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2.xml" ContentType="application/vnd.openxmlformats-officedocument.drawingml.chart+xml"/>
  <Override PartName="/ppt/drawings/drawing1.xml" ContentType="application/vnd.openxmlformats-officedocument.drawingml.chartshapes+xml"/>
  <Override PartName="/ppt/notesSlides/notesSlide9.xml" ContentType="application/vnd.openxmlformats-officedocument.presentationml.notesSlide+xml"/>
  <Override PartName="/ppt/charts/chart3.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charts/chart5.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6.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7.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8.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9.xml" ContentType="application/vnd.openxmlformats-officedocument.drawingml.chart+xml"/>
  <Override PartName="/ppt/drawings/drawing2.xml" ContentType="application/vnd.openxmlformats-officedocument.drawingml.chartshapes+xml"/>
  <Override PartName="/ppt/notesSlides/notesSlide22.xml" ContentType="application/vnd.openxmlformats-officedocument.presentationml.notesSlid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charts/chart11.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3.xml" ContentType="application/vnd.openxmlformats-officedocument.drawingml.chartshapes+xml"/>
  <Override PartName="/ppt/charts/chart12.xml" ContentType="application/vnd.openxmlformats-officedocument.drawingml.chart+xml"/>
  <Override PartName="/ppt/drawings/drawing4.xml" ContentType="application/vnd.openxmlformats-officedocument.drawingml.chartshapes+xml"/>
  <Override PartName="/ppt/charts/chart13.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5.xml" ContentType="application/vnd.openxmlformats-officedocument.drawingml.chartshapes+xml"/>
  <Override PartName="/ppt/notesSlides/notesSlide23.xml" ContentType="application/vnd.openxmlformats-officedocument.presentationml.notesSlide+xml"/>
  <Override PartName="/ppt/charts/chart14.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4.xml" ContentType="application/vnd.openxmlformats-officedocument.presentationml.notesSlide+xml"/>
  <Override PartName="/ppt/charts/chart15.xml" ContentType="application/vnd.openxmlformats-officedocument.drawingml.chart+xml"/>
  <Override PartName="/ppt/charts/style8.xml" ContentType="application/vnd.ms-office.chartstyle+xml"/>
  <Override PartName="/ppt/charts/colors8.xml" ContentType="application/vnd.ms-office.chartcolorstyle+xml"/>
  <Override PartName="/ppt/charts/chart16.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25.xml" ContentType="application/vnd.openxmlformats-officedocument.presentationml.notesSlide+xml"/>
  <Override PartName="/ppt/charts/chart17.xml" ContentType="application/vnd.openxmlformats-officedocument.drawingml.chart+xml"/>
  <Override PartName="/ppt/notesSlides/notesSlide26.xml" ContentType="application/vnd.openxmlformats-officedocument.presentationml.notesSlide+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6.xml" ContentType="application/vnd.openxmlformats-officedocument.drawingml.chartshape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9.xml" ContentType="application/vnd.openxmlformats-officedocument.drawingml.chart+xml"/>
  <Override PartName="/ppt/notesSlides/notesSlide29.xml" ContentType="application/vnd.openxmlformats-officedocument.presentationml.notesSlide+xml"/>
  <Override PartName="/ppt/charts/chart20.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1.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7.xml" ContentType="application/vnd.openxmlformats-officedocument.drawingml.chartshapes+xml"/>
  <Override PartName="/ppt/notesSlides/notesSlide30.xml" ContentType="application/vnd.openxmlformats-officedocument.presentationml.notesSlide+xml"/>
  <Override PartName="/ppt/charts/chart22.xml" ContentType="application/vnd.openxmlformats-officedocument.drawingml.chart+xml"/>
  <Override PartName="/ppt/notesSlides/notesSlide31.xml" ContentType="application/vnd.openxmlformats-officedocument.presentationml.notesSlide+xml"/>
  <Override PartName="/ppt/charts/chart23.xml" ContentType="application/vnd.openxmlformats-officedocument.drawingml.chart+xml"/>
  <Override PartName="/ppt/notesSlides/notesSlide32.xml" ContentType="application/vnd.openxmlformats-officedocument.presentationml.notesSlide+xml"/>
  <Override PartName="/ppt/charts/chart24.xml" ContentType="application/vnd.openxmlformats-officedocument.drawingml.chart+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25.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5.xml" ContentType="application/vnd.openxmlformats-officedocument.presentationml.notesSlide+xml"/>
  <Override PartName="/ppt/charts/chart26.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7.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8.xml" ContentType="application/vnd.openxmlformats-officedocument.presentationml.notesSlide+xml"/>
  <Override PartName="/ppt/charts/chart28.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39.xml" ContentType="application/vnd.openxmlformats-officedocument.presentationml.notesSlide+xml"/>
  <Override PartName="/ppt/charts/chart29.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8.xml" ContentType="application/vnd.openxmlformats-officedocument.drawingml.chartshapes+xml"/>
  <Override PartName="/ppt/charts/chart30.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2.xml" ContentType="application/vnd.openxmlformats-officedocument.themeOverride+xml"/>
  <Override PartName="/ppt/notesSlides/notesSlide40.xml" ContentType="application/vnd.openxmlformats-officedocument.presentationml.notesSlide+xml"/>
  <Override PartName="/ppt/charts/chart31.xml" ContentType="application/vnd.openxmlformats-officedocument.drawingml.chart+xml"/>
  <Override PartName="/ppt/charts/style19.xml" ContentType="application/vnd.ms-office.chartstyle+xml"/>
  <Override PartName="/ppt/charts/colors19.xml" ContentType="application/vnd.ms-office.chartcolorstyle+xml"/>
  <Override PartName="/ppt/drawings/drawing9.xml" ContentType="application/vnd.openxmlformats-officedocument.drawingml.chartshapes+xml"/>
  <Override PartName="/ppt/notesSlides/notesSlide41.xml" ContentType="application/vnd.openxmlformats-officedocument.presentationml.notesSlide+xml"/>
  <Override PartName="/ppt/charts/chart32.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3.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42.xml" ContentType="application/vnd.openxmlformats-officedocument.presentationml.notesSlide+xml"/>
  <Override PartName="/ppt/charts/chart34.xml" ContentType="application/vnd.openxmlformats-officedocument.drawingml.chart+xml"/>
  <Override PartName="/ppt/charts/style22.xml" ContentType="application/vnd.ms-office.chartstyle+xml"/>
  <Override PartName="/ppt/charts/colors22.xml" ContentType="application/vnd.ms-office.chartcolorstyle+xml"/>
  <Override PartName="/ppt/drawings/drawing10.xml" ContentType="application/vnd.openxmlformats-officedocument.drawingml.chartshapes+xml"/>
  <Override PartName="/ppt/notesSlides/notesSlide43.xml" ContentType="application/vnd.openxmlformats-officedocument.presentationml.notesSlide+xml"/>
  <Override PartName="/ppt/charts/chart35.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36.xml" ContentType="application/vnd.openxmlformats-officedocument.drawingml.chart+xml"/>
  <Override PartName="/ppt/notesSlides/notesSlide47.xml" ContentType="application/vnd.openxmlformats-officedocument.presentationml.notesSlide+xml"/>
  <Override PartName="/ppt/charts/chart37.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38.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39.xml" ContentType="application/vnd.openxmlformats-officedocument.drawingml.chart+xml"/>
  <Override PartName="/ppt/drawings/drawing11.xml" ContentType="application/vnd.openxmlformats-officedocument.drawingml.chartshapes+xml"/>
  <Override PartName="/ppt/charts/chart40.xml" ContentType="application/vnd.openxmlformats-officedocument.drawingml.chart+xml"/>
  <Override PartName="/ppt/drawings/drawing12.xml" ContentType="application/vnd.openxmlformats-officedocument.drawingml.chartshapes+xml"/>
  <Override PartName="/ppt/notesSlides/notesSlide48.xml" ContentType="application/vnd.openxmlformats-officedocument.presentationml.notesSlide+xml"/>
  <Override PartName="/ppt/charts/chart4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49.xml" ContentType="application/vnd.openxmlformats-officedocument.presentationml.notesSlide+xml"/>
  <Override PartName="/ppt/charts/chartEx1.xml" ContentType="application/vnd.ms-office.chartex+xml"/>
  <Override PartName="/ppt/charts/style27.xml" ContentType="application/vnd.ms-office.chartstyle+xml"/>
  <Override PartName="/ppt/charts/colors27.xml" ContentType="application/vnd.ms-office.chartcolorstyle+xml"/>
  <Override PartName="/ppt/theme/themeOverride3.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42.xml" ContentType="application/vnd.openxmlformats-officedocument.drawingml.chart+xml"/>
  <Override PartName="/ppt/notesSlides/notesSlide53.xml" ContentType="application/vnd.openxmlformats-officedocument.presentationml.notesSlide+xml"/>
  <Override PartName="/ppt/charts/chart43.xml" ContentType="application/vnd.openxmlformats-officedocument.drawingml.chart+xml"/>
  <Override PartName="/ppt/charts/style28.xml" ContentType="application/vnd.ms-office.chartstyle+xml"/>
  <Override PartName="/ppt/charts/colors28.xml" ContentType="application/vnd.ms-office.chartcolorstyle+xml"/>
  <Override PartName="/ppt/drawings/drawing13.xml" ContentType="application/vnd.openxmlformats-officedocument.drawingml.chartshapes+xml"/>
  <Override PartName="/ppt/notesSlides/notesSlide54.xml" ContentType="application/vnd.openxmlformats-officedocument.presentationml.notesSlide+xml"/>
  <Override PartName="/ppt/charts/chart44.xml" ContentType="application/vnd.openxmlformats-officedocument.drawingml.chart+xml"/>
  <Override PartName="/ppt/charts/style29.xml" ContentType="application/vnd.ms-office.chartstyle+xml"/>
  <Override PartName="/ppt/charts/colors29.xml" ContentType="application/vnd.ms-office.chartcolorstyle+xml"/>
  <Override PartName="/ppt/drawings/drawing14.xml" ContentType="application/vnd.openxmlformats-officedocument.drawingml.chartshape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4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57.xml" ContentType="application/vnd.openxmlformats-officedocument.presentationml.notesSlide+xml"/>
  <Override PartName="/ppt/charts/chart46.xml" ContentType="application/vnd.openxmlformats-officedocument.drawingml.chart+xml"/>
  <Override PartName="/ppt/charts/style31.xml" ContentType="application/vnd.ms-office.chartstyle+xml"/>
  <Override PartName="/ppt/charts/colors31.xml" ContentType="application/vnd.ms-office.chartcolorstyle+xml"/>
  <Override PartName="/ppt/drawings/drawing15.xml" ContentType="application/vnd.openxmlformats-officedocument.drawingml.chartshapes+xml"/>
  <Override PartName="/ppt/charts/chart47.xml" ContentType="application/vnd.openxmlformats-officedocument.drawingml.chart+xml"/>
  <Override PartName="/ppt/charts/style32.xml" ContentType="application/vnd.ms-office.chartstyle+xml"/>
  <Override PartName="/ppt/charts/colors32.xml" ContentType="application/vnd.ms-office.chartcolorstyle+xml"/>
  <Override PartName="/ppt/drawings/drawing16.xml" ContentType="application/vnd.openxmlformats-officedocument.drawingml.chartshapes+xml"/>
  <Override PartName="/ppt/notesSlides/notesSlide58.xml" ContentType="application/vnd.openxmlformats-officedocument.presentationml.notesSlide+xml"/>
  <Override PartName="/ppt/charts/chart48.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59.xml" ContentType="application/vnd.openxmlformats-officedocument.presentationml.notesSlide+xml"/>
  <Override PartName="/ppt/charts/chart49.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60.xml" ContentType="application/vnd.openxmlformats-officedocument.presentationml.notesSlide+xml"/>
  <Override PartName="/ppt/charts/chart5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61.xml" ContentType="application/vnd.openxmlformats-officedocument.presentationml.notesSlide+xml"/>
  <Override PartName="/ppt/charts/chart51.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62.xml" ContentType="application/vnd.openxmlformats-officedocument.presentationml.notesSlide+xml"/>
  <Override PartName="/ppt/charts/chart52.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63.xml" ContentType="application/vnd.openxmlformats-officedocument.presentationml.notesSlide+xml"/>
  <Override PartName="/ppt/charts/chart53.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54.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55.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56.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57.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xml" ContentType="application/vnd.openxmlformats-officedocument.themeOverride+xml"/>
  <Override PartName="/ppt/notesSlides/notesSlide66.xml" ContentType="application/vnd.openxmlformats-officedocument.presentationml.notesSlide+xml"/>
  <Override PartName="/ppt/charts/chart58.xml" ContentType="application/vnd.openxmlformats-officedocument.drawingml.chart+xml"/>
  <Override PartName="/ppt/theme/themeOverride5.xml" ContentType="application/vnd.openxmlformats-officedocument.themeOverride+xml"/>
  <Override PartName="/ppt/notesSlides/notesSlide67.xml" ContentType="application/vnd.openxmlformats-officedocument.presentationml.notesSlide+xml"/>
  <Override PartName="/ppt/charts/chart5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68.xml" ContentType="application/vnd.openxmlformats-officedocument.presentationml.notesSlide+xml"/>
  <Override PartName="/ppt/charts/chart6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69.xml" ContentType="application/vnd.openxmlformats-officedocument.presentationml.notesSlide+xml"/>
  <Override PartName="/ppt/charts/chart61.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17.xml" ContentType="application/vnd.openxmlformats-officedocument.drawingml.chartshapes+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80"/>
  </p:notesMasterIdLst>
  <p:sldIdLst>
    <p:sldId id="257" r:id="rId2"/>
    <p:sldId id="608" r:id="rId3"/>
    <p:sldId id="617" r:id="rId4"/>
    <p:sldId id="607" r:id="rId5"/>
    <p:sldId id="294" r:id="rId6"/>
    <p:sldId id="429" r:id="rId7"/>
    <p:sldId id="307" r:id="rId8"/>
    <p:sldId id="421" r:id="rId9"/>
    <p:sldId id="506" r:id="rId10"/>
    <p:sldId id="385" r:id="rId11"/>
    <p:sldId id="507" r:id="rId12"/>
    <p:sldId id="535" r:id="rId13"/>
    <p:sldId id="551" r:id="rId14"/>
    <p:sldId id="509" r:id="rId15"/>
    <p:sldId id="552" r:id="rId16"/>
    <p:sldId id="554" r:id="rId17"/>
    <p:sldId id="582" r:id="rId18"/>
    <p:sldId id="556" r:id="rId19"/>
    <p:sldId id="558" r:id="rId20"/>
    <p:sldId id="559" r:id="rId21"/>
    <p:sldId id="447" r:id="rId22"/>
    <p:sldId id="562" r:id="rId23"/>
    <p:sldId id="521" r:id="rId24"/>
    <p:sldId id="547" r:id="rId25"/>
    <p:sldId id="560" r:id="rId26"/>
    <p:sldId id="513" r:id="rId27"/>
    <p:sldId id="564" r:id="rId28"/>
    <p:sldId id="434" r:id="rId29"/>
    <p:sldId id="540" r:id="rId30"/>
    <p:sldId id="413" r:id="rId31"/>
    <p:sldId id="444" r:id="rId32"/>
    <p:sldId id="400" r:id="rId33"/>
    <p:sldId id="531" r:id="rId34"/>
    <p:sldId id="570" r:id="rId35"/>
    <p:sldId id="592" r:id="rId36"/>
    <p:sldId id="565" r:id="rId37"/>
    <p:sldId id="596" r:id="rId38"/>
    <p:sldId id="614" r:id="rId39"/>
    <p:sldId id="574" r:id="rId40"/>
    <p:sldId id="526" r:id="rId41"/>
    <p:sldId id="533" r:id="rId42"/>
    <p:sldId id="594" r:id="rId43"/>
    <p:sldId id="586" r:id="rId44"/>
    <p:sldId id="585" r:id="rId45"/>
    <p:sldId id="575" r:id="rId46"/>
    <p:sldId id="606" r:id="rId47"/>
    <p:sldId id="528" r:id="rId48"/>
    <p:sldId id="546" r:id="rId49"/>
    <p:sldId id="433" r:id="rId50"/>
    <p:sldId id="476" r:id="rId51"/>
    <p:sldId id="409" r:id="rId52"/>
    <p:sldId id="477" r:id="rId53"/>
    <p:sldId id="467" r:id="rId54"/>
    <p:sldId id="423" r:id="rId55"/>
    <p:sldId id="475" r:id="rId56"/>
    <p:sldId id="549" r:id="rId57"/>
    <p:sldId id="588" r:id="rId58"/>
    <p:sldId id="601" r:id="rId59"/>
    <p:sldId id="474" r:id="rId60"/>
    <p:sldId id="473" r:id="rId61"/>
    <p:sldId id="609" r:id="rId62"/>
    <p:sldId id="610" r:id="rId63"/>
    <p:sldId id="602" r:id="rId64"/>
    <p:sldId id="597" r:id="rId65"/>
    <p:sldId id="550" r:id="rId66"/>
    <p:sldId id="568" r:id="rId67"/>
    <p:sldId id="576" r:id="rId68"/>
    <p:sldId id="577" r:id="rId69"/>
    <p:sldId id="604" r:id="rId70"/>
    <p:sldId id="587" r:id="rId71"/>
    <p:sldId id="611" r:id="rId72"/>
    <p:sldId id="619" r:id="rId73"/>
    <p:sldId id="493" r:id="rId74"/>
    <p:sldId id="616" r:id="rId75"/>
    <p:sldId id="615" r:id="rId76"/>
    <p:sldId id="618" r:id="rId77"/>
    <p:sldId id="453" r:id="rId78"/>
    <p:sldId id="301" r:id="rId79"/>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238691E-D320-522F-DA69-6DA8D7CA202A}" name="Clint Murray" initials="CM" userId="Clint Murray"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Olivia Maida" initials="OM" lastIdx="2" clrIdx="0">
    <p:extLst>
      <p:ext uri="{19B8F6BF-5375-455C-9EA6-DF929625EA0E}">
        <p15:presenceInfo xmlns:p15="http://schemas.microsoft.com/office/powerpoint/2012/main" userId="S::omaida@sunwestbank.com::1880c3b4-144d-4918-8552-6d781e8a1e31" providerId="AD"/>
      </p:ext>
    </p:extLst>
  </p:cmAuthor>
  <p:cmAuthor id="2" name="Nick Sanzana" initials="NS" lastIdx="37" clrIdx="1">
    <p:extLst>
      <p:ext uri="{19B8F6BF-5375-455C-9EA6-DF929625EA0E}">
        <p15:presenceInfo xmlns:p15="http://schemas.microsoft.com/office/powerpoint/2012/main" userId="S::nsanzana@sunwestbank.com::9734a18c-08f5-401b-99f1-4f33dce97959" providerId="AD"/>
      </p:ext>
    </p:extLst>
  </p:cmAuthor>
  <p:cmAuthor id="3" name="Ian Joyce" initials="IJ" lastIdx="6" clrIdx="2">
    <p:extLst>
      <p:ext uri="{19B8F6BF-5375-455C-9EA6-DF929625EA0E}">
        <p15:presenceInfo xmlns:p15="http://schemas.microsoft.com/office/powerpoint/2012/main" userId="S::IJoyce@hovdecapital.com::6cd914e9-c2d0-423c-9f8a-3993e95c2c4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2648"/>
    <a:srgbClr val="002342"/>
    <a:srgbClr val="FF0000"/>
    <a:srgbClr val="DA0000"/>
    <a:srgbClr val="FFCCCC"/>
    <a:srgbClr val="CCECFF"/>
    <a:srgbClr val="000099"/>
    <a:srgbClr val="0000CC"/>
    <a:srgbClr val="A32F2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436" autoAdjust="0"/>
    <p:restoredTop sz="95238" autoAdjust="0"/>
  </p:normalViewPr>
  <p:slideViewPr>
    <p:cSldViewPr snapToGrid="0" showGuides="1">
      <p:cViewPr varScale="1">
        <p:scale>
          <a:sx n="104" d="100"/>
          <a:sy n="104" d="100"/>
        </p:scale>
        <p:origin x="224" y="584"/>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theme" Target="theme/theme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notesMaster" Target="notesMasters/notesMaster1.xml"/><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commentAuthors" Target="commentAuthors.xml"/><Relationship Id="rId86" Type="http://schemas.microsoft.com/office/2018/10/relationships/authors" Target="author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 Id="rId82"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C:\Users\jtackaberry\AppData\Local\Microsoft\Windows\INetCache\Content.Outlook\T0MYXTCH\10.16.22%20Cloud%20Index.xlsx" TargetMode="External"/><Relationship Id="rId2" Type="http://schemas.microsoft.com/office/2011/relationships/chartColorStyle" Target="colors4.xml"/><Relationship Id="rId1" Type="http://schemas.microsoft.com/office/2011/relationships/chartStyle" Target="style4.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3.xml"/></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9.xlsx"/></Relationships>
</file>

<file path=ppt/charts/_rels/chart13.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31.22%20-%20SPAC%20Data.xlsx" TargetMode="Externa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5.xml"/></Relationships>
</file>

<file path=ppt/charts/_rels/chart14.xml.rels><?xml version="1.0" encoding="UTF-8" standalone="yes"?>
<Relationships xmlns="http://schemas.openxmlformats.org/package/2006/relationships"><Relationship Id="rId3" Type="http://schemas.openxmlformats.org/officeDocument/2006/relationships/oleObject" Target="file:///C:\Users\jtackaberry\Desktop\Economic%20Forum%202022\10.3.22%20Market%20Cap%20of%20all%20Cryptos.xlsx" TargetMode="External"/><Relationship Id="rId2" Type="http://schemas.microsoft.com/office/2011/relationships/chartColorStyle" Target="colors7.xml"/><Relationship Id="rId1" Type="http://schemas.microsoft.com/office/2011/relationships/chartStyle" Target="style7.xml"/></Relationships>
</file>

<file path=ppt/charts/_rels/chart15.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7.2022%20S&amp;P%20Profit%20Margin.xlsx" TargetMode="External"/><Relationship Id="rId2" Type="http://schemas.microsoft.com/office/2011/relationships/chartColorStyle" Target="colors8.xml"/><Relationship Id="rId1" Type="http://schemas.microsoft.com/office/2011/relationships/chartStyle" Target="style8.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9.xml"/><Relationship Id="rId1" Type="http://schemas.microsoft.com/office/2011/relationships/chartStyle" Target="style9.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8.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3.22%20Treasury%20Bond%20Index.xlsx" TargetMode="Externa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1.xml"/><Relationship Id="rId1" Type="http://schemas.microsoft.com/office/2011/relationships/chartStyle" Target="style11.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7.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5.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26.22%20NEW%20Median%20Housing.xlsx" TargetMode="External"/><Relationship Id="rId2" Type="http://schemas.microsoft.com/office/2011/relationships/chartColorStyle" Target="colors13.xml"/><Relationship Id="rId1" Type="http://schemas.microsoft.com/office/2011/relationships/chartStyle" Target="style13.xml"/></Relationships>
</file>

<file path=ppt/charts/_rels/chart26.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31.22%20New%20Pending%20Homes%20Sales%20Activity.xlsx" TargetMode="External"/><Relationship Id="rId2" Type="http://schemas.microsoft.com/office/2011/relationships/chartColorStyle" Target="colors14.xml"/><Relationship Id="rId1" Type="http://schemas.microsoft.com/office/2011/relationships/chartStyle" Target="style14.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5.xml"/><Relationship Id="rId1" Type="http://schemas.microsoft.com/office/2011/relationships/chartStyle" Target="style15.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6.xml"/><Relationship Id="rId1" Type="http://schemas.microsoft.com/office/2011/relationships/chartStyle" Target="style16.xml"/></Relationships>
</file>

<file path=ppt/charts/_rels/chart29.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9.22%20RDFN%20Avg%20Rent.xlsx" TargetMode="Externa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20.xlsx"/></Relationships>
</file>

<file path=ppt/charts/_rels/chart31.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9.2022%20CRE%20capital%20markets%20data%20CoStar.xlsx" TargetMode="Externa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chartUserShapes" Target="../drawings/drawing9.xml"/></Relationships>
</file>

<file path=ppt/charts/_rels/chart32.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9.2022%20CRE%20capital%20markets%20data%20CoStar.xlsx" TargetMode="External"/><Relationship Id="rId2" Type="http://schemas.microsoft.com/office/2011/relationships/chartColorStyle" Target="colors20.xml"/><Relationship Id="rId1" Type="http://schemas.microsoft.com/office/2011/relationships/chartStyle" Target="style20.xml"/></Relationships>
</file>

<file path=ppt/charts/_rels/chart33.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24.2022%20CBRE%20Cap%20Rates.xlsx" TargetMode="External"/><Relationship Id="rId2" Type="http://schemas.microsoft.com/office/2011/relationships/chartColorStyle" Target="colors21.xml"/><Relationship Id="rId1" Type="http://schemas.microsoft.com/office/2011/relationships/chartStyle" Target="style21.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jtackaberry\Downloads\%5eFNER.csv" TargetMode="Externa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chartUserShapes" Target="../drawings/drawing10.xml"/></Relationships>
</file>

<file path=ppt/charts/_rels/chart35.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9.22%20CMBS%20Maturity%20Schedule%20by%20Year.xlsx" TargetMode="External"/><Relationship Id="rId2" Type="http://schemas.microsoft.com/office/2011/relationships/chartColorStyle" Target="colors23.xml"/><Relationship Id="rId1" Type="http://schemas.microsoft.com/office/2011/relationships/chartStyle" Target="style23.xml"/></Relationships>
</file>

<file path=ppt/charts/_rels/chart36.xml.rels><?xml version="1.0" encoding="UTF-8" standalone="yes"?>
<Relationships xmlns="http://schemas.openxmlformats.org/package/2006/relationships"><Relationship Id="rId1" Type="http://schemas.openxmlformats.org/officeDocument/2006/relationships/oleObject" Target="file:////den-file01\Public\Finance%20Dept\2022%20-%20Finance%20Department\Economic%20Forum\Economic%20Forum%202022\10.25.22%20U.S.%20Oil%20Production.xls" TargetMode="External"/></Relationships>
</file>

<file path=ppt/charts/_rels/chart37.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11.22%20WTI.xlsx" TargetMode="External"/><Relationship Id="rId2" Type="http://schemas.microsoft.com/office/2011/relationships/chartColorStyle" Target="colors24.xml"/><Relationship Id="rId1" Type="http://schemas.microsoft.com/office/2011/relationships/chartStyle" Target="style24.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5.xml"/><Relationship Id="rId1" Type="http://schemas.microsoft.com/office/2011/relationships/chartStyle" Target="style25.xml"/></Relationships>
</file>

<file path=ppt/charts/_rels/chart39.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oleObject" Target="file:////den-file01\Public\Finance%20Dept\2022%20-%20Finance%20Department\Economic%20Forum\Economic%20Forum%202022\9.9.22%20Weekly%20Gasoline%20Prices.xls" TargetMode="Externa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1.xml"/></Relationships>
</file>

<file path=ppt/charts/_rels/chart40.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package" Target="../embeddings/Microsoft_Excel_Worksheet22.xlsx"/></Relationships>
</file>

<file path=ppt/charts/_rels/chart41.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1.1.22%20SPR%20vs%20Cost%20KWh.xlsx" TargetMode="External"/><Relationship Id="rId2" Type="http://schemas.microsoft.com/office/2011/relationships/chartColorStyle" Target="colors26.xml"/><Relationship Id="rId1" Type="http://schemas.microsoft.com/office/2011/relationships/chartStyle" Target="style26.xml"/></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chartUserShapes" Target="../drawings/drawing13.xml"/></Relationships>
</file>

<file path=ppt/charts/_rels/chart44.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27.22%20If%20govt%20were%20family.xlsx" TargetMode="Externa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chartUserShapes" Target="../drawings/drawing1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30.xml"/><Relationship Id="rId1" Type="http://schemas.microsoft.com/office/2011/relationships/chartStyle" Target="style30.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chartUserShapes" Target="../drawings/drawing15.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chartUserShapes" Target="../drawings/drawing16.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3.xml"/><Relationship Id="rId1" Type="http://schemas.microsoft.com/office/2011/relationships/chartStyle" Target="style33.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4.xml"/><Relationship Id="rId1" Type="http://schemas.microsoft.com/office/2011/relationships/chartStyle" Target="style3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5.xml"/><Relationship Id="rId1" Type="http://schemas.microsoft.com/office/2011/relationships/chartStyle" Target="style35.xml"/></Relationships>
</file>

<file path=ppt/charts/_rels/chart51.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26.2022%20-%20China%20Real%20Estate%20JOSH.xlsx" TargetMode="External"/><Relationship Id="rId2" Type="http://schemas.microsoft.com/office/2011/relationships/chartColorStyle" Target="colors36.xml"/><Relationship Id="rId1" Type="http://schemas.microsoft.com/office/2011/relationships/chartStyle" Target="style36.xml"/></Relationships>
</file>

<file path=ppt/charts/_rels/chart52.xml.rels><?xml version="1.0" encoding="UTF-8" standalone="yes"?>
<Relationships xmlns="http://schemas.openxmlformats.org/package/2006/relationships"><Relationship Id="rId3" Type="http://schemas.openxmlformats.org/officeDocument/2006/relationships/oleObject" Target="file:////den-file01\Public\Finance%20Dept\2022%20-%20Finance%20Department\Economic%20Forum\Economic%20Forum%202022\10.25.2022%20CHINA%20BANKING_Total%20Assets_2022.xlsx" TargetMode="External"/><Relationship Id="rId2" Type="http://schemas.microsoft.com/office/2011/relationships/chartColorStyle" Target="colors37.xml"/><Relationship Id="rId1" Type="http://schemas.microsoft.com/office/2011/relationships/chartStyle" Target="style37.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8.xml"/><Relationship Id="rId1" Type="http://schemas.microsoft.com/office/2011/relationships/chartStyle" Target="style38.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9.xml"/><Relationship Id="rId1" Type="http://schemas.microsoft.com/office/2011/relationships/chartStyle" Target="style39.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40.xml"/><Relationship Id="rId1" Type="http://schemas.microsoft.com/office/2011/relationships/chartStyle" Target="style40.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41.xml"/><Relationship Id="rId1" Type="http://schemas.microsoft.com/office/2011/relationships/chartStyle" Target="style41.xml"/></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35.xlsx"/></Relationships>
</file>

<file path=ppt/charts/_rels/chart58.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5.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43.xml"/><Relationship Id="rId1" Type="http://schemas.microsoft.com/office/2011/relationships/chartStyle" Target="style43.xml"/></Relationships>
</file>

<file path=ppt/charts/_rels/chart6.xml.rels><?xml version="1.0" encoding="UTF-8" standalone="yes"?>
<Relationships xmlns="http://schemas.openxmlformats.org/package/2006/relationships"><Relationship Id="rId3" Type="http://schemas.openxmlformats.org/officeDocument/2006/relationships/oleObject" Target="Chart%20in%20Microsoft%20PowerPoint" TargetMode="External"/><Relationship Id="rId2" Type="http://schemas.microsoft.com/office/2011/relationships/chartColorStyle" Target="colors2.xml"/><Relationship Id="rId1" Type="http://schemas.microsoft.com/office/2011/relationships/chartStyle" Target="style2.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4.xml"/><Relationship Id="rId1" Type="http://schemas.microsoft.com/office/2011/relationships/chartStyle" Target="style44.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17.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3.xml"/><Relationship Id="rId1" Type="http://schemas.microsoft.com/office/2011/relationships/chartStyle" Target="style3.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den-file01\Public\Finance%20Dept\2022%20-%20Finance%20Department\Economic%20Forum\Economic%20Forum%202022\9.9.22%20Equity%20Markets.xlsm" TargetMode="External"/></Relationships>
</file>

<file path=ppt/charts/_rels/chartEx1.xml.rels><?xml version="1.0" encoding="UTF-8" standalone="yes"?>
<Relationships xmlns="http://schemas.openxmlformats.org/package/2006/relationships"><Relationship Id="rId3" Type="http://schemas.microsoft.com/office/2011/relationships/chartColorStyle" Target="colors27.xml"/><Relationship Id="rId2" Type="http://schemas.microsoft.com/office/2011/relationships/chartStyle" Target="style27.xml"/><Relationship Id="rId1" Type="http://schemas.openxmlformats.org/officeDocument/2006/relationships/oleObject" Target="file:////den-file01\Public\Finance%20Dept\2022%20-%20Finance%20Department\Economic%20Forum\Economic%20Forum%202022\10.4.22%20Energy%20Prices%20by%20State.xlsx" TargetMode="External"/><Relationship Id="rId4" Type="http://schemas.openxmlformats.org/officeDocument/2006/relationships/themeOverride" Target="../theme/themeOverrid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COVID</a:t>
            </a:r>
            <a:r>
              <a:rPr lang="en-US" sz="1600" b="1" baseline="0" dirty="0">
                <a:solidFill>
                  <a:sysClr val="windowText" lastClr="000000"/>
                </a:solidFill>
              </a:rPr>
              <a:t> Weekly Cases vs. Weekly Deaths</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1"/>
          <c:order val="1"/>
          <c:tx>
            <c:strRef>
              <c:f>Sheet2!$D$2</c:f>
              <c:strCache>
                <c:ptCount val="1"/>
                <c:pt idx="0">
                  <c:v>Weekly Cases</c:v>
                </c:pt>
              </c:strCache>
            </c:strRef>
          </c:tx>
          <c:spPr>
            <a:ln w="28575" cap="rnd">
              <a:solidFill>
                <a:srgbClr val="FF0000"/>
              </a:solidFill>
              <a:round/>
            </a:ln>
            <a:effectLst/>
          </c:spPr>
          <c:marker>
            <c:symbol val="none"/>
          </c:marker>
          <c:dLbls>
            <c:dLbl>
              <c:idx val="143"/>
              <c:layout>
                <c:manualLayout>
                  <c:x val="-0.13791537504689338"/>
                  <c:y val="-0.19920404329846314"/>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fld id="{6297207C-2870-404F-A325-625BCF57B2BC}" type="VALUE">
                      <a:rPr lang="en-US" sz="1400">
                        <a:solidFill>
                          <a:srgbClr val="FF0000"/>
                        </a:solidFill>
                      </a:rPr>
                      <a:pPr>
                        <a:defRPr/>
                      </a:pPr>
                      <a:t>[VALUE]</a:t>
                    </a:fld>
                    <a:endParaRPr lang="en-US"/>
                  </a:p>
                </c:rich>
              </c:tx>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0D0-4377-85E9-C6B7234BEE8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Sheet2!$B$3:$B$146</c:f>
              <c:numCache>
                <c:formatCode>m/d/yyyy</c:formatCode>
                <c:ptCount val="144"/>
                <c:pt idx="0">
                  <c:v>44860</c:v>
                </c:pt>
                <c:pt idx="1">
                  <c:v>44853</c:v>
                </c:pt>
                <c:pt idx="2">
                  <c:v>44846</c:v>
                </c:pt>
                <c:pt idx="3">
                  <c:v>44839</c:v>
                </c:pt>
                <c:pt idx="4">
                  <c:v>44832</c:v>
                </c:pt>
                <c:pt idx="5">
                  <c:v>44825</c:v>
                </c:pt>
                <c:pt idx="6">
                  <c:v>44818</c:v>
                </c:pt>
                <c:pt idx="7">
                  <c:v>44811</c:v>
                </c:pt>
                <c:pt idx="8">
                  <c:v>44804</c:v>
                </c:pt>
                <c:pt idx="9">
                  <c:v>44797</c:v>
                </c:pt>
                <c:pt idx="10">
                  <c:v>44790</c:v>
                </c:pt>
                <c:pt idx="11">
                  <c:v>44783</c:v>
                </c:pt>
                <c:pt idx="12">
                  <c:v>44776</c:v>
                </c:pt>
                <c:pt idx="13">
                  <c:v>44769</c:v>
                </c:pt>
                <c:pt idx="14">
                  <c:v>44762</c:v>
                </c:pt>
                <c:pt idx="15">
                  <c:v>44755</c:v>
                </c:pt>
                <c:pt idx="16">
                  <c:v>44748</c:v>
                </c:pt>
                <c:pt idx="17">
                  <c:v>44741</c:v>
                </c:pt>
                <c:pt idx="18">
                  <c:v>44734</c:v>
                </c:pt>
                <c:pt idx="19">
                  <c:v>44727</c:v>
                </c:pt>
                <c:pt idx="20">
                  <c:v>44720</c:v>
                </c:pt>
                <c:pt idx="21">
                  <c:v>44713</c:v>
                </c:pt>
                <c:pt idx="22">
                  <c:v>44706</c:v>
                </c:pt>
                <c:pt idx="23">
                  <c:v>44699</c:v>
                </c:pt>
                <c:pt idx="24">
                  <c:v>44692</c:v>
                </c:pt>
                <c:pt idx="25">
                  <c:v>44685</c:v>
                </c:pt>
                <c:pt idx="26">
                  <c:v>44678</c:v>
                </c:pt>
                <c:pt idx="27">
                  <c:v>44671</c:v>
                </c:pt>
                <c:pt idx="28">
                  <c:v>44664</c:v>
                </c:pt>
                <c:pt idx="29">
                  <c:v>44657</c:v>
                </c:pt>
                <c:pt idx="30">
                  <c:v>44650</c:v>
                </c:pt>
                <c:pt idx="31">
                  <c:v>44643</c:v>
                </c:pt>
                <c:pt idx="32">
                  <c:v>44636</c:v>
                </c:pt>
                <c:pt idx="33">
                  <c:v>44629</c:v>
                </c:pt>
                <c:pt idx="34">
                  <c:v>44622</c:v>
                </c:pt>
                <c:pt idx="35">
                  <c:v>44615</c:v>
                </c:pt>
                <c:pt idx="36">
                  <c:v>44608</c:v>
                </c:pt>
                <c:pt idx="37">
                  <c:v>44601</c:v>
                </c:pt>
                <c:pt idx="38">
                  <c:v>44594</c:v>
                </c:pt>
                <c:pt idx="39">
                  <c:v>44587</c:v>
                </c:pt>
                <c:pt idx="40">
                  <c:v>44580</c:v>
                </c:pt>
                <c:pt idx="41">
                  <c:v>44573</c:v>
                </c:pt>
                <c:pt idx="42">
                  <c:v>44566</c:v>
                </c:pt>
                <c:pt idx="43">
                  <c:v>44559</c:v>
                </c:pt>
                <c:pt idx="44">
                  <c:v>44552</c:v>
                </c:pt>
                <c:pt idx="45">
                  <c:v>44545</c:v>
                </c:pt>
                <c:pt idx="46">
                  <c:v>44538</c:v>
                </c:pt>
                <c:pt idx="47">
                  <c:v>44531</c:v>
                </c:pt>
                <c:pt idx="48">
                  <c:v>44524</c:v>
                </c:pt>
                <c:pt idx="49">
                  <c:v>44517</c:v>
                </c:pt>
                <c:pt idx="50">
                  <c:v>44510</c:v>
                </c:pt>
                <c:pt idx="51">
                  <c:v>44503</c:v>
                </c:pt>
                <c:pt idx="52">
                  <c:v>44496</c:v>
                </c:pt>
                <c:pt idx="53">
                  <c:v>44489</c:v>
                </c:pt>
                <c:pt idx="54">
                  <c:v>44482</c:v>
                </c:pt>
                <c:pt idx="55">
                  <c:v>44475</c:v>
                </c:pt>
                <c:pt idx="56">
                  <c:v>44468</c:v>
                </c:pt>
                <c:pt idx="57">
                  <c:v>44461</c:v>
                </c:pt>
                <c:pt idx="58">
                  <c:v>44454</c:v>
                </c:pt>
                <c:pt idx="59">
                  <c:v>44447</c:v>
                </c:pt>
                <c:pt idx="60">
                  <c:v>44440</c:v>
                </c:pt>
                <c:pt idx="61">
                  <c:v>44433</c:v>
                </c:pt>
                <c:pt idx="62">
                  <c:v>44426</c:v>
                </c:pt>
                <c:pt idx="63">
                  <c:v>44419</c:v>
                </c:pt>
                <c:pt idx="64">
                  <c:v>44412</c:v>
                </c:pt>
                <c:pt idx="65">
                  <c:v>44405</c:v>
                </c:pt>
                <c:pt idx="66">
                  <c:v>44398</c:v>
                </c:pt>
                <c:pt idx="67">
                  <c:v>44391</c:v>
                </c:pt>
                <c:pt idx="68">
                  <c:v>44384</c:v>
                </c:pt>
                <c:pt idx="69">
                  <c:v>44377</c:v>
                </c:pt>
                <c:pt idx="70">
                  <c:v>44370</c:v>
                </c:pt>
                <c:pt idx="71">
                  <c:v>44363</c:v>
                </c:pt>
                <c:pt idx="72">
                  <c:v>44356</c:v>
                </c:pt>
                <c:pt idx="73">
                  <c:v>44349</c:v>
                </c:pt>
                <c:pt idx="74">
                  <c:v>44342</c:v>
                </c:pt>
                <c:pt idx="75">
                  <c:v>44335</c:v>
                </c:pt>
                <c:pt idx="76">
                  <c:v>44328</c:v>
                </c:pt>
                <c:pt idx="77">
                  <c:v>44321</c:v>
                </c:pt>
                <c:pt idx="78">
                  <c:v>44314</c:v>
                </c:pt>
                <c:pt idx="79">
                  <c:v>44307</c:v>
                </c:pt>
                <c:pt idx="80">
                  <c:v>44300</c:v>
                </c:pt>
                <c:pt idx="81">
                  <c:v>44293</c:v>
                </c:pt>
                <c:pt idx="82">
                  <c:v>44286</c:v>
                </c:pt>
                <c:pt idx="83">
                  <c:v>44279</c:v>
                </c:pt>
                <c:pt idx="84">
                  <c:v>44272</c:v>
                </c:pt>
                <c:pt idx="85">
                  <c:v>44265</c:v>
                </c:pt>
                <c:pt idx="86">
                  <c:v>44258</c:v>
                </c:pt>
                <c:pt idx="87">
                  <c:v>44251</c:v>
                </c:pt>
                <c:pt idx="88">
                  <c:v>44244</c:v>
                </c:pt>
                <c:pt idx="89">
                  <c:v>44237</c:v>
                </c:pt>
                <c:pt idx="90">
                  <c:v>44230</c:v>
                </c:pt>
                <c:pt idx="91">
                  <c:v>44223</c:v>
                </c:pt>
                <c:pt idx="92">
                  <c:v>44216</c:v>
                </c:pt>
                <c:pt idx="93">
                  <c:v>44209</c:v>
                </c:pt>
                <c:pt idx="94">
                  <c:v>44202</c:v>
                </c:pt>
                <c:pt idx="95">
                  <c:v>44195</c:v>
                </c:pt>
                <c:pt idx="96">
                  <c:v>44188</c:v>
                </c:pt>
                <c:pt idx="97">
                  <c:v>44181</c:v>
                </c:pt>
                <c:pt idx="98">
                  <c:v>44174</c:v>
                </c:pt>
                <c:pt idx="99">
                  <c:v>44167</c:v>
                </c:pt>
                <c:pt idx="100">
                  <c:v>44160</c:v>
                </c:pt>
                <c:pt idx="101">
                  <c:v>44153</c:v>
                </c:pt>
                <c:pt idx="102">
                  <c:v>44146</c:v>
                </c:pt>
                <c:pt idx="103">
                  <c:v>44139</c:v>
                </c:pt>
                <c:pt idx="104">
                  <c:v>44132</c:v>
                </c:pt>
                <c:pt idx="105">
                  <c:v>44125</c:v>
                </c:pt>
                <c:pt idx="106">
                  <c:v>44118</c:v>
                </c:pt>
                <c:pt idx="107">
                  <c:v>44111</c:v>
                </c:pt>
                <c:pt idx="108">
                  <c:v>44104</c:v>
                </c:pt>
                <c:pt idx="109">
                  <c:v>44097</c:v>
                </c:pt>
                <c:pt idx="110">
                  <c:v>44090</c:v>
                </c:pt>
                <c:pt idx="111">
                  <c:v>44083</c:v>
                </c:pt>
                <c:pt idx="112">
                  <c:v>44076</c:v>
                </c:pt>
                <c:pt idx="113">
                  <c:v>44069</c:v>
                </c:pt>
                <c:pt idx="114">
                  <c:v>44062</c:v>
                </c:pt>
                <c:pt idx="115">
                  <c:v>44055</c:v>
                </c:pt>
                <c:pt idx="116">
                  <c:v>44048</c:v>
                </c:pt>
                <c:pt idx="117">
                  <c:v>44041</c:v>
                </c:pt>
                <c:pt idx="118">
                  <c:v>44034</c:v>
                </c:pt>
                <c:pt idx="119">
                  <c:v>44027</c:v>
                </c:pt>
                <c:pt idx="120">
                  <c:v>44020</c:v>
                </c:pt>
                <c:pt idx="121">
                  <c:v>44013</c:v>
                </c:pt>
                <c:pt idx="122">
                  <c:v>44006</c:v>
                </c:pt>
                <c:pt idx="123">
                  <c:v>43999</c:v>
                </c:pt>
                <c:pt idx="124">
                  <c:v>43992</c:v>
                </c:pt>
                <c:pt idx="125">
                  <c:v>43985</c:v>
                </c:pt>
                <c:pt idx="126">
                  <c:v>43978</c:v>
                </c:pt>
                <c:pt idx="127">
                  <c:v>43971</c:v>
                </c:pt>
                <c:pt idx="128">
                  <c:v>43964</c:v>
                </c:pt>
                <c:pt idx="129">
                  <c:v>43957</c:v>
                </c:pt>
                <c:pt idx="130">
                  <c:v>43950</c:v>
                </c:pt>
                <c:pt idx="131">
                  <c:v>43943</c:v>
                </c:pt>
                <c:pt idx="132">
                  <c:v>43936</c:v>
                </c:pt>
                <c:pt idx="133">
                  <c:v>43929</c:v>
                </c:pt>
                <c:pt idx="134">
                  <c:v>43922</c:v>
                </c:pt>
                <c:pt idx="135">
                  <c:v>43915</c:v>
                </c:pt>
                <c:pt idx="136">
                  <c:v>43908</c:v>
                </c:pt>
                <c:pt idx="137">
                  <c:v>43901</c:v>
                </c:pt>
                <c:pt idx="138">
                  <c:v>43894</c:v>
                </c:pt>
                <c:pt idx="139">
                  <c:v>43887</c:v>
                </c:pt>
                <c:pt idx="140">
                  <c:v>43880</c:v>
                </c:pt>
                <c:pt idx="141">
                  <c:v>43873</c:v>
                </c:pt>
                <c:pt idx="142">
                  <c:v>43866</c:v>
                </c:pt>
                <c:pt idx="143">
                  <c:v>43859</c:v>
                </c:pt>
              </c:numCache>
            </c:numRef>
          </c:cat>
          <c:val>
            <c:numRef>
              <c:f>Sheet2!$D$3:$D$146</c:f>
              <c:numCache>
                <c:formatCode>General</c:formatCode>
                <c:ptCount val="144"/>
                <c:pt idx="0">
                  <c:v>265893</c:v>
                </c:pt>
                <c:pt idx="1">
                  <c:v>261315</c:v>
                </c:pt>
                <c:pt idx="2">
                  <c:v>264138</c:v>
                </c:pt>
                <c:pt idx="3">
                  <c:v>319723</c:v>
                </c:pt>
                <c:pt idx="4">
                  <c:v>342128</c:v>
                </c:pt>
                <c:pt idx="5">
                  <c:v>395043</c:v>
                </c:pt>
                <c:pt idx="6">
                  <c:v>471565</c:v>
                </c:pt>
                <c:pt idx="7">
                  <c:v>525620</c:v>
                </c:pt>
                <c:pt idx="8">
                  <c:v>616605</c:v>
                </c:pt>
                <c:pt idx="9">
                  <c:v>651637</c:v>
                </c:pt>
                <c:pt idx="10">
                  <c:v>694145</c:v>
                </c:pt>
                <c:pt idx="11">
                  <c:v>772397</c:v>
                </c:pt>
                <c:pt idx="12">
                  <c:v>839416</c:v>
                </c:pt>
                <c:pt idx="13">
                  <c:v>924152</c:v>
                </c:pt>
                <c:pt idx="14">
                  <c:v>905252</c:v>
                </c:pt>
                <c:pt idx="15">
                  <c:v>865509</c:v>
                </c:pt>
                <c:pt idx="16">
                  <c:v>779645</c:v>
                </c:pt>
                <c:pt idx="17">
                  <c:v>771698</c:v>
                </c:pt>
                <c:pt idx="18">
                  <c:v>693679</c:v>
                </c:pt>
                <c:pt idx="19">
                  <c:v>725490</c:v>
                </c:pt>
                <c:pt idx="20">
                  <c:v>771563</c:v>
                </c:pt>
                <c:pt idx="21">
                  <c:v>715584</c:v>
                </c:pt>
                <c:pt idx="22">
                  <c:v>771846</c:v>
                </c:pt>
                <c:pt idx="23">
                  <c:v>696235</c:v>
                </c:pt>
                <c:pt idx="24">
                  <c:v>588267</c:v>
                </c:pt>
                <c:pt idx="25">
                  <c:v>450071</c:v>
                </c:pt>
                <c:pt idx="26">
                  <c:v>367292</c:v>
                </c:pt>
                <c:pt idx="27">
                  <c:v>291704</c:v>
                </c:pt>
                <c:pt idx="28">
                  <c:v>226498</c:v>
                </c:pt>
                <c:pt idx="29">
                  <c:v>194554</c:v>
                </c:pt>
                <c:pt idx="30">
                  <c:v>192971</c:v>
                </c:pt>
                <c:pt idx="31">
                  <c:v>192253</c:v>
                </c:pt>
                <c:pt idx="32">
                  <c:v>215887</c:v>
                </c:pt>
                <c:pt idx="33">
                  <c:v>252910</c:v>
                </c:pt>
                <c:pt idx="34">
                  <c:v>367860</c:v>
                </c:pt>
                <c:pt idx="35">
                  <c:v>547498</c:v>
                </c:pt>
                <c:pt idx="36">
                  <c:v>926022</c:v>
                </c:pt>
                <c:pt idx="37">
                  <c:v>1486180</c:v>
                </c:pt>
                <c:pt idx="38">
                  <c:v>2702395</c:v>
                </c:pt>
                <c:pt idx="39">
                  <c:v>4400106</c:v>
                </c:pt>
                <c:pt idx="40">
                  <c:v>5582954</c:v>
                </c:pt>
                <c:pt idx="41">
                  <c:v>5487217</c:v>
                </c:pt>
                <c:pt idx="42">
                  <c:v>4140426</c:v>
                </c:pt>
                <c:pt idx="43">
                  <c:v>2159126</c:v>
                </c:pt>
                <c:pt idx="44">
                  <c:v>1167272</c:v>
                </c:pt>
                <c:pt idx="45">
                  <c:v>839335</c:v>
                </c:pt>
                <c:pt idx="46">
                  <c:v>843606</c:v>
                </c:pt>
                <c:pt idx="47">
                  <c:v>615808</c:v>
                </c:pt>
                <c:pt idx="48">
                  <c:v>668823</c:v>
                </c:pt>
                <c:pt idx="49">
                  <c:v>614895</c:v>
                </c:pt>
                <c:pt idx="50">
                  <c:v>539649</c:v>
                </c:pt>
                <c:pt idx="51">
                  <c:v>504059</c:v>
                </c:pt>
                <c:pt idx="52">
                  <c:v>505016</c:v>
                </c:pt>
                <c:pt idx="53">
                  <c:v>533688</c:v>
                </c:pt>
                <c:pt idx="54">
                  <c:v>618575</c:v>
                </c:pt>
                <c:pt idx="55">
                  <c:v>706354</c:v>
                </c:pt>
                <c:pt idx="56">
                  <c:v>801897</c:v>
                </c:pt>
                <c:pt idx="57">
                  <c:v>921273</c:v>
                </c:pt>
                <c:pt idx="58">
                  <c:v>1086994</c:v>
                </c:pt>
                <c:pt idx="59">
                  <c:v>1046433</c:v>
                </c:pt>
                <c:pt idx="60">
                  <c:v>1181551</c:v>
                </c:pt>
                <c:pt idx="61">
                  <c:v>1013898</c:v>
                </c:pt>
                <c:pt idx="62">
                  <c:v>1006065</c:v>
                </c:pt>
                <c:pt idx="63">
                  <c:v>906295</c:v>
                </c:pt>
                <c:pt idx="64">
                  <c:v>673083</c:v>
                </c:pt>
                <c:pt idx="65">
                  <c:v>455692</c:v>
                </c:pt>
                <c:pt idx="66">
                  <c:v>289578</c:v>
                </c:pt>
                <c:pt idx="67">
                  <c:v>179249</c:v>
                </c:pt>
                <c:pt idx="68">
                  <c:v>109982</c:v>
                </c:pt>
                <c:pt idx="69">
                  <c:v>94303</c:v>
                </c:pt>
                <c:pt idx="70">
                  <c:v>82218</c:v>
                </c:pt>
                <c:pt idx="71">
                  <c:v>86829</c:v>
                </c:pt>
                <c:pt idx="72">
                  <c:v>100041</c:v>
                </c:pt>
                <c:pt idx="73">
                  <c:v>111285</c:v>
                </c:pt>
                <c:pt idx="74">
                  <c:v>161037</c:v>
                </c:pt>
                <c:pt idx="75">
                  <c:v>208356</c:v>
                </c:pt>
                <c:pt idx="76">
                  <c:v>253392</c:v>
                </c:pt>
                <c:pt idx="77">
                  <c:v>325158</c:v>
                </c:pt>
                <c:pt idx="78">
                  <c:v>369276</c:v>
                </c:pt>
                <c:pt idx="79">
                  <c:v>446026</c:v>
                </c:pt>
                <c:pt idx="80">
                  <c:v>498876</c:v>
                </c:pt>
                <c:pt idx="81">
                  <c:v>458906</c:v>
                </c:pt>
                <c:pt idx="82">
                  <c:v>449118</c:v>
                </c:pt>
                <c:pt idx="83">
                  <c:v>403371</c:v>
                </c:pt>
                <c:pt idx="84">
                  <c:v>382078</c:v>
                </c:pt>
                <c:pt idx="85">
                  <c:v>392734</c:v>
                </c:pt>
                <c:pt idx="86">
                  <c:v>443526</c:v>
                </c:pt>
                <c:pt idx="87">
                  <c:v>476552</c:v>
                </c:pt>
                <c:pt idx="88">
                  <c:v>539354</c:v>
                </c:pt>
                <c:pt idx="89">
                  <c:v>727608</c:v>
                </c:pt>
                <c:pt idx="90">
                  <c:v>954431</c:v>
                </c:pt>
                <c:pt idx="91">
                  <c:v>1140442</c:v>
                </c:pt>
                <c:pt idx="92">
                  <c:v>1377594</c:v>
                </c:pt>
                <c:pt idx="93">
                  <c:v>1708194</c:v>
                </c:pt>
                <c:pt idx="94">
                  <c:v>1605018</c:v>
                </c:pt>
                <c:pt idx="95">
                  <c:v>1303135</c:v>
                </c:pt>
                <c:pt idx="96">
                  <c:v>1499110</c:v>
                </c:pt>
                <c:pt idx="97">
                  <c:v>1523741</c:v>
                </c:pt>
                <c:pt idx="98">
                  <c:v>1480014</c:v>
                </c:pt>
                <c:pt idx="99">
                  <c:v>1174972</c:v>
                </c:pt>
                <c:pt idx="100">
                  <c:v>1252819</c:v>
                </c:pt>
                <c:pt idx="101">
                  <c:v>1144813</c:v>
                </c:pt>
                <c:pt idx="102">
                  <c:v>921799</c:v>
                </c:pt>
                <c:pt idx="103">
                  <c:v>705770</c:v>
                </c:pt>
                <c:pt idx="104">
                  <c:v>528690</c:v>
                </c:pt>
                <c:pt idx="105">
                  <c:v>434929</c:v>
                </c:pt>
                <c:pt idx="106">
                  <c:v>371844</c:v>
                </c:pt>
                <c:pt idx="107">
                  <c:v>318749</c:v>
                </c:pt>
                <c:pt idx="108">
                  <c:v>296311</c:v>
                </c:pt>
                <c:pt idx="109">
                  <c:v>306341</c:v>
                </c:pt>
                <c:pt idx="110">
                  <c:v>271632</c:v>
                </c:pt>
                <c:pt idx="111">
                  <c:v>255533</c:v>
                </c:pt>
                <c:pt idx="112">
                  <c:v>289520</c:v>
                </c:pt>
                <c:pt idx="113">
                  <c:v>296172</c:v>
                </c:pt>
                <c:pt idx="114">
                  <c:v>330576</c:v>
                </c:pt>
                <c:pt idx="115">
                  <c:v>377271</c:v>
                </c:pt>
                <c:pt idx="116">
                  <c:v>398240</c:v>
                </c:pt>
                <c:pt idx="117">
                  <c:v>450830</c:v>
                </c:pt>
                <c:pt idx="118">
                  <c:v>467310</c:v>
                </c:pt>
                <c:pt idx="119">
                  <c:v>441418</c:v>
                </c:pt>
                <c:pt idx="120">
                  <c:v>369673</c:v>
                </c:pt>
                <c:pt idx="121">
                  <c:v>311757</c:v>
                </c:pt>
                <c:pt idx="122">
                  <c:v>219382</c:v>
                </c:pt>
                <c:pt idx="123">
                  <c:v>158918</c:v>
                </c:pt>
                <c:pt idx="124">
                  <c:v>143182</c:v>
                </c:pt>
                <c:pt idx="125">
                  <c:v>144718</c:v>
                </c:pt>
                <c:pt idx="126">
                  <c:v>144858</c:v>
                </c:pt>
                <c:pt idx="127">
                  <c:v>158446</c:v>
                </c:pt>
                <c:pt idx="128">
                  <c:v>158871</c:v>
                </c:pt>
                <c:pt idx="129">
                  <c:v>187465</c:v>
                </c:pt>
                <c:pt idx="130">
                  <c:v>194863</c:v>
                </c:pt>
                <c:pt idx="131">
                  <c:v>202007</c:v>
                </c:pt>
                <c:pt idx="132">
                  <c:v>207226</c:v>
                </c:pt>
                <c:pt idx="133">
                  <c:v>219464</c:v>
                </c:pt>
                <c:pt idx="134">
                  <c:v>159554</c:v>
                </c:pt>
                <c:pt idx="135">
                  <c:v>60684</c:v>
                </c:pt>
                <c:pt idx="136">
                  <c:v>8481</c:v>
                </c:pt>
                <c:pt idx="137">
                  <c:v>1234</c:v>
                </c:pt>
                <c:pt idx="138">
                  <c:v>120</c:v>
                </c:pt>
                <c:pt idx="139">
                  <c:v>31</c:v>
                </c:pt>
                <c:pt idx="140">
                  <c:v>16</c:v>
                </c:pt>
                <c:pt idx="141">
                  <c:v>10</c:v>
                </c:pt>
                <c:pt idx="142">
                  <c:v>10</c:v>
                </c:pt>
                <c:pt idx="143">
                  <c:v>7</c:v>
                </c:pt>
              </c:numCache>
            </c:numRef>
          </c:val>
          <c:smooth val="0"/>
          <c:extLst>
            <c:ext xmlns:c16="http://schemas.microsoft.com/office/drawing/2014/chart" uri="{C3380CC4-5D6E-409C-BE32-E72D297353CC}">
              <c16:uniqueId val="{00000000-8A75-4DA6-9300-378762813B0E}"/>
            </c:ext>
          </c:extLst>
        </c:ser>
        <c:dLbls>
          <c:showLegendKey val="0"/>
          <c:showVal val="0"/>
          <c:showCatName val="0"/>
          <c:showSerName val="0"/>
          <c:showPercent val="0"/>
          <c:showBubbleSize val="0"/>
        </c:dLbls>
        <c:marker val="1"/>
        <c:smooth val="0"/>
        <c:axId val="203990911"/>
        <c:axId val="203957631"/>
      </c:lineChart>
      <c:lineChart>
        <c:grouping val="standard"/>
        <c:varyColors val="0"/>
        <c:ser>
          <c:idx val="0"/>
          <c:order val="0"/>
          <c:tx>
            <c:strRef>
              <c:f>Sheet2!$C$2</c:f>
              <c:strCache>
                <c:ptCount val="1"/>
                <c:pt idx="0">
                  <c:v>Weekly Deaths</c:v>
                </c:pt>
              </c:strCache>
            </c:strRef>
          </c:tx>
          <c:spPr>
            <a:ln w="28575" cap="rnd">
              <a:solidFill>
                <a:schemeClr val="accent1">
                  <a:lumMod val="50000"/>
                </a:schemeClr>
              </a:solidFill>
              <a:round/>
            </a:ln>
            <a:effectLst/>
          </c:spPr>
          <c:marker>
            <c:symbol val="none"/>
          </c:marker>
          <c:dLbls>
            <c:dLbl>
              <c:idx val="143"/>
              <c:layout>
                <c:manualLayout>
                  <c:x val="-0.12412383754220398"/>
                  <c:y val="-0.15554288312345751"/>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r>
                      <a:rPr lang="en-US" sz="1400" dirty="0">
                        <a:solidFill>
                          <a:schemeClr val="accent1">
                            <a:lumMod val="50000"/>
                          </a:schemeClr>
                        </a:solidFill>
                      </a:rPr>
                      <a:t>2,649</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972-4FB8-9A26-D06512F87B5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Sheet2!$B$3:$B$146</c:f>
              <c:numCache>
                <c:formatCode>m/d/yyyy</c:formatCode>
                <c:ptCount val="144"/>
                <c:pt idx="0">
                  <c:v>44860</c:v>
                </c:pt>
                <c:pt idx="1">
                  <c:v>44853</c:v>
                </c:pt>
                <c:pt idx="2">
                  <c:v>44846</c:v>
                </c:pt>
                <c:pt idx="3">
                  <c:v>44839</c:v>
                </c:pt>
                <c:pt idx="4">
                  <c:v>44832</c:v>
                </c:pt>
                <c:pt idx="5">
                  <c:v>44825</c:v>
                </c:pt>
                <c:pt idx="6">
                  <c:v>44818</c:v>
                </c:pt>
                <c:pt idx="7">
                  <c:v>44811</c:v>
                </c:pt>
                <c:pt idx="8">
                  <c:v>44804</c:v>
                </c:pt>
                <c:pt idx="9">
                  <c:v>44797</c:v>
                </c:pt>
                <c:pt idx="10">
                  <c:v>44790</c:v>
                </c:pt>
                <c:pt idx="11">
                  <c:v>44783</c:v>
                </c:pt>
                <c:pt idx="12">
                  <c:v>44776</c:v>
                </c:pt>
                <c:pt idx="13">
                  <c:v>44769</c:v>
                </c:pt>
                <c:pt idx="14">
                  <c:v>44762</c:v>
                </c:pt>
                <c:pt idx="15">
                  <c:v>44755</c:v>
                </c:pt>
                <c:pt idx="16">
                  <c:v>44748</c:v>
                </c:pt>
                <c:pt idx="17">
                  <c:v>44741</c:v>
                </c:pt>
                <c:pt idx="18">
                  <c:v>44734</c:v>
                </c:pt>
                <c:pt idx="19">
                  <c:v>44727</c:v>
                </c:pt>
                <c:pt idx="20">
                  <c:v>44720</c:v>
                </c:pt>
                <c:pt idx="21">
                  <c:v>44713</c:v>
                </c:pt>
                <c:pt idx="22">
                  <c:v>44706</c:v>
                </c:pt>
                <c:pt idx="23">
                  <c:v>44699</c:v>
                </c:pt>
                <c:pt idx="24">
                  <c:v>44692</c:v>
                </c:pt>
                <c:pt idx="25">
                  <c:v>44685</c:v>
                </c:pt>
                <c:pt idx="26">
                  <c:v>44678</c:v>
                </c:pt>
                <c:pt idx="27">
                  <c:v>44671</c:v>
                </c:pt>
                <c:pt idx="28">
                  <c:v>44664</c:v>
                </c:pt>
                <c:pt idx="29">
                  <c:v>44657</c:v>
                </c:pt>
                <c:pt idx="30">
                  <c:v>44650</c:v>
                </c:pt>
                <c:pt idx="31">
                  <c:v>44643</c:v>
                </c:pt>
                <c:pt idx="32">
                  <c:v>44636</c:v>
                </c:pt>
                <c:pt idx="33">
                  <c:v>44629</c:v>
                </c:pt>
                <c:pt idx="34">
                  <c:v>44622</c:v>
                </c:pt>
                <c:pt idx="35">
                  <c:v>44615</c:v>
                </c:pt>
                <c:pt idx="36">
                  <c:v>44608</c:v>
                </c:pt>
                <c:pt idx="37">
                  <c:v>44601</c:v>
                </c:pt>
                <c:pt idx="38">
                  <c:v>44594</c:v>
                </c:pt>
                <c:pt idx="39">
                  <c:v>44587</c:v>
                </c:pt>
                <c:pt idx="40">
                  <c:v>44580</c:v>
                </c:pt>
                <c:pt idx="41">
                  <c:v>44573</c:v>
                </c:pt>
                <c:pt idx="42">
                  <c:v>44566</c:v>
                </c:pt>
                <c:pt idx="43">
                  <c:v>44559</c:v>
                </c:pt>
                <c:pt idx="44">
                  <c:v>44552</c:v>
                </c:pt>
                <c:pt idx="45">
                  <c:v>44545</c:v>
                </c:pt>
                <c:pt idx="46">
                  <c:v>44538</c:v>
                </c:pt>
                <c:pt idx="47">
                  <c:v>44531</c:v>
                </c:pt>
                <c:pt idx="48">
                  <c:v>44524</c:v>
                </c:pt>
                <c:pt idx="49">
                  <c:v>44517</c:v>
                </c:pt>
                <c:pt idx="50">
                  <c:v>44510</c:v>
                </c:pt>
                <c:pt idx="51">
                  <c:v>44503</c:v>
                </c:pt>
                <c:pt idx="52">
                  <c:v>44496</c:v>
                </c:pt>
                <c:pt idx="53">
                  <c:v>44489</c:v>
                </c:pt>
                <c:pt idx="54">
                  <c:v>44482</c:v>
                </c:pt>
                <c:pt idx="55">
                  <c:v>44475</c:v>
                </c:pt>
                <c:pt idx="56">
                  <c:v>44468</c:v>
                </c:pt>
                <c:pt idx="57">
                  <c:v>44461</c:v>
                </c:pt>
                <c:pt idx="58">
                  <c:v>44454</c:v>
                </c:pt>
                <c:pt idx="59">
                  <c:v>44447</c:v>
                </c:pt>
                <c:pt idx="60">
                  <c:v>44440</c:v>
                </c:pt>
                <c:pt idx="61">
                  <c:v>44433</c:v>
                </c:pt>
                <c:pt idx="62">
                  <c:v>44426</c:v>
                </c:pt>
                <c:pt idx="63">
                  <c:v>44419</c:v>
                </c:pt>
                <c:pt idx="64">
                  <c:v>44412</c:v>
                </c:pt>
                <c:pt idx="65">
                  <c:v>44405</c:v>
                </c:pt>
                <c:pt idx="66">
                  <c:v>44398</c:v>
                </c:pt>
                <c:pt idx="67">
                  <c:v>44391</c:v>
                </c:pt>
                <c:pt idx="68">
                  <c:v>44384</c:v>
                </c:pt>
                <c:pt idx="69">
                  <c:v>44377</c:v>
                </c:pt>
                <c:pt idx="70">
                  <c:v>44370</c:v>
                </c:pt>
                <c:pt idx="71">
                  <c:v>44363</c:v>
                </c:pt>
                <c:pt idx="72">
                  <c:v>44356</c:v>
                </c:pt>
                <c:pt idx="73">
                  <c:v>44349</c:v>
                </c:pt>
                <c:pt idx="74">
                  <c:v>44342</c:v>
                </c:pt>
                <c:pt idx="75">
                  <c:v>44335</c:v>
                </c:pt>
                <c:pt idx="76">
                  <c:v>44328</c:v>
                </c:pt>
                <c:pt idx="77">
                  <c:v>44321</c:v>
                </c:pt>
                <c:pt idx="78">
                  <c:v>44314</c:v>
                </c:pt>
                <c:pt idx="79">
                  <c:v>44307</c:v>
                </c:pt>
                <c:pt idx="80">
                  <c:v>44300</c:v>
                </c:pt>
                <c:pt idx="81">
                  <c:v>44293</c:v>
                </c:pt>
                <c:pt idx="82">
                  <c:v>44286</c:v>
                </c:pt>
                <c:pt idx="83">
                  <c:v>44279</c:v>
                </c:pt>
                <c:pt idx="84">
                  <c:v>44272</c:v>
                </c:pt>
                <c:pt idx="85">
                  <c:v>44265</c:v>
                </c:pt>
                <c:pt idx="86">
                  <c:v>44258</c:v>
                </c:pt>
                <c:pt idx="87">
                  <c:v>44251</c:v>
                </c:pt>
                <c:pt idx="88">
                  <c:v>44244</c:v>
                </c:pt>
                <c:pt idx="89">
                  <c:v>44237</c:v>
                </c:pt>
                <c:pt idx="90">
                  <c:v>44230</c:v>
                </c:pt>
                <c:pt idx="91">
                  <c:v>44223</c:v>
                </c:pt>
                <c:pt idx="92">
                  <c:v>44216</c:v>
                </c:pt>
                <c:pt idx="93">
                  <c:v>44209</c:v>
                </c:pt>
                <c:pt idx="94">
                  <c:v>44202</c:v>
                </c:pt>
                <c:pt idx="95">
                  <c:v>44195</c:v>
                </c:pt>
                <c:pt idx="96">
                  <c:v>44188</c:v>
                </c:pt>
                <c:pt idx="97">
                  <c:v>44181</c:v>
                </c:pt>
                <c:pt idx="98">
                  <c:v>44174</c:v>
                </c:pt>
                <c:pt idx="99">
                  <c:v>44167</c:v>
                </c:pt>
                <c:pt idx="100">
                  <c:v>44160</c:v>
                </c:pt>
                <c:pt idx="101">
                  <c:v>44153</c:v>
                </c:pt>
                <c:pt idx="102">
                  <c:v>44146</c:v>
                </c:pt>
                <c:pt idx="103">
                  <c:v>44139</c:v>
                </c:pt>
                <c:pt idx="104">
                  <c:v>44132</c:v>
                </c:pt>
                <c:pt idx="105">
                  <c:v>44125</c:v>
                </c:pt>
                <c:pt idx="106">
                  <c:v>44118</c:v>
                </c:pt>
                <c:pt idx="107">
                  <c:v>44111</c:v>
                </c:pt>
                <c:pt idx="108">
                  <c:v>44104</c:v>
                </c:pt>
                <c:pt idx="109">
                  <c:v>44097</c:v>
                </c:pt>
                <c:pt idx="110">
                  <c:v>44090</c:v>
                </c:pt>
                <c:pt idx="111">
                  <c:v>44083</c:v>
                </c:pt>
                <c:pt idx="112">
                  <c:v>44076</c:v>
                </c:pt>
                <c:pt idx="113">
                  <c:v>44069</c:v>
                </c:pt>
                <c:pt idx="114">
                  <c:v>44062</c:v>
                </c:pt>
                <c:pt idx="115">
                  <c:v>44055</c:v>
                </c:pt>
                <c:pt idx="116">
                  <c:v>44048</c:v>
                </c:pt>
                <c:pt idx="117">
                  <c:v>44041</c:v>
                </c:pt>
                <c:pt idx="118">
                  <c:v>44034</c:v>
                </c:pt>
                <c:pt idx="119">
                  <c:v>44027</c:v>
                </c:pt>
                <c:pt idx="120">
                  <c:v>44020</c:v>
                </c:pt>
                <c:pt idx="121">
                  <c:v>44013</c:v>
                </c:pt>
                <c:pt idx="122">
                  <c:v>44006</c:v>
                </c:pt>
                <c:pt idx="123">
                  <c:v>43999</c:v>
                </c:pt>
                <c:pt idx="124">
                  <c:v>43992</c:v>
                </c:pt>
                <c:pt idx="125">
                  <c:v>43985</c:v>
                </c:pt>
                <c:pt idx="126">
                  <c:v>43978</c:v>
                </c:pt>
                <c:pt idx="127">
                  <c:v>43971</c:v>
                </c:pt>
                <c:pt idx="128">
                  <c:v>43964</c:v>
                </c:pt>
                <c:pt idx="129">
                  <c:v>43957</c:v>
                </c:pt>
                <c:pt idx="130">
                  <c:v>43950</c:v>
                </c:pt>
                <c:pt idx="131">
                  <c:v>43943</c:v>
                </c:pt>
                <c:pt idx="132">
                  <c:v>43936</c:v>
                </c:pt>
                <c:pt idx="133">
                  <c:v>43929</c:v>
                </c:pt>
                <c:pt idx="134">
                  <c:v>43922</c:v>
                </c:pt>
                <c:pt idx="135">
                  <c:v>43915</c:v>
                </c:pt>
                <c:pt idx="136">
                  <c:v>43908</c:v>
                </c:pt>
                <c:pt idx="137">
                  <c:v>43901</c:v>
                </c:pt>
                <c:pt idx="138">
                  <c:v>43894</c:v>
                </c:pt>
                <c:pt idx="139">
                  <c:v>43887</c:v>
                </c:pt>
                <c:pt idx="140">
                  <c:v>43880</c:v>
                </c:pt>
                <c:pt idx="141">
                  <c:v>43873</c:v>
                </c:pt>
                <c:pt idx="142">
                  <c:v>43866</c:v>
                </c:pt>
                <c:pt idx="143">
                  <c:v>43859</c:v>
                </c:pt>
              </c:numCache>
            </c:numRef>
          </c:cat>
          <c:val>
            <c:numRef>
              <c:f>Sheet2!$C$3:$C$146</c:f>
              <c:numCache>
                <c:formatCode>General</c:formatCode>
                <c:ptCount val="144"/>
                <c:pt idx="0">
                  <c:v>2649</c:v>
                </c:pt>
                <c:pt idx="1">
                  <c:v>2591</c:v>
                </c:pt>
                <c:pt idx="2">
                  <c:v>2599</c:v>
                </c:pt>
                <c:pt idx="3">
                  <c:v>3024</c:v>
                </c:pt>
                <c:pt idx="4">
                  <c:v>2920</c:v>
                </c:pt>
                <c:pt idx="5">
                  <c:v>3137</c:v>
                </c:pt>
                <c:pt idx="6">
                  <c:v>3211</c:v>
                </c:pt>
                <c:pt idx="7">
                  <c:v>2968</c:v>
                </c:pt>
                <c:pt idx="8">
                  <c:v>3954</c:v>
                </c:pt>
                <c:pt idx="9">
                  <c:v>3120</c:v>
                </c:pt>
                <c:pt idx="10">
                  <c:v>3035</c:v>
                </c:pt>
                <c:pt idx="11">
                  <c:v>3867</c:v>
                </c:pt>
                <c:pt idx="12">
                  <c:v>3539</c:v>
                </c:pt>
                <c:pt idx="13">
                  <c:v>3173</c:v>
                </c:pt>
                <c:pt idx="14">
                  <c:v>2835</c:v>
                </c:pt>
                <c:pt idx="15">
                  <c:v>2726</c:v>
                </c:pt>
                <c:pt idx="16">
                  <c:v>2406</c:v>
                </c:pt>
                <c:pt idx="17">
                  <c:v>2555</c:v>
                </c:pt>
                <c:pt idx="18">
                  <c:v>2043</c:v>
                </c:pt>
                <c:pt idx="19">
                  <c:v>2176</c:v>
                </c:pt>
                <c:pt idx="20">
                  <c:v>2326</c:v>
                </c:pt>
                <c:pt idx="21">
                  <c:v>2088</c:v>
                </c:pt>
                <c:pt idx="22">
                  <c:v>2644</c:v>
                </c:pt>
                <c:pt idx="23">
                  <c:v>4132</c:v>
                </c:pt>
                <c:pt idx="24">
                  <c:v>2371</c:v>
                </c:pt>
                <c:pt idx="25">
                  <c:v>2771</c:v>
                </c:pt>
                <c:pt idx="26">
                  <c:v>2944</c:v>
                </c:pt>
                <c:pt idx="27">
                  <c:v>3031</c:v>
                </c:pt>
                <c:pt idx="28">
                  <c:v>3816</c:v>
                </c:pt>
                <c:pt idx="29">
                  <c:v>3978</c:v>
                </c:pt>
                <c:pt idx="30">
                  <c:v>4155</c:v>
                </c:pt>
                <c:pt idx="31">
                  <c:v>5308</c:v>
                </c:pt>
                <c:pt idx="32">
                  <c:v>8098</c:v>
                </c:pt>
                <c:pt idx="33">
                  <c:v>9455</c:v>
                </c:pt>
                <c:pt idx="34">
                  <c:v>10601</c:v>
                </c:pt>
                <c:pt idx="35">
                  <c:v>12518</c:v>
                </c:pt>
                <c:pt idx="36">
                  <c:v>14868</c:v>
                </c:pt>
                <c:pt idx="37">
                  <c:v>16018</c:v>
                </c:pt>
                <c:pt idx="38">
                  <c:v>17160</c:v>
                </c:pt>
                <c:pt idx="39">
                  <c:v>17647</c:v>
                </c:pt>
                <c:pt idx="40">
                  <c:v>14303</c:v>
                </c:pt>
                <c:pt idx="41">
                  <c:v>12011</c:v>
                </c:pt>
                <c:pt idx="42">
                  <c:v>9484</c:v>
                </c:pt>
                <c:pt idx="43">
                  <c:v>9973</c:v>
                </c:pt>
                <c:pt idx="44">
                  <c:v>11599</c:v>
                </c:pt>
                <c:pt idx="45">
                  <c:v>9588</c:v>
                </c:pt>
                <c:pt idx="46">
                  <c:v>11216</c:v>
                </c:pt>
                <c:pt idx="47">
                  <c:v>7220</c:v>
                </c:pt>
                <c:pt idx="48">
                  <c:v>8097</c:v>
                </c:pt>
                <c:pt idx="49">
                  <c:v>7454</c:v>
                </c:pt>
                <c:pt idx="50">
                  <c:v>8291</c:v>
                </c:pt>
                <c:pt idx="51">
                  <c:v>8552</c:v>
                </c:pt>
                <c:pt idx="52">
                  <c:v>9377</c:v>
                </c:pt>
                <c:pt idx="53">
                  <c:v>11970</c:v>
                </c:pt>
                <c:pt idx="54">
                  <c:v>11186</c:v>
                </c:pt>
                <c:pt idx="55">
                  <c:v>12651</c:v>
                </c:pt>
                <c:pt idx="56">
                  <c:v>14557</c:v>
                </c:pt>
                <c:pt idx="57">
                  <c:v>14354</c:v>
                </c:pt>
                <c:pt idx="58">
                  <c:v>13823</c:v>
                </c:pt>
                <c:pt idx="59">
                  <c:v>10843</c:v>
                </c:pt>
                <c:pt idx="60">
                  <c:v>10128</c:v>
                </c:pt>
                <c:pt idx="61">
                  <c:v>7834</c:v>
                </c:pt>
                <c:pt idx="62">
                  <c:v>6118</c:v>
                </c:pt>
                <c:pt idx="63">
                  <c:v>4872</c:v>
                </c:pt>
                <c:pt idx="64">
                  <c:v>3016</c:v>
                </c:pt>
                <c:pt idx="65">
                  <c:v>2347</c:v>
                </c:pt>
                <c:pt idx="66">
                  <c:v>1980</c:v>
                </c:pt>
                <c:pt idx="67">
                  <c:v>1898</c:v>
                </c:pt>
                <c:pt idx="68">
                  <c:v>1666</c:v>
                </c:pt>
                <c:pt idx="69">
                  <c:v>1908</c:v>
                </c:pt>
                <c:pt idx="70">
                  <c:v>2028</c:v>
                </c:pt>
                <c:pt idx="71">
                  <c:v>2329</c:v>
                </c:pt>
                <c:pt idx="72">
                  <c:v>2781</c:v>
                </c:pt>
                <c:pt idx="73">
                  <c:v>3707</c:v>
                </c:pt>
                <c:pt idx="74">
                  <c:v>3961</c:v>
                </c:pt>
                <c:pt idx="75">
                  <c:v>4054</c:v>
                </c:pt>
                <c:pt idx="76">
                  <c:v>4357</c:v>
                </c:pt>
                <c:pt idx="77">
                  <c:v>5090</c:v>
                </c:pt>
                <c:pt idx="78">
                  <c:v>5072</c:v>
                </c:pt>
                <c:pt idx="79">
                  <c:v>5053</c:v>
                </c:pt>
                <c:pt idx="80">
                  <c:v>5305</c:v>
                </c:pt>
                <c:pt idx="81">
                  <c:v>7133</c:v>
                </c:pt>
                <c:pt idx="82">
                  <c:v>6351</c:v>
                </c:pt>
                <c:pt idx="83">
                  <c:v>7290</c:v>
                </c:pt>
                <c:pt idx="84">
                  <c:v>7515</c:v>
                </c:pt>
                <c:pt idx="85">
                  <c:v>9815</c:v>
                </c:pt>
                <c:pt idx="86">
                  <c:v>13628</c:v>
                </c:pt>
                <c:pt idx="87">
                  <c:v>13865</c:v>
                </c:pt>
                <c:pt idx="88">
                  <c:v>14332</c:v>
                </c:pt>
                <c:pt idx="89">
                  <c:v>19132</c:v>
                </c:pt>
                <c:pt idx="90">
                  <c:v>21188</c:v>
                </c:pt>
                <c:pt idx="91">
                  <c:v>22568</c:v>
                </c:pt>
                <c:pt idx="92">
                  <c:v>21554</c:v>
                </c:pt>
                <c:pt idx="93">
                  <c:v>23375</c:v>
                </c:pt>
                <c:pt idx="94">
                  <c:v>19312</c:v>
                </c:pt>
                <c:pt idx="95">
                  <c:v>16905</c:v>
                </c:pt>
                <c:pt idx="96">
                  <c:v>19303</c:v>
                </c:pt>
                <c:pt idx="97">
                  <c:v>18528</c:v>
                </c:pt>
                <c:pt idx="98">
                  <c:v>16606</c:v>
                </c:pt>
                <c:pt idx="99">
                  <c:v>12632</c:v>
                </c:pt>
                <c:pt idx="100">
                  <c:v>12711</c:v>
                </c:pt>
                <c:pt idx="101">
                  <c:v>9718</c:v>
                </c:pt>
                <c:pt idx="102">
                  <c:v>8358</c:v>
                </c:pt>
                <c:pt idx="103">
                  <c:v>7256</c:v>
                </c:pt>
                <c:pt idx="104">
                  <c:v>6281</c:v>
                </c:pt>
                <c:pt idx="105">
                  <c:v>5989</c:v>
                </c:pt>
                <c:pt idx="106">
                  <c:v>5311</c:v>
                </c:pt>
                <c:pt idx="107">
                  <c:v>5017</c:v>
                </c:pt>
                <c:pt idx="108">
                  <c:v>5152</c:v>
                </c:pt>
                <c:pt idx="109">
                  <c:v>5446</c:v>
                </c:pt>
                <c:pt idx="110">
                  <c:v>5764</c:v>
                </c:pt>
                <c:pt idx="111">
                  <c:v>5207</c:v>
                </c:pt>
                <c:pt idx="112">
                  <c:v>6087</c:v>
                </c:pt>
                <c:pt idx="113">
                  <c:v>6556</c:v>
                </c:pt>
                <c:pt idx="114">
                  <c:v>6982</c:v>
                </c:pt>
                <c:pt idx="115">
                  <c:v>7287</c:v>
                </c:pt>
                <c:pt idx="116">
                  <c:v>7371</c:v>
                </c:pt>
                <c:pt idx="117">
                  <c:v>7529</c:v>
                </c:pt>
                <c:pt idx="118">
                  <c:v>6122</c:v>
                </c:pt>
                <c:pt idx="119">
                  <c:v>5435</c:v>
                </c:pt>
                <c:pt idx="120">
                  <c:v>4475</c:v>
                </c:pt>
                <c:pt idx="121">
                  <c:v>3780</c:v>
                </c:pt>
                <c:pt idx="122">
                  <c:v>4151</c:v>
                </c:pt>
                <c:pt idx="123">
                  <c:v>4600</c:v>
                </c:pt>
                <c:pt idx="124">
                  <c:v>5057</c:v>
                </c:pt>
                <c:pt idx="125">
                  <c:v>6496</c:v>
                </c:pt>
                <c:pt idx="126">
                  <c:v>6819</c:v>
                </c:pt>
                <c:pt idx="127">
                  <c:v>9462</c:v>
                </c:pt>
                <c:pt idx="128">
                  <c:v>10381</c:v>
                </c:pt>
                <c:pt idx="129">
                  <c:v>12719</c:v>
                </c:pt>
                <c:pt idx="130">
                  <c:v>13852</c:v>
                </c:pt>
                <c:pt idx="131">
                  <c:v>15428</c:v>
                </c:pt>
                <c:pt idx="132">
                  <c:v>15528</c:v>
                </c:pt>
                <c:pt idx="133">
                  <c:v>12689</c:v>
                </c:pt>
                <c:pt idx="134">
                  <c:v>5456</c:v>
                </c:pt>
                <c:pt idx="135">
                  <c:v>1157</c:v>
                </c:pt>
                <c:pt idx="136">
                  <c:v>135</c:v>
                </c:pt>
                <c:pt idx="137">
                  <c:v>8</c:v>
                </c:pt>
                <c:pt idx="138">
                  <c:v>6</c:v>
                </c:pt>
                <c:pt idx="139">
                  <c:v>0</c:v>
                </c:pt>
                <c:pt idx="140">
                  <c:v>0</c:v>
                </c:pt>
                <c:pt idx="141">
                  <c:v>0</c:v>
                </c:pt>
                <c:pt idx="142">
                  <c:v>0</c:v>
                </c:pt>
                <c:pt idx="143">
                  <c:v>0</c:v>
                </c:pt>
              </c:numCache>
            </c:numRef>
          </c:val>
          <c:smooth val="0"/>
          <c:extLst>
            <c:ext xmlns:c16="http://schemas.microsoft.com/office/drawing/2014/chart" uri="{C3380CC4-5D6E-409C-BE32-E72D297353CC}">
              <c16:uniqueId val="{00000001-8A75-4DA6-9300-378762813B0E}"/>
            </c:ext>
          </c:extLst>
        </c:ser>
        <c:dLbls>
          <c:showLegendKey val="0"/>
          <c:showVal val="0"/>
          <c:showCatName val="0"/>
          <c:showSerName val="0"/>
          <c:showPercent val="0"/>
          <c:showBubbleSize val="0"/>
        </c:dLbls>
        <c:marker val="1"/>
        <c:smooth val="0"/>
        <c:axId val="202049167"/>
        <c:axId val="202043343"/>
      </c:lineChart>
      <c:dateAx>
        <c:axId val="203990911"/>
        <c:scaling>
          <c:orientation val="minMax"/>
        </c:scaling>
        <c:delete val="0"/>
        <c:axPos val="b"/>
        <c:numFmt formatCode="mmm\-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203957631"/>
        <c:crosses val="autoZero"/>
        <c:auto val="1"/>
        <c:lblOffset val="100"/>
        <c:baseTimeUnit val="days"/>
        <c:majorUnit val="4"/>
        <c:majorTimeUnit val="months"/>
      </c:dateAx>
      <c:valAx>
        <c:axId val="203957631"/>
        <c:scaling>
          <c:orientation val="minMax"/>
        </c:scaling>
        <c:delete val="0"/>
        <c:axPos val="l"/>
        <c:majorGridlines>
          <c:spPr>
            <a:ln w="9525" cap="flat" cmpd="sng" algn="ctr">
              <a:solidFill>
                <a:schemeClr val="tx1">
                  <a:lumMod val="15000"/>
                  <a:lumOff val="85000"/>
                </a:schemeClr>
              </a:solidFill>
              <a:prstDash val="lgDash"/>
              <a:round/>
            </a:ln>
            <a:effectLst/>
          </c:spPr>
        </c:majorGridlines>
        <c:title>
          <c:tx>
            <c:rich>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r>
                  <a:rPr lang="en-US" sz="1100" dirty="0">
                    <a:solidFill>
                      <a:schemeClr val="tx1"/>
                    </a:solidFill>
                  </a:rPr>
                  <a:t>Weekly Cases</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3990911"/>
        <c:crosses val="autoZero"/>
        <c:crossBetween val="between"/>
      </c:valAx>
      <c:valAx>
        <c:axId val="202043343"/>
        <c:scaling>
          <c:orientation val="minMax"/>
          <c:max val="100000"/>
          <c:min val="0"/>
        </c:scaling>
        <c:delete val="0"/>
        <c:axPos val="r"/>
        <c:title>
          <c:tx>
            <c:rich>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r>
                  <a:rPr lang="en-US" sz="1100" dirty="0">
                    <a:solidFill>
                      <a:schemeClr val="tx1"/>
                    </a:solidFill>
                  </a:rPr>
                  <a:t>Weekly Deaths</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202049167"/>
        <c:crosses val="max"/>
        <c:crossBetween val="between"/>
        <c:majorUnit val="20000"/>
      </c:valAx>
      <c:dateAx>
        <c:axId val="202049167"/>
        <c:scaling>
          <c:orientation val="minMax"/>
        </c:scaling>
        <c:delete val="1"/>
        <c:axPos val="b"/>
        <c:numFmt formatCode="m/d/yyyy" sourceLinked="1"/>
        <c:majorTickMark val="out"/>
        <c:minorTickMark val="none"/>
        <c:tickLblPos val="nextTo"/>
        <c:crossAx val="202043343"/>
        <c:crosses val="autoZero"/>
        <c:auto val="1"/>
        <c:lblOffset val="100"/>
        <c:baseTimeUnit val="days"/>
      </c:date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Emerging Cloud Index</a:t>
            </a:r>
          </a:p>
        </c:rich>
      </c:tx>
      <c:layout>
        <c:manualLayout>
          <c:xMode val="edge"/>
          <c:yMode val="edge"/>
          <c:x val="0.31839668615984407"/>
          <c:y val="5.1812967823466512E-3"/>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0994937251688959E-2"/>
          <c:y val="0.18436700042124365"/>
          <c:w val="0.88124410427389599"/>
          <c:h val="0.70290982145750303"/>
        </c:manualLayout>
      </c:layout>
      <c:lineChart>
        <c:grouping val="standard"/>
        <c:varyColors val="0"/>
        <c:ser>
          <c:idx val="0"/>
          <c:order val="0"/>
          <c:tx>
            <c:strRef>
              <c:f>Sheet1!$B$1</c:f>
              <c:strCache>
                <c:ptCount val="1"/>
                <c:pt idx="0">
                  <c:v>Open</c:v>
                </c:pt>
              </c:strCache>
            </c:strRef>
          </c:tx>
          <c:spPr>
            <a:ln w="28575" cap="rnd">
              <a:solidFill>
                <a:schemeClr val="accent1">
                  <a:lumMod val="50000"/>
                </a:schemeClr>
              </a:solidFill>
              <a:round/>
            </a:ln>
            <a:effectLst/>
          </c:spPr>
          <c:marker>
            <c:symbol val="none"/>
          </c:marker>
          <c:cat>
            <c:numRef>
              <c:f>Sheet1!$A$2:$A$1018</c:f>
              <c:numCache>
                <c:formatCode>m/d/yyyy</c:formatCode>
                <c:ptCount val="1017"/>
                <c:pt idx="0">
                  <c:v>44848</c:v>
                </c:pt>
                <c:pt idx="1">
                  <c:v>44847</c:v>
                </c:pt>
                <c:pt idx="2">
                  <c:v>44846</c:v>
                </c:pt>
                <c:pt idx="3">
                  <c:v>44845</c:v>
                </c:pt>
                <c:pt idx="4">
                  <c:v>44844</c:v>
                </c:pt>
                <c:pt idx="5">
                  <c:v>44841</c:v>
                </c:pt>
                <c:pt idx="6">
                  <c:v>44840</c:v>
                </c:pt>
                <c:pt idx="7">
                  <c:v>44839</c:v>
                </c:pt>
                <c:pt idx="8">
                  <c:v>44838</c:v>
                </c:pt>
                <c:pt idx="9">
                  <c:v>44837</c:v>
                </c:pt>
                <c:pt idx="10">
                  <c:v>44834</c:v>
                </c:pt>
                <c:pt idx="11">
                  <c:v>44833</c:v>
                </c:pt>
                <c:pt idx="12">
                  <c:v>44832</c:v>
                </c:pt>
                <c:pt idx="13">
                  <c:v>44831</c:v>
                </c:pt>
                <c:pt idx="14">
                  <c:v>44830</c:v>
                </c:pt>
                <c:pt idx="15">
                  <c:v>44827</c:v>
                </c:pt>
                <c:pt idx="16">
                  <c:v>44826</c:v>
                </c:pt>
                <c:pt idx="17">
                  <c:v>44825</c:v>
                </c:pt>
                <c:pt idx="18">
                  <c:v>44824</c:v>
                </c:pt>
                <c:pt idx="19">
                  <c:v>44823</c:v>
                </c:pt>
                <c:pt idx="20">
                  <c:v>44820</c:v>
                </c:pt>
                <c:pt idx="21">
                  <c:v>44819</c:v>
                </c:pt>
                <c:pt idx="22">
                  <c:v>44818</c:v>
                </c:pt>
                <c:pt idx="23">
                  <c:v>44817</c:v>
                </c:pt>
                <c:pt idx="24">
                  <c:v>44816</c:v>
                </c:pt>
                <c:pt idx="25">
                  <c:v>44813</c:v>
                </c:pt>
                <c:pt idx="26">
                  <c:v>44812</c:v>
                </c:pt>
                <c:pt idx="27">
                  <c:v>44811</c:v>
                </c:pt>
                <c:pt idx="28">
                  <c:v>44810</c:v>
                </c:pt>
                <c:pt idx="29">
                  <c:v>44806</c:v>
                </c:pt>
                <c:pt idx="30">
                  <c:v>44805</c:v>
                </c:pt>
                <c:pt idx="31">
                  <c:v>44804</c:v>
                </c:pt>
                <c:pt idx="32">
                  <c:v>44803</c:v>
                </c:pt>
                <c:pt idx="33">
                  <c:v>44802</c:v>
                </c:pt>
                <c:pt idx="34">
                  <c:v>44799</c:v>
                </c:pt>
                <c:pt idx="35">
                  <c:v>44798</c:v>
                </c:pt>
                <c:pt idx="36">
                  <c:v>44797</c:v>
                </c:pt>
                <c:pt idx="37">
                  <c:v>44796</c:v>
                </c:pt>
                <c:pt idx="38">
                  <c:v>44795</c:v>
                </c:pt>
                <c:pt idx="39">
                  <c:v>44792</c:v>
                </c:pt>
                <c:pt idx="40">
                  <c:v>44791</c:v>
                </c:pt>
                <c:pt idx="41">
                  <c:v>44790</c:v>
                </c:pt>
                <c:pt idx="42">
                  <c:v>44789</c:v>
                </c:pt>
                <c:pt idx="43">
                  <c:v>44788</c:v>
                </c:pt>
                <c:pt idx="44">
                  <c:v>44785</c:v>
                </c:pt>
                <c:pt idx="45">
                  <c:v>44784</c:v>
                </c:pt>
                <c:pt idx="46">
                  <c:v>44783</c:v>
                </c:pt>
                <c:pt idx="47">
                  <c:v>44782</c:v>
                </c:pt>
                <c:pt idx="48">
                  <c:v>44781</c:v>
                </c:pt>
                <c:pt idx="49">
                  <c:v>44778</c:v>
                </c:pt>
                <c:pt idx="50">
                  <c:v>44777</c:v>
                </c:pt>
                <c:pt idx="51">
                  <c:v>44776</c:v>
                </c:pt>
                <c:pt idx="52">
                  <c:v>44775</c:v>
                </c:pt>
                <c:pt idx="53">
                  <c:v>44774</c:v>
                </c:pt>
                <c:pt idx="54">
                  <c:v>44771</c:v>
                </c:pt>
                <c:pt idx="55">
                  <c:v>44770</c:v>
                </c:pt>
                <c:pt idx="56">
                  <c:v>44769</c:v>
                </c:pt>
                <c:pt idx="57">
                  <c:v>44768</c:v>
                </c:pt>
                <c:pt idx="58">
                  <c:v>44767</c:v>
                </c:pt>
                <c:pt idx="59">
                  <c:v>44764</c:v>
                </c:pt>
                <c:pt idx="60">
                  <c:v>44763</c:v>
                </c:pt>
                <c:pt idx="61">
                  <c:v>44762</c:v>
                </c:pt>
                <c:pt idx="62">
                  <c:v>44761</c:v>
                </c:pt>
                <c:pt idx="63">
                  <c:v>44760</c:v>
                </c:pt>
                <c:pt idx="64">
                  <c:v>44757</c:v>
                </c:pt>
                <c:pt idx="65">
                  <c:v>44756</c:v>
                </c:pt>
                <c:pt idx="66">
                  <c:v>44755</c:v>
                </c:pt>
                <c:pt idx="67">
                  <c:v>44754</c:v>
                </c:pt>
                <c:pt idx="68">
                  <c:v>44753</c:v>
                </c:pt>
                <c:pt idx="69">
                  <c:v>44750</c:v>
                </c:pt>
                <c:pt idx="70">
                  <c:v>44749</c:v>
                </c:pt>
                <c:pt idx="71">
                  <c:v>44748</c:v>
                </c:pt>
                <c:pt idx="72">
                  <c:v>44747</c:v>
                </c:pt>
                <c:pt idx="73">
                  <c:v>44743</c:v>
                </c:pt>
                <c:pt idx="74">
                  <c:v>44742</c:v>
                </c:pt>
                <c:pt idx="75">
                  <c:v>44741</c:v>
                </c:pt>
                <c:pt idx="76">
                  <c:v>44740</c:v>
                </c:pt>
                <c:pt idx="77">
                  <c:v>44739</c:v>
                </c:pt>
                <c:pt idx="78">
                  <c:v>44736</c:v>
                </c:pt>
                <c:pt idx="79">
                  <c:v>44735</c:v>
                </c:pt>
                <c:pt idx="80">
                  <c:v>44734</c:v>
                </c:pt>
                <c:pt idx="81">
                  <c:v>44733</c:v>
                </c:pt>
                <c:pt idx="82">
                  <c:v>44729</c:v>
                </c:pt>
                <c:pt idx="83">
                  <c:v>44728</c:v>
                </c:pt>
                <c:pt idx="84">
                  <c:v>44727</c:v>
                </c:pt>
                <c:pt idx="85">
                  <c:v>44726</c:v>
                </c:pt>
                <c:pt idx="86">
                  <c:v>44725</c:v>
                </c:pt>
                <c:pt idx="87">
                  <c:v>44722</c:v>
                </c:pt>
                <c:pt idx="88">
                  <c:v>44721</c:v>
                </c:pt>
                <c:pt idx="89">
                  <c:v>44720</c:v>
                </c:pt>
                <c:pt idx="90">
                  <c:v>44719</c:v>
                </c:pt>
                <c:pt idx="91">
                  <c:v>44718</c:v>
                </c:pt>
                <c:pt idx="92">
                  <c:v>44715</c:v>
                </c:pt>
                <c:pt idx="93">
                  <c:v>44714</c:v>
                </c:pt>
                <c:pt idx="94">
                  <c:v>44713</c:v>
                </c:pt>
                <c:pt idx="95">
                  <c:v>44712</c:v>
                </c:pt>
                <c:pt idx="96">
                  <c:v>44708</c:v>
                </c:pt>
                <c:pt idx="97">
                  <c:v>44707</c:v>
                </c:pt>
                <c:pt idx="98">
                  <c:v>44706</c:v>
                </c:pt>
                <c:pt idx="99">
                  <c:v>44705</c:v>
                </c:pt>
                <c:pt idx="100">
                  <c:v>44704</c:v>
                </c:pt>
                <c:pt idx="101">
                  <c:v>44701</c:v>
                </c:pt>
                <c:pt idx="102">
                  <c:v>44700</c:v>
                </c:pt>
                <c:pt idx="103">
                  <c:v>44699</c:v>
                </c:pt>
                <c:pt idx="104">
                  <c:v>44698</c:v>
                </c:pt>
                <c:pt idx="105">
                  <c:v>44697</c:v>
                </c:pt>
                <c:pt idx="106">
                  <c:v>44694</c:v>
                </c:pt>
                <c:pt idx="107">
                  <c:v>44693</c:v>
                </c:pt>
                <c:pt idx="108">
                  <c:v>44692</c:v>
                </c:pt>
                <c:pt idx="109">
                  <c:v>44691</c:v>
                </c:pt>
                <c:pt idx="110">
                  <c:v>44690</c:v>
                </c:pt>
                <c:pt idx="111">
                  <c:v>44687</c:v>
                </c:pt>
                <c:pt idx="112">
                  <c:v>44686</c:v>
                </c:pt>
                <c:pt idx="113">
                  <c:v>44685</c:v>
                </c:pt>
                <c:pt idx="114">
                  <c:v>44684</c:v>
                </c:pt>
                <c:pt idx="115">
                  <c:v>44683</c:v>
                </c:pt>
                <c:pt idx="116">
                  <c:v>44680</c:v>
                </c:pt>
                <c:pt idx="117">
                  <c:v>44679</c:v>
                </c:pt>
                <c:pt idx="118">
                  <c:v>44678</c:v>
                </c:pt>
                <c:pt idx="119">
                  <c:v>44677</c:v>
                </c:pt>
                <c:pt idx="120">
                  <c:v>44676</c:v>
                </c:pt>
                <c:pt idx="121">
                  <c:v>44673</c:v>
                </c:pt>
                <c:pt idx="122">
                  <c:v>44672</c:v>
                </c:pt>
                <c:pt idx="123">
                  <c:v>44671</c:v>
                </c:pt>
                <c:pt idx="124">
                  <c:v>44670</c:v>
                </c:pt>
                <c:pt idx="125">
                  <c:v>44669</c:v>
                </c:pt>
                <c:pt idx="126">
                  <c:v>44665</c:v>
                </c:pt>
                <c:pt idx="127">
                  <c:v>44664</c:v>
                </c:pt>
                <c:pt idx="128">
                  <c:v>44663</c:v>
                </c:pt>
                <c:pt idx="129">
                  <c:v>44662</c:v>
                </c:pt>
                <c:pt idx="130">
                  <c:v>44659</c:v>
                </c:pt>
                <c:pt idx="131">
                  <c:v>44658</c:v>
                </c:pt>
                <c:pt idx="132">
                  <c:v>44657</c:v>
                </c:pt>
                <c:pt idx="133">
                  <c:v>44656</c:v>
                </c:pt>
                <c:pt idx="134">
                  <c:v>44655</c:v>
                </c:pt>
                <c:pt idx="135">
                  <c:v>44652</c:v>
                </c:pt>
                <c:pt idx="136">
                  <c:v>44651</c:v>
                </c:pt>
                <c:pt idx="137">
                  <c:v>44650</c:v>
                </c:pt>
                <c:pt idx="138">
                  <c:v>44649</c:v>
                </c:pt>
                <c:pt idx="139">
                  <c:v>44648</c:v>
                </c:pt>
                <c:pt idx="140">
                  <c:v>44645</c:v>
                </c:pt>
                <c:pt idx="141">
                  <c:v>44644</c:v>
                </c:pt>
                <c:pt idx="142">
                  <c:v>44643</c:v>
                </c:pt>
                <c:pt idx="143">
                  <c:v>44642</c:v>
                </c:pt>
                <c:pt idx="144">
                  <c:v>44641</c:v>
                </c:pt>
                <c:pt idx="145">
                  <c:v>44638</c:v>
                </c:pt>
                <c:pt idx="146">
                  <c:v>44637</c:v>
                </c:pt>
                <c:pt idx="147">
                  <c:v>44636</c:v>
                </c:pt>
                <c:pt idx="148">
                  <c:v>44635</c:v>
                </c:pt>
                <c:pt idx="149">
                  <c:v>44634</c:v>
                </c:pt>
                <c:pt idx="150">
                  <c:v>44631</c:v>
                </c:pt>
                <c:pt idx="151">
                  <c:v>44630</c:v>
                </c:pt>
                <c:pt idx="152">
                  <c:v>44629</c:v>
                </c:pt>
                <c:pt idx="153">
                  <c:v>44628</c:v>
                </c:pt>
                <c:pt idx="154">
                  <c:v>44627</c:v>
                </c:pt>
                <c:pt idx="155">
                  <c:v>44624</c:v>
                </c:pt>
                <c:pt idx="156">
                  <c:v>44623</c:v>
                </c:pt>
                <c:pt idx="157">
                  <c:v>44622</c:v>
                </c:pt>
                <c:pt idx="158">
                  <c:v>44621</c:v>
                </c:pt>
                <c:pt idx="159">
                  <c:v>44620</c:v>
                </c:pt>
                <c:pt idx="160">
                  <c:v>44617</c:v>
                </c:pt>
                <c:pt idx="161">
                  <c:v>44616</c:v>
                </c:pt>
                <c:pt idx="162">
                  <c:v>44615</c:v>
                </c:pt>
                <c:pt idx="163">
                  <c:v>44614</c:v>
                </c:pt>
                <c:pt idx="164">
                  <c:v>44610</c:v>
                </c:pt>
                <c:pt idx="165">
                  <c:v>44609</c:v>
                </c:pt>
                <c:pt idx="166">
                  <c:v>44608</c:v>
                </c:pt>
                <c:pt idx="167">
                  <c:v>44607</c:v>
                </c:pt>
                <c:pt idx="168">
                  <c:v>44606</c:v>
                </c:pt>
                <c:pt idx="169">
                  <c:v>44603</c:v>
                </c:pt>
                <c:pt idx="170">
                  <c:v>44602</c:v>
                </c:pt>
                <c:pt idx="171">
                  <c:v>44601</c:v>
                </c:pt>
                <c:pt idx="172">
                  <c:v>44600</c:v>
                </c:pt>
                <c:pt idx="173">
                  <c:v>44599</c:v>
                </c:pt>
                <c:pt idx="174">
                  <c:v>44596</c:v>
                </c:pt>
                <c:pt idx="175">
                  <c:v>44595</c:v>
                </c:pt>
                <c:pt idx="176">
                  <c:v>44594</c:v>
                </c:pt>
                <c:pt idx="177">
                  <c:v>44593</c:v>
                </c:pt>
                <c:pt idx="178">
                  <c:v>44592</c:v>
                </c:pt>
                <c:pt idx="179">
                  <c:v>44589</c:v>
                </c:pt>
                <c:pt idx="180">
                  <c:v>44588</c:v>
                </c:pt>
                <c:pt idx="181">
                  <c:v>44587</c:v>
                </c:pt>
                <c:pt idx="182">
                  <c:v>44586</c:v>
                </c:pt>
                <c:pt idx="183">
                  <c:v>44585</c:v>
                </c:pt>
                <c:pt idx="184">
                  <c:v>44582</c:v>
                </c:pt>
                <c:pt idx="185">
                  <c:v>44581</c:v>
                </c:pt>
                <c:pt idx="186">
                  <c:v>44580</c:v>
                </c:pt>
                <c:pt idx="187">
                  <c:v>44579</c:v>
                </c:pt>
                <c:pt idx="188">
                  <c:v>44575</c:v>
                </c:pt>
                <c:pt idx="189">
                  <c:v>44574</c:v>
                </c:pt>
                <c:pt idx="190">
                  <c:v>44573</c:v>
                </c:pt>
                <c:pt idx="191">
                  <c:v>44572</c:v>
                </c:pt>
                <c:pt idx="192">
                  <c:v>44571</c:v>
                </c:pt>
                <c:pt idx="193">
                  <c:v>44568</c:v>
                </c:pt>
                <c:pt idx="194">
                  <c:v>44567</c:v>
                </c:pt>
                <c:pt idx="195">
                  <c:v>44566</c:v>
                </c:pt>
                <c:pt idx="196">
                  <c:v>44565</c:v>
                </c:pt>
                <c:pt idx="197">
                  <c:v>44564</c:v>
                </c:pt>
                <c:pt idx="198">
                  <c:v>44561</c:v>
                </c:pt>
                <c:pt idx="199">
                  <c:v>44560</c:v>
                </c:pt>
                <c:pt idx="200">
                  <c:v>44559</c:v>
                </c:pt>
                <c:pt idx="201">
                  <c:v>44558</c:v>
                </c:pt>
                <c:pt idx="202">
                  <c:v>44557</c:v>
                </c:pt>
                <c:pt idx="203">
                  <c:v>44553</c:v>
                </c:pt>
                <c:pt idx="204">
                  <c:v>44552</c:v>
                </c:pt>
                <c:pt idx="205">
                  <c:v>44551</c:v>
                </c:pt>
                <c:pt idx="206">
                  <c:v>44550</c:v>
                </c:pt>
                <c:pt idx="207">
                  <c:v>44547</c:v>
                </c:pt>
                <c:pt idx="208">
                  <c:v>44546</c:v>
                </c:pt>
                <c:pt idx="209">
                  <c:v>44545</c:v>
                </c:pt>
                <c:pt idx="210">
                  <c:v>44544</c:v>
                </c:pt>
                <c:pt idx="211">
                  <c:v>44543</c:v>
                </c:pt>
                <c:pt idx="212">
                  <c:v>44540</c:v>
                </c:pt>
                <c:pt idx="213">
                  <c:v>44539</c:v>
                </c:pt>
                <c:pt idx="214">
                  <c:v>44538</c:v>
                </c:pt>
                <c:pt idx="215">
                  <c:v>44537</c:v>
                </c:pt>
                <c:pt idx="216">
                  <c:v>44536</c:v>
                </c:pt>
                <c:pt idx="217">
                  <c:v>44533</c:v>
                </c:pt>
                <c:pt idx="218">
                  <c:v>44532</c:v>
                </c:pt>
                <c:pt idx="219">
                  <c:v>44531</c:v>
                </c:pt>
                <c:pt idx="220">
                  <c:v>44530</c:v>
                </c:pt>
                <c:pt idx="221">
                  <c:v>44529</c:v>
                </c:pt>
                <c:pt idx="222">
                  <c:v>44526</c:v>
                </c:pt>
                <c:pt idx="223">
                  <c:v>44524</c:v>
                </c:pt>
                <c:pt idx="224">
                  <c:v>44523</c:v>
                </c:pt>
                <c:pt idx="225">
                  <c:v>44522</c:v>
                </c:pt>
                <c:pt idx="226">
                  <c:v>44519</c:v>
                </c:pt>
                <c:pt idx="227">
                  <c:v>44518</c:v>
                </c:pt>
                <c:pt idx="228">
                  <c:v>44517</c:v>
                </c:pt>
                <c:pt idx="229">
                  <c:v>44516</c:v>
                </c:pt>
                <c:pt idx="230">
                  <c:v>44515</c:v>
                </c:pt>
                <c:pt idx="231">
                  <c:v>44512</c:v>
                </c:pt>
                <c:pt idx="232">
                  <c:v>44511</c:v>
                </c:pt>
                <c:pt idx="233">
                  <c:v>44510</c:v>
                </c:pt>
                <c:pt idx="234">
                  <c:v>44509</c:v>
                </c:pt>
                <c:pt idx="235">
                  <c:v>44508</c:v>
                </c:pt>
                <c:pt idx="236">
                  <c:v>44505</c:v>
                </c:pt>
                <c:pt idx="237">
                  <c:v>44504</c:v>
                </c:pt>
                <c:pt idx="238">
                  <c:v>44503</c:v>
                </c:pt>
                <c:pt idx="239">
                  <c:v>44502</c:v>
                </c:pt>
                <c:pt idx="240">
                  <c:v>44501</c:v>
                </c:pt>
                <c:pt idx="241">
                  <c:v>44498</c:v>
                </c:pt>
                <c:pt idx="242">
                  <c:v>44497</c:v>
                </c:pt>
                <c:pt idx="243">
                  <c:v>44496</c:v>
                </c:pt>
                <c:pt idx="244">
                  <c:v>44495</c:v>
                </c:pt>
                <c:pt idx="245">
                  <c:v>44494</c:v>
                </c:pt>
                <c:pt idx="246">
                  <c:v>44491</c:v>
                </c:pt>
                <c:pt idx="247">
                  <c:v>44490</c:v>
                </c:pt>
                <c:pt idx="248">
                  <c:v>44489</c:v>
                </c:pt>
                <c:pt idx="249">
                  <c:v>44488</c:v>
                </c:pt>
                <c:pt idx="250">
                  <c:v>44487</c:v>
                </c:pt>
                <c:pt idx="251">
                  <c:v>44484</c:v>
                </c:pt>
                <c:pt idx="252">
                  <c:v>44483</c:v>
                </c:pt>
                <c:pt idx="253">
                  <c:v>44482</c:v>
                </c:pt>
                <c:pt idx="254">
                  <c:v>44481</c:v>
                </c:pt>
                <c:pt idx="255">
                  <c:v>44480</c:v>
                </c:pt>
                <c:pt idx="256">
                  <c:v>44477</c:v>
                </c:pt>
                <c:pt idx="257">
                  <c:v>44476</c:v>
                </c:pt>
                <c:pt idx="258">
                  <c:v>44475</c:v>
                </c:pt>
                <c:pt idx="259">
                  <c:v>44474</c:v>
                </c:pt>
                <c:pt idx="260">
                  <c:v>44473</c:v>
                </c:pt>
                <c:pt idx="261">
                  <c:v>44470</c:v>
                </c:pt>
                <c:pt idx="262">
                  <c:v>44469</c:v>
                </c:pt>
                <c:pt idx="263">
                  <c:v>44468</c:v>
                </c:pt>
                <c:pt idx="264">
                  <c:v>44467</c:v>
                </c:pt>
                <c:pt idx="265">
                  <c:v>44466</c:v>
                </c:pt>
                <c:pt idx="266">
                  <c:v>44463</c:v>
                </c:pt>
                <c:pt idx="267">
                  <c:v>44462</c:v>
                </c:pt>
                <c:pt idx="268">
                  <c:v>44461</c:v>
                </c:pt>
                <c:pt idx="269">
                  <c:v>44460</c:v>
                </c:pt>
                <c:pt idx="270">
                  <c:v>44459</c:v>
                </c:pt>
                <c:pt idx="271">
                  <c:v>44456</c:v>
                </c:pt>
                <c:pt idx="272">
                  <c:v>44455</c:v>
                </c:pt>
                <c:pt idx="273">
                  <c:v>44454</c:v>
                </c:pt>
                <c:pt idx="274">
                  <c:v>44453</c:v>
                </c:pt>
                <c:pt idx="275">
                  <c:v>44452</c:v>
                </c:pt>
                <c:pt idx="276">
                  <c:v>44449</c:v>
                </c:pt>
                <c:pt idx="277">
                  <c:v>44448</c:v>
                </c:pt>
                <c:pt idx="278">
                  <c:v>44447</c:v>
                </c:pt>
                <c:pt idx="279">
                  <c:v>44446</c:v>
                </c:pt>
                <c:pt idx="280">
                  <c:v>44442</c:v>
                </c:pt>
                <c:pt idx="281">
                  <c:v>44441</c:v>
                </c:pt>
                <c:pt idx="282">
                  <c:v>44440</c:v>
                </c:pt>
                <c:pt idx="283">
                  <c:v>44439</c:v>
                </c:pt>
                <c:pt idx="284">
                  <c:v>44438</c:v>
                </c:pt>
                <c:pt idx="285">
                  <c:v>44435</c:v>
                </c:pt>
                <c:pt idx="286">
                  <c:v>44434</c:v>
                </c:pt>
                <c:pt idx="287">
                  <c:v>44433</c:v>
                </c:pt>
                <c:pt idx="288">
                  <c:v>44432</c:v>
                </c:pt>
                <c:pt idx="289">
                  <c:v>44431</c:v>
                </c:pt>
                <c:pt idx="290">
                  <c:v>44428</c:v>
                </c:pt>
                <c:pt idx="291">
                  <c:v>44427</c:v>
                </c:pt>
                <c:pt idx="292">
                  <c:v>44426</c:v>
                </c:pt>
                <c:pt idx="293">
                  <c:v>44425</c:v>
                </c:pt>
                <c:pt idx="294">
                  <c:v>44424</c:v>
                </c:pt>
                <c:pt idx="295">
                  <c:v>44421</c:v>
                </c:pt>
                <c:pt idx="296">
                  <c:v>44420</c:v>
                </c:pt>
                <c:pt idx="297">
                  <c:v>44419</c:v>
                </c:pt>
                <c:pt idx="298">
                  <c:v>44418</c:v>
                </c:pt>
                <c:pt idx="299">
                  <c:v>44417</c:v>
                </c:pt>
                <c:pt idx="300">
                  <c:v>44414</c:v>
                </c:pt>
                <c:pt idx="301">
                  <c:v>44413</c:v>
                </c:pt>
                <c:pt idx="302">
                  <c:v>44412</c:v>
                </c:pt>
                <c:pt idx="303">
                  <c:v>44411</c:v>
                </c:pt>
                <c:pt idx="304">
                  <c:v>44410</c:v>
                </c:pt>
                <c:pt idx="305">
                  <c:v>44407</c:v>
                </c:pt>
                <c:pt idx="306">
                  <c:v>44406</c:v>
                </c:pt>
                <c:pt idx="307">
                  <c:v>44405</c:v>
                </c:pt>
                <c:pt idx="308">
                  <c:v>44404</c:v>
                </c:pt>
                <c:pt idx="309">
                  <c:v>44403</c:v>
                </c:pt>
                <c:pt idx="310">
                  <c:v>44400</c:v>
                </c:pt>
                <c:pt idx="311">
                  <c:v>44399</c:v>
                </c:pt>
                <c:pt idx="312">
                  <c:v>44398</c:v>
                </c:pt>
                <c:pt idx="313">
                  <c:v>44397</c:v>
                </c:pt>
                <c:pt idx="314">
                  <c:v>44396</c:v>
                </c:pt>
                <c:pt idx="315">
                  <c:v>44393</c:v>
                </c:pt>
                <c:pt idx="316">
                  <c:v>44392</c:v>
                </c:pt>
                <c:pt idx="317">
                  <c:v>44391</c:v>
                </c:pt>
                <c:pt idx="318">
                  <c:v>44390</c:v>
                </c:pt>
                <c:pt idx="319">
                  <c:v>44389</c:v>
                </c:pt>
                <c:pt idx="320">
                  <c:v>44386</c:v>
                </c:pt>
                <c:pt idx="321">
                  <c:v>44385</c:v>
                </c:pt>
                <c:pt idx="322">
                  <c:v>44384</c:v>
                </c:pt>
                <c:pt idx="323">
                  <c:v>44383</c:v>
                </c:pt>
                <c:pt idx="324">
                  <c:v>44379</c:v>
                </c:pt>
                <c:pt idx="325">
                  <c:v>44378</c:v>
                </c:pt>
                <c:pt idx="326">
                  <c:v>44377</c:v>
                </c:pt>
                <c:pt idx="327">
                  <c:v>44376</c:v>
                </c:pt>
                <c:pt idx="328">
                  <c:v>44375</c:v>
                </c:pt>
                <c:pt idx="329">
                  <c:v>44372</c:v>
                </c:pt>
                <c:pt idx="330">
                  <c:v>44371</c:v>
                </c:pt>
                <c:pt idx="331">
                  <c:v>44370</c:v>
                </c:pt>
                <c:pt idx="332">
                  <c:v>44369</c:v>
                </c:pt>
                <c:pt idx="333">
                  <c:v>44368</c:v>
                </c:pt>
                <c:pt idx="334">
                  <c:v>44365</c:v>
                </c:pt>
                <c:pt idx="335">
                  <c:v>44364</c:v>
                </c:pt>
                <c:pt idx="336">
                  <c:v>44363</c:v>
                </c:pt>
                <c:pt idx="337">
                  <c:v>44362</c:v>
                </c:pt>
                <c:pt idx="338">
                  <c:v>44361</c:v>
                </c:pt>
                <c:pt idx="339">
                  <c:v>44358</c:v>
                </c:pt>
                <c:pt idx="340">
                  <c:v>44357</c:v>
                </c:pt>
                <c:pt idx="341">
                  <c:v>44356</c:v>
                </c:pt>
                <c:pt idx="342">
                  <c:v>44355</c:v>
                </c:pt>
                <c:pt idx="343">
                  <c:v>44354</c:v>
                </c:pt>
                <c:pt idx="344">
                  <c:v>44351</c:v>
                </c:pt>
                <c:pt idx="345">
                  <c:v>44350</c:v>
                </c:pt>
                <c:pt idx="346">
                  <c:v>44349</c:v>
                </c:pt>
                <c:pt idx="347">
                  <c:v>44348</c:v>
                </c:pt>
                <c:pt idx="348">
                  <c:v>44344</c:v>
                </c:pt>
                <c:pt idx="349">
                  <c:v>44343</c:v>
                </c:pt>
                <c:pt idx="350">
                  <c:v>44342</c:v>
                </c:pt>
                <c:pt idx="351">
                  <c:v>44341</c:v>
                </c:pt>
                <c:pt idx="352">
                  <c:v>44340</c:v>
                </c:pt>
                <c:pt idx="353">
                  <c:v>44337</c:v>
                </c:pt>
                <c:pt idx="354">
                  <c:v>44336</c:v>
                </c:pt>
                <c:pt idx="355">
                  <c:v>44335</c:v>
                </c:pt>
                <c:pt idx="356">
                  <c:v>44334</c:v>
                </c:pt>
                <c:pt idx="357">
                  <c:v>44333</c:v>
                </c:pt>
                <c:pt idx="358">
                  <c:v>44330</c:v>
                </c:pt>
                <c:pt idx="359">
                  <c:v>44329</c:v>
                </c:pt>
                <c:pt idx="360">
                  <c:v>44328</c:v>
                </c:pt>
                <c:pt idx="361">
                  <c:v>44327</c:v>
                </c:pt>
                <c:pt idx="362">
                  <c:v>44326</c:v>
                </c:pt>
                <c:pt idx="363">
                  <c:v>44323</c:v>
                </c:pt>
                <c:pt idx="364">
                  <c:v>44322</c:v>
                </c:pt>
                <c:pt idx="365">
                  <c:v>44321</c:v>
                </c:pt>
                <c:pt idx="366">
                  <c:v>44320</c:v>
                </c:pt>
                <c:pt idx="367">
                  <c:v>44319</c:v>
                </c:pt>
                <c:pt idx="368">
                  <c:v>44316</c:v>
                </c:pt>
                <c:pt idx="369">
                  <c:v>44315</c:v>
                </c:pt>
                <c:pt idx="370">
                  <c:v>44314</c:v>
                </c:pt>
                <c:pt idx="371">
                  <c:v>44313</c:v>
                </c:pt>
                <c:pt idx="372">
                  <c:v>44312</c:v>
                </c:pt>
                <c:pt idx="373">
                  <c:v>44309</c:v>
                </c:pt>
                <c:pt idx="374">
                  <c:v>44308</c:v>
                </c:pt>
                <c:pt idx="375">
                  <c:v>44307</c:v>
                </c:pt>
                <c:pt idx="376">
                  <c:v>44306</c:v>
                </c:pt>
                <c:pt idx="377">
                  <c:v>44305</c:v>
                </c:pt>
                <c:pt idx="378">
                  <c:v>44302</c:v>
                </c:pt>
                <c:pt idx="379">
                  <c:v>44301</c:v>
                </c:pt>
                <c:pt idx="380">
                  <c:v>44300</c:v>
                </c:pt>
                <c:pt idx="381">
                  <c:v>44299</c:v>
                </c:pt>
                <c:pt idx="382">
                  <c:v>44298</c:v>
                </c:pt>
                <c:pt idx="383">
                  <c:v>44295</c:v>
                </c:pt>
                <c:pt idx="384">
                  <c:v>44294</c:v>
                </c:pt>
                <c:pt idx="385">
                  <c:v>44293</c:v>
                </c:pt>
                <c:pt idx="386">
                  <c:v>44292</c:v>
                </c:pt>
                <c:pt idx="387">
                  <c:v>44291</c:v>
                </c:pt>
                <c:pt idx="388">
                  <c:v>44287</c:v>
                </c:pt>
                <c:pt idx="389">
                  <c:v>44286</c:v>
                </c:pt>
                <c:pt idx="390">
                  <c:v>44285</c:v>
                </c:pt>
                <c:pt idx="391">
                  <c:v>44284</c:v>
                </c:pt>
                <c:pt idx="392">
                  <c:v>44281</c:v>
                </c:pt>
                <c:pt idx="393">
                  <c:v>44280</c:v>
                </c:pt>
                <c:pt idx="394">
                  <c:v>44279</c:v>
                </c:pt>
                <c:pt idx="395">
                  <c:v>44278</c:v>
                </c:pt>
                <c:pt idx="396">
                  <c:v>44277</c:v>
                </c:pt>
                <c:pt idx="397">
                  <c:v>44274</c:v>
                </c:pt>
                <c:pt idx="398">
                  <c:v>44273</c:v>
                </c:pt>
                <c:pt idx="399">
                  <c:v>44272</c:v>
                </c:pt>
                <c:pt idx="400">
                  <c:v>44271</c:v>
                </c:pt>
                <c:pt idx="401">
                  <c:v>44270</c:v>
                </c:pt>
                <c:pt idx="402">
                  <c:v>44267</c:v>
                </c:pt>
                <c:pt idx="403">
                  <c:v>44266</c:v>
                </c:pt>
                <c:pt idx="404">
                  <c:v>44265</c:v>
                </c:pt>
                <c:pt idx="405">
                  <c:v>44264</c:v>
                </c:pt>
                <c:pt idx="406">
                  <c:v>44263</c:v>
                </c:pt>
                <c:pt idx="407">
                  <c:v>44260</c:v>
                </c:pt>
                <c:pt idx="408">
                  <c:v>44259</c:v>
                </c:pt>
                <c:pt idx="409">
                  <c:v>44258</c:v>
                </c:pt>
                <c:pt idx="410">
                  <c:v>44257</c:v>
                </c:pt>
                <c:pt idx="411">
                  <c:v>44256</c:v>
                </c:pt>
                <c:pt idx="412">
                  <c:v>44253</c:v>
                </c:pt>
                <c:pt idx="413">
                  <c:v>44252</c:v>
                </c:pt>
                <c:pt idx="414">
                  <c:v>44251</c:v>
                </c:pt>
                <c:pt idx="415">
                  <c:v>44250</c:v>
                </c:pt>
                <c:pt idx="416">
                  <c:v>44249</c:v>
                </c:pt>
                <c:pt idx="417">
                  <c:v>44246</c:v>
                </c:pt>
                <c:pt idx="418">
                  <c:v>44245</c:v>
                </c:pt>
                <c:pt idx="419">
                  <c:v>44244</c:v>
                </c:pt>
                <c:pt idx="420">
                  <c:v>44243</c:v>
                </c:pt>
                <c:pt idx="421">
                  <c:v>44239</c:v>
                </c:pt>
                <c:pt idx="422">
                  <c:v>44238</c:v>
                </c:pt>
                <c:pt idx="423">
                  <c:v>44237</c:v>
                </c:pt>
                <c:pt idx="424">
                  <c:v>44236</c:v>
                </c:pt>
                <c:pt idx="425">
                  <c:v>44235</c:v>
                </c:pt>
                <c:pt idx="426">
                  <c:v>44232</c:v>
                </c:pt>
                <c:pt idx="427">
                  <c:v>44231</c:v>
                </c:pt>
                <c:pt idx="428">
                  <c:v>44230</c:v>
                </c:pt>
                <c:pt idx="429">
                  <c:v>44229</c:v>
                </c:pt>
                <c:pt idx="430">
                  <c:v>44228</c:v>
                </c:pt>
                <c:pt idx="431">
                  <c:v>44225</c:v>
                </c:pt>
                <c:pt idx="432">
                  <c:v>44224</c:v>
                </c:pt>
                <c:pt idx="433">
                  <c:v>44223</c:v>
                </c:pt>
                <c:pt idx="434">
                  <c:v>44222</c:v>
                </c:pt>
                <c:pt idx="435">
                  <c:v>44221</c:v>
                </c:pt>
                <c:pt idx="436">
                  <c:v>44218</c:v>
                </c:pt>
                <c:pt idx="437">
                  <c:v>44217</c:v>
                </c:pt>
                <c:pt idx="438">
                  <c:v>44216</c:v>
                </c:pt>
                <c:pt idx="439">
                  <c:v>44215</c:v>
                </c:pt>
                <c:pt idx="440">
                  <c:v>44211</c:v>
                </c:pt>
                <c:pt idx="441">
                  <c:v>44210</c:v>
                </c:pt>
                <c:pt idx="442">
                  <c:v>44209</c:v>
                </c:pt>
                <c:pt idx="443">
                  <c:v>44208</c:v>
                </c:pt>
                <c:pt idx="444">
                  <c:v>44207</c:v>
                </c:pt>
                <c:pt idx="445">
                  <c:v>44204</c:v>
                </c:pt>
                <c:pt idx="446">
                  <c:v>44203</c:v>
                </c:pt>
                <c:pt idx="447">
                  <c:v>44202</c:v>
                </c:pt>
                <c:pt idx="448">
                  <c:v>44201</c:v>
                </c:pt>
                <c:pt idx="449">
                  <c:v>44200</c:v>
                </c:pt>
                <c:pt idx="450">
                  <c:v>44196</c:v>
                </c:pt>
                <c:pt idx="451">
                  <c:v>44195</c:v>
                </c:pt>
                <c:pt idx="452">
                  <c:v>44194</c:v>
                </c:pt>
                <c:pt idx="453">
                  <c:v>44193</c:v>
                </c:pt>
                <c:pt idx="454">
                  <c:v>44189</c:v>
                </c:pt>
                <c:pt idx="455">
                  <c:v>44188</c:v>
                </c:pt>
                <c:pt idx="456">
                  <c:v>44187</c:v>
                </c:pt>
                <c:pt idx="457">
                  <c:v>44186</c:v>
                </c:pt>
                <c:pt idx="458">
                  <c:v>44183</c:v>
                </c:pt>
                <c:pt idx="459">
                  <c:v>44182</c:v>
                </c:pt>
                <c:pt idx="460">
                  <c:v>44181</c:v>
                </c:pt>
                <c:pt idx="461">
                  <c:v>44180</c:v>
                </c:pt>
                <c:pt idx="462">
                  <c:v>44179</c:v>
                </c:pt>
                <c:pt idx="463">
                  <c:v>44176</c:v>
                </c:pt>
                <c:pt idx="464">
                  <c:v>44175</c:v>
                </c:pt>
                <c:pt idx="465">
                  <c:v>44174</c:v>
                </c:pt>
                <c:pt idx="466">
                  <c:v>44173</c:v>
                </c:pt>
                <c:pt idx="467">
                  <c:v>44172</c:v>
                </c:pt>
                <c:pt idx="468">
                  <c:v>44169</c:v>
                </c:pt>
                <c:pt idx="469">
                  <c:v>44168</c:v>
                </c:pt>
                <c:pt idx="470">
                  <c:v>44167</c:v>
                </c:pt>
                <c:pt idx="471">
                  <c:v>44166</c:v>
                </c:pt>
                <c:pt idx="472">
                  <c:v>44165</c:v>
                </c:pt>
                <c:pt idx="473">
                  <c:v>44162</c:v>
                </c:pt>
                <c:pt idx="474">
                  <c:v>44160</c:v>
                </c:pt>
                <c:pt idx="475">
                  <c:v>44159</c:v>
                </c:pt>
                <c:pt idx="476">
                  <c:v>44158</c:v>
                </c:pt>
                <c:pt idx="477">
                  <c:v>44155</c:v>
                </c:pt>
                <c:pt idx="478">
                  <c:v>44154</c:v>
                </c:pt>
                <c:pt idx="479">
                  <c:v>44153</c:v>
                </c:pt>
                <c:pt idx="480">
                  <c:v>44152</c:v>
                </c:pt>
                <c:pt idx="481">
                  <c:v>44151</c:v>
                </c:pt>
                <c:pt idx="482">
                  <c:v>44148</c:v>
                </c:pt>
                <c:pt idx="483">
                  <c:v>44147</c:v>
                </c:pt>
                <c:pt idx="484">
                  <c:v>44146</c:v>
                </c:pt>
                <c:pt idx="485">
                  <c:v>44145</c:v>
                </c:pt>
                <c:pt idx="486">
                  <c:v>44144</c:v>
                </c:pt>
                <c:pt idx="487">
                  <c:v>44141</c:v>
                </c:pt>
                <c:pt idx="488">
                  <c:v>44140</c:v>
                </c:pt>
                <c:pt idx="489">
                  <c:v>44139</c:v>
                </c:pt>
                <c:pt idx="490">
                  <c:v>44138</c:v>
                </c:pt>
                <c:pt idx="491">
                  <c:v>44137</c:v>
                </c:pt>
                <c:pt idx="492">
                  <c:v>44134</c:v>
                </c:pt>
                <c:pt idx="493">
                  <c:v>44133</c:v>
                </c:pt>
                <c:pt idx="494">
                  <c:v>44132</c:v>
                </c:pt>
                <c:pt idx="495">
                  <c:v>44131</c:v>
                </c:pt>
                <c:pt idx="496">
                  <c:v>44130</c:v>
                </c:pt>
                <c:pt idx="497">
                  <c:v>44127</c:v>
                </c:pt>
                <c:pt idx="498">
                  <c:v>44126</c:v>
                </c:pt>
                <c:pt idx="499">
                  <c:v>44125</c:v>
                </c:pt>
                <c:pt idx="500">
                  <c:v>44124</c:v>
                </c:pt>
                <c:pt idx="501">
                  <c:v>44123</c:v>
                </c:pt>
                <c:pt idx="502">
                  <c:v>44120</c:v>
                </c:pt>
                <c:pt idx="503">
                  <c:v>44119</c:v>
                </c:pt>
                <c:pt idx="504">
                  <c:v>44118</c:v>
                </c:pt>
                <c:pt idx="505">
                  <c:v>44117</c:v>
                </c:pt>
                <c:pt idx="506">
                  <c:v>44116</c:v>
                </c:pt>
                <c:pt idx="507">
                  <c:v>44113</c:v>
                </c:pt>
                <c:pt idx="508">
                  <c:v>44112</c:v>
                </c:pt>
                <c:pt idx="509">
                  <c:v>44111</c:v>
                </c:pt>
                <c:pt idx="510">
                  <c:v>44110</c:v>
                </c:pt>
                <c:pt idx="511">
                  <c:v>44109</c:v>
                </c:pt>
                <c:pt idx="512">
                  <c:v>44106</c:v>
                </c:pt>
                <c:pt idx="513">
                  <c:v>44105</c:v>
                </c:pt>
                <c:pt idx="514">
                  <c:v>44104</c:v>
                </c:pt>
                <c:pt idx="515">
                  <c:v>44103</c:v>
                </c:pt>
                <c:pt idx="516">
                  <c:v>44102</c:v>
                </c:pt>
                <c:pt idx="517">
                  <c:v>44099</c:v>
                </c:pt>
                <c:pt idx="518">
                  <c:v>44098</c:v>
                </c:pt>
                <c:pt idx="519">
                  <c:v>44097</c:v>
                </c:pt>
                <c:pt idx="520">
                  <c:v>44096</c:v>
                </c:pt>
                <c:pt idx="521">
                  <c:v>44095</c:v>
                </c:pt>
                <c:pt idx="522">
                  <c:v>44092</c:v>
                </c:pt>
                <c:pt idx="523">
                  <c:v>44091</c:v>
                </c:pt>
                <c:pt idx="524">
                  <c:v>44090</c:v>
                </c:pt>
                <c:pt idx="525">
                  <c:v>44089</c:v>
                </c:pt>
                <c:pt idx="526">
                  <c:v>44088</c:v>
                </c:pt>
                <c:pt idx="527">
                  <c:v>44085</c:v>
                </c:pt>
                <c:pt idx="528">
                  <c:v>44084</c:v>
                </c:pt>
                <c:pt idx="529">
                  <c:v>44083</c:v>
                </c:pt>
                <c:pt idx="530">
                  <c:v>44082</c:v>
                </c:pt>
                <c:pt idx="531">
                  <c:v>44078</c:v>
                </c:pt>
                <c:pt idx="532">
                  <c:v>44077</c:v>
                </c:pt>
                <c:pt idx="533">
                  <c:v>44076</c:v>
                </c:pt>
                <c:pt idx="534">
                  <c:v>44075</c:v>
                </c:pt>
                <c:pt idx="535">
                  <c:v>44074</c:v>
                </c:pt>
                <c:pt idx="536">
                  <c:v>44071</c:v>
                </c:pt>
                <c:pt idx="537">
                  <c:v>44070</c:v>
                </c:pt>
                <c:pt idx="538">
                  <c:v>44069</c:v>
                </c:pt>
                <c:pt idx="539">
                  <c:v>44068</c:v>
                </c:pt>
                <c:pt idx="540">
                  <c:v>44067</c:v>
                </c:pt>
                <c:pt idx="541">
                  <c:v>44064</c:v>
                </c:pt>
                <c:pt idx="542">
                  <c:v>44063</c:v>
                </c:pt>
                <c:pt idx="543">
                  <c:v>44062</c:v>
                </c:pt>
                <c:pt idx="544">
                  <c:v>44061</c:v>
                </c:pt>
                <c:pt idx="545">
                  <c:v>44060</c:v>
                </c:pt>
                <c:pt idx="546">
                  <c:v>44057</c:v>
                </c:pt>
                <c:pt idx="547">
                  <c:v>44056</c:v>
                </c:pt>
                <c:pt idx="548">
                  <c:v>44055</c:v>
                </c:pt>
                <c:pt idx="549">
                  <c:v>44054</c:v>
                </c:pt>
                <c:pt idx="550">
                  <c:v>44053</c:v>
                </c:pt>
                <c:pt idx="551">
                  <c:v>44050</c:v>
                </c:pt>
                <c:pt idx="552">
                  <c:v>44049</c:v>
                </c:pt>
                <c:pt idx="553">
                  <c:v>44048</c:v>
                </c:pt>
                <c:pt idx="554">
                  <c:v>44047</c:v>
                </c:pt>
                <c:pt idx="555">
                  <c:v>44046</c:v>
                </c:pt>
                <c:pt idx="556">
                  <c:v>44043</c:v>
                </c:pt>
                <c:pt idx="557">
                  <c:v>44042</c:v>
                </c:pt>
                <c:pt idx="558">
                  <c:v>44041</c:v>
                </c:pt>
                <c:pt idx="559">
                  <c:v>44040</c:v>
                </c:pt>
                <c:pt idx="560">
                  <c:v>44039</c:v>
                </c:pt>
                <c:pt idx="561">
                  <c:v>44036</c:v>
                </c:pt>
                <c:pt idx="562">
                  <c:v>44035</c:v>
                </c:pt>
                <c:pt idx="563">
                  <c:v>44034</c:v>
                </c:pt>
                <c:pt idx="564">
                  <c:v>44033</c:v>
                </c:pt>
                <c:pt idx="565">
                  <c:v>44032</c:v>
                </c:pt>
                <c:pt idx="566">
                  <c:v>44029</c:v>
                </c:pt>
                <c:pt idx="567">
                  <c:v>44028</c:v>
                </c:pt>
                <c:pt idx="568">
                  <c:v>44027</c:v>
                </c:pt>
                <c:pt idx="569">
                  <c:v>44026</c:v>
                </c:pt>
                <c:pt idx="570">
                  <c:v>44025</c:v>
                </c:pt>
                <c:pt idx="571">
                  <c:v>44022</c:v>
                </c:pt>
                <c:pt idx="572">
                  <c:v>44021</c:v>
                </c:pt>
                <c:pt idx="573">
                  <c:v>44020</c:v>
                </c:pt>
                <c:pt idx="574">
                  <c:v>44019</c:v>
                </c:pt>
                <c:pt idx="575">
                  <c:v>44018</c:v>
                </c:pt>
                <c:pt idx="576">
                  <c:v>44014</c:v>
                </c:pt>
                <c:pt idx="577">
                  <c:v>44013</c:v>
                </c:pt>
                <c:pt idx="578">
                  <c:v>44012</c:v>
                </c:pt>
                <c:pt idx="579">
                  <c:v>44011</c:v>
                </c:pt>
                <c:pt idx="580">
                  <c:v>44008</c:v>
                </c:pt>
                <c:pt idx="581">
                  <c:v>44007</c:v>
                </c:pt>
                <c:pt idx="582">
                  <c:v>44006</c:v>
                </c:pt>
                <c:pt idx="583">
                  <c:v>44005</c:v>
                </c:pt>
                <c:pt idx="584">
                  <c:v>44004</c:v>
                </c:pt>
                <c:pt idx="585">
                  <c:v>44001</c:v>
                </c:pt>
                <c:pt idx="586">
                  <c:v>44000</c:v>
                </c:pt>
                <c:pt idx="587">
                  <c:v>43999</c:v>
                </c:pt>
                <c:pt idx="588">
                  <c:v>43998</c:v>
                </c:pt>
                <c:pt idx="589">
                  <c:v>43997</c:v>
                </c:pt>
                <c:pt idx="590">
                  <c:v>43994</c:v>
                </c:pt>
                <c:pt idx="591">
                  <c:v>43993</c:v>
                </c:pt>
                <c:pt idx="592">
                  <c:v>43992</c:v>
                </c:pt>
                <c:pt idx="593">
                  <c:v>43991</c:v>
                </c:pt>
                <c:pt idx="594">
                  <c:v>43990</c:v>
                </c:pt>
                <c:pt idx="595">
                  <c:v>43987</c:v>
                </c:pt>
                <c:pt idx="596">
                  <c:v>43986</c:v>
                </c:pt>
                <c:pt idx="597">
                  <c:v>43985</c:v>
                </c:pt>
                <c:pt idx="598">
                  <c:v>43984</c:v>
                </c:pt>
                <c:pt idx="599">
                  <c:v>43983</c:v>
                </c:pt>
                <c:pt idx="600">
                  <c:v>43980</c:v>
                </c:pt>
                <c:pt idx="601">
                  <c:v>43979</c:v>
                </c:pt>
                <c:pt idx="602">
                  <c:v>43978</c:v>
                </c:pt>
                <c:pt idx="603">
                  <c:v>43977</c:v>
                </c:pt>
                <c:pt idx="604">
                  <c:v>43973</c:v>
                </c:pt>
                <c:pt idx="605">
                  <c:v>43972</c:v>
                </c:pt>
                <c:pt idx="606">
                  <c:v>43971</c:v>
                </c:pt>
                <c:pt idx="607">
                  <c:v>43970</c:v>
                </c:pt>
                <c:pt idx="608">
                  <c:v>43969</c:v>
                </c:pt>
                <c:pt idx="609">
                  <c:v>43966</c:v>
                </c:pt>
                <c:pt idx="610">
                  <c:v>43965</c:v>
                </c:pt>
                <c:pt idx="611">
                  <c:v>43964</c:v>
                </c:pt>
                <c:pt idx="612">
                  <c:v>43963</c:v>
                </c:pt>
                <c:pt idx="613">
                  <c:v>43962</c:v>
                </c:pt>
                <c:pt idx="614">
                  <c:v>43959</c:v>
                </c:pt>
                <c:pt idx="615">
                  <c:v>43958</c:v>
                </c:pt>
                <c:pt idx="616">
                  <c:v>43957</c:v>
                </c:pt>
                <c:pt idx="617">
                  <c:v>43956</c:v>
                </c:pt>
                <c:pt idx="618">
                  <c:v>43955</c:v>
                </c:pt>
                <c:pt idx="619">
                  <c:v>43952</c:v>
                </c:pt>
                <c:pt idx="620">
                  <c:v>43951</c:v>
                </c:pt>
                <c:pt idx="621">
                  <c:v>43950</c:v>
                </c:pt>
                <c:pt idx="622">
                  <c:v>43949</c:v>
                </c:pt>
                <c:pt idx="623">
                  <c:v>43948</c:v>
                </c:pt>
                <c:pt idx="624">
                  <c:v>43945</c:v>
                </c:pt>
                <c:pt idx="625">
                  <c:v>43944</c:v>
                </c:pt>
                <c:pt idx="626">
                  <c:v>43943</c:v>
                </c:pt>
                <c:pt idx="627">
                  <c:v>43942</c:v>
                </c:pt>
                <c:pt idx="628">
                  <c:v>43941</c:v>
                </c:pt>
                <c:pt idx="629">
                  <c:v>43938</c:v>
                </c:pt>
                <c:pt idx="630">
                  <c:v>43937</c:v>
                </c:pt>
                <c:pt idx="631">
                  <c:v>43936</c:v>
                </c:pt>
                <c:pt idx="632">
                  <c:v>43935</c:v>
                </c:pt>
                <c:pt idx="633">
                  <c:v>43934</c:v>
                </c:pt>
                <c:pt idx="634">
                  <c:v>43930</c:v>
                </c:pt>
                <c:pt idx="635">
                  <c:v>43929</c:v>
                </c:pt>
                <c:pt idx="636">
                  <c:v>43928</c:v>
                </c:pt>
                <c:pt idx="637">
                  <c:v>43927</c:v>
                </c:pt>
                <c:pt idx="638">
                  <c:v>43924</c:v>
                </c:pt>
                <c:pt idx="639">
                  <c:v>43923</c:v>
                </c:pt>
                <c:pt idx="640">
                  <c:v>43922</c:v>
                </c:pt>
                <c:pt idx="641">
                  <c:v>43921</c:v>
                </c:pt>
                <c:pt idx="642">
                  <c:v>43920</c:v>
                </c:pt>
                <c:pt idx="643">
                  <c:v>43917</c:v>
                </c:pt>
                <c:pt idx="644">
                  <c:v>43916</c:v>
                </c:pt>
                <c:pt idx="645">
                  <c:v>43915</c:v>
                </c:pt>
                <c:pt idx="646">
                  <c:v>43914</c:v>
                </c:pt>
                <c:pt idx="647">
                  <c:v>43913</c:v>
                </c:pt>
                <c:pt idx="648">
                  <c:v>43910</c:v>
                </c:pt>
                <c:pt idx="649">
                  <c:v>43909</c:v>
                </c:pt>
                <c:pt idx="650">
                  <c:v>43908</c:v>
                </c:pt>
                <c:pt idx="651">
                  <c:v>43907</c:v>
                </c:pt>
                <c:pt idx="652">
                  <c:v>43906</c:v>
                </c:pt>
                <c:pt idx="653">
                  <c:v>43903</c:v>
                </c:pt>
                <c:pt idx="654">
                  <c:v>43902</c:v>
                </c:pt>
                <c:pt idx="655">
                  <c:v>43901</c:v>
                </c:pt>
                <c:pt idx="656">
                  <c:v>43900</c:v>
                </c:pt>
                <c:pt idx="657">
                  <c:v>43899</c:v>
                </c:pt>
                <c:pt idx="658">
                  <c:v>43896</c:v>
                </c:pt>
                <c:pt idx="659">
                  <c:v>43895</c:v>
                </c:pt>
                <c:pt idx="660">
                  <c:v>43894</c:v>
                </c:pt>
                <c:pt idx="661">
                  <c:v>43893</c:v>
                </c:pt>
                <c:pt idx="662">
                  <c:v>43892</c:v>
                </c:pt>
                <c:pt idx="663">
                  <c:v>43889</c:v>
                </c:pt>
                <c:pt idx="664">
                  <c:v>43888</c:v>
                </c:pt>
                <c:pt idx="665">
                  <c:v>43887</c:v>
                </c:pt>
                <c:pt idx="666">
                  <c:v>43886</c:v>
                </c:pt>
                <c:pt idx="667">
                  <c:v>43885</c:v>
                </c:pt>
                <c:pt idx="668">
                  <c:v>43882</c:v>
                </c:pt>
                <c:pt idx="669">
                  <c:v>43881</c:v>
                </c:pt>
                <c:pt idx="670">
                  <c:v>43880</c:v>
                </c:pt>
                <c:pt idx="671">
                  <c:v>43879</c:v>
                </c:pt>
                <c:pt idx="672">
                  <c:v>43875</c:v>
                </c:pt>
                <c:pt idx="673">
                  <c:v>43874</c:v>
                </c:pt>
                <c:pt idx="674">
                  <c:v>43873</c:v>
                </c:pt>
                <c:pt idx="675">
                  <c:v>43872</c:v>
                </c:pt>
                <c:pt idx="676">
                  <c:v>43871</c:v>
                </c:pt>
                <c:pt idx="677">
                  <c:v>43868</c:v>
                </c:pt>
                <c:pt idx="678">
                  <c:v>43867</c:v>
                </c:pt>
                <c:pt idx="679">
                  <c:v>43866</c:v>
                </c:pt>
                <c:pt idx="680">
                  <c:v>43865</c:v>
                </c:pt>
                <c:pt idx="681">
                  <c:v>43864</c:v>
                </c:pt>
                <c:pt idx="682">
                  <c:v>43861</c:v>
                </c:pt>
                <c:pt idx="683">
                  <c:v>43860</c:v>
                </c:pt>
                <c:pt idx="684">
                  <c:v>43859</c:v>
                </c:pt>
                <c:pt idx="685">
                  <c:v>43858</c:v>
                </c:pt>
                <c:pt idx="686">
                  <c:v>43857</c:v>
                </c:pt>
                <c:pt idx="687">
                  <c:v>43854</c:v>
                </c:pt>
                <c:pt idx="688">
                  <c:v>43853</c:v>
                </c:pt>
                <c:pt idx="689">
                  <c:v>43852</c:v>
                </c:pt>
                <c:pt idx="690">
                  <c:v>43851</c:v>
                </c:pt>
                <c:pt idx="691">
                  <c:v>43847</c:v>
                </c:pt>
                <c:pt idx="692">
                  <c:v>43846</c:v>
                </c:pt>
                <c:pt idx="693">
                  <c:v>43845</c:v>
                </c:pt>
                <c:pt idx="694">
                  <c:v>43844</c:v>
                </c:pt>
                <c:pt idx="695">
                  <c:v>43843</c:v>
                </c:pt>
                <c:pt idx="696">
                  <c:v>43840</c:v>
                </c:pt>
                <c:pt idx="697">
                  <c:v>43839</c:v>
                </c:pt>
                <c:pt idx="698">
                  <c:v>43838</c:v>
                </c:pt>
                <c:pt idx="699">
                  <c:v>43837</c:v>
                </c:pt>
                <c:pt idx="700">
                  <c:v>43836</c:v>
                </c:pt>
                <c:pt idx="701">
                  <c:v>43833</c:v>
                </c:pt>
                <c:pt idx="702">
                  <c:v>43832</c:v>
                </c:pt>
                <c:pt idx="703">
                  <c:v>43830</c:v>
                </c:pt>
                <c:pt idx="704">
                  <c:v>43829</c:v>
                </c:pt>
                <c:pt idx="705">
                  <c:v>43826</c:v>
                </c:pt>
                <c:pt idx="706">
                  <c:v>43825</c:v>
                </c:pt>
                <c:pt idx="707">
                  <c:v>43823</c:v>
                </c:pt>
                <c:pt idx="708">
                  <c:v>43822</c:v>
                </c:pt>
                <c:pt idx="709">
                  <c:v>43819</c:v>
                </c:pt>
                <c:pt idx="710">
                  <c:v>43818</c:v>
                </c:pt>
                <c:pt idx="711">
                  <c:v>43817</c:v>
                </c:pt>
                <c:pt idx="712">
                  <c:v>43816</c:v>
                </c:pt>
                <c:pt idx="713">
                  <c:v>43815</c:v>
                </c:pt>
                <c:pt idx="714">
                  <c:v>43812</c:v>
                </c:pt>
                <c:pt idx="715">
                  <c:v>43811</c:v>
                </c:pt>
                <c:pt idx="716">
                  <c:v>43810</c:v>
                </c:pt>
                <c:pt idx="717">
                  <c:v>43809</c:v>
                </c:pt>
                <c:pt idx="718">
                  <c:v>43808</c:v>
                </c:pt>
                <c:pt idx="719">
                  <c:v>43805</c:v>
                </c:pt>
                <c:pt idx="720">
                  <c:v>43804</c:v>
                </c:pt>
                <c:pt idx="721">
                  <c:v>43803</c:v>
                </c:pt>
                <c:pt idx="722">
                  <c:v>43802</c:v>
                </c:pt>
                <c:pt idx="723">
                  <c:v>43801</c:v>
                </c:pt>
                <c:pt idx="724">
                  <c:v>43798</c:v>
                </c:pt>
                <c:pt idx="725">
                  <c:v>43796</c:v>
                </c:pt>
                <c:pt idx="726">
                  <c:v>43795</c:v>
                </c:pt>
                <c:pt idx="727">
                  <c:v>43794</c:v>
                </c:pt>
                <c:pt idx="728">
                  <c:v>43791</c:v>
                </c:pt>
                <c:pt idx="729">
                  <c:v>43790</c:v>
                </c:pt>
                <c:pt idx="730">
                  <c:v>43789</c:v>
                </c:pt>
                <c:pt idx="731">
                  <c:v>43788</c:v>
                </c:pt>
                <c:pt idx="732">
                  <c:v>43787</c:v>
                </c:pt>
                <c:pt idx="733">
                  <c:v>43784</c:v>
                </c:pt>
                <c:pt idx="734">
                  <c:v>43783</c:v>
                </c:pt>
                <c:pt idx="735">
                  <c:v>43782</c:v>
                </c:pt>
                <c:pt idx="736">
                  <c:v>43781</c:v>
                </c:pt>
                <c:pt idx="737">
                  <c:v>43780</c:v>
                </c:pt>
                <c:pt idx="738">
                  <c:v>43777</c:v>
                </c:pt>
                <c:pt idx="739">
                  <c:v>43776</c:v>
                </c:pt>
                <c:pt idx="740">
                  <c:v>43775</c:v>
                </c:pt>
                <c:pt idx="741">
                  <c:v>43774</c:v>
                </c:pt>
                <c:pt idx="742">
                  <c:v>43773</c:v>
                </c:pt>
                <c:pt idx="743">
                  <c:v>43770</c:v>
                </c:pt>
                <c:pt idx="744">
                  <c:v>43769</c:v>
                </c:pt>
                <c:pt idx="745">
                  <c:v>43768</c:v>
                </c:pt>
                <c:pt idx="746">
                  <c:v>43767</c:v>
                </c:pt>
                <c:pt idx="747">
                  <c:v>43766</c:v>
                </c:pt>
                <c:pt idx="748">
                  <c:v>43763</c:v>
                </c:pt>
                <c:pt idx="749">
                  <c:v>43762</c:v>
                </c:pt>
                <c:pt idx="750">
                  <c:v>43761</c:v>
                </c:pt>
                <c:pt idx="751">
                  <c:v>43760</c:v>
                </c:pt>
                <c:pt idx="752">
                  <c:v>43759</c:v>
                </c:pt>
                <c:pt idx="753">
                  <c:v>43756</c:v>
                </c:pt>
                <c:pt idx="754">
                  <c:v>43755</c:v>
                </c:pt>
                <c:pt idx="755">
                  <c:v>43754</c:v>
                </c:pt>
                <c:pt idx="756">
                  <c:v>43753</c:v>
                </c:pt>
                <c:pt idx="757">
                  <c:v>43752</c:v>
                </c:pt>
                <c:pt idx="758">
                  <c:v>43749</c:v>
                </c:pt>
                <c:pt idx="759">
                  <c:v>43748</c:v>
                </c:pt>
                <c:pt idx="760">
                  <c:v>43747</c:v>
                </c:pt>
                <c:pt idx="761">
                  <c:v>43746</c:v>
                </c:pt>
                <c:pt idx="762">
                  <c:v>43745</c:v>
                </c:pt>
                <c:pt idx="763">
                  <c:v>43742</c:v>
                </c:pt>
                <c:pt idx="764">
                  <c:v>43741</c:v>
                </c:pt>
                <c:pt idx="765">
                  <c:v>43740</c:v>
                </c:pt>
                <c:pt idx="766">
                  <c:v>43739</c:v>
                </c:pt>
                <c:pt idx="767">
                  <c:v>43738</c:v>
                </c:pt>
                <c:pt idx="768">
                  <c:v>43735</c:v>
                </c:pt>
                <c:pt idx="769">
                  <c:v>43734</c:v>
                </c:pt>
                <c:pt idx="770">
                  <c:v>43733</c:v>
                </c:pt>
                <c:pt idx="771">
                  <c:v>43732</c:v>
                </c:pt>
                <c:pt idx="772">
                  <c:v>43731</c:v>
                </c:pt>
                <c:pt idx="773">
                  <c:v>43728</c:v>
                </c:pt>
                <c:pt idx="774">
                  <c:v>43727</c:v>
                </c:pt>
                <c:pt idx="775">
                  <c:v>43726</c:v>
                </c:pt>
                <c:pt idx="776">
                  <c:v>43725</c:v>
                </c:pt>
                <c:pt idx="777">
                  <c:v>43724</c:v>
                </c:pt>
                <c:pt idx="778">
                  <c:v>43721</c:v>
                </c:pt>
                <c:pt idx="779">
                  <c:v>43720</c:v>
                </c:pt>
                <c:pt idx="780">
                  <c:v>43719</c:v>
                </c:pt>
                <c:pt idx="781">
                  <c:v>43718</c:v>
                </c:pt>
                <c:pt idx="782">
                  <c:v>43717</c:v>
                </c:pt>
                <c:pt idx="783">
                  <c:v>43714</c:v>
                </c:pt>
                <c:pt idx="784">
                  <c:v>43713</c:v>
                </c:pt>
                <c:pt idx="785">
                  <c:v>43712</c:v>
                </c:pt>
                <c:pt idx="786">
                  <c:v>43711</c:v>
                </c:pt>
                <c:pt idx="787">
                  <c:v>43707</c:v>
                </c:pt>
                <c:pt idx="788">
                  <c:v>43706</c:v>
                </c:pt>
                <c:pt idx="789">
                  <c:v>43705</c:v>
                </c:pt>
                <c:pt idx="790">
                  <c:v>43704</c:v>
                </c:pt>
                <c:pt idx="791">
                  <c:v>43703</c:v>
                </c:pt>
                <c:pt idx="792">
                  <c:v>43700</c:v>
                </c:pt>
                <c:pt idx="793">
                  <c:v>43699</c:v>
                </c:pt>
                <c:pt idx="794">
                  <c:v>43698</c:v>
                </c:pt>
                <c:pt idx="795">
                  <c:v>43697</c:v>
                </c:pt>
                <c:pt idx="796">
                  <c:v>43696</c:v>
                </c:pt>
                <c:pt idx="797">
                  <c:v>43693</c:v>
                </c:pt>
                <c:pt idx="798">
                  <c:v>43692</c:v>
                </c:pt>
                <c:pt idx="799">
                  <c:v>43691</c:v>
                </c:pt>
                <c:pt idx="800">
                  <c:v>43690</c:v>
                </c:pt>
                <c:pt idx="801">
                  <c:v>43689</c:v>
                </c:pt>
                <c:pt idx="802">
                  <c:v>43686</c:v>
                </c:pt>
                <c:pt idx="803">
                  <c:v>43685</c:v>
                </c:pt>
                <c:pt idx="804">
                  <c:v>43684</c:v>
                </c:pt>
                <c:pt idx="805">
                  <c:v>43683</c:v>
                </c:pt>
                <c:pt idx="806">
                  <c:v>43682</c:v>
                </c:pt>
                <c:pt idx="807">
                  <c:v>43679</c:v>
                </c:pt>
                <c:pt idx="808">
                  <c:v>43678</c:v>
                </c:pt>
                <c:pt idx="809">
                  <c:v>43677</c:v>
                </c:pt>
                <c:pt idx="810">
                  <c:v>43676</c:v>
                </c:pt>
                <c:pt idx="811">
                  <c:v>43675</c:v>
                </c:pt>
                <c:pt idx="812">
                  <c:v>43672</c:v>
                </c:pt>
                <c:pt idx="813">
                  <c:v>43671</c:v>
                </c:pt>
                <c:pt idx="814">
                  <c:v>43670</c:v>
                </c:pt>
                <c:pt idx="815">
                  <c:v>43669</c:v>
                </c:pt>
                <c:pt idx="816">
                  <c:v>43668</c:v>
                </c:pt>
                <c:pt idx="817">
                  <c:v>43665</c:v>
                </c:pt>
                <c:pt idx="818">
                  <c:v>43664</c:v>
                </c:pt>
                <c:pt idx="819">
                  <c:v>43663</c:v>
                </c:pt>
                <c:pt idx="820">
                  <c:v>43662</c:v>
                </c:pt>
                <c:pt idx="821">
                  <c:v>43661</c:v>
                </c:pt>
                <c:pt idx="822">
                  <c:v>43658</c:v>
                </c:pt>
                <c:pt idx="823">
                  <c:v>43657</c:v>
                </c:pt>
                <c:pt idx="824">
                  <c:v>43656</c:v>
                </c:pt>
                <c:pt idx="825">
                  <c:v>43655</c:v>
                </c:pt>
                <c:pt idx="826">
                  <c:v>43654</c:v>
                </c:pt>
                <c:pt idx="827">
                  <c:v>43651</c:v>
                </c:pt>
                <c:pt idx="828">
                  <c:v>43649</c:v>
                </c:pt>
                <c:pt idx="829">
                  <c:v>43648</c:v>
                </c:pt>
                <c:pt idx="830">
                  <c:v>43647</c:v>
                </c:pt>
                <c:pt idx="831">
                  <c:v>43644</c:v>
                </c:pt>
                <c:pt idx="832">
                  <c:v>43643</c:v>
                </c:pt>
                <c:pt idx="833">
                  <c:v>43642</c:v>
                </c:pt>
                <c:pt idx="834">
                  <c:v>43641</c:v>
                </c:pt>
                <c:pt idx="835">
                  <c:v>43640</c:v>
                </c:pt>
                <c:pt idx="836">
                  <c:v>43637</c:v>
                </c:pt>
                <c:pt idx="837">
                  <c:v>43636</c:v>
                </c:pt>
                <c:pt idx="838">
                  <c:v>43635</c:v>
                </c:pt>
                <c:pt idx="839">
                  <c:v>43634</c:v>
                </c:pt>
                <c:pt idx="840">
                  <c:v>43633</c:v>
                </c:pt>
                <c:pt idx="841">
                  <c:v>43630</c:v>
                </c:pt>
                <c:pt idx="842">
                  <c:v>43629</c:v>
                </c:pt>
                <c:pt idx="843">
                  <c:v>43628</c:v>
                </c:pt>
                <c:pt idx="844">
                  <c:v>43627</c:v>
                </c:pt>
                <c:pt idx="845">
                  <c:v>43626</c:v>
                </c:pt>
                <c:pt idx="846">
                  <c:v>43623</c:v>
                </c:pt>
                <c:pt idx="847">
                  <c:v>43622</c:v>
                </c:pt>
                <c:pt idx="848">
                  <c:v>43621</c:v>
                </c:pt>
                <c:pt idx="849">
                  <c:v>43620</c:v>
                </c:pt>
                <c:pt idx="850">
                  <c:v>43619</c:v>
                </c:pt>
                <c:pt idx="851">
                  <c:v>43616</c:v>
                </c:pt>
                <c:pt idx="852">
                  <c:v>43615</c:v>
                </c:pt>
                <c:pt idx="853">
                  <c:v>43614</c:v>
                </c:pt>
                <c:pt idx="854">
                  <c:v>43613</c:v>
                </c:pt>
                <c:pt idx="855">
                  <c:v>43609</c:v>
                </c:pt>
                <c:pt idx="856">
                  <c:v>43608</c:v>
                </c:pt>
                <c:pt idx="857">
                  <c:v>43607</c:v>
                </c:pt>
                <c:pt idx="858">
                  <c:v>43606</c:v>
                </c:pt>
                <c:pt idx="859">
                  <c:v>43605</c:v>
                </c:pt>
                <c:pt idx="860">
                  <c:v>43602</c:v>
                </c:pt>
                <c:pt idx="861">
                  <c:v>43601</c:v>
                </c:pt>
                <c:pt idx="862">
                  <c:v>43600</c:v>
                </c:pt>
                <c:pt idx="863">
                  <c:v>43599</c:v>
                </c:pt>
                <c:pt idx="864">
                  <c:v>43598</c:v>
                </c:pt>
                <c:pt idx="865">
                  <c:v>43595</c:v>
                </c:pt>
                <c:pt idx="866">
                  <c:v>43594</c:v>
                </c:pt>
                <c:pt idx="867">
                  <c:v>43593</c:v>
                </c:pt>
                <c:pt idx="868">
                  <c:v>43592</c:v>
                </c:pt>
                <c:pt idx="869">
                  <c:v>43591</c:v>
                </c:pt>
                <c:pt idx="870">
                  <c:v>43588</c:v>
                </c:pt>
                <c:pt idx="871">
                  <c:v>43587</c:v>
                </c:pt>
                <c:pt idx="872">
                  <c:v>43586</c:v>
                </c:pt>
                <c:pt idx="873">
                  <c:v>43585</c:v>
                </c:pt>
                <c:pt idx="874">
                  <c:v>43584</c:v>
                </c:pt>
                <c:pt idx="875">
                  <c:v>43581</c:v>
                </c:pt>
                <c:pt idx="876">
                  <c:v>43580</c:v>
                </c:pt>
                <c:pt idx="877">
                  <c:v>43579</c:v>
                </c:pt>
                <c:pt idx="878">
                  <c:v>43578</c:v>
                </c:pt>
                <c:pt idx="879">
                  <c:v>43577</c:v>
                </c:pt>
                <c:pt idx="880">
                  <c:v>43573</c:v>
                </c:pt>
                <c:pt idx="881">
                  <c:v>43572</c:v>
                </c:pt>
                <c:pt idx="882">
                  <c:v>43571</c:v>
                </c:pt>
                <c:pt idx="883">
                  <c:v>43570</c:v>
                </c:pt>
                <c:pt idx="884">
                  <c:v>43567</c:v>
                </c:pt>
                <c:pt idx="885">
                  <c:v>43566</c:v>
                </c:pt>
                <c:pt idx="886">
                  <c:v>43565</c:v>
                </c:pt>
                <c:pt idx="887">
                  <c:v>43564</c:v>
                </c:pt>
                <c:pt idx="888">
                  <c:v>43563</c:v>
                </c:pt>
                <c:pt idx="889">
                  <c:v>43560</c:v>
                </c:pt>
                <c:pt idx="890">
                  <c:v>43559</c:v>
                </c:pt>
                <c:pt idx="891">
                  <c:v>43558</c:v>
                </c:pt>
                <c:pt idx="892">
                  <c:v>43557</c:v>
                </c:pt>
                <c:pt idx="893">
                  <c:v>43556</c:v>
                </c:pt>
                <c:pt idx="894">
                  <c:v>43553</c:v>
                </c:pt>
                <c:pt idx="895">
                  <c:v>43552</c:v>
                </c:pt>
                <c:pt idx="896">
                  <c:v>43551</c:v>
                </c:pt>
                <c:pt idx="897">
                  <c:v>43550</c:v>
                </c:pt>
                <c:pt idx="898">
                  <c:v>43549</c:v>
                </c:pt>
                <c:pt idx="899">
                  <c:v>43546</c:v>
                </c:pt>
                <c:pt idx="900">
                  <c:v>43545</c:v>
                </c:pt>
                <c:pt idx="901">
                  <c:v>43544</c:v>
                </c:pt>
                <c:pt idx="902">
                  <c:v>43543</c:v>
                </c:pt>
                <c:pt idx="903">
                  <c:v>43542</c:v>
                </c:pt>
                <c:pt idx="904">
                  <c:v>43539</c:v>
                </c:pt>
                <c:pt idx="905">
                  <c:v>43538</c:v>
                </c:pt>
                <c:pt idx="906">
                  <c:v>43537</c:v>
                </c:pt>
                <c:pt idx="907">
                  <c:v>43536</c:v>
                </c:pt>
                <c:pt idx="908">
                  <c:v>43535</c:v>
                </c:pt>
                <c:pt idx="909">
                  <c:v>43532</c:v>
                </c:pt>
                <c:pt idx="910">
                  <c:v>43531</c:v>
                </c:pt>
                <c:pt idx="911">
                  <c:v>43530</c:v>
                </c:pt>
                <c:pt idx="912">
                  <c:v>43529</c:v>
                </c:pt>
                <c:pt idx="913">
                  <c:v>43528</c:v>
                </c:pt>
                <c:pt idx="914">
                  <c:v>43525</c:v>
                </c:pt>
                <c:pt idx="915">
                  <c:v>43524</c:v>
                </c:pt>
                <c:pt idx="916">
                  <c:v>43523</c:v>
                </c:pt>
                <c:pt idx="917">
                  <c:v>43522</c:v>
                </c:pt>
                <c:pt idx="918">
                  <c:v>43521</c:v>
                </c:pt>
                <c:pt idx="919">
                  <c:v>43518</c:v>
                </c:pt>
                <c:pt idx="920">
                  <c:v>43517</c:v>
                </c:pt>
                <c:pt idx="921">
                  <c:v>43516</c:v>
                </c:pt>
                <c:pt idx="922">
                  <c:v>43515</c:v>
                </c:pt>
                <c:pt idx="923">
                  <c:v>43511</c:v>
                </c:pt>
                <c:pt idx="924">
                  <c:v>43510</c:v>
                </c:pt>
                <c:pt idx="925">
                  <c:v>43509</c:v>
                </c:pt>
                <c:pt idx="926">
                  <c:v>43508</c:v>
                </c:pt>
                <c:pt idx="927">
                  <c:v>43507</c:v>
                </c:pt>
                <c:pt idx="928">
                  <c:v>43504</c:v>
                </c:pt>
                <c:pt idx="929">
                  <c:v>43503</c:v>
                </c:pt>
                <c:pt idx="930">
                  <c:v>43502</c:v>
                </c:pt>
                <c:pt idx="931">
                  <c:v>43501</c:v>
                </c:pt>
                <c:pt idx="932">
                  <c:v>43500</c:v>
                </c:pt>
                <c:pt idx="933">
                  <c:v>43497</c:v>
                </c:pt>
                <c:pt idx="934">
                  <c:v>43496</c:v>
                </c:pt>
                <c:pt idx="935">
                  <c:v>43495</c:v>
                </c:pt>
                <c:pt idx="936">
                  <c:v>43494</c:v>
                </c:pt>
                <c:pt idx="937">
                  <c:v>43493</c:v>
                </c:pt>
                <c:pt idx="938">
                  <c:v>43490</c:v>
                </c:pt>
                <c:pt idx="939">
                  <c:v>43489</c:v>
                </c:pt>
                <c:pt idx="940">
                  <c:v>43488</c:v>
                </c:pt>
                <c:pt idx="941">
                  <c:v>43487</c:v>
                </c:pt>
                <c:pt idx="942">
                  <c:v>43483</c:v>
                </c:pt>
                <c:pt idx="943">
                  <c:v>43482</c:v>
                </c:pt>
                <c:pt idx="944">
                  <c:v>43481</c:v>
                </c:pt>
                <c:pt idx="945">
                  <c:v>43480</c:v>
                </c:pt>
                <c:pt idx="946">
                  <c:v>43479</c:v>
                </c:pt>
                <c:pt idx="947">
                  <c:v>43476</c:v>
                </c:pt>
                <c:pt idx="948">
                  <c:v>43475</c:v>
                </c:pt>
                <c:pt idx="949">
                  <c:v>43474</c:v>
                </c:pt>
                <c:pt idx="950">
                  <c:v>43473</c:v>
                </c:pt>
                <c:pt idx="951">
                  <c:v>43472</c:v>
                </c:pt>
                <c:pt idx="952">
                  <c:v>43469</c:v>
                </c:pt>
                <c:pt idx="953">
                  <c:v>43468</c:v>
                </c:pt>
                <c:pt idx="954">
                  <c:v>43467</c:v>
                </c:pt>
                <c:pt idx="955">
                  <c:v>43465</c:v>
                </c:pt>
                <c:pt idx="956">
                  <c:v>43462</c:v>
                </c:pt>
                <c:pt idx="957">
                  <c:v>43461</c:v>
                </c:pt>
                <c:pt idx="958">
                  <c:v>43460</c:v>
                </c:pt>
                <c:pt idx="959">
                  <c:v>43458</c:v>
                </c:pt>
                <c:pt idx="960">
                  <c:v>43455</c:v>
                </c:pt>
                <c:pt idx="961">
                  <c:v>43454</c:v>
                </c:pt>
                <c:pt idx="962">
                  <c:v>43453</c:v>
                </c:pt>
                <c:pt idx="963">
                  <c:v>43452</c:v>
                </c:pt>
                <c:pt idx="964">
                  <c:v>43451</c:v>
                </c:pt>
                <c:pt idx="965">
                  <c:v>43448</c:v>
                </c:pt>
                <c:pt idx="966">
                  <c:v>43447</c:v>
                </c:pt>
                <c:pt idx="967">
                  <c:v>43446</c:v>
                </c:pt>
                <c:pt idx="968">
                  <c:v>43445</c:v>
                </c:pt>
                <c:pt idx="969">
                  <c:v>43444</c:v>
                </c:pt>
                <c:pt idx="970">
                  <c:v>43441</c:v>
                </c:pt>
                <c:pt idx="971">
                  <c:v>43440</c:v>
                </c:pt>
                <c:pt idx="972">
                  <c:v>43438</c:v>
                </c:pt>
                <c:pt idx="973">
                  <c:v>43437</c:v>
                </c:pt>
                <c:pt idx="974">
                  <c:v>43434</c:v>
                </c:pt>
                <c:pt idx="975">
                  <c:v>43433</c:v>
                </c:pt>
                <c:pt idx="976">
                  <c:v>43432</c:v>
                </c:pt>
                <c:pt idx="977">
                  <c:v>43431</c:v>
                </c:pt>
                <c:pt idx="978">
                  <c:v>43430</c:v>
                </c:pt>
                <c:pt idx="979">
                  <c:v>43427</c:v>
                </c:pt>
                <c:pt idx="980">
                  <c:v>43425</c:v>
                </c:pt>
                <c:pt idx="981">
                  <c:v>43424</c:v>
                </c:pt>
                <c:pt idx="982">
                  <c:v>43423</c:v>
                </c:pt>
                <c:pt idx="983">
                  <c:v>43420</c:v>
                </c:pt>
                <c:pt idx="984">
                  <c:v>43419</c:v>
                </c:pt>
                <c:pt idx="985">
                  <c:v>43418</c:v>
                </c:pt>
                <c:pt idx="986">
                  <c:v>43417</c:v>
                </c:pt>
                <c:pt idx="987">
                  <c:v>43416</c:v>
                </c:pt>
                <c:pt idx="988">
                  <c:v>43413</c:v>
                </c:pt>
                <c:pt idx="989">
                  <c:v>43412</c:v>
                </c:pt>
                <c:pt idx="990">
                  <c:v>43411</c:v>
                </c:pt>
                <c:pt idx="991">
                  <c:v>43410</c:v>
                </c:pt>
                <c:pt idx="992">
                  <c:v>43409</c:v>
                </c:pt>
                <c:pt idx="993">
                  <c:v>43406</c:v>
                </c:pt>
                <c:pt idx="994">
                  <c:v>43405</c:v>
                </c:pt>
                <c:pt idx="995">
                  <c:v>43404</c:v>
                </c:pt>
                <c:pt idx="996">
                  <c:v>43403</c:v>
                </c:pt>
                <c:pt idx="997">
                  <c:v>43402</c:v>
                </c:pt>
                <c:pt idx="998">
                  <c:v>43399</c:v>
                </c:pt>
                <c:pt idx="999">
                  <c:v>43398</c:v>
                </c:pt>
                <c:pt idx="1000">
                  <c:v>43397</c:v>
                </c:pt>
                <c:pt idx="1001">
                  <c:v>43396</c:v>
                </c:pt>
                <c:pt idx="1002">
                  <c:v>43395</c:v>
                </c:pt>
                <c:pt idx="1003">
                  <c:v>43392</c:v>
                </c:pt>
                <c:pt idx="1004">
                  <c:v>43391</c:v>
                </c:pt>
                <c:pt idx="1005">
                  <c:v>43390</c:v>
                </c:pt>
                <c:pt idx="1006">
                  <c:v>43389</c:v>
                </c:pt>
                <c:pt idx="1007">
                  <c:v>43388</c:v>
                </c:pt>
                <c:pt idx="1008">
                  <c:v>43385</c:v>
                </c:pt>
                <c:pt idx="1009">
                  <c:v>43384</c:v>
                </c:pt>
                <c:pt idx="1010">
                  <c:v>43383</c:v>
                </c:pt>
                <c:pt idx="1011">
                  <c:v>43382</c:v>
                </c:pt>
                <c:pt idx="1012">
                  <c:v>43381</c:v>
                </c:pt>
                <c:pt idx="1013">
                  <c:v>43378</c:v>
                </c:pt>
                <c:pt idx="1014">
                  <c:v>43377</c:v>
                </c:pt>
                <c:pt idx="1015">
                  <c:v>43376</c:v>
                </c:pt>
                <c:pt idx="1016">
                  <c:v>43375</c:v>
                </c:pt>
              </c:numCache>
            </c:numRef>
          </c:cat>
          <c:val>
            <c:numRef>
              <c:f>Sheet1!$B$2:$B$1018</c:f>
              <c:numCache>
                <c:formatCode>General</c:formatCode>
                <c:ptCount val="1017"/>
                <c:pt idx="0">
                  <c:v>1218.01</c:v>
                </c:pt>
                <c:pt idx="1">
                  <c:v>1150.58</c:v>
                </c:pt>
                <c:pt idx="2">
                  <c:v>1204.94</c:v>
                </c:pt>
                <c:pt idx="3">
                  <c:v>1222.04</c:v>
                </c:pt>
                <c:pt idx="4">
                  <c:v>1292.69</c:v>
                </c:pt>
                <c:pt idx="5">
                  <c:v>1338.38</c:v>
                </c:pt>
                <c:pt idx="6">
                  <c:v>1368.03</c:v>
                </c:pt>
                <c:pt idx="7">
                  <c:v>1340.02</c:v>
                </c:pt>
                <c:pt idx="8">
                  <c:v>1339.37</c:v>
                </c:pt>
                <c:pt idx="9">
                  <c:v>1284.17</c:v>
                </c:pt>
                <c:pt idx="10">
                  <c:v>1282.49</c:v>
                </c:pt>
                <c:pt idx="11">
                  <c:v>1288.26</c:v>
                </c:pt>
                <c:pt idx="12">
                  <c:v>1264.48</c:v>
                </c:pt>
                <c:pt idx="13">
                  <c:v>1259.8</c:v>
                </c:pt>
                <c:pt idx="14">
                  <c:v>1249.42</c:v>
                </c:pt>
                <c:pt idx="15">
                  <c:v>1252.33</c:v>
                </c:pt>
                <c:pt idx="16">
                  <c:v>1312.29</c:v>
                </c:pt>
                <c:pt idx="17">
                  <c:v>1346.29</c:v>
                </c:pt>
                <c:pt idx="18">
                  <c:v>1357.57</c:v>
                </c:pt>
                <c:pt idx="19">
                  <c:v>1349.47</c:v>
                </c:pt>
                <c:pt idx="20">
                  <c:v>1393.06</c:v>
                </c:pt>
                <c:pt idx="21">
                  <c:v>1409.43</c:v>
                </c:pt>
                <c:pt idx="22">
                  <c:v>1417.62</c:v>
                </c:pt>
                <c:pt idx="23">
                  <c:v>1434.32</c:v>
                </c:pt>
                <c:pt idx="24">
                  <c:v>1477.44</c:v>
                </c:pt>
                <c:pt idx="25">
                  <c:v>1432.15</c:v>
                </c:pt>
                <c:pt idx="26">
                  <c:v>1352.62</c:v>
                </c:pt>
                <c:pt idx="27">
                  <c:v>1329.47</c:v>
                </c:pt>
                <c:pt idx="28">
                  <c:v>1337.74</c:v>
                </c:pt>
                <c:pt idx="29">
                  <c:v>1364.22</c:v>
                </c:pt>
                <c:pt idx="30">
                  <c:v>1372.94</c:v>
                </c:pt>
                <c:pt idx="31">
                  <c:v>1440.88</c:v>
                </c:pt>
                <c:pt idx="32">
                  <c:v>1436.31</c:v>
                </c:pt>
                <c:pt idx="33">
                  <c:v>1414.12</c:v>
                </c:pt>
                <c:pt idx="34">
                  <c:v>1503.05</c:v>
                </c:pt>
                <c:pt idx="35">
                  <c:v>1484.6</c:v>
                </c:pt>
                <c:pt idx="36">
                  <c:v>1449.78</c:v>
                </c:pt>
                <c:pt idx="37">
                  <c:v>1450.93</c:v>
                </c:pt>
                <c:pt idx="38">
                  <c:v>1456.24</c:v>
                </c:pt>
                <c:pt idx="39">
                  <c:v>1529.37</c:v>
                </c:pt>
                <c:pt idx="40">
                  <c:v>1545.79</c:v>
                </c:pt>
                <c:pt idx="41">
                  <c:v>1568.51</c:v>
                </c:pt>
                <c:pt idx="42">
                  <c:v>1596.62</c:v>
                </c:pt>
                <c:pt idx="43">
                  <c:v>1601.76</c:v>
                </c:pt>
                <c:pt idx="44">
                  <c:v>1605.43</c:v>
                </c:pt>
                <c:pt idx="45">
                  <c:v>1659.01</c:v>
                </c:pt>
                <c:pt idx="46">
                  <c:v>1602.93</c:v>
                </c:pt>
                <c:pt idx="47">
                  <c:v>1573.92</c:v>
                </c:pt>
                <c:pt idx="48">
                  <c:v>1574.47</c:v>
                </c:pt>
                <c:pt idx="49">
                  <c:v>1513.93</c:v>
                </c:pt>
                <c:pt idx="50">
                  <c:v>1534.24</c:v>
                </c:pt>
                <c:pt idx="51">
                  <c:v>1475.33</c:v>
                </c:pt>
                <c:pt idx="52">
                  <c:v>1398.26</c:v>
                </c:pt>
                <c:pt idx="53">
                  <c:v>1388.87</c:v>
                </c:pt>
                <c:pt idx="54">
                  <c:v>1395.92</c:v>
                </c:pt>
                <c:pt idx="55">
                  <c:v>1375.02</c:v>
                </c:pt>
                <c:pt idx="56">
                  <c:v>1345.77</c:v>
                </c:pt>
                <c:pt idx="57">
                  <c:v>1374.14</c:v>
                </c:pt>
                <c:pt idx="58">
                  <c:v>1410.22</c:v>
                </c:pt>
                <c:pt idx="59">
                  <c:v>1480.97</c:v>
                </c:pt>
                <c:pt idx="60">
                  <c:v>1449.48</c:v>
                </c:pt>
                <c:pt idx="61">
                  <c:v>1385</c:v>
                </c:pt>
                <c:pt idx="62">
                  <c:v>1368.92</c:v>
                </c:pt>
                <c:pt idx="63">
                  <c:v>1371.04</c:v>
                </c:pt>
                <c:pt idx="64">
                  <c:v>1334.47</c:v>
                </c:pt>
                <c:pt idx="65">
                  <c:v>1342.15</c:v>
                </c:pt>
                <c:pt idx="66">
                  <c:v>1332.44</c:v>
                </c:pt>
                <c:pt idx="67">
                  <c:v>1432.3</c:v>
                </c:pt>
                <c:pt idx="68">
                  <c:v>1465.22</c:v>
                </c:pt>
                <c:pt idx="69">
                  <c:v>1458.52</c:v>
                </c:pt>
                <c:pt idx="70">
                  <c:v>1431.39</c:v>
                </c:pt>
                <c:pt idx="71">
                  <c:v>1448.84</c:v>
                </c:pt>
                <c:pt idx="72">
                  <c:v>1356.54</c:v>
                </c:pt>
                <c:pt idx="73">
                  <c:v>1338.97</c:v>
                </c:pt>
                <c:pt idx="74">
                  <c:v>1355.02</c:v>
                </c:pt>
                <c:pt idx="75">
                  <c:v>1380.37</c:v>
                </c:pt>
                <c:pt idx="76">
                  <c:v>1447.04</c:v>
                </c:pt>
                <c:pt idx="77">
                  <c:v>1489.01</c:v>
                </c:pt>
                <c:pt idx="78">
                  <c:v>1435.2</c:v>
                </c:pt>
                <c:pt idx="79">
                  <c:v>1347.11</c:v>
                </c:pt>
                <c:pt idx="80">
                  <c:v>1294.42</c:v>
                </c:pt>
                <c:pt idx="81">
                  <c:v>1307.54</c:v>
                </c:pt>
                <c:pt idx="82">
                  <c:v>1242.06</c:v>
                </c:pt>
                <c:pt idx="83">
                  <c:v>1261.1400000000001</c:v>
                </c:pt>
                <c:pt idx="84">
                  <c:v>1274.17</c:v>
                </c:pt>
                <c:pt idx="85">
                  <c:v>1264.76</c:v>
                </c:pt>
                <c:pt idx="86">
                  <c:v>1303.3399999999999</c:v>
                </c:pt>
                <c:pt idx="87">
                  <c:v>1399.56</c:v>
                </c:pt>
                <c:pt idx="88">
                  <c:v>1489.61</c:v>
                </c:pt>
                <c:pt idx="89">
                  <c:v>1496.97</c:v>
                </c:pt>
                <c:pt idx="90">
                  <c:v>1440.7</c:v>
                </c:pt>
                <c:pt idx="91">
                  <c:v>1498.23</c:v>
                </c:pt>
                <c:pt idx="92">
                  <c:v>1491.5</c:v>
                </c:pt>
                <c:pt idx="93">
                  <c:v>1426.99</c:v>
                </c:pt>
                <c:pt idx="94">
                  <c:v>1451.83</c:v>
                </c:pt>
                <c:pt idx="95">
                  <c:v>1491.39</c:v>
                </c:pt>
                <c:pt idx="96">
                  <c:v>1433.26</c:v>
                </c:pt>
                <c:pt idx="97">
                  <c:v>1360.93</c:v>
                </c:pt>
                <c:pt idx="98">
                  <c:v>1317.98</c:v>
                </c:pt>
                <c:pt idx="99">
                  <c:v>1378.07</c:v>
                </c:pt>
                <c:pt idx="100">
                  <c:v>1405.08</c:v>
                </c:pt>
                <c:pt idx="101">
                  <c:v>1431.06</c:v>
                </c:pt>
                <c:pt idx="102">
                  <c:v>1343.4</c:v>
                </c:pt>
                <c:pt idx="103">
                  <c:v>1376.87</c:v>
                </c:pt>
                <c:pt idx="104">
                  <c:v>1412.59</c:v>
                </c:pt>
                <c:pt idx="105">
                  <c:v>1426.47</c:v>
                </c:pt>
                <c:pt idx="106">
                  <c:v>1362.78</c:v>
                </c:pt>
                <c:pt idx="107">
                  <c:v>1250.82</c:v>
                </c:pt>
                <c:pt idx="108">
                  <c:v>1341.5</c:v>
                </c:pt>
                <c:pt idx="109">
                  <c:v>1415.6</c:v>
                </c:pt>
                <c:pt idx="110">
                  <c:v>1459.98</c:v>
                </c:pt>
                <c:pt idx="111">
                  <c:v>1548.56</c:v>
                </c:pt>
                <c:pt idx="112">
                  <c:v>1666.34</c:v>
                </c:pt>
                <c:pt idx="113">
                  <c:v>1638.62</c:v>
                </c:pt>
                <c:pt idx="114">
                  <c:v>1667.16</c:v>
                </c:pt>
                <c:pt idx="115">
                  <c:v>1622.2</c:v>
                </c:pt>
                <c:pt idx="116">
                  <c:v>1695.5</c:v>
                </c:pt>
                <c:pt idx="117">
                  <c:v>1667.13</c:v>
                </c:pt>
                <c:pt idx="118">
                  <c:v>1653.3</c:v>
                </c:pt>
                <c:pt idx="119">
                  <c:v>1719.69</c:v>
                </c:pt>
                <c:pt idx="120">
                  <c:v>1659.95</c:v>
                </c:pt>
                <c:pt idx="121">
                  <c:v>1710.19</c:v>
                </c:pt>
                <c:pt idx="122">
                  <c:v>1810.11</c:v>
                </c:pt>
                <c:pt idx="123">
                  <c:v>1867.12</c:v>
                </c:pt>
                <c:pt idx="124">
                  <c:v>1787.24</c:v>
                </c:pt>
                <c:pt idx="125">
                  <c:v>1826.68</c:v>
                </c:pt>
                <c:pt idx="126">
                  <c:v>1906.44</c:v>
                </c:pt>
                <c:pt idx="127">
                  <c:v>1842.8</c:v>
                </c:pt>
                <c:pt idx="128">
                  <c:v>1883.72</c:v>
                </c:pt>
                <c:pt idx="129">
                  <c:v>1806.31</c:v>
                </c:pt>
                <c:pt idx="130">
                  <c:v>1859.26</c:v>
                </c:pt>
                <c:pt idx="131">
                  <c:v>1870.7</c:v>
                </c:pt>
                <c:pt idx="132">
                  <c:v>1913.95</c:v>
                </c:pt>
                <c:pt idx="133">
                  <c:v>2036.95</c:v>
                </c:pt>
                <c:pt idx="134">
                  <c:v>1986.68</c:v>
                </c:pt>
                <c:pt idx="135">
                  <c:v>1949.03</c:v>
                </c:pt>
                <c:pt idx="136">
                  <c:v>1976.21</c:v>
                </c:pt>
                <c:pt idx="137">
                  <c:v>2015.2</c:v>
                </c:pt>
                <c:pt idx="138">
                  <c:v>1981.04</c:v>
                </c:pt>
                <c:pt idx="139">
                  <c:v>1911.12</c:v>
                </c:pt>
                <c:pt idx="140">
                  <c:v>1972.38</c:v>
                </c:pt>
                <c:pt idx="141">
                  <c:v>1962.28</c:v>
                </c:pt>
                <c:pt idx="142">
                  <c:v>1949.41</c:v>
                </c:pt>
                <c:pt idx="143">
                  <c:v>1916.63</c:v>
                </c:pt>
                <c:pt idx="144">
                  <c:v>1920.64</c:v>
                </c:pt>
                <c:pt idx="145">
                  <c:v>1854.42</c:v>
                </c:pt>
                <c:pt idx="146">
                  <c:v>1757.31</c:v>
                </c:pt>
                <c:pt idx="147">
                  <c:v>1676.43</c:v>
                </c:pt>
                <c:pt idx="148">
                  <c:v>1592.49</c:v>
                </c:pt>
                <c:pt idx="149">
                  <c:v>1660.35</c:v>
                </c:pt>
                <c:pt idx="150">
                  <c:v>1794.89</c:v>
                </c:pt>
                <c:pt idx="151">
                  <c:v>1791.79</c:v>
                </c:pt>
                <c:pt idx="152">
                  <c:v>1775.46</c:v>
                </c:pt>
                <c:pt idx="153">
                  <c:v>1704.21</c:v>
                </c:pt>
                <c:pt idx="154">
                  <c:v>1816.2</c:v>
                </c:pt>
                <c:pt idx="155">
                  <c:v>1885.35</c:v>
                </c:pt>
                <c:pt idx="156">
                  <c:v>1988.32</c:v>
                </c:pt>
                <c:pt idx="157">
                  <c:v>1988.38</c:v>
                </c:pt>
                <c:pt idx="158">
                  <c:v>1990.57</c:v>
                </c:pt>
                <c:pt idx="159">
                  <c:v>1946.15</c:v>
                </c:pt>
                <c:pt idx="160">
                  <c:v>1912.52</c:v>
                </c:pt>
                <c:pt idx="161">
                  <c:v>1715.7</c:v>
                </c:pt>
                <c:pt idx="162">
                  <c:v>1882.74</c:v>
                </c:pt>
                <c:pt idx="163">
                  <c:v>1875.28</c:v>
                </c:pt>
                <c:pt idx="164">
                  <c:v>1970.91</c:v>
                </c:pt>
                <c:pt idx="165">
                  <c:v>2069.4499999999998</c:v>
                </c:pt>
                <c:pt idx="166">
                  <c:v>2100.8200000000002</c:v>
                </c:pt>
                <c:pt idx="167">
                  <c:v>2107.8200000000002</c:v>
                </c:pt>
                <c:pt idx="168">
                  <c:v>2058.87</c:v>
                </c:pt>
                <c:pt idx="169">
                  <c:v>2156.36</c:v>
                </c:pt>
                <c:pt idx="170">
                  <c:v>2127.58</c:v>
                </c:pt>
                <c:pt idx="171">
                  <c:v>2151.96</c:v>
                </c:pt>
                <c:pt idx="172">
                  <c:v>2064.41</c:v>
                </c:pt>
                <c:pt idx="173">
                  <c:v>2073.41</c:v>
                </c:pt>
                <c:pt idx="174">
                  <c:v>1996.86</c:v>
                </c:pt>
                <c:pt idx="175">
                  <c:v>2008.52</c:v>
                </c:pt>
                <c:pt idx="176">
                  <c:v>2144.8200000000002</c:v>
                </c:pt>
                <c:pt idx="177">
                  <c:v>2138.9899999999998</c:v>
                </c:pt>
                <c:pt idx="178">
                  <c:v>2009.37</c:v>
                </c:pt>
                <c:pt idx="179">
                  <c:v>1919.47</c:v>
                </c:pt>
                <c:pt idx="180">
                  <c:v>1960.77</c:v>
                </c:pt>
                <c:pt idx="181">
                  <c:v>2005.66</c:v>
                </c:pt>
                <c:pt idx="182">
                  <c:v>2012.13</c:v>
                </c:pt>
                <c:pt idx="183">
                  <c:v>1926.93</c:v>
                </c:pt>
                <c:pt idx="184">
                  <c:v>2028.94</c:v>
                </c:pt>
                <c:pt idx="185">
                  <c:v>2090.02</c:v>
                </c:pt>
                <c:pt idx="186">
                  <c:v>2070.69</c:v>
                </c:pt>
                <c:pt idx="187">
                  <c:v>2080.02</c:v>
                </c:pt>
                <c:pt idx="188">
                  <c:v>2113.48</c:v>
                </c:pt>
                <c:pt idx="189">
                  <c:v>2253.91</c:v>
                </c:pt>
                <c:pt idx="190">
                  <c:v>2306.67</c:v>
                </c:pt>
                <c:pt idx="191">
                  <c:v>2215.2600000000002</c:v>
                </c:pt>
                <c:pt idx="192">
                  <c:v>2150.42</c:v>
                </c:pt>
                <c:pt idx="193">
                  <c:v>2206.2600000000002</c:v>
                </c:pt>
                <c:pt idx="194">
                  <c:v>2177.14</c:v>
                </c:pt>
                <c:pt idx="195">
                  <c:v>2291.5</c:v>
                </c:pt>
                <c:pt idx="196">
                  <c:v>2427.4499999999998</c:v>
                </c:pt>
                <c:pt idx="197">
                  <c:v>2468.62</c:v>
                </c:pt>
                <c:pt idx="198">
                  <c:v>2496.4</c:v>
                </c:pt>
                <c:pt idx="199">
                  <c:v>2471.84</c:v>
                </c:pt>
                <c:pt idx="200">
                  <c:v>2481.7600000000002</c:v>
                </c:pt>
                <c:pt idx="201">
                  <c:v>2530.9299999999998</c:v>
                </c:pt>
                <c:pt idx="202">
                  <c:v>2526.75</c:v>
                </c:pt>
                <c:pt idx="203">
                  <c:v>2516.48</c:v>
                </c:pt>
                <c:pt idx="204">
                  <c:v>2513.09</c:v>
                </c:pt>
                <c:pt idx="205">
                  <c:v>2438.92</c:v>
                </c:pt>
                <c:pt idx="206">
                  <c:v>2394.34</c:v>
                </c:pt>
                <c:pt idx="207">
                  <c:v>2344.7600000000002</c:v>
                </c:pt>
                <c:pt idx="208">
                  <c:v>2479.5</c:v>
                </c:pt>
                <c:pt idx="209">
                  <c:v>2399.7199999999998</c:v>
                </c:pt>
                <c:pt idx="210">
                  <c:v>2420.0700000000002</c:v>
                </c:pt>
                <c:pt idx="211">
                  <c:v>2479.84</c:v>
                </c:pt>
                <c:pt idx="212">
                  <c:v>2533</c:v>
                </c:pt>
                <c:pt idx="213">
                  <c:v>2624.31</c:v>
                </c:pt>
                <c:pt idx="214">
                  <c:v>2569.81</c:v>
                </c:pt>
                <c:pt idx="215">
                  <c:v>2500.9899999999998</c:v>
                </c:pt>
                <c:pt idx="216">
                  <c:v>2396.42</c:v>
                </c:pt>
                <c:pt idx="217">
                  <c:v>2526.14</c:v>
                </c:pt>
                <c:pt idx="218">
                  <c:v>2493.98</c:v>
                </c:pt>
                <c:pt idx="219">
                  <c:v>2707.19</c:v>
                </c:pt>
                <c:pt idx="220">
                  <c:v>2738</c:v>
                </c:pt>
                <c:pt idx="221">
                  <c:v>2737.88</c:v>
                </c:pt>
                <c:pt idx="222">
                  <c:v>2705.13</c:v>
                </c:pt>
                <c:pt idx="223">
                  <c:v>2647.9</c:v>
                </c:pt>
                <c:pt idx="224">
                  <c:v>2704.97</c:v>
                </c:pt>
                <c:pt idx="225">
                  <c:v>2899.42</c:v>
                </c:pt>
                <c:pt idx="226">
                  <c:v>2961.58</c:v>
                </c:pt>
                <c:pt idx="227">
                  <c:v>2994.7</c:v>
                </c:pt>
                <c:pt idx="228">
                  <c:v>3045</c:v>
                </c:pt>
                <c:pt idx="229">
                  <c:v>3008.83</c:v>
                </c:pt>
                <c:pt idx="230">
                  <c:v>3045.86</c:v>
                </c:pt>
                <c:pt idx="231">
                  <c:v>3007.22</c:v>
                </c:pt>
                <c:pt idx="232">
                  <c:v>3015.25</c:v>
                </c:pt>
                <c:pt idx="233">
                  <c:v>3060.97</c:v>
                </c:pt>
                <c:pt idx="234">
                  <c:v>3078.28</c:v>
                </c:pt>
                <c:pt idx="235">
                  <c:v>3018.82</c:v>
                </c:pt>
                <c:pt idx="236">
                  <c:v>3052.19</c:v>
                </c:pt>
                <c:pt idx="237">
                  <c:v>2992.54</c:v>
                </c:pt>
                <c:pt idx="238">
                  <c:v>2963.51</c:v>
                </c:pt>
                <c:pt idx="239">
                  <c:v>2991.22</c:v>
                </c:pt>
                <c:pt idx="240">
                  <c:v>2971.99</c:v>
                </c:pt>
                <c:pt idx="241">
                  <c:v>2937.86</c:v>
                </c:pt>
                <c:pt idx="242">
                  <c:v>2920.45</c:v>
                </c:pt>
                <c:pt idx="243">
                  <c:v>2976.66</c:v>
                </c:pt>
                <c:pt idx="244">
                  <c:v>3028.47</c:v>
                </c:pt>
                <c:pt idx="245">
                  <c:v>2985.86</c:v>
                </c:pt>
                <c:pt idx="246">
                  <c:v>3003.45</c:v>
                </c:pt>
                <c:pt idx="247">
                  <c:v>2959.09</c:v>
                </c:pt>
                <c:pt idx="248">
                  <c:v>2990.42</c:v>
                </c:pt>
                <c:pt idx="249">
                  <c:v>2955.11</c:v>
                </c:pt>
                <c:pt idx="250">
                  <c:v>2898.81</c:v>
                </c:pt>
                <c:pt idx="251">
                  <c:v>2929.83</c:v>
                </c:pt>
                <c:pt idx="252">
                  <c:v>2900.49</c:v>
                </c:pt>
                <c:pt idx="253">
                  <c:v>2794.09</c:v>
                </c:pt>
                <c:pt idx="254">
                  <c:v>2735.51</c:v>
                </c:pt>
                <c:pt idx="255">
                  <c:v>2714.8</c:v>
                </c:pt>
                <c:pt idx="256">
                  <c:v>2780.82</c:v>
                </c:pt>
                <c:pt idx="257">
                  <c:v>2744.18</c:v>
                </c:pt>
                <c:pt idx="258">
                  <c:v>2652.33</c:v>
                </c:pt>
                <c:pt idx="259">
                  <c:v>2649.29</c:v>
                </c:pt>
                <c:pt idx="260">
                  <c:v>2734.75</c:v>
                </c:pt>
                <c:pt idx="261">
                  <c:v>2741.56</c:v>
                </c:pt>
                <c:pt idx="262">
                  <c:v>2720.33</c:v>
                </c:pt>
                <c:pt idx="263">
                  <c:v>2753.05</c:v>
                </c:pt>
                <c:pt idx="264">
                  <c:v>2805.01</c:v>
                </c:pt>
                <c:pt idx="265">
                  <c:v>2881.13</c:v>
                </c:pt>
                <c:pt idx="266">
                  <c:v>2911.43</c:v>
                </c:pt>
                <c:pt idx="267">
                  <c:v>2905.14</c:v>
                </c:pt>
                <c:pt idx="268">
                  <c:v>2848.86</c:v>
                </c:pt>
                <c:pt idx="269">
                  <c:v>2856.92</c:v>
                </c:pt>
                <c:pt idx="270">
                  <c:v>2839.93</c:v>
                </c:pt>
                <c:pt idx="271">
                  <c:v>2918.04</c:v>
                </c:pt>
                <c:pt idx="272">
                  <c:v>2858.37</c:v>
                </c:pt>
                <c:pt idx="273">
                  <c:v>2838.39</c:v>
                </c:pt>
                <c:pt idx="274">
                  <c:v>2845.44</c:v>
                </c:pt>
                <c:pt idx="275">
                  <c:v>2856.56</c:v>
                </c:pt>
                <c:pt idx="276">
                  <c:v>2905.42</c:v>
                </c:pt>
                <c:pt idx="277">
                  <c:v>2896.81</c:v>
                </c:pt>
                <c:pt idx="278">
                  <c:v>2955.92</c:v>
                </c:pt>
                <c:pt idx="279">
                  <c:v>2994.15</c:v>
                </c:pt>
                <c:pt idx="280">
                  <c:v>2937.5</c:v>
                </c:pt>
                <c:pt idx="281">
                  <c:v>2931.69</c:v>
                </c:pt>
                <c:pt idx="282">
                  <c:v>2892.9</c:v>
                </c:pt>
                <c:pt idx="283">
                  <c:v>2891.47</c:v>
                </c:pt>
                <c:pt idx="284">
                  <c:v>2890.63</c:v>
                </c:pt>
                <c:pt idx="285">
                  <c:v>2823.08</c:v>
                </c:pt>
                <c:pt idx="286">
                  <c:v>2829.45</c:v>
                </c:pt>
                <c:pt idx="287">
                  <c:v>2823.14</c:v>
                </c:pt>
                <c:pt idx="288">
                  <c:v>2788.04</c:v>
                </c:pt>
                <c:pt idx="289">
                  <c:v>2712.81</c:v>
                </c:pt>
                <c:pt idx="290">
                  <c:v>2676.3</c:v>
                </c:pt>
                <c:pt idx="291">
                  <c:v>2659.93</c:v>
                </c:pt>
                <c:pt idx="292">
                  <c:v>2686.07</c:v>
                </c:pt>
                <c:pt idx="293">
                  <c:v>2679.86</c:v>
                </c:pt>
                <c:pt idx="294">
                  <c:v>2736.72</c:v>
                </c:pt>
                <c:pt idx="295">
                  <c:v>2757.24</c:v>
                </c:pt>
                <c:pt idx="296">
                  <c:v>2714.21</c:v>
                </c:pt>
                <c:pt idx="297">
                  <c:v>2740.55</c:v>
                </c:pt>
                <c:pt idx="298">
                  <c:v>2797.35</c:v>
                </c:pt>
                <c:pt idx="299">
                  <c:v>2781.73</c:v>
                </c:pt>
                <c:pt idx="300">
                  <c:v>2799.69</c:v>
                </c:pt>
                <c:pt idx="301">
                  <c:v>2779.27</c:v>
                </c:pt>
                <c:pt idx="302">
                  <c:v>2733.24</c:v>
                </c:pt>
                <c:pt idx="303">
                  <c:v>2736</c:v>
                </c:pt>
                <c:pt idx="304">
                  <c:v>2719.31</c:v>
                </c:pt>
                <c:pt idx="305">
                  <c:v>2731.28</c:v>
                </c:pt>
                <c:pt idx="306">
                  <c:v>2738.83</c:v>
                </c:pt>
                <c:pt idx="307">
                  <c:v>2708.65</c:v>
                </c:pt>
                <c:pt idx="308">
                  <c:v>2742.76</c:v>
                </c:pt>
                <c:pt idx="309">
                  <c:v>2754.94</c:v>
                </c:pt>
                <c:pt idx="310">
                  <c:v>2739.01</c:v>
                </c:pt>
                <c:pt idx="311">
                  <c:v>2717.05</c:v>
                </c:pt>
                <c:pt idx="312">
                  <c:v>2666.08</c:v>
                </c:pt>
                <c:pt idx="313">
                  <c:v>2619.27</c:v>
                </c:pt>
                <c:pt idx="314">
                  <c:v>2546.3000000000002</c:v>
                </c:pt>
                <c:pt idx="315">
                  <c:v>2591.2199999999998</c:v>
                </c:pt>
                <c:pt idx="316">
                  <c:v>2612.83</c:v>
                </c:pt>
                <c:pt idx="317">
                  <c:v>2693.18</c:v>
                </c:pt>
                <c:pt idx="318">
                  <c:v>2684.27</c:v>
                </c:pt>
                <c:pt idx="319">
                  <c:v>2737.61</c:v>
                </c:pt>
                <c:pt idx="320">
                  <c:v>2689.85</c:v>
                </c:pt>
                <c:pt idx="321">
                  <c:v>2653.72</c:v>
                </c:pt>
                <c:pt idx="322">
                  <c:v>2749.46</c:v>
                </c:pt>
                <c:pt idx="323">
                  <c:v>2681.8</c:v>
                </c:pt>
                <c:pt idx="324">
                  <c:v>2666.3</c:v>
                </c:pt>
                <c:pt idx="325">
                  <c:v>2638.1</c:v>
                </c:pt>
                <c:pt idx="326">
                  <c:v>2699.04</c:v>
                </c:pt>
                <c:pt idx="327">
                  <c:v>2701.69</c:v>
                </c:pt>
                <c:pt idx="328">
                  <c:v>2696.02</c:v>
                </c:pt>
                <c:pt idx="329">
                  <c:v>2692.6</c:v>
                </c:pt>
                <c:pt idx="330">
                  <c:v>2682.72</c:v>
                </c:pt>
                <c:pt idx="331">
                  <c:v>2649.58</c:v>
                </c:pt>
                <c:pt idx="332">
                  <c:v>2613.91</c:v>
                </c:pt>
                <c:pt idx="333">
                  <c:v>2608.34</c:v>
                </c:pt>
                <c:pt idx="334">
                  <c:v>2586.4699999999998</c:v>
                </c:pt>
                <c:pt idx="335">
                  <c:v>2482.19</c:v>
                </c:pt>
                <c:pt idx="336">
                  <c:v>2479.14</c:v>
                </c:pt>
                <c:pt idx="337">
                  <c:v>2510.73</c:v>
                </c:pt>
                <c:pt idx="338">
                  <c:v>2495.27</c:v>
                </c:pt>
                <c:pt idx="339">
                  <c:v>2442.16</c:v>
                </c:pt>
                <c:pt idx="340">
                  <c:v>2389.15</c:v>
                </c:pt>
                <c:pt idx="341">
                  <c:v>2418.33</c:v>
                </c:pt>
                <c:pt idx="342">
                  <c:v>2387.37</c:v>
                </c:pt>
                <c:pt idx="343">
                  <c:v>2328.9</c:v>
                </c:pt>
                <c:pt idx="344">
                  <c:v>2320.4899999999998</c:v>
                </c:pt>
                <c:pt idx="345">
                  <c:v>2326.6799999999998</c:v>
                </c:pt>
                <c:pt idx="346">
                  <c:v>2329.38</c:v>
                </c:pt>
                <c:pt idx="347">
                  <c:v>2350.2399999999998</c:v>
                </c:pt>
                <c:pt idx="348">
                  <c:v>2350.37</c:v>
                </c:pt>
                <c:pt idx="349">
                  <c:v>2313.62</c:v>
                </c:pt>
                <c:pt idx="350">
                  <c:v>2318.92</c:v>
                </c:pt>
                <c:pt idx="351">
                  <c:v>2306.9699999999998</c:v>
                </c:pt>
                <c:pt idx="352">
                  <c:v>2284.39</c:v>
                </c:pt>
                <c:pt idx="353">
                  <c:v>2284.09</c:v>
                </c:pt>
                <c:pt idx="354">
                  <c:v>2216.33</c:v>
                </c:pt>
                <c:pt idx="355">
                  <c:v>2144.5300000000002</c:v>
                </c:pt>
                <c:pt idx="356">
                  <c:v>2179.85</c:v>
                </c:pt>
                <c:pt idx="357">
                  <c:v>2162.41</c:v>
                </c:pt>
                <c:pt idx="358">
                  <c:v>2130.8000000000002</c:v>
                </c:pt>
                <c:pt idx="359">
                  <c:v>2161.33</c:v>
                </c:pt>
                <c:pt idx="360">
                  <c:v>2174.38</c:v>
                </c:pt>
                <c:pt idx="361">
                  <c:v>2096.21</c:v>
                </c:pt>
                <c:pt idx="362">
                  <c:v>2202.92</c:v>
                </c:pt>
                <c:pt idx="363">
                  <c:v>2235.7199999999998</c:v>
                </c:pt>
                <c:pt idx="364">
                  <c:v>2240.48</c:v>
                </c:pt>
                <c:pt idx="365">
                  <c:v>2307.7800000000002</c:v>
                </c:pt>
                <c:pt idx="366">
                  <c:v>2329.54</c:v>
                </c:pt>
                <c:pt idx="367">
                  <c:v>2440.3000000000002</c:v>
                </c:pt>
                <c:pt idx="368">
                  <c:v>2437.9899999999998</c:v>
                </c:pt>
                <c:pt idx="369">
                  <c:v>2532.77</c:v>
                </c:pt>
                <c:pt idx="370">
                  <c:v>2509.66</c:v>
                </c:pt>
                <c:pt idx="371">
                  <c:v>2548.2399999999998</c:v>
                </c:pt>
                <c:pt idx="372">
                  <c:v>2488.08</c:v>
                </c:pt>
                <c:pt idx="373">
                  <c:v>2429.59</c:v>
                </c:pt>
                <c:pt idx="374">
                  <c:v>2406.52</c:v>
                </c:pt>
                <c:pt idx="375">
                  <c:v>2349.2199999999998</c:v>
                </c:pt>
                <c:pt idx="376">
                  <c:v>2405.54</c:v>
                </c:pt>
                <c:pt idx="377">
                  <c:v>2439.39</c:v>
                </c:pt>
                <c:pt idx="378">
                  <c:v>2490.2800000000002</c:v>
                </c:pt>
                <c:pt idx="379">
                  <c:v>2471.41</c:v>
                </c:pt>
                <c:pt idx="380">
                  <c:v>2493.79</c:v>
                </c:pt>
                <c:pt idx="381">
                  <c:v>2427.98</c:v>
                </c:pt>
                <c:pt idx="382">
                  <c:v>2382.63</c:v>
                </c:pt>
                <c:pt idx="383">
                  <c:v>2391.96</c:v>
                </c:pt>
                <c:pt idx="384">
                  <c:v>2383.73</c:v>
                </c:pt>
                <c:pt idx="385">
                  <c:v>2368.12</c:v>
                </c:pt>
                <c:pt idx="386">
                  <c:v>2339.87</c:v>
                </c:pt>
                <c:pt idx="387">
                  <c:v>2365.1999999999998</c:v>
                </c:pt>
                <c:pt idx="388">
                  <c:v>2325.02</c:v>
                </c:pt>
                <c:pt idx="389">
                  <c:v>2224.7600000000002</c:v>
                </c:pt>
                <c:pt idx="390">
                  <c:v>2171.6999999999998</c:v>
                </c:pt>
                <c:pt idx="391">
                  <c:v>2244.8000000000002</c:v>
                </c:pt>
                <c:pt idx="392">
                  <c:v>2237.98</c:v>
                </c:pt>
                <c:pt idx="393">
                  <c:v>2188.63</c:v>
                </c:pt>
                <c:pt idx="394">
                  <c:v>2354.38</c:v>
                </c:pt>
                <c:pt idx="395">
                  <c:v>2363.7600000000002</c:v>
                </c:pt>
                <c:pt idx="396">
                  <c:v>2325.7399999999998</c:v>
                </c:pt>
                <c:pt idx="397">
                  <c:v>2278.67</c:v>
                </c:pt>
                <c:pt idx="398">
                  <c:v>2351.73</c:v>
                </c:pt>
                <c:pt idx="399">
                  <c:v>2351.5300000000002</c:v>
                </c:pt>
                <c:pt idx="400">
                  <c:v>2447.71</c:v>
                </c:pt>
                <c:pt idx="401">
                  <c:v>2399.5500000000002</c:v>
                </c:pt>
                <c:pt idx="402">
                  <c:v>2385.13</c:v>
                </c:pt>
                <c:pt idx="403">
                  <c:v>2369.27</c:v>
                </c:pt>
                <c:pt idx="404">
                  <c:v>2386.35</c:v>
                </c:pt>
                <c:pt idx="405">
                  <c:v>2279.71</c:v>
                </c:pt>
                <c:pt idx="406">
                  <c:v>2290.75</c:v>
                </c:pt>
                <c:pt idx="407">
                  <c:v>2318.1</c:v>
                </c:pt>
                <c:pt idx="408">
                  <c:v>2366.5100000000002</c:v>
                </c:pt>
                <c:pt idx="409">
                  <c:v>2530.27</c:v>
                </c:pt>
                <c:pt idx="410">
                  <c:v>2632.93</c:v>
                </c:pt>
                <c:pt idx="411">
                  <c:v>2568.39</c:v>
                </c:pt>
                <c:pt idx="412">
                  <c:v>2534.2199999999998</c:v>
                </c:pt>
                <c:pt idx="413">
                  <c:v>2633.08</c:v>
                </c:pt>
                <c:pt idx="414">
                  <c:v>2625.35</c:v>
                </c:pt>
                <c:pt idx="415">
                  <c:v>2580.96</c:v>
                </c:pt>
                <c:pt idx="416">
                  <c:v>2773.1</c:v>
                </c:pt>
                <c:pt idx="417">
                  <c:v>2814.17</c:v>
                </c:pt>
                <c:pt idx="418">
                  <c:v>2754.21</c:v>
                </c:pt>
                <c:pt idx="419">
                  <c:v>2786.3</c:v>
                </c:pt>
                <c:pt idx="420">
                  <c:v>2876.43</c:v>
                </c:pt>
                <c:pt idx="421">
                  <c:v>2823.47</c:v>
                </c:pt>
                <c:pt idx="422">
                  <c:v>2846.31</c:v>
                </c:pt>
                <c:pt idx="423">
                  <c:v>2845.13</c:v>
                </c:pt>
                <c:pt idx="424">
                  <c:v>2801.94</c:v>
                </c:pt>
                <c:pt idx="425">
                  <c:v>2800.71</c:v>
                </c:pt>
                <c:pt idx="426">
                  <c:v>2729.09</c:v>
                </c:pt>
                <c:pt idx="427">
                  <c:v>2686.88</c:v>
                </c:pt>
                <c:pt idx="428">
                  <c:v>2692.66</c:v>
                </c:pt>
                <c:pt idx="429">
                  <c:v>2634.65</c:v>
                </c:pt>
                <c:pt idx="430">
                  <c:v>2566.9499999999998</c:v>
                </c:pt>
                <c:pt idx="431">
                  <c:v>2565.75</c:v>
                </c:pt>
                <c:pt idx="432">
                  <c:v>2524.37</c:v>
                </c:pt>
                <c:pt idx="433">
                  <c:v>2510.87</c:v>
                </c:pt>
                <c:pt idx="434">
                  <c:v>2627.56</c:v>
                </c:pt>
                <c:pt idx="435">
                  <c:v>2689.38</c:v>
                </c:pt>
                <c:pt idx="436">
                  <c:v>2629.61</c:v>
                </c:pt>
                <c:pt idx="437">
                  <c:v>2659.75</c:v>
                </c:pt>
                <c:pt idx="438">
                  <c:v>2639.45</c:v>
                </c:pt>
                <c:pt idx="439">
                  <c:v>2588.1799999999998</c:v>
                </c:pt>
                <c:pt idx="440">
                  <c:v>2596.63</c:v>
                </c:pt>
                <c:pt idx="441">
                  <c:v>2589.36</c:v>
                </c:pt>
                <c:pt idx="442">
                  <c:v>2587.0500000000002</c:v>
                </c:pt>
                <c:pt idx="443">
                  <c:v>2571.83</c:v>
                </c:pt>
                <c:pt idx="444">
                  <c:v>2553.27</c:v>
                </c:pt>
                <c:pt idx="445">
                  <c:v>2556.7199999999998</c:v>
                </c:pt>
                <c:pt idx="446">
                  <c:v>2460.3200000000002</c:v>
                </c:pt>
                <c:pt idx="447">
                  <c:v>2454.9699999999998</c:v>
                </c:pt>
                <c:pt idx="448">
                  <c:v>2477.7600000000002</c:v>
                </c:pt>
                <c:pt idx="449">
                  <c:v>2542.5300000000002</c:v>
                </c:pt>
                <c:pt idx="450">
                  <c:v>2552.33</c:v>
                </c:pt>
                <c:pt idx="451">
                  <c:v>2556.15</c:v>
                </c:pt>
                <c:pt idx="452">
                  <c:v>2590.61</c:v>
                </c:pt>
                <c:pt idx="453">
                  <c:v>2679.44</c:v>
                </c:pt>
                <c:pt idx="454">
                  <c:v>2659.27</c:v>
                </c:pt>
                <c:pt idx="455">
                  <c:v>2707.33</c:v>
                </c:pt>
                <c:pt idx="456">
                  <c:v>2628.37</c:v>
                </c:pt>
                <c:pt idx="457">
                  <c:v>2581.5300000000002</c:v>
                </c:pt>
                <c:pt idx="458">
                  <c:v>2569.58</c:v>
                </c:pt>
                <c:pt idx="459">
                  <c:v>2508.4699999999998</c:v>
                </c:pt>
                <c:pt idx="460">
                  <c:v>2444.83</c:v>
                </c:pt>
                <c:pt idx="461">
                  <c:v>2438.79</c:v>
                </c:pt>
                <c:pt idx="462">
                  <c:v>2407.41</c:v>
                </c:pt>
                <c:pt idx="463">
                  <c:v>2384.58</c:v>
                </c:pt>
                <c:pt idx="464">
                  <c:v>2297.23</c:v>
                </c:pt>
                <c:pt idx="465">
                  <c:v>2386.3200000000002</c:v>
                </c:pt>
                <c:pt idx="466">
                  <c:v>2365.4</c:v>
                </c:pt>
                <c:pt idx="467">
                  <c:v>2343.38</c:v>
                </c:pt>
                <c:pt idx="468">
                  <c:v>2327.79</c:v>
                </c:pt>
                <c:pt idx="469">
                  <c:v>2286.5100000000002</c:v>
                </c:pt>
                <c:pt idx="470">
                  <c:v>2258.4499999999998</c:v>
                </c:pt>
                <c:pt idx="471">
                  <c:v>2307.67</c:v>
                </c:pt>
                <c:pt idx="472">
                  <c:v>2307.23</c:v>
                </c:pt>
                <c:pt idx="473">
                  <c:v>2263.6</c:v>
                </c:pt>
                <c:pt idx="474">
                  <c:v>2186.1999999999998</c:v>
                </c:pt>
                <c:pt idx="475">
                  <c:v>2189.1</c:v>
                </c:pt>
                <c:pt idx="476">
                  <c:v>2189.0300000000002</c:v>
                </c:pt>
                <c:pt idx="477">
                  <c:v>2158.2399999999998</c:v>
                </c:pt>
                <c:pt idx="478">
                  <c:v>2107.86</c:v>
                </c:pt>
                <c:pt idx="479">
                  <c:v>2122.96</c:v>
                </c:pt>
                <c:pt idx="480">
                  <c:v>2087.12</c:v>
                </c:pt>
                <c:pt idx="481">
                  <c:v>2063.67</c:v>
                </c:pt>
                <c:pt idx="482">
                  <c:v>2115.17</c:v>
                </c:pt>
                <c:pt idx="483">
                  <c:v>2101.6</c:v>
                </c:pt>
                <c:pt idx="484">
                  <c:v>2057.0500000000002</c:v>
                </c:pt>
                <c:pt idx="485">
                  <c:v>2074.23</c:v>
                </c:pt>
                <c:pt idx="486">
                  <c:v>2157.8200000000002</c:v>
                </c:pt>
                <c:pt idx="487">
                  <c:v>2176.54</c:v>
                </c:pt>
                <c:pt idx="488">
                  <c:v>2178.7199999999998</c:v>
                </c:pt>
                <c:pt idx="489">
                  <c:v>2066.48</c:v>
                </c:pt>
                <c:pt idx="490">
                  <c:v>1970.58</c:v>
                </c:pt>
                <c:pt idx="491">
                  <c:v>1993.49</c:v>
                </c:pt>
                <c:pt idx="492">
                  <c:v>2033.79</c:v>
                </c:pt>
                <c:pt idx="493">
                  <c:v>2066.98</c:v>
                </c:pt>
                <c:pt idx="494">
                  <c:v>2092.33</c:v>
                </c:pt>
                <c:pt idx="495">
                  <c:v>2126.54</c:v>
                </c:pt>
                <c:pt idx="496">
                  <c:v>2131.3200000000002</c:v>
                </c:pt>
                <c:pt idx="497">
                  <c:v>2127.44</c:v>
                </c:pt>
                <c:pt idx="498">
                  <c:v>2140.5700000000002</c:v>
                </c:pt>
                <c:pt idx="499">
                  <c:v>2191.98</c:v>
                </c:pt>
                <c:pt idx="500">
                  <c:v>2216.3000000000002</c:v>
                </c:pt>
                <c:pt idx="501">
                  <c:v>2239.2800000000002</c:v>
                </c:pt>
                <c:pt idx="502">
                  <c:v>2236.89</c:v>
                </c:pt>
                <c:pt idx="503">
                  <c:v>2171.87</c:v>
                </c:pt>
                <c:pt idx="504">
                  <c:v>2279.35</c:v>
                </c:pt>
                <c:pt idx="505">
                  <c:v>2244.0300000000002</c:v>
                </c:pt>
                <c:pt idx="506">
                  <c:v>2231.0300000000002</c:v>
                </c:pt>
                <c:pt idx="507">
                  <c:v>2155.9899999999998</c:v>
                </c:pt>
                <c:pt idx="508">
                  <c:v>2164.7800000000002</c:v>
                </c:pt>
                <c:pt idx="509">
                  <c:v>2103.13</c:v>
                </c:pt>
                <c:pt idx="510">
                  <c:v>2073.36</c:v>
                </c:pt>
                <c:pt idx="511">
                  <c:v>2048.7199999999998</c:v>
                </c:pt>
                <c:pt idx="512">
                  <c:v>2017.11</c:v>
                </c:pt>
                <c:pt idx="513">
                  <c:v>2039.65</c:v>
                </c:pt>
                <c:pt idx="514">
                  <c:v>2011.35</c:v>
                </c:pt>
                <c:pt idx="515">
                  <c:v>2020.66</c:v>
                </c:pt>
                <c:pt idx="516">
                  <c:v>2012.79</c:v>
                </c:pt>
                <c:pt idx="517">
                  <c:v>1933.81</c:v>
                </c:pt>
                <c:pt idx="518">
                  <c:v>1924.49</c:v>
                </c:pt>
                <c:pt idx="519">
                  <c:v>1988.03</c:v>
                </c:pt>
                <c:pt idx="520">
                  <c:v>1971.26</c:v>
                </c:pt>
                <c:pt idx="521">
                  <c:v>1872.83</c:v>
                </c:pt>
                <c:pt idx="522">
                  <c:v>1898.88</c:v>
                </c:pt>
                <c:pt idx="523">
                  <c:v>1861.5</c:v>
                </c:pt>
                <c:pt idx="524">
                  <c:v>1934.78</c:v>
                </c:pt>
                <c:pt idx="525">
                  <c:v>1929.25</c:v>
                </c:pt>
                <c:pt idx="526">
                  <c:v>1907.62</c:v>
                </c:pt>
                <c:pt idx="527">
                  <c:v>1934.88</c:v>
                </c:pt>
                <c:pt idx="528">
                  <c:v>1958.08</c:v>
                </c:pt>
                <c:pt idx="529">
                  <c:v>1928.81</c:v>
                </c:pt>
                <c:pt idx="530">
                  <c:v>1875.97</c:v>
                </c:pt>
                <c:pt idx="531">
                  <c:v>2002.51</c:v>
                </c:pt>
                <c:pt idx="532">
                  <c:v>2143.7199999999998</c:v>
                </c:pt>
                <c:pt idx="533">
                  <c:v>2241.5700000000002</c:v>
                </c:pt>
                <c:pt idx="534">
                  <c:v>2150.2399999999998</c:v>
                </c:pt>
                <c:pt idx="535">
                  <c:v>2095.08</c:v>
                </c:pt>
                <c:pt idx="536">
                  <c:v>2086.11</c:v>
                </c:pt>
                <c:pt idx="537">
                  <c:v>2068.92</c:v>
                </c:pt>
                <c:pt idx="538">
                  <c:v>1999.53</c:v>
                </c:pt>
                <c:pt idx="539">
                  <c:v>1937.92</c:v>
                </c:pt>
                <c:pt idx="540">
                  <c:v>1980.05</c:v>
                </c:pt>
                <c:pt idx="541">
                  <c:v>1985.89</c:v>
                </c:pt>
                <c:pt idx="542">
                  <c:v>1919.11</c:v>
                </c:pt>
                <c:pt idx="543">
                  <c:v>1934.79</c:v>
                </c:pt>
                <c:pt idx="544">
                  <c:v>1922.03</c:v>
                </c:pt>
                <c:pt idx="545">
                  <c:v>1883.59</c:v>
                </c:pt>
                <c:pt idx="546">
                  <c:v>1892.54</c:v>
                </c:pt>
                <c:pt idx="547">
                  <c:v>1849.7</c:v>
                </c:pt>
                <c:pt idx="548">
                  <c:v>1823.62</c:v>
                </c:pt>
                <c:pt idx="549">
                  <c:v>1826.13</c:v>
                </c:pt>
                <c:pt idx="550">
                  <c:v>1902.54</c:v>
                </c:pt>
                <c:pt idx="551">
                  <c:v>1967.87</c:v>
                </c:pt>
                <c:pt idx="552">
                  <c:v>2009.23</c:v>
                </c:pt>
                <c:pt idx="553">
                  <c:v>2034.8</c:v>
                </c:pt>
                <c:pt idx="554">
                  <c:v>2032</c:v>
                </c:pt>
                <c:pt idx="555">
                  <c:v>1992.13</c:v>
                </c:pt>
                <c:pt idx="556">
                  <c:v>1973.64</c:v>
                </c:pt>
                <c:pt idx="557">
                  <c:v>1916.24</c:v>
                </c:pt>
                <c:pt idx="558">
                  <c:v>1900.53</c:v>
                </c:pt>
                <c:pt idx="559">
                  <c:v>1879.57</c:v>
                </c:pt>
                <c:pt idx="560">
                  <c:v>1858.1</c:v>
                </c:pt>
                <c:pt idx="561">
                  <c:v>1826.77</c:v>
                </c:pt>
                <c:pt idx="562">
                  <c:v>1913.95</c:v>
                </c:pt>
                <c:pt idx="563">
                  <c:v>1923.84</c:v>
                </c:pt>
                <c:pt idx="564">
                  <c:v>1959.29</c:v>
                </c:pt>
                <c:pt idx="565">
                  <c:v>1857.38</c:v>
                </c:pt>
                <c:pt idx="566">
                  <c:v>1829.77</c:v>
                </c:pt>
                <c:pt idx="567">
                  <c:v>1830.93</c:v>
                </c:pt>
                <c:pt idx="568">
                  <c:v>1858.91</c:v>
                </c:pt>
                <c:pt idx="569">
                  <c:v>1830.75</c:v>
                </c:pt>
                <c:pt idx="570">
                  <c:v>1990.43</c:v>
                </c:pt>
                <c:pt idx="571">
                  <c:v>2002.8</c:v>
                </c:pt>
                <c:pt idx="572">
                  <c:v>2002.43</c:v>
                </c:pt>
                <c:pt idx="573">
                  <c:v>1930.92</c:v>
                </c:pt>
                <c:pt idx="574">
                  <c:v>1907.96</c:v>
                </c:pt>
                <c:pt idx="575">
                  <c:v>1925.76</c:v>
                </c:pt>
                <c:pt idx="576">
                  <c:v>1914.98</c:v>
                </c:pt>
                <c:pt idx="577">
                  <c:v>1835.4</c:v>
                </c:pt>
                <c:pt idx="578">
                  <c:v>1799.55</c:v>
                </c:pt>
                <c:pt idx="579">
                  <c:v>1834.86</c:v>
                </c:pt>
                <c:pt idx="580">
                  <c:v>1847.58</c:v>
                </c:pt>
                <c:pt idx="581">
                  <c:v>1802.43</c:v>
                </c:pt>
                <c:pt idx="582">
                  <c:v>1828.75</c:v>
                </c:pt>
                <c:pt idx="583">
                  <c:v>1851.7</c:v>
                </c:pt>
                <c:pt idx="584">
                  <c:v>1787.3</c:v>
                </c:pt>
                <c:pt idx="585">
                  <c:v>1800.29</c:v>
                </c:pt>
                <c:pt idx="586">
                  <c:v>1747.3</c:v>
                </c:pt>
                <c:pt idx="587">
                  <c:v>1737.84</c:v>
                </c:pt>
                <c:pt idx="588">
                  <c:v>1714</c:v>
                </c:pt>
                <c:pt idx="589">
                  <c:v>1620.68</c:v>
                </c:pt>
                <c:pt idx="590">
                  <c:v>1653.71</c:v>
                </c:pt>
                <c:pt idx="591">
                  <c:v>1641.75</c:v>
                </c:pt>
                <c:pt idx="592">
                  <c:v>1672.65</c:v>
                </c:pt>
                <c:pt idx="593">
                  <c:v>1666.18</c:v>
                </c:pt>
                <c:pt idx="594">
                  <c:v>1635.51</c:v>
                </c:pt>
                <c:pt idx="595">
                  <c:v>1631.47</c:v>
                </c:pt>
                <c:pt idx="596">
                  <c:v>1702.49</c:v>
                </c:pt>
                <c:pt idx="597">
                  <c:v>1718.86</c:v>
                </c:pt>
                <c:pt idx="598">
                  <c:v>1721.95</c:v>
                </c:pt>
                <c:pt idx="599">
                  <c:v>1663.97</c:v>
                </c:pt>
                <c:pt idx="600">
                  <c:v>1604.53</c:v>
                </c:pt>
                <c:pt idx="601">
                  <c:v>1571.65</c:v>
                </c:pt>
                <c:pt idx="602">
                  <c:v>1575.04</c:v>
                </c:pt>
                <c:pt idx="603">
                  <c:v>1640.62</c:v>
                </c:pt>
                <c:pt idx="604">
                  <c:v>1590.43</c:v>
                </c:pt>
                <c:pt idx="605">
                  <c:v>1582.55</c:v>
                </c:pt>
                <c:pt idx="606">
                  <c:v>1571.37</c:v>
                </c:pt>
                <c:pt idx="607">
                  <c:v>1532.46</c:v>
                </c:pt>
                <c:pt idx="608">
                  <c:v>1564.88</c:v>
                </c:pt>
                <c:pt idx="609">
                  <c:v>1501.68</c:v>
                </c:pt>
                <c:pt idx="610">
                  <c:v>1469.13</c:v>
                </c:pt>
                <c:pt idx="611">
                  <c:v>1507.22</c:v>
                </c:pt>
                <c:pt idx="612">
                  <c:v>1531.39</c:v>
                </c:pt>
                <c:pt idx="613">
                  <c:v>1483.41</c:v>
                </c:pt>
                <c:pt idx="614">
                  <c:v>1489.31</c:v>
                </c:pt>
                <c:pt idx="615">
                  <c:v>1437.28</c:v>
                </c:pt>
                <c:pt idx="616">
                  <c:v>1370.28</c:v>
                </c:pt>
                <c:pt idx="617">
                  <c:v>1338.77</c:v>
                </c:pt>
                <c:pt idx="618">
                  <c:v>1279.82</c:v>
                </c:pt>
                <c:pt idx="619">
                  <c:v>1298.8699999999999</c:v>
                </c:pt>
                <c:pt idx="620">
                  <c:v>1330.88</c:v>
                </c:pt>
                <c:pt idx="621">
                  <c:v>1307.93</c:v>
                </c:pt>
                <c:pt idx="622">
                  <c:v>1338.64</c:v>
                </c:pt>
                <c:pt idx="623">
                  <c:v>1307.72</c:v>
                </c:pt>
                <c:pt idx="624">
                  <c:v>1280</c:v>
                </c:pt>
                <c:pt idx="625">
                  <c:v>1266.25</c:v>
                </c:pt>
                <c:pt idx="626">
                  <c:v>1259.33</c:v>
                </c:pt>
                <c:pt idx="627">
                  <c:v>1274.24</c:v>
                </c:pt>
                <c:pt idx="628">
                  <c:v>1260.24</c:v>
                </c:pt>
                <c:pt idx="629">
                  <c:v>1257.3599999999999</c:v>
                </c:pt>
                <c:pt idx="630">
                  <c:v>1238.9100000000001</c:v>
                </c:pt>
                <c:pt idx="631">
                  <c:v>1197.3800000000001</c:v>
                </c:pt>
                <c:pt idx="632">
                  <c:v>1206.52</c:v>
                </c:pt>
                <c:pt idx="633">
                  <c:v>1162.72</c:v>
                </c:pt>
                <c:pt idx="634">
                  <c:v>1162.6099999999999</c:v>
                </c:pt>
                <c:pt idx="635">
                  <c:v>1107.55</c:v>
                </c:pt>
                <c:pt idx="636">
                  <c:v>1139.31</c:v>
                </c:pt>
                <c:pt idx="637">
                  <c:v>1072.78</c:v>
                </c:pt>
                <c:pt idx="638">
                  <c:v>1049.49</c:v>
                </c:pt>
                <c:pt idx="639">
                  <c:v>1051.48</c:v>
                </c:pt>
                <c:pt idx="640">
                  <c:v>1079.56</c:v>
                </c:pt>
                <c:pt idx="641">
                  <c:v>1142.32</c:v>
                </c:pt>
                <c:pt idx="642">
                  <c:v>1141.97</c:v>
                </c:pt>
                <c:pt idx="643">
                  <c:v>1131.53</c:v>
                </c:pt>
                <c:pt idx="644">
                  <c:v>1111.83</c:v>
                </c:pt>
                <c:pt idx="645">
                  <c:v>1114.3</c:v>
                </c:pt>
                <c:pt idx="646">
                  <c:v>1082.45</c:v>
                </c:pt>
                <c:pt idx="647">
                  <c:v>1006.64</c:v>
                </c:pt>
                <c:pt idx="648">
                  <c:v>1029.98</c:v>
                </c:pt>
                <c:pt idx="649">
                  <c:v>947.50540000000001</c:v>
                </c:pt>
                <c:pt idx="650">
                  <c:v>950.07920000000001</c:v>
                </c:pt>
                <c:pt idx="651">
                  <c:v>932.96410000000003</c:v>
                </c:pt>
                <c:pt idx="652">
                  <c:v>1039.6099999999999</c:v>
                </c:pt>
                <c:pt idx="653">
                  <c:v>1049.25</c:v>
                </c:pt>
                <c:pt idx="654">
                  <c:v>1049.69</c:v>
                </c:pt>
                <c:pt idx="655">
                  <c:v>1145.5899999999999</c:v>
                </c:pt>
                <c:pt idx="656">
                  <c:v>1164.1400000000001</c:v>
                </c:pt>
                <c:pt idx="657">
                  <c:v>1185.02</c:v>
                </c:pt>
                <c:pt idx="658">
                  <c:v>1264.98</c:v>
                </c:pt>
                <c:pt idx="659">
                  <c:v>1285.3800000000001</c:v>
                </c:pt>
                <c:pt idx="660">
                  <c:v>1286.5899999999999</c:v>
                </c:pt>
                <c:pt idx="661">
                  <c:v>1307.8699999999999</c:v>
                </c:pt>
                <c:pt idx="662">
                  <c:v>1297.6500000000001</c:v>
                </c:pt>
                <c:pt idx="663">
                  <c:v>1249.52</c:v>
                </c:pt>
                <c:pt idx="664">
                  <c:v>1281.49</c:v>
                </c:pt>
                <c:pt idx="665">
                  <c:v>1310.74</c:v>
                </c:pt>
                <c:pt idx="666">
                  <c:v>1355.31</c:v>
                </c:pt>
                <c:pt idx="667">
                  <c:v>1341.24</c:v>
                </c:pt>
                <c:pt idx="668">
                  <c:v>1405.97</c:v>
                </c:pt>
                <c:pt idx="669">
                  <c:v>1418.47</c:v>
                </c:pt>
                <c:pt idx="670">
                  <c:v>1415.71</c:v>
                </c:pt>
                <c:pt idx="671">
                  <c:v>1394.99</c:v>
                </c:pt>
                <c:pt idx="672">
                  <c:v>1391.12</c:v>
                </c:pt>
                <c:pt idx="673">
                  <c:v>1366.86</c:v>
                </c:pt>
                <c:pt idx="674">
                  <c:v>1372.88</c:v>
                </c:pt>
                <c:pt idx="675">
                  <c:v>1373.21</c:v>
                </c:pt>
                <c:pt idx="676">
                  <c:v>1351.29</c:v>
                </c:pt>
                <c:pt idx="677">
                  <c:v>1348.55</c:v>
                </c:pt>
                <c:pt idx="678">
                  <c:v>1345.64</c:v>
                </c:pt>
                <c:pt idx="679">
                  <c:v>1388.74</c:v>
                </c:pt>
                <c:pt idx="680">
                  <c:v>1356.09</c:v>
                </c:pt>
                <c:pt idx="681">
                  <c:v>1322.55</c:v>
                </c:pt>
                <c:pt idx="682">
                  <c:v>1332.46</c:v>
                </c:pt>
                <c:pt idx="683">
                  <c:v>1313.64</c:v>
                </c:pt>
                <c:pt idx="684">
                  <c:v>1325.41</c:v>
                </c:pt>
                <c:pt idx="685">
                  <c:v>1300.8900000000001</c:v>
                </c:pt>
                <c:pt idx="686">
                  <c:v>1286.29</c:v>
                </c:pt>
                <c:pt idx="687">
                  <c:v>1330.93</c:v>
                </c:pt>
                <c:pt idx="688">
                  <c:v>1314.35</c:v>
                </c:pt>
                <c:pt idx="689">
                  <c:v>1323.73</c:v>
                </c:pt>
                <c:pt idx="690">
                  <c:v>1312.91</c:v>
                </c:pt>
                <c:pt idx="691">
                  <c:v>1326.46</c:v>
                </c:pt>
                <c:pt idx="692">
                  <c:v>1312.57</c:v>
                </c:pt>
                <c:pt idx="693">
                  <c:v>1297.4000000000001</c:v>
                </c:pt>
                <c:pt idx="694">
                  <c:v>1298.68</c:v>
                </c:pt>
                <c:pt idx="695">
                  <c:v>1285.92</c:v>
                </c:pt>
                <c:pt idx="696">
                  <c:v>1288.21</c:v>
                </c:pt>
                <c:pt idx="697">
                  <c:v>1281.46</c:v>
                </c:pt>
                <c:pt idx="698">
                  <c:v>1256.8399999999999</c:v>
                </c:pt>
                <c:pt idx="699">
                  <c:v>1254.3399999999999</c:v>
                </c:pt>
                <c:pt idx="700">
                  <c:v>1219.6199999999999</c:v>
                </c:pt>
                <c:pt idx="701">
                  <c:v>1215.56</c:v>
                </c:pt>
                <c:pt idx="702">
                  <c:v>1214.22</c:v>
                </c:pt>
                <c:pt idx="703">
                  <c:v>1192.77</c:v>
                </c:pt>
                <c:pt idx="704">
                  <c:v>1211.67</c:v>
                </c:pt>
                <c:pt idx="705">
                  <c:v>1226.1099999999999</c:v>
                </c:pt>
                <c:pt idx="706">
                  <c:v>1217.8</c:v>
                </c:pt>
                <c:pt idx="707">
                  <c:v>1214.99</c:v>
                </c:pt>
                <c:pt idx="708">
                  <c:v>1216.57</c:v>
                </c:pt>
                <c:pt idx="709">
                  <c:v>1214.76</c:v>
                </c:pt>
                <c:pt idx="710">
                  <c:v>1200.1099999999999</c:v>
                </c:pt>
                <c:pt idx="711">
                  <c:v>1195.3</c:v>
                </c:pt>
                <c:pt idx="712">
                  <c:v>1198.48</c:v>
                </c:pt>
                <c:pt idx="713">
                  <c:v>1193.1199999999999</c:v>
                </c:pt>
                <c:pt idx="714">
                  <c:v>1172.75</c:v>
                </c:pt>
                <c:pt idx="715">
                  <c:v>1181.05</c:v>
                </c:pt>
                <c:pt idx="716">
                  <c:v>1193.57</c:v>
                </c:pt>
                <c:pt idx="717">
                  <c:v>1204.74</c:v>
                </c:pt>
                <c:pt idx="718">
                  <c:v>1205.4100000000001</c:v>
                </c:pt>
                <c:pt idx="719">
                  <c:v>1217.0899999999999</c:v>
                </c:pt>
                <c:pt idx="720">
                  <c:v>1216.26</c:v>
                </c:pt>
                <c:pt idx="721">
                  <c:v>1226.56</c:v>
                </c:pt>
                <c:pt idx="722">
                  <c:v>1194.45</c:v>
                </c:pt>
                <c:pt idx="723">
                  <c:v>1248.67</c:v>
                </c:pt>
                <c:pt idx="724">
                  <c:v>1248.49</c:v>
                </c:pt>
                <c:pt idx="725">
                  <c:v>1246.69</c:v>
                </c:pt>
                <c:pt idx="726">
                  <c:v>1238.3499999999999</c:v>
                </c:pt>
                <c:pt idx="727">
                  <c:v>1226.46</c:v>
                </c:pt>
                <c:pt idx="728">
                  <c:v>1221.3900000000001</c:v>
                </c:pt>
                <c:pt idx="729">
                  <c:v>1225.27</c:v>
                </c:pt>
                <c:pt idx="730">
                  <c:v>1205.33</c:v>
                </c:pt>
                <c:pt idx="731">
                  <c:v>1200.1600000000001</c:v>
                </c:pt>
                <c:pt idx="732">
                  <c:v>1189.19</c:v>
                </c:pt>
                <c:pt idx="733">
                  <c:v>1177.97</c:v>
                </c:pt>
                <c:pt idx="734">
                  <c:v>1169.5999999999999</c:v>
                </c:pt>
                <c:pt idx="735">
                  <c:v>1164.18</c:v>
                </c:pt>
                <c:pt idx="736">
                  <c:v>1156.2</c:v>
                </c:pt>
                <c:pt idx="737">
                  <c:v>1149.7</c:v>
                </c:pt>
                <c:pt idx="738">
                  <c:v>1129.2</c:v>
                </c:pt>
                <c:pt idx="739">
                  <c:v>1135.0899999999999</c:v>
                </c:pt>
                <c:pt idx="740">
                  <c:v>1137.69</c:v>
                </c:pt>
                <c:pt idx="741">
                  <c:v>1143.55</c:v>
                </c:pt>
                <c:pt idx="742">
                  <c:v>1152.6500000000001</c:v>
                </c:pt>
                <c:pt idx="743">
                  <c:v>1133.08</c:v>
                </c:pt>
                <c:pt idx="744">
                  <c:v>1143.18</c:v>
                </c:pt>
                <c:pt idx="745">
                  <c:v>1128.29</c:v>
                </c:pt>
                <c:pt idx="746">
                  <c:v>1123.2</c:v>
                </c:pt>
                <c:pt idx="747">
                  <c:v>1122.71</c:v>
                </c:pt>
                <c:pt idx="748">
                  <c:v>1103.1099999999999</c:v>
                </c:pt>
                <c:pt idx="749">
                  <c:v>1079.96</c:v>
                </c:pt>
                <c:pt idx="750">
                  <c:v>1059.8399999999999</c:v>
                </c:pt>
                <c:pt idx="751">
                  <c:v>1093.8399999999999</c:v>
                </c:pt>
                <c:pt idx="752">
                  <c:v>1086.7</c:v>
                </c:pt>
                <c:pt idx="753">
                  <c:v>1113.8</c:v>
                </c:pt>
                <c:pt idx="754">
                  <c:v>1126.31</c:v>
                </c:pt>
                <c:pt idx="755">
                  <c:v>1140.93</c:v>
                </c:pt>
                <c:pt idx="756">
                  <c:v>1150.82</c:v>
                </c:pt>
                <c:pt idx="757">
                  <c:v>1143.98</c:v>
                </c:pt>
                <c:pt idx="758">
                  <c:v>1139.07</c:v>
                </c:pt>
                <c:pt idx="759">
                  <c:v>1129.45</c:v>
                </c:pt>
                <c:pt idx="760">
                  <c:v>1123.28</c:v>
                </c:pt>
                <c:pt idx="761">
                  <c:v>1138.28</c:v>
                </c:pt>
                <c:pt idx="762">
                  <c:v>1134.98</c:v>
                </c:pt>
                <c:pt idx="763">
                  <c:v>1126.49</c:v>
                </c:pt>
                <c:pt idx="764">
                  <c:v>1087.94</c:v>
                </c:pt>
                <c:pt idx="765">
                  <c:v>1092.3</c:v>
                </c:pt>
                <c:pt idx="766">
                  <c:v>1112.5</c:v>
                </c:pt>
                <c:pt idx="767">
                  <c:v>1096.1300000000001</c:v>
                </c:pt>
                <c:pt idx="768">
                  <c:v>1132.8900000000001</c:v>
                </c:pt>
                <c:pt idx="769">
                  <c:v>1128.76</c:v>
                </c:pt>
                <c:pt idx="770">
                  <c:v>1117.78</c:v>
                </c:pt>
                <c:pt idx="771">
                  <c:v>1157.3599999999999</c:v>
                </c:pt>
                <c:pt idx="772">
                  <c:v>1158.74</c:v>
                </c:pt>
                <c:pt idx="773">
                  <c:v>1163.8699999999999</c:v>
                </c:pt>
                <c:pt idx="774">
                  <c:v>1160.31</c:v>
                </c:pt>
                <c:pt idx="775">
                  <c:v>1159.27</c:v>
                </c:pt>
                <c:pt idx="776">
                  <c:v>1148.71</c:v>
                </c:pt>
                <c:pt idx="777">
                  <c:v>1123.71</c:v>
                </c:pt>
                <c:pt idx="778">
                  <c:v>1151.6099999999999</c:v>
                </c:pt>
                <c:pt idx="779">
                  <c:v>1154.29</c:v>
                </c:pt>
                <c:pt idx="780">
                  <c:v>1134.51</c:v>
                </c:pt>
                <c:pt idx="781">
                  <c:v>1128.92</c:v>
                </c:pt>
                <c:pt idx="782">
                  <c:v>1183.32</c:v>
                </c:pt>
                <c:pt idx="783">
                  <c:v>1200.55</c:v>
                </c:pt>
                <c:pt idx="784">
                  <c:v>1199.26</c:v>
                </c:pt>
                <c:pt idx="785">
                  <c:v>1190.4000000000001</c:v>
                </c:pt>
                <c:pt idx="786">
                  <c:v>1184.3800000000001</c:v>
                </c:pt>
                <c:pt idx="787">
                  <c:v>1212.18</c:v>
                </c:pt>
                <c:pt idx="788">
                  <c:v>1188.44</c:v>
                </c:pt>
                <c:pt idx="789">
                  <c:v>1188.22</c:v>
                </c:pt>
                <c:pt idx="790">
                  <c:v>1210.04</c:v>
                </c:pt>
                <c:pt idx="791">
                  <c:v>1203.54</c:v>
                </c:pt>
                <c:pt idx="792">
                  <c:v>1191.3900000000001</c:v>
                </c:pt>
                <c:pt idx="793">
                  <c:v>1209.97</c:v>
                </c:pt>
                <c:pt idx="794">
                  <c:v>1197.22</c:v>
                </c:pt>
                <c:pt idx="795">
                  <c:v>1181.26</c:v>
                </c:pt>
                <c:pt idx="796">
                  <c:v>1198.9100000000001</c:v>
                </c:pt>
                <c:pt idx="797">
                  <c:v>1176.04</c:v>
                </c:pt>
                <c:pt idx="798">
                  <c:v>1168.33</c:v>
                </c:pt>
                <c:pt idx="799">
                  <c:v>1185.21</c:v>
                </c:pt>
                <c:pt idx="800">
                  <c:v>1185.22</c:v>
                </c:pt>
                <c:pt idx="801">
                  <c:v>1201.45</c:v>
                </c:pt>
                <c:pt idx="802">
                  <c:v>1209.26</c:v>
                </c:pt>
                <c:pt idx="803">
                  <c:v>1183.01</c:v>
                </c:pt>
                <c:pt idx="804">
                  <c:v>1151.78</c:v>
                </c:pt>
                <c:pt idx="805">
                  <c:v>1170.4000000000001</c:v>
                </c:pt>
                <c:pt idx="806">
                  <c:v>1190.3699999999999</c:v>
                </c:pt>
                <c:pt idx="807">
                  <c:v>1225.05</c:v>
                </c:pt>
                <c:pt idx="808">
                  <c:v>1236.71</c:v>
                </c:pt>
                <c:pt idx="809">
                  <c:v>1258.17</c:v>
                </c:pt>
                <c:pt idx="810">
                  <c:v>1252.21</c:v>
                </c:pt>
                <c:pt idx="811">
                  <c:v>1299.55</c:v>
                </c:pt>
                <c:pt idx="812">
                  <c:v>1284.25</c:v>
                </c:pt>
                <c:pt idx="813">
                  <c:v>1281.49</c:v>
                </c:pt>
                <c:pt idx="814">
                  <c:v>1261.45</c:v>
                </c:pt>
                <c:pt idx="815">
                  <c:v>1282.48</c:v>
                </c:pt>
                <c:pt idx="816">
                  <c:v>1275.71</c:v>
                </c:pt>
                <c:pt idx="817">
                  <c:v>1291.03</c:v>
                </c:pt>
                <c:pt idx="818">
                  <c:v>1277.9100000000001</c:v>
                </c:pt>
                <c:pt idx="819">
                  <c:v>1274.8399999999999</c:v>
                </c:pt>
                <c:pt idx="820">
                  <c:v>1289.9100000000001</c:v>
                </c:pt>
                <c:pt idx="821">
                  <c:v>1292.3900000000001</c:v>
                </c:pt>
                <c:pt idx="822">
                  <c:v>1289.77</c:v>
                </c:pt>
                <c:pt idx="823">
                  <c:v>1287.67</c:v>
                </c:pt>
                <c:pt idx="824">
                  <c:v>1281.72</c:v>
                </c:pt>
                <c:pt idx="825">
                  <c:v>1248.04</c:v>
                </c:pt>
                <c:pt idx="826">
                  <c:v>1246.01</c:v>
                </c:pt>
                <c:pt idx="827">
                  <c:v>1240.3499999999999</c:v>
                </c:pt>
                <c:pt idx="828">
                  <c:v>1241</c:v>
                </c:pt>
                <c:pt idx="829">
                  <c:v>1225.3499999999999</c:v>
                </c:pt>
                <c:pt idx="830">
                  <c:v>1227.9100000000001</c:v>
                </c:pt>
                <c:pt idx="831">
                  <c:v>1207.6600000000001</c:v>
                </c:pt>
                <c:pt idx="832">
                  <c:v>1182.4000000000001</c:v>
                </c:pt>
                <c:pt idx="833">
                  <c:v>1190</c:v>
                </c:pt>
                <c:pt idx="834">
                  <c:v>1209.6300000000001</c:v>
                </c:pt>
                <c:pt idx="835">
                  <c:v>1239.3499999999999</c:v>
                </c:pt>
                <c:pt idx="836">
                  <c:v>1247.21</c:v>
                </c:pt>
                <c:pt idx="837">
                  <c:v>1255.1199999999999</c:v>
                </c:pt>
                <c:pt idx="838">
                  <c:v>1222.6300000000001</c:v>
                </c:pt>
                <c:pt idx="839">
                  <c:v>1219.01</c:v>
                </c:pt>
                <c:pt idx="840">
                  <c:v>1192.6400000000001</c:v>
                </c:pt>
                <c:pt idx="841">
                  <c:v>1189.79</c:v>
                </c:pt>
                <c:pt idx="842">
                  <c:v>1193.27</c:v>
                </c:pt>
                <c:pt idx="843">
                  <c:v>1178.53</c:v>
                </c:pt>
                <c:pt idx="844">
                  <c:v>1212.99</c:v>
                </c:pt>
                <c:pt idx="845">
                  <c:v>1206.92</c:v>
                </c:pt>
                <c:pt idx="846">
                  <c:v>1178.95</c:v>
                </c:pt>
                <c:pt idx="847">
                  <c:v>1164.9000000000001</c:v>
                </c:pt>
                <c:pt idx="848">
                  <c:v>1154.24</c:v>
                </c:pt>
                <c:pt idx="849">
                  <c:v>1123.55</c:v>
                </c:pt>
                <c:pt idx="850">
                  <c:v>1166.43</c:v>
                </c:pt>
                <c:pt idx="851">
                  <c:v>1171.92</c:v>
                </c:pt>
                <c:pt idx="852">
                  <c:v>1179.33</c:v>
                </c:pt>
                <c:pt idx="853">
                  <c:v>1188.46</c:v>
                </c:pt>
                <c:pt idx="854">
                  <c:v>1192.71</c:v>
                </c:pt>
                <c:pt idx="855">
                  <c:v>1185.33</c:v>
                </c:pt>
                <c:pt idx="856">
                  <c:v>1192.3499999999999</c:v>
                </c:pt>
                <c:pt idx="857">
                  <c:v>1196.1500000000001</c:v>
                </c:pt>
                <c:pt idx="858">
                  <c:v>1196.56</c:v>
                </c:pt>
                <c:pt idx="859">
                  <c:v>1190.49</c:v>
                </c:pt>
                <c:pt idx="860">
                  <c:v>1206.43</c:v>
                </c:pt>
                <c:pt idx="861">
                  <c:v>1189.6099999999999</c:v>
                </c:pt>
                <c:pt idx="862">
                  <c:v>1165.42</c:v>
                </c:pt>
                <c:pt idx="863">
                  <c:v>1151.56</c:v>
                </c:pt>
                <c:pt idx="864">
                  <c:v>1176.6199999999999</c:v>
                </c:pt>
                <c:pt idx="865">
                  <c:v>1187.53</c:v>
                </c:pt>
                <c:pt idx="866">
                  <c:v>1168.48</c:v>
                </c:pt>
                <c:pt idx="867">
                  <c:v>1172.8900000000001</c:v>
                </c:pt>
                <c:pt idx="868">
                  <c:v>1193.98</c:v>
                </c:pt>
                <c:pt idx="869">
                  <c:v>1178.73</c:v>
                </c:pt>
                <c:pt idx="870">
                  <c:v>1188.03</c:v>
                </c:pt>
                <c:pt idx="871">
                  <c:v>1179.3</c:v>
                </c:pt>
                <c:pt idx="872">
                  <c:v>1207.42</c:v>
                </c:pt>
                <c:pt idx="873">
                  <c:v>1196.6099999999999</c:v>
                </c:pt>
                <c:pt idx="874">
                  <c:v>1190.55</c:v>
                </c:pt>
                <c:pt idx="875">
                  <c:v>1171.01</c:v>
                </c:pt>
                <c:pt idx="876">
                  <c:v>1165.5</c:v>
                </c:pt>
                <c:pt idx="877">
                  <c:v>1162.8599999999999</c:v>
                </c:pt>
                <c:pt idx="878">
                  <c:v>1139.3599999999999</c:v>
                </c:pt>
                <c:pt idx="879">
                  <c:v>1110.31</c:v>
                </c:pt>
                <c:pt idx="880">
                  <c:v>1114.58</c:v>
                </c:pt>
                <c:pt idx="881">
                  <c:v>1146.3800000000001</c:v>
                </c:pt>
                <c:pt idx="882">
                  <c:v>1148.69</c:v>
                </c:pt>
                <c:pt idx="883">
                  <c:v>1142.08</c:v>
                </c:pt>
                <c:pt idx="884">
                  <c:v>1145.5899999999999</c:v>
                </c:pt>
                <c:pt idx="885">
                  <c:v>1136.47</c:v>
                </c:pt>
                <c:pt idx="886">
                  <c:v>1122.46</c:v>
                </c:pt>
                <c:pt idx="887">
                  <c:v>1112.43</c:v>
                </c:pt>
                <c:pt idx="888">
                  <c:v>1115.52</c:v>
                </c:pt>
                <c:pt idx="889">
                  <c:v>1118.82</c:v>
                </c:pt>
                <c:pt idx="890">
                  <c:v>1149.56</c:v>
                </c:pt>
                <c:pt idx="891">
                  <c:v>1150.48</c:v>
                </c:pt>
                <c:pt idx="892">
                  <c:v>1136.22</c:v>
                </c:pt>
                <c:pt idx="893">
                  <c:v>1145.24</c:v>
                </c:pt>
                <c:pt idx="894">
                  <c:v>1132.6500000000001</c:v>
                </c:pt>
                <c:pt idx="895">
                  <c:v>1117.8900000000001</c:v>
                </c:pt>
                <c:pt idx="896">
                  <c:v>1137.4100000000001</c:v>
                </c:pt>
                <c:pt idx="897">
                  <c:v>1133.75</c:v>
                </c:pt>
                <c:pt idx="898">
                  <c:v>1113.42</c:v>
                </c:pt>
                <c:pt idx="899">
                  <c:v>1163.47</c:v>
                </c:pt>
                <c:pt idx="900">
                  <c:v>1139.1199999999999</c:v>
                </c:pt>
                <c:pt idx="901">
                  <c:v>1142.72</c:v>
                </c:pt>
                <c:pt idx="902">
                  <c:v>1141.43</c:v>
                </c:pt>
                <c:pt idx="903">
                  <c:v>1134.4000000000001</c:v>
                </c:pt>
                <c:pt idx="904">
                  <c:v>1132.31</c:v>
                </c:pt>
                <c:pt idx="905">
                  <c:v>1122</c:v>
                </c:pt>
                <c:pt idx="906">
                  <c:v>1118.9100000000001</c:v>
                </c:pt>
                <c:pt idx="907">
                  <c:v>1114.74</c:v>
                </c:pt>
                <c:pt idx="908">
                  <c:v>1088.8599999999999</c:v>
                </c:pt>
                <c:pt idx="909">
                  <c:v>1065.47</c:v>
                </c:pt>
                <c:pt idx="910">
                  <c:v>1074.08</c:v>
                </c:pt>
                <c:pt idx="911">
                  <c:v>1085.74</c:v>
                </c:pt>
                <c:pt idx="912">
                  <c:v>1089.04</c:v>
                </c:pt>
                <c:pt idx="913">
                  <c:v>1131.6300000000001</c:v>
                </c:pt>
                <c:pt idx="914">
                  <c:v>1122.2</c:v>
                </c:pt>
                <c:pt idx="915">
                  <c:v>1118.6400000000001</c:v>
                </c:pt>
                <c:pt idx="916">
                  <c:v>1104.72</c:v>
                </c:pt>
                <c:pt idx="917">
                  <c:v>1108.24</c:v>
                </c:pt>
                <c:pt idx="918">
                  <c:v>1107.25</c:v>
                </c:pt>
                <c:pt idx="919">
                  <c:v>1088.82</c:v>
                </c:pt>
                <c:pt idx="920">
                  <c:v>1084.02</c:v>
                </c:pt>
                <c:pt idx="921">
                  <c:v>1096.29</c:v>
                </c:pt>
                <c:pt idx="922">
                  <c:v>1089.6099999999999</c:v>
                </c:pt>
                <c:pt idx="923">
                  <c:v>1089.8900000000001</c:v>
                </c:pt>
                <c:pt idx="924">
                  <c:v>1076.92</c:v>
                </c:pt>
                <c:pt idx="925">
                  <c:v>1086.56</c:v>
                </c:pt>
                <c:pt idx="926">
                  <c:v>1070.6300000000001</c:v>
                </c:pt>
                <c:pt idx="927">
                  <c:v>1069.22</c:v>
                </c:pt>
                <c:pt idx="928">
                  <c:v>1032.96</c:v>
                </c:pt>
                <c:pt idx="929">
                  <c:v>1044.1099999999999</c:v>
                </c:pt>
                <c:pt idx="930">
                  <c:v>1054.3</c:v>
                </c:pt>
                <c:pt idx="931">
                  <c:v>1047.97</c:v>
                </c:pt>
                <c:pt idx="932">
                  <c:v>1028.48</c:v>
                </c:pt>
                <c:pt idx="933">
                  <c:v>1006.98</c:v>
                </c:pt>
                <c:pt idx="934">
                  <c:v>978.25689999999997</c:v>
                </c:pt>
                <c:pt idx="935">
                  <c:v>960.22580000000005</c:v>
                </c:pt>
                <c:pt idx="936">
                  <c:v>967.6721</c:v>
                </c:pt>
                <c:pt idx="937">
                  <c:v>964.82719999999995</c:v>
                </c:pt>
                <c:pt idx="938">
                  <c:v>960.88459999999998</c:v>
                </c:pt>
                <c:pt idx="939">
                  <c:v>946.45</c:v>
                </c:pt>
                <c:pt idx="940">
                  <c:v>950.35590000000002</c:v>
                </c:pt>
                <c:pt idx="941">
                  <c:v>951.87440000000004</c:v>
                </c:pt>
                <c:pt idx="942">
                  <c:v>950.7654</c:v>
                </c:pt>
                <c:pt idx="943">
                  <c:v>923.8931</c:v>
                </c:pt>
                <c:pt idx="944">
                  <c:v>931.60090000000002</c:v>
                </c:pt>
                <c:pt idx="945">
                  <c:v>904.68089999999995</c:v>
                </c:pt>
                <c:pt idx="946">
                  <c:v>908.78009999999995</c:v>
                </c:pt>
                <c:pt idx="947">
                  <c:v>914.61940000000004</c:v>
                </c:pt>
                <c:pt idx="948">
                  <c:v>908.52300000000002</c:v>
                </c:pt>
                <c:pt idx="949">
                  <c:v>914.1377</c:v>
                </c:pt>
                <c:pt idx="950">
                  <c:v>903.97979999999995</c:v>
                </c:pt>
                <c:pt idx="951">
                  <c:v>872.72170000000006</c:v>
                </c:pt>
                <c:pt idx="952">
                  <c:v>837.46479999999997</c:v>
                </c:pt>
                <c:pt idx="953">
                  <c:v>844.42280000000005</c:v>
                </c:pt>
                <c:pt idx="954">
                  <c:v>843.13829999999996</c:v>
                </c:pt>
                <c:pt idx="955">
                  <c:v>859.25229999999999</c:v>
                </c:pt>
                <c:pt idx="956">
                  <c:v>856.24369999999999</c:v>
                </c:pt>
                <c:pt idx="957">
                  <c:v>825.63319999999999</c:v>
                </c:pt>
                <c:pt idx="958">
                  <c:v>786.66079999999999</c:v>
                </c:pt>
                <c:pt idx="959">
                  <c:v>775.31320000000005</c:v>
                </c:pt>
                <c:pt idx="960">
                  <c:v>819.51260000000002</c:v>
                </c:pt>
                <c:pt idx="961">
                  <c:v>836.30740000000003</c:v>
                </c:pt>
                <c:pt idx="962">
                  <c:v>843.91809999999998</c:v>
                </c:pt>
                <c:pt idx="963">
                  <c:v>838.73869999999999</c:v>
                </c:pt>
                <c:pt idx="964">
                  <c:v>866.81669999999997</c:v>
                </c:pt>
                <c:pt idx="965">
                  <c:v>881.33529999999996</c:v>
                </c:pt>
                <c:pt idx="966">
                  <c:v>902.53240000000005</c:v>
                </c:pt>
                <c:pt idx="967">
                  <c:v>891.96460000000002</c:v>
                </c:pt>
                <c:pt idx="968">
                  <c:v>891.29600000000005</c:v>
                </c:pt>
                <c:pt idx="969">
                  <c:v>858.9117</c:v>
                </c:pt>
                <c:pt idx="970">
                  <c:v>895.66880000000003</c:v>
                </c:pt>
                <c:pt idx="971">
                  <c:v>866.09950000000003</c:v>
                </c:pt>
                <c:pt idx="972">
                  <c:v>912.04139999999995</c:v>
                </c:pt>
                <c:pt idx="973">
                  <c:v>921.73710000000005</c:v>
                </c:pt>
                <c:pt idx="974">
                  <c:v>896.2903</c:v>
                </c:pt>
                <c:pt idx="975">
                  <c:v>881.42020000000002</c:v>
                </c:pt>
                <c:pt idx="976">
                  <c:v>855.81060000000002</c:v>
                </c:pt>
                <c:pt idx="977">
                  <c:v>842.12599999999998</c:v>
                </c:pt>
                <c:pt idx="978">
                  <c:v>830.61</c:v>
                </c:pt>
                <c:pt idx="979">
                  <c:v>802.20600000000002</c:v>
                </c:pt>
                <c:pt idx="980">
                  <c:v>804.43650000000002</c:v>
                </c:pt>
                <c:pt idx="981">
                  <c:v>775.48590000000002</c:v>
                </c:pt>
                <c:pt idx="982">
                  <c:v>864.75059999999996</c:v>
                </c:pt>
                <c:pt idx="983">
                  <c:v>867.3768</c:v>
                </c:pt>
                <c:pt idx="984">
                  <c:v>842.22389999999996</c:v>
                </c:pt>
                <c:pt idx="985">
                  <c:v>862.52440000000001</c:v>
                </c:pt>
                <c:pt idx="986">
                  <c:v>854.86649999999997</c:v>
                </c:pt>
                <c:pt idx="987">
                  <c:v>882.57479999999998</c:v>
                </c:pt>
                <c:pt idx="988">
                  <c:v>892.9126</c:v>
                </c:pt>
                <c:pt idx="989">
                  <c:v>910.30349999999999</c:v>
                </c:pt>
                <c:pt idx="990">
                  <c:v>863.24450000000002</c:v>
                </c:pt>
                <c:pt idx="991">
                  <c:v>853.90610000000004</c:v>
                </c:pt>
                <c:pt idx="992">
                  <c:v>869.97979999999995</c:v>
                </c:pt>
                <c:pt idx="993">
                  <c:v>885.17349999999999</c:v>
                </c:pt>
                <c:pt idx="994">
                  <c:v>871.48889999999994</c:v>
                </c:pt>
                <c:pt idx="995">
                  <c:v>850.1395</c:v>
                </c:pt>
                <c:pt idx="996">
                  <c:v>810.94529999999997</c:v>
                </c:pt>
                <c:pt idx="997">
                  <c:v>843.45830000000001</c:v>
                </c:pt>
                <c:pt idx="998">
                  <c:v>838.93340000000001</c:v>
                </c:pt>
                <c:pt idx="999">
                  <c:v>833.63080000000002</c:v>
                </c:pt>
                <c:pt idx="1000">
                  <c:v>869.54669999999999</c:v>
                </c:pt>
                <c:pt idx="1001">
                  <c:v>860.03020000000004</c:v>
                </c:pt>
                <c:pt idx="1002">
                  <c:v>862.46849999999995</c:v>
                </c:pt>
                <c:pt idx="1003">
                  <c:v>893.75840000000005</c:v>
                </c:pt>
                <c:pt idx="1004">
                  <c:v>908.29179999999997</c:v>
                </c:pt>
                <c:pt idx="1005">
                  <c:v>918.7038</c:v>
                </c:pt>
                <c:pt idx="1006">
                  <c:v>881.54480000000001</c:v>
                </c:pt>
                <c:pt idx="1007">
                  <c:v>873.64459999999997</c:v>
                </c:pt>
                <c:pt idx="1008">
                  <c:v>855.9393</c:v>
                </c:pt>
                <c:pt idx="1009">
                  <c:v>841.01679999999999</c:v>
                </c:pt>
                <c:pt idx="1010">
                  <c:v>892.20749999999998</c:v>
                </c:pt>
                <c:pt idx="1011">
                  <c:v>899.39089999999999</c:v>
                </c:pt>
                <c:pt idx="1012">
                  <c:v>934.80499999999995</c:v>
                </c:pt>
                <c:pt idx="1013">
                  <c:v>950.18370000000004</c:v>
                </c:pt>
                <c:pt idx="1014">
                  <c:v>977.89139999999998</c:v>
                </c:pt>
                <c:pt idx="1015">
                  <c:v>976.55129999999997</c:v>
                </c:pt>
                <c:pt idx="1016">
                  <c:v>998.06619999999998</c:v>
                </c:pt>
              </c:numCache>
            </c:numRef>
          </c:val>
          <c:smooth val="0"/>
          <c:extLst>
            <c:ext xmlns:c16="http://schemas.microsoft.com/office/drawing/2014/chart" uri="{C3380CC4-5D6E-409C-BE32-E72D297353CC}">
              <c16:uniqueId val="{00000000-CBF7-4FF2-99F1-C148A4C0370A}"/>
            </c:ext>
          </c:extLst>
        </c:ser>
        <c:dLbls>
          <c:showLegendKey val="0"/>
          <c:showVal val="0"/>
          <c:showCatName val="0"/>
          <c:showSerName val="0"/>
          <c:showPercent val="0"/>
          <c:showBubbleSize val="0"/>
        </c:dLbls>
        <c:smooth val="0"/>
        <c:axId val="1656926127"/>
        <c:axId val="1656924463"/>
      </c:lineChart>
      <c:dateAx>
        <c:axId val="1656926127"/>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656924463"/>
        <c:crosses val="autoZero"/>
        <c:auto val="1"/>
        <c:lblOffset val="100"/>
        <c:baseTimeUnit val="days"/>
        <c:majorUnit val="1"/>
        <c:majorTimeUnit val="years"/>
        <c:minorUnit val="1"/>
        <c:minorTimeUnit val="years"/>
      </c:dateAx>
      <c:valAx>
        <c:axId val="1656924463"/>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6569261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AMC Stock</a:t>
            </a:r>
          </a:p>
        </c:rich>
      </c:tx>
      <c:layout>
        <c:manualLayout>
          <c:xMode val="edge"/>
          <c:yMode val="edge"/>
          <c:x val="0.40707946151185403"/>
          <c:y val="6.857631255370783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2866141732283469E-2"/>
          <c:y val="0.18170060918311137"/>
          <c:w val="0.87657830271216097"/>
          <c:h val="0.70557621269563531"/>
        </c:manualLayout>
      </c:layout>
      <c:lineChart>
        <c:grouping val="standard"/>
        <c:varyColors val="0"/>
        <c:ser>
          <c:idx val="0"/>
          <c:order val="0"/>
          <c:tx>
            <c:strRef>
              <c:f>Sheet1!$B$3</c:f>
              <c:strCache>
                <c:ptCount val="1"/>
                <c:pt idx="0">
                  <c:v>Open</c:v>
                </c:pt>
              </c:strCache>
            </c:strRef>
          </c:tx>
          <c:spPr>
            <a:ln w="28575" cap="rnd">
              <a:solidFill>
                <a:schemeClr val="accent1">
                  <a:lumMod val="50000"/>
                </a:schemeClr>
              </a:solidFill>
              <a:round/>
            </a:ln>
            <a:effectLst/>
          </c:spPr>
          <c:marker>
            <c:symbol val="none"/>
          </c:marker>
          <c:cat>
            <c:numRef>
              <c:f>Sheet1!$A$4:$A$2235</c:f>
              <c:numCache>
                <c:formatCode>m/d/yyyy</c:formatCode>
                <c:ptCount val="2232"/>
                <c:pt idx="0">
                  <c:v>41626</c:v>
                </c:pt>
                <c:pt idx="1">
                  <c:v>41627</c:v>
                </c:pt>
                <c:pt idx="2">
                  <c:v>41628</c:v>
                </c:pt>
                <c:pt idx="3">
                  <c:v>41631</c:v>
                </c:pt>
                <c:pt idx="4">
                  <c:v>41632</c:v>
                </c:pt>
                <c:pt idx="5">
                  <c:v>41634</c:v>
                </c:pt>
                <c:pt idx="6">
                  <c:v>41635</c:v>
                </c:pt>
                <c:pt idx="7">
                  <c:v>41638</c:v>
                </c:pt>
                <c:pt idx="8">
                  <c:v>41639</c:v>
                </c:pt>
                <c:pt idx="9">
                  <c:v>41641</c:v>
                </c:pt>
                <c:pt idx="10">
                  <c:v>41642</c:v>
                </c:pt>
                <c:pt idx="11">
                  <c:v>41645</c:v>
                </c:pt>
                <c:pt idx="12">
                  <c:v>41646</c:v>
                </c:pt>
                <c:pt idx="13">
                  <c:v>41647</c:v>
                </c:pt>
                <c:pt idx="14">
                  <c:v>41648</c:v>
                </c:pt>
                <c:pt idx="15">
                  <c:v>41649</c:v>
                </c:pt>
                <c:pt idx="16">
                  <c:v>41652</c:v>
                </c:pt>
                <c:pt idx="17">
                  <c:v>41653</c:v>
                </c:pt>
                <c:pt idx="18">
                  <c:v>41654</c:v>
                </c:pt>
                <c:pt idx="19">
                  <c:v>41655</c:v>
                </c:pt>
                <c:pt idx="20">
                  <c:v>41656</c:v>
                </c:pt>
                <c:pt idx="21">
                  <c:v>41660</c:v>
                </c:pt>
                <c:pt idx="22">
                  <c:v>41661</c:v>
                </c:pt>
                <c:pt idx="23">
                  <c:v>41662</c:v>
                </c:pt>
                <c:pt idx="24">
                  <c:v>41663</c:v>
                </c:pt>
                <c:pt idx="25">
                  <c:v>41666</c:v>
                </c:pt>
                <c:pt idx="26">
                  <c:v>41667</c:v>
                </c:pt>
                <c:pt idx="27">
                  <c:v>41668</c:v>
                </c:pt>
                <c:pt idx="28">
                  <c:v>41669</c:v>
                </c:pt>
                <c:pt idx="29">
                  <c:v>41670</c:v>
                </c:pt>
                <c:pt idx="30">
                  <c:v>41673</c:v>
                </c:pt>
                <c:pt idx="31">
                  <c:v>41674</c:v>
                </c:pt>
                <c:pt idx="32">
                  <c:v>41675</c:v>
                </c:pt>
                <c:pt idx="33">
                  <c:v>41676</c:v>
                </c:pt>
                <c:pt idx="34">
                  <c:v>41677</c:v>
                </c:pt>
                <c:pt idx="35">
                  <c:v>41680</c:v>
                </c:pt>
                <c:pt idx="36">
                  <c:v>41681</c:v>
                </c:pt>
                <c:pt idx="37">
                  <c:v>41682</c:v>
                </c:pt>
                <c:pt idx="38">
                  <c:v>41683</c:v>
                </c:pt>
                <c:pt idx="39">
                  <c:v>41684</c:v>
                </c:pt>
                <c:pt idx="40">
                  <c:v>41688</c:v>
                </c:pt>
                <c:pt idx="41">
                  <c:v>41689</c:v>
                </c:pt>
                <c:pt idx="42">
                  <c:v>41690</c:v>
                </c:pt>
                <c:pt idx="43">
                  <c:v>41691</c:v>
                </c:pt>
                <c:pt idx="44">
                  <c:v>41694</c:v>
                </c:pt>
                <c:pt idx="45">
                  <c:v>41695</c:v>
                </c:pt>
                <c:pt idx="46">
                  <c:v>41696</c:v>
                </c:pt>
                <c:pt idx="47">
                  <c:v>41697</c:v>
                </c:pt>
                <c:pt idx="48">
                  <c:v>41698</c:v>
                </c:pt>
                <c:pt idx="49">
                  <c:v>41701</c:v>
                </c:pt>
                <c:pt idx="50">
                  <c:v>41702</c:v>
                </c:pt>
                <c:pt idx="51">
                  <c:v>41703</c:v>
                </c:pt>
                <c:pt idx="52">
                  <c:v>41704</c:v>
                </c:pt>
                <c:pt idx="53">
                  <c:v>41705</c:v>
                </c:pt>
                <c:pt idx="54">
                  <c:v>41708</c:v>
                </c:pt>
                <c:pt idx="55">
                  <c:v>41709</c:v>
                </c:pt>
                <c:pt idx="56">
                  <c:v>41710</c:v>
                </c:pt>
                <c:pt idx="57">
                  <c:v>41711</c:v>
                </c:pt>
                <c:pt idx="58">
                  <c:v>41712</c:v>
                </c:pt>
                <c:pt idx="59">
                  <c:v>41715</c:v>
                </c:pt>
                <c:pt idx="60">
                  <c:v>41716</c:v>
                </c:pt>
                <c:pt idx="61">
                  <c:v>41717</c:v>
                </c:pt>
                <c:pt idx="62">
                  <c:v>41718</c:v>
                </c:pt>
                <c:pt idx="63">
                  <c:v>41719</c:v>
                </c:pt>
                <c:pt idx="64">
                  <c:v>41722</c:v>
                </c:pt>
                <c:pt idx="65">
                  <c:v>41723</c:v>
                </c:pt>
                <c:pt idx="66">
                  <c:v>41724</c:v>
                </c:pt>
                <c:pt idx="67">
                  <c:v>41725</c:v>
                </c:pt>
                <c:pt idx="68">
                  <c:v>41726</c:v>
                </c:pt>
                <c:pt idx="69">
                  <c:v>41729</c:v>
                </c:pt>
                <c:pt idx="70">
                  <c:v>41730</c:v>
                </c:pt>
                <c:pt idx="71">
                  <c:v>41731</c:v>
                </c:pt>
                <c:pt idx="72">
                  <c:v>41732</c:v>
                </c:pt>
                <c:pt idx="73">
                  <c:v>41733</c:v>
                </c:pt>
                <c:pt idx="74">
                  <c:v>41736</c:v>
                </c:pt>
                <c:pt idx="75">
                  <c:v>41737</c:v>
                </c:pt>
                <c:pt idx="76">
                  <c:v>41738</c:v>
                </c:pt>
                <c:pt idx="77">
                  <c:v>41739</c:v>
                </c:pt>
                <c:pt idx="78">
                  <c:v>41740</c:v>
                </c:pt>
                <c:pt idx="79">
                  <c:v>41743</c:v>
                </c:pt>
                <c:pt idx="80">
                  <c:v>41744</c:v>
                </c:pt>
                <c:pt idx="81">
                  <c:v>41745</c:v>
                </c:pt>
                <c:pt idx="82">
                  <c:v>41746</c:v>
                </c:pt>
                <c:pt idx="83">
                  <c:v>41750</c:v>
                </c:pt>
                <c:pt idx="84">
                  <c:v>41751</c:v>
                </c:pt>
                <c:pt idx="85">
                  <c:v>41752</c:v>
                </c:pt>
                <c:pt idx="86">
                  <c:v>41753</c:v>
                </c:pt>
                <c:pt idx="87">
                  <c:v>41754</c:v>
                </c:pt>
                <c:pt idx="88">
                  <c:v>41757</c:v>
                </c:pt>
                <c:pt idx="89">
                  <c:v>41758</c:v>
                </c:pt>
                <c:pt idx="90">
                  <c:v>41759</c:v>
                </c:pt>
                <c:pt idx="91">
                  <c:v>41760</c:v>
                </c:pt>
                <c:pt idx="92">
                  <c:v>41761</c:v>
                </c:pt>
                <c:pt idx="93">
                  <c:v>41764</c:v>
                </c:pt>
                <c:pt idx="94">
                  <c:v>41765</c:v>
                </c:pt>
                <c:pt idx="95">
                  <c:v>41766</c:v>
                </c:pt>
                <c:pt idx="96">
                  <c:v>41767</c:v>
                </c:pt>
                <c:pt idx="97">
                  <c:v>41768</c:v>
                </c:pt>
                <c:pt idx="98">
                  <c:v>41771</c:v>
                </c:pt>
                <c:pt idx="99">
                  <c:v>41772</c:v>
                </c:pt>
                <c:pt idx="100">
                  <c:v>41773</c:v>
                </c:pt>
                <c:pt idx="101">
                  <c:v>41774</c:v>
                </c:pt>
                <c:pt idx="102">
                  <c:v>41775</c:v>
                </c:pt>
                <c:pt idx="103">
                  <c:v>41778</c:v>
                </c:pt>
                <c:pt idx="104">
                  <c:v>41779</c:v>
                </c:pt>
                <c:pt idx="105">
                  <c:v>41780</c:v>
                </c:pt>
                <c:pt idx="106">
                  <c:v>41781</c:v>
                </c:pt>
                <c:pt idx="107">
                  <c:v>41782</c:v>
                </c:pt>
                <c:pt idx="108">
                  <c:v>41786</c:v>
                </c:pt>
                <c:pt idx="109">
                  <c:v>41787</c:v>
                </c:pt>
                <c:pt idx="110">
                  <c:v>41788</c:v>
                </c:pt>
                <c:pt idx="111">
                  <c:v>41789</c:v>
                </c:pt>
                <c:pt idx="112">
                  <c:v>41792</c:v>
                </c:pt>
                <c:pt idx="113">
                  <c:v>41793</c:v>
                </c:pt>
                <c:pt idx="114">
                  <c:v>41794</c:v>
                </c:pt>
                <c:pt idx="115">
                  <c:v>41795</c:v>
                </c:pt>
                <c:pt idx="116">
                  <c:v>41796</c:v>
                </c:pt>
                <c:pt idx="117">
                  <c:v>41799</c:v>
                </c:pt>
                <c:pt idx="118">
                  <c:v>41800</c:v>
                </c:pt>
                <c:pt idx="119">
                  <c:v>41801</c:v>
                </c:pt>
                <c:pt idx="120">
                  <c:v>41802</c:v>
                </c:pt>
                <c:pt idx="121">
                  <c:v>41803</c:v>
                </c:pt>
                <c:pt idx="122">
                  <c:v>41806</c:v>
                </c:pt>
                <c:pt idx="123">
                  <c:v>41807</c:v>
                </c:pt>
                <c:pt idx="124">
                  <c:v>41808</c:v>
                </c:pt>
                <c:pt idx="125">
                  <c:v>41809</c:v>
                </c:pt>
                <c:pt idx="126">
                  <c:v>41810</c:v>
                </c:pt>
                <c:pt idx="127">
                  <c:v>41813</c:v>
                </c:pt>
                <c:pt idx="128">
                  <c:v>41814</c:v>
                </c:pt>
                <c:pt idx="129">
                  <c:v>41815</c:v>
                </c:pt>
                <c:pt idx="130">
                  <c:v>41816</c:v>
                </c:pt>
                <c:pt idx="131">
                  <c:v>41817</c:v>
                </c:pt>
                <c:pt idx="132">
                  <c:v>41820</c:v>
                </c:pt>
                <c:pt idx="133">
                  <c:v>41821</c:v>
                </c:pt>
                <c:pt idx="134">
                  <c:v>41822</c:v>
                </c:pt>
                <c:pt idx="135">
                  <c:v>41823</c:v>
                </c:pt>
                <c:pt idx="136">
                  <c:v>41827</c:v>
                </c:pt>
                <c:pt idx="137">
                  <c:v>41828</c:v>
                </c:pt>
                <c:pt idx="138">
                  <c:v>41829</c:v>
                </c:pt>
                <c:pt idx="139">
                  <c:v>41830</c:v>
                </c:pt>
                <c:pt idx="140">
                  <c:v>41831</c:v>
                </c:pt>
                <c:pt idx="141">
                  <c:v>41834</c:v>
                </c:pt>
                <c:pt idx="142">
                  <c:v>41835</c:v>
                </c:pt>
                <c:pt idx="143">
                  <c:v>41836</c:v>
                </c:pt>
                <c:pt idx="144">
                  <c:v>41837</c:v>
                </c:pt>
                <c:pt idx="145">
                  <c:v>41838</c:v>
                </c:pt>
                <c:pt idx="146">
                  <c:v>41841</c:v>
                </c:pt>
                <c:pt idx="147">
                  <c:v>41842</c:v>
                </c:pt>
                <c:pt idx="148">
                  <c:v>41843</c:v>
                </c:pt>
                <c:pt idx="149">
                  <c:v>41844</c:v>
                </c:pt>
                <c:pt idx="150">
                  <c:v>41845</c:v>
                </c:pt>
                <c:pt idx="151">
                  <c:v>41848</c:v>
                </c:pt>
                <c:pt idx="152">
                  <c:v>41849</c:v>
                </c:pt>
                <c:pt idx="153">
                  <c:v>41850</c:v>
                </c:pt>
                <c:pt idx="154">
                  <c:v>41851</c:v>
                </c:pt>
                <c:pt idx="155">
                  <c:v>41852</c:v>
                </c:pt>
                <c:pt idx="156">
                  <c:v>41855</c:v>
                </c:pt>
                <c:pt idx="157">
                  <c:v>41856</c:v>
                </c:pt>
                <c:pt idx="158">
                  <c:v>41857</c:v>
                </c:pt>
                <c:pt idx="159">
                  <c:v>41858</c:v>
                </c:pt>
                <c:pt idx="160">
                  <c:v>41859</c:v>
                </c:pt>
                <c:pt idx="161">
                  <c:v>41862</c:v>
                </c:pt>
                <c:pt idx="162">
                  <c:v>41863</c:v>
                </c:pt>
                <c:pt idx="163">
                  <c:v>41864</c:v>
                </c:pt>
                <c:pt idx="164">
                  <c:v>41865</c:v>
                </c:pt>
                <c:pt idx="165">
                  <c:v>41866</c:v>
                </c:pt>
                <c:pt idx="166">
                  <c:v>41869</c:v>
                </c:pt>
                <c:pt idx="167">
                  <c:v>41870</c:v>
                </c:pt>
                <c:pt idx="168">
                  <c:v>41871</c:v>
                </c:pt>
                <c:pt idx="169">
                  <c:v>41872</c:v>
                </c:pt>
                <c:pt idx="170">
                  <c:v>41873</c:v>
                </c:pt>
                <c:pt idx="171">
                  <c:v>41876</c:v>
                </c:pt>
                <c:pt idx="172">
                  <c:v>41877</c:v>
                </c:pt>
                <c:pt idx="173">
                  <c:v>41878</c:v>
                </c:pt>
                <c:pt idx="174">
                  <c:v>41879</c:v>
                </c:pt>
                <c:pt idx="175">
                  <c:v>41880</c:v>
                </c:pt>
                <c:pt idx="176">
                  <c:v>41884</c:v>
                </c:pt>
                <c:pt idx="177">
                  <c:v>41885</c:v>
                </c:pt>
                <c:pt idx="178">
                  <c:v>41886</c:v>
                </c:pt>
                <c:pt idx="179">
                  <c:v>41887</c:v>
                </c:pt>
                <c:pt idx="180">
                  <c:v>41890</c:v>
                </c:pt>
                <c:pt idx="181">
                  <c:v>41891</c:v>
                </c:pt>
                <c:pt idx="182">
                  <c:v>41892</c:v>
                </c:pt>
                <c:pt idx="183">
                  <c:v>41893</c:v>
                </c:pt>
                <c:pt idx="184">
                  <c:v>41894</c:v>
                </c:pt>
                <c:pt idx="185">
                  <c:v>41897</c:v>
                </c:pt>
                <c:pt idx="186">
                  <c:v>41898</c:v>
                </c:pt>
                <c:pt idx="187">
                  <c:v>41899</c:v>
                </c:pt>
                <c:pt idx="188">
                  <c:v>41900</c:v>
                </c:pt>
                <c:pt idx="189">
                  <c:v>41901</c:v>
                </c:pt>
                <c:pt idx="190">
                  <c:v>41904</c:v>
                </c:pt>
                <c:pt idx="191">
                  <c:v>41905</c:v>
                </c:pt>
                <c:pt idx="192">
                  <c:v>41906</c:v>
                </c:pt>
                <c:pt idx="193">
                  <c:v>41907</c:v>
                </c:pt>
                <c:pt idx="194">
                  <c:v>41908</c:v>
                </c:pt>
                <c:pt idx="195">
                  <c:v>41911</c:v>
                </c:pt>
                <c:pt idx="196">
                  <c:v>41912</c:v>
                </c:pt>
                <c:pt idx="197">
                  <c:v>41913</c:v>
                </c:pt>
                <c:pt idx="198">
                  <c:v>41914</c:v>
                </c:pt>
                <c:pt idx="199">
                  <c:v>41915</c:v>
                </c:pt>
                <c:pt idx="200">
                  <c:v>41918</c:v>
                </c:pt>
                <c:pt idx="201">
                  <c:v>41919</c:v>
                </c:pt>
                <c:pt idx="202">
                  <c:v>41920</c:v>
                </c:pt>
                <c:pt idx="203">
                  <c:v>41921</c:v>
                </c:pt>
                <c:pt idx="204">
                  <c:v>41922</c:v>
                </c:pt>
                <c:pt idx="205">
                  <c:v>41925</c:v>
                </c:pt>
                <c:pt idx="206">
                  <c:v>41926</c:v>
                </c:pt>
                <c:pt idx="207">
                  <c:v>41927</c:v>
                </c:pt>
                <c:pt idx="208">
                  <c:v>41928</c:v>
                </c:pt>
                <c:pt idx="209">
                  <c:v>41929</c:v>
                </c:pt>
                <c:pt idx="210">
                  <c:v>41932</c:v>
                </c:pt>
                <c:pt idx="211">
                  <c:v>41933</c:v>
                </c:pt>
                <c:pt idx="212">
                  <c:v>41934</c:v>
                </c:pt>
                <c:pt idx="213">
                  <c:v>41935</c:v>
                </c:pt>
                <c:pt idx="214">
                  <c:v>41936</c:v>
                </c:pt>
                <c:pt idx="215">
                  <c:v>41939</c:v>
                </c:pt>
                <c:pt idx="216">
                  <c:v>41940</c:v>
                </c:pt>
                <c:pt idx="217">
                  <c:v>41941</c:v>
                </c:pt>
                <c:pt idx="218">
                  <c:v>41942</c:v>
                </c:pt>
                <c:pt idx="219">
                  <c:v>41943</c:v>
                </c:pt>
                <c:pt idx="220">
                  <c:v>41946</c:v>
                </c:pt>
                <c:pt idx="221">
                  <c:v>41947</c:v>
                </c:pt>
                <c:pt idx="222">
                  <c:v>41948</c:v>
                </c:pt>
                <c:pt idx="223">
                  <c:v>41949</c:v>
                </c:pt>
                <c:pt idx="224">
                  <c:v>41950</c:v>
                </c:pt>
                <c:pt idx="225">
                  <c:v>41953</c:v>
                </c:pt>
                <c:pt idx="226">
                  <c:v>41954</c:v>
                </c:pt>
                <c:pt idx="227">
                  <c:v>41955</c:v>
                </c:pt>
                <c:pt idx="228">
                  <c:v>41956</c:v>
                </c:pt>
                <c:pt idx="229">
                  <c:v>41957</c:v>
                </c:pt>
                <c:pt idx="230">
                  <c:v>41960</c:v>
                </c:pt>
                <c:pt idx="231">
                  <c:v>41961</c:v>
                </c:pt>
                <c:pt idx="232">
                  <c:v>41962</c:v>
                </c:pt>
                <c:pt idx="233">
                  <c:v>41963</c:v>
                </c:pt>
                <c:pt idx="234">
                  <c:v>41964</c:v>
                </c:pt>
                <c:pt idx="235">
                  <c:v>41967</c:v>
                </c:pt>
                <c:pt idx="236">
                  <c:v>41968</c:v>
                </c:pt>
                <c:pt idx="237">
                  <c:v>41969</c:v>
                </c:pt>
                <c:pt idx="238">
                  <c:v>41971</c:v>
                </c:pt>
                <c:pt idx="239">
                  <c:v>41974</c:v>
                </c:pt>
                <c:pt idx="240">
                  <c:v>41975</c:v>
                </c:pt>
                <c:pt idx="241">
                  <c:v>41976</c:v>
                </c:pt>
                <c:pt idx="242">
                  <c:v>41977</c:v>
                </c:pt>
                <c:pt idx="243">
                  <c:v>41978</c:v>
                </c:pt>
                <c:pt idx="244">
                  <c:v>41981</c:v>
                </c:pt>
                <c:pt idx="245">
                  <c:v>41982</c:v>
                </c:pt>
                <c:pt idx="246">
                  <c:v>41983</c:v>
                </c:pt>
                <c:pt idx="247">
                  <c:v>41984</c:v>
                </c:pt>
                <c:pt idx="248">
                  <c:v>41985</c:v>
                </c:pt>
                <c:pt idx="249">
                  <c:v>41988</c:v>
                </c:pt>
                <c:pt idx="250">
                  <c:v>41989</c:v>
                </c:pt>
                <c:pt idx="251">
                  <c:v>41990</c:v>
                </c:pt>
                <c:pt idx="252">
                  <c:v>41991</c:v>
                </c:pt>
                <c:pt idx="253">
                  <c:v>41992</c:v>
                </c:pt>
                <c:pt idx="254">
                  <c:v>41995</c:v>
                </c:pt>
                <c:pt idx="255">
                  <c:v>41996</c:v>
                </c:pt>
                <c:pt idx="256">
                  <c:v>41997</c:v>
                </c:pt>
                <c:pt idx="257">
                  <c:v>41999</c:v>
                </c:pt>
                <c:pt idx="258">
                  <c:v>42002</c:v>
                </c:pt>
                <c:pt idx="259">
                  <c:v>42003</c:v>
                </c:pt>
                <c:pt idx="260">
                  <c:v>42004</c:v>
                </c:pt>
                <c:pt idx="261">
                  <c:v>42006</c:v>
                </c:pt>
                <c:pt idx="262">
                  <c:v>42009</c:v>
                </c:pt>
                <c:pt idx="263">
                  <c:v>42010</c:v>
                </c:pt>
                <c:pt idx="264">
                  <c:v>42011</c:v>
                </c:pt>
                <c:pt idx="265">
                  <c:v>42012</c:v>
                </c:pt>
                <c:pt idx="266">
                  <c:v>42013</c:v>
                </c:pt>
                <c:pt idx="267">
                  <c:v>42016</c:v>
                </c:pt>
                <c:pt idx="268">
                  <c:v>42017</c:v>
                </c:pt>
                <c:pt idx="269">
                  <c:v>42018</c:v>
                </c:pt>
                <c:pt idx="270">
                  <c:v>42019</c:v>
                </c:pt>
                <c:pt idx="271">
                  <c:v>42020</c:v>
                </c:pt>
                <c:pt idx="272">
                  <c:v>42024</c:v>
                </c:pt>
                <c:pt idx="273">
                  <c:v>42025</c:v>
                </c:pt>
                <c:pt idx="274">
                  <c:v>42026</c:v>
                </c:pt>
                <c:pt idx="275">
                  <c:v>42027</c:v>
                </c:pt>
                <c:pt idx="276">
                  <c:v>42030</c:v>
                </c:pt>
                <c:pt idx="277">
                  <c:v>42031</c:v>
                </c:pt>
                <c:pt idx="278">
                  <c:v>42032</c:v>
                </c:pt>
                <c:pt idx="279">
                  <c:v>42033</c:v>
                </c:pt>
                <c:pt idx="280">
                  <c:v>42034</c:v>
                </c:pt>
                <c:pt idx="281">
                  <c:v>42037</c:v>
                </c:pt>
                <c:pt idx="282">
                  <c:v>42038</c:v>
                </c:pt>
                <c:pt idx="283">
                  <c:v>42039</c:v>
                </c:pt>
                <c:pt idx="284">
                  <c:v>42040</c:v>
                </c:pt>
                <c:pt idx="285">
                  <c:v>42041</c:v>
                </c:pt>
                <c:pt idx="286">
                  <c:v>42044</c:v>
                </c:pt>
                <c:pt idx="287">
                  <c:v>42045</c:v>
                </c:pt>
                <c:pt idx="288">
                  <c:v>42046</c:v>
                </c:pt>
                <c:pt idx="289">
                  <c:v>42047</c:v>
                </c:pt>
                <c:pt idx="290">
                  <c:v>42048</c:v>
                </c:pt>
                <c:pt idx="291">
                  <c:v>42052</c:v>
                </c:pt>
                <c:pt idx="292">
                  <c:v>42053</c:v>
                </c:pt>
                <c:pt idx="293">
                  <c:v>42054</c:v>
                </c:pt>
                <c:pt idx="294">
                  <c:v>42055</c:v>
                </c:pt>
                <c:pt idx="295">
                  <c:v>42058</c:v>
                </c:pt>
                <c:pt idx="296">
                  <c:v>42059</c:v>
                </c:pt>
                <c:pt idx="297">
                  <c:v>42060</c:v>
                </c:pt>
                <c:pt idx="298">
                  <c:v>42061</c:v>
                </c:pt>
                <c:pt idx="299">
                  <c:v>42062</c:v>
                </c:pt>
                <c:pt idx="300">
                  <c:v>42065</c:v>
                </c:pt>
                <c:pt idx="301">
                  <c:v>42066</c:v>
                </c:pt>
                <c:pt idx="302">
                  <c:v>42067</c:v>
                </c:pt>
                <c:pt idx="303">
                  <c:v>42068</c:v>
                </c:pt>
                <c:pt idx="304">
                  <c:v>42069</c:v>
                </c:pt>
                <c:pt idx="305">
                  <c:v>42072</c:v>
                </c:pt>
                <c:pt idx="306">
                  <c:v>42073</c:v>
                </c:pt>
                <c:pt idx="307">
                  <c:v>42074</c:v>
                </c:pt>
                <c:pt idx="308">
                  <c:v>42075</c:v>
                </c:pt>
                <c:pt idx="309">
                  <c:v>42076</c:v>
                </c:pt>
                <c:pt idx="310">
                  <c:v>42079</c:v>
                </c:pt>
                <c:pt idx="311">
                  <c:v>42080</c:v>
                </c:pt>
                <c:pt idx="312">
                  <c:v>42081</c:v>
                </c:pt>
                <c:pt idx="313">
                  <c:v>42082</c:v>
                </c:pt>
                <c:pt idx="314">
                  <c:v>42083</c:v>
                </c:pt>
                <c:pt idx="315">
                  <c:v>42086</c:v>
                </c:pt>
                <c:pt idx="316">
                  <c:v>42087</c:v>
                </c:pt>
                <c:pt idx="317">
                  <c:v>42088</c:v>
                </c:pt>
                <c:pt idx="318">
                  <c:v>42089</c:v>
                </c:pt>
                <c:pt idx="319">
                  <c:v>42090</c:v>
                </c:pt>
                <c:pt idx="320">
                  <c:v>42093</c:v>
                </c:pt>
                <c:pt idx="321">
                  <c:v>42094</c:v>
                </c:pt>
                <c:pt idx="322">
                  <c:v>42095</c:v>
                </c:pt>
                <c:pt idx="323">
                  <c:v>42096</c:v>
                </c:pt>
                <c:pt idx="324">
                  <c:v>42100</c:v>
                </c:pt>
                <c:pt idx="325">
                  <c:v>42101</c:v>
                </c:pt>
                <c:pt idx="326">
                  <c:v>42102</c:v>
                </c:pt>
                <c:pt idx="327">
                  <c:v>42103</c:v>
                </c:pt>
                <c:pt idx="328">
                  <c:v>42104</c:v>
                </c:pt>
                <c:pt idx="329">
                  <c:v>42107</c:v>
                </c:pt>
                <c:pt idx="330">
                  <c:v>42108</c:v>
                </c:pt>
                <c:pt idx="331">
                  <c:v>42109</c:v>
                </c:pt>
                <c:pt idx="332">
                  <c:v>42110</c:v>
                </c:pt>
                <c:pt idx="333">
                  <c:v>42111</c:v>
                </c:pt>
                <c:pt idx="334">
                  <c:v>42114</c:v>
                </c:pt>
                <c:pt idx="335">
                  <c:v>42115</c:v>
                </c:pt>
                <c:pt idx="336">
                  <c:v>42116</c:v>
                </c:pt>
                <c:pt idx="337">
                  <c:v>42117</c:v>
                </c:pt>
                <c:pt idx="338">
                  <c:v>42118</c:v>
                </c:pt>
                <c:pt idx="339">
                  <c:v>42121</c:v>
                </c:pt>
                <c:pt idx="340">
                  <c:v>42122</c:v>
                </c:pt>
                <c:pt idx="341">
                  <c:v>42123</c:v>
                </c:pt>
                <c:pt idx="342">
                  <c:v>42124</c:v>
                </c:pt>
                <c:pt idx="343">
                  <c:v>42125</c:v>
                </c:pt>
                <c:pt idx="344">
                  <c:v>42128</c:v>
                </c:pt>
                <c:pt idx="345">
                  <c:v>42129</c:v>
                </c:pt>
                <c:pt idx="346">
                  <c:v>42130</c:v>
                </c:pt>
                <c:pt idx="347">
                  <c:v>42131</c:v>
                </c:pt>
                <c:pt idx="348">
                  <c:v>42132</c:v>
                </c:pt>
                <c:pt idx="349">
                  <c:v>42135</c:v>
                </c:pt>
                <c:pt idx="350">
                  <c:v>42136</c:v>
                </c:pt>
                <c:pt idx="351">
                  <c:v>42137</c:v>
                </c:pt>
                <c:pt idx="352">
                  <c:v>42138</c:v>
                </c:pt>
                <c:pt idx="353">
                  <c:v>42139</c:v>
                </c:pt>
                <c:pt idx="354">
                  <c:v>42142</c:v>
                </c:pt>
                <c:pt idx="355">
                  <c:v>42143</c:v>
                </c:pt>
                <c:pt idx="356">
                  <c:v>42144</c:v>
                </c:pt>
                <c:pt idx="357">
                  <c:v>42145</c:v>
                </c:pt>
                <c:pt idx="358">
                  <c:v>42146</c:v>
                </c:pt>
                <c:pt idx="359">
                  <c:v>42150</c:v>
                </c:pt>
                <c:pt idx="360">
                  <c:v>42151</c:v>
                </c:pt>
                <c:pt idx="361">
                  <c:v>42152</c:v>
                </c:pt>
                <c:pt idx="362">
                  <c:v>42153</c:v>
                </c:pt>
                <c:pt idx="363">
                  <c:v>42156</c:v>
                </c:pt>
                <c:pt idx="364">
                  <c:v>42157</c:v>
                </c:pt>
                <c:pt idx="365">
                  <c:v>42158</c:v>
                </c:pt>
                <c:pt idx="366">
                  <c:v>42159</c:v>
                </c:pt>
                <c:pt idx="367">
                  <c:v>42160</c:v>
                </c:pt>
                <c:pt idx="368">
                  <c:v>42163</c:v>
                </c:pt>
                <c:pt idx="369">
                  <c:v>42164</c:v>
                </c:pt>
                <c:pt idx="370">
                  <c:v>42165</c:v>
                </c:pt>
                <c:pt idx="371">
                  <c:v>42166</c:v>
                </c:pt>
                <c:pt idx="372">
                  <c:v>42167</c:v>
                </c:pt>
                <c:pt idx="373">
                  <c:v>42170</c:v>
                </c:pt>
                <c:pt idx="374">
                  <c:v>42171</c:v>
                </c:pt>
                <c:pt idx="375">
                  <c:v>42172</c:v>
                </c:pt>
                <c:pt idx="376">
                  <c:v>42173</c:v>
                </c:pt>
                <c:pt idx="377">
                  <c:v>42174</c:v>
                </c:pt>
                <c:pt idx="378">
                  <c:v>42177</c:v>
                </c:pt>
                <c:pt idx="379">
                  <c:v>42178</c:v>
                </c:pt>
                <c:pt idx="380">
                  <c:v>42179</c:v>
                </c:pt>
                <c:pt idx="381">
                  <c:v>42180</c:v>
                </c:pt>
                <c:pt idx="382">
                  <c:v>42181</c:v>
                </c:pt>
                <c:pt idx="383">
                  <c:v>42184</c:v>
                </c:pt>
                <c:pt idx="384">
                  <c:v>42185</c:v>
                </c:pt>
                <c:pt idx="385">
                  <c:v>42186</c:v>
                </c:pt>
                <c:pt idx="386">
                  <c:v>42187</c:v>
                </c:pt>
                <c:pt idx="387">
                  <c:v>42191</c:v>
                </c:pt>
                <c:pt idx="388">
                  <c:v>42192</c:v>
                </c:pt>
                <c:pt idx="389">
                  <c:v>42193</c:v>
                </c:pt>
                <c:pt idx="390">
                  <c:v>42194</c:v>
                </c:pt>
                <c:pt idx="391">
                  <c:v>42195</c:v>
                </c:pt>
                <c:pt idx="392">
                  <c:v>42198</c:v>
                </c:pt>
                <c:pt idx="393">
                  <c:v>42199</c:v>
                </c:pt>
                <c:pt idx="394">
                  <c:v>42200</c:v>
                </c:pt>
                <c:pt idx="395">
                  <c:v>42201</c:v>
                </c:pt>
                <c:pt idx="396">
                  <c:v>42202</c:v>
                </c:pt>
                <c:pt idx="397">
                  <c:v>42205</c:v>
                </c:pt>
                <c:pt idx="398">
                  <c:v>42206</c:v>
                </c:pt>
                <c:pt idx="399">
                  <c:v>42207</c:v>
                </c:pt>
                <c:pt idx="400">
                  <c:v>42208</c:v>
                </c:pt>
                <c:pt idx="401">
                  <c:v>42209</c:v>
                </c:pt>
                <c:pt idx="402">
                  <c:v>42212</c:v>
                </c:pt>
                <c:pt idx="403">
                  <c:v>42213</c:v>
                </c:pt>
                <c:pt idx="404">
                  <c:v>42214</c:v>
                </c:pt>
                <c:pt idx="405">
                  <c:v>42215</c:v>
                </c:pt>
                <c:pt idx="406">
                  <c:v>42216</c:v>
                </c:pt>
                <c:pt idx="407">
                  <c:v>42219</c:v>
                </c:pt>
                <c:pt idx="408">
                  <c:v>42220</c:v>
                </c:pt>
                <c:pt idx="409">
                  <c:v>42221</c:v>
                </c:pt>
                <c:pt idx="410">
                  <c:v>42222</c:v>
                </c:pt>
                <c:pt idx="411">
                  <c:v>42223</c:v>
                </c:pt>
                <c:pt idx="412">
                  <c:v>42226</c:v>
                </c:pt>
                <c:pt idx="413">
                  <c:v>42227</c:v>
                </c:pt>
                <c:pt idx="414">
                  <c:v>42228</c:v>
                </c:pt>
                <c:pt idx="415">
                  <c:v>42229</c:v>
                </c:pt>
                <c:pt idx="416">
                  <c:v>42230</c:v>
                </c:pt>
                <c:pt idx="417">
                  <c:v>42233</c:v>
                </c:pt>
                <c:pt idx="418">
                  <c:v>42234</c:v>
                </c:pt>
                <c:pt idx="419">
                  <c:v>42235</c:v>
                </c:pt>
                <c:pt idx="420">
                  <c:v>42236</c:v>
                </c:pt>
                <c:pt idx="421">
                  <c:v>42237</c:v>
                </c:pt>
                <c:pt idx="422">
                  <c:v>42240</c:v>
                </c:pt>
                <c:pt idx="423">
                  <c:v>42241</c:v>
                </c:pt>
                <c:pt idx="424">
                  <c:v>42242</c:v>
                </c:pt>
                <c:pt idx="425">
                  <c:v>42243</c:v>
                </c:pt>
                <c:pt idx="426">
                  <c:v>42244</c:v>
                </c:pt>
                <c:pt idx="427">
                  <c:v>42247</c:v>
                </c:pt>
                <c:pt idx="428">
                  <c:v>42248</c:v>
                </c:pt>
                <c:pt idx="429">
                  <c:v>42249</c:v>
                </c:pt>
                <c:pt idx="430">
                  <c:v>42250</c:v>
                </c:pt>
                <c:pt idx="431">
                  <c:v>42251</c:v>
                </c:pt>
                <c:pt idx="432">
                  <c:v>42255</c:v>
                </c:pt>
                <c:pt idx="433">
                  <c:v>42256</c:v>
                </c:pt>
                <c:pt idx="434">
                  <c:v>42257</c:v>
                </c:pt>
                <c:pt idx="435">
                  <c:v>42258</c:v>
                </c:pt>
                <c:pt idx="436">
                  <c:v>42261</c:v>
                </c:pt>
                <c:pt idx="437">
                  <c:v>42262</c:v>
                </c:pt>
                <c:pt idx="438">
                  <c:v>42263</c:v>
                </c:pt>
                <c:pt idx="439">
                  <c:v>42264</c:v>
                </c:pt>
                <c:pt idx="440">
                  <c:v>42265</c:v>
                </c:pt>
                <c:pt idx="441">
                  <c:v>42268</c:v>
                </c:pt>
                <c:pt idx="442">
                  <c:v>42269</c:v>
                </c:pt>
                <c:pt idx="443">
                  <c:v>42270</c:v>
                </c:pt>
                <c:pt idx="444">
                  <c:v>42271</c:v>
                </c:pt>
                <c:pt idx="445">
                  <c:v>42272</c:v>
                </c:pt>
                <c:pt idx="446">
                  <c:v>42275</c:v>
                </c:pt>
                <c:pt idx="447">
                  <c:v>42276</c:v>
                </c:pt>
                <c:pt idx="448">
                  <c:v>42277</c:v>
                </c:pt>
                <c:pt idx="449">
                  <c:v>42278</c:v>
                </c:pt>
                <c:pt idx="450">
                  <c:v>42279</c:v>
                </c:pt>
                <c:pt idx="451">
                  <c:v>42282</c:v>
                </c:pt>
                <c:pt idx="452">
                  <c:v>42283</c:v>
                </c:pt>
                <c:pt idx="453">
                  <c:v>42284</c:v>
                </c:pt>
                <c:pt idx="454">
                  <c:v>42285</c:v>
                </c:pt>
                <c:pt idx="455">
                  <c:v>42286</c:v>
                </c:pt>
                <c:pt idx="456">
                  <c:v>42289</c:v>
                </c:pt>
                <c:pt idx="457">
                  <c:v>42290</c:v>
                </c:pt>
                <c:pt idx="458">
                  <c:v>42291</c:v>
                </c:pt>
                <c:pt idx="459">
                  <c:v>42292</c:v>
                </c:pt>
                <c:pt idx="460">
                  <c:v>42293</c:v>
                </c:pt>
                <c:pt idx="461">
                  <c:v>42296</c:v>
                </c:pt>
                <c:pt idx="462">
                  <c:v>42297</c:v>
                </c:pt>
                <c:pt idx="463">
                  <c:v>42298</c:v>
                </c:pt>
                <c:pt idx="464">
                  <c:v>42299</c:v>
                </c:pt>
                <c:pt idx="465">
                  <c:v>42300</c:v>
                </c:pt>
                <c:pt idx="466">
                  <c:v>42303</c:v>
                </c:pt>
                <c:pt idx="467">
                  <c:v>42304</c:v>
                </c:pt>
                <c:pt idx="468">
                  <c:v>42305</c:v>
                </c:pt>
                <c:pt idx="469">
                  <c:v>42306</c:v>
                </c:pt>
                <c:pt idx="470">
                  <c:v>42307</c:v>
                </c:pt>
                <c:pt idx="471">
                  <c:v>42310</c:v>
                </c:pt>
                <c:pt idx="472">
                  <c:v>42311</c:v>
                </c:pt>
                <c:pt idx="473">
                  <c:v>42312</c:v>
                </c:pt>
                <c:pt idx="474">
                  <c:v>42313</c:v>
                </c:pt>
                <c:pt idx="475">
                  <c:v>42314</c:v>
                </c:pt>
                <c:pt idx="476">
                  <c:v>42317</c:v>
                </c:pt>
                <c:pt idx="477">
                  <c:v>42318</c:v>
                </c:pt>
                <c:pt idx="478">
                  <c:v>42319</c:v>
                </c:pt>
                <c:pt idx="479">
                  <c:v>42320</c:v>
                </c:pt>
                <c:pt idx="480">
                  <c:v>42321</c:v>
                </c:pt>
                <c:pt idx="481">
                  <c:v>42324</c:v>
                </c:pt>
                <c:pt idx="482">
                  <c:v>42325</c:v>
                </c:pt>
                <c:pt idx="483">
                  <c:v>42326</c:v>
                </c:pt>
                <c:pt idx="484">
                  <c:v>42327</c:v>
                </c:pt>
                <c:pt idx="485">
                  <c:v>42328</c:v>
                </c:pt>
                <c:pt idx="486">
                  <c:v>42331</c:v>
                </c:pt>
                <c:pt idx="487">
                  <c:v>42332</c:v>
                </c:pt>
                <c:pt idx="488">
                  <c:v>42333</c:v>
                </c:pt>
                <c:pt idx="489">
                  <c:v>42335</c:v>
                </c:pt>
                <c:pt idx="490">
                  <c:v>42338</c:v>
                </c:pt>
                <c:pt idx="491">
                  <c:v>42339</c:v>
                </c:pt>
                <c:pt idx="492">
                  <c:v>42340</c:v>
                </c:pt>
                <c:pt idx="493">
                  <c:v>42341</c:v>
                </c:pt>
                <c:pt idx="494">
                  <c:v>42342</c:v>
                </c:pt>
                <c:pt idx="495">
                  <c:v>42345</c:v>
                </c:pt>
                <c:pt idx="496">
                  <c:v>42346</c:v>
                </c:pt>
                <c:pt idx="497">
                  <c:v>42347</c:v>
                </c:pt>
                <c:pt idx="498">
                  <c:v>42348</c:v>
                </c:pt>
                <c:pt idx="499">
                  <c:v>42349</c:v>
                </c:pt>
                <c:pt idx="500">
                  <c:v>42352</c:v>
                </c:pt>
                <c:pt idx="501">
                  <c:v>42353</c:v>
                </c:pt>
                <c:pt idx="502">
                  <c:v>42354</c:v>
                </c:pt>
                <c:pt idx="503">
                  <c:v>42355</c:v>
                </c:pt>
                <c:pt idx="504">
                  <c:v>42356</c:v>
                </c:pt>
                <c:pt idx="505">
                  <c:v>42359</c:v>
                </c:pt>
                <c:pt idx="506">
                  <c:v>42360</c:v>
                </c:pt>
                <c:pt idx="507">
                  <c:v>42361</c:v>
                </c:pt>
                <c:pt idx="508">
                  <c:v>42362</c:v>
                </c:pt>
                <c:pt idx="509">
                  <c:v>42366</c:v>
                </c:pt>
                <c:pt idx="510">
                  <c:v>42367</c:v>
                </c:pt>
                <c:pt idx="511">
                  <c:v>42368</c:v>
                </c:pt>
                <c:pt idx="512">
                  <c:v>42369</c:v>
                </c:pt>
                <c:pt idx="513">
                  <c:v>42373</c:v>
                </c:pt>
                <c:pt idx="514">
                  <c:v>42374</c:v>
                </c:pt>
                <c:pt idx="515">
                  <c:v>42375</c:v>
                </c:pt>
                <c:pt idx="516">
                  <c:v>42376</c:v>
                </c:pt>
                <c:pt idx="517">
                  <c:v>42377</c:v>
                </c:pt>
                <c:pt idx="518">
                  <c:v>42380</c:v>
                </c:pt>
                <c:pt idx="519">
                  <c:v>42381</c:v>
                </c:pt>
                <c:pt idx="520">
                  <c:v>42382</c:v>
                </c:pt>
                <c:pt idx="521">
                  <c:v>42383</c:v>
                </c:pt>
                <c:pt idx="522">
                  <c:v>42384</c:v>
                </c:pt>
                <c:pt idx="523">
                  <c:v>42388</c:v>
                </c:pt>
                <c:pt idx="524">
                  <c:v>42389</c:v>
                </c:pt>
                <c:pt idx="525">
                  <c:v>42390</c:v>
                </c:pt>
                <c:pt idx="526">
                  <c:v>42391</c:v>
                </c:pt>
                <c:pt idx="527">
                  <c:v>42394</c:v>
                </c:pt>
                <c:pt idx="528">
                  <c:v>42395</c:v>
                </c:pt>
                <c:pt idx="529">
                  <c:v>42396</c:v>
                </c:pt>
                <c:pt idx="530">
                  <c:v>42397</c:v>
                </c:pt>
                <c:pt idx="531">
                  <c:v>42398</c:v>
                </c:pt>
                <c:pt idx="532">
                  <c:v>42401</c:v>
                </c:pt>
                <c:pt idx="533">
                  <c:v>42402</c:v>
                </c:pt>
                <c:pt idx="534">
                  <c:v>42403</c:v>
                </c:pt>
                <c:pt idx="535">
                  <c:v>42404</c:v>
                </c:pt>
                <c:pt idx="536">
                  <c:v>42405</c:v>
                </c:pt>
                <c:pt idx="537">
                  <c:v>42408</c:v>
                </c:pt>
                <c:pt idx="538">
                  <c:v>42409</c:v>
                </c:pt>
                <c:pt idx="539">
                  <c:v>42410</c:v>
                </c:pt>
                <c:pt idx="540">
                  <c:v>42411</c:v>
                </c:pt>
                <c:pt idx="541">
                  <c:v>42412</c:v>
                </c:pt>
                <c:pt idx="542">
                  <c:v>42416</c:v>
                </c:pt>
                <c:pt idx="543">
                  <c:v>42417</c:v>
                </c:pt>
                <c:pt idx="544">
                  <c:v>42418</c:v>
                </c:pt>
                <c:pt idx="545">
                  <c:v>42419</c:v>
                </c:pt>
                <c:pt idx="546">
                  <c:v>42422</c:v>
                </c:pt>
                <c:pt idx="547">
                  <c:v>42423</c:v>
                </c:pt>
                <c:pt idx="548">
                  <c:v>42424</c:v>
                </c:pt>
                <c:pt idx="549">
                  <c:v>42425</c:v>
                </c:pt>
                <c:pt idx="550">
                  <c:v>42426</c:v>
                </c:pt>
                <c:pt idx="551">
                  <c:v>42429</c:v>
                </c:pt>
                <c:pt idx="552">
                  <c:v>42430</c:v>
                </c:pt>
                <c:pt idx="553">
                  <c:v>42431</c:v>
                </c:pt>
                <c:pt idx="554">
                  <c:v>42432</c:v>
                </c:pt>
                <c:pt idx="555">
                  <c:v>42433</c:v>
                </c:pt>
                <c:pt idx="556">
                  <c:v>42436</c:v>
                </c:pt>
                <c:pt idx="557">
                  <c:v>42437</c:v>
                </c:pt>
                <c:pt idx="558">
                  <c:v>42438</c:v>
                </c:pt>
                <c:pt idx="559">
                  <c:v>42439</c:v>
                </c:pt>
                <c:pt idx="560">
                  <c:v>42440</c:v>
                </c:pt>
                <c:pt idx="561">
                  <c:v>42443</c:v>
                </c:pt>
                <c:pt idx="562">
                  <c:v>42444</c:v>
                </c:pt>
                <c:pt idx="563">
                  <c:v>42445</c:v>
                </c:pt>
                <c:pt idx="564">
                  <c:v>42446</c:v>
                </c:pt>
                <c:pt idx="565">
                  <c:v>42447</c:v>
                </c:pt>
                <c:pt idx="566">
                  <c:v>42450</c:v>
                </c:pt>
                <c:pt idx="567">
                  <c:v>42451</c:v>
                </c:pt>
                <c:pt idx="568">
                  <c:v>42452</c:v>
                </c:pt>
                <c:pt idx="569">
                  <c:v>42453</c:v>
                </c:pt>
                <c:pt idx="570">
                  <c:v>42457</c:v>
                </c:pt>
                <c:pt idx="571">
                  <c:v>42458</c:v>
                </c:pt>
                <c:pt idx="572">
                  <c:v>42459</c:v>
                </c:pt>
                <c:pt idx="573">
                  <c:v>42460</c:v>
                </c:pt>
                <c:pt idx="574">
                  <c:v>42461</c:v>
                </c:pt>
                <c:pt idx="575">
                  <c:v>42464</c:v>
                </c:pt>
                <c:pt idx="576">
                  <c:v>42465</c:v>
                </c:pt>
                <c:pt idx="577">
                  <c:v>42466</c:v>
                </c:pt>
                <c:pt idx="578">
                  <c:v>42467</c:v>
                </c:pt>
                <c:pt idx="579">
                  <c:v>42468</c:v>
                </c:pt>
                <c:pt idx="580">
                  <c:v>42471</c:v>
                </c:pt>
                <c:pt idx="581">
                  <c:v>42472</c:v>
                </c:pt>
                <c:pt idx="582">
                  <c:v>42473</c:v>
                </c:pt>
                <c:pt idx="583">
                  <c:v>42474</c:v>
                </c:pt>
                <c:pt idx="584">
                  <c:v>42475</c:v>
                </c:pt>
                <c:pt idx="585">
                  <c:v>42478</c:v>
                </c:pt>
                <c:pt idx="586">
                  <c:v>42479</c:v>
                </c:pt>
                <c:pt idx="587">
                  <c:v>42480</c:v>
                </c:pt>
                <c:pt idx="588">
                  <c:v>42481</c:v>
                </c:pt>
                <c:pt idx="589">
                  <c:v>42482</c:v>
                </c:pt>
                <c:pt idx="590">
                  <c:v>42485</c:v>
                </c:pt>
                <c:pt idx="591">
                  <c:v>42486</c:v>
                </c:pt>
                <c:pt idx="592">
                  <c:v>42487</c:v>
                </c:pt>
                <c:pt idx="593">
                  <c:v>42488</c:v>
                </c:pt>
                <c:pt idx="594">
                  <c:v>42489</c:v>
                </c:pt>
                <c:pt idx="595">
                  <c:v>42492</c:v>
                </c:pt>
                <c:pt idx="596">
                  <c:v>42493</c:v>
                </c:pt>
                <c:pt idx="597">
                  <c:v>42494</c:v>
                </c:pt>
                <c:pt idx="598">
                  <c:v>42495</c:v>
                </c:pt>
                <c:pt idx="599">
                  <c:v>42496</c:v>
                </c:pt>
                <c:pt idx="600">
                  <c:v>42499</c:v>
                </c:pt>
                <c:pt idx="601">
                  <c:v>42500</c:v>
                </c:pt>
                <c:pt idx="602">
                  <c:v>42501</c:v>
                </c:pt>
                <c:pt idx="603">
                  <c:v>42502</c:v>
                </c:pt>
                <c:pt idx="604">
                  <c:v>42503</c:v>
                </c:pt>
                <c:pt idx="605">
                  <c:v>42506</c:v>
                </c:pt>
                <c:pt idx="606">
                  <c:v>42507</c:v>
                </c:pt>
                <c:pt idx="607">
                  <c:v>42508</c:v>
                </c:pt>
                <c:pt idx="608">
                  <c:v>42509</c:v>
                </c:pt>
                <c:pt idx="609">
                  <c:v>42510</c:v>
                </c:pt>
                <c:pt idx="610">
                  <c:v>42513</c:v>
                </c:pt>
                <c:pt idx="611">
                  <c:v>42514</c:v>
                </c:pt>
                <c:pt idx="612">
                  <c:v>42515</c:v>
                </c:pt>
                <c:pt idx="613">
                  <c:v>42516</c:v>
                </c:pt>
                <c:pt idx="614">
                  <c:v>42517</c:v>
                </c:pt>
                <c:pt idx="615">
                  <c:v>42521</c:v>
                </c:pt>
                <c:pt idx="616">
                  <c:v>42522</c:v>
                </c:pt>
                <c:pt idx="617">
                  <c:v>42523</c:v>
                </c:pt>
                <c:pt idx="618">
                  <c:v>42524</c:v>
                </c:pt>
                <c:pt idx="619">
                  <c:v>42527</c:v>
                </c:pt>
                <c:pt idx="620">
                  <c:v>42528</c:v>
                </c:pt>
                <c:pt idx="621">
                  <c:v>42529</c:v>
                </c:pt>
                <c:pt idx="622">
                  <c:v>42530</c:v>
                </c:pt>
                <c:pt idx="623">
                  <c:v>42531</c:v>
                </c:pt>
                <c:pt idx="624">
                  <c:v>42534</c:v>
                </c:pt>
                <c:pt idx="625">
                  <c:v>42535</c:v>
                </c:pt>
                <c:pt idx="626">
                  <c:v>42536</c:v>
                </c:pt>
                <c:pt idx="627">
                  <c:v>42537</c:v>
                </c:pt>
                <c:pt idx="628">
                  <c:v>42538</c:v>
                </c:pt>
                <c:pt idx="629">
                  <c:v>42541</c:v>
                </c:pt>
                <c:pt idx="630">
                  <c:v>42542</c:v>
                </c:pt>
                <c:pt idx="631">
                  <c:v>42543</c:v>
                </c:pt>
                <c:pt idx="632">
                  <c:v>42544</c:v>
                </c:pt>
                <c:pt idx="633">
                  <c:v>42545</c:v>
                </c:pt>
                <c:pt idx="634">
                  <c:v>42548</c:v>
                </c:pt>
                <c:pt idx="635">
                  <c:v>42549</c:v>
                </c:pt>
                <c:pt idx="636">
                  <c:v>42550</c:v>
                </c:pt>
                <c:pt idx="637">
                  <c:v>42551</c:v>
                </c:pt>
                <c:pt idx="638">
                  <c:v>42552</c:v>
                </c:pt>
                <c:pt idx="639">
                  <c:v>42556</c:v>
                </c:pt>
                <c:pt idx="640">
                  <c:v>42557</c:v>
                </c:pt>
                <c:pt idx="641">
                  <c:v>42558</c:v>
                </c:pt>
                <c:pt idx="642">
                  <c:v>42559</c:v>
                </c:pt>
                <c:pt idx="643">
                  <c:v>42562</c:v>
                </c:pt>
                <c:pt idx="644">
                  <c:v>42563</c:v>
                </c:pt>
                <c:pt idx="645">
                  <c:v>42564</c:v>
                </c:pt>
                <c:pt idx="646">
                  <c:v>42565</c:v>
                </c:pt>
                <c:pt idx="647">
                  <c:v>42566</c:v>
                </c:pt>
                <c:pt idx="648">
                  <c:v>42569</c:v>
                </c:pt>
                <c:pt idx="649">
                  <c:v>42570</c:v>
                </c:pt>
                <c:pt idx="650">
                  <c:v>42571</c:v>
                </c:pt>
                <c:pt idx="651">
                  <c:v>42572</c:v>
                </c:pt>
                <c:pt idx="652">
                  <c:v>42573</c:v>
                </c:pt>
                <c:pt idx="653">
                  <c:v>42576</c:v>
                </c:pt>
                <c:pt idx="654">
                  <c:v>42577</c:v>
                </c:pt>
                <c:pt idx="655">
                  <c:v>42578</c:v>
                </c:pt>
                <c:pt idx="656">
                  <c:v>42579</c:v>
                </c:pt>
                <c:pt idx="657">
                  <c:v>42580</c:v>
                </c:pt>
                <c:pt idx="658">
                  <c:v>42583</c:v>
                </c:pt>
                <c:pt idx="659">
                  <c:v>42584</c:v>
                </c:pt>
                <c:pt idx="660">
                  <c:v>42585</c:v>
                </c:pt>
                <c:pt idx="661">
                  <c:v>42586</c:v>
                </c:pt>
                <c:pt idx="662">
                  <c:v>42587</c:v>
                </c:pt>
                <c:pt idx="663">
                  <c:v>42590</c:v>
                </c:pt>
                <c:pt idx="664">
                  <c:v>42591</c:v>
                </c:pt>
                <c:pt idx="665">
                  <c:v>42592</c:v>
                </c:pt>
                <c:pt idx="666">
                  <c:v>42593</c:v>
                </c:pt>
                <c:pt idx="667">
                  <c:v>42594</c:v>
                </c:pt>
                <c:pt idx="668">
                  <c:v>42597</c:v>
                </c:pt>
                <c:pt idx="669">
                  <c:v>42598</c:v>
                </c:pt>
                <c:pt idx="670">
                  <c:v>42599</c:v>
                </c:pt>
                <c:pt idx="671">
                  <c:v>42600</c:v>
                </c:pt>
                <c:pt idx="672">
                  <c:v>42601</c:v>
                </c:pt>
                <c:pt idx="673">
                  <c:v>42604</c:v>
                </c:pt>
                <c:pt idx="674">
                  <c:v>42605</c:v>
                </c:pt>
                <c:pt idx="675">
                  <c:v>42606</c:v>
                </c:pt>
                <c:pt idx="676">
                  <c:v>42607</c:v>
                </c:pt>
                <c:pt idx="677">
                  <c:v>42608</c:v>
                </c:pt>
                <c:pt idx="678">
                  <c:v>42611</c:v>
                </c:pt>
                <c:pt idx="679">
                  <c:v>42612</c:v>
                </c:pt>
                <c:pt idx="680">
                  <c:v>42613</c:v>
                </c:pt>
                <c:pt idx="681">
                  <c:v>42614</c:v>
                </c:pt>
                <c:pt idx="682">
                  <c:v>42615</c:v>
                </c:pt>
                <c:pt idx="683">
                  <c:v>42619</c:v>
                </c:pt>
                <c:pt idx="684">
                  <c:v>42620</c:v>
                </c:pt>
                <c:pt idx="685">
                  <c:v>42621</c:v>
                </c:pt>
                <c:pt idx="686">
                  <c:v>42622</c:v>
                </c:pt>
                <c:pt idx="687">
                  <c:v>42625</c:v>
                </c:pt>
                <c:pt idx="688">
                  <c:v>42626</c:v>
                </c:pt>
                <c:pt idx="689">
                  <c:v>42627</c:v>
                </c:pt>
                <c:pt idx="690">
                  <c:v>42628</c:v>
                </c:pt>
                <c:pt idx="691">
                  <c:v>42629</c:v>
                </c:pt>
                <c:pt idx="692">
                  <c:v>42632</c:v>
                </c:pt>
                <c:pt idx="693">
                  <c:v>42633</c:v>
                </c:pt>
                <c:pt idx="694">
                  <c:v>42634</c:v>
                </c:pt>
                <c:pt idx="695">
                  <c:v>42635</c:v>
                </c:pt>
                <c:pt idx="696">
                  <c:v>42636</c:v>
                </c:pt>
                <c:pt idx="697">
                  <c:v>42639</c:v>
                </c:pt>
                <c:pt idx="698">
                  <c:v>42640</c:v>
                </c:pt>
                <c:pt idx="699">
                  <c:v>42641</c:v>
                </c:pt>
                <c:pt idx="700">
                  <c:v>42642</c:v>
                </c:pt>
                <c:pt idx="701">
                  <c:v>42643</c:v>
                </c:pt>
                <c:pt idx="702">
                  <c:v>42646</c:v>
                </c:pt>
                <c:pt idx="703">
                  <c:v>42647</c:v>
                </c:pt>
                <c:pt idx="704">
                  <c:v>42648</c:v>
                </c:pt>
                <c:pt idx="705">
                  <c:v>42649</c:v>
                </c:pt>
                <c:pt idx="706">
                  <c:v>42650</c:v>
                </c:pt>
                <c:pt idx="707">
                  <c:v>42653</c:v>
                </c:pt>
                <c:pt idx="708">
                  <c:v>42654</c:v>
                </c:pt>
                <c:pt idx="709">
                  <c:v>42655</c:v>
                </c:pt>
                <c:pt idx="710">
                  <c:v>42656</c:v>
                </c:pt>
                <c:pt idx="711">
                  <c:v>42657</c:v>
                </c:pt>
                <c:pt idx="712">
                  <c:v>42660</c:v>
                </c:pt>
                <c:pt idx="713">
                  <c:v>42661</c:v>
                </c:pt>
                <c:pt idx="714">
                  <c:v>42662</c:v>
                </c:pt>
                <c:pt idx="715">
                  <c:v>42663</c:v>
                </c:pt>
                <c:pt idx="716">
                  <c:v>42664</c:v>
                </c:pt>
                <c:pt idx="717">
                  <c:v>42667</c:v>
                </c:pt>
                <c:pt idx="718">
                  <c:v>42668</c:v>
                </c:pt>
                <c:pt idx="719">
                  <c:v>42669</c:v>
                </c:pt>
                <c:pt idx="720">
                  <c:v>42670</c:v>
                </c:pt>
                <c:pt idx="721">
                  <c:v>42671</c:v>
                </c:pt>
                <c:pt idx="722">
                  <c:v>42674</c:v>
                </c:pt>
                <c:pt idx="723">
                  <c:v>42675</c:v>
                </c:pt>
                <c:pt idx="724">
                  <c:v>42676</c:v>
                </c:pt>
                <c:pt idx="725">
                  <c:v>42677</c:v>
                </c:pt>
                <c:pt idx="726">
                  <c:v>42678</c:v>
                </c:pt>
                <c:pt idx="727">
                  <c:v>42681</c:v>
                </c:pt>
                <c:pt idx="728">
                  <c:v>42682</c:v>
                </c:pt>
                <c:pt idx="729">
                  <c:v>42683</c:v>
                </c:pt>
                <c:pt idx="730">
                  <c:v>42684</c:v>
                </c:pt>
                <c:pt idx="731">
                  <c:v>42685</c:v>
                </c:pt>
                <c:pt idx="732">
                  <c:v>42688</c:v>
                </c:pt>
                <c:pt idx="733">
                  <c:v>42689</c:v>
                </c:pt>
                <c:pt idx="734">
                  <c:v>42690</c:v>
                </c:pt>
                <c:pt idx="735">
                  <c:v>42691</c:v>
                </c:pt>
                <c:pt idx="736">
                  <c:v>42692</c:v>
                </c:pt>
                <c:pt idx="737">
                  <c:v>42695</c:v>
                </c:pt>
                <c:pt idx="738">
                  <c:v>42696</c:v>
                </c:pt>
                <c:pt idx="739">
                  <c:v>42697</c:v>
                </c:pt>
                <c:pt idx="740">
                  <c:v>42699</c:v>
                </c:pt>
                <c:pt idx="741">
                  <c:v>42702</c:v>
                </c:pt>
                <c:pt idx="742">
                  <c:v>42703</c:v>
                </c:pt>
                <c:pt idx="743">
                  <c:v>42704</c:v>
                </c:pt>
                <c:pt idx="744">
                  <c:v>42705</c:v>
                </c:pt>
                <c:pt idx="745">
                  <c:v>42706</c:v>
                </c:pt>
                <c:pt idx="746">
                  <c:v>42709</c:v>
                </c:pt>
                <c:pt idx="747">
                  <c:v>42710</c:v>
                </c:pt>
                <c:pt idx="748">
                  <c:v>42711</c:v>
                </c:pt>
                <c:pt idx="749">
                  <c:v>42712</c:v>
                </c:pt>
                <c:pt idx="750">
                  <c:v>42713</c:v>
                </c:pt>
                <c:pt idx="751">
                  <c:v>42716</c:v>
                </c:pt>
                <c:pt idx="752">
                  <c:v>42717</c:v>
                </c:pt>
                <c:pt idx="753">
                  <c:v>42718</c:v>
                </c:pt>
                <c:pt idx="754">
                  <c:v>42719</c:v>
                </c:pt>
                <c:pt idx="755">
                  <c:v>42720</c:v>
                </c:pt>
                <c:pt idx="756">
                  <c:v>42723</c:v>
                </c:pt>
                <c:pt idx="757">
                  <c:v>42724</c:v>
                </c:pt>
                <c:pt idx="758">
                  <c:v>42725</c:v>
                </c:pt>
                <c:pt idx="759">
                  <c:v>42726</c:v>
                </c:pt>
                <c:pt idx="760">
                  <c:v>42727</c:v>
                </c:pt>
                <c:pt idx="761">
                  <c:v>42731</c:v>
                </c:pt>
                <c:pt idx="762">
                  <c:v>42732</c:v>
                </c:pt>
                <c:pt idx="763">
                  <c:v>42733</c:v>
                </c:pt>
                <c:pt idx="764">
                  <c:v>42734</c:v>
                </c:pt>
                <c:pt idx="765">
                  <c:v>42738</c:v>
                </c:pt>
                <c:pt idx="766">
                  <c:v>42739</c:v>
                </c:pt>
                <c:pt idx="767">
                  <c:v>42740</c:v>
                </c:pt>
                <c:pt idx="768">
                  <c:v>42741</c:v>
                </c:pt>
                <c:pt idx="769">
                  <c:v>42744</c:v>
                </c:pt>
                <c:pt idx="770">
                  <c:v>42745</c:v>
                </c:pt>
                <c:pt idx="771">
                  <c:v>42746</c:v>
                </c:pt>
                <c:pt idx="772">
                  <c:v>42747</c:v>
                </c:pt>
                <c:pt idx="773">
                  <c:v>42748</c:v>
                </c:pt>
                <c:pt idx="774">
                  <c:v>42752</c:v>
                </c:pt>
                <c:pt idx="775">
                  <c:v>42753</c:v>
                </c:pt>
                <c:pt idx="776">
                  <c:v>42754</c:v>
                </c:pt>
                <c:pt idx="777">
                  <c:v>42755</c:v>
                </c:pt>
                <c:pt idx="778">
                  <c:v>42758</c:v>
                </c:pt>
                <c:pt idx="779">
                  <c:v>42759</c:v>
                </c:pt>
                <c:pt idx="780">
                  <c:v>42760</c:v>
                </c:pt>
                <c:pt idx="781">
                  <c:v>42761</c:v>
                </c:pt>
                <c:pt idx="782">
                  <c:v>42762</c:v>
                </c:pt>
                <c:pt idx="783">
                  <c:v>42765</c:v>
                </c:pt>
                <c:pt idx="784">
                  <c:v>42766</c:v>
                </c:pt>
                <c:pt idx="785">
                  <c:v>42767</c:v>
                </c:pt>
                <c:pt idx="786">
                  <c:v>42768</c:v>
                </c:pt>
                <c:pt idx="787">
                  <c:v>42769</c:v>
                </c:pt>
                <c:pt idx="788">
                  <c:v>42772</c:v>
                </c:pt>
                <c:pt idx="789">
                  <c:v>42773</c:v>
                </c:pt>
                <c:pt idx="790">
                  <c:v>42774</c:v>
                </c:pt>
                <c:pt idx="791">
                  <c:v>42775</c:v>
                </c:pt>
                <c:pt idx="792">
                  <c:v>42776</c:v>
                </c:pt>
                <c:pt idx="793">
                  <c:v>42779</c:v>
                </c:pt>
                <c:pt idx="794">
                  <c:v>42780</c:v>
                </c:pt>
                <c:pt idx="795">
                  <c:v>42781</c:v>
                </c:pt>
                <c:pt idx="796">
                  <c:v>42782</c:v>
                </c:pt>
                <c:pt idx="797">
                  <c:v>42783</c:v>
                </c:pt>
                <c:pt idx="798">
                  <c:v>42787</c:v>
                </c:pt>
                <c:pt idx="799">
                  <c:v>42788</c:v>
                </c:pt>
                <c:pt idx="800">
                  <c:v>42789</c:v>
                </c:pt>
                <c:pt idx="801">
                  <c:v>42790</c:v>
                </c:pt>
                <c:pt idx="802">
                  <c:v>42793</c:v>
                </c:pt>
                <c:pt idx="803">
                  <c:v>42794</c:v>
                </c:pt>
                <c:pt idx="804">
                  <c:v>42795</c:v>
                </c:pt>
                <c:pt idx="805">
                  <c:v>42796</c:v>
                </c:pt>
                <c:pt idx="806">
                  <c:v>42797</c:v>
                </c:pt>
                <c:pt idx="807">
                  <c:v>42800</c:v>
                </c:pt>
                <c:pt idx="808">
                  <c:v>42801</c:v>
                </c:pt>
                <c:pt idx="809">
                  <c:v>42802</c:v>
                </c:pt>
                <c:pt idx="810">
                  <c:v>42803</c:v>
                </c:pt>
                <c:pt idx="811">
                  <c:v>42804</c:v>
                </c:pt>
                <c:pt idx="812">
                  <c:v>42807</c:v>
                </c:pt>
                <c:pt idx="813">
                  <c:v>42808</c:v>
                </c:pt>
                <c:pt idx="814">
                  <c:v>42809</c:v>
                </c:pt>
                <c:pt idx="815">
                  <c:v>42810</c:v>
                </c:pt>
                <c:pt idx="816">
                  <c:v>42811</c:v>
                </c:pt>
                <c:pt idx="817">
                  <c:v>42814</c:v>
                </c:pt>
                <c:pt idx="818">
                  <c:v>42815</c:v>
                </c:pt>
                <c:pt idx="819">
                  <c:v>42816</c:v>
                </c:pt>
                <c:pt idx="820">
                  <c:v>42817</c:v>
                </c:pt>
                <c:pt idx="821">
                  <c:v>42818</c:v>
                </c:pt>
                <c:pt idx="822">
                  <c:v>42821</c:v>
                </c:pt>
                <c:pt idx="823">
                  <c:v>42822</c:v>
                </c:pt>
                <c:pt idx="824">
                  <c:v>42823</c:v>
                </c:pt>
                <c:pt idx="825">
                  <c:v>42824</c:v>
                </c:pt>
                <c:pt idx="826">
                  <c:v>42825</c:v>
                </c:pt>
                <c:pt idx="827">
                  <c:v>42828</c:v>
                </c:pt>
                <c:pt idx="828">
                  <c:v>42829</c:v>
                </c:pt>
                <c:pt idx="829">
                  <c:v>42830</c:v>
                </c:pt>
                <c:pt idx="830">
                  <c:v>42831</c:v>
                </c:pt>
                <c:pt idx="831">
                  <c:v>42832</c:v>
                </c:pt>
                <c:pt idx="832">
                  <c:v>42835</c:v>
                </c:pt>
                <c:pt idx="833">
                  <c:v>42836</c:v>
                </c:pt>
                <c:pt idx="834">
                  <c:v>42837</c:v>
                </c:pt>
                <c:pt idx="835">
                  <c:v>42838</c:v>
                </c:pt>
                <c:pt idx="836">
                  <c:v>42842</c:v>
                </c:pt>
                <c:pt idx="837">
                  <c:v>42843</c:v>
                </c:pt>
                <c:pt idx="838">
                  <c:v>42844</c:v>
                </c:pt>
                <c:pt idx="839">
                  <c:v>42845</c:v>
                </c:pt>
                <c:pt idx="840">
                  <c:v>42846</c:v>
                </c:pt>
                <c:pt idx="841">
                  <c:v>42849</c:v>
                </c:pt>
                <c:pt idx="842">
                  <c:v>42850</c:v>
                </c:pt>
                <c:pt idx="843">
                  <c:v>42851</c:v>
                </c:pt>
                <c:pt idx="844">
                  <c:v>42852</c:v>
                </c:pt>
                <c:pt idx="845">
                  <c:v>42853</c:v>
                </c:pt>
                <c:pt idx="846">
                  <c:v>42856</c:v>
                </c:pt>
                <c:pt idx="847">
                  <c:v>42857</c:v>
                </c:pt>
                <c:pt idx="848">
                  <c:v>42858</c:v>
                </c:pt>
                <c:pt idx="849">
                  <c:v>42859</c:v>
                </c:pt>
                <c:pt idx="850">
                  <c:v>42860</c:v>
                </c:pt>
                <c:pt idx="851">
                  <c:v>42863</c:v>
                </c:pt>
                <c:pt idx="852">
                  <c:v>42864</c:v>
                </c:pt>
                <c:pt idx="853">
                  <c:v>42865</c:v>
                </c:pt>
                <c:pt idx="854">
                  <c:v>42866</c:v>
                </c:pt>
                <c:pt idx="855">
                  <c:v>42867</c:v>
                </c:pt>
                <c:pt idx="856">
                  <c:v>42870</c:v>
                </c:pt>
                <c:pt idx="857">
                  <c:v>42871</c:v>
                </c:pt>
                <c:pt idx="858">
                  <c:v>42872</c:v>
                </c:pt>
                <c:pt idx="859">
                  <c:v>42873</c:v>
                </c:pt>
                <c:pt idx="860">
                  <c:v>42874</c:v>
                </c:pt>
                <c:pt idx="861">
                  <c:v>42877</c:v>
                </c:pt>
                <c:pt idx="862">
                  <c:v>42878</c:v>
                </c:pt>
                <c:pt idx="863">
                  <c:v>42879</c:v>
                </c:pt>
                <c:pt idx="864">
                  <c:v>42880</c:v>
                </c:pt>
                <c:pt idx="865">
                  <c:v>42881</c:v>
                </c:pt>
                <c:pt idx="866">
                  <c:v>42885</c:v>
                </c:pt>
                <c:pt idx="867">
                  <c:v>42886</c:v>
                </c:pt>
                <c:pt idx="868">
                  <c:v>42887</c:v>
                </c:pt>
                <c:pt idx="869">
                  <c:v>42888</c:v>
                </c:pt>
                <c:pt idx="870">
                  <c:v>42891</c:v>
                </c:pt>
                <c:pt idx="871">
                  <c:v>42892</c:v>
                </c:pt>
                <c:pt idx="872">
                  <c:v>42893</c:v>
                </c:pt>
                <c:pt idx="873">
                  <c:v>42894</c:v>
                </c:pt>
                <c:pt idx="874">
                  <c:v>42895</c:v>
                </c:pt>
                <c:pt idx="875">
                  <c:v>42898</c:v>
                </c:pt>
                <c:pt idx="876">
                  <c:v>42899</c:v>
                </c:pt>
                <c:pt idx="877">
                  <c:v>42900</c:v>
                </c:pt>
                <c:pt idx="878">
                  <c:v>42901</c:v>
                </c:pt>
                <c:pt idx="879">
                  <c:v>42902</c:v>
                </c:pt>
                <c:pt idx="880">
                  <c:v>42905</c:v>
                </c:pt>
                <c:pt idx="881">
                  <c:v>42906</c:v>
                </c:pt>
                <c:pt idx="882">
                  <c:v>42907</c:v>
                </c:pt>
                <c:pt idx="883">
                  <c:v>42908</c:v>
                </c:pt>
                <c:pt idx="884">
                  <c:v>42909</c:v>
                </c:pt>
                <c:pt idx="885">
                  <c:v>42912</c:v>
                </c:pt>
                <c:pt idx="886">
                  <c:v>42913</c:v>
                </c:pt>
                <c:pt idx="887">
                  <c:v>42914</c:v>
                </c:pt>
                <c:pt idx="888">
                  <c:v>42915</c:v>
                </c:pt>
                <c:pt idx="889">
                  <c:v>42916</c:v>
                </c:pt>
                <c:pt idx="890">
                  <c:v>42919</c:v>
                </c:pt>
                <c:pt idx="891">
                  <c:v>42921</c:v>
                </c:pt>
                <c:pt idx="892">
                  <c:v>42922</c:v>
                </c:pt>
                <c:pt idx="893">
                  <c:v>42923</c:v>
                </c:pt>
                <c:pt idx="894">
                  <c:v>42926</c:v>
                </c:pt>
                <c:pt idx="895">
                  <c:v>42927</c:v>
                </c:pt>
                <c:pt idx="896">
                  <c:v>42928</c:v>
                </c:pt>
                <c:pt idx="897">
                  <c:v>42929</c:v>
                </c:pt>
                <c:pt idx="898">
                  <c:v>42930</c:v>
                </c:pt>
                <c:pt idx="899">
                  <c:v>42933</c:v>
                </c:pt>
                <c:pt idx="900">
                  <c:v>42934</c:v>
                </c:pt>
                <c:pt idx="901">
                  <c:v>42935</c:v>
                </c:pt>
                <c:pt idx="902">
                  <c:v>42936</c:v>
                </c:pt>
                <c:pt idx="903">
                  <c:v>42937</c:v>
                </c:pt>
                <c:pt idx="904">
                  <c:v>42940</c:v>
                </c:pt>
                <c:pt idx="905">
                  <c:v>42941</c:v>
                </c:pt>
                <c:pt idx="906">
                  <c:v>42942</c:v>
                </c:pt>
                <c:pt idx="907">
                  <c:v>42943</c:v>
                </c:pt>
                <c:pt idx="908">
                  <c:v>42944</c:v>
                </c:pt>
                <c:pt idx="909">
                  <c:v>42947</c:v>
                </c:pt>
                <c:pt idx="910">
                  <c:v>42948</c:v>
                </c:pt>
                <c:pt idx="911">
                  <c:v>42949</c:v>
                </c:pt>
                <c:pt idx="912">
                  <c:v>42950</c:v>
                </c:pt>
                <c:pt idx="913">
                  <c:v>42951</c:v>
                </c:pt>
                <c:pt idx="914">
                  <c:v>42954</c:v>
                </c:pt>
                <c:pt idx="915">
                  <c:v>42955</c:v>
                </c:pt>
                <c:pt idx="916">
                  <c:v>42956</c:v>
                </c:pt>
                <c:pt idx="917">
                  <c:v>42957</c:v>
                </c:pt>
                <c:pt idx="918">
                  <c:v>42958</c:v>
                </c:pt>
                <c:pt idx="919">
                  <c:v>42961</c:v>
                </c:pt>
                <c:pt idx="920">
                  <c:v>42962</c:v>
                </c:pt>
                <c:pt idx="921">
                  <c:v>42963</c:v>
                </c:pt>
                <c:pt idx="922">
                  <c:v>42964</c:v>
                </c:pt>
                <c:pt idx="923">
                  <c:v>42965</c:v>
                </c:pt>
                <c:pt idx="924">
                  <c:v>42968</c:v>
                </c:pt>
                <c:pt idx="925">
                  <c:v>42969</c:v>
                </c:pt>
                <c:pt idx="926">
                  <c:v>42970</c:v>
                </c:pt>
                <c:pt idx="927">
                  <c:v>42971</c:v>
                </c:pt>
                <c:pt idx="928">
                  <c:v>42972</c:v>
                </c:pt>
                <c:pt idx="929">
                  <c:v>42975</c:v>
                </c:pt>
                <c:pt idx="930">
                  <c:v>42976</c:v>
                </c:pt>
                <c:pt idx="931">
                  <c:v>42977</c:v>
                </c:pt>
                <c:pt idx="932">
                  <c:v>42978</c:v>
                </c:pt>
                <c:pt idx="933">
                  <c:v>42979</c:v>
                </c:pt>
                <c:pt idx="934">
                  <c:v>42983</c:v>
                </c:pt>
                <c:pt idx="935">
                  <c:v>42984</c:v>
                </c:pt>
                <c:pt idx="936">
                  <c:v>42985</c:v>
                </c:pt>
                <c:pt idx="937">
                  <c:v>42986</c:v>
                </c:pt>
                <c:pt idx="938">
                  <c:v>42989</c:v>
                </c:pt>
                <c:pt idx="939">
                  <c:v>42990</c:v>
                </c:pt>
                <c:pt idx="940">
                  <c:v>42991</c:v>
                </c:pt>
                <c:pt idx="941">
                  <c:v>42992</c:v>
                </c:pt>
                <c:pt idx="942">
                  <c:v>42993</c:v>
                </c:pt>
                <c:pt idx="943">
                  <c:v>42996</c:v>
                </c:pt>
                <c:pt idx="944">
                  <c:v>42997</c:v>
                </c:pt>
                <c:pt idx="945">
                  <c:v>42998</c:v>
                </c:pt>
                <c:pt idx="946">
                  <c:v>42999</c:v>
                </c:pt>
                <c:pt idx="947">
                  <c:v>43000</c:v>
                </c:pt>
                <c:pt idx="948">
                  <c:v>43003</c:v>
                </c:pt>
                <c:pt idx="949">
                  <c:v>43004</c:v>
                </c:pt>
                <c:pt idx="950">
                  <c:v>43005</c:v>
                </c:pt>
                <c:pt idx="951">
                  <c:v>43006</c:v>
                </c:pt>
                <c:pt idx="952">
                  <c:v>43007</c:v>
                </c:pt>
                <c:pt idx="953">
                  <c:v>43010</c:v>
                </c:pt>
                <c:pt idx="954">
                  <c:v>43011</c:v>
                </c:pt>
                <c:pt idx="955">
                  <c:v>43012</c:v>
                </c:pt>
                <c:pt idx="956">
                  <c:v>43013</c:v>
                </c:pt>
                <c:pt idx="957">
                  <c:v>43014</c:v>
                </c:pt>
                <c:pt idx="958">
                  <c:v>43017</c:v>
                </c:pt>
                <c:pt idx="959">
                  <c:v>43018</c:v>
                </c:pt>
                <c:pt idx="960">
                  <c:v>43019</c:v>
                </c:pt>
                <c:pt idx="961">
                  <c:v>43020</c:v>
                </c:pt>
                <c:pt idx="962">
                  <c:v>43021</c:v>
                </c:pt>
                <c:pt idx="963">
                  <c:v>43024</c:v>
                </c:pt>
                <c:pt idx="964">
                  <c:v>43025</c:v>
                </c:pt>
                <c:pt idx="965">
                  <c:v>43026</c:v>
                </c:pt>
                <c:pt idx="966">
                  <c:v>43027</c:v>
                </c:pt>
                <c:pt idx="967">
                  <c:v>43028</c:v>
                </c:pt>
                <c:pt idx="968">
                  <c:v>43031</c:v>
                </c:pt>
                <c:pt idx="969">
                  <c:v>43032</c:v>
                </c:pt>
                <c:pt idx="970">
                  <c:v>43033</c:v>
                </c:pt>
                <c:pt idx="971">
                  <c:v>43034</c:v>
                </c:pt>
                <c:pt idx="972">
                  <c:v>43035</c:v>
                </c:pt>
                <c:pt idx="973">
                  <c:v>43038</c:v>
                </c:pt>
                <c:pt idx="974">
                  <c:v>43039</c:v>
                </c:pt>
                <c:pt idx="975">
                  <c:v>43040</c:v>
                </c:pt>
                <c:pt idx="976">
                  <c:v>43041</c:v>
                </c:pt>
                <c:pt idx="977">
                  <c:v>43042</c:v>
                </c:pt>
                <c:pt idx="978">
                  <c:v>43045</c:v>
                </c:pt>
                <c:pt idx="979">
                  <c:v>43046</c:v>
                </c:pt>
                <c:pt idx="980">
                  <c:v>43047</c:v>
                </c:pt>
                <c:pt idx="981">
                  <c:v>43048</c:v>
                </c:pt>
                <c:pt idx="982">
                  <c:v>43049</c:v>
                </c:pt>
                <c:pt idx="983">
                  <c:v>43052</c:v>
                </c:pt>
                <c:pt idx="984">
                  <c:v>43053</c:v>
                </c:pt>
                <c:pt idx="985">
                  <c:v>43054</c:v>
                </c:pt>
                <c:pt idx="986">
                  <c:v>43055</c:v>
                </c:pt>
                <c:pt idx="987">
                  <c:v>43056</c:v>
                </c:pt>
                <c:pt idx="988">
                  <c:v>43059</c:v>
                </c:pt>
                <c:pt idx="989">
                  <c:v>43060</c:v>
                </c:pt>
                <c:pt idx="990">
                  <c:v>43061</c:v>
                </c:pt>
                <c:pt idx="991">
                  <c:v>43063</c:v>
                </c:pt>
                <c:pt idx="992">
                  <c:v>43066</c:v>
                </c:pt>
                <c:pt idx="993">
                  <c:v>43067</c:v>
                </c:pt>
                <c:pt idx="994">
                  <c:v>43068</c:v>
                </c:pt>
                <c:pt idx="995">
                  <c:v>43069</c:v>
                </c:pt>
                <c:pt idx="996">
                  <c:v>43070</c:v>
                </c:pt>
                <c:pt idx="997">
                  <c:v>43073</c:v>
                </c:pt>
                <c:pt idx="998">
                  <c:v>43074</c:v>
                </c:pt>
                <c:pt idx="999">
                  <c:v>43075</c:v>
                </c:pt>
                <c:pt idx="1000">
                  <c:v>43076</c:v>
                </c:pt>
                <c:pt idx="1001">
                  <c:v>43077</c:v>
                </c:pt>
                <c:pt idx="1002">
                  <c:v>43080</c:v>
                </c:pt>
                <c:pt idx="1003">
                  <c:v>43081</c:v>
                </c:pt>
                <c:pt idx="1004">
                  <c:v>43082</c:v>
                </c:pt>
                <c:pt idx="1005">
                  <c:v>43083</c:v>
                </c:pt>
                <c:pt idx="1006">
                  <c:v>43084</c:v>
                </c:pt>
                <c:pt idx="1007">
                  <c:v>43087</c:v>
                </c:pt>
                <c:pt idx="1008">
                  <c:v>43088</c:v>
                </c:pt>
                <c:pt idx="1009">
                  <c:v>43089</c:v>
                </c:pt>
                <c:pt idx="1010">
                  <c:v>43090</c:v>
                </c:pt>
                <c:pt idx="1011">
                  <c:v>43091</c:v>
                </c:pt>
                <c:pt idx="1012">
                  <c:v>43095</c:v>
                </c:pt>
                <c:pt idx="1013">
                  <c:v>43096</c:v>
                </c:pt>
                <c:pt idx="1014">
                  <c:v>43097</c:v>
                </c:pt>
                <c:pt idx="1015">
                  <c:v>43098</c:v>
                </c:pt>
                <c:pt idx="1016">
                  <c:v>43102</c:v>
                </c:pt>
                <c:pt idx="1017">
                  <c:v>43103</c:v>
                </c:pt>
                <c:pt idx="1018">
                  <c:v>43104</c:v>
                </c:pt>
                <c:pt idx="1019">
                  <c:v>43105</c:v>
                </c:pt>
                <c:pt idx="1020">
                  <c:v>43108</c:v>
                </c:pt>
                <c:pt idx="1021">
                  <c:v>43109</c:v>
                </c:pt>
                <c:pt idx="1022">
                  <c:v>43110</c:v>
                </c:pt>
                <c:pt idx="1023">
                  <c:v>43111</c:v>
                </c:pt>
                <c:pt idx="1024">
                  <c:v>43112</c:v>
                </c:pt>
                <c:pt idx="1025">
                  <c:v>43116</c:v>
                </c:pt>
                <c:pt idx="1026">
                  <c:v>43117</c:v>
                </c:pt>
                <c:pt idx="1027">
                  <c:v>43118</c:v>
                </c:pt>
                <c:pt idx="1028">
                  <c:v>43119</c:v>
                </c:pt>
                <c:pt idx="1029">
                  <c:v>43122</c:v>
                </c:pt>
                <c:pt idx="1030">
                  <c:v>43123</c:v>
                </c:pt>
                <c:pt idx="1031">
                  <c:v>43124</c:v>
                </c:pt>
                <c:pt idx="1032">
                  <c:v>43125</c:v>
                </c:pt>
                <c:pt idx="1033">
                  <c:v>43126</c:v>
                </c:pt>
                <c:pt idx="1034">
                  <c:v>43129</c:v>
                </c:pt>
                <c:pt idx="1035">
                  <c:v>43130</c:v>
                </c:pt>
                <c:pt idx="1036">
                  <c:v>43131</c:v>
                </c:pt>
                <c:pt idx="1037">
                  <c:v>43132</c:v>
                </c:pt>
                <c:pt idx="1038">
                  <c:v>43133</c:v>
                </c:pt>
                <c:pt idx="1039">
                  <c:v>43136</c:v>
                </c:pt>
                <c:pt idx="1040">
                  <c:v>43137</c:v>
                </c:pt>
                <c:pt idx="1041">
                  <c:v>43138</c:v>
                </c:pt>
                <c:pt idx="1042">
                  <c:v>43139</c:v>
                </c:pt>
                <c:pt idx="1043">
                  <c:v>43140</c:v>
                </c:pt>
                <c:pt idx="1044">
                  <c:v>43143</c:v>
                </c:pt>
                <c:pt idx="1045">
                  <c:v>43144</c:v>
                </c:pt>
                <c:pt idx="1046">
                  <c:v>43145</c:v>
                </c:pt>
                <c:pt idx="1047">
                  <c:v>43146</c:v>
                </c:pt>
                <c:pt idx="1048">
                  <c:v>43147</c:v>
                </c:pt>
                <c:pt idx="1049">
                  <c:v>43151</c:v>
                </c:pt>
                <c:pt idx="1050">
                  <c:v>43152</c:v>
                </c:pt>
                <c:pt idx="1051">
                  <c:v>43153</c:v>
                </c:pt>
                <c:pt idx="1052">
                  <c:v>43154</c:v>
                </c:pt>
                <c:pt idx="1053">
                  <c:v>43157</c:v>
                </c:pt>
                <c:pt idx="1054">
                  <c:v>43158</c:v>
                </c:pt>
                <c:pt idx="1055">
                  <c:v>43159</c:v>
                </c:pt>
                <c:pt idx="1056">
                  <c:v>43160</c:v>
                </c:pt>
                <c:pt idx="1057">
                  <c:v>43161</c:v>
                </c:pt>
                <c:pt idx="1058">
                  <c:v>43164</c:v>
                </c:pt>
                <c:pt idx="1059">
                  <c:v>43165</c:v>
                </c:pt>
                <c:pt idx="1060">
                  <c:v>43166</c:v>
                </c:pt>
                <c:pt idx="1061">
                  <c:v>43167</c:v>
                </c:pt>
                <c:pt idx="1062">
                  <c:v>43168</c:v>
                </c:pt>
                <c:pt idx="1063">
                  <c:v>43171</c:v>
                </c:pt>
                <c:pt idx="1064">
                  <c:v>43172</c:v>
                </c:pt>
                <c:pt idx="1065">
                  <c:v>43173</c:v>
                </c:pt>
                <c:pt idx="1066">
                  <c:v>43174</c:v>
                </c:pt>
                <c:pt idx="1067">
                  <c:v>43175</c:v>
                </c:pt>
                <c:pt idx="1068">
                  <c:v>43178</c:v>
                </c:pt>
                <c:pt idx="1069">
                  <c:v>43179</c:v>
                </c:pt>
                <c:pt idx="1070">
                  <c:v>43180</c:v>
                </c:pt>
                <c:pt idx="1071">
                  <c:v>43181</c:v>
                </c:pt>
                <c:pt idx="1072">
                  <c:v>43182</c:v>
                </c:pt>
                <c:pt idx="1073">
                  <c:v>43185</c:v>
                </c:pt>
                <c:pt idx="1074">
                  <c:v>43186</c:v>
                </c:pt>
                <c:pt idx="1075">
                  <c:v>43187</c:v>
                </c:pt>
                <c:pt idx="1076">
                  <c:v>43188</c:v>
                </c:pt>
                <c:pt idx="1077">
                  <c:v>43192</c:v>
                </c:pt>
                <c:pt idx="1078">
                  <c:v>43193</c:v>
                </c:pt>
                <c:pt idx="1079">
                  <c:v>43194</c:v>
                </c:pt>
                <c:pt idx="1080">
                  <c:v>43195</c:v>
                </c:pt>
                <c:pt idx="1081">
                  <c:v>43196</c:v>
                </c:pt>
                <c:pt idx="1082">
                  <c:v>43199</c:v>
                </c:pt>
                <c:pt idx="1083">
                  <c:v>43200</c:v>
                </c:pt>
                <c:pt idx="1084">
                  <c:v>43201</c:v>
                </c:pt>
                <c:pt idx="1085">
                  <c:v>43202</c:v>
                </c:pt>
                <c:pt idx="1086">
                  <c:v>43203</c:v>
                </c:pt>
                <c:pt idx="1087">
                  <c:v>43206</c:v>
                </c:pt>
                <c:pt idx="1088">
                  <c:v>43207</c:v>
                </c:pt>
                <c:pt idx="1089">
                  <c:v>43208</c:v>
                </c:pt>
                <c:pt idx="1090">
                  <c:v>43209</c:v>
                </c:pt>
                <c:pt idx="1091">
                  <c:v>43210</c:v>
                </c:pt>
                <c:pt idx="1092">
                  <c:v>43213</c:v>
                </c:pt>
                <c:pt idx="1093">
                  <c:v>43214</c:v>
                </c:pt>
                <c:pt idx="1094">
                  <c:v>43215</c:v>
                </c:pt>
                <c:pt idx="1095">
                  <c:v>43216</c:v>
                </c:pt>
                <c:pt idx="1096">
                  <c:v>43217</c:v>
                </c:pt>
                <c:pt idx="1097">
                  <c:v>43220</c:v>
                </c:pt>
                <c:pt idx="1098">
                  <c:v>43221</c:v>
                </c:pt>
                <c:pt idx="1099">
                  <c:v>43222</c:v>
                </c:pt>
                <c:pt idx="1100">
                  <c:v>43223</c:v>
                </c:pt>
                <c:pt idx="1101">
                  <c:v>43224</c:v>
                </c:pt>
                <c:pt idx="1102">
                  <c:v>43227</c:v>
                </c:pt>
                <c:pt idx="1103">
                  <c:v>43228</c:v>
                </c:pt>
                <c:pt idx="1104">
                  <c:v>43229</c:v>
                </c:pt>
                <c:pt idx="1105">
                  <c:v>43230</c:v>
                </c:pt>
                <c:pt idx="1106">
                  <c:v>43231</c:v>
                </c:pt>
                <c:pt idx="1107">
                  <c:v>43234</c:v>
                </c:pt>
                <c:pt idx="1108">
                  <c:v>43235</c:v>
                </c:pt>
                <c:pt idx="1109">
                  <c:v>43236</c:v>
                </c:pt>
                <c:pt idx="1110">
                  <c:v>43237</c:v>
                </c:pt>
                <c:pt idx="1111">
                  <c:v>43238</c:v>
                </c:pt>
                <c:pt idx="1112">
                  <c:v>43241</c:v>
                </c:pt>
                <c:pt idx="1113">
                  <c:v>43242</c:v>
                </c:pt>
                <c:pt idx="1114">
                  <c:v>43243</c:v>
                </c:pt>
                <c:pt idx="1115">
                  <c:v>43244</c:v>
                </c:pt>
                <c:pt idx="1116">
                  <c:v>43245</c:v>
                </c:pt>
                <c:pt idx="1117">
                  <c:v>43249</c:v>
                </c:pt>
                <c:pt idx="1118">
                  <c:v>43250</c:v>
                </c:pt>
                <c:pt idx="1119">
                  <c:v>43251</c:v>
                </c:pt>
                <c:pt idx="1120">
                  <c:v>43252</c:v>
                </c:pt>
                <c:pt idx="1121">
                  <c:v>43255</c:v>
                </c:pt>
                <c:pt idx="1122">
                  <c:v>43256</c:v>
                </c:pt>
                <c:pt idx="1123">
                  <c:v>43257</c:v>
                </c:pt>
                <c:pt idx="1124">
                  <c:v>43258</c:v>
                </c:pt>
                <c:pt idx="1125">
                  <c:v>43259</c:v>
                </c:pt>
                <c:pt idx="1126">
                  <c:v>43262</c:v>
                </c:pt>
                <c:pt idx="1127">
                  <c:v>43263</c:v>
                </c:pt>
                <c:pt idx="1128">
                  <c:v>43264</c:v>
                </c:pt>
                <c:pt idx="1129">
                  <c:v>43265</c:v>
                </c:pt>
                <c:pt idx="1130">
                  <c:v>43266</c:v>
                </c:pt>
                <c:pt idx="1131">
                  <c:v>43269</c:v>
                </c:pt>
                <c:pt idx="1132">
                  <c:v>43270</c:v>
                </c:pt>
                <c:pt idx="1133">
                  <c:v>43271</c:v>
                </c:pt>
                <c:pt idx="1134">
                  <c:v>43272</c:v>
                </c:pt>
                <c:pt idx="1135">
                  <c:v>43273</c:v>
                </c:pt>
                <c:pt idx="1136">
                  <c:v>43276</c:v>
                </c:pt>
                <c:pt idx="1137">
                  <c:v>43277</c:v>
                </c:pt>
                <c:pt idx="1138">
                  <c:v>43278</c:v>
                </c:pt>
                <c:pt idx="1139">
                  <c:v>43279</c:v>
                </c:pt>
                <c:pt idx="1140">
                  <c:v>43280</c:v>
                </c:pt>
                <c:pt idx="1141">
                  <c:v>43283</c:v>
                </c:pt>
                <c:pt idx="1142">
                  <c:v>43284</c:v>
                </c:pt>
                <c:pt idx="1143">
                  <c:v>43286</c:v>
                </c:pt>
                <c:pt idx="1144">
                  <c:v>43287</c:v>
                </c:pt>
                <c:pt idx="1145">
                  <c:v>43290</c:v>
                </c:pt>
                <c:pt idx="1146">
                  <c:v>43291</c:v>
                </c:pt>
                <c:pt idx="1147">
                  <c:v>43292</c:v>
                </c:pt>
                <c:pt idx="1148">
                  <c:v>43293</c:v>
                </c:pt>
                <c:pt idx="1149">
                  <c:v>43294</c:v>
                </c:pt>
                <c:pt idx="1150">
                  <c:v>43297</c:v>
                </c:pt>
                <c:pt idx="1151">
                  <c:v>43298</c:v>
                </c:pt>
                <c:pt idx="1152">
                  <c:v>43299</c:v>
                </c:pt>
                <c:pt idx="1153">
                  <c:v>43300</c:v>
                </c:pt>
                <c:pt idx="1154">
                  <c:v>43301</c:v>
                </c:pt>
                <c:pt idx="1155">
                  <c:v>43304</c:v>
                </c:pt>
                <c:pt idx="1156">
                  <c:v>43305</c:v>
                </c:pt>
                <c:pt idx="1157">
                  <c:v>43306</c:v>
                </c:pt>
                <c:pt idx="1158">
                  <c:v>43307</c:v>
                </c:pt>
                <c:pt idx="1159">
                  <c:v>43308</c:v>
                </c:pt>
                <c:pt idx="1160">
                  <c:v>43311</c:v>
                </c:pt>
                <c:pt idx="1161">
                  <c:v>43312</c:v>
                </c:pt>
                <c:pt idx="1162">
                  <c:v>43313</c:v>
                </c:pt>
                <c:pt idx="1163">
                  <c:v>43314</c:v>
                </c:pt>
                <c:pt idx="1164">
                  <c:v>43315</c:v>
                </c:pt>
                <c:pt idx="1165">
                  <c:v>43318</c:v>
                </c:pt>
                <c:pt idx="1166">
                  <c:v>43319</c:v>
                </c:pt>
                <c:pt idx="1167">
                  <c:v>43320</c:v>
                </c:pt>
                <c:pt idx="1168">
                  <c:v>43321</c:v>
                </c:pt>
                <c:pt idx="1169">
                  <c:v>43322</c:v>
                </c:pt>
                <c:pt idx="1170">
                  <c:v>43325</c:v>
                </c:pt>
                <c:pt idx="1171">
                  <c:v>43326</c:v>
                </c:pt>
                <c:pt idx="1172">
                  <c:v>43327</c:v>
                </c:pt>
                <c:pt idx="1173">
                  <c:v>43328</c:v>
                </c:pt>
                <c:pt idx="1174">
                  <c:v>43329</c:v>
                </c:pt>
                <c:pt idx="1175">
                  <c:v>43332</c:v>
                </c:pt>
                <c:pt idx="1176">
                  <c:v>43333</c:v>
                </c:pt>
                <c:pt idx="1177">
                  <c:v>43334</c:v>
                </c:pt>
                <c:pt idx="1178">
                  <c:v>43335</c:v>
                </c:pt>
                <c:pt idx="1179">
                  <c:v>43336</c:v>
                </c:pt>
                <c:pt idx="1180">
                  <c:v>43339</c:v>
                </c:pt>
                <c:pt idx="1181">
                  <c:v>43340</c:v>
                </c:pt>
                <c:pt idx="1182">
                  <c:v>43341</c:v>
                </c:pt>
                <c:pt idx="1183">
                  <c:v>43342</c:v>
                </c:pt>
                <c:pt idx="1184">
                  <c:v>43343</c:v>
                </c:pt>
                <c:pt idx="1185">
                  <c:v>43347</c:v>
                </c:pt>
                <c:pt idx="1186">
                  <c:v>43348</c:v>
                </c:pt>
                <c:pt idx="1187">
                  <c:v>43349</c:v>
                </c:pt>
                <c:pt idx="1188">
                  <c:v>43350</c:v>
                </c:pt>
                <c:pt idx="1189">
                  <c:v>43353</c:v>
                </c:pt>
                <c:pt idx="1190">
                  <c:v>43354</c:v>
                </c:pt>
                <c:pt idx="1191">
                  <c:v>43355</c:v>
                </c:pt>
                <c:pt idx="1192">
                  <c:v>43356</c:v>
                </c:pt>
                <c:pt idx="1193">
                  <c:v>43357</c:v>
                </c:pt>
                <c:pt idx="1194">
                  <c:v>43360</c:v>
                </c:pt>
                <c:pt idx="1195">
                  <c:v>43361</c:v>
                </c:pt>
                <c:pt idx="1196">
                  <c:v>43362</c:v>
                </c:pt>
                <c:pt idx="1197">
                  <c:v>43363</c:v>
                </c:pt>
                <c:pt idx="1198">
                  <c:v>43364</c:v>
                </c:pt>
                <c:pt idx="1199">
                  <c:v>43367</c:v>
                </c:pt>
                <c:pt idx="1200">
                  <c:v>43368</c:v>
                </c:pt>
                <c:pt idx="1201">
                  <c:v>43369</c:v>
                </c:pt>
                <c:pt idx="1202">
                  <c:v>43370</c:v>
                </c:pt>
                <c:pt idx="1203">
                  <c:v>43371</c:v>
                </c:pt>
                <c:pt idx="1204">
                  <c:v>43374</c:v>
                </c:pt>
                <c:pt idx="1205">
                  <c:v>43375</c:v>
                </c:pt>
                <c:pt idx="1206">
                  <c:v>43376</c:v>
                </c:pt>
                <c:pt idx="1207">
                  <c:v>43377</c:v>
                </c:pt>
                <c:pt idx="1208">
                  <c:v>43378</c:v>
                </c:pt>
                <c:pt idx="1209">
                  <c:v>43381</c:v>
                </c:pt>
                <c:pt idx="1210">
                  <c:v>43382</c:v>
                </c:pt>
                <c:pt idx="1211">
                  <c:v>43383</c:v>
                </c:pt>
                <c:pt idx="1212">
                  <c:v>43384</c:v>
                </c:pt>
                <c:pt idx="1213">
                  <c:v>43385</c:v>
                </c:pt>
                <c:pt idx="1214">
                  <c:v>43388</c:v>
                </c:pt>
                <c:pt idx="1215">
                  <c:v>43389</c:v>
                </c:pt>
                <c:pt idx="1216">
                  <c:v>43390</c:v>
                </c:pt>
                <c:pt idx="1217">
                  <c:v>43391</c:v>
                </c:pt>
                <c:pt idx="1218">
                  <c:v>43392</c:v>
                </c:pt>
                <c:pt idx="1219">
                  <c:v>43395</c:v>
                </c:pt>
                <c:pt idx="1220">
                  <c:v>43396</c:v>
                </c:pt>
                <c:pt idx="1221">
                  <c:v>43397</c:v>
                </c:pt>
                <c:pt idx="1222">
                  <c:v>43398</c:v>
                </c:pt>
                <c:pt idx="1223">
                  <c:v>43399</c:v>
                </c:pt>
                <c:pt idx="1224">
                  <c:v>43402</c:v>
                </c:pt>
                <c:pt idx="1225">
                  <c:v>43403</c:v>
                </c:pt>
                <c:pt idx="1226">
                  <c:v>43404</c:v>
                </c:pt>
                <c:pt idx="1227">
                  <c:v>43405</c:v>
                </c:pt>
                <c:pt idx="1228">
                  <c:v>43406</c:v>
                </c:pt>
                <c:pt idx="1229">
                  <c:v>43409</c:v>
                </c:pt>
                <c:pt idx="1230">
                  <c:v>43410</c:v>
                </c:pt>
                <c:pt idx="1231">
                  <c:v>43411</c:v>
                </c:pt>
                <c:pt idx="1232">
                  <c:v>43412</c:v>
                </c:pt>
                <c:pt idx="1233">
                  <c:v>43413</c:v>
                </c:pt>
                <c:pt idx="1234">
                  <c:v>43416</c:v>
                </c:pt>
                <c:pt idx="1235">
                  <c:v>43417</c:v>
                </c:pt>
                <c:pt idx="1236">
                  <c:v>43418</c:v>
                </c:pt>
                <c:pt idx="1237">
                  <c:v>43419</c:v>
                </c:pt>
                <c:pt idx="1238">
                  <c:v>43420</c:v>
                </c:pt>
                <c:pt idx="1239">
                  <c:v>43423</c:v>
                </c:pt>
                <c:pt idx="1240">
                  <c:v>43424</c:v>
                </c:pt>
                <c:pt idx="1241">
                  <c:v>43425</c:v>
                </c:pt>
                <c:pt idx="1242">
                  <c:v>43427</c:v>
                </c:pt>
                <c:pt idx="1243">
                  <c:v>43430</c:v>
                </c:pt>
                <c:pt idx="1244">
                  <c:v>43431</c:v>
                </c:pt>
                <c:pt idx="1245">
                  <c:v>43432</c:v>
                </c:pt>
                <c:pt idx="1246">
                  <c:v>43433</c:v>
                </c:pt>
                <c:pt idx="1247">
                  <c:v>43434</c:v>
                </c:pt>
                <c:pt idx="1248">
                  <c:v>43437</c:v>
                </c:pt>
                <c:pt idx="1249">
                  <c:v>43438</c:v>
                </c:pt>
                <c:pt idx="1250">
                  <c:v>43440</c:v>
                </c:pt>
                <c:pt idx="1251">
                  <c:v>43441</c:v>
                </c:pt>
                <c:pt idx="1252">
                  <c:v>43444</c:v>
                </c:pt>
                <c:pt idx="1253">
                  <c:v>43445</c:v>
                </c:pt>
                <c:pt idx="1254">
                  <c:v>43446</c:v>
                </c:pt>
                <c:pt idx="1255">
                  <c:v>43447</c:v>
                </c:pt>
                <c:pt idx="1256">
                  <c:v>43448</c:v>
                </c:pt>
                <c:pt idx="1257">
                  <c:v>43451</c:v>
                </c:pt>
                <c:pt idx="1258">
                  <c:v>43452</c:v>
                </c:pt>
                <c:pt idx="1259">
                  <c:v>43453</c:v>
                </c:pt>
                <c:pt idx="1260">
                  <c:v>43454</c:v>
                </c:pt>
                <c:pt idx="1261">
                  <c:v>43455</c:v>
                </c:pt>
                <c:pt idx="1262">
                  <c:v>43458</c:v>
                </c:pt>
                <c:pt idx="1263">
                  <c:v>43460</c:v>
                </c:pt>
                <c:pt idx="1264">
                  <c:v>43461</c:v>
                </c:pt>
                <c:pt idx="1265">
                  <c:v>43462</c:v>
                </c:pt>
                <c:pt idx="1266">
                  <c:v>43465</c:v>
                </c:pt>
                <c:pt idx="1267">
                  <c:v>43467</c:v>
                </c:pt>
                <c:pt idx="1268">
                  <c:v>43468</c:v>
                </c:pt>
                <c:pt idx="1269">
                  <c:v>43469</c:v>
                </c:pt>
                <c:pt idx="1270">
                  <c:v>43472</c:v>
                </c:pt>
                <c:pt idx="1271">
                  <c:v>43473</c:v>
                </c:pt>
                <c:pt idx="1272">
                  <c:v>43474</c:v>
                </c:pt>
                <c:pt idx="1273">
                  <c:v>43475</c:v>
                </c:pt>
                <c:pt idx="1274">
                  <c:v>43476</c:v>
                </c:pt>
                <c:pt idx="1275">
                  <c:v>43479</c:v>
                </c:pt>
                <c:pt idx="1276">
                  <c:v>43480</c:v>
                </c:pt>
                <c:pt idx="1277">
                  <c:v>43481</c:v>
                </c:pt>
                <c:pt idx="1278">
                  <c:v>43482</c:v>
                </c:pt>
                <c:pt idx="1279">
                  <c:v>43483</c:v>
                </c:pt>
                <c:pt idx="1280">
                  <c:v>43487</c:v>
                </c:pt>
                <c:pt idx="1281">
                  <c:v>43488</c:v>
                </c:pt>
                <c:pt idx="1282">
                  <c:v>43489</c:v>
                </c:pt>
                <c:pt idx="1283">
                  <c:v>43490</c:v>
                </c:pt>
                <c:pt idx="1284">
                  <c:v>43493</c:v>
                </c:pt>
                <c:pt idx="1285">
                  <c:v>43494</c:v>
                </c:pt>
                <c:pt idx="1286">
                  <c:v>43495</c:v>
                </c:pt>
                <c:pt idx="1287">
                  <c:v>43496</c:v>
                </c:pt>
                <c:pt idx="1288">
                  <c:v>43497</c:v>
                </c:pt>
                <c:pt idx="1289">
                  <c:v>43500</c:v>
                </c:pt>
                <c:pt idx="1290">
                  <c:v>43501</c:v>
                </c:pt>
                <c:pt idx="1291">
                  <c:v>43502</c:v>
                </c:pt>
                <c:pt idx="1292">
                  <c:v>43503</c:v>
                </c:pt>
                <c:pt idx="1293">
                  <c:v>43504</c:v>
                </c:pt>
                <c:pt idx="1294">
                  <c:v>43507</c:v>
                </c:pt>
                <c:pt idx="1295">
                  <c:v>43508</c:v>
                </c:pt>
                <c:pt idx="1296">
                  <c:v>43509</c:v>
                </c:pt>
                <c:pt idx="1297">
                  <c:v>43510</c:v>
                </c:pt>
                <c:pt idx="1298">
                  <c:v>43511</c:v>
                </c:pt>
                <c:pt idx="1299">
                  <c:v>43515</c:v>
                </c:pt>
                <c:pt idx="1300">
                  <c:v>43516</c:v>
                </c:pt>
                <c:pt idx="1301">
                  <c:v>43517</c:v>
                </c:pt>
                <c:pt idx="1302">
                  <c:v>43518</c:v>
                </c:pt>
                <c:pt idx="1303">
                  <c:v>43521</c:v>
                </c:pt>
                <c:pt idx="1304">
                  <c:v>43522</c:v>
                </c:pt>
                <c:pt idx="1305">
                  <c:v>43523</c:v>
                </c:pt>
                <c:pt idx="1306">
                  <c:v>43524</c:v>
                </c:pt>
                <c:pt idx="1307">
                  <c:v>43525</c:v>
                </c:pt>
                <c:pt idx="1308">
                  <c:v>43528</c:v>
                </c:pt>
                <c:pt idx="1309">
                  <c:v>43529</c:v>
                </c:pt>
                <c:pt idx="1310">
                  <c:v>43530</c:v>
                </c:pt>
                <c:pt idx="1311">
                  <c:v>43531</c:v>
                </c:pt>
                <c:pt idx="1312">
                  <c:v>43532</c:v>
                </c:pt>
                <c:pt idx="1313">
                  <c:v>43535</c:v>
                </c:pt>
                <c:pt idx="1314">
                  <c:v>43536</c:v>
                </c:pt>
                <c:pt idx="1315">
                  <c:v>43537</c:v>
                </c:pt>
                <c:pt idx="1316">
                  <c:v>43538</c:v>
                </c:pt>
                <c:pt idx="1317">
                  <c:v>43539</c:v>
                </c:pt>
                <c:pt idx="1318">
                  <c:v>43542</c:v>
                </c:pt>
                <c:pt idx="1319">
                  <c:v>43543</c:v>
                </c:pt>
                <c:pt idx="1320">
                  <c:v>43544</c:v>
                </c:pt>
                <c:pt idx="1321">
                  <c:v>43545</c:v>
                </c:pt>
                <c:pt idx="1322">
                  <c:v>43546</c:v>
                </c:pt>
                <c:pt idx="1323">
                  <c:v>43549</c:v>
                </c:pt>
                <c:pt idx="1324">
                  <c:v>43550</c:v>
                </c:pt>
                <c:pt idx="1325">
                  <c:v>43551</c:v>
                </c:pt>
                <c:pt idx="1326">
                  <c:v>43552</c:v>
                </c:pt>
                <c:pt idx="1327">
                  <c:v>43553</c:v>
                </c:pt>
                <c:pt idx="1328">
                  <c:v>43556</c:v>
                </c:pt>
                <c:pt idx="1329">
                  <c:v>43557</c:v>
                </c:pt>
                <c:pt idx="1330">
                  <c:v>43558</c:v>
                </c:pt>
                <c:pt idx="1331">
                  <c:v>43559</c:v>
                </c:pt>
                <c:pt idx="1332">
                  <c:v>43560</c:v>
                </c:pt>
                <c:pt idx="1333">
                  <c:v>43563</c:v>
                </c:pt>
                <c:pt idx="1334">
                  <c:v>43564</c:v>
                </c:pt>
                <c:pt idx="1335">
                  <c:v>43565</c:v>
                </c:pt>
                <c:pt idx="1336">
                  <c:v>43566</c:v>
                </c:pt>
                <c:pt idx="1337">
                  <c:v>43567</c:v>
                </c:pt>
                <c:pt idx="1338">
                  <c:v>43570</c:v>
                </c:pt>
                <c:pt idx="1339">
                  <c:v>43571</c:v>
                </c:pt>
                <c:pt idx="1340">
                  <c:v>43572</c:v>
                </c:pt>
                <c:pt idx="1341">
                  <c:v>43573</c:v>
                </c:pt>
                <c:pt idx="1342">
                  <c:v>43577</c:v>
                </c:pt>
                <c:pt idx="1343">
                  <c:v>43578</c:v>
                </c:pt>
                <c:pt idx="1344">
                  <c:v>43579</c:v>
                </c:pt>
                <c:pt idx="1345">
                  <c:v>43580</c:v>
                </c:pt>
                <c:pt idx="1346">
                  <c:v>43581</c:v>
                </c:pt>
                <c:pt idx="1347">
                  <c:v>43584</c:v>
                </c:pt>
                <c:pt idx="1348">
                  <c:v>43585</c:v>
                </c:pt>
                <c:pt idx="1349">
                  <c:v>43586</c:v>
                </c:pt>
                <c:pt idx="1350">
                  <c:v>43587</c:v>
                </c:pt>
                <c:pt idx="1351">
                  <c:v>43588</c:v>
                </c:pt>
                <c:pt idx="1352">
                  <c:v>43591</c:v>
                </c:pt>
                <c:pt idx="1353">
                  <c:v>43592</c:v>
                </c:pt>
                <c:pt idx="1354">
                  <c:v>43593</c:v>
                </c:pt>
                <c:pt idx="1355">
                  <c:v>43594</c:v>
                </c:pt>
                <c:pt idx="1356">
                  <c:v>43595</c:v>
                </c:pt>
                <c:pt idx="1357">
                  <c:v>43598</c:v>
                </c:pt>
                <c:pt idx="1358">
                  <c:v>43599</c:v>
                </c:pt>
                <c:pt idx="1359">
                  <c:v>43600</c:v>
                </c:pt>
                <c:pt idx="1360">
                  <c:v>43601</c:v>
                </c:pt>
                <c:pt idx="1361">
                  <c:v>43602</c:v>
                </c:pt>
                <c:pt idx="1362">
                  <c:v>43605</c:v>
                </c:pt>
                <c:pt idx="1363">
                  <c:v>43606</c:v>
                </c:pt>
                <c:pt idx="1364">
                  <c:v>43607</c:v>
                </c:pt>
                <c:pt idx="1365">
                  <c:v>43608</c:v>
                </c:pt>
                <c:pt idx="1366">
                  <c:v>43609</c:v>
                </c:pt>
                <c:pt idx="1367">
                  <c:v>43613</c:v>
                </c:pt>
                <c:pt idx="1368">
                  <c:v>43614</c:v>
                </c:pt>
                <c:pt idx="1369">
                  <c:v>43615</c:v>
                </c:pt>
                <c:pt idx="1370">
                  <c:v>43616</c:v>
                </c:pt>
                <c:pt idx="1371">
                  <c:v>43619</c:v>
                </c:pt>
                <c:pt idx="1372">
                  <c:v>43620</c:v>
                </c:pt>
                <c:pt idx="1373">
                  <c:v>43621</c:v>
                </c:pt>
                <c:pt idx="1374">
                  <c:v>43622</c:v>
                </c:pt>
                <c:pt idx="1375">
                  <c:v>43623</c:v>
                </c:pt>
                <c:pt idx="1376">
                  <c:v>43626</c:v>
                </c:pt>
                <c:pt idx="1377">
                  <c:v>43627</c:v>
                </c:pt>
                <c:pt idx="1378">
                  <c:v>43628</c:v>
                </c:pt>
                <c:pt idx="1379">
                  <c:v>43629</c:v>
                </c:pt>
                <c:pt idx="1380">
                  <c:v>43630</c:v>
                </c:pt>
                <c:pt idx="1381">
                  <c:v>43633</c:v>
                </c:pt>
                <c:pt idx="1382">
                  <c:v>43634</c:v>
                </c:pt>
                <c:pt idx="1383">
                  <c:v>43635</c:v>
                </c:pt>
                <c:pt idx="1384">
                  <c:v>43636</c:v>
                </c:pt>
                <c:pt idx="1385">
                  <c:v>43637</c:v>
                </c:pt>
                <c:pt idx="1386">
                  <c:v>43640</c:v>
                </c:pt>
                <c:pt idx="1387">
                  <c:v>43641</c:v>
                </c:pt>
                <c:pt idx="1388">
                  <c:v>43642</c:v>
                </c:pt>
                <c:pt idx="1389">
                  <c:v>43643</c:v>
                </c:pt>
                <c:pt idx="1390">
                  <c:v>43644</c:v>
                </c:pt>
                <c:pt idx="1391">
                  <c:v>43647</c:v>
                </c:pt>
                <c:pt idx="1392">
                  <c:v>43648</c:v>
                </c:pt>
                <c:pt idx="1393">
                  <c:v>43649</c:v>
                </c:pt>
                <c:pt idx="1394">
                  <c:v>43651</c:v>
                </c:pt>
                <c:pt idx="1395">
                  <c:v>43654</c:v>
                </c:pt>
                <c:pt idx="1396">
                  <c:v>43655</c:v>
                </c:pt>
                <c:pt idx="1397">
                  <c:v>43656</c:v>
                </c:pt>
                <c:pt idx="1398">
                  <c:v>43657</c:v>
                </c:pt>
                <c:pt idx="1399">
                  <c:v>43658</c:v>
                </c:pt>
                <c:pt idx="1400">
                  <c:v>43661</c:v>
                </c:pt>
                <c:pt idx="1401">
                  <c:v>43662</c:v>
                </c:pt>
                <c:pt idx="1402">
                  <c:v>43663</c:v>
                </c:pt>
                <c:pt idx="1403">
                  <c:v>43664</c:v>
                </c:pt>
                <c:pt idx="1404">
                  <c:v>43665</c:v>
                </c:pt>
                <c:pt idx="1405">
                  <c:v>43668</c:v>
                </c:pt>
                <c:pt idx="1406">
                  <c:v>43669</c:v>
                </c:pt>
                <c:pt idx="1407">
                  <c:v>43670</c:v>
                </c:pt>
                <c:pt idx="1408">
                  <c:v>43671</c:v>
                </c:pt>
                <c:pt idx="1409">
                  <c:v>43672</c:v>
                </c:pt>
                <c:pt idx="1410">
                  <c:v>43675</c:v>
                </c:pt>
                <c:pt idx="1411">
                  <c:v>43676</c:v>
                </c:pt>
                <c:pt idx="1412">
                  <c:v>43677</c:v>
                </c:pt>
                <c:pt idx="1413">
                  <c:v>43678</c:v>
                </c:pt>
                <c:pt idx="1414">
                  <c:v>43679</c:v>
                </c:pt>
                <c:pt idx="1415">
                  <c:v>43682</c:v>
                </c:pt>
                <c:pt idx="1416">
                  <c:v>43683</c:v>
                </c:pt>
                <c:pt idx="1417">
                  <c:v>43684</c:v>
                </c:pt>
                <c:pt idx="1418">
                  <c:v>43685</c:v>
                </c:pt>
                <c:pt idx="1419">
                  <c:v>43686</c:v>
                </c:pt>
                <c:pt idx="1420">
                  <c:v>43689</c:v>
                </c:pt>
                <c:pt idx="1421">
                  <c:v>43690</c:v>
                </c:pt>
                <c:pt idx="1422">
                  <c:v>43691</c:v>
                </c:pt>
                <c:pt idx="1423">
                  <c:v>43692</c:v>
                </c:pt>
                <c:pt idx="1424">
                  <c:v>43693</c:v>
                </c:pt>
                <c:pt idx="1425">
                  <c:v>43696</c:v>
                </c:pt>
                <c:pt idx="1426">
                  <c:v>43697</c:v>
                </c:pt>
                <c:pt idx="1427">
                  <c:v>43698</c:v>
                </c:pt>
                <c:pt idx="1428">
                  <c:v>43699</c:v>
                </c:pt>
                <c:pt idx="1429">
                  <c:v>43700</c:v>
                </c:pt>
                <c:pt idx="1430">
                  <c:v>43703</c:v>
                </c:pt>
                <c:pt idx="1431">
                  <c:v>43704</c:v>
                </c:pt>
                <c:pt idx="1432">
                  <c:v>43705</c:v>
                </c:pt>
                <c:pt idx="1433">
                  <c:v>43706</c:v>
                </c:pt>
                <c:pt idx="1434">
                  <c:v>43707</c:v>
                </c:pt>
                <c:pt idx="1435">
                  <c:v>43711</c:v>
                </c:pt>
                <c:pt idx="1436">
                  <c:v>43712</c:v>
                </c:pt>
                <c:pt idx="1437">
                  <c:v>43713</c:v>
                </c:pt>
                <c:pt idx="1438">
                  <c:v>43714</c:v>
                </c:pt>
                <c:pt idx="1439">
                  <c:v>43717</c:v>
                </c:pt>
                <c:pt idx="1440">
                  <c:v>43718</c:v>
                </c:pt>
                <c:pt idx="1441">
                  <c:v>43719</c:v>
                </c:pt>
                <c:pt idx="1442">
                  <c:v>43720</c:v>
                </c:pt>
                <c:pt idx="1443">
                  <c:v>43721</c:v>
                </c:pt>
                <c:pt idx="1444">
                  <c:v>43724</c:v>
                </c:pt>
                <c:pt idx="1445">
                  <c:v>43725</c:v>
                </c:pt>
                <c:pt idx="1446">
                  <c:v>43726</c:v>
                </c:pt>
                <c:pt idx="1447">
                  <c:v>43727</c:v>
                </c:pt>
                <c:pt idx="1448">
                  <c:v>43728</c:v>
                </c:pt>
                <c:pt idx="1449">
                  <c:v>43731</c:v>
                </c:pt>
                <c:pt idx="1450">
                  <c:v>43732</c:v>
                </c:pt>
                <c:pt idx="1451">
                  <c:v>43733</c:v>
                </c:pt>
                <c:pt idx="1452">
                  <c:v>43734</c:v>
                </c:pt>
                <c:pt idx="1453">
                  <c:v>43735</c:v>
                </c:pt>
                <c:pt idx="1454">
                  <c:v>43738</c:v>
                </c:pt>
                <c:pt idx="1455">
                  <c:v>43739</c:v>
                </c:pt>
                <c:pt idx="1456">
                  <c:v>43740</c:v>
                </c:pt>
                <c:pt idx="1457">
                  <c:v>43741</c:v>
                </c:pt>
                <c:pt idx="1458">
                  <c:v>43742</c:v>
                </c:pt>
                <c:pt idx="1459">
                  <c:v>43745</c:v>
                </c:pt>
                <c:pt idx="1460">
                  <c:v>43746</c:v>
                </c:pt>
                <c:pt idx="1461">
                  <c:v>43747</c:v>
                </c:pt>
                <c:pt idx="1462">
                  <c:v>43748</c:v>
                </c:pt>
                <c:pt idx="1463">
                  <c:v>43749</c:v>
                </c:pt>
                <c:pt idx="1464">
                  <c:v>43752</c:v>
                </c:pt>
                <c:pt idx="1465">
                  <c:v>43753</c:v>
                </c:pt>
                <c:pt idx="1466">
                  <c:v>43754</c:v>
                </c:pt>
                <c:pt idx="1467">
                  <c:v>43755</c:v>
                </c:pt>
                <c:pt idx="1468">
                  <c:v>43756</c:v>
                </c:pt>
                <c:pt idx="1469">
                  <c:v>43759</c:v>
                </c:pt>
                <c:pt idx="1470">
                  <c:v>43760</c:v>
                </c:pt>
                <c:pt idx="1471">
                  <c:v>43761</c:v>
                </c:pt>
                <c:pt idx="1472">
                  <c:v>43762</c:v>
                </c:pt>
                <c:pt idx="1473">
                  <c:v>43763</c:v>
                </c:pt>
                <c:pt idx="1474">
                  <c:v>43766</c:v>
                </c:pt>
                <c:pt idx="1475">
                  <c:v>43767</c:v>
                </c:pt>
                <c:pt idx="1476">
                  <c:v>43768</c:v>
                </c:pt>
                <c:pt idx="1477">
                  <c:v>43769</c:v>
                </c:pt>
                <c:pt idx="1478">
                  <c:v>43770</c:v>
                </c:pt>
                <c:pt idx="1479">
                  <c:v>43773</c:v>
                </c:pt>
                <c:pt idx="1480">
                  <c:v>43774</c:v>
                </c:pt>
                <c:pt idx="1481">
                  <c:v>43775</c:v>
                </c:pt>
                <c:pt idx="1482">
                  <c:v>43776</c:v>
                </c:pt>
                <c:pt idx="1483">
                  <c:v>43777</c:v>
                </c:pt>
                <c:pt idx="1484">
                  <c:v>43780</c:v>
                </c:pt>
                <c:pt idx="1485">
                  <c:v>43781</c:v>
                </c:pt>
                <c:pt idx="1486">
                  <c:v>43782</c:v>
                </c:pt>
                <c:pt idx="1487">
                  <c:v>43783</c:v>
                </c:pt>
                <c:pt idx="1488">
                  <c:v>43784</c:v>
                </c:pt>
                <c:pt idx="1489">
                  <c:v>43787</c:v>
                </c:pt>
                <c:pt idx="1490">
                  <c:v>43788</c:v>
                </c:pt>
                <c:pt idx="1491">
                  <c:v>43789</c:v>
                </c:pt>
                <c:pt idx="1492">
                  <c:v>43790</c:v>
                </c:pt>
                <c:pt idx="1493">
                  <c:v>43791</c:v>
                </c:pt>
                <c:pt idx="1494">
                  <c:v>43794</c:v>
                </c:pt>
                <c:pt idx="1495">
                  <c:v>43795</c:v>
                </c:pt>
                <c:pt idx="1496">
                  <c:v>43796</c:v>
                </c:pt>
                <c:pt idx="1497">
                  <c:v>43798</c:v>
                </c:pt>
                <c:pt idx="1498">
                  <c:v>43801</c:v>
                </c:pt>
                <c:pt idx="1499">
                  <c:v>43802</c:v>
                </c:pt>
                <c:pt idx="1500">
                  <c:v>43803</c:v>
                </c:pt>
                <c:pt idx="1501">
                  <c:v>43804</c:v>
                </c:pt>
                <c:pt idx="1502">
                  <c:v>43805</c:v>
                </c:pt>
                <c:pt idx="1503">
                  <c:v>43808</c:v>
                </c:pt>
                <c:pt idx="1504">
                  <c:v>43809</c:v>
                </c:pt>
                <c:pt idx="1505">
                  <c:v>43810</c:v>
                </c:pt>
                <c:pt idx="1506">
                  <c:v>43811</c:v>
                </c:pt>
                <c:pt idx="1507">
                  <c:v>43812</c:v>
                </c:pt>
                <c:pt idx="1508">
                  <c:v>43815</c:v>
                </c:pt>
                <c:pt idx="1509">
                  <c:v>43816</c:v>
                </c:pt>
                <c:pt idx="1510">
                  <c:v>43817</c:v>
                </c:pt>
                <c:pt idx="1511">
                  <c:v>43818</c:v>
                </c:pt>
                <c:pt idx="1512">
                  <c:v>43819</c:v>
                </c:pt>
                <c:pt idx="1513">
                  <c:v>43822</c:v>
                </c:pt>
                <c:pt idx="1514">
                  <c:v>43823</c:v>
                </c:pt>
                <c:pt idx="1515">
                  <c:v>43825</c:v>
                </c:pt>
                <c:pt idx="1516">
                  <c:v>43826</c:v>
                </c:pt>
                <c:pt idx="1517">
                  <c:v>43829</c:v>
                </c:pt>
                <c:pt idx="1518">
                  <c:v>43830</c:v>
                </c:pt>
                <c:pt idx="1519">
                  <c:v>43832</c:v>
                </c:pt>
                <c:pt idx="1520">
                  <c:v>43833</c:v>
                </c:pt>
                <c:pt idx="1521">
                  <c:v>43836</c:v>
                </c:pt>
                <c:pt idx="1522">
                  <c:v>43837</c:v>
                </c:pt>
                <c:pt idx="1523">
                  <c:v>43838</c:v>
                </c:pt>
                <c:pt idx="1524">
                  <c:v>43839</c:v>
                </c:pt>
                <c:pt idx="1525">
                  <c:v>43840</c:v>
                </c:pt>
                <c:pt idx="1526">
                  <c:v>43843</c:v>
                </c:pt>
                <c:pt idx="1527">
                  <c:v>43844</c:v>
                </c:pt>
                <c:pt idx="1528">
                  <c:v>43845</c:v>
                </c:pt>
                <c:pt idx="1529">
                  <c:v>43846</c:v>
                </c:pt>
                <c:pt idx="1530">
                  <c:v>43847</c:v>
                </c:pt>
                <c:pt idx="1531">
                  <c:v>43851</c:v>
                </c:pt>
                <c:pt idx="1532">
                  <c:v>43852</c:v>
                </c:pt>
                <c:pt idx="1533">
                  <c:v>43853</c:v>
                </c:pt>
                <c:pt idx="1534">
                  <c:v>43854</c:v>
                </c:pt>
                <c:pt idx="1535">
                  <c:v>43857</c:v>
                </c:pt>
                <c:pt idx="1536">
                  <c:v>43858</c:v>
                </c:pt>
                <c:pt idx="1537">
                  <c:v>43859</c:v>
                </c:pt>
                <c:pt idx="1538">
                  <c:v>43860</c:v>
                </c:pt>
                <c:pt idx="1539">
                  <c:v>43861</c:v>
                </c:pt>
                <c:pt idx="1540">
                  <c:v>43864</c:v>
                </c:pt>
                <c:pt idx="1541">
                  <c:v>43865</c:v>
                </c:pt>
                <c:pt idx="1542">
                  <c:v>43866</c:v>
                </c:pt>
                <c:pt idx="1543">
                  <c:v>43867</c:v>
                </c:pt>
                <c:pt idx="1544">
                  <c:v>43868</c:v>
                </c:pt>
                <c:pt idx="1545">
                  <c:v>43871</c:v>
                </c:pt>
                <c:pt idx="1546">
                  <c:v>43872</c:v>
                </c:pt>
                <c:pt idx="1547">
                  <c:v>43873</c:v>
                </c:pt>
                <c:pt idx="1548">
                  <c:v>43874</c:v>
                </c:pt>
                <c:pt idx="1549">
                  <c:v>43875</c:v>
                </c:pt>
                <c:pt idx="1550">
                  <c:v>43879</c:v>
                </c:pt>
                <c:pt idx="1551">
                  <c:v>43880</c:v>
                </c:pt>
                <c:pt idx="1552">
                  <c:v>43881</c:v>
                </c:pt>
                <c:pt idx="1553">
                  <c:v>43882</c:v>
                </c:pt>
                <c:pt idx="1554">
                  <c:v>43885</c:v>
                </c:pt>
                <c:pt idx="1555">
                  <c:v>43886</c:v>
                </c:pt>
                <c:pt idx="1556">
                  <c:v>43887</c:v>
                </c:pt>
                <c:pt idx="1557">
                  <c:v>43888</c:v>
                </c:pt>
                <c:pt idx="1558">
                  <c:v>43889</c:v>
                </c:pt>
                <c:pt idx="1559">
                  <c:v>43892</c:v>
                </c:pt>
                <c:pt idx="1560">
                  <c:v>43893</c:v>
                </c:pt>
                <c:pt idx="1561">
                  <c:v>43894</c:v>
                </c:pt>
                <c:pt idx="1562">
                  <c:v>43895</c:v>
                </c:pt>
                <c:pt idx="1563">
                  <c:v>43896</c:v>
                </c:pt>
                <c:pt idx="1564">
                  <c:v>43899</c:v>
                </c:pt>
                <c:pt idx="1565">
                  <c:v>43900</c:v>
                </c:pt>
                <c:pt idx="1566">
                  <c:v>43901</c:v>
                </c:pt>
                <c:pt idx="1567">
                  <c:v>43902</c:v>
                </c:pt>
                <c:pt idx="1568">
                  <c:v>43903</c:v>
                </c:pt>
                <c:pt idx="1569">
                  <c:v>43906</c:v>
                </c:pt>
                <c:pt idx="1570">
                  <c:v>43907</c:v>
                </c:pt>
                <c:pt idx="1571">
                  <c:v>43908</c:v>
                </c:pt>
                <c:pt idx="1572">
                  <c:v>43909</c:v>
                </c:pt>
                <c:pt idx="1573">
                  <c:v>43910</c:v>
                </c:pt>
                <c:pt idx="1574">
                  <c:v>43913</c:v>
                </c:pt>
                <c:pt idx="1575">
                  <c:v>43914</c:v>
                </c:pt>
                <c:pt idx="1576">
                  <c:v>43915</c:v>
                </c:pt>
                <c:pt idx="1577">
                  <c:v>43916</c:v>
                </c:pt>
                <c:pt idx="1578">
                  <c:v>43917</c:v>
                </c:pt>
                <c:pt idx="1579">
                  <c:v>43920</c:v>
                </c:pt>
                <c:pt idx="1580">
                  <c:v>43921</c:v>
                </c:pt>
                <c:pt idx="1581">
                  <c:v>43922</c:v>
                </c:pt>
                <c:pt idx="1582">
                  <c:v>43923</c:v>
                </c:pt>
                <c:pt idx="1583">
                  <c:v>43924</c:v>
                </c:pt>
                <c:pt idx="1584">
                  <c:v>43927</c:v>
                </c:pt>
                <c:pt idx="1585">
                  <c:v>43928</c:v>
                </c:pt>
                <c:pt idx="1586">
                  <c:v>43929</c:v>
                </c:pt>
                <c:pt idx="1587">
                  <c:v>43930</c:v>
                </c:pt>
                <c:pt idx="1588">
                  <c:v>43934</c:v>
                </c:pt>
                <c:pt idx="1589">
                  <c:v>43935</c:v>
                </c:pt>
                <c:pt idx="1590">
                  <c:v>43936</c:v>
                </c:pt>
                <c:pt idx="1591">
                  <c:v>43937</c:v>
                </c:pt>
                <c:pt idx="1592">
                  <c:v>43938</c:v>
                </c:pt>
                <c:pt idx="1593">
                  <c:v>43941</c:v>
                </c:pt>
                <c:pt idx="1594">
                  <c:v>43942</c:v>
                </c:pt>
                <c:pt idx="1595">
                  <c:v>43943</c:v>
                </c:pt>
                <c:pt idx="1596">
                  <c:v>43944</c:v>
                </c:pt>
                <c:pt idx="1597">
                  <c:v>43945</c:v>
                </c:pt>
                <c:pt idx="1598">
                  <c:v>43948</c:v>
                </c:pt>
                <c:pt idx="1599">
                  <c:v>43949</c:v>
                </c:pt>
                <c:pt idx="1600">
                  <c:v>43950</c:v>
                </c:pt>
                <c:pt idx="1601">
                  <c:v>43951</c:v>
                </c:pt>
                <c:pt idx="1602">
                  <c:v>43952</c:v>
                </c:pt>
                <c:pt idx="1603">
                  <c:v>43955</c:v>
                </c:pt>
                <c:pt idx="1604">
                  <c:v>43956</c:v>
                </c:pt>
                <c:pt idx="1605">
                  <c:v>43957</c:v>
                </c:pt>
                <c:pt idx="1606">
                  <c:v>43958</c:v>
                </c:pt>
                <c:pt idx="1607">
                  <c:v>43959</c:v>
                </c:pt>
                <c:pt idx="1608">
                  <c:v>43962</c:v>
                </c:pt>
                <c:pt idx="1609">
                  <c:v>43963</c:v>
                </c:pt>
                <c:pt idx="1610">
                  <c:v>43964</c:v>
                </c:pt>
                <c:pt idx="1611">
                  <c:v>43965</c:v>
                </c:pt>
                <c:pt idx="1612">
                  <c:v>43966</c:v>
                </c:pt>
                <c:pt idx="1613">
                  <c:v>43969</c:v>
                </c:pt>
                <c:pt idx="1614">
                  <c:v>43970</c:v>
                </c:pt>
                <c:pt idx="1615">
                  <c:v>43971</c:v>
                </c:pt>
                <c:pt idx="1616">
                  <c:v>43972</c:v>
                </c:pt>
                <c:pt idx="1617">
                  <c:v>43973</c:v>
                </c:pt>
                <c:pt idx="1618">
                  <c:v>43977</c:v>
                </c:pt>
                <c:pt idx="1619">
                  <c:v>43978</c:v>
                </c:pt>
                <c:pt idx="1620">
                  <c:v>43979</c:v>
                </c:pt>
                <c:pt idx="1621">
                  <c:v>43980</c:v>
                </c:pt>
                <c:pt idx="1622">
                  <c:v>43983</c:v>
                </c:pt>
                <c:pt idx="1623">
                  <c:v>43984</c:v>
                </c:pt>
                <c:pt idx="1624">
                  <c:v>43985</c:v>
                </c:pt>
                <c:pt idx="1625">
                  <c:v>43986</c:v>
                </c:pt>
                <c:pt idx="1626">
                  <c:v>43987</c:v>
                </c:pt>
                <c:pt idx="1627">
                  <c:v>43990</c:v>
                </c:pt>
                <c:pt idx="1628">
                  <c:v>43991</c:v>
                </c:pt>
                <c:pt idx="1629">
                  <c:v>43992</c:v>
                </c:pt>
                <c:pt idx="1630">
                  <c:v>43993</c:v>
                </c:pt>
                <c:pt idx="1631">
                  <c:v>43994</c:v>
                </c:pt>
                <c:pt idx="1632">
                  <c:v>43997</c:v>
                </c:pt>
                <c:pt idx="1633">
                  <c:v>43998</c:v>
                </c:pt>
                <c:pt idx="1634">
                  <c:v>43999</c:v>
                </c:pt>
                <c:pt idx="1635">
                  <c:v>44000</c:v>
                </c:pt>
                <c:pt idx="1636">
                  <c:v>44001</c:v>
                </c:pt>
                <c:pt idx="1637">
                  <c:v>44004</c:v>
                </c:pt>
                <c:pt idx="1638">
                  <c:v>44005</c:v>
                </c:pt>
                <c:pt idx="1639">
                  <c:v>44006</c:v>
                </c:pt>
                <c:pt idx="1640">
                  <c:v>44007</c:v>
                </c:pt>
                <c:pt idx="1641">
                  <c:v>44008</c:v>
                </c:pt>
                <c:pt idx="1642">
                  <c:v>44011</c:v>
                </c:pt>
                <c:pt idx="1643">
                  <c:v>44012</c:v>
                </c:pt>
                <c:pt idx="1644">
                  <c:v>44013</c:v>
                </c:pt>
                <c:pt idx="1645">
                  <c:v>44014</c:v>
                </c:pt>
                <c:pt idx="1646">
                  <c:v>44018</c:v>
                </c:pt>
                <c:pt idx="1647">
                  <c:v>44019</c:v>
                </c:pt>
                <c:pt idx="1648">
                  <c:v>44020</c:v>
                </c:pt>
                <c:pt idx="1649">
                  <c:v>44021</c:v>
                </c:pt>
                <c:pt idx="1650">
                  <c:v>44022</c:v>
                </c:pt>
                <c:pt idx="1651">
                  <c:v>44025</c:v>
                </c:pt>
                <c:pt idx="1652">
                  <c:v>44026</c:v>
                </c:pt>
                <c:pt idx="1653">
                  <c:v>44027</c:v>
                </c:pt>
                <c:pt idx="1654">
                  <c:v>44028</c:v>
                </c:pt>
                <c:pt idx="1655">
                  <c:v>44029</c:v>
                </c:pt>
                <c:pt idx="1656">
                  <c:v>44032</c:v>
                </c:pt>
                <c:pt idx="1657">
                  <c:v>44033</c:v>
                </c:pt>
                <c:pt idx="1658">
                  <c:v>44034</c:v>
                </c:pt>
                <c:pt idx="1659">
                  <c:v>44035</c:v>
                </c:pt>
                <c:pt idx="1660">
                  <c:v>44036</c:v>
                </c:pt>
                <c:pt idx="1661">
                  <c:v>44039</c:v>
                </c:pt>
                <c:pt idx="1662">
                  <c:v>44040</c:v>
                </c:pt>
                <c:pt idx="1663">
                  <c:v>44041</c:v>
                </c:pt>
                <c:pt idx="1664">
                  <c:v>44042</c:v>
                </c:pt>
                <c:pt idx="1665">
                  <c:v>44043</c:v>
                </c:pt>
                <c:pt idx="1666">
                  <c:v>44046</c:v>
                </c:pt>
                <c:pt idx="1667">
                  <c:v>44047</c:v>
                </c:pt>
                <c:pt idx="1668">
                  <c:v>44048</c:v>
                </c:pt>
                <c:pt idx="1669">
                  <c:v>44049</c:v>
                </c:pt>
                <c:pt idx="1670">
                  <c:v>44050</c:v>
                </c:pt>
                <c:pt idx="1671">
                  <c:v>44053</c:v>
                </c:pt>
                <c:pt idx="1672">
                  <c:v>44054</c:v>
                </c:pt>
                <c:pt idx="1673">
                  <c:v>44055</c:v>
                </c:pt>
                <c:pt idx="1674">
                  <c:v>44056</c:v>
                </c:pt>
                <c:pt idx="1675">
                  <c:v>44057</c:v>
                </c:pt>
                <c:pt idx="1676">
                  <c:v>44060</c:v>
                </c:pt>
                <c:pt idx="1677">
                  <c:v>44061</c:v>
                </c:pt>
                <c:pt idx="1678">
                  <c:v>44062</c:v>
                </c:pt>
                <c:pt idx="1679">
                  <c:v>44063</c:v>
                </c:pt>
                <c:pt idx="1680">
                  <c:v>44064</c:v>
                </c:pt>
                <c:pt idx="1681">
                  <c:v>44067</c:v>
                </c:pt>
                <c:pt idx="1682">
                  <c:v>44068</c:v>
                </c:pt>
                <c:pt idx="1683">
                  <c:v>44069</c:v>
                </c:pt>
                <c:pt idx="1684">
                  <c:v>44070</c:v>
                </c:pt>
                <c:pt idx="1685">
                  <c:v>44071</c:v>
                </c:pt>
                <c:pt idx="1686">
                  <c:v>44074</c:v>
                </c:pt>
                <c:pt idx="1687">
                  <c:v>44075</c:v>
                </c:pt>
                <c:pt idx="1688">
                  <c:v>44076</c:v>
                </c:pt>
                <c:pt idx="1689">
                  <c:v>44077</c:v>
                </c:pt>
                <c:pt idx="1690">
                  <c:v>44078</c:v>
                </c:pt>
                <c:pt idx="1691">
                  <c:v>44082</c:v>
                </c:pt>
                <c:pt idx="1692">
                  <c:v>44083</c:v>
                </c:pt>
                <c:pt idx="1693">
                  <c:v>44084</c:v>
                </c:pt>
                <c:pt idx="1694">
                  <c:v>44085</c:v>
                </c:pt>
                <c:pt idx="1695">
                  <c:v>44088</c:v>
                </c:pt>
                <c:pt idx="1696">
                  <c:v>44089</c:v>
                </c:pt>
                <c:pt idx="1697">
                  <c:v>44090</c:v>
                </c:pt>
                <c:pt idx="1698">
                  <c:v>44091</c:v>
                </c:pt>
                <c:pt idx="1699">
                  <c:v>44092</c:v>
                </c:pt>
                <c:pt idx="1700">
                  <c:v>44095</c:v>
                </c:pt>
                <c:pt idx="1701">
                  <c:v>44096</c:v>
                </c:pt>
                <c:pt idx="1702">
                  <c:v>44097</c:v>
                </c:pt>
                <c:pt idx="1703">
                  <c:v>44098</c:v>
                </c:pt>
                <c:pt idx="1704">
                  <c:v>44099</c:v>
                </c:pt>
                <c:pt idx="1705">
                  <c:v>44102</c:v>
                </c:pt>
                <c:pt idx="1706">
                  <c:v>44103</c:v>
                </c:pt>
                <c:pt idx="1707">
                  <c:v>44104</c:v>
                </c:pt>
                <c:pt idx="1708">
                  <c:v>44105</c:v>
                </c:pt>
                <c:pt idx="1709">
                  <c:v>44106</c:v>
                </c:pt>
                <c:pt idx="1710">
                  <c:v>44109</c:v>
                </c:pt>
                <c:pt idx="1711">
                  <c:v>44110</c:v>
                </c:pt>
                <c:pt idx="1712">
                  <c:v>44111</c:v>
                </c:pt>
                <c:pt idx="1713">
                  <c:v>44112</c:v>
                </c:pt>
                <c:pt idx="1714">
                  <c:v>44113</c:v>
                </c:pt>
                <c:pt idx="1715">
                  <c:v>44116</c:v>
                </c:pt>
                <c:pt idx="1716">
                  <c:v>44117</c:v>
                </c:pt>
                <c:pt idx="1717">
                  <c:v>44118</c:v>
                </c:pt>
                <c:pt idx="1718">
                  <c:v>44119</c:v>
                </c:pt>
                <c:pt idx="1719">
                  <c:v>44120</c:v>
                </c:pt>
                <c:pt idx="1720">
                  <c:v>44123</c:v>
                </c:pt>
                <c:pt idx="1721">
                  <c:v>44124</c:v>
                </c:pt>
                <c:pt idx="1722">
                  <c:v>44125</c:v>
                </c:pt>
                <c:pt idx="1723">
                  <c:v>44126</c:v>
                </c:pt>
                <c:pt idx="1724">
                  <c:v>44127</c:v>
                </c:pt>
                <c:pt idx="1725">
                  <c:v>44130</c:v>
                </c:pt>
                <c:pt idx="1726">
                  <c:v>44131</c:v>
                </c:pt>
                <c:pt idx="1727">
                  <c:v>44132</c:v>
                </c:pt>
                <c:pt idx="1728">
                  <c:v>44133</c:v>
                </c:pt>
                <c:pt idx="1729">
                  <c:v>44134</c:v>
                </c:pt>
                <c:pt idx="1730">
                  <c:v>44137</c:v>
                </c:pt>
                <c:pt idx="1731">
                  <c:v>44138</c:v>
                </c:pt>
                <c:pt idx="1732">
                  <c:v>44139</c:v>
                </c:pt>
                <c:pt idx="1733">
                  <c:v>44140</c:v>
                </c:pt>
                <c:pt idx="1734">
                  <c:v>44141</c:v>
                </c:pt>
                <c:pt idx="1735">
                  <c:v>44144</c:v>
                </c:pt>
                <c:pt idx="1736">
                  <c:v>44145</c:v>
                </c:pt>
                <c:pt idx="1737">
                  <c:v>44146</c:v>
                </c:pt>
                <c:pt idx="1738">
                  <c:v>44147</c:v>
                </c:pt>
                <c:pt idx="1739">
                  <c:v>44148</c:v>
                </c:pt>
                <c:pt idx="1740">
                  <c:v>44151</c:v>
                </c:pt>
                <c:pt idx="1741">
                  <c:v>44152</c:v>
                </c:pt>
                <c:pt idx="1742">
                  <c:v>44153</c:v>
                </c:pt>
                <c:pt idx="1743">
                  <c:v>44154</c:v>
                </c:pt>
                <c:pt idx="1744">
                  <c:v>44155</c:v>
                </c:pt>
                <c:pt idx="1745">
                  <c:v>44158</c:v>
                </c:pt>
                <c:pt idx="1746">
                  <c:v>44159</c:v>
                </c:pt>
                <c:pt idx="1747">
                  <c:v>44160</c:v>
                </c:pt>
                <c:pt idx="1748">
                  <c:v>44162</c:v>
                </c:pt>
                <c:pt idx="1749">
                  <c:v>44165</c:v>
                </c:pt>
                <c:pt idx="1750">
                  <c:v>44166</c:v>
                </c:pt>
                <c:pt idx="1751">
                  <c:v>44167</c:v>
                </c:pt>
                <c:pt idx="1752">
                  <c:v>44168</c:v>
                </c:pt>
                <c:pt idx="1753">
                  <c:v>44169</c:v>
                </c:pt>
                <c:pt idx="1754">
                  <c:v>44172</c:v>
                </c:pt>
                <c:pt idx="1755">
                  <c:v>44173</c:v>
                </c:pt>
                <c:pt idx="1756">
                  <c:v>44174</c:v>
                </c:pt>
                <c:pt idx="1757">
                  <c:v>44175</c:v>
                </c:pt>
                <c:pt idx="1758">
                  <c:v>44176</c:v>
                </c:pt>
                <c:pt idx="1759">
                  <c:v>44179</c:v>
                </c:pt>
                <c:pt idx="1760">
                  <c:v>44180</c:v>
                </c:pt>
                <c:pt idx="1761">
                  <c:v>44181</c:v>
                </c:pt>
                <c:pt idx="1762">
                  <c:v>44182</c:v>
                </c:pt>
                <c:pt idx="1763">
                  <c:v>44183</c:v>
                </c:pt>
                <c:pt idx="1764">
                  <c:v>44186</c:v>
                </c:pt>
                <c:pt idx="1765">
                  <c:v>44187</c:v>
                </c:pt>
                <c:pt idx="1766">
                  <c:v>44188</c:v>
                </c:pt>
                <c:pt idx="1767">
                  <c:v>44189</c:v>
                </c:pt>
                <c:pt idx="1768">
                  <c:v>44193</c:v>
                </c:pt>
                <c:pt idx="1769">
                  <c:v>44194</c:v>
                </c:pt>
                <c:pt idx="1770">
                  <c:v>44195</c:v>
                </c:pt>
                <c:pt idx="1771">
                  <c:v>44196</c:v>
                </c:pt>
                <c:pt idx="1772">
                  <c:v>44200</c:v>
                </c:pt>
                <c:pt idx="1773">
                  <c:v>44201</c:v>
                </c:pt>
                <c:pt idx="1774">
                  <c:v>44202</c:v>
                </c:pt>
                <c:pt idx="1775">
                  <c:v>44203</c:v>
                </c:pt>
                <c:pt idx="1776">
                  <c:v>44204</c:v>
                </c:pt>
                <c:pt idx="1777">
                  <c:v>44207</c:v>
                </c:pt>
                <c:pt idx="1778">
                  <c:v>44208</c:v>
                </c:pt>
                <c:pt idx="1779">
                  <c:v>44209</c:v>
                </c:pt>
                <c:pt idx="1780">
                  <c:v>44210</c:v>
                </c:pt>
                <c:pt idx="1781">
                  <c:v>44211</c:v>
                </c:pt>
                <c:pt idx="1782">
                  <c:v>44215</c:v>
                </c:pt>
                <c:pt idx="1783">
                  <c:v>44216</c:v>
                </c:pt>
                <c:pt idx="1784">
                  <c:v>44217</c:v>
                </c:pt>
                <c:pt idx="1785">
                  <c:v>44218</c:v>
                </c:pt>
                <c:pt idx="1786">
                  <c:v>44221</c:v>
                </c:pt>
                <c:pt idx="1787">
                  <c:v>44222</c:v>
                </c:pt>
                <c:pt idx="1788">
                  <c:v>44223</c:v>
                </c:pt>
                <c:pt idx="1789">
                  <c:v>44224</c:v>
                </c:pt>
                <c:pt idx="1790">
                  <c:v>44225</c:v>
                </c:pt>
                <c:pt idx="1791">
                  <c:v>44228</c:v>
                </c:pt>
                <c:pt idx="1792">
                  <c:v>44229</c:v>
                </c:pt>
                <c:pt idx="1793">
                  <c:v>44230</c:v>
                </c:pt>
                <c:pt idx="1794">
                  <c:v>44231</c:v>
                </c:pt>
                <c:pt idx="1795">
                  <c:v>44232</c:v>
                </c:pt>
                <c:pt idx="1796">
                  <c:v>44235</c:v>
                </c:pt>
                <c:pt idx="1797">
                  <c:v>44236</c:v>
                </c:pt>
                <c:pt idx="1798">
                  <c:v>44237</c:v>
                </c:pt>
                <c:pt idx="1799">
                  <c:v>44238</c:v>
                </c:pt>
                <c:pt idx="1800">
                  <c:v>44239</c:v>
                </c:pt>
                <c:pt idx="1801">
                  <c:v>44243</c:v>
                </c:pt>
                <c:pt idx="1802">
                  <c:v>44244</c:v>
                </c:pt>
                <c:pt idx="1803">
                  <c:v>44245</c:v>
                </c:pt>
                <c:pt idx="1804">
                  <c:v>44246</c:v>
                </c:pt>
                <c:pt idx="1805">
                  <c:v>44249</c:v>
                </c:pt>
                <c:pt idx="1806">
                  <c:v>44250</c:v>
                </c:pt>
                <c:pt idx="1807">
                  <c:v>44251</c:v>
                </c:pt>
                <c:pt idx="1808">
                  <c:v>44252</c:v>
                </c:pt>
                <c:pt idx="1809">
                  <c:v>44253</c:v>
                </c:pt>
                <c:pt idx="1810">
                  <c:v>44256</c:v>
                </c:pt>
                <c:pt idx="1811">
                  <c:v>44257</c:v>
                </c:pt>
                <c:pt idx="1812">
                  <c:v>44258</c:v>
                </c:pt>
                <c:pt idx="1813">
                  <c:v>44259</c:v>
                </c:pt>
                <c:pt idx="1814">
                  <c:v>44260</c:v>
                </c:pt>
                <c:pt idx="1815">
                  <c:v>44263</c:v>
                </c:pt>
                <c:pt idx="1816">
                  <c:v>44264</c:v>
                </c:pt>
                <c:pt idx="1817">
                  <c:v>44265</c:v>
                </c:pt>
                <c:pt idx="1818">
                  <c:v>44266</c:v>
                </c:pt>
                <c:pt idx="1819">
                  <c:v>44267</c:v>
                </c:pt>
                <c:pt idx="1820">
                  <c:v>44270</c:v>
                </c:pt>
                <c:pt idx="1821">
                  <c:v>44271</c:v>
                </c:pt>
                <c:pt idx="1822">
                  <c:v>44272</c:v>
                </c:pt>
                <c:pt idx="1823">
                  <c:v>44273</c:v>
                </c:pt>
                <c:pt idx="1824">
                  <c:v>44274</c:v>
                </c:pt>
                <c:pt idx="1825">
                  <c:v>44277</c:v>
                </c:pt>
                <c:pt idx="1826">
                  <c:v>44278</c:v>
                </c:pt>
                <c:pt idx="1827">
                  <c:v>44279</c:v>
                </c:pt>
                <c:pt idx="1828">
                  <c:v>44280</c:v>
                </c:pt>
                <c:pt idx="1829">
                  <c:v>44281</c:v>
                </c:pt>
                <c:pt idx="1830">
                  <c:v>44284</c:v>
                </c:pt>
                <c:pt idx="1831">
                  <c:v>44285</c:v>
                </c:pt>
                <c:pt idx="1832">
                  <c:v>44286</c:v>
                </c:pt>
                <c:pt idx="1833">
                  <c:v>44287</c:v>
                </c:pt>
                <c:pt idx="1834">
                  <c:v>44291</c:v>
                </c:pt>
                <c:pt idx="1835">
                  <c:v>44292</c:v>
                </c:pt>
                <c:pt idx="1836">
                  <c:v>44293</c:v>
                </c:pt>
                <c:pt idx="1837">
                  <c:v>44294</c:v>
                </c:pt>
                <c:pt idx="1838">
                  <c:v>44295</c:v>
                </c:pt>
                <c:pt idx="1839">
                  <c:v>44298</c:v>
                </c:pt>
                <c:pt idx="1840">
                  <c:v>44299</c:v>
                </c:pt>
                <c:pt idx="1841">
                  <c:v>44300</c:v>
                </c:pt>
                <c:pt idx="1842">
                  <c:v>44301</c:v>
                </c:pt>
                <c:pt idx="1843">
                  <c:v>44302</c:v>
                </c:pt>
                <c:pt idx="1844">
                  <c:v>44305</c:v>
                </c:pt>
                <c:pt idx="1845">
                  <c:v>44306</c:v>
                </c:pt>
                <c:pt idx="1846">
                  <c:v>44307</c:v>
                </c:pt>
                <c:pt idx="1847">
                  <c:v>44308</c:v>
                </c:pt>
                <c:pt idx="1848">
                  <c:v>44309</c:v>
                </c:pt>
                <c:pt idx="1849">
                  <c:v>44312</c:v>
                </c:pt>
                <c:pt idx="1850">
                  <c:v>44313</c:v>
                </c:pt>
                <c:pt idx="1851">
                  <c:v>44314</c:v>
                </c:pt>
                <c:pt idx="1852">
                  <c:v>44315</c:v>
                </c:pt>
                <c:pt idx="1853">
                  <c:v>44316</c:v>
                </c:pt>
                <c:pt idx="1854">
                  <c:v>44319</c:v>
                </c:pt>
                <c:pt idx="1855">
                  <c:v>44320</c:v>
                </c:pt>
                <c:pt idx="1856">
                  <c:v>44321</c:v>
                </c:pt>
                <c:pt idx="1857">
                  <c:v>44322</c:v>
                </c:pt>
                <c:pt idx="1858">
                  <c:v>44323</c:v>
                </c:pt>
                <c:pt idx="1859">
                  <c:v>44326</c:v>
                </c:pt>
                <c:pt idx="1860">
                  <c:v>44327</c:v>
                </c:pt>
                <c:pt idx="1861">
                  <c:v>44328</c:v>
                </c:pt>
                <c:pt idx="1862">
                  <c:v>44329</c:v>
                </c:pt>
                <c:pt idx="1863">
                  <c:v>44330</c:v>
                </c:pt>
                <c:pt idx="1864">
                  <c:v>44333</c:v>
                </c:pt>
                <c:pt idx="1865">
                  <c:v>44334</c:v>
                </c:pt>
                <c:pt idx="1866">
                  <c:v>44335</c:v>
                </c:pt>
                <c:pt idx="1867">
                  <c:v>44336</c:v>
                </c:pt>
                <c:pt idx="1868">
                  <c:v>44337</c:v>
                </c:pt>
                <c:pt idx="1869">
                  <c:v>44340</c:v>
                </c:pt>
                <c:pt idx="1870">
                  <c:v>44341</c:v>
                </c:pt>
                <c:pt idx="1871">
                  <c:v>44342</c:v>
                </c:pt>
                <c:pt idx="1872">
                  <c:v>44343</c:v>
                </c:pt>
                <c:pt idx="1873">
                  <c:v>44344</c:v>
                </c:pt>
                <c:pt idx="1874">
                  <c:v>44348</c:v>
                </c:pt>
                <c:pt idx="1875">
                  <c:v>44349</c:v>
                </c:pt>
                <c:pt idx="1876">
                  <c:v>44350</c:v>
                </c:pt>
                <c:pt idx="1877">
                  <c:v>44351</c:v>
                </c:pt>
                <c:pt idx="1878">
                  <c:v>44354</c:v>
                </c:pt>
                <c:pt idx="1879">
                  <c:v>44355</c:v>
                </c:pt>
                <c:pt idx="1880">
                  <c:v>44356</c:v>
                </c:pt>
                <c:pt idx="1881">
                  <c:v>44357</c:v>
                </c:pt>
                <c:pt idx="1882">
                  <c:v>44358</c:v>
                </c:pt>
                <c:pt idx="1883">
                  <c:v>44361</c:v>
                </c:pt>
                <c:pt idx="1884">
                  <c:v>44362</c:v>
                </c:pt>
                <c:pt idx="1885">
                  <c:v>44363</c:v>
                </c:pt>
                <c:pt idx="1886">
                  <c:v>44364</c:v>
                </c:pt>
                <c:pt idx="1887">
                  <c:v>44365</c:v>
                </c:pt>
                <c:pt idx="1888">
                  <c:v>44368</c:v>
                </c:pt>
                <c:pt idx="1889">
                  <c:v>44369</c:v>
                </c:pt>
                <c:pt idx="1890">
                  <c:v>44370</c:v>
                </c:pt>
                <c:pt idx="1891">
                  <c:v>44371</c:v>
                </c:pt>
                <c:pt idx="1892">
                  <c:v>44372</c:v>
                </c:pt>
                <c:pt idx="1893">
                  <c:v>44375</c:v>
                </c:pt>
                <c:pt idx="1894">
                  <c:v>44376</c:v>
                </c:pt>
                <c:pt idx="1895">
                  <c:v>44377</c:v>
                </c:pt>
                <c:pt idx="1896">
                  <c:v>44378</c:v>
                </c:pt>
                <c:pt idx="1897">
                  <c:v>44379</c:v>
                </c:pt>
                <c:pt idx="1898">
                  <c:v>44383</c:v>
                </c:pt>
                <c:pt idx="1899">
                  <c:v>44384</c:v>
                </c:pt>
                <c:pt idx="1900">
                  <c:v>44385</c:v>
                </c:pt>
                <c:pt idx="1901">
                  <c:v>44386</c:v>
                </c:pt>
                <c:pt idx="1902">
                  <c:v>44389</c:v>
                </c:pt>
                <c:pt idx="1903">
                  <c:v>44390</c:v>
                </c:pt>
                <c:pt idx="1904">
                  <c:v>44391</c:v>
                </c:pt>
                <c:pt idx="1905">
                  <c:v>44392</c:v>
                </c:pt>
                <c:pt idx="1906">
                  <c:v>44393</c:v>
                </c:pt>
                <c:pt idx="1907">
                  <c:v>44396</c:v>
                </c:pt>
                <c:pt idx="1908">
                  <c:v>44397</c:v>
                </c:pt>
                <c:pt idx="1909">
                  <c:v>44398</c:v>
                </c:pt>
                <c:pt idx="1910">
                  <c:v>44399</c:v>
                </c:pt>
                <c:pt idx="1911">
                  <c:v>44400</c:v>
                </c:pt>
                <c:pt idx="1912">
                  <c:v>44403</c:v>
                </c:pt>
                <c:pt idx="1913">
                  <c:v>44404</c:v>
                </c:pt>
                <c:pt idx="1914">
                  <c:v>44405</c:v>
                </c:pt>
                <c:pt idx="1915">
                  <c:v>44406</c:v>
                </c:pt>
                <c:pt idx="1916">
                  <c:v>44407</c:v>
                </c:pt>
                <c:pt idx="1917">
                  <c:v>44410</c:v>
                </c:pt>
                <c:pt idx="1918">
                  <c:v>44411</c:v>
                </c:pt>
                <c:pt idx="1919">
                  <c:v>44412</c:v>
                </c:pt>
                <c:pt idx="1920">
                  <c:v>44413</c:v>
                </c:pt>
                <c:pt idx="1921">
                  <c:v>44414</c:v>
                </c:pt>
                <c:pt idx="1922">
                  <c:v>44417</c:v>
                </c:pt>
                <c:pt idx="1923">
                  <c:v>44418</c:v>
                </c:pt>
                <c:pt idx="1924">
                  <c:v>44419</c:v>
                </c:pt>
                <c:pt idx="1925">
                  <c:v>44420</c:v>
                </c:pt>
                <c:pt idx="1926">
                  <c:v>44421</c:v>
                </c:pt>
                <c:pt idx="1927">
                  <c:v>44424</c:v>
                </c:pt>
                <c:pt idx="1928">
                  <c:v>44425</c:v>
                </c:pt>
                <c:pt idx="1929">
                  <c:v>44426</c:v>
                </c:pt>
                <c:pt idx="1930">
                  <c:v>44427</c:v>
                </c:pt>
                <c:pt idx="1931">
                  <c:v>44428</c:v>
                </c:pt>
                <c:pt idx="1932">
                  <c:v>44431</c:v>
                </c:pt>
                <c:pt idx="1933">
                  <c:v>44432</c:v>
                </c:pt>
                <c:pt idx="1934">
                  <c:v>44433</c:v>
                </c:pt>
                <c:pt idx="1935">
                  <c:v>44434</c:v>
                </c:pt>
                <c:pt idx="1936">
                  <c:v>44435</c:v>
                </c:pt>
                <c:pt idx="1937">
                  <c:v>44438</c:v>
                </c:pt>
                <c:pt idx="1938">
                  <c:v>44439</c:v>
                </c:pt>
                <c:pt idx="1939">
                  <c:v>44440</c:v>
                </c:pt>
                <c:pt idx="1940">
                  <c:v>44441</c:v>
                </c:pt>
                <c:pt idx="1941">
                  <c:v>44442</c:v>
                </c:pt>
                <c:pt idx="1942">
                  <c:v>44446</c:v>
                </c:pt>
                <c:pt idx="1943">
                  <c:v>44447</c:v>
                </c:pt>
                <c:pt idx="1944">
                  <c:v>44448</c:v>
                </c:pt>
                <c:pt idx="1945">
                  <c:v>44449</c:v>
                </c:pt>
                <c:pt idx="1946">
                  <c:v>44452</c:v>
                </c:pt>
                <c:pt idx="1947">
                  <c:v>44453</c:v>
                </c:pt>
                <c:pt idx="1948">
                  <c:v>44454</c:v>
                </c:pt>
                <c:pt idx="1949">
                  <c:v>44455</c:v>
                </c:pt>
                <c:pt idx="1950">
                  <c:v>44456</c:v>
                </c:pt>
                <c:pt idx="1951">
                  <c:v>44459</c:v>
                </c:pt>
                <c:pt idx="1952">
                  <c:v>44460</c:v>
                </c:pt>
                <c:pt idx="1953">
                  <c:v>44461</c:v>
                </c:pt>
                <c:pt idx="1954">
                  <c:v>44462</c:v>
                </c:pt>
                <c:pt idx="1955">
                  <c:v>44463</c:v>
                </c:pt>
                <c:pt idx="1956">
                  <c:v>44466</c:v>
                </c:pt>
                <c:pt idx="1957">
                  <c:v>44467</c:v>
                </c:pt>
                <c:pt idx="1958">
                  <c:v>44468</c:v>
                </c:pt>
                <c:pt idx="1959">
                  <c:v>44469</c:v>
                </c:pt>
                <c:pt idx="1960">
                  <c:v>44470</c:v>
                </c:pt>
                <c:pt idx="1961">
                  <c:v>44473</c:v>
                </c:pt>
                <c:pt idx="1962">
                  <c:v>44474</c:v>
                </c:pt>
                <c:pt idx="1963">
                  <c:v>44475</c:v>
                </c:pt>
                <c:pt idx="1964">
                  <c:v>44476</c:v>
                </c:pt>
                <c:pt idx="1965">
                  <c:v>44477</c:v>
                </c:pt>
                <c:pt idx="1966">
                  <c:v>44480</c:v>
                </c:pt>
                <c:pt idx="1967">
                  <c:v>44481</c:v>
                </c:pt>
                <c:pt idx="1968">
                  <c:v>44482</c:v>
                </c:pt>
                <c:pt idx="1969">
                  <c:v>44483</c:v>
                </c:pt>
                <c:pt idx="1970">
                  <c:v>44484</c:v>
                </c:pt>
                <c:pt idx="1971">
                  <c:v>44487</c:v>
                </c:pt>
                <c:pt idx="1972">
                  <c:v>44488</c:v>
                </c:pt>
                <c:pt idx="1973">
                  <c:v>44489</c:v>
                </c:pt>
                <c:pt idx="1974">
                  <c:v>44490</c:v>
                </c:pt>
                <c:pt idx="1975">
                  <c:v>44491</c:v>
                </c:pt>
                <c:pt idx="1976">
                  <c:v>44494</c:v>
                </c:pt>
                <c:pt idx="1977">
                  <c:v>44495</c:v>
                </c:pt>
                <c:pt idx="1978">
                  <c:v>44496</c:v>
                </c:pt>
                <c:pt idx="1979">
                  <c:v>44497</c:v>
                </c:pt>
                <c:pt idx="1980">
                  <c:v>44498</c:v>
                </c:pt>
                <c:pt idx="1981">
                  <c:v>44501</c:v>
                </c:pt>
                <c:pt idx="1982">
                  <c:v>44502</c:v>
                </c:pt>
                <c:pt idx="1983">
                  <c:v>44503</c:v>
                </c:pt>
                <c:pt idx="1984">
                  <c:v>44504</c:v>
                </c:pt>
                <c:pt idx="1985">
                  <c:v>44505</c:v>
                </c:pt>
                <c:pt idx="1986">
                  <c:v>44508</c:v>
                </c:pt>
                <c:pt idx="1987">
                  <c:v>44509</c:v>
                </c:pt>
                <c:pt idx="1988">
                  <c:v>44510</c:v>
                </c:pt>
                <c:pt idx="1989">
                  <c:v>44511</c:v>
                </c:pt>
                <c:pt idx="1990">
                  <c:v>44512</c:v>
                </c:pt>
                <c:pt idx="1991">
                  <c:v>44515</c:v>
                </c:pt>
                <c:pt idx="1992">
                  <c:v>44516</c:v>
                </c:pt>
                <c:pt idx="1993">
                  <c:v>44517</c:v>
                </c:pt>
                <c:pt idx="1994">
                  <c:v>44518</c:v>
                </c:pt>
                <c:pt idx="1995">
                  <c:v>44519</c:v>
                </c:pt>
                <c:pt idx="1996">
                  <c:v>44522</c:v>
                </c:pt>
                <c:pt idx="1997">
                  <c:v>44523</c:v>
                </c:pt>
                <c:pt idx="1998">
                  <c:v>44524</c:v>
                </c:pt>
                <c:pt idx="1999">
                  <c:v>44526</c:v>
                </c:pt>
                <c:pt idx="2000">
                  <c:v>44529</c:v>
                </c:pt>
                <c:pt idx="2001">
                  <c:v>44530</c:v>
                </c:pt>
                <c:pt idx="2002">
                  <c:v>44531</c:v>
                </c:pt>
                <c:pt idx="2003">
                  <c:v>44532</c:v>
                </c:pt>
                <c:pt idx="2004">
                  <c:v>44533</c:v>
                </c:pt>
                <c:pt idx="2005">
                  <c:v>44536</c:v>
                </c:pt>
                <c:pt idx="2006">
                  <c:v>44537</c:v>
                </c:pt>
                <c:pt idx="2007">
                  <c:v>44538</c:v>
                </c:pt>
                <c:pt idx="2008">
                  <c:v>44539</c:v>
                </c:pt>
                <c:pt idx="2009">
                  <c:v>44540</c:v>
                </c:pt>
                <c:pt idx="2010">
                  <c:v>44543</c:v>
                </c:pt>
                <c:pt idx="2011">
                  <c:v>44544</c:v>
                </c:pt>
                <c:pt idx="2012">
                  <c:v>44545</c:v>
                </c:pt>
                <c:pt idx="2013">
                  <c:v>44546</c:v>
                </c:pt>
                <c:pt idx="2014">
                  <c:v>44547</c:v>
                </c:pt>
                <c:pt idx="2015">
                  <c:v>44550</c:v>
                </c:pt>
                <c:pt idx="2016">
                  <c:v>44551</c:v>
                </c:pt>
                <c:pt idx="2017">
                  <c:v>44552</c:v>
                </c:pt>
                <c:pt idx="2018">
                  <c:v>44553</c:v>
                </c:pt>
                <c:pt idx="2019">
                  <c:v>44557</c:v>
                </c:pt>
                <c:pt idx="2020">
                  <c:v>44558</c:v>
                </c:pt>
                <c:pt idx="2021">
                  <c:v>44559</c:v>
                </c:pt>
                <c:pt idx="2022">
                  <c:v>44560</c:v>
                </c:pt>
                <c:pt idx="2023">
                  <c:v>44561</c:v>
                </c:pt>
                <c:pt idx="2024">
                  <c:v>44564</c:v>
                </c:pt>
                <c:pt idx="2025">
                  <c:v>44565</c:v>
                </c:pt>
                <c:pt idx="2026">
                  <c:v>44566</c:v>
                </c:pt>
                <c:pt idx="2027">
                  <c:v>44567</c:v>
                </c:pt>
                <c:pt idx="2028">
                  <c:v>44568</c:v>
                </c:pt>
                <c:pt idx="2029">
                  <c:v>44571</c:v>
                </c:pt>
                <c:pt idx="2030">
                  <c:v>44572</c:v>
                </c:pt>
                <c:pt idx="2031">
                  <c:v>44573</c:v>
                </c:pt>
                <c:pt idx="2032">
                  <c:v>44574</c:v>
                </c:pt>
                <c:pt idx="2033">
                  <c:v>44575</c:v>
                </c:pt>
                <c:pt idx="2034">
                  <c:v>44579</c:v>
                </c:pt>
                <c:pt idx="2035">
                  <c:v>44580</c:v>
                </c:pt>
                <c:pt idx="2036">
                  <c:v>44581</c:v>
                </c:pt>
                <c:pt idx="2037">
                  <c:v>44582</c:v>
                </c:pt>
                <c:pt idx="2038">
                  <c:v>44585</c:v>
                </c:pt>
                <c:pt idx="2039">
                  <c:v>44586</c:v>
                </c:pt>
                <c:pt idx="2040">
                  <c:v>44587</c:v>
                </c:pt>
                <c:pt idx="2041">
                  <c:v>44588</c:v>
                </c:pt>
                <c:pt idx="2042">
                  <c:v>44589</c:v>
                </c:pt>
                <c:pt idx="2043">
                  <c:v>44592</c:v>
                </c:pt>
                <c:pt idx="2044">
                  <c:v>44593</c:v>
                </c:pt>
                <c:pt idx="2045">
                  <c:v>44594</c:v>
                </c:pt>
                <c:pt idx="2046">
                  <c:v>44595</c:v>
                </c:pt>
                <c:pt idx="2047">
                  <c:v>44596</c:v>
                </c:pt>
                <c:pt idx="2048">
                  <c:v>44599</c:v>
                </c:pt>
                <c:pt idx="2049">
                  <c:v>44600</c:v>
                </c:pt>
                <c:pt idx="2050">
                  <c:v>44601</c:v>
                </c:pt>
                <c:pt idx="2051">
                  <c:v>44602</c:v>
                </c:pt>
                <c:pt idx="2052">
                  <c:v>44603</c:v>
                </c:pt>
                <c:pt idx="2053">
                  <c:v>44606</c:v>
                </c:pt>
                <c:pt idx="2054">
                  <c:v>44607</c:v>
                </c:pt>
                <c:pt idx="2055">
                  <c:v>44608</c:v>
                </c:pt>
                <c:pt idx="2056">
                  <c:v>44609</c:v>
                </c:pt>
                <c:pt idx="2057">
                  <c:v>44610</c:v>
                </c:pt>
                <c:pt idx="2058">
                  <c:v>44614</c:v>
                </c:pt>
                <c:pt idx="2059">
                  <c:v>44615</c:v>
                </c:pt>
                <c:pt idx="2060">
                  <c:v>44616</c:v>
                </c:pt>
                <c:pt idx="2061">
                  <c:v>44617</c:v>
                </c:pt>
                <c:pt idx="2062">
                  <c:v>44620</c:v>
                </c:pt>
                <c:pt idx="2063">
                  <c:v>44621</c:v>
                </c:pt>
                <c:pt idx="2064">
                  <c:v>44622</c:v>
                </c:pt>
                <c:pt idx="2065">
                  <c:v>44623</c:v>
                </c:pt>
                <c:pt idx="2066">
                  <c:v>44624</c:v>
                </c:pt>
                <c:pt idx="2067">
                  <c:v>44627</c:v>
                </c:pt>
                <c:pt idx="2068">
                  <c:v>44628</c:v>
                </c:pt>
                <c:pt idx="2069">
                  <c:v>44629</c:v>
                </c:pt>
                <c:pt idx="2070">
                  <c:v>44630</c:v>
                </c:pt>
                <c:pt idx="2071">
                  <c:v>44631</c:v>
                </c:pt>
                <c:pt idx="2072">
                  <c:v>44634</c:v>
                </c:pt>
                <c:pt idx="2073">
                  <c:v>44635</c:v>
                </c:pt>
                <c:pt idx="2074">
                  <c:v>44636</c:v>
                </c:pt>
                <c:pt idx="2075">
                  <c:v>44637</c:v>
                </c:pt>
                <c:pt idx="2076">
                  <c:v>44638</c:v>
                </c:pt>
                <c:pt idx="2077">
                  <c:v>44641</c:v>
                </c:pt>
                <c:pt idx="2078">
                  <c:v>44642</c:v>
                </c:pt>
                <c:pt idx="2079">
                  <c:v>44643</c:v>
                </c:pt>
                <c:pt idx="2080">
                  <c:v>44644</c:v>
                </c:pt>
                <c:pt idx="2081">
                  <c:v>44645</c:v>
                </c:pt>
                <c:pt idx="2082">
                  <c:v>44648</c:v>
                </c:pt>
                <c:pt idx="2083">
                  <c:v>44649</c:v>
                </c:pt>
                <c:pt idx="2084">
                  <c:v>44650</c:v>
                </c:pt>
                <c:pt idx="2085">
                  <c:v>44651</c:v>
                </c:pt>
                <c:pt idx="2086">
                  <c:v>44652</c:v>
                </c:pt>
                <c:pt idx="2087">
                  <c:v>44655</c:v>
                </c:pt>
                <c:pt idx="2088">
                  <c:v>44656</c:v>
                </c:pt>
                <c:pt idx="2089">
                  <c:v>44657</c:v>
                </c:pt>
                <c:pt idx="2090">
                  <c:v>44658</c:v>
                </c:pt>
                <c:pt idx="2091">
                  <c:v>44659</c:v>
                </c:pt>
                <c:pt idx="2092">
                  <c:v>44662</c:v>
                </c:pt>
                <c:pt idx="2093">
                  <c:v>44663</c:v>
                </c:pt>
                <c:pt idx="2094">
                  <c:v>44664</c:v>
                </c:pt>
                <c:pt idx="2095">
                  <c:v>44665</c:v>
                </c:pt>
                <c:pt idx="2096">
                  <c:v>44669</c:v>
                </c:pt>
                <c:pt idx="2097">
                  <c:v>44670</c:v>
                </c:pt>
                <c:pt idx="2098">
                  <c:v>44671</c:v>
                </c:pt>
                <c:pt idx="2099">
                  <c:v>44672</c:v>
                </c:pt>
                <c:pt idx="2100">
                  <c:v>44673</c:v>
                </c:pt>
                <c:pt idx="2101">
                  <c:v>44676</c:v>
                </c:pt>
                <c:pt idx="2102">
                  <c:v>44677</c:v>
                </c:pt>
                <c:pt idx="2103">
                  <c:v>44678</c:v>
                </c:pt>
                <c:pt idx="2104">
                  <c:v>44679</c:v>
                </c:pt>
                <c:pt idx="2105">
                  <c:v>44680</c:v>
                </c:pt>
                <c:pt idx="2106">
                  <c:v>44683</c:v>
                </c:pt>
                <c:pt idx="2107">
                  <c:v>44684</c:v>
                </c:pt>
                <c:pt idx="2108">
                  <c:v>44685</c:v>
                </c:pt>
                <c:pt idx="2109">
                  <c:v>44686</c:v>
                </c:pt>
                <c:pt idx="2110">
                  <c:v>44687</c:v>
                </c:pt>
                <c:pt idx="2111">
                  <c:v>44690</c:v>
                </c:pt>
                <c:pt idx="2112">
                  <c:v>44691</c:v>
                </c:pt>
                <c:pt idx="2113">
                  <c:v>44692</c:v>
                </c:pt>
                <c:pt idx="2114">
                  <c:v>44693</c:v>
                </c:pt>
                <c:pt idx="2115">
                  <c:v>44694</c:v>
                </c:pt>
                <c:pt idx="2116">
                  <c:v>44697</c:v>
                </c:pt>
                <c:pt idx="2117">
                  <c:v>44698</c:v>
                </c:pt>
                <c:pt idx="2118">
                  <c:v>44699</c:v>
                </c:pt>
                <c:pt idx="2119">
                  <c:v>44700</c:v>
                </c:pt>
                <c:pt idx="2120">
                  <c:v>44701</c:v>
                </c:pt>
                <c:pt idx="2121">
                  <c:v>44704</c:v>
                </c:pt>
                <c:pt idx="2122">
                  <c:v>44705</c:v>
                </c:pt>
                <c:pt idx="2123">
                  <c:v>44706</c:v>
                </c:pt>
                <c:pt idx="2124">
                  <c:v>44707</c:v>
                </c:pt>
                <c:pt idx="2125">
                  <c:v>44708</c:v>
                </c:pt>
                <c:pt idx="2126">
                  <c:v>44712</c:v>
                </c:pt>
                <c:pt idx="2127">
                  <c:v>44713</c:v>
                </c:pt>
                <c:pt idx="2128">
                  <c:v>44714</c:v>
                </c:pt>
                <c:pt idx="2129">
                  <c:v>44715</c:v>
                </c:pt>
                <c:pt idx="2130">
                  <c:v>44718</c:v>
                </c:pt>
                <c:pt idx="2131">
                  <c:v>44719</c:v>
                </c:pt>
                <c:pt idx="2132">
                  <c:v>44720</c:v>
                </c:pt>
                <c:pt idx="2133">
                  <c:v>44721</c:v>
                </c:pt>
                <c:pt idx="2134">
                  <c:v>44722</c:v>
                </c:pt>
                <c:pt idx="2135">
                  <c:v>44725</c:v>
                </c:pt>
                <c:pt idx="2136">
                  <c:v>44726</c:v>
                </c:pt>
                <c:pt idx="2137">
                  <c:v>44727</c:v>
                </c:pt>
                <c:pt idx="2138">
                  <c:v>44728</c:v>
                </c:pt>
                <c:pt idx="2139">
                  <c:v>44729</c:v>
                </c:pt>
                <c:pt idx="2140">
                  <c:v>44733</c:v>
                </c:pt>
                <c:pt idx="2141">
                  <c:v>44734</c:v>
                </c:pt>
                <c:pt idx="2142">
                  <c:v>44735</c:v>
                </c:pt>
                <c:pt idx="2143">
                  <c:v>44736</c:v>
                </c:pt>
                <c:pt idx="2144">
                  <c:v>44739</c:v>
                </c:pt>
                <c:pt idx="2145">
                  <c:v>44740</c:v>
                </c:pt>
                <c:pt idx="2146">
                  <c:v>44741</c:v>
                </c:pt>
                <c:pt idx="2147">
                  <c:v>44742</c:v>
                </c:pt>
                <c:pt idx="2148">
                  <c:v>44743</c:v>
                </c:pt>
                <c:pt idx="2149">
                  <c:v>44747</c:v>
                </c:pt>
                <c:pt idx="2150">
                  <c:v>44748</c:v>
                </c:pt>
                <c:pt idx="2151">
                  <c:v>44749</c:v>
                </c:pt>
                <c:pt idx="2152">
                  <c:v>44750</c:v>
                </c:pt>
                <c:pt idx="2153">
                  <c:v>44753</c:v>
                </c:pt>
                <c:pt idx="2154">
                  <c:v>44754</c:v>
                </c:pt>
                <c:pt idx="2155">
                  <c:v>44755</c:v>
                </c:pt>
                <c:pt idx="2156">
                  <c:v>44756</c:v>
                </c:pt>
                <c:pt idx="2157">
                  <c:v>44757</c:v>
                </c:pt>
                <c:pt idx="2158">
                  <c:v>44760</c:v>
                </c:pt>
                <c:pt idx="2159">
                  <c:v>44761</c:v>
                </c:pt>
                <c:pt idx="2160">
                  <c:v>44762</c:v>
                </c:pt>
                <c:pt idx="2161">
                  <c:v>44763</c:v>
                </c:pt>
                <c:pt idx="2162">
                  <c:v>44764</c:v>
                </c:pt>
                <c:pt idx="2163">
                  <c:v>44767</c:v>
                </c:pt>
                <c:pt idx="2164">
                  <c:v>44768</c:v>
                </c:pt>
                <c:pt idx="2165">
                  <c:v>44769</c:v>
                </c:pt>
                <c:pt idx="2166">
                  <c:v>44770</c:v>
                </c:pt>
                <c:pt idx="2167">
                  <c:v>44771</c:v>
                </c:pt>
                <c:pt idx="2168">
                  <c:v>44774</c:v>
                </c:pt>
                <c:pt idx="2169">
                  <c:v>44775</c:v>
                </c:pt>
                <c:pt idx="2170">
                  <c:v>44776</c:v>
                </c:pt>
                <c:pt idx="2171">
                  <c:v>44777</c:v>
                </c:pt>
                <c:pt idx="2172">
                  <c:v>44778</c:v>
                </c:pt>
                <c:pt idx="2173">
                  <c:v>44781</c:v>
                </c:pt>
                <c:pt idx="2174">
                  <c:v>44782</c:v>
                </c:pt>
                <c:pt idx="2175">
                  <c:v>44783</c:v>
                </c:pt>
                <c:pt idx="2176">
                  <c:v>44784</c:v>
                </c:pt>
                <c:pt idx="2177">
                  <c:v>44785</c:v>
                </c:pt>
                <c:pt idx="2178">
                  <c:v>44788</c:v>
                </c:pt>
                <c:pt idx="2179">
                  <c:v>44789</c:v>
                </c:pt>
                <c:pt idx="2180">
                  <c:v>44790</c:v>
                </c:pt>
                <c:pt idx="2181">
                  <c:v>44791</c:v>
                </c:pt>
                <c:pt idx="2182">
                  <c:v>44792</c:v>
                </c:pt>
                <c:pt idx="2183">
                  <c:v>44795</c:v>
                </c:pt>
                <c:pt idx="2184">
                  <c:v>44796</c:v>
                </c:pt>
                <c:pt idx="2185">
                  <c:v>44797</c:v>
                </c:pt>
                <c:pt idx="2186">
                  <c:v>44798</c:v>
                </c:pt>
                <c:pt idx="2187">
                  <c:v>44799</c:v>
                </c:pt>
                <c:pt idx="2188">
                  <c:v>44802</c:v>
                </c:pt>
                <c:pt idx="2189">
                  <c:v>44803</c:v>
                </c:pt>
                <c:pt idx="2190">
                  <c:v>44804</c:v>
                </c:pt>
                <c:pt idx="2191">
                  <c:v>44805</c:v>
                </c:pt>
                <c:pt idx="2192">
                  <c:v>44806</c:v>
                </c:pt>
                <c:pt idx="2193">
                  <c:v>44810</c:v>
                </c:pt>
                <c:pt idx="2194">
                  <c:v>44811</c:v>
                </c:pt>
                <c:pt idx="2195">
                  <c:v>44812</c:v>
                </c:pt>
                <c:pt idx="2196">
                  <c:v>44813</c:v>
                </c:pt>
                <c:pt idx="2197">
                  <c:v>44816</c:v>
                </c:pt>
                <c:pt idx="2198">
                  <c:v>44817</c:v>
                </c:pt>
                <c:pt idx="2199">
                  <c:v>44818</c:v>
                </c:pt>
                <c:pt idx="2200">
                  <c:v>44819</c:v>
                </c:pt>
                <c:pt idx="2201">
                  <c:v>44820</c:v>
                </c:pt>
                <c:pt idx="2202">
                  <c:v>44823</c:v>
                </c:pt>
                <c:pt idx="2203">
                  <c:v>44824</c:v>
                </c:pt>
                <c:pt idx="2204">
                  <c:v>44825</c:v>
                </c:pt>
                <c:pt idx="2205">
                  <c:v>44826</c:v>
                </c:pt>
                <c:pt idx="2206">
                  <c:v>44827</c:v>
                </c:pt>
                <c:pt idx="2207">
                  <c:v>44830</c:v>
                </c:pt>
                <c:pt idx="2208">
                  <c:v>44831</c:v>
                </c:pt>
                <c:pt idx="2209">
                  <c:v>44832</c:v>
                </c:pt>
                <c:pt idx="2210">
                  <c:v>44833</c:v>
                </c:pt>
                <c:pt idx="2211">
                  <c:v>44834</c:v>
                </c:pt>
                <c:pt idx="2212">
                  <c:v>44837</c:v>
                </c:pt>
                <c:pt idx="2213">
                  <c:v>44838</c:v>
                </c:pt>
                <c:pt idx="2214">
                  <c:v>44839</c:v>
                </c:pt>
                <c:pt idx="2215">
                  <c:v>44840</c:v>
                </c:pt>
                <c:pt idx="2216">
                  <c:v>44841</c:v>
                </c:pt>
                <c:pt idx="2217">
                  <c:v>44844</c:v>
                </c:pt>
                <c:pt idx="2218">
                  <c:v>44845</c:v>
                </c:pt>
                <c:pt idx="2219">
                  <c:v>44846</c:v>
                </c:pt>
                <c:pt idx="2220">
                  <c:v>44847</c:v>
                </c:pt>
                <c:pt idx="2221">
                  <c:v>44848</c:v>
                </c:pt>
                <c:pt idx="2222">
                  <c:v>44851</c:v>
                </c:pt>
                <c:pt idx="2223">
                  <c:v>44852</c:v>
                </c:pt>
                <c:pt idx="2224">
                  <c:v>44853</c:v>
                </c:pt>
                <c:pt idx="2225">
                  <c:v>44854</c:v>
                </c:pt>
                <c:pt idx="2226">
                  <c:v>44855</c:v>
                </c:pt>
                <c:pt idx="2227">
                  <c:v>44858</c:v>
                </c:pt>
                <c:pt idx="2228">
                  <c:v>44859</c:v>
                </c:pt>
                <c:pt idx="2229">
                  <c:v>44860</c:v>
                </c:pt>
                <c:pt idx="2230">
                  <c:v>44861</c:v>
                </c:pt>
                <c:pt idx="2231">
                  <c:v>44862</c:v>
                </c:pt>
              </c:numCache>
            </c:numRef>
          </c:cat>
          <c:val>
            <c:numRef>
              <c:f>Sheet1!$B$4:$B$2235</c:f>
              <c:numCache>
                <c:formatCode>General</c:formatCode>
                <c:ptCount val="2232"/>
                <c:pt idx="0">
                  <c:v>19.18</c:v>
                </c:pt>
                <c:pt idx="1">
                  <c:v>18.899999999999999</c:v>
                </c:pt>
                <c:pt idx="2">
                  <c:v>19.649999999999999</c:v>
                </c:pt>
                <c:pt idx="3">
                  <c:v>19.790001</c:v>
                </c:pt>
                <c:pt idx="4">
                  <c:v>19.739999999999998</c:v>
                </c:pt>
                <c:pt idx="5">
                  <c:v>19.549999</c:v>
                </c:pt>
                <c:pt idx="6">
                  <c:v>19.93</c:v>
                </c:pt>
                <c:pt idx="7">
                  <c:v>20.100000000000001</c:v>
                </c:pt>
                <c:pt idx="8">
                  <c:v>19.959999</c:v>
                </c:pt>
                <c:pt idx="9">
                  <c:v>20.620000999999998</c:v>
                </c:pt>
                <c:pt idx="10">
                  <c:v>20.100000000000001</c:v>
                </c:pt>
                <c:pt idx="11">
                  <c:v>20.049999</c:v>
                </c:pt>
                <c:pt idx="12">
                  <c:v>20.040001</c:v>
                </c:pt>
                <c:pt idx="13">
                  <c:v>20.100000000000001</c:v>
                </c:pt>
                <c:pt idx="14">
                  <c:v>19.959999</c:v>
                </c:pt>
                <c:pt idx="15">
                  <c:v>20.049999</c:v>
                </c:pt>
                <c:pt idx="16">
                  <c:v>19.899999999999999</c:v>
                </c:pt>
                <c:pt idx="17">
                  <c:v>19.860001</c:v>
                </c:pt>
                <c:pt idx="18">
                  <c:v>20.18</c:v>
                </c:pt>
                <c:pt idx="19">
                  <c:v>19.920000000000002</c:v>
                </c:pt>
                <c:pt idx="20">
                  <c:v>20.18</c:v>
                </c:pt>
                <c:pt idx="21">
                  <c:v>20.399999999999999</c:v>
                </c:pt>
                <c:pt idx="22">
                  <c:v>20.940000999999999</c:v>
                </c:pt>
                <c:pt idx="23">
                  <c:v>21.27</c:v>
                </c:pt>
                <c:pt idx="24">
                  <c:v>21.27</c:v>
                </c:pt>
                <c:pt idx="25">
                  <c:v>21.26</c:v>
                </c:pt>
                <c:pt idx="26">
                  <c:v>21.969999000000001</c:v>
                </c:pt>
                <c:pt idx="27">
                  <c:v>21.92</c:v>
                </c:pt>
                <c:pt idx="28">
                  <c:v>21.879999000000002</c:v>
                </c:pt>
                <c:pt idx="29">
                  <c:v>21.25</c:v>
                </c:pt>
                <c:pt idx="30">
                  <c:v>21.5</c:v>
                </c:pt>
                <c:pt idx="31">
                  <c:v>21.049999</c:v>
                </c:pt>
                <c:pt idx="32">
                  <c:v>20.84</c:v>
                </c:pt>
                <c:pt idx="33">
                  <c:v>20.99</c:v>
                </c:pt>
                <c:pt idx="34">
                  <c:v>21.209999</c:v>
                </c:pt>
                <c:pt idx="35">
                  <c:v>21.25</c:v>
                </c:pt>
                <c:pt idx="36">
                  <c:v>21.459999</c:v>
                </c:pt>
                <c:pt idx="37">
                  <c:v>21.709999</c:v>
                </c:pt>
                <c:pt idx="38">
                  <c:v>21.74</c:v>
                </c:pt>
                <c:pt idx="39">
                  <c:v>22.18</c:v>
                </c:pt>
                <c:pt idx="40">
                  <c:v>22.1</c:v>
                </c:pt>
                <c:pt idx="41">
                  <c:v>21.92</c:v>
                </c:pt>
                <c:pt idx="42">
                  <c:v>21.799999</c:v>
                </c:pt>
                <c:pt idx="43">
                  <c:v>22</c:v>
                </c:pt>
                <c:pt idx="44">
                  <c:v>22.4</c:v>
                </c:pt>
                <c:pt idx="45">
                  <c:v>22.48</c:v>
                </c:pt>
                <c:pt idx="46">
                  <c:v>22.75</c:v>
                </c:pt>
                <c:pt idx="47">
                  <c:v>22.52</c:v>
                </c:pt>
                <c:pt idx="48">
                  <c:v>22.74</c:v>
                </c:pt>
                <c:pt idx="49">
                  <c:v>22.969999000000001</c:v>
                </c:pt>
                <c:pt idx="50">
                  <c:v>23.08</c:v>
                </c:pt>
                <c:pt idx="51">
                  <c:v>24.040001</c:v>
                </c:pt>
                <c:pt idx="52">
                  <c:v>24.780000999999999</c:v>
                </c:pt>
                <c:pt idx="53">
                  <c:v>25.43</c:v>
                </c:pt>
                <c:pt idx="54">
                  <c:v>25.299999</c:v>
                </c:pt>
                <c:pt idx="55">
                  <c:v>24.940000999999999</c:v>
                </c:pt>
                <c:pt idx="56">
                  <c:v>23.99</c:v>
                </c:pt>
                <c:pt idx="57">
                  <c:v>23.34</c:v>
                </c:pt>
                <c:pt idx="58">
                  <c:v>23.85</c:v>
                </c:pt>
                <c:pt idx="59">
                  <c:v>24.17</c:v>
                </c:pt>
                <c:pt idx="60">
                  <c:v>25.17</c:v>
                </c:pt>
                <c:pt idx="61">
                  <c:v>23.9</c:v>
                </c:pt>
                <c:pt idx="62">
                  <c:v>23.469999000000001</c:v>
                </c:pt>
                <c:pt idx="63">
                  <c:v>23.280000999999999</c:v>
                </c:pt>
                <c:pt idx="64">
                  <c:v>23</c:v>
                </c:pt>
                <c:pt idx="65">
                  <c:v>23.309999000000001</c:v>
                </c:pt>
                <c:pt idx="66">
                  <c:v>24.07</c:v>
                </c:pt>
                <c:pt idx="67">
                  <c:v>23.77</c:v>
                </c:pt>
                <c:pt idx="68">
                  <c:v>23.42</c:v>
                </c:pt>
                <c:pt idx="69">
                  <c:v>23.99</c:v>
                </c:pt>
                <c:pt idx="70">
                  <c:v>24.200001</c:v>
                </c:pt>
                <c:pt idx="71">
                  <c:v>24.73</c:v>
                </c:pt>
                <c:pt idx="72">
                  <c:v>24.860001</c:v>
                </c:pt>
                <c:pt idx="73">
                  <c:v>23.6</c:v>
                </c:pt>
                <c:pt idx="74">
                  <c:v>23.01</c:v>
                </c:pt>
                <c:pt idx="75">
                  <c:v>23.040001</c:v>
                </c:pt>
                <c:pt idx="76">
                  <c:v>24.059999000000001</c:v>
                </c:pt>
                <c:pt idx="77">
                  <c:v>23.59</c:v>
                </c:pt>
                <c:pt idx="78">
                  <c:v>22.73</c:v>
                </c:pt>
                <c:pt idx="79">
                  <c:v>23.879999000000002</c:v>
                </c:pt>
                <c:pt idx="80">
                  <c:v>23.66</c:v>
                </c:pt>
                <c:pt idx="81">
                  <c:v>22.450001</c:v>
                </c:pt>
                <c:pt idx="82">
                  <c:v>22.440000999999999</c:v>
                </c:pt>
                <c:pt idx="83">
                  <c:v>22.299999</c:v>
                </c:pt>
                <c:pt idx="84">
                  <c:v>23.370000999999998</c:v>
                </c:pt>
                <c:pt idx="85">
                  <c:v>22.82</c:v>
                </c:pt>
                <c:pt idx="86">
                  <c:v>22.98</c:v>
                </c:pt>
                <c:pt idx="87">
                  <c:v>23.219999000000001</c:v>
                </c:pt>
                <c:pt idx="88">
                  <c:v>22.17</c:v>
                </c:pt>
                <c:pt idx="89">
                  <c:v>22.73</c:v>
                </c:pt>
                <c:pt idx="90">
                  <c:v>22.51</c:v>
                </c:pt>
                <c:pt idx="91">
                  <c:v>23.09</c:v>
                </c:pt>
                <c:pt idx="92">
                  <c:v>23.98</c:v>
                </c:pt>
                <c:pt idx="93">
                  <c:v>23.57</c:v>
                </c:pt>
                <c:pt idx="94">
                  <c:v>22.77</c:v>
                </c:pt>
                <c:pt idx="95">
                  <c:v>22.24</c:v>
                </c:pt>
                <c:pt idx="96">
                  <c:v>21.93</c:v>
                </c:pt>
                <c:pt idx="97">
                  <c:v>21.24</c:v>
                </c:pt>
                <c:pt idx="98">
                  <c:v>21.18</c:v>
                </c:pt>
                <c:pt idx="99">
                  <c:v>21.559999000000001</c:v>
                </c:pt>
                <c:pt idx="100">
                  <c:v>21.52</c:v>
                </c:pt>
                <c:pt idx="101">
                  <c:v>21.299999</c:v>
                </c:pt>
                <c:pt idx="102">
                  <c:v>21.41</c:v>
                </c:pt>
                <c:pt idx="103">
                  <c:v>21.25</c:v>
                </c:pt>
                <c:pt idx="104">
                  <c:v>21.99</c:v>
                </c:pt>
                <c:pt idx="105">
                  <c:v>22</c:v>
                </c:pt>
                <c:pt idx="106">
                  <c:v>22.049999</c:v>
                </c:pt>
                <c:pt idx="107">
                  <c:v>22.459999</c:v>
                </c:pt>
                <c:pt idx="108">
                  <c:v>23.110001</c:v>
                </c:pt>
                <c:pt idx="109">
                  <c:v>23.18</c:v>
                </c:pt>
                <c:pt idx="110">
                  <c:v>23</c:v>
                </c:pt>
                <c:pt idx="111">
                  <c:v>22.700001</c:v>
                </c:pt>
                <c:pt idx="112">
                  <c:v>22.33</c:v>
                </c:pt>
                <c:pt idx="113">
                  <c:v>22.549999</c:v>
                </c:pt>
                <c:pt idx="114">
                  <c:v>22.389999</c:v>
                </c:pt>
                <c:pt idx="115">
                  <c:v>22.629999000000002</c:v>
                </c:pt>
                <c:pt idx="116">
                  <c:v>23.110001</c:v>
                </c:pt>
                <c:pt idx="117">
                  <c:v>23.879999000000002</c:v>
                </c:pt>
                <c:pt idx="118">
                  <c:v>24.200001</c:v>
                </c:pt>
                <c:pt idx="119">
                  <c:v>24.190000999999999</c:v>
                </c:pt>
                <c:pt idx="120">
                  <c:v>24.120000999999998</c:v>
                </c:pt>
                <c:pt idx="121">
                  <c:v>24.1</c:v>
                </c:pt>
                <c:pt idx="122">
                  <c:v>24.24</c:v>
                </c:pt>
                <c:pt idx="123">
                  <c:v>24.219999000000001</c:v>
                </c:pt>
                <c:pt idx="124">
                  <c:v>23.91</c:v>
                </c:pt>
                <c:pt idx="125">
                  <c:v>24.4</c:v>
                </c:pt>
                <c:pt idx="126">
                  <c:v>24.719999000000001</c:v>
                </c:pt>
                <c:pt idx="127">
                  <c:v>24.65</c:v>
                </c:pt>
                <c:pt idx="128">
                  <c:v>24.16</c:v>
                </c:pt>
                <c:pt idx="129">
                  <c:v>24.120000999999998</c:v>
                </c:pt>
                <c:pt idx="130">
                  <c:v>24.41</c:v>
                </c:pt>
                <c:pt idx="131">
                  <c:v>24.389999</c:v>
                </c:pt>
                <c:pt idx="132">
                  <c:v>24.559999000000001</c:v>
                </c:pt>
                <c:pt idx="133">
                  <c:v>24.940000999999999</c:v>
                </c:pt>
                <c:pt idx="134">
                  <c:v>24.440000999999999</c:v>
                </c:pt>
                <c:pt idx="135">
                  <c:v>24.790001</c:v>
                </c:pt>
                <c:pt idx="136">
                  <c:v>24.75</c:v>
                </c:pt>
                <c:pt idx="137">
                  <c:v>24.01</c:v>
                </c:pt>
                <c:pt idx="138">
                  <c:v>23.59</c:v>
                </c:pt>
                <c:pt idx="139">
                  <c:v>23.24</c:v>
                </c:pt>
                <c:pt idx="140">
                  <c:v>23.280000999999999</c:v>
                </c:pt>
                <c:pt idx="141">
                  <c:v>23.459999</c:v>
                </c:pt>
                <c:pt idx="142">
                  <c:v>23</c:v>
                </c:pt>
                <c:pt idx="143">
                  <c:v>22.41</c:v>
                </c:pt>
                <c:pt idx="144">
                  <c:v>22.190000999999999</c:v>
                </c:pt>
                <c:pt idx="145">
                  <c:v>22.43</c:v>
                </c:pt>
                <c:pt idx="146">
                  <c:v>22.469999000000001</c:v>
                </c:pt>
                <c:pt idx="147">
                  <c:v>22.719999000000001</c:v>
                </c:pt>
                <c:pt idx="148">
                  <c:v>22.879999000000002</c:v>
                </c:pt>
                <c:pt idx="149">
                  <c:v>22.68</c:v>
                </c:pt>
                <c:pt idx="150">
                  <c:v>22.440000999999999</c:v>
                </c:pt>
                <c:pt idx="151">
                  <c:v>22.98</c:v>
                </c:pt>
                <c:pt idx="152">
                  <c:v>23.07</c:v>
                </c:pt>
                <c:pt idx="153">
                  <c:v>22.65</c:v>
                </c:pt>
                <c:pt idx="154">
                  <c:v>23.25</c:v>
                </c:pt>
                <c:pt idx="155">
                  <c:v>22.68</c:v>
                </c:pt>
                <c:pt idx="156">
                  <c:v>23.110001</c:v>
                </c:pt>
                <c:pt idx="157">
                  <c:v>23.209999</c:v>
                </c:pt>
                <c:pt idx="158">
                  <c:v>23.120000999999998</c:v>
                </c:pt>
                <c:pt idx="159">
                  <c:v>23.65</c:v>
                </c:pt>
                <c:pt idx="160">
                  <c:v>23.52</c:v>
                </c:pt>
                <c:pt idx="161">
                  <c:v>23.360001</c:v>
                </c:pt>
                <c:pt idx="162">
                  <c:v>23.309999000000001</c:v>
                </c:pt>
                <c:pt idx="163">
                  <c:v>23.370000999999998</c:v>
                </c:pt>
                <c:pt idx="164">
                  <c:v>23.17</c:v>
                </c:pt>
                <c:pt idx="165">
                  <c:v>22.950001</c:v>
                </c:pt>
                <c:pt idx="166">
                  <c:v>23.299999</c:v>
                </c:pt>
                <c:pt idx="167">
                  <c:v>23.42</c:v>
                </c:pt>
                <c:pt idx="168">
                  <c:v>23.51</c:v>
                </c:pt>
                <c:pt idx="169">
                  <c:v>23.51</c:v>
                </c:pt>
                <c:pt idx="170">
                  <c:v>23.32</c:v>
                </c:pt>
                <c:pt idx="171">
                  <c:v>23.66</c:v>
                </c:pt>
                <c:pt idx="172">
                  <c:v>23.52</c:v>
                </c:pt>
                <c:pt idx="173">
                  <c:v>23.57</c:v>
                </c:pt>
                <c:pt idx="174">
                  <c:v>23.540001</c:v>
                </c:pt>
                <c:pt idx="175">
                  <c:v>23.620000999999998</c:v>
                </c:pt>
                <c:pt idx="176">
                  <c:v>23.65</c:v>
                </c:pt>
                <c:pt idx="177">
                  <c:v>23.950001</c:v>
                </c:pt>
                <c:pt idx="178">
                  <c:v>23.99</c:v>
                </c:pt>
                <c:pt idx="179">
                  <c:v>24.15</c:v>
                </c:pt>
                <c:pt idx="180">
                  <c:v>24.48</c:v>
                </c:pt>
                <c:pt idx="181">
                  <c:v>24.91</c:v>
                </c:pt>
                <c:pt idx="182">
                  <c:v>24.59</c:v>
                </c:pt>
                <c:pt idx="183">
                  <c:v>24.4</c:v>
                </c:pt>
                <c:pt idx="184">
                  <c:v>24.549999</c:v>
                </c:pt>
                <c:pt idx="185">
                  <c:v>24.84</c:v>
                </c:pt>
                <c:pt idx="186">
                  <c:v>24.6</c:v>
                </c:pt>
                <c:pt idx="187">
                  <c:v>24.639999</c:v>
                </c:pt>
                <c:pt idx="188">
                  <c:v>24.809999000000001</c:v>
                </c:pt>
                <c:pt idx="189">
                  <c:v>24.68</c:v>
                </c:pt>
                <c:pt idx="190">
                  <c:v>24.59</c:v>
                </c:pt>
                <c:pt idx="191">
                  <c:v>24.889999</c:v>
                </c:pt>
                <c:pt idx="192">
                  <c:v>23.73</c:v>
                </c:pt>
                <c:pt idx="193">
                  <c:v>23.620000999999998</c:v>
                </c:pt>
                <c:pt idx="194">
                  <c:v>23.24</c:v>
                </c:pt>
                <c:pt idx="195">
                  <c:v>23.33</c:v>
                </c:pt>
                <c:pt idx="196">
                  <c:v>23.379999000000002</c:v>
                </c:pt>
                <c:pt idx="197">
                  <c:v>23</c:v>
                </c:pt>
                <c:pt idx="198">
                  <c:v>22.860001</c:v>
                </c:pt>
                <c:pt idx="199">
                  <c:v>23.360001</c:v>
                </c:pt>
                <c:pt idx="200">
                  <c:v>23.42</c:v>
                </c:pt>
                <c:pt idx="201">
                  <c:v>23.18</c:v>
                </c:pt>
                <c:pt idx="202">
                  <c:v>22.389999</c:v>
                </c:pt>
                <c:pt idx="203">
                  <c:v>22.559999000000001</c:v>
                </c:pt>
                <c:pt idx="204">
                  <c:v>22.18</c:v>
                </c:pt>
                <c:pt idx="205">
                  <c:v>21.75</c:v>
                </c:pt>
                <c:pt idx="206">
                  <c:v>21.57</c:v>
                </c:pt>
                <c:pt idx="207">
                  <c:v>21.469999000000001</c:v>
                </c:pt>
                <c:pt idx="208">
                  <c:v>21.780000999999999</c:v>
                </c:pt>
                <c:pt idx="209">
                  <c:v>23.049999</c:v>
                </c:pt>
                <c:pt idx="210">
                  <c:v>22.1</c:v>
                </c:pt>
                <c:pt idx="211">
                  <c:v>22.42</c:v>
                </c:pt>
                <c:pt idx="212">
                  <c:v>23.33</c:v>
                </c:pt>
                <c:pt idx="213">
                  <c:v>22.889999</c:v>
                </c:pt>
                <c:pt idx="214">
                  <c:v>23.09</c:v>
                </c:pt>
                <c:pt idx="215">
                  <c:v>23.389999</c:v>
                </c:pt>
                <c:pt idx="216">
                  <c:v>23.73</c:v>
                </c:pt>
                <c:pt idx="217">
                  <c:v>24.48</c:v>
                </c:pt>
                <c:pt idx="218">
                  <c:v>25.17</c:v>
                </c:pt>
                <c:pt idx="219">
                  <c:v>25.5</c:v>
                </c:pt>
                <c:pt idx="220">
                  <c:v>25.469999000000001</c:v>
                </c:pt>
                <c:pt idx="221">
                  <c:v>24.959999</c:v>
                </c:pt>
                <c:pt idx="222">
                  <c:v>24.610001</c:v>
                </c:pt>
                <c:pt idx="223">
                  <c:v>24.459999</c:v>
                </c:pt>
                <c:pt idx="224">
                  <c:v>25.02</c:v>
                </c:pt>
                <c:pt idx="225">
                  <c:v>25.700001</c:v>
                </c:pt>
                <c:pt idx="226">
                  <c:v>25.700001</c:v>
                </c:pt>
                <c:pt idx="227">
                  <c:v>25.709999</c:v>
                </c:pt>
                <c:pt idx="228">
                  <c:v>25.799999</c:v>
                </c:pt>
                <c:pt idx="229">
                  <c:v>25.610001</c:v>
                </c:pt>
                <c:pt idx="230">
                  <c:v>25.4</c:v>
                </c:pt>
                <c:pt idx="231">
                  <c:v>25.49</c:v>
                </c:pt>
                <c:pt idx="232">
                  <c:v>25.65</c:v>
                </c:pt>
                <c:pt idx="233">
                  <c:v>25.59</c:v>
                </c:pt>
                <c:pt idx="234">
                  <c:v>25.93</c:v>
                </c:pt>
                <c:pt idx="235">
                  <c:v>25.59</c:v>
                </c:pt>
                <c:pt idx="236">
                  <c:v>26.129999000000002</c:v>
                </c:pt>
                <c:pt idx="237">
                  <c:v>26.35</c:v>
                </c:pt>
                <c:pt idx="238">
                  <c:v>26.549999</c:v>
                </c:pt>
                <c:pt idx="239">
                  <c:v>26.290001</c:v>
                </c:pt>
                <c:pt idx="240">
                  <c:v>26.530000999999999</c:v>
                </c:pt>
                <c:pt idx="241">
                  <c:v>25.889999</c:v>
                </c:pt>
                <c:pt idx="242">
                  <c:v>25.51</c:v>
                </c:pt>
                <c:pt idx="243">
                  <c:v>25.200001</c:v>
                </c:pt>
                <c:pt idx="244">
                  <c:v>25.25</c:v>
                </c:pt>
                <c:pt idx="245">
                  <c:v>24.950001</c:v>
                </c:pt>
                <c:pt idx="246">
                  <c:v>24.969999000000001</c:v>
                </c:pt>
                <c:pt idx="247">
                  <c:v>24.75</c:v>
                </c:pt>
                <c:pt idx="248">
                  <c:v>24.469999000000001</c:v>
                </c:pt>
                <c:pt idx="249">
                  <c:v>25.030000999999999</c:v>
                </c:pt>
                <c:pt idx="250">
                  <c:v>24.98</c:v>
                </c:pt>
                <c:pt idx="251">
                  <c:v>24.639999</c:v>
                </c:pt>
                <c:pt idx="252">
                  <c:v>25.74</c:v>
                </c:pt>
                <c:pt idx="253">
                  <c:v>25.92</c:v>
                </c:pt>
                <c:pt idx="254">
                  <c:v>26.059999000000001</c:v>
                </c:pt>
                <c:pt idx="255">
                  <c:v>26.709999</c:v>
                </c:pt>
                <c:pt idx="256">
                  <c:v>26.799999</c:v>
                </c:pt>
                <c:pt idx="257">
                  <c:v>26.75</c:v>
                </c:pt>
                <c:pt idx="258">
                  <c:v>26.4</c:v>
                </c:pt>
                <c:pt idx="259">
                  <c:v>26.309999000000001</c:v>
                </c:pt>
                <c:pt idx="260">
                  <c:v>26.200001</c:v>
                </c:pt>
                <c:pt idx="261">
                  <c:v>26.26</c:v>
                </c:pt>
                <c:pt idx="262">
                  <c:v>25.49</c:v>
                </c:pt>
                <c:pt idx="263">
                  <c:v>24.99</c:v>
                </c:pt>
                <c:pt idx="264">
                  <c:v>25.309999000000001</c:v>
                </c:pt>
                <c:pt idx="265">
                  <c:v>25.76</c:v>
                </c:pt>
                <c:pt idx="266">
                  <c:v>25.83</c:v>
                </c:pt>
                <c:pt idx="267">
                  <c:v>26.860001</c:v>
                </c:pt>
                <c:pt idx="268">
                  <c:v>27.549999</c:v>
                </c:pt>
                <c:pt idx="269">
                  <c:v>27.43</c:v>
                </c:pt>
                <c:pt idx="270">
                  <c:v>27.43</c:v>
                </c:pt>
                <c:pt idx="271">
                  <c:v>27.15</c:v>
                </c:pt>
                <c:pt idx="272">
                  <c:v>27.200001</c:v>
                </c:pt>
                <c:pt idx="273">
                  <c:v>26.93</c:v>
                </c:pt>
                <c:pt idx="274">
                  <c:v>27.190000999999999</c:v>
                </c:pt>
                <c:pt idx="275">
                  <c:v>27.690000999999999</c:v>
                </c:pt>
                <c:pt idx="276">
                  <c:v>28.35</c:v>
                </c:pt>
                <c:pt idx="277">
                  <c:v>28.200001</c:v>
                </c:pt>
                <c:pt idx="278">
                  <c:v>28.5</c:v>
                </c:pt>
                <c:pt idx="279">
                  <c:v>27.58</c:v>
                </c:pt>
                <c:pt idx="280">
                  <c:v>28.07</c:v>
                </c:pt>
                <c:pt idx="281">
                  <c:v>28.280000999999999</c:v>
                </c:pt>
                <c:pt idx="282">
                  <c:v>28.41</c:v>
                </c:pt>
                <c:pt idx="283">
                  <c:v>28.950001</c:v>
                </c:pt>
                <c:pt idx="284">
                  <c:v>29.450001</c:v>
                </c:pt>
                <c:pt idx="285">
                  <c:v>29.450001</c:v>
                </c:pt>
                <c:pt idx="286">
                  <c:v>29.75</c:v>
                </c:pt>
                <c:pt idx="287">
                  <c:v>30.01</c:v>
                </c:pt>
                <c:pt idx="288">
                  <c:v>30.219999000000001</c:v>
                </c:pt>
                <c:pt idx="289">
                  <c:v>30.5</c:v>
                </c:pt>
                <c:pt idx="290">
                  <c:v>30.33</c:v>
                </c:pt>
                <c:pt idx="291">
                  <c:v>30.889999</c:v>
                </c:pt>
                <c:pt idx="292">
                  <c:v>31.35</c:v>
                </c:pt>
                <c:pt idx="293">
                  <c:v>31.59</c:v>
                </c:pt>
                <c:pt idx="294">
                  <c:v>32.580002</c:v>
                </c:pt>
                <c:pt idx="295">
                  <c:v>32.720001000000003</c:v>
                </c:pt>
                <c:pt idx="296">
                  <c:v>32.840000000000003</c:v>
                </c:pt>
                <c:pt idx="297">
                  <c:v>32.979999999999997</c:v>
                </c:pt>
                <c:pt idx="298">
                  <c:v>33.009998000000003</c:v>
                </c:pt>
                <c:pt idx="299">
                  <c:v>34.159999999999997</c:v>
                </c:pt>
                <c:pt idx="300">
                  <c:v>34.57</c:v>
                </c:pt>
                <c:pt idx="301">
                  <c:v>35.200001</c:v>
                </c:pt>
                <c:pt idx="302">
                  <c:v>34.919998</c:v>
                </c:pt>
                <c:pt idx="303">
                  <c:v>35.049999</c:v>
                </c:pt>
                <c:pt idx="304">
                  <c:v>34.619999</c:v>
                </c:pt>
                <c:pt idx="305">
                  <c:v>34.029998999999997</c:v>
                </c:pt>
                <c:pt idx="306">
                  <c:v>34.57</c:v>
                </c:pt>
                <c:pt idx="307">
                  <c:v>33.909999999999997</c:v>
                </c:pt>
                <c:pt idx="308">
                  <c:v>34.729999999999997</c:v>
                </c:pt>
                <c:pt idx="309">
                  <c:v>34.240001999999997</c:v>
                </c:pt>
                <c:pt idx="310">
                  <c:v>35.229999999999997</c:v>
                </c:pt>
                <c:pt idx="311">
                  <c:v>34.979999999999997</c:v>
                </c:pt>
                <c:pt idx="312">
                  <c:v>35.029998999999997</c:v>
                </c:pt>
                <c:pt idx="313">
                  <c:v>35.409999999999997</c:v>
                </c:pt>
                <c:pt idx="314">
                  <c:v>35.490001999999997</c:v>
                </c:pt>
                <c:pt idx="315">
                  <c:v>35.700001</c:v>
                </c:pt>
                <c:pt idx="316">
                  <c:v>35.830002</c:v>
                </c:pt>
                <c:pt idx="317">
                  <c:v>35.07</c:v>
                </c:pt>
                <c:pt idx="318">
                  <c:v>34.590000000000003</c:v>
                </c:pt>
                <c:pt idx="319">
                  <c:v>34.580002</c:v>
                </c:pt>
                <c:pt idx="320">
                  <c:v>35.209999000000003</c:v>
                </c:pt>
                <c:pt idx="321">
                  <c:v>35.450001</c:v>
                </c:pt>
                <c:pt idx="322">
                  <c:v>35.369999</c:v>
                </c:pt>
                <c:pt idx="323">
                  <c:v>34.75</c:v>
                </c:pt>
                <c:pt idx="324">
                  <c:v>35.189999</c:v>
                </c:pt>
                <c:pt idx="325">
                  <c:v>35.419998</c:v>
                </c:pt>
                <c:pt idx="326">
                  <c:v>34.779998999999997</c:v>
                </c:pt>
                <c:pt idx="327">
                  <c:v>34.75</c:v>
                </c:pt>
                <c:pt idx="328">
                  <c:v>34.270000000000003</c:v>
                </c:pt>
                <c:pt idx="329">
                  <c:v>33.419998</c:v>
                </c:pt>
                <c:pt idx="330">
                  <c:v>33.770000000000003</c:v>
                </c:pt>
                <c:pt idx="331">
                  <c:v>34</c:v>
                </c:pt>
                <c:pt idx="332">
                  <c:v>33.860000999999997</c:v>
                </c:pt>
                <c:pt idx="333">
                  <c:v>32.979999999999997</c:v>
                </c:pt>
                <c:pt idx="334">
                  <c:v>32.880001</c:v>
                </c:pt>
                <c:pt idx="335">
                  <c:v>33.799999</c:v>
                </c:pt>
                <c:pt idx="336">
                  <c:v>33.259998000000003</c:v>
                </c:pt>
                <c:pt idx="337">
                  <c:v>33</c:v>
                </c:pt>
                <c:pt idx="338">
                  <c:v>32.979999999999997</c:v>
                </c:pt>
                <c:pt idx="339">
                  <c:v>32.869999</c:v>
                </c:pt>
                <c:pt idx="340">
                  <c:v>32.049999</c:v>
                </c:pt>
                <c:pt idx="341">
                  <c:v>32.220001000000003</c:v>
                </c:pt>
                <c:pt idx="342">
                  <c:v>32.099997999999999</c:v>
                </c:pt>
                <c:pt idx="343">
                  <c:v>30.25</c:v>
                </c:pt>
                <c:pt idx="344">
                  <c:v>30.870000999999998</c:v>
                </c:pt>
                <c:pt idx="345">
                  <c:v>30.59</c:v>
                </c:pt>
                <c:pt idx="346">
                  <c:v>29.98</c:v>
                </c:pt>
                <c:pt idx="347">
                  <c:v>29.290001</c:v>
                </c:pt>
                <c:pt idx="348">
                  <c:v>30.040001</c:v>
                </c:pt>
                <c:pt idx="349">
                  <c:v>29.66</c:v>
                </c:pt>
                <c:pt idx="350">
                  <c:v>29.85</c:v>
                </c:pt>
                <c:pt idx="351">
                  <c:v>29.24</c:v>
                </c:pt>
                <c:pt idx="352">
                  <c:v>29.389999</c:v>
                </c:pt>
                <c:pt idx="353">
                  <c:v>29.34</c:v>
                </c:pt>
                <c:pt idx="354">
                  <c:v>29.040001</c:v>
                </c:pt>
                <c:pt idx="355">
                  <c:v>29.75</c:v>
                </c:pt>
                <c:pt idx="356">
                  <c:v>29.469999000000001</c:v>
                </c:pt>
                <c:pt idx="357">
                  <c:v>29.450001</c:v>
                </c:pt>
                <c:pt idx="358">
                  <c:v>29.370000999999998</c:v>
                </c:pt>
                <c:pt idx="359">
                  <c:v>29.59</c:v>
                </c:pt>
                <c:pt idx="360">
                  <c:v>29.59</c:v>
                </c:pt>
                <c:pt idx="361">
                  <c:v>29.139999</c:v>
                </c:pt>
                <c:pt idx="362">
                  <c:v>29.18</c:v>
                </c:pt>
                <c:pt idx="363">
                  <c:v>28.68</c:v>
                </c:pt>
                <c:pt idx="364">
                  <c:v>27.59</c:v>
                </c:pt>
                <c:pt idx="365">
                  <c:v>27.99</c:v>
                </c:pt>
                <c:pt idx="366">
                  <c:v>28.24</c:v>
                </c:pt>
                <c:pt idx="367">
                  <c:v>28.389999</c:v>
                </c:pt>
                <c:pt idx="368">
                  <c:v>28.75</c:v>
                </c:pt>
                <c:pt idx="369">
                  <c:v>28.42</c:v>
                </c:pt>
                <c:pt idx="370">
                  <c:v>28.59</c:v>
                </c:pt>
                <c:pt idx="371">
                  <c:v>28.07</c:v>
                </c:pt>
                <c:pt idx="372">
                  <c:v>28.42</c:v>
                </c:pt>
                <c:pt idx="373">
                  <c:v>28.219999000000001</c:v>
                </c:pt>
                <c:pt idx="374">
                  <c:v>28.85</c:v>
                </c:pt>
                <c:pt idx="375">
                  <c:v>28.540001</c:v>
                </c:pt>
                <c:pt idx="376">
                  <c:v>28.870000999999998</c:v>
                </c:pt>
                <c:pt idx="377">
                  <c:v>29.68</c:v>
                </c:pt>
                <c:pt idx="378">
                  <c:v>30.23</c:v>
                </c:pt>
                <c:pt idx="379">
                  <c:v>30.549999</c:v>
                </c:pt>
                <c:pt idx="380">
                  <c:v>30.360001</c:v>
                </c:pt>
                <c:pt idx="381">
                  <c:v>30.16</c:v>
                </c:pt>
                <c:pt idx="382">
                  <c:v>30.370000999999998</c:v>
                </c:pt>
                <c:pt idx="383">
                  <c:v>31.809999000000001</c:v>
                </c:pt>
                <c:pt idx="384">
                  <c:v>30.77</c:v>
                </c:pt>
                <c:pt idx="385">
                  <c:v>30.940000999999999</c:v>
                </c:pt>
                <c:pt idx="386">
                  <c:v>31</c:v>
                </c:pt>
                <c:pt idx="387">
                  <c:v>30.49</c:v>
                </c:pt>
                <c:pt idx="388">
                  <c:v>30.799999</c:v>
                </c:pt>
                <c:pt idx="389">
                  <c:v>30.52</c:v>
                </c:pt>
                <c:pt idx="390">
                  <c:v>30.790001</c:v>
                </c:pt>
                <c:pt idx="391">
                  <c:v>30.9</c:v>
                </c:pt>
                <c:pt idx="392">
                  <c:v>31.51</c:v>
                </c:pt>
                <c:pt idx="393">
                  <c:v>32</c:v>
                </c:pt>
                <c:pt idx="394">
                  <c:v>32.599997999999999</c:v>
                </c:pt>
                <c:pt idx="395">
                  <c:v>32.759998000000003</c:v>
                </c:pt>
                <c:pt idx="396">
                  <c:v>32.639999000000003</c:v>
                </c:pt>
                <c:pt idx="397">
                  <c:v>32.810001</c:v>
                </c:pt>
                <c:pt idx="398">
                  <c:v>32.75</c:v>
                </c:pt>
                <c:pt idx="399">
                  <c:v>31.9</c:v>
                </c:pt>
                <c:pt idx="400">
                  <c:v>32.340000000000003</c:v>
                </c:pt>
                <c:pt idx="401">
                  <c:v>32.159999999999997</c:v>
                </c:pt>
                <c:pt idx="402">
                  <c:v>30.549999</c:v>
                </c:pt>
                <c:pt idx="403">
                  <c:v>31.02</c:v>
                </c:pt>
                <c:pt idx="404">
                  <c:v>30.030000999999999</c:v>
                </c:pt>
                <c:pt idx="405">
                  <c:v>30.74</c:v>
                </c:pt>
                <c:pt idx="406">
                  <c:v>31.889999</c:v>
                </c:pt>
                <c:pt idx="407">
                  <c:v>32.419998</c:v>
                </c:pt>
                <c:pt idx="408">
                  <c:v>32.200001</c:v>
                </c:pt>
                <c:pt idx="409">
                  <c:v>31.700001</c:v>
                </c:pt>
                <c:pt idx="410">
                  <c:v>30.75</c:v>
                </c:pt>
                <c:pt idx="411">
                  <c:v>29.370000999999998</c:v>
                </c:pt>
                <c:pt idx="412">
                  <c:v>29.790001</c:v>
                </c:pt>
                <c:pt idx="413">
                  <c:v>29.52</c:v>
                </c:pt>
                <c:pt idx="414">
                  <c:v>28.17</c:v>
                </c:pt>
                <c:pt idx="415">
                  <c:v>28.01</c:v>
                </c:pt>
                <c:pt idx="416">
                  <c:v>28.969999000000001</c:v>
                </c:pt>
                <c:pt idx="417">
                  <c:v>29.280000999999999</c:v>
                </c:pt>
                <c:pt idx="418">
                  <c:v>30.76</c:v>
                </c:pt>
                <c:pt idx="419">
                  <c:v>30.379999000000002</c:v>
                </c:pt>
                <c:pt idx="420">
                  <c:v>30.610001</c:v>
                </c:pt>
                <c:pt idx="421">
                  <c:v>29.309999000000001</c:v>
                </c:pt>
                <c:pt idx="422">
                  <c:v>27.6</c:v>
                </c:pt>
                <c:pt idx="423">
                  <c:v>28.860001</c:v>
                </c:pt>
                <c:pt idx="424">
                  <c:v>28.969999000000001</c:v>
                </c:pt>
                <c:pt idx="425">
                  <c:v>29.01</c:v>
                </c:pt>
                <c:pt idx="426">
                  <c:v>28.82</c:v>
                </c:pt>
                <c:pt idx="427">
                  <c:v>28.959999</c:v>
                </c:pt>
                <c:pt idx="428">
                  <c:v>28.559999000000001</c:v>
                </c:pt>
                <c:pt idx="429">
                  <c:v>27.98</c:v>
                </c:pt>
                <c:pt idx="430">
                  <c:v>27.82</c:v>
                </c:pt>
                <c:pt idx="431">
                  <c:v>27.139999</c:v>
                </c:pt>
                <c:pt idx="432">
                  <c:v>28.41</c:v>
                </c:pt>
                <c:pt idx="433">
                  <c:v>28.290001</c:v>
                </c:pt>
                <c:pt idx="434">
                  <c:v>27.219999000000001</c:v>
                </c:pt>
                <c:pt idx="435">
                  <c:v>26.91</c:v>
                </c:pt>
                <c:pt idx="436">
                  <c:v>26.93</c:v>
                </c:pt>
                <c:pt idx="437">
                  <c:v>26.940000999999999</c:v>
                </c:pt>
                <c:pt idx="438">
                  <c:v>27.15</c:v>
                </c:pt>
                <c:pt idx="439">
                  <c:v>27.9</c:v>
                </c:pt>
                <c:pt idx="440">
                  <c:v>27.34</c:v>
                </c:pt>
                <c:pt idx="441">
                  <c:v>28.139999</c:v>
                </c:pt>
                <c:pt idx="442">
                  <c:v>26.85</c:v>
                </c:pt>
                <c:pt idx="443">
                  <c:v>25.92</c:v>
                </c:pt>
                <c:pt idx="444">
                  <c:v>25.120000999999998</c:v>
                </c:pt>
                <c:pt idx="445">
                  <c:v>25.809999000000001</c:v>
                </c:pt>
                <c:pt idx="446">
                  <c:v>25.459999</c:v>
                </c:pt>
                <c:pt idx="447">
                  <c:v>24.459999</c:v>
                </c:pt>
                <c:pt idx="448">
                  <c:v>24.549999</c:v>
                </c:pt>
                <c:pt idx="449">
                  <c:v>25.24</c:v>
                </c:pt>
                <c:pt idx="450">
                  <c:v>24.379999000000002</c:v>
                </c:pt>
                <c:pt idx="451">
                  <c:v>25.290001</c:v>
                </c:pt>
                <c:pt idx="452">
                  <c:v>25.709999</c:v>
                </c:pt>
                <c:pt idx="453">
                  <c:v>26.309999000000001</c:v>
                </c:pt>
                <c:pt idx="454">
                  <c:v>26.610001</c:v>
                </c:pt>
                <c:pt idx="455">
                  <c:v>27.24</c:v>
                </c:pt>
                <c:pt idx="456">
                  <c:v>27.27</c:v>
                </c:pt>
                <c:pt idx="457">
                  <c:v>27.139999</c:v>
                </c:pt>
                <c:pt idx="458">
                  <c:v>27.17</c:v>
                </c:pt>
                <c:pt idx="459">
                  <c:v>26.969999000000001</c:v>
                </c:pt>
                <c:pt idx="460">
                  <c:v>27.219999000000001</c:v>
                </c:pt>
                <c:pt idx="461">
                  <c:v>26.66</c:v>
                </c:pt>
                <c:pt idx="462">
                  <c:v>27.07</c:v>
                </c:pt>
                <c:pt idx="463">
                  <c:v>26.530000999999999</c:v>
                </c:pt>
                <c:pt idx="464">
                  <c:v>25.58</c:v>
                </c:pt>
                <c:pt idx="465">
                  <c:v>26.280000999999999</c:v>
                </c:pt>
                <c:pt idx="466">
                  <c:v>26.76</c:v>
                </c:pt>
                <c:pt idx="467">
                  <c:v>26.4</c:v>
                </c:pt>
                <c:pt idx="468">
                  <c:v>26.34</c:v>
                </c:pt>
                <c:pt idx="469">
                  <c:v>27.389999</c:v>
                </c:pt>
                <c:pt idx="470">
                  <c:v>27.33</c:v>
                </c:pt>
                <c:pt idx="471">
                  <c:v>27.440000999999999</c:v>
                </c:pt>
                <c:pt idx="472">
                  <c:v>27.23</c:v>
                </c:pt>
                <c:pt idx="473">
                  <c:v>26.5</c:v>
                </c:pt>
                <c:pt idx="474">
                  <c:v>27.18</c:v>
                </c:pt>
                <c:pt idx="475">
                  <c:v>26.299999</c:v>
                </c:pt>
                <c:pt idx="476">
                  <c:v>27</c:v>
                </c:pt>
                <c:pt idx="477">
                  <c:v>26.719999000000001</c:v>
                </c:pt>
                <c:pt idx="478">
                  <c:v>27.389999</c:v>
                </c:pt>
                <c:pt idx="479">
                  <c:v>26.879999000000002</c:v>
                </c:pt>
                <c:pt idx="480">
                  <c:v>26.52</c:v>
                </c:pt>
                <c:pt idx="481">
                  <c:v>26.190000999999999</c:v>
                </c:pt>
                <c:pt idx="482">
                  <c:v>26.110001</c:v>
                </c:pt>
                <c:pt idx="483">
                  <c:v>25.9</c:v>
                </c:pt>
                <c:pt idx="484">
                  <c:v>26.09</c:v>
                </c:pt>
                <c:pt idx="485">
                  <c:v>25.780000999999999</c:v>
                </c:pt>
                <c:pt idx="486">
                  <c:v>25.66</c:v>
                </c:pt>
                <c:pt idx="487">
                  <c:v>24.959999</c:v>
                </c:pt>
                <c:pt idx="488">
                  <c:v>24.92</c:v>
                </c:pt>
                <c:pt idx="489">
                  <c:v>25.309999000000001</c:v>
                </c:pt>
                <c:pt idx="490">
                  <c:v>24.940000999999999</c:v>
                </c:pt>
                <c:pt idx="491">
                  <c:v>25.49</c:v>
                </c:pt>
                <c:pt idx="492">
                  <c:v>25.440000999999999</c:v>
                </c:pt>
                <c:pt idx="493">
                  <c:v>24.700001</c:v>
                </c:pt>
                <c:pt idx="494">
                  <c:v>24.549999</c:v>
                </c:pt>
                <c:pt idx="495">
                  <c:v>23.42</c:v>
                </c:pt>
                <c:pt idx="496">
                  <c:v>23.16</c:v>
                </c:pt>
                <c:pt idx="497">
                  <c:v>23.549999</c:v>
                </c:pt>
                <c:pt idx="498">
                  <c:v>23.1</c:v>
                </c:pt>
                <c:pt idx="499">
                  <c:v>23.290001</c:v>
                </c:pt>
                <c:pt idx="500">
                  <c:v>23.09</c:v>
                </c:pt>
                <c:pt idx="501">
                  <c:v>23.23</c:v>
                </c:pt>
                <c:pt idx="502">
                  <c:v>24.5</c:v>
                </c:pt>
                <c:pt idx="503">
                  <c:v>25.68</c:v>
                </c:pt>
                <c:pt idx="504">
                  <c:v>25</c:v>
                </c:pt>
                <c:pt idx="505">
                  <c:v>24.93</c:v>
                </c:pt>
                <c:pt idx="506">
                  <c:v>24.25</c:v>
                </c:pt>
                <c:pt idx="507">
                  <c:v>24.610001</c:v>
                </c:pt>
                <c:pt idx="508">
                  <c:v>23.5</c:v>
                </c:pt>
                <c:pt idx="509">
                  <c:v>23</c:v>
                </c:pt>
                <c:pt idx="510">
                  <c:v>23.18</c:v>
                </c:pt>
                <c:pt idx="511">
                  <c:v>23.379999000000002</c:v>
                </c:pt>
                <c:pt idx="512">
                  <c:v>23.620000999999998</c:v>
                </c:pt>
                <c:pt idx="513">
                  <c:v>23.67</c:v>
                </c:pt>
                <c:pt idx="514">
                  <c:v>23.25</c:v>
                </c:pt>
                <c:pt idx="515">
                  <c:v>23.030000999999999</c:v>
                </c:pt>
                <c:pt idx="516">
                  <c:v>22.709999</c:v>
                </c:pt>
                <c:pt idx="517">
                  <c:v>22.75</c:v>
                </c:pt>
                <c:pt idx="518">
                  <c:v>22.450001</c:v>
                </c:pt>
                <c:pt idx="519">
                  <c:v>22.5</c:v>
                </c:pt>
                <c:pt idx="520">
                  <c:v>22.360001</c:v>
                </c:pt>
                <c:pt idx="521">
                  <c:v>21.92</c:v>
                </c:pt>
                <c:pt idx="522">
                  <c:v>21.07</c:v>
                </c:pt>
                <c:pt idx="523">
                  <c:v>21.129999000000002</c:v>
                </c:pt>
                <c:pt idx="524">
                  <c:v>20.540001</c:v>
                </c:pt>
                <c:pt idx="525">
                  <c:v>20.329999999999998</c:v>
                </c:pt>
                <c:pt idx="526">
                  <c:v>20.5</c:v>
                </c:pt>
                <c:pt idx="527">
                  <c:v>20.200001</c:v>
                </c:pt>
                <c:pt idx="528">
                  <c:v>20.83</c:v>
                </c:pt>
                <c:pt idx="529">
                  <c:v>21.719999000000001</c:v>
                </c:pt>
                <c:pt idx="530">
                  <c:v>20.92</c:v>
                </c:pt>
                <c:pt idx="531">
                  <c:v>20.700001</c:v>
                </c:pt>
                <c:pt idx="532">
                  <c:v>21.66</c:v>
                </c:pt>
                <c:pt idx="533">
                  <c:v>21.07</c:v>
                </c:pt>
                <c:pt idx="534">
                  <c:v>21.01</c:v>
                </c:pt>
                <c:pt idx="535">
                  <c:v>21.059999000000001</c:v>
                </c:pt>
                <c:pt idx="536">
                  <c:v>21.889999</c:v>
                </c:pt>
                <c:pt idx="537">
                  <c:v>20.059999000000001</c:v>
                </c:pt>
                <c:pt idx="538">
                  <c:v>19.91</c:v>
                </c:pt>
                <c:pt idx="539">
                  <c:v>20.16</c:v>
                </c:pt>
                <c:pt idx="540">
                  <c:v>19.73</c:v>
                </c:pt>
                <c:pt idx="541">
                  <c:v>20.889999</c:v>
                </c:pt>
                <c:pt idx="542">
                  <c:v>20.65</c:v>
                </c:pt>
                <c:pt idx="543">
                  <c:v>22.6</c:v>
                </c:pt>
                <c:pt idx="544">
                  <c:v>21.82</c:v>
                </c:pt>
                <c:pt idx="545">
                  <c:v>21.559999000000001</c:v>
                </c:pt>
                <c:pt idx="546">
                  <c:v>22.02</c:v>
                </c:pt>
                <c:pt idx="547">
                  <c:v>22.25</c:v>
                </c:pt>
                <c:pt idx="548">
                  <c:v>21.9</c:v>
                </c:pt>
                <c:pt idx="549">
                  <c:v>22.610001</c:v>
                </c:pt>
                <c:pt idx="550">
                  <c:v>22.59</c:v>
                </c:pt>
                <c:pt idx="551">
                  <c:v>24.68</c:v>
                </c:pt>
                <c:pt idx="552">
                  <c:v>24.030000999999999</c:v>
                </c:pt>
                <c:pt idx="553">
                  <c:v>24.940000999999999</c:v>
                </c:pt>
                <c:pt idx="554">
                  <c:v>25.24</c:v>
                </c:pt>
                <c:pt idx="555">
                  <c:v>26.4</c:v>
                </c:pt>
                <c:pt idx="556">
                  <c:v>26.99</c:v>
                </c:pt>
                <c:pt idx="557">
                  <c:v>28.459999</c:v>
                </c:pt>
                <c:pt idx="558">
                  <c:v>28.530000999999999</c:v>
                </c:pt>
                <c:pt idx="559">
                  <c:v>28.51</c:v>
                </c:pt>
                <c:pt idx="560">
                  <c:v>29.209999</c:v>
                </c:pt>
                <c:pt idx="561">
                  <c:v>29.43</c:v>
                </c:pt>
                <c:pt idx="562">
                  <c:v>29.299999</c:v>
                </c:pt>
                <c:pt idx="563">
                  <c:v>28.76</c:v>
                </c:pt>
                <c:pt idx="564">
                  <c:v>28.950001</c:v>
                </c:pt>
                <c:pt idx="565">
                  <c:v>29.1</c:v>
                </c:pt>
                <c:pt idx="566">
                  <c:v>29.32</c:v>
                </c:pt>
                <c:pt idx="567">
                  <c:v>28.809999000000001</c:v>
                </c:pt>
                <c:pt idx="568">
                  <c:v>28.639999</c:v>
                </c:pt>
                <c:pt idx="569">
                  <c:v>27.870000999999998</c:v>
                </c:pt>
                <c:pt idx="570">
                  <c:v>28.32</c:v>
                </c:pt>
                <c:pt idx="571">
                  <c:v>28.690000999999999</c:v>
                </c:pt>
                <c:pt idx="572">
                  <c:v>28.200001</c:v>
                </c:pt>
                <c:pt idx="573">
                  <c:v>28.33</c:v>
                </c:pt>
                <c:pt idx="574">
                  <c:v>27.860001</c:v>
                </c:pt>
                <c:pt idx="575">
                  <c:v>28.68</c:v>
                </c:pt>
                <c:pt idx="576">
                  <c:v>27.57</c:v>
                </c:pt>
                <c:pt idx="577">
                  <c:v>27.639999</c:v>
                </c:pt>
                <c:pt idx="578">
                  <c:v>28.030000999999999</c:v>
                </c:pt>
                <c:pt idx="579">
                  <c:v>27.48</c:v>
                </c:pt>
                <c:pt idx="580">
                  <c:v>27.610001</c:v>
                </c:pt>
                <c:pt idx="581">
                  <c:v>26.950001</c:v>
                </c:pt>
                <c:pt idx="582">
                  <c:v>27.66</c:v>
                </c:pt>
                <c:pt idx="583">
                  <c:v>28.059999000000001</c:v>
                </c:pt>
                <c:pt idx="584">
                  <c:v>27.9</c:v>
                </c:pt>
                <c:pt idx="585">
                  <c:v>27.4</c:v>
                </c:pt>
                <c:pt idx="586">
                  <c:v>28.370000999999998</c:v>
                </c:pt>
                <c:pt idx="587">
                  <c:v>27.959999</c:v>
                </c:pt>
                <c:pt idx="588">
                  <c:v>27.870000999999998</c:v>
                </c:pt>
                <c:pt idx="589">
                  <c:v>27.58</c:v>
                </c:pt>
                <c:pt idx="590">
                  <c:v>27.059999000000001</c:v>
                </c:pt>
                <c:pt idx="591">
                  <c:v>27.120000999999998</c:v>
                </c:pt>
                <c:pt idx="592">
                  <c:v>27.66</c:v>
                </c:pt>
                <c:pt idx="593">
                  <c:v>28.25</c:v>
                </c:pt>
                <c:pt idx="594">
                  <c:v>29.5</c:v>
                </c:pt>
                <c:pt idx="595">
                  <c:v>28.190000999999999</c:v>
                </c:pt>
                <c:pt idx="596">
                  <c:v>28.6</c:v>
                </c:pt>
                <c:pt idx="597">
                  <c:v>28.25</c:v>
                </c:pt>
                <c:pt idx="598">
                  <c:v>28.940000999999999</c:v>
                </c:pt>
                <c:pt idx="599">
                  <c:v>28.85</c:v>
                </c:pt>
                <c:pt idx="600">
                  <c:v>29.15</c:v>
                </c:pt>
                <c:pt idx="601">
                  <c:v>29.219999000000001</c:v>
                </c:pt>
                <c:pt idx="602">
                  <c:v>29.84</c:v>
                </c:pt>
                <c:pt idx="603">
                  <c:v>29.75</c:v>
                </c:pt>
                <c:pt idx="604">
                  <c:v>29.200001</c:v>
                </c:pt>
                <c:pt idx="605">
                  <c:v>29.309999000000001</c:v>
                </c:pt>
                <c:pt idx="606">
                  <c:v>29.4</c:v>
                </c:pt>
                <c:pt idx="607">
                  <c:v>29.24</c:v>
                </c:pt>
                <c:pt idx="608">
                  <c:v>28.790001</c:v>
                </c:pt>
                <c:pt idx="609">
                  <c:v>28.030000999999999</c:v>
                </c:pt>
                <c:pt idx="610">
                  <c:v>28.190000999999999</c:v>
                </c:pt>
                <c:pt idx="611">
                  <c:v>28.27</c:v>
                </c:pt>
                <c:pt idx="612">
                  <c:v>28.639999</c:v>
                </c:pt>
                <c:pt idx="613">
                  <c:v>28.49</c:v>
                </c:pt>
                <c:pt idx="614">
                  <c:v>28.5</c:v>
                </c:pt>
                <c:pt idx="615">
                  <c:v>29.209999</c:v>
                </c:pt>
                <c:pt idx="616">
                  <c:v>28.6</c:v>
                </c:pt>
                <c:pt idx="617">
                  <c:v>28.690000999999999</c:v>
                </c:pt>
                <c:pt idx="618">
                  <c:v>28.98</c:v>
                </c:pt>
                <c:pt idx="619">
                  <c:v>28.690000999999999</c:v>
                </c:pt>
                <c:pt idx="620">
                  <c:v>28.07</c:v>
                </c:pt>
                <c:pt idx="621">
                  <c:v>28.049999</c:v>
                </c:pt>
                <c:pt idx="622">
                  <c:v>27.74</c:v>
                </c:pt>
                <c:pt idx="623">
                  <c:v>27.440000999999999</c:v>
                </c:pt>
                <c:pt idx="624">
                  <c:v>27.16</c:v>
                </c:pt>
                <c:pt idx="625">
                  <c:v>26.51</c:v>
                </c:pt>
                <c:pt idx="626">
                  <c:v>26.620000999999998</c:v>
                </c:pt>
                <c:pt idx="627">
                  <c:v>27.459999</c:v>
                </c:pt>
                <c:pt idx="628">
                  <c:v>27.309999000000001</c:v>
                </c:pt>
                <c:pt idx="629">
                  <c:v>27.48</c:v>
                </c:pt>
                <c:pt idx="630">
                  <c:v>27.370000999999998</c:v>
                </c:pt>
                <c:pt idx="631">
                  <c:v>27.040001</c:v>
                </c:pt>
                <c:pt idx="632">
                  <c:v>27.26</c:v>
                </c:pt>
                <c:pt idx="633">
                  <c:v>26.35</c:v>
                </c:pt>
                <c:pt idx="634">
                  <c:v>26.59</c:v>
                </c:pt>
                <c:pt idx="635">
                  <c:v>26.389999</c:v>
                </c:pt>
                <c:pt idx="636">
                  <c:v>26.700001</c:v>
                </c:pt>
                <c:pt idx="637">
                  <c:v>27.43</c:v>
                </c:pt>
                <c:pt idx="638">
                  <c:v>27.68</c:v>
                </c:pt>
                <c:pt idx="639">
                  <c:v>28</c:v>
                </c:pt>
                <c:pt idx="640">
                  <c:v>27.139999</c:v>
                </c:pt>
                <c:pt idx="641">
                  <c:v>27.209999</c:v>
                </c:pt>
                <c:pt idx="642">
                  <c:v>27.809999000000001</c:v>
                </c:pt>
                <c:pt idx="643">
                  <c:v>27.57</c:v>
                </c:pt>
                <c:pt idx="644">
                  <c:v>28.48</c:v>
                </c:pt>
                <c:pt idx="645">
                  <c:v>29.889999</c:v>
                </c:pt>
                <c:pt idx="646">
                  <c:v>30.85</c:v>
                </c:pt>
                <c:pt idx="647">
                  <c:v>30.75</c:v>
                </c:pt>
                <c:pt idx="648">
                  <c:v>30.6</c:v>
                </c:pt>
                <c:pt idx="649">
                  <c:v>30.360001</c:v>
                </c:pt>
                <c:pt idx="650">
                  <c:v>30.43</c:v>
                </c:pt>
                <c:pt idx="651">
                  <c:v>29.889999</c:v>
                </c:pt>
                <c:pt idx="652">
                  <c:v>30.08</c:v>
                </c:pt>
                <c:pt idx="653">
                  <c:v>30.51</c:v>
                </c:pt>
                <c:pt idx="654">
                  <c:v>30</c:v>
                </c:pt>
                <c:pt idx="655">
                  <c:v>29.870000999999998</c:v>
                </c:pt>
                <c:pt idx="656">
                  <c:v>29.1</c:v>
                </c:pt>
                <c:pt idx="657">
                  <c:v>29.459999</c:v>
                </c:pt>
                <c:pt idx="658">
                  <c:v>27.5</c:v>
                </c:pt>
                <c:pt idx="659">
                  <c:v>28.51</c:v>
                </c:pt>
                <c:pt idx="660">
                  <c:v>27.83</c:v>
                </c:pt>
                <c:pt idx="661">
                  <c:v>28.209999</c:v>
                </c:pt>
                <c:pt idx="662">
                  <c:v>28.959999</c:v>
                </c:pt>
                <c:pt idx="663">
                  <c:v>29</c:v>
                </c:pt>
                <c:pt idx="664">
                  <c:v>29.040001</c:v>
                </c:pt>
                <c:pt idx="665">
                  <c:v>28.92</c:v>
                </c:pt>
                <c:pt idx="666">
                  <c:v>29.4</c:v>
                </c:pt>
                <c:pt idx="667">
                  <c:v>29.620000999999998</c:v>
                </c:pt>
                <c:pt idx="668">
                  <c:v>29.879999000000002</c:v>
                </c:pt>
                <c:pt idx="669">
                  <c:v>29.530000999999999</c:v>
                </c:pt>
                <c:pt idx="670">
                  <c:v>29.73</c:v>
                </c:pt>
                <c:pt idx="671">
                  <c:v>29.58</c:v>
                </c:pt>
                <c:pt idx="672">
                  <c:v>30.049999</c:v>
                </c:pt>
                <c:pt idx="673">
                  <c:v>29.049999</c:v>
                </c:pt>
                <c:pt idx="674">
                  <c:v>29.67</c:v>
                </c:pt>
                <c:pt idx="675">
                  <c:v>30.02</c:v>
                </c:pt>
                <c:pt idx="676">
                  <c:v>30.01</c:v>
                </c:pt>
                <c:pt idx="677">
                  <c:v>30.190000999999999</c:v>
                </c:pt>
                <c:pt idx="678">
                  <c:v>29.709999</c:v>
                </c:pt>
                <c:pt idx="679">
                  <c:v>29.74</c:v>
                </c:pt>
                <c:pt idx="680">
                  <c:v>29.700001</c:v>
                </c:pt>
                <c:pt idx="681">
                  <c:v>30.290001</c:v>
                </c:pt>
                <c:pt idx="682">
                  <c:v>30.620000999999998</c:v>
                </c:pt>
                <c:pt idx="683">
                  <c:v>30.49</c:v>
                </c:pt>
                <c:pt idx="684">
                  <c:v>30.4</c:v>
                </c:pt>
                <c:pt idx="685">
                  <c:v>31.059999000000001</c:v>
                </c:pt>
                <c:pt idx="686">
                  <c:v>30.51</c:v>
                </c:pt>
                <c:pt idx="687">
                  <c:v>30.129999000000002</c:v>
                </c:pt>
                <c:pt idx="688">
                  <c:v>30.870000999999998</c:v>
                </c:pt>
                <c:pt idx="689">
                  <c:v>30.99</c:v>
                </c:pt>
                <c:pt idx="690">
                  <c:v>31.08</c:v>
                </c:pt>
                <c:pt idx="691">
                  <c:v>31.620000999999998</c:v>
                </c:pt>
                <c:pt idx="692">
                  <c:v>32</c:v>
                </c:pt>
                <c:pt idx="693">
                  <c:v>32</c:v>
                </c:pt>
                <c:pt idx="694">
                  <c:v>31.809999000000001</c:v>
                </c:pt>
                <c:pt idx="695">
                  <c:v>31.790001</c:v>
                </c:pt>
                <c:pt idx="696">
                  <c:v>31.48</c:v>
                </c:pt>
                <c:pt idx="697">
                  <c:v>31.07</c:v>
                </c:pt>
                <c:pt idx="698">
                  <c:v>30.719999000000001</c:v>
                </c:pt>
                <c:pt idx="699">
                  <c:v>31.450001</c:v>
                </c:pt>
                <c:pt idx="700">
                  <c:v>31.379999000000002</c:v>
                </c:pt>
                <c:pt idx="701">
                  <c:v>30.84</c:v>
                </c:pt>
                <c:pt idx="702">
                  <c:v>31.85</c:v>
                </c:pt>
                <c:pt idx="703">
                  <c:v>32.380001</c:v>
                </c:pt>
                <c:pt idx="704">
                  <c:v>31.809999000000001</c:v>
                </c:pt>
                <c:pt idx="705">
                  <c:v>32</c:v>
                </c:pt>
                <c:pt idx="706">
                  <c:v>32.610000999999997</c:v>
                </c:pt>
                <c:pt idx="707">
                  <c:v>32.099997999999999</c:v>
                </c:pt>
                <c:pt idx="708">
                  <c:v>32.349997999999999</c:v>
                </c:pt>
                <c:pt idx="709">
                  <c:v>31.6</c:v>
                </c:pt>
                <c:pt idx="710">
                  <c:v>31.549999</c:v>
                </c:pt>
                <c:pt idx="711">
                  <c:v>31.549999</c:v>
                </c:pt>
                <c:pt idx="712">
                  <c:v>31.6</c:v>
                </c:pt>
                <c:pt idx="713">
                  <c:v>31.9</c:v>
                </c:pt>
                <c:pt idx="714">
                  <c:v>31.799999</c:v>
                </c:pt>
                <c:pt idx="715">
                  <c:v>31.700001</c:v>
                </c:pt>
                <c:pt idx="716">
                  <c:v>31.5</c:v>
                </c:pt>
                <c:pt idx="717">
                  <c:v>32.200001</c:v>
                </c:pt>
                <c:pt idx="718">
                  <c:v>32.150002000000001</c:v>
                </c:pt>
                <c:pt idx="719">
                  <c:v>31.35</c:v>
                </c:pt>
                <c:pt idx="720">
                  <c:v>31.9</c:v>
                </c:pt>
                <c:pt idx="721">
                  <c:v>31.4</c:v>
                </c:pt>
                <c:pt idx="722">
                  <c:v>31.25</c:v>
                </c:pt>
                <c:pt idx="723">
                  <c:v>31.6</c:v>
                </c:pt>
                <c:pt idx="724">
                  <c:v>30.700001</c:v>
                </c:pt>
                <c:pt idx="725">
                  <c:v>30.450001</c:v>
                </c:pt>
                <c:pt idx="726">
                  <c:v>30.950001</c:v>
                </c:pt>
                <c:pt idx="727">
                  <c:v>31.549999</c:v>
                </c:pt>
                <c:pt idx="728">
                  <c:v>32.349997999999999</c:v>
                </c:pt>
                <c:pt idx="729">
                  <c:v>31.65</c:v>
                </c:pt>
                <c:pt idx="730">
                  <c:v>33.849997999999999</c:v>
                </c:pt>
                <c:pt idx="731">
                  <c:v>33.650002000000001</c:v>
                </c:pt>
                <c:pt idx="732">
                  <c:v>34.849997999999999</c:v>
                </c:pt>
                <c:pt idx="733">
                  <c:v>34.349997999999999</c:v>
                </c:pt>
                <c:pt idx="734">
                  <c:v>34.299999</c:v>
                </c:pt>
                <c:pt idx="735">
                  <c:v>34.700001</c:v>
                </c:pt>
                <c:pt idx="736">
                  <c:v>35.200001</c:v>
                </c:pt>
                <c:pt idx="737">
                  <c:v>35.200001</c:v>
                </c:pt>
                <c:pt idx="738">
                  <c:v>35</c:v>
                </c:pt>
                <c:pt idx="739">
                  <c:v>34.799999</c:v>
                </c:pt>
                <c:pt idx="740">
                  <c:v>35.049999</c:v>
                </c:pt>
                <c:pt idx="741">
                  <c:v>35</c:v>
                </c:pt>
                <c:pt idx="742">
                  <c:v>33.950001</c:v>
                </c:pt>
                <c:pt idx="743">
                  <c:v>34.799999</c:v>
                </c:pt>
                <c:pt idx="744">
                  <c:v>34</c:v>
                </c:pt>
                <c:pt idx="745">
                  <c:v>33.549999</c:v>
                </c:pt>
                <c:pt idx="746">
                  <c:v>32.5</c:v>
                </c:pt>
                <c:pt idx="747">
                  <c:v>32.799999</c:v>
                </c:pt>
                <c:pt idx="748">
                  <c:v>33.849997999999999</c:v>
                </c:pt>
                <c:pt idx="749">
                  <c:v>32.849997999999999</c:v>
                </c:pt>
                <c:pt idx="750">
                  <c:v>32.150002000000001</c:v>
                </c:pt>
                <c:pt idx="751">
                  <c:v>32.400002000000001</c:v>
                </c:pt>
                <c:pt idx="752">
                  <c:v>32.25</c:v>
                </c:pt>
                <c:pt idx="753">
                  <c:v>31.85</c:v>
                </c:pt>
                <c:pt idx="754">
                  <c:v>31.75</c:v>
                </c:pt>
                <c:pt idx="755">
                  <c:v>31.950001</c:v>
                </c:pt>
                <c:pt idx="756">
                  <c:v>32.200001</c:v>
                </c:pt>
                <c:pt idx="757">
                  <c:v>33.299999</c:v>
                </c:pt>
                <c:pt idx="758">
                  <c:v>33.700001</c:v>
                </c:pt>
                <c:pt idx="759">
                  <c:v>34.599997999999999</c:v>
                </c:pt>
                <c:pt idx="760">
                  <c:v>35</c:v>
                </c:pt>
                <c:pt idx="761">
                  <c:v>35.450001</c:v>
                </c:pt>
                <c:pt idx="762">
                  <c:v>35.450001</c:v>
                </c:pt>
                <c:pt idx="763">
                  <c:v>34.599997999999999</c:v>
                </c:pt>
                <c:pt idx="764">
                  <c:v>34.200001</c:v>
                </c:pt>
                <c:pt idx="765">
                  <c:v>34.049999</c:v>
                </c:pt>
                <c:pt idx="766">
                  <c:v>34</c:v>
                </c:pt>
                <c:pt idx="767">
                  <c:v>34.25</c:v>
                </c:pt>
                <c:pt idx="768">
                  <c:v>34.049999</c:v>
                </c:pt>
                <c:pt idx="769">
                  <c:v>33.650002000000001</c:v>
                </c:pt>
                <c:pt idx="770">
                  <c:v>33.400002000000001</c:v>
                </c:pt>
                <c:pt idx="771">
                  <c:v>34.200001</c:v>
                </c:pt>
                <c:pt idx="772">
                  <c:v>34.200001</c:v>
                </c:pt>
                <c:pt idx="773">
                  <c:v>34.200001</c:v>
                </c:pt>
                <c:pt idx="774">
                  <c:v>34.150002000000001</c:v>
                </c:pt>
                <c:pt idx="775">
                  <c:v>33.849997999999999</c:v>
                </c:pt>
                <c:pt idx="776">
                  <c:v>33.799999</c:v>
                </c:pt>
                <c:pt idx="777">
                  <c:v>33.950001</c:v>
                </c:pt>
                <c:pt idx="778">
                  <c:v>34.349997999999999</c:v>
                </c:pt>
                <c:pt idx="779">
                  <c:v>34.349997999999999</c:v>
                </c:pt>
                <c:pt idx="780">
                  <c:v>34.599997999999999</c:v>
                </c:pt>
                <c:pt idx="781">
                  <c:v>34.25</c:v>
                </c:pt>
                <c:pt idx="782">
                  <c:v>34.25</c:v>
                </c:pt>
                <c:pt idx="783">
                  <c:v>34.650002000000001</c:v>
                </c:pt>
                <c:pt idx="784">
                  <c:v>34</c:v>
                </c:pt>
                <c:pt idx="785">
                  <c:v>33.5</c:v>
                </c:pt>
                <c:pt idx="786">
                  <c:v>33.099997999999999</c:v>
                </c:pt>
                <c:pt idx="787">
                  <c:v>33.150002000000001</c:v>
                </c:pt>
                <c:pt idx="788">
                  <c:v>32.700001</c:v>
                </c:pt>
                <c:pt idx="789">
                  <c:v>32.849997999999999</c:v>
                </c:pt>
                <c:pt idx="790">
                  <c:v>31.049999</c:v>
                </c:pt>
                <c:pt idx="791">
                  <c:v>31</c:v>
                </c:pt>
                <c:pt idx="792">
                  <c:v>31.15</c:v>
                </c:pt>
                <c:pt idx="793">
                  <c:v>31.4</c:v>
                </c:pt>
                <c:pt idx="794">
                  <c:v>31.450001</c:v>
                </c:pt>
                <c:pt idx="795">
                  <c:v>31.299999</c:v>
                </c:pt>
                <c:pt idx="796">
                  <c:v>31.35</c:v>
                </c:pt>
                <c:pt idx="797">
                  <c:v>31.25</c:v>
                </c:pt>
                <c:pt idx="798">
                  <c:v>31.25</c:v>
                </c:pt>
                <c:pt idx="799">
                  <c:v>30.799999</c:v>
                </c:pt>
                <c:pt idx="800">
                  <c:v>31.25</c:v>
                </c:pt>
                <c:pt idx="801">
                  <c:v>31.1</c:v>
                </c:pt>
                <c:pt idx="802">
                  <c:v>31.25</c:v>
                </c:pt>
                <c:pt idx="803">
                  <c:v>31.15</c:v>
                </c:pt>
                <c:pt idx="804">
                  <c:v>31.5</c:v>
                </c:pt>
                <c:pt idx="805">
                  <c:v>30.25</c:v>
                </c:pt>
                <c:pt idx="806">
                  <c:v>29.700001</c:v>
                </c:pt>
                <c:pt idx="807">
                  <c:v>29.4</c:v>
                </c:pt>
                <c:pt idx="808">
                  <c:v>29.299999</c:v>
                </c:pt>
                <c:pt idx="809">
                  <c:v>29.5</c:v>
                </c:pt>
                <c:pt idx="810">
                  <c:v>29.450001</c:v>
                </c:pt>
                <c:pt idx="811">
                  <c:v>29.700001</c:v>
                </c:pt>
                <c:pt idx="812">
                  <c:v>30.15</c:v>
                </c:pt>
                <c:pt idx="813">
                  <c:v>30.35</c:v>
                </c:pt>
                <c:pt idx="814">
                  <c:v>30</c:v>
                </c:pt>
                <c:pt idx="815">
                  <c:v>30.1</c:v>
                </c:pt>
                <c:pt idx="816">
                  <c:v>30.299999</c:v>
                </c:pt>
                <c:pt idx="817">
                  <c:v>30.549999</c:v>
                </c:pt>
                <c:pt idx="818">
                  <c:v>30.75</c:v>
                </c:pt>
                <c:pt idx="819">
                  <c:v>30.049999</c:v>
                </c:pt>
                <c:pt idx="820">
                  <c:v>30.4</c:v>
                </c:pt>
                <c:pt idx="821">
                  <c:v>30.4</c:v>
                </c:pt>
                <c:pt idx="822">
                  <c:v>30.35</c:v>
                </c:pt>
                <c:pt idx="823">
                  <c:v>30.700001</c:v>
                </c:pt>
                <c:pt idx="824">
                  <c:v>30.549999</c:v>
                </c:pt>
                <c:pt idx="825">
                  <c:v>30.9</c:v>
                </c:pt>
                <c:pt idx="826">
                  <c:v>31.200001</c:v>
                </c:pt>
                <c:pt idx="827">
                  <c:v>31.85</c:v>
                </c:pt>
                <c:pt idx="828">
                  <c:v>31.9</c:v>
                </c:pt>
                <c:pt idx="829">
                  <c:v>31.75</c:v>
                </c:pt>
                <c:pt idx="830">
                  <c:v>30.950001</c:v>
                </c:pt>
                <c:pt idx="831">
                  <c:v>30.700001</c:v>
                </c:pt>
                <c:pt idx="832">
                  <c:v>30.549999</c:v>
                </c:pt>
                <c:pt idx="833">
                  <c:v>30.6</c:v>
                </c:pt>
                <c:pt idx="834">
                  <c:v>30.549999</c:v>
                </c:pt>
                <c:pt idx="835">
                  <c:v>30.35</c:v>
                </c:pt>
                <c:pt idx="836">
                  <c:v>30.450001</c:v>
                </c:pt>
                <c:pt idx="837">
                  <c:v>30.6</c:v>
                </c:pt>
                <c:pt idx="838">
                  <c:v>30.549999</c:v>
                </c:pt>
                <c:pt idx="839">
                  <c:v>30.6</c:v>
                </c:pt>
                <c:pt idx="840">
                  <c:v>31</c:v>
                </c:pt>
                <c:pt idx="841">
                  <c:v>31.200001</c:v>
                </c:pt>
                <c:pt idx="842">
                  <c:v>30.85</c:v>
                </c:pt>
                <c:pt idx="843">
                  <c:v>31</c:v>
                </c:pt>
                <c:pt idx="844">
                  <c:v>31.200001</c:v>
                </c:pt>
                <c:pt idx="845">
                  <c:v>30.700001</c:v>
                </c:pt>
                <c:pt idx="846">
                  <c:v>30.450001</c:v>
                </c:pt>
                <c:pt idx="847">
                  <c:v>29.75</c:v>
                </c:pt>
                <c:pt idx="848">
                  <c:v>29.85</c:v>
                </c:pt>
                <c:pt idx="849">
                  <c:v>30.15</c:v>
                </c:pt>
                <c:pt idx="850">
                  <c:v>29.450001</c:v>
                </c:pt>
                <c:pt idx="851">
                  <c:v>29.299999</c:v>
                </c:pt>
                <c:pt idx="852">
                  <c:v>29.299999</c:v>
                </c:pt>
                <c:pt idx="853">
                  <c:v>28.799999</c:v>
                </c:pt>
                <c:pt idx="854">
                  <c:v>27.950001</c:v>
                </c:pt>
                <c:pt idx="855">
                  <c:v>27.5</c:v>
                </c:pt>
                <c:pt idx="856">
                  <c:v>27</c:v>
                </c:pt>
                <c:pt idx="857">
                  <c:v>26.6</c:v>
                </c:pt>
                <c:pt idx="858">
                  <c:v>25.5</c:v>
                </c:pt>
                <c:pt idx="859">
                  <c:v>24.549999</c:v>
                </c:pt>
                <c:pt idx="860">
                  <c:v>24.450001</c:v>
                </c:pt>
                <c:pt idx="861">
                  <c:v>25.299999</c:v>
                </c:pt>
                <c:pt idx="862">
                  <c:v>25.049999</c:v>
                </c:pt>
                <c:pt idx="863">
                  <c:v>24.700001</c:v>
                </c:pt>
                <c:pt idx="864">
                  <c:v>23.549999</c:v>
                </c:pt>
                <c:pt idx="865">
                  <c:v>23.450001</c:v>
                </c:pt>
                <c:pt idx="866">
                  <c:v>24.5</c:v>
                </c:pt>
                <c:pt idx="867">
                  <c:v>23.35</c:v>
                </c:pt>
                <c:pt idx="868">
                  <c:v>22.4</c:v>
                </c:pt>
                <c:pt idx="869">
                  <c:v>23.75</c:v>
                </c:pt>
                <c:pt idx="870">
                  <c:v>24.65</c:v>
                </c:pt>
                <c:pt idx="871">
                  <c:v>24.799999</c:v>
                </c:pt>
                <c:pt idx="872">
                  <c:v>24.450001</c:v>
                </c:pt>
                <c:pt idx="873">
                  <c:v>23.700001</c:v>
                </c:pt>
                <c:pt idx="874">
                  <c:v>23.6</c:v>
                </c:pt>
                <c:pt idx="875">
                  <c:v>23.4</c:v>
                </c:pt>
                <c:pt idx="876">
                  <c:v>23.6</c:v>
                </c:pt>
                <c:pt idx="877">
                  <c:v>24.549999</c:v>
                </c:pt>
                <c:pt idx="878">
                  <c:v>24</c:v>
                </c:pt>
                <c:pt idx="879">
                  <c:v>23.950001</c:v>
                </c:pt>
                <c:pt idx="880">
                  <c:v>24.700001</c:v>
                </c:pt>
                <c:pt idx="881">
                  <c:v>24.549999</c:v>
                </c:pt>
                <c:pt idx="882">
                  <c:v>23.549999</c:v>
                </c:pt>
                <c:pt idx="883">
                  <c:v>22.85</c:v>
                </c:pt>
                <c:pt idx="884">
                  <c:v>23.1</c:v>
                </c:pt>
                <c:pt idx="885">
                  <c:v>23.5</c:v>
                </c:pt>
                <c:pt idx="886">
                  <c:v>23.6</c:v>
                </c:pt>
                <c:pt idx="887">
                  <c:v>23.5</c:v>
                </c:pt>
                <c:pt idx="888">
                  <c:v>23.9</c:v>
                </c:pt>
                <c:pt idx="889">
                  <c:v>23.700001</c:v>
                </c:pt>
                <c:pt idx="890">
                  <c:v>22.9</c:v>
                </c:pt>
                <c:pt idx="891">
                  <c:v>23.25</c:v>
                </c:pt>
                <c:pt idx="892">
                  <c:v>22.299999</c:v>
                </c:pt>
                <c:pt idx="893">
                  <c:v>21.6</c:v>
                </c:pt>
                <c:pt idx="894">
                  <c:v>21.85</c:v>
                </c:pt>
                <c:pt idx="895">
                  <c:v>21.5</c:v>
                </c:pt>
                <c:pt idx="896">
                  <c:v>22.4</c:v>
                </c:pt>
                <c:pt idx="897">
                  <c:v>21.299999</c:v>
                </c:pt>
                <c:pt idx="898">
                  <c:v>22.1</c:v>
                </c:pt>
                <c:pt idx="899">
                  <c:v>21.25</c:v>
                </c:pt>
                <c:pt idx="900">
                  <c:v>19.700001</c:v>
                </c:pt>
                <c:pt idx="901">
                  <c:v>19.899999999999999</c:v>
                </c:pt>
                <c:pt idx="902">
                  <c:v>19.950001</c:v>
                </c:pt>
                <c:pt idx="903">
                  <c:v>20.549999</c:v>
                </c:pt>
                <c:pt idx="904">
                  <c:v>20.399999999999999</c:v>
                </c:pt>
                <c:pt idx="905">
                  <c:v>20.5</c:v>
                </c:pt>
                <c:pt idx="906">
                  <c:v>20.85</c:v>
                </c:pt>
                <c:pt idx="907">
                  <c:v>21.15</c:v>
                </c:pt>
                <c:pt idx="908">
                  <c:v>20.549999</c:v>
                </c:pt>
                <c:pt idx="909">
                  <c:v>20.6</c:v>
                </c:pt>
                <c:pt idx="910">
                  <c:v>20.450001</c:v>
                </c:pt>
                <c:pt idx="911">
                  <c:v>15.8</c:v>
                </c:pt>
                <c:pt idx="912">
                  <c:v>15.2</c:v>
                </c:pt>
                <c:pt idx="913">
                  <c:v>15.65</c:v>
                </c:pt>
                <c:pt idx="914">
                  <c:v>16.200001</c:v>
                </c:pt>
                <c:pt idx="915">
                  <c:v>16.100000000000001</c:v>
                </c:pt>
                <c:pt idx="916">
                  <c:v>16</c:v>
                </c:pt>
                <c:pt idx="917">
                  <c:v>15.45</c:v>
                </c:pt>
                <c:pt idx="918">
                  <c:v>14.4</c:v>
                </c:pt>
                <c:pt idx="919">
                  <c:v>14.3</c:v>
                </c:pt>
                <c:pt idx="920">
                  <c:v>13.7</c:v>
                </c:pt>
                <c:pt idx="921">
                  <c:v>13.35</c:v>
                </c:pt>
                <c:pt idx="922">
                  <c:v>13.3</c:v>
                </c:pt>
                <c:pt idx="923">
                  <c:v>13.1</c:v>
                </c:pt>
                <c:pt idx="924">
                  <c:v>13</c:v>
                </c:pt>
                <c:pt idx="925">
                  <c:v>13.15</c:v>
                </c:pt>
                <c:pt idx="926">
                  <c:v>12.75</c:v>
                </c:pt>
                <c:pt idx="927">
                  <c:v>12.55</c:v>
                </c:pt>
                <c:pt idx="928">
                  <c:v>12.95</c:v>
                </c:pt>
                <c:pt idx="929">
                  <c:v>13.05</c:v>
                </c:pt>
                <c:pt idx="930">
                  <c:v>12.85</c:v>
                </c:pt>
                <c:pt idx="931">
                  <c:v>12.8</c:v>
                </c:pt>
                <c:pt idx="932">
                  <c:v>13.45</c:v>
                </c:pt>
                <c:pt idx="933">
                  <c:v>13.2</c:v>
                </c:pt>
                <c:pt idx="934">
                  <c:v>14.2</c:v>
                </c:pt>
                <c:pt idx="935">
                  <c:v>14.5</c:v>
                </c:pt>
                <c:pt idx="936">
                  <c:v>14.4</c:v>
                </c:pt>
                <c:pt idx="937">
                  <c:v>13.5</c:v>
                </c:pt>
                <c:pt idx="938">
                  <c:v>13.55</c:v>
                </c:pt>
                <c:pt idx="939">
                  <c:v>14</c:v>
                </c:pt>
                <c:pt idx="940">
                  <c:v>14.25</c:v>
                </c:pt>
                <c:pt idx="941">
                  <c:v>15.2</c:v>
                </c:pt>
                <c:pt idx="942">
                  <c:v>16.100000000000001</c:v>
                </c:pt>
                <c:pt idx="943">
                  <c:v>17.200001</c:v>
                </c:pt>
                <c:pt idx="944">
                  <c:v>16.700001</c:v>
                </c:pt>
                <c:pt idx="945">
                  <c:v>15.75</c:v>
                </c:pt>
                <c:pt idx="946">
                  <c:v>15.45</c:v>
                </c:pt>
                <c:pt idx="947">
                  <c:v>15.8</c:v>
                </c:pt>
                <c:pt idx="948">
                  <c:v>15.75</c:v>
                </c:pt>
                <c:pt idx="949">
                  <c:v>15.2</c:v>
                </c:pt>
                <c:pt idx="950">
                  <c:v>15.5</c:v>
                </c:pt>
                <c:pt idx="951">
                  <c:v>15.35</c:v>
                </c:pt>
                <c:pt idx="952">
                  <c:v>14.85</c:v>
                </c:pt>
                <c:pt idx="953">
                  <c:v>15</c:v>
                </c:pt>
                <c:pt idx="954">
                  <c:v>14.75</c:v>
                </c:pt>
                <c:pt idx="955">
                  <c:v>15.9</c:v>
                </c:pt>
                <c:pt idx="956">
                  <c:v>16.100000000000001</c:v>
                </c:pt>
                <c:pt idx="957">
                  <c:v>15.95</c:v>
                </c:pt>
                <c:pt idx="958">
                  <c:v>15.2</c:v>
                </c:pt>
                <c:pt idx="959">
                  <c:v>14.15</c:v>
                </c:pt>
                <c:pt idx="960">
                  <c:v>13.85</c:v>
                </c:pt>
                <c:pt idx="961">
                  <c:v>13.9</c:v>
                </c:pt>
                <c:pt idx="962">
                  <c:v>13.75</c:v>
                </c:pt>
                <c:pt idx="963">
                  <c:v>13.7</c:v>
                </c:pt>
                <c:pt idx="964">
                  <c:v>13.85</c:v>
                </c:pt>
                <c:pt idx="965">
                  <c:v>13.7</c:v>
                </c:pt>
                <c:pt idx="966">
                  <c:v>13.55</c:v>
                </c:pt>
                <c:pt idx="967">
                  <c:v>14.35</c:v>
                </c:pt>
                <c:pt idx="968">
                  <c:v>14</c:v>
                </c:pt>
                <c:pt idx="969">
                  <c:v>14.15</c:v>
                </c:pt>
                <c:pt idx="970">
                  <c:v>14.65</c:v>
                </c:pt>
                <c:pt idx="971">
                  <c:v>14.1</c:v>
                </c:pt>
                <c:pt idx="972">
                  <c:v>14.65</c:v>
                </c:pt>
                <c:pt idx="973">
                  <c:v>14.7</c:v>
                </c:pt>
                <c:pt idx="974">
                  <c:v>13.8</c:v>
                </c:pt>
                <c:pt idx="975">
                  <c:v>14.1</c:v>
                </c:pt>
                <c:pt idx="976">
                  <c:v>13.3</c:v>
                </c:pt>
                <c:pt idx="977">
                  <c:v>12.95</c:v>
                </c:pt>
                <c:pt idx="978">
                  <c:v>12.05</c:v>
                </c:pt>
                <c:pt idx="979">
                  <c:v>11.85</c:v>
                </c:pt>
                <c:pt idx="980">
                  <c:v>12.05</c:v>
                </c:pt>
                <c:pt idx="981">
                  <c:v>11.75</c:v>
                </c:pt>
                <c:pt idx="982">
                  <c:v>11.45</c:v>
                </c:pt>
                <c:pt idx="983">
                  <c:v>11.15</c:v>
                </c:pt>
                <c:pt idx="984">
                  <c:v>11.8</c:v>
                </c:pt>
                <c:pt idx="985">
                  <c:v>12.25</c:v>
                </c:pt>
                <c:pt idx="986">
                  <c:v>12.6</c:v>
                </c:pt>
                <c:pt idx="987">
                  <c:v>12.5</c:v>
                </c:pt>
                <c:pt idx="988">
                  <c:v>12.8</c:v>
                </c:pt>
                <c:pt idx="989">
                  <c:v>12.85</c:v>
                </c:pt>
                <c:pt idx="990">
                  <c:v>12.6</c:v>
                </c:pt>
                <c:pt idx="991">
                  <c:v>13.1</c:v>
                </c:pt>
                <c:pt idx="992">
                  <c:v>14</c:v>
                </c:pt>
                <c:pt idx="993">
                  <c:v>14.95</c:v>
                </c:pt>
                <c:pt idx="994">
                  <c:v>16.299999</c:v>
                </c:pt>
                <c:pt idx="995">
                  <c:v>15.65</c:v>
                </c:pt>
                <c:pt idx="996">
                  <c:v>14.05</c:v>
                </c:pt>
                <c:pt idx="997">
                  <c:v>14.15</c:v>
                </c:pt>
                <c:pt idx="998">
                  <c:v>14.65</c:v>
                </c:pt>
                <c:pt idx="999">
                  <c:v>14.9</c:v>
                </c:pt>
                <c:pt idx="1000">
                  <c:v>14.15</c:v>
                </c:pt>
                <c:pt idx="1001">
                  <c:v>14.4</c:v>
                </c:pt>
                <c:pt idx="1002">
                  <c:v>14.6</c:v>
                </c:pt>
                <c:pt idx="1003">
                  <c:v>15.65</c:v>
                </c:pt>
                <c:pt idx="1004">
                  <c:v>15.35</c:v>
                </c:pt>
                <c:pt idx="1005">
                  <c:v>15.2</c:v>
                </c:pt>
                <c:pt idx="1006">
                  <c:v>15.75</c:v>
                </c:pt>
                <c:pt idx="1007">
                  <c:v>15.1</c:v>
                </c:pt>
                <c:pt idx="1008">
                  <c:v>15.25</c:v>
                </c:pt>
                <c:pt idx="1009">
                  <c:v>15.3</c:v>
                </c:pt>
                <c:pt idx="1010">
                  <c:v>15.1</c:v>
                </c:pt>
                <c:pt idx="1011">
                  <c:v>15.4</c:v>
                </c:pt>
                <c:pt idx="1012">
                  <c:v>14.8</c:v>
                </c:pt>
                <c:pt idx="1013">
                  <c:v>14.35</c:v>
                </c:pt>
                <c:pt idx="1014">
                  <c:v>14.05</c:v>
                </c:pt>
                <c:pt idx="1015">
                  <c:v>14.85</c:v>
                </c:pt>
                <c:pt idx="1016">
                  <c:v>15.2</c:v>
                </c:pt>
                <c:pt idx="1017">
                  <c:v>15.45</c:v>
                </c:pt>
                <c:pt idx="1018">
                  <c:v>15</c:v>
                </c:pt>
                <c:pt idx="1019">
                  <c:v>14.5</c:v>
                </c:pt>
                <c:pt idx="1020">
                  <c:v>14.3</c:v>
                </c:pt>
                <c:pt idx="1021">
                  <c:v>13.75</c:v>
                </c:pt>
                <c:pt idx="1022">
                  <c:v>13.6</c:v>
                </c:pt>
                <c:pt idx="1023">
                  <c:v>13.9</c:v>
                </c:pt>
                <c:pt idx="1024">
                  <c:v>14.15</c:v>
                </c:pt>
                <c:pt idx="1025">
                  <c:v>14.5</c:v>
                </c:pt>
                <c:pt idx="1026">
                  <c:v>13.7</c:v>
                </c:pt>
                <c:pt idx="1027">
                  <c:v>13.75</c:v>
                </c:pt>
                <c:pt idx="1028">
                  <c:v>13.35</c:v>
                </c:pt>
                <c:pt idx="1029">
                  <c:v>13.25</c:v>
                </c:pt>
                <c:pt idx="1030">
                  <c:v>13.35</c:v>
                </c:pt>
                <c:pt idx="1031">
                  <c:v>13.4</c:v>
                </c:pt>
                <c:pt idx="1032">
                  <c:v>13.25</c:v>
                </c:pt>
                <c:pt idx="1033">
                  <c:v>13.15</c:v>
                </c:pt>
                <c:pt idx="1034">
                  <c:v>12.8</c:v>
                </c:pt>
                <c:pt idx="1035">
                  <c:v>12.75</c:v>
                </c:pt>
                <c:pt idx="1036">
                  <c:v>12.6</c:v>
                </c:pt>
                <c:pt idx="1037">
                  <c:v>12.8</c:v>
                </c:pt>
                <c:pt idx="1038">
                  <c:v>13.5</c:v>
                </c:pt>
                <c:pt idx="1039">
                  <c:v>13.8</c:v>
                </c:pt>
                <c:pt idx="1040">
                  <c:v>13</c:v>
                </c:pt>
                <c:pt idx="1041">
                  <c:v>13.75</c:v>
                </c:pt>
                <c:pt idx="1042">
                  <c:v>14.3</c:v>
                </c:pt>
                <c:pt idx="1043">
                  <c:v>13.7</c:v>
                </c:pt>
                <c:pt idx="1044">
                  <c:v>13.65</c:v>
                </c:pt>
                <c:pt idx="1045">
                  <c:v>13.9</c:v>
                </c:pt>
                <c:pt idx="1046">
                  <c:v>13.7</c:v>
                </c:pt>
                <c:pt idx="1047">
                  <c:v>14.4</c:v>
                </c:pt>
                <c:pt idx="1048">
                  <c:v>14.65</c:v>
                </c:pt>
                <c:pt idx="1049">
                  <c:v>14.65</c:v>
                </c:pt>
                <c:pt idx="1050">
                  <c:v>14.5</c:v>
                </c:pt>
                <c:pt idx="1051">
                  <c:v>14.5</c:v>
                </c:pt>
                <c:pt idx="1052">
                  <c:v>14.55</c:v>
                </c:pt>
                <c:pt idx="1053">
                  <c:v>14.85</c:v>
                </c:pt>
                <c:pt idx="1054">
                  <c:v>15.45</c:v>
                </c:pt>
                <c:pt idx="1055">
                  <c:v>15.8</c:v>
                </c:pt>
                <c:pt idx="1056">
                  <c:v>15.95</c:v>
                </c:pt>
                <c:pt idx="1057">
                  <c:v>14.7</c:v>
                </c:pt>
                <c:pt idx="1058">
                  <c:v>15.8</c:v>
                </c:pt>
                <c:pt idx="1059">
                  <c:v>15.8</c:v>
                </c:pt>
                <c:pt idx="1060">
                  <c:v>15.9</c:v>
                </c:pt>
                <c:pt idx="1061">
                  <c:v>15.6</c:v>
                </c:pt>
                <c:pt idx="1062">
                  <c:v>15.4</c:v>
                </c:pt>
                <c:pt idx="1063">
                  <c:v>15.7</c:v>
                </c:pt>
                <c:pt idx="1064">
                  <c:v>15.7</c:v>
                </c:pt>
                <c:pt idx="1065">
                  <c:v>14.9</c:v>
                </c:pt>
                <c:pt idx="1066">
                  <c:v>15.05</c:v>
                </c:pt>
                <c:pt idx="1067">
                  <c:v>14.8</c:v>
                </c:pt>
                <c:pt idx="1068">
                  <c:v>14.2</c:v>
                </c:pt>
                <c:pt idx="1069">
                  <c:v>14.2</c:v>
                </c:pt>
                <c:pt idx="1070">
                  <c:v>13.95</c:v>
                </c:pt>
                <c:pt idx="1071">
                  <c:v>13.95</c:v>
                </c:pt>
                <c:pt idx="1072">
                  <c:v>13.85</c:v>
                </c:pt>
                <c:pt idx="1073">
                  <c:v>14.1</c:v>
                </c:pt>
                <c:pt idx="1074">
                  <c:v>14.05</c:v>
                </c:pt>
                <c:pt idx="1075">
                  <c:v>13.65</c:v>
                </c:pt>
                <c:pt idx="1076">
                  <c:v>13.6</c:v>
                </c:pt>
                <c:pt idx="1077">
                  <c:v>13.95</c:v>
                </c:pt>
                <c:pt idx="1078">
                  <c:v>14.2</c:v>
                </c:pt>
                <c:pt idx="1079">
                  <c:v>15</c:v>
                </c:pt>
                <c:pt idx="1080">
                  <c:v>15.6</c:v>
                </c:pt>
                <c:pt idx="1081">
                  <c:v>16.200001</c:v>
                </c:pt>
                <c:pt idx="1082">
                  <c:v>16.600000000000001</c:v>
                </c:pt>
                <c:pt idx="1083">
                  <c:v>16.600000000000001</c:v>
                </c:pt>
                <c:pt idx="1084">
                  <c:v>16.700001</c:v>
                </c:pt>
                <c:pt idx="1085">
                  <c:v>16.75</c:v>
                </c:pt>
                <c:pt idx="1086">
                  <c:v>16.549999</c:v>
                </c:pt>
                <c:pt idx="1087">
                  <c:v>17.149999999999999</c:v>
                </c:pt>
                <c:pt idx="1088">
                  <c:v>17.399999999999999</c:v>
                </c:pt>
                <c:pt idx="1089">
                  <c:v>17.549999</c:v>
                </c:pt>
                <c:pt idx="1090">
                  <c:v>17.649999999999999</c:v>
                </c:pt>
                <c:pt idx="1091">
                  <c:v>17.350000000000001</c:v>
                </c:pt>
                <c:pt idx="1092">
                  <c:v>17</c:v>
                </c:pt>
                <c:pt idx="1093">
                  <c:v>17.299999</c:v>
                </c:pt>
                <c:pt idx="1094">
                  <c:v>17.200001</c:v>
                </c:pt>
                <c:pt idx="1095">
                  <c:v>17.25</c:v>
                </c:pt>
                <c:pt idx="1096">
                  <c:v>17.200001</c:v>
                </c:pt>
                <c:pt idx="1097">
                  <c:v>17.25</c:v>
                </c:pt>
                <c:pt idx="1098">
                  <c:v>17.399999999999999</c:v>
                </c:pt>
                <c:pt idx="1099">
                  <c:v>16.450001</c:v>
                </c:pt>
                <c:pt idx="1100">
                  <c:v>16.5</c:v>
                </c:pt>
                <c:pt idx="1101">
                  <c:v>16.549999</c:v>
                </c:pt>
                <c:pt idx="1102">
                  <c:v>16.450001</c:v>
                </c:pt>
                <c:pt idx="1103">
                  <c:v>17.600000000000001</c:v>
                </c:pt>
                <c:pt idx="1104">
                  <c:v>16.75</c:v>
                </c:pt>
                <c:pt idx="1105">
                  <c:v>16.149999999999999</c:v>
                </c:pt>
                <c:pt idx="1106">
                  <c:v>16.5</c:v>
                </c:pt>
                <c:pt idx="1107">
                  <c:v>16.350000000000001</c:v>
                </c:pt>
                <c:pt idx="1108">
                  <c:v>16.399999999999999</c:v>
                </c:pt>
                <c:pt idx="1109">
                  <c:v>16.5</c:v>
                </c:pt>
                <c:pt idx="1110">
                  <c:v>16.700001</c:v>
                </c:pt>
                <c:pt idx="1111">
                  <c:v>16.600000000000001</c:v>
                </c:pt>
                <c:pt idx="1112">
                  <c:v>16.100000000000001</c:v>
                </c:pt>
                <c:pt idx="1113">
                  <c:v>16.100000000000001</c:v>
                </c:pt>
                <c:pt idx="1114">
                  <c:v>15.6</c:v>
                </c:pt>
                <c:pt idx="1115">
                  <c:v>15.2</c:v>
                </c:pt>
                <c:pt idx="1116">
                  <c:v>15.25</c:v>
                </c:pt>
                <c:pt idx="1117">
                  <c:v>15</c:v>
                </c:pt>
                <c:pt idx="1118">
                  <c:v>14.5</c:v>
                </c:pt>
                <c:pt idx="1119">
                  <c:v>14.85</c:v>
                </c:pt>
                <c:pt idx="1120">
                  <c:v>14.85</c:v>
                </c:pt>
                <c:pt idx="1121">
                  <c:v>14.75</c:v>
                </c:pt>
                <c:pt idx="1122">
                  <c:v>14.55</c:v>
                </c:pt>
                <c:pt idx="1123">
                  <c:v>14.7</c:v>
                </c:pt>
                <c:pt idx="1124">
                  <c:v>14.7</c:v>
                </c:pt>
                <c:pt idx="1125">
                  <c:v>14.5</c:v>
                </c:pt>
                <c:pt idx="1126">
                  <c:v>14.45</c:v>
                </c:pt>
                <c:pt idx="1127">
                  <c:v>14.95</c:v>
                </c:pt>
                <c:pt idx="1128">
                  <c:v>15.95</c:v>
                </c:pt>
                <c:pt idx="1129">
                  <c:v>15.45</c:v>
                </c:pt>
                <c:pt idx="1130">
                  <c:v>15.75</c:v>
                </c:pt>
                <c:pt idx="1131">
                  <c:v>15.55</c:v>
                </c:pt>
                <c:pt idx="1132">
                  <c:v>15.9</c:v>
                </c:pt>
                <c:pt idx="1133">
                  <c:v>16.450001</c:v>
                </c:pt>
                <c:pt idx="1134">
                  <c:v>16.899999999999999</c:v>
                </c:pt>
                <c:pt idx="1135">
                  <c:v>17.25</c:v>
                </c:pt>
                <c:pt idx="1136">
                  <c:v>16.600000000000001</c:v>
                </c:pt>
                <c:pt idx="1137">
                  <c:v>16.5</c:v>
                </c:pt>
                <c:pt idx="1138">
                  <c:v>15.85</c:v>
                </c:pt>
                <c:pt idx="1139">
                  <c:v>15.65</c:v>
                </c:pt>
                <c:pt idx="1140">
                  <c:v>16.200001</c:v>
                </c:pt>
                <c:pt idx="1141">
                  <c:v>15.85</c:v>
                </c:pt>
                <c:pt idx="1142">
                  <c:v>15.95</c:v>
                </c:pt>
                <c:pt idx="1143">
                  <c:v>16</c:v>
                </c:pt>
                <c:pt idx="1144">
                  <c:v>16.75</c:v>
                </c:pt>
                <c:pt idx="1145">
                  <c:v>17.350000000000001</c:v>
                </c:pt>
                <c:pt idx="1146">
                  <c:v>17.299999</c:v>
                </c:pt>
                <c:pt idx="1147">
                  <c:v>17.350000000000001</c:v>
                </c:pt>
                <c:pt idx="1148">
                  <c:v>17.399999999999999</c:v>
                </c:pt>
                <c:pt idx="1149">
                  <c:v>17.049999</c:v>
                </c:pt>
                <c:pt idx="1150">
                  <c:v>17.149999999999999</c:v>
                </c:pt>
                <c:pt idx="1151">
                  <c:v>16.75</c:v>
                </c:pt>
                <c:pt idx="1152">
                  <c:v>16.649999999999999</c:v>
                </c:pt>
                <c:pt idx="1153">
                  <c:v>16.25</c:v>
                </c:pt>
                <c:pt idx="1154">
                  <c:v>16.399999999999999</c:v>
                </c:pt>
                <c:pt idx="1155">
                  <c:v>15.85</c:v>
                </c:pt>
                <c:pt idx="1156">
                  <c:v>15.5</c:v>
                </c:pt>
                <c:pt idx="1157">
                  <c:v>15.55</c:v>
                </c:pt>
                <c:pt idx="1158">
                  <c:v>15.3</c:v>
                </c:pt>
                <c:pt idx="1159">
                  <c:v>15.75</c:v>
                </c:pt>
                <c:pt idx="1160">
                  <c:v>15.55</c:v>
                </c:pt>
                <c:pt idx="1161">
                  <c:v>15.45</c:v>
                </c:pt>
                <c:pt idx="1162">
                  <c:v>16.700001</c:v>
                </c:pt>
                <c:pt idx="1163">
                  <c:v>15.85</c:v>
                </c:pt>
                <c:pt idx="1164">
                  <c:v>15.85</c:v>
                </c:pt>
                <c:pt idx="1165">
                  <c:v>17.149999999999999</c:v>
                </c:pt>
                <c:pt idx="1166">
                  <c:v>17.399999999999999</c:v>
                </c:pt>
                <c:pt idx="1167">
                  <c:v>17.149999999999999</c:v>
                </c:pt>
                <c:pt idx="1168">
                  <c:v>17.549999</c:v>
                </c:pt>
                <c:pt idx="1169">
                  <c:v>16.850000000000001</c:v>
                </c:pt>
                <c:pt idx="1170">
                  <c:v>17.350000000000001</c:v>
                </c:pt>
                <c:pt idx="1171">
                  <c:v>17.549999</c:v>
                </c:pt>
                <c:pt idx="1172">
                  <c:v>17.450001</c:v>
                </c:pt>
                <c:pt idx="1173">
                  <c:v>17.299999</c:v>
                </c:pt>
                <c:pt idx="1174">
                  <c:v>18.049999</c:v>
                </c:pt>
                <c:pt idx="1175">
                  <c:v>18.450001</c:v>
                </c:pt>
                <c:pt idx="1176">
                  <c:v>18.600000000000001</c:v>
                </c:pt>
                <c:pt idx="1177">
                  <c:v>18.850000000000001</c:v>
                </c:pt>
                <c:pt idx="1178">
                  <c:v>19</c:v>
                </c:pt>
                <c:pt idx="1179">
                  <c:v>19.149999999999999</c:v>
                </c:pt>
                <c:pt idx="1180">
                  <c:v>19.149999999999999</c:v>
                </c:pt>
                <c:pt idx="1181">
                  <c:v>18.700001</c:v>
                </c:pt>
                <c:pt idx="1182">
                  <c:v>19.100000000000001</c:v>
                </c:pt>
                <c:pt idx="1183">
                  <c:v>18.850000000000001</c:v>
                </c:pt>
                <c:pt idx="1184">
                  <c:v>18.75</c:v>
                </c:pt>
                <c:pt idx="1185">
                  <c:v>19.049999</c:v>
                </c:pt>
                <c:pt idx="1186">
                  <c:v>19.200001</c:v>
                </c:pt>
                <c:pt idx="1187">
                  <c:v>19.450001</c:v>
                </c:pt>
                <c:pt idx="1188">
                  <c:v>19.5</c:v>
                </c:pt>
                <c:pt idx="1189">
                  <c:v>19.950001</c:v>
                </c:pt>
                <c:pt idx="1190">
                  <c:v>20</c:v>
                </c:pt>
                <c:pt idx="1191">
                  <c:v>19.700001</c:v>
                </c:pt>
                <c:pt idx="1192">
                  <c:v>20.049999</c:v>
                </c:pt>
                <c:pt idx="1193">
                  <c:v>21</c:v>
                </c:pt>
                <c:pt idx="1194">
                  <c:v>19.75</c:v>
                </c:pt>
                <c:pt idx="1195">
                  <c:v>19.899999999999999</c:v>
                </c:pt>
                <c:pt idx="1196">
                  <c:v>20.200001</c:v>
                </c:pt>
                <c:pt idx="1197">
                  <c:v>20.950001</c:v>
                </c:pt>
                <c:pt idx="1198">
                  <c:v>20.799999</c:v>
                </c:pt>
                <c:pt idx="1199">
                  <c:v>19.899999999999999</c:v>
                </c:pt>
                <c:pt idx="1200">
                  <c:v>20.399999999999999</c:v>
                </c:pt>
                <c:pt idx="1201">
                  <c:v>19.850000000000001</c:v>
                </c:pt>
                <c:pt idx="1202">
                  <c:v>20.100000000000001</c:v>
                </c:pt>
                <c:pt idx="1203">
                  <c:v>20.399999999999999</c:v>
                </c:pt>
                <c:pt idx="1204">
                  <c:v>20.540001</c:v>
                </c:pt>
                <c:pt idx="1205">
                  <c:v>19.799999</c:v>
                </c:pt>
                <c:pt idx="1206">
                  <c:v>19.799999</c:v>
                </c:pt>
                <c:pt idx="1207">
                  <c:v>19.959999</c:v>
                </c:pt>
                <c:pt idx="1208">
                  <c:v>20</c:v>
                </c:pt>
                <c:pt idx="1209">
                  <c:v>19.530000999999999</c:v>
                </c:pt>
                <c:pt idx="1210">
                  <c:v>19.629999000000002</c:v>
                </c:pt>
                <c:pt idx="1211">
                  <c:v>19.649999999999999</c:v>
                </c:pt>
                <c:pt idx="1212">
                  <c:v>18.549999</c:v>
                </c:pt>
                <c:pt idx="1213">
                  <c:v>18.639999</c:v>
                </c:pt>
                <c:pt idx="1214">
                  <c:v>18.84</c:v>
                </c:pt>
                <c:pt idx="1215">
                  <c:v>19.41</c:v>
                </c:pt>
                <c:pt idx="1216">
                  <c:v>20</c:v>
                </c:pt>
                <c:pt idx="1217">
                  <c:v>19.649999999999999</c:v>
                </c:pt>
                <c:pt idx="1218">
                  <c:v>19.77</c:v>
                </c:pt>
                <c:pt idx="1219">
                  <c:v>19.920000000000002</c:v>
                </c:pt>
                <c:pt idx="1220">
                  <c:v>19.540001</c:v>
                </c:pt>
                <c:pt idx="1221">
                  <c:v>19.459999</c:v>
                </c:pt>
                <c:pt idx="1222">
                  <c:v>17.989999999999998</c:v>
                </c:pt>
                <c:pt idx="1223">
                  <c:v>18.469999000000001</c:v>
                </c:pt>
                <c:pt idx="1224">
                  <c:v>18.07</c:v>
                </c:pt>
                <c:pt idx="1225">
                  <c:v>18.68</c:v>
                </c:pt>
                <c:pt idx="1226">
                  <c:v>19.600000000000001</c:v>
                </c:pt>
                <c:pt idx="1227">
                  <c:v>19.260000000000002</c:v>
                </c:pt>
                <c:pt idx="1228">
                  <c:v>19.350000000000001</c:v>
                </c:pt>
                <c:pt idx="1229">
                  <c:v>19.079999999999998</c:v>
                </c:pt>
                <c:pt idx="1230">
                  <c:v>19.07</c:v>
                </c:pt>
                <c:pt idx="1231">
                  <c:v>18.5</c:v>
                </c:pt>
                <c:pt idx="1232">
                  <c:v>18.43</c:v>
                </c:pt>
                <c:pt idx="1233">
                  <c:v>17.399999999999999</c:v>
                </c:pt>
                <c:pt idx="1234">
                  <c:v>15.71</c:v>
                </c:pt>
                <c:pt idx="1235">
                  <c:v>15.1</c:v>
                </c:pt>
                <c:pt idx="1236">
                  <c:v>15.58</c:v>
                </c:pt>
                <c:pt idx="1237">
                  <c:v>15.5</c:v>
                </c:pt>
                <c:pt idx="1238">
                  <c:v>14.65</c:v>
                </c:pt>
                <c:pt idx="1239">
                  <c:v>14.05</c:v>
                </c:pt>
                <c:pt idx="1240">
                  <c:v>13.22</c:v>
                </c:pt>
                <c:pt idx="1241">
                  <c:v>13.42</c:v>
                </c:pt>
                <c:pt idx="1242">
                  <c:v>13.85</c:v>
                </c:pt>
                <c:pt idx="1243">
                  <c:v>14</c:v>
                </c:pt>
                <c:pt idx="1244">
                  <c:v>14.13</c:v>
                </c:pt>
                <c:pt idx="1245">
                  <c:v>13.45</c:v>
                </c:pt>
                <c:pt idx="1246">
                  <c:v>13.75</c:v>
                </c:pt>
                <c:pt idx="1247">
                  <c:v>14.02</c:v>
                </c:pt>
                <c:pt idx="1248">
                  <c:v>13.85</c:v>
                </c:pt>
                <c:pt idx="1249">
                  <c:v>14.15</c:v>
                </c:pt>
                <c:pt idx="1250">
                  <c:v>14.1</c:v>
                </c:pt>
                <c:pt idx="1251">
                  <c:v>14.45</c:v>
                </c:pt>
                <c:pt idx="1252">
                  <c:v>14.24</c:v>
                </c:pt>
                <c:pt idx="1253">
                  <c:v>14.49</c:v>
                </c:pt>
                <c:pt idx="1254">
                  <c:v>15.26</c:v>
                </c:pt>
                <c:pt idx="1255">
                  <c:v>15.33</c:v>
                </c:pt>
                <c:pt idx="1256">
                  <c:v>14.71</c:v>
                </c:pt>
                <c:pt idx="1257">
                  <c:v>14.47</c:v>
                </c:pt>
                <c:pt idx="1258">
                  <c:v>14.19</c:v>
                </c:pt>
                <c:pt idx="1259">
                  <c:v>13.96</c:v>
                </c:pt>
                <c:pt idx="1260">
                  <c:v>13.38</c:v>
                </c:pt>
                <c:pt idx="1261">
                  <c:v>13.07</c:v>
                </c:pt>
                <c:pt idx="1262">
                  <c:v>12.28</c:v>
                </c:pt>
                <c:pt idx="1263">
                  <c:v>12.35</c:v>
                </c:pt>
                <c:pt idx="1264">
                  <c:v>12.43</c:v>
                </c:pt>
                <c:pt idx="1265">
                  <c:v>12.25</c:v>
                </c:pt>
                <c:pt idx="1266">
                  <c:v>12.5</c:v>
                </c:pt>
                <c:pt idx="1267">
                  <c:v>12.01</c:v>
                </c:pt>
                <c:pt idx="1268">
                  <c:v>12.8</c:v>
                </c:pt>
                <c:pt idx="1269">
                  <c:v>13.22</c:v>
                </c:pt>
                <c:pt idx="1270">
                  <c:v>13.55</c:v>
                </c:pt>
                <c:pt idx="1271">
                  <c:v>14.21</c:v>
                </c:pt>
                <c:pt idx="1272">
                  <c:v>14.74</c:v>
                </c:pt>
                <c:pt idx="1273">
                  <c:v>13.8</c:v>
                </c:pt>
                <c:pt idx="1274">
                  <c:v>13.76</c:v>
                </c:pt>
                <c:pt idx="1275">
                  <c:v>13.98</c:v>
                </c:pt>
                <c:pt idx="1276">
                  <c:v>14.18</c:v>
                </c:pt>
                <c:pt idx="1277">
                  <c:v>14.29</c:v>
                </c:pt>
                <c:pt idx="1278">
                  <c:v>14.09</c:v>
                </c:pt>
                <c:pt idx="1279">
                  <c:v>14.16</c:v>
                </c:pt>
                <c:pt idx="1280">
                  <c:v>14.01</c:v>
                </c:pt>
                <c:pt idx="1281">
                  <c:v>13.59</c:v>
                </c:pt>
                <c:pt idx="1282">
                  <c:v>13.81</c:v>
                </c:pt>
                <c:pt idx="1283">
                  <c:v>14.39</c:v>
                </c:pt>
                <c:pt idx="1284">
                  <c:v>13.97</c:v>
                </c:pt>
                <c:pt idx="1285">
                  <c:v>14.06</c:v>
                </c:pt>
                <c:pt idx="1286">
                  <c:v>14.35</c:v>
                </c:pt>
                <c:pt idx="1287">
                  <c:v>14.18</c:v>
                </c:pt>
                <c:pt idx="1288">
                  <c:v>14.52</c:v>
                </c:pt>
                <c:pt idx="1289">
                  <c:v>14.17</c:v>
                </c:pt>
                <c:pt idx="1290">
                  <c:v>14.35</c:v>
                </c:pt>
                <c:pt idx="1291">
                  <c:v>13.99</c:v>
                </c:pt>
                <c:pt idx="1292">
                  <c:v>13.67</c:v>
                </c:pt>
                <c:pt idx="1293">
                  <c:v>13.28</c:v>
                </c:pt>
                <c:pt idx="1294">
                  <c:v>13.74</c:v>
                </c:pt>
                <c:pt idx="1295">
                  <c:v>13.2</c:v>
                </c:pt>
                <c:pt idx="1296">
                  <c:v>13.3</c:v>
                </c:pt>
                <c:pt idx="1297">
                  <c:v>13.44</c:v>
                </c:pt>
                <c:pt idx="1298">
                  <c:v>13.73</c:v>
                </c:pt>
                <c:pt idx="1299">
                  <c:v>13.72</c:v>
                </c:pt>
                <c:pt idx="1300">
                  <c:v>13.32</c:v>
                </c:pt>
                <c:pt idx="1301">
                  <c:v>13.65</c:v>
                </c:pt>
                <c:pt idx="1302">
                  <c:v>13.84</c:v>
                </c:pt>
                <c:pt idx="1303">
                  <c:v>14.02</c:v>
                </c:pt>
                <c:pt idx="1304">
                  <c:v>13.64</c:v>
                </c:pt>
                <c:pt idx="1305">
                  <c:v>13.55</c:v>
                </c:pt>
                <c:pt idx="1306">
                  <c:v>13.92</c:v>
                </c:pt>
                <c:pt idx="1307">
                  <c:v>15.66</c:v>
                </c:pt>
                <c:pt idx="1308">
                  <c:v>16.110001</c:v>
                </c:pt>
                <c:pt idx="1309">
                  <c:v>15.65</c:v>
                </c:pt>
                <c:pt idx="1310">
                  <c:v>15.63</c:v>
                </c:pt>
                <c:pt idx="1311">
                  <c:v>15.13</c:v>
                </c:pt>
                <c:pt idx="1312">
                  <c:v>14.5</c:v>
                </c:pt>
                <c:pt idx="1313">
                  <c:v>14.77</c:v>
                </c:pt>
                <c:pt idx="1314">
                  <c:v>14.72</c:v>
                </c:pt>
                <c:pt idx="1315">
                  <c:v>14.35</c:v>
                </c:pt>
                <c:pt idx="1316">
                  <c:v>14.49</c:v>
                </c:pt>
                <c:pt idx="1317">
                  <c:v>14.47</c:v>
                </c:pt>
                <c:pt idx="1318">
                  <c:v>14.47</c:v>
                </c:pt>
                <c:pt idx="1319">
                  <c:v>15.11</c:v>
                </c:pt>
                <c:pt idx="1320">
                  <c:v>14.71</c:v>
                </c:pt>
                <c:pt idx="1321">
                  <c:v>14.95</c:v>
                </c:pt>
                <c:pt idx="1322">
                  <c:v>15.35</c:v>
                </c:pt>
                <c:pt idx="1323">
                  <c:v>15.04</c:v>
                </c:pt>
                <c:pt idx="1324">
                  <c:v>15.47</c:v>
                </c:pt>
                <c:pt idx="1325">
                  <c:v>14.93</c:v>
                </c:pt>
                <c:pt idx="1326">
                  <c:v>14.8</c:v>
                </c:pt>
                <c:pt idx="1327">
                  <c:v>14.81</c:v>
                </c:pt>
                <c:pt idx="1328">
                  <c:v>14.95</c:v>
                </c:pt>
                <c:pt idx="1329">
                  <c:v>15</c:v>
                </c:pt>
                <c:pt idx="1330">
                  <c:v>14.85</c:v>
                </c:pt>
                <c:pt idx="1331">
                  <c:v>14.7</c:v>
                </c:pt>
                <c:pt idx="1332">
                  <c:v>15.01</c:v>
                </c:pt>
                <c:pt idx="1333">
                  <c:v>15.35</c:v>
                </c:pt>
                <c:pt idx="1334">
                  <c:v>16.100000000000001</c:v>
                </c:pt>
                <c:pt idx="1335">
                  <c:v>16.16</c:v>
                </c:pt>
                <c:pt idx="1336">
                  <c:v>16.139999</c:v>
                </c:pt>
                <c:pt idx="1337">
                  <c:v>16</c:v>
                </c:pt>
                <c:pt idx="1338">
                  <c:v>16.440000999999999</c:v>
                </c:pt>
                <c:pt idx="1339">
                  <c:v>16.5</c:v>
                </c:pt>
                <c:pt idx="1340">
                  <c:v>16.579999999999998</c:v>
                </c:pt>
                <c:pt idx="1341">
                  <c:v>16.579999999999998</c:v>
                </c:pt>
                <c:pt idx="1342">
                  <c:v>15.95</c:v>
                </c:pt>
                <c:pt idx="1343">
                  <c:v>15.28</c:v>
                </c:pt>
                <c:pt idx="1344">
                  <c:v>15.27</c:v>
                </c:pt>
                <c:pt idx="1345">
                  <c:v>15.44</c:v>
                </c:pt>
                <c:pt idx="1346">
                  <c:v>15.39</c:v>
                </c:pt>
                <c:pt idx="1347">
                  <c:v>15.86</c:v>
                </c:pt>
                <c:pt idx="1348">
                  <c:v>15.41</c:v>
                </c:pt>
                <c:pt idx="1349">
                  <c:v>15.15</c:v>
                </c:pt>
                <c:pt idx="1350">
                  <c:v>14.69</c:v>
                </c:pt>
                <c:pt idx="1351">
                  <c:v>14.87</c:v>
                </c:pt>
                <c:pt idx="1352">
                  <c:v>14.39</c:v>
                </c:pt>
                <c:pt idx="1353">
                  <c:v>14.88</c:v>
                </c:pt>
                <c:pt idx="1354">
                  <c:v>14.91</c:v>
                </c:pt>
                <c:pt idx="1355">
                  <c:v>13.79</c:v>
                </c:pt>
                <c:pt idx="1356">
                  <c:v>13.58</c:v>
                </c:pt>
                <c:pt idx="1357">
                  <c:v>13.53</c:v>
                </c:pt>
                <c:pt idx="1358">
                  <c:v>13.39</c:v>
                </c:pt>
                <c:pt idx="1359">
                  <c:v>13.35</c:v>
                </c:pt>
                <c:pt idx="1360">
                  <c:v>13.57</c:v>
                </c:pt>
                <c:pt idx="1361">
                  <c:v>13.32</c:v>
                </c:pt>
                <c:pt idx="1362">
                  <c:v>13.19</c:v>
                </c:pt>
                <c:pt idx="1363">
                  <c:v>13.09</c:v>
                </c:pt>
                <c:pt idx="1364">
                  <c:v>13.2</c:v>
                </c:pt>
                <c:pt idx="1365">
                  <c:v>12.98</c:v>
                </c:pt>
                <c:pt idx="1366">
                  <c:v>13</c:v>
                </c:pt>
                <c:pt idx="1367">
                  <c:v>12.69</c:v>
                </c:pt>
                <c:pt idx="1368">
                  <c:v>12.46</c:v>
                </c:pt>
                <c:pt idx="1369">
                  <c:v>12.06</c:v>
                </c:pt>
                <c:pt idx="1370">
                  <c:v>11.88</c:v>
                </c:pt>
                <c:pt idx="1371">
                  <c:v>11.94</c:v>
                </c:pt>
                <c:pt idx="1372">
                  <c:v>12.01</c:v>
                </c:pt>
                <c:pt idx="1373">
                  <c:v>11.85</c:v>
                </c:pt>
                <c:pt idx="1374">
                  <c:v>11.18</c:v>
                </c:pt>
                <c:pt idx="1375">
                  <c:v>11</c:v>
                </c:pt>
                <c:pt idx="1376">
                  <c:v>10.81</c:v>
                </c:pt>
                <c:pt idx="1377">
                  <c:v>11</c:v>
                </c:pt>
                <c:pt idx="1378">
                  <c:v>11.05</c:v>
                </c:pt>
                <c:pt idx="1379">
                  <c:v>10.75</c:v>
                </c:pt>
                <c:pt idx="1380">
                  <c:v>10.93</c:v>
                </c:pt>
                <c:pt idx="1381">
                  <c:v>10.98</c:v>
                </c:pt>
                <c:pt idx="1382">
                  <c:v>11.27</c:v>
                </c:pt>
                <c:pt idx="1383">
                  <c:v>11.5</c:v>
                </c:pt>
                <c:pt idx="1384">
                  <c:v>11.58</c:v>
                </c:pt>
                <c:pt idx="1385">
                  <c:v>10.88</c:v>
                </c:pt>
                <c:pt idx="1386">
                  <c:v>10.64</c:v>
                </c:pt>
                <c:pt idx="1387">
                  <c:v>10.01</c:v>
                </c:pt>
                <c:pt idx="1388">
                  <c:v>9.5299999999999994</c:v>
                </c:pt>
                <c:pt idx="1389">
                  <c:v>9.4499999999999993</c:v>
                </c:pt>
                <c:pt idx="1390">
                  <c:v>9.4600000000000009</c:v>
                </c:pt>
                <c:pt idx="1391">
                  <c:v>9.85</c:v>
                </c:pt>
                <c:pt idx="1392">
                  <c:v>9.23</c:v>
                </c:pt>
                <c:pt idx="1393">
                  <c:v>9.23</c:v>
                </c:pt>
                <c:pt idx="1394">
                  <c:v>9.0299999999999994</c:v>
                </c:pt>
                <c:pt idx="1395">
                  <c:v>9.34</c:v>
                </c:pt>
                <c:pt idx="1396">
                  <c:v>8.83</c:v>
                </c:pt>
                <c:pt idx="1397">
                  <c:v>9.02</c:v>
                </c:pt>
                <c:pt idx="1398">
                  <c:v>9.2200000000000006</c:v>
                </c:pt>
                <c:pt idx="1399">
                  <c:v>9.5500000000000007</c:v>
                </c:pt>
                <c:pt idx="1400">
                  <c:v>9.39</c:v>
                </c:pt>
                <c:pt idx="1401">
                  <c:v>9.39</c:v>
                </c:pt>
                <c:pt idx="1402">
                  <c:v>9.7799999999999994</c:v>
                </c:pt>
                <c:pt idx="1403">
                  <c:v>9.6199999999999992</c:v>
                </c:pt>
                <c:pt idx="1404">
                  <c:v>9.9499999999999993</c:v>
                </c:pt>
                <c:pt idx="1405">
                  <c:v>10.64</c:v>
                </c:pt>
                <c:pt idx="1406">
                  <c:v>10.26</c:v>
                </c:pt>
                <c:pt idx="1407">
                  <c:v>10.33</c:v>
                </c:pt>
                <c:pt idx="1408">
                  <c:v>10.81</c:v>
                </c:pt>
                <c:pt idx="1409">
                  <c:v>11</c:v>
                </c:pt>
                <c:pt idx="1410">
                  <c:v>11.3</c:v>
                </c:pt>
                <c:pt idx="1411">
                  <c:v>11.34</c:v>
                </c:pt>
                <c:pt idx="1412">
                  <c:v>11.75</c:v>
                </c:pt>
                <c:pt idx="1413">
                  <c:v>11.7</c:v>
                </c:pt>
                <c:pt idx="1414">
                  <c:v>11.2</c:v>
                </c:pt>
                <c:pt idx="1415">
                  <c:v>11.43</c:v>
                </c:pt>
                <c:pt idx="1416">
                  <c:v>11.16</c:v>
                </c:pt>
                <c:pt idx="1417">
                  <c:v>11.1</c:v>
                </c:pt>
                <c:pt idx="1418">
                  <c:v>12.15</c:v>
                </c:pt>
                <c:pt idx="1419">
                  <c:v>11.97</c:v>
                </c:pt>
                <c:pt idx="1420">
                  <c:v>12.12</c:v>
                </c:pt>
                <c:pt idx="1421">
                  <c:v>11.72</c:v>
                </c:pt>
                <c:pt idx="1422">
                  <c:v>11.48</c:v>
                </c:pt>
                <c:pt idx="1423">
                  <c:v>10.7</c:v>
                </c:pt>
                <c:pt idx="1424">
                  <c:v>10.95</c:v>
                </c:pt>
                <c:pt idx="1425">
                  <c:v>11.4</c:v>
                </c:pt>
                <c:pt idx="1426">
                  <c:v>11.38</c:v>
                </c:pt>
                <c:pt idx="1427">
                  <c:v>11.4</c:v>
                </c:pt>
                <c:pt idx="1428">
                  <c:v>11.44</c:v>
                </c:pt>
                <c:pt idx="1429">
                  <c:v>11.42</c:v>
                </c:pt>
                <c:pt idx="1430">
                  <c:v>11.12</c:v>
                </c:pt>
                <c:pt idx="1431">
                  <c:v>11.37</c:v>
                </c:pt>
                <c:pt idx="1432">
                  <c:v>10.81</c:v>
                </c:pt>
                <c:pt idx="1433">
                  <c:v>11.36</c:v>
                </c:pt>
                <c:pt idx="1434">
                  <c:v>11.33</c:v>
                </c:pt>
                <c:pt idx="1435">
                  <c:v>11.19</c:v>
                </c:pt>
                <c:pt idx="1436">
                  <c:v>11.53</c:v>
                </c:pt>
                <c:pt idx="1437">
                  <c:v>11.91</c:v>
                </c:pt>
                <c:pt idx="1438">
                  <c:v>11.82</c:v>
                </c:pt>
                <c:pt idx="1439">
                  <c:v>11.57</c:v>
                </c:pt>
                <c:pt idx="1440">
                  <c:v>11.65</c:v>
                </c:pt>
                <c:pt idx="1441">
                  <c:v>11.66</c:v>
                </c:pt>
                <c:pt idx="1442">
                  <c:v>11.74</c:v>
                </c:pt>
                <c:pt idx="1443">
                  <c:v>11.8</c:v>
                </c:pt>
                <c:pt idx="1444">
                  <c:v>11.85</c:v>
                </c:pt>
                <c:pt idx="1445">
                  <c:v>11.89</c:v>
                </c:pt>
                <c:pt idx="1446">
                  <c:v>11.48</c:v>
                </c:pt>
                <c:pt idx="1447">
                  <c:v>11.17</c:v>
                </c:pt>
                <c:pt idx="1448">
                  <c:v>10.76</c:v>
                </c:pt>
                <c:pt idx="1449">
                  <c:v>10.8</c:v>
                </c:pt>
                <c:pt idx="1450">
                  <c:v>10.8</c:v>
                </c:pt>
                <c:pt idx="1451">
                  <c:v>10.71</c:v>
                </c:pt>
                <c:pt idx="1452">
                  <c:v>10.81</c:v>
                </c:pt>
                <c:pt idx="1453">
                  <c:v>10.87</c:v>
                </c:pt>
                <c:pt idx="1454">
                  <c:v>10.82</c:v>
                </c:pt>
                <c:pt idx="1455">
                  <c:v>10.75</c:v>
                </c:pt>
                <c:pt idx="1456">
                  <c:v>10.54</c:v>
                </c:pt>
                <c:pt idx="1457">
                  <c:v>10.14</c:v>
                </c:pt>
                <c:pt idx="1458">
                  <c:v>9.9499999999999993</c:v>
                </c:pt>
                <c:pt idx="1459">
                  <c:v>9.7200000000000006</c:v>
                </c:pt>
                <c:pt idx="1460">
                  <c:v>9.6999999999999993</c:v>
                </c:pt>
                <c:pt idx="1461">
                  <c:v>9.8699999999999992</c:v>
                </c:pt>
                <c:pt idx="1462">
                  <c:v>9.36</c:v>
                </c:pt>
                <c:pt idx="1463">
                  <c:v>9.2799999999999994</c:v>
                </c:pt>
                <c:pt idx="1464">
                  <c:v>9.18</c:v>
                </c:pt>
                <c:pt idx="1465">
                  <c:v>9.0500000000000007</c:v>
                </c:pt>
                <c:pt idx="1466">
                  <c:v>9.2200000000000006</c:v>
                </c:pt>
                <c:pt idx="1467">
                  <c:v>9.3699999999999992</c:v>
                </c:pt>
                <c:pt idx="1468">
                  <c:v>9.32</c:v>
                </c:pt>
                <c:pt idx="1469">
                  <c:v>9.43</c:v>
                </c:pt>
                <c:pt idx="1470">
                  <c:v>9.2100000000000009</c:v>
                </c:pt>
                <c:pt idx="1471">
                  <c:v>9.82</c:v>
                </c:pt>
                <c:pt idx="1472">
                  <c:v>9.9</c:v>
                </c:pt>
                <c:pt idx="1473">
                  <c:v>9.58</c:v>
                </c:pt>
                <c:pt idx="1474">
                  <c:v>9.7799999999999994</c:v>
                </c:pt>
                <c:pt idx="1475">
                  <c:v>9.9</c:v>
                </c:pt>
                <c:pt idx="1476">
                  <c:v>9.7799999999999994</c:v>
                </c:pt>
                <c:pt idx="1477">
                  <c:v>9.49</c:v>
                </c:pt>
                <c:pt idx="1478">
                  <c:v>9.4499999999999993</c:v>
                </c:pt>
                <c:pt idx="1479">
                  <c:v>9.74</c:v>
                </c:pt>
                <c:pt idx="1480">
                  <c:v>9.7899999999999991</c:v>
                </c:pt>
                <c:pt idx="1481">
                  <c:v>9.7899999999999991</c:v>
                </c:pt>
                <c:pt idx="1482">
                  <c:v>9.94</c:v>
                </c:pt>
                <c:pt idx="1483">
                  <c:v>9.3699999999999992</c:v>
                </c:pt>
                <c:pt idx="1484">
                  <c:v>9.5500000000000007</c:v>
                </c:pt>
                <c:pt idx="1485">
                  <c:v>9.5399999999999991</c:v>
                </c:pt>
                <c:pt idx="1486">
                  <c:v>9.25</c:v>
                </c:pt>
                <c:pt idx="1487">
                  <c:v>8.77</c:v>
                </c:pt>
                <c:pt idx="1488">
                  <c:v>8.98</c:v>
                </c:pt>
                <c:pt idx="1489">
                  <c:v>8.75</c:v>
                </c:pt>
                <c:pt idx="1490">
                  <c:v>8.65</c:v>
                </c:pt>
                <c:pt idx="1491">
                  <c:v>8.49</c:v>
                </c:pt>
                <c:pt idx="1492">
                  <c:v>8.14</c:v>
                </c:pt>
                <c:pt idx="1493">
                  <c:v>7.96</c:v>
                </c:pt>
                <c:pt idx="1494">
                  <c:v>8.08</c:v>
                </c:pt>
                <c:pt idx="1495">
                  <c:v>8.4</c:v>
                </c:pt>
                <c:pt idx="1496">
                  <c:v>8</c:v>
                </c:pt>
                <c:pt idx="1497">
                  <c:v>8.26</c:v>
                </c:pt>
                <c:pt idx="1498">
                  <c:v>8.24</c:v>
                </c:pt>
                <c:pt idx="1499">
                  <c:v>8.57</c:v>
                </c:pt>
                <c:pt idx="1500">
                  <c:v>8.3000000000000007</c:v>
                </c:pt>
                <c:pt idx="1501">
                  <c:v>7.95</c:v>
                </c:pt>
                <c:pt idx="1502">
                  <c:v>7.88</c:v>
                </c:pt>
                <c:pt idx="1503">
                  <c:v>8.0299999999999994</c:v>
                </c:pt>
                <c:pt idx="1504">
                  <c:v>8.19</c:v>
                </c:pt>
                <c:pt idx="1505">
                  <c:v>8.06</c:v>
                </c:pt>
                <c:pt idx="1506">
                  <c:v>8.25</c:v>
                </c:pt>
                <c:pt idx="1507">
                  <c:v>8.3000000000000007</c:v>
                </c:pt>
                <c:pt idx="1508">
                  <c:v>8.4499999999999993</c:v>
                </c:pt>
                <c:pt idx="1509">
                  <c:v>8.35</c:v>
                </c:pt>
                <c:pt idx="1510">
                  <c:v>7.78</c:v>
                </c:pt>
                <c:pt idx="1511">
                  <c:v>7.96</c:v>
                </c:pt>
                <c:pt idx="1512">
                  <c:v>7.82</c:v>
                </c:pt>
                <c:pt idx="1513">
                  <c:v>7.73</c:v>
                </c:pt>
                <c:pt idx="1514">
                  <c:v>7.47</c:v>
                </c:pt>
                <c:pt idx="1515">
                  <c:v>7.55</c:v>
                </c:pt>
                <c:pt idx="1516">
                  <c:v>7.3</c:v>
                </c:pt>
                <c:pt idx="1517">
                  <c:v>7.31</c:v>
                </c:pt>
                <c:pt idx="1518">
                  <c:v>7.24</c:v>
                </c:pt>
                <c:pt idx="1519">
                  <c:v>7.3</c:v>
                </c:pt>
                <c:pt idx="1520">
                  <c:v>7.45</c:v>
                </c:pt>
                <c:pt idx="1521">
                  <c:v>7.25</c:v>
                </c:pt>
                <c:pt idx="1522">
                  <c:v>7.11</c:v>
                </c:pt>
                <c:pt idx="1523">
                  <c:v>7.11</c:v>
                </c:pt>
                <c:pt idx="1524">
                  <c:v>6.66</c:v>
                </c:pt>
                <c:pt idx="1525">
                  <c:v>6.44</c:v>
                </c:pt>
                <c:pt idx="1526">
                  <c:v>6.5</c:v>
                </c:pt>
                <c:pt idx="1527">
                  <c:v>6.55</c:v>
                </c:pt>
                <c:pt idx="1528">
                  <c:v>6.85</c:v>
                </c:pt>
                <c:pt idx="1529">
                  <c:v>7.19</c:v>
                </c:pt>
                <c:pt idx="1530">
                  <c:v>7.36</c:v>
                </c:pt>
                <c:pt idx="1531">
                  <c:v>7.26</c:v>
                </c:pt>
                <c:pt idx="1532">
                  <c:v>7.21</c:v>
                </c:pt>
                <c:pt idx="1533">
                  <c:v>6.93</c:v>
                </c:pt>
                <c:pt idx="1534">
                  <c:v>6.76</c:v>
                </c:pt>
                <c:pt idx="1535">
                  <c:v>6.51</c:v>
                </c:pt>
                <c:pt idx="1536">
                  <c:v>6.35</c:v>
                </c:pt>
                <c:pt idx="1537">
                  <c:v>6.86</c:v>
                </c:pt>
                <c:pt idx="1538">
                  <c:v>6.62</c:v>
                </c:pt>
                <c:pt idx="1539">
                  <c:v>6.81</c:v>
                </c:pt>
                <c:pt idx="1540">
                  <c:v>6.5</c:v>
                </c:pt>
                <c:pt idx="1541">
                  <c:v>6.46</c:v>
                </c:pt>
                <c:pt idx="1542">
                  <c:v>6.72</c:v>
                </c:pt>
                <c:pt idx="1543">
                  <c:v>7.03</c:v>
                </c:pt>
                <c:pt idx="1544">
                  <c:v>6.7</c:v>
                </c:pt>
                <c:pt idx="1545">
                  <c:v>6.55</c:v>
                </c:pt>
                <c:pt idx="1546">
                  <c:v>6.8</c:v>
                </c:pt>
                <c:pt idx="1547">
                  <c:v>6.93</c:v>
                </c:pt>
                <c:pt idx="1548">
                  <c:v>6.75</c:v>
                </c:pt>
                <c:pt idx="1549">
                  <c:v>7.01</c:v>
                </c:pt>
                <c:pt idx="1550">
                  <c:v>7.09</c:v>
                </c:pt>
                <c:pt idx="1551">
                  <c:v>7.1</c:v>
                </c:pt>
                <c:pt idx="1552">
                  <c:v>7.32</c:v>
                </c:pt>
                <c:pt idx="1553">
                  <c:v>7.7</c:v>
                </c:pt>
                <c:pt idx="1554">
                  <c:v>7.14</c:v>
                </c:pt>
                <c:pt idx="1555">
                  <c:v>7</c:v>
                </c:pt>
                <c:pt idx="1556">
                  <c:v>6.57</c:v>
                </c:pt>
                <c:pt idx="1557">
                  <c:v>5.71</c:v>
                </c:pt>
                <c:pt idx="1558">
                  <c:v>6.51</c:v>
                </c:pt>
                <c:pt idx="1559">
                  <c:v>6.31</c:v>
                </c:pt>
                <c:pt idx="1560">
                  <c:v>6.1</c:v>
                </c:pt>
                <c:pt idx="1561">
                  <c:v>5.86</c:v>
                </c:pt>
                <c:pt idx="1562">
                  <c:v>5.6</c:v>
                </c:pt>
                <c:pt idx="1563">
                  <c:v>4.62</c:v>
                </c:pt>
                <c:pt idx="1564">
                  <c:v>3.95</c:v>
                </c:pt>
                <c:pt idx="1565">
                  <c:v>4.17</c:v>
                </c:pt>
                <c:pt idx="1566">
                  <c:v>3.98</c:v>
                </c:pt>
                <c:pt idx="1567">
                  <c:v>2.68</c:v>
                </c:pt>
                <c:pt idx="1568">
                  <c:v>3.14</c:v>
                </c:pt>
                <c:pt idx="1569">
                  <c:v>2.64</c:v>
                </c:pt>
                <c:pt idx="1570">
                  <c:v>2.62</c:v>
                </c:pt>
                <c:pt idx="1571">
                  <c:v>2.2799999999999998</c:v>
                </c:pt>
                <c:pt idx="1572">
                  <c:v>2.64</c:v>
                </c:pt>
                <c:pt idx="1573">
                  <c:v>3.4</c:v>
                </c:pt>
                <c:pt idx="1574">
                  <c:v>3.23</c:v>
                </c:pt>
                <c:pt idx="1575">
                  <c:v>3.5</c:v>
                </c:pt>
                <c:pt idx="1576">
                  <c:v>3.92</c:v>
                </c:pt>
                <c:pt idx="1577">
                  <c:v>3.46</c:v>
                </c:pt>
                <c:pt idx="1578">
                  <c:v>3.57</c:v>
                </c:pt>
                <c:pt idx="1579">
                  <c:v>3.45</c:v>
                </c:pt>
                <c:pt idx="1580">
                  <c:v>3.15</c:v>
                </c:pt>
                <c:pt idx="1581">
                  <c:v>3</c:v>
                </c:pt>
                <c:pt idx="1582">
                  <c:v>2.74</c:v>
                </c:pt>
                <c:pt idx="1583">
                  <c:v>2.3199999999999998</c:v>
                </c:pt>
                <c:pt idx="1584">
                  <c:v>2.5</c:v>
                </c:pt>
                <c:pt idx="1585">
                  <c:v>3.17</c:v>
                </c:pt>
                <c:pt idx="1586">
                  <c:v>3.05</c:v>
                </c:pt>
                <c:pt idx="1587">
                  <c:v>3.3</c:v>
                </c:pt>
                <c:pt idx="1588">
                  <c:v>2.34</c:v>
                </c:pt>
                <c:pt idx="1589">
                  <c:v>2.21</c:v>
                </c:pt>
                <c:pt idx="1590">
                  <c:v>2.15</c:v>
                </c:pt>
                <c:pt idx="1591">
                  <c:v>2.35</c:v>
                </c:pt>
                <c:pt idx="1592">
                  <c:v>3.85</c:v>
                </c:pt>
                <c:pt idx="1593">
                  <c:v>3.22</c:v>
                </c:pt>
                <c:pt idx="1594">
                  <c:v>3.2</c:v>
                </c:pt>
                <c:pt idx="1595">
                  <c:v>3.39</c:v>
                </c:pt>
                <c:pt idx="1596">
                  <c:v>3.2</c:v>
                </c:pt>
                <c:pt idx="1597">
                  <c:v>3.14</c:v>
                </c:pt>
                <c:pt idx="1598">
                  <c:v>3.19</c:v>
                </c:pt>
                <c:pt idx="1599">
                  <c:v>3.82</c:v>
                </c:pt>
                <c:pt idx="1600">
                  <c:v>4.54</c:v>
                </c:pt>
                <c:pt idx="1601">
                  <c:v>5.01</c:v>
                </c:pt>
                <c:pt idx="1602">
                  <c:v>4.62</c:v>
                </c:pt>
                <c:pt idx="1603">
                  <c:v>4.1100000000000003</c:v>
                </c:pt>
                <c:pt idx="1604">
                  <c:v>4.67</c:v>
                </c:pt>
                <c:pt idx="1605">
                  <c:v>4.08</c:v>
                </c:pt>
                <c:pt idx="1606">
                  <c:v>4.01</c:v>
                </c:pt>
                <c:pt idx="1607">
                  <c:v>4.1399999999999997</c:v>
                </c:pt>
                <c:pt idx="1608">
                  <c:v>6.4</c:v>
                </c:pt>
                <c:pt idx="1609">
                  <c:v>5.77</c:v>
                </c:pt>
                <c:pt idx="1610">
                  <c:v>5.0199999999999996</c:v>
                </c:pt>
                <c:pt idx="1611">
                  <c:v>4.25</c:v>
                </c:pt>
                <c:pt idx="1612">
                  <c:v>4.47</c:v>
                </c:pt>
                <c:pt idx="1613">
                  <c:v>4.8</c:v>
                </c:pt>
                <c:pt idx="1614">
                  <c:v>4.82</c:v>
                </c:pt>
                <c:pt idx="1615">
                  <c:v>4.6900000000000004</c:v>
                </c:pt>
                <c:pt idx="1616">
                  <c:v>4.68</c:v>
                </c:pt>
                <c:pt idx="1617">
                  <c:v>4.66</c:v>
                </c:pt>
                <c:pt idx="1618">
                  <c:v>4.8</c:v>
                </c:pt>
                <c:pt idx="1619">
                  <c:v>5.48</c:v>
                </c:pt>
                <c:pt idx="1620">
                  <c:v>5.65</c:v>
                </c:pt>
                <c:pt idx="1621">
                  <c:v>5</c:v>
                </c:pt>
                <c:pt idx="1622">
                  <c:v>5.03</c:v>
                </c:pt>
                <c:pt idx="1623">
                  <c:v>5.35</c:v>
                </c:pt>
                <c:pt idx="1624">
                  <c:v>5.27</c:v>
                </c:pt>
                <c:pt idx="1625">
                  <c:v>5.17</c:v>
                </c:pt>
                <c:pt idx="1626">
                  <c:v>5.78</c:v>
                </c:pt>
                <c:pt idx="1627">
                  <c:v>6.27</c:v>
                </c:pt>
                <c:pt idx="1628">
                  <c:v>6.1</c:v>
                </c:pt>
                <c:pt idx="1629">
                  <c:v>7.3</c:v>
                </c:pt>
                <c:pt idx="1630">
                  <c:v>5.53</c:v>
                </c:pt>
                <c:pt idx="1631">
                  <c:v>5.69</c:v>
                </c:pt>
                <c:pt idx="1632">
                  <c:v>5.42</c:v>
                </c:pt>
                <c:pt idx="1633">
                  <c:v>6.02</c:v>
                </c:pt>
                <c:pt idx="1634">
                  <c:v>5.41</c:v>
                </c:pt>
                <c:pt idx="1635">
                  <c:v>5.35</c:v>
                </c:pt>
                <c:pt idx="1636">
                  <c:v>6.2</c:v>
                </c:pt>
                <c:pt idx="1637">
                  <c:v>5.48</c:v>
                </c:pt>
                <c:pt idx="1638">
                  <c:v>5.37</c:v>
                </c:pt>
                <c:pt idx="1639">
                  <c:v>4.99</c:v>
                </c:pt>
                <c:pt idx="1640">
                  <c:v>4.57</c:v>
                </c:pt>
                <c:pt idx="1641">
                  <c:v>4.26</c:v>
                </c:pt>
                <c:pt idx="1642">
                  <c:v>3.91</c:v>
                </c:pt>
                <c:pt idx="1643">
                  <c:v>4.34</c:v>
                </c:pt>
                <c:pt idx="1644">
                  <c:v>4.26</c:v>
                </c:pt>
                <c:pt idx="1645">
                  <c:v>4.6900000000000004</c:v>
                </c:pt>
                <c:pt idx="1646">
                  <c:v>4.62</c:v>
                </c:pt>
                <c:pt idx="1647">
                  <c:v>4.18</c:v>
                </c:pt>
                <c:pt idx="1648">
                  <c:v>4.49</c:v>
                </c:pt>
                <c:pt idx="1649">
                  <c:v>4.4800000000000004</c:v>
                </c:pt>
                <c:pt idx="1650">
                  <c:v>4.3899999999999997</c:v>
                </c:pt>
                <c:pt idx="1651">
                  <c:v>4.76</c:v>
                </c:pt>
                <c:pt idx="1652">
                  <c:v>4.25</c:v>
                </c:pt>
                <c:pt idx="1653">
                  <c:v>4.37</c:v>
                </c:pt>
                <c:pt idx="1654">
                  <c:v>4.33</c:v>
                </c:pt>
                <c:pt idx="1655">
                  <c:v>4.3600000000000003</c:v>
                </c:pt>
                <c:pt idx="1656">
                  <c:v>4.21</c:v>
                </c:pt>
                <c:pt idx="1657">
                  <c:v>4.1500000000000004</c:v>
                </c:pt>
                <c:pt idx="1658">
                  <c:v>4.0999999999999996</c:v>
                </c:pt>
                <c:pt idx="1659">
                  <c:v>4.08</c:v>
                </c:pt>
                <c:pt idx="1660">
                  <c:v>4</c:v>
                </c:pt>
                <c:pt idx="1661">
                  <c:v>4.01</c:v>
                </c:pt>
                <c:pt idx="1662">
                  <c:v>3.85</c:v>
                </c:pt>
                <c:pt idx="1663">
                  <c:v>4.07</c:v>
                </c:pt>
                <c:pt idx="1664">
                  <c:v>4.12</c:v>
                </c:pt>
                <c:pt idx="1665">
                  <c:v>4.08</c:v>
                </c:pt>
                <c:pt idx="1666">
                  <c:v>4.05</c:v>
                </c:pt>
                <c:pt idx="1667">
                  <c:v>4.07</c:v>
                </c:pt>
                <c:pt idx="1668">
                  <c:v>4.08</c:v>
                </c:pt>
                <c:pt idx="1669">
                  <c:v>4.1100000000000003</c:v>
                </c:pt>
                <c:pt idx="1670">
                  <c:v>4.1399999999999997</c:v>
                </c:pt>
                <c:pt idx="1671">
                  <c:v>4.6500000000000004</c:v>
                </c:pt>
                <c:pt idx="1672">
                  <c:v>4.7</c:v>
                </c:pt>
                <c:pt idx="1673">
                  <c:v>4.62</c:v>
                </c:pt>
                <c:pt idx="1674">
                  <c:v>5.0999999999999996</c:v>
                </c:pt>
                <c:pt idx="1675">
                  <c:v>5.56</c:v>
                </c:pt>
                <c:pt idx="1676">
                  <c:v>5.72</c:v>
                </c:pt>
                <c:pt idx="1677">
                  <c:v>5.57</c:v>
                </c:pt>
                <c:pt idx="1678">
                  <c:v>5.34</c:v>
                </c:pt>
                <c:pt idx="1679">
                  <c:v>5.57</c:v>
                </c:pt>
                <c:pt idx="1680">
                  <c:v>5.68</c:v>
                </c:pt>
                <c:pt idx="1681">
                  <c:v>5.35</c:v>
                </c:pt>
                <c:pt idx="1682">
                  <c:v>5.46</c:v>
                </c:pt>
                <c:pt idx="1683">
                  <c:v>5.45</c:v>
                </c:pt>
                <c:pt idx="1684">
                  <c:v>5.81</c:v>
                </c:pt>
                <c:pt idx="1685">
                  <c:v>6.49</c:v>
                </c:pt>
                <c:pt idx="1686">
                  <c:v>6.33</c:v>
                </c:pt>
                <c:pt idx="1687">
                  <c:v>5.79</c:v>
                </c:pt>
                <c:pt idx="1688">
                  <c:v>7.01</c:v>
                </c:pt>
                <c:pt idx="1689">
                  <c:v>6.94</c:v>
                </c:pt>
                <c:pt idx="1690">
                  <c:v>6.76</c:v>
                </c:pt>
                <c:pt idx="1691">
                  <c:v>6.76</c:v>
                </c:pt>
                <c:pt idx="1692">
                  <c:v>6.54</c:v>
                </c:pt>
                <c:pt idx="1693">
                  <c:v>6.28</c:v>
                </c:pt>
                <c:pt idx="1694">
                  <c:v>6.06</c:v>
                </c:pt>
                <c:pt idx="1695">
                  <c:v>5.84</c:v>
                </c:pt>
                <c:pt idx="1696">
                  <c:v>5.6</c:v>
                </c:pt>
                <c:pt idx="1697">
                  <c:v>5.52</c:v>
                </c:pt>
                <c:pt idx="1698">
                  <c:v>5.67</c:v>
                </c:pt>
                <c:pt idx="1699">
                  <c:v>5.71</c:v>
                </c:pt>
                <c:pt idx="1700">
                  <c:v>5.42</c:v>
                </c:pt>
                <c:pt idx="1701">
                  <c:v>5.22</c:v>
                </c:pt>
                <c:pt idx="1702">
                  <c:v>5.22</c:v>
                </c:pt>
                <c:pt idx="1703">
                  <c:v>4.6900000000000004</c:v>
                </c:pt>
                <c:pt idx="1704">
                  <c:v>4.6399999999999997</c:v>
                </c:pt>
                <c:pt idx="1705">
                  <c:v>5.04</c:v>
                </c:pt>
                <c:pt idx="1706">
                  <c:v>4.88</c:v>
                </c:pt>
                <c:pt idx="1707">
                  <c:v>4.8</c:v>
                </c:pt>
                <c:pt idx="1708">
                  <c:v>4.78</c:v>
                </c:pt>
                <c:pt idx="1709">
                  <c:v>4.4800000000000004</c:v>
                </c:pt>
                <c:pt idx="1710">
                  <c:v>4.3</c:v>
                </c:pt>
                <c:pt idx="1711">
                  <c:v>4.26</c:v>
                </c:pt>
                <c:pt idx="1712">
                  <c:v>4.08</c:v>
                </c:pt>
                <c:pt idx="1713">
                  <c:v>4.13</c:v>
                </c:pt>
                <c:pt idx="1714">
                  <c:v>4.17</c:v>
                </c:pt>
                <c:pt idx="1715">
                  <c:v>4.03</c:v>
                </c:pt>
                <c:pt idx="1716">
                  <c:v>3.9</c:v>
                </c:pt>
                <c:pt idx="1717">
                  <c:v>3.09</c:v>
                </c:pt>
                <c:pt idx="1718">
                  <c:v>2.84</c:v>
                </c:pt>
                <c:pt idx="1719">
                  <c:v>2.87</c:v>
                </c:pt>
                <c:pt idx="1720">
                  <c:v>3.31</c:v>
                </c:pt>
                <c:pt idx="1721">
                  <c:v>3.3</c:v>
                </c:pt>
                <c:pt idx="1722">
                  <c:v>3.1</c:v>
                </c:pt>
                <c:pt idx="1723">
                  <c:v>2.96</c:v>
                </c:pt>
                <c:pt idx="1724">
                  <c:v>3.13</c:v>
                </c:pt>
                <c:pt idx="1725">
                  <c:v>2.92</c:v>
                </c:pt>
                <c:pt idx="1726">
                  <c:v>2.88</c:v>
                </c:pt>
                <c:pt idx="1727">
                  <c:v>2.69</c:v>
                </c:pt>
                <c:pt idx="1728">
                  <c:v>2.65</c:v>
                </c:pt>
                <c:pt idx="1729">
                  <c:v>2.48</c:v>
                </c:pt>
                <c:pt idx="1730">
                  <c:v>2.2999999999999998</c:v>
                </c:pt>
                <c:pt idx="1731">
                  <c:v>2.34</c:v>
                </c:pt>
                <c:pt idx="1732">
                  <c:v>2.4</c:v>
                </c:pt>
                <c:pt idx="1733">
                  <c:v>2.35</c:v>
                </c:pt>
                <c:pt idx="1734">
                  <c:v>2.4300000000000002</c:v>
                </c:pt>
                <c:pt idx="1735">
                  <c:v>4.2699999999999996</c:v>
                </c:pt>
                <c:pt idx="1736">
                  <c:v>3.99</c:v>
                </c:pt>
                <c:pt idx="1737">
                  <c:v>3.23</c:v>
                </c:pt>
                <c:pt idx="1738">
                  <c:v>3.07</c:v>
                </c:pt>
                <c:pt idx="1739">
                  <c:v>2.98</c:v>
                </c:pt>
                <c:pt idx="1740">
                  <c:v>3.39</c:v>
                </c:pt>
                <c:pt idx="1741">
                  <c:v>3.01</c:v>
                </c:pt>
                <c:pt idx="1742">
                  <c:v>3.08</c:v>
                </c:pt>
                <c:pt idx="1743">
                  <c:v>3.16</c:v>
                </c:pt>
                <c:pt idx="1744">
                  <c:v>3.25</c:v>
                </c:pt>
                <c:pt idx="1745">
                  <c:v>3.51</c:v>
                </c:pt>
                <c:pt idx="1746">
                  <c:v>4.16</c:v>
                </c:pt>
                <c:pt idx="1747">
                  <c:v>4.57</c:v>
                </c:pt>
                <c:pt idx="1748">
                  <c:v>4.54</c:v>
                </c:pt>
                <c:pt idx="1749">
                  <c:v>4.41</c:v>
                </c:pt>
                <c:pt idx="1750">
                  <c:v>4.43</c:v>
                </c:pt>
                <c:pt idx="1751">
                  <c:v>4.08</c:v>
                </c:pt>
                <c:pt idx="1752">
                  <c:v>4.01</c:v>
                </c:pt>
                <c:pt idx="1753">
                  <c:v>3.75</c:v>
                </c:pt>
                <c:pt idx="1754">
                  <c:v>3.45</c:v>
                </c:pt>
                <c:pt idx="1755">
                  <c:v>3.61</c:v>
                </c:pt>
                <c:pt idx="1756">
                  <c:v>4.22</c:v>
                </c:pt>
                <c:pt idx="1757">
                  <c:v>3.79</c:v>
                </c:pt>
                <c:pt idx="1758">
                  <c:v>4.04</c:v>
                </c:pt>
                <c:pt idx="1759">
                  <c:v>4.01</c:v>
                </c:pt>
                <c:pt idx="1760">
                  <c:v>3.24</c:v>
                </c:pt>
                <c:pt idx="1761">
                  <c:v>2.87</c:v>
                </c:pt>
                <c:pt idx="1762">
                  <c:v>2.8</c:v>
                </c:pt>
                <c:pt idx="1763">
                  <c:v>2.85</c:v>
                </c:pt>
                <c:pt idx="1764">
                  <c:v>2.61</c:v>
                </c:pt>
                <c:pt idx="1765">
                  <c:v>2.73</c:v>
                </c:pt>
                <c:pt idx="1766">
                  <c:v>2.58</c:v>
                </c:pt>
                <c:pt idx="1767">
                  <c:v>2.59</c:v>
                </c:pt>
                <c:pt idx="1768">
                  <c:v>2.63</c:v>
                </c:pt>
                <c:pt idx="1769">
                  <c:v>2.44</c:v>
                </c:pt>
                <c:pt idx="1770">
                  <c:v>2.2999999999999998</c:v>
                </c:pt>
                <c:pt idx="1771">
                  <c:v>2.17</c:v>
                </c:pt>
                <c:pt idx="1772">
                  <c:v>2.2000000000000002</c:v>
                </c:pt>
                <c:pt idx="1773">
                  <c:v>1.99</c:v>
                </c:pt>
                <c:pt idx="1774">
                  <c:v>2.0299999999999998</c:v>
                </c:pt>
                <c:pt idx="1775">
                  <c:v>2.08</c:v>
                </c:pt>
                <c:pt idx="1776">
                  <c:v>2.09</c:v>
                </c:pt>
                <c:pt idx="1777">
                  <c:v>2.16</c:v>
                </c:pt>
                <c:pt idx="1778">
                  <c:v>2.2400000000000002</c:v>
                </c:pt>
                <c:pt idx="1779">
                  <c:v>2.33</c:v>
                </c:pt>
                <c:pt idx="1780">
                  <c:v>2.2200000000000002</c:v>
                </c:pt>
                <c:pt idx="1781">
                  <c:v>2.2000000000000002</c:v>
                </c:pt>
                <c:pt idx="1782">
                  <c:v>2.8</c:v>
                </c:pt>
                <c:pt idx="1783">
                  <c:v>3.29</c:v>
                </c:pt>
                <c:pt idx="1784">
                  <c:v>3</c:v>
                </c:pt>
                <c:pt idx="1785">
                  <c:v>2.91</c:v>
                </c:pt>
                <c:pt idx="1786">
                  <c:v>4.71</c:v>
                </c:pt>
                <c:pt idx="1787">
                  <c:v>5.09</c:v>
                </c:pt>
                <c:pt idx="1788">
                  <c:v>20.34</c:v>
                </c:pt>
                <c:pt idx="1789">
                  <c:v>11.98</c:v>
                </c:pt>
                <c:pt idx="1790">
                  <c:v>14.31</c:v>
                </c:pt>
                <c:pt idx="1791">
                  <c:v>17</c:v>
                </c:pt>
                <c:pt idx="1792">
                  <c:v>9.48</c:v>
                </c:pt>
                <c:pt idx="1793">
                  <c:v>8.85</c:v>
                </c:pt>
                <c:pt idx="1794">
                  <c:v>8.6999999999999993</c:v>
                </c:pt>
                <c:pt idx="1795">
                  <c:v>7.17</c:v>
                </c:pt>
                <c:pt idx="1796">
                  <c:v>6.88</c:v>
                </c:pt>
                <c:pt idx="1797">
                  <c:v>5.81</c:v>
                </c:pt>
                <c:pt idx="1798">
                  <c:v>5.71</c:v>
                </c:pt>
                <c:pt idx="1799">
                  <c:v>5.62</c:v>
                </c:pt>
                <c:pt idx="1800">
                  <c:v>5.72</c:v>
                </c:pt>
                <c:pt idx="1801">
                  <c:v>6.03</c:v>
                </c:pt>
                <c:pt idx="1802">
                  <c:v>5.58</c:v>
                </c:pt>
                <c:pt idx="1803">
                  <c:v>5.84</c:v>
                </c:pt>
                <c:pt idx="1804">
                  <c:v>5.54</c:v>
                </c:pt>
                <c:pt idx="1805">
                  <c:v>5.93</c:v>
                </c:pt>
                <c:pt idx="1806">
                  <c:v>6.97</c:v>
                </c:pt>
                <c:pt idx="1807">
                  <c:v>7.23</c:v>
                </c:pt>
                <c:pt idx="1808">
                  <c:v>10.89</c:v>
                </c:pt>
                <c:pt idx="1809">
                  <c:v>8.19</c:v>
                </c:pt>
                <c:pt idx="1810">
                  <c:v>8.86</c:v>
                </c:pt>
                <c:pt idx="1811">
                  <c:v>9.14</c:v>
                </c:pt>
                <c:pt idx="1812">
                  <c:v>8.9499999999999993</c:v>
                </c:pt>
                <c:pt idx="1813">
                  <c:v>8.25</c:v>
                </c:pt>
                <c:pt idx="1814">
                  <c:v>8.08</c:v>
                </c:pt>
                <c:pt idx="1815">
                  <c:v>8.5299999999999994</c:v>
                </c:pt>
                <c:pt idx="1816">
                  <c:v>9.3800000000000008</c:v>
                </c:pt>
                <c:pt idx="1817">
                  <c:v>11.02</c:v>
                </c:pt>
                <c:pt idx="1818">
                  <c:v>10.65</c:v>
                </c:pt>
                <c:pt idx="1819">
                  <c:v>10.16</c:v>
                </c:pt>
                <c:pt idx="1820">
                  <c:v>12.18</c:v>
                </c:pt>
                <c:pt idx="1821">
                  <c:v>13.62</c:v>
                </c:pt>
                <c:pt idx="1822">
                  <c:v>13.24</c:v>
                </c:pt>
                <c:pt idx="1823">
                  <c:v>14.34</c:v>
                </c:pt>
                <c:pt idx="1824">
                  <c:v>14.14</c:v>
                </c:pt>
                <c:pt idx="1825">
                  <c:v>13.15</c:v>
                </c:pt>
                <c:pt idx="1826">
                  <c:v>11.46</c:v>
                </c:pt>
                <c:pt idx="1827">
                  <c:v>10.82</c:v>
                </c:pt>
                <c:pt idx="1828">
                  <c:v>8.9600000000000009</c:v>
                </c:pt>
                <c:pt idx="1829">
                  <c:v>11.27</c:v>
                </c:pt>
                <c:pt idx="1830">
                  <c:v>10.32</c:v>
                </c:pt>
                <c:pt idx="1831">
                  <c:v>10.31</c:v>
                </c:pt>
                <c:pt idx="1832">
                  <c:v>10.4</c:v>
                </c:pt>
                <c:pt idx="1833">
                  <c:v>10.23</c:v>
                </c:pt>
                <c:pt idx="1834">
                  <c:v>10.1</c:v>
                </c:pt>
                <c:pt idx="1835">
                  <c:v>10.4</c:v>
                </c:pt>
                <c:pt idx="1836">
                  <c:v>10.07</c:v>
                </c:pt>
                <c:pt idx="1837">
                  <c:v>10.01</c:v>
                </c:pt>
                <c:pt idx="1838">
                  <c:v>9.6</c:v>
                </c:pt>
                <c:pt idx="1839">
                  <c:v>9.44</c:v>
                </c:pt>
                <c:pt idx="1840">
                  <c:v>8.66</c:v>
                </c:pt>
                <c:pt idx="1841">
                  <c:v>9</c:v>
                </c:pt>
                <c:pt idx="1842">
                  <c:v>9.8800000000000008</c:v>
                </c:pt>
                <c:pt idx="1843">
                  <c:v>10</c:v>
                </c:pt>
                <c:pt idx="1844">
                  <c:v>9.48</c:v>
                </c:pt>
                <c:pt idx="1845">
                  <c:v>9.6999999999999993</c:v>
                </c:pt>
                <c:pt idx="1846">
                  <c:v>9.25</c:v>
                </c:pt>
                <c:pt idx="1847">
                  <c:v>9.9499999999999993</c:v>
                </c:pt>
                <c:pt idx="1848">
                  <c:v>10.09</c:v>
                </c:pt>
                <c:pt idx="1849">
                  <c:v>10.69</c:v>
                </c:pt>
                <c:pt idx="1850">
                  <c:v>11.68</c:v>
                </c:pt>
                <c:pt idx="1851">
                  <c:v>10.85</c:v>
                </c:pt>
                <c:pt idx="1852">
                  <c:v>10.95</c:v>
                </c:pt>
                <c:pt idx="1853">
                  <c:v>10.07</c:v>
                </c:pt>
                <c:pt idx="1854">
                  <c:v>10.11</c:v>
                </c:pt>
                <c:pt idx="1855">
                  <c:v>9.6300000000000008</c:v>
                </c:pt>
                <c:pt idx="1856">
                  <c:v>9.41</c:v>
                </c:pt>
                <c:pt idx="1857">
                  <c:v>9.33</c:v>
                </c:pt>
                <c:pt idx="1858">
                  <c:v>9.32</c:v>
                </c:pt>
                <c:pt idx="1859">
                  <c:v>9.9</c:v>
                </c:pt>
                <c:pt idx="1860">
                  <c:v>9.93</c:v>
                </c:pt>
                <c:pt idx="1861">
                  <c:v>10.029999999999999</c:v>
                </c:pt>
                <c:pt idx="1862">
                  <c:v>10.88</c:v>
                </c:pt>
                <c:pt idx="1863">
                  <c:v>13.31</c:v>
                </c:pt>
                <c:pt idx="1864">
                  <c:v>13.67</c:v>
                </c:pt>
                <c:pt idx="1865">
                  <c:v>14.25</c:v>
                </c:pt>
                <c:pt idx="1866">
                  <c:v>12.95</c:v>
                </c:pt>
                <c:pt idx="1867">
                  <c:v>12.59</c:v>
                </c:pt>
                <c:pt idx="1868">
                  <c:v>12.61</c:v>
                </c:pt>
                <c:pt idx="1869">
                  <c:v>12.38</c:v>
                </c:pt>
                <c:pt idx="1870">
                  <c:v>13.61</c:v>
                </c:pt>
                <c:pt idx="1871">
                  <c:v>17.760000000000002</c:v>
                </c:pt>
                <c:pt idx="1872">
                  <c:v>18.610001</c:v>
                </c:pt>
                <c:pt idx="1873">
                  <c:v>31.809999000000001</c:v>
                </c:pt>
                <c:pt idx="1874">
                  <c:v>31.889999</c:v>
                </c:pt>
                <c:pt idx="1875">
                  <c:v>37.520000000000003</c:v>
                </c:pt>
                <c:pt idx="1876">
                  <c:v>58.099997999999999</c:v>
                </c:pt>
                <c:pt idx="1877">
                  <c:v>48.790000999999997</c:v>
                </c:pt>
                <c:pt idx="1878">
                  <c:v>52.380001</c:v>
                </c:pt>
                <c:pt idx="1879">
                  <c:v>57.16</c:v>
                </c:pt>
                <c:pt idx="1880">
                  <c:v>52.200001</c:v>
                </c:pt>
                <c:pt idx="1881">
                  <c:v>47.93</c:v>
                </c:pt>
                <c:pt idx="1882">
                  <c:v>44.68</c:v>
                </c:pt>
                <c:pt idx="1883">
                  <c:v>51.830002</c:v>
                </c:pt>
                <c:pt idx="1884">
                  <c:v>58.389999000000003</c:v>
                </c:pt>
                <c:pt idx="1885">
                  <c:v>56.139999000000003</c:v>
                </c:pt>
                <c:pt idx="1886">
                  <c:v>54</c:v>
                </c:pt>
                <c:pt idx="1887">
                  <c:v>61.259998000000003</c:v>
                </c:pt>
                <c:pt idx="1888">
                  <c:v>61.34</c:v>
                </c:pt>
                <c:pt idx="1889">
                  <c:v>54.099997999999999</c:v>
                </c:pt>
                <c:pt idx="1890">
                  <c:v>57.040000999999997</c:v>
                </c:pt>
                <c:pt idx="1891">
                  <c:v>57.98</c:v>
                </c:pt>
                <c:pt idx="1892">
                  <c:v>55.75</c:v>
                </c:pt>
                <c:pt idx="1893">
                  <c:v>55.099997999999999</c:v>
                </c:pt>
                <c:pt idx="1894">
                  <c:v>59.060001</c:v>
                </c:pt>
                <c:pt idx="1895">
                  <c:v>56</c:v>
                </c:pt>
                <c:pt idx="1896">
                  <c:v>56.860000999999997</c:v>
                </c:pt>
                <c:pt idx="1897">
                  <c:v>52.77</c:v>
                </c:pt>
                <c:pt idx="1898">
                  <c:v>53.459999000000003</c:v>
                </c:pt>
                <c:pt idx="1899">
                  <c:v>47.700001</c:v>
                </c:pt>
                <c:pt idx="1900">
                  <c:v>40.950001</c:v>
                </c:pt>
                <c:pt idx="1901">
                  <c:v>48.369999</c:v>
                </c:pt>
                <c:pt idx="1902">
                  <c:v>44.290000999999997</c:v>
                </c:pt>
                <c:pt idx="1903">
                  <c:v>40.57</c:v>
                </c:pt>
                <c:pt idx="1904">
                  <c:v>38.799999</c:v>
                </c:pt>
                <c:pt idx="1905">
                  <c:v>32.200001</c:v>
                </c:pt>
                <c:pt idx="1906">
                  <c:v>37.830002</c:v>
                </c:pt>
                <c:pt idx="1907">
                  <c:v>32.950001</c:v>
                </c:pt>
                <c:pt idx="1908">
                  <c:v>35.139999000000003</c:v>
                </c:pt>
                <c:pt idx="1909">
                  <c:v>41.799999</c:v>
                </c:pt>
                <c:pt idx="1910">
                  <c:v>40.159999999999997</c:v>
                </c:pt>
                <c:pt idx="1911">
                  <c:v>37.779998999999997</c:v>
                </c:pt>
                <c:pt idx="1912">
                  <c:v>38.32</c:v>
                </c:pt>
                <c:pt idx="1913">
                  <c:v>39.990001999999997</c:v>
                </c:pt>
                <c:pt idx="1914">
                  <c:v>37.409999999999997</c:v>
                </c:pt>
                <c:pt idx="1915">
                  <c:v>38</c:v>
                </c:pt>
                <c:pt idx="1916">
                  <c:v>37.540000999999997</c:v>
                </c:pt>
                <c:pt idx="1917">
                  <c:v>37.580002</c:v>
                </c:pt>
                <c:pt idx="1918">
                  <c:v>35.159999999999997</c:v>
                </c:pt>
                <c:pt idx="1919">
                  <c:v>34.43</c:v>
                </c:pt>
                <c:pt idx="1920">
                  <c:v>31.08</c:v>
                </c:pt>
                <c:pt idx="1921">
                  <c:v>33.419998</c:v>
                </c:pt>
                <c:pt idx="1922">
                  <c:v>32.68</c:v>
                </c:pt>
                <c:pt idx="1923">
                  <c:v>36.900002000000001</c:v>
                </c:pt>
                <c:pt idx="1924">
                  <c:v>31.58</c:v>
                </c:pt>
                <c:pt idx="1925">
                  <c:v>30.91</c:v>
                </c:pt>
                <c:pt idx="1926">
                  <c:v>32.200001</c:v>
                </c:pt>
                <c:pt idx="1927">
                  <c:v>33.849997999999999</c:v>
                </c:pt>
                <c:pt idx="1928">
                  <c:v>34.990001999999997</c:v>
                </c:pt>
                <c:pt idx="1929">
                  <c:v>37.32</c:v>
                </c:pt>
                <c:pt idx="1930">
                  <c:v>36.590000000000003</c:v>
                </c:pt>
                <c:pt idx="1931">
                  <c:v>33.900002000000001</c:v>
                </c:pt>
                <c:pt idx="1932">
                  <c:v>35.029998999999997</c:v>
                </c:pt>
                <c:pt idx="1933">
                  <c:v>37.189999</c:v>
                </c:pt>
                <c:pt idx="1934">
                  <c:v>44.900002000000001</c:v>
                </c:pt>
                <c:pt idx="1935">
                  <c:v>42.790000999999997</c:v>
                </c:pt>
                <c:pt idx="1936">
                  <c:v>40.009998000000003</c:v>
                </c:pt>
                <c:pt idx="1937">
                  <c:v>41.779998999999997</c:v>
                </c:pt>
                <c:pt idx="1938">
                  <c:v>44.16</c:v>
                </c:pt>
                <c:pt idx="1939">
                  <c:v>47.16</c:v>
                </c:pt>
                <c:pt idx="1940">
                  <c:v>43.869999</c:v>
                </c:pt>
                <c:pt idx="1941">
                  <c:v>43.540000999999997</c:v>
                </c:pt>
                <c:pt idx="1942">
                  <c:v>45</c:v>
                </c:pt>
                <c:pt idx="1943">
                  <c:v>47.029998999999997</c:v>
                </c:pt>
                <c:pt idx="1944">
                  <c:v>46.23</c:v>
                </c:pt>
                <c:pt idx="1945">
                  <c:v>49.150002000000001</c:v>
                </c:pt>
                <c:pt idx="1946">
                  <c:v>51.82</c:v>
                </c:pt>
                <c:pt idx="1947">
                  <c:v>50.900002000000001</c:v>
                </c:pt>
                <c:pt idx="1948">
                  <c:v>46.43</c:v>
                </c:pt>
                <c:pt idx="1949">
                  <c:v>46.48</c:v>
                </c:pt>
                <c:pt idx="1950">
                  <c:v>46.099997999999999</c:v>
                </c:pt>
                <c:pt idx="1951">
                  <c:v>41.950001</c:v>
                </c:pt>
                <c:pt idx="1952">
                  <c:v>40.970001000000003</c:v>
                </c:pt>
                <c:pt idx="1953">
                  <c:v>38.5</c:v>
                </c:pt>
                <c:pt idx="1954">
                  <c:v>41.060001</c:v>
                </c:pt>
                <c:pt idx="1955">
                  <c:v>39.810001</c:v>
                </c:pt>
                <c:pt idx="1956">
                  <c:v>40.119999</c:v>
                </c:pt>
                <c:pt idx="1957">
                  <c:v>38.900002000000001</c:v>
                </c:pt>
                <c:pt idx="1958">
                  <c:v>37.25</c:v>
                </c:pt>
                <c:pt idx="1959">
                  <c:v>35.189999</c:v>
                </c:pt>
                <c:pt idx="1960">
                  <c:v>39.409999999999997</c:v>
                </c:pt>
                <c:pt idx="1961">
                  <c:v>38.900002000000001</c:v>
                </c:pt>
                <c:pt idx="1962">
                  <c:v>36.860000999999997</c:v>
                </c:pt>
                <c:pt idx="1963">
                  <c:v>36.360000999999997</c:v>
                </c:pt>
                <c:pt idx="1964">
                  <c:v>36.779998999999997</c:v>
                </c:pt>
                <c:pt idx="1965">
                  <c:v>37.919998</c:v>
                </c:pt>
                <c:pt idx="1966">
                  <c:v>36.849997999999999</c:v>
                </c:pt>
                <c:pt idx="1967">
                  <c:v>37.25</c:v>
                </c:pt>
                <c:pt idx="1968">
                  <c:v>36.720001000000003</c:v>
                </c:pt>
                <c:pt idx="1969">
                  <c:v>37.799999</c:v>
                </c:pt>
                <c:pt idx="1970">
                  <c:v>40.200001</c:v>
                </c:pt>
                <c:pt idx="1971">
                  <c:v>40.799999</c:v>
                </c:pt>
                <c:pt idx="1972">
                  <c:v>42.959999000000003</c:v>
                </c:pt>
                <c:pt idx="1973">
                  <c:v>40.650002000000001</c:v>
                </c:pt>
                <c:pt idx="1974">
                  <c:v>40.889999000000003</c:v>
                </c:pt>
                <c:pt idx="1975">
                  <c:v>37.310001</c:v>
                </c:pt>
                <c:pt idx="1976">
                  <c:v>36.229999999999997</c:v>
                </c:pt>
                <c:pt idx="1977">
                  <c:v>36.529998999999997</c:v>
                </c:pt>
                <c:pt idx="1978">
                  <c:v>36.330002</c:v>
                </c:pt>
                <c:pt idx="1979">
                  <c:v>35.090000000000003</c:v>
                </c:pt>
                <c:pt idx="1980">
                  <c:v>35.340000000000003</c:v>
                </c:pt>
                <c:pt idx="1981">
                  <c:v>35.650002000000001</c:v>
                </c:pt>
                <c:pt idx="1982">
                  <c:v>37.619999</c:v>
                </c:pt>
                <c:pt idx="1983">
                  <c:v>40.990001999999997</c:v>
                </c:pt>
                <c:pt idx="1984">
                  <c:v>40.389999000000003</c:v>
                </c:pt>
                <c:pt idx="1985">
                  <c:v>41.16</c:v>
                </c:pt>
                <c:pt idx="1986">
                  <c:v>42.48</c:v>
                </c:pt>
                <c:pt idx="1987">
                  <c:v>42.43</c:v>
                </c:pt>
                <c:pt idx="1988">
                  <c:v>38.790000999999997</c:v>
                </c:pt>
                <c:pt idx="1989">
                  <c:v>38</c:v>
                </c:pt>
                <c:pt idx="1990">
                  <c:v>39.599997999999999</c:v>
                </c:pt>
                <c:pt idx="1991">
                  <c:v>40.349997999999999</c:v>
                </c:pt>
                <c:pt idx="1992">
                  <c:v>41.970001000000003</c:v>
                </c:pt>
                <c:pt idx="1993">
                  <c:v>42.34</c:v>
                </c:pt>
                <c:pt idx="1994">
                  <c:v>42.389999000000003</c:v>
                </c:pt>
                <c:pt idx="1995">
                  <c:v>40.200001</c:v>
                </c:pt>
                <c:pt idx="1996">
                  <c:v>41.509998000000003</c:v>
                </c:pt>
                <c:pt idx="1997">
                  <c:v>41.25</c:v>
                </c:pt>
                <c:pt idx="1998">
                  <c:v>39.139999000000003</c:v>
                </c:pt>
                <c:pt idx="1999">
                  <c:v>36.290000999999997</c:v>
                </c:pt>
                <c:pt idx="2000">
                  <c:v>38.259998000000003</c:v>
                </c:pt>
                <c:pt idx="2001">
                  <c:v>36.770000000000003</c:v>
                </c:pt>
                <c:pt idx="2002">
                  <c:v>34.709999000000003</c:v>
                </c:pt>
                <c:pt idx="2003">
                  <c:v>29.27</c:v>
                </c:pt>
                <c:pt idx="2004">
                  <c:v>30.83</c:v>
                </c:pt>
                <c:pt idx="2005">
                  <c:v>28.1</c:v>
                </c:pt>
                <c:pt idx="2006">
                  <c:v>30.030000999999999</c:v>
                </c:pt>
                <c:pt idx="2007">
                  <c:v>30.780000999999999</c:v>
                </c:pt>
                <c:pt idx="2008">
                  <c:v>31.75</c:v>
                </c:pt>
                <c:pt idx="2009">
                  <c:v>29.35</c:v>
                </c:pt>
                <c:pt idx="2010">
                  <c:v>27.49</c:v>
                </c:pt>
                <c:pt idx="2011">
                  <c:v>20.91</c:v>
                </c:pt>
                <c:pt idx="2012">
                  <c:v>24.6</c:v>
                </c:pt>
                <c:pt idx="2013">
                  <c:v>25.35</c:v>
                </c:pt>
                <c:pt idx="2014">
                  <c:v>24.389999</c:v>
                </c:pt>
                <c:pt idx="2015">
                  <c:v>28.959999</c:v>
                </c:pt>
                <c:pt idx="2016">
                  <c:v>29.4</c:v>
                </c:pt>
                <c:pt idx="2017">
                  <c:v>29.940000999999999</c:v>
                </c:pt>
                <c:pt idx="2018">
                  <c:v>28.860001</c:v>
                </c:pt>
                <c:pt idx="2019">
                  <c:v>28.35</c:v>
                </c:pt>
                <c:pt idx="2020">
                  <c:v>28.18</c:v>
                </c:pt>
                <c:pt idx="2021">
                  <c:v>27.75</c:v>
                </c:pt>
                <c:pt idx="2022">
                  <c:v>27.91</c:v>
                </c:pt>
                <c:pt idx="2023">
                  <c:v>28.76</c:v>
                </c:pt>
                <c:pt idx="2024">
                  <c:v>27.42</c:v>
                </c:pt>
                <c:pt idx="2025">
                  <c:v>26.67</c:v>
                </c:pt>
                <c:pt idx="2026">
                  <c:v>25.17</c:v>
                </c:pt>
                <c:pt idx="2027">
                  <c:v>22.959999</c:v>
                </c:pt>
                <c:pt idx="2028">
                  <c:v>23.610001</c:v>
                </c:pt>
                <c:pt idx="2029">
                  <c:v>22.42</c:v>
                </c:pt>
                <c:pt idx="2030">
                  <c:v>22.4</c:v>
                </c:pt>
                <c:pt idx="2031">
                  <c:v>22.860001</c:v>
                </c:pt>
                <c:pt idx="2032">
                  <c:v>22.65</c:v>
                </c:pt>
                <c:pt idx="2033">
                  <c:v>20.329999999999998</c:v>
                </c:pt>
                <c:pt idx="2034">
                  <c:v>19.790001</c:v>
                </c:pt>
                <c:pt idx="2035">
                  <c:v>18.530000999999999</c:v>
                </c:pt>
                <c:pt idx="2036">
                  <c:v>18.59</c:v>
                </c:pt>
                <c:pt idx="2037">
                  <c:v>17.77</c:v>
                </c:pt>
                <c:pt idx="2038">
                  <c:v>16.239999999999998</c:v>
                </c:pt>
                <c:pt idx="2039">
                  <c:v>15.89</c:v>
                </c:pt>
                <c:pt idx="2040">
                  <c:v>16.209999</c:v>
                </c:pt>
                <c:pt idx="2041">
                  <c:v>16.110001</c:v>
                </c:pt>
                <c:pt idx="2042">
                  <c:v>14.6</c:v>
                </c:pt>
                <c:pt idx="2043">
                  <c:v>15.14</c:v>
                </c:pt>
                <c:pt idx="2044">
                  <c:v>18.149999999999999</c:v>
                </c:pt>
                <c:pt idx="2045">
                  <c:v>16.549999</c:v>
                </c:pt>
                <c:pt idx="2046">
                  <c:v>15.04</c:v>
                </c:pt>
                <c:pt idx="2047">
                  <c:v>15</c:v>
                </c:pt>
                <c:pt idx="2048">
                  <c:v>15.62</c:v>
                </c:pt>
                <c:pt idx="2049">
                  <c:v>14.9</c:v>
                </c:pt>
                <c:pt idx="2050">
                  <c:v>16.299999</c:v>
                </c:pt>
                <c:pt idx="2051">
                  <c:v>17.899999999999999</c:v>
                </c:pt>
                <c:pt idx="2052">
                  <c:v>18.620000999999998</c:v>
                </c:pt>
                <c:pt idx="2053">
                  <c:v>18.829999999999998</c:v>
                </c:pt>
                <c:pt idx="2054">
                  <c:v>18.049999</c:v>
                </c:pt>
                <c:pt idx="2055">
                  <c:v>19.350000000000001</c:v>
                </c:pt>
                <c:pt idx="2056">
                  <c:v>19.48</c:v>
                </c:pt>
                <c:pt idx="2057">
                  <c:v>18.989999999999998</c:v>
                </c:pt>
                <c:pt idx="2058">
                  <c:v>17.360001</c:v>
                </c:pt>
                <c:pt idx="2059">
                  <c:v>16.73</c:v>
                </c:pt>
                <c:pt idx="2060">
                  <c:v>14.97</c:v>
                </c:pt>
                <c:pt idx="2061">
                  <c:v>17.709999</c:v>
                </c:pt>
                <c:pt idx="2062">
                  <c:v>18</c:v>
                </c:pt>
                <c:pt idx="2063">
                  <c:v>19</c:v>
                </c:pt>
                <c:pt idx="2064">
                  <c:v>18.010000000000002</c:v>
                </c:pt>
                <c:pt idx="2065">
                  <c:v>18.629999000000002</c:v>
                </c:pt>
                <c:pt idx="2066">
                  <c:v>18.049999</c:v>
                </c:pt>
                <c:pt idx="2067">
                  <c:v>16.91</c:v>
                </c:pt>
                <c:pt idx="2068">
                  <c:v>15.15</c:v>
                </c:pt>
                <c:pt idx="2069">
                  <c:v>15.72</c:v>
                </c:pt>
                <c:pt idx="2070">
                  <c:v>15.63</c:v>
                </c:pt>
                <c:pt idx="2071">
                  <c:v>15.31</c:v>
                </c:pt>
                <c:pt idx="2072">
                  <c:v>14.05</c:v>
                </c:pt>
                <c:pt idx="2073">
                  <c:v>13.76</c:v>
                </c:pt>
                <c:pt idx="2074">
                  <c:v>14.51</c:v>
                </c:pt>
                <c:pt idx="2075">
                  <c:v>14.91</c:v>
                </c:pt>
                <c:pt idx="2076">
                  <c:v>14.98</c:v>
                </c:pt>
                <c:pt idx="2077">
                  <c:v>15.69</c:v>
                </c:pt>
                <c:pt idx="2078">
                  <c:v>15.88</c:v>
                </c:pt>
                <c:pt idx="2079">
                  <c:v>18.75</c:v>
                </c:pt>
                <c:pt idx="2080">
                  <c:v>20.049999</c:v>
                </c:pt>
                <c:pt idx="2081">
                  <c:v>19.950001</c:v>
                </c:pt>
                <c:pt idx="2082">
                  <c:v>20.610001</c:v>
                </c:pt>
                <c:pt idx="2083">
                  <c:v>30.030000999999999</c:v>
                </c:pt>
                <c:pt idx="2084">
                  <c:v>28.559999000000001</c:v>
                </c:pt>
                <c:pt idx="2085">
                  <c:v>24.77</c:v>
                </c:pt>
                <c:pt idx="2086">
                  <c:v>25.129999000000002</c:v>
                </c:pt>
                <c:pt idx="2087">
                  <c:v>23.48</c:v>
                </c:pt>
                <c:pt idx="2088">
                  <c:v>23.18</c:v>
                </c:pt>
                <c:pt idx="2089">
                  <c:v>20.65</c:v>
                </c:pt>
                <c:pt idx="2090">
                  <c:v>20.629999000000002</c:v>
                </c:pt>
                <c:pt idx="2091">
                  <c:v>19.700001</c:v>
                </c:pt>
                <c:pt idx="2092">
                  <c:v>18.030000999999999</c:v>
                </c:pt>
                <c:pt idx="2093">
                  <c:v>18.879999000000002</c:v>
                </c:pt>
                <c:pt idx="2094">
                  <c:v>17.549999</c:v>
                </c:pt>
                <c:pt idx="2095">
                  <c:v>18.27</c:v>
                </c:pt>
                <c:pt idx="2096">
                  <c:v>18.100000000000001</c:v>
                </c:pt>
                <c:pt idx="2097">
                  <c:v>17.379999000000002</c:v>
                </c:pt>
                <c:pt idx="2098">
                  <c:v>18.399999999999999</c:v>
                </c:pt>
                <c:pt idx="2099">
                  <c:v>17.41</c:v>
                </c:pt>
                <c:pt idx="2100">
                  <c:v>17.120000999999998</c:v>
                </c:pt>
                <c:pt idx="2101">
                  <c:v>16.389999</c:v>
                </c:pt>
                <c:pt idx="2102">
                  <c:v>16.889999</c:v>
                </c:pt>
                <c:pt idx="2103">
                  <c:v>15.39</c:v>
                </c:pt>
                <c:pt idx="2104">
                  <c:v>15.71</c:v>
                </c:pt>
                <c:pt idx="2105">
                  <c:v>15.63</c:v>
                </c:pt>
                <c:pt idx="2106">
                  <c:v>15.1</c:v>
                </c:pt>
                <c:pt idx="2107">
                  <c:v>15.16</c:v>
                </c:pt>
                <c:pt idx="2108">
                  <c:v>15.22</c:v>
                </c:pt>
                <c:pt idx="2109">
                  <c:v>15.68</c:v>
                </c:pt>
                <c:pt idx="2110">
                  <c:v>14.66</c:v>
                </c:pt>
                <c:pt idx="2111">
                  <c:v>13.63</c:v>
                </c:pt>
                <c:pt idx="2112">
                  <c:v>13.15</c:v>
                </c:pt>
                <c:pt idx="2113">
                  <c:v>11.56</c:v>
                </c:pt>
                <c:pt idx="2114">
                  <c:v>10.050000000000001</c:v>
                </c:pt>
                <c:pt idx="2115">
                  <c:v>12.11</c:v>
                </c:pt>
                <c:pt idx="2116">
                  <c:v>11.9</c:v>
                </c:pt>
                <c:pt idx="2117">
                  <c:v>12.06</c:v>
                </c:pt>
                <c:pt idx="2118">
                  <c:v>12.73</c:v>
                </c:pt>
                <c:pt idx="2119">
                  <c:v>12.77</c:v>
                </c:pt>
                <c:pt idx="2120">
                  <c:v>13.18</c:v>
                </c:pt>
                <c:pt idx="2121">
                  <c:v>12.01</c:v>
                </c:pt>
                <c:pt idx="2122">
                  <c:v>11.33</c:v>
                </c:pt>
                <c:pt idx="2123">
                  <c:v>10.48</c:v>
                </c:pt>
                <c:pt idx="2124">
                  <c:v>11.75</c:v>
                </c:pt>
                <c:pt idx="2125">
                  <c:v>12.65</c:v>
                </c:pt>
                <c:pt idx="2126">
                  <c:v>15.75</c:v>
                </c:pt>
                <c:pt idx="2127">
                  <c:v>14.01</c:v>
                </c:pt>
                <c:pt idx="2128">
                  <c:v>12.69</c:v>
                </c:pt>
                <c:pt idx="2129">
                  <c:v>12.78</c:v>
                </c:pt>
                <c:pt idx="2130">
                  <c:v>12.42</c:v>
                </c:pt>
                <c:pt idx="2131">
                  <c:v>12.02</c:v>
                </c:pt>
                <c:pt idx="2132">
                  <c:v>12.8</c:v>
                </c:pt>
                <c:pt idx="2133">
                  <c:v>13.37</c:v>
                </c:pt>
                <c:pt idx="2134">
                  <c:v>12.63</c:v>
                </c:pt>
                <c:pt idx="2135">
                  <c:v>11.91</c:v>
                </c:pt>
                <c:pt idx="2136">
                  <c:v>11.52</c:v>
                </c:pt>
                <c:pt idx="2137">
                  <c:v>11.55</c:v>
                </c:pt>
                <c:pt idx="2138">
                  <c:v>12.22</c:v>
                </c:pt>
                <c:pt idx="2139">
                  <c:v>11.86</c:v>
                </c:pt>
                <c:pt idx="2140">
                  <c:v>12.75</c:v>
                </c:pt>
                <c:pt idx="2141">
                  <c:v>12.5</c:v>
                </c:pt>
                <c:pt idx="2142">
                  <c:v>12.79</c:v>
                </c:pt>
                <c:pt idx="2143">
                  <c:v>12.17</c:v>
                </c:pt>
                <c:pt idx="2144">
                  <c:v>12.58</c:v>
                </c:pt>
                <c:pt idx="2145">
                  <c:v>14</c:v>
                </c:pt>
                <c:pt idx="2146">
                  <c:v>13.07</c:v>
                </c:pt>
                <c:pt idx="2147">
                  <c:v>13.4</c:v>
                </c:pt>
                <c:pt idx="2148">
                  <c:v>13.48</c:v>
                </c:pt>
                <c:pt idx="2149">
                  <c:v>13.55</c:v>
                </c:pt>
                <c:pt idx="2150">
                  <c:v>12.68</c:v>
                </c:pt>
                <c:pt idx="2151">
                  <c:v>12.54</c:v>
                </c:pt>
                <c:pt idx="2152">
                  <c:v>13.89</c:v>
                </c:pt>
                <c:pt idx="2153">
                  <c:v>14.49</c:v>
                </c:pt>
                <c:pt idx="2154">
                  <c:v>14.95</c:v>
                </c:pt>
                <c:pt idx="2155">
                  <c:v>15.05</c:v>
                </c:pt>
                <c:pt idx="2156">
                  <c:v>14.95</c:v>
                </c:pt>
                <c:pt idx="2157">
                  <c:v>15.27</c:v>
                </c:pt>
                <c:pt idx="2158">
                  <c:v>15.6</c:v>
                </c:pt>
                <c:pt idx="2159">
                  <c:v>17.41</c:v>
                </c:pt>
                <c:pt idx="2160">
                  <c:v>16.52</c:v>
                </c:pt>
                <c:pt idx="2161">
                  <c:v>17.899999999999999</c:v>
                </c:pt>
                <c:pt idx="2162">
                  <c:v>16.700001</c:v>
                </c:pt>
                <c:pt idx="2163">
                  <c:v>15.55</c:v>
                </c:pt>
                <c:pt idx="2164">
                  <c:v>14.66</c:v>
                </c:pt>
                <c:pt idx="2165">
                  <c:v>14.23</c:v>
                </c:pt>
                <c:pt idx="2166">
                  <c:v>14.63</c:v>
                </c:pt>
                <c:pt idx="2167">
                  <c:v>14.31</c:v>
                </c:pt>
                <c:pt idx="2168">
                  <c:v>14.33</c:v>
                </c:pt>
                <c:pt idx="2169">
                  <c:v>15.45</c:v>
                </c:pt>
                <c:pt idx="2170">
                  <c:v>17.200001</c:v>
                </c:pt>
                <c:pt idx="2171">
                  <c:v>18.98</c:v>
                </c:pt>
                <c:pt idx="2172">
                  <c:v>16.969999000000001</c:v>
                </c:pt>
                <c:pt idx="2173">
                  <c:v>24.059999000000001</c:v>
                </c:pt>
                <c:pt idx="2174">
                  <c:v>23.200001</c:v>
                </c:pt>
                <c:pt idx="2175">
                  <c:v>23.389999</c:v>
                </c:pt>
                <c:pt idx="2176">
                  <c:v>24.07</c:v>
                </c:pt>
                <c:pt idx="2177">
                  <c:v>26.940000999999999</c:v>
                </c:pt>
                <c:pt idx="2178">
                  <c:v>24.07</c:v>
                </c:pt>
                <c:pt idx="2179">
                  <c:v>24.01</c:v>
                </c:pt>
                <c:pt idx="2180">
                  <c:v>24.59</c:v>
                </c:pt>
                <c:pt idx="2181">
                  <c:v>21.860001</c:v>
                </c:pt>
                <c:pt idx="2182">
                  <c:v>18.040001</c:v>
                </c:pt>
                <c:pt idx="2183">
                  <c:v>11.33</c:v>
                </c:pt>
                <c:pt idx="2184">
                  <c:v>10.72</c:v>
                </c:pt>
                <c:pt idx="2185">
                  <c:v>9.59</c:v>
                </c:pt>
                <c:pt idx="2186">
                  <c:v>9.7799999999999994</c:v>
                </c:pt>
                <c:pt idx="2187">
                  <c:v>9.58</c:v>
                </c:pt>
                <c:pt idx="2188">
                  <c:v>9.0399999999999991</c:v>
                </c:pt>
                <c:pt idx="2189">
                  <c:v>9.59</c:v>
                </c:pt>
                <c:pt idx="2190">
                  <c:v>9.11</c:v>
                </c:pt>
                <c:pt idx="2191">
                  <c:v>9.0299999999999994</c:v>
                </c:pt>
                <c:pt idx="2192">
                  <c:v>8.7799999999999994</c:v>
                </c:pt>
                <c:pt idx="2193">
                  <c:v>8.65</c:v>
                </c:pt>
                <c:pt idx="2194">
                  <c:v>8.07</c:v>
                </c:pt>
                <c:pt idx="2195">
                  <c:v>8.3000000000000007</c:v>
                </c:pt>
                <c:pt idx="2196">
                  <c:v>8.86</c:v>
                </c:pt>
                <c:pt idx="2197">
                  <c:v>10.01</c:v>
                </c:pt>
                <c:pt idx="2198">
                  <c:v>9.6300000000000008</c:v>
                </c:pt>
                <c:pt idx="2199">
                  <c:v>9.52</c:v>
                </c:pt>
                <c:pt idx="2200">
                  <c:v>9.75</c:v>
                </c:pt>
                <c:pt idx="2201">
                  <c:v>9.6199999999999992</c:v>
                </c:pt>
                <c:pt idx="2202">
                  <c:v>9.07</c:v>
                </c:pt>
                <c:pt idx="2203">
                  <c:v>9.23</c:v>
                </c:pt>
                <c:pt idx="2204">
                  <c:v>8.73</c:v>
                </c:pt>
                <c:pt idx="2205">
                  <c:v>8.6199999999999992</c:v>
                </c:pt>
                <c:pt idx="2206">
                  <c:v>7.72</c:v>
                </c:pt>
                <c:pt idx="2207">
                  <c:v>7.65</c:v>
                </c:pt>
                <c:pt idx="2208">
                  <c:v>7.16</c:v>
                </c:pt>
                <c:pt idx="2209">
                  <c:v>7.3</c:v>
                </c:pt>
                <c:pt idx="2210">
                  <c:v>7.46</c:v>
                </c:pt>
                <c:pt idx="2211">
                  <c:v>6.97</c:v>
                </c:pt>
                <c:pt idx="2212">
                  <c:v>6.84</c:v>
                </c:pt>
                <c:pt idx="2213">
                  <c:v>6.98</c:v>
                </c:pt>
                <c:pt idx="2214">
                  <c:v>7.55</c:v>
                </c:pt>
                <c:pt idx="2215">
                  <c:v>7.38</c:v>
                </c:pt>
                <c:pt idx="2216">
                  <c:v>7.1</c:v>
                </c:pt>
                <c:pt idx="2217">
                  <c:v>6.46</c:v>
                </c:pt>
                <c:pt idx="2218">
                  <c:v>6.4</c:v>
                </c:pt>
                <c:pt idx="2219">
                  <c:v>6.12</c:v>
                </c:pt>
                <c:pt idx="2220">
                  <c:v>5.63</c:v>
                </c:pt>
                <c:pt idx="2221">
                  <c:v>6.21</c:v>
                </c:pt>
                <c:pt idx="2222">
                  <c:v>6.18</c:v>
                </c:pt>
                <c:pt idx="2223">
                  <c:v>6.6</c:v>
                </c:pt>
                <c:pt idx="2224">
                  <c:v>6.41</c:v>
                </c:pt>
                <c:pt idx="2225">
                  <c:v>6.2</c:v>
                </c:pt>
                <c:pt idx="2226">
                  <c:v>6.35</c:v>
                </c:pt>
                <c:pt idx="2227">
                  <c:v>6.46</c:v>
                </c:pt>
                <c:pt idx="2228">
                  <c:v>6.3</c:v>
                </c:pt>
                <c:pt idx="2229">
                  <c:v>6.54</c:v>
                </c:pt>
                <c:pt idx="2230">
                  <c:v>6.83</c:v>
                </c:pt>
                <c:pt idx="2231">
                  <c:v>6.55</c:v>
                </c:pt>
              </c:numCache>
            </c:numRef>
          </c:val>
          <c:smooth val="0"/>
          <c:extLst>
            <c:ext xmlns:c16="http://schemas.microsoft.com/office/drawing/2014/chart" uri="{C3380CC4-5D6E-409C-BE32-E72D297353CC}">
              <c16:uniqueId val="{00000000-2743-467F-B023-C378FAFF59E1}"/>
            </c:ext>
          </c:extLst>
        </c:ser>
        <c:dLbls>
          <c:showLegendKey val="0"/>
          <c:showVal val="0"/>
          <c:showCatName val="0"/>
          <c:showSerName val="0"/>
          <c:showPercent val="0"/>
          <c:showBubbleSize val="0"/>
        </c:dLbls>
        <c:smooth val="0"/>
        <c:axId val="1383447504"/>
        <c:axId val="1383446256"/>
      </c:lineChart>
      <c:dateAx>
        <c:axId val="1383447504"/>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383446256"/>
        <c:crosses val="autoZero"/>
        <c:auto val="1"/>
        <c:lblOffset val="100"/>
        <c:baseTimeUnit val="days"/>
        <c:majorUnit val="1"/>
        <c:majorTimeUnit val="years"/>
      </c:dateAx>
      <c:valAx>
        <c:axId val="1383446256"/>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3834475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ARK</a:t>
            </a:r>
            <a:r>
              <a:rPr lang="en-US" sz="1600" b="1" baseline="0" dirty="0">
                <a:solidFill>
                  <a:sysClr val="windowText" lastClr="000000"/>
                </a:solidFill>
              </a:rPr>
              <a:t> Innovation ETF</a:t>
            </a:r>
          </a:p>
        </c:rich>
      </c:tx>
      <c:overlay val="0"/>
      <c:spPr>
        <a:noFill/>
        <a:ln w="25400">
          <a:noFill/>
        </a:ln>
      </c:spPr>
    </c:title>
    <c:autoTitleDeleted val="0"/>
    <c:plotArea>
      <c:layout>
        <c:manualLayout>
          <c:layoutTarget val="inner"/>
          <c:xMode val="edge"/>
          <c:yMode val="edge"/>
          <c:x val="9.5780401262048773E-2"/>
          <c:y val="0.16111026987011243"/>
          <c:w val="0.87614146555393912"/>
          <c:h val="0.71325711689884908"/>
        </c:manualLayout>
      </c:layout>
      <c:lineChart>
        <c:grouping val="standard"/>
        <c:varyColors val="0"/>
        <c:ser>
          <c:idx val="0"/>
          <c:order val="0"/>
          <c:spPr>
            <a:ln w="28575" cap="rnd">
              <a:solidFill>
                <a:schemeClr val="accent1">
                  <a:lumMod val="50000"/>
                </a:schemeClr>
              </a:solidFill>
              <a:round/>
            </a:ln>
            <a:effectLst/>
          </c:spPr>
          <c:marker>
            <c:symbol val="none"/>
          </c:marker>
          <c:cat>
            <c:numRef>
              <c:f>'ARKK Yahoo Finance'!$A$4:$A$1296</c:f>
              <c:numCache>
                <c:formatCode>m/d/yyyy</c:formatCode>
                <c:ptCount val="1293"/>
                <c:pt idx="0">
                  <c:v>42990</c:v>
                </c:pt>
                <c:pt idx="1">
                  <c:v>42991</c:v>
                </c:pt>
                <c:pt idx="2">
                  <c:v>42992</c:v>
                </c:pt>
                <c:pt idx="3">
                  <c:v>42993</c:v>
                </c:pt>
                <c:pt idx="4">
                  <c:v>42996</c:v>
                </c:pt>
                <c:pt idx="5">
                  <c:v>42997</c:v>
                </c:pt>
                <c:pt idx="6">
                  <c:v>42998</c:v>
                </c:pt>
                <c:pt idx="7">
                  <c:v>42999</c:v>
                </c:pt>
                <c:pt idx="8">
                  <c:v>43000</c:v>
                </c:pt>
                <c:pt idx="9">
                  <c:v>43003</c:v>
                </c:pt>
                <c:pt idx="10">
                  <c:v>43004</c:v>
                </c:pt>
                <c:pt idx="11">
                  <c:v>43005</c:v>
                </c:pt>
                <c:pt idx="12">
                  <c:v>43006</c:v>
                </c:pt>
                <c:pt idx="13">
                  <c:v>43007</c:v>
                </c:pt>
                <c:pt idx="14">
                  <c:v>43010</c:v>
                </c:pt>
                <c:pt idx="15">
                  <c:v>43011</c:v>
                </c:pt>
                <c:pt idx="16">
                  <c:v>43012</c:v>
                </c:pt>
                <c:pt idx="17">
                  <c:v>43013</c:v>
                </c:pt>
                <c:pt idx="18">
                  <c:v>43014</c:v>
                </c:pt>
                <c:pt idx="19">
                  <c:v>43017</c:v>
                </c:pt>
                <c:pt idx="20">
                  <c:v>43018</c:v>
                </c:pt>
                <c:pt idx="21">
                  <c:v>43019</c:v>
                </c:pt>
                <c:pt idx="22">
                  <c:v>43020</c:v>
                </c:pt>
                <c:pt idx="23">
                  <c:v>43021</c:v>
                </c:pt>
                <c:pt idx="24">
                  <c:v>43024</c:v>
                </c:pt>
                <c:pt idx="25">
                  <c:v>43025</c:v>
                </c:pt>
                <c:pt idx="26">
                  <c:v>43026</c:v>
                </c:pt>
                <c:pt idx="27">
                  <c:v>43027</c:v>
                </c:pt>
                <c:pt idx="28">
                  <c:v>43028</c:v>
                </c:pt>
                <c:pt idx="29">
                  <c:v>43031</c:v>
                </c:pt>
                <c:pt idx="30">
                  <c:v>43032</c:v>
                </c:pt>
                <c:pt idx="31">
                  <c:v>43033</c:v>
                </c:pt>
                <c:pt idx="32">
                  <c:v>43034</c:v>
                </c:pt>
                <c:pt idx="33">
                  <c:v>43035</c:v>
                </c:pt>
                <c:pt idx="34">
                  <c:v>43038</c:v>
                </c:pt>
                <c:pt idx="35">
                  <c:v>43039</c:v>
                </c:pt>
                <c:pt idx="36">
                  <c:v>43040</c:v>
                </c:pt>
                <c:pt idx="37">
                  <c:v>43041</c:v>
                </c:pt>
                <c:pt idx="38">
                  <c:v>43042</c:v>
                </c:pt>
                <c:pt idx="39">
                  <c:v>43045</c:v>
                </c:pt>
                <c:pt idx="40">
                  <c:v>43046</c:v>
                </c:pt>
                <c:pt idx="41">
                  <c:v>43047</c:v>
                </c:pt>
                <c:pt idx="42">
                  <c:v>43048</c:v>
                </c:pt>
                <c:pt idx="43">
                  <c:v>43049</c:v>
                </c:pt>
                <c:pt idx="44">
                  <c:v>43052</c:v>
                </c:pt>
                <c:pt idx="45">
                  <c:v>43053</c:v>
                </c:pt>
                <c:pt idx="46">
                  <c:v>43054</c:v>
                </c:pt>
                <c:pt idx="47">
                  <c:v>43055</c:v>
                </c:pt>
                <c:pt idx="48">
                  <c:v>43056</c:v>
                </c:pt>
                <c:pt idx="49">
                  <c:v>43059</c:v>
                </c:pt>
                <c:pt idx="50">
                  <c:v>43060</c:v>
                </c:pt>
                <c:pt idx="51">
                  <c:v>43061</c:v>
                </c:pt>
                <c:pt idx="52">
                  <c:v>43063</c:v>
                </c:pt>
                <c:pt idx="53">
                  <c:v>43066</c:v>
                </c:pt>
                <c:pt idx="54">
                  <c:v>43067</c:v>
                </c:pt>
                <c:pt idx="55">
                  <c:v>43068</c:v>
                </c:pt>
                <c:pt idx="56">
                  <c:v>43069</c:v>
                </c:pt>
                <c:pt idx="57">
                  <c:v>43070</c:v>
                </c:pt>
                <c:pt idx="58">
                  <c:v>43073</c:v>
                </c:pt>
                <c:pt idx="59">
                  <c:v>43074</c:v>
                </c:pt>
                <c:pt idx="60">
                  <c:v>43075</c:v>
                </c:pt>
                <c:pt idx="61">
                  <c:v>43076</c:v>
                </c:pt>
                <c:pt idx="62">
                  <c:v>43077</c:v>
                </c:pt>
                <c:pt idx="63">
                  <c:v>43080</c:v>
                </c:pt>
                <c:pt idx="64">
                  <c:v>43081</c:v>
                </c:pt>
                <c:pt idx="65">
                  <c:v>43082</c:v>
                </c:pt>
                <c:pt idx="66">
                  <c:v>43083</c:v>
                </c:pt>
                <c:pt idx="67">
                  <c:v>43084</c:v>
                </c:pt>
                <c:pt idx="68">
                  <c:v>43087</c:v>
                </c:pt>
                <c:pt idx="69">
                  <c:v>43088</c:v>
                </c:pt>
                <c:pt idx="70">
                  <c:v>43089</c:v>
                </c:pt>
                <c:pt idx="71">
                  <c:v>43090</c:v>
                </c:pt>
                <c:pt idx="72">
                  <c:v>43091</c:v>
                </c:pt>
                <c:pt idx="73">
                  <c:v>43095</c:v>
                </c:pt>
                <c:pt idx="74">
                  <c:v>43096</c:v>
                </c:pt>
                <c:pt idx="75">
                  <c:v>43097</c:v>
                </c:pt>
                <c:pt idx="76">
                  <c:v>43098</c:v>
                </c:pt>
                <c:pt idx="77">
                  <c:v>43102</c:v>
                </c:pt>
                <c:pt idx="78">
                  <c:v>43103</c:v>
                </c:pt>
                <c:pt idx="79">
                  <c:v>43104</c:v>
                </c:pt>
                <c:pt idx="80">
                  <c:v>43105</c:v>
                </c:pt>
                <c:pt idx="81">
                  <c:v>43108</c:v>
                </c:pt>
                <c:pt idx="82">
                  <c:v>43109</c:v>
                </c:pt>
                <c:pt idx="83">
                  <c:v>43110</c:v>
                </c:pt>
                <c:pt idx="84">
                  <c:v>43111</c:v>
                </c:pt>
                <c:pt idx="85">
                  <c:v>43112</c:v>
                </c:pt>
                <c:pt idx="86">
                  <c:v>43116</c:v>
                </c:pt>
                <c:pt idx="87">
                  <c:v>43117</c:v>
                </c:pt>
                <c:pt idx="88">
                  <c:v>43118</c:v>
                </c:pt>
                <c:pt idx="89">
                  <c:v>43119</c:v>
                </c:pt>
                <c:pt idx="90">
                  <c:v>43122</c:v>
                </c:pt>
                <c:pt idx="91">
                  <c:v>43123</c:v>
                </c:pt>
                <c:pt idx="92">
                  <c:v>43124</c:v>
                </c:pt>
                <c:pt idx="93">
                  <c:v>43125</c:v>
                </c:pt>
                <c:pt idx="94">
                  <c:v>43126</c:v>
                </c:pt>
                <c:pt idx="95">
                  <c:v>43129</c:v>
                </c:pt>
                <c:pt idx="96">
                  <c:v>43130</c:v>
                </c:pt>
                <c:pt idx="97">
                  <c:v>43131</c:v>
                </c:pt>
                <c:pt idx="98">
                  <c:v>43132</c:v>
                </c:pt>
                <c:pt idx="99">
                  <c:v>43133</c:v>
                </c:pt>
                <c:pt idx="100">
                  <c:v>43136</c:v>
                </c:pt>
                <c:pt idx="101">
                  <c:v>43137</c:v>
                </c:pt>
                <c:pt idx="102">
                  <c:v>43138</c:v>
                </c:pt>
                <c:pt idx="103">
                  <c:v>43139</c:v>
                </c:pt>
                <c:pt idx="104">
                  <c:v>43140</c:v>
                </c:pt>
                <c:pt idx="105">
                  <c:v>43143</c:v>
                </c:pt>
                <c:pt idx="106">
                  <c:v>43144</c:v>
                </c:pt>
                <c:pt idx="107">
                  <c:v>43145</c:v>
                </c:pt>
                <c:pt idx="108">
                  <c:v>43146</c:v>
                </c:pt>
                <c:pt idx="109">
                  <c:v>43147</c:v>
                </c:pt>
                <c:pt idx="110">
                  <c:v>43151</c:v>
                </c:pt>
                <c:pt idx="111">
                  <c:v>43152</c:v>
                </c:pt>
                <c:pt idx="112">
                  <c:v>43153</c:v>
                </c:pt>
                <c:pt idx="113">
                  <c:v>43154</c:v>
                </c:pt>
                <c:pt idx="114">
                  <c:v>43157</c:v>
                </c:pt>
                <c:pt idx="115">
                  <c:v>43158</c:v>
                </c:pt>
                <c:pt idx="116">
                  <c:v>43159</c:v>
                </c:pt>
                <c:pt idx="117">
                  <c:v>43160</c:v>
                </c:pt>
                <c:pt idx="118">
                  <c:v>43161</c:v>
                </c:pt>
                <c:pt idx="119">
                  <c:v>43164</c:v>
                </c:pt>
                <c:pt idx="120">
                  <c:v>43165</c:v>
                </c:pt>
                <c:pt idx="121">
                  <c:v>43166</c:v>
                </c:pt>
                <c:pt idx="122">
                  <c:v>43167</c:v>
                </c:pt>
                <c:pt idx="123">
                  <c:v>43168</c:v>
                </c:pt>
                <c:pt idx="124">
                  <c:v>43171</c:v>
                </c:pt>
                <c:pt idx="125">
                  <c:v>43172</c:v>
                </c:pt>
                <c:pt idx="126">
                  <c:v>43173</c:v>
                </c:pt>
                <c:pt idx="127">
                  <c:v>43174</c:v>
                </c:pt>
                <c:pt idx="128">
                  <c:v>43175</c:v>
                </c:pt>
                <c:pt idx="129">
                  <c:v>43178</c:v>
                </c:pt>
                <c:pt idx="130">
                  <c:v>43179</c:v>
                </c:pt>
                <c:pt idx="131">
                  <c:v>43180</c:v>
                </c:pt>
                <c:pt idx="132">
                  <c:v>43181</c:v>
                </c:pt>
                <c:pt idx="133">
                  <c:v>43182</c:v>
                </c:pt>
                <c:pt idx="134">
                  <c:v>43185</c:v>
                </c:pt>
                <c:pt idx="135">
                  <c:v>43186</c:v>
                </c:pt>
                <c:pt idx="136">
                  <c:v>43187</c:v>
                </c:pt>
                <c:pt idx="137">
                  <c:v>43188</c:v>
                </c:pt>
                <c:pt idx="138">
                  <c:v>43192</c:v>
                </c:pt>
                <c:pt idx="139">
                  <c:v>43193</c:v>
                </c:pt>
                <c:pt idx="140">
                  <c:v>43194</c:v>
                </c:pt>
                <c:pt idx="141">
                  <c:v>43195</c:v>
                </c:pt>
                <c:pt idx="142">
                  <c:v>43196</c:v>
                </c:pt>
                <c:pt idx="143">
                  <c:v>43199</c:v>
                </c:pt>
                <c:pt idx="144">
                  <c:v>43200</c:v>
                </c:pt>
                <c:pt idx="145">
                  <c:v>43201</c:v>
                </c:pt>
                <c:pt idx="146">
                  <c:v>43202</c:v>
                </c:pt>
                <c:pt idx="147">
                  <c:v>43203</c:v>
                </c:pt>
                <c:pt idx="148">
                  <c:v>43206</c:v>
                </c:pt>
                <c:pt idx="149">
                  <c:v>43207</c:v>
                </c:pt>
                <c:pt idx="150">
                  <c:v>43208</c:v>
                </c:pt>
                <c:pt idx="151">
                  <c:v>43209</c:v>
                </c:pt>
                <c:pt idx="152">
                  <c:v>43210</c:v>
                </c:pt>
                <c:pt idx="153">
                  <c:v>43213</c:v>
                </c:pt>
                <c:pt idx="154">
                  <c:v>43214</c:v>
                </c:pt>
                <c:pt idx="155">
                  <c:v>43215</c:v>
                </c:pt>
                <c:pt idx="156">
                  <c:v>43216</c:v>
                </c:pt>
                <c:pt idx="157">
                  <c:v>43217</c:v>
                </c:pt>
                <c:pt idx="158">
                  <c:v>43220</c:v>
                </c:pt>
                <c:pt idx="159">
                  <c:v>43221</c:v>
                </c:pt>
                <c:pt idx="160">
                  <c:v>43222</c:v>
                </c:pt>
                <c:pt idx="161">
                  <c:v>43223</c:v>
                </c:pt>
                <c:pt idx="162">
                  <c:v>43224</c:v>
                </c:pt>
                <c:pt idx="163">
                  <c:v>43227</c:v>
                </c:pt>
                <c:pt idx="164">
                  <c:v>43228</c:v>
                </c:pt>
                <c:pt idx="165">
                  <c:v>43229</c:v>
                </c:pt>
                <c:pt idx="166">
                  <c:v>43230</c:v>
                </c:pt>
                <c:pt idx="167">
                  <c:v>43231</c:v>
                </c:pt>
                <c:pt idx="168">
                  <c:v>43234</c:v>
                </c:pt>
                <c:pt idx="169">
                  <c:v>43235</c:v>
                </c:pt>
                <c:pt idx="170">
                  <c:v>43236</c:v>
                </c:pt>
                <c:pt idx="171">
                  <c:v>43237</c:v>
                </c:pt>
                <c:pt idx="172">
                  <c:v>43238</c:v>
                </c:pt>
                <c:pt idx="173">
                  <c:v>43241</c:v>
                </c:pt>
                <c:pt idx="174">
                  <c:v>43242</c:v>
                </c:pt>
                <c:pt idx="175">
                  <c:v>43243</c:v>
                </c:pt>
                <c:pt idx="176">
                  <c:v>43244</c:v>
                </c:pt>
                <c:pt idx="177">
                  <c:v>43245</c:v>
                </c:pt>
                <c:pt idx="178">
                  <c:v>43249</c:v>
                </c:pt>
                <c:pt idx="179">
                  <c:v>43250</c:v>
                </c:pt>
                <c:pt idx="180">
                  <c:v>43251</c:v>
                </c:pt>
                <c:pt idx="181">
                  <c:v>43252</c:v>
                </c:pt>
                <c:pt idx="182">
                  <c:v>43255</c:v>
                </c:pt>
                <c:pt idx="183">
                  <c:v>43256</c:v>
                </c:pt>
                <c:pt idx="184">
                  <c:v>43257</c:v>
                </c:pt>
                <c:pt idx="185">
                  <c:v>43258</c:v>
                </c:pt>
                <c:pt idx="186">
                  <c:v>43259</c:v>
                </c:pt>
                <c:pt idx="187">
                  <c:v>43262</c:v>
                </c:pt>
                <c:pt idx="188">
                  <c:v>43263</c:v>
                </c:pt>
                <c:pt idx="189">
                  <c:v>43264</c:v>
                </c:pt>
                <c:pt idx="190">
                  <c:v>43265</c:v>
                </c:pt>
                <c:pt idx="191">
                  <c:v>43266</c:v>
                </c:pt>
                <c:pt idx="192">
                  <c:v>43269</c:v>
                </c:pt>
                <c:pt idx="193">
                  <c:v>43270</c:v>
                </c:pt>
                <c:pt idx="194">
                  <c:v>43271</c:v>
                </c:pt>
                <c:pt idx="195">
                  <c:v>43272</c:v>
                </c:pt>
                <c:pt idx="196">
                  <c:v>43273</c:v>
                </c:pt>
                <c:pt idx="197">
                  <c:v>43276</c:v>
                </c:pt>
                <c:pt idx="198">
                  <c:v>43277</c:v>
                </c:pt>
                <c:pt idx="199">
                  <c:v>43278</c:v>
                </c:pt>
                <c:pt idx="200">
                  <c:v>43279</c:v>
                </c:pt>
                <c:pt idx="201">
                  <c:v>43280</c:v>
                </c:pt>
                <c:pt idx="202">
                  <c:v>43283</c:v>
                </c:pt>
                <c:pt idx="203">
                  <c:v>43284</c:v>
                </c:pt>
                <c:pt idx="204">
                  <c:v>43286</c:v>
                </c:pt>
                <c:pt idx="205">
                  <c:v>43287</c:v>
                </c:pt>
                <c:pt idx="206">
                  <c:v>43290</c:v>
                </c:pt>
                <c:pt idx="207">
                  <c:v>43291</c:v>
                </c:pt>
                <c:pt idx="208">
                  <c:v>43292</c:v>
                </c:pt>
                <c:pt idx="209">
                  <c:v>43293</c:v>
                </c:pt>
                <c:pt idx="210">
                  <c:v>43294</c:v>
                </c:pt>
                <c:pt idx="211">
                  <c:v>43297</c:v>
                </c:pt>
                <c:pt idx="212">
                  <c:v>43298</c:v>
                </c:pt>
                <c:pt idx="213">
                  <c:v>43299</c:v>
                </c:pt>
                <c:pt idx="214">
                  <c:v>43300</c:v>
                </c:pt>
                <c:pt idx="215">
                  <c:v>43301</c:v>
                </c:pt>
                <c:pt idx="216">
                  <c:v>43304</c:v>
                </c:pt>
                <c:pt idx="217">
                  <c:v>43305</c:v>
                </c:pt>
                <c:pt idx="218">
                  <c:v>43306</c:v>
                </c:pt>
                <c:pt idx="219">
                  <c:v>43307</c:v>
                </c:pt>
                <c:pt idx="220">
                  <c:v>43308</c:v>
                </c:pt>
                <c:pt idx="221">
                  <c:v>43311</c:v>
                </c:pt>
                <c:pt idx="222">
                  <c:v>43312</c:v>
                </c:pt>
                <c:pt idx="223">
                  <c:v>43313</c:v>
                </c:pt>
                <c:pt idx="224">
                  <c:v>43314</c:v>
                </c:pt>
                <c:pt idx="225">
                  <c:v>43315</c:v>
                </c:pt>
                <c:pt idx="226">
                  <c:v>43318</c:v>
                </c:pt>
                <c:pt idx="227">
                  <c:v>43319</c:v>
                </c:pt>
                <c:pt idx="228">
                  <c:v>43320</c:v>
                </c:pt>
                <c:pt idx="229">
                  <c:v>43321</c:v>
                </c:pt>
                <c:pt idx="230">
                  <c:v>43322</c:v>
                </c:pt>
                <c:pt idx="231">
                  <c:v>43325</c:v>
                </c:pt>
                <c:pt idx="232">
                  <c:v>43326</c:v>
                </c:pt>
                <c:pt idx="233">
                  <c:v>43327</c:v>
                </c:pt>
                <c:pt idx="234">
                  <c:v>43328</c:v>
                </c:pt>
                <c:pt idx="235">
                  <c:v>43329</c:v>
                </c:pt>
                <c:pt idx="236">
                  <c:v>43332</c:v>
                </c:pt>
                <c:pt idx="237">
                  <c:v>43333</c:v>
                </c:pt>
                <c:pt idx="238">
                  <c:v>43334</c:v>
                </c:pt>
                <c:pt idx="239">
                  <c:v>43335</c:v>
                </c:pt>
                <c:pt idx="240">
                  <c:v>43336</c:v>
                </c:pt>
                <c:pt idx="241">
                  <c:v>43339</c:v>
                </c:pt>
                <c:pt idx="242">
                  <c:v>43340</c:v>
                </c:pt>
                <c:pt idx="243">
                  <c:v>43341</c:v>
                </c:pt>
                <c:pt idx="244">
                  <c:v>43342</c:v>
                </c:pt>
                <c:pt idx="245">
                  <c:v>43343</c:v>
                </c:pt>
                <c:pt idx="246">
                  <c:v>43347</c:v>
                </c:pt>
                <c:pt idx="247">
                  <c:v>43348</c:v>
                </c:pt>
                <c:pt idx="248">
                  <c:v>43349</c:v>
                </c:pt>
                <c:pt idx="249">
                  <c:v>43350</c:v>
                </c:pt>
                <c:pt idx="250">
                  <c:v>43353</c:v>
                </c:pt>
                <c:pt idx="251">
                  <c:v>43354</c:v>
                </c:pt>
                <c:pt idx="252">
                  <c:v>43355</c:v>
                </c:pt>
                <c:pt idx="253">
                  <c:v>43356</c:v>
                </c:pt>
                <c:pt idx="254">
                  <c:v>43357</c:v>
                </c:pt>
                <c:pt idx="255">
                  <c:v>43360</c:v>
                </c:pt>
                <c:pt idx="256">
                  <c:v>43361</c:v>
                </c:pt>
                <c:pt idx="257">
                  <c:v>43362</c:v>
                </c:pt>
                <c:pt idx="258">
                  <c:v>43363</c:v>
                </c:pt>
                <c:pt idx="259">
                  <c:v>43364</c:v>
                </c:pt>
                <c:pt idx="260">
                  <c:v>43367</c:v>
                </c:pt>
                <c:pt idx="261">
                  <c:v>43368</c:v>
                </c:pt>
                <c:pt idx="262">
                  <c:v>43369</c:v>
                </c:pt>
                <c:pt idx="263">
                  <c:v>43370</c:v>
                </c:pt>
                <c:pt idx="264">
                  <c:v>43371</c:v>
                </c:pt>
                <c:pt idx="265">
                  <c:v>43374</c:v>
                </c:pt>
                <c:pt idx="266">
                  <c:v>43375</c:v>
                </c:pt>
                <c:pt idx="267">
                  <c:v>43376</c:v>
                </c:pt>
                <c:pt idx="268">
                  <c:v>43377</c:v>
                </c:pt>
                <c:pt idx="269">
                  <c:v>43378</c:v>
                </c:pt>
                <c:pt idx="270">
                  <c:v>43381</c:v>
                </c:pt>
                <c:pt idx="271">
                  <c:v>43382</c:v>
                </c:pt>
                <c:pt idx="272">
                  <c:v>43383</c:v>
                </c:pt>
                <c:pt idx="273">
                  <c:v>43384</c:v>
                </c:pt>
                <c:pt idx="274">
                  <c:v>43385</c:v>
                </c:pt>
                <c:pt idx="275">
                  <c:v>43388</c:v>
                </c:pt>
                <c:pt idx="276">
                  <c:v>43389</c:v>
                </c:pt>
                <c:pt idx="277">
                  <c:v>43390</c:v>
                </c:pt>
                <c:pt idx="278">
                  <c:v>43391</c:v>
                </c:pt>
                <c:pt idx="279">
                  <c:v>43392</c:v>
                </c:pt>
                <c:pt idx="280">
                  <c:v>43395</c:v>
                </c:pt>
                <c:pt idx="281">
                  <c:v>43396</c:v>
                </c:pt>
                <c:pt idx="282">
                  <c:v>43397</c:v>
                </c:pt>
                <c:pt idx="283">
                  <c:v>43398</c:v>
                </c:pt>
                <c:pt idx="284">
                  <c:v>43399</c:v>
                </c:pt>
                <c:pt idx="285">
                  <c:v>43402</c:v>
                </c:pt>
                <c:pt idx="286">
                  <c:v>43403</c:v>
                </c:pt>
                <c:pt idx="287">
                  <c:v>43404</c:v>
                </c:pt>
                <c:pt idx="288">
                  <c:v>43405</c:v>
                </c:pt>
                <c:pt idx="289">
                  <c:v>43406</c:v>
                </c:pt>
                <c:pt idx="290">
                  <c:v>43409</c:v>
                </c:pt>
                <c:pt idx="291">
                  <c:v>43410</c:v>
                </c:pt>
                <c:pt idx="292">
                  <c:v>43411</c:v>
                </c:pt>
                <c:pt idx="293">
                  <c:v>43412</c:v>
                </c:pt>
                <c:pt idx="294">
                  <c:v>43413</c:v>
                </c:pt>
                <c:pt idx="295">
                  <c:v>43416</c:v>
                </c:pt>
                <c:pt idx="296">
                  <c:v>43417</c:v>
                </c:pt>
                <c:pt idx="297">
                  <c:v>43418</c:v>
                </c:pt>
                <c:pt idx="298">
                  <c:v>43419</c:v>
                </c:pt>
                <c:pt idx="299">
                  <c:v>43420</c:v>
                </c:pt>
                <c:pt idx="300">
                  <c:v>43423</c:v>
                </c:pt>
                <c:pt idx="301">
                  <c:v>43424</c:v>
                </c:pt>
                <c:pt idx="302">
                  <c:v>43425</c:v>
                </c:pt>
                <c:pt idx="303">
                  <c:v>43427</c:v>
                </c:pt>
                <c:pt idx="304">
                  <c:v>43430</c:v>
                </c:pt>
                <c:pt idx="305">
                  <c:v>43431</c:v>
                </c:pt>
                <c:pt idx="306">
                  <c:v>43432</c:v>
                </c:pt>
                <c:pt idx="307">
                  <c:v>43433</c:v>
                </c:pt>
                <c:pt idx="308">
                  <c:v>43434</c:v>
                </c:pt>
                <c:pt idx="309">
                  <c:v>43437</c:v>
                </c:pt>
                <c:pt idx="310">
                  <c:v>43438</c:v>
                </c:pt>
                <c:pt idx="311">
                  <c:v>43440</c:v>
                </c:pt>
                <c:pt idx="312">
                  <c:v>43441</c:v>
                </c:pt>
                <c:pt idx="313">
                  <c:v>43444</c:v>
                </c:pt>
                <c:pt idx="314">
                  <c:v>43445</c:v>
                </c:pt>
                <c:pt idx="315">
                  <c:v>43446</c:v>
                </c:pt>
                <c:pt idx="316">
                  <c:v>43447</c:v>
                </c:pt>
                <c:pt idx="317">
                  <c:v>43448</c:v>
                </c:pt>
                <c:pt idx="318">
                  <c:v>43451</c:v>
                </c:pt>
                <c:pt idx="319">
                  <c:v>43452</c:v>
                </c:pt>
                <c:pt idx="320">
                  <c:v>43453</c:v>
                </c:pt>
                <c:pt idx="321">
                  <c:v>43454</c:v>
                </c:pt>
                <c:pt idx="322">
                  <c:v>43455</c:v>
                </c:pt>
                <c:pt idx="323">
                  <c:v>43458</c:v>
                </c:pt>
                <c:pt idx="324">
                  <c:v>43460</c:v>
                </c:pt>
                <c:pt idx="325">
                  <c:v>43461</c:v>
                </c:pt>
                <c:pt idx="326">
                  <c:v>43462</c:v>
                </c:pt>
                <c:pt idx="327">
                  <c:v>43465</c:v>
                </c:pt>
                <c:pt idx="328">
                  <c:v>43467</c:v>
                </c:pt>
                <c:pt idx="329">
                  <c:v>43468</c:v>
                </c:pt>
                <c:pt idx="330">
                  <c:v>43469</c:v>
                </c:pt>
                <c:pt idx="331">
                  <c:v>43472</c:v>
                </c:pt>
                <c:pt idx="332">
                  <c:v>43473</c:v>
                </c:pt>
                <c:pt idx="333">
                  <c:v>43474</c:v>
                </c:pt>
                <c:pt idx="334">
                  <c:v>43475</c:v>
                </c:pt>
                <c:pt idx="335">
                  <c:v>43476</c:v>
                </c:pt>
                <c:pt idx="336">
                  <c:v>43479</c:v>
                </c:pt>
                <c:pt idx="337">
                  <c:v>43480</c:v>
                </c:pt>
                <c:pt idx="338">
                  <c:v>43481</c:v>
                </c:pt>
                <c:pt idx="339">
                  <c:v>43482</c:v>
                </c:pt>
                <c:pt idx="340">
                  <c:v>43483</c:v>
                </c:pt>
                <c:pt idx="341">
                  <c:v>43487</c:v>
                </c:pt>
                <c:pt idx="342">
                  <c:v>43488</c:v>
                </c:pt>
                <c:pt idx="343">
                  <c:v>43489</c:v>
                </c:pt>
                <c:pt idx="344">
                  <c:v>43490</c:v>
                </c:pt>
                <c:pt idx="345">
                  <c:v>43493</c:v>
                </c:pt>
                <c:pt idx="346">
                  <c:v>43494</c:v>
                </c:pt>
                <c:pt idx="347">
                  <c:v>43495</c:v>
                </c:pt>
                <c:pt idx="348">
                  <c:v>43496</c:v>
                </c:pt>
                <c:pt idx="349">
                  <c:v>43497</c:v>
                </c:pt>
                <c:pt idx="350">
                  <c:v>43500</c:v>
                </c:pt>
                <c:pt idx="351">
                  <c:v>43501</c:v>
                </c:pt>
                <c:pt idx="352">
                  <c:v>43502</c:v>
                </c:pt>
                <c:pt idx="353">
                  <c:v>43503</c:v>
                </c:pt>
                <c:pt idx="354">
                  <c:v>43504</c:v>
                </c:pt>
                <c:pt idx="355">
                  <c:v>43507</c:v>
                </c:pt>
                <c:pt idx="356">
                  <c:v>43508</c:v>
                </c:pt>
                <c:pt idx="357">
                  <c:v>43509</c:v>
                </c:pt>
                <c:pt idx="358">
                  <c:v>43510</c:v>
                </c:pt>
                <c:pt idx="359">
                  <c:v>43511</c:v>
                </c:pt>
                <c:pt idx="360">
                  <c:v>43515</c:v>
                </c:pt>
                <c:pt idx="361">
                  <c:v>43516</c:v>
                </c:pt>
                <c:pt idx="362">
                  <c:v>43517</c:v>
                </c:pt>
                <c:pt idx="363">
                  <c:v>43518</c:v>
                </c:pt>
                <c:pt idx="364">
                  <c:v>43521</c:v>
                </c:pt>
                <c:pt idx="365">
                  <c:v>43522</c:v>
                </c:pt>
                <c:pt idx="366">
                  <c:v>43523</c:v>
                </c:pt>
                <c:pt idx="367">
                  <c:v>43524</c:v>
                </c:pt>
                <c:pt idx="368">
                  <c:v>43525</c:v>
                </c:pt>
                <c:pt idx="369">
                  <c:v>43528</c:v>
                </c:pt>
                <c:pt idx="370">
                  <c:v>43529</c:v>
                </c:pt>
                <c:pt idx="371">
                  <c:v>43530</c:v>
                </c:pt>
                <c:pt idx="372">
                  <c:v>43531</c:v>
                </c:pt>
                <c:pt idx="373">
                  <c:v>43532</c:v>
                </c:pt>
                <c:pt idx="374">
                  <c:v>43535</c:v>
                </c:pt>
                <c:pt idx="375">
                  <c:v>43536</c:v>
                </c:pt>
                <c:pt idx="376">
                  <c:v>43537</c:v>
                </c:pt>
                <c:pt idx="377">
                  <c:v>43538</c:v>
                </c:pt>
                <c:pt idx="378">
                  <c:v>43539</c:v>
                </c:pt>
                <c:pt idx="379">
                  <c:v>43542</c:v>
                </c:pt>
                <c:pt idx="380">
                  <c:v>43543</c:v>
                </c:pt>
                <c:pt idx="381">
                  <c:v>43544</c:v>
                </c:pt>
                <c:pt idx="382">
                  <c:v>43545</c:v>
                </c:pt>
                <c:pt idx="383">
                  <c:v>43546</c:v>
                </c:pt>
                <c:pt idx="384">
                  <c:v>43549</c:v>
                </c:pt>
                <c:pt idx="385">
                  <c:v>43550</c:v>
                </c:pt>
                <c:pt idx="386">
                  <c:v>43551</c:v>
                </c:pt>
                <c:pt idx="387">
                  <c:v>43552</c:v>
                </c:pt>
                <c:pt idx="388">
                  <c:v>43553</c:v>
                </c:pt>
                <c:pt idx="389">
                  <c:v>43556</c:v>
                </c:pt>
                <c:pt idx="390">
                  <c:v>43557</c:v>
                </c:pt>
                <c:pt idx="391">
                  <c:v>43558</c:v>
                </c:pt>
                <c:pt idx="392">
                  <c:v>43559</c:v>
                </c:pt>
                <c:pt idx="393">
                  <c:v>43560</c:v>
                </c:pt>
                <c:pt idx="394">
                  <c:v>43563</c:v>
                </c:pt>
                <c:pt idx="395">
                  <c:v>43564</c:v>
                </c:pt>
                <c:pt idx="396">
                  <c:v>43565</c:v>
                </c:pt>
                <c:pt idx="397">
                  <c:v>43566</c:v>
                </c:pt>
                <c:pt idx="398">
                  <c:v>43567</c:v>
                </c:pt>
                <c:pt idx="399">
                  <c:v>43570</c:v>
                </c:pt>
                <c:pt idx="400">
                  <c:v>43571</c:v>
                </c:pt>
                <c:pt idx="401">
                  <c:v>43572</c:v>
                </c:pt>
                <c:pt idx="402">
                  <c:v>43573</c:v>
                </c:pt>
                <c:pt idx="403">
                  <c:v>43577</c:v>
                </c:pt>
                <c:pt idx="404">
                  <c:v>43578</c:v>
                </c:pt>
                <c:pt idx="405">
                  <c:v>43579</c:v>
                </c:pt>
                <c:pt idx="406">
                  <c:v>43580</c:v>
                </c:pt>
                <c:pt idx="407">
                  <c:v>43581</c:v>
                </c:pt>
                <c:pt idx="408">
                  <c:v>43584</c:v>
                </c:pt>
                <c:pt idx="409">
                  <c:v>43585</c:v>
                </c:pt>
                <c:pt idx="410">
                  <c:v>43586</c:v>
                </c:pt>
                <c:pt idx="411">
                  <c:v>43587</c:v>
                </c:pt>
                <c:pt idx="412">
                  <c:v>43588</c:v>
                </c:pt>
                <c:pt idx="413">
                  <c:v>43591</c:v>
                </c:pt>
                <c:pt idx="414">
                  <c:v>43592</c:v>
                </c:pt>
                <c:pt idx="415">
                  <c:v>43593</c:v>
                </c:pt>
                <c:pt idx="416">
                  <c:v>43594</c:v>
                </c:pt>
                <c:pt idx="417">
                  <c:v>43595</c:v>
                </c:pt>
                <c:pt idx="418">
                  <c:v>43598</c:v>
                </c:pt>
                <c:pt idx="419">
                  <c:v>43599</c:v>
                </c:pt>
                <c:pt idx="420">
                  <c:v>43600</c:v>
                </c:pt>
                <c:pt idx="421">
                  <c:v>43601</c:v>
                </c:pt>
                <c:pt idx="422">
                  <c:v>43602</c:v>
                </c:pt>
                <c:pt idx="423">
                  <c:v>43605</c:v>
                </c:pt>
                <c:pt idx="424">
                  <c:v>43606</c:v>
                </c:pt>
                <c:pt idx="425">
                  <c:v>43607</c:v>
                </c:pt>
                <c:pt idx="426">
                  <c:v>43608</c:v>
                </c:pt>
                <c:pt idx="427">
                  <c:v>43609</c:v>
                </c:pt>
                <c:pt idx="428">
                  <c:v>43613</c:v>
                </c:pt>
                <c:pt idx="429">
                  <c:v>43614</c:v>
                </c:pt>
                <c:pt idx="430">
                  <c:v>43615</c:v>
                </c:pt>
                <c:pt idx="431">
                  <c:v>43616</c:v>
                </c:pt>
                <c:pt idx="432">
                  <c:v>43619</c:v>
                </c:pt>
                <c:pt idx="433">
                  <c:v>43620</c:v>
                </c:pt>
                <c:pt idx="434">
                  <c:v>43621</c:v>
                </c:pt>
                <c:pt idx="435">
                  <c:v>43622</c:v>
                </c:pt>
                <c:pt idx="436">
                  <c:v>43623</c:v>
                </c:pt>
                <c:pt idx="437">
                  <c:v>43626</c:v>
                </c:pt>
                <c:pt idx="438">
                  <c:v>43627</c:v>
                </c:pt>
                <c:pt idx="439">
                  <c:v>43628</c:v>
                </c:pt>
                <c:pt idx="440">
                  <c:v>43629</c:v>
                </c:pt>
                <c:pt idx="441">
                  <c:v>43630</c:v>
                </c:pt>
                <c:pt idx="442">
                  <c:v>43633</c:v>
                </c:pt>
                <c:pt idx="443">
                  <c:v>43634</c:v>
                </c:pt>
                <c:pt idx="444">
                  <c:v>43635</c:v>
                </c:pt>
                <c:pt idx="445">
                  <c:v>43636</c:v>
                </c:pt>
                <c:pt idx="446">
                  <c:v>43637</c:v>
                </c:pt>
                <c:pt idx="447">
                  <c:v>43640</c:v>
                </c:pt>
                <c:pt idx="448">
                  <c:v>43641</c:v>
                </c:pt>
                <c:pt idx="449">
                  <c:v>43642</c:v>
                </c:pt>
                <c:pt idx="450">
                  <c:v>43643</c:v>
                </c:pt>
                <c:pt idx="451">
                  <c:v>43644</c:v>
                </c:pt>
                <c:pt idx="452">
                  <c:v>43647</c:v>
                </c:pt>
                <c:pt idx="453">
                  <c:v>43648</c:v>
                </c:pt>
                <c:pt idx="454">
                  <c:v>43649</c:v>
                </c:pt>
                <c:pt idx="455">
                  <c:v>43651</c:v>
                </c:pt>
                <c:pt idx="456">
                  <c:v>43654</c:v>
                </c:pt>
                <c:pt idx="457">
                  <c:v>43655</c:v>
                </c:pt>
                <c:pt idx="458">
                  <c:v>43656</c:v>
                </c:pt>
                <c:pt idx="459">
                  <c:v>43657</c:v>
                </c:pt>
                <c:pt idx="460">
                  <c:v>43658</c:v>
                </c:pt>
                <c:pt idx="461">
                  <c:v>43661</c:v>
                </c:pt>
                <c:pt idx="462">
                  <c:v>43662</c:v>
                </c:pt>
                <c:pt idx="463">
                  <c:v>43663</c:v>
                </c:pt>
                <c:pt idx="464">
                  <c:v>43664</c:v>
                </c:pt>
                <c:pt idx="465">
                  <c:v>43665</c:v>
                </c:pt>
                <c:pt idx="466">
                  <c:v>43668</c:v>
                </c:pt>
                <c:pt idx="467">
                  <c:v>43669</c:v>
                </c:pt>
                <c:pt idx="468">
                  <c:v>43670</c:v>
                </c:pt>
                <c:pt idx="469">
                  <c:v>43671</c:v>
                </c:pt>
                <c:pt idx="470">
                  <c:v>43672</c:v>
                </c:pt>
                <c:pt idx="471">
                  <c:v>43675</c:v>
                </c:pt>
                <c:pt idx="472">
                  <c:v>43676</c:v>
                </c:pt>
                <c:pt idx="473">
                  <c:v>43677</c:v>
                </c:pt>
                <c:pt idx="474">
                  <c:v>43678</c:v>
                </c:pt>
                <c:pt idx="475">
                  <c:v>43679</c:v>
                </c:pt>
                <c:pt idx="476">
                  <c:v>43682</c:v>
                </c:pt>
                <c:pt idx="477">
                  <c:v>43683</c:v>
                </c:pt>
                <c:pt idx="478">
                  <c:v>43684</c:v>
                </c:pt>
                <c:pt idx="479">
                  <c:v>43685</c:v>
                </c:pt>
                <c:pt idx="480">
                  <c:v>43686</c:v>
                </c:pt>
                <c:pt idx="481">
                  <c:v>43689</c:v>
                </c:pt>
                <c:pt idx="482">
                  <c:v>43690</c:v>
                </c:pt>
                <c:pt idx="483">
                  <c:v>43691</c:v>
                </c:pt>
                <c:pt idx="484">
                  <c:v>43692</c:v>
                </c:pt>
                <c:pt idx="485">
                  <c:v>43693</c:v>
                </c:pt>
                <c:pt idx="486">
                  <c:v>43696</c:v>
                </c:pt>
                <c:pt idx="487">
                  <c:v>43697</c:v>
                </c:pt>
                <c:pt idx="488">
                  <c:v>43698</c:v>
                </c:pt>
                <c:pt idx="489">
                  <c:v>43699</c:v>
                </c:pt>
                <c:pt idx="490">
                  <c:v>43700</c:v>
                </c:pt>
                <c:pt idx="491">
                  <c:v>43703</c:v>
                </c:pt>
                <c:pt idx="492">
                  <c:v>43704</c:v>
                </c:pt>
                <c:pt idx="493">
                  <c:v>43705</c:v>
                </c:pt>
                <c:pt idx="494">
                  <c:v>43706</c:v>
                </c:pt>
                <c:pt idx="495">
                  <c:v>43707</c:v>
                </c:pt>
                <c:pt idx="496">
                  <c:v>43711</c:v>
                </c:pt>
                <c:pt idx="497">
                  <c:v>43712</c:v>
                </c:pt>
                <c:pt idx="498">
                  <c:v>43713</c:v>
                </c:pt>
                <c:pt idx="499">
                  <c:v>43714</c:v>
                </c:pt>
                <c:pt idx="500">
                  <c:v>43717</c:v>
                </c:pt>
                <c:pt idx="501">
                  <c:v>43718</c:v>
                </c:pt>
                <c:pt idx="502">
                  <c:v>43719</c:v>
                </c:pt>
                <c:pt idx="503">
                  <c:v>43720</c:v>
                </c:pt>
                <c:pt idx="504">
                  <c:v>43721</c:v>
                </c:pt>
                <c:pt idx="505">
                  <c:v>43724</c:v>
                </c:pt>
                <c:pt idx="506">
                  <c:v>43725</c:v>
                </c:pt>
                <c:pt idx="507">
                  <c:v>43726</c:v>
                </c:pt>
                <c:pt idx="508">
                  <c:v>43727</c:v>
                </c:pt>
                <c:pt idx="509">
                  <c:v>43728</c:v>
                </c:pt>
                <c:pt idx="510">
                  <c:v>43731</c:v>
                </c:pt>
                <c:pt idx="511">
                  <c:v>43732</c:v>
                </c:pt>
                <c:pt idx="512">
                  <c:v>43733</c:v>
                </c:pt>
                <c:pt idx="513">
                  <c:v>43734</c:v>
                </c:pt>
                <c:pt idx="514">
                  <c:v>43735</c:v>
                </c:pt>
                <c:pt idx="515">
                  <c:v>43738</c:v>
                </c:pt>
                <c:pt idx="516">
                  <c:v>43739</c:v>
                </c:pt>
                <c:pt idx="517">
                  <c:v>43740</c:v>
                </c:pt>
                <c:pt idx="518">
                  <c:v>43741</c:v>
                </c:pt>
                <c:pt idx="519">
                  <c:v>43742</c:v>
                </c:pt>
                <c:pt idx="520">
                  <c:v>43745</c:v>
                </c:pt>
                <c:pt idx="521">
                  <c:v>43746</c:v>
                </c:pt>
                <c:pt idx="522">
                  <c:v>43747</c:v>
                </c:pt>
                <c:pt idx="523">
                  <c:v>43748</c:v>
                </c:pt>
                <c:pt idx="524">
                  <c:v>43749</c:v>
                </c:pt>
                <c:pt idx="525">
                  <c:v>43752</c:v>
                </c:pt>
                <c:pt idx="526">
                  <c:v>43753</c:v>
                </c:pt>
                <c:pt idx="527">
                  <c:v>43754</c:v>
                </c:pt>
                <c:pt idx="528">
                  <c:v>43755</c:v>
                </c:pt>
                <c:pt idx="529">
                  <c:v>43756</c:v>
                </c:pt>
                <c:pt idx="530">
                  <c:v>43759</c:v>
                </c:pt>
                <c:pt idx="531">
                  <c:v>43760</c:v>
                </c:pt>
                <c:pt idx="532">
                  <c:v>43761</c:v>
                </c:pt>
                <c:pt idx="533">
                  <c:v>43762</c:v>
                </c:pt>
                <c:pt idx="534">
                  <c:v>43763</c:v>
                </c:pt>
                <c:pt idx="535">
                  <c:v>43766</c:v>
                </c:pt>
                <c:pt idx="536">
                  <c:v>43767</c:v>
                </c:pt>
                <c:pt idx="537">
                  <c:v>43768</c:v>
                </c:pt>
                <c:pt idx="538">
                  <c:v>43769</c:v>
                </c:pt>
                <c:pt idx="539">
                  <c:v>43770</c:v>
                </c:pt>
                <c:pt idx="540">
                  <c:v>43773</c:v>
                </c:pt>
                <c:pt idx="541">
                  <c:v>43774</c:v>
                </c:pt>
                <c:pt idx="542">
                  <c:v>43775</c:v>
                </c:pt>
                <c:pt idx="543">
                  <c:v>43776</c:v>
                </c:pt>
                <c:pt idx="544">
                  <c:v>43777</c:v>
                </c:pt>
                <c:pt idx="545">
                  <c:v>43780</c:v>
                </c:pt>
                <c:pt idx="546">
                  <c:v>43781</c:v>
                </c:pt>
                <c:pt idx="547">
                  <c:v>43782</c:v>
                </c:pt>
                <c:pt idx="548">
                  <c:v>43783</c:v>
                </c:pt>
                <c:pt idx="549">
                  <c:v>43784</c:v>
                </c:pt>
                <c:pt idx="550">
                  <c:v>43787</c:v>
                </c:pt>
                <c:pt idx="551">
                  <c:v>43788</c:v>
                </c:pt>
                <c:pt idx="552">
                  <c:v>43789</c:v>
                </c:pt>
                <c:pt idx="553">
                  <c:v>43790</c:v>
                </c:pt>
                <c:pt idx="554">
                  <c:v>43791</c:v>
                </c:pt>
                <c:pt idx="555">
                  <c:v>43794</c:v>
                </c:pt>
                <c:pt idx="556">
                  <c:v>43795</c:v>
                </c:pt>
                <c:pt idx="557">
                  <c:v>43796</c:v>
                </c:pt>
                <c:pt idx="558">
                  <c:v>43798</c:v>
                </c:pt>
                <c:pt idx="559">
                  <c:v>43801</c:v>
                </c:pt>
                <c:pt idx="560">
                  <c:v>43802</c:v>
                </c:pt>
                <c:pt idx="561">
                  <c:v>43803</c:v>
                </c:pt>
                <c:pt idx="562">
                  <c:v>43804</c:v>
                </c:pt>
                <c:pt idx="563">
                  <c:v>43805</c:v>
                </c:pt>
                <c:pt idx="564">
                  <c:v>43808</c:v>
                </c:pt>
                <c:pt idx="565">
                  <c:v>43809</c:v>
                </c:pt>
                <c:pt idx="566">
                  <c:v>43810</c:v>
                </c:pt>
                <c:pt idx="567">
                  <c:v>43811</c:v>
                </c:pt>
                <c:pt idx="568">
                  <c:v>43812</c:v>
                </c:pt>
                <c:pt idx="569">
                  <c:v>43815</c:v>
                </c:pt>
                <c:pt idx="570">
                  <c:v>43816</c:v>
                </c:pt>
                <c:pt idx="571">
                  <c:v>43817</c:v>
                </c:pt>
                <c:pt idx="572">
                  <c:v>43818</c:v>
                </c:pt>
                <c:pt idx="573">
                  <c:v>43819</c:v>
                </c:pt>
                <c:pt idx="574">
                  <c:v>43822</c:v>
                </c:pt>
                <c:pt idx="575">
                  <c:v>43823</c:v>
                </c:pt>
                <c:pt idx="576">
                  <c:v>43825</c:v>
                </c:pt>
                <c:pt idx="577">
                  <c:v>43826</c:v>
                </c:pt>
                <c:pt idx="578">
                  <c:v>43829</c:v>
                </c:pt>
                <c:pt idx="579">
                  <c:v>43830</c:v>
                </c:pt>
                <c:pt idx="580">
                  <c:v>43832</c:v>
                </c:pt>
                <c:pt idx="581">
                  <c:v>43833</c:v>
                </c:pt>
                <c:pt idx="582">
                  <c:v>43836</c:v>
                </c:pt>
                <c:pt idx="583">
                  <c:v>43837</c:v>
                </c:pt>
                <c:pt idx="584">
                  <c:v>43838</c:v>
                </c:pt>
                <c:pt idx="585">
                  <c:v>43839</c:v>
                </c:pt>
                <c:pt idx="586">
                  <c:v>43840</c:v>
                </c:pt>
                <c:pt idx="587">
                  <c:v>43843</c:v>
                </c:pt>
                <c:pt idx="588">
                  <c:v>43844</c:v>
                </c:pt>
                <c:pt idx="589">
                  <c:v>43845</c:v>
                </c:pt>
                <c:pt idx="590">
                  <c:v>43846</c:v>
                </c:pt>
                <c:pt idx="591">
                  <c:v>43847</c:v>
                </c:pt>
                <c:pt idx="592">
                  <c:v>43851</c:v>
                </c:pt>
                <c:pt idx="593">
                  <c:v>43852</c:v>
                </c:pt>
                <c:pt idx="594">
                  <c:v>43853</c:v>
                </c:pt>
                <c:pt idx="595">
                  <c:v>43854</c:v>
                </c:pt>
                <c:pt idx="596">
                  <c:v>43857</c:v>
                </c:pt>
                <c:pt idx="597">
                  <c:v>43858</c:v>
                </c:pt>
                <c:pt idx="598">
                  <c:v>43859</c:v>
                </c:pt>
                <c:pt idx="599">
                  <c:v>43860</c:v>
                </c:pt>
                <c:pt idx="600">
                  <c:v>43861</c:v>
                </c:pt>
                <c:pt idx="601">
                  <c:v>43864</c:v>
                </c:pt>
                <c:pt idx="602">
                  <c:v>43865</c:v>
                </c:pt>
                <c:pt idx="603">
                  <c:v>43866</c:v>
                </c:pt>
                <c:pt idx="604">
                  <c:v>43867</c:v>
                </c:pt>
                <c:pt idx="605">
                  <c:v>43868</c:v>
                </c:pt>
                <c:pt idx="606">
                  <c:v>43871</c:v>
                </c:pt>
                <c:pt idx="607">
                  <c:v>43872</c:v>
                </c:pt>
                <c:pt idx="608">
                  <c:v>43873</c:v>
                </c:pt>
                <c:pt idx="609">
                  <c:v>43874</c:v>
                </c:pt>
                <c:pt idx="610">
                  <c:v>43875</c:v>
                </c:pt>
                <c:pt idx="611">
                  <c:v>43879</c:v>
                </c:pt>
                <c:pt idx="612">
                  <c:v>43880</c:v>
                </c:pt>
                <c:pt idx="613">
                  <c:v>43881</c:v>
                </c:pt>
                <c:pt idx="614">
                  <c:v>43882</c:v>
                </c:pt>
                <c:pt idx="615">
                  <c:v>43885</c:v>
                </c:pt>
                <c:pt idx="616">
                  <c:v>43886</c:v>
                </c:pt>
                <c:pt idx="617">
                  <c:v>43887</c:v>
                </c:pt>
                <c:pt idx="618">
                  <c:v>43888</c:v>
                </c:pt>
                <c:pt idx="619">
                  <c:v>43889</c:v>
                </c:pt>
                <c:pt idx="620">
                  <c:v>43892</c:v>
                </c:pt>
                <c:pt idx="621">
                  <c:v>43893</c:v>
                </c:pt>
                <c:pt idx="622">
                  <c:v>43894</c:v>
                </c:pt>
                <c:pt idx="623">
                  <c:v>43895</c:v>
                </c:pt>
                <c:pt idx="624">
                  <c:v>43896</c:v>
                </c:pt>
                <c:pt idx="625">
                  <c:v>43899</c:v>
                </c:pt>
                <c:pt idx="626">
                  <c:v>43900</c:v>
                </c:pt>
                <c:pt idx="627">
                  <c:v>43901</c:v>
                </c:pt>
                <c:pt idx="628">
                  <c:v>43902</c:v>
                </c:pt>
                <c:pt idx="629">
                  <c:v>43903</c:v>
                </c:pt>
                <c:pt idx="630">
                  <c:v>43906</c:v>
                </c:pt>
                <c:pt idx="631">
                  <c:v>43907</c:v>
                </c:pt>
                <c:pt idx="632">
                  <c:v>43908</c:v>
                </c:pt>
                <c:pt idx="633">
                  <c:v>43909</c:v>
                </c:pt>
                <c:pt idx="634">
                  <c:v>43910</c:v>
                </c:pt>
                <c:pt idx="635">
                  <c:v>43913</c:v>
                </c:pt>
                <c:pt idx="636">
                  <c:v>43914</c:v>
                </c:pt>
                <c:pt idx="637">
                  <c:v>43915</c:v>
                </c:pt>
                <c:pt idx="638">
                  <c:v>43916</c:v>
                </c:pt>
                <c:pt idx="639">
                  <c:v>43917</c:v>
                </c:pt>
                <c:pt idx="640">
                  <c:v>43920</c:v>
                </c:pt>
                <c:pt idx="641">
                  <c:v>43921</c:v>
                </c:pt>
                <c:pt idx="642">
                  <c:v>43922</c:v>
                </c:pt>
                <c:pt idx="643">
                  <c:v>43923</c:v>
                </c:pt>
                <c:pt idx="644">
                  <c:v>43924</c:v>
                </c:pt>
                <c:pt idx="645">
                  <c:v>43927</c:v>
                </c:pt>
                <c:pt idx="646">
                  <c:v>43928</c:v>
                </c:pt>
                <c:pt idx="647">
                  <c:v>43929</c:v>
                </c:pt>
                <c:pt idx="648">
                  <c:v>43930</c:v>
                </c:pt>
                <c:pt idx="649">
                  <c:v>43934</c:v>
                </c:pt>
                <c:pt idx="650">
                  <c:v>43935</c:v>
                </c:pt>
                <c:pt idx="651">
                  <c:v>43936</c:v>
                </c:pt>
                <c:pt idx="652">
                  <c:v>43937</c:v>
                </c:pt>
                <c:pt idx="653">
                  <c:v>43938</c:v>
                </c:pt>
                <c:pt idx="654">
                  <c:v>43941</c:v>
                </c:pt>
                <c:pt idx="655">
                  <c:v>43942</c:v>
                </c:pt>
                <c:pt idx="656">
                  <c:v>43943</c:v>
                </c:pt>
                <c:pt idx="657">
                  <c:v>43944</c:v>
                </c:pt>
                <c:pt idx="658">
                  <c:v>43945</c:v>
                </c:pt>
                <c:pt idx="659">
                  <c:v>43948</c:v>
                </c:pt>
                <c:pt idx="660">
                  <c:v>43949</c:v>
                </c:pt>
                <c:pt idx="661">
                  <c:v>43950</c:v>
                </c:pt>
                <c:pt idx="662">
                  <c:v>43951</c:v>
                </c:pt>
                <c:pt idx="663">
                  <c:v>43952</c:v>
                </c:pt>
                <c:pt idx="664">
                  <c:v>43955</c:v>
                </c:pt>
                <c:pt idx="665">
                  <c:v>43956</c:v>
                </c:pt>
                <c:pt idx="666">
                  <c:v>43957</c:v>
                </c:pt>
                <c:pt idx="667">
                  <c:v>43958</c:v>
                </c:pt>
                <c:pt idx="668">
                  <c:v>43959</c:v>
                </c:pt>
                <c:pt idx="669">
                  <c:v>43962</c:v>
                </c:pt>
                <c:pt idx="670">
                  <c:v>43963</c:v>
                </c:pt>
                <c:pt idx="671">
                  <c:v>43964</c:v>
                </c:pt>
                <c:pt idx="672">
                  <c:v>43965</c:v>
                </c:pt>
                <c:pt idx="673">
                  <c:v>43966</c:v>
                </c:pt>
                <c:pt idx="674">
                  <c:v>43969</c:v>
                </c:pt>
                <c:pt idx="675">
                  <c:v>43970</c:v>
                </c:pt>
                <c:pt idx="676">
                  <c:v>43971</c:v>
                </c:pt>
                <c:pt idx="677">
                  <c:v>43972</c:v>
                </c:pt>
                <c:pt idx="678">
                  <c:v>43973</c:v>
                </c:pt>
                <c:pt idx="679">
                  <c:v>43977</c:v>
                </c:pt>
                <c:pt idx="680">
                  <c:v>43978</c:v>
                </c:pt>
                <c:pt idx="681">
                  <c:v>43979</c:v>
                </c:pt>
                <c:pt idx="682">
                  <c:v>43980</c:v>
                </c:pt>
                <c:pt idx="683">
                  <c:v>43983</c:v>
                </c:pt>
                <c:pt idx="684">
                  <c:v>43984</c:v>
                </c:pt>
                <c:pt idx="685">
                  <c:v>43985</c:v>
                </c:pt>
                <c:pt idx="686">
                  <c:v>43986</c:v>
                </c:pt>
                <c:pt idx="687">
                  <c:v>43987</c:v>
                </c:pt>
                <c:pt idx="688">
                  <c:v>43990</c:v>
                </c:pt>
                <c:pt idx="689">
                  <c:v>43991</c:v>
                </c:pt>
                <c:pt idx="690">
                  <c:v>43992</c:v>
                </c:pt>
                <c:pt idx="691">
                  <c:v>43993</c:v>
                </c:pt>
                <c:pt idx="692">
                  <c:v>43994</c:v>
                </c:pt>
                <c:pt idx="693">
                  <c:v>43997</c:v>
                </c:pt>
                <c:pt idx="694">
                  <c:v>43998</c:v>
                </c:pt>
                <c:pt idx="695">
                  <c:v>43999</c:v>
                </c:pt>
                <c:pt idx="696">
                  <c:v>44000</c:v>
                </c:pt>
                <c:pt idx="697">
                  <c:v>44001</c:v>
                </c:pt>
                <c:pt idx="698">
                  <c:v>44004</c:v>
                </c:pt>
                <c:pt idx="699">
                  <c:v>44005</c:v>
                </c:pt>
                <c:pt idx="700">
                  <c:v>44006</c:v>
                </c:pt>
                <c:pt idx="701">
                  <c:v>44007</c:v>
                </c:pt>
                <c:pt idx="702">
                  <c:v>44008</c:v>
                </c:pt>
                <c:pt idx="703">
                  <c:v>44011</c:v>
                </c:pt>
                <c:pt idx="704">
                  <c:v>44012</c:v>
                </c:pt>
                <c:pt idx="705">
                  <c:v>44013</c:v>
                </c:pt>
                <c:pt idx="706">
                  <c:v>44014</c:v>
                </c:pt>
                <c:pt idx="707">
                  <c:v>44018</c:v>
                </c:pt>
                <c:pt idx="708">
                  <c:v>44019</c:v>
                </c:pt>
                <c:pt idx="709">
                  <c:v>44020</c:v>
                </c:pt>
                <c:pt idx="710">
                  <c:v>44021</c:v>
                </c:pt>
                <c:pt idx="711">
                  <c:v>44022</c:v>
                </c:pt>
                <c:pt idx="712">
                  <c:v>44025</c:v>
                </c:pt>
                <c:pt idx="713">
                  <c:v>44026</c:v>
                </c:pt>
                <c:pt idx="714">
                  <c:v>44027</c:v>
                </c:pt>
                <c:pt idx="715">
                  <c:v>44028</c:v>
                </c:pt>
                <c:pt idx="716">
                  <c:v>44029</c:v>
                </c:pt>
                <c:pt idx="717">
                  <c:v>44032</c:v>
                </c:pt>
                <c:pt idx="718">
                  <c:v>44033</c:v>
                </c:pt>
                <c:pt idx="719">
                  <c:v>44034</c:v>
                </c:pt>
                <c:pt idx="720">
                  <c:v>44035</c:v>
                </c:pt>
                <c:pt idx="721">
                  <c:v>44036</c:v>
                </c:pt>
                <c:pt idx="722">
                  <c:v>44039</c:v>
                </c:pt>
                <c:pt idx="723">
                  <c:v>44040</c:v>
                </c:pt>
                <c:pt idx="724">
                  <c:v>44041</c:v>
                </c:pt>
                <c:pt idx="725">
                  <c:v>44042</c:v>
                </c:pt>
                <c:pt idx="726">
                  <c:v>44043</c:v>
                </c:pt>
                <c:pt idx="727">
                  <c:v>44046</c:v>
                </c:pt>
                <c:pt idx="728">
                  <c:v>44047</c:v>
                </c:pt>
                <c:pt idx="729">
                  <c:v>44048</c:v>
                </c:pt>
                <c:pt idx="730">
                  <c:v>44049</c:v>
                </c:pt>
                <c:pt idx="731">
                  <c:v>44050</c:v>
                </c:pt>
                <c:pt idx="732">
                  <c:v>44053</c:v>
                </c:pt>
                <c:pt idx="733">
                  <c:v>44054</c:v>
                </c:pt>
                <c:pt idx="734">
                  <c:v>44055</c:v>
                </c:pt>
                <c:pt idx="735">
                  <c:v>44056</c:v>
                </c:pt>
                <c:pt idx="736">
                  <c:v>44057</c:v>
                </c:pt>
                <c:pt idx="737">
                  <c:v>44060</c:v>
                </c:pt>
                <c:pt idx="738">
                  <c:v>44061</c:v>
                </c:pt>
                <c:pt idx="739">
                  <c:v>44062</c:v>
                </c:pt>
                <c:pt idx="740">
                  <c:v>44063</c:v>
                </c:pt>
                <c:pt idx="741">
                  <c:v>44064</c:v>
                </c:pt>
                <c:pt idx="742">
                  <c:v>44067</c:v>
                </c:pt>
                <c:pt idx="743">
                  <c:v>44068</c:v>
                </c:pt>
                <c:pt idx="744">
                  <c:v>44069</c:v>
                </c:pt>
                <c:pt idx="745">
                  <c:v>44070</c:v>
                </c:pt>
                <c:pt idx="746">
                  <c:v>44071</c:v>
                </c:pt>
                <c:pt idx="747">
                  <c:v>44074</c:v>
                </c:pt>
                <c:pt idx="748">
                  <c:v>44075</c:v>
                </c:pt>
                <c:pt idx="749">
                  <c:v>44076</c:v>
                </c:pt>
                <c:pt idx="750">
                  <c:v>44077</c:v>
                </c:pt>
                <c:pt idx="751">
                  <c:v>44078</c:v>
                </c:pt>
                <c:pt idx="752">
                  <c:v>44082</c:v>
                </c:pt>
                <c:pt idx="753">
                  <c:v>44083</c:v>
                </c:pt>
                <c:pt idx="754">
                  <c:v>44084</c:v>
                </c:pt>
                <c:pt idx="755">
                  <c:v>44085</c:v>
                </c:pt>
                <c:pt idx="756">
                  <c:v>44088</c:v>
                </c:pt>
                <c:pt idx="757">
                  <c:v>44089</c:v>
                </c:pt>
                <c:pt idx="758">
                  <c:v>44090</c:v>
                </c:pt>
                <c:pt idx="759">
                  <c:v>44091</c:v>
                </c:pt>
                <c:pt idx="760">
                  <c:v>44092</c:v>
                </c:pt>
                <c:pt idx="761">
                  <c:v>44095</c:v>
                </c:pt>
                <c:pt idx="762">
                  <c:v>44096</c:v>
                </c:pt>
                <c:pt idx="763">
                  <c:v>44097</c:v>
                </c:pt>
                <c:pt idx="764">
                  <c:v>44098</c:v>
                </c:pt>
                <c:pt idx="765">
                  <c:v>44099</c:v>
                </c:pt>
                <c:pt idx="766">
                  <c:v>44102</c:v>
                </c:pt>
                <c:pt idx="767">
                  <c:v>44103</c:v>
                </c:pt>
                <c:pt idx="768">
                  <c:v>44104</c:v>
                </c:pt>
                <c:pt idx="769">
                  <c:v>44105</c:v>
                </c:pt>
                <c:pt idx="770">
                  <c:v>44106</c:v>
                </c:pt>
                <c:pt idx="771">
                  <c:v>44109</c:v>
                </c:pt>
                <c:pt idx="772">
                  <c:v>44110</c:v>
                </c:pt>
                <c:pt idx="773">
                  <c:v>44111</c:v>
                </c:pt>
                <c:pt idx="774">
                  <c:v>44112</c:v>
                </c:pt>
                <c:pt idx="775">
                  <c:v>44113</c:v>
                </c:pt>
                <c:pt idx="776">
                  <c:v>44116</c:v>
                </c:pt>
                <c:pt idx="777">
                  <c:v>44117</c:v>
                </c:pt>
                <c:pt idx="778">
                  <c:v>44118</c:v>
                </c:pt>
                <c:pt idx="779">
                  <c:v>44119</c:v>
                </c:pt>
                <c:pt idx="780">
                  <c:v>44120</c:v>
                </c:pt>
                <c:pt idx="781">
                  <c:v>44123</c:v>
                </c:pt>
                <c:pt idx="782">
                  <c:v>44124</c:v>
                </c:pt>
                <c:pt idx="783">
                  <c:v>44125</c:v>
                </c:pt>
                <c:pt idx="784">
                  <c:v>44126</c:v>
                </c:pt>
                <c:pt idx="785">
                  <c:v>44127</c:v>
                </c:pt>
                <c:pt idx="786">
                  <c:v>44130</c:v>
                </c:pt>
                <c:pt idx="787">
                  <c:v>44131</c:v>
                </c:pt>
                <c:pt idx="788">
                  <c:v>44132</c:v>
                </c:pt>
                <c:pt idx="789">
                  <c:v>44133</c:v>
                </c:pt>
                <c:pt idx="790">
                  <c:v>44134</c:v>
                </c:pt>
                <c:pt idx="791">
                  <c:v>44137</c:v>
                </c:pt>
                <c:pt idx="792">
                  <c:v>44138</c:v>
                </c:pt>
                <c:pt idx="793">
                  <c:v>44139</c:v>
                </c:pt>
                <c:pt idx="794">
                  <c:v>44140</c:v>
                </c:pt>
                <c:pt idx="795">
                  <c:v>44141</c:v>
                </c:pt>
                <c:pt idx="796">
                  <c:v>44144</c:v>
                </c:pt>
                <c:pt idx="797">
                  <c:v>44145</c:v>
                </c:pt>
                <c:pt idx="798">
                  <c:v>44146</c:v>
                </c:pt>
                <c:pt idx="799">
                  <c:v>44147</c:v>
                </c:pt>
                <c:pt idx="800">
                  <c:v>44148</c:v>
                </c:pt>
                <c:pt idx="801">
                  <c:v>44151</c:v>
                </c:pt>
                <c:pt idx="802">
                  <c:v>44152</c:v>
                </c:pt>
                <c:pt idx="803">
                  <c:v>44153</c:v>
                </c:pt>
                <c:pt idx="804">
                  <c:v>44154</c:v>
                </c:pt>
                <c:pt idx="805">
                  <c:v>44155</c:v>
                </c:pt>
                <c:pt idx="806">
                  <c:v>44158</c:v>
                </c:pt>
                <c:pt idx="807">
                  <c:v>44159</c:v>
                </c:pt>
                <c:pt idx="808">
                  <c:v>44160</c:v>
                </c:pt>
                <c:pt idx="809">
                  <c:v>44162</c:v>
                </c:pt>
                <c:pt idx="810">
                  <c:v>44165</c:v>
                </c:pt>
                <c:pt idx="811">
                  <c:v>44166</c:v>
                </c:pt>
                <c:pt idx="812">
                  <c:v>44167</c:v>
                </c:pt>
                <c:pt idx="813">
                  <c:v>44168</c:v>
                </c:pt>
                <c:pt idx="814">
                  <c:v>44169</c:v>
                </c:pt>
                <c:pt idx="815">
                  <c:v>44172</c:v>
                </c:pt>
                <c:pt idx="816">
                  <c:v>44173</c:v>
                </c:pt>
                <c:pt idx="817">
                  <c:v>44174</c:v>
                </c:pt>
                <c:pt idx="818">
                  <c:v>44175</c:v>
                </c:pt>
                <c:pt idx="819">
                  <c:v>44176</c:v>
                </c:pt>
                <c:pt idx="820">
                  <c:v>44179</c:v>
                </c:pt>
                <c:pt idx="821">
                  <c:v>44180</c:v>
                </c:pt>
                <c:pt idx="822">
                  <c:v>44181</c:v>
                </c:pt>
                <c:pt idx="823">
                  <c:v>44182</c:v>
                </c:pt>
                <c:pt idx="824">
                  <c:v>44183</c:v>
                </c:pt>
                <c:pt idx="825">
                  <c:v>44186</c:v>
                </c:pt>
                <c:pt idx="826">
                  <c:v>44187</c:v>
                </c:pt>
                <c:pt idx="827">
                  <c:v>44188</c:v>
                </c:pt>
                <c:pt idx="828">
                  <c:v>44189</c:v>
                </c:pt>
                <c:pt idx="829">
                  <c:v>44193</c:v>
                </c:pt>
                <c:pt idx="830">
                  <c:v>44194</c:v>
                </c:pt>
                <c:pt idx="831">
                  <c:v>44195</c:v>
                </c:pt>
                <c:pt idx="832">
                  <c:v>44196</c:v>
                </c:pt>
                <c:pt idx="833">
                  <c:v>44200</c:v>
                </c:pt>
                <c:pt idx="834">
                  <c:v>44201</c:v>
                </c:pt>
                <c:pt idx="835">
                  <c:v>44202</c:v>
                </c:pt>
                <c:pt idx="836">
                  <c:v>44203</c:v>
                </c:pt>
                <c:pt idx="837">
                  <c:v>44204</c:v>
                </c:pt>
                <c:pt idx="838">
                  <c:v>44207</c:v>
                </c:pt>
                <c:pt idx="839">
                  <c:v>44208</c:v>
                </c:pt>
                <c:pt idx="840">
                  <c:v>44209</c:v>
                </c:pt>
                <c:pt idx="841">
                  <c:v>44210</c:v>
                </c:pt>
                <c:pt idx="842">
                  <c:v>44211</c:v>
                </c:pt>
                <c:pt idx="843">
                  <c:v>44215</c:v>
                </c:pt>
                <c:pt idx="844">
                  <c:v>44216</c:v>
                </c:pt>
                <c:pt idx="845">
                  <c:v>44217</c:v>
                </c:pt>
                <c:pt idx="846">
                  <c:v>44218</c:v>
                </c:pt>
                <c:pt idx="847">
                  <c:v>44221</c:v>
                </c:pt>
                <c:pt idx="848">
                  <c:v>44222</c:v>
                </c:pt>
                <c:pt idx="849">
                  <c:v>44223</c:v>
                </c:pt>
                <c:pt idx="850">
                  <c:v>44224</c:v>
                </c:pt>
                <c:pt idx="851">
                  <c:v>44225</c:v>
                </c:pt>
                <c:pt idx="852">
                  <c:v>44228</c:v>
                </c:pt>
                <c:pt idx="853">
                  <c:v>44229</c:v>
                </c:pt>
                <c:pt idx="854">
                  <c:v>44230</c:v>
                </c:pt>
                <c:pt idx="855">
                  <c:v>44231</c:v>
                </c:pt>
                <c:pt idx="856">
                  <c:v>44232</c:v>
                </c:pt>
                <c:pt idx="857">
                  <c:v>44235</c:v>
                </c:pt>
                <c:pt idx="858">
                  <c:v>44236</c:v>
                </c:pt>
                <c:pt idx="859">
                  <c:v>44237</c:v>
                </c:pt>
                <c:pt idx="860">
                  <c:v>44238</c:v>
                </c:pt>
                <c:pt idx="861">
                  <c:v>44239</c:v>
                </c:pt>
                <c:pt idx="862">
                  <c:v>44243</c:v>
                </c:pt>
                <c:pt idx="863">
                  <c:v>44244</c:v>
                </c:pt>
                <c:pt idx="864">
                  <c:v>44245</c:v>
                </c:pt>
                <c:pt idx="865">
                  <c:v>44246</c:v>
                </c:pt>
                <c:pt idx="866">
                  <c:v>44249</c:v>
                </c:pt>
                <c:pt idx="867">
                  <c:v>44250</c:v>
                </c:pt>
                <c:pt idx="868">
                  <c:v>44251</c:v>
                </c:pt>
                <c:pt idx="869">
                  <c:v>44252</c:v>
                </c:pt>
                <c:pt idx="870">
                  <c:v>44253</c:v>
                </c:pt>
                <c:pt idx="871">
                  <c:v>44256</c:v>
                </c:pt>
                <c:pt idx="872">
                  <c:v>44257</c:v>
                </c:pt>
                <c:pt idx="873">
                  <c:v>44258</c:v>
                </c:pt>
                <c:pt idx="874">
                  <c:v>44259</c:v>
                </c:pt>
                <c:pt idx="875">
                  <c:v>44260</c:v>
                </c:pt>
                <c:pt idx="876">
                  <c:v>44263</c:v>
                </c:pt>
                <c:pt idx="877">
                  <c:v>44264</c:v>
                </c:pt>
                <c:pt idx="878">
                  <c:v>44265</c:v>
                </c:pt>
                <c:pt idx="879">
                  <c:v>44266</c:v>
                </c:pt>
                <c:pt idx="880">
                  <c:v>44267</c:v>
                </c:pt>
                <c:pt idx="881">
                  <c:v>44270</c:v>
                </c:pt>
                <c:pt idx="882">
                  <c:v>44271</c:v>
                </c:pt>
                <c:pt idx="883">
                  <c:v>44272</c:v>
                </c:pt>
                <c:pt idx="884">
                  <c:v>44273</c:v>
                </c:pt>
                <c:pt idx="885">
                  <c:v>44274</c:v>
                </c:pt>
                <c:pt idx="886">
                  <c:v>44277</c:v>
                </c:pt>
                <c:pt idx="887">
                  <c:v>44278</c:v>
                </c:pt>
                <c:pt idx="888">
                  <c:v>44279</c:v>
                </c:pt>
                <c:pt idx="889">
                  <c:v>44280</c:v>
                </c:pt>
                <c:pt idx="890">
                  <c:v>44281</c:v>
                </c:pt>
                <c:pt idx="891">
                  <c:v>44284</c:v>
                </c:pt>
                <c:pt idx="892">
                  <c:v>44285</c:v>
                </c:pt>
                <c:pt idx="893">
                  <c:v>44286</c:v>
                </c:pt>
                <c:pt idx="894">
                  <c:v>44287</c:v>
                </c:pt>
                <c:pt idx="895">
                  <c:v>44291</c:v>
                </c:pt>
                <c:pt idx="896">
                  <c:v>44292</c:v>
                </c:pt>
                <c:pt idx="897">
                  <c:v>44293</c:v>
                </c:pt>
                <c:pt idx="898">
                  <c:v>44294</c:v>
                </c:pt>
                <c:pt idx="899">
                  <c:v>44295</c:v>
                </c:pt>
                <c:pt idx="900">
                  <c:v>44298</c:v>
                </c:pt>
                <c:pt idx="901">
                  <c:v>44299</c:v>
                </c:pt>
                <c:pt idx="902">
                  <c:v>44300</c:v>
                </c:pt>
                <c:pt idx="903">
                  <c:v>44301</c:v>
                </c:pt>
                <c:pt idx="904">
                  <c:v>44302</c:v>
                </c:pt>
                <c:pt idx="905">
                  <c:v>44305</c:v>
                </c:pt>
                <c:pt idx="906">
                  <c:v>44306</c:v>
                </c:pt>
                <c:pt idx="907">
                  <c:v>44307</c:v>
                </c:pt>
                <c:pt idx="908">
                  <c:v>44308</c:v>
                </c:pt>
                <c:pt idx="909">
                  <c:v>44309</c:v>
                </c:pt>
                <c:pt idx="910">
                  <c:v>44312</c:v>
                </c:pt>
                <c:pt idx="911">
                  <c:v>44313</c:v>
                </c:pt>
                <c:pt idx="912">
                  <c:v>44314</c:v>
                </c:pt>
                <c:pt idx="913">
                  <c:v>44315</c:v>
                </c:pt>
                <c:pt idx="914">
                  <c:v>44316</c:v>
                </c:pt>
                <c:pt idx="915">
                  <c:v>44319</c:v>
                </c:pt>
                <c:pt idx="916">
                  <c:v>44320</c:v>
                </c:pt>
                <c:pt idx="917">
                  <c:v>44321</c:v>
                </c:pt>
                <c:pt idx="918">
                  <c:v>44322</c:v>
                </c:pt>
                <c:pt idx="919">
                  <c:v>44323</c:v>
                </c:pt>
                <c:pt idx="920">
                  <c:v>44326</c:v>
                </c:pt>
                <c:pt idx="921">
                  <c:v>44327</c:v>
                </c:pt>
                <c:pt idx="922">
                  <c:v>44328</c:v>
                </c:pt>
                <c:pt idx="923">
                  <c:v>44329</c:v>
                </c:pt>
                <c:pt idx="924">
                  <c:v>44330</c:v>
                </c:pt>
                <c:pt idx="925">
                  <c:v>44333</c:v>
                </c:pt>
                <c:pt idx="926">
                  <c:v>44334</c:v>
                </c:pt>
                <c:pt idx="927">
                  <c:v>44335</c:v>
                </c:pt>
                <c:pt idx="928">
                  <c:v>44336</c:v>
                </c:pt>
                <c:pt idx="929">
                  <c:v>44337</c:v>
                </c:pt>
                <c:pt idx="930">
                  <c:v>44340</c:v>
                </c:pt>
                <c:pt idx="931">
                  <c:v>44341</c:v>
                </c:pt>
                <c:pt idx="932">
                  <c:v>44342</c:v>
                </c:pt>
                <c:pt idx="933">
                  <c:v>44343</c:v>
                </c:pt>
                <c:pt idx="934">
                  <c:v>44344</c:v>
                </c:pt>
                <c:pt idx="935">
                  <c:v>44348</c:v>
                </c:pt>
                <c:pt idx="936">
                  <c:v>44349</c:v>
                </c:pt>
                <c:pt idx="937">
                  <c:v>44350</c:v>
                </c:pt>
                <c:pt idx="938">
                  <c:v>44351</c:v>
                </c:pt>
                <c:pt idx="939">
                  <c:v>44354</c:v>
                </c:pt>
                <c:pt idx="940">
                  <c:v>44355</c:v>
                </c:pt>
                <c:pt idx="941">
                  <c:v>44356</c:v>
                </c:pt>
                <c:pt idx="942">
                  <c:v>44357</c:v>
                </c:pt>
                <c:pt idx="943">
                  <c:v>44358</c:v>
                </c:pt>
                <c:pt idx="944">
                  <c:v>44361</c:v>
                </c:pt>
                <c:pt idx="945">
                  <c:v>44362</c:v>
                </c:pt>
                <c:pt idx="946">
                  <c:v>44363</c:v>
                </c:pt>
                <c:pt idx="947">
                  <c:v>44364</c:v>
                </c:pt>
                <c:pt idx="948">
                  <c:v>44365</c:v>
                </c:pt>
                <c:pt idx="949">
                  <c:v>44368</c:v>
                </c:pt>
                <c:pt idx="950">
                  <c:v>44369</c:v>
                </c:pt>
                <c:pt idx="951">
                  <c:v>44370</c:v>
                </c:pt>
                <c:pt idx="952">
                  <c:v>44371</c:v>
                </c:pt>
                <c:pt idx="953">
                  <c:v>44372</c:v>
                </c:pt>
                <c:pt idx="954">
                  <c:v>44375</c:v>
                </c:pt>
                <c:pt idx="955">
                  <c:v>44376</c:v>
                </c:pt>
                <c:pt idx="956">
                  <c:v>44377</c:v>
                </c:pt>
                <c:pt idx="957">
                  <c:v>44378</c:v>
                </c:pt>
                <c:pt idx="958">
                  <c:v>44379</c:v>
                </c:pt>
                <c:pt idx="959">
                  <c:v>44383</c:v>
                </c:pt>
                <c:pt idx="960">
                  <c:v>44384</c:v>
                </c:pt>
                <c:pt idx="961">
                  <c:v>44385</c:v>
                </c:pt>
                <c:pt idx="962">
                  <c:v>44386</c:v>
                </c:pt>
                <c:pt idx="963">
                  <c:v>44389</c:v>
                </c:pt>
                <c:pt idx="964">
                  <c:v>44390</c:v>
                </c:pt>
                <c:pt idx="965">
                  <c:v>44391</c:v>
                </c:pt>
                <c:pt idx="966">
                  <c:v>44392</c:v>
                </c:pt>
                <c:pt idx="967">
                  <c:v>44393</c:v>
                </c:pt>
                <c:pt idx="968">
                  <c:v>44396</c:v>
                </c:pt>
                <c:pt idx="969">
                  <c:v>44397</c:v>
                </c:pt>
                <c:pt idx="970">
                  <c:v>44398</c:v>
                </c:pt>
                <c:pt idx="971">
                  <c:v>44399</c:v>
                </c:pt>
                <c:pt idx="972">
                  <c:v>44400</c:v>
                </c:pt>
                <c:pt idx="973">
                  <c:v>44403</c:v>
                </c:pt>
                <c:pt idx="974">
                  <c:v>44404</c:v>
                </c:pt>
                <c:pt idx="975">
                  <c:v>44405</c:v>
                </c:pt>
                <c:pt idx="976">
                  <c:v>44406</c:v>
                </c:pt>
                <c:pt idx="977">
                  <c:v>44407</c:v>
                </c:pt>
                <c:pt idx="978">
                  <c:v>44410</c:v>
                </c:pt>
                <c:pt idx="979">
                  <c:v>44411</c:v>
                </c:pt>
                <c:pt idx="980">
                  <c:v>44412</c:v>
                </c:pt>
                <c:pt idx="981">
                  <c:v>44413</c:v>
                </c:pt>
                <c:pt idx="982">
                  <c:v>44414</c:v>
                </c:pt>
                <c:pt idx="983">
                  <c:v>44417</c:v>
                </c:pt>
                <c:pt idx="984">
                  <c:v>44418</c:v>
                </c:pt>
                <c:pt idx="985">
                  <c:v>44419</c:v>
                </c:pt>
                <c:pt idx="986">
                  <c:v>44420</c:v>
                </c:pt>
                <c:pt idx="987">
                  <c:v>44421</c:v>
                </c:pt>
                <c:pt idx="988">
                  <c:v>44424</c:v>
                </c:pt>
                <c:pt idx="989">
                  <c:v>44425</c:v>
                </c:pt>
                <c:pt idx="990">
                  <c:v>44426</c:v>
                </c:pt>
                <c:pt idx="991">
                  <c:v>44427</c:v>
                </c:pt>
                <c:pt idx="992">
                  <c:v>44428</c:v>
                </c:pt>
                <c:pt idx="993">
                  <c:v>44431</c:v>
                </c:pt>
                <c:pt idx="994">
                  <c:v>44432</c:v>
                </c:pt>
                <c:pt idx="995">
                  <c:v>44433</c:v>
                </c:pt>
                <c:pt idx="996">
                  <c:v>44434</c:v>
                </c:pt>
                <c:pt idx="997">
                  <c:v>44435</c:v>
                </c:pt>
                <c:pt idx="998">
                  <c:v>44438</c:v>
                </c:pt>
                <c:pt idx="999">
                  <c:v>44439</c:v>
                </c:pt>
                <c:pt idx="1000">
                  <c:v>44440</c:v>
                </c:pt>
                <c:pt idx="1001">
                  <c:v>44441</c:v>
                </c:pt>
                <c:pt idx="1002">
                  <c:v>44442</c:v>
                </c:pt>
                <c:pt idx="1003">
                  <c:v>44446</c:v>
                </c:pt>
                <c:pt idx="1004">
                  <c:v>44447</c:v>
                </c:pt>
                <c:pt idx="1005">
                  <c:v>44448</c:v>
                </c:pt>
                <c:pt idx="1006">
                  <c:v>44449</c:v>
                </c:pt>
                <c:pt idx="1007">
                  <c:v>44452</c:v>
                </c:pt>
                <c:pt idx="1008">
                  <c:v>44453</c:v>
                </c:pt>
                <c:pt idx="1009">
                  <c:v>44454</c:v>
                </c:pt>
                <c:pt idx="1010">
                  <c:v>44455</c:v>
                </c:pt>
                <c:pt idx="1011">
                  <c:v>44456</c:v>
                </c:pt>
                <c:pt idx="1012">
                  <c:v>44459</c:v>
                </c:pt>
                <c:pt idx="1013">
                  <c:v>44460</c:v>
                </c:pt>
                <c:pt idx="1014">
                  <c:v>44461</c:v>
                </c:pt>
                <c:pt idx="1015">
                  <c:v>44462</c:v>
                </c:pt>
                <c:pt idx="1016">
                  <c:v>44463</c:v>
                </c:pt>
                <c:pt idx="1017">
                  <c:v>44466</c:v>
                </c:pt>
                <c:pt idx="1018">
                  <c:v>44467</c:v>
                </c:pt>
                <c:pt idx="1019">
                  <c:v>44468</c:v>
                </c:pt>
                <c:pt idx="1020">
                  <c:v>44469</c:v>
                </c:pt>
                <c:pt idx="1021">
                  <c:v>44470</c:v>
                </c:pt>
                <c:pt idx="1022">
                  <c:v>44473</c:v>
                </c:pt>
                <c:pt idx="1023">
                  <c:v>44474</c:v>
                </c:pt>
                <c:pt idx="1024">
                  <c:v>44475</c:v>
                </c:pt>
                <c:pt idx="1025">
                  <c:v>44476</c:v>
                </c:pt>
                <c:pt idx="1026">
                  <c:v>44477</c:v>
                </c:pt>
                <c:pt idx="1027">
                  <c:v>44480</c:v>
                </c:pt>
                <c:pt idx="1028">
                  <c:v>44481</c:v>
                </c:pt>
                <c:pt idx="1029">
                  <c:v>44482</c:v>
                </c:pt>
                <c:pt idx="1030">
                  <c:v>44483</c:v>
                </c:pt>
                <c:pt idx="1031">
                  <c:v>44484</c:v>
                </c:pt>
                <c:pt idx="1032">
                  <c:v>44487</c:v>
                </c:pt>
                <c:pt idx="1033">
                  <c:v>44488</c:v>
                </c:pt>
                <c:pt idx="1034">
                  <c:v>44489</c:v>
                </c:pt>
                <c:pt idx="1035">
                  <c:v>44490</c:v>
                </c:pt>
                <c:pt idx="1036">
                  <c:v>44491</c:v>
                </c:pt>
                <c:pt idx="1037">
                  <c:v>44494</c:v>
                </c:pt>
                <c:pt idx="1038">
                  <c:v>44495</c:v>
                </c:pt>
                <c:pt idx="1039">
                  <c:v>44496</c:v>
                </c:pt>
                <c:pt idx="1040">
                  <c:v>44497</c:v>
                </c:pt>
                <c:pt idx="1041">
                  <c:v>44498</c:v>
                </c:pt>
                <c:pt idx="1042">
                  <c:v>44501</c:v>
                </c:pt>
                <c:pt idx="1043">
                  <c:v>44502</c:v>
                </c:pt>
                <c:pt idx="1044">
                  <c:v>44503</c:v>
                </c:pt>
                <c:pt idx="1045">
                  <c:v>44504</c:v>
                </c:pt>
                <c:pt idx="1046">
                  <c:v>44505</c:v>
                </c:pt>
                <c:pt idx="1047">
                  <c:v>44508</c:v>
                </c:pt>
                <c:pt idx="1048">
                  <c:v>44509</c:v>
                </c:pt>
                <c:pt idx="1049">
                  <c:v>44510</c:v>
                </c:pt>
                <c:pt idx="1050">
                  <c:v>44511</c:v>
                </c:pt>
                <c:pt idx="1051">
                  <c:v>44512</c:v>
                </c:pt>
                <c:pt idx="1052">
                  <c:v>44515</c:v>
                </c:pt>
                <c:pt idx="1053">
                  <c:v>44516</c:v>
                </c:pt>
                <c:pt idx="1054">
                  <c:v>44517</c:v>
                </c:pt>
                <c:pt idx="1055">
                  <c:v>44518</c:v>
                </c:pt>
                <c:pt idx="1056">
                  <c:v>44519</c:v>
                </c:pt>
                <c:pt idx="1057">
                  <c:v>44522</c:v>
                </c:pt>
                <c:pt idx="1058">
                  <c:v>44523</c:v>
                </c:pt>
                <c:pt idx="1059">
                  <c:v>44524</c:v>
                </c:pt>
                <c:pt idx="1060">
                  <c:v>44526</c:v>
                </c:pt>
                <c:pt idx="1061">
                  <c:v>44529</c:v>
                </c:pt>
                <c:pt idx="1062">
                  <c:v>44530</c:v>
                </c:pt>
                <c:pt idx="1063">
                  <c:v>44531</c:v>
                </c:pt>
                <c:pt idx="1064">
                  <c:v>44532</c:v>
                </c:pt>
                <c:pt idx="1065">
                  <c:v>44533</c:v>
                </c:pt>
                <c:pt idx="1066">
                  <c:v>44536</c:v>
                </c:pt>
                <c:pt idx="1067">
                  <c:v>44537</c:v>
                </c:pt>
                <c:pt idx="1068">
                  <c:v>44538</c:v>
                </c:pt>
                <c:pt idx="1069">
                  <c:v>44539</c:v>
                </c:pt>
                <c:pt idx="1070">
                  <c:v>44540</c:v>
                </c:pt>
                <c:pt idx="1071">
                  <c:v>44543</c:v>
                </c:pt>
                <c:pt idx="1072">
                  <c:v>44544</c:v>
                </c:pt>
                <c:pt idx="1073">
                  <c:v>44545</c:v>
                </c:pt>
                <c:pt idx="1074">
                  <c:v>44546</c:v>
                </c:pt>
                <c:pt idx="1075">
                  <c:v>44547</c:v>
                </c:pt>
                <c:pt idx="1076">
                  <c:v>44550</c:v>
                </c:pt>
                <c:pt idx="1077">
                  <c:v>44551</c:v>
                </c:pt>
                <c:pt idx="1078">
                  <c:v>44552</c:v>
                </c:pt>
                <c:pt idx="1079">
                  <c:v>44553</c:v>
                </c:pt>
                <c:pt idx="1080">
                  <c:v>44557</c:v>
                </c:pt>
                <c:pt idx="1081">
                  <c:v>44558</c:v>
                </c:pt>
                <c:pt idx="1082">
                  <c:v>44559</c:v>
                </c:pt>
                <c:pt idx="1083">
                  <c:v>44560</c:v>
                </c:pt>
                <c:pt idx="1084">
                  <c:v>44561</c:v>
                </c:pt>
                <c:pt idx="1085">
                  <c:v>44564</c:v>
                </c:pt>
                <c:pt idx="1086">
                  <c:v>44565</c:v>
                </c:pt>
                <c:pt idx="1087">
                  <c:v>44566</c:v>
                </c:pt>
                <c:pt idx="1088">
                  <c:v>44567</c:v>
                </c:pt>
                <c:pt idx="1089">
                  <c:v>44568</c:v>
                </c:pt>
                <c:pt idx="1090">
                  <c:v>44571</c:v>
                </c:pt>
                <c:pt idx="1091">
                  <c:v>44572</c:v>
                </c:pt>
                <c:pt idx="1092">
                  <c:v>44573</c:v>
                </c:pt>
                <c:pt idx="1093">
                  <c:v>44574</c:v>
                </c:pt>
                <c:pt idx="1094">
                  <c:v>44575</c:v>
                </c:pt>
                <c:pt idx="1095">
                  <c:v>44579</c:v>
                </c:pt>
                <c:pt idx="1096">
                  <c:v>44580</c:v>
                </c:pt>
                <c:pt idx="1097">
                  <c:v>44581</c:v>
                </c:pt>
                <c:pt idx="1098">
                  <c:v>44582</c:v>
                </c:pt>
                <c:pt idx="1099">
                  <c:v>44585</c:v>
                </c:pt>
                <c:pt idx="1100">
                  <c:v>44586</c:v>
                </c:pt>
                <c:pt idx="1101">
                  <c:v>44587</c:v>
                </c:pt>
                <c:pt idx="1102">
                  <c:v>44588</c:v>
                </c:pt>
                <c:pt idx="1103">
                  <c:v>44589</c:v>
                </c:pt>
                <c:pt idx="1104">
                  <c:v>44592</c:v>
                </c:pt>
                <c:pt idx="1105">
                  <c:v>44593</c:v>
                </c:pt>
                <c:pt idx="1106">
                  <c:v>44594</c:v>
                </c:pt>
                <c:pt idx="1107">
                  <c:v>44595</c:v>
                </c:pt>
                <c:pt idx="1108">
                  <c:v>44596</c:v>
                </c:pt>
                <c:pt idx="1109">
                  <c:v>44599</c:v>
                </c:pt>
                <c:pt idx="1110">
                  <c:v>44600</c:v>
                </c:pt>
                <c:pt idx="1111">
                  <c:v>44601</c:v>
                </c:pt>
                <c:pt idx="1112">
                  <c:v>44602</c:v>
                </c:pt>
                <c:pt idx="1113">
                  <c:v>44603</c:v>
                </c:pt>
                <c:pt idx="1114">
                  <c:v>44606</c:v>
                </c:pt>
                <c:pt idx="1115">
                  <c:v>44607</c:v>
                </c:pt>
                <c:pt idx="1116">
                  <c:v>44608</c:v>
                </c:pt>
                <c:pt idx="1117">
                  <c:v>44609</c:v>
                </c:pt>
                <c:pt idx="1118">
                  <c:v>44610</c:v>
                </c:pt>
                <c:pt idx="1119">
                  <c:v>44614</c:v>
                </c:pt>
                <c:pt idx="1120">
                  <c:v>44615</c:v>
                </c:pt>
                <c:pt idx="1121">
                  <c:v>44616</c:v>
                </c:pt>
                <c:pt idx="1122">
                  <c:v>44617</c:v>
                </c:pt>
                <c:pt idx="1123">
                  <c:v>44620</c:v>
                </c:pt>
                <c:pt idx="1124">
                  <c:v>44621</c:v>
                </c:pt>
                <c:pt idx="1125">
                  <c:v>44622</c:v>
                </c:pt>
                <c:pt idx="1126">
                  <c:v>44623</c:v>
                </c:pt>
                <c:pt idx="1127">
                  <c:v>44624</c:v>
                </c:pt>
                <c:pt idx="1128">
                  <c:v>44627</c:v>
                </c:pt>
                <c:pt idx="1129">
                  <c:v>44628</c:v>
                </c:pt>
                <c:pt idx="1130">
                  <c:v>44629</c:v>
                </c:pt>
                <c:pt idx="1131">
                  <c:v>44630</c:v>
                </c:pt>
                <c:pt idx="1132">
                  <c:v>44631</c:v>
                </c:pt>
                <c:pt idx="1133">
                  <c:v>44634</c:v>
                </c:pt>
                <c:pt idx="1134">
                  <c:v>44635</c:v>
                </c:pt>
                <c:pt idx="1135">
                  <c:v>44636</c:v>
                </c:pt>
                <c:pt idx="1136">
                  <c:v>44637</c:v>
                </c:pt>
                <c:pt idx="1137">
                  <c:v>44638</c:v>
                </c:pt>
                <c:pt idx="1138">
                  <c:v>44641</c:v>
                </c:pt>
                <c:pt idx="1139">
                  <c:v>44642</c:v>
                </c:pt>
                <c:pt idx="1140">
                  <c:v>44643</c:v>
                </c:pt>
                <c:pt idx="1141">
                  <c:v>44644</c:v>
                </c:pt>
                <c:pt idx="1142">
                  <c:v>44645</c:v>
                </c:pt>
                <c:pt idx="1143">
                  <c:v>44648</c:v>
                </c:pt>
                <c:pt idx="1144">
                  <c:v>44649</c:v>
                </c:pt>
                <c:pt idx="1145">
                  <c:v>44650</c:v>
                </c:pt>
                <c:pt idx="1146">
                  <c:v>44651</c:v>
                </c:pt>
                <c:pt idx="1147">
                  <c:v>44652</c:v>
                </c:pt>
                <c:pt idx="1148">
                  <c:v>44655</c:v>
                </c:pt>
                <c:pt idx="1149">
                  <c:v>44656</c:v>
                </c:pt>
                <c:pt idx="1150">
                  <c:v>44657</c:v>
                </c:pt>
                <c:pt idx="1151">
                  <c:v>44658</c:v>
                </c:pt>
                <c:pt idx="1152">
                  <c:v>44659</c:v>
                </c:pt>
                <c:pt idx="1153">
                  <c:v>44662</c:v>
                </c:pt>
                <c:pt idx="1154">
                  <c:v>44663</c:v>
                </c:pt>
                <c:pt idx="1155">
                  <c:v>44664</c:v>
                </c:pt>
                <c:pt idx="1156">
                  <c:v>44665</c:v>
                </c:pt>
                <c:pt idx="1157">
                  <c:v>44669</c:v>
                </c:pt>
                <c:pt idx="1158">
                  <c:v>44670</c:v>
                </c:pt>
                <c:pt idx="1159">
                  <c:v>44671</c:v>
                </c:pt>
                <c:pt idx="1160">
                  <c:v>44672</c:v>
                </c:pt>
                <c:pt idx="1161">
                  <c:v>44673</c:v>
                </c:pt>
                <c:pt idx="1162">
                  <c:v>44676</c:v>
                </c:pt>
                <c:pt idx="1163">
                  <c:v>44677</c:v>
                </c:pt>
                <c:pt idx="1164">
                  <c:v>44678</c:v>
                </c:pt>
                <c:pt idx="1165">
                  <c:v>44679</c:v>
                </c:pt>
                <c:pt idx="1166">
                  <c:v>44680</c:v>
                </c:pt>
                <c:pt idx="1167">
                  <c:v>44683</c:v>
                </c:pt>
                <c:pt idx="1168">
                  <c:v>44684</c:v>
                </c:pt>
                <c:pt idx="1169">
                  <c:v>44685</c:v>
                </c:pt>
                <c:pt idx="1170">
                  <c:v>44686</c:v>
                </c:pt>
                <c:pt idx="1171">
                  <c:v>44687</c:v>
                </c:pt>
                <c:pt idx="1172">
                  <c:v>44690</c:v>
                </c:pt>
                <c:pt idx="1173">
                  <c:v>44691</c:v>
                </c:pt>
                <c:pt idx="1174">
                  <c:v>44692</c:v>
                </c:pt>
                <c:pt idx="1175">
                  <c:v>44693</c:v>
                </c:pt>
                <c:pt idx="1176">
                  <c:v>44694</c:v>
                </c:pt>
                <c:pt idx="1177">
                  <c:v>44697</c:v>
                </c:pt>
                <c:pt idx="1178">
                  <c:v>44698</c:v>
                </c:pt>
                <c:pt idx="1179">
                  <c:v>44699</c:v>
                </c:pt>
                <c:pt idx="1180">
                  <c:v>44700</c:v>
                </c:pt>
                <c:pt idx="1181">
                  <c:v>44701</c:v>
                </c:pt>
                <c:pt idx="1182">
                  <c:v>44704</c:v>
                </c:pt>
                <c:pt idx="1183">
                  <c:v>44705</c:v>
                </c:pt>
                <c:pt idx="1184">
                  <c:v>44706</c:v>
                </c:pt>
                <c:pt idx="1185">
                  <c:v>44707</c:v>
                </c:pt>
                <c:pt idx="1186">
                  <c:v>44708</c:v>
                </c:pt>
                <c:pt idx="1187">
                  <c:v>44712</c:v>
                </c:pt>
                <c:pt idx="1188">
                  <c:v>44713</c:v>
                </c:pt>
                <c:pt idx="1189">
                  <c:v>44714</c:v>
                </c:pt>
                <c:pt idx="1190">
                  <c:v>44715</c:v>
                </c:pt>
                <c:pt idx="1191">
                  <c:v>44718</c:v>
                </c:pt>
                <c:pt idx="1192">
                  <c:v>44719</c:v>
                </c:pt>
                <c:pt idx="1193">
                  <c:v>44720</c:v>
                </c:pt>
                <c:pt idx="1194">
                  <c:v>44721</c:v>
                </c:pt>
                <c:pt idx="1195">
                  <c:v>44722</c:v>
                </c:pt>
                <c:pt idx="1196">
                  <c:v>44725</c:v>
                </c:pt>
                <c:pt idx="1197">
                  <c:v>44726</c:v>
                </c:pt>
                <c:pt idx="1198">
                  <c:v>44727</c:v>
                </c:pt>
                <c:pt idx="1199">
                  <c:v>44728</c:v>
                </c:pt>
                <c:pt idx="1200">
                  <c:v>44729</c:v>
                </c:pt>
                <c:pt idx="1201">
                  <c:v>44733</c:v>
                </c:pt>
                <c:pt idx="1202">
                  <c:v>44734</c:v>
                </c:pt>
                <c:pt idx="1203">
                  <c:v>44735</c:v>
                </c:pt>
                <c:pt idx="1204">
                  <c:v>44736</c:v>
                </c:pt>
                <c:pt idx="1205">
                  <c:v>44739</c:v>
                </c:pt>
                <c:pt idx="1206">
                  <c:v>44740</c:v>
                </c:pt>
                <c:pt idx="1207">
                  <c:v>44741</c:v>
                </c:pt>
                <c:pt idx="1208">
                  <c:v>44742</c:v>
                </c:pt>
                <c:pt idx="1209">
                  <c:v>44743</c:v>
                </c:pt>
                <c:pt idx="1210">
                  <c:v>44747</c:v>
                </c:pt>
                <c:pt idx="1211">
                  <c:v>44748</c:v>
                </c:pt>
                <c:pt idx="1212">
                  <c:v>44749</c:v>
                </c:pt>
                <c:pt idx="1213">
                  <c:v>44750</c:v>
                </c:pt>
                <c:pt idx="1214">
                  <c:v>44753</c:v>
                </c:pt>
                <c:pt idx="1215">
                  <c:v>44754</c:v>
                </c:pt>
                <c:pt idx="1216">
                  <c:v>44755</c:v>
                </c:pt>
                <c:pt idx="1217">
                  <c:v>44756</c:v>
                </c:pt>
                <c:pt idx="1218">
                  <c:v>44757</c:v>
                </c:pt>
                <c:pt idx="1219">
                  <c:v>44760</c:v>
                </c:pt>
                <c:pt idx="1220">
                  <c:v>44761</c:v>
                </c:pt>
                <c:pt idx="1221">
                  <c:v>44762</c:v>
                </c:pt>
                <c:pt idx="1222">
                  <c:v>44763</c:v>
                </c:pt>
                <c:pt idx="1223">
                  <c:v>44764</c:v>
                </c:pt>
                <c:pt idx="1224">
                  <c:v>44767</c:v>
                </c:pt>
                <c:pt idx="1225">
                  <c:v>44768</c:v>
                </c:pt>
                <c:pt idx="1226">
                  <c:v>44769</c:v>
                </c:pt>
                <c:pt idx="1227">
                  <c:v>44770</c:v>
                </c:pt>
                <c:pt idx="1228">
                  <c:v>44771</c:v>
                </c:pt>
                <c:pt idx="1229">
                  <c:v>44774</c:v>
                </c:pt>
                <c:pt idx="1230">
                  <c:v>44775</c:v>
                </c:pt>
                <c:pt idx="1231">
                  <c:v>44776</c:v>
                </c:pt>
                <c:pt idx="1232">
                  <c:v>44777</c:v>
                </c:pt>
                <c:pt idx="1233">
                  <c:v>44778</c:v>
                </c:pt>
                <c:pt idx="1234">
                  <c:v>44781</c:v>
                </c:pt>
                <c:pt idx="1235">
                  <c:v>44782</c:v>
                </c:pt>
                <c:pt idx="1236">
                  <c:v>44783</c:v>
                </c:pt>
                <c:pt idx="1237">
                  <c:v>44784</c:v>
                </c:pt>
                <c:pt idx="1238">
                  <c:v>44785</c:v>
                </c:pt>
                <c:pt idx="1239">
                  <c:v>44788</c:v>
                </c:pt>
                <c:pt idx="1240">
                  <c:v>44789</c:v>
                </c:pt>
                <c:pt idx="1241">
                  <c:v>44790</c:v>
                </c:pt>
                <c:pt idx="1242">
                  <c:v>44791</c:v>
                </c:pt>
                <c:pt idx="1243">
                  <c:v>44792</c:v>
                </c:pt>
                <c:pt idx="1244">
                  <c:v>44795</c:v>
                </c:pt>
                <c:pt idx="1245">
                  <c:v>44796</c:v>
                </c:pt>
                <c:pt idx="1246">
                  <c:v>44797</c:v>
                </c:pt>
                <c:pt idx="1247">
                  <c:v>44798</c:v>
                </c:pt>
                <c:pt idx="1248">
                  <c:v>44799</c:v>
                </c:pt>
                <c:pt idx="1249">
                  <c:v>44802</c:v>
                </c:pt>
                <c:pt idx="1250">
                  <c:v>44803</c:v>
                </c:pt>
                <c:pt idx="1251">
                  <c:v>44804</c:v>
                </c:pt>
                <c:pt idx="1252">
                  <c:v>44805</c:v>
                </c:pt>
                <c:pt idx="1253">
                  <c:v>44806</c:v>
                </c:pt>
                <c:pt idx="1254">
                  <c:v>44810</c:v>
                </c:pt>
                <c:pt idx="1255">
                  <c:v>44811</c:v>
                </c:pt>
                <c:pt idx="1256">
                  <c:v>44812</c:v>
                </c:pt>
                <c:pt idx="1257">
                  <c:v>44813</c:v>
                </c:pt>
                <c:pt idx="1258">
                  <c:v>44816</c:v>
                </c:pt>
                <c:pt idx="1259">
                  <c:v>44817</c:v>
                </c:pt>
                <c:pt idx="1260">
                  <c:v>44818</c:v>
                </c:pt>
                <c:pt idx="1261">
                  <c:v>44819</c:v>
                </c:pt>
                <c:pt idx="1262">
                  <c:v>44820</c:v>
                </c:pt>
                <c:pt idx="1263">
                  <c:v>44823</c:v>
                </c:pt>
                <c:pt idx="1264">
                  <c:v>44824</c:v>
                </c:pt>
                <c:pt idx="1265">
                  <c:v>44825</c:v>
                </c:pt>
                <c:pt idx="1266">
                  <c:v>44826</c:v>
                </c:pt>
                <c:pt idx="1267">
                  <c:v>44827</c:v>
                </c:pt>
                <c:pt idx="1268">
                  <c:v>44830</c:v>
                </c:pt>
                <c:pt idx="1269">
                  <c:v>44831</c:v>
                </c:pt>
                <c:pt idx="1270">
                  <c:v>44832</c:v>
                </c:pt>
                <c:pt idx="1271">
                  <c:v>44833</c:v>
                </c:pt>
                <c:pt idx="1272">
                  <c:v>44834</c:v>
                </c:pt>
                <c:pt idx="1273">
                  <c:v>44837</c:v>
                </c:pt>
                <c:pt idx="1274">
                  <c:v>44838</c:v>
                </c:pt>
                <c:pt idx="1275">
                  <c:v>44839</c:v>
                </c:pt>
                <c:pt idx="1276">
                  <c:v>44840</c:v>
                </c:pt>
                <c:pt idx="1277">
                  <c:v>44841</c:v>
                </c:pt>
                <c:pt idx="1278">
                  <c:v>44844</c:v>
                </c:pt>
                <c:pt idx="1279">
                  <c:v>44845</c:v>
                </c:pt>
                <c:pt idx="1280">
                  <c:v>44846</c:v>
                </c:pt>
                <c:pt idx="1281">
                  <c:v>44847</c:v>
                </c:pt>
                <c:pt idx="1282">
                  <c:v>44848</c:v>
                </c:pt>
                <c:pt idx="1283">
                  <c:v>44851</c:v>
                </c:pt>
                <c:pt idx="1284">
                  <c:v>44852</c:v>
                </c:pt>
                <c:pt idx="1285">
                  <c:v>44853</c:v>
                </c:pt>
                <c:pt idx="1286">
                  <c:v>44854</c:v>
                </c:pt>
                <c:pt idx="1287">
                  <c:v>44855</c:v>
                </c:pt>
                <c:pt idx="1288">
                  <c:v>44858</c:v>
                </c:pt>
                <c:pt idx="1289">
                  <c:v>44859</c:v>
                </c:pt>
                <c:pt idx="1290">
                  <c:v>44860</c:v>
                </c:pt>
                <c:pt idx="1291">
                  <c:v>44861</c:v>
                </c:pt>
                <c:pt idx="1292">
                  <c:v>44862</c:v>
                </c:pt>
              </c:numCache>
            </c:numRef>
          </c:cat>
          <c:val>
            <c:numRef>
              <c:f>'ARKK Yahoo Finance'!$B$4:$B$1296</c:f>
              <c:numCache>
                <c:formatCode>General</c:formatCode>
                <c:ptCount val="1293"/>
                <c:pt idx="0">
                  <c:v>33.950001</c:v>
                </c:pt>
                <c:pt idx="1">
                  <c:v>33.82</c:v>
                </c:pt>
                <c:pt idx="2">
                  <c:v>33.580002</c:v>
                </c:pt>
                <c:pt idx="3">
                  <c:v>33.540000999999997</c:v>
                </c:pt>
                <c:pt idx="4">
                  <c:v>34.139999000000003</c:v>
                </c:pt>
                <c:pt idx="5">
                  <c:v>34.479999999999997</c:v>
                </c:pt>
                <c:pt idx="6">
                  <c:v>34.310001</c:v>
                </c:pt>
                <c:pt idx="7">
                  <c:v>34.25</c:v>
                </c:pt>
                <c:pt idx="8">
                  <c:v>33.979999999999997</c:v>
                </c:pt>
                <c:pt idx="9">
                  <c:v>33.959999000000003</c:v>
                </c:pt>
                <c:pt idx="10">
                  <c:v>33.590000000000003</c:v>
                </c:pt>
                <c:pt idx="11">
                  <c:v>33.490001999999997</c:v>
                </c:pt>
                <c:pt idx="12">
                  <c:v>33.860000999999997</c:v>
                </c:pt>
                <c:pt idx="13">
                  <c:v>34.139999000000003</c:v>
                </c:pt>
                <c:pt idx="14">
                  <c:v>34.439999</c:v>
                </c:pt>
                <c:pt idx="15">
                  <c:v>34.599997999999999</c:v>
                </c:pt>
                <c:pt idx="16">
                  <c:v>34.909999999999997</c:v>
                </c:pt>
                <c:pt idx="17">
                  <c:v>34.939999</c:v>
                </c:pt>
                <c:pt idx="18">
                  <c:v>35.119999</c:v>
                </c:pt>
                <c:pt idx="19">
                  <c:v>35.290000999999997</c:v>
                </c:pt>
                <c:pt idx="20">
                  <c:v>35.240001999999997</c:v>
                </c:pt>
                <c:pt idx="21">
                  <c:v>34.860000999999997</c:v>
                </c:pt>
                <c:pt idx="22">
                  <c:v>34.909999999999997</c:v>
                </c:pt>
                <c:pt idx="23">
                  <c:v>35.139999000000003</c:v>
                </c:pt>
                <c:pt idx="24">
                  <c:v>34.880001</c:v>
                </c:pt>
                <c:pt idx="25">
                  <c:v>34.669998</c:v>
                </c:pt>
                <c:pt idx="26">
                  <c:v>34.849997999999999</c:v>
                </c:pt>
                <c:pt idx="27">
                  <c:v>34.540000999999997</c:v>
                </c:pt>
                <c:pt idx="28">
                  <c:v>34.639999000000003</c:v>
                </c:pt>
                <c:pt idx="29">
                  <c:v>35.020000000000003</c:v>
                </c:pt>
                <c:pt idx="30">
                  <c:v>34.630001</c:v>
                </c:pt>
                <c:pt idx="31">
                  <c:v>34.369999</c:v>
                </c:pt>
                <c:pt idx="32">
                  <c:v>34.150002000000001</c:v>
                </c:pt>
                <c:pt idx="33">
                  <c:v>34.340000000000003</c:v>
                </c:pt>
                <c:pt idx="34">
                  <c:v>34.919998</c:v>
                </c:pt>
                <c:pt idx="35">
                  <c:v>35.049999</c:v>
                </c:pt>
                <c:pt idx="36">
                  <c:v>35.759998000000003</c:v>
                </c:pt>
                <c:pt idx="37">
                  <c:v>34.900002000000001</c:v>
                </c:pt>
                <c:pt idx="38">
                  <c:v>34.900002000000001</c:v>
                </c:pt>
                <c:pt idx="39">
                  <c:v>35.369999</c:v>
                </c:pt>
                <c:pt idx="40">
                  <c:v>35.299999</c:v>
                </c:pt>
                <c:pt idx="41">
                  <c:v>34.82</c:v>
                </c:pt>
                <c:pt idx="42">
                  <c:v>34.639999000000003</c:v>
                </c:pt>
                <c:pt idx="43">
                  <c:v>34.560001</c:v>
                </c:pt>
                <c:pt idx="44">
                  <c:v>34.659999999999997</c:v>
                </c:pt>
                <c:pt idx="45">
                  <c:v>34.720001000000003</c:v>
                </c:pt>
                <c:pt idx="46">
                  <c:v>34.349997999999999</c:v>
                </c:pt>
                <c:pt idx="47">
                  <c:v>34.959999000000003</c:v>
                </c:pt>
                <c:pt idx="48">
                  <c:v>35.470001000000003</c:v>
                </c:pt>
                <c:pt idx="49">
                  <c:v>35.709999000000003</c:v>
                </c:pt>
                <c:pt idx="50">
                  <c:v>36.130001</c:v>
                </c:pt>
                <c:pt idx="51">
                  <c:v>36.57</c:v>
                </c:pt>
                <c:pt idx="52">
                  <c:v>36.93</c:v>
                </c:pt>
                <c:pt idx="53">
                  <c:v>37.139999000000003</c:v>
                </c:pt>
                <c:pt idx="54">
                  <c:v>37.450001</c:v>
                </c:pt>
                <c:pt idx="55">
                  <c:v>37.939999</c:v>
                </c:pt>
                <c:pt idx="56">
                  <c:v>37.080002</c:v>
                </c:pt>
                <c:pt idx="57">
                  <c:v>37.25</c:v>
                </c:pt>
                <c:pt idx="58">
                  <c:v>38.040000999999997</c:v>
                </c:pt>
                <c:pt idx="59">
                  <c:v>36.75</c:v>
                </c:pt>
                <c:pt idx="60">
                  <c:v>36.220001000000003</c:v>
                </c:pt>
                <c:pt idx="61">
                  <c:v>36.770000000000003</c:v>
                </c:pt>
                <c:pt idx="62">
                  <c:v>37.270000000000003</c:v>
                </c:pt>
                <c:pt idx="63">
                  <c:v>37.029998999999997</c:v>
                </c:pt>
                <c:pt idx="64">
                  <c:v>37.220001000000003</c:v>
                </c:pt>
                <c:pt idx="65">
                  <c:v>37.689999</c:v>
                </c:pt>
                <c:pt idx="66">
                  <c:v>37.82</c:v>
                </c:pt>
                <c:pt idx="67">
                  <c:v>37.990001999999997</c:v>
                </c:pt>
                <c:pt idx="68">
                  <c:v>39.150002000000001</c:v>
                </c:pt>
                <c:pt idx="69">
                  <c:v>39.790000999999997</c:v>
                </c:pt>
                <c:pt idx="70">
                  <c:v>39.290000999999997</c:v>
                </c:pt>
                <c:pt idx="71">
                  <c:v>38.400002000000001</c:v>
                </c:pt>
                <c:pt idx="72">
                  <c:v>37.380001</c:v>
                </c:pt>
                <c:pt idx="73">
                  <c:v>37.900002000000001</c:v>
                </c:pt>
                <c:pt idx="74">
                  <c:v>37.939999</c:v>
                </c:pt>
                <c:pt idx="75">
                  <c:v>37.369999</c:v>
                </c:pt>
                <c:pt idx="76">
                  <c:v>37.549999</c:v>
                </c:pt>
                <c:pt idx="77">
                  <c:v>37.340000000000003</c:v>
                </c:pt>
                <c:pt idx="78">
                  <c:v>38.950001</c:v>
                </c:pt>
                <c:pt idx="79">
                  <c:v>39.099997999999999</c:v>
                </c:pt>
                <c:pt idx="80">
                  <c:v>39.259998000000003</c:v>
                </c:pt>
                <c:pt idx="81">
                  <c:v>39.009998000000003</c:v>
                </c:pt>
                <c:pt idx="82">
                  <c:v>39.25</c:v>
                </c:pt>
                <c:pt idx="83">
                  <c:v>39.110000999999997</c:v>
                </c:pt>
                <c:pt idx="84">
                  <c:v>39.5</c:v>
                </c:pt>
                <c:pt idx="85">
                  <c:v>39.840000000000003</c:v>
                </c:pt>
                <c:pt idx="86">
                  <c:v>40</c:v>
                </c:pt>
                <c:pt idx="87">
                  <c:v>39.639999000000003</c:v>
                </c:pt>
                <c:pt idx="88">
                  <c:v>39.799999</c:v>
                </c:pt>
                <c:pt idx="89">
                  <c:v>40.049999</c:v>
                </c:pt>
                <c:pt idx="90">
                  <c:v>40.299999</c:v>
                </c:pt>
                <c:pt idx="91">
                  <c:v>41.310001</c:v>
                </c:pt>
                <c:pt idx="92">
                  <c:v>41.939999</c:v>
                </c:pt>
                <c:pt idx="93">
                  <c:v>41.66</c:v>
                </c:pt>
                <c:pt idx="94">
                  <c:v>41.400002000000001</c:v>
                </c:pt>
                <c:pt idx="95">
                  <c:v>42.049999</c:v>
                </c:pt>
                <c:pt idx="96">
                  <c:v>41.900002000000001</c:v>
                </c:pt>
                <c:pt idx="97">
                  <c:v>41.900002000000001</c:v>
                </c:pt>
                <c:pt idx="98">
                  <c:v>40.689999</c:v>
                </c:pt>
                <c:pt idx="99">
                  <c:v>40.639999000000003</c:v>
                </c:pt>
                <c:pt idx="100">
                  <c:v>39.090000000000003</c:v>
                </c:pt>
                <c:pt idx="101">
                  <c:v>37.490001999999997</c:v>
                </c:pt>
                <c:pt idx="102">
                  <c:v>39.380001</c:v>
                </c:pt>
                <c:pt idx="103">
                  <c:v>40.590000000000003</c:v>
                </c:pt>
                <c:pt idx="104">
                  <c:v>38.450001</c:v>
                </c:pt>
                <c:pt idx="105">
                  <c:v>39.159999999999997</c:v>
                </c:pt>
                <c:pt idx="106">
                  <c:v>38.599997999999999</c:v>
                </c:pt>
                <c:pt idx="107">
                  <c:v>39.060001</c:v>
                </c:pt>
                <c:pt idx="108">
                  <c:v>40.849997999999999</c:v>
                </c:pt>
                <c:pt idx="109">
                  <c:v>41.099997999999999</c:v>
                </c:pt>
                <c:pt idx="110">
                  <c:v>40.75</c:v>
                </c:pt>
                <c:pt idx="111">
                  <c:v>41.290000999999997</c:v>
                </c:pt>
                <c:pt idx="112">
                  <c:v>41.419998</c:v>
                </c:pt>
                <c:pt idx="113">
                  <c:v>41.41</c:v>
                </c:pt>
                <c:pt idx="114">
                  <c:v>41.830002</c:v>
                </c:pt>
                <c:pt idx="115">
                  <c:v>42.400002000000001</c:v>
                </c:pt>
                <c:pt idx="116">
                  <c:v>41.77</c:v>
                </c:pt>
                <c:pt idx="117">
                  <c:v>41</c:v>
                </c:pt>
                <c:pt idx="118">
                  <c:v>39.950001</c:v>
                </c:pt>
                <c:pt idx="119">
                  <c:v>41.610000999999997</c:v>
                </c:pt>
                <c:pt idx="120">
                  <c:v>42.950001</c:v>
                </c:pt>
                <c:pt idx="121">
                  <c:v>42.610000999999997</c:v>
                </c:pt>
                <c:pt idx="122">
                  <c:v>43.919998</c:v>
                </c:pt>
                <c:pt idx="123">
                  <c:v>44.529998999999997</c:v>
                </c:pt>
                <c:pt idx="124">
                  <c:v>45.189999</c:v>
                </c:pt>
                <c:pt idx="125">
                  <c:v>45.23</c:v>
                </c:pt>
                <c:pt idx="126">
                  <c:v>44.689999</c:v>
                </c:pt>
                <c:pt idx="127">
                  <c:v>44.32</c:v>
                </c:pt>
                <c:pt idx="128">
                  <c:v>43.700001</c:v>
                </c:pt>
                <c:pt idx="129">
                  <c:v>43</c:v>
                </c:pt>
                <c:pt idx="130">
                  <c:v>42.939999</c:v>
                </c:pt>
                <c:pt idx="131">
                  <c:v>42.75</c:v>
                </c:pt>
                <c:pt idx="132">
                  <c:v>42.02</c:v>
                </c:pt>
                <c:pt idx="133">
                  <c:v>41.400002000000001</c:v>
                </c:pt>
                <c:pt idx="134">
                  <c:v>41.41</c:v>
                </c:pt>
                <c:pt idx="135">
                  <c:v>41.860000999999997</c:v>
                </c:pt>
                <c:pt idx="136">
                  <c:v>39.080002</c:v>
                </c:pt>
                <c:pt idx="137">
                  <c:v>38.689999</c:v>
                </c:pt>
                <c:pt idx="138">
                  <c:v>38.729999999999997</c:v>
                </c:pt>
                <c:pt idx="139">
                  <c:v>38.409999999999997</c:v>
                </c:pt>
                <c:pt idx="140">
                  <c:v>37.310001</c:v>
                </c:pt>
                <c:pt idx="141">
                  <c:v>39.979999999999997</c:v>
                </c:pt>
                <c:pt idx="142">
                  <c:v>39.159999999999997</c:v>
                </c:pt>
                <c:pt idx="143">
                  <c:v>38.909999999999997</c:v>
                </c:pt>
                <c:pt idx="144">
                  <c:v>39.419998</c:v>
                </c:pt>
                <c:pt idx="145">
                  <c:v>39.790000999999997</c:v>
                </c:pt>
                <c:pt idx="146">
                  <c:v>40.560001</c:v>
                </c:pt>
                <c:pt idx="147">
                  <c:v>40.869999</c:v>
                </c:pt>
                <c:pt idx="148">
                  <c:v>40.540000999999997</c:v>
                </c:pt>
                <c:pt idx="149">
                  <c:v>40.619999</c:v>
                </c:pt>
                <c:pt idx="150">
                  <c:v>41.599997999999999</c:v>
                </c:pt>
                <c:pt idx="151">
                  <c:v>41.599997999999999</c:v>
                </c:pt>
                <c:pt idx="152">
                  <c:v>41.139999000000003</c:v>
                </c:pt>
                <c:pt idx="153">
                  <c:v>41.099997999999999</c:v>
                </c:pt>
                <c:pt idx="154">
                  <c:v>40.299999</c:v>
                </c:pt>
                <c:pt idx="155">
                  <c:v>39.549999</c:v>
                </c:pt>
                <c:pt idx="156">
                  <c:v>39.299999</c:v>
                </c:pt>
                <c:pt idx="157">
                  <c:v>39.889999000000003</c:v>
                </c:pt>
                <c:pt idx="158">
                  <c:v>39.310001</c:v>
                </c:pt>
                <c:pt idx="159">
                  <c:v>39.029998999999997</c:v>
                </c:pt>
                <c:pt idx="160">
                  <c:v>39.490001999999997</c:v>
                </c:pt>
                <c:pt idx="161">
                  <c:v>39.270000000000003</c:v>
                </c:pt>
                <c:pt idx="162">
                  <c:v>38.959999000000003</c:v>
                </c:pt>
                <c:pt idx="163">
                  <c:v>40.189999</c:v>
                </c:pt>
                <c:pt idx="164">
                  <c:v>40.840000000000003</c:v>
                </c:pt>
                <c:pt idx="165">
                  <c:v>41.43</c:v>
                </c:pt>
                <c:pt idx="166">
                  <c:v>42.59</c:v>
                </c:pt>
                <c:pt idx="167">
                  <c:v>42.630001</c:v>
                </c:pt>
                <c:pt idx="168">
                  <c:v>42.990001999999997</c:v>
                </c:pt>
                <c:pt idx="169">
                  <c:v>42.650002000000001</c:v>
                </c:pt>
                <c:pt idx="170">
                  <c:v>42.669998</c:v>
                </c:pt>
                <c:pt idx="171">
                  <c:v>42.970001000000003</c:v>
                </c:pt>
                <c:pt idx="172">
                  <c:v>43.07</c:v>
                </c:pt>
                <c:pt idx="173">
                  <c:v>43</c:v>
                </c:pt>
                <c:pt idx="174">
                  <c:v>43</c:v>
                </c:pt>
                <c:pt idx="175">
                  <c:v>42.650002000000001</c:v>
                </c:pt>
                <c:pt idx="176">
                  <c:v>43.279998999999997</c:v>
                </c:pt>
                <c:pt idx="177">
                  <c:v>43.25</c:v>
                </c:pt>
                <c:pt idx="178">
                  <c:v>43</c:v>
                </c:pt>
                <c:pt idx="179">
                  <c:v>43.189999</c:v>
                </c:pt>
                <c:pt idx="180">
                  <c:v>43.529998999999997</c:v>
                </c:pt>
                <c:pt idx="181">
                  <c:v>43.84</c:v>
                </c:pt>
                <c:pt idx="182">
                  <c:v>44.02</c:v>
                </c:pt>
                <c:pt idx="183">
                  <c:v>44.68</c:v>
                </c:pt>
                <c:pt idx="184">
                  <c:v>45.259998000000003</c:v>
                </c:pt>
                <c:pt idx="185">
                  <c:v>46.02</c:v>
                </c:pt>
                <c:pt idx="186">
                  <c:v>45.189999</c:v>
                </c:pt>
                <c:pt idx="187">
                  <c:v>45.84</c:v>
                </c:pt>
                <c:pt idx="188">
                  <c:v>46.049999</c:v>
                </c:pt>
                <c:pt idx="189">
                  <c:v>46.32</c:v>
                </c:pt>
                <c:pt idx="190">
                  <c:v>46.709999000000003</c:v>
                </c:pt>
                <c:pt idx="191">
                  <c:v>47.049999</c:v>
                </c:pt>
                <c:pt idx="192">
                  <c:v>46.91</c:v>
                </c:pt>
                <c:pt idx="193">
                  <c:v>47.23</c:v>
                </c:pt>
                <c:pt idx="194">
                  <c:v>47.830002</c:v>
                </c:pt>
                <c:pt idx="195">
                  <c:v>48.369999</c:v>
                </c:pt>
                <c:pt idx="196">
                  <c:v>47.450001</c:v>
                </c:pt>
                <c:pt idx="197">
                  <c:v>46.220001000000003</c:v>
                </c:pt>
                <c:pt idx="198">
                  <c:v>45.509998000000003</c:v>
                </c:pt>
                <c:pt idx="199">
                  <c:v>46.02</c:v>
                </c:pt>
                <c:pt idx="200">
                  <c:v>44.450001</c:v>
                </c:pt>
                <c:pt idx="201">
                  <c:v>45.299999</c:v>
                </c:pt>
                <c:pt idx="202">
                  <c:v>44.779998999999997</c:v>
                </c:pt>
                <c:pt idx="203">
                  <c:v>45.84</c:v>
                </c:pt>
                <c:pt idx="204">
                  <c:v>45.529998999999997</c:v>
                </c:pt>
                <c:pt idx="205">
                  <c:v>45.849997999999999</c:v>
                </c:pt>
                <c:pt idx="206">
                  <c:v>47.25</c:v>
                </c:pt>
                <c:pt idx="207">
                  <c:v>47.349997999999999</c:v>
                </c:pt>
                <c:pt idx="208">
                  <c:v>46.43</c:v>
                </c:pt>
                <c:pt idx="209">
                  <c:v>47.27</c:v>
                </c:pt>
                <c:pt idx="210">
                  <c:v>47.830002</c:v>
                </c:pt>
                <c:pt idx="211">
                  <c:v>47.75</c:v>
                </c:pt>
                <c:pt idx="212">
                  <c:v>46.630001</c:v>
                </c:pt>
                <c:pt idx="213">
                  <c:v>47.509998000000003</c:v>
                </c:pt>
                <c:pt idx="214">
                  <c:v>47.18</c:v>
                </c:pt>
                <c:pt idx="215">
                  <c:v>47.560001</c:v>
                </c:pt>
                <c:pt idx="216">
                  <c:v>47.150002000000001</c:v>
                </c:pt>
                <c:pt idx="217">
                  <c:v>47.509998000000003</c:v>
                </c:pt>
                <c:pt idx="218">
                  <c:v>45.849997999999999</c:v>
                </c:pt>
                <c:pt idx="219">
                  <c:v>46.540000999999997</c:v>
                </c:pt>
                <c:pt idx="220">
                  <c:v>46.490001999999997</c:v>
                </c:pt>
                <c:pt idx="221">
                  <c:v>44.73</c:v>
                </c:pt>
                <c:pt idx="222">
                  <c:v>43.93</c:v>
                </c:pt>
                <c:pt idx="223">
                  <c:v>44.650002000000001</c:v>
                </c:pt>
                <c:pt idx="224">
                  <c:v>44.77</c:v>
                </c:pt>
                <c:pt idx="225">
                  <c:v>46.07</c:v>
                </c:pt>
                <c:pt idx="226">
                  <c:v>45.57</c:v>
                </c:pt>
                <c:pt idx="227">
                  <c:v>46.099997999999999</c:v>
                </c:pt>
                <c:pt idx="228">
                  <c:v>46.869999</c:v>
                </c:pt>
                <c:pt idx="229">
                  <c:v>46.650002000000001</c:v>
                </c:pt>
                <c:pt idx="230">
                  <c:v>46.360000999999997</c:v>
                </c:pt>
                <c:pt idx="231">
                  <c:v>47.040000999999997</c:v>
                </c:pt>
                <c:pt idx="232">
                  <c:v>46.849997999999999</c:v>
                </c:pt>
                <c:pt idx="233">
                  <c:v>46.290000999999997</c:v>
                </c:pt>
                <c:pt idx="234">
                  <c:v>46.119999</c:v>
                </c:pt>
                <c:pt idx="235">
                  <c:v>46.25</c:v>
                </c:pt>
                <c:pt idx="236">
                  <c:v>45.75</c:v>
                </c:pt>
                <c:pt idx="237">
                  <c:v>46.43</c:v>
                </c:pt>
                <c:pt idx="238">
                  <c:v>47.16</c:v>
                </c:pt>
                <c:pt idx="239">
                  <c:v>47.57</c:v>
                </c:pt>
                <c:pt idx="240">
                  <c:v>47.560001</c:v>
                </c:pt>
                <c:pt idx="241">
                  <c:v>48.389999000000003</c:v>
                </c:pt>
                <c:pt idx="242">
                  <c:v>49</c:v>
                </c:pt>
                <c:pt idx="243">
                  <c:v>49.130001</c:v>
                </c:pt>
                <c:pt idx="244">
                  <c:v>49.459999000000003</c:v>
                </c:pt>
                <c:pt idx="245">
                  <c:v>49.48</c:v>
                </c:pt>
                <c:pt idx="246">
                  <c:v>49.43</c:v>
                </c:pt>
                <c:pt idx="247">
                  <c:v>49.009998000000003</c:v>
                </c:pt>
                <c:pt idx="248">
                  <c:v>48.169998</c:v>
                </c:pt>
                <c:pt idx="249">
                  <c:v>46.599997999999999</c:v>
                </c:pt>
                <c:pt idx="250">
                  <c:v>47</c:v>
                </c:pt>
                <c:pt idx="251">
                  <c:v>46.57</c:v>
                </c:pt>
                <c:pt idx="252">
                  <c:v>47.41</c:v>
                </c:pt>
                <c:pt idx="253">
                  <c:v>47.990001999999997</c:v>
                </c:pt>
                <c:pt idx="254">
                  <c:v>48.049999</c:v>
                </c:pt>
                <c:pt idx="255">
                  <c:v>48.09</c:v>
                </c:pt>
                <c:pt idx="256">
                  <c:v>47.349997999999999</c:v>
                </c:pt>
                <c:pt idx="257">
                  <c:v>48.119999</c:v>
                </c:pt>
                <c:pt idx="258">
                  <c:v>48.299999</c:v>
                </c:pt>
                <c:pt idx="259">
                  <c:v>48.700001</c:v>
                </c:pt>
                <c:pt idx="260">
                  <c:v>46.75</c:v>
                </c:pt>
                <c:pt idx="261">
                  <c:v>47.470001000000003</c:v>
                </c:pt>
                <c:pt idx="262">
                  <c:v>47.959999000000003</c:v>
                </c:pt>
                <c:pt idx="263">
                  <c:v>48.119999</c:v>
                </c:pt>
                <c:pt idx="264">
                  <c:v>47.43</c:v>
                </c:pt>
                <c:pt idx="265">
                  <c:v>48.349997999999999</c:v>
                </c:pt>
                <c:pt idx="266">
                  <c:v>47.450001</c:v>
                </c:pt>
                <c:pt idx="267">
                  <c:v>46.529998999999997</c:v>
                </c:pt>
                <c:pt idx="268">
                  <c:v>46.259998000000003</c:v>
                </c:pt>
                <c:pt idx="269">
                  <c:v>44.689999</c:v>
                </c:pt>
                <c:pt idx="270">
                  <c:v>43.759998000000003</c:v>
                </c:pt>
                <c:pt idx="271">
                  <c:v>43.099997999999999</c:v>
                </c:pt>
                <c:pt idx="272">
                  <c:v>43.060001</c:v>
                </c:pt>
                <c:pt idx="273">
                  <c:v>41.060001</c:v>
                </c:pt>
                <c:pt idx="274">
                  <c:v>42.139999000000003</c:v>
                </c:pt>
                <c:pt idx="275">
                  <c:v>41.779998999999997</c:v>
                </c:pt>
                <c:pt idx="276">
                  <c:v>42.150002000000001</c:v>
                </c:pt>
                <c:pt idx="277">
                  <c:v>43.889999000000003</c:v>
                </c:pt>
                <c:pt idx="278">
                  <c:v>43.130001</c:v>
                </c:pt>
                <c:pt idx="279">
                  <c:v>42.310001</c:v>
                </c:pt>
                <c:pt idx="280">
                  <c:v>41.619999</c:v>
                </c:pt>
                <c:pt idx="281">
                  <c:v>40.479999999999997</c:v>
                </c:pt>
                <c:pt idx="282">
                  <c:v>41.889999000000003</c:v>
                </c:pt>
                <c:pt idx="283">
                  <c:v>40.529998999999997</c:v>
                </c:pt>
                <c:pt idx="284">
                  <c:v>39.979999999999997</c:v>
                </c:pt>
                <c:pt idx="285">
                  <c:v>41.970001000000003</c:v>
                </c:pt>
                <c:pt idx="286">
                  <c:v>40.189999</c:v>
                </c:pt>
                <c:pt idx="287">
                  <c:v>42.279998999999997</c:v>
                </c:pt>
                <c:pt idx="288">
                  <c:v>43.18</c:v>
                </c:pt>
                <c:pt idx="289">
                  <c:v>45.389999000000003</c:v>
                </c:pt>
                <c:pt idx="290">
                  <c:v>45.52</c:v>
                </c:pt>
                <c:pt idx="291">
                  <c:v>44.82</c:v>
                </c:pt>
                <c:pt idx="292">
                  <c:v>45.34</c:v>
                </c:pt>
                <c:pt idx="293">
                  <c:v>45.889999000000003</c:v>
                </c:pt>
                <c:pt idx="294">
                  <c:v>44.68</c:v>
                </c:pt>
                <c:pt idx="295">
                  <c:v>44.130001</c:v>
                </c:pt>
                <c:pt idx="296">
                  <c:v>43.02</c:v>
                </c:pt>
                <c:pt idx="297">
                  <c:v>43.630001</c:v>
                </c:pt>
                <c:pt idx="298">
                  <c:v>42.369999</c:v>
                </c:pt>
                <c:pt idx="299">
                  <c:v>43.16</c:v>
                </c:pt>
                <c:pt idx="300">
                  <c:v>43.470001000000003</c:v>
                </c:pt>
                <c:pt idx="301">
                  <c:v>40.169998</c:v>
                </c:pt>
                <c:pt idx="302">
                  <c:v>41.450001</c:v>
                </c:pt>
                <c:pt idx="303">
                  <c:v>41.25</c:v>
                </c:pt>
                <c:pt idx="304">
                  <c:v>42.349997999999999</c:v>
                </c:pt>
                <c:pt idx="305">
                  <c:v>42.689999</c:v>
                </c:pt>
                <c:pt idx="306">
                  <c:v>43.07</c:v>
                </c:pt>
                <c:pt idx="307">
                  <c:v>43.990001999999997</c:v>
                </c:pt>
                <c:pt idx="308">
                  <c:v>44.060001</c:v>
                </c:pt>
                <c:pt idx="309">
                  <c:v>46</c:v>
                </c:pt>
                <c:pt idx="310">
                  <c:v>45.299999</c:v>
                </c:pt>
                <c:pt idx="311">
                  <c:v>42.130001</c:v>
                </c:pt>
                <c:pt idx="312">
                  <c:v>43.59</c:v>
                </c:pt>
                <c:pt idx="313">
                  <c:v>41.950001</c:v>
                </c:pt>
                <c:pt idx="314">
                  <c:v>43.299999</c:v>
                </c:pt>
                <c:pt idx="315">
                  <c:v>43.119999</c:v>
                </c:pt>
                <c:pt idx="316">
                  <c:v>43.59</c:v>
                </c:pt>
                <c:pt idx="317">
                  <c:v>41.98</c:v>
                </c:pt>
                <c:pt idx="318">
                  <c:v>41.450001</c:v>
                </c:pt>
                <c:pt idx="319">
                  <c:v>40.340000000000003</c:v>
                </c:pt>
                <c:pt idx="320">
                  <c:v>40</c:v>
                </c:pt>
                <c:pt idx="321">
                  <c:v>38.919998</c:v>
                </c:pt>
                <c:pt idx="322">
                  <c:v>38.020000000000003</c:v>
                </c:pt>
                <c:pt idx="323">
                  <c:v>35.43</c:v>
                </c:pt>
                <c:pt idx="324">
                  <c:v>35.619999</c:v>
                </c:pt>
                <c:pt idx="325">
                  <c:v>36.090000000000003</c:v>
                </c:pt>
                <c:pt idx="326">
                  <c:v>36.630001</c:v>
                </c:pt>
                <c:pt idx="327">
                  <c:v>37</c:v>
                </c:pt>
                <c:pt idx="328">
                  <c:v>36.270000000000003</c:v>
                </c:pt>
                <c:pt idx="329">
                  <c:v>37</c:v>
                </c:pt>
                <c:pt idx="330">
                  <c:v>36.900002000000001</c:v>
                </c:pt>
                <c:pt idx="331">
                  <c:v>38.669998</c:v>
                </c:pt>
                <c:pt idx="332">
                  <c:v>40.709999000000003</c:v>
                </c:pt>
                <c:pt idx="333">
                  <c:v>40.400002000000001</c:v>
                </c:pt>
                <c:pt idx="334">
                  <c:v>41.200001</c:v>
                </c:pt>
                <c:pt idx="335">
                  <c:v>41.279998999999997</c:v>
                </c:pt>
                <c:pt idx="336">
                  <c:v>41.200001</c:v>
                </c:pt>
                <c:pt idx="337">
                  <c:v>41.419998</c:v>
                </c:pt>
                <c:pt idx="338">
                  <c:v>42.330002</c:v>
                </c:pt>
                <c:pt idx="339">
                  <c:v>42.209999000000003</c:v>
                </c:pt>
                <c:pt idx="340">
                  <c:v>42.849997999999999</c:v>
                </c:pt>
                <c:pt idx="341">
                  <c:v>42.119999</c:v>
                </c:pt>
                <c:pt idx="342">
                  <c:v>41.299999</c:v>
                </c:pt>
                <c:pt idx="343">
                  <c:v>40.770000000000003</c:v>
                </c:pt>
                <c:pt idx="344">
                  <c:v>41.959999000000003</c:v>
                </c:pt>
                <c:pt idx="345">
                  <c:v>41.759998000000003</c:v>
                </c:pt>
                <c:pt idx="346">
                  <c:v>41.759998000000003</c:v>
                </c:pt>
                <c:pt idx="347">
                  <c:v>41.75</c:v>
                </c:pt>
                <c:pt idx="348">
                  <c:v>42.25</c:v>
                </c:pt>
                <c:pt idx="349">
                  <c:v>43.009998000000003</c:v>
                </c:pt>
                <c:pt idx="350">
                  <c:v>43.049999</c:v>
                </c:pt>
                <c:pt idx="351">
                  <c:v>43.919998</c:v>
                </c:pt>
                <c:pt idx="352">
                  <c:v>43.860000999999997</c:v>
                </c:pt>
                <c:pt idx="353">
                  <c:v>43.369999</c:v>
                </c:pt>
                <c:pt idx="354">
                  <c:v>42.150002000000001</c:v>
                </c:pt>
                <c:pt idx="355">
                  <c:v>43.16</c:v>
                </c:pt>
                <c:pt idx="356">
                  <c:v>43.77</c:v>
                </c:pt>
                <c:pt idx="357">
                  <c:v>44.450001</c:v>
                </c:pt>
                <c:pt idx="358">
                  <c:v>44.41</c:v>
                </c:pt>
                <c:pt idx="359">
                  <c:v>45.119999</c:v>
                </c:pt>
                <c:pt idx="360">
                  <c:v>45.009998000000003</c:v>
                </c:pt>
                <c:pt idx="361">
                  <c:v>45.310001</c:v>
                </c:pt>
                <c:pt idx="362">
                  <c:v>45.509998000000003</c:v>
                </c:pt>
                <c:pt idx="363">
                  <c:v>45.110000999999997</c:v>
                </c:pt>
                <c:pt idx="364">
                  <c:v>46.459999000000003</c:v>
                </c:pt>
                <c:pt idx="365">
                  <c:v>46.279998999999997</c:v>
                </c:pt>
                <c:pt idx="366">
                  <c:v>45.919998</c:v>
                </c:pt>
                <c:pt idx="367">
                  <c:v>46.580002</c:v>
                </c:pt>
                <c:pt idx="368">
                  <c:v>46.849997999999999</c:v>
                </c:pt>
                <c:pt idx="369">
                  <c:v>47.189999</c:v>
                </c:pt>
                <c:pt idx="370">
                  <c:v>46.18</c:v>
                </c:pt>
                <c:pt idx="371">
                  <c:v>46.360000999999997</c:v>
                </c:pt>
                <c:pt idx="372">
                  <c:v>45.09</c:v>
                </c:pt>
                <c:pt idx="373">
                  <c:v>43.82</c:v>
                </c:pt>
                <c:pt idx="374">
                  <c:v>45.139999000000003</c:v>
                </c:pt>
                <c:pt idx="375">
                  <c:v>46.5</c:v>
                </c:pt>
                <c:pt idx="376">
                  <c:v>46.740001999999997</c:v>
                </c:pt>
                <c:pt idx="377">
                  <c:v>46.959999000000003</c:v>
                </c:pt>
                <c:pt idx="378">
                  <c:v>46.77</c:v>
                </c:pt>
                <c:pt idx="379">
                  <c:v>47</c:v>
                </c:pt>
                <c:pt idx="380">
                  <c:v>47.02</c:v>
                </c:pt>
                <c:pt idx="381">
                  <c:v>46.93</c:v>
                </c:pt>
                <c:pt idx="382">
                  <c:v>46.810001</c:v>
                </c:pt>
                <c:pt idx="383">
                  <c:v>47.810001</c:v>
                </c:pt>
                <c:pt idx="384">
                  <c:v>45.82</c:v>
                </c:pt>
                <c:pt idx="385">
                  <c:v>46.5</c:v>
                </c:pt>
                <c:pt idx="386">
                  <c:v>46.139999000000003</c:v>
                </c:pt>
                <c:pt idx="387">
                  <c:v>45.77</c:v>
                </c:pt>
                <c:pt idx="388">
                  <c:v>46.580002</c:v>
                </c:pt>
                <c:pt idx="389">
                  <c:v>47.32</c:v>
                </c:pt>
                <c:pt idx="390">
                  <c:v>47.48</c:v>
                </c:pt>
                <c:pt idx="391">
                  <c:v>48.189999</c:v>
                </c:pt>
                <c:pt idx="392">
                  <c:v>48.380001</c:v>
                </c:pt>
                <c:pt idx="393">
                  <c:v>48.299999</c:v>
                </c:pt>
                <c:pt idx="394">
                  <c:v>48.779998999999997</c:v>
                </c:pt>
                <c:pt idx="395">
                  <c:v>48.650002000000001</c:v>
                </c:pt>
                <c:pt idx="396">
                  <c:v>48.419998</c:v>
                </c:pt>
                <c:pt idx="397">
                  <c:v>48.939999</c:v>
                </c:pt>
                <c:pt idx="398">
                  <c:v>48.779998999999997</c:v>
                </c:pt>
                <c:pt idx="399">
                  <c:v>48.5</c:v>
                </c:pt>
                <c:pt idx="400">
                  <c:v>48.240001999999997</c:v>
                </c:pt>
                <c:pt idx="401">
                  <c:v>48.669998</c:v>
                </c:pt>
                <c:pt idx="402">
                  <c:v>47.110000999999997</c:v>
                </c:pt>
                <c:pt idx="403">
                  <c:v>46.970001000000003</c:v>
                </c:pt>
                <c:pt idx="404">
                  <c:v>47.450001</c:v>
                </c:pt>
                <c:pt idx="405">
                  <c:v>48.5</c:v>
                </c:pt>
                <c:pt idx="406">
                  <c:v>47.82</c:v>
                </c:pt>
                <c:pt idx="407">
                  <c:v>47.59</c:v>
                </c:pt>
                <c:pt idx="408">
                  <c:v>47.720001000000003</c:v>
                </c:pt>
                <c:pt idx="409">
                  <c:v>47.799999</c:v>
                </c:pt>
                <c:pt idx="410">
                  <c:v>47.5</c:v>
                </c:pt>
                <c:pt idx="411">
                  <c:v>46.919998</c:v>
                </c:pt>
                <c:pt idx="412">
                  <c:v>47.439999</c:v>
                </c:pt>
                <c:pt idx="413">
                  <c:v>47.060001</c:v>
                </c:pt>
                <c:pt idx="414">
                  <c:v>48.279998999999997</c:v>
                </c:pt>
                <c:pt idx="415">
                  <c:v>46.57</c:v>
                </c:pt>
                <c:pt idx="416">
                  <c:v>45.810001</c:v>
                </c:pt>
                <c:pt idx="417">
                  <c:v>45.790000999999997</c:v>
                </c:pt>
                <c:pt idx="418">
                  <c:v>44.830002</c:v>
                </c:pt>
                <c:pt idx="419">
                  <c:v>44.049999</c:v>
                </c:pt>
                <c:pt idx="420">
                  <c:v>44.18</c:v>
                </c:pt>
                <c:pt idx="421">
                  <c:v>45.150002000000001</c:v>
                </c:pt>
                <c:pt idx="422">
                  <c:v>44.48</c:v>
                </c:pt>
                <c:pt idx="423">
                  <c:v>43.18</c:v>
                </c:pt>
                <c:pt idx="424">
                  <c:v>43.27</c:v>
                </c:pt>
                <c:pt idx="425">
                  <c:v>43.549999</c:v>
                </c:pt>
                <c:pt idx="426">
                  <c:v>42.59</c:v>
                </c:pt>
                <c:pt idx="427">
                  <c:v>42.450001</c:v>
                </c:pt>
                <c:pt idx="428">
                  <c:v>42.290000999999997</c:v>
                </c:pt>
                <c:pt idx="429">
                  <c:v>41.57</c:v>
                </c:pt>
                <c:pt idx="430">
                  <c:v>41.73</c:v>
                </c:pt>
                <c:pt idx="431">
                  <c:v>41.110000999999997</c:v>
                </c:pt>
                <c:pt idx="432">
                  <c:v>40.729999999999997</c:v>
                </c:pt>
                <c:pt idx="433">
                  <c:v>40.840000000000003</c:v>
                </c:pt>
                <c:pt idx="434">
                  <c:v>42.330002</c:v>
                </c:pt>
                <c:pt idx="435">
                  <c:v>42.32</c:v>
                </c:pt>
                <c:pt idx="436">
                  <c:v>42.48</c:v>
                </c:pt>
                <c:pt idx="437">
                  <c:v>43.540000999999997</c:v>
                </c:pt>
                <c:pt idx="438">
                  <c:v>44.240001999999997</c:v>
                </c:pt>
                <c:pt idx="439">
                  <c:v>43.259998000000003</c:v>
                </c:pt>
                <c:pt idx="440">
                  <c:v>43.310001</c:v>
                </c:pt>
                <c:pt idx="441">
                  <c:v>43.450001</c:v>
                </c:pt>
                <c:pt idx="442">
                  <c:v>43.169998</c:v>
                </c:pt>
                <c:pt idx="443">
                  <c:v>44.98</c:v>
                </c:pt>
                <c:pt idx="444">
                  <c:v>45.279998999999997</c:v>
                </c:pt>
                <c:pt idx="445">
                  <c:v>45.889999000000003</c:v>
                </c:pt>
                <c:pt idx="446">
                  <c:v>45.189999</c:v>
                </c:pt>
                <c:pt idx="447">
                  <c:v>45.560001</c:v>
                </c:pt>
                <c:pt idx="448">
                  <c:v>44.84</c:v>
                </c:pt>
                <c:pt idx="449">
                  <c:v>44.880001</c:v>
                </c:pt>
                <c:pt idx="450">
                  <c:v>44.830002</c:v>
                </c:pt>
                <c:pt idx="451">
                  <c:v>45.939999</c:v>
                </c:pt>
                <c:pt idx="452">
                  <c:v>48.759998000000003</c:v>
                </c:pt>
                <c:pt idx="453">
                  <c:v>47.970001000000003</c:v>
                </c:pt>
                <c:pt idx="454">
                  <c:v>48.049999</c:v>
                </c:pt>
                <c:pt idx="455">
                  <c:v>47.740001999999997</c:v>
                </c:pt>
                <c:pt idx="456">
                  <c:v>47.580002</c:v>
                </c:pt>
                <c:pt idx="457">
                  <c:v>47.080002</c:v>
                </c:pt>
                <c:pt idx="458">
                  <c:v>48.580002</c:v>
                </c:pt>
                <c:pt idx="459">
                  <c:v>48.639999000000003</c:v>
                </c:pt>
                <c:pt idx="460">
                  <c:v>48.41</c:v>
                </c:pt>
                <c:pt idx="461">
                  <c:v>48.599997999999999</c:v>
                </c:pt>
                <c:pt idx="462">
                  <c:v>48.59</c:v>
                </c:pt>
                <c:pt idx="463">
                  <c:v>48.380001</c:v>
                </c:pt>
                <c:pt idx="464">
                  <c:v>48.400002000000001</c:v>
                </c:pt>
                <c:pt idx="465">
                  <c:v>48.990001999999997</c:v>
                </c:pt>
                <c:pt idx="466">
                  <c:v>48.509998000000003</c:v>
                </c:pt>
                <c:pt idx="467">
                  <c:v>48.959999000000003</c:v>
                </c:pt>
                <c:pt idx="468">
                  <c:v>48.919998</c:v>
                </c:pt>
                <c:pt idx="469">
                  <c:v>49.099997999999999</c:v>
                </c:pt>
                <c:pt idx="470">
                  <c:v>48.48</c:v>
                </c:pt>
                <c:pt idx="471">
                  <c:v>49.25</c:v>
                </c:pt>
                <c:pt idx="472">
                  <c:v>48.610000999999997</c:v>
                </c:pt>
                <c:pt idx="473">
                  <c:v>49.209999000000003</c:v>
                </c:pt>
                <c:pt idx="474">
                  <c:v>48.459999000000003</c:v>
                </c:pt>
                <c:pt idx="475">
                  <c:v>47</c:v>
                </c:pt>
                <c:pt idx="476">
                  <c:v>44.970001000000003</c:v>
                </c:pt>
                <c:pt idx="477">
                  <c:v>44.619999</c:v>
                </c:pt>
                <c:pt idx="478">
                  <c:v>44.209999000000003</c:v>
                </c:pt>
                <c:pt idx="479">
                  <c:v>45.299999</c:v>
                </c:pt>
                <c:pt idx="480">
                  <c:v>45.779998999999997</c:v>
                </c:pt>
                <c:pt idx="481">
                  <c:v>44.950001</c:v>
                </c:pt>
                <c:pt idx="482">
                  <c:v>44.23</c:v>
                </c:pt>
                <c:pt idx="483">
                  <c:v>44.32</c:v>
                </c:pt>
                <c:pt idx="484">
                  <c:v>43.889999000000003</c:v>
                </c:pt>
                <c:pt idx="485">
                  <c:v>44.07</c:v>
                </c:pt>
                <c:pt idx="486">
                  <c:v>45.450001</c:v>
                </c:pt>
                <c:pt idx="487">
                  <c:v>45.540000999999997</c:v>
                </c:pt>
                <c:pt idx="488">
                  <c:v>45.669998</c:v>
                </c:pt>
                <c:pt idx="489">
                  <c:v>45.669998</c:v>
                </c:pt>
                <c:pt idx="490">
                  <c:v>44.689999</c:v>
                </c:pt>
                <c:pt idx="491">
                  <c:v>44.060001</c:v>
                </c:pt>
                <c:pt idx="492">
                  <c:v>44.040000999999997</c:v>
                </c:pt>
                <c:pt idx="493">
                  <c:v>42.939999</c:v>
                </c:pt>
                <c:pt idx="494">
                  <c:v>44.009998000000003</c:v>
                </c:pt>
                <c:pt idx="495">
                  <c:v>44.650002000000001</c:v>
                </c:pt>
                <c:pt idx="496">
                  <c:v>43.950001</c:v>
                </c:pt>
                <c:pt idx="497">
                  <c:v>43.720001000000003</c:v>
                </c:pt>
                <c:pt idx="498">
                  <c:v>43.889999000000003</c:v>
                </c:pt>
                <c:pt idx="499">
                  <c:v>44.080002</c:v>
                </c:pt>
                <c:pt idx="500">
                  <c:v>44.099997999999999</c:v>
                </c:pt>
                <c:pt idx="501">
                  <c:v>43.529998999999997</c:v>
                </c:pt>
                <c:pt idx="502">
                  <c:v>44.52</c:v>
                </c:pt>
                <c:pt idx="503">
                  <c:v>45.709999000000003</c:v>
                </c:pt>
                <c:pt idx="504">
                  <c:v>45.610000999999997</c:v>
                </c:pt>
                <c:pt idx="505">
                  <c:v>44.810001</c:v>
                </c:pt>
                <c:pt idx="506">
                  <c:v>45.349997999999999</c:v>
                </c:pt>
                <c:pt idx="507">
                  <c:v>45.5</c:v>
                </c:pt>
                <c:pt idx="508">
                  <c:v>45.110000999999997</c:v>
                </c:pt>
                <c:pt idx="509">
                  <c:v>44.950001</c:v>
                </c:pt>
                <c:pt idx="510">
                  <c:v>44.630001</c:v>
                </c:pt>
                <c:pt idx="511">
                  <c:v>44.75</c:v>
                </c:pt>
                <c:pt idx="512">
                  <c:v>42.939999</c:v>
                </c:pt>
                <c:pt idx="513">
                  <c:v>43.209999000000003</c:v>
                </c:pt>
                <c:pt idx="514">
                  <c:v>43.16</c:v>
                </c:pt>
                <c:pt idx="515">
                  <c:v>42.73</c:v>
                </c:pt>
                <c:pt idx="516">
                  <c:v>43.139999000000003</c:v>
                </c:pt>
                <c:pt idx="517">
                  <c:v>41.59</c:v>
                </c:pt>
                <c:pt idx="518">
                  <c:v>41.060001</c:v>
                </c:pt>
                <c:pt idx="519">
                  <c:v>41.639999000000003</c:v>
                </c:pt>
                <c:pt idx="520">
                  <c:v>41.799999</c:v>
                </c:pt>
                <c:pt idx="521">
                  <c:v>41.639999000000003</c:v>
                </c:pt>
                <c:pt idx="522">
                  <c:v>41.060001</c:v>
                </c:pt>
                <c:pt idx="523">
                  <c:v>41.259998000000003</c:v>
                </c:pt>
                <c:pt idx="524">
                  <c:v>41.939999</c:v>
                </c:pt>
                <c:pt idx="525">
                  <c:v>41.860000999999997</c:v>
                </c:pt>
                <c:pt idx="526">
                  <c:v>42.5</c:v>
                </c:pt>
                <c:pt idx="527">
                  <c:v>42.990001999999997</c:v>
                </c:pt>
                <c:pt idx="528">
                  <c:v>42.880001</c:v>
                </c:pt>
                <c:pt idx="529">
                  <c:v>42.830002</c:v>
                </c:pt>
                <c:pt idx="530">
                  <c:v>42.23</c:v>
                </c:pt>
                <c:pt idx="531">
                  <c:v>42.630001</c:v>
                </c:pt>
                <c:pt idx="532">
                  <c:v>41.900002000000001</c:v>
                </c:pt>
                <c:pt idx="533">
                  <c:v>42.549999</c:v>
                </c:pt>
                <c:pt idx="534">
                  <c:v>42.459999000000003</c:v>
                </c:pt>
                <c:pt idx="535">
                  <c:v>43.740001999999997</c:v>
                </c:pt>
                <c:pt idx="536">
                  <c:v>44.48</c:v>
                </c:pt>
                <c:pt idx="537">
                  <c:v>44.32</c:v>
                </c:pt>
                <c:pt idx="538">
                  <c:v>44.279998999999997</c:v>
                </c:pt>
                <c:pt idx="539">
                  <c:v>44.599997999999999</c:v>
                </c:pt>
                <c:pt idx="540">
                  <c:v>45.630001</c:v>
                </c:pt>
                <c:pt idx="541">
                  <c:v>45.619999</c:v>
                </c:pt>
                <c:pt idx="542">
                  <c:v>45.400002000000001</c:v>
                </c:pt>
                <c:pt idx="543">
                  <c:v>45.549999</c:v>
                </c:pt>
                <c:pt idx="544">
                  <c:v>45.169998</c:v>
                </c:pt>
                <c:pt idx="545">
                  <c:v>45.549999</c:v>
                </c:pt>
                <c:pt idx="546">
                  <c:v>46.470001000000003</c:v>
                </c:pt>
                <c:pt idx="547">
                  <c:v>46.450001</c:v>
                </c:pt>
                <c:pt idx="548">
                  <c:v>46.310001</c:v>
                </c:pt>
                <c:pt idx="549">
                  <c:v>46.990001999999997</c:v>
                </c:pt>
                <c:pt idx="550">
                  <c:v>47.41</c:v>
                </c:pt>
                <c:pt idx="551">
                  <c:v>47.709999000000003</c:v>
                </c:pt>
                <c:pt idx="552">
                  <c:v>48.150002000000001</c:v>
                </c:pt>
                <c:pt idx="553">
                  <c:v>48.41</c:v>
                </c:pt>
                <c:pt idx="554">
                  <c:v>48.259998000000003</c:v>
                </c:pt>
                <c:pt idx="555">
                  <c:v>48.889999000000003</c:v>
                </c:pt>
                <c:pt idx="556">
                  <c:v>49.98</c:v>
                </c:pt>
                <c:pt idx="557">
                  <c:v>50.299999</c:v>
                </c:pt>
                <c:pt idx="558">
                  <c:v>50.009998000000003</c:v>
                </c:pt>
                <c:pt idx="559">
                  <c:v>50.32</c:v>
                </c:pt>
                <c:pt idx="560">
                  <c:v>48.32</c:v>
                </c:pt>
                <c:pt idx="561">
                  <c:v>49.439999</c:v>
                </c:pt>
                <c:pt idx="562">
                  <c:v>49.259998000000003</c:v>
                </c:pt>
                <c:pt idx="563">
                  <c:v>49.549999</c:v>
                </c:pt>
                <c:pt idx="564">
                  <c:v>49.490001999999997</c:v>
                </c:pt>
                <c:pt idx="565">
                  <c:v>49.259998000000003</c:v>
                </c:pt>
                <c:pt idx="566">
                  <c:v>49.450001</c:v>
                </c:pt>
                <c:pt idx="567">
                  <c:v>49.049999</c:v>
                </c:pt>
                <c:pt idx="568">
                  <c:v>49.400002000000001</c:v>
                </c:pt>
                <c:pt idx="569">
                  <c:v>49.759998000000003</c:v>
                </c:pt>
                <c:pt idx="570">
                  <c:v>50.23</c:v>
                </c:pt>
                <c:pt idx="571">
                  <c:v>50.32</c:v>
                </c:pt>
                <c:pt idx="572">
                  <c:v>50.68</c:v>
                </c:pt>
                <c:pt idx="573">
                  <c:v>51.189999</c:v>
                </c:pt>
                <c:pt idx="574">
                  <c:v>51.259998000000003</c:v>
                </c:pt>
                <c:pt idx="575">
                  <c:v>51.639999000000003</c:v>
                </c:pt>
                <c:pt idx="576">
                  <c:v>51.869999</c:v>
                </c:pt>
                <c:pt idx="577">
                  <c:v>51.84</c:v>
                </c:pt>
                <c:pt idx="578">
                  <c:v>51.060001</c:v>
                </c:pt>
                <c:pt idx="579">
                  <c:v>49.490001999999997</c:v>
                </c:pt>
                <c:pt idx="580">
                  <c:v>50.639999000000003</c:v>
                </c:pt>
                <c:pt idx="581">
                  <c:v>49.740001999999997</c:v>
                </c:pt>
                <c:pt idx="582">
                  <c:v>49.52</c:v>
                </c:pt>
                <c:pt idx="583">
                  <c:v>50.66</c:v>
                </c:pt>
                <c:pt idx="584">
                  <c:v>51.110000999999997</c:v>
                </c:pt>
                <c:pt idx="585">
                  <c:v>52.73</c:v>
                </c:pt>
                <c:pt idx="586">
                  <c:v>52.529998999999997</c:v>
                </c:pt>
                <c:pt idx="587">
                  <c:v>52.529998999999997</c:v>
                </c:pt>
                <c:pt idx="588">
                  <c:v>53.18</c:v>
                </c:pt>
                <c:pt idx="589">
                  <c:v>53.200001</c:v>
                </c:pt>
                <c:pt idx="590">
                  <c:v>53.650002000000001</c:v>
                </c:pt>
                <c:pt idx="591">
                  <c:v>54.169998</c:v>
                </c:pt>
                <c:pt idx="592">
                  <c:v>53.799999</c:v>
                </c:pt>
                <c:pt idx="593">
                  <c:v>54.09</c:v>
                </c:pt>
                <c:pt idx="594">
                  <c:v>53.77</c:v>
                </c:pt>
                <c:pt idx="595">
                  <c:v>53.959999000000003</c:v>
                </c:pt>
                <c:pt idx="596">
                  <c:v>51.200001</c:v>
                </c:pt>
                <c:pt idx="597">
                  <c:v>52.299999</c:v>
                </c:pt>
                <c:pt idx="598">
                  <c:v>53.040000999999997</c:v>
                </c:pt>
                <c:pt idx="599">
                  <c:v>52.68</c:v>
                </c:pt>
                <c:pt idx="600">
                  <c:v>52.650002000000001</c:v>
                </c:pt>
                <c:pt idx="601">
                  <c:v>52.310001</c:v>
                </c:pt>
                <c:pt idx="602">
                  <c:v>55.720001000000003</c:v>
                </c:pt>
                <c:pt idx="603">
                  <c:v>56.77</c:v>
                </c:pt>
                <c:pt idx="604">
                  <c:v>55.73</c:v>
                </c:pt>
                <c:pt idx="605">
                  <c:v>56.139999000000003</c:v>
                </c:pt>
                <c:pt idx="606">
                  <c:v>56.290000999999997</c:v>
                </c:pt>
                <c:pt idx="607">
                  <c:v>57.639999000000003</c:v>
                </c:pt>
                <c:pt idx="608">
                  <c:v>58.400002000000001</c:v>
                </c:pt>
                <c:pt idx="609">
                  <c:v>58.060001</c:v>
                </c:pt>
                <c:pt idx="610">
                  <c:v>58.900002000000001</c:v>
                </c:pt>
                <c:pt idx="611">
                  <c:v>58.990001999999997</c:v>
                </c:pt>
                <c:pt idx="612">
                  <c:v>60</c:v>
                </c:pt>
                <c:pt idx="613">
                  <c:v>60.16</c:v>
                </c:pt>
                <c:pt idx="614">
                  <c:v>59.540000999999997</c:v>
                </c:pt>
                <c:pt idx="615">
                  <c:v>55.439999</c:v>
                </c:pt>
                <c:pt idx="616">
                  <c:v>56.650002000000001</c:v>
                </c:pt>
                <c:pt idx="617">
                  <c:v>54.400002000000001</c:v>
                </c:pt>
                <c:pt idx="618">
                  <c:v>52.25</c:v>
                </c:pt>
                <c:pt idx="619">
                  <c:v>49.68</c:v>
                </c:pt>
                <c:pt idx="620">
                  <c:v>53.549999</c:v>
                </c:pt>
                <c:pt idx="621">
                  <c:v>54.689999</c:v>
                </c:pt>
                <c:pt idx="622">
                  <c:v>54.169998</c:v>
                </c:pt>
                <c:pt idx="623">
                  <c:v>53.200001</c:v>
                </c:pt>
                <c:pt idx="624">
                  <c:v>51.580002</c:v>
                </c:pt>
                <c:pt idx="625">
                  <c:v>48</c:v>
                </c:pt>
                <c:pt idx="626">
                  <c:v>49.900002000000001</c:v>
                </c:pt>
                <c:pt idx="627">
                  <c:v>48.66</c:v>
                </c:pt>
                <c:pt idx="628">
                  <c:v>43.439999</c:v>
                </c:pt>
                <c:pt idx="629">
                  <c:v>43.639999000000003</c:v>
                </c:pt>
                <c:pt idx="630">
                  <c:v>37.549999</c:v>
                </c:pt>
                <c:pt idx="631">
                  <c:v>37.360000999999997</c:v>
                </c:pt>
                <c:pt idx="632">
                  <c:v>35.5</c:v>
                </c:pt>
                <c:pt idx="633">
                  <c:v>34.799999</c:v>
                </c:pt>
                <c:pt idx="634">
                  <c:v>39.099997999999999</c:v>
                </c:pt>
                <c:pt idx="635">
                  <c:v>37.549999</c:v>
                </c:pt>
                <c:pt idx="636">
                  <c:v>41.130001</c:v>
                </c:pt>
                <c:pt idx="637">
                  <c:v>43.259998000000003</c:v>
                </c:pt>
                <c:pt idx="638">
                  <c:v>44.259998000000003</c:v>
                </c:pt>
                <c:pt idx="639">
                  <c:v>44.459999000000003</c:v>
                </c:pt>
                <c:pt idx="640">
                  <c:v>44.189999</c:v>
                </c:pt>
                <c:pt idx="641">
                  <c:v>44.369999</c:v>
                </c:pt>
                <c:pt idx="642">
                  <c:v>42.419998</c:v>
                </c:pt>
                <c:pt idx="643">
                  <c:v>39.630001</c:v>
                </c:pt>
                <c:pt idx="644">
                  <c:v>40.950001</c:v>
                </c:pt>
                <c:pt idx="645">
                  <c:v>42.380001</c:v>
                </c:pt>
                <c:pt idx="646">
                  <c:v>46.169998</c:v>
                </c:pt>
                <c:pt idx="647">
                  <c:v>45.169998</c:v>
                </c:pt>
                <c:pt idx="648">
                  <c:v>47.040000999999997</c:v>
                </c:pt>
                <c:pt idx="649">
                  <c:v>47.169998</c:v>
                </c:pt>
                <c:pt idx="650">
                  <c:v>49.720001000000003</c:v>
                </c:pt>
                <c:pt idx="651">
                  <c:v>49.48</c:v>
                </c:pt>
                <c:pt idx="652">
                  <c:v>49.919998</c:v>
                </c:pt>
                <c:pt idx="653">
                  <c:v>52.110000999999997</c:v>
                </c:pt>
                <c:pt idx="654">
                  <c:v>51.639999000000003</c:v>
                </c:pt>
                <c:pt idx="655">
                  <c:v>51.990001999999997</c:v>
                </c:pt>
                <c:pt idx="656">
                  <c:v>52.16</c:v>
                </c:pt>
                <c:pt idx="657">
                  <c:v>52.43</c:v>
                </c:pt>
                <c:pt idx="658">
                  <c:v>52.380001</c:v>
                </c:pt>
                <c:pt idx="659">
                  <c:v>54.07</c:v>
                </c:pt>
                <c:pt idx="660">
                  <c:v>56.73</c:v>
                </c:pt>
                <c:pt idx="661">
                  <c:v>55.689999</c:v>
                </c:pt>
                <c:pt idx="662">
                  <c:v>56.720001000000003</c:v>
                </c:pt>
                <c:pt idx="663">
                  <c:v>53.82</c:v>
                </c:pt>
                <c:pt idx="664">
                  <c:v>51.709999000000003</c:v>
                </c:pt>
                <c:pt idx="665">
                  <c:v>55.529998999999997</c:v>
                </c:pt>
                <c:pt idx="666">
                  <c:v>55.330002</c:v>
                </c:pt>
                <c:pt idx="667">
                  <c:v>56.09</c:v>
                </c:pt>
                <c:pt idx="668">
                  <c:v>57.16</c:v>
                </c:pt>
                <c:pt idx="669">
                  <c:v>57.549999</c:v>
                </c:pt>
                <c:pt idx="670">
                  <c:v>60.5</c:v>
                </c:pt>
                <c:pt idx="671">
                  <c:v>58.029998999999997</c:v>
                </c:pt>
                <c:pt idx="672">
                  <c:v>55.43</c:v>
                </c:pt>
                <c:pt idx="673">
                  <c:v>55.830002</c:v>
                </c:pt>
                <c:pt idx="674">
                  <c:v>60.07</c:v>
                </c:pt>
                <c:pt idx="675">
                  <c:v>60.009998000000003</c:v>
                </c:pt>
                <c:pt idx="676">
                  <c:v>61.009998000000003</c:v>
                </c:pt>
                <c:pt idx="677">
                  <c:v>61.82</c:v>
                </c:pt>
                <c:pt idx="678">
                  <c:v>61.959999000000003</c:v>
                </c:pt>
                <c:pt idx="679">
                  <c:v>64.900002000000001</c:v>
                </c:pt>
                <c:pt idx="680">
                  <c:v>63.52</c:v>
                </c:pt>
                <c:pt idx="681">
                  <c:v>62.73</c:v>
                </c:pt>
                <c:pt idx="682">
                  <c:v>61.939999</c:v>
                </c:pt>
                <c:pt idx="683">
                  <c:v>63.360000999999997</c:v>
                </c:pt>
                <c:pt idx="684">
                  <c:v>65.199996999999996</c:v>
                </c:pt>
                <c:pt idx="685">
                  <c:v>66.419998000000007</c:v>
                </c:pt>
                <c:pt idx="686">
                  <c:v>65.800003000000004</c:v>
                </c:pt>
                <c:pt idx="687">
                  <c:v>65.349997999999999</c:v>
                </c:pt>
                <c:pt idx="688">
                  <c:v>64.989998</c:v>
                </c:pt>
                <c:pt idx="689">
                  <c:v>64.599997999999999</c:v>
                </c:pt>
                <c:pt idx="690">
                  <c:v>66.639999000000003</c:v>
                </c:pt>
                <c:pt idx="691">
                  <c:v>63.93</c:v>
                </c:pt>
                <c:pt idx="692">
                  <c:v>63.720001000000003</c:v>
                </c:pt>
                <c:pt idx="693">
                  <c:v>60.740001999999997</c:v>
                </c:pt>
                <c:pt idx="694">
                  <c:v>66.75</c:v>
                </c:pt>
                <c:pt idx="695">
                  <c:v>67.209998999999996</c:v>
                </c:pt>
                <c:pt idx="696">
                  <c:v>66.430000000000007</c:v>
                </c:pt>
                <c:pt idx="697">
                  <c:v>68.75</c:v>
                </c:pt>
                <c:pt idx="698">
                  <c:v>68.660004000000001</c:v>
                </c:pt>
                <c:pt idx="699">
                  <c:v>72.529999000000004</c:v>
                </c:pt>
                <c:pt idx="700">
                  <c:v>71.629997000000003</c:v>
                </c:pt>
                <c:pt idx="701">
                  <c:v>69.139999000000003</c:v>
                </c:pt>
                <c:pt idx="702">
                  <c:v>70.339995999999999</c:v>
                </c:pt>
                <c:pt idx="703">
                  <c:v>69.349997999999999</c:v>
                </c:pt>
                <c:pt idx="704">
                  <c:v>69.25</c:v>
                </c:pt>
                <c:pt idx="705">
                  <c:v>71.470000999999996</c:v>
                </c:pt>
                <c:pt idx="706">
                  <c:v>75.910004000000001</c:v>
                </c:pt>
                <c:pt idx="707">
                  <c:v>77.269997000000004</c:v>
                </c:pt>
                <c:pt idx="708">
                  <c:v>78.099997999999999</c:v>
                </c:pt>
                <c:pt idx="709">
                  <c:v>80.019997000000004</c:v>
                </c:pt>
                <c:pt idx="710">
                  <c:v>81.739998</c:v>
                </c:pt>
                <c:pt idx="711">
                  <c:v>80.949996999999996</c:v>
                </c:pt>
                <c:pt idx="712">
                  <c:v>83</c:v>
                </c:pt>
                <c:pt idx="713">
                  <c:v>78.099997999999999</c:v>
                </c:pt>
                <c:pt idx="714">
                  <c:v>80.360000999999997</c:v>
                </c:pt>
                <c:pt idx="715">
                  <c:v>79.599997999999999</c:v>
                </c:pt>
                <c:pt idx="716">
                  <c:v>80.300003000000004</c:v>
                </c:pt>
                <c:pt idx="717">
                  <c:v>81.239998</c:v>
                </c:pt>
                <c:pt idx="718">
                  <c:v>84.949996999999996</c:v>
                </c:pt>
                <c:pt idx="719">
                  <c:v>83.010002</c:v>
                </c:pt>
                <c:pt idx="720">
                  <c:v>82.900002000000001</c:v>
                </c:pt>
                <c:pt idx="721">
                  <c:v>78.900002000000001</c:v>
                </c:pt>
                <c:pt idx="722">
                  <c:v>79.800003000000004</c:v>
                </c:pt>
                <c:pt idx="723">
                  <c:v>81.620002999999997</c:v>
                </c:pt>
                <c:pt idx="724">
                  <c:v>80</c:v>
                </c:pt>
                <c:pt idx="725">
                  <c:v>79.419998000000007</c:v>
                </c:pt>
                <c:pt idx="726">
                  <c:v>81.690002000000007</c:v>
                </c:pt>
                <c:pt idx="727">
                  <c:v>81.309997999999993</c:v>
                </c:pt>
                <c:pt idx="728">
                  <c:v>83.900002000000001</c:v>
                </c:pt>
                <c:pt idx="729">
                  <c:v>84.93</c:v>
                </c:pt>
                <c:pt idx="730">
                  <c:v>85.620002999999997</c:v>
                </c:pt>
                <c:pt idx="731">
                  <c:v>84.589995999999999</c:v>
                </c:pt>
                <c:pt idx="732">
                  <c:v>84.660004000000001</c:v>
                </c:pt>
                <c:pt idx="733">
                  <c:v>83.32</c:v>
                </c:pt>
                <c:pt idx="734">
                  <c:v>82.93</c:v>
                </c:pt>
                <c:pt idx="735">
                  <c:v>84.510002</c:v>
                </c:pt>
                <c:pt idx="736">
                  <c:v>86.080001999999993</c:v>
                </c:pt>
                <c:pt idx="737">
                  <c:v>85.389999000000003</c:v>
                </c:pt>
                <c:pt idx="738">
                  <c:v>88.82</c:v>
                </c:pt>
                <c:pt idx="739">
                  <c:v>88.629997000000003</c:v>
                </c:pt>
                <c:pt idx="740">
                  <c:v>88.309997999999993</c:v>
                </c:pt>
                <c:pt idx="741">
                  <c:v>90</c:v>
                </c:pt>
                <c:pt idx="742">
                  <c:v>91.900002000000001</c:v>
                </c:pt>
                <c:pt idx="743">
                  <c:v>88.459998999999996</c:v>
                </c:pt>
                <c:pt idx="744">
                  <c:v>89.709998999999996</c:v>
                </c:pt>
                <c:pt idx="745">
                  <c:v>92.010002</c:v>
                </c:pt>
                <c:pt idx="746">
                  <c:v>91.519997000000004</c:v>
                </c:pt>
                <c:pt idx="747">
                  <c:v>92.860000999999997</c:v>
                </c:pt>
                <c:pt idx="748">
                  <c:v>96.449996999999996</c:v>
                </c:pt>
                <c:pt idx="749">
                  <c:v>98.900002000000001</c:v>
                </c:pt>
                <c:pt idx="750">
                  <c:v>94.150002000000001</c:v>
                </c:pt>
                <c:pt idx="751">
                  <c:v>89.190002000000007</c:v>
                </c:pt>
                <c:pt idx="752">
                  <c:v>82.790001000000004</c:v>
                </c:pt>
                <c:pt idx="753">
                  <c:v>85.449996999999996</c:v>
                </c:pt>
                <c:pt idx="754">
                  <c:v>88</c:v>
                </c:pt>
                <c:pt idx="755">
                  <c:v>86.790001000000004</c:v>
                </c:pt>
                <c:pt idx="756">
                  <c:v>86.660004000000001</c:v>
                </c:pt>
                <c:pt idx="757">
                  <c:v>91</c:v>
                </c:pt>
                <c:pt idx="758">
                  <c:v>92.099997999999999</c:v>
                </c:pt>
                <c:pt idx="759">
                  <c:v>88.369003000000006</c:v>
                </c:pt>
                <c:pt idx="760">
                  <c:v>90.489998</c:v>
                </c:pt>
                <c:pt idx="761">
                  <c:v>88.389999000000003</c:v>
                </c:pt>
                <c:pt idx="762">
                  <c:v>90.809997999999993</c:v>
                </c:pt>
                <c:pt idx="763">
                  <c:v>91.110000999999997</c:v>
                </c:pt>
                <c:pt idx="764">
                  <c:v>86.209998999999996</c:v>
                </c:pt>
                <c:pt idx="765">
                  <c:v>88.089995999999999</c:v>
                </c:pt>
                <c:pt idx="766">
                  <c:v>92.919998000000007</c:v>
                </c:pt>
                <c:pt idx="767">
                  <c:v>91.760002</c:v>
                </c:pt>
                <c:pt idx="768">
                  <c:v>92.849997999999999</c:v>
                </c:pt>
                <c:pt idx="769">
                  <c:v>93.389999000000003</c:v>
                </c:pt>
                <c:pt idx="770">
                  <c:v>91.559997999999993</c:v>
                </c:pt>
                <c:pt idx="771">
                  <c:v>93.559997999999993</c:v>
                </c:pt>
                <c:pt idx="772">
                  <c:v>95.940002000000007</c:v>
                </c:pt>
                <c:pt idx="773">
                  <c:v>97.099997999999999</c:v>
                </c:pt>
                <c:pt idx="774">
                  <c:v>101.860001</c:v>
                </c:pt>
                <c:pt idx="775">
                  <c:v>101.660004</c:v>
                </c:pt>
                <c:pt idx="776">
                  <c:v>104.769997</c:v>
                </c:pt>
                <c:pt idx="777">
                  <c:v>102.790001</c:v>
                </c:pt>
                <c:pt idx="778">
                  <c:v>105.650002</c:v>
                </c:pt>
                <c:pt idx="779">
                  <c:v>101.400002</c:v>
                </c:pt>
                <c:pt idx="780">
                  <c:v>104.08000199999999</c:v>
                </c:pt>
                <c:pt idx="781">
                  <c:v>104.110001</c:v>
                </c:pt>
                <c:pt idx="782">
                  <c:v>102.839996</c:v>
                </c:pt>
                <c:pt idx="783">
                  <c:v>100.150002</c:v>
                </c:pt>
                <c:pt idx="784">
                  <c:v>99.160004000000001</c:v>
                </c:pt>
                <c:pt idx="785">
                  <c:v>99.120002999999997</c:v>
                </c:pt>
                <c:pt idx="786">
                  <c:v>98.160004000000001</c:v>
                </c:pt>
                <c:pt idx="787">
                  <c:v>97.839995999999999</c:v>
                </c:pt>
                <c:pt idx="788">
                  <c:v>96.309997999999993</c:v>
                </c:pt>
                <c:pt idx="789">
                  <c:v>95.599997999999999</c:v>
                </c:pt>
                <c:pt idx="790">
                  <c:v>95</c:v>
                </c:pt>
                <c:pt idx="791">
                  <c:v>91.970000999999996</c:v>
                </c:pt>
                <c:pt idx="792">
                  <c:v>92.220000999999996</c:v>
                </c:pt>
                <c:pt idx="793">
                  <c:v>95.93</c:v>
                </c:pt>
                <c:pt idx="794">
                  <c:v>100.730003</c:v>
                </c:pt>
                <c:pt idx="795">
                  <c:v>101.150002</c:v>
                </c:pt>
                <c:pt idx="796">
                  <c:v>105</c:v>
                </c:pt>
                <c:pt idx="797">
                  <c:v>97.260002</c:v>
                </c:pt>
                <c:pt idx="798">
                  <c:v>96.790001000000004</c:v>
                </c:pt>
                <c:pt idx="799">
                  <c:v>99.599997999999999</c:v>
                </c:pt>
                <c:pt idx="800">
                  <c:v>99.949996999999996</c:v>
                </c:pt>
                <c:pt idx="801">
                  <c:v>99.650002000000001</c:v>
                </c:pt>
                <c:pt idx="802">
                  <c:v>100.650002</c:v>
                </c:pt>
                <c:pt idx="803">
                  <c:v>101.5</c:v>
                </c:pt>
                <c:pt idx="804">
                  <c:v>101.239998</c:v>
                </c:pt>
                <c:pt idx="805">
                  <c:v>103.790001</c:v>
                </c:pt>
                <c:pt idx="806">
                  <c:v>106.269997</c:v>
                </c:pt>
                <c:pt idx="807">
                  <c:v>109.08000199999999</c:v>
                </c:pt>
                <c:pt idx="808">
                  <c:v>106.410004</c:v>
                </c:pt>
                <c:pt idx="809">
                  <c:v>109.849998</c:v>
                </c:pt>
                <c:pt idx="810">
                  <c:v>113.660004</c:v>
                </c:pt>
                <c:pt idx="811">
                  <c:v>114</c:v>
                </c:pt>
                <c:pt idx="812">
                  <c:v>111.459999</c:v>
                </c:pt>
                <c:pt idx="813">
                  <c:v>113.519997</c:v>
                </c:pt>
                <c:pt idx="814">
                  <c:v>115.839996</c:v>
                </c:pt>
                <c:pt idx="815">
                  <c:v>119.010002</c:v>
                </c:pt>
                <c:pt idx="816">
                  <c:v>121.269997</c:v>
                </c:pt>
                <c:pt idx="817">
                  <c:v>123.879997</c:v>
                </c:pt>
                <c:pt idx="818">
                  <c:v>117.75</c:v>
                </c:pt>
                <c:pt idx="819">
                  <c:v>124.94000200000001</c:v>
                </c:pt>
                <c:pt idx="820">
                  <c:v>126.089996</c:v>
                </c:pt>
                <c:pt idx="821">
                  <c:v>126.449997</c:v>
                </c:pt>
                <c:pt idx="822">
                  <c:v>124.699997</c:v>
                </c:pt>
                <c:pt idx="823">
                  <c:v>125.339996</c:v>
                </c:pt>
                <c:pt idx="824">
                  <c:v>127.57</c:v>
                </c:pt>
                <c:pt idx="825">
                  <c:v>126.970001</c:v>
                </c:pt>
                <c:pt idx="826">
                  <c:v>134.39999399999999</c:v>
                </c:pt>
                <c:pt idx="827">
                  <c:v>137.01800499999999</c:v>
                </c:pt>
                <c:pt idx="828">
                  <c:v>135.63999899999999</c:v>
                </c:pt>
                <c:pt idx="829">
                  <c:v>135.550003</c:v>
                </c:pt>
                <c:pt idx="830">
                  <c:v>128.529999</c:v>
                </c:pt>
                <c:pt idx="831">
                  <c:v>125.781998</c:v>
                </c:pt>
                <c:pt idx="832">
                  <c:v>127.720001</c:v>
                </c:pt>
                <c:pt idx="833">
                  <c:v>126.220001</c:v>
                </c:pt>
                <c:pt idx="834">
                  <c:v>124.379997</c:v>
                </c:pt>
                <c:pt idx="835">
                  <c:v>126.69000200000001</c:v>
                </c:pt>
                <c:pt idx="836">
                  <c:v>131.16000399999999</c:v>
                </c:pt>
                <c:pt idx="837">
                  <c:v>142.029999</c:v>
                </c:pt>
                <c:pt idx="838">
                  <c:v>140.25</c:v>
                </c:pt>
                <c:pt idx="839">
                  <c:v>140.179993</c:v>
                </c:pt>
                <c:pt idx="840">
                  <c:v>141.929993</c:v>
                </c:pt>
                <c:pt idx="841">
                  <c:v>143.36199999999999</c:v>
                </c:pt>
                <c:pt idx="842">
                  <c:v>146.86999499999999</c:v>
                </c:pt>
                <c:pt idx="843">
                  <c:v>145.36000100000001</c:v>
                </c:pt>
                <c:pt idx="844">
                  <c:v>148.953003</c:v>
                </c:pt>
                <c:pt idx="845">
                  <c:v>148.41999799999999</c:v>
                </c:pt>
                <c:pt idx="846">
                  <c:v>144.10000600000001</c:v>
                </c:pt>
                <c:pt idx="847">
                  <c:v>148.56199599999999</c:v>
                </c:pt>
                <c:pt idx="848">
                  <c:v>147.25</c:v>
                </c:pt>
                <c:pt idx="849">
                  <c:v>139.06399500000001</c:v>
                </c:pt>
                <c:pt idx="850">
                  <c:v>138.570007</c:v>
                </c:pt>
                <c:pt idx="851">
                  <c:v>139.86000100000001</c:v>
                </c:pt>
                <c:pt idx="852">
                  <c:v>139.979996</c:v>
                </c:pt>
                <c:pt idx="853">
                  <c:v>145.300003</c:v>
                </c:pt>
                <c:pt idx="854">
                  <c:v>148.63000500000001</c:v>
                </c:pt>
                <c:pt idx="855">
                  <c:v>147.929993</c:v>
                </c:pt>
                <c:pt idx="856">
                  <c:v>148.800003</c:v>
                </c:pt>
                <c:pt idx="857">
                  <c:v>152.050003</c:v>
                </c:pt>
                <c:pt idx="858">
                  <c:v>153.91000399999999</c:v>
                </c:pt>
                <c:pt idx="859">
                  <c:v>157.199997</c:v>
                </c:pt>
                <c:pt idx="860">
                  <c:v>155</c:v>
                </c:pt>
                <c:pt idx="861">
                  <c:v>153.88000500000001</c:v>
                </c:pt>
                <c:pt idx="862">
                  <c:v>159.050003</c:v>
                </c:pt>
                <c:pt idx="863">
                  <c:v>153.490005</c:v>
                </c:pt>
                <c:pt idx="864">
                  <c:v>149.04899599999999</c:v>
                </c:pt>
                <c:pt idx="865">
                  <c:v>151.5</c:v>
                </c:pt>
                <c:pt idx="866">
                  <c:v>149.720001</c:v>
                </c:pt>
                <c:pt idx="867">
                  <c:v>136.179993</c:v>
                </c:pt>
                <c:pt idx="868">
                  <c:v>138.44000199999999</c:v>
                </c:pt>
                <c:pt idx="869">
                  <c:v>136.179993</c:v>
                </c:pt>
                <c:pt idx="870">
                  <c:v>130.699997</c:v>
                </c:pt>
                <c:pt idx="871">
                  <c:v>134.53999300000001</c:v>
                </c:pt>
                <c:pt idx="872">
                  <c:v>138.25</c:v>
                </c:pt>
                <c:pt idx="873">
                  <c:v>132.91000399999999</c:v>
                </c:pt>
                <c:pt idx="874">
                  <c:v>124.199997</c:v>
                </c:pt>
                <c:pt idx="875">
                  <c:v>119.220001</c:v>
                </c:pt>
                <c:pt idx="876">
                  <c:v>117</c:v>
                </c:pt>
                <c:pt idx="877">
                  <c:v>117</c:v>
                </c:pt>
                <c:pt idx="878">
                  <c:v>126.16999800000001</c:v>
                </c:pt>
                <c:pt idx="879">
                  <c:v>125.959999</c:v>
                </c:pt>
                <c:pt idx="880">
                  <c:v>125</c:v>
                </c:pt>
                <c:pt idx="881">
                  <c:v>127.050003</c:v>
                </c:pt>
                <c:pt idx="882">
                  <c:v>130.509995</c:v>
                </c:pt>
                <c:pt idx="883">
                  <c:v>122.75</c:v>
                </c:pt>
                <c:pt idx="884">
                  <c:v>124.360001</c:v>
                </c:pt>
                <c:pt idx="885">
                  <c:v>119.989998</c:v>
                </c:pt>
                <c:pt idx="886">
                  <c:v>124</c:v>
                </c:pt>
                <c:pt idx="887">
                  <c:v>124.791</c:v>
                </c:pt>
                <c:pt idx="888">
                  <c:v>122.5</c:v>
                </c:pt>
                <c:pt idx="889">
                  <c:v>111.360001</c:v>
                </c:pt>
                <c:pt idx="890">
                  <c:v>114.43</c:v>
                </c:pt>
                <c:pt idx="891">
                  <c:v>113.599998</c:v>
                </c:pt>
                <c:pt idx="892">
                  <c:v>110</c:v>
                </c:pt>
                <c:pt idx="893">
                  <c:v>115.94000200000001</c:v>
                </c:pt>
                <c:pt idx="894">
                  <c:v>122.959999</c:v>
                </c:pt>
                <c:pt idx="895">
                  <c:v>124.360001</c:v>
                </c:pt>
                <c:pt idx="896">
                  <c:v>121.66999800000001</c:v>
                </c:pt>
                <c:pt idx="897">
                  <c:v>123.30999799999999</c:v>
                </c:pt>
                <c:pt idx="898">
                  <c:v>122.800003</c:v>
                </c:pt>
                <c:pt idx="899">
                  <c:v>123.010002</c:v>
                </c:pt>
                <c:pt idx="900">
                  <c:v>122.69000200000001</c:v>
                </c:pt>
                <c:pt idx="901">
                  <c:v>123.279999</c:v>
                </c:pt>
                <c:pt idx="902">
                  <c:v>128.300003</c:v>
                </c:pt>
                <c:pt idx="903">
                  <c:v>126.839996</c:v>
                </c:pt>
                <c:pt idx="904">
                  <c:v>126.510002</c:v>
                </c:pt>
                <c:pt idx="905">
                  <c:v>122.57</c:v>
                </c:pt>
                <c:pt idx="906">
                  <c:v>120.129997</c:v>
                </c:pt>
                <c:pt idx="907">
                  <c:v>117.779999</c:v>
                </c:pt>
                <c:pt idx="908">
                  <c:v>122.540001</c:v>
                </c:pt>
                <c:pt idx="909">
                  <c:v>121.924004</c:v>
                </c:pt>
                <c:pt idx="910">
                  <c:v>124.629997</c:v>
                </c:pt>
                <c:pt idx="911">
                  <c:v>127.620003</c:v>
                </c:pt>
                <c:pt idx="912">
                  <c:v>125.300003</c:v>
                </c:pt>
                <c:pt idx="913">
                  <c:v>126.150002</c:v>
                </c:pt>
                <c:pt idx="914">
                  <c:v>120.089996</c:v>
                </c:pt>
                <c:pt idx="915">
                  <c:v>121.209999</c:v>
                </c:pt>
                <c:pt idx="916">
                  <c:v>115.480003</c:v>
                </c:pt>
                <c:pt idx="917">
                  <c:v>114.660004</c:v>
                </c:pt>
                <c:pt idx="918">
                  <c:v>110.620003</c:v>
                </c:pt>
                <c:pt idx="919">
                  <c:v>111.019997</c:v>
                </c:pt>
                <c:pt idx="920">
                  <c:v>108.379997</c:v>
                </c:pt>
                <c:pt idx="921">
                  <c:v>99.860000999999997</c:v>
                </c:pt>
                <c:pt idx="922">
                  <c:v>103.339996</c:v>
                </c:pt>
                <c:pt idx="923">
                  <c:v>103.290001</c:v>
                </c:pt>
                <c:pt idx="924">
                  <c:v>101.849998</c:v>
                </c:pt>
                <c:pt idx="925">
                  <c:v>102.75</c:v>
                </c:pt>
                <c:pt idx="926">
                  <c:v>103.30999799999999</c:v>
                </c:pt>
                <c:pt idx="927">
                  <c:v>100.040001</c:v>
                </c:pt>
                <c:pt idx="928">
                  <c:v>104.5</c:v>
                </c:pt>
                <c:pt idx="929">
                  <c:v>107.650002</c:v>
                </c:pt>
                <c:pt idx="930">
                  <c:v>106.83000199999999</c:v>
                </c:pt>
                <c:pt idx="931">
                  <c:v>109.5</c:v>
                </c:pt>
                <c:pt idx="932">
                  <c:v>109.970001</c:v>
                </c:pt>
                <c:pt idx="933">
                  <c:v>111.290001</c:v>
                </c:pt>
                <c:pt idx="934">
                  <c:v>112.458</c:v>
                </c:pt>
                <c:pt idx="935">
                  <c:v>112.849998</c:v>
                </c:pt>
                <c:pt idx="936">
                  <c:v>111.33000199999999</c:v>
                </c:pt>
                <c:pt idx="937">
                  <c:v>109.80999799999999</c:v>
                </c:pt>
                <c:pt idx="938">
                  <c:v>108.800003</c:v>
                </c:pt>
                <c:pt idx="939">
                  <c:v>109.269997</c:v>
                </c:pt>
                <c:pt idx="940">
                  <c:v>113.75</c:v>
                </c:pt>
                <c:pt idx="941">
                  <c:v>113.75</c:v>
                </c:pt>
                <c:pt idx="942">
                  <c:v>112.449997</c:v>
                </c:pt>
                <c:pt idx="943">
                  <c:v>115.470001</c:v>
                </c:pt>
                <c:pt idx="944">
                  <c:v>116.589996</c:v>
                </c:pt>
                <c:pt idx="945">
                  <c:v>117.849998</c:v>
                </c:pt>
                <c:pt idx="946">
                  <c:v>114.900002</c:v>
                </c:pt>
                <c:pt idx="947">
                  <c:v>113.800003</c:v>
                </c:pt>
                <c:pt idx="948">
                  <c:v>117.769997</c:v>
                </c:pt>
                <c:pt idx="949">
                  <c:v>118.470001</c:v>
                </c:pt>
                <c:pt idx="950">
                  <c:v>119.040001</c:v>
                </c:pt>
                <c:pt idx="951">
                  <c:v>121.5</c:v>
                </c:pt>
                <c:pt idx="952">
                  <c:v>124.910004</c:v>
                </c:pt>
                <c:pt idx="953">
                  <c:v>125.94000200000001</c:v>
                </c:pt>
                <c:pt idx="954">
                  <c:v>128.699997</c:v>
                </c:pt>
                <c:pt idx="955">
                  <c:v>130.070007</c:v>
                </c:pt>
                <c:pt idx="956">
                  <c:v>130.550003</c:v>
                </c:pt>
                <c:pt idx="957">
                  <c:v>130.75</c:v>
                </c:pt>
                <c:pt idx="958">
                  <c:v>129.88000500000001</c:v>
                </c:pt>
                <c:pt idx="959">
                  <c:v>128.10000600000001</c:v>
                </c:pt>
                <c:pt idx="960">
                  <c:v>128.009995</c:v>
                </c:pt>
                <c:pt idx="961">
                  <c:v>120.379997</c:v>
                </c:pt>
                <c:pt idx="962">
                  <c:v>123.610001</c:v>
                </c:pt>
                <c:pt idx="963">
                  <c:v>126.239998</c:v>
                </c:pt>
                <c:pt idx="964">
                  <c:v>124.489998</c:v>
                </c:pt>
                <c:pt idx="965">
                  <c:v>123.30999799999999</c:v>
                </c:pt>
                <c:pt idx="966">
                  <c:v>118.050003</c:v>
                </c:pt>
                <c:pt idx="967">
                  <c:v>117.80999799999999</c:v>
                </c:pt>
                <c:pt idx="968">
                  <c:v>113.91999800000001</c:v>
                </c:pt>
                <c:pt idx="969">
                  <c:v>117.510002</c:v>
                </c:pt>
                <c:pt idx="970">
                  <c:v>120.875</c:v>
                </c:pt>
                <c:pt idx="971">
                  <c:v>122.5</c:v>
                </c:pt>
                <c:pt idx="972">
                  <c:v>122</c:v>
                </c:pt>
                <c:pt idx="973">
                  <c:v>122.5</c:v>
                </c:pt>
                <c:pt idx="974">
                  <c:v>121</c:v>
                </c:pt>
                <c:pt idx="975">
                  <c:v>118.55999799999999</c:v>
                </c:pt>
                <c:pt idx="976">
                  <c:v>121.160004</c:v>
                </c:pt>
                <c:pt idx="977">
                  <c:v>120</c:v>
                </c:pt>
                <c:pt idx="978">
                  <c:v>120.540001</c:v>
                </c:pt>
                <c:pt idx="979">
                  <c:v>121.30999799999999</c:v>
                </c:pt>
                <c:pt idx="980">
                  <c:v>120.08000199999999</c:v>
                </c:pt>
                <c:pt idx="981">
                  <c:v>122.519997</c:v>
                </c:pt>
                <c:pt idx="982">
                  <c:v>125.269997</c:v>
                </c:pt>
                <c:pt idx="983">
                  <c:v>123.629997</c:v>
                </c:pt>
                <c:pt idx="984">
                  <c:v>124.870003</c:v>
                </c:pt>
                <c:pt idx="985">
                  <c:v>122.55999799999999</c:v>
                </c:pt>
                <c:pt idx="986">
                  <c:v>120.900002</c:v>
                </c:pt>
                <c:pt idx="987">
                  <c:v>121.959999</c:v>
                </c:pt>
                <c:pt idx="988">
                  <c:v>119.25</c:v>
                </c:pt>
                <c:pt idx="989">
                  <c:v>115.379997</c:v>
                </c:pt>
                <c:pt idx="990">
                  <c:v>116.05999799999999</c:v>
                </c:pt>
                <c:pt idx="991">
                  <c:v>114.260002</c:v>
                </c:pt>
                <c:pt idx="992">
                  <c:v>114.349998</c:v>
                </c:pt>
                <c:pt idx="993">
                  <c:v>116.989998</c:v>
                </c:pt>
                <c:pt idx="994">
                  <c:v>120.300003</c:v>
                </c:pt>
                <c:pt idx="995">
                  <c:v>120.94000200000001</c:v>
                </c:pt>
                <c:pt idx="996">
                  <c:v>120.720001</c:v>
                </c:pt>
                <c:pt idx="997">
                  <c:v>119.82</c:v>
                </c:pt>
                <c:pt idx="998">
                  <c:v>122.239998</c:v>
                </c:pt>
                <c:pt idx="999">
                  <c:v>121.650002</c:v>
                </c:pt>
                <c:pt idx="1000">
                  <c:v>122.5</c:v>
                </c:pt>
                <c:pt idx="1001">
                  <c:v>124.510002</c:v>
                </c:pt>
                <c:pt idx="1002">
                  <c:v>124.519997</c:v>
                </c:pt>
                <c:pt idx="1003">
                  <c:v>125.209999</c:v>
                </c:pt>
                <c:pt idx="1004">
                  <c:v>124.05999799999999</c:v>
                </c:pt>
                <c:pt idx="1005">
                  <c:v>121.18</c:v>
                </c:pt>
                <c:pt idx="1006">
                  <c:v>122.650002</c:v>
                </c:pt>
                <c:pt idx="1007">
                  <c:v>120.720001</c:v>
                </c:pt>
                <c:pt idx="1008">
                  <c:v>118.739998</c:v>
                </c:pt>
                <c:pt idx="1009">
                  <c:v>116.959999</c:v>
                </c:pt>
                <c:pt idx="1010">
                  <c:v>117.470001</c:v>
                </c:pt>
                <c:pt idx="1011">
                  <c:v>118.83000199999999</c:v>
                </c:pt>
                <c:pt idx="1012">
                  <c:v>116.970001</c:v>
                </c:pt>
                <c:pt idx="1013">
                  <c:v>117.260002</c:v>
                </c:pt>
                <c:pt idx="1014">
                  <c:v>117.18</c:v>
                </c:pt>
                <c:pt idx="1015">
                  <c:v>119.30999799999999</c:v>
                </c:pt>
                <c:pt idx="1016">
                  <c:v>118.089996</c:v>
                </c:pt>
                <c:pt idx="1017">
                  <c:v>116.510002</c:v>
                </c:pt>
                <c:pt idx="1018">
                  <c:v>115.290001</c:v>
                </c:pt>
                <c:pt idx="1019">
                  <c:v>112.91999800000001</c:v>
                </c:pt>
                <c:pt idx="1020">
                  <c:v>110.349998</c:v>
                </c:pt>
                <c:pt idx="1021">
                  <c:v>111.019997</c:v>
                </c:pt>
                <c:pt idx="1022">
                  <c:v>110.720001</c:v>
                </c:pt>
                <c:pt idx="1023">
                  <c:v>107.57</c:v>
                </c:pt>
                <c:pt idx="1024">
                  <c:v>108</c:v>
                </c:pt>
                <c:pt idx="1025">
                  <c:v>111.199997</c:v>
                </c:pt>
                <c:pt idx="1026">
                  <c:v>112.970001</c:v>
                </c:pt>
                <c:pt idx="1027">
                  <c:v>110.19000200000001</c:v>
                </c:pt>
                <c:pt idx="1028">
                  <c:v>110.769997</c:v>
                </c:pt>
                <c:pt idx="1029">
                  <c:v>112.010002</c:v>
                </c:pt>
                <c:pt idx="1030">
                  <c:v>115</c:v>
                </c:pt>
                <c:pt idx="1031">
                  <c:v>116.43</c:v>
                </c:pt>
                <c:pt idx="1032">
                  <c:v>115.029999</c:v>
                </c:pt>
                <c:pt idx="1033">
                  <c:v>117.699997</c:v>
                </c:pt>
                <c:pt idx="1034">
                  <c:v>120.14099899999999</c:v>
                </c:pt>
                <c:pt idx="1035">
                  <c:v>118.44000200000001</c:v>
                </c:pt>
                <c:pt idx="1036">
                  <c:v>119.099998</c:v>
                </c:pt>
                <c:pt idx="1037">
                  <c:v>118.589996</c:v>
                </c:pt>
                <c:pt idx="1038">
                  <c:v>122.650002</c:v>
                </c:pt>
                <c:pt idx="1039">
                  <c:v>121.269997</c:v>
                </c:pt>
                <c:pt idx="1040">
                  <c:v>118.699997</c:v>
                </c:pt>
                <c:pt idx="1041">
                  <c:v>120.91999800000001</c:v>
                </c:pt>
                <c:pt idx="1042">
                  <c:v>121.93</c:v>
                </c:pt>
                <c:pt idx="1043">
                  <c:v>124.55999799999999</c:v>
                </c:pt>
                <c:pt idx="1044">
                  <c:v>122.279999</c:v>
                </c:pt>
                <c:pt idx="1045">
                  <c:v>124.73200199999999</c:v>
                </c:pt>
                <c:pt idx="1046">
                  <c:v>123.959999</c:v>
                </c:pt>
                <c:pt idx="1047">
                  <c:v>121.69000200000001</c:v>
                </c:pt>
                <c:pt idx="1048">
                  <c:v>123.910004</c:v>
                </c:pt>
                <c:pt idx="1049">
                  <c:v>118.41999800000001</c:v>
                </c:pt>
                <c:pt idx="1050">
                  <c:v>118.279999</c:v>
                </c:pt>
                <c:pt idx="1051">
                  <c:v>117.769997</c:v>
                </c:pt>
                <c:pt idx="1052">
                  <c:v>118.849998</c:v>
                </c:pt>
                <c:pt idx="1053">
                  <c:v>116.739998</c:v>
                </c:pt>
                <c:pt idx="1054">
                  <c:v>118.370003</c:v>
                </c:pt>
                <c:pt idx="1055">
                  <c:v>117.129997</c:v>
                </c:pt>
                <c:pt idx="1056">
                  <c:v>114.290001</c:v>
                </c:pt>
                <c:pt idx="1057">
                  <c:v>113.400002</c:v>
                </c:pt>
                <c:pt idx="1058">
                  <c:v>107.959999</c:v>
                </c:pt>
                <c:pt idx="1059">
                  <c:v>105.029999</c:v>
                </c:pt>
                <c:pt idx="1060">
                  <c:v>107.57199900000001</c:v>
                </c:pt>
                <c:pt idx="1061">
                  <c:v>108.550003</c:v>
                </c:pt>
                <c:pt idx="1062">
                  <c:v>107</c:v>
                </c:pt>
                <c:pt idx="1063">
                  <c:v>106.75</c:v>
                </c:pt>
                <c:pt idx="1064">
                  <c:v>98.639999000000003</c:v>
                </c:pt>
                <c:pt idx="1065">
                  <c:v>98.660004000000001</c:v>
                </c:pt>
                <c:pt idx="1066">
                  <c:v>92.029999000000004</c:v>
                </c:pt>
                <c:pt idx="1067">
                  <c:v>97.879997000000003</c:v>
                </c:pt>
                <c:pt idx="1068">
                  <c:v>100.519997</c:v>
                </c:pt>
                <c:pt idx="1069">
                  <c:v>102.68</c:v>
                </c:pt>
                <c:pt idx="1070">
                  <c:v>98.949996999999996</c:v>
                </c:pt>
                <c:pt idx="1071">
                  <c:v>95.790001000000004</c:v>
                </c:pt>
                <c:pt idx="1072">
                  <c:v>92.370002999999997</c:v>
                </c:pt>
                <c:pt idx="1073">
                  <c:v>93.050003000000004</c:v>
                </c:pt>
                <c:pt idx="1074">
                  <c:v>96.839995999999999</c:v>
                </c:pt>
                <c:pt idx="1075">
                  <c:v>90.82</c:v>
                </c:pt>
                <c:pt idx="1076">
                  <c:v>95</c:v>
                </c:pt>
                <c:pt idx="1077">
                  <c:v>96.139999000000003</c:v>
                </c:pt>
                <c:pt idx="1078">
                  <c:v>98.239998</c:v>
                </c:pt>
                <c:pt idx="1079">
                  <c:v>98.110000999999997</c:v>
                </c:pt>
                <c:pt idx="1080">
                  <c:v>98.699996999999996</c:v>
                </c:pt>
                <c:pt idx="1081">
                  <c:v>97.239998</c:v>
                </c:pt>
                <c:pt idx="1082">
                  <c:v>94.790001000000004</c:v>
                </c:pt>
                <c:pt idx="1083">
                  <c:v>93.330001999999993</c:v>
                </c:pt>
                <c:pt idx="1084">
                  <c:v>96.709998999999996</c:v>
                </c:pt>
                <c:pt idx="1085">
                  <c:v>96</c:v>
                </c:pt>
                <c:pt idx="1086">
                  <c:v>96.730002999999996</c:v>
                </c:pt>
                <c:pt idx="1087">
                  <c:v>91.449996999999996</c:v>
                </c:pt>
                <c:pt idx="1088">
                  <c:v>85.970000999999996</c:v>
                </c:pt>
                <c:pt idx="1089">
                  <c:v>85.849997999999999</c:v>
                </c:pt>
                <c:pt idx="1090">
                  <c:v>83.222999999999999</c:v>
                </c:pt>
                <c:pt idx="1091">
                  <c:v>84.419998000000007</c:v>
                </c:pt>
                <c:pt idx="1092">
                  <c:v>87.970000999999996</c:v>
                </c:pt>
                <c:pt idx="1093">
                  <c:v>85.010002</c:v>
                </c:pt>
                <c:pt idx="1094">
                  <c:v>79.449996999999996</c:v>
                </c:pt>
                <c:pt idx="1095">
                  <c:v>78.739998</c:v>
                </c:pt>
                <c:pt idx="1096">
                  <c:v>77.699996999999996</c:v>
                </c:pt>
                <c:pt idx="1097">
                  <c:v>77.050003000000004</c:v>
                </c:pt>
                <c:pt idx="1098">
                  <c:v>74.800003000000004</c:v>
                </c:pt>
                <c:pt idx="1099">
                  <c:v>68.589995999999999</c:v>
                </c:pt>
                <c:pt idx="1100">
                  <c:v>71.360000999999997</c:v>
                </c:pt>
                <c:pt idx="1101">
                  <c:v>73.440002000000007</c:v>
                </c:pt>
                <c:pt idx="1102">
                  <c:v>70.589995999999999</c:v>
                </c:pt>
                <c:pt idx="1103">
                  <c:v>66.220000999999996</c:v>
                </c:pt>
                <c:pt idx="1104">
                  <c:v>70.059997999999993</c:v>
                </c:pt>
                <c:pt idx="1105">
                  <c:v>76.690002000000007</c:v>
                </c:pt>
                <c:pt idx="1106">
                  <c:v>77.410004000000001</c:v>
                </c:pt>
                <c:pt idx="1107">
                  <c:v>70.139999000000003</c:v>
                </c:pt>
                <c:pt idx="1108">
                  <c:v>69.75</c:v>
                </c:pt>
                <c:pt idx="1109">
                  <c:v>72.669998000000007</c:v>
                </c:pt>
                <c:pt idx="1110">
                  <c:v>72.029999000000004</c:v>
                </c:pt>
                <c:pt idx="1111">
                  <c:v>73.629997000000003</c:v>
                </c:pt>
                <c:pt idx="1112">
                  <c:v>74.309997999999993</c:v>
                </c:pt>
                <c:pt idx="1113">
                  <c:v>74.25</c:v>
                </c:pt>
                <c:pt idx="1114">
                  <c:v>71.540001000000004</c:v>
                </c:pt>
                <c:pt idx="1115">
                  <c:v>72.989998</c:v>
                </c:pt>
                <c:pt idx="1116">
                  <c:v>73.819999999999993</c:v>
                </c:pt>
                <c:pt idx="1117">
                  <c:v>71.660004000000001</c:v>
                </c:pt>
                <c:pt idx="1118">
                  <c:v>67.114998</c:v>
                </c:pt>
                <c:pt idx="1119">
                  <c:v>63.450001</c:v>
                </c:pt>
                <c:pt idx="1120">
                  <c:v>64.080001999999993</c:v>
                </c:pt>
                <c:pt idx="1121">
                  <c:v>57.549999</c:v>
                </c:pt>
                <c:pt idx="1122">
                  <c:v>66.529999000000004</c:v>
                </c:pt>
                <c:pt idx="1123">
                  <c:v>68.069999999999993</c:v>
                </c:pt>
                <c:pt idx="1124">
                  <c:v>70.199996999999996</c:v>
                </c:pt>
                <c:pt idx="1125">
                  <c:v>68.470000999999996</c:v>
                </c:pt>
                <c:pt idx="1126">
                  <c:v>68.021004000000005</c:v>
                </c:pt>
                <c:pt idx="1127">
                  <c:v>63.259998000000003</c:v>
                </c:pt>
                <c:pt idx="1128">
                  <c:v>60.830002</c:v>
                </c:pt>
                <c:pt idx="1129">
                  <c:v>57.689999</c:v>
                </c:pt>
                <c:pt idx="1130">
                  <c:v>60.369999</c:v>
                </c:pt>
                <c:pt idx="1131">
                  <c:v>60.52</c:v>
                </c:pt>
                <c:pt idx="1132">
                  <c:v>60.380001</c:v>
                </c:pt>
                <c:pt idx="1133">
                  <c:v>55.09</c:v>
                </c:pt>
                <c:pt idx="1134">
                  <c:v>52.669998</c:v>
                </c:pt>
                <c:pt idx="1135">
                  <c:v>55.799999</c:v>
                </c:pt>
                <c:pt idx="1136">
                  <c:v>59.290000999999997</c:v>
                </c:pt>
                <c:pt idx="1137">
                  <c:v>62.279998999999997</c:v>
                </c:pt>
                <c:pt idx="1138">
                  <c:v>65.139999000000003</c:v>
                </c:pt>
                <c:pt idx="1139">
                  <c:v>63.91</c:v>
                </c:pt>
                <c:pt idx="1140">
                  <c:v>65.940002000000007</c:v>
                </c:pt>
                <c:pt idx="1141">
                  <c:v>66.269997000000004</c:v>
                </c:pt>
                <c:pt idx="1142">
                  <c:v>66.239998</c:v>
                </c:pt>
                <c:pt idx="1143">
                  <c:v>65.419998000000007</c:v>
                </c:pt>
                <c:pt idx="1144">
                  <c:v>68.528000000000006</c:v>
                </c:pt>
                <c:pt idx="1145">
                  <c:v>70.480002999999996</c:v>
                </c:pt>
                <c:pt idx="1146">
                  <c:v>68.389999000000003</c:v>
                </c:pt>
                <c:pt idx="1147">
                  <c:v>66.764999000000003</c:v>
                </c:pt>
                <c:pt idx="1148">
                  <c:v>68.220000999999996</c:v>
                </c:pt>
                <c:pt idx="1149">
                  <c:v>70.169998000000007</c:v>
                </c:pt>
                <c:pt idx="1150">
                  <c:v>64.849997999999999</c:v>
                </c:pt>
                <c:pt idx="1151">
                  <c:v>63.16</c:v>
                </c:pt>
                <c:pt idx="1152">
                  <c:v>62.200001</c:v>
                </c:pt>
                <c:pt idx="1153">
                  <c:v>59.310001</c:v>
                </c:pt>
                <c:pt idx="1154">
                  <c:v>61.438000000000002</c:v>
                </c:pt>
                <c:pt idx="1155">
                  <c:v>59.580002</c:v>
                </c:pt>
                <c:pt idx="1156">
                  <c:v>61.529998999999997</c:v>
                </c:pt>
                <c:pt idx="1157">
                  <c:v>58.57</c:v>
                </c:pt>
                <c:pt idx="1158">
                  <c:v>57.209999000000003</c:v>
                </c:pt>
                <c:pt idx="1159">
                  <c:v>59.27</c:v>
                </c:pt>
                <c:pt idx="1160">
                  <c:v>57.759998000000003</c:v>
                </c:pt>
                <c:pt idx="1161">
                  <c:v>53.529998999999997</c:v>
                </c:pt>
                <c:pt idx="1162">
                  <c:v>52.040000999999997</c:v>
                </c:pt>
                <c:pt idx="1163">
                  <c:v>53.82</c:v>
                </c:pt>
                <c:pt idx="1164">
                  <c:v>50.610000999999997</c:v>
                </c:pt>
                <c:pt idx="1165">
                  <c:v>48.68</c:v>
                </c:pt>
                <c:pt idx="1166">
                  <c:v>48.630001</c:v>
                </c:pt>
                <c:pt idx="1167">
                  <c:v>47</c:v>
                </c:pt>
                <c:pt idx="1168">
                  <c:v>49.68</c:v>
                </c:pt>
                <c:pt idx="1169">
                  <c:v>49.740001999999997</c:v>
                </c:pt>
                <c:pt idx="1170">
                  <c:v>51.23</c:v>
                </c:pt>
                <c:pt idx="1171">
                  <c:v>47.639999000000003</c:v>
                </c:pt>
                <c:pt idx="1172">
                  <c:v>44.119999</c:v>
                </c:pt>
                <c:pt idx="1173">
                  <c:v>42.650002000000001</c:v>
                </c:pt>
                <c:pt idx="1174">
                  <c:v>39.259998000000003</c:v>
                </c:pt>
                <c:pt idx="1175">
                  <c:v>35.919998</c:v>
                </c:pt>
                <c:pt idx="1176">
                  <c:v>41.009998000000003</c:v>
                </c:pt>
                <c:pt idx="1177">
                  <c:v>43.209999000000003</c:v>
                </c:pt>
                <c:pt idx="1178">
                  <c:v>42.52</c:v>
                </c:pt>
                <c:pt idx="1179">
                  <c:v>42.060001</c:v>
                </c:pt>
                <c:pt idx="1180">
                  <c:v>41.209999000000003</c:v>
                </c:pt>
                <c:pt idx="1181">
                  <c:v>43.849997999999999</c:v>
                </c:pt>
                <c:pt idx="1182">
                  <c:v>42.540000999999997</c:v>
                </c:pt>
                <c:pt idx="1183">
                  <c:v>41.099997999999999</c:v>
                </c:pt>
                <c:pt idx="1184">
                  <c:v>39.090000000000003</c:v>
                </c:pt>
                <c:pt idx="1185">
                  <c:v>40.700001</c:v>
                </c:pt>
                <c:pt idx="1186">
                  <c:v>43.25</c:v>
                </c:pt>
                <c:pt idx="1187">
                  <c:v>45.59</c:v>
                </c:pt>
                <c:pt idx="1188">
                  <c:v>44.18</c:v>
                </c:pt>
                <c:pt idx="1189">
                  <c:v>42.68</c:v>
                </c:pt>
                <c:pt idx="1190">
                  <c:v>44.09</c:v>
                </c:pt>
                <c:pt idx="1191">
                  <c:v>44.439999</c:v>
                </c:pt>
                <c:pt idx="1192">
                  <c:v>42.525002000000001</c:v>
                </c:pt>
                <c:pt idx="1193">
                  <c:v>44.869999</c:v>
                </c:pt>
                <c:pt idx="1194">
                  <c:v>45.650002000000001</c:v>
                </c:pt>
                <c:pt idx="1195">
                  <c:v>41.610000999999997</c:v>
                </c:pt>
                <c:pt idx="1196">
                  <c:v>37.759998000000003</c:v>
                </c:pt>
                <c:pt idx="1197">
                  <c:v>37.099997999999999</c:v>
                </c:pt>
                <c:pt idx="1198">
                  <c:v>37.43</c:v>
                </c:pt>
                <c:pt idx="1199">
                  <c:v>37.618999000000002</c:v>
                </c:pt>
                <c:pt idx="1200">
                  <c:v>37.159999999999997</c:v>
                </c:pt>
                <c:pt idx="1201">
                  <c:v>39.93</c:v>
                </c:pt>
                <c:pt idx="1202">
                  <c:v>39.619999</c:v>
                </c:pt>
                <c:pt idx="1203">
                  <c:v>41.630001</c:v>
                </c:pt>
                <c:pt idx="1204">
                  <c:v>44.77</c:v>
                </c:pt>
                <c:pt idx="1205">
                  <c:v>45.825001</c:v>
                </c:pt>
                <c:pt idx="1206">
                  <c:v>44.73</c:v>
                </c:pt>
                <c:pt idx="1207">
                  <c:v>41.889999000000003</c:v>
                </c:pt>
                <c:pt idx="1208">
                  <c:v>40.75</c:v>
                </c:pt>
                <c:pt idx="1209">
                  <c:v>40.369999</c:v>
                </c:pt>
                <c:pt idx="1210">
                  <c:v>40.57</c:v>
                </c:pt>
                <c:pt idx="1211">
                  <c:v>44.779998999999997</c:v>
                </c:pt>
                <c:pt idx="1212">
                  <c:v>44.09</c:v>
                </c:pt>
                <c:pt idx="1213">
                  <c:v>45.700001</c:v>
                </c:pt>
                <c:pt idx="1214">
                  <c:v>46.18</c:v>
                </c:pt>
                <c:pt idx="1215">
                  <c:v>44.360000999999997</c:v>
                </c:pt>
                <c:pt idx="1216">
                  <c:v>42.439999</c:v>
                </c:pt>
                <c:pt idx="1217">
                  <c:v>43.610000999999997</c:v>
                </c:pt>
                <c:pt idx="1218">
                  <c:v>43.639999000000003</c:v>
                </c:pt>
                <c:pt idx="1219">
                  <c:v>45.25</c:v>
                </c:pt>
                <c:pt idx="1220">
                  <c:v>44.860000999999997</c:v>
                </c:pt>
                <c:pt idx="1221">
                  <c:v>46.139999000000003</c:v>
                </c:pt>
                <c:pt idx="1222">
                  <c:v>47.689999</c:v>
                </c:pt>
                <c:pt idx="1223">
                  <c:v>49</c:v>
                </c:pt>
                <c:pt idx="1224">
                  <c:v>45.939999</c:v>
                </c:pt>
                <c:pt idx="1225">
                  <c:v>44.77</c:v>
                </c:pt>
                <c:pt idx="1226">
                  <c:v>44.509998000000003</c:v>
                </c:pt>
                <c:pt idx="1227">
                  <c:v>45.945</c:v>
                </c:pt>
                <c:pt idx="1228">
                  <c:v>44.810001</c:v>
                </c:pt>
                <c:pt idx="1229">
                  <c:v>44.490001999999997</c:v>
                </c:pt>
                <c:pt idx="1230">
                  <c:v>45</c:v>
                </c:pt>
                <c:pt idx="1231">
                  <c:v>47.98</c:v>
                </c:pt>
                <c:pt idx="1232">
                  <c:v>50.07</c:v>
                </c:pt>
                <c:pt idx="1233">
                  <c:v>48.68</c:v>
                </c:pt>
                <c:pt idx="1234">
                  <c:v>50.470001000000003</c:v>
                </c:pt>
                <c:pt idx="1235">
                  <c:v>49.860000999999997</c:v>
                </c:pt>
                <c:pt idx="1236">
                  <c:v>50.349997999999999</c:v>
                </c:pt>
                <c:pt idx="1237">
                  <c:v>52.240001999999997</c:v>
                </c:pt>
                <c:pt idx="1238">
                  <c:v>50.73</c:v>
                </c:pt>
                <c:pt idx="1239">
                  <c:v>51.549999</c:v>
                </c:pt>
                <c:pt idx="1240">
                  <c:v>51.98</c:v>
                </c:pt>
                <c:pt idx="1241">
                  <c:v>49.5</c:v>
                </c:pt>
                <c:pt idx="1242">
                  <c:v>48.106997999999997</c:v>
                </c:pt>
                <c:pt idx="1243">
                  <c:v>46.240001999999997</c:v>
                </c:pt>
                <c:pt idx="1244">
                  <c:v>43.959999000000003</c:v>
                </c:pt>
                <c:pt idx="1245">
                  <c:v>43.5</c:v>
                </c:pt>
                <c:pt idx="1246">
                  <c:v>43.580002</c:v>
                </c:pt>
                <c:pt idx="1247">
                  <c:v>45.040000999999997</c:v>
                </c:pt>
                <c:pt idx="1248">
                  <c:v>45.650002000000001</c:v>
                </c:pt>
                <c:pt idx="1249">
                  <c:v>41.900002000000001</c:v>
                </c:pt>
                <c:pt idx="1250">
                  <c:v>42.799999</c:v>
                </c:pt>
                <c:pt idx="1251">
                  <c:v>42.790000999999997</c:v>
                </c:pt>
                <c:pt idx="1252">
                  <c:v>41.16</c:v>
                </c:pt>
                <c:pt idx="1253">
                  <c:v>42.450001</c:v>
                </c:pt>
                <c:pt idx="1254">
                  <c:v>40.740001999999997</c:v>
                </c:pt>
                <c:pt idx="1255">
                  <c:v>39.759998000000003</c:v>
                </c:pt>
                <c:pt idx="1256">
                  <c:v>40.75</c:v>
                </c:pt>
                <c:pt idx="1257">
                  <c:v>43.43</c:v>
                </c:pt>
                <c:pt idx="1258">
                  <c:v>44.919998</c:v>
                </c:pt>
                <c:pt idx="1259">
                  <c:v>43.032001000000001</c:v>
                </c:pt>
                <c:pt idx="1260">
                  <c:v>42.709999000000003</c:v>
                </c:pt>
                <c:pt idx="1261">
                  <c:v>43.220001000000003</c:v>
                </c:pt>
                <c:pt idx="1262">
                  <c:v>43.529998999999997</c:v>
                </c:pt>
                <c:pt idx="1263">
                  <c:v>42.009998000000003</c:v>
                </c:pt>
                <c:pt idx="1264">
                  <c:v>41.900002000000001</c:v>
                </c:pt>
                <c:pt idx="1265">
                  <c:v>41.619999</c:v>
                </c:pt>
                <c:pt idx="1266">
                  <c:v>40.060001</c:v>
                </c:pt>
                <c:pt idx="1267">
                  <c:v>37.971001000000001</c:v>
                </c:pt>
                <c:pt idx="1268">
                  <c:v>37.779998999999997</c:v>
                </c:pt>
                <c:pt idx="1269">
                  <c:v>38.619999</c:v>
                </c:pt>
                <c:pt idx="1270">
                  <c:v>38.439999</c:v>
                </c:pt>
                <c:pt idx="1271">
                  <c:v>39.099997999999999</c:v>
                </c:pt>
                <c:pt idx="1272">
                  <c:v>37.709999000000003</c:v>
                </c:pt>
                <c:pt idx="1273">
                  <c:v>38</c:v>
                </c:pt>
                <c:pt idx="1274">
                  <c:v>39.305999999999997</c:v>
                </c:pt>
                <c:pt idx="1275">
                  <c:v>39.740001999999997</c:v>
                </c:pt>
                <c:pt idx="1276">
                  <c:v>39.900002000000001</c:v>
                </c:pt>
                <c:pt idx="1277">
                  <c:v>39.07</c:v>
                </c:pt>
                <c:pt idx="1278">
                  <c:v>37.599997999999999</c:v>
                </c:pt>
                <c:pt idx="1279">
                  <c:v>36.040000999999997</c:v>
                </c:pt>
                <c:pt idx="1280">
                  <c:v>35.689999</c:v>
                </c:pt>
                <c:pt idx="1281">
                  <c:v>34.169998</c:v>
                </c:pt>
                <c:pt idx="1282">
                  <c:v>36.790000999999997</c:v>
                </c:pt>
                <c:pt idx="1283">
                  <c:v>35.419998</c:v>
                </c:pt>
                <c:pt idx="1284">
                  <c:v>37.979999999999997</c:v>
                </c:pt>
                <c:pt idx="1285">
                  <c:v>36.520000000000003</c:v>
                </c:pt>
                <c:pt idx="1286">
                  <c:v>35.090000000000003</c:v>
                </c:pt>
                <c:pt idx="1287">
                  <c:v>35.110000999999997</c:v>
                </c:pt>
                <c:pt idx="1288">
                  <c:v>35.634998000000003</c:v>
                </c:pt>
                <c:pt idx="1289">
                  <c:v>35.830002</c:v>
                </c:pt>
                <c:pt idx="1290">
                  <c:v>37.272998999999999</c:v>
                </c:pt>
                <c:pt idx="1291">
                  <c:v>38.669998</c:v>
                </c:pt>
                <c:pt idx="1292">
                  <c:v>37.830002</c:v>
                </c:pt>
              </c:numCache>
            </c:numRef>
          </c:val>
          <c:smooth val="0"/>
          <c:extLst>
            <c:ext xmlns:c16="http://schemas.microsoft.com/office/drawing/2014/chart" uri="{C3380CC4-5D6E-409C-BE32-E72D297353CC}">
              <c16:uniqueId val="{00000000-B681-458D-8144-E2831AFF2315}"/>
            </c:ext>
          </c:extLst>
        </c:ser>
        <c:dLbls>
          <c:showLegendKey val="0"/>
          <c:showVal val="0"/>
          <c:showCatName val="0"/>
          <c:showSerName val="0"/>
          <c:showPercent val="0"/>
          <c:showBubbleSize val="0"/>
        </c:dLbls>
        <c:smooth val="0"/>
        <c:axId val="36116848"/>
        <c:axId val="1"/>
      </c:lineChart>
      <c:dateAx>
        <c:axId val="36116848"/>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1"/>
        <c:crosses val="autoZero"/>
        <c:auto val="1"/>
        <c:lblOffset val="100"/>
        <c:baseTimeUnit val="days"/>
        <c:majorUnit val="1"/>
        <c:majorTimeUnit val="years"/>
      </c:dateAx>
      <c:valAx>
        <c:axId val="1"/>
        <c:scaling>
          <c:orientation val="minMax"/>
          <c:max val="16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60000000" spcFirstLastPara="1" vertOverflow="ellipsis" vert="horz" wrap="square" anchor="ctr" anchorCtr="1"/>
          <a:lstStyle/>
          <a:p>
            <a:pPr>
              <a:defRPr sz="1050" b="0" i="0" u="none" strike="noStrike" kern="1200" baseline="0">
                <a:solidFill>
                  <a:sysClr val="windowText" lastClr="000000"/>
                </a:solidFill>
                <a:latin typeface="+mn-lt"/>
                <a:ea typeface="+mn-ea"/>
                <a:cs typeface="+mn-cs"/>
              </a:defRPr>
            </a:pPr>
            <a:endParaRPr lang="en-US"/>
          </a:p>
        </c:txPr>
        <c:crossAx val="36116848"/>
        <c:crosses val="autoZero"/>
        <c:crossBetween val="between"/>
        <c:majorUnit val="40"/>
      </c:valAx>
      <c:spPr>
        <a:noFill/>
        <a:ln w="25400">
          <a:noFill/>
        </a:ln>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Citi SPAC</a:t>
            </a:r>
            <a:r>
              <a:rPr lang="en-US" sz="1600" b="1" baseline="0" dirty="0">
                <a:solidFill>
                  <a:sysClr val="windowText" lastClr="000000"/>
                </a:solidFill>
              </a:rPr>
              <a:t> U.S.</a:t>
            </a:r>
            <a:r>
              <a:rPr lang="en-US" sz="1600" b="1" dirty="0">
                <a:solidFill>
                  <a:sysClr val="windowText" lastClr="000000"/>
                </a:solidFill>
              </a:rPr>
              <a:t> Index</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6399217655258093E-2"/>
          <c:y val="0.16204583210141932"/>
          <c:w val="0.87641603444776528"/>
          <c:h val="0.69837354681790498"/>
        </c:manualLayout>
      </c:layout>
      <c:lineChart>
        <c:grouping val="standard"/>
        <c:varyColors val="0"/>
        <c:ser>
          <c:idx val="0"/>
          <c:order val="0"/>
          <c:tx>
            <c:strRef>
              <c:f>Sheet1!$B$7</c:f>
              <c:strCache>
                <c:ptCount val="1"/>
                <c:pt idx="0">
                  <c:v>PX_LAST</c:v>
                </c:pt>
              </c:strCache>
            </c:strRef>
          </c:tx>
          <c:spPr>
            <a:ln w="28575" cap="rnd">
              <a:solidFill>
                <a:schemeClr val="accent1">
                  <a:lumMod val="50000"/>
                </a:schemeClr>
              </a:solidFill>
              <a:round/>
            </a:ln>
            <a:effectLst/>
          </c:spPr>
          <c:marker>
            <c:symbol val="none"/>
          </c:marker>
          <c:cat>
            <c:numRef>
              <c:f>Sheet1!$A$8:$A$1223</c:f>
              <c:numCache>
                <c:formatCode>m/d/yyyy</c:formatCode>
                <c:ptCount val="1216"/>
                <c:pt idx="0">
                  <c:v>44865</c:v>
                </c:pt>
                <c:pt idx="1">
                  <c:v>44862</c:v>
                </c:pt>
                <c:pt idx="2">
                  <c:v>44861</c:v>
                </c:pt>
                <c:pt idx="3">
                  <c:v>44860</c:v>
                </c:pt>
                <c:pt idx="4">
                  <c:v>44859</c:v>
                </c:pt>
                <c:pt idx="5">
                  <c:v>44858</c:v>
                </c:pt>
                <c:pt idx="6">
                  <c:v>44855</c:v>
                </c:pt>
                <c:pt idx="7">
                  <c:v>44854</c:v>
                </c:pt>
                <c:pt idx="8">
                  <c:v>44853</c:v>
                </c:pt>
                <c:pt idx="9">
                  <c:v>44852</c:v>
                </c:pt>
                <c:pt idx="10">
                  <c:v>44851</c:v>
                </c:pt>
                <c:pt idx="11">
                  <c:v>44848</c:v>
                </c:pt>
                <c:pt idx="12">
                  <c:v>44847</c:v>
                </c:pt>
                <c:pt idx="13">
                  <c:v>44846</c:v>
                </c:pt>
                <c:pt idx="14">
                  <c:v>44845</c:v>
                </c:pt>
                <c:pt idx="15">
                  <c:v>44844</c:v>
                </c:pt>
                <c:pt idx="16">
                  <c:v>44841</c:v>
                </c:pt>
                <c:pt idx="17">
                  <c:v>44840</c:v>
                </c:pt>
                <c:pt idx="18">
                  <c:v>44839</c:v>
                </c:pt>
                <c:pt idx="19">
                  <c:v>44838</c:v>
                </c:pt>
                <c:pt idx="20">
                  <c:v>44837</c:v>
                </c:pt>
                <c:pt idx="21">
                  <c:v>44834</c:v>
                </c:pt>
                <c:pt idx="22">
                  <c:v>44833</c:v>
                </c:pt>
                <c:pt idx="23">
                  <c:v>44832</c:v>
                </c:pt>
                <c:pt idx="24">
                  <c:v>44831</c:v>
                </c:pt>
                <c:pt idx="25">
                  <c:v>44830</c:v>
                </c:pt>
                <c:pt idx="26">
                  <c:v>44827</c:v>
                </c:pt>
                <c:pt idx="27">
                  <c:v>44826</c:v>
                </c:pt>
                <c:pt idx="28">
                  <c:v>44825</c:v>
                </c:pt>
                <c:pt idx="29">
                  <c:v>44824</c:v>
                </c:pt>
                <c:pt idx="30">
                  <c:v>44823</c:v>
                </c:pt>
                <c:pt idx="31">
                  <c:v>44820</c:v>
                </c:pt>
                <c:pt idx="32">
                  <c:v>44819</c:v>
                </c:pt>
                <c:pt idx="33">
                  <c:v>44818</c:v>
                </c:pt>
                <c:pt idx="34">
                  <c:v>44817</c:v>
                </c:pt>
                <c:pt idx="35">
                  <c:v>44816</c:v>
                </c:pt>
                <c:pt idx="36">
                  <c:v>44813</c:v>
                </c:pt>
                <c:pt idx="37">
                  <c:v>44812</c:v>
                </c:pt>
                <c:pt idx="38">
                  <c:v>44811</c:v>
                </c:pt>
                <c:pt idx="39">
                  <c:v>44810</c:v>
                </c:pt>
                <c:pt idx="40">
                  <c:v>44806</c:v>
                </c:pt>
                <c:pt idx="41">
                  <c:v>44805</c:v>
                </c:pt>
                <c:pt idx="42">
                  <c:v>44804</c:v>
                </c:pt>
                <c:pt idx="43">
                  <c:v>44803</c:v>
                </c:pt>
                <c:pt idx="44">
                  <c:v>44802</c:v>
                </c:pt>
                <c:pt idx="45">
                  <c:v>44799</c:v>
                </c:pt>
                <c:pt idx="46">
                  <c:v>44798</c:v>
                </c:pt>
                <c:pt idx="47">
                  <c:v>44797</c:v>
                </c:pt>
                <c:pt idx="48">
                  <c:v>44796</c:v>
                </c:pt>
                <c:pt idx="49">
                  <c:v>44795</c:v>
                </c:pt>
                <c:pt idx="50">
                  <c:v>44792</c:v>
                </c:pt>
                <c:pt idx="51">
                  <c:v>44791</c:v>
                </c:pt>
                <c:pt idx="52">
                  <c:v>44790</c:v>
                </c:pt>
                <c:pt idx="53">
                  <c:v>44789</c:v>
                </c:pt>
                <c:pt idx="54">
                  <c:v>44788</c:v>
                </c:pt>
                <c:pt idx="55">
                  <c:v>44785</c:v>
                </c:pt>
                <c:pt idx="56">
                  <c:v>44784</c:v>
                </c:pt>
                <c:pt idx="57">
                  <c:v>44783</c:v>
                </c:pt>
                <c:pt idx="58">
                  <c:v>44782</c:v>
                </c:pt>
                <c:pt idx="59">
                  <c:v>44781</c:v>
                </c:pt>
                <c:pt idx="60">
                  <c:v>44778</c:v>
                </c:pt>
                <c:pt idx="61">
                  <c:v>44777</c:v>
                </c:pt>
                <c:pt idx="62">
                  <c:v>44776</c:v>
                </c:pt>
                <c:pt idx="63">
                  <c:v>44775</c:v>
                </c:pt>
                <c:pt idx="64">
                  <c:v>44774</c:v>
                </c:pt>
                <c:pt idx="65">
                  <c:v>44771</c:v>
                </c:pt>
                <c:pt idx="66">
                  <c:v>44770</c:v>
                </c:pt>
                <c:pt idx="67">
                  <c:v>44769</c:v>
                </c:pt>
                <c:pt idx="68">
                  <c:v>44768</c:v>
                </c:pt>
                <c:pt idx="69">
                  <c:v>44767</c:v>
                </c:pt>
                <c:pt idx="70">
                  <c:v>44764</c:v>
                </c:pt>
                <c:pt idx="71">
                  <c:v>44763</c:v>
                </c:pt>
                <c:pt idx="72">
                  <c:v>44762</c:v>
                </c:pt>
                <c:pt idx="73">
                  <c:v>44761</c:v>
                </c:pt>
                <c:pt idx="74">
                  <c:v>44760</c:v>
                </c:pt>
                <c:pt idx="75">
                  <c:v>44757</c:v>
                </c:pt>
                <c:pt idx="76">
                  <c:v>44756</c:v>
                </c:pt>
                <c:pt idx="77">
                  <c:v>44755</c:v>
                </c:pt>
                <c:pt idx="78">
                  <c:v>44754</c:v>
                </c:pt>
                <c:pt idx="79">
                  <c:v>44753</c:v>
                </c:pt>
                <c:pt idx="80">
                  <c:v>44750</c:v>
                </c:pt>
                <c:pt idx="81">
                  <c:v>44749</c:v>
                </c:pt>
                <c:pt idx="82">
                  <c:v>44748</c:v>
                </c:pt>
                <c:pt idx="83">
                  <c:v>44747</c:v>
                </c:pt>
                <c:pt idx="84">
                  <c:v>44743</c:v>
                </c:pt>
                <c:pt idx="85">
                  <c:v>44742</c:v>
                </c:pt>
                <c:pt idx="86">
                  <c:v>44741</c:v>
                </c:pt>
                <c:pt idx="87">
                  <c:v>44740</c:v>
                </c:pt>
                <c:pt idx="88">
                  <c:v>44739</c:v>
                </c:pt>
                <c:pt idx="89">
                  <c:v>44736</c:v>
                </c:pt>
                <c:pt idx="90">
                  <c:v>44735</c:v>
                </c:pt>
                <c:pt idx="91">
                  <c:v>44734</c:v>
                </c:pt>
                <c:pt idx="92">
                  <c:v>44733</c:v>
                </c:pt>
                <c:pt idx="93">
                  <c:v>44729</c:v>
                </c:pt>
                <c:pt idx="94">
                  <c:v>44728</c:v>
                </c:pt>
                <c:pt idx="95">
                  <c:v>44727</c:v>
                </c:pt>
                <c:pt idx="96">
                  <c:v>44726</c:v>
                </c:pt>
                <c:pt idx="97">
                  <c:v>44725</c:v>
                </c:pt>
                <c:pt idx="98">
                  <c:v>44722</c:v>
                </c:pt>
                <c:pt idx="99">
                  <c:v>44721</c:v>
                </c:pt>
                <c:pt idx="100">
                  <c:v>44720</c:v>
                </c:pt>
                <c:pt idx="101">
                  <c:v>44719</c:v>
                </c:pt>
                <c:pt idx="102">
                  <c:v>44718</c:v>
                </c:pt>
                <c:pt idx="103">
                  <c:v>44715</c:v>
                </c:pt>
                <c:pt idx="104">
                  <c:v>44714</c:v>
                </c:pt>
                <c:pt idx="105">
                  <c:v>44713</c:v>
                </c:pt>
                <c:pt idx="106">
                  <c:v>44712</c:v>
                </c:pt>
                <c:pt idx="107">
                  <c:v>44708</c:v>
                </c:pt>
                <c:pt idx="108">
                  <c:v>44707</c:v>
                </c:pt>
                <c:pt idx="109">
                  <c:v>44706</c:v>
                </c:pt>
                <c:pt idx="110">
                  <c:v>44705</c:v>
                </c:pt>
                <c:pt idx="111">
                  <c:v>44704</c:v>
                </c:pt>
                <c:pt idx="112">
                  <c:v>44701</c:v>
                </c:pt>
                <c:pt idx="113">
                  <c:v>44700</c:v>
                </c:pt>
                <c:pt idx="114">
                  <c:v>44699</c:v>
                </c:pt>
                <c:pt idx="115">
                  <c:v>44698</c:v>
                </c:pt>
                <c:pt idx="116">
                  <c:v>44697</c:v>
                </c:pt>
                <c:pt idx="117">
                  <c:v>44694</c:v>
                </c:pt>
                <c:pt idx="118">
                  <c:v>44693</c:v>
                </c:pt>
                <c:pt idx="119">
                  <c:v>44692</c:v>
                </c:pt>
                <c:pt idx="120">
                  <c:v>44691</c:v>
                </c:pt>
                <c:pt idx="121">
                  <c:v>44690</c:v>
                </c:pt>
                <c:pt idx="122">
                  <c:v>44687</c:v>
                </c:pt>
                <c:pt idx="123">
                  <c:v>44686</c:v>
                </c:pt>
                <c:pt idx="124">
                  <c:v>44685</c:v>
                </c:pt>
                <c:pt idx="125">
                  <c:v>44684</c:v>
                </c:pt>
                <c:pt idx="126">
                  <c:v>44683</c:v>
                </c:pt>
                <c:pt idx="127">
                  <c:v>44680</c:v>
                </c:pt>
                <c:pt idx="128">
                  <c:v>44679</c:v>
                </c:pt>
                <c:pt idx="129">
                  <c:v>44678</c:v>
                </c:pt>
                <c:pt idx="130">
                  <c:v>44677</c:v>
                </c:pt>
                <c:pt idx="131">
                  <c:v>44676</c:v>
                </c:pt>
                <c:pt idx="132">
                  <c:v>44673</c:v>
                </c:pt>
                <c:pt idx="133">
                  <c:v>44672</c:v>
                </c:pt>
                <c:pt idx="134">
                  <c:v>44671</c:v>
                </c:pt>
                <c:pt idx="135">
                  <c:v>44670</c:v>
                </c:pt>
                <c:pt idx="136">
                  <c:v>44669</c:v>
                </c:pt>
                <c:pt idx="137">
                  <c:v>44665</c:v>
                </c:pt>
                <c:pt idx="138">
                  <c:v>44664</c:v>
                </c:pt>
                <c:pt idx="139">
                  <c:v>44663</c:v>
                </c:pt>
                <c:pt idx="140">
                  <c:v>44662</c:v>
                </c:pt>
                <c:pt idx="141">
                  <c:v>44659</c:v>
                </c:pt>
                <c:pt idx="142">
                  <c:v>44658</c:v>
                </c:pt>
                <c:pt idx="143">
                  <c:v>44657</c:v>
                </c:pt>
                <c:pt idx="144">
                  <c:v>44656</c:v>
                </c:pt>
                <c:pt idx="145">
                  <c:v>44655</c:v>
                </c:pt>
                <c:pt idx="146">
                  <c:v>44652</c:v>
                </c:pt>
                <c:pt idx="147">
                  <c:v>44651</c:v>
                </c:pt>
                <c:pt idx="148">
                  <c:v>44650</c:v>
                </c:pt>
                <c:pt idx="149">
                  <c:v>44649</c:v>
                </c:pt>
                <c:pt idx="150">
                  <c:v>44648</c:v>
                </c:pt>
                <c:pt idx="151">
                  <c:v>44645</c:v>
                </c:pt>
                <c:pt idx="152">
                  <c:v>44644</c:v>
                </c:pt>
                <c:pt idx="153">
                  <c:v>44643</c:v>
                </c:pt>
                <c:pt idx="154">
                  <c:v>44642</c:v>
                </c:pt>
                <c:pt idx="155">
                  <c:v>44641</c:v>
                </c:pt>
                <c:pt idx="156">
                  <c:v>44638</c:v>
                </c:pt>
                <c:pt idx="157">
                  <c:v>44637</c:v>
                </c:pt>
                <c:pt idx="158">
                  <c:v>44636</c:v>
                </c:pt>
                <c:pt idx="159">
                  <c:v>44635</c:v>
                </c:pt>
                <c:pt idx="160">
                  <c:v>44634</c:v>
                </c:pt>
                <c:pt idx="161">
                  <c:v>44631</c:v>
                </c:pt>
                <c:pt idx="162">
                  <c:v>44630</c:v>
                </c:pt>
                <c:pt idx="163">
                  <c:v>44629</c:v>
                </c:pt>
                <c:pt idx="164">
                  <c:v>44628</c:v>
                </c:pt>
                <c:pt idx="165">
                  <c:v>44627</c:v>
                </c:pt>
                <c:pt idx="166">
                  <c:v>44624</c:v>
                </c:pt>
                <c:pt idx="167">
                  <c:v>44623</c:v>
                </c:pt>
                <c:pt idx="168">
                  <c:v>44622</c:v>
                </c:pt>
                <c:pt idx="169">
                  <c:v>44621</c:v>
                </c:pt>
                <c:pt idx="170">
                  <c:v>44620</c:v>
                </c:pt>
                <c:pt idx="171">
                  <c:v>44617</c:v>
                </c:pt>
                <c:pt idx="172">
                  <c:v>44616</c:v>
                </c:pt>
                <c:pt idx="173">
                  <c:v>44615</c:v>
                </c:pt>
                <c:pt idx="174">
                  <c:v>44614</c:v>
                </c:pt>
                <c:pt idx="175">
                  <c:v>44610</c:v>
                </c:pt>
                <c:pt idx="176">
                  <c:v>44609</c:v>
                </c:pt>
                <c:pt idx="177">
                  <c:v>44608</c:v>
                </c:pt>
                <c:pt idx="178">
                  <c:v>44607</c:v>
                </c:pt>
                <c:pt idx="179">
                  <c:v>44606</c:v>
                </c:pt>
                <c:pt idx="180">
                  <c:v>44603</c:v>
                </c:pt>
                <c:pt idx="181">
                  <c:v>44602</c:v>
                </c:pt>
                <c:pt idx="182">
                  <c:v>44601</c:v>
                </c:pt>
                <c:pt idx="183">
                  <c:v>44600</c:v>
                </c:pt>
                <c:pt idx="184">
                  <c:v>44599</c:v>
                </c:pt>
                <c:pt idx="185">
                  <c:v>44596</c:v>
                </c:pt>
                <c:pt idx="186">
                  <c:v>44595</c:v>
                </c:pt>
                <c:pt idx="187">
                  <c:v>44594</c:v>
                </c:pt>
                <c:pt idx="188">
                  <c:v>44593</c:v>
                </c:pt>
                <c:pt idx="189">
                  <c:v>44592</c:v>
                </c:pt>
                <c:pt idx="190">
                  <c:v>44589</c:v>
                </c:pt>
                <c:pt idx="191">
                  <c:v>44588</c:v>
                </c:pt>
                <c:pt idx="192">
                  <c:v>44587</c:v>
                </c:pt>
                <c:pt idx="193">
                  <c:v>44586</c:v>
                </c:pt>
                <c:pt idx="194">
                  <c:v>44585</c:v>
                </c:pt>
                <c:pt idx="195">
                  <c:v>44582</c:v>
                </c:pt>
                <c:pt idx="196">
                  <c:v>44581</c:v>
                </c:pt>
                <c:pt idx="197">
                  <c:v>44580</c:v>
                </c:pt>
                <c:pt idx="198">
                  <c:v>44579</c:v>
                </c:pt>
                <c:pt idx="199">
                  <c:v>44575</c:v>
                </c:pt>
                <c:pt idx="200">
                  <c:v>44574</c:v>
                </c:pt>
                <c:pt idx="201">
                  <c:v>44573</c:v>
                </c:pt>
                <c:pt idx="202">
                  <c:v>44572</c:v>
                </c:pt>
                <c:pt idx="203">
                  <c:v>44571</c:v>
                </c:pt>
                <c:pt idx="204">
                  <c:v>44568</c:v>
                </c:pt>
                <c:pt idx="205">
                  <c:v>44567</c:v>
                </c:pt>
                <c:pt idx="206">
                  <c:v>44566</c:v>
                </c:pt>
                <c:pt idx="207">
                  <c:v>44565</c:v>
                </c:pt>
                <c:pt idx="208">
                  <c:v>44564</c:v>
                </c:pt>
                <c:pt idx="209">
                  <c:v>44561</c:v>
                </c:pt>
                <c:pt idx="210">
                  <c:v>44560</c:v>
                </c:pt>
                <c:pt idx="211">
                  <c:v>44559</c:v>
                </c:pt>
                <c:pt idx="212">
                  <c:v>44558</c:v>
                </c:pt>
                <c:pt idx="213">
                  <c:v>44557</c:v>
                </c:pt>
                <c:pt idx="214">
                  <c:v>44553</c:v>
                </c:pt>
                <c:pt idx="215">
                  <c:v>44552</c:v>
                </c:pt>
                <c:pt idx="216">
                  <c:v>44551</c:v>
                </c:pt>
                <c:pt idx="217">
                  <c:v>44550</c:v>
                </c:pt>
                <c:pt idx="218">
                  <c:v>44547</c:v>
                </c:pt>
                <c:pt idx="219">
                  <c:v>44546</c:v>
                </c:pt>
                <c:pt idx="220">
                  <c:v>44545</c:v>
                </c:pt>
                <c:pt idx="221">
                  <c:v>44544</c:v>
                </c:pt>
                <c:pt idx="222">
                  <c:v>44543</c:v>
                </c:pt>
                <c:pt idx="223">
                  <c:v>44540</c:v>
                </c:pt>
                <c:pt idx="224">
                  <c:v>44539</c:v>
                </c:pt>
                <c:pt idx="225">
                  <c:v>44538</c:v>
                </c:pt>
                <c:pt idx="226">
                  <c:v>44537</c:v>
                </c:pt>
                <c:pt idx="227">
                  <c:v>44536</c:v>
                </c:pt>
                <c:pt idx="228">
                  <c:v>44533</c:v>
                </c:pt>
                <c:pt idx="229">
                  <c:v>44532</c:v>
                </c:pt>
                <c:pt idx="230">
                  <c:v>44531</c:v>
                </c:pt>
                <c:pt idx="231">
                  <c:v>44530</c:v>
                </c:pt>
                <c:pt idx="232">
                  <c:v>44529</c:v>
                </c:pt>
                <c:pt idx="233">
                  <c:v>44526</c:v>
                </c:pt>
                <c:pt idx="234">
                  <c:v>44524</c:v>
                </c:pt>
                <c:pt idx="235">
                  <c:v>44523</c:v>
                </c:pt>
                <c:pt idx="236">
                  <c:v>44522</c:v>
                </c:pt>
                <c:pt idx="237">
                  <c:v>44519</c:v>
                </c:pt>
                <c:pt idx="238">
                  <c:v>44518</c:v>
                </c:pt>
                <c:pt idx="239">
                  <c:v>44517</c:v>
                </c:pt>
                <c:pt idx="240">
                  <c:v>44516</c:v>
                </c:pt>
                <c:pt idx="241">
                  <c:v>44515</c:v>
                </c:pt>
                <c:pt idx="242">
                  <c:v>44512</c:v>
                </c:pt>
                <c:pt idx="243">
                  <c:v>44511</c:v>
                </c:pt>
                <c:pt idx="244">
                  <c:v>44510</c:v>
                </c:pt>
                <c:pt idx="245">
                  <c:v>44509</c:v>
                </c:pt>
                <c:pt idx="246">
                  <c:v>44508</c:v>
                </c:pt>
                <c:pt idx="247">
                  <c:v>44505</c:v>
                </c:pt>
                <c:pt idx="248">
                  <c:v>44504</c:v>
                </c:pt>
                <c:pt idx="249">
                  <c:v>44503</c:v>
                </c:pt>
                <c:pt idx="250">
                  <c:v>44502</c:v>
                </c:pt>
                <c:pt idx="251">
                  <c:v>44501</c:v>
                </c:pt>
                <c:pt idx="252">
                  <c:v>44498</c:v>
                </c:pt>
                <c:pt idx="253">
                  <c:v>44497</c:v>
                </c:pt>
                <c:pt idx="254">
                  <c:v>44496</c:v>
                </c:pt>
                <c:pt idx="255">
                  <c:v>44495</c:v>
                </c:pt>
                <c:pt idx="256">
                  <c:v>44494</c:v>
                </c:pt>
                <c:pt idx="257">
                  <c:v>44491</c:v>
                </c:pt>
                <c:pt idx="258">
                  <c:v>44490</c:v>
                </c:pt>
                <c:pt idx="259">
                  <c:v>44489</c:v>
                </c:pt>
                <c:pt idx="260">
                  <c:v>44488</c:v>
                </c:pt>
                <c:pt idx="261">
                  <c:v>44487</c:v>
                </c:pt>
                <c:pt idx="262">
                  <c:v>44484</c:v>
                </c:pt>
                <c:pt idx="263">
                  <c:v>44483</c:v>
                </c:pt>
                <c:pt idx="264">
                  <c:v>44482</c:v>
                </c:pt>
                <c:pt idx="265">
                  <c:v>44481</c:v>
                </c:pt>
                <c:pt idx="266">
                  <c:v>44480</c:v>
                </c:pt>
                <c:pt idx="267">
                  <c:v>44477</c:v>
                </c:pt>
                <c:pt idx="268">
                  <c:v>44476</c:v>
                </c:pt>
                <c:pt idx="269">
                  <c:v>44475</c:v>
                </c:pt>
                <c:pt idx="270">
                  <c:v>44474</c:v>
                </c:pt>
                <c:pt idx="271">
                  <c:v>44473</c:v>
                </c:pt>
                <c:pt idx="272">
                  <c:v>44470</c:v>
                </c:pt>
                <c:pt idx="273">
                  <c:v>44469</c:v>
                </c:pt>
                <c:pt idx="274">
                  <c:v>44468</c:v>
                </c:pt>
                <c:pt idx="275">
                  <c:v>44467</c:v>
                </c:pt>
                <c:pt idx="276">
                  <c:v>44466</c:v>
                </c:pt>
                <c:pt idx="277">
                  <c:v>44463</c:v>
                </c:pt>
                <c:pt idx="278">
                  <c:v>44462</c:v>
                </c:pt>
                <c:pt idx="279">
                  <c:v>44461</c:v>
                </c:pt>
                <c:pt idx="280">
                  <c:v>44460</c:v>
                </c:pt>
                <c:pt idx="281">
                  <c:v>44459</c:v>
                </c:pt>
                <c:pt idx="282">
                  <c:v>44456</c:v>
                </c:pt>
                <c:pt idx="283">
                  <c:v>44455</c:v>
                </c:pt>
                <c:pt idx="284">
                  <c:v>44454</c:v>
                </c:pt>
                <c:pt idx="285">
                  <c:v>44453</c:v>
                </c:pt>
                <c:pt idx="286">
                  <c:v>44452</c:v>
                </c:pt>
                <c:pt idx="287">
                  <c:v>44449</c:v>
                </c:pt>
                <c:pt idx="288">
                  <c:v>44448</c:v>
                </c:pt>
                <c:pt idx="289">
                  <c:v>44447</c:v>
                </c:pt>
                <c:pt idx="290">
                  <c:v>44446</c:v>
                </c:pt>
                <c:pt idx="291">
                  <c:v>44442</c:v>
                </c:pt>
                <c:pt idx="292">
                  <c:v>44441</c:v>
                </c:pt>
                <c:pt idx="293">
                  <c:v>44440</c:v>
                </c:pt>
                <c:pt idx="294">
                  <c:v>44439</c:v>
                </c:pt>
                <c:pt idx="295">
                  <c:v>44438</c:v>
                </c:pt>
                <c:pt idx="296">
                  <c:v>44435</c:v>
                </c:pt>
                <c:pt idx="297">
                  <c:v>44434</c:v>
                </c:pt>
                <c:pt idx="298">
                  <c:v>44433</c:v>
                </c:pt>
                <c:pt idx="299">
                  <c:v>44432</c:v>
                </c:pt>
                <c:pt idx="300">
                  <c:v>44431</c:v>
                </c:pt>
                <c:pt idx="301">
                  <c:v>44428</c:v>
                </c:pt>
                <c:pt idx="302">
                  <c:v>44427</c:v>
                </c:pt>
                <c:pt idx="303">
                  <c:v>44426</c:v>
                </c:pt>
                <c:pt idx="304">
                  <c:v>44425</c:v>
                </c:pt>
                <c:pt idx="305">
                  <c:v>44424</c:v>
                </c:pt>
                <c:pt idx="306">
                  <c:v>44421</c:v>
                </c:pt>
                <c:pt idx="307">
                  <c:v>44420</c:v>
                </c:pt>
                <c:pt idx="308">
                  <c:v>44419</c:v>
                </c:pt>
                <c:pt idx="309">
                  <c:v>44418</c:v>
                </c:pt>
                <c:pt idx="310">
                  <c:v>44417</c:v>
                </c:pt>
                <c:pt idx="311">
                  <c:v>44414</c:v>
                </c:pt>
                <c:pt idx="312">
                  <c:v>44413</c:v>
                </c:pt>
                <c:pt idx="313">
                  <c:v>44412</c:v>
                </c:pt>
                <c:pt idx="314">
                  <c:v>44411</c:v>
                </c:pt>
                <c:pt idx="315">
                  <c:v>44410</c:v>
                </c:pt>
                <c:pt idx="316">
                  <c:v>44407</c:v>
                </c:pt>
                <c:pt idx="317">
                  <c:v>44406</c:v>
                </c:pt>
                <c:pt idx="318">
                  <c:v>44405</c:v>
                </c:pt>
                <c:pt idx="319">
                  <c:v>44404</c:v>
                </c:pt>
                <c:pt idx="320">
                  <c:v>44403</c:v>
                </c:pt>
                <c:pt idx="321">
                  <c:v>44400</c:v>
                </c:pt>
                <c:pt idx="322">
                  <c:v>44399</c:v>
                </c:pt>
                <c:pt idx="323">
                  <c:v>44398</c:v>
                </c:pt>
                <c:pt idx="324">
                  <c:v>44397</c:v>
                </c:pt>
                <c:pt idx="325">
                  <c:v>44396</c:v>
                </c:pt>
                <c:pt idx="326">
                  <c:v>44393</c:v>
                </c:pt>
                <c:pt idx="327">
                  <c:v>44392</c:v>
                </c:pt>
                <c:pt idx="328">
                  <c:v>44391</c:v>
                </c:pt>
                <c:pt idx="329">
                  <c:v>44390</c:v>
                </c:pt>
                <c:pt idx="330">
                  <c:v>44389</c:v>
                </c:pt>
                <c:pt idx="331">
                  <c:v>44386</c:v>
                </c:pt>
                <c:pt idx="332">
                  <c:v>44385</c:v>
                </c:pt>
                <c:pt idx="333">
                  <c:v>44384</c:v>
                </c:pt>
                <c:pt idx="334">
                  <c:v>44383</c:v>
                </c:pt>
                <c:pt idx="335">
                  <c:v>44379</c:v>
                </c:pt>
                <c:pt idx="336">
                  <c:v>44378</c:v>
                </c:pt>
                <c:pt idx="337">
                  <c:v>44377</c:v>
                </c:pt>
                <c:pt idx="338">
                  <c:v>44376</c:v>
                </c:pt>
                <c:pt idx="339">
                  <c:v>44375</c:v>
                </c:pt>
                <c:pt idx="340">
                  <c:v>44372</c:v>
                </c:pt>
                <c:pt idx="341">
                  <c:v>44371</c:v>
                </c:pt>
                <c:pt idx="342">
                  <c:v>44370</c:v>
                </c:pt>
                <c:pt idx="343">
                  <c:v>44369</c:v>
                </c:pt>
                <c:pt idx="344">
                  <c:v>44368</c:v>
                </c:pt>
                <c:pt idx="345">
                  <c:v>44365</c:v>
                </c:pt>
                <c:pt idx="346">
                  <c:v>44364</c:v>
                </c:pt>
                <c:pt idx="347">
                  <c:v>44363</c:v>
                </c:pt>
                <c:pt idx="348">
                  <c:v>44362</c:v>
                </c:pt>
                <c:pt idx="349">
                  <c:v>44361</c:v>
                </c:pt>
                <c:pt idx="350">
                  <c:v>44358</c:v>
                </c:pt>
                <c:pt idx="351">
                  <c:v>44357</c:v>
                </c:pt>
                <c:pt idx="352">
                  <c:v>44356</c:v>
                </c:pt>
                <c:pt idx="353">
                  <c:v>44355</c:v>
                </c:pt>
                <c:pt idx="354">
                  <c:v>44354</c:v>
                </c:pt>
                <c:pt idx="355">
                  <c:v>44351</c:v>
                </c:pt>
                <c:pt idx="356">
                  <c:v>44350</c:v>
                </c:pt>
                <c:pt idx="357">
                  <c:v>44349</c:v>
                </c:pt>
                <c:pt idx="358">
                  <c:v>44348</c:v>
                </c:pt>
                <c:pt idx="359">
                  <c:v>44344</c:v>
                </c:pt>
                <c:pt idx="360">
                  <c:v>44343</c:v>
                </c:pt>
                <c:pt idx="361">
                  <c:v>44342</c:v>
                </c:pt>
                <c:pt idx="362">
                  <c:v>44341</c:v>
                </c:pt>
                <c:pt idx="363">
                  <c:v>44340</c:v>
                </c:pt>
                <c:pt idx="364">
                  <c:v>44337</c:v>
                </c:pt>
                <c:pt idx="365">
                  <c:v>44336</c:v>
                </c:pt>
                <c:pt idx="366">
                  <c:v>44335</c:v>
                </c:pt>
                <c:pt idx="367">
                  <c:v>44334</c:v>
                </c:pt>
                <c:pt idx="368">
                  <c:v>44333</c:v>
                </c:pt>
                <c:pt idx="369">
                  <c:v>44330</c:v>
                </c:pt>
                <c:pt idx="370">
                  <c:v>44329</c:v>
                </c:pt>
                <c:pt idx="371">
                  <c:v>44328</c:v>
                </c:pt>
                <c:pt idx="372">
                  <c:v>44327</c:v>
                </c:pt>
                <c:pt idx="373">
                  <c:v>44326</c:v>
                </c:pt>
                <c:pt idx="374">
                  <c:v>44323</c:v>
                </c:pt>
                <c:pt idx="375">
                  <c:v>44322</c:v>
                </c:pt>
                <c:pt idx="376">
                  <c:v>44321</c:v>
                </c:pt>
                <c:pt idx="377">
                  <c:v>44320</c:v>
                </c:pt>
                <c:pt idx="378">
                  <c:v>44319</c:v>
                </c:pt>
                <c:pt idx="379">
                  <c:v>44316</c:v>
                </c:pt>
                <c:pt idx="380">
                  <c:v>44315</c:v>
                </c:pt>
                <c:pt idx="381">
                  <c:v>44314</c:v>
                </c:pt>
                <c:pt idx="382">
                  <c:v>44313</c:v>
                </c:pt>
                <c:pt idx="383">
                  <c:v>44312</c:v>
                </c:pt>
                <c:pt idx="384">
                  <c:v>44309</c:v>
                </c:pt>
                <c:pt idx="385">
                  <c:v>44308</c:v>
                </c:pt>
                <c:pt idx="386">
                  <c:v>44307</c:v>
                </c:pt>
                <c:pt idx="387">
                  <c:v>44306</c:v>
                </c:pt>
                <c:pt idx="388">
                  <c:v>44305</c:v>
                </c:pt>
                <c:pt idx="389">
                  <c:v>44302</c:v>
                </c:pt>
                <c:pt idx="390">
                  <c:v>44301</c:v>
                </c:pt>
                <c:pt idx="391">
                  <c:v>44300</c:v>
                </c:pt>
                <c:pt idx="392">
                  <c:v>44299</c:v>
                </c:pt>
                <c:pt idx="393">
                  <c:v>44298</c:v>
                </c:pt>
                <c:pt idx="394">
                  <c:v>44295</c:v>
                </c:pt>
                <c:pt idx="395">
                  <c:v>44294</c:v>
                </c:pt>
                <c:pt idx="396">
                  <c:v>44293</c:v>
                </c:pt>
                <c:pt idx="397">
                  <c:v>44292</c:v>
                </c:pt>
                <c:pt idx="398">
                  <c:v>44291</c:v>
                </c:pt>
                <c:pt idx="399">
                  <c:v>44287</c:v>
                </c:pt>
                <c:pt idx="400">
                  <c:v>44286</c:v>
                </c:pt>
                <c:pt idx="401">
                  <c:v>44285</c:v>
                </c:pt>
                <c:pt idx="402">
                  <c:v>44284</c:v>
                </c:pt>
                <c:pt idx="403">
                  <c:v>44281</c:v>
                </c:pt>
                <c:pt idx="404">
                  <c:v>44280</c:v>
                </c:pt>
                <c:pt idx="405">
                  <c:v>44279</c:v>
                </c:pt>
                <c:pt idx="406">
                  <c:v>44278</c:v>
                </c:pt>
                <c:pt idx="407">
                  <c:v>44277</c:v>
                </c:pt>
                <c:pt idx="408">
                  <c:v>44274</c:v>
                </c:pt>
                <c:pt idx="409">
                  <c:v>44273</c:v>
                </c:pt>
                <c:pt idx="410">
                  <c:v>44272</c:v>
                </c:pt>
                <c:pt idx="411">
                  <c:v>44271</c:v>
                </c:pt>
                <c:pt idx="412">
                  <c:v>44270</c:v>
                </c:pt>
                <c:pt idx="413">
                  <c:v>44267</c:v>
                </c:pt>
                <c:pt idx="414">
                  <c:v>44266</c:v>
                </c:pt>
                <c:pt idx="415">
                  <c:v>44265</c:v>
                </c:pt>
                <c:pt idx="416">
                  <c:v>44264</c:v>
                </c:pt>
                <c:pt idx="417">
                  <c:v>44263</c:v>
                </c:pt>
                <c:pt idx="418">
                  <c:v>44260</c:v>
                </c:pt>
                <c:pt idx="419">
                  <c:v>44259</c:v>
                </c:pt>
                <c:pt idx="420">
                  <c:v>44258</c:v>
                </c:pt>
                <c:pt idx="421">
                  <c:v>44257</c:v>
                </c:pt>
                <c:pt idx="422">
                  <c:v>44256</c:v>
                </c:pt>
                <c:pt idx="423">
                  <c:v>44253</c:v>
                </c:pt>
                <c:pt idx="424">
                  <c:v>44252</c:v>
                </c:pt>
                <c:pt idx="425">
                  <c:v>44251</c:v>
                </c:pt>
                <c:pt idx="426">
                  <c:v>44250</c:v>
                </c:pt>
                <c:pt idx="427">
                  <c:v>44249</c:v>
                </c:pt>
                <c:pt idx="428">
                  <c:v>44246</c:v>
                </c:pt>
                <c:pt idx="429">
                  <c:v>44245</c:v>
                </c:pt>
                <c:pt idx="430">
                  <c:v>44244</c:v>
                </c:pt>
                <c:pt idx="431">
                  <c:v>44243</c:v>
                </c:pt>
                <c:pt idx="432">
                  <c:v>44239</c:v>
                </c:pt>
                <c:pt idx="433">
                  <c:v>44238</c:v>
                </c:pt>
                <c:pt idx="434">
                  <c:v>44237</c:v>
                </c:pt>
                <c:pt idx="435">
                  <c:v>44236</c:v>
                </c:pt>
                <c:pt idx="436">
                  <c:v>44235</c:v>
                </c:pt>
                <c:pt idx="437">
                  <c:v>44232</c:v>
                </c:pt>
                <c:pt idx="438">
                  <c:v>44231</c:v>
                </c:pt>
                <c:pt idx="439">
                  <c:v>44230</c:v>
                </c:pt>
                <c:pt idx="440">
                  <c:v>44229</c:v>
                </c:pt>
                <c:pt idx="441">
                  <c:v>44228</c:v>
                </c:pt>
                <c:pt idx="442">
                  <c:v>44225</c:v>
                </c:pt>
                <c:pt idx="443">
                  <c:v>44224</c:v>
                </c:pt>
                <c:pt idx="444">
                  <c:v>44223</c:v>
                </c:pt>
                <c:pt idx="445">
                  <c:v>44222</c:v>
                </c:pt>
                <c:pt idx="446">
                  <c:v>44221</c:v>
                </c:pt>
                <c:pt idx="447">
                  <c:v>44218</c:v>
                </c:pt>
                <c:pt idx="448">
                  <c:v>44217</c:v>
                </c:pt>
                <c:pt idx="449">
                  <c:v>44216</c:v>
                </c:pt>
                <c:pt idx="450">
                  <c:v>44215</c:v>
                </c:pt>
                <c:pt idx="451">
                  <c:v>44211</c:v>
                </c:pt>
                <c:pt idx="452">
                  <c:v>44210</c:v>
                </c:pt>
                <c:pt idx="453">
                  <c:v>44209</c:v>
                </c:pt>
                <c:pt idx="454">
                  <c:v>44208</c:v>
                </c:pt>
                <c:pt idx="455">
                  <c:v>44207</c:v>
                </c:pt>
                <c:pt idx="456">
                  <c:v>44204</c:v>
                </c:pt>
                <c:pt idx="457">
                  <c:v>44203</c:v>
                </c:pt>
                <c:pt idx="458">
                  <c:v>44202</c:v>
                </c:pt>
                <c:pt idx="459">
                  <c:v>44201</c:v>
                </c:pt>
                <c:pt idx="460">
                  <c:v>44200</c:v>
                </c:pt>
                <c:pt idx="461">
                  <c:v>44196</c:v>
                </c:pt>
                <c:pt idx="462">
                  <c:v>44195</c:v>
                </c:pt>
                <c:pt idx="463">
                  <c:v>44194</c:v>
                </c:pt>
                <c:pt idx="464">
                  <c:v>44193</c:v>
                </c:pt>
                <c:pt idx="465">
                  <c:v>44189</c:v>
                </c:pt>
                <c:pt idx="466">
                  <c:v>44188</c:v>
                </c:pt>
                <c:pt idx="467">
                  <c:v>44187</c:v>
                </c:pt>
                <c:pt idx="468">
                  <c:v>44186</c:v>
                </c:pt>
                <c:pt idx="469">
                  <c:v>44183</c:v>
                </c:pt>
                <c:pt idx="470">
                  <c:v>44182</c:v>
                </c:pt>
                <c:pt idx="471">
                  <c:v>44181</c:v>
                </c:pt>
                <c:pt idx="472">
                  <c:v>44180</c:v>
                </c:pt>
                <c:pt idx="473">
                  <c:v>44179</c:v>
                </c:pt>
                <c:pt idx="474">
                  <c:v>44176</c:v>
                </c:pt>
                <c:pt idx="475">
                  <c:v>44175</c:v>
                </c:pt>
                <c:pt idx="476">
                  <c:v>44174</c:v>
                </c:pt>
                <c:pt idx="477">
                  <c:v>44173</c:v>
                </c:pt>
                <c:pt idx="478">
                  <c:v>44172</c:v>
                </c:pt>
                <c:pt idx="479">
                  <c:v>44169</c:v>
                </c:pt>
                <c:pt idx="480">
                  <c:v>44168</c:v>
                </c:pt>
                <c:pt idx="481">
                  <c:v>44167</c:v>
                </c:pt>
                <c:pt idx="482">
                  <c:v>44166</c:v>
                </c:pt>
                <c:pt idx="483">
                  <c:v>44165</c:v>
                </c:pt>
                <c:pt idx="484">
                  <c:v>44162</c:v>
                </c:pt>
                <c:pt idx="485">
                  <c:v>44160</c:v>
                </c:pt>
                <c:pt idx="486">
                  <c:v>44159</c:v>
                </c:pt>
                <c:pt idx="487">
                  <c:v>44158</c:v>
                </c:pt>
                <c:pt idx="488">
                  <c:v>44155</c:v>
                </c:pt>
                <c:pt idx="489">
                  <c:v>44154</c:v>
                </c:pt>
                <c:pt idx="490">
                  <c:v>44153</c:v>
                </c:pt>
                <c:pt idx="491">
                  <c:v>44152</c:v>
                </c:pt>
                <c:pt idx="492">
                  <c:v>44151</c:v>
                </c:pt>
                <c:pt idx="493">
                  <c:v>44148</c:v>
                </c:pt>
                <c:pt idx="494">
                  <c:v>44147</c:v>
                </c:pt>
                <c:pt idx="495">
                  <c:v>44146</c:v>
                </c:pt>
                <c:pt idx="496">
                  <c:v>44145</c:v>
                </c:pt>
                <c:pt idx="497">
                  <c:v>44144</c:v>
                </c:pt>
                <c:pt idx="498">
                  <c:v>44141</c:v>
                </c:pt>
                <c:pt idx="499">
                  <c:v>44140</c:v>
                </c:pt>
                <c:pt idx="500">
                  <c:v>44139</c:v>
                </c:pt>
                <c:pt idx="501">
                  <c:v>44138</c:v>
                </c:pt>
                <c:pt idx="502">
                  <c:v>44137</c:v>
                </c:pt>
                <c:pt idx="503">
                  <c:v>44134</c:v>
                </c:pt>
                <c:pt idx="504">
                  <c:v>44133</c:v>
                </c:pt>
                <c:pt idx="505">
                  <c:v>44132</c:v>
                </c:pt>
                <c:pt idx="506">
                  <c:v>44131</c:v>
                </c:pt>
                <c:pt idx="507">
                  <c:v>44130</c:v>
                </c:pt>
                <c:pt idx="508">
                  <c:v>44127</c:v>
                </c:pt>
                <c:pt idx="509">
                  <c:v>44126</c:v>
                </c:pt>
                <c:pt idx="510">
                  <c:v>44125</c:v>
                </c:pt>
                <c:pt idx="511">
                  <c:v>44124</c:v>
                </c:pt>
                <c:pt idx="512">
                  <c:v>44123</c:v>
                </c:pt>
                <c:pt idx="513">
                  <c:v>44120</c:v>
                </c:pt>
                <c:pt idx="514">
                  <c:v>44119</c:v>
                </c:pt>
                <c:pt idx="515">
                  <c:v>44118</c:v>
                </c:pt>
                <c:pt idx="516">
                  <c:v>44117</c:v>
                </c:pt>
                <c:pt idx="517">
                  <c:v>44116</c:v>
                </c:pt>
                <c:pt idx="518">
                  <c:v>44113</c:v>
                </c:pt>
                <c:pt idx="519">
                  <c:v>44112</c:v>
                </c:pt>
                <c:pt idx="520">
                  <c:v>44111</c:v>
                </c:pt>
                <c:pt idx="521">
                  <c:v>44110</c:v>
                </c:pt>
                <c:pt idx="522">
                  <c:v>44109</c:v>
                </c:pt>
                <c:pt idx="523">
                  <c:v>44106</c:v>
                </c:pt>
                <c:pt idx="524">
                  <c:v>44105</c:v>
                </c:pt>
                <c:pt idx="525">
                  <c:v>44104</c:v>
                </c:pt>
                <c:pt idx="526">
                  <c:v>44103</c:v>
                </c:pt>
                <c:pt idx="527">
                  <c:v>44102</c:v>
                </c:pt>
                <c:pt idx="528">
                  <c:v>44099</c:v>
                </c:pt>
                <c:pt idx="529">
                  <c:v>44098</c:v>
                </c:pt>
                <c:pt idx="530">
                  <c:v>44097</c:v>
                </c:pt>
                <c:pt idx="531">
                  <c:v>44096</c:v>
                </c:pt>
                <c:pt idx="532">
                  <c:v>44095</c:v>
                </c:pt>
                <c:pt idx="533">
                  <c:v>44092</c:v>
                </c:pt>
                <c:pt idx="534">
                  <c:v>44091</c:v>
                </c:pt>
                <c:pt idx="535">
                  <c:v>44090</c:v>
                </c:pt>
                <c:pt idx="536">
                  <c:v>44089</c:v>
                </c:pt>
                <c:pt idx="537">
                  <c:v>44088</c:v>
                </c:pt>
                <c:pt idx="538">
                  <c:v>44085</c:v>
                </c:pt>
                <c:pt idx="539">
                  <c:v>44084</c:v>
                </c:pt>
                <c:pt idx="540">
                  <c:v>44083</c:v>
                </c:pt>
                <c:pt idx="541">
                  <c:v>44082</c:v>
                </c:pt>
                <c:pt idx="542">
                  <c:v>44078</c:v>
                </c:pt>
                <c:pt idx="543">
                  <c:v>44077</c:v>
                </c:pt>
                <c:pt idx="544">
                  <c:v>44076</c:v>
                </c:pt>
                <c:pt idx="545">
                  <c:v>44075</c:v>
                </c:pt>
                <c:pt idx="546">
                  <c:v>44074</c:v>
                </c:pt>
                <c:pt idx="547">
                  <c:v>44071</c:v>
                </c:pt>
                <c:pt idx="548">
                  <c:v>44070</c:v>
                </c:pt>
                <c:pt idx="549">
                  <c:v>44069</c:v>
                </c:pt>
                <c:pt idx="550">
                  <c:v>44068</c:v>
                </c:pt>
                <c:pt idx="551">
                  <c:v>44067</c:v>
                </c:pt>
                <c:pt idx="552">
                  <c:v>44064</c:v>
                </c:pt>
                <c:pt idx="553">
                  <c:v>44063</c:v>
                </c:pt>
                <c:pt idx="554">
                  <c:v>44062</c:v>
                </c:pt>
                <c:pt idx="555">
                  <c:v>44061</c:v>
                </c:pt>
                <c:pt idx="556">
                  <c:v>44060</c:v>
                </c:pt>
                <c:pt idx="557">
                  <c:v>44057</c:v>
                </c:pt>
                <c:pt idx="558">
                  <c:v>44056</c:v>
                </c:pt>
                <c:pt idx="559">
                  <c:v>44055</c:v>
                </c:pt>
                <c:pt idx="560">
                  <c:v>44054</c:v>
                </c:pt>
                <c:pt idx="561">
                  <c:v>44053</c:v>
                </c:pt>
                <c:pt idx="562">
                  <c:v>44050</c:v>
                </c:pt>
                <c:pt idx="563">
                  <c:v>44049</c:v>
                </c:pt>
                <c:pt idx="564">
                  <c:v>44048</c:v>
                </c:pt>
                <c:pt idx="565">
                  <c:v>44047</c:v>
                </c:pt>
                <c:pt idx="566">
                  <c:v>44046</c:v>
                </c:pt>
                <c:pt idx="567">
                  <c:v>44043</c:v>
                </c:pt>
                <c:pt idx="568">
                  <c:v>44042</c:v>
                </c:pt>
                <c:pt idx="569">
                  <c:v>44041</c:v>
                </c:pt>
                <c:pt idx="570">
                  <c:v>44040</c:v>
                </c:pt>
                <c:pt idx="571">
                  <c:v>44039</c:v>
                </c:pt>
                <c:pt idx="572">
                  <c:v>44036</c:v>
                </c:pt>
                <c:pt idx="573">
                  <c:v>44035</c:v>
                </c:pt>
                <c:pt idx="574">
                  <c:v>44034</c:v>
                </c:pt>
                <c:pt idx="575">
                  <c:v>44033</c:v>
                </c:pt>
                <c:pt idx="576">
                  <c:v>44032</c:v>
                </c:pt>
                <c:pt idx="577">
                  <c:v>44029</c:v>
                </c:pt>
                <c:pt idx="578">
                  <c:v>44028</c:v>
                </c:pt>
                <c:pt idx="579">
                  <c:v>44027</c:v>
                </c:pt>
                <c:pt idx="580">
                  <c:v>44026</c:v>
                </c:pt>
                <c:pt idx="581">
                  <c:v>44025</c:v>
                </c:pt>
                <c:pt idx="582">
                  <c:v>44022</c:v>
                </c:pt>
                <c:pt idx="583">
                  <c:v>44021</c:v>
                </c:pt>
                <c:pt idx="584">
                  <c:v>44020</c:v>
                </c:pt>
                <c:pt idx="585">
                  <c:v>44019</c:v>
                </c:pt>
                <c:pt idx="586">
                  <c:v>44018</c:v>
                </c:pt>
                <c:pt idx="587">
                  <c:v>44014</c:v>
                </c:pt>
                <c:pt idx="588">
                  <c:v>44013</c:v>
                </c:pt>
                <c:pt idx="589">
                  <c:v>44012</c:v>
                </c:pt>
                <c:pt idx="590">
                  <c:v>44011</c:v>
                </c:pt>
                <c:pt idx="591">
                  <c:v>44008</c:v>
                </c:pt>
                <c:pt idx="592">
                  <c:v>44007</c:v>
                </c:pt>
                <c:pt idx="593">
                  <c:v>44006</c:v>
                </c:pt>
                <c:pt idx="594">
                  <c:v>44005</c:v>
                </c:pt>
                <c:pt idx="595">
                  <c:v>44004</c:v>
                </c:pt>
                <c:pt idx="596">
                  <c:v>44001</c:v>
                </c:pt>
                <c:pt idx="597">
                  <c:v>44000</c:v>
                </c:pt>
                <c:pt idx="598">
                  <c:v>43999</c:v>
                </c:pt>
                <c:pt idx="599">
                  <c:v>43998</c:v>
                </c:pt>
                <c:pt idx="600">
                  <c:v>43997</c:v>
                </c:pt>
                <c:pt idx="601">
                  <c:v>43994</c:v>
                </c:pt>
                <c:pt idx="602">
                  <c:v>43993</c:v>
                </c:pt>
                <c:pt idx="603">
                  <c:v>43992</c:v>
                </c:pt>
                <c:pt idx="604">
                  <c:v>43991</c:v>
                </c:pt>
                <c:pt idx="605">
                  <c:v>43990</c:v>
                </c:pt>
                <c:pt idx="606">
                  <c:v>43987</c:v>
                </c:pt>
                <c:pt idx="607">
                  <c:v>43986</c:v>
                </c:pt>
                <c:pt idx="608">
                  <c:v>43985</c:v>
                </c:pt>
                <c:pt idx="609">
                  <c:v>43984</c:v>
                </c:pt>
                <c:pt idx="610">
                  <c:v>43983</c:v>
                </c:pt>
                <c:pt idx="611">
                  <c:v>43980</c:v>
                </c:pt>
                <c:pt idx="612">
                  <c:v>43979</c:v>
                </c:pt>
                <c:pt idx="613">
                  <c:v>43978</c:v>
                </c:pt>
                <c:pt idx="614">
                  <c:v>43977</c:v>
                </c:pt>
                <c:pt idx="615">
                  <c:v>43973</c:v>
                </c:pt>
                <c:pt idx="616">
                  <c:v>43972</c:v>
                </c:pt>
                <c:pt idx="617">
                  <c:v>43971</c:v>
                </c:pt>
                <c:pt idx="618">
                  <c:v>43970</c:v>
                </c:pt>
                <c:pt idx="619">
                  <c:v>43969</c:v>
                </c:pt>
                <c:pt idx="620">
                  <c:v>43966</c:v>
                </c:pt>
                <c:pt idx="621">
                  <c:v>43965</c:v>
                </c:pt>
                <c:pt idx="622">
                  <c:v>43964</c:v>
                </c:pt>
                <c:pt idx="623">
                  <c:v>43963</c:v>
                </c:pt>
                <c:pt idx="624">
                  <c:v>43962</c:v>
                </c:pt>
                <c:pt idx="625">
                  <c:v>43959</c:v>
                </c:pt>
                <c:pt idx="626">
                  <c:v>43958</c:v>
                </c:pt>
                <c:pt idx="627">
                  <c:v>43957</c:v>
                </c:pt>
                <c:pt idx="628">
                  <c:v>43956</c:v>
                </c:pt>
                <c:pt idx="629">
                  <c:v>43955</c:v>
                </c:pt>
                <c:pt idx="630">
                  <c:v>43952</c:v>
                </c:pt>
                <c:pt idx="631">
                  <c:v>43951</c:v>
                </c:pt>
                <c:pt idx="632">
                  <c:v>43950</c:v>
                </c:pt>
                <c:pt idx="633">
                  <c:v>43949</c:v>
                </c:pt>
                <c:pt idx="634">
                  <c:v>43948</c:v>
                </c:pt>
                <c:pt idx="635">
                  <c:v>43945</c:v>
                </c:pt>
                <c:pt idx="636">
                  <c:v>43944</c:v>
                </c:pt>
                <c:pt idx="637">
                  <c:v>43943</c:v>
                </c:pt>
                <c:pt idx="638">
                  <c:v>43942</c:v>
                </c:pt>
                <c:pt idx="639">
                  <c:v>43941</c:v>
                </c:pt>
                <c:pt idx="640">
                  <c:v>43938</c:v>
                </c:pt>
                <c:pt idx="641">
                  <c:v>43937</c:v>
                </c:pt>
                <c:pt idx="642">
                  <c:v>43936</c:v>
                </c:pt>
                <c:pt idx="643">
                  <c:v>43935</c:v>
                </c:pt>
                <c:pt idx="644">
                  <c:v>43934</c:v>
                </c:pt>
                <c:pt idx="645">
                  <c:v>43930</c:v>
                </c:pt>
                <c:pt idx="646">
                  <c:v>43929</c:v>
                </c:pt>
                <c:pt idx="647">
                  <c:v>43928</c:v>
                </c:pt>
                <c:pt idx="648">
                  <c:v>43927</c:v>
                </c:pt>
                <c:pt idx="649">
                  <c:v>43924</c:v>
                </c:pt>
                <c:pt idx="650">
                  <c:v>43923</c:v>
                </c:pt>
                <c:pt idx="651">
                  <c:v>43922</c:v>
                </c:pt>
                <c:pt idx="652">
                  <c:v>43921</c:v>
                </c:pt>
                <c:pt idx="653">
                  <c:v>43920</c:v>
                </c:pt>
                <c:pt idx="654">
                  <c:v>43917</c:v>
                </c:pt>
                <c:pt idx="655">
                  <c:v>43916</c:v>
                </c:pt>
                <c:pt idx="656">
                  <c:v>43915</c:v>
                </c:pt>
                <c:pt idx="657">
                  <c:v>43914</c:v>
                </c:pt>
                <c:pt idx="658">
                  <c:v>43913</c:v>
                </c:pt>
                <c:pt idx="659">
                  <c:v>43910</c:v>
                </c:pt>
                <c:pt idx="660">
                  <c:v>43909</c:v>
                </c:pt>
                <c:pt idx="661">
                  <c:v>43908</c:v>
                </c:pt>
                <c:pt idx="662">
                  <c:v>43907</c:v>
                </c:pt>
                <c:pt idx="663">
                  <c:v>43906</c:v>
                </c:pt>
                <c:pt idx="664">
                  <c:v>43903</c:v>
                </c:pt>
                <c:pt idx="665">
                  <c:v>43902</c:v>
                </c:pt>
                <c:pt idx="666">
                  <c:v>43901</c:v>
                </c:pt>
                <c:pt idx="667">
                  <c:v>43900</c:v>
                </c:pt>
                <c:pt idx="668">
                  <c:v>43899</c:v>
                </c:pt>
                <c:pt idx="669">
                  <c:v>43896</c:v>
                </c:pt>
                <c:pt idx="670">
                  <c:v>43895</c:v>
                </c:pt>
                <c:pt idx="671">
                  <c:v>43894</c:v>
                </c:pt>
                <c:pt idx="672">
                  <c:v>43893</c:v>
                </c:pt>
                <c:pt idx="673">
                  <c:v>43892</c:v>
                </c:pt>
                <c:pt idx="674">
                  <c:v>43889</c:v>
                </c:pt>
                <c:pt idx="675">
                  <c:v>43888</c:v>
                </c:pt>
                <c:pt idx="676">
                  <c:v>43887</c:v>
                </c:pt>
                <c:pt idx="677">
                  <c:v>43886</c:v>
                </c:pt>
                <c:pt idx="678">
                  <c:v>43885</c:v>
                </c:pt>
                <c:pt idx="679">
                  <c:v>43882</c:v>
                </c:pt>
                <c:pt idx="680">
                  <c:v>43881</c:v>
                </c:pt>
                <c:pt idx="681">
                  <c:v>43880</c:v>
                </c:pt>
                <c:pt idx="682">
                  <c:v>43879</c:v>
                </c:pt>
                <c:pt idx="683">
                  <c:v>43875</c:v>
                </c:pt>
                <c:pt idx="684">
                  <c:v>43874</c:v>
                </c:pt>
                <c:pt idx="685">
                  <c:v>43873</c:v>
                </c:pt>
                <c:pt idx="686">
                  <c:v>43872</c:v>
                </c:pt>
                <c:pt idx="687">
                  <c:v>43871</c:v>
                </c:pt>
                <c:pt idx="688">
                  <c:v>43868</c:v>
                </c:pt>
                <c:pt idx="689">
                  <c:v>43867</c:v>
                </c:pt>
                <c:pt idx="690">
                  <c:v>43866</c:v>
                </c:pt>
                <c:pt idx="691">
                  <c:v>43865</c:v>
                </c:pt>
                <c:pt idx="692">
                  <c:v>43864</c:v>
                </c:pt>
                <c:pt idx="693">
                  <c:v>43861</c:v>
                </c:pt>
                <c:pt idx="694">
                  <c:v>43860</c:v>
                </c:pt>
                <c:pt idx="695">
                  <c:v>43859</c:v>
                </c:pt>
                <c:pt idx="696">
                  <c:v>43858</c:v>
                </c:pt>
                <c:pt idx="697">
                  <c:v>43857</c:v>
                </c:pt>
                <c:pt idx="698">
                  <c:v>43854</c:v>
                </c:pt>
                <c:pt idx="699">
                  <c:v>43853</c:v>
                </c:pt>
                <c:pt idx="700">
                  <c:v>43852</c:v>
                </c:pt>
                <c:pt idx="701">
                  <c:v>43851</c:v>
                </c:pt>
                <c:pt idx="702">
                  <c:v>43847</c:v>
                </c:pt>
                <c:pt idx="703">
                  <c:v>43846</c:v>
                </c:pt>
                <c:pt idx="704">
                  <c:v>43845</c:v>
                </c:pt>
                <c:pt idx="705">
                  <c:v>43844</c:v>
                </c:pt>
                <c:pt idx="706">
                  <c:v>43843</c:v>
                </c:pt>
                <c:pt idx="707">
                  <c:v>43840</c:v>
                </c:pt>
                <c:pt idx="708">
                  <c:v>43839</c:v>
                </c:pt>
                <c:pt idx="709">
                  <c:v>43838</c:v>
                </c:pt>
                <c:pt idx="710">
                  <c:v>43837</c:v>
                </c:pt>
                <c:pt idx="711">
                  <c:v>43836</c:v>
                </c:pt>
                <c:pt idx="712">
                  <c:v>43833</c:v>
                </c:pt>
                <c:pt idx="713">
                  <c:v>43832</c:v>
                </c:pt>
                <c:pt idx="714">
                  <c:v>43830</c:v>
                </c:pt>
                <c:pt idx="715">
                  <c:v>43829</c:v>
                </c:pt>
                <c:pt idx="716">
                  <c:v>43826</c:v>
                </c:pt>
                <c:pt idx="717">
                  <c:v>43825</c:v>
                </c:pt>
                <c:pt idx="718">
                  <c:v>43823</c:v>
                </c:pt>
                <c:pt idx="719">
                  <c:v>43822</c:v>
                </c:pt>
                <c:pt idx="720">
                  <c:v>43819</c:v>
                </c:pt>
                <c:pt idx="721">
                  <c:v>43818</c:v>
                </c:pt>
                <c:pt idx="722">
                  <c:v>43817</c:v>
                </c:pt>
                <c:pt idx="723">
                  <c:v>43816</c:v>
                </c:pt>
                <c:pt idx="724">
                  <c:v>43815</c:v>
                </c:pt>
                <c:pt idx="725">
                  <c:v>43812</c:v>
                </c:pt>
                <c:pt idx="726">
                  <c:v>43811</c:v>
                </c:pt>
                <c:pt idx="727">
                  <c:v>43810</c:v>
                </c:pt>
                <c:pt idx="728">
                  <c:v>43809</c:v>
                </c:pt>
                <c:pt idx="729">
                  <c:v>43808</c:v>
                </c:pt>
                <c:pt idx="730">
                  <c:v>43805</c:v>
                </c:pt>
                <c:pt idx="731">
                  <c:v>43804</c:v>
                </c:pt>
                <c:pt idx="732">
                  <c:v>43803</c:v>
                </c:pt>
                <c:pt idx="733">
                  <c:v>43802</c:v>
                </c:pt>
                <c:pt idx="734">
                  <c:v>43801</c:v>
                </c:pt>
                <c:pt idx="735">
                  <c:v>43798</c:v>
                </c:pt>
                <c:pt idx="736">
                  <c:v>43796</c:v>
                </c:pt>
                <c:pt idx="737">
                  <c:v>43795</c:v>
                </c:pt>
                <c:pt idx="738">
                  <c:v>43794</c:v>
                </c:pt>
                <c:pt idx="739">
                  <c:v>43791</c:v>
                </c:pt>
                <c:pt idx="740">
                  <c:v>43790</c:v>
                </c:pt>
                <c:pt idx="741">
                  <c:v>43789</c:v>
                </c:pt>
                <c:pt idx="742">
                  <c:v>43788</c:v>
                </c:pt>
                <c:pt idx="743">
                  <c:v>43787</c:v>
                </c:pt>
                <c:pt idx="744">
                  <c:v>43784</c:v>
                </c:pt>
                <c:pt idx="745">
                  <c:v>43783</c:v>
                </c:pt>
                <c:pt idx="746">
                  <c:v>43782</c:v>
                </c:pt>
                <c:pt idx="747">
                  <c:v>43781</c:v>
                </c:pt>
                <c:pt idx="748">
                  <c:v>43780</c:v>
                </c:pt>
                <c:pt idx="749">
                  <c:v>43777</c:v>
                </c:pt>
                <c:pt idx="750">
                  <c:v>43776</c:v>
                </c:pt>
                <c:pt idx="751">
                  <c:v>43775</c:v>
                </c:pt>
                <c:pt idx="752">
                  <c:v>43774</c:v>
                </c:pt>
                <c:pt idx="753">
                  <c:v>43773</c:v>
                </c:pt>
                <c:pt idx="754">
                  <c:v>43770</c:v>
                </c:pt>
                <c:pt idx="755">
                  <c:v>43769</c:v>
                </c:pt>
                <c:pt idx="756">
                  <c:v>43768</c:v>
                </c:pt>
                <c:pt idx="757">
                  <c:v>43767</c:v>
                </c:pt>
                <c:pt idx="758">
                  <c:v>43766</c:v>
                </c:pt>
                <c:pt idx="759">
                  <c:v>43763</c:v>
                </c:pt>
                <c:pt idx="760">
                  <c:v>43762</c:v>
                </c:pt>
                <c:pt idx="761">
                  <c:v>43761</c:v>
                </c:pt>
                <c:pt idx="762">
                  <c:v>43760</c:v>
                </c:pt>
                <c:pt idx="763">
                  <c:v>43759</c:v>
                </c:pt>
                <c:pt idx="764">
                  <c:v>43756</c:v>
                </c:pt>
                <c:pt idx="765">
                  <c:v>43755</c:v>
                </c:pt>
                <c:pt idx="766">
                  <c:v>43754</c:v>
                </c:pt>
                <c:pt idx="767">
                  <c:v>43753</c:v>
                </c:pt>
                <c:pt idx="768">
                  <c:v>43752</c:v>
                </c:pt>
                <c:pt idx="769">
                  <c:v>43749</c:v>
                </c:pt>
                <c:pt idx="770">
                  <c:v>43748</c:v>
                </c:pt>
                <c:pt idx="771">
                  <c:v>43747</c:v>
                </c:pt>
                <c:pt idx="772">
                  <c:v>43746</c:v>
                </c:pt>
                <c:pt idx="773">
                  <c:v>43745</c:v>
                </c:pt>
                <c:pt idx="774">
                  <c:v>43742</c:v>
                </c:pt>
                <c:pt idx="775">
                  <c:v>43741</c:v>
                </c:pt>
                <c:pt idx="776">
                  <c:v>43740</c:v>
                </c:pt>
                <c:pt idx="777">
                  <c:v>43739</c:v>
                </c:pt>
                <c:pt idx="778">
                  <c:v>43738</c:v>
                </c:pt>
                <c:pt idx="779">
                  <c:v>43735</c:v>
                </c:pt>
                <c:pt idx="780">
                  <c:v>43734</c:v>
                </c:pt>
                <c:pt idx="781">
                  <c:v>43733</c:v>
                </c:pt>
                <c:pt idx="782">
                  <c:v>43732</c:v>
                </c:pt>
                <c:pt idx="783">
                  <c:v>43731</c:v>
                </c:pt>
                <c:pt idx="784">
                  <c:v>43728</c:v>
                </c:pt>
                <c:pt idx="785">
                  <c:v>43727</c:v>
                </c:pt>
                <c:pt idx="786">
                  <c:v>43726</c:v>
                </c:pt>
                <c:pt idx="787">
                  <c:v>43725</c:v>
                </c:pt>
                <c:pt idx="788">
                  <c:v>43724</c:v>
                </c:pt>
                <c:pt idx="789">
                  <c:v>43721</c:v>
                </c:pt>
                <c:pt idx="790">
                  <c:v>43720</c:v>
                </c:pt>
                <c:pt idx="791">
                  <c:v>43719</c:v>
                </c:pt>
                <c:pt idx="792">
                  <c:v>43718</c:v>
                </c:pt>
                <c:pt idx="793">
                  <c:v>43717</c:v>
                </c:pt>
                <c:pt idx="794">
                  <c:v>43714</c:v>
                </c:pt>
                <c:pt idx="795">
                  <c:v>43713</c:v>
                </c:pt>
                <c:pt idx="796">
                  <c:v>43712</c:v>
                </c:pt>
                <c:pt idx="797">
                  <c:v>43711</c:v>
                </c:pt>
                <c:pt idx="798">
                  <c:v>43707</c:v>
                </c:pt>
                <c:pt idx="799">
                  <c:v>43706</c:v>
                </c:pt>
                <c:pt idx="800">
                  <c:v>43705</c:v>
                </c:pt>
                <c:pt idx="801">
                  <c:v>43704</c:v>
                </c:pt>
                <c:pt idx="802">
                  <c:v>43703</c:v>
                </c:pt>
                <c:pt idx="803">
                  <c:v>43700</c:v>
                </c:pt>
                <c:pt idx="804">
                  <c:v>43699</c:v>
                </c:pt>
                <c:pt idx="805">
                  <c:v>43698</c:v>
                </c:pt>
                <c:pt idx="806">
                  <c:v>43697</c:v>
                </c:pt>
                <c:pt idx="807">
                  <c:v>43696</c:v>
                </c:pt>
                <c:pt idx="808">
                  <c:v>43693</c:v>
                </c:pt>
                <c:pt idx="809">
                  <c:v>43692</c:v>
                </c:pt>
                <c:pt idx="810">
                  <c:v>43691</c:v>
                </c:pt>
                <c:pt idx="811">
                  <c:v>43690</c:v>
                </c:pt>
                <c:pt idx="812">
                  <c:v>43689</c:v>
                </c:pt>
                <c:pt idx="813">
                  <c:v>43686</c:v>
                </c:pt>
                <c:pt idx="814">
                  <c:v>43685</c:v>
                </c:pt>
                <c:pt idx="815">
                  <c:v>43684</c:v>
                </c:pt>
                <c:pt idx="816">
                  <c:v>43683</c:v>
                </c:pt>
                <c:pt idx="817">
                  <c:v>43682</c:v>
                </c:pt>
                <c:pt idx="818">
                  <c:v>43679</c:v>
                </c:pt>
                <c:pt idx="819">
                  <c:v>43678</c:v>
                </c:pt>
                <c:pt idx="820">
                  <c:v>43677</c:v>
                </c:pt>
                <c:pt idx="821">
                  <c:v>43676</c:v>
                </c:pt>
                <c:pt idx="822">
                  <c:v>43675</c:v>
                </c:pt>
                <c:pt idx="823">
                  <c:v>43672</c:v>
                </c:pt>
                <c:pt idx="824">
                  <c:v>43671</c:v>
                </c:pt>
                <c:pt idx="825">
                  <c:v>43670</c:v>
                </c:pt>
                <c:pt idx="826">
                  <c:v>43669</c:v>
                </c:pt>
                <c:pt idx="827">
                  <c:v>43668</c:v>
                </c:pt>
                <c:pt idx="828">
                  <c:v>43665</c:v>
                </c:pt>
                <c:pt idx="829">
                  <c:v>43664</c:v>
                </c:pt>
                <c:pt idx="830">
                  <c:v>43663</c:v>
                </c:pt>
                <c:pt idx="831">
                  <c:v>43662</c:v>
                </c:pt>
                <c:pt idx="832">
                  <c:v>43661</c:v>
                </c:pt>
                <c:pt idx="833">
                  <c:v>43658</c:v>
                </c:pt>
                <c:pt idx="834">
                  <c:v>43657</c:v>
                </c:pt>
                <c:pt idx="835">
                  <c:v>43656</c:v>
                </c:pt>
                <c:pt idx="836">
                  <c:v>43655</c:v>
                </c:pt>
                <c:pt idx="837">
                  <c:v>43654</c:v>
                </c:pt>
                <c:pt idx="838">
                  <c:v>43651</c:v>
                </c:pt>
                <c:pt idx="839">
                  <c:v>43649</c:v>
                </c:pt>
                <c:pt idx="840">
                  <c:v>43648</c:v>
                </c:pt>
                <c:pt idx="841">
                  <c:v>43647</c:v>
                </c:pt>
                <c:pt idx="842">
                  <c:v>43644</c:v>
                </c:pt>
                <c:pt idx="843">
                  <c:v>43643</c:v>
                </c:pt>
                <c:pt idx="844">
                  <c:v>43642</c:v>
                </c:pt>
                <c:pt idx="845">
                  <c:v>43641</c:v>
                </c:pt>
                <c:pt idx="846">
                  <c:v>43640</c:v>
                </c:pt>
                <c:pt idx="847">
                  <c:v>43637</c:v>
                </c:pt>
                <c:pt idx="848">
                  <c:v>43636</c:v>
                </c:pt>
                <c:pt idx="849">
                  <c:v>43635</c:v>
                </c:pt>
                <c:pt idx="850">
                  <c:v>43634</c:v>
                </c:pt>
                <c:pt idx="851">
                  <c:v>43633</c:v>
                </c:pt>
                <c:pt idx="852">
                  <c:v>43630</c:v>
                </c:pt>
                <c:pt idx="853">
                  <c:v>43629</c:v>
                </c:pt>
                <c:pt idx="854">
                  <c:v>43628</c:v>
                </c:pt>
                <c:pt idx="855">
                  <c:v>43627</c:v>
                </c:pt>
                <c:pt idx="856">
                  <c:v>43626</c:v>
                </c:pt>
                <c:pt idx="857">
                  <c:v>43623</c:v>
                </c:pt>
                <c:pt idx="858">
                  <c:v>43622</c:v>
                </c:pt>
                <c:pt idx="859">
                  <c:v>43621</c:v>
                </c:pt>
                <c:pt idx="860">
                  <c:v>43620</c:v>
                </c:pt>
                <c:pt idx="861">
                  <c:v>43619</c:v>
                </c:pt>
                <c:pt idx="862">
                  <c:v>43616</c:v>
                </c:pt>
                <c:pt idx="863">
                  <c:v>43615</c:v>
                </c:pt>
                <c:pt idx="864">
                  <c:v>43614</c:v>
                </c:pt>
                <c:pt idx="865">
                  <c:v>43613</c:v>
                </c:pt>
                <c:pt idx="866">
                  <c:v>43609</c:v>
                </c:pt>
                <c:pt idx="867">
                  <c:v>43608</c:v>
                </c:pt>
                <c:pt idx="868">
                  <c:v>43607</c:v>
                </c:pt>
                <c:pt idx="869">
                  <c:v>43606</c:v>
                </c:pt>
                <c:pt idx="870">
                  <c:v>43605</c:v>
                </c:pt>
                <c:pt idx="871">
                  <c:v>43602</c:v>
                </c:pt>
                <c:pt idx="872">
                  <c:v>43601</c:v>
                </c:pt>
                <c:pt idx="873">
                  <c:v>43600</c:v>
                </c:pt>
                <c:pt idx="874">
                  <c:v>43599</c:v>
                </c:pt>
                <c:pt idx="875">
                  <c:v>43598</c:v>
                </c:pt>
                <c:pt idx="876">
                  <c:v>43595</c:v>
                </c:pt>
                <c:pt idx="877">
                  <c:v>43594</c:v>
                </c:pt>
                <c:pt idx="878">
                  <c:v>43593</c:v>
                </c:pt>
                <c:pt idx="879">
                  <c:v>43592</c:v>
                </c:pt>
                <c:pt idx="880">
                  <c:v>43591</c:v>
                </c:pt>
                <c:pt idx="881">
                  <c:v>43588</c:v>
                </c:pt>
                <c:pt idx="882">
                  <c:v>43587</c:v>
                </c:pt>
                <c:pt idx="883">
                  <c:v>43586</c:v>
                </c:pt>
                <c:pt idx="884">
                  <c:v>43585</c:v>
                </c:pt>
                <c:pt idx="885">
                  <c:v>43584</c:v>
                </c:pt>
                <c:pt idx="886">
                  <c:v>43581</c:v>
                </c:pt>
                <c:pt idx="887">
                  <c:v>43580</c:v>
                </c:pt>
                <c:pt idx="888">
                  <c:v>43579</c:v>
                </c:pt>
                <c:pt idx="889">
                  <c:v>43578</c:v>
                </c:pt>
                <c:pt idx="890">
                  <c:v>43577</c:v>
                </c:pt>
                <c:pt idx="891">
                  <c:v>43573</c:v>
                </c:pt>
                <c:pt idx="892">
                  <c:v>43572</c:v>
                </c:pt>
                <c:pt idx="893">
                  <c:v>43571</c:v>
                </c:pt>
                <c:pt idx="894">
                  <c:v>43570</c:v>
                </c:pt>
                <c:pt idx="895">
                  <c:v>43567</c:v>
                </c:pt>
                <c:pt idx="896">
                  <c:v>43566</c:v>
                </c:pt>
                <c:pt idx="897">
                  <c:v>43565</c:v>
                </c:pt>
                <c:pt idx="898">
                  <c:v>43564</c:v>
                </c:pt>
                <c:pt idx="899">
                  <c:v>43563</c:v>
                </c:pt>
                <c:pt idx="900">
                  <c:v>43560</c:v>
                </c:pt>
                <c:pt idx="901">
                  <c:v>43559</c:v>
                </c:pt>
                <c:pt idx="902">
                  <c:v>43558</c:v>
                </c:pt>
                <c:pt idx="903">
                  <c:v>43557</c:v>
                </c:pt>
                <c:pt idx="904">
                  <c:v>43556</c:v>
                </c:pt>
                <c:pt idx="905">
                  <c:v>43553</c:v>
                </c:pt>
                <c:pt idx="906">
                  <c:v>43552</c:v>
                </c:pt>
                <c:pt idx="907">
                  <c:v>43551</c:v>
                </c:pt>
                <c:pt idx="908">
                  <c:v>43550</c:v>
                </c:pt>
                <c:pt idx="909">
                  <c:v>43549</c:v>
                </c:pt>
                <c:pt idx="910">
                  <c:v>43546</c:v>
                </c:pt>
                <c:pt idx="911">
                  <c:v>43545</c:v>
                </c:pt>
                <c:pt idx="912">
                  <c:v>43544</c:v>
                </c:pt>
                <c:pt idx="913">
                  <c:v>43543</c:v>
                </c:pt>
                <c:pt idx="914">
                  <c:v>43542</c:v>
                </c:pt>
                <c:pt idx="915">
                  <c:v>43539</c:v>
                </c:pt>
                <c:pt idx="916">
                  <c:v>43538</c:v>
                </c:pt>
                <c:pt idx="917">
                  <c:v>43537</c:v>
                </c:pt>
                <c:pt idx="918">
                  <c:v>43536</c:v>
                </c:pt>
                <c:pt idx="919">
                  <c:v>43535</c:v>
                </c:pt>
                <c:pt idx="920">
                  <c:v>43532</c:v>
                </c:pt>
                <c:pt idx="921">
                  <c:v>43531</c:v>
                </c:pt>
                <c:pt idx="922">
                  <c:v>43530</c:v>
                </c:pt>
                <c:pt idx="923">
                  <c:v>43529</c:v>
                </c:pt>
                <c:pt idx="924">
                  <c:v>43528</c:v>
                </c:pt>
                <c:pt idx="925">
                  <c:v>43525</c:v>
                </c:pt>
                <c:pt idx="926">
                  <c:v>43524</c:v>
                </c:pt>
                <c:pt idx="927">
                  <c:v>43523</c:v>
                </c:pt>
                <c:pt idx="928">
                  <c:v>43522</c:v>
                </c:pt>
                <c:pt idx="929">
                  <c:v>43521</c:v>
                </c:pt>
                <c:pt idx="930">
                  <c:v>43518</c:v>
                </c:pt>
                <c:pt idx="931">
                  <c:v>43517</c:v>
                </c:pt>
                <c:pt idx="932">
                  <c:v>43516</c:v>
                </c:pt>
                <c:pt idx="933">
                  <c:v>43515</c:v>
                </c:pt>
                <c:pt idx="934">
                  <c:v>43511</c:v>
                </c:pt>
                <c:pt idx="935">
                  <c:v>43510</c:v>
                </c:pt>
                <c:pt idx="936">
                  <c:v>43509</c:v>
                </c:pt>
                <c:pt idx="937">
                  <c:v>43508</c:v>
                </c:pt>
                <c:pt idx="938">
                  <c:v>43507</c:v>
                </c:pt>
                <c:pt idx="939">
                  <c:v>43504</c:v>
                </c:pt>
                <c:pt idx="940">
                  <c:v>43503</c:v>
                </c:pt>
                <c:pt idx="941">
                  <c:v>43502</c:v>
                </c:pt>
                <c:pt idx="942">
                  <c:v>43501</c:v>
                </c:pt>
                <c:pt idx="943">
                  <c:v>43500</c:v>
                </c:pt>
                <c:pt idx="944">
                  <c:v>43497</c:v>
                </c:pt>
                <c:pt idx="945">
                  <c:v>43496</c:v>
                </c:pt>
                <c:pt idx="946">
                  <c:v>43495</c:v>
                </c:pt>
                <c:pt idx="947">
                  <c:v>43494</c:v>
                </c:pt>
                <c:pt idx="948">
                  <c:v>43493</c:v>
                </c:pt>
                <c:pt idx="949">
                  <c:v>43490</c:v>
                </c:pt>
                <c:pt idx="950">
                  <c:v>43489</c:v>
                </c:pt>
                <c:pt idx="951">
                  <c:v>43488</c:v>
                </c:pt>
                <c:pt idx="952">
                  <c:v>43487</c:v>
                </c:pt>
                <c:pt idx="953">
                  <c:v>43483</c:v>
                </c:pt>
                <c:pt idx="954">
                  <c:v>43482</c:v>
                </c:pt>
                <c:pt idx="955">
                  <c:v>43481</c:v>
                </c:pt>
                <c:pt idx="956">
                  <c:v>43480</c:v>
                </c:pt>
                <c:pt idx="957">
                  <c:v>43479</c:v>
                </c:pt>
                <c:pt idx="958">
                  <c:v>43476</c:v>
                </c:pt>
                <c:pt idx="959">
                  <c:v>43475</c:v>
                </c:pt>
                <c:pt idx="960">
                  <c:v>43474</c:v>
                </c:pt>
                <c:pt idx="961">
                  <c:v>43473</c:v>
                </c:pt>
                <c:pt idx="962">
                  <c:v>43472</c:v>
                </c:pt>
                <c:pt idx="963">
                  <c:v>43469</c:v>
                </c:pt>
                <c:pt idx="964">
                  <c:v>43468</c:v>
                </c:pt>
                <c:pt idx="965">
                  <c:v>43467</c:v>
                </c:pt>
                <c:pt idx="966">
                  <c:v>43465</c:v>
                </c:pt>
                <c:pt idx="967">
                  <c:v>43462</c:v>
                </c:pt>
                <c:pt idx="968">
                  <c:v>43461</c:v>
                </c:pt>
                <c:pt idx="969">
                  <c:v>43460</c:v>
                </c:pt>
                <c:pt idx="970">
                  <c:v>43458</c:v>
                </c:pt>
                <c:pt idx="971">
                  <c:v>43455</c:v>
                </c:pt>
                <c:pt idx="972">
                  <c:v>43454</c:v>
                </c:pt>
                <c:pt idx="973">
                  <c:v>43453</c:v>
                </c:pt>
                <c:pt idx="974">
                  <c:v>43452</c:v>
                </c:pt>
                <c:pt idx="975">
                  <c:v>43451</c:v>
                </c:pt>
                <c:pt idx="976">
                  <c:v>43448</c:v>
                </c:pt>
                <c:pt idx="977">
                  <c:v>43447</c:v>
                </c:pt>
                <c:pt idx="978">
                  <c:v>43446</c:v>
                </c:pt>
                <c:pt idx="979">
                  <c:v>43445</c:v>
                </c:pt>
                <c:pt idx="980">
                  <c:v>43444</c:v>
                </c:pt>
                <c:pt idx="981">
                  <c:v>43441</c:v>
                </c:pt>
                <c:pt idx="982">
                  <c:v>43440</c:v>
                </c:pt>
                <c:pt idx="983">
                  <c:v>43438</c:v>
                </c:pt>
                <c:pt idx="984">
                  <c:v>43437</c:v>
                </c:pt>
                <c:pt idx="985">
                  <c:v>43434</c:v>
                </c:pt>
                <c:pt idx="986">
                  <c:v>43433</c:v>
                </c:pt>
                <c:pt idx="987">
                  <c:v>43432</c:v>
                </c:pt>
                <c:pt idx="988">
                  <c:v>43431</c:v>
                </c:pt>
                <c:pt idx="989">
                  <c:v>43430</c:v>
                </c:pt>
                <c:pt idx="990">
                  <c:v>43427</c:v>
                </c:pt>
                <c:pt idx="991">
                  <c:v>43425</c:v>
                </c:pt>
                <c:pt idx="992">
                  <c:v>43424</c:v>
                </c:pt>
                <c:pt idx="993">
                  <c:v>43423</c:v>
                </c:pt>
                <c:pt idx="994">
                  <c:v>43420</c:v>
                </c:pt>
                <c:pt idx="995">
                  <c:v>43419</c:v>
                </c:pt>
                <c:pt idx="996">
                  <c:v>43418</c:v>
                </c:pt>
                <c:pt idx="997">
                  <c:v>43417</c:v>
                </c:pt>
                <c:pt idx="998">
                  <c:v>43416</c:v>
                </c:pt>
                <c:pt idx="999">
                  <c:v>43413</c:v>
                </c:pt>
                <c:pt idx="1000">
                  <c:v>43412</c:v>
                </c:pt>
                <c:pt idx="1001">
                  <c:v>43411</c:v>
                </c:pt>
                <c:pt idx="1002">
                  <c:v>43410</c:v>
                </c:pt>
                <c:pt idx="1003">
                  <c:v>43409</c:v>
                </c:pt>
                <c:pt idx="1004">
                  <c:v>43406</c:v>
                </c:pt>
                <c:pt idx="1005">
                  <c:v>43405</c:v>
                </c:pt>
                <c:pt idx="1006">
                  <c:v>43404</c:v>
                </c:pt>
                <c:pt idx="1007">
                  <c:v>43403</c:v>
                </c:pt>
                <c:pt idx="1008">
                  <c:v>43402</c:v>
                </c:pt>
                <c:pt idx="1009">
                  <c:v>43399</c:v>
                </c:pt>
                <c:pt idx="1010">
                  <c:v>43398</c:v>
                </c:pt>
                <c:pt idx="1011">
                  <c:v>43397</c:v>
                </c:pt>
                <c:pt idx="1012">
                  <c:v>43396</c:v>
                </c:pt>
                <c:pt idx="1013">
                  <c:v>43395</c:v>
                </c:pt>
                <c:pt idx="1014">
                  <c:v>43392</c:v>
                </c:pt>
                <c:pt idx="1015">
                  <c:v>43391</c:v>
                </c:pt>
                <c:pt idx="1016">
                  <c:v>43390</c:v>
                </c:pt>
                <c:pt idx="1017">
                  <c:v>43389</c:v>
                </c:pt>
                <c:pt idx="1018">
                  <c:v>43388</c:v>
                </c:pt>
                <c:pt idx="1019">
                  <c:v>43385</c:v>
                </c:pt>
                <c:pt idx="1020">
                  <c:v>43384</c:v>
                </c:pt>
                <c:pt idx="1021">
                  <c:v>43383</c:v>
                </c:pt>
                <c:pt idx="1022">
                  <c:v>43382</c:v>
                </c:pt>
                <c:pt idx="1023">
                  <c:v>43381</c:v>
                </c:pt>
                <c:pt idx="1024">
                  <c:v>43378</c:v>
                </c:pt>
                <c:pt idx="1025">
                  <c:v>43377</c:v>
                </c:pt>
                <c:pt idx="1026">
                  <c:v>43376</c:v>
                </c:pt>
                <c:pt idx="1027">
                  <c:v>43375</c:v>
                </c:pt>
                <c:pt idx="1028">
                  <c:v>43374</c:v>
                </c:pt>
                <c:pt idx="1029">
                  <c:v>43371</c:v>
                </c:pt>
                <c:pt idx="1030">
                  <c:v>43370</c:v>
                </c:pt>
                <c:pt idx="1031">
                  <c:v>43369</c:v>
                </c:pt>
                <c:pt idx="1032">
                  <c:v>43368</c:v>
                </c:pt>
                <c:pt idx="1033">
                  <c:v>43367</c:v>
                </c:pt>
                <c:pt idx="1034">
                  <c:v>43364</c:v>
                </c:pt>
                <c:pt idx="1035">
                  <c:v>43363</c:v>
                </c:pt>
                <c:pt idx="1036">
                  <c:v>43362</c:v>
                </c:pt>
                <c:pt idx="1037">
                  <c:v>43361</c:v>
                </c:pt>
                <c:pt idx="1038">
                  <c:v>43360</c:v>
                </c:pt>
                <c:pt idx="1039">
                  <c:v>43357</c:v>
                </c:pt>
                <c:pt idx="1040">
                  <c:v>43356</c:v>
                </c:pt>
                <c:pt idx="1041">
                  <c:v>43355</c:v>
                </c:pt>
                <c:pt idx="1042">
                  <c:v>43354</c:v>
                </c:pt>
                <c:pt idx="1043">
                  <c:v>43353</c:v>
                </c:pt>
                <c:pt idx="1044">
                  <c:v>43350</c:v>
                </c:pt>
                <c:pt idx="1045">
                  <c:v>43349</c:v>
                </c:pt>
                <c:pt idx="1046">
                  <c:v>43348</c:v>
                </c:pt>
                <c:pt idx="1047">
                  <c:v>43347</c:v>
                </c:pt>
                <c:pt idx="1048">
                  <c:v>43343</c:v>
                </c:pt>
                <c:pt idx="1049">
                  <c:v>43342</c:v>
                </c:pt>
                <c:pt idx="1050">
                  <c:v>43341</c:v>
                </c:pt>
                <c:pt idx="1051">
                  <c:v>43340</c:v>
                </c:pt>
                <c:pt idx="1052">
                  <c:v>43339</c:v>
                </c:pt>
                <c:pt idx="1053">
                  <c:v>43336</c:v>
                </c:pt>
                <c:pt idx="1054">
                  <c:v>43335</c:v>
                </c:pt>
                <c:pt idx="1055">
                  <c:v>43334</c:v>
                </c:pt>
                <c:pt idx="1056">
                  <c:v>43333</c:v>
                </c:pt>
                <c:pt idx="1057">
                  <c:v>43332</c:v>
                </c:pt>
                <c:pt idx="1058">
                  <c:v>43329</c:v>
                </c:pt>
                <c:pt idx="1059">
                  <c:v>43328</c:v>
                </c:pt>
                <c:pt idx="1060">
                  <c:v>43327</c:v>
                </c:pt>
                <c:pt idx="1061">
                  <c:v>43326</c:v>
                </c:pt>
                <c:pt idx="1062">
                  <c:v>43325</c:v>
                </c:pt>
                <c:pt idx="1063">
                  <c:v>43322</c:v>
                </c:pt>
                <c:pt idx="1064">
                  <c:v>43321</c:v>
                </c:pt>
                <c:pt idx="1065">
                  <c:v>43320</c:v>
                </c:pt>
                <c:pt idx="1066">
                  <c:v>43319</c:v>
                </c:pt>
                <c:pt idx="1067">
                  <c:v>43318</c:v>
                </c:pt>
                <c:pt idx="1068">
                  <c:v>43315</c:v>
                </c:pt>
                <c:pt idx="1069">
                  <c:v>43314</c:v>
                </c:pt>
                <c:pt idx="1070">
                  <c:v>43313</c:v>
                </c:pt>
                <c:pt idx="1071">
                  <c:v>43312</c:v>
                </c:pt>
                <c:pt idx="1072">
                  <c:v>43311</c:v>
                </c:pt>
                <c:pt idx="1073">
                  <c:v>43308</c:v>
                </c:pt>
                <c:pt idx="1074">
                  <c:v>43307</c:v>
                </c:pt>
                <c:pt idx="1075">
                  <c:v>43306</c:v>
                </c:pt>
                <c:pt idx="1076">
                  <c:v>43305</c:v>
                </c:pt>
                <c:pt idx="1077">
                  <c:v>43304</c:v>
                </c:pt>
                <c:pt idx="1078">
                  <c:v>43301</c:v>
                </c:pt>
                <c:pt idx="1079">
                  <c:v>43300</c:v>
                </c:pt>
                <c:pt idx="1080">
                  <c:v>43299</c:v>
                </c:pt>
                <c:pt idx="1081">
                  <c:v>43298</c:v>
                </c:pt>
                <c:pt idx="1082">
                  <c:v>43297</c:v>
                </c:pt>
                <c:pt idx="1083">
                  <c:v>43294</c:v>
                </c:pt>
                <c:pt idx="1084">
                  <c:v>43293</c:v>
                </c:pt>
                <c:pt idx="1085">
                  <c:v>43292</c:v>
                </c:pt>
                <c:pt idx="1086">
                  <c:v>43291</c:v>
                </c:pt>
                <c:pt idx="1087">
                  <c:v>43290</c:v>
                </c:pt>
                <c:pt idx="1088">
                  <c:v>43287</c:v>
                </c:pt>
                <c:pt idx="1089">
                  <c:v>43286</c:v>
                </c:pt>
                <c:pt idx="1090">
                  <c:v>43284</c:v>
                </c:pt>
                <c:pt idx="1091">
                  <c:v>43283</c:v>
                </c:pt>
                <c:pt idx="1092">
                  <c:v>43280</c:v>
                </c:pt>
                <c:pt idx="1093">
                  <c:v>43279</c:v>
                </c:pt>
                <c:pt idx="1094">
                  <c:v>43278</c:v>
                </c:pt>
                <c:pt idx="1095">
                  <c:v>43277</c:v>
                </c:pt>
                <c:pt idx="1096">
                  <c:v>43276</c:v>
                </c:pt>
                <c:pt idx="1097">
                  <c:v>43273</c:v>
                </c:pt>
                <c:pt idx="1098">
                  <c:v>43272</c:v>
                </c:pt>
                <c:pt idx="1099">
                  <c:v>43271</c:v>
                </c:pt>
                <c:pt idx="1100">
                  <c:v>43270</c:v>
                </c:pt>
                <c:pt idx="1101">
                  <c:v>43269</c:v>
                </c:pt>
                <c:pt idx="1102">
                  <c:v>43266</c:v>
                </c:pt>
                <c:pt idx="1103">
                  <c:v>43265</c:v>
                </c:pt>
                <c:pt idx="1104">
                  <c:v>43264</c:v>
                </c:pt>
                <c:pt idx="1105">
                  <c:v>43263</c:v>
                </c:pt>
                <c:pt idx="1106">
                  <c:v>43262</c:v>
                </c:pt>
                <c:pt idx="1107">
                  <c:v>43259</c:v>
                </c:pt>
                <c:pt idx="1108">
                  <c:v>43258</c:v>
                </c:pt>
                <c:pt idx="1109">
                  <c:v>43257</c:v>
                </c:pt>
                <c:pt idx="1110">
                  <c:v>43256</c:v>
                </c:pt>
                <c:pt idx="1111">
                  <c:v>43255</c:v>
                </c:pt>
                <c:pt idx="1112">
                  <c:v>43252</c:v>
                </c:pt>
                <c:pt idx="1113">
                  <c:v>43251</c:v>
                </c:pt>
                <c:pt idx="1114">
                  <c:v>43250</c:v>
                </c:pt>
                <c:pt idx="1115">
                  <c:v>43249</c:v>
                </c:pt>
                <c:pt idx="1116">
                  <c:v>43245</c:v>
                </c:pt>
                <c:pt idx="1117">
                  <c:v>43244</c:v>
                </c:pt>
                <c:pt idx="1118">
                  <c:v>43243</c:v>
                </c:pt>
                <c:pt idx="1119">
                  <c:v>43242</c:v>
                </c:pt>
                <c:pt idx="1120">
                  <c:v>43241</c:v>
                </c:pt>
                <c:pt idx="1121">
                  <c:v>43238</c:v>
                </c:pt>
                <c:pt idx="1122">
                  <c:v>43237</c:v>
                </c:pt>
                <c:pt idx="1123">
                  <c:v>43236</c:v>
                </c:pt>
                <c:pt idx="1124">
                  <c:v>43235</c:v>
                </c:pt>
                <c:pt idx="1125">
                  <c:v>43234</c:v>
                </c:pt>
                <c:pt idx="1126">
                  <c:v>43231</c:v>
                </c:pt>
                <c:pt idx="1127">
                  <c:v>43230</c:v>
                </c:pt>
                <c:pt idx="1128">
                  <c:v>43229</c:v>
                </c:pt>
                <c:pt idx="1129">
                  <c:v>43228</c:v>
                </c:pt>
                <c:pt idx="1130">
                  <c:v>43227</c:v>
                </c:pt>
                <c:pt idx="1131">
                  <c:v>43224</c:v>
                </c:pt>
                <c:pt idx="1132">
                  <c:v>43223</c:v>
                </c:pt>
                <c:pt idx="1133">
                  <c:v>43222</c:v>
                </c:pt>
                <c:pt idx="1134">
                  <c:v>43221</c:v>
                </c:pt>
                <c:pt idx="1135">
                  <c:v>43220</c:v>
                </c:pt>
                <c:pt idx="1136">
                  <c:v>43217</c:v>
                </c:pt>
                <c:pt idx="1137">
                  <c:v>43216</c:v>
                </c:pt>
                <c:pt idx="1138">
                  <c:v>43215</c:v>
                </c:pt>
                <c:pt idx="1139">
                  <c:v>43214</c:v>
                </c:pt>
                <c:pt idx="1140">
                  <c:v>43213</c:v>
                </c:pt>
                <c:pt idx="1141">
                  <c:v>43210</c:v>
                </c:pt>
                <c:pt idx="1142">
                  <c:v>43209</c:v>
                </c:pt>
                <c:pt idx="1143">
                  <c:v>43208</c:v>
                </c:pt>
                <c:pt idx="1144">
                  <c:v>43207</c:v>
                </c:pt>
                <c:pt idx="1145">
                  <c:v>43206</c:v>
                </c:pt>
                <c:pt idx="1146">
                  <c:v>43203</c:v>
                </c:pt>
                <c:pt idx="1147">
                  <c:v>43202</c:v>
                </c:pt>
                <c:pt idx="1148">
                  <c:v>43201</c:v>
                </c:pt>
                <c:pt idx="1149">
                  <c:v>43200</c:v>
                </c:pt>
                <c:pt idx="1150">
                  <c:v>43199</c:v>
                </c:pt>
                <c:pt idx="1151">
                  <c:v>43196</c:v>
                </c:pt>
                <c:pt idx="1152">
                  <c:v>43195</c:v>
                </c:pt>
                <c:pt idx="1153">
                  <c:v>43194</c:v>
                </c:pt>
                <c:pt idx="1154">
                  <c:v>43193</c:v>
                </c:pt>
                <c:pt idx="1155">
                  <c:v>43192</c:v>
                </c:pt>
                <c:pt idx="1156">
                  <c:v>43188</c:v>
                </c:pt>
                <c:pt idx="1157">
                  <c:v>43187</c:v>
                </c:pt>
                <c:pt idx="1158">
                  <c:v>43186</c:v>
                </c:pt>
                <c:pt idx="1159">
                  <c:v>43185</c:v>
                </c:pt>
                <c:pt idx="1160">
                  <c:v>43182</c:v>
                </c:pt>
                <c:pt idx="1161">
                  <c:v>43181</c:v>
                </c:pt>
                <c:pt idx="1162">
                  <c:v>43180</c:v>
                </c:pt>
                <c:pt idx="1163">
                  <c:v>43179</c:v>
                </c:pt>
                <c:pt idx="1164">
                  <c:v>43178</c:v>
                </c:pt>
                <c:pt idx="1165">
                  <c:v>43175</c:v>
                </c:pt>
                <c:pt idx="1166">
                  <c:v>43174</c:v>
                </c:pt>
                <c:pt idx="1167">
                  <c:v>43173</c:v>
                </c:pt>
                <c:pt idx="1168">
                  <c:v>43172</c:v>
                </c:pt>
                <c:pt idx="1169">
                  <c:v>43171</c:v>
                </c:pt>
                <c:pt idx="1170">
                  <c:v>43168</c:v>
                </c:pt>
                <c:pt idx="1171">
                  <c:v>43167</c:v>
                </c:pt>
                <c:pt idx="1172">
                  <c:v>43166</c:v>
                </c:pt>
                <c:pt idx="1173">
                  <c:v>43165</c:v>
                </c:pt>
                <c:pt idx="1174">
                  <c:v>43164</c:v>
                </c:pt>
                <c:pt idx="1175">
                  <c:v>43161</c:v>
                </c:pt>
                <c:pt idx="1176">
                  <c:v>43160</c:v>
                </c:pt>
                <c:pt idx="1177">
                  <c:v>43159</c:v>
                </c:pt>
                <c:pt idx="1178">
                  <c:v>43158</c:v>
                </c:pt>
                <c:pt idx="1179">
                  <c:v>43157</c:v>
                </c:pt>
                <c:pt idx="1180">
                  <c:v>43154</c:v>
                </c:pt>
                <c:pt idx="1181">
                  <c:v>43153</c:v>
                </c:pt>
                <c:pt idx="1182">
                  <c:v>43152</c:v>
                </c:pt>
                <c:pt idx="1183">
                  <c:v>43151</c:v>
                </c:pt>
                <c:pt idx="1184">
                  <c:v>43147</c:v>
                </c:pt>
                <c:pt idx="1185">
                  <c:v>43146</c:v>
                </c:pt>
                <c:pt idx="1186">
                  <c:v>43145</c:v>
                </c:pt>
                <c:pt idx="1187">
                  <c:v>43144</c:v>
                </c:pt>
                <c:pt idx="1188">
                  <c:v>43143</c:v>
                </c:pt>
                <c:pt idx="1189">
                  <c:v>43140</c:v>
                </c:pt>
                <c:pt idx="1190">
                  <c:v>43139</c:v>
                </c:pt>
                <c:pt idx="1191">
                  <c:v>43138</c:v>
                </c:pt>
                <c:pt idx="1192">
                  <c:v>43137</c:v>
                </c:pt>
                <c:pt idx="1193">
                  <c:v>43136</c:v>
                </c:pt>
                <c:pt idx="1194">
                  <c:v>43133</c:v>
                </c:pt>
                <c:pt idx="1195">
                  <c:v>43132</c:v>
                </c:pt>
                <c:pt idx="1196">
                  <c:v>43131</c:v>
                </c:pt>
                <c:pt idx="1197">
                  <c:v>43130</c:v>
                </c:pt>
                <c:pt idx="1198">
                  <c:v>43129</c:v>
                </c:pt>
                <c:pt idx="1199">
                  <c:v>43126</c:v>
                </c:pt>
                <c:pt idx="1200">
                  <c:v>43125</c:v>
                </c:pt>
                <c:pt idx="1201">
                  <c:v>43124</c:v>
                </c:pt>
                <c:pt idx="1202">
                  <c:v>43123</c:v>
                </c:pt>
                <c:pt idx="1203">
                  <c:v>43122</c:v>
                </c:pt>
                <c:pt idx="1204">
                  <c:v>43119</c:v>
                </c:pt>
                <c:pt idx="1205">
                  <c:v>43118</c:v>
                </c:pt>
                <c:pt idx="1206">
                  <c:v>43117</c:v>
                </c:pt>
                <c:pt idx="1207">
                  <c:v>43116</c:v>
                </c:pt>
                <c:pt idx="1208">
                  <c:v>43112</c:v>
                </c:pt>
                <c:pt idx="1209">
                  <c:v>43111</c:v>
                </c:pt>
                <c:pt idx="1210">
                  <c:v>43110</c:v>
                </c:pt>
                <c:pt idx="1211">
                  <c:v>43109</c:v>
                </c:pt>
                <c:pt idx="1212">
                  <c:v>43108</c:v>
                </c:pt>
                <c:pt idx="1213">
                  <c:v>43105</c:v>
                </c:pt>
                <c:pt idx="1214">
                  <c:v>43104</c:v>
                </c:pt>
                <c:pt idx="1215">
                  <c:v>43103</c:v>
                </c:pt>
              </c:numCache>
            </c:numRef>
          </c:cat>
          <c:val>
            <c:numRef>
              <c:f>Sheet1!$B$8:$B$1223</c:f>
              <c:numCache>
                <c:formatCode>General</c:formatCode>
                <c:ptCount val="1216"/>
                <c:pt idx="0">
                  <c:v>28.02</c:v>
                </c:pt>
                <c:pt idx="1">
                  <c:v>27.43</c:v>
                </c:pt>
                <c:pt idx="2">
                  <c:v>27.44</c:v>
                </c:pt>
                <c:pt idx="3">
                  <c:v>27.39</c:v>
                </c:pt>
                <c:pt idx="4">
                  <c:v>27.14</c:v>
                </c:pt>
                <c:pt idx="5">
                  <c:v>26.13</c:v>
                </c:pt>
                <c:pt idx="6">
                  <c:v>26.37</c:v>
                </c:pt>
                <c:pt idx="7">
                  <c:v>26.18</c:v>
                </c:pt>
                <c:pt idx="8">
                  <c:v>26.56</c:v>
                </c:pt>
                <c:pt idx="9">
                  <c:v>27.56</c:v>
                </c:pt>
                <c:pt idx="10">
                  <c:v>27.35</c:v>
                </c:pt>
                <c:pt idx="11">
                  <c:v>27.13</c:v>
                </c:pt>
                <c:pt idx="12">
                  <c:v>27.9</c:v>
                </c:pt>
                <c:pt idx="13">
                  <c:v>27.51</c:v>
                </c:pt>
                <c:pt idx="14">
                  <c:v>28.17</c:v>
                </c:pt>
                <c:pt idx="15">
                  <c:v>28.33</c:v>
                </c:pt>
                <c:pt idx="16">
                  <c:v>28.85</c:v>
                </c:pt>
                <c:pt idx="17">
                  <c:v>30</c:v>
                </c:pt>
                <c:pt idx="18">
                  <c:v>30.17</c:v>
                </c:pt>
                <c:pt idx="19">
                  <c:v>30.59</c:v>
                </c:pt>
                <c:pt idx="20">
                  <c:v>29.03</c:v>
                </c:pt>
                <c:pt idx="21">
                  <c:v>28.59</c:v>
                </c:pt>
                <c:pt idx="22">
                  <c:v>28.48</c:v>
                </c:pt>
                <c:pt idx="23">
                  <c:v>30.39</c:v>
                </c:pt>
                <c:pt idx="24">
                  <c:v>29.49</c:v>
                </c:pt>
                <c:pt idx="25">
                  <c:v>29.31</c:v>
                </c:pt>
                <c:pt idx="26">
                  <c:v>29.39</c:v>
                </c:pt>
                <c:pt idx="27">
                  <c:v>30.39</c:v>
                </c:pt>
                <c:pt idx="28">
                  <c:v>31.15</c:v>
                </c:pt>
                <c:pt idx="29">
                  <c:v>31.77</c:v>
                </c:pt>
                <c:pt idx="30">
                  <c:v>33.83</c:v>
                </c:pt>
                <c:pt idx="31">
                  <c:v>34.24</c:v>
                </c:pt>
                <c:pt idx="32">
                  <c:v>36.770000000000003</c:v>
                </c:pt>
                <c:pt idx="33">
                  <c:v>36.61</c:v>
                </c:pt>
                <c:pt idx="34">
                  <c:v>35.99</c:v>
                </c:pt>
                <c:pt idx="35">
                  <c:v>37.020000000000003</c:v>
                </c:pt>
                <c:pt idx="36">
                  <c:v>36.229999999999997</c:v>
                </c:pt>
                <c:pt idx="37">
                  <c:v>35.049999999999997</c:v>
                </c:pt>
                <c:pt idx="38">
                  <c:v>34.869999999999997</c:v>
                </c:pt>
                <c:pt idx="39">
                  <c:v>34.17</c:v>
                </c:pt>
                <c:pt idx="40">
                  <c:v>35.25</c:v>
                </c:pt>
                <c:pt idx="41">
                  <c:v>35.369999999999997</c:v>
                </c:pt>
                <c:pt idx="42">
                  <c:v>36.94</c:v>
                </c:pt>
                <c:pt idx="43">
                  <c:v>37.15</c:v>
                </c:pt>
                <c:pt idx="44">
                  <c:v>37.26</c:v>
                </c:pt>
                <c:pt idx="45">
                  <c:v>39.22</c:v>
                </c:pt>
                <c:pt idx="46">
                  <c:v>40.67</c:v>
                </c:pt>
                <c:pt idx="47">
                  <c:v>41.18</c:v>
                </c:pt>
                <c:pt idx="48">
                  <c:v>40.57</c:v>
                </c:pt>
                <c:pt idx="49">
                  <c:v>40.520000000000003</c:v>
                </c:pt>
                <c:pt idx="50">
                  <c:v>41.98</c:v>
                </c:pt>
                <c:pt idx="51">
                  <c:v>44</c:v>
                </c:pt>
                <c:pt idx="52">
                  <c:v>44.21</c:v>
                </c:pt>
                <c:pt idx="53">
                  <c:v>46.06</c:v>
                </c:pt>
                <c:pt idx="54">
                  <c:v>46.28</c:v>
                </c:pt>
                <c:pt idx="55">
                  <c:v>45.88</c:v>
                </c:pt>
                <c:pt idx="56">
                  <c:v>44.79</c:v>
                </c:pt>
                <c:pt idx="57">
                  <c:v>43.82</c:v>
                </c:pt>
                <c:pt idx="58">
                  <c:v>42.3</c:v>
                </c:pt>
                <c:pt idx="59">
                  <c:v>43.37</c:v>
                </c:pt>
                <c:pt idx="60">
                  <c:v>43.2</c:v>
                </c:pt>
                <c:pt idx="61">
                  <c:v>42.98</c:v>
                </c:pt>
                <c:pt idx="62">
                  <c:v>43.26</c:v>
                </c:pt>
                <c:pt idx="63">
                  <c:v>42.34</c:v>
                </c:pt>
                <c:pt idx="64">
                  <c:v>41</c:v>
                </c:pt>
                <c:pt idx="65">
                  <c:v>41.08</c:v>
                </c:pt>
                <c:pt idx="66">
                  <c:v>40.19</c:v>
                </c:pt>
                <c:pt idx="67">
                  <c:v>39.81</c:v>
                </c:pt>
                <c:pt idx="68">
                  <c:v>37.99</c:v>
                </c:pt>
                <c:pt idx="69">
                  <c:v>37.43</c:v>
                </c:pt>
                <c:pt idx="70">
                  <c:v>37.770000000000003</c:v>
                </c:pt>
                <c:pt idx="71">
                  <c:v>38.47</c:v>
                </c:pt>
                <c:pt idx="72">
                  <c:v>38.51</c:v>
                </c:pt>
                <c:pt idx="73">
                  <c:v>37.19</c:v>
                </c:pt>
                <c:pt idx="74">
                  <c:v>36.33</c:v>
                </c:pt>
                <c:pt idx="75">
                  <c:v>35.99</c:v>
                </c:pt>
                <c:pt idx="76">
                  <c:v>35.42</c:v>
                </c:pt>
                <c:pt idx="77">
                  <c:v>35.65</c:v>
                </c:pt>
                <c:pt idx="78">
                  <c:v>35.69</c:v>
                </c:pt>
                <c:pt idx="79">
                  <c:v>35.47</c:v>
                </c:pt>
                <c:pt idx="80">
                  <c:v>37.299999999999997</c:v>
                </c:pt>
                <c:pt idx="81">
                  <c:v>37.340000000000003</c:v>
                </c:pt>
                <c:pt idx="82">
                  <c:v>35.729999999999997</c:v>
                </c:pt>
                <c:pt idx="83">
                  <c:v>35.94</c:v>
                </c:pt>
                <c:pt idx="84">
                  <c:v>34.590000000000003</c:v>
                </c:pt>
                <c:pt idx="85">
                  <c:v>34.65</c:v>
                </c:pt>
                <c:pt idx="86">
                  <c:v>34.69</c:v>
                </c:pt>
                <c:pt idx="87">
                  <c:v>35.82</c:v>
                </c:pt>
                <c:pt idx="88">
                  <c:v>37.229999999999997</c:v>
                </c:pt>
                <c:pt idx="89">
                  <c:v>38.409999999999997</c:v>
                </c:pt>
                <c:pt idx="90">
                  <c:v>38.770000000000003</c:v>
                </c:pt>
                <c:pt idx="91">
                  <c:v>37.64</c:v>
                </c:pt>
                <c:pt idx="92">
                  <c:v>38.229999999999997</c:v>
                </c:pt>
                <c:pt idx="93">
                  <c:v>37.67</c:v>
                </c:pt>
                <c:pt idx="94">
                  <c:v>35.81</c:v>
                </c:pt>
                <c:pt idx="95">
                  <c:v>37.53</c:v>
                </c:pt>
                <c:pt idx="96">
                  <c:v>36.11</c:v>
                </c:pt>
                <c:pt idx="97">
                  <c:v>35.93</c:v>
                </c:pt>
                <c:pt idx="98">
                  <c:v>38.840000000000003</c:v>
                </c:pt>
                <c:pt idx="99">
                  <c:v>40.729999999999997</c:v>
                </c:pt>
                <c:pt idx="100">
                  <c:v>43.4</c:v>
                </c:pt>
                <c:pt idx="101">
                  <c:v>42.75</c:v>
                </c:pt>
                <c:pt idx="102">
                  <c:v>43.16</c:v>
                </c:pt>
                <c:pt idx="103">
                  <c:v>44.68</c:v>
                </c:pt>
                <c:pt idx="104">
                  <c:v>45.91</c:v>
                </c:pt>
                <c:pt idx="105">
                  <c:v>44.5</c:v>
                </c:pt>
                <c:pt idx="106">
                  <c:v>44.83</c:v>
                </c:pt>
                <c:pt idx="107">
                  <c:v>44.63</c:v>
                </c:pt>
                <c:pt idx="108">
                  <c:v>42.99</c:v>
                </c:pt>
                <c:pt idx="109">
                  <c:v>41.97</c:v>
                </c:pt>
                <c:pt idx="110">
                  <c:v>41.41</c:v>
                </c:pt>
                <c:pt idx="111">
                  <c:v>43.35</c:v>
                </c:pt>
                <c:pt idx="112">
                  <c:v>43.32</c:v>
                </c:pt>
                <c:pt idx="113">
                  <c:v>43.9</c:v>
                </c:pt>
                <c:pt idx="114">
                  <c:v>42.13</c:v>
                </c:pt>
                <c:pt idx="115">
                  <c:v>43.43</c:v>
                </c:pt>
                <c:pt idx="116">
                  <c:v>41.85</c:v>
                </c:pt>
                <c:pt idx="117">
                  <c:v>42.77</c:v>
                </c:pt>
                <c:pt idx="118">
                  <c:v>39.04</c:v>
                </c:pt>
                <c:pt idx="119">
                  <c:v>37.15</c:v>
                </c:pt>
                <c:pt idx="120">
                  <c:v>39.119999999999997</c:v>
                </c:pt>
                <c:pt idx="121">
                  <c:v>41.34</c:v>
                </c:pt>
                <c:pt idx="122">
                  <c:v>45.47</c:v>
                </c:pt>
                <c:pt idx="123">
                  <c:v>46.2</c:v>
                </c:pt>
                <c:pt idx="124">
                  <c:v>48.77</c:v>
                </c:pt>
                <c:pt idx="125">
                  <c:v>47.5</c:v>
                </c:pt>
                <c:pt idx="126">
                  <c:v>47.54</c:v>
                </c:pt>
                <c:pt idx="127">
                  <c:v>46.38</c:v>
                </c:pt>
                <c:pt idx="128">
                  <c:v>47.48</c:v>
                </c:pt>
                <c:pt idx="129">
                  <c:v>46.04</c:v>
                </c:pt>
                <c:pt idx="130">
                  <c:v>45.94</c:v>
                </c:pt>
                <c:pt idx="131">
                  <c:v>47.83</c:v>
                </c:pt>
                <c:pt idx="132">
                  <c:v>46.82</c:v>
                </c:pt>
                <c:pt idx="133">
                  <c:v>47.68</c:v>
                </c:pt>
                <c:pt idx="134">
                  <c:v>49.64</c:v>
                </c:pt>
                <c:pt idx="135">
                  <c:v>50.24</c:v>
                </c:pt>
                <c:pt idx="136">
                  <c:v>49.01</c:v>
                </c:pt>
                <c:pt idx="137">
                  <c:v>50.52</c:v>
                </c:pt>
                <c:pt idx="138">
                  <c:v>51.93</c:v>
                </c:pt>
                <c:pt idx="139">
                  <c:v>50.62</c:v>
                </c:pt>
                <c:pt idx="140">
                  <c:v>50.91</c:v>
                </c:pt>
                <c:pt idx="141">
                  <c:v>51.43</c:v>
                </c:pt>
                <c:pt idx="142">
                  <c:v>52.24</c:v>
                </c:pt>
                <c:pt idx="143">
                  <c:v>53.29</c:v>
                </c:pt>
                <c:pt idx="144">
                  <c:v>55.21</c:v>
                </c:pt>
                <c:pt idx="145">
                  <c:v>56.83</c:v>
                </c:pt>
                <c:pt idx="146">
                  <c:v>55.45</c:v>
                </c:pt>
                <c:pt idx="147">
                  <c:v>55.48</c:v>
                </c:pt>
                <c:pt idx="148">
                  <c:v>56.36</c:v>
                </c:pt>
                <c:pt idx="149">
                  <c:v>57.6</c:v>
                </c:pt>
                <c:pt idx="150">
                  <c:v>54.89</c:v>
                </c:pt>
                <c:pt idx="151">
                  <c:v>54.91</c:v>
                </c:pt>
                <c:pt idx="152">
                  <c:v>56.28</c:v>
                </c:pt>
                <c:pt idx="153">
                  <c:v>55.47</c:v>
                </c:pt>
                <c:pt idx="154">
                  <c:v>56.06</c:v>
                </c:pt>
                <c:pt idx="155">
                  <c:v>55.09</c:v>
                </c:pt>
                <c:pt idx="156">
                  <c:v>55.75</c:v>
                </c:pt>
                <c:pt idx="157">
                  <c:v>53.86</c:v>
                </c:pt>
                <c:pt idx="158">
                  <c:v>51.95</c:v>
                </c:pt>
                <c:pt idx="159">
                  <c:v>49.09</c:v>
                </c:pt>
                <c:pt idx="160">
                  <c:v>48</c:v>
                </c:pt>
                <c:pt idx="161">
                  <c:v>50.29</c:v>
                </c:pt>
                <c:pt idx="162">
                  <c:v>52.34</c:v>
                </c:pt>
                <c:pt idx="163">
                  <c:v>52.66</c:v>
                </c:pt>
                <c:pt idx="164">
                  <c:v>50.85</c:v>
                </c:pt>
                <c:pt idx="165">
                  <c:v>49.7</c:v>
                </c:pt>
                <c:pt idx="166">
                  <c:v>50</c:v>
                </c:pt>
                <c:pt idx="167">
                  <c:v>51.8</c:v>
                </c:pt>
                <c:pt idx="168">
                  <c:v>55.12</c:v>
                </c:pt>
                <c:pt idx="169">
                  <c:v>55.36</c:v>
                </c:pt>
                <c:pt idx="170">
                  <c:v>57.49</c:v>
                </c:pt>
                <c:pt idx="171">
                  <c:v>56.27</c:v>
                </c:pt>
                <c:pt idx="172">
                  <c:v>55.3</c:v>
                </c:pt>
                <c:pt idx="173">
                  <c:v>52.75</c:v>
                </c:pt>
                <c:pt idx="174">
                  <c:v>54.02</c:v>
                </c:pt>
                <c:pt idx="175">
                  <c:v>55.96</c:v>
                </c:pt>
                <c:pt idx="176">
                  <c:v>57.52</c:v>
                </c:pt>
                <c:pt idx="177">
                  <c:v>59.8</c:v>
                </c:pt>
                <c:pt idx="178">
                  <c:v>59.87</c:v>
                </c:pt>
                <c:pt idx="179">
                  <c:v>57.44</c:v>
                </c:pt>
                <c:pt idx="180">
                  <c:v>57.98</c:v>
                </c:pt>
                <c:pt idx="181">
                  <c:v>60.41</c:v>
                </c:pt>
                <c:pt idx="182">
                  <c:v>60.6</c:v>
                </c:pt>
                <c:pt idx="183">
                  <c:v>58.1</c:v>
                </c:pt>
                <c:pt idx="184">
                  <c:v>57.19</c:v>
                </c:pt>
                <c:pt idx="185">
                  <c:v>57.5</c:v>
                </c:pt>
                <c:pt idx="186">
                  <c:v>55.63</c:v>
                </c:pt>
                <c:pt idx="187">
                  <c:v>57.9</c:v>
                </c:pt>
                <c:pt idx="188">
                  <c:v>60.26</c:v>
                </c:pt>
                <c:pt idx="189">
                  <c:v>58.68</c:v>
                </c:pt>
                <c:pt idx="190">
                  <c:v>54.64</c:v>
                </c:pt>
                <c:pt idx="191">
                  <c:v>54.29</c:v>
                </c:pt>
                <c:pt idx="192">
                  <c:v>57.34</c:v>
                </c:pt>
                <c:pt idx="193">
                  <c:v>57.88</c:v>
                </c:pt>
                <c:pt idx="194">
                  <c:v>59.04</c:v>
                </c:pt>
                <c:pt idx="195">
                  <c:v>59.73</c:v>
                </c:pt>
                <c:pt idx="196">
                  <c:v>62.21</c:v>
                </c:pt>
                <c:pt idx="197">
                  <c:v>62.38</c:v>
                </c:pt>
                <c:pt idx="198">
                  <c:v>62.73</c:v>
                </c:pt>
                <c:pt idx="199">
                  <c:v>66.2</c:v>
                </c:pt>
                <c:pt idx="200">
                  <c:v>66.87</c:v>
                </c:pt>
                <c:pt idx="201">
                  <c:v>70.03</c:v>
                </c:pt>
                <c:pt idx="202">
                  <c:v>71.09</c:v>
                </c:pt>
                <c:pt idx="203">
                  <c:v>68.73</c:v>
                </c:pt>
                <c:pt idx="204">
                  <c:v>70.52</c:v>
                </c:pt>
                <c:pt idx="205">
                  <c:v>70.48</c:v>
                </c:pt>
                <c:pt idx="206">
                  <c:v>71.55</c:v>
                </c:pt>
                <c:pt idx="207">
                  <c:v>75.88</c:v>
                </c:pt>
                <c:pt idx="208">
                  <c:v>77.8</c:v>
                </c:pt>
                <c:pt idx="209">
                  <c:v>76.22</c:v>
                </c:pt>
                <c:pt idx="210">
                  <c:v>77.25</c:v>
                </c:pt>
                <c:pt idx="211">
                  <c:v>75.069999999999993</c:v>
                </c:pt>
                <c:pt idx="212">
                  <c:v>76.63</c:v>
                </c:pt>
                <c:pt idx="213">
                  <c:v>78.27</c:v>
                </c:pt>
                <c:pt idx="214">
                  <c:v>78.739999999999995</c:v>
                </c:pt>
                <c:pt idx="215">
                  <c:v>77.95</c:v>
                </c:pt>
                <c:pt idx="216">
                  <c:v>77.81</c:v>
                </c:pt>
                <c:pt idx="217">
                  <c:v>76.02</c:v>
                </c:pt>
                <c:pt idx="218">
                  <c:v>77.989999999999995</c:v>
                </c:pt>
                <c:pt idx="219">
                  <c:v>76.209999999999994</c:v>
                </c:pt>
                <c:pt idx="220">
                  <c:v>78.03</c:v>
                </c:pt>
                <c:pt idx="221">
                  <c:v>76.5</c:v>
                </c:pt>
                <c:pt idx="222">
                  <c:v>77.849999999999994</c:v>
                </c:pt>
                <c:pt idx="223">
                  <c:v>79.75</c:v>
                </c:pt>
                <c:pt idx="224">
                  <c:v>80.86</c:v>
                </c:pt>
                <c:pt idx="225">
                  <c:v>84.77</c:v>
                </c:pt>
                <c:pt idx="226">
                  <c:v>83.06</c:v>
                </c:pt>
                <c:pt idx="227">
                  <c:v>79.900000000000006</c:v>
                </c:pt>
                <c:pt idx="228">
                  <c:v>79.88</c:v>
                </c:pt>
                <c:pt idx="229">
                  <c:v>84.79</c:v>
                </c:pt>
                <c:pt idx="230">
                  <c:v>85.39</c:v>
                </c:pt>
                <c:pt idx="231">
                  <c:v>88.84</c:v>
                </c:pt>
                <c:pt idx="232">
                  <c:v>90.46</c:v>
                </c:pt>
                <c:pt idx="233">
                  <c:v>89.65</c:v>
                </c:pt>
                <c:pt idx="234">
                  <c:v>90.42</c:v>
                </c:pt>
                <c:pt idx="235">
                  <c:v>89.06</c:v>
                </c:pt>
                <c:pt idx="236">
                  <c:v>92.47</c:v>
                </c:pt>
                <c:pt idx="237">
                  <c:v>95.68</c:v>
                </c:pt>
                <c:pt idx="238">
                  <c:v>92.76</c:v>
                </c:pt>
                <c:pt idx="239">
                  <c:v>97.09</c:v>
                </c:pt>
                <c:pt idx="240">
                  <c:v>99.25</c:v>
                </c:pt>
                <c:pt idx="241">
                  <c:v>96.43</c:v>
                </c:pt>
                <c:pt idx="242">
                  <c:v>96.14</c:v>
                </c:pt>
                <c:pt idx="243">
                  <c:v>96.01</c:v>
                </c:pt>
                <c:pt idx="244">
                  <c:v>92.88</c:v>
                </c:pt>
                <c:pt idx="245">
                  <c:v>96.81</c:v>
                </c:pt>
                <c:pt idx="246">
                  <c:v>98.46</c:v>
                </c:pt>
                <c:pt idx="247">
                  <c:v>95.05</c:v>
                </c:pt>
                <c:pt idx="248">
                  <c:v>94.63</c:v>
                </c:pt>
                <c:pt idx="249">
                  <c:v>94.24</c:v>
                </c:pt>
                <c:pt idx="250">
                  <c:v>92.85</c:v>
                </c:pt>
                <c:pt idx="251">
                  <c:v>94.28</c:v>
                </c:pt>
                <c:pt idx="252">
                  <c:v>91.65</c:v>
                </c:pt>
                <c:pt idx="253">
                  <c:v>90.5</c:v>
                </c:pt>
                <c:pt idx="254">
                  <c:v>85.5</c:v>
                </c:pt>
                <c:pt idx="255">
                  <c:v>86.38</c:v>
                </c:pt>
                <c:pt idx="256">
                  <c:v>86.52</c:v>
                </c:pt>
                <c:pt idx="257">
                  <c:v>83.73</c:v>
                </c:pt>
                <c:pt idx="258">
                  <c:v>84.63</c:v>
                </c:pt>
                <c:pt idx="259">
                  <c:v>84.32</c:v>
                </c:pt>
                <c:pt idx="260">
                  <c:v>84.23</c:v>
                </c:pt>
                <c:pt idx="261">
                  <c:v>82.48</c:v>
                </c:pt>
                <c:pt idx="262">
                  <c:v>81.83</c:v>
                </c:pt>
                <c:pt idx="263">
                  <c:v>82.43</c:v>
                </c:pt>
                <c:pt idx="264">
                  <c:v>80.88</c:v>
                </c:pt>
                <c:pt idx="265">
                  <c:v>80.8</c:v>
                </c:pt>
                <c:pt idx="266">
                  <c:v>79.290000000000006</c:v>
                </c:pt>
                <c:pt idx="267">
                  <c:v>79.87</c:v>
                </c:pt>
                <c:pt idx="268">
                  <c:v>80.959999999999994</c:v>
                </c:pt>
                <c:pt idx="269">
                  <c:v>79.58</c:v>
                </c:pt>
                <c:pt idx="270">
                  <c:v>80.11</c:v>
                </c:pt>
                <c:pt idx="271">
                  <c:v>80.040000000000006</c:v>
                </c:pt>
                <c:pt idx="272">
                  <c:v>83.36</c:v>
                </c:pt>
                <c:pt idx="273">
                  <c:v>83.89</c:v>
                </c:pt>
                <c:pt idx="274">
                  <c:v>84.29</c:v>
                </c:pt>
                <c:pt idx="275">
                  <c:v>85.63</c:v>
                </c:pt>
                <c:pt idx="276">
                  <c:v>88.69</c:v>
                </c:pt>
                <c:pt idx="277">
                  <c:v>88.13</c:v>
                </c:pt>
                <c:pt idx="278">
                  <c:v>88.58</c:v>
                </c:pt>
                <c:pt idx="279">
                  <c:v>87.52</c:v>
                </c:pt>
                <c:pt idx="280">
                  <c:v>87.59</c:v>
                </c:pt>
                <c:pt idx="281">
                  <c:v>85.49</c:v>
                </c:pt>
                <c:pt idx="282">
                  <c:v>87.54</c:v>
                </c:pt>
                <c:pt idx="283">
                  <c:v>86.17</c:v>
                </c:pt>
                <c:pt idx="284">
                  <c:v>84.1</c:v>
                </c:pt>
                <c:pt idx="285">
                  <c:v>82.85</c:v>
                </c:pt>
                <c:pt idx="286">
                  <c:v>84.19</c:v>
                </c:pt>
                <c:pt idx="287">
                  <c:v>85.23</c:v>
                </c:pt>
                <c:pt idx="288">
                  <c:v>85.64</c:v>
                </c:pt>
                <c:pt idx="289">
                  <c:v>83.67</c:v>
                </c:pt>
                <c:pt idx="290">
                  <c:v>85.41</c:v>
                </c:pt>
                <c:pt idx="291">
                  <c:v>86.79</c:v>
                </c:pt>
                <c:pt idx="292">
                  <c:v>86.06</c:v>
                </c:pt>
                <c:pt idx="293">
                  <c:v>84.55</c:v>
                </c:pt>
                <c:pt idx="294">
                  <c:v>83.25</c:v>
                </c:pt>
                <c:pt idx="295">
                  <c:v>82.44</c:v>
                </c:pt>
                <c:pt idx="296">
                  <c:v>82.91</c:v>
                </c:pt>
                <c:pt idx="297">
                  <c:v>81.069999999999993</c:v>
                </c:pt>
                <c:pt idx="298">
                  <c:v>81.569999999999993</c:v>
                </c:pt>
                <c:pt idx="299">
                  <c:v>81.73</c:v>
                </c:pt>
                <c:pt idx="300">
                  <c:v>79.680000000000007</c:v>
                </c:pt>
                <c:pt idx="301">
                  <c:v>77.09</c:v>
                </c:pt>
                <c:pt idx="302">
                  <c:v>75.98</c:v>
                </c:pt>
                <c:pt idx="303">
                  <c:v>77.459999999999994</c:v>
                </c:pt>
                <c:pt idx="304">
                  <c:v>77.45</c:v>
                </c:pt>
                <c:pt idx="305">
                  <c:v>80.239999999999995</c:v>
                </c:pt>
                <c:pt idx="306">
                  <c:v>83.43</c:v>
                </c:pt>
                <c:pt idx="307">
                  <c:v>85.81</c:v>
                </c:pt>
                <c:pt idx="308">
                  <c:v>85.12</c:v>
                </c:pt>
                <c:pt idx="309">
                  <c:v>86.23</c:v>
                </c:pt>
                <c:pt idx="310">
                  <c:v>86.19</c:v>
                </c:pt>
                <c:pt idx="311">
                  <c:v>84.05</c:v>
                </c:pt>
                <c:pt idx="312">
                  <c:v>83.87</c:v>
                </c:pt>
                <c:pt idx="313">
                  <c:v>82.69</c:v>
                </c:pt>
                <c:pt idx="314">
                  <c:v>82.96</c:v>
                </c:pt>
                <c:pt idx="315">
                  <c:v>84.5</c:v>
                </c:pt>
                <c:pt idx="316">
                  <c:v>84.38</c:v>
                </c:pt>
                <c:pt idx="317">
                  <c:v>84.49</c:v>
                </c:pt>
                <c:pt idx="318">
                  <c:v>84.94</c:v>
                </c:pt>
                <c:pt idx="319">
                  <c:v>83.22</c:v>
                </c:pt>
                <c:pt idx="320">
                  <c:v>85.34</c:v>
                </c:pt>
                <c:pt idx="321">
                  <c:v>85.46</c:v>
                </c:pt>
                <c:pt idx="322">
                  <c:v>86.13</c:v>
                </c:pt>
                <c:pt idx="323">
                  <c:v>87.23</c:v>
                </c:pt>
                <c:pt idx="324">
                  <c:v>84.73</c:v>
                </c:pt>
                <c:pt idx="325">
                  <c:v>83.41</c:v>
                </c:pt>
                <c:pt idx="326">
                  <c:v>83.94</c:v>
                </c:pt>
                <c:pt idx="327">
                  <c:v>85.58</c:v>
                </c:pt>
                <c:pt idx="328">
                  <c:v>86.34</c:v>
                </c:pt>
                <c:pt idx="329">
                  <c:v>89.31</c:v>
                </c:pt>
                <c:pt idx="330">
                  <c:v>92.44</c:v>
                </c:pt>
                <c:pt idx="331">
                  <c:v>92.8</c:v>
                </c:pt>
                <c:pt idx="332">
                  <c:v>91.88</c:v>
                </c:pt>
                <c:pt idx="333">
                  <c:v>92.56</c:v>
                </c:pt>
                <c:pt idx="334">
                  <c:v>94.95</c:v>
                </c:pt>
                <c:pt idx="335">
                  <c:v>96.47</c:v>
                </c:pt>
                <c:pt idx="336">
                  <c:v>97.81</c:v>
                </c:pt>
                <c:pt idx="337">
                  <c:v>99.28</c:v>
                </c:pt>
                <c:pt idx="338">
                  <c:v>99.41</c:v>
                </c:pt>
                <c:pt idx="339">
                  <c:v>99.13</c:v>
                </c:pt>
                <c:pt idx="340">
                  <c:v>97.93</c:v>
                </c:pt>
                <c:pt idx="341">
                  <c:v>98.01</c:v>
                </c:pt>
                <c:pt idx="342">
                  <c:v>97.61</c:v>
                </c:pt>
                <c:pt idx="343">
                  <c:v>95.93</c:v>
                </c:pt>
                <c:pt idx="344">
                  <c:v>95.76</c:v>
                </c:pt>
                <c:pt idx="345">
                  <c:v>96.48</c:v>
                </c:pt>
                <c:pt idx="346">
                  <c:v>97.96</c:v>
                </c:pt>
                <c:pt idx="347">
                  <c:v>98.04</c:v>
                </c:pt>
                <c:pt idx="348">
                  <c:v>96.73</c:v>
                </c:pt>
                <c:pt idx="349">
                  <c:v>98.09</c:v>
                </c:pt>
                <c:pt idx="350">
                  <c:v>99.71</c:v>
                </c:pt>
                <c:pt idx="351">
                  <c:v>100.2</c:v>
                </c:pt>
                <c:pt idx="352">
                  <c:v>102.26</c:v>
                </c:pt>
                <c:pt idx="353">
                  <c:v>104.35</c:v>
                </c:pt>
                <c:pt idx="354">
                  <c:v>101.29</c:v>
                </c:pt>
                <c:pt idx="355">
                  <c:v>98.45</c:v>
                </c:pt>
                <c:pt idx="356">
                  <c:v>97.55</c:v>
                </c:pt>
                <c:pt idx="357">
                  <c:v>97.62</c:v>
                </c:pt>
                <c:pt idx="358">
                  <c:v>93.21</c:v>
                </c:pt>
                <c:pt idx="359">
                  <c:v>92.03</c:v>
                </c:pt>
                <c:pt idx="360">
                  <c:v>93.01</c:v>
                </c:pt>
                <c:pt idx="361">
                  <c:v>91.57</c:v>
                </c:pt>
                <c:pt idx="362">
                  <c:v>89.14</c:v>
                </c:pt>
                <c:pt idx="363">
                  <c:v>89.62</c:v>
                </c:pt>
                <c:pt idx="364">
                  <c:v>89.22</c:v>
                </c:pt>
                <c:pt idx="365">
                  <c:v>89.28</c:v>
                </c:pt>
                <c:pt idx="366">
                  <c:v>87.71</c:v>
                </c:pt>
                <c:pt idx="367">
                  <c:v>88.29</c:v>
                </c:pt>
                <c:pt idx="368">
                  <c:v>85.97</c:v>
                </c:pt>
                <c:pt idx="369">
                  <c:v>83.83</c:v>
                </c:pt>
                <c:pt idx="370">
                  <c:v>80.14</c:v>
                </c:pt>
                <c:pt idx="371">
                  <c:v>82.69</c:v>
                </c:pt>
                <c:pt idx="372">
                  <c:v>86.24</c:v>
                </c:pt>
                <c:pt idx="373">
                  <c:v>85.91</c:v>
                </c:pt>
                <c:pt idx="374">
                  <c:v>89.64</c:v>
                </c:pt>
                <c:pt idx="375">
                  <c:v>88.2</c:v>
                </c:pt>
                <c:pt idx="376">
                  <c:v>91.28</c:v>
                </c:pt>
                <c:pt idx="377">
                  <c:v>92.44</c:v>
                </c:pt>
                <c:pt idx="378">
                  <c:v>93.35</c:v>
                </c:pt>
                <c:pt idx="379">
                  <c:v>95.57</c:v>
                </c:pt>
                <c:pt idx="380">
                  <c:v>97.3</c:v>
                </c:pt>
                <c:pt idx="381">
                  <c:v>98.96</c:v>
                </c:pt>
                <c:pt idx="382">
                  <c:v>97.97</c:v>
                </c:pt>
                <c:pt idx="383">
                  <c:v>98.43</c:v>
                </c:pt>
                <c:pt idx="384">
                  <c:v>93.68</c:v>
                </c:pt>
                <c:pt idx="385">
                  <c:v>90.05</c:v>
                </c:pt>
                <c:pt idx="386">
                  <c:v>89.62</c:v>
                </c:pt>
                <c:pt idx="387">
                  <c:v>84.27</c:v>
                </c:pt>
                <c:pt idx="388">
                  <c:v>87.42</c:v>
                </c:pt>
                <c:pt idx="389">
                  <c:v>90.65</c:v>
                </c:pt>
                <c:pt idx="390">
                  <c:v>91.26</c:v>
                </c:pt>
                <c:pt idx="391">
                  <c:v>94.4</c:v>
                </c:pt>
                <c:pt idx="392">
                  <c:v>95.23</c:v>
                </c:pt>
                <c:pt idx="393">
                  <c:v>94.77</c:v>
                </c:pt>
                <c:pt idx="394">
                  <c:v>98.9</c:v>
                </c:pt>
                <c:pt idx="395">
                  <c:v>99.76</c:v>
                </c:pt>
                <c:pt idx="396">
                  <c:v>99.32</c:v>
                </c:pt>
                <c:pt idx="397">
                  <c:v>102.34</c:v>
                </c:pt>
                <c:pt idx="398">
                  <c:v>100.26</c:v>
                </c:pt>
                <c:pt idx="399">
                  <c:v>101.27</c:v>
                </c:pt>
                <c:pt idx="400">
                  <c:v>98.71</c:v>
                </c:pt>
                <c:pt idx="401">
                  <c:v>96.75</c:v>
                </c:pt>
                <c:pt idx="402">
                  <c:v>96.12</c:v>
                </c:pt>
                <c:pt idx="403">
                  <c:v>100.16</c:v>
                </c:pt>
                <c:pt idx="404">
                  <c:v>101.53</c:v>
                </c:pt>
                <c:pt idx="405">
                  <c:v>101.28</c:v>
                </c:pt>
                <c:pt idx="406">
                  <c:v>109.52</c:v>
                </c:pt>
                <c:pt idx="407">
                  <c:v>115.42</c:v>
                </c:pt>
                <c:pt idx="408">
                  <c:v>115.24</c:v>
                </c:pt>
                <c:pt idx="409">
                  <c:v>112.08</c:v>
                </c:pt>
                <c:pt idx="410">
                  <c:v>116.74</c:v>
                </c:pt>
                <c:pt idx="411">
                  <c:v>115.8</c:v>
                </c:pt>
                <c:pt idx="412">
                  <c:v>119.17</c:v>
                </c:pt>
                <c:pt idx="413">
                  <c:v>116.49</c:v>
                </c:pt>
                <c:pt idx="414">
                  <c:v>116.22</c:v>
                </c:pt>
                <c:pt idx="415">
                  <c:v>109.46</c:v>
                </c:pt>
                <c:pt idx="416">
                  <c:v>106.12</c:v>
                </c:pt>
                <c:pt idx="417">
                  <c:v>99.95</c:v>
                </c:pt>
                <c:pt idx="418">
                  <c:v>102.18</c:v>
                </c:pt>
                <c:pt idx="419">
                  <c:v>104.42</c:v>
                </c:pt>
                <c:pt idx="420">
                  <c:v>112.54</c:v>
                </c:pt>
                <c:pt idx="421">
                  <c:v>120.62</c:v>
                </c:pt>
                <c:pt idx="422">
                  <c:v>122.17</c:v>
                </c:pt>
                <c:pt idx="423">
                  <c:v>115.56</c:v>
                </c:pt>
                <c:pt idx="424">
                  <c:v>116.3</c:v>
                </c:pt>
                <c:pt idx="425">
                  <c:v>122.84</c:v>
                </c:pt>
                <c:pt idx="426">
                  <c:v>118.54</c:v>
                </c:pt>
                <c:pt idx="427">
                  <c:v>125.48</c:v>
                </c:pt>
                <c:pt idx="428">
                  <c:v>130.05000000000001</c:v>
                </c:pt>
                <c:pt idx="429">
                  <c:v>128.59</c:v>
                </c:pt>
                <c:pt idx="430">
                  <c:v>132.21</c:v>
                </c:pt>
                <c:pt idx="431">
                  <c:v>132.21</c:v>
                </c:pt>
                <c:pt idx="432">
                  <c:v>133.41999999999999</c:v>
                </c:pt>
                <c:pt idx="433">
                  <c:v>131.76</c:v>
                </c:pt>
                <c:pt idx="434">
                  <c:v>132.4</c:v>
                </c:pt>
                <c:pt idx="435">
                  <c:v>132.02000000000001</c:v>
                </c:pt>
                <c:pt idx="436">
                  <c:v>129.77000000000001</c:v>
                </c:pt>
                <c:pt idx="437">
                  <c:v>128.15</c:v>
                </c:pt>
                <c:pt idx="438">
                  <c:v>127.29</c:v>
                </c:pt>
                <c:pt idx="439">
                  <c:v>123.57</c:v>
                </c:pt>
                <c:pt idx="440">
                  <c:v>120.46</c:v>
                </c:pt>
                <c:pt idx="441">
                  <c:v>117.79</c:v>
                </c:pt>
                <c:pt idx="442">
                  <c:v>115.21</c:v>
                </c:pt>
                <c:pt idx="443">
                  <c:v>115.82</c:v>
                </c:pt>
                <c:pt idx="444">
                  <c:v>116</c:v>
                </c:pt>
                <c:pt idx="445">
                  <c:v>119.5</c:v>
                </c:pt>
                <c:pt idx="446">
                  <c:v>116.06</c:v>
                </c:pt>
                <c:pt idx="447">
                  <c:v>117.36</c:v>
                </c:pt>
                <c:pt idx="448">
                  <c:v>118.09</c:v>
                </c:pt>
                <c:pt idx="449">
                  <c:v>117.62</c:v>
                </c:pt>
                <c:pt idx="450">
                  <c:v>116.37</c:v>
                </c:pt>
                <c:pt idx="451">
                  <c:v>115.33</c:v>
                </c:pt>
                <c:pt idx="452">
                  <c:v>118.96</c:v>
                </c:pt>
                <c:pt idx="453">
                  <c:v>118.31</c:v>
                </c:pt>
                <c:pt idx="454">
                  <c:v>116.58</c:v>
                </c:pt>
                <c:pt idx="455">
                  <c:v>113.35</c:v>
                </c:pt>
                <c:pt idx="456">
                  <c:v>113</c:v>
                </c:pt>
                <c:pt idx="457">
                  <c:v>113.96</c:v>
                </c:pt>
                <c:pt idx="458">
                  <c:v>109.3</c:v>
                </c:pt>
                <c:pt idx="459">
                  <c:v>107.19</c:v>
                </c:pt>
                <c:pt idx="460">
                  <c:v>103.35</c:v>
                </c:pt>
                <c:pt idx="461">
                  <c:v>109.87</c:v>
                </c:pt>
                <c:pt idx="462">
                  <c:v>114.53</c:v>
                </c:pt>
                <c:pt idx="463">
                  <c:v>112.88</c:v>
                </c:pt>
                <c:pt idx="464">
                  <c:v>117.12</c:v>
                </c:pt>
                <c:pt idx="465">
                  <c:v>118.29</c:v>
                </c:pt>
                <c:pt idx="466">
                  <c:v>120.12</c:v>
                </c:pt>
                <c:pt idx="467">
                  <c:v>123.95</c:v>
                </c:pt>
                <c:pt idx="468">
                  <c:v>114.55</c:v>
                </c:pt>
                <c:pt idx="469">
                  <c:v>105.99</c:v>
                </c:pt>
                <c:pt idx="470">
                  <c:v>104.97</c:v>
                </c:pt>
                <c:pt idx="471">
                  <c:v>101.05</c:v>
                </c:pt>
                <c:pt idx="472">
                  <c:v>99.11</c:v>
                </c:pt>
                <c:pt idx="473">
                  <c:v>99.19</c:v>
                </c:pt>
                <c:pt idx="474">
                  <c:v>100.41</c:v>
                </c:pt>
                <c:pt idx="475">
                  <c:v>103.76</c:v>
                </c:pt>
                <c:pt idx="476">
                  <c:v>104.02</c:v>
                </c:pt>
                <c:pt idx="477">
                  <c:v>102.37</c:v>
                </c:pt>
                <c:pt idx="478">
                  <c:v>99.2</c:v>
                </c:pt>
                <c:pt idx="479">
                  <c:v>95.72</c:v>
                </c:pt>
                <c:pt idx="480">
                  <c:v>92.68</c:v>
                </c:pt>
                <c:pt idx="481">
                  <c:v>90.98</c:v>
                </c:pt>
                <c:pt idx="482">
                  <c:v>90.72</c:v>
                </c:pt>
                <c:pt idx="483">
                  <c:v>94.24</c:v>
                </c:pt>
                <c:pt idx="484">
                  <c:v>98.6</c:v>
                </c:pt>
                <c:pt idx="485">
                  <c:v>97.31</c:v>
                </c:pt>
                <c:pt idx="486">
                  <c:v>96.67</c:v>
                </c:pt>
                <c:pt idx="487">
                  <c:v>95.36</c:v>
                </c:pt>
                <c:pt idx="488">
                  <c:v>93.02</c:v>
                </c:pt>
                <c:pt idx="489">
                  <c:v>92.95</c:v>
                </c:pt>
                <c:pt idx="490">
                  <c:v>91.36</c:v>
                </c:pt>
                <c:pt idx="491">
                  <c:v>88.52</c:v>
                </c:pt>
                <c:pt idx="492">
                  <c:v>85.58</c:v>
                </c:pt>
                <c:pt idx="493">
                  <c:v>83.68</c:v>
                </c:pt>
                <c:pt idx="494">
                  <c:v>81.12</c:v>
                </c:pt>
                <c:pt idx="495">
                  <c:v>82.14</c:v>
                </c:pt>
                <c:pt idx="496">
                  <c:v>81.05</c:v>
                </c:pt>
                <c:pt idx="497">
                  <c:v>82.15</c:v>
                </c:pt>
                <c:pt idx="498">
                  <c:v>83.07</c:v>
                </c:pt>
                <c:pt idx="499">
                  <c:v>83.9</c:v>
                </c:pt>
                <c:pt idx="500">
                  <c:v>79.08</c:v>
                </c:pt>
                <c:pt idx="501">
                  <c:v>77.150000000000006</c:v>
                </c:pt>
                <c:pt idx="502">
                  <c:v>74.209999999999994</c:v>
                </c:pt>
                <c:pt idx="503">
                  <c:v>73.89</c:v>
                </c:pt>
                <c:pt idx="504">
                  <c:v>76.66</c:v>
                </c:pt>
                <c:pt idx="505">
                  <c:v>76.89</c:v>
                </c:pt>
                <c:pt idx="506">
                  <c:v>79.7</c:v>
                </c:pt>
                <c:pt idx="507">
                  <c:v>80.290000000000006</c:v>
                </c:pt>
                <c:pt idx="508">
                  <c:v>83.52</c:v>
                </c:pt>
                <c:pt idx="509">
                  <c:v>84.72</c:v>
                </c:pt>
                <c:pt idx="510">
                  <c:v>83.64</c:v>
                </c:pt>
                <c:pt idx="511">
                  <c:v>84.42</c:v>
                </c:pt>
                <c:pt idx="512">
                  <c:v>86.48</c:v>
                </c:pt>
                <c:pt idx="513">
                  <c:v>86.88</c:v>
                </c:pt>
                <c:pt idx="514">
                  <c:v>89.14</c:v>
                </c:pt>
                <c:pt idx="515">
                  <c:v>91.49</c:v>
                </c:pt>
                <c:pt idx="516">
                  <c:v>93.68</c:v>
                </c:pt>
                <c:pt idx="517">
                  <c:v>93.76</c:v>
                </c:pt>
                <c:pt idx="518">
                  <c:v>92.34</c:v>
                </c:pt>
                <c:pt idx="519">
                  <c:v>93.24</c:v>
                </c:pt>
                <c:pt idx="520">
                  <c:v>94.5</c:v>
                </c:pt>
                <c:pt idx="521">
                  <c:v>94.49</c:v>
                </c:pt>
                <c:pt idx="522">
                  <c:v>97.79</c:v>
                </c:pt>
                <c:pt idx="523">
                  <c:v>99.61</c:v>
                </c:pt>
                <c:pt idx="524">
                  <c:v>98.75</c:v>
                </c:pt>
                <c:pt idx="525">
                  <c:v>93.05</c:v>
                </c:pt>
                <c:pt idx="526">
                  <c:v>89.39</c:v>
                </c:pt>
                <c:pt idx="527">
                  <c:v>90.97</c:v>
                </c:pt>
                <c:pt idx="528">
                  <c:v>87.82</c:v>
                </c:pt>
                <c:pt idx="529">
                  <c:v>84.91</c:v>
                </c:pt>
                <c:pt idx="530">
                  <c:v>87.34</c:v>
                </c:pt>
                <c:pt idx="531">
                  <c:v>96.36</c:v>
                </c:pt>
                <c:pt idx="532">
                  <c:v>95.07</c:v>
                </c:pt>
                <c:pt idx="533">
                  <c:v>102.66</c:v>
                </c:pt>
                <c:pt idx="534">
                  <c:v>100.5</c:v>
                </c:pt>
                <c:pt idx="535">
                  <c:v>99.18</c:v>
                </c:pt>
                <c:pt idx="536">
                  <c:v>97.04</c:v>
                </c:pt>
                <c:pt idx="537">
                  <c:v>98.69</c:v>
                </c:pt>
                <c:pt idx="538">
                  <c:v>90.87</c:v>
                </c:pt>
                <c:pt idx="539">
                  <c:v>95.17</c:v>
                </c:pt>
                <c:pt idx="540">
                  <c:v>97.11</c:v>
                </c:pt>
                <c:pt idx="541">
                  <c:v>99.62</c:v>
                </c:pt>
                <c:pt idx="542">
                  <c:v>87.9</c:v>
                </c:pt>
                <c:pt idx="543">
                  <c:v>89.45</c:v>
                </c:pt>
                <c:pt idx="544">
                  <c:v>93.9</c:v>
                </c:pt>
                <c:pt idx="545">
                  <c:v>92.73</c:v>
                </c:pt>
                <c:pt idx="546">
                  <c:v>90.95</c:v>
                </c:pt>
                <c:pt idx="547">
                  <c:v>92.11</c:v>
                </c:pt>
                <c:pt idx="548">
                  <c:v>91.75</c:v>
                </c:pt>
                <c:pt idx="549">
                  <c:v>91.38</c:v>
                </c:pt>
                <c:pt idx="550">
                  <c:v>91.81</c:v>
                </c:pt>
                <c:pt idx="551">
                  <c:v>88.7</c:v>
                </c:pt>
                <c:pt idx="552">
                  <c:v>88.2</c:v>
                </c:pt>
                <c:pt idx="553">
                  <c:v>89.72</c:v>
                </c:pt>
                <c:pt idx="554">
                  <c:v>90.45</c:v>
                </c:pt>
                <c:pt idx="555">
                  <c:v>90.62</c:v>
                </c:pt>
                <c:pt idx="556">
                  <c:v>90.51</c:v>
                </c:pt>
                <c:pt idx="557">
                  <c:v>90.97</c:v>
                </c:pt>
                <c:pt idx="558">
                  <c:v>92.53</c:v>
                </c:pt>
                <c:pt idx="559">
                  <c:v>88.18</c:v>
                </c:pt>
                <c:pt idx="560">
                  <c:v>85.73</c:v>
                </c:pt>
                <c:pt idx="561">
                  <c:v>88.79</c:v>
                </c:pt>
                <c:pt idx="562">
                  <c:v>83.85</c:v>
                </c:pt>
                <c:pt idx="563">
                  <c:v>82.95</c:v>
                </c:pt>
                <c:pt idx="564">
                  <c:v>80.680000000000007</c:v>
                </c:pt>
                <c:pt idx="565">
                  <c:v>83.55</c:v>
                </c:pt>
                <c:pt idx="566">
                  <c:v>81.3</c:v>
                </c:pt>
                <c:pt idx="567">
                  <c:v>76.38</c:v>
                </c:pt>
                <c:pt idx="568">
                  <c:v>77.19</c:v>
                </c:pt>
                <c:pt idx="569">
                  <c:v>79.8</c:v>
                </c:pt>
                <c:pt idx="570">
                  <c:v>79.61</c:v>
                </c:pt>
                <c:pt idx="571">
                  <c:v>80.56</c:v>
                </c:pt>
                <c:pt idx="572">
                  <c:v>79.77</c:v>
                </c:pt>
                <c:pt idx="573">
                  <c:v>82.33</c:v>
                </c:pt>
                <c:pt idx="574">
                  <c:v>85.8</c:v>
                </c:pt>
                <c:pt idx="575">
                  <c:v>87.73</c:v>
                </c:pt>
                <c:pt idx="576">
                  <c:v>85.41</c:v>
                </c:pt>
                <c:pt idx="577">
                  <c:v>92.92</c:v>
                </c:pt>
                <c:pt idx="578">
                  <c:v>96.4</c:v>
                </c:pt>
                <c:pt idx="579">
                  <c:v>95.49</c:v>
                </c:pt>
                <c:pt idx="580">
                  <c:v>92.36</c:v>
                </c:pt>
                <c:pt idx="581">
                  <c:v>91.68</c:v>
                </c:pt>
                <c:pt idx="582">
                  <c:v>94.51</c:v>
                </c:pt>
                <c:pt idx="583">
                  <c:v>96.64</c:v>
                </c:pt>
                <c:pt idx="584">
                  <c:v>94.94</c:v>
                </c:pt>
                <c:pt idx="585">
                  <c:v>82.2</c:v>
                </c:pt>
                <c:pt idx="586">
                  <c:v>90.92</c:v>
                </c:pt>
                <c:pt idx="587">
                  <c:v>97.7</c:v>
                </c:pt>
                <c:pt idx="588">
                  <c:v>104.64</c:v>
                </c:pt>
                <c:pt idx="589">
                  <c:v>105.52</c:v>
                </c:pt>
                <c:pt idx="590">
                  <c:v>105.44</c:v>
                </c:pt>
                <c:pt idx="591">
                  <c:v>102.37</c:v>
                </c:pt>
                <c:pt idx="592">
                  <c:v>111.21</c:v>
                </c:pt>
                <c:pt idx="593">
                  <c:v>114.72</c:v>
                </c:pt>
                <c:pt idx="594">
                  <c:v>115.85</c:v>
                </c:pt>
                <c:pt idx="595">
                  <c:v>112.71</c:v>
                </c:pt>
                <c:pt idx="596">
                  <c:v>111.35</c:v>
                </c:pt>
                <c:pt idx="597">
                  <c:v>111.69</c:v>
                </c:pt>
                <c:pt idx="598">
                  <c:v>108.3</c:v>
                </c:pt>
                <c:pt idx="599">
                  <c:v>107.08</c:v>
                </c:pt>
                <c:pt idx="600">
                  <c:v>108.23</c:v>
                </c:pt>
                <c:pt idx="601">
                  <c:v>100.99</c:v>
                </c:pt>
                <c:pt idx="602">
                  <c:v>98.45</c:v>
                </c:pt>
                <c:pt idx="603">
                  <c:v>104.52</c:v>
                </c:pt>
                <c:pt idx="604">
                  <c:v>106.43</c:v>
                </c:pt>
                <c:pt idx="605">
                  <c:v>102.98</c:v>
                </c:pt>
                <c:pt idx="606">
                  <c:v>99.24</c:v>
                </c:pt>
                <c:pt idx="607">
                  <c:v>99.82</c:v>
                </c:pt>
                <c:pt idx="608">
                  <c:v>99.1</c:v>
                </c:pt>
                <c:pt idx="609">
                  <c:v>99.07</c:v>
                </c:pt>
                <c:pt idx="610">
                  <c:v>101.72</c:v>
                </c:pt>
                <c:pt idx="611">
                  <c:v>94.68</c:v>
                </c:pt>
                <c:pt idx="612">
                  <c:v>90.61</c:v>
                </c:pt>
                <c:pt idx="613">
                  <c:v>88.21</c:v>
                </c:pt>
                <c:pt idx="614">
                  <c:v>86.58</c:v>
                </c:pt>
                <c:pt idx="615">
                  <c:v>80.66</c:v>
                </c:pt>
                <c:pt idx="616">
                  <c:v>79.84</c:v>
                </c:pt>
                <c:pt idx="617">
                  <c:v>80.36</c:v>
                </c:pt>
                <c:pt idx="618">
                  <c:v>81.38</c:v>
                </c:pt>
                <c:pt idx="619">
                  <c:v>81.239999999999995</c:v>
                </c:pt>
                <c:pt idx="620">
                  <c:v>80.61</c:v>
                </c:pt>
                <c:pt idx="621">
                  <c:v>75.81</c:v>
                </c:pt>
                <c:pt idx="622">
                  <c:v>76.5</c:v>
                </c:pt>
                <c:pt idx="623">
                  <c:v>77.569999999999993</c:v>
                </c:pt>
                <c:pt idx="624">
                  <c:v>75.63</c:v>
                </c:pt>
                <c:pt idx="625">
                  <c:v>75.42</c:v>
                </c:pt>
                <c:pt idx="626">
                  <c:v>75.19</c:v>
                </c:pt>
                <c:pt idx="627">
                  <c:v>74.56</c:v>
                </c:pt>
                <c:pt idx="628">
                  <c:v>75.25</c:v>
                </c:pt>
                <c:pt idx="629">
                  <c:v>74.12</c:v>
                </c:pt>
                <c:pt idx="630">
                  <c:v>71.72</c:v>
                </c:pt>
                <c:pt idx="631">
                  <c:v>72.64</c:v>
                </c:pt>
                <c:pt idx="632">
                  <c:v>74.11</c:v>
                </c:pt>
                <c:pt idx="633">
                  <c:v>73.52</c:v>
                </c:pt>
                <c:pt idx="634">
                  <c:v>73.58</c:v>
                </c:pt>
                <c:pt idx="635">
                  <c:v>72.97</c:v>
                </c:pt>
                <c:pt idx="636">
                  <c:v>71.91</c:v>
                </c:pt>
                <c:pt idx="637">
                  <c:v>72.38</c:v>
                </c:pt>
                <c:pt idx="638">
                  <c:v>70.930000000000007</c:v>
                </c:pt>
                <c:pt idx="639">
                  <c:v>71.44</c:v>
                </c:pt>
                <c:pt idx="640">
                  <c:v>71.36</c:v>
                </c:pt>
                <c:pt idx="641">
                  <c:v>70.290000000000006</c:v>
                </c:pt>
                <c:pt idx="642">
                  <c:v>68.72</c:v>
                </c:pt>
                <c:pt idx="643">
                  <c:v>69.13</c:v>
                </c:pt>
                <c:pt idx="644">
                  <c:v>67.260000000000005</c:v>
                </c:pt>
                <c:pt idx="645">
                  <c:v>69.59</c:v>
                </c:pt>
                <c:pt idx="646">
                  <c:v>68.86</c:v>
                </c:pt>
                <c:pt idx="647">
                  <c:v>68.459999999999994</c:v>
                </c:pt>
                <c:pt idx="648">
                  <c:v>68.37</c:v>
                </c:pt>
                <c:pt idx="649">
                  <c:v>67.66</c:v>
                </c:pt>
                <c:pt idx="650">
                  <c:v>68.89</c:v>
                </c:pt>
                <c:pt idx="651">
                  <c:v>66.930000000000007</c:v>
                </c:pt>
                <c:pt idx="652">
                  <c:v>68.62</c:v>
                </c:pt>
                <c:pt idx="653">
                  <c:v>67.430000000000007</c:v>
                </c:pt>
                <c:pt idx="654">
                  <c:v>67.430000000000007</c:v>
                </c:pt>
                <c:pt idx="655">
                  <c:v>67.06</c:v>
                </c:pt>
                <c:pt idx="656">
                  <c:v>67.13</c:v>
                </c:pt>
                <c:pt idx="657">
                  <c:v>62.55</c:v>
                </c:pt>
                <c:pt idx="658">
                  <c:v>59.01</c:v>
                </c:pt>
                <c:pt idx="659">
                  <c:v>57.48</c:v>
                </c:pt>
                <c:pt idx="660">
                  <c:v>56.27</c:v>
                </c:pt>
                <c:pt idx="661">
                  <c:v>55.63</c:v>
                </c:pt>
                <c:pt idx="662">
                  <c:v>62.42</c:v>
                </c:pt>
                <c:pt idx="663">
                  <c:v>59.76</c:v>
                </c:pt>
                <c:pt idx="664">
                  <c:v>72.58</c:v>
                </c:pt>
                <c:pt idx="665">
                  <c:v>72.430000000000007</c:v>
                </c:pt>
                <c:pt idx="666">
                  <c:v>80.510000000000005</c:v>
                </c:pt>
                <c:pt idx="667">
                  <c:v>82.3</c:v>
                </c:pt>
                <c:pt idx="668">
                  <c:v>79.38</c:v>
                </c:pt>
                <c:pt idx="669">
                  <c:v>84.72</c:v>
                </c:pt>
                <c:pt idx="670">
                  <c:v>83.99</c:v>
                </c:pt>
                <c:pt idx="671">
                  <c:v>86.13</c:v>
                </c:pt>
                <c:pt idx="672">
                  <c:v>81.06</c:v>
                </c:pt>
                <c:pt idx="673">
                  <c:v>82.52</c:v>
                </c:pt>
                <c:pt idx="674">
                  <c:v>78.010000000000005</c:v>
                </c:pt>
                <c:pt idx="675">
                  <c:v>78.56</c:v>
                </c:pt>
                <c:pt idx="676">
                  <c:v>79.739999999999995</c:v>
                </c:pt>
                <c:pt idx="677">
                  <c:v>79.959999999999994</c:v>
                </c:pt>
                <c:pt idx="678">
                  <c:v>81.06</c:v>
                </c:pt>
                <c:pt idx="679">
                  <c:v>83.09</c:v>
                </c:pt>
                <c:pt idx="680">
                  <c:v>83.21</c:v>
                </c:pt>
                <c:pt idx="681">
                  <c:v>82.04</c:v>
                </c:pt>
                <c:pt idx="682">
                  <c:v>81.290000000000006</c:v>
                </c:pt>
                <c:pt idx="683">
                  <c:v>81.069999999999993</c:v>
                </c:pt>
                <c:pt idx="684">
                  <c:v>80.17</c:v>
                </c:pt>
                <c:pt idx="685">
                  <c:v>79.180000000000007</c:v>
                </c:pt>
                <c:pt idx="686">
                  <c:v>78.53</c:v>
                </c:pt>
                <c:pt idx="687">
                  <c:v>77.77</c:v>
                </c:pt>
                <c:pt idx="688">
                  <c:v>77.05</c:v>
                </c:pt>
                <c:pt idx="689">
                  <c:v>77.05</c:v>
                </c:pt>
                <c:pt idx="690">
                  <c:v>75.510000000000005</c:v>
                </c:pt>
                <c:pt idx="691">
                  <c:v>74.42</c:v>
                </c:pt>
                <c:pt idx="692">
                  <c:v>75.040000000000006</c:v>
                </c:pt>
                <c:pt idx="693">
                  <c:v>75.290000000000006</c:v>
                </c:pt>
                <c:pt idx="694">
                  <c:v>77.739999999999995</c:v>
                </c:pt>
                <c:pt idx="695">
                  <c:v>76.48</c:v>
                </c:pt>
                <c:pt idx="696">
                  <c:v>76.180000000000007</c:v>
                </c:pt>
                <c:pt idx="697">
                  <c:v>74.989999999999995</c:v>
                </c:pt>
                <c:pt idx="698">
                  <c:v>74.349999999999994</c:v>
                </c:pt>
                <c:pt idx="699">
                  <c:v>73.77</c:v>
                </c:pt>
                <c:pt idx="700">
                  <c:v>73.44</c:v>
                </c:pt>
                <c:pt idx="701">
                  <c:v>71.91</c:v>
                </c:pt>
                <c:pt idx="702">
                  <c:v>70.75</c:v>
                </c:pt>
                <c:pt idx="703">
                  <c:v>68.569999999999993</c:v>
                </c:pt>
                <c:pt idx="704">
                  <c:v>67.959999999999994</c:v>
                </c:pt>
                <c:pt idx="705">
                  <c:v>67.680000000000007</c:v>
                </c:pt>
                <c:pt idx="706">
                  <c:v>67.67</c:v>
                </c:pt>
                <c:pt idx="707">
                  <c:v>66.86</c:v>
                </c:pt>
                <c:pt idx="708">
                  <c:v>66.959999999999994</c:v>
                </c:pt>
                <c:pt idx="709">
                  <c:v>66.599999999999994</c:v>
                </c:pt>
                <c:pt idx="710">
                  <c:v>66.89</c:v>
                </c:pt>
                <c:pt idx="711">
                  <c:v>66.86</c:v>
                </c:pt>
                <c:pt idx="712">
                  <c:v>67.03</c:v>
                </c:pt>
                <c:pt idx="713">
                  <c:v>67.209999999999994</c:v>
                </c:pt>
                <c:pt idx="714">
                  <c:v>67.08</c:v>
                </c:pt>
                <c:pt idx="715">
                  <c:v>66.8</c:v>
                </c:pt>
                <c:pt idx="716">
                  <c:v>67.25</c:v>
                </c:pt>
                <c:pt idx="717">
                  <c:v>67.540000000000006</c:v>
                </c:pt>
                <c:pt idx="718">
                  <c:v>67.260000000000005</c:v>
                </c:pt>
                <c:pt idx="719">
                  <c:v>67.319999999999993</c:v>
                </c:pt>
                <c:pt idx="720">
                  <c:v>67.89</c:v>
                </c:pt>
                <c:pt idx="721">
                  <c:v>67.23</c:v>
                </c:pt>
                <c:pt idx="722">
                  <c:v>66.52</c:v>
                </c:pt>
                <c:pt idx="723">
                  <c:v>66.709999999999994</c:v>
                </c:pt>
                <c:pt idx="724">
                  <c:v>66.42</c:v>
                </c:pt>
                <c:pt idx="725">
                  <c:v>66.12</c:v>
                </c:pt>
                <c:pt idx="726">
                  <c:v>66.06</c:v>
                </c:pt>
                <c:pt idx="727">
                  <c:v>66.569999999999993</c:v>
                </c:pt>
                <c:pt idx="728">
                  <c:v>66.37</c:v>
                </c:pt>
                <c:pt idx="729">
                  <c:v>66.599999999999994</c:v>
                </c:pt>
                <c:pt idx="730">
                  <c:v>67.010000000000005</c:v>
                </c:pt>
                <c:pt idx="731">
                  <c:v>65.17</c:v>
                </c:pt>
                <c:pt idx="732">
                  <c:v>65.709999999999994</c:v>
                </c:pt>
                <c:pt idx="733">
                  <c:v>65.44</c:v>
                </c:pt>
                <c:pt idx="734">
                  <c:v>66.27</c:v>
                </c:pt>
                <c:pt idx="735">
                  <c:v>66.739999999999995</c:v>
                </c:pt>
                <c:pt idx="736">
                  <c:v>66.709999999999994</c:v>
                </c:pt>
                <c:pt idx="737">
                  <c:v>66.650000000000006</c:v>
                </c:pt>
                <c:pt idx="738">
                  <c:v>66.680000000000007</c:v>
                </c:pt>
                <c:pt idx="739">
                  <c:v>65.64</c:v>
                </c:pt>
                <c:pt idx="740">
                  <c:v>67.17</c:v>
                </c:pt>
                <c:pt idx="741">
                  <c:v>67.569999999999993</c:v>
                </c:pt>
                <c:pt idx="742">
                  <c:v>67.55</c:v>
                </c:pt>
                <c:pt idx="743">
                  <c:v>66.27</c:v>
                </c:pt>
                <c:pt idx="744">
                  <c:v>66.349999999999994</c:v>
                </c:pt>
                <c:pt idx="745">
                  <c:v>66.2</c:v>
                </c:pt>
                <c:pt idx="746">
                  <c:v>66.459999999999994</c:v>
                </c:pt>
                <c:pt idx="747">
                  <c:v>66.069999999999993</c:v>
                </c:pt>
                <c:pt idx="748">
                  <c:v>66.900000000000006</c:v>
                </c:pt>
                <c:pt idx="749">
                  <c:v>66.52</c:v>
                </c:pt>
                <c:pt idx="750">
                  <c:v>67</c:v>
                </c:pt>
                <c:pt idx="751">
                  <c:v>67.180000000000007</c:v>
                </c:pt>
                <c:pt idx="752">
                  <c:v>66.569999999999993</c:v>
                </c:pt>
                <c:pt idx="753">
                  <c:v>65.08</c:v>
                </c:pt>
                <c:pt idx="754">
                  <c:v>66.45</c:v>
                </c:pt>
                <c:pt idx="755">
                  <c:v>65.58</c:v>
                </c:pt>
                <c:pt idx="756">
                  <c:v>65.709999999999994</c:v>
                </c:pt>
                <c:pt idx="757">
                  <c:v>65.81</c:v>
                </c:pt>
                <c:pt idx="758">
                  <c:v>65.98</c:v>
                </c:pt>
                <c:pt idx="759">
                  <c:v>65.12</c:v>
                </c:pt>
                <c:pt idx="760">
                  <c:v>64.66</c:v>
                </c:pt>
                <c:pt idx="761">
                  <c:v>64.13</c:v>
                </c:pt>
                <c:pt idx="762">
                  <c:v>64.459999999999994</c:v>
                </c:pt>
                <c:pt idx="763">
                  <c:v>64.7</c:v>
                </c:pt>
                <c:pt idx="764">
                  <c:v>64.5</c:v>
                </c:pt>
                <c:pt idx="765">
                  <c:v>65.59</c:v>
                </c:pt>
                <c:pt idx="766">
                  <c:v>65.41</c:v>
                </c:pt>
                <c:pt idx="767">
                  <c:v>65.650000000000006</c:v>
                </c:pt>
                <c:pt idx="768">
                  <c:v>65.98</c:v>
                </c:pt>
                <c:pt idx="769">
                  <c:v>66.709999999999994</c:v>
                </c:pt>
                <c:pt idx="770">
                  <c:v>66.53</c:v>
                </c:pt>
                <c:pt idx="771">
                  <c:v>66.31</c:v>
                </c:pt>
                <c:pt idx="772">
                  <c:v>66.319999999999993</c:v>
                </c:pt>
                <c:pt idx="773">
                  <c:v>66.349999999999994</c:v>
                </c:pt>
                <c:pt idx="774">
                  <c:v>66.599999999999994</c:v>
                </c:pt>
                <c:pt idx="775">
                  <c:v>65.86</c:v>
                </c:pt>
                <c:pt idx="776">
                  <c:v>65.489999999999995</c:v>
                </c:pt>
                <c:pt idx="777">
                  <c:v>66.63</c:v>
                </c:pt>
                <c:pt idx="778">
                  <c:v>68.38</c:v>
                </c:pt>
                <c:pt idx="779">
                  <c:v>68</c:v>
                </c:pt>
                <c:pt idx="780">
                  <c:v>68.13</c:v>
                </c:pt>
                <c:pt idx="781">
                  <c:v>68.52</c:v>
                </c:pt>
                <c:pt idx="782">
                  <c:v>68.31</c:v>
                </c:pt>
                <c:pt idx="783">
                  <c:v>69.39</c:v>
                </c:pt>
                <c:pt idx="784">
                  <c:v>69.7</c:v>
                </c:pt>
                <c:pt idx="785">
                  <c:v>69.760000000000005</c:v>
                </c:pt>
                <c:pt idx="786">
                  <c:v>69.66</c:v>
                </c:pt>
                <c:pt idx="787">
                  <c:v>69.77</c:v>
                </c:pt>
                <c:pt idx="788">
                  <c:v>69.900000000000006</c:v>
                </c:pt>
                <c:pt idx="789">
                  <c:v>69.989999999999995</c:v>
                </c:pt>
                <c:pt idx="790">
                  <c:v>70.77</c:v>
                </c:pt>
                <c:pt idx="791">
                  <c:v>70.3</c:v>
                </c:pt>
                <c:pt idx="792">
                  <c:v>68.400000000000006</c:v>
                </c:pt>
                <c:pt idx="793">
                  <c:v>67.95</c:v>
                </c:pt>
                <c:pt idx="794">
                  <c:v>68.67</c:v>
                </c:pt>
                <c:pt idx="795">
                  <c:v>65.66</c:v>
                </c:pt>
                <c:pt idx="796">
                  <c:v>66.08</c:v>
                </c:pt>
                <c:pt idx="797">
                  <c:v>65.150000000000006</c:v>
                </c:pt>
                <c:pt idx="798">
                  <c:v>67.39</c:v>
                </c:pt>
                <c:pt idx="799">
                  <c:v>67.06</c:v>
                </c:pt>
                <c:pt idx="800">
                  <c:v>66.59</c:v>
                </c:pt>
                <c:pt idx="801">
                  <c:v>66.56</c:v>
                </c:pt>
                <c:pt idx="802">
                  <c:v>67.09</c:v>
                </c:pt>
                <c:pt idx="803">
                  <c:v>67.14</c:v>
                </c:pt>
                <c:pt idx="804">
                  <c:v>68.31</c:v>
                </c:pt>
                <c:pt idx="805">
                  <c:v>68.58</c:v>
                </c:pt>
                <c:pt idx="806">
                  <c:v>67.52</c:v>
                </c:pt>
                <c:pt idx="807">
                  <c:v>67.61</c:v>
                </c:pt>
                <c:pt idx="808">
                  <c:v>66.94</c:v>
                </c:pt>
                <c:pt idx="809">
                  <c:v>65.52</c:v>
                </c:pt>
                <c:pt idx="810">
                  <c:v>65.86</c:v>
                </c:pt>
                <c:pt idx="811">
                  <c:v>67.69</c:v>
                </c:pt>
                <c:pt idx="812">
                  <c:v>67.09</c:v>
                </c:pt>
                <c:pt idx="813">
                  <c:v>67.61</c:v>
                </c:pt>
                <c:pt idx="814">
                  <c:v>68.61</c:v>
                </c:pt>
                <c:pt idx="815">
                  <c:v>67.36</c:v>
                </c:pt>
                <c:pt idx="816">
                  <c:v>66.180000000000007</c:v>
                </c:pt>
                <c:pt idx="817">
                  <c:v>66.260000000000005</c:v>
                </c:pt>
                <c:pt idx="818">
                  <c:v>68.819999999999993</c:v>
                </c:pt>
                <c:pt idx="819">
                  <c:v>69.39</c:v>
                </c:pt>
                <c:pt idx="820">
                  <c:v>71.45</c:v>
                </c:pt>
                <c:pt idx="821">
                  <c:v>71.7</c:v>
                </c:pt>
                <c:pt idx="822">
                  <c:v>71.459999999999994</c:v>
                </c:pt>
                <c:pt idx="823">
                  <c:v>71.489999999999995</c:v>
                </c:pt>
                <c:pt idx="824">
                  <c:v>71.22</c:v>
                </c:pt>
                <c:pt idx="825">
                  <c:v>71.599999999999994</c:v>
                </c:pt>
                <c:pt idx="826">
                  <c:v>71.12</c:v>
                </c:pt>
                <c:pt idx="827">
                  <c:v>71.2</c:v>
                </c:pt>
                <c:pt idx="828">
                  <c:v>71.25</c:v>
                </c:pt>
                <c:pt idx="829">
                  <c:v>71.069999999999993</c:v>
                </c:pt>
                <c:pt idx="830">
                  <c:v>71</c:v>
                </c:pt>
                <c:pt idx="831">
                  <c:v>71.959999999999994</c:v>
                </c:pt>
                <c:pt idx="832">
                  <c:v>72.37</c:v>
                </c:pt>
                <c:pt idx="833">
                  <c:v>73.150000000000006</c:v>
                </c:pt>
                <c:pt idx="834">
                  <c:v>73.73</c:v>
                </c:pt>
                <c:pt idx="835">
                  <c:v>73.680000000000007</c:v>
                </c:pt>
                <c:pt idx="836">
                  <c:v>73.209999999999994</c:v>
                </c:pt>
                <c:pt idx="837">
                  <c:v>73.36</c:v>
                </c:pt>
                <c:pt idx="838">
                  <c:v>73.91</c:v>
                </c:pt>
                <c:pt idx="839">
                  <c:v>73.84</c:v>
                </c:pt>
                <c:pt idx="840">
                  <c:v>73.88</c:v>
                </c:pt>
                <c:pt idx="841">
                  <c:v>74.239999999999995</c:v>
                </c:pt>
                <c:pt idx="842">
                  <c:v>73.39</c:v>
                </c:pt>
                <c:pt idx="843">
                  <c:v>71.63</c:v>
                </c:pt>
                <c:pt idx="844">
                  <c:v>71.98</c:v>
                </c:pt>
                <c:pt idx="845">
                  <c:v>71.67</c:v>
                </c:pt>
                <c:pt idx="846">
                  <c:v>72.31</c:v>
                </c:pt>
                <c:pt idx="847">
                  <c:v>72.77</c:v>
                </c:pt>
                <c:pt idx="848">
                  <c:v>71.94</c:v>
                </c:pt>
                <c:pt idx="849">
                  <c:v>71.08</c:v>
                </c:pt>
                <c:pt idx="850">
                  <c:v>70.77</c:v>
                </c:pt>
                <c:pt idx="851">
                  <c:v>70.930000000000007</c:v>
                </c:pt>
                <c:pt idx="852">
                  <c:v>71.05</c:v>
                </c:pt>
                <c:pt idx="853">
                  <c:v>71.69</c:v>
                </c:pt>
                <c:pt idx="854">
                  <c:v>71.37</c:v>
                </c:pt>
                <c:pt idx="855">
                  <c:v>71.89</c:v>
                </c:pt>
                <c:pt idx="856">
                  <c:v>72.5</c:v>
                </c:pt>
                <c:pt idx="857">
                  <c:v>73.099999999999994</c:v>
                </c:pt>
                <c:pt idx="858">
                  <c:v>71.87</c:v>
                </c:pt>
                <c:pt idx="859">
                  <c:v>71.45</c:v>
                </c:pt>
                <c:pt idx="860">
                  <c:v>72.05</c:v>
                </c:pt>
                <c:pt idx="861">
                  <c:v>71.760000000000005</c:v>
                </c:pt>
                <c:pt idx="862">
                  <c:v>71.760000000000005</c:v>
                </c:pt>
                <c:pt idx="863">
                  <c:v>72.53</c:v>
                </c:pt>
                <c:pt idx="864">
                  <c:v>72.64</c:v>
                </c:pt>
                <c:pt idx="865">
                  <c:v>73.13</c:v>
                </c:pt>
                <c:pt idx="866">
                  <c:v>73.22</c:v>
                </c:pt>
                <c:pt idx="867">
                  <c:v>73.569999999999993</c:v>
                </c:pt>
                <c:pt idx="868">
                  <c:v>74.900000000000006</c:v>
                </c:pt>
                <c:pt idx="869">
                  <c:v>76.02</c:v>
                </c:pt>
                <c:pt idx="870">
                  <c:v>75.510000000000005</c:v>
                </c:pt>
                <c:pt idx="871">
                  <c:v>75.52</c:v>
                </c:pt>
                <c:pt idx="872">
                  <c:v>75.95</c:v>
                </c:pt>
                <c:pt idx="873">
                  <c:v>75.819999999999993</c:v>
                </c:pt>
                <c:pt idx="874">
                  <c:v>75.930000000000007</c:v>
                </c:pt>
                <c:pt idx="875">
                  <c:v>75.959999999999994</c:v>
                </c:pt>
                <c:pt idx="876">
                  <c:v>76.599999999999994</c:v>
                </c:pt>
                <c:pt idx="877">
                  <c:v>76.41</c:v>
                </c:pt>
                <c:pt idx="878">
                  <c:v>76.180000000000007</c:v>
                </c:pt>
                <c:pt idx="879">
                  <c:v>76.03</c:v>
                </c:pt>
                <c:pt idx="880">
                  <c:v>77.02</c:v>
                </c:pt>
                <c:pt idx="881">
                  <c:v>77.040000000000006</c:v>
                </c:pt>
                <c:pt idx="882">
                  <c:v>76.09</c:v>
                </c:pt>
                <c:pt idx="883">
                  <c:v>76.59</c:v>
                </c:pt>
                <c:pt idx="884">
                  <c:v>77.55</c:v>
                </c:pt>
                <c:pt idx="885">
                  <c:v>79.069999999999993</c:v>
                </c:pt>
                <c:pt idx="886">
                  <c:v>79.31</c:v>
                </c:pt>
                <c:pt idx="887">
                  <c:v>79.150000000000006</c:v>
                </c:pt>
                <c:pt idx="888">
                  <c:v>79.16</c:v>
                </c:pt>
                <c:pt idx="889">
                  <c:v>79.64</c:v>
                </c:pt>
                <c:pt idx="890">
                  <c:v>79.75</c:v>
                </c:pt>
                <c:pt idx="891">
                  <c:v>79.400000000000006</c:v>
                </c:pt>
                <c:pt idx="892">
                  <c:v>80.23</c:v>
                </c:pt>
                <c:pt idx="893">
                  <c:v>80.13</c:v>
                </c:pt>
                <c:pt idx="894">
                  <c:v>80.19</c:v>
                </c:pt>
                <c:pt idx="895">
                  <c:v>80.400000000000006</c:v>
                </c:pt>
                <c:pt idx="896">
                  <c:v>79.7</c:v>
                </c:pt>
                <c:pt idx="897">
                  <c:v>79.16</c:v>
                </c:pt>
                <c:pt idx="898">
                  <c:v>79.290000000000006</c:v>
                </c:pt>
                <c:pt idx="899">
                  <c:v>78.599999999999994</c:v>
                </c:pt>
                <c:pt idx="900">
                  <c:v>78.3</c:v>
                </c:pt>
                <c:pt idx="901">
                  <c:v>79.19</c:v>
                </c:pt>
                <c:pt idx="902">
                  <c:v>78.8</c:v>
                </c:pt>
                <c:pt idx="903">
                  <c:v>77.86</c:v>
                </c:pt>
                <c:pt idx="904">
                  <c:v>78.55</c:v>
                </c:pt>
                <c:pt idx="905">
                  <c:v>76.989999999999995</c:v>
                </c:pt>
                <c:pt idx="906">
                  <c:v>76.400000000000006</c:v>
                </c:pt>
                <c:pt idx="907">
                  <c:v>76.180000000000007</c:v>
                </c:pt>
                <c:pt idx="908">
                  <c:v>76.03</c:v>
                </c:pt>
                <c:pt idx="909">
                  <c:v>75.73</c:v>
                </c:pt>
                <c:pt idx="910">
                  <c:v>76.02</c:v>
                </c:pt>
                <c:pt idx="911">
                  <c:v>77.8</c:v>
                </c:pt>
                <c:pt idx="912">
                  <c:v>77.56</c:v>
                </c:pt>
                <c:pt idx="913">
                  <c:v>77.91</c:v>
                </c:pt>
                <c:pt idx="914">
                  <c:v>79.23</c:v>
                </c:pt>
                <c:pt idx="915">
                  <c:v>78.58</c:v>
                </c:pt>
                <c:pt idx="916">
                  <c:v>78.25</c:v>
                </c:pt>
                <c:pt idx="917">
                  <c:v>78.27</c:v>
                </c:pt>
                <c:pt idx="918">
                  <c:v>76.55</c:v>
                </c:pt>
                <c:pt idx="919">
                  <c:v>75.260000000000005</c:v>
                </c:pt>
                <c:pt idx="920">
                  <c:v>71.77</c:v>
                </c:pt>
                <c:pt idx="921">
                  <c:v>71.89</c:v>
                </c:pt>
                <c:pt idx="922">
                  <c:v>72.41</c:v>
                </c:pt>
                <c:pt idx="923">
                  <c:v>72.599999999999994</c:v>
                </c:pt>
                <c:pt idx="924">
                  <c:v>72.91</c:v>
                </c:pt>
                <c:pt idx="925">
                  <c:v>71.83</c:v>
                </c:pt>
                <c:pt idx="926">
                  <c:v>71.510000000000005</c:v>
                </c:pt>
                <c:pt idx="927">
                  <c:v>73.12</c:v>
                </c:pt>
                <c:pt idx="928">
                  <c:v>72.989999999999995</c:v>
                </c:pt>
                <c:pt idx="929">
                  <c:v>74.97</c:v>
                </c:pt>
                <c:pt idx="930">
                  <c:v>75.47</c:v>
                </c:pt>
                <c:pt idx="931">
                  <c:v>74.7</c:v>
                </c:pt>
                <c:pt idx="932">
                  <c:v>75.819999999999993</c:v>
                </c:pt>
                <c:pt idx="933">
                  <c:v>76.349999999999994</c:v>
                </c:pt>
                <c:pt idx="934">
                  <c:v>76.680000000000007</c:v>
                </c:pt>
                <c:pt idx="935">
                  <c:v>75.989999999999995</c:v>
                </c:pt>
                <c:pt idx="936">
                  <c:v>75.72</c:v>
                </c:pt>
                <c:pt idx="937">
                  <c:v>74.510000000000005</c:v>
                </c:pt>
                <c:pt idx="938">
                  <c:v>72.900000000000006</c:v>
                </c:pt>
                <c:pt idx="939">
                  <c:v>72.64</c:v>
                </c:pt>
                <c:pt idx="940">
                  <c:v>72.56</c:v>
                </c:pt>
                <c:pt idx="941">
                  <c:v>74.260000000000005</c:v>
                </c:pt>
                <c:pt idx="942">
                  <c:v>73.64</c:v>
                </c:pt>
                <c:pt idx="943">
                  <c:v>74.84</c:v>
                </c:pt>
                <c:pt idx="944">
                  <c:v>74.760000000000005</c:v>
                </c:pt>
                <c:pt idx="945">
                  <c:v>74.430000000000007</c:v>
                </c:pt>
                <c:pt idx="946">
                  <c:v>74.209999999999994</c:v>
                </c:pt>
                <c:pt idx="947">
                  <c:v>74.209999999999994</c:v>
                </c:pt>
                <c:pt idx="948">
                  <c:v>74.180000000000007</c:v>
                </c:pt>
                <c:pt idx="949">
                  <c:v>74.88</c:v>
                </c:pt>
                <c:pt idx="950">
                  <c:v>74.3</c:v>
                </c:pt>
                <c:pt idx="951">
                  <c:v>73.27</c:v>
                </c:pt>
                <c:pt idx="952">
                  <c:v>73.31</c:v>
                </c:pt>
                <c:pt idx="953">
                  <c:v>75.010000000000005</c:v>
                </c:pt>
                <c:pt idx="954">
                  <c:v>74.819999999999993</c:v>
                </c:pt>
                <c:pt idx="955">
                  <c:v>73.97</c:v>
                </c:pt>
                <c:pt idx="956">
                  <c:v>74.31</c:v>
                </c:pt>
                <c:pt idx="957">
                  <c:v>73.849999999999994</c:v>
                </c:pt>
                <c:pt idx="958">
                  <c:v>74.02</c:v>
                </c:pt>
                <c:pt idx="959">
                  <c:v>75.59</c:v>
                </c:pt>
                <c:pt idx="960">
                  <c:v>75.400000000000006</c:v>
                </c:pt>
                <c:pt idx="961">
                  <c:v>74.36</c:v>
                </c:pt>
                <c:pt idx="962">
                  <c:v>73.84</c:v>
                </c:pt>
                <c:pt idx="963">
                  <c:v>73.510000000000005</c:v>
                </c:pt>
                <c:pt idx="964">
                  <c:v>71.97</c:v>
                </c:pt>
                <c:pt idx="965">
                  <c:v>72.25</c:v>
                </c:pt>
                <c:pt idx="966">
                  <c:v>72.069999999999993</c:v>
                </c:pt>
                <c:pt idx="967">
                  <c:v>71.22</c:v>
                </c:pt>
                <c:pt idx="968">
                  <c:v>71.25</c:v>
                </c:pt>
                <c:pt idx="969">
                  <c:v>70.72</c:v>
                </c:pt>
                <c:pt idx="970">
                  <c:v>67.8</c:v>
                </c:pt>
                <c:pt idx="971">
                  <c:v>69.739999999999995</c:v>
                </c:pt>
                <c:pt idx="972">
                  <c:v>70.290000000000006</c:v>
                </c:pt>
                <c:pt idx="973">
                  <c:v>70.87</c:v>
                </c:pt>
                <c:pt idx="974">
                  <c:v>71.58</c:v>
                </c:pt>
                <c:pt idx="975">
                  <c:v>71.739999999999995</c:v>
                </c:pt>
                <c:pt idx="976">
                  <c:v>72.5</c:v>
                </c:pt>
                <c:pt idx="977">
                  <c:v>73.430000000000007</c:v>
                </c:pt>
                <c:pt idx="978">
                  <c:v>73.459999999999994</c:v>
                </c:pt>
                <c:pt idx="979">
                  <c:v>72.959999999999994</c:v>
                </c:pt>
                <c:pt idx="980">
                  <c:v>73.760000000000005</c:v>
                </c:pt>
                <c:pt idx="981">
                  <c:v>75.34</c:v>
                </c:pt>
                <c:pt idx="982">
                  <c:v>75.430000000000007</c:v>
                </c:pt>
                <c:pt idx="983">
                  <c:v>77.239999999999995</c:v>
                </c:pt>
                <c:pt idx="984">
                  <c:v>79.09</c:v>
                </c:pt>
                <c:pt idx="985">
                  <c:v>78.790000000000006</c:v>
                </c:pt>
                <c:pt idx="986">
                  <c:v>79.2</c:v>
                </c:pt>
                <c:pt idx="987">
                  <c:v>79.14</c:v>
                </c:pt>
                <c:pt idx="988">
                  <c:v>78.319999999999993</c:v>
                </c:pt>
                <c:pt idx="989">
                  <c:v>79.48</c:v>
                </c:pt>
                <c:pt idx="990">
                  <c:v>78.17</c:v>
                </c:pt>
                <c:pt idx="991">
                  <c:v>78.89</c:v>
                </c:pt>
                <c:pt idx="992">
                  <c:v>77.45</c:v>
                </c:pt>
                <c:pt idx="993">
                  <c:v>80.3</c:v>
                </c:pt>
                <c:pt idx="994">
                  <c:v>80.78</c:v>
                </c:pt>
                <c:pt idx="995">
                  <c:v>81.23</c:v>
                </c:pt>
                <c:pt idx="996">
                  <c:v>80.510000000000005</c:v>
                </c:pt>
                <c:pt idx="997">
                  <c:v>81.45</c:v>
                </c:pt>
                <c:pt idx="998">
                  <c:v>81.3</c:v>
                </c:pt>
                <c:pt idx="999">
                  <c:v>82.99</c:v>
                </c:pt>
                <c:pt idx="1000">
                  <c:v>82.77</c:v>
                </c:pt>
                <c:pt idx="1001">
                  <c:v>83.65</c:v>
                </c:pt>
                <c:pt idx="1002">
                  <c:v>83.5</c:v>
                </c:pt>
                <c:pt idx="1003">
                  <c:v>81.63</c:v>
                </c:pt>
                <c:pt idx="1004">
                  <c:v>81.02</c:v>
                </c:pt>
                <c:pt idx="1005">
                  <c:v>81.17</c:v>
                </c:pt>
                <c:pt idx="1006">
                  <c:v>80.3</c:v>
                </c:pt>
                <c:pt idx="1007">
                  <c:v>79.89</c:v>
                </c:pt>
                <c:pt idx="1008">
                  <c:v>79.19</c:v>
                </c:pt>
                <c:pt idx="1009">
                  <c:v>81.36</c:v>
                </c:pt>
                <c:pt idx="1010">
                  <c:v>82.39</c:v>
                </c:pt>
                <c:pt idx="1011">
                  <c:v>81.08</c:v>
                </c:pt>
                <c:pt idx="1012">
                  <c:v>84.15</c:v>
                </c:pt>
                <c:pt idx="1013">
                  <c:v>85.56</c:v>
                </c:pt>
                <c:pt idx="1014">
                  <c:v>86.81</c:v>
                </c:pt>
                <c:pt idx="1015">
                  <c:v>87.86</c:v>
                </c:pt>
                <c:pt idx="1016">
                  <c:v>88.94</c:v>
                </c:pt>
                <c:pt idx="1017">
                  <c:v>90</c:v>
                </c:pt>
                <c:pt idx="1018">
                  <c:v>88.65</c:v>
                </c:pt>
                <c:pt idx="1019">
                  <c:v>88.48</c:v>
                </c:pt>
                <c:pt idx="1020">
                  <c:v>86.92</c:v>
                </c:pt>
                <c:pt idx="1021">
                  <c:v>88.76</c:v>
                </c:pt>
                <c:pt idx="1022">
                  <c:v>91.46</c:v>
                </c:pt>
                <c:pt idx="1023">
                  <c:v>91.3</c:v>
                </c:pt>
                <c:pt idx="1024">
                  <c:v>91.23</c:v>
                </c:pt>
                <c:pt idx="1025">
                  <c:v>91.01</c:v>
                </c:pt>
                <c:pt idx="1026">
                  <c:v>92.29</c:v>
                </c:pt>
                <c:pt idx="1027">
                  <c:v>91.48</c:v>
                </c:pt>
                <c:pt idx="1028">
                  <c:v>92.1</c:v>
                </c:pt>
                <c:pt idx="1029">
                  <c:v>92</c:v>
                </c:pt>
                <c:pt idx="1030">
                  <c:v>91.61</c:v>
                </c:pt>
                <c:pt idx="1031">
                  <c:v>90.67</c:v>
                </c:pt>
                <c:pt idx="1032">
                  <c:v>90.24</c:v>
                </c:pt>
                <c:pt idx="1033">
                  <c:v>90.6</c:v>
                </c:pt>
                <c:pt idx="1034">
                  <c:v>91.49</c:v>
                </c:pt>
                <c:pt idx="1035">
                  <c:v>92.75</c:v>
                </c:pt>
                <c:pt idx="1036">
                  <c:v>92.49</c:v>
                </c:pt>
                <c:pt idx="1037">
                  <c:v>92.4</c:v>
                </c:pt>
                <c:pt idx="1038">
                  <c:v>91.17</c:v>
                </c:pt>
                <c:pt idx="1039">
                  <c:v>92.07</c:v>
                </c:pt>
                <c:pt idx="1040">
                  <c:v>91.83</c:v>
                </c:pt>
                <c:pt idx="1041">
                  <c:v>91.3</c:v>
                </c:pt>
                <c:pt idx="1042">
                  <c:v>91.13</c:v>
                </c:pt>
                <c:pt idx="1043">
                  <c:v>90.43</c:v>
                </c:pt>
                <c:pt idx="1044">
                  <c:v>89.13</c:v>
                </c:pt>
                <c:pt idx="1045">
                  <c:v>90.29</c:v>
                </c:pt>
                <c:pt idx="1046">
                  <c:v>90.93</c:v>
                </c:pt>
                <c:pt idx="1047">
                  <c:v>90.82</c:v>
                </c:pt>
                <c:pt idx="1048">
                  <c:v>90.21</c:v>
                </c:pt>
                <c:pt idx="1049">
                  <c:v>90.62</c:v>
                </c:pt>
                <c:pt idx="1050">
                  <c:v>90.32</c:v>
                </c:pt>
                <c:pt idx="1051">
                  <c:v>90.33</c:v>
                </c:pt>
                <c:pt idx="1052">
                  <c:v>90.86</c:v>
                </c:pt>
                <c:pt idx="1053">
                  <c:v>90.81</c:v>
                </c:pt>
                <c:pt idx="1054">
                  <c:v>90.19</c:v>
                </c:pt>
                <c:pt idx="1055">
                  <c:v>90.92</c:v>
                </c:pt>
                <c:pt idx="1056">
                  <c:v>89.94</c:v>
                </c:pt>
                <c:pt idx="1057">
                  <c:v>89.4</c:v>
                </c:pt>
                <c:pt idx="1058">
                  <c:v>89.45</c:v>
                </c:pt>
                <c:pt idx="1059">
                  <c:v>89.25</c:v>
                </c:pt>
                <c:pt idx="1060">
                  <c:v>88.66</c:v>
                </c:pt>
                <c:pt idx="1061">
                  <c:v>90.69</c:v>
                </c:pt>
                <c:pt idx="1062">
                  <c:v>93.21</c:v>
                </c:pt>
                <c:pt idx="1063">
                  <c:v>94.88</c:v>
                </c:pt>
                <c:pt idx="1064">
                  <c:v>94.2</c:v>
                </c:pt>
                <c:pt idx="1065">
                  <c:v>94.89</c:v>
                </c:pt>
                <c:pt idx="1066">
                  <c:v>94.63</c:v>
                </c:pt>
                <c:pt idx="1067">
                  <c:v>93.88</c:v>
                </c:pt>
                <c:pt idx="1068">
                  <c:v>94.26</c:v>
                </c:pt>
                <c:pt idx="1069">
                  <c:v>93.06</c:v>
                </c:pt>
                <c:pt idx="1070">
                  <c:v>92.61</c:v>
                </c:pt>
                <c:pt idx="1071">
                  <c:v>92.31</c:v>
                </c:pt>
                <c:pt idx="1072">
                  <c:v>91.97</c:v>
                </c:pt>
                <c:pt idx="1073">
                  <c:v>91.84</c:v>
                </c:pt>
                <c:pt idx="1074">
                  <c:v>93.05</c:v>
                </c:pt>
                <c:pt idx="1075">
                  <c:v>92.88</c:v>
                </c:pt>
                <c:pt idx="1076">
                  <c:v>92.66</c:v>
                </c:pt>
                <c:pt idx="1077">
                  <c:v>93.2</c:v>
                </c:pt>
                <c:pt idx="1078">
                  <c:v>92.98</c:v>
                </c:pt>
                <c:pt idx="1079">
                  <c:v>92.57</c:v>
                </c:pt>
                <c:pt idx="1080">
                  <c:v>92.85</c:v>
                </c:pt>
                <c:pt idx="1081">
                  <c:v>92.48</c:v>
                </c:pt>
                <c:pt idx="1082">
                  <c:v>91.41</c:v>
                </c:pt>
                <c:pt idx="1083">
                  <c:v>93.07</c:v>
                </c:pt>
                <c:pt idx="1084">
                  <c:v>92.92</c:v>
                </c:pt>
                <c:pt idx="1085">
                  <c:v>92.15</c:v>
                </c:pt>
                <c:pt idx="1086">
                  <c:v>92.35</c:v>
                </c:pt>
                <c:pt idx="1087">
                  <c:v>91.16</c:v>
                </c:pt>
                <c:pt idx="1088">
                  <c:v>90.11</c:v>
                </c:pt>
                <c:pt idx="1089">
                  <c:v>90.07</c:v>
                </c:pt>
                <c:pt idx="1090">
                  <c:v>89.73</c:v>
                </c:pt>
                <c:pt idx="1091">
                  <c:v>89.74</c:v>
                </c:pt>
                <c:pt idx="1092">
                  <c:v>88.09</c:v>
                </c:pt>
                <c:pt idx="1093">
                  <c:v>87.73</c:v>
                </c:pt>
                <c:pt idx="1094">
                  <c:v>88.13</c:v>
                </c:pt>
                <c:pt idx="1095">
                  <c:v>88.81</c:v>
                </c:pt>
                <c:pt idx="1096">
                  <c:v>88.38</c:v>
                </c:pt>
                <c:pt idx="1097">
                  <c:v>88.75</c:v>
                </c:pt>
                <c:pt idx="1098">
                  <c:v>87.35</c:v>
                </c:pt>
                <c:pt idx="1099">
                  <c:v>88.48</c:v>
                </c:pt>
                <c:pt idx="1100">
                  <c:v>88.69</c:v>
                </c:pt>
                <c:pt idx="1101">
                  <c:v>87.32</c:v>
                </c:pt>
                <c:pt idx="1102">
                  <c:v>87.42</c:v>
                </c:pt>
                <c:pt idx="1103">
                  <c:v>88.88</c:v>
                </c:pt>
                <c:pt idx="1104">
                  <c:v>89.82</c:v>
                </c:pt>
                <c:pt idx="1105">
                  <c:v>89.78</c:v>
                </c:pt>
                <c:pt idx="1106">
                  <c:v>89.16</c:v>
                </c:pt>
                <c:pt idx="1107">
                  <c:v>87.58</c:v>
                </c:pt>
                <c:pt idx="1108">
                  <c:v>87.39</c:v>
                </c:pt>
                <c:pt idx="1109">
                  <c:v>86.04</c:v>
                </c:pt>
                <c:pt idx="1110">
                  <c:v>85.64</c:v>
                </c:pt>
                <c:pt idx="1111">
                  <c:v>85.74</c:v>
                </c:pt>
                <c:pt idx="1112">
                  <c:v>85.61</c:v>
                </c:pt>
                <c:pt idx="1113">
                  <c:v>85.42</c:v>
                </c:pt>
                <c:pt idx="1114">
                  <c:v>86.49</c:v>
                </c:pt>
                <c:pt idx="1115">
                  <c:v>86.96</c:v>
                </c:pt>
                <c:pt idx="1116">
                  <c:v>87.69</c:v>
                </c:pt>
                <c:pt idx="1117">
                  <c:v>88.46</c:v>
                </c:pt>
                <c:pt idx="1118">
                  <c:v>89.47</c:v>
                </c:pt>
                <c:pt idx="1119">
                  <c:v>90.31</c:v>
                </c:pt>
                <c:pt idx="1120">
                  <c:v>91.36</c:v>
                </c:pt>
                <c:pt idx="1121">
                  <c:v>91.23</c:v>
                </c:pt>
                <c:pt idx="1122">
                  <c:v>90.79</c:v>
                </c:pt>
                <c:pt idx="1123">
                  <c:v>90.04</c:v>
                </c:pt>
                <c:pt idx="1124">
                  <c:v>90.63</c:v>
                </c:pt>
                <c:pt idx="1125">
                  <c:v>90.18</c:v>
                </c:pt>
                <c:pt idx="1126">
                  <c:v>90.62</c:v>
                </c:pt>
                <c:pt idx="1127">
                  <c:v>90.65</c:v>
                </c:pt>
                <c:pt idx="1128">
                  <c:v>90.27</c:v>
                </c:pt>
                <c:pt idx="1129">
                  <c:v>89.64</c:v>
                </c:pt>
                <c:pt idx="1130">
                  <c:v>89.5</c:v>
                </c:pt>
                <c:pt idx="1131">
                  <c:v>89.34</c:v>
                </c:pt>
                <c:pt idx="1132">
                  <c:v>88.29</c:v>
                </c:pt>
                <c:pt idx="1133">
                  <c:v>88.37</c:v>
                </c:pt>
                <c:pt idx="1134">
                  <c:v>90.03</c:v>
                </c:pt>
                <c:pt idx="1135">
                  <c:v>90.74</c:v>
                </c:pt>
                <c:pt idx="1136">
                  <c:v>90.52</c:v>
                </c:pt>
                <c:pt idx="1137">
                  <c:v>91.01</c:v>
                </c:pt>
                <c:pt idx="1138">
                  <c:v>91.07</c:v>
                </c:pt>
                <c:pt idx="1139">
                  <c:v>91.17</c:v>
                </c:pt>
                <c:pt idx="1140">
                  <c:v>91</c:v>
                </c:pt>
                <c:pt idx="1141">
                  <c:v>91.91</c:v>
                </c:pt>
                <c:pt idx="1142">
                  <c:v>92.86</c:v>
                </c:pt>
                <c:pt idx="1143">
                  <c:v>93.38</c:v>
                </c:pt>
                <c:pt idx="1144">
                  <c:v>92.18</c:v>
                </c:pt>
                <c:pt idx="1145">
                  <c:v>91.78</c:v>
                </c:pt>
                <c:pt idx="1146">
                  <c:v>91.45</c:v>
                </c:pt>
                <c:pt idx="1147">
                  <c:v>92.03</c:v>
                </c:pt>
                <c:pt idx="1148">
                  <c:v>91.44</c:v>
                </c:pt>
                <c:pt idx="1149">
                  <c:v>91.94</c:v>
                </c:pt>
                <c:pt idx="1150">
                  <c:v>90.92</c:v>
                </c:pt>
                <c:pt idx="1151">
                  <c:v>91.05</c:v>
                </c:pt>
                <c:pt idx="1152">
                  <c:v>92.56</c:v>
                </c:pt>
                <c:pt idx="1153">
                  <c:v>90.96</c:v>
                </c:pt>
                <c:pt idx="1154">
                  <c:v>91.87</c:v>
                </c:pt>
                <c:pt idx="1155">
                  <c:v>92.83</c:v>
                </c:pt>
                <c:pt idx="1156">
                  <c:v>95.87</c:v>
                </c:pt>
                <c:pt idx="1157">
                  <c:v>97.35</c:v>
                </c:pt>
                <c:pt idx="1158">
                  <c:v>97.06</c:v>
                </c:pt>
                <c:pt idx="1159">
                  <c:v>96.4</c:v>
                </c:pt>
                <c:pt idx="1160">
                  <c:v>95.96</c:v>
                </c:pt>
                <c:pt idx="1161">
                  <c:v>96.56</c:v>
                </c:pt>
                <c:pt idx="1162">
                  <c:v>97.34</c:v>
                </c:pt>
                <c:pt idx="1163">
                  <c:v>96.69</c:v>
                </c:pt>
                <c:pt idx="1164">
                  <c:v>96.65</c:v>
                </c:pt>
                <c:pt idx="1165">
                  <c:v>97.49</c:v>
                </c:pt>
                <c:pt idx="1166">
                  <c:v>96.29</c:v>
                </c:pt>
                <c:pt idx="1167">
                  <c:v>97.69</c:v>
                </c:pt>
                <c:pt idx="1168">
                  <c:v>97.58</c:v>
                </c:pt>
                <c:pt idx="1169">
                  <c:v>98.19</c:v>
                </c:pt>
                <c:pt idx="1170">
                  <c:v>97.29</c:v>
                </c:pt>
                <c:pt idx="1171">
                  <c:v>95.35</c:v>
                </c:pt>
                <c:pt idx="1172">
                  <c:v>93.57</c:v>
                </c:pt>
                <c:pt idx="1173">
                  <c:v>93.97</c:v>
                </c:pt>
                <c:pt idx="1174">
                  <c:v>93.31</c:v>
                </c:pt>
                <c:pt idx="1175">
                  <c:v>91.47</c:v>
                </c:pt>
                <c:pt idx="1176">
                  <c:v>90.93</c:v>
                </c:pt>
                <c:pt idx="1177">
                  <c:v>90.72</c:v>
                </c:pt>
                <c:pt idx="1178">
                  <c:v>91.36</c:v>
                </c:pt>
                <c:pt idx="1179">
                  <c:v>93.34</c:v>
                </c:pt>
                <c:pt idx="1180">
                  <c:v>93.65</c:v>
                </c:pt>
                <c:pt idx="1181">
                  <c:v>92.95</c:v>
                </c:pt>
                <c:pt idx="1182">
                  <c:v>91.96</c:v>
                </c:pt>
                <c:pt idx="1183">
                  <c:v>93.14</c:v>
                </c:pt>
                <c:pt idx="1184">
                  <c:v>94.64</c:v>
                </c:pt>
                <c:pt idx="1185">
                  <c:v>94.19</c:v>
                </c:pt>
                <c:pt idx="1186">
                  <c:v>91.81</c:v>
                </c:pt>
                <c:pt idx="1187">
                  <c:v>91.49</c:v>
                </c:pt>
                <c:pt idx="1188">
                  <c:v>92.51</c:v>
                </c:pt>
                <c:pt idx="1189">
                  <c:v>93.31</c:v>
                </c:pt>
                <c:pt idx="1190">
                  <c:v>94.86</c:v>
                </c:pt>
                <c:pt idx="1191">
                  <c:v>96.18</c:v>
                </c:pt>
                <c:pt idx="1192">
                  <c:v>94</c:v>
                </c:pt>
                <c:pt idx="1193">
                  <c:v>93.58</c:v>
                </c:pt>
                <c:pt idx="1194">
                  <c:v>97.09</c:v>
                </c:pt>
                <c:pt idx="1195">
                  <c:v>97.31</c:v>
                </c:pt>
                <c:pt idx="1196">
                  <c:v>94.5</c:v>
                </c:pt>
                <c:pt idx="1197">
                  <c:v>96.83</c:v>
                </c:pt>
                <c:pt idx="1198">
                  <c:v>98.5</c:v>
                </c:pt>
                <c:pt idx="1199">
                  <c:v>98.61</c:v>
                </c:pt>
                <c:pt idx="1200">
                  <c:v>99.13</c:v>
                </c:pt>
                <c:pt idx="1201">
                  <c:v>99.22</c:v>
                </c:pt>
                <c:pt idx="1202">
                  <c:v>99.08</c:v>
                </c:pt>
                <c:pt idx="1203">
                  <c:v>98.77</c:v>
                </c:pt>
                <c:pt idx="1204">
                  <c:v>98.66</c:v>
                </c:pt>
                <c:pt idx="1205">
                  <c:v>98.18</c:v>
                </c:pt>
                <c:pt idx="1206">
                  <c:v>98.53</c:v>
                </c:pt>
                <c:pt idx="1207">
                  <c:v>98.43</c:v>
                </c:pt>
                <c:pt idx="1208">
                  <c:v>97.89</c:v>
                </c:pt>
                <c:pt idx="1209">
                  <c:v>98.82</c:v>
                </c:pt>
                <c:pt idx="1210">
                  <c:v>99.16</c:v>
                </c:pt>
                <c:pt idx="1211">
                  <c:v>99.28</c:v>
                </c:pt>
                <c:pt idx="1212">
                  <c:v>99.11</c:v>
                </c:pt>
                <c:pt idx="1213">
                  <c:v>99.4</c:v>
                </c:pt>
                <c:pt idx="1214">
                  <c:v>99.53</c:v>
                </c:pt>
                <c:pt idx="1215">
                  <c:v>100</c:v>
                </c:pt>
              </c:numCache>
            </c:numRef>
          </c:val>
          <c:smooth val="0"/>
          <c:extLst>
            <c:ext xmlns:c16="http://schemas.microsoft.com/office/drawing/2014/chart" uri="{C3380CC4-5D6E-409C-BE32-E72D297353CC}">
              <c16:uniqueId val="{00000000-1D4F-414A-A284-0FA7E24E9AFD}"/>
            </c:ext>
          </c:extLst>
        </c:ser>
        <c:dLbls>
          <c:showLegendKey val="0"/>
          <c:showVal val="0"/>
          <c:showCatName val="0"/>
          <c:showSerName val="0"/>
          <c:showPercent val="0"/>
          <c:showBubbleSize val="0"/>
        </c:dLbls>
        <c:smooth val="0"/>
        <c:axId val="1861425728"/>
        <c:axId val="1861426144"/>
      </c:lineChart>
      <c:dateAx>
        <c:axId val="1861425728"/>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861426144"/>
        <c:crosses val="autoZero"/>
        <c:auto val="0"/>
        <c:lblOffset val="100"/>
        <c:baseTimeUnit val="days"/>
        <c:majorUnit val="1"/>
        <c:majorTimeUnit val="years"/>
      </c:dateAx>
      <c:valAx>
        <c:axId val="1861426144"/>
        <c:scaling>
          <c:orientation val="minMax"/>
          <c:min val="0"/>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861425728"/>
        <c:crosses val="autoZero"/>
        <c:crossBetween val="between"/>
        <c:majorUnit val="4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Market Cap of All Cryptocurrencies (in $ billions)</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587"/>
              <c:layout>
                <c:manualLayout>
                  <c:x val="-0.10749075619464867"/>
                  <c:y val="-5.3633670627182432E-2"/>
                </c:manualLayout>
              </c:layout>
              <c:tx>
                <c:rich>
                  <a:bodyPr/>
                  <a:lstStyle/>
                  <a:p>
                    <a:r>
                      <a:rPr lang="en-US" dirty="0"/>
                      <a:t>$3,048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62D-4485-8DD4-255CA30034B5}"/>
                </c:ext>
              </c:extLst>
            </c:dLbl>
            <c:dLbl>
              <c:idx val="634"/>
              <c:layout>
                <c:manualLayout>
                  <c:x val="-2.6872689048662139E-2"/>
                  <c:y val="8.8495556534850917E-2"/>
                </c:manualLayout>
              </c:layout>
              <c:tx>
                <c:rich>
                  <a:bodyPr/>
                  <a:lstStyle/>
                  <a:p>
                    <a:r>
                      <a:rPr lang="en-US" dirty="0"/>
                      <a:t>$1,015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E62D-4485-8DD4-255CA30034B5}"/>
                </c:ext>
              </c:extLst>
            </c:dLbl>
            <c:numFmt formatCode="&quot;$&quot;#,##0&quot;B&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Data!$B$6:$B$640</c:f>
              <c:numCache>
                <c:formatCode>m/d/yyyy</c:formatCode>
                <c:ptCount val="635"/>
                <c:pt idx="0">
                  <c:v>40380</c:v>
                </c:pt>
                <c:pt idx="1">
                  <c:v>40387</c:v>
                </c:pt>
                <c:pt idx="2">
                  <c:v>40394</c:v>
                </c:pt>
                <c:pt idx="3">
                  <c:v>40401</c:v>
                </c:pt>
                <c:pt idx="4">
                  <c:v>40408</c:v>
                </c:pt>
                <c:pt idx="5">
                  <c:v>40415</c:v>
                </c:pt>
                <c:pt idx="6">
                  <c:v>40422</c:v>
                </c:pt>
                <c:pt idx="7">
                  <c:v>40429</c:v>
                </c:pt>
                <c:pt idx="8">
                  <c:v>40436</c:v>
                </c:pt>
                <c:pt idx="9">
                  <c:v>40443</c:v>
                </c:pt>
                <c:pt idx="10">
                  <c:v>40450</c:v>
                </c:pt>
                <c:pt idx="11">
                  <c:v>40457</c:v>
                </c:pt>
                <c:pt idx="12">
                  <c:v>40464</c:v>
                </c:pt>
                <c:pt idx="13">
                  <c:v>40471</c:v>
                </c:pt>
                <c:pt idx="14">
                  <c:v>40478</c:v>
                </c:pt>
                <c:pt idx="15">
                  <c:v>40485</c:v>
                </c:pt>
                <c:pt idx="16">
                  <c:v>40492</c:v>
                </c:pt>
                <c:pt idx="17">
                  <c:v>40499</c:v>
                </c:pt>
                <c:pt idx="18">
                  <c:v>40506</c:v>
                </c:pt>
                <c:pt idx="19">
                  <c:v>40513</c:v>
                </c:pt>
                <c:pt idx="20">
                  <c:v>40520</c:v>
                </c:pt>
                <c:pt idx="21">
                  <c:v>40527</c:v>
                </c:pt>
                <c:pt idx="22">
                  <c:v>40534</c:v>
                </c:pt>
                <c:pt idx="23">
                  <c:v>40541</c:v>
                </c:pt>
                <c:pt idx="24">
                  <c:v>40548</c:v>
                </c:pt>
                <c:pt idx="25">
                  <c:v>40555</c:v>
                </c:pt>
                <c:pt idx="26">
                  <c:v>40562</c:v>
                </c:pt>
                <c:pt idx="27">
                  <c:v>40569</c:v>
                </c:pt>
                <c:pt idx="28">
                  <c:v>40576</c:v>
                </c:pt>
                <c:pt idx="29">
                  <c:v>40583</c:v>
                </c:pt>
                <c:pt idx="30">
                  <c:v>40590</c:v>
                </c:pt>
                <c:pt idx="31">
                  <c:v>40597</c:v>
                </c:pt>
                <c:pt idx="32">
                  <c:v>40604</c:v>
                </c:pt>
                <c:pt idx="33">
                  <c:v>40611</c:v>
                </c:pt>
                <c:pt idx="34">
                  <c:v>40618</c:v>
                </c:pt>
                <c:pt idx="35">
                  <c:v>40625</c:v>
                </c:pt>
                <c:pt idx="36">
                  <c:v>40632</c:v>
                </c:pt>
                <c:pt idx="37">
                  <c:v>40639</c:v>
                </c:pt>
                <c:pt idx="38">
                  <c:v>40646</c:v>
                </c:pt>
                <c:pt idx="39">
                  <c:v>40653</c:v>
                </c:pt>
                <c:pt idx="40">
                  <c:v>40660</c:v>
                </c:pt>
                <c:pt idx="41">
                  <c:v>40667</c:v>
                </c:pt>
                <c:pt idx="42">
                  <c:v>40674</c:v>
                </c:pt>
                <c:pt idx="43">
                  <c:v>40681</c:v>
                </c:pt>
                <c:pt idx="44">
                  <c:v>40688</c:v>
                </c:pt>
                <c:pt idx="45">
                  <c:v>40695</c:v>
                </c:pt>
                <c:pt idx="46">
                  <c:v>40702</c:v>
                </c:pt>
                <c:pt idx="47">
                  <c:v>40709</c:v>
                </c:pt>
                <c:pt idx="48">
                  <c:v>40716</c:v>
                </c:pt>
                <c:pt idx="49">
                  <c:v>40723</c:v>
                </c:pt>
                <c:pt idx="50">
                  <c:v>40730</c:v>
                </c:pt>
                <c:pt idx="51">
                  <c:v>40737</c:v>
                </c:pt>
                <c:pt idx="52">
                  <c:v>40744</c:v>
                </c:pt>
                <c:pt idx="53">
                  <c:v>40751</c:v>
                </c:pt>
                <c:pt idx="54">
                  <c:v>40758</c:v>
                </c:pt>
                <c:pt idx="55">
                  <c:v>40765</c:v>
                </c:pt>
                <c:pt idx="56">
                  <c:v>40772</c:v>
                </c:pt>
                <c:pt idx="57">
                  <c:v>40779</c:v>
                </c:pt>
                <c:pt idx="58">
                  <c:v>40786</c:v>
                </c:pt>
                <c:pt idx="59">
                  <c:v>40793</c:v>
                </c:pt>
                <c:pt idx="60">
                  <c:v>40800</c:v>
                </c:pt>
                <c:pt idx="61">
                  <c:v>40807</c:v>
                </c:pt>
                <c:pt idx="62">
                  <c:v>40814</c:v>
                </c:pt>
                <c:pt idx="63">
                  <c:v>40821</c:v>
                </c:pt>
                <c:pt idx="64">
                  <c:v>40828</c:v>
                </c:pt>
                <c:pt idx="65">
                  <c:v>40835</c:v>
                </c:pt>
                <c:pt idx="66">
                  <c:v>40842</c:v>
                </c:pt>
                <c:pt idx="67">
                  <c:v>40849</c:v>
                </c:pt>
                <c:pt idx="68">
                  <c:v>40856</c:v>
                </c:pt>
                <c:pt idx="69">
                  <c:v>40863</c:v>
                </c:pt>
                <c:pt idx="70">
                  <c:v>40870</c:v>
                </c:pt>
                <c:pt idx="71">
                  <c:v>40877</c:v>
                </c:pt>
                <c:pt idx="72">
                  <c:v>40884</c:v>
                </c:pt>
                <c:pt idx="73">
                  <c:v>40891</c:v>
                </c:pt>
                <c:pt idx="74">
                  <c:v>40898</c:v>
                </c:pt>
                <c:pt idx="75">
                  <c:v>40905</c:v>
                </c:pt>
                <c:pt idx="76">
                  <c:v>40912</c:v>
                </c:pt>
                <c:pt idx="77">
                  <c:v>40919</c:v>
                </c:pt>
                <c:pt idx="78">
                  <c:v>40926</c:v>
                </c:pt>
                <c:pt idx="79">
                  <c:v>40933</c:v>
                </c:pt>
                <c:pt idx="80">
                  <c:v>40940</c:v>
                </c:pt>
                <c:pt idx="81">
                  <c:v>40947</c:v>
                </c:pt>
                <c:pt idx="82">
                  <c:v>40954</c:v>
                </c:pt>
                <c:pt idx="83">
                  <c:v>40961</c:v>
                </c:pt>
                <c:pt idx="84">
                  <c:v>40968</c:v>
                </c:pt>
                <c:pt idx="85">
                  <c:v>40975</c:v>
                </c:pt>
                <c:pt idx="86">
                  <c:v>40982</c:v>
                </c:pt>
                <c:pt idx="87">
                  <c:v>40989</c:v>
                </c:pt>
                <c:pt idx="88">
                  <c:v>40996</c:v>
                </c:pt>
                <c:pt idx="89">
                  <c:v>41003</c:v>
                </c:pt>
                <c:pt idx="90">
                  <c:v>41010</c:v>
                </c:pt>
                <c:pt idx="91">
                  <c:v>41017</c:v>
                </c:pt>
                <c:pt idx="92">
                  <c:v>41024</c:v>
                </c:pt>
                <c:pt idx="93">
                  <c:v>41031</c:v>
                </c:pt>
                <c:pt idx="94">
                  <c:v>41038</c:v>
                </c:pt>
                <c:pt idx="95">
                  <c:v>41045</c:v>
                </c:pt>
                <c:pt idx="96">
                  <c:v>41052</c:v>
                </c:pt>
                <c:pt idx="97">
                  <c:v>41059</c:v>
                </c:pt>
                <c:pt idx="98">
                  <c:v>41066</c:v>
                </c:pt>
                <c:pt idx="99">
                  <c:v>41073</c:v>
                </c:pt>
                <c:pt idx="100">
                  <c:v>41080</c:v>
                </c:pt>
                <c:pt idx="101">
                  <c:v>41087</c:v>
                </c:pt>
                <c:pt idx="102">
                  <c:v>41094</c:v>
                </c:pt>
                <c:pt idx="103">
                  <c:v>41101</c:v>
                </c:pt>
                <c:pt idx="104">
                  <c:v>41108</c:v>
                </c:pt>
                <c:pt idx="105">
                  <c:v>41115</c:v>
                </c:pt>
                <c:pt idx="106">
                  <c:v>41122</c:v>
                </c:pt>
                <c:pt idx="107">
                  <c:v>41129</c:v>
                </c:pt>
                <c:pt idx="108">
                  <c:v>41136</c:v>
                </c:pt>
                <c:pt idx="109">
                  <c:v>41143</c:v>
                </c:pt>
                <c:pt idx="110">
                  <c:v>41150</c:v>
                </c:pt>
                <c:pt idx="111">
                  <c:v>41157</c:v>
                </c:pt>
                <c:pt idx="112">
                  <c:v>41164</c:v>
                </c:pt>
                <c:pt idx="113">
                  <c:v>41171</c:v>
                </c:pt>
                <c:pt idx="114">
                  <c:v>41178</c:v>
                </c:pt>
                <c:pt idx="115">
                  <c:v>41185</c:v>
                </c:pt>
                <c:pt idx="116">
                  <c:v>41192</c:v>
                </c:pt>
                <c:pt idx="117">
                  <c:v>41199</c:v>
                </c:pt>
                <c:pt idx="118">
                  <c:v>41206</c:v>
                </c:pt>
                <c:pt idx="119">
                  <c:v>41213</c:v>
                </c:pt>
                <c:pt idx="120">
                  <c:v>41220</c:v>
                </c:pt>
                <c:pt idx="121">
                  <c:v>41227</c:v>
                </c:pt>
                <c:pt idx="122">
                  <c:v>41234</c:v>
                </c:pt>
                <c:pt idx="123">
                  <c:v>41241</c:v>
                </c:pt>
                <c:pt idx="124">
                  <c:v>41248</c:v>
                </c:pt>
                <c:pt idx="125">
                  <c:v>41255</c:v>
                </c:pt>
                <c:pt idx="126">
                  <c:v>41262</c:v>
                </c:pt>
                <c:pt idx="127">
                  <c:v>41269</c:v>
                </c:pt>
                <c:pt idx="128">
                  <c:v>41276</c:v>
                </c:pt>
                <c:pt idx="129">
                  <c:v>41283</c:v>
                </c:pt>
                <c:pt idx="130">
                  <c:v>41290</c:v>
                </c:pt>
                <c:pt idx="131">
                  <c:v>41297</c:v>
                </c:pt>
                <c:pt idx="132">
                  <c:v>41304</c:v>
                </c:pt>
                <c:pt idx="133">
                  <c:v>41311</c:v>
                </c:pt>
                <c:pt idx="134">
                  <c:v>41318</c:v>
                </c:pt>
                <c:pt idx="135">
                  <c:v>41325</c:v>
                </c:pt>
                <c:pt idx="136">
                  <c:v>41332</c:v>
                </c:pt>
                <c:pt idx="137">
                  <c:v>41339</c:v>
                </c:pt>
                <c:pt idx="138">
                  <c:v>41346</c:v>
                </c:pt>
                <c:pt idx="139">
                  <c:v>41353</c:v>
                </c:pt>
                <c:pt idx="140">
                  <c:v>41360</c:v>
                </c:pt>
                <c:pt idx="141">
                  <c:v>41367</c:v>
                </c:pt>
                <c:pt idx="142">
                  <c:v>41374</c:v>
                </c:pt>
                <c:pt idx="143">
                  <c:v>41381</c:v>
                </c:pt>
                <c:pt idx="144">
                  <c:v>41388</c:v>
                </c:pt>
                <c:pt idx="145">
                  <c:v>41395</c:v>
                </c:pt>
                <c:pt idx="146">
                  <c:v>41402</c:v>
                </c:pt>
                <c:pt idx="147">
                  <c:v>41409</c:v>
                </c:pt>
                <c:pt idx="148">
                  <c:v>41416</c:v>
                </c:pt>
                <c:pt idx="149">
                  <c:v>41423</c:v>
                </c:pt>
                <c:pt idx="150">
                  <c:v>41430</c:v>
                </c:pt>
                <c:pt idx="151">
                  <c:v>41437</c:v>
                </c:pt>
                <c:pt idx="152">
                  <c:v>41444</c:v>
                </c:pt>
                <c:pt idx="153">
                  <c:v>41451</c:v>
                </c:pt>
                <c:pt idx="154">
                  <c:v>41458</c:v>
                </c:pt>
                <c:pt idx="155">
                  <c:v>41465</c:v>
                </c:pt>
                <c:pt idx="156">
                  <c:v>41472</c:v>
                </c:pt>
                <c:pt idx="157">
                  <c:v>41479</c:v>
                </c:pt>
                <c:pt idx="158">
                  <c:v>41486</c:v>
                </c:pt>
                <c:pt idx="159">
                  <c:v>41493</c:v>
                </c:pt>
                <c:pt idx="160">
                  <c:v>41500</c:v>
                </c:pt>
                <c:pt idx="161">
                  <c:v>41507</c:v>
                </c:pt>
                <c:pt idx="162">
                  <c:v>41514</c:v>
                </c:pt>
                <c:pt idx="163">
                  <c:v>41521</c:v>
                </c:pt>
                <c:pt idx="164">
                  <c:v>41528</c:v>
                </c:pt>
                <c:pt idx="165">
                  <c:v>41535</c:v>
                </c:pt>
                <c:pt idx="166">
                  <c:v>41542</c:v>
                </c:pt>
                <c:pt idx="167">
                  <c:v>41549</c:v>
                </c:pt>
                <c:pt idx="168">
                  <c:v>41556</c:v>
                </c:pt>
                <c:pt idx="169">
                  <c:v>41563</c:v>
                </c:pt>
                <c:pt idx="170">
                  <c:v>41570</c:v>
                </c:pt>
                <c:pt idx="171">
                  <c:v>41577</c:v>
                </c:pt>
                <c:pt idx="172">
                  <c:v>41584</c:v>
                </c:pt>
                <c:pt idx="173">
                  <c:v>41591</c:v>
                </c:pt>
                <c:pt idx="174">
                  <c:v>41598</c:v>
                </c:pt>
                <c:pt idx="175">
                  <c:v>41605</c:v>
                </c:pt>
                <c:pt idx="176">
                  <c:v>41612</c:v>
                </c:pt>
                <c:pt idx="177">
                  <c:v>41619</c:v>
                </c:pt>
                <c:pt idx="178">
                  <c:v>41626</c:v>
                </c:pt>
                <c:pt idx="179">
                  <c:v>41633</c:v>
                </c:pt>
                <c:pt idx="180">
                  <c:v>41640</c:v>
                </c:pt>
                <c:pt idx="181">
                  <c:v>41647</c:v>
                </c:pt>
                <c:pt idx="182">
                  <c:v>41654</c:v>
                </c:pt>
                <c:pt idx="183">
                  <c:v>41661</c:v>
                </c:pt>
                <c:pt idx="184">
                  <c:v>41668</c:v>
                </c:pt>
                <c:pt idx="185">
                  <c:v>41675</c:v>
                </c:pt>
                <c:pt idx="186">
                  <c:v>41682</c:v>
                </c:pt>
                <c:pt idx="187">
                  <c:v>41689</c:v>
                </c:pt>
                <c:pt idx="188">
                  <c:v>41696</c:v>
                </c:pt>
                <c:pt idx="189">
                  <c:v>41703</c:v>
                </c:pt>
                <c:pt idx="190">
                  <c:v>41710</c:v>
                </c:pt>
                <c:pt idx="191">
                  <c:v>41717</c:v>
                </c:pt>
                <c:pt idx="192">
                  <c:v>41724</c:v>
                </c:pt>
                <c:pt idx="193">
                  <c:v>41731</c:v>
                </c:pt>
                <c:pt idx="194">
                  <c:v>41738</c:v>
                </c:pt>
                <c:pt idx="195">
                  <c:v>41745</c:v>
                </c:pt>
                <c:pt idx="196">
                  <c:v>41752</c:v>
                </c:pt>
                <c:pt idx="197">
                  <c:v>41759</c:v>
                </c:pt>
                <c:pt idx="198">
                  <c:v>41766</c:v>
                </c:pt>
                <c:pt idx="199">
                  <c:v>41773</c:v>
                </c:pt>
                <c:pt idx="200">
                  <c:v>41780</c:v>
                </c:pt>
                <c:pt idx="201">
                  <c:v>41787</c:v>
                </c:pt>
                <c:pt idx="202">
                  <c:v>41794</c:v>
                </c:pt>
                <c:pt idx="203">
                  <c:v>41801</c:v>
                </c:pt>
                <c:pt idx="204">
                  <c:v>41808</c:v>
                </c:pt>
                <c:pt idx="205">
                  <c:v>41815</c:v>
                </c:pt>
                <c:pt idx="206">
                  <c:v>41822</c:v>
                </c:pt>
                <c:pt idx="207">
                  <c:v>41829</c:v>
                </c:pt>
                <c:pt idx="208">
                  <c:v>41836</c:v>
                </c:pt>
                <c:pt idx="209">
                  <c:v>41843</c:v>
                </c:pt>
                <c:pt idx="210">
                  <c:v>41850</c:v>
                </c:pt>
                <c:pt idx="211">
                  <c:v>41857</c:v>
                </c:pt>
                <c:pt idx="212">
                  <c:v>41864</c:v>
                </c:pt>
                <c:pt idx="213">
                  <c:v>41871</c:v>
                </c:pt>
                <c:pt idx="214">
                  <c:v>41878</c:v>
                </c:pt>
                <c:pt idx="215">
                  <c:v>41885</c:v>
                </c:pt>
                <c:pt idx="216">
                  <c:v>41892</c:v>
                </c:pt>
                <c:pt idx="217">
                  <c:v>41899</c:v>
                </c:pt>
                <c:pt idx="218">
                  <c:v>41906</c:v>
                </c:pt>
                <c:pt idx="219">
                  <c:v>41913</c:v>
                </c:pt>
                <c:pt idx="220">
                  <c:v>41920</c:v>
                </c:pt>
                <c:pt idx="221">
                  <c:v>41927</c:v>
                </c:pt>
                <c:pt idx="222">
                  <c:v>41934</c:v>
                </c:pt>
                <c:pt idx="223">
                  <c:v>41941</c:v>
                </c:pt>
                <c:pt idx="224">
                  <c:v>41948</c:v>
                </c:pt>
                <c:pt idx="225">
                  <c:v>41955</c:v>
                </c:pt>
                <c:pt idx="226">
                  <c:v>41962</c:v>
                </c:pt>
                <c:pt idx="227">
                  <c:v>41969</c:v>
                </c:pt>
                <c:pt idx="228">
                  <c:v>41976</c:v>
                </c:pt>
                <c:pt idx="229">
                  <c:v>41983</c:v>
                </c:pt>
                <c:pt idx="230">
                  <c:v>41990</c:v>
                </c:pt>
                <c:pt idx="231">
                  <c:v>41997</c:v>
                </c:pt>
                <c:pt idx="232">
                  <c:v>42004</c:v>
                </c:pt>
                <c:pt idx="233">
                  <c:v>42011</c:v>
                </c:pt>
                <c:pt idx="234">
                  <c:v>42025</c:v>
                </c:pt>
                <c:pt idx="235">
                  <c:v>42039</c:v>
                </c:pt>
                <c:pt idx="236">
                  <c:v>42046</c:v>
                </c:pt>
                <c:pt idx="237">
                  <c:v>42053</c:v>
                </c:pt>
                <c:pt idx="238">
                  <c:v>42060</c:v>
                </c:pt>
                <c:pt idx="239">
                  <c:v>42067</c:v>
                </c:pt>
                <c:pt idx="240">
                  <c:v>42074</c:v>
                </c:pt>
                <c:pt idx="241">
                  <c:v>42081</c:v>
                </c:pt>
                <c:pt idx="242">
                  <c:v>42088</c:v>
                </c:pt>
                <c:pt idx="243">
                  <c:v>42095</c:v>
                </c:pt>
                <c:pt idx="244">
                  <c:v>42102</c:v>
                </c:pt>
                <c:pt idx="245">
                  <c:v>42109</c:v>
                </c:pt>
                <c:pt idx="246">
                  <c:v>42116</c:v>
                </c:pt>
                <c:pt idx="247">
                  <c:v>42123</c:v>
                </c:pt>
                <c:pt idx="248">
                  <c:v>42130</c:v>
                </c:pt>
                <c:pt idx="249">
                  <c:v>42137</c:v>
                </c:pt>
                <c:pt idx="250">
                  <c:v>42144</c:v>
                </c:pt>
                <c:pt idx="251">
                  <c:v>42151</c:v>
                </c:pt>
                <c:pt idx="252">
                  <c:v>42158</c:v>
                </c:pt>
                <c:pt idx="253">
                  <c:v>42165</c:v>
                </c:pt>
                <c:pt idx="254">
                  <c:v>42172</c:v>
                </c:pt>
                <c:pt idx="255">
                  <c:v>42179</c:v>
                </c:pt>
                <c:pt idx="256">
                  <c:v>42186</c:v>
                </c:pt>
                <c:pt idx="257">
                  <c:v>42193</c:v>
                </c:pt>
                <c:pt idx="258">
                  <c:v>42200</c:v>
                </c:pt>
                <c:pt idx="259">
                  <c:v>42207</c:v>
                </c:pt>
                <c:pt idx="260">
                  <c:v>42214</c:v>
                </c:pt>
                <c:pt idx="261">
                  <c:v>42221</c:v>
                </c:pt>
                <c:pt idx="262">
                  <c:v>42228</c:v>
                </c:pt>
                <c:pt idx="263">
                  <c:v>42235</c:v>
                </c:pt>
                <c:pt idx="264">
                  <c:v>42242</c:v>
                </c:pt>
                <c:pt idx="265">
                  <c:v>42249</c:v>
                </c:pt>
                <c:pt idx="266">
                  <c:v>42256</c:v>
                </c:pt>
                <c:pt idx="267">
                  <c:v>42263</c:v>
                </c:pt>
                <c:pt idx="268">
                  <c:v>42270</c:v>
                </c:pt>
                <c:pt idx="269">
                  <c:v>42277</c:v>
                </c:pt>
                <c:pt idx="270">
                  <c:v>42284</c:v>
                </c:pt>
                <c:pt idx="271">
                  <c:v>42291</c:v>
                </c:pt>
                <c:pt idx="272">
                  <c:v>42298</c:v>
                </c:pt>
                <c:pt idx="273">
                  <c:v>42305</c:v>
                </c:pt>
                <c:pt idx="274">
                  <c:v>42312</c:v>
                </c:pt>
                <c:pt idx="275">
                  <c:v>42319</c:v>
                </c:pt>
                <c:pt idx="276">
                  <c:v>42326</c:v>
                </c:pt>
                <c:pt idx="277">
                  <c:v>42333</c:v>
                </c:pt>
                <c:pt idx="278">
                  <c:v>42340</c:v>
                </c:pt>
                <c:pt idx="279">
                  <c:v>42347</c:v>
                </c:pt>
                <c:pt idx="280">
                  <c:v>42354</c:v>
                </c:pt>
                <c:pt idx="281">
                  <c:v>42361</c:v>
                </c:pt>
                <c:pt idx="282">
                  <c:v>42368</c:v>
                </c:pt>
                <c:pt idx="283">
                  <c:v>42375</c:v>
                </c:pt>
                <c:pt idx="284">
                  <c:v>42382</c:v>
                </c:pt>
                <c:pt idx="285">
                  <c:v>42389</c:v>
                </c:pt>
                <c:pt idx="286">
                  <c:v>42396</c:v>
                </c:pt>
                <c:pt idx="287">
                  <c:v>42403</c:v>
                </c:pt>
                <c:pt idx="288">
                  <c:v>42410</c:v>
                </c:pt>
                <c:pt idx="289">
                  <c:v>42417</c:v>
                </c:pt>
                <c:pt idx="290">
                  <c:v>42424</c:v>
                </c:pt>
                <c:pt idx="291">
                  <c:v>42431</c:v>
                </c:pt>
                <c:pt idx="292">
                  <c:v>42438</c:v>
                </c:pt>
                <c:pt idx="293">
                  <c:v>42445</c:v>
                </c:pt>
                <c:pt idx="294">
                  <c:v>42452</c:v>
                </c:pt>
                <c:pt idx="295">
                  <c:v>42459</c:v>
                </c:pt>
                <c:pt idx="296">
                  <c:v>42466</c:v>
                </c:pt>
                <c:pt idx="297">
                  <c:v>42473</c:v>
                </c:pt>
                <c:pt idx="298">
                  <c:v>42480</c:v>
                </c:pt>
                <c:pt idx="299">
                  <c:v>42487</c:v>
                </c:pt>
                <c:pt idx="300">
                  <c:v>42494</c:v>
                </c:pt>
                <c:pt idx="301">
                  <c:v>42501</c:v>
                </c:pt>
                <c:pt idx="302">
                  <c:v>42508</c:v>
                </c:pt>
                <c:pt idx="303">
                  <c:v>42515</c:v>
                </c:pt>
                <c:pt idx="304">
                  <c:v>42522</c:v>
                </c:pt>
                <c:pt idx="305">
                  <c:v>42529</c:v>
                </c:pt>
                <c:pt idx="306">
                  <c:v>42536</c:v>
                </c:pt>
                <c:pt idx="307">
                  <c:v>42543</c:v>
                </c:pt>
                <c:pt idx="308">
                  <c:v>42550</c:v>
                </c:pt>
                <c:pt idx="309">
                  <c:v>42557</c:v>
                </c:pt>
                <c:pt idx="310">
                  <c:v>42564</c:v>
                </c:pt>
                <c:pt idx="311">
                  <c:v>42571</c:v>
                </c:pt>
                <c:pt idx="312">
                  <c:v>42578</c:v>
                </c:pt>
                <c:pt idx="313">
                  <c:v>42585</c:v>
                </c:pt>
                <c:pt idx="314">
                  <c:v>42592</c:v>
                </c:pt>
                <c:pt idx="315">
                  <c:v>42599</c:v>
                </c:pt>
                <c:pt idx="316">
                  <c:v>42606</c:v>
                </c:pt>
                <c:pt idx="317">
                  <c:v>42613</c:v>
                </c:pt>
                <c:pt idx="318">
                  <c:v>42620</c:v>
                </c:pt>
                <c:pt idx="319">
                  <c:v>42627</c:v>
                </c:pt>
                <c:pt idx="320">
                  <c:v>42634</c:v>
                </c:pt>
                <c:pt idx="321">
                  <c:v>42641</c:v>
                </c:pt>
                <c:pt idx="322">
                  <c:v>42648</c:v>
                </c:pt>
                <c:pt idx="323">
                  <c:v>42655</c:v>
                </c:pt>
                <c:pt idx="324">
                  <c:v>42662</c:v>
                </c:pt>
                <c:pt idx="325">
                  <c:v>42669</c:v>
                </c:pt>
                <c:pt idx="326">
                  <c:v>42676</c:v>
                </c:pt>
                <c:pt idx="327">
                  <c:v>42683</c:v>
                </c:pt>
                <c:pt idx="328">
                  <c:v>42690</c:v>
                </c:pt>
                <c:pt idx="329">
                  <c:v>42697</c:v>
                </c:pt>
                <c:pt idx="330">
                  <c:v>42704</c:v>
                </c:pt>
                <c:pt idx="331">
                  <c:v>42711</c:v>
                </c:pt>
                <c:pt idx="332">
                  <c:v>42718</c:v>
                </c:pt>
                <c:pt idx="333">
                  <c:v>42725</c:v>
                </c:pt>
                <c:pt idx="334">
                  <c:v>42732</c:v>
                </c:pt>
                <c:pt idx="335">
                  <c:v>42739</c:v>
                </c:pt>
                <c:pt idx="336">
                  <c:v>42746</c:v>
                </c:pt>
                <c:pt idx="337">
                  <c:v>42753</c:v>
                </c:pt>
                <c:pt idx="338">
                  <c:v>42760</c:v>
                </c:pt>
                <c:pt idx="339">
                  <c:v>42767</c:v>
                </c:pt>
                <c:pt idx="340">
                  <c:v>42774</c:v>
                </c:pt>
                <c:pt idx="341">
                  <c:v>42781</c:v>
                </c:pt>
                <c:pt idx="342">
                  <c:v>42788</c:v>
                </c:pt>
                <c:pt idx="343">
                  <c:v>42795</c:v>
                </c:pt>
                <c:pt idx="344">
                  <c:v>42802</c:v>
                </c:pt>
                <c:pt idx="345">
                  <c:v>42809</c:v>
                </c:pt>
                <c:pt idx="346">
                  <c:v>42816</c:v>
                </c:pt>
                <c:pt idx="347">
                  <c:v>42823</c:v>
                </c:pt>
                <c:pt idx="348">
                  <c:v>42830</c:v>
                </c:pt>
                <c:pt idx="349">
                  <c:v>42837</c:v>
                </c:pt>
                <c:pt idx="350">
                  <c:v>42844</c:v>
                </c:pt>
                <c:pt idx="351">
                  <c:v>42851</c:v>
                </c:pt>
                <c:pt idx="352">
                  <c:v>42858</c:v>
                </c:pt>
                <c:pt idx="353">
                  <c:v>42865</c:v>
                </c:pt>
                <c:pt idx="354">
                  <c:v>42872</c:v>
                </c:pt>
                <c:pt idx="355">
                  <c:v>42879</c:v>
                </c:pt>
                <c:pt idx="356">
                  <c:v>42886</c:v>
                </c:pt>
                <c:pt idx="357">
                  <c:v>42893</c:v>
                </c:pt>
                <c:pt idx="358">
                  <c:v>42900</c:v>
                </c:pt>
                <c:pt idx="359">
                  <c:v>42907</c:v>
                </c:pt>
                <c:pt idx="360">
                  <c:v>42914</c:v>
                </c:pt>
                <c:pt idx="361">
                  <c:v>42921</c:v>
                </c:pt>
                <c:pt idx="362">
                  <c:v>42928</c:v>
                </c:pt>
                <c:pt idx="363">
                  <c:v>42935</c:v>
                </c:pt>
                <c:pt idx="364">
                  <c:v>42942</c:v>
                </c:pt>
                <c:pt idx="365">
                  <c:v>42949</c:v>
                </c:pt>
                <c:pt idx="366">
                  <c:v>42956</c:v>
                </c:pt>
                <c:pt idx="367">
                  <c:v>42963</c:v>
                </c:pt>
                <c:pt idx="368">
                  <c:v>42970</c:v>
                </c:pt>
                <c:pt idx="369">
                  <c:v>42977</c:v>
                </c:pt>
                <c:pt idx="370">
                  <c:v>42984</c:v>
                </c:pt>
                <c:pt idx="371">
                  <c:v>42991</c:v>
                </c:pt>
                <c:pt idx="372">
                  <c:v>42998</c:v>
                </c:pt>
                <c:pt idx="373">
                  <c:v>43005</c:v>
                </c:pt>
                <c:pt idx="374">
                  <c:v>43012</c:v>
                </c:pt>
                <c:pt idx="375">
                  <c:v>43019</c:v>
                </c:pt>
                <c:pt idx="376">
                  <c:v>43026</c:v>
                </c:pt>
                <c:pt idx="377">
                  <c:v>43033</c:v>
                </c:pt>
                <c:pt idx="378">
                  <c:v>43040</c:v>
                </c:pt>
                <c:pt idx="379">
                  <c:v>43047</c:v>
                </c:pt>
                <c:pt idx="380">
                  <c:v>43054</c:v>
                </c:pt>
                <c:pt idx="381">
                  <c:v>43061</c:v>
                </c:pt>
                <c:pt idx="382">
                  <c:v>43068</c:v>
                </c:pt>
                <c:pt idx="383">
                  <c:v>43075</c:v>
                </c:pt>
                <c:pt idx="384">
                  <c:v>43082</c:v>
                </c:pt>
                <c:pt idx="385">
                  <c:v>43089</c:v>
                </c:pt>
                <c:pt idx="386">
                  <c:v>43096</c:v>
                </c:pt>
                <c:pt idx="387">
                  <c:v>43103</c:v>
                </c:pt>
                <c:pt idx="388">
                  <c:v>43110</c:v>
                </c:pt>
                <c:pt idx="389">
                  <c:v>43117</c:v>
                </c:pt>
                <c:pt idx="390">
                  <c:v>43124</c:v>
                </c:pt>
                <c:pt idx="391">
                  <c:v>43131</c:v>
                </c:pt>
                <c:pt idx="392">
                  <c:v>43138</c:v>
                </c:pt>
                <c:pt idx="393">
                  <c:v>43145</c:v>
                </c:pt>
                <c:pt idx="394">
                  <c:v>43152</c:v>
                </c:pt>
                <c:pt idx="395">
                  <c:v>43159</c:v>
                </c:pt>
                <c:pt idx="396">
                  <c:v>43166</c:v>
                </c:pt>
                <c:pt idx="397">
                  <c:v>43173</c:v>
                </c:pt>
                <c:pt idx="398">
                  <c:v>43180</c:v>
                </c:pt>
                <c:pt idx="399">
                  <c:v>43187</c:v>
                </c:pt>
                <c:pt idx="400">
                  <c:v>43194</c:v>
                </c:pt>
                <c:pt idx="401">
                  <c:v>43201</c:v>
                </c:pt>
                <c:pt idx="402">
                  <c:v>43208</c:v>
                </c:pt>
                <c:pt idx="403">
                  <c:v>43215</c:v>
                </c:pt>
                <c:pt idx="404">
                  <c:v>43222</c:v>
                </c:pt>
                <c:pt idx="405">
                  <c:v>43229</c:v>
                </c:pt>
                <c:pt idx="406">
                  <c:v>43236</c:v>
                </c:pt>
                <c:pt idx="407">
                  <c:v>43243</c:v>
                </c:pt>
                <c:pt idx="408">
                  <c:v>43250</c:v>
                </c:pt>
                <c:pt idx="409">
                  <c:v>43257</c:v>
                </c:pt>
                <c:pt idx="410">
                  <c:v>43264</c:v>
                </c:pt>
                <c:pt idx="411">
                  <c:v>43271</c:v>
                </c:pt>
                <c:pt idx="412">
                  <c:v>43278</c:v>
                </c:pt>
                <c:pt idx="413">
                  <c:v>43285</c:v>
                </c:pt>
                <c:pt idx="414">
                  <c:v>43292</c:v>
                </c:pt>
                <c:pt idx="415">
                  <c:v>43299</c:v>
                </c:pt>
                <c:pt idx="416">
                  <c:v>43306</c:v>
                </c:pt>
                <c:pt idx="417">
                  <c:v>43313</c:v>
                </c:pt>
                <c:pt idx="418">
                  <c:v>43320</c:v>
                </c:pt>
                <c:pt idx="419">
                  <c:v>43327</c:v>
                </c:pt>
                <c:pt idx="420">
                  <c:v>43334</c:v>
                </c:pt>
                <c:pt idx="421">
                  <c:v>43341</c:v>
                </c:pt>
                <c:pt idx="422">
                  <c:v>43348</c:v>
                </c:pt>
                <c:pt idx="423">
                  <c:v>43355</c:v>
                </c:pt>
                <c:pt idx="424">
                  <c:v>43362</c:v>
                </c:pt>
                <c:pt idx="425">
                  <c:v>43369</c:v>
                </c:pt>
                <c:pt idx="426">
                  <c:v>43376</c:v>
                </c:pt>
                <c:pt idx="427">
                  <c:v>43383</c:v>
                </c:pt>
                <c:pt idx="428">
                  <c:v>43390</c:v>
                </c:pt>
                <c:pt idx="429">
                  <c:v>43397</c:v>
                </c:pt>
                <c:pt idx="430">
                  <c:v>43404</c:v>
                </c:pt>
                <c:pt idx="431">
                  <c:v>43411</c:v>
                </c:pt>
                <c:pt idx="432">
                  <c:v>43418</c:v>
                </c:pt>
                <c:pt idx="433">
                  <c:v>43425</c:v>
                </c:pt>
                <c:pt idx="434">
                  <c:v>43432</c:v>
                </c:pt>
                <c:pt idx="435">
                  <c:v>43439</c:v>
                </c:pt>
                <c:pt idx="436">
                  <c:v>43446</c:v>
                </c:pt>
                <c:pt idx="437">
                  <c:v>43453</c:v>
                </c:pt>
                <c:pt idx="438">
                  <c:v>43460</c:v>
                </c:pt>
                <c:pt idx="439">
                  <c:v>43467</c:v>
                </c:pt>
                <c:pt idx="440">
                  <c:v>43474</c:v>
                </c:pt>
                <c:pt idx="441">
                  <c:v>43481</c:v>
                </c:pt>
                <c:pt idx="442">
                  <c:v>43488</c:v>
                </c:pt>
                <c:pt idx="443">
                  <c:v>43495</c:v>
                </c:pt>
                <c:pt idx="444">
                  <c:v>43502</c:v>
                </c:pt>
                <c:pt idx="445">
                  <c:v>43509</c:v>
                </c:pt>
                <c:pt idx="446">
                  <c:v>43516</c:v>
                </c:pt>
                <c:pt idx="447">
                  <c:v>43523</c:v>
                </c:pt>
                <c:pt idx="448">
                  <c:v>43530</c:v>
                </c:pt>
                <c:pt idx="449">
                  <c:v>43537</c:v>
                </c:pt>
                <c:pt idx="450">
                  <c:v>43544</c:v>
                </c:pt>
                <c:pt idx="451">
                  <c:v>43551</c:v>
                </c:pt>
                <c:pt idx="452">
                  <c:v>43558</c:v>
                </c:pt>
                <c:pt idx="453">
                  <c:v>43565</c:v>
                </c:pt>
                <c:pt idx="454">
                  <c:v>43572</c:v>
                </c:pt>
                <c:pt idx="455">
                  <c:v>43579</c:v>
                </c:pt>
                <c:pt idx="456">
                  <c:v>43586</c:v>
                </c:pt>
                <c:pt idx="457">
                  <c:v>43593</c:v>
                </c:pt>
                <c:pt idx="458">
                  <c:v>43600</c:v>
                </c:pt>
                <c:pt idx="459">
                  <c:v>43607</c:v>
                </c:pt>
                <c:pt idx="460">
                  <c:v>43614</c:v>
                </c:pt>
                <c:pt idx="461">
                  <c:v>43621</c:v>
                </c:pt>
                <c:pt idx="462">
                  <c:v>43628</c:v>
                </c:pt>
                <c:pt idx="463">
                  <c:v>43635</c:v>
                </c:pt>
                <c:pt idx="464">
                  <c:v>43642</c:v>
                </c:pt>
                <c:pt idx="465">
                  <c:v>43649</c:v>
                </c:pt>
                <c:pt idx="466">
                  <c:v>43656</c:v>
                </c:pt>
                <c:pt idx="467">
                  <c:v>43663</c:v>
                </c:pt>
                <c:pt idx="468">
                  <c:v>43670</c:v>
                </c:pt>
                <c:pt idx="469">
                  <c:v>43677</c:v>
                </c:pt>
                <c:pt idx="470">
                  <c:v>43684</c:v>
                </c:pt>
                <c:pt idx="471">
                  <c:v>43691</c:v>
                </c:pt>
                <c:pt idx="472">
                  <c:v>43698</c:v>
                </c:pt>
                <c:pt idx="473">
                  <c:v>43705</c:v>
                </c:pt>
                <c:pt idx="474">
                  <c:v>43712</c:v>
                </c:pt>
                <c:pt idx="475">
                  <c:v>43719</c:v>
                </c:pt>
                <c:pt idx="476">
                  <c:v>43726</c:v>
                </c:pt>
                <c:pt idx="477">
                  <c:v>43733</c:v>
                </c:pt>
                <c:pt idx="478">
                  <c:v>43740</c:v>
                </c:pt>
                <c:pt idx="479">
                  <c:v>43747</c:v>
                </c:pt>
                <c:pt idx="480">
                  <c:v>43754</c:v>
                </c:pt>
                <c:pt idx="481">
                  <c:v>43761</c:v>
                </c:pt>
                <c:pt idx="482">
                  <c:v>43768</c:v>
                </c:pt>
                <c:pt idx="483">
                  <c:v>43775</c:v>
                </c:pt>
                <c:pt idx="484">
                  <c:v>43782</c:v>
                </c:pt>
                <c:pt idx="485">
                  <c:v>43789</c:v>
                </c:pt>
                <c:pt idx="486">
                  <c:v>43796</c:v>
                </c:pt>
                <c:pt idx="487">
                  <c:v>43803</c:v>
                </c:pt>
                <c:pt idx="488">
                  <c:v>43810</c:v>
                </c:pt>
                <c:pt idx="489">
                  <c:v>43817</c:v>
                </c:pt>
                <c:pt idx="490">
                  <c:v>43824</c:v>
                </c:pt>
                <c:pt idx="491">
                  <c:v>43831</c:v>
                </c:pt>
                <c:pt idx="492">
                  <c:v>43838</c:v>
                </c:pt>
                <c:pt idx="493">
                  <c:v>43845</c:v>
                </c:pt>
                <c:pt idx="494">
                  <c:v>43852</c:v>
                </c:pt>
                <c:pt idx="495">
                  <c:v>43859</c:v>
                </c:pt>
                <c:pt idx="496">
                  <c:v>43866</c:v>
                </c:pt>
                <c:pt idx="497">
                  <c:v>43873</c:v>
                </c:pt>
                <c:pt idx="498">
                  <c:v>43880</c:v>
                </c:pt>
                <c:pt idx="499">
                  <c:v>43887</c:v>
                </c:pt>
                <c:pt idx="500">
                  <c:v>43894</c:v>
                </c:pt>
                <c:pt idx="501">
                  <c:v>43901</c:v>
                </c:pt>
                <c:pt idx="502">
                  <c:v>43908</c:v>
                </c:pt>
                <c:pt idx="503">
                  <c:v>43915</c:v>
                </c:pt>
                <c:pt idx="504">
                  <c:v>43922</c:v>
                </c:pt>
                <c:pt idx="505">
                  <c:v>43929</c:v>
                </c:pt>
                <c:pt idx="506">
                  <c:v>43936</c:v>
                </c:pt>
                <c:pt idx="507">
                  <c:v>43943</c:v>
                </c:pt>
                <c:pt idx="508">
                  <c:v>43957</c:v>
                </c:pt>
                <c:pt idx="509">
                  <c:v>43964</c:v>
                </c:pt>
                <c:pt idx="510">
                  <c:v>43971</c:v>
                </c:pt>
                <c:pt idx="511">
                  <c:v>43978</c:v>
                </c:pt>
                <c:pt idx="512">
                  <c:v>43985</c:v>
                </c:pt>
                <c:pt idx="513">
                  <c:v>43992</c:v>
                </c:pt>
                <c:pt idx="514">
                  <c:v>43999</c:v>
                </c:pt>
                <c:pt idx="515">
                  <c:v>44006</c:v>
                </c:pt>
                <c:pt idx="516">
                  <c:v>44013</c:v>
                </c:pt>
                <c:pt idx="517">
                  <c:v>44020</c:v>
                </c:pt>
                <c:pt idx="518">
                  <c:v>44027</c:v>
                </c:pt>
                <c:pt idx="519">
                  <c:v>44034</c:v>
                </c:pt>
                <c:pt idx="520">
                  <c:v>44041</c:v>
                </c:pt>
                <c:pt idx="521">
                  <c:v>44048</c:v>
                </c:pt>
                <c:pt idx="522">
                  <c:v>44055</c:v>
                </c:pt>
                <c:pt idx="523">
                  <c:v>44062</c:v>
                </c:pt>
                <c:pt idx="524">
                  <c:v>44069</c:v>
                </c:pt>
                <c:pt idx="525">
                  <c:v>44076</c:v>
                </c:pt>
                <c:pt idx="526">
                  <c:v>44083</c:v>
                </c:pt>
                <c:pt idx="527">
                  <c:v>44090</c:v>
                </c:pt>
                <c:pt idx="528">
                  <c:v>44097</c:v>
                </c:pt>
                <c:pt idx="529">
                  <c:v>44104</c:v>
                </c:pt>
                <c:pt idx="530">
                  <c:v>44111</c:v>
                </c:pt>
                <c:pt idx="531">
                  <c:v>44118</c:v>
                </c:pt>
                <c:pt idx="532">
                  <c:v>44125</c:v>
                </c:pt>
                <c:pt idx="533">
                  <c:v>44132</c:v>
                </c:pt>
                <c:pt idx="534">
                  <c:v>44139</c:v>
                </c:pt>
                <c:pt idx="535">
                  <c:v>44146</c:v>
                </c:pt>
                <c:pt idx="536">
                  <c:v>44153</c:v>
                </c:pt>
                <c:pt idx="537">
                  <c:v>44160</c:v>
                </c:pt>
                <c:pt idx="538">
                  <c:v>44167</c:v>
                </c:pt>
                <c:pt idx="539">
                  <c:v>44174</c:v>
                </c:pt>
                <c:pt idx="540">
                  <c:v>44181</c:v>
                </c:pt>
                <c:pt idx="541">
                  <c:v>44188</c:v>
                </c:pt>
                <c:pt idx="542">
                  <c:v>44195</c:v>
                </c:pt>
                <c:pt idx="543">
                  <c:v>44202</c:v>
                </c:pt>
                <c:pt idx="544">
                  <c:v>44209</c:v>
                </c:pt>
                <c:pt idx="545">
                  <c:v>44216</c:v>
                </c:pt>
                <c:pt idx="546">
                  <c:v>44223</c:v>
                </c:pt>
                <c:pt idx="547">
                  <c:v>44230</c:v>
                </c:pt>
                <c:pt idx="548">
                  <c:v>44237</c:v>
                </c:pt>
                <c:pt idx="549">
                  <c:v>44244</c:v>
                </c:pt>
                <c:pt idx="550">
                  <c:v>44251</c:v>
                </c:pt>
                <c:pt idx="551">
                  <c:v>44258</c:v>
                </c:pt>
                <c:pt idx="552">
                  <c:v>44265</c:v>
                </c:pt>
                <c:pt idx="553">
                  <c:v>44272</c:v>
                </c:pt>
                <c:pt idx="554">
                  <c:v>44279</c:v>
                </c:pt>
                <c:pt idx="555">
                  <c:v>44286</c:v>
                </c:pt>
                <c:pt idx="556">
                  <c:v>44293</c:v>
                </c:pt>
                <c:pt idx="557">
                  <c:v>44300</c:v>
                </c:pt>
                <c:pt idx="558">
                  <c:v>44307</c:v>
                </c:pt>
                <c:pt idx="559">
                  <c:v>44314</c:v>
                </c:pt>
                <c:pt idx="560">
                  <c:v>44321</c:v>
                </c:pt>
                <c:pt idx="561">
                  <c:v>44328</c:v>
                </c:pt>
                <c:pt idx="562">
                  <c:v>44335</c:v>
                </c:pt>
                <c:pt idx="563">
                  <c:v>44342</c:v>
                </c:pt>
                <c:pt idx="564">
                  <c:v>44349</c:v>
                </c:pt>
                <c:pt idx="565">
                  <c:v>44356</c:v>
                </c:pt>
                <c:pt idx="566">
                  <c:v>44363</c:v>
                </c:pt>
                <c:pt idx="567">
                  <c:v>44370</c:v>
                </c:pt>
                <c:pt idx="568">
                  <c:v>44377</c:v>
                </c:pt>
                <c:pt idx="569">
                  <c:v>44384</c:v>
                </c:pt>
                <c:pt idx="570">
                  <c:v>44391</c:v>
                </c:pt>
                <c:pt idx="571">
                  <c:v>44398</c:v>
                </c:pt>
                <c:pt idx="572">
                  <c:v>44405</c:v>
                </c:pt>
                <c:pt idx="573">
                  <c:v>44412</c:v>
                </c:pt>
                <c:pt idx="574">
                  <c:v>44419</c:v>
                </c:pt>
                <c:pt idx="575">
                  <c:v>44426</c:v>
                </c:pt>
                <c:pt idx="576">
                  <c:v>44433</c:v>
                </c:pt>
                <c:pt idx="577">
                  <c:v>44440</c:v>
                </c:pt>
                <c:pt idx="578">
                  <c:v>44447</c:v>
                </c:pt>
                <c:pt idx="579">
                  <c:v>44454</c:v>
                </c:pt>
                <c:pt idx="580">
                  <c:v>44461</c:v>
                </c:pt>
                <c:pt idx="581">
                  <c:v>44468</c:v>
                </c:pt>
                <c:pt idx="582">
                  <c:v>44475</c:v>
                </c:pt>
                <c:pt idx="583">
                  <c:v>44482</c:v>
                </c:pt>
                <c:pt idx="584">
                  <c:v>44489</c:v>
                </c:pt>
                <c:pt idx="585">
                  <c:v>44496</c:v>
                </c:pt>
                <c:pt idx="586">
                  <c:v>44503</c:v>
                </c:pt>
                <c:pt idx="587">
                  <c:v>44510</c:v>
                </c:pt>
                <c:pt idx="588">
                  <c:v>44517</c:v>
                </c:pt>
                <c:pt idx="589">
                  <c:v>44524</c:v>
                </c:pt>
                <c:pt idx="590">
                  <c:v>44531</c:v>
                </c:pt>
                <c:pt idx="591">
                  <c:v>44538</c:v>
                </c:pt>
                <c:pt idx="592">
                  <c:v>44545</c:v>
                </c:pt>
                <c:pt idx="593">
                  <c:v>44552</c:v>
                </c:pt>
                <c:pt idx="594">
                  <c:v>44559</c:v>
                </c:pt>
                <c:pt idx="595">
                  <c:v>44566</c:v>
                </c:pt>
                <c:pt idx="596">
                  <c:v>44573</c:v>
                </c:pt>
                <c:pt idx="597">
                  <c:v>44580</c:v>
                </c:pt>
                <c:pt idx="598">
                  <c:v>44587</c:v>
                </c:pt>
                <c:pt idx="599">
                  <c:v>44594</c:v>
                </c:pt>
                <c:pt idx="600">
                  <c:v>44601</c:v>
                </c:pt>
                <c:pt idx="601">
                  <c:v>44608</c:v>
                </c:pt>
                <c:pt idx="602">
                  <c:v>44615</c:v>
                </c:pt>
                <c:pt idx="603">
                  <c:v>44622</c:v>
                </c:pt>
                <c:pt idx="604">
                  <c:v>44629</c:v>
                </c:pt>
                <c:pt idx="605">
                  <c:v>44636</c:v>
                </c:pt>
                <c:pt idx="606">
                  <c:v>44643</c:v>
                </c:pt>
                <c:pt idx="607">
                  <c:v>44650</c:v>
                </c:pt>
                <c:pt idx="608">
                  <c:v>44657</c:v>
                </c:pt>
                <c:pt idx="609">
                  <c:v>44664</c:v>
                </c:pt>
                <c:pt idx="610">
                  <c:v>44671</c:v>
                </c:pt>
                <c:pt idx="611">
                  <c:v>44678</c:v>
                </c:pt>
                <c:pt idx="612">
                  <c:v>44685</c:v>
                </c:pt>
                <c:pt idx="613">
                  <c:v>44692</c:v>
                </c:pt>
                <c:pt idx="614">
                  <c:v>44699</c:v>
                </c:pt>
                <c:pt idx="615">
                  <c:v>44706</c:v>
                </c:pt>
                <c:pt idx="616">
                  <c:v>44713</c:v>
                </c:pt>
                <c:pt idx="617">
                  <c:v>44720</c:v>
                </c:pt>
                <c:pt idx="618">
                  <c:v>44727</c:v>
                </c:pt>
                <c:pt idx="619">
                  <c:v>44734</c:v>
                </c:pt>
                <c:pt idx="620">
                  <c:v>44741</c:v>
                </c:pt>
                <c:pt idx="621">
                  <c:v>44748</c:v>
                </c:pt>
                <c:pt idx="622">
                  <c:v>44755</c:v>
                </c:pt>
                <c:pt idx="623">
                  <c:v>44762</c:v>
                </c:pt>
                <c:pt idx="624">
                  <c:v>44769</c:v>
                </c:pt>
                <c:pt idx="625">
                  <c:v>44776</c:v>
                </c:pt>
                <c:pt idx="626">
                  <c:v>44783</c:v>
                </c:pt>
                <c:pt idx="627">
                  <c:v>44790</c:v>
                </c:pt>
                <c:pt idx="628">
                  <c:v>44797</c:v>
                </c:pt>
                <c:pt idx="629">
                  <c:v>44804</c:v>
                </c:pt>
                <c:pt idx="630">
                  <c:v>44811</c:v>
                </c:pt>
                <c:pt idx="631">
                  <c:v>44818</c:v>
                </c:pt>
                <c:pt idx="632">
                  <c:v>44825</c:v>
                </c:pt>
                <c:pt idx="633">
                  <c:v>44832</c:v>
                </c:pt>
                <c:pt idx="634">
                  <c:v>44866</c:v>
                </c:pt>
              </c:numCache>
            </c:numRef>
          </c:cat>
          <c:val>
            <c:numRef>
              <c:f>Data!$C$6:$C$640</c:f>
              <c:numCache>
                <c:formatCode>#,##0</c:formatCode>
                <c:ptCount val="63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formatCode="#,##0.00">
                  <c:v>0.01</c:v>
                </c:pt>
                <c:pt idx="30" formatCode="#,##0.00">
                  <c:v>0.01</c:v>
                </c:pt>
                <c:pt idx="31">
                  <c:v>0</c:v>
                </c:pt>
                <c:pt idx="32" formatCode="#,##0.00">
                  <c:v>0.01</c:v>
                </c:pt>
                <c:pt idx="33">
                  <c:v>0</c:v>
                </c:pt>
                <c:pt idx="34">
                  <c:v>0</c:v>
                </c:pt>
                <c:pt idx="35">
                  <c:v>0</c:v>
                </c:pt>
                <c:pt idx="36">
                  <c:v>0</c:v>
                </c:pt>
                <c:pt idx="37">
                  <c:v>0</c:v>
                </c:pt>
                <c:pt idx="38" formatCode="#,##0.00">
                  <c:v>0.01</c:v>
                </c:pt>
                <c:pt idx="39" formatCode="#,##0.00">
                  <c:v>0.01</c:v>
                </c:pt>
                <c:pt idx="40" formatCode="#,##0.00">
                  <c:v>0.01</c:v>
                </c:pt>
                <c:pt idx="41" formatCode="#,##0.00">
                  <c:v>0.02</c:v>
                </c:pt>
                <c:pt idx="42" formatCode="#,##0.00">
                  <c:v>0.03</c:v>
                </c:pt>
                <c:pt idx="43" formatCode="#,##0.00">
                  <c:v>0.04</c:v>
                </c:pt>
                <c:pt idx="44" formatCode="#,##0.00">
                  <c:v>0.05</c:v>
                </c:pt>
                <c:pt idx="45" formatCode="#,##0.00">
                  <c:v>0.06</c:v>
                </c:pt>
                <c:pt idx="46" formatCode="#,##0.00">
                  <c:v>0.17</c:v>
                </c:pt>
                <c:pt idx="47" formatCode="#,##0.00">
                  <c:v>0.13</c:v>
                </c:pt>
                <c:pt idx="48" formatCode="#,##0.00">
                  <c:v>0.11</c:v>
                </c:pt>
                <c:pt idx="49" formatCode="#,##0.00">
                  <c:v>0.11</c:v>
                </c:pt>
                <c:pt idx="50" formatCode="#,##0.00">
                  <c:v>0.09</c:v>
                </c:pt>
                <c:pt idx="51" formatCode="#,##0.00">
                  <c:v>0.1</c:v>
                </c:pt>
                <c:pt idx="52" formatCode="#,##0.00">
                  <c:v>0.09</c:v>
                </c:pt>
                <c:pt idx="53" formatCode="#,##0.00">
                  <c:v>0.1</c:v>
                </c:pt>
                <c:pt idx="54" formatCode="#,##0.00">
                  <c:v>7.0000000000000007E-2</c:v>
                </c:pt>
                <c:pt idx="55" formatCode="#,##0.00">
                  <c:v>7.0000000000000007E-2</c:v>
                </c:pt>
                <c:pt idx="56" formatCode="#,##0.00">
                  <c:v>0.08</c:v>
                </c:pt>
                <c:pt idx="57" formatCode="#,##0.00">
                  <c:v>0.08</c:v>
                </c:pt>
                <c:pt idx="58" formatCode="#,##0.00">
                  <c:v>0.06</c:v>
                </c:pt>
                <c:pt idx="59" formatCode="#,##0.00">
                  <c:v>0.05</c:v>
                </c:pt>
                <c:pt idx="60" formatCode="#,##0.00">
                  <c:v>0.04</c:v>
                </c:pt>
                <c:pt idx="61" formatCode="#,##0.00">
                  <c:v>0.04</c:v>
                </c:pt>
                <c:pt idx="62" formatCode="#,##0.00">
                  <c:v>0.04</c:v>
                </c:pt>
                <c:pt idx="63" formatCode="#,##0.00">
                  <c:v>0.04</c:v>
                </c:pt>
                <c:pt idx="64" formatCode="#,##0.00">
                  <c:v>0.03</c:v>
                </c:pt>
                <c:pt idx="65" formatCode="#,##0.00">
                  <c:v>0.02</c:v>
                </c:pt>
                <c:pt idx="66" formatCode="#,##0.00">
                  <c:v>0.02</c:v>
                </c:pt>
                <c:pt idx="67" formatCode="#,##0.00">
                  <c:v>0.02</c:v>
                </c:pt>
                <c:pt idx="68" formatCode="#,##0.00">
                  <c:v>0.02</c:v>
                </c:pt>
                <c:pt idx="69" formatCode="#,##0.00">
                  <c:v>0.02</c:v>
                </c:pt>
                <c:pt idx="70" formatCode="#,##0.00">
                  <c:v>0.02</c:v>
                </c:pt>
                <c:pt idx="71" formatCode="#,##0.00">
                  <c:v>0.02</c:v>
                </c:pt>
                <c:pt idx="72" formatCode="#,##0.00">
                  <c:v>0.02</c:v>
                </c:pt>
                <c:pt idx="73" formatCode="#,##0.00">
                  <c:v>0.03</c:v>
                </c:pt>
                <c:pt idx="74" formatCode="#,##0.00">
                  <c:v>0.03</c:v>
                </c:pt>
                <c:pt idx="75" formatCode="#,##0.00">
                  <c:v>0.03</c:v>
                </c:pt>
                <c:pt idx="76" formatCode="#,##0.00">
                  <c:v>0.04</c:v>
                </c:pt>
                <c:pt idx="77" formatCode="#,##0.00">
                  <c:v>0.05</c:v>
                </c:pt>
                <c:pt idx="78" formatCode="#,##0.00">
                  <c:v>0.05</c:v>
                </c:pt>
                <c:pt idx="79" formatCode="#,##0.00">
                  <c:v>0.05</c:v>
                </c:pt>
                <c:pt idx="80" formatCode="#,##0.00">
                  <c:v>0.05</c:v>
                </c:pt>
                <c:pt idx="81" formatCode="#,##0.00">
                  <c:v>0.05</c:v>
                </c:pt>
                <c:pt idx="82" formatCode="#,##0.00">
                  <c:v>0.04</c:v>
                </c:pt>
                <c:pt idx="83" formatCode="#,##0.00">
                  <c:v>0.04</c:v>
                </c:pt>
                <c:pt idx="84" formatCode="#,##0.00">
                  <c:v>0.04</c:v>
                </c:pt>
                <c:pt idx="85" formatCode="#,##0.00">
                  <c:v>0.04</c:v>
                </c:pt>
                <c:pt idx="86" formatCode="#,##0.00">
                  <c:v>0.05</c:v>
                </c:pt>
                <c:pt idx="87" formatCode="#,##0.00">
                  <c:v>0.04</c:v>
                </c:pt>
                <c:pt idx="88" formatCode="#,##0.00">
                  <c:v>0.04</c:v>
                </c:pt>
                <c:pt idx="89" formatCode="#,##0.00">
                  <c:v>0.04</c:v>
                </c:pt>
                <c:pt idx="90" formatCode="#,##0.00">
                  <c:v>0.04</c:v>
                </c:pt>
                <c:pt idx="91" formatCode="#,##0.00">
                  <c:v>0.04</c:v>
                </c:pt>
                <c:pt idx="92" formatCode="#,##0.00">
                  <c:v>0.05</c:v>
                </c:pt>
                <c:pt idx="93" formatCode="#,##0.00">
                  <c:v>0.04</c:v>
                </c:pt>
                <c:pt idx="94" formatCode="#,##0.00">
                  <c:v>0.05</c:v>
                </c:pt>
                <c:pt idx="95" formatCode="#,##0.00">
                  <c:v>0.05</c:v>
                </c:pt>
                <c:pt idx="96" formatCode="#,##0.00">
                  <c:v>0.05</c:v>
                </c:pt>
                <c:pt idx="97" formatCode="#,##0.00">
                  <c:v>0.05</c:v>
                </c:pt>
                <c:pt idx="98" formatCode="#,##0.00">
                  <c:v>0.05</c:v>
                </c:pt>
                <c:pt idx="99" formatCode="#,##0.00">
                  <c:v>0.05</c:v>
                </c:pt>
                <c:pt idx="100" formatCode="#,##0.00">
                  <c:v>0.06</c:v>
                </c:pt>
                <c:pt idx="101" formatCode="#,##0.00">
                  <c:v>0.06</c:v>
                </c:pt>
                <c:pt idx="102" formatCode="#,##0.00">
                  <c:v>0.06</c:v>
                </c:pt>
                <c:pt idx="103" formatCode="#,##0.00">
                  <c:v>7.0000000000000007E-2</c:v>
                </c:pt>
                <c:pt idx="104" formatCode="#,##0.00">
                  <c:v>0.09</c:v>
                </c:pt>
                <c:pt idx="105" formatCode="#,##0.00">
                  <c:v>0.08</c:v>
                </c:pt>
                <c:pt idx="106" formatCode="#,##0.00">
                  <c:v>0.09</c:v>
                </c:pt>
                <c:pt idx="107" formatCode="#,##0.00">
                  <c:v>0.11</c:v>
                </c:pt>
                <c:pt idx="108" formatCode="#,##0.00">
                  <c:v>0.12</c:v>
                </c:pt>
                <c:pt idx="109" formatCode="#,##0.00">
                  <c:v>0.1</c:v>
                </c:pt>
                <c:pt idx="110" formatCode="#,##0.00">
                  <c:v>0.11</c:v>
                </c:pt>
                <c:pt idx="111" formatCode="#,##0.00">
                  <c:v>0.11</c:v>
                </c:pt>
                <c:pt idx="112" formatCode="#,##0.00">
                  <c:v>0.11</c:v>
                </c:pt>
                <c:pt idx="113" formatCode="#,##0.00">
                  <c:v>0.12</c:v>
                </c:pt>
                <c:pt idx="114" formatCode="#,##0.00">
                  <c:v>0.12</c:v>
                </c:pt>
                <c:pt idx="115" formatCode="#,##0.00">
                  <c:v>0.13</c:v>
                </c:pt>
                <c:pt idx="116" formatCode="#,##0.00">
                  <c:v>0.12</c:v>
                </c:pt>
                <c:pt idx="117" formatCode="#,##0.00">
                  <c:v>0.12</c:v>
                </c:pt>
                <c:pt idx="118" formatCode="#,##0.00">
                  <c:v>0.12</c:v>
                </c:pt>
                <c:pt idx="119" formatCode="#,##0.00">
                  <c:v>0.11</c:v>
                </c:pt>
                <c:pt idx="120" formatCode="#,##0.00">
                  <c:v>0.11</c:v>
                </c:pt>
                <c:pt idx="121" formatCode="#,##0.00">
                  <c:v>0.11</c:v>
                </c:pt>
                <c:pt idx="122" formatCode="#,##0.00">
                  <c:v>0.12</c:v>
                </c:pt>
                <c:pt idx="123" formatCode="#,##0.00">
                  <c:v>0.13</c:v>
                </c:pt>
                <c:pt idx="124" formatCode="#,##0.00">
                  <c:v>0.14000000000000001</c:v>
                </c:pt>
                <c:pt idx="125" formatCode="#,##0.00">
                  <c:v>0.15</c:v>
                </c:pt>
                <c:pt idx="126" formatCode="#,##0.00">
                  <c:v>0.14000000000000001</c:v>
                </c:pt>
                <c:pt idx="127" formatCode="#,##0.00">
                  <c:v>0.14000000000000001</c:v>
                </c:pt>
                <c:pt idx="128" formatCode="#,##0.00">
                  <c:v>0.14000000000000001</c:v>
                </c:pt>
                <c:pt idx="129" formatCode="#,##0.00">
                  <c:v>0.15</c:v>
                </c:pt>
                <c:pt idx="130" formatCode="#,##0.00">
                  <c:v>0.15</c:v>
                </c:pt>
                <c:pt idx="131" formatCode="#,##0.00">
                  <c:v>0.18</c:v>
                </c:pt>
                <c:pt idx="132" formatCode="#,##0.00">
                  <c:v>0.2</c:v>
                </c:pt>
                <c:pt idx="133" formatCode="#,##0.00">
                  <c:v>0.22</c:v>
                </c:pt>
                <c:pt idx="134" formatCode="#,##0.00">
                  <c:v>0.26</c:v>
                </c:pt>
                <c:pt idx="135" formatCode="#,##0.00">
                  <c:v>0.31</c:v>
                </c:pt>
                <c:pt idx="136" formatCode="#,##0.00">
                  <c:v>0.32</c:v>
                </c:pt>
                <c:pt idx="137" formatCode="#,##0.00">
                  <c:v>0.43</c:v>
                </c:pt>
                <c:pt idx="138" formatCode="#,##0.00">
                  <c:v>0.48</c:v>
                </c:pt>
                <c:pt idx="139" formatCode="#,##0.00">
                  <c:v>0.64</c:v>
                </c:pt>
                <c:pt idx="140" formatCode="#,##0.00">
                  <c:v>0.88</c:v>
                </c:pt>
                <c:pt idx="141" formatCode="#,##0.00">
                  <c:v>1.38</c:v>
                </c:pt>
                <c:pt idx="142" formatCode="#,##0.00">
                  <c:v>2.0299999999999998</c:v>
                </c:pt>
                <c:pt idx="143" formatCode="#,##0.00">
                  <c:v>0.89</c:v>
                </c:pt>
                <c:pt idx="144" formatCode="#,##0.00">
                  <c:v>1.54</c:v>
                </c:pt>
                <c:pt idx="145" formatCode="#,##0.00">
                  <c:v>1.38</c:v>
                </c:pt>
                <c:pt idx="146" formatCode="#,##0.00">
                  <c:v>1.33</c:v>
                </c:pt>
                <c:pt idx="147" formatCode="#,##0.00">
                  <c:v>1.34</c:v>
                </c:pt>
                <c:pt idx="148" formatCode="#,##0.00">
                  <c:v>1.45</c:v>
                </c:pt>
                <c:pt idx="149" formatCode="#,##0.00">
                  <c:v>1.49</c:v>
                </c:pt>
                <c:pt idx="150" formatCode="#,##0.00">
                  <c:v>1.43</c:v>
                </c:pt>
                <c:pt idx="151" formatCode="#,##0.00">
                  <c:v>1.28</c:v>
                </c:pt>
                <c:pt idx="152" formatCode="#,##0.00">
                  <c:v>1.26</c:v>
                </c:pt>
                <c:pt idx="153" formatCode="#,##0.00">
                  <c:v>1.24</c:v>
                </c:pt>
                <c:pt idx="154" formatCode="#,##0.00">
                  <c:v>1.0900000000000001</c:v>
                </c:pt>
                <c:pt idx="155" formatCode="#,##0.00">
                  <c:v>0.94</c:v>
                </c:pt>
                <c:pt idx="156" formatCode="#,##0.00">
                  <c:v>1.2</c:v>
                </c:pt>
                <c:pt idx="157" formatCode="#,##0.00">
                  <c:v>1.1499999999999999</c:v>
                </c:pt>
                <c:pt idx="158" formatCode="#,##0.00">
                  <c:v>1.34</c:v>
                </c:pt>
                <c:pt idx="159" formatCode="#,##0.00">
                  <c:v>1.33</c:v>
                </c:pt>
                <c:pt idx="160" formatCode="#,##0.00">
                  <c:v>1.39</c:v>
                </c:pt>
                <c:pt idx="161" formatCode="#,##0.00">
                  <c:v>1.53</c:v>
                </c:pt>
                <c:pt idx="162" formatCode="#,##0.00">
                  <c:v>1.55</c:v>
                </c:pt>
                <c:pt idx="163" formatCode="#,##0.00">
                  <c:v>1.69</c:v>
                </c:pt>
                <c:pt idx="164" formatCode="#,##0.00">
                  <c:v>1.66</c:v>
                </c:pt>
                <c:pt idx="165" formatCode="#,##0.00">
                  <c:v>1.7</c:v>
                </c:pt>
                <c:pt idx="166" formatCode="#,##0.00">
                  <c:v>1.65</c:v>
                </c:pt>
                <c:pt idx="167" formatCode="#,##0.00">
                  <c:v>1.7</c:v>
                </c:pt>
                <c:pt idx="168" formatCode="#,##0.00">
                  <c:v>1.68</c:v>
                </c:pt>
                <c:pt idx="169" formatCode="#,##0.00">
                  <c:v>1.82</c:v>
                </c:pt>
                <c:pt idx="170" formatCode="#,##0.00">
                  <c:v>2.58</c:v>
                </c:pt>
                <c:pt idx="171" formatCode="#,##0.00">
                  <c:v>2.5499999999999998</c:v>
                </c:pt>
                <c:pt idx="172" formatCode="#,##0.00">
                  <c:v>3.27</c:v>
                </c:pt>
                <c:pt idx="173" formatCode="#,##0.00">
                  <c:v>5.05</c:v>
                </c:pt>
                <c:pt idx="174" formatCode="#,##0.00">
                  <c:v>7.05</c:v>
                </c:pt>
                <c:pt idx="175" formatCode="#,##0.00">
                  <c:v>12.02</c:v>
                </c:pt>
                <c:pt idx="176" formatCode="#,##0.00">
                  <c:v>15.37</c:v>
                </c:pt>
                <c:pt idx="177" formatCode="#,##0.00">
                  <c:v>12.12</c:v>
                </c:pt>
                <c:pt idx="178" formatCode="#,##0.00">
                  <c:v>7.47</c:v>
                </c:pt>
                <c:pt idx="179" formatCode="#,##0.00">
                  <c:v>9.17</c:v>
                </c:pt>
                <c:pt idx="180" formatCode="#,##0.00">
                  <c:v>10.63</c:v>
                </c:pt>
                <c:pt idx="181" formatCode="#,##0.00">
                  <c:v>11.49</c:v>
                </c:pt>
                <c:pt idx="182" formatCode="#,##0.00">
                  <c:v>11.79</c:v>
                </c:pt>
                <c:pt idx="183" formatCode="#,##0.00">
                  <c:v>11.94</c:v>
                </c:pt>
                <c:pt idx="184" formatCode="#,##0.00">
                  <c:v>11.26</c:v>
                </c:pt>
                <c:pt idx="185" formatCode="#,##0.00">
                  <c:v>11.43</c:v>
                </c:pt>
                <c:pt idx="186" formatCode="#,##0.00">
                  <c:v>9.1199999999999992</c:v>
                </c:pt>
                <c:pt idx="187" formatCode="#,##0.00">
                  <c:v>8.68</c:v>
                </c:pt>
                <c:pt idx="188" formatCode="#,##0.00">
                  <c:v>7.93</c:v>
                </c:pt>
                <c:pt idx="189" formatCode="#,##0.00">
                  <c:v>9.59</c:v>
                </c:pt>
                <c:pt idx="190" formatCode="#,##0.00">
                  <c:v>9.18</c:v>
                </c:pt>
                <c:pt idx="191" formatCode="#,##0.00">
                  <c:v>8.69</c:v>
                </c:pt>
                <c:pt idx="192" formatCode="#,##0.00">
                  <c:v>8.2200000000000006</c:v>
                </c:pt>
                <c:pt idx="193" formatCode="#,##0.00">
                  <c:v>6.7</c:v>
                </c:pt>
                <c:pt idx="194" formatCode="#,##0.00">
                  <c:v>6.87</c:v>
                </c:pt>
                <c:pt idx="195" formatCode="#,##0.00">
                  <c:v>7.83</c:v>
                </c:pt>
                <c:pt idx="196" formatCode="#,##0.00">
                  <c:v>7.44</c:v>
                </c:pt>
                <c:pt idx="197" formatCode="#,##0.00">
                  <c:v>6.7</c:v>
                </c:pt>
                <c:pt idx="198" formatCode="#,##0.00">
                  <c:v>6.47</c:v>
                </c:pt>
                <c:pt idx="199" formatCode="#,##0.00">
                  <c:v>6.69</c:v>
                </c:pt>
                <c:pt idx="200" formatCode="#,##0.00">
                  <c:v>7.43</c:v>
                </c:pt>
                <c:pt idx="201" formatCode="#,##0.00">
                  <c:v>8.75</c:v>
                </c:pt>
                <c:pt idx="202" formatCode="#,##0.00">
                  <c:v>8.91</c:v>
                </c:pt>
                <c:pt idx="203" formatCode="#,##0.00">
                  <c:v>9.43</c:v>
                </c:pt>
                <c:pt idx="204" formatCode="#,##0.00">
                  <c:v>8.94</c:v>
                </c:pt>
                <c:pt idx="205" formatCode="#,##0.00">
                  <c:v>8.19</c:v>
                </c:pt>
                <c:pt idx="206" formatCode="#,##0.00">
                  <c:v>9.15</c:v>
                </c:pt>
                <c:pt idx="207" formatCode="#,##0.00">
                  <c:v>8.59</c:v>
                </c:pt>
                <c:pt idx="208" formatCode="#,##0.00">
                  <c:v>8.51</c:v>
                </c:pt>
                <c:pt idx="209" formatCode="#,##0.00">
                  <c:v>8.64</c:v>
                </c:pt>
                <c:pt idx="210" formatCode="#,##0.00">
                  <c:v>7.82</c:v>
                </c:pt>
                <c:pt idx="211" formatCode="#,##0.00">
                  <c:v>8.15</c:v>
                </c:pt>
                <c:pt idx="212" formatCode="#,##0.00">
                  <c:v>7.54</c:v>
                </c:pt>
                <c:pt idx="213" formatCode="#,##0.00">
                  <c:v>7.19</c:v>
                </c:pt>
                <c:pt idx="214" formatCode="#,##0.00">
                  <c:v>7.3</c:v>
                </c:pt>
                <c:pt idx="215" formatCode="#,##0.00">
                  <c:v>6.8</c:v>
                </c:pt>
                <c:pt idx="216" formatCode="#,##0.00">
                  <c:v>6.9</c:v>
                </c:pt>
                <c:pt idx="217" formatCode="#,##0.00">
                  <c:v>6.64</c:v>
                </c:pt>
                <c:pt idx="218" formatCode="#,##0.00">
                  <c:v>6.17</c:v>
                </c:pt>
                <c:pt idx="219" formatCode="#,##0.00">
                  <c:v>5.62</c:v>
                </c:pt>
                <c:pt idx="220" formatCode="#,##0.00">
                  <c:v>5.24</c:v>
                </c:pt>
                <c:pt idx="221" formatCode="#,##0.00">
                  <c:v>5.78</c:v>
                </c:pt>
                <c:pt idx="222" formatCode="#,##0.00">
                  <c:v>5.61</c:v>
                </c:pt>
                <c:pt idx="223" formatCode="#,##0.00">
                  <c:v>4.9400000000000004</c:v>
                </c:pt>
                <c:pt idx="224" formatCode="#,##0.00">
                  <c:v>5.01</c:v>
                </c:pt>
                <c:pt idx="225" formatCode="#,##0.00">
                  <c:v>6.17</c:v>
                </c:pt>
                <c:pt idx="226" formatCode="#,##0.00">
                  <c:v>5.6</c:v>
                </c:pt>
                <c:pt idx="227" formatCode="#,##0.00">
                  <c:v>5.59</c:v>
                </c:pt>
                <c:pt idx="228" formatCode="#,##0.00">
                  <c:v>5.85</c:v>
                </c:pt>
                <c:pt idx="229" formatCode="#,##0.00">
                  <c:v>5.54</c:v>
                </c:pt>
                <c:pt idx="230" formatCode="#,##0.00">
                  <c:v>5.55</c:v>
                </c:pt>
                <c:pt idx="231" formatCode="#,##0.00">
                  <c:v>5.49</c:v>
                </c:pt>
                <c:pt idx="232" formatCode="#,##0.00">
                  <c:v>5.54</c:v>
                </c:pt>
                <c:pt idx="233" formatCode="#,##0.00">
                  <c:v>5.04</c:v>
                </c:pt>
                <c:pt idx="234" formatCode="#,##0.00">
                  <c:v>3.85</c:v>
                </c:pt>
                <c:pt idx="235" formatCode="#,##0.00">
                  <c:v>3.76</c:v>
                </c:pt>
                <c:pt idx="236" formatCode="#,##0.00">
                  <c:v>3.71</c:v>
                </c:pt>
                <c:pt idx="237" formatCode="#,##0.00">
                  <c:v>3.93</c:v>
                </c:pt>
                <c:pt idx="238" formatCode="#,##0.00">
                  <c:v>3.97</c:v>
                </c:pt>
                <c:pt idx="239" formatCode="#,##0.00">
                  <c:v>4.3600000000000003</c:v>
                </c:pt>
                <c:pt idx="240" formatCode="#,##0.00">
                  <c:v>4.71</c:v>
                </c:pt>
                <c:pt idx="241" formatCode="#,##0.00">
                  <c:v>4.13</c:v>
                </c:pt>
                <c:pt idx="242" formatCode="#,##0.00">
                  <c:v>3.97</c:v>
                </c:pt>
                <c:pt idx="243" formatCode="#,##0.00">
                  <c:v>3.93</c:v>
                </c:pt>
                <c:pt idx="244" formatCode="#,##0.00">
                  <c:v>3.95</c:v>
                </c:pt>
                <c:pt idx="245" formatCode="#,##0.00">
                  <c:v>3.58</c:v>
                </c:pt>
                <c:pt idx="246" formatCode="#,##0.00">
                  <c:v>3.75</c:v>
                </c:pt>
                <c:pt idx="247" formatCode="#,##0.00">
                  <c:v>3.63</c:v>
                </c:pt>
                <c:pt idx="248" formatCode="#,##0.00">
                  <c:v>3.69</c:v>
                </c:pt>
                <c:pt idx="249" formatCode="#,##0.00">
                  <c:v>3.75</c:v>
                </c:pt>
                <c:pt idx="250" formatCode="#,##0.00">
                  <c:v>3.73</c:v>
                </c:pt>
                <c:pt idx="251" formatCode="#,##0.00">
                  <c:v>3.84</c:v>
                </c:pt>
                <c:pt idx="252" formatCode="#,##0.00">
                  <c:v>3.7</c:v>
                </c:pt>
                <c:pt idx="253" formatCode="#,##0.00">
                  <c:v>3.76</c:v>
                </c:pt>
                <c:pt idx="254" formatCode="#,##0.00">
                  <c:v>4.1399999999999997</c:v>
                </c:pt>
                <c:pt idx="255" formatCode="#,##0.00">
                  <c:v>4.0999999999999996</c:v>
                </c:pt>
                <c:pt idx="256" formatCode="#,##0.00">
                  <c:v>4.42</c:v>
                </c:pt>
                <c:pt idx="257" formatCode="#,##0.00">
                  <c:v>4.6500000000000004</c:v>
                </c:pt>
                <c:pt idx="258" formatCode="#,##0.00">
                  <c:v>4.75</c:v>
                </c:pt>
                <c:pt idx="259" formatCode="#,##0.00">
                  <c:v>4.5999999999999996</c:v>
                </c:pt>
                <c:pt idx="260" formatCode="#,##0.00">
                  <c:v>4.8600000000000003</c:v>
                </c:pt>
                <c:pt idx="261" formatCode="#,##0.00">
                  <c:v>4.71</c:v>
                </c:pt>
                <c:pt idx="262" formatCode="#,##0.00">
                  <c:v>4.59</c:v>
                </c:pt>
                <c:pt idx="263" formatCode="#,##0.00">
                  <c:v>3.92</c:v>
                </c:pt>
                <c:pt idx="264" formatCode="#,##0.00">
                  <c:v>3.89</c:v>
                </c:pt>
                <c:pt idx="265" formatCode="#,##0.00">
                  <c:v>3.95</c:v>
                </c:pt>
                <c:pt idx="266" formatCode="#,##0.00">
                  <c:v>4.0999999999999996</c:v>
                </c:pt>
                <c:pt idx="267" formatCode="#,##0.00">
                  <c:v>3.93</c:v>
                </c:pt>
                <c:pt idx="268" formatCode="#,##0.00">
                  <c:v>3.93</c:v>
                </c:pt>
                <c:pt idx="269" formatCode="#,##0.00">
                  <c:v>3.99</c:v>
                </c:pt>
                <c:pt idx="270" formatCode="#,##0.00">
                  <c:v>4.09</c:v>
                </c:pt>
                <c:pt idx="271" formatCode="#,##0.00">
                  <c:v>4.2300000000000004</c:v>
                </c:pt>
                <c:pt idx="272" formatCode="#,##0.00">
                  <c:v>4.4000000000000004</c:v>
                </c:pt>
                <c:pt idx="273" formatCode="#,##0.00">
                  <c:v>4.99</c:v>
                </c:pt>
                <c:pt idx="274" formatCode="#,##0.00">
                  <c:v>6.55</c:v>
                </c:pt>
                <c:pt idx="275">
                  <c:v>5</c:v>
                </c:pt>
                <c:pt idx="276" formatCode="#,##0.00">
                  <c:v>5.49</c:v>
                </c:pt>
                <c:pt idx="277" formatCode="#,##0.00">
                  <c:v>5.38</c:v>
                </c:pt>
                <c:pt idx="278" formatCode="#,##0.00">
                  <c:v>5.84</c:v>
                </c:pt>
                <c:pt idx="279" formatCode="#,##0.00">
                  <c:v>6.9</c:v>
                </c:pt>
                <c:pt idx="280" formatCode="#,##0.00">
                  <c:v>7.42</c:v>
                </c:pt>
                <c:pt idx="281" formatCode="#,##0.00">
                  <c:v>7.23</c:v>
                </c:pt>
                <c:pt idx="282" formatCode="#,##0.00">
                  <c:v>7.01</c:v>
                </c:pt>
                <c:pt idx="283" formatCode="#,##0.00">
                  <c:v>7.12</c:v>
                </c:pt>
                <c:pt idx="284" formatCode="#,##0.00">
                  <c:v>7.14</c:v>
                </c:pt>
                <c:pt idx="285" formatCode="#,##0.00">
                  <c:v>6.97</c:v>
                </c:pt>
                <c:pt idx="286" formatCode="#,##0.00">
                  <c:v>6.74</c:v>
                </c:pt>
                <c:pt idx="287" formatCode="#,##0.00">
                  <c:v>6.34</c:v>
                </c:pt>
                <c:pt idx="288" formatCode="#,##0.00">
                  <c:v>6.73</c:v>
                </c:pt>
                <c:pt idx="289" formatCode="#,##0.00">
                  <c:v>7.31</c:v>
                </c:pt>
                <c:pt idx="290" formatCode="#,##0.00">
                  <c:v>7.63</c:v>
                </c:pt>
                <c:pt idx="291" formatCode="#,##0.00">
                  <c:v>7.83</c:v>
                </c:pt>
                <c:pt idx="292">
                  <c:v>8</c:v>
                </c:pt>
                <c:pt idx="293" formatCode="#,##0.00">
                  <c:v>8.14</c:v>
                </c:pt>
                <c:pt idx="294" formatCode="#,##0.00">
                  <c:v>8.19</c:v>
                </c:pt>
                <c:pt idx="295" formatCode="#,##0.00">
                  <c:v>8.0500000000000007</c:v>
                </c:pt>
                <c:pt idx="296" formatCode="#,##0.00">
                  <c:v>8.1199999999999992</c:v>
                </c:pt>
                <c:pt idx="297" formatCode="#,##0.00">
                  <c:v>7.87</c:v>
                </c:pt>
                <c:pt idx="298" formatCode="#,##0.00">
                  <c:v>8.27</c:v>
                </c:pt>
                <c:pt idx="299" formatCode="#,##0.00">
                  <c:v>8.25</c:v>
                </c:pt>
                <c:pt idx="300" formatCode="#,##0.00">
                  <c:v>8.43</c:v>
                </c:pt>
                <c:pt idx="301" formatCode="#,##0.00">
                  <c:v>8.57</c:v>
                </c:pt>
                <c:pt idx="302" formatCode="#,##0.00">
                  <c:v>8.8699999999999992</c:v>
                </c:pt>
                <c:pt idx="303" formatCode="#,##0.00">
                  <c:v>8.75</c:v>
                </c:pt>
                <c:pt idx="304" formatCode="#,##0.00">
                  <c:v>10.52</c:v>
                </c:pt>
                <c:pt idx="305" formatCode="#,##0.00">
                  <c:v>11.3</c:v>
                </c:pt>
                <c:pt idx="306" formatCode="#,##0.00">
                  <c:v>13.52</c:v>
                </c:pt>
                <c:pt idx="307" formatCode="#,##0.00">
                  <c:v>11.31</c:v>
                </c:pt>
                <c:pt idx="308" formatCode="#,##0.00">
                  <c:v>12.17</c:v>
                </c:pt>
                <c:pt idx="309" formatCode="#,##0.00">
                  <c:v>12.66</c:v>
                </c:pt>
                <c:pt idx="310" formatCode="#,##0.00">
                  <c:v>12.69</c:v>
                </c:pt>
                <c:pt idx="311" formatCode="#,##0.00">
                  <c:v>13.15</c:v>
                </c:pt>
                <c:pt idx="312" formatCode="#,##0.00">
                  <c:v>12.82</c:v>
                </c:pt>
                <c:pt idx="313" formatCode="#,##0.00">
                  <c:v>11.16</c:v>
                </c:pt>
                <c:pt idx="314" formatCode="#,##0.00">
                  <c:v>11.69</c:v>
                </c:pt>
                <c:pt idx="315" formatCode="#,##0.00">
                  <c:v>11.44</c:v>
                </c:pt>
                <c:pt idx="316" formatCode="#,##0.00">
                  <c:v>11.52</c:v>
                </c:pt>
                <c:pt idx="317" formatCode="#,##0.00">
                  <c:v>11.46</c:v>
                </c:pt>
                <c:pt idx="318" formatCode="#,##0.00">
                  <c:v>12.25</c:v>
                </c:pt>
                <c:pt idx="319" formatCode="#,##0.00">
                  <c:v>12.16</c:v>
                </c:pt>
                <c:pt idx="320" formatCode="#,##0.00">
                  <c:v>12.09</c:v>
                </c:pt>
                <c:pt idx="321" formatCode="#,##0.00">
                  <c:v>12.27</c:v>
                </c:pt>
                <c:pt idx="322" formatCode="#,##0.00">
                  <c:v>12.38</c:v>
                </c:pt>
                <c:pt idx="323" formatCode="#,##0.00">
                  <c:v>12.6</c:v>
                </c:pt>
                <c:pt idx="324" formatCode="#,##0.00">
                  <c:v>12.51</c:v>
                </c:pt>
                <c:pt idx="325" formatCode="#,##0.00">
                  <c:v>13.2</c:v>
                </c:pt>
                <c:pt idx="326" formatCode="#,##0.00">
                  <c:v>14.01</c:v>
                </c:pt>
                <c:pt idx="327" formatCode="#,##0.00">
                  <c:v>13.83</c:v>
                </c:pt>
                <c:pt idx="328" formatCode="#,##0.00">
                  <c:v>14.14</c:v>
                </c:pt>
                <c:pt idx="329" formatCode="#,##0.00">
                  <c:v>14.05</c:v>
                </c:pt>
                <c:pt idx="330" formatCode="#,##0.00">
                  <c:v>13.97</c:v>
                </c:pt>
                <c:pt idx="331" formatCode="#,##0.00">
                  <c:v>14.26</c:v>
                </c:pt>
                <c:pt idx="332" formatCode="#,##0.00">
                  <c:v>14.53</c:v>
                </c:pt>
                <c:pt idx="333" formatCode="#,##0.00">
                  <c:v>15.41</c:v>
                </c:pt>
                <c:pt idx="334" formatCode="#,##0.00">
                  <c:v>17.93</c:v>
                </c:pt>
                <c:pt idx="335" formatCode="#,##0.00">
                  <c:v>21.05</c:v>
                </c:pt>
                <c:pt idx="336">
                  <c:v>15</c:v>
                </c:pt>
                <c:pt idx="337" formatCode="#,##0.00">
                  <c:v>16.63</c:v>
                </c:pt>
                <c:pt idx="338">
                  <c:v>17</c:v>
                </c:pt>
                <c:pt idx="339" formatCode="#,##0.00">
                  <c:v>18.71</c:v>
                </c:pt>
                <c:pt idx="340" formatCode="#,##0.00">
                  <c:v>19.98</c:v>
                </c:pt>
                <c:pt idx="341" formatCode="#,##0.00">
                  <c:v>19.34</c:v>
                </c:pt>
                <c:pt idx="342" formatCode="#,##0.00">
                  <c:v>21.14</c:v>
                </c:pt>
                <c:pt idx="343" formatCode="#,##0.00">
                  <c:v>23.44</c:v>
                </c:pt>
                <c:pt idx="344" formatCode="#,##0.00">
                  <c:v>22.16</c:v>
                </c:pt>
                <c:pt idx="345" formatCode="#,##0.00">
                  <c:v>26.41</c:v>
                </c:pt>
                <c:pt idx="346" formatCode="#,##0.00">
                  <c:v>23.85</c:v>
                </c:pt>
                <c:pt idx="347" formatCode="#,##0.00">
                  <c:v>25.13</c:v>
                </c:pt>
                <c:pt idx="348" formatCode="#,##0.00">
                  <c:v>27.57</c:v>
                </c:pt>
                <c:pt idx="349" formatCode="#,##0.00">
                  <c:v>29.23</c:v>
                </c:pt>
                <c:pt idx="350" formatCode="#,##0.00">
                  <c:v>29.84</c:v>
                </c:pt>
                <c:pt idx="351" formatCode="#,##0.00">
                  <c:v>32.42</c:v>
                </c:pt>
                <c:pt idx="352" formatCode="#,##0.00">
                  <c:v>40.75</c:v>
                </c:pt>
                <c:pt idx="353" formatCode="#,##0.00">
                  <c:v>52.66</c:v>
                </c:pt>
                <c:pt idx="354" formatCode="#,##0.00">
                  <c:v>62.49</c:v>
                </c:pt>
                <c:pt idx="355" formatCode="#,##0.00">
                  <c:v>86.84</c:v>
                </c:pt>
                <c:pt idx="356" formatCode="#,##0.00">
                  <c:v>84.23</c:v>
                </c:pt>
                <c:pt idx="357" formatCode="#,##0.00">
                  <c:v>99.14</c:v>
                </c:pt>
                <c:pt idx="358" formatCode="#,##0.00">
                  <c:v>106.24</c:v>
                </c:pt>
                <c:pt idx="359" formatCode="#,##0.00">
                  <c:v>111.64</c:v>
                </c:pt>
                <c:pt idx="360" formatCode="#,##0.00">
                  <c:v>106.43</c:v>
                </c:pt>
                <c:pt idx="361" formatCode="#,##0.00">
                  <c:v>105.01</c:v>
                </c:pt>
                <c:pt idx="362" formatCode="#,##0.00">
                  <c:v>88.8</c:v>
                </c:pt>
                <c:pt idx="363" formatCode="#,##0.00">
                  <c:v>80.5</c:v>
                </c:pt>
                <c:pt idx="364" formatCode="#,##0.00">
                  <c:v>86.91</c:v>
                </c:pt>
                <c:pt idx="365" formatCode="#,##0.00">
                  <c:v>106.4</c:v>
                </c:pt>
                <c:pt idx="366" formatCode="#,##0.00">
                  <c:v>123.5</c:v>
                </c:pt>
                <c:pt idx="367" formatCode="#,##0.00">
                  <c:v>142.68</c:v>
                </c:pt>
                <c:pt idx="368" formatCode="#,##0.00">
                  <c:v>151.63999999999999</c:v>
                </c:pt>
                <c:pt idx="369" formatCode="#,##0.00">
                  <c:v>167.36</c:v>
                </c:pt>
                <c:pt idx="370" formatCode="#,##0.00">
                  <c:v>162.75</c:v>
                </c:pt>
                <c:pt idx="371" formatCode="#,##0.00">
                  <c:v>136.55000000000001</c:v>
                </c:pt>
                <c:pt idx="372" formatCode="#,##0.00">
                  <c:v>135.84</c:v>
                </c:pt>
                <c:pt idx="373" formatCode="#,##0.00">
                  <c:v>145.51</c:v>
                </c:pt>
                <c:pt idx="374" formatCode="#,##0.00">
                  <c:v>140.81</c:v>
                </c:pt>
                <c:pt idx="375" formatCode="#,##0.00">
                  <c:v>152.28</c:v>
                </c:pt>
                <c:pt idx="376" formatCode="#,##0.00">
                  <c:v>167.57</c:v>
                </c:pt>
                <c:pt idx="377" formatCode="#,##0.00">
                  <c:v>166.49</c:v>
                </c:pt>
                <c:pt idx="378" formatCode="#,##0.00">
                  <c:v>185.03</c:v>
                </c:pt>
                <c:pt idx="379" formatCode="#,##0.00">
                  <c:v>206.65</c:v>
                </c:pt>
                <c:pt idx="380" formatCode="#,##0.00">
                  <c:v>220.83</c:v>
                </c:pt>
                <c:pt idx="381" formatCode="#,##0.00">
                  <c:v>250.82</c:v>
                </c:pt>
                <c:pt idx="382" formatCode="#,##0.00">
                  <c:v>294.64999999999998</c:v>
                </c:pt>
                <c:pt idx="383" formatCode="#,##0.00">
                  <c:v>391.43</c:v>
                </c:pt>
                <c:pt idx="384" formatCode="#,##0.00">
                  <c:v>515.21</c:v>
                </c:pt>
                <c:pt idx="385" formatCode="#,##0.00">
                  <c:v>629.73</c:v>
                </c:pt>
                <c:pt idx="386" formatCode="#,##0.00">
                  <c:v>616.26</c:v>
                </c:pt>
                <c:pt idx="387" formatCode="#,##0.00">
                  <c:v>759.38</c:v>
                </c:pt>
                <c:pt idx="388" formatCode="#,##0.00">
                  <c:v>773.23</c:v>
                </c:pt>
                <c:pt idx="389" formatCode="#,##0.00">
                  <c:v>548.96</c:v>
                </c:pt>
                <c:pt idx="390" formatCode="#,##0.00">
                  <c:v>551.96</c:v>
                </c:pt>
                <c:pt idx="391" formatCode="#,##0.00">
                  <c:v>497.23</c:v>
                </c:pt>
                <c:pt idx="392" formatCode="#,##0.00">
                  <c:v>370.04</c:v>
                </c:pt>
                <c:pt idx="393" formatCode="#,##0.00">
                  <c:v>412.9</c:v>
                </c:pt>
                <c:pt idx="394" formatCode="#,##0.00">
                  <c:v>492.65</c:v>
                </c:pt>
                <c:pt idx="395" formatCode="#,##0.00">
                  <c:v>457.45</c:v>
                </c:pt>
                <c:pt idx="396" formatCode="#,##0.00">
                  <c:v>435.77</c:v>
                </c:pt>
                <c:pt idx="397" formatCode="#,##0.00">
                  <c:v>372.17</c:v>
                </c:pt>
                <c:pt idx="398" formatCode="#,##0.00">
                  <c:v>346.18</c:v>
                </c:pt>
                <c:pt idx="399" formatCode="#,##0.00">
                  <c:v>302.99</c:v>
                </c:pt>
                <c:pt idx="400" formatCode="#,##0.00">
                  <c:v>284.61</c:v>
                </c:pt>
                <c:pt idx="401" formatCode="#,##0.00">
                  <c:v>265.39999999999998</c:v>
                </c:pt>
                <c:pt idx="402" formatCode="#,##0.00">
                  <c:v>323.02999999999997</c:v>
                </c:pt>
                <c:pt idx="403" formatCode="#,##0.00">
                  <c:v>438.47</c:v>
                </c:pt>
                <c:pt idx="404" formatCode="#,##0.00">
                  <c:v>421.3</c:v>
                </c:pt>
                <c:pt idx="405" formatCode="#,##0.00">
                  <c:v>446.89</c:v>
                </c:pt>
                <c:pt idx="406" formatCode="#,##0.00">
                  <c:v>394.17</c:v>
                </c:pt>
                <c:pt idx="407" formatCode="#,##0.00">
                  <c:v>335.11</c:v>
                </c:pt>
                <c:pt idx="408" formatCode="#,##0.00">
                  <c:v>325.93</c:v>
                </c:pt>
                <c:pt idx="409" formatCode="#,##0.00">
                  <c:v>350.57</c:v>
                </c:pt>
                <c:pt idx="410" formatCode="#,##0.00">
                  <c:v>278.66000000000003</c:v>
                </c:pt>
                <c:pt idx="411" formatCode="#,##0.00">
                  <c:v>289.86</c:v>
                </c:pt>
                <c:pt idx="412" formatCode="#,##0.00">
                  <c:v>252.16</c:v>
                </c:pt>
                <c:pt idx="413" formatCode="#,##0.00">
                  <c:v>285.02</c:v>
                </c:pt>
                <c:pt idx="414" formatCode="#,##0.00">
                  <c:v>255.67</c:v>
                </c:pt>
                <c:pt idx="415" formatCode="#,##0.00">
                  <c:v>305.60000000000002</c:v>
                </c:pt>
                <c:pt idx="416" formatCode="#,##0.00">
                  <c:v>309.94</c:v>
                </c:pt>
                <c:pt idx="417" formatCode="#,##0.00">
                  <c:v>275.52</c:v>
                </c:pt>
                <c:pt idx="418" formatCode="#,##0.00">
                  <c:v>237.6</c:v>
                </c:pt>
                <c:pt idx="419" formatCode="#,##0.00">
                  <c:v>210.47</c:v>
                </c:pt>
                <c:pt idx="420" formatCode="#,##0.00">
                  <c:v>204.91</c:v>
                </c:pt>
                <c:pt idx="421" formatCode="#,##0.00">
                  <c:v>235.4</c:v>
                </c:pt>
                <c:pt idx="422" formatCode="#,##0.00">
                  <c:v>228.85</c:v>
                </c:pt>
                <c:pt idx="423" formatCode="#,##0.00">
                  <c:v>194.13</c:v>
                </c:pt>
                <c:pt idx="424" formatCode="#,##0.00">
                  <c:v>204.57</c:v>
                </c:pt>
                <c:pt idx="425" formatCode="#,##0.00">
                  <c:v>214.18</c:v>
                </c:pt>
                <c:pt idx="426" formatCode="#,##0.00">
                  <c:v>219.27</c:v>
                </c:pt>
                <c:pt idx="427" formatCode="#,##0.00">
                  <c:v>221.62</c:v>
                </c:pt>
                <c:pt idx="428" formatCode="#,##0.00">
                  <c:v>218.54</c:v>
                </c:pt>
                <c:pt idx="429" formatCode="#,##0.00">
                  <c:v>214.76</c:v>
                </c:pt>
                <c:pt idx="430" formatCode="#,##0.00">
                  <c:v>209.25</c:v>
                </c:pt>
                <c:pt idx="431" formatCode="#,##0.00">
                  <c:v>224.56</c:v>
                </c:pt>
                <c:pt idx="432" formatCode="#,##0.00">
                  <c:v>215.1</c:v>
                </c:pt>
                <c:pt idx="433" formatCode="#,##0.00">
                  <c:v>150.16999999999999</c:v>
                </c:pt>
                <c:pt idx="434" formatCode="#,##0.00">
                  <c:v>138.49</c:v>
                </c:pt>
                <c:pt idx="435" formatCode="#,##0.00">
                  <c:v>127.14</c:v>
                </c:pt>
                <c:pt idx="436" formatCode="#,##0.00">
                  <c:v>107.59</c:v>
                </c:pt>
                <c:pt idx="437" formatCode="#,##0.00">
                  <c:v>121.88</c:v>
                </c:pt>
                <c:pt idx="438" formatCode="#,##0.00">
                  <c:v>128.22</c:v>
                </c:pt>
                <c:pt idx="439" formatCode="#,##0.00">
                  <c:v>129.34</c:v>
                </c:pt>
                <c:pt idx="440" formatCode="#,##0.00">
                  <c:v>137.11000000000001</c:v>
                </c:pt>
                <c:pt idx="441" formatCode="#,##0.00">
                  <c:v>119.87</c:v>
                </c:pt>
                <c:pt idx="442" formatCode="#,##0.00">
                  <c:v>120.26</c:v>
                </c:pt>
                <c:pt idx="443" formatCode="#,##0.00">
                  <c:v>112.8</c:v>
                </c:pt>
                <c:pt idx="444" formatCode="#,##0.00">
                  <c:v>111.28</c:v>
                </c:pt>
                <c:pt idx="445" formatCode="#,##0.00">
                  <c:v>120.98</c:v>
                </c:pt>
                <c:pt idx="446" formatCode="#,##0.00">
                  <c:v>132.36000000000001</c:v>
                </c:pt>
                <c:pt idx="447" formatCode="#,##0.00">
                  <c:v>129.09</c:v>
                </c:pt>
                <c:pt idx="448" formatCode="#,##0.00">
                  <c:v>131.6</c:v>
                </c:pt>
                <c:pt idx="449" formatCode="#,##0.00">
                  <c:v>133.30000000000001</c:v>
                </c:pt>
                <c:pt idx="450" formatCode="#,##0.00">
                  <c:v>139.61000000000001</c:v>
                </c:pt>
                <c:pt idx="451" formatCode="#,##0.00">
                  <c:v>138.63999999999999</c:v>
                </c:pt>
                <c:pt idx="452" formatCode="#,##0.00">
                  <c:v>176.48</c:v>
                </c:pt>
                <c:pt idx="453" formatCode="#,##0.00">
                  <c:v>183.41</c:v>
                </c:pt>
                <c:pt idx="454" formatCode="#,##0.00">
                  <c:v>178.06</c:v>
                </c:pt>
                <c:pt idx="455" formatCode="#,##0.00">
                  <c:v>182.49</c:v>
                </c:pt>
                <c:pt idx="456" formatCode="#,##0.00">
                  <c:v>172.97</c:v>
                </c:pt>
                <c:pt idx="457" formatCode="#,##0.00">
                  <c:v>184.25</c:v>
                </c:pt>
                <c:pt idx="458" formatCode="#,##0.00">
                  <c:v>243.14</c:v>
                </c:pt>
                <c:pt idx="459" formatCode="#,##0.00">
                  <c:v>246.94</c:v>
                </c:pt>
                <c:pt idx="460" formatCode="#,##0.00">
                  <c:v>271.2</c:v>
                </c:pt>
                <c:pt idx="461" formatCode="#,##0.00">
                  <c:v>246.01</c:v>
                </c:pt>
                <c:pt idx="462" formatCode="#,##0.00">
                  <c:v>261.5</c:v>
                </c:pt>
                <c:pt idx="463" formatCode="#,##0.00">
                  <c:v>286.54000000000002</c:v>
                </c:pt>
                <c:pt idx="464" formatCode="#,##0.00">
                  <c:v>356.1</c:v>
                </c:pt>
                <c:pt idx="465" formatCode="#,##0.00">
                  <c:v>323.45</c:v>
                </c:pt>
                <c:pt idx="466" formatCode="#,##0.00">
                  <c:v>355.49</c:v>
                </c:pt>
                <c:pt idx="467" formatCode="#,##0.00">
                  <c:v>258.74</c:v>
                </c:pt>
                <c:pt idx="468" formatCode="#,##0.00">
                  <c:v>272.72000000000003</c:v>
                </c:pt>
                <c:pt idx="469" formatCode="#,##0.00">
                  <c:v>271.2</c:v>
                </c:pt>
                <c:pt idx="470" formatCode="#,##0.00">
                  <c:v>312.7</c:v>
                </c:pt>
                <c:pt idx="471" formatCode="#,##0.00">
                  <c:v>285.61</c:v>
                </c:pt>
                <c:pt idx="472" formatCode="#,##0.00">
                  <c:v>266.44</c:v>
                </c:pt>
                <c:pt idx="473" formatCode="#,##0.00">
                  <c:v>266.77999999999997</c:v>
                </c:pt>
                <c:pt idx="474" formatCode="#,##0.00">
                  <c:v>268.19</c:v>
                </c:pt>
                <c:pt idx="475">
                  <c:v>259</c:v>
                </c:pt>
                <c:pt idx="476" formatCode="#,##0.00">
                  <c:v>269.20999999999998</c:v>
                </c:pt>
                <c:pt idx="477" formatCode="#,##0.00">
                  <c:v>221.98</c:v>
                </c:pt>
                <c:pt idx="478" formatCode="#,##0.00">
                  <c:v>219.57</c:v>
                </c:pt>
                <c:pt idx="479" formatCode="#,##0.00">
                  <c:v>222.36</c:v>
                </c:pt>
                <c:pt idx="480" formatCode="#,##0.00">
                  <c:v>221.64</c:v>
                </c:pt>
                <c:pt idx="481" formatCode="#,##0.00">
                  <c:v>206.81</c:v>
                </c:pt>
                <c:pt idx="482" formatCode="#,##0.00">
                  <c:v>252.54</c:v>
                </c:pt>
                <c:pt idx="483" formatCode="#,##0.00">
                  <c:v>254.35</c:v>
                </c:pt>
                <c:pt idx="484" formatCode="#,##0.00">
                  <c:v>241.57</c:v>
                </c:pt>
                <c:pt idx="485">
                  <c:v>223</c:v>
                </c:pt>
                <c:pt idx="486" formatCode="#,##0.00">
                  <c:v>189.03</c:v>
                </c:pt>
                <c:pt idx="487" formatCode="#,##0.00">
                  <c:v>198.12</c:v>
                </c:pt>
                <c:pt idx="488" formatCode="#,##0.00">
                  <c:v>195.78</c:v>
                </c:pt>
                <c:pt idx="489" formatCode="#,##0.00">
                  <c:v>178.13</c:v>
                </c:pt>
                <c:pt idx="490" formatCode="#,##0.00">
                  <c:v>191.42</c:v>
                </c:pt>
                <c:pt idx="491" formatCode="#,##0.00">
                  <c:v>191.41</c:v>
                </c:pt>
                <c:pt idx="492" formatCode="#,##0.00">
                  <c:v>214.81</c:v>
                </c:pt>
                <c:pt idx="493" formatCode="#,##0.00">
                  <c:v>235.12</c:v>
                </c:pt>
                <c:pt idx="494" formatCode="#,##0.00">
                  <c:v>238.97</c:v>
                </c:pt>
                <c:pt idx="495" formatCode="#,##0.00">
                  <c:v>254.14</c:v>
                </c:pt>
                <c:pt idx="496" formatCode="#,##0.00">
                  <c:v>257.52</c:v>
                </c:pt>
                <c:pt idx="497" formatCode="#,##0.00">
                  <c:v>298.87</c:v>
                </c:pt>
                <c:pt idx="498" formatCode="#,##0.00">
                  <c:v>296.68</c:v>
                </c:pt>
                <c:pt idx="499">
                  <c:v>260</c:v>
                </c:pt>
                <c:pt idx="500" formatCode="#,##0.00">
                  <c:v>251.54</c:v>
                </c:pt>
                <c:pt idx="501" formatCode="#,##0.00">
                  <c:v>224.98</c:v>
                </c:pt>
                <c:pt idx="502" formatCode="#,##0.00">
                  <c:v>145.97</c:v>
                </c:pt>
                <c:pt idx="503" formatCode="#,##0.00">
                  <c:v>183.51</c:v>
                </c:pt>
                <c:pt idx="504" formatCode="#,##0.00">
                  <c:v>179.3</c:v>
                </c:pt>
                <c:pt idx="505" formatCode="#,##0.00">
                  <c:v>203.87</c:v>
                </c:pt>
                <c:pt idx="506" formatCode="#,##0.00">
                  <c:v>193.39</c:v>
                </c:pt>
                <c:pt idx="507" formatCode="#,##0.00">
                  <c:v>202.27</c:v>
                </c:pt>
                <c:pt idx="508" formatCode="#,##0.00">
                  <c:v>252.09</c:v>
                </c:pt>
                <c:pt idx="509" formatCode="#,##0.00">
                  <c:v>247.19</c:v>
                </c:pt>
                <c:pt idx="510" formatCode="#,##0.00">
                  <c:v>268.61</c:v>
                </c:pt>
                <c:pt idx="511" formatCode="#,##0.00">
                  <c:v>254.83</c:v>
                </c:pt>
                <c:pt idx="512" formatCode="#,##0.00">
                  <c:v>270.18</c:v>
                </c:pt>
                <c:pt idx="513" formatCode="#,##0.00">
                  <c:v>279.14999999999998</c:v>
                </c:pt>
                <c:pt idx="514" formatCode="#,##0.00">
                  <c:v>270.70999999999998</c:v>
                </c:pt>
                <c:pt idx="515" formatCode="#,##0.00">
                  <c:v>274.27999999999997</c:v>
                </c:pt>
                <c:pt idx="516" formatCode="#,##0.00">
                  <c:v>263.07</c:v>
                </c:pt>
                <c:pt idx="517" formatCode="#,##0.00">
                  <c:v>275.13</c:v>
                </c:pt>
                <c:pt idx="518" formatCode="#,##0.00">
                  <c:v>277.92</c:v>
                </c:pt>
                <c:pt idx="519" formatCode="#,##0.00">
                  <c:v>283.06</c:v>
                </c:pt>
                <c:pt idx="520" formatCode="#,##0.00">
                  <c:v>329.69</c:v>
                </c:pt>
                <c:pt idx="521" formatCode="#,##0.00">
                  <c:v>349.25</c:v>
                </c:pt>
                <c:pt idx="522" formatCode="#,##0.00">
                  <c:v>355.54</c:v>
                </c:pt>
                <c:pt idx="523" formatCode="#,##0.00">
                  <c:v>383.24</c:v>
                </c:pt>
                <c:pt idx="524" formatCode="#,##0.00">
                  <c:v>369.89</c:v>
                </c:pt>
                <c:pt idx="525" formatCode="#,##0.00">
                  <c:v>399.58</c:v>
                </c:pt>
                <c:pt idx="526" formatCode="#,##0.00">
                  <c:v>333.75</c:v>
                </c:pt>
                <c:pt idx="527" formatCode="#,##0.00">
                  <c:v>346.38</c:v>
                </c:pt>
                <c:pt idx="528" formatCode="#,##0.00">
                  <c:v>333.82</c:v>
                </c:pt>
                <c:pt idx="529" formatCode="#,##0.00">
                  <c:v>346.58</c:v>
                </c:pt>
                <c:pt idx="530" formatCode="#,##0.00">
                  <c:v>339.95</c:v>
                </c:pt>
                <c:pt idx="531" formatCode="#,##0.00">
                  <c:v>368.71</c:v>
                </c:pt>
                <c:pt idx="532" formatCode="#,##0.00">
                  <c:v>377.69</c:v>
                </c:pt>
                <c:pt idx="533" formatCode="#,##0.00">
                  <c:v>410.44</c:v>
                </c:pt>
                <c:pt idx="534" formatCode="#,##0.00">
                  <c:v>399.96</c:v>
                </c:pt>
                <c:pt idx="535" formatCode="#,##0.00">
                  <c:v>453.59</c:v>
                </c:pt>
                <c:pt idx="536" formatCode="#,##0.00">
                  <c:v>511.99</c:v>
                </c:pt>
                <c:pt idx="537" formatCode="#,##0.00">
                  <c:v>583.13</c:v>
                </c:pt>
                <c:pt idx="538" formatCode="#,##0.00">
                  <c:v>576.98</c:v>
                </c:pt>
                <c:pt idx="539" formatCode="#,##0.00">
                  <c:v>548.35</c:v>
                </c:pt>
                <c:pt idx="540" formatCode="#,##0.00">
                  <c:v>575.66</c:v>
                </c:pt>
                <c:pt idx="541" formatCode="#,##0.00">
                  <c:v>670.49</c:v>
                </c:pt>
                <c:pt idx="542" formatCode="#,##0.00">
                  <c:v>751.91</c:v>
                </c:pt>
                <c:pt idx="543" formatCode="#,##0.00">
                  <c:v>934.33</c:v>
                </c:pt>
                <c:pt idx="544" formatCode="#,##0.00">
                  <c:v>935.36</c:v>
                </c:pt>
                <c:pt idx="545" formatCode="#,##0.00">
                  <c:v>1045.3900000000001</c:v>
                </c:pt>
                <c:pt idx="546" formatCode="#,##0.00">
                  <c:v>979.82</c:v>
                </c:pt>
                <c:pt idx="547" formatCode="#,##0.00">
                  <c:v>1087.23</c:v>
                </c:pt>
                <c:pt idx="548" formatCode="#,##0.00">
                  <c:v>1412.28</c:v>
                </c:pt>
                <c:pt idx="549" formatCode="#,##0.00">
                  <c:v>1522.68</c:v>
                </c:pt>
                <c:pt idx="550" formatCode="#,##0.00">
                  <c:v>1504.93</c:v>
                </c:pt>
                <c:pt idx="551" formatCode="#,##0.00">
                  <c:v>1520.68</c:v>
                </c:pt>
                <c:pt idx="552" formatCode="#,##0.00">
                  <c:v>1743.89</c:v>
                </c:pt>
                <c:pt idx="553" formatCode="#,##0.00">
                  <c:v>1782.17</c:v>
                </c:pt>
                <c:pt idx="554" formatCode="#,##0.00">
                  <c:v>1740.85</c:v>
                </c:pt>
                <c:pt idx="555" formatCode="#,##0.00">
                  <c:v>1895.23</c:v>
                </c:pt>
                <c:pt idx="556" formatCode="#,##0.00">
                  <c:v>2027.63</c:v>
                </c:pt>
                <c:pt idx="557" formatCode="#,##0.00">
                  <c:v>2257.91</c:v>
                </c:pt>
                <c:pt idx="558" formatCode="#,##0.00">
                  <c:v>2136.19</c:v>
                </c:pt>
                <c:pt idx="559" formatCode="#,##0.00">
                  <c:v>2159.87</c:v>
                </c:pt>
                <c:pt idx="560" formatCode="#,##0.00">
                  <c:v>2272.7800000000002</c:v>
                </c:pt>
                <c:pt idx="561" formatCode="#,##0.00">
                  <c:v>2555.0500000000002</c:v>
                </c:pt>
                <c:pt idx="562" formatCode="#,##0.00">
                  <c:v>2120.0500000000002</c:v>
                </c:pt>
                <c:pt idx="563" formatCode="#,##0.00">
                  <c:v>1712.36</c:v>
                </c:pt>
                <c:pt idx="564">
                  <c:v>1695</c:v>
                </c:pt>
                <c:pt idx="565" formatCode="#,##0.00">
                  <c:v>1579.33</c:v>
                </c:pt>
                <c:pt idx="566">
                  <c:v>1726</c:v>
                </c:pt>
                <c:pt idx="567" formatCode="#,##0.00">
                  <c:v>1318.19</c:v>
                </c:pt>
                <c:pt idx="568" formatCode="#,##0.00">
                  <c:v>1459.74</c:v>
                </c:pt>
                <c:pt idx="569" formatCode="#,##0.00">
                  <c:v>1525.87</c:v>
                </c:pt>
                <c:pt idx="570" formatCode="#,##0.00">
                  <c:v>1385.87</c:v>
                </c:pt>
                <c:pt idx="571" formatCode="#,##0.00">
                  <c:v>1250.93</c:v>
                </c:pt>
                <c:pt idx="572" formatCode="#,##0.00">
                  <c:v>1577.23</c:v>
                </c:pt>
                <c:pt idx="573" formatCode="#,##0.00">
                  <c:v>1616.84</c:v>
                </c:pt>
                <c:pt idx="574" formatCode="#,##0.00">
                  <c:v>1935.58</c:v>
                </c:pt>
                <c:pt idx="575" formatCode="#,##0.00">
                  <c:v>1963.34</c:v>
                </c:pt>
                <c:pt idx="576" formatCode="#,##0.00">
                  <c:v>2128.11</c:v>
                </c:pt>
                <c:pt idx="577" formatCode="#,##0.00">
                  <c:v>2177.86</c:v>
                </c:pt>
                <c:pt idx="578" formatCode="#,##0.00">
                  <c:v>2178.02</c:v>
                </c:pt>
                <c:pt idx="579" formatCode="#,##0.00">
                  <c:v>2214.73</c:v>
                </c:pt>
                <c:pt idx="580" formatCode="#,##0.00">
                  <c:v>1851.1</c:v>
                </c:pt>
                <c:pt idx="581" formatCode="#,##0.00">
                  <c:v>1891.74</c:v>
                </c:pt>
                <c:pt idx="582" formatCode="#,##0.00">
                  <c:v>2319.37</c:v>
                </c:pt>
                <c:pt idx="583" formatCode="#,##0.00">
                  <c:v>2401.0300000000002</c:v>
                </c:pt>
                <c:pt idx="584" formatCode="#,##0.00">
                  <c:v>2645.48</c:v>
                </c:pt>
                <c:pt idx="585" formatCode="#,##0.00">
                  <c:v>2691.85</c:v>
                </c:pt>
                <c:pt idx="586" formatCode="#,##0.00">
                  <c:v>2868.96</c:v>
                </c:pt>
                <c:pt idx="587">
                  <c:v>3048</c:v>
                </c:pt>
                <c:pt idx="588" formatCode="#,##0.00">
                  <c:v>2755.37</c:v>
                </c:pt>
                <c:pt idx="589" formatCode="#,##0.00">
                  <c:v>2745.53</c:v>
                </c:pt>
                <c:pt idx="590" formatCode="#,##0.00">
                  <c:v>2764.06</c:v>
                </c:pt>
                <c:pt idx="591" formatCode="#,##0.00">
                  <c:v>2479.87</c:v>
                </c:pt>
                <c:pt idx="592" formatCode="#,##0.00">
                  <c:v>2308.73</c:v>
                </c:pt>
                <c:pt idx="593" formatCode="#,##0.00">
                  <c:v>2395.59</c:v>
                </c:pt>
                <c:pt idx="594" formatCode="#,##0.00">
                  <c:v>2368.5300000000002</c:v>
                </c:pt>
                <c:pt idx="595" formatCode="#,##0.00">
                  <c:v>2348.38</c:v>
                </c:pt>
                <c:pt idx="596" formatCode="#,##0.00">
                  <c:v>2122.79</c:v>
                </c:pt>
                <c:pt idx="597" formatCode="#,##0.00">
                  <c:v>2120.48</c:v>
                </c:pt>
                <c:pt idx="598" formatCode="#,##0.00">
                  <c:v>1761.73</c:v>
                </c:pt>
                <c:pt idx="599" formatCode="#,##0.00">
                  <c:v>1865.43</c:v>
                </c:pt>
                <c:pt idx="600" formatCode="#,##0.00">
                  <c:v>2094.09</c:v>
                </c:pt>
                <c:pt idx="601" formatCode="#,##0.00">
                  <c:v>2099.56</c:v>
                </c:pt>
                <c:pt idx="602" formatCode="#,##0.00">
                  <c:v>1808.34</c:v>
                </c:pt>
                <c:pt idx="603" formatCode="#,##0.00">
                  <c:v>2032.59</c:v>
                </c:pt>
                <c:pt idx="604" formatCode="#,##0.00">
                  <c:v>1806.56</c:v>
                </c:pt>
                <c:pt idx="605" formatCode="#,##0.00">
                  <c:v>1828.84</c:v>
                </c:pt>
                <c:pt idx="606" formatCode="#,##0.00">
                  <c:v>2000.07</c:v>
                </c:pt>
                <c:pt idx="607" formatCode="#,##0.00">
                  <c:v>2241.15</c:v>
                </c:pt>
                <c:pt idx="608" formatCode="#,##0.00">
                  <c:v>2218.96</c:v>
                </c:pt>
                <c:pt idx="609" formatCode="#,##0.00">
                  <c:v>1961.53</c:v>
                </c:pt>
                <c:pt idx="610" formatCode="#,##0.00">
                  <c:v>2022.11</c:v>
                </c:pt>
                <c:pt idx="611" formatCode="#,##0.00">
                  <c:v>1854.13</c:v>
                </c:pt>
                <c:pt idx="612" formatCode="#,##0.00">
                  <c:v>1800.14</c:v>
                </c:pt>
                <c:pt idx="613" formatCode="#,##0.00">
                  <c:v>1488.38</c:v>
                </c:pt>
                <c:pt idx="614" formatCode="#,##0.00">
                  <c:v>1373.3</c:v>
                </c:pt>
                <c:pt idx="615" formatCode="#,##0.00">
                  <c:v>1328.81</c:v>
                </c:pt>
                <c:pt idx="616" formatCode="#,##0.00">
                  <c:v>1371.46</c:v>
                </c:pt>
                <c:pt idx="617" formatCode="#,##0.00">
                  <c:v>1319.52</c:v>
                </c:pt>
                <c:pt idx="618" formatCode="#,##0.00">
                  <c:v>985.57</c:v>
                </c:pt>
                <c:pt idx="619" formatCode="#,##0.00">
                  <c:v>953.27</c:v>
                </c:pt>
                <c:pt idx="620" formatCode="#,##0.00">
                  <c:v>946.91</c:v>
                </c:pt>
                <c:pt idx="621" formatCode="#,##0.00">
                  <c:v>943.26</c:v>
                </c:pt>
                <c:pt idx="622" formatCode="#,##0.00">
                  <c:v>899.57</c:v>
                </c:pt>
                <c:pt idx="623" formatCode="#,##0.00">
                  <c:v>1093.6199999999999</c:v>
                </c:pt>
                <c:pt idx="624" formatCode="#,##0.00">
                  <c:v>1018.12</c:v>
                </c:pt>
                <c:pt idx="625" formatCode="#,##0.00">
                  <c:v>1095.02</c:v>
                </c:pt>
                <c:pt idx="626" formatCode="#,##0.00">
                  <c:v>1130.47</c:v>
                </c:pt>
                <c:pt idx="627" formatCode="#,##0.00">
                  <c:v>1190.8699999999999</c:v>
                </c:pt>
                <c:pt idx="628" formatCode="#,##0.00">
                  <c:v>1071.18</c:v>
                </c:pt>
                <c:pt idx="629" formatCode="#,##0.00">
                  <c:v>1017.53</c:v>
                </c:pt>
                <c:pt idx="630" formatCode="#,##0.00">
                  <c:v>992.76</c:v>
                </c:pt>
                <c:pt idx="631" formatCode="#,##0.00">
                  <c:v>1029.95</c:v>
                </c:pt>
                <c:pt idx="632" formatCode="#,##0.00">
                  <c:v>960.59</c:v>
                </c:pt>
                <c:pt idx="633" formatCode="#,##0.00">
                  <c:v>972.47</c:v>
                </c:pt>
                <c:pt idx="634" formatCode="#,##0.00">
                  <c:v>1015</c:v>
                </c:pt>
              </c:numCache>
            </c:numRef>
          </c:val>
          <c:smooth val="0"/>
          <c:extLst>
            <c:ext xmlns:c16="http://schemas.microsoft.com/office/drawing/2014/chart" uri="{C3380CC4-5D6E-409C-BE32-E72D297353CC}">
              <c16:uniqueId val="{00000002-E62D-4485-8DD4-255CA30034B5}"/>
            </c:ext>
          </c:extLst>
        </c:ser>
        <c:dLbls>
          <c:showLegendKey val="0"/>
          <c:showVal val="0"/>
          <c:showCatName val="0"/>
          <c:showSerName val="0"/>
          <c:showPercent val="0"/>
          <c:showBubbleSize val="0"/>
        </c:dLbls>
        <c:smooth val="0"/>
        <c:axId val="964254175"/>
        <c:axId val="964253759"/>
      </c:lineChart>
      <c:dateAx>
        <c:axId val="964254175"/>
        <c:scaling>
          <c:orientation val="minMax"/>
          <c:min val="40544"/>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964253759"/>
        <c:crosses val="autoZero"/>
        <c:auto val="1"/>
        <c:lblOffset val="100"/>
        <c:baseTimeUnit val="days"/>
        <c:majorUnit val="1"/>
        <c:majorTimeUnit val="years"/>
      </c:dateAx>
      <c:valAx>
        <c:axId val="964253759"/>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96425417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S&amp;P 500 Profit Margins (%)</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0820321458457982"/>
          <c:y val="0.11028017531462414"/>
          <c:w val="0.86331828545975853"/>
          <c:h val="0.81663238609596878"/>
        </c:manualLayout>
      </c:layout>
      <c:lineChart>
        <c:grouping val="standard"/>
        <c:varyColors val="0"/>
        <c:ser>
          <c:idx val="0"/>
          <c:order val="0"/>
          <c:tx>
            <c:strRef>
              <c:f>Data!$C$4</c:f>
              <c:strCache>
                <c:ptCount val="1"/>
                <c:pt idx="0">
                  <c:v>Data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Data!$B$5:$B$135</c:f>
              <c:numCache>
                <c:formatCode>m/d/yyyy</c:formatCode>
                <c:ptCount val="131"/>
                <c:pt idx="0">
                  <c:v>44834</c:v>
                </c:pt>
                <c:pt idx="1">
                  <c:v>44742</c:v>
                </c:pt>
                <c:pt idx="2">
                  <c:v>44651</c:v>
                </c:pt>
                <c:pt idx="3">
                  <c:v>44561</c:v>
                </c:pt>
                <c:pt idx="4">
                  <c:v>44469</c:v>
                </c:pt>
                <c:pt idx="5">
                  <c:v>44377</c:v>
                </c:pt>
                <c:pt idx="6">
                  <c:v>44286</c:v>
                </c:pt>
                <c:pt idx="7">
                  <c:v>44196</c:v>
                </c:pt>
                <c:pt idx="8">
                  <c:v>44104</c:v>
                </c:pt>
                <c:pt idx="9">
                  <c:v>44012</c:v>
                </c:pt>
                <c:pt idx="10">
                  <c:v>43921</c:v>
                </c:pt>
                <c:pt idx="11">
                  <c:v>43830</c:v>
                </c:pt>
                <c:pt idx="12">
                  <c:v>43738</c:v>
                </c:pt>
                <c:pt idx="13">
                  <c:v>43644</c:v>
                </c:pt>
                <c:pt idx="14">
                  <c:v>43553</c:v>
                </c:pt>
                <c:pt idx="15">
                  <c:v>43465</c:v>
                </c:pt>
                <c:pt idx="16">
                  <c:v>43371</c:v>
                </c:pt>
                <c:pt idx="17">
                  <c:v>43280</c:v>
                </c:pt>
                <c:pt idx="18">
                  <c:v>43189</c:v>
                </c:pt>
                <c:pt idx="19">
                  <c:v>43098</c:v>
                </c:pt>
                <c:pt idx="20">
                  <c:v>43007</c:v>
                </c:pt>
                <c:pt idx="21">
                  <c:v>42916</c:v>
                </c:pt>
                <c:pt idx="22">
                  <c:v>42825</c:v>
                </c:pt>
                <c:pt idx="23">
                  <c:v>42734</c:v>
                </c:pt>
                <c:pt idx="24">
                  <c:v>42643</c:v>
                </c:pt>
                <c:pt idx="25">
                  <c:v>42551</c:v>
                </c:pt>
                <c:pt idx="26">
                  <c:v>42460</c:v>
                </c:pt>
                <c:pt idx="27">
                  <c:v>42369</c:v>
                </c:pt>
                <c:pt idx="28">
                  <c:v>42277</c:v>
                </c:pt>
                <c:pt idx="29">
                  <c:v>42185</c:v>
                </c:pt>
                <c:pt idx="30">
                  <c:v>42094</c:v>
                </c:pt>
                <c:pt idx="31">
                  <c:v>42004</c:v>
                </c:pt>
                <c:pt idx="32">
                  <c:v>41912</c:v>
                </c:pt>
                <c:pt idx="33">
                  <c:v>41820</c:v>
                </c:pt>
                <c:pt idx="34">
                  <c:v>41729</c:v>
                </c:pt>
                <c:pt idx="35">
                  <c:v>41639</c:v>
                </c:pt>
                <c:pt idx="36">
                  <c:v>41547</c:v>
                </c:pt>
                <c:pt idx="37">
                  <c:v>41453</c:v>
                </c:pt>
                <c:pt idx="38">
                  <c:v>41362</c:v>
                </c:pt>
                <c:pt idx="39">
                  <c:v>41274</c:v>
                </c:pt>
                <c:pt idx="40">
                  <c:v>41180</c:v>
                </c:pt>
                <c:pt idx="41">
                  <c:v>41089</c:v>
                </c:pt>
                <c:pt idx="42">
                  <c:v>40998</c:v>
                </c:pt>
                <c:pt idx="43">
                  <c:v>40907</c:v>
                </c:pt>
                <c:pt idx="44">
                  <c:v>40816</c:v>
                </c:pt>
                <c:pt idx="45">
                  <c:v>40724</c:v>
                </c:pt>
                <c:pt idx="46">
                  <c:v>40633</c:v>
                </c:pt>
                <c:pt idx="47">
                  <c:v>40543</c:v>
                </c:pt>
                <c:pt idx="48">
                  <c:v>40451</c:v>
                </c:pt>
                <c:pt idx="49">
                  <c:v>40359</c:v>
                </c:pt>
                <c:pt idx="50">
                  <c:v>40268</c:v>
                </c:pt>
                <c:pt idx="51">
                  <c:v>40178</c:v>
                </c:pt>
                <c:pt idx="52">
                  <c:v>40086</c:v>
                </c:pt>
                <c:pt idx="53">
                  <c:v>39994</c:v>
                </c:pt>
                <c:pt idx="54">
                  <c:v>39903</c:v>
                </c:pt>
                <c:pt idx="55">
                  <c:v>39813</c:v>
                </c:pt>
                <c:pt idx="56">
                  <c:v>39721</c:v>
                </c:pt>
                <c:pt idx="57">
                  <c:v>39629</c:v>
                </c:pt>
                <c:pt idx="58">
                  <c:v>39538</c:v>
                </c:pt>
                <c:pt idx="59">
                  <c:v>39447</c:v>
                </c:pt>
                <c:pt idx="60">
                  <c:v>39353</c:v>
                </c:pt>
                <c:pt idx="61">
                  <c:v>39262</c:v>
                </c:pt>
                <c:pt idx="62">
                  <c:v>39171</c:v>
                </c:pt>
                <c:pt idx="63">
                  <c:v>39080</c:v>
                </c:pt>
                <c:pt idx="64">
                  <c:v>38989</c:v>
                </c:pt>
                <c:pt idx="65">
                  <c:v>38898</c:v>
                </c:pt>
                <c:pt idx="66">
                  <c:v>38807</c:v>
                </c:pt>
                <c:pt idx="67">
                  <c:v>38716</c:v>
                </c:pt>
                <c:pt idx="68">
                  <c:v>38625</c:v>
                </c:pt>
                <c:pt idx="69">
                  <c:v>38533</c:v>
                </c:pt>
                <c:pt idx="70">
                  <c:v>38442</c:v>
                </c:pt>
                <c:pt idx="71">
                  <c:v>38352</c:v>
                </c:pt>
                <c:pt idx="72">
                  <c:v>38260</c:v>
                </c:pt>
                <c:pt idx="73">
                  <c:v>38168</c:v>
                </c:pt>
                <c:pt idx="74">
                  <c:v>38077</c:v>
                </c:pt>
                <c:pt idx="75">
                  <c:v>37986</c:v>
                </c:pt>
                <c:pt idx="76">
                  <c:v>37894</c:v>
                </c:pt>
                <c:pt idx="77">
                  <c:v>37802</c:v>
                </c:pt>
                <c:pt idx="78">
                  <c:v>37711</c:v>
                </c:pt>
                <c:pt idx="79">
                  <c:v>37621</c:v>
                </c:pt>
                <c:pt idx="80">
                  <c:v>37529</c:v>
                </c:pt>
                <c:pt idx="81">
                  <c:v>37435</c:v>
                </c:pt>
                <c:pt idx="82">
                  <c:v>37344</c:v>
                </c:pt>
                <c:pt idx="83">
                  <c:v>37256</c:v>
                </c:pt>
                <c:pt idx="84">
                  <c:v>37162</c:v>
                </c:pt>
                <c:pt idx="85">
                  <c:v>37071</c:v>
                </c:pt>
                <c:pt idx="86">
                  <c:v>36980</c:v>
                </c:pt>
                <c:pt idx="87">
                  <c:v>36889</c:v>
                </c:pt>
                <c:pt idx="88">
                  <c:v>36798</c:v>
                </c:pt>
                <c:pt idx="89">
                  <c:v>36707</c:v>
                </c:pt>
                <c:pt idx="90">
                  <c:v>36616</c:v>
                </c:pt>
                <c:pt idx="91">
                  <c:v>36525</c:v>
                </c:pt>
                <c:pt idx="92">
                  <c:v>36433</c:v>
                </c:pt>
                <c:pt idx="93">
                  <c:v>36341</c:v>
                </c:pt>
                <c:pt idx="94">
                  <c:v>36250</c:v>
                </c:pt>
                <c:pt idx="95">
                  <c:v>36160</c:v>
                </c:pt>
                <c:pt idx="96">
                  <c:v>36068</c:v>
                </c:pt>
                <c:pt idx="97">
                  <c:v>35976</c:v>
                </c:pt>
                <c:pt idx="98">
                  <c:v>35885</c:v>
                </c:pt>
                <c:pt idx="99">
                  <c:v>35795</c:v>
                </c:pt>
                <c:pt idx="100">
                  <c:v>35703</c:v>
                </c:pt>
                <c:pt idx="101">
                  <c:v>35611</c:v>
                </c:pt>
                <c:pt idx="102">
                  <c:v>35520</c:v>
                </c:pt>
                <c:pt idx="103">
                  <c:v>35430</c:v>
                </c:pt>
                <c:pt idx="104">
                  <c:v>35338</c:v>
                </c:pt>
                <c:pt idx="105">
                  <c:v>35244</c:v>
                </c:pt>
                <c:pt idx="106">
                  <c:v>35153</c:v>
                </c:pt>
                <c:pt idx="107">
                  <c:v>35062</c:v>
                </c:pt>
                <c:pt idx="108">
                  <c:v>34971</c:v>
                </c:pt>
                <c:pt idx="109">
                  <c:v>34880</c:v>
                </c:pt>
                <c:pt idx="110">
                  <c:v>34789</c:v>
                </c:pt>
                <c:pt idx="111">
                  <c:v>34698</c:v>
                </c:pt>
                <c:pt idx="112">
                  <c:v>34607</c:v>
                </c:pt>
                <c:pt idx="113">
                  <c:v>34515</c:v>
                </c:pt>
                <c:pt idx="114">
                  <c:v>34424</c:v>
                </c:pt>
                <c:pt idx="115">
                  <c:v>34334</c:v>
                </c:pt>
                <c:pt idx="116">
                  <c:v>34242</c:v>
                </c:pt>
                <c:pt idx="117">
                  <c:v>34150</c:v>
                </c:pt>
                <c:pt idx="118">
                  <c:v>34059</c:v>
                </c:pt>
                <c:pt idx="119">
                  <c:v>33969</c:v>
                </c:pt>
                <c:pt idx="120">
                  <c:v>33877</c:v>
                </c:pt>
                <c:pt idx="121">
                  <c:v>33785</c:v>
                </c:pt>
                <c:pt idx="122">
                  <c:v>33694</c:v>
                </c:pt>
                <c:pt idx="123">
                  <c:v>33603</c:v>
                </c:pt>
                <c:pt idx="124">
                  <c:v>33511</c:v>
                </c:pt>
                <c:pt idx="125">
                  <c:v>33417</c:v>
                </c:pt>
                <c:pt idx="126">
                  <c:v>33326</c:v>
                </c:pt>
                <c:pt idx="127">
                  <c:v>33238</c:v>
                </c:pt>
                <c:pt idx="128">
                  <c:v>33144</c:v>
                </c:pt>
                <c:pt idx="129">
                  <c:v>33053</c:v>
                </c:pt>
                <c:pt idx="130">
                  <c:v>32962</c:v>
                </c:pt>
              </c:numCache>
            </c:numRef>
          </c:cat>
          <c:val>
            <c:numRef>
              <c:f>Data!$C$5:$C$135</c:f>
            </c:numRef>
          </c:val>
          <c:smooth val="0"/>
          <c:extLst>
            <c:ext xmlns:c16="http://schemas.microsoft.com/office/drawing/2014/chart" uri="{C3380CC4-5D6E-409C-BE32-E72D297353CC}">
              <c16:uniqueId val="{00000000-89BD-4E28-9E55-B548EA6F8372}"/>
            </c:ext>
          </c:extLst>
        </c:ser>
        <c:ser>
          <c:idx val="1"/>
          <c:order val="1"/>
          <c:tx>
            <c:strRef>
              <c:f>Data!$D$4</c:f>
              <c:strCache>
                <c:ptCount val="1"/>
                <c:pt idx="0">
                  <c:v>%</c:v>
                </c:pt>
              </c:strCache>
            </c:strRef>
          </c:tx>
          <c:spPr>
            <a:ln w="31750" cap="rnd">
              <a:solidFill>
                <a:schemeClr val="accent1">
                  <a:lumMod val="50000"/>
                </a:schemeClr>
              </a:solidFill>
              <a:round/>
            </a:ln>
            <a:effectLst/>
          </c:spPr>
          <c:marker>
            <c:symbol val="none"/>
          </c:marker>
          <c:dLbls>
            <c:dLbl>
              <c:idx val="130"/>
              <c:layout>
                <c:manualLayout>
                  <c:x val="-0.1111111111111112"/>
                  <c:y val="-9.0811965811965809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fld id="{09A0362B-5B0B-4709-9CB8-E9F325569670}" type="VALUE">
                      <a:rPr lang="en-US">
                        <a:solidFill>
                          <a:schemeClr val="tx1"/>
                        </a:solidFill>
                      </a:rPr>
                      <a:pPr>
                        <a:defRPr sz="1400">
                          <a:solidFill>
                            <a:schemeClr val="tx1"/>
                          </a:solidFill>
                        </a:defRPr>
                      </a:pPr>
                      <a:t>[VALUE]</a:t>
                    </a:fld>
                    <a:endParaRPr lang="en-US"/>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FEE-44A0-A50B-9575BB36DD7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Data!$B$5:$B$135</c:f>
              <c:numCache>
                <c:formatCode>m/d/yyyy</c:formatCode>
                <c:ptCount val="131"/>
                <c:pt idx="0">
                  <c:v>44834</c:v>
                </c:pt>
                <c:pt idx="1">
                  <c:v>44742</c:v>
                </c:pt>
                <c:pt idx="2">
                  <c:v>44651</c:v>
                </c:pt>
                <c:pt idx="3">
                  <c:v>44561</c:v>
                </c:pt>
                <c:pt idx="4">
                  <c:v>44469</c:v>
                </c:pt>
                <c:pt idx="5">
                  <c:v>44377</c:v>
                </c:pt>
                <c:pt idx="6">
                  <c:v>44286</c:v>
                </c:pt>
                <c:pt idx="7">
                  <c:v>44196</c:v>
                </c:pt>
                <c:pt idx="8">
                  <c:v>44104</c:v>
                </c:pt>
                <c:pt idx="9">
                  <c:v>44012</c:v>
                </c:pt>
                <c:pt idx="10">
                  <c:v>43921</c:v>
                </c:pt>
                <c:pt idx="11">
                  <c:v>43830</c:v>
                </c:pt>
                <c:pt idx="12">
                  <c:v>43738</c:v>
                </c:pt>
                <c:pt idx="13">
                  <c:v>43644</c:v>
                </c:pt>
                <c:pt idx="14">
                  <c:v>43553</c:v>
                </c:pt>
                <c:pt idx="15">
                  <c:v>43465</c:v>
                </c:pt>
                <c:pt idx="16">
                  <c:v>43371</c:v>
                </c:pt>
                <c:pt idx="17">
                  <c:v>43280</c:v>
                </c:pt>
                <c:pt idx="18">
                  <c:v>43189</c:v>
                </c:pt>
                <c:pt idx="19">
                  <c:v>43098</c:v>
                </c:pt>
                <c:pt idx="20">
                  <c:v>43007</c:v>
                </c:pt>
                <c:pt idx="21">
                  <c:v>42916</c:v>
                </c:pt>
                <c:pt idx="22">
                  <c:v>42825</c:v>
                </c:pt>
                <c:pt idx="23">
                  <c:v>42734</c:v>
                </c:pt>
                <c:pt idx="24">
                  <c:v>42643</c:v>
                </c:pt>
                <c:pt idx="25">
                  <c:v>42551</c:v>
                </c:pt>
                <c:pt idx="26">
                  <c:v>42460</c:v>
                </c:pt>
                <c:pt idx="27">
                  <c:v>42369</c:v>
                </c:pt>
                <c:pt idx="28">
                  <c:v>42277</c:v>
                </c:pt>
                <c:pt idx="29">
                  <c:v>42185</c:v>
                </c:pt>
                <c:pt idx="30">
                  <c:v>42094</c:v>
                </c:pt>
                <c:pt idx="31">
                  <c:v>42004</c:v>
                </c:pt>
                <c:pt idx="32">
                  <c:v>41912</c:v>
                </c:pt>
                <c:pt idx="33">
                  <c:v>41820</c:v>
                </c:pt>
                <c:pt idx="34">
                  <c:v>41729</c:v>
                </c:pt>
                <c:pt idx="35">
                  <c:v>41639</c:v>
                </c:pt>
                <c:pt idx="36">
                  <c:v>41547</c:v>
                </c:pt>
                <c:pt idx="37">
                  <c:v>41453</c:v>
                </c:pt>
                <c:pt idx="38">
                  <c:v>41362</c:v>
                </c:pt>
                <c:pt idx="39">
                  <c:v>41274</c:v>
                </c:pt>
                <c:pt idx="40">
                  <c:v>41180</c:v>
                </c:pt>
                <c:pt idx="41">
                  <c:v>41089</c:v>
                </c:pt>
                <c:pt idx="42">
                  <c:v>40998</c:v>
                </c:pt>
                <c:pt idx="43">
                  <c:v>40907</c:v>
                </c:pt>
                <c:pt idx="44">
                  <c:v>40816</c:v>
                </c:pt>
                <c:pt idx="45">
                  <c:v>40724</c:v>
                </c:pt>
                <c:pt idx="46">
                  <c:v>40633</c:v>
                </c:pt>
                <c:pt idx="47">
                  <c:v>40543</c:v>
                </c:pt>
                <c:pt idx="48">
                  <c:v>40451</c:v>
                </c:pt>
                <c:pt idx="49">
                  <c:v>40359</c:v>
                </c:pt>
                <c:pt idx="50">
                  <c:v>40268</c:v>
                </c:pt>
                <c:pt idx="51">
                  <c:v>40178</c:v>
                </c:pt>
                <c:pt idx="52">
                  <c:v>40086</c:v>
                </c:pt>
                <c:pt idx="53">
                  <c:v>39994</c:v>
                </c:pt>
                <c:pt idx="54">
                  <c:v>39903</c:v>
                </c:pt>
                <c:pt idx="55">
                  <c:v>39813</c:v>
                </c:pt>
                <c:pt idx="56">
                  <c:v>39721</c:v>
                </c:pt>
                <c:pt idx="57">
                  <c:v>39629</c:v>
                </c:pt>
                <c:pt idx="58">
                  <c:v>39538</c:v>
                </c:pt>
                <c:pt idx="59">
                  <c:v>39447</c:v>
                </c:pt>
                <c:pt idx="60">
                  <c:v>39353</c:v>
                </c:pt>
                <c:pt idx="61">
                  <c:v>39262</c:v>
                </c:pt>
                <c:pt idx="62">
                  <c:v>39171</c:v>
                </c:pt>
                <c:pt idx="63">
                  <c:v>39080</c:v>
                </c:pt>
                <c:pt idx="64">
                  <c:v>38989</c:v>
                </c:pt>
                <c:pt idx="65">
                  <c:v>38898</c:v>
                </c:pt>
                <c:pt idx="66">
                  <c:v>38807</c:v>
                </c:pt>
                <c:pt idx="67">
                  <c:v>38716</c:v>
                </c:pt>
                <c:pt idx="68">
                  <c:v>38625</c:v>
                </c:pt>
                <c:pt idx="69">
                  <c:v>38533</c:v>
                </c:pt>
                <c:pt idx="70">
                  <c:v>38442</c:v>
                </c:pt>
                <c:pt idx="71">
                  <c:v>38352</c:v>
                </c:pt>
                <c:pt idx="72">
                  <c:v>38260</c:v>
                </c:pt>
                <c:pt idx="73">
                  <c:v>38168</c:v>
                </c:pt>
                <c:pt idx="74">
                  <c:v>38077</c:v>
                </c:pt>
                <c:pt idx="75">
                  <c:v>37986</c:v>
                </c:pt>
                <c:pt idx="76">
                  <c:v>37894</c:v>
                </c:pt>
                <c:pt idx="77">
                  <c:v>37802</c:v>
                </c:pt>
                <c:pt idx="78">
                  <c:v>37711</c:v>
                </c:pt>
                <c:pt idx="79">
                  <c:v>37621</c:v>
                </c:pt>
                <c:pt idx="80">
                  <c:v>37529</c:v>
                </c:pt>
                <c:pt idx="81">
                  <c:v>37435</c:v>
                </c:pt>
                <c:pt idx="82">
                  <c:v>37344</c:v>
                </c:pt>
                <c:pt idx="83">
                  <c:v>37256</c:v>
                </c:pt>
                <c:pt idx="84">
                  <c:v>37162</c:v>
                </c:pt>
                <c:pt idx="85">
                  <c:v>37071</c:v>
                </c:pt>
                <c:pt idx="86">
                  <c:v>36980</c:v>
                </c:pt>
                <c:pt idx="87">
                  <c:v>36889</c:v>
                </c:pt>
                <c:pt idx="88">
                  <c:v>36798</c:v>
                </c:pt>
                <c:pt idx="89">
                  <c:v>36707</c:v>
                </c:pt>
                <c:pt idx="90">
                  <c:v>36616</c:v>
                </c:pt>
                <c:pt idx="91">
                  <c:v>36525</c:v>
                </c:pt>
                <c:pt idx="92">
                  <c:v>36433</c:v>
                </c:pt>
                <c:pt idx="93">
                  <c:v>36341</c:v>
                </c:pt>
                <c:pt idx="94">
                  <c:v>36250</c:v>
                </c:pt>
                <c:pt idx="95">
                  <c:v>36160</c:v>
                </c:pt>
                <c:pt idx="96">
                  <c:v>36068</c:v>
                </c:pt>
                <c:pt idx="97">
                  <c:v>35976</c:v>
                </c:pt>
                <c:pt idx="98">
                  <c:v>35885</c:v>
                </c:pt>
                <c:pt idx="99">
                  <c:v>35795</c:v>
                </c:pt>
                <c:pt idx="100">
                  <c:v>35703</c:v>
                </c:pt>
                <c:pt idx="101">
                  <c:v>35611</c:v>
                </c:pt>
                <c:pt idx="102">
                  <c:v>35520</c:v>
                </c:pt>
                <c:pt idx="103">
                  <c:v>35430</c:v>
                </c:pt>
                <c:pt idx="104">
                  <c:v>35338</c:v>
                </c:pt>
                <c:pt idx="105">
                  <c:v>35244</c:v>
                </c:pt>
                <c:pt idx="106">
                  <c:v>35153</c:v>
                </c:pt>
                <c:pt idx="107">
                  <c:v>35062</c:v>
                </c:pt>
                <c:pt idx="108">
                  <c:v>34971</c:v>
                </c:pt>
                <c:pt idx="109">
                  <c:v>34880</c:v>
                </c:pt>
                <c:pt idx="110">
                  <c:v>34789</c:v>
                </c:pt>
                <c:pt idx="111">
                  <c:v>34698</c:v>
                </c:pt>
                <c:pt idx="112">
                  <c:v>34607</c:v>
                </c:pt>
                <c:pt idx="113">
                  <c:v>34515</c:v>
                </c:pt>
                <c:pt idx="114">
                  <c:v>34424</c:v>
                </c:pt>
                <c:pt idx="115">
                  <c:v>34334</c:v>
                </c:pt>
                <c:pt idx="116">
                  <c:v>34242</c:v>
                </c:pt>
                <c:pt idx="117">
                  <c:v>34150</c:v>
                </c:pt>
                <c:pt idx="118">
                  <c:v>34059</c:v>
                </c:pt>
                <c:pt idx="119">
                  <c:v>33969</c:v>
                </c:pt>
                <c:pt idx="120">
                  <c:v>33877</c:v>
                </c:pt>
                <c:pt idx="121">
                  <c:v>33785</c:v>
                </c:pt>
                <c:pt idx="122">
                  <c:v>33694</c:v>
                </c:pt>
                <c:pt idx="123">
                  <c:v>33603</c:v>
                </c:pt>
                <c:pt idx="124">
                  <c:v>33511</c:v>
                </c:pt>
                <c:pt idx="125">
                  <c:v>33417</c:v>
                </c:pt>
                <c:pt idx="126">
                  <c:v>33326</c:v>
                </c:pt>
                <c:pt idx="127">
                  <c:v>33238</c:v>
                </c:pt>
                <c:pt idx="128">
                  <c:v>33144</c:v>
                </c:pt>
                <c:pt idx="129">
                  <c:v>33053</c:v>
                </c:pt>
                <c:pt idx="130">
                  <c:v>32962</c:v>
                </c:pt>
              </c:numCache>
            </c:numRef>
          </c:cat>
          <c:val>
            <c:numRef>
              <c:f>Data!$D$5:$D$135</c:f>
              <c:numCache>
                <c:formatCode>0.00%</c:formatCode>
                <c:ptCount val="131"/>
                <c:pt idx="0">
                  <c:v>0.1174</c:v>
                </c:pt>
                <c:pt idx="1">
                  <c:v>0.11939999999999999</c:v>
                </c:pt>
                <c:pt idx="2">
                  <c:v>0.12720000000000001</c:v>
                </c:pt>
                <c:pt idx="3">
                  <c:v>0.13100000000000001</c:v>
                </c:pt>
                <c:pt idx="4">
                  <c:v>0.11970000000000001</c:v>
                </c:pt>
                <c:pt idx="5">
                  <c:v>0.113</c:v>
                </c:pt>
                <c:pt idx="6">
                  <c:v>9.3300000000000008E-2</c:v>
                </c:pt>
                <c:pt idx="7">
                  <c:v>7.3599999999999999E-2</c:v>
                </c:pt>
                <c:pt idx="8">
                  <c:v>7.6700000000000004E-2</c:v>
                </c:pt>
                <c:pt idx="9">
                  <c:v>7.5800000000000006E-2</c:v>
                </c:pt>
                <c:pt idx="10">
                  <c:v>8.77E-2</c:v>
                </c:pt>
                <c:pt idx="11">
                  <c:v>9.4500000000000001E-2</c:v>
                </c:pt>
                <c:pt idx="12">
                  <c:v>9.8800000000000013E-2</c:v>
                </c:pt>
                <c:pt idx="13">
                  <c:v>0.1023</c:v>
                </c:pt>
                <c:pt idx="14">
                  <c:v>0.1038</c:v>
                </c:pt>
                <c:pt idx="15">
                  <c:v>0.1023</c:v>
                </c:pt>
                <c:pt idx="16">
                  <c:v>0.1012</c:v>
                </c:pt>
                <c:pt idx="17">
                  <c:v>9.74E-2</c:v>
                </c:pt>
                <c:pt idx="18">
                  <c:v>9.3800000000000008E-2</c:v>
                </c:pt>
                <c:pt idx="19">
                  <c:v>9.1799999999999993E-2</c:v>
                </c:pt>
                <c:pt idx="20">
                  <c:v>9.1999999999999998E-2</c:v>
                </c:pt>
                <c:pt idx="21">
                  <c:v>9.2899999999999996E-2</c:v>
                </c:pt>
                <c:pt idx="22">
                  <c:v>9.1300000000000006E-2</c:v>
                </c:pt>
                <c:pt idx="23">
                  <c:v>8.9499999999999996E-2</c:v>
                </c:pt>
                <c:pt idx="24">
                  <c:v>8.5600000000000009E-2</c:v>
                </c:pt>
                <c:pt idx="25">
                  <c:v>8.2799999999999999E-2</c:v>
                </c:pt>
                <c:pt idx="26">
                  <c:v>8.1000000000000003E-2</c:v>
                </c:pt>
                <c:pt idx="27">
                  <c:v>8.2500000000000004E-2</c:v>
                </c:pt>
                <c:pt idx="28">
                  <c:v>8.4499999999999992E-2</c:v>
                </c:pt>
                <c:pt idx="29">
                  <c:v>8.6899999999999991E-2</c:v>
                </c:pt>
                <c:pt idx="30">
                  <c:v>9.0200000000000002E-2</c:v>
                </c:pt>
                <c:pt idx="31">
                  <c:v>9.2300000000000007E-2</c:v>
                </c:pt>
                <c:pt idx="32">
                  <c:v>9.6799999999999997E-2</c:v>
                </c:pt>
                <c:pt idx="33">
                  <c:v>9.4800000000000009E-2</c:v>
                </c:pt>
                <c:pt idx="34">
                  <c:v>9.5000000000000001E-2</c:v>
                </c:pt>
                <c:pt idx="35">
                  <c:v>9.6000000000000002E-2</c:v>
                </c:pt>
                <c:pt idx="36">
                  <c:v>8.8599999999999998E-2</c:v>
                </c:pt>
                <c:pt idx="37">
                  <c:v>8.6199999999999999E-2</c:v>
                </c:pt>
                <c:pt idx="38">
                  <c:v>8.4499999999999992E-2</c:v>
                </c:pt>
                <c:pt idx="39">
                  <c:v>8.320000000000001E-2</c:v>
                </c:pt>
                <c:pt idx="40">
                  <c:v>8.5800000000000001E-2</c:v>
                </c:pt>
                <c:pt idx="41">
                  <c:v>8.77E-2</c:v>
                </c:pt>
                <c:pt idx="42">
                  <c:v>8.8300000000000003E-2</c:v>
                </c:pt>
                <c:pt idx="43">
                  <c:v>8.8699999999999987E-2</c:v>
                </c:pt>
                <c:pt idx="44">
                  <c:v>9.0700000000000003E-2</c:v>
                </c:pt>
                <c:pt idx="45">
                  <c:v>8.9300000000000004E-2</c:v>
                </c:pt>
                <c:pt idx="46">
                  <c:v>8.77E-2</c:v>
                </c:pt>
                <c:pt idx="47">
                  <c:v>8.539999999999999E-2</c:v>
                </c:pt>
                <c:pt idx="48">
                  <c:v>8.1699999999999995E-2</c:v>
                </c:pt>
                <c:pt idx="49">
                  <c:v>7.8200000000000006E-2</c:v>
                </c:pt>
                <c:pt idx="50">
                  <c:v>7.2099999999999997E-2</c:v>
                </c:pt>
                <c:pt idx="51">
                  <c:v>6.3100000000000003E-2</c:v>
                </c:pt>
                <c:pt idx="52">
                  <c:v>2.58E-2</c:v>
                </c:pt>
                <c:pt idx="53">
                  <c:v>2.29E-2</c:v>
                </c:pt>
                <c:pt idx="54">
                  <c:v>2.2700000000000001E-2</c:v>
                </c:pt>
                <c:pt idx="55">
                  <c:v>2.4400000000000002E-2</c:v>
                </c:pt>
                <c:pt idx="56">
                  <c:v>5.2999999999999999E-2</c:v>
                </c:pt>
                <c:pt idx="57">
                  <c:v>5.5199999999999999E-2</c:v>
                </c:pt>
                <c:pt idx="58">
                  <c:v>6.4600000000000005E-2</c:v>
                </c:pt>
                <c:pt idx="59">
                  <c:v>7.22E-2</c:v>
                </c:pt>
                <c:pt idx="60">
                  <c:v>8.6500000000000007E-2</c:v>
                </c:pt>
                <c:pt idx="61">
                  <c:v>9.4100000000000003E-2</c:v>
                </c:pt>
                <c:pt idx="62">
                  <c:v>9.3200000000000005E-2</c:v>
                </c:pt>
                <c:pt idx="63">
                  <c:v>9.2600000000000002E-2</c:v>
                </c:pt>
                <c:pt idx="64">
                  <c:v>9.11E-2</c:v>
                </c:pt>
                <c:pt idx="65">
                  <c:v>8.6500000000000007E-2</c:v>
                </c:pt>
                <c:pt idx="66">
                  <c:v>8.6699999999999999E-2</c:v>
                </c:pt>
                <c:pt idx="67">
                  <c:v>8.3400000000000002E-2</c:v>
                </c:pt>
                <c:pt idx="68">
                  <c:v>7.8E-2</c:v>
                </c:pt>
                <c:pt idx="69">
                  <c:v>7.4800000000000005E-2</c:v>
                </c:pt>
                <c:pt idx="70">
                  <c:v>7.3700000000000002E-2</c:v>
                </c:pt>
                <c:pt idx="71">
                  <c:v>7.2000000000000008E-2</c:v>
                </c:pt>
                <c:pt idx="72">
                  <c:v>7.5800000000000006E-2</c:v>
                </c:pt>
                <c:pt idx="73">
                  <c:v>7.5999999999999998E-2</c:v>
                </c:pt>
                <c:pt idx="74">
                  <c:v>7.2599999999999998E-2</c:v>
                </c:pt>
                <c:pt idx="75">
                  <c:v>7.0000000000000007E-2</c:v>
                </c:pt>
                <c:pt idx="76">
                  <c:v>5.6300000000000003E-2</c:v>
                </c:pt>
                <c:pt idx="77">
                  <c:v>0.05</c:v>
                </c:pt>
                <c:pt idx="78">
                  <c:v>4.2300000000000004E-2</c:v>
                </c:pt>
                <c:pt idx="79">
                  <c:v>1.52E-2</c:v>
                </c:pt>
                <c:pt idx="80">
                  <c:v>2.2100000000000002E-2</c:v>
                </c:pt>
                <c:pt idx="81">
                  <c:v>1.8500000000000003E-2</c:v>
                </c:pt>
                <c:pt idx="82">
                  <c:v>1.5800000000000002E-2</c:v>
                </c:pt>
                <c:pt idx="83">
                  <c:v>3.0299999999999997E-2</c:v>
                </c:pt>
                <c:pt idx="84">
                  <c:v>3.3500000000000002E-2</c:v>
                </c:pt>
                <c:pt idx="85">
                  <c:v>4.2000000000000003E-2</c:v>
                </c:pt>
                <c:pt idx="86">
                  <c:v>5.5099999999999996E-2</c:v>
                </c:pt>
                <c:pt idx="87">
                  <c:v>6.8600000000000008E-2</c:v>
                </c:pt>
                <c:pt idx="88">
                  <c:v>7.5600000000000001E-2</c:v>
                </c:pt>
                <c:pt idx="89">
                  <c:v>7.5800000000000006E-2</c:v>
                </c:pt>
                <c:pt idx="90">
                  <c:v>7.7200000000000005E-2</c:v>
                </c:pt>
                <c:pt idx="91">
                  <c:v>7.6100000000000001E-2</c:v>
                </c:pt>
                <c:pt idx="92">
                  <c:v>7.17E-2</c:v>
                </c:pt>
                <c:pt idx="93">
                  <c:v>6.8400000000000002E-2</c:v>
                </c:pt>
                <c:pt idx="94">
                  <c:v>7.0000000000000007E-2</c:v>
                </c:pt>
                <c:pt idx="95">
                  <c:v>7.2900000000000006E-2</c:v>
                </c:pt>
                <c:pt idx="96">
                  <c:v>7.46E-2</c:v>
                </c:pt>
                <c:pt idx="97">
                  <c:v>7.51E-2</c:v>
                </c:pt>
                <c:pt idx="98">
                  <c:v>7.1199999999999999E-2</c:v>
                </c:pt>
                <c:pt idx="99">
                  <c:v>6.9199999999999998E-2</c:v>
                </c:pt>
                <c:pt idx="100">
                  <c:v>6.8900000000000003E-2</c:v>
                </c:pt>
                <c:pt idx="101">
                  <c:v>6.9800000000000001E-2</c:v>
                </c:pt>
                <c:pt idx="102">
                  <c:v>7.0099999999999996E-2</c:v>
                </c:pt>
                <c:pt idx="103">
                  <c:v>6.8600000000000008E-2</c:v>
                </c:pt>
                <c:pt idx="104">
                  <c:v>6.4699999999999994E-2</c:v>
                </c:pt>
                <c:pt idx="105">
                  <c:v>6.25E-2</c:v>
                </c:pt>
                <c:pt idx="106">
                  <c:v>6.0999999999999999E-2</c:v>
                </c:pt>
                <c:pt idx="107">
                  <c:v>6.2100000000000002E-2</c:v>
                </c:pt>
                <c:pt idx="108">
                  <c:v>6.6000000000000003E-2</c:v>
                </c:pt>
                <c:pt idx="109">
                  <c:v>6.5000000000000002E-2</c:v>
                </c:pt>
                <c:pt idx="110">
                  <c:v>6.4399999999999999E-2</c:v>
                </c:pt>
                <c:pt idx="111">
                  <c:v>5.9900000000000002E-2</c:v>
                </c:pt>
                <c:pt idx="112">
                  <c:v>5.2499999999999998E-2</c:v>
                </c:pt>
                <c:pt idx="113">
                  <c:v>4.99E-2</c:v>
                </c:pt>
                <c:pt idx="114">
                  <c:v>4.4200000000000003E-2</c:v>
                </c:pt>
                <c:pt idx="115">
                  <c:v>3.6600000000000001E-2</c:v>
                </c:pt>
                <c:pt idx="116">
                  <c:v>3.32E-2</c:v>
                </c:pt>
                <c:pt idx="117">
                  <c:v>2.9600000000000001E-2</c:v>
                </c:pt>
                <c:pt idx="118">
                  <c:v>3.0600000000000002E-2</c:v>
                </c:pt>
                <c:pt idx="119">
                  <c:v>1.5100000000000001E-2</c:v>
                </c:pt>
                <c:pt idx="120">
                  <c:v>1.5100000000000001E-2</c:v>
                </c:pt>
                <c:pt idx="121">
                  <c:v>1.2800000000000001E-2</c:v>
                </c:pt>
                <c:pt idx="122">
                  <c:v>1.26E-2</c:v>
                </c:pt>
                <c:pt idx="123">
                  <c:v>3.1600000000000003E-2</c:v>
                </c:pt>
                <c:pt idx="124">
                  <c:v>3.61E-2</c:v>
                </c:pt>
                <c:pt idx="125">
                  <c:v>3.9199999999999999E-2</c:v>
                </c:pt>
                <c:pt idx="126">
                  <c:v>4.3099999999999999E-2</c:v>
                </c:pt>
                <c:pt idx="127">
                  <c:v>4.6399999999999997E-2</c:v>
                </c:pt>
                <c:pt idx="128">
                  <c:v>5.0599999999999999E-2</c:v>
                </c:pt>
                <c:pt idx="129">
                  <c:v>5.4000000000000006E-2</c:v>
                </c:pt>
                <c:pt idx="130">
                  <c:v>5.4300000000000001E-2</c:v>
                </c:pt>
              </c:numCache>
            </c:numRef>
          </c:val>
          <c:smooth val="0"/>
          <c:extLst>
            <c:ext xmlns:c16="http://schemas.microsoft.com/office/drawing/2014/chart" uri="{C3380CC4-5D6E-409C-BE32-E72D297353CC}">
              <c16:uniqueId val="{00000001-89BD-4E28-9E55-B548EA6F8372}"/>
            </c:ext>
          </c:extLst>
        </c:ser>
        <c:dLbls>
          <c:showLegendKey val="0"/>
          <c:showVal val="0"/>
          <c:showCatName val="0"/>
          <c:showSerName val="0"/>
          <c:showPercent val="0"/>
          <c:showBubbleSize val="0"/>
        </c:dLbls>
        <c:smooth val="0"/>
        <c:axId val="1496152271"/>
        <c:axId val="1496153935"/>
      </c:lineChart>
      <c:dateAx>
        <c:axId val="1496152271"/>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496153935"/>
        <c:crosses val="autoZero"/>
        <c:auto val="1"/>
        <c:lblOffset val="100"/>
        <c:baseTimeUnit val="months"/>
        <c:majorUnit val="4"/>
        <c:majorTimeUnit val="years"/>
      </c:dateAx>
      <c:valAx>
        <c:axId val="1496153935"/>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496152271"/>
        <c:crosses val="autoZero"/>
        <c:crossBetween val="between"/>
      </c:valAx>
      <c:spPr>
        <a:noFill/>
        <a:ln>
          <a:noFill/>
          <a:prstDash val="lgDash"/>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ysClr val="windowText" lastClr="000000"/>
                </a:solidFill>
                <a:latin typeface="+mn-lt"/>
                <a:ea typeface="+mn-ea"/>
                <a:cs typeface="+mn-cs"/>
              </a:defRPr>
            </a:pPr>
            <a:r>
              <a:rPr lang="en-US" sz="1600" b="1" dirty="0">
                <a:solidFill>
                  <a:sysClr val="windowText" lastClr="000000"/>
                </a:solidFill>
              </a:rPr>
              <a:t>S&amp;P</a:t>
            </a:r>
            <a:r>
              <a:rPr lang="en-US" sz="1600" b="1" baseline="0" dirty="0">
                <a:solidFill>
                  <a:sysClr val="windowText" lastClr="000000"/>
                </a:solidFill>
              </a:rPr>
              <a:t> 500 </a:t>
            </a:r>
            <a:r>
              <a:rPr lang="en-US" sz="1600" b="1" dirty="0">
                <a:solidFill>
                  <a:sysClr val="windowText" lastClr="000000"/>
                </a:solidFill>
              </a:rPr>
              <a:t>Forward P/E Ratio (x)</a:t>
            </a:r>
          </a:p>
        </c:rich>
      </c:tx>
      <c:overlay val="0"/>
      <c:spPr>
        <a:noFill/>
        <a:ln>
          <a:noFill/>
        </a:ln>
        <a:effectLst/>
      </c:spPr>
      <c:txPr>
        <a:bodyPr rot="0" spcFirstLastPara="1" vertOverflow="ellipsis" vert="horz" wrap="square" anchor="ctr" anchorCtr="1"/>
        <a:lstStyle/>
        <a:p>
          <a:pPr>
            <a:defRPr sz="1600" b="0"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2225" cap="rnd">
              <a:solidFill>
                <a:schemeClr val="accent1">
                  <a:lumMod val="50000"/>
                </a:schemeClr>
              </a:solidFill>
              <a:round/>
            </a:ln>
            <a:effectLst/>
          </c:spPr>
          <c:marker>
            <c:symbol val="none"/>
          </c:marker>
          <c:dLbls>
            <c:dLbl>
              <c:idx val="7707"/>
              <c:layout>
                <c:manualLayout>
                  <c:x val="-0.10140270295160474"/>
                  <c:y val="-3.3762786863180565E-2"/>
                </c:manualLayout>
              </c:layout>
              <c:numFmt formatCode="#,##0.0&quot;x&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121-4D89-BDFA-6ACF3BBA0CDD}"/>
                </c:ext>
              </c:extLst>
            </c:dLbl>
            <c:dLbl>
              <c:idx val="8252"/>
              <c:layout>
                <c:manualLayout>
                  <c:x val="-2.2429906542056073E-2"/>
                  <c:y val="0.11329660747863339"/>
                </c:manualLayout>
              </c:layout>
              <c:numFmt formatCode="#,##0.0&quot;x&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21-4D89-BDFA-6ACF3BBA0CDD}"/>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'Forward PE'!$B$2:$B$8254</c:f>
              <c:numCache>
                <c:formatCode>m/d/yyyy</c:formatCode>
                <c:ptCount val="8253"/>
                <c:pt idx="0">
                  <c:v>44866</c:v>
                </c:pt>
                <c:pt idx="1">
                  <c:v>44865</c:v>
                </c:pt>
                <c:pt idx="2">
                  <c:v>44862</c:v>
                </c:pt>
                <c:pt idx="3">
                  <c:v>44861</c:v>
                </c:pt>
                <c:pt idx="4">
                  <c:v>44860</c:v>
                </c:pt>
                <c:pt idx="5">
                  <c:v>44859</c:v>
                </c:pt>
                <c:pt idx="6">
                  <c:v>44858</c:v>
                </c:pt>
                <c:pt idx="7">
                  <c:v>44855</c:v>
                </c:pt>
                <c:pt idx="8">
                  <c:v>44854</c:v>
                </c:pt>
                <c:pt idx="9">
                  <c:v>44853</c:v>
                </c:pt>
                <c:pt idx="10">
                  <c:v>44852</c:v>
                </c:pt>
                <c:pt idx="11">
                  <c:v>44851</c:v>
                </c:pt>
                <c:pt idx="12">
                  <c:v>44848</c:v>
                </c:pt>
                <c:pt idx="13">
                  <c:v>44847</c:v>
                </c:pt>
                <c:pt idx="14">
                  <c:v>44846</c:v>
                </c:pt>
                <c:pt idx="15">
                  <c:v>44845</c:v>
                </c:pt>
                <c:pt idx="16">
                  <c:v>44844</c:v>
                </c:pt>
                <c:pt idx="17">
                  <c:v>44841</c:v>
                </c:pt>
                <c:pt idx="18">
                  <c:v>44840</c:v>
                </c:pt>
                <c:pt idx="19">
                  <c:v>44839</c:v>
                </c:pt>
                <c:pt idx="20">
                  <c:v>44838</c:v>
                </c:pt>
                <c:pt idx="21">
                  <c:v>44837</c:v>
                </c:pt>
                <c:pt idx="22">
                  <c:v>44834</c:v>
                </c:pt>
                <c:pt idx="23">
                  <c:v>44833</c:v>
                </c:pt>
                <c:pt idx="24">
                  <c:v>44832</c:v>
                </c:pt>
                <c:pt idx="25">
                  <c:v>44831</c:v>
                </c:pt>
                <c:pt idx="26">
                  <c:v>44830</c:v>
                </c:pt>
                <c:pt idx="27">
                  <c:v>44827</c:v>
                </c:pt>
                <c:pt idx="28">
                  <c:v>44826</c:v>
                </c:pt>
                <c:pt idx="29">
                  <c:v>44825</c:v>
                </c:pt>
                <c:pt idx="30">
                  <c:v>44824</c:v>
                </c:pt>
                <c:pt idx="31">
                  <c:v>44823</c:v>
                </c:pt>
                <c:pt idx="32">
                  <c:v>44820</c:v>
                </c:pt>
                <c:pt idx="33">
                  <c:v>44819</c:v>
                </c:pt>
                <c:pt idx="34">
                  <c:v>44818</c:v>
                </c:pt>
                <c:pt idx="35">
                  <c:v>44817</c:v>
                </c:pt>
                <c:pt idx="36">
                  <c:v>44816</c:v>
                </c:pt>
                <c:pt idx="37">
                  <c:v>44813</c:v>
                </c:pt>
                <c:pt idx="38">
                  <c:v>44812</c:v>
                </c:pt>
                <c:pt idx="39">
                  <c:v>44811</c:v>
                </c:pt>
                <c:pt idx="40">
                  <c:v>44810</c:v>
                </c:pt>
                <c:pt idx="41">
                  <c:v>44806</c:v>
                </c:pt>
                <c:pt idx="42">
                  <c:v>44805</c:v>
                </c:pt>
                <c:pt idx="43">
                  <c:v>44804</c:v>
                </c:pt>
                <c:pt idx="44">
                  <c:v>44803</c:v>
                </c:pt>
                <c:pt idx="45">
                  <c:v>44802</c:v>
                </c:pt>
                <c:pt idx="46">
                  <c:v>44799</c:v>
                </c:pt>
                <c:pt idx="47">
                  <c:v>44798</c:v>
                </c:pt>
                <c:pt idx="48">
                  <c:v>44797</c:v>
                </c:pt>
                <c:pt idx="49">
                  <c:v>44796</c:v>
                </c:pt>
                <c:pt idx="50">
                  <c:v>44795</c:v>
                </c:pt>
                <c:pt idx="51">
                  <c:v>44792</c:v>
                </c:pt>
                <c:pt idx="52">
                  <c:v>44791</c:v>
                </c:pt>
                <c:pt idx="53">
                  <c:v>44790</c:v>
                </c:pt>
                <c:pt idx="54">
                  <c:v>44789</c:v>
                </c:pt>
                <c:pt idx="55">
                  <c:v>44788</c:v>
                </c:pt>
                <c:pt idx="56">
                  <c:v>44785</c:v>
                </c:pt>
                <c:pt idx="57">
                  <c:v>44784</c:v>
                </c:pt>
                <c:pt idx="58">
                  <c:v>44783</c:v>
                </c:pt>
                <c:pt idx="59">
                  <c:v>44782</c:v>
                </c:pt>
                <c:pt idx="60">
                  <c:v>44781</c:v>
                </c:pt>
                <c:pt idx="61">
                  <c:v>44778</c:v>
                </c:pt>
                <c:pt idx="62">
                  <c:v>44777</c:v>
                </c:pt>
                <c:pt idx="63">
                  <c:v>44776</c:v>
                </c:pt>
                <c:pt idx="64">
                  <c:v>44775</c:v>
                </c:pt>
                <c:pt idx="65">
                  <c:v>44774</c:v>
                </c:pt>
                <c:pt idx="66">
                  <c:v>44771</c:v>
                </c:pt>
                <c:pt idx="67">
                  <c:v>44770</c:v>
                </c:pt>
                <c:pt idx="68">
                  <c:v>44769</c:v>
                </c:pt>
                <c:pt idx="69">
                  <c:v>44768</c:v>
                </c:pt>
                <c:pt idx="70">
                  <c:v>44767</c:v>
                </c:pt>
                <c:pt idx="71">
                  <c:v>44764</c:v>
                </c:pt>
                <c:pt idx="72">
                  <c:v>44763</c:v>
                </c:pt>
                <c:pt idx="73">
                  <c:v>44762</c:v>
                </c:pt>
                <c:pt idx="74">
                  <c:v>44761</c:v>
                </c:pt>
                <c:pt idx="75">
                  <c:v>44760</c:v>
                </c:pt>
                <c:pt idx="76">
                  <c:v>44757</c:v>
                </c:pt>
                <c:pt idx="77">
                  <c:v>44756</c:v>
                </c:pt>
                <c:pt idx="78">
                  <c:v>44755</c:v>
                </c:pt>
                <c:pt idx="79">
                  <c:v>44754</c:v>
                </c:pt>
                <c:pt idx="80">
                  <c:v>44753</c:v>
                </c:pt>
                <c:pt idx="81">
                  <c:v>44750</c:v>
                </c:pt>
                <c:pt idx="82">
                  <c:v>44749</c:v>
                </c:pt>
                <c:pt idx="83">
                  <c:v>44748</c:v>
                </c:pt>
                <c:pt idx="84">
                  <c:v>44747</c:v>
                </c:pt>
                <c:pt idx="85">
                  <c:v>44743</c:v>
                </c:pt>
                <c:pt idx="86">
                  <c:v>44742</c:v>
                </c:pt>
                <c:pt idx="87">
                  <c:v>44741</c:v>
                </c:pt>
                <c:pt idx="88">
                  <c:v>44740</c:v>
                </c:pt>
                <c:pt idx="89">
                  <c:v>44739</c:v>
                </c:pt>
                <c:pt idx="90">
                  <c:v>44736</c:v>
                </c:pt>
                <c:pt idx="91">
                  <c:v>44735</c:v>
                </c:pt>
                <c:pt idx="92">
                  <c:v>44734</c:v>
                </c:pt>
                <c:pt idx="93">
                  <c:v>44733</c:v>
                </c:pt>
                <c:pt idx="94">
                  <c:v>44729</c:v>
                </c:pt>
                <c:pt idx="95">
                  <c:v>44728</c:v>
                </c:pt>
                <c:pt idx="96">
                  <c:v>44727</c:v>
                </c:pt>
                <c:pt idx="97">
                  <c:v>44726</c:v>
                </c:pt>
                <c:pt idx="98">
                  <c:v>44725</c:v>
                </c:pt>
                <c:pt idx="99">
                  <c:v>44722</c:v>
                </c:pt>
                <c:pt idx="100">
                  <c:v>44721</c:v>
                </c:pt>
                <c:pt idx="101">
                  <c:v>44720</c:v>
                </c:pt>
                <c:pt idx="102">
                  <c:v>44719</c:v>
                </c:pt>
                <c:pt idx="103">
                  <c:v>44718</c:v>
                </c:pt>
                <c:pt idx="104">
                  <c:v>44715</c:v>
                </c:pt>
                <c:pt idx="105">
                  <c:v>44714</c:v>
                </c:pt>
                <c:pt idx="106">
                  <c:v>44713</c:v>
                </c:pt>
                <c:pt idx="107">
                  <c:v>44712</c:v>
                </c:pt>
                <c:pt idx="108">
                  <c:v>44708</c:v>
                </c:pt>
                <c:pt idx="109">
                  <c:v>44707</c:v>
                </c:pt>
                <c:pt idx="110">
                  <c:v>44706</c:v>
                </c:pt>
                <c:pt idx="111">
                  <c:v>44705</c:v>
                </c:pt>
                <c:pt idx="112">
                  <c:v>44704</c:v>
                </c:pt>
                <c:pt idx="113">
                  <c:v>44701</c:v>
                </c:pt>
                <c:pt idx="114">
                  <c:v>44700</c:v>
                </c:pt>
                <c:pt idx="115">
                  <c:v>44699</c:v>
                </c:pt>
                <c:pt idx="116">
                  <c:v>44698</c:v>
                </c:pt>
                <c:pt idx="117">
                  <c:v>44697</c:v>
                </c:pt>
                <c:pt idx="118">
                  <c:v>44694</c:v>
                </c:pt>
                <c:pt idx="119">
                  <c:v>44693</c:v>
                </c:pt>
                <c:pt idx="120">
                  <c:v>44692</c:v>
                </c:pt>
                <c:pt idx="121">
                  <c:v>44691</c:v>
                </c:pt>
                <c:pt idx="122">
                  <c:v>44690</c:v>
                </c:pt>
                <c:pt idx="123">
                  <c:v>44687</c:v>
                </c:pt>
                <c:pt idx="124">
                  <c:v>44686</c:v>
                </c:pt>
                <c:pt idx="125">
                  <c:v>44685</c:v>
                </c:pt>
                <c:pt idx="126">
                  <c:v>44684</c:v>
                </c:pt>
                <c:pt idx="127">
                  <c:v>44683</c:v>
                </c:pt>
                <c:pt idx="128">
                  <c:v>44680</c:v>
                </c:pt>
                <c:pt idx="129">
                  <c:v>44679</c:v>
                </c:pt>
                <c:pt idx="130">
                  <c:v>44678</c:v>
                </c:pt>
                <c:pt idx="131">
                  <c:v>44677</c:v>
                </c:pt>
                <c:pt idx="132">
                  <c:v>44676</c:v>
                </c:pt>
                <c:pt idx="133">
                  <c:v>44673</c:v>
                </c:pt>
                <c:pt idx="134">
                  <c:v>44672</c:v>
                </c:pt>
                <c:pt idx="135">
                  <c:v>44671</c:v>
                </c:pt>
                <c:pt idx="136">
                  <c:v>44670</c:v>
                </c:pt>
                <c:pt idx="137">
                  <c:v>44669</c:v>
                </c:pt>
                <c:pt idx="138">
                  <c:v>44665</c:v>
                </c:pt>
                <c:pt idx="139">
                  <c:v>44664</c:v>
                </c:pt>
                <c:pt idx="140">
                  <c:v>44663</c:v>
                </c:pt>
                <c:pt idx="141">
                  <c:v>44662</c:v>
                </c:pt>
                <c:pt idx="142">
                  <c:v>44659</c:v>
                </c:pt>
                <c:pt idx="143">
                  <c:v>44658</c:v>
                </c:pt>
                <c:pt idx="144">
                  <c:v>44657</c:v>
                </c:pt>
                <c:pt idx="145">
                  <c:v>44656</c:v>
                </c:pt>
                <c:pt idx="146">
                  <c:v>44655</c:v>
                </c:pt>
                <c:pt idx="147">
                  <c:v>44652</c:v>
                </c:pt>
                <c:pt idx="148">
                  <c:v>44651</c:v>
                </c:pt>
                <c:pt idx="149">
                  <c:v>44650</c:v>
                </c:pt>
                <c:pt idx="150">
                  <c:v>44649</c:v>
                </c:pt>
                <c:pt idx="151">
                  <c:v>44648</c:v>
                </c:pt>
                <c:pt idx="152">
                  <c:v>44645</c:v>
                </c:pt>
                <c:pt idx="153">
                  <c:v>44644</c:v>
                </c:pt>
                <c:pt idx="154">
                  <c:v>44643</c:v>
                </c:pt>
                <c:pt idx="155">
                  <c:v>44642</c:v>
                </c:pt>
                <c:pt idx="156">
                  <c:v>44641</c:v>
                </c:pt>
                <c:pt idx="157">
                  <c:v>44638</c:v>
                </c:pt>
                <c:pt idx="158">
                  <c:v>44637</c:v>
                </c:pt>
                <c:pt idx="159">
                  <c:v>44636</c:v>
                </c:pt>
                <c:pt idx="160">
                  <c:v>44635</c:v>
                </c:pt>
                <c:pt idx="161">
                  <c:v>44634</c:v>
                </c:pt>
                <c:pt idx="162">
                  <c:v>44631</c:v>
                </c:pt>
                <c:pt idx="163">
                  <c:v>44630</c:v>
                </c:pt>
                <c:pt idx="164">
                  <c:v>44629</c:v>
                </c:pt>
                <c:pt idx="165">
                  <c:v>44628</c:v>
                </c:pt>
                <c:pt idx="166">
                  <c:v>44627</c:v>
                </c:pt>
                <c:pt idx="167">
                  <c:v>44624</c:v>
                </c:pt>
                <c:pt idx="168">
                  <c:v>44623</c:v>
                </c:pt>
                <c:pt idx="169">
                  <c:v>44622</c:v>
                </c:pt>
                <c:pt idx="170">
                  <c:v>44621</c:v>
                </c:pt>
                <c:pt idx="171">
                  <c:v>44620</c:v>
                </c:pt>
                <c:pt idx="172">
                  <c:v>44617</c:v>
                </c:pt>
                <c:pt idx="173">
                  <c:v>44616</c:v>
                </c:pt>
                <c:pt idx="174">
                  <c:v>44615</c:v>
                </c:pt>
                <c:pt idx="175">
                  <c:v>44614</c:v>
                </c:pt>
                <c:pt idx="176">
                  <c:v>44610</c:v>
                </c:pt>
                <c:pt idx="177">
                  <c:v>44609</c:v>
                </c:pt>
                <c:pt idx="178">
                  <c:v>44608</c:v>
                </c:pt>
                <c:pt idx="179">
                  <c:v>44607</c:v>
                </c:pt>
                <c:pt idx="180">
                  <c:v>44606</c:v>
                </c:pt>
                <c:pt idx="181">
                  <c:v>44603</c:v>
                </c:pt>
                <c:pt idx="182">
                  <c:v>44602</c:v>
                </c:pt>
                <c:pt idx="183">
                  <c:v>44601</c:v>
                </c:pt>
                <c:pt idx="184">
                  <c:v>44600</c:v>
                </c:pt>
                <c:pt idx="185">
                  <c:v>44599</c:v>
                </c:pt>
                <c:pt idx="186">
                  <c:v>44596</c:v>
                </c:pt>
                <c:pt idx="187">
                  <c:v>44595</c:v>
                </c:pt>
                <c:pt idx="188">
                  <c:v>44594</c:v>
                </c:pt>
                <c:pt idx="189">
                  <c:v>44593</c:v>
                </c:pt>
                <c:pt idx="190">
                  <c:v>44592</c:v>
                </c:pt>
                <c:pt idx="191">
                  <c:v>44589</c:v>
                </c:pt>
                <c:pt idx="192">
                  <c:v>44588</c:v>
                </c:pt>
                <c:pt idx="193">
                  <c:v>44587</c:v>
                </c:pt>
                <c:pt idx="194">
                  <c:v>44586</c:v>
                </c:pt>
                <c:pt idx="195">
                  <c:v>44585</c:v>
                </c:pt>
                <c:pt idx="196">
                  <c:v>44582</c:v>
                </c:pt>
                <c:pt idx="197">
                  <c:v>44581</c:v>
                </c:pt>
                <c:pt idx="198">
                  <c:v>44580</c:v>
                </c:pt>
                <c:pt idx="199">
                  <c:v>44579</c:v>
                </c:pt>
                <c:pt idx="200">
                  <c:v>44575</c:v>
                </c:pt>
                <c:pt idx="201">
                  <c:v>44574</c:v>
                </c:pt>
                <c:pt idx="202">
                  <c:v>44573</c:v>
                </c:pt>
                <c:pt idx="203">
                  <c:v>44572</c:v>
                </c:pt>
                <c:pt idx="204">
                  <c:v>44571</c:v>
                </c:pt>
                <c:pt idx="205">
                  <c:v>44568</c:v>
                </c:pt>
                <c:pt idx="206">
                  <c:v>44567</c:v>
                </c:pt>
                <c:pt idx="207">
                  <c:v>44566</c:v>
                </c:pt>
                <c:pt idx="208">
                  <c:v>44565</c:v>
                </c:pt>
                <c:pt idx="209">
                  <c:v>44564</c:v>
                </c:pt>
                <c:pt idx="210">
                  <c:v>44561</c:v>
                </c:pt>
                <c:pt idx="211">
                  <c:v>44560</c:v>
                </c:pt>
                <c:pt idx="212">
                  <c:v>44559</c:v>
                </c:pt>
                <c:pt idx="213">
                  <c:v>44558</c:v>
                </c:pt>
                <c:pt idx="214">
                  <c:v>44557</c:v>
                </c:pt>
                <c:pt idx="215">
                  <c:v>44553</c:v>
                </c:pt>
                <c:pt idx="216">
                  <c:v>44552</c:v>
                </c:pt>
                <c:pt idx="217">
                  <c:v>44551</c:v>
                </c:pt>
                <c:pt idx="218">
                  <c:v>44550</c:v>
                </c:pt>
                <c:pt idx="219">
                  <c:v>44547</c:v>
                </c:pt>
                <c:pt idx="220">
                  <c:v>44546</c:v>
                </c:pt>
                <c:pt idx="221">
                  <c:v>44545</c:v>
                </c:pt>
                <c:pt idx="222">
                  <c:v>44544</c:v>
                </c:pt>
                <c:pt idx="223">
                  <c:v>44543</c:v>
                </c:pt>
                <c:pt idx="224">
                  <c:v>44540</c:v>
                </c:pt>
                <c:pt idx="225">
                  <c:v>44539</c:v>
                </c:pt>
                <c:pt idx="226">
                  <c:v>44538</c:v>
                </c:pt>
                <c:pt idx="227">
                  <c:v>44537</c:v>
                </c:pt>
                <c:pt idx="228">
                  <c:v>44536</c:v>
                </c:pt>
                <c:pt idx="229">
                  <c:v>44533</c:v>
                </c:pt>
                <c:pt idx="230">
                  <c:v>44532</c:v>
                </c:pt>
                <c:pt idx="231">
                  <c:v>44531</c:v>
                </c:pt>
                <c:pt idx="232">
                  <c:v>44530</c:v>
                </c:pt>
                <c:pt idx="233">
                  <c:v>44529</c:v>
                </c:pt>
                <c:pt idx="234">
                  <c:v>44526</c:v>
                </c:pt>
                <c:pt idx="235">
                  <c:v>44524</c:v>
                </c:pt>
                <c:pt idx="236">
                  <c:v>44523</c:v>
                </c:pt>
                <c:pt idx="237">
                  <c:v>44522</c:v>
                </c:pt>
                <c:pt idx="238">
                  <c:v>44519</c:v>
                </c:pt>
                <c:pt idx="239">
                  <c:v>44518</c:v>
                </c:pt>
                <c:pt idx="240">
                  <c:v>44517</c:v>
                </c:pt>
                <c:pt idx="241">
                  <c:v>44516</c:v>
                </c:pt>
                <c:pt idx="242">
                  <c:v>44515</c:v>
                </c:pt>
                <c:pt idx="243">
                  <c:v>44512</c:v>
                </c:pt>
                <c:pt idx="244">
                  <c:v>44511</c:v>
                </c:pt>
                <c:pt idx="245">
                  <c:v>44510</c:v>
                </c:pt>
                <c:pt idx="246">
                  <c:v>44509</c:v>
                </c:pt>
                <c:pt idx="247">
                  <c:v>44508</c:v>
                </c:pt>
                <c:pt idx="248">
                  <c:v>44505</c:v>
                </c:pt>
                <c:pt idx="249">
                  <c:v>44504</c:v>
                </c:pt>
                <c:pt idx="250">
                  <c:v>44503</c:v>
                </c:pt>
                <c:pt idx="251">
                  <c:v>44502</c:v>
                </c:pt>
                <c:pt idx="252">
                  <c:v>44501</c:v>
                </c:pt>
                <c:pt idx="253">
                  <c:v>44498</c:v>
                </c:pt>
                <c:pt idx="254">
                  <c:v>44497</c:v>
                </c:pt>
                <c:pt idx="255">
                  <c:v>44496</c:v>
                </c:pt>
                <c:pt idx="256">
                  <c:v>44495</c:v>
                </c:pt>
                <c:pt idx="257">
                  <c:v>44494</c:v>
                </c:pt>
                <c:pt idx="258">
                  <c:v>44491</c:v>
                </c:pt>
                <c:pt idx="259">
                  <c:v>44490</c:v>
                </c:pt>
                <c:pt idx="260">
                  <c:v>44489</c:v>
                </c:pt>
                <c:pt idx="261">
                  <c:v>44488</c:v>
                </c:pt>
                <c:pt idx="262">
                  <c:v>44487</c:v>
                </c:pt>
                <c:pt idx="263">
                  <c:v>44484</c:v>
                </c:pt>
                <c:pt idx="264">
                  <c:v>44483</c:v>
                </c:pt>
                <c:pt idx="265">
                  <c:v>44482</c:v>
                </c:pt>
                <c:pt idx="266">
                  <c:v>44481</c:v>
                </c:pt>
                <c:pt idx="267">
                  <c:v>44480</c:v>
                </c:pt>
                <c:pt idx="268">
                  <c:v>44477</c:v>
                </c:pt>
                <c:pt idx="269">
                  <c:v>44476</c:v>
                </c:pt>
                <c:pt idx="270">
                  <c:v>44475</c:v>
                </c:pt>
                <c:pt idx="271">
                  <c:v>44474</c:v>
                </c:pt>
                <c:pt idx="272">
                  <c:v>44473</c:v>
                </c:pt>
                <c:pt idx="273">
                  <c:v>44470</c:v>
                </c:pt>
                <c:pt idx="274">
                  <c:v>44469</c:v>
                </c:pt>
                <c:pt idx="275">
                  <c:v>44468</c:v>
                </c:pt>
                <c:pt idx="276">
                  <c:v>44467</c:v>
                </c:pt>
                <c:pt idx="277">
                  <c:v>44466</c:v>
                </c:pt>
                <c:pt idx="278">
                  <c:v>44463</c:v>
                </c:pt>
                <c:pt idx="279">
                  <c:v>44462</c:v>
                </c:pt>
                <c:pt idx="280">
                  <c:v>44461</c:v>
                </c:pt>
                <c:pt idx="281">
                  <c:v>44460</c:v>
                </c:pt>
                <c:pt idx="282">
                  <c:v>44459</c:v>
                </c:pt>
                <c:pt idx="283">
                  <c:v>44456</c:v>
                </c:pt>
                <c:pt idx="284">
                  <c:v>44455</c:v>
                </c:pt>
                <c:pt idx="285">
                  <c:v>44454</c:v>
                </c:pt>
                <c:pt idx="286">
                  <c:v>44453</c:v>
                </c:pt>
                <c:pt idx="287">
                  <c:v>44452</c:v>
                </c:pt>
                <c:pt idx="288">
                  <c:v>44449</c:v>
                </c:pt>
                <c:pt idx="289">
                  <c:v>44448</c:v>
                </c:pt>
                <c:pt idx="290">
                  <c:v>44447</c:v>
                </c:pt>
                <c:pt idx="291">
                  <c:v>44446</c:v>
                </c:pt>
                <c:pt idx="292">
                  <c:v>44442</c:v>
                </c:pt>
                <c:pt idx="293">
                  <c:v>44441</c:v>
                </c:pt>
                <c:pt idx="294">
                  <c:v>44440</c:v>
                </c:pt>
                <c:pt idx="295">
                  <c:v>44439</c:v>
                </c:pt>
                <c:pt idx="296">
                  <c:v>44438</c:v>
                </c:pt>
                <c:pt idx="297">
                  <c:v>44435</c:v>
                </c:pt>
                <c:pt idx="298">
                  <c:v>44434</c:v>
                </c:pt>
                <c:pt idx="299">
                  <c:v>44433</c:v>
                </c:pt>
                <c:pt idx="300">
                  <c:v>44432</c:v>
                </c:pt>
                <c:pt idx="301">
                  <c:v>44431</c:v>
                </c:pt>
                <c:pt idx="302">
                  <c:v>44428</c:v>
                </c:pt>
                <c:pt idx="303">
                  <c:v>44427</c:v>
                </c:pt>
                <c:pt idx="304">
                  <c:v>44426</c:v>
                </c:pt>
                <c:pt idx="305">
                  <c:v>44425</c:v>
                </c:pt>
                <c:pt idx="306">
                  <c:v>44424</c:v>
                </c:pt>
                <c:pt idx="307">
                  <c:v>44421</c:v>
                </c:pt>
                <c:pt idx="308">
                  <c:v>44420</c:v>
                </c:pt>
                <c:pt idx="309">
                  <c:v>44419</c:v>
                </c:pt>
                <c:pt idx="310">
                  <c:v>44418</c:v>
                </c:pt>
                <c:pt idx="311">
                  <c:v>44417</c:v>
                </c:pt>
                <c:pt idx="312">
                  <c:v>44414</c:v>
                </c:pt>
                <c:pt idx="313">
                  <c:v>44413</c:v>
                </c:pt>
                <c:pt idx="314">
                  <c:v>44412</c:v>
                </c:pt>
                <c:pt idx="315">
                  <c:v>44411</c:v>
                </c:pt>
                <c:pt idx="316">
                  <c:v>44410</c:v>
                </c:pt>
                <c:pt idx="317">
                  <c:v>44407</c:v>
                </c:pt>
                <c:pt idx="318">
                  <c:v>44406</c:v>
                </c:pt>
                <c:pt idx="319">
                  <c:v>44405</c:v>
                </c:pt>
                <c:pt idx="320">
                  <c:v>44404</c:v>
                </c:pt>
                <c:pt idx="321">
                  <c:v>44403</c:v>
                </c:pt>
                <c:pt idx="322">
                  <c:v>44400</c:v>
                </c:pt>
                <c:pt idx="323">
                  <c:v>44399</c:v>
                </c:pt>
                <c:pt idx="324">
                  <c:v>44398</c:v>
                </c:pt>
                <c:pt idx="325">
                  <c:v>44397</c:v>
                </c:pt>
                <c:pt idx="326">
                  <c:v>44396</c:v>
                </c:pt>
                <c:pt idx="327">
                  <c:v>44393</c:v>
                </c:pt>
                <c:pt idx="328">
                  <c:v>44392</c:v>
                </c:pt>
                <c:pt idx="329">
                  <c:v>44391</c:v>
                </c:pt>
                <c:pt idx="330">
                  <c:v>44390</c:v>
                </c:pt>
                <c:pt idx="331">
                  <c:v>44389</c:v>
                </c:pt>
                <c:pt idx="332">
                  <c:v>44386</c:v>
                </c:pt>
                <c:pt idx="333">
                  <c:v>44385</c:v>
                </c:pt>
                <c:pt idx="334">
                  <c:v>44384</c:v>
                </c:pt>
                <c:pt idx="335">
                  <c:v>44383</c:v>
                </c:pt>
                <c:pt idx="336">
                  <c:v>44379</c:v>
                </c:pt>
                <c:pt idx="337">
                  <c:v>44378</c:v>
                </c:pt>
                <c:pt idx="338">
                  <c:v>44377</c:v>
                </c:pt>
                <c:pt idx="339">
                  <c:v>44376</c:v>
                </c:pt>
                <c:pt idx="340">
                  <c:v>44375</c:v>
                </c:pt>
                <c:pt idx="341">
                  <c:v>44372</c:v>
                </c:pt>
                <c:pt idx="342">
                  <c:v>44371</c:v>
                </c:pt>
                <c:pt idx="343">
                  <c:v>44370</c:v>
                </c:pt>
                <c:pt idx="344">
                  <c:v>44369</c:v>
                </c:pt>
                <c:pt idx="345">
                  <c:v>44368</c:v>
                </c:pt>
                <c:pt idx="346">
                  <c:v>44365</c:v>
                </c:pt>
                <c:pt idx="347">
                  <c:v>44364</c:v>
                </c:pt>
                <c:pt idx="348">
                  <c:v>44363</c:v>
                </c:pt>
                <c:pt idx="349">
                  <c:v>44362</c:v>
                </c:pt>
                <c:pt idx="350">
                  <c:v>44361</c:v>
                </c:pt>
                <c:pt idx="351">
                  <c:v>44358</c:v>
                </c:pt>
                <c:pt idx="352">
                  <c:v>44357</c:v>
                </c:pt>
                <c:pt idx="353">
                  <c:v>44356</c:v>
                </c:pt>
                <c:pt idx="354">
                  <c:v>44355</c:v>
                </c:pt>
                <c:pt idx="355">
                  <c:v>44354</c:v>
                </c:pt>
                <c:pt idx="356">
                  <c:v>44351</c:v>
                </c:pt>
                <c:pt idx="357">
                  <c:v>44350</c:v>
                </c:pt>
                <c:pt idx="358">
                  <c:v>44349</c:v>
                </c:pt>
                <c:pt idx="359">
                  <c:v>44348</c:v>
                </c:pt>
                <c:pt idx="360">
                  <c:v>44344</c:v>
                </c:pt>
                <c:pt idx="361">
                  <c:v>44343</c:v>
                </c:pt>
                <c:pt idx="362">
                  <c:v>44342</c:v>
                </c:pt>
                <c:pt idx="363">
                  <c:v>44341</c:v>
                </c:pt>
                <c:pt idx="364">
                  <c:v>44340</c:v>
                </c:pt>
                <c:pt idx="365">
                  <c:v>44337</c:v>
                </c:pt>
                <c:pt idx="366">
                  <c:v>44336</c:v>
                </c:pt>
                <c:pt idx="367">
                  <c:v>44335</c:v>
                </c:pt>
                <c:pt idx="368">
                  <c:v>44334</c:v>
                </c:pt>
                <c:pt idx="369">
                  <c:v>44333</c:v>
                </c:pt>
                <c:pt idx="370">
                  <c:v>44330</c:v>
                </c:pt>
                <c:pt idx="371">
                  <c:v>44329</c:v>
                </c:pt>
                <c:pt idx="372">
                  <c:v>44328</c:v>
                </c:pt>
                <c:pt idx="373">
                  <c:v>44327</c:v>
                </c:pt>
                <c:pt idx="374">
                  <c:v>44326</c:v>
                </c:pt>
                <c:pt idx="375">
                  <c:v>44323</c:v>
                </c:pt>
                <c:pt idx="376">
                  <c:v>44322</c:v>
                </c:pt>
                <c:pt idx="377">
                  <c:v>44321</c:v>
                </c:pt>
                <c:pt idx="378">
                  <c:v>44320</c:v>
                </c:pt>
                <c:pt idx="379">
                  <c:v>44319</c:v>
                </c:pt>
                <c:pt idx="380">
                  <c:v>44316</c:v>
                </c:pt>
                <c:pt idx="381">
                  <c:v>44315</c:v>
                </c:pt>
                <c:pt idx="382">
                  <c:v>44314</c:v>
                </c:pt>
                <c:pt idx="383">
                  <c:v>44313</c:v>
                </c:pt>
                <c:pt idx="384">
                  <c:v>44312</c:v>
                </c:pt>
                <c:pt idx="385">
                  <c:v>44309</c:v>
                </c:pt>
                <c:pt idx="386">
                  <c:v>44308</c:v>
                </c:pt>
                <c:pt idx="387">
                  <c:v>44307</c:v>
                </c:pt>
                <c:pt idx="388">
                  <c:v>44306</c:v>
                </c:pt>
                <c:pt idx="389">
                  <c:v>44305</c:v>
                </c:pt>
                <c:pt idx="390">
                  <c:v>44302</c:v>
                </c:pt>
                <c:pt idx="391">
                  <c:v>44301</c:v>
                </c:pt>
                <c:pt idx="392">
                  <c:v>44300</c:v>
                </c:pt>
                <c:pt idx="393">
                  <c:v>44299</c:v>
                </c:pt>
                <c:pt idx="394">
                  <c:v>44298</c:v>
                </c:pt>
                <c:pt idx="395">
                  <c:v>44295</c:v>
                </c:pt>
                <c:pt idx="396">
                  <c:v>44294</c:v>
                </c:pt>
                <c:pt idx="397">
                  <c:v>44293</c:v>
                </c:pt>
                <c:pt idx="398">
                  <c:v>44292</c:v>
                </c:pt>
                <c:pt idx="399">
                  <c:v>44291</c:v>
                </c:pt>
                <c:pt idx="400">
                  <c:v>44287</c:v>
                </c:pt>
                <c:pt idx="401">
                  <c:v>44286</c:v>
                </c:pt>
                <c:pt idx="402">
                  <c:v>44285</c:v>
                </c:pt>
                <c:pt idx="403">
                  <c:v>44284</c:v>
                </c:pt>
                <c:pt idx="404">
                  <c:v>44281</c:v>
                </c:pt>
                <c:pt idx="405">
                  <c:v>44280</c:v>
                </c:pt>
                <c:pt idx="406">
                  <c:v>44279</c:v>
                </c:pt>
                <c:pt idx="407">
                  <c:v>44278</c:v>
                </c:pt>
                <c:pt idx="408">
                  <c:v>44277</c:v>
                </c:pt>
                <c:pt idx="409">
                  <c:v>44274</c:v>
                </c:pt>
                <c:pt idx="410">
                  <c:v>44273</c:v>
                </c:pt>
                <c:pt idx="411">
                  <c:v>44272</c:v>
                </c:pt>
                <c:pt idx="412">
                  <c:v>44271</c:v>
                </c:pt>
                <c:pt idx="413">
                  <c:v>44270</c:v>
                </c:pt>
                <c:pt idx="414">
                  <c:v>44267</c:v>
                </c:pt>
                <c:pt idx="415">
                  <c:v>44266</c:v>
                </c:pt>
                <c:pt idx="416">
                  <c:v>44265</c:v>
                </c:pt>
                <c:pt idx="417">
                  <c:v>44264</c:v>
                </c:pt>
                <c:pt idx="418">
                  <c:v>44263</c:v>
                </c:pt>
                <c:pt idx="419">
                  <c:v>44260</c:v>
                </c:pt>
                <c:pt idx="420">
                  <c:v>44259</c:v>
                </c:pt>
                <c:pt idx="421">
                  <c:v>44258</c:v>
                </c:pt>
                <c:pt idx="422">
                  <c:v>44257</c:v>
                </c:pt>
                <c:pt idx="423">
                  <c:v>44256</c:v>
                </c:pt>
                <c:pt idx="424">
                  <c:v>44253</c:v>
                </c:pt>
                <c:pt idx="425">
                  <c:v>44252</c:v>
                </c:pt>
                <c:pt idx="426">
                  <c:v>44251</c:v>
                </c:pt>
                <c:pt idx="427">
                  <c:v>44250</c:v>
                </c:pt>
                <c:pt idx="428">
                  <c:v>44249</c:v>
                </c:pt>
                <c:pt idx="429">
                  <c:v>44246</c:v>
                </c:pt>
                <c:pt idx="430">
                  <c:v>44245</c:v>
                </c:pt>
                <c:pt idx="431">
                  <c:v>44244</c:v>
                </c:pt>
                <c:pt idx="432">
                  <c:v>44243</c:v>
                </c:pt>
                <c:pt idx="433">
                  <c:v>44239</c:v>
                </c:pt>
                <c:pt idx="434">
                  <c:v>44238</c:v>
                </c:pt>
                <c:pt idx="435">
                  <c:v>44237</c:v>
                </c:pt>
                <c:pt idx="436">
                  <c:v>44236</c:v>
                </c:pt>
                <c:pt idx="437">
                  <c:v>44235</c:v>
                </c:pt>
                <c:pt idx="438">
                  <c:v>44232</c:v>
                </c:pt>
                <c:pt idx="439">
                  <c:v>44231</c:v>
                </c:pt>
                <c:pt idx="440">
                  <c:v>44230</c:v>
                </c:pt>
                <c:pt idx="441">
                  <c:v>44229</c:v>
                </c:pt>
                <c:pt idx="442">
                  <c:v>44228</c:v>
                </c:pt>
                <c:pt idx="443">
                  <c:v>44225</c:v>
                </c:pt>
                <c:pt idx="444">
                  <c:v>44224</c:v>
                </c:pt>
                <c:pt idx="445">
                  <c:v>44223</c:v>
                </c:pt>
                <c:pt idx="446">
                  <c:v>44222</c:v>
                </c:pt>
                <c:pt idx="447">
                  <c:v>44221</c:v>
                </c:pt>
                <c:pt idx="448">
                  <c:v>44218</c:v>
                </c:pt>
                <c:pt idx="449">
                  <c:v>44217</c:v>
                </c:pt>
                <c:pt idx="450">
                  <c:v>44216</c:v>
                </c:pt>
                <c:pt idx="451">
                  <c:v>44215</c:v>
                </c:pt>
                <c:pt idx="452">
                  <c:v>44211</c:v>
                </c:pt>
                <c:pt idx="453">
                  <c:v>44210</c:v>
                </c:pt>
                <c:pt idx="454">
                  <c:v>44209</c:v>
                </c:pt>
                <c:pt idx="455">
                  <c:v>44208</c:v>
                </c:pt>
                <c:pt idx="456">
                  <c:v>44207</c:v>
                </c:pt>
                <c:pt idx="457">
                  <c:v>44204</c:v>
                </c:pt>
                <c:pt idx="458">
                  <c:v>44203</c:v>
                </c:pt>
                <c:pt idx="459">
                  <c:v>44202</c:v>
                </c:pt>
                <c:pt idx="460">
                  <c:v>44201</c:v>
                </c:pt>
                <c:pt idx="461">
                  <c:v>44200</c:v>
                </c:pt>
                <c:pt idx="462">
                  <c:v>44196</c:v>
                </c:pt>
                <c:pt idx="463">
                  <c:v>44195</c:v>
                </c:pt>
                <c:pt idx="464">
                  <c:v>44194</c:v>
                </c:pt>
                <c:pt idx="465">
                  <c:v>44193</c:v>
                </c:pt>
                <c:pt idx="466">
                  <c:v>44189</c:v>
                </c:pt>
                <c:pt idx="467">
                  <c:v>44188</c:v>
                </c:pt>
                <c:pt idx="468">
                  <c:v>44187</c:v>
                </c:pt>
                <c:pt idx="469">
                  <c:v>44186</c:v>
                </c:pt>
                <c:pt idx="470">
                  <c:v>44183</c:v>
                </c:pt>
                <c:pt idx="471">
                  <c:v>44182</c:v>
                </c:pt>
                <c:pt idx="472">
                  <c:v>44181</c:v>
                </c:pt>
                <c:pt idx="473">
                  <c:v>44180</c:v>
                </c:pt>
                <c:pt idx="474">
                  <c:v>44179</c:v>
                </c:pt>
                <c:pt idx="475">
                  <c:v>44176</c:v>
                </c:pt>
                <c:pt idx="476">
                  <c:v>44175</c:v>
                </c:pt>
                <c:pt idx="477">
                  <c:v>44174</c:v>
                </c:pt>
                <c:pt idx="478">
                  <c:v>44173</c:v>
                </c:pt>
                <c:pt idx="479">
                  <c:v>44172</c:v>
                </c:pt>
                <c:pt idx="480">
                  <c:v>44169</c:v>
                </c:pt>
                <c:pt idx="481">
                  <c:v>44168</c:v>
                </c:pt>
                <c:pt idx="482">
                  <c:v>44167</c:v>
                </c:pt>
                <c:pt idx="483">
                  <c:v>44166</c:v>
                </c:pt>
                <c:pt idx="484">
                  <c:v>44165</c:v>
                </c:pt>
                <c:pt idx="485">
                  <c:v>44162</c:v>
                </c:pt>
                <c:pt idx="486">
                  <c:v>44160</c:v>
                </c:pt>
                <c:pt idx="487">
                  <c:v>44159</c:v>
                </c:pt>
                <c:pt idx="488">
                  <c:v>44158</c:v>
                </c:pt>
                <c:pt idx="489">
                  <c:v>44155</c:v>
                </c:pt>
                <c:pt idx="490">
                  <c:v>44154</c:v>
                </c:pt>
                <c:pt idx="491">
                  <c:v>44153</c:v>
                </c:pt>
                <c:pt idx="492">
                  <c:v>44152</c:v>
                </c:pt>
                <c:pt idx="493">
                  <c:v>44151</c:v>
                </c:pt>
                <c:pt idx="494">
                  <c:v>44148</c:v>
                </c:pt>
                <c:pt idx="495">
                  <c:v>44147</c:v>
                </c:pt>
                <c:pt idx="496">
                  <c:v>44146</c:v>
                </c:pt>
                <c:pt idx="497">
                  <c:v>44145</c:v>
                </c:pt>
                <c:pt idx="498">
                  <c:v>44144</c:v>
                </c:pt>
                <c:pt idx="499">
                  <c:v>44141</c:v>
                </c:pt>
                <c:pt idx="500">
                  <c:v>44140</c:v>
                </c:pt>
                <c:pt idx="501">
                  <c:v>44139</c:v>
                </c:pt>
                <c:pt idx="502">
                  <c:v>44138</c:v>
                </c:pt>
                <c:pt idx="503">
                  <c:v>44137</c:v>
                </c:pt>
                <c:pt idx="504">
                  <c:v>44134</c:v>
                </c:pt>
                <c:pt idx="505">
                  <c:v>44133</c:v>
                </c:pt>
                <c:pt idx="506">
                  <c:v>44132</c:v>
                </c:pt>
                <c:pt idx="507">
                  <c:v>44131</c:v>
                </c:pt>
                <c:pt idx="508">
                  <c:v>44130</c:v>
                </c:pt>
                <c:pt idx="509">
                  <c:v>44127</c:v>
                </c:pt>
                <c:pt idx="510">
                  <c:v>44126</c:v>
                </c:pt>
                <c:pt idx="511">
                  <c:v>44125</c:v>
                </c:pt>
                <c:pt idx="512">
                  <c:v>44124</c:v>
                </c:pt>
                <c:pt idx="513">
                  <c:v>44123</c:v>
                </c:pt>
                <c:pt idx="514">
                  <c:v>44120</c:v>
                </c:pt>
                <c:pt idx="515">
                  <c:v>44119</c:v>
                </c:pt>
                <c:pt idx="516">
                  <c:v>44118</c:v>
                </c:pt>
                <c:pt idx="517">
                  <c:v>44117</c:v>
                </c:pt>
                <c:pt idx="518">
                  <c:v>44116</c:v>
                </c:pt>
                <c:pt idx="519">
                  <c:v>44113</c:v>
                </c:pt>
                <c:pt idx="520">
                  <c:v>44112</c:v>
                </c:pt>
                <c:pt idx="521">
                  <c:v>44111</c:v>
                </c:pt>
                <c:pt idx="522">
                  <c:v>44110</c:v>
                </c:pt>
                <c:pt idx="523">
                  <c:v>44109</c:v>
                </c:pt>
                <c:pt idx="524">
                  <c:v>44106</c:v>
                </c:pt>
                <c:pt idx="525">
                  <c:v>44105</c:v>
                </c:pt>
                <c:pt idx="526">
                  <c:v>44104</c:v>
                </c:pt>
                <c:pt idx="527">
                  <c:v>44103</c:v>
                </c:pt>
                <c:pt idx="528">
                  <c:v>44102</c:v>
                </c:pt>
                <c:pt idx="529">
                  <c:v>44099</c:v>
                </c:pt>
                <c:pt idx="530">
                  <c:v>44098</c:v>
                </c:pt>
                <c:pt idx="531">
                  <c:v>44097</c:v>
                </c:pt>
                <c:pt idx="532">
                  <c:v>44096</c:v>
                </c:pt>
                <c:pt idx="533">
                  <c:v>44095</c:v>
                </c:pt>
                <c:pt idx="534">
                  <c:v>44092</c:v>
                </c:pt>
                <c:pt idx="535">
                  <c:v>44091</c:v>
                </c:pt>
                <c:pt idx="536">
                  <c:v>44090</c:v>
                </c:pt>
                <c:pt idx="537">
                  <c:v>44089</c:v>
                </c:pt>
                <c:pt idx="538">
                  <c:v>44088</c:v>
                </c:pt>
                <c:pt idx="539">
                  <c:v>44085</c:v>
                </c:pt>
                <c:pt idx="540">
                  <c:v>44084</c:v>
                </c:pt>
                <c:pt idx="541">
                  <c:v>44083</c:v>
                </c:pt>
                <c:pt idx="542">
                  <c:v>44082</c:v>
                </c:pt>
                <c:pt idx="543">
                  <c:v>44078</c:v>
                </c:pt>
                <c:pt idx="544">
                  <c:v>44077</c:v>
                </c:pt>
                <c:pt idx="545">
                  <c:v>44076</c:v>
                </c:pt>
                <c:pt idx="546">
                  <c:v>44075</c:v>
                </c:pt>
                <c:pt idx="547">
                  <c:v>44074</c:v>
                </c:pt>
                <c:pt idx="548">
                  <c:v>44071</c:v>
                </c:pt>
                <c:pt idx="549">
                  <c:v>44070</c:v>
                </c:pt>
                <c:pt idx="550">
                  <c:v>44069</c:v>
                </c:pt>
                <c:pt idx="551">
                  <c:v>44068</c:v>
                </c:pt>
                <c:pt idx="552">
                  <c:v>44067</c:v>
                </c:pt>
                <c:pt idx="553">
                  <c:v>44064</c:v>
                </c:pt>
                <c:pt idx="554">
                  <c:v>44063</c:v>
                </c:pt>
                <c:pt idx="555">
                  <c:v>44062</c:v>
                </c:pt>
                <c:pt idx="556">
                  <c:v>44061</c:v>
                </c:pt>
                <c:pt idx="557">
                  <c:v>44060</c:v>
                </c:pt>
                <c:pt idx="558">
                  <c:v>44057</c:v>
                </c:pt>
                <c:pt idx="559">
                  <c:v>44056</c:v>
                </c:pt>
                <c:pt idx="560">
                  <c:v>44055</c:v>
                </c:pt>
                <c:pt idx="561">
                  <c:v>44054</c:v>
                </c:pt>
                <c:pt idx="562">
                  <c:v>44053</c:v>
                </c:pt>
                <c:pt idx="563">
                  <c:v>44050</c:v>
                </c:pt>
                <c:pt idx="564">
                  <c:v>44049</c:v>
                </c:pt>
                <c:pt idx="565">
                  <c:v>44048</c:v>
                </c:pt>
                <c:pt idx="566">
                  <c:v>44047</c:v>
                </c:pt>
                <c:pt idx="567">
                  <c:v>44046</c:v>
                </c:pt>
                <c:pt idx="568">
                  <c:v>44043</c:v>
                </c:pt>
                <c:pt idx="569">
                  <c:v>44042</c:v>
                </c:pt>
                <c:pt idx="570">
                  <c:v>44041</c:v>
                </c:pt>
                <c:pt idx="571">
                  <c:v>44040</c:v>
                </c:pt>
                <c:pt idx="572">
                  <c:v>44039</c:v>
                </c:pt>
                <c:pt idx="573">
                  <c:v>44036</c:v>
                </c:pt>
                <c:pt idx="574">
                  <c:v>44035</c:v>
                </c:pt>
                <c:pt idx="575">
                  <c:v>44034</c:v>
                </c:pt>
                <c:pt idx="576">
                  <c:v>44033</c:v>
                </c:pt>
                <c:pt idx="577">
                  <c:v>44032</c:v>
                </c:pt>
                <c:pt idx="578">
                  <c:v>44029</c:v>
                </c:pt>
                <c:pt idx="579">
                  <c:v>44028</c:v>
                </c:pt>
                <c:pt idx="580">
                  <c:v>44027</c:v>
                </c:pt>
                <c:pt idx="581">
                  <c:v>44026</c:v>
                </c:pt>
                <c:pt idx="582">
                  <c:v>44025</c:v>
                </c:pt>
                <c:pt idx="583">
                  <c:v>44022</c:v>
                </c:pt>
                <c:pt idx="584">
                  <c:v>44021</c:v>
                </c:pt>
                <c:pt idx="585">
                  <c:v>44020</c:v>
                </c:pt>
                <c:pt idx="586">
                  <c:v>44019</c:v>
                </c:pt>
                <c:pt idx="587">
                  <c:v>44018</c:v>
                </c:pt>
                <c:pt idx="588">
                  <c:v>44014</c:v>
                </c:pt>
                <c:pt idx="589">
                  <c:v>44013</c:v>
                </c:pt>
                <c:pt idx="590">
                  <c:v>44012</c:v>
                </c:pt>
                <c:pt idx="591">
                  <c:v>44011</c:v>
                </c:pt>
                <c:pt idx="592">
                  <c:v>44008</c:v>
                </c:pt>
                <c:pt idx="593">
                  <c:v>44007</c:v>
                </c:pt>
                <c:pt idx="594">
                  <c:v>44006</c:v>
                </c:pt>
                <c:pt idx="595">
                  <c:v>44005</c:v>
                </c:pt>
                <c:pt idx="596">
                  <c:v>44004</c:v>
                </c:pt>
                <c:pt idx="597">
                  <c:v>44001</c:v>
                </c:pt>
                <c:pt idx="598">
                  <c:v>44000</c:v>
                </c:pt>
                <c:pt idx="599">
                  <c:v>43999</c:v>
                </c:pt>
                <c:pt idx="600">
                  <c:v>43998</c:v>
                </c:pt>
                <c:pt idx="601">
                  <c:v>43997</c:v>
                </c:pt>
                <c:pt idx="602">
                  <c:v>43994</c:v>
                </c:pt>
                <c:pt idx="603">
                  <c:v>43993</c:v>
                </c:pt>
                <c:pt idx="604">
                  <c:v>43992</c:v>
                </c:pt>
                <c:pt idx="605">
                  <c:v>43991</c:v>
                </c:pt>
                <c:pt idx="606">
                  <c:v>43990</c:v>
                </c:pt>
                <c:pt idx="607">
                  <c:v>43987</c:v>
                </c:pt>
                <c:pt idx="608">
                  <c:v>43986</c:v>
                </c:pt>
                <c:pt idx="609">
                  <c:v>43985</c:v>
                </c:pt>
                <c:pt idx="610">
                  <c:v>43984</c:v>
                </c:pt>
                <c:pt idx="611">
                  <c:v>43983</c:v>
                </c:pt>
                <c:pt idx="612">
                  <c:v>43980</c:v>
                </c:pt>
                <c:pt idx="613">
                  <c:v>43979</c:v>
                </c:pt>
                <c:pt idx="614">
                  <c:v>43978</c:v>
                </c:pt>
                <c:pt idx="615">
                  <c:v>43977</c:v>
                </c:pt>
                <c:pt idx="616">
                  <c:v>43973</c:v>
                </c:pt>
                <c:pt idx="617">
                  <c:v>43972</c:v>
                </c:pt>
                <c:pt idx="618">
                  <c:v>43971</c:v>
                </c:pt>
                <c:pt idx="619">
                  <c:v>43970</c:v>
                </c:pt>
                <c:pt idx="620">
                  <c:v>43969</c:v>
                </c:pt>
                <c:pt idx="621">
                  <c:v>43966</c:v>
                </c:pt>
                <c:pt idx="622">
                  <c:v>43965</c:v>
                </c:pt>
                <c:pt idx="623">
                  <c:v>43964</c:v>
                </c:pt>
                <c:pt idx="624">
                  <c:v>43963</c:v>
                </c:pt>
                <c:pt idx="625">
                  <c:v>43962</c:v>
                </c:pt>
                <c:pt idx="626">
                  <c:v>43959</c:v>
                </c:pt>
                <c:pt idx="627">
                  <c:v>43958</c:v>
                </c:pt>
                <c:pt idx="628">
                  <c:v>43957</c:v>
                </c:pt>
                <c:pt idx="629">
                  <c:v>43956</c:v>
                </c:pt>
                <c:pt idx="630">
                  <c:v>43955</c:v>
                </c:pt>
                <c:pt idx="631">
                  <c:v>43952</c:v>
                </c:pt>
                <c:pt idx="632">
                  <c:v>43951</c:v>
                </c:pt>
                <c:pt idx="633">
                  <c:v>43950</c:v>
                </c:pt>
                <c:pt idx="634">
                  <c:v>43949</c:v>
                </c:pt>
                <c:pt idx="635">
                  <c:v>43948</c:v>
                </c:pt>
                <c:pt idx="636">
                  <c:v>43945</c:v>
                </c:pt>
                <c:pt idx="637">
                  <c:v>43944</c:v>
                </c:pt>
                <c:pt idx="638">
                  <c:v>43943</c:v>
                </c:pt>
                <c:pt idx="639">
                  <c:v>43942</c:v>
                </c:pt>
                <c:pt idx="640">
                  <c:v>43941</c:v>
                </c:pt>
                <c:pt idx="641">
                  <c:v>43938</c:v>
                </c:pt>
                <c:pt idx="642">
                  <c:v>43937</c:v>
                </c:pt>
                <c:pt idx="643">
                  <c:v>43936</c:v>
                </c:pt>
                <c:pt idx="644">
                  <c:v>43935</c:v>
                </c:pt>
                <c:pt idx="645">
                  <c:v>43934</c:v>
                </c:pt>
                <c:pt idx="646">
                  <c:v>43930</c:v>
                </c:pt>
                <c:pt idx="647">
                  <c:v>43929</c:v>
                </c:pt>
                <c:pt idx="648">
                  <c:v>43928</c:v>
                </c:pt>
                <c:pt idx="649">
                  <c:v>43927</c:v>
                </c:pt>
                <c:pt idx="650">
                  <c:v>43924</c:v>
                </c:pt>
                <c:pt idx="651">
                  <c:v>43923</c:v>
                </c:pt>
                <c:pt idx="652">
                  <c:v>43922</c:v>
                </c:pt>
                <c:pt idx="653">
                  <c:v>43921</c:v>
                </c:pt>
                <c:pt idx="654">
                  <c:v>43920</c:v>
                </c:pt>
                <c:pt idx="655">
                  <c:v>43917</c:v>
                </c:pt>
                <c:pt idx="656">
                  <c:v>43916</c:v>
                </c:pt>
                <c:pt idx="657">
                  <c:v>43915</c:v>
                </c:pt>
                <c:pt idx="658">
                  <c:v>43914</c:v>
                </c:pt>
                <c:pt idx="659">
                  <c:v>43913</c:v>
                </c:pt>
                <c:pt idx="660">
                  <c:v>43910</c:v>
                </c:pt>
                <c:pt idx="661">
                  <c:v>43909</c:v>
                </c:pt>
                <c:pt idx="662">
                  <c:v>43908</c:v>
                </c:pt>
                <c:pt idx="663">
                  <c:v>43907</c:v>
                </c:pt>
                <c:pt idx="664">
                  <c:v>43906</c:v>
                </c:pt>
                <c:pt idx="665">
                  <c:v>43903</c:v>
                </c:pt>
                <c:pt idx="666">
                  <c:v>43902</c:v>
                </c:pt>
                <c:pt idx="667">
                  <c:v>43901</c:v>
                </c:pt>
                <c:pt idx="668">
                  <c:v>43900</c:v>
                </c:pt>
                <c:pt idx="669">
                  <c:v>43899</c:v>
                </c:pt>
                <c:pt idx="670">
                  <c:v>43896</c:v>
                </c:pt>
                <c:pt idx="671">
                  <c:v>43895</c:v>
                </c:pt>
                <c:pt idx="672">
                  <c:v>43894</c:v>
                </c:pt>
                <c:pt idx="673">
                  <c:v>43893</c:v>
                </c:pt>
                <c:pt idx="674">
                  <c:v>43892</c:v>
                </c:pt>
                <c:pt idx="675">
                  <c:v>43889</c:v>
                </c:pt>
                <c:pt idx="676">
                  <c:v>43888</c:v>
                </c:pt>
                <c:pt idx="677">
                  <c:v>43887</c:v>
                </c:pt>
                <c:pt idx="678">
                  <c:v>43886</c:v>
                </c:pt>
                <c:pt idx="679">
                  <c:v>43885</c:v>
                </c:pt>
                <c:pt idx="680">
                  <c:v>43882</c:v>
                </c:pt>
                <c:pt idx="681">
                  <c:v>43881</c:v>
                </c:pt>
                <c:pt idx="682">
                  <c:v>43880</c:v>
                </c:pt>
                <c:pt idx="683">
                  <c:v>43879</c:v>
                </c:pt>
                <c:pt idx="684">
                  <c:v>43875</c:v>
                </c:pt>
                <c:pt idx="685">
                  <c:v>43874</c:v>
                </c:pt>
                <c:pt idx="686">
                  <c:v>43873</c:v>
                </c:pt>
                <c:pt idx="687">
                  <c:v>43872</c:v>
                </c:pt>
                <c:pt idx="688">
                  <c:v>43871</c:v>
                </c:pt>
                <c:pt idx="689">
                  <c:v>43868</c:v>
                </c:pt>
                <c:pt idx="690">
                  <c:v>43867</c:v>
                </c:pt>
                <c:pt idx="691">
                  <c:v>43866</c:v>
                </c:pt>
                <c:pt idx="692">
                  <c:v>43865</c:v>
                </c:pt>
                <c:pt idx="693">
                  <c:v>43864</c:v>
                </c:pt>
                <c:pt idx="694">
                  <c:v>43861</c:v>
                </c:pt>
                <c:pt idx="695">
                  <c:v>43860</c:v>
                </c:pt>
                <c:pt idx="696">
                  <c:v>43859</c:v>
                </c:pt>
                <c:pt idx="697">
                  <c:v>43858</c:v>
                </c:pt>
                <c:pt idx="698">
                  <c:v>43857</c:v>
                </c:pt>
                <c:pt idx="699">
                  <c:v>43854</c:v>
                </c:pt>
                <c:pt idx="700">
                  <c:v>43853</c:v>
                </c:pt>
                <c:pt idx="701">
                  <c:v>43852</c:v>
                </c:pt>
                <c:pt idx="702">
                  <c:v>43851</c:v>
                </c:pt>
                <c:pt idx="703">
                  <c:v>43847</c:v>
                </c:pt>
                <c:pt idx="704">
                  <c:v>43846</c:v>
                </c:pt>
                <c:pt idx="705">
                  <c:v>43845</c:v>
                </c:pt>
                <c:pt idx="706">
                  <c:v>43844</c:v>
                </c:pt>
                <c:pt idx="707">
                  <c:v>43843</c:v>
                </c:pt>
                <c:pt idx="708">
                  <c:v>43840</c:v>
                </c:pt>
                <c:pt idx="709">
                  <c:v>43839</c:v>
                </c:pt>
                <c:pt idx="710">
                  <c:v>43838</c:v>
                </c:pt>
                <c:pt idx="711">
                  <c:v>43837</c:v>
                </c:pt>
                <c:pt idx="712">
                  <c:v>43836</c:v>
                </c:pt>
                <c:pt idx="713">
                  <c:v>43833</c:v>
                </c:pt>
                <c:pt idx="714">
                  <c:v>43832</c:v>
                </c:pt>
                <c:pt idx="715">
                  <c:v>43830</c:v>
                </c:pt>
                <c:pt idx="716">
                  <c:v>43829</c:v>
                </c:pt>
                <c:pt idx="717">
                  <c:v>43826</c:v>
                </c:pt>
                <c:pt idx="718">
                  <c:v>43825</c:v>
                </c:pt>
                <c:pt idx="719">
                  <c:v>43823</c:v>
                </c:pt>
                <c:pt idx="720">
                  <c:v>43822</c:v>
                </c:pt>
                <c:pt idx="721">
                  <c:v>43819</c:v>
                </c:pt>
                <c:pt idx="722">
                  <c:v>43818</c:v>
                </c:pt>
                <c:pt idx="723">
                  <c:v>43817</c:v>
                </c:pt>
                <c:pt idx="724">
                  <c:v>43816</c:v>
                </c:pt>
                <c:pt idx="725">
                  <c:v>43815</c:v>
                </c:pt>
                <c:pt idx="726">
                  <c:v>43812</c:v>
                </c:pt>
                <c:pt idx="727">
                  <c:v>43811</c:v>
                </c:pt>
                <c:pt idx="728">
                  <c:v>43810</c:v>
                </c:pt>
                <c:pt idx="729">
                  <c:v>43809</c:v>
                </c:pt>
                <c:pt idx="730">
                  <c:v>43808</c:v>
                </c:pt>
                <c:pt idx="731">
                  <c:v>43805</c:v>
                </c:pt>
                <c:pt idx="732">
                  <c:v>43804</c:v>
                </c:pt>
                <c:pt idx="733">
                  <c:v>43803</c:v>
                </c:pt>
                <c:pt idx="734">
                  <c:v>43802</c:v>
                </c:pt>
                <c:pt idx="735">
                  <c:v>43801</c:v>
                </c:pt>
                <c:pt idx="736">
                  <c:v>43798</c:v>
                </c:pt>
                <c:pt idx="737">
                  <c:v>43796</c:v>
                </c:pt>
                <c:pt idx="738">
                  <c:v>43795</c:v>
                </c:pt>
                <c:pt idx="739">
                  <c:v>43794</c:v>
                </c:pt>
                <c:pt idx="740">
                  <c:v>43791</c:v>
                </c:pt>
                <c:pt idx="741">
                  <c:v>43790</c:v>
                </c:pt>
                <c:pt idx="742">
                  <c:v>43789</c:v>
                </c:pt>
                <c:pt idx="743">
                  <c:v>43788</c:v>
                </c:pt>
                <c:pt idx="744">
                  <c:v>43787</c:v>
                </c:pt>
                <c:pt idx="745">
                  <c:v>43784</c:v>
                </c:pt>
                <c:pt idx="746">
                  <c:v>43783</c:v>
                </c:pt>
                <c:pt idx="747">
                  <c:v>43782</c:v>
                </c:pt>
                <c:pt idx="748">
                  <c:v>43781</c:v>
                </c:pt>
                <c:pt idx="749">
                  <c:v>43780</c:v>
                </c:pt>
                <c:pt idx="750">
                  <c:v>43777</c:v>
                </c:pt>
                <c:pt idx="751">
                  <c:v>43776</c:v>
                </c:pt>
                <c:pt idx="752">
                  <c:v>43775</c:v>
                </c:pt>
                <c:pt idx="753">
                  <c:v>43774</c:v>
                </c:pt>
                <c:pt idx="754">
                  <c:v>43773</c:v>
                </c:pt>
                <c:pt idx="755">
                  <c:v>43770</c:v>
                </c:pt>
                <c:pt idx="756">
                  <c:v>43769</c:v>
                </c:pt>
                <c:pt idx="757">
                  <c:v>43768</c:v>
                </c:pt>
                <c:pt idx="758">
                  <c:v>43767</c:v>
                </c:pt>
                <c:pt idx="759">
                  <c:v>43766</c:v>
                </c:pt>
                <c:pt idx="760">
                  <c:v>43763</c:v>
                </c:pt>
                <c:pt idx="761">
                  <c:v>43762</c:v>
                </c:pt>
                <c:pt idx="762">
                  <c:v>43761</c:v>
                </c:pt>
                <c:pt idx="763">
                  <c:v>43760</c:v>
                </c:pt>
                <c:pt idx="764">
                  <c:v>43759</c:v>
                </c:pt>
                <c:pt idx="765">
                  <c:v>43756</c:v>
                </c:pt>
                <c:pt idx="766">
                  <c:v>43755</c:v>
                </c:pt>
                <c:pt idx="767">
                  <c:v>43754</c:v>
                </c:pt>
                <c:pt idx="768">
                  <c:v>43753</c:v>
                </c:pt>
                <c:pt idx="769">
                  <c:v>43752</c:v>
                </c:pt>
                <c:pt idx="770">
                  <c:v>43749</c:v>
                </c:pt>
                <c:pt idx="771">
                  <c:v>43748</c:v>
                </c:pt>
                <c:pt idx="772">
                  <c:v>43747</c:v>
                </c:pt>
                <c:pt idx="773">
                  <c:v>43746</c:v>
                </c:pt>
                <c:pt idx="774">
                  <c:v>43745</c:v>
                </c:pt>
                <c:pt idx="775">
                  <c:v>43742</c:v>
                </c:pt>
                <c:pt idx="776">
                  <c:v>43741</c:v>
                </c:pt>
                <c:pt idx="777">
                  <c:v>43740</c:v>
                </c:pt>
                <c:pt idx="778">
                  <c:v>43739</c:v>
                </c:pt>
                <c:pt idx="779">
                  <c:v>43738</c:v>
                </c:pt>
                <c:pt idx="780">
                  <c:v>43735</c:v>
                </c:pt>
                <c:pt idx="781">
                  <c:v>43734</c:v>
                </c:pt>
                <c:pt idx="782">
                  <c:v>43733</c:v>
                </c:pt>
                <c:pt idx="783">
                  <c:v>43732</c:v>
                </c:pt>
                <c:pt idx="784">
                  <c:v>43731</c:v>
                </c:pt>
                <c:pt idx="785">
                  <c:v>43728</c:v>
                </c:pt>
                <c:pt idx="786">
                  <c:v>43727</c:v>
                </c:pt>
                <c:pt idx="787">
                  <c:v>43726</c:v>
                </c:pt>
                <c:pt idx="788">
                  <c:v>43725</c:v>
                </c:pt>
                <c:pt idx="789">
                  <c:v>43724</c:v>
                </c:pt>
                <c:pt idx="790">
                  <c:v>43721</c:v>
                </c:pt>
                <c:pt idx="791">
                  <c:v>43720</c:v>
                </c:pt>
                <c:pt idx="792">
                  <c:v>43719</c:v>
                </c:pt>
                <c:pt idx="793">
                  <c:v>43718</c:v>
                </c:pt>
                <c:pt idx="794">
                  <c:v>43717</c:v>
                </c:pt>
                <c:pt idx="795">
                  <c:v>43714</c:v>
                </c:pt>
                <c:pt idx="796">
                  <c:v>43713</c:v>
                </c:pt>
                <c:pt idx="797">
                  <c:v>43712</c:v>
                </c:pt>
                <c:pt idx="798">
                  <c:v>43711</c:v>
                </c:pt>
                <c:pt idx="799">
                  <c:v>43707</c:v>
                </c:pt>
                <c:pt idx="800">
                  <c:v>43706</c:v>
                </c:pt>
                <c:pt idx="801">
                  <c:v>43705</c:v>
                </c:pt>
                <c:pt idx="802">
                  <c:v>43704</c:v>
                </c:pt>
                <c:pt idx="803">
                  <c:v>43703</c:v>
                </c:pt>
                <c:pt idx="804">
                  <c:v>43700</c:v>
                </c:pt>
                <c:pt idx="805">
                  <c:v>43699</c:v>
                </c:pt>
                <c:pt idx="806">
                  <c:v>43698</c:v>
                </c:pt>
                <c:pt idx="807">
                  <c:v>43697</c:v>
                </c:pt>
                <c:pt idx="808">
                  <c:v>43696</c:v>
                </c:pt>
                <c:pt idx="809">
                  <c:v>43693</c:v>
                </c:pt>
                <c:pt idx="810">
                  <c:v>43692</c:v>
                </c:pt>
                <c:pt idx="811">
                  <c:v>43691</c:v>
                </c:pt>
                <c:pt idx="812">
                  <c:v>43690</c:v>
                </c:pt>
                <c:pt idx="813">
                  <c:v>43689</c:v>
                </c:pt>
                <c:pt idx="814">
                  <c:v>43686</c:v>
                </c:pt>
                <c:pt idx="815">
                  <c:v>43685</c:v>
                </c:pt>
                <c:pt idx="816">
                  <c:v>43684</c:v>
                </c:pt>
                <c:pt idx="817">
                  <c:v>43683</c:v>
                </c:pt>
                <c:pt idx="818">
                  <c:v>43682</c:v>
                </c:pt>
                <c:pt idx="819">
                  <c:v>43679</c:v>
                </c:pt>
                <c:pt idx="820">
                  <c:v>43678</c:v>
                </c:pt>
                <c:pt idx="821">
                  <c:v>43677</c:v>
                </c:pt>
                <c:pt idx="822">
                  <c:v>43676</c:v>
                </c:pt>
                <c:pt idx="823">
                  <c:v>43675</c:v>
                </c:pt>
                <c:pt idx="824">
                  <c:v>43672</c:v>
                </c:pt>
                <c:pt idx="825">
                  <c:v>43671</c:v>
                </c:pt>
                <c:pt idx="826">
                  <c:v>43670</c:v>
                </c:pt>
                <c:pt idx="827">
                  <c:v>43669</c:v>
                </c:pt>
                <c:pt idx="828">
                  <c:v>43668</c:v>
                </c:pt>
                <c:pt idx="829">
                  <c:v>43665</c:v>
                </c:pt>
                <c:pt idx="830">
                  <c:v>43664</c:v>
                </c:pt>
                <c:pt idx="831">
                  <c:v>43663</c:v>
                </c:pt>
                <c:pt idx="832">
                  <c:v>43662</c:v>
                </c:pt>
                <c:pt idx="833">
                  <c:v>43661</c:v>
                </c:pt>
                <c:pt idx="834">
                  <c:v>43658</c:v>
                </c:pt>
                <c:pt idx="835">
                  <c:v>43657</c:v>
                </c:pt>
                <c:pt idx="836">
                  <c:v>43656</c:v>
                </c:pt>
                <c:pt idx="837">
                  <c:v>43655</c:v>
                </c:pt>
                <c:pt idx="838">
                  <c:v>43654</c:v>
                </c:pt>
                <c:pt idx="839">
                  <c:v>43651</c:v>
                </c:pt>
                <c:pt idx="840">
                  <c:v>43649</c:v>
                </c:pt>
                <c:pt idx="841">
                  <c:v>43648</c:v>
                </c:pt>
                <c:pt idx="842">
                  <c:v>43647</c:v>
                </c:pt>
                <c:pt idx="843">
                  <c:v>43644</c:v>
                </c:pt>
                <c:pt idx="844">
                  <c:v>43643</c:v>
                </c:pt>
                <c:pt idx="845">
                  <c:v>43642</c:v>
                </c:pt>
                <c:pt idx="846">
                  <c:v>43641</c:v>
                </c:pt>
                <c:pt idx="847">
                  <c:v>43640</c:v>
                </c:pt>
                <c:pt idx="848">
                  <c:v>43637</c:v>
                </c:pt>
                <c:pt idx="849">
                  <c:v>43636</c:v>
                </c:pt>
                <c:pt idx="850">
                  <c:v>43635</c:v>
                </c:pt>
                <c:pt idx="851">
                  <c:v>43634</c:v>
                </c:pt>
                <c:pt idx="852">
                  <c:v>43633</c:v>
                </c:pt>
                <c:pt idx="853">
                  <c:v>43630</c:v>
                </c:pt>
                <c:pt idx="854">
                  <c:v>43629</c:v>
                </c:pt>
                <c:pt idx="855">
                  <c:v>43628</c:v>
                </c:pt>
                <c:pt idx="856">
                  <c:v>43627</c:v>
                </c:pt>
                <c:pt idx="857">
                  <c:v>43626</c:v>
                </c:pt>
                <c:pt idx="858">
                  <c:v>43623</c:v>
                </c:pt>
                <c:pt idx="859">
                  <c:v>43622</c:v>
                </c:pt>
                <c:pt idx="860">
                  <c:v>43621</c:v>
                </c:pt>
                <c:pt idx="861">
                  <c:v>43620</c:v>
                </c:pt>
                <c:pt idx="862">
                  <c:v>43619</c:v>
                </c:pt>
                <c:pt idx="863">
                  <c:v>43616</c:v>
                </c:pt>
                <c:pt idx="864">
                  <c:v>43615</c:v>
                </c:pt>
                <c:pt idx="865">
                  <c:v>43614</c:v>
                </c:pt>
                <c:pt idx="866">
                  <c:v>43613</c:v>
                </c:pt>
                <c:pt idx="867">
                  <c:v>43609</c:v>
                </c:pt>
                <c:pt idx="868">
                  <c:v>43608</c:v>
                </c:pt>
                <c:pt idx="869">
                  <c:v>43607</c:v>
                </c:pt>
                <c:pt idx="870">
                  <c:v>43606</c:v>
                </c:pt>
                <c:pt idx="871">
                  <c:v>43605</c:v>
                </c:pt>
                <c:pt idx="872">
                  <c:v>43602</c:v>
                </c:pt>
                <c:pt idx="873">
                  <c:v>43601</c:v>
                </c:pt>
                <c:pt idx="874">
                  <c:v>43600</c:v>
                </c:pt>
                <c:pt idx="875">
                  <c:v>43599</c:v>
                </c:pt>
                <c:pt idx="876">
                  <c:v>43598</c:v>
                </c:pt>
                <c:pt idx="877">
                  <c:v>43595</c:v>
                </c:pt>
                <c:pt idx="878">
                  <c:v>43594</c:v>
                </c:pt>
                <c:pt idx="879">
                  <c:v>43593</c:v>
                </c:pt>
                <c:pt idx="880">
                  <c:v>43592</c:v>
                </c:pt>
                <c:pt idx="881">
                  <c:v>43591</c:v>
                </c:pt>
                <c:pt idx="882">
                  <c:v>43588</c:v>
                </c:pt>
                <c:pt idx="883">
                  <c:v>43587</c:v>
                </c:pt>
                <c:pt idx="884">
                  <c:v>43586</c:v>
                </c:pt>
                <c:pt idx="885">
                  <c:v>43585</c:v>
                </c:pt>
                <c:pt idx="886">
                  <c:v>43584</c:v>
                </c:pt>
                <c:pt idx="887">
                  <c:v>43581</c:v>
                </c:pt>
                <c:pt idx="888">
                  <c:v>43580</c:v>
                </c:pt>
                <c:pt idx="889">
                  <c:v>43579</c:v>
                </c:pt>
                <c:pt idx="890">
                  <c:v>43578</c:v>
                </c:pt>
                <c:pt idx="891">
                  <c:v>43577</c:v>
                </c:pt>
                <c:pt idx="892">
                  <c:v>43573</c:v>
                </c:pt>
                <c:pt idx="893">
                  <c:v>43572</c:v>
                </c:pt>
                <c:pt idx="894">
                  <c:v>43571</c:v>
                </c:pt>
                <c:pt idx="895">
                  <c:v>43570</c:v>
                </c:pt>
                <c:pt idx="896">
                  <c:v>43567</c:v>
                </c:pt>
                <c:pt idx="897">
                  <c:v>43566</c:v>
                </c:pt>
                <c:pt idx="898">
                  <c:v>43565</c:v>
                </c:pt>
                <c:pt idx="899">
                  <c:v>43564</c:v>
                </c:pt>
                <c:pt idx="900">
                  <c:v>43563</c:v>
                </c:pt>
                <c:pt idx="901">
                  <c:v>43560</c:v>
                </c:pt>
                <c:pt idx="902">
                  <c:v>43559</c:v>
                </c:pt>
                <c:pt idx="903">
                  <c:v>43558</c:v>
                </c:pt>
                <c:pt idx="904">
                  <c:v>43557</c:v>
                </c:pt>
                <c:pt idx="905">
                  <c:v>43556</c:v>
                </c:pt>
                <c:pt idx="906">
                  <c:v>43553</c:v>
                </c:pt>
                <c:pt idx="907">
                  <c:v>43552</c:v>
                </c:pt>
                <c:pt idx="908">
                  <c:v>43551</c:v>
                </c:pt>
                <c:pt idx="909">
                  <c:v>43550</c:v>
                </c:pt>
                <c:pt idx="910">
                  <c:v>43549</c:v>
                </c:pt>
                <c:pt idx="911">
                  <c:v>43546</c:v>
                </c:pt>
                <c:pt idx="912">
                  <c:v>43545</c:v>
                </c:pt>
                <c:pt idx="913">
                  <c:v>43544</c:v>
                </c:pt>
                <c:pt idx="914">
                  <c:v>43543</c:v>
                </c:pt>
                <c:pt idx="915">
                  <c:v>43542</c:v>
                </c:pt>
                <c:pt idx="916">
                  <c:v>43539</c:v>
                </c:pt>
                <c:pt idx="917">
                  <c:v>43538</c:v>
                </c:pt>
                <c:pt idx="918">
                  <c:v>43537</c:v>
                </c:pt>
                <c:pt idx="919">
                  <c:v>43536</c:v>
                </c:pt>
                <c:pt idx="920">
                  <c:v>43535</c:v>
                </c:pt>
                <c:pt idx="921">
                  <c:v>43532</c:v>
                </c:pt>
                <c:pt idx="922">
                  <c:v>43531</c:v>
                </c:pt>
                <c:pt idx="923">
                  <c:v>43530</c:v>
                </c:pt>
                <c:pt idx="924">
                  <c:v>43529</c:v>
                </c:pt>
                <c:pt idx="925">
                  <c:v>43528</c:v>
                </c:pt>
                <c:pt idx="926">
                  <c:v>43525</c:v>
                </c:pt>
                <c:pt idx="927">
                  <c:v>43524</c:v>
                </c:pt>
                <c:pt idx="928">
                  <c:v>43523</c:v>
                </c:pt>
                <c:pt idx="929">
                  <c:v>43522</c:v>
                </c:pt>
                <c:pt idx="930">
                  <c:v>43521</c:v>
                </c:pt>
                <c:pt idx="931">
                  <c:v>43518</c:v>
                </c:pt>
                <c:pt idx="932">
                  <c:v>43517</c:v>
                </c:pt>
                <c:pt idx="933">
                  <c:v>43516</c:v>
                </c:pt>
                <c:pt idx="934">
                  <c:v>43515</c:v>
                </c:pt>
                <c:pt idx="935">
                  <c:v>43511</c:v>
                </c:pt>
                <c:pt idx="936">
                  <c:v>43510</c:v>
                </c:pt>
                <c:pt idx="937">
                  <c:v>43509</c:v>
                </c:pt>
                <c:pt idx="938">
                  <c:v>43508</c:v>
                </c:pt>
                <c:pt idx="939">
                  <c:v>43507</c:v>
                </c:pt>
                <c:pt idx="940">
                  <c:v>43504</c:v>
                </c:pt>
                <c:pt idx="941">
                  <c:v>43503</c:v>
                </c:pt>
                <c:pt idx="942">
                  <c:v>43502</c:v>
                </c:pt>
                <c:pt idx="943">
                  <c:v>43501</c:v>
                </c:pt>
                <c:pt idx="944">
                  <c:v>43500</c:v>
                </c:pt>
                <c:pt idx="945">
                  <c:v>43497</c:v>
                </c:pt>
                <c:pt idx="946">
                  <c:v>43496</c:v>
                </c:pt>
                <c:pt idx="947">
                  <c:v>43495</c:v>
                </c:pt>
                <c:pt idx="948">
                  <c:v>43494</c:v>
                </c:pt>
                <c:pt idx="949">
                  <c:v>43493</c:v>
                </c:pt>
                <c:pt idx="950">
                  <c:v>43490</c:v>
                </c:pt>
                <c:pt idx="951">
                  <c:v>43489</c:v>
                </c:pt>
                <c:pt idx="952">
                  <c:v>43488</c:v>
                </c:pt>
                <c:pt idx="953">
                  <c:v>43487</c:v>
                </c:pt>
                <c:pt idx="954">
                  <c:v>43483</c:v>
                </c:pt>
                <c:pt idx="955">
                  <c:v>43482</c:v>
                </c:pt>
                <c:pt idx="956">
                  <c:v>43481</c:v>
                </c:pt>
                <c:pt idx="957">
                  <c:v>43480</c:v>
                </c:pt>
                <c:pt idx="958">
                  <c:v>43479</c:v>
                </c:pt>
                <c:pt idx="959">
                  <c:v>43476</c:v>
                </c:pt>
                <c:pt idx="960">
                  <c:v>43475</c:v>
                </c:pt>
                <c:pt idx="961">
                  <c:v>43474</c:v>
                </c:pt>
                <c:pt idx="962">
                  <c:v>43473</c:v>
                </c:pt>
                <c:pt idx="963">
                  <c:v>43472</c:v>
                </c:pt>
                <c:pt idx="964">
                  <c:v>43469</c:v>
                </c:pt>
                <c:pt idx="965">
                  <c:v>43468</c:v>
                </c:pt>
                <c:pt idx="966">
                  <c:v>43467</c:v>
                </c:pt>
                <c:pt idx="967">
                  <c:v>43465</c:v>
                </c:pt>
                <c:pt idx="968">
                  <c:v>43462</c:v>
                </c:pt>
                <c:pt idx="969">
                  <c:v>43461</c:v>
                </c:pt>
                <c:pt idx="970">
                  <c:v>43460</c:v>
                </c:pt>
                <c:pt idx="971">
                  <c:v>43458</c:v>
                </c:pt>
                <c:pt idx="972">
                  <c:v>43455</c:v>
                </c:pt>
                <c:pt idx="973">
                  <c:v>43454</c:v>
                </c:pt>
                <c:pt idx="974">
                  <c:v>43453</c:v>
                </c:pt>
                <c:pt idx="975">
                  <c:v>43452</c:v>
                </c:pt>
                <c:pt idx="976">
                  <c:v>43451</c:v>
                </c:pt>
                <c:pt idx="977">
                  <c:v>43448</c:v>
                </c:pt>
                <c:pt idx="978">
                  <c:v>43447</c:v>
                </c:pt>
                <c:pt idx="979">
                  <c:v>43446</c:v>
                </c:pt>
                <c:pt idx="980">
                  <c:v>43445</c:v>
                </c:pt>
                <c:pt idx="981">
                  <c:v>43444</c:v>
                </c:pt>
                <c:pt idx="982">
                  <c:v>43441</c:v>
                </c:pt>
                <c:pt idx="983">
                  <c:v>43440</c:v>
                </c:pt>
                <c:pt idx="984">
                  <c:v>43438</c:v>
                </c:pt>
                <c:pt idx="985">
                  <c:v>43437</c:v>
                </c:pt>
                <c:pt idx="986">
                  <c:v>43434</c:v>
                </c:pt>
                <c:pt idx="987">
                  <c:v>43433</c:v>
                </c:pt>
                <c:pt idx="988">
                  <c:v>43432</c:v>
                </c:pt>
                <c:pt idx="989">
                  <c:v>43431</c:v>
                </c:pt>
                <c:pt idx="990">
                  <c:v>43430</c:v>
                </c:pt>
                <c:pt idx="991">
                  <c:v>43427</c:v>
                </c:pt>
                <c:pt idx="992">
                  <c:v>43425</c:v>
                </c:pt>
                <c:pt idx="993">
                  <c:v>43424</c:v>
                </c:pt>
                <c:pt idx="994">
                  <c:v>43423</c:v>
                </c:pt>
                <c:pt idx="995">
                  <c:v>43420</c:v>
                </c:pt>
                <c:pt idx="996">
                  <c:v>43419</c:v>
                </c:pt>
                <c:pt idx="997">
                  <c:v>43418</c:v>
                </c:pt>
                <c:pt idx="998">
                  <c:v>43417</c:v>
                </c:pt>
                <c:pt idx="999">
                  <c:v>43416</c:v>
                </c:pt>
                <c:pt idx="1000">
                  <c:v>43413</c:v>
                </c:pt>
                <c:pt idx="1001">
                  <c:v>43412</c:v>
                </c:pt>
                <c:pt idx="1002">
                  <c:v>43411</c:v>
                </c:pt>
                <c:pt idx="1003">
                  <c:v>43410</c:v>
                </c:pt>
                <c:pt idx="1004">
                  <c:v>43409</c:v>
                </c:pt>
                <c:pt idx="1005">
                  <c:v>43406</c:v>
                </c:pt>
                <c:pt idx="1006">
                  <c:v>43405</c:v>
                </c:pt>
                <c:pt idx="1007">
                  <c:v>43404</c:v>
                </c:pt>
                <c:pt idx="1008">
                  <c:v>43403</c:v>
                </c:pt>
                <c:pt idx="1009">
                  <c:v>43402</c:v>
                </c:pt>
                <c:pt idx="1010">
                  <c:v>43399</c:v>
                </c:pt>
                <c:pt idx="1011">
                  <c:v>43398</c:v>
                </c:pt>
                <c:pt idx="1012">
                  <c:v>43397</c:v>
                </c:pt>
                <c:pt idx="1013">
                  <c:v>43396</c:v>
                </c:pt>
                <c:pt idx="1014">
                  <c:v>43395</c:v>
                </c:pt>
                <c:pt idx="1015">
                  <c:v>43392</c:v>
                </c:pt>
                <c:pt idx="1016">
                  <c:v>43391</c:v>
                </c:pt>
                <c:pt idx="1017">
                  <c:v>43390</c:v>
                </c:pt>
                <c:pt idx="1018">
                  <c:v>43389</c:v>
                </c:pt>
                <c:pt idx="1019">
                  <c:v>43388</c:v>
                </c:pt>
                <c:pt idx="1020">
                  <c:v>43385</c:v>
                </c:pt>
                <c:pt idx="1021">
                  <c:v>43384</c:v>
                </c:pt>
                <c:pt idx="1022">
                  <c:v>43383</c:v>
                </c:pt>
                <c:pt idx="1023">
                  <c:v>43382</c:v>
                </c:pt>
                <c:pt idx="1024">
                  <c:v>43381</c:v>
                </c:pt>
                <c:pt idx="1025">
                  <c:v>43378</c:v>
                </c:pt>
                <c:pt idx="1026">
                  <c:v>43377</c:v>
                </c:pt>
                <c:pt idx="1027">
                  <c:v>43376</c:v>
                </c:pt>
                <c:pt idx="1028">
                  <c:v>43375</c:v>
                </c:pt>
                <c:pt idx="1029">
                  <c:v>43374</c:v>
                </c:pt>
                <c:pt idx="1030">
                  <c:v>43371</c:v>
                </c:pt>
                <c:pt idx="1031">
                  <c:v>43370</c:v>
                </c:pt>
                <c:pt idx="1032">
                  <c:v>43369</c:v>
                </c:pt>
                <c:pt idx="1033">
                  <c:v>43368</c:v>
                </c:pt>
                <c:pt idx="1034">
                  <c:v>43367</c:v>
                </c:pt>
                <c:pt idx="1035">
                  <c:v>43364</c:v>
                </c:pt>
                <c:pt idx="1036">
                  <c:v>43363</c:v>
                </c:pt>
                <c:pt idx="1037">
                  <c:v>43362</c:v>
                </c:pt>
                <c:pt idx="1038">
                  <c:v>43361</c:v>
                </c:pt>
                <c:pt idx="1039">
                  <c:v>43360</c:v>
                </c:pt>
                <c:pt idx="1040">
                  <c:v>43357</c:v>
                </c:pt>
                <c:pt idx="1041">
                  <c:v>43356</c:v>
                </c:pt>
                <c:pt idx="1042">
                  <c:v>43355</c:v>
                </c:pt>
                <c:pt idx="1043">
                  <c:v>43354</c:v>
                </c:pt>
                <c:pt idx="1044">
                  <c:v>43353</c:v>
                </c:pt>
                <c:pt idx="1045">
                  <c:v>43350</c:v>
                </c:pt>
                <c:pt idx="1046">
                  <c:v>43349</c:v>
                </c:pt>
                <c:pt idx="1047">
                  <c:v>43348</c:v>
                </c:pt>
                <c:pt idx="1048">
                  <c:v>43347</c:v>
                </c:pt>
                <c:pt idx="1049">
                  <c:v>43343</c:v>
                </c:pt>
                <c:pt idx="1050">
                  <c:v>43342</c:v>
                </c:pt>
                <c:pt idx="1051">
                  <c:v>43341</c:v>
                </c:pt>
                <c:pt idx="1052">
                  <c:v>43340</c:v>
                </c:pt>
                <c:pt idx="1053">
                  <c:v>43339</c:v>
                </c:pt>
                <c:pt idx="1054">
                  <c:v>43336</c:v>
                </c:pt>
                <c:pt idx="1055">
                  <c:v>43335</c:v>
                </c:pt>
                <c:pt idx="1056">
                  <c:v>43334</c:v>
                </c:pt>
                <c:pt idx="1057">
                  <c:v>43333</c:v>
                </c:pt>
                <c:pt idx="1058">
                  <c:v>43332</c:v>
                </c:pt>
                <c:pt idx="1059">
                  <c:v>43329</c:v>
                </c:pt>
                <c:pt idx="1060">
                  <c:v>43328</c:v>
                </c:pt>
                <c:pt idx="1061">
                  <c:v>43327</c:v>
                </c:pt>
                <c:pt idx="1062">
                  <c:v>43326</c:v>
                </c:pt>
                <c:pt idx="1063">
                  <c:v>43325</c:v>
                </c:pt>
                <c:pt idx="1064">
                  <c:v>43322</c:v>
                </c:pt>
                <c:pt idx="1065">
                  <c:v>43321</c:v>
                </c:pt>
                <c:pt idx="1066">
                  <c:v>43320</c:v>
                </c:pt>
                <c:pt idx="1067">
                  <c:v>43319</c:v>
                </c:pt>
                <c:pt idx="1068">
                  <c:v>43318</c:v>
                </c:pt>
                <c:pt idx="1069">
                  <c:v>43315</c:v>
                </c:pt>
                <c:pt idx="1070">
                  <c:v>43314</c:v>
                </c:pt>
                <c:pt idx="1071">
                  <c:v>43313</c:v>
                </c:pt>
                <c:pt idx="1072">
                  <c:v>43312</c:v>
                </c:pt>
                <c:pt idx="1073">
                  <c:v>43311</c:v>
                </c:pt>
                <c:pt idx="1074">
                  <c:v>43308</c:v>
                </c:pt>
                <c:pt idx="1075">
                  <c:v>43307</c:v>
                </c:pt>
                <c:pt idx="1076">
                  <c:v>43306</c:v>
                </c:pt>
                <c:pt idx="1077">
                  <c:v>43305</c:v>
                </c:pt>
                <c:pt idx="1078">
                  <c:v>43304</c:v>
                </c:pt>
                <c:pt idx="1079">
                  <c:v>43301</c:v>
                </c:pt>
                <c:pt idx="1080">
                  <c:v>43300</c:v>
                </c:pt>
                <c:pt idx="1081">
                  <c:v>43299</c:v>
                </c:pt>
                <c:pt idx="1082">
                  <c:v>43298</c:v>
                </c:pt>
                <c:pt idx="1083">
                  <c:v>43297</c:v>
                </c:pt>
                <c:pt idx="1084">
                  <c:v>43294</c:v>
                </c:pt>
                <c:pt idx="1085">
                  <c:v>43293</c:v>
                </c:pt>
                <c:pt idx="1086">
                  <c:v>43292</c:v>
                </c:pt>
                <c:pt idx="1087">
                  <c:v>43291</c:v>
                </c:pt>
                <c:pt idx="1088">
                  <c:v>43290</c:v>
                </c:pt>
                <c:pt idx="1089">
                  <c:v>43287</c:v>
                </c:pt>
                <c:pt idx="1090">
                  <c:v>43286</c:v>
                </c:pt>
                <c:pt idx="1091">
                  <c:v>43284</c:v>
                </c:pt>
                <c:pt idx="1092">
                  <c:v>43283</c:v>
                </c:pt>
                <c:pt idx="1093">
                  <c:v>43280</c:v>
                </c:pt>
                <c:pt idx="1094">
                  <c:v>43279</c:v>
                </c:pt>
                <c:pt idx="1095">
                  <c:v>43278</c:v>
                </c:pt>
                <c:pt idx="1096">
                  <c:v>43277</c:v>
                </c:pt>
                <c:pt idx="1097">
                  <c:v>43276</c:v>
                </c:pt>
                <c:pt idx="1098">
                  <c:v>43273</c:v>
                </c:pt>
                <c:pt idx="1099">
                  <c:v>43272</c:v>
                </c:pt>
                <c:pt idx="1100">
                  <c:v>43271</c:v>
                </c:pt>
                <c:pt idx="1101">
                  <c:v>43270</c:v>
                </c:pt>
                <c:pt idx="1102">
                  <c:v>43269</c:v>
                </c:pt>
                <c:pt idx="1103">
                  <c:v>43266</c:v>
                </c:pt>
                <c:pt idx="1104">
                  <c:v>43265</c:v>
                </c:pt>
                <c:pt idx="1105">
                  <c:v>43264</c:v>
                </c:pt>
                <c:pt idx="1106">
                  <c:v>43263</c:v>
                </c:pt>
                <c:pt idx="1107">
                  <c:v>43262</c:v>
                </c:pt>
                <c:pt idx="1108">
                  <c:v>43259</c:v>
                </c:pt>
                <c:pt idx="1109">
                  <c:v>43258</c:v>
                </c:pt>
                <c:pt idx="1110">
                  <c:v>43257</c:v>
                </c:pt>
                <c:pt idx="1111">
                  <c:v>43256</c:v>
                </c:pt>
                <c:pt idx="1112">
                  <c:v>43255</c:v>
                </c:pt>
                <c:pt idx="1113">
                  <c:v>43252</c:v>
                </c:pt>
                <c:pt idx="1114">
                  <c:v>43251</c:v>
                </c:pt>
                <c:pt idx="1115">
                  <c:v>43250</c:v>
                </c:pt>
                <c:pt idx="1116">
                  <c:v>43249</c:v>
                </c:pt>
                <c:pt idx="1117">
                  <c:v>43245</c:v>
                </c:pt>
                <c:pt idx="1118">
                  <c:v>43244</c:v>
                </c:pt>
                <c:pt idx="1119">
                  <c:v>43243</c:v>
                </c:pt>
                <c:pt idx="1120">
                  <c:v>43242</c:v>
                </c:pt>
                <c:pt idx="1121">
                  <c:v>43241</c:v>
                </c:pt>
                <c:pt idx="1122">
                  <c:v>43238</c:v>
                </c:pt>
                <c:pt idx="1123">
                  <c:v>43237</c:v>
                </c:pt>
                <c:pt idx="1124">
                  <c:v>43236</c:v>
                </c:pt>
                <c:pt idx="1125">
                  <c:v>43235</c:v>
                </c:pt>
                <c:pt idx="1126">
                  <c:v>43234</c:v>
                </c:pt>
                <c:pt idx="1127">
                  <c:v>43231</c:v>
                </c:pt>
                <c:pt idx="1128">
                  <c:v>43230</c:v>
                </c:pt>
                <c:pt idx="1129">
                  <c:v>43229</c:v>
                </c:pt>
                <c:pt idx="1130">
                  <c:v>43228</c:v>
                </c:pt>
                <c:pt idx="1131">
                  <c:v>43227</c:v>
                </c:pt>
                <c:pt idx="1132">
                  <c:v>43224</c:v>
                </c:pt>
                <c:pt idx="1133">
                  <c:v>43223</c:v>
                </c:pt>
                <c:pt idx="1134">
                  <c:v>43222</c:v>
                </c:pt>
                <c:pt idx="1135">
                  <c:v>43221</c:v>
                </c:pt>
                <c:pt idx="1136">
                  <c:v>43220</c:v>
                </c:pt>
                <c:pt idx="1137">
                  <c:v>43217</c:v>
                </c:pt>
                <c:pt idx="1138">
                  <c:v>43216</c:v>
                </c:pt>
                <c:pt idx="1139">
                  <c:v>43215</c:v>
                </c:pt>
                <c:pt idx="1140">
                  <c:v>43214</c:v>
                </c:pt>
                <c:pt idx="1141">
                  <c:v>43213</c:v>
                </c:pt>
                <c:pt idx="1142">
                  <c:v>43210</c:v>
                </c:pt>
                <c:pt idx="1143">
                  <c:v>43209</c:v>
                </c:pt>
                <c:pt idx="1144">
                  <c:v>43208</c:v>
                </c:pt>
                <c:pt idx="1145">
                  <c:v>43207</c:v>
                </c:pt>
                <c:pt idx="1146">
                  <c:v>43206</c:v>
                </c:pt>
                <c:pt idx="1147">
                  <c:v>43203</c:v>
                </c:pt>
                <c:pt idx="1148">
                  <c:v>43202</c:v>
                </c:pt>
                <c:pt idx="1149">
                  <c:v>43201</c:v>
                </c:pt>
                <c:pt idx="1150">
                  <c:v>43200</c:v>
                </c:pt>
                <c:pt idx="1151">
                  <c:v>43199</c:v>
                </c:pt>
                <c:pt idx="1152">
                  <c:v>43196</c:v>
                </c:pt>
                <c:pt idx="1153">
                  <c:v>43195</c:v>
                </c:pt>
                <c:pt idx="1154">
                  <c:v>43194</c:v>
                </c:pt>
                <c:pt idx="1155">
                  <c:v>43193</c:v>
                </c:pt>
                <c:pt idx="1156">
                  <c:v>43192</c:v>
                </c:pt>
                <c:pt idx="1157">
                  <c:v>43188</c:v>
                </c:pt>
                <c:pt idx="1158">
                  <c:v>43187</c:v>
                </c:pt>
                <c:pt idx="1159">
                  <c:v>43186</c:v>
                </c:pt>
                <c:pt idx="1160">
                  <c:v>43185</c:v>
                </c:pt>
                <c:pt idx="1161">
                  <c:v>43182</c:v>
                </c:pt>
                <c:pt idx="1162">
                  <c:v>43181</c:v>
                </c:pt>
                <c:pt idx="1163">
                  <c:v>43180</c:v>
                </c:pt>
                <c:pt idx="1164">
                  <c:v>43179</c:v>
                </c:pt>
                <c:pt idx="1165">
                  <c:v>43178</c:v>
                </c:pt>
                <c:pt idx="1166">
                  <c:v>43175</c:v>
                </c:pt>
                <c:pt idx="1167">
                  <c:v>43174</c:v>
                </c:pt>
                <c:pt idx="1168">
                  <c:v>43173</c:v>
                </c:pt>
                <c:pt idx="1169">
                  <c:v>43172</c:v>
                </c:pt>
                <c:pt idx="1170">
                  <c:v>43171</c:v>
                </c:pt>
                <c:pt idx="1171">
                  <c:v>43168</c:v>
                </c:pt>
                <c:pt idx="1172">
                  <c:v>43167</c:v>
                </c:pt>
                <c:pt idx="1173">
                  <c:v>43166</c:v>
                </c:pt>
                <c:pt idx="1174">
                  <c:v>43165</c:v>
                </c:pt>
                <c:pt idx="1175">
                  <c:v>43164</c:v>
                </c:pt>
                <c:pt idx="1176">
                  <c:v>43161</c:v>
                </c:pt>
                <c:pt idx="1177">
                  <c:v>43160</c:v>
                </c:pt>
                <c:pt idx="1178">
                  <c:v>43159</c:v>
                </c:pt>
                <c:pt idx="1179">
                  <c:v>43158</c:v>
                </c:pt>
                <c:pt idx="1180">
                  <c:v>43157</c:v>
                </c:pt>
                <c:pt idx="1181">
                  <c:v>43154</c:v>
                </c:pt>
                <c:pt idx="1182">
                  <c:v>43153</c:v>
                </c:pt>
                <c:pt idx="1183">
                  <c:v>43152</c:v>
                </c:pt>
                <c:pt idx="1184">
                  <c:v>43151</c:v>
                </c:pt>
                <c:pt idx="1185">
                  <c:v>43147</c:v>
                </c:pt>
                <c:pt idx="1186">
                  <c:v>43146</c:v>
                </c:pt>
                <c:pt idx="1187">
                  <c:v>43145</c:v>
                </c:pt>
                <c:pt idx="1188">
                  <c:v>43144</c:v>
                </c:pt>
                <c:pt idx="1189">
                  <c:v>43143</c:v>
                </c:pt>
                <c:pt idx="1190">
                  <c:v>43140</c:v>
                </c:pt>
                <c:pt idx="1191">
                  <c:v>43139</c:v>
                </c:pt>
                <c:pt idx="1192">
                  <c:v>43138</c:v>
                </c:pt>
                <c:pt idx="1193">
                  <c:v>43137</c:v>
                </c:pt>
                <c:pt idx="1194">
                  <c:v>43136</c:v>
                </c:pt>
                <c:pt idx="1195">
                  <c:v>43133</c:v>
                </c:pt>
                <c:pt idx="1196">
                  <c:v>43132</c:v>
                </c:pt>
                <c:pt idx="1197">
                  <c:v>43131</c:v>
                </c:pt>
                <c:pt idx="1198">
                  <c:v>43130</c:v>
                </c:pt>
                <c:pt idx="1199">
                  <c:v>43129</c:v>
                </c:pt>
                <c:pt idx="1200">
                  <c:v>43126</c:v>
                </c:pt>
                <c:pt idx="1201">
                  <c:v>43125</c:v>
                </c:pt>
                <c:pt idx="1202">
                  <c:v>43124</c:v>
                </c:pt>
                <c:pt idx="1203">
                  <c:v>43123</c:v>
                </c:pt>
                <c:pt idx="1204">
                  <c:v>43122</c:v>
                </c:pt>
                <c:pt idx="1205">
                  <c:v>43119</c:v>
                </c:pt>
                <c:pt idx="1206">
                  <c:v>43118</c:v>
                </c:pt>
                <c:pt idx="1207">
                  <c:v>43117</c:v>
                </c:pt>
                <c:pt idx="1208">
                  <c:v>43116</c:v>
                </c:pt>
                <c:pt idx="1209">
                  <c:v>43112</c:v>
                </c:pt>
                <c:pt idx="1210">
                  <c:v>43111</c:v>
                </c:pt>
                <c:pt idx="1211">
                  <c:v>43110</c:v>
                </c:pt>
                <c:pt idx="1212">
                  <c:v>43109</c:v>
                </c:pt>
                <c:pt idx="1213">
                  <c:v>43108</c:v>
                </c:pt>
                <c:pt idx="1214">
                  <c:v>43105</c:v>
                </c:pt>
                <c:pt idx="1215">
                  <c:v>43104</c:v>
                </c:pt>
                <c:pt idx="1216">
                  <c:v>43103</c:v>
                </c:pt>
                <c:pt idx="1217">
                  <c:v>43102</c:v>
                </c:pt>
                <c:pt idx="1218">
                  <c:v>43098</c:v>
                </c:pt>
                <c:pt idx="1219">
                  <c:v>43097</c:v>
                </c:pt>
                <c:pt idx="1220">
                  <c:v>43096</c:v>
                </c:pt>
                <c:pt idx="1221">
                  <c:v>43095</c:v>
                </c:pt>
                <c:pt idx="1222">
                  <c:v>43091</c:v>
                </c:pt>
                <c:pt idx="1223">
                  <c:v>43090</c:v>
                </c:pt>
                <c:pt idx="1224">
                  <c:v>43089</c:v>
                </c:pt>
                <c:pt idx="1225">
                  <c:v>43088</c:v>
                </c:pt>
                <c:pt idx="1226">
                  <c:v>43087</c:v>
                </c:pt>
                <c:pt idx="1227">
                  <c:v>43084</c:v>
                </c:pt>
                <c:pt idx="1228">
                  <c:v>43083</c:v>
                </c:pt>
                <c:pt idx="1229">
                  <c:v>43082</c:v>
                </c:pt>
                <c:pt idx="1230">
                  <c:v>43081</c:v>
                </c:pt>
                <c:pt idx="1231">
                  <c:v>43080</c:v>
                </c:pt>
                <c:pt idx="1232">
                  <c:v>43077</c:v>
                </c:pt>
                <c:pt idx="1233">
                  <c:v>43076</c:v>
                </c:pt>
                <c:pt idx="1234">
                  <c:v>43075</c:v>
                </c:pt>
                <c:pt idx="1235">
                  <c:v>43074</c:v>
                </c:pt>
                <c:pt idx="1236">
                  <c:v>43073</c:v>
                </c:pt>
                <c:pt idx="1237">
                  <c:v>43070</c:v>
                </c:pt>
                <c:pt idx="1238">
                  <c:v>43069</c:v>
                </c:pt>
                <c:pt idx="1239">
                  <c:v>43068</c:v>
                </c:pt>
                <c:pt idx="1240">
                  <c:v>43067</c:v>
                </c:pt>
                <c:pt idx="1241">
                  <c:v>43066</c:v>
                </c:pt>
                <c:pt idx="1242">
                  <c:v>43063</c:v>
                </c:pt>
                <c:pt idx="1243">
                  <c:v>43061</c:v>
                </c:pt>
                <c:pt idx="1244">
                  <c:v>43060</c:v>
                </c:pt>
                <c:pt idx="1245">
                  <c:v>43059</c:v>
                </c:pt>
                <c:pt idx="1246">
                  <c:v>43056</c:v>
                </c:pt>
                <c:pt idx="1247">
                  <c:v>43055</c:v>
                </c:pt>
                <c:pt idx="1248">
                  <c:v>43054</c:v>
                </c:pt>
                <c:pt idx="1249">
                  <c:v>43053</c:v>
                </c:pt>
                <c:pt idx="1250">
                  <c:v>43052</c:v>
                </c:pt>
                <c:pt idx="1251">
                  <c:v>43049</c:v>
                </c:pt>
                <c:pt idx="1252">
                  <c:v>43048</c:v>
                </c:pt>
                <c:pt idx="1253">
                  <c:v>43047</c:v>
                </c:pt>
                <c:pt idx="1254">
                  <c:v>43046</c:v>
                </c:pt>
                <c:pt idx="1255">
                  <c:v>43045</c:v>
                </c:pt>
                <c:pt idx="1256">
                  <c:v>43042</c:v>
                </c:pt>
                <c:pt idx="1257">
                  <c:v>43041</c:v>
                </c:pt>
                <c:pt idx="1258">
                  <c:v>43040</c:v>
                </c:pt>
                <c:pt idx="1259">
                  <c:v>43039</c:v>
                </c:pt>
                <c:pt idx="1260">
                  <c:v>43038</c:v>
                </c:pt>
                <c:pt idx="1261">
                  <c:v>43035</c:v>
                </c:pt>
                <c:pt idx="1262">
                  <c:v>43034</c:v>
                </c:pt>
                <c:pt idx="1263">
                  <c:v>43033</c:v>
                </c:pt>
                <c:pt idx="1264">
                  <c:v>43032</c:v>
                </c:pt>
                <c:pt idx="1265">
                  <c:v>43031</c:v>
                </c:pt>
                <c:pt idx="1266">
                  <c:v>43028</c:v>
                </c:pt>
                <c:pt idx="1267">
                  <c:v>43027</c:v>
                </c:pt>
                <c:pt idx="1268">
                  <c:v>43026</c:v>
                </c:pt>
                <c:pt idx="1269">
                  <c:v>43025</c:v>
                </c:pt>
                <c:pt idx="1270">
                  <c:v>43024</c:v>
                </c:pt>
                <c:pt idx="1271">
                  <c:v>43021</c:v>
                </c:pt>
                <c:pt idx="1272">
                  <c:v>43020</c:v>
                </c:pt>
                <c:pt idx="1273">
                  <c:v>43019</c:v>
                </c:pt>
                <c:pt idx="1274">
                  <c:v>43018</c:v>
                </c:pt>
                <c:pt idx="1275">
                  <c:v>43017</c:v>
                </c:pt>
                <c:pt idx="1276">
                  <c:v>43014</c:v>
                </c:pt>
                <c:pt idx="1277">
                  <c:v>43013</c:v>
                </c:pt>
                <c:pt idx="1278">
                  <c:v>43012</c:v>
                </c:pt>
                <c:pt idx="1279">
                  <c:v>43011</c:v>
                </c:pt>
                <c:pt idx="1280">
                  <c:v>43010</c:v>
                </c:pt>
                <c:pt idx="1281">
                  <c:v>43007</c:v>
                </c:pt>
                <c:pt idx="1282">
                  <c:v>43006</c:v>
                </c:pt>
                <c:pt idx="1283">
                  <c:v>43005</c:v>
                </c:pt>
                <c:pt idx="1284">
                  <c:v>43004</c:v>
                </c:pt>
                <c:pt idx="1285">
                  <c:v>43003</c:v>
                </c:pt>
                <c:pt idx="1286">
                  <c:v>43000</c:v>
                </c:pt>
                <c:pt idx="1287">
                  <c:v>42999</c:v>
                </c:pt>
                <c:pt idx="1288">
                  <c:v>42998</c:v>
                </c:pt>
                <c:pt idx="1289">
                  <c:v>42997</c:v>
                </c:pt>
                <c:pt idx="1290">
                  <c:v>42996</c:v>
                </c:pt>
                <c:pt idx="1291">
                  <c:v>42993</c:v>
                </c:pt>
                <c:pt idx="1292">
                  <c:v>42992</c:v>
                </c:pt>
                <c:pt idx="1293">
                  <c:v>42991</c:v>
                </c:pt>
                <c:pt idx="1294">
                  <c:v>42990</c:v>
                </c:pt>
                <c:pt idx="1295">
                  <c:v>42989</c:v>
                </c:pt>
                <c:pt idx="1296">
                  <c:v>42986</c:v>
                </c:pt>
                <c:pt idx="1297">
                  <c:v>42985</c:v>
                </c:pt>
                <c:pt idx="1298">
                  <c:v>42984</c:v>
                </c:pt>
                <c:pt idx="1299">
                  <c:v>42983</c:v>
                </c:pt>
                <c:pt idx="1300">
                  <c:v>42979</c:v>
                </c:pt>
                <c:pt idx="1301">
                  <c:v>42978</c:v>
                </c:pt>
                <c:pt idx="1302">
                  <c:v>42977</c:v>
                </c:pt>
                <c:pt idx="1303">
                  <c:v>42976</c:v>
                </c:pt>
                <c:pt idx="1304">
                  <c:v>42975</c:v>
                </c:pt>
                <c:pt idx="1305">
                  <c:v>42972</c:v>
                </c:pt>
                <c:pt idx="1306">
                  <c:v>42971</c:v>
                </c:pt>
                <c:pt idx="1307">
                  <c:v>42970</c:v>
                </c:pt>
                <c:pt idx="1308">
                  <c:v>42969</c:v>
                </c:pt>
                <c:pt idx="1309">
                  <c:v>42968</c:v>
                </c:pt>
                <c:pt idx="1310">
                  <c:v>42965</c:v>
                </c:pt>
                <c:pt idx="1311">
                  <c:v>42964</c:v>
                </c:pt>
                <c:pt idx="1312">
                  <c:v>42963</c:v>
                </c:pt>
                <c:pt idx="1313">
                  <c:v>42962</c:v>
                </c:pt>
                <c:pt idx="1314">
                  <c:v>42961</c:v>
                </c:pt>
                <c:pt idx="1315">
                  <c:v>42958</c:v>
                </c:pt>
                <c:pt idx="1316">
                  <c:v>42957</c:v>
                </c:pt>
                <c:pt idx="1317">
                  <c:v>42956</c:v>
                </c:pt>
                <c:pt idx="1318">
                  <c:v>42955</c:v>
                </c:pt>
                <c:pt idx="1319">
                  <c:v>42954</c:v>
                </c:pt>
                <c:pt idx="1320">
                  <c:v>42951</c:v>
                </c:pt>
                <c:pt idx="1321">
                  <c:v>42950</c:v>
                </c:pt>
                <c:pt idx="1322">
                  <c:v>42949</c:v>
                </c:pt>
                <c:pt idx="1323">
                  <c:v>42948</c:v>
                </c:pt>
                <c:pt idx="1324">
                  <c:v>42947</c:v>
                </c:pt>
                <c:pt idx="1325">
                  <c:v>42944</c:v>
                </c:pt>
                <c:pt idx="1326">
                  <c:v>42943</c:v>
                </c:pt>
                <c:pt idx="1327">
                  <c:v>42942</c:v>
                </c:pt>
                <c:pt idx="1328">
                  <c:v>42941</c:v>
                </c:pt>
                <c:pt idx="1329">
                  <c:v>42940</c:v>
                </c:pt>
                <c:pt idx="1330">
                  <c:v>42937</c:v>
                </c:pt>
                <c:pt idx="1331">
                  <c:v>42936</c:v>
                </c:pt>
                <c:pt idx="1332">
                  <c:v>42935</c:v>
                </c:pt>
                <c:pt idx="1333">
                  <c:v>42934</c:v>
                </c:pt>
                <c:pt idx="1334">
                  <c:v>42933</c:v>
                </c:pt>
                <c:pt idx="1335">
                  <c:v>42930</c:v>
                </c:pt>
                <c:pt idx="1336">
                  <c:v>42929</c:v>
                </c:pt>
                <c:pt idx="1337">
                  <c:v>42928</c:v>
                </c:pt>
                <c:pt idx="1338">
                  <c:v>42927</c:v>
                </c:pt>
                <c:pt idx="1339">
                  <c:v>42926</c:v>
                </c:pt>
                <c:pt idx="1340">
                  <c:v>42923</c:v>
                </c:pt>
                <c:pt idx="1341">
                  <c:v>42922</c:v>
                </c:pt>
                <c:pt idx="1342">
                  <c:v>42921</c:v>
                </c:pt>
                <c:pt idx="1343">
                  <c:v>42919</c:v>
                </c:pt>
                <c:pt idx="1344">
                  <c:v>42916</c:v>
                </c:pt>
                <c:pt idx="1345">
                  <c:v>42915</c:v>
                </c:pt>
                <c:pt idx="1346">
                  <c:v>42914</c:v>
                </c:pt>
                <c:pt idx="1347">
                  <c:v>42913</c:v>
                </c:pt>
                <c:pt idx="1348">
                  <c:v>42912</c:v>
                </c:pt>
                <c:pt idx="1349">
                  <c:v>42909</c:v>
                </c:pt>
                <c:pt idx="1350">
                  <c:v>42908</c:v>
                </c:pt>
                <c:pt idx="1351">
                  <c:v>42907</c:v>
                </c:pt>
                <c:pt idx="1352">
                  <c:v>42906</c:v>
                </c:pt>
                <c:pt idx="1353">
                  <c:v>42905</c:v>
                </c:pt>
                <c:pt idx="1354">
                  <c:v>42902</c:v>
                </c:pt>
                <c:pt idx="1355">
                  <c:v>42901</c:v>
                </c:pt>
                <c:pt idx="1356">
                  <c:v>42900</c:v>
                </c:pt>
                <c:pt idx="1357">
                  <c:v>42899</c:v>
                </c:pt>
                <c:pt idx="1358">
                  <c:v>42898</c:v>
                </c:pt>
                <c:pt idx="1359">
                  <c:v>42895</c:v>
                </c:pt>
                <c:pt idx="1360">
                  <c:v>42894</c:v>
                </c:pt>
                <c:pt idx="1361">
                  <c:v>42893</c:v>
                </c:pt>
                <c:pt idx="1362">
                  <c:v>42892</c:v>
                </c:pt>
                <c:pt idx="1363">
                  <c:v>42891</c:v>
                </c:pt>
                <c:pt idx="1364">
                  <c:v>42888</c:v>
                </c:pt>
                <c:pt idx="1365">
                  <c:v>42887</c:v>
                </c:pt>
                <c:pt idx="1366">
                  <c:v>42886</c:v>
                </c:pt>
                <c:pt idx="1367">
                  <c:v>42885</c:v>
                </c:pt>
                <c:pt idx="1368">
                  <c:v>42881</c:v>
                </c:pt>
                <c:pt idx="1369">
                  <c:v>42880</c:v>
                </c:pt>
                <c:pt idx="1370">
                  <c:v>42879</c:v>
                </c:pt>
                <c:pt idx="1371">
                  <c:v>42878</c:v>
                </c:pt>
                <c:pt idx="1372">
                  <c:v>42877</c:v>
                </c:pt>
                <c:pt idx="1373">
                  <c:v>42874</c:v>
                </c:pt>
                <c:pt idx="1374">
                  <c:v>42873</c:v>
                </c:pt>
                <c:pt idx="1375">
                  <c:v>42872</c:v>
                </c:pt>
                <c:pt idx="1376">
                  <c:v>42871</c:v>
                </c:pt>
                <c:pt idx="1377">
                  <c:v>42870</c:v>
                </c:pt>
                <c:pt idx="1378">
                  <c:v>42867</c:v>
                </c:pt>
                <c:pt idx="1379">
                  <c:v>42866</c:v>
                </c:pt>
                <c:pt idx="1380">
                  <c:v>42865</c:v>
                </c:pt>
                <c:pt idx="1381">
                  <c:v>42864</c:v>
                </c:pt>
                <c:pt idx="1382">
                  <c:v>42863</c:v>
                </c:pt>
                <c:pt idx="1383">
                  <c:v>42860</c:v>
                </c:pt>
                <c:pt idx="1384">
                  <c:v>42859</c:v>
                </c:pt>
                <c:pt idx="1385">
                  <c:v>42858</c:v>
                </c:pt>
                <c:pt idx="1386">
                  <c:v>42857</c:v>
                </c:pt>
                <c:pt idx="1387">
                  <c:v>42856</c:v>
                </c:pt>
                <c:pt idx="1388">
                  <c:v>42853</c:v>
                </c:pt>
                <c:pt idx="1389">
                  <c:v>42852</c:v>
                </c:pt>
                <c:pt idx="1390">
                  <c:v>42851</c:v>
                </c:pt>
                <c:pt idx="1391">
                  <c:v>42850</c:v>
                </c:pt>
                <c:pt idx="1392">
                  <c:v>42849</c:v>
                </c:pt>
                <c:pt idx="1393">
                  <c:v>42846</c:v>
                </c:pt>
                <c:pt idx="1394">
                  <c:v>42845</c:v>
                </c:pt>
                <c:pt idx="1395">
                  <c:v>42844</c:v>
                </c:pt>
                <c:pt idx="1396">
                  <c:v>42843</c:v>
                </c:pt>
                <c:pt idx="1397">
                  <c:v>42842</c:v>
                </c:pt>
                <c:pt idx="1398">
                  <c:v>42838</c:v>
                </c:pt>
                <c:pt idx="1399">
                  <c:v>42837</c:v>
                </c:pt>
                <c:pt idx="1400">
                  <c:v>42836</c:v>
                </c:pt>
                <c:pt idx="1401">
                  <c:v>42835</c:v>
                </c:pt>
                <c:pt idx="1402">
                  <c:v>42832</c:v>
                </c:pt>
                <c:pt idx="1403">
                  <c:v>42831</c:v>
                </c:pt>
                <c:pt idx="1404">
                  <c:v>42830</c:v>
                </c:pt>
                <c:pt idx="1405">
                  <c:v>42829</c:v>
                </c:pt>
                <c:pt idx="1406">
                  <c:v>42828</c:v>
                </c:pt>
                <c:pt idx="1407">
                  <c:v>42825</c:v>
                </c:pt>
                <c:pt idx="1408">
                  <c:v>42824</c:v>
                </c:pt>
                <c:pt idx="1409">
                  <c:v>42823</c:v>
                </c:pt>
                <c:pt idx="1410">
                  <c:v>42822</c:v>
                </c:pt>
                <c:pt idx="1411">
                  <c:v>42821</c:v>
                </c:pt>
                <c:pt idx="1412">
                  <c:v>42818</c:v>
                </c:pt>
                <c:pt idx="1413">
                  <c:v>42817</c:v>
                </c:pt>
                <c:pt idx="1414">
                  <c:v>42816</c:v>
                </c:pt>
                <c:pt idx="1415">
                  <c:v>42815</c:v>
                </c:pt>
                <c:pt idx="1416">
                  <c:v>42814</c:v>
                </c:pt>
                <c:pt idx="1417">
                  <c:v>42811</c:v>
                </c:pt>
                <c:pt idx="1418">
                  <c:v>42810</c:v>
                </c:pt>
                <c:pt idx="1419">
                  <c:v>42809</c:v>
                </c:pt>
                <c:pt idx="1420">
                  <c:v>42808</c:v>
                </c:pt>
                <c:pt idx="1421">
                  <c:v>42807</c:v>
                </c:pt>
                <c:pt idx="1422">
                  <c:v>42804</c:v>
                </c:pt>
                <c:pt idx="1423">
                  <c:v>42803</c:v>
                </c:pt>
                <c:pt idx="1424">
                  <c:v>42802</c:v>
                </c:pt>
                <c:pt idx="1425">
                  <c:v>42801</c:v>
                </c:pt>
                <c:pt idx="1426">
                  <c:v>42800</c:v>
                </c:pt>
                <c:pt idx="1427">
                  <c:v>42797</c:v>
                </c:pt>
                <c:pt idx="1428">
                  <c:v>42796</c:v>
                </c:pt>
                <c:pt idx="1429">
                  <c:v>42795</c:v>
                </c:pt>
                <c:pt idx="1430">
                  <c:v>42794</c:v>
                </c:pt>
                <c:pt idx="1431">
                  <c:v>42793</c:v>
                </c:pt>
                <c:pt idx="1432">
                  <c:v>42790</c:v>
                </c:pt>
                <c:pt idx="1433">
                  <c:v>42789</c:v>
                </c:pt>
                <c:pt idx="1434">
                  <c:v>42788</c:v>
                </c:pt>
                <c:pt idx="1435">
                  <c:v>42787</c:v>
                </c:pt>
                <c:pt idx="1436">
                  <c:v>42783</c:v>
                </c:pt>
                <c:pt idx="1437">
                  <c:v>42782</c:v>
                </c:pt>
                <c:pt idx="1438">
                  <c:v>42781</c:v>
                </c:pt>
                <c:pt idx="1439">
                  <c:v>42780</c:v>
                </c:pt>
                <c:pt idx="1440">
                  <c:v>42779</c:v>
                </c:pt>
                <c:pt idx="1441">
                  <c:v>42776</c:v>
                </c:pt>
                <c:pt idx="1442">
                  <c:v>42775</c:v>
                </c:pt>
                <c:pt idx="1443">
                  <c:v>42774</c:v>
                </c:pt>
                <c:pt idx="1444">
                  <c:v>42773</c:v>
                </c:pt>
                <c:pt idx="1445">
                  <c:v>42772</c:v>
                </c:pt>
                <c:pt idx="1446">
                  <c:v>42769</c:v>
                </c:pt>
                <c:pt idx="1447">
                  <c:v>42768</c:v>
                </c:pt>
                <c:pt idx="1448">
                  <c:v>42767</c:v>
                </c:pt>
                <c:pt idx="1449">
                  <c:v>42766</c:v>
                </c:pt>
                <c:pt idx="1450">
                  <c:v>42765</c:v>
                </c:pt>
                <c:pt idx="1451">
                  <c:v>42762</c:v>
                </c:pt>
                <c:pt idx="1452">
                  <c:v>42761</c:v>
                </c:pt>
                <c:pt idx="1453">
                  <c:v>42760</c:v>
                </c:pt>
                <c:pt idx="1454">
                  <c:v>42759</c:v>
                </c:pt>
                <c:pt idx="1455">
                  <c:v>42758</c:v>
                </c:pt>
                <c:pt idx="1456">
                  <c:v>42755</c:v>
                </c:pt>
                <c:pt idx="1457">
                  <c:v>42754</c:v>
                </c:pt>
                <c:pt idx="1458">
                  <c:v>42753</c:v>
                </c:pt>
                <c:pt idx="1459">
                  <c:v>42752</c:v>
                </c:pt>
                <c:pt idx="1460">
                  <c:v>42748</c:v>
                </c:pt>
                <c:pt idx="1461">
                  <c:v>42747</c:v>
                </c:pt>
                <c:pt idx="1462">
                  <c:v>42746</c:v>
                </c:pt>
                <c:pt idx="1463">
                  <c:v>42745</c:v>
                </c:pt>
                <c:pt idx="1464">
                  <c:v>42744</c:v>
                </c:pt>
                <c:pt idx="1465">
                  <c:v>42741</c:v>
                </c:pt>
                <c:pt idx="1466">
                  <c:v>42740</c:v>
                </c:pt>
                <c:pt idx="1467">
                  <c:v>42739</c:v>
                </c:pt>
                <c:pt idx="1468">
                  <c:v>42738</c:v>
                </c:pt>
                <c:pt idx="1469">
                  <c:v>42734</c:v>
                </c:pt>
                <c:pt idx="1470">
                  <c:v>42733</c:v>
                </c:pt>
                <c:pt idx="1471">
                  <c:v>42732</c:v>
                </c:pt>
                <c:pt idx="1472">
                  <c:v>42731</c:v>
                </c:pt>
                <c:pt idx="1473">
                  <c:v>42727</c:v>
                </c:pt>
                <c:pt idx="1474">
                  <c:v>42726</c:v>
                </c:pt>
                <c:pt idx="1475">
                  <c:v>42725</c:v>
                </c:pt>
                <c:pt idx="1476">
                  <c:v>42724</c:v>
                </c:pt>
                <c:pt idx="1477">
                  <c:v>42723</c:v>
                </c:pt>
                <c:pt idx="1478">
                  <c:v>42720</c:v>
                </c:pt>
                <c:pt idx="1479">
                  <c:v>42719</c:v>
                </c:pt>
                <c:pt idx="1480">
                  <c:v>42718</c:v>
                </c:pt>
                <c:pt idx="1481">
                  <c:v>42717</c:v>
                </c:pt>
                <c:pt idx="1482">
                  <c:v>42716</c:v>
                </c:pt>
                <c:pt idx="1483">
                  <c:v>42713</c:v>
                </c:pt>
                <c:pt idx="1484">
                  <c:v>42712</c:v>
                </c:pt>
                <c:pt idx="1485">
                  <c:v>42711</c:v>
                </c:pt>
                <c:pt idx="1486">
                  <c:v>42710</c:v>
                </c:pt>
                <c:pt idx="1487">
                  <c:v>42709</c:v>
                </c:pt>
                <c:pt idx="1488">
                  <c:v>42706</c:v>
                </c:pt>
                <c:pt idx="1489">
                  <c:v>42705</c:v>
                </c:pt>
                <c:pt idx="1490">
                  <c:v>42704</c:v>
                </c:pt>
                <c:pt idx="1491">
                  <c:v>42703</c:v>
                </c:pt>
                <c:pt idx="1492">
                  <c:v>42702</c:v>
                </c:pt>
                <c:pt idx="1493">
                  <c:v>42699</c:v>
                </c:pt>
                <c:pt idx="1494">
                  <c:v>42697</c:v>
                </c:pt>
                <c:pt idx="1495">
                  <c:v>42696</c:v>
                </c:pt>
                <c:pt idx="1496">
                  <c:v>42695</c:v>
                </c:pt>
                <c:pt idx="1497">
                  <c:v>42692</c:v>
                </c:pt>
                <c:pt idx="1498">
                  <c:v>42691</c:v>
                </c:pt>
                <c:pt idx="1499">
                  <c:v>42690</c:v>
                </c:pt>
                <c:pt idx="1500">
                  <c:v>42689</c:v>
                </c:pt>
                <c:pt idx="1501">
                  <c:v>42688</c:v>
                </c:pt>
                <c:pt idx="1502">
                  <c:v>42685</c:v>
                </c:pt>
                <c:pt idx="1503">
                  <c:v>42684</c:v>
                </c:pt>
                <c:pt idx="1504">
                  <c:v>42683</c:v>
                </c:pt>
                <c:pt idx="1505">
                  <c:v>42682</c:v>
                </c:pt>
                <c:pt idx="1506">
                  <c:v>42681</c:v>
                </c:pt>
                <c:pt idx="1507">
                  <c:v>42678</c:v>
                </c:pt>
                <c:pt idx="1508">
                  <c:v>42677</c:v>
                </c:pt>
                <c:pt idx="1509">
                  <c:v>42676</c:v>
                </c:pt>
                <c:pt idx="1510">
                  <c:v>42675</c:v>
                </c:pt>
                <c:pt idx="1511">
                  <c:v>42674</c:v>
                </c:pt>
                <c:pt idx="1512">
                  <c:v>42671</c:v>
                </c:pt>
                <c:pt idx="1513">
                  <c:v>42670</c:v>
                </c:pt>
                <c:pt idx="1514">
                  <c:v>42669</c:v>
                </c:pt>
                <c:pt idx="1515">
                  <c:v>42668</c:v>
                </c:pt>
                <c:pt idx="1516">
                  <c:v>42667</c:v>
                </c:pt>
                <c:pt idx="1517">
                  <c:v>42664</c:v>
                </c:pt>
                <c:pt idx="1518">
                  <c:v>42663</c:v>
                </c:pt>
                <c:pt idx="1519">
                  <c:v>42662</c:v>
                </c:pt>
                <c:pt idx="1520">
                  <c:v>42661</c:v>
                </c:pt>
                <c:pt idx="1521">
                  <c:v>42660</c:v>
                </c:pt>
                <c:pt idx="1522">
                  <c:v>42657</c:v>
                </c:pt>
                <c:pt idx="1523">
                  <c:v>42656</c:v>
                </c:pt>
                <c:pt idx="1524">
                  <c:v>42655</c:v>
                </c:pt>
                <c:pt idx="1525">
                  <c:v>42654</c:v>
                </c:pt>
                <c:pt idx="1526">
                  <c:v>42653</c:v>
                </c:pt>
                <c:pt idx="1527">
                  <c:v>42650</c:v>
                </c:pt>
                <c:pt idx="1528">
                  <c:v>42649</c:v>
                </c:pt>
                <c:pt idx="1529">
                  <c:v>42648</c:v>
                </c:pt>
                <c:pt idx="1530">
                  <c:v>42647</c:v>
                </c:pt>
                <c:pt idx="1531">
                  <c:v>42646</c:v>
                </c:pt>
                <c:pt idx="1532">
                  <c:v>42643</c:v>
                </c:pt>
                <c:pt idx="1533">
                  <c:v>42642</c:v>
                </c:pt>
                <c:pt idx="1534">
                  <c:v>42641</c:v>
                </c:pt>
                <c:pt idx="1535">
                  <c:v>42640</c:v>
                </c:pt>
                <c:pt idx="1536">
                  <c:v>42639</c:v>
                </c:pt>
                <c:pt idx="1537">
                  <c:v>42636</c:v>
                </c:pt>
                <c:pt idx="1538">
                  <c:v>42635</c:v>
                </c:pt>
                <c:pt idx="1539">
                  <c:v>42634</c:v>
                </c:pt>
                <c:pt idx="1540">
                  <c:v>42633</c:v>
                </c:pt>
                <c:pt idx="1541">
                  <c:v>42632</c:v>
                </c:pt>
                <c:pt idx="1542">
                  <c:v>42629</c:v>
                </c:pt>
                <c:pt idx="1543">
                  <c:v>42628</c:v>
                </c:pt>
                <c:pt idx="1544">
                  <c:v>42627</c:v>
                </c:pt>
                <c:pt idx="1545">
                  <c:v>42626</c:v>
                </c:pt>
                <c:pt idx="1546">
                  <c:v>42625</c:v>
                </c:pt>
                <c:pt idx="1547">
                  <c:v>42622</c:v>
                </c:pt>
                <c:pt idx="1548">
                  <c:v>42621</c:v>
                </c:pt>
                <c:pt idx="1549">
                  <c:v>42620</c:v>
                </c:pt>
                <c:pt idx="1550">
                  <c:v>42619</c:v>
                </c:pt>
                <c:pt idx="1551">
                  <c:v>42615</c:v>
                </c:pt>
                <c:pt idx="1552">
                  <c:v>42614</c:v>
                </c:pt>
                <c:pt idx="1553">
                  <c:v>42613</c:v>
                </c:pt>
                <c:pt idx="1554">
                  <c:v>42612</c:v>
                </c:pt>
                <c:pt idx="1555">
                  <c:v>42611</c:v>
                </c:pt>
                <c:pt idx="1556">
                  <c:v>42608</c:v>
                </c:pt>
                <c:pt idx="1557">
                  <c:v>42607</c:v>
                </c:pt>
                <c:pt idx="1558">
                  <c:v>42606</c:v>
                </c:pt>
                <c:pt idx="1559">
                  <c:v>42605</c:v>
                </c:pt>
                <c:pt idx="1560">
                  <c:v>42604</c:v>
                </c:pt>
                <c:pt idx="1561">
                  <c:v>42601</c:v>
                </c:pt>
                <c:pt idx="1562">
                  <c:v>42600</c:v>
                </c:pt>
                <c:pt idx="1563">
                  <c:v>42599</c:v>
                </c:pt>
                <c:pt idx="1564">
                  <c:v>42598</c:v>
                </c:pt>
                <c:pt idx="1565">
                  <c:v>42597</c:v>
                </c:pt>
                <c:pt idx="1566">
                  <c:v>42594</c:v>
                </c:pt>
                <c:pt idx="1567">
                  <c:v>42593</c:v>
                </c:pt>
                <c:pt idx="1568">
                  <c:v>42592</c:v>
                </c:pt>
                <c:pt idx="1569">
                  <c:v>42591</c:v>
                </c:pt>
                <c:pt idx="1570">
                  <c:v>42590</c:v>
                </c:pt>
                <c:pt idx="1571">
                  <c:v>42587</c:v>
                </c:pt>
                <c:pt idx="1572">
                  <c:v>42586</c:v>
                </c:pt>
                <c:pt idx="1573">
                  <c:v>42585</c:v>
                </c:pt>
                <c:pt idx="1574">
                  <c:v>42584</c:v>
                </c:pt>
                <c:pt idx="1575">
                  <c:v>42583</c:v>
                </c:pt>
                <c:pt idx="1576">
                  <c:v>42580</c:v>
                </c:pt>
                <c:pt idx="1577">
                  <c:v>42579</c:v>
                </c:pt>
                <c:pt idx="1578">
                  <c:v>42578</c:v>
                </c:pt>
                <c:pt idx="1579">
                  <c:v>42577</c:v>
                </c:pt>
                <c:pt idx="1580">
                  <c:v>42576</c:v>
                </c:pt>
                <c:pt idx="1581">
                  <c:v>42573</c:v>
                </c:pt>
                <c:pt idx="1582">
                  <c:v>42572</c:v>
                </c:pt>
                <c:pt idx="1583">
                  <c:v>42571</c:v>
                </c:pt>
                <c:pt idx="1584">
                  <c:v>42570</c:v>
                </c:pt>
                <c:pt idx="1585">
                  <c:v>42569</c:v>
                </c:pt>
                <c:pt idx="1586">
                  <c:v>42566</c:v>
                </c:pt>
                <c:pt idx="1587">
                  <c:v>42565</c:v>
                </c:pt>
                <c:pt idx="1588">
                  <c:v>42564</c:v>
                </c:pt>
                <c:pt idx="1589">
                  <c:v>42563</c:v>
                </c:pt>
                <c:pt idx="1590">
                  <c:v>42562</c:v>
                </c:pt>
                <c:pt idx="1591">
                  <c:v>42559</c:v>
                </c:pt>
                <c:pt idx="1592">
                  <c:v>42558</c:v>
                </c:pt>
                <c:pt idx="1593">
                  <c:v>42557</c:v>
                </c:pt>
                <c:pt idx="1594">
                  <c:v>42556</c:v>
                </c:pt>
                <c:pt idx="1595">
                  <c:v>42552</c:v>
                </c:pt>
                <c:pt idx="1596">
                  <c:v>42551</c:v>
                </c:pt>
                <c:pt idx="1597">
                  <c:v>42550</c:v>
                </c:pt>
                <c:pt idx="1598">
                  <c:v>42549</c:v>
                </c:pt>
                <c:pt idx="1599">
                  <c:v>42548</c:v>
                </c:pt>
                <c:pt idx="1600">
                  <c:v>42545</c:v>
                </c:pt>
                <c:pt idx="1601">
                  <c:v>42544</c:v>
                </c:pt>
                <c:pt idx="1602">
                  <c:v>42543</c:v>
                </c:pt>
                <c:pt idx="1603">
                  <c:v>42542</c:v>
                </c:pt>
                <c:pt idx="1604">
                  <c:v>42541</c:v>
                </c:pt>
                <c:pt idx="1605">
                  <c:v>42538</c:v>
                </c:pt>
                <c:pt idx="1606">
                  <c:v>42537</c:v>
                </c:pt>
                <c:pt idx="1607">
                  <c:v>42536</c:v>
                </c:pt>
                <c:pt idx="1608">
                  <c:v>42535</c:v>
                </c:pt>
                <c:pt idx="1609">
                  <c:v>42534</c:v>
                </c:pt>
                <c:pt idx="1610">
                  <c:v>42531</c:v>
                </c:pt>
                <c:pt idx="1611">
                  <c:v>42530</c:v>
                </c:pt>
                <c:pt idx="1612">
                  <c:v>42529</c:v>
                </c:pt>
                <c:pt idx="1613">
                  <c:v>42528</c:v>
                </c:pt>
                <c:pt idx="1614">
                  <c:v>42527</c:v>
                </c:pt>
                <c:pt idx="1615">
                  <c:v>42524</c:v>
                </c:pt>
                <c:pt idx="1616">
                  <c:v>42523</c:v>
                </c:pt>
                <c:pt idx="1617">
                  <c:v>42522</c:v>
                </c:pt>
                <c:pt idx="1618">
                  <c:v>42521</c:v>
                </c:pt>
                <c:pt idx="1619">
                  <c:v>42517</c:v>
                </c:pt>
                <c:pt idx="1620">
                  <c:v>42516</c:v>
                </c:pt>
                <c:pt idx="1621">
                  <c:v>42515</c:v>
                </c:pt>
                <c:pt idx="1622">
                  <c:v>42514</c:v>
                </c:pt>
                <c:pt idx="1623">
                  <c:v>42513</c:v>
                </c:pt>
                <c:pt idx="1624">
                  <c:v>42510</c:v>
                </c:pt>
                <c:pt idx="1625">
                  <c:v>42509</c:v>
                </c:pt>
                <c:pt idx="1626">
                  <c:v>42508</c:v>
                </c:pt>
                <c:pt idx="1627">
                  <c:v>42507</c:v>
                </c:pt>
                <c:pt idx="1628">
                  <c:v>42506</c:v>
                </c:pt>
                <c:pt idx="1629">
                  <c:v>42503</c:v>
                </c:pt>
                <c:pt idx="1630">
                  <c:v>42502</c:v>
                </c:pt>
                <c:pt idx="1631">
                  <c:v>42501</c:v>
                </c:pt>
                <c:pt idx="1632">
                  <c:v>42500</c:v>
                </c:pt>
                <c:pt idx="1633">
                  <c:v>42499</c:v>
                </c:pt>
                <c:pt idx="1634">
                  <c:v>42496</c:v>
                </c:pt>
                <c:pt idx="1635">
                  <c:v>42495</c:v>
                </c:pt>
                <c:pt idx="1636">
                  <c:v>42494</c:v>
                </c:pt>
                <c:pt idx="1637">
                  <c:v>42493</c:v>
                </c:pt>
                <c:pt idx="1638">
                  <c:v>42492</c:v>
                </c:pt>
                <c:pt idx="1639">
                  <c:v>42489</c:v>
                </c:pt>
                <c:pt idx="1640">
                  <c:v>42488</c:v>
                </c:pt>
                <c:pt idx="1641">
                  <c:v>42487</c:v>
                </c:pt>
                <c:pt idx="1642">
                  <c:v>42486</c:v>
                </c:pt>
                <c:pt idx="1643">
                  <c:v>42485</c:v>
                </c:pt>
                <c:pt idx="1644">
                  <c:v>42482</c:v>
                </c:pt>
                <c:pt idx="1645">
                  <c:v>42481</c:v>
                </c:pt>
                <c:pt idx="1646">
                  <c:v>42480</c:v>
                </c:pt>
                <c:pt idx="1647">
                  <c:v>42479</c:v>
                </c:pt>
                <c:pt idx="1648">
                  <c:v>42478</c:v>
                </c:pt>
                <c:pt idx="1649">
                  <c:v>42475</c:v>
                </c:pt>
                <c:pt idx="1650">
                  <c:v>42474</c:v>
                </c:pt>
                <c:pt idx="1651">
                  <c:v>42473</c:v>
                </c:pt>
                <c:pt idx="1652">
                  <c:v>42472</c:v>
                </c:pt>
                <c:pt idx="1653">
                  <c:v>42471</c:v>
                </c:pt>
                <c:pt idx="1654">
                  <c:v>42468</c:v>
                </c:pt>
                <c:pt idx="1655">
                  <c:v>42467</c:v>
                </c:pt>
                <c:pt idx="1656">
                  <c:v>42466</c:v>
                </c:pt>
                <c:pt idx="1657">
                  <c:v>42465</c:v>
                </c:pt>
                <c:pt idx="1658">
                  <c:v>42464</c:v>
                </c:pt>
                <c:pt idx="1659">
                  <c:v>42461</c:v>
                </c:pt>
                <c:pt idx="1660">
                  <c:v>42460</c:v>
                </c:pt>
                <c:pt idx="1661">
                  <c:v>42459</c:v>
                </c:pt>
                <c:pt idx="1662">
                  <c:v>42458</c:v>
                </c:pt>
                <c:pt idx="1663">
                  <c:v>42457</c:v>
                </c:pt>
                <c:pt idx="1664">
                  <c:v>42453</c:v>
                </c:pt>
                <c:pt idx="1665">
                  <c:v>42452</c:v>
                </c:pt>
                <c:pt idx="1666">
                  <c:v>42451</c:v>
                </c:pt>
                <c:pt idx="1667">
                  <c:v>42450</c:v>
                </c:pt>
                <c:pt idx="1668">
                  <c:v>42447</c:v>
                </c:pt>
                <c:pt idx="1669">
                  <c:v>42446</c:v>
                </c:pt>
                <c:pt idx="1670">
                  <c:v>42445</c:v>
                </c:pt>
                <c:pt idx="1671">
                  <c:v>42444</c:v>
                </c:pt>
                <c:pt idx="1672">
                  <c:v>42443</c:v>
                </c:pt>
                <c:pt idx="1673">
                  <c:v>42440</c:v>
                </c:pt>
                <c:pt idx="1674">
                  <c:v>42439</c:v>
                </c:pt>
                <c:pt idx="1675">
                  <c:v>42438</c:v>
                </c:pt>
                <c:pt idx="1676">
                  <c:v>42437</c:v>
                </c:pt>
                <c:pt idx="1677">
                  <c:v>42436</c:v>
                </c:pt>
                <c:pt idx="1678">
                  <c:v>42433</c:v>
                </c:pt>
                <c:pt idx="1679">
                  <c:v>42432</c:v>
                </c:pt>
                <c:pt idx="1680">
                  <c:v>42431</c:v>
                </c:pt>
                <c:pt idx="1681">
                  <c:v>42430</c:v>
                </c:pt>
                <c:pt idx="1682">
                  <c:v>42429</c:v>
                </c:pt>
                <c:pt idx="1683">
                  <c:v>42426</c:v>
                </c:pt>
                <c:pt idx="1684">
                  <c:v>42425</c:v>
                </c:pt>
                <c:pt idx="1685">
                  <c:v>42424</c:v>
                </c:pt>
                <c:pt idx="1686">
                  <c:v>42423</c:v>
                </c:pt>
                <c:pt idx="1687">
                  <c:v>42422</c:v>
                </c:pt>
                <c:pt idx="1688">
                  <c:v>42419</c:v>
                </c:pt>
                <c:pt idx="1689">
                  <c:v>42418</c:v>
                </c:pt>
                <c:pt idx="1690">
                  <c:v>42417</c:v>
                </c:pt>
                <c:pt idx="1691">
                  <c:v>42416</c:v>
                </c:pt>
                <c:pt idx="1692">
                  <c:v>42412</c:v>
                </c:pt>
                <c:pt idx="1693">
                  <c:v>42411</c:v>
                </c:pt>
                <c:pt idx="1694">
                  <c:v>42410</c:v>
                </c:pt>
                <c:pt idx="1695">
                  <c:v>42409</c:v>
                </c:pt>
                <c:pt idx="1696">
                  <c:v>42408</c:v>
                </c:pt>
                <c:pt idx="1697">
                  <c:v>42405</c:v>
                </c:pt>
                <c:pt idx="1698">
                  <c:v>42404</c:v>
                </c:pt>
                <c:pt idx="1699">
                  <c:v>42403</c:v>
                </c:pt>
                <c:pt idx="1700">
                  <c:v>42402</c:v>
                </c:pt>
                <c:pt idx="1701">
                  <c:v>42401</c:v>
                </c:pt>
                <c:pt idx="1702">
                  <c:v>42398</c:v>
                </c:pt>
                <c:pt idx="1703">
                  <c:v>42397</c:v>
                </c:pt>
                <c:pt idx="1704">
                  <c:v>42396</c:v>
                </c:pt>
                <c:pt idx="1705">
                  <c:v>42395</c:v>
                </c:pt>
                <c:pt idx="1706">
                  <c:v>42394</c:v>
                </c:pt>
                <c:pt idx="1707">
                  <c:v>42391</c:v>
                </c:pt>
                <c:pt idx="1708">
                  <c:v>42390</c:v>
                </c:pt>
                <c:pt idx="1709">
                  <c:v>42389</c:v>
                </c:pt>
                <c:pt idx="1710">
                  <c:v>42388</c:v>
                </c:pt>
                <c:pt idx="1711">
                  <c:v>42384</c:v>
                </c:pt>
                <c:pt idx="1712">
                  <c:v>42383</c:v>
                </c:pt>
                <c:pt idx="1713">
                  <c:v>42382</c:v>
                </c:pt>
                <c:pt idx="1714">
                  <c:v>42381</c:v>
                </c:pt>
                <c:pt idx="1715">
                  <c:v>42380</c:v>
                </c:pt>
                <c:pt idx="1716">
                  <c:v>42377</c:v>
                </c:pt>
                <c:pt idx="1717">
                  <c:v>42376</c:v>
                </c:pt>
                <c:pt idx="1718">
                  <c:v>42375</c:v>
                </c:pt>
                <c:pt idx="1719">
                  <c:v>42374</c:v>
                </c:pt>
                <c:pt idx="1720">
                  <c:v>42373</c:v>
                </c:pt>
                <c:pt idx="1721">
                  <c:v>42369</c:v>
                </c:pt>
                <c:pt idx="1722">
                  <c:v>42368</c:v>
                </c:pt>
                <c:pt idx="1723">
                  <c:v>42367</c:v>
                </c:pt>
                <c:pt idx="1724">
                  <c:v>42366</c:v>
                </c:pt>
                <c:pt idx="1725">
                  <c:v>42362</c:v>
                </c:pt>
                <c:pt idx="1726">
                  <c:v>42361</c:v>
                </c:pt>
                <c:pt idx="1727">
                  <c:v>42360</c:v>
                </c:pt>
                <c:pt idx="1728">
                  <c:v>42359</c:v>
                </c:pt>
                <c:pt idx="1729">
                  <c:v>42356</c:v>
                </c:pt>
                <c:pt idx="1730">
                  <c:v>42355</c:v>
                </c:pt>
                <c:pt idx="1731">
                  <c:v>42354</c:v>
                </c:pt>
                <c:pt idx="1732">
                  <c:v>42353</c:v>
                </c:pt>
                <c:pt idx="1733">
                  <c:v>42352</c:v>
                </c:pt>
                <c:pt idx="1734">
                  <c:v>42349</c:v>
                </c:pt>
                <c:pt idx="1735">
                  <c:v>42348</c:v>
                </c:pt>
                <c:pt idx="1736">
                  <c:v>42347</c:v>
                </c:pt>
                <c:pt idx="1737">
                  <c:v>42346</c:v>
                </c:pt>
                <c:pt idx="1738">
                  <c:v>42345</c:v>
                </c:pt>
                <c:pt idx="1739">
                  <c:v>42342</c:v>
                </c:pt>
                <c:pt idx="1740">
                  <c:v>42341</c:v>
                </c:pt>
                <c:pt idx="1741">
                  <c:v>42340</c:v>
                </c:pt>
                <c:pt idx="1742">
                  <c:v>42339</c:v>
                </c:pt>
                <c:pt idx="1743">
                  <c:v>42338</c:v>
                </c:pt>
                <c:pt idx="1744">
                  <c:v>42335</c:v>
                </c:pt>
                <c:pt idx="1745">
                  <c:v>42333</c:v>
                </c:pt>
                <c:pt idx="1746">
                  <c:v>42332</c:v>
                </c:pt>
                <c:pt idx="1747">
                  <c:v>42331</c:v>
                </c:pt>
                <c:pt idx="1748">
                  <c:v>42328</c:v>
                </c:pt>
                <c:pt idx="1749">
                  <c:v>42327</c:v>
                </c:pt>
                <c:pt idx="1750">
                  <c:v>42326</c:v>
                </c:pt>
                <c:pt idx="1751">
                  <c:v>42325</c:v>
                </c:pt>
                <c:pt idx="1752">
                  <c:v>42324</c:v>
                </c:pt>
                <c:pt idx="1753">
                  <c:v>42321</c:v>
                </c:pt>
                <c:pt idx="1754">
                  <c:v>42320</c:v>
                </c:pt>
                <c:pt idx="1755">
                  <c:v>42319</c:v>
                </c:pt>
                <c:pt idx="1756">
                  <c:v>42318</c:v>
                </c:pt>
                <c:pt idx="1757">
                  <c:v>42317</c:v>
                </c:pt>
                <c:pt idx="1758">
                  <c:v>42314</c:v>
                </c:pt>
                <c:pt idx="1759">
                  <c:v>42313</c:v>
                </c:pt>
                <c:pt idx="1760">
                  <c:v>42312</c:v>
                </c:pt>
                <c:pt idx="1761">
                  <c:v>42311</c:v>
                </c:pt>
                <c:pt idx="1762">
                  <c:v>42310</c:v>
                </c:pt>
                <c:pt idx="1763">
                  <c:v>42307</c:v>
                </c:pt>
                <c:pt idx="1764">
                  <c:v>42306</c:v>
                </c:pt>
                <c:pt idx="1765">
                  <c:v>42305</c:v>
                </c:pt>
                <c:pt idx="1766">
                  <c:v>42304</c:v>
                </c:pt>
                <c:pt idx="1767">
                  <c:v>42303</c:v>
                </c:pt>
                <c:pt idx="1768">
                  <c:v>42300</c:v>
                </c:pt>
                <c:pt idx="1769">
                  <c:v>42299</c:v>
                </c:pt>
                <c:pt idx="1770">
                  <c:v>42298</c:v>
                </c:pt>
                <c:pt idx="1771">
                  <c:v>42297</c:v>
                </c:pt>
                <c:pt idx="1772">
                  <c:v>42296</c:v>
                </c:pt>
                <c:pt idx="1773">
                  <c:v>42293</c:v>
                </c:pt>
                <c:pt idx="1774">
                  <c:v>42292</c:v>
                </c:pt>
                <c:pt idx="1775">
                  <c:v>42291</c:v>
                </c:pt>
                <c:pt idx="1776">
                  <c:v>42290</c:v>
                </c:pt>
                <c:pt idx="1777">
                  <c:v>42289</c:v>
                </c:pt>
                <c:pt idx="1778">
                  <c:v>42286</c:v>
                </c:pt>
                <c:pt idx="1779">
                  <c:v>42285</c:v>
                </c:pt>
                <c:pt idx="1780">
                  <c:v>42284</c:v>
                </c:pt>
                <c:pt idx="1781">
                  <c:v>42283</c:v>
                </c:pt>
                <c:pt idx="1782">
                  <c:v>42282</c:v>
                </c:pt>
                <c:pt idx="1783">
                  <c:v>42279</c:v>
                </c:pt>
                <c:pt idx="1784">
                  <c:v>42278</c:v>
                </c:pt>
                <c:pt idx="1785">
                  <c:v>42277</c:v>
                </c:pt>
                <c:pt idx="1786">
                  <c:v>42276</c:v>
                </c:pt>
                <c:pt idx="1787">
                  <c:v>42275</c:v>
                </c:pt>
                <c:pt idx="1788">
                  <c:v>42272</c:v>
                </c:pt>
                <c:pt idx="1789">
                  <c:v>42271</c:v>
                </c:pt>
                <c:pt idx="1790">
                  <c:v>42270</c:v>
                </c:pt>
                <c:pt idx="1791">
                  <c:v>42269</c:v>
                </c:pt>
                <c:pt idx="1792">
                  <c:v>42268</c:v>
                </c:pt>
                <c:pt idx="1793">
                  <c:v>42265</c:v>
                </c:pt>
                <c:pt idx="1794">
                  <c:v>42264</c:v>
                </c:pt>
                <c:pt idx="1795">
                  <c:v>42263</c:v>
                </c:pt>
                <c:pt idx="1796">
                  <c:v>42262</c:v>
                </c:pt>
                <c:pt idx="1797">
                  <c:v>42261</c:v>
                </c:pt>
                <c:pt idx="1798">
                  <c:v>42258</c:v>
                </c:pt>
                <c:pt idx="1799">
                  <c:v>42257</c:v>
                </c:pt>
                <c:pt idx="1800">
                  <c:v>42256</c:v>
                </c:pt>
                <c:pt idx="1801">
                  <c:v>42255</c:v>
                </c:pt>
                <c:pt idx="1802">
                  <c:v>42251</c:v>
                </c:pt>
                <c:pt idx="1803">
                  <c:v>42250</c:v>
                </c:pt>
                <c:pt idx="1804">
                  <c:v>42249</c:v>
                </c:pt>
                <c:pt idx="1805">
                  <c:v>42248</c:v>
                </c:pt>
                <c:pt idx="1806">
                  <c:v>42247</c:v>
                </c:pt>
                <c:pt idx="1807">
                  <c:v>42244</c:v>
                </c:pt>
                <c:pt idx="1808">
                  <c:v>42243</c:v>
                </c:pt>
                <c:pt idx="1809">
                  <c:v>42242</c:v>
                </c:pt>
                <c:pt idx="1810">
                  <c:v>42241</c:v>
                </c:pt>
                <c:pt idx="1811">
                  <c:v>42240</c:v>
                </c:pt>
                <c:pt idx="1812">
                  <c:v>42237</c:v>
                </c:pt>
                <c:pt idx="1813">
                  <c:v>42236</c:v>
                </c:pt>
                <c:pt idx="1814">
                  <c:v>42235</c:v>
                </c:pt>
                <c:pt idx="1815">
                  <c:v>42234</c:v>
                </c:pt>
                <c:pt idx="1816">
                  <c:v>42233</c:v>
                </c:pt>
                <c:pt idx="1817">
                  <c:v>42230</c:v>
                </c:pt>
                <c:pt idx="1818">
                  <c:v>42229</c:v>
                </c:pt>
                <c:pt idx="1819">
                  <c:v>42228</c:v>
                </c:pt>
                <c:pt idx="1820">
                  <c:v>42227</c:v>
                </c:pt>
                <c:pt idx="1821">
                  <c:v>42226</c:v>
                </c:pt>
                <c:pt idx="1822">
                  <c:v>42223</c:v>
                </c:pt>
                <c:pt idx="1823">
                  <c:v>42222</c:v>
                </c:pt>
                <c:pt idx="1824">
                  <c:v>42221</c:v>
                </c:pt>
                <c:pt idx="1825">
                  <c:v>42220</c:v>
                </c:pt>
                <c:pt idx="1826">
                  <c:v>42219</c:v>
                </c:pt>
                <c:pt idx="1827">
                  <c:v>42216</c:v>
                </c:pt>
                <c:pt idx="1828">
                  <c:v>42215</c:v>
                </c:pt>
                <c:pt idx="1829">
                  <c:v>42214</c:v>
                </c:pt>
                <c:pt idx="1830">
                  <c:v>42213</c:v>
                </c:pt>
                <c:pt idx="1831">
                  <c:v>42212</c:v>
                </c:pt>
                <c:pt idx="1832">
                  <c:v>42209</c:v>
                </c:pt>
                <c:pt idx="1833">
                  <c:v>42208</c:v>
                </c:pt>
                <c:pt idx="1834">
                  <c:v>42207</c:v>
                </c:pt>
                <c:pt idx="1835">
                  <c:v>42206</c:v>
                </c:pt>
                <c:pt idx="1836">
                  <c:v>42205</c:v>
                </c:pt>
                <c:pt idx="1837">
                  <c:v>42202</c:v>
                </c:pt>
                <c:pt idx="1838">
                  <c:v>42201</c:v>
                </c:pt>
                <c:pt idx="1839">
                  <c:v>42200</c:v>
                </c:pt>
                <c:pt idx="1840">
                  <c:v>42199</c:v>
                </c:pt>
                <c:pt idx="1841">
                  <c:v>42198</c:v>
                </c:pt>
                <c:pt idx="1842">
                  <c:v>42195</c:v>
                </c:pt>
                <c:pt idx="1843">
                  <c:v>42194</c:v>
                </c:pt>
                <c:pt idx="1844">
                  <c:v>42193</c:v>
                </c:pt>
                <c:pt idx="1845">
                  <c:v>42192</c:v>
                </c:pt>
                <c:pt idx="1846">
                  <c:v>42191</c:v>
                </c:pt>
                <c:pt idx="1847">
                  <c:v>42187</c:v>
                </c:pt>
                <c:pt idx="1848">
                  <c:v>42186</c:v>
                </c:pt>
                <c:pt idx="1849">
                  <c:v>42185</c:v>
                </c:pt>
                <c:pt idx="1850">
                  <c:v>42184</c:v>
                </c:pt>
                <c:pt idx="1851">
                  <c:v>42181</c:v>
                </c:pt>
                <c:pt idx="1852">
                  <c:v>42180</c:v>
                </c:pt>
                <c:pt idx="1853">
                  <c:v>42179</c:v>
                </c:pt>
                <c:pt idx="1854">
                  <c:v>42178</c:v>
                </c:pt>
                <c:pt idx="1855">
                  <c:v>42177</c:v>
                </c:pt>
                <c:pt idx="1856">
                  <c:v>42174</c:v>
                </c:pt>
                <c:pt idx="1857">
                  <c:v>42173</c:v>
                </c:pt>
                <c:pt idx="1858">
                  <c:v>42172</c:v>
                </c:pt>
                <c:pt idx="1859">
                  <c:v>42171</c:v>
                </c:pt>
                <c:pt idx="1860">
                  <c:v>42170</c:v>
                </c:pt>
                <c:pt idx="1861">
                  <c:v>42167</c:v>
                </c:pt>
                <c:pt idx="1862">
                  <c:v>42166</c:v>
                </c:pt>
                <c:pt idx="1863">
                  <c:v>42165</c:v>
                </c:pt>
                <c:pt idx="1864">
                  <c:v>42164</c:v>
                </c:pt>
                <c:pt idx="1865">
                  <c:v>42163</c:v>
                </c:pt>
                <c:pt idx="1866">
                  <c:v>42160</c:v>
                </c:pt>
                <c:pt idx="1867">
                  <c:v>42159</c:v>
                </c:pt>
                <c:pt idx="1868">
                  <c:v>42158</c:v>
                </c:pt>
                <c:pt idx="1869">
                  <c:v>42157</c:v>
                </c:pt>
                <c:pt idx="1870">
                  <c:v>42156</c:v>
                </c:pt>
                <c:pt idx="1871">
                  <c:v>42153</c:v>
                </c:pt>
                <c:pt idx="1872">
                  <c:v>42152</c:v>
                </c:pt>
                <c:pt idx="1873">
                  <c:v>42151</c:v>
                </c:pt>
                <c:pt idx="1874">
                  <c:v>42150</c:v>
                </c:pt>
                <c:pt idx="1875">
                  <c:v>42146</c:v>
                </c:pt>
                <c:pt idx="1876">
                  <c:v>42145</c:v>
                </c:pt>
                <c:pt idx="1877">
                  <c:v>42144</c:v>
                </c:pt>
                <c:pt idx="1878">
                  <c:v>42143</c:v>
                </c:pt>
                <c:pt idx="1879">
                  <c:v>42142</c:v>
                </c:pt>
                <c:pt idx="1880">
                  <c:v>42139</c:v>
                </c:pt>
                <c:pt idx="1881">
                  <c:v>42138</c:v>
                </c:pt>
                <c:pt idx="1882">
                  <c:v>42137</c:v>
                </c:pt>
                <c:pt idx="1883">
                  <c:v>42136</c:v>
                </c:pt>
                <c:pt idx="1884">
                  <c:v>42135</c:v>
                </c:pt>
                <c:pt idx="1885">
                  <c:v>42132</c:v>
                </c:pt>
                <c:pt idx="1886">
                  <c:v>42131</c:v>
                </c:pt>
                <c:pt idx="1887">
                  <c:v>42130</c:v>
                </c:pt>
                <c:pt idx="1888">
                  <c:v>42129</c:v>
                </c:pt>
                <c:pt idx="1889">
                  <c:v>42128</c:v>
                </c:pt>
                <c:pt idx="1890">
                  <c:v>42125</c:v>
                </c:pt>
                <c:pt idx="1891">
                  <c:v>42124</c:v>
                </c:pt>
                <c:pt idx="1892">
                  <c:v>42123</c:v>
                </c:pt>
                <c:pt idx="1893">
                  <c:v>42122</c:v>
                </c:pt>
                <c:pt idx="1894">
                  <c:v>42121</c:v>
                </c:pt>
                <c:pt idx="1895">
                  <c:v>42118</c:v>
                </c:pt>
                <c:pt idx="1896">
                  <c:v>42117</c:v>
                </c:pt>
                <c:pt idx="1897">
                  <c:v>42116</c:v>
                </c:pt>
                <c:pt idx="1898">
                  <c:v>42115</c:v>
                </c:pt>
                <c:pt idx="1899">
                  <c:v>42114</c:v>
                </c:pt>
                <c:pt idx="1900">
                  <c:v>42111</c:v>
                </c:pt>
                <c:pt idx="1901">
                  <c:v>42110</c:v>
                </c:pt>
                <c:pt idx="1902">
                  <c:v>42109</c:v>
                </c:pt>
                <c:pt idx="1903">
                  <c:v>42108</c:v>
                </c:pt>
                <c:pt idx="1904">
                  <c:v>42107</c:v>
                </c:pt>
                <c:pt idx="1905">
                  <c:v>42104</c:v>
                </c:pt>
                <c:pt idx="1906">
                  <c:v>42103</c:v>
                </c:pt>
                <c:pt idx="1907">
                  <c:v>42102</c:v>
                </c:pt>
                <c:pt idx="1908">
                  <c:v>42101</c:v>
                </c:pt>
                <c:pt idx="1909">
                  <c:v>42100</c:v>
                </c:pt>
                <c:pt idx="1910">
                  <c:v>42096</c:v>
                </c:pt>
                <c:pt idx="1911">
                  <c:v>42095</c:v>
                </c:pt>
                <c:pt idx="1912">
                  <c:v>42094</c:v>
                </c:pt>
                <c:pt idx="1913">
                  <c:v>42093</c:v>
                </c:pt>
                <c:pt idx="1914">
                  <c:v>42090</c:v>
                </c:pt>
                <c:pt idx="1915">
                  <c:v>42089</c:v>
                </c:pt>
                <c:pt idx="1916">
                  <c:v>42088</c:v>
                </c:pt>
                <c:pt idx="1917">
                  <c:v>42087</c:v>
                </c:pt>
                <c:pt idx="1918">
                  <c:v>42086</c:v>
                </c:pt>
                <c:pt idx="1919">
                  <c:v>42083</c:v>
                </c:pt>
                <c:pt idx="1920">
                  <c:v>42082</c:v>
                </c:pt>
                <c:pt idx="1921">
                  <c:v>42081</c:v>
                </c:pt>
                <c:pt idx="1922">
                  <c:v>42080</c:v>
                </c:pt>
                <c:pt idx="1923">
                  <c:v>42079</c:v>
                </c:pt>
                <c:pt idx="1924">
                  <c:v>42076</c:v>
                </c:pt>
                <c:pt idx="1925">
                  <c:v>42075</c:v>
                </c:pt>
                <c:pt idx="1926">
                  <c:v>42074</c:v>
                </c:pt>
                <c:pt idx="1927">
                  <c:v>42073</c:v>
                </c:pt>
                <c:pt idx="1928">
                  <c:v>42072</c:v>
                </c:pt>
                <c:pt idx="1929">
                  <c:v>42069</c:v>
                </c:pt>
                <c:pt idx="1930">
                  <c:v>42068</c:v>
                </c:pt>
                <c:pt idx="1931">
                  <c:v>42067</c:v>
                </c:pt>
                <c:pt idx="1932">
                  <c:v>42066</c:v>
                </c:pt>
                <c:pt idx="1933">
                  <c:v>42065</c:v>
                </c:pt>
                <c:pt idx="1934">
                  <c:v>42062</c:v>
                </c:pt>
                <c:pt idx="1935">
                  <c:v>42061</c:v>
                </c:pt>
                <c:pt idx="1936">
                  <c:v>42060</c:v>
                </c:pt>
                <c:pt idx="1937">
                  <c:v>42059</c:v>
                </c:pt>
                <c:pt idx="1938">
                  <c:v>42058</c:v>
                </c:pt>
                <c:pt idx="1939">
                  <c:v>42055</c:v>
                </c:pt>
                <c:pt idx="1940">
                  <c:v>42054</c:v>
                </c:pt>
                <c:pt idx="1941">
                  <c:v>42053</c:v>
                </c:pt>
                <c:pt idx="1942">
                  <c:v>42052</c:v>
                </c:pt>
                <c:pt idx="1943">
                  <c:v>42048</c:v>
                </c:pt>
                <c:pt idx="1944">
                  <c:v>42047</c:v>
                </c:pt>
                <c:pt idx="1945">
                  <c:v>42046</c:v>
                </c:pt>
                <c:pt idx="1946">
                  <c:v>42045</c:v>
                </c:pt>
                <c:pt idx="1947">
                  <c:v>42044</c:v>
                </c:pt>
                <c:pt idx="1948">
                  <c:v>42041</c:v>
                </c:pt>
                <c:pt idx="1949">
                  <c:v>42040</c:v>
                </c:pt>
                <c:pt idx="1950">
                  <c:v>42039</c:v>
                </c:pt>
                <c:pt idx="1951">
                  <c:v>42038</c:v>
                </c:pt>
                <c:pt idx="1952">
                  <c:v>42037</c:v>
                </c:pt>
                <c:pt idx="1953">
                  <c:v>42034</c:v>
                </c:pt>
                <c:pt idx="1954">
                  <c:v>42033</c:v>
                </c:pt>
                <c:pt idx="1955">
                  <c:v>42032</c:v>
                </c:pt>
                <c:pt idx="1956">
                  <c:v>42031</c:v>
                </c:pt>
                <c:pt idx="1957">
                  <c:v>42030</c:v>
                </c:pt>
                <c:pt idx="1958">
                  <c:v>42027</c:v>
                </c:pt>
                <c:pt idx="1959">
                  <c:v>42026</c:v>
                </c:pt>
                <c:pt idx="1960">
                  <c:v>42025</c:v>
                </c:pt>
                <c:pt idx="1961">
                  <c:v>42024</c:v>
                </c:pt>
                <c:pt idx="1962">
                  <c:v>42020</c:v>
                </c:pt>
                <c:pt idx="1963">
                  <c:v>42019</c:v>
                </c:pt>
                <c:pt idx="1964">
                  <c:v>42018</c:v>
                </c:pt>
                <c:pt idx="1965">
                  <c:v>42017</c:v>
                </c:pt>
                <c:pt idx="1966">
                  <c:v>42016</c:v>
                </c:pt>
                <c:pt idx="1967">
                  <c:v>42013</c:v>
                </c:pt>
                <c:pt idx="1968">
                  <c:v>42012</c:v>
                </c:pt>
                <c:pt idx="1969">
                  <c:v>42011</c:v>
                </c:pt>
                <c:pt idx="1970">
                  <c:v>42010</c:v>
                </c:pt>
                <c:pt idx="1971">
                  <c:v>42009</c:v>
                </c:pt>
                <c:pt idx="1972">
                  <c:v>42006</c:v>
                </c:pt>
                <c:pt idx="1973">
                  <c:v>42004</c:v>
                </c:pt>
                <c:pt idx="1974">
                  <c:v>42003</c:v>
                </c:pt>
                <c:pt idx="1975">
                  <c:v>42002</c:v>
                </c:pt>
                <c:pt idx="1976">
                  <c:v>41999</c:v>
                </c:pt>
                <c:pt idx="1977">
                  <c:v>41997</c:v>
                </c:pt>
                <c:pt idx="1978">
                  <c:v>41996</c:v>
                </c:pt>
                <c:pt idx="1979">
                  <c:v>41995</c:v>
                </c:pt>
                <c:pt idx="1980">
                  <c:v>41992</c:v>
                </c:pt>
                <c:pt idx="1981">
                  <c:v>41991</c:v>
                </c:pt>
                <c:pt idx="1982">
                  <c:v>41990</c:v>
                </c:pt>
                <c:pt idx="1983">
                  <c:v>41989</c:v>
                </c:pt>
                <c:pt idx="1984">
                  <c:v>41988</c:v>
                </c:pt>
                <c:pt idx="1985">
                  <c:v>41985</c:v>
                </c:pt>
                <c:pt idx="1986">
                  <c:v>41984</c:v>
                </c:pt>
                <c:pt idx="1987">
                  <c:v>41983</c:v>
                </c:pt>
                <c:pt idx="1988">
                  <c:v>41982</c:v>
                </c:pt>
                <c:pt idx="1989">
                  <c:v>41981</c:v>
                </c:pt>
                <c:pt idx="1990">
                  <c:v>41978</c:v>
                </c:pt>
                <c:pt idx="1991">
                  <c:v>41977</c:v>
                </c:pt>
                <c:pt idx="1992">
                  <c:v>41976</c:v>
                </c:pt>
                <c:pt idx="1993">
                  <c:v>41975</c:v>
                </c:pt>
                <c:pt idx="1994">
                  <c:v>41974</c:v>
                </c:pt>
                <c:pt idx="1995">
                  <c:v>41971</c:v>
                </c:pt>
                <c:pt idx="1996">
                  <c:v>41969</c:v>
                </c:pt>
                <c:pt idx="1997">
                  <c:v>41968</c:v>
                </c:pt>
                <c:pt idx="1998">
                  <c:v>41967</c:v>
                </c:pt>
                <c:pt idx="1999">
                  <c:v>41964</c:v>
                </c:pt>
                <c:pt idx="2000">
                  <c:v>41963</c:v>
                </c:pt>
                <c:pt idx="2001">
                  <c:v>41962</c:v>
                </c:pt>
                <c:pt idx="2002">
                  <c:v>41961</c:v>
                </c:pt>
                <c:pt idx="2003">
                  <c:v>41960</c:v>
                </c:pt>
                <c:pt idx="2004">
                  <c:v>41957</c:v>
                </c:pt>
                <c:pt idx="2005">
                  <c:v>41956</c:v>
                </c:pt>
                <c:pt idx="2006">
                  <c:v>41955</c:v>
                </c:pt>
                <c:pt idx="2007">
                  <c:v>41954</c:v>
                </c:pt>
                <c:pt idx="2008">
                  <c:v>41953</c:v>
                </c:pt>
                <c:pt idx="2009">
                  <c:v>41950</c:v>
                </c:pt>
                <c:pt idx="2010">
                  <c:v>41949</c:v>
                </c:pt>
                <c:pt idx="2011">
                  <c:v>41948</c:v>
                </c:pt>
                <c:pt idx="2012">
                  <c:v>41947</c:v>
                </c:pt>
                <c:pt idx="2013">
                  <c:v>41946</c:v>
                </c:pt>
                <c:pt idx="2014">
                  <c:v>41943</c:v>
                </c:pt>
                <c:pt idx="2015">
                  <c:v>41942</c:v>
                </c:pt>
                <c:pt idx="2016">
                  <c:v>41941</c:v>
                </c:pt>
                <c:pt idx="2017">
                  <c:v>41940</c:v>
                </c:pt>
                <c:pt idx="2018">
                  <c:v>41939</c:v>
                </c:pt>
                <c:pt idx="2019">
                  <c:v>41936</c:v>
                </c:pt>
                <c:pt idx="2020">
                  <c:v>41935</c:v>
                </c:pt>
                <c:pt idx="2021">
                  <c:v>41934</c:v>
                </c:pt>
                <c:pt idx="2022">
                  <c:v>41933</c:v>
                </c:pt>
                <c:pt idx="2023">
                  <c:v>41932</c:v>
                </c:pt>
                <c:pt idx="2024">
                  <c:v>41929</c:v>
                </c:pt>
                <c:pt idx="2025">
                  <c:v>41928</c:v>
                </c:pt>
                <c:pt idx="2026">
                  <c:v>41927</c:v>
                </c:pt>
                <c:pt idx="2027">
                  <c:v>41926</c:v>
                </c:pt>
                <c:pt idx="2028">
                  <c:v>41925</c:v>
                </c:pt>
                <c:pt idx="2029">
                  <c:v>41922</c:v>
                </c:pt>
                <c:pt idx="2030">
                  <c:v>41921</c:v>
                </c:pt>
                <c:pt idx="2031">
                  <c:v>41920</c:v>
                </c:pt>
                <c:pt idx="2032">
                  <c:v>41919</c:v>
                </c:pt>
                <c:pt idx="2033">
                  <c:v>41918</c:v>
                </c:pt>
                <c:pt idx="2034">
                  <c:v>41915</c:v>
                </c:pt>
                <c:pt idx="2035">
                  <c:v>41914</c:v>
                </c:pt>
                <c:pt idx="2036">
                  <c:v>41913</c:v>
                </c:pt>
                <c:pt idx="2037">
                  <c:v>41912</c:v>
                </c:pt>
                <c:pt idx="2038">
                  <c:v>41911</c:v>
                </c:pt>
                <c:pt idx="2039">
                  <c:v>41908</c:v>
                </c:pt>
                <c:pt idx="2040">
                  <c:v>41907</c:v>
                </c:pt>
                <c:pt idx="2041">
                  <c:v>41906</c:v>
                </c:pt>
                <c:pt idx="2042">
                  <c:v>41905</c:v>
                </c:pt>
                <c:pt idx="2043">
                  <c:v>41904</c:v>
                </c:pt>
                <c:pt idx="2044">
                  <c:v>41901</c:v>
                </c:pt>
                <c:pt idx="2045">
                  <c:v>41900</c:v>
                </c:pt>
                <c:pt idx="2046">
                  <c:v>41899</c:v>
                </c:pt>
                <c:pt idx="2047">
                  <c:v>41898</c:v>
                </c:pt>
                <c:pt idx="2048">
                  <c:v>41897</c:v>
                </c:pt>
                <c:pt idx="2049">
                  <c:v>41894</c:v>
                </c:pt>
                <c:pt idx="2050">
                  <c:v>41893</c:v>
                </c:pt>
                <c:pt idx="2051">
                  <c:v>41892</c:v>
                </c:pt>
                <c:pt idx="2052">
                  <c:v>41891</c:v>
                </c:pt>
                <c:pt idx="2053">
                  <c:v>41890</c:v>
                </c:pt>
                <c:pt idx="2054">
                  <c:v>41887</c:v>
                </c:pt>
                <c:pt idx="2055">
                  <c:v>41886</c:v>
                </c:pt>
                <c:pt idx="2056">
                  <c:v>41885</c:v>
                </c:pt>
                <c:pt idx="2057">
                  <c:v>41884</c:v>
                </c:pt>
                <c:pt idx="2058">
                  <c:v>41880</c:v>
                </c:pt>
                <c:pt idx="2059">
                  <c:v>41879</c:v>
                </c:pt>
                <c:pt idx="2060">
                  <c:v>41878</c:v>
                </c:pt>
                <c:pt idx="2061">
                  <c:v>41877</c:v>
                </c:pt>
                <c:pt idx="2062">
                  <c:v>41876</c:v>
                </c:pt>
                <c:pt idx="2063">
                  <c:v>41873</c:v>
                </c:pt>
                <c:pt idx="2064">
                  <c:v>41872</c:v>
                </c:pt>
                <c:pt idx="2065">
                  <c:v>41871</c:v>
                </c:pt>
                <c:pt idx="2066">
                  <c:v>41870</c:v>
                </c:pt>
                <c:pt idx="2067">
                  <c:v>41869</c:v>
                </c:pt>
                <c:pt idx="2068">
                  <c:v>41866</c:v>
                </c:pt>
                <c:pt idx="2069">
                  <c:v>41865</c:v>
                </c:pt>
                <c:pt idx="2070">
                  <c:v>41864</c:v>
                </c:pt>
                <c:pt idx="2071">
                  <c:v>41863</c:v>
                </c:pt>
                <c:pt idx="2072">
                  <c:v>41862</c:v>
                </c:pt>
                <c:pt idx="2073">
                  <c:v>41859</c:v>
                </c:pt>
                <c:pt idx="2074">
                  <c:v>41858</c:v>
                </c:pt>
                <c:pt idx="2075">
                  <c:v>41857</c:v>
                </c:pt>
                <c:pt idx="2076">
                  <c:v>41856</c:v>
                </c:pt>
                <c:pt idx="2077">
                  <c:v>41855</c:v>
                </c:pt>
                <c:pt idx="2078">
                  <c:v>41852</c:v>
                </c:pt>
                <c:pt idx="2079">
                  <c:v>41851</c:v>
                </c:pt>
                <c:pt idx="2080">
                  <c:v>41850</c:v>
                </c:pt>
                <c:pt idx="2081">
                  <c:v>41849</c:v>
                </c:pt>
                <c:pt idx="2082">
                  <c:v>41848</c:v>
                </c:pt>
                <c:pt idx="2083">
                  <c:v>41845</c:v>
                </c:pt>
                <c:pt idx="2084">
                  <c:v>41844</c:v>
                </c:pt>
                <c:pt idx="2085">
                  <c:v>41843</c:v>
                </c:pt>
                <c:pt idx="2086">
                  <c:v>41842</c:v>
                </c:pt>
                <c:pt idx="2087">
                  <c:v>41841</c:v>
                </c:pt>
                <c:pt idx="2088">
                  <c:v>41838</c:v>
                </c:pt>
                <c:pt idx="2089">
                  <c:v>41837</c:v>
                </c:pt>
                <c:pt idx="2090">
                  <c:v>41836</c:v>
                </c:pt>
                <c:pt idx="2091">
                  <c:v>41835</c:v>
                </c:pt>
                <c:pt idx="2092">
                  <c:v>41834</c:v>
                </c:pt>
                <c:pt idx="2093">
                  <c:v>41831</c:v>
                </c:pt>
                <c:pt idx="2094">
                  <c:v>41830</c:v>
                </c:pt>
                <c:pt idx="2095">
                  <c:v>41829</c:v>
                </c:pt>
                <c:pt idx="2096">
                  <c:v>41828</c:v>
                </c:pt>
                <c:pt idx="2097">
                  <c:v>41827</c:v>
                </c:pt>
                <c:pt idx="2098">
                  <c:v>41823</c:v>
                </c:pt>
                <c:pt idx="2099">
                  <c:v>41822</c:v>
                </c:pt>
                <c:pt idx="2100">
                  <c:v>41821</c:v>
                </c:pt>
                <c:pt idx="2101">
                  <c:v>41820</c:v>
                </c:pt>
                <c:pt idx="2102">
                  <c:v>41817</c:v>
                </c:pt>
                <c:pt idx="2103">
                  <c:v>41816</c:v>
                </c:pt>
                <c:pt idx="2104">
                  <c:v>41815</c:v>
                </c:pt>
                <c:pt idx="2105">
                  <c:v>41814</c:v>
                </c:pt>
                <c:pt idx="2106">
                  <c:v>41813</c:v>
                </c:pt>
                <c:pt idx="2107">
                  <c:v>41810</c:v>
                </c:pt>
                <c:pt idx="2108">
                  <c:v>41809</c:v>
                </c:pt>
                <c:pt idx="2109">
                  <c:v>41808</c:v>
                </c:pt>
                <c:pt idx="2110">
                  <c:v>41807</c:v>
                </c:pt>
                <c:pt idx="2111">
                  <c:v>41806</c:v>
                </c:pt>
                <c:pt idx="2112">
                  <c:v>41803</c:v>
                </c:pt>
                <c:pt idx="2113">
                  <c:v>41802</c:v>
                </c:pt>
                <c:pt idx="2114">
                  <c:v>41801</c:v>
                </c:pt>
                <c:pt idx="2115">
                  <c:v>41800</c:v>
                </c:pt>
                <c:pt idx="2116">
                  <c:v>41799</c:v>
                </c:pt>
                <c:pt idx="2117">
                  <c:v>41796</c:v>
                </c:pt>
                <c:pt idx="2118">
                  <c:v>41795</c:v>
                </c:pt>
                <c:pt idx="2119">
                  <c:v>41794</c:v>
                </c:pt>
                <c:pt idx="2120">
                  <c:v>41793</c:v>
                </c:pt>
                <c:pt idx="2121">
                  <c:v>41792</c:v>
                </c:pt>
                <c:pt idx="2122">
                  <c:v>41789</c:v>
                </c:pt>
                <c:pt idx="2123">
                  <c:v>41788</c:v>
                </c:pt>
                <c:pt idx="2124">
                  <c:v>41787</c:v>
                </c:pt>
                <c:pt idx="2125">
                  <c:v>41786</c:v>
                </c:pt>
                <c:pt idx="2126">
                  <c:v>41782</c:v>
                </c:pt>
                <c:pt idx="2127">
                  <c:v>41781</c:v>
                </c:pt>
                <c:pt idx="2128">
                  <c:v>41780</c:v>
                </c:pt>
                <c:pt idx="2129">
                  <c:v>41779</c:v>
                </c:pt>
                <c:pt idx="2130">
                  <c:v>41778</c:v>
                </c:pt>
                <c:pt idx="2131">
                  <c:v>41775</c:v>
                </c:pt>
                <c:pt idx="2132">
                  <c:v>41774</c:v>
                </c:pt>
                <c:pt idx="2133">
                  <c:v>41773</c:v>
                </c:pt>
                <c:pt idx="2134">
                  <c:v>41772</c:v>
                </c:pt>
                <c:pt idx="2135">
                  <c:v>41771</c:v>
                </c:pt>
                <c:pt idx="2136">
                  <c:v>41768</c:v>
                </c:pt>
                <c:pt idx="2137">
                  <c:v>41767</c:v>
                </c:pt>
                <c:pt idx="2138">
                  <c:v>41766</c:v>
                </c:pt>
                <c:pt idx="2139">
                  <c:v>41765</c:v>
                </c:pt>
                <c:pt idx="2140">
                  <c:v>41764</c:v>
                </c:pt>
                <c:pt idx="2141">
                  <c:v>41761</c:v>
                </c:pt>
                <c:pt idx="2142">
                  <c:v>41760</c:v>
                </c:pt>
                <c:pt idx="2143">
                  <c:v>41759</c:v>
                </c:pt>
                <c:pt idx="2144">
                  <c:v>41758</c:v>
                </c:pt>
                <c:pt idx="2145">
                  <c:v>41757</c:v>
                </c:pt>
                <c:pt idx="2146">
                  <c:v>41754</c:v>
                </c:pt>
                <c:pt idx="2147">
                  <c:v>41753</c:v>
                </c:pt>
                <c:pt idx="2148">
                  <c:v>41752</c:v>
                </c:pt>
                <c:pt idx="2149">
                  <c:v>41751</c:v>
                </c:pt>
                <c:pt idx="2150">
                  <c:v>41750</c:v>
                </c:pt>
                <c:pt idx="2151">
                  <c:v>41746</c:v>
                </c:pt>
                <c:pt idx="2152">
                  <c:v>41745</c:v>
                </c:pt>
                <c:pt idx="2153">
                  <c:v>41744</c:v>
                </c:pt>
                <c:pt idx="2154">
                  <c:v>41743</c:v>
                </c:pt>
                <c:pt idx="2155">
                  <c:v>41740</c:v>
                </c:pt>
                <c:pt idx="2156">
                  <c:v>41739</c:v>
                </c:pt>
                <c:pt idx="2157">
                  <c:v>41738</c:v>
                </c:pt>
                <c:pt idx="2158">
                  <c:v>41737</c:v>
                </c:pt>
                <c:pt idx="2159">
                  <c:v>41736</c:v>
                </c:pt>
                <c:pt idx="2160">
                  <c:v>41733</c:v>
                </c:pt>
                <c:pt idx="2161">
                  <c:v>41732</c:v>
                </c:pt>
                <c:pt idx="2162">
                  <c:v>41731</c:v>
                </c:pt>
                <c:pt idx="2163">
                  <c:v>41730</c:v>
                </c:pt>
                <c:pt idx="2164">
                  <c:v>41729</c:v>
                </c:pt>
                <c:pt idx="2165">
                  <c:v>41726</c:v>
                </c:pt>
                <c:pt idx="2166">
                  <c:v>41725</c:v>
                </c:pt>
                <c:pt idx="2167">
                  <c:v>41724</c:v>
                </c:pt>
                <c:pt idx="2168">
                  <c:v>41723</c:v>
                </c:pt>
                <c:pt idx="2169">
                  <c:v>41722</c:v>
                </c:pt>
                <c:pt idx="2170">
                  <c:v>41719</c:v>
                </c:pt>
                <c:pt idx="2171">
                  <c:v>41718</c:v>
                </c:pt>
                <c:pt idx="2172">
                  <c:v>41717</c:v>
                </c:pt>
                <c:pt idx="2173">
                  <c:v>41716</c:v>
                </c:pt>
                <c:pt idx="2174">
                  <c:v>41715</c:v>
                </c:pt>
                <c:pt idx="2175">
                  <c:v>41712</c:v>
                </c:pt>
                <c:pt idx="2176">
                  <c:v>41711</c:v>
                </c:pt>
                <c:pt idx="2177">
                  <c:v>41710</c:v>
                </c:pt>
                <c:pt idx="2178">
                  <c:v>41709</c:v>
                </c:pt>
                <c:pt idx="2179">
                  <c:v>41708</c:v>
                </c:pt>
                <c:pt idx="2180">
                  <c:v>41705</c:v>
                </c:pt>
                <c:pt idx="2181">
                  <c:v>41704</c:v>
                </c:pt>
                <c:pt idx="2182">
                  <c:v>41703</c:v>
                </c:pt>
                <c:pt idx="2183">
                  <c:v>41702</c:v>
                </c:pt>
                <c:pt idx="2184">
                  <c:v>41701</c:v>
                </c:pt>
                <c:pt idx="2185">
                  <c:v>41698</c:v>
                </c:pt>
                <c:pt idx="2186">
                  <c:v>41697</c:v>
                </c:pt>
                <c:pt idx="2187">
                  <c:v>41696</c:v>
                </c:pt>
                <c:pt idx="2188">
                  <c:v>41695</c:v>
                </c:pt>
                <c:pt idx="2189">
                  <c:v>41694</c:v>
                </c:pt>
                <c:pt idx="2190">
                  <c:v>41691</c:v>
                </c:pt>
                <c:pt idx="2191">
                  <c:v>41690</c:v>
                </c:pt>
                <c:pt idx="2192">
                  <c:v>41689</c:v>
                </c:pt>
                <c:pt idx="2193">
                  <c:v>41688</c:v>
                </c:pt>
                <c:pt idx="2194">
                  <c:v>41684</c:v>
                </c:pt>
                <c:pt idx="2195">
                  <c:v>41683</c:v>
                </c:pt>
                <c:pt idx="2196">
                  <c:v>41682</c:v>
                </c:pt>
                <c:pt idx="2197">
                  <c:v>41681</c:v>
                </c:pt>
                <c:pt idx="2198">
                  <c:v>41680</c:v>
                </c:pt>
                <c:pt idx="2199">
                  <c:v>41677</c:v>
                </c:pt>
                <c:pt idx="2200">
                  <c:v>41676</c:v>
                </c:pt>
                <c:pt idx="2201">
                  <c:v>41675</c:v>
                </c:pt>
                <c:pt idx="2202">
                  <c:v>41674</c:v>
                </c:pt>
                <c:pt idx="2203">
                  <c:v>41673</c:v>
                </c:pt>
                <c:pt idx="2204">
                  <c:v>41670</c:v>
                </c:pt>
                <c:pt idx="2205">
                  <c:v>41669</c:v>
                </c:pt>
                <c:pt idx="2206">
                  <c:v>41668</c:v>
                </c:pt>
                <c:pt idx="2207">
                  <c:v>41667</c:v>
                </c:pt>
                <c:pt idx="2208">
                  <c:v>41666</c:v>
                </c:pt>
                <c:pt idx="2209">
                  <c:v>41663</c:v>
                </c:pt>
                <c:pt idx="2210">
                  <c:v>41662</c:v>
                </c:pt>
                <c:pt idx="2211">
                  <c:v>41661</c:v>
                </c:pt>
                <c:pt idx="2212">
                  <c:v>41660</c:v>
                </c:pt>
                <c:pt idx="2213">
                  <c:v>41656</c:v>
                </c:pt>
                <c:pt idx="2214">
                  <c:v>41655</c:v>
                </c:pt>
                <c:pt idx="2215">
                  <c:v>41654</c:v>
                </c:pt>
                <c:pt idx="2216">
                  <c:v>41653</c:v>
                </c:pt>
                <c:pt idx="2217">
                  <c:v>41652</c:v>
                </c:pt>
                <c:pt idx="2218">
                  <c:v>41649</c:v>
                </c:pt>
                <c:pt idx="2219">
                  <c:v>41648</c:v>
                </c:pt>
                <c:pt idx="2220">
                  <c:v>41647</c:v>
                </c:pt>
                <c:pt idx="2221">
                  <c:v>41646</c:v>
                </c:pt>
                <c:pt idx="2222">
                  <c:v>41645</c:v>
                </c:pt>
                <c:pt idx="2223">
                  <c:v>41642</c:v>
                </c:pt>
                <c:pt idx="2224">
                  <c:v>41641</c:v>
                </c:pt>
                <c:pt idx="2225">
                  <c:v>41639</c:v>
                </c:pt>
                <c:pt idx="2226">
                  <c:v>41638</c:v>
                </c:pt>
                <c:pt idx="2227">
                  <c:v>41635</c:v>
                </c:pt>
                <c:pt idx="2228">
                  <c:v>41634</c:v>
                </c:pt>
                <c:pt idx="2229">
                  <c:v>41632</c:v>
                </c:pt>
                <c:pt idx="2230">
                  <c:v>41631</c:v>
                </c:pt>
                <c:pt idx="2231">
                  <c:v>41628</c:v>
                </c:pt>
                <c:pt idx="2232">
                  <c:v>41627</c:v>
                </c:pt>
                <c:pt idx="2233">
                  <c:v>41626</c:v>
                </c:pt>
                <c:pt idx="2234">
                  <c:v>41625</c:v>
                </c:pt>
                <c:pt idx="2235">
                  <c:v>41624</c:v>
                </c:pt>
                <c:pt idx="2236">
                  <c:v>41621</c:v>
                </c:pt>
                <c:pt idx="2237">
                  <c:v>41620</c:v>
                </c:pt>
                <c:pt idx="2238">
                  <c:v>41619</c:v>
                </c:pt>
                <c:pt idx="2239">
                  <c:v>41618</c:v>
                </c:pt>
                <c:pt idx="2240">
                  <c:v>41617</c:v>
                </c:pt>
                <c:pt idx="2241">
                  <c:v>41614</c:v>
                </c:pt>
                <c:pt idx="2242">
                  <c:v>41613</c:v>
                </c:pt>
                <c:pt idx="2243">
                  <c:v>41612</c:v>
                </c:pt>
                <c:pt idx="2244">
                  <c:v>41611</c:v>
                </c:pt>
                <c:pt idx="2245">
                  <c:v>41610</c:v>
                </c:pt>
                <c:pt idx="2246">
                  <c:v>41607</c:v>
                </c:pt>
                <c:pt idx="2247">
                  <c:v>41605</c:v>
                </c:pt>
                <c:pt idx="2248">
                  <c:v>41604</c:v>
                </c:pt>
                <c:pt idx="2249">
                  <c:v>41603</c:v>
                </c:pt>
                <c:pt idx="2250">
                  <c:v>41600</c:v>
                </c:pt>
                <c:pt idx="2251">
                  <c:v>41599</c:v>
                </c:pt>
                <c:pt idx="2252">
                  <c:v>41598</c:v>
                </c:pt>
                <c:pt idx="2253">
                  <c:v>41597</c:v>
                </c:pt>
                <c:pt idx="2254">
                  <c:v>41596</c:v>
                </c:pt>
                <c:pt idx="2255">
                  <c:v>41593</c:v>
                </c:pt>
                <c:pt idx="2256">
                  <c:v>41592</c:v>
                </c:pt>
                <c:pt idx="2257">
                  <c:v>41591</c:v>
                </c:pt>
                <c:pt idx="2258">
                  <c:v>41590</c:v>
                </c:pt>
                <c:pt idx="2259">
                  <c:v>41589</c:v>
                </c:pt>
                <c:pt idx="2260">
                  <c:v>41586</c:v>
                </c:pt>
                <c:pt idx="2261">
                  <c:v>41585</c:v>
                </c:pt>
                <c:pt idx="2262">
                  <c:v>41584</c:v>
                </c:pt>
                <c:pt idx="2263">
                  <c:v>41583</c:v>
                </c:pt>
                <c:pt idx="2264">
                  <c:v>41582</c:v>
                </c:pt>
                <c:pt idx="2265">
                  <c:v>41579</c:v>
                </c:pt>
                <c:pt idx="2266">
                  <c:v>41578</c:v>
                </c:pt>
                <c:pt idx="2267">
                  <c:v>41577</c:v>
                </c:pt>
                <c:pt idx="2268">
                  <c:v>41576</c:v>
                </c:pt>
                <c:pt idx="2269">
                  <c:v>41575</c:v>
                </c:pt>
                <c:pt idx="2270">
                  <c:v>41572</c:v>
                </c:pt>
                <c:pt idx="2271">
                  <c:v>41571</c:v>
                </c:pt>
                <c:pt idx="2272">
                  <c:v>41570</c:v>
                </c:pt>
                <c:pt idx="2273">
                  <c:v>41569</c:v>
                </c:pt>
                <c:pt idx="2274">
                  <c:v>41568</c:v>
                </c:pt>
                <c:pt idx="2275">
                  <c:v>41565</c:v>
                </c:pt>
                <c:pt idx="2276">
                  <c:v>41564</c:v>
                </c:pt>
                <c:pt idx="2277">
                  <c:v>41563</c:v>
                </c:pt>
                <c:pt idx="2278">
                  <c:v>41562</c:v>
                </c:pt>
                <c:pt idx="2279">
                  <c:v>41561</c:v>
                </c:pt>
                <c:pt idx="2280">
                  <c:v>41558</c:v>
                </c:pt>
                <c:pt idx="2281">
                  <c:v>41557</c:v>
                </c:pt>
                <c:pt idx="2282">
                  <c:v>41556</c:v>
                </c:pt>
                <c:pt idx="2283">
                  <c:v>41555</c:v>
                </c:pt>
                <c:pt idx="2284">
                  <c:v>41554</c:v>
                </c:pt>
                <c:pt idx="2285">
                  <c:v>41551</c:v>
                </c:pt>
                <c:pt idx="2286">
                  <c:v>41550</c:v>
                </c:pt>
                <c:pt idx="2287">
                  <c:v>41549</c:v>
                </c:pt>
                <c:pt idx="2288">
                  <c:v>41548</c:v>
                </c:pt>
                <c:pt idx="2289">
                  <c:v>41547</c:v>
                </c:pt>
                <c:pt idx="2290">
                  <c:v>41544</c:v>
                </c:pt>
                <c:pt idx="2291">
                  <c:v>41543</c:v>
                </c:pt>
                <c:pt idx="2292">
                  <c:v>41542</c:v>
                </c:pt>
                <c:pt idx="2293">
                  <c:v>41541</c:v>
                </c:pt>
                <c:pt idx="2294">
                  <c:v>41540</c:v>
                </c:pt>
                <c:pt idx="2295">
                  <c:v>41537</c:v>
                </c:pt>
                <c:pt idx="2296">
                  <c:v>41536</c:v>
                </c:pt>
                <c:pt idx="2297">
                  <c:v>41535</c:v>
                </c:pt>
                <c:pt idx="2298">
                  <c:v>41534</c:v>
                </c:pt>
                <c:pt idx="2299">
                  <c:v>41533</c:v>
                </c:pt>
                <c:pt idx="2300">
                  <c:v>41530</c:v>
                </c:pt>
                <c:pt idx="2301">
                  <c:v>41529</c:v>
                </c:pt>
                <c:pt idx="2302">
                  <c:v>41528</c:v>
                </c:pt>
                <c:pt idx="2303">
                  <c:v>41527</c:v>
                </c:pt>
                <c:pt idx="2304">
                  <c:v>41526</c:v>
                </c:pt>
                <c:pt idx="2305">
                  <c:v>41523</c:v>
                </c:pt>
                <c:pt idx="2306">
                  <c:v>41522</c:v>
                </c:pt>
                <c:pt idx="2307">
                  <c:v>41521</c:v>
                </c:pt>
                <c:pt idx="2308">
                  <c:v>41520</c:v>
                </c:pt>
                <c:pt idx="2309">
                  <c:v>41516</c:v>
                </c:pt>
                <c:pt idx="2310">
                  <c:v>41515</c:v>
                </c:pt>
                <c:pt idx="2311">
                  <c:v>41514</c:v>
                </c:pt>
                <c:pt idx="2312">
                  <c:v>41513</c:v>
                </c:pt>
                <c:pt idx="2313">
                  <c:v>41512</c:v>
                </c:pt>
                <c:pt idx="2314">
                  <c:v>41509</c:v>
                </c:pt>
                <c:pt idx="2315">
                  <c:v>41508</c:v>
                </c:pt>
                <c:pt idx="2316">
                  <c:v>41507</c:v>
                </c:pt>
                <c:pt idx="2317">
                  <c:v>41506</c:v>
                </c:pt>
                <c:pt idx="2318">
                  <c:v>41505</c:v>
                </c:pt>
                <c:pt idx="2319">
                  <c:v>41502</c:v>
                </c:pt>
                <c:pt idx="2320">
                  <c:v>41501</c:v>
                </c:pt>
                <c:pt idx="2321">
                  <c:v>41500</c:v>
                </c:pt>
                <c:pt idx="2322">
                  <c:v>41499</c:v>
                </c:pt>
                <c:pt idx="2323">
                  <c:v>41498</c:v>
                </c:pt>
                <c:pt idx="2324">
                  <c:v>41495</c:v>
                </c:pt>
                <c:pt idx="2325">
                  <c:v>41494</c:v>
                </c:pt>
                <c:pt idx="2326">
                  <c:v>41493</c:v>
                </c:pt>
                <c:pt idx="2327">
                  <c:v>41492</c:v>
                </c:pt>
                <c:pt idx="2328">
                  <c:v>41491</c:v>
                </c:pt>
                <c:pt idx="2329">
                  <c:v>41488</c:v>
                </c:pt>
                <c:pt idx="2330">
                  <c:v>41487</c:v>
                </c:pt>
                <c:pt idx="2331">
                  <c:v>41486</c:v>
                </c:pt>
                <c:pt idx="2332">
                  <c:v>41485</c:v>
                </c:pt>
                <c:pt idx="2333">
                  <c:v>41484</c:v>
                </c:pt>
                <c:pt idx="2334">
                  <c:v>41481</c:v>
                </c:pt>
                <c:pt idx="2335">
                  <c:v>41480</c:v>
                </c:pt>
                <c:pt idx="2336">
                  <c:v>41479</c:v>
                </c:pt>
                <c:pt idx="2337">
                  <c:v>41478</c:v>
                </c:pt>
                <c:pt idx="2338">
                  <c:v>41477</c:v>
                </c:pt>
                <c:pt idx="2339">
                  <c:v>41474</c:v>
                </c:pt>
                <c:pt idx="2340">
                  <c:v>41473</c:v>
                </c:pt>
                <c:pt idx="2341">
                  <c:v>41472</c:v>
                </c:pt>
                <c:pt idx="2342">
                  <c:v>41471</c:v>
                </c:pt>
                <c:pt idx="2343">
                  <c:v>41470</c:v>
                </c:pt>
                <c:pt idx="2344">
                  <c:v>41467</c:v>
                </c:pt>
                <c:pt idx="2345">
                  <c:v>41466</c:v>
                </c:pt>
                <c:pt idx="2346">
                  <c:v>41465</c:v>
                </c:pt>
                <c:pt idx="2347">
                  <c:v>41464</c:v>
                </c:pt>
                <c:pt idx="2348">
                  <c:v>41463</c:v>
                </c:pt>
                <c:pt idx="2349">
                  <c:v>41460</c:v>
                </c:pt>
                <c:pt idx="2350">
                  <c:v>41458</c:v>
                </c:pt>
                <c:pt idx="2351">
                  <c:v>41457</c:v>
                </c:pt>
                <c:pt idx="2352">
                  <c:v>41456</c:v>
                </c:pt>
                <c:pt idx="2353">
                  <c:v>41453</c:v>
                </c:pt>
                <c:pt idx="2354">
                  <c:v>41452</c:v>
                </c:pt>
                <c:pt idx="2355">
                  <c:v>41451</c:v>
                </c:pt>
                <c:pt idx="2356">
                  <c:v>41450</c:v>
                </c:pt>
                <c:pt idx="2357">
                  <c:v>41449</c:v>
                </c:pt>
                <c:pt idx="2358">
                  <c:v>41446</c:v>
                </c:pt>
                <c:pt idx="2359">
                  <c:v>41445</c:v>
                </c:pt>
                <c:pt idx="2360">
                  <c:v>41444</c:v>
                </c:pt>
                <c:pt idx="2361">
                  <c:v>41443</c:v>
                </c:pt>
                <c:pt idx="2362">
                  <c:v>41442</c:v>
                </c:pt>
                <c:pt idx="2363">
                  <c:v>41439</c:v>
                </c:pt>
                <c:pt idx="2364">
                  <c:v>41438</c:v>
                </c:pt>
                <c:pt idx="2365">
                  <c:v>41437</c:v>
                </c:pt>
                <c:pt idx="2366">
                  <c:v>41436</c:v>
                </c:pt>
                <c:pt idx="2367">
                  <c:v>41435</c:v>
                </c:pt>
                <c:pt idx="2368">
                  <c:v>41432</c:v>
                </c:pt>
                <c:pt idx="2369">
                  <c:v>41431</c:v>
                </c:pt>
                <c:pt idx="2370">
                  <c:v>41430</c:v>
                </c:pt>
                <c:pt idx="2371">
                  <c:v>41429</c:v>
                </c:pt>
                <c:pt idx="2372">
                  <c:v>41428</c:v>
                </c:pt>
                <c:pt idx="2373">
                  <c:v>41425</c:v>
                </c:pt>
                <c:pt idx="2374">
                  <c:v>41424</c:v>
                </c:pt>
                <c:pt idx="2375">
                  <c:v>41423</c:v>
                </c:pt>
                <c:pt idx="2376">
                  <c:v>41422</c:v>
                </c:pt>
                <c:pt idx="2377">
                  <c:v>41418</c:v>
                </c:pt>
                <c:pt idx="2378">
                  <c:v>41417</c:v>
                </c:pt>
                <c:pt idx="2379">
                  <c:v>41416</c:v>
                </c:pt>
                <c:pt idx="2380">
                  <c:v>41415</c:v>
                </c:pt>
                <c:pt idx="2381">
                  <c:v>41414</c:v>
                </c:pt>
                <c:pt idx="2382">
                  <c:v>41411</c:v>
                </c:pt>
                <c:pt idx="2383">
                  <c:v>41410</c:v>
                </c:pt>
                <c:pt idx="2384">
                  <c:v>41409</c:v>
                </c:pt>
                <c:pt idx="2385">
                  <c:v>41408</c:v>
                </c:pt>
                <c:pt idx="2386">
                  <c:v>41407</c:v>
                </c:pt>
                <c:pt idx="2387">
                  <c:v>41404</c:v>
                </c:pt>
                <c:pt idx="2388">
                  <c:v>41403</c:v>
                </c:pt>
                <c:pt idx="2389">
                  <c:v>41402</c:v>
                </c:pt>
                <c:pt idx="2390">
                  <c:v>41401</c:v>
                </c:pt>
                <c:pt idx="2391">
                  <c:v>41400</c:v>
                </c:pt>
                <c:pt idx="2392">
                  <c:v>41397</c:v>
                </c:pt>
                <c:pt idx="2393">
                  <c:v>41396</c:v>
                </c:pt>
                <c:pt idx="2394">
                  <c:v>41395</c:v>
                </c:pt>
                <c:pt idx="2395">
                  <c:v>41394</c:v>
                </c:pt>
                <c:pt idx="2396">
                  <c:v>41393</c:v>
                </c:pt>
                <c:pt idx="2397">
                  <c:v>41390</c:v>
                </c:pt>
                <c:pt idx="2398">
                  <c:v>41389</c:v>
                </c:pt>
                <c:pt idx="2399">
                  <c:v>41388</c:v>
                </c:pt>
                <c:pt idx="2400">
                  <c:v>41387</c:v>
                </c:pt>
                <c:pt idx="2401">
                  <c:v>41386</c:v>
                </c:pt>
                <c:pt idx="2402">
                  <c:v>41383</c:v>
                </c:pt>
                <c:pt idx="2403">
                  <c:v>41382</c:v>
                </c:pt>
                <c:pt idx="2404">
                  <c:v>41381</c:v>
                </c:pt>
                <c:pt idx="2405">
                  <c:v>41380</c:v>
                </c:pt>
                <c:pt idx="2406">
                  <c:v>41379</c:v>
                </c:pt>
                <c:pt idx="2407">
                  <c:v>41376</c:v>
                </c:pt>
                <c:pt idx="2408">
                  <c:v>41375</c:v>
                </c:pt>
                <c:pt idx="2409">
                  <c:v>41374</c:v>
                </c:pt>
                <c:pt idx="2410">
                  <c:v>41373</c:v>
                </c:pt>
                <c:pt idx="2411">
                  <c:v>41372</c:v>
                </c:pt>
                <c:pt idx="2412">
                  <c:v>41369</c:v>
                </c:pt>
                <c:pt idx="2413">
                  <c:v>41368</c:v>
                </c:pt>
                <c:pt idx="2414">
                  <c:v>41367</c:v>
                </c:pt>
                <c:pt idx="2415">
                  <c:v>41366</c:v>
                </c:pt>
                <c:pt idx="2416">
                  <c:v>41365</c:v>
                </c:pt>
                <c:pt idx="2417">
                  <c:v>41361</c:v>
                </c:pt>
                <c:pt idx="2418">
                  <c:v>41360</c:v>
                </c:pt>
                <c:pt idx="2419">
                  <c:v>41359</c:v>
                </c:pt>
                <c:pt idx="2420">
                  <c:v>41358</c:v>
                </c:pt>
                <c:pt idx="2421">
                  <c:v>41355</c:v>
                </c:pt>
                <c:pt idx="2422">
                  <c:v>41354</c:v>
                </c:pt>
                <c:pt idx="2423">
                  <c:v>41353</c:v>
                </c:pt>
                <c:pt idx="2424">
                  <c:v>41352</c:v>
                </c:pt>
                <c:pt idx="2425">
                  <c:v>41351</c:v>
                </c:pt>
                <c:pt idx="2426">
                  <c:v>41348</c:v>
                </c:pt>
                <c:pt idx="2427">
                  <c:v>41347</c:v>
                </c:pt>
                <c:pt idx="2428">
                  <c:v>41346</c:v>
                </c:pt>
                <c:pt idx="2429">
                  <c:v>41345</c:v>
                </c:pt>
                <c:pt idx="2430">
                  <c:v>41344</c:v>
                </c:pt>
                <c:pt idx="2431">
                  <c:v>41341</c:v>
                </c:pt>
                <c:pt idx="2432">
                  <c:v>41340</c:v>
                </c:pt>
                <c:pt idx="2433">
                  <c:v>41339</c:v>
                </c:pt>
                <c:pt idx="2434">
                  <c:v>41338</c:v>
                </c:pt>
                <c:pt idx="2435">
                  <c:v>41337</c:v>
                </c:pt>
                <c:pt idx="2436">
                  <c:v>41334</c:v>
                </c:pt>
                <c:pt idx="2437">
                  <c:v>41333</c:v>
                </c:pt>
                <c:pt idx="2438">
                  <c:v>41332</c:v>
                </c:pt>
                <c:pt idx="2439">
                  <c:v>41331</c:v>
                </c:pt>
                <c:pt idx="2440">
                  <c:v>41330</c:v>
                </c:pt>
                <c:pt idx="2441">
                  <c:v>41327</c:v>
                </c:pt>
                <c:pt idx="2442">
                  <c:v>41326</c:v>
                </c:pt>
                <c:pt idx="2443">
                  <c:v>41325</c:v>
                </c:pt>
                <c:pt idx="2444">
                  <c:v>41324</c:v>
                </c:pt>
                <c:pt idx="2445">
                  <c:v>41320</c:v>
                </c:pt>
                <c:pt idx="2446">
                  <c:v>41319</c:v>
                </c:pt>
                <c:pt idx="2447">
                  <c:v>41318</c:v>
                </c:pt>
                <c:pt idx="2448">
                  <c:v>41317</c:v>
                </c:pt>
                <c:pt idx="2449">
                  <c:v>41316</c:v>
                </c:pt>
                <c:pt idx="2450">
                  <c:v>41313</c:v>
                </c:pt>
                <c:pt idx="2451">
                  <c:v>41312</c:v>
                </c:pt>
                <c:pt idx="2452">
                  <c:v>41311</c:v>
                </c:pt>
                <c:pt idx="2453">
                  <c:v>41310</c:v>
                </c:pt>
                <c:pt idx="2454">
                  <c:v>41309</c:v>
                </c:pt>
                <c:pt idx="2455">
                  <c:v>41306</c:v>
                </c:pt>
                <c:pt idx="2456">
                  <c:v>41305</c:v>
                </c:pt>
                <c:pt idx="2457">
                  <c:v>41304</c:v>
                </c:pt>
                <c:pt idx="2458">
                  <c:v>41303</c:v>
                </c:pt>
                <c:pt idx="2459">
                  <c:v>41302</c:v>
                </c:pt>
                <c:pt idx="2460">
                  <c:v>41299</c:v>
                </c:pt>
                <c:pt idx="2461">
                  <c:v>41298</c:v>
                </c:pt>
                <c:pt idx="2462">
                  <c:v>41297</c:v>
                </c:pt>
                <c:pt idx="2463">
                  <c:v>41296</c:v>
                </c:pt>
                <c:pt idx="2464">
                  <c:v>41292</c:v>
                </c:pt>
                <c:pt idx="2465">
                  <c:v>41291</c:v>
                </c:pt>
                <c:pt idx="2466">
                  <c:v>41290</c:v>
                </c:pt>
                <c:pt idx="2467">
                  <c:v>41289</c:v>
                </c:pt>
                <c:pt idx="2468">
                  <c:v>41288</c:v>
                </c:pt>
                <c:pt idx="2469">
                  <c:v>41285</c:v>
                </c:pt>
                <c:pt idx="2470">
                  <c:v>41284</c:v>
                </c:pt>
                <c:pt idx="2471">
                  <c:v>41283</c:v>
                </c:pt>
                <c:pt idx="2472">
                  <c:v>41282</c:v>
                </c:pt>
                <c:pt idx="2473">
                  <c:v>41281</c:v>
                </c:pt>
                <c:pt idx="2474">
                  <c:v>41278</c:v>
                </c:pt>
                <c:pt idx="2475">
                  <c:v>41277</c:v>
                </c:pt>
                <c:pt idx="2476">
                  <c:v>41276</c:v>
                </c:pt>
                <c:pt idx="2477">
                  <c:v>41274</c:v>
                </c:pt>
                <c:pt idx="2478">
                  <c:v>41271</c:v>
                </c:pt>
                <c:pt idx="2479">
                  <c:v>41270</c:v>
                </c:pt>
                <c:pt idx="2480">
                  <c:v>41269</c:v>
                </c:pt>
                <c:pt idx="2481">
                  <c:v>41267</c:v>
                </c:pt>
                <c:pt idx="2482">
                  <c:v>41264</c:v>
                </c:pt>
                <c:pt idx="2483">
                  <c:v>41263</c:v>
                </c:pt>
                <c:pt idx="2484">
                  <c:v>41262</c:v>
                </c:pt>
                <c:pt idx="2485">
                  <c:v>41261</c:v>
                </c:pt>
                <c:pt idx="2486">
                  <c:v>41260</c:v>
                </c:pt>
                <c:pt idx="2487">
                  <c:v>41257</c:v>
                </c:pt>
                <c:pt idx="2488">
                  <c:v>41256</c:v>
                </c:pt>
                <c:pt idx="2489">
                  <c:v>41255</c:v>
                </c:pt>
                <c:pt idx="2490">
                  <c:v>41254</c:v>
                </c:pt>
                <c:pt idx="2491">
                  <c:v>41253</c:v>
                </c:pt>
                <c:pt idx="2492">
                  <c:v>41250</c:v>
                </c:pt>
                <c:pt idx="2493">
                  <c:v>41249</c:v>
                </c:pt>
                <c:pt idx="2494">
                  <c:v>41248</c:v>
                </c:pt>
                <c:pt idx="2495">
                  <c:v>41247</c:v>
                </c:pt>
                <c:pt idx="2496">
                  <c:v>41246</c:v>
                </c:pt>
                <c:pt idx="2497">
                  <c:v>41243</c:v>
                </c:pt>
                <c:pt idx="2498">
                  <c:v>41242</c:v>
                </c:pt>
                <c:pt idx="2499">
                  <c:v>41241</c:v>
                </c:pt>
                <c:pt idx="2500">
                  <c:v>41240</c:v>
                </c:pt>
                <c:pt idx="2501">
                  <c:v>41239</c:v>
                </c:pt>
                <c:pt idx="2502">
                  <c:v>41236</c:v>
                </c:pt>
                <c:pt idx="2503">
                  <c:v>41234</c:v>
                </c:pt>
                <c:pt idx="2504">
                  <c:v>41233</c:v>
                </c:pt>
                <c:pt idx="2505">
                  <c:v>41232</c:v>
                </c:pt>
                <c:pt idx="2506">
                  <c:v>41229</c:v>
                </c:pt>
                <c:pt idx="2507">
                  <c:v>41228</c:v>
                </c:pt>
                <c:pt idx="2508">
                  <c:v>41227</c:v>
                </c:pt>
                <c:pt idx="2509">
                  <c:v>41226</c:v>
                </c:pt>
                <c:pt idx="2510">
                  <c:v>41225</c:v>
                </c:pt>
                <c:pt idx="2511">
                  <c:v>41222</c:v>
                </c:pt>
                <c:pt idx="2512">
                  <c:v>41221</c:v>
                </c:pt>
                <c:pt idx="2513">
                  <c:v>41220</c:v>
                </c:pt>
                <c:pt idx="2514">
                  <c:v>41219</c:v>
                </c:pt>
                <c:pt idx="2515">
                  <c:v>41218</c:v>
                </c:pt>
                <c:pt idx="2516">
                  <c:v>41215</c:v>
                </c:pt>
                <c:pt idx="2517">
                  <c:v>41214</c:v>
                </c:pt>
                <c:pt idx="2518">
                  <c:v>41213</c:v>
                </c:pt>
                <c:pt idx="2519">
                  <c:v>41208</c:v>
                </c:pt>
                <c:pt idx="2520">
                  <c:v>41207</c:v>
                </c:pt>
                <c:pt idx="2521">
                  <c:v>41206</c:v>
                </c:pt>
                <c:pt idx="2522">
                  <c:v>41205</c:v>
                </c:pt>
                <c:pt idx="2523">
                  <c:v>41204</c:v>
                </c:pt>
                <c:pt idx="2524">
                  <c:v>41201</c:v>
                </c:pt>
                <c:pt idx="2525">
                  <c:v>41200</c:v>
                </c:pt>
                <c:pt idx="2526">
                  <c:v>41199</c:v>
                </c:pt>
                <c:pt idx="2527">
                  <c:v>41198</c:v>
                </c:pt>
                <c:pt idx="2528">
                  <c:v>41197</c:v>
                </c:pt>
                <c:pt idx="2529">
                  <c:v>41194</c:v>
                </c:pt>
                <c:pt idx="2530">
                  <c:v>41193</c:v>
                </c:pt>
                <c:pt idx="2531">
                  <c:v>41192</c:v>
                </c:pt>
                <c:pt idx="2532">
                  <c:v>41191</c:v>
                </c:pt>
                <c:pt idx="2533">
                  <c:v>41190</c:v>
                </c:pt>
                <c:pt idx="2534">
                  <c:v>41187</c:v>
                </c:pt>
                <c:pt idx="2535">
                  <c:v>41186</c:v>
                </c:pt>
                <c:pt idx="2536">
                  <c:v>41185</c:v>
                </c:pt>
                <c:pt idx="2537">
                  <c:v>41184</c:v>
                </c:pt>
                <c:pt idx="2538">
                  <c:v>41183</c:v>
                </c:pt>
                <c:pt idx="2539">
                  <c:v>41180</c:v>
                </c:pt>
                <c:pt idx="2540">
                  <c:v>41179</c:v>
                </c:pt>
                <c:pt idx="2541">
                  <c:v>41178</c:v>
                </c:pt>
                <c:pt idx="2542">
                  <c:v>41177</c:v>
                </c:pt>
                <c:pt idx="2543">
                  <c:v>41176</c:v>
                </c:pt>
                <c:pt idx="2544">
                  <c:v>41173</c:v>
                </c:pt>
                <c:pt idx="2545">
                  <c:v>41172</c:v>
                </c:pt>
                <c:pt idx="2546">
                  <c:v>41171</c:v>
                </c:pt>
                <c:pt idx="2547">
                  <c:v>41170</c:v>
                </c:pt>
                <c:pt idx="2548">
                  <c:v>41169</c:v>
                </c:pt>
                <c:pt idx="2549">
                  <c:v>41166</c:v>
                </c:pt>
                <c:pt idx="2550">
                  <c:v>41165</c:v>
                </c:pt>
                <c:pt idx="2551">
                  <c:v>41164</c:v>
                </c:pt>
                <c:pt idx="2552">
                  <c:v>41163</c:v>
                </c:pt>
                <c:pt idx="2553">
                  <c:v>41162</c:v>
                </c:pt>
                <c:pt idx="2554">
                  <c:v>41159</c:v>
                </c:pt>
                <c:pt idx="2555">
                  <c:v>41158</c:v>
                </c:pt>
                <c:pt idx="2556">
                  <c:v>41157</c:v>
                </c:pt>
                <c:pt idx="2557">
                  <c:v>41156</c:v>
                </c:pt>
                <c:pt idx="2558">
                  <c:v>41152</c:v>
                </c:pt>
                <c:pt idx="2559">
                  <c:v>41151</c:v>
                </c:pt>
                <c:pt idx="2560">
                  <c:v>41150</c:v>
                </c:pt>
                <c:pt idx="2561">
                  <c:v>41149</c:v>
                </c:pt>
                <c:pt idx="2562">
                  <c:v>41148</c:v>
                </c:pt>
                <c:pt idx="2563">
                  <c:v>41145</c:v>
                </c:pt>
                <c:pt idx="2564">
                  <c:v>41144</c:v>
                </c:pt>
                <c:pt idx="2565">
                  <c:v>41143</c:v>
                </c:pt>
                <c:pt idx="2566">
                  <c:v>41142</c:v>
                </c:pt>
                <c:pt idx="2567">
                  <c:v>41141</c:v>
                </c:pt>
                <c:pt idx="2568">
                  <c:v>41138</c:v>
                </c:pt>
                <c:pt idx="2569">
                  <c:v>41137</c:v>
                </c:pt>
                <c:pt idx="2570">
                  <c:v>41136</c:v>
                </c:pt>
                <c:pt idx="2571">
                  <c:v>41135</c:v>
                </c:pt>
                <c:pt idx="2572">
                  <c:v>41134</c:v>
                </c:pt>
                <c:pt idx="2573">
                  <c:v>41131</c:v>
                </c:pt>
                <c:pt idx="2574">
                  <c:v>41130</c:v>
                </c:pt>
                <c:pt idx="2575">
                  <c:v>41129</c:v>
                </c:pt>
                <c:pt idx="2576">
                  <c:v>41128</c:v>
                </c:pt>
                <c:pt idx="2577">
                  <c:v>41127</c:v>
                </c:pt>
                <c:pt idx="2578">
                  <c:v>41124</c:v>
                </c:pt>
                <c:pt idx="2579">
                  <c:v>41123</c:v>
                </c:pt>
                <c:pt idx="2580">
                  <c:v>41122</c:v>
                </c:pt>
                <c:pt idx="2581">
                  <c:v>41121</c:v>
                </c:pt>
                <c:pt idx="2582">
                  <c:v>41120</c:v>
                </c:pt>
                <c:pt idx="2583">
                  <c:v>41117</c:v>
                </c:pt>
                <c:pt idx="2584">
                  <c:v>41116</c:v>
                </c:pt>
                <c:pt idx="2585">
                  <c:v>41115</c:v>
                </c:pt>
                <c:pt idx="2586">
                  <c:v>41114</c:v>
                </c:pt>
                <c:pt idx="2587">
                  <c:v>41113</c:v>
                </c:pt>
                <c:pt idx="2588">
                  <c:v>41110</c:v>
                </c:pt>
                <c:pt idx="2589">
                  <c:v>41109</c:v>
                </c:pt>
                <c:pt idx="2590">
                  <c:v>41108</c:v>
                </c:pt>
                <c:pt idx="2591">
                  <c:v>41107</c:v>
                </c:pt>
                <c:pt idx="2592">
                  <c:v>41106</c:v>
                </c:pt>
                <c:pt idx="2593">
                  <c:v>41103</c:v>
                </c:pt>
                <c:pt idx="2594">
                  <c:v>41102</c:v>
                </c:pt>
                <c:pt idx="2595">
                  <c:v>41101</c:v>
                </c:pt>
                <c:pt idx="2596">
                  <c:v>41100</c:v>
                </c:pt>
                <c:pt idx="2597">
                  <c:v>41099</c:v>
                </c:pt>
                <c:pt idx="2598">
                  <c:v>41096</c:v>
                </c:pt>
                <c:pt idx="2599">
                  <c:v>41095</c:v>
                </c:pt>
                <c:pt idx="2600">
                  <c:v>41093</c:v>
                </c:pt>
                <c:pt idx="2601">
                  <c:v>41092</c:v>
                </c:pt>
                <c:pt idx="2602">
                  <c:v>41089</c:v>
                </c:pt>
                <c:pt idx="2603">
                  <c:v>41088</c:v>
                </c:pt>
                <c:pt idx="2604">
                  <c:v>41087</c:v>
                </c:pt>
                <c:pt idx="2605">
                  <c:v>41086</c:v>
                </c:pt>
                <c:pt idx="2606">
                  <c:v>41085</c:v>
                </c:pt>
                <c:pt idx="2607">
                  <c:v>41082</c:v>
                </c:pt>
                <c:pt idx="2608">
                  <c:v>41081</c:v>
                </c:pt>
                <c:pt idx="2609">
                  <c:v>41080</c:v>
                </c:pt>
                <c:pt idx="2610">
                  <c:v>41079</c:v>
                </c:pt>
                <c:pt idx="2611">
                  <c:v>41078</c:v>
                </c:pt>
                <c:pt idx="2612">
                  <c:v>41075</c:v>
                </c:pt>
                <c:pt idx="2613">
                  <c:v>41074</c:v>
                </c:pt>
                <c:pt idx="2614">
                  <c:v>41073</c:v>
                </c:pt>
                <c:pt idx="2615">
                  <c:v>41072</c:v>
                </c:pt>
                <c:pt idx="2616">
                  <c:v>41071</c:v>
                </c:pt>
                <c:pt idx="2617">
                  <c:v>41068</c:v>
                </c:pt>
                <c:pt idx="2618">
                  <c:v>41067</c:v>
                </c:pt>
                <c:pt idx="2619">
                  <c:v>41066</c:v>
                </c:pt>
                <c:pt idx="2620">
                  <c:v>41065</c:v>
                </c:pt>
                <c:pt idx="2621">
                  <c:v>41064</c:v>
                </c:pt>
                <c:pt idx="2622">
                  <c:v>41061</c:v>
                </c:pt>
                <c:pt idx="2623">
                  <c:v>41060</c:v>
                </c:pt>
                <c:pt idx="2624">
                  <c:v>41059</c:v>
                </c:pt>
                <c:pt idx="2625">
                  <c:v>41058</c:v>
                </c:pt>
                <c:pt idx="2626">
                  <c:v>41054</c:v>
                </c:pt>
                <c:pt idx="2627">
                  <c:v>41053</c:v>
                </c:pt>
                <c:pt idx="2628">
                  <c:v>41052</c:v>
                </c:pt>
                <c:pt idx="2629">
                  <c:v>41051</c:v>
                </c:pt>
                <c:pt idx="2630">
                  <c:v>41050</c:v>
                </c:pt>
                <c:pt idx="2631">
                  <c:v>41047</c:v>
                </c:pt>
                <c:pt idx="2632">
                  <c:v>41046</c:v>
                </c:pt>
                <c:pt idx="2633">
                  <c:v>41045</c:v>
                </c:pt>
                <c:pt idx="2634">
                  <c:v>41044</c:v>
                </c:pt>
                <c:pt idx="2635">
                  <c:v>41043</c:v>
                </c:pt>
                <c:pt idx="2636">
                  <c:v>41040</c:v>
                </c:pt>
                <c:pt idx="2637">
                  <c:v>41039</c:v>
                </c:pt>
                <c:pt idx="2638">
                  <c:v>41038</c:v>
                </c:pt>
                <c:pt idx="2639">
                  <c:v>41037</c:v>
                </c:pt>
                <c:pt idx="2640">
                  <c:v>41036</c:v>
                </c:pt>
                <c:pt idx="2641">
                  <c:v>41033</c:v>
                </c:pt>
                <c:pt idx="2642">
                  <c:v>41032</c:v>
                </c:pt>
                <c:pt idx="2643">
                  <c:v>41031</c:v>
                </c:pt>
                <c:pt idx="2644">
                  <c:v>41030</c:v>
                </c:pt>
                <c:pt idx="2645">
                  <c:v>41029</c:v>
                </c:pt>
                <c:pt idx="2646">
                  <c:v>41026</c:v>
                </c:pt>
                <c:pt idx="2647">
                  <c:v>41025</c:v>
                </c:pt>
                <c:pt idx="2648">
                  <c:v>41024</c:v>
                </c:pt>
                <c:pt idx="2649">
                  <c:v>41023</c:v>
                </c:pt>
                <c:pt idx="2650">
                  <c:v>41022</c:v>
                </c:pt>
                <c:pt idx="2651">
                  <c:v>41019</c:v>
                </c:pt>
                <c:pt idx="2652">
                  <c:v>41018</c:v>
                </c:pt>
                <c:pt idx="2653">
                  <c:v>41017</c:v>
                </c:pt>
                <c:pt idx="2654">
                  <c:v>41016</c:v>
                </c:pt>
                <c:pt idx="2655">
                  <c:v>41015</c:v>
                </c:pt>
                <c:pt idx="2656">
                  <c:v>41012</c:v>
                </c:pt>
                <c:pt idx="2657">
                  <c:v>41011</c:v>
                </c:pt>
                <c:pt idx="2658">
                  <c:v>41010</c:v>
                </c:pt>
                <c:pt idx="2659">
                  <c:v>41009</c:v>
                </c:pt>
                <c:pt idx="2660">
                  <c:v>41008</c:v>
                </c:pt>
                <c:pt idx="2661">
                  <c:v>41004</c:v>
                </c:pt>
                <c:pt idx="2662">
                  <c:v>41003</c:v>
                </c:pt>
                <c:pt idx="2663">
                  <c:v>41002</c:v>
                </c:pt>
                <c:pt idx="2664">
                  <c:v>41001</c:v>
                </c:pt>
                <c:pt idx="2665">
                  <c:v>40998</c:v>
                </c:pt>
                <c:pt idx="2666">
                  <c:v>40997</c:v>
                </c:pt>
                <c:pt idx="2667">
                  <c:v>40996</c:v>
                </c:pt>
                <c:pt idx="2668">
                  <c:v>40995</c:v>
                </c:pt>
                <c:pt idx="2669">
                  <c:v>40994</c:v>
                </c:pt>
                <c:pt idx="2670">
                  <c:v>40991</c:v>
                </c:pt>
                <c:pt idx="2671">
                  <c:v>40990</c:v>
                </c:pt>
                <c:pt idx="2672">
                  <c:v>40989</c:v>
                </c:pt>
                <c:pt idx="2673">
                  <c:v>40988</c:v>
                </c:pt>
                <c:pt idx="2674">
                  <c:v>40987</c:v>
                </c:pt>
                <c:pt idx="2675">
                  <c:v>40984</c:v>
                </c:pt>
                <c:pt idx="2676">
                  <c:v>40983</c:v>
                </c:pt>
                <c:pt idx="2677">
                  <c:v>40982</c:v>
                </c:pt>
                <c:pt idx="2678">
                  <c:v>40981</c:v>
                </c:pt>
                <c:pt idx="2679">
                  <c:v>40980</c:v>
                </c:pt>
                <c:pt idx="2680">
                  <c:v>40977</c:v>
                </c:pt>
                <c:pt idx="2681">
                  <c:v>40976</c:v>
                </c:pt>
                <c:pt idx="2682">
                  <c:v>40975</c:v>
                </c:pt>
                <c:pt idx="2683">
                  <c:v>40974</c:v>
                </c:pt>
                <c:pt idx="2684">
                  <c:v>40973</c:v>
                </c:pt>
                <c:pt idx="2685">
                  <c:v>40970</c:v>
                </c:pt>
                <c:pt idx="2686">
                  <c:v>40969</c:v>
                </c:pt>
                <c:pt idx="2687">
                  <c:v>40968</c:v>
                </c:pt>
                <c:pt idx="2688">
                  <c:v>40967</c:v>
                </c:pt>
                <c:pt idx="2689">
                  <c:v>40966</c:v>
                </c:pt>
                <c:pt idx="2690">
                  <c:v>40963</c:v>
                </c:pt>
                <c:pt idx="2691">
                  <c:v>40962</c:v>
                </c:pt>
                <c:pt idx="2692">
                  <c:v>40961</c:v>
                </c:pt>
                <c:pt idx="2693">
                  <c:v>40960</c:v>
                </c:pt>
                <c:pt idx="2694">
                  <c:v>40956</c:v>
                </c:pt>
                <c:pt idx="2695">
                  <c:v>40955</c:v>
                </c:pt>
                <c:pt idx="2696">
                  <c:v>40954</c:v>
                </c:pt>
                <c:pt idx="2697">
                  <c:v>40953</c:v>
                </c:pt>
                <c:pt idx="2698">
                  <c:v>40952</c:v>
                </c:pt>
                <c:pt idx="2699">
                  <c:v>40949</c:v>
                </c:pt>
                <c:pt idx="2700">
                  <c:v>40948</c:v>
                </c:pt>
                <c:pt idx="2701">
                  <c:v>40947</c:v>
                </c:pt>
                <c:pt idx="2702">
                  <c:v>40946</c:v>
                </c:pt>
                <c:pt idx="2703">
                  <c:v>40945</c:v>
                </c:pt>
                <c:pt idx="2704">
                  <c:v>40942</c:v>
                </c:pt>
                <c:pt idx="2705">
                  <c:v>40941</c:v>
                </c:pt>
                <c:pt idx="2706">
                  <c:v>40940</c:v>
                </c:pt>
                <c:pt idx="2707">
                  <c:v>40939</c:v>
                </c:pt>
                <c:pt idx="2708">
                  <c:v>40938</c:v>
                </c:pt>
                <c:pt idx="2709">
                  <c:v>40935</c:v>
                </c:pt>
                <c:pt idx="2710">
                  <c:v>40934</c:v>
                </c:pt>
                <c:pt idx="2711">
                  <c:v>40933</c:v>
                </c:pt>
                <c:pt idx="2712">
                  <c:v>40932</c:v>
                </c:pt>
                <c:pt idx="2713">
                  <c:v>40931</c:v>
                </c:pt>
                <c:pt idx="2714">
                  <c:v>40928</c:v>
                </c:pt>
                <c:pt idx="2715">
                  <c:v>40927</c:v>
                </c:pt>
                <c:pt idx="2716">
                  <c:v>40926</c:v>
                </c:pt>
                <c:pt idx="2717">
                  <c:v>40925</c:v>
                </c:pt>
                <c:pt idx="2718">
                  <c:v>40921</c:v>
                </c:pt>
                <c:pt idx="2719">
                  <c:v>40920</c:v>
                </c:pt>
                <c:pt idx="2720">
                  <c:v>40919</c:v>
                </c:pt>
                <c:pt idx="2721">
                  <c:v>40918</c:v>
                </c:pt>
                <c:pt idx="2722">
                  <c:v>40917</c:v>
                </c:pt>
                <c:pt idx="2723">
                  <c:v>40914</c:v>
                </c:pt>
                <c:pt idx="2724">
                  <c:v>40913</c:v>
                </c:pt>
                <c:pt idx="2725">
                  <c:v>40912</c:v>
                </c:pt>
                <c:pt idx="2726">
                  <c:v>40911</c:v>
                </c:pt>
                <c:pt idx="2727">
                  <c:v>40907</c:v>
                </c:pt>
                <c:pt idx="2728">
                  <c:v>40906</c:v>
                </c:pt>
                <c:pt idx="2729">
                  <c:v>40905</c:v>
                </c:pt>
                <c:pt idx="2730">
                  <c:v>40904</c:v>
                </c:pt>
                <c:pt idx="2731">
                  <c:v>40900</c:v>
                </c:pt>
                <c:pt idx="2732">
                  <c:v>40899</c:v>
                </c:pt>
                <c:pt idx="2733">
                  <c:v>40898</c:v>
                </c:pt>
                <c:pt idx="2734">
                  <c:v>40897</c:v>
                </c:pt>
                <c:pt idx="2735">
                  <c:v>40896</c:v>
                </c:pt>
                <c:pt idx="2736">
                  <c:v>40893</c:v>
                </c:pt>
                <c:pt idx="2737">
                  <c:v>40892</c:v>
                </c:pt>
                <c:pt idx="2738">
                  <c:v>40891</c:v>
                </c:pt>
                <c:pt idx="2739">
                  <c:v>40890</c:v>
                </c:pt>
                <c:pt idx="2740">
                  <c:v>40889</c:v>
                </c:pt>
                <c:pt idx="2741">
                  <c:v>40886</c:v>
                </c:pt>
                <c:pt idx="2742">
                  <c:v>40885</c:v>
                </c:pt>
                <c:pt idx="2743">
                  <c:v>40884</c:v>
                </c:pt>
                <c:pt idx="2744">
                  <c:v>40883</c:v>
                </c:pt>
                <c:pt idx="2745">
                  <c:v>40882</c:v>
                </c:pt>
                <c:pt idx="2746">
                  <c:v>40879</c:v>
                </c:pt>
                <c:pt idx="2747">
                  <c:v>40878</c:v>
                </c:pt>
                <c:pt idx="2748">
                  <c:v>40877</c:v>
                </c:pt>
                <c:pt idx="2749">
                  <c:v>40876</c:v>
                </c:pt>
                <c:pt idx="2750">
                  <c:v>40875</c:v>
                </c:pt>
                <c:pt idx="2751">
                  <c:v>40872</c:v>
                </c:pt>
                <c:pt idx="2752">
                  <c:v>40870</c:v>
                </c:pt>
                <c:pt idx="2753">
                  <c:v>40869</c:v>
                </c:pt>
                <c:pt idx="2754">
                  <c:v>40868</c:v>
                </c:pt>
                <c:pt idx="2755">
                  <c:v>40865</c:v>
                </c:pt>
                <c:pt idx="2756">
                  <c:v>40864</c:v>
                </c:pt>
                <c:pt idx="2757">
                  <c:v>40863</c:v>
                </c:pt>
                <c:pt idx="2758">
                  <c:v>40862</c:v>
                </c:pt>
                <c:pt idx="2759">
                  <c:v>40861</c:v>
                </c:pt>
                <c:pt idx="2760">
                  <c:v>40858</c:v>
                </c:pt>
                <c:pt idx="2761">
                  <c:v>40857</c:v>
                </c:pt>
                <c:pt idx="2762">
                  <c:v>40856</c:v>
                </c:pt>
                <c:pt idx="2763">
                  <c:v>40855</c:v>
                </c:pt>
                <c:pt idx="2764">
                  <c:v>40854</c:v>
                </c:pt>
                <c:pt idx="2765">
                  <c:v>40851</c:v>
                </c:pt>
                <c:pt idx="2766">
                  <c:v>40850</c:v>
                </c:pt>
                <c:pt idx="2767">
                  <c:v>40849</c:v>
                </c:pt>
                <c:pt idx="2768">
                  <c:v>40848</c:v>
                </c:pt>
                <c:pt idx="2769">
                  <c:v>40847</c:v>
                </c:pt>
                <c:pt idx="2770">
                  <c:v>40844</c:v>
                </c:pt>
                <c:pt idx="2771">
                  <c:v>40843</c:v>
                </c:pt>
                <c:pt idx="2772">
                  <c:v>40842</c:v>
                </c:pt>
                <c:pt idx="2773">
                  <c:v>40841</c:v>
                </c:pt>
                <c:pt idx="2774">
                  <c:v>40840</c:v>
                </c:pt>
                <c:pt idx="2775">
                  <c:v>40837</c:v>
                </c:pt>
                <c:pt idx="2776">
                  <c:v>40836</c:v>
                </c:pt>
                <c:pt idx="2777">
                  <c:v>40835</c:v>
                </c:pt>
                <c:pt idx="2778">
                  <c:v>40834</c:v>
                </c:pt>
                <c:pt idx="2779">
                  <c:v>40833</c:v>
                </c:pt>
                <c:pt idx="2780">
                  <c:v>40830</c:v>
                </c:pt>
                <c:pt idx="2781">
                  <c:v>40829</c:v>
                </c:pt>
                <c:pt idx="2782">
                  <c:v>40828</c:v>
                </c:pt>
                <c:pt idx="2783">
                  <c:v>40827</c:v>
                </c:pt>
                <c:pt idx="2784">
                  <c:v>40826</c:v>
                </c:pt>
                <c:pt idx="2785">
                  <c:v>40823</c:v>
                </c:pt>
                <c:pt idx="2786">
                  <c:v>40822</c:v>
                </c:pt>
                <c:pt idx="2787">
                  <c:v>40821</c:v>
                </c:pt>
                <c:pt idx="2788">
                  <c:v>40820</c:v>
                </c:pt>
                <c:pt idx="2789">
                  <c:v>40819</c:v>
                </c:pt>
                <c:pt idx="2790">
                  <c:v>40816</c:v>
                </c:pt>
                <c:pt idx="2791">
                  <c:v>40815</c:v>
                </c:pt>
                <c:pt idx="2792">
                  <c:v>40814</c:v>
                </c:pt>
                <c:pt idx="2793">
                  <c:v>40813</c:v>
                </c:pt>
                <c:pt idx="2794">
                  <c:v>40812</c:v>
                </c:pt>
                <c:pt idx="2795">
                  <c:v>40809</c:v>
                </c:pt>
                <c:pt idx="2796">
                  <c:v>40808</c:v>
                </c:pt>
                <c:pt idx="2797">
                  <c:v>40807</c:v>
                </c:pt>
                <c:pt idx="2798">
                  <c:v>40806</c:v>
                </c:pt>
                <c:pt idx="2799">
                  <c:v>40805</c:v>
                </c:pt>
                <c:pt idx="2800">
                  <c:v>40802</c:v>
                </c:pt>
                <c:pt idx="2801">
                  <c:v>40801</c:v>
                </c:pt>
                <c:pt idx="2802">
                  <c:v>40800</c:v>
                </c:pt>
                <c:pt idx="2803">
                  <c:v>40799</c:v>
                </c:pt>
                <c:pt idx="2804">
                  <c:v>40798</c:v>
                </c:pt>
                <c:pt idx="2805">
                  <c:v>40795</c:v>
                </c:pt>
                <c:pt idx="2806">
                  <c:v>40794</c:v>
                </c:pt>
                <c:pt idx="2807">
                  <c:v>40793</c:v>
                </c:pt>
                <c:pt idx="2808">
                  <c:v>40792</c:v>
                </c:pt>
                <c:pt idx="2809">
                  <c:v>40788</c:v>
                </c:pt>
                <c:pt idx="2810">
                  <c:v>40787</c:v>
                </c:pt>
                <c:pt idx="2811">
                  <c:v>40786</c:v>
                </c:pt>
                <c:pt idx="2812">
                  <c:v>40785</c:v>
                </c:pt>
                <c:pt idx="2813">
                  <c:v>40784</c:v>
                </c:pt>
                <c:pt idx="2814">
                  <c:v>40781</c:v>
                </c:pt>
                <c:pt idx="2815">
                  <c:v>40780</c:v>
                </c:pt>
                <c:pt idx="2816">
                  <c:v>40779</c:v>
                </c:pt>
                <c:pt idx="2817">
                  <c:v>40778</c:v>
                </c:pt>
                <c:pt idx="2818">
                  <c:v>40777</c:v>
                </c:pt>
                <c:pt idx="2819">
                  <c:v>40774</c:v>
                </c:pt>
                <c:pt idx="2820">
                  <c:v>40773</c:v>
                </c:pt>
                <c:pt idx="2821">
                  <c:v>40772</c:v>
                </c:pt>
                <c:pt idx="2822">
                  <c:v>40771</c:v>
                </c:pt>
                <c:pt idx="2823">
                  <c:v>40770</c:v>
                </c:pt>
                <c:pt idx="2824">
                  <c:v>40767</c:v>
                </c:pt>
                <c:pt idx="2825">
                  <c:v>40766</c:v>
                </c:pt>
                <c:pt idx="2826">
                  <c:v>40765</c:v>
                </c:pt>
                <c:pt idx="2827">
                  <c:v>40764</c:v>
                </c:pt>
                <c:pt idx="2828">
                  <c:v>40763</c:v>
                </c:pt>
                <c:pt idx="2829">
                  <c:v>40760</c:v>
                </c:pt>
                <c:pt idx="2830">
                  <c:v>40759</c:v>
                </c:pt>
                <c:pt idx="2831">
                  <c:v>40758</c:v>
                </c:pt>
                <c:pt idx="2832">
                  <c:v>40757</c:v>
                </c:pt>
                <c:pt idx="2833">
                  <c:v>40756</c:v>
                </c:pt>
                <c:pt idx="2834">
                  <c:v>40753</c:v>
                </c:pt>
                <c:pt idx="2835">
                  <c:v>40752</c:v>
                </c:pt>
                <c:pt idx="2836">
                  <c:v>40751</c:v>
                </c:pt>
                <c:pt idx="2837">
                  <c:v>40750</c:v>
                </c:pt>
                <c:pt idx="2838">
                  <c:v>40749</c:v>
                </c:pt>
                <c:pt idx="2839">
                  <c:v>40746</c:v>
                </c:pt>
                <c:pt idx="2840">
                  <c:v>40745</c:v>
                </c:pt>
                <c:pt idx="2841">
                  <c:v>40744</c:v>
                </c:pt>
                <c:pt idx="2842">
                  <c:v>40743</c:v>
                </c:pt>
                <c:pt idx="2843">
                  <c:v>40742</c:v>
                </c:pt>
                <c:pt idx="2844">
                  <c:v>40739</c:v>
                </c:pt>
                <c:pt idx="2845">
                  <c:v>40738</c:v>
                </c:pt>
                <c:pt idx="2846">
                  <c:v>40737</c:v>
                </c:pt>
                <c:pt idx="2847">
                  <c:v>40736</c:v>
                </c:pt>
                <c:pt idx="2848">
                  <c:v>40735</c:v>
                </c:pt>
                <c:pt idx="2849">
                  <c:v>40732</c:v>
                </c:pt>
                <c:pt idx="2850">
                  <c:v>40731</c:v>
                </c:pt>
                <c:pt idx="2851">
                  <c:v>40730</c:v>
                </c:pt>
                <c:pt idx="2852">
                  <c:v>40729</c:v>
                </c:pt>
                <c:pt idx="2853">
                  <c:v>40725</c:v>
                </c:pt>
                <c:pt idx="2854">
                  <c:v>40724</c:v>
                </c:pt>
                <c:pt idx="2855">
                  <c:v>40723</c:v>
                </c:pt>
                <c:pt idx="2856">
                  <c:v>40722</c:v>
                </c:pt>
                <c:pt idx="2857">
                  <c:v>40721</c:v>
                </c:pt>
                <c:pt idx="2858">
                  <c:v>40718</c:v>
                </c:pt>
                <c:pt idx="2859">
                  <c:v>40717</c:v>
                </c:pt>
                <c:pt idx="2860">
                  <c:v>40716</c:v>
                </c:pt>
                <c:pt idx="2861">
                  <c:v>40715</c:v>
                </c:pt>
                <c:pt idx="2862">
                  <c:v>40714</c:v>
                </c:pt>
                <c:pt idx="2863">
                  <c:v>40711</c:v>
                </c:pt>
                <c:pt idx="2864">
                  <c:v>40710</c:v>
                </c:pt>
                <c:pt idx="2865">
                  <c:v>40709</c:v>
                </c:pt>
                <c:pt idx="2866">
                  <c:v>40708</c:v>
                </c:pt>
                <c:pt idx="2867">
                  <c:v>40707</c:v>
                </c:pt>
                <c:pt idx="2868">
                  <c:v>40704</c:v>
                </c:pt>
                <c:pt idx="2869">
                  <c:v>40703</c:v>
                </c:pt>
                <c:pt idx="2870">
                  <c:v>40702</c:v>
                </c:pt>
                <c:pt idx="2871">
                  <c:v>40701</c:v>
                </c:pt>
                <c:pt idx="2872">
                  <c:v>40700</c:v>
                </c:pt>
                <c:pt idx="2873">
                  <c:v>40697</c:v>
                </c:pt>
                <c:pt idx="2874">
                  <c:v>40696</c:v>
                </c:pt>
                <c:pt idx="2875">
                  <c:v>40695</c:v>
                </c:pt>
                <c:pt idx="2876">
                  <c:v>40694</c:v>
                </c:pt>
                <c:pt idx="2877">
                  <c:v>40690</c:v>
                </c:pt>
                <c:pt idx="2878">
                  <c:v>40689</c:v>
                </c:pt>
                <c:pt idx="2879">
                  <c:v>40688</c:v>
                </c:pt>
                <c:pt idx="2880">
                  <c:v>40687</c:v>
                </c:pt>
                <c:pt idx="2881">
                  <c:v>40686</c:v>
                </c:pt>
                <c:pt idx="2882">
                  <c:v>40683</c:v>
                </c:pt>
                <c:pt idx="2883">
                  <c:v>40682</c:v>
                </c:pt>
                <c:pt idx="2884">
                  <c:v>40681</c:v>
                </c:pt>
                <c:pt idx="2885">
                  <c:v>40680</c:v>
                </c:pt>
                <c:pt idx="2886">
                  <c:v>40679</c:v>
                </c:pt>
                <c:pt idx="2887">
                  <c:v>40676</c:v>
                </c:pt>
                <c:pt idx="2888">
                  <c:v>40675</c:v>
                </c:pt>
                <c:pt idx="2889">
                  <c:v>40674</c:v>
                </c:pt>
                <c:pt idx="2890">
                  <c:v>40673</c:v>
                </c:pt>
                <c:pt idx="2891">
                  <c:v>40672</c:v>
                </c:pt>
                <c:pt idx="2892">
                  <c:v>40669</c:v>
                </c:pt>
                <c:pt idx="2893">
                  <c:v>40668</c:v>
                </c:pt>
                <c:pt idx="2894">
                  <c:v>40667</c:v>
                </c:pt>
                <c:pt idx="2895">
                  <c:v>40666</c:v>
                </c:pt>
                <c:pt idx="2896">
                  <c:v>40665</c:v>
                </c:pt>
                <c:pt idx="2897">
                  <c:v>40662</c:v>
                </c:pt>
                <c:pt idx="2898">
                  <c:v>40661</c:v>
                </c:pt>
                <c:pt idx="2899">
                  <c:v>40660</c:v>
                </c:pt>
                <c:pt idx="2900">
                  <c:v>40659</c:v>
                </c:pt>
                <c:pt idx="2901">
                  <c:v>40658</c:v>
                </c:pt>
                <c:pt idx="2902">
                  <c:v>40654</c:v>
                </c:pt>
                <c:pt idx="2903">
                  <c:v>40653</c:v>
                </c:pt>
                <c:pt idx="2904">
                  <c:v>40652</c:v>
                </c:pt>
                <c:pt idx="2905">
                  <c:v>40651</c:v>
                </c:pt>
                <c:pt idx="2906">
                  <c:v>40648</c:v>
                </c:pt>
                <c:pt idx="2907">
                  <c:v>40647</c:v>
                </c:pt>
                <c:pt idx="2908">
                  <c:v>40646</c:v>
                </c:pt>
                <c:pt idx="2909">
                  <c:v>40645</c:v>
                </c:pt>
                <c:pt idx="2910">
                  <c:v>40644</c:v>
                </c:pt>
                <c:pt idx="2911">
                  <c:v>40641</c:v>
                </c:pt>
                <c:pt idx="2912">
                  <c:v>40640</c:v>
                </c:pt>
                <c:pt idx="2913">
                  <c:v>40639</c:v>
                </c:pt>
                <c:pt idx="2914">
                  <c:v>40638</c:v>
                </c:pt>
                <c:pt idx="2915">
                  <c:v>40637</c:v>
                </c:pt>
                <c:pt idx="2916">
                  <c:v>40634</c:v>
                </c:pt>
                <c:pt idx="2917">
                  <c:v>40633</c:v>
                </c:pt>
                <c:pt idx="2918">
                  <c:v>40632</c:v>
                </c:pt>
                <c:pt idx="2919">
                  <c:v>40631</c:v>
                </c:pt>
                <c:pt idx="2920">
                  <c:v>40630</c:v>
                </c:pt>
                <c:pt idx="2921">
                  <c:v>40627</c:v>
                </c:pt>
                <c:pt idx="2922">
                  <c:v>40626</c:v>
                </c:pt>
                <c:pt idx="2923">
                  <c:v>40625</c:v>
                </c:pt>
                <c:pt idx="2924">
                  <c:v>40624</c:v>
                </c:pt>
                <c:pt idx="2925">
                  <c:v>40623</c:v>
                </c:pt>
                <c:pt idx="2926">
                  <c:v>40620</c:v>
                </c:pt>
                <c:pt idx="2927">
                  <c:v>40619</c:v>
                </c:pt>
                <c:pt idx="2928">
                  <c:v>40618</c:v>
                </c:pt>
                <c:pt idx="2929">
                  <c:v>40617</c:v>
                </c:pt>
                <c:pt idx="2930">
                  <c:v>40616</c:v>
                </c:pt>
                <c:pt idx="2931">
                  <c:v>40613</c:v>
                </c:pt>
                <c:pt idx="2932">
                  <c:v>40612</c:v>
                </c:pt>
                <c:pt idx="2933">
                  <c:v>40611</c:v>
                </c:pt>
                <c:pt idx="2934">
                  <c:v>40610</c:v>
                </c:pt>
                <c:pt idx="2935">
                  <c:v>40609</c:v>
                </c:pt>
                <c:pt idx="2936">
                  <c:v>40606</c:v>
                </c:pt>
                <c:pt idx="2937">
                  <c:v>40605</c:v>
                </c:pt>
                <c:pt idx="2938">
                  <c:v>40604</c:v>
                </c:pt>
                <c:pt idx="2939">
                  <c:v>40603</c:v>
                </c:pt>
                <c:pt idx="2940">
                  <c:v>40602</c:v>
                </c:pt>
                <c:pt idx="2941">
                  <c:v>40599</c:v>
                </c:pt>
                <c:pt idx="2942">
                  <c:v>40598</c:v>
                </c:pt>
                <c:pt idx="2943">
                  <c:v>40597</c:v>
                </c:pt>
                <c:pt idx="2944">
                  <c:v>40596</c:v>
                </c:pt>
                <c:pt idx="2945">
                  <c:v>40592</c:v>
                </c:pt>
                <c:pt idx="2946">
                  <c:v>40591</c:v>
                </c:pt>
                <c:pt idx="2947">
                  <c:v>40590</c:v>
                </c:pt>
                <c:pt idx="2948">
                  <c:v>40589</c:v>
                </c:pt>
                <c:pt idx="2949">
                  <c:v>40588</c:v>
                </c:pt>
                <c:pt idx="2950">
                  <c:v>40585</c:v>
                </c:pt>
                <c:pt idx="2951">
                  <c:v>40584</c:v>
                </c:pt>
                <c:pt idx="2952">
                  <c:v>40583</c:v>
                </c:pt>
                <c:pt idx="2953">
                  <c:v>40582</c:v>
                </c:pt>
                <c:pt idx="2954">
                  <c:v>40581</c:v>
                </c:pt>
                <c:pt idx="2955">
                  <c:v>40578</c:v>
                </c:pt>
                <c:pt idx="2956">
                  <c:v>40577</c:v>
                </c:pt>
                <c:pt idx="2957">
                  <c:v>40576</c:v>
                </c:pt>
                <c:pt idx="2958">
                  <c:v>40575</c:v>
                </c:pt>
                <c:pt idx="2959">
                  <c:v>40574</c:v>
                </c:pt>
                <c:pt idx="2960">
                  <c:v>40571</c:v>
                </c:pt>
                <c:pt idx="2961">
                  <c:v>40570</c:v>
                </c:pt>
                <c:pt idx="2962">
                  <c:v>40569</c:v>
                </c:pt>
                <c:pt idx="2963">
                  <c:v>40568</c:v>
                </c:pt>
                <c:pt idx="2964">
                  <c:v>40567</c:v>
                </c:pt>
                <c:pt idx="2965">
                  <c:v>40564</c:v>
                </c:pt>
                <c:pt idx="2966">
                  <c:v>40563</c:v>
                </c:pt>
                <c:pt idx="2967">
                  <c:v>40562</c:v>
                </c:pt>
                <c:pt idx="2968">
                  <c:v>40561</c:v>
                </c:pt>
                <c:pt idx="2969">
                  <c:v>40557</c:v>
                </c:pt>
                <c:pt idx="2970">
                  <c:v>40556</c:v>
                </c:pt>
                <c:pt idx="2971">
                  <c:v>40555</c:v>
                </c:pt>
                <c:pt idx="2972">
                  <c:v>40554</c:v>
                </c:pt>
                <c:pt idx="2973">
                  <c:v>40553</c:v>
                </c:pt>
                <c:pt idx="2974">
                  <c:v>40550</c:v>
                </c:pt>
                <c:pt idx="2975">
                  <c:v>40549</c:v>
                </c:pt>
                <c:pt idx="2976">
                  <c:v>40548</c:v>
                </c:pt>
                <c:pt idx="2977">
                  <c:v>40547</c:v>
                </c:pt>
                <c:pt idx="2978">
                  <c:v>40546</c:v>
                </c:pt>
                <c:pt idx="2979">
                  <c:v>40543</c:v>
                </c:pt>
                <c:pt idx="2980">
                  <c:v>40542</c:v>
                </c:pt>
                <c:pt idx="2981">
                  <c:v>40541</c:v>
                </c:pt>
                <c:pt idx="2982">
                  <c:v>40540</c:v>
                </c:pt>
                <c:pt idx="2983">
                  <c:v>40539</c:v>
                </c:pt>
                <c:pt idx="2984">
                  <c:v>40535</c:v>
                </c:pt>
                <c:pt idx="2985">
                  <c:v>40534</c:v>
                </c:pt>
                <c:pt idx="2986">
                  <c:v>40533</c:v>
                </c:pt>
                <c:pt idx="2987">
                  <c:v>40532</c:v>
                </c:pt>
                <c:pt idx="2988">
                  <c:v>40529</c:v>
                </c:pt>
                <c:pt idx="2989">
                  <c:v>40528</c:v>
                </c:pt>
                <c:pt idx="2990">
                  <c:v>40527</c:v>
                </c:pt>
                <c:pt idx="2991">
                  <c:v>40526</c:v>
                </c:pt>
                <c:pt idx="2992">
                  <c:v>40525</c:v>
                </c:pt>
                <c:pt idx="2993">
                  <c:v>40522</c:v>
                </c:pt>
                <c:pt idx="2994">
                  <c:v>40521</c:v>
                </c:pt>
                <c:pt idx="2995">
                  <c:v>40520</c:v>
                </c:pt>
                <c:pt idx="2996">
                  <c:v>40519</c:v>
                </c:pt>
                <c:pt idx="2997">
                  <c:v>40518</c:v>
                </c:pt>
                <c:pt idx="2998">
                  <c:v>40515</c:v>
                </c:pt>
                <c:pt idx="2999">
                  <c:v>40514</c:v>
                </c:pt>
                <c:pt idx="3000">
                  <c:v>40513</c:v>
                </c:pt>
                <c:pt idx="3001">
                  <c:v>40512</c:v>
                </c:pt>
                <c:pt idx="3002">
                  <c:v>40511</c:v>
                </c:pt>
                <c:pt idx="3003">
                  <c:v>40508</c:v>
                </c:pt>
                <c:pt idx="3004">
                  <c:v>40506</c:v>
                </c:pt>
                <c:pt idx="3005">
                  <c:v>40505</c:v>
                </c:pt>
                <c:pt idx="3006">
                  <c:v>40504</c:v>
                </c:pt>
                <c:pt idx="3007">
                  <c:v>40501</c:v>
                </c:pt>
                <c:pt idx="3008">
                  <c:v>40500</c:v>
                </c:pt>
                <c:pt idx="3009">
                  <c:v>40499</c:v>
                </c:pt>
                <c:pt idx="3010">
                  <c:v>40498</c:v>
                </c:pt>
                <c:pt idx="3011">
                  <c:v>40497</c:v>
                </c:pt>
                <c:pt idx="3012">
                  <c:v>40494</c:v>
                </c:pt>
                <c:pt idx="3013">
                  <c:v>40493</c:v>
                </c:pt>
                <c:pt idx="3014">
                  <c:v>40492</c:v>
                </c:pt>
                <c:pt idx="3015">
                  <c:v>40491</c:v>
                </c:pt>
                <c:pt idx="3016">
                  <c:v>40490</c:v>
                </c:pt>
                <c:pt idx="3017">
                  <c:v>40487</c:v>
                </c:pt>
                <c:pt idx="3018">
                  <c:v>40486</c:v>
                </c:pt>
                <c:pt idx="3019">
                  <c:v>40485</c:v>
                </c:pt>
                <c:pt idx="3020">
                  <c:v>40484</c:v>
                </c:pt>
                <c:pt idx="3021">
                  <c:v>40483</c:v>
                </c:pt>
                <c:pt idx="3022">
                  <c:v>40480</c:v>
                </c:pt>
                <c:pt idx="3023">
                  <c:v>40479</c:v>
                </c:pt>
                <c:pt idx="3024">
                  <c:v>40478</c:v>
                </c:pt>
                <c:pt idx="3025">
                  <c:v>40477</c:v>
                </c:pt>
                <c:pt idx="3026">
                  <c:v>40476</c:v>
                </c:pt>
                <c:pt idx="3027">
                  <c:v>40473</c:v>
                </c:pt>
                <c:pt idx="3028">
                  <c:v>40472</c:v>
                </c:pt>
                <c:pt idx="3029">
                  <c:v>40471</c:v>
                </c:pt>
                <c:pt idx="3030">
                  <c:v>40470</c:v>
                </c:pt>
                <c:pt idx="3031">
                  <c:v>40469</c:v>
                </c:pt>
                <c:pt idx="3032">
                  <c:v>40466</c:v>
                </c:pt>
                <c:pt idx="3033">
                  <c:v>40465</c:v>
                </c:pt>
                <c:pt idx="3034">
                  <c:v>40464</c:v>
                </c:pt>
                <c:pt idx="3035">
                  <c:v>40463</c:v>
                </c:pt>
                <c:pt idx="3036">
                  <c:v>40462</c:v>
                </c:pt>
                <c:pt idx="3037">
                  <c:v>40459</c:v>
                </c:pt>
                <c:pt idx="3038">
                  <c:v>40458</c:v>
                </c:pt>
                <c:pt idx="3039">
                  <c:v>40457</c:v>
                </c:pt>
                <c:pt idx="3040">
                  <c:v>40456</c:v>
                </c:pt>
                <c:pt idx="3041">
                  <c:v>40455</c:v>
                </c:pt>
                <c:pt idx="3042">
                  <c:v>40452</c:v>
                </c:pt>
                <c:pt idx="3043">
                  <c:v>40451</c:v>
                </c:pt>
                <c:pt idx="3044">
                  <c:v>40450</c:v>
                </c:pt>
                <c:pt idx="3045">
                  <c:v>40449</c:v>
                </c:pt>
                <c:pt idx="3046">
                  <c:v>40448</c:v>
                </c:pt>
                <c:pt idx="3047">
                  <c:v>40445</c:v>
                </c:pt>
                <c:pt idx="3048">
                  <c:v>40444</c:v>
                </c:pt>
                <c:pt idx="3049">
                  <c:v>40443</c:v>
                </c:pt>
                <c:pt idx="3050">
                  <c:v>40442</c:v>
                </c:pt>
                <c:pt idx="3051">
                  <c:v>40441</c:v>
                </c:pt>
                <c:pt idx="3052">
                  <c:v>40438</c:v>
                </c:pt>
                <c:pt idx="3053">
                  <c:v>40437</c:v>
                </c:pt>
                <c:pt idx="3054">
                  <c:v>40436</c:v>
                </c:pt>
                <c:pt idx="3055">
                  <c:v>40435</c:v>
                </c:pt>
                <c:pt idx="3056">
                  <c:v>40434</c:v>
                </c:pt>
                <c:pt idx="3057">
                  <c:v>40431</c:v>
                </c:pt>
                <c:pt idx="3058">
                  <c:v>40430</c:v>
                </c:pt>
                <c:pt idx="3059">
                  <c:v>40429</c:v>
                </c:pt>
                <c:pt idx="3060">
                  <c:v>40428</c:v>
                </c:pt>
                <c:pt idx="3061">
                  <c:v>40424</c:v>
                </c:pt>
                <c:pt idx="3062">
                  <c:v>40423</c:v>
                </c:pt>
                <c:pt idx="3063">
                  <c:v>40422</c:v>
                </c:pt>
                <c:pt idx="3064">
                  <c:v>40421</c:v>
                </c:pt>
                <c:pt idx="3065">
                  <c:v>40420</c:v>
                </c:pt>
                <c:pt idx="3066">
                  <c:v>40417</c:v>
                </c:pt>
                <c:pt idx="3067">
                  <c:v>40416</c:v>
                </c:pt>
                <c:pt idx="3068">
                  <c:v>40415</c:v>
                </c:pt>
                <c:pt idx="3069">
                  <c:v>40414</c:v>
                </c:pt>
                <c:pt idx="3070">
                  <c:v>40413</c:v>
                </c:pt>
                <c:pt idx="3071">
                  <c:v>40410</c:v>
                </c:pt>
                <c:pt idx="3072">
                  <c:v>40409</c:v>
                </c:pt>
                <c:pt idx="3073">
                  <c:v>40408</c:v>
                </c:pt>
                <c:pt idx="3074">
                  <c:v>40407</c:v>
                </c:pt>
                <c:pt idx="3075">
                  <c:v>40406</c:v>
                </c:pt>
                <c:pt idx="3076">
                  <c:v>40403</c:v>
                </c:pt>
                <c:pt idx="3077">
                  <c:v>40402</c:v>
                </c:pt>
                <c:pt idx="3078">
                  <c:v>40401</c:v>
                </c:pt>
                <c:pt idx="3079">
                  <c:v>40400</c:v>
                </c:pt>
                <c:pt idx="3080">
                  <c:v>40399</c:v>
                </c:pt>
                <c:pt idx="3081">
                  <c:v>40396</c:v>
                </c:pt>
                <c:pt idx="3082">
                  <c:v>40395</c:v>
                </c:pt>
                <c:pt idx="3083">
                  <c:v>40394</c:v>
                </c:pt>
                <c:pt idx="3084">
                  <c:v>40393</c:v>
                </c:pt>
                <c:pt idx="3085">
                  <c:v>40392</c:v>
                </c:pt>
                <c:pt idx="3086">
                  <c:v>40389</c:v>
                </c:pt>
                <c:pt idx="3087">
                  <c:v>40388</c:v>
                </c:pt>
                <c:pt idx="3088">
                  <c:v>40387</c:v>
                </c:pt>
                <c:pt idx="3089">
                  <c:v>40386</c:v>
                </c:pt>
                <c:pt idx="3090">
                  <c:v>40385</c:v>
                </c:pt>
                <c:pt idx="3091">
                  <c:v>40382</c:v>
                </c:pt>
                <c:pt idx="3092">
                  <c:v>40381</c:v>
                </c:pt>
                <c:pt idx="3093">
                  <c:v>40380</c:v>
                </c:pt>
                <c:pt idx="3094">
                  <c:v>40379</c:v>
                </c:pt>
                <c:pt idx="3095">
                  <c:v>40378</c:v>
                </c:pt>
                <c:pt idx="3096">
                  <c:v>40375</c:v>
                </c:pt>
                <c:pt idx="3097">
                  <c:v>40374</c:v>
                </c:pt>
                <c:pt idx="3098">
                  <c:v>40373</c:v>
                </c:pt>
                <c:pt idx="3099">
                  <c:v>40372</c:v>
                </c:pt>
                <c:pt idx="3100">
                  <c:v>40371</c:v>
                </c:pt>
                <c:pt idx="3101">
                  <c:v>40368</c:v>
                </c:pt>
                <c:pt idx="3102">
                  <c:v>40367</c:v>
                </c:pt>
                <c:pt idx="3103">
                  <c:v>40366</c:v>
                </c:pt>
                <c:pt idx="3104">
                  <c:v>40365</c:v>
                </c:pt>
                <c:pt idx="3105">
                  <c:v>40361</c:v>
                </c:pt>
                <c:pt idx="3106">
                  <c:v>40360</c:v>
                </c:pt>
                <c:pt idx="3107">
                  <c:v>40359</c:v>
                </c:pt>
                <c:pt idx="3108">
                  <c:v>40358</c:v>
                </c:pt>
                <c:pt idx="3109">
                  <c:v>40357</c:v>
                </c:pt>
                <c:pt idx="3110">
                  <c:v>40354</c:v>
                </c:pt>
                <c:pt idx="3111">
                  <c:v>40353</c:v>
                </c:pt>
                <c:pt idx="3112">
                  <c:v>40352</c:v>
                </c:pt>
                <c:pt idx="3113">
                  <c:v>40351</c:v>
                </c:pt>
                <c:pt idx="3114">
                  <c:v>40350</c:v>
                </c:pt>
                <c:pt idx="3115">
                  <c:v>40347</c:v>
                </c:pt>
                <c:pt idx="3116">
                  <c:v>40346</c:v>
                </c:pt>
                <c:pt idx="3117">
                  <c:v>40345</c:v>
                </c:pt>
                <c:pt idx="3118">
                  <c:v>40344</c:v>
                </c:pt>
                <c:pt idx="3119">
                  <c:v>40343</c:v>
                </c:pt>
                <c:pt idx="3120">
                  <c:v>40340</c:v>
                </c:pt>
                <c:pt idx="3121">
                  <c:v>40339</c:v>
                </c:pt>
                <c:pt idx="3122">
                  <c:v>40338</c:v>
                </c:pt>
                <c:pt idx="3123">
                  <c:v>40337</c:v>
                </c:pt>
                <c:pt idx="3124">
                  <c:v>40336</c:v>
                </c:pt>
                <c:pt idx="3125">
                  <c:v>40333</c:v>
                </c:pt>
                <c:pt idx="3126">
                  <c:v>40332</c:v>
                </c:pt>
                <c:pt idx="3127">
                  <c:v>40331</c:v>
                </c:pt>
                <c:pt idx="3128">
                  <c:v>40330</c:v>
                </c:pt>
                <c:pt idx="3129">
                  <c:v>40326</c:v>
                </c:pt>
                <c:pt idx="3130">
                  <c:v>40325</c:v>
                </c:pt>
                <c:pt idx="3131">
                  <c:v>40324</c:v>
                </c:pt>
                <c:pt idx="3132">
                  <c:v>40323</c:v>
                </c:pt>
                <c:pt idx="3133">
                  <c:v>40322</c:v>
                </c:pt>
                <c:pt idx="3134">
                  <c:v>40319</c:v>
                </c:pt>
                <c:pt idx="3135">
                  <c:v>40318</c:v>
                </c:pt>
                <c:pt idx="3136">
                  <c:v>40317</c:v>
                </c:pt>
                <c:pt idx="3137">
                  <c:v>40316</c:v>
                </c:pt>
                <c:pt idx="3138">
                  <c:v>40315</c:v>
                </c:pt>
                <c:pt idx="3139">
                  <c:v>40312</c:v>
                </c:pt>
                <c:pt idx="3140">
                  <c:v>40311</c:v>
                </c:pt>
                <c:pt idx="3141">
                  <c:v>40310</c:v>
                </c:pt>
                <c:pt idx="3142">
                  <c:v>40309</c:v>
                </c:pt>
                <c:pt idx="3143">
                  <c:v>40308</c:v>
                </c:pt>
                <c:pt idx="3144">
                  <c:v>40305</c:v>
                </c:pt>
                <c:pt idx="3145">
                  <c:v>40304</c:v>
                </c:pt>
                <c:pt idx="3146">
                  <c:v>40303</c:v>
                </c:pt>
                <c:pt idx="3147">
                  <c:v>40302</c:v>
                </c:pt>
                <c:pt idx="3148">
                  <c:v>40301</c:v>
                </c:pt>
                <c:pt idx="3149">
                  <c:v>40298</c:v>
                </c:pt>
                <c:pt idx="3150">
                  <c:v>40297</c:v>
                </c:pt>
                <c:pt idx="3151">
                  <c:v>40296</c:v>
                </c:pt>
                <c:pt idx="3152">
                  <c:v>40295</c:v>
                </c:pt>
                <c:pt idx="3153">
                  <c:v>40294</c:v>
                </c:pt>
                <c:pt idx="3154">
                  <c:v>40291</c:v>
                </c:pt>
                <c:pt idx="3155">
                  <c:v>40290</c:v>
                </c:pt>
                <c:pt idx="3156">
                  <c:v>40289</c:v>
                </c:pt>
                <c:pt idx="3157">
                  <c:v>40288</c:v>
                </c:pt>
                <c:pt idx="3158">
                  <c:v>40287</c:v>
                </c:pt>
                <c:pt idx="3159">
                  <c:v>40284</c:v>
                </c:pt>
                <c:pt idx="3160">
                  <c:v>40283</c:v>
                </c:pt>
                <c:pt idx="3161">
                  <c:v>40282</c:v>
                </c:pt>
                <c:pt idx="3162">
                  <c:v>40281</c:v>
                </c:pt>
                <c:pt idx="3163">
                  <c:v>40280</c:v>
                </c:pt>
                <c:pt idx="3164">
                  <c:v>40277</c:v>
                </c:pt>
                <c:pt idx="3165">
                  <c:v>40276</c:v>
                </c:pt>
                <c:pt idx="3166">
                  <c:v>40275</c:v>
                </c:pt>
                <c:pt idx="3167">
                  <c:v>40274</c:v>
                </c:pt>
                <c:pt idx="3168">
                  <c:v>40273</c:v>
                </c:pt>
                <c:pt idx="3169">
                  <c:v>40269</c:v>
                </c:pt>
                <c:pt idx="3170">
                  <c:v>40268</c:v>
                </c:pt>
                <c:pt idx="3171">
                  <c:v>40267</c:v>
                </c:pt>
                <c:pt idx="3172">
                  <c:v>40266</c:v>
                </c:pt>
                <c:pt idx="3173">
                  <c:v>40263</c:v>
                </c:pt>
                <c:pt idx="3174">
                  <c:v>40262</c:v>
                </c:pt>
                <c:pt idx="3175">
                  <c:v>40261</c:v>
                </c:pt>
                <c:pt idx="3176">
                  <c:v>40260</c:v>
                </c:pt>
                <c:pt idx="3177">
                  <c:v>40259</c:v>
                </c:pt>
                <c:pt idx="3178">
                  <c:v>40256</c:v>
                </c:pt>
                <c:pt idx="3179">
                  <c:v>40255</c:v>
                </c:pt>
                <c:pt idx="3180">
                  <c:v>40254</c:v>
                </c:pt>
                <c:pt idx="3181">
                  <c:v>40253</c:v>
                </c:pt>
                <c:pt idx="3182">
                  <c:v>40252</c:v>
                </c:pt>
                <c:pt idx="3183">
                  <c:v>40249</c:v>
                </c:pt>
                <c:pt idx="3184">
                  <c:v>40248</c:v>
                </c:pt>
                <c:pt idx="3185">
                  <c:v>40247</c:v>
                </c:pt>
                <c:pt idx="3186">
                  <c:v>40246</c:v>
                </c:pt>
                <c:pt idx="3187">
                  <c:v>40245</c:v>
                </c:pt>
                <c:pt idx="3188">
                  <c:v>40242</c:v>
                </c:pt>
                <c:pt idx="3189">
                  <c:v>40241</c:v>
                </c:pt>
                <c:pt idx="3190">
                  <c:v>40240</c:v>
                </c:pt>
                <c:pt idx="3191">
                  <c:v>40239</c:v>
                </c:pt>
                <c:pt idx="3192">
                  <c:v>40238</c:v>
                </c:pt>
                <c:pt idx="3193">
                  <c:v>40235</c:v>
                </c:pt>
                <c:pt idx="3194">
                  <c:v>40234</c:v>
                </c:pt>
                <c:pt idx="3195">
                  <c:v>40233</c:v>
                </c:pt>
                <c:pt idx="3196">
                  <c:v>40232</c:v>
                </c:pt>
                <c:pt idx="3197">
                  <c:v>40231</c:v>
                </c:pt>
                <c:pt idx="3198">
                  <c:v>40228</c:v>
                </c:pt>
                <c:pt idx="3199">
                  <c:v>40227</c:v>
                </c:pt>
                <c:pt idx="3200">
                  <c:v>40226</c:v>
                </c:pt>
                <c:pt idx="3201">
                  <c:v>40225</c:v>
                </c:pt>
                <c:pt idx="3202">
                  <c:v>40221</c:v>
                </c:pt>
                <c:pt idx="3203">
                  <c:v>40220</c:v>
                </c:pt>
                <c:pt idx="3204">
                  <c:v>40219</c:v>
                </c:pt>
                <c:pt idx="3205">
                  <c:v>40218</c:v>
                </c:pt>
                <c:pt idx="3206">
                  <c:v>40217</c:v>
                </c:pt>
                <c:pt idx="3207">
                  <c:v>40214</c:v>
                </c:pt>
                <c:pt idx="3208">
                  <c:v>40213</c:v>
                </c:pt>
                <c:pt idx="3209">
                  <c:v>40212</c:v>
                </c:pt>
                <c:pt idx="3210">
                  <c:v>40211</c:v>
                </c:pt>
                <c:pt idx="3211">
                  <c:v>40210</c:v>
                </c:pt>
                <c:pt idx="3212">
                  <c:v>40207</c:v>
                </c:pt>
                <c:pt idx="3213">
                  <c:v>40206</c:v>
                </c:pt>
                <c:pt idx="3214">
                  <c:v>40205</c:v>
                </c:pt>
                <c:pt idx="3215">
                  <c:v>40204</c:v>
                </c:pt>
                <c:pt idx="3216">
                  <c:v>40203</c:v>
                </c:pt>
                <c:pt idx="3217">
                  <c:v>40200</c:v>
                </c:pt>
                <c:pt idx="3218">
                  <c:v>40199</c:v>
                </c:pt>
                <c:pt idx="3219">
                  <c:v>40198</c:v>
                </c:pt>
                <c:pt idx="3220">
                  <c:v>40197</c:v>
                </c:pt>
                <c:pt idx="3221">
                  <c:v>40193</c:v>
                </c:pt>
                <c:pt idx="3222">
                  <c:v>40192</c:v>
                </c:pt>
                <c:pt idx="3223">
                  <c:v>40191</c:v>
                </c:pt>
                <c:pt idx="3224">
                  <c:v>40190</c:v>
                </c:pt>
                <c:pt idx="3225">
                  <c:v>40189</c:v>
                </c:pt>
                <c:pt idx="3226">
                  <c:v>40186</c:v>
                </c:pt>
                <c:pt idx="3227">
                  <c:v>40185</c:v>
                </c:pt>
                <c:pt idx="3228">
                  <c:v>40184</c:v>
                </c:pt>
                <c:pt idx="3229">
                  <c:v>40183</c:v>
                </c:pt>
                <c:pt idx="3230">
                  <c:v>40182</c:v>
                </c:pt>
                <c:pt idx="3231">
                  <c:v>40178</c:v>
                </c:pt>
                <c:pt idx="3232">
                  <c:v>40177</c:v>
                </c:pt>
                <c:pt idx="3233">
                  <c:v>40176</c:v>
                </c:pt>
                <c:pt idx="3234">
                  <c:v>40175</c:v>
                </c:pt>
                <c:pt idx="3235">
                  <c:v>40171</c:v>
                </c:pt>
                <c:pt idx="3236">
                  <c:v>40170</c:v>
                </c:pt>
                <c:pt idx="3237">
                  <c:v>40169</c:v>
                </c:pt>
                <c:pt idx="3238">
                  <c:v>40168</c:v>
                </c:pt>
                <c:pt idx="3239">
                  <c:v>40165</c:v>
                </c:pt>
                <c:pt idx="3240">
                  <c:v>40164</c:v>
                </c:pt>
                <c:pt idx="3241">
                  <c:v>40163</c:v>
                </c:pt>
                <c:pt idx="3242">
                  <c:v>40162</c:v>
                </c:pt>
                <c:pt idx="3243">
                  <c:v>40161</c:v>
                </c:pt>
                <c:pt idx="3244">
                  <c:v>40158</c:v>
                </c:pt>
                <c:pt idx="3245">
                  <c:v>40157</c:v>
                </c:pt>
                <c:pt idx="3246">
                  <c:v>40156</c:v>
                </c:pt>
                <c:pt idx="3247">
                  <c:v>40155</c:v>
                </c:pt>
                <c:pt idx="3248">
                  <c:v>40154</c:v>
                </c:pt>
                <c:pt idx="3249">
                  <c:v>40151</c:v>
                </c:pt>
                <c:pt idx="3250">
                  <c:v>40150</c:v>
                </c:pt>
                <c:pt idx="3251">
                  <c:v>40149</c:v>
                </c:pt>
                <c:pt idx="3252">
                  <c:v>40148</c:v>
                </c:pt>
                <c:pt idx="3253">
                  <c:v>40147</c:v>
                </c:pt>
                <c:pt idx="3254">
                  <c:v>40144</c:v>
                </c:pt>
                <c:pt idx="3255">
                  <c:v>40142</c:v>
                </c:pt>
                <c:pt idx="3256">
                  <c:v>40141</c:v>
                </c:pt>
                <c:pt idx="3257">
                  <c:v>40140</c:v>
                </c:pt>
                <c:pt idx="3258">
                  <c:v>40137</c:v>
                </c:pt>
                <c:pt idx="3259">
                  <c:v>40136</c:v>
                </c:pt>
                <c:pt idx="3260">
                  <c:v>40135</c:v>
                </c:pt>
                <c:pt idx="3261">
                  <c:v>40134</c:v>
                </c:pt>
                <c:pt idx="3262">
                  <c:v>40133</c:v>
                </c:pt>
                <c:pt idx="3263">
                  <c:v>40130</c:v>
                </c:pt>
                <c:pt idx="3264">
                  <c:v>40129</c:v>
                </c:pt>
                <c:pt idx="3265">
                  <c:v>40128</c:v>
                </c:pt>
                <c:pt idx="3266">
                  <c:v>40127</c:v>
                </c:pt>
                <c:pt idx="3267">
                  <c:v>40126</c:v>
                </c:pt>
                <c:pt idx="3268">
                  <c:v>40123</c:v>
                </c:pt>
                <c:pt idx="3269">
                  <c:v>40122</c:v>
                </c:pt>
                <c:pt idx="3270">
                  <c:v>40121</c:v>
                </c:pt>
                <c:pt idx="3271">
                  <c:v>40120</c:v>
                </c:pt>
                <c:pt idx="3272">
                  <c:v>40119</c:v>
                </c:pt>
                <c:pt idx="3273">
                  <c:v>40116</c:v>
                </c:pt>
                <c:pt idx="3274">
                  <c:v>40115</c:v>
                </c:pt>
                <c:pt idx="3275">
                  <c:v>40114</c:v>
                </c:pt>
                <c:pt idx="3276">
                  <c:v>40113</c:v>
                </c:pt>
                <c:pt idx="3277">
                  <c:v>40112</c:v>
                </c:pt>
                <c:pt idx="3278">
                  <c:v>40109</c:v>
                </c:pt>
                <c:pt idx="3279">
                  <c:v>40108</c:v>
                </c:pt>
                <c:pt idx="3280">
                  <c:v>40107</c:v>
                </c:pt>
                <c:pt idx="3281">
                  <c:v>40106</c:v>
                </c:pt>
                <c:pt idx="3282">
                  <c:v>40105</c:v>
                </c:pt>
                <c:pt idx="3283">
                  <c:v>40102</c:v>
                </c:pt>
                <c:pt idx="3284">
                  <c:v>40101</c:v>
                </c:pt>
                <c:pt idx="3285">
                  <c:v>40100</c:v>
                </c:pt>
                <c:pt idx="3286">
                  <c:v>40099</c:v>
                </c:pt>
                <c:pt idx="3287">
                  <c:v>40098</c:v>
                </c:pt>
                <c:pt idx="3288">
                  <c:v>40095</c:v>
                </c:pt>
                <c:pt idx="3289">
                  <c:v>40094</c:v>
                </c:pt>
                <c:pt idx="3290">
                  <c:v>40093</c:v>
                </c:pt>
                <c:pt idx="3291">
                  <c:v>40092</c:v>
                </c:pt>
                <c:pt idx="3292">
                  <c:v>40091</c:v>
                </c:pt>
                <c:pt idx="3293">
                  <c:v>40088</c:v>
                </c:pt>
                <c:pt idx="3294">
                  <c:v>40087</c:v>
                </c:pt>
                <c:pt idx="3295">
                  <c:v>40086</c:v>
                </c:pt>
                <c:pt idx="3296">
                  <c:v>40085</c:v>
                </c:pt>
                <c:pt idx="3297">
                  <c:v>40084</c:v>
                </c:pt>
                <c:pt idx="3298">
                  <c:v>40081</c:v>
                </c:pt>
                <c:pt idx="3299">
                  <c:v>40080</c:v>
                </c:pt>
                <c:pt idx="3300">
                  <c:v>40079</c:v>
                </c:pt>
                <c:pt idx="3301">
                  <c:v>40078</c:v>
                </c:pt>
                <c:pt idx="3302">
                  <c:v>40077</c:v>
                </c:pt>
                <c:pt idx="3303">
                  <c:v>40074</c:v>
                </c:pt>
                <c:pt idx="3304">
                  <c:v>40073</c:v>
                </c:pt>
                <c:pt idx="3305">
                  <c:v>40072</c:v>
                </c:pt>
                <c:pt idx="3306">
                  <c:v>40071</c:v>
                </c:pt>
                <c:pt idx="3307">
                  <c:v>40070</c:v>
                </c:pt>
                <c:pt idx="3308">
                  <c:v>40067</c:v>
                </c:pt>
                <c:pt idx="3309">
                  <c:v>40066</c:v>
                </c:pt>
                <c:pt idx="3310">
                  <c:v>40065</c:v>
                </c:pt>
                <c:pt idx="3311">
                  <c:v>40064</c:v>
                </c:pt>
                <c:pt idx="3312">
                  <c:v>40060</c:v>
                </c:pt>
                <c:pt idx="3313">
                  <c:v>40059</c:v>
                </c:pt>
                <c:pt idx="3314">
                  <c:v>40058</c:v>
                </c:pt>
                <c:pt idx="3315">
                  <c:v>40057</c:v>
                </c:pt>
                <c:pt idx="3316">
                  <c:v>40056</c:v>
                </c:pt>
                <c:pt idx="3317">
                  <c:v>40053</c:v>
                </c:pt>
                <c:pt idx="3318">
                  <c:v>40052</c:v>
                </c:pt>
                <c:pt idx="3319">
                  <c:v>40051</c:v>
                </c:pt>
                <c:pt idx="3320">
                  <c:v>40050</c:v>
                </c:pt>
                <c:pt idx="3321">
                  <c:v>40049</c:v>
                </c:pt>
                <c:pt idx="3322">
                  <c:v>40046</c:v>
                </c:pt>
                <c:pt idx="3323">
                  <c:v>40045</c:v>
                </c:pt>
                <c:pt idx="3324">
                  <c:v>40044</c:v>
                </c:pt>
                <c:pt idx="3325">
                  <c:v>40043</c:v>
                </c:pt>
                <c:pt idx="3326">
                  <c:v>40042</c:v>
                </c:pt>
                <c:pt idx="3327">
                  <c:v>40039</c:v>
                </c:pt>
                <c:pt idx="3328">
                  <c:v>40038</c:v>
                </c:pt>
                <c:pt idx="3329">
                  <c:v>40037</c:v>
                </c:pt>
                <c:pt idx="3330">
                  <c:v>40036</c:v>
                </c:pt>
                <c:pt idx="3331">
                  <c:v>40035</c:v>
                </c:pt>
                <c:pt idx="3332">
                  <c:v>40032</c:v>
                </c:pt>
                <c:pt idx="3333">
                  <c:v>40031</c:v>
                </c:pt>
                <c:pt idx="3334">
                  <c:v>40030</c:v>
                </c:pt>
                <c:pt idx="3335">
                  <c:v>40029</c:v>
                </c:pt>
                <c:pt idx="3336">
                  <c:v>40028</c:v>
                </c:pt>
                <c:pt idx="3337">
                  <c:v>40025</c:v>
                </c:pt>
                <c:pt idx="3338">
                  <c:v>40024</c:v>
                </c:pt>
                <c:pt idx="3339">
                  <c:v>40023</c:v>
                </c:pt>
                <c:pt idx="3340">
                  <c:v>40022</c:v>
                </c:pt>
                <c:pt idx="3341">
                  <c:v>40021</c:v>
                </c:pt>
                <c:pt idx="3342">
                  <c:v>40018</c:v>
                </c:pt>
                <c:pt idx="3343">
                  <c:v>40017</c:v>
                </c:pt>
                <c:pt idx="3344">
                  <c:v>40016</c:v>
                </c:pt>
                <c:pt idx="3345">
                  <c:v>40015</c:v>
                </c:pt>
                <c:pt idx="3346">
                  <c:v>40014</c:v>
                </c:pt>
                <c:pt idx="3347">
                  <c:v>40011</c:v>
                </c:pt>
                <c:pt idx="3348">
                  <c:v>40010</c:v>
                </c:pt>
                <c:pt idx="3349">
                  <c:v>40009</c:v>
                </c:pt>
                <c:pt idx="3350">
                  <c:v>40008</c:v>
                </c:pt>
                <c:pt idx="3351">
                  <c:v>40007</c:v>
                </c:pt>
                <c:pt idx="3352">
                  <c:v>40004</c:v>
                </c:pt>
                <c:pt idx="3353">
                  <c:v>40003</c:v>
                </c:pt>
                <c:pt idx="3354">
                  <c:v>40002</c:v>
                </c:pt>
                <c:pt idx="3355">
                  <c:v>40001</c:v>
                </c:pt>
                <c:pt idx="3356">
                  <c:v>40000</c:v>
                </c:pt>
                <c:pt idx="3357">
                  <c:v>39996</c:v>
                </c:pt>
                <c:pt idx="3358">
                  <c:v>39995</c:v>
                </c:pt>
                <c:pt idx="3359">
                  <c:v>39994</c:v>
                </c:pt>
                <c:pt idx="3360">
                  <c:v>39993</c:v>
                </c:pt>
                <c:pt idx="3361">
                  <c:v>39990</c:v>
                </c:pt>
                <c:pt idx="3362">
                  <c:v>39989</c:v>
                </c:pt>
                <c:pt idx="3363">
                  <c:v>39988</c:v>
                </c:pt>
                <c:pt idx="3364">
                  <c:v>39987</c:v>
                </c:pt>
                <c:pt idx="3365">
                  <c:v>39986</c:v>
                </c:pt>
                <c:pt idx="3366">
                  <c:v>39983</c:v>
                </c:pt>
                <c:pt idx="3367">
                  <c:v>39982</c:v>
                </c:pt>
                <c:pt idx="3368">
                  <c:v>39981</c:v>
                </c:pt>
                <c:pt idx="3369">
                  <c:v>39980</c:v>
                </c:pt>
                <c:pt idx="3370">
                  <c:v>39979</c:v>
                </c:pt>
                <c:pt idx="3371">
                  <c:v>39976</c:v>
                </c:pt>
                <c:pt idx="3372">
                  <c:v>39975</c:v>
                </c:pt>
                <c:pt idx="3373">
                  <c:v>39974</c:v>
                </c:pt>
                <c:pt idx="3374">
                  <c:v>39973</c:v>
                </c:pt>
                <c:pt idx="3375">
                  <c:v>39972</c:v>
                </c:pt>
                <c:pt idx="3376">
                  <c:v>39969</c:v>
                </c:pt>
                <c:pt idx="3377">
                  <c:v>39968</c:v>
                </c:pt>
                <c:pt idx="3378">
                  <c:v>39967</c:v>
                </c:pt>
                <c:pt idx="3379">
                  <c:v>39966</c:v>
                </c:pt>
                <c:pt idx="3380">
                  <c:v>39965</c:v>
                </c:pt>
                <c:pt idx="3381">
                  <c:v>39962</c:v>
                </c:pt>
                <c:pt idx="3382">
                  <c:v>39961</c:v>
                </c:pt>
                <c:pt idx="3383">
                  <c:v>39960</c:v>
                </c:pt>
                <c:pt idx="3384">
                  <c:v>39959</c:v>
                </c:pt>
                <c:pt idx="3385">
                  <c:v>39955</c:v>
                </c:pt>
                <c:pt idx="3386">
                  <c:v>39954</c:v>
                </c:pt>
                <c:pt idx="3387">
                  <c:v>39953</c:v>
                </c:pt>
                <c:pt idx="3388">
                  <c:v>39952</c:v>
                </c:pt>
                <c:pt idx="3389">
                  <c:v>39951</c:v>
                </c:pt>
                <c:pt idx="3390">
                  <c:v>39948</c:v>
                </c:pt>
                <c:pt idx="3391">
                  <c:v>39947</c:v>
                </c:pt>
                <c:pt idx="3392">
                  <c:v>39946</c:v>
                </c:pt>
                <c:pt idx="3393">
                  <c:v>39945</c:v>
                </c:pt>
                <c:pt idx="3394">
                  <c:v>39944</c:v>
                </c:pt>
                <c:pt idx="3395">
                  <c:v>39941</c:v>
                </c:pt>
                <c:pt idx="3396">
                  <c:v>39940</c:v>
                </c:pt>
                <c:pt idx="3397">
                  <c:v>39939</c:v>
                </c:pt>
                <c:pt idx="3398">
                  <c:v>39938</c:v>
                </c:pt>
                <c:pt idx="3399">
                  <c:v>39937</c:v>
                </c:pt>
                <c:pt idx="3400">
                  <c:v>39934</c:v>
                </c:pt>
                <c:pt idx="3401">
                  <c:v>39933</c:v>
                </c:pt>
                <c:pt idx="3402">
                  <c:v>39932</c:v>
                </c:pt>
                <c:pt idx="3403">
                  <c:v>39931</c:v>
                </c:pt>
                <c:pt idx="3404">
                  <c:v>39930</c:v>
                </c:pt>
                <c:pt idx="3405">
                  <c:v>39927</c:v>
                </c:pt>
                <c:pt idx="3406">
                  <c:v>39926</c:v>
                </c:pt>
                <c:pt idx="3407">
                  <c:v>39925</c:v>
                </c:pt>
                <c:pt idx="3408">
                  <c:v>39924</c:v>
                </c:pt>
                <c:pt idx="3409">
                  <c:v>39923</c:v>
                </c:pt>
                <c:pt idx="3410">
                  <c:v>39920</c:v>
                </c:pt>
                <c:pt idx="3411">
                  <c:v>39919</c:v>
                </c:pt>
                <c:pt idx="3412">
                  <c:v>39918</c:v>
                </c:pt>
                <c:pt idx="3413">
                  <c:v>39917</c:v>
                </c:pt>
                <c:pt idx="3414">
                  <c:v>39916</c:v>
                </c:pt>
                <c:pt idx="3415">
                  <c:v>39912</c:v>
                </c:pt>
                <c:pt idx="3416">
                  <c:v>39911</c:v>
                </c:pt>
                <c:pt idx="3417">
                  <c:v>39910</c:v>
                </c:pt>
                <c:pt idx="3418">
                  <c:v>39909</c:v>
                </c:pt>
                <c:pt idx="3419">
                  <c:v>39906</c:v>
                </c:pt>
                <c:pt idx="3420">
                  <c:v>39905</c:v>
                </c:pt>
                <c:pt idx="3421">
                  <c:v>39904</c:v>
                </c:pt>
                <c:pt idx="3422">
                  <c:v>39903</c:v>
                </c:pt>
                <c:pt idx="3423">
                  <c:v>39902</c:v>
                </c:pt>
                <c:pt idx="3424">
                  <c:v>39899</c:v>
                </c:pt>
                <c:pt idx="3425">
                  <c:v>39898</c:v>
                </c:pt>
                <c:pt idx="3426">
                  <c:v>39897</c:v>
                </c:pt>
                <c:pt idx="3427">
                  <c:v>39896</c:v>
                </c:pt>
                <c:pt idx="3428">
                  <c:v>39895</c:v>
                </c:pt>
                <c:pt idx="3429">
                  <c:v>39892</c:v>
                </c:pt>
                <c:pt idx="3430">
                  <c:v>39891</c:v>
                </c:pt>
                <c:pt idx="3431">
                  <c:v>39890</c:v>
                </c:pt>
                <c:pt idx="3432">
                  <c:v>39889</c:v>
                </c:pt>
                <c:pt idx="3433">
                  <c:v>39888</c:v>
                </c:pt>
                <c:pt idx="3434">
                  <c:v>39885</c:v>
                </c:pt>
                <c:pt idx="3435">
                  <c:v>39884</c:v>
                </c:pt>
                <c:pt idx="3436">
                  <c:v>39883</c:v>
                </c:pt>
                <c:pt idx="3437">
                  <c:v>39882</c:v>
                </c:pt>
                <c:pt idx="3438">
                  <c:v>39881</c:v>
                </c:pt>
                <c:pt idx="3439">
                  <c:v>39878</c:v>
                </c:pt>
                <c:pt idx="3440">
                  <c:v>39877</c:v>
                </c:pt>
                <c:pt idx="3441">
                  <c:v>39876</c:v>
                </c:pt>
                <c:pt idx="3442">
                  <c:v>39875</c:v>
                </c:pt>
                <c:pt idx="3443">
                  <c:v>39874</c:v>
                </c:pt>
                <c:pt idx="3444">
                  <c:v>39871</c:v>
                </c:pt>
                <c:pt idx="3445">
                  <c:v>39870</c:v>
                </c:pt>
                <c:pt idx="3446">
                  <c:v>39869</c:v>
                </c:pt>
                <c:pt idx="3447">
                  <c:v>39868</c:v>
                </c:pt>
                <c:pt idx="3448">
                  <c:v>39867</c:v>
                </c:pt>
                <c:pt idx="3449">
                  <c:v>39864</c:v>
                </c:pt>
                <c:pt idx="3450">
                  <c:v>39863</c:v>
                </c:pt>
                <c:pt idx="3451">
                  <c:v>39862</c:v>
                </c:pt>
                <c:pt idx="3452">
                  <c:v>39861</c:v>
                </c:pt>
                <c:pt idx="3453">
                  <c:v>39857</c:v>
                </c:pt>
                <c:pt idx="3454">
                  <c:v>39856</c:v>
                </c:pt>
                <c:pt idx="3455">
                  <c:v>39855</c:v>
                </c:pt>
                <c:pt idx="3456">
                  <c:v>39854</c:v>
                </c:pt>
                <c:pt idx="3457">
                  <c:v>39853</c:v>
                </c:pt>
                <c:pt idx="3458">
                  <c:v>39850</c:v>
                </c:pt>
                <c:pt idx="3459">
                  <c:v>39849</c:v>
                </c:pt>
                <c:pt idx="3460">
                  <c:v>39848</c:v>
                </c:pt>
                <c:pt idx="3461">
                  <c:v>39847</c:v>
                </c:pt>
                <c:pt idx="3462">
                  <c:v>39846</c:v>
                </c:pt>
                <c:pt idx="3463">
                  <c:v>39843</c:v>
                </c:pt>
                <c:pt idx="3464">
                  <c:v>39842</c:v>
                </c:pt>
                <c:pt idx="3465">
                  <c:v>39841</c:v>
                </c:pt>
                <c:pt idx="3466">
                  <c:v>39840</c:v>
                </c:pt>
                <c:pt idx="3467">
                  <c:v>39839</c:v>
                </c:pt>
                <c:pt idx="3468">
                  <c:v>39836</c:v>
                </c:pt>
                <c:pt idx="3469">
                  <c:v>39835</c:v>
                </c:pt>
                <c:pt idx="3470">
                  <c:v>39834</c:v>
                </c:pt>
                <c:pt idx="3471">
                  <c:v>39833</c:v>
                </c:pt>
                <c:pt idx="3472">
                  <c:v>39829</c:v>
                </c:pt>
                <c:pt idx="3473">
                  <c:v>39828</c:v>
                </c:pt>
                <c:pt idx="3474">
                  <c:v>39827</c:v>
                </c:pt>
                <c:pt idx="3475">
                  <c:v>39826</c:v>
                </c:pt>
                <c:pt idx="3476">
                  <c:v>39825</c:v>
                </c:pt>
                <c:pt idx="3477">
                  <c:v>39822</c:v>
                </c:pt>
                <c:pt idx="3478">
                  <c:v>39821</c:v>
                </c:pt>
                <c:pt idx="3479">
                  <c:v>39820</c:v>
                </c:pt>
                <c:pt idx="3480">
                  <c:v>39819</c:v>
                </c:pt>
                <c:pt idx="3481">
                  <c:v>39818</c:v>
                </c:pt>
                <c:pt idx="3482">
                  <c:v>39815</c:v>
                </c:pt>
                <c:pt idx="3483">
                  <c:v>39813</c:v>
                </c:pt>
                <c:pt idx="3484">
                  <c:v>39812</c:v>
                </c:pt>
                <c:pt idx="3485">
                  <c:v>39811</c:v>
                </c:pt>
                <c:pt idx="3486">
                  <c:v>39808</c:v>
                </c:pt>
                <c:pt idx="3487">
                  <c:v>39806</c:v>
                </c:pt>
                <c:pt idx="3488">
                  <c:v>39805</c:v>
                </c:pt>
                <c:pt idx="3489">
                  <c:v>39804</c:v>
                </c:pt>
                <c:pt idx="3490">
                  <c:v>39801</c:v>
                </c:pt>
                <c:pt idx="3491">
                  <c:v>39800</c:v>
                </c:pt>
                <c:pt idx="3492">
                  <c:v>39799</c:v>
                </c:pt>
                <c:pt idx="3493">
                  <c:v>39798</c:v>
                </c:pt>
                <c:pt idx="3494">
                  <c:v>39797</c:v>
                </c:pt>
                <c:pt idx="3495">
                  <c:v>39794</c:v>
                </c:pt>
                <c:pt idx="3496">
                  <c:v>39793</c:v>
                </c:pt>
                <c:pt idx="3497">
                  <c:v>39792</c:v>
                </c:pt>
                <c:pt idx="3498">
                  <c:v>39791</c:v>
                </c:pt>
                <c:pt idx="3499">
                  <c:v>39790</c:v>
                </c:pt>
                <c:pt idx="3500">
                  <c:v>39787</c:v>
                </c:pt>
                <c:pt idx="3501">
                  <c:v>39786</c:v>
                </c:pt>
                <c:pt idx="3502">
                  <c:v>39785</c:v>
                </c:pt>
                <c:pt idx="3503">
                  <c:v>39784</c:v>
                </c:pt>
                <c:pt idx="3504">
                  <c:v>39783</c:v>
                </c:pt>
                <c:pt idx="3505">
                  <c:v>39780</c:v>
                </c:pt>
                <c:pt idx="3506">
                  <c:v>39778</c:v>
                </c:pt>
                <c:pt idx="3507">
                  <c:v>39777</c:v>
                </c:pt>
                <c:pt idx="3508">
                  <c:v>39776</c:v>
                </c:pt>
                <c:pt idx="3509">
                  <c:v>39773</c:v>
                </c:pt>
                <c:pt idx="3510">
                  <c:v>39772</c:v>
                </c:pt>
                <c:pt idx="3511">
                  <c:v>39771</c:v>
                </c:pt>
                <c:pt idx="3512">
                  <c:v>39770</c:v>
                </c:pt>
                <c:pt idx="3513">
                  <c:v>39769</c:v>
                </c:pt>
                <c:pt idx="3514">
                  <c:v>39766</c:v>
                </c:pt>
                <c:pt idx="3515">
                  <c:v>39765</c:v>
                </c:pt>
                <c:pt idx="3516">
                  <c:v>39764</c:v>
                </c:pt>
                <c:pt idx="3517">
                  <c:v>39763</c:v>
                </c:pt>
                <c:pt idx="3518">
                  <c:v>39762</c:v>
                </c:pt>
                <c:pt idx="3519">
                  <c:v>39759</c:v>
                </c:pt>
                <c:pt idx="3520">
                  <c:v>39758</c:v>
                </c:pt>
                <c:pt idx="3521">
                  <c:v>39757</c:v>
                </c:pt>
                <c:pt idx="3522">
                  <c:v>39756</c:v>
                </c:pt>
                <c:pt idx="3523">
                  <c:v>39755</c:v>
                </c:pt>
                <c:pt idx="3524">
                  <c:v>39752</c:v>
                </c:pt>
                <c:pt idx="3525">
                  <c:v>39751</c:v>
                </c:pt>
                <c:pt idx="3526">
                  <c:v>39750</c:v>
                </c:pt>
                <c:pt idx="3527">
                  <c:v>39749</c:v>
                </c:pt>
                <c:pt idx="3528">
                  <c:v>39748</c:v>
                </c:pt>
                <c:pt idx="3529">
                  <c:v>39745</c:v>
                </c:pt>
                <c:pt idx="3530">
                  <c:v>39744</c:v>
                </c:pt>
                <c:pt idx="3531">
                  <c:v>39743</c:v>
                </c:pt>
                <c:pt idx="3532">
                  <c:v>39742</c:v>
                </c:pt>
                <c:pt idx="3533">
                  <c:v>39741</c:v>
                </c:pt>
                <c:pt idx="3534">
                  <c:v>39738</c:v>
                </c:pt>
                <c:pt idx="3535">
                  <c:v>39737</c:v>
                </c:pt>
                <c:pt idx="3536">
                  <c:v>39736</c:v>
                </c:pt>
                <c:pt idx="3537">
                  <c:v>39735</c:v>
                </c:pt>
                <c:pt idx="3538">
                  <c:v>39734</c:v>
                </c:pt>
                <c:pt idx="3539">
                  <c:v>39731</c:v>
                </c:pt>
                <c:pt idx="3540">
                  <c:v>39730</c:v>
                </c:pt>
                <c:pt idx="3541">
                  <c:v>39729</c:v>
                </c:pt>
                <c:pt idx="3542">
                  <c:v>39728</c:v>
                </c:pt>
                <c:pt idx="3543">
                  <c:v>39727</c:v>
                </c:pt>
                <c:pt idx="3544">
                  <c:v>39724</c:v>
                </c:pt>
                <c:pt idx="3545">
                  <c:v>39723</c:v>
                </c:pt>
                <c:pt idx="3546">
                  <c:v>39722</c:v>
                </c:pt>
                <c:pt idx="3547">
                  <c:v>39721</c:v>
                </c:pt>
                <c:pt idx="3548">
                  <c:v>39720</c:v>
                </c:pt>
                <c:pt idx="3549">
                  <c:v>39717</c:v>
                </c:pt>
                <c:pt idx="3550">
                  <c:v>39716</c:v>
                </c:pt>
                <c:pt idx="3551">
                  <c:v>39715</c:v>
                </c:pt>
                <c:pt idx="3552">
                  <c:v>39714</c:v>
                </c:pt>
                <c:pt idx="3553">
                  <c:v>39713</c:v>
                </c:pt>
                <c:pt idx="3554">
                  <c:v>39710</c:v>
                </c:pt>
                <c:pt idx="3555">
                  <c:v>39709</c:v>
                </c:pt>
                <c:pt idx="3556">
                  <c:v>39708</c:v>
                </c:pt>
                <c:pt idx="3557">
                  <c:v>39707</c:v>
                </c:pt>
                <c:pt idx="3558">
                  <c:v>39706</c:v>
                </c:pt>
                <c:pt idx="3559">
                  <c:v>39703</c:v>
                </c:pt>
                <c:pt idx="3560">
                  <c:v>39702</c:v>
                </c:pt>
                <c:pt idx="3561">
                  <c:v>39701</c:v>
                </c:pt>
                <c:pt idx="3562">
                  <c:v>39700</c:v>
                </c:pt>
                <c:pt idx="3563">
                  <c:v>39699</c:v>
                </c:pt>
                <c:pt idx="3564">
                  <c:v>39696</c:v>
                </c:pt>
                <c:pt idx="3565">
                  <c:v>39695</c:v>
                </c:pt>
                <c:pt idx="3566">
                  <c:v>39694</c:v>
                </c:pt>
                <c:pt idx="3567">
                  <c:v>39693</c:v>
                </c:pt>
                <c:pt idx="3568">
                  <c:v>39689</c:v>
                </c:pt>
                <c:pt idx="3569">
                  <c:v>39688</c:v>
                </c:pt>
                <c:pt idx="3570">
                  <c:v>39687</c:v>
                </c:pt>
                <c:pt idx="3571">
                  <c:v>39686</c:v>
                </c:pt>
                <c:pt idx="3572">
                  <c:v>39685</c:v>
                </c:pt>
                <c:pt idx="3573">
                  <c:v>39682</c:v>
                </c:pt>
                <c:pt idx="3574">
                  <c:v>39681</c:v>
                </c:pt>
                <c:pt idx="3575">
                  <c:v>39680</c:v>
                </c:pt>
                <c:pt idx="3576">
                  <c:v>39679</c:v>
                </c:pt>
                <c:pt idx="3577">
                  <c:v>39678</c:v>
                </c:pt>
                <c:pt idx="3578">
                  <c:v>39675</c:v>
                </c:pt>
                <c:pt idx="3579">
                  <c:v>39674</c:v>
                </c:pt>
                <c:pt idx="3580">
                  <c:v>39673</c:v>
                </c:pt>
                <c:pt idx="3581">
                  <c:v>39672</c:v>
                </c:pt>
                <c:pt idx="3582">
                  <c:v>39671</c:v>
                </c:pt>
                <c:pt idx="3583">
                  <c:v>39668</c:v>
                </c:pt>
                <c:pt idx="3584">
                  <c:v>39667</c:v>
                </c:pt>
                <c:pt idx="3585">
                  <c:v>39666</c:v>
                </c:pt>
                <c:pt idx="3586">
                  <c:v>39665</c:v>
                </c:pt>
                <c:pt idx="3587">
                  <c:v>39664</c:v>
                </c:pt>
                <c:pt idx="3588">
                  <c:v>39661</c:v>
                </c:pt>
                <c:pt idx="3589">
                  <c:v>39660</c:v>
                </c:pt>
                <c:pt idx="3590">
                  <c:v>39659</c:v>
                </c:pt>
                <c:pt idx="3591">
                  <c:v>39658</c:v>
                </c:pt>
                <c:pt idx="3592">
                  <c:v>39657</c:v>
                </c:pt>
                <c:pt idx="3593">
                  <c:v>39654</c:v>
                </c:pt>
                <c:pt idx="3594">
                  <c:v>39653</c:v>
                </c:pt>
                <c:pt idx="3595">
                  <c:v>39652</c:v>
                </c:pt>
                <c:pt idx="3596">
                  <c:v>39651</c:v>
                </c:pt>
                <c:pt idx="3597">
                  <c:v>39650</c:v>
                </c:pt>
                <c:pt idx="3598">
                  <c:v>39647</c:v>
                </c:pt>
                <c:pt idx="3599">
                  <c:v>39646</c:v>
                </c:pt>
                <c:pt idx="3600">
                  <c:v>39645</c:v>
                </c:pt>
                <c:pt idx="3601">
                  <c:v>39644</c:v>
                </c:pt>
                <c:pt idx="3602">
                  <c:v>39643</c:v>
                </c:pt>
                <c:pt idx="3603">
                  <c:v>39640</c:v>
                </c:pt>
                <c:pt idx="3604">
                  <c:v>39639</c:v>
                </c:pt>
                <c:pt idx="3605">
                  <c:v>39638</c:v>
                </c:pt>
                <c:pt idx="3606">
                  <c:v>39637</c:v>
                </c:pt>
                <c:pt idx="3607">
                  <c:v>39636</c:v>
                </c:pt>
                <c:pt idx="3608">
                  <c:v>39632</c:v>
                </c:pt>
                <c:pt idx="3609">
                  <c:v>39631</c:v>
                </c:pt>
                <c:pt idx="3610">
                  <c:v>39630</c:v>
                </c:pt>
                <c:pt idx="3611">
                  <c:v>39629</c:v>
                </c:pt>
                <c:pt idx="3612">
                  <c:v>39626</c:v>
                </c:pt>
                <c:pt idx="3613">
                  <c:v>39625</c:v>
                </c:pt>
                <c:pt idx="3614">
                  <c:v>39624</c:v>
                </c:pt>
                <c:pt idx="3615">
                  <c:v>39623</c:v>
                </c:pt>
                <c:pt idx="3616">
                  <c:v>39622</c:v>
                </c:pt>
                <c:pt idx="3617">
                  <c:v>39619</c:v>
                </c:pt>
                <c:pt idx="3618">
                  <c:v>39618</c:v>
                </c:pt>
                <c:pt idx="3619">
                  <c:v>39617</c:v>
                </c:pt>
                <c:pt idx="3620">
                  <c:v>39616</c:v>
                </c:pt>
                <c:pt idx="3621">
                  <c:v>39615</c:v>
                </c:pt>
                <c:pt idx="3622">
                  <c:v>39612</c:v>
                </c:pt>
                <c:pt idx="3623">
                  <c:v>39611</c:v>
                </c:pt>
                <c:pt idx="3624">
                  <c:v>39610</c:v>
                </c:pt>
                <c:pt idx="3625">
                  <c:v>39609</c:v>
                </c:pt>
                <c:pt idx="3626">
                  <c:v>39608</c:v>
                </c:pt>
                <c:pt idx="3627">
                  <c:v>39605</c:v>
                </c:pt>
                <c:pt idx="3628">
                  <c:v>39604</c:v>
                </c:pt>
                <c:pt idx="3629">
                  <c:v>39603</c:v>
                </c:pt>
                <c:pt idx="3630">
                  <c:v>39602</c:v>
                </c:pt>
                <c:pt idx="3631">
                  <c:v>39601</c:v>
                </c:pt>
                <c:pt idx="3632">
                  <c:v>39598</c:v>
                </c:pt>
                <c:pt idx="3633">
                  <c:v>39597</c:v>
                </c:pt>
                <c:pt idx="3634">
                  <c:v>39596</c:v>
                </c:pt>
                <c:pt idx="3635">
                  <c:v>39595</c:v>
                </c:pt>
                <c:pt idx="3636">
                  <c:v>39591</c:v>
                </c:pt>
                <c:pt idx="3637">
                  <c:v>39590</c:v>
                </c:pt>
                <c:pt idx="3638">
                  <c:v>39589</c:v>
                </c:pt>
                <c:pt idx="3639">
                  <c:v>39588</c:v>
                </c:pt>
                <c:pt idx="3640">
                  <c:v>39587</c:v>
                </c:pt>
                <c:pt idx="3641">
                  <c:v>39584</c:v>
                </c:pt>
                <c:pt idx="3642">
                  <c:v>39583</c:v>
                </c:pt>
                <c:pt idx="3643">
                  <c:v>39582</c:v>
                </c:pt>
                <c:pt idx="3644">
                  <c:v>39581</c:v>
                </c:pt>
                <c:pt idx="3645">
                  <c:v>39580</c:v>
                </c:pt>
                <c:pt idx="3646">
                  <c:v>39577</c:v>
                </c:pt>
                <c:pt idx="3647">
                  <c:v>39576</c:v>
                </c:pt>
                <c:pt idx="3648">
                  <c:v>39575</c:v>
                </c:pt>
                <c:pt idx="3649">
                  <c:v>39574</c:v>
                </c:pt>
                <c:pt idx="3650">
                  <c:v>39573</c:v>
                </c:pt>
                <c:pt idx="3651">
                  <c:v>39570</c:v>
                </c:pt>
                <c:pt idx="3652">
                  <c:v>39569</c:v>
                </c:pt>
                <c:pt idx="3653">
                  <c:v>39568</c:v>
                </c:pt>
                <c:pt idx="3654">
                  <c:v>39567</c:v>
                </c:pt>
                <c:pt idx="3655">
                  <c:v>39566</c:v>
                </c:pt>
                <c:pt idx="3656">
                  <c:v>39563</c:v>
                </c:pt>
                <c:pt idx="3657">
                  <c:v>39562</c:v>
                </c:pt>
                <c:pt idx="3658">
                  <c:v>39561</c:v>
                </c:pt>
                <c:pt idx="3659">
                  <c:v>39560</c:v>
                </c:pt>
                <c:pt idx="3660">
                  <c:v>39559</c:v>
                </c:pt>
                <c:pt idx="3661">
                  <c:v>39556</c:v>
                </c:pt>
                <c:pt idx="3662">
                  <c:v>39555</c:v>
                </c:pt>
                <c:pt idx="3663">
                  <c:v>39554</c:v>
                </c:pt>
                <c:pt idx="3664">
                  <c:v>39553</c:v>
                </c:pt>
                <c:pt idx="3665">
                  <c:v>39552</c:v>
                </c:pt>
                <c:pt idx="3666">
                  <c:v>39549</c:v>
                </c:pt>
                <c:pt idx="3667">
                  <c:v>39548</c:v>
                </c:pt>
                <c:pt idx="3668">
                  <c:v>39547</c:v>
                </c:pt>
                <c:pt idx="3669">
                  <c:v>39546</c:v>
                </c:pt>
                <c:pt idx="3670">
                  <c:v>39545</c:v>
                </c:pt>
                <c:pt idx="3671">
                  <c:v>39542</c:v>
                </c:pt>
                <c:pt idx="3672">
                  <c:v>39541</c:v>
                </c:pt>
                <c:pt idx="3673">
                  <c:v>39540</c:v>
                </c:pt>
                <c:pt idx="3674">
                  <c:v>39539</c:v>
                </c:pt>
                <c:pt idx="3675">
                  <c:v>39538</c:v>
                </c:pt>
                <c:pt idx="3676">
                  <c:v>39535</c:v>
                </c:pt>
                <c:pt idx="3677">
                  <c:v>39534</c:v>
                </c:pt>
                <c:pt idx="3678">
                  <c:v>39533</c:v>
                </c:pt>
                <c:pt idx="3679">
                  <c:v>39532</c:v>
                </c:pt>
                <c:pt idx="3680">
                  <c:v>39531</c:v>
                </c:pt>
                <c:pt idx="3681">
                  <c:v>39527</c:v>
                </c:pt>
                <c:pt idx="3682">
                  <c:v>39526</c:v>
                </c:pt>
                <c:pt idx="3683">
                  <c:v>39525</c:v>
                </c:pt>
                <c:pt idx="3684">
                  <c:v>39524</c:v>
                </c:pt>
                <c:pt idx="3685">
                  <c:v>39521</c:v>
                </c:pt>
                <c:pt idx="3686">
                  <c:v>39520</c:v>
                </c:pt>
                <c:pt idx="3687">
                  <c:v>39519</c:v>
                </c:pt>
                <c:pt idx="3688">
                  <c:v>39518</c:v>
                </c:pt>
                <c:pt idx="3689">
                  <c:v>39517</c:v>
                </c:pt>
                <c:pt idx="3690">
                  <c:v>39514</c:v>
                </c:pt>
                <c:pt idx="3691">
                  <c:v>39513</c:v>
                </c:pt>
                <c:pt idx="3692">
                  <c:v>39512</c:v>
                </c:pt>
                <c:pt idx="3693">
                  <c:v>39511</c:v>
                </c:pt>
                <c:pt idx="3694">
                  <c:v>39510</c:v>
                </c:pt>
                <c:pt idx="3695">
                  <c:v>39507</c:v>
                </c:pt>
                <c:pt idx="3696">
                  <c:v>39506</c:v>
                </c:pt>
                <c:pt idx="3697">
                  <c:v>39505</c:v>
                </c:pt>
                <c:pt idx="3698">
                  <c:v>39504</c:v>
                </c:pt>
                <c:pt idx="3699">
                  <c:v>39503</c:v>
                </c:pt>
                <c:pt idx="3700">
                  <c:v>39500</c:v>
                </c:pt>
                <c:pt idx="3701">
                  <c:v>39499</c:v>
                </c:pt>
                <c:pt idx="3702">
                  <c:v>39498</c:v>
                </c:pt>
                <c:pt idx="3703">
                  <c:v>39497</c:v>
                </c:pt>
                <c:pt idx="3704">
                  <c:v>39493</c:v>
                </c:pt>
                <c:pt idx="3705">
                  <c:v>39492</c:v>
                </c:pt>
                <c:pt idx="3706">
                  <c:v>39491</c:v>
                </c:pt>
                <c:pt idx="3707">
                  <c:v>39490</c:v>
                </c:pt>
                <c:pt idx="3708">
                  <c:v>39489</c:v>
                </c:pt>
                <c:pt idx="3709">
                  <c:v>39486</c:v>
                </c:pt>
                <c:pt idx="3710">
                  <c:v>39485</c:v>
                </c:pt>
                <c:pt idx="3711">
                  <c:v>39484</c:v>
                </c:pt>
                <c:pt idx="3712">
                  <c:v>39483</c:v>
                </c:pt>
                <c:pt idx="3713">
                  <c:v>39482</c:v>
                </c:pt>
                <c:pt idx="3714">
                  <c:v>39479</c:v>
                </c:pt>
                <c:pt idx="3715">
                  <c:v>39478</c:v>
                </c:pt>
                <c:pt idx="3716">
                  <c:v>39477</c:v>
                </c:pt>
                <c:pt idx="3717">
                  <c:v>39476</c:v>
                </c:pt>
                <c:pt idx="3718">
                  <c:v>39475</c:v>
                </c:pt>
                <c:pt idx="3719">
                  <c:v>39472</c:v>
                </c:pt>
                <c:pt idx="3720">
                  <c:v>39471</c:v>
                </c:pt>
                <c:pt idx="3721">
                  <c:v>39470</c:v>
                </c:pt>
                <c:pt idx="3722">
                  <c:v>39469</c:v>
                </c:pt>
                <c:pt idx="3723">
                  <c:v>39465</c:v>
                </c:pt>
                <c:pt idx="3724">
                  <c:v>39464</c:v>
                </c:pt>
                <c:pt idx="3725">
                  <c:v>39463</c:v>
                </c:pt>
                <c:pt idx="3726">
                  <c:v>39462</c:v>
                </c:pt>
                <c:pt idx="3727">
                  <c:v>39461</c:v>
                </c:pt>
                <c:pt idx="3728">
                  <c:v>39458</c:v>
                </c:pt>
                <c:pt idx="3729">
                  <c:v>39457</c:v>
                </c:pt>
                <c:pt idx="3730">
                  <c:v>39456</c:v>
                </c:pt>
                <c:pt idx="3731">
                  <c:v>39455</c:v>
                </c:pt>
                <c:pt idx="3732">
                  <c:v>39454</c:v>
                </c:pt>
                <c:pt idx="3733">
                  <c:v>39451</c:v>
                </c:pt>
                <c:pt idx="3734">
                  <c:v>39450</c:v>
                </c:pt>
                <c:pt idx="3735">
                  <c:v>39449</c:v>
                </c:pt>
                <c:pt idx="3736">
                  <c:v>39447</c:v>
                </c:pt>
                <c:pt idx="3737">
                  <c:v>39444</c:v>
                </c:pt>
                <c:pt idx="3738">
                  <c:v>39443</c:v>
                </c:pt>
                <c:pt idx="3739">
                  <c:v>39442</c:v>
                </c:pt>
                <c:pt idx="3740">
                  <c:v>39440</c:v>
                </c:pt>
                <c:pt idx="3741">
                  <c:v>39437</c:v>
                </c:pt>
                <c:pt idx="3742">
                  <c:v>39436</c:v>
                </c:pt>
                <c:pt idx="3743">
                  <c:v>39435</c:v>
                </c:pt>
                <c:pt idx="3744">
                  <c:v>39434</c:v>
                </c:pt>
                <c:pt idx="3745">
                  <c:v>39433</c:v>
                </c:pt>
                <c:pt idx="3746">
                  <c:v>39430</c:v>
                </c:pt>
                <c:pt idx="3747">
                  <c:v>39429</c:v>
                </c:pt>
                <c:pt idx="3748">
                  <c:v>39428</c:v>
                </c:pt>
                <c:pt idx="3749">
                  <c:v>39427</c:v>
                </c:pt>
                <c:pt idx="3750">
                  <c:v>39426</c:v>
                </c:pt>
                <c:pt idx="3751">
                  <c:v>39423</c:v>
                </c:pt>
                <c:pt idx="3752">
                  <c:v>39422</c:v>
                </c:pt>
                <c:pt idx="3753">
                  <c:v>39421</c:v>
                </c:pt>
                <c:pt idx="3754">
                  <c:v>39420</c:v>
                </c:pt>
                <c:pt idx="3755">
                  <c:v>39419</c:v>
                </c:pt>
                <c:pt idx="3756">
                  <c:v>39416</c:v>
                </c:pt>
                <c:pt idx="3757">
                  <c:v>39415</c:v>
                </c:pt>
                <c:pt idx="3758">
                  <c:v>39414</c:v>
                </c:pt>
                <c:pt idx="3759">
                  <c:v>39413</c:v>
                </c:pt>
                <c:pt idx="3760">
                  <c:v>39412</c:v>
                </c:pt>
                <c:pt idx="3761">
                  <c:v>39409</c:v>
                </c:pt>
                <c:pt idx="3762">
                  <c:v>39407</c:v>
                </c:pt>
                <c:pt idx="3763">
                  <c:v>39406</c:v>
                </c:pt>
                <c:pt idx="3764">
                  <c:v>39405</c:v>
                </c:pt>
                <c:pt idx="3765">
                  <c:v>39402</c:v>
                </c:pt>
                <c:pt idx="3766">
                  <c:v>39401</c:v>
                </c:pt>
                <c:pt idx="3767">
                  <c:v>39400</c:v>
                </c:pt>
                <c:pt idx="3768">
                  <c:v>39399</c:v>
                </c:pt>
                <c:pt idx="3769">
                  <c:v>39398</c:v>
                </c:pt>
                <c:pt idx="3770">
                  <c:v>39395</c:v>
                </c:pt>
                <c:pt idx="3771">
                  <c:v>39394</c:v>
                </c:pt>
                <c:pt idx="3772">
                  <c:v>39393</c:v>
                </c:pt>
                <c:pt idx="3773">
                  <c:v>39392</c:v>
                </c:pt>
                <c:pt idx="3774">
                  <c:v>39391</c:v>
                </c:pt>
                <c:pt idx="3775">
                  <c:v>39388</c:v>
                </c:pt>
                <c:pt idx="3776">
                  <c:v>39387</c:v>
                </c:pt>
                <c:pt idx="3777">
                  <c:v>39386</c:v>
                </c:pt>
                <c:pt idx="3778">
                  <c:v>39385</c:v>
                </c:pt>
                <c:pt idx="3779">
                  <c:v>39384</c:v>
                </c:pt>
                <c:pt idx="3780">
                  <c:v>39381</c:v>
                </c:pt>
                <c:pt idx="3781">
                  <c:v>39380</c:v>
                </c:pt>
                <c:pt idx="3782">
                  <c:v>39379</c:v>
                </c:pt>
                <c:pt idx="3783">
                  <c:v>39378</c:v>
                </c:pt>
                <c:pt idx="3784">
                  <c:v>39377</c:v>
                </c:pt>
                <c:pt idx="3785">
                  <c:v>39374</c:v>
                </c:pt>
                <c:pt idx="3786">
                  <c:v>39373</c:v>
                </c:pt>
                <c:pt idx="3787">
                  <c:v>39372</c:v>
                </c:pt>
                <c:pt idx="3788">
                  <c:v>39371</c:v>
                </c:pt>
                <c:pt idx="3789">
                  <c:v>39370</c:v>
                </c:pt>
                <c:pt idx="3790">
                  <c:v>39367</c:v>
                </c:pt>
                <c:pt idx="3791">
                  <c:v>39366</c:v>
                </c:pt>
                <c:pt idx="3792">
                  <c:v>39365</c:v>
                </c:pt>
                <c:pt idx="3793">
                  <c:v>39364</c:v>
                </c:pt>
                <c:pt idx="3794">
                  <c:v>39363</c:v>
                </c:pt>
                <c:pt idx="3795">
                  <c:v>39360</c:v>
                </c:pt>
                <c:pt idx="3796">
                  <c:v>39359</c:v>
                </c:pt>
                <c:pt idx="3797">
                  <c:v>39358</c:v>
                </c:pt>
                <c:pt idx="3798">
                  <c:v>39357</c:v>
                </c:pt>
                <c:pt idx="3799">
                  <c:v>39356</c:v>
                </c:pt>
                <c:pt idx="3800">
                  <c:v>39353</c:v>
                </c:pt>
                <c:pt idx="3801">
                  <c:v>39352</c:v>
                </c:pt>
                <c:pt idx="3802">
                  <c:v>39351</c:v>
                </c:pt>
                <c:pt idx="3803">
                  <c:v>39350</c:v>
                </c:pt>
                <c:pt idx="3804">
                  <c:v>39349</c:v>
                </c:pt>
                <c:pt idx="3805">
                  <c:v>39346</c:v>
                </c:pt>
                <c:pt idx="3806">
                  <c:v>39345</c:v>
                </c:pt>
                <c:pt idx="3807">
                  <c:v>39344</c:v>
                </c:pt>
                <c:pt idx="3808">
                  <c:v>39343</c:v>
                </c:pt>
                <c:pt idx="3809">
                  <c:v>39342</c:v>
                </c:pt>
                <c:pt idx="3810">
                  <c:v>39339</c:v>
                </c:pt>
                <c:pt idx="3811">
                  <c:v>39338</c:v>
                </c:pt>
                <c:pt idx="3812">
                  <c:v>39337</c:v>
                </c:pt>
                <c:pt idx="3813">
                  <c:v>39336</c:v>
                </c:pt>
                <c:pt idx="3814">
                  <c:v>39335</c:v>
                </c:pt>
                <c:pt idx="3815">
                  <c:v>39332</c:v>
                </c:pt>
                <c:pt idx="3816">
                  <c:v>39331</c:v>
                </c:pt>
                <c:pt idx="3817">
                  <c:v>39330</c:v>
                </c:pt>
                <c:pt idx="3818">
                  <c:v>39329</c:v>
                </c:pt>
                <c:pt idx="3819">
                  <c:v>39325</c:v>
                </c:pt>
                <c:pt idx="3820">
                  <c:v>39324</c:v>
                </c:pt>
                <c:pt idx="3821">
                  <c:v>39323</c:v>
                </c:pt>
                <c:pt idx="3822">
                  <c:v>39322</c:v>
                </c:pt>
                <c:pt idx="3823">
                  <c:v>39321</c:v>
                </c:pt>
                <c:pt idx="3824">
                  <c:v>39318</c:v>
                </c:pt>
                <c:pt idx="3825">
                  <c:v>39317</c:v>
                </c:pt>
                <c:pt idx="3826">
                  <c:v>39316</c:v>
                </c:pt>
                <c:pt idx="3827">
                  <c:v>39315</c:v>
                </c:pt>
                <c:pt idx="3828">
                  <c:v>39314</c:v>
                </c:pt>
                <c:pt idx="3829">
                  <c:v>39311</c:v>
                </c:pt>
                <c:pt idx="3830">
                  <c:v>39310</c:v>
                </c:pt>
                <c:pt idx="3831">
                  <c:v>39309</c:v>
                </c:pt>
                <c:pt idx="3832">
                  <c:v>39308</c:v>
                </c:pt>
                <c:pt idx="3833">
                  <c:v>39307</c:v>
                </c:pt>
                <c:pt idx="3834">
                  <c:v>39304</c:v>
                </c:pt>
                <c:pt idx="3835">
                  <c:v>39303</c:v>
                </c:pt>
                <c:pt idx="3836">
                  <c:v>39302</c:v>
                </c:pt>
                <c:pt idx="3837">
                  <c:v>39301</c:v>
                </c:pt>
                <c:pt idx="3838">
                  <c:v>39300</c:v>
                </c:pt>
                <c:pt idx="3839">
                  <c:v>39297</c:v>
                </c:pt>
                <c:pt idx="3840">
                  <c:v>39296</c:v>
                </c:pt>
                <c:pt idx="3841">
                  <c:v>39295</c:v>
                </c:pt>
                <c:pt idx="3842">
                  <c:v>39294</c:v>
                </c:pt>
                <c:pt idx="3843">
                  <c:v>39293</c:v>
                </c:pt>
                <c:pt idx="3844">
                  <c:v>39290</c:v>
                </c:pt>
                <c:pt idx="3845">
                  <c:v>39289</c:v>
                </c:pt>
                <c:pt idx="3846">
                  <c:v>39288</c:v>
                </c:pt>
                <c:pt idx="3847">
                  <c:v>39287</c:v>
                </c:pt>
                <c:pt idx="3848">
                  <c:v>39286</c:v>
                </c:pt>
                <c:pt idx="3849">
                  <c:v>39283</c:v>
                </c:pt>
                <c:pt idx="3850">
                  <c:v>39282</c:v>
                </c:pt>
                <c:pt idx="3851">
                  <c:v>39281</c:v>
                </c:pt>
                <c:pt idx="3852">
                  <c:v>39280</c:v>
                </c:pt>
                <c:pt idx="3853">
                  <c:v>39279</c:v>
                </c:pt>
                <c:pt idx="3854">
                  <c:v>39276</c:v>
                </c:pt>
                <c:pt idx="3855">
                  <c:v>39275</c:v>
                </c:pt>
                <c:pt idx="3856">
                  <c:v>39274</c:v>
                </c:pt>
                <c:pt idx="3857">
                  <c:v>39273</c:v>
                </c:pt>
                <c:pt idx="3858">
                  <c:v>39272</c:v>
                </c:pt>
                <c:pt idx="3859">
                  <c:v>39269</c:v>
                </c:pt>
                <c:pt idx="3860">
                  <c:v>39268</c:v>
                </c:pt>
                <c:pt idx="3861">
                  <c:v>39266</c:v>
                </c:pt>
                <c:pt idx="3862">
                  <c:v>39265</c:v>
                </c:pt>
                <c:pt idx="3863">
                  <c:v>39262</c:v>
                </c:pt>
                <c:pt idx="3864">
                  <c:v>39261</c:v>
                </c:pt>
                <c:pt idx="3865">
                  <c:v>39260</c:v>
                </c:pt>
                <c:pt idx="3866">
                  <c:v>39259</c:v>
                </c:pt>
                <c:pt idx="3867">
                  <c:v>39258</c:v>
                </c:pt>
                <c:pt idx="3868">
                  <c:v>39255</c:v>
                </c:pt>
                <c:pt idx="3869">
                  <c:v>39254</c:v>
                </c:pt>
                <c:pt idx="3870">
                  <c:v>39253</c:v>
                </c:pt>
                <c:pt idx="3871">
                  <c:v>39252</c:v>
                </c:pt>
                <c:pt idx="3872">
                  <c:v>39251</c:v>
                </c:pt>
                <c:pt idx="3873">
                  <c:v>39248</c:v>
                </c:pt>
                <c:pt idx="3874">
                  <c:v>39247</c:v>
                </c:pt>
                <c:pt idx="3875">
                  <c:v>39246</c:v>
                </c:pt>
                <c:pt idx="3876">
                  <c:v>39245</c:v>
                </c:pt>
                <c:pt idx="3877">
                  <c:v>39244</c:v>
                </c:pt>
                <c:pt idx="3878">
                  <c:v>39241</c:v>
                </c:pt>
                <c:pt idx="3879">
                  <c:v>39240</c:v>
                </c:pt>
                <c:pt idx="3880">
                  <c:v>39239</c:v>
                </c:pt>
                <c:pt idx="3881">
                  <c:v>39238</c:v>
                </c:pt>
                <c:pt idx="3882">
                  <c:v>39237</c:v>
                </c:pt>
                <c:pt idx="3883">
                  <c:v>39234</c:v>
                </c:pt>
                <c:pt idx="3884">
                  <c:v>39233</c:v>
                </c:pt>
                <c:pt idx="3885">
                  <c:v>39232</c:v>
                </c:pt>
                <c:pt idx="3886">
                  <c:v>39231</c:v>
                </c:pt>
                <c:pt idx="3887">
                  <c:v>39227</c:v>
                </c:pt>
                <c:pt idx="3888">
                  <c:v>39226</c:v>
                </c:pt>
                <c:pt idx="3889">
                  <c:v>39225</c:v>
                </c:pt>
                <c:pt idx="3890">
                  <c:v>39224</c:v>
                </c:pt>
                <c:pt idx="3891">
                  <c:v>39223</c:v>
                </c:pt>
                <c:pt idx="3892">
                  <c:v>39220</c:v>
                </c:pt>
                <c:pt idx="3893">
                  <c:v>39219</c:v>
                </c:pt>
                <c:pt idx="3894">
                  <c:v>39218</c:v>
                </c:pt>
                <c:pt idx="3895">
                  <c:v>39217</c:v>
                </c:pt>
                <c:pt idx="3896">
                  <c:v>39216</c:v>
                </c:pt>
                <c:pt idx="3897">
                  <c:v>39213</c:v>
                </c:pt>
                <c:pt idx="3898">
                  <c:v>39212</c:v>
                </c:pt>
                <c:pt idx="3899">
                  <c:v>39211</c:v>
                </c:pt>
                <c:pt idx="3900">
                  <c:v>39210</c:v>
                </c:pt>
                <c:pt idx="3901">
                  <c:v>39209</c:v>
                </c:pt>
                <c:pt idx="3902">
                  <c:v>39206</c:v>
                </c:pt>
                <c:pt idx="3903">
                  <c:v>39205</c:v>
                </c:pt>
                <c:pt idx="3904">
                  <c:v>39204</c:v>
                </c:pt>
                <c:pt idx="3905">
                  <c:v>39203</c:v>
                </c:pt>
                <c:pt idx="3906">
                  <c:v>39202</c:v>
                </c:pt>
                <c:pt idx="3907">
                  <c:v>39199</c:v>
                </c:pt>
                <c:pt idx="3908">
                  <c:v>39198</c:v>
                </c:pt>
                <c:pt idx="3909">
                  <c:v>39197</c:v>
                </c:pt>
                <c:pt idx="3910">
                  <c:v>39196</c:v>
                </c:pt>
                <c:pt idx="3911">
                  <c:v>39195</c:v>
                </c:pt>
                <c:pt idx="3912">
                  <c:v>39192</c:v>
                </c:pt>
                <c:pt idx="3913">
                  <c:v>39191</c:v>
                </c:pt>
                <c:pt idx="3914">
                  <c:v>39190</c:v>
                </c:pt>
                <c:pt idx="3915">
                  <c:v>39189</c:v>
                </c:pt>
                <c:pt idx="3916">
                  <c:v>39188</c:v>
                </c:pt>
                <c:pt idx="3917">
                  <c:v>39185</c:v>
                </c:pt>
                <c:pt idx="3918">
                  <c:v>39184</c:v>
                </c:pt>
                <c:pt idx="3919">
                  <c:v>39183</c:v>
                </c:pt>
                <c:pt idx="3920">
                  <c:v>39182</c:v>
                </c:pt>
                <c:pt idx="3921">
                  <c:v>39181</c:v>
                </c:pt>
                <c:pt idx="3922">
                  <c:v>39177</c:v>
                </c:pt>
                <c:pt idx="3923">
                  <c:v>39176</c:v>
                </c:pt>
                <c:pt idx="3924">
                  <c:v>39175</c:v>
                </c:pt>
                <c:pt idx="3925">
                  <c:v>39174</c:v>
                </c:pt>
                <c:pt idx="3926">
                  <c:v>39171</c:v>
                </c:pt>
                <c:pt idx="3927">
                  <c:v>39170</c:v>
                </c:pt>
                <c:pt idx="3928">
                  <c:v>39169</c:v>
                </c:pt>
                <c:pt idx="3929">
                  <c:v>39168</c:v>
                </c:pt>
                <c:pt idx="3930">
                  <c:v>39167</c:v>
                </c:pt>
                <c:pt idx="3931">
                  <c:v>39164</c:v>
                </c:pt>
                <c:pt idx="3932">
                  <c:v>39163</c:v>
                </c:pt>
                <c:pt idx="3933">
                  <c:v>39162</c:v>
                </c:pt>
                <c:pt idx="3934">
                  <c:v>39161</c:v>
                </c:pt>
                <c:pt idx="3935">
                  <c:v>39160</c:v>
                </c:pt>
                <c:pt idx="3936">
                  <c:v>39157</c:v>
                </c:pt>
                <c:pt idx="3937">
                  <c:v>39156</c:v>
                </c:pt>
                <c:pt idx="3938">
                  <c:v>39155</c:v>
                </c:pt>
                <c:pt idx="3939">
                  <c:v>39154</c:v>
                </c:pt>
                <c:pt idx="3940">
                  <c:v>39153</c:v>
                </c:pt>
                <c:pt idx="3941">
                  <c:v>39150</c:v>
                </c:pt>
                <c:pt idx="3942">
                  <c:v>39149</c:v>
                </c:pt>
                <c:pt idx="3943">
                  <c:v>39148</c:v>
                </c:pt>
                <c:pt idx="3944">
                  <c:v>39147</c:v>
                </c:pt>
                <c:pt idx="3945">
                  <c:v>39146</c:v>
                </c:pt>
                <c:pt idx="3946">
                  <c:v>39143</c:v>
                </c:pt>
                <c:pt idx="3947">
                  <c:v>39142</c:v>
                </c:pt>
                <c:pt idx="3948">
                  <c:v>39141</c:v>
                </c:pt>
                <c:pt idx="3949">
                  <c:v>39140</c:v>
                </c:pt>
                <c:pt idx="3950">
                  <c:v>39139</c:v>
                </c:pt>
                <c:pt idx="3951">
                  <c:v>39136</c:v>
                </c:pt>
                <c:pt idx="3952">
                  <c:v>39135</c:v>
                </c:pt>
                <c:pt idx="3953">
                  <c:v>39134</c:v>
                </c:pt>
                <c:pt idx="3954">
                  <c:v>39133</c:v>
                </c:pt>
                <c:pt idx="3955">
                  <c:v>39129</c:v>
                </c:pt>
                <c:pt idx="3956">
                  <c:v>39128</c:v>
                </c:pt>
                <c:pt idx="3957">
                  <c:v>39127</c:v>
                </c:pt>
                <c:pt idx="3958">
                  <c:v>39126</c:v>
                </c:pt>
                <c:pt idx="3959">
                  <c:v>39125</c:v>
                </c:pt>
                <c:pt idx="3960">
                  <c:v>39122</c:v>
                </c:pt>
                <c:pt idx="3961">
                  <c:v>39121</c:v>
                </c:pt>
                <c:pt idx="3962">
                  <c:v>39120</c:v>
                </c:pt>
                <c:pt idx="3963">
                  <c:v>39119</c:v>
                </c:pt>
                <c:pt idx="3964">
                  <c:v>39118</c:v>
                </c:pt>
                <c:pt idx="3965">
                  <c:v>39115</c:v>
                </c:pt>
                <c:pt idx="3966">
                  <c:v>39114</c:v>
                </c:pt>
                <c:pt idx="3967">
                  <c:v>39113</c:v>
                </c:pt>
                <c:pt idx="3968">
                  <c:v>39112</c:v>
                </c:pt>
                <c:pt idx="3969">
                  <c:v>39111</c:v>
                </c:pt>
                <c:pt idx="3970">
                  <c:v>39108</c:v>
                </c:pt>
                <c:pt idx="3971">
                  <c:v>39107</c:v>
                </c:pt>
                <c:pt idx="3972">
                  <c:v>39106</c:v>
                </c:pt>
                <c:pt idx="3973">
                  <c:v>39105</c:v>
                </c:pt>
                <c:pt idx="3974">
                  <c:v>39104</c:v>
                </c:pt>
                <c:pt idx="3975">
                  <c:v>39101</c:v>
                </c:pt>
                <c:pt idx="3976">
                  <c:v>39100</c:v>
                </c:pt>
                <c:pt idx="3977">
                  <c:v>39099</c:v>
                </c:pt>
                <c:pt idx="3978">
                  <c:v>39098</c:v>
                </c:pt>
                <c:pt idx="3979">
                  <c:v>39094</c:v>
                </c:pt>
                <c:pt idx="3980">
                  <c:v>39093</c:v>
                </c:pt>
                <c:pt idx="3981">
                  <c:v>39092</c:v>
                </c:pt>
                <c:pt idx="3982">
                  <c:v>39091</c:v>
                </c:pt>
                <c:pt idx="3983">
                  <c:v>39090</c:v>
                </c:pt>
                <c:pt idx="3984">
                  <c:v>39087</c:v>
                </c:pt>
                <c:pt idx="3985">
                  <c:v>39086</c:v>
                </c:pt>
                <c:pt idx="3986">
                  <c:v>39085</c:v>
                </c:pt>
                <c:pt idx="3987">
                  <c:v>39080</c:v>
                </c:pt>
                <c:pt idx="3988">
                  <c:v>39079</c:v>
                </c:pt>
                <c:pt idx="3989">
                  <c:v>39078</c:v>
                </c:pt>
                <c:pt idx="3990">
                  <c:v>39077</c:v>
                </c:pt>
                <c:pt idx="3991">
                  <c:v>39073</c:v>
                </c:pt>
                <c:pt idx="3992">
                  <c:v>39072</c:v>
                </c:pt>
                <c:pt idx="3993">
                  <c:v>39071</c:v>
                </c:pt>
                <c:pt idx="3994">
                  <c:v>39070</c:v>
                </c:pt>
                <c:pt idx="3995">
                  <c:v>39069</c:v>
                </c:pt>
                <c:pt idx="3996">
                  <c:v>39066</c:v>
                </c:pt>
                <c:pt idx="3997">
                  <c:v>39065</c:v>
                </c:pt>
                <c:pt idx="3998">
                  <c:v>39064</c:v>
                </c:pt>
                <c:pt idx="3999">
                  <c:v>39063</c:v>
                </c:pt>
                <c:pt idx="4000">
                  <c:v>39062</c:v>
                </c:pt>
                <c:pt idx="4001">
                  <c:v>39059</c:v>
                </c:pt>
                <c:pt idx="4002">
                  <c:v>39058</c:v>
                </c:pt>
                <c:pt idx="4003">
                  <c:v>39057</c:v>
                </c:pt>
                <c:pt idx="4004">
                  <c:v>39056</c:v>
                </c:pt>
                <c:pt idx="4005">
                  <c:v>39055</c:v>
                </c:pt>
                <c:pt idx="4006">
                  <c:v>39052</c:v>
                </c:pt>
                <c:pt idx="4007">
                  <c:v>39051</c:v>
                </c:pt>
                <c:pt idx="4008">
                  <c:v>39050</c:v>
                </c:pt>
                <c:pt idx="4009">
                  <c:v>39049</c:v>
                </c:pt>
                <c:pt idx="4010">
                  <c:v>39048</c:v>
                </c:pt>
                <c:pt idx="4011">
                  <c:v>39045</c:v>
                </c:pt>
                <c:pt idx="4012">
                  <c:v>39043</c:v>
                </c:pt>
                <c:pt idx="4013">
                  <c:v>39042</c:v>
                </c:pt>
                <c:pt idx="4014">
                  <c:v>39041</c:v>
                </c:pt>
                <c:pt idx="4015">
                  <c:v>39038</c:v>
                </c:pt>
                <c:pt idx="4016">
                  <c:v>39037</c:v>
                </c:pt>
                <c:pt idx="4017">
                  <c:v>39036</c:v>
                </c:pt>
                <c:pt idx="4018">
                  <c:v>39035</c:v>
                </c:pt>
                <c:pt idx="4019">
                  <c:v>39034</c:v>
                </c:pt>
                <c:pt idx="4020">
                  <c:v>39031</c:v>
                </c:pt>
                <c:pt idx="4021">
                  <c:v>39030</c:v>
                </c:pt>
                <c:pt idx="4022">
                  <c:v>39029</c:v>
                </c:pt>
                <c:pt idx="4023">
                  <c:v>39028</c:v>
                </c:pt>
                <c:pt idx="4024">
                  <c:v>39027</c:v>
                </c:pt>
                <c:pt idx="4025">
                  <c:v>39024</c:v>
                </c:pt>
                <c:pt idx="4026">
                  <c:v>39023</c:v>
                </c:pt>
                <c:pt idx="4027">
                  <c:v>39022</c:v>
                </c:pt>
                <c:pt idx="4028">
                  <c:v>39021</c:v>
                </c:pt>
                <c:pt idx="4029">
                  <c:v>39020</c:v>
                </c:pt>
                <c:pt idx="4030">
                  <c:v>39017</c:v>
                </c:pt>
                <c:pt idx="4031">
                  <c:v>39016</c:v>
                </c:pt>
                <c:pt idx="4032">
                  <c:v>39015</c:v>
                </c:pt>
                <c:pt idx="4033">
                  <c:v>39014</c:v>
                </c:pt>
                <c:pt idx="4034">
                  <c:v>39013</c:v>
                </c:pt>
                <c:pt idx="4035">
                  <c:v>39010</c:v>
                </c:pt>
                <c:pt idx="4036">
                  <c:v>39009</c:v>
                </c:pt>
                <c:pt idx="4037">
                  <c:v>39008</c:v>
                </c:pt>
                <c:pt idx="4038">
                  <c:v>39007</c:v>
                </c:pt>
                <c:pt idx="4039">
                  <c:v>39006</c:v>
                </c:pt>
                <c:pt idx="4040">
                  <c:v>39003</c:v>
                </c:pt>
                <c:pt idx="4041">
                  <c:v>39002</c:v>
                </c:pt>
                <c:pt idx="4042">
                  <c:v>39001</c:v>
                </c:pt>
                <c:pt idx="4043">
                  <c:v>39000</c:v>
                </c:pt>
                <c:pt idx="4044">
                  <c:v>38999</c:v>
                </c:pt>
                <c:pt idx="4045">
                  <c:v>38996</c:v>
                </c:pt>
                <c:pt idx="4046">
                  <c:v>38995</c:v>
                </c:pt>
                <c:pt idx="4047">
                  <c:v>38994</c:v>
                </c:pt>
                <c:pt idx="4048">
                  <c:v>38993</c:v>
                </c:pt>
                <c:pt idx="4049">
                  <c:v>38992</c:v>
                </c:pt>
                <c:pt idx="4050">
                  <c:v>38989</c:v>
                </c:pt>
                <c:pt idx="4051">
                  <c:v>38988</c:v>
                </c:pt>
                <c:pt idx="4052">
                  <c:v>38987</c:v>
                </c:pt>
                <c:pt idx="4053">
                  <c:v>38986</c:v>
                </c:pt>
                <c:pt idx="4054">
                  <c:v>38985</c:v>
                </c:pt>
                <c:pt idx="4055">
                  <c:v>38982</c:v>
                </c:pt>
                <c:pt idx="4056">
                  <c:v>38981</c:v>
                </c:pt>
                <c:pt idx="4057">
                  <c:v>38980</c:v>
                </c:pt>
                <c:pt idx="4058">
                  <c:v>38979</c:v>
                </c:pt>
                <c:pt idx="4059">
                  <c:v>38978</c:v>
                </c:pt>
                <c:pt idx="4060">
                  <c:v>38975</c:v>
                </c:pt>
                <c:pt idx="4061">
                  <c:v>38974</c:v>
                </c:pt>
                <c:pt idx="4062">
                  <c:v>38973</c:v>
                </c:pt>
                <c:pt idx="4063">
                  <c:v>38972</c:v>
                </c:pt>
                <c:pt idx="4064">
                  <c:v>38971</c:v>
                </c:pt>
                <c:pt idx="4065">
                  <c:v>38968</c:v>
                </c:pt>
                <c:pt idx="4066">
                  <c:v>38967</c:v>
                </c:pt>
                <c:pt idx="4067">
                  <c:v>38966</c:v>
                </c:pt>
                <c:pt idx="4068">
                  <c:v>38965</c:v>
                </c:pt>
                <c:pt idx="4069">
                  <c:v>38961</c:v>
                </c:pt>
                <c:pt idx="4070">
                  <c:v>38960</c:v>
                </c:pt>
                <c:pt idx="4071">
                  <c:v>38959</c:v>
                </c:pt>
                <c:pt idx="4072">
                  <c:v>38958</c:v>
                </c:pt>
                <c:pt idx="4073">
                  <c:v>38957</c:v>
                </c:pt>
                <c:pt idx="4074">
                  <c:v>38954</c:v>
                </c:pt>
                <c:pt idx="4075">
                  <c:v>38953</c:v>
                </c:pt>
                <c:pt idx="4076">
                  <c:v>38952</c:v>
                </c:pt>
                <c:pt idx="4077">
                  <c:v>38951</c:v>
                </c:pt>
                <c:pt idx="4078">
                  <c:v>38950</c:v>
                </c:pt>
                <c:pt idx="4079">
                  <c:v>38947</c:v>
                </c:pt>
                <c:pt idx="4080">
                  <c:v>38946</c:v>
                </c:pt>
                <c:pt idx="4081">
                  <c:v>38945</c:v>
                </c:pt>
                <c:pt idx="4082">
                  <c:v>38944</c:v>
                </c:pt>
                <c:pt idx="4083">
                  <c:v>38943</c:v>
                </c:pt>
                <c:pt idx="4084">
                  <c:v>38940</c:v>
                </c:pt>
                <c:pt idx="4085">
                  <c:v>38939</c:v>
                </c:pt>
                <c:pt idx="4086">
                  <c:v>38938</c:v>
                </c:pt>
                <c:pt idx="4087">
                  <c:v>38937</c:v>
                </c:pt>
                <c:pt idx="4088">
                  <c:v>38936</c:v>
                </c:pt>
                <c:pt idx="4089">
                  <c:v>38933</c:v>
                </c:pt>
                <c:pt idx="4090">
                  <c:v>38932</c:v>
                </c:pt>
                <c:pt idx="4091">
                  <c:v>38931</c:v>
                </c:pt>
                <c:pt idx="4092">
                  <c:v>38930</c:v>
                </c:pt>
                <c:pt idx="4093">
                  <c:v>38929</c:v>
                </c:pt>
                <c:pt idx="4094">
                  <c:v>38926</c:v>
                </c:pt>
                <c:pt idx="4095">
                  <c:v>38925</c:v>
                </c:pt>
                <c:pt idx="4096">
                  <c:v>38924</c:v>
                </c:pt>
                <c:pt idx="4097">
                  <c:v>38923</c:v>
                </c:pt>
                <c:pt idx="4098">
                  <c:v>38922</c:v>
                </c:pt>
                <c:pt idx="4099">
                  <c:v>38919</c:v>
                </c:pt>
                <c:pt idx="4100">
                  <c:v>38918</c:v>
                </c:pt>
                <c:pt idx="4101">
                  <c:v>38917</c:v>
                </c:pt>
                <c:pt idx="4102">
                  <c:v>38916</c:v>
                </c:pt>
                <c:pt idx="4103">
                  <c:v>38915</c:v>
                </c:pt>
                <c:pt idx="4104">
                  <c:v>38912</c:v>
                </c:pt>
                <c:pt idx="4105">
                  <c:v>38911</c:v>
                </c:pt>
                <c:pt idx="4106">
                  <c:v>38910</c:v>
                </c:pt>
                <c:pt idx="4107">
                  <c:v>38909</c:v>
                </c:pt>
                <c:pt idx="4108">
                  <c:v>38908</c:v>
                </c:pt>
                <c:pt idx="4109">
                  <c:v>38905</c:v>
                </c:pt>
                <c:pt idx="4110">
                  <c:v>38904</c:v>
                </c:pt>
                <c:pt idx="4111">
                  <c:v>38903</c:v>
                </c:pt>
                <c:pt idx="4112">
                  <c:v>38901</c:v>
                </c:pt>
                <c:pt idx="4113">
                  <c:v>38898</c:v>
                </c:pt>
                <c:pt idx="4114">
                  <c:v>38897</c:v>
                </c:pt>
                <c:pt idx="4115">
                  <c:v>38896</c:v>
                </c:pt>
                <c:pt idx="4116">
                  <c:v>38895</c:v>
                </c:pt>
                <c:pt idx="4117">
                  <c:v>38894</c:v>
                </c:pt>
                <c:pt idx="4118">
                  <c:v>38891</c:v>
                </c:pt>
                <c:pt idx="4119">
                  <c:v>38890</c:v>
                </c:pt>
                <c:pt idx="4120">
                  <c:v>38889</c:v>
                </c:pt>
                <c:pt idx="4121">
                  <c:v>38888</c:v>
                </c:pt>
                <c:pt idx="4122">
                  <c:v>38887</c:v>
                </c:pt>
                <c:pt idx="4123">
                  <c:v>38884</c:v>
                </c:pt>
                <c:pt idx="4124">
                  <c:v>38883</c:v>
                </c:pt>
                <c:pt idx="4125">
                  <c:v>38882</c:v>
                </c:pt>
                <c:pt idx="4126">
                  <c:v>38881</c:v>
                </c:pt>
                <c:pt idx="4127">
                  <c:v>38880</c:v>
                </c:pt>
                <c:pt idx="4128">
                  <c:v>38877</c:v>
                </c:pt>
                <c:pt idx="4129">
                  <c:v>38876</c:v>
                </c:pt>
                <c:pt idx="4130">
                  <c:v>38875</c:v>
                </c:pt>
                <c:pt idx="4131">
                  <c:v>38874</c:v>
                </c:pt>
                <c:pt idx="4132">
                  <c:v>38873</c:v>
                </c:pt>
                <c:pt idx="4133">
                  <c:v>38870</c:v>
                </c:pt>
                <c:pt idx="4134">
                  <c:v>38869</c:v>
                </c:pt>
                <c:pt idx="4135">
                  <c:v>38868</c:v>
                </c:pt>
                <c:pt idx="4136">
                  <c:v>38867</c:v>
                </c:pt>
                <c:pt idx="4137">
                  <c:v>38863</c:v>
                </c:pt>
                <c:pt idx="4138">
                  <c:v>38862</c:v>
                </c:pt>
                <c:pt idx="4139">
                  <c:v>38861</c:v>
                </c:pt>
                <c:pt idx="4140">
                  <c:v>38860</c:v>
                </c:pt>
                <c:pt idx="4141">
                  <c:v>38859</c:v>
                </c:pt>
                <c:pt idx="4142">
                  <c:v>38856</c:v>
                </c:pt>
                <c:pt idx="4143">
                  <c:v>38855</c:v>
                </c:pt>
                <c:pt idx="4144">
                  <c:v>38854</c:v>
                </c:pt>
                <c:pt idx="4145">
                  <c:v>38853</c:v>
                </c:pt>
                <c:pt idx="4146">
                  <c:v>38852</c:v>
                </c:pt>
                <c:pt idx="4147">
                  <c:v>38849</c:v>
                </c:pt>
                <c:pt idx="4148">
                  <c:v>38848</c:v>
                </c:pt>
                <c:pt idx="4149">
                  <c:v>38847</c:v>
                </c:pt>
                <c:pt idx="4150">
                  <c:v>38846</c:v>
                </c:pt>
                <c:pt idx="4151">
                  <c:v>38845</c:v>
                </c:pt>
                <c:pt idx="4152">
                  <c:v>38842</c:v>
                </c:pt>
                <c:pt idx="4153">
                  <c:v>38841</c:v>
                </c:pt>
                <c:pt idx="4154">
                  <c:v>38840</c:v>
                </c:pt>
                <c:pt idx="4155">
                  <c:v>38839</c:v>
                </c:pt>
                <c:pt idx="4156">
                  <c:v>38838</c:v>
                </c:pt>
                <c:pt idx="4157">
                  <c:v>38835</c:v>
                </c:pt>
                <c:pt idx="4158">
                  <c:v>38834</c:v>
                </c:pt>
                <c:pt idx="4159">
                  <c:v>38833</c:v>
                </c:pt>
                <c:pt idx="4160">
                  <c:v>38832</c:v>
                </c:pt>
                <c:pt idx="4161">
                  <c:v>38831</c:v>
                </c:pt>
                <c:pt idx="4162">
                  <c:v>38828</c:v>
                </c:pt>
                <c:pt idx="4163">
                  <c:v>38827</c:v>
                </c:pt>
                <c:pt idx="4164">
                  <c:v>38826</c:v>
                </c:pt>
                <c:pt idx="4165">
                  <c:v>38825</c:v>
                </c:pt>
                <c:pt idx="4166">
                  <c:v>38824</c:v>
                </c:pt>
                <c:pt idx="4167">
                  <c:v>38820</c:v>
                </c:pt>
                <c:pt idx="4168">
                  <c:v>38819</c:v>
                </c:pt>
                <c:pt idx="4169">
                  <c:v>38818</c:v>
                </c:pt>
                <c:pt idx="4170">
                  <c:v>38817</c:v>
                </c:pt>
                <c:pt idx="4171">
                  <c:v>38814</c:v>
                </c:pt>
                <c:pt idx="4172">
                  <c:v>38813</c:v>
                </c:pt>
                <c:pt idx="4173">
                  <c:v>38812</c:v>
                </c:pt>
                <c:pt idx="4174">
                  <c:v>38811</c:v>
                </c:pt>
                <c:pt idx="4175">
                  <c:v>38810</c:v>
                </c:pt>
                <c:pt idx="4176">
                  <c:v>38807</c:v>
                </c:pt>
                <c:pt idx="4177">
                  <c:v>38806</c:v>
                </c:pt>
                <c:pt idx="4178">
                  <c:v>38805</c:v>
                </c:pt>
                <c:pt idx="4179">
                  <c:v>38804</c:v>
                </c:pt>
                <c:pt idx="4180">
                  <c:v>38803</c:v>
                </c:pt>
                <c:pt idx="4181">
                  <c:v>38800</c:v>
                </c:pt>
                <c:pt idx="4182">
                  <c:v>38799</c:v>
                </c:pt>
                <c:pt idx="4183">
                  <c:v>38798</c:v>
                </c:pt>
                <c:pt idx="4184">
                  <c:v>38797</c:v>
                </c:pt>
                <c:pt idx="4185">
                  <c:v>38796</c:v>
                </c:pt>
                <c:pt idx="4186">
                  <c:v>38793</c:v>
                </c:pt>
                <c:pt idx="4187">
                  <c:v>38792</c:v>
                </c:pt>
                <c:pt idx="4188">
                  <c:v>38791</c:v>
                </c:pt>
                <c:pt idx="4189">
                  <c:v>38790</c:v>
                </c:pt>
                <c:pt idx="4190">
                  <c:v>38789</c:v>
                </c:pt>
                <c:pt idx="4191">
                  <c:v>38786</c:v>
                </c:pt>
                <c:pt idx="4192">
                  <c:v>38785</c:v>
                </c:pt>
                <c:pt idx="4193">
                  <c:v>38784</c:v>
                </c:pt>
                <c:pt idx="4194">
                  <c:v>38783</c:v>
                </c:pt>
                <c:pt idx="4195">
                  <c:v>38782</c:v>
                </c:pt>
                <c:pt idx="4196">
                  <c:v>38779</c:v>
                </c:pt>
                <c:pt idx="4197">
                  <c:v>38778</c:v>
                </c:pt>
                <c:pt idx="4198">
                  <c:v>38777</c:v>
                </c:pt>
                <c:pt idx="4199">
                  <c:v>38776</c:v>
                </c:pt>
                <c:pt idx="4200">
                  <c:v>38775</c:v>
                </c:pt>
                <c:pt idx="4201">
                  <c:v>38772</c:v>
                </c:pt>
                <c:pt idx="4202">
                  <c:v>38771</c:v>
                </c:pt>
                <c:pt idx="4203">
                  <c:v>38770</c:v>
                </c:pt>
                <c:pt idx="4204">
                  <c:v>38769</c:v>
                </c:pt>
                <c:pt idx="4205">
                  <c:v>38765</c:v>
                </c:pt>
                <c:pt idx="4206">
                  <c:v>38764</c:v>
                </c:pt>
                <c:pt idx="4207">
                  <c:v>38763</c:v>
                </c:pt>
                <c:pt idx="4208">
                  <c:v>38762</c:v>
                </c:pt>
                <c:pt idx="4209">
                  <c:v>38761</c:v>
                </c:pt>
                <c:pt idx="4210">
                  <c:v>38758</c:v>
                </c:pt>
                <c:pt idx="4211">
                  <c:v>38757</c:v>
                </c:pt>
                <c:pt idx="4212">
                  <c:v>38756</c:v>
                </c:pt>
                <c:pt idx="4213">
                  <c:v>38755</c:v>
                </c:pt>
                <c:pt idx="4214">
                  <c:v>38754</c:v>
                </c:pt>
                <c:pt idx="4215">
                  <c:v>38751</c:v>
                </c:pt>
                <c:pt idx="4216">
                  <c:v>38750</c:v>
                </c:pt>
                <c:pt idx="4217">
                  <c:v>38749</c:v>
                </c:pt>
                <c:pt idx="4218">
                  <c:v>38748</c:v>
                </c:pt>
                <c:pt idx="4219">
                  <c:v>38747</c:v>
                </c:pt>
                <c:pt idx="4220">
                  <c:v>38744</c:v>
                </c:pt>
                <c:pt idx="4221">
                  <c:v>38743</c:v>
                </c:pt>
                <c:pt idx="4222">
                  <c:v>38742</c:v>
                </c:pt>
                <c:pt idx="4223">
                  <c:v>38741</c:v>
                </c:pt>
                <c:pt idx="4224">
                  <c:v>38740</c:v>
                </c:pt>
                <c:pt idx="4225">
                  <c:v>38737</c:v>
                </c:pt>
                <c:pt idx="4226">
                  <c:v>38736</c:v>
                </c:pt>
                <c:pt idx="4227">
                  <c:v>38735</c:v>
                </c:pt>
                <c:pt idx="4228">
                  <c:v>38734</c:v>
                </c:pt>
                <c:pt idx="4229">
                  <c:v>38730</c:v>
                </c:pt>
                <c:pt idx="4230">
                  <c:v>38729</c:v>
                </c:pt>
                <c:pt idx="4231">
                  <c:v>38728</c:v>
                </c:pt>
                <c:pt idx="4232">
                  <c:v>38727</c:v>
                </c:pt>
                <c:pt idx="4233">
                  <c:v>38726</c:v>
                </c:pt>
                <c:pt idx="4234">
                  <c:v>38723</c:v>
                </c:pt>
                <c:pt idx="4235">
                  <c:v>38722</c:v>
                </c:pt>
                <c:pt idx="4236">
                  <c:v>38721</c:v>
                </c:pt>
                <c:pt idx="4237">
                  <c:v>38720</c:v>
                </c:pt>
                <c:pt idx="4238">
                  <c:v>38716</c:v>
                </c:pt>
                <c:pt idx="4239">
                  <c:v>38715</c:v>
                </c:pt>
                <c:pt idx="4240">
                  <c:v>38714</c:v>
                </c:pt>
                <c:pt idx="4241">
                  <c:v>38713</c:v>
                </c:pt>
                <c:pt idx="4242">
                  <c:v>38709</c:v>
                </c:pt>
                <c:pt idx="4243">
                  <c:v>38708</c:v>
                </c:pt>
                <c:pt idx="4244">
                  <c:v>38707</c:v>
                </c:pt>
                <c:pt idx="4245">
                  <c:v>38706</c:v>
                </c:pt>
                <c:pt idx="4246">
                  <c:v>38705</c:v>
                </c:pt>
                <c:pt idx="4247">
                  <c:v>38702</c:v>
                </c:pt>
                <c:pt idx="4248">
                  <c:v>38701</c:v>
                </c:pt>
                <c:pt idx="4249">
                  <c:v>38700</c:v>
                </c:pt>
                <c:pt idx="4250">
                  <c:v>38699</c:v>
                </c:pt>
                <c:pt idx="4251">
                  <c:v>38698</c:v>
                </c:pt>
                <c:pt idx="4252">
                  <c:v>38695</c:v>
                </c:pt>
                <c:pt idx="4253">
                  <c:v>38694</c:v>
                </c:pt>
                <c:pt idx="4254">
                  <c:v>38693</c:v>
                </c:pt>
                <c:pt idx="4255">
                  <c:v>38692</c:v>
                </c:pt>
                <c:pt idx="4256">
                  <c:v>38691</c:v>
                </c:pt>
                <c:pt idx="4257">
                  <c:v>38688</c:v>
                </c:pt>
                <c:pt idx="4258">
                  <c:v>38687</c:v>
                </c:pt>
                <c:pt idx="4259">
                  <c:v>38686</c:v>
                </c:pt>
                <c:pt idx="4260">
                  <c:v>38685</c:v>
                </c:pt>
                <c:pt idx="4261">
                  <c:v>38684</c:v>
                </c:pt>
                <c:pt idx="4262">
                  <c:v>38681</c:v>
                </c:pt>
                <c:pt idx="4263">
                  <c:v>38679</c:v>
                </c:pt>
                <c:pt idx="4264">
                  <c:v>38678</c:v>
                </c:pt>
                <c:pt idx="4265">
                  <c:v>38677</c:v>
                </c:pt>
                <c:pt idx="4266">
                  <c:v>38674</c:v>
                </c:pt>
                <c:pt idx="4267">
                  <c:v>38673</c:v>
                </c:pt>
                <c:pt idx="4268">
                  <c:v>38672</c:v>
                </c:pt>
                <c:pt idx="4269">
                  <c:v>38671</c:v>
                </c:pt>
                <c:pt idx="4270">
                  <c:v>38670</c:v>
                </c:pt>
                <c:pt idx="4271">
                  <c:v>38667</c:v>
                </c:pt>
                <c:pt idx="4272">
                  <c:v>38666</c:v>
                </c:pt>
                <c:pt idx="4273">
                  <c:v>38665</c:v>
                </c:pt>
                <c:pt idx="4274">
                  <c:v>38664</c:v>
                </c:pt>
                <c:pt idx="4275">
                  <c:v>38663</c:v>
                </c:pt>
                <c:pt idx="4276">
                  <c:v>38660</c:v>
                </c:pt>
                <c:pt idx="4277">
                  <c:v>38659</c:v>
                </c:pt>
                <c:pt idx="4278">
                  <c:v>38658</c:v>
                </c:pt>
                <c:pt idx="4279">
                  <c:v>38657</c:v>
                </c:pt>
                <c:pt idx="4280">
                  <c:v>38656</c:v>
                </c:pt>
                <c:pt idx="4281">
                  <c:v>38653</c:v>
                </c:pt>
                <c:pt idx="4282">
                  <c:v>38652</c:v>
                </c:pt>
                <c:pt idx="4283">
                  <c:v>38651</c:v>
                </c:pt>
                <c:pt idx="4284">
                  <c:v>38650</c:v>
                </c:pt>
                <c:pt idx="4285">
                  <c:v>38649</c:v>
                </c:pt>
                <c:pt idx="4286">
                  <c:v>38646</c:v>
                </c:pt>
                <c:pt idx="4287">
                  <c:v>38645</c:v>
                </c:pt>
                <c:pt idx="4288">
                  <c:v>38644</c:v>
                </c:pt>
                <c:pt idx="4289">
                  <c:v>38643</c:v>
                </c:pt>
                <c:pt idx="4290">
                  <c:v>38642</c:v>
                </c:pt>
                <c:pt idx="4291">
                  <c:v>38639</c:v>
                </c:pt>
                <c:pt idx="4292">
                  <c:v>38638</c:v>
                </c:pt>
                <c:pt idx="4293">
                  <c:v>38637</c:v>
                </c:pt>
                <c:pt idx="4294">
                  <c:v>38636</c:v>
                </c:pt>
                <c:pt idx="4295">
                  <c:v>38635</c:v>
                </c:pt>
                <c:pt idx="4296">
                  <c:v>38632</c:v>
                </c:pt>
                <c:pt idx="4297">
                  <c:v>38631</c:v>
                </c:pt>
                <c:pt idx="4298">
                  <c:v>38630</c:v>
                </c:pt>
                <c:pt idx="4299">
                  <c:v>38629</c:v>
                </c:pt>
                <c:pt idx="4300">
                  <c:v>38628</c:v>
                </c:pt>
                <c:pt idx="4301">
                  <c:v>38625</c:v>
                </c:pt>
                <c:pt idx="4302">
                  <c:v>38624</c:v>
                </c:pt>
                <c:pt idx="4303">
                  <c:v>38623</c:v>
                </c:pt>
                <c:pt idx="4304">
                  <c:v>38622</c:v>
                </c:pt>
                <c:pt idx="4305">
                  <c:v>38621</c:v>
                </c:pt>
                <c:pt idx="4306">
                  <c:v>38618</c:v>
                </c:pt>
                <c:pt idx="4307">
                  <c:v>38617</c:v>
                </c:pt>
                <c:pt idx="4308">
                  <c:v>38616</c:v>
                </c:pt>
                <c:pt idx="4309">
                  <c:v>38615</c:v>
                </c:pt>
                <c:pt idx="4310">
                  <c:v>38614</c:v>
                </c:pt>
                <c:pt idx="4311">
                  <c:v>38611</c:v>
                </c:pt>
                <c:pt idx="4312">
                  <c:v>38610</c:v>
                </c:pt>
                <c:pt idx="4313">
                  <c:v>38609</c:v>
                </c:pt>
                <c:pt idx="4314">
                  <c:v>38608</c:v>
                </c:pt>
                <c:pt idx="4315">
                  <c:v>38607</c:v>
                </c:pt>
                <c:pt idx="4316">
                  <c:v>38604</c:v>
                </c:pt>
                <c:pt idx="4317">
                  <c:v>38603</c:v>
                </c:pt>
                <c:pt idx="4318">
                  <c:v>38602</c:v>
                </c:pt>
                <c:pt idx="4319">
                  <c:v>38601</c:v>
                </c:pt>
                <c:pt idx="4320">
                  <c:v>38597</c:v>
                </c:pt>
                <c:pt idx="4321">
                  <c:v>38596</c:v>
                </c:pt>
                <c:pt idx="4322">
                  <c:v>38595</c:v>
                </c:pt>
                <c:pt idx="4323">
                  <c:v>38594</c:v>
                </c:pt>
                <c:pt idx="4324">
                  <c:v>38593</c:v>
                </c:pt>
                <c:pt idx="4325">
                  <c:v>38590</c:v>
                </c:pt>
                <c:pt idx="4326">
                  <c:v>38589</c:v>
                </c:pt>
                <c:pt idx="4327">
                  <c:v>38588</c:v>
                </c:pt>
                <c:pt idx="4328">
                  <c:v>38587</c:v>
                </c:pt>
                <c:pt idx="4329">
                  <c:v>38586</c:v>
                </c:pt>
                <c:pt idx="4330">
                  <c:v>38583</c:v>
                </c:pt>
                <c:pt idx="4331">
                  <c:v>38582</c:v>
                </c:pt>
                <c:pt idx="4332">
                  <c:v>38581</c:v>
                </c:pt>
                <c:pt idx="4333">
                  <c:v>38580</c:v>
                </c:pt>
                <c:pt idx="4334">
                  <c:v>38579</c:v>
                </c:pt>
                <c:pt idx="4335">
                  <c:v>38576</c:v>
                </c:pt>
                <c:pt idx="4336">
                  <c:v>38575</c:v>
                </c:pt>
                <c:pt idx="4337">
                  <c:v>38574</c:v>
                </c:pt>
                <c:pt idx="4338">
                  <c:v>38573</c:v>
                </c:pt>
                <c:pt idx="4339">
                  <c:v>38572</c:v>
                </c:pt>
                <c:pt idx="4340">
                  <c:v>38569</c:v>
                </c:pt>
                <c:pt idx="4341">
                  <c:v>38568</c:v>
                </c:pt>
                <c:pt idx="4342">
                  <c:v>38567</c:v>
                </c:pt>
                <c:pt idx="4343">
                  <c:v>38566</c:v>
                </c:pt>
                <c:pt idx="4344">
                  <c:v>38565</c:v>
                </c:pt>
                <c:pt idx="4345">
                  <c:v>38562</c:v>
                </c:pt>
                <c:pt idx="4346">
                  <c:v>38561</c:v>
                </c:pt>
                <c:pt idx="4347">
                  <c:v>38560</c:v>
                </c:pt>
                <c:pt idx="4348">
                  <c:v>38559</c:v>
                </c:pt>
                <c:pt idx="4349">
                  <c:v>38558</c:v>
                </c:pt>
                <c:pt idx="4350">
                  <c:v>38555</c:v>
                </c:pt>
                <c:pt idx="4351">
                  <c:v>38554</c:v>
                </c:pt>
                <c:pt idx="4352">
                  <c:v>38553</c:v>
                </c:pt>
                <c:pt idx="4353">
                  <c:v>38552</c:v>
                </c:pt>
                <c:pt idx="4354">
                  <c:v>38551</c:v>
                </c:pt>
                <c:pt idx="4355">
                  <c:v>38548</c:v>
                </c:pt>
                <c:pt idx="4356">
                  <c:v>38547</c:v>
                </c:pt>
                <c:pt idx="4357">
                  <c:v>38546</c:v>
                </c:pt>
                <c:pt idx="4358">
                  <c:v>38545</c:v>
                </c:pt>
                <c:pt idx="4359">
                  <c:v>38544</c:v>
                </c:pt>
                <c:pt idx="4360">
                  <c:v>38541</c:v>
                </c:pt>
                <c:pt idx="4361">
                  <c:v>38540</c:v>
                </c:pt>
                <c:pt idx="4362">
                  <c:v>38539</c:v>
                </c:pt>
                <c:pt idx="4363">
                  <c:v>38538</c:v>
                </c:pt>
                <c:pt idx="4364">
                  <c:v>38534</c:v>
                </c:pt>
                <c:pt idx="4365">
                  <c:v>38533</c:v>
                </c:pt>
                <c:pt idx="4366">
                  <c:v>38532</c:v>
                </c:pt>
                <c:pt idx="4367">
                  <c:v>38531</c:v>
                </c:pt>
                <c:pt idx="4368">
                  <c:v>38530</c:v>
                </c:pt>
                <c:pt idx="4369">
                  <c:v>38527</c:v>
                </c:pt>
                <c:pt idx="4370">
                  <c:v>38526</c:v>
                </c:pt>
                <c:pt idx="4371">
                  <c:v>38525</c:v>
                </c:pt>
                <c:pt idx="4372">
                  <c:v>38524</c:v>
                </c:pt>
                <c:pt idx="4373">
                  <c:v>38523</c:v>
                </c:pt>
                <c:pt idx="4374">
                  <c:v>38520</c:v>
                </c:pt>
                <c:pt idx="4375">
                  <c:v>38519</c:v>
                </c:pt>
                <c:pt idx="4376">
                  <c:v>38518</c:v>
                </c:pt>
                <c:pt idx="4377">
                  <c:v>38517</c:v>
                </c:pt>
                <c:pt idx="4378">
                  <c:v>38516</c:v>
                </c:pt>
                <c:pt idx="4379">
                  <c:v>38513</c:v>
                </c:pt>
                <c:pt idx="4380">
                  <c:v>38512</c:v>
                </c:pt>
                <c:pt idx="4381">
                  <c:v>38511</c:v>
                </c:pt>
                <c:pt idx="4382">
                  <c:v>38510</c:v>
                </c:pt>
                <c:pt idx="4383">
                  <c:v>38509</c:v>
                </c:pt>
                <c:pt idx="4384">
                  <c:v>38506</c:v>
                </c:pt>
                <c:pt idx="4385">
                  <c:v>38505</c:v>
                </c:pt>
                <c:pt idx="4386">
                  <c:v>38504</c:v>
                </c:pt>
                <c:pt idx="4387">
                  <c:v>38503</c:v>
                </c:pt>
                <c:pt idx="4388">
                  <c:v>38499</c:v>
                </c:pt>
                <c:pt idx="4389">
                  <c:v>38498</c:v>
                </c:pt>
                <c:pt idx="4390">
                  <c:v>38497</c:v>
                </c:pt>
                <c:pt idx="4391">
                  <c:v>38496</c:v>
                </c:pt>
                <c:pt idx="4392">
                  <c:v>38495</c:v>
                </c:pt>
                <c:pt idx="4393">
                  <c:v>38492</c:v>
                </c:pt>
                <c:pt idx="4394">
                  <c:v>38491</c:v>
                </c:pt>
                <c:pt idx="4395">
                  <c:v>38490</c:v>
                </c:pt>
                <c:pt idx="4396">
                  <c:v>38489</c:v>
                </c:pt>
                <c:pt idx="4397">
                  <c:v>38488</c:v>
                </c:pt>
                <c:pt idx="4398">
                  <c:v>38485</c:v>
                </c:pt>
                <c:pt idx="4399">
                  <c:v>38484</c:v>
                </c:pt>
                <c:pt idx="4400">
                  <c:v>38483</c:v>
                </c:pt>
                <c:pt idx="4401">
                  <c:v>38482</c:v>
                </c:pt>
                <c:pt idx="4402">
                  <c:v>38481</c:v>
                </c:pt>
                <c:pt idx="4403">
                  <c:v>38478</c:v>
                </c:pt>
                <c:pt idx="4404">
                  <c:v>38477</c:v>
                </c:pt>
                <c:pt idx="4405">
                  <c:v>38476</c:v>
                </c:pt>
                <c:pt idx="4406">
                  <c:v>38475</c:v>
                </c:pt>
                <c:pt idx="4407">
                  <c:v>38474</c:v>
                </c:pt>
                <c:pt idx="4408">
                  <c:v>38471</c:v>
                </c:pt>
                <c:pt idx="4409">
                  <c:v>38470</c:v>
                </c:pt>
                <c:pt idx="4410">
                  <c:v>38469</c:v>
                </c:pt>
                <c:pt idx="4411">
                  <c:v>38468</c:v>
                </c:pt>
                <c:pt idx="4412">
                  <c:v>38467</c:v>
                </c:pt>
                <c:pt idx="4413">
                  <c:v>38464</c:v>
                </c:pt>
                <c:pt idx="4414">
                  <c:v>38463</c:v>
                </c:pt>
                <c:pt idx="4415">
                  <c:v>38462</c:v>
                </c:pt>
                <c:pt idx="4416">
                  <c:v>38461</c:v>
                </c:pt>
                <c:pt idx="4417">
                  <c:v>38460</c:v>
                </c:pt>
                <c:pt idx="4418">
                  <c:v>38457</c:v>
                </c:pt>
                <c:pt idx="4419">
                  <c:v>38456</c:v>
                </c:pt>
                <c:pt idx="4420">
                  <c:v>38455</c:v>
                </c:pt>
                <c:pt idx="4421">
                  <c:v>38454</c:v>
                </c:pt>
                <c:pt idx="4422">
                  <c:v>38453</c:v>
                </c:pt>
                <c:pt idx="4423">
                  <c:v>38450</c:v>
                </c:pt>
                <c:pt idx="4424">
                  <c:v>38449</c:v>
                </c:pt>
                <c:pt idx="4425">
                  <c:v>38448</c:v>
                </c:pt>
                <c:pt idx="4426">
                  <c:v>38447</c:v>
                </c:pt>
                <c:pt idx="4427">
                  <c:v>38446</c:v>
                </c:pt>
                <c:pt idx="4428">
                  <c:v>38443</c:v>
                </c:pt>
                <c:pt idx="4429">
                  <c:v>38442</c:v>
                </c:pt>
                <c:pt idx="4430">
                  <c:v>38441</c:v>
                </c:pt>
                <c:pt idx="4431">
                  <c:v>38440</c:v>
                </c:pt>
                <c:pt idx="4432">
                  <c:v>38439</c:v>
                </c:pt>
                <c:pt idx="4433">
                  <c:v>38435</c:v>
                </c:pt>
                <c:pt idx="4434">
                  <c:v>38434</c:v>
                </c:pt>
                <c:pt idx="4435">
                  <c:v>38433</c:v>
                </c:pt>
                <c:pt idx="4436">
                  <c:v>38432</c:v>
                </c:pt>
                <c:pt idx="4437">
                  <c:v>38429</c:v>
                </c:pt>
                <c:pt idx="4438">
                  <c:v>38428</c:v>
                </c:pt>
                <c:pt idx="4439">
                  <c:v>38427</c:v>
                </c:pt>
                <c:pt idx="4440">
                  <c:v>38426</c:v>
                </c:pt>
                <c:pt idx="4441">
                  <c:v>38425</c:v>
                </c:pt>
                <c:pt idx="4442">
                  <c:v>38422</c:v>
                </c:pt>
                <c:pt idx="4443">
                  <c:v>38421</c:v>
                </c:pt>
                <c:pt idx="4444">
                  <c:v>38420</c:v>
                </c:pt>
                <c:pt idx="4445">
                  <c:v>38419</c:v>
                </c:pt>
                <c:pt idx="4446">
                  <c:v>38418</c:v>
                </c:pt>
                <c:pt idx="4447">
                  <c:v>38415</c:v>
                </c:pt>
                <c:pt idx="4448">
                  <c:v>38414</c:v>
                </c:pt>
                <c:pt idx="4449">
                  <c:v>38413</c:v>
                </c:pt>
                <c:pt idx="4450">
                  <c:v>38412</c:v>
                </c:pt>
                <c:pt idx="4451">
                  <c:v>38411</c:v>
                </c:pt>
                <c:pt idx="4452">
                  <c:v>38408</c:v>
                </c:pt>
                <c:pt idx="4453">
                  <c:v>38407</c:v>
                </c:pt>
                <c:pt idx="4454">
                  <c:v>38406</c:v>
                </c:pt>
                <c:pt idx="4455">
                  <c:v>38405</c:v>
                </c:pt>
                <c:pt idx="4456">
                  <c:v>38401</c:v>
                </c:pt>
                <c:pt idx="4457">
                  <c:v>38400</c:v>
                </c:pt>
                <c:pt idx="4458">
                  <c:v>38399</c:v>
                </c:pt>
                <c:pt idx="4459">
                  <c:v>38398</c:v>
                </c:pt>
                <c:pt idx="4460">
                  <c:v>38397</c:v>
                </c:pt>
                <c:pt idx="4461">
                  <c:v>38394</c:v>
                </c:pt>
                <c:pt idx="4462">
                  <c:v>38393</c:v>
                </c:pt>
                <c:pt idx="4463">
                  <c:v>38392</c:v>
                </c:pt>
                <c:pt idx="4464">
                  <c:v>38391</c:v>
                </c:pt>
                <c:pt idx="4465">
                  <c:v>38390</c:v>
                </c:pt>
                <c:pt idx="4466">
                  <c:v>38387</c:v>
                </c:pt>
                <c:pt idx="4467">
                  <c:v>38386</c:v>
                </c:pt>
                <c:pt idx="4468">
                  <c:v>38385</c:v>
                </c:pt>
                <c:pt idx="4469">
                  <c:v>38384</c:v>
                </c:pt>
                <c:pt idx="4470">
                  <c:v>38383</c:v>
                </c:pt>
                <c:pt idx="4471">
                  <c:v>38380</c:v>
                </c:pt>
                <c:pt idx="4472">
                  <c:v>38379</c:v>
                </c:pt>
                <c:pt idx="4473">
                  <c:v>38378</c:v>
                </c:pt>
                <c:pt idx="4474">
                  <c:v>38377</c:v>
                </c:pt>
                <c:pt idx="4475">
                  <c:v>38376</c:v>
                </c:pt>
                <c:pt idx="4476">
                  <c:v>38373</c:v>
                </c:pt>
                <c:pt idx="4477">
                  <c:v>38372</c:v>
                </c:pt>
                <c:pt idx="4478">
                  <c:v>38371</c:v>
                </c:pt>
                <c:pt idx="4479">
                  <c:v>38370</c:v>
                </c:pt>
                <c:pt idx="4480">
                  <c:v>38366</c:v>
                </c:pt>
                <c:pt idx="4481">
                  <c:v>38365</c:v>
                </c:pt>
                <c:pt idx="4482">
                  <c:v>38364</c:v>
                </c:pt>
                <c:pt idx="4483">
                  <c:v>38363</c:v>
                </c:pt>
                <c:pt idx="4484">
                  <c:v>38362</c:v>
                </c:pt>
                <c:pt idx="4485">
                  <c:v>38359</c:v>
                </c:pt>
                <c:pt idx="4486">
                  <c:v>38358</c:v>
                </c:pt>
                <c:pt idx="4487">
                  <c:v>38357</c:v>
                </c:pt>
                <c:pt idx="4488">
                  <c:v>38356</c:v>
                </c:pt>
                <c:pt idx="4489">
                  <c:v>38355</c:v>
                </c:pt>
                <c:pt idx="4490">
                  <c:v>38352</c:v>
                </c:pt>
                <c:pt idx="4491">
                  <c:v>38351</c:v>
                </c:pt>
                <c:pt idx="4492">
                  <c:v>38350</c:v>
                </c:pt>
                <c:pt idx="4493">
                  <c:v>38349</c:v>
                </c:pt>
                <c:pt idx="4494">
                  <c:v>38348</c:v>
                </c:pt>
                <c:pt idx="4495">
                  <c:v>38344</c:v>
                </c:pt>
                <c:pt idx="4496">
                  <c:v>38343</c:v>
                </c:pt>
                <c:pt idx="4497">
                  <c:v>38342</c:v>
                </c:pt>
                <c:pt idx="4498">
                  <c:v>38341</c:v>
                </c:pt>
                <c:pt idx="4499">
                  <c:v>38338</c:v>
                </c:pt>
                <c:pt idx="4500">
                  <c:v>38337</c:v>
                </c:pt>
                <c:pt idx="4501">
                  <c:v>38336</c:v>
                </c:pt>
                <c:pt idx="4502">
                  <c:v>38335</c:v>
                </c:pt>
                <c:pt idx="4503">
                  <c:v>38334</c:v>
                </c:pt>
                <c:pt idx="4504">
                  <c:v>38331</c:v>
                </c:pt>
                <c:pt idx="4505">
                  <c:v>38330</c:v>
                </c:pt>
                <c:pt idx="4506">
                  <c:v>38329</c:v>
                </c:pt>
                <c:pt idx="4507">
                  <c:v>38328</c:v>
                </c:pt>
                <c:pt idx="4508">
                  <c:v>38327</c:v>
                </c:pt>
                <c:pt idx="4509">
                  <c:v>38324</c:v>
                </c:pt>
                <c:pt idx="4510">
                  <c:v>38323</c:v>
                </c:pt>
                <c:pt idx="4511">
                  <c:v>38322</c:v>
                </c:pt>
                <c:pt idx="4512">
                  <c:v>38321</c:v>
                </c:pt>
                <c:pt idx="4513">
                  <c:v>38320</c:v>
                </c:pt>
                <c:pt idx="4514">
                  <c:v>38317</c:v>
                </c:pt>
                <c:pt idx="4515">
                  <c:v>38315</c:v>
                </c:pt>
                <c:pt idx="4516">
                  <c:v>38314</c:v>
                </c:pt>
                <c:pt idx="4517">
                  <c:v>38313</c:v>
                </c:pt>
                <c:pt idx="4518">
                  <c:v>38310</c:v>
                </c:pt>
                <c:pt idx="4519">
                  <c:v>38309</c:v>
                </c:pt>
                <c:pt idx="4520">
                  <c:v>38308</c:v>
                </c:pt>
                <c:pt idx="4521">
                  <c:v>38307</c:v>
                </c:pt>
                <c:pt idx="4522">
                  <c:v>38306</c:v>
                </c:pt>
                <c:pt idx="4523">
                  <c:v>38303</c:v>
                </c:pt>
                <c:pt idx="4524">
                  <c:v>38302</c:v>
                </c:pt>
                <c:pt idx="4525">
                  <c:v>38301</c:v>
                </c:pt>
                <c:pt idx="4526">
                  <c:v>38300</c:v>
                </c:pt>
                <c:pt idx="4527">
                  <c:v>38299</c:v>
                </c:pt>
                <c:pt idx="4528">
                  <c:v>38296</c:v>
                </c:pt>
                <c:pt idx="4529">
                  <c:v>38295</c:v>
                </c:pt>
                <c:pt idx="4530">
                  <c:v>38294</c:v>
                </c:pt>
                <c:pt idx="4531">
                  <c:v>38293</c:v>
                </c:pt>
                <c:pt idx="4532">
                  <c:v>38292</c:v>
                </c:pt>
                <c:pt idx="4533">
                  <c:v>38289</c:v>
                </c:pt>
                <c:pt idx="4534">
                  <c:v>38288</c:v>
                </c:pt>
                <c:pt idx="4535">
                  <c:v>38287</c:v>
                </c:pt>
                <c:pt idx="4536">
                  <c:v>38286</c:v>
                </c:pt>
                <c:pt idx="4537">
                  <c:v>38285</c:v>
                </c:pt>
                <c:pt idx="4538">
                  <c:v>38282</c:v>
                </c:pt>
                <c:pt idx="4539">
                  <c:v>38281</c:v>
                </c:pt>
                <c:pt idx="4540">
                  <c:v>38280</c:v>
                </c:pt>
                <c:pt idx="4541">
                  <c:v>38279</c:v>
                </c:pt>
                <c:pt idx="4542">
                  <c:v>38278</c:v>
                </c:pt>
                <c:pt idx="4543">
                  <c:v>38275</c:v>
                </c:pt>
                <c:pt idx="4544">
                  <c:v>38274</c:v>
                </c:pt>
                <c:pt idx="4545">
                  <c:v>38273</c:v>
                </c:pt>
                <c:pt idx="4546">
                  <c:v>38272</c:v>
                </c:pt>
                <c:pt idx="4547">
                  <c:v>38271</c:v>
                </c:pt>
                <c:pt idx="4548">
                  <c:v>38268</c:v>
                </c:pt>
                <c:pt idx="4549">
                  <c:v>38267</c:v>
                </c:pt>
                <c:pt idx="4550">
                  <c:v>38266</c:v>
                </c:pt>
                <c:pt idx="4551">
                  <c:v>38265</c:v>
                </c:pt>
                <c:pt idx="4552">
                  <c:v>38264</c:v>
                </c:pt>
                <c:pt idx="4553">
                  <c:v>38261</c:v>
                </c:pt>
                <c:pt idx="4554">
                  <c:v>38260</c:v>
                </c:pt>
                <c:pt idx="4555">
                  <c:v>38259</c:v>
                </c:pt>
                <c:pt idx="4556">
                  <c:v>38258</c:v>
                </c:pt>
                <c:pt idx="4557">
                  <c:v>38257</c:v>
                </c:pt>
                <c:pt idx="4558">
                  <c:v>38254</c:v>
                </c:pt>
                <c:pt idx="4559">
                  <c:v>38253</c:v>
                </c:pt>
                <c:pt idx="4560">
                  <c:v>38252</c:v>
                </c:pt>
                <c:pt idx="4561">
                  <c:v>38251</c:v>
                </c:pt>
                <c:pt idx="4562">
                  <c:v>38250</c:v>
                </c:pt>
                <c:pt idx="4563">
                  <c:v>38247</c:v>
                </c:pt>
                <c:pt idx="4564">
                  <c:v>38246</c:v>
                </c:pt>
                <c:pt idx="4565">
                  <c:v>38245</c:v>
                </c:pt>
                <c:pt idx="4566">
                  <c:v>38244</c:v>
                </c:pt>
                <c:pt idx="4567">
                  <c:v>38243</c:v>
                </c:pt>
                <c:pt idx="4568">
                  <c:v>38240</c:v>
                </c:pt>
                <c:pt idx="4569">
                  <c:v>38239</c:v>
                </c:pt>
                <c:pt idx="4570">
                  <c:v>38238</c:v>
                </c:pt>
                <c:pt idx="4571">
                  <c:v>38237</c:v>
                </c:pt>
                <c:pt idx="4572">
                  <c:v>38233</c:v>
                </c:pt>
                <c:pt idx="4573">
                  <c:v>38232</c:v>
                </c:pt>
                <c:pt idx="4574">
                  <c:v>38231</c:v>
                </c:pt>
                <c:pt idx="4575">
                  <c:v>38230</c:v>
                </c:pt>
                <c:pt idx="4576">
                  <c:v>38229</c:v>
                </c:pt>
                <c:pt idx="4577">
                  <c:v>38226</c:v>
                </c:pt>
                <c:pt idx="4578">
                  <c:v>38225</c:v>
                </c:pt>
                <c:pt idx="4579">
                  <c:v>38224</c:v>
                </c:pt>
                <c:pt idx="4580">
                  <c:v>38223</c:v>
                </c:pt>
                <c:pt idx="4581">
                  <c:v>38222</c:v>
                </c:pt>
                <c:pt idx="4582">
                  <c:v>38219</c:v>
                </c:pt>
                <c:pt idx="4583">
                  <c:v>38218</c:v>
                </c:pt>
                <c:pt idx="4584">
                  <c:v>38217</c:v>
                </c:pt>
                <c:pt idx="4585">
                  <c:v>38216</c:v>
                </c:pt>
                <c:pt idx="4586">
                  <c:v>38215</c:v>
                </c:pt>
                <c:pt idx="4587">
                  <c:v>38212</c:v>
                </c:pt>
                <c:pt idx="4588">
                  <c:v>38211</c:v>
                </c:pt>
                <c:pt idx="4589">
                  <c:v>38210</c:v>
                </c:pt>
                <c:pt idx="4590">
                  <c:v>38209</c:v>
                </c:pt>
                <c:pt idx="4591">
                  <c:v>38208</c:v>
                </c:pt>
                <c:pt idx="4592">
                  <c:v>38205</c:v>
                </c:pt>
                <c:pt idx="4593">
                  <c:v>38204</c:v>
                </c:pt>
                <c:pt idx="4594">
                  <c:v>38203</c:v>
                </c:pt>
                <c:pt idx="4595">
                  <c:v>38202</c:v>
                </c:pt>
                <c:pt idx="4596">
                  <c:v>38201</c:v>
                </c:pt>
                <c:pt idx="4597">
                  <c:v>38198</c:v>
                </c:pt>
                <c:pt idx="4598">
                  <c:v>38197</c:v>
                </c:pt>
                <c:pt idx="4599">
                  <c:v>38196</c:v>
                </c:pt>
                <c:pt idx="4600">
                  <c:v>38195</c:v>
                </c:pt>
                <c:pt idx="4601">
                  <c:v>38194</c:v>
                </c:pt>
                <c:pt idx="4602">
                  <c:v>38191</c:v>
                </c:pt>
                <c:pt idx="4603">
                  <c:v>38190</c:v>
                </c:pt>
                <c:pt idx="4604">
                  <c:v>38189</c:v>
                </c:pt>
                <c:pt idx="4605">
                  <c:v>38188</c:v>
                </c:pt>
                <c:pt idx="4606">
                  <c:v>38187</c:v>
                </c:pt>
                <c:pt idx="4607">
                  <c:v>38184</c:v>
                </c:pt>
                <c:pt idx="4608">
                  <c:v>38183</c:v>
                </c:pt>
                <c:pt idx="4609">
                  <c:v>38182</c:v>
                </c:pt>
                <c:pt idx="4610">
                  <c:v>38181</c:v>
                </c:pt>
                <c:pt idx="4611">
                  <c:v>38180</c:v>
                </c:pt>
                <c:pt idx="4612">
                  <c:v>38177</c:v>
                </c:pt>
                <c:pt idx="4613">
                  <c:v>38176</c:v>
                </c:pt>
                <c:pt idx="4614">
                  <c:v>38175</c:v>
                </c:pt>
                <c:pt idx="4615">
                  <c:v>38174</c:v>
                </c:pt>
                <c:pt idx="4616">
                  <c:v>38170</c:v>
                </c:pt>
                <c:pt idx="4617">
                  <c:v>38169</c:v>
                </c:pt>
                <c:pt idx="4618">
                  <c:v>38168</c:v>
                </c:pt>
                <c:pt idx="4619">
                  <c:v>38167</c:v>
                </c:pt>
                <c:pt idx="4620">
                  <c:v>38166</c:v>
                </c:pt>
                <c:pt idx="4621">
                  <c:v>38163</c:v>
                </c:pt>
                <c:pt idx="4622">
                  <c:v>38162</c:v>
                </c:pt>
                <c:pt idx="4623">
                  <c:v>38161</c:v>
                </c:pt>
                <c:pt idx="4624">
                  <c:v>38160</c:v>
                </c:pt>
                <c:pt idx="4625">
                  <c:v>38159</c:v>
                </c:pt>
                <c:pt idx="4626">
                  <c:v>38156</c:v>
                </c:pt>
                <c:pt idx="4627">
                  <c:v>38155</c:v>
                </c:pt>
                <c:pt idx="4628">
                  <c:v>38154</c:v>
                </c:pt>
                <c:pt idx="4629">
                  <c:v>38153</c:v>
                </c:pt>
                <c:pt idx="4630">
                  <c:v>38152</c:v>
                </c:pt>
                <c:pt idx="4631">
                  <c:v>38148</c:v>
                </c:pt>
                <c:pt idx="4632">
                  <c:v>38147</c:v>
                </c:pt>
                <c:pt idx="4633">
                  <c:v>38146</c:v>
                </c:pt>
                <c:pt idx="4634">
                  <c:v>38145</c:v>
                </c:pt>
                <c:pt idx="4635">
                  <c:v>38142</c:v>
                </c:pt>
                <c:pt idx="4636">
                  <c:v>38141</c:v>
                </c:pt>
                <c:pt idx="4637">
                  <c:v>38140</c:v>
                </c:pt>
                <c:pt idx="4638">
                  <c:v>38139</c:v>
                </c:pt>
                <c:pt idx="4639">
                  <c:v>38135</c:v>
                </c:pt>
                <c:pt idx="4640">
                  <c:v>38134</c:v>
                </c:pt>
                <c:pt idx="4641">
                  <c:v>38133</c:v>
                </c:pt>
                <c:pt idx="4642">
                  <c:v>38132</c:v>
                </c:pt>
                <c:pt idx="4643">
                  <c:v>38131</c:v>
                </c:pt>
                <c:pt idx="4644">
                  <c:v>38128</c:v>
                </c:pt>
                <c:pt idx="4645">
                  <c:v>38127</c:v>
                </c:pt>
                <c:pt idx="4646">
                  <c:v>38126</c:v>
                </c:pt>
                <c:pt idx="4647">
                  <c:v>38125</c:v>
                </c:pt>
                <c:pt idx="4648">
                  <c:v>38124</c:v>
                </c:pt>
                <c:pt idx="4649">
                  <c:v>38121</c:v>
                </c:pt>
                <c:pt idx="4650">
                  <c:v>38120</c:v>
                </c:pt>
                <c:pt idx="4651">
                  <c:v>38119</c:v>
                </c:pt>
                <c:pt idx="4652">
                  <c:v>38118</c:v>
                </c:pt>
                <c:pt idx="4653">
                  <c:v>38117</c:v>
                </c:pt>
                <c:pt idx="4654">
                  <c:v>38114</c:v>
                </c:pt>
                <c:pt idx="4655">
                  <c:v>38113</c:v>
                </c:pt>
                <c:pt idx="4656">
                  <c:v>38112</c:v>
                </c:pt>
                <c:pt idx="4657">
                  <c:v>38111</c:v>
                </c:pt>
                <c:pt idx="4658">
                  <c:v>38110</c:v>
                </c:pt>
                <c:pt idx="4659">
                  <c:v>38107</c:v>
                </c:pt>
                <c:pt idx="4660">
                  <c:v>38106</c:v>
                </c:pt>
                <c:pt idx="4661">
                  <c:v>38105</c:v>
                </c:pt>
                <c:pt idx="4662">
                  <c:v>38104</c:v>
                </c:pt>
                <c:pt idx="4663">
                  <c:v>38103</c:v>
                </c:pt>
                <c:pt idx="4664">
                  <c:v>38100</c:v>
                </c:pt>
                <c:pt idx="4665">
                  <c:v>38099</c:v>
                </c:pt>
                <c:pt idx="4666">
                  <c:v>38098</c:v>
                </c:pt>
                <c:pt idx="4667">
                  <c:v>38097</c:v>
                </c:pt>
                <c:pt idx="4668">
                  <c:v>38096</c:v>
                </c:pt>
                <c:pt idx="4669">
                  <c:v>38093</c:v>
                </c:pt>
                <c:pt idx="4670">
                  <c:v>38092</c:v>
                </c:pt>
                <c:pt idx="4671">
                  <c:v>38091</c:v>
                </c:pt>
                <c:pt idx="4672">
                  <c:v>38090</c:v>
                </c:pt>
                <c:pt idx="4673">
                  <c:v>38089</c:v>
                </c:pt>
                <c:pt idx="4674">
                  <c:v>38085</c:v>
                </c:pt>
                <c:pt idx="4675">
                  <c:v>38084</c:v>
                </c:pt>
                <c:pt idx="4676">
                  <c:v>38083</c:v>
                </c:pt>
                <c:pt idx="4677">
                  <c:v>38082</c:v>
                </c:pt>
                <c:pt idx="4678">
                  <c:v>38079</c:v>
                </c:pt>
                <c:pt idx="4679">
                  <c:v>38078</c:v>
                </c:pt>
                <c:pt idx="4680">
                  <c:v>38077</c:v>
                </c:pt>
                <c:pt idx="4681">
                  <c:v>38076</c:v>
                </c:pt>
                <c:pt idx="4682">
                  <c:v>38075</c:v>
                </c:pt>
                <c:pt idx="4683">
                  <c:v>38072</c:v>
                </c:pt>
                <c:pt idx="4684">
                  <c:v>38071</c:v>
                </c:pt>
                <c:pt idx="4685">
                  <c:v>38070</c:v>
                </c:pt>
                <c:pt idx="4686">
                  <c:v>38069</c:v>
                </c:pt>
                <c:pt idx="4687">
                  <c:v>38068</c:v>
                </c:pt>
                <c:pt idx="4688">
                  <c:v>38065</c:v>
                </c:pt>
                <c:pt idx="4689">
                  <c:v>38064</c:v>
                </c:pt>
                <c:pt idx="4690">
                  <c:v>38063</c:v>
                </c:pt>
                <c:pt idx="4691">
                  <c:v>38062</c:v>
                </c:pt>
                <c:pt idx="4692">
                  <c:v>38061</c:v>
                </c:pt>
                <c:pt idx="4693">
                  <c:v>38058</c:v>
                </c:pt>
                <c:pt idx="4694">
                  <c:v>38057</c:v>
                </c:pt>
                <c:pt idx="4695">
                  <c:v>38056</c:v>
                </c:pt>
                <c:pt idx="4696">
                  <c:v>38055</c:v>
                </c:pt>
                <c:pt idx="4697">
                  <c:v>38054</c:v>
                </c:pt>
                <c:pt idx="4698">
                  <c:v>38051</c:v>
                </c:pt>
                <c:pt idx="4699">
                  <c:v>38050</c:v>
                </c:pt>
                <c:pt idx="4700">
                  <c:v>38049</c:v>
                </c:pt>
                <c:pt idx="4701">
                  <c:v>38048</c:v>
                </c:pt>
                <c:pt idx="4702">
                  <c:v>38047</c:v>
                </c:pt>
                <c:pt idx="4703">
                  <c:v>38044</c:v>
                </c:pt>
                <c:pt idx="4704">
                  <c:v>38043</c:v>
                </c:pt>
                <c:pt idx="4705">
                  <c:v>38042</c:v>
                </c:pt>
                <c:pt idx="4706">
                  <c:v>38041</c:v>
                </c:pt>
                <c:pt idx="4707">
                  <c:v>38040</c:v>
                </c:pt>
                <c:pt idx="4708">
                  <c:v>38037</c:v>
                </c:pt>
                <c:pt idx="4709">
                  <c:v>38036</c:v>
                </c:pt>
                <c:pt idx="4710">
                  <c:v>38035</c:v>
                </c:pt>
                <c:pt idx="4711">
                  <c:v>38034</c:v>
                </c:pt>
                <c:pt idx="4712">
                  <c:v>38030</c:v>
                </c:pt>
                <c:pt idx="4713">
                  <c:v>38029</c:v>
                </c:pt>
                <c:pt idx="4714">
                  <c:v>38028</c:v>
                </c:pt>
                <c:pt idx="4715">
                  <c:v>38027</c:v>
                </c:pt>
                <c:pt idx="4716">
                  <c:v>38026</c:v>
                </c:pt>
                <c:pt idx="4717">
                  <c:v>38023</c:v>
                </c:pt>
                <c:pt idx="4718">
                  <c:v>38022</c:v>
                </c:pt>
                <c:pt idx="4719">
                  <c:v>38021</c:v>
                </c:pt>
                <c:pt idx="4720">
                  <c:v>38020</c:v>
                </c:pt>
                <c:pt idx="4721">
                  <c:v>38019</c:v>
                </c:pt>
                <c:pt idx="4722">
                  <c:v>38016</c:v>
                </c:pt>
                <c:pt idx="4723">
                  <c:v>38015</c:v>
                </c:pt>
                <c:pt idx="4724">
                  <c:v>38014</c:v>
                </c:pt>
                <c:pt idx="4725">
                  <c:v>38013</c:v>
                </c:pt>
                <c:pt idx="4726">
                  <c:v>38012</c:v>
                </c:pt>
                <c:pt idx="4727">
                  <c:v>38009</c:v>
                </c:pt>
                <c:pt idx="4728">
                  <c:v>38008</c:v>
                </c:pt>
                <c:pt idx="4729">
                  <c:v>38007</c:v>
                </c:pt>
                <c:pt idx="4730">
                  <c:v>38006</c:v>
                </c:pt>
                <c:pt idx="4731">
                  <c:v>38002</c:v>
                </c:pt>
                <c:pt idx="4732">
                  <c:v>38001</c:v>
                </c:pt>
                <c:pt idx="4733">
                  <c:v>38000</c:v>
                </c:pt>
                <c:pt idx="4734">
                  <c:v>37999</c:v>
                </c:pt>
                <c:pt idx="4735">
                  <c:v>37998</c:v>
                </c:pt>
                <c:pt idx="4736">
                  <c:v>37995</c:v>
                </c:pt>
                <c:pt idx="4737">
                  <c:v>37994</c:v>
                </c:pt>
                <c:pt idx="4738">
                  <c:v>37993</c:v>
                </c:pt>
                <c:pt idx="4739">
                  <c:v>37992</c:v>
                </c:pt>
                <c:pt idx="4740">
                  <c:v>37991</c:v>
                </c:pt>
                <c:pt idx="4741">
                  <c:v>37988</c:v>
                </c:pt>
                <c:pt idx="4742">
                  <c:v>37986</c:v>
                </c:pt>
                <c:pt idx="4743">
                  <c:v>37985</c:v>
                </c:pt>
                <c:pt idx="4744">
                  <c:v>37984</c:v>
                </c:pt>
                <c:pt idx="4745">
                  <c:v>37981</c:v>
                </c:pt>
                <c:pt idx="4746">
                  <c:v>37979</c:v>
                </c:pt>
                <c:pt idx="4747">
                  <c:v>37978</c:v>
                </c:pt>
                <c:pt idx="4748">
                  <c:v>37977</c:v>
                </c:pt>
                <c:pt idx="4749">
                  <c:v>37974</c:v>
                </c:pt>
                <c:pt idx="4750">
                  <c:v>37973</c:v>
                </c:pt>
                <c:pt idx="4751">
                  <c:v>37972</c:v>
                </c:pt>
                <c:pt idx="4752">
                  <c:v>37971</c:v>
                </c:pt>
                <c:pt idx="4753">
                  <c:v>37970</c:v>
                </c:pt>
                <c:pt idx="4754">
                  <c:v>37967</c:v>
                </c:pt>
                <c:pt idx="4755">
                  <c:v>37966</c:v>
                </c:pt>
                <c:pt idx="4756">
                  <c:v>37965</c:v>
                </c:pt>
                <c:pt idx="4757">
                  <c:v>37964</c:v>
                </c:pt>
                <c:pt idx="4758">
                  <c:v>37963</c:v>
                </c:pt>
                <c:pt idx="4759">
                  <c:v>37960</c:v>
                </c:pt>
                <c:pt idx="4760">
                  <c:v>37959</c:v>
                </c:pt>
                <c:pt idx="4761">
                  <c:v>37958</c:v>
                </c:pt>
                <c:pt idx="4762">
                  <c:v>37957</c:v>
                </c:pt>
                <c:pt idx="4763">
                  <c:v>37956</c:v>
                </c:pt>
                <c:pt idx="4764">
                  <c:v>37953</c:v>
                </c:pt>
                <c:pt idx="4765">
                  <c:v>37951</c:v>
                </c:pt>
                <c:pt idx="4766">
                  <c:v>37950</c:v>
                </c:pt>
                <c:pt idx="4767">
                  <c:v>37949</c:v>
                </c:pt>
                <c:pt idx="4768">
                  <c:v>37946</c:v>
                </c:pt>
                <c:pt idx="4769">
                  <c:v>37945</c:v>
                </c:pt>
                <c:pt idx="4770">
                  <c:v>37944</c:v>
                </c:pt>
                <c:pt idx="4771">
                  <c:v>37943</c:v>
                </c:pt>
                <c:pt idx="4772">
                  <c:v>37942</c:v>
                </c:pt>
                <c:pt idx="4773">
                  <c:v>37939</c:v>
                </c:pt>
                <c:pt idx="4774">
                  <c:v>37938</c:v>
                </c:pt>
                <c:pt idx="4775">
                  <c:v>37937</c:v>
                </c:pt>
                <c:pt idx="4776">
                  <c:v>37936</c:v>
                </c:pt>
                <c:pt idx="4777">
                  <c:v>37935</c:v>
                </c:pt>
                <c:pt idx="4778">
                  <c:v>37932</c:v>
                </c:pt>
                <c:pt idx="4779">
                  <c:v>37931</c:v>
                </c:pt>
                <c:pt idx="4780">
                  <c:v>37930</c:v>
                </c:pt>
                <c:pt idx="4781">
                  <c:v>37929</c:v>
                </c:pt>
                <c:pt idx="4782">
                  <c:v>37928</c:v>
                </c:pt>
                <c:pt idx="4783">
                  <c:v>37925</c:v>
                </c:pt>
                <c:pt idx="4784">
                  <c:v>37924</c:v>
                </c:pt>
                <c:pt idx="4785">
                  <c:v>37923</c:v>
                </c:pt>
                <c:pt idx="4786">
                  <c:v>37922</c:v>
                </c:pt>
                <c:pt idx="4787">
                  <c:v>37921</c:v>
                </c:pt>
                <c:pt idx="4788">
                  <c:v>37918</c:v>
                </c:pt>
                <c:pt idx="4789">
                  <c:v>37917</c:v>
                </c:pt>
                <c:pt idx="4790">
                  <c:v>37916</c:v>
                </c:pt>
                <c:pt idx="4791">
                  <c:v>37915</c:v>
                </c:pt>
                <c:pt idx="4792">
                  <c:v>37914</c:v>
                </c:pt>
                <c:pt idx="4793">
                  <c:v>37911</c:v>
                </c:pt>
                <c:pt idx="4794">
                  <c:v>37910</c:v>
                </c:pt>
                <c:pt idx="4795">
                  <c:v>37909</c:v>
                </c:pt>
                <c:pt idx="4796">
                  <c:v>37908</c:v>
                </c:pt>
                <c:pt idx="4797">
                  <c:v>37907</c:v>
                </c:pt>
                <c:pt idx="4798">
                  <c:v>37904</c:v>
                </c:pt>
                <c:pt idx="4799">
                  <c:v>37903</c:v>
                </c:pt>
                <c:pt idx="4800">
                  <c:v>37902</c:v>
                </c:pt>
                <c:pt idx="4801">
                  <c:v>37901</c:v>
                </c:pt>
                <c:pt idx="4802">
                  <c:v>37900</c:v>
                </c:pt>
                <c:pt idx="4803">
                  <c:v>37897</c:v>
                </c:pt>
                <c:pt idx="4804">
                  <c:v>37896</c:v>
                </c:pt>
                <c:pt idx="4805">
                  <c:v>37895</c:v>
                </c:pt>
                <c:pt idx="4806">
                  <c:v>37894</c:v>
                </c:pt>
                <c:pt idx="4807">
                  <c:v>37893</c:v>
                </c:pt>
                <c:pt idx="4808">
                  <c:v>37890</c:v>
                </c:pt>
                <c:pt idx="4809">
                  <c:v>37889</c:v>
                </c:pt>
                <c:pt idx="4810">
                  <c:v>37888</c:v>
                </c:pt>
                <c:pt idx="4811">
                  <c:v>37887</c:v>
                </c:pt>
                <c:pt idx="4812">
                  <c:v>37886</c:v>
                </c:pt>
                <c:pt idx="4813">
                  <c:v>37883</c:v>
                </c:pt>
                <c:pt idx="4814">
                  <c:v>37882</c:v>
                </c:pt>
                <c:pt idx="4815">
                  <c:v>37881</c:v>
                </c:pt>
                <c:pt idx="4816">
                  <c:v>37880</c:v>
                </c:pt>
                <c:pt idx="4817">
                  <c:v>37879</c:v>
                </c:pt>
                <c:pt idx="4818">
                  <c:v>37876</c:v>
                </c:pt>
                <c:pt idx="4819">
                  <c:v>37875</c:v>
                </c:pt>
                <c:pt idx="4820">
                  <c:v>37874</c:v>
                </c:pt>
                <c:pt idx="4821">
                  <c:v>37873</c:v>
                </c:pt>
                <c:pt idx="4822">
                  <c:v>37872</c:v>
                </c:pt>
                <c:pt idx="4823">
                  <c:v>37869</c:v>
                </c:pt>
                <c:pt idx="4824">
                  <c:v>37868</c:v>
                </c:pt>
                <c:pt idx="4825">
                  <c:v>37867</c:v>
                </c:pt>
                <c:pt idx="4826">
                  <c:v>37866</c:v>
                </c:pt>
                <c:pt idx="4827">
                  <c:v>37862</c:v>
                </c:pt>
                <c:pt idx="4828">
                  <c:v>37861</c:v>
                </c:pt>
                <c:pt idx="4829">
                  <c:v>37860</c:v>
                </c:pt>
                <c:pt idx="4830">
                  <c:v>37859</c:v>
                </c:pt>
                <c:pt idx="4831">
                  <c:v>37858</c:v>
                </c:pt>
                <c:pt idx="4832">
                  <c:v>37855</c:v>
                </c:pt>
                <c:pt idx="4833">
                  <c:v>37854</c:v>
                </c:pt>
                <c:pt idx="4834">
                  <c:v>37853</c:v>
                </c:pt>
                <c:pt idx="4835">
                  <c:v>37852</c:v>
                </c:pt>
                <c:pt idx="4836">
                  <c:v>37851</c:v>
                </c:pt>
                <c:pt idx="4837">
                  <c:v>37848</c:v>
                </c:pt>
                <c:pt idx="4838">
                  <c:v>37847</c:v>
                </c:pt>
                <c:pt idx="4839">
                  <c:v>37846</c:v>
                </c:pt>
                <c:pt idx="4840">
                  <c:v>37845</c:v>
                </c:pt>
                <c:pt idx="4841">
                  <c:v>37844</c:v>
                </c:pt>
                <c:pt idx="4842">
                  <c:v>37841</c:v>
                </c:pt>
                <c:pt idx="4843">
                  <c:v>37840</c:v>
                </c:pt>
                <c:pt idx="4844">
                  <c:v>37839</c:v>
                </c:pt>
                <c:pt idx="4845">
                  <c:v>37838</c:v>
                </c:pt>
                <c:pt idx="4846">
                  <c:v>37837</c:v>
                </c:pt>
                <c:pt idx="4847">
                  <c:v>37834</c:v>
                </c:pt>
                <c:pt idx="4848">
                  <c:v>37833</c:v>
                </c:pt>
                <c:pt idx="4849">
                  <c:v>37832</c:v>
                </c:pt>
                <c:pt idx="4850">
                  <c:v>37831</c:v>
                </c:pt>
                <c:pt idx="4851">
                  <c:v>37830</c:v>
                </c:pt>
                <c:pt idx="4852">
                  <c:v>37827</c:v>
                </c:pt>
                <c:pt idx="4853">
                  <c:v>37826</c:v>
                </c:pt>
                <c:pt idx="4854">
                  <c:v>37825</c:v>
                </c:pt>
                <c:pt idx="4855">
                  <c:v>37824</c:v>
                </c:pt>
                <c:pt idx="4856">
                  <c:v>37823</c:v>
                </c:pt>
                <c:pt idx="4857">
                  <c:v>37820</c:v>
                </c:pt>
                <c:pt idx="4858">
                  <c:v>37819</c:v>
                </c:pt>
                <c:pt idx="4859">
                  <c:v>37818</c:v>
                </c:pt>
                <c:pt idx="4860">
                  <c:v>37817</c:v>
                </c:pt>
                <c:pt idx="4861">
                  <c:v>37816</c:v>
                </c:pt>
                <c:pt idx="4862">
                  <c:v>37813</c:v>
                </c:pt>
                <c:pt idx="4863">
                  <c:v>37812</c:v>
                </c:pt>
                <c:pt idx="4864">
                  <c:v>37811</c:v>
                </c:pt>
                <c:pt idx="4865">
                  <c:v>37810</c:v>
                </c:pt>
                <c:pt idx="4866">
                  <c:v>37809</c:v>
                </c:pt>
                <c:pt idx="4867">
                  <c:v>37805</c:v>
                </c:pt>
                <c:pt idx="4868">
                  <c:v>37804</c:v>
                </c:pt>
                <c:pt idx="4869">
                  <c:v>37803</c:v>
                </c:pt>
                <c:pt idx="4870">
                  <c:v>37802</c:v>
                </c:pt>
                <c:pt idx="4871">
                  <c:v>37799</c:v>
                </c:pt>
                <c:pt idx="4872">
                  <c:v>37798</c:v>
                </c:pt>
                <c:pt idx="4873">
                  <c:v>37797</c:v>
                </c:pt>
                <c:pt idx="4874">
                  <c:v>37796</c:v>
                </c:pt>
                <c:pt idx="4875">
                  <c:v>37795</c:v>
                </c:pt>
                <c:pt idx="4876">
                  <c:v>37792</c:v>
                </c:pt>
                <c:pt idx="4877">
                  <c:v>37791</c:v>
                </c:pt>
                <c:pt idx="4878">
                  <c:v>37790</c:v>
                </c:pt>
                <c:pt idx="4879">
                  <c:v>37789</c:v>
                </c:pt>
                <c:pt idx="4880">
                  <c:v>37788</c:v>
                </c:pt>
                <c:pt idx="4881">
                  <c:v>37785</c:v>
                </c:pt>
                <c:pt idx="4882">
                  <c:v>37784</c:v>
                </c:pt>
                <c:pt idx="4883">
                  <c:v>37783</c:v>
                </c:pt>
                <c:pt idx="4884">
                  <c:v>37782</c:v>
                </c:pt>
                <c:pt idx="4885">
                  <c:v>37781</c:v>
                </c:pt>
                <c:pt idx="4886">
                  <c:v>37778</c:v>
                </c:pt>
                <c:pt idx="4887">
                  <c:v>37777</c:v>
                </c:pt>
                <c:pt idx="4888">
                  <c:v>37776</c:v>
                </c:pt>
                <c:pt idx="4889">
                  <c:v>37775</c:v>
                </c:pt>
                <c:pt idx="4890">
                  <c:v>37774</c:v>
                </c:pt>
                <c:pt idx="4891">
                  <c:v>37771</c:v>
                </c:pt>
                <c:pt idx="4892">
                  <c:v>37770</c:v>
                </c:pt>
                <c:pt idx="4893">
                  <c:v>37769</c:v>
                </c:pt>
                <c:pt idx="4894">
                  <c:v>37768</c:v>
                </c:pt>
                <c:pt idx="4895">
                  <c:v>37764</c:v>
                </c:pt>
                <c:pt idx="4896">
                  <c:v>37763</c:v>
                </c:pt>
                <c:pt idx="4897">
                  <c:v>37762</c:v>
                </c:pt>
                <c:pt idx="4898">
                  <c:v>37761</c:v>
                </c:pt>
                <c:pt idx="4899">
                  <c:v>37760</c:v>
                </c:pt>
                <c:pt idx="4900">
                  <c:v>37757</c:v>
                </c:pt>
                <c:pt idx="4901">
                  <c:v>37756</c:v>
                </c:pt>
                <c:pt idx="4902">
                  <c:v>37755</c:v>
                </c:pt>
                <c:pt idx="4903">
                  <c:v>37754</c:v>
                </c:pt>
                <c:pt idx="4904">
                  <c:v>37753</c:v>
                </c:pt>
                <c:pt idx="4905">
                  <c:v>37750</c:v>
                </c:pt>
                <c:pt idx="4906">
                  <c:v>37749</c:v>
                </c:pt>
                <c:pt idx="4907">
                  <c:v>37748</c:v>
                </c:pt>
                <c:pt idx="4908">
                  <c:v>37747</c:v>
                </c:pt>
                <c:pt idx="4909">
                  <c:v>37746</c:v>
                </c:pt>
                <c:pt idx="4910">
                  <c:v>37743</c:v>
                </c:pt>
                <c:pt idx="4911">
                  <c:v>37742</c:v>
                </c:pt>
                <c:pt idx="4912">
                  <c:v>37741</c:v>
                </c:pt>
                <c:pt idx="4913">
                  <c:v>37740</c:v>
                </c:pt>
                <c:pt idx="4914">
                  <c:v>37739</c:v>
                </c:pt>
                <c:pt idx="4915">
                  <c:v>37736</c:v>
                </c:pt>
                <c:pt idx="4916">
                  <c:v>37735</c:v>
                </c:pt>
                <c:pt idx="4917">
                  <c:v>37734</c:v>
                </c:pt>
                <c:pt idx="4918">
                  <c:v>37733</c:v>
                </c:pt>
                <c:pt idx="4919">
                  <c:v>37732</c:v>
                </c:pt>
                <c:pt idx="4920">
                  <c:v>37728</c:v>
                </c:pt>
                <c:pt idx="4921">
                  <c:v>37727</c:v>
                </c:pt>
                <c:pt idx="4922">
                  <c:v>37726</c:v>
                </c:pt>
                <c:pt idx="4923">
                  <c:v>37725</c:v>
                </c:pt>
                <c:pt idx="4924">
                  <c:v>37722</c:v>
                </c:pt>
                <c:pt idx="4925">
                  <c:v>37721</c:v>
                </c:pt>
                <c:pt idx="4926">
                  <c:v>37720</c:v>
                </c:pt>
                <c:pt idx="4927">
                  <c:v>37719</c:v>
                </c:pt>
                <c:pt idx="4928">
                  <c:v>37718</c:v>
                </c:pt>
                <c:pt idx="4929">
                  <c:v>37715</c:v>
                </c:pt>
                <c:pt idx="4930">
                  <c:v>37714</c:v>
                </c:pt>
                <c:pt idx="4931">
                  <c:v>37713</c:v>
                </c:pt>
                <c:pt idx="4932">
                  <c:v>37712</c:v>
                </c:pt>
                <c:pt idx="4933">
                  <c:v>37711</c:v>
                </c:pt>
                <c:pt idx="4934">
                  <c:v>37708</c:v>
                </c:pt>
                <c:pt idx="4935">
                  <c:v>37707</c:v>
                </c:pt>
                <c:pt idx="4936">
                  <c:v>37706</c:v>
                </c:pt>
                <c:pt idx="4937">
                  <c:v>37705</c:v>
                </c:pt>
                <c:pt idx="4938">
                  <c:v>37704</c:v>
                </c:pt>
                <c:pt idx="4939">
                  <c:v>37701</c:v>
                </c:pt>
                <c:pt idx="4940">
                  <c:v>37700</c:v>
                </c:pt>
                <c:pt idx="4941">
                  <c:v>37699</c:v>
                </c:pt>
                <c:pt idx="4942">
                  <c:v>37698</c:v>
                </c:pt>
                <c:pt idx="4943">
                  <c:v>37697</c:v>
                </c:pt>
                <c:pt idx="4944">
                  <c:v>37694</c:v>
                </c:pt>
                <c:pt idx="4945">
                  <c:v>37693</c:v>
                </c:pt>
                <c:pt idx="4946">
                  <c:v>37692</c:v>
                </c:pt>
                <c:pt idx="4947">
                  <c:v>37691</c:v>
                </c:pt>
                <c:pt idx="4948">
                  <c:v>37690</c:v>
                </c:pt>
                <c:pt idx="4949">
                  <c:v>37687</c:v>
                </c:pt>
                <c:pt idx="4950">
                  <c:v>37686</c:v>
                </c:pt>
                <c:pt idx="4951">
                  <c:v>37685</c:v>
                </c:pt>
                <c:pt idx="4952">
                  <c:v>37684</c:v>
                </c:pt>
                <c:pt idx="4953">
                  <c:v>37683</c:v>
                </c:pt>
                <c:pt idx="4954">
                  <c:v>37680</c:v>
                </c:pt>
                <c:pt idx="4955">
                  <c:v>37679</c:v>
                </c:pt>
                <c:pt idx="4956">
                  <c:v>37678</c:v>
                </c:pt>
                <c:pt idx="4957">
                  <c:v>37677</c:v>
                </c:pt>
                <c:pt idx="4958">
                  <c:v>37676</c:v>
                </c:pt>
                <c:pt idx="4959">
                  <c:v>37673</c:v>
                </c:pt>
                <c:pt idx="4960">
                  <c:v>37672</c:v>
                </c:pt>
                <c:pt idx="4961">
                  <c:v>37671</c:v>
                </c:pt>
                <c:pt idx="4962">
                  <c:v>37670</c:v>
                </c:pt>
                <c:pt idx="4963">
                  <c:v>37666</c:v>
                </c:pt>
                <c:pt idx="4964">
                  <c:v>37665</c:v>
                </c:pt>
                <c:pt idx="4965">
                  <c:v>37664</c:v>
                </c:pt>
                <c:pt idx="4966">
                  <c:v>37663</c:v>
                </c:pt>
                <c:pt idx="4967">
                  <c:v>37662</c:v>
                </c:pt>
                <c:pt idx="4968">
                  <c:v>37659</c:v>
                </c:pt>
                <c:pt idx="4969">
                  <c:v>37658</c:v>
                </c:pt>
                <c:pt idx="4970">
                  <c:v>37657</c:v>
                </c:pt>
                <c:pt idx="4971">
                  <c:v>37656</c:v>
                </c:pt>
                <c:pt idx="4972">
                  <c:v>37655</c:v>
                </c:pt>
                <c:pt idx="4973">
                  <c:v>37652</c:v>
                </c:pt>
                <c:pt idx="4974">
                  <c:v>37651</c:v>
                </c:pt>
                <c:pt idx="4975">
                  <c:v>37650</c:v>
                </c:pt>
                <c:pt idx="4976">
                  <c:v>37649</c:v>
                </c:pt>
                <c:pt idx="4977">
                  <c:v>37648</c:v>
                </c:pt>
                <c:pt idx="4978">
                  <c:v>37645</c:v>
                </c:pt>
                <c:pt idx="4979">
                  <c:v>37644</c:v>
                </c:pt>
                <c:pt idx="4980">
                  <c:v>37643</c:v>
                </c:pt>
                <c:pt idx="4981">
                  <c:v>37642</c:v>
                </c:pt>
                <c:pt idx="4982">
                  <c:v>37638</c:v>
                </c:pt>
                <c:pt idx="4983">
                  <c:v>37637</c:v>
                </c:pt>
                <c:pt idx="4984">
                  <c:v>37636</c:v>
                </c:pt>
                <c:pt idx="4985">
                  <c:v>37635</c:v>
                </c:pt>
                <c:pt idx="4986">
                  <c:v>37634</c:v>
                </c:pt>
                <c:pt idx="4987">
                  <c:v>37631</c:v>
                </c:pt>
                <c:pt idx="4988">
                  <c:v>37630</c:v>
                </c:pt>
                <c:pt idx="4989">
                  <c:v>37629</c:v>
                </c:pt>
                <c:pt idx="4990">
                  <c:v>37628</c:v>
                </c:pt>
                <c:pt idx="4991">
                  <c:v>37627</c:v>
                </c:pt>
                <c:pt idx="4992">
                  <c:v>37624</c:v>
                </c:pt>
                <c:pt idx="4993">
                  <c:v>37623</c:v>
                </c:pt>
                <c:pt idx="4994">
                  <c:v>37621</c:v>
                </c:pt>
                <c:pt idx="4995">
                  <c:v>37620</c:v>
                </c:pt>
                <c:pt idx="4996">
                  <c:v>37617</c:v>
                </c:pt>
                <c:pt idx="4997">
                  <c:v>37616</c:v>
                </c:pt>
                <c:pt idx="4998">
                  <c:v>37614</c:v>
                </c:pt>
                <c:pt idx="4999">
                  <c:v>37613</c:v>
                </c:pt>
                <c:pt idx="5000">
                  <c:v>37610</c:v>
                </c:pt>
                <c:pt idx="5001">
                  <c:v>37609</c:v>
                </c:pt>
                <c:pt idx="5002">
                  <c:v>37608</c:v>
                </c:pt>
                <c:pt idx="5003">
                  <c:v>37607</c:v>
                </c:pt>
                <c:pt idx="5004">
                  <c:v>37606</c:v>
                </c:pt>
                <c:pt idx="5005">
                  <c:v>37603</c:v>
                </c:pt>
                <c:pt idx="5006">
                  <c:v>37602</c:v>
                </c:pt>
                <c:pt idx="5007">
                  <c:v>37601</c:v>
                </c:pt>
                <c:pt idx="5008">
                  <c:v>37600</c:v>
                </c:pt>
                <c:pt idx="5009">
                  <c:v>37599</c:v>
                </c:pt>
                <c:pt idx="5010">
                  <c:v>37596</c:v>
                </c:pt>
                <c:pt idx="5011">
                  <c:v>37595</c:v>
                </c:pt>
                <c:pt idx="5012">
                  <c:v>37594</c:v>
                </c:pt>
                <c:pt idx="5013">
                  <c:v>37593</c:v>
                </c:pt>
                <c:pt idx="5014">
                  <c:v>37592</c:v>
                </c:pt>
                <c:pt idx="5015">
                  <c:v>37589</c:v>
                </c:pt>
                <c:pt idx="5016">
                  <c:v>37587</c:v>
                </c:pt>
                <c:pt idx="5017">
                  <c:v>37586</c:v>
                </c:pt>
                <c:pt idx="5018">
                  <c:v>37585</c:v>
                </c:pt>
                <c:pt idx="5019">
                  <c:v>37582</c:v>
                </c:pt>
                <c:pt idx="5020">
                  <c:v>37581</c:v>
                </c:pt>
                <c:pt idx="5021">
                  <c:v>37580</c:v>
                </c:pt>
                <c:pt idx="5022">
                  <c:v>37579</c:v>
                </c:pt>
                <c:pt idx="5023">
                  <c:v>37578</c:v>
                </c:pt>
                <c:pt idx="5024">
                  <c:v>37575</c:v>
                </c:pt>
                <c:pt idx="5025">
                  <c:v>37574</c:v>
                </c:pt>
                <c:pt idx="5026">
                  <c:v>37573</c:v>
                </c:pt>
                <c:pt idx="5027">
                  <c:v>37572</c:v>
                </c:pt>
                <c:pt idx="5028">
                  <c:v>37571</c:v>
                </c:pt>
                <c:pt idx="5029">
                  <c:v>37568</c:v>
                </c:pt>
                <c:pt idx="5030">
                  <c:v>37567</c:v>
                </c:pt>
                <c:pt idx="5031">
                  <c:v>37566</c:v>
                </c:pt>
                <c:pt idx="5032">
                  <c:v>37565</c:v>
                </c:pt>
                <c:pt idx="5033">
                  <c:v>37564</c:v>
                </c:pt>
                <c:pt idx="5034">
                  <c:v>37561</c:v>
                </c:pt>
                <c:pt idx="5035">
                  <c:v>37560</c:v>
                </c:pt>
                <c:pt idx="5036">
                  <c:v>37559</c:v>
                </c:pt>
                <c:pt idx="5037">
                  <c:v>37558</c:v>
                </c:pt>
                <c:pt idx="5038">
                  <c:v>37557</c:v>
                </c:pt>
                <c:pt idx="5039">
                  <c:v>37554</c:v>
                </c:pt>
                <c:pt idx="5040">
                  <c:v>37553</c:v>
                </c:pt>
                <c:pt idx="5041">
                  <c:v>37552</c:v>
                </c:pt>
                <c:pt idx="5042">
                  <c:v>37551</c:v>
                </c:pt>
                <c:pt idx="5043">
                  <c:v>37550</c:v>
                </c:pt>
                <c:pt idx="5044">
                  <c:v>37547</c:v>
                </c:pt>
                <c:pt idx="5045">
                  <c:v>37546</c:v>
                </c:pt>
                <c:pt idx="5046">
                  <c:v>37545</c:v>
                </c:pt>
                <c:pt idx="5047">
                  <c:v>37544</c:v>
                </c:pt>
                <c:pt idx="5048">
                  <c:v>37543</c:v>
                </c:pt>
                <c:pt idx="5049">
                  <c:v>37540</c:v>
                </c:pt>
                <c:pt idx="5050">
                  <c:v>37539</c:v>
                </c:pt>
                <c:pt idx="5051">
                  <c:v>37538</c:v>
                </c:pt>
                <c:pt idx="5052">
                  <c:v>37537</c:v>
                </c:pt>
                <c:pt idx="5053">
                  <c:v>37536</c:v>
                </c:pt>
                <c:pt idx="5054">
                  <c:v>37533</c:v>
                </c:pt>
                <c:pt idx="5055">
                  <c:v>37532</c:v>
                </c:pt>
                <c:pt idx="5056">
                  <c:v>37531</c:v>
                </c:pt>
                <c:pt idx="5057">
                  <c:v>37530</c:v>
                </c:pt>
                <c:pt idx="5058">
                  <c:v>37529</c:v>
                </c:pt>
                <c:pt idx="5059">
                  <c:v>37526</c:v>
                </c:pt>
                <c:pt idx="5060">
                  <c:v>37525</c:v>
                </c:pt>
                <c:pt idx="5061">
                  <c:v>37524</c:v>
                </c:pt>
                <c:pt idx="5062">
                  <c:v>37523</c:v>
                </c:pt>
                <c:pt idx="5063">
                  <c:v>37522</c:v>
                </c:pt>
                <c:pt idx="5064">
                  <c:v>37519</c:v>
                </c:pt>
                <c:pt idx="5065">
                  <c:v>37518</c:v>
                </c:pt>
                <c:pt idx="5066">
                  <c:v>37517</c:v>
                </c:pt>
                <c:pt idx="5067">
                  <c:v>37516</c:v>
                </c:pt>
                <c:pt idx="5068">
                  <c:v>37515</c:v>
                </c:pt>
                <c:pt idx="5069">
                  <c:v>37512</c:v>
                </c:pt>
                <c:pt idx="5070">
                  <c:v>37511</c:v>
                </c:pt>
                <c:pt idx="5071">
                  <c:v>37510</c:v>
                </c:pt>
                <c:pt idx="5072">
                  <c:v>37509</c:v>
                </c:pt>
                <c:pt idx="5073">
                  <c:v>37508</c:v>
                </c:pt>
                <c:pt idx="5074">
                  <c:v>37505</c:v>
                </c:pt>
                <c:pt idx="5075">
                  <c:v>37504</c:v>
                </c:pt>
                <c:pt idx="5076">
                  <c:v>37503</c:v>
                </c:pt>
                <c:pt idx="5077">
                  <c:v>37502</c:v>
                </c:pt>
                <c:pt idx="5078">
                  <c:v>37498</c:v>
                </c:pt>
                <c:pt idx="5079">
                  <c:v>37497</c:v>
                </c:pt>
                <c:pt idx="5080">
                  <c:v>37496</c:v>
                </c:pt>
                <c:pt idx="5081">
                  <c:v>37495</c:v>
                </c:pt>
                <c:pt idx="5082">
                  <c:v>37494</c:v>
                </c:pt>
                <c:pt idx="5083">
                  <c:v>37491</c:v>
                </c:pt>
                <c:pt idx="5084">
                  <c:v>37490</c:v>
                </c:pt>
                <c:pt idx="5085">
                  <c:v>37489</c:v>
                </c:pt>
                <c:pt idx="5086">
                  <c:v>37488</c:v>
                </c:pt>
                <c:pt idx="5087">
                  <c:v>37487</c:v>
                </c:pt>
                <c:pt idx="5088">
                  <c:v>37484</c:v>
                </c:pt>
                <c:pt idx="5089">
                  <c:v>37483</c:v>
                </c:pt>
                <c:pt idx="5090">
                  <c:v>37482</c:v>
                </c:pt>
                <c:pt idx="5091">
                  <c:v>37481</c:v>
                </c:pt>
                <c:pt idx="5092">
                  <c:v>37480</c:v>
                </c:pt>
                <c:pt idx="5093">
                  <c:v>37477</c:v>
                </c:pt>
                <c:pt idx="5094">
                  <c:v>37476</c:v>
                </c:pt>
                <c:pt idx="5095">
                  <c:v>37475</c:v>
                </c:pt>
                <c:pt idx="5096">
                  <c:v>37474</c:v>
                </c:pt>
                <c:pt idx="5097">
                  <c:v>37473</c:v>
                </c:pt>
                <c:pt idx="5098">
                  <c:v>37470</c:v>
                </c:pt>
                <c:pt idx="5099">
                  <c:v>37469</c:v>
                </c:pt>
                <c:pt idx="5100">
                  <c:v>37468</c:v>
                </c:pt>
                <c:pt idx="5101">
                  <c:v>37467</c:v>
                </c:pt>
                <c:pt idx="5102">
                  <c:v>37466</c:v>
                </c:pt>
                <c:pt idx="5103">
                  <c:v>37463</c:v>
                </c:pt>
                <c:pt idx="5104">
                  <c:v>37462</c:v>
                </c:pt>
                <c:pt idx="5105">
                  <c:v>37461</c:v>
                </c:pt>
                <c:pt idx="5106">
                  <c:v>37460</c:v>
                </c:pt>
                <c:pt idx="5107">
                  <c:v>37459</c:v>
                </c:pt>
                <c:pt idx="5108">
                  <c:v>37456</c:v>
                </c:pt>
                <c:pt idx="5109">
                  <c:v>37455</c:v>
                </c:pt>
                <c:pt idx="5110">
                  <c:v>37454</c:v>
                </c:pt>
                <c:pt idx="5111">
                  <c:v>37453</c:v>
                </c:pt>
                <c:pt idx="5112">
                  <c:v>37452</c:v>
                </c:pt>
                <c:pt idx="5113">
                  <c:v>37449</c:v>
                </c:pt>
                <c:pt idx="5114">
                  <c:v>37448</c:v>
                </c:pt>
                <c:pt idx="5115">
                  <c:v>37447</c:v>
                </c:pt>
                <c:pt idx="5116">
                  <c:v>37446</c:v>
                </c:pt>
                <c:pt idx="5117">
                  <c:v>37445</c:v>
                </c:pt>
                <c:pt idx="5118">
                  <c:v>37442</c:v>
                </c:pt>
                <c:pt idx="5119">
                  <c:v>37440</c:v>
                </c:pt>
                <c:pt idx="5120">
                  <c:v>37439</c:v>
                </c:pt>
                <c:pt idx="5121">
                  <c:v>37438</c:v>
                </c:pt>
                <c:pt idx="5122">
                  <c:v>37435</c:v>
                </c:pt>
                <c:pt idx="5123">
                  <c:v>37434</c:v>
                </c:pt>
                <c:pt idx="5124">
                  <c:v>37433</c:v>
                </c:pt>
                <c:pt idx="5125">
                  <c:v>37432</c:v>
                </c:pt>
                <c:pt idx="5126">
                  <c:v>37431</c:v>
                </c:pt>
                <c:pt idx="5127">
                  <c:v>37428</c:v>
                </c:pt>
                <c:pt idx="5128">
                  <c:v>37427</c:v>
                </c:pt>
                <c:pt idx="5129">
                  <c:v>37426</c:v>
                </c:pt>
                <c:pt idx="5130">
                  <c:v>37425</c:v>
                </c:pt>
                <c:pt idx="5131">
                  <c:v>37424</c:v>
                </c:pt>
                <c:pt idx="5132">
                  <c:v>37421</c:v>
                </c:pt>
                <c:pt idx="5133">
                  <c:v>37420</c:v>
                </c:pt>
                <c:pt idx="5134">
                  <c:v>37419</c:v>
                </c:pt>
                <c:pt idx="5135">
                  <c:v>37418</c:v>
                </c:pt>
                <c:pt idx="5136">
                  <c:v>37417</c:v>
                </c:pt>
                <c:pt idx="5137">
                  <c:v>37414</c:v>
                </c:pt>
                <c:pt idx="5138">
                  <c:v>37413</c:v>
                </c:pt>
                <c:pt idx="5139">
                  <c:v>37412</c:v>
                </c:pt>
                <c:pt idx="5140">
                  <c:v>37411</c:v>
                </c:pt>
                <c:pt idx="5141">
                  <c:v>37410</c:v>
                </c:pt>
                <c:pt idx="5142">
                  <c:v>37407</c:v>
                </c:pt>
                <c:pt idx="5143">
                  <c:v>37406</c:v>
                </c:pt>
                <c:pt idx="5144">
                  <c:v>37405</c:v>
                </c:pt>
                <c:pt idx="5145">
                  <c:v>37404</c:v>
                </c:pt>
                <c:pt idx="5146">
                  <c:v>37400</c:v>
                </c:pt>
                <c:pt idx="5147">
                  <c:v>37399</c:v>
                </c:pt>
                <c:pt idx="5148">
                  <c:v>37398</c:v>
                </c:pt>
                <c:pt idx="5149">
                  <c:v>37397</c:v>
                </c:pt>
                <c:pt idx="5150">
                  <c:v>37396</c:v>
                </c:pt>
                <c:pt idx="5151">
                  <c:v>37393</c:v>
                </c:pt>
                <c:pt idx="5152">
                  <c:v>37392</c:v>
                </c:pt>
                <c:pt idx="5153">
                  <c:v>37391</c:v>
                </c:pt>
                <c:pt idx="5154">
                  <c:v>37390</c:v>
                </c:pt>
                <c:pt idx="5155">
                  <c:v>37389</c:v>
                </c:pt>
                <c:pt idx="5156">
                  <c:v>37386</c:v>
                </c:pt>
                <c:pt idx="5157">
                  <c:v>37385</c:v>
                </c:pt>
                <c:pt idx="5158">
                  <c:v>37384</c:v>
                </c:pt>
                <c:pt idx="5159">
                  <c:v>37383</c:v>
                </c:pt>
                <c:pt idx="5160">
                  <c:v>37382</c:v>
                </c:pt>
                <c:pt idx="5161">
                  <c:v>37379</c:v>
                </c:pt>
                <c:pt idx="5162">
                  <c:v>37378</c:v>
                </c:pt>
                <c:pt idx="5163">
                  <c:v>37377</c:v>
                </c:pt>
                <c:pt idx="5164">
                  <c:v>37376</c:v>
                </c:pt>
                <c:pt idx="5165">
                  <c:v>37375</c:v>
                </c:pt>
                <c:pt idx="5166">
                  <c:v>37372</c:v>
                </c:pt>
                <c:pt idx="5167">
                  <c:v>37371</c:v>
                </c:pt>
                <c:pt idx="5168">
                  <c:v>37370</c:v>
                </c:pt>
                <c:pt idx="5169">
                  <c:v>37369</c:v>
                </c:pt>
                <c:pt idx="5170">
                  <c:v>37368</c:v>
                </c:pt>
                <c:pt idx="5171">
                  <c:v>37365</c:v>
                </c:pt>
                <c:pt idx="5172">
                  <c:v>37364</c:v>
                </c:pt>
                <c:pt idx="5173">
                  <c:v>37363</c:v>
                </c:pt>
                <c:pt idx="5174">
                  <c:v>37362</c:v>
                </c:pt>
                <c:pt idx="5175">
                  <c:v>37361</c:v>
                </c:pt>
                <c:pt idx="5176">
                  <c:v>37358</c:v>
                </c:pt>
                <c:pt idx="5177">
                  <c:v>37357</c:v>
                </c:pt>
                <c:pt idx="5178">
                  <c:v>37356</c:v>
                </c:pt>
                <c:pt idx="5179">
                  <c:v>37355</c:v>
                </c:pt>
                <c:pt idx="5180">
                  <c:v>37354</c:v>
                </c:pt>
                <c:pt idx="5181">
                  <c:v>37351</c:v>
                </c:pt>
                <c:pt idx="5182">
                  <c:v>37350</c:v>
                </c:pt>
                <c:pt idx="5183">
                  <c:v>37349</c:v>
                </c:pt>
                <c:pt idx="5184">
                  <c:v>37348</c:v>
                </c:pt>
                <c:pt idx="5185">
                  <c:v>37347</c:v>
                </c:pt>
                <c:pt idx="5186">
                  <c:v>37343</c:v>
                </c:pt>
                <c:pt idx="5187">
                  <c:v>37342</c:v>
                </c:pt>
                <c:pt idx="5188">
                  <c:v>37341</c:v>
                </c:pt>
                <c:pt idx="5189">
                  <c:v>37340</c:v>
                </c:pt>
                <c:pt idx="5190">
                  <c:v>37337</c:v>
                </c:pt>
                <c:pt idx="5191">
                  <c:v>37336</c:v>
                </c:pt>
                <c:pt idx="5192">
                  <c:v>37335</c:v>
                </c:pt>
                <c:pt idx="5193">
                  <c:v>37334</c:v>
                </c:pt>
                <c:pt idx="5194">
                  <c:v>37333</c:v>
                </c:pt>
                <c:pt idx="5195">
                  <c:v>37330</c:v>
                </c:pt>
                <c:pt idx="5196">
                  <c:v>37329</c:v>
                </c:pt>
                <c:pt idx="5197">
                  <c:v>37328</c:v>
                </c:pt>
                <c:pt idx="5198">
                  <c:v>37327</c:v>
                </c:pt>
                <c:pt idx="5199">
                  <c:v>37326</c:v>
                </c:pt>
                <c:pt idx="5200">
                  <c:v>37323</c:v>
                </c:pt>
                <c:pt idx="5201">
                  <c:v>37322</c:v>
                </c:pt>
                <c:pt idx="5202">
                  <c:v>37321</c:v>
                </c:pt>
                <c:pt idx="5203">
                  <c:v>37320</c:v>
                </c:pt>
                <c:pt idx="5204">
                  <c:v>37319</c:v>
                </c:pt>
                <c:pt idx="5205">
                  <c:v>37316</c:v>
                </c:pt>
                <c:pt idx="5206">
                  <c:v>37315</c:v>
                </c:pt>
                <c:pt idx="5207">
                  <c:v>37314</c:v>
                </c:pt>
                <c:pt idx="5208">
                  <c:v>37313</c:v>
                </c:pt>
                <c:pt idx="5209">
                  <c:v>37312</c:v>
                </c:pt>
                <c:pt idx="5210">
                  <c:v>37309</c:v>
                </c:pt>
                <c:pt idx="5211">
                  <c:v>37308</c:v>
                </c:pt>
                <c:pt idx="5212">
                  <c:v>37307</c:v>
                </c:pt>
                <c:pt idx="5213">
                  <c:v>37306</c:v>
                </c:pt>
                <c:pt idx="5214">
                  <c:v>37302</c:v>
                </c:pt>
                <c:pt idx="5215">
                  <c:v>37301</c:v>
                </c:pt>
                <c:pt idx="5216">
                  <c:v>37300</c:v>
                </c:pt>
                <c:pt idx="5217">
                  <c:v>37299</c:v>
                </c:pt>
                <c:pt idx="5218">
                  <c:v>37298</c:v>
                </c:pt>
                <c:pt idx="5219">
                  <c:v>37295</c:v>
                </c:pt>
                <c:pt idx="5220">
                  <c:v>37294</c:v>
                </c:pt>
                <c:pt idx="5221">
                  <c:v>37293</c:v>
                </c:pt>
                <c:pt idx="5222">
                  <c:v>37292</c:v>
                </c:pt>
                <c:pt idx="5223">
                  <c:v>37291</c:v>
                </c:pt>
                <c:pt idx="5224">
                  <c:v>37288</c:v>
                </c:pt>
                <c:pt idx="5225">
                  <c:v>37287</c:v>
                </c:pt>
                <c:pt idx="5226">
                  <c:v>37286</c:v>
                </c:pt>
                <c:pt idx="5227">
                  <c:v>37285</c:v>
                </c:pt>
                <c:pt idx="5228">
                  <c:v>37284</c:v>
                </c:pt>
                <c:pt idx="5229">
                  <c:v>37281</c:v>
                </c:pt>
                <c:pt idx="5230">
                  <c:v>37280</c:v>
                </c:pt>
                <c:pt idx="5231">
                  <c:v>37279</c:v>
                </c:pt>
                <c:pt idx="5232">
                  <c:v>37278</c:v>
                </c:pt>
                <c:pt idx="5233">
                  <c:v>37274</c:v>
                </c:pt>
                <c:pt idx="5234">
                  <c:v>37273</c:v>
                </c:pt>
                <c:pt idx="5235">
                  <c:v>37272</c:v>
                </c:pt>
                <c:pt idx="5236">
                  <c:v>37271</c:v>
                </c:pt>
                <c:pt idx="5237">
                  <c:v>37270</c:v>
                </c:pt>
                <c:pt idx="5238">
                  <c:v>37267</c:v>
                </c:pt>
                <c:pt idx="5239">
                  <c:v>37266</c:v>
                </c:pt>
                <c:pt idx="5240">
                  <c:v>37265</c:v>
                </c:pt>
                <c:pt idx="5241">
                  <c:v>37264</c:v>
                </c:pt>
                <c:pt idx="5242">
                  <c:v>37263</c:v>
                </c:pt>
                <c:pt idx="5243">
                  <c:v>37260</c:v>
                </c:pt>
                <c:pt idx="5244">
                  <c:v>37259</c:v>
                </c:pt>
                <c:pt idx="5245">
                  <c:v>37258</c:v>
                </c:pt>
                <c:pt idx="5246">
                  <c:v>37256</c:v>
                </c:pt>
                <c:pt idx="5247">
                  <c:v>37253</c:v>
                </c:pt>
                <c:pt idx="5248">
                  <c:v>37252</c:v>
                </c:pt>
                <c:pt idx="5249">
                  <c:v>37251</c:v>
                </c:pt>
                <c:pt idx="5250">
                  <c:v>37249</c:v>
                </c:pt>
                <c:pt idx="5251">
                  <c:v>37246</c:v>
                </c:pt>
                <c:pt idx="5252">
                  <c:v>37245</c:v>
                </c:pt>
                <c:pt idx="5253">
                  <c:v>37244</c:v>
                </c:pt>
                <c:pt idx="5254">
                  <c:v>37243</c:v>
                </c:pt>
                <c:pt idx="5255">
                  <c:v>37242</c:v>
                </c:pt>
                <c:pt idx="5256">
                  <c:v>37239</c:v>
                </c:pt>
                <c:pt idx="5257">
                  <c:v>37238</c:v>
                </c:pt>
                <c:pt idx="5258">
                  <c:v>37237</c:v>
                </c:pt>
                <c:pt idx="5259">
                  <c:v>37236</c:v>
                </c:pt>
                <c:pt idx="5260">
                  <c:v>37235</c:v>
                </c:pt>
                <c:pt idx="5261">
                  <c:v>37232</c:v>
                </c:pt>
                <c:pt idx="5262">
                  <c:v>37231</c:v>
                </c:pt>
                <c:pt idx="5263">
                  <c:v>37230</c:v>
                </c:pt>
                <c:pt idx="5264">
                  <c:v>37229</c:v>
                </c:pt>
                <c:pt idx="5265">
                  <c:v>37228</c:v>
                </c:pt>
                <c:pt idx="5266">
                  <c:v>37225</c:v>
                </c:pt>
                <c:pt idx="5267">
                  <c:v>37224</c:v>
                </c:pt>
                <c:pt idx="5268">
                  <c:v>37223</c:v>
                </c:pt>
                <c:pt idx="5269">
                  <c:v>37222</c:v>
                </c:pt>
                <c:pt idx="5270">
                  <c:v>37221</c:v>
                </c:pt>
                <c:pt idx="5271">
                  <c:v>37218</c:v>
                </c:pt>
                <c:pt idx="5272">
                  <c:v>37216</c:v>
                </c:pt>
                <c:pt idx="5273">
                  <c:v>37215</c:v>
                </c:pt>
                <c:pt idx="5274">
                  <c:v>37214</c:v>
                </c:pt>
                <c:pt idx="5275">
                  <c:v>37211</c:v>
                </c:pt>
                <c:pt idx="5276">
                  <c:v>37210</c:v>
                </c:pt>
                <c:pt idx="5277">
                  <c:v>37209</c:v>
                </c:pt>
                <c:pt idx="5278">
                  <c:v>37208</c:v>
                </c:pt>
                <c:pt idx="5279">
                  <c:v>37207</c:v>
                </c:pt>
                <c:pt idx="5280">
                  <c:v>37204</c:v>
                </c:pt>
                <c:pt idx="5281">
                  <c:v>37203</c:v>
                </c:pt>
                <c:pt idx="5282">
                  <c:v>37202</c:v>
                </c:pt>
                <c:pt idx="5283">
                  <c:v>37201</c:v>
                </c:pt>
                <c:pt idx="5284">
                  <c:v>37200</c:v>
                </c:pt>
                <c:pt idx="5285">
                  <c:v>37197</c:v>
                </c:pt>
                <c:pt idx="5286">
                  <c:v>37196</c:v>
                </c:pt>
                <c:pt idx="5287">
                  <c:v>37195</c:v>
                </c:pt>
                <c:pt idx="5288">
                  <c:v>37194</c:v>
                </c:pt>
                <c:pt idx="5289">
                  <c:v>37193</c:v>
                </c:pt>
                <c:pt idx="5290">
                  <c:v>37190</c:v>
                </c:pt>
                <c:pt idx="5291">
                  <c:v>37189</c:v>
                </c:pt>
                <c:pt idx="5292">
                  <c:v>37188</c:v>
                </c:pt>
                <c:pt idx="5293">
                  <c:v>37187</c:v>
                </c:pt>
                <c:pt idx="5294">
                  <c:v>37186</c:v>
                </c:pt>
                <c:pt idx="5295">
                  <c:v>37183</c:v>
                </c:pt>
                <c:pt idx="5296">
                  <c:v>37182</c:v>
                </c:pt>
                <c:pt idx="5297">
                  <c:v>37181</c:v>
                </c:pt>
                <c:pt idx="5298">
                  <c:v>37180</c:v>
                </c:pt>
                <c:pt idx="5299">
                  <c:v>37179</c:v>
                </c:pt>
                <c:pt idx="5300">
                  <c:v>37176</c:v>
                </c:pt>
                <c:pt idx="5301">
                  <c:v>37175</c:v>
                </c:pt>
                <c:pt idx="5302">
                  <c:v>37174</c:v>
                </c:pt>
                <c:pt idx="5303">
                  <c:v>37173</c:v>
                </c:pt>
                <c:pt idx="5304">
                  <c:v>37172</c:v>
                </c:pt>
                <c:pt idx="5305">
                  <c:v>37169</c:v>
                </c:pt>
                <c:pt idx="5306">
                  <c:v>37168</c:v>
                </c:pt>
                <c:pt idx="5307">
                  <c:v>37167</c:v>
                </c:pt>
                <c:pt idx="5308">
                  <c:v>37166</c:v>
                </c:pt>
                <c:pt idx="5309">
                  <c:v>37165</c:v>
                </c:pt>
                <c:pt idx="5310">
                  <c:v>37162</c:v>
                </c:pt>
                <c:pt idx="5311">
                  <c:v>37161</c:v>
                </c:pt>
                <c:pt idx="5312">
                  <c:v>37160</c:v>
                </c:pt>
                <c:pt idx="5313">
                  <c:v>37159</c:v>
                </c:pt>
                <c:pt idx="5314">
                  <c:v>37158</c:v>
                </c:pt>
                <c:pt idx="5315">
                  <c:v>37155</c:v>
                </c:pt>
                <c:pt idx="5316">
                  <c:v>37154</c:v>
                </c:pt>
                <c:pt idx="5317">
                  <c:v>37153</c:v>
                </c:pt>
                <c:pt idx="5318">
                  <c:v>37152</c:v>
                </c:pt>
                <c:pt idx="5319">
                  <c:v>37151</c:v>
                </c:pt>
                <c:pt idx="5320">
                  <c:v>37144</c:v>
                </c:pt>
                <c:pt idx="5321">
                  <c:v>37141</c:v>
                </c:pt>
                <c:pt idx="5322">
                  <c:v>37140</c:v>
                </c:pt>
                <c:pt idx="5323">
                  <c:v>37139</c:v>
                </c:pt>
                <c:pt idx="5324">
                  <c:v>37138</c:v>
                </c:pt>
                <c:pt idx="5325">
                  <c:v>37134</c:v>
                </c:pt>
                <c:pt idx="5326">
                  <c:v>37133</c:v>
                </c:pt>
                <c:pt idx="5327">
                  <c:v>37132</c:v>
                </c:pt>
                <c:pt idx="5328">
                  <c:v>37131</c:v>
                </c:pt>
                <c:pt idx="5329">
                  <c:v>37130</c:v>
                </c:pt>
                <c:pt idx="5330">
                  <c:v>37127</c:v>
                </c:pt>
                <c:pt idx="5331">
                  <c:v>37126</c:v>
                </c:pt>
                <c:pt idx="5332">
                  <c:v>37125</c:v>
                </c:pt>
                <c:pt idx="5333">
                  <c:v>37124</c:v>
                </c:pt>
                <c:pt idx="5334">
                  <c:v>37123</c:v>
                </c:pt>
                <c:pt idx="5335">
                  <c:v>37120</c:v>
                </c:pt>
                <c:pt idx="5336">
                  <c:v>37119</c:v>
                </c:pt>
                <c:pt idx="5337">
                  <c:v>37118</c:v>
                </c:pt>
                <c:pt idx="5338">
                  <c:v>37117</c:v>
                </c:pt>
                <c:pt idx="5339">
                  <c:v>37116</c:v>
                </c:pt>
                <c:pt idx="5340">
                  <c:v>37113</c:v>
                </c:pt>
                <c:pt idx="5341">
                  <c:v>37112</c:v>
                </c:pt>
                <c:pt idx="5342">
                  <c:v>37111</c:v>
                </c:pt>
                <c:pt idx="5343">
                  <c:v>37110</c:v>
                </c:pt>
                <c:pt idx="5344">
                  <c:v>37109</c:v>
                </c:pt>
                <c:pt idx="5345">
                  <c:v>37106</c:v>
                </c:pt>
                <c:pt idx="5346">
                  <c:v>37105</c:v>
                </c:pt>
                <c:pt idx="5347">
                  <c:v>37104</c:v>
                </c:pt>
                <c:pt idx="5348">
                  <c:v>37103</c:v>
                </c:pt>
                <c:pt idx="5349">
                  <c:v>37102</c:v>
                </c:pt>
                <c:pt idx="5350">
                  <c:v>37099</c:v>
                </c:pt>
                <c:pt idx="5351">
                  <c:v>37098</c:v>
                </c:pt>
                <c:pt idx="5352">
                  <c:v>37097</c:v>
                </c:pt>
                <c:pt idx="5353">
                  <c:v>37096</c:v>
                </c:pt>
                <c:pt idx="5354">
                  <c:v>37095</c:v>
                </c:pt>
                <c:pt idx="5355">
                  <c:v>37092</c:v>
                </c:pt>
                <c:pt idx="5356">
                  <c:v>37091</c:v>
                </c:pt>
                <c:pt idx="5357">
                  <c:v>37090</c:v>
                </c:pt>
                <c:pt idx="5358">
                  <c:v>37089</c:v>
                </c:pt>
                <c:pt idx="5359">
                  <c:v>37088</c:v>
                </c:pt>
                <c:pt idx="5360">
                  <c:v>37085</c:v>
                </c:pt>
                <c:pt idx="5361">
                  <c:v>37084</c:v>
                </c:pt>
                <c:pt idx="5362">
                  <c:v>37083</c:v>
                </c:pt>
                <c:pt idx="5363">
                  <c:v>37082</c:v>
                </c:pt>
                <c:pt idx="5364">
                  <c:v>37081</c:v>
                </c:pt>
                <c:pt idx="5365">
                  <c:v>37078</c:v>
                </c:pt>
                <c:pt idx="5366">
                  <c:v>37077</c:v>
                </c:pt>
                <c:pt idx="5367">
                  <c:v>37075</c:v>
                </c:pt>
                <c:pt idx="5368">
                  <c:v>37074</c:v>
                </c:pt>
                <c:pt idx="5369">
                  <c:v>37071</c:v>
                </c:pt>
                <c:pt idx="5370">
                  <c:v>37070</c:v>
                </c:pt>
                <c:pt idx="5371">
                  <c:v>37069</c:v>
                </c:pt>
                <c:pt idx="5372">
                  <c:v>37068</c:v>
                </c:pt>
                <c:pt idx="5373">
                  <c:v>37067</c:v>
                </c:pt>
                <c:pt idx="5374">
                  <c:v>37064</c:v>
                </c:pt>
                <c:pt idx="5375">
                  <c:v>37063</c:v>
                </c:pt>
                <c:pt idx="5376">
                  <c:v>37062</c:v>
                </c:pt>
                <c:pt idx="5377">
                  <c:v>37061</c:v>
                </c:pt>
                <c:pt idx="5378">
                  <c:v>37060</c:v>
                </c:pt>
                <c:pt idx="5379">
                  <c:v>37057</c:v>
                </c:pt>
                <c:pt idx="5380">
                  <c:v>37056</c:v>
                </c:pt>
                <c:pt idx="5381">
                  <c:v>37055</c:v>
                </c:pt>
                <c:pt idx="5382">
                  <c:v>37054</c:v>
                </c:pt>
                <c:pt idx="5383">
                  <c:v>37053</c:v>
                </c:pt>
                <c:pt idx="5384">
                  <c:v>37050</c:v>
                </c:pt>
                <c:pt idx="5385">
                  <c:v>37049</c:v>
                </c:pt>
                <c:pt idx="5386">
                  <c:v>37048</c:v>
                </c:pt>
                <c:pt idx="5387">
                  <c:v>37047</c:v>
                </c:pt>
                <c:pt idx="5388">
                  <c:v>37046</c:v>
                </c:pt>
                <c:pt idx="5389">
                  <c:v>37043</c:v>
                </c:pt>
                <c:pt idx="5390">
                  <c:v>37042</c:v>
                </c:pt>
                <c:pt idx="5391">
                  <c:v>37041</c:v>
                </c:pt>
                <c:pt idx="5392">
                  <c:v>37040</c:v>
                </c:pt>
                <c:pt idx="5393">
                  <c:v>37036</c:v>
                </c:pt>
                <c:pt idx="5394">
                  <c:v>37035</c:v>
                </c:pt>
                <c:pt idx="5395">
                  <c:v>37034</c:v>
                </c:pt>
                <c:pt idx="5396">
                  <c:v>37033</c:v>
                </c:pt>
                <c:pt idx="5397">
                  <c:v>37032</c:v>
                </c:pt>
                <c:pt idx="5398">
                  <c:v>37029</c:v>
                </c:pt>
                <c:pt idx="5399">
                  <c:v>37028</c:v>
                </c:pt>
                <c:pt idx="5400">
                  <c:v>37027</c:v>
                </c:pt>
                <c:pt idx="5401">
                  <c:v>37026</c:v>
                </c:pt>
                <c:pt idx="5402">
                  <c:v>37025</c:v>
                </c:pt>
                <c:pt idx="5403">
                  <c:v>37022</c:v>
                </c:pt>
                <c:pt idx="5404">
                  <c:v>37021</c:v>
                </c:pt>
                <c:pt idx="5405">
                  <c:v>37020</c:v>
                </c:pt>
                <c:pt idx="5406">
                  <c:v>37019</c:v>
                </c:pt>
                <c:pt idx="5407">
                  <c:v>37018</c:v>
                </c:pt>
                <c:pt idx="5408">
                  <c:v>37015</c:v>
                </c:pt>
                <c:pt idx="5409">
                  <c:v>37014</c:v>
                </c:pt>
                <c:pt idx="5410">
                  <c:v>37013</c:v>
                </c:pt>
                <c:pt idx="5411">
                  <c:v>37012</c:v>
                </c:pt>
                <c:pt idx="5412">
                  <c:v>37011</c:v>
                </c:pt>
                <c:pt idx="5413">
                  <c:v>37008</c:v>
                </c:pt>
                <c:pt idx="5414">
                  <c:v>37007</c:v>
                </c:pt>
                <c:pt idx="5415">
                  <c:v>37006</c:v>
                </c:pt>
                <c:pt idx="5416">
                  <c:v>37005</c:v>
                </c:pt>
                <c:pt idx="5417">
                  <c:v>37004</c:v>
                </c:pt>
                <c:pt idx="5418">
                  <c:v>37001</c:v>
                </c:pt>
                <c:pt idx="5419">
                  <c:v>37000</c:v>
                </c:pt>
                <c:pt idx="5420">
                  <c:v>36999</c:v>
                </c:pt>
                <c:pt idx="5421">
                  <c:v>36998</c:v>
                </c:pt>
                <c:pt idx="5422">
                  <c:v>36997</c:v>
                </c:pt>
                <c:pt idx="5423">
                  <c:v>36993</c:v>
                </c:pt>
                <c:pt idx="5424">
                  <c:v>36992</c:v>
                </c:pt>
                <c:pt idx="5425">
                  <c:v>36991</c:v>
                </c:pt>
                <c:pt idx="5426">
                  <c:v>36990</c:v>
                </c:pt>
                <c:pt idx="5427">
                  <c:v>36987</c:v>
                </c:pt>
                <c:pt idx="5428">
                  <c:v>36986</c:v>
                </c:pt>
                <c:pt idx="5429">
                  <c:v>36985</c:v>
                </c:pt>
                <c:pt idx="5430">
                  <c:v>36984</c:v>
                </c:pt>
                <c:pt idx="5431">
                  <c:v>36983</c:v>
                </c:pt>
                <c:pt idx="5432">
                  <c:v>36980</c:v>
                </c:pt>
                <c:pt idx="5433">
                  <c:v>36979</c:v>
                </c:pt>
                <c:pt idx="5434">
                  <c:v>36978</c:v>
                </c:pt>
                <c:pt idx="5435">
                  <c:v>36977</c:v>
                </c:pt>
                <c:pt idx="5436">
                  <c:v>36976</c:v>
                </c:pt>
                <c:pt idx="5437">
                  <c:v>36973</c:v>
                </c:pt>
                <c:pt idx="5438">
                  <c:v>36972</c:v>
                </c:pt>
                <c:pt idx="5439">
                  <c:v>36971</c:v>
                </c:pt>
                <c:pt idx="5440">
                  <c:v>36970</c:v>
                </c:pt>
                <c:pt idx="5441">
                  <c:v>36969</c:v>
                </c:pt>
                <c:pt idx="5442">
                  <c:v>36966</c:v>
                </c:pt>
                <c:pt idx="5443">
                  <c:v>36965</c:v>
                </c:pt>
                <c:pt idx="5444">
                  <c:v>36964</c:v>
                </c:pt>
                <c:pt idx="5445">
                  <c:v>36963</c:v>
                </c:pt>
                <c:pt idx="5446">
                  <c:v>36962</c:v>
                </c:pt>
                <c:pt idx="5447">
                  <c:v>36959</c:v>
                </c:pt>
                <c:pt idx="5448">
                  <c:v>36958</c:v>
                </c:pt>
                <c:pt idx="5449">
                  <c:v>36957</c:v>
                </c:pt>
                <c:pt idx="5450">
                  <c:v>36956</c:v>
                </c:pt>
                <c:pt idx="5451">
                  <c:v>36955</c:v>
                </c:pt>
                <c:pt idx="5452">
                  <c:v>36952</c:v>
                </c:pt>
                <c:pt idx="5453">
                  <c:v>36951</c:v>
                </c:pt>
                <c:pt idx="5454">
                  <c:v>36950</c:v>
                </c:pt>
                <c:pt idx="5455">
                  <c:v>36949</c:v>
                </c:pt>
                <c:pt idx="5456">
                  <c:v>36948</c:v>
                </c:pt>
                <c:pt idx="5457">
                  <c:v>36945</c:v>
                </c:pt>
                <c:pt idx="5458">
                  <c:v>36944</c:v>
                </c:pt>
                <c:pt idx="5459">
                  <c:v>36943</c:v>
                </c:pt>
                <c:pt idx="5460">
                  <c:v>36942</c:v>
                </c:pt>
                <c:pt idx="5461">
                  <c:v>36938</c:v>
                </c:pt>
                <c:pt idx="5462">
                  <c:v>36937</c:v>
                </c:pt>
                <c:pt idx="5463">
                  <c:v>36936</c:v>
                </c:pt>
                <c:pt idx="5464">
                  <c:v>36935</c:v>
                </c:pt>
                <c:pt idx="5465">
                  <c:v>36934</c:v>
                </c:pt>
                <c:pt idx="5466">
                  <c:v>36931</c:v>
                </c:pt>
                <c:pt idx="5467">
                  <c:v>36930</c:v>
                </c:pt>
                <c:pt idx="5468">
                  <c:v>36929</c:v>
                </c:pt>
                <c:pt idx="5469">
                  <c:v>36928</c:v>
                </c:pt>
                <c:pt idx="5470">
                  <c:v>36927</c:v>
                </c:pt>
                <c:pt idx="5471">
                  <c:v>36924</c:v>
                </c:pt>
                <c:pt idx="5472">
                  <c:v>36923</c:v>
                </c:pt>
                <c:pt idx="5473">
                  <c:v>36922</c:v>
                </c:pt>
                <c:pt idx="5474">
                  <c:v>36921</c:v>
                </c:pt>
                <c:pt idx="5475">
                  <c:v>36920</c:v>
                </c:pt>
                <c:pt idx="5476">
                  <c:v>36917</c:v>
                </c:pt>
                <c:pt idx="5477">
                  <c:v>36916</c:v>
                </c:pt>
                <c:pt idx="5478">
                  <c:v>36915</c:v>
                </c:pt>
                <c:pt idx="5479">
                  <c:v>36914</c:v>
                </c:pt>
                <c:pt idx="5480">
                  <c:v>36913</c:v>
                </c:pt>
                <c:pt idx="5481">
                  <c:v>36910</c:v>
                </c:pt>
                <c:pt idx="5482">
                  <c:v>36909</c:v>
                </c:pt>
                <c:pt idx="5483">
                  <c:v>36908</c:v>
                </c:pt>
                <c:pt idx="5484">
                  <c:v>36907</c:v>
                </c:pt>
                <c:pt idx="5485">
                  <c:v>36903</c:v>
                </c:pt>
                <c:pt idx="5486">
                  <c:v>36902</c:v>
                </c:pt>
                <c:pt idx="5487">
                  <c:v>36901</c:v>
                </c:pt>
                <c:pt idx="5488">
                  <c:v>36900</c:v>
                </c:pt>
                <c:pt idx="5489">
                  <c:v>36899</c:v>
                </c:pt>
                <c:pt idx="5490">
                  <c:v>36896</c:v>
                </c:pt>
                <c:pt idx="5491">
                  <c:v>36895</c:v>
                </c:pt>
                <c:pt idx="5492">
                  <c:v>36894</c:v>
                </c:pt>
                <c:pt idx="5493">
                  <c:v>36893</c:v>
                </c:pt>
                <c:pt idx="5494">
                  <c:v>36889</c:v>
                </c:pt>
                <c:pt idx="5495">
                  <c:v>36888</c:v>
                </c:pt>
                <c:pt idx="5496">
                  <c:v>36887</c:v>
                </c:pt>
                <c:pt idx="5497">
                  <c:v>36886</c:v>
                </c:pt>
                <c:pt idx="5498">
                  <c:v>36882</c:v>
                </c:pt>
                <c:pt idx="5499">
                  <c:v>36881</c:v>
                </c:pt>
                <c:pt idx="5500">
                  <c:v>36880</c:v>
                </c:pt>
                <c:pt idx="5501">
                  <c:v>36879</c:v>
                </c:pt>
                <c:pt idx="5502">
                  <c:v>36878</c:v>
                </c:pt>
                <c:pt idx="5503">
                  <c:v>36875</c:v>
                </c:pt>
                <c:pt idx="5504">
                  <c:v>36874</c:v>
                </c:pt>
                <c:pt idx="5505">
                  <c:v>36873</c:v>
                </c:pt>
                <c:pt idx="5506">
                  <c:v>36872</c:v>
                </c:pt>
                <c:pt idx="5507">
                  <c:v>36871</c:v>
                </c:pt>
                <c:pt idx="5508">
                  <c:v>36868</c:v>
                </c:pt>
                <c:pt idx="5509">
                  <c:v>36867</c:v>
                </c:pt>
                <c:pt idx="5510">
                  <c:v>36866</c:v>
                </c:pt>
                <c:pt idx="5511">
                  <c:v>36865</c:v>
                </c:pt>
                <c:pt idx="5512">
                  <c:v>36864</c:v>
                </c:pt>
                <c:pt idx="5513">
                  <c:v>36861</c:v>
                </c:pt>
                <c:pt idx="5514">
                  <c:v>36860</c:v>
                </c:pt>
                <c:pt idx="5515">
                  <c:v>36859</c:v>
                </c:pt>
                <c:pt idx="5516">
                  <c:v>36858</c:v>
                </c:pt>
                <c:pt idx="5517">
                  <c:v>36857</c:v>
                </c:pt>
                <c:pt idx="5518">
                  <c:v>36854</c:v>
                </c:pt>
                <c:pt idx="5519">
                  <c:v>36852</c:v>
                </c:pt>
                <c:pt idx="5520">
                  <c:v>36851</c:v>
                </c:pt>
                <c:pt idx="5521">
                  <c:v>36850</c:v>
                </c:pt>
                <c:pt idx="5522">
                  <c:v>36847</c:v>
                </c:pt>
                <c:pt idx="5523">
                  <c:v>36846</c:v>
                </c:pt>
                <c:pt idx="5524">
                  <c:v>36845</c:v>
                </c:pt>
                <c:pt idx="5525">
                  <c:v>36844</c:v>
                </c:pt>
                <c:pt idx="5526">
                  <c:v>36843</c:v>
                </c:pt>
                <c:pt idx="5527">
                  <c:v>36840</c:v>
                </c:pt>
                <c:pt idx="5528">
                  <c:v>36839</c:v>
                </c:pt>
                <c:pt idx="5529">
                  <c:v>36838</c:v>
                </c:pt>
                <c:pt idx="5530">
                  <c:v>36837</c:v>
                </c:pt>
                <c:pt idx="5531">
                  <c:v>36836</c:v>
                </c:pt>
                <c:pt idx="5532">
                  <c:v>36833</c:v>
                </c:pt>
                <c:pt idx="5533">
                  <c:v>36832</c:v>
                </c:pt>
                <c:pt idx="5534">
                  <c:v>36831</c:v>
                </c:pt>
                <c:pt idx="5535">
                  <c:v>36830</c:v>
                </c:pt>
                <c:pt idx="5536">
                  <c:v>36829</c:v>
                </c:pt>
                <c:pt idx="5537">
                  <c:v>36826</c:v>
                </c:pt>
                <c:pt idx="5538">
                  <c:v>36825</c:v>
                </c:pt>
                <c:pt idx="5539">
                  <c:v>36824</c:v>
                </c:pt>
                <c:pt idx="5540">
                  <c:v>36823</c:v>
                </c:pt>
                <c:pt idx="5541">
                  <c:v>36822</c:v>
                </c:pt>
                <c:pt idx="5542">
                  <c:v>36819</c:v>
                </c:pt>
                <c:pt idx="5543">
                  <c:v>36818</c:v>
                </c:pt>
                <c:pt idx="5544">
                  <c:v>36817</c:v>
                </c:pt>
                <c:pt idx="5545">
                  <c:v>36816</c:v>
                </c:pt>
                <c:pt idx="5546">
                  <c:v>36815</c:v>
                </c:pt>
                <c:pt idx="5547">
                  <c:v>36812</c:v>
                </c:pt>
                <c:pt idx="5548">
                  <c:v>36811</c:v>
                </c:pt>
                <c:pt idx="5549">
                  <c:v>36810</c:v>
                </c:pt>
                <c:pt idx="5550">
                  <c:v>36809</c:v>
                </c:pt>
                <c:pt idx="5551">
                  <c:v>36808</c:v>
                </c:pt>
                <c:pt idx="5552">
                  <c:v>36805</c:v>
                </c:pt>
                <c:pt idx="5553">
                  <c:v>36804</c:v>
                </c:pt>
                <c:pt idx="5554">
                  <c:v>36803</c:v>
                </c:pt>
                <c:pt idx="5555">
                  <c:v>36802</c:v>
                </c:pt>
                <c:pt idx="5556">
                  <c:v>36801</c:v>
                </c:pt>
                <c:pt idx="5557">
                  <c:v>36798</c:v>
                </c:pt>
                <c:pt idx="5558">
                  <c:v>36797</c:v>
                </c:pt>
                <c:pt idx="5559">
                  <c:v>36796</c:v>
                </c:pt>
                <c:pt idx="5560">
                  <c:v>36795</c:v>
                </c:pt>
                <c:pt idx="5561">
                  <c:v>36794</c:v>
                </c:pt>
                <c:pt idx="5562">
                  <c:v>36791</c:v>
                </c:pt>
                <c:pt idx="5563">
                  <c:v>36790</c:v>
                </c:pt>
                <c:pt idx="5564">
                  <c:v>36789</c:v>
                </c:pt>
                <c:pt idx="5565">
                  <c:v>36788</c:v>
                </c:pt>
                <c:pt idx="5566">
                  <c:v>36787</c:v>
                </c:pt>
                <c:pt idx="5567">
                  <c:v>36784</c:v>
                </c:pt>
                <c:pt idx="5568">
                  <c:v>36783</c:v>
                </c:pt>
                <c:pt idx="5569">
                  <c:v>36782</c:v>
                </c:pt>
                <c:pt idx="5570">
                  <c:v>36781</c:v>
                </c:pt>
                <c:pt idx="5571">
                  <c:v>36780</c:v>
                </c:pt>
                <c:pt idx="5572">
                  <c:v>36777</c:v>
                </c:pt>
                <c:pt idx="5573">
                  <c:v>36776</c:v>
                </c:pt>
                <c:pt idx="5574">
                  <c:v>36775</c:v>
                </c:pt>
                <c:pt idx="5575">
                  <c:v>36774</c:v>
                </c:pt>
                <c:pt idx="5576">
                  <c:v>36770</c:v>
                </c:pt>
                <c:pt idx="5577">
                  <c:v>36769</c:v>
                </c:pt>
                <c:pt idx="5578">
                  <c:v>36768</c:v>
                </c:pt>
                <c:pt idx="5579">
                  <c:v>36767</c:v>
                </c:pt>
                <c:pt idx="5580">
                  <c:v>36766</c:v>
                </c:pt>
                <c:pt idx="5581">
                  <c:v>36763</c:v>
                </c:pt>
                <c:pt idx="5582">
                  <c:v>36762</c:v>
                </c:pt>
                <c:pt idx="5583">
                  <c:v>36761</c:v>
                </c:pt>
                <c:pt idx="5584">
                  <c:v>36760</c:v>
                </c:pt>
                <c:pt idx="5585">
                  <c:v>36759</c:v>
                </c:pt>
                <c:pt idx="5586">
                  <c:v>36756</c:v>
                </c:pt>
                <c:pt idx="5587">
                  <c:v>36755</c:v>
                </c:pt>
                <c:pt idx="5588">
                  <c:v>36754</c:v>
                </c:pt>
                <c:pt idx="5589">
                  <c:v>36753</c:v>
                </c:pt>
                <c:pt idx="5590">
                  <c:v>36752</c:v>
                </c:pt>
                <c:pt idx="5591">
                  <c:v>36749</c:v>
                </c:pt>
                <c:pt idx="5592">
                  <c:v>36748</c:v>
                </c:pt>
                <c:pt idx="5593">
                  <c:v>36747</c:v>
                </c:pt>
                <c:pt idx="5594">
                  <c:v>36746</c:v>
                </c:pt>
                <c:pt idx="5595">
                  <c:v>36745</c:v>
                </c:pt>
                <c:pt idx="5596">
                  <c:v>36742</c:v>
                </c:pt>
                <c:pt idx="5597">
                  <c:v>36741</c:v>
                </c:pt>
                <c:pt idx="5598">
                  <c:v>36740</c:v>
                </c:pt>
                <c:pt idx="5599">
                  <c:v>36739</c:v>
                </c:pt>
                <c:pt idx="5600">
                  <c:v>36738</c:v>
                </c:pt>
                <c:pt idx="5601">
                  <c:v>36735</c:v>
                </c:pt>
                <c:pt idx="5602">
                  <c:v>36734</c:v>
                </c:pt>
                <c:pt idx="5603">
                  <c:v>36733</c:v>
                </c:pt>
                <c:pt idx="5604">
                  <c:v>36732</c:v>
                </c:pt>
                <c:pt idx="5605">
                  <c:v>36731</c:v>
                </c:pt>
                <c:pt idx="5606">
                  <c:v>36728</c:v>
                </c:pt>
                <c:pt idx="5607">
                  <c:v>36727</c:v>
                </c:pt>
                <c:pt idx="5608">
                  <c:v>36726</c:v>
                </c:pt>
                <c:pt idx="5609">
                  <c:v>36725</c:v>
                </c:pt>
                <c:pt idx="5610">
                  <c:v>36724</c:v>
                </c:pt>
                <c:pt idx="5611">
                  <c:v>36721</c:v>
                </c:pt>
                <c:pt idx="5612">
                  <c:v>36720</c:v>
                </c:pt>
                <c:pt idx="5613">
                  <c:v>36719</c:v>
                </c:pt>
                <c:pt idx="5614">
                  <c:v>36718</c:v>
                </c:pt>
                <c:pt idx="5615">
                  <c:v>36717</c:v>
                </c:pt>
                <c:pt idx="5616">
                  <c:v>36714</c:v>
                </c:pt>
                <c:pt idx="5617">
                  <c:v>36713</c:v>
                </c:pt>
                <c:pt idx="5618">
                  <c:v>36712</c:v>
                </c:pt>
                <c:pt idx="5619">
                  <c:v>36710</c:v>
                </c:pt>
                <c:pt idx="5620">
                  <c:v>36707</c:v>
                </c:pt>
                <c:pt idx="5621">
                  <c:v>36706</c:v>
                </c:pt>
                <c:pt idx="5622">
                  <c:v>36705</c:v>
                </c:pt>
                <c:pt idx="5623">
                  <c:v>36704</c:v>
                </c:pt>
                <c:pt idx="5624">
                  <c:v>36703</c:v>
                </c:pt>
                <c:pt idx="5625">
                  <c:v>36700</c:v>
                </c:pt>
                <c:pt idx="5626">
                  <c:v>36699</c:v>
                </c:pt>
                <c:pt idx="5627">
                  <c:v>36698</c:v>
                </c:pt>
                <c:pt idx="5628">
                  <c:v>36697</c:v>
                </c:pt>
                <c:pt idx="5629">
                  <c:v>36696</c:v>
                </c:pt>
                <c:pt idx="5630">
                  <c:v>36693</c:v>
                </c:pt>
                <c:pt idx="5631">
                  <c:v>36692</c:v>
                </c:pt>
                <c:pt idx="5632">
                  <c:v>36691</c:v>
                </c:pt>
                <c:pt idx="5633">
                  <c:v>36690</c:v>
                </c:pt>
                <c:pt idx="5634">
                  <c:v>36689</c:v>
                </c:pt>
                <c:pt idx="5635">
                  <c:v>36686</c:v>
                </c:pt>
                <c:pt idx="5636">
                  <c:v>36685</c:v>
                </c:pt>
                <c:pt idx="5637">
                  <c:v>36684</c:v>
                </c:pt>
                <c:pt idx="5638">
                  <c:v>36683</c:v>
                </c:pt>
                <c:pt idx="5639">
                  <c:v>36682</c:v>
                </c:pt>
                <c:pt idx="5640">
                  <c:v>36679</c:v>
                </c:pt>
                <c:pt idx="5641">
                  <c:v>36678</c:v>
                </c:pt>
                <c:pt idx="5642">
                  <c:v>36677</c:v>
                </c:pt>
                <c:pt idx="5643">
                  <c:v>36676</c:v>
                </c:pt>
                <c:pt idx="5644">
                  <c:v>36672</c:v>
                </c:pt>
                <c:pt idx="5645">
                  <c:v>36671</c:v>
                </c:pt>
                <c:pt idx="5646">
                  <c:v>36670</c:v>
                </c:pt>
                <c:pt idx="5647">
                  <c:v>36669</c:v>
                </c:pt>
                <c:pt idx="5648">
                  <c:v>36668</c:v>
                </c:pt>
                <c:pt idx="5649">
                  <c:v>36665</c:v>
                </c:pt>
                <c:pt idx="5650">
                  <c:v>36664</c:v>
                </c:pt>
                <c:pt idx="5651">
                  <c:v>36663</c:v>
                </c:pt>
                <c:pt idx="5652">
                  <c:v>36662</c:v>
                </c:pt>
                <c:pt idx="5653">
                  <c:v>36661</c:v>
                </c:pt>
                <c:pt idx="5654">
                  <c:v>36658</c:v>
                </c:pt>
                <c:pt idx="5655">
                  <c:v>36657</c:v>
                </c:pt>
                <c:pt idx="5656">
                  <c:v>36656</c:v>
                </c:pt>
                <c:pt idx="5657">
                  <c:v>36655</c:v>
                </c:pt>
                <c:pt idx="5658">
                  <c:v>36654</c:v>
                </c:pt>
                <c:pt idx="5659">
                  <c:v>36651</c:v>
                </c:pt>
                <c:pt idx="5660">
                  <c:v>36650</c:v>
                </c:pt>
                <c:pt idx="5661">
                  <c:v>36649</c:v>
                </c:pt>
                <c:pt idx="5662">
                  <c:v>36648</c:v>
                </c:pt>
                <c:pt idx="5663">
                  <c:v>36647</c:v>
                </c:pt>
                <c:pt idx="5664">
                  <c:v>36644</c:v>
                </c:pt>
                <c:pt idx="5665">
                  <c:v>36643</c:v>
                </c:pt>
                <c:pt idx="5666">
                  <c:v>36642</c:v>
                </c:pt>
                <c:pt idx="5667">
                  <c:v>36641</c:v>
                </c:pt>
                <c:pt idx="5668">
                  <c:v>36640</c:v>
                </c:pt>
                <c:pt idx="5669">
                  <c:v>36636</c:v>
                </c:pt>
                <c:pt idx="5670">
                  <c:v>36635</c:v>
                </c:pt>
                <c:pt idx="5671">
                  <c:v>36634</c:v>
                </c:pt>
                <c:pt idx="5672">
                  <c:v>36633</c:v>
                </c:pt>
                <c:pt idx="5673">
                  <c:v>36630</c:v>
                </c:pt>
                <c:pt idx="5674">
                  <c:v>36629</c:v>
                </c:pt>
                <c:pt idx="5675">
                  <c:v>36628</c:v>
                </c:pt>
                <c:pt idx="5676">
                  <c:v>36627</c:v>
                </c:pt>
                <c:pt idx="5677">
                  <c:v>36626</c:v>
                </c:pt>
                <c:pt idx="5678">
                  <c:v>36623</c:v>
                </c:pt>
                <c:pt idx="5679">
                  <c:v>36622</c:v>
                </c:pt>
                <c:pt idx="5680">
                  <c:v>36621</c:v>
                </c:pt>
                <c:pt idx="5681">
                  <c:v>36620</c:v>
                </c:pt>
                <c:pt idx="5682">
                  <c:v>36619</c:v>
                </c:pt>
                <c:pt idx="5683">
                  <c:v>36616</c:v>
                </c:pt>
                <c:pt idx="5684">
                  <c:v>36615</c:v>
                </c:pt>
                <c:pt idx="5685">
                  <c:v>36614</c:v>
                </c:pt>
                <c:pt idx="5686">
                  <c:v>36613</c:v>
                </c:pt>
                <c:pt idx="5687">
                  <c:v>36612</c:v>
                </c:pt>
                <c:pt idx="5688">
                  <c:v>36609</c:v>
                </c:pt>
                <c:pt idx="5689">
                  <c:v>36608</c:v>
                </c:pt>
                <c:pt idx="5690">
                  <c:v>36607</c:v>
                </c:pt>
                <c:pt idx="5691">
                  <c:v>36606</c:v>
                </c:pt>
                <c:pt idx="5692">
                  <c:v>36605</c:v>
                </c:pt>
                <c:pt idx="5693">
                  <c:v>36602</c:v>
                </c:pt>
                <c:pt idx="5694">
                  <c:v>36601</c:v>
                </c:pt>
                <c:pt idx="5695">
                  <c:v>36600</c:v>
                </c:pt>
                <c:pt idx="5696">
                  <c:v>36599</c:v>
                </c:pt>
                <c:pt idx="5697">
                  <c:v>36598</c:v>
                </c:pt>
                <c:pt idx="5698">
                  <c:v>36595</c:v>
                </c:pt>
                <c:pt idx="5699">
                  <c:v>36594</c:v>
                </c:pt>
                <c:pt idx="5700">
                  <c:v>36593</c:v>
                </c:pt>
                <c:pt idx="5701">
                  <c:v>36592</c:v>
                </c:pt>
                <c:pt idx="5702">
                  <c:v>36591</c:v>
                </c:pt>
                <c:pt idx="5703">
                  <c:v>36588</c:v>
                </c:pt>
                <c:pt idx="5704">
                  <c:v>36587</c:v>
                </c:pt>
                <c:pt idx="5705">
                  <c:v>36586</c:v>
                </c:pt>
                <c:pt idx="5706">
                  <c:v>36585</c:v>
                </c:pt>
                <c:pt idx="5707">
                  <c:v>36584</c:v>
                </c:pt>
                <c:pt idx="5708">
                  <c:v>36581</c:v>
                </c:pt>
                <c:pt idx="5709">
                  <c:v>36580</c:v>
                </c:pt>
                <c:pt idx="5710">
                  <c:v>36579</c:v>
                </c:pt>
                <c:pt idx="5711">
                  <c:v>36578</c:v>
                </c:pt>
                <c:pt idx="5712">
                  <c:v>36574</c:v>
                </c:pt>
                <c:pt idx="5713">
                  <c:v>36573</c:v>
                </c:pt>
                <c:pt idx="5714">
                  <c:v>36572</c:v>
                </c:pt>
                <c:pt idx="5715">
                  <c:v>36571</c:v>
                </c:pt>
                <c:pt idx="5716">
                  <c:v>36570</c:v>
                </c:pt>
                <c:pt idx="5717">
                  <c:v>36567</c:v>
                </c:pt>
                <c:pt idx="5718">
                  <c:v>36566</c:v>
                </c:pt>
                <c:pt idx="5719">
                  <c:v>36565</c:v>
                </c:pt>
                <c:pt idx="5720">
                  <c:v>36564</c:v>
                </c:pt>
                <c:pt idx="5721">
                  <c:v>36563</c:v>
                </c:pt>
                <c:pt idx="5722">
                  <c:v>36560</c:v>
                </c:pt>
                <c:pt idx="5723">
                  <c:v>36559</c:v>
                </c:pt>
                <c:pt idx="5724">
                  <c:v>36558</c:v>
                </c:pt>
                <c:pt idx="5725">
                  <c:v>36557</c:v>
                </c:pt>
                <c:pt idx="5726">
                  <c:v>36556</c:v>
                </c:pt>
                <c:pt idx="5727">
                  <c:v>36553</c:v>
                </c:pt>
                <c:pt idx="5728">
                  <c:v>36552</c:v>
                </c:pt>
                <c:pt idx="5729">
                  <c:v>36551</c:v>
                </c:pt>
                <c:pt idx="5730">
                  <c:v>36550</c:v>
                </c:pt>
                <c:pt idx="5731">
                  <c:v>36549</c:v>
                </c:pt>
                <c:pt idx="5732">
                  <c:v>36546</c:v>
                </c:pt>
                <c:pt idx="5733">
                  <c:v>36545</c:v>
                </c:pt>
                <c:pt idx="5734">
                  <c:v>36544</c:v>
                </c:pt>
                <c:pt idx="5735">
                  <c:v>36543</c:v>
                </c:pt>
                <c:pt idx="5736">
                  <c:v>36539</c:v>
                </c:pt>
                <c:pt idx="5737">
                  <c:v>36538</c:v>
                </c:pt>
                <c:pt idx="5738">
                  <c:v>36537</c:v>
                </c:pt>
                <c:pt idx="5739">
                  <c:v>36536</c:v>
                </c:pt>
                <c:pt idx="5740">
                  <c:v>36535</c:v>
                </c:pt>
                <c:pt idx="5741">
                  <c:v>36532</c:v>
                </c:pt>
                <c:pt idx="5742">
                  <c:v>36531</c:v>
                </c:pt>
                <c:pt idx="5743">
                  <c:v>36530</c:v>
                </c:pt>
                <c:pt idx="5744">
                  <c:v>36529</c:v>
                </c:pt>
                <c:pt idx="5745">
                  <c:v>36528</c:v>
                </c:pt>
                <c:pt idx="5746">
                  <c:v>36525</c:v>
                </c:pt>
                <c:pt idx="5747">
                  <c:v>36524</c:v>
                </c:pt>
                <c:pt idx="5748">
                  <c:v>36523</c:v>
                </c:pt>
                <c:pt idx="5749">
                  <c:v>36522</c:v>
                </c:pt>
                <c:pt idx="5750">
                  <c:v>36521</c:v>
                </c:pt>
                <c:pt idx="5751">
                  <c:v>36517</c:v>
                </c:pt>
                <c:pt idx="5752">
                  <c:v>36516</c:v>
                </c:pt>
                <c:pt idx="5753">
                  <c:v>36515</c:v>
                </c:pt>
                <c:pt idx="5754">
                  <c:v>36514</c:v>
                </c:pt>
                <c:pt idx="5755">
                  <c:v>36511</c:v>
                </c:pt>
                <c:pt idx="5756">
                  <c:v>36510</c:v>
                </c:pt>
                <c:pt idx="5757">
                  <c:v>36509</c:v>
                </c:pt>
                <c:pt idx="5758">
                  <c:v>36508</c:v>
                </c:pt>
                <c:pt idx="5759">
                  <c:v>36507</c:v>
                </c:pt>
                <c:pt idx="5760">
                  <c:v>36504</c:v>
                </c:pt>
                <c:pt idx="5761">
                  <c:v>36503</c:v>
                </c:pt>
                <c:pt idx="5762">
                  <c:v>36502</c:v>
                </c:pt>
                <c:pt idx="5763">
                  <c:v>36501</c:v>
                </c:pt>
                <c:pt idx="5764">
                  <c:v>36500</c:v>
                </c:pt>
                <c:pt idx="5765">
                  <c:v>36497</c:v>
                </c:pt>
                <c:pt idx="5766">
                  <c:v>36496</c:v>
                </c:pt>
                <c:pt idx="5767">
                  <c:v>36495</c:v>
                </c:pt>
                <c:pt idx="5768">
                  <c:v>36494</c:v>
                </c:pt>
                <c:pt idx="5769">
                  <c:v>36493</c:v>
                </c:pt>
                <c:pt idx="5770">
                  <c:v>36490</c:v>
                </c:pt>
                <c:pt idx="5771">
                  <c:v>36488</c:v>
                </c:pt>
                <c:pt idx="5772">
                  <c:v>36487</c:v>
                </c:pt>
                <c:pt idx="5773">
                  <c:v>36486</c:v>
                </c:pt>
                <c:pt idx="5774">
                  <c:v>36483</c:v>
                </c:pt>
                <c:pt idx="5775">
                  <c:v>36482</c:v>
                </c:pt>
                <c:pt idx="5776">
                  <c:v>36481</c:v>
                </c:pt>
                <c:pt idx="5777">
                  <c:v>36480</c:v>
                </c:pt>
                <c:pt idx="5778">
                  <c:v>36479</c:v>
                </c:pt>
                <c:pt idx="5779">
                  <c:v>36476</c:v>
                </c:pt>
                <c:pt idx="5780">
                  <c:v>36475</c:v>
                </c:pt>
                <c:pt idx="5781">
                  <c:v>36474</c:v>
                </c:pt>
                <c:pt idx="5782">
                  <c:v>36473</c:v>
                </c:pt>
                <c:pt idx="5783">
                  <c:v>36472</c:v>
                </c:pt>
                <c:pt idx="5784">
                  <c:v>36469</c:v>
                </c:pt>
                <c:pt idx="5785">
                  <c:v>36468</c:v>
                </c:pt>
                <c:pt idx="5786">
                  <c:v>36467</c:v>
                </c:pt>
                <c:pt idx="5787">
                  <c:v>36466</c:v>
                </c:pt>
                <c:pt idx="5788">
                  <c:v>36465</c:v>
                </c:pt>
                <c:pt idx="5789">
                  <c:v>36462</c:v>
                </c:pt>
                <c:pt idx="5790">
                  <c:v>36461</c:v>
                </c:pt>
                <c:pt idx="5791">
                  <c:v>36460</c:v>
                </c:pt>
                <c:pt idx="5792">
                  <c:v>36459</c:v>
                </c:pt>
                <c:pt idx="5793">
                  <c:v>36458</c:v>
                </c:pt>
                <c:pt idx="5794">
                  <c:v>36455</c:v>
                </c:pt>
                <c:pt idx="5795">
                  <c:v>36454</c:v>
                </c:pt>
                <c:pt idx="5796">
                  <c:v>36453</c:v>
                </c:pt>
                <c:pt idx="5797">
                  <c:v>36452</c:v>
                </c:pt>
                <c:pt idx="5798">
                  <c:v>36451</c:v>
                </c:pt>
                <c:pt idx="5799">
                  <c:v>36448</c:v>
                </c:pt>
                <c:pt idx="5800">
                  <c:v>36447</c:v>
                </c:pt>
                <c:pt idx="5801">
                  <c:v>36446</c:v>
                </c:pt>
                <c:pt idx="5802">
                  <c:v>36445</c:v>
                </c:pt>
                <c:pt idx="5803">
                  <c:v>36444</c:v>
                </c:pt>
                <c:pt idx="5804">
                  <c:v>36441</c:v>
                </c:pt>
                <c:pt idx="5805">
                  <c:v>36440</c:v>
                </c:pt>
                <c:pt idx="5806">
                  <c:v>36439</c:v>
                </c:pt>
                <c:pt idx="5807">
                  <c:v>36438</c:v>
                </c:pt>
                <c:pt idx="5808">
                  <c:v>36437</c:v>
                </c:pt>
                <c:pt idx="5809">
                  <c:v>36434</c:v>
                </c:pt>
                <c:pt idx="5810">
                  <c:v>36433</c:v>
                </c:pt>
                <c:pt idx="5811">
                  <c:v>36432</c:v>
                </c:pt>
                <c:pt idx="5812">
                  <c:v>36431</c:v>
                </c:pt>
                <c:pt idx="5813">
                  <c:v>36430</c:v>
                </c:pt>
                <c:pt idx="5814">
                  <c:v>36427</c:v>
                </c:pt>
                <c:pt idx="5815">
                  <c:v>36426</c:v>
                </c:pt>
                <c:pt idx="5816">
                  <c:v>36425</c:v>
                </c:pt>
                <c:pt idx="5817">
                  <c:v>36424</c:v>
                </c:pt>
                <c:pt idx="5818">
                  <c:v>36423</c:v>
                </c:pt>
                <c:pt idx="5819">
                  <c:v>36420</c:v>
                </c:pt>
                <c:pt idx="5820">
                  <c:v>36419</c:v>
                </c:pt>
                <c:pt idx="5821">
                  <c:v>36418</c:v>
                </c:pt>
                <c:pt idx="5822">
                  <c:v>36417</c:v>
                </c:pt>
                <c:pt idx="5823">
                  <c:v>36416</c:v>
                </c:pt>
                <c:pt idx="5824">
                  <c:v>36413</c:v>
                </c:pt>
                <c:pt idx="5825">
                  <c:v>36412</c:v>
                </c:pt>
                <c:pt idx="5826">
                  <c:v>36411</c:v>
                </c:pt>
                <c:pt idx="5827">
                  <c:v>36410</c:v>
                </c:pt>
                <c:pt idx="5828">
                  <c:v>36406</c:v>
                </c:pt>
                <c:pt idx="5829">
                  <c:v>36405</c:v>
                </c:pt>
                <c:pt idx="5830">
                  <c:v>36404</c:v>
                </c:pt>
                <c:pt idx="5831">
                  <c:v>36403</c:v>
                </c:pt>
                <c:pt idx="5832">
                  <c:v>36402</c:v>
                </c:pt>
                <c:pt idx="5833">
                  <c:v>36399</c:v>
                </c:pt>
                <c:pt idx="5834">
                  <c:v>36398</c:v>
                </c:pt>
                <c:pt idx="5835">
                  <c:v>36397</c:v>
                </c:pt>
                <c:pt idx="5836">
                  <c:v>36396</c:v>
                </c:pt>
                <c:pt idx="5837">
                  <c:v>36395</c:v>
                </c:pt>
                <c:pt idx="5838">
                  <c:v>36392</c:v>
                </c:pt>
                <c:pt idx="5839">
                  <c:v>36391</c:v>
                </c:pt>
                <c:pt idx="5840">
                  <c:v>36390</c:v>
                </c:pt>
                <c:pt idx="5841">
                  <c:v>36389</c:v>
                </c:pt>
                <c:pt idx="5842">
                  <c:v>36388</c:v>
                </c:pt>
                <c:pt idx="5843">
                  <c:v>36385</c:v>
                </c:pt>
                <c:pt idx="5844">
                  <c:v>36384</c:v>
                </c:pt>
                <c:pt idx="5845">
                  <c:v>36383</c:v>
                </c:pt>
                <c:pt idx="5846">
                  <c:v>36382</c:v>
                </c:pt>
                <c:pt idx="5847">
                  <c:v>36381</c:v>
                </c:pt>
                <c:pt idx="5848">
                  <c:v>36378</c:v>
                </c:pt>
                <c:pt idx="5849">
                  <c:v>36377</c:v>
                </c:pt>
                <c:pt idx="5850">
                  <c:v>36376</c:v>
                </c:pt>
                <c:pt idx="5851">
                  <c:v>36375</c:v>
                </c:pt>
                <c:pt idx="5852">
                  <c:v>36374</c:v>
                </c:pt>
                <c:pt idx="5853">
                  <c:v>36371</c:v>
                </c:pt>
                <c:pt idx="5854">
                  <c:v>36370</c:v>
                </c:pt>
                <c:pt idx="5855">
                  <c:v>36369</c:v>
                </c:pt>
                <c:pt idx="5856">
                  <c:v>36368</c:v>
                </c:pt>
                <c:pt idx="5857">
                  <c:v>36367</c:v>
                </c:pt>
                <c:pt idx="5858">
                  <c:v>36364</c:v>
                </c:pt>
                <c:pt idx="5859">
                  <c:v>36363</c:v>
                </c:pt>
                <c:pt idx="5860">
                  <c:v>36362</c:v>
                </c:pt>
                <c:pt idx="5861">
                  <c:v>36361</c:v>
                </c:pt>
                <c:pt idx="5862">
                  <c:v>36360</c:v>
                </c:pt>
                <c:pt idx="5863">
                  <c:v>36357</c:v>
                </c:pt>
                <c:pt idx="5864">
                  <c:v>36356</c:v>
                </c:pt>
                <c:pt idx="5865">
                  <c:v>36355</c:v>
                </c:pt>
                <c:pt idx="5866">
                  <c:v>36354</c:v>
                </c:pt>
                <c:pt idx="5867">
                  <c:v>36353</c:v>
                </c:pt>
                <c:pt idx="5868">
                  <c:v>36350</c:v>
                </c:pt>
                <c:pt idx="5869">
                  <c:v>36349</c:v>
                </c:pt>
                <c:pt idx="5870">
                  <c:v>36348</c:v>
                </c:pt>
                <c:pt idx="5871">
                  <c:v>36347</c:v>
                </c:pt>
                <c:pt idx="5872">
                  <c:v>36343</c:v>
                </c:pt>
                <c:pt idx="5873">
                  <c:v>36342</c:v>
                </c:pt>
                <c:pt idx="5874">
                  <c:v>36341</c:v>
                </c:pt>
                <c:pt idx="5875">
                  <c:v>36340</c:v>
                </c:pt>
                <c:pt idx="5876">
                  <c:v>36339</c:v>
                </c:pt>
                <c:pt idx="5877">
                  <c:v>36336</c:v>
                </c:pt>
                <c:pt idx="5878">
                  <c:v>36335</c:v>
                </c:pt>
                <c:pt idx="5879">
                  <c:v>36334</c:v>
                </c:pt>
                <c:pt idx="5880">
                  <c:v>36333</c:v>
                </c:pt>
                <c:pt idx="5881">
                  <c:v>36332</c:v>
                </c:pt>
                <c:pt idx="5882">
                  <c:v>36329</c:v>
                </c:pt>
                <c:pt idx="5883">
                  <c:v>36328</c:v>
                </c:pt>
                <c:pt idx="5884">
                  <c:v>36327</c:v>
                </c:pt>
                <c:pt idx="5885">
                  <c:v>36326</c:v>
                </c:pt>
                <c:pt idx="5886">
                  <c:v>36325</c:v>
                </c:pt>
                <c:pt idx="5887">
                  <c:v>36322</c:v>
                </c:pt>
                <c:pt idx="5888">
                  <c:v>36321</c:v>
                </c:pt>
                <c:pt idx="5889">
                  <c:v>36320</c:v>
                </c:pt>
                <c:pt idx="5890">
                  <c:v>36319</c:v>
                </c:pt>
                <c:pt idx="5891">
                  <c:v>36318</c:v>
                </c:pt>
                <c:pt idx="5892">
                  <c:v>36315</c:v>
                </c:pt>
                <c:pt idx="5893">
                  <c:v>36314</c:v>
                </c:pt>
                <c:pt idx="5894">
                  <c:v>36313</c:v>
                </c:pt>
                <c:pt idx="5895">
                  <c:v>36312</c:v>
                </c:pt>
                <c:pt idx="5896">
                  <c:v>36308</c:v>
                </c:pt>
                <c:pt idx="5897">
                  <c:v>36307</c:v>
                </c:pt>
                <c:pt idx="5898">
                  <c:v>36306</c:v>
                </c:pt>
                <c:pt idx="5899">
                  <c:v>36305</c:v>
                </c:pt>
                <c:pt idx="5900">
                  <c:v>36304</c:v>
                </c:pt>
                <c:pt idx="5901">
                  <c:v>36301</c:v>
                </c:pt>
                <c:pt idx="5902">
                  <c:v>36300</c:v>
                </c:pt>
                <c:pt idx="5903">
                  <c:v>36299</c:v>
                </c:pt>
                <c:pt idx="5904">
                  <c:v>36298</c:v>
                </c:pt>
                <c:pt idx="5905">
                  <c:v>36297</c:v>
                </c:pt>
                <c:pt idx="5906">
                  <c:v>36294</c:v>
                </c:pt>
                <c:pt idx="5907">
                  <c:v>36293</c:v>
                </c:pt>
                <c:pt idx="5908">
                  <c:v>36292</c:v>
                </c:pt>
                <c:pt idx="5909">
                  <c:v>36291</c:v>
                </c:pt>
                <c:pt idx="5910">
                  <c:v>36290</c:v>
                </c:pt>
                <c:pt idx="5911">
                  <c:v>36287</c:v>
                </c:pt>
                <c:pt idx="5912">
                  <c:v>36286</c:v>
                </c:pt>
                <c:pt idx="5913">
                  <c:v>36285</c:v>
                </c:pt>
                <c:pt idx="5914">
                  <c:v>36284</c:v>
                </c:pt>
                <c:pt idx="5915">
                  <c:v>36283</c:v>
                </c:pt>
                <c:pt idx="5916">
                  <c:v>36280</c:v>
                </c:pt>
                <c:pt idx="5917">
                  <c:v>36279</c:v>
                </c:pt>
                <c:pt idx="5918">
                  <c:v>36278</c:v>
                </c:pt>
                <c:pt idx="5919">
                  <c:v>36277</c:v>
                </c:pt>
                <c:pt idx="5920">
                  <c:v>36276</c:v>
                </c:pt>
                <c:pt idx="5921">
                  <c:v>36273</c:v>
                </c:pt>
                <c:pt idx="5922">
                  <c:v>36272</c:v>
                </c:pt>
                <c:pt idx="5923">
                  <c:v>36271</c:v>
                </c:pt>
                <c:pt idx="5924">
                  <c:v>36270</c:v>
                </c:pt>
                <c:pt idx="5925">
                  <c:v>36269</c:v>
                </c:pt>
                <c:pt idx="5926">
                  <c:v>36266</c:v>
                </c:pt>
                <c:pt idx="5927">
                  <c:v>36265</c:v>
                </c:pt>
                <c:pt idx="5928">
                  <c:v>36264</c:v>
                </c:pt>
                <c:pt idx="5929">
                  <c:v>36263</c:v>
                </c:pt>
                <c:pt idx="5930">
                  <c:v>36262</c:v>
                </c:pt>
                <c:pt idx="5931">
                  <c:v>36259</c:v>
                </c:pt>
                <c:pt idx="5932">
                  <c:v>36258</c:v>
                </c:pt>
                <c:pt idx="5933">
                  <c:v>36257</c:v>
                </c:pt>
                <c:pt idx="5934">
                  <c:v>36256</c:v>
                </c:pt>
                <c:pt idx="5935">
                  <c:v>36255</c:v>
                </c:pt>
                <c:pt idx="5936">
                  <c:v>36251</c:v>
                </c:pt>
                <c:pt idx="5937">
                  <c:v>36250</c:v>
                </c:pt>
                <c:pt idx="5938">
                  <c:v>36249</c:v>
                </c:pt>
                <c:pt idx="5939">
                  <c:v>36248</c:v>
                </c:pt>
                <c:pt idx="5940">
                  <c:v>36245</c:v>
                </c:pt>
                <c:pt idx="5941">
                  <c:v>36244</c:v>
                </c:pt>
                <c:pt idx="5942">
                  <c:v>36243</c:v>
                </c:pt>
                <c:pt idx="5943">
                  <c:v>36242</c:v>
                </c:pt>
                <c:pt idx="5944">
                  <c:v>36241</c:v>
                </c:pt>
                <c:pt idx="5945">
                  <c:v>36238</c:v>
                </c:pt>
                <c:pt idx="5946">
                  <c:v>36237</c:v>
                </c:pt>
                <c:pt idx="5947">
                  <c:v>36236</c:v>
                </c:pt>
                <c:pt idx="5948">
                  <c:v>36235</c:v>
                </c:pt>
                <c:pt idx="5949">
                  <c:v>36234</c:v>
                </c:pt>
                <c:pt idx="5950">
                  <c:v>36231</c:v>
                </c:pt>
                <c:pt idx="5951">
                  <c:v>36230</c:v>
                </c:pt>
                <c:pt idx="5952">
                  <c:v>36229</c:v>
                </c:pt>
                <c:pt idx="5953">
                  <c:v>36228</c:v>
                </c:pt>
                <c:pt idx="5954">
                  <c:v>36227</c:v>
                </c:pt>
                <c:pt idx="5955">
                  <c:v>36224</c:v>
                </c:pt>
                <c:pt idx="5956">
                  <c:v>36223</c:v>
                </c:pt>
                <c:pt idx="5957">
                  <c:v>36222</c:v>
                </c:pt>
                <c:pt idx="5958">
                  <c:v>36221</c:v>
                </c:pt>
                <c:pt idx="5959">
                  <c:v>36220</c:v>
                </c:pt>
                <c:pt idx="5960">
                  <c:v>36217</c:v>
                </c:pt>
                <c:pt idx="5961">
                  <c:v>36216</c:v>
                </c:pt>
                <c:pt idx="5962">
                  <c:v>36215</c:v>
                </c:pt>
                <c:pt idx="5963">
                  <c:v>36214</c:v>
                </c:pt>
                <c:pt idx="5964">
                  <c:v>36213</c:v>
                </c:pt>
                <c:pt idx="5965">
                  <c:v>36210</c:v>
                </c:pt>
                <c:pt idx="5966">
                  <c:v>36209</c:v>
                </c:pt>
                <c:pt idx="5967">
                  <c:v>36208</c:v>
                </c:pt>
                <c:pt idx="5968">
                  <c:v>36207</c:v>
                </c:pt>
                <c:pt idx="5969">
                  <c:v>36203</c:v>
                </c:pt>
                <c:pt idx="5970">
                  <c:v>36202</c:v>
                </c:pt>
                <c:pt idx="5971">
                  <c:v>36201</c:v>
                </c:pt>
                <c:pt idx="5972">
                  <c:v>36200</c:v>
                </c:pt>
                <c:pt idx="5973">
                  <c:v>36199</c:v>
                </c:pt>
                <c:pt idx="5974">
                  <c:v>36196</c:v>
                </c:pt>
                <c:pt idx="5975">
                  <c:v>36195</c:v>
                </c:pt>
                <c:pt idx="5976">
                  <c:v>36194</c:v>
                </c:pt>
                <c:pt idx="5977">
                  <c:v>36193</c:v>
                </c:pt>
                <c:pt idx="5978">
                  <c:v>36192</c:v>
                </c:pt>
                <c:pt idx="5979">
                  <c:v>36189</c:v>
                </c:pt>
                <c:pt idx="5980">
                  <c:v>36188</c:v>
                </c:pt>
                <c:pt idx="5981">
                  <c:v>36187</c:v>
                </c:pt>
                <c:pt idx="5982">
                  <c:v>36186</c:v>
                </c:pt>
                <c:pt idx="5983">
                  <c:v>36185</c:v>
                </c:pt>
                <c:pt idx="5984">
                  <c:v>36182</c:v>
                </c:pt>
                <c:pt idx="5985">
                  <c:v>36181</c:v>
                </c:pt>
                <c:pt idx="5986">
                  <c:v>36180</c:v>
                </c:pt>
                <c:pt idx="5987">
                  <c:v>36179</c:v>
                </c:pt>
                <c:pt idx="5988">
                  <c:v>36175</c:v>
                </c:pt>
                <c:pt idx="5989">
                  <c:v>36174</c:v>
                </c:pt>
                <c:pt idx="5990">
                  <c:v>36173</c:v>
                </c:pt>
                <c:pt idx="5991">
                  <c:v>36172</c:v>
                </c:pt>
                <c:pt idx="5992">
                  <c:v>36171</c:v>
                </c:pt>
                <c:pt idx="5993">
                  <c:v>36168</c:v>
                </c:pt>
                <c:pt idx="5994">
                  <c:v>36167</c:v>
                </c:pt>
                <c:pt idx="5995">
                  <c:v>36166</c:v>
                </c:pt>
                <c:pt idx="5996">
                  <c:v>36165</c:v>
                </c:pt>
                <c:pt idx="5997">
                  <c:v>36164</c:v>
                </c:pt>
                <c:pt idx="5998">
                  <c:v>36160</c:v>
                </c:pt>
                <c:pt idx="5999">
                  <c:v>36159</c:v>
                </c:pt>
                <c:pt idx="6000">
                  <c:v>36158</c:v>
                </c:pt>
                <c:pt idx="6001">
                  <c:v>36157</c:v>
                </c:pt>
                <c:pt idx="6002">
                  <c:v>36153</c:v>
                </c:pt>
                <c:pt idx="6003">
                  <c:v>36152</c:v>
                </c:pt>
                <c:pt idx="6004">
                  <c:v>36151</c:v>
                </c:pt>
                <c:pt idx="6005">
                  <c:v>36150</c:v>
                </c:pt>
                <c:pt idx="6006">
                  <c:v>36147</c:v>
                </c:pt>
                <c:pt idx="6007">
                  <c:v>36146</c:v>
                </c:pt>
                <c:pt idx="6008">
                  <c:v>36145</c:v>
                </c:pt>
                <c:pt idx="6009">
                  <c:v>36144</c:v>
                </c:pt>
                <c:pt idx="6010">
                  <c:v>36143</c:v>
                </c:pt>
                <c:pt idx="6011">
                  <c:v>36140</c:v>
                </c:pt>
                <c:pt idx="6012">
                  <c:v>36139</c:v>
                </c:pt>
                <c:pt idx="6013">
                  <c:v>36138</c:v>
                </c:pt>
                <c:pt idx="6014">
                  <c:v>36137</c:v>
                </c:pt>
                <c:pt idx="6015">
                  <c:v>36136</c:v>
                </c:pt>
                <c:pt idx="6016">
                  <c:v>36133</c:v>
                </c:pt>
                <c:pt idx="6017">
                  <c:v>36132</c:v>
                </c:pt>
                <c:pt idx="6018">
                  <c:v>36131</c:v>
                </c:pt>
                <c:pt idx="6019">
                  <c:v>36130</c:v>
                </c:pt>
                <c:pt idx="6020">
                  <c:v>36129</c:v>
                </c:pt>
                <c:pt idx="6021">
                  <c:v>36126</c:v>
                </c:pt>
                <c:pt idx="6022">
                  <c:v>36124</c:v>
                </c:pt>
                <c:pt idx="6023">
                  <c:v>36123</c:v>
                </c:pt>
                <c:pt idx="6024">
                  <c:v>36122</c:v>
                </c:pt>
                <c:pt idx="6025">
                  <c:v>36119</c:v>
                </c:pt>
                <c:pt idx="6026">
                  <c:v>36118</c:v>
                </c:pt>
                <c:pt idx="6027">
                  <c:v>36117</c:v>
                </c:pt>
                <c:pt idx="6028">
                  <c:v>36116</c:v>
                </c:pt>
                <c:pt idx="6029">
                  <c:v>36115</c:v>
                </c:pt>
                <c:pt idx="6030">
                  <c:v>36112</c:v>
                </c:pt>
                <c:pt idx="6031">
                  <c:v>36111</c:v>
                </c:pt>
                <c:pt idx="6032">
                  <c:v>36110</c:v>
                </c:pt>
                <c:pt idx="6033">
                  <c:v>36109</c:v>
                </c:pt>
                <c:pt idx="6034">
                  <c:v>36108</c:v>
                </c:pt>
                <c:pt idx="6035">
                  <c:v>36105</c:v>
                </c:pt>
                <c:pt idx="6036">
                  <c:v>36104</c:v>
                </c:pt>
                <c:pt idx="6037">
                  <c:v>36103</c:v>
                </c:pt>
                <c:pt idx="6038">
                  <c:v>36102</c:v>
                </c:pt>
                <c:pt idx="6039">
                  <c:v>36101</c:v>
                </c:pt>
                <c:pt idx="6040">
                  <c:v>36098</c:v>
                </c:pt>
                <c:pt idx="6041">
                  <c:v>36097</c:v>
                </c:pt>
                <c:pt idx="6042">
                  <c:v>36096</c:v>
                </c:pt>
                <c:pt idx="6043">
                  <c:v>36095</c:v>
                </c:pt>
                <c:pt idx="6044">
                  <c:v>36094</c:v>
                </c:pt>
                <c:pt idx="6045">
                  <c:v>36091</c:v>
                </c:pt>
                <c:pt idx="6046">
                  <c:v>36090</c:v>
                </c:pt>
                <c:pt idx="6047">
                  <c:v>36089</c:v>
                </c:pt>
                <c:pt idx="6048">
                  <c:v>36088</c:v>
                </c:pt>
                <c:pt idx="6049">
                  <c:v>36087</c:v>
                </c:pt>
                <c:pt idx="6050">
                  <c:v>36084</c:v>
                </c:pt>
                <c:pt idx="6051">
                  <c:v>36083</c:v>
                </c:pt>
                <c:pt idx="6052">
                  <c:v>36082</c:v>
                </c:pt>
                <c:pt idx="6053">
                  <c:v>36081</c:v>
                </c:pt>
                <c:pt idx="6054">
                  <c:v>36080</c:v>
                </c:pt>
                <c:pt idx="6055">
                  <c:v>36077</c:v>
                </c:pt>
                <c:pt idx="6056">
                  <c:v>36076</c:v>
                </c:pt>
                <c:pt idx="6057">
                  <c:v>36075</c:v>
                </c:pt>
                <c:pt idx="6058">
                  <c:v>36074</c:v>
                </c:pt>
                <c:pt idx="6059">
                  <c:v>36073</c:v>
                </c:pt>
                <c:pt idx="6060">
                  <c:v>36070</c:v>
                </c:pt>
                <c:pt idx="6061">
                  <c:v>36069</c:v>
                </c:pt>
                <c:pt idx="6062">
                  <c:v>36068</c:v>
                </c:pt>
                <c:pt idx="6063">
                  <c:v>36067</c:v>
                </c:pt>
                <c:pt idx="6064">
                  <c:v>36066</c:v>
                </c:pt>
                <c:pt idx="6065">
                  <c:v>36063</c:v>
                </c:pt>
                <c:pt idx="6066">
                  <c:v>36062</c:v>
                </c:pt>
                <c:pt idx="6067">
                  <c:v>36061</c:v>
                </c:pt>
                <c:pt idx="6068">
                  <c:v>36060</c:v>
                </c:pt>
                <c:pt idx="6069">
                  <c:v>36059</c:v>
                </c:pt>
                <c:pt idx="6070">
                  <c:v>36056</c:v>
                </c:pt>
                <c:pt idx="6071">
                  <c:v>36055</c:v>
                </c:pt>
                <c:pt idx="6072">
                  <c:v>36054</c:v>
                </c:pt>
                <c:pt idx="6073">
                  <c:v>36053</c:v>
                </c:pt>
                <c:pt idx="6074">
                  <c:v>36052</c:v>
                </c:pt>
                <c:pt idx="6075">
                  <c:v>36049</c:v>
                </c:pt>
                <c:pt idx="6076">
                  <c:v>36048</c:v>
                </c:pt>
                <c:pt idx="6077">
                  <c:v>36047</c:v>
                </c:pt>
                <c:pt idx="6078">
                  <c:v>36046</c:v>
                </c:pt>
                <c:pt idx="6079">
                  <c:v>36042</c:v>
                </c:pt>
                <c:pt idx="6080">
                  <c:v>36041</c:v>
                </c:pt>
                <c:pt idx="6081">
                  <c:v>36040</c:v>
                </c:pt>
                <c:pt idx="6082">
                  <c:v>36039</c:v>
                </c:pt>
                <c:pt idx="6083">
                  <c:v>36038</c:v>
                </c:pt>
                <c:pt idx="6084">
                  <c:v>36035</c:v>
                </c:pt>
                <c:pt idx="6085">
                  <c:v>36034</c:v>
                </c:pt>
                <c:pt idx="6086">
                  <c:v>36033</c:v>
                </c:pt>
                <c:pt idx="6087">
                  <c:v>36032</c:v>
                </c:pt>
                <c:pt idx="6088">
                  <c:v>36031</c:v>
                </c:pt>
                <c:pt idx="6089">
                  <c:v>36028</c:v>
                </c:pt>
                <c:pt idx="6090">
                  <c:v>36027</c:v>
                </c:pt>
                <c:pt idx="6091">
                  <c:v>36026</c:v>
                </c:pt>
                <c:pt idx="6092">
                  <c:v>36025</c:v>
                </c:pt>
                <c:pt idx="6093">
                  <c:v>36024</c:v>
                </c:pt>
                <c:pt idx="6094">
                  <c:v>36021</c:v>
                </c:pt>
                <c:pt idx="6095">
                  <c:v>36020</c:v>
                </c:pt>
                <c:pt idx="6096">
                  <c:v>36019</c:v>
                </c:pt>
                <c:pt idx="6097">
                  <c:v>36018</c:v>
                </c:pt>
                <c:pt idx="6098">
                  <c:v>36017</c:v>
                </c:pt>
                <c:pt idx="6099">
                  <c:v>36014</c:v>
                </c:pt>
                <c:pt idx="6100">
                  <c:v>36013</c:v>
                </c:pt>
                <c:pt idx="6101">
                  <c:v>36012</c:v>
                </c:pt>
                <c:pt idx="6102">
                  <c:v>36011</c:v>
                </c:pt>
                <c:pt idx="6103">
                  <c:v>36010</c:v>
                </c:pt>
                <c:pt idx="6104">
                  <c:v>36007</c:v>
                </c:pt>
                <c:pt idx="6105">
                  <c:v>36006</c:v>
                </c:pt>
                <c:pt idx="6106">
                  <c:v>36005</c:v>
                </c:pt>
                <c:pt idx="6107">
                  <c:v>36004</c:v>
                </c:pt>
                <c:pt idx="6108">
                  <c:v>36003</c:v>
                </c:pt>
                <c:pt idx="6109">
                  <c:v>36000</c:v>
                </c:pt>
                <c:pt idx="6110">
                  <c:v>35999</c:v>
                </c:pt>
                <c:pt idx="6111">
                  <c:v>35998</c:v>
                </c:pt>
                <c:pt idx="6112">
                  <c:v>35997</c:v>
                </c:pt>
                <c:pt idx="6113">
                  <c:v>35996</c:v>
                </c:pt>
                <c:pt idx="6114">
                  <c:v>35993</c:v>
                </c:pt>
                <c:pt idx="6115">
                  <c:v>35992</c:v>
                </c:pt>
                <c:pt idx="6116">
                  <c:v>35991</c:v>
                </c:pt>
                <c:pt idx="6117">
                  <c:v>35990</c:v>
                </c:pt>
                <c:pt idx="6118">
                  <c:v>35989</c:v>
                </c:pt>
                <c:pt idx="6119">
                  <c:v>35986</c:v>
                </c:pt>
                <c:pt idx="6120">
                  <c:v>35985</c:v>
                </c:pt>
                <c:pt idx="6121">
                  <c:v>35984</c:v>
                </c:pt>
                <c:pt idx="6122">
                  <c:v>35983</c:v>
                </c:pt>
                <c:pt idx="6123">
                  <c:v>35982</c:v>
                </c:pt>
                <c:pt idx="6124">
                  <c:v>35978</c:v>
                </c:pt>
                <c:pt idx="6125">
                  <c:v>35977</c:v>
                </c:pt>
                <c:pt idx="6126">
                  <c:v>35976</c:v>
                </c:pt>
                <c:pt idx="6127">
                  <c:v>35975</c:v>
                </c:pt>
                <c:pt idx="6128">
                  <c:v>35972</c:v>
                </c:pt>
                <c:pt idx="6129">
                  <c:v>35971</c:v>
                </c:pt>
                <c:pt idx="6130">
                  <c:v>35970</c:v>
                </c:pt>
                <c:pt idx="6131">
                  <c:v>35969</c:v>
                </c:pt>
                <c:pt idx="6132">
                  <c:v>35968</c:v>
                </c:pt>
                <c:pt idx="6133">
                  <c:v>35965</c:v>
                </c:pt>
                <c:pt idx="6134">
                  <c:v>35964</c:v>
                </c:pt>
                <c:pt idx="6135">
                  <c:v>35963</c:v>
                </c:pt>
                <c:pt idx="6136">
                  <c:v>35962</c:v>
                </c:pt>
                <c:pt idx="6137">
                  <c:v>35961</c:v>
                </c:pt>
                <c:pt idx="6138">
                  <c:v>35958</c:v>
                </c:pt>
                <c:pt idx="6139">
                  <c:v>35957</c:v>
                </c:pt>
                <c:pt idx="6140">
                  <c:v>35956</c:v>
                </c:pt>
                <c:pt idx="6141">
                  <c:v>35955</c:v>
                </c:pt>
                <c:pt idx="6142">
                  <c:v>35954</c:v>
                </c:pt>
                <c:pt idx="6143">
                  <c:v>35951</c:v>
                </c:pt>
                <c:pt idx="6144">
                  <c:v>35950</c:v>
                </c:pt>
                <c:pt idx="6145">
                  <c:v>35949</c:v>
                </c:pt>
                <c:pt idx="6146">
                  <c:v>35948</c:v>
                </c:pt>
                <c:pt idx="6147">
                  <c:v>35947</c:v>
                </c:pt>
                <c:pt idx="6148">
                  <c:v>35944</c:v>
                </c:pt>
                <c:pt idx="6149">
                  <c:v>35943</c:v>
                </c:pt>
                <c:pt idx="6150">
                  <c:v>35942</c:v>
                </c:pt>
                <c:pt idx="6151">
                  <c:v>35941</c:v>
                </c:pt>
                <c:pt idx="6152">
                  <c:v>35937</c:v>
                </c:pt>
                <c:pt idx="6153">
                  <c:v>35936</c:v>
                </c:pt>
                <c:pt idx="6154">
                  <c:v>35935</c:v>
                </c:pt>
                <c:pt idx="6155">
                  <c:v>35934</c:v>
                </c:pt>
                <c:pt idx="6156">
                  <c:v>35933</c:v>
                </c:pt>
                <c:pt idx="6157">
                  <c:v>35930</c:v>
                </c:pt>
                <c:pt idx="6158">
                  <c:v>35929</c:v>
                </c:pt>
                <c:pt idx="6159">
                  <c:v>35928</c:v>
                </c:pt>
                <c:pt idx="6160">
                  <c:v>35927</c:v>
                </c:pt>
                <c:pt idx="6161">
                  <c:v>35926</c:v>
                </c:pt>
                <c:pt idx="6162">
                  <c:v>35923</c:v>
                </c:pt>
                <c:pt idx="6163">
                  <c:v>35922</c:v>
                </c:pt>
                <c:pt idx="6164">
                  <c:v>35921</c:v>
                </c:pt>
                <c:pt idx="6165">
                  <c:v>35920</c:v>
                </c:pt>
                <c:pt idx="6166">
                  <c:v>35919</c:v>
                </c:pt>
                <c:pt idx="6167">
                  <c:v>35916</c:v>
                </c:pt>
                <c:pt idx="6168">
                  <c:v>35915</c:v>
                </c:pt>
                <c:pt idx="6169">
                  <c:v>35914</c:v>
                </c:pt>
                <c:pt idx="6170">
                  <c:v>35913</c:v>
                </c:pt>
                <c:pt idx="6171">
                  <c:v>35912</c:v>
                </c:pt>
                <c:pt idx="6172">
                  <c:v>35909</c:v>
                </c:pt>
                <c:pt idx="6173">
                  <c:v>35908</c:v>
                </c:pt>
                <c:pt idx="6174">
                  <c:v>35907</c:v>
                </c:pt>
                <c:pt idx="6175">
                  <c:v>35906</c:v>
                </c:pt>
                <c:pt idx="6176">
                  <c:v>35905</c:v>
                </c:pt>
                <c:pt idx="6177">
                  <c:v>35902</c:v>
                </c:pt>
                <c:pt idx="6178">
                  <c:v>35901</c:v>
                </c:pt>
                <c:pt idx="6179">
                  <c:v>35900</c:v>
                </c:pt>
                <c:pt idx="6180">
                  <c:v>35899</c:v>
                </c:pt>
                <c:pt idx="6181">
                  <c:v>35898</c:v>
                </c:pt>
                <c:pt idx="6182">
                  <c:v>35894</c:v>
                </c:pt>
                <c:pt idx="6183">
                  <c:v>35893</c:v>
                </c:pt>
                <c:pt idx="6184">
                  <c:v>35892</c:v>
                </c:pt>
                <c:pt idx="6185">
                  <c:v>35891</c:v>
                </c:pt>
                <c:pt idx="6186">
                  <c:v>35888</c:v>
                </c:pt>
                <c:pt idx="6187">
                  <c:v>35887</c:v>
                </c:pt>
                <c:pt idx="6188">
                  <c:v>35886</c:v>
                </c:pt>
                <c:pt idx="6189">
                  <c:v>35885</c:v>
                </c:pt>
                <c:pt idx="6190">
                  <c:v>35884</c:v>
                </c:pt>
                <c:pt idx="6191">
                  <c:v>35881</c:v>
                </c:pt>
                <c:pt idx="6192">
                  <c:v>35880</c:v>
                </c:pt>
                <c:pt idx="6193">
                  <c:v>35879</c:v>
                </c:pt>
                <c:pt idx="6194">
                  <c:v>35878</c:v>
                </c:pt>
                <c:pt idx="6195">
                  <c:v>35877</c:v>
                </c:pt>
                <c:pt idx="6196">
                  <c:v>35874</c:v>
                </c:pt>
                <c:pt idx="6197">
                  <c:v>35873</c:v>
                </c:pt>
                <c:pt idx="6198">
                  <c:v>35872</c:v>
                </c:pt>
                <c:pt idx="6199">
                  <c:v>35871</c:v>
                </c:pt>
                <c:pt idx="6200">
                  <c:v>35870</c:v>
                </c:pt>
                <c:pt idx="6201">
                  <c:v>35867</c:v>
                </c:pt>
                <c:pt idx="6202">
                  <c:v>35866</c:v>
                </c:pt>
                <c:pt idx="6203">
                  <c:v>35865</c:v>
                </c:pt>
                <c:pt idx="6204">
                  <c:v>35864</c:v>
                </c:pt>
                <c:pt idx="6205">
                  <c:v>35863</c:v>
                </c:pt>
                <c:pt idx="6206">
                  <c:v>35860</c:v>
                </c:pt>
                <c:pt idx="6207">
                  <c:v>35859</c:v>
                </c:pt>
                <c:pt idx="6208">
                  <c:v>35858</c:v>
                </c:pt>
                <c:pt idx="6209">
                  <c:v>35857</c:v>
                </c:pt>
                <c:pt idx="6210">
                  <c:v>35856</c:v>
                </c:pt>
                <c:pt idx="6211">
                  <c:v>35853</c:v>
                </c:pt>
                <c:pt idx="6212">
                  <c:v>35852</c:v>
                </c:pt>
                <c:pt idx="6213">
                  <c:v>35851</c:v>
                </c:pt>
                <c:pt idx="6214">
                  <c:v>35850</c:v>
                </c:pt>
                <c:pt idx="6215">
                  <c:v>35849</c:v>
                </c:pt>
                <c:pt idx="6216">
                  <c:v>35846</c:v>
                </c:pt>
                <c:pt idx="6217">
                  <c:v>35845</c:v>
                </c:pt>
                <c:pt idx="6218">
                  <c:v>35844</c:v>
                </c:pt>
                <c:pt idx="6219">
                  <c:v>35843</c:v>
                </c:pt>
                <c:pt idx="6220">
                  <c:v>35839</c:v>
                </c:pt>
                <c:pt idx="6221">
                  <c:v>35838</c:v>
                </c:pt>
                <c:pt idx="6222">
                  <c:v>35837</c:v>
                </c:pt>
                <c:pt idx="6223">
                  <c:v>35836</c:v>
                </c:pt>
                <c:pt idx="6224">
                  <c:v>35835</c:v>
                </c:pt>
                <c:pt idx="6225">
                  <c:v>35832</c:v>
                </c:pt>
                <c:pt idx="6226">
                  <c:v>35831</c:v>
                </c:pt>
                <c:pt idx="6227">
                  <c:v>35830</c:v>
                </c:pt>
                <c:pt idx="6228">
                  <c:v>35829</c:v>
                </c:pt>
                <c:pt idx="6229">
                  <c:v>35828</c:v>
                </c:pt>
                <c:pt idx="6230">
                  <c:v>35825</c:v>
                </c:pt>
                <c:pt idx="6231">
                  <c:v>35824</c:v>
                </c:pt>
                <c:pt idx="6232">
                  <c:v>35823</c:v>
                </c:pt>
                <c:pt idx="6233">
                  <c:v>35822</c:v>
                </c:pt>
                <c:pt idx="6234">
                  <c:v>35821</c:v>
                </c:pt>
                <c:pt idx="6235">
                  <c:v>35818</c:v>
                </c:pt>
                <c:pt idx="6236">
                  <c:v>35817</c:v>
                </c:pt>
                <c:pt idx="6237">
                  <c:v>35816</c:v>
                </c:pt>
                <c:pt idx="6238">
                  <c:v>35815</c:v>
                </c:pt>
                <c:pt idx="6239">
                  <c:v>35811</c:v>
                </c:pt>
                <c:pt idx="6240">
                  <c:v>35810</c:v>
                </c:pt>
                <c:pt idx="6241">
                  <c:v>35809</c:v>
                </c:pt>
                <c:pt idx="6242">
                  <c:v>35808</c:v>
                </c:pt>
                <c:pt idx="6243">
                  <c:v>35807</c:v>
                </c:pt>
                <c:pt idx="6244">
                  <c:v>35804</c:v>
                </c:pt>
                <c:pt idx="6245">
                  <c:v>35803</c:v>
                </c:pt>
                <c:pt idx="6246">
                  <c:v>35802</c:v>
                </c:pt>
                <c:pt idx="6247">
                  <c:v>35801</c:v>
                </c:pt>
                <c:pt idx="6248">
                  <c:v>35800</c:v>
                </c:pt>
                <c:pt idx="6249">
                  <c:v>35797</c:v>
                </c:pt>
                <c:pt idx="6250">
                  <c:v>35795</c:v>
                </c:pt>
                <c:pt idx="6251">
                  <c:v>35794</c:v>
                </c:pt>
                <c:pt idx="6252">
                  <c:v>35793</c:v>
                </c:pt>
                <c:pt idx="6253">
                  <c:v>35790</c:v>
                </c:pt>
                <c:pt idx="6254">
                  <c:v>35788</c:v>
                </c:pt>
                <c:pt idx="6255">
                  <c:v>35787</c:v>
                </c:pt>
                <c:pt idx="6256">
                  <c:v>35786</c:v>
                </c:pt>
                <c:pt idx="6257">
                  <c:v>35783</c:v>
                </c:pt>
                <c:pt idx="6258">
                  <c:v>35782</c:v>
                </c:pt>
                <c:pt idx="6259">
                  <c:v>35781</c:v>
                </c:pt>
                <c:pt idx="6260">
                  <c:v>35780</c:v>
                </c:pt>
                <c:pt idx="6261">
                  <c:v>35779</c:v>
                </c:pt>
                <c:pt idx="6262">
                  <c:v>35776</c:v>
                </c:pt>
                <c:pt idx="6263">
                  <c:v>35775</c:v>
                </c:pt>
                <c:pt idx="6264">
                  <c:v>35774</c:v>
                </c:pt>
                <c:pt idx="6265">
                  <c:v>35773</c:v>
                </c:pt>
                <c:pt idx="6266">
                  <c:v>35772</c:v>
                </c:pt>
                <c:pt idx="6267">
                  <c:v>35769</c:v>
                </c:pt>
                <c:pt idx="6268">
                  <c:v>35768</c:v>
                </c:pt>
                <c:pt idx="6269">
                  <c:v>35767</c:v>
                </c:pt>
                <c:pt idx="6270">
                  <c:v>35766</c:v>
                </c:pt>
                <c:pt idx="6271">
                  <c:v>35765</c:v>
                </c:pt>
                <c:pt idx="6272">
                  <c:v>35762</c:v>
                </c:pt>
                <c:pt idx="6273">
                  <c:v>35760</c:v>
                </c:pt>
                <c:pt idx="6274">
                  <c:v>35759</c:v>
                </c:pt>
                <c:pt idx="6275">
                  <c:v>35758</c:v>
                </c:pt>
                <c:pt idx="6276">
                  <c:v>35755</c:v>
                </c:pt>
                <c:pt idx="6277">
                  <c:v>35754</c:v>
                </c:pt>
                <c:pt idx="6278">
                  <c:v>35753</c:v>
                </c:pt>
                <c:pt idx="6279">
                  <c:v>35752</c:v>
                </c:pt>
                <c:pt idx="6280">
                  <c:v>35751</c:v>
                </c:pt>
                <c:pt idx="6281">
                  <c:v>35748</c:v>
                </c:pt>
                <c:pt idx="6282">
                  <c:v>35747</c:v>
                </c:pt>
                <c:pt idx="6283">
                  <c:v>35746</c:v>
                </c:pt>
                <c:pt idx="6284">
                  <c:v>35745</c:v>
                </c:pt>
                <c:pt idx="6285">
                  <c:v>35744</c:v>
                </c:pt>
                <c:pt idx="6286">
                  <c:v>35741</c:v>
                </c:pt>
                <c:pt idx="6287">
                  <c:v>35740</c:v>
                </c:pt>
                <c:pt idx="6288">
                  <c:v>35739</c:v>
                </c:pt>
                <c:pt idx="6289">
                  <c:v>35738</c:v>
                </c:pt>
                <c:pt idx="6290">
                  <c:v>35737</c:v>
                </c:pt>
                <c:pt idx="6291">
                  <c:v>35734</c:v>
                </c:pt>
                <c:pt idx="6292">
                  <c:v>35733</c:v>
                </c:pt>
                <c:pt idx="6293">
                  <c:v>35732</c:v>
                </c:pt>
                <c:pt idx="6294">
                  <c:v>35731</c:v>
                </c:pt>
                <c:pt idx="6295">
                  <c:v>35730</c:v>
                </c:pt>
                <c:pt idx="6296">
                  <c:v>35727</c:v>
                </c:pt>
                <c:pt idx="6297">
                  <c:v>35726</c:v>
                </c:pt>
                <c:pt idx="6298">
                  <c:v>35725</c:v>
                </c:pt>
                <c:pt idx="6299">
                  <c:v>35724</c:v>
                </c:pt>
                <c:pt idx="6300">
                  <c:v>35723</c:v>
                </c:pt>
                <c:pt idx="6301">
                  <c:v>35720</c:v>
                </c:pt>
                <c:pt idx="6302">
                  <c:v>35719</c:v>
                </c:pt>
                <c:pt idx="6303">
                  <c:v>35718</c:v>
                </c:pt>
                <c:pt idx="6304">
                  <c:v>35717</c:v>
                </c:pt>
                <c:pt idx="6305">
                  <c:v>35716</c:v>
                </c:pt>
                <c:pt idx="6306">
                  <c:v>35713</c:v>
                </c:pt>
                <c:pt idx="6307">
                  <c:v>35712</c:v>
                </c:pt>
                <c:pt idx="6308">
                  <c:v>35711</c:v>
                </c:pt>
                <c:pt idx="6309">
                  <c:v>35710</c:v>
                </c:pt>
                <c:pt idx="6310">
                  <c:v>35709</c:v>
                </c:pt>
                <c:pt idx="6311">
                  <c:v>35706</c:v>
                </c:pt>
                <c:pt idx="6312">
                  <c:v>35705</c:v>
                </c:pt>
                <c:pt idx="6313">
                  <c:v>35704</c:v>
                </c:pt>
                <c:pt idx="6314">
                  <c:v>35703</c:v>
                </c:pt>
                <c:pt idx="6315">
                  <c:v>35702</c:v>
                </c:pt>
                <c:pt idx="6316">
                  <c:v>35699</c:v>
                </c:pt>
                <c:pt idx="6317">
                  <c:v>35698</c:v>
                </c:pt>
                <c:pt idx="6318">
                  <c:v>35697</c:v>
                </c:pt>
                <c:pt idx="6319">
                  <c:v>35696</c:v>
                </c:pt>
                <c:pt idx="6320">
                  <c:v>35695</c:v>
                </c:pt>
                <c:pt idx="6321">
                  <c:v>35692</c:v>
                </c:pt>
                <c:pt idx="6322">
                  <c:v>35691</c:v>
                </c:pt>
                <c:pt idx="6323">
                  <c:v>35690</c:v>
                </c:pt>
                <c:pt idx="6324">
                  <c:v>35689</c:v>
                </c:pt>
                <c:pt idx="6325">
                  <c:v>35688</c:v>
                </c:pt>
                <c:pt idx="6326">
                  <c:v>35685</c:v>
                </c:pt>
                <c:pt idx="6327">
                  <c:v>35684</c:v>
                </c:pt>
                <c:pt idx="6328">
                  <c:v>35683</c:v>
                </c:pt>
                <c:pt idx="6329">
                  <c:v>35682</c:v>
                </c:pt>
                <c:pt idx="6330">
                  <c:v>35681</c:v>
                </c:pt>
                <c:pt idx="6331">
                  <c:v>35678</c:v>
                </c:pt>
                <c:pt idx="6332">
                  <c:v>35677</c:v>
                </c:pt>
                <c:pt idx="6333">
                  <c:v>35676</c:v>
                </c:pt>
                <c:pt idx="6334">
                  <c:v>35675</c:v>
                </c:pt>
                <c:pt idx="6335">
                  <c:v>35671</c:v>
                </c:pt>
                <c:pt idx="6336">
                  <c:v>35670</c:v>
                </c:pt>
                <c:pt idx="6337">
                  <c:v>35669</c:v>
                </c:pt>
                <c:pt idx="6338">
                  <c:v>35668</c:v>
                </c:pt>
                <c:pt idx="6339">
                  <c:v>35667</c:v>
                </c:pt>
                <c:pt idx="6340">
                  <c:v>35664</c:v>
                </c:pt>
                <c:pt idx="6341">
                  <c:v>35663</c:v>
                </c:pt>
                <c:pt idx="6342">
                  <c:v>35662</c:v>
                </c:pt>
                <c:pt idx="6343">
                  <c:v>35661</c:v>
                </c:pt>
                <c:pt idx="6344">
                  <c:v>35660</c:v>
                </c:pt>
                <c:pt idx="6345">
                  <c:v>35657</c:v>
                </c:pt>
                <c:pt idx="6346">
                  <c:v>35656</c:v>
                </c:pt>
                <c:pt idx="6347">
                  <c:v>35655</c:v>
                </c:pt>
                <c:pt idx="6348">
                  <c:v>35654</c:v>
                </c:pt>
                <c:pt idx="6349">
                  <c:v>35653</c:v>
                </c:pt>
                <c:pt idx="6350">
                  <c:v>35650</c:v>
                </c:pt>
                <c:pt idx="6351">
                  <c:v>35649</c:v>
                </c:pt>
                <c:pt idx="6352">
                  <c:v>35648</c:v>
                </c:pt>
                <c:pt idx="6353">
                  <c:v>35647</c:v>
                </c:pt>
                <c:pt idx="6354">
                  <c:v>35646</c:v>
                </c:pt>
                <c:pt idx="6355">
                  <c:v>35643</c:v>
                </c:pt>
                <c:pt idx="6356">
                  <c:v>35642</c:v>
                </c:pt>
                <c:pt idx="6357">
                  <c:v>35641</c:v>
                </c:pt>
                <c:pt idx="6358">
                  <c:v>35640</c:v>
                </c:pt>
                <c:pt idx="6359">
                  <c:v>35639</c:v>
                </c:pt>
                <c:pt idx="6360">
                  <c:v>35636</c:v>
                </c:pt>
                <c:pt idx="6361">
                  <c:v>35635</c:v>
                </c:pt>
                <c:pt idx="6362">
                  <c:v>35634</c:v>
                </c:pt>
                <c:pt idx="6363">
                  <c:v>35633</c:v>
                </c:pt>
                <c:pt idx="6364">
                  <c:v>35632</c:v>
                </c:pt>
                <c:pt idx="6365">
                  <c:v>35629</c:v>
                </c:pt>
                <c:pt idx="6366">
                  <c:v>35628</c:v>
                </c:pt>
                <c:pt idx="6367">
                  <c:v>35627</c:v>
                </c:pt>
                <c:pt idx="6368">
                  <c:v>35626</c:v>
                </c:pt>
                <c:pt idx="6369">
                  <c:v>35625</c:v>
                </c:pt>
                <c:pt idx="6370">
                  <c:v>35622</c:v>
                </c:pt>
                <c:pt idx="6371">
                  <c:v>35621</c:v>
                </c:pt>
                <c:pt idx="6372">
                  <c:v>35620</c:v>
                </c:pt>
                <c:pt idx="6373">
                  <c:v>35619</c:v>
                </c:pt>
                <c:pt idx="6374">
                  <c:v>35618</c:v>
                </c:pt>
                <c:pt idx="6375">
                  <c:v>35614</c:v>
                </c:pt>
                <c:pt idx="6376">
                  <c:v>35613</c:v>
                </c:pt>
                <c:pt idx="6377">
                  <c:v>35612</c:v>
                </c:pt>
                <c:pt idx="6378">
                  <c:v>35611</c:v>
                </c:pt>
                <c:pt idx="6379">
                  <c:v>35608</c:v>
                </c:pt>
                <c:pt idx="6380">
                  <c:v>35607</c:v>
                </c:pt>
                <c:pt idx="6381">
                  <c:v>35606</c:v>
                </c:pt>
                <c:pt idx="6382">
                  <c:v>35605</c:v>
                </c:pt>
                <c:pt idx="6383">
                  <c:v>35604</c:v>
                </c:pt>
                <c:pt idx="6384">
                  <c:v>35601</c:v>
                </c:pt>
                <c:pt idx="6385">
                  <c:v>35600</c:v>
                </c:pt>
                <c:pt idx="6386">
                  <c:v>35599</c:v>
                </c:pt>
                <c:pt idx="6387">
                  <c:v>35598</c:v>
                </c:pt>
                <c:pt idx="6388">
                  <c:v>35597</c:v>
                </c:pt>
                <c:pt idx="6389">
                  <c:v>35594</c:v>
                </c:pt>
                <c:pt idx="6390">
                  <c:v>35593</c:v>
                </c:pt>
                <c:pt idx="6391">
                  <c:v>35592</c:v>
                </c:pt>
                <c:pt idx="6392">
                  <c:v>35591</c:v>
                </c:pt>
                <c:pt idx="6393">
                  <c:v>35590</c:v>
                </c:pt>
                <c:pt idx="6394">
                  <c:v>35587</c:v>
                </c:pt>
                <c:pt idx="6395">
                  <c:v>35586</c:v>
                </c:pt>
                <c:pt idx="6396">
                  <c:v>35585</c:v>
                </c:pt>
                <c:pt idx="6397">
                  <c:v>35584</c:v>
                </c:pt>
                <c:pt idx="6398">
                  <c:v>35583</c:v>
                </c:pt>
                <c:pt idx="6399">
                  <c:v>35580</c:v>
                </c:pt>
                <c:pt idx="6400">
                  <c:v>35579</c:v>
                </c:pt>
                <c:pt idx="6401">
                  <c:v>35578</c:v>
                </c:pt>
                <c:pt idx="6402">
                  <c:v>35577</c:v>
                </c:pt>
                <c:pt idx="6403">
                  <c:v>35573</c:v>
                </c:pt>
                <c:pt idx="6404">
                  <c:v>35572</c:v>
                </c:pt>
                <c:pt idx="6405">
                  <c:v>35571</c:v>
                </c:pt>
                <c:pt idx="6406">
                  <c:v>35570</c:v>
                </c:pt>
                <c:pt idx="6407">
                  <c:v>35569</c:v>
                </c:pt>
                <c:pt idx="6408">
                  <c:v>35566</c:v>
                </c:pt>
                <c:pt idx="6409">
                  <c:v>35565</c:v>
                </c:pt>
                <c:pt idx="6410">
                  <c:v>35564</c:v>
                </c:pt>
                <c:pt idx="6411">
                  <c:v>35563</c:v>
                </c:pt>
                <c:pt idx="6412">
                  <c:v>35562</c:v>
                </c:pt>
                <c:pt idx="6413">
                  <c:v>35559</c:v>
                </c:pt>
                <c:pt idx="6414">
                  <c:v>35558</c:v>
                </c:pt>
                <c:pt idx="6415">
                  <c:v>35557</c:v>
                </c:pt>
                <c:pt idx="6416">
                  <c:v>35556</c:v>
                </c:pt>
                <c:pt idx="6417">
                  <c:v>35555</c:v>
                </c:pt>
                <c:pt idx="6418">
                  <c:v>35552</c:v>
                </c:pt>
                <c:pt idx="6419">
                  <c:v>35551</c:v>
                </c:pt>
                <c:pt idx="6420">
                  <c:v>35550</c:v>
                </c:pt>
                <c:pt idx="6421">
                  <c:v>35549</c:v>
                </c:pt>
                <c:pt idx="6422">
                  <c:v>35548</c:v>
                </c:pt>
                <c:pt idx="6423">
                  <c:v>35545</c:v>
                </c:pt>
                <c:pt idx="6424">
                  <c:v>35544</c:v>
                </c:pt>
                <c:pt idx="6425">
                  <c:v>35543</c:v>
                </c:pt>
                <c:pt idx="6426">
                  <c:v>35542</c:v>
                </c:pt>
                <c:pt idx="6427">
                  <c:v>35541</c:v>
                </c:pt>
                <c:pt idx="6428">
                  <c:v>35538</c:v>
                </c:pt>
                <c:pt idx="6429">
                  <c:v>35537</c:v>
                </c:pt>
                <c:pt idx="6430">
                  <c:v>35536</c:v>
                </c:pt>
                <c:pt idx="6431">
                  <c:v>35535</c:v>
                </c:pt>
                <c:pt idx="6432">
                  <c:v>35534</c:v>
                </c:pt>
                <c:pt idx="6433">
                  <c:v>35531</c:v>
                </c:pt>
                <c:pt idx="6434">
                  <c:v>35530</c:v>
                </c:pt>
                <c:pt idx="6435">
                  <c:v>35529</c:v>
                </c:pt>
                <c:pt idx="6436">
                  <c:v>35528</c:v>
                </c:pt>
                <c:pt idx="6437">
                  <c:v>35527</c:v>
                </c:pt>
                <c:pt idx="6438">
                  <c:v>35524</c:v>
                </c:pt>
                <c:pt idx="6439">
                  <c:v>35523</c:v>
                </c:pt>
                <c:pt idx="6440">
                  <c:v>35522</c:v>
                </c:pt>
                <c:pt idx="6441">
                  <c:v>35521</c:v>
                </c:pt>
                <c:pt idx="6442">
                  <c:v>35520</c:v>
                </c:pt>
                <c:pt idx="6443">
                  <c:v>35516</c:v>
                </c:pt>
                <c:pt idx="6444">
                  <c:v>35515</c:v>
                </c:pt>
                <c:pt idx="6445">
                  <c:v>35514</c:v>
                </c:pt>
                <c:pt idx="6446">
                  <c:v>35513</c:v>
                </c:pt>
                <c:pt idx="6447">
                  <c:v>35510</c:v>
                </c:pt>
                <c:pt idx="6448">
                  <c:v>35509</c:v>
                </c:pt>
                <c:pt idx="6449">
                  <c:v>35508</c:v>
                </c:pt>
                <c:pt idx="6450">
                  <c:v>35507</c:v>
                </c:pt>
                <c:pt idx="6451">
                  <c:v>35506</c:v>
                </c:pt>
                <c:pt idx="6452">
                  <c:v>35503</c:v>
                </c:pt>
                <c:pt idx="6453">
                  <c:v>35502</c:v>
                </c:pt>
                <c:pt idx="6454">
                  <c:v>35501</c:v>
                </c:pt>
                <c:pt idx="6455">
                  <c:v>35500</c:v>
                </c:pt>
                <c:pt idx="6456">
                  <c:v>35499</c:v>
                </c:pt>
                <c:pt idx="6457">
                  <c:v>35496</c:v>
                </c:pt>
                <c:pt idx="6458">
                  <c:v>35495</c:v>
                </c:pt>
                <c:pt idx="6459">
                  <c:v>35494</c:v>
                </c:pt>
                <c:pt idx="6460">
                  <c:v>35493</c:v>
                </c:pt>
                <c:pt idx="6461">
                  <c:v>35492</c:v>
                </c:pt>
                <c:pt idx="6462">
                  <c:v>35489</c:v>
                </c:pt>
                <c:pt idx="6463">
                  <c:v>35488</c:v>
                </c:pt>
                <c:pt idx="6464">
                  <c:v>35487</c:v>
                </c:pt>
                <c:pt idx="6465">
                  <c:v>35486</c:v>
                </c:pt>
                <c:pt idx="6466">
                  <c:v>35485</c:v>
                </c:pt>
                <c:pt idx="6467">
                  <c:v>35482</c:v>
                </c:pt>
                <c:pt idx="6468">
                  <c:v>35481</c:v>
                </c:pt>
                <c:pt idx="6469">
                  <c:v>35480</c:v>
                </c:pt>
                <c:pt idx="6470">
                  <c:v>35479</c:v>
                </c:pt>
                <c:pt idx="6471">
                  <c:v>35475</c:v>
                </c:pt>
                <c:pt idx="6472">
                  <c:v>35474</c:v>
                </c:pt>
                <c:pt idx="6473">
                  <c:v>35473</c:v>
                </c:pt>
                <c:pt idx="6474">
                  <c:v>35472</c:v>
                </c:pt>
                <c:pt idx="6475">
                  <c:v>35471</c:v>
                </c:pt>
                <c:pt idx="6476">
                  <c:v>35468</c:v>
                </c:pt>
                <c:pt idx="6477">
                  <c:v>35467</c:v>
                </c:pt>
                <c:pt idx="6478">
                  <c:v>35466</c:v>
                </c:pt>
                <c:pt idx="6479">
                  <c:v>35465</c:v>
                </c:pt>
                <c:pt idx="6480">
                  <c:v>35464</c:v>
                </c:pt>
                <c:pt idx="6481">
                  <c:v>35461</c:v>
                </c:pt>
                <c:pt idx="6482">
                  <c:v>35460</c:v>
                </c:pt>
                <c:pt idx="6483">
                  <c:v>35459</c:v>
                </c:pt>
                <c:pt idx="6484">
                  <c:v>35458</c:v>
                </c:pt>
                <c:pt idx="6485">
                  <c:v>35457</c:v>
                </c:pt>
                <c:pt idx="6486">
                  <c:v>35454</c:v>
                </c:pt>
                <c:pt idx="6487">
                  <c:v>35453</c:v>
                </c:pt>
                <c:pt idx="6488">
                  <c:v>35452</c:v>
                </c:pt>
                <c:pt idx="6489">
                  <c:v>35451</c:v>
                </c:pt>
                <c:pt idx="6490">
                  <c:v>35450</c:v>
                </c:pt>
                <c:pt idx="6491">
                  <c:v>35447</c:v>
                </c:pt>
                <c:pt idx="6492">
                  <c:v>35446</c:v>
                </c:pt>
                <c:pt idx="6493">
                  <c:v>35445</c:v>
                </c:pt>
                <c:pt idx="6494">
                  <c:v>35444</c:v>
                </c:pt>
                <c:pt idx="6495">
                  <c:v>35443</c:v>
                </c:pt>
                <c:pt idx="6496">
                  <c:v>35440</c:v>
                </c:pt>
                <c:pt idx="6497">
                  <c:v>35439</c:v>
                </c:pt>
                <c:pt idx="6498">
                  <c:v>35438</c:v>
                </c:pt>
                <c:pt idx="6499">
                  <c:v>35437</c:v>
                </c:pt>
                <c:pt idx="6500">
                  <c:v>35436</c:v>
                </c:pt>
                <c:pt idx="6501">
                  <c:v>35433</c:v>
                </c:pt>
                <c:pt idx="6502">
                  <c:v>35432</c:v>
                </c:pt>
                <c:pt idx="6503">
                  <c:v>35430</c:v>
                </c:pt>
                <c:pt idx="6504">
                  <c:v>35429</c:v>
                </c:pt>
                <c:pt idx="6505">
                  <c:v>35426</c:v>
                </c:pt>
                <c:pt idx="6506">
                  <c:v>35425</c:v>
                </c:pt>
                <c:pt idx="6507">
                  <c:v>35423</c:v>
                </c:pt>
                <c:pt idx="6508">
                  <c:v>35422</c:v>
                </c:pt>
                <c:pt idx="6509">
                  <c:v>35419</c:v>
                </c:pt>
                <c:pt idx="6510">
                  <c:v>35418</c:v>
                </c:pt>
                <c:pt idx="6511">
                  <c:v>35417</c:v>
                </c:pt>
                <c:pt idx="6512">
                  <c:v>35416</c:v>
                </c:pt>
                <c:pt idx="6513">
                  <c:v>35415</c:v>
                </c:pt>
                <c:pt idx="6514">
                  <c:v>35412</c:v>
                </c:pt>
                <c:pt idx="6515">
                  <c:v>35411</c:v>
                </c:pt>
                <c:pt idx="6516">
                  <c:v>35410</c:v>
                </c:pt>
                <c:pt idx="6517">
                  <c:v>35409</c:v>
                </c:pt>
                <c:pt idx="6518">
                  <c:v>35408</c:v>
                </c:pt>
                <c:pt idx="6519">
                  <c:v>35405</c:v>
                </c:pt>
                <c:pt idx="6520">
                  <c:v>35404</c:v>
                </c:pt>
                <c:pt idx="6521">
                  <c:v>35403</c:v>
                </c:pt>
                <c:pt idx="6522">
                  <c:v>35402</c:v>
                </c:pt>
                <c:pt idx="6523">
                  <c:v>35401</c:v>
                </c:pt>
                <c:pt idx="6524">
                  <c:v>35398</c:v>
                </c:pt>
                <c:pt idx="6525">
                  <c:v>35396</c:v>
                </c:pt>
                <c:pt idx="6526">
                  <c:v>35395</c:v>
                </c:pt>
                <c:pt idx="6527">
                  <c:v>35394</c:v>
                </c:pt>
                <c:pt idx="6528">
                  <c:v>35391</c:v>
                </c:pt>
                <c:pt idx="6529">
                  <c:v>35390</c:v>
                </c:pt>
                <c:pt idx="6530">
                  <c:v>35389</c:v>
                </c:pt>
                <c:pt idx="6531">
                  <c:v>35388</c:v>
                </c:pt>
                <c:pt idx="6532">
                  <c:v>35387</c:v>
                </c:pt>
                <c:pt idx="6533">
                  <c:v>35384</c:v>
                </c:pt>
                <c:pt idx="6534">
                  <c:v>35383</c:v>
                </c:pt>
                <c:pt idx="6535">
                  <c:v>35382</c:v>
                </c:pt>
                <c:pt idx="6536">
                  <c:v>35381</c:v>
                </c:pt>
                <c:pt idx="6537">
                  <c:v>35380</c:v>
                </c:pt>
                <c:pt idx="6538">
                  <c:v>35377</c:v>
                </c:pt>
                <c:pt idx="6539">
                  <c:v>35376</c:v>
                </c:pt>
                <c:pt idx="6540">
                  <c:v>35375</c:v>
                </c:pt>
                <c:pt idx="6541">
                  <c:v>35374</c:v>
                </c:pt>
                <c:pt idx="6542">
                  <c:v>35373</c:v>
                </c:pt>
                <c:pt idx="6543">
                  <c:v>35370</c:v>
                </c:pt>
                <c:pt idx="6544">
                  <c:v>35369</c:v>
                </c:pt>
                <c:pt idx="6545">
                  <c:v>35368</c:v>
                </c:pt>
                <c:pt idx="6546">
                  <c:v>35367</c:v>
                </c:pt>
                <c:pt idx="6547">
                  <c:v>35366</c:v>
                </c:pt>
                <c:pt idx="6548">
                  <c:v>35363</c:v>
                </c:pt>
                <c:pt idx="6549">
                  <c:v>35362</c:v>
                </c:pt>
                <c:pt idx="6550">
                  <c:v>35361</c:v>
                </c:pt>
                <c:pt idx="6551">
                  <c:v>35360</c:v>
                </c:pt>
                <c:pt idx="6552">
                  <c:v>35359</c:v>
                </c:pt>
                <c:pt idx="6553">
                  <c:v>35356</c:v>
                </c:pt>
                <c:pt idx="6554">
                  <c:v>35355</c:v>
                </c:pt>
                <c:pt idx="6555">
                  <c:v>35354</c:v>
                </c:pt>
                <c:pt idx="6556">
                  <c:v>35353</c:v>
                </c:pt>
                <c:pt idx="6557">
                  <c:v>35352</c:v>
                </c:pt>
                <c:pt idx="6558">
                  <c:v>35349</c:v>
                </c:pt>
                <c:pt idx="6559">
                  <c:v>35348</c:v>
                </c:pt>
                <c:pt idx="6560">
                  <c:v>35347</c:v>
                </c:pt>
                <c:pt idx="6561">
                  <c:v>35346</c:v>
                </c:pt>
                <c:pt idx="6562">
                  <c:v>35345</c:v>
                </c:pt>
                <c:pt idx="6563">
                  <c:v>35342</c:v>
                </c:pt>
                <c:pt idx="6564">
                  <c:v>35341</c:v>
                </c:pt>
                <c:pt idx="6565">
                  <c:v>35340</c:v>
                </c:pt>
                <c:pt idx="6566">
                  <c:v>35339</c:v>
                </c:pt>
                <c:pt idx="6567">
                  <c:v>35338</c:v>
                </c:pt>
                <c:pt idx="6568">
                  <c:v>35335</c:v>
                </c:pt>
                <c:pt idx="6569">
                  <c:v>35334</c:v>
                </c:pt>
                <c:pt idx="6570">
                  <c:v>35333</c:v>
                </c:pt>
                <c:pt idx="6571">
                  <c:v>35332</c:v>
                </c:pt>
                <c:pt idx="6572">
                  <c:v>35331</c:v>
                </c:pt>
                <c:pt idx="6573">
                  <c:v>35328</c:v>
                </c:pt>
                <c:pt idx="6574">
                  <c:v>35327</c:v>
                </c:pt>
                <c:pt idx="6575">
                  <c:v>35326</c:v>
                </c:pt>
                <c:pt idx="6576">
                  <c:v>35325</c:v>
                </c:pt>
                <c:pt idx="6577">
                  <c:v>35324</c:v>
                </c:pt>
                <c:pt idx="6578">
                  <c:v>35321</c:v>
                </c:pt>
                <c:pt idx="6579">
                  <c:v>35320</c:v>
                </c:pt>
                <c:pt idx="6580">
                  <c:v>35319</c:v>
                </c:pt>
                <c:pt idx="6581">
                  <c:v>35318</c:v>
                </c:pt>
                <c:pt idx="6582">
                  <c:v>35317</c:v>
                </c:pt>
                <c:pt idx="6583">
                  <c:v>35314</c:v>
                </c:pt>
                <c:pt idx="6584">
                  <c:v>35313</c:v>
                </c:pt>
                <c:pt idx="6585">
                  <c:v>35312</c:v>
                </c:pt>
                <c:pt idx="6586">
                  <c:v>35311</c:v>
                </c:pt>
                <c:pt idx="6587">
                  <c:v>35307</c:v>
                </c:pt>
                <c:pt idx="6588">
                  <c:v>35306</c:v>
                </c:pt>
                <c:pt idx="6589">
                  <c:v>35305</c:v>
                </c:pt>
                <c:pt idx="6590">
                  <c:v>35304</c:v>
                </c:pt>
                <c:pt idx="6591">
                  <c:v>35303</c:v>
                </c:pt>
                <c:pt idx="6592">
                  <c:v>35300</c:v>
                </c:pt>
                <c:pt idx="6593">
                  <c:v>35299</c:v>
                </c:pt>
                <c:pt idx="6594">
                  <c:v>35298</c:v>
                </c:pt>
                <c:pt idx="6595">
                  <c:v>35297</c:v>
                </c:pt>
                <c:pt idx="6596">
                  <c:v>35296</c:v>
                </c:pt>
                <c:pt idx="6597">
                  <c:v>35293</c:v>
                </c:pt>
                <c:pt idx="6598">
                  <c:v>35292</c:v>
                </c:pt>
                <c:pt idx="6599">
                  <c:v>35291</c:v>
                </c:pt>
                <c:pt idx="6600">
                  <c:v>35290</c:v>
                </c:pt>
                <c:pt idx="6601">
                  <c:v>35289</c:v>
                </c:pt>
                <c:pt idx="6602">
                  <c:v>35286</c:v>
                </c:pt>
                <c:pt idx="6603">
                  <c:v>35285</c:v>
                </c:pt>
                <c:pt idx="6604">
                  <c:v>35284</c:v>
                </c:pt>
                <c:pt idx="6605">
                  <c:v>35283</c:v>
                </c:pt>
                <c:pt idx="6606">
                  <c:v>35282</c:v>
                </c:pt>
                <c:pt idx="6607">
                  <c:v>35279</c:v>
                </c:pt>
                <c:pt idx="6608">
                  <c:v>35278</c:v>
                </c:pt>
                <c:pt idx="6609">
                  <c:v>35277</c:v>
                </c:pt>
                <c:pt idx="6610">
                  <c:v>35276</c:v>
                </c:pt>
                <c:pt idx="6611">
                  <c:v>35275</c:v>
                </c:pt>
                <c:pt idx="6612">
                  <c:v>35272</c:v>
                </c:pt>
                <c:pt idx="6613">
                  <c:v>35271</c:v>
                </c:pt>
                <c:pt idx="6614">
                  <c:v>35270</c:v>
                </c:pt>
                <c:pt idx="6615">
                  <c:v>35269</c:v>
                </c:pt>
                <c:pt idx="6616">
                  <c:v>35268</c:v>
                </c:pt>
                <c:pt idx="6617">
                  <c:v>35265</c:v>
                </c:pt>
                <c:pt idx="6618">
                  <c:v>35264</c:v>
                </c:pt>
                <c:pt idx="6619">
                  <c:v>35263</c:v>
                </c:pt>
                <c:pt idx="6620">
                  <c:v>35262</c:v>
                </c:pt>
                <c:pt idx="6621">
                  <c:v>35261</c:v>
                </c:pt>
                <c:pt idx="6622">
                  <c:v>35258</c:v>
                </c:pt>
                <c:pt idx="6623">
                  <c:v>35257</c:v>
                </c:pt>
                <c:pt idx="6624">
                  <c:v>35256</c:v>
                </c:pt>
                <c:pt idx="6625">
                  <c:v>35255</c:v>
                </c:pt>
                <c:pt idx="6626">
                  <c:v>35254</c:v>
                </c:pt>
                <c:pt idx="6627">
                  <c:v>35251</c:v>
                </c:pt>
                <c:pt idx="6628">
                  <c:v>35249</c:v>
                </c:pt>
                <c:pt idx="6629">
                  <c:v>35248</c:v>
                </c:pt>
                <c:pt idx="6630">
                  <c:v>35247</c:v>
                </c:pt>
                <c:pt idx="6631">
                  <c:v>35244</c:v>
                </c:pt>
                <c:pt idx="6632">
                  <c:v>35243</c:v>
                </c:pt>
                <c:pt idx="6633">
                  <c:v>35242</c:v>
                </c:pt>
                <c:pt idx="6634">
                  <c:v>35241</c:v>
                </c:pt>
                <c:pt idx="6635">
                  <c:v>35240</c:v>
                </c:pt>
                <c:pt idx="6636">
                  <c:v>35237</c:v>
                </c:pt>
                <c:pt idx="6637">
                  <c:v>35236</c:v>
                </c:pt>
                <c:pt idx="6638">
                  <c:v>35235</c:v>
                </c:pt>
                <c:pt idx="6639">
                  <c:v>35234</c:v>
                </c:pt>
                <c:pt idx="6640">
                  <c:v>35233</c:v>
                </c:pt>
                <c:pt idx="6641">
                  <c:v>35230</c:v>
                </c:pt>
                <c:pt idx="6642">
                  <c:v>35229</c:v>
                </c:pt>
                <c:pt idx="6643">
                  <c:v>35228</c:v>
                </c:pt>
                <c:pt idx="6644">
                  <c:v>35227</c:v>
                </c:pt>
                <c:pt idx="6645">
                  <c:v>35226</c:v>
                </c:pt>
                <c:pt idx="6646">
                  <c:v>35223</c:v>
                </c:pt>
                <c:pt idx="6647">
                  <c:v>35222</c:v>
                </c:pt>
                <c:pt idx="6648">
                  <c:v>35221</c:v>
                </c:pt>
                <c:pt idx="6649">
                  <c:v>35220</c:v>
                </c:pt>
                <c:pt idx="6650">
                  <c:v>35219</c:v>
                </c:pt>
                <c:pt idx="6651">
                  <c:v>35216</c:v>
                </c:pt>
                <c:pt idx="6652">
                  <c:v>35215</c:v>
                </c:pt>
                <c:pt idx="6653">
                  <c:v>35214</c:v>
                </c:pt>
                <c:pt idx="6654">
                  <c:v>35213</c:v>
                </c:pt>
                <c:pt idx="6655">
                  <c:v>35209</c:v>
                </c:pt>
                <c:pt idx="6656">
                  <c:v>35208</c:v>
                </c:pt>
                <c:pt idx="6657">
                  <c:v>35207</c:v>
                </c:pt>
                <c:pt idx="6658">
                  <c:v>35206</c:v>
                </c:pt>
                <c:pt idx="6659">
                  <c:v>35205</c:v>
                </c:pt>
                <c:pt idx="6660">
                  <c:v>35202</c:v>
                </c:pt>
                <c:pt idx="6661">
                  <c:v>35201</c:v>
                </c:pt>
                <c:pt idx="6662">
                  <c:v>35200</c:v>
                </c:pt>
                <c:pt idx="6663">
                  <c:v>35199</c:v>
                </c:pt>
                <c:pt idx="6664">
                  <c:v>35198</c:v>
                </c:pt>
                <c:pt idx="6665">
                  <c:v>35195</c:v>
                </c:pt>
                <c:pt idx="6666">
                  <c:v>35194</c:v>
                </c:pt>
                <c:pt idx="6667">
                  <c:v>35193</c:v>
                </c:pt>
                <c:pt idx="6668">
                  <c:v>35192</c:v>
                </c:pt>
                <c:pt idx="6669">
                  <c:v>35191</c:v>
                </c:pt>
                <c:pt idx="6670">
                  <c:v>35188</c:v>
                </c:pt>
                <c:pt idx="6671">
                  <c:v>35187</c:v>
                </c:pt>
                <c:pt idx="6672">
                  <c:v>35186</c:v>
                </c:pt>
                <c:pt idx="6673">
                  <c:v>35185</c:v>
                </c:pt>
                <c:pt idx="6674">
                  <c:v>35184</c:v>
                </c:pt>
                <c:pt idx="6675">
                  <c:v>35181</c:v>
                </c:pt>
                <c:pt idx="6676">
                  <c:v>35180</c:v>
                </c:pt>
                <c:pt idx="6677">
                  <c:v>35179</c:v>
                </c:pt>
                <c:pt idx="6678">
                  <c:v>35178</c:v>
                </c:pt>
                <c:pt idx="6679">
                  <c:v>35177</c:v>
                </c:pt>
                <c:pt idx="6680">
                  <c:v>35174</c:v>
                </c:pt>
                <c:pt idx="6681">
                  <c:v>35173</c:v>
                </c:pt>
                <c:pt idx="6682">
                  <c:v>35172</c:v>
                </c:pt>
                <c:pt idx="6683">
                  <c:v>35171</c:v>
                </c:pt>
                <c:pt idx="6684">
                  <c:v>35170</c:v>
                </c:pt>
                <c:pt idx="6685">
                  <c:v>35167</c:v>
                </c:pt>
                <c:pt idx="6686">
                  <c:v>35166</c:v>
                </c:pt>
                <c:pt idx="6687">
                  <c:v>35165</c:v>
                </c:pt>
                <c:pt idx="6688">
                  <c:v>35164</c:v>
                </c:pt>
                <c:pt idx="6689">
                  <c:v>35163</c:v>
                </c:pt>
                <c:pt idx="6690">
                  <c:v>35159</c:v>
                </c:pt>
                <c:pt idx="6691">
                  <c:v>35158</c:v>
                </c:pt>
                <c:pt idx="6692">
                  <c:v>35157</c:v>
                </c:pt>
                <c:pt idx="6693">
                  <c:v>35156</c:v>
                </c:pt>
                <c:pt idx="6694">
                  <c:v>35153</c:v>
                </c:pt>
                <c:pt idx="6695">
                  <c:v>35152</c:v>
                </c:pt>
                <c:pt idx="6696">
                  <c:v>35151</c:v>
                </c:pt>
                <c:pt idx="6697">
                  <c:v>35150</c:v>
                </c:pt>
                <c:pt idx="6698">
                  <c:v>35149</c:v>
                </c:pt>
                <c:pt idx="6699">
                  <c:v>35146</c:v>
                </c:pt>
                <c:pt idx="6700">
                  <c:v>35145</c:v>
                </c:pt>
                <c:pt idx="6701">
                  <c:v>35144</c:v>
                </c:pt>
                <c:pt idx="6702">
                  <c:v>35143</c:v>
                </c:pt>
                <c:pt idx="6703">
                  <c:v>35142</c:v>
                </c:pt>
                <c:pt idx="6704">
                  <c:v>35139</c:v>
                </c:pt>
                <c:pt idx="6705">
                  <c:v>35138</c:v>
                </c:pt>
                <c:pt idx="6706">
                  <c:v>35137</c:v>
                </c:pt>
                <c:pt idx="6707">
                  <c:v>35136</c:v>
                </c:pt>
                <c:pt idx="6708">
                  <c:v>35135</c:v>
                </c:pt>
                <c:pt idx="6709">
                  <c:v>35132</c:v>
                </c:pt>
                <c:pt idx="6710">
                  <c:v>35131</c:v>
                </c:pt>
                <c:pt idx="6711">
                  <c:v>35130</c:v>
                </c:pt>
                <c:pt idx="6712">
                  <c:v>35129</c:v>
                </c:pt>
                <c:pt idx="6713">
                  <c:v>35128</c:v>
                </c:pt>
                <c:pt idx="6714">
                  <c:v>35125</c:v>
                </c:pt>
                <c:pt idx="6715">
                  <c:v>35124</c:v>
                </c:pt>
                <c:pt idx="6716">
                  <c:v>35123</c:v>
                </c:pt>
                <c:pt idx="6717">
                  <c:v>35122</c:v>
                </c:pt>
                <c:pt idx="6718">
                  <c:v>35121</c:v>
                </c:pt>
                <c:pt idx="6719">
                  <c:v>35118</c:v>
                </c:pt>
                <c:pt idx="6720">
                  <c:v>35117</c:v>
                </c:pt>
                <c:pt idx="6721">
                  <c:v>35116</c:v>
                </c:pt>
                <c:pt idx="6722">
                  <c:v>35115</c:v>
                </c:pt>
                <c:pt idx="6723">
                  <c:v>35111</c:v>
                </c:pt>
                <c:pt idx="6724">
                  <c:v>35110</c:v>
                </c:pt>
                <c:pt idx="6725">
                  <c:v>35109</c:v>
                </c:pt>
                <c:pt idx="6726">
                  <c:v>35108</c:v>
                </c:pt>
                <c:pt idx="6727">
                  <c:v>35107</c:v>
                </c:pt>
                <c:pt idx="6728">
                  <c:v>35104</c:v>
                </c:pt>
                <c:pt idx="6729">
                  <c:v>35103</c:v>
                </c:pt>
                <c:pt idx="6730">
                  <c:v>35102</c:v>
                </c:pt>
                <c:pt idx="6731">
                  <c:v>35101</c:v>
                </c:pt>
                <c:pt idx="6732">
                  <c:v>35100</c:v>
                </c:pt>
                <c:pt idx="6733">
                  <c:v>35097</c:v>
                </c:pt>
                <c:pt idx="6734">
                  <c:v>35096</c:v>
                </c:pt>
                <c:pt idx="6735">
                  <c:v>35095</c:v>
                </c:pt>
                <c:pt idx="6736">
                  <c:v>35094</c:v>
                </c:pt>
                <c:pt idx="6737">
                  <c:v>35093</c:v>
                </c:pt>
                <c:pt idx="6738">
                  <c:v>35090</c:v>
                </c:pt>
                <c:pt idx="6739">
                  <c:v>35089</c:v>
                </c:pt>
                <c:pt idx="6740">
                  <c:v>35088</c:v>
                </c:pt>
                <c:pt idx="6741">
                  <c:v>35087</c:v>
                </c:pt>
                <c:pt idx="6742">
                  <c:v>35086</c:v>
                </c:pt>
                <c:pt idx="6743">
                  <c:v>35083</c:v>
                </c:pt>
                <c:pt idx="6744">
                  <c:v>35082</c:v>
                </c:pt>
                <c:pt idx="6745">
                  <c:v>35081</c:v>
                </c:pt>
                <c:pt idx="6746">
                  <c:v>35080</c:v>
                </c:pt>
                <c:pt idx="6747">
                  <c:v>35079</c:v>
                </c:pt>
                <c:pt idx="6748">
                  <c:v>35076</c:v>
                </c:pt>
                <c:pt idx="6749">
                  <c:v>35075</c:v>
                </c:pt>
                <c:pt idx="6750">
                  <c:v>35074</c:v>
                </c:pt>
                <c:pt idx="6751">
                  <c:v>35073</c:v>
                </c:pt>
                <c:pt idx="6752">
                  <c:v>35072</c:v>
                </c:pt>
                <c:pt idx="6753">
                  <c:v>35069</c:v>
                </c:pt>
                <c:pt idx="6754">
                  <c:v>35068</c:v>
                </c:pt>
                <c:pt idx="6755">
                  <c:v>35067</c:v>
                </c:pt>
                <c:pt idx="6756">
                  <c:v>35066</c:v>
                </c:pt>
                <c:pt idx="6757">
                  <c:v>35062</c:v>
                </c:pt>
                <c:pt idx="6758">
                  <c:v>35061</c:v>
                </c:pt>
                <c:pt idx="6759">
                  <c:v>35060</c:v>
                </c:pt>
                <c:pt idx="6760">
                  <c:v>35059</c:v>
                </c:pt>
                <c:pt idx="6761">
                  <c:v>35055</c:v>
                </c:pt>
                <c:pt idx="6762">
                  <c:v>35054</c:v>
                </c:pt>
                <c:pt idx="6763">
                  <c:v>35053</c:v>
                </c:pt>
                <c:pt idx="6764">
                  <c:v>35052</c:v>
                </c:pt>
                <c:pt idx="6765">
                  <c:v>35051</c:v>
                </c:pt>
                <c:pt idx="6766">
                  <c:v>35048</c:v>
                </c:pt>
                <c:pt idx="6767">
                  <c:v>35047</c:v>
                </c:pt>
                <c:pt idx="6768">
                  <c:v>35046</c:v>
                </c:pt>
                <c:pt idx="6769">
                  <c:v>35045</c:v>
                </c:pt>
                <c:pt idx="6770">
                  <c:v>35044</c:v>
                </c:pt>
                <c:pt idx="6771">
                  <c:v>35041</c:v>
                </c:pt>
                <c:pt idx="6772">
                  <c:v>35040</c:v>
                </c:pt>
                <c:pt idx="6773">
                  <c:v>35039</c:v>
                </c:pt>
                <c:pt idx="6774">
                  <c:v>35038</c:v>
                </c:pt>
                <c:pt idx="6775">
                  <c:v>35037</c:v>
                </c:pt>
                <c:pt idx="6776">
                  <c:v>35034</c:v>
                </c:pt>
                <c:pt idx="6777">
                  <c:v>35033</c:v>
                </c:pt>
                <c:pt idx="6778">
                  <c:v>35032</c:v>
                </c:pt>
                <c:pt idx="6779">
                  <c:v>35031</c:v>
                </c:pt>
                <c:pt idx="6780">
                  <c:v>35030</c:v>
                </c:pt>
                <c:pt idx="6781">
                  <c:v>35027</c:v>
                </c:pt>
                <c:pt idx="6782">
                  <c:v>35025</c:v>
                </c:pt>
                <c:pt idx="6783">
                  <c:v>35024</c:v>
                </c:pt>
                <c:pt idx="6784">
                  <c:v>35023</c:v>
                </c:pt>
                <c:pt idx="6785">
                  <c:v>35020</c:v>
                </c:pt>
                <c:pt idx="6786">
                  <c:v>35019</c:v>
                </c:pt>
                <c:pt idx="6787">
                  <c:v>35018</c:v>
                </c:pt>
                <c:pt idx="6788">
                  <c:v>35017</c:v>
                </c:pt>
                <c:pt idx="6789">
                  <c:v>35016</c:v>
                </c:pt>
                <c:pt idx="6790">
                  <c:v>35013</c:v>
                </c:pt>
                <c:pt idx="6791">
                  <c:v>35012</c:v>
                </c:pt>
                <c:pt idx="6792">
                  <c:v>35011</c:v>
                </c:pt>
                <c:pt idx="6793">
                  <c:v>35010</c:v>
                </c:pt>
                <c:pt idx="6794">
                  <c:v>35009</c:v>
                </c:pt>
                <c:pt idx="6795">
                  <c:v>35006</c:v>
                </c:pt>
                <c:pt idx="6796">
                  <c:v>35005</c:v>
                </c:pt>
                <c:pt idx="6797">
                  <c:v>35004</c:v>
                </c:pt>
                <c:pt idx="6798">
                  <c:v>35003</c:v>
                </c:pt>
                <c:pt idx="6799">
                  <c:v>35002</c:v>
                </c:pt>
                <c:pt idx="6800">
                  <c:v>34999</c:v>
                </c:pt>
                <c:pt idx="6801">
                  <c:v>34998</c:v>
                </c:pt>
                <c:pt idx="6802">
                  <c:v>34997</c:v>
                </c:pt>
                <c:pt idx="6803">
                  <c:v>34996</c:v>
                </c:pt>
                <c:pt idx="6804">
                  <c:v>34995</c:v>
                </c:pt>
                <c:pt idx="6805">
                  <c:v>34992</c:v>
                </c:pt>
                <c:pt idx="6806">
                  <c:v>34991</c:v>
                </c:pt>
                <c:pt idx="6807">
                  <c:v>34990</c:v>
                </c:pt>
                <c:pt idx="6808">
                  <c:v>34989</c:v>
                </c:pt>
                <c:pt idx="6809">
                  <c:v>34988</c:v>
                </c:pt>
                <c:pt idx="6810">
                  <c:v>34985</c:v>
                </c:pt>
                <c:pt idx="6811">
                  <c:v>34984</c:v>
                </c:pt>
                <c:pt idx="6812">
                  <c:v>34983</c:v>
                </c:pt>
                <c:pt idx="6813">
                  <c:v>34982</c:v>
                </c:pt>
                <c:pt idx="6814">
                  <c:v>34981</c:v>
                </c:pt>
                <c:pt idx="6815">
                  <c:v>34978</c:v>
                </c:pt>
                <c:pt idx="6816">
                  <c:v>34977</c:v>
                </c:pt>
                <c:pt idx="6817">
                  <c:v>34976</c:v>
                </c:pt>
                <c:pt idx="6818">
                  <c:v>34975</c:v>
                </c:pt>
                <c:pt idx="6819">
                  <c:v>34974</c:v>
                </c:pt>
                <c:pt idx="6820">
                  <c:v>34971</c:v>
                </c:pt>
                <c:pt idx="6821">
                  <c:v>34970</c:v>
                </c:pt>
                <c:pt idx="6822">
                  <c:v>34969</c:v>
                </c:pt>
                <c:pt idx="6823">
                  <c:v>34968</c:v>
                </c:pt>
                <c:pt idx="6824">
                  <c:v>34967</c:v>
                </c:pt>
                <c:pt idx="6825">
                  <c:v>34964</c:v>
                </c:pt>
                <c:pt idx="6826">
                  <c:v>34963</c:v>
                </c:pt>
                <c:pt idx="6827">
                  <c:v>34962</c:v>
                </c:pt>
                <c:pt idx="6828">
                  <c:v>34961</c:v>
                </c:pt>
                <c:pt idx="6829">
                  <c:v>34960</c:v>
                </c:pt>
                <c:pt idx="6830">
                  <c:v>34957</c:v>
                </c:pt>
                <c:pt idx="6831">
                  <c:v>34956</c:v>
                </c:pt>
                <c:pt idx="6832">
                  <c:v>34955</c:v>
                </c:pt>
                <c:pt idx="6833">
                  <c:v>34954</c:v>
                </c:pt>
                <c:pt idx="6834">
                  <c:v>34953</c:v>
                </c:pt>
                <c:pt idx="6835">
                  <c:v>34950</c:v>
                </c:pt>
                <c:pt idx="6836">
                  <c:v>34949</c:v>
                </c:pt>
                <c:pt idx="6837">
                  <c:v>34948</c:v>
                </c:pt>
                <c:pt idx="6838">
                  <c:v>34947</c:v>
                </c:pt>
                <c:pt idx="6839">
                  <c:v>34943</c:v>
                </c:pt>
                <c:pt idx="6840">
                  <c:v>34942</c:v>
                </c:pt>
                <c:pt idx="6841">
                  <c:v>34941</c:v>
                </c:pt>
                <c:pt idx="6842">
                  <c:v>34940</c:v>
                </c:pt>
                <c:pt idx="6843">
                  <c:v>34939</c:v>
                </c:pt>
                <c:pt idx="6844">
                  <c:v>34936</c:v>
                </c:pt>
                <c:pt idx="6845">
                  <c:v>34935</c:v>
                </c:pt>
                <c:pt idx="6846">
                  <c:v>34934</c:v>
                </c:pt>
                <c:pt idx="6847">
                  <c:v>34933</c:v>
                </c:pt>
                <c:pt idx="6848">
                  <c:v>34932</c:v>
                </c:pt>
                <c:pt idx="6849">
                  <c:v>34929</c:v>
                </c:pt>
                <c:pt idx="6850">
                  <c:v>34928</c:v>
                </c:pt>
                <c:pt idx="6851">
                  <c:v>34927</c:v>
                </c:pt>
                <c:pt idx="6852">
                  <c:v>34926</c:v>
                </c:pt>
                <c:pt idx="6853">
                  <c:v>34925</c:v>
                </c:pt>
                <c:pt idx="6854">
                  <c:v>34922</c:v>
                </c:pt>
                <c:pt idx="6855">
                  <c:v>34921</c:v>
                </c:pt>
                <c:pt idx="6856">
                  <c:v>34920</c:v>
                </c:pt>
                <c:pt idx="6857">
                  <c:v>34919</c:v>
                </c:pt>
                <c:pt idx="6858">
                  <c:v>34918</c:v>
                </c:pt>
                <c:pt idx="6859">
                  <c:v>34915</c:v>
                </c:pt>
                <c:pt idx="6860">
                  <c:v>34914</c:v>
                </c:pt>
                <c:pt idx="6861">
                  <c:v>34913</c:v>
                </c:pt>
                <c:pt idx="6862">
                  <c:v>34912</c:v>
                </c:pt>
                <c:pt idx="6863">
                  <c:v>34911</c:v>
                </c:pt>
                <c:pt idx="6864">
                  <c:v>34908</c:v>
                </c:pt>
                <c:pt idx="6865">
                  <c:v>34907</c:v>
                </c:pt>
                <c:pt idx="6866">
                  <c:v>34906</c:v>
                </c:pt>
                <c:pt idx="6867">
                  <c:v>34905</c:v>
                </c:pt>
                <c:pt idx="6868">
                  <c:v>34904</c:v>
                </c:pt>
                <c:pt idx="6869">
                  <c:v>34901</c:v>
                </c:pt>
                <c:pt idx="6870">
                  <c:v>34900</c:v>
                </c:pt>
                <c:pt idx="6871">
                  <c:v>34899</c:v>
                </c:pt>
                <c:pt idx="6872">
                  <c:v>34898</c:v>
                </c:pt>
                <c:pt idx="6873">
                  <c:v>34897</c:v>
                </c:pt>
                <c:pt idx="6874">
                  <c:v>34894</c:v>
                </c:pt>
                <c:pt idx="6875">
                  <c:v>34893</c:v>
                </c:pt>
                <c:pt idx="6876">
                  <c:v>34892</c:v>
                </c:pt>
                <c:pt idx="6877">
                  <c:v>34891</c:v>
                </c:pt>
                <c:pt idx="6878">
                  <c:v>34890</c:v>
                </c:pt>
                <c:pt idx="6879">
                  <c:v>34887</c:v>
                </c:pt>
                <c:pt idx="6880">
                  <c:v>34886</c:v>
                </c:pt>
                <c:pt idx="6881">
                  <c:v>34885</c:v>
                </c:pt>
                <c:pt idx="6882">
                  <c:v>34883</c:v>
                </c:pt>
                <c:pt idx="6883">
                  <c:v>34880</c:v>
                </c:pt>
                <c:pt idx="6884">
                  <c:v>34879</c:v>
                </c:pt>
                <c:pt idx="6885">
                  <c:v>34878</c:v>
                </c:pt>
                <c:pt idx="6886">
                  <c:v>34877</c:v>
                </c:pt>
                <c:pt idx="6887">
                  <c:v>34876</c:v>
                </c:pt>
                <c:pt idx="6888">
                  <c:v>34873</c:v>
                </c:pt>
                <c:pt idx="6889">
                  <c:v>34872</c:v>
                </c:pt>
                <c:pt idx="6890">
                  <c:v>34871</c:v>
                </c:pt>
                <c:pt idx="6891">
                  <c:v>34870</c:v>
                </c:pt>
                <c:pt idx="6892">
                  <c:v>34869</c:v>
                </c:pt>
                <c:pt idx="6893">
                  <c:v>34866</c:v>
                </c:pt>
                <c:pt idx="6894">
                  <c:v>34865</c:v>
                </c:pt>
                <c:pt idx="6895">
                  <c:v>34864</c:v>
                </c:pt>
                <c:pt idx="6896">
                  <c:v>34863</c:v>
                </c:pt>
                <c:pt idx="6897">
                  <c:v>34862</c:v>
                </c:pt>
                <c:pt idx="6898">
                  <c:v>34859</c:v>
                </c:pt>
                <c:pt idx="6899">
                  <c:v>34858</c:v>
                </c:pt>
                <c:pt idx="6900">
                  <c:v>34857</c:v>
                </c:pt>
                <c:pt idx="6901">
                  <c:v>34856</c:v>
                </c:pt>
                <c:pt idx="6902">
                  <c:v>34855</c:v>
                </c:pt>
                <c:pt idx="6903">
                  <c:v>34852</c:v>
                </c:pt>
                <c:pt idx="6904">
                  <c:v>34851</c:v>
                </c:pt>
                <c:pt idx="6905">
                  <c:v>34850</c:v>
                </c:pt>
                <c:pt idx="6906">
                  <c:v>34849</c:v>
                </c:pt>
                <c:pt idx="6907">
                  <c:v>34845</c:v>
                </c:pt>
                <c:pt idx="6908">
                  <c:v>34844</c:v>
                </c:pt>
                <c:pt idx="6909">
                  <c:v>34843</c:v>
                </c:pt>
                <c:pt idx="6910">
                  <c:v>34842</c:v>
                </c:pt>
                <c:pt idx="6911">
                  <c:v>34841</c:v>
                </c:pt>
                <c:pt idx="6912">
                  <c:v>34838</c:v>
                </c:pt>
                <c:pt idx="6913">
                  <c:v>34837</c:v>
                </c:pt>
                <c:pt idx="6914">
                  <c:v>34836</c:v>
                </c:pt>
                <c:pt idx="6915">
                  <c:v>34835</c:v>
                </c:pt>
                <c:pt idx="6916">
                  <c:v>34834</c:v>
                </c:pt>
                <c:pt idx="6917">
                  <c:v>34831</c:v>
                </c:pt>
                <c:pt idx="6918">
                  <c:v>34830</c:v>
                </c:pt>
                <c:pt idx="6919">
                  <c:v>34829</c:v>
                </c:pt>
                <c:pt idx="6920">
                  <c:v>34828</c:v>
                </c:pt>
                <c:pt idx="6921">
                  <c:v>34827</c:v>
                </c:pt>
                <c:pt idx="6922">
                  <c:v>34824</c:v>
                </c:pt>
                <c:pt idx="6923">
                  <c:v>34823</c:v>
                </c:pt>
                <c:pt idx="6924">
                  <c:v>34822</c:v>
                </c:pt>
                <c:pt idx="6925">
                  <c:v>34821</c:v>
                </c:pt>
                <c:pt idx="6926">
                  <c:v>34820</c:v>
                </c:pt>
                <c:pt idx="6927">
                  <c:v>34817</c:v>
                </c:pt>
                <c:pt idx="6928">
                  <c:v>34816</c:v>
                </c:pt>
                <c:pt idx="6929">
                  <c:v>34815</c:v>
                </c:pt>
                <c:pt idx="6930">
                  <c:v>34814</c:v>
                </c:pt>
                <c:pt idx="6931">
                  <c:v>34813</c:v>
                </c:pt>
                <c:pt idx="6932">
                  <c:v>34810</c:v>
                </c:pt>
                <c:pt idx="6933">
                  <c:v>34809</c:v>
                </c:pt>
                <c:pt idx="6934">
                  <c:v>34808</c:v>
                </c:pt>
                <c:pt idx="6935">
                  <c:v>34807</c:v>
                </c:pt>
                <c:pt idx="6936">
                  <c:v>34806</c:v>
                </c:pt>
                <c:pt idx="6937">
                  <c:v>34802</c:v>
                </c:pt>
                <c:pt idx="6938">
                  <c:v>34801</c:v>
                </c:pt>
                <c:pt idx="6939">
                  <c:v>34800</c:v>
                </c:pt>
                <c:pt idx="6940">
                  <c:v>34799</c:v>
                </c:pt>
                <c:pt idx="6941">
                  <c:v>34796</c:v>
                </c:pt>
                <c:pt idx="6942">
                  <c:v>34795</c:v>
                </c:pt>
                <c:pt idx="6943">
                  <c:v>34794</c:v>
                </c:pt>
                <c:pt idx="6944">
                  <c:v>34793</c:v>
                </c:pt>
                <c:pt idx="6945">
                  <c:v>34792</c:v>
                </c:pt>
                <c:pt idx="6946">
                  <c:v>34789</c:v>
                </c:pt>
                <c:pt idx="6947">
                  <c:v>34788</c:v>
                </c:pt>
                <c:pt idx="6948">
                  <c:v>34787</c:v>
                </c:pt>
                <c:pt idx="6949">
                  <c:v>34786</c:v>
                </c:pt>
                <c:pt idx="6950">
                  <c:v>34785</c:v>
                </c:pt>
                <c:pt idx="6951">
                  <c:v>34782</c:v>
                </c:pt>
                <c:pt idx="6952">
                  <c:v>34781</c:v>
                </c:pt>
                <c:pt idx="6953">
                  <c:v>34780</c:v>
                </c:pt>
                <c:pt idx="6954">
                  <c:v>34779</c:v>
                </c:pt>
                <c:pt idx="6955">
                  <c:v>34778</c:v>
                </c:pt>
                <c:pt idx="6956">
                  <c:v>34775</c:v>
                </c:pt>
                <c:pt idx="6957">
                  <c:v>34774</c:v>
                </c:pt>
                <c:pt idx="6958">
                  <c:v>34773</c:v>
                </c:pt>
                <c:pt idx="6959">
                  <c:v>34772</c:v>
                </c:pt>
                <c:pt idx="6960">
                  <c:v>34771</c:v>
                </c:pt>
                <c:pt idx="6961">
                  <c:v>34768</c:v>
                </c:pt>
                <c:pt idx="6962">
                  <c:v>34767</c:v>
                </c:pt>
                <c:pt idx="6963">
                  <c:v>34766</c:v>
                </c:pt>
                <c:pt idx="6964">
                  <c:v>34765</c:v>
                </c:pt>
                <c:pt idx="6965">
                  <c:v>34764</c:v>
                </c:pt>
                <c:pt idx="6966">
                  <c:v>34761</c:v>
                </c:pt>
                <c:pt idx="6967">
                  <c:v>34760</c:v>
                </c:pt>
                <c:pt idx="6968">
                  <c:v>34759</c:v>
                </c:pt>
                <c:pt idx="6969">
                  <c:v>34758</c:v>
                </c:pt>
                <c:pt idx="6970">
                  <c:v>34757</c:v>
                </c:pt>
                <c:pt idx="6971">
                  <c:v>34754</c:v>
                </c:pt>
                <c:pt idx="6972">
                  <c:v>34753</c:v>
                </c:pt>
                <c:pt idx="6973">
                  <c:v>34752</c:v>
                </c:pt>
                <c:pt idx="6974">
                  <c:v>34751</c:v>
                </c:pt>
                <c:pt idx="6975">
                  <c:v>34747</c:v>
                </c:pt>
                <c:pt idx="6976">
                  <c:v>34746</c:v>
                </c:pt>
                <c:pt idx="6977">
                  <c:v>34745</c:v>
                </c:pt>
                <c:pt idx="6978">
                  <c:v>34744</c:v>
                </c:pt>
                <c:pt idx="6979">
                  <c:v>34743</c:v>
                </c:pt>
                <c:pt idx="6980">
                  <c:v>34740</c:v>
                </c:pt>
                <c:pt idx="6981">
                  <c:v>34739</c:v>
                </c:pt>
                <c:pt idx="6982">
                  <c:v>34738</c:v>
                </c:pt>
                <c:pt idx="6983">
                  <c:v>34737</c:v>
                </c:pt>
                <c:pt idx="6984">
                  <c:v>34736</c:v>
                </c:pt>
                <c:pt idx="6985">
                  <c:v>34733</c:v>
                </c:pt>
                <c:pt idx="6986">
                  <c:v>34732</c:v>
                </c:pt>
                <c:pt idx="6987">
                  <c:v>34731</c:v>
                </c:pt>
                <c:pt idx="6988">
                  <c:v>34730</c:v>
                </c:pt>
                <c:pt idx="6989">
                  <c:v>34729</c:v>
                </c:pt>
                <c:pt idx="6990">
                  <c:v>34726</c:v>
                </c:pt>
                <c:pt idx="6991">
                  <c:v>34725</c:v>
                </c:pt>
                <c:pt idx="6992">
                  <c:v>34724</c:v>
                </c:pt>
                <c:pt idx="6993">
                  <c:v>34723</c:v>
                </c:pt>
                <c:pt idx="6994">
                  <c:v>34722</c:v>
                </c:pt>
                <c:pt idx="6995">
                  <c:v>34719</c:v>
                </c:pt>
                <c:pt idx="6996">
                  <c:v>34718</c:v>
                </c:pt>
                <c:pt idx="6997">
                  <c:v>34717</c:v>
                </c:pt>
                <c:pt idx="6998">
                  <c:v>34716</c:v>
                </c:pt>
                <c:pt idx="6999">
                  <c:v>34715</c:v>
                </c:pt>
                <c:pt idx="7000">
                  <c:v>34712</c:v>
                </c:pt>
                <c:pt idx="7001">
                  <c:v>34711</c:v>
                </c:pt>
                <c:pt idx="7002">
                  <c:v>34710</c:v>
                </c:pt>
                <c:pt idx="7003">
                  <c:v>34709</c:v>
                </c:pt>
                <c:pt idx="7004">
                  <c:v>34708</c:v>
                </c:pt>
                <c:pt idx="7005">
                  <c:v>34705</c:v>
                </c:pt>
                <c:pt idx="7006">
                  <c:v>34704</c:v>
                </c:pt>
                <c:pt idx="7007">
                  <c:v>34703</c:v>
                </c:pt>
                <c:pt idx="7008">
                  <c:v>34702</c:v>
                </c:pt>
                <c:pt idx="7009">
                  <c:v>34698</c:v>
                </c:pt>
                <c:pt idx="7010">
                  <c:v>34697</c:v>
                </c:pt>
                <c:pt idx="7011">
                  <c:v>34696</c:v>
                </c:pt>
                <c:pt idx="7012">
                  <c:v>34695</c:v>
                </c:pt>
                <c:pt idx="7013">
                  <c:v>34691</c:v>
                </c:pt>
                <c:pt idx="7014">
                  <c:v>34690</c:v>
                </c:pt>
                <c:pt idx="7015">
                  <c:v>34689</c:v>
                </c:pt>
                <c:pt idx="7016">
                  <c:v>34688</c:v>
                </c:pt>
                <c:pt idx="7017">
                  <c:v>34687</c:v>
                </c:pt>
                <c:pt idx="7018">
                  <c:v>34684</c:v>
                </c:pt>
                <c:pt idx="7019">
                  <c:v>34683</c:v>
                </c:pt>
                <c:pt idx="7020">
                  <c:v>34682</c:v>
                </c:pt>
                <c:pt idx="7021">
                  <c:v>34681</c:v>
                </c:pt>
                <c:pt idx="7022">
                  <c:v>34680</c:v>
                </c:pt>
                <c:pt idx="7023">
                  <c:v>34677</c:v>
                </c:pt>
                <c:pt idx="7024">
                  <c:v>34676</c:v>
                </c:pt>
                <c:pt idx="7025">
                  <c:v>34675</c:v>
                </c:pt>
                <c:pt idx="7026">
                  <c:v>34674</c:v>
                </c:pt>
                <c:pt idx="7027">
                  <c:v>34673</c:v>
                </c:pt>
                <c:pt idx="7028">
                  <c:v>34670</c:v>
                </c:pt>
                <c:pt idx="7029">
                  <c:v>34669</c:v>
                </c:pt>
                <c:pt idx="7030">
                  <c:v>34668</c:v>
                </c:pt>
                <c:pt idx="7031">
                  <c:v>34667</c:v>
                </c:pt>
                <c:pt idx="7032">
                  <c:v>34666</c:v>
                </c:pt>
                <c:pt idx="7033">
                  <c:v>34663</c:v>
                </c:pt>
                <c:pt idx="7034">
                  <c:v>34661</c:v>
                </c:pt>
                <c:pt idx="7035">
                  <c:v>34660</c:v>
                </c:pt>
                <c:pt idx="7036">
                  <c:v>34659</c:v>
                </c:pt>
                <c:pt idx="7037">
                  <c:v>34656</c:v>
                </c:pt>
                <c:pt idx="7038">
                  <c:v>34655</c:v>
                </c:pt>
                <c:pt idx="7039">
                  <c:v>34654</c:v>
                </c:pt>
                <c:pt idx="7040">
                  <c:v>34653</c:v>
                </c:pt>
                <c:pt idx="7041">
                  <c:v>34652</c:v>
                </c:pt>
                <c:pt idx="7042">
                  <c:v>34649</c:v>
                </c:pt>
                <c:pt idx="7043">
                  <c:v>34648</c:v>
                </c:pt>
                <c:pt idx="7044">
                  <c:v>34647</c:v>
                </c:pt>
                <c:pt idx="7045">
                  <c:v>34646</c:v>
                </c:pt>
                <c:pt idx="7046">
                  <c:v>34645</c:v>
                </c:pt>
                <c:pt idx="7047">
                  <c:v>34642</c:v>
                </c:pt>
                <c:pt idx="7048">
                  <c:v>34641</c:v>
                </c:pt>
                <c:pt idx="7049">
                  <c:v>34640</c:v>
                </c:pt>
                <c:pt idx="7050">
                  <c:v>34639</c:v>
                </c:pt>
                <c:pt idx="7051">
                  <c:v>34638</c:v>
                </c:pt>
                <c:pt idx="7052">
                  <c:v>34635</c:v>
                </c:pt>
                <c:pt idx="7053">
                  <c:v>34634</c:v>
                </c:pt>
                <c:pt idx="7054">
                  <c:v>34633</c:v>
                </c:pt>
                <c:pt idx="7055">
                  <c:v>34632</c:v>
                </c:pt>
                <c:pt idx="7056">
                  <c:v>34631</c:v>
                </c:pt>
                <c:pt idx="7057">
                  <c:v>34628</c:v>
                </c:pt>
                <c:pt idx="7058">
                  <c:v>34627</c:v>
                </c:pt>
                <c:pt idx="7059">
                  <c:v>34626</c:v>
                </c:pt>
                <c:pt idx="7060">
                  <c:v>34625</c:v>
                </c:pt>
                <c:pt idx="7061">
                  <c:v>34624</c:v>
                </c:pt>
                <c:pt idx="7062">
                  <c:v>34621</c:v>
                </c:pt>
                <c:pt idx="7063">
                  <c:v>34620</c:v>
                </c:pt>
                <c:pt idx="7064">
                  <c:v>34619</c:v>
                </c:pt>
                <c:pt idx="7065">
                  <c:v>34618</c:v>
                </c:pt>
                <c:pt idx="7066">
                  <c:v>34617</c:v>
                </c:pt>
                <c:pt idx="7067">
                  <c:v>34614</c:v>
                </c:pt>
                <c:pt idx="7068">
                  <c:v>34613</c:v>
                </c:pt>
                <c:pt idx="7069">
                  <c:v>34612</c:v>
                </c:pt>
                <c:pt idx="7070">
                  <c:v>34611</c:v>
                </c:pt>
                <c:pt idx="7071">
                  <c:v>34610</c:v>
                </c:pt>
                <c:pt idx="7072">
                  <c:v>34607</c:v>
                </c:pt>
                <c:pt idx="7073">
                  <c:v>34606</c:v>
                </c:pt>
                <c:pt idx="7074">
                  <c:v>34605</c:v>
                </c:pt>
                <c:pt idx="7075">
                  <c:v>34604</c:v>
                </c:pt>
                <c:pt idx="7076">
                  <c:v>34603</c:v>
                </c:pt>
                <c:pt idx="7077">
                  <c:v>34600</c:v>
                </c:pt>
                <c:pt idx="7078">
                  <c:v>34599</c:v>
                </c:pt>
                <c:pt idx="7079">
                  <c:v>34598</c:v>
                </c:pt>
                <c:pt idx="7080">
                  <c:v>34597</c:v>
                </c:pt>
                <c:pt idx="7081">
                  <c:v>34596</c:v>
                </c:pt>
                <c:pt idx="7082">
                  <c:v>34593</c:v>
                </c:pt>
                <c:pt idx="7083">
                  <c:v>34592</c:v>
                </c:pt>
                <c:pt idx="7084">
                  <c:v>34591</c:v>
                </c:pt>
                <c:pt idx="7085">
                  <c:v>34590</c:v>
                </c:pt>
                <c:pt idx="7086">
                  <c:v>34589</c:v>
                </c:pt>
                <c:pt idx="7087">
                  <c:v>34586</c:v>
                </c:pt>
                <c:pt idx="7088">
                  <c:v>34585</c:v>
                </c:pt>
                <c:pt idx="7089">
                  <c:v>34584</c:v>
                </c:pt>
                <c:pt idx="7090">
                  <c:v>34583</c:v>
                </c:pt>
                <c:pt idx="7091">
                  <c:v>34579</c:v>
                </c:pt>
                <c:pt idx="7092">
                  <c:v>34578</c:v>
                </c:pt>
                <c:pt idx="7093">
                  <c:v>34577</c:v>
                </c:pt>
                <c:pt idx="7094">
                  <c:v>34576</c:v>
                </c:pt>
                <c:pt idx="7095">
                  <c:v>34575</c:v>
                </c:pt>
                <c:pt idx="7096">
                  <c:v>34572</c:v>
                </c:pt>
                <c:pt idx="7097">
                  <c:v>34571</c:v>
                </c:pt>
                <c:pt idx="7098">
                  <c:v>34570</c:v>
                </c:pt>
                <c:pt idx="7099">
                  <c:v>34569</c:v>
                </c:pt>
                <c:pt idx="7100">
                  <c:v>34568</c:v>
                </c:pt>
                <c:pt idx="7101">
                  <c:v>34565</c:v>
                </c:pt>
                <c:pt idx="7102">
                  <c:v>34564</c:v>
                </c:pt>
                <c:pt idx="7103">
                  <c:v>34563</c:v>
                </c:pt>
                <c:pt idx="7104">
                  <c:v>34562</c:v>
                </c:pt>
                <c:pt idx="7105">
                  <c:v>34561</c:v>
                </c:pt>
                <c:pt idx="7106">
                  <c:v>34558</c:v>
                </c:pt>
                <c:pt idx="7107">
                  <c:v>34557</c:v>
                </c:pt>
                <c:pt idx="7108">
                  <c:v>34556</c:v>
                </c:pt>
                <c:pt idx="7109">
                  <c:v>34555</c:v>
                </c:pt>
                <c:pt idx="7110">
                  <c:v>34554</c:v>
                </c:pt>
                <c:pt idx="7111">
                  <c:v>34551</c:v>
                </c:pt>
                <c:pt idx="7112">
                  <c:v>34550</c:v>
                </c:pt>
                <c:pt idx="7113">
                  <c:v>34549</c:v>
                </c:pt>
                <c:pt idx="7114">
                  <c:v>34548</c:v>
                </c:pt>
                <c:pt idx="7115">
                  <c:v>34547</c:v>
                </c:pt>
                <c:pt idx="7116">
                  <c:v>34544</c:v>
                </c:pt>
                <c:pt idx="7117">
                  <c:v>34543</c:v>
                </c:pt>
                <c:pt idx="7118">
                  <c:v>34542</c:v>
                </c:pt>
                <c:pt idx="7119">
                  <c:v>34541</c:v>
                </c:pt>
                <c:pt idx="7120">
                  <c:v>34540</c:v>
                </c:pt>
                <c:pt idx="7121">
                  <c:v>34537</c:v>
                </c:pt>
                <c:pt idx="7122">
                  <c:v>34536</c:v>
                </c:pt>
                <c:pt idx="7123">
                  <c:v>34535</c:v>
                </c:pt>
                <c:pt idx="7124">
                  <c:v>34534</c:v>
                </c:pt>
                <c:pt idx="7125">
                  <c:v>34533</c:v>
                </c:pt>
                <c:pt idx="7126">
                  <c:v>34530</c:v>
                </c:pt>
                <c:pt idx="7127">
                  <c:v>34529</c:v>
                </c:pt>
                <c:pt idx="7128">
                  <c:v>34528</c:v>
                </c:pt>
                <c:pt idx="7129">
                  <c:v>34527</c:v>
                </c:pt>
                <c:pt idx="7130">
                  <c:v>34526</c:v>
                </c:pt>
                <c:pt idx="7131">
                  <c:v>34523</c:v>
                </c:pt>
                <c:pt idx="7132">
                  <c:v>34522</c:v>
                </c:pt>
                <c:pt idx="7133">
                  <c:v>34521</c:v>
                </c:pt>
                <c:pt idx="7134">
                  <c:v>34520</c:v>
                </c:pt>
                <c:pt idx="7135">
                  <c:v>34516</c:v>
                </c:pt>
                <c:pt idx="7136">
                  <c:v>34515</c:v>
                </c:pt>
                <c:pt idx="7137">
                  <c:v>34514</c:v>
                </c:pt>
                <c:pt idx="7138">
                  <c:v>34513</c:v>
                </c:pt>
                <c:pt idx="7139">
                  <c:v>34512</c:v>
                </c:pt>
                <c:pt idx="7140">
                  <c:v>34509</c:v>
                </c:pt>
                <c:pt idx="7141">
                  <c:v>34508</c:v>
                </c:pt>
                <c:pt idx="7142">
                  <c:v>34507</c:v>
                </c:pt>
                <c:pt idx="7143">
                  <c:v>34506</c:v>
                </c:pt>
                <c:pt idx="7144">
                  <c:v>34505</c:v>
                </c:pt>
                <c:pt idx="7145">
                  <c:v>34502</c:v>
                </c:pt>
                <c:pt idx="7146">
                  <c:v>34501</c:v>
                </c:pt>
                <c:pt idx="7147">
                  <c:v>34500</c:v>
                </c:pt>
                <c:pt idx="7148">
                  <c:v>34499</c:v>
                </c:pt>
                <c:pt idx="7149">
                  <c:v>34498</c:v>
                </c:pt>
                <c:pt idx="7150">
                  <c:v>34495</c:v>
                </c:pt>
                <c:pt idx="7151">
                  <c:v>34494</c:v>
                </c:pt>
                <c:pt idx="7152">
                  <c:v>34493</c:v>
                </c:pt>
                <c:pt idx="7153">
                  <c:v>34492</c:v>
                </c:pt>
                <c:pt idx="7154">
                  <c:v>34491</c:v>
                </c:pt>
                <c:pt idx="7155">
                  <c:v>34488</c:v>
                </c:pt>
                <c:pt idx="7156">
                  <c:v>34487</c:v>
                </c:pt>
                <c:pt idx="7157">
                  <c:v>34486</c:v>
                </c:pt>
                <c:pt idx="7158">
                  <c:v>34485</c:v>
                </c:pt>
                <c:pt idx="7159">
                  <c:v>34481</c:v>
                </c:pt>
                <c:pt idx="7160">
                  <c:v>34480</c:v>
                </c:pt>
                <c:pt idx="7161">
                  <c:v>34479</c:v>
                </c:pt>
                <c:pt idx="7162">
                  <c:v>34478</c:v>
                </c:pt>
                <c:pt idx="7163">
                  <c:v>34477</c:v>
                </c:pt>
                <c:pt idx="7164">
                  <c:v>34474</c:v>
                </c:pt>
                <c:pt idx="7165">
                  <c:v>34473</c:v>
                </c:pt>
                <c:pt idx="7166">
                  <c:v>34472</c:v>
                </c:pt>
                <c:pt idx="7167">
                  <c:v>34471</c:v>
                </c:pt>
                <c:pt idx="7168">
                  <c:v>34470</c:v>
                </c:pt>
                <c:pt idx="7169">
                  <c:v>34467</c:v>
                </c:pt>
                <c:pt idx="7170">
                  <c:v>34466</c:v>
                </c:pt>
                <c:pt idx="7171">
                  <c:v>34465</c:v>
                </c:pt>
                <c:pt idx="7172">
                  <c:v>34464</c:v>
                </c:pt>
                <c:pt idx="7173">
                  <c:v>34463</c:v>
                </c:pt>
                <c:pt idx="7174">
                  <c:v>34460</c:v>
                </c:pt>
                <c:pt idx="7175">
                  <c:v>34459</c:v>
                </c:pt>
                <c:pt idx="7176">
                  <c:v>34458</c:v>
                </c:pt>
                <c:pt idx="7177">
                  <c:v>34457</c:v>
                </c:pt>
                <c:pt idx="7178">
                  <c:v>34456</c:v>
                </c:pt>
                <c:pt idx="7179">
                  <c:v>34453</c:v>
                </c:pt>
                <c:pt idx="7180">
                  <c:v>34452</c:v>
                </c:pt>
                <c:pt idx="7181">
                  <c:v>34450</c:v>
                </c:pt>
                <c:pt idx="7182">
                  <c:v>34449</c:v>
                </c:pt>
                <c:pt idx="7183">
                  <c:v>34446</c:v>
                </c:pt>
                <c:pt idx="7184">
                  <c:v>34445</c:v>
                </c:pt>
                <c:pt idx="7185">
                  <c:v>34444</c:v>
                </c:pt>
                <c:pt idx="7186">
                  <c:v>34443</c:v>
                </c:pt>
                <c:pt idx="7187">
                  <c:v>34442</c:v>
                </c:pt>
                <c:pt idx="7188">
                  <c:v>34439</c:v>
                </c:pt>
                <c:pt idx="7189">
                  <c:v>34438</c:v>
                </c:pt>
                <c:pt idx="7190">
                  <c:v>34437</c:v>
                </c:pt>
                <c:pt idx="7191">
                  <c:v>34436</c:v>
                </c:pt>
                <c:pt idx="7192">
                  <c:v>34435</c:v>
                </c:pt>
                <c:pt idx="7193">
                  <c:v>34432</c:v>
                </c:pt>
                <c:pt idx="7194">
                  <c:v>34431</c:v>
                </c:pt>
                <c:pt idx="7195">
                  <c:v>34430</c:v>
                </c:pt>
                <c:pt idx="7196">
                  <c:v>34429</c:v>
                </c:pt>
                <c:pt idx="7197">
                  <c:v>34428</c:v>
                </c:pt>
                <c:pt idx="7198">
                  <c:v>34424</c:v>
                </c:pt>
                <c:pt idx="7199">
                  <c:v>34423</c:v>
                </c:pt>
                <c:pt idx="7200">
                  <c:v>34422</c:v>
                </c:pt>
                <c:pt idx="7201">
                  <c:v>34421</c:v>
                </c:pt>
                <c:pt idx="7202">
                  <c:v>34418</c:v>
                </c:pt>
                <c:pt idx="7203">
                  <c:v>34417</c:v>
                </c:pt>
                <c:pt idx="7204">
                  <c:v>34416</c:v>
                </c:pt>
                <c:pt idx="7205">
                  <c:v>34415</c:v>
                </c:pt>
                <c:pt idx="7206">
                  <c:v>34414</c:v>
                </c:pt>
                <c:pt idx="7207">
                  <c:v>34411</c:v>
                </c:pt>
                <c:pt idx="7208">
                  <c:v>34410</c:v>
                </c:pt>
                <c:pt idx="7209">
                  <c:v>34409</c:v>
                </c:pt>
                <c:pt idx="7210">
                  <c:v>34408</c:v>
                </c:pt>
                <c:pt idx="7211">
                  <c:v>34407</c:v>
                </c:pt>
                <c:pt idx="7212">
                  <c:v>34404</c:v>
                </c:pt>
                <c:pt idx="7213">
                  <c:v>34403</c:v>
                </c:pt>
                <c:pt idx="7214">
                  <c:v>34402</c:v>
                </c:pt>
                <c:pt idx="7215">
                  <c:v>34401</c:v>
                </c:pt>
                <c:pt idx="7216">
                  <c:v>34400</c:v>
                </c:pt>
                <c:pt idx="7217">
                  <c:v>34397</c:v>
                </c:pt>
                <c:pt idx="7218">
                  <c:v>34396</c:v>
                </c:pt>
                <c:pt idx="7219">
                  <c:v>34395</c:v>
                </c:pt>
                <c:pt idx="7220">
                  <c:v>34394</c:v>
                </c:pt>
                <c:pt idx="7221">
                  <c:v>34393</c:v>
                </c:pt>
                <c:pt idx="7222">
                  <c:v>34390</c:v>
                </c:pt>
                <c:pt idx="7223">
                  <c:v>34389</c:v>
                </c:pt>
                <c:pt idx="7224">
                  <c:v>34388</c:v>
                </c:pt>
                <c:pt idx="7225">
                  <c:v>34387</c:v>
                </c:pt>
                <c:pt idx="7226">
                  <c:v>34383</c:v>
                </c:pt>
                <c:pt idx="7227">
                  <c:v>34382</c:v>
                </c:pt>
                <c:pt idx="7228">
                  <c:v>34381</c:v>
                </c:pt>
                <c:pt idx="7229">
                  <c:v>34380</c:v>
                </c:pt>
                <c:pt idx="7230">
                  <c:v>34379</c:v>
                </c:pt>
                <c:pt idx="7231">
                  <c:v>34376</c:v>
                </c:pt>
                <c:pt idx="7232">
                  <c:v>34375</c:v>
                </c:pt>
                <c:pt idx="7233">
                  <c:v>34374</c:v>
                </c:pt>
                <c:pt idx="7234">
                  <c:v>34373</c:v>
                </c:pt>
                <c:pt idx="7235">
                  <c:v>34372</c:v>
                </c:pt>
                <c:pt idx="7236">
                  <c:v>34369</c:v>
                </c:pt>
                <c:pt idx="7237">
                  <c:v>34368</c:v>
                </c:pt>
                <c:pt idx="7238">
                  <c:v>34367</c:v>
                </c:pt>
                <c:pt idx="7239">
                  <c:v>34366</c:v>
                </c:pt>
                <c:pt idx="7240">
                  <c:v>34365</c:v>
                </c:pt>
                <c:pt idx="7241">
                  <c:v>34362</c:v>
                </c:pt>
                <c:pt idx="7242">
                  <c:v>34361</c:v>
                </c:pt>
                <c:pt idx="7243">
                  <c:v>34360</c:v>
                </c:pt>
                <c:pt idx="7244">
                  <c:v>34359</c:v>
                </c:pt>
                <c:pt idx="7245">
                  <c:v>34358</c:v>
                </c:pt>
                <c:pt idx="7246">
                  <c:v>34355</c:v>
                </c:pt>
                <c:pt idx="7247">
                  <c:v>34354</c:v>
                </c:pt>
                <c:pt idx="7248">
                  <c:v>34353</c:v>
                </c:pt>
                <c:pt idx="7249">
                  <c:v>34352</c:v>
                </c:pt>
                <c:pt idx="7250">
                  <c:v>34351</c:v>
                </c:pt>
                <c:pt idx="7251">
                  <c:v>34348</c:v>
                </c:pt>
                <c:pt idx="7252">
                  <c:v>34347</c:v>
                </c:pt>
                <c:pt idx="7253">
                  <c:v>34346</c:v>
                </c:pt>
                <c:pt idx="7254">
                  <c:v>34345</c:v>
                </c:pt>
                <c:pt idx="7255">
                  <c:v>34344</c:v>
                </c:pt>
                <c:pt idx="7256">
                  <c:v>34341</c:v>
                </c:pt>
                <c:pt idx="7257">
                  <c:v>34340</c:v>
                </c:pt>
                <c:pt idx="7258">
                  <c:v>34339</c:v>
                </c:pt>
                <c:pt idx="7259">
                  <c:v>34338</c:v>
                </c:pt>
                <c:pt idx="7260">
                  <c:v>34337</c:v>
                </c:pt>
                <c:pt idx="7261">
                  <c:v>34334</c:v>
                </c:pt>
                <c:pt idx="7262">
                  <c:v>34333</c:v>
                </c:pt>
                <c:pt idx="7263">
                  <c:v>34332</c:v>
                </c:pt>
                <c:pt idx="7264">
                  <c:v>34331</c:v>
                </c:pt>
                <c:pt idx="7265">
                  <c:v>34330</c:v>
                </c:pt>
                <c:pt idx="7266">
                  <c:v>34326</c:v>
                </c:pt>
                <c:pt idx="7267">
                  <c:v>34325</c:v>
                </c:pt>
                <c:pt idx="7268">
                  <c:v>34324</c:v>
                </c:pt>
                <c:pt idx="7269">
                  <c:v>34323</c:v>
                </c:pt>
                <c:pt idx="7270">
                  <c:v>34320</c:v>
                </c:pt>
                <c:pt idx="7271">
                  <c:v>34319</c:v>
                </c:pt>
                <c:pt idx="7272">
                  <c:v>34318</c:v>
                </c:pt>
                <c:pt idx="7273">
                  <c:v>34317</c:v>
                </c:pt>
                <c:pt idx="7274">
                  <c:v>34316</c:v>
                </c:pt>
                <c:pt idx="7275">
                  <c:v>34313</c:v>
                </c:pt>
                <c:pt idx="7276">
                  <c:v>34312</c:v>
                </c:pt>
                <c:pt idx="7277">
                  <c:v>34311</c:v>
                </c:pt>
                <c:pt idx="7278">
                  <c:v>34310</c:v>
                </c:pt>
                <c:pt idx="7279">
                  <c:v>34309</c:v>
                </c:pt>
                <c:pt idx="7280">
                  <c:v>34306</c:v>
                </c:pt>
                <c:pt idx="7281">
                  <c:v>34305</c:v>
                </c:pt>
                <c:pt idx="7282">
                  <c:v>34304</c:v>
                </c:pt>
                <c:pt idx="7283">
                  <c:v>34303</c:v>
                </c:pt>
                <c:pt idx="7284">
                  <c:v>34302</c:v>
                </c:pt>
                <c:pt idx="7285">
                  <c:v>34299</c:v>
                </c:pt>
                <c:pt idx="7286">
                  <c:v>34297</c:v>
                </c:pt>
                <c:pt idx="7287">
                  <c:v>34296</c:v>
                </c:pt>
                <c:pt idx="7288">
                  <c:v>34295</c:v>
                </c:pt>
                <c:pt idx="7289">
                  <c:v>34292</c:v>
                </c:pt>
                <c:pt idx="7290">
                  <c:v>34291</c:v>
                </c:pt>
                <c:pt idx="7291">
                  <c:v>34290</c:v>
                </c:pt>
                <c:pt idx="7292">
                  <c:v>34289</c:v>
                </c:pt>
                <c:pt idx="7293">
                  <c:v>34288</c:v>
                </c:pt>
                <c:pt idx="7294">
                  <c:v>34285</c:v>
                </c:pt>
                <c:pt idx="7295">
                  <c:v>34284</c:v>
                </c:pt>
                <c:pt idx="7296">
                  <c:v>34283</c:v>
                </c:pt>
                <c:pt idx="7297">
                  <c:v>34282</c:v>
                </c:pt>
                <c:pt idx="7298">
                  <c:v>34281</c:v>
                </c:pt>
                <c:pt idx="7299">
                  <c:v>34278</c:v>
                </c:pt>
                <c:pt idx="7300">
                  <c:v>34277</c:v>
                </c:pt>
                <c:pt idx="7301">
                  <c:v>34276</c:v>
                </c:pt>
                <c:pt idx="7302">
                  <c:v>34275</c:v>
                </c:pt>
                <c:pt idx="7303">
                  <c:v>34274</c:v>
                </c:pt>
                <c:pt idx="7304">
                  <c:v>34271</c:v>
                </c:pt>
                <c:pt idx="7305">
                  <c:v>34270</c:v>
                </c:pt>
                <c:pt idx="7306">
                  <c:v>34269</c:v>
                </c:pt>
                <c:pt idx="7307">
                  <c:v>34268</c:v>
                </c:pt>
                <c:pt idx="7308">
                  <c:v>34267</c:v>
                </c:pt>
                <c:pt idx="7309">
                  <c:v>34264</c:v>
                </c:pt>
                <c:pt idx="7310">
                  <c:v>34263</c:v>
                </c:pt>
                <c:pt idx="7311">
                  <c:v>34262</c:v>
                </c:pt>
                <c:pt idx="7312">
                  <c:v>34261</c:v>
                </c:pt>
                <c:pt idx="7313">
                  <c:v>34260</c:v>
                </c:pt>
                <c:pt idx="7314">
                  <c:v>34257</c:v>
                </c:pt>
                <c:pt idx="7315">
                  <c:v>34256</c:v>
                </c:pt>
                <c:pt idx="7316">
                  <c:v>34255</c:v>
                </c:pt>
                <c:pt idx="7317">
                  <c:v>34254</c:v>
                </c:pt>
                <c:pt idx="7318">
                  <c:v>34253</c:v>
                </c:pt>
                <c:pt idx="7319">
                  <c:v>34250</c:v>
                </c:pt>
                <c:pt idx="7320">
                  <c:v>34249</c:v>
                </c:pt>
                <c:pt idx="7321">
                  <c:v>34248</c:v>
                </c:pt>
                <c:pt idx="7322">
                  <c:v>34247</c:v>
                </c:pt>
                <c:pt idx="7323">
                  <c:v>34246</c:v>
                </c:pt>
                <c:pt idx="7324">
                  <c:v>34243</c:v>
                </c:pt>
                <c:pt idx="7325">
                  <c:v>34242</c:v>
                </c:pt>
                <c:pt idx="7326">
                  <c:v>34241</c:v>
                </c:pt>
                <c:pt idx="7327">
                  <c:v>34240</c:v>
                </c:pt>
                <c:pt idx="7328">
                  <c:v>34239</c:v>
                </c:pt>
                <c:pt idx="7329">
                  <c:v>34236</c:v>
                </c:pt>
                <c:pt idx="7330">
                  <c:v>34235</c:v>
                </c:pt>
                <c:pt idx="7331">
                  <c:v>34234</c:v>
                </c:pt>
                <c:pt idx="7332">
                  <c:v>34233</c:v>
                </c:pt>
                <c:pt idx="7333">
                  <c:v>34232</c:v>
                </c:pt>
                <c:pt idx="7334">
                  <c:v>34229</c:v>
                </c:pt>
                <c:pt idx="7335">
                  <c:v>34228</c:v>
                </c:pt>
                <c:pt idx="7336">
                  <c:v>34227</c:v>
                </c:pt>
                <c:pt idx="7337">
                  <c:v>34226</c:v>
                </c:pt>
                <c:pt idx="7338">
                  <c:v>34225</c:v>
                </c:pt>
                <c:pt idx="7339">
                  <c:v>34222</c:v>
                </c:pt>
                <c:pt idx="7340">
                  <c:v>34221</c:v>
                </c:pt>
                <c:pt idx="7341">
                  <c:v>34220</c:v>
                </c:pt>
                <c:pt idx="7342">
                  <c:v>34219</c:v>
                </c:pt>
                <c:pt idx="7343">
                  <c:v>34215</c:v>
                </c:pt>
                <c:pt idx="7344">
                  <c:v>34214</c:v>
                </c:pt>
                <c:pt idx="7345">
                  <c:v>34213</c:v>
                </c:pt>
                <c:pt idx="7346">
                  <c:v>34212</c:v>
                </c:pt>
                <c:pt idx="7347">
                  <c:v>34211</c:v>
                </c:pt>
                <c:pt idx="7348">
                  <c:v>34208</c:v>
                </c:pt>
                <c:pt idx="7349">
                  <c:v>34207</c:v>
                </c:pt>
                <c:pt idx="7350">
                  <c:v>34206</c:v>
                </c:pt>
                <c:pt idx="7351">
                  <c:v>34205</c:v>
                </c:pt>
                <c:pt idx="7352">
                  <c:v>34204</c:v>
                </c:pt>
                <c:pt idx="7353">
                  <c:v>34201</c:v>
                </c:pt>
                <c:pt idx="7354">
                  <c:v>34200</c:v>
                </c:pt>
                <c:pt idx="7355">
                  <c:v>34199</c:v>
                </c:pt>
                <c:pt idx="7356">
                  <c:v>34198</c:v>
                </c:pt>
                <c:pt idx="7357">
                  <c:v>34197</c:v>
                </c:pt>
                <c:pt idx="7358">
                  <c:v>34194</c:v>
                </c:pt>
                <c:pt idx="7359">
                  <c:v>34193</c:v>
                </c:pt>
                <c:pt idx="7360">
                  <c:v>34192</c:v>
                </c:pt>
                <c:pt idx="7361">
                  <c:v>34191</c:v>
                </c:pt>
                <c:pt idx="7362">
                  <c:v>34190</c:v>
                </c:pt>
                <c:pt idx="7363">
                  <c:v>34187</c:v>
                </c:pt>
                <c:pt idx="7364">
                  <c:v>34186</c:v>
                </c:pt>
                <c:pt idx="7365">
                  <c:v>34185</c:v>
                </c:pt>
                <c:pt idx="7366">
                  <c:v>34184</c:v>
                </c:pt>
                <c:pt idx="7367">
                  <c:v>34183</c:v>
                </c:pt>
                <c:pt idx="7368">
                  <c:v>34180</c:v>
                </c:pt>
                <c:pt idx="7369">
                  <c:v>34179</c:v>
                </c:pt>
                <c:pt idx="7370">
                  <c:v>34178</c:v>
                </c:pt>
                <c:pt idx="7371">
                  <c:v>34177</c:v>
                </c:pt>
                <c:pt idx="7372">
                  <c:v>34176</c:v>
                </c:pt>
                <c:pt idx="7373">
                  <c:v>34173</c:v>
                </c:pt>
                <c:pt idx="7374">
                  <c:v>34172</c:v>
                </c:pt>
                <c:pt idx="7375">
                  <c:v>34171</c:v>
                </c:pt>
                <c:pt idx="7376">
                  <c:v>34170</c:v>
                </c:pt>
                <c:pt idx="7377">
                  <c:v>34169</c:v>
                </c:pt>
                <c:pt idx="7378">
                  <c:v>34166</c:v>
                </c:pt>
                <c:pt idx="7379">
                  <c:v>34165</c:v>
                </c:pt>
                <c:pt idx="7380">
                  <c:v>34164</c:v>
                </c:pt>
                <c:pt idx="7381">
                  <c:v>34163</c:v>
                </c:pt>
                <c:pt idx="7382">
                  <c:v>34162</c:v>
                </c:pt>
                <c:pt idx="7383">
                  <c:v>34159</c:v>
                </c:pt>
                <c:pt idx="7384">
                  <c:v>34158</c:v>
                </c:pt>
                <c:pt idx="7385">
                  <c:v>34157</c:v>
                </c:pt>
                <c:pt idx="7386">
                  <c:v>34156</c:v>
                </c:pt>
                <c:pt idx="7387">
                  <c:v>34152</c:v>
                </c:pt>
                <c:pt idx="7388">
                  <c:v>34151</c:v>
                </c:pt>
                <c:pt idx="7389">
                  <c:v>34150</c:v>
                </c:pt>
                <c:pt idx="7390">
                  <c:v>34149</c:v>
                </c:pt>
                <c:pt idx="7391">
                  <c:v>34148</c:v>
                </c:pt>
                <c:pt idx="7392">
                  <c:v>34145</c:v>
                </c:pt>
                <c:pt idx="7393">
                  <c:v>34144</c:v>
                </c:pt>
                <c:pt idx="7394">
                  <c:v>34143</c:v>
                </c:pt>
                <c:pt idx="7395">
                  <c:v>34142</c:v>
                </c:pt>
                <c:pt idx="7396">
                  <c:v>34141</c:v>
                </c:pt>
                <c:pt idx="7397">
                  <c:v>34138</c:v>
                </c:pt>
                <c:pt idx="7398">
                  <c:v>34137</c:v>
                </c:pt>
                <c:pt idx="7399">
                  <c:v>34136</c:v>
                </c:pt>
                <c:pt idx="7400">
                  <c:v>34135</c:v>
                </c:pt>
                <c:pt idx="7401">
                  <c:v>34134</c:v>
                </c:pt>
                <c:pt idx="7402">
                  <c:v>34131</c:v>
                </c:pt>
                <c:pt idx="7403">
                  <c:v>34130</c:v>
                </c:pt>
                <c:pt idx="7404">
                  <c:v>34129</c:v>
                </c:pt>
                <c:pt idx="7405">
                  <c:v>34128</c:v>
                </c:pt>
                <c:pt idx="7406">
                  <c:v>34127</c:v>
                </c:pt>
                <c:pt idx="7407">
                  <c:v>34124</c:v>
                </c:pt>
                <c:pt idx="7408">
                  <c:v>34123</c:v>
                </c:pt>
                <c:pt idx="7409">
                  <c:v>34122</c:v>
                </c:pt>
                <c:pt idx="7410">
                  <c:v>34121</c:v>
                </c:pt>
                <c:pt idx="7411">
                  <c:v>34117</c:v>
                </c:pt>
                <c:pt idx="7412">
                  <c:v>34116</c:v>
                </c:pt>
                <c:pt idx="7413">
                  <c:v>34115</c:v>
                </c:pt>
                <c:pt idx="7414">
                  <c:v>34114</c:v>
                </c:pt>
                <c:pt idx="7415">
                  <c:v>34113</c:v>
                </c:pt>
                <c:pt idx="7416">
                  <c:v>34110</c:v>
                </c:pt>
                <c:pt idx="7417">
                  <c:v>34109</c:v>
                </c:pt>
                <c:pt idx="7418">
                  <c:v>34108</c:v>
                </c:pt>
                <c:pt idx="7419">
                  <c:v>34107</c:v>
                </c:pt>
                <c:pt idx="7420">
                  <c:v>34106</c:v>
                </c:pt>
                <c:pt idx="7421">
                  <c:v>34103</c:v>
                </c:pt>
                <c:pt idx="7422">
                  <c:v>34102</c:v>
                </c:pt>
                <c:pt idx="7423">
                  <c:v>34101</c:v>
                </c:pt>
                <c:pt idx="7424">
                  <c:v>34100</c:v>
                </c:pt>
                <c:pt idx="7425">
                  <c:v>34099</c:v>
                </c:pt>
                <c:pt idx="7426">
                  <c:v>34096</c:v>
                </c:pt>
                <c:pt idx="7427">
                  <c:v>34095</c:v>
                </c:pt>
                <c:pt idx="7428">
                  <c:v>34094</c:v>
                </c:pt>
                <c:pt idx="7429">
                  <c:v>34093</c:v>
                </c:pt>
                <c:pt idx="7430">
                  <c:v>34092</c:v>
                </c:pt>
                <c:pt idx="7431">
                  <c:v>34089</c:v>
                </c:pt>
                <c:pt idx="7432">
                  <c:v>34088</c:v>
                </c:pt>
                <c:pt idx="7433">
                  <c:v>34087</c:v>
                </c:pt>
                <c:pt idx="7434">
                  <c:v>34086</c:v>
                </c:pt>
                <c:pt idx="7435">
                  <c:v>34085</c:v>
                </c:pt>
                <c:pt idx="7436">
                  <c:v>34082</c:v>
                </c:pt>
                <c:pt idx="7437">
                  <c:v>34081</c:v>
                </c:pt>
                <c:pt idx="7438">
                  <c:v>34080</c:v>
                </c:pt>
                <c:pt idx="7439">
                  <c:v>34079</c:v>
                </c:pt>
                <c:pt idx="7440">
                  <c:v>34078</c:v>
                </c:pt>
                <c:pt idx="7441">
                  <c:v>34075</c:v>
                </c:pt>
                <c:pt idx="7442">
                  <c:v>34074</c:v>
                </c:pt>
                <c:pt idx="7443">
                  <c:v>34073</c:v>
                </c:pt>
                <c:pt idx="7444">
                  <c:v>34072</c:v>
                </c:pt>
                <c:pt idx="7445">
                  <c:v>34071</c:v>
                </c:pt>
                <c:pt idx="7446">
                  <c:v>34067</c:v>
                </c:pt>
                <c:pt idx="7447">
                  <c:v>34066</c:v>
                </c:pt>
                <c:pt idx="7448">
                  <c:v>34065</c:v>
                </c:pt>
                <c:pt idx="7449">
                  <c:v>34064</c:v>
                </c:pt>
                <c:pt idx="7450">
                  <c:v>34061</c:v>
                </c:pt>
                <c:pt idx="7451">
                  <c:v>34060</c:v>
                </c:pt>
                <c:pt idx="7452">
                  <c:v>34059</c:v>
                </c:pt>
                <c:pt idx="7453">
                  <c:v>34058</c:v>
                </c:pt>
                <c:pt idx="7454">
                  <c:v>34057</c:v>
                </c:pt>
                <c:pt idx="7455">
                  <c:v>34054</c:v>
                </c:pt>
                <c:pt idx="7456">
                  <c:v>34053</c:v>
                </c:pt>
                <c:pt idx="7457">
                  <c:v>34052</c:v>
                </c:pt>
                <c:pt idx="7458">
                  <c:v>34051</c:v>
                </c:pt>
                <c:pt idx="7459">
                  <c:v>34050</c:v>
                </c:pt>
                <c:pt idx="7460">
                  <c:v>34047</c:v>
                </c:pt>
                <c:pt idx="7461">
                  <c:v>34046</c:v>
                </c:pt>
                <c:pt idx="7462">
                  <c:v>34045</c:v>
                </c:pt>
                <c:pt idx="7463">
                  <c:v>34044</c:v>
                </c:pt>
                <c:pt idx="7464">
                  <c:v>34043</c:v>
                </c:pt>
                <c:pt idx="7465">
                  <c:v>34040</c:v>
                </c:pt>
                <c:pt idx="7466">
                  <c:v>34039</c:v>
                </c:pt>
                <c:pt idx="7467">
                  <c:v>34038</c:v>
                </c:pt>
                <c:pt idx="7468">
                  <c:v>34037</c:v>
                </c:pt>
                <c:pt idx="7469">
                  <c:v>34036</c:v>
                </c:pt>
                <c:pt idx="7470">
                  <c:v>34033</c:v>
                </c:pt>
                <c:pt idx="7471">
                  <c:v>34032</c:v>
                </c:pt>
                <c:pt idx="7472">
                  <c:v>34031</c:v>
                </c:pt>
                <c:pt idx="7473">
                  <c:v>34030</c:v>
                </c:pt>
                <c:pt idx="7474">
                  <c:v>34029</c:v>
                </c:pt>
                <c:pt idx="7475">
                  <c:v>34026</c:v>
                </c:pt>
                <c:pt idx="7476">
                  <c:v>34025</c:v>
                </c:pt>
                <c:pt idx="7477">
                  <c:v>34024</c:v>
                </c:pt>
                <c:pt idx="7478">
                  <c:v>34023</c:v>
                </c:pt>
                <c:pt idx="7479">
                  <c:v>34022</c:v>
                </c:pt>
                <c:pt idx="7480">
                  <c:v>34019</c:v>
                </c:pt>
                <c:pt idx="7481">
                  <c:v>34018</c:v>
                </c:pt>
                <c:pt idx="7482">
                  <c:v>34017</c:v>
                </c:pt>
                <c:pt idx="7483">
                  <c:v>34016</c:v>
                </c:pt>
                <c:pt idx="7484">
                  <c:v>34012</c:v>
                </c:pt>
                <c:pt idx="7485">
                  <c:v>34011</c:v>
                </c:pt>
                <c:pt idx="7486">
                  <c:v>34010</c:v>
                </c:pt>
                <c:pt idx="7487">
                  <c:v>34009</c:v>
                </c:pt>
                <c:pt idx="7488">
                  <c:v>34008</c:v>
                </c:pt>
                <c:pt idx="7489">
                  <c:v>34005</c:v>
                </c:pt>
                <c:pt idx="7490">
                  <c:v>34004</c:v>
                </c:pt>
                <c:pt idx="7491">
                  <c:v>34003</c:v>
                </c:pt>
                <c:pt idx="7492">
                  <c:v>34002</c:v>
                </c:pt>
                <c:pt idx="7493">
                  <c:v>34001</c:v>
                </c:pt>
                <c:pt idx="7494">
                  <c:v>33998</c:v>
                </c:pt>
                <c:pt idx="7495">
                  <c:v>33997</c:v>
                </c:pt>
                <c:pt idx="7496">
                  <c:v>33996</c:v>
                </c:pt>
                <c:pt idx="7497">
                  <c:v>33995</c:v>
                </c:pt>
                <c:pt idx="7498">
                  <c:v>33994</c:v>
                </c:pt>
                <c:pt idx="7499">
                  <c:v>33991</c:v>
                </c:pt>
                <c:pt idx="7500">
                  <c:v>33990</c:v>
                </c:pt>
                <c:pt idx="7501">
                  <c:v>33989</c:v>
                </c:pt>
                <c:pt idx="7502">
                  <c:v>33988</c:v>
                </c:pt>
                <c:pt idx="7503">
                  <c:v>33987</c:v>
                </c:pt>
                <c:pt idx="7504">
                  <c:v>33984</c:v>
                </c:pt>
                <c:pt idx="7505">
                  <c:v>33983</c:v>
                </c:pt>
                <c:pt idx="7506">
                  <c:v>33982</c:v>
                </c:pt>
                <c:pt idx="7507">
                  <c:v>33981</c:v>
                </c:pt>
                <c:pt idx="7508">
                  <c:v>33980</c:v>
                </c:pt>
                <c:pt idx="7509">
                  <c:v>33977</c:v>
                </c:pt>
                <c:pt idx="7510">
                  <c:v>33976</c:v>
                </c:pt>
                <c:pt idx="7511">
                  <c:v>33975</c:v>
                </c:pt>
                <c:pt idx="7512">
                  <c:v>33974</c:v>
                </c:pt>
                <c:pt idx="7513">
                  <c:v>33973</c:v>
                </c:pt>
                <c:pt idx="7514">
                  <c:v>33969</c:v>
                </c:pt>
                <c:pt idx="7515">
                  <c:v>33968</c:v>
                </c:pt>
                <c:pt idx="7516">
                  <c:v>33967</c:v>
                </c:pt>
                <c:pt idx="7517">
                  <c:v>33966</c:v>
                </c:pt>
                <c:pt idx="7518">
                  <c:v>33962</c:v>
                </c:pt>
                <c:pt idx="7519">
                  <c:v>33961</c:v>
                </c:pt>
                <c:pt idx="7520">
                  <c:v>33960</c:v>
                </c:pt>
                <c:pt idx="7521">
                  <c:v>33959</c:v>
                </c:pt>
                <c:pt idx="7522">
                  <c:v>33956</c:v>
                </c:pt>
                <c:pt idx="7523">
                  <c:v>33955</c:v>
                </c:pt>
                <c:pt idx="7524">
                  <c:v>33954</c:v>
                </c:pt>
                <c:pt idx="7525">
                  <c:v>33953</c:v>
                </c:pt>
                <c:pt idx="7526">
                  <c:v>33952</c:v>
                </c:pt>
                <c:pt idx="7527">
                  <c:v>33949</c:v>
                </c:pt>
                <c:pt idx="7528">
                  <c:v>33948</c:v>
                </c:pt>
                <c:pt idx="7529">
                  <c:v>33947</c:v>
                </c:pt>
                <c:pt idx="7530">
                  <c:v>33946</c:v>
                </c:pt>
                <c:pt idx="7531">
                  <c:v>33945</c:v>
                </c:pt>
                <c:pt idx="7532">
                  <c:v>33942</c:v>
                </c:pt>
                <c:pt idx="7533">
                  <c:v>33941</c:v>
                </c:pt>
                <c:pt idx="7534">
                  <c:v>33940</c:v>
                </c:pt>
                <c:pt idx="7535">
                  <c:v>33939</c:v>
                </c:pt>
                <c:pt idx="7536">
                  <c:v>33938</c:v>
                </c:pt>
                <c:pt idx="7537">
                  <c:v>33935</c:v>
                </c:pt>
                <c:pt idx="7538">
                  <c:v>33933</c:v>
                </c:pt>
                <c:pt idx="7539">
                  <c:v>33932</c:v>
                </c:pt>
                <c:pt idx="7540">
                  <c:v>33931</c:v>
                </c:pt>
                <c:pt idx="7541">
                  <c:v>33928</c:v>
                </c:pt>
                <c:pt idx="7542">
                  <c:v>33927</c:v>
                </c:pt>
                <c:pt idx="7543">
                  <c:v>33926</c:v>
                </c:pt>
                <c:pt idx="7544">
                  <c:v>33925</c:v>
                </c:pt>
                <c:pt idx="7545">
                  <c:v>33924</c:v>
                </c:pt>
                <c:pt idx="7546">
                  <c:v>33921</c:v>
                </c:pt>
                <c:pt idx="7547">
                  <c:v>33920</c:v>
                </c:pt>
                <c:pt idx="7548">
                  <c:v>33919</c:v>
                </c:pt>
                <c:pt idx="7549">
                  <c:v>33918</c:v>
                </c:pt>
                <c:pt idx="7550">
                  <c:v>33917</c:v>
                </c:pt>
                <c:pt idx="7551">
                  <c:v>33914</c:v>
                </c:pt>
                <c:pt idx="7552">
                  <c:v>33913</c:v>
                </c:pt>
                <c:pt idx="7553">
                  <c:v>33912</c:v>
                </c:pt>
                <c:pt idx="7554">
                  <c:v>33911</c:v>
                </c:pt>
                <c:pt idx="7555">
                  <c:v>33910</c:v>
                </c:pt>
                <c:pt idx="7556">
                  <c:v>33907</c:v>
                </c:pt>
                <c:pt idx="7557">
                  <c:v>33906</c:v>
                </c:pt>
                <c:pt idx="7558">
                  <c:v>33905</c:v>
                </c:pt>
                <c:pt idx="7559">
                  <c:v>33904</c:v>
                </c:pt>
                <c:pt idx="7560">
                  <c:v>33903</c:v>
                </c:pt>
                <c:pt idx="7561">
                  <c:v>33900</c:v>
                </c:pt>
                <c:pt idx="7562">
                  <c:v>33899</c:v>
                </c:pt>
                <c:pt idx="7563">
                  <c:v>33898</c:v>
                </c:pt>
                <c:pt idx="7564">
                  <c:v>33897</c:v>
                </c:pt>
                <c:pt idx="7565">
                  <c:v>33896</c:v>
                </c:pt>
                <c:pt idx="7566">
                  <c:v>33893</c:v>
                </c:pt>
                <c:pt idx="7567">
                  <c:v>33892</c:v>
                </c:pt>
                <c:pt idx="7568">
                  <c:v>33891</c:v>
                </c:pt>
                <c:pt idx="7569">
                  <c:v>33890</c:v>
                </c:pt>
                <c:pt idx="7570">
                  <c:v>33889</c:v>
                </c:pt>
                <c:pt idx="7571">
                  <c:v>33886</c:v>
                </c:pt>
                <c:pt idx="7572">
                  <c:v>33885</c:v>
                </c:pt>
                <c:pt idx="7573">
                  <c:v>33884</c:v>
                </c:pt>
                <c:pt idx="7574">
                  <c:v>33883</c:v>
                </c:pt>
                <c:pt idx="7575">
                  <c:v>33882</c:v>
                </c:pt>
                <c:pt idx="7576">
                  <c:v>33879</c:v>
                </c:pt>
                <c:pt idx="7577">
                  <c:v>33878</c:v>
                </c:pt>
                <c:pt idx="7578">
                  <c:v>33877</c:v>
                </c:pt>
                <c:pt idx="7579">
                  <c:v>33876</c:v>
                </c:pt>
                <c:pt idx="7580">
                  <c:v>33875</c:v>
                </c:pt>
                <c:pt idx="7581">
                  <c:v>33872</c:v>
                </c:pt>
                <c:pt idx="7582">
                  <c:v>33871</c:v>
                </c:pt>
                <c:pt idx="7583">
                  <c:v>33870</c:v>
                </c:pt>
                <c:pt idx="7584">
                  <c:v>33869</c:v>
                </c:pt>
                <c:pt idx="7585">
                  <c:v>33868</c:v>
                </c:pt>
                <c:pt idx="7586">
                  <c:v>33865</c:v>
                </c:pt>
                <c:pt idx="7587">
                  <c:v>33864</c:v>
                </c:pt>
                <c:pt idx="7588">
                  <c:v>33863</c:v>
                </c:pt>
                <c:pt idx="7589">
                  <c:v>33862</c:v>
                </c:pt>
                <c:pt idx="7590">
                  <c:v>33861</c:v>
                </c:pt>
                <c:pt idx="7591">
                  <c:v>33858</c:v>
                </c:pt>
                <c:pt idx="7592">
                  <c:v>33857</c:v>
                </c:pt>
                <c:pt idx="7593">
                  <c:v>33856</c:v>
                </c:pt>
                <c:pt idx="7594">
                  <c:v>33855</c:v>
                </c:pt>
                <c:pt idx="7595">
                  <c:v>33851</c:v>
                </c:pt>
                <c:pt idx="7596">
                  <c:v>33850</c:v>
                </c:pt>
                <c:pt idx="7597">
                  <c:v>33849</c:v>
                </c:pt>
                <c:pt idx="7598">
                  <c:v>33848</c:v>
                </c:pt>
                <c:pt idx="7599">
                  <c:v>33847</c:v>
                </c:pt>
                <c:pt idx="7600">
                  <c:v>33844</c:v>
                </c:pt>
                <c:pt idx="7601">
                  <c:v>33843</c:v>
                </c:pt>
                <c:pt idx="7602">
                  <c:v>33842</c:v>
                </c:pt>
                <c:pt idx="7603">
                  <c:v>33841</c:v>
                </c:pt>
                <c:pt idx="7604">
                  <c:v>33840</c:v>
                </c:pt>
                <c:pt idx="7605">
                  <c:v>33837</c:v>
                </c:pt>
                <c:pt idx="7606">
                  <c:v>33836</c:v>
                </c:pt>
                <c:pt idx="7607">
                  <c:v>33835</c:v>
                </c:pt>
                <c:pt idx="7608">
                  <c:v>33834</c:v>
                </c:pt>
                <c:pt idx="7609">
                  <c:v>33833</c:v>
                </c:pt>
                <c:pt idx="7610">
                  <c:v>33830</c:v>
                </c:pt>
                <c:pt idx="7611">
                  <c:v>33829</c:v>
                </c:pt>
                <c:pt idx="7612">
                  <c:v>33828</c:v>
                </c:pt>
                <c:pt idx="7613">
                  <c:v>33827</c:v>
                </c:pt>
                <c:pt idx="7614">
                  <c:v>33826</c:v>
                </c:pt>
                <c:pt idx="7615">
                  <c:v>33823</c:v>
                </c:pt>
                <c:pt idx="7616">
                  <c:v>33822</c:v>
                </c:pt>
                <c:pt idx="7617">
                  <c:v>33821</c:v>
                </c:pt>
                <c:pt idx="7618">
                  <c:v>33820</c:v>
                </c:pt>
                <c:pt idx="7619">
                  <c:v>33819</c:v>
                </c:pt>
                <c:pt idx="7620">
                  <c:v>33816</c:v>
                </c:pt>
                <c:pt idx="7621">
                  <c:v>33815</c:v>
                </c:pt>
                <c:pt idx="7622">
                  <c:v>33814</c:v>
                </c:pt>
                <c:pt idx="7623">
                  <c:v>33813</c:v>
                </c:pt>
                <c:pt idx="7624">
                  <c:v>33812</c:v>
                </c:pt>
                <c:pt idx="7625">
                  <c:v>33809</c:v>
                </c:pt>
                <c:pt idx="7626">
                  <c:v>33808</c:v>
                </c:pt>
                <c:pt idx="7627">
                  <c:v>33807</c:v>
                </c:pt>
                <c:pt idx="7628">
                  <c:v>33806</c:v>
                </c:pt>
                <c:pt idx="7629">
                  <c:v>33805</c:v>
                </c:pt>
                <c:pt idx="7630">
                  <c:v>33802</c:v>
                </c:pt>
                <c:pt idx="7631">
                  <c:v>33801</c:v>
                </c:pt>
                <c:pt idx="7632">
                  <c:v>33800</c:v>
                </c:pt>
                <c:pt idx="7633">
                  <c:v>33799</c:v>
                </c:pt>
                <c:pt idx="7634">
                  <c:v>33798</c:v>
                </c:pt>
                <c:pt idx="7635">
                  <c:v>33795</c:v>
                </c:pt>
                <c:pt idx="7636">
                  <c:v>33794</c:v>
                </c:pt>
                <c:pt idx="7637">
                  <c:v>33793</c:v>
                </c:pt>
                <c:pt idx="7638">
                  <c:v>33792</c:v>
                </c:pt>
                <c:pt idx="7639">
                  <c:v>33791</c:v>
                </c:pt>
                <c:pt idx="7640">
                  <c:v>33787</c:v>
                </c:pt>
                <c:pt idx="7641">
                  <c:v>33786</c:v>
                </c:pt>
                <c:pt idx="7642">
                  <c:v>33785</c:v>
                </c:pt>
                <c:pt idx="7643">
                  <c:v>33784</c:v>
                </c:pt>
                <c:pt idx="7644">
                  <c:v>33781</c:v>
                </c:pt>
                <c:pt idx="7645">
                  <c:v>33780</c:v>
                </c:pt>
                <c:pt idx="7646">
                  <c:v>33779</c:v>
                </c:pt>
                <c:pt idx="7647">
                  <c:v>33778</c:v>
                </c:pt>
                <c:pt idx="7648">
                  <c:v>33777</c:v>
                </c:pt>
                <c:pt idx="7649">
                  <c:v>33774</c:v>
                </c:pt>
                <c:pt idx="7650">
                  <c:v>33773</c:v>
                </c:pt>
                <c:pt idx="7651">
                  <c:v>33772</c:v>
                </c:pt>
                <c:pt idx="7652">
                  <c:v>33771</c:v>
                </c:pt>
                <c:pt idx="7653">
                  <c:v>33770</c:v>
                </c:pt>
                <c:pt idx="7654">
                  <c:v>33767</c:v>
                </c:pt>
                <c:pt idx="7655">
                  <c:v>33766</c:v>
                </c:pt>
                <c:pt idx="7656">
                  <c:v>33765</c:v>
                </c:pt>
                <c:pt idx="7657">
                  <c:v>33764</c:v>
                </c:pt>
                <c:pt idx="7658">
                  <c:v>33763</c:v>
                </c:pt>
                <c:pt idx="7659">
                  <c:v>33760</c:v>
                </c:pt>
                <c:pt idx="7660">
                  <c:v>33759</c:v>
                </c:pt>
                <c:pt idx="7661">
                  <c:v>33758</c:v>
                </c:pt>
                <c:pt idx="7662">
                  <c:v>33757</c:v>
                </c:pt>
                <c:pt idx="7663">
                  <c:v>33756</c:v>
                </c:pt>
                <c:pt idx="7664">
                  <c:v>33753</c:v>
                </c:pt>
                <c:pt idx="7665">
                  <c:v>33752</c:v>
                </c:pt>
                <c:pt idx="7666">
                  <c:v>33751</c:v>
                </c:pt>
                <c:pt idx="7667">
                  <c:v>33750</c:v>
                </c:pt>
                <c:pt idx="7668">
                  <c:v>33746</c:v>
                </c:pt>
                <c:pt idx="7669">
                  <c:v>33745</c:v>
                </c:pt>
                <c:pt idx="7670">
                  <c:v>33744</c:v>
                </c:pt>
                <c:pt idx="7671">
                  <c:v>33743</c:v>
                </c:pt>
                <c:pt idx="7672">
                  <c:v>33742</c:v>
                </c:pt>
                <c:pt idx="7673">
                  <c:v>33739</c:v>
                </c:pt>
                <c:pt idx="7674">
                  <c:v>33738</c:v>
                </c:pt>
                <c:pt idx="7675">
                  <c:v>33737</c:v>
                </c:pt>
                <c:pt idx="7676">
                  <c:v>33736</c:v>
                </c:pt>
                <c:pt idx="7677">
                  <c:v>33735</c:v>
                </c:pt>
                <c:pt idx="7678">
                  <c:v>33732</c:v>
                </c:pt>
                <c:pt idx="7679">
                  <c:v>33731</c:v>
                </c:pt>
                <c:pt idx="7680">
                  <c:v>33730</c:v>
                </c:pt>
                <c:pt idx="7681">
                  <c:v>33729</c:v>
                </c:pt>
                <c:pt idx="7682">
                  <c:v>33728</c:v>
                </c:pt>
                <c:pt idx="7683">
                  <c:v>33725</c:v>
                </c:pt>
                <c:pt idx="7684">
                  <c:v>33724</c:v>
                </c:pt>
                <c:pt idx="7685">
                  <c:v>33723</c:v>
                </c:pt>
                <c:pt idx="7686">
                  <c:v>33722</c:v>
                </c:pt>
                <c:pt idx="7687">
                  <c:v>33721</c:v>
                </c:pt>
                <c:pt idx="7688">
                  <c:v>33718</c:v>
                </c:pt>
                <c:pt idx="7689">
                  <c:v>33717</c:v>
                </c:pt>
                <c:pt idx="7690">
                  <c:v>33716</c:v>
                </c:pt>
                <c:pt idx="7691">
                  <c:v>33715</c:v>
                </c:pt>
                <c:pt idx="7692">
                  <c:v>33714</c:v>
                </c:pt>
                <c:pt idx="7693">
                  <c:v>33710</c:v>
                </c:pt>
                <c:pt idx="7694">
                  <c:v>33709</c:v>
                </c:pt>
                <c:pt idx="7695">
                  <c:v>33708</c:v>
                </c:pt>
                <c:pt idx="7696">
                  <c:v>33707</c:v>
                </c:pt>
                <c:pt idx="7697">
                  <c:v>33704</c:v>
                </c:pt>
                <c:pt idx="7698">
                  <c:v>33703</c:v>
                </c:pt>
                <c:pt idx="7699">
                  <c:v>33702</c:v>
                </c:pt>
                <c:pt idx="7700">
                  <c:v>33701</c:v>
                </c:pt>
                <c:pt idx="7701">
                  <c:v>33700</c:v>
                </c:pt>
                <c:pt idx="7702">
                  <c:v>33697</c:v>
                </c:pt>
                <c:pt idx="7703">
                  <c:v>33696</c:v>
                </c:pt>
                <c:pt idx="7704">
                  <c:v>33695</c:v>
                </c:pt>
                <c:pt idx="7705">
                  <c:v>33694</c:v>
                </c:pt>
                <c:pt idx="7706">
                  <c:v>33693</c:v>
                </c:pt>
                <c:pt idx="7707">
                  <c:v>33690</c:v>
                </c:pt>
                <c:pt idx="7708">
                  <c:v>33689</c:v>
                </c:pt>
                <c:pt idx="7709">
                  <c:v>33688</c:v>
                </c:pt>
                <c:pt idx="7710">
                  <c:v>33687</c:v>
                </c:pt>
                <c:pt idx="7711">
                  <c:v>33686</c:v>
                </c:pt>
                <c:pt idx="7712">
                  <c:v>33683</c:v>
                </c:pt>
                <c:pt idx="7713">
                  <c:v>33682</c:v>
                </c:pt>
                <c:pt idx="7714">
                  <c:v>33681</c:v>
                </c:pt>
                <c:pt idx="7715">
                  <c:v>33680</c:v>
                </c:pt>
                <c:pt idx="7716">
                  <c:v>33679</c:v>
                </c:pt>
                <c:pt idx="7717">
                  <c:v>33676</c:v>
                </c:pt>
                <c:pt idx="7718">
                  <c:v>33675</c:v>
                </c:pt>
                <c:pt idx="7719">
                  <c:v>33674</c:v>
                </c:pt>
                <c:pt idx="7720">
                  <c:v>33673</c:v>
                </c:pt>
                <c:pt idx="7721">
                  <c:v>33672</c:v>
                </c:pt>
                <c:pt idx="7722">
                  <c:v>33669</c:v>
                </c:pt>
                <c:pt idx="7723">
                  <c:v>33668</c:v>
                </c:pt>
                <c:pt idx="7724">
                  <c:v>33667</c:v>
                </c:pt>
                <c:pt idx="7725">
                  <c:v>33666</c:v>
                </c:pt>
                <c:pt idx="7726">
                  <c:v>33665</c:v>
                </c:pt>
                <c:pt idx="7727">
                  <c:v>33662</c:v>
                </c:pt>
                <c:pt idx="7728">
                  <c:v>33661</c:v>
                </c:pt>
                <c:pt idx="7729">
                  <c:v>33660</c:v>
                </c:pt>
                <c:pt idx="7730">
                  <c:v>33659</c:v>
                </c:pt>
                <c:pt idx="7731">
                  <c:v>33658</c:v>
                </c:pt>
                <c:pt idx="7732">
                  <c:v>33655</c:v>
                </c:pt>
                <c:pt idx="7733">
                  <c:v>33654</c:v>
                </c:pt>
                <c:pt idx="7734">
                  <c:v>33653</c:v>
                </c:pt>
                <c:pt idx="7735">
                  <c:v>33652</c:v>
                </c:pt>
                <c:pt idx="7736">
                  <c:v>33648</c:v>
                </c:pt>
                <c:pt idx="7737">
                  <c:v>33647</c:v>
                </c:pt>
                <c:pt idx="7738">
                  <c:v>33646</c:v>
                </c:pt>
                <c:pt idx="7739">
                  <c:v>33645</c:v>
                </c:pt>
                <c:pt idx="7740">
                  <c:v>33644</c:v>
                </c:pt>
                <c:pt idx="7741">
                  <c:v>33641</c:v>
                </c:pt>
                <c:pt idx="7742">
                  <c:v>33640</c:v>
                </c:pt>
                <c:pt idx="7743">
                  <c:v>33639</c:v>
                </c:pt>
                <c:pt idx="7744">
                  <c:v>33638</c:v>
                </c:pt>
                <c:pt idx="7745">
                  <c:v>33637</c:v>
                </c:pt>
                <c:pt idx="7746">
                  <c:v>33634</c:v>
                </c:pt>
                <c:pt idx="7747">
                  <c:v>33633</c:v>
                </c:pt>
                <c:pt idx="7748">
                  <c:v>33632</c:v>
                </c:pt>
                <c:pt idx="7749">
                  <c:v>33631</c:v>
                </c:pt>
                <c:pt idx="7750">
                  <c:v>33630</c:v>
                </c:pt>
                <c:pt idx="7751">
                  <c:v>33627</c:v>
                </c:pt>
                <c:pt idx="7752">
                  <c:v>33626</c:v>
                </c:pt>
                <c:pt idx="7753">
                  <c:v>33625</c:v>
                </c:pt>
                <c:pt idx="7754">
                  <c:v>33624</c:v>
                </c:pt>
                <c:pt idx="7755">
                  <c:v>33623</c:v>
                </c:pt>
                <c:pt idx="7756">
                  <c:v>33620</c:v>
                </c:pt>
                <c:pt idx="7757">
                  <c:v>33619</c:v>
                </c:pt>
                <c:pt idx="7758">
                  <c:v>33618</c:v>
                </c:pt>
                <c:pt idx="7759">
                  <c:v>33617</c:v>
                </c:pt>
                <c:pt idx="7760">
                  <c:v>33616</c:v>
                </c:pt>
                <c:pt idx="7761">
                  <c:v>33613</c:v>
                </c:pt>
                <c:pt idx="7762">
                  <c:v>33612</c:v>
                </c:pt>
                <c:pt idx="7763">
                  <c:v>33611</c:v>
                </c:pt>
                <c:pt idx="7764">
                  <c:v>33610</c:v>
                </c:pt>
                <c:pt idx="7765">
                  <c:v>33609</c:v>
                </c:pt>
                <c:pt idx="7766">
                  <c:v>33606</c:v>
                </c:pt>
                <c:pt idx="7767">
                  <c:v>33605</c:v>
                </c:pt>
                <c:pt idx="7768">
                  <c:v>33603</c:v>
                </c:pt>
                <c:pt idx="7769">
                  <c:v>33602</c:v>
                </c:pt>
                <c:pt idx="7770">
                  <c:v>33599</c:v>
                </c:pt>
                <c:pt idx="7771">
                  <c:v>33598</c:v>
                </c:pt>
                <c:pt idx="7772">
                  <c:v>33596</c:v>
                </c:pt>
                <c:pt idx="7773">
                  <c:v>33595</c:v>
                </c:pt>
                <c:pt idx="7774">
                  <c:v>33592</c:v>
                </c:pt>
                <c:pt idx="7775">
                  <c:v>33591</c:v>
                </c:pt>
                <c:pt idx="7776">
                  <c:v>33590</c:v>
                </c:pt>
                <c:pt idx="7777">
                  <c:v>33589</c:v>
                </c:pt>
                <c:pt idx="7778">
                  <c:v>33588</c:v>
                </c:pt>
                <c:pt idx="7779">
                  <c:v>33585</c:v>
                </c:pt>
                <c:pt idx="7780">
                  <c:v>33584</c:v>
                </c:pt>
                <c:pt idx="7781">
                  <c:v>33583</c:v>
                </c:pt>
                <c:pt idx="7782">
                  <c:v>33582</c:v>
                </c:pt>
                <c:pt idx="7783">
                  <c:v>33581</c:v>
                </c:pt>
                <c:pt idx="7784">
                  <c:v>33578</c:v>
                </c:pt>
                <c:pt idx="7785">
                  <c:v>33577</c:v>
                </c:pt>
                <c:pt idx="7786">
                  <c:v>33576</c:v>
                </c:pt>
                <c:pt idx="7787">
                  <c:v>33575</c:v>
                </c:pt>
                <c:pt idx="7788">
                  <c:v>33574</c:v>
                </c:pt>
                <c:pt idx="7789">
                  <c:v>33571</c:v>
                </c:pt>
                <c:pt idx="7790">
                  <c:v>33569</c:v>
                </c:pt>
                <c:pt idx="7791">
                  <c:v>33568</c:v>
                </c:pt>
                <c:pt idx="7792">
                  <c:v>33567</c:v>
                </c:pt>
                <c:pt idx="7793">
                  <c:v>33564</c:v>
                </c:pt>
                <c:pt idx="7794">
                  <c:v>33563</c:v>
                </c:pt>
                <c:pt idx="7795">
                  <c:v>33562</c:v>
                </c:pt>
                <c:pt idx="7796">
                  <c:v>33561</c:v>
                </c:pt>
                <c:pt idx="7797">
                  <c:v>33560</c:v>
                </c:pt>
                <c:pt idx="7798">
                  <c:v>33557</c:v>
                </c:pt>
                <c:pt idx="7799">
                  <c:v>33556</c:v>
                </c:pt>
                <c:pt idx="7800">
                  <c:v>33555</c:v>
                </c:pt>
                <c:pt idx="7801">
                  <c:v>33554</c:v>
                </c:pt>
                <c:pt idx="7802">
                  <c:v>33553</c:v>
                </c:pt>
                <c:pt idx="7803">
                  <c:v>33550</c:v>
                </c:pt>
                <c:pt idx="7804">
                  <c:v>33549</c:v>
                </c:pt>
                <c:pt idx="7805">
                  <c:v>33548</c:v>
                </c:pt>
                <c:pt idx="7806">
                  <c:v>33547</c:v>
                </c:pt>
                <c:pt idx="7807">
                  <c:v>33546</c:v>
                </c:pt>
                <c:pt idx="7808">
                  <c:v>33543</c:v>
                </c:pt>
                <c:pt idx="7809">
                  <c:v>33542</c:v>
                </c:pt>
                <c:pt idx="7810">
                  <c:v>33541</c:v>
                </c:pt>
                <c:pt idx="7811">
                  <c:v>33540</c:v>
                </c:pt>
                <c:pt idx="7812">
                  <c:v>33539</c:v>
                </c:pt>
                <c:pt idx="7813">
                  <c:v>33536</c:v>
                </c:pt>
                <c:pt idx="7814">
                  <c:v>33535</c:v>
                </c:pt>
                <c:pt idx="7815">
                  <c:v>33534</c:v>
                </c:pt>
                <c:pt idx="7816">
                  <c:v>33533</c:v>
                </c:pt>
                <c:pt idx="7817">
                  <c:v>33532</c:v>
                </c:pt>
                <c:pt idx="7818">
                  <c:v>33529</c:v>
                </c:pt>
                <c:pt idx="7819">
                  <c:v>33528</c:v>
                </c:pt>
                <c:pt idx="7820">
                  <c:v>33527</c:v>
                </c:pt>
                <c:pt idx="7821">
                  <c:v>33526</c:v>
                </c:pt>
                <c:pt idx="7822">
                  <c:v>33525</c:v>
                </c:pt>
                <c:pt idx="7823">
                  <c:v>33522</c:v>
                </c:pt>
                <c:pt idx="7824">
                  <c:v>33521</c:v>
                </c:pt>
                <c:pt idx="7825">
                  <c:v>33520</c:v>
                </c:pt>
                <c:pt idx="7826">
                  <c:v>33519</c:v>
                </c:pt>
                <c:pt idx="7827">
                  <c:v>33518</c:v>
                </c:pt>
                <c:pt idx="7828">
                  <c:v>33515</c:v>
                </c:pt>
                <c:pt idx="7829">
                  <c:v>33514</c:v>
                </c:pt>
                <c:pt idx="7830">
                  <c:v>33513</c:v>
                </c:pt>
                <c:pt idx="7831">
                  <c:v>33512</c:v>
                </c:pt>
                <c:pt idx="7832">
                  <c:v>33511</c:v>
                </c:pt>
                <c:pt idx="7833">
                  <c:v>33508</c:v>
                </c:pt>
                <c:pt idx="7834">
                  <c:v>33507</c:v>
                </c:pt>
                <c:pt idx="7835">
                  <c:v>33506</c:v>
                </c:pt>
                <c:pt idx="7836">
                  <c:v>33505</c:v>
                </c:pt>
                <c:pt idx="7837">
                  <c:v>33504</c:v>
                </c:pt>
                <c:pt idx="7838">
                  <c:v>33501</c:v>
                </c:pt>
                <c:pt idx="7839">
                  <c:v>33500</c:v>
                </c:pt>
                <c:pt idx="7840">
                  <c:v>33499</c:v>
                </c:pt>
                <c:pt idx="7841">
                  <c:v>33498</c:v>
                </c:pt>
                <c:pt idx="7842">
                  <c:v>33497</c:v>
                </c:pt>
                <c:pt idx="7843">
                  <c:v>33494</c:v>
                </c:pt>
                <c:pt idx="7844">
                  <c:v>33493</c:v>
                </c:pt>
                <c:pt idx="7845">
                  <c:v>33492</c:v>
                </c:pt>
                <c:pt idx="7846">
                  <c:v>33491</c:v>
                </c:pt>
                <c:pt idx="7847">
                  <c:v>33490</c:v>
                </c:pt>
                <c:pt idx="7848">
                  <c:v>33487</c:v>
                </c:pt>
                <c:pt idx="7849">
                  <c:v>33486</c:v>
                </c:pt>
                <c:pt idx="7850">
                  <c:v>33485</c:v>
                </c:pt>
                <c:pt idx="7851">
                  <c:v>33484</c:v>
                </c:pt>
                <c:pt idx="7852">
                  <c:v>33480</c:v>
                </c:pt>
                <c:pt idx="7853">
                  <c:v>33479</c:v>
                </c:pt>
                <c:pt idx="7854">
                  <c:v>33478</c:v>
                </c:pt>
                <c:pt idx="7855">
                  <c:v>33477</c:v>
                </c:pt>
                <c:pt idx="7856">
                  <c:v>33476</c:v>
                </c:pt>
                <c:pt idx="7857">
                  <c:v>33473</c:v>
                </c:pt>
                <c:pt idx="7858">
                  <c:v>33472</c:v>
                </c:pt>
                <c:pt idx="7859">
                  <c:v>33471</c:v>
                </c:pt>
                <c:pt idx="7860">
                  <c:v>33470</c:v>
                </c:pt>
                <c:pt idx="7861">
                  <c:v>33469</c:v>
                </c:pt>
                <c:pt idx="7862">
                  <c:v>33466</c:v>
                </c:pt>
                <c:pt idx="7863">
                  <c:v>33465</c:v>
                </c:pt>
                <c:pt idx="7864">
                  <c:v>33464</c:v>
                </c:pt>
                <c:pt idx="7865">
                  <c:v>33463</c:v>
                </c:pt>
                <c:pt idx="7866">
                  <c:v>33462</c:v>
                </c:pt>
                <c:pt idx="7867">
                  <c:v>33459</c:v>
                </c:pt>
                <c:pt idx="7868">
                  <c:v>33458</c:v>
                </c:pt>
                <c:pt idx="7869">
                  <c:v>33457</c:v>
                </c:pt>
                <c:pt idx="7870">
                  <c:v>33456</c:v>
                </c:pt>
                <c:pt idx="7871">
                  <c:v>33455</c:v>
                </c:pt>
                <c:pt idx="7872">
                  <c:v>33452</c:v>
                </c:pt>
                <c:pt idx="7873">
                  <c:v>33451</c:v>
                </c:pt>
                <c:pt idx="7874">
                  <c:v>33450</c:v>
                </c:pt>
                <c:pt idx="7875">
                  <c:v>33449</c:v>
                </c:pt>
                <c:pt idx="7876">
                  <c:v>33448</c:v>
                </c:pt>
                <c:pt idx="7877">
                  <c:v>33445</c:v>
                </c:pt>
                <c:pt idx="7878">
                  <c:v>33444</c:v>
                </c:pt>
                <c:pt idx="7879">
                  <c:v>33443</c:v>
                </c:pt>
                <c:pt idx="7880">
                  <c:v>33442</c:v>
                </c:pt>
                <c:pt idx="7881">
                  <c:v>33441</c:v>
                </c:pt>
                <c:pt idx="7882">
                  <c:v>33438</c:v>
                </c:pt>
                <c:pt idx="7883">
                  <c:v>33437</c:v>
                </c:pt>
                <c:pt idx="7884">
                  <c:v>33436</c:v>
                </c:pt>
                <c:pt idx="7885">
                  <c:v>33435</c:v>
                </c:pt>
                <c:pt idx="7886">
                  <c:v>33434</c:v>
                </c:pt>
                <c:pt idx="7887">
                  <c:v>33431</c:v>
                </c:pt>
                <c:pt idx="7888">
                  <c:v>33430</c:v>
                </c:pt>
                <c:pt idx="7889">
                  <c:v>33429</c:v>
                </c:pt>
                <c:pt idx="7890">
                  <c:v>33428</c:v>
                </c:pt>
                <c:pt idx="7891">
                  <c:v>33427</c:v>
                </c:pt>
                <c:pt idx="7892">
                  <c:v>33424</c:v>
                </c:pt>
                <c:pt idx="7893">
                  <c:v>33422</c:v>
                </c:pt>
                <c:pt idx="7894">
                  <c:v>33421</c:v>
                </c:pt>
                <c:pt idx="7895">
                  <c:v>33420</c:v>
                </c:pt>
                <c:pt idx="7896">
                  <c:v>33417</c:v>
                </c:pt>
                <c:pt idx="7897">
                  <c:v>33416</c:v>
                </c:pt>
                <c:pt idx="7898">
                  <c:v>33415</c:v>
                </c:pt>
                <c:pt idx="7899">
                  <c:v>33414</c:v>
                </c:pt>
                <c:pt idx="7900">
                  <c:v>33413</c:v>
                </c:pt>
                <c:pt idx="7901">
                  <c:v>33410</c:v>
                </c:pt>
                <c:pt idx="7902">
                  <c:v>33409</c:v>
                </c:pt>
                <c:pt idx="7903">
                  <c:v>33408</c:v>
                </c:pt>
                <c:pt idx="7904">
                  <c:v>33407</c:v>
                </c:pt>
                <c:pt idx="7905">
                  <c:v>33406</c:v>
                </c:pt>
                <c:pt idx="7906">
                  <c:v>33403</c:v>
                </c:pt>
                <c:pt idx="7907">
                  <c:v>33402</c:v>
                </c:pt>
                <c:pt idx="7908">
                  <c:v>33401</c:v>
                </c:pt>
                <c:pt idx="7909">
                  <c:v>33400</c:v>
                </c:pt>
                <c:pt idx="7910">
                  <c:v>33399</c:v>
                </c:pt>
                <c:pt idx="7911">
                  <c:v>33396</c:v>
                </c:pt>
                <c:pt idx="7912">
                  <c:v>33395</c:v>
                </c:pt>
                <c:pt idx="7913">
                  <c:v>33394</c:v>
                </c:pt>
                <c:pt idx="7914">
                  <c:v>33393</c:v>
                </c:pt>
                <c:pt idx="7915">
                  <c:v>33392</c:v>
                </c:pt>
                <c:pt idx="7916">
                  <c:v>33389</c:v>
                </c:pt>
                <c:pt idx="7917">
                  <c:v>33388</c:v>
                </c:pt>
                <c:pt idx="7918">
                  <c:v>33387</c:v>
                </c:pt>
                <c:pt idx="7919">
                  <c:v>33386</c:v>
                </c:pt>
                <c:pt idx="7920">
                  <c:v>33382</c:v>
                </c:pt>
                <c:pt idx="7921">
                  <c:v>33381</c:v>
                </c:pt>
                <c:pt idx="7922">
                  <c:v>33380</c:v>
                </c:pt>
                <c:pt idx="7923">
                  <c:v>33379</c:v>
                </c:pt>
                <c:pt idx="7924">
                  <c:v>33378</c:v>
                </c:pt>
                <c:pt idx="7925">
                  <c:v>33375</c:v>
                </c:pt>
                <c:pt idx="7926">
                  <c:v>33374</c:v>
                </c:pt>
                <c:pt idx="7927">
                  <c:v>33373</c:v>
                </c:pt>
                <c:pt idx="7928">
                  <c:v>33372</c:v>
                </c:pt>
                <c:pt idx="7929">
                  <c:v>33371</c:v>
                </c:pt>
                <c:pt idx="7930">
                  <c:v>33368</c:v>
                </c:pt>
                <c:pt idx="7931">
                  <c:v>33367</c:v>
                </c:pt>
                <c:pt idx="7932">
                  <c:v>33366</c:v>
                </c:pt>
                <c:pt idx="7933">
                  <c:v>33365</c:v>
                </c:pt>
                <c:pt idx="7934">
                  <c:v>33364</c:v>
                </c:pt>
                <c:pt idx="7935">
                  <c:v>33361</c:v>
                </c:pt>
                <c:pt idx="7936">
                  <c:v>33360</c:v>
                </c:pt>
                <c:pt idx="7937">
                  <c:v>33359</c:v>
                </c:pt>
                <c:pt idx="7938">
                  <c:v>33358</c:v>
                </c:pt>
                <c:pt idx="7939">
                  <c:v>33357</c:v>
                </c:pt>
                <c:pt idx="7940">
                  <c:v>33354</c:v>
                </c:pt>
                <c:pt idx="7941">
                  <c:v>33353</c:v>
                </c:pt>
                <c:pt idx="7942">
                  <c:v>33352</c:v>
                </c:pt>
                <c:pt idx="7943">
                  <c:v>33351</c:v>
                </c:pt>
                <c:pt idx="7944">
                  <c:v>33350</c:v>
                </c:pt>
                <c:pt idx="7945">
                  <c:v>33347</c:v>
                </c:pt>
                <c:pt idx="7946">
                  <c:v>33346</c:v>
                </c:pt>
                <c:pt idx="7947">
                  <c:v>33345</c:v>
                </c:pt>
                <c:pt idx="7948">
                  <c:v>33344</c:v>
                </c:pt>
                <c:pt idx="7949">
                  <c:v>33343</c:v>
                </c:pt>
                <c:pt idx="7950">
                  <c:v>33340</c:v>
                </c:pt>
                <c:pt idx="7951">
                  <c:v>33339</c:v>
                </c:pt>
                <c:pt idx="7952">
                  <c:v>33338</c:v>
                </c:pt>
                <c:pt idx="7953">
                  <c:v>33337</c:v>
                </c:pt>
                <c:pt idx="7954">
                  <c:v>33336</c:v>
                </c:pt>
                <c:pt idx="7955">
                  <c:v>33333</c:v>
                </c:pt>
                <c:pt idx="7956">
                  <c:v>33332</c:v>
                </c:pt>
                <c:pt idx="7957">
                  <c:v>33331</c:v>
                </c:pt>
                <c:pt idx="7958">
                  <c:v>33330</c:v>
                </c:pt>
                <c:pt idx="7959">
                  <c:v>33329</c:v>
                </c:pt>
                <c:pt idx="7960">
                  <c:v>33325</c:v>
                </c:pt>
                <c:pt idx="7961">
                  <c:v>33324</c:v>
                </c:pt>
                <c:pt idx="7962">
                  <c:v>33323</c:v>
                </c:pt>
                <c:pt idx="7963">
                  <c:v>33322</c:v>
                </c:pt>
                <c:pt idx="7964">
                  <c:v>33319</c:v>
                </c:pt>
                <c:pt idx="7965">
                  <c:v>33318</c:v>
                </c:pt>
                <c:pt idx="7966">
                  <c:v>33317</c:v>
                </c:pt>
                <c:pt idx="7967">
                  <c:v>33316</c:v>
                </c:pt>
                <c:pt idx="7968">
                  <c:v>33315</c:v>
                </c:pt>
                <c:pt idx="7969">
                  <c:v>33312</c:v>
                </c:pt>
                <c:pt idx="7970">
                  <c:v>33311</c:v>
                </c:pt>
                <c:pt idx="7971">
                  <c:v>33310</c:v>
                </c:pt>
                <c:pt idx="7972">
                  <c:v>33309</c:v>
                </c:pt>
                <c:pt idx="7973">
                  <c:v>33308</c:v>
                </c:pt>
                <c:pt idx="7974">
                  <c:v>33305</c:v>
                </c:pt>
                <c:pt idx="7975">
                  <c:v>33304</c:v>
                </c:pt>
                <c:pt idx="7976">
                  <c:v>33303</c:v>
                </c:pt>
                <c:pt idx="7977">
                  <c:v>33302</c:v>
                </c:pt>
                <c:pt idx="7978">
                  <c:v>33301</c:v>
                </c:pt>
                <c:pt idx="7979">
                  <c:v>33298</c:v>
                </c:pt>
                <c:pt idx="7980">
                  <c:v>33297</c:v>
                </c:pt>
                <c:pt idx="7981">
                  <c:v>33296</c:v>
                </c:pt>
                <c:pt idx="7982">
                  <c:v>33295</c:v>
                </c:pt>
                <c:pt idx="7983">
                  <c:v>33294</c:v>
                </c:pt>
                <c:pt idx="7984">
                  <c:v>33291</c:v>
                </c:pt>
                <c:pt idx="7985">
                  <c:v>33290</c:v>
                </c:pt>
                <c:pt idx="7986">
                  <c:v>33289</c:v>
                </c:pt>
                <c:pt idx="7987">
                  <c:v>33288</c:v>
                </c:pt>
                <c:pt idx="7988">
                  <c:v>33284</c:v>
                </c:pt>
                <c:pt idx="7989">
                  <c:v>33283</c:v>
                </c:pt>
                <c:pt idx="7990">
                  <c:v>33282</c:v>
                </c:pt>
                <c:pt idx="7991">
                  <c:v>33281</c:v>
                </c:pt>
                <c:pt idx="7992">
                  <c:v>33280</c:v>
                </c:pt>
                <c:pt idx="7993">
                  <c:v>33277</c:v>
                </c:pt>
                <c:pt idx="7994">
                  <c:v>33276</c:v>
                </c:pt>
                <c:pt idx="7995">
                  <c:v>33275</c:v>
                </c:pt>
                <c:pt idx="7996">
                  <c:v>33274</c:v>
                </c:pt>
                <c:pt idx="7997">
                  <c:v>33273</c:v>
                </c:pt>
                <c:pt idx="7998">
                  <c:v>33270</c:v>
                </c:pt>
                <c:pt idx="7999">
                  <c:v>33269</c:v>
                </c:pt>
                <c:pt idx="8000">
                  <c:v>33268</c:v>
                </c:pt>
                <c:pt idx="8001">
                  <c:v>33267</c:v>
                </c:pt>
                <c:pt idx="8002">
                  <c:v>33266</c:v>
                </c:pt>
                <c:pt idx="8003">
                  <c:v>33263</c:v>
                </c:pt>
                <c:pt idx="8004">
                  <c:v>33262</c:v>
                </c:pt>
                <c:pt idx="8005">
                  <c:v>33261</c:v>
                </c:pt>
                <c:pt idx="8006">
                  <c:v>33260</c:v>
                </c:pt>
                <c:pt idx="8007">
                  <c:v>33259</c:v>
                </c:pt>
                <c:pt idx="8008">
                  <c:v>33256</c:v>
                </c:pt>
                <c:pt idx="8009">
                  <c:v>33255</c:v>
                </c:pt>
                <c:pt idx="8010">
                  <c:v>33254</c:v>
                </c:pt>
                <c:pt idx="8011">
                  <c:v>33253</c:v>
                </c:pt>
                <c:pt idx="8012">
                  <c:v>33252</c:v>
                </c:pt>
                <c:pt idx="8013">
                  <c:v>33249</c:v>
                </c:pt>
                <c:pt idx="8014">
                  <c:v>33248</c:v>
                </c:pt>
                <c:pt idx="8015">
                  <c:v>33247</c:v>
                </c:pt>
                <c:pt idx="8016">
                  <c:v>33246</c:v>
                </c:pt>
                <c:pt idx="8017">
                  <c:v>33245</c:v>
                </c:pt>
                <c:pt idx="8018">
                  <c:v>33242</c:v>
                </c:pt>
                <c:pt idx="8019">
                  <c:v>33241</c:v>
                </c:pt>
                <c:pt idx="8020">
                  <c:v>33240</c:v>
                </c:pt>
                <c:pt idx="8021">
                  <c:v>33238</c:v>
                </c:pt>
                <c:pt idx="8022">
                  <c:v>33235</c:v>
                </c:pt>
                <c:pt idx="8023">
                  <c:v>33234</c:v>
                </c:pt>
                <c:pt idx="8024">
                  <c:v>33233</c:v>
                </c:pt>
                <c:pt idx="8025">
                  <c:v>33231</c:v>
                </c:pt>
                <c:pt idx="8026">
                  <c:v>33228</c:v>
                </c:pt>
                <c:pt idx="8027">
                  <c:v>33227</c:v>
                </c:pt>
                <c:pt idx="8028">
                  <c:v>33226</c:v>
                </c:pt>
                <c:pt idx="8029">
                  <c:v>33225</c:v>
                </c:pt>
                <c:pt idx="8030">
                  <c:v>33224</c:v>
                </c:pt>
                <c:pt idx="8031">
                  <c:v>33221</c:v>
                </c:pt>
                <c:pt idx="8032">
                  <c:v>33220</c:v>
                </c:pt>
                <c:pt idx="8033">
                  <c:v>33219</c:v>
                </c:pt>
                <c:pt idx="8034">
                  <c:v>33218</c:v>
                </c:pt>
                <c:pt idx="8035">
                  <c:v>33217</c:v>
                </c:pt>
                <c:pt idx="8036">
                  <c:v>33214</c:v>
                </c:pt>
                <c:pt idx="8037">
                  <c:v>33213</c:v>
                </c:pt>
                <c:pt idx="8038">
                  <c:v>33212</c:v>
                </c:pt>
                <c:pt idx="8039">
                  <c:v>33211</c:v>
                </c:pt>
                <c:pt idx="8040">
                  <c:v>33210</c:v>
                </c:pt>
                <c:pt idx="8041">
                  <c:v>33207</c:v>
                </c:pt>
                <c:pt idx="8042">
                  <c:v>33206</c:v>
                </c:pt>
                <c:pt idx="8043">
                  <c:v>33205</c:v>
                </c:pt>
                <c:pt idx="8044">
                  <c:v>33204</c:v>
                </c:pt>
                <c:pt idx="8045">
                  <c:v>33203</c:v>
                </c:pt>
                <c:pt idx="8046">
                  <c:v>33200</c:v>
                </c:pt>
                <c:pt idx="8047">
                  <c:v>33198</c:v>
                </c:pt>
                <c:pt idx="8048">
                  <c:v>33197</c:v>
                </c:pt>
                <c:pt idx="8049">
                  <c:v>33196</c:v>
                </c:pt>
                <c:pt idx="8050">
                  <c:v>33193</c:v>
                </c:pt>
                <c:pt idx="8051">
                  <c:v>33192</c:v>
                </c:pt>
                <c:pt idx="8052">
                  <c:v>33191</c:v>
                </c:pt>
                <c:pt idx="8053">
                  <c:v>33190</c:v>
                </c:pt>
                <c:pt idx="8054">
                  <c:v>33189</c:v>
                </c:pt>
                <c:pt idx="8055">
                  <c:v>33186</c:v>
                </c:pt>
                <c:pt idx="8056">
                  <c:v>33185</c:v>
                </c:pt>
                <c:pt idx="8057">
                  <c:v>33184</c:v>
                </c:pt>
                <c:pt idx="8058">
                  <c:v>33183</c:v>
                </c:pt>
                <c:pt idx="8059">
                  <c:v>33182</c:v>
                </c:pt>
                <c:pt idx="8060">
                  <c:v>33179</c:v>
                </c:pt>
                <c:pt idx="8061">
                  <c:v>33178</c:v>
                </c:pt>
                <c:pt idx="8062">
                  <c:v>33177</c:v>
                </c:pt>
                <c:pt idx="8063">
                  <c:v>33176</c:v>
                </c:pt>
                <c:pt idx="8064">
                  <c:v>33175</c:v>
                </c:pt>
                <c:pt idx="8065">
                  <c:v>33172</c:v>
                </c:pt>
                <c:pt idx="8066">
                  <c:v>33171</c:v>
                </c:pt>
                <c:pt idx="8067">
                  <c:v>33170</c:v>
                </c:pt>
                <c:pt idx="8068">
                  <c:v>33169</c:v>
                </c:pt>
                <c:pt idx="8069">
                  <c:v>33168</c:v>
                </c:pt>
                <c:pt idx="8070">
                  <c:v>33165</c:v>
                </c:pt>
                <c:pt idx="8071">
                  <c:v>33164</c:v>
                </c:pt>
                <c:pt idx="8072">
                  <c:v>33163</c:v>
                </c:pt>
                <c:pt idx="8073">
                  <c:v>33162</c:v>
                </c:pt>
                <c:pt idx="8074">
                  <c:v>33161</c:v>
                </c:pt>
                <c:pt idx="8075">
                  <c:v>33158</c:v>
                </c:pt>
                <c:pt idx="8076">
                  <c:v>33157</c:v>
                </c:pt>
                <c:pt idx="8077">
                  <c:v>33156</c:v>
                </c:pt>
                <c:pt idx="8078">
                  <c:v>33155</c:v>
                </c:pt>
                <c:pt idx="8079">
                  <c:v>33154</c:v>
                </c:pt>
                <c:pt idx="8080">
                  <c:v>33151</c:v>
                </c:pt>
                <c:pt idx="8081">
                  <c:v>33150</c:v>
                </c:pt>
                <c:pt idx="8082">
                  <c:v>33149</c:v>
                </c:pt>
                <c:pt idx="8083">
                  <c:v>33148</c:v>
                </c:pt>
                <c:pt idx="8084">
                  <c:v>33147</c:v>
                </c:pt>
                <c:pt idx="8085">
                  <c:v>33144</c:v>
                </c:pt>
                <c:pt idx="8086">
                  <c:v>33143</c:v>
                </c:pt>
                <c:pt idx="8087">
                  <c:v>33142</c:v>
                </c:pt>
                <c:pt idx="8088">
                  <c:v>33141</c:v>
                </c:pt>
                <c:pt idx="8089">
                  <c:v>33140</c:v>
                </c:pt>
                <c:pt idx="8090">
                  <c:v>33137</c:v>
                </c:pt>
                <c:pt idx="8091">
                  <c:v>33136</c:v>
                </c:pt>
                <c:pt idx="8092">
                  <c:v>33135</c:v>
                </c:pt>
                <c:pt idx="8093">
                  <c:v>33134</c:v>
                </c:pt>
                <c:pt idx="8094">
                  <c:v>33133</c:v>
                </c:pt>
                <c:pt idx="8095">
                  <c:v>33130</c:v>
                </c:pt>
                <c:pt idx="8096">
                  <c:v>33129</c:v>
                </c:pt>
                <c:pt idx="8097">
                  <c:v>33128</c:v>
                </c:pt>
                <c:pt idx="8098">
                  <c:v>33127</c:v>
                </c:pt>
                <c:pt idx="8099">
                  <c:v>33126</c:v>
                </c:pt>
                <c:pt idx="8100">
                  <c:v>33123</c:v>
                </c:pt>
                <c:pt idx="8101">
                  <c:v>33122</c:v>
                </c:pt>
                <c:pt idx="8102">
                  <c:v>33121</c:v>
                </c:pt>
                <c:pt idx="8103">
                  <c:v>33120</c:v>
                </c:pt>
                <c:pt idx="8104">
                  <c:v>33116</c:v>
                </c:pt>
                <c:pt idx="8105">
                  <c:v>33115</c:v>
                </c:pt>
                <c:pt idx="8106">
                  <c:v>33114</c:v>
                </c:pt>
                <c:pt idx="8107">
                  <c:v>33113</c:v>
                </c:pt>
                <c:pt idx="8108">
                  <c:v>33112</c:v>
                </c:pt>
                <c:pt idx="8109">
                  <c:v>33109</c:v>
                </c:pt>
                <c:pt idx="8110">
                  <c:v>33108</c:v>
                </c:pt>
                <c:pt idx="8111">
                  <c:v>33107</c:v>
                </c:pt>
                <c:pt idx="8112">
                  <c:v>33106</c:v>
                </c:pt>
                <c:pt idx="8113">
                  <c:v>33105</c:v>
                </c:pt>
                <c:pt idx="8114">
                  <c:v>33102</c:v>
                </c:pt>
                <c:pt idx="8115">
                  <c:v>33101</c:v>
                </c:pt>
                <c:pt idx="8116">
                  <c:v>33100</c:v>
                </c:pt>
                <c:pt idx="8117">
                  <c:v>33099</c:v>
                </c:pt>
                <c:pt idx="8118">
                  <c:v>33098</c:v>
                </c:pt>
                <c:pt idx="8119">
                  <c:v>33095</c:v>
                </c:pt>
                <c:pt idx="8120">
                  <c:v>33094</c:v>
                </c:pt>
                <c:pt idx="8121">
                  <c:v>33093</c:v>
                </c:pt>
                <c:pt idx="8122">
                  <c:v>33092</c:v>
                </c:pt>
                <c:pt idx="8123">
                  <c:v>33091</c:v>
                </c:pt>
                <c:pt idx="8124">
                  <c:v>33088</c:v>
                </c:pt>
                <c:pt idx="8125">
                  <c:v>33087</c:v>
                </c:pt>
                <c:pt idx="8126">
                  <c:v>33086</c:v>
                </c:pt>
                <c:pt idx="8127">
                  <c:v>33085</c:v>
                </c:pt>
                <c:pt idx="8128">
                  <c:v>33084</c:v>
                </c:pt>
                <c:pt idx="8129">
                  <c:v>33081</c:v>
                </c:pt>
                <c:pt idx="8130">
                  <c:v>33080</c:v>
                </c:pt>
                <c:pt idx="8131">
                  <c:v>33079</c:v>
                </c:pt>
                <c:pt idx="8132">
                  <c:v>33078</c:v>
                </c:pt>
                <c:pt idx="8133">
                  <c:v>33077</c:v>
                </c:pt>
                <c:pt idx="8134">
                  <c:v>33074</c:v>
                </c:pt>
                <c:pt idx="8135">
                  <c:v>33073</c:v>
                </c:pt>
                <c:pt idx="8136">
                  <c:v>33072</c:v>
                </c:pt>
                <c:pt idx="8137">
                  <c:v>33071</c:v>
                </c:pt>
                <c:pt idx="8138">
                  <c:v>33070</c:v>
                </c:pt>
                <c:pt idx="8139">
                  <c:v>33067</c:v>
                </c:pt>
                <c:pt idx="8140">
                  <c:v>33066</c:v>
                </c:pt>
                <c:pt idx="8141">
                  <c:v>33065</c:v>
                </c:pt>
                <c:pt idx="8142">
                  <c:v>33064</c:v>
                </c:pt>
                <c:pt idx="8143">
                  <c:v>33063</c:v>
                </c:pt>
                <c:pt idx="8144">
                  <c:v>33060</c:v>
                </c:pt>
                <c:pt idx="8145">
                  <c:v>33059</c:v>
                </c:pt>
                <c:pt idx="8146">
                  <c:v>33057</c:v>
                </c:pt>
                <c:pt idx="8147">
                  <c:v>33056</c:v>
                </c:pt>
                <c:pt idx="8148">
                  <c:v>33053</c:v>
                </c:pt>
                <c:pt idx="8149">
                  <c:v>33052</c:v>
                </c:pt>
                <c:pt idx="8150">
                  <c:v>33051</c:v>
                </c:pt>
                <c:pt idx="8151">
                  <c:v>33050</c:v>
                </c:pt>
                <c:pt idx="8152">
                  <c:v>33049</c:v>
                </c:pt>
                <c:pt idx="8153">
                  <c:v>33046</c:v>
                </c:pt>
                <c:pt idx="8154">
                  <c:v>33045</c:v>
                </c:pt>
                <c:pt idx="8155">
                  <c:v>33044</c:v>
                </c:pt>
                <c:pt idx="8156">
                  <c:v>33043</c:v>
                </c:pt>
                <c:pt idx="8157">
                  <c:v>33042</c:v>
                </c:pt>
                <c:pt idx="8158">
                  <c:v>33039</c:v>
                </c:pt>
                <c:pt idx="8159">
                  <c:v>33038</c:v>
                </c:pt>
                <c:pt idx="8160">
                  <c:v>33037</c:v>
                </c:pt>
                <c:pt idx="8161">
                  <c:v>33036</c:v>
                </c:pt>
                <c:pt idx="8162">
                  <c:v>33035</c:v>
                </c:pt>
                <c:pt idx="8163">
                  <c:v>33032</c:v>
                </c:pt>
                <c:pt idx="8164">
                  <c:v>33031</c:v>
                </c:pt>
                <c:pt idx="8165">
                  <c:v>33030</c:v>
                </c:pt>
                <c:pt idx="8166">
                  <c:v>33029</c:v>
                </c:pt>
                <c:pt idx="8167">
                  <c:v>33028</c:v>
                </c:pt>
                <c:pt idx="8168">
                  <c:v>33025</c:v>
                </c:pt>
                <c:pt idx="8169">
                  <c:v>33024</c:v>
                </c:pt>
                <c:pt idx="8170">
                  <c:v>33023</c:v>
                </c:pt>
                <c:pt idx="8171">
                  <c:v>33022</c:v>
                </c:pt>
                <c:pt idx="8172">
                  <c:v>33018</c:v>
                </c:pt>
                <c:pt idx="8173">
                  <c:v>33017</c:v>
                </c:pt>
                <c:pt idx="8174">
                  <c:v>33016</c:v>
                </c:pt>
                <c:pt idx="8175">
                  <c:v>33015</c:v>
                </c:pt>
                <c:pt idx="8176">
                  <c:v>33014</c:v>
                </c:pt>
                <c:pt idx="8177">
                  <c:v>33011</c:v>
                </c:pt>
                <c:pt idx="8178">
                  <c:v>33010</c:v>
                </c:pt>
                <c:pt idx="8179">
                  <c:v>33009</c:v>
                </c:pt>
                <c:pt idx="8180">
                  <c:v>33008</c:v>
                </c:pt>
                <c:pt idx="8181">
                  <c:v>33007</c:v>
                </c:pt>
                <c:pt idx="8182">
                  <c:v>33004</c:v>
                </c:pt>
                <c:pt idx="8183">
                  <c:v>33003</c:v>
                </c:pt>
                <c:pt idx="8184">
                  <c:v>33002</c:v>
                </c:pt>
                <c:pt idx="8185">
                  <c:v>33001</c:v>
                </c:pt>
                <c:pt idx="8186">
                  <c:v>33000</c:v>
                </c:pt>
                <c:pt idx="8187">
                  <c:v>32997</c:v>
                </c:pt>
                <c:pt idx="8188">
                  <c:v>32996</c:v>
                </c:pt>
                <c:pt idx="8189">
                  <c:v>32995</c:v>
                </c:pt>
                <c:pt idx="8190">
                  <c:v>32994</c:v>
                </c:pt>
                <c:pt idx="8191">
                  <c:v>32993</c:v>
                </c:pt>
                <c:pt idx="8192">
                  <c:v>32990</c:v>
                </c:pt>
                <c:pt idx="8193">
                  <c:v>32989</c:v>
                </c:pt>
                <c:pt idx="8194">
                  <c:v>32988</c:v>
                </c:pt>
                <c:pt idx="8195">
                  <c:v>32987</c:v>
                </c:pt>
                <c:pt idx="8196">
                  <c:v>32986</c:v>
                </c:pt>
                <c:pt idx="8197">
                  <c:v>32983</c:v>
                </c:pt>
                <c:pt idx="8198">
                  <c:v>32982</c:v>
                </c:pt>
                <c:pt idx="8199">
                  <c:v>32981</c:v>
                </c:pt>
                <c:pt idx="8200">
                  <c:v>32980</c:v>
                </c:pt>
                <c:pt idx="8201">
                  <c:v>32979</c:v>
                </c:pt>
                <c:pt idx="8202">
                  <c:v>32975</c:v>
                </c:pt>
                <c:pt idx="8203">
                  <c:v>32974</c:v>
                </c:pt>
                <c:pt idx="8204">
                  <c:v>32973</c:v>
                </c:pt>
                <c:pt idx="8205">
                  <c:v>32972</c:v>
                </c:pt>
                <c:pt idx="8206">
                  <c:v>32969</c:v>
                </c:pt>
                <c:pt idx="8207">
                  <c:v>32968</c:v>
                </c:pt>
                <c:pt idx="8208">
                  <c:v>32967</c:v>
                </c:pt>
                <c:pt idx="8209">
                  <c:v>32966</c:v>
                </c:pt>
                <c:pt idx="8210">
                  <c:v>32965</c:v>
                </c:pt>
                <c:pt idx="8211">
                  <c:v>32962</c:v>
                </c:pt>
                <c:pt idx="8212">
                  <c:v>32961</c:v>
                </c:pt>
                <c:pt idx="8213">
                  <c:v>32960</c:v>
                </c:pt>
                <c:pt idx="8214">
                  <c:v>32959</c:v>
                </c:pt>
                <c:pt idx="8215">
                  <c:v>32958</c:v>
                </c:pt>
                <c:pt idx="8216">
                  <c:v>32955</c:v>
                </c:pt>
                <c:pt idx="8217">
                  <c:v>32954</c:v>
                </c:pt>
                <c:pt idx="8218">
                  <c:v>32953</c:v>
                </c:pt>
                <c:pt idx="8219">
                  <c:v>32952</c:v>
                </c:pt>
                <c:pt idx="8220">
                  <c:v>32951</c:v>
                </c:pt>
                <c:pt idx="8221">
                  <c:v>32948</c:v>
                </c:pt>
                <c:pt idx="8222">
                  <c:v>32947</c:v>
                </c:pt>
                <c:pt idx="8223">
                  <c:v>32946</c:v>
                </c:pt>
                <c:pt idx="8224">
                  <c:v>32945</c:v>
                </c:pt>
                <c:pt idx="8225">
                  <c:v>32944</c:v>
                </c:pt>
                <c:pt idx="8226">
                  <c:v>32941</c:v>
                </c:pt>
                <c:pt idx="8227">
                  <c:v>32940</c:v>
                </c:pt>
                <c:pt idx="8228">
                  <c:v>32939</c:v>
                </c:pt>
                <c:pt idx="8229">
                  <c:v>32938</c:v>
                </c:pt>
                <c:pt idx="8230">
                  <c:v>32937</c:v>
                </c:pt>
                <c:pt idx="8231">
                  <c:v>32934</c:v>
                </c:pt>
                <c:pt idx="8232">
                  <c:v>32933</c:v>
                </c:pt>
                <c:pt idx="8233">
                  <c:v>32932</c:v>
                </c:pt>
                <c:pt idx="8234">
                  <c:v>32931</c:v>
                </c:pt>
                <c:pt idx="8235">
                  <c:v>32930</c:v>
                </c:pt>
                <c:pt idx="8236">
                  <c:v>32927</c:v>
                </c:pt>
                <c:pt idx="8237">
                  <c:v>32926</c:v>
                </c:pt>
                <c:pt idx="8238">
                  <c:v>32925</c:v>
                </c:pt>
                <c:pt idx="8239">
                  <c:v>32924</c:v>
                </c:pt>
                <c:pt idx="8240">
                  <c:v>32920</c:v>
                </c:pt>
                <c:pt idx="8241">
                  <c:v>32919</c:v>
                </c:pt>
                <c:pt idx="8242">
                  <c:v>32918</c:v>
                </c:pt>
                <c:pt idx="8243">
                  <c:v>32917</c:v>
                </c:pt>
                <c:pt idx="8244">
                  <c:v>32916</c:v>
                </c:pt>
                <c:pt idx="8245">
                  <c:v>32913</c:v>
                </c:pt>
                <c:pt idx="8246">
                  <c:v>32912</c:v>
                </c:pt>
                <c:pt idx="8247">
                  <c:v>32911</c:v>
                </c:pt>
                <c:pt idx="8248">
                  <c:v>32910</c:v>
                </c:pt>
                <c:pt idx="8249">
                  <c:v>32909</c:v>
                </c:pt>
                <c:pt idx="8250">
                  <c:v>32906</c:v>
                </c:pt>
                <c:pt idx="8251">
                  <c:v>32905</c:v>
                </c:pt>
                <c:pt idx="8252">
                  <c:v>32904</c:v>
                </c:pt>
              </c:numCache>
            </c:numRef>
          </c:cat>
          <c:val>
            <c:numRef>
              <c:f>'Forward PE'!$C$2:$C$8254</c:f>
              <c:numCache>
                <c:formatCode>General</c:formatCode>
                <c:ptCount val="8253"/>
                <c:pt idx="0">
                  <c:v>17.3522</c:v>
                </c:pt>
                <c:pt idx="1">
                  <c:v>17.4236</c:v>
                </c:pt>
                <c:pt idx="2">
                  <c:v>17.540099999999999</c:v>
                </c:pt>
                <c:pt idx="3">
                  <c:v>17.0853</c:v>
                </c:pt>
                <c:pt idx="4">
                  <c:v>17.1782</c:v>
                </c:pt>
                <c:pt idx="5">
                  <c:v>17.2745</c:v>
                </c:pt>
                <c:pt idx="6">
                  <c:v>16.995899999999999</c:v>
                </c:pt>
                <c:pt idx="7">
                  <c:v>16.7834</c:v>
                </c:pt>
                <c:pt idx="8">
                  <c:v>16.380400000000002</c:v>
                </c:pt>
                <c:pt idx="9">
                  <c:v>16.509699999999999</c:v>
                </c:pt>
                <c:pt idx="10">
                  <c:v>16.616</c:v>
                </c:pt>
                <c:pt idx="11">
                  <c:v>16.417899999999999</c:v>
                </c:pt>
                <c:pt idx="12">
                  <c:v>15.9816</c:v>
                </c:pt>
                <c:pt idx="13">
                  <c:v>16.369900000000001</c:v>
                </c:pt>
                <c:pt idx="14">
                  <c:v>15.935600000000001</c:v>
                </c:pt>
                <c:pt idx="15">
                  <c:v>15.976100000000001</c:v>
                </c:pt>
                <c:pt idx="16">
                  <c:v>16.063199999999998</c:v>
                </c:pt>
                <c:pt idx="17">
                  <c:v>16.179300000000001</c:v>
                </c:pt>
                <c:pt idx="18">
                  <c:v>16.625699999999998</c:v>
                </c:pt>
                <c:pt idx="19">
                  <c:v>16.7865</c:v>
                </c:pt>
                <c:pt idx="20">
                  <c:v>16.809999999999999</c:v>
                </c:pt>
                <c:pt idx="21">
                  <c:v>16.2987</c:v>
                </c:pt>
                <c:pt idx="22">
                  <c:v>15.9941</c:v>
                </c:pt>
                <c:pt idx="23">
                  <c:v>16.213899999999999</c:v>
                </c:pt>
                <c:pt idx="24">
                  <c:v>16.555800000000001</c:v>
                </c:pt>
                <c:pt idx="25">
                  <c:v>16.238</c:v>
                </c:pt>
                <c:pt idx="26">
                  <c:v>16.252700000000001</c:v>
                </c:pt>
                <c:pt idx="27">
                  <c:v>16.4161</c:v>
                </c:pt>
                <c:pt idx="28">
                  <c:v>16.6983</c:v>
                </c:pt>
                <c:pt idx="29">
                  <c:v>16.838000000000001</c:v>
                </c:pt>
                <c:pt idx="30">
                  <c:v>17.13</c:v>
                </c:pt>
                <c:pt idx="31">
                  <c:v>17.322099999999999</c:v>
                </c:pt>
                <c:pt idx="32">
                  <c:v>17.101299999999998</c:v>
                </c:pt>
                <c:pt idx="33">
                  <c:v>17.211600000000001</c:v>
                </c:pt>
                <c:pt idx="34">
                  <c:v>17.406600000000001</c:v>
                </c:pt>
                <c:pt idx="35">
                  <c:v>17.3401</c:v>
                </c:pt>
                <c:pt idx="36">
                  <c:v>18.120799999999999</c:v>
                </c:pt>
                <c:pt idx="37">
                  <c:v>17.9253</c:v>
                </c:pt>
                <c:pt idx="38">
                  <c:v>17.6511</c:v>
                </c:pt>
                <c:pt idx="39">
                  <c:v>17.535799999999998</c:v>
                </c:pt>
                <c:pt idx="40">
                  <c:v>17.218900000000001</c:v>
                </c:pt>
                <c:pt idx="41">
                  <c:v>17.3125</c:v>
                </c:pt>
                <c:pt idx="42">
                  <c:v>17.498899999999999</c:v>
                </c:pt>
                <c:pt idx="43">
                  <c:v>17.433199999999999</c:v>
                </c:pt>
                <c:pt idx="44">
                  <c:v>17.574400000000001</c:v>
                </c:pt>
                <c:pt idx="45">
                  <c:v>17.764700000000001</c:v>
                </c:pt>
                <c:pt idx="46">
                  <c:v>17.896799999999999</c:v>
                </c:pt>
                <c:pt idx="47">
                  <c:v>18.518999999999998</c:v>
                </c:pt>
                <c:pt idx="48">
                  <c:v>18.255500000000001</c:v>
                </c:pt>
                <c:pt idx="49">
                  <c:v>18.195900000000002</c:v>
                </c:pt>
                <c:pt idx="50">
                  <c:v>18.235900000000001</c:v>
                </c:pt>
                <c:pt idx="51">
                  <c:v>18.6295</c:v>
                </c:pt>
                <c:pt idx="52">
                  <c:v>18.871600000000001</c:v>
                </c:pt>
                <c:pt idx="53">
                  <c:v>18.831</c:v>
                </c:pt>
                <c:pt idx="54">
                  <c:v>18.968399999999999</c:v>
                </c:pt>
                <c:pt idx="55">
                  <c:v>18.935400000000001</c:v>
                </c:pt>
                <c:pt idx="56">
                  <c:v>18.860600000000002</c:v>
                </c:pt>
                <c:pt idx="57">
                  <c:v>18.546299999999999</c:v>
                </c:pt>
                <c:pt idx="58">
                  <c:v>18.5594</c:v>
                </c:pt>
                <c:pt idx="59">
                  <c:v>18.189299999999999</c:v>
                </c:pt>
                <c:pt idx="60">
                  <c:v>18.244399999999999</c:v>
                </c:pt>
                <c:pt idx="61">
                  <c:v>18.2437</c:v>
                </c:pt>
                <c:pt idx="62">
                  <c:v>18.2651</c:v>
                </c:pt>
                <c:pt idx="63">
                  <c:v>18.2959</c:v>
                </c:pt>
                <c:pt idx="64">
                  <c:v>18.017900000000001</c:v>
                </c:pt>
                <c:pt idx="65">
                  <c:v>18.146599999999999</c:v>
                </c:pt>
                <c:pt idx="66">
                  <c:v>18.2181</c:v>
                </c:pt>
                <c:pt idx="67">
                  <c:v>17.935099999999998</c:v>
                </c:pt>
                <c:pt idx="68">
                  <c:v>17.694299999999998</c:v>
                </c:pt>
                <c:pt idx="69">
                  <c:v>17.202999999999999</c:v>
                </c:pt>
                <c:pt idx="70">
                  <c:v>17.3872</c:v>
                </c:pt>
                <c:pt idx="71">
                  <c:v>17.340399999999999</c:v>
                </c:pt>
                <c:pt idx="72">
                  <c:v>17.493200000000002</c:v>
                </c:pt>
                <c:pt idx="73">
                  <c:v>17.323599999999999</c:v>
                </c:pt>
                <c:pt idx="74">
                  <c:v>17.2164</c:v>
                </c:pt>
                <c:pt idx="75">
                  <c:v>16.7363</c:v>
                </c:pt>
                <c:pt idx="76">
                  <c:v>16.848099999999999</c:v>
                </c:pt>
                <c:pt idx="77">
                  <c:v>16.5349</c:v>
                </c:pt>
                <c:pt idx="78">
                  <c:v>16.570599999999999</c:v>
                </c:pt>
                <c:pt idx="79">
                  <c:v>16.648900000000001</c:v>
                </c:pt>
                <c:pt idx="80">
                  <c:v>16.789899999999999</c:v>
                </c:pt>
                <c:pt idx="81">
                  <c:v>16.972899999999999</c:v>
                </c:pt>
                <c:pt idx="82">
                  <c:v>16.981999999999999</c:v>
                </c:pt>
                <c:pt idx="83">
                  <c:v>16.7271</c:v>
                </c:pt>
                <c:pt idx="84">
                  <c:v>16.676300000000001</c:v>
                </c:pt>
                <c:pt idx="85">
                  <c:v>16.6557</c:v>
                </c:pt>
                <c:pt idx="86">
                  <c:v>16.595800000000001</c:v>
                </c:pt>
                <c:pt idx="87">
                  <c:v>16.746500000000001</c:v>
                </c:pt>
                <c:pt idx="88">
                  <c:v>16.757899999999999</c:v>
                </c:pt>
                <c:pt idx="89">
                  <c:v>17.084</c:v>
                </c:pt>
                <c:pt idx="90">
                  <c:v>17.126300000000001</c:v>
                </c:pt>
                <c:pt idx="91">
                  <c:v>16.615600000000001</c:v>
                </c:pt>
                <c:pt idx="92">
                  <c:v>16.4556</c:v>
                </c:pt>
                <c:pt idx="93">
                  <c:v>16.4773</c:v>
                </c:pt>
                <c:pt idx="94">
                  <c:v>16.073699999999999</c:v>
                </c:pt>
                <c:pt idx="95">
                  <c:v>16.037600000000001</c:v>
                </c:pt>
                <c:pt idx="96">
                  <c:v>16.575800000000001</c:v>
                </c:pt>
                <c:pt idx="97">
                  <c:v>16.333500000000001</c:v>
                </c:pt>
                <c:pt idx="98">
                  <c:v>16.391500000000001</c:v>
                </c:pt>
                <c:pt idx="99">
                  <c:v>17.070399999999999</c:v>
                </c:pt>
                <c:pt idx="100">
                  <c:v>17.583500000000001</c:v>
                </c:pt>
                <c:pt idx="101">
                  <c:v>18.018899999999999</c:v>
                </c:pt>
                <c:pt idx="102">
                  <c:v>18.2197</c:v>
                </c:pt>
                <c:pt idx="103">
                  <c:v>18.057200000000002</c:v>
                </c:pt>
                <c:pt idx="104">
                  <c:v>18.017499999999998</c:v>
                </c:pt>
                <c:pt idx="105">
                  <c:v>18.314900000000002</c:v>
                </c:pt>
                <c:pt idx="106">
                  <c:v>17.988900000000001</c:v>
                </c:pt>
                <c:pt idx="107">
                  <c:v>18.146799999999999</c:v>
                </c:pt>
                <c:pt idx="108">
                  <c:v>18.2712</c:v>
                </c:pt>
                <c:pt idx="109">
                  <c:v>17.829999999999998</c:v>
                </c:pt>
                <c:pt idx="110">
                  <c:v>17.480799999999999</c:v>
                </c:pt>
                <c:pt idx="111">
                  <c:v>17.320399999999999</c:v>
                </c:pt>
                <c:pt idx="112">
                  <c:v>17.476299999999998</c:v>
                </c:pt>
                <c:pt idx="113">
                  <c:v>17.150400000000001</c:v>
                </c:pt>
                <c:pt idx="114">
                  <c:v>17.149899999999999</c:v>
                </c:pt>
                <c:pt idx="115">
                  <c:v>17.243099999999998</c:v>
                </c:pt>
                <c:pt idx="116">
                  <c:v>17.973400000000002</c:v>
                </c:pt>
                <c:pt idx="117">
                  <c:v>17.623100000000001</c:v>
                </c:pt>
                <c:pt idx="118">
                  <c:v>17.7042</c:v>
                </c:pt>
                <c:pt idx="119">
                  <c:v>17.297499999999999</c:v>
                </c:pt>
                <c:pt idx="120">
                  <c:v>17.310700000000001</c:v>
                </c:pt>
                <c:pt idx="121">
                  <c:v>17.605499999999999</c:v>
                </c:pt>
                <c:pt idx="122">
                  <c:v>17.5594</c:v>
                </c:pt>
                <c:pt idx="123">
                  <c:v>18.157</c:v>
                </c:pt>
                <c:pt idx="124">
                  <c:v>18.259</c:v>
                </c:pt>
                <c:pt idx="125">
                  <c:v>18.941400000000002</c:v>
                </c:pt>
                <c:pt idx="126">
                  <c:v>18.391100000000002</c:v>
                </c:pt>
                <c:pt idx="127">
                  <c:v>18.300899999999999</c:v>
                </c:pt>
                <c:pt idx="128">
                  <c:v>18.222200000000001</c:v>
                </c:pt>
                <c:pt idx="129">
                  <c:v>18.8368</c:v>
                </c:pt>
                <c:pt idx="130">
                  <c:v>18.3765</c:v>
                </c:pt>
                <c:pt idx="131">
                  <c:v>18.334900000000001</c:v>
                </c:pt>
                <c:pt idx="132">
                  <c:v>18.873699999999999</c:v>
                </c:pt>
                <c:pt idx="133">
                  <c:v>18.7684</c:v>
                </c:pt>
                <c:pt idx="134">
                  <c:v>19.3201</c:v>
                </c:pt>
                <c:pt idx="135">
                  <c:v>19.637899999999998</c:v>
                </c:pt>
                <c:pt idx="136">
                  <c:v>19.6602</c:v>
                </c:pt>
                <c:pt idx="137">
                  <c:v>19.359300000000001</c:v>
                </c:pt>
                <c:pt idx="138">
                  <c:v>19.386900000000001</c:v>
                </c:pt>
                <c:pt idx="139">
                  <c:v>19.638200000000001</c:v>
                </c:pt>
                <c:pt idx="140">
                  <c:v>19.425599999999999</c:v>
                </c:pt>
                <c:pt idx="141">
                  <c:v>19.5139</c:v>
                </c:pt>
                <c:pt idx="142">
                  <c:v>19.8322</c:v>
                </c:pt>
                <c:pt idx="143">
                  <c:v>19.8813</c:v>
                </c:pt>
                <c:pt idx="144">
                  <c:v>19.8139</c:v>
                </c:pt>
                <c:pt idx="145">
                  <c:v>20.010300000000001</c:v>
                </c:pt>
                <c:pt idx="146">
                  <c:v>20.2697</c:v>
                </c:pt>
                <c:pt idx="147">
                  <c:v>20.128299999999999</c:v>
                </c:pt>
                <c:pt idx="148">
                  <c:v>20.0748</c:v>
                </c:pt>
                <c:pt idx="149">
                  <c:v>20.403099999999998</c:v>
                </c:pt>
                <c:pt idx="150">
                  <c:v>20.5322</c:v>
                </c:pt>
                <c:pt idx="151">
                  <c:v>20.281199999999998</c:v>
                </c:pt>
                <c:pt idx="152">
                  <c:v>20.150300000000001</c:v>
                </c:pt>
                <c:pt idx="153">
                  <c:v>20.055</c:v>
                </c:pt>
                <c:pt idx="154">
                  <c:v>19.7715</c:v>
                </c:pt>
                <c:pt idx="155">
                  <c:v>20.0352</c:v>
                </c:pt>
                <c:pt idx="156">
                  <c:v>19.8125</c:v>
                </c:pt>
                <c:pt idx="157">
                  <c:v>19.776499999999999</c:v>
                </c:pt>
                <c:pt idx="158">
                  <c:v>19.561499999999999</c:v>
                </c:pt>
                <c:pt idx="159">
                  <c:v>19.322700000000001</c:v>
                </c:pt>
                <c:pt idx="160">
                  <c:v>18.897400000000001</c:v>
                </c:pt>
                <c:pt idx="161">
                  <c:v>18.502800000000001</c:v>
                </c:pt>
                <c:pt idx="162">
                  <c:v>18.674900000000001</c:v>
                </c:pt>
                <c:pt idx="163">
                  <c:v>18.980699999999999</c:v>
                </c:pt>
                <c:pt idx="164">
                  <c:v>19.098700000000001</c:v>
                </c:pt>
                <c:pt idx="165">
                  <c:v>18.615400000000001</c:v>
                </c:pt>
                <c:pt idx="166">
                  <c:v>18.754200000000001</c:v>
                </c:pt>
                <c:pt idx="167">
                  <c:v>19.3567</c:v>
                </c:pt>
                <c:pt idx="168">
                  <c:v>19.517700000000001</c:v>
                </c:pt>
                <c:pt idx="169">
                  <c:v>19.641300000000001</c:v>
                </c:pt>
                <c:pt idx="170">
                  <c:v>19.2928</c:v>
                </c:pt>
                <c:pt idx="171">
                  <c:v>19.605</c:v>
                </c:pt>
                <c:pt idx="172">
                  <c:v>19.648</c:v>
                </c:pt>
                <c:pt idx="173">
                  <c:v>19.221</c:v>
                </c:pt>
                <c:pt idx="174">
                  <c:v>18.933399999999999</c:v>
                </c:pt>
                <c:pt idx="175">
                  <c:v>19.290600000000001</c:v>
                </c:pt>
                <c:pt idx="176">
                  <c:v>19.494499999999999</c:v>
                </c:pt>
                <c:pt idx="177">
                  <c:v>19.6386</c:v>
                </c:pt>
                <c:pt idx="178">
                  <c:v>20.069500000000001</c:v>
                </c:pt>
                <c:pt idx="179">
                  <c:v>20.0655</c:v>
                </c:pt>
                <c:pt idx="180">
                  <c:v>19.759499999999999</c:v>
                </c:pt>
                <c:pt idx="181">
                  <c:v>19.852900000000002</c:v>
                </c:pt>
                <c:pt idx="182">
                  <c:v>20.2378</c:v>
                </c:pt>
                <c:pt idx="183">
                  <c:v>20.619599999999998</c:v>
                </c:pt>
                <c:pt idx="184">
                  <c:v>20.332100000000001</c:v>
                </c:pt>
                <c:pt idx="185">
                  <c:v>20.135400000000001</c:v>
                </c:pt>
                <c:pt idx="186">
                  <c:v>20.196200000000001</c:v>
                </c:pt>
                <c:pt idx="187">
                  <c:v>20.105699999999999</c:v>
                </c:pt>
                <c:pt idx="188">
                  <c:v>20.580300000000001</c:v>
                </c:pt>
                <c:pt idx="189">
                  <c:v>20.441600000000001</c:v>
                </c:pt>
                <c:pt idx="190">
                  <c:v>20.391500000000001</c:v>
                </c:pt>
                <c:pt idx="191">
                  <c:v>20.0166</c:v>
                </c:pt>
                <c:pt idx="192">
                  <c:v>19.561499999999999</c:v>
                </c:pt>
                <c:pt idx="193">
                  <c:v>19.696200000000001</c:v>
                </c:pt>
                <c:pt idx="194">
                  <c:v>19.709299999999999</c:v>
                </c:pt>
                <c:pt idx="195">
                  <c:v>19.981999999999999</c:v>
                </c:pt>
                <c:pt idx="196">
                  <c:v>19.947600000000001</c:v>
                </c:pt>
                <c:pt idx="197">
                  <c:v>20.325299999999999</c:v>
                </c:pt>
                <c:pt idx="198">
                  <c:v>20.539300000000001</c:v>
                </c:pt>
                <c:pt idx="199">
                  <c:v>20.7562</c:v>
                </c:pt>
                <c:pt idx="200">
                  <c:v>21.145</c:v>
                </c:pt>
                <c:pt idx="201">
                  <c:v>21.127199999999998</c:v>
                </c:pt>
                <c:pt idx="202">
                  <c:v>21.447299999999998</c:v>
                </c:pt>
                <c:pt idx="203">
                  <c:v>21.403400000000001</c:v>
                </c:pt>
                <c:pt idx="204">
                  <c:v>21.201000000000001</c:v>
                </c:pt>
                <c:pt idx="205">
                  <c:v>21.2422</c:v>
                </c:pt>
                <c:pt idx="206">
                  <c:v>21.317499999999999</c:v>
                </c:pt>
                <c:pt idx="207">
                  <c:v>21.344000000000001</c:v>
                </c:pt>
                <c:pt idx="208">
                  <c:v>21.780200000000001</c:v>
                </c:pt>
                <c:pt idx="209">
                  <c:v>21.7928</c:v>
                </c:pt>
                <c:pt idx="210">
                  <c:v>22.7148</c:v>
                </c:pt>
                <c:pt idx="211">
                  <c:v>22.775400000000001</c:v>
                </c:pt>
                <c:pt idx="212">
                  <c:v>22.845199999999998</c:v>
                </c:pt>
                <c:pt idx="213">
                  <c:v>22.811699999999998</c:v>
                </c:pt>
                <c:pt idx="214">
                  <c:v>22.8354</c:v>
                </c:pt>
                <c:pt idx="215">
                  <c:v>22.524100000000001</c:v>
                </c:pt>
                <c:pt idx="216">
                  <c:v>22.386399999999998</c:v>
                </c:pt>
                <c:pt idx="217">
                  <c:v>22.162700000000001</c:v>
                </c:pt>
                <c:pt idx="218">
                  <c:v>21.775200000000002</c:v>
                </c:pt>
                <c:pt idx="219">
                  <c:v>21.9603</c:v>
                </c:pt>
                <c:pt idx="220">
                  <c:v>22.1921</c:v>
                </c:pt>
                <c:pt idx="221">
                  <c:v>22.393999999999998</c:v>
                </c:pt>
                <c:pt idx="222">
                  <c:v>22.026499999999999</c:v>
                </c:pt>
                <c:pt idx="223">
                  <c:v>22.191500000000001</c:v>
                </c:pt>
                <c:pt idx="224">
                  <c:v>22.3979</c:v>
                </c:pt>
                <c:pt idx="225">
                  <c:v>22.193200000000001</c:v>
                </c:pt>
                <c:pt idx="226">
                  <c:v>22.363900000000001</c:v>
                </c:pt>
                <c:pt idx="227">
                  <c:v>22.2959</c:v>
                </c:pt>
                <c:pt idx="228">
                  <c:v>21.8413</c:v>
                </c:pt>
                <c:pt idx="229">
                  <c:v>21.59</c:v>
                </c:pt>
                <c:pt idx="230">
                  <c:v>21.7742</c:v>
                </c:pt>
                <c:pt idx="231">
                  <c:v>21.4665</c:v>
                </c:pt>
                <c:pt idx="232">
                  <c:v>21.809000000000001</c:v>
                </c:pt>
                <c:pt idx="233">
                  <c:v>22.238499999999998</c:v>
                </c:pt>
                <c:pt idx="234">
                  <c:v>21.951899999999998</c:v>
                </c:pt>
                <c:pt idx="235">
                  <c:v>22.4648</c:v>
                </c:pt>
                <c:pt idx="236">
                  <c:v>22.410399999999999</c:v>
                </c:pt>
                <c:pt idx="237">
                  <c:v>22.380600000000001</c:v>
                </c:pt>
                <c:pt idx="238">
                  <c:v>22.453800000000001</c:v>
                </c:pt>
                <c:pt idx="239">
                  <c:v>22.491199999999999</c:v>
                </c:pt>
                <c:pt idx="240">
                  <c:v>22.429200000000002</c:v>
                </c:pt>
                <c:pt idx="241">
                  <c:v>22.495999999999999</c:v>
                </c:pt>
                <c:pt idx="242">
                  <c:v>22.420100000000001</c:v>
                </c:pt>
                <c:pt idx="243">
                  <c:v>22.428899999999999</c:v>
                </c:pt>
                <c:pt idx="244">
                  <c:v>22.259399999999999</c:v>
                </c:pt>
                <c:pt idx="245">
                  <c:v>22.2438</c:v>
                </c:pt>
                <c:pt idx="246">
                  <c:v>22.4312</c:v>
                </c:pt>
                <c:pt idx="247">
                  <c:v>22.518799999999999</c:v>
                </c:pt>
                <c:pt idx="248">
                  <c:v>22.619</c:v>
                </c:pt>
                <c:pt idx="249">
                  <c:v>22.542000000000002</c:v>
                </c:pt>
                <c:pt idx="250">
                  <c:v>22.470199999999998</c:v>
                </c:pt>
                <c:pt idx="251">
                  <c:v>22.352</c:v>
                </c:pt>
                <c:pt idx="252">
                  <c:v>22.2926</c:v>
                </c:pt>
                <c:pt idx="253">
                  <c:v>22.333300000000001</c:v>
                </c:pt>
                <c:pt idx="254">
                  <c:v>22.264800000000001</c:v>
                </c:pt>
                <c:pt idx="255">
                  <c:v>22.0581</c:v>
                </c:pt>
                <c:pt idx="256">
                  <c:v>22.212299999999999</c:v>
                </c:pt>
                <c:pt idx="257">
                  <c:v>22.224699999999999</c:v>
                </c:pt>
                <c:pt idx="258">
                  <c:v>22.1173</c:v>
                </c:pt>
                <c:pt idx="259">
                  <c:v>22.1724</c:v>
                </c:pt>
                <c:pt idx="260">
                  <c:v>22.1448</c:v>
                </c:pt>
                <c:pt idx="261">
                  <c:v>22.0913</c:v>
                </c:pt>
                <c:pt idx="262">
                  <c:v>21.9407</c:v>
                </c:pt>
                <c:pt idx="263">
                  <c:v>21.8996</c:v>
                </c:pt>
                <c:pt idx="264">
                  <c:v>21.762</c:v>
                </c:pt>
                <c:pt idx="265">
                  <c:v>21.424299999999999</c:v>
                </c:pt>
                <c:pt idx="266">
                  <c:v>21.378499999999999</c:v>
                </c:pt>
                <c:pt idx="267">
                  <c:v>21.4451</c:v>
                </c:pt>
                <c:pt idx="268">
                  <c:v>21.565000000000001</c:v>
                </c:pt>
                <c:pt idx="269">
                  <c:v>21.6081</c:v>
                </c:pt>
                <c:pt idx="270">
                  <c:v>21.430299999999999</c:v>
                </c:pt>
                <c:pt idx="271">
                  <c:v>21.344899999999999</c:v>
                </c:pt>
                <c:pt idx="272">
                  <c:v>21.130199999999999</c:v>
                </c:pt>
                <c:pt idx="273">
                  <c:v>21.4224</c:v>
                </c:pt>
                <c:pt idx="274">
                  <c:v>21.329799999999999</c:v>
                </c:pt>
                <c:pt idx="275">
                  <c:v>21.591200000000001</c:v>
                </c:pt>
                <c:pt idx="276">
                  <c:v>21.5472</c:v>
                </c:pt>
                <c:pt idx="277">
                  <c:v>21.981400000000001</c:v>
                </c:pt>
                <c:pt idx="278">
                  <c:v>22.044</c:v>
                </c:pt>
                <c:pt idx="279">
                  <c:v>22.007899999999999</c:v>
                </c:pt>
                <c:pt idx="280">
                  <c:v>21.738800000000001</c:v>
                </c:pt>
                <c:pt idx="281">
                  <c:v>21.5303</c:v>
                </c:pt>
                <c:pt idx="282">
                  <c:v>21.5471</c:v>
                </c:pt>
                <c:pt idx="283">
                  <c:v>21.854099999999999</c:v>
                </c:pt>
                <c:pt idx="284">
                  <c:v>22.037099999999999</c:v>
                </c:pt>
                <c:pt idx="285">
                  <c:v>22.070399999999999</c:v>
                </c:pt>
                <c:pt idx="286">
                  <c:v>21.8781</c:v>
                </c:pt>
                <c:pt idx="287">
                  <c:v>22.012899999999998</c:v>
                </c:pt>
                <c:pt idx="288">
                  <c:v>21.9527</c:v>
                </c:pt>
                <c:pt idx="289">
                  <c:v>22.117999999999999</c:v>
                </c:pt>
                <c:pt idx="290">
                  <c:v>22.217300000000002</c:v>
                </c:pt>
                <c:pt idx="291">
                  <c:v>22.241499999999998</c:v>
                </c:pt>
                <c:pt idx="292">
                  <c:v>22.321999999999999</c:v>
                </c:pt>
                <c:pt idx="293">
                  <c:v>22.332000000000001</c:v>
                </c:pt>
                <c:pt idx="294">
                  <c:v>22.270600000000002</c:v>
                </c:pt>
                <c:pt idx="295">
                  <c:v>22.355799999999999</c:v>
                </c:pt>
                <c:pt idx="296">
                  <c:v>22.383600000000001</c:v>
                </c:pt>
                <c:pt idx="297">
                  <c:v>22.287299999999998</c:v>
                </c:pt>
                <c:pt idx="298">
                  <c:v>22.095199999999998</c:v>
                </c:pt>
                <c:pt idx="299">
                  <c:v>22.1265</c:v>
                </c:pt>
                <c:pt idx="300">
                  <c:v>22.1981</c:v>
                </c:pt>
                <c:pt idx="301">
                  <c:v>22.1721</c:v>
                </c:pt>
                <c:pt idx="302">
                  <c:v>21.985299999999999</c:v>
                </c:pt>
                <c:pt idx="303">
                  <c:v>21.815300000000001</c:v>
                </c:pt>
                <c:pt idx="304">
                  <c:v>21.796600000000002</c:v>
                </c:pt>
                <c:pt idx="305">
                  <c:v>22.089400000000001</c:v>
                </c:pt>
                <c:pt idx="306">
                  <c:v>22.261500000000002</c:v>
                </c:pt>
                <c:pt idx="307">
                  <c:v>22.212800000000001</c:v>
                </c:pt>
                <c:pt idx="308">
                  <c:v>22.1782</c:v>
                </c:pt>
                <c:pt idx="309">
                  <c:v>22.117100000000001</c:v>
                </c:pt>
                <c:pt idx="310">
                  <c:v>22.072600000000001</c:v>
                </c:pt>
                <c:pt idx="311">
                  <c:v>22.060199999999998</c:v>
                </c:pt>
                <c:pt idx="312">
                  <c:v>22.119599999999998</c:v>
                </c:pt>
                <c:pt idx="313">
                  <c:v>22.102499999999999</c:v>
                </c:pt>
                <c:pt idx="314">
                  <c:v>21.997299999999999</c:v>
                </c:pt>
                <c:pt idx="315">
                  <c:v>22.1234</c:v>
                </c:pt>
                <c:pt idx="316">
                  <c:v>21.9756</c:v>
                </c:pt>
                <c:pt idx="317">
                  <c:v>22.067799999999998</c:v>
                </c:pt>
                <c:pt idx="318">
                  <c:v>22.2303</c:v>
                </c:pt>
                <c:pt idx="319">
                  <c:v>22.206299999999999</c:v>
                </c:pt>
                <c:pt idx="320">
                  <c:v>22.421800000000001</c:v>
                </c:pt>
                <c:pt idx="321">
                  <c:v>22.660399999999999</c:v>
                </c:pt>
                <c:pt idx="322">
                  <c:v>22.642199999999999</c:v>
                </c:pt>
                <c:pt idx="323">
                  <c:v>22.442399999999999</c:v>
                </c:pt>
                <c:pt idx="324">
                  <c:v>22.466000000000001</c:v>
                </c:pt>
                <c:pt idx="325">
                  <c:v>22.354800000000001</c:v>
                </c:pt>
                <c:pt idx="326">
                  <c:v>22.0532</c:v>
                </c:pt>
                <c:pt idx="327">
                  <c:v>22.429500000000001</c:v>
                </c:pt>
                <c:pt idx="328">
                  <c:v>22.6386</c:v>
                </c:pt>
                <c:pt idx="329">
                  <c:v>22.754899999999999</c:v>
                </c:pt>
                <c:pt idx="330">
                  <c:v>22.7911</c:v>
                </c:pt>
                <c:pt idx="331">
                  <c:v>22.916399999999999</c:v>
                </c:pt>
                <c:pt idx="332">
                  <c:v>22.845400000000001</c:v>
                </c:pt>
                <c:pt idx="333">
                  <c:v>22.590699999999998</c:v>
                </c:pt>
                <c:pt idx="334">
                  <c:v>22.8</c:v>
                </c:pt>
                <c:pt idx="335">
                  <c:v>22.736599999999999</c:v>
                </c:pt>
                <c:pt idx="336">
                  <c:v>22.791599999999999</c:v>
                </c:pt>
                <c:pt idx="337">
                  <c:v>22.621400000000001</c:v>
                </c:pt>
                <c:pt idx="338">
                  <c:v>22.669699999999999</c:v>
                </c:pt>
                <c:pt idx="339">
                  <c:v>22.660399999999999</c:v>
                </c:pt>
                <c:pt idx="340">
                  <c:v>22.656199999999998</c:v>
                </c:pt>
                <c:pt idx="341">
                  <c:v>22.6266</c:v>
                </c:pt>
                <c:pt idx="342">
                  <c:v>22.554500000000001</c:v>
                </c:pt>
                <c:pt idx="343">
                  <c:v>22.439900000000002</c:v>
                </c:pt>
                <c:pt idx="344">
                  <c:v>22.480399999999999</c:v>
                </c:pt>
                <c:pt idx="345">
                  <c:v>22.3748</c:v>
                </c:pt>
                <c:pt idx="346">
                  <c:v>22.067299999999999</c:v>
                </c:pt>
                <c:pt idx="347">
                  <c:v>22.3628</c:v>
                </c:pt>
                <c:pt idx="348">
                  <c:v>22.381</c:v>
                </c:pt>
                <c:pt idx="349">
                  <c:v>22.507999999999999</c:v>
                </c:pt>
                <c:pt idx="350">
                  <c:v>22.567699999999999</c:v>
                </c:pt>
                <c:pt idx="351">
                  <c:v>22.517099999999999</c:v>
                </c:pt>
                <c:pt idx="352">
                  <c:v>22.475100000000001</c:v>
                </c:pt>
                <c:pt idx="353">
                  <c:v>22.3767</c:v>
                </c:pt>
                <c:pt idx="354">
                  <c:v>22.433599999999998</c:v>
                </c:pt>
                <c:pt idx="355">
                  <c:v>22.429200000000002</c:v>
                </c:pt>
                <c:pt idx="356">
                  <c:v>22.451599999999999</c:v>
                </c:pt>
                <c:pt idx="357">
                  <c:v>22.2668</c:v>
                </c:pt>
                <c:pt idx="358">
                  <c:v>22.361000000000001</c:v>
                </c:pt>
                <c:pt idx="359">
                  <c:v>22.338999999999999</c:v>
                </c:pt>
                <c:pt idx="360">
                  <c:v>22.3691</c:v>
                </c:pt>
                <c:pt idx="361">
                  <c:v>22.3644</c:v>
                </c:pt>
                <c:pt idx="362">
                  <c:v>22.363499999999998</c:v>
                </c:pt>
                <c:pt idx="363">
                  <c:v>22.3447</c:v>
                </c:pt>
                <c:pt idx="364">
                  <c:v>22.396699999999999</c:v>
                </c:pt>
                <c:pt idx="365">
                  <c:v>22.218399999999999</c:v>
                </c:pt>
                <c:pt idx="366">
                  <c:v>22.2606</c:v>
                </c:pt>
                <c:pt idx="367">
                  <c:v>22.034099999999999</c:v>
                </c:pt>
                <c:pt idx="368">
                  <c:v>22.122499999999999</c:v>
                </c:pt>
                <c:pt idx="369">
                  <c:v>22.3399</c:v>
                </c:pt>
                <c:pt idx="370">
                  <c:v>22.4236</c:v>
                </c:pt>
                <c:pt idx="371">
                  <c:v>22.113600000000002</c:v>
                </c:pt>
                <c:pt idx="372">
                  <c:v>21.863600000000002</c:v>
                </c:pt>
                <c:pt idx="373">
                  <c:v>22.351900000000001</c:v>
                </c:pt>
                <c:pt idx="374">
                  <c:v>22.5564</c:v>
                </c:pt>
                <c:pt idx="375">
                  <c:v>22.822700000000001</c:v>
                </c:pt>
                <c:pt idx="376">
                  <c:v>22.666899999999998</c:v>
                </c:pt>
                <c:pt idx="377">
                  <c:v>22.5168</c:v>
                </c:pt>
                <c:pt idx="378">
                  <c:v>22.54</c:v>
                </c:pt>
                <c:pt idx="379">
                  <c:v>22.753299999999999</c:v>
                </c:pt>
                <c:pt idx="380">
                  <c:v>22.7761</c:v>
                </c:pt>
                <c:pt idx="381">
                  <c:v>23.011800000000001</c:v>
                </c:pt>
                <c:pt idx="382">
                  <c:v>23.052399999999999</c:v>
                </c:pt>
                <c:pt idx="383">
                  <c:v>23.347899999999999</c:v>
                </c:pt>
                <c:pt idx="384">
                  <c:v>23.4788</c:v>
                </c:pt>
                <c:pt idx="385">
                  <c:v>23.458300000000001</c:v>
                </c:pt>
                <c:pt idx="386">
                  <c:v>23.247399999999999</c:v>
                </c:pt>
                <c:pt idx="387">
                  <c:v>23.523599999999998</c:v>
                </c:pt>
                <c:pt idx="388">
                  <c:v>23.323799999999999</c:v>
                </c:pt>
                <c:pt idx="389">
                  <c:v>23.506799999999998</c:v>
                </c:pt>
                <c:pt idx="390">
                  <c:v>23.695599999999999</c:v>
                </c:pt>
                <c:pt idx="391">
                  <c:v>23.668500000000002</c:v>
                </c:pt>
                <c:pt idx="392">
                  <c:v>23.5413</c:v>
                </c:pt>
                <c:pt idx="393">
                  <c:v>23.736599999999999</c:v>
                </c:pt>
                <c:pt idx="394">
                  <c:v>23.684200000000001</c:v>
                </c:pt>
                <c:pt idx="395">
                  <c:v>23.693100000000001</c:v>
                </c:pt>
                <c:pt idx="396">
                  <c:v>23.530100000000001</c:v>
                </c:pt>
                <c:pt idx="397">
                  <c:v>23.430599999999998</c:v>
                </c:pt>
                <c:pt idx="398">
                  <c:v>23.427800000000001</c:v>
                </c:pt>
                <c:pt idx="399">
                  <c:v>23.469000000000001</c:v>
                </c:pt>
                <c:pt idx="400">
                  <c:v>23.1539</c:v>
                </c:pt>
                <c:pt idx="401">
                  <c:v>22.9727</c:v>
                </c:pt>
                <c:pt idx="402">
                  <c:v>22.924399999999999</c:v>
                </c:pt>
                <c:pt idx="403">
                  <c:v>23.005800000000001</c:v>
                </c:pt>
                <c:pt idx="404">
                  <c:v>23.021999999999998</c:v>
                </c:pt>
                <c:pt idx="405">
                  <c:v>22.697199999999999</c:v>
                </c:pt>
                <c:pt idx="406">
                  <c:v>22.587700000000002</c:v>
                </c:pt>
                <c:pt idx="407">
                  <c:v>22.730399999999999</c:v>
                </c:pt>
                <c:pt idx="408">
                  <c:v>22.911000000000001</c:v>
                </c:pt>
                <c:pt idx="409">
                  <c:v>22.694400000000002</c:v>
                </c:pt>
                <c:pt idx="410">
                  <c:v>22.714400000000001</c:v>
                </c:pt>
                <c:pt idx="411">
                  <c:v>23.0044</c:v>
                </c:pt>
                <c:pt idx="412">
                  <c:v>22.9529</c:v>
                </c:pt>
                <c:pt idx="413">
                  <c:v>22.991099999999999</c:v>
                </c:pt>
                <c:pt idx="414">
                  <c:v>22.862500000000001</c:v>
                </c:pt>
                <c:pt idx="415">
                  <c:v>22.849599999999999</c:v>
                </c:pt>
                <c:pt idx="416">
                  <c:v>22.636099999999999</c:v>
                </c:pt>
                <c:pt idx="417">
                  <c:v>22.5016</c:v>
                </c:pt>
                <c:pt idx="418">
                  <c:v>22.183599999999998</c:v>
                </c:pt>
                <c:pt idx="419">
                  <c:v>22.338000000000001</c:v>
                </c:pt>
                <c:pt idx="420">
                  <c:v>21.922000000000001</c:v>
                </c:pt>
                <c:pt idx="421">
                  <c:v>22.226900000000001</c:v>
                </c:pt>
                <c:pt idx="422">
                  <c:v>22.5228</c:v>
                </c:pt>
                <c:pt idx="423">
                  <c:v>22.708100000000002</c:v>
                </c:pt>
                <c:pt idx="424">
                  <c:v>22.219799999999999</c:v>
                </c:pt>
                <c:pt idx="425">
                  <c:v>22.336500000000001</c:v>
                </c:pt>
                <c:pt idx="426">
                  <c:v>22.921299999999999</c:v>
                </c:pt>
                <c:pt idx="427">
                  <c:v>22.665299999999998</c:v>
                </c:pt>
                <c:pt idx="428">
                  <c:v>22.6523</c:v>
                </c:pt>
                <c:pt idx="429">
                  <c:v>22.833400000000001</c:v>
                </c:pt>
                <c:pt idx="430">
                  <c:v>22.8935</c:v>
                </c:pt>
                <c:pt idx="431">
                  <c:v>22.997800000000002</c:v>
                </c:pt>
                <c:pt idx="432">
                  <c:v>23.012</c:v>
                </c:pt>
                <c:pt idx="433">
                  <c:v>23.026499999999999</c:v>
                </c:pt>
                <c:pt idx="434">
                  <c:v>22.915900000000001</c:v>
                </c:pt>
                <c:pt idx="435">
                  <c:v>22.8657</c:v>
                </c:pt>
                <c:pt idx="436">
                  <c:v>22.8843</c:v>
                </c:pt>
                <c:pt idx="437">
                  <c:v>22.9208</c:v>
                </c:pt>
                <c:pt idx="438">
                  <c:v>22.773599999999998</c:v>
                </c:pt>
                <c:pt idx="439">
                  <c:v>22.7135</c:v>
                </c:pt>
                <c:pt idx="440">
                  <c:v>22.4941</c:v>
                </c:pt>
                <c:pt idx="441">
                  <c:v>22.5564</c:v>
                </c:pt>
                <c:pt idx="442">
                  <c:v>22.315100000000001</c:v>
                </c:pt>
                <c:pt idx="443">
                  <c:v>22.098099999999999</c:v>
                </c:pt>
                <c:pt idx="444">
                  <c:v>22.529299999999999</c:v>
                </c:pt>
                <c:pt idx="445">
                  <c:v>22.446999999999999</c:v>
                </c:pt>
                <c:pt idx="446">
                  <c:v>23.172599999999999</c:v>
                </c:pt>
                <c:pt idx="447">
                  <c:v>23.2422</c:v>
                </c:pt>
                <c:pt idx="448">
                  <c:v>23.189699999999998</c:v>
                </c:pt>
                <c:pt idx="449">
                  <c:v>23.302399999999999</c:v>
                </c:pt>
                <c:pt idx="450">
                  <c:v>23.308199999999999</c:v>
                </c:pt>
                <c:pt idx="451">
                  <c:v>23.020499999999998</c:v>
                </c:pt>
                <c:pt idx="452">
                  <c:v>22.930099999999999</c:v>
                </c:pt>
                <c:pt idx="453">
                  <c:v>23.101800000000001</c:v>
                </c:pt>
                <c:pt idx="454">
                  <c:v>23.199000000000002</c:v>
                </c:pt>
                <c:pt idx="455">
                  <c:v>23.1462</c:v>
                </c:pt>
                <c:pt idx="456">
                  <c:v>23.1647</c:v>
                </c:pt>
                <c:pt idx="457">
                  <c:v>23.351099999999999</c:v>
                </c:pt>
                <c:pt idx="458">
                  <c:v>23.238099999999999</c:v>
                </c:pt>
                <c:pt idx="459">
                  <c:v>22.945</c:v>
                </c:pt>
                <c:pt idx="460">
                  <c:v>22.842300000000002</c:v>
                </c:pt>
                <c:pt idx="461">
                  <c:v>22.702100000000002</c:v>
                </c:pt>
                <c:pt idx="462">
                  <c:v>27.1477</c:v>
                </c:pt>
                <c:pt idx="463">
                  <c:v>26.982500000000002</c:v>
                </c:pt>
                <c:pt idx="464">
                  <c:v>26.9434</c:v>
                </c:pt>
                <c:pt idx="465">
                  <c:v>27.0015</c:v>
                </c:pt>
                <c:pt idx="466">
                  <c:v>26.770499999999998</c:v>
                </c:pt>
                <c:pt idx="467">
                  <c:v>26.676600000000001</c:v>
                </c:pt>
                <c:pt idx="468">
                  <c:v>26.652200000000001</c:v>
                </c:pt>
                <c:pt idx="469">
                  <c:v>26.716000000000001</c:v>
                </c:pt>
                <c:pt idx="470">
                  <c:v>26.332599999999999</c:v>
                </c:pt>
                <c:pt idx="471">
                  <c:v>26.435700000000001</c:v>
                </c:pt>
                <c:pt idx="472">
                  <c:v>26.2928</c:v>
                </c:pt>
                <c:pt idx="473">
                  <c:v>26.257100000000001</c:v>
                </c:pt>
                <c:pt idx="474">
                  <c:v>25.928899999999999</c:v>
                </c:pt>
                <c:pt idx="475">
                  <c:v>26.057400000000001</c:v>
                </c:pt>
                <c:pt idx="476">
                  <c:v>26.087900000000001</c:v>
                </c:pt>
                <c:pt idx="477">
                  <c:v>26.138100000000001</c:v>
                </c:pt>
                <c:pt idx="478">
                  <c:v>26.3447</c:v>
                </c:pt>
                <c:pt idx="479">
                  <c:v>26.270499999999998</c:v>
                </c:pt>
                <c:pt idx="480">
                  <c:v>26.319199999999999</c:v>
                </c:pt>
                <c:pt idx="481">
                  <c:v>26.092600000000001</c:v>
                </c:pt>
                <c:pt idx="482">
                  <c:v>26.125800000000002</c:v>
                </c:pt>
                <c:pt idx="483">
                  <c:v>26.0959</c:v>
                </c:pt>
                <c:pt idx="484">
                  <c:v>25.886199999999999</c:v>
                </c:pt>
                <c:pt idx="485">
                  <c:v>26.006699999999999</c:v>
                </c:pt>
                <c:pt idx="486">
                  <c:v>25.948699999999999</c:v>
                </c:pt>
                <c:pt idx="487">
                  <c:v>26.014399999999998</c:v>
                </c:pt>
                <c:pt idx="488">
                  <c:v>25.6174</c:v>
                </c:pt>
                <c:pt idx="489">
                  <c:v>25.478999999999999</c:v>
                </c:pt>
                <c:pt idx="490">
                  <c:v>25.645700000000001</c:v>
                </c:pt>
                <c:pt idx="491">
                  <c:v>25.5657</c:v>
                </c:pt>
                <c:pt idx="492">
                  <c:v>25.942799999999998</c:v>
                </c:pt>
                <c:pt idx="493">
                  <c:v>26.119</c:v>
                </c:pt>
                <c:pt idx="494">
                  <c:v>25.854399999999998</c:v>
                </c:pt>
                <c:pt idx="495">
                  <c:v>25.526499999999999</c:v>
                </c:pt>
                <c:pt idx="496">
                  <c:v>25.772600000000001</c:v>
                </c:pt>
                <c:pt idx="497">
                  <c:v>25.59</c:v>
                </c:pt>
                <c:pt idx="498">
                  <c:v>25.6358</c:v>
                </c:pt>
                <c:pt idx="499">
                  <c:v>25.348500000000001</c:v>
                </c:pt>
                <c:pt idx="500">
                  <c:v>25.378499999999999</c:v>
                </c:pt>
                <c:pt idx="501">
                  <c:v>24.9389</c:v>
                </c:pt>
                <c:pt idx="502">
                  <c:v>24.427700000000002</c:v>
                </c:pt>
                <c:pt idx="503">
                  <c:v>24.017499999999998</c:v>
                </c:pt>
                <c:pt idx="504">
                  <c:v>23.870699999999999</c:v>
                </c:pt>
                <c:pt idx="505">
                  <c:v>24.3416</c:v>
                </c:pt>
                <c:pt idx="506">
                  <c:v>24.135899999999999</c:v>
                </c:pt>
                <c:pt idx="507">
                  <c:v>25.082599999999999</c:v>
                </c:pt>
                <c:pt idx="508">
                  <c:v>25.1843</c:v>
                </c:pt>
                <c:pt idx="509">
                  <c:v>25.666399999999999</c:v>
                </c:pt>
                <c:pt idx="510">
                  <c:v>25.570799999999998</c:v>
                </c:pt>
                <c:pt idx="511">
                  <c:v>25.5396</c:v>
                </c:pt>
                <c:pt idx="512">
                  <c:v>25.630700000000001</c:v>
                </c:pt>
                <c:pt idx="513">
                  <c:v>25.504999999999999</c:v>
                </c:pt>
                <c:pt idx="514">
                  <c:v>25.915099999999999</c:v>
                </c:pt>
                <c:pt idx="515">
                  <c:v>25.935400000000001</c:v>
                </c:pt>
                <c:pt idx="516">
                  <c:v>26.0015</c:v>
                </c:pt>
                <c:pt idx="517">
                  <c:v>26.243500000000001</c:v>
                </c:pt>
                <c:pt idx="518">
                  <c:v>26.4621</c:v>
                </c:pt>
                <c:pt idx="519">
                  <c:v>26.05</c:v>
                </c:pt>
                <c:pt idx="520">
                  <c:v>25.8262</c:v>
                </c:pt>
                <c:pt idx="521">
                  <c:v>25.623100000000001</c:v>
                </c:pt>
                <c:pt idx="522">
                  <c:v>25.203700000000001</c:v>
                </c:pt>
                <c:pt idx="523">
                  <c:v>25.5716</c:v>
                </c:pt>
                <c:pt idx="524">
                  <c:v>25.1389</c:v>
                </c:pt>
                <c:pt idx="525">
                  <c:v>25.376300000000001</c:v>
                </c:pt>
                <c:pt idx="526">
                  <c:v>25.7456</c:v>
                </c:pt>
                <c:pt idx="527">
                  <c:v>25.540800000000001</c:v>
                </c:pt>
                <c:pt idx="528">
                  <c:v>25.657599999999999</c:v>
                </c:pt>
                <c:pt idx="529">
                  <c:v>25.238099999999999</c:v>
                </c:pt>
                <c:pt idx="530">
                  <c:v>24.855799999999999</c:v>
                </c:pt>
                <c:pt idx="531">
                  <c:v>24.7881</c:v>
                </c:pt>
                <c:pt idx="532">
                  <c:v>25.387</c:v>
                </c:pt>
                <c:pt idx="533">
                  <c:v>25.1431</c:v>
                </c:pt>
                <c:pt idx="534">
                  <c:v>25.347999999999999</c:v>
                </c:pt>
                <c:pt idx="535">
                  <c:v>25.636299999999999</c:v>
                </c:pt>
                <c:pt idx="536">
                  <c:v>25.862200000000001</c:v>
                </c:pt>
                <c:pt idx="537">
                  <c:v>26.0214</c:v>
                </c:pt>
                <c:pt idx="538">
                  <c:v>25.901199999999999</c:v>
                </c:pt>
                <c:pt idx="539">
                  <c:v>25.58</c:v>
                </c:pt>
                <c:pt idx="540">
                  <c:v>25.574300000000001</c:v>
                </c:pt>
                <c:pt idx="541">
                  <c:v>26.0442</c:v>
                </c:pt>
                <c:pt idx="542">
                  <c:v>25.5244</c:v>
                </c:pt>
                <c:pt idx="543">
                  <c:v>26.248899999999999</c:v>
                </c:pt>
                <c:pt idx="544">
                  <c:v>26.469200000000001</c:v>
                </c:pt>
                <c:pt idx="545">
                  <c:v>27.426100000000002</c:v>
                </c:pt>
                <c:pt idx="546">
                  <c:v>27.025500000000001</c:v>
                </c:pt>
                <c:pt idx="547">
                  <c:v>26.898900000000001</c:v>
                </c:pt>
                <c:pt idx="548">
                  <c:v>26.953900000000001</c:v>
                </c:pt>
                <c:pt idx="549">
                  <c:v>26.779599999999999</c:v>
                </c:pt>
                <c:pt idx="550">
                  <c:v>26.732900000000001</c:v>
                </c:pt>
                <c:pt idx="551">
                  <c:v>26.4802</c:v>
                </c:pt>
                <c:pt idx="552">
                  <c:v>26.383700000000001</c:v>
                </c:pt>
                <c:pt idx="553">
                  <c:v>26.128699999999998</c:v>
                </c:pt>
                <c:pt idx="554">
                  <c:v>26.057700000000001</c:v>
                </c:pt>
                <c:pt idx="555">
                  <c:v>25.9968</c:v>
                </c:pt>
                <c:pt idx="556">
                  <c:v>26.209199999999999</c:v>
                </c:pt>
                <c:pt idx="557">
                  <c:v>26.172499999999999</c:v>
                </c:pt>
                <c:pt idx="558">
                  <c:v>26.0611</c:v>
                </c:pt>
                <c:pt idx="559">
                  <c:v>26.053100000000001</c:v>
                </c:pt>
                <c:pt idx="560">
                  <c:v>26.0944</c:v>
                </c:pt>
                <c:pt idx="561">
                  <c:v>25.734400000000001</c:v>
                </c:pt>
                <c:pt idx="562">
                  <c:v>25.9556</c:v>
                </c:pt>
                <c:pt idx="563">
                  <c:v>25.928000000000001</c:v>
                </c:pt>
                <c:pt idx="564">
                  <c:v>25.927</c:v>
                </c:pt>
                <c:pt idx="565">
                  <c:v>25.772300000000001</c:v>
                </c:pt>
                <c:pt idx="566">
                  <c:v>25.639099999999999</c:v>
                </c:pt>
                <c:pt idx="567">
                  <c:v>25.586500000000001</c:v>
                </c:pt>
                <c:pt idx="568">
                  <c:v>25.457799999999999</c:v>
                </c:pt>
                <c:pt idx="569">
                  <c:v>25.529299999999999</c:v>
                </c:pt>
                <c:pt idx="570">
                  <c:v>25.687200000000001</c:v>
                </c:pt>
                <c:pt idx="571">
                  <c:v>25.3841</c:v>
                </c:pt>
                <c:pt idx="572">
                  <c:v>25.595300000000002</c:v>
                </c:pt>
                <c:pt idx="573">
                  <c:v>25.462900000000001</c:v>
                </c:pt>
                <c:pt idx="574">
                  <c:v>25.640799999999999</c:v>
                </c:pt>
                <c:pt idx="575">
                  <c:v>26.006900000000002</c:v>
                </c:pt>
                <c:pt idx="576">
                  <c:v>25.924900000000001</c:v>
                </c:pt>
                <c:pt idx="577">
                  <c:v>25.904199999999999</c:v>
                </c:pt>
                <c:pt idx="578">
                  <c:v>25.729700000000001</c:v>
                </c:pt>
                <c:pt idx="579">
                  <c:v>25.708200000000001</c:v>
                </c:pt>
                <c:pt idx="580">
                  <c:v>25.808299999999999</c:v>
                </c:pt>
                <c:pt idx="581">
                  <c:v>25.6</c:v>
                </c:pt>
                <c:pt idx="582">
                  <c:v>25.243200000000002</c:v>
                </c:pt>
                <c:pt idx="583">
                  <c:v>25.512799999999999</c:v>
                </c:pt>
                <c:pt idx="584">
                  <c:v>25.235199999999999</c:v>
                </c:pt>
                <c:pt idx="585">
                  <c:v>25.376999999999999</c:v>
                </c:pt>
                <c:pt idx="586">
                  <c:v>25.175999999999998</c:v>
                </c:pt>
                <c:pt idx="587">
                  <c:v>25.4497</c:v>
                </c:pt>
                <c:pt idx="588">
                  <c:v>25.053899999999999</c:v>
                </c:pt>
                <c:pt idx="589">
                  <c:v>24.944700000000001</c:v>
                </c:pt>
                <c:pt idx="590">
                  <c:v>25.007200000000001</c:v>
                </c:pt>
                <c:pt idx="591">
                  <c:v>24.638300000000001</c:v>
                </c:pt>
                <c:pt idx="592">
                  <c:v>24.281300000000002</c:v>
                </c:pt>
                <c:pt idx="593">
                  <c:v>24.877600000000001</c:v>
                </c:pt>
                <c:pt idx="594">
                  <c:v>24.549800000000001</c:v>
                </c:pt>
                <c:pt idx="595">
                  <c:v>25.194800000000001</c:v>
                </c:pt>
                <c:pt idx="596">
                  <c:v>25.115100000000002</c:v>
                </c:pt>
                <c:pt idx="597">
                  <c:v>24.878799999999998</c:v>
                </c:pt>
                <c:pt idx="598">
                  <c:v>25.006399999999999</c:v>
                </c:pt>
                <c:pt idx="599">
                  <c:v>24.974900000000002</c:v>
                </c:pt>
                <c:pt idx="600">
                  <c:v>25.064800000000002</c:v>
                </c:pt>
                <c:pt idx="601">
                  <c:v>24.6113</c:v>
                </c:pt>
                <c:pt idx="602">
                  <c:v>24.413</c:v>
                </c:pt>
                <c:pt idx="603">
                  <c:v>24.104700000000001</c:v>
                </c:pt>
                <c:pt idx="604">
                  <c:v>25.6082</c:v>
                </c:pt>
                <c:pt idx="605">
                  <c:v>25.745200000000001</c:v>
                </c:pt>
                <c:pt idx="606">
                  <c:v>25.9694</c:v>
                </c:pt>
                <c:pt idx="607">
                  <c:v>25.663799999999998</c:v>
                </c:pt>
                <c:pt idx="608">
                  <c:v>24.980799999999999</c:v>
                </c:pt>
                <c:pt idx="609">
                  <c:v>25.0684</c:v>
                </c:pt>
                <c:pt idx="610">
                  <c:v>24.717199999999998</c:v>
                </c:pt>
                <c:pt idx="611">
                  <c:v>24.529900000000001</c:v>
                </c:pt>
                <c:pt idx="612">
                  <c:v>24.444800000000001</c:v>
                </c:pt>
                <c:pt idx="613">
                  <c:v>24.337599999999998</c:v>
                </c:pt>
                <c:pt idx="614">
                  <c:v>24.401</c:v>
                </c:pt>
                <c:pt idx="615">
                  <c:v>24.066800000000001</c:v>
                </c:pt>
                <c:pt idx="616">
                  <c:v>23.760899999999999</c:v>
                </c:pt>
                <c:pt idx="617">
                  <c:v>23.688800000000001</c:v>
                </c:pt>
                <c:pt idx="618">
                  <c:v>23.817599999999999</c:v>
                </c:pt>
                <c:pt idx="619">
                  <c:v>23.426100000000002</c:v>
                </c:pt>
                <c:pt idx="620">
                  <c:v>23.660599999999999</c:v>
                </c:pt>
                <c:pt idx="621">
                  <c:v>22.919799999999999</c:v>
                </c:pt>
                <c:pt idx="622">
                  <c:v>22.810300000000002</c:v>
                </c:pt>
                <c:pt idx="623">
                  <c:v>22.508800000000001</c:v>
                </c:pt>
                <c:pt idx="624">
                  <c:v>22.89</c:v>
                </c:pt>
                <c:pt idx="625">
                  <c:v>23.272600000000001</c:v>
                </c:pt>
                <c:pt idx="626">
                  <c:v>23.1648</c:v>
                </c:pt>
                <c:pt idx="627">
                  <c:v>22.725300000000001</c:v>
                </c:pt>
                <c:pt idx="628">
                  <c:v>22.423500000000001</c:v>
                </c:pt>
                <c:pt idx="629">
                  <c:v>22.6693</c:v>
                </c:pt>
                <c:pt idx="630">
                  <c:v>22.204499999999999</c:v>
                </c:pt>
                <c:pt idx="631">
                  <c:v>22.067399999999999</c:v>
                </c:pt>
                <c:pt idx="632">
                  <c:v>22.6221</c:v>
                </c:pt>
                <c:pt idx="633">
                  <c:v>22.751999999999999</c:v>
                </c:pt>
                <c:pt idx="634">
                  <c:v>22.061499999999999</c:v>
                </c:pt>
                <c:pt idx="635">
                  <c:v>22.1266</c:v>
                </c:pt>
                <c:pt idx="636">
                  <c:v>21.7194</c:v>
                </c:pt>
                <c:pt idx="637">
                  <c:v>21.3123</c:v>
                </c:pt>
                <c:pt idx="638">
                  <c:v>21.209499999999998</c:v>
                </c:pt>
                <c:pt idx="639">
                  <c:v>20.685400000000001</c:v>
                </c:pt>
                <c:pt idx="640">
                  <c:v>21.2102</c:v>
                </c:pt>
                <c:pt idx="641">
                  <c:v>21.474599999999999</c:v>
                </c:pt>
                <c:pt idx="642">
                  <c:v>20.836400000000001</c:v>
                </c:pt>
                <c:pt idx="643">
                  <c:v>20.590599999999998</c:v>
                </c:pt>
                <c:pt idx="644">
                  <c:v>20.796399999999998</c:v>
                </c:pt>
                <c:pt idx="645">
                  <c:v>19.979600000000001</c:v>
                </c:pt>
                <c:pt idx="646">
                  <c:v>20.063800000000001</c:v>
                </c:pt>
                <c:pt idx="647">
                  <c:v>19.5319</c:v>
                </c:pt>
                <c:pt idx="648">
                  <c:v>18.6204</c:v>
                </c:pt>
                <c:pt idx="649">
                  <c:v>18.305</c:v>
                </c:pt>
                <c:pt idx="650">
                  <c:v>16.91</c:v>
                </c:pt>
                <c:pt idx="651">
                  <c:v>17.078900000000001</c:v>
                </c:pt>
                <c:pt idx="652">
                  <c:v>16.565999999999999</c:v>
                </c:pt>
                <c:pt idx="653">
                  <c:v>17.1814</c:v>
                </c:pt>
                <c:pt idx="654">
                  <c:v>17.275300000000001</c:v>
                </c:pt>
                <c:pt idx="655">
                  <c:v>16.5122</c:v>
                </c:pt>
                <c:pt idx="656">
                  <c:v>16.9588</c:v>
                </c:pt>
                <c:pt idx="657">
                  <c:v>15.8468</c:v>
                </c:pt>
                <c:pt idx="658">
                  <c:v>15.4954</c:v>
                </c:pt>
                <c:pt idx="659">
                  <c:v>14.0379</c:v>
                </c:pt>
                <c:pt idx="660">
                  <c:v>14.242900000000001</c:v>
                </c:pt>
                <c:pt idx="661">
                  <c:v>14.767799999999999</c:v>
                </c:pt>
                <c:pt idx="662">
                  <c:v>14.603400000000001</c:v>
                </c:pt>
                <c:pt idx="663">
                  <c:v>15.320600000000001</c:v>
                </c:pt>
                <c:pt idx="664">
                  <c:v>14.3752</c:v>
                </c:pt>
                <c:pt idx="665">
                  <c:v>16.118300000000001</c:v>
                </c:pt>
                <c:pt idx="666">
                  <c:v>14.685499999999999</c:v>
                </c:pt>
                <c:pt idx="667">
                  <c:v>16.191400000000002</c:v>
                </c:pt>
                <c:pt idx="668">
                  <c:v>16.963000000000001</c:v>
                </c:pt>
                <c:pt idx="669">
                  <c:v>16.1327</c:v>
                </c:pt>
                <c:pt idx="670">
                  <c:v>17.384799999999998</c:v>
                </c:pt>
                <c:pt idx="671">
                  <c:v>17.6633</c:v>
                </c:pt>
                <c:pt idx="672">
                  <c:v>18.2425</c:v>
                </c:pt>
                <c:pt idx="673">
                  <c:v>17.479700000000001</c:v>
                </c:pt>
                <c:pt idx="674">
                  <c:v>17.985399999999998</c:v>
                </c:pt>
                <c:pt idx="675">
                  <c:v>17.161200000000001</c:v>
                </c:pt>
                <c:pt idx="676">
                  <c:v>17.2896</c:v>
                </c:pt>
                <c:pt idx="677">
                  <c:v>18.072199999999999</c:v>
                </c:pt>
                <c:pt idx="678">
                  <c:v>18.123799999999999</c:v>
                </c:pt>
                <c:pt idx="679">
                  <c:v>18.683800000000002</c:v>
                </c:pt>
                <c:pt idx="680">
                  <c:v>19.318999999999999</c:v>
                </c:pt>
                <c:pt idx="681">
                  <c:v>19.515000000000001</c:v>
                </c:pt>
                <c:pt idx="682">
                  <c:v>19.590699999999998</c:v>
                </c:pt>
                <c:pt idx="683">
                  <c:v>19.497</c:v>
                </c:pt>
                <c:pt idx="684">
                  <c:v>19.525600000000001</c:v>
                </c:pt>
                <c:pt idx="685">
                  <c:v>19.481100000000001</c:v>
                </c:pt>
                <c:pt idx="686">
                  <c:v>19.504899999999999</c:v>
                </c:pt>
                <c:pt idx="687">
                  <c:v>19.380600000000001</c:v>
                </c:pt>
                <c:pt idx="688">
                  <c:v>19.336400000000001</c:v>
                </c:pt>
                <c:pt idx="689">
                  <c:v>19.194600000000001</c:v>
                </c:pt>
                <c:pt idx="690">
                  <c:v>19.2822</c:v>
                </c:pt>
                <c:pt idx="691">
                  <c:v>19.214400000000001</c:v>
                </c:pt>
                <c:pt idx="692">
                  <c:v>18.964500000000001</c:v>
                </c:pt>
                <c:pt idx="693">
                  <c:v>18.625299999999999</c:v>
                </c:pt>
                <c:pt idx="694">
                  <c:v>18.489799999999999</c:v>
                </c:pt>
                <c:pt idx="695">
                  <c:v>18.829799999999999</c:v>
                </c:pt>
                <c:pt idx="696">
                  <c:v>18.7638</c:v>
                </c:pt>
                <c:pt idx="697">
                  <c:v>18.775200000000002</c:v>
                </c:pt>
                <c:pt idx="698">
                  <c:v>18.5913</c:v>
                </c:pt>
                <c:pt idx="699">
                  <c:v>18.892499999999998</c:v>
                </c:pt>
                <c:pt idx="700">
                  <c:v>19.084099999999999</c:v>
                </c:pt>
                <c:pt idx="701">
                  <c:v>19.073</c:v>
                </c:pt>
                <c:pt idx="702">
                  <c:v>19.047899999999998</c:v>
                </c:pt>
                <c:pt idx="703">
                  <c:v>19.100000000000001</c:v>
                </c:pt>
                <c:pt idx="704">
                  <c:v>19.019100000000002</c:v>
                </c:pt>
                <c:pt idx="705">
                  <c:v>18.866399999999999</c:v>
                </c:pt>
                <c:pt idx="706">
                  <c:v>18.832000000000001</c:v>
                </c:pt>
                <c:pt idx="707">
                  <c:v>18.861799999999999</c:v>
                </c:pt>
                <c:pt idx="708">
                  <c:v>18.734200000000001</c:v>
                </c:pt>
                <c:pt idx="709">
                  <c:v>18.785699999999999</c:v>
                </c:pt>
                <c:pt idx="710">
                  <c:v>18.670100000000001</c:v>
                </c:pt>
                <c:pt idx="711">
                  <c:v>18.567699999999999</c:v>
                </c:pt>
                <c:pt idx="712">
                  <c:v>18.6175</c:v>
                </c:pt>
                <c:pt idx="713">
                  <c:v>18.5608</c:v>
                </c:pt>
                <c:pt idx="714">
                  <c:v>18.684100000000001</c:v>
                </c:pt>
                <c:pt idx="715">
                  <c:v>19.7835</c:v>
                </c:pt>
                <c:pt idx="716">
                  <c:v>19.725999999999999</c:v>
                </c:pt>
                <c:pt idx="717">
                  <c:v>19.851800000000001</c:v>
                </c:pt>
                <c:pt idx="718">
                  <c:v>19.851800000000001</c:v>
                </c:pt>
                <c:pt idx="719">
                  <c:v>19.748899999999999</c:v>
                </c:pt>
                <c:pt idx="720">
                  <c:v>19.7517</c:v>
                </c:pt>
                <c:pt idx="721">
                  <c:v>19.686699999999998</c:v>
                </c:pt>
                <c:pt idx="722">
                  <c:v>19.586300000000001</c:v>
                </c:pt>
                <c:pt idx="723">
                  <c:v>19.500299999999999</c:v>
                </c:pt>
                <c:pt idx="724">
                  <c:v>19.503799999999998</c:v>
                </c:pt>
                <c:pt idx="725">
                  <c:v>19.499199999999998</c:v>
                </c:pt>
                <c:pt idx="726">
                  <c:v>19.360399999999998</c:v>
                </c:pt>
                <c:pt idx="727">
                  <c:v>19.358000000000001</c:v>
                </c:pt>
                <c:pt idx="728">
                  <c:v>19.1966</c:v>
                </c:pt>
                <c:pt idx="729">
                  <c:v>19.147400000000001</c:v>
                </c:pt>
                <c:pt idx="730">
                  <c:v>19.172699999999999</c:v>
                </c:pt>
                <c:pt idx="731">
                  <c:v>19.234200000000001</c:v>
                </c:pt>
                <c:pt idx="732">
                  <c:v>19.060300000000002</c:v>
                </c:pt>
                <c:pt idx="733">
                  <c:v>19.0244</c:v>
                </c:pt>
                <c:pt idx="734">
                  <c:v>18.8979</c:v>
                </c:pt>
                <c:pt idx="735">
                  <c:v>19.0289</c:v>
                </c:pt>
                <c:pt idx="736">
                  <c:v>19.207699999999999</c:v>
                </c:pt>
                <c:pt idx="737">
                  <c:v>19.283999999999999</c:v>
                </c:pt>
                <c:pt idx="738">
                  <c:v>19.200700000000001</c:v>
                </c:pt>
                <c:pt idx="739">
                  <c:v>19.153500000000001</c:v>
                </c:pt>
                <c:pt idx="740">
                  <c:v>19.011199999999999</c:v>
                </c:pt>
                <c:pt idx="741">
                  <c:v>18.969899999999999</c:v>
                </c:pt>
                <c:pt idx="742">
                  <c:v>18.931799999999999</c:v>
                </c:pt>
                <c:pt idx="743">
                  <c:v>18.999099999999999</c:v>
                </c:pt>
                <c:pt idx="744">
                  <c:v>19.0108</c:v>
                </c:pt>
                <c:pt idx="745">
                  <c:v>19.005700000000001</c:v>
                </c:pt>
                <c:pt idx="746">
                  <c:v>18.8627</c:v>
                </c:pt>
                <c:pt idx="747">
                  <c:v>18.840900000000001</c:v>
                </c:pt>
                <c:pt idx="748">
                  <c:v>18.831</c:v>
                </c:pt>
                <c:pt idx="749">
                  <c:v>18.799399999999999</c:v>
                </c:pt>
                <c:pt idx="750">
                  <c:v>18.816099999999999</c:v>
                </c:pt>
                <c:pt idx="751">
                  <c:v>18.758500000000002</c:v>
                </c:pt>
                <c:pt idx="752">
                  <c:v>18.705200000000001</c:v>
                </c:pt>
                <c:pt idx="753">
                  <c:v>18.691400000000002</c:v>
                </c:pt>
                <c:pt idx="754">
                  <c:v>18.706700000000001</c:v>
                </c:pt>
                <c:pt idx="755">
                  <c:v>18.642900000000001</c:v>
                </c:pt>
                <c:pt idx="756">
                  <c:v>18.500699999999998</c:v>
                </c:pt>
                <c:pt idx="757">
                  <c:v>18.560700000000001</c:v>
                </c:pt>
                <c:pt idx="758">
                  <c:v>18.504799999999999</c:v>
                </c:pt>
                <c:pt idx="759">
                  <c:v>18.509599999999999</c:v>
                </c:pt>
                <c:pt idx="760">
                  <c:v>18.394600000000001</c:v>
                </c:pt>
                <c:pt idx="761">
                  <c:v>18.328900000000001</c:v>
                </c:pt>
                <c:pt idx="762">
                  <c:v>18.294799999999999</c:v>
                </c:pt>
                <c:pt idx="763">
                  <c:v>18.227799999999998</c:v>
                </c:pt>
                <c:pt idx="764">
                  <c:v>18.295999999999999</c:v>
                </c:pt>
                <c:pt idx="765">
                  <c:v>18.1663</c:v>
                </c:pt>
                <c:pt idx="766">
                  <c:v>18.233499999999999</c:v>
                </c:pt>
                <c:pt idx="767">
                  <c:v>18.183299999999999</c:v>
                </c:pt>
                <c:pt idx="768">
                  <c:v>18.207599999999999</c:v>
                </c:pt>
                <c:pt idx="769">
                  <c:v>18.025400000000001</c:v>
                </c:pt>
                <c:pt idx="770">
                  <c:v>18.032</c:v>
                </c:pt>
                <c:pt idx="771">
                  <c:v>17.8384</c:v>
                </c:pt>
                <c:pt idx="772">
                  <c:v>17.718800000000002</c:v>
                </c:pt>
                <c:pt idx="773">
                  <c:v>17.551500000000001</c:v>
                </c:pt>
                <c:pt idx="774">
                  <c:v>17.819099999999999</c:v>
                </c:pt>
                <c:pt idx="775">
                  <c:v>17.898099999999999</c:v>
                </c:pt>
                <c:pt idx="776">
                  <c:v>17.6434</c:v>
                </c:pt>
                <c:pt idx="777">
                  <c:v>17.5091</c:v>
                </c:pt>
                <c:pt idx="778">
                  <c:v>17.812799999999999</c:v>
                </c:pt>
                <c:pt idx="779">
                  <c:v>18.151</c:v>
                </c:pt>
                <c:pt idx="780">
                  <c:v>18.056799999999999</c:v>
                </c:pt>
                <c:pt idx="781">
                  <c:v>18.148800000000001</c:v>
                </c:pt>
                <c:pt idx="782">
                  <c:v>18.186</c:v>
                </c:pt>
                <c:pt idx="783">
                  <c:v>18.0763</c:v>
                </c:pt>
                <c:pt idx="784">
                  <c:v>18.2239</c:v>
                </c:pt>
                <c:pt idx="785">
                  <c:v>18.1815</c:v>
                </c:pt>
                <c:pt idx="786">
                  <c:v>18.2607</c:v>
                </c:pt>
                <c:pt idx="787">
                  <c:v>18.260300000000001</c:v>
                </c:pt>
                <c:pt idx="788">
                  <c:v>18.248699999999999</c:v>
                </c:pt>
                <c:pt idx="789">
                  <c:v>18.199100000000001</c:v>
                </c:pt>
                <c:pt idx="790">
                  <c:v>18.2576</c:v>
                </c:pt>
                <c:pt idx="791">
                  <c:v>18.263400000000001</c:v>
                </c:pt>
                <c:pt idx="792">
                  <c:v>18.210599999999999</c:v>
                </c:pt>
                <c:pt idx="793">
                  <c:v>18.076699999999999</c:v>
                </c:pt>
                <c:pt idx="794">
                  <c:v>18.064499999999999</c:v>
                </c:pt>
                <c:pt idx="795">
                  <c:v>18.058</c:v>
                </c:pt>
                <c:pt idx="796">
                  <c:v>18.061399999999999</c:v>
                </c:pt>
                <c:pt idx="797">
                  <c:v>17.8276</c:v>
                </c:pt>
                <c:pt idx="798">
                  <c:v>17.629300000000001</c:v>
                </c:pt>
                <c:pt idx="799">
                  <c:v>17.6996</c:v>
                </c:pt>
                <c:pt idx="800">
                  <c:v>17.686900000000001</c:v>
                </c:pt>
                <c:pt idx="801">
                  <c:v>17.461400000000001</c:v>
                </c:pt>
                <c:pt idx="802">
                  <c:v>17.345700000000001</c:v>
                </c:pt>
                <c:pt idx="803">
                  <c:v>17.411000000000001</c:v>
                </c:pt>
                <c:pt idx="804">
                  <c:v>17.218599999999999</c:v>
                </c:pt>
                <c:pt idx="805">
                  <c:v>17.679099999999998</c:v>
                </c:pt>
                <c:pt idx="806">
                  <c:v>17.6861</c:v>
                </c:pt>
                <c:pt idx="807">
                  <c:v>17.5428</c:v>
                </c:pt>
                <c:pt idx="808">
                  <c:v>17.662400000000002</c:v>
                </c:pt>
                <c:pt idx="809">
                  <c:v>17.442599999999999</c:v>
                </c:pt>
                <c:pt idx="810">
                  <c:v>17.195499999999999</c:v>
                </c:pt>
                <c:pt idx="811">
                  <c:v>17.145199999999999</c:v>
                </c:pt>
                <c:pt idx="812">
                  <c:v>17.654299999999999</c:v>
                </c:pt>
                <c:pt idx="813">
                  <c:v>17.401599999999998</c:v>
                </c:pt>
                <c:pt idx="814">
                  <c:v>17.609100000000002</c:v>
                </c:pt>
                <c:pt idx="815">
                  <c:v>17.730399999999999</c:v>
                </c:pt>
                <c:pt idx="816">
                  <c:v>17.4026</c:v>
                </c:pt>
                <c:pt idx="817">
                  <c:v>17.3764</c:v>
                </c:pt>
                <c:pt idx="818">
                  <c:v>17.145600000000002</c:v>
                </c:pt>
                <c:pt idx="819">
                  <c:v>17.6568</c:v>
                </c:pt>
                <c:pt idx="820">
                  <c:v>17.7745</c:v>
                </c:pt>
                <c:pt idx="821">
                  <c:v>17.9498</c:v>
                </c:pt>
                <c:pt idx="822">
                  <c:v>18.155799999999999</c:v>
                </c:pt>
                <c:pt idx="823">
                  <c:v>18.209800000000001</c:v>
                </c:pt>
                <c:pt idx="824">
                  <c:v>18.223299999999998</c:v>
                </c:pt>
                <c:pt idx="825">
                  <c:v>18.098700000000001</c:v>
                </c:pt>
                <c:pt idx="826">
                  <c:v>18.170300000000001</c:v>
                </c:pt>
                <c:pt idx="827">
                  <c:v>18.073399999999999</c:v>
                </c:pt>
                <c:pt idx="828">
                  <c:v>17.9466</c:v>
                </c:pt>
                <c:pt idx="829">
                  <c:v>17.895199999999999</c:v>
                </c:pt>
                <c:pt idx="830">
                  <c:v>18.018699999999999</c:v>
                </c:pt>
                <c:pt idx="831">
                  <c:v>17.955100000000002</c:v>
                </c:pt>
                <c:pt idx="832">
                  <c:v>18.066299999999998</c:v>
                </c:pt>
                <c:pt idx="833">
                  <c:v>18.128299999999999</c:v>
                </c:pt>
                <c:pt idx="834">
                  <c:v>18.140999999999998</c:v>
                </c:pt>
                <c:pt idx="835">
                  <c:v>18.0517</c:v>
                </c:pt>
                <c:pt idx="836">
                  <c:v>17.999600000000001</c:v>
                </c:pt>
                <c:pt idx="837">
                  <c:v>17.916499999999999</c:v>
                </c:pt>
                <c:pt idx="838">
                  <c:v>17.887</c:v>
                </c:pt>
                <c:pt idx="839">
                  <c:v>17.9634</c:v>
                </c:pt>
                <c:pt idx="840">
                  <c:v>17.992999999999999</c:v>
                </c:pt>
                <c:pt idx="841">
                  <c:v>17.8552</c:v>
                </c:pt>
                <c:pt idx="842">
                  <c:v>17.805700000000002</c:v>
                </c:pt>
                <c:pt idx="843">
                  <c:v>17.720500000000001</c:v>
                </c:pt>
                <c:pt idx="844">
                  <c:v>17.613199999999999</c:v>
                </c:pt>
                <c:pt idx="845">
                  <c:v>17.537600000000001</c:v>
                </c:pt>
                <c:pt idx="846">
                  <c:v>17.555499999999999</c:v>
                </c:pt>
                <c:pt idx="847">
                  <c:v>17.721900000000002</c:v>
                </c:pt>
                <c:pt idx="848">
                  <c:v>17.726099999999999</c:v>
                </c:pt>
                <c:pt idx="849">
                  <c:v>17.75</c:v>
                </c:pt>
                <c:pt idx="850">
                  <c:v>17.582999999999998</c:v>
                </c:pt>
                <c:pt idx="851">
                  <c:v>17.5276</c:v>
                </c:pt>
                <c:pt idx="852">
                  <c:v>17.364000000000001</c:v>
                </c:pt>
                <c:pt idx="853">
                  <c:v>17.336500000000001</c:v>
                </c:pt>
                <c:pt idx="854">
                  <c:v>17.3475</c:v>
                </c:pt>
                <c:pt idx="855">
                  <c:v>17.275099999999998</c:v>
                </c:pt>
                <c:pt idx="856">
                  <c:v>17.311299999999999</c:v>
                </c:pt>
                <c:pt idx="857">
                  <c:v>17.316800000000001</c:v>
                </c:pt>
                <c:pt idx="858">
                  <c:v>17.232800000000001</c:v>
                </c:pt>
                <c:pt idx="859">
                  <c:v>17.052600000000002</c:v>
                </c:pt>
                <c:pt idx="860">
                  <c:v>16.944500000000001</c:v>
                </c:pt>
                <c:pt idx="861">
                  <c:v>16.807600000000001</c:v>
                </c:pt>
                <c:pt idx="862">
                  <c:v>16.4527</c:v>
                </c:pt>
                <c:pt idx="863">
                  <c:v>16.508700000000001</c:v>
                </c:pt>
                <c:pt idx="864">
                  <c:v>16.7258</c:v>
                </c:pt>
                <c:pt idx="865">
                  <c:v>16.691600000000001</c:v>
                </c:pt>
                <c:pt idx="866">
                  <c:v>16.807500000000001</c:v>
                </c:pt>
                <c:pt idx="867">
                  <c:v>16.948499999999999</c:v>
                </c:pt>
                <c:pt idx="868">
                  <c:v>16.9252</c:v>
                </c:pt>
                <c:pt idx="869">
                  <c:v>17.123100000000001</c:v>
                </c:pt>
                <c:pt idx="870">
                  <c:v>17.168099999999999</c:v>
                </c:pt>
                <c:pt idx="871">
                  <c:v>17.026800000000001</c:v>
                </c:pt>
                <c:pt idx="872">
                  <c:v>17.1432</c:v>
                </c:pt>
                <c:pt idx="873">
                  <c:v>17.247699999999998</c:v>
                </c:pt>
                <c:pt idx="874">
                  <c:v>17.111599999999999</c:v>
                </c:pt>
                <c:pt idx="875">
                  <c:v>17.014600000000002</c:v>
                </c:pt>
                <c:pt idx="876">
                  <c:v>16.878499999999999</c:v>
                </c:pt>
                <c:pt idx="877">
                  <c:v>17.288599999999999</c:v>
                </c:pt>
                <c:pt idx="878">
                  <c:v>17.226700000000001</c:v>
                </c:pt>
                <c:pt idx="879">
                  <c:v>17.278199999999998</c:v>
                </c:pt>
                <c:pt idx="880">
                  <c:v>17.302</c:v>
                </c:pt>
                <c:pt idx="881">
                  <c:v>17.585100000000001</c:v>
                </c:pt>
                <c:pt idx="882">
                  <c:v>17.666399999999999</c:v>
                </c:pt>
                <c:pt idx="883">
                  <c:v>17.501100000000001</c:v>
                </c:pt>
                <c:pt idx="884">
                  <c:v>17.542899999999999</c:v>
                </c:pt>
                <c:pt idx="885">
                  <c:v>17.696400000000001</c:v>
                </c:pt>
                <c:pt idx="886">
                  <c:v>17.684000000000001</c:v>
                </c:pt>
                <c:pt idx="887">
                  <c:v>17.663699999999999</c:v>
                </c:pt>
                <c:pt idx="888">
                  <c:v>17.569900000000001</c:v>
                </c:pt>
                <c:pt idx="889">
                  <c:v>17.594000000000001</c:v>
                </c:pt>
                <c:pt idx="890">
                  <c:v>17.635400000000001</c:v>
                </c:pt>
                <c:pt idx="891">
                  <c:v>17.4864</c:v>
                </c:pt>
                <c:pt idx="892">
                  <c:v>17.485399999999998</c:v>
                </c:pt>
                <c:pt idx="893">
                  <c:v>17.4572</c:v>
                </c:pt>
                <c:pt idx="894">
                  <c:v>17.496500000000001</c:v>
                </c:pt>
                <c:pt idx="895">
                  <c:v>17.497800000000002</c:v>
                </c:pt>
                <c:pt idx="896">
                  <c:v>17.5184</c:v>
                </c:pt>
                <c:pt idx="897">
                  <c:v>17.3979</c:v>
                </c:pt>
                <c:pt idx="898">
                  <c:v>17.396999999999998</c:v>
                </c:pt>
                <c:pt idx="899">
                  <c:v>17.340299999999999</c:v>
                </c:pt>
                <c:pt idx="900">
                  <c:v>17.438400000000001</c:v>
                </c:pt>
                <c:pt idx="901">
                  <c:v>17.403400000000001</c:v>
                </c:pt>
                <c:pt idx="902">
                  <c:v>17.319800000000001</c:v>
                </c:pt>
                <c:pt idx="903">
                  <c:v>17.284300000000002</c:v>
                </c:pt>
                <c:pt idx="904">
                  <c:v>17.224799999999998</c:v>
                </c:pt>
                <c:pt idx="905">
                  <c:v>17.2422</c:v>
                </c:pt>
                <c:pt idx="906">
                  <c:v>17.057300000000001</c:v>
                </c:pt>
                <c:pt idx="907">
                  <c:v>16.9375</c:v>
                </c:pt>
                <c:pt idx="908">
                  <c:v>16.8733</c:v>
                </c:pt>
                <c:pt idx="909">
                  <c:v>16.948699999999999</c:v>
                </c:pt>
                <c:pt idx="910">
                  <c:v>16.8245</c:v>
                </c:pt>
                <c:pt idx="911">
                  <c:v>16.8369</c:v>
                </c:pt>
                <c:pt idx="912">
                  <c:v>17.1614</c:v>
                </c:pt>
                <c:pt idx="913">
                  <c:v>16.982099999999999</c:v>
                </c:pt>
                <c:pt idx="914">
                  <c:v>17.038499999999999</c:v>
                </c:pt>
                <c:pt idx="915">
                  <c:v>17.0337</c:v>
                </c:pt>
                <c:pt idx="916">
                  <c:v>16.937100000000001</c:v>
                </c:pt>
                <c:pt idx="917">
                  <c:v>16.846800000000002</c:v>
                </c:pt>
                <c:pt idx="918">
                  <c:v>16.860700000000001</c:v>
                </c:pt>
                <c:pt idx="919">
                  <c:v>16.7409</c:v>
                </c:pt>
                <c:pt idx="920">
                  <c:v>16.688300000000002</c:v>
                </c:pt>
                <c:pt idx="921">
                  <c:v>16.447399999999998</c:v>
                </c:pt>
                <c:pt idx="922">
                  <c:v>16.482900000000001</c:v>
                </c:pt>
                <c:pt idx="923">
                  <c:v>16.612300000000001</c:v>
                </c:pt>
                <c:pt idx="924">
                  <c:v>16.721399999999999</c:v>
                </c:pt>
                <c:pt idx="925">
                  <c:v>16.735199999999999</c:v>
                </c:pt>
                <c:pt idx="926">
                  <c:v>16.793500000000002</c:v>
                </c:pt>
                <c:pt idx="927">
                  <c:v>16.677499999999998</c:v>
                </c:pt>
                <c:pt idx="928">
                  <c:v>16.724299999999999</c:v>
                </c:pt>
                <c:pt idx="929">
                  <c:v>16.732900000000001</c:v>
                </c:pt>
                <c:pt idx="930">
                  <c:v>16.737500000000001</c:v>
                </c:pt>
                <c:pt idx="931">
                  <c:v>16.712700000000002</c:v>
                </c:pt>
                <c:pt idx="932">
                  <c:v>16.601800000000001</c:v>
                </c:pt>
                <c:pt idx="933">
                  <c:v>16.654800000000002</c:v>
                </c:pt>
                <c:pt idx="934">
                  <c:v>16.615100000000002</c:v>
                </c:pt>
                <c:pt idx="935">
                  <c:v>16.578399999999998</c:v>
                </c:pt>
                <c:pt idx="936">
                  <c:v>16.380299999999998</c:v>
                </c:pt>
                <c:pt idx="937">
                  <c:v>16.4178</c:v>
                </c:pt>
                <c:pt idx="938">
                  <c:v>16.367999999999999</c:v>
                </c:pt>
                <c:pt idx="939">
                  <c:v>16.145299999999999</c:v>
                </c:pt>
                <c:pt idx="940">
                  <c:v>16.1328</c:v>
                </c:pt>
                <c:pt idx="941">
                  <c:v>16.119700000000002</c:v>
                </c:pt>
                <c:pt idx="942">
                  <c:v>16.2637</c:v>
                </c:pt>
                <c:pt idx="943">
                  <c:v>16.292899999999999</c:v>
                </c:pt>
                <c:pt idx="944">
                  <c:v>16.2089</c:v>
                </c:pt>
                <c:pt idx="945">
                  <c:v>16.095099999999999</c:v>
                </c:pt>
                <c:pt idx="946">
                  <c:v>16.075199999999999</c:v>
                </c:pt>
                <c:pt idx="947">
                  <c:v>15.929500000000001</c:v>
                </c:pt>
                <c:pt idx="948">
                  <c:v>15.668100000000001</c:v>
                </c:pt>
                <c:pt idx="949">
                  <c:v>15.6843</c:v>
                </c:pt>
                <c:pt idx="950">
                  <c:v>15.811999999999999</c:v>
                </c:pt>
                <c:pt idx="951">
                  <c:v>15.6706</c:v>
                </c:pt>
                <c:pt idx="952">
                  <c:v>15.6373</c:v>
                </c:pt>
                <c:pt idx="953">
                  <c:v>15.6066</c:v>
                </c:pt>
                <c:pt idx="954">
                  <c:v>15.8215</c:v>
                </c:pt>
                <c:pt idx="955">
                  <c:v>15.586</c:v>
                </c:pt>
                <c:pt idx="956">
                  <c:v>15.4602</c:v>
                </c:pt>
                <c:pt idx="957">
                  <c:v>15.4209</c:v>
                </c:pt>
                <c:pt idx="958">
                  <c:v>15.2439</c:v>
                </c:pt>
                <c:pt idx="959">
                  <c:v>15.318099999999999</c:v>
                </c:pt>
                <c:pt idx="960">
                  <c:v>15.3126</c:v>
                </c:pt>
                <c:pt idx="961">
                  <c:v>15.2189</c:v>
                </c:pt>
                <c:pt idx="962">
                  <c:v>15.130599999999999</c:v>
                </c:pt>
                <c:pt idx="963">
                  <c:v>14.9701</c:v>
                </c:pt>
                <c:pt idx="964">
                  <c:v>14.842499999999999</c:v>
                </c:pt>
                <c:pt idx="965">
                  <c:v>14.310700000000001</c:v>
                </c:pt>
                <c:pt idx="966">
                  <c:v>14.638400000000001</c:v>
                </c:pt>
                <c:pt idx="967">
                  <c:v>15.449299999999999</c:v>
                </c:pt>
                <c:pt idx="968">
                  <c:v>15.3188</c:v>
                </c:pt>
                <c:pt idx="969">
                  <c:v>15.337</c:v>
                </c:pt>
                <c:pt idx="970">
                  <c:v>15.206799999999999</c:v>
                </c:pt>
                <c:pt idx="971">
                  <c:v>14.488799999999999</c:v>
                </c:pt>
                <c:pt idx="972">
                  <c:v>14.852499999999999</c:v>
                </c:pt>
                <c:pt idx="973">
                  <c:v>15.163</c:v>
                </c:pt>
                <c:pt idx="974">
                  <c:v>15.394500000000001</c:v>
                </c:pt>
                <c:pt idx="975">
                  <c:v>15.612500000000001</c:v>
                </c:pt>
                <c:pt idx="976">
                  <c:v>15.602600000000001</c:v>
                </c:pt>
                <c:pt idx="977">
                  <c:v>15.9278</c:v>
                </c:pt>
                <c:pt idx="978">
                  <c:v>16.232600000000001</c:v>
                </c:pt>
                <c:pt idx="979">
                  <c:v>16.224499999999999</c:v>
                </c:pt>
                <c:pt idx="980">
                  <c:v>16.129899999999999</c:v>
                </c:pt>
                <c:pt idx="981">
                  <c:v>16.133800000000001</c:v>
                </c:pt>
                <c:pt idx="982">
                  <c:v>16.096</c:v>
                </c:pt>
                <c:pt idx="983">
                  <c:v>16.4758</c:v>
                </c:pt>
                <c:pt idx="984">
                  <c:v>16.4985</c:v>
                </c:pt>
                <c:pt idx="985">
                  <c:v>17.046600000000002</c:v>
                </c:pt>
                <c:pt idx="986">
                  <c:v>16.886700000000001</c:v>
                </c:pt>
                <c:pt idx="987">
                  <c:v>16.750299999999999</c:v>
                </c:pt>
                <c:pt idx="988">
                  <c:v>16.779599999999999</c:v>
                </c:pt>
                <c:pt idx="989">
                  <c:v>16.407800000000002</c:v>
                </c:pt>
                <c:pt idx="990">
                  <c:v>16.355499999999999</c:v>
                </c:pt>
                <c:pt idx="991">
                  <c:v>16.103999999999999</c:v>
                </c:pt>
                <c:pt idx="992">
                  <c:v>16.210100000000001</c:v>
                </c:pt>
                <c:pt idx="993">
                  <c:v>16.161100000000001</c:v>
                </c:pt>
                <c:pt idx="994">
                  <c:v>16.456800000000001</c:v>
                </c:pt>
                <c:pt idx="995">
                  <c:v>16.7303</c:v>
                </c:pt>
                <c:pt idx="996">
                  <c:v>16.6812</c:v>
                </c:pt>
                <c:pt idx="997">
                  <c:v>16.5093</c:v>
                </c:pt>
                <c:pt idx="998">
                  <c:v>16.633199999999999</c:v>
                </c:pt>
                <c:pt idx="999">
                  <c:v>16.650600000000001</c:v>
                </c:pt>
                <c:pt idx="1000">
                  <c:v>16.982299999999999</c:v>
                </c:pt>
                <c:pt idx="1001">
                  <c:v>17.129899999999999</c:v>
                </c:pt>
                <c:pt idx="1002">
                  <c:v>17.172999999999998</c:v>
                </c:pt>
                <c:pt idx="1003">
                  <c:v>16.8188</c:v>
                </c:pt>
                <c:pt idx="1004">
                  <c:v>16.7148</c:v>
                </c:pt>
                <c:pt idx="1005">
                  <c:v>16.647600000000001</c:v>
                </c:pt>
                <c:pt idx="1006">
                  <c:v>16.730899999999998</c:v>
                </c:pt>
                <c:pt idx="1007">
                  <c:v>16.568100000000001</c:v>
                </c:pt>
                <c:pt idx="1008">
                  <c:v>16.407499999999999</c:v>
                </c:pt>
                <c:pt idx="1009">
                  <c:v>16.155999999999999</c:v>
                </c:pt>
                <c:pt idx="1010">
                  <c:v>16.273499999999999</c:v>
                </c:pt>
                <c:pt idx="1011">
                  <c:v>16.582000000000001</c:v>
                </c:pt>
                <c:pt idx="1012">
                  <c:v>16.303699999999999</c:v>
                </c:pt>
                <c:pt idx="1013">
                  <c:v>16.830400000000001</c:v>
                </c:pt>
                <c:pt idx="1014">
                  <c:v>16.926200000000001</c:v>
                </c:pt>
                <c:pt idx="1015">
                  <c:v>17.005199999999999</c:v>
                </c:pt>
                <c:pt idx="1016">
                  <c:v>17.005700000000001</c:v>
                </c:pt>
                <c:pt idx="1017">
                  <c:v>17.252700000000001</c:v>
                </c:pt>
                <c:pt idx="1018">
                  <c:v>17.261600000000001</c:v>
                </c:pt>
                <c:pt idx="1019">
                  <c:v>16.903199999999998</c:v>
                </c:pt>
                <c:pt idx="1020">
                  <c:v>17.006499999999999</c:v>
                </c:pt>
                <c:pt idx="1021">
                  <c:v>16.779199999999999</c:v>
                </c:pt>
                <c:pt idx="1022">
                  <c:v>17.120699999999999</c:v>
                </c:pt>
                <c:pt idx="1023">
                  <c:v>17.681899999999999</c:v>
                </c:pt>
                <c:pt idx="1024">
                  <c:v>17.709900000000001</c:v>
                </c:pt>
                <c:pt idx="1025">
                  <c:v>17.7182</c:v>
                </c:pt>
                <c:pt idx="1026">
                  <c:v>17.816099999999999</c:v>
                </c:pt>
                <c:pt idx="1027">
                  <c:v>17.9528</c:v>
                </c:pt>
                <c:pt idx="1028">
                  <c:v>17.9422</c:v>
                </c:pt>
                <c:pt idx="1029">
                  <c:v>17.938099999999999</c:v>
                </c:pt>
                <c:pt idx="1030">
                  <c:v>18.062100000000001</c:v>
                </c:pt>
                <c:pt idx="1031">
                  <c:v>18.070599999999999</c:v>
                </c:pt>
                <c:pt idx="1032">
                  <c:v>18.021699999999999</c:v>
                </c:pt>
                <c:pt idx="1033">
                  <c:v>18.0791</c:v>
                </c:pt>
                <c:pt idx="1034">
                  <c:v>18.1038</c:v>
                </c:pt>
                <c:pt idx="1035">
                  <c:v>18.141300000000001</c:v>
                </c:pt>
                <c:pt idx="1036">
                  <c:v>18.141500000000001</c:v>
                </c:pt>
                <c:pt idx="1037">
                  <c:v>17.991199999999999</c:v>
                </c:pt>
                <c:pt idx="1038">
                  <c:v>17.978200000000001</c:v>
                </c:pt>
                <c:pt idx="1039">
                  <c:v>17.885899999999999</c:v>
                </c:pt>
                <c:pt idx="1040">
                  <c:v>17.977599999999999</c:v>
                </c:pt>
                <c:pt idx="1041">
                  <c:v>17.968</c:v>
                </c:pt>
                <c:pt idx="1042">
                  <c:v>17.8704</c:v>
                </c:pt>
                <c:pt idx="1043">
                  <c:v>17.863900000000001</c:v>
                </c:pt>
                <c:pt idx="1044">
                  <c:v>17.802800000000001</c:v>
                </c:pt>
                <c:pt idx="1045">
                  <c:v>17.7685</c:v>
                </c:pt>
                <c:pt idx="1046">
                  <c:v>17.810500000000001</c:v>
                </c:pt>
                <c:pt idx="1047">
                  <c:v>17.875499999999999</c:v>
                </c:pt>
                <c:pt idx="1048">
                  <c:v>17.9239</c:v>
                </c:pt>
                <c:pt idx="1049">
                  <c:v>17.9725</c:v>
                </c:pt>
                <c:pt idx="1050">
                  <c:v>17.970300000000002</c:v>
                </c:pt>
                <c:pt idx="1051">
                  <c:v>18.049099999999999</c:v>
                </c:pt>
                <c:pt idx="1052">
                  <c:v>17.948499999999999</c:v>
                </c:pt>
                <c:pt idx="1053">
                  <c:v>17.947399999999998</c:v>
                </c:pt>
                <c:pt idx="1054">
                  <c:v>17.8081</c:v>
                </c:pt>
                <c:pt idx="1055">
                  <c:v>17.706499999999998</c:v>
                </c:pt>
                <c:pt idx="1056">
                  <c:v>17.724599999999999</c:v>
                </c:pt>
                <c:pt idx="1057">
                  <c:v>17.733599999999999</c:v>
                </c:pt>
                <c:pt idx="1058">
                  <c:v>17.695599999999999</c:v>
                </c:pt>
                <c:pt idx="1059">
                  <c:v>17.6509</c:v>
                </c:pt>
                <c:pt idx="1060">
                  <c:v>17.593800000000002</c:v>
                </c:pt>
                <c:pt idx="1061">
                  <c:v>17.4621</c:v>
                </c:pt>
                <c:pt idx="1062">
                  <c:v>17.6021</c:v>
                </c:pt>
                <c:pt idx="1063">
                  <c:v>17.491800000000001</c:v>
                </c:pt>
                <c:pt idx="1064">
                  <c:v>17.5594</c:v>
                </c:pt>
                <c:pt idx="1065">
                  <c:v>17.689699999999998</c:v>
                </c:pt>
                <c:pt idx="1066">
                  <c:v>17.717300000000002</c:v>
                </c:pt>
                <c:pt idx="1067">
                  <c:v>17.7181</c:v>
                </c:pt>
                <c:pt idx="1068">
                  <c:v>17.671700000000001</c:v>
                </c:pt>
                <c:pt idx="1069">
                  <c:v>17.631399999999999</c:v>
                </c:pt>
                <c:pt idx="1070">
                  <c:v>17.541899999999998</c:v>
                </c:pt>
                <c:pt idx="1071">
                  <c:v>17.462700000000002</c:v>
                </c:pt>
                <c:pt idx="1072">
                  <c:v>17.491900000000001</c:v>
                </c:pt>
                <c:pt idx="1073">
                  <c:v>17.417899999999999</c:v>
                </c:pt>
                <c:pt idx="1074">
                  <c:v>17.507200000000001</c:v>
                </c:pt>
                <c:pt idx="1075">
                  <c:v>17.6356</c:v>
                </c:pt>
                <c:pt idx="1076">
                  <c:v>17.7089</c:v>
                </c:pt>
                <c:pt idx="1077">
                  <c:v>17.5609</c:v>
                </c:pt>
                <c:pt idx="1078">
                  <c:v>17.504899999999999</c:v>
                </c:pt>
                <c:pt idx="1079">
                  <c:v>17.486599999999999</c:v>
                </c:pt>
                <c:pt idx="1080">
                  <c:v>17.5105</c:v>
                </c:pt>
                <c:pt idx="1081">
                  <c:v>17.5823</c:v>
                </c:pt>
                <c:pt idx="1082">
                  <c:v>17.553699999999999</c:v>
                </c:pt>
                <c:pt idx="1083">
                  <c:v>17.485700000000001</c:v>
                </c:pt>
                <c:pt idx="1084">
                  <c:v>17.517199999999999</c:v>
                </c:pt>
                <c:pt idx="1085">
                  <c:v>17.4879</c:v>
                </c:pt>
                <c:pt idx="1086">
                  <c:v>17.340900000000001</c:v>
                </c:pt>
                <c:pt idx="1087">
                  <c:v>17.465299999999999</c:v>
                </c:pt>
                <c:pt idx="1088">
                  <c:v>17.4056</c:v>
                </c:pt>
                <c:pt idx="1089">
                  <c:v>17.254300000000001</c:v>
                </c:pt>
                <c:pt idx="1090">
                  <c:v>17.105</c:v>
                </c:pt>
                <c:pt idx="1091">
                  <c:v>16.9557</c:v>
                </c:pt>
                <c:pt idx="1092">
                  <c:v>17.0381</c:v>
                </c:pt>
                <c:pt idx="1093">
                  <c:v>17.0396</c:v>
                </c:pt>
                <c:pt idx="1094">
                  <c:v>17.026199999999999</c:v>
                </c:pt>
                <c:pt idx="1095">
                  <c:v>16.922799999999999</c:v>
                </c:pt>
                <c:pt idx="1096">
                  <c:v>17.072600000000001</c:v>
                </c:pt>
                <c:pt idx="1097">
                  <c:v>17.038900000000002</c:v>
                </c:pt>
                <c:pt idx="1098">
                  <c:v>17.279199999999999</c:v>
                </c:pt>
                <c:pt idx="1099">
                  <c:v>17.246300000000002</c:v>
                </c:pt>
                <c:pt idx="1100">
                  <c:v>17.360499999999998</c:v>
                </c:pt>
                <c:pt idx="1101">
                  <c:v>17.328099999999999</c:v>
                </c:pt>
                <c:pt idx="1102">
                  <c:v>17.4087</c:v>
                </c:pt>
                <c:pt idx="1103">
                  <c:v>17.427600000000002</c:v>
                </c:pt>
                <c:pt idx="1104">
                  <c:v>17.4419</c:v>
                </c:pt>
                <c:pt idx="1105">
                  <c:v>17.4024</c:v>
                </c:pt>
                <c:pt idx="1106">
                  <c:v>17.471800000000002</c:v>
                </c:pt>
                <c:pt idx="1107">
                  <c:v>17.439599999999999</c:v>
                </c:pt>
                <c:pt idx="1108">
                  <c:v>17.432500000000001</c:v>
                </c:pt>
                <c:pt idx="1109">
                  <c:v>17.381</c:v>
                </c:pt>
                <c:pt idx="1110">
                  <c:v>17.396100000000001</c:v>
                </c:pt>
                <c:pt idx="1111">
                  <c:v>17.258500000000002</c:v>
                </c:pt>
                <c:pt idx="1112">
                  <c:v>17.240300000000001</c:v>
                </c:pt>
                <c:pt idx="1113">
                  <c:v>17.1599</c:v>
                </c:pt>
                <c:pt idx="1114">
                  <c:v>17.020399999999999</c:v>
                </c:pt>
                <c:pt idx="1115">
                  <c:v>17.129100000000001</c:v>
                </c:pt>
                <c:pt idx="1116">
                  <c:v>16.917899999999999</c:v>
                </c:pt>
                <c:pt idx="1117">
                  <c:v>17.1203</c:v>
                </c:pt>
                <c:pt idx="1118">
                  <c:v>17.158899999999999</c:v>
                </c:pt>
                <c:pt idx="1119">
                  <c:v>17.192599999999999</c:v>
                </c:pt>
                <c:pt idx="1120">
                  <c:v>17.148099999999999</c:v>
                </c:pt>
                <c:pt idx="1121">
                  <c:v>17.210799999999999</c:v>
                </c:pt>
                <c:pt idx="1122">
                  <c:v>17.091699999999999</c:v>
                </c:pt>
                <c:pt idx="1123">
                  <c:v>17.1388</c:v>
                </c:pt>
                <c:pt idx="1124">
                  <c:v>17.150099999999998</c:v>
                </c:pt>
                <c:pt idx="1125">
                  <c:v>17.081099999999999</c:v>
                </c:pt>
                <c:pt idx="1126">
                  <c:v>17.198699999999999</c:v>
                </c:pt>
                <c:pt idx="1127">
                  <c:v>17.197099999999999</c:v>
                </c:pt>
                <c:pt idx="1128">
                  <c:v>17.166899999999998</c:v>
                </c:pt>
                <c:pt idx="1129">
                  <c:v>17.0167</c:v>
                </c:pt>
                <c:pt idx="1130">
                  <c:v>16.861999999999998</c:v>
                </c:pt>
                <c:pt idx="1131">
                  <c:v>16.872599999999998</c:v>
                </c:pt>
                <c:pt idx="1132">
                  <c:v>16.821200000000001</c:v>
                </c:pt>
                <c:pt idx="1133">
                  <c:v>16.61</c:v>
                </c:pt>
                <c:pt idx="1134">
                  <c:v>16.6523</c:v>
                </c:pt>
                <c:pt idx="1135">
                  <c:v>16.797799999999999</c:v>
                </c:pt>
                <c:pt idx="1136">
                  <c:v>16.7746</c:v>
                </c:pt>
                <c:pt idx="1137">
                  <c:v>16.921600000000002</c:v>
                </c:pt>
                <c:pt idx="1138">
                  <c:v>16.960100000000001</c:v>
                </c:pt>
                <c:pt idx="1139">
                  <c:v>16.8262</c:v>
                </c:pt>
                <c:pt idx="1140">
                  <c:v>16.807400000000001</c:v>
                </c:pt>
                <c:pt idx="1141">
                  <c:v>17.045100000000001</c:v>
                </c:pt>
                <c:pt idx="1142">
                  <c:v>17.0593</c:v>
                </c:pt>
                <c:pt idx="1143">
                  <c:v>17.203900000000001</c:v>
                </c:pt>
                <c:pt idx="1144">
                  <c:v>17.313199999999998</c:v>
                </c:pt>
                <c:pt idx="1145">
                  <c:v>17.309799999999999</c:v>
                </c:pt>
                <c:pt idx="1146">
                  <c:v>17.137499999999999</c:v>
                </c:pt>
                <c:pt idx="1147">
                  <c:v>17.002199999999998</c:v>
                </c:pt>
                <c:pt idx="1148">
                  <c:v>17.043299999999999</c:v>
                </c:pt>
                <c:pt idx="1149">
                  <c:v>16.912500000000001</c:v>
                </c:pt>
                <c:pt idx="1150">
                  <c:v>17.013300000000001</c:v>
                </c:pt>
                <c:pt idx="1151">
                  <c:v>16.736499999999999</c:v>
                </c:pt>
                <c:pt idx="1152">
                  <c:v>16.683499999999999</c:v>
                </c:pt>
                <c:pt idx="1153">
                  <c:v>17.059999999999999</c:v>
                </c:pt>
                <c:pt idx="1154">
                  <c:v>16.938199999999998</c:v>
                </c:pt>
                <c:pt idx="1155">
                  <c:v>16.7392</c:v>
                </c:pt>
                <c:pt idx="1156">
                  <c:v>16.538499999999999</c:v>
                </c:pt>
                <c:pt idx="1157">
                  <c:v>16.933700000000002</c:v>
                </c:pt>
                <c:pt idx="1158">
                  <c:v>16.706</c:v>
                </c:pt>
                <c:pt idx="1159">
                  <c:v>16.7516</c:v>
                </c:pt>
                <c:pt idx="1160">
                  <c:v>17.0443</c:v>
                </c:pt>
                <c:pt idx="1161">
                  <c:v>16.5946</c:v>
                </c:pt>
                <c:pt idx="1162">
                  <c:v>16.952200000000001</c:v>
                </c:pt>
                <c:pt idx="1163">
                  <c:v>17.392700000000001</c:v>
                </c:pt>
                <c:pt idx="1164">
                  <c:v>17.426600000000001</c:v>
                </c:pt>
                <c:pt idx="1165">
                  <c:v>17.402899999999999</c:v>
                </c:pt>
                <c:pt idx="1166">
                  <c:v>17.598600000000001</c:v>
                </c:pt>
                <c:pt idx="1167">
                  <c:v>17.566500000000001</c:v>
                </c:pt>
                <c:pt idx="1168">
                  <c:v>17.581399999999999</c:v>
                </c:pt>
                <c:pt idx="1169">
                  <c:v>17.688400000000001</c:v>
                </c:pt>
                <c:pt idx="1170">
                  <c:v>17.795999999999999</c:v>
                </c:pt>
                <c:pt idx="1171">
                  <c:v>17.826899999999998</c:v>
                </c:pt>
                <c:pt idx="1172">
                  <c:v>17.5229</c:v>
                </c:pt>
                <c:pt idx="1173">
                  <c:v>17.438500000000001</c:v>
                </c:pt>
                <c:pt idx="1174">
                  <c:v>17.4374</c:v>
                </c:pt>
                <c:pt idx="1175">
                  <c:v>17.3917</c:v>
                </c:pt>
                <c:pt idx="1176">
                  <c:v>17.2029</c:v>
                </c:pt>
                <c:pt idx="1177">
                  <c:v>17.117799999999999</c:v>
                </c:pt>
                <c:pt idx="1178">
                  <c:v>17.358000000000001</c:v>
                </c:pt>
                <c:pt idx="1179">
                  <c:v>17.551100000000002</c:v>
                </c:pt>
                <c:pt idx="1180">
                  <c:v>17.781600000000001</c:v>
                </c:pt>
                <c:pt idx="1181">
                  <c:v>17.5764</c:v>
                </c:pt>
                <c:pt idx="1182">
                  <c:v>17.308800000000002</c:v>
                </c:pt>
                <c:pt idx="1183">
                  <c:v>17.2834</c:v>
                </c:pt>
                <c:pt idx="1184">
                  <c:v>17.372699999999998</c:v>
                </c:pt>
                <c:pt idx="1185">
                  <c:v>17.468399999999999</c:v>
                </c:pt>
                <c:pt idx="1186">
                  <c:v>17.456900000000001</c:v>
                </c:pt>
                <c:pt idx="1187">
                  <c:v>17.255500000000001</c:v>
                </c:pt>
                <c:pt idx="1188">
                  <c:v>17.024100000000001</c:v>
                </c:pt>
                <c:pt idx="1189">
                  <c:v>16.983699999999999</c:v>
                </c:pt>
                <c:pt idx="1190">
                  <c:v>16.755299999999998</c:v>
                </c:pt>
                <c:pt idx="1191">
                  <c:v>16.5197</c:v>
                </c:pt>
                <c:pt idx="1192">
                  <c:v>17.170400000000001</c:v>
                </c:pt>
                <c:pt idx="1193">
                  <c:v>17.2746</c:v>
                </c:pt>
                <c:pt idx="1194">
                  <c:v>16.991299999999999</c:v>
                </c:pt>
                <c:pt idx="1195">
                  <c:v>17.709800000000001</c:v>
                </c:pt>
                <c:pt idx="1196">
                  <c:v>18.109100000000002</c:v>
                </c:pt>
                <c:pt idx="1197">
                  <c:v>18.309899999999999</c:v>
                </c:pt>
                <c:pt idx="1198">
                  <c:v>18.348700000000001</c:v>
                </c:pt>
                <c:pt idx="1199">
                  <c:v>18.5794</c:v>
                </c:pt>
                <c:pt idx="1200">
                  <c:v>18.7273</c:v>
                </c:pt>
                <c:pt idx="1201">
                  <c:v>18.558199999999999</c:v>
                </c:pt>
                <c:pt idx="1202">
                  <c:v>18.544599999999999</c:v>
                </c:pt>
                <c:pt idx="1203">
                  <c:v>18.580400000000001</c:v>
                </c:pt>
                <c:pt idx="1204">
                  <c:v>18.570699999999999</c:v>
                </c:pt>
                <c:pt idx="1205">
                  <c:v>18.455200000000001</c:v>
                </c:pt>
                <c:pt idx="1206">
                  <c:v>18.431000000000001</c:v>
                </c:pt>
                <c:pt idx="1207">
                  <c:v>18.534199999999998</c:v>
                </c:pt>
                <c:pt idx="1208">
                  <c:v>18.404599999999999</c:v>
                </c:pt>
                <c:pt idx="1209">
                  <c:v>18.528199999999998</c:v>
                </c:pt>
                <c:pt idx="1210">
                  <c:v>18.4054</c:v>
                </c:pt>
                <c:pt idx="1211">
                  <c:v>18.3169</c:v>
                </c:pt>
                <c:pt idx="1212">
                  <c:v>18.369299999999999</c:v>
                </c:pt>
                <c:pt idx="1213">
                  <c:v>18.398</c:v>
                </c:pt>
                <c:pt idx="1214">
                  <c:v>18.4953</c:v>
                </c:pt>
                <c:pt idx="1215">
                  <c:v>18.4833</c:v>
                </c:pt>
                <c:pt idx="1216">
                  <c:v>18.512899999999998</c:v>
                </c:pt>
                <c:pt idx="1217">
                  <c:v>18.4588</c:v>
                </c:pt>
                <c:pt idx="1218">
                  <c:v>20.006399999999999</c:v>
                </c:pt>
                <c:pt idx="1219">
                  <c:v>20.110499999999998</c:v>
                </c:pt>
                <c:pt idx="1220">
                  <c:v>20.0458</c:v>
                </c:pt>
                <c:pt idx="1221">
                  <c:v>20.029399999999999</c:v>
                </c:pt>
                <c:pt idx="1222">
                  <c:v>20.052700000000002</c:v>
                </c:pt>
                <c:pt idx="1223">
                  <c:v>20.064399999999999</c:v>
                </c:pt>
                <c:pt idx="1224">
                  <c:v>20.0566</c:v>
                </c:pt>
                <c:pt idx="1225">
                  <c:v>20.098700000000001</c:v>
                </c:pt>
                <c:pt idx="1226">
                  <c:v>20.153199999999998</c:v>
                </c:pt>
                <c:pt idx="1227">
                  <c:v>20.035299999999999</c:v>
                </c:pt>
                <c:pt idx="1228">
                  <c:v>19.857800000000001</c:v>
                </c:pt>
                <c:pt idx="1229">
                  <c:v>19.937799999999999</c:v>
                </c:pt>
                <c:pt idx="1230">
                  <c:v>19.940300000000001</c:v>
                </c:pt>
                <c:pt idx="1231">
                  <c:v>19.911799999999999</c:v>
                </c:pt>
                <c:pt idx="1232">
                  <c:v>19.866499999999998</c:v>
                </c:pt>
                <c:pt idx="1233">
                  <c:v>19.7547</c:v>
                </c:pt>
                <c:pt idx="1234">
                  <c:v>19.701699999999999</c:v>
                </c:pt>
                <c:pt idx="1235">
                  <c:v>19.688400000000001</c:v>
                </c:pt>
                <c:pt idx="1236">
                  <c:v>19.769400000000001</c:v>
                </c:pt>
                <c:pt idx="1237">
                  <c:v>19.7912</c:v>
                </c:pt>
                <c:pt idx="1238">
                  <c:v>19.852499999999999</c:v>
                </c:pt>
                <c:pt idx="1239">
                  <c:v>19.6906</c:v>
                </c:pt>
                <c:pt idx="1240">
                  <c:v>19.6996</c:v>
                </c:pt>
                <c:pt idx="1241">
                  <c:v>19.511600000000001</c:v>
                </c:pt>
                <c:pt idx="1242">
                  <c:v>19.523299999999999</c:v>
                </c:pt>
                <c:pt idx="1243">
                  <c:v>19.485900000000001</c:v>
                </c:pt>
                <c:pt idx="1244">
                  <c:v>19.503299999999999</c:v>
                </c:pt>
                <c:pt idx="1245">
                  <c:v>19.380600000000001</c:v>
                </c:pt>
                <c:pt idx="1246">
                  <c:v>19.354700000000001</c:v>
                </c:pt>
                <c:pt idx="1247">
                  <c:v>19.414899999999999</c:v>
                </c:pt>
                <c:pt idx="1248">
                  <c:v>19.264700000000001</c:v>
                </c:pt>
                <c:pt idx="1249">
                  <c:v>19.378799999999998</c:v>
                </c:pt>
                <c:pt idx="1250">
                  <c:v>19.427199999999999</c:v>
                </c:pt>
                <c:pt idx="1251">
                  <c:v>19.4011</c:v>
                </c:pt>
                <c:pt idx="1252">
                  <c:v>19.423500000000001</c:v>
                </c:pt>
                <c:pt idx="1253">
                  <c:v>19.496600000000001</c:v>
                </c:pt>
                <c:pt idx="1254">
                  <c:v>19.462299999999999</c:v>
                </c:pt>
                <c:pt idx="1255">
                  <c:v>19.4681</c:v>
                </c:pt>
                <c:pt idx="1256">
                  <c:v>19.438300000000002</c:v>
                </c:pt>
                <c:pt idx="1257">
                  <c:v>19.395299999999999</c:v>
                </c:pt>
                <c:pt idx="1258">
                  <c:v>19.429500000000001</c:v>
                </c:pt>
                <c:pt idx="1259">
                  <c:v>19.430299999999999</c:v>
                </c:pt>
                <c:pt idx="1260">
                  <c:v>19.4072</c:v>
                </c:pt>
                <c:pt idx="1261">
                  <c:v>19.4817</c:v>
                </c:pt>
                <c:pt idx="1262">
                  <c:v>19.4148</c:v>
                </c:pt>
                <c:pt idx="1263">
                  <c:v>19.413900000000002</c:v>
                </c:pt>
                <c:pt idx="1264">
                  <c:v>19.5245</c:v>
                </c:pt>
                <c:pt idx="1265">
                  <c:v>19.512499999999999</c:v>
                </c:pt>
                <c:pt idx="1266">
                  <c:v>19.548300000000001</c:v>
                </c:pt>
                <c:pt idx="1267">
                  <c:v>19.4251</c:v>
                </c:pt>
                <c:pt idx="1268">
                  <c:v>19.448</c:v>
                </c:pt>
                <c:pt idx="1269">
                  <c:v>19.441600000000001</c:v>
                </c:pt>
                <c:pt idx="1270">
                  <c:v>19.4404</c:v>
                </c:pt>
                <c:pt idx="1271">
                  <c:v>19.415800000000001</c:v>
                </c:pt>
                <c:pt idx="1272">
                  <c:v>19.417300000000001</c:v>
                </c:pt>
                <c:pt idx="1273">
                  <c:v>19.454799999999999</c:v>
                </c:pt>
                <c:pt idx="1274">
                  <c:v>19.4115</c:v>
                </c:pt>
                <c:pt idx="1275">
                  <c:v>19.341100000000001</c:v>
                </c:pt>
                <c:pt idx="1276">
                  <c:v>19.361899999999999</c:v>
                </c:pt>
                <c:pt idx="1277">
                  <c:v>19.382899999999999</c:v>
                </c:pt>
                <c:pt idx="1278">
                  <c:v>19.268999999999998</c:v>
                </c:pt>
                <c:pt idx="1279">
                  <c:v>19.244700000000002</c:v>
                </c:pt>
                <c:pt idx="1280">
                  <c:v>19.191099999999999</c:v>
                </c:pt>
                <c:pt idx="1281">
                  <c:v>19.340399999999999</c:v>
                </c:pt>
                <c:pt idx="1282">
                  <c:v>19.267800000000001</c:v>
                </c:pt>
                <c:pt idx="1283">
                  <c:v>19.243500000000001</c:v>
                </c:pt>
                <c:pt idx="1284">
                  <c:v>19.165600000000001</c:v>
                </c:pt>
                <c:pt idx="1285">
                  <c:v>19.1752</c:v>
                </c:pt>
                <c:pt idx="1286">
                  <c:v>19.2272</c:v>
                </c:pt>
                <c:pt idx="1287">
                  <c:v>19.2117</c:v>
                </c:pt>
                <c:pt idx="1288">
                  <c:v>19.271100000000001</c:v>
                </c:pt>
                <c:pt idx="1289">
                  <c:v>19.2592</c:v>
                </c:pt>
                <c:pt idx="1290">
                  <c:v>19.2346</c:v>
                </c:pt>
                <c:pt idx="1291">
                  <c:v>19.176100000000002</c:v>
                </c:pt>
                <c:pt idx="1292">
                  <c:v>19.141100000000002</c:v>
                </c:pt>
                <c:pt idx="1293">
                  <c:v>19.166799999999999</c:v>
                </c:pt>
                <c:pt idx="1294">
                  <c:v>19.150600000000001</c:v>
                </c:pt>
                <c:pt idx="1295">
                  <c:v>19.0793</c:v>
                </c:pt>
                <c:pt idx="1296">
                  <c:v>18.8613</c:v>
                </c:pt>
                <c:pt idx="1297">
                  <c:v>18.896699999999999</c:v>
                </c:pt>
                <c:pt idx="1298">
                  <c:v>18.901199999999999</c:v>
                </c:pt>
                <c:pt idx="1299">
                  <c:v>18.844200000000001</c:v>
                </c:pt>
                <c:pt idx="1300">
                  <c:v>18.9862</c:v>
                </c:pt>
                <c:pt idx="1301">
                  <c:v>18.962</c:v>
                </c:pt>
                <c:pt idx="1302">
                  <c:v>18.854500000000002</c:v>
                </c:pt>
                <c:pt idx="1303">
                  <c:v>18.769100000000002</c:v>
                </c:pt>
                <c:pt idx="1304">
                  <c:v>18.7562</c:v>
                </c:pt>
                <c:pt idx="1305">
                  <c:v>18.751100000000001</c:v>
                </c:pt>
                <c:pt idx="1306">
                  <c:v>18.7196</c:v>
                </c:pt>
                <c:pt idx="1307">
                  <c:v>18.756399999999999</c:v>
                </c:pt>
                <c:pt idx="1308">
                  <c:v>18.821300000000001</c:v>
                </c:pt>
                <c:pt idx="1309">
                  <c:v>18.633700000000001</c:v>
                </c:pt>
                <c:pt idx="1310">
                  <c:v>18.6144</c:v>
                </c:pt>
                <c:pt idx="1311">
                  <c:v>18.6526</c:v>
                </c:pt>
                <c:pt idx="1312">
                  <c:v>18.9329</c:v>
                </c:pt>
                <c:pt idx="1313">
                  <c:v>18.9056</c:v>
                </c:pt>
                <c:pt idx="1314">
                  <c:v>18.916899999999998</c:v>
                </c:pt>
                <c:pt idx="1315">
                  <c:v>18.730599999999999</c:v>
                </c:pt>
                <c:pt idx="1316">
                  <c:v>18.712499999999999</c:v>
                </c:pt>
                <c:pt idx="1317">
                  <c:v>18.993600000000001</c:v>
                </c:pt>
                <c:pt idx="1318">
                  <c:v>18.9953</c:v>
                </c:pt>
                <c:pt idx="1319">
                  <c:v>19.029599999999999</c:v>
                </c:pt>
                <c:pt idx="1320">
                  <c:v>19.0015</c:v>
                </c:pt>
                <c:pt idx="1321">
                  <c:v>18.971699999999998</c:v>
                </c:pt>
                <c:pt idx="1322">
                  <c:v>19.020800000000001</c:v>
                </c:pt>
                <c:pt idx="1323">
                  <c:v>19.0214</c:v>
                </c:pt>
                <c:pt idx="1324">
                  <c:v>18.983699999999999</c:v>
                </c:pt>
                <c:pt idx="1325">
                  <c:v>19.000299999999999</c:v>
                </c:pt>
                <c:pt idx="1326">
                  <c:v>19.026</c:v>
                </c:pt>
                <c:pt idx="1327">
                  <c:v>19.0776</c:v>
                </c:pt>
                <c:pt idx="1328">
                  <c:v>19.092700000000001</c:v>
                </c:pt>
                <c:pt idx="1329">
                  <c:v>19.037500000000001</c:v>
                </c:pt>
                <c:pt idx="1330">
                  <c:v>19.0532</c:v>
                </c:pt>
                <c:pt idx="1331">
                  <c:v>19.046099999999999</c:v>
                </c:pt>
                <c:pt idx="1332">
                  <c:v>19.029399999999999</c:v>
                </c:pt>
                <c:pt idx="1333">
                  <c:v>18.928000000000001</c:v>
                </c:pt>
                <c:pt idx="1334">
                  <c:v>18.929099999999998</c:v>
                </c:pt>
                <c:pt idx="1335">
                  <c:v>18.929400000000001</c:v>
                </c:pt>
                <c:pt idx="1336">
                  <c:v>18.834299999999999</c:v>
                </c:pt>
                <c:pt idx="1337">
                  <c:v>18.793399999999998</c:v>
                </c:pt>
                <c:pt idx="1338">
                  <c:v>18.661200000000001</c:v>
                </c:pt>
                <c:pt idx="1339">
                  <c:v>18.6755</c:v>
                </c:pt>
                <c:pt idx="1340">
                  <c:v>18.645199999999999</c:v>
                </c:pt>
                <c:pt idx="1341">
                  <c:v>18.531199999999998</c:v>
                </c:pt>
                <c:pt idx="1342">
                  <c:v>18.703800000000001</c:v>
                </c:pt>
                <c:pt idx="1343">
                  <c:v>18.674099999999999</c:v>
                </c:pt>
                <c:pt idx="1344">
                  <c:v>18.7118</c:v>
                </c:pt>
                <c:pt idx="1345">
                  <c:v>18.680199999999999</c:v>
                </c:pt>
                <c:pt idx="1346">
                  <c:v>18.844000000000001</c:v>
                </c:pt>
                <c:pt idx="1347">
                  <c:v>18.677800000000001</c:v>
                </c:pt>
                <c:pt idx="1348">
                  <c:v>18.826599999999999</c:v>
                </c:pt>
                <c:pt idx="1349">
                  <c:v>18.819400000000002</c:v>
                </c:pt>
                <c:pt idx="1350">
                  <c:v>18.788699999999999</c:v>
                </c:pt>
                <c:pt idx="1351">
                  <c:v>18.8032</c:v>
                </c:pt>
                <c:pt idx="1352">
                  <c:v>18.8126</c:v>
                </c:pt>
                <c:pt idx="1353">
                  <c:v>18.937200000000001</c:v>
                </c:pt>
                <c:pt idx="1354">
                  <c:v>18.7942</c:v>
                </c:pt>
                <c:pt idx="1355">
                  <c:v>18.786899999999999</c:v>
                </c:pt>
                <c:pt idx="1356">
                  <c:v>18.824999999999999</c:v>
                </c:pt>
                <c:pt idx="1357">
                  <c:v>18.841699999999999</c:v>
                </c:pt>
                <c:pt idx="1358">
                  <c:v>18.756699999999999</c:v>
                </c:pt>
                <c:pt idx="1359">
                  <c:v>18.773700000000002</c:v>
                </c:pt>
                <c:pt idx="1360">
                  <c:v>18.7821</c:v>
                </c:pt>
                <c:pt idx="1361">
                  <c:v>18.772500000000001</c:v>
                </c:pt>
                <c:pt idx="1362">
                  <c:v>18.743600000000001</c:v>
                </c:pt>
                <c:pt idx="1363">
                  <c:v>18.796500000000002</c:v>
                </c:pt>
                <c:pt idx="1364">
                  <c:v>18.815999999999999</c:v>
                </c:pt>
                <c:pt idx="1365">
                  <c:v>18.744299999999999</c:v>
                </c:pt>
                <c:pt idx="1366">
                  <c:v>18.6279</c:v>
                </c:pt>
                <c:pt idx="1367">
                  <c:v>18.6342</c:v>
                </c:pt>
                <c:pt idx="1368">
                  <c:v>18.654599999999999</c:v>
                </c:pt>
                <c:pt idx="1369">
                  <c:v>18.648900000000001</c:v>
                </c:pt>
                <c:pt idx="1370">
                  <c:v>18.564900000000002</c:v>
                </c:pt>
                <c:pt idx="1371">
                  <c:v>18.5182</c:v>
                </c:pt>
                <c:pt idx="1372">
                  <c:v>18.483899999999998</c:v>
                </c:pt>
                <c:pt idx="1373">
                  <c:v>18.3978</c:v>
                </c:pt>
                <c:pt idx="1374">
                  <c:v>18.277999999999999</c:v>
                </c:pt>
                <c:pt idx="1375">
                  <c:v>18.2059</c:v>
                </c:pt>
                <c:pt idx="1376">
                  <c:v>18.544699999999999</c:v>
                </c:pt>
                <c:pt idx="1377">
                  <c:v>18.556100000000001</c:v>
                </c:pt>
                <c:pt idx="1378">
                  <c:v>18.4709</c:v>
                </c:pt>
                <c:pt idx="1379">
                  <c:v>18.497</c:v>
                </c:pt>
                <c:pt idx="1380">
                  <c:v>18.532299999999999</c:v>
                </c:pt>
                <c:pt idx="1381">
                  <c:v>18.5122</c:v>
                </c:pt>
                <c:pt idx="1382">
                  <c:v>18.527999999999999</c:v>
                </c:pt>
                <c:pt idx="1383">
                  <c:v>18.517499999999998</c:v>
                </c:pt>
                <c:pt idx="1384">
                  <c:v>18.444099999999999</c:v>
                </c:pt>
                <c:pt idx="1385">
                  <c:v>18.445900000000002</c:v>
                </c:pt>
                <c:pt idx="1386">
                  <c:v>18.468599999999999</c:v>
                </c:pt>
                <c:pt idx="1387">
                  <c:v>18.4558</c:v>
                </c:pt>
                <c:pt idx="1388">
                  <c:v>18.444700000000001</c:v>
                </c:pt>
                <c:pt idx="1389">
                  <c:v>18.497800000000002</c:v>
                </c:pt>
                <c:pt idx="1390">
                  <c:v>18.504300000000001</c:v>
                </c:pt>
                <c:pt idx="1391">
                  <c:v>18.5184</c:v>
                </c:pt>
                <c:pt idx="1392">
                  <c:v>18.416399999999999</c:v>
                </c:pt>
                <c:pt idx="1393">
                  <c:v>18.223600000000001</c:v>
                </c:pt>
                <c:pt idx="1394">
                  <c:v>18.281099999999999</c:v>
                </c:pt>
                <c:pt idx="1395">
                  <c:v>18.142700000000001</c:v>
                </c:pt>
                <c:pt idx="1396">
                  <c:v>18.174399999999999</c:v>
                </c:pt>
                <c:pt idx="1397">
                  <c:v>18.238700000000001</c:v>
                </c:pt>
                <c:pt idx="1398">
                  <c:v>18.083300000000001</c:v>
                </c:pt>
                <c:pt idx="1399">
                  <c:v>18.209199999999999</c:v>
                </c:pt>
                <c:pt idx="1400">
                  <c:v>18.274000000000001</c:v>
                </c:pt>
                <c:pt idx="1401">
                  <c:v>18.301200000000001</c:v>
                </c:pt>
                <c:pt idx="1402">
                  <c:v>18.292200000000001</c:v>
                </c:pt>
                <c:pt idx="1403">
                  <c:v>18.307500000000001</c:v>
                </c:pt>
                <c:pt idx="1404">
                  <c:v>18.273599999999998</c:v>
                </c:pt>
                <c:pt idx="1405">
                  <c:v>18.3232</c:v>
                </c:pt>
                <c:pt idx="1406">
                  <c:v>18.331499999999998</c:v>
                </c:pt>
                <c:pt idx="1407">
                  <c:v>18.362500000000001</c:v>
                </c:pt>
                <c:pt idx="1408">
                  <c:v>18.401599999999998</c:v>
                </c:pt>
                <c:pt idx="1409">
                  <c:v>18.347100000000001</c:v>
                </c:pt>
                <c:pt idx="1410">
                  <c:v>18.325900000000001</c:v>
                </c:pt>
                <c:pt idx="1411">
                  <c:v>18.1876</c:v>
                </c:pt>
                <c:pt idx="1412">
                  <c:v>18.199100000000001</c:v>
                </c:pt>
                <c:pt idx="1413">
                  <c:v>18.223500000000001</c:v>
                </c:pt>
                <c:pt idx="1414">
                  <c:v>18.247800000000002</c:v>
                </c:pt>
                <c:pt idx="1415">
                  <c:v>18.208400000000001</c:v>
                </c:pt>
                <c:pt idx="1416">
                  <c:v>18.4391</c:v>
                </c:pt>
                <c:pt idx="1417">
                  <c:v>18.452400000000001</c:v>
                </c:pt>
                <c:pt idx="1418">
                  <c:v>18.478300000000001</c:v>
                </c:pt>
                <c:pt idx="1419">
                  <c:v>18.510200000000001</c:v>
                </c:pt>
                <c:pt idx="1420">
                  <c:v>18.355</c:v>
                </c:pt>
                <c:pt idx="1421">
                  <c:v>18.4193</c:v>
                </c:pt>
                <c:pt idx="1422">
                  <c:v>18.409199999999998</c:v>
                </c:pt>
                <c:pt idx="1423">
                  <c:v>18.347799999999999</c:v>
                </c:pt>
                <c:pt idx="1424">
                  <c:v>18.327100000000002</c:v>
                </c:pt>
                <c:pt idx="1425">
                  <c:v>18.369399999999999</c:v>
                </c:pt>
                <c:pt idx="1426">
                  <c:v>18.416499999999999</c:v>
                </c:pt>
                <c:pt idx="1427">
                  <c:v>18.479099999999999</c:v>
                </c:pt>
                <c:pt idx="1428">
                  <c:v>18.465299999999999</c:v>
                </c:pt>
                <c:pt idx="1429">
                  <c:v>18.566600000000001</c:v>
                </c:pt>
                <c:pt idx="1430">
                  <c:v>18.309899999999999</c:v>
                </c:pt>
                <c:pt idx="1431">
                  <c:v>18.3401</c:v>
                </c:pt>
                <c:pt idx="1432">
                  <c:v>18.313099999999999</c:v>
                </c:pt>
                <c:pt idx="1433">
                  <c:v>18.276</c:v>
                </c:pt>
                <c:pt idx="1434">
                  <c:v>18.268000000000001</c:v>
                </c:pt>
                <c:pt idx="1435">
                  <c:v>18.284400000000002</c:v>
                </c:pt>
                <c:pt idx="1436">
                  <c:v>18.1724</c:v>
                </c:pt>
                <c:pt idx="1437">
                  <c:v>18.126999999999999</c:v>
                </c:pt>
                <c:pt idx="1438">
                  <c:v>18.145499999999998</c:v>
                </c:pt>
                <c:pt idx="1439">
                  <c:v>18.056899999999999</c:v>
                </c:pt>
                <c:pt idx="1440">
                  <c:v>17.988099999999999</c:v>
                </c:pt>
                <c:pt idx="1441">
                  <c:v>17.888500000000001</c:v>
                </c:pt>
                <c:pt idx="1442">
                  <c:v>17.822299999999998</c:v>
                </c:pt>
                <c:pt idx="1443">
                  <c:v>17.713699999999999</c:v>
                </c:pt>
                <c:pt idx="1444">
                  <c:v>17.668700000000001</c:v>
                </c:pt>
                <c:pt idx="1445">
                  <c:v>17.657499999999999</c:v>
                </c:pt>
                <c:pt idx="1446">
                  <c:v>17.695699999999999</c:v>
                </c:pt>
                <c:pt idx="1447">
                  <c:v>17.558499999999999</c:v>
                </c:pt>
                <c:pt idx="1448">
                  <c:v>17.558900000000001</c:v>
                </c:pt>
                <c:pt idx="1449">
                  <c:v>17.596299999999999</c:v>
                </c:pt>
                <c:pt idx="1450">
                  <c:v>17.6233</c:v>
                </c:pt>
                <c:pt idx="1451">
                  <c:v>17.7212</c:v>
                </c:pt>
                <c:pt idx="1452">
                  <c:v>17.734200000000001</c:v>
                </c:pt>
                <c:pt idx="1453">
                  <c:v>17.739100000000001</c:v>
                </c:pt>
                <c:pt idx="1454">
                  <c:v>17.585000000000001</c:v>
                </c:pt>
                <c:pt idx="1455">
                  <c:v>17.474</c:v>
                </c:pt>
                <c:pt idx="1456">
                  <c:v>17.514700000000001</c:v>
                </c:pt>
                <c:pt idx="1457">
                  <c:v>17.459</c:v>
                </c:pt>
                <c:pt idx="1458">
                  <c:v>17.5214</c:v>
                </c:pt>
                <c:pt idx="1459">
                  <c:v>17.487300000000001</c:v>
                </c:pt>
                <c:pt idx="1460">
                  <c:v>17.542899999999999</c:v>
                </c:pt>
                <c:pt idx="1461">
                  <c:v>17.518799999999999</c:v>
                </c:pt>
                <c:pt idx="1462">
                  <c:v>17.560700000000001</c:v>
                </c:pt>
                <c:pt idx="1463">
                  <c:v>17.5077</c:v>
                </c:pt>
                <c:pt idx="1464">
                  <c:v>17.510999999999999</c:v>
                </c:pt>
                <c:pt idx="1465">
                  <c:v>17.5746</c:v>
                </c:pt>
                <c:pt idx="1466">
                  <c:v>17.5153</c:v>
                </c:pt>
                <c:pt idx="1467">
                  <c:v>17.5243</c:v>
                </c:pt>
                <c:pt idx="1468">
                  <c:v>17.4193</c:v>
                </c:pt>
                <c:pt idx="1469">
                  <c:v>18.9649</c:v>
                </c:pt>
                <c:pt idx="1470">
                  <c:v>19.052800000000001</c:v>
                </c:pt>
                <c:pt idx="1471">
                  <c:v>19.057500000000001</c:v>
                </c:pt>
                <c:pt idx="1472">
                  <c:v>19.2181</c:v>
                </c:pt>
                <c:pt idx="1473">
                  <c:v>19.1751</c:v>
                </c:pt>
                <c:pt idx="1474">
                  <c:v>19.151900000000001</c:v>
                </c:pt>
                <c:pt idx="1475">
                  <c:v>19.195499999999999</c:v>
                </c:pt>
                <c:pt idx="1476">
                  <c:v>19.242999999999999</c:v>
                </c:pt>
                <c:pt idx="1477">
                  <c:v>19.173100000000002</c:v>
                </c:pt>
                <c:pt idx="1478">
                  <c:v>19.109200000000001</c:v>
                </c:pt>
                <c:pt idx="1479">
                  <c:v>19.140599999999999</c:v>
                </c:pt>
                <c:pt idx="1480">
                  <c:v>19.0703</c:v>
                </c:pt>
                <c:pt idx="1481">
                  <c:v>19.227399999999999</c:v>
                </c:pt>
                <c:pt idx="1482">
                  <c:v>19.038699999999999</c:v>
                </c:pt>
                <c:pt idx="1483">
                  <c:v>19.053899999999999</c:v>
                </c:pt>
                <c:pt idx="1484">
                  <c:v>18.943899999999999</c:v>
                </c:pt>
                <c:pt idx="1485">
                  <c:v>18.905999999999999</c:v>
                </c:pt>
                <c:pt idx="1486">
                  <c:v>18.6602</c:v>
                </c:pt>
                <c:pt idx="1487">
                  <c:v>18.6005</c:v>
                </c:pt>
                <c:pt idx="1488">
                  <c:v>18.486499999999999</c:v>
                </c:pt>
                <c:pt idx="1489">
                  <c:v>18.471900000000002</c:v>
                </c:pt>
                <c:pt idx="1490">
                  <c:v>18.548400000000001</c:v>
                </c:pt>
                <c:pt idx="1491">
                  <c:v>18.600899999999999</c:v>
                </c:pt>
                <c:pt idx="1492">
                  <c:v>18.575399999999998</c:v>
                </c:pt>
                <c:pt idx="1493">
                  <c:v>18.674199999999999</c:v>
                </c:pt>
                <c:pt idx="1494">
                  <c:v>18.6023</c:v>
                </c:pt>
                <c:pt idx="1495">
                  <c:v>18.5855</c:v>
                </c:pt>
                <c:pt idx="1496">
                  <c:v>18.538599999999999</c:v>
                </c:pt>
                <c:pt idx="1497">
                  <c:v>18.4038</c:v>
                </c:pt>
                <c:pt idx="1498">
                  <c:v>18.4511</c:v>
                </c:pt>
                <c:pt idx="1499">
                  <c:v>18.3613</c:v>
                </c:pt>
                <c:pt idx="1500">
                  <c:v>18.391200000000001</c:v>
                </c:pt>
                <c:pt idx="1501">
                  <c:v>18.2667</c:v>
                </c:pt>
                <c:pt idx="1502">
                  <c:v>18.269300000000001</c:v>
                </c:pt>
                <c:pt idx="1503">
                  <c:v>18.290299999999998</c:v>
                </c:pt>
                <c:pt idx="1504">
                  <c:v>18.257200000000001</c:v>
                </c:pt>
                <c:pt idx="1505">
                  <c:v>18.055099999999999</c:v>
                </c:pt>
                <c:pt idx="1506">
                  <c:v>17.988700000000001</c:v>
                </c:pt>
                <c:pt idx="1507">
                  <c:v>17.602900000000002</c:v>
                </c:pt>
                <c:pt idx="1508">
                  <c:v>17.6279</c:v>
                </c:pt>
                <c:pt idx="1509">
                  <c:v>17.706700000000001</c:v>
                </c:pt>
                <c:pt idx="1510">
                  <c:v>17.831600000000002</c:v>
                </c:pt>
                <c:pt idx="1511">
                  <c:v>17.9757</c:v>
                </c:pt>
                <c:pt idx="1512">
                  <c:v>17.9892</c:v>
                </c:pt>
                <c:pt idx="1513">
                  <c:v>18.052800000000001</c:v>
                </c:pt>
                <c:pt idx="1514">
                  <c:v>18.120100000000001</c:v>
                </c:pt>
                <c:pt idx="1515">
                  <c:v>18.1677</c:v>
                </c:pt>
                <c:pt idx="1516">
                  <c:v>18.237200000000001</c:v>
                </c:pt>
                <c:pt idx="1517">
                  <c:v>18.157</c:v>
                </c:pt>
                <c:pt idx="1518">
                  <c:v>18.173999999999999</c:v>
                </c:pt>
                <c:pt idx="1519">
                  <c:v>18.205300000000001</c:v>
                </c:pt>
                <c:pt idx="1520">
                  <c:v>18.170000000000002</c:v>
                </c:pt>
                <c:pt idx="1521">
                  <c:v>18.069199999999999</c:v>
                </c:pt>
                <c:pt idx="1522">
                  <c:v>18.142399999999999</c:v>
                </c:pt>
                <c:pt idx="1523">
                  <c:v>18.142700000000001</c:v>
                </c:pt>
                <c:pt idx="1524">
                  <c:v>18.196999999999999</c:v>
                </c:pt>
                <c:pt idx="1525">
                  <c:v>18.172899999999998</c:v>
                </c:pt>
                <c:pt idx="1526">
                  <c:v>18.3948</c:v>
                </c:pt>
                <c:pt idx="1527">
                  <c:v>18.307099999999998</c:v>
                </c:pt>
                <c:pt idx="1528">
                  <c:v>18.369900000000001</c:v>
                </c:pt>
                <c:pt idx="1529">
                  <c:v>18.359200000000001</c:v>
                </c:pt>
                <c:pt idx="1530">
                  <c:v>18.302499999999998</c:v>
                </c:pt>
                <c:pt idx="1531">
                  <c:v>18.3947</c:v>
                </c:pt>
                <c:pt idx="1532">
                  <c:v>18.605599999999999</c:v>
                </c:pt>
                <c:pt idx="1533">
                  <c:v>18.4617</c:v>
                </c:pt>
                <c:pt idx="1534">
                  <c:v>18.640699999999999</c:v>
                </c:pt>
                <c:pt idx="1535">
                  <c:v>18.5318</c:v>
                </c:pt>
                <c:pt idx="1536">
                  <c:v>18.4131</c:v>
                </c:pt>
                <c:pt idx="1537">
                  <c:v>18.5703</c:v>
                </c:pt>
                <c:pt idx="1538">
                  <c:v>18.6431</c:v>
                </c:pt>
                <c:pt idx="1539">
                  <c:v>18.526499999999999</c:v>
                </c:pt>
                <c:pt idx="1540">
                  <c:v>18.325700000000001</c:v>
                </c:pt>
                <c:pt idx="1541">
                  <c:v>18.309899999999999</c:v>
                </c:pt>
                <c:pt idx="1542">
                  <c:v>18.268999999999998</c:v>
                </c:pt>
                <c:pt idx="1543">
                  <c:v>18.338100000000001</c:v>
                </c:pt>
                <c:pt idx="1544">
                  <c:v>18.154</c:v>
                </c:pt>
                <c:pt idx="1545">
                  <c:v>18.1646</c:v>
                </c:pt>
                <c:pt idx="1546">
                  <c:v>18.436499999999999</c:v>
                </c:pt>
                <c:pt idx="1547">
                  <c:v>18.170200000000001</c:v>
                </c:pt>
                <c:pt idx="1548">
                  <c:v>18.6236</c:v>
                </c:pt>
                <c:pt idx="1549">
                  <c:v>18.635100000000001</c:v>
                </c:pt>
                <c:pt idx="1550">
                  <c:v>18.635100000000001</c:v>
                </c:pt>
                <c:pt idx="1551">
                  <c:v>18.566099999999999</c:v>
                </c:pt>
                <c:pt idx="1552">
                  <c:v>18.484999999999999</c:v>
                </c:pt>
                <c:pt idx="1553">
                  <c:v>18.525099999999998</c:v>
                </c:pt>
                <c:pt idx="1554">
                  <c:v>18.5688</c:v>
                </c:pt>
                <c:pt idx="1555">
                  <c:v>18.607700000000001</c:v>
                </c:pt>
                <c:pt idx="1556">
                  <c:v>18.513200000000001</c:v>
                </c:pt>
                <c:pt idx="1557">
                  <c:v>18.543500000000002</c:v>
                </c:pt>
                <c:pt idx="1558">
                  <c:v>18.5686</c:v>
                </c:pt>
                <c:pt idx="1559">
                  <c:v>18.6677</c:v>
                </c:pt>
                <c:pt idx="1560">
                  <c:v>18.633800000000001</c:v>
                </c:pt>
                <c:pt idx="1561">
                  <c:v>18.647300000000001</c:v>
                </c:pt>
                <c:pt idx="1562">
                  <c:v>18.6816</c:v>
                </c:pt>
                <c:pt idx="1563">
                  <c:v>18.640899999999998</c:v>
                </c:pt>
                <c:pt idx="1564">
                  <c:v>18.598500000000001</c:v>
                </c:pt>
                <c:pt idx="1565">
                  <c:v>18.704699999999999</c:v>
                </c:pt>
                <c:pt idx="1566">
                  <c:v>18.655200000000001</c:v>
                </c:pt>
                <c:pt idx="1567">
                  <c:v>18.671199999999999</c:v>
                </c:pt>
                <c:pt idx="1568">
                  <c:v>18.585100000000001</c:v>
                </c:pt>
                <c:pt idx="1569">
                  <c:v>18.6312</c:v>
                </c:pt>
                <c:pt idx="1570">
                  <c:v>18.621700000000001</c:v>
                </c:pt>
                <c:pt idx="1571">
                  <c:v>18.625499999999999</c:v>
                </c:pt>
                <c:pt idx="1572">
                  <c:v>18.4665</c:v>
                </c:pt>
                <c:pt idx="1573">
                  <c:v>18.4556</c:v>
                </c:pt>
                <c:pt idx="1574">
                  <c:v>18.398800000000001</c:v>
                </c:pt>
                <c:pt idx="1575">
                  <c:v>18.517900000000001</c:v>
                </c:pt>
                <c:pt idx="1576">
                  <c:v>18.510999999999999</c:v>
                </c:pt>
                <c:pt idx="1577">
                  <c:v>18.452100000000002</c:v>
                </c:pt>
                <c:pt idx="1578">
                  <c:v>18.432099999999998</c:v>
                </c:pt>
                <c:pt idx="1579">
                  <c:v>18.4833</c:v>
                </c:pt>
                <c:pt idx="1580">
                  <c:v>18.4772</c:v>
                </c:pt>
                <c:pt idx="1581">
                  <c:v>18.534300000000002</c:v>
                </c:pt>
                <c:pt idx="1582">
                  <c:v>18.442299999999999</c:v>
                </c:pt>
                <c:pt idx="1583">
                  <c:v>18.514600000000002</c:v>
                </c:pt>
                <c:pt idx="1584">
                  <c:v>18.4392</c:v>
                </c:pt>
                <c:pt idx="1585">
                  <c:v>18.472100000000001</c:v>
                </c:pt>
                <c:pt idx="1586">
                  <c:v>18.430599999999998</c:v>
                </c:pt>
                <c:pt idx="1587">
                  <c:v>18.4541</c:v>
                </c:pt>
                <c:pt idx="1588">
                  <c:v>18.3599</c:v>
                </c:pt>
                <c:pt idx="1589">
                  <c:v>18.3599</c:v>
                </c:pt>
                <c:pt idx="1590">
                  <c:v>18.228300000000001</c:v>
                </c:pt>
                <c:pt idx="1591">
                  <c:v>18.148599999999998</c:v>
                </c:pt>
                <c:pt idx="1592">
                  <c:v>17.864999999999998</c:v>
                </c:pt>
                <c:pt idx="1593">
                  <c:v>17.881399999999999</c:v>
                </c:pt>
                <c:pt idx="1594">
                  <c:v>17.788699999999999</c:v>
                </c:pt>
                <c:pt idx="1595">
                  <c:v>17.9132</c:v>
                </c:pt>
                <c:pt idx="1596">
                  <c:v>17.942900000000002</c:v>
                </c:pt>
                <c:pt idx="1597">
                  <c:v>17.697800000000001</c:v>
                </c:pt>
                <c:pt idx="1598">
                  <c:v>17.398499999999999</c:v>
                </c:pt>
                <c:pt idx="1599">
                  <c:v>17.091899999999999</c:v>
                </c:pt>
                <c:pt idx="1600">
                  <c:v>17.403099999999998</c:v>
                </c:pt>
                <c:pt idx="1601">
                  <c:v>18.047499999999999</c:v>
                </c:pt>
                <c:pt idx="1602">
                  <c:v>17.8094</c:v>
                </c:pt>
                <c:pt idx="1603">
                  <c:v>17.838999999999999</c:v>
                </c:pt>
                <c:pt idx="1604">
                  <c:v>17.787500000000001</c:v>
                </c:pt>
                <c:pt idx="1605">
                  <c:v>17.656500000000001</c:v>
                </c:pt>
                <c:pt idx="1606">
                  <c:v>17.7074</c:v>
                </c:pt>
                <c:pt idx="1607">
                  <c:v>17.6479</c:v>
                </c:pt>
                <c:pt idx="1608">
                  <c:v>17.676300000000001</c:v>
                </c:pt>
                <c:pt idx="1609">
                  <c:v>17.709499999999998</c:v>
                </c:pt>
                <c:pt idx="1610">
                  <c:v>17.852599999999999</c:v>
                </c:pt>
                <c:pt idx="1611">
                  <c:v>18.017499999999998</c:v>
                </c:pt>
                <c:pt idx="1612">
                  <c:v>18.0472</c:v>
                </c:pt>
                <c:pt idx="1613">
                  <c:v>17.985499999999998</c:v>
                </c:pt>
                <c:pt idx="1614">
                  <c:v>17.964700000000001</c:v>
                </c:pt>
                <c:pt idx="1615">
                  <c:v>17.873999999999999</c:v>
                </c:pt>
                <c:pt idx="1616">
                  <c:v>17.942499999999999</c:v>
                </c:pt>
                <c:pt idx="1617">
                  <c:v>17.892499999999998</c:v>
                </c:pt>
                <c:pt idx="1618">
                  <c:v>17.906700000000001</c:v>
                </c:pt>
                <c:pt idx="1619">
                  <c:v>17.930199999999999</c:v>
                </c:pt>
                <c:pt idx="1620">
                  <c:v>17.852599999999999</c:v>
                </c:pt>
                <c:pt idx="1621">
                  <c:v>17.854700000000001</c:v>
                </c:pt>
                <c:pt idx="1622">
                  <c:v>17.7319</c:v>
                </c:pt>
                <c:pt idx="1623">
                  <c:v>17.492899999999999</c:v>
                </c:pt>
                <c:pt idx="1624">
                  <c:v>17.535499999999999</c:v>
                </c:pt>
                <c:pt idx="1625">
                  <c:v>17.436599999999999</c:v>
                </c:pt>
                <c:pt idx="1626">
                  <c:v>17.504799999999999</c:v>
                </c:pt>
                <c:pt idx="1627">
                  <c:v>17.512799999999999</c:v>
                </c:pt>
                <c:pt idx="1628">
                  <c:v>17.675599999999999</c:v>
                </c:pt>
                <c:pt idx="1629">
                  <c:v>17.514299999999999</c:v>
                </c:pt>
                <c:pt idx="1630">
                  <c:v>17.66</c:v>
                </c:pt>
                <c:pt idx="1631">
                  <c:v>17.660599999999999</c:v>
                </c:pt>
                <c:pt idx="1632">
                  <c:v>17.8293</c:v>
                </c:pt>
                <c:pt idx="1633">
                  <c:v>17.606300000000001</c:v>
                </c:pt>
                <c:pt idx="1634">
                  <c:v>17.591100000000001</c:v>
                </c:pt>
                <c:pt idx="1635">
                  <c:v>17.547999999999998</c:v>
                </c:pt>
                <c:pt idx="1636">
                  <c:v>17.5441</c:v>
                </c:pt>
                <c:pt idx="1637">
                  <c:v>17.643599999999999</c:v>
                </c:pt>
                <c:pt idx="1638">
                  <c:v>17.796299999999999</c:v>
                </c:pt>
                <c:pt idx="1639">
                  <c:v>17.675899999999999</c:v>
                </c:pt>
                <c:pt idx="1640">
                  <c:v>17.780200000000001</c:v>
                </c:pt>
                <c:pt idx="1641">
                  <c:v>17.951599999999999</c:v>
                </c:pt>
                <c:pt idx="1642">
                  <c:v>17.9239</c:v>
                </c:pt>
                <c:pt idx="1643">
                  <c:v>17.874600000000001</c:v>
                </c:pt>
                <c:pt idx="1644">
                  <c:v>17.889199999999999</c:v>
                </c:pt>
                <c:pt idx="1645">
                  <c:v>17.882300000000001</c:v>
                </c:pt>
                <c:pt idx="1646">
                  <c:v>17.967099999999999</c:v>
                </c:pt>
                <c:pt idx="1647">
                  <c:v>17.941099999999999</c:v>
                </c:pt>
                <c:pt idx="1648">
                  <c:v>17.883800000000001</c:v>
                </c:pt>
                <c:pt idx="1649">
                  <c:v>17.761700000000001</c:v>
                </c:pt>
                <c:pt idx="1650">
                  <c:v>17.7728</c:v>
                </c:pt>
                <c:pt idx="1651">
                  <c:v>17.765499999999999</c:v>
                </c:pt>
                <c:pt idx="1652">
                  <c:v>17.588200000000001</c:v>
                </c:pt>
                <c:pt idx="1653">
                  <c:v>17.4086</c:v>
                </c:pt>
                <c:pt idx="1654">
                  <c:v>17.440300000000001</c:v>
                </c:pt>
                <c:pt idx="1655">
                  <c:v>17.392299999999999</c:v>
                </c:pt>
                <c:pt idx="1656">
                  <c:v>17.5991</c:v>
                </c:pt>
                <c:pt idx="1657">
                  <c:v>17.4131</c:v>
                </c:pt>
                <c:pt idx="1658">
                  <c:v>17.581700000000001</c:v>
                </c:pt>
                <c:pt idx="1659">
                  <c:v>17.630299999999998</c:v>
                </c:pt>
                <c:pt idx="1660">
                  <c:v>17.5242</c:v>
                </c:pt>
                <c:pt idx="1661">
                  <c:v>17.5502</c:v>
                </c:pt>
                <c:pt idx="1662">
                  <c:v>17.466999999999999</c:v>
                </c:pt>
                <c:pt idx="1663">
                  <c:v>17.313099999999999</c:v>
                </c:pt>
                <c:pt idx="1664">
                  <c:v>17.303999999999998</c:v>
                </c:pt>
                <c:pt idx="1665">
                  <c:v>17.308499999999999</c:v>
                </c:pt>
                <c:pt idx="1666">
                  <c:v>17.4114</c:v>
                </c:pt>
                <c:pt idx="1667">
                  <c:v>17.423999999999999</c:v>
                </c:pt>
                <c:pt idx="1668">
                  <c:v>17.371500000000001</c:v>
                </c:pt>
                <c:pt idx="1669">
                  <c:v>17.291899999999998</c:v>
                </c:pt>
                <c:pt idx="1670">
                  <c:v>17.179600000000001</c:v>
                </c:pt>
                <c:pt idx="1671">
                  <c:v>17.082000000000001</c:v>
                </c:pt>
                <c:pt idx="1672">
                  <c:v>17.1069</c:v>
                </c:pt>
                <c:pt idx="1673">
                  <c:v>17.123999999999999</c:v>
                </c:pt>
                <c:pt idx="1674">
                  <c:v>16.819700000000001</c:v>
                </c:pt>
                <c:pt idx="1675">
                  <c:v>16.8124</c:v>
                </c:pt>
                <c:pt idx="1676">
                  <c:v>16.716200000000001</c:v>
                </c:pt>
                <c:pt idx="1677">
                  <c:v>16.8996</c:v>
                </c:pt>
                <c:pt idx="1678">
                  <c:v>16.869199999999999</c:v>
                </c:pt>
                <c:pt idx="1679">
                  <c:v>16.808900000000001</c:v>
                </c:pt>
                <c:pt idx="1680">
                  <c:v>16.749199999999998</c:v>
                </c:pt>
                <c:pt idx="1681">
                  <c:v>16.6738</c:v>
                </c:pt>
                <c:pt idx="1682">
                  <c:v>16.279800000000002</c:v>
                </c:pt>
                <c:pt idx="1683">
                  <c:v>16.386500000000002</c:v>
                </c:pt>
                <c:pt idx="1684">
                  <c:v>16.4087</c:v>
                </c:pt>
                <c:pt idx="1685">
                  <c:v>16.224399999999999</c:v>
                </c:pt>
                <c:pt idx="1686">
                  <c:v>16.134899999999998</c:v>
                </c:pt>
                <c:pt idx="1687">
                  <c:v>16.325099999999999</c:v>
                </c:pt>
                <c:pt idx="1688">
                  <c:v>16.0625</c:v>
                </c:pt>
                <c:pt idx="1689">
                  <c:v>16.043600000000001</c:v>
                </c:pt>
                <c:pt idx="1690">
                  <c:v>16.109400000000001</c:v>
                </c:pt>
                <c:pt idx="1691">
                  <c:v>15.853300000000001</c:v>
                </c:pt>
                <c:pt idx="1692">
                  <c:v>15.5848</c:v>
                </c:pt>
                <c:pt idx="1693">
                  <c:v>15.2773</c:v>
                </c:pt>
                <c:pt idx="1694">
                  <c:v>15.4771</c:v>
                </c:pt>
                <c:pt idx="1695">
                  <c:v>15.4762</c:v>
                </c:pt>
                <c:pt idx="1696">
                  <c:v>15.47</c:v>
                </c:pt>
                <c:pt idx="1697">
                  <c:v>15.686400000000001</c:v>
                </c:pt>
                <c:pt idx="1698">
                  <c:v>15.9582</c:v>
                </c:pt>
                <c:pt idx="1699">
                  <c:v>15.922599999999999</c:v>
                </c:pt>
                <c:pt idx="1700">
                  <c:v>15.817</c:v>
                </c:pt>
                <c:pt idx="1701">
                  <c:v>16.104900000000001</c:v>
                </c:pt>
                <c:pt idx="1702">
                  <c:v>16.136800000000001</c:v>
                </c:pt>
                <c:pt idx="1703">
                  <c:v>15.7522</c:v>
                </c:pt>
                <c:pt idx="1704">
                  <c:v>15.642300000000001</c:v>
                </c:pt>
                <c:pt idx="1705">
                  <c:v>15.764699999999999</c:v>
                </c:pt>
                <c:pt idx="1706">
                  <c:v>15.5123</c:v>
                </c:pt>
                <c:pt idx="1707">
                  <c:v>15.733599999999999</c:v>
                </c:pt>
                <c:pt idx="1708">
                  <c:v>15.4033</c:v>
                </c:pt>
                <c:pt idx="1709">
                  <c:v>15.297499999999999</c:v>
                </c:pt>
                <c:pt idx="1710">
                  <c:v>15.4443</c:v>
                </c:pt>
                <c:pt idx="1711">
                  <c:v>15.3743</c:v>
                </c:pt>
                <c:pt idx="1712">
                  <c:v>15.692</c:v>
                </c:pt>
                <c:pt idx="1713">
                  <c:v>15.415699999999999</c:v>
                </c:pt>
                <c:pt idx="1714">
                  <c:v>15.7719</c:v>
                </c:pt>
                <c:pt idx="1715">
                  <c:v>15.6122</c:v>
                </c:pt>
                <c:pt idx="1716">
                  <c:v>15.5808</c:v>
                </c:pt>
                <c:pt idx="1717">
                  <c:v>15.726100000000001</c:v>
                </c:pt>
                <c:pt idx="1718">
                  <c:v>16.091699999999999</c:v>
                </c:pt>
                <c:pt idx="1719">
                  <c:v>16.300799999999999</c:v>
                </c:pt>
                <c:pt idx="1720">
                  <c:v>16.255600000000001</c:v>
                </c:pt>
                <c:pt idx="1721">
                  <c:v>17.456199999999999</c:v>
                </c:pt>
                <c:pt idx="1722">
                  <c:v>17.6219</c:v>
                </c:pt>
                <c:pt idx="1723">
                  <c:v>17.745899999999999</c:v>
                </c:pt>
                <c:pt idx="1724">
                  <c:v>17.568300000000001</c:v>
                </c:pt>
                <c:pt idx="1725">
                  <c:v>17.605699999999999</c:v>
                </c:pt>
                <c:pt idx="1726">
                  <c:v>17.633500000000002</c:v>
                </c:pt>
                <c:pt idx="1727">
                  <c:v>17.409400000000002</c:v>
                </c:pt>
                <c:pt idx="1728">
                  <c:v>17.2502</c:v>
                </c:pt>
                <c:pt idx="1729">
                  <c:v>17.083100000000002</c:v>
                </c:pt>
                <c:pt idx="1730">
                  <c:v>17.393699999999999</c:v>
                </c:pt>
                <c:pt idx="1731">
                  <c:v>17.6615</c:v>
                </c:pt>
                <c:pt idx="1732">
                  <c:v>17.399799999999999</c:v>
                </c:pt>
                <c:pt idx="1733">
                  <c:v>17.208600000000001</c:v>
                </c:pt>
                <c:pt idx="1734">
                  <c:v>17.119800000000001</c:v>
                </c:pt>
                <c:pt idx="1735">
                  <c:v>17.456</c:v>
                </c:pt>
                <c:pt idx="1736">
                  <c:v>17.414899999999999</c:v>
                </c:pt>
                <c:pt idx="1737">
                  <c:v>17.546900000000001</c:v>
                </c:pt>
                <c:pt idx="1738">
                  <c:v>17.660599999999999</c:v>
                </c:pt>
                <c:pt idx="1739">
                  <c:v>17.783799999999999</c:v>
                </c:pt>
                <c:pt idx="1740">
                  <c:v>17.426100000000002</c:v>
                </c:pt>
                <c:pt idx="1741">
                  <c:v>17.682200000000002</c:v>
                </c:pt>
                <c:pt idx="1742">
                  <c:v>17.8856</c:v>
                </c:pt>
                <c:pt idx="1743">
                  <c:v>17.704599999999999</c:v>
                </c:pt>
                <c:pt idx="1744">
                  <c:v>17.791</c:v>
                </c:pt>
                <c:pt idx="1745">
                  <c:v>17.779900000000001</c:v>
                </c:pt>
                <c:pt idx="1746">
                  <c:v>17.778199999999998</c:v>
                </c:pt>
                <c:pt idx="1747">
                  <c:v>17.756699999999999</c:v>
                </c:pt>
                <c:pt idx="1748">
                  <c:v>17.775099999999998</c:v>
                </c:pt>
                <c:pt idx="1749">
                  <c:v>17.701499999999999</c:v>
                </c:pt>
                <c:pt idx="1750">
                  <c:v>17.707000000000001</c:v>
                </c:pt>
                <c:pt idx="1751">
                  <c:v>17.4373</c:v>
                </c:pt>
                <c:pt idx="1752">
                  <c:v>17.4727</c:v>
                </c:pt>
                <c:pt idx="1753">
                  <c:v>17.215199999999999</c:v>
                </c:pt>
                <c:pt idx="1754">
                  <c:v>17.403300000000002</c:v>
                </c:pt>
                <c:pt idx="1755">
                  <c:v>17.651900000000001</c:v>
                </c:pt>
                <c:pt idx="1756">
                  <c:v>17.707799999999999</c:v>
                </c:pt>
                <c:pt idx="1757">
                  <c:v>17.674299999999999</c:v>
                </c:pt>
                <c:pt idx="1758">
                  <c:v>17.855</c:v>
                </c:pt>
                <c:pt idx="1759">
                  <c:v>17.8597</c:v>
                </c:pt>
                <c:pt idx="1760">
                  <c:v>17.8628</c:v>
                </c:pt>
                <c:pt idx="1761">
                  <c:v>17.913499999999999</c:v>
                </c:pt>
                <c:pt idx="1762">
                  <c:v>17.843699999999998</c:v>
                </c:pt>
                <c:pt idx="1763">
                  <c:v>17.663799999999998</c:v>
                </c:pt>
                <c:pt idx="1764">
                  <c:v>17.766100000000002</c:v>
                </c:pt>
                <c:pt idx="1765">
                  <c:v>17.774899999999999</c:v>
                </c:pt>
                <c:pt idx="1766">
                  <c:v>17.584299999999999</c:v>
                </c:pt>
                <c:pt idx="1767">
                  <c:v>17.635400000000001</c:v>
                </c:pt>
                <c:pt idx="1768">
                  <c:v>17.665800000000001</c:v>
                </c:pt>
                <c:pt idx="1769">
                  <c:v>17.4834</c:v>
                </c:pt>
                <c:pt idx="1770">
                  <c:v>17.2028</c:v>
                </c:pt>
                <c:pt idx="1771">
                  <c:v>17.307500000000001</c:v>
                </c:pt>
                <c:pt idx="1772">
                  <c:v>17.324200000000001</c:v>
                </c:pt>
                <c:pt idx="1773">
                  <c:v>17.305900000000001</c:v>
                </c:pt>
                <c:pt idx="1774">
                  <c:v>17.2272</c:v>
                </c:pt>
                <c:pt idx="1775">
                  <c:v>16.973600000000001</c:v>
                </c:pt>
                <c:pt idx="1776">
                  <c:v>17.064</c:v>
                </c:pt>
                <c:pt idx="1777">
                  <c:v>17.1755</c:v>
                </c:pt>
                <c:pt idx="1778">
                  <c:v>17.143699999999999</c:v>
                </c:pt>
                <c:pt idx="1779">
                  <c:v>17.125499999999999</c:v>
                </c:pt>
                <c:pt idx="1780">
                  <c:v>16.962299999999999</c:v>
                </c:pt>
                <c:pt idx="1781">
                  <c:v>16.8186</c:v>
                </c:pt>
                <c:pt idx="1782">
                  <c:v>16.880500000000001</c:v>
                </c:pt>
                <c:pt idx="1783">
                  <c:v>16.574200000000001</c:v>
                </c:pt>
                <c:pt idx="1784">
                  <c:v>16.327300000000001</c:v>
                </c:pt>
                <c:pt idx="1785">
                  <c:v>16.3935</c:v>
                </c:pt>
                <c:pt idx="1786">
                  <c:v>16.084099999999999</c:v>
                </c:pt>
                <c:pt idx="1787">
                  <c:v>16.051100000000002</c:v>
                </c:pt>
                <c:pt idx="1788">
                  <c:v>16.466200000000001</c:v>
                </c:pt>
                <c:pt idx="1789">
                  <c:v>16.473700000000001</c:v>
                </c:pt>
                <c:pt idx="1790">
                  <c:v>16.527200000000001</c:v>
                </c:pt>
                <c:pt idx="1791">
                  <c:v>16.562200000000001</c:v>
                </c:pt>
                <c:pt idx="1792">
                  <c:v>16.7668</c:v>
                </c:pt>
                <c:pt idx="1793">
                  <c:v>16.650300000000001</c:v>
                </c:pt>
                <c:pt idx="1794">
                  <c:v>16.9193</c:v>
                </c:pt>
                <c:pt idx="1795">
                  <c:v>16.9498</c:v>
                </c:pt>
                <c:pt idx="1796">
                  <c:v>16.792000000000002</c:v>
                </c:pt>
                <c:pt idx="1797">
                  <c:v>16.579000000000001</c:v>
                </c:pt>
                <c:pt idx="1798">
                  <c:v>16.643000000000001</c:v>
                </c:pt>
                <c:pt idx="1799">
                  <c:v>16.5563</c:v>
                </c:pt>
                <c:pt idx="1800">
                  <c:v>16.4694</c:v>
                </c:pt>
                <c:pt idx="1801">
                  <c:v>16.691400000000002</c:v>
                </c:pt>
                <c:pt idx="1802">
                  <c:v>16.276700000000002</c:v>
                </c:pt>
                <c:pt idx="1803">
                  <c:v>16.531300000000002</c:v>
                </c:pt>
                <c:pt idx="1804">
                  <c:v>16.5547</c:v>
                </c:pt>
                <c:pt idx="1805">
                  <c:v>16.254000000000001</c:v>
                </c:pt>
                <c:pt idx="1806">
                  <c:v>16.763000000000002</c:v>
                </c:pt>
                <c:pt idx="1807">
                  <c:v>16.8917</c:v>
                </c:pt>
                <c:pt idx="1808">
                  <c:v>16.879000000000001</c:v>
                </c:pt>
                <c:pt idx="1809">
                  <c:v>16.4788</c:v>
                </c:pt>
                <c:pt idx="1810">
                  <c:v>15.860799999999999</c:v>
                </c:pt>
                <c:pt idx="1811">
                  <c:v>16.078199999999999</c:v>
                </c:pt>
                <c:pt idx="1812">
                  <c:v>16.730699999999999</c:v>
                </c:pt>
                <c:pt idx="1813">
                  <c:v>17.276700000000002</c:v>
                </c:pt>
                <c:pt idx="1814">
                  <c:v>17.648</c:v>
                </c:pt>
                <c:pt idx="1815">
                  <c:v>17.790600000000001</c:v>
                </c:pt>
                <c:pt idx="1816">
                  <c:v>17.8354</c:v>
                </c:pt>
                <c:pt idx="1817">
                  <c:v>17.7424</c:v>
                </c:pt>
                <c:pt idx="1818">
                  <c:v>17.674900000000001</c:v>
                </c:pt>
                <c:pt idx="1819">
                  <c:v>17.6999</c:v>
                </c:pt>
                <c:pt idx="1820">
                  <c:v>17.680399999999999</c:v>
                </c:pt>
                <c:pt idx="1821">
                  <c:v>17.850200000000001</c:v>
                </c:pt>
                <c:pt idx="1822">
                  <c:v>17.613499999999998</c:v>
                </c:pt>
                <c:pt idx="1823">
                  <c:v>17.677900000000001</c:v>
                </c:pt>
                <c:pt idx="1824">
                  <c:v>17.812100000000001</c:v>
                </c:pt>
                <c:pt idx="1825">
                  <c:v>17.7501</c:v>
                </c:pt>
                <c:pt idx="1826">
                  <c:v>17.778099999999998</c:v>
                </c:pt>
                <c:pt idx="1827">
                  <c:v>17.816800000000001</c:v>
                </c:pt>
                <c:pt idx="1828">
                  <c:v>17.8355</c:v>
                </c:pt>
                <c:pt idx="1829">
                  <c:v>17.831099999999999</c:v>
                </c:pt>
                <c:pt idx="1830">
                  <c:v>17.7165</c:v>
                </c:pt>
                <c:pt idx="1831">
                  <c:v>17.514099999999999</c:v>
                </c:pt>
                <c:pt idx="1832">
                  <c:v>17.622</c:v>
                </c:pt>
                <c:pt idx="1833">
                  <c:v>17.828199999999999</c:v>
                </c:pt>
                <c:pt idx="1834">
                  <c:v>17.929300000000001</c:v>
                </c:pt>
                <c:pt idx="1835">
                  <c:v>17.963699999999999</c:v>
                </c:pt>
                <c:pt idx="1836">
                  <c:v>18.042000000000002</c:v>
                </c:pt>
                <c:pt idx="1837">
                  <c:v>18.032299999999999</c:v>
                </c:pt>
                <c:pt idx="1838">
                  <c:v>18.004799999999999</c:v>
                </c:pt>
                <c:pt idx="1839">
                  <c:v>17.8691</c:v>
                </c:pt>
                <c:pt idx="1840">
                  <c:v>17.8781</c:v>
                </c:pt>
                <c:pt idx="1841">
                  <c:v>17.792999999999999</c:v>
                </c:pt>
                <c:pt idx="1842">
                  <c:v>17.605499999999999</c:v>
                </c:pt>
                <c:pt idx="1843">
                  <c:v>17.391999999999999</c:v>
                </c:pt>
                <c:pt idx="1844">
                  <c:v>17.3474</c:v>
                </c:pt>
                <c:pt idx="1845">
                  <c:v>17.653199999999998</c:v>
                </c:pt>
                <c:pt idx="1846">
                  <c:v>17.543199999999999</c:v>
                </c:pt>
                <c:pt idx="1847">
                  <c:v>17.602699999999999</c:v>
                </c:pt>
                <c:pt idx="1848">
                  <c:v>17.609400000000001</c:v>
                </c:pt>
                <c:pt idx="1849">
                  <c:v>17.562999999999999</c:v>
                </c:pt>
                <c:pt idx="1850">
                  <c:v>17.516500000000001</c:v>
                </c:pt>
                <c:pt idx="1851">
                  <c:v>17.8886</c:v>
                </c:pt>
                <c:pt idx="1852">
                  <c:v>17.889399999999998</c:v>
                </c:pt>
                <c:pt idx="1853">
                  <c:v>17.941600000000001</c:v>
                </c:pt>
                <c:pt idx="1854">
                  <c:v>18.072900000000001</c:v>
                </c:pt>
                <c:pt idx="1855">
                  <c:v>18.058399999999999</c:v>
                </c:pt>
                <c:pt idx="1856">
                  <c:v>17.925799999999999</c:v>
                </c:pt>
                <c:pt idx="1857">
                  <c:v>18.017299999999999</c:v>
                </c:pt>
                <c:pt idx="1858">
                  <c:v>17.825700000000001</c:v>
                </c:pt>
                <c:pt idx="1859">
                  <c:v>17.7895</c:v>
                </c:pt>
                <c:pt idx="1860">
                  <c:v>17.688500000000001</c:v>
                </c:pt>
                <c:pt idx="1861">
                  <c:v>17.754799999999999</c:v>
                </c:pt>
                <c:pt idx="1862">
                  <c:v>17.879300000000001</c:v>
                </c:pt>
                <c:pt idx="1863">
                  <c:v>17.850000000000001</c:v>
                </c:pt>
                <c:pt idx="1864">
                  <c:v>17.633400000000002</c:v>
                </c:pt>
                <c:pt idx="1865">
                  <c:v>17.625499999999999</c:v>
                </c:pt>
                <c:pt idx="1866">
                  <c:v>17.738299999999999</c:v>
                </c:pt>
                <c:pt idx="1867">
                  <c:v>17.761800000000001</c:v>
                </c:pt>
                <c:pt idx="1868">
                  <c:v>17.915900000000001</c:v>
                </c:pt>
                <c:pt idx="1869">
                  <c:v>17.875599999999999</c:v>
                </c:pt>
                <c:pt idx="1870">
                  <c:v>17.892600000000002</c:v>
                </c:pt>
                <c:pt idx="1871">
                  <c:v>17.8767</c:v>
                </c:pt>
                <c:pt idx="1872">
                  <c:v>17.990500000000001</c:v>
                </c:pt>
                <c:pt idx="1873">
                  <c:v>18.0137</c:v>
                </c:pt>
                <c:pt idx="1874">
                  <c:v>17.851900000000001</c:v>
                </c:pt>
                <c:pt idx="1875">
                  <c:v>18.042899999999999</c:v>
                </c:pt>
                <c:pt idx="1876">
                  <c:v>18.0855</c:v>
                </c:pt>
                <c:pt idx="1877">
                  <c:v>18.04</c:v>
                </c:pt>
                <c:pt idx="1878">
                  <c:v>18.055099999999999</c:v>
                </c:pt>
                <c:pt idx="1879">
                  <c:v>18.064900000000002</c:v>
                </c:pt>
                <c:pt idx="1880">
                  <c:v>18.0183</c:v>
                </c:pt>
                <c:pt idx="1881">
                  <c:v>18.011399999999998</c:v>
                </c:pt>
                <c:pt idx="1882">
                  <c:v>17.8171</c:v>
                </c:pt>
                <c:pt idx="1883">
                  <c:v>17.825700000000001</c:v>
                </c:pt>
                <c:pt idx="1884">
                  <c:v>17.8856</c:v>
                </c:pt>
                <c:pt idx="1885">
                  <c:v>17.98</c:v>
                </c:pt>
                <c:pt idx="1886">
                  <c:v>17.7422</c:v>
                </c:pt>
                <c:pt idx="1887">
                  <c:v>17.674499999999998</c:v>
                </c:pt>
                <c:pt idx="1888">
                  <c:v>17.751300000000001</c:v>
                </c:pt>
                <c:pt idx="1889">
                  <c:v>17.962199999999999</c:v>
                </c:pt>
                <c:pt idx="1890">
                  <c:v>17.9268</c:v>
                </c:pt>
                <c:pt idx="1891">
                  <c:v>17.767299999999999</c:v>
                </c:pt>
                <c:pt idx="1892">
                  <c:v>17.956700000000001</c:v>
                </c:pt>
                <c:pt idx="1893">
                  <c:v>18.022400000000001</c:v>
                </c:pt>
                <c:pt idx="1894">
                  <c:v>17.993300000000001</c:v>
                </c:pt>
                <c:pt idx="1895">
                  <c:v>18.096800000000002</c:v>
                </c:pt>
                <c:pt idx="1896">
                  <c:v>18.060199999999998</c:v>
                </c:pt>
                <c:pt idx="1897">
                  <c:v>17.995799999999999</c:v>
                </c:pt>
                <c:pt idx="1898">
                  <c:v>17.889299999999999</c:v>
                </c:pt>
                <c:pt idx="1899">
                  <c:v>17.927099999999999</c:v>
                </c:pt>
                <c:pt idx="1900">
                  <c:v>17.737200000000001</c:v>
                </c:pt>
                <c:pt idx="1901">
                  <c:v>17.946899999999999</c:v>
                </c:pt>
                <c:pt idx="1902">
                  <c:v>17.9511</c:v>
                </c:pt>
                <c:pt idx="1903">
                  <c:v>17.854700000000001</c:v>
                </c:pt>
                <c:pt idx="1904">
                  <c:v>17.8184</c:v>
                </c:pt>
                <c:pt idx="1905">
                  <c:v>17.886900000000001</c:v>
                </c:pt>
                <c:pt idx="1906">
                  <c:v>17.791799999999999</c:v>
                </c:pt>
                <c:pt idx="1907">
                  <c:v>17.7087</c:v>
                </c:pt>
                <c:pt idx="1908">
                  <c:v>17.6508</c:v>
                </c:pt>
                <c:pt idx="1909">
                  <c:v>17.676200000000001</c:v>
                </c:pt>
                <c:pt idx="1910">
                  <c:v>17.550599999999999</c:v>
                </c:pt>
                <c:pt idx="1911">
                  <c:v>17.4788</c:v>
                </c:pt>
                <c:pt idx="1912">
                  <c:v>17.557200000000002</c:v>
                </c:pt>
                <c:pt idx="1913">
                  <c:v>17.703399999999998</c:v>
                </c:pt>
                <c:pt idx="1914">
                  <c:v>17.4833</c:v>
                </c:pt>
                <c:pt idx="1915">
                  <c:v>17.4422</c:v>
                </c:pt>
                <c:pt idx="1916">
                  <c:v>17.4772</c:v>
                </c:pt>
                <c:pt idx="1917">
                  <c:v>17.7364</c:v>
                </c:pt>
                <c:pt idx="1918">
                  <c:v>17.840399999999999</c:v>
                </c:pt>
                <c:pt idx="1919">
                  <c:v>17.947600000000001</c:v>
                </c:pt>
                <c:pt idx="1920">
                  <c:v>17.775300000000001</c:v>
                </c:pt>
                <c:pt idx="1921">
                  <c:v>17.860099999999999</c:v>
                </c:pt>
                <c:pt idx="1922">
                  <c:v>17.6311</c:v>
                </c:pt>
                <c:pt idx="1923">
                  <c:v>17.6876</c:v>
                </c:pt>
                <c:pt idx="1924">
                  <c:v>17.447299999999998</c:v>
                </c:pt>
                <c:pt idx="1925">
                  <c:v>17.542899999999999</c:v>
                </c:pt>
                <c:pt idx="1926">
                  <c:v>17.305599999999998</c:v>
                </c:pt>
                <c:pt idx="1927">
                  <c:v>17.334499999999998</c:v>
                </c:pt>
                <c:pt idx="1928">
                  <c:v>17.6296</c:v>
                </c:pt>
                <c:pt idx="1929">
                  <c:v>17.5627</c:v>
                </c:pt>
                <c:pt idx="1930">
                  <c:v>17.808499999999999</c:v>
                </c:pt>
                <c:pt idx="1931">
                  <c:v>17.7879</c:v>
                </c:pt>
                <c:pt idx="1932">
                  <c:v>17.8611</c:v>
                </c:pt>
                <c:pt idx="1933">
                  <c:v>17.939</c:v>
                </c:pt>
                <c:pt idx="1934">
                  <c:v>17.8292</c:v>
                </c:pt>
                <c:pt idx="1935">
                  <c:v>17.873799999999999</c:v>
                </c:pt>
                <c:pt idx="1936">
                  <c:v>17.9008</c:v>
                </c:pt>
                <c:pt idx="1937">
                  <c:v>17.8995</c:v>
                </c:pt>
                <c:pt idx="1938">
                  <c:v>17.8447</c:v>
                </c:pt>
                <c:pt idx="1939">
                  <c:v>17.843</c:v>
                </c:pt>
                <c:pt idx="1940">
                  <c:v>17.7164</c:v>
                </c:pt>
                <c:pt idx="1941">
                  <c:v>17.715399999999999</c:v>
                </c:pt>
                <c:pt idx="1942">
                  <c:v>17.720400000000001</c:v>
                </c:pt>
                <c:pt idx="1943">
                  <c:v>17.684100000000001</c:v>
                </c:pt>
                <c:pt idx="1944">
                  <c:v>17.591799999999999</c:v>
                </c:pt>
                <c:pt idx="1945">
                  <c:v>17.4238</c:v>
                </c:pt>
                <c:pt idx="1946">
                  <c:v>17.417899999999999</c:v>
                </c:pt>
                <c:pt idx="1947">
                  <c:v>17.2287</c:v>
                </c:pt>
                <c:pt idx="1948">
                  <c:v>17.2912</c:v>
                </c:pt>
                <c:pt idx="1949">
                  <c:v>17.350100000000001</c:v>
                </c:pt>
                <c:pt idx="1950">
                  <c:v>17.159300000000002</c:v>
                </c:pt>
                <c:pt idx="1951">
                  <c:v>17.212900000000001</c:v>
                </c:pt>
                <c:pt idx="1952">
                  <c:v>16.935099999999998</c:v>
                </c:pt>
                <c:pt idx="1953">
                  <c:v>16.763500000000001</c:v>
                </c:pt>
                <c:pt idx="1954">
                  <c:v>16.950299999999999</c:v>
                </c:pt>
                <c:pt idx="1955">
                  <c:v>16.7637</c:v>
                </c:pt>
                <c:pt idx="1956">
                  <c:v>16.997800000000002</c:v>
                </c:pt>
                <c:pt idx="1957">
                  <c:v>17.175000000000001</c:v>
                </c:pt>
                <c:pt idx="1958">
                  <c:v>17.100999999999999</c:v>
                </c:pt>
                <c:pt idx="1959">
                  <c:v>17.1296</c:v>
                </c:pt>
                <c:pt idx="1960">
                  <c:v>16.855</c:v>
                </c:pt>
                <c:pt idx="1961">
                  <c:v>16.702300000000001</c:v>
                </c:pt>
                <c:pt idx="1962">
                  <c:v>16.647500000000001</c:v>
                </c:pt>
                <c:pt idx="1963">
                  <c:v>16.402999999999999</c:v>
                </c:pt>
                <c:pt idx="1964">
                  <c:v>16.503299999999999</c:v>
                </c:pt>
                <c:pt idx="1965">
                  <c:v>16.549499999999998</c:v>
                </c:pt>
                <c:pt idx="1966">
                  <c:v>16.557099999999998</c:v>
                </c:pt>
                <c:pt idx="1967">
                  <c:v>16.649000000000001</c:v>
                </c:pt>
                <c:pt idx="1968">
                  <c:v>16.7729</c:v>
                </c:pt>
                <c:pt idx="1969">
                  <c:v>16.446100000000001</c:v>
                </c:pt>
                <c:pt idx="1970">
                  <c:v>16.2377</c:v>
                </c:pt>
                <c:pt idx="1971">
                  <c:v>16.351199999999999</c:v>
                </c:pt>
                <c:pt idx="1972">
                  <c:v>16.645900000000001</c:v>
                </c:pt>
                <c:pt idx="1973">
                  <c:v>17.2514</c:v>
                </c:pt>
                <c:pt idx="1974">
                  <c:v>17.430700000000002</c:v>
                </c:pt>
                <c:pt idx="1975">
                  <c:v>17.517499999999998</c:v>
                </c:pt>
                <c:pt idx="1976">
                  <c:v>17.503499999999999</c:v>
                </c:pt>
                <c:pt idx="1977">
                  <c:v>17.4451</c:v>
                </c:pt>
                <c:pt idx="1978">
                  <c:v>17.4481</c:v>
                </c:pt>
                <c:pt idx="1979">
                  <c:v>17.413599999999999</c:v>
                </c:pt>
                <c:pt idx="1980">
                  <c:v>17.335999999999999</c:v>
                </c:pt>
                <c:pt idx="1981">
                  <c:v>17.254799999999999</c:v>
                </c:pt>
                <c:pt idx="1982">
                  <c:v>16.842500000000001</c:v>
                </c:pt>
                <c:pt idx="1983">
                  <c:v>16.501300000000001</c:v>
                </c:pt>
                <c:pt idx="1984">
                  <c:v>16.639900000000001</c:v>
                </c:pt>
                <c:pt idx="1985">
                  <c:v>16.7392</c:v>
                </c:pt>
                <c:pt idx="1986">
                  <c:v>17.016200000000001</c:v>
                </c:pt>
                <c:pt idx="1987">
                  <c:v>16.936800000000002</c:v>
                </c:pt>
                <c:pt idx="1988">
                  <c:v>17.216699999999999</c:v>
                </c:pt>
                <c:pt idx="1989">
                  <c:v>17.213699999999999</c:v>
                </c:pt>
                <c:pt idx="1990">
                  <c:v>17.337599999999998</c:v>
                </c:pt>
                <c:pt idx="1991">
                  <c:v>17.300799999999999</c:v>
                </c:pt>
                <c:pt idx="1992">
                  <c:v>17.314800000000002</c:v>
                </c:pt>
                <c:pt idx="1993">
                  <c:v>17.249700000000001</c:v>
                </c:pt>
                <c:pt idx="1994">
                  <c:v>17.1358</c:v>
                </c:pt>
                <c:pt idx="1995">
                  <c:v>17.2636</c:v>
                </c:pt>
                <c:pt idx="1996">
                  <c:v>17.2865</c:v>
                </c:pt>
                <c:pt idx="1997">
                  <c:v>17.239699999999999</c:v>
                </c:pt>
                <c:pt idx="1998">
                  <c:v>17.259399999999999</c:v>
                </c:pt>
                <c:pt idx="1999">
                  <c:v>17.213100000000001</c:v>
                </c:pt>
                <c:pt idx="2000">
                  <c:v>17.121200000000002</c:v>
                </c:pt>
                <c:pt idx="2001">
                  <c:v>17.0886</c:v>
                </c:pt>
                <c:pt idx="2002">
                  <c:v>17.117000000000001</c:v>
                </c:pt>
                <c:pt idx="2003">
                  <c:v>17.029599999999999</c:v>
                </c:pt>
                <c:pt idx="2004">
                  <c:v>17.019100000000002</c:v>
                </c:pt>
                <c:pt idx="2005">
                  <c:v>17.014700000000001</c:v>
                </c:pt>
                <c:pt idx="2006">
                  <c:v>17.007400000000001</c:v>
                </c:pt>
                <c:pt idx="2007">
                  <c:v>17.019500000000001</c:v>
                </c:pt>
                <c:pt idx="2008">
                  <c:v>17.008299999999998</c:v>
                </c:pt>
                <c:pt idx="2009">
                  <c:v>16.956</c:v>
                </c:pt>
                <c:pt idx="2010">
                  <c:v>16.943999999999999</c:v>
                </c:pt>
                <c:pt idx="2011">
                  <c:v>16.868300000000001</c:v>
                </c:pt>
                <c:pt idx="2012">
                  <c:v>16.770099999999999</c:v>
                </c:pt>
                <c:pt idx="2013">
                  <c:v>16.820699999999999</c:v>
                </c:pt>
                <c:pt idx="2014">
                  <c:v>16.855499999999999</c:v>
                </c:pt>
                <c:pt idx="2015">
                  <c:v>16.664899999999999</c:v>
                </c:pt>
                <c:pt idx="2016">
                  <c:v>16.563300000000002</c:v>
                </c:pt>
                <c:pt idx="2017">
                  <c:v>16.5915</c:v>
                </c:pt>
                <c:pt idx="2018">
                  <c:v>16.402000000000001</c:v>
                </c:pt>
                <c:pt idx="2019">
                  <c:v>16.429300000000001</c:v>
                </c:pt>
                <c:pt idx="2020">
                  <c:v>16.3094</c:v>
                </c:pt>
                <c:pt idx="2021">
                  <c:v>16.119599999999998</c:v>
                </c:pt>
                <c:pt idx="2022">
                  <c:v>16.2348</c:v>
                </c:pt>
                <c:pt idx="2023">
                  <c:v>15.9177</c:v>
                </c:pt>
                <c:pt idx="2024">
                  <c:v>15.753399999999999</c:v>
                </c:pt>
                <c:pt idx="2025">
                  <c:v>15.549799999999999</c:v>
                </c:pt>
                <c:pt idx="2026">
                  <c:v>15.5471</c:v>
                </c:pt>
                <c:pt idx="2027">
                  <c:v>15.6677</c:v>
                </c:pt>
                <c:pt idx="2028">
                  <c:v>15.6463</c:v>
                </c:pt>
                <c:pt idx="2029">
                  <c:v>15.899900000000001</c:v>
                </c:pt>
                <c:pt idx="2030">
                  <c:v>16.069500000000001</c:v>
                </c:pt>
                <c:pt idx="2031">
                  <c:v>16.407599999999999</c:v>
                </c:pt>
                <c:pt idx="2032">
                  <c:v>16.118200000000002</c:v>
                </c:pt>
                <c:pt idx="2033">
                  <c:v>16.366700000000002</c:v>
                </c:pt>
                <c:pt idx="2034">
                  <c:v>16.383700000000001</c:v>
                </c:pt>
                <c:pt idx="2035">
                  <c:v>16.1999</c:v>
                </c:pt>
                <c:pt idx="2036">
                  <c:v>16.201699999999999</c:v>
                </c:pt>
                <c:pt idx="2037">
                  <c:v>16.582799999999999</c:v>
                </c:pt>
                <c:pt idx="2038">
                  <c:v>16.6114</c:v>
                </c:pt>
                <c:pt idx="2039">
                  <c:v>16.6541</c:v>
                </c:pt>
                <c:pt idx="2040">
                  <c:v>16.514399999999998</c:v>
                </c:pt>
                <c:pt idx="2041">
                  <c:v>16.7865</c:v>
                </c:pt>
                <c:pt idx="2042">
                  <c:v>16.6587</c:v>
                </c:pt>
                <c:pt idx="2043">
                  <c:v>16.757400000000001</c:v>
                </c:pt>
                <c:pt idx="2044">
                  <c:v>16.8733</c:v>
                </c:pt>
                <c:pt idx="2045">
                  <c:v>16.8752</c:v>
                </c:pt>
                <c:pt idx="2046">
                  <c:v>16.791799999999999</c:v>
                </c:pt>
                <c:pt idx="2047">
                  <c:v>16.769200000000001</c:v>
                </c:pt>
                <c:pt idx="2048">
                  <c:v>16.643599999999999</c:v>
                </c:pt>
                <c:pt idx="2049">
                  <c:v>16.651399999999999</c:v>
                </c:pt>
                <c:pt idx="2050">
                  <c:v>16.752800000000001</c:v>
                </c:pt>
                <c:pt idx="2051">
                  <c:v>16.7393</c:v>
                </c:pt>
                <c:pt idx="2052">
                  <c:v>16.6755</c:v>
                </c:pt>
                <c:pt idx="2053">
                  <c:v>16.780200000000001</c:v>
                </c:pt>
                <c:pt idx="2054">
                  <c:v>16.8307</c:v>
                </c:pt>
                <c:pt idx="2055">
                  <c:v>16.7437</c:v>
                </c:pt>
                <c:pt idx="2056">
                  <c:v>16.764800000000001</c:v>
                </c:pt>
                <c:pt idx="2057">
                  <c:v>16.779599999999999</c:v>
                </c:pt>
                <c:pt idx="2058">
                  <c:v>16.8247</c:v>
                </c:pt>
                <c:pt idx="2059">
                  <c:v>16.769200000000001</c:v>
                </c:pt>
                <c:pt idx="2060">
                  <c:v>16.799199999999999</c:v>
                </c:pt>
                <c:pt idx="2061">
                  <c:v>16.798300000000001</c:v>
                </c:pt>
                <c:pt idx="2062">
                  <c:v>16.781700000000001</c:v>
                </c:pt>
                <c:pt idx="2063">
                  <c:v>16.696000000000002</c:v>
                </c:pt>
                <c:pt idx="2064">
                  <c:v>16.723500000000001</c:v>
                </c:pt>
                <c:pt idx="2065">
                  <c:v>16.674299999999999</c:v>
                </c:pt>
                <c:pt idx="2066">
                  <c:v>16.630600000000001</c:v>
                </c:pt>
                <c:pt idx="2067">
                  <c:v>16.5473</c:v>
                </c:pt>
                <c:pt idx="2068">
                  <c:v>16.402100000000001</c:v>
                </c:pt>
                <c:pt idx="2069">
                  <c:v>16.4041</c:v>
                </c:pt>
                <c:pt idx="2070">
                  <c:v>16.3249</c:v>
                </c:pt>
                <c:pt idx="2071">
                  <c:v>16.215399999999999</c:v>
                </c:pt>
                <c:pt idx="2072">
                  <c:v>16.240200000000002</c:v>
                </c:pt>
                <c:pt idx="2073">
                  <c:v>16.196000000000002</c:v>
                </c:pt>
                <c:pt idx="2074">
                  <c:v>16.015799999999999</c:v>
                </c:pt>
                <c:pt idx="2075">
                  <c:v>16.102599999999999</c:v>
                </c:pt>
                <c:pt idx="2076">
                  <c:v>16.097300000000001</c:v>
                </c:pt>
                <c:pt idx="2077">
                  <c:v>16.2516</c:v>
                </c:pt>
                <c:pt idx="2078">
                  <c:v>16.138999999999999</c:v>
                </c:pt>
                <c:pt idx="2079">
                  <c:v>16.154699999999998</c:v>
                </c:pt>
                <c:pt idx="2080">
                  <c:v>16.478300000000001</c:v>
                </c:pt>
                <c:pt idx="2081">
                  <c:v>16.479700000000001</c:v>
                </c:pt>
                <c:pt idx="2082">
                  <c:v>16.554600000000001</c:v>
                </c:pt>
                <c:pt idx="2083">
                  <c:v>16.5533</c:v>
                </c:pt>
                <c:pt idx="2084">
                  <c:v>16.628900000000002</c:v>
                </c:pt>
                <c:pt idx="2085">
                  <c:v>16.642399999999999</c:v>
                </c:pt>
                <c:pt idx="2086">
                  <c:v>16.627600000000001</c:v>
                </c:pt>
                <c:pt idx="2087">
                  <c:v>16.5412</c:v>
                </c:pt>
                <c:pt idx="2088">
                  <c:v>16.5806</c:v>
                </c:pt>
                <c:pt idx="2089">
                  <c:v>16.419499999999999</c:v>
                </c:pt>
                <c:pt idx="2090">
                  <c:v>16.631</c:v>
                </c:pt>
                <c:pt idx="2091">
                  <c:v>16.587299999999999</c:v>
                </c:pt>
                <c:pt idx="2092">
                  <c:v>16.636399999999998</c:v>
                </c:pt>
                <c:pt idx="2093">
                  <c:v>16.562999999999999</c:v>
                </c:pt>
                <c:pt idx="2094">
                  <c:v>16.529</c:v>
                </c:pt>
                <c:pt idx="2095">
                  <c:v>16.6067</c:v>
                </c:pt>
                <c:pt idx="2096">
                  <c:v>16.5474</c:v>
                </c:pt>
                <c:pt idx="2097">
                  <c:v>16.665299999999998</c:v>
                </c:pt>
                <c:pt idx="2098">
                  <c:v>16.7347</c:v>
                </c:pt>
                <c:pt idx="2099">
                  <c:v>16.6524</c:v>
                </c:pt>
                <c:pt idx="2100">
                  <c:v>16.6402</c:v>
                </c:pt>
                <c:pt idx="2101">
                  <c:v>16.604299999999999</c:v>
                </c:pt>
                <c:pt idx="2102">
                  <c:v>16.608000000000001</c:v>
                </c:pt>
                <c:pt idx="2103">
                  <c:v>16.574100000000001</c:v>
                </c:pt>
                <c:pt idx="2104">
                  <c:v>16.588699999999999</c:v>
                </c:pt>
                <c:pt idx="2105">
                  <c:v>16.5075</c:v>
                </c:pt>
                <c:pt idx="2106">
                  <c:v>16.625399999999999</c:v>
                </c:pt>
                <c:pt idx="2107">
                  <c:v>16.6174</c:v>
                </c:pt>
                <c:pt idx="2108">
                  <c:v>16.586300000000001</c:v>
                </c:pt>
                <c:pt idx="2109">
                  <c:v>16.562799999999999</c:v>
                </c:pt>
                <c:pt idx="2110">
                  <c:v>16.435500000000001</c:v>
                </c:pt>
                <c:pt idx="2111">
                  <c:v>16.398399999999999</c:v>
                </c:pt>
                <c:pt idx="2112">
                  <c:v>16.3842</c:v>
                </c:pt>
                <c:pt idx="2113">
                  <c:v>16.339600000000001</c:v>
                </c:pt>
                <c:pt idx="2114">
                  <c:v>16.457100000000001</c:v>
                </c:pt>
                <c:pt idx="2115">
                  <c:v>16.516200000000001</c:v>
                </c:pt>
                <c:pt idx="2116">
                  <c:v>16.520399999999999</c:v>
                </c:pt>
                <c:pt idx="2117">
                  <c:v>16.513999999999999</c:v>
                </c:pt>
                <c:pt idx="2118">
                  <c:v>16.436599999999999</c:v>
                </c:pt>
                <c:pt idx="2119">
                  <c:v>16.329999999999998</c:v>
                </c:pt>
                <c:pt idx="2120">
                  <c:v>16.296800000000001</c:v>
                </c:pt>
                <c:pt idx="2121">
                  <c:v>16.291499999999999</c:v>
                </c:pt>
                <c:pt idx="2122">
                  <c:v>16.316199999999998</c:v>
                </c:pt>
                <c:pt idx="2123">
                  <c:v>16.2821</c:v>
                </c:pt>
                <c:pt idx="2124">
                  <c:v>16.195</c:v>
                </c:pt>
                <c:pt idx="2125">
                  <c:v>16.215599999999998</c:v>
                </c:pt>
                <c:pt idx="2126">
                  <c:v>16.1187</c:v>
                </c:pt>
                <c:pt idx="2127">
                  <c:v>16.0502</c:v>
                </c:pt>
                <c:pt idx="2128">
                  <c:v>16.0092</c:v>
                </c:pt>
                <c:pt idx="2129">
                  <c:v>15.883699999999999</c:v>
                </c:pt>
                <c:pt idx="2130">
                  <c:v>15.985799999999999</c:v>
                </c:pt>
                <c:pt idx="2131">
                  <c:v>15.925599999999999</c:v>
                </c:pt>
                <c:pt idx="2132">
                  <c:v>15.864100000000001</c:v>
                </c:pt>
                <c:pt idx="2133">
                  <c:v>16.011299999999999</c:v>
                </c:pt>
                <c:pt idx="2134">
                  <c:v>16.0869</c:v>
                </c:pt>
                <c:pt idx="2135">
                  <c:v>16.081</c:v>
                </c:pt>
                <c:pt idx="2136">
                  <c:v>15.928000000000001</c:v>
                </c:pt>
                <c:pt idx="2137">
                  <c:v>15.9015</c:v>
                </c:pt>
                <c:pt idx="2138">
                  <c:v>15.9267</c:v>
                </c:pt>
                <c:pt idx="2139">
                  <c:v>15.841799999999999</c:v>
                </c:pt>
                <c:pt idx="2140">
                  <c:v>15.9857</c:v>
                </c:pt>
                <c:pt idx="2141">
                  <c:v>15.948700000000001</c:v>
                </c:pt>
                <c:pt idx="2142">
                  <c:v>15.983000000000001</c:v>
                </c:pt>
                <c:pt idx="2143">
                  <c:v>16.0031</c:v>
                </c:pt>
                <c:pt idx="2144">
                  <c:v>15.956</c:v>
                </c:pt>
                <c:pt idx="2145">
                  <c:v>15.8828</c:v>
                </c:pt>
                <c:pt idx="2146">
                  <c:v>15.835800000000001</c:v>
                </c:pt>
                <c:pt idx="2147">
                  <c:v>15.981199999999999</c:v>
                </c:pt>
                <c:pt idx="2148">
                  <c:v>15.9861</c:v>
                </c:pt>
                <c:pt idx="2149">
                  <c:v>16.067499999999999</c:v>
                </c:pt>
                <c:pt idx="2150">
                  <c:v>16.012</c:v>
                </c:pt>
                <c:pt idx="2151">
                  <c:v>15.943199999999999</c:v>
                </c:pt>
                <c:pt idx="2152">
                  <c:v>15.9171</c:v>
                </c:pt>
                <c:pt idx="2153">
                  <c:v>15.741400000000001</c:v>
                </c:pt>
                <c:pt idx="2154">
                  <c:v>15.6419</c:v>
                </c:pt>
                <c:pt idx="2155">
                  <c:v>15.504799999999999</c:v>
                </c:pt>
                <c:pt idx="2156">
                  <c:v>15.6441</c:v>
                </c:pt>
                <c:pt idx="2157">
                  <c:v>15.9689</c:v>
                </c:pt>
                <c:pt idx="2158">
                  <c:v>15.799300000000001</c:v>
                </c:pt>
                <c:pt idx="2159">
                  <c:v>15.730600000000001</c:v>
                </c:pt>
                <c:pt idx="2160">
                  <c:v>15.898400000000001</c:v>
                </c:pt>
                <c:pt idx="2161">
                  <c:v>16.099299999999999</c:v>
                </c:pt>
                <c:pt idx="2162">
                  <c:v>16.115300000000001</c:v>
                </c:pt>
                <c:pt idx="2163">
                  <c:v>16.063800000000001</c:v>
                </c:pt>
                <c:pt idx="2164">
                  <c:v>15.9823</c:v>
                </c:pt>
                <c:pt idx="2165">
                  <c:v>15.8581</c:v>
                </c:pt>
                <c:pt idx="2166">
                  <c:v>15.7828</c:v>
                </c:pt>
                <c:pt idx="2167">
                  <c:v>15.8118</c:v>
                </c:pt>
                <c:pt idx="2168">
                  <c:v>15.9221</c:v>
                </c:pt>
                <c:pt idx="2169">
                  <c:v>15.8531</c:v>
                </c:pt>
                <c:pt idx="2170">
                  <c:v>15.9033</c:v>
                </c:pt>
                <c:pt idx="2171">
                  <c:v>15.952</c:v>
                </c:pt>
                <c:pt idx="2172">
                  <c:v>15.8529</c:v>
                </c:pt>
                <c:pt idx="2173">
                  <c:v>15.9473</c:v>
                </c:pt>
                <c:pt idx="2174">
                  <c:v>15.832000000000001</c:v>
                </c:pt>
                <c:pt idx="2175">
                  <c:v>15.678900000000001</c:v>
                </c:pt>
                <c:pt idx="2176">
                  <c:v>15.721299999999999</c:v>
                </c:pt>
                <c:pt idx="2177">
                  <c:v>15.904</c:v>
                </c:pt>
                <c:pt idx="2178">
                  <c:v>15.8948</c:v>
                </c:pt>
                <c:pt idx="2179">
                  <c:v>15.9747</c:v>
                </c:pt>
                <c:pt idx="2180">
                  <c:v>15.9823</c:v>
                </c:pt>
                <c:pt idx="2181">
                  <c:v>15.9748</c:v>
                </c:pt>
                <c:pt idx="2182">
                  <c:v>15.9414</c:v>
                </c:pt>
                <c:pt idx="2183">
                  <c:v>15.9358</c:v>
                </c:pt>
                <c:pt idx="2184">
                  <c:v>15.694100000000001</c:v>
                </c:pt>
                <c:pt idx="2185">
                  <c:v>15.813000000000001</c:v>
                </c:pt>
                <c:pt idx="2186">
                  <c:v>15.757999999999999</c:v>
                </c:pt>
                <c:pt idx="2187">
                  <c:v>15.6762</c:v>
                </c:pt>
                <c:pt idx="2188">
                  <c:v>15.6622</c:v>
                </c:pt>
                <c:pt idx="2189">
                  <c:v>15.6929</c:v>
                </c:pt>
                <c:pt idx="2190">
                  <c:v>15.6021</c:v>
                </c:pt>
                <c:pt idx="2191">
                  <c:v>15.63</c:v>
                </c:pt>
                <c:pt idx="2192">
                  <c:v>15.5379</c:v>
                </c:pt>
                <c:pt idx="2193">
                  <c:v>15.629300000000001</c:v>
                </c:pt>
                <c:pt idx="2194">
                  <c:v>15.604799999999999</c:v>
                </c:pt>
                <c:pt idx="2195">
                  <c:v>15.526999999999999</c:v>
                </c:pt>
                <c:pt idx="2196">
                  <c:v>15.432499999999999</c:v>
                </c:pt>
                <c:pt idx="2197">
                  <c:v>15.4285</c:v>
                </c:pt>
                <c:pt idx="2198">
                  <c:v>15.256</c:v>
                </c:pt>
                <c:pt idx="2199">
                  <c:v>15.226100000000001</c:v>
                </c:pt>
                <c:pt idx="2200">
                  <c:v>15.016</c:v>
                </c:pt>
                <c:pt idx="2201">
                  <c:v>14.8284</c:v>
                </c:pt>
                <c:pt idx="2202">
                  <c:v>14.857799999999999</c:v>
                </c:pt>
                <c:pt idx="2203">
                  <c:v>14.751899999999999</c:v>
                </c:pt>
                <c:pt idx="2204">
                  <c:v>15.1463</c:v>
                </c:pt>
                <c:pt idx="2205">
                  <c:v>15.2272</c:v>
                </c:pt>
                <c:pt idx="2206">
                  <c:v>15.0672</c:v>
                </c:pt>
                <c:pt idx="2207">
                  <c:v>15.213100000000001</c:v>
                </c:pt>
                <c:pt idx="2208">
                  <c:v>15.103999999999999</c:v>
                </c:pt>
                <c:pt idx="2209">
                  <c:v>15.1708</c:v>
                </c:pt>
                <c:pt idx="2210">
                  <c:v>15.492599999999999</c:v>
                </c:pt>
                <c:pt idx="2211">
                  <c:v>15.6272</c:v>
                </c:pt>
                <c:pt idx="2212">
                  <c:v>15.6121</c:v>
                </c:pt>
                <c:pt idx="2213">
                  <c:v>15.5594</c:v>
                </c:pt>
                <c:pt idx="2214">
                  <c:v>15.6129</c:v>
                </c:pt>
                <c:pt idx="2215">
                  <c:v>15.630800000000001</c:v>
                </c:pt>
                <c:pt idx="2216">
                  <c:v>15.5586</c:v>
                </c:pt>
                <c:pt idx="2217">
                  <c:v>15.3917</c:v>
                </c:pt>
                <c:pt idx="2218">
                  <c:v>15.586499999999999</c:v>
                </c:pt>
                <c:pt idx="2219">
                  <c:v>15.5306</c:v>
                </c:pt>
                <c:pt idx="2220">
                  <c:v>15.520799999999999</c:v>
                </c:pt>
                <c:pt idx="2221">
                  <c:v>15.523</c:v>
                </c:pt>
                <c:pt idx="2222">
                  <c:v>15.4278</c:v>
                </c:pt>
                <c:pt idx="2223">
                  <c:v>15.462300000000001</c:v>
                </c:pt>
                <c:pt idx="2224">
                  <c:v>15.464600000000001</c:v>
                </c:pt>
                <c:pt idx="2225">
                  <c:v>16.723700000000001</c:v>
                </c:pt>
                <c:pt idx="2226">
                  <c:v>16.658000000000001</c:v>
                </c:pt>
                <c:pt idx="2227">
                  <c:v>16.6616</c:v>
                </c:pt>
                <c:pt idx="2228">
                  <c:v>16.667000000000002</c:v>
                </c:pt>
                <c:pt idx="2229">
                  <c:v>16.587900000000001</c:v>
                </c:pt>
                <c:pt idx="2230">
                  <c:v>16.538699999999999</c:v>
                </c:pt>
                <c:pt idx="2231">
                  <c:v>16.3828</c:v>
                </c:pt>
                <c:pt idx="2232">
                  <c:v>16.290299999999998</c:v>
                </c:pt>
                <c:pt idx="2233">
                  <c:v>16.2897</c:v>
                </c:pt>
                <c:pt idx="2234">
                  <c:v>16.019100000000002</c:v>
                </c:pt>
                <c:pt idx="2235">
                  <c:v>16.0686</c:v>
                </c:pt>
                <c:pt idx="2236">
                  <c:v>15.9664</c:v>
                </c:pt>
                <c:pt idx="2237">
                  <c:v>15.964499999999999</c:v>
                </c:pt>
                <c:pt idx="2238">
                  <c:v>16.024699999999999</c:v>
                </c:pt>
                <c:pt idx="2239">
                  <c:v>16.2044</c:v>
                </c:pt>
                <c:pt idx="2240">
                  <c:v>16.246600000000001</c:v>
                </c:pt>
                <c:pt idx="2241">
                  <c:v>16.210799999999999</c:v>
                </c:pt>
                <c:pt idx="2242">
                  <c:v>16.03</c:v>
                </c:pt>
                <c:pt idx="2243">
                  <c:v>16.101700000000001</c:v>
                </c:pt>
                <c:pt idx="2244">
                  <c:v>16.120100000000001</c:v>
                </c:pt>
                <c:pt idx="2245">
                  <c:v>16.172499999999999</c:v>
                </c:pt>
                <c:pt idx="2246">
                  <c:v>16.255700000000001</c:v>
                </c:pt>
                <c:pt idx="2247">
                  <c:v>16.2667</c:v>
                </c:pt>
                <c:pt idx="2248">
                  <c:v>16.2255</c:v>
                </c:pt>
                <c:pt idx="2249">
                  <c:v>16.219100000000001</c:v>
                </c:pt>
                <c:pt idx="2250">
                  <c:v>16.226199999999999</c:v>
                </c:pt>
                <c:pt idx="2251">
                  <c:v>16.148399999999999</c:v>
                </c:pt>
                <c:pt idx="2252">
                  <c:v>16.023800000000001</c:v>
                </c:pt>
                <c:pt idx="2253">
                  <c:v>16.119499999999999</c:v>
                </c:pt>
                <c:pt idx="2254">
                  <c:v>16.164300000000001</c:v>
                </c:pt>
                <c:pt idx="2255">
                  <c:v>16.218900000000001</c:v>
                </c:pt>
                <c:pt idx="2256">
                  <c:v>16.149999999999999</c:v>
                </c:pt>
                <c:pt idx="2257">
                  <c:v>16.0731</c:v>
                </c:pt>
                <c:pt idx="2258">
                  <c:v>15.9809</c:v>
                </c:pt>
                <c:pt idx="2259">
                  <c:v>16.022200000000002</c:v>
                </c:pt>
                <c:pt idx="2260">
                  <c:v>16.017099999999999</c:v>
                </c:pt>
                <c:pt idx="2261">
                  <c:v>15.811400000000001</c:v>
                </c:pt>
                <c:pt idx="2262">
                  <c:v>16.029699999999998</c:v>
                </c:pt>
                <c:pt idx="2263">
                  <c:v>15.963100000000001</c:v>
                </c:pt>
                <c:pt idx="2264">
                  <c:v>16.002700000000001</c:v>
                </c:pt>
                <c:pt idx="2265">
                  <c:v>15.9373</c:v>
                </c:pt>
                <c:pt idx="2266">
                  <c:v>15.900600000000001</c:v>
                </c:pt>
                <c:pt idx="2267">
                  <c:v>15.9648</c:v>
                </c:pt>
                <c:pt idx="2268">
                  <c:v>16.045999999999999</c:v>
                </c:pt>
                <c:pt idx="2269">
                  <c:v>15.962999999999999</c:v>
                </c:pt>
                <c:pt idx="2270">
                  <c:v>15.9399</c:v>
                </c:pt>
                <c:pt idx="2271">
                  <c:v>15.8855</c:v>
                </c:pt>
                <c:pt idx="2272">
                  <c:v>15.828900000000001</c:v>
                </c:pt>
                <c:pt idx="2273">
                  <c:v>15.9087</c:v>
                </c:pt>
                <c:pt idx="2274">
                  <c:v>15.8149</c:v>
                </c:pt>
                <c:pt idx="2275">
                  <c:v>15.8142</c:v>
                </c:pt>
                <c:pt idx="2276">
                  <c:v>15.7127</c:v>
                </c:pt>
                <c:pt idx="2277">
                  <c:v>15.606</c:v>
                </c:pt>
                <c:pt idx="2278">
                  <c:v>15.3775</c:v>
                </c:pt>
                <c:pt idx="2279">
                  <c:v>15.4793</c:v>
                </c:pt>
                <c:pt idx="2280">
                  <c:v>15.404400000000001</c:v>
                </c:pt>
                <c:pt idx="2281">
                  <c:v>15.3042</c:v>
                </c:pt>
                <c:pt idx="2282">
                  <c:v>14.970499999999999</c:v>
                </c:pt>
                <c:pt idx="2283">
                  <c:v>14.953900000000001</c:v>
                </c:pt>
                <c:pt idx="2284">
                  <c:v>15.1371</c:v>
                </c:pt>
                <c:pt idx="2285">
                  <c:v>15.264900000000001</c:v>
                </c:pt>
                <c:pt idx="2286">
                  <c:v>15.1564</c:v>
                </c:pt>
                <c:pt idx="2287">
                  <c:v>15.285399999999999</c:v>
                </c:pt>
                <c:pt idx="2288">
                  <c:v>15.2987</c:v>
                </c:pt>
                <c:pt idx="2289">
                  <c:v>15.3108</c:v>
                </c:pt>
                <c:pt idx="2290">
                  <c:v>15.396000000000001</c:v>
                </c:pt>
                <c:pt idx="2291">
                  <c:v>15.450200000000001</c:v>
                </c:pt>
                <c:pt idx="2292">
                  <c:v>15.3888</c:v>
                </c:pt>
                <c:pt idx="2293">
                  <c:v>15.432</c:v>
                </c:pt>
                <c:pt idx="2294">
                  <c:v>15.4735</c:v>
                </c:pt>
                <c:pt idx="2295">
                  <c:v>15.508599999999999</c:v>
                </c:pt>
                <c:pt idx="2296">
                  <c:v>15.618499999999999</c:v>
                </c:pt>
                <c:pt idx="2297">
                  <c:v>15.648</c:v>
                </c:pt>
                <c:pt idx="2298">
                  <c:v>15.461600000000001</c:v>
                </c:pt>
                <c:pt idx="2299">
                  <c:v>15.393599999999999</c:v>
                </c:pt>
                <c:pt idx="2300">
                  <c:v>15.3042</c:v>
                </c:pt>
                <c:pt idx="2301">
                  <c:v>15.258599999999999</c:v>
                </c:pt>
                <c:pt idx="2302">
                  <c:v>15.313800000000001</c:v>
                </c:pt>
                <c:pt idx="2303">
                  <c:v>15.2845</c:v>
                </c:pt>
                <c:pt idx="2304">
                  <c:v>15.167999999999999</c:v>
                </c:pt>
                <c:pt idx="2305">
                  <c:v>15.0223</c:v>
                </c:pt>
                <c:pt idx="2306">
                  <c:v>15.0192</c:v>
                </c:pt>
                <c:pt idx="2307">
                  <c:v>15.0001</c:v>
                </c:pt>
                <c:pt idx="2308">
                  <c:v>14.8781</c:v>
                </c:pt>
                <c:pt idx="2309">
                  <c:v>14.866400000000001</c:v>
                </c:pt>
                <c:pt idx="2310">
                  <c:v>14.9139</c:v>
                </c:pt>
                <c:pt idx="2311">
                  <c:v>14.8773</c:v>
                </c:pt>
                <c:pt idx="2312">
                  <c:v>14.831200000000001</c:v>
                </c:pt>
                <c:pt idx="2313">
                  <c:v>15.068899999999999</c:v>
                </c:pt>
                <c:pt idx="2314">
                  <c:v>15.129099999999999</c:v>
                </c:pt>
                <c:pt idx="2315">
                  <c:v>15.0672</c:v>
                </c:pt>
                <c:pt idx="2316">
                  <c:v>14.9354</c:v>
                </c:pt>
                <c:pt idx="2317">
                  <c:v>15.020099999999999</c:v>
                </c:pt>
                <c:pt idx="2318">
                  <c:v>14.961399999999999</c:v>
                </c:pt>
                <c:pt idx="2319">
                  <c:v>15.0524</c:v>
                </c:pt>
                <c:pt idx="2320">
                  <c:v>15.103400000000001</c:v>
                </c:pt>
                <c:pt idx="2321">
                  <c:v>15.3116</c:v>
                </c:pt>
                <c:pt idx="2322">
                  <c:v>15.3912</c:v>
                </c:pt>
                <c:pt idx="2323">
                  <c:v>15.343999999999999</c:v>
                </c:pt>
                <c:pt idx="2324">
                  <c:v>15.3596</c:v>
                </c:pt>
                <c:pt idx="2325">
                  <c:v>15.4305</c:v>
                </c:pt>
                <c:pt idx="2326">
                  <c:v>15.3741</c:v>
                </c:pt>
                <c:pt idx="2327">
                  <c:v>15.4278</c:v>
                </c:pt>
                <c:pt idx="2328">
                  <c:v>15.5182</c:v>
                </c:pt>
                <c:pt idx="2329">
                  <c:v>15.5418</c:v>
                </c:pt>
                <c:pt idx="2330">
                  <c:v>15.5036</c:v>
                </c:pt>
                <c:pt idx="2331">
                  <c:v>15.3101</c:v>
                </c:pt>
                <c:pt idx="2332">
                  <c:v>15.3164</c:v>
                </c:pt>
                <c:pt idx="2333">
                  <c:v>15.308299999999999</c:v>
                </c:pt>
                <c:pt idx="2334">
                  <c:v>15.3705</c:v>
                </c:pt>
                <c:pt idx="2335">
                  <c:v>15.3546</c:v>
                </c:pt>
                <c:pt idx="2336">
                  <c:v>15.3238</c:v>
                </c:pt>
                <c:pt idx="2337">
                  <c:v>15.374000000000001</c:v>
                </c:pt>
                <c:pt idx="2338">
                  <c:v>15.4031</c:v>
                </c:pt>
                <c:pt idx="2339">
                  <c:v>15.367000000000001</c:v>
                </c:pt>
                <c:pt idx="2340">
                  <c:v>15.305</c:v>
                </c:pt>
                <c:pt idx="2341">
                  <c:v>15.2277</c:v>
                </c:pt>
                <c:pt idx="2342">
                  <c:v>15.1829</c:v>
                </c:pt>
                <c:pt idx="2343">
                  <c:v>15.2415</c:v>
                </c:pt>
                <c:pt idx="2344">
                  <c:v>15.232699999999999</c:v>
                </c:pt>
                <c:pt idx="2345">
                  <c:v>15.186400000000001</c:v>
                </c:pt>
                <c:pt idx="2346">
                  <c:v>14.976800000000001</c:v>
                </c:pt>
                <c:pt idx="2347">
                  <c:v>14.9703</c:v>
                </c:pt>
                <c:pt idx="2348">
                  <c:v>14.9206</c:v>
                </c:pt>
                <c:pt idx="2349">
                  <c:v>14.835699999999999</c:v>
                </c:pt>
                <c:pt idx="2350">
                  <c:v>14.6843</c:v>
                </c:pt>
                <c:pt idx="2351">
                  <c:v>14.669499999999999</c:v>
                </c:pt>
                <c:pt idx="2352">
                  <c:v>14.678000000000001</c:v>
                </c:pt>
                <c:pt idx="2353">
                  <c:v>14.665800000000001</c:v>
                </c:pt>
                <c:pt idx="2354">
                  <c:v>14.726699999999999</c:v>
                </c:pt>
                <c:pt idx="2355">
                  <c:v>14.6334</c:v>
                </c:pt>
                <c:pt idx="2356">
                  <c:v>14.4933</c:v>
                </c:pt>
                <c:pt idx="2357">
                  <c:v>14.3512</c:v>
                </c:pt>
                <c:pt idx="2358">
                  <c:v>14.51</c:v>
                </c:pt>
                <c:pt idx="2359">
                  <c:v>14.466100000000001</c:v>
                </c:pt>
                <c:pt idx="2360">
                  <c:v>14.8409</c:v>
                </c:pt>
                <c:pt idx="2361">
                  <c:v>15.0494</c:v>
                </c:pt>
                <c:pt idx="2362">
                  <c:v>14.9322</c:v>
                </c:pt>
                <c:pt idx="2363">
                  <c:v>14.820499999999999</c:v>
                </c:pt>
                <c:pt idx="2364">
                  <c:v>14.9062</c:v>
                </c:pt>
                <c:pt idx="2365">
                  <c:v>14.6868</c:v>
                </c:pt>
                <c:pt idx="2366">
                  <c:v>14.814500000000001</c:v>
                </c:pt>
                <c:pt idx="2367">
                  <c:v>14.965</c:v>
                </c:pt>
                <c:pt idx="2368">
                  <c:v>14.9499</c:v>
                </c:pt>
                <c:pt idx="2369">
                  <c:v>14.7753</c:v>
                </c:pt>
                <c:pt idx="2370">
                  <c:v>14.649800000000001</c:v>
                </c:pt>
                <c:pt idx="2371">
                  <c:v>14.857799999999999</c:v>
                </c:pt>
                <c:pt idx="2372">
                  <c:v>14.9429</c:v>
                </c:pt>
                <c:pt idx="2373">
                  <c:v>14.8856</c:v>
                </c:pt>
                <c:pt idx="2374">
                  <c:v>15.102499999999999</c:v>
                </c:pt>
                <c:pt idx="2375">
                  <c:v>15.0497</c:v>
                </c:pt>
                <c:pt idx="2376">
                  <c:v>15.153700000000001</c:v>
                </c:pt>
                <c:pt idx="2377">
                  <c:v>15.0565</c:v>
                </c:pt>
                <c:pt idx="2378">
                  <c:v>15.060700000000001</c:v>
                </c:pt>
                <c:pt idx="2379">
                  <c:v>15.108700000000001</c:v>
                </c:pt>
                <c:pt idx="2380">
                  <c:v>15.236700000000001</c:v>
                </c:pt>
                <c:pt idx="2381">
                  <c:v>15.2074</c:v>
                </c:pt>
                <c:pt idx="2382">
                  <c:v>15.2187</c:v>
                </c:pt>
                <c:pt idx="2383">
                  <c:v>15.0535</c:v>
                </c:pt>
                <c:pt idx="2384">
                  <c:v>15.134600000000001</c:v>
                </c:pt>
                <c:pt idx="2385">
                  <c:v>15.0547</c:v>
                </c:pt>
                <c:pt idx="2386">
                  <c:v>14.901400000000001</c:v>
                </c:pt>
                <c:pt idx="2387">
                  <c:v>14.9011</c:v>
                </c:pt>
                <c:pt idx="2388">
                  <c:v>14.8329</c:v>
                </c:pt>
                <c:pt idx="2389">
                  <c:v>14.8828</c:v>
                </c:pt>
                <c:pt idx="2390">
                  <c:v>14.8431</c:v>
                </c:pt>
                <c:pt idx="2391">
                  <c:v>14.7583</c:v>
                </c:pt>
                <c:pt idx="2392">
                  <c:v>14.741</c:v>
                </c:pt>
                <c:pt idx="2393">
                  <c:v>14.5967</c:v>
                </c:pt>
                <c:pt idx="2394">
                  <c:v>14.4741</c:v>
                </c:pt>
                <c:pt idx="2395">
                  <c:v>14.603</c:v>
                </c:pt>
                <c:pt idx="2396">
                  <c:v>14.5562</c:v>
                </c:pt>
                <c:pt idx="2397">
                  <c:v>14.4529</c:v>
                </c:pt>
                <c:pt idx="2398">
                  <c:v>14.483599999999999</c:v>
                </c:pt>
                <c:pt idx="2399">
                  <c:v>14.4198</c:v>
                </c:pt>
                <c:pt idx="2400">
                  <c:v>14.379</c:v>
                </c:pt>
                <c:pt idx="2401">
                  <c:v>14.214</c:v>
                </c:pt>
                <c:pt idx="2402">
                  <c:v>14.1493</c:v>
                </c:pt>
                <c:pt idx="2403">
                  <c:v>14.0205</c:v>
                </c:pt>
                <c:pt idx="2404">
                  <c:v>14.109299999999999</c:v>
                </c:pt>
                <c:pt idx="2405">
                  <c:v>14.309900000000001</c:v>
                </c:pt>
                <c:pt idx="2406">
                  <c:v>14.1088</c:v>
                </c:pt>
                <c:pt idx="2407">
                  <c:v>14.444599999999999</c:v>
                </c:pt>
                <c:pt idx="2408">
                  <c:v>14.481999999999999</c:v>
                </c:pt>
                <c:pt idx="2409">
                  <c:v>14.4224</c:v>
                </c:pt>
                <c:pt idx="2410">
                  <c:v>14.2547</c:v>
                </c:pt>
                <c:pt idx="2411">
                  <c:v>14.204700000000001</c:v>
                </c:pt>
                <c:pt idx="2412">
                  <c:v>14.121</c:v>
                </c:pt>
                <c:pt idx="2413">
                  <c:v>14.1774</c:v>
                </c:pt>
                <c:pt idx="2414">
                  <c:v>14.1143</c:v>
                </c:pt>
                <c:pt idx="2415">
                  <c:v>14.266299999999999</c:v>
                </c:pt>
                <c:pt idx="2416">
                  <c:v>14.194100000000001</c:v>
                </c:pt>
                <c:pt idx="2417">
                  <c:v>14.278600000000001</c:v>
                </c:pt>
                <c:pt idx="2418">
                  <c:v>14.218999999999999</c:v>
                </c:pt>
                <c:pt idx="2419">
                  <c:v>14.2271</c:v>
                </c:pt>
                <c:pt idx="2420">
                  <c:v>14.117599999999999</c:v>
                </c:pt>
                <c:pt idx="2421">
                  <c:v>14.1721</c:v>
                </c:pt>
                <c:pt idx="2422">
                  <c:v>14.066800000000001</c:v>
                </c:pt>
                <c:pt idx="2423">
                  <c:v>14.180199999999999</c:v>
                </c:pt>
                <c:pt idx="2424">
                  <c:v>14.0863</c:v>
                </c:pt>
                <c:pt idx="2425">
                  <c:v>14.1174</c:v>
                </c:pt>
                <c:pt idx="2426">
                  <c:v>14.1874</c:v>
                </c:pt>
                <c:pt idx="2427">
                  <c:v>14.211499999999999</c:v>
                </c:pt>
                <c:pt idx="2428">
                  <c:v>14.1305</c:v>
                </c:pt>
                <c:pt idx="2429">
                  <c:v>14.113799999999999</c:v>
                </c:pt>
                <c:pt idx="2430">
                  <c:v>14.146699999999999</c:v>
                </c:pt>
                <c:pt idx="2431">
                  <c:v>14.1021</c:v>
                </c:pt>
                <c:pt idx="2432">
                  <c:v>14.039300000000001</c:v>
                </c:pt>
                <c:pt idx="2433">
                  <c:v>14.0084</c:v>
                </c:pt>
                <c:pt idx="2434">
                  <c:v>13.9947</c:v>
                </c:pt>
                <c:pt idx="2435">
                  <c:v>13.861499999999999</c:v>
                </c:pt>
                <c:pt idx="2436">
                  <c:v>13.7973</c:v>
                </c:pt>
                <c:pt idx="2437">
                  <c:v>13.769399999999999</c:v>
                </c:pt>
                <c:pt idx="2438">
                  <c:v>13.7791</c:v>
                </c:pt>
                <c:pt idx="2439">
                  <c:v>13.605399999999999</c:v>
                </c:pt>
                <c:pt idx="2440">
                  <c:v>13.519500000000001</c:v>
                </c:pt>
                <c:pt idx="2441">
                  <c:v>13.773999999999999</c:v>
                </c:pt>
                <c:pt idx="2442">
                  <c:v>13.6526</c:v>
                </c:pt>
                <c:pt idx="2443">
                  <c:v>13.737500000000001</c:v>
                </c:pt>
                <c:pt idx="2444">
                  <c:v>13.905900000000001</c:v>
                </c:pt>
                <c:pt idx="2445">
                  <c:v>13.8012</c:v>
                </c:pt>
                <c:pt idx="2446">
                  <c:v>13.818899999999999</c:v>
                </c:pt>
                <c:pt idx="2447">
                  <c:v>13.8018</c:v>
                </c:pt>
                <c:pt idx="2448">
                  <c:v>13.7921</c:v>
                </c:pt>
                <c:pt idx="2449">
                  <c:v>13.771000000000001</c:v>
                </c:pt>
                <c:pt idx="2450">
                  <c:v>13.7797</c:v>
                </c:pt>
                <c:pt idx="2451">
                  <c:v>13.702500000000001</c:v>
                </c:pt>
                <c:pt idx="2452">
                  <c:v>13.7239</c:v>
                </c:pt>
                <c:pt idx="2453">
                  <c:v>13.716699999999999</c:v>
                </c:pt>
                <c:pt idx="2454">
                  <c:v>13.573399999999999</c:v>
                </c:pt>
                <c:pt idx="2455">
                  <c:v>13.7279</c:v>
                </c:pt>
                <c:pt idx="2456">
                  <c:v>13.6311</c:v>
                </c:pt>
                <c:pt idx="2457">
                  <c:v>13.6714</c:v>
                </c:pt>
                <c:pt idx="2458">
                  <c:v>13.712999999999999</c:v>
                </c:pt>
                <c:pt idx="2459">
                  <c:v>13.6333</c:v>
                </c:pt>
                <c:pt idx="2460">
                  <c:v>13.6585</c:v>
                </c:pt>
                <c:pt idx="2461">
                  <c:v>13.583600000000001</c:v>
                </c:pt>
                <c:pt idx="2462">
                  <c:v>13.5436</c:v>
                </c:pt>
                <c:pt idx="2463">
                  <c:v>13.5106</c:v>
                </c:pt>
                <c:pt idx="2464">
                  <c:v>13.443899999999999</c:v>
                </c:pt>
                <c:pt idx="2465">
                  <c:v>13.392099999999999</c:v>
                </c:pt>
                <c:pt idx="2466">
                  <c:v>13.316000000000001</c:v>
                </c:pt>
                <c:pt idx="2467">
                  <c:v>13.3094</c:v>
                </c:pt>
                <c:pt idx="2468">
                  <c:v>13.289099999999999</c:v>
                </c:pt>
                <c:pt idx="2469">
                  <c:v>13.302300000000001</c:v>
                </c:pt>
                <c:pt idx="2470">
                  <c:v>13.3066</c:v>
                </c:pt>
                <c:pt idx="2471">
                  <c:v>13.207800000000001</c:v>
                </c:pt>
                <c:pt idx="2472">
                  <c:v>13.1693</c:v>
                </c:pt>
                <c:pt idx="2473">
                  <c:v>13.2098</c:v>
                </c:pt>
                <c:pt idx="2474">
                  <c:v>13.2601</c:v>
                </c:pt>
                <c:pt idx="2475">
                  <c:v>13.181800000000001</c:v>
                </c:pt>
                <c:pt idx="2476">
                  <c:v>13.1988</c:v>
                </c:pt>
                <c:pt idx="2477">
                  <c:v>13.816700000000001</c:v>
                </c:pt>
                <c:pt idx="2478">
                  <c:v>13.586</c:v>
                </c:pt>
                <c:pt idx="2479">
                  <c:v>13.7384</c:v>
                </c:pt>
                <c:pt idx="2480">
                  <c:v>13.7538</c:v>
                </c:pt>
                <c:pt idx="2481">
                  <c:v>13.821</c:v>
                </c:pt>
                <c:pt idx="2482">
                  <c:v>13.857799999999999</c:v>
                </c:pt>
                <c:pt idx="2483">
                  <c:v>13.985900000000001</c:v>
                </c:pt>
                <c:pt idx="2484">
                  <c:v>13.904199999999999</c:v>
                </c:pt>
                <c:pt idx="2485">
                  <c:v>14.011100000000001</c:v>
                </c:pt>
                <c:pt idx="2486">
                  <c:v>13.8582</c:v>
                </c:pt>
                <c:pt idx="2487">
                  <c:v>13.690300000000001</c:v>
                </c:pt>
                <c:pt idx="2488">
                  <c:v>13.7402</c:v>
                </c:pt>
                <c:pt idx="2489">
                  <c:v>13.8224</c:v>
                </c:pt>
                <c:pt idx="2490">
                  <c:v>13.817</c:v>
                </c:pt>
                <c:pt idx="2491">
                  <c:v>13.7255</c:v>
                </c:pt>
                <c:pt idx="2492">
                  <c:v>13.717000000000001</c:v>
                </c:pt>
                <c:pt idx="2493">
                  <c:v>13.6723</c:v>
                </c:pt>
                <c:pt idx="2494">
                  <c:v>13.6333</c:v>
                </c:pt>
                <c:pt idx="2495">
                  <c:v>13.610900000000001</c:v>
                </c:pt>
                <c:pt idx="2496">
                  <c:v>13.6363</c:v>
                </c:pt>
                <c:pt idx="2497">
                  <c:v>13.7081</c:v>
                </c:pt>
                <c:pt idx="2498">
                  <c:v>13.6989</c:v>
                </c:pt>
                <c:pt idx="2499">
                  <c:v>13.639900000000001</c:v>
                </c:pt>
                <c:pt idx="2500">
                  <c:v>13.530099999999999</c:v>
                </c:pt>
                <c:pt idx="2501">
                  <c:v>13.6023</c:v>
                </c:pt>
                <c:pt idx="2502">
                  <c:v>13.631500000000001</c:v>
                </c:pt>
                <c:pt idx="2503">
                  <c:v>13.456300000000001</c:v>
                </c:pt>
                <c:pt idx="2504">
                  <c:v>13.423500000000001</c:v>
                </c:pt>
                <c:pt idx="2505">
                  <c:v>13.411199999999999</c:v>
                </c:pt>
                <c:pt idx="2506">
                  <c:v>13.148899999999999</c:v>
                </c:pt>
                <c:pt idx="2507">
                  <c:v>13.083500000000001</c:v>
                </c:pt>
                <c:pt idx="2508">
                  <c:v>13.1052</c:v>
                </c:pt>
                <c:pt idx="2509">
                  <c:v>13.2933</c:v>
                </c:pt>
                <c:pt idx="2510">
                  <c:v>13.3466</c:v>
                </c:pt>
                <c:pt idx="2511">
                  <c:v>13.3355</c:v>
                </c:pt>
                <c:pt idx="2512">
                  <c:v>13.3154</c:v>
                </c:pt>
                <c:pt idx="2513">
                  <c:v>13.4796</c:v>
                </c:pt>
                <c:pt idx="2514">
                  <c:v>13.8049</c:v>
                </c:pt>
                <c:pt idx="2515">
                  <c:v>13.700200000000001</c:v>
                </c:pt>
                <c:pt idx="2516">
                  <c:v>13.6607</c:v>
                </c:pt>
                <c:pt idx="2517">
                  <c:v>13.7827</c:v>
                </c:pt>
                <c:pt idx="2518">
                  <c:v>13.629099999999999</c:v>
                </c:pt>
                <c:pt idx="2519">
                  <c:v>13.6235</c:v>
                </c:pt>
                <c:pt idx="2520">
                  <c:v>13.5924</c:v>
                </c:pt>
                <c:pt idx="2521">
                  <c:v>13.553100000000001</c:v>
                </c:pt>
                <c:pt idx="2522">
                  <c:v>13.592000000000001</c:v>
                </c:pt>
                <c:pt idx="2523">
                  <c:v>13.7866</c:v>
                </c:pt>
                <c:pt idx="2524">
                  <c:v>13.7674</c:v>
                </c:pt>
                <c:pt idx="2525">
                  <c:v>13.974600000000001</c:v>
                </c:pt>
                <c:pt idx="2526">
                  <c:v>14.0122</c:v>
                </c:pt>
                <c:pt idx="2527">
                  <c:v>13.9437</c:v>
                </c:pt>
                <c:pt idx="2528">
                  <c:v>13.797000000000001</c:v>
                </c:pt>
                <c:pt idx="2529">
                  <c:v>13.69</c:v>
                </c:pt>
                <c:pt idx="2530">
                  <c:v>13.741300000000001</c:v>
                </c:pt>
                <c:pt idx="2531">
                  <c:v>13.734299999999999</c:v>
                </c:pt>
                <c:pt idx="2532">
                  <c:v>13.8117</c:v>
                </c:pt>
                <c:pt idx="2533">
                  <c:v>13.9567</c:v>
                </c:pt>
                <c:pt idx="2534">
                  <c:v>14.005699999999999</c:v>
                </c:pt>
                <c:pt idx="2535">
                  <c:v>14.020899999999999</c:v>
                </c:pt>
                <c:pt idx="2536">
                  <c:v>13.922700000000001</c:v>
                </c:pt>
                <c:pt idx="2537">
                  <c:v>13.874700000000001</c:v>
                </c:pt>
                <c:pt idx="2538">
                  <c:v>13.867000000000001</c:v>
                </c:pt>
                <c:pt idx="2539">
                  <c:v>14.0335</c:v>
                </c:pt>
                <c:pt idx="2540">
                  <c:v>14.090999999999999</c:v>
                </c:pt>
                <c:pt idx="2541">
                  <c:v>13.9542</c:v>
                </c:pt>
                <c:pt idx="2542">
                  <c:v>14.035600000000001</c:v>
                </c:pt>
                <c:pt idx="2543">
                  <c:v>14.1846</c:v>
                </c:pt>
                <c:pt idx="2544">
                  <c:v>14.2097</c:v>
                </c:pt>
                <c:pt idx="2545">
                  <c:v>14.210599999999999</c:v>
                </c:pt>
                <c:pt idx="2546">
                  <c:v>14.221</c:v>
                </c:pt>
                <c:pt idx="2547">
                  <c:v>14.2018</c:v>
                </c:pt>
                <c:pt idx="2548">
                  <c:v>14.215</c:v>
                </c:pt>
                <c:pt idx="2549">
                  <c:v>14.2568</c:v>
                </c:pt>
                <c:pt idx="2550">
                  <c:v>14.202</c:v>
                </c:pt>
                <c:pt idx="2551">
                  <c:v>13.9841</c:v>
                </c:pt>
                <c:pt idx="2552">
                  <c:v>13.8926</c:v>
                </c:pt>
                <c:pt idx="2553">
                  <c:v>13.8439</c:v>
                </c:pt>
                <c:pt idx="2554">
                  <c:v>13.9298</c:v>
                </c:pt>
                <c:pt idx="2555">
                  <c:v>13.853300000000001</c:v>
                </c:pt>
                <c:pt idx="2556">
                  <c:v>13.5764</c:v>
                </c:pt>
                <c:pt idx="2557">
                  <c:v>13.603300000000001</c:v>
                </c:pt>
                <c:pt idx="2558">
                  <c:v>13.6488</c:v>
                </c:pt>
                <c:pt idx="2559">
                  <c:v>13.578099999999999</c:v>
                </c:pt>
                <c:pt idx="2560">
                  <c:v>13.6845</c:v>
                </c:pt>
                <c:pt idx="2561">
                  <c:v>13.671900000000001</c:v>
                </c:pt>
                <c:pt idx="2562">
                  <c:v>13.680899999999999</c:v>
                </c:pt>
                <c:pt idx="2563">
                  <c:v>13.700799999999999</c:v>
                </c:pt>
                <c:pt idx="2564">
                  <c:v>13.6129</c:v>
                </c:pt>
                <c:pt idx="2565">
                  <c:v>13.8004</c:v>
                </c:pt>
                <c:pt idx="2566">
                  <c:v>13.795199999999999</c:v>
                </c:pt>
                <c:pt idx="2567">
                  <c:v>13.762700000000001</c:v>
                </c:pt>
                <c:pt idx="2568">
                  <c:v>13.760999999999999</c:v>
                </c:pt>
                <c:pt idx="2569">
                  <c:v>13.738799999999999</c:v>
                </c:pt>
                <c:pt idx="2570">
                  <c:v>13.6469</c:v>
                </c:pt>
                <c:pt idx="2571">
                  <c:v>13.630100000000001</c:v>
                </c:pt>
                <c:pt idx="2572">
                  <c:v>13.6327</c:v>
                </c:pt>
                <c:pt idx="2573">
                  <c:v>13.645</c:v>
                </c:pt>
                <c:pt idx="2574">
                  <c:v>13.6122</c:v>
                </c:pt>
                <c:pt idx="2575">
                  <c:v>13.688599999999999</c:v>
                </c:pt>
                <c:pt idx="2576">
                  <c:v>13.683999999999999</c:v>
                </c:pt>
                <c:pt idx="2577">
                  <c:v>13.5435</c:v>
                </c:pt>
                <c:pt idx="2578">
                  <c:v>13.5252</c:v>
                </c:pt>
                <c:pt idx="2579">
                  <c:v>13.2737</c:v>
                </c:pt>
                <c:pt idx="2580">
                  <c:v>13.378</c:v>
                </c:pt>
                <c:pt idx="2581">
                  <c:v>13.424899999999999</c:v>
                </c:pt>
                <c:pt idx="2582">
                  <c:v>13.4885</c:v>
                </c:pt>
                <c:pt idx="2583">
                  <c:v>13.571</c:v>
                </c:pt>
                <c:pt idx="2584">
                  <c:v>13.303699999999999</c:v>
                </c:pt>
                <c:pt idx="2585">
                  <c:v>13.077199999999999</c:v>
                </c:pt>
                <c:pt idx="2586">
                  <c:v>13.0542</c:v>
                </c:pt>
                <c:pt idx="2587">
                  <c:v>13.158300000000001</c:v>
                </c:pt>
                <c:pt idx="2588">
                  <c:v>13.274800000000001</c:v>
                </c:pt>
                <c:pt idx="2589">
                  <c:v>13.3857</c:v>
                </c:pt>
                <c:pt idx="2590">
                  <c:v>13.342000000000001</c:v>
                </c:pt>
                <c:pt idx="2591">
                  <c:v>13.1584</c:v>
                </c:pt>
                <c:pt idx="2592">
                  <c:v>13.058199999999999</c:v>
                </c:pt>
                <c:pt idx="2593">
                  <c:v>13.0883</c:v>
                </c:pt>
                <c:pt idx="2594">
                  <c:v>12.8644</c:v>
                </c:pt>
                <c:pt idx="2595">
                  <c:v>12.915699999999999</c:v>
                </c:pt>
                <c:pt idx="2596">
                  <c:v>12.884</c:v>
                </c:pt>
                <c:pt idx="2597">
                  <c:v>12.976699999999999</c:v>
                </c:pt>
                <c:pt idx="2598">
                  <c:v>12.9773</c:v>
                </c:pt>
                <c:pt idx="2599">
                  <c:v>13.0975</c:v>
                </c:pt>
                <c:pt idx="2600">
                  <c:v>13.1622</c:v>
                </c:pt>
                <c:pt idx="2601">
                  <c:v>13.0793</c:v>
                </c:pt>
                <c:pt idx="2602">
                  <c:v>13.110200000000001</c:v>
                </c:pt>
                <c:pt idx="2603">
                  <c:v>12.7799</c:v>
                </c:pt>
                <c:pt idx="2604">
                  <c:v>12.867000000000001</c:v>
                </c:pt>
                <c:pt idx="2605">
                  <c:v>12.742699999999999</c:v>
                </c:pt>
                <c:pt idx="2606">
                  <c:v>12.6746</c:v>
                </c:pt>
                <c:pt idx="2607">
                  <c:v>12.8706</c:v>
                </c:pt>
                <c:pt idx="2608">
                  <c:v>12.7791</c:v>
                </c:pt>
                <c:pt idx="2609">
                  <c:v>13.063800000000001</c:v>
                </c:pt>
                <c:pt idx="2610">
                  <c:v>13.0832</c:v>
                </c:pt>
                <c:pt idx="2611">
                  <c:v>12.956799999999999</c:v>
                </c:pt>
                <c:pt idx="2612">
                  <c:v>12.897399999999999</c:v>
                </c:pt>
                <c:pt idx="2613">
                  <c:v>12.763500000000001</c:v>
                </c:pt>
                <c:pt idx="2614">
                  <c:v>12.6225</c:v>
                </c:pt>
                <c:pt idx="2615">
                  <c:v>12.708299999999999</c:v>
                </c:pt>
                <c:pt idx="2616">
                  <c:v>12.5589</c:v>
                </c:pt>
                <c:pt idx="2617">
                  <c:v>12.712400000000001</c:v>
                </c:pt>
                <c:pt idx="2618">
                  <c:v>12.6043</c:v>
                </c:pt>
                <c:pt idx="2619">
                  <c:v>12.5954</c:v>
                </c:pt>
                <c:pt idx="2620">
                  <c:v>12.302199999999999</c:v>
                </c:pt>
                <c:pt idx="2621">
                  <c:v>12.218299999999999</c:v>
                </c:pt>
                <c:pt idx="2622">
                  <c:v>12.214399999999999</c:v>
                </c:pt>
                <c:pt idx="2623">
                  <c:v>12.5373</c:v>
                </c:pt>
                <c:pt idx="2624">
                  <c:v>12.563700000000001</c:v>
                </c:pt>
                <c:pt idx="2625">
                  <c:v>12.7425</c:v>
                </c:pt>
                <c:pt idx="2626">
                  <c:v>12.6035</c:v>
                </c:pt>
                <c:pt idx="2627">
                  <c:v>12.618</c:v>
                </c:pt>
                <c:pt idx="2628">
                  <c:v>12.607799999999999</c:v>
                </c:pt>
                <c:pt idx="2629">
                  <c:v>12.5829</c:v>
                </c:pt>
                <c:pt idx="2630">
                  <c:v>12.574999999999999</c:v>
                </c:pt>
                <c:pt idx="2631">
                  <c:v>12.3658</c:v>
                </c:pt>
                <c:pt idx="2632">
                  <c:v>12.458500000000001</c:v>
                </c:pt>
                <c:pt idx="2633">
                  <c:v>12.6564</c:v>
                </c:pt>
                <c:pt idx="2634">
                  <c:v>12.7117</c:v>
                </c:pt>
                <c:pt idx="2635">
                  <c:v>12.775</c:v>
                </c:pt>
                <c:pt idx="2636">
                  <c:v>12.902900000000001</c:v>
                </c:pt>
                <c:pt idx="2637">
                  <c:v>12.9367</c:v>
                </c:pt>
                <c:pt idx="2638">
                  <c:v>12.8911</c:v>
                </c:pt>
                <c:pt idx="2639">
                  <c:v>12.978999999999999</c:v>
                </c:pt>
                <c:pt idx="2640">
                  <c:v>13.035</c:v>
                </c:pt>
                <c:pt idx="2641">
                  <c:v>13.0192</c:v>
                </c:pt>
                <c:pt idx="2642">
                  <c:v>13.2315</c:v>
                </c:pt>
                <c:pt idx="2643">
                  <c:v>13.326700000000001</c:v>
                </c:pt>
                <c:pt idx="2644">
                  <c:v>13.3514</c:v>
                </c:pt>
                <c:pt idx="2645">
                  <c:v>13.3162</c:v>
                </c:pt>
                <c:pt idx="2646">
                  <c:v>13.3652</c:v>
                </c:pt>
                <c:pt idx="2647">
                  <c:v>13.334</c:v>
                </c:pt>
                <c:pt idx="2648">
                  <c:v>13.246</c:v>
                </c:pt>
                <c:pt idx="2649">
                  <c:v>13.097300000000001</c:v>
                </c:pt>
                <c:pt idx="2650">
                  <c:v>13.05</c:v>
                </c:pt>
                <c:pt idx="2651">
                  <c:v>13.158899999999999</c:v>
                </c:pt>
                <c:pt idx="2652">
                  <c:v>13.144</c:v>
                </c:pt>
                <c:pt idx="2653">
                  <c:v>13.229699999999999</c:v>
                </c:pt>
                <c:pt idx="2654">
                  <c:v>13.292199999999999</c:v>
                </c:pt>
                <c:pt idx="2655">
                  <c:v>13.0997</c:v>
                </c:pt>
                <c:pt idx="2656">
                  <c:v>13.111800000000001</c:v>
                </c:pt>
                <c:pt idx="2657">
                  <c:v>13.2918</c:v>
                </c:pt>
                <c:pt idx="2658">
                  <c:v>13.1135</c:v>
                </c:pt>
                <c:pt idx="2659">
                  <c:v>13.0221</c:v>
                </c:pt>
                <c:pt idx="2660">
                  <c:v>13.2509</c:v>
                </c:pt>
                <c:pt idx="2661">
                  <c:v>13.4041</c:v>
                </c:pt>
                <c:pt idx="2662">
                  <c:v>13.413399999999999</c:v>
                </c:pt>
                <c:pt idx="2663">
                  <c:v>13.559699999999999</c:v>
                </c:pt>
                <c:pt idx="2664">
                  <c:v>13.627599999999999</c:v>
                </c:pt>
                <c:pt idx="2665">
                  <c:v>13.5336</c:v>
                </c:pt>
                <c:pt idx="2666">
                  <c:v>13.480600000000001</c:v>
                </c:pt>
                <c:pt idx="2667">
                  <c:v>13.513999999999999</c:v>
                </c:pt>
                <c:pt idx="2668">
                  <c:v>13.579599999999999</c:v>
                </c:pt>
                <c:pt idx="2669">
                  <c:v>13.621700000000001</c:v>
                </c:pt>
                <c:pt idx="2670">
                  <c:v>13.4368</c:v>
                </c:pt>
                <c:pt idx="2671">
                  <c:v>13.3935</c:v>
                </c:pt>
                <c:pt idx="2672">
                  <c:v>13.4925</c:v>
                </c:pt>
                <c:pt idx="2673">
                  <c:v>13.5222</c:v>
                </c:pt>
                <c:pt idx="2674">
                  <c:v>13.575100000000001</c:v>
                </c:pt>
                <c:pt idx="2675">
                  <c:v>13.4693</c:v>
                </c:pt>
                <c:pt idx="2676">
                  <c:v>13.4518</c:v>
                </c:pt>
                <c:pt idx="2677">
                  <c:v>13.371499999999999</c:v>
                </c:pt>
                <c:pt idx="2678">
                  <c:v>13.429</c:v>
                </c:pt>
                <c:pt idx="2679">
                  <c:v>13.192600000000001</c:v>
                </c:pt>
                <c:pt idx="2680">
                  <c:v>13.187799999999999</c:v>
                </c:pt>
                <c:pt idx="2681">
                  <c:v>13.0852</c:v>
                </c:pt>
                <c:pt idx="2682">
                  <c:v>13.0054</c:v>
                </c:pt>
                <c:pt idx="2683">
                  <c:v>12.918799999999999</c:v>
                </c:pt>
                <c:pt idx="2684">
                  <c:v>13.1219</c:v>
                </c:pt>
                <c:pt idx="2685">
                  <c:v>13.1737</c:v>
                </c:pt>
                <c:pt idx="2686">
                  <c:v>13.228300000000001</c:v>
                </c:pt>
                <c:pt idx="2687">
                  <c:v>13.0953</c:v>
                </c:pt>
                <c:pt idx="2688">
                  <c:v>13.156599999999999</c:v>
                </c:pt>
                <c:pt idx="2689">
                  <c:v>13.1113</c:v>
                </c:pt>
                <c:pt idx="2690">
                  <c:v>13.094900000000001</c:v>
                </c:pt>
                <c:pt idx="2691">
                  <c:v>13.069100000000001</c:v>
                </c:pt>
                <c:pt idx="2692">
                  <c:v>13.0082</c:v>
                </c:pt>
                <c:pt idx="2693">
                  <c:v>13.0494</c:v>
                </c:pt>
                <c:pt idx="2694">
                  <c:v>13.0406</c:v>
                </c:pt>
                <c:pt idx="2695">
                  <c:v>13.012</c:v>
                </c:pt>
                <c:pt idx="2696">
                  <c:v>12.8588</c:v>
                </c:pt>
                <c:pt idx="2697">
                  <c:v>12.9275</c:v>
                </c:pt>
                <c:pt idx="2698">
                  <c:v>12.9373</c:v>
                </c:pt>
                <c:pt idx="2699">
                  <c:v>12.8429</c:v>
                </c:pt>
                <c:pt idx="2700">
                  <c:v>12.9246</c:v>
                </c:pt>
                <c:pt idx="2701">
                  <c:v>12.9015</c:v>
                </c:pt>
                <c:pt idx="2702">
                  <c:v>12.873699999999999</c:v>
                </c:pt>
                <c:pt idx="2703">
                  <c:v>12.843999999999999</c:v>
                </c:pt>
                <c:pt idx="2704">
                  <c:v>12.845599999999999</c:v>
                </c:pt>
                <c:pt idx="2705">
                  <c:v>12.6495</c:v>
                </c:pt>
                <c:pt idx="2706">
                  <c:v>12.6358</c:v>
                </c:pt>
                <c:pt idx="2707">
                  <c:v>12.5532</c:v>
                </c:pt>
                <c:pt idx="2708">
                  <c:v>12.5505</c:v>
                </c:pt>
                <c:pt idx="2709">
                  <c:v>12.5655</c:v>
                </c:pt>
                <c:pt idx="2710">
                  <c:v>12.574299999999999</c:v>
                </c:pt>
                <c:pt idx="2711">
                  <c:v>12.639200000000001</c:v>
                </c:pt>
                <c:pt idx="2712">
                  <c:v>12.5785</c:v>
                </c:pt>
                <c:pt idx="2713">
                  <c:v>12.603300000000001</c:v>
                </c:pt>
                <c:pt idx="2714">
                  <c:v>12.632400000000001</c:v>
                </c:pt>
                <c:pt idx="2715">
                  <c:v>12.6068</c:v>
                </c:pt>
                <c:pt idx="2716">
                  <c:v>12.535600000000001</c:v>
                </c:pt>
                <c:pt idx="2717">
                  <c:v>12.384399999999999</c:v>
                </c:pt>
                <c:pt idx="2718">
                  <c:v>12.3188</c:v>
                </c:pt>
                <c:pt idx="2719">
                  <c:v>12.375400000000001</c:v>
                </c:pt>
                <c:pt idx="2720">
                  <c:v>12.3421</c:v>
                </c:pt>
                <c:pt idx="2721">
                  <c:v>12.336399999999999</c:v>
                </c:pt>
                <c:pt idx="2722">
                  <c:v>12.219799999999999</c:v>
                </c:pt>
                <c:pt idx="2723">
                  <c:v>12.1816</c:v>
                </c:pt>
                <c:pt idx="2724">
                  <c:v>12.197900000000001</c:v>
                </c:pt>
                <c:pt idx="2725">
                  <c:v>12.149100000000001</c:v>
                </c:pt>
                <c:pt idx="2726">
                  <c:v>12.148999999999999</c:v>
                </c:pt>
                <c:pt idx="2727">
                  <c:v>12.7464</c:v>
                </c:pt>
                <c:pt idx="2728">
                  <c:v>12.8009</c:v>
                </c:pt>
                <c:pt idx="2729">
                  <c:v>12.6487</c:v>
                </c:pt>
                <c:pt idx="2730">
                  <c:v>12.806900000000001</c:v>
                </c:pt>
                <c:pt idx="2731">
                  <c:v>12.805300000000001</c:v>
                </c:pt>
                <c:pt idx="2732">
                  <c:v>12.6929</c:v>
                </c:pt>
                <c:pt idx="2733">
                  <c:v>12.592599999999999</c:v>
                </c:pt>
                <c:pt idx="2734">
                  <c:v>12.564</c:v>
                </c:pt>
                <c:pt idx="2735">
                  <c:v>12.1998</c:v>
                </c:pt>
                <c:pt idx="2736">
                  <c:v>12.332599999999999</c:v>
                </c:pt>
                <c:pt idx="2737">
                  <c:v>12.2782</c:v>
                </c:pt>
                <c:pt idx="2738">
                  <c:v>12.232799999999999</c:v>
                </c:pt>
                <c:pt idx="2739">
                  <c:v>12.327299999999999</c:v>
                </c:pt>
                <c:pt idx="2740">
                  <c:v>12.4305</c:v>
                </c:pt>
                <c:pt idx="2741">
                  <c:v>12.618399999999999</c:v>
                </c:pt>
                <c:pt idx="2742">
                  <c:v>12.4488</c:v>
                </c:pt>
                <c:pt idx="2743">
                  <c:v>12.6791</c:v>
                </c:pt>
                <c:pt idx="2744">
                  <c:v>12.684799999999999</c:v>
                </c:pt>
                <c:pt idx="2745">
                  <c:v>12.679500000000001</c:v>
                </c:pt>
                <c:pt idx="2746">
                  <c:v>12.5573</c:v>
                </c:pt>
                <c:pt idx="2747">
                  <c:v>12.5722</c:v>
                </c:pt>
                <c:pt idx="2748">
                  <c:v>12.601900000000001</c:v>
                </c:pt>
                <c:pt idx="2749">
                  <c:v>12.0785</c:v>
                </c:pt>
                <c:pt idx="2750">
                  <c:v>12.048400000000001</c:v>
                </c:pt>
                <c:pt idx="2751">
                  <c:v>11.705399999999999</c:v>
                </c:pt>
                <c:pt idx="2752">
                  <c:v>11.736499999999999</c:v>
                </c:pt>
                <c:pt idx="2753">
                  <c:v>11.9984</c:v>
                </c:pt>
                <c:pt idx="2754">
                  <c:v>12.0404</c:v>
                </c:pt>
                <c:pt idx="2755">
                  <c:v>12.2639</c:v>
                </c:pt>
                <c:pt idx="2756">
                  <c:v>12.266400000000001</c:v>
                </c:pt>
                <c:pt idx="2757">
                  <c:v>12.4688</c:v>
                </c:pt>
                <c:pt idx="2758">
                  <c:v>12.68</c:v>
                </c:pt>
                <c:pt idx="2759">
                  <c:v>12.6252</c:v>
                </c:pt>
                <c:pt idx="2760">
                  <c:v>12.7561</c:v>
                </c:pt>
                <c:pt idx="2761">
                  <c:v>12.5168</c:v>
                </c:pt>
                <c:pt idx="2762">
                  <c:v>12.415100000000001</c:v>
                </c:pt>
                <c:pt idx="2763">
                  <c:v>12.885999999999999</c:v>
                </c:pt>
                <c:pt idx="2764">
                  <c:v>12.7357</c:v>
                </c:pt>
                <c:pt idx="2765">
                  <c:v>12.6577</c:v>
                </c:pt>
                <c:pt idx="2766">
                  <c:v>12.737399999999999</c:v>
                </c:pt>
                <c:pt idx="2767">
                  <c:v>12.5099</c:v>
                </c:pt>
                <c:pt idx="2768">
                  <c:v>12.315899999999999</c:v>
                </c:pt>
                <c:pt idx="2769">
                  <c:v>12.666</c:v>
                </c:pt>
                <c:pt idx="2770">
                  <c:v>12.9954</c:v>
                </c:pt>
                <c:pt idx="2771">
                  <c:v>12.9955</c:v>
                </c:pt>
                <c:pt idx="2772">
                  <c:v>12.5725</c:v>
                </c:pt>
                <c:pt idx="2773">
                  <c:v>12.4391</c:v>
                </c:pt>
                <c:pt idx="2774">
                  <c:v>12.6882</c:v>
                </c:pt>
                <c:pt idx="2775">
                  <c:v>12.5176</c:v>
                </c:pt>
                <c:pt idx="2776">
                  <c:v>12.289400000000001</c:v>
                </c:pt>
                <c:pt idx="2777">
                  <c:v>12.220800000000001</c:v>
                </c:pt>
                <c:pt idx="2778">
                  <c:v>12.343500000000001</c:v>
                </c:pt>
                <c:pt idx="2779">
                  <c:v>12.1084</c:v>
                </c:pt>
                <c:pt idx="2780">
                  <c:v>12.352399999999999</c:v>
                </c:pt>
                <c:pt idx="2781">
                  <c:v>12.138</c:v>
                </c:pt>
                <c:pt idx="2782">
                  <c:v>12.1691</c:v>
                </c:pt>
                <c:pt idx="2783">
                  <c:v>12.0451</c:v>
                </c:pt>
                <c:pt idx="2784">
                  <c:v>12.0268</c:v>
                </c:pt>
                <c:pt idx="2785">
                  <c:v>11.602</c:v>
                </c:pt>
                <c:pt idx="2786">
                  <c:v>11.6896</c:v>
                </c:pt>
                <c:pt idx="2787">
                  <c:v>11.4796</c:v>
                </c:pt>
                <c:pt idx="2788">
                  <c:v>11.276</c:v>
                </c:pt>
                <c:pt idx="2789">
                  <c:v>11.0261</c:v>
                </c:pt>
                <c:pt idx="2790">
                  <c:v>11.4468</c:v>
                </c:pt>
                <c:pt idx="2791">
                  <c:v>11.7311</c:v>
                </c:pt>
                <c:pt idx="2792">
                  <c:v>11.6287</c:v>
                </c:pt>
                <c:pt idx="2793">
                  <c:v>11.870200000000001</c:v>
                </c:pt>
                <c:pt idx="2794">
                  <c:v>11.7403</c:v>
                </c:pt>
                <c:pt idx="2795">
                  <c:v>11.470800000000001</c:v>
                </c:pt>
                <c:pt idx="2796">
                  <c:v>11.4017</c:v>
                </c:pt>
                <c:pt idx="2797">
                  <c:v>11.773099999999999</c:v>
                </c:pt>
                <c:pt idx="2798">
                  <c:v>12.1236</c:v>
                </c:pt>
                <c:pt idx="2799">
                  <c:v>12.1419</c:v>
                </c:pt>
                <c:pt idx="2800">
                  <c:v>12.239699999999999</c:v>
                </c:pt>
                <c:pt idx="2801">
                  <c:v>12.167899999999999</c:v>
                </c:pt>
                <c:pt idx="2802">
                  <c:v>11.953200000000001</c:v>
                </c:pt>
                <c:pt idx="2803">
                  <c:v>11.783899999999999</c:v>
                </c:pt>
                <c:pt idx="2804">
                  <c:v>11.6676</c:v>
                </c:pt>
                <c:pt idx="2805">
                  <c:v>11.5816</c:v>
                </c:pt>
                <c:pt idx="2806">
                  <c:v>11.8893</c:v>
                </c:pt>
                <c:pt idx="2807">
                  <c:v>12.0205</c:v>
                </c:pt>
                <c:pt idx="2808">
                  <c:v>11.686199999999999</c:v>
                </c:pt>
                <c:pt idx="2809">
                  <c:v>11.7582</c:v>
                </c:pt>
                <c:pt idx="2810">
                  <c:v>12.061400000000001</c:v>
                </c:pt>
                <c:pt idx="2811">
                  <c:v>12.2294</c:v>
                </c:pt>
                <c:pt idx="2812">
                  <c:v>12.1678</c:v>
                </c:pt>
                <c:pt idx="2813">
                  <c:v>12.143700000000001</c:v>
                </c:pt>
                <c:pt idx="2814">
                  <c:v>11.826599999999999</c:v>
                </c:pt>
                <c:pt idx="2815">
                  <c:v>11.6496</c:v>
                </c:pt>
                <c:pt idx="2816">
                  <c:v>11.833399999999999</c:v>
                </c:pt>
                <c:pt idx="2817">
                  <c:v>11.675000000000001</c:v>
                </c:pt>
                <c:pt idx="2818">
                  <c:v>11.2866</c:v>
                </c:pt>
                <c:pt idx="2819">
                  <c:v>11.3009</c:v>
                </c:pt>
                <c:pt idx="2820">
                  <c:v>11.470499999999999</c:v>
                </c:pt>
                <c:pt idx="2821">
                  <c:v>11.9975</c:v>
                </c:pt>
                <c:pt idx="2822">
                  <c:v>11.984400000000001</c:v>
                </c:pt>
                <c:pt idx="2823">
                  <c:v>12.118</c:v>
                </c:pt>
                <c:pt idx="2824">
                  <c:v>11.852600000000001</c:v>
                </c:pt>
                <c:pt idx="2825">
                  <c:v>11.784800000000001</c:v>
                </c:pt>
                <c:pt idx="2826">
                  <c:v>11.2719</c:v>
                </c:pt>
                <c:pt idx="2827">
                  <c:v>11.8011</c:v>
                </c:pt>
                <c:pt idx="2828">
                  <c:v>11.271100000000001</c:v>
                </c:pt>
                <c:pt idx="2829">
                  <c:v>12.0806</c:v>
                </c:pt>
                <c:pt idx="2830">
                  <c:v>12.087899999999999</c:v>
                </c:pt>
                <c:pt idx="2831">
                  <c:v>12.7029</c:v>
                </c:pt>
                <c:pt idx="2832">
                  <c:v>12.645</c:v>
                </c:pt>
                <c:pt idx="2833">
                  <c:v>12.9771</c:v>
                </c:pt>
                <c:pt idx="2834">
                  <c:v>13.0063</c:v>
                </c:pt>
                <c:pt idx="2835">
                  <c:v>13.0816</c:v>
                </c:pt>
                <c:pt idx="2836">
                  <c:v>13.1157</c:v>
                </c:pt>
                <c:pt idx="2837">
                  <c:v>13.3865</c:v>
                </c:pt>
                <c:pt idx="2838">
                  <c:v>13.439</c:v>
                </c:pt>
                <c:pt idx="2839">
                  <c:v>13.501300000000001</c:v>
                </c:pt>
                <c:pt idx="2840">
                  <c:v>13.4878</c:v>
                </c:pt>
                <c:pt idx="2841">
                  <c:v>13.316800000000001</c:v>
                </c:pt>
                <c:pt idx="2842">
                  <c:v>13.334</c:v>
                </c:pt>
                <c:pt idx="2843">
                  <c:v>13.129799999999999</c:v>
                </c:pt>
                <c:pt idx="2844">
                  <c:v>13.237500000000001</c:v>
                </c:pt>
                <c:pt idx="2845">
                  <c:v>13.1783</c:v>
                </c:pt>
                <c:pt idx="2846">
                  <c:v>13.265599999999999</c:v>
                </c:pt>
                <c:pt idx="2847">
                  <c:v>13.2203</c:v>
                </c:pt>
                <c:pt idx="2848">
                  <c:v>13.281700000000001</c:v>
                </c:pt>
                <c:pt idx="2849">
                  <c:v>13.521100000000001</c:v>
                </c:pt>
                <c:pt idx="2850">
                  <c:v>13.620200000000001</c:v>
                </c:pt>
                <c:pt idx="2851">
                  <c:v>13.4756</c:v>
                </c:pt>
                <c:pt idx="2852">
                  <c:v>13.4495</c:v>
                </c:pt>
                <c:pt idx="2853">
                  <c:v>13.452</c:v>
                </c:pt>
                <c:pt idx="2854">
                  <c:v>13.356299999999999</c:v>
                </c:pt>
                <c:pt idx="2855">
                  <c:v>13.2156</c:v>
                </c:pt>
                <c:pt idx="2856">
                  <c:v>13.0992</c:v>
                </c:pt>
                <c:pt idx="2857">
                  <c:v>12.933</c:v>
                </c:pt>
                <c:pt idx="2858">
                  <c:v>12.809200000000001</c:v>
                </c:pt>
                <c:pt idx="2859">
                  <c:v>12.956899999999999</c:v>
                </c:pt>
                <c:pt idx="2860">
                  <c:v>12.989699999999999</c:v>
                </c:pt>
                <c:pt idx="2861">
                  <c:v>13.073399999999999</c:v>
                </c:pt>
                <c:pt idx="2862">
                  <c:v>12.9003</c:v>
                </c:pt>
                <c:pt idx="2863">
                  <c:v>12.823700000000001</c:v>
                </c:pt>
                <c:pt idx="2864">
                  <c:v>12.779</c:v>
                </c:pt>
                <c:pt idx="2865">
                  <c:v>12.7515</c:v>
                </c:pt>
                <c:pt idx="2866">
                  <c:v>12.975199999999999</c:v>
                </c:pt>
                <c:pt idx="2867">
                  <c:v>12.812200000000001</c:v>
                </c:pt>
                <c:pt idx="2868">
                  <c:v>12.7974</c:v>
                </c:pt>
                <c:pt idx="2869">
                  <c:v>12.974299999999999</c:v>
                </c:pt>
                <c:pt idx="2870">
                  <c:v>12.8771</c:v>
                </c:pt>
                <c:pt idx="2871">
                  <c:v>12.9323</c:v>
                </c:pt>
                <c:pt idx="2872">
                  <c:v>12.943300000000001</c:v>
                </c:pt>
                <c:pt idx="2873">
                  <c:v>13.0845</c:v>
                </c:pt>
                <c:pt idx="2874">
                  <c:v>13.201700000000001</c:v>
                </c:pt>
                <c:pt idx="2875">
                  <c:v>13.223599999999999</c:v>
                </c:pt>
                <c:pt idx="2876">
                  <c:v>13.5566</c:v>
                </c:pt>
                <c:pt idx="2877">
                  <c:v>13.416399999999999</c:v>
                </c:pt>
                <c:pt idx="2878">
                  <c:v>13.3682</c:v>
                </c:pt>
                <c:pt idx="2879">
                  <c:v>13.3254</c:v>
                </c:pt>
                <c:pt idx="2880">
                  <c:v>13.2835</c:v>
                </c:pt>
                <c:pt idx="2881">
                  <c:v>13.288600000000001</c:v>
                </c:pt>
                <c:pt idx="2882">
                  <c:v>13.456099999999999</c:v>
                </c:pt>
                <c:pt idx="2883">
                  <c:v>13.5581</c:v>
                </c:pt>
                <c:pt idx="2884">
                  <c:v>13.527200000000001</c:v>
                </c:pt>
                <c:pt idx="2885">
                  <c:v>13.409800000000001</c:v>
                </c:pt>
                <c:pt idx="2886">
                  <c:v>13.411099999999999</c:v>
                </c:pt>
                <c:pt idx="2887">
                  <c:v>13.4969</c:v>
                </c:pt>
                <c:pt idx="2888">
                  <c:v>13.6153</c:v>
                </c:pt>
                <c:pt idx="2889">
                  <c:v>13.550700000000001</c:v>
                </c:pt>
                <c:pt idx="2890">
                  <c:v>13.703900000000001</c:v>
                </c:pt>
                <c:pt idx="2891">
                  <c:v>13.5967</c:v>
                </c:pt>
                <c:pt idx="2892">
                  <c:v>13.5411</c:v>
                </c:pt>
                <c:pt idx="2893">
                  <c:v>13.493600000000001</c:v>
                </c:pt>
                <c:pt idx="2894">
                  <c:v>13.6243</c:v>
                </c:pt>
                <c:pt idx="2895">
                  <c:v>13.7235</c:v>
                </c:pt>
                <c:pt idx="2896">
                  <c:v>13.7689</c:v>
                </c:pt>
                <c:pt idx="2897">
                  <c:v>13.8194</c:v>
                </c:pt>
                <c:pt idx="2898">
                  <c:v>13.819599999999999</c:v>
                </c:pt>
                <c:pt idx="2899">
                  <c:v>13.7928</c:v>
                </c:pt>
                <c:pt idx="2900">
                  <c:v>13.715199999999999</c:v>
                </c:pt>
                <c:pt idx="2901">
                  <c:v>13.5997</c:v>
                </c:pt>
                <c:pt idx="2902">
                  <c:v>13.638299999999999</c:v>
                </c:pt>
                <c:pt idx="2903">
                  <c:v>13.5992</c:v>
                </c:pt>
                <c:pt idx="2904">
                  <c:v>13.4428</c:v>
                </c:pt>
                <c:pt idx="2905">
                  <c:v>13.372999999999999</c:v>
                </c:pt>
                <c:pt idx="2906">
                  <c:v>13.520300000000001</c:v>
                </c:pt>
                <c:pt idx="2907">
                  <c:v>13.460699999999999</c:v>
                </c:pt>
                <c:pt idx="2908">
                  <c:v>13.4596</c:v>
                </c:pt>
                <c:pt idx="2909">
                  <c:v>13.463100000000001</c:v>
                </c:pt>
                <c:pt idx="2910">
                  <c:v>13.578799999999999</c:v>
                </c:pt>
                <c:pt idx="2911">
                  <c:v>13.644299999999999</c:v>
                </c:pt>
                <c:pt idx="2912">
                  <c:v>13.6966</c:v>
                </c:pt>
                <c:pt idx="2913">
                  <c:v>13.724600000000001</c:v>
                </c:pt>
                <c:pt idx="2914">
                  <c:v>13.6928</c:v>
                </c:pt>
                <c:pt idx="2915">
                  <c:v>13.743399999999999</c:v>
                </c:pt>
                <c:pt idx="2916">
                  <c:v>13.736800000000001</c:v>
                </c:pt>
                <c:pt idx="2917">
                  <c:v>13.676600000000001</c:v>
                </c:pt>
                <c:pt idx="2918">
                  <c:v>13.7027</c:v>
                </c:pt>
                <c:pt idx="2919">
                  <c:v>13.610200000000001</c:v>
                </c:pt>
                <c:pt idx="2920">
                  <c:v>13.5197</c:v>
                </c:pt>
                <c:pt idx="2921">
                  <c:v>13.547000000000001</c:v>
                </c:pt>
                <c:pt idx="2922">
                  <c:v>13.5152</c:v>
                </c:pt>
                <c:pt idx="2923">
                  <c:v>13.4015</c:v>
                </c:pt>
                <c:pt idx="2924">
                  <c:v>13.364100000000001</c:v>
                </c:pt>
                <c:pt idx="2925">
                  <c:v>13.4115</c:v>
                </c:pt>
                <c:pt idx="2926">
                  <c:v>13.2027</c:v>
                </c:pt>
                <c:pt idx="2927">
                  <c:v>13.1396</c:v>
                </c:pt>
                <c:pt idx="2928">
                  <c:v>12.979900000000001</c:v>
                </c:pt>
                <c:pt idx="2929">
                  <c:v>13.2546</c:v>
                </c:pt>
                <c:pt idx="2930">
                  <c:v>13.4099</c:v>
                </c:pt>
                <c:pt idx="2931">
                  <c:v>13.4941</c:v>
                </c:pt>
                <c:pt idx="2932">
                  <c:v>13.4077</c:v>
                </c:pt>
                <c:pt idx="2933">
                  <c:v>13.6684</c:v>
                </c:pt>
                <c:pt idx="2934">
                  <c:v>13.6861</c:v>
                </c:pt>
                <c:pt idx="2935">
                  <c:v>13.596</c:v>
                </c:pt>
                <c:pt idx="2936">
                  <c:v>13.7111</c:v>
                </c:pt>
                <c:pt idx="2937">
                  <c:v>13.8232</c:v>
                </c:pt>
                <c:pt idx="2938">
                  <c:v>13.589600000000001</c:v>
                </c:pt>
                <c:pt idx="2939">
                  <c:v>13.5669</c:v>
                </c:pt>
                <c:pt idx="2940">
                  <c:v>13.7843</c:v>
                </c:pt>
                <c:pt idx="2941">
                  <c:v>13.7059</c:v>
                </c:pt>
                <c:pt idx="2942">
                  <c:v>13.571</c:v>
                </c:pt>
                <c:pt idx="2943">
                  <c:v>13.5878</c:v>
                </c:pt>
                <c:pt idx="2944">
                  <c:v>13.6745</c:v>
                </c:pt>
                <c:pt idx="2945">
                  <c:v>13.965</c:v>
                </c:pt>
                <c:pt idx="2946">
                  <c:v>13.9465</c:v>
                </c:pt>
                <c:pt idx="2947">
                  <c:v>13.9099</c:v>
                </c:pt>
                <c:pt idx="2948">
                  <c:v>13.825200000000001</c:v>
                </c:pt>
                <c:pt idx="2949">
                  <c:v>13.8714</c:v>
                </c:pt>
                <c:pt idx="2950">
                  <c:v>13.8531</c:v>
                </c:pt>
                <c:pt idx="2951">
                  <c:v>13.769299999999999</c:v>
                </c:pt>
                <c:pt idx="2952">
                  <c:v>13.7544</c:v>
                </c:pt>
                <c:pt idx="2953">
                  <c:v>13.7949</c:v>
                </c:pt>
                <c:pt idx="2954">
                  <c:v>13.7407</c:v>
                </c:pt>
                <c:pt idx="2955">
                  <c:v>13.6515</c:v>
                </c:pt>
                <c:pt idx="2956">
                  <c:v>13.6165</c:v>
                </c:pt>
                <c:pt idx="2957">
                  <c:v>13.585599999999999</c:v>
                </c:pt>
                <c:pt idx="2958">
                  <c:v>13.62</c:v>
                </c:pt>
                <c:pt idx="2959">
                  <c:v>13.4527</c:v>
                </c:pt>
                <c:pt idx="2960">
                  <c:v>13.332700000000001</c:v>
                </c:pt>
                <c:pt idx="2961">
                  <c:v>13.5829</c:v>
                </c:pt>
                <c:pt idx="2962">
                  <c:v>13.551600000000001</c:v>
                </c:pt>
                <c:pt idx="2963">
                  <c:v>13.4975</c:v>
                </c:pt>
                <c:pt idx="2964">
                  <c:v>13.5099</c:v>
                </c:pt>
                <c:pt idx="2965">
                  <c:v>13.4293</c:v>
                </c:pt>
                <c:pt idx="2966">
                  <c:v>13.3956</c:v>
                </c:pt>
                <c:pt idx="2967">
                  <c:v>13.414899999999999</c:v>
                </c:pt>
                <c:pt idx="2968">
                  <c:v>13.5868</c:v>
                </c:pt>
                <c:pt idx="2969">
                  <c:v>13.5899</c:v>
                </c:pt>
                <c:pt idx="2970">
                  <c:v>13.5114</c:v>
                </c:pt>
                <c:pt idx="2971">
                  <c:v>13.5402</c:v>
                </c:pt>
                <c:pt idx="2972">
                  <c:v>13.4268</c:v>
                </c:pt>
                <c:pt idx="2973">
                  <c:v>13.3741</c:v>
                </c:pt>
                <c:pt idx="2974">
                  <c:v>13.4123</c:v>
                </c:pt>
                <c:pt idx="2975">
                  <c:v>13.4468</c:v>
                </c:pt>
                <c:pt idx="2976">
                  <c:v>13.482200000000001</c:v>
                </c:pt>
                <c:pt idx="2977">
                  <c:v>13.428599999999999</c:v>
                </c:pt>
                <c:pt idx="2978">
                  <c:v>13.449400000000001</c:v>
                </c:pt>
                <c:pt idx="2979">
                  <c:v>14.7446</c:v>
                </c:pt>
                <c:pt idx="2980">
                  <c:v>14.748699999999999</c:v>
                </c:pt>
                <c:pt idx="2981">
                  <c:v>14.769399999999999</c:v>
                </c:pt>
                <c:pt idx="2982">
                  <c:v>14.754099999999999</c:v>
                </c:pt>
                <c:pt idx="2983">
                  <c:v>14.742599999999999</c:v>
                </c:pt>
                <c:pt idx="2984">
                  <c:v>14.7339</c:v>
                </c:pt>
                <c:pt idx="2985">
                  <c:v>14.749499999999999</c:v>
                </c:pt>
                <c:pt idx="2986">
                  <c:v>14.6981</c:v>
                </c:pt>
                <c:pt idx="2987">
                  <c:v>14.611599999999999</c:v>
                </c:pt>
                <c:pt idx="2988">
                  <c:v>14.5435</c:v>
                </c:pt>
                <c:pt idx="2989">
                  <c:v>14.5418</c:v>
                </c:pt>
                <c:pt idx="2990">
                  <c:v>14.4542</c:v>
                </c:pt>
                <c:pt idx="2991">
                  <c:v>14.529299999999999</c:v>
                </c:pt>
                <c:pt idx="2992">
                  <c:v>14.5167</c:v>
                </c:pt>
                <c:pt idx="2993">
                  <c:v>14.520099999999999</c:v>
                </c:pt>
                <c:pt idx="2994">
                  <c:v>14.443300000000001</c:v>
                </c:pt>
                <c:pt idx="2995">
                  <c:v>14.392899999999999</c:v>
                </c:pt>
                <c:pt idx="2996">
                  <c:v>14.345599999999999</c:v>
                </c:pt>
                <c:pt idx="2997">
                  <c:v>14.3409</c:v>
                </c:pt>
                <c:pt idx="2998">
                  <c:v>14.3606</c:v>
                </c:pt>
                <c:pt idx="2999">
                  <c:v>14.3246</c:v>
                </c:pt>
                <c:pt idx="3000">
                  <c:v>14.1434</c:v>
                </c:pt>
                <c:pt idx="3001">
                  <c:v>13.85</c:v>
                </c:pt>
                <c:pt idx="3002">
                  <c:v>13.9354</c:v>
                </c:pt>
                <c:pt idx="3003">
                  <c:v>13.954499999999999</c:v>
                </c:pt>
                <c:pt idx="3004">
                  <c:v>14.060700000000001</c:v>
                </c:pt>
                <c:pt idx="3005">
                  <c:v>13.854900000000001</c:v>
                </c:pt>
                <c:pt idx="3006">
                  <c:v>14.060600000000001</c:v>
                </c:pt>
                <c:pt idx="3007">
                  <c:v>14.084199999999999</c:v>
                </c:pt>
                <c:pt idx="3008">
                  <c:v>14.0542</c:v>
                </c:pt>
                <c:pt idx="3009">
                  <c:v>13.8424</c:v>
                </c:pt>
                <c:pt idx="3010">
                  <c:v>13.8405</c:v>
                </c:pt>
                <c:pt idx="3011">
                  <c:v>14.0693</c:v>
                </c:pt>
                <c:pt idx="3012">
                  <c:v>14.0886</c:v>
                </c:pt>
                <c:pt idx="3013">
                  <c:v>14.2568</c:v>
                </c:pt>
                <c:pt idx="3014">
                  <c:v>14.312200000000001</c:v>
                </c:pt>
                <c:pt idx="3015">
                  <c:v>14.2524</c:v>
                </c:pt>
                <c:pt idx="3016">
                  <c:v>14.364100000000001</c:v>
                </c:pt>
                <c:pt idx="3017">
                  <c:v>14.390499999999999</c:v>
                </c:pt>
                <c:pt idx="3018">
                  <c:v>14.3386</c:v>
                </c:pt>
                <c:pt idx="3019">
                  <c:v>14.071</c:v>
                </c:pt>
                <c:pt idx="3020">
                  <c:v>14.0299</c:v>
                </c:pt>
                <c:pt idx="3021">
                  <c:v>13.926600000000001</c:v>
                </c:pt>
                <c:pt idx="3022">
                  <c:v>13.9595</c:v>
                </c:pt>
                <c:pt idx="3023">
                  <c:v>13.9785</c:v>
                </c:pt>
                <c:pt idx="3024">
                  <c:v>13.963200000000001</c:v>
                </c:pt>
                <c:pt idx="3025">
                  <c:v>14.0014</c:v>
                </c:pt>
                <c:pt idx="3026">
                  <c:v>14.0045</c:v>
                </c:pt>
                <c:pt idx="3027">
                  <c:v>13.996600000000001</c:v>
                </c:pt>
                <c:pt idx="3028">
                  <c:v>13.9762</c:v>
                </c:pt>
                <c:pt idx="3029">
                  <c:v>13.9651</c:v>
                </c:pt>
                <c:pt idx="3030">
                  <c:v>13.844099999999999</c:v>
                </c:pt>
                <c:pt idx="3031">
                  <c:v>14.0922</c:v>
                </c:pt>
                <c:pt idx="3032">
                  <c:v>13.963800000000001</c:v>
                </c:pt>
                <c:pt idx="3033">
                  <c:v>13.946</c:v>
                </c:pt>
                <c:pt idx="3034">
                  <c:v>14.012499999999999</c:v>
                </c:pt>
                <c:pt idx="3035">
                  <c:v>13.9216</c:v>
                </c:pt>
                <c:pt idx="3036">
                  <c:v>13.8703</c:v>
                </c:pt>
                <c:pt idx="3037">
                  <c:v>13.867000000000001</c:v>
                </c:pt>
                <c:pt idx="3038">
                  <c:v>13.7837</c:v>
                </c:pt>
                <c:pt idx="3039">
                  <c:v>13.8095</c:v>
                </c:pt>
                <c:pt idx="3040">
                  <c:v>13.8149</c:v>
                </c:pt>
                <c:pt idx="3041">
                  <c:v>13.533200000000001</c:v>
                </c:pt>
                <c:pt idx="3042">
                  <c:v>13.6472</c:v>
                </c:pt>
                <c:pt idx="3043">
                  <c:v>13.701700000000001</c:v>
                </c:pt>
                <c:pt idx="3044">
                  <c:v>13.7463</c:v>
                </c:pt>
                <c:pt idx="3045">
                  <c:v>13.783300000000001</c:v>
                </c:pt>
                <c:pt idx="3046">
                  <c:v>13.7133</c:v>
                </c:pt>
                <c:pt idx="3047">
                  <c:v>13.7865</c:v>
                </c:pt>
                <c:pt idx="3048">
                  <c:v>13.4984</c:v>
                </c:pt>
                <c:pt idx="3049">
                  <c:v>13.611700000000001</c:v>
                </c:pt>
                <c:pt idx="3050">
                  <c:v>13.6808</c:v>
                </c:pt>
                <c:pt idx="3051">
                  <c:v>13.7103</c:v>
                </c:pt>
                <c:pt idx="3052">
                  <c:v>13.488799999999999</c:v>
                </c:pt>
                <c:pt idx="3053">
                  <c:v>13.4777</c:v>
                </c:pt>
                <c:pt idx="3054">
                  <c:v>13.478400000000001</c:v>
                </c:pt>
                <c:pt idx="3055">
                  <c:v>13.4282</c:v>
                </c:pt>
                <c:pt idx="3056">
                  <c:v>13.434699999999999</c:v>
                </c:pt>
                <c:pt idx="3057">
                  <c:v>13.281499999999999</c:v>
                </c:pt>
                <c:pt idx="3058">
                  <c:v>13.214600000000001</c:v>
                </c:pt>
                <c:pt idx="3059">
                  <c:v>13.1494</c:v>
                </c:pt>
                <c:pt idx="3060">
                  <c:v>13.0784</c:v>
                </c:pt>
                <c:pt idx="3061">
                  <c:v>13.227499999999999</c:v>
                </c:pt>
                <c:pt idx="3062">
                  <c:v>13.055</c:v>
                </c:pt>
                <c:pt idx="3063">
                  <c:v>12.932499999999999</c:v>
                </c:pt>
                <c:pt idx="3064">
                  <c:v>12.5814</c:v>
                </c:pt>
                <c:pt idx="3065">
                  <c:v>12.575699999999999</c:v>
                </c:pt>
                <c:pt idx="3066">
                  <c:v>12.7584</c:v>
                </c:pt>
                <c:pt idx="3067">
                  <c:v>12.545500000000001</c:v>
                </c:pt>
                <c:pt idx="3068">
                  <c:v>12.642300000000001</c:v>
                </c:pt>
                <c:pt idx="3069">
                  <c:v>12.601100000000001</c:v>
                </c:pt>
                <c:pt idx="3070">
                  <c:v>12.786199999999999</c:v>
                </c:pt>
                <c:pt idx="3071">
                  <c:v>12.839700000000001</c:v>
                </c:pt>
                <c:pt idx="3072">
                  <c:v>12.8918</c:v>
                </c:pt>
                <c:pt idx="3073">
                  <c:v>13.114699999999999</c:v>
                </c:pt>
                <c:pt idx="3074">
                  <c:v>13.102600000000001</c:v>
                </c:pt>
                <c:pt idx="3075">
                  <c:v>12.9415</c:v>
                </c:pt>
                <c:pt idx="3076">
                  <c:v>12.9396</c:v>
                </c:pt>
                <c:pt idx="3077">
                  <c:v>12.988200000000001</c:v>
                </c:pt>
                <c:pt idx="3078">
                  <c:v>13.0505</c:v>
                </c:pt>
                <c:pt idx="3079">
                  <c:v>13.4328</c:v>
                </c:pt>
                <c:pt idx="3080">
                  <c:v>13.511699999999999</c:v>
                </c:pt>
                <c:pt idx="3081">
                  <c:v>13.4283</c:v>
                </c:pt>
                <c:pt idx="3082">
                  <c:v>13.4793</c:v>
                </c:pt>
                <c:pt idx="3083">
                  <c:v>13.5022</c:v>
                </c:pt>
                <c:pt idx="3084">
                  <c:v>13.433199999999999</c:v>
                </c:pt>
                <c:pt idx="3085">
                  <c:v>13.525</c:v>
                </c:pt>
                <c:pt idx="3086">
                  <c:v>13.265599999999999</c:v>
                </c:pt>
                <c:pt idx="3087">
                  <c:v>13.277100000000001</c:v>
                </c:pt>
                <c:pt idx="3088">
                  <c:v>13.330399999999999</c:v>
                </c:pt>
                <c:pt idx="3089">
                  <c:v>13.4458</c:v>
                </c:pt>
                <c:pt idx="3090">
                  <c:v>13.4656</c:v>
                </c:pt>
                <c:pt idx="3091">
                  <c:v>13.3345</c:v>
                </c:pt>
                <c:pt idx="3092">
                  <c:v>13.2593</c:v>
                </c:pt>
                <c:pt idx="3093">
                  <c:v>13</c:v>
                </c:pt>
                <c:pt idx="3094">
                  <c:v>13.1729</c:v>
                </c:pt>
                <c:pt idx="3095">
                  <c:v>13.029</c:v>
                </c:pt>
                <c:pt idx="3096">
                  <c:v>12.9733</c:v>
                </c:pt>
                <c:pt idx="3097">
                  <c:v>13.379099999999999</c:v>
                </c:pt>
                <c:pt idx="3098">
                  <c:v>13.395099999999999</c:v>
                </c:pt>
                <c:pt idx="3099">
                  <c:v>13.4094</c:v>
                </c:pt>
                <c:pt idx="3100">
                  <c:v>13.204800000000001</c:v>
                </c:pt>
                <c:pt idx="3101">
                  <c:v>13.1876</c:v>
                </c:pt>
                <c:pt idx="3102">
                  <c:v>13.093500000000001</c:v>
                </c:pt>
                <c:pt idx="3103">
                  <c:v>12.9689</c:v>
                </c:pt>
                <c:pt idx="3104">
                  <c:v>12.5709</c:v>
                </c:pt>
                <c:pt idx="3105">
                  <c:v>12.494999999999999</c:v>
                </c:pt>
                <c:pt idx="3106">
                  <c:v>12.555899999999999</c:v>
                </c:pt>
                <c:pt idx="3107">
                  <c:v>12.667400000000001</c:v>
                </c:pt>
                <c:pt idx="3108">
                  <c:v>12.7948</c:v>
                </c:pt>
                <c:pt idx="3109">
                  <c:v>13.208399999999999</c:v>
                </c:pt>
                <c:pt idx="3110">
                  <c:v>13.2524</c:v>
                </c:pt>
                <c:pt idx="3111">
                  <c:v>13.210599999999999</c:v>
                </c:pt>
                <c:pt idx="3112">
                  <c:v>13.434900000000001</c:v>
                </c:pt>
                <c:pt idx="3113">
                  <c:v>13.4748</c:v>
                </c:pt>
                <c:pt idx="3114">
                  <c:v>13.702299999999999</c:v>
                </c:pt>
                <c:pt idx="3115">
                  <c:v>13.7323</c:v>
                </c:pt>
                <c:pt idx="3116">
                  <c:v>13.7179</c:v>
                </c:pt>
                <c:pt idx="3117">
                  <c:v>13.699299999999999</c:v>
                </c:pt>
                <c:pt idx="3118">
                  <c:v>13.705399999999999</c:v>
                </c:pt>
                <c:pt idx="3119">
                  <c:v>13.383100000000001</c:v>
                </c:pt>
                <c:pt idx="3120">
                  <c:v>13.406599999999999</c:v>
                </c:pt>
                <c:pt idx="3121">
                  <c:v>13.3147</c:v>
                </c:pt>
                <c:pt idx="3122">
                  <c:v>12.9604</c:v>
                </c:pt>
                <c:pt idx="3123">
                  <c:v>13.053000000000001</c:v>
                </c:pt>
                <c:pt idx="3124">
                  <c:v>12.9018</c:v>
                </c:pt>
                <c:pt idx="3125">
                  <c:v>13.0756</c:v>
                </c:pt>
                <c:pt idx="3126">
                  <c:v>13.539300000000001</c:v>
                </c:pt>
                <c:pt idx="3127">
                  <c:v>13.4842</c:v>
                </c:pt>
                <c:pt idx="3128">
                  <c:v>13.148099999999999</c:v>
                </c:pt>
                <c:pt idx="3129">
                  <c:v>13.417400000000001</c:v>
                </c:pt>
                <c:pt idx="3130">
                  <c:v>13.5763</c:v>
                </c:pt>
                <c:pt idx="3131">
                  <c:v>13.144399999999999</c:v>
                </c:pt>
                <c:pt idx="3132">
                  <c:v>13.218999999999999</c:v>
                </c:pt>
                <c:pt idx="3133">
                  <c:v>13.2082</c:v>
                </c:pt>
                <c:pt idx="3134">
                  <c:v>13.3827</c:v>
                </c:pt>
                <c:pt idx="3135">
                  <c:v>13.183299999999999</c:v>
                </c:pt>
                <c:pt idx="3136">
                  <c:v>13.7241</c:v>
                </c:pt>
                <c:pt idx="3137">
                  <c:v>13.7942</c:v>
                </c:pt>
                <c:pt idx="3138">
                  <c:v>13.997299999999999</c:v>
                </c:pt>
                <c:pt idx="3139">
                  <c:v>13.981199999999999</c:v>
                </c:pt>
                <c:pt idx="3140">
                  <c:v>14.2501</c:v>
                </c:pt>
                <c:pt idx="3141">
                  <c:v>14.434200000000001</c:v>
                </c:pt>
                <c:pt idx="3142">
                  <c:v>14.2422</c:v>
                </c:pt>
                <c:pt idx="3143">
                  <c:v>14.2966</c:v>
                </c:pt>
                <c:pt idx="3144">
                  <c:v>13.710699999999999</c:v>
                </c:pt>
                <c:pt idx="3145">
                  <c:v>13.9305</c:v>
                </c:pt>
                <c:pt idx="3146">
                  <c:v>14.406700000000001</c:v>
                </c:pt>
                <c:pt idx="3147">
                  <c:v>14.5128</c:v>
                </c:pt>
                <c:pt idx="3148">
                  <c:v>14.872400000000001</c:v>
                </c:pt>
                <c:pt idx="3149">
                  <c:v>14.7121</c:v>
                </c:pt>
                <c:pt idx="3150">
                  <c:v>14.9739</c:v>
                </c:pt>
                <c:pt idx="3151">
                  <c:v>14.804399999999999</c:v>
                </c:pt>
                <c:pt idx="3152">
                  <c:v>14.7532</c:v>
                </c:pt>
                <c:pt idx="3153">
                  <c:v>15.1311</c:v>
                </c:pt>
                <c:pt idx="3154">
                  <c:v>15.238099999999999</c:v>
                </c:pt>
                <c:pt idx="3155">
                  <c:v>15.1648</c:v>
                </c:pt>
                <c:pt idx="3156">
                  <c:v>15.1812</c:v>
                </c:pt>
                <c:pt idx="3157">
                  <c:v>15.2258</c:v>
                </c:pt>
                <c:pt idx="3158">
                  <c:v>15.1782</c:v>
                </c:pt>
                <c:pt idx="3159">
                  <c:v>15.2088</c:v>
                </c:pt>
                <c:pt idx="3160">
                  <c:v>15.4701</c:v>
                </c:pt>
                <c:pt idx="3161">
                  <c:v>15.490500000000001</c:v>
                </c:pt>
                <c:pt idx="3162">
                  <c:v>15.3439</c:v>
                </c:pt>
                <c:pt idx="3163">
                  <c:v>15.333600000000001</c:v>
                </c:pt>
                <c:pt idx="3164">
                  <c:v>15.3018</c:v>
                </c:pt>
                <c:pt idx="3165">
                  <c:v>15.2104</c:v>
                </c:pt>
                <c:pt idx="3166">
                  <c:v>15.1553</c:v>
                </c:pt>
                <c:pt idx="3167">
                  <c:v>15.239699999999999</c:v>
                </c:pt>
                <c:pt idx="3168">
                  <c:v>15.212999999999999</c:v>
                </c:pt>
                <c:pt idx="3169">
                  <c:v>15.084899999999999</c:v>
                </c:pt>
                <c:pt idx="3170">
                  <c:v>15.0024</c:v>
                </c:pt>
                <c:pt idx="3171">
                  <c:v>15.050599999999999</c:v>
                </c:pt>
                <c:pt idx="3172">
                  <c:v>15.049899999999999</c:v>
                </c:pt>
                <c:pt idx="3173">
                  <c:v>14.958500000000001</c:v>
                </c:pt>
                <c:pt idx="3174">
                  <c:v>14.9472</c:v>
                </c:pt>
                <c:pt idx="3175">
                  <c:v>14.966100000000001</c:v>
                </c:pt>
                <c:pt idx="3176">
                  <c:v>15.0526</c:v>
                </c:pt>
                <c:pt idx="3177">
                  <c:v>14.963100000000001</c:v>
                </c:pt>
                <c:pt idx="3178">
                  <c:v>14.8819</c:v>
                </c:pt>
                <c:pt idx="3179">
                  <c:v>14.956200000000001</c:v>
                </c:pt>
                <c:pt idx="3180">
                  <c:v>14.9628</c:v>
                </c:pt>
                <c:pt idx="3181">
                  <c:v>14.8727</c:v>
                </c:pt>
                <c:pt idx="3182">
                  <c:v>14.756500000000001</c:v>
                </c:pt>
                <c:pt idx="3183">
                  <c:v>14.750299999999999</c:v>
                </c:pt>
                <c:pt idx="3184">
                  <c:v>14.7529</c:v>
                </c:pt>
                <c:pt idx="3185">
                  <c:v>14.6853</c:v>
                </c:pt>
                <c:pt idx="3186">
                  <c:v>14.610200000000001</c:v>
                </c:pt>
                <c:pt idx="3187">
                  <c:v>14.5907</c:v>
                </c:pt>
                <c:pt idx="3188">
                  <c:v>14.5939</c:v>
                </c:pt>
                <c:pt idx="3189">
                  <c:v>14.3932</c:v>
                </c:pt>
                <c:pt idx="3190">
                  <c:v>14.3416</c:v>
                </c:pt>
                <c:pt idx="3191">
                  <c:v>14.335599999999999</c:v>
                </c:pt>
                <c:pt idx="3192">
                  <c:v>14.303900000000001</c:v>
                </c:pt>
                <c:pt idx="3193">
                  <c:v>14.162000000000001</c:v>
                </c:pt>
                <c:pt idx="3194">
                  <c:v>14.1532</c:v>
                </c:pt>
                <c:pt idx="3195">
                  <c:v>14.181800000000001</c:v>
                </c:pt>
                <c:pt idx="3196">
                  <c:v>14.0459</c:v>
                </c:pt>
                <c:pt idx="3197">
                  <c:v>14.2212</c:v>
                </c:pt>
                <c:pt idx="3198">
                  <c:v>14.238099999999999</c:v>
                </c:pt>
                <c:pt idx="3199">
                  <c:v>14.2094</c:v>
                </c:pt>
                <c:pt idx="3200">
                  <c:v>14.1326</c:v>
                </c:pt>
                <c:pt idx="3201">
                  <c:v>14.075100000000001</c:v>
                </c:pt>
                <c:pt idx="3202">
                  <c:v>13.765499999999999</c:v>
                </c:pt>
                <c:pt idx="3203">
                  <c:v>13.799200000000001</c:v>
                </c:pt>
                <c:pt idx="3204">
                  <c:v>13.6623</c:v>
                </c:pt>
                <c:pt idx="3205">
                  <c:v>13.688599999999999</c:v>
                </c:pt>
                <c:pt idx="3206">
                  <c:v>13.5099</c:v>
                </c:pt>
                <c:pt idx="3207">
                  <c:v>13.632300000000001</c:v>
                </c:pt>
                <c:pt idx="3208">
                  <c:v>13.597200000000001</c:v>
                </c:pt>
                <c:pt idx="3209">
                  <c:v>14.0405</c:v>
                </c:pt>
                <c:pt idx="3210">
                  <c:v>14.1271</c:v>
                </c:pt>
                <c:pt idx="3211">
                  <c:v>13.962300000000001</c:v>
                </c:pt>
                <c:pt idx="3212">
                  <c:v>13.837400000000001</c:v>
                </c:pt>
                <c:pt idx="3213">
                  <c:v>14.007400000000001</c:v>
                </c:pt>
                <c:pt idx="3214">
                  <c:v>14.1677</c:v>
                </c:pt>
                <c:pt idx="3215">
                  <c:v>14.1084</c:v>
                </c:pt>
                <c:pt idx="3216">
                  <c:v>14.180300000000001</c:v>
                </c:pt>
                <c:pt idx="3217">
                  <c:v>14.1257</c:v>
                </c:pt>
                <c:pt idx="3218">
                  <c:v>14.461</c:v>
                </c:pt>
                <c:pt idx="3219">
                  <c:v>14.741899999999999</c:v>
                </c:pt>
                <c:pt idx="3220">
                  <c:v>14.918699999999999</c:v>
                </c:pt>
                <c:pt idx="3221">
                  <c:v>14.750500000000001</c:v>
                </c:pt>
                <c:pt idx="3222">
                  <c:v>14.9247</c:v>
                </c:pt>
                <c:pt idx="3223">
                  <c:v>14.8993</c:v>
                </c:pt>
                <c:pt idx="3224">
                  <c:v>14.7798</c:v>
                </c:pt>
                <c:pt idx="3225">
                  <c:v>14.9214</c:v>
                </c:pt>
                <c:pt idx="3226">
                  <c:v>14.910299999999999</c:v>
                </c:pt>
                <c:pt idx="3227">
                  <c:v>14.869</c:v>
                </c:pt>
                <c:pt idx="3228">
                  <c:v>14.8232</c:v>
                </c:pt>
                <c:pt idx="3229">
                  <c:v>14.818899999999999</c:v>
                </c:pt>
                <c:pt idx="3230">
                  <c:v>14.784700000000001</c:v>
                </c:pt>
                <c:pt idx="3231">
                  <c:v>18.0307</c:v>
                </c:pt>
                <c:pt idx="3232">
                  <c:v>18.2136</c:v>
                </c:pt>
                <c:pt idx="3233">
                  <c:v>18.210699999999999</c:v>
                </c:pt>
                <c:pt idx="3234">
                  <c:v>18.235299999999999</c:v>
                </c:pt>
                <c:pt idx="3235">
                  <c:v>18.210799999999999</c:v>
                </c:pt>
                <c:pt idx="3236">
                  <c:v>18.115600000000001</c:v>
                </c:pt>
                <c:pt idx="3237">
                  <c:v>18.066299999999998</c:v>
                </c:pt>
                <c:pt idx="3238">
                  <c:v>17.972999999999999</c:v>
                </c:pt>
                <c:pt idx="3239">
                  <c:v>17.616800000000001</c:v>
                </c:pt>
                <c:pt idx="3240">
                  <c:v>17.5105</c:v>
                </c:pt>
                <c:pt idx="3241">
                  <c:v>17.683900000000001</c:v>
                </c:pt>
                <c:pt idx="3242">
                  <c:v>17.664300000000001</c:v>
                </c:pt>
                <c:pt idx="3243">
                  <c:v>17.739599999999999</c:v>
                </c:pt>
                <c:pt idx="3244">
                  <c:v>17.5932</c:v>
                </c:pt>
                <c:pt idx="3245">
                  <c:v>17.5185</c:v>
                </c:pt>
                <c:pt idx="3246">
                  <c:v>17.420000000000002</c:v>
                </c:pt>
                <c:pt idx="3247">
                  <c:v>17.3598</c:v>
                </c:pt>
                <c:pt idx="3248">
                  <c:v>17.551300000000001</c:v>
                </c:pt>
                <c:pt idx="3249">
                  <c:v>17.554400000000001</c:v>
                </c:pt>
                <c:pt idx="3250">
                  <c:v>17.435500000000001</c:v>
                </c:pt>
                <c:pt idx="3251">
                  <c:v>17.482700000000001</c:v>
                </c:pt>
                <c:pt idx="3252">
                  <c:v>17.4833</c:v>
                </c:pt>
                <c:pt idx="3253">
                  <c:v>17.2926</c:v>
                </c:pt>
                <c:pt idx="3254">
                  <c:v>17.242899999999999</c:v>
                </c:pt>
                <c:pt idx="3255">
                  <c:v>17.540800000000001</c:v>
                </c:pt>
                <c:pt idx="3256">
                  <c:v>17.460899999999999</c:v>
                </c:pt>
                <c:pt idx="3257">
                  <c:v>17.483499999999999</c:v>
                </c:pt>
                <c:pt idx="3258">
                  <c:v>17.252600000000001</c:v>
                </c:pt>
                <c:pt idx="3259">
                  <c:v>17.3019</c:v>
                </c:pt>
                <c:pt idx="3260">
                  <c:v>17.539300000000001</c:v>
                </c:pt>
                <c:pt idx="3261">
                  <c:v>17.549800000000001</c:v>
                </c:pt>
                <c:pt idx="3262">
                  <c:v>17.542400000000001</c:v>
                </c:pt>
                <c:pt idx="3263">
                  <c:v>17.292300000000001</c:v>
                </c:pt>
                <c:pt idx="3264">
                  <c:v>17.213999999999999</c:v>
                </c:pt>
                <c:pt idx="3265">
                  <c:v>17.4099</c:v>
                </c:pt>
                <c:pt idx="3266">
                  <c:v>17.331700000000001</c:v>
                </c:pt>
                <c:pt idx="3267">
                  <c:v>17.343499999999999</c:v>
                </c:pt>
                <c:pt idx="3268">
                  <c:v>16.983599999999999</c:v>
                </c:pt>
                <c:pt idx="3269">
                  <c:v>16.9495</c:v>
                </c:pt>
                <c:pt idx="3270">
                  <c:v>16.6511</c:v>
                </c:pt>
                <c:pt idx="3271">
                  <c:v>16.7104</c:v>
                </c:pt>
                <c:pt idx="3272">
                  <c:v>16.7136</c:v>
                </c:pt>
                <c:pt idx="3273">
                  <c:v>16.704999999999998</c:v>
                </c:pt>
                <c:pt idx="3274">
                  <c:v>17.231300000000001</c:v>
                </c:pt>
                <c:pt idx="3275">
                  <c:v>16.880099999999999</c:v>
                </c:pt>
                <c:pt idx="3276">
                  <c:v>17.218699999999998</c:v>
                </c:pt>
                <c:pt idx="3277">
                  <c:v>17.301400000000001</c:v>
                </c:pt>
                <c:pt idx="3278">
                  <c:v>17.545300000000001</c:v>
                </c:pt>
                <c:pt idx="3279">
                  <c:v>17.794599999999999</c:v>
                </c:pt>
                <c:pt idx="3280">
                  <c:v>17.676200000000001</c:v>
                </c:pt>
                <c:pt idx="3281">
                  <c:v>17.889700000000001</c:v>
                </c:pt>
                <c:pt idx="3282">
                  <c:v>18.0472</c:v>
                </c:pt>
                <c:pt idx="3283">
                  <c:v>17.852499999999999</c:v>
                </c:pt>
                <c:pt idx="3284">
                  <c:v>18.056100000000001</c:v>
                </c:pt>
                <c:pt idx="3285">
                  <c:v>18.031400000000001</c:v>
                </c:pt>
                <c:pt idx="3286">
                  <c:v>17.785699999999999</c:v>
                </c:pt>
                <c:pt idx="3287">
                  <c:v>17.8324</c:v>
                </c:pt>
                <c:pt idx="3288">
                  <c:v>17.743200000000002</c:v>
                </c:pt>
                <c:pt idx="3289">
                  <c:v>17.6997</c:v>
                </c:pt>
                <c:pt idx="3290">
                  <c:v>17.557500000000001</c:v>
                </c:pt>
                <c:pt idx="3291">
                  <c:v>17.479900000000001</c:v>
                </c:pt>
                <c:pt idx="3292">
                  <c:v>17.2422</c:v>
                </c:pt>
                <c:pt idx="3293">
                  <c:v>16.974499999999999</c:v>
                </c:pt>
                <c:pt idx="3294">
                  <c:v>17.050799999999999</c:v>
                </c:pt>
                <c:pt idx="3295">
                  <c:v>17.617899999999999</c:v>
                </c:pt>
                <c:pt idx="3296">
                  <c:v>17.7027</c:v>
                </c:pt>
                <c:pt idx="3297">
                  <c:v>17.741099999999999</c:v>
                </c:pt>
                <c:pt idx="3298">
                  <c:v>17.433399999999999</c:v>
                </c:pt>
                <c:pt idx="3299">
                  <c:v>17.536999999999999</c:v>
                </c:pt>
                <c:pt idx="3300">
                  <c:v>17.721399999999999</c:v>
                </c:pt>
                <c:pt idx="3301">
                  <c:v>17.9025</c:v>
                </c:pt>
                <c:pt idx="3302">
                  <c:v>17.768799999999999</c:v>
                </c:pt>
                <c:pt idx="3303">
                  <c:v>17.7775</c:v>
                </c:pt>
                <c:pt idx="3304">
                  <c:v>17.720600000000001</c:v>
                </c:pt>
                <c:pt idx="3305">
                  <c:v>17.773599999999998</c:v>
                </c:pt>
                <c:pt idx="3306">
                  <c:v>17.506900000000002</c:v>
                </c:pt>
                <c:pt idx="3307">
                  <c:v>17.446999999999999</c:v>
                </c:pt>
                <c:pt idx="3308">
                  <c:v>17.3565</c:v>
                </c:pt>
                <c:pt idx="3309">
                  <c:v>17.397500000000001</c:v>
                </c:pt>
                <c:pt idx="3310">
                  <c:v>17.211099999999998</c:v>
                </c:pt>
                <c:pt idx="3311">
                  <c:v>17.081399999999999</c:v>
                </c:pt>
                <c:pt idx="3312">
                  <c:v>16.9161</c:v>
                </c:pt>
                <c:pt idx="3313">
                  <c:v>16.697700000000001</c:v>
                </c:pt>
                <c:pt idx="3314">
                  <c:v>16.551200000000001</c:v>
                </c:pt>
                <c:pt idx="3315">
                  <c:v>16.604900000000001</c:v>
                </c:pt>
                <c:pt idx="3316">
                  <c:v>17.061</c:v>
                </c:pt>
                <c:pt idx="3317">
                  <c:v>17.205100000000002</c:v>
                </c:pt>
                <c:pt idx="3318">
                  <c:v>17.236999999999998</c:v>
                </c:pt>
                <c:pt idx="3319">
                  <c:v>17.178699999999999</c:v>
                </c:pt>
                <c:pt idx="3320">
                  <c:v>17.177299999999999</c:v>
                </c:pt>
                <c:pt idx="3321">
                  <c:v>17.146699999999999</c:v>
                </c:pt>
                <c:pt idx="3322">
                  <c:v>17.156099999999999</c:v>
                </c:pt>
                <c:pt idx="3323">
                  <c:v>16.8413</c:v>
                </c:pt>
                <c:pt idx="3324">
                  <c:v>16.655899999999999</c:v>
                </c:pt>
                <c:pt idx="3325">
                  <c:v>16.526599999999998</c:v>
                </c:pt>
                <c:pt idx="3326">
                  <c:v>16.36</c:v>
                </c:pt>
                <c:pt idx="3327">
                  <c:v>16.762699999999999</c:v>
                </c:pt>
                <c:pt idx="3328">
                  <c:v>16.898099999999999</c:v>
                </c:pt>
                <c:pt idx="3329">
                  <c:v>16.7879</c:v>
                </c:pt>
                <c:pt idx="3330">
                  <c:v>16.5977</c:v>
                </c:pt>
                <c:pt idx="3331">
                  <c:v>16.8215</c:v>
                </c:pt>
                <c:pt idx="3332">
                  <c:v>16.827999999999999</c:v>
                </c:pt>
                <c:pt idx="3333">
                  <c:v>16.624099999999999</c:v>
                </c:pt>
                <c:pt idx="3334">
                  <c:v>16.662099999999999</c:v>
                </c:pt>
                <c:pt idx="3335">
                  <c:v>16.709900000000001</c:v>
                </c:pt>
                <c:pt idx="3336">
                  <c:v>16.664999999999999</c:v>
                </c:pt>
                <c:pt idx="3337">
                  <c:v>16.420300000000001</c:v>
                </c:pt>
                <c:pt idx="3338">
                  <c:v>16.394500000000001</c:v>
                </c:pt>
                <c:pt idx="3339">
                  <c:v>16.2058</c:v>
                </c:pt>
                <c:pt idx="3340">
                  <c:v>16.278199999999998</c:v>
                </c:pt>
                <c:pt idx="3341">
                  <c:v>16.3323</c:v>
                </c:pt>
                <c:pt idx="3342">
                  <c:v>16.3489</c:v>
                </c:pt>
                <c:pt idx="3343">
                  <c:v>16.312899999999999</c:v>
                </c:pt>
                <c:pt idx="3344">
                  <c:v>15.9411</c:v>
                </c:pt>
                <c:pt idx="3345">
                  <c:v>15.9557</c:v>
                </c:pt>
                <c:pt idx="3346">
                  <c:v>15.901400000000001</c:v>
                </c:pt>
                <c:pt idx="3347">
                  <c:v>15.720800000000001</c:v>
                </c:pt>
                <c:pt idx="3348">
                  <c:v>15.769399999999999</c:v>
                </c:pt>
                <c:pt idx="3349">
                  <c:v>15.6562</c:v>
                </c:pt>
                <c:pt idx="3350">
                  <c:v>15.232900000000001</c:v>
                </c:pt>
                <c:pt idx="3351">
                  <c:v>15.1729</c:v>
                </c:pt>
                <c:pt idx="3352">
                  <c:v>14.7935</c:v>
                </c:pt>
                <c:pt idx="3353">
                  <c:v>14.852600000000001</c:v>
                </c:pt>
                <c:pt idx="3354">
                  <c:v>14.7942</c:v>
                </c:pt>
                <c:pt idx="3355">
                  <c:v>14.803599999999999</c:v>
                </c:pt>
                <c:pt idx="3356">
                  <c:v>15.0982</c:v>
                </c:pt>
                <c:pt idx="3357">
                  <c:v>15.0746</c:v>
                </c:pt>
                <c:pt idx="3358">
                  <c:v>15.5138</c:v>
                </c:pt>
                <c:pt idx="3359">
                  <c:v>15.5024</c:v>
                </c:pt>
                <c:pt idx="3360">
                  <c:v>15.648999999999999</c:v>
                </c:pt>
                <c:pt idx="3361">
                  <c:v>15.509600000000001</c:v>
                </c:pt>
                <c:pt idx="3362">
                  <c:v>15.5168</c:v>
                </c:pt>
                <c:pt idx="3363">
                  <c:v>15.1784</c:v>
                </c:pt>
                <c:pt idx="3364">
                  <c:v>15.075100000000001</c:v>
                </c:pt>
                <c:pt idx="3365">
                  <c:v>15.0472</c:v>
                </c:pt>
                <c:pt idx="3366">
                  <c:v>15.460100000000001</c:v>
                </c:pt>
                <c:pt idx="3367">
                  <c:v>15.4391</c:v>
                </c:pt>
                <c:pt idx="3368">
                  <c:v>15.3041</c:v>
                </c:pt>
                <c:pt idx="3369">
                  <c:v>15.325200000000001</c:v>
                </c:pt>
                <c:pt idx="3370">
                  <c:v>15.5281</c:v>
                </c:pt>
                <c:pt idx="3371">
                  <c:v>15.9315</c:v>
                </c:pt>
                <c:pt idx="3372">
                  <c:v>15.8965</c:v>
                </c:pt>
                <c:pt idx="3373">
                  <c:v>15.810600000000001</c:v>
                </c:pt>
                <c:pt idx="3374">
                  <c:v>15.8706</c:v>
                </c:pt>
                <c:pt idx="3375">
                  <c:v>15.815099999999999</c:v>
                </c:pt>
                <c:pt idx="3376">
                  <c:v>15.838200000000001</c:v>
                </c:pt>
                <c:pt idx="3377">
                  <c:v>15.8881</c:v>
                </c:pt>
                <c:pt idx="3378">
                  <c:v>15.697900000000001</c:v>
                </c:pt>
                <c:pt idx="3379">
                  <c:v>16.4876</c:v>
                </c:pt>
                <c:pt idx="3380">
                  <c:v>16.461400000000001</c:v>
                </c:pt>
                <c:pt idx="3381">
                  <c:v>16.063600000000001</c:v>
                </c:pt>
                <c:pt idx="3382">
                  <c:v>15.8552</c:v>
                </c:pt>
                <c:pt idx="3383">
                  <c:v>15.612</c:v>
                </c:pt>
                <c:pt idx="3384">
                  <c:v>15.9366</c:v>
                </c:pt>
                <c:pt idx="3385">
                  <c:v>15.5486</c:v>
                </c:pt>
                <c:pt idx="3386">
                  <c:v>15.5655</c:v>
                </c:pt>
                <c:pt idx="3387">
                  <c:v>15.8453</c:v>
                </c:pt>
                <c:pt idx="3388">
                  <c:v>15.9177</c:v>
                </c:pt>
                <c:pt idx="3389">
                  <c:v>15.9499</c:v>
                </c:pt>
                <c:pt idx="3390">
                  <c:v>15.4939</c:v>
                </c:pt>
                <c:pt idx="3391">
                  <c:v>15.668900000000001</c:v>
                </c:pt>
                <c:pt idx="3392">
                  <c:v>15.4794</c:v>
                </c:pt>
                <c:pt idx="3393">
                  <c:v>15.898199999999999</c:v>
                </c:pt>
                <c:pt idx="3394">
                  <c:v>15.914</c:v>
                </c:pt>
                <c:pt idx="3395">
                  <c:v>16.267199999999999</c:v>
                </c:pt>
                <c:pt idx="3396">
                  <c:v>15.8772</c:v>
                </c:pt>
                <c:pt idx="3397">
                  <c:v>16.1007</c:v>
                </c:pt>
                <c:pt idx="3398">
                  <c:v>15.818</c:v>
                </c:pt>
                <c:pt idx="3399">
                  <c:v>15.874499999999999</c:v>
                </c:pt>
                <c:pt idx="3400">
                  <c:v>15.3293</c:v>
                </c:pt>
                <c:pt idx="3401">
                  <c:v>15.2255</c:v>
                </c:pt>
                <c:pt idx="3402">
                  <c:v>15.22</c:v>
                </c:pt>
                <c:pt idx="3403">
                  <c:v>14.882</c:v>
                </c:pt>
                <c:pt idx="3404">
                  <c:v>14.9216</c:v>
                </c:pt>
                <c:pt idx="3405">
                  <c:v>15.052300000000001</c:v>
                </c:pt>
                <c:pt idx="3406">
                  <c:v>14.773</c:v>
                </c:pt>
                <c:pt idx="3407">
                  <c:v>14.591100000000001</c:v>
                </c:pt>
                <c:pt idx="3408">
                  <c:v>14.677899999999999</c:v>
                </c:pt>
                <c:pt idx="3409">
                  <c:v>14.3827</c:v>
                </c:pt>
                <c:pt idx="3410">
                  <c:v>15.008599999999999</c:v>
                </c:pt>
                <c:pt idx="3411">
                  <c:v>14.9476</c:v>
                </c:pt>
                <c:pt idx="3412">
                  <c:v>14.663600000000001</c:v>
                </c:pt>
                <c:pt idx="3413">
                  <c:v>14.492800000000001</c:v>
                </c:pt>
                <c:pt idx="3414">
                  <c:v>14.7821</c:v>
                </c:pt>
                <c:pt idx="3415">
                  <c:v>14.718500000000001</c:v>
                </c:pt>
                <c:pt idx="3416">
                  <c:v>14.1424</c:v>
                </c:pt>
                <c:pt idx="3417">
                  <c:v>13.9255</c:v>
                </c:pt>
                <c:pt idx="3418">
                  <c:v>14.2622</c:v>
                </c:pt>
                <c:pt idx="3419">
                  <c:v>14.332700000000001</c:v>
                </c:pt>
                <c:pt idx="3420">
                  <c:v>14.1754</c:v>
                </c:pt>
                <c:pt idx="3421">
                  <c:v>13.758699999999999</c:v>
                </c:pt>
                <c:pt idx="3422">
                  <c:v>13.5328</c:v>
                </c:pt>
                <c:pt idx="3423">
                  <c:v>13.342599999999999</c:v>
                </c:pt>
                <c:pt idx="3424">
                  <c:v>13.8232</c:v>
                </c:pt>
                <c:pt idx="3425">
                  <c:v>14.0603</c:v>
                </c:pt>
                <c:pt idx="3426">
                  <c:v>13.721299999999999</c:v>
                </c:pt>
                <c:pt idx="3427">
                  <c:v>13.574199999999999</c:v>
                </c:pt>
                <c:pt idx="3428">
                  <c:v>13.862500000000001</c:v>
                </c:pt>
                <c:pt idx="3429">
                  <c:v>12.916499999999999</c:v>
                </c:pt>
                <c:pt idx="3430">
                  <c:v>13.1357</c:v>
                </c:pt>
                <c:pt idx="3431">
                  <c:v>13.2851</c:v>
                </c:pt>
                <c:pt idx="3432">
                  <c:v>12.994</c:v>
                </c:pt>
                <c:pt idx="3433">
                  <c:v>12.557399999999999</c:v>
                </c:pt>
                <c:pt idx="3434">
                  <c:v>12.5695</c:v>
                </c:pt>
                <c:pt idx="3435">
                  <c:v>12.443099999999999</c:v>
                </c:pt>
                <c:pt idx="3436">
                  <c:v>11.937099999999999</c:v>
                </c:pt>
                <c:pt idx="3437">
                  <c:v>11.894399999999999</c:v>
                </c:pt>
                <c:pt idx="3438">
                  <c:v>11.1531</c:v>
                </c:pt>
                <c:pt idx="3439">
                  <c:v>11.2232</c:v>
                </c:pt>
                <c:pt idx="3440">
                  <c:v>11.183</c:v>
                </c:pt>
                <c:pt idx="3441">
                  <c:v>11.642099999999999</c:v>
                </c:pt>
                <c:pt idx="3442">
                  <c:v>11.3421</c:v>
                </c:pt>
                <c:pt idx="3443">
                  <c:v>11.3942</c:v>
                </c:pt>
                <c:pt idx="3444">
                  <c:v>11.9482</c:v>
                </c:pt>
                <c:pt idx="3445">
                  <c:v>12.1675</c:v>
                </c:pt>
                <c:pt idx="3446">
                  <c:v>12.368</c:v>
                </c:pt>
                <c:pt idx="3447">
                  <c:v>12.459199999999999</c:v>
                </c:pt>
                <c:pt idx="3448">
                  <c:v>11.968</c:v>
                </c:pt>
                <c:pt idx="3449">
                  <c:v>12.3748</c:v>
                </c:pt>
                <c:pt idx="3450">
                  <c:v>12.5059</c:v>
                </c:pt>
                <c:pt idx="3451">
                  <c:v>12.627800000000001</c:v>
                </c:pt>
                <c:pt idx="3452">
                  <c:v>12.6465</c:v>
                </c:pt>
                <c:pt idx="3453">
                  <c:v>13.1731</c:v>
                </c:pt>
                <c:pt idx="3454">
                  <c:v>13.275600000000001</c:v>
                </c:pt>
                <c:pt idx="3455">
                  <c:v>13.239800000000001</c:v>
                </c:pt>
                <c:pt idx="3456">
                  <c:v>13.1014</c:v>
                </c:pt>
                <c:pt idx="3457">
                  <c:v>13.7562</c:v>
                </c:pt>
                <c:pt idx="3458">
                  <c:v>13.6919</c:v>
                </c:pt>
                <c:pt idx="3459">
                  <c:v>13.2752</c:v>
                </c:pt>
                <c:pt idx="3460">
                  <c:v>12.9971</c:v>
                </c:pt>
                <c:pt idx="3461">
                  <c:v>13.014799999999999</c:v>
                </c:pt>
                <c:pt idx="3462">
                  <c:v>12.685600000000001</c:v>
                </c:pt>
                <c:pt idx="3463">
                  <c:v>12.502599999999999</c:v>
                </c:pt>
                <c:pt idx="3464">
                  <c:v>12.700799999999999</c:v>
                </c:pt>
                <c:pt idx="3465">
                  <c:v>12.987399999999999</c:v>
                </c:pt>
                <c:pt idx="3466">
                  <c:v>12.4694</c:v>
                </c:pt>
                <c:pt idx="3467">
                  <c:v>12.247999999999999</c:v>
                </c:pt>
                <c:pt idx="3468">
                  <c:v>12.077500000000001</c:v>
                </c:pt>
                <c:pt idx="3469">
                  <c:v>11.929</c:v>
                </c:pt>
                <c:pt idx="3470">
                  <c:v>12.052099999999999</c:v>
                </c:pt>
                <c:pt idx="3471">
                  <c:v>11.4975</c:v>
                </c:pt>
                <c:pt idx="3472">
                  <c:v>11.821</c:v>
                </c:pt>
                <c:pt idx="3473">
                  <c:v>11.668699999999999</c:v>
                </c:pt>
                <c:pt idx="3474">
                  <c:v>11.6234</c:v>
                </c:pt>
                <c:pt idx="3475">
                  <c:v>11.988</c:v>
                </c:pt>
                <c:pt idx="3476">
                  <c:v>11.8927</c:v>
                </c:pt>
                <c:pt idx="3477">
                  <c:v>12.105499999999999</c:v>
                </c:pt>
                <c:pt idx="3478">
                  <c:v>12.2538</c:v>
                </c:pt>
                <c:pt idx="3479">
                  <c:v>12.151999999999999</c:v>
                </c:pt>
                <c:pt idx="3480">
                  <c:v>12.4559</c:v>
                </c:pt>
                <c:pt idx="3481">
                  <c:v>12.3491</c:v>
                </c:pt>
                <c:pt idx="3482">
                  <c:v>12.3306</c:v>
                </c:pt>
                <c:pt idx="3483">
                  <c:v>12.652699999999999</c:v>
                </c:pt>
                <c:pt idx="3484">
                  <c:v>12.4724</c:v>
                </c:pt>
                <c:pt idx="3485">
                  <c:v>12.1792</c:v>
                </c:pt>
                <c:pt idx="3486">
                  <c:v>12.226800000000001</c:v>
                </c:pt>
                <c:pt idx="3487">
                  <c:v>12.161899999999999</c:v>
                </c:pt>
                <c:pt idx="3488">
                  <c:v>11.9977</c:v>
                </c:pt>
                <c:pt idx="3489">
                  <c:v>12.089499999999999</c:v>
                </c:pt>
                <c:pt idx="3490">
                  <c:v>12.2294</c:v>
                </c:pt>
                <c:pt idx="3491">
                  <c:v>12.111800000000001</c:v>
                </c:pt>
                <c:pt idx="3492">
                  <c:v>12.322699999999999</c:v>
                </c:pt>
                <c:pt idx="3493">
                  <c:v>12.438499999999999</c:v>
                </c:pt>
                <c:pt idx="3494">
                  <c:v>11.829000000000001</c:v>
                </c:pt>
                <c:pt idx="3495">
                  <c:v>11.9428</c:v>
                </c:pt>
                <c:pt idx="3496">
                  <c:v>11.834300000000001</c:v>
                </c:pt>
                <c:pt idx="3497">
                  <c:v>12.166399999999999</c:v>
                </c:pt>
                <c:pt idx="3498">
                  <c:v>12.003399999999999</c:v>
                </c:pt>
                <c:pt idx="3499">
                  <c:v>12.247</c:v>
                </c:pt>
                <c:pt idx="3500">
                  <c:v>11.767899999999999</c:v>
                </c:pt>
                <c:pt idx="3501">
                  <c:v>11.333399999999999</c:v>
                </c:pt>
                <c:pt idx="3502">
                  <c:v>11.664099999999999</c:v>
                </c:pt>
                <c:pt idx="3503">
                  <c:v>11.3604</c:v>
                </c:pt>
                <c:pt idx="3504">
                  <c:v>10.876300000000001</c:v>
                </c:pt>
                <c:pt idx="3505">
                  <c:v>11.914300000000001</c:v>
                </c:pt>
                <c:pt idx="3506">
                  <c:v>11.7928</c:v>
                </c:pt>
                <c:pt idx="3507">
                  <c:v>11.3766</c:v>
                </c:pt>
                <c:pt idx="3508">
                  <c:v>11.287599999999999</c:v>
                </c:pt>
                <c:pt idx="3509">
                  <c:v>10.587400000000001</c:v>
                </c:pt>
                <c:pt idx="3510">
                  <c:v>9.9504000000000001</c:v>
                </c:pt>
                <c:pt idx="3511">
                  <c:v>10.645</c:v>
                </c:pt>
                <c:pt idx="3512">
                  <c:v>11.3544</c:v>
                </c:pt>
                <c:pt idx="3513">
                  <c:v>11.232699999999999</c:v>
                </c:pt>
                <c:pt idx="3514">
                  <c:v>11.4854</c:v>
                </c:pt>
                <c:pt idx="3515">
                  <c:v>11.955399999999999</c:v>
                </c:pt>
                <c:pt idx="3516">
                  <c:v>11.136100000000001</c:v>
                </c:pt>
                <c:pt idx="3517">
                  <c:v>11.7081</c:v>
                </c:pt>
                <c:pt idx="3518">
                  <c:v>11.935700000000001</c:v>
                </c:pt>
                <c:pt idx="3519">
                  <c:v>11.9986</c:v>
                </c:pt>
                <c:pt idx="3520">
                  <c:v>11.632099999999999</c:v>
                </c:pt>
                <c:pt idx="3521">
                  <c:v>12.1898</c:v>
                </c:pt>
                <c:pt idx="3522">
                  <c:v>12.8561</c:v>
                </c:pt>
                <c:pt idx="3523">
                  <c:v>12.335599999999999</c:v>
                </c:pt>
                <c:pt idx="3524">
                  <c:v>12.351699999999999</c:v>
                </c:pt>
                <c:pt idx="3525">
                  <c:v>12.145200000000001</c:v>
                </c:pt>
                <c:pt idx="3526">
                  <c:v>11.8032</c:v>
                </c:pt>
                <c:pt idx="3527">
                  <c:v>11.939299999999999</c:v>
                </c:pt>
                <c:pt idx="3528">
                  <c:v>10.7628</c:v>
                </c:pt>
                <c:pt idx="3529">
                  <c:v>11.089700000000001</c:v>
                </c:pt>
                <c:pt idx="3530">
                  <c:v>11.4504</c:v>
                </c:pt>
                <c:pt idx="3531">
                  <c:v>11.184100000000001</c:v>
                </c:pt>
                <c:pt idx="3532">
                  <c:v>11.8813</c:v>
                </c:pt>
                <c:pt idx="3533">
                  <c:v>12.2279</c:v>
                </c:pt>
                <c:pt idx="3534">
                  <c:v>11.6464</c:v>
                </c:pt>
                <c:pt idx="3535">
                  <c:v>11.69</c:v>
                </c:pt>
                <c:pt idx="3536">
                  <c:v>11.195499999999999</c:v>
                </c:pt>
                <c:pt idx="3537">
                  <c:v>12.286199999999999</c:v>
                </c:pt>
                <c:pt idx="3538">
                  <c:v>12.307399999999999</c:v>
                </c:pt>
                <c:pt idx="3539">
                  <c:v>10.9907</c:v>
                </c:pt>
                <c:pt idx="3540">
                  <c:v>11.0825</c:v>
                </c:pt>
                <c:pt idx="3541">
                  <c:v>11.968</c:v>
                </c:pt>
                <c:pt idx="3542">
                  <c:v>12.0626</c:v>
                </c:pt>
                <c:pt idx="3543">
                  <c:v>12.7477</c:v>
                </c:pt>
                <c:pt idx="3544">
                  <c:v>13.2323</c:v>
                </c:pt>
                <c:pt idx="3545">
                  <c:v>13.3819</c:v>
                </c:pt>
                <c:pt idx="3546">
                  <c:v>13.845499999999999</c:v>
                </c:pt>
                <c:pt idx="3547">
                  <c:v>13.9657</c:v>
                </c:pt>
                <c:pt idx="3548">
                  <c:v>13.3879</c:v>
                </c:pt>
                <c:pt idx="3549">
                  <c:v>14.5693</c:v>
                </c:pt>
                <c:pt idx="3550">
                  <c:v>14.46</c:v>
                </c:pt>
                <c:pt idx="3551">
                  <c:v>14.161899999999999</c:v>
                </c:pt>
                <c:pt idx="3552">
                  <c:v>14.166</c:v>
                </c:pt>
                <c:pt idx="3553">
                  <c:v>14.381600000000001</c:v>
                </c:pt>
                <c:pt idx="3554">
                  <c:v>14.916499999999999</c:v>
                </c:pt>
                <c:pt idx="3555">
                  <c:v>14.347799999999999</c:v>
                </c:pt>
                <c:pt idx="3556">
                  <c:v>13.751099999999999</c:v>
                </c:pt>
                <c:pt idx="3557">
                  <c:v>14.544499999999999</c:v>
                </c:pt>
                <c:pt idx="3558">
                  <c:v>14.247999999999999</c:v>
                </c:pt>
                <c:pt idx="3559">
                  <c:v>14.9217</c:v>
                </c:pt>
                <c:pt idx="3560">
                  <c:v>14.8522</c:v>
                </c:pt>
                <c:pt idx="3561">
                  <c:v>14.8157</c:v>
                </c:pt>
                <c:pt idx="3562">
                  <c:v>14.6957</c:v>
                </c:pt>
                <c:pt idx="3563">
                  <c:v>15.199199999999999</c:v>
                </c:pt>
                <c:pt idx="3564">
                  <c:v>14.911099999999999</c:v>
                </c:pt>
                <c:pt idx="3565">
                  <c:v>14.8256</c:v>
                </c:pt>
                <c:pt idx="3566">
                  <c:v>15.2712</c:v>
                </c:pt>
                <c:pt idx="3567">
                  <c:v>15.301500000000001</c:v>
                </c:pt>
                <c:pt idx="3568">
                  <c:v>15.403499999999999</c:v>
                </c:pt>
                <c:pt idx="3569">
                  <c:v>15.608700000000001</c:v>
                </c:pt>
                <c:pt idx="3570">
                  <c:v>15.355600000000001</c:v>
                </c:pt>
                <c:pt idx="3571">
                  <c:v>15.2241</c:v>
                </c:pt>
                <c:pt idx="3572">
                  <c:v>15.165699999999999</c:v>
                </c:pt>
                <c:pt idx="3573">
                  <c:v>15.3973</c:v>
                </c:pt>
                <c:pt idx="3574">
                  <c:v>15.217599999999999</c:v>
                </c:pt>
                <c:pt idx="3575">
                  <c:v>15.1707</c:v>
                </c:pt>
                <c:pt idx="3576">
                  <c:v>15.068099999999999</c:v>
                </c:pt>
                <c:pt idx="3577">
                  <c:v>15.181800000000001</c:v>
                </c:pt>
                <c:pt idx="3578">
                  <c:v>15.4108</c:v>
                </c:pt>
                <c:pt idx="3579">
                  <c:v>15.337</c:v>
                </c:pt>
                <c:pt idx="3580">
                  <c:v>15.2128</c:v>
                </c:pt>
                <c:pt idx="3581">
                  <c:v>15.2218</c:v>
                </c:pt>
                <c:pt idx="3582">
                  <c:v>15.379099999999999</c:v>
                </c:pt>
                <c:pt idx="3583">
                  <c:v>15.2105</c:v>
                </c:pt>
                <c:pt idx="3584">
                  <c:v>14.8126</c:v>
                </c:pt>
                <c:pt idx="3585">
                  <c:v>14.9878</c:v>
                </c:pt>
                <c:pt idx="3586">
                  <c:v>14.916399999999999</c:v>
                </c:pt>
                <c:pt idx="3587">
                  <c:v>14.538399999999999</c:v>
                </c:pt>
                <c:pt idx="3588">
                  <c:v>14.558299999999999</c:v>
                </c:pt>
                <c:pt idx="3589">
                  <c:v>14.617100000000001</c:v>
                </c:pt>
                <c:pt idx="3590">
                  <c:v>14.802899999999999</c:v>
                </c:pt>
                <c:pt idx="3591">
                  <c:v>14.471</c:v>
                </c:pt>
                <c:pt idx="3592">
                  <c:v>14.0929</c:v>
                </c:pt>
                <c:pt idx="3593">
                  <c:v>14.338100000000001</c:v>
                </c:pt>
                <c:pt idx="3594">
                  <c:v>14.239699999999999</c:v>
                </c:pt>
                <c:pt idx="3595">
                  <c:v>14.501899999999999</c:v>
                </c:pt>
                <c:pt idx="3596">
                  <c:v>14.3468</c:v>
                </c:pt>
                <c:pt idx="3597">
                  <c:v>14.1478</c:v>
                </c:pt>
                <c:pt idx="3598">
                  <c:v>14.144500000000001</c:v>
                </c:pt>
                <c:pt idx="3599">
                  <c:v>14.0283</c:v>
                </c:pt>
                <c:pt idx="3600">
                  <c:v>13.8758</c:v>
                </c:pt>
                <c:pt idx="3601">
                  <c:v>13.539099999999999</c:v>
                </c:pt>
                <c:pt idx="3602">
                  <c:v>13.6633</c:v>
                </c:pt>
                <c:pt idx="3603">
                  <c:v>13.7744</c:v>
                </c:pt>
                <c:pt idx="3604">
                  <c:v>13.885899999999999</c:v>
                </c:pt>
                <c:pt idx="3605">
                  <c:v>13.738799999999999</c:v>
                </c:pt>
                <c:pt idx="3606">
                  <c:v>14.036</c:v>
                </c:pt>
                <c:pt idx="3607">
                  <c:v>13.816700000000001</c:v>
                </c:pt>
                <c:pt idx="3608">
                  <c:v>13.936299999999999</c:v>
                </c:pt>
                <c:pt idx="3609">
                  <c:v>13.8847</c:v>
                </c:pt>
                <c:pt idx="3610">
                  <c:v>14.0969</c:v>
                </c:pt>
                <c:pt idx="3611">
                  <c:v>14.154299999999999</c:v>
                </c:pt>
                <c:pt idx="3612">
                  <c:v>14.1</c:v>
                </c:pt>
                <c:pt idx="3613">
                  <c:v>14.191000000000001</c:v>
                </c:pt>
                <c:pt idx="3614">
                  <c:v>14.616400000000001</c:v>
                </c:pt>
                <c:pt idx="3615">
                  <c:v>14.5036</c:v>
                </c:pt>
                <c:pt idx="3616">
                  <c:v>14.5235</c:v>
                </c:pt>
                <c:pt idx="3617">
                  <c:v>14.427899999999999</c:v>
                </c:pt>
                <c:pt idx="3618">
                  <c:v>14.6717</c:v>
                </c:pt>
                <c:pt idx="3619">
                  <c:v>14.632099999999999</c:v>
                </c:pt>
                <c:pt idx="3620">
                  <c:v>14.7752</c:v>
                </c:pt>
                <c:pt idx="3621">
                  <c:v>14.8741</c:v>
                </c:pt>
                <c:pt idx="3622">
                  <c:v>14.879799999999999</c:v>
                </c:pt>
                <c:pt idx="3623">
                  <c:v>14.6607</c:v>
                </c:pt>
                <c:pt idx="3624">
                  <c:v>14.5974</c:v>
                </c:pt>
                <c:pt idx="3625">
                  <c:v>14.887600000000001</c:v>
                </c:pt>
                <c:pt idx="3626">
                  <c:v>14.884</c:v>
                </c:pt>
                <c:pt idx="3627">
                  <c:v>14.852499999999999</c:v>
                </c:pt>
                <c:pt idx="3628">
                  <c:v>15.3246</c:v>
                </c:pt>
                <c:pt idx="3629">
                  <c:v>15.024100000000001</c:v>
                </c:pt>
                <c:pt idx="3630">
                  <c:v>15.034700000000001</c:v>
                </c:pt>
                <c:pt idx="3631">
                  <c:v>15.115399999999999</c:v>
                </c:pt>
                <c:pt idx="3632">
                  <c:v>15.2842</c:v>
                </c:pt>
                <c:pt idx="3633">
                  <c:v>15.2658</c:v>
                </c:pt>
                <c:pt idx="3634">
                  <c:v>15.2094</c:v>
                </c:pt>
                <c:pt idx="3635">
                  <c:v>15.1442</c:v>
                </c:pt>
                <c:pt idx="3636">
                  <c:v>15.0101</c:v>
                </c:pt>
                <c:pt idx="3637">
                  <c:v>15.233499999999999</c:v>
                </c:pt>
                <c:pt idx="3638">
                  <c:v>15.195</c:v>
                </c:pt>
                <c:pt idx="3639">
                  <c:v>15.4323</c:v>
                </c:pt>
                <c:pt idx="3640">
                  <c:v>15.6035</c:v>
                </c:pt>
                <c:pt idx="3641">
                  <c:v>15.567600000000001</c:v>
                </c:pt>
                <c:pt idx="3642">
                  <c:v>15.541499999999999</c:v>
                </c:pt>
                <c:pt idx="3643">
                  <c:v>15.417400000000001</c:v>
                </c:pt>
                <c:pt idx="3644">
                  <c:v>15.3308</c:v>
                </c:pt>
                <c:pt idx="3645">
                  <c:v>15.315200000000001</c:v>
                </c:pt>
                <c:pt idx="3646">
                  <c:v>15.111800000000001</c:v>
                </c:pt>
                <c:pt idx="3647">
                  <c:v>15.181100000000001</c:v>
                </c:pt>
                <c:pt idx="3648">
                  <c:v>15.1119</c:v>
                </c:pt>
                <c:pt idx="3649">
                  <c:v>15.3743</c:v>
                </c:pt>
                <c:pt idx="3650">
                  <c:v>15.2407</c:v>
                </c:pt>
                <c:pt idx="3651">
                  <c:v>15.340999999999999</c:v>
                </c:pt>
                <c:pt idx="3652">
                  <c:v>15.285399999999999</c:v>
                </c:pt>
                <c:pt idx="3653">
                  <c:v>15.0404</c:v>
                </c:pt>
                <c:pt idx="3654">
                  <c:v>15.0762</c:v>
                </c:pt>
                <c:pt idx="3655">
                  <c:v>15.131399999999999</c:v>
                </c:pt>
                <c:pt idx="3656">
                  <c:v>15.125</c:v>
                </c:pt>
                <c:pt idx="3657">
                  <c:v>15.036899999999999</c:v>
                </c:pt>
                <c:pt idx="3658">
                  <c:v>14.9351</c:v>
                </c:pt>
                <c:pt idx="3659">
                  <c:v>14.8505</c:v>
                </c:pt>
                <c:pt idx="3660">
                  <c:v>14.9398</c:v>
                </c:pt>
                <c:pt idx="3661">
                  <c:v>14.921799999999999</c:v>
                </c:pt>
                <c:pt idx="3662">
                  <c:v>14.6243</c:v>
                </c:pt>
                <c:pt idx="3663">
                  <c:v>14.574299999999999</c:v>
                </c:pt>
                <c:pt idx="3664">
                  <c:v>14.238899999999999</c:v>
                </c:pt>
                <c:pt idx="3665">
                  <c:v>14.1494</c:v>
                </c:pt>
                <c:pt idx="3666">
                  <c:v>14.151</c:v>
                </c:pt>
                <c:pt idx="3667">
                  <c:v>14.449199999999999</c:v>
                </c:pt>
                <c:pt idx="3668">
                  <c:v>14.3864</c:v>
                </c:pt>
                <c:pt idx="3669">
                  <c:v>14.4901</c:v>
                </c:pt>
                <c:pt idx="3670">
                  <c:v>14.535</c:v>
                </c:pt>
                <c:pt idx="3671">
                  <c:v>14.504099999999999</c:v>
                </c:pt>
                <c:pt idx="3672">
                  <c:v>14.4704</c:v>
                </c:pt>
                <c:pt idx="3673">
                  <c:v>14.4215</c:v>
                </c:pt>
                <c:pt idx="3674">
                  <c:v>14.402100000000001</c:v>
                </c:pt>
                <c:pt idx="3675">
                  <c:v>13.8992</c:v>
                </c:pt>
                <c:pt idx="3676">
                  <c:v>13.853899999999999</c:v>
                </c:pt>
                <c:pt idx="3677">
                  <c:v>13.9602</c:v>
                </c:pt>
                <c:pt idx="3678">
                  <c:v>14.0945</c:v>
                </c:pt>
                <c:pt idx="3679">
                  <c:v>14.222799999999999</c:v>
                </c:pt>
                <c:pt idx="3680">
                  <c:v>14.1747</c:v>
                </c:pt>
                <c:pt idx="3681">
                  <c:v>13.930400000000001</c:v>
                </c:pt>
                <c:pt idx="3682">
                  <c:v>13.606400000000001</c:v>
                </c:pt>
                <c:pt idx="3683">
                  <c:v>13.9369</c:v>
                </c:pt>
                <c:pt idx="3684">
                  <c:v>13.383800000000001</c:v>
                </c:pt>
                <c:pt idx="3685">
                  <c:v>13.4994</c:v>
                </c:pt>
                <c:pt idx="3686">
                  <c:v>13.7872</c:v>
                </c:pt>
                <c:pt idx="3687">
                  <c:v>13.681699999999999</c:v>
                </c:pt>
                <c:pt idx="3688">
                  <c:v>13.7738</c:v>
                </c:pt>
                <c:pt idx="3689">
                  <c:v>13.228300000000001</c:v>
                </c:pt>
                <c:pt idx="3690">
                  <c:v>13.409700000000001</c:v>
                </c:pt>
                <c:pt idx="3691">
                  <c:v>13.5244</c:v>
                </c:pt>
                <c:pt idx="3692">
                  <c:v>13.822699999999999</c:v>
                </c:pt>
                <c:pt idx="3693">
                  <c:v>13.742800000000001</c:v>
                </c:pt>
                <c:pt idx="3694">
                  <c:v>13.758100000000001</c:v>
                </c:pt>
                <c:pt idx="3695">
                  <c:v>13.748799999999999</c:v>
                </c:pt>
                <c:pt idx="3696">
                  <c:v>14.0647</c:v>
                </c:pt>
                <c:pt idx="3697">
                  <c:v>14.1568</c:v>
                </c:pt>
                <c:pt idx="3698">
                  <c:v>14.1737</c:v>
                </c:pt>
                <c:pt idx="3699">
                  <c:v>14.065899999999999</c:v>
                </c:pt>
                <c:pt idx="3700">
                  <c:v>13.8424</c:v>
                </c:pt>
                <c:pt idx="3701">
                  <c:v>13.725199999999999</c:v>
                </c:pt>
                <c:pt idx="3702">
                  <c:v>13.8969</c:v>
                </c:pt>
                <c:pt idx="3703">
                  <c:v>13.7973</c:v>
                </c:pt>
                <c:pt idx="3704">
                  <c:v>13.8224</c:v>
                </c:pt>
                <c:pt idx="3705">
                  <c:v>13.8283</c:v>
                </c:pt>
                <c:pt idx="3706">
                  <c:v>14.003</c:v>
                </c:pt>
                <c:pt idx="3707">
                  <c:v>13.812200000000001</c:v>
                </c:pt>
                <c:pt idx="3708">
                  <c:v>13.700799999999999</c:v>
                </c:pt>
                <c:pt idx="3709">
                  <c:v>13.617100000000001</c:v>
                </c:pt>
                <c:pt idx="3710">
                  <c:v>13.6646</c:v>
                </c:pt>
                <c:pt idx="3711">
                  <c:v>13.542999999999999</c:v>
                </c:pt>
                <c:pt idx="3712">
                  <c:v>13.6492</c:v>
                </c:pt>
                <c:pt idx="3713">
                  <c:v>14.0885</c:v>
                </c:pt>
                <c:pt idx="3714">
                  <c:v>14.2273</c:v>
                </c:pt>
                <c:pt idx="3715">
                  <c:v>14.078099999999999</c:v>
                </c:pt>
                <c:pt idx="3716">
                  <c:v>13.8361</c:v>
                </c:pt>
                <c:pt idx="3717">
                  <c:v>13.8925</c:v>
                </c:pt>
                <c:pt idx="3718">
                  <c:v>13.813000000000001</c:v>
                </c:pt>
                <c:pt idx="3719">
                  <c:v>13.5665</c:v>
                </c:pt>
                <c:pt idx="3720">
                  <c:v>13.775399999999999</c:v>
                </c:pt>
                <c:pt idx="3721">
                  <c:v>13.622</c:v>
                </c:pt>
                <c:pt idx="3722">
                  <c:v>13.307</c:v>
                </c:pt>
                <c:pt idx="3723">
                  <c:v>13.446899999999999</c:v>
                </c:pt>
                <c:pt idx="3724">
                  <c:v>13.5106</c:v>
                </c:pt>
                <c:pt idx="3725">
                  <c:v>13.8893</c:v>
                </c:pt>
                <c:pt idx="3726">
                  <c:v>13.8865</c:v>
                </c:pt>
                <c:pt idx="3727">
                  <c:v>14.213900000000001</c:v>
                </c:pt>
                <c:pt idx="3728">
                  <c:v>14.0532</c:v>
                </c:pt>
                <c:pt idx="3729">
                  <c:v>14.2361</c:v>
                </c:pt>
                <c:pt idx="3730">
                  <c:v>14.1134</c:v>
                </c:pt>
                <c:pt idx="3731">
                  <c:v>13.922499999999999</c:v>
                </c:pt>
                <c:pt idx="3732">
                  <c:v>14.1883</c:v>
                </c:pt>
                <c:pt idx="3733">
                  <c:v>14.131600000000001</c:v>
                </c:pt>
                <c:pt idx="3734">
                  <c:v>14.484400000000001</c:v>
                </c:pt>
                <c:pt idx="3735">
                  <c:v>14.486800000000001</c:v>
                </c:pt>
                <c:pt idx="3736">
                  <c:v>16.4756</c:v>
                </c:pt>
                <c:pt idx="3737">
                  <c:v>16.589700000000001</c:v>
                </c:pt>
                <c:pt idx="3738">
                  <c:v>16.562100000000001</c:v>
                </c:pt>
                <c:pt idx="3739">
                  <c:v>16.787500000000001</c:v>
                </c:pt>
                <c:pt idx="3740">
                  <c:v>16.757899999999999</c:v>
                </c:pt>
                <c:pt idx="3741">
                  <c:v>16.5776</c:v>
                </c:pt>
                <c:pt idx="3742">
                  <c:v>16.2729</c:v>
                </c:pt>
                <c:pt idx="3743">
                  <c:v>16.171299999999999</c:v>
                </c:pt>
                <c:pt idx="3744">
                  <c:v>16.185600000000001</c:v>
                </c:pt>
                <c:pt idx="3745">
                  <c:v>16.069800000000001</c:v>
                </c:pt>
                <c:pt idx="3746">
                  <c:v>16.306899999999999</c:v>
                </c:pt>
                <c:pt idx="3747">
                  <c:v>16.509599999999999</c:v>
                </c:pt>
                <c:pt idx="3748">
                  <c:v>16.438099999999999</c:v>
                </c:pt>
                <c:pt idx="3749">
                  <c:v>16.328499999999998</c:v>
                </c:pt>
                <c:pt idx="3750">
                  <c:v>16.709700000000002</c:v>
                </c:pt>
                <c:pt idx="3751">
                  <c:v>16.582899999999999</c:v>
                </c:pt>
                <c:pt idx="3752">
                  <c:v>16.603100000000001</c:v>
                </c:pt>
                <c:pt idx="3753">
                  <c:v>16.326899999999998</c:v>
                </c:pt>
                <c:pt idx="3754">
                  <c:v>16.0609</c:v>
                </c:pt>
                <c:pt idx="3755">
                  <c:v>16.138999999999999</c:v>
                </c:pt>
                <c:pt idx="3756">
                  <c:v>16.2301</c:v>
                </c:pt>
                <c:pt idx="3757">
                  <c:v>16.09</c:v>
                </c:pt>
                <c:pt idx="3758">
                  <c:v>16.060600000000001</c:v>
                </c:pt>
                <c:pt idx="3759">
                  <c:v>15.603899999999999</c:v>
                </c:pt>
                <c:pt idx="3760">
                  <c:v>15.3629</c:v>
                </c:pt>
                <c:pt idx="3761">
                  <c:v>15.725300000000001</c:v>
                </c:pt>
                <c:pt idx="3762">
                  <c:v>15.460599999999999</c:v>
                </c:pt>
                <c:pt idx="3763">
                  <c:v>15.676</c:v>
                </c:pt>
                <c:pt idx="3764">
                  <c:v>15.587199999999999</c:v>
                </c:pt>
                <c:pt idx="3765">
                  <c:v>15.855499999999999</c:v>
                </c:pt>
                <c:pt idx="3766">
                  <c:v>15.7554</c:v>
                </c:pt>
                <c:pt idx="3767">
                  <c:v>15.945</c:v>
                </c:pt>
                <c:pt idx="3768">
                  <c:v>16.035799999999998</c:v>
                </c:pt>
                <c:pt idx="3769">
                  <c:v>15.5692</c:v>
                </c:pt>
                <c:pt idx="3770">
                  <c:v>15.7097</c:v>
                </c:pt>
                <c:pt idx="3771">
                  <c:v>15.9497</c:v>
                </c:pt>
                <c:pt idx="3772">
                  <c:v>15.914300000000001</c:v>
                </c:pt>
                <c:pt idx="3773">
                  <c:v>16.378399999999999</c:v>
                </c:pt>
                <c:pt idx="3774">
                  <c:v>16.162199999999999</c:v>
                </c:pt>
                <c:pt idx="3775">
                  <c:v>16.177399999999999</c:v>
                </c:pt>
                <c:pt idx="3776">
                  <c:v>16.156300000000002</c:v>
                </c:pt>
                <c:pt idx="3777">
                  <c:v>16.622699999999998</c:v>
                </c:pt>
                <c:pt idx="3778">
                  <c:v>16.4255</c:v>
                </c:pt>
                <c:pt idx="3779">
                  <c:v>16.5261</c:v>
                </c:pt>
                <c:pt idx="3780">
                  <c:v>16.465299999999999</c:v>
                </c:pt>
                <c:pt idx="3781">
                  <c:v>16.249400000000001</c:v>
                </c:pt>
                <c:pt idx="3782">
                  <c:v>16.244199999999999</c:v>
                </c:pt>
                <c:pt idx="3783">
                  <c:v>16.250599999999999</c:v>
                </c:pt>
                <c:pt idx="3784">
                  <c:v>16.107800000000001</c:v>
                </c:pt>
                <c:pt idx="3785">
                  <c:v>16.037199999999999</c:v>
                </c:pt>
                <c:pt idx="3786">
                  <c:v>16.446400000000001</c:v>
                </c:pt>
                <c:pt idx="3787">
                  <c:v>16.4482</c:v>
                </c:pt>
                <c:pt idx="3788">
                  <c:v>16.420400000000001</c:v>
                </c:pt>
                <c:pt idx="3789">
                  <c:v>16.529900000000001</c:v>
                </c:pt>
                <c:pt idx="3790">
                  <c:v>16.656199999999998</c:v>
                </c:pt>
                <c:pt idx="3791">
                  <c:v>16.578700000000001</c:v>
                </c:pt>
                <c:pt idx="3792">
                  <c:v>16.665099999999999</c:v>
                </c:pt>
                <c:pt idx="3793">
                  <c:v>16.668500000000002</c:v>
                </c:pt>
                <c:pt idx="3794">
                  <c:v>16.526499999999999</c:v>
                </c:pt>
                <c:pt idx="3795">
                  <c:v>16.563199999999998</c:v>
                </c:pt>
                <c:pt idx="3796">
                  <c:v>16.368500000000001</c:v>
                </c:pt>
                <c:pt idx="3797">
                  <c:v>16.317</c:v>
                </c:pt>
                <c:pt idx="3798">
                  <c:v>16.3841</c:v>
                </c:pt>
                <c:pt idx="3799">
                  <c:v>16.356200000000001</c:v>
                </c:pt>
                <c:pt idx="3800">
                  <c:v>16.1876</c:v>
                </c:pt>
                <c:pt idx="3801">
                  <c:v>16.229099999999999</c:v>
                </c:pt>
                <c:pt idx="3802">
                  <c:v>16.178100000000001</c:v>
                </c:pt>
                <c:pt idx="3803">
                  <c:v>16.082100000000001</c:v>
                </c:pt>
                <c:pt idx="3804">
                  <c:v>16.098199999999999</c:v>
                </c:pt>
                <c:pt idx="3805">
                  <c:v>16.157399999999999</c:v>
                </c:pt>
                <c:pt idx="3806">
                  <c:v>16.066400000000002</c:v>
                </c:pt>
                <c:pt idx="3807">
                  <c:v>16.175599999999999</c:v>
                </c:pt>
                <c:pt idx="3808">
                  <c:v>16.077400000000001</c:v>
                </c:pt>
                <c:pt idx="3809">
                  <c:v>15.6235</c:v>
                </c:pt>
                <c:pt idx="3810">
                  <c:v>15.6938</c:v>
                </c:pt>
                <c:pt idx="3811">
                  <c:v>15.685</c:v>
                </c:pt>
                <c:pt idx="3812">
                  <c:v>15.534599999999999</c:v>
                </c:pt>
                <c:pt idx="3813">
                  <c:v>15.5335</c:v>
                </c:pt>
                <c:pt idx="3814">
                  <c:v>15.317399999999999</c:v>
                </c:pt>
                <c:pt idx="3815">
                  <c:v>15.3344</c:v>
                </c:pt>
                <c:pt idx="3816">
                  <c:v>15.613899999999999</c:v>
                </c:pt>
                <c:pt idx="3817">
                  <c:v>15.539400000000001</c:v>
                </c:pt>
                <c:pt idx="3818">
                  <c:v>15.72</c:v>
                </c:pt>
                <c:pt idx="3819">
                  <c:v>15.5609</c:v>
                </c:pt>
                <c:pt idx="3820">
                  <c:v>15.3872</c:v>
                </c:pt>
                <c:pt idx="3821">
                  <c:v>15.444000000000001</c:v>
                </c:pt>
                <c:pt idx="3822">
                  <c:v>15.1142</c:v>
                </c:pt>
                <c:pt idx="3823">
                  <c:v>15.4709</c:v>
                </c:pt>
                <c:pt idx="3824">
                  <c:v>15.616300000000001</c:v>
                </c:pt>
                <c:pt idx="3825">
                  <c:v>15.4412</c:v>
                </c:pt>
                <c:pt idx="3826">
                  <c:v>15.456200000000001</c:v>
                </c:pt>
                <c:pt idx="3827">
                  <c:v>15.2759</c:v>
                </c:pt>
                <c:pt idx="3828">
                  <c:v>15.245200000000001</c:v>
                </c:pt>
                <c:pt idx="3829">
                  <c:v>15.259399999999999</c:v>
                </c:pt>
                <c:pt idx="3830">
                  <c:v>14.893599999999999</c:v>
                </c:pt>
                <c:pt idx="3831">
                  <c:v>14.848699999999999</c:v>
                </c:pt>
                <c:pt idx="3832">
                  <c:v>15.0541</c:v>
                </c:pt>
                <c:pt idx="3833">
                  <c:v>15.3123</c:v>
                </c:pt>
                <c:pt idx="3834">
                  <c:v>15.3241</c:v>
                </c:pt>
                <c:pt idx="3835">
                  <c:v>15.321899999999999</c:v>
                </c:pt>
                <c:pt idx="3836">
                  <c:v>15.779199999999999</c:v>
                </c:pt>
                <c:pt idx="3837">
                  <c:v>15.5593</c:v>
                </c:pt>
                <c:pt idx="3838">
                  <c:v>15.462400000000001</c:v>
                </c:pt>
                <c:pt idx="3839">
                  <c:v>15.103999999999999</c:v>
                </c:pt>
                <c:pt idx="3840">
                  <c:v>15.507899999999999</c:v>
                </c:pt>
                <c:pt idx="3841">
                  <c:v>15.4458</c:v>
                </c:pt>
                <c:pt idx="3842">
                  <c:v>15.3767</c:v>
                </c:pt>
                <c:pt idx="3843">
                  <c:v>15.578799999999999</c:v>
                </c:pt>
                <c:pt idx="3844">
                  <c:v>15.4193</c:v>
                </c:pt>
                <c:pt idx="3845">
                  <c:v>15.6874</c:v>
                </c:pt>
                <c:pt idx="3846">
                  <c:v>16.070799999999998</c:v>
                </c:pt>
                <c:pt idx="3847">
                  <c:v>15.9924</c:v>
                </c:pt>
                <c:pt idx="3848">
                  <c:v>16.346900000000002</c:v>
                </c:pt>
                <c:pt idx="3849">
                  <c:v>16.294</c:v>
                </c:pt>
                <c:pt idx="3850">
                  <c:v>16.514099999999999</c:v>
                </c:pt>
                <c:pt idx="3851">
                  <c:v>16.440999999999999</c:v>
                </c:pt>
                <c:pt idx="3852">
                  <c:v>16.470099999999999</c:v>
                </c:pt>
                <c:pt idx="3853">
                  <c:v>16.4785</c:v>
                </c:pt>
                <c:pt idx="3854">
                  <c:v>16.517900000000001</c:v>
                </c:pt>
                <c:pt idx="3855">
                  <c:v>16.4559</c:v>
                </c:pt>
                <c:pt idx="3856">
                  <c:v>16.132000000000001</c:v>
                </c:pt>
                <c:pt idx="3857">
                  <c:v>16.035699999999999</c:v>
                </c:pt>
                <c:pt idx="3858">
                  <c:v>16.260899999999999</c:v>
                </c:pt>
                <c:pt idx="3859">
                  <c:v>16.248799999999999</c:v>
                </c:pt>
                <c:pt idx="3860">
                  <c:v>16.1968</c:v>
                </c:pt>
                <c:pt idx="3861">
                  <c:v>16.177299999999999</c:v>
                </c:pt>
                <c:pt idx="3862">
                  <c:v>16.126100000000001</c:v>
                </c:pt>
                <c:pt idx="3863">
                  <c:v>16.098500000000001</c:v>
                </c:pt>
                <c:pt idx="3864">
                  <c:v>16.117899999999999</c:v>
                </c:pt>
                <c:pt idx="3865">
                  <c:v>16.1205</c:v>
                </c:pt>
                <c:pt idx="3866">
                  <c:v>15.978999999999999</c:v>
                </c:pt>
                <c:pt idx="3867">
                  <c:v>16.028600000000001</c:v>
                </c:pt>
                <c:pt idx="3868">
                  <c:v>16.077100000000002</c:v>
                </c:pt>
                <c:pt idx="3869">
                  <c:v>16.273700000000002</c:v>
                </c:pt>
                <c:pt idx="3870">
                  <c:v>16.1694</c:v>
                </c:pt>
                <c:pt idx="3871">
                  <c:v>16.398399999999999</c:v>
                </c:pt>
                <c:pt idx="3872">
                  <c:v>16.3704</c:v>
                </c:pt>
                <c:pt idx="3873">
                  <c:v>16.380400000000002</c:v>
                </c:pt>
                <c:pt idx="3874">
                  <c:v>16.270299999999999</c:v>
                </c:pt>
                <c:pt idx="3875">
                  <c:v>16.1812</c:v>
                </c:pt>
                <c:pt idx="3876">
                  <c:v>15.9405</c:v>
                </c:pt>
                <c:pt idx="3877">
                  <c:v>16.113099999999999</c:v>
                </c:pt>
                <c:pt idx="3878">
                  <c:v>16.095700000000001</c:v>
                </c:pt>
                <c:pt idx="3879">
                  <c:v>15.9183</c:v>
                </c:pt>
                <c:pt idx="3880">
                  <c:v>16.2118</c:v>
                </c:pt>
                <c:pt idx="3881">
                  <c:v>16.357900000000001</c:v>
                </c:pt>
                <c:pt idx="3882">
                  <c:v>16.451000000000001</c:v>
                </c:pt>
                <c:pt idx="3883">
                  <c:v>16.438700000000001</c:v>
                </c:pt>
                <c:pt idx="3884">
                  <c:v>16.432700000000001</c:v>
                </c:pt>
                <c:pt idx="3885">
                  <c:v>16.432300000000001</c:v>
                </c:pt>
                <c:pt idx="3886">
                  <c:v>16.3047</c:v>
                </c:pt>
                <c:pt idx="3887">
                  <c:v>16.282499999999999</c:v>
                </c:pt>
                <c:pt idx="3888">
                  <c:v>16.195499999999999</c:v>
                </c:pt>
                <c:pt idx="3889">
                  <c:v>16.3431</c:v>
                </c:pt>
                <c:pt idx="3890">
                  <c:v>16.3813</c:v>
                </c:pt>
                <c:pt idx="3891">
                  <c:v>16.397099999999998</c:v>
                </c:pt>
                <c:pt idx="3892">
                  <c:v>16.3748</c:v>
                </c:pt>
                <c:pt idx="3893">
                  <c:v>16.275700000000001</c:v>
                </c:pt>
                <c:pt idx="3894">
                  <c:v>16.292999999999999</c:v>
                </c:pt>
                <c:pt idx="3895">
                  <c:v>16.167100000000001</c:v>
                </c:pt>
                <c:pt idx="3896">
                  <c:v>16.175799999999999</c:v>
                </c:pt>
                <c:pt idx="3897">
                  <c:v>16.210799999999999</c:v>
                </c:pt>
                <c:pt idx="3898">
                  <c:v>16.066199999999998</c:v>
                </c:pt>
                <c:pt idx="3899">
                  <c:v>16.309200000000001</c:v>
                </c:pt>
                <c:pt idx="3900">
                  <c:v>16.222200000000001</c:v>
                </c:pt>
                <c:pt idx="3901">
                  <c:v>16.235499999999998</c:v>
                </c:pt>
                <c:pt idx="3902">
                  <c:v>16.191700000000001</c:v>
                </c:pt>
                <c:pt idx="3903">
                  <c:v>16.158899999999999</c:v>
                </c:pt>
                <c:pt idx="3904">
                  <c:v>16.081700000000001</c:v>
                </c:pt>
                <c:pt idx="3905">
                  <c:v>15.9786</c:v>
                </c:pt>
                <c:pt idx="3906">
                  <c:v>15.95</c:v>
                </c:pt>
                <c:pt idx="3907">
                  <c:v>16.0961</c:v>
                </c:pt>
                <c:pt idx="3908">
                  <c:v>16.1313</c:v>
                </c:pt>
                <c:pt idx="3909">
                  <c:v>16.166499999999999</c:v>
                </c:pt>
                <c:pt idx="3910">
                  <c:v>15.9893</c:v>
                </c:pt>
                <c:pt idx="3911">
                  <c:v>16.015999999999998</c:v>
                </c:pt>
                <c:pt idx="3912">
                  <c:v>16.067299999999999</c:v>
                </c:pt>
                <c:pt idx="3913">
                  <c:v>15.922700000000001</c:v>
                </c:pt>
                <c:pt idx="3914">
                  <c:v>15.9473</c:v>
                </c:pt>
                <c:pt idx="3915">
                  <c:v>15.9491</c:v>
                </c:pt>
                <c:pt idx="3916">
                  <c:v>15.924300000000001</c:v>
                </c:pt>
                <c:pt idx="3917">
                  <c:v>15.7506</c:v>
                </c:pt>
                <c:pt idx="3918">
                  <c:v>15.6899</c:v>
                </c:pt>
                <c:pt idx="3919">
                  <c:v>15.5928</c:v>
                </c:pt>
                <c:pt idx="3920">
                  <c:v>15.695600000000001</c:v>
                </c:pt>
                <c:pt idx="3921">
                  <c:v>15.6495</c:v>
                </c:pt>
                <c:pt idx="3922">
                  <c:v>15.6326</c:v>
                </c:pt>
                <c:pt idx="3923">
                  <c:v>15.571999999999999</c:v>
                </c:pt>
                <c:pt idx="3924">
                  <c:v>15.5589</c:v>
                </c:pt>
                <c:pt idx="3925">
                  <c:v>15.414899999999999</c:v>
                </c:pt>
                <c:pt idx="3926">
                  <c:v>15.4186</c:v>
                </c:pt>
                <c:pt idx="3927">
                  <c:v>15.446300000000001</c:v>
                </c:pt>
                <c:pt idx="3928">
                  <c:v>15.3843</c:v>
                </c:pt>
                <c:pt idx="3929">
                  <c:v>15.5114</c:v>
                </c:pt>
                <c:pt idx="3930">
                  <c:v>15.6014</c:v>
                </c:pt>
                <c:pt idx="3931">
                  <c:v>15.5755</c:v>
                </c:pt>
                <c:pt idx="3932">
                  <c:v>15.549200000000001</c:v>
                </c:pt>
                <c:pt idx="3933">
                  <c:v>15.527699999999999</c:v>
                </c:pt>
                <c:pt idx="3934">
                  <c:v>15.2714</c:v>
                </c:pt>
                <c:pt idx="3935">
                  <c:v>15.1501</c:v>
                </c:pt>
                <c:pt idx="3936">
                  <c:v>14.9765</c:v>
                </c:pt>
                <c:pt idx="3937">
                  <c:v>15.019500000000001</c:v>
                </c:pt>
                <c:pt idx="3938">
                  <c:v>14.959899999999999</c:v>
                </c:pt>
                <c:pt idx="3939">
                  <c:v>14.8621</c:v>
                </c:pt>
                <c:pt idx="3940">
                  <c:v>15.1553</c:v>
                </c:pt>
                <c:pt idx="3941">
                  <c:v>15.120100000000001</c:v>
                </c:pt>
                <c:pt idx="3942">
                  <c:v>15.121700000000001</c:v>
                </c:pt>
                <c:pt idx="3943">
                  <c:v>15.0298</c:v>
                </c:pt>
                <c:pt idx="3944">
                  <c:v>15.068099999999999</c:v>
                </c:pt>
                <c:pt idx="3945">
                  <c:v>14.836600000000001</c:v>
                </c:pt>
                <c:pt idx="3946">
                  <c:v>14.9893</c:v>
                </c:pt>
                <c:pt idx="3947">
                  <c:v>15.1487</c:v>
                </c:pt>
                <c:pt idx="3948">
                  <c:v>15.192399999999999</c:v>
                </c:pt>
                <c:pt idx="3949">
                  <c:v>15.106400000000001</c:v>
                </c:pt>
                <c:pt idx="3950">
                  <c:v>15.6302</c:v>
                </c:pt>
                <c:pt idx="3951">
                  <c:v>15.6479</c:v>
                </c:pt>
                <c:pt idx="3952">
                  <c:v>15.702999999999999</c:v>
                </c:pt>
                <c:pt idx="3953">
                  <c:v>15.7125</c:v>
                </c:pt>
                <c:pt idx="3954">
                  <c:v>15.725</c:v>
                </c:pt>
                <c:pt idx="3955">
                  <c:v>15.6896</c:v>
                </c:pt>
                <c:pt idx="3956">
                  <c:v>15.694100000000001</c:v>
                </c:pt>
                <c:pt idx="3957">
                  <c:v>15.708500000000001</c:v>
                </c:pt>
                <c:pt idx="3958">
                  <c:v>15.589499999999999</c:v>
                </c:pt>
                <c:pt idx="3959">
                  <c:v>15.472200000000001</c:v>
                </c:pt>
                <c:pt idx="3960">
                  <c:v>15.525</c:v>
                </c:pt>
                <c:pt idx="3961">
                  <c:v>15.6312</c:v>
                </c:pt>
                <c:pt idx="3962">
                  <c:v>15.656000000000001</c:v>
                </c:pt>
                <c:pt idx="3963">
                  <c:v>15.6312</c:v>
                </c:pt>
                <c:pt idx="3964">
                  <c:v>15.614699999999999</c:v>
                </c:pt>
                <c:pt idx="3965">
                  <c:v>15.620900000000001</c:v>
                </c:pt>
                <c:pt idx="3966">
                  <c:v>15.5951</c:v>
                </c:pt>
                <c:pt idx="3967">
                  <c:v>15.568099999999999</c:v>
                </c:pt>
                <c:pt idx="3968">
                  <c:v>15.4625</c:v>
                </c:pt>
                <c:pt idx="3969">
                  <c:v>15.36</c:v>
                </c:pt>
                <c:pt idx="3970">
                  <c:v>15.372999999999999</c:v>
                </c:pt>
                <c:pt idx="3971">
                  <c:v>15.381</c:v>
                </c:pt>
                <c:pt idx="3972">
                  <c:v>15.5449</c:v>
                </c:pt>
                <c:pt idx="3973">
                  <c:v>15.4123</c:v>
                </c:pt>
                <c:pt idx="3974">
                  <c:v>15.344900000000001</c:v>
                </c:pt>
                <c:pt idx="3975">
                  <c:v>15.4077</c:v>
                </c:pt>
                <c:pt idx="3976">
                  <c:v>15.3628</c:v>
                </c:pt>
                <c:pt idx="3977">
                  <c:v>15.402699999999999</c:v>
                </c:pt>
                <c:pt idx="3978">
                  <c:v>15.4017</c:v>
                </c:pt>
                <c:pt idx="3979">
                  <c:v>15.3752</c:v>
                </c:pt>
                <c:pt idx="3980">
                  <c:v>15.2875</c:v>
                </c:pt>
                <c:pt idx="3981">
                  <c:v>15.1882</c:v>
                </c:pt>
                <c:pt idx="3982">
                  <c:v>15.1515</c:v>
                </c:pt>
                <c:pt idx="3983">
                  <c:v>15.126899999999999</c:v>
                </c:pt>
                <c:pt idx="3984">
                  <c:v>15.079800000000001</c:v>
                </c:pt>
                <c:pt idx="3985">
                  <c:v>15.177199999999999</c:v>
                </c:pt>
                <c:pt idx="3986">
                  <c:v>15.1896</c:v>
                </c:pt>
                <c:pt idx="3987">
                  <c:v>16.2499</c:v>
                </c:pt>
                <c:pt idx="3988">
                  <c:v>16.314299999999999</c:v>
                </c:pt>
                <c:pt idx="3989">
                  <c:v>16.338699999999999</c:v>
                </c:pt>
                <c:pt idx="3990">
                  <c:v>16.227499999999999</c:v>
                </c:pt>
                <c:pt idx="3991">
                  <c:v>16.157699999999998</c:v>
                </c:pt>
                <c:pt idx="3992">
                  <c:v>16.239899999999999</c:v>
                </c:pt>
                <c:pt idx="3993">
                  <c:v>16.294</c:v>
                </c:pt>
                <c:pt idx="3994">
                  <c:v>16.311399999999999</c:v>
                </c:pt>
                <c:pt idx="3995">
                  <c:v>16.273800000000001</c:v>
                </c:pt>
                <c:pt idx="3996">
                  <c:v>16.323499999999999</c:v>
                </c:pt>
                <c:pt idx="3997">
                  <c:v>16.305700000000002</c:v>
                </c:pt>
                <c:pt idx="3998">
                  <c:v>16.165199999999999</c:v>
                </c:pt>
                <c:pt idx="3999">
                  <c:v>16.1477</c:v>
                </c:pt>
                <c:pt idx="4000">
                  <c:v>16.150600000000001</c:v>
                </c:pt>
                <c:pt idx="4001">
                  <c:v>16.112500000000001</c:v>
                </c:pt>
                <c:pt idx="4002">
                  <c:v>16.0852</c:v>
                </c:pt>
                <c:pt idx="4003">
                  <c:v>16.150099999999998</c:v>
                </c:pt>
                <c:pt idx="4004">
                  <c:v>16.171700000000001</c:v>
                </c:pt>
                <c:pt idx="4005">
                  <c:v>16.104900000000001</c:v>
                </c:pt>
                <c:pt idx="4006">
                  <c:v>15.9649</c:v>
                </c:pt>
                <c:pt idx="4007">
                  <c:v>15.986499999999999</c:v>
                </c:pt>
                <c:pt idx="4008">
                  <c:v>15.9694</c:v>
                </c:pt>
                <c:pt idx="4009">
                  <c:v>15.8089</c:v>
                </c:pt>
                <c:pt idx="4010">
                  <c:v>15.761699999999999</c:v>
                </c:pt>
                <c:pt idx="4011">
                  <c:v>15.971500000000001</c:v>
                </c:pt>
                <c:pt idx="4012">
                  <c:v>16.0291</c:v>
                </c:pt>
                <c:pt idx="4013">
                  <c:v>16.000599999999999</c:v>
                </c:pt>
                <c:pt idx="4014">
                  <c:v>15.9726</c:v>
                </c:pt>
                <c:pt idx="4015">
                  <c:v>15.9917</c:v>
                </c:pt>
                <c:pt idx="4016">
                  <c:v>15.9659</c:v>
                </c:pt>
                <c:pt idx="4017">
                  <c:v>15.935</c:v>
                </c:pt>
                <c:pt idx="4018">
                  <c:v>15.8932</c:v>
                </c:pt>
                <c:pt idx="4019">
                  <c:v>15.7903</c:v>
                </c:pt>
                <c:pt idx="4020">
                  <c:v>15.7522</c:v>
                </c:pt>
                <c:pt idx="4021">
                  <c:v>15.728400000000001</c:v>
                </c:pt>
                <c:pt idx="4022">
                  <c:v>15.829800000000001</c:v>
                </c:pt>
                <c:pt idx="4023">
                  <c:v>15.803699999999999</c:v>
                </c:pt>
                <c:pt idx="4024">
                  <c:v>15.7797</c:v>
                </c:pt>
                <c:pt idx="4025">
                  <c:v>15.584199999999999</c:v>
                </c:pt>
                <c:pt idx="4026">
                  <c:v>15.6136</c:v>
                </c:pt>
                <c:pt idx="4027">
                  <c:v>15.6439</c:v>
                </c:pt>
                <c:pt idx="4028">
                  <c:v>15.786799999999999</c:v>
                </c:pt>
                <c:pt idx="4029">
                  <c:v>15.7972</c:v>
                </c:pt>
                <c:pt idx="4030">
                  <c:v>15.8002</c:v>
                </c:pt>
                <c:pt idx="4031">
                  <c:v>15.94</c:v>
                </c:pt>
                <c:pt idx="4032">
                  <c:v>15.892899999999999</c:v>
                </c:pt>
                <c:pt idx="4033">
                  <c:v>15.831099999999999</c:v>
                </c:pt>
                <c:pt idx="4034">
                  <c:v>15.824400000000001</c:v>
                </c:pt>
                <c:pt idx="4035">
                  <c:v>15.725899999999999</c:v>
                </c:pt>
                <c:pt idx="4036">
                  <c:v>15.7134</c:v>
                </c:pt>
                <c:pt idx="4037">
                  <c:v>15.7095</c:v>
                </c:pt>
                <c:pt idx="4038">
                  <c:v>15.706899999999999</c:v>
                </c:pt>
                <c:pt idx="4039">
                  <c:v>15.757400000000001</c:v>
                </c:pt>
                <c:pt idx="4040">
                  <c:v>15.7255</c:v>
                </c:pt>
                <c:pt idx="4041">
                  <c:v>15.690099999999999</c:v>
                </c:pt>
                <c:pt idx="4042">
                  <c:v>15.544700000000001</c:v>
                </c:pt>
                <c:pt idx="4043">
                  <c:v>15.5799</c:v>
                </c:pt>
                <c:pt idx="4044">
                  <c:v>15.543699999999999</c:v>
                </c:pt>
                <c:pt idx="4045">
                  <c:v>15.5337</c:v>
                </c:pt>
                <c:pt idx="4046">
                  <c:v>15.5776</c:v>
                </c:pt>
                <c:pt idx="4047">
                  <c:v>15.542999999999999</c:v>
                </c:pt>
                <c:pt idx="4048">
                  <c:v>15.358700000000001</c:v>
                </c:pt>
                <c:pt idx="4049">
                  <c:v>15.3256</c:v>
                </c:pt>
                <c:pt idx="4050">
                  <c:v>15.456099999999999</c:v>
                </c:pt>
                <c:pt idx="4051">
                  <c:v>15.484999999999999</c:v>
                </c:pt>
                <c:pt idx="4052">
                  <c:v>15.448499999999999</c:v>
                </c:pt>
                <c:pt idx="4053">
                  <c:v>15.4443</c:v>
                </c:pt>
                <c:pt idx="4054">
                  <c:v>15.3109</c:v>
                </c:pt>
                <c:pt idx="4055">
                  <c:v>15.1853</c:v>
                </c:pt>
                <c:pt idx="4056">
                  <c:v>15.221500000000001</c:v>
                </c:pt>
                <c:pt idx="4057">
                  <c:v>15.3</c:v>
                </c:pt>
                <c:pt idx="4058">
                  <c:v>15.217700000000001</c:v>
                </c:pt>
                <c:pt idx="4059">
                  <c:v>15.2387</c:v>
                </c:pt>
                <c:pt idx="4060">
                  <c:v>15.216200000000001</c:v>
                </c:pt>
                <c:pt idx="4061">
                  <c:v>15.178699999999999</c:v>
                </c:pt>
                <c:pt idx="4062">
                  <c:v>15.221399999999999</c:v>
                </c:pt>
                <c:pt idx="4063">
                  <c:v>15.1698</c:v>
                </c:pt>
                <c:pt idx="4064">
                  <c:v>15.018000000000001</c:v>
                </c:pt>
                <c:pt idx="4065">
                  <c:v>15.0105</c:v>
                </c:pt>
                <c:pt idx="4066">
                  <c:v>14.9572</c:v>
                </c:pt>
                <c:pt idx="4067">
                  <c:v>15.024800000000001</c:v>
                </c:pt>
                <c:pt idx="4068">
                  <c:v>15.166499999999999</c:v>
                </c:pt>
                <c:pt idx="4069">
                  <c:v>15.146800000000001</c:v>
                </c:pt>
                <c:pt idx="4070">
                  <c:v>15.0878</c:v>
                </c:pt>
                <c:pt idx="4071">
                  <c:v>15.0951</c:v>
                </c:pt>
                <c:pt idx="4072">
                  <c:v>15.0936</c:v>
                </c:pt>
                <c:pt idx="4073">
                  <c:v>15.0639</c:v>
                </c:pt>
                <c:pt idx="4074">
                  <c:v>14.9779</c:v>
                </c:pt>
                <c:pt idx="4075">
                  <c:v>14.9862</c:v>
                </c:pt>
                <c:pt idx="4076">
                  <c:v>14.9521</c:v>
                </c:pt>
                <c:pt idx="4077">
                  <c:v>15.0099</c:v>
                </c:pt>
                <c:pt idx="4078">
                  <c:v>14.9994</c:v>
                </c:pt>
                <c:pt idx="4079">
                  <c:v>15.059799999999999</c:v>
                </c:pt>
                <c:pt idx="4080">
                  <c:v>14.997400000000001</c:v>
                </c:pt>
                <c:pt idx="4081">
                  <c:v>14.9825</c:v>
                </c:pt>
                <c:pt idx="4082">
                  <c:v>14.8804</c:v>
                </c:pt>
                <c:pt idx="4083">
                  <c:v>14.6691</c:v>
                </c:pt>
                <c:pt idx="4084">
                  <c:v>14.651899999999999</c:v>
                </c:pt>
                <c:pt idx="4085">
                  <c:v>14.707000000000001</c:v>
                </c:pt>
                <c:pt idx="4086">
                  <c:v>14.6389</c:v>
                </c:pt>
                <c:pt idx="4087">
                  <c:v>14.720800000000001</c:v>
                </c:pt>
                <c:pt idx="4088">
                  <c:v>14.7737</c:v>
                </c:pt>
                <c:pt idx="4089">
                  <c:v>14.8009</c:v>
                </c:pt>
                <c:pt idx="4090">
                  <c:v>14.814299999999999</c:v>
                </c:pt>
                <c:pt idx="4091">
                  <c:v>14.7819</c:v>
                </c:pt>
                <c:pt idx="4092">
                  <c:v>14.6913</c:v>
                </c:pt>
                <c:pt idx="4093">
                  <c:v>14.777900000000001</c:v>
                </c:pt>
                <c:pt idx="4094">
                  <c:v>14.8032</c:v>
                </c:pt>
                <c:pt idx="4095">
                  <c:v>14.632300000000001</c:v>
                </c:pt>
                <c:pt idx="4096">
                  <c:v>14.711</c:v>
                </c:pt>
                <c:pt idx="4097">
                  <c:v>14.7331</c:v>
                </c:pt>
                <c:pt idx="4098">
                  <c:v>14.6508</c:v>
                </c:pt>
                <c:pt idx="4099">
                  <c:v>14.414999999999999</c:v>
                </c:pt>
                <c:pt idx="4100">
                  <c:v>14.5121</c:v>
                </c:pt>
                <c:pt idx="4101">
                  <c:v>14.644299999999999</c:v>
                </c:pt>
                <c:pt idx="4102">
                  <c:v>14.3896</c:v>
                </c:pt>
                <c:pt idx="4103">
                  <c:v>14.375</c:v>
                </c:pt>
                <c:pt idx="4104">
                  <c:v>14.3933</c:v>
                </c:pt>
                <c:pt idx="4105">
                  <c:v>14.460599999999999</c:v>
                </c:pt>
                <c:pt idx="4106">
                  <c:v>14.646800000000001</c:v>
                </c:pt>
                <c:pt idx="4107">
                  <c:v>14.775700000000001</c:v>
                </c:pt>
                <c:pt idx="4108">
                  <c:v>14.7105</c:v>
                </c:pt>
                <c:pt idx="4109">
                  <c:v>14.686500000000001</c:v>
                </c:pt>
                <c:pt idx="4110">
                  <c:v>14.786300000000001</c:v>
                </c:pt>
                <c:pt idx="4111">
                  <c:v>14.758800000000001</c:v>
                </c:pt>
                <c:pt idx="4112">
                  <c:v>14.8672</c:v>
                </c:pt>
                <c:pt idx="4113">
                  <c:v>14.8431</c:v>
                </c:pt>
                <c:pt idx="4114">
                  <c:v>14.8703</c:v>
                </c:pt>
                <c:pt idx="4115">
                  <c:v>14.558</c:v>
                </c:pt>
                <c:pt idx="4116">
                  <c:v>14.4848</c:v>
                </c:pt>
                <c:pt idx="4117">
                  <c:v>14.618</c:v>
                </c:pt>
                <c:pt idx="4118">
                  <c:v>14.546200000000001</c:v>
                </c:pt>
                <c:pt idx="4119">
                  <c:v>14.5625</c:v>
                </c:pt>
                <c:pt idx="4120">
                  <c:v>14.638199999999999</c:v>
                </c:pt>
                <c:pt idx="4121">
                  <c:v>14.505599999999999</c:v>
                </c:pt>
                <c:pt idx="4122">
                  <c:v>14.512</c:v>
                </c:pt>
                <c:pt idx="4123">
                  <c:v>14.639200000000001</c:v>
                </c:pt>
                <c:pt idx="4124">
                  <c:v>14.6974</c:v>
                </c:pt>
                <c:pt idx="4125">
                  <c:v>14.393800000000001</c:v>
                </c:pt>
                <c:pt idx="4126">
                  <c:v>14.3216</c:v>
                </c:pt>
                <c:pt idx="4127">
                  <c:v>14.4664</c:v>
                </c:pt>
                <c:pt idx="4128">
                  <c:v>14.6594</c:v>
                </c:pt>
                <c:pt idx="4129">
                  <c:v>14.726699999999999</c:v>
                </c:pt>
                <c:pt idx="4130">
                  <c:v>14.7173</c:v>
                </c:pt>
                <c:pt idx="4131">
                  <c:v>14.8141</c:v>
                </c:pt>
                <c:pt idx="4132">
                  <c:v>14.832000000000001</c:v>
                </c:pt>
                <c:pt idx="4133">
                  <c:v>15.0998</c:v>
                </c:pt>
                <c:pt idx="4134">
                  <c:v>15.077199999999999</c:v>
                </c:pt>
                <c:pt idx="4135">
                  <c:v>14.9123</c:v>
                </c:pt>
                <c:pt idx="4136">
                  <c:v>14.785600000000001</c:v>
                </c:pt>
                <c:pt idx="4137">
                  <c:v>15.0167</c:v>
                </c:pt>
                <c:pt idx="4138">
                  <c:v>14.9466</c:v>
                </c:pt>
                <c:pt idx="4139">
                  <c:v>14.792400000000001</c:v>
                </c:pt>
                <c:pt idx="4140">
                  <c:v>14.7654</c:v>
                </c:pt>
                <c:pt idx="4141">
                  <c:v>14.827500000000001</c:v>
                </c:pt>
                <c:pt idx="4142">
                  <c:v>14.8842</c:v>
                </c:pt>
                <c:pt idx="4143">
                  <c:v>14.8246</c:v>
                </c:pt>
                <c:pt idx="4144">
                  <c:v>14.936500000000001</c:v>
                </c:pt>
                <c:pt idx="4145">
                  <c:v>15.2141</c:v>
                </c:pt>
                <c:pt idx="4146">
                  <c:v>15.2346</c:v>
                </c:pt>
                <c:pt idx="4147">
                  <c:v>15.195</c:v>
                </c:pt>
                <c:pt idx="4148">
                  <c:v>15.3779</c:v>
                </c:pt>
                <c:pt idx="4149">
                  <c:v>15.5669</c:v>
                </c:pt>
                <c:pt idx="4150">
                  <c:v>15.5876</c:v>
                </c:pt>
                <c:pt idx="4151">
                  <c:v>15.5768</c:v>
                </c:pt>
                <c:pt idx="4152">
                  <c:v>15.5867</c:v>
                </c:pt>
                <c:pt idx="4153">
                  <c:v>15.422700000000001</c:v>
                </c:pt>
                <c:pt idx="4154">
                  <c:v>15.370200000000001</c:v>
                </c:pt>
                <c:pt idx="4155">
                  <c:v>15.431100000000001</c:v>
                </c:pt>
                <c:pt idx="4156">
                  <c:v>15.344799999999999</c:v>
                </c:pt>
                <c:pt idx="4157">
                  <c:v>15.423299999999999</c:v>
                </c:pt>
                <c:pt idx="4158">
                  <c:v>15.4002</c:v>
                </c:pt>
                <c:pt idx="4159">
                  <c:v>15.3668</c:v>
                </c:pt>
                <c:pt idx="4160">
                  <c:v>15.3436</c:v>
                </c:pt>
                <c:pt idx="4161">
                  <c:v>15.432</c:v>
                </c:pt>
                <c:pt idx="4162">
                  <c:v>15.498200000000001</c:v>
                </c:pt>
                <c:pt idx="4163">
                  <c:v>15.510300000000001</c:v>
                </c:pt>
                <c:pt idx="4164">
                  <c:v>15.5114</c:v>
                </c:pt>
                <c:pt idx="4165">
                  <c:v>15.489100000000001</c:v>
                </c:pt>
                <c:pt idx="4166">
                  <c:v>15.224600000000001</c:v>
                </c:pt>
                <c:pt idx="4167">
                  <c:v>15.2713</c:v>
                </c:pt>
                <c:pt idx="4168">
                  <c:v>15.2568</c:v>
                </c:pt>
                <c:pt idx="4169">
                  <c:v>15.2454</c:v>
                </c:pt>
                <c:pt idx="4170">
                  <c:v>15.3712</c:v>
                </c:pt>
                <c:pt idx="4171">
                  <c:v>15.3598</c:v>
                </c:pt>
                <c:pt idx="4172">
                  <c:v>15.523400000000001</c:v>
                </c:pt>
                <c:pt idx="4173">
                  <c:v>15.548299999999999</c:v>
                </c:pt>
                <c:pt idx="4174">
                  <c:v>15.486000000000001</c:v>
                </c:pt>
                <c:pt idx="4175">
                  <c:v>15.3825</c:v>
                </c:pt>
                <c:pt idx="4176">
                  <c:v>15.291600000000001</c:v>
                </c:pt>
                <c:pt idx="4177">
                  <c:v>15.3751</c:v>
                </c:pt>
                <c:pt idx="4178">
                  <c:v>15.400600000000001</c:v>
                </c:pt>
                <c:pt idx="4179">
                  <c:v>15.2958</c:v>
                </c:pt>
                <c:pt idx="4180">
                  <c:v>15.3942</c:v>
                </c:pt>
                <c:pt idx="4181">
                  <c:v>15.412800000000001</c:v>
                </c:pt>
                <c:pt idx="4182">
                  <c:v>15.4034</c:v>
                </c:pt>
                <c:pt idx="4183">
                  <c:v>15.434699999999999</c:v>
                </c:pt>
                <c:pt idx="4184">
                  <c:v>15.334199999999999</c:v>
                </c:pt>
                <c:pt idx="4185">
                  <c:v>15.4229</c:v>
                </c:pt>
                <c:pt idx="4186">
                  <c:v>15.428699999999999</c:v>
                </c:pt>
                <c:pt idx="4187">
                  <c:v>15.421200000000001</c:v>
                </c:pt>
                <c:pt idx="4188">
                  <c:v>15.3749</c:v>
                </c:pt>
                <c:pt idx="4189">
                  <c:v>15.3127</c:v>
                </c:pt>
                <c:pt idx="4190">
                  <c:v>15.166600000000001</c:v>
                </c:pt>
                <c:pt idx="4191">
                  <c:v>15.1356</c:v>
                </c:pt>
                <c:pt idx="4192">
                  <c:v>15.0265</c:v>
                </c:pt>
                <c:pt idx="4193">
                  <c:v>15.101900000000001</c:v>
                </c:pt>
                <c:pt idx="4194">
                  <c:v>15.0709</c:v>
                </c:pt>
                <c:pt idx="4195">
                  <c:v>15.0915</c:v>
                </c:pt>
                <c:pt idx="4196">
                  <c:v>15.1853</c:v>
                </c:pt>
                <c:pt idx="4197">
                  <c:v>15.211</c:v>
                </c:pt>
                <c:pt idx="4198">
                  <c:v>15.2384</c:v>
                </c:pt>
                <c:pt idx="4199">
                  <c:v>15.1355</c:v>
                </c:pt>
                <c:pt idx="4200">
                  <c:v>15.2963</c:v>
                </c:pt>
                <c:pt idx="4201">
                  <c:v>15.2424</c:v>
                </c:pt>
                <c:pt idx="4202">
                  <c:v>15.209099999999999</c:v>
                </c:pt>
                <c:pt idx="4203">
                  <c:v>15.263199999999999</c:v>
                </c:pt>
                <c:pt idx="4204">
                  <c:v>15.131</c:v>
                </c:pt>
                <c:pt idx="4205">
                  <c:v>15.175800000000001</c:v>
                </c:pt>
                <c:pt idx="4206">
                  <c:v>15.207000000000001</c:v>
                </c:pt>
                <c:pt idx="4207">
                  <c:v>15.1091</c:v>
                </c:pt>
                <c:pt idx="4208">
                  <c:v>15.055300000000001</c:v>
                </c:pt>
                <c:pt idx="4209">
                  <c:v>14.9032</c:v>
                </c:pt>
                <c:pt idx="4210">
                  <c:v>14.9535</c:v>
                </c:pt>
                <c:pt idx="4211">
                  <c:v>14.914899999999999</c:v>
                </c:pt>
                <c:pt idx="4212">
                  <c:v>14.9442</c:v>
                </c:pt>
                <c:pt idx="4213">
                  <c:v>14.8118</c:v>
                </c:pt>
                <c:pt idx="4214">
                  <c:v>14.929500000000001</c:v>
                </c:pt>
                <c:pt idx="4215">
                  <c:v>14.9276</c:v>
                </c:pt>
                <c:pt idx="4216">
                  <c:v>14.9983</c:v>
                </c:pt>
                <c:pt idx="4217">
                  <c:v>15.1347</c:v>
                </c:pt>
                <c:pt idx="4218">
                  <c:v>15.184900000000001</c:v>
                </c:pt>
                <c:pt idx="4219">
                  <c:v>15.253299999999999</c:v>
                </c:pt>
                <c:pt idx="4220">
                  <c:v>15.276199999999999</c:v>
                </c:pt>
                <c:pt idx="4221">
                  <c:v>15.1752</c:v>
                </c:pt>
                <c:pt idx="4222">
                  <c:v>15.066800000000001</c:v>
                </c:pt>
                <c:pt idx="4223">
                  <c:v>15.1005</c:v>
                </c:pt>
                <c:pt idx="4224">
                  <c:v>15.052099999999999</c:v>
                </c:pt>
                <c:pt idx="4225">
                  <c:v>15.000400000000001</c:v>
                </c:pt>
                <c:pt idx="4226">
                  <c:v>15.277900000000001</c:v>
                </c:pt>
                <c:pt idx="4227">
                  <c:v>15.194100000000001</c:v>
                </c:pt>
                <c:pt idx="4228">
                  <c:v>15.241300000000001</c:v>
                </c:pt>
                <c:pt idx="4229">
                  <c:v>15.306100000000001</c:v>
                </c:pt>
                <c:pt idx="4230">
                  <c:v>15.285500000000001</c:v>
                </c:pt>
                <c:pt idx="4231">
                  <c:v>15.382199999999999</c:v>
                </c:pt>
                <c:pt idx="4232">
                  <c:v>15.3208</c:v>
                </c:pt>
                <c:pt idx="4233">
                  <c:v>15.3247</c:v>
                </c:pt>
                <c:pt idx="4234">
                  <c:v>15.257099999999999</c:v>
                </c:pt>
                <c:pt idx="4235">
                  <c:v>15.1189</c:v>
                </c:pt>
                <c:pt idx="4236">
                  <c:v>15.1227</c:v>
                </c:pt>
                <c:pt idx="4237">
                  <c:v>15.069699999999999</c:v>
                </c:pt>
                <c:pt idx="4238">
                  <c:v>16.383400000000002</c:v>
                </c:pt>
                <c:pt idx="4239">
                  <c:v>16.459399999999999</c:v>
                </c:pt>
                <c:pt idx="4240">
                  <c:v>16.5063</c:v>
                </c:pt>
                <c:pt idx="4241">
                  <c:v>16.4848</c:v>
                </c:pt>
                <c:pt idx="4242">
                  <c:v>16.642800000000001</c:v>
                </c:pt>
                <c:pt idx="4243">
                  <c:v>16.6418</c:v>
                </c:pt>
                <c:pt idx="4244">
                  <c:v>16.5641</c:v>
                </c:pt>
                <c:pt idx="4245">
                  <c:v>16.512599999999999</c:v>
                </c:pt>
                <c:pt idx="4246">
                  <c:v>16.520199999999999</c:v>
                </c:pt>
                <c:pt idx="4247">
                  <c:v>16.620699999999999</c:v>
                </c:pt>
                <c:pt idx="4248">
                  <c:v>16.6615</c:v>
                </c:pt>
                <c:pt idx="4249">
                  <c:v>16.701699999999999</c:v>
                </c:pt>
                <c:pt idx="4250">
                  <c:v>16.622900000000001</c:v>
                </c:pt>
                <c:pt idx="4251">
                  <c:v>16.5261</c:v>
                </c:pt>
                <c:pt idx="4252">
                  <c:v>16.525400000000001</c:v>
                </c:pt>
                <c:pt idx="4253">
                  <c:v>16.452500000000001</c:v>
                </c:pt>
                <c:pt idx="4254">
                  <c:v>16.458300000000001</c:v>
                </c:pt>
                <c:pt idx="4255">
                  <c:v>16.5396</c:v>
                </c:pt>
                <c:pt idx="4256">
                  <c:v>16.5167</c:v>
                </c:pt>
                <c:pt idx="4257">
                  <c:v>16.554400000000001</c:v>
                </c:pt>
                <c:pt idx="4258">
                  <c:v>16.571300000000001</c:v>
                </c:pt>
                <c:pt idx="4259">
                  <c:v>16.358699999999999</c:v>
                </c:pt>
                <c:pt idx="4260">
                  <c:v>16.4742</c:v>
                </c:pt>
                <c:pt idx="4261">
                  <c:v>16.452400000000001</c:v>
                </c:pt>
                <c:pt idx="4262">
                  <c:v>16.590199999999999</c:v>
                </c:pt>
                <c:pt idx="4263">
                  <c:v>16.5505</c:v>
                </c:pt>
                <c:pt idx="4264">
                  <c:v>16.497599999999998</c:v>
                </c:pt>
                <c:pt idx="4265">
                  <c:v>16.408899999999999</c:v>
                </c:pt>
                <c:pt idx="4266">
                  <c:v>16.282299999999999</c:v>
                </c:pt>
                <c:pt idx="4267">
                  <c:v>16.204999999999998</c:v>
                </c:pt>
                <c:pt idx="4268">
                  <c:v>16.052</c:v>
                </c:pt>
                <c:pt idx="4269">
                  <c:v>16.013400000000001</c:v>
                </c:pt>
                <c:pt idx="4270">
                  <c:v>16.0623</c:v>
                </c:pt>
                <c:pt idx="4271">
                  <c:v>16.081399999999999</c:v>
                </c:pt>
                <c:pt idx="4272">
                  <c:v>16.019400000000001</c:v>
                </c:pt>
                <c:pt idx="4273">
                  <c:v>15.875400000000001</c:v>
                </c:pt>
                <c:pt idx="4274">
                  <c:v>15.8568</c:v>
                </c:pt>
                <c:pt idx="4275">
                  <c:v>15.903499999999999</c:v>
                </c:pt>
                <c:pt idx="4276">
                  <c:v>15.8804</c:v>
                </c:pt>
                <c:pt idx="4277">
                  <c:v>15.8811</c:v>
                </c:pt>
                <c:pt idx="4278">
                  <c:v>15.7997</c:v>
                </c:pt>
                <c:pt idx="4279">
                  <c:v>15.663500000000001</c:v>
                </c:pt>
                <c:pt idx="4280">
                  <c:v>15.7393</c:v>
                </c:pt>
                <c:pt idx="4281">
                  <c:v>15.6099</c:v>
                </c:pt>
                <c:pt idx="4282">
                  <c:v>15.3489</c:v>
                </c:pt>
                <c:pt idx="4283">
                  <c:v>15.5023</c:v>
                </c:pt>
                <c:pt idx="4284">
                  <c:v>15.5647</c:v>
                </c:pt>
                <c:pt idx="4285">
                  <c:v>15.6058</c:v>
                </c:pt>
                <c:pt idx="4286">
                  <c:v>15.3507</c:v>
                </c:pt>
                <c:pt idx="4287">
                  <c:v>15.3226</c:v>
                </c:pt>
                <c:pt idx="4288">
                  <c:v>15.5517</c:v>
                </c:pt>
                <c:pt idx="4289">
                  <c:v>15.2881</c:v>
                </c:pt>
                <c:pt idx="4290">
                  <c:v>15.443300000000001</c:v>
                </c:pt>
                <c:pt idx="4291">
                  <c:v>15.405799999999999</c:v>
                </c:pt>
                <c:pt idx="4292">
                  <c:v>15.2637</c:v>
                </c:pt>
                <c:pt idx="4293">
                  <c:v>15.275600000000001</c:v>
                </c:pt>
                <c:pt idx="4294">
                  <c:v>15.3642</c:v>
                </c:pt>
                <c:pt idx="4295">
                  <c:v>15.4018</c:v>
                </c:pt>
                <c:pt idx="4296">
                  <c:v>15.5017</c:v>
                </c:pt>
                <c:pt idx="4297">
                  <c:v>15.4382</c:v>
                </c:pt>
                <c:pt idx="4298">
                  <c:v>15.5036</c:v>
                </c:pt>
                <c:pt idx="4299">
                  <c:v>15.718400000000001</c:v>
                </c:pt>
                <c:pt idx="4300">
                  <c:v>15.887700000000001</c:v>
                </c:pt>
                <c:pt idx="4301">
                  <c:v>15.994300000000001</c:v>
                </c:pt>
                <c:pt idx="4302">
                  <c:v>15.996499999999999</c:v>
                </c:pt>
                <c:pt idx="4303">
                  <c:v>15.845700000000001</c:v>
                </c:pt>
                <c:pt idx="4304">
                  <c:v>15.853400000000001</c:v>
                </c:pt>
                <c:pt idx="4305">
                  <c:v>15.869899999999999</c:v>
                </c:pt>
                <c:pt idx="4306">
                  <c:v>15.8796</c:v>
                </c:pt>
                <c:pt idx="4307">
                  <c:v>15.8491</c:v>
                </c:pt>
                <c:pt idx="4308">
                  <c:v>15.7944</c:v>
                </c:pt>
                <c:pt idx="4309">
                  <c:v>15.93</c:v>
                </c:pt>
                <c:pt idx="4310">
                  <c:v>16.0502</c:v>
                </c:pt>
                <c:pt idx="4311">
                  <c:v>16.178599999999999</c:v>
                </c:pt>
                <c:pt idx="4312">
                  <c:v>16.068200000000001</c:v>
                </c:pt>
                <c:pt idx="4313">
                  <c:v>16.0654</c:v>
                </c:pt>
                <c:pt idx="4314">
                  <c:v>16.117699999999999</c:v>
                </c:pt>
                <c:pt idx="4315">
                  <c:v>16.224799999999998</c:v>
                </c:pt>
                <c:pt idx="4316">
                  <c:v>16.263200000000001</c:v>
                </c:pt>
                <c:pt idx="4317">
                  <c:v>16.133400000000002</c:v>
                </c:pt>
                <c:pt idx="4318">
                  <c:v>16.220500000000001</c:v>
                </c:pt>
                <c:pt idx="4319">
                  <c:v>16.183</c:v>
                </c:pt>
                <c:pt idx="4320">
                  <c:v>15.988</c:v>
                </c:pt>
                <c:pt idx="4321">
                  <c:v>16.030999999999999</c:v>
                </c:pt>
                <c:pt idx="4322">
                  <c:v>16.0383</c:v>
                </c:pt>
                <c:pt idx="4323">
                  <c:v>15.881399999999999</c:v>
                </c:pt>
                <c:pt idx="4324">
                  <c:v>15.916</c:v>
                </c:pt>
                <c:pt idx="4325">
                  <c:v>15.837199999999999</c:v>
                </c:pt>
                <c:pt idx="4326">
                  <c:v>15.9361</c:v>
                </c:pt>
                <c:pt idx="4327">
                  <c:v>15.907</c:v>
                </c:pt>
                <c:pt idx="4328">
                  <c:v>16.0243</c:v>
                </c:pt>
                <c:pt idx="4329">
                  <c:v>16.081399999999999</c:v>
                </c:pt>
                <c:pt idx="4330">
                  <c:v>16.054600000000001</c:v>
                </c:pt>
                <c:pt idx="4331">
                  <c:v>16.098199999999999</c:v>
                </c:pt>
                <c:pt idx="4332">
                  <c:v>16.116800000000001</c:v>
                </c:pt>
                <c:pt idx="4333">
                  <c:v>16.107700000000001</c:v>
                </c:pt>
                <c:pt idx="4334">
                  <c:v>16.3139</c:v>
                </c:pt>
                <c:pt idx="4335">
                  <c:v>16.2791</c:v>
                </c:pt>
                <c:pt idx="4336">
                  <c:v>16.388999999999999</c:v>
                </c:pt>
                <c:pt idx="4337">
                  <c:v>16.299399999999999</c:v>
                </c:pt>
                <c:pt idx="4338">
                  <c:v>16.299900000000001</c:v>
                </c:pt>
                <c:pt idx="4339">
                  <c:v>16.188400000000001</c:v>
                </c:pt>
                <c:pt idx="4340">
                  <c:v>16.230799999999999</c:v>
                </c:pt>
                <c:pt idx="4341">
                  <c:v>16.3553</c:v>
                </c:pt>
                <c:pt idx="4342">
                  <c:v>16.489100000000001</c:v>
                </c:pt>
                <c:pt idx="4343">
                  <c:v>16.516200000000001</c:v>
                </c:pt>
                <c:pt idx="4344">
                  <c:v>16.398800000000001</c:v>
                </c:pt>
                <c:pt idx="4345">
                  <c:v>16.357700000000001</c:v>
                </c:pt>
                <c:pt idx="4346">
                  <c:v>16.5259</c:v>
                </c:pt>
                <c:pt idx="4347">
                  <c:v>16.468499999999999</c:v>
                </c:pt>
                <c:pt idx="4348">
                  <c:v>16.422000000000001</c:v>
                </c:pt>
                <c:pt idx="4349">
                  <c:v>16.405000000000001</c:v>
                </c:pt>
                <c:pt idx="4350">
                  <c:v>16.469100000000001</c:v>
                </c:pt>
                <c:pt idx="4351">
                  <c:v>16.361499999999999</c:v>
                </c:pt>
                <c:pt idx="4352">
                  <c:v>16.457599999999999</c:v>
                </c:pt>
                <c:pt idx="4353">
                  <c:v>16.386099999999999</c:v>
                </c:pt>
                <c:pt idx="4354">
                  <c:v>16.311699999999998</c:v>
                </c:pt>
                <c:pt idx="4355">
                  <c:v>16.419599999999999</c:v>
                </c:pt>
                <c:pt idx="4356">
                  <c:v>16.4054</c:v>
                </c:pt>
                <c:pt idx="4357">
                  <c:v>16.364899999999999</c:v>
                </c:pt>
                <c:pt idx="4358">
                  <c:v>16.3567</c:v>
                </c:pt>
                <c:pt idx="4359">
                  <c:v>16.316099999999999</c:v>
                </c:pt>
                <c:pt idx="4360">
                  <c:v>16.2316</c:v>
                </c:pt>
                <c:pt idx="4361">
                  <c:v>16.0504</c:v>
                </c:pt>
                <c:pt idx="4362">
                  <c:v>16.013100000000001</c:v>
                </c:pt>
                <c:pt idx="4363">
                  <c:v>16.146999999999998</c:v>
                </c:pt>
                <c:pt idx="4364">
                  <c:v>16.004999999999999</c:v>
                </c:pt>
                <c:pt idx="4365">
                  <c:v>15.927199999999999</c:v>
                </c:pt>
                <c:pt idx="4366">
                  <c:v>16.026599999999998</c:v>
                </c:pt>
                <c:pt idx="4367">
                  <c:v>16.069299999999998</c:v>
                </c:pt>
                <c:pt idx="4368">
                  <c:v>15.9269</c:v>
                </c:pt>
                <c:pt idx="4369">
                  <c:v>15.9367</c:v>
                </c:pt>
                <c:pt idx="4370">
                  <c:v>16.073399999999999</c:v>
                </c:pt>
                <c:pt idx="4371">
                  <c:v>16.2577</c:v>
                </c:pt>
                <c:pt idx="4372">
                  <c:v>16.258299999999998</c:v>
                </c:pt>
                <c:pt idx="4373">
                  <c:v>16.2913</c:v>
                </c:pt>
                <c:pt idx="4374">
                  <c:v>16.300999999999998</c:v>
                </c:pt>
                <c:pt idx="4375">
                  <c:v>16.214600000000001</c:v>
                </c:pt>
                <c:pt idx="4376">
                  <c:v>16.1645</c:v>
                </c:pt>
                <c:pt idx="4377">
                  <c:v>16.130500000000001</c:v>
                </c:pt>
                <c:pt idx="4378">
                  <c:v>16.0883</c:v>
                </c:pt>
                <c:pt idx="4379">
                  <c:v>16.065799999999999</c:v>
                </c:pt>
                <c:pt idx="4380">
                  <c:v>16.120799999999999</c:v>
                </c:pt>
                <c:pt idx="4381">
                  <c:v>16.037700000000001</c:v>
                </c:pt>
                <c:pt idx="4382">
                  <c:v>16.077999999999999</c:v>
                </c:pt>
                <c:pt idx="4383">
                  <c:v>16.079000000000001</c:v>
                </c:pt>
                <c:pt idx="4384">
                  <c:v>16.0746</c:v>
                </c:pt>
                <c:pt idx="4385">
                  <c:v>16.180099999999999</c:v>
                </c:pt>
                <c:pt idx="4386">
                  <c:v>16.161999999999999</c:v>
                </c:pt>
                <c:pt idx="4387">
                  <c:v>16.0335</c:v>
                </c:pt>
                <c:pt idx="4388">
                  <c:v>16.137899999999998</c:v>
                </c:pt>
                <c:pt idx="4389">
                  <c:v>16.122199999999999</c:v>
                </c:pt>
                <c:pt idx="4390">
                  <c:v>16.013999999999999</c:v>
                </c:pt>
                <c:pt idx="4391">
                  <c:v>16.0624</c:v>
                </c:pt>
                <c:pt idx="4392">
                  <c:v>16.060199999999998</c:v>
                </c:pt>
                <c:pt idx="4393">
                  <c:v>15.997199999999999</c:v>
                </c:pt>
                <c:pt idx="4394">
                  <c:v>16.022300000000001</c:v>
                </c:pt>
                <c:pt idx="4395">
                  <c:v>15.9499</c:v>
                </c:pt>
                <c:pt idx="4396">
                  <c:v>15.7887</c:v>
                </c:pt>
                <c:pt idx="4397">
                  <c:v>15.6852</c:v>
                </c:pt>
                <c:pt idx="4398">
                  <c:v>15.5246</c:v>
                </c:pt>
                <c:pt idx="4399">
                  <c:v>15.5913</c:v>
                </c:pt>
                <c:pt idx="4400">
                  <c:v>15.753500000000001</c:v>
                </c:pt>
                <c:pt idx="4401">
                  <c:v>15.7591</c:v>
                </c:pt>
                <c:pt idx="4402">
                  <c:v>15.9237</c:v>
                </c:pt>
                <c:pt idx="4403">
                  <c:v>15.8302</c:v>
                </c:pt>
                <c:pt idx="4404">
                  <c:v>15.838900000000001</c:v>
                </c:pt>
                <c:pt idx="4405">
                  <c:v>15.8682</c:v>
                </c:pt>
                <c:pt idx="4406">
                  <c:v>15.6996</c:v>
                </c:pt>
                <c:pt idx="4407">
                  <c:v>15.710800000000001</c:v>
                </c:pt>
                <c:pt idx="4408">
                  <c:v>15.670999999999999</c:v>
                </c:pt>
                <c:pt idx="4409">
                  <c:v>15.4793</c:v>
                </c:pt>
                <c:pt idx="4410">
                  <c:v>15.670199999999999</c:v>
                </c:pt>
                <c:pt idx="4411">
                  <c:v>15.624599999999999</c:v>
                </c:pt>
                <c:pt idx="4412">
                  <c:v>15.776300000000001</c:v>
                </c:pt>
                <c:pt idx="4413">
                  <c:v>15.641500000000001</c:v>
                </c:pt>
                <c:pt idx="4414">
                  <c:v>15.756</c:v>
                </c:pt>
                <c:pt idx="4415">
                  <c:v>15.459899999999999</c:v>
                </c:pt>
                <c:pt idx="4416">
                  <c:v>15.6807</c:v>
                </c:pt>
                <c:pt idx="4417">
                  <c:v>15.5938</c:v>
                </c:pt>
                <c:pt idx="4418">
                  <c:v>15.5611</c:v>
                </c:pt>
                <c:pt idx="4419">
                  <c:v>15.8246</c:v>
                </c:pt>
                <c:pt idx="4420">
                  <c:v>15.979200000000001</c:v>
                </c:pt>
                <c:pt idx="4421">
                  <c:v>16.1753</c:v>
                </c:pt>
                <c:pt idx="4422">
                  <c:v>16.0823</c:v>
                </c:pt>
                <c:pt idx="4423">
                  <c:v>16.100100000000001</c:v>
                </c:pt>
                <c:pt idx="4424">
                  <c:v>16.2331</c:v>
                </c:pt>
                <c:pt idx="4425">
                  <c:v>16.127500000000001</c:v>
                </c:pt>
                <c:pt idx="4426">
                  <c:v>16.037199999999999</c:v>
                </c:pt>
                <c:pt idx="4427">
                  <c:v>15.890499999999999</c:v>
                </c:pt>
                <c:pt idx="4428">
                  <c:v>15.768000000000001</c:v>
                </c:pt>
                <c:pt idx="4429">
                  <c:v>15.847200000000001</c:v>
                </c:pt>
                <c:pt idx="4430">
                  <c:v>15.872400000000001</c:v>
                </c:pt>
                <c:pt idx="4431">
                  <c:v>15.6736</c:v>
                </c:pt>
                <c:pt idx="4432">
                  <c:v>15.815200000000001</c:v>
                </c:pt>
                <c:pt idx="4433">
                  <c:v>15.779500000000001</c:v>
                </c:pt>
                <c:pt idx="4434">
                  <c:v>15.7989</c:v>
                </c:pt>
                <c:pt idx="4435">
                  <c:v>15.7826</c:v>
                </c:pt>
                <c:pt idx="4436">
                  <c:v>15.9452</c:v>
                </c:pt>
                <c:pt idx="4437">
                  <c:v>16.0685</c:v>
                </c:pt>
                <c:pt idx="4438">
                  <c:v>16.074999999999999</c:v>
                </c:pt>
                <c:pt idx="4439">
                  <c:v>16.038499999999999</c:v>
                </c:pt>
                <c:pt idx="4440">
                  <c:v>16.1493</c:v>
                </c:pt>
                <c:pt idx="4441">
                  <c:v>16.269100000000002</c:v>
                </c:pt>
                <c:pt idx="4442">
                  <c:v>16.175799999999999</c:v>
                </c:pt>
                <c:pt idx="4443">
                  <c:v>16.307500000000001</c:v>
                </c:pt>
                <c:pt idx="4444">
                  <c:v>16.282</c:v>
                </c:pt>
                <c:pt idx="4445">
                  <c:v>16.458400000000001</c:v>
                </c:pt>
                <c:pt idx="4446">
                  <c:v>16.497199999999999</c:v>
                </c:pt>
                <c:pt idx="4447">
                  <c:v>16.516500000000001</c:v>
                </c:pt>
                <c:pt idx="4448">
                  <c:v>16.3644</c:v>
                </c:pt>
                <c:pt idx="4449">
                  <c:v>16.3552</c:v>
                </c:pt>
                <c:pt idx="4450">
                  <c:v>16.3627</c:v>
                </c:pt>
                <c:pt idx="4451">
                  <c:v>16.276399999999999</c:v>
                </c:pt>
                <c:pt idx="4452">
                  <c:v>16.385200000000001</c:v>
                </c:pt>
                <c:pt idx="4453">
                  <c:v>16.229600000000001</c:v>
                </c:pt>
                <c:pt idx="4454">
                  <c:v>16.1158</c:v>
                </c:pt>
                <c:pt idx="4455">
                  <c:v>16.030100000000001</c:v>
                </c:pt>
                <c:pt idx="4456">
                  <c:v>16.2803</c:v>
                </c:pt>
                <c:pt idx="4457">
                  <c:v>16.261399999999998</c:v>
                </c:pt>
                <c:pt idx="4458">
                  <c:v>16.3779</c:v>
                </c:pt>
                <c:pt idx="4459">
                  <c:v>16.3904</c:v>
                </c:pt>
                <c:pt idx="4460">
                  <c:v>16.366700000000002</c:v>
                </c:pt>
                <c:pt idx="4461">
                  <c:v>16.391300000000001</c:v>
                </c:pt>
                <c:pt idx="4462">
                  <c:v>16.276700000000002</c:v>
                </c:pt>
                <c:pt idx="4463">
                  <c:v>16.200600000000001</c:v>
                </c:pt>
                <c:pt idx="4464">
                  <c:v>16.333100000000002</c:v>
                </c:pt>
                <c:pt idx="4465">
                  <c:v>16.327200000000001</c:v>
                </c:pt>
                <c:pt idx="4466">
                  <c:v>16.2681</c:v>
                </c:pt>
                <c:pt idx="4467">
                  <c:v>16.081099999999999</c:v>
                </c:pt>
                <c:pt idx="4468">
                  <c:v>16.121500000000001</c:v>
                </c:pt>
                <c:pt idx="4469">
                  <c:v>16.089400000000001</c:v>
                </c:pt>
                <c:pt idx="4470">
                  <c:v>16.2683</c:v>
                </c:pt>
                <c:pt idx="4471">
                  <c:v>16.146100000000001</c:v>
                </c:pt>
                <c:pt idx="4472">
                  <c:v>16.169599999999999</c:v>
                </c:pt>
                <c:pt idx="4473">
                  <c:v>16.1629</c:v>
                </c:pt>
                <c:pt idx="4474">
                  <c:v>16.085799999999999</c:v>
                </c:pt>
                <c:pt idx="4475">
                  <c:v>15.989599999999999</c:v>
                </c:pt>
                <c:pt idx="4476">
                  <c:v>16.038599999999999</c:v>
                </c:pt>
                <c:pt idx="4477">
                  <c:v>16.133199999999999</c:v>
                </c:pt>
                <c:pt idx="4478">
                  <c:v>16.246099999999998</c:v>
                </c:pt>
                <c:pt idx="4479">
                  <c:v>16.391999999999999</c:v>
                </c:pt>
                <c:pt idx="4480">
                  <c:v>16.2315</c:v>
                </c:pt>
                <c:pt idx="4481">
                  <c:v>16.131799999999998</c:v>
                </c:pt>
                <c:pt idx="4482">
                  <c:v>16.260899999999999</c:v>
                </c:pt>
                <c:pt idx="4483">
                  <c:v>16.275099999999998</c:v>
                </c:pt>
                <c:pt idx="4484">
                  <c:v>16.3735</c:v>
                </c:pt>
                <c:pt idx="4485">
                  <c:v>16.321200000000001</c:v>
                </c:pt>
                <c:pt idx="4486">
                  <c:v>16.352900000000002</c:v>
                </c:pt>
                <c:pt idx="4487">
                  <c:v>16.2944</c:v>
                </c:pt>
                <c:pt idx="4488">
                  <c:v>16.362400000000001</c:v>
                </c:pt>
                <c:pt idx="4489">
                  <c:v>16.542300000000001</c:v>
                </c:pt>
                <c:pt idx="4490">
                  <c:v>17.985600000000002</c:v>
                </c:pt>
                <c:pt idx="4491">
                  <c:v>18.010999999999999</c:v>
                </c:pt>
                <c:pt idx="4492">
                  <c:v>18.0121</c:v>
                </c:pt>
                <c:pt idx="4493">
                  <c:v>18.0258</c:v>
                </c:pt>
                <c:pt idx="4494">
                  <c:v>17.8919</c:v>
                </c:pt>
                <c:pt idx="4495">
                  <c:v>17.969799999999999</c:v>
                </c:pt>
                <c:pt idx="4496">
                  <c:v>17.962800000000001</c:v>
                </c:pt>
                <c:pt idx="4497">
                  <c:v>17.899799999999999</c:v>
                </c:pt>
                <c:pt idx="4498">
                  <c:v>17.745799999999999</c:v>
                </c:pt>
                <c:pt idx="4499">
                  <c:v>17.71</c:v>
                </c:pt>
                <c:pt idx="4500">
                  <c:v>17.844899999999999</c:v>
                </c:pt>
                <c:pt idx="4501">
                  <c:v>17.872399999999999</c:v>
                </c:pt>
                <c:pt idx="4502">
                  <c:v>17.8429</c:v>
                </c:pt>
                <c:pt idx="4503">
                  <c:v>17.7746</c:v>
                </c:pt>
                <c:pt idx="4504">
                  <c:v>17.607099999999999</c:v>
                </c:pt>
                <c:pt idx="4505">
                  <c:v>17.625800000000002</c:v>
                </c:pt>
                <c:pt idx="4506">
                  <c:v>17.530799999999999</c:v>
                </c:pt>
                <c:pt idx="4507">
                  <c:v>17.439900000000002</c:v>
                </c:pt>
                <c:pt idx="4508">
                  <c:v>17.620899999999999</c:v>
                </c:pt>
                <c:pt idx="4509">
                  <c:v>17.639600000000002</c:v>
                </c:pt>
                <c:pt idx="4510">
                  <c:v>17.647200000000002</c:v>
                </c:pt>
                <c:pt idx="4511">
                  <c:v>17.6571</c:v>
                </c:pt>
                <c:pt idx="4512">
                  <c:v>17.422699999999999</c:v>
                </c:pt>
                <c:pt idx="4513">
                  <c:v>17.492999999999999</c:v>
                </c:pt>
                <c:pt idx="4514">
                  <c:v>17.555</c:v>
                </c:pt>
                <c:pt idx="4515">
                  <c:v>17.543900000000001</c:v>
                </c:pt>
                <c:pt idx="4516">
                  <c:v>17.473400000000002</c:v>
                </c:pt>
                <c:pt idx="4517">
                  <c:v>17.4833</c:v>
                </c:pt>
                <c:pt idx="4518">
                  <c:v>17.383199999999999</c:v>
                </c:pt>
                <c:pt idx="4519">
                  <c:v>17.5717</c:v>
                </c:pt>
                <c:pt idx="4520">
                  <c:v>17.54</c:v>
                </c:pt>
                <c:pt idx="4521">
                  <c:v>17.450099999999999</c:v>
                </c:pt>
                <c:pt idx="4522">
                  <c:v>17.575199999999999</c:v>
                </c:pt>
                <c:pt idx="4523">
                  <c:v>17.645399999999999</c:v>
                </c:pt>
                <c:pt idx="4524">
                  <c:v>17.484400000000001</c:v>
                </c:pt>
                <c:pt idx="4525">
                  <c:v>17.327500000000001</c:v>
                </c:pt>
                <c:pt idx="4526">
                  <c:v>17.3446</c:v>
                </c:pt>
                <c:pt idx="4527">
                  <c:v>17.356100000000001</c:v>
                </c:pt>
                <c:pt idx="4528">
                  <c:v>17.377300000000002</c:v>
                </c:pt>
                <c:pt idx="4529">
                  <c:v>17.305099999999999</c:v>
                </c:pt>
                <c:pt idx="4530">
                  <c:v>17.0319</c:v>
                </c:pt>
                <c:pt idx="4531">
                  <c:v>16.833200000000001</c:v>
                </c:pt>
                <c:pt idx="4532">
                  <c:v>16.840699999999998</c:v>
                </c:pt>
                <c:pt idx="4533">
                  <c:v>16.886800000000001</c:v>
                </c:pt>
                <c:pt idx="4534">
                  <c:v>16.863800000000001</c:v>
                </c:pt>
                <c:pt idx="4535">
                  <c:v>16.8446</c:v>
                </c:pt>
                <c:pt idx="4536">
                  <c:v>16.6403</c:v>
                </c:pt>
                <c:pt idx="4537">
                  <c:v>16.411000000000001</c:v>
                </c:pt>
                <c:pt idx="4538">
                  <c:v>16.433599999999998</c:v>
                </c:pt>
                <c:pt idx="4539">
                  <c:v>16.5914</c:v>
                </c:pt>
                <c:pt idx="4540">
                  <c:v>16.542999999999999</c:v>
                </c:pt>
                <c:pt idx="4541">
                  <c:v>16.5305</c:v>
                </c:pt>
                <c:pt idx="4542">
                  <c:v>16.685600000000001</c:v>
                </c:pt>
                <c:pt idx="4543">
                  <c:v>16.605799999999999</c:v>
                </c:pt>
                <c:pt idx="4544">
                  <c:v>16.531400000000001</c:v>
                </c:pt>
                <c:pt idx="4545">
                  <c:v>16.644400000000001</c:v>
                </c:pt>
                <c:pt idx="4546">
                  <c:v>16.766400000000001</c:v>
                </c:pt>
                <c:pt idx="4547">
                  <c:v>16.801500000000001</c:v>
                </c:pt>
                <c:pt idx="4548">
                  <c:v>16.764800000000001</c:v>
                </c:pt>
                <c:pt idx="4549">
                  <c:v>16.8949</c:v>
                </c:pt>
                <c:pt idx="4550">
                  <c:v>17.079899999999999</c:v>
                </c:pt>
                <c:pt idx="4551">
                  <c:v>16.964600000000001</c:v>
                </c:pt>
                <c:pt idx="4552">
                  <c:v>16.948699999999999</c:v>
                </c:pt>
                <c:pt idx="4553">
                  <c:v>16.9009</c:v>
                </c:pt>
                <c:pt idx="4554">
                  <c:v>16.703900000000001</c:v>
                </c:pt>
                <c:pt idx="4555">
                  <c:v>16.7057</c:v>
                </c:pt>
                <c:pt idx="4556">
                  <c:v>16.6343</c:v>
                </c:pt>
                <c:pt idx="4557">
                  <c:v>16.5395</c:v>
                </c:pt>
                <c:pt idx="4558">
                  <c:v>16.6312</c:v>
                </c:pt>
                <c:pt idx="4559">
                  <c:v>16.605499999999999</c:v>
                </c:pt>
                <c:pt idx="4560">
                  <c:v>16.684899999999999</c:v>
                </c:pt>
                <c:pt idx="4561">
                  <c:v>16.913699999999999</c:v>
                </c:pt>
                <c:pt idx="4562">
                  <c:v>16.809899999999999</c:v>
                </c:pt>
                <c:pt idx="4563">
                  <c:v>16.902100000000001</c:v>
                </c:pt>
                <c:pt idx="4564">
                  <c:v>16.819500000000001</c:v>
                </c:pt>
                <c:pt idx="4565">
                  <c:v>16.7989</c:v>
                </c:pt>
                <c:pt idx="4566">
                  <c:v>16.914999999999999</c:v>
                </c:pt>
                <c:pt idx="4567">
                  <c:v>16.875900000000001</c:v>
                </c:pt>
                <c:pt idx="4568">
                  <c:v>16.8416</c:v>
                </c:pt>
                <c:pt idx="4569">
                  <c:v>16.758299999999998</c:v>
                </c:pt>
                <c:pt idx="4570">
                  <c:v>16.722000000000001</c:v>
                </c:pt>
                <c:pt idx="4571">
                  <c:v>16.808599999999998</c:v>
                </c:pt>
                <c:pt idx="4572">
                  <c:v>16.699400000000001</c:v>
                </c:pt>
                <c:pt idx="4573">
                  <c:v>16.755600000000001</c:v>
                </c:pt>
                <c:pt idx="4574">
                  <c:v>16.5688</c:v>
                </c:pt>
                <c:pt idx="4575">
                  <c:v>16.5642</c:v>
                </c:pt>
                <c:pt idx="4576">
                  <c:v>16.4864</c:v>
                </c:pt>
                <c:pt idx="4577">
                  <c:v>16.6188</c:v>
                </c:pt>
                <c:pt idx="4578">
                  <c:v>16.577300000000001</c:v>
                </c:pt>
                <c:pt idx="4579">
                  <c:v>16.573899999999998</c:v>
                </c:pt>
                <c:pt idx="4580">
                  <c:v>16.444500000000001</c:v>
                </c:pt>
                <c:pt idx="4581">
                  <c:v>16.4541</c:v>
                </c:pt>
                <c:pt idx="4582">
                  <c:v>16.489100000000001</c:v>
                </c:pt>
                <c:pt idx="4583">
                  <c:v>16.386800000000001</c:v>
                </c:pt>
                <c:pt idx="4584">
                  <c:v>16.450199999999999</c:v>
                </c:pt>
                <c:pt idx="4585">
                  <c:v>16.260999999999999</c:v>
                </c:pt>
                <c:pt idx="4586">
                  <c:v>16.229500000000002</c:v>
                </c:pt>
                <c:pt idx="4587">
                  <c:v>16.0199</c:v>
                </c:pt>
                <c:pt idx="4588">
                  <c:v>15.991199999999999</c:v>
                </c:pt>
                <c:pt idx="4589">
                  <c:v>16.167999999999999</c:v>
                </c:pt>
                <c:pt idx="4590">
                  <c:v>16.2163</c:v>
                </c:pt>
                <c:pt idx="4591">
                  <c:v>16.007100000000001</c:v>
                </c:pt>
                <c:pt idx="4592">
                  <c:v>15.983499999999999</c:v>
                </c:pt>
                <c:pt idx="4593">
                  <c:v>16.2273</c:v>
                </c:pt>
                <c:pt idx="4594">
                  <c:v>16.490600000000001</c:v>
                </c:pt>
                <c:pt idx="4595">
                  <c:v>16.508299999999998</c:v>
                </c:pt>
                <c:pt idx="4596">
                  <c:v>16.617799999999999</c:v>
                </c:pt>
                <c:pt idx="4597">
                  <c:v>16.5732</c:v>
                </c:pt>
                <c:pt idx="4598">
                  <c:v>16.571999999999999</c:v>
                </c:pt>
                <c:pt idx="4599">
                  <c:v>16.520800000000001</c:v>
                </c:pt>
                <c:pt idx="4600">
                  <c:v>16.527899999999999</c:v>
                </c:pt>
                <c:pt idx="4601">
                  <c:v>16.382000000000001</c:v>
                </c:pt>
                <c:pt idx="4602">
                  <c:v>16.408999999999999</c:v>
                </c:pt>
                <c:pt idx="4603">
                  <c:v>16.566199999999998</c:v>
                </c:pt>
                <c:pt idx="4604">
                  <c:v>16.526900000000001</c:v>
                </c:pt>
                <c:pt idx="4605">
                  <c:v>16.7745</c:v>
                </c:pt>
                <c:pt idx="4606">
                  <c:v>16.659700000000001</c:v>
                </c:pt>
                <c:pt idx="4607">
                  <c:v>16.6692</c:v>
                </c:pt>
                <c:pt idx="4608">
                  <c:v>16.752600000000001</c:v>
                </c:pt>
                <c:pt idx="4609">
                  <c:v>16.827200000000001</c:v>
                </c:pt>
                <c:pt idx="4610">
                  <c:v>16.881699999999999</c:v>
                </c:pt>
                <c:pt idx="4611">
                  <c:v>16.866</c:v>
                </c:pt>
                <c:pt idx="4612">
                  <c:v>16.854900000000001</c:v>
                </c:pt>
                <c:pt idx="4613">
                  <c:v>16.795999999999999</c:v>
                </c:pt>
                <c:pt idx="4614">
                  <c:v>16.928599999999999</c:v>
                </c:pt>
                <c:pt idx="4615">
                  <c:v>16.8994</c:v>
                </c:pt>
                <c:pt idx="4616">
                  <c:v>17.040600000000001</c:v>
                </c:pt>
                <c:pt idx="4617">
                  <c:v>17.096299999999999</c:v>
                </c:pt>
                <c:pt idx="4618">
                  <c:v>17.427900000000001</c:v>
                </c:pt>
                <c:pt idx="4619">
                  <c:v>17.369</c:v>
                </c:pt>
                <c:pt idx="4620">
                  <c:v>17.332799999999999</c:v>
                </c:pt>
                <c:pt idx="4621">
                  <c:v>17.3249</c:v>
                </c:pt>
                <c:pt idx="4622">
                  <c:v>17.429300000000001</c:v>
                </c:pt>
                <c:pt idx="4623">
                  <c:v>17.4726</c:v>
                </c:pt>
                <c:pt idx="4624">
                  <c:v>17.327400000000001</c:v>
                </c:pt>
                <c:pt idx="4625">
                  <c:v>17.2805</c:v>
                </c:pt>
                <c:pt idx="4626">
                  <c:v>17.347000000000001</c:v>
                </c:pt>
                <c:pt idx="4627">
                  <c:v>17.305499999999999</c:v>
                </c:pt>
                <c:pt idx="4628">
                  <c:v>17.338999999999999</c:v>
                </c:pt>
                <c:pt idx="4629">
                  <c:v>17.314699999999998</c:v>
                </c:pt>
                <c:pt idx="4630">
                  <c:v>17.209499999999998</c:v>
                </c:pt>
                <c:pt idx="4631">
                  <c:v>17.372599999999998</c:v>
                </c:pt>
                <c:pt idx="4632">
                  <c:v>17.291</c:v>
                </c:pt>
                <c:pt idx="4633">
                  <c:v>17.453399999999998</c:v>
                </c:pt>
                <c:pt idx="4634">
                  <c:v>17.427800000000001</c:v>
                </c:pt>
                <c:pt idx="4635">
                  <c:v>17.176300000000001</c:v>
                </c:pt>
                <c:pt idx="4636">
                  <c:v>17.104900000000001</c:v>
                </c:pt>
                <c:pt idx="4637">
                  <c:v>17.2272</c:v>
                </c:pt>
                <c:pt idx="4638">
                  <c:v>17.169599999999999</c:v>
                </c:pt>
                <c:pt idx="4639">
                  <c:v>17.195900000000002</c:v>
                </c:pt>
                <c:pt idx="4640">
                  <c:v>17.2349</c:v>
                </c:pt>
                <c:pt idx="4641">
                  <c:v>17.169799999999999</c:v>
                </c:pt>
                <c:pt idx="4642">
                  <c:v>17.131699999999999</c:v>
                </c:pt>
                <c:pt idx="4643">
                  <c:v>16.877400000000002</c:v>
                </c:pt>
                <c:pt idx="4644">
                  <c:v>16.857199999999999</c:v>
                </c:pt>
                <c:pt idx="4645">
                  <c:v>16.786799999999999</c:v>
                </c:pt>
                <c:pt idx="4646">
                  <c:v>16.7867</c:v>
                </c:pt>
                <c:pt idx="4647">
                  <c:v>16.843299999999999</c:v>
                </c:pt>
                <c:pt idx="4648">
                  <c:v>16.750399999999999</c:v>
                </c:pt>
                <c:pt idx="4649">
                  <c:v>16.9298</c:v>
                </c:pt>
                <c:pt idx="4650">
                  <c:v>16.954999999999998</c:v>
                </c:pt>
                <c:pt idx="4651">
                  <c:v>16.960899999999999</c:v>
                </c:pt>
                <c:pt idx="4652">
                  <c:v>16.952000000000002</c:v>
                </c:pt>
                <c:pt idx="4653">
                  <c:v>16.841000000000001</c:v>
                </c:pt>
                <c:pt idx="4654">
                  <c:v>17.0242</c:v>
                </c:pt>
                <c:pt idx="4655">
                  <c:v>17.255500000000001</c:v>
                </c:pt>
                <c:pt idx="4656">
                  <c:v>17.369299999999999</c:v>
                </c:pt>
                <c:pt idx="4657">
                  <c:v>17.341799999999999</c:v>
                </c:pt>
                <c:pt idx="4658">
                  <c:v>17.322700000000001</c:v>
                </c:pt>
                <c:pt idx="4659">
                  <c:v>17.196200000000001</c:v>
                </c:pt>
                <c:pt idx="4660">
                  <c:v>17.328099999999999</c:v>
                </c:pt>
                <c:pt idx="4661">
                  <c:v>17.5108</c:v>
                </c:pt>
                <c:pt idx="4662">
                  <c:v>17.7836</c:v>
                </c:pt>
                <c:pt idx="4663">
                  <c:v>17.748699999999999</c:v>
                </c:pt>
                <c:pt idx="4664">
                  <c:v>17.851600000000001</c:v>
                </c:pt>
                <c:pt idx="4665">
                  <c:v>17.901</c:v>
                </c:pt>
                <c:pt idx="4666">
                  <c:v>17.701799999999999</c:v>
                </c:pt>
                <c:pt idx="4667">
                  <c:v>17.660799999999998</c:v>
                </c:pt>
                <c:pt idx="4668">
                  <c:v>17.9405</c:v>
                </c:pt>
                <c:pt idx="4669">
                  <c:v>17.932099999999998</c:v>
                </c:pt>
                <c:pt idx="4670">
                  <c:v>17.862100000000002</c:v>
                </c:pt>
                <c:pt idx="4671">
                  <c:v>17.8142</c:v>
                </c:pt>
                <c:pt idx="4672">
                  <c:v>17.84</c:v>
                </c:pt>
                <c:pt idx="4673">
                  <c:v>18.093299999999999</c:v>
                </c:pt>
                <c:pt idx="4674">
                  <c:v>18.013200000000001</c:v>
                </c:pt>
                <c:pt idx="4675">
                  <c:v>18.0458</c:v>
                </c:pt>
                <c:pt idx="4676">
                  <c:v>18.1736</c:v>
                </c:pt>
                <c:pt idx="4677">
                  <c:v>18.22</c:v>
                </c:pt>
                <c:pt idx="4678">
                  <c:v>18.0703</c:v>
                </c:pt>
                <c:pt idx="4679">
                  <c:v>17.958600000000001</c:v>
                </c:pt>
                <c:pt idx="4680">
                  <c:v>17.968699999999998</c:v>
                </c:pt>
                <c:pt idx="4681">
                  <c:v>17.989599999999999</c:v>
                </c:pt>
                <c:pt idx="4682">
                  <c:v>17.921700000000001</c:v>
                </c:pt>
                <c:pt idx="4683">
                  <c:v>17.691299999999998</c:v>
                </c:pt>
                <c:pt idx="4684">
                  <c:v>17.714500000000001</c:v>
                </c:pt>
                <c:pt idx="4685">
                  <c:v>17.431999999999999</c:v>
                </c:pt>
                <c:pt idx="4686">
                  <c:v>17.468900000000001</c:v>
                </c:pt>
                <c:pt idx="4687">
                  <c:v>17.488099999999999</c:v>
                </c:pt>
                <c:pt idx="4688">
                  <c:v>17.7226</c:v>
                </c:pt>
                <c:pt idx="4689">
                  <c:v>17.9283</c:v>
                </c:pt>
                <c:pt idx="4690">
                  <c:v>17.963200000000001</c:v>
                </c:pt>
                <c:pt idx="4691">
                  <c:v>17.798400000000001</c:v>
                </c:pt>
                <c:pt idx="4692">
                  <c:v>17.7029</c:v>
                </c:pt>
                <c:pt idx="4693">
                  <c:v>17.9543</c:v>
                </c:pt>
                <c:pt idx="4694">
                  <c:v>17.7453</c:v>
                </c:pt>
                <c:pt idx="4695">
                  <c:v>18.032</c:v>
                </c:pt>
                <c:pt idx="4696">
                  <c:v>18.296600000000002</c:v>
                </c:pt>
                <c:pt idx="4697">
                  <c:v>18.391100000000002</c:v>
                </c:pt>
                <c:pt idx="4698">
                  <c:v>18.545100000000001</c:v>
                </c:pt>
                <c:pt idx="4699">
                  <c:v>18.5076</c:v>
                </c:pt>
                <c:pt idx="4700">
                  <c:v>18.471699999999998</c:v>
                </c:pt>
                <c:pt idx="4701">
                  <c:v>18.460699999999999</c:v>
                </c:pt>
                <c:pt idx="4702">
                  <c:v>18.578299999999999</c:v>
                </c:pt>
                <c:pt idx="4703">
                  <c:v>18.415500000000002</c:v>
                </c:pt>
                <c:pt idx="4704">
                  <c:v>17.773</c:v>
                </c:pt>
                <c:pt idx="4705">
                  <c:v>17.760200000000001</c:v>
                </c:pt>
                <c:pt idx="4706">
                  <c:v>17.6936</c:v>
                </c:pt>
                <c:pt idx="4707">
                  <c:v>17.723600000000001</c:v>
                </c:pt>
                <c:pt idx="4708">
                  <c:v>17.7529</c:v>
                </c:pt>
                <c:pt idx="4709">
                  <c:v>17.799099999999999</c:v>
                </c:pt>
                <c:pt idx="4710">
                  <c:v>17.888100000000001</c:v>
                </c:pt>
                <c:pt idx="4711">
                  <c:v>17.973099999999999</c:v>
                </c:pt>
                <c:pt idx="4712">
                  <c:v>17.811599999999999</c:v>
                </c:pt>
                <c:pt idx="4713">
                  <c:v>17.909700000000001</c:v>
                </c:pt>
                <c:pt idx="4714">
                  <c:v>18.018599999999999</c:v>
                </c:pt>
                <c:pt idx="4715">
                  <c:v>17.847100000000001</c:v>
                </c:pt>
                <c:pt idx="4716">
                  <c:v>17.77</c:v>
                </c:pt>
                <c:pt idx="4717">
                  <c:v>17.8264</c:v>
                </c:pt>
                <c:pt idx="4718">
                  <c:v>17.6035</c:v>
                </c:pt>
                <c:pt idx="4719">
                  <c:v>17.5684</c:v>
                </c:pt>
                <c:pt idx="4720">
                  <c:v>17.710799999999999</c:v>
                </c:pt>
                <c:pt idx="4721">
                  <c:v>17.6967</c:v>
                </c:pt>
                <c:pt idx="4722">
                  <c:v>17.764800000000001</c:v>
                </c:pt>
                <c:pt idx="4723">
                  <c:v>17.8233</c:v>
                </c:pt>
                <c:pt idx="4724">
                  <c:v>17.747800000000002</c:v>
                </c:pt>
                <c:pt idx="4725">
                  <c:v>17.9892</c:v>
                </c:pt>
                <c:pt idx="4726">
                  <c:v>18.200800000000001</c:v>
                </c:pt>
                <c:pt idx="4727">
                  <c:v>17.9817</c:v>
                </c:pt>
                <c:pt idx="4728">
                  <c:v>18.029</c:v>
                </c:pt>
                <c:pt idx="4729">
                  <c:v>18.1099</c:v>
                </c:pt>
                <c:pt idx="4730">
                  <c:v>17.9818</c:v>
                </c:pt>
                <c:pt idx="4731">
                  <c:v>18.018799999999999</c:v>
                </c:pt>
                <c:pt idx="4732">
                  <c:v>17.894100000000002</c:v>
                </c:pt>
                <c:pt idx="4733">
                  <c:v>17.884599999999999</c:v>
                </c:pt>
                <c:pt idx="4734">
                  <c:v>17.739599999999999</c:v>
                </c:pt>
                <c:pt idx="4735">
                  <c:v>17.8352</c:v>
                </c:pt>
                <c:pt idx="4736">
                  <c:v>17.7593</c:v>
                </c:pt>
                <c:pt idx="4737">
                  <c:v>17.9329</c:v>
                </c:pt>
                <c:pt idx="4738">
                  <c:v>17.873200000000001</c:v>
                </c:pt>
                <c:pt idx="4739">
                  <c:v>17.835799999999999</c:v>
                </c:pt>
                <c:pt idx="4740">
                  <c:v>17.808800000000002</c:v>
                </c:pt>
                <c:pt idx="4741">
                  <c:v>17.5929</c:v>
                </c:pt>
                <c:pt idx="4742">
                  <c:v>19.010000000000002</c:v>
                </c:pt>
                <c:pt idx="4743">
                  <c:v>18.972000000000001</c:v>
                </c:pt>
                <c:pt idx="4744">
                  <c:v>18.9711</c:v>
                </c:pt>
                <c:pt idx="4745">
                  <c:v>18.743600000000001</c:v>
                </c:pt>
                <c:pt idx="4746">
                  <c:v>18.710599999999999</c:v>
                </c:pt>
                <c:pt idx="4747">
                  <c:v>18.745799999999999</c:v>
                </c:pt>
                <c:pt idx="4748">
                  <c:v>18.693300000000001</c:v>
                </c:pt>
                <c:pt idx="4749">
                  <c:v>18.5823</c:v>
                </c:pt>
                <c:pt idx="4750">
                  <c:v>18.595300000000002</c:v>
                </c:pt>
                <c:pt idx="4751">
                  <c:v>18.383500000000002</c:v>
                </c:pt>
                <c:pt idx="4752">
                  <c:v>18.3658</c:v>
                </c:pt>
                <c:pt idx="4753">
                  <c:v>18.244399999999999</c:v>
                </c:pt>
                <c:pt idx="4754">
                  <c:v>18.355399999999999</c:v>
                </c:pt>
                <c:pt idx="4755">
                  <c:v>18.304200000000002</c:v>
                </c:pt>
                <c:pt idx="4756">
                  <c:v>18.099599999999999</c:v>
                </c:pt>
                <c:pt idx="4757">
                  <c:v>18.11</c:v>
                </c:pt>
                <c:pt idx="4758">
                  <c:v>18.263300000000001</c:v>
                </c:pt>
                <c:pt idx="4759">
                  <c:v>18.1357</c:v>
                </c:pt>
                <c:pt idx="4760">
                  <c:v>18.277899999999999</c:v>
                </c:pt>
                <c:pt idx="4761">
                  <c:v>18.1922</c:v>
                </c:pt>
                <c:pt idx="4762">
                  <c:v>18.2196</c:v>
                </c:pt>
                <c:pt idx="4763">
                  <c:v>18.281600000000001</c:v>
                </c:pt>
                <c:pt idx="4764">
                  <c:v>18.0898</c:v>
                </c:pt>
                <c:pt idx="4765">
                  <c:v>18.081600000000002</c:v>
                </c:pt>
                <c:pt idx="4766">
                  <c:v>18.0154</c:v>
                </c:pt>
                <c:pt idx="4767">
                  <c:v>17.985600000000002</c:v>
                </c:pt>
                <c:pt idx="4768">
                  <c:v>17.704899999999999</c:v>
                </c:pt>
                <c:pt idx="4769">
                  <c:v>17.6873</c:v>
                </c:pt>
                <c:pt idx="4770">
                  <c:v>17.8309</c:v>
                </c:pt>
                <c:pt idx="4771">
                  <c:v>17.6874</c:v>
                </c:pt>
                <c:pt idx="4772">
                  <c:v>17.8597</c:v>
                </c:pt>
                <c:pt idx="4773">
                  <c:v>17.98</c:v>
                </c:pt>
                <c:pt idx="4774">
                  <c:v>18.1053</c:v>
                </c:pt>
                <c:pt idx="4775">
                  <c:v>18.093399999999999</c:v>
                </c:pt>
                <c:pt idx="4776">
                  <c:v>17.8813</c:v>
                </c:pt>
                <c:pt idx="4777">
                  <c:v>17.8903</c:v>
                </c:pt>
                <c:pt idx="4778">
                  <c:v>17.998899999999999</c:v>
                </c:pt>
                <c:pt idx="4779">
                  <c:v>18.090399999999999</c:v>
                </c:pt>
                <c:pt idx="4780">
                  <c:v>18.006399999999999</c:v>
                </c:pt>
                <c:pt idx="4781">
                  <c:v>18.029</c:v>
                </c:pt>
                <c:pt idx="4782">
                  <c:v>18.1206</c:v>
                </c:pt>
                <c:pt idx="4783">
                  <c:v>18.081800000000001</c:v>
                </c:pt>
                <c:pt idx="4784">
                  <c:v>18.011900000000001</c:v>
                </c:pt>
                <c:pt idx="4785">
                  <c:v>18.027200000000001</c:v>
                </c:pt>
                <c:pt idx="4786">
                  <c:v>18.020399999999999</c:v>
                </c:pt>
                <c:pt idx="4787">
                  <c:v>17.7515</c:v>
                </c:pt>
                <c:pt idx="4788">
                  <c:v>17.7301</c:v>
                </c:pt>
                <c:pt idx="4789">
                  <c:v>17.825299999999999</c:v>
                </c:pt>
                <c:pt idx="4790">
                  <c:v>17.7697</c:v>
                </c:pt>
                <c:pt idx="4791">
                  <c:v>18.0533</c:v>
                </c:pt>
                <c:pt idx="4792">
                  <c:v>18.040099999999999</c:v>
                </c:pt>
                <c:pt idx="4793">
                  <c:v>17.954899999999999</c:v>
                </c:pt>
                <c:pt idx="4794">
                  <c:v>18.157399999999999</c:v>
                </c:pt>
                <c:pt idx="4795">
                  <c:v>18.120899999999999</c:v>
                </c:pt>
                <c:pt idx="4796">
                  <c:v>18.182700000000001</c:v>
                </c:pt>
                <c:pt idx="4797">
                  <c:v>18.1386</c:v>
                </c:pt>
                <c:pt idx="4798">
                  <c:v>18.018699999999999</c:v>
                </c:pt>
                <c:pt idx="4799">
                  <c:v>18.0304</c:v>
                </c:pt>
                <c:pt idx="4800">
                  <c:v>17.950500000000002</c:v>
                </c:pt>
                <c:pt idx="4801">
                  <c:v>18.0474</c:v>
                </c:pt>
                <c:pt idx="4802">
                  <c:v>17.964500000000001</c:v>
                </c:pt>
                <c:pt idx="4803">
                  <c:v>17.891300000000001</c:v>
                </c:pt>
                <c:pt idx="4804">
                  <c:v>17.721699999999998</c:v>
                </c:pt>
                <c:pt idx="4805">
                  <c:v>17.6952</c:v>
                </c:pt>
                <c:pt idx="4806">
                  <c:v>17.303899999999999</c:v>
                </c:pt>
                <c:pt idx="4807">
                  <c:v>17.485099999999999</c:v>
                </c:pt>
                <c:pt idx="4808">
                  <c:v>17.3172</c:v>
                </c:pt>
                <c:pt idx="4809">
                  <c:v>17.426600000000001</c:v>
                </c:pt>
                <c:pt idx="4810">
                  <c:v>17.5412</c:v>
                </c:pt>
                <c:pt idx="4811">
                  <c:v>17.879100000000001</c:v>
                </c:pt>
                <c:pt idx="4812">
                  <c:v>17.754300000000001</c:v>
                </c:pt>
                <c:pt idx="4813">
                  <c:v>17.977499999999999</c:v>
                </c:pt>
                <c:pt idx="4814">
                  <c:v>18.0307</c:v>
                </c:pt>
                <c:pt idx="4815">
                  <c:v>17.802499999999998</c:v>
                </c:pt>
                <c:pt idx="4816">
                  <c:v>17.851900000000001</c:v>
                </c:pt>
                <c:pt idx="4817">
                  <c:v>17.6066</c:v>
                </c:pt>
                <c:pt idx="4818">
                  <c:v>17.668500000000002</c:v>
                </c:pt>
                <c:pt idx="4819">
                  <c:v>17.630800000000001</c:v>
                </c:pt>
                <c:pt idx="4820">
                  <c:v>17.537400000000002</c:v>
                </c:pt>
                <c:pt idx="4821">
                  <c:v>17.733899999999998</c:v>
                </c:pt>
                <c:pt idx="4822">
                  <c:v>17.894400000000001</c:v>
                </c:pt>
                <c:pt idx="4823">
                  <c:v>17.7135</c:v>
                </c:pt>
                <c:pt idx="4824">
                  <c:v>17.836500000000001</c:v>
                </c:pt>
                <c:pt idx="4825">
                  <c:v>17.8125</c:v>
                </c:pt>
                <c:pt idx="4826">
                  <c:v>17.748799999999999</c:v>
                </c:pt>
                <c:pt idx="4827">
                  <c:v>17.5701</c:v>
                </c:pt>
                <c:pt idx="4828">
                  <c:v>17.490500000000001</c:v>
                </c:pt>
                <c:pt idx="4829">
                  <c:v>17.378499999999999</c:v>
                </c:pt>
                <c:pt idx="4830">
                  <c:v>17.391999999999999</c:v>
                </c:pt>
                <c:pt idx="4831">
                  <c:v>17.3401</c:v>
                </c:pt>
                <c:pt idx="4832">
                  <c:v>17.331800000000001</c:v>
                </c:pt>
                <c:pt idx="4833">
                  <c:v>17.514099999999999</c:v>
                </c:pt>
                <c:pt idx="4834">
                  <c:v>17.4587</c:v>
                </c:pt>
                <c:pt idx="4835">
                  <c:v>17.504999999999999</c:v>
                </c:pt>
                <c:pt idx="4836">
                  <c:v>17.4693</c:v>
                </c:pt>
                <c:pt idx="4837">
                  <c:v>17.313600000000001</c:v>
                </c:pt>
                <c:pt idx="4838">
                  <c:v>17.311499999999999</c:v>
                </c:pt>
                <c:pt idx="4839">
                  <c:v>17.2043</c:v>
                </c:pt>
                <c:pt idx="4840">
                  <c:v>17.300699999999999</c:v>
                </c:pt>
                <c:pt idx="4841">
                  <c:v>17.129100000000001</c:v>
                </c:pt>
                <c:pt idx="4842">
                  <c:v>17.0823</c:v>
                </c:pt>
                <c:pt idx="4843">
                  <c:v>17.014299999999999</c:v>
                </c:pt>
                <c:pt idx="4844">
                  <c:v>16.880299999999998</c:v>
                </c:pt>
                <c:pt idx="4845">
                  <c:v>16.859400000000001</c:v>
                </c:pt>
                <c:pt idx="4846">
                  <c:v>17.162800000000001</c:v>
                </c:pt>
                <c:pt idx="4847">
                  <c:v>17.117599999999999</c:v>
                </c:pt>
                <c:pt idx="4848">
                  <c:v>17.3249</c:v>
                </c:pt>
                <c:pt idx="4849">
                  <c:v>17.276800000000001</c:v>
                </c:pt>
                <c:pt idx="4850">
                  <c:v>17.298100000000002</c:v>
                </c:pt>
                <c:pt idx="4851">
                  <c:v>17.4101</c:v>
                </c:pt>
                <c:pt idx="4852">
                  <c:v>17.4437</c:v>
                </c:pt>
                <c:pt idx="4853">
                  <c:v>17.154900000000001</c:v>
                </c:pt>
                <c:pt idx="4854">
                  <c:v>17.326799999999999</c:v>
                </c:pt>
                <c:pt idx="4855">
                  <c:v>17.323699999999999</c:v>
                </c:pt>
                <c:pt idx="4856">
                  <c:v>17.177900000000001</c:v>
                </c:pt>
                <c:pt idx="4857">
                  <c:v>17.457999999999998</c:v>
                </c:pt>
                <c:pt idx="4858">
                  <c:v>17.269200000000001</c:v>
                </c:pt>
                <c:pt idx="4859">
                  <c:v>17.509699999999999</c:v>
                </c:pt>
                <c:pt idx="4860">
                  <c:v>17.636399999999998</c:v>
                </c:pt>
                <c:pt idx="4861">
                  <c:v>17.716100000000001</c:v>
                </c:pt>
                <c:pt idx="4862">
                  <c:v>17.633800000000001</c:v>
                </c:pt>
                <c:pt idx="4863">
                  <c:v>17.472899999999999</c:v>
                </c:pt>
                <c:pt idx="4864">
                  <c:v>17.6968</c:v>
                </c:pt>
                <c:pt idx="4865">
                  <c:v>17.793600000000001</c:v>
                </c:pt>
                <c:pt idx="4866">
                  <c:v>17.735800000000001</c:v>
                </c:pt>
                <c:pt idx="4867">
                  <c:v>17.414300000000001</c:v>
                </c:pt>
                <c:pt idx="4868">
                  <c:v>17.555199999999999</c:v>
                </c:pt>
                <c:pt idx="4869">
                  <c:v>17.3596</c:v>
                </c:pt>
                <c:pt idx="4870">
                  <c:v>17.310400000000001</c:v>
                </c:pt>
                <c:pt idx="4871">
                  <c:v>17.338200000000001</c:v>
                </c:pt>
                <c:pt idx="4872">
                  <c:v>17.504999999999999</c:v>
                </c:pt>
                <c:pt idx="4873">
                  <c:v>17.317499999999999</c:v>
                </c:pt>
                <c:pt idx="4874">
                  <c:v>17.464400000000001</c:v>
                </c:pt>
                <c:pt idx="4875">
                  <c:v>17.4223</c:v>
                </c:pt>
                <c:pt idx="4876">
                  <c:v>17.62</c:v>
                </c:pt>
                <c:pt idx="4877">
                  <c:v>17.597300000000001</c:v>
                </c:pt>
                <c:pt idx="4878">
                  <c:v>17.851400000000002</c:v>
                </c:pt>
                <c:pt idx="4879">
                  <c:v>17.864699999999999</c:v>
                </c:pt>
                <c:pt idx="4880">
                  <c:v>17.833600000000001</c:v>
                </c:pt>
                <c:pt idx="4881">
                  <c:v>17.448899999999998</c:v>
                </c:pt>
                <c:pt idx="4882">
                  <c:v>17.607700000000001</c:v>
                </c:pt>
                <c:pt idx="4883">
                  <c:v>17.584299999999999</c:v>
                </c:pt>
                <c:pt idx="4884">
                  <c:v>17.374500000000001</c:v>
                </c:pt>
                <c:pt idx="4885">
                  <c:v>17.219200000000001</c:v>
                </c:pt>
                <c:pt idx="4886">
                  <c:v>17.424099999999999</c:v>
                </c:pt>
                <c:pt idx="4887">
                  <c:v>17.460899999999999</c:v>
                </c:pt>
                <c:pt idx="4888">
                  <c:v>17.405999999999999</c:v>
                </c:pt>
                <c:pt idx="4889">
                  <c:v>17.1584</c:v>
                </c:pt>
                <c:pt idx="4890">
                  <c:v>17.071899999999999</c:v>
                </c:pt>
                <c:pt idx="4891">
                  <c:v>17.031099999999999</c:v>
                </c:pt>
                <c:pt idx="4892">
                  <c:v>16.790500000000002</c:v>
                </c:pt>
                <c:pt idx="4893">
                  <c:v>16.853999999999999</c:v>
                </c:pt>
                <c:pt idx="4894">
                  <c:v>16.820900000000002</c:v>
                </c:pt>
                <c:pt idx="4895">
                  <c:v>16.495000000000001</c:v>
                </c:pt>
                <c:pt idx="4896">
                  <c:v>16.4678</c:v>
                </c:pt>
                <c:pt idx="4897">
                  <c:v>16.322600000000001</c:v>
                </c:pt>
                <c:pt idx="4898">
                  <c:v>16.2681</c:v>
                </c:pt>
                <c:pt idx="4899">
                  <c:v>16.288399999999999</c:v>
                </c:pt>
                <c:pt idx="4900">
                  <c:v>16.6905</c:v>
                </c:pt>
                <c:pt idx="4901">
                  <c:v>16.754300000000001</c:v>
                </c:pt>
                <c:pt idx="4902">
                  <c:v>16.622599999999998</c:v>
                </c:pt>
                <c:pt idx="4903">
                  <c:v>16.6831</c:v>
                </c:pt>
                <c:pt idx="4904">
                  <c:v>16.7286</c:v>
                </c:pt>
                <c:pt idx="4905">
                  <c:v>16.523</c:v>
                </c:pt>
                <c:pt idx="4906">
                  <c:v>16.291599999999999</c:v>
                </c:pt>
                <c:pt idx="4907">
                  <c:v>16.448699999999999</c:v>
                </c:pt>
                <c:pt idx="4908">
                  <c:v>16.5318</c:v>
                </c:pt>
                <c:pt idx="4909">
                  <c:v>16.395299999999999</c:v>
                </c:pt>
                <c:pt idx="4910">
                  <c:v>16.4603</c:v>
                </c:pt>
                <c:pt idx="4911">
                  <c:v>16.2089</c:v>
                </c:pt>
                <c:pt idx="4912">
                  <c:v>16.2165</c:v>
                </c:pt>
                <c:pt idx="4913">
                  <c:v>16.235600000000002</c:v>
                </c:pt>
                <c:pt idx="4914">
                  <c:v>16.186399999999999</c:v>
                </c:pt>
                <c:pt idx="4915">
                  <c:v>15.9061</c:v>
                </c:pt>
                <c:pt idx="4916">
                  <c:v>16.127199999999998</c:v>
                </c:pt>
                <c:pt idx="4917">
                  <c:v>16.240400000000001</c:v>
                </c:pt>
                <c:pt idx="4918">
                  <c:v>16.1252</c:v>
                </c:pt>
                <c:pt idx="4919">
                  <c:v>15.788500000000001</c:v>
                </c:pt>
                <c:pt idx="4920">
                  <c:v>15.8162</c:v>
                </c:pt>
                <c:pt idx="4921">
                  <c:v>15.587</c:v>
                </c:pt>
                <c:pt idx="4922">
                  <c:v>15.742599999999999</c:v>
                </c:pt>
                <c:pt idx="4923">
                  <c:v>15.6511</c:v>
                </c:pt>
                <c:pt idx="4924">
                  <c:v>15.348000000000001</c:v>
                </c:pt>
                <c:pt idx="4925">
                  <c:v>15.397500000000001</c:v>
                </c:pt>
                <c:pt idx="4926">
                  <c:v>15.3018</c:v>
                </c:pt>
                <c:pt idx="4927">
                  <c:v>15.5204</c:v>
                </c:pt>
                <c:pt idx="4928">
                  <c:v>15.5421</c:v>
                </c:pt>
                <c:pt idx="4929">
                  <c:v>15.523099999999999</c:v>
                </c:pt>
                <c:pt idx="4930">
                  <c:v>15.484299999999999</c:v>
                </c:pt>
                <c:pt idx="4931">
                  <c:v>15.5669</c:v>
                </c:pt>
                <c:pt idx="4932">
                  <c:v>15.1723</c:v>
                </c:pt>
                <c:pt idx="4933">
                  <c:v>15.016299999999999</c:v>
                </c:pt>
                <c:pt idx="4934">
                  <c:v>15.294</c:v>
                </c:pt>
                <c:pt idx="4935">
                  <c:v>15.3889</c:v>
                </c:pt>
                <c:pt idx="4936">
                  <c:v>15.398</c:v>
                </c:pt>
                <c:pt idx="4937">
                  <c:v>15.4748</c:v>
                </c:pt>
                <c:pt idx="4938">
                  <c:v>15.2981</c:v>
                </c:pt>
                <c:pt idx="4939">
                  <c:v>15.848100000000001</c:v>
                </c:pt>
                <c:pt idx="4940">
                  <c:v>15.4833</c:v>
                </c:pt>
                <c:pt idx="4941">
                  <c:v>15.4603</c:v>
                </c:pt>
                <c:pt idx="4942">
                  <c:v>15.324199999999999</c:v>
                </c:pt>
                <c:pt idx="4943">
                  <c:v>15.255800000000001</c:v>
                </c:pt>
                <c:pt idx="4944">
                  <c:v>14.7361</c:v>
                </c:pt>
                <c:pt idx="4945">
                  <c:v>14.782400000000001</c:v>
                </c:pt>
                <c:pt idx="4946">
                  <c:v>14.2951</c:v>
                </c:pt>
                <c:pt idx="4947">
                  <c:v>14.2216</c:v>
                </c:pt>
                <c:pt idx="4948">
                  <c:v>14.309699999999999</c:v>
                </c:pt>
                <c:pt idx="4949">
                  <c:v>14.684200000000001</c:v>
                </c:pt>
                <c:pt idx="4950">
                  <c:v>14.5573</c:v>
                </c:pt>
                <c:pt idx="4951">
                  <c:v>14.680300000000001</c:v>
                </c:pt>
                <c:pt idx="4952">
                  <c:v>14.5413</c:v>
                </c:pt>
                <c:pt idx="4953">
                  <c:v>14.7563</c:v>
                </c:pt>
                <c:pt idx="4954">
                  <c:v>14.885400000000001</c:v>
                </c:pt>
                <c:pt idx="4955">
                  <c:v>14.8081</c:v>
                </c:pt>
                <c:pt idx="4956">
                  <c:v>14.639699999999999</c:v>
                </c:pt>
                <c:pt idx="4957">
                  <c:v>14.845599999999999</c:v>
                </c:pt>
                <c:pt idx="4958">
                  <c:v>14.745900000000001</c:v>
                </c:pt>
                <c:pt idx="4959">
                  <c:v>15.012700000000001</c:v>
                </c:pt>
                <c:pt idx="4960">
                  <c:v>14.8302</c:v>
                </c:pt>
                <c:pt idx="4961">
                  <c:v>14.9686</c:v>
                </c:pt>
                <c:pt idx="4962">
                  <c:v>15.081099999999999</c:v>
                </c:pt>
                <c:pt idx="4963">
                  <c:v>14.7502</c:v>
                </c:pt>
                <c:pt idx="4964">
                  <c:v>14.4305</c:v>
                </c:pt>
                <c:pt idx="4965">
                  <c:v>14.4587</c:v>
                </c:pt>
                <c:pt idx="4966">
                  <c:v>14.6393</c:v>
                </c:pt>
                <c:pt idx="4967">
                  <c:v>14.763</c:v>
                </c:pt>
                <c:pt idx="4968">
                  <c:v>14.660399999999999</c:v>
                </c:pt>
                <c:pt idx="4969">
                  <c:v>14.8035</c:v>
                </c:pt>
                <c:pt idx="4970">
                  <c:v>14.884499999999999</c:v>
                </c:pt>
                <c:pt idx="4971">
                  <c:v>14.950699999999999</c:v>
                </c:pt>
                <c:pt idx="4972">
                  <c:v>15.131500000000001</c:v>
                </c:pt>
                <c:pt idx="4973">
                  <c:v>15.125400000000001</c:v>
                </c:pt>
                <c:pt idx="4974">
                  <c:v>14.8947</c:v>
                </c:pt>
                <c:pt idx="4975">
                  <c:v>15.213200000000001</c:v>
                </c:pt>
                <c:pt idx="4976">
                  <c:v>15.0747</c:v>
                </c:pt>
                <c:pt idx="4977">
                  <c:v>14.862399999999999</c:v>
                </c:pt>
                <c:pt idx="4978">
                  <c:v>15.0875</c:v>
                </c:pt>
                <c:pt idx="4979">
                  <c:v>15.5038</c:v>
                </c:pt>
                <c:pt idx="4980">
                  <c:v>15.317600000000001</c:v>
                </c:pt>
                <c:pt idx="4981">
                  <c:v>15.459099999999999</c:v>
                </c:pt>
                <c:pt idx="4982">
                  <c:v>15.706200000000001</c:v>
                </c:pt>
                <c:pt idx="4983">
                  <c:v>15.946899999999999</c:v>
                </c:pt>
                <c:pt idx="4984">
                  <c:v>15.973599999999999</c:v>
                </c:pt>
                <c:pt idx="4985">
                  <c:v>16.199400000000001</c:v>
                </c:pt>
                <c:pt idx="4986">
                  <c:v>16.102</c:v>
                </c:pt>
                <c:pt idx="4987">
                  <c:v>16.104399999999998</c:v>
                </c:pt>
                <c:pt idx="4988">
                  <c:v>16.117899999999999</c:v>
                </c:pt>
                <c:pt idx="4989">
                  <c:v>15.809699999999999</c:v>
                </c:pt>
                <c:pt idx="4990">
                  <c:v>16.020299999999999</c:v>
                </c:pt>
                <c:pt idx="4991">
                  <c:v>16.129000000000001</c:v>
                </c:pt>
                <c:pt idx="4992">
                  <c:v>15.773199999999999</c:v>
                </c:pt>
                <c:pt idx="4993">
                  <c:v>15.7857</c:v>
                </c:pt>
                <c:pt idx="4994">
                  <c:v>16.761900000000001</c:v>
                </c:pt>
                <c:pt idx="4995">
                  <c:v>16.754000000000001</c:v>
                </c:pt>
                <c:pt idx="4996">
                  <c:v>16.677199999999999</c:v>
                </c:pt>
                <c:pt idx="4997">
                  <c:v>16.938199999999998</c:v>
                </c:pt>
                <c:pt idx="4998">
                  <c:v>16.979900000000001</c:v>
                </c:pt>
                <c:pt idx="4999">
                  <c:v>17.0657</c:v>
                </c:pt>
                <c:pt idx="5000">
                  <c:v>17.013200000000001</c:v>
                </c:pt>
                <c:pt idx="5001">
                  <c:v>16.799399999999999</c:v>
                </c:pt>
                <c:pt idx="5002">
                  <c:v>16.921500000000002</c:v>
                </c:pt>
                <c:pt idx="5003">
                  <c:v>17.117000000000001</c:v>
                </c:pt>
                <c:pt idx="5004">
                  <c:v>17.250399999999999</c:v>
                </c:pt>
                <c:pt idx="5005">
                  <c:v>16.860499999999998</c:v>
                </c:pt>
                <c:pt idx="5006">
                  <c:v>17.0791</c:v>
                </c:pt>
                <c:pt idx="5007">
                  <c:v>17.133700000000001</c:v>
                </c:pt>
                <c:pt idx="5008">
                  <c:v>17.128</c:v>
                </c:pt>
                <c:pt idx="5009">
                  <c:v>16.899000000000001</c:v>
                </c:pt>
                <c:pt idx="5010">
                  <c:v>17.260300000000001</c:v>
                </c:pt>
                <c:pt idx="5011">
                  <c:v>17.149000000000001</c:v>
                </c:pt>
                <c:pt idx="5012">
                  <c:v>17.352699999999999</c:v>
                </c:pt>
                <c:pt idx="5013">
                  <c:v>17.4024</c:v>
                </c:pt>
                <c:pt idx="5014">
                  <c:v>17.651499999999999</c:v>
                </c:pt>
                <c:pt idx="5015">
                  <c:v>17.7133</c:v>
                </c:pt>
                <c:pt idx="5016">
                  <c:v>17.7639</c:v>
                </c:pt>
                <c:pt idx="5017">
                  <c:v>17.286200000000001</c:v>
                </c:pt>
                <c:pt idx="5018">
                  <c:v>17.6478</c:v>
                </c:pt>
                <c:pt idx="5019">
                  <c:v>17.596499999999999</c:v>
                </c:pt>
                <c:pt idx="5020">
                  <c:v>17.648800000000001</c:v>
                </c:pt>
                <c:pt idx="5021">
                  <c:v>17.221699999999998</c:v>
                </c:pt>
                <c:pt idx="5022">
                  <c:v>16.873200000000001</c:v>
                </c:pt>
                <c:pt idx="5023">
                  <c:v>16.9221</c:v>
                </c:pt>
                <c:pt idx="5024">
                  <c:v>17.096800000000002</c:v>
                </c:pt>
                <c:pt idx="5025">
                  <c:v>17.002700000000001</c:v>
                </c:pt>
                <c:pt idx="5026">
                  <c:v>16.587700000000002</c:v>
                </c:pt>
                <c:pt idx="5027">
                  <c:v>16.59</c:v>
                </c:pt>
                <c:pt idx="5028">
                  <c:v>16.463999999999999</c:v>
                </c:pt>
                <c:pt idx="5029">
                  <c:v>16.811299999999999</c:v>
                </c:pt>
                <c:pt idx="5030">
                  <c:v>16.962</c:v>
                </c:pt>
                <c:pt idx="5031">
                  <c:v>17.348600000000001</c:v>
                </c:pt>
                <c:pt idx="5032">
                  <c:v>17.182600000000001</c:v>
                </c:pt>
                <c:pt idx="5033">
                  <c:v>17.0623</c:v>
                </c:pt>
                <c:pt idx="5034">
                  <c:v>16.929099999999998</c:v>
                </c:pt>
                <c:pt idx="5035">
                  <c:v>16.7392</c:v>
                </c:pt>
                <c:pt idx="5036">
                  <c:v>16.819299999999998</c:v>
                </c:pt>
                <c:pt idx="5037">
                  <c:v>16.652999999999999</c:v>
                </c:pt>
                <c:pt idx="5038">
                  <c:v>16.785399999999999</c:v>
                </c:pt>
                <c:pt idx="5039">
                  <c:v>16.916899999999998</c:v>
                </c:pt>
                <c:pt idx="5040">
                  <c:v>16.645399999999999</c:v>
                </c:pt>
                <c:pt idx="5041">
                  <c:v>16.910799999999998</c:v>
                </c:pt>
                <c:pt idx="5042">
                  <c:v>16.784199999999998</c:v>
                </c:pt>
                <c:pt idx="5043">
                  <c:v>16.981400000000001</c:v>
                </c:pt>
                <c:pt idx="5044">
                  <c:v>16.6846</c:v>
                </c:pt>
                <c:pt idx="5045">
                  <c:v>16.576000000000001</c:v>
                </c:pt>
                <c:pt idx="5046">
                  <c:v>16.209399999999999</c:v>
                </c:pt>
                <c:pt idx="5047">
                  <c:v>16.604800000000001</c:v>
                </c:pt>
                <c:pt idx="5048">
                  <c:v>15.888299999999999</c:v>
                </c:pt>
                <c:pt idx="5049">
                  <c:v>15.7605</c:v>
                </c:pt>
                <c:pt idx="5050">
                  <c:v>15.172499999999999</c:v>
                </c:pt>
                <c:pt idx="5051">
                  <c:v>14.674899999999999</c:v>
                </c:pt>
                <c:pt idx="5052">
                  <c:v>15.0663</c:v>
                </c:pt>
                <c:pt idx="5053">
                  <c:v>14.833399999999999</c:v>
                </c:pt>
                <c:pt idx="5054">
                  <c:v>15.098800000000001</c:v>
                </c:pt>
                <c:pt idx="5055">
                  <c:v>15.418699999999999</c:v>
                </c:pt>
                <c:pt idx="5056">
                  <c:v>15.5465</c:v>
                </c:pt>
                <c:pt idx="5057">
                  <c:v>15.8894</c:v>
                </c:pt>
                <c:pt idx="5058">
                  <c:v>15.322800000000001</c:v>
                </c:pt>
                <c:pt idx="5059">
                  <c:v>15.5374</c:v>
                </c:pt>
                <c:pt idx="5060">
                  <c:v>16.024000000000001</c:v>
                </c:pt>
                <c:pt idx="5061">
                  <c:v>15.738</c:v>
                </c:pt>
                <c:pt idx="5062">
                  <c:v>15.3186</c:v>
                </c:pt>
                <c:pt idx="5063">
                  <c:v>15.579800000000001</c:v>
                </c:pt>
                <c:pt idx="5064">
                  <c:v>15.7934</c:v>
                </c:pt>
                <c:pt idx="5065">
                  <c:v>15.738</c:v>
                </c:pt>
                <c:pt idx="5066">
                  <c:v>16.194900000000001</c:v>
                </c:pt>
                <c:pt idx="5067">
                  <c:v>16.2315</c:v>
                </c:pt>
                <c:pt idx="5068">
                  <c:v>16.5457</c:v>
                </c:pt>
                <c:pt idx="5069">
                  <c:v>16.5059</c:v>
                </c:pt>
                <c:pt idx="5070">
                  <c:v>16.442399999999999</c:v>
                </c:pt>
                <c:pt idx="5071">
                  <c:v>16.861499999999999</c:v>
                </c:pt>
                <c:pt idx="5072">
                  <c:v>16.863600000000002</c:v>
                </c:pt>
                <c:pt idx="5073">
                  <c:v>16.736599999999999</c:v>
                </c:pt>
                <c:pt idx="5074">
                  <c:v>16.572500000000002</c:v>
                </c:pt>
                <c:pt idx="5075">
                  <c:v>16.286200000000001</c:v>
                </c:pt>
                <c:pt idx="5076">
                  <c:v>16.472000000000001</c:v>
                </c:pt>
                <c:pt idx="5077">
                  <c:v>16.1982</c:v>
                </c:pt>
                <c:pt idx="5078">
                  <c:v>16.9208</c:v>
                </c:pt>
                <c:pt idx="5079">
                  <c:v>16.937899999999999</c:v>
                </c:pt>
                <c:pt idx="5080">
                  <c:v>16.943000000000001</c:v>
                </c:pt>
                <c:pt idx="5081">
                  <c:v>17.237400000000001</c:v>
                </c:pt>
                <c:pt idx="5082">
                  <c:v>17.472000000000001</c:v>
                </c:pt>
                <c:pt idx="5083">
                  <c:v>17.3537</c:v>
                </c:pt>
                <c:pt idx="5084">
                  <c:v>17.747599999999998</c:v>
                </c:pt>
                <c:pt idx="5085">
                  <c:v>17.499500000000001</c:v>
                </c:pt>
                <c:pt idx="5086">
                  <c:v>17.296500000000002</c:v>
                </c:pt>
                <c:pt idx="5087">
                  <c:v>17.5367</c:v>
                </c:pt>
                <c:pt idx="5088">
                  <c:v>17.1327</c:v>
                </c:pt>
                <c:pt idx="5089">
                  <c:v>17.157800000000002</c:v>
                </c:pt>
                <c:pt idx="5090">
                  <c:v>16.969899999999999</c:v>
                </c:pt>
                <c:pt idx="5091">
                  <c:v>16.308599999999998</c:v>
                </c:pt>
                <c:pt idx="5092">
                  <c:v>16.649999999999999</c:v>
                </c:pt>
                <c:pt idx="5093">
                  <c:v>16.735600000000002</c:v>
                </c:pt>
                <c:pt idx="5094">
                  <c:v>16.686900000000001</c:v>
                </c:pt>
                <c:pt idx="5095">
                  <c:v>16.1342</c:v>
                </c:pt>
                <c:pt idx="5096">
                  <c:v>15.823499999999999</c:v>
                </c:pt>
                <c:pt idx="5097">
                  <c:v>15.3833</c:v>
                </c:pt>
                <c:pt idx="5098">
                  <c:v>15.9093</c:v>
                </c:pt>
                <c:pt idx="5099">
                  <c:v>16.240600000000001</c:v>
                </c:pt>
                <c:pt idx="5100">
                  <c:v>16.7836</c:v>
                </c:pt>
                <c:pt idx="5101">
                  <c:v>16.6142</c:v>
                </c:pt>
                <c:pt idx="5102">
                  <c:v>16.510000000000002</c:v>
                </c:pt>
                <c:pt idx="5103">
                  <c:v>15.678699999999999</c:v>
                </c:pt>
                <c:pt idx="5104">
                  <c:v>15.428699999999999</c:v>
                </c:pt>
                <c:pt idx="5105">
                  <c:v>15.501799999999999</c:v>
                </c:pt>
                <c:pt idx="5106">
                  <c:v>14.6342</c:v>
                </c:pt>
                <c:pt idx="5107">
                  <c:v>14.961600000000001</c:v>
                </c:pt>
                <c:pt idx="5108">
                  <c:v>15.4116</c:v>
                </c:pt>
                <c:pt idx="5109">
                  <c:v>15.9831</c:v>
                </c:pt>
                <c:pt idx="5110">
                  <c:v>16.3977</c:v>
                </c:pt>
                <c:pt idx="5111">
                  <c:v>16.295100000000001</c:v>
                </c:pt>
                <c:pt idx="5112">
                  <c:v>16.5974</c:v>
                </c:pt>
                <c:pt idx="5113">
                  <c:v>16.665600000000001</c:v>
                </c:pt>
                <c:pt idx="5114">
                  <c:v>16.787600000000001</c:v>
                </c:pt>
                <c:pt idx="5115">
                  <c:v>16.6755</c:v>
                </c:pt>
                <c:pt idx="5116">
                  <c:v>17.2225</c:v>
                </c:pt>
                <c:pt idx="5117">
                  <c:v>17.656500000000001</c:v>
                </c:pt>
                <c:pt idx="5118">
                  <c:v>17.871600000000001</c:v>
                </c:pt>
                <c:pt idx="5119">
                  <c:v>17.2408</c:v>
                </c:pt>
                <c:pt idx="5120">
                  <c:v>17.116099999999999</c:v>
                </c:pt>
                <c:pt idx="5121">
                  <c:v>17.467600000000001</c:v>
                </c:pt>
                <c:pt idx="5122">
                  <c:v>17.895700000000001</c:v>
                </c:pt>
                <c:pt idx="5123">
                  <c:v>17.947099999999999</c:v>
                </c:pt>
                <c:pt idx="5124">
                  <c:v>17.633600000000001</c:v>
                </c:pt>
                <c:pt idx="5125">
                  <c:v>17.666399999999999</c:v>
                </c:pt>
                <c:pt idx="5126">
                  <c:v>17.9771</c:v>
                </c:pt>
                <c:pt idx="5127">
                  <c:v>17.928599999999999</c:v>
                </c:pt>
                <c:pt idx="5128">
                  <c:v>18.231200000000001</c:v>
                </c:pt>
                <c:pt idx="5129">
                  <c:v>18.472100000000001</c:v>
                </c:pt>
                <c:pt idx="5130">
                  <c:v>18.775400000000001</c:v>
                </c:pt>
                <c:pt idx="5131">
                  <c:v>18.755800000000001</c:v>
                </c:pt>
                <c:pt idx="5132">
                  <c:v>18.248699999999999</c:v>
                </c:pt>
                <c:pt idx="5133">
                  <c:v>18.282800000000002</c:v>
                </c:pt>
                <c:pt idx="5134">
                  <c:v>18.457100000000001</c:v>
                </c:pt>
                <c:pt idx="5135">
                  <c:v>18.3124</c:v>
                </c:pt>
                <c:pt idx="5136">
                  <c:v>18.605799999999999</c:v>
                </c:pt>
                <c:pt idx="5137">
                  <c:v>18.524000000000001</c:v>
                </c:pt>
                <c:pt idx="5138">
                  <c:v>18.541899999999998</c:v>
                </c:pt>
                <c:pt idx="5139">
                  <c:v>18.926100000000002</c:v>
                </c:pt>
                <c:pt idx="5140">
                  <c:v>18.742699999999999</c:v>
                </c:pt>
                <c:pt idx="5141">
                  <c:v>18.7136</c:v>
                </c:pt>
                <c:pt idx="5142">
                  <c:v>19.2424</c:v>
                </c:pt>
                <c:pt idx="5143">
                  <c:v>19.193100000000001</c:v>
                </c:pt>
                <c:pt idx="5144">
                  <c:v>19.2379</c:v>
                </c:pt>
                <c:pt idx="5145">
                  <c:v>19.375499999999999</c:v>
                </c:pt>
                <c:pt idx="5146">
                  <c:v>19.5502</c:v>
                </c:pt>
                <c:pt idx="5147">
                  <c:v>19.792300000000001</c:v>
                </c:pt>
                <c:pt idx="5148">
                  <c:v>19.5928</c:v>
                </c:pt>
                <c:pt idx="5149">
                  <c:v>19.479600000000001</c:v>
                </c:pt>
                <c:pt idx="5150">
                  <c:v>19.713999999999999</c:v>
                </c:pt>
                <c:pt idx="5151">
                  <c:v>19.9984</c:v>
                </c:pt>
                <c:pt idx="5152">
                  <c:v>19.8538</c:v>
                </c:pt>
                <c:pt idx="5153">
                  <c:v>19.7318</c:v>
                </c:pt>
                <c:pt idx="5154">
                  <c:v>19.761199999999999</c:v>
                </c:pt>
                <c:pt idx="5155">
                  <c:v>19.335000000000001</c:v>
                </c:pt>
                <c:pt idx="5156">
                  <c:v>18.9817</c:v>
                </c:pt>
                <c:pt idx="5157">
                  <c:v>19.307600000000001</c:v>
                </c:pt>
                <c:pt idx="5158">
                  <c:v>19.595300000000002</c:v>
                </c:pt>
                <c:pt idx="5159">
                  <c:v>18.884499999999999</c:v>
                </c:pt>
                <c:pt idx="5160">
                  <c:v>18.934999999999999</c:v>
                </c:pt>
                <c:pt idx="5161">
                  <c:v>19.307300000000001</c:v>
                </c:pt>
                <c:pt idx="5162">
                  <c:v>19.525099999999998</c:v>
                </c:pt>
                <c:pt idx="5163">
                  <c:v>19.570799999999998</c:v>
                </c:pt>
                <c:pt idx="5164">
                  <c:v>19.416499999999999</c:v>
                </c:pt>
                <c:pt idx="5165">
                  <c:v>19.204699999999999</c:v>
                </c:pt>
                <c:pt idx="5166">
                  <c:v>19.384399999999999</c:v>
                </c:pt>
                <c:pt idx="5167">
                  <c:v>19.636700000000001</c:v>
                </c:pt>
                <c:pt idx="5168">
                  <c:v>19.660699999999999</c:v>
                </c:pt>
                <c:pt idx="5169">
                  <c:v>19.791399999999999</c:v>
                </c:pt>
                <c:pt idx="5170">
                  <c:v>19.914400000000001</c:v>
                </c:pt>
                <c:pt idx="5171">
                  <c:v>20.1921</c:v>
                </c:pt>
                <c:pt idx="5172">
                  <c:v>20.176300000000001</c:v>
                </c:pt>
                <c:pt idx="5173">
                  <c:v>20.202500000000001</c:v>
                </c:pt>
                <c:pt idx="5174">
                  <c:v>20.281400000000001</c:v>
                </c:pt>
                <c:pt idx="5175">
                  <c:v>19.8492</c:v>
                </c:pt>
                <c:pt idx="5176">
                  <c:v>19.995799999999999</c:v>
                </c:pt>
                <c:pt idx="5177">
                  <c:v>19.8687</c:v>
                </c:pt>
                <c:pt idx="5178">
                  <c:v>20.3416</c:v>
                </c:pt>
                <c:pt idx="5179">
                  <c:v>20.0793</c:v>
                </c:pt>
                <c:pt idx="5180">
                  <c:v>20.200299999999999</c:v>
                </c:pt>
                <c:pt idx="5181">
                  <c:v>20.131799999999998</c:v>
                </c:pt>
                <c:pt idx="5182">
                  <c:v>20.218</c:v>
                </c:pt>
                <c:pt idx="5183">
                  <c:v>20.164899999999999</c:v>
                </c:pt>
                <c:pt idx="5184">
                  <c:v>20.375299999999999</c:v>
                </c:pt>
                <c:pt idx="5185">
                  <c:v>20.5563</c:v>
                </c:pt>
                <c:pt idx="5186">
                  <c:v>20.614799999999999</c:v>
                </c:pt>
                <c:pt idx="5187">
                  <c:v>20.5823</c:v>
                </c:pt>
                <c:pt idx="5188">
                  <c:v>20.4833</c:v>
                </c:pt>
                <c:pt idx="5189">
                  <c:v>20.346800000000002</c:v>
                </c:pt>
                <c:pt idx="5190">
                  <c:v>20.622900000000001</c:v>
                </c:pt>
                <c:pt idx="5191">
                  <c:v>20.703700000000001</c:v>
                </c:pt>
                <c:pt idx="5192">
                  <c:v>20.683399999999999</c:v>
                </c:pt>
                <c:pt idx="5193">
                  <c:v>21.0031</c:v>
                </c:pt>
                <c:pt idx="5194">
                  <c:v>20.905100000000001</c:v>
                </c:pt>
                <c:pt idx="5195">
                  <c:v>20.9191</c:v>
                </c:pt>
                <c:pt idx="5196">
                  <c:v>20.681799999999999</c:v>
                </c:pt>
                <c:pt idx="5197">
                  <c:v>20.693000000000001</c:v>
                </c:pt>
                <c:pt idx="5198">
                  <c:v>20.899899999999999</c:v>
                </c:pt>
                <c:pt idx="5199">
                  <c:v>20.944199999999999</c:v>
                </c:pt>
                <c:pt idx="5200">
                  <c:v>20.867799999999999</c:v>
                </c:pt>
                <c:pt idx="5201">
                  <c:v>20.752099999999999</c:v>
                </c:pt>
                <c:pt idx="5202">
                  <c:v>20.835799999999999</c:v>
                </c:pt>
                <c:pt idx="5203">
                  <c:v>20.543700000000001</c:v>
                </c:pt>
                <c:pt idx="5204">
                  <c:v>20.674900000000001</c:v>
                </c:pt>
                <c:pt idx="5205">
                  <c:v>20.289899999999999</c:v>
                </c:pt>
                <c:pt idx="5206">
                  <c:v>19.834900000000001</c:v>
                </c:pt>
                <c:pt idx="5207">
                  <c:v>19.8827</c:v>
                </c:pt>
                <c:pt idx="5208">
                  <c:v>19.8811</c:v>
                </c:pt>
                <c:pt idx="5209">
                  <c:v>19.887799999999999</c:v>
                </c:pt>
                <c:pt idx="5210">
                  <c:v>19.564800000000002</c:v>
                </c:pt>
                <c:pt idx="5211">
                  <c:v>19.409700000000001</c:v>
                </c:pt>
                <c:pt idx="5212">
                  <c:v>19.7121</c:v>
                </c:pt>
                <c:pt idx="5213">
                  <c:v>19.4513</c:v>
                </c:pt>
                <c:pt idx="5214">
                  <c:v>19.816199999999998</c:v>
                </c:pt>
                <c:pt idx="5215">
                  <c:v>20.006599999999999</c:v>
                </c:pt>
                <c:pt idx="5216">
                  <c:v>20.044899999999998</c:v>
                </c:pt>
                <c:pt idx="5217">
                  <c:v>19.8521</c:v>
                </c:pt>
                <c:pt idx="5218">
                  <c:v>19.9147</c:v>
                </c:pt>
                <c:pt idx="5219">
                  <c:v>19.632400000000001</c:v>
                </c:pt>
                <c:pt idx="5220">
                  <c:v>19.399100000000001</c:v>
                </c:pt>
                <c:pt idx="5221">
                  <c:v>19.485099999999999</c:v>
                </c:pt>
                <c:pt idx="5222">
                  <c:v>19.614000000000001</c:v>
                </c:pt>
                <c:pt idx="5223">
                  <c:v>19.671299999999999</c:v>
                </c:pt>
                <c:pt idx="5224">
                  <c:v>20.149100000000001</c:v>
                </c:pt>
                <c:pt idx="5225">
                  <c:v>20.439399999999999</c:v>
                </c:pt>
                <c:pt idx="5226">
                  <c:v>20.197199999999999</c:v>
                </c:pt>
                <c:pt idx="5227">
                  <c:v>19.947199999999999</c:v>
                </c:pt>
                <c:pt idx="5228">
                  <c:v>20.526499999999999</c:v>
                </c:pt>
                <c:pt idx="5229">
                  <c:v>20.5321</c:v>
                </c:pt>
                <c:pt idx="5230">
                  <c:v>20.5182</c:v>
                </c:pt>
                <c:pt idx="5231">
                  <c:v>20.452000000000002</c:v>
                </c:pt>
                <c:pt idx="5232">
                  <c:v>20.308599999999998</c:v>
                </c:pt>
                <c:pt idx="5233">
                  <c:v>20.457599999999999</c:v>
                </c:pt>
                <c:pt idx="5234">
                  <c:v>20.653600000000001</c:v>
                </c:pt>
                <c:pt idx="5235">
                  <c:v>20.4282</c:v>
                </c:pt>
                <c:pt idx="5236">
                  <c:v>20.74</c:v>
                </c:pt>
                <c:pt idx="5237">
                  <c:v>20.5992</c:v>
                </c:pt>
                <c:pt idx="5238">
                  <c:v>20.6998</c:v>
                </c:pt>
                <c:pt idx="5239">
                  <c:v>20.8813</c:v>
                </c:pt>
                <c:pt idx="5240">
                  <c:v>20.854600000000001</c:v>
                </c:pt>
                <c:pt idx="5241">
                  <c:v>20.961400000000001</c:v>
                </c:pt>
                <c:pt idx="5242">
                  <c:v>20.991700000000002</c:v>
                </c:pt>
                <c:pt idx="5243">
                  <c:v>21.130700000000001</c:v>
                </c:pt>
                <c:pt idx="5244">
                  <c:v>21.019200000000001</c:v>
                </c:pt>
                <c:pt idx="5245">
                  <c:v>20.808900000000001</c:v>
                </c:pt>
                <c:pt idx="5246">
                  <c:v>23.023900000000001</c:v>
                </c:pt>
                <c:pt idx="5247">
                  <c:v>23.260200000000001</c:v>
                </c:pt>
                <c:pt idx="5248">
                  <c:v>23.188800000000001</c:v>
                </c:pt>
                <c:pt idx="5249">
                  <c:v>23.041599999999999</c:v>
                </c:pt>
                <c:pt idx="5250">
                  <c:v>22.947299999999998</c:v>
                </c:pt>
                <c:pt idx="5251">
                  <c:v>22.966000000000001</c:v>
                </c:pt>
                <c:pt idx="5252">
                  <c:v>22.843699999999998</c:v>
                </c:pt>
                <c:pt idx="5253">
                  <c:v>23.0152</c:v>
                </c:pt>
                <c:pt idx="5254">
                  <c:v>22.861599999999999</c:v>
                </c:pt>
                <c:pt idx="5255">
                  <c:v>22.722999999999999</c:v>
                </c:pt>
                <c:pt idx="5256">
                  <c:v>22.494299999999999</c:v>
                </c:pt>
                <c:pt idx="5257">
                  <c:v>22.3748</c:v>
                </c:pt>
                <c:pt idx="5258">
                  <c:v>22.6617</c:v>
                </c:pt>
                <c:pt idx="5259">
                  <c:v>22.636800000000001</c:v>
                </c:pt>
                <c:pt idx="5260">
                  <c:v>22.7056</c:v>
                </c:pt>
                <c:pt idx="5261">
                  <c:v>23.028199999999998</c:v>
                </c:pt>
                <c:pt idx="5262">
                  <c:v>23.188500000000001</c:v>
                </c:pt>
                <c:pt idx="5263">
                  <c:v>23.243200000000002</c:v>
                </c:pt>
                <c:pt idx="5264">
                  <c:v>22.7331</c:v>
                </c:pt>
                <c:pt idx="5265">
                  <c:v>22.430199999999999</c:v>
                </c:pt>
                <c:pt idx="5266">
                  <c:v>22.604099999999999</c:v>
                </c:pt>
                <c:pt idx="5267">
                  <c:v>22.550999999999998</c:v>
                </c:pt>
                <c:pt idx="5268">
                  <c:v>22.3247</c:v>
                </c:pt>
                <c:pt idx="5269">
                  <c:v>22.685300000000002</c:v>
                </c:pt>
                <c:pt idx="5270">
                  <c:v>22.848600000000001</c:v>
                </c:pt>
                <c:pt idx="5271">
                  <c:v>22.706299999999999</c:v>
                </c:pt>
                <c:pt idx="5272">
                  <c:v>22.452200000000001</c:v>
                </c:pt>
                <c:pt idx="5273">
                  <c:v>22.540600000000001</c:v>
                </c:pt>
                <c:pt idx="5274">
                  <c:v>22.688800000000001</c:v>
                </c:pt>
                <c:pt idx="5275">
                  <c:v>22.4453</c:v>
                </c:pt>
                <c:pt idx="5276">
                  <c:v>22.520199999999999</c:v>
                </c:pt>
                <c:pt idx="5277">
                  <c:v>22.494</c:v>
                </c:pt>
                <c:pt idx="5278">
                  <c:v>22.4438</c:v>
                </c:pt>
                <c:pt idx="5279">
                  <c:v>22.0534</c:v>
                </c:pt>
                <c:pt idx="5280">
                  <c:v>22.065300000000001</c:v>
                </c:pt>
                <c:pt idx="5281">
                  <c:v>22.001799999999999</c:v>
                </c:pt>
                <c:pt idx="5282">
                  <c:v>21.922999999999998</c:v>
                </c:pt>
                <c:pt idx="5283">
                  <c:v>21.963200000000001</c:v>
                </c:pt>
                <c:pt idx="5284">
                  <c:v>21.659300000000002</c:v>
                </c:pt>
                <c:pt idx="5285">
                  <c:v>21.349</c:v>
                </c:pt>
                <c:pt idx="5286">
                  <c:v>21.291399999999999</c:v>
                </c:pt>
                <c:pt idx="5287">
                  <c:v>20.784600000000001</c:v>
                </c:pt>
                <c:pt idx="5288">
                  <c:v>20.7712</c:v>
                </c:pt>
                <c:pt idx="5289">
                  <c:v>21.116800000000001</c:v>
                </c:pt>
                <c:pt idx="5290">
                  <c:v>21.602900000000002</c:v>
                </c:pt>
                <c:pt idx="5291">
                  <c:v>21.508500000000002</c:v>
                </c:pt>
                <c:pt idx="5292">
                  <c:v>21.189399999999999</c:v>
                </c:pt>
                <c:pt idx="5293">
                  <c:v>21.130199999999999</c:v>
                </c:pt>
                <c:pt idx="5294">
                  <c:v>21.183599999999998</c:v>
                </c:pt>
                <c:pt idx="5295">
                  <c:v>20.8657</c:v>
                </c:pt>
                <c:pt idx="5296">
                  <c:v>20.7117</c:v>
                </c:pt>
                <c:pt idx="5297">
                  <c:v>20.7972</c:v>
                </c:pt>
                <c:pt idx="5298">
                  <c:v>21.173400000000001</c:v>
                </c:pt>
                <c:pt idx="5299">
                  <c:v>21.014700000000001</c:v>
                </c:pt>
                <c:pt idx="5300">
                  <c:v>21.023800000000001</c:v>
                </c:pt>
                <c:pt idx="5301">
                  <c:v>21.079499999999999</c:v>
                </c:pt>
                <c:pt idx="5302">
                  <c:v>20.755299999999998</c:v>
                </c:pt>
                <c:pt idx="5303">
                  <c:v>20.459299999999999</c:v>
                </c:pt>
                <c:pt idx="5304">
                  <c:v>20.558900000000001</c:v>
                </c:pt>
                <c:pt idx="5305">
                  <c:v>20.680399999999999</c:v>
                </c:pt>
                <c:pt idx="5306">
                  <c:v>20.580200000000001</c:v>
                </c:pt>
                <c:pt idx="5307">
                  <c:v>20.602399999999999</c:v>
                </c:pt>
                <c:pt idx="5308">
                  <c:v>20.161000000000001</c:v>
                </c:pt>
                <c:pt idx="5309">
                  <c:v>19.9023</c:v>
                </c:pt>
                <c:pt idx="5310">
                  <c:v>19.9895</c:v>
                </c:pt>
                <c:pt idx="5311">
                  <c:v>19.548999999999999</c:v>
                </c:pt>
                <c:pt idx="5312">
                  <c:v>19.276800000000001</c:v>
                </c:pt>
                <c:pt idx="5313">
                  <c:v>19.316500000000001</c:v>
                </c:pt>
                <c:pt idx="5314">
                  <c:v>19.125900000000001</c:v>
                </c:pt>
                <c:pt idx="5315">
                  <c:v>18.366</c:v>
                </c:pt>
                <c:pt idx="5316">
                  <c:v>18.661100000000001</c:v>
                </c:pt>
                <c:pt idx="5317">
                  <c:v>19.225999999999999</c:v>
                </c:pt>
                <c:pt idx="5318">
                  <c:v>19.522600000000001</c:v>
                </c:pt>
                <c:pt idx="5319">
                  <c:v>19.625399999999999</c:v>
                </c:pt>
                <c:pt idx="5320">
                  <c:v>20.578700000000001</c:v>
                </c:pt>
                <c:pt idx="5321">
                  <c:v>20.421399999999998</c:v>
                </c:pt>
                <c:pt idx="5322">
                  <c:v>20.783899999999999</c:v>
                </c:pt>
                <c:pt idx="5323">
                  <c:v>21.270499999999998</c:v>
                </c:pt>
                <c:pt idx="5324">
                  <c:v>21.261900000000001</c:v>
                </c:pt>
                <c:pt idx="5325">
                  <c:v>21.2272</c:v>
                </c:pt>
                <c:pt idx="5326">
                  <c:v>21.137</c:v>
                </c:pt>
                <c:pt idx="5327">
                  <c:v>21.456499999999998</c:v>
                </c:pt>
                <c:pt idx="5328">
                  <c:v>21.696000000000002</c:v>
                </c:pt>
                <c:pt idx="5329">
                  <c:v>22.036300000000001</c:v>
                </c:pt>
                <c:pt idx="5330">
                  <c:v>22.130199999999999</c:v>
                </c:pt>
                <c:pt idx="5331">
                  <c:v>21.695</c:v>
                </c:pt>
                <c:pt idx="5332">
                  <c:v>21.743600000000001</c:v>
                </c:pt>
                <c:pt idx="5333">
                  <c:v>21.565100000000001</c:v>
                </c:pt>
                <c:pt idx="5334">
                  <c:v>21.837800000000001</c:v>
                </c:pt>
                <c:pt idx="5335">
                  <c:v>21.6279</c:v>
                </c:pt>
                <c:pt idx="5336">
                  <c:v>21.94</c:v>
                </c:pt>
                <c:pt idx="5337">
                  <c:v>21.8567</c:v>
                </c:pt>
                <c:pt idx="5338">
                  <c:v>22.003599999999999</c:v>
                </c:pt>
                <c:pt idx="5339">
                  <c:v>22.0623</c:v>
                </c:pt>
                <c:pt idx="5340">
                  <c:v>22.0365</c:v>
                </c:pt>
                <c:pt idx="5341">
                  <c:v>21.907</c:v>
                </c:pt>
                <c:pt idx="5342">
                  <c:v>21.879100000000001</c:v>
                </c:pt>
                <c:pt idx="5343">
                  <c:v>22.2376</c:v>
                </c:pt>
                <c:pt idx="5344">
                  <c:v>22.164300000000001</c:v>
                </c:pt>
                <c:pt idx="5345">
                  <c:v>22.422899999999998</c:v>
                </c:pt>
                <c:pt idx="5346">
                  <c:v>22.492100000000001</c:v>
                </c:pt>
                <c:pt idx="5347">
                  <c:v>22.4026</c:v>
                </c:pt>
                <c:pt idx="5348">
                  <c:v>22.263999999999999</c:v>
                </c:pt>
                <c:pt idx="5349">
                  <c:v>22.133900000000001</c:v>
                </c:pt>
                <c:pt idx="5350">
                  <c:v>22.145399999999999</c:v>
                </c:pt>
                <c:pt idx="5351">
                  <c:v>22.0717</c:v>
                </c:pt>
                <c:pt idx="5352">
                  <c:v>21.8323</c:v>
                </c:pt>
                <c:pt idx="5353">
                  <c:v>21.440200000000001</c:v>
                </c:pt>
                <c:pt idx="5354">
                  <c:v>21.763999999999999</c:v>
                </c:pt>
                <c:pt idx="5355">
                  <c:v>22.117100000000001</c:v>
                </c:pt>
                <c:pt idx="5356">
                  <c:v>22.164100000000001</c:v>
                </c:pt>
                <c:pt idx="5357">
                  <c:v>21.9785</c:v>
                </c:pt>
                <c:pt idx="5358">
                  <c:v>22.075199999999999</c:v>
                </c:pt>
                <c:pt idx="5359">
                  <c:v>21.7866</c:v>
                </c:pt>
                <c:pt idx="5360">
                  <c:v>22.0031</c:v>
                </c:pt>
                <c:pt idx="5361">
                  <c:v>21.782800000000002</c:v>
                </c:pt>
                <c:pt idx="5362">
                  <c:v>21.272400000000001</c:v>
                </c:pt>
                <c:pt idx="5363">
                  <c:v>21.270099999999999</c:v>
                </c:pt>
                <c:pt idx="5364">
                  <c:v>21.579599999999999</c:v>
                </c:pt>
                <c:pt idx="5365">
                  <c:v>21.418399999999998</c:v>
                </c:pt>
                <c:pt idx="5366">
                  <c:v>21.895700000000001</c:v>
                </c:pt>
                <c:pt idx="5367">
                  <c:v>22.147500000000001</c:v>
                </c:pt>
                <c:pt idx="5368">
                  <c:v>22.167100000000001</c:v>
                </c:pt>
                <c:pt idx="5369">
                  <c:v>22.001300000000001</c:v>
                </c:pt>
                <c:pt idx="5370">
                  <c:v>22.0303</c:v>
                </c:pt>
                <c:pt idx="5371">
                  <c:v>21.7257</c:v>
                </c:pt>
                <c:pt idx="5372">
                  <c:v>21.814800000000002</c:v>
                </c:pt>
                <c:pt idx="5373">
                  <c:v>21.813600000000001</c:v>
                </c:pt>
                <c:pt idx="5374">
                  <c:v>21.930599999999998</c:v>
                </c:pt>
                <c:pt idx="5375">
                  <c:v>22.212199999999999</c:v>
                </c:pt>
                <c:pt idx="5376">
                  <c:v>21.959399999999999</c:v>
                </c:pt>
                <c:pt idx="5377">
                  <c:v>21.730599999999999</c:v>
                </c:pt>
                <c:pt idx="5378">
                  <c:v>21.621099999999998</c:v>
                </c:pt>
                <c:pt idx="5379">
                  <c:v>21.6328</c:v>
                </c:pt>
                <c:pt idx="5380">
                  <c:v>21.6845</c:v>
                </c:pt>
                <c:pt idx="5381">
                  <c:v>22.054600000000001</c:v>
                </c:pt>
                <c:pt idx="5382">
                  <c:v>22.317900000000002</c:v>
                </c:pt>
                <c:pt idx="5383">
                  <c:v>22.2697</c:v>
                </c:pt>
                <c:pt idx="5384">
                  <c:v>22.445</c:v>
                </c:pt>
                <c:pt idx="5385">
                  <c:v>22.656500000000001</c:v>
                </c:pt>
                <c:pt idx="5386">
                  <c:v>22.509899999999998</c:v>
                </c:pt>
                <c:pt idx="5387">
                  <c:v>22.733899999999998</c:v>
                </c:pt>
                <c:pt idx="5388">
                  <c:v>22.4405</c:v>
                </c:pt>
                <c:pt idx="5389">
                  <c:v>22.2959</c:v>
                </c:pt>
                <c:pt idx="5390">
                  <c:v>22.238700000000001</c:v>
                </c:pt>
                <c:pt idx="5391">
                  <c:v>22.101299999999998</c:v>
                </c:pt>
                <c:pt idx="5392">
                  <c:v>22.437200000000001</c:v>
                </c:pt>
                <c:pt idx="5393">
                  <c:v>22.5898</c:v>
                </c:pt>
                <c:pt idx="5394">
                  <c:v>22.854900000000001</c:v>
                </c:pt>
                <c:pt idx="5395">
                  <c:v>22.776299999999999</c:v>
                </c:pt>
                <c:pt idx="5396">
                  <c:v>22.999500000000001</c:v>
                </c:pt>
                <c:pt idx="5397">
                  <c:v>23.053000000000001</c:v>
                </c:pt>
                <c:pt idx="5398">
                  <c:v>22.685500000000001</c:v>
                </c:pt>
                <c:pt idx="5399">
                  <c:v>22.610199999999999</c:v>
                </c:pt>
                <c:pt idx="5400">
                  <c:v>22.544799999999999</c:v>
                </c:pt>
                <c:pt idx="5401">
                  <c:v>21.901800000000001</c:v>
                </c:pt>
                <c:pt idx="5402">
                  <c:v>21.890999999999998</c:v>
                </c:pt>
                <c:pt idx="5403">
                  <c:v>21.802099999999999</c:v>
                </c:pt>
                <c:pt idx="5404">
                  <c:v>21.9557</c:v>
                </c:pt>
                <c:pt idx="5405">
                  <c:v>21.954799999999999</c:v>
                </c:pt>
                <c:pt idx="5406">
                  <c:v>22.060400000000001</c:v>
                </c:pt>
                <c:pt idx="5407">
                  <c:v>22.060500000000001</c:v>
                </c:pt>
                <c:pt idx="5408">
                  <c:v>22.086500000000001</c:v>
                </c:pt>
                <c:pt idx="5409">
                  <c:v>21.759399999999999</c:v>
                </c:pt>
                <c:pt idx="5410">
                  <c:v>22.084700000000002</c:v>
                </c:pt>
                <c:pt idx="5411">
                  <c:v>22.052299999999999</c:v>
                </c:pt>
                <c:pt idx="5412">
                  <c:v>21.789000000000001</c:v>
                </c:pt>
                <c:pt idx="5413">
                  <c:v>21.849499999999999</c:v>
                </c:pt>
                <c:pt idx="5414">
                  <c:v>21.5136</c:v>
                </c:pt>
                <c:pt idx="5415">
                  <c:v>21.411200000000001</c:v>
                </c:pt>
                <c:pt idx="5416">
                  <c:v>21.036899999999999</c:v>
                </c:pt>
                <c:pt idx="5417">
                  <c:v>21.2883</c:v>
                </c:pt>
                <c:pt idx="5418">
                  <c:v>21.570900000000002</c:v>
                </c:pt>
                <c:pt idx="5419">
                  <c:v>21.703399999999998</c:v>
                </c:pt>
                <c:pt idx="5420">
                  <c:v>21.433299999999999</c:v>
                </c:pt>
                <c:pt idx="5421">
                  <c:v>20.549900000000001</c:v>
                </c:pt>
                <c:pt idx="5422">
                  <c:v>20.256399999999999</c:v>
                </c:pt>
                <c:pt idx="5423">
                  <c:v>20.295300000000001</c:v>
                </c:pt>
                <c:pt idx="5424">
                  <c:v>19.957899999999999</c:v>
                </c:pt>
                <c:pt idx="5425">
                  <c:v>19.993200000000002</c:v>
                </c:pt>
                <c:pt idx="5426">
                  <c:v>19.4694</c:v>
                </c:pt>
                <c:pt idx="5427">
                  <c:v>19.293500000000002</c:v>
                </c:pt>
                <c:pt idx="5428">
                  <c:v>19.663699999999999</c:v>
                </c:pt>
                <c:pt idx="5429">
                  <c:v>18.8386</c:v>
                </c:pt>
                <c:pt idx="5430">
                  <c:v>18.8416</c:v>
                </c:pt>
                <c:pt idx="5431">
                  <c:v>19.509799999999998</c:v>
                </c:pt>
                <c:pt idx="5432">
                  <c:v>20.5183</c:v>
                </c:pt>
                <c:pt idx="5433">
                  <c:v>20.264199999999999</c:v>
                </c:pt>
                <c:pt idx="5434">
                  <c:v>20.339099999999998</c:v>
                </c:pt>
                <c:pt idx="5435">
                  <c:v>20.7624</c:v>
                </c:pt>
                <c:pt idx="5436">
                  <c:v>20.2178</c:v>
                </c:pt>
                <c:pt idx="5437">
                  <c:v>19.983599999999999</c:v>
                </c:pt>
                <c:pt idx="5438">
                  <c:v>19.5627</c:v>
                </c:pt>
                <c:pt idx="5439">
                  <c:v>19.5883</c:v>
                </c:pt>
                <c:pt idx="5440">
                  <c:v>19.940799999999999</c:v>
                </c:pt>
                <c:pt idx="5441">
                  <c:v>20.409099999999999</c:v>
                </c:pt>
                <c:pt idx="5442">
                  <c:v>20.032900000000001</c:v>
                </c:pt>
                <c:pt idx="5443">
                  <c:v>20.400099999999998</c:v>
                </c:pt>
                <c:pt idx="5444">
                  <c:v>20.2944</c:v>
                </c:pt>
                <c:pt idx="5445">
                  <c:v>20.826699999999999</c:v>
                </c:pt>
                <c:pt idx="5446">
                  <c:v>20.502800000000001</c:v>
                </c:pt>
                <c:pt idx="5447">
                  <c:v>21.398599999999998</c:v>
                </c:pt>
                <c:pt idx="5448">
                  <c:v>21.8156</c:v>
                </c:pt>
                <c:pt idx="5449">
                  <c:v>21.733000000000001</c:v>
                </c:pt>
                <c:pt idx="5450">
                  <c:v>21.578800000000001</c:v>
                </c:pt>
                <c:pt idx="5451">
                  <c:v>21.360800000000001</c:v>
                </c:pt>
                <c:pt idx="5452">
                  <c:v>21.226800000000001</c:v>
                </c:pt>
                <c:pt idx="5453">
                  <c:v>21.3416</c:v>
                </c:pt>
                <c:pt idx="5454">
                  <c:v>21.278300000000002</c:v>
                </c:pt>
                <c:pt idx="5455">
                  <c:v>21.555</c:v>
                </c:pt>
                <c:pt idx="5456">
                  <c:v>21.7194</c:v>
                </c:pt>
                <c:pt idx="5457">
                  <c:v>21.297999999999998</c:v>
                </c:pt>
                <c:pt idx="5458">
                  <c:v>21.393999999999998</c:v>
                </c:pt>
                <c:pt idx="5459">
                  <c:v>21.445799999999998</c:v>
                </c:pt>
                <c:pt idx="5460">
                  <c:v>21.8064</c:v>
                </c:pt>
                <c:pt idx="5461">
                  <c:v>22.145099999999999</c:v>
                </c:pt>
                <c:pt idx="5462">
                  <c:v>22.471</c:v>
                </c:pt>
                <c:pt idx="5463">
                  <c:v>22.254300000000001</c:v>
                </c:pt>
                <c:pt idx="5464">
                  <c:v>22.247399999999999</c:v>
                </c:pt>
                <c:pt idx="5465">
                  <c:v>22.415700000000001</c:v>
                </c:pt>
                <c:pt idx="5466">
                  <c:v>22.1309</c:v>
                </c:pt>
                <c:pt idx="5467">
                  <c:v>22.442399999999999</c:v>
                </c:pt>
                <c:pt idx="5468">
                  <c:v>22.571000000000002</c:v>
                </c:pt>
                <c:pt idx="5469">
                  <c:v>22.681899999999999</c:v>
                </c:pt>
                <c:pt idx="5470">
                  <c:v>22.690300000000001</c:v>
                </c:pt>
                <c:pt idx="5471">
                  <c:v>22.612400000000001</c:v>
                </c:pt>
                <c:pt idx="5472">
                  <c:v>23.002600000000001</c:v>
                </c:pt>
                <c:pt idx="5473">
                  <c:v>22.708400000000001</c:v>
                </c:pt>
                <c:pt idx="5474">
                  <c:v>22.7882</c:v>
                </c:pt>
                <c:pt idx="5475">
                  <c:v>22.619399999999999</c:v>
                </c:pt>
                <c:pt idx="5476">
                  <c:v>22.472000000000001</c:v>
                </c:pt>
                <c:pt idx="5477">
                  <c:v>22.499600000000001</c:v>
                </c:pt>
                <c:pt idx="5478">
                  <c:v>22.563600000000001</c:v>
                </c:pt>
                <c:pt idx="5479">
                  <c:v>22.5151</c:v>
                </c:pt>
                <c:pt idx="5480">
                  <c:v>22.187899999999999</c:v>
                </c:pt>
                <c:pt idx="5481">
                  <c:v>22.131399999999999</c:v>
                </c:pt>
                <c:pt idx="5482">
                  <c:v>22.165900000000001</c:v>
                </c:pt>
                <c:pt idx="5483">
                  <c:v>21.8078</c:v>
                </c:pt>
                <c:pt idx="5484">
                  <c:v>21.648</c:v>
                </c:pt>
                <c:pt idx="5485">
                  <c:v>21.7621</c:v>
                </c:pt>
                <c:pt idx="5486">
                  <c:v>21.885999999999999</c:v>
                </c:pt>
                <c:pt idx="5487">
                  <c:v>21.657599999999999</c:v>
                </c:pt>
                <c:pt idx="5488">
                  <c:v>21.442499999999999</c:v>
                </c:pt>
                <c:pt idx="5489">
                  <c:v>21.382400000000001</c:v>
                </c:pt>
                <c:pt idx="5490">
                  <c:v>21.377099999999999</c:v>
                </c:pt>
                <c:pt idx="5491">
                  <c:v>21.9236</c:v>
                </c:pt>
                <c:pt idx="5492">
                  <c:v>22.163900000000002</c:v>
                </c:pt>
                <c:pt idx="5493">
                  <c:v>21.167000000000002</c:v>
                </c:pt>
                <c:pt idx="5494">
                  <c:v>23.4223</c:v>
                </c:pt>
                <c:pt idx="5495">
                  <c:v>23.659300000000002</c:v>
                </c:pt>
                <c:pt idx="5496">
                  <c:v>23.5623</c:v>
                </c:pt>
                <c:pt idx="5497">
                  <c:v>23.290600000000001</c:v>
                </c:pt>
                <c:pt idx="5498">
                  <c:v>23.114100000000001</c:v>
                </c:pt>
                <c:pt idx="5499">
                  <c:v>22.575900000000001</c:v>
                </c:pt>
                <c:pt idx="5500">
                  <c:v>22.323699999999999</c:v>
                </c:pt>
                <c:pt idx="5501">
                  <c:v>23.025300000000001</c:v>
                </c:pt>
                <c:pt idx="5502">
                  <c:v>23.314399999999999</c:v>
                </c:pt>
                <c:pt idx="5503">
                  <c:v>23.003799999999998</c:v>
                </c:pt>
                <c:pt idx="5504">
                  <c:v>23.5044</c:v>
                </c:pt>
                <c:pt idx="5505">
                  <c:v>23.8245</c:v>
                </c:pt>
                <c:pt idx="5506">
                  <c:v>24.0107</c:v>
                </c:pt>
                <c:pt idx="5507">
                  <c:v>24.161300000000001</c:v>
                </c:pt>
                <c:pt idx="5508">
                  <c:v>23.952999999999999</c:v>
                </c:pt>
                <c:pt idx="5509">
                  <c:v>23.467500000000001</c:v>
                </c:pt>
                <c:pt idx="5510">
                  <c:v>23.5517</c:v>
                </c:pt>
                <c:pt idx="5511">
                  <c:v>23.964200000000002</c:v>
                </c:pt>
                <c:pt idx="5512">
                  <c:v>23.083200000000001</c:v>
                </c:pt>
                <c:pt idx="5513">
                  <c:v>22.909199999999998</c:v>
                </c:pt>
                <c:pt idx="5514">
                  <c:v>22.931799999999999</c:v>
                </c:pt>
                <c:pt idx="5515">
                  <c:v>23.4117</c:v>
                </c:pt>
                <c:pt idx="5516">
                  <c:v>23.3383</c:v>
                </c:pt>
                <c:pt idx="5517">
                  <c:v>23.502199999999998</c:v>
                </c:pt>
                <c:pt idx="5518">
                  <c:v>23.381399999999999</c:v>
                </c:pt>
                <c:pt idx="5519">
                  <c:v>23.066199999999998</c:v>
                </c:pt>
                <c:pt idx="5520">
                  <c:v>23.4438</c:v>
                </c:pt>
                <c:pt idx="5521">
                  <c:v>23.308900000000001</c:v>
                </c:pt>
                <c:pt idx="5522">
                  <c:v>23.6953</c:v>
                </c:pt>
                <c:pt idx="5523">
                  <c:v>23.764500000000002</c:v>
                </c:pt>
                <c:pt idx="5524">
                  <c:v>24.037500000000001</c:v>
                </c:pt>
                <c:pt idx="5525">
                  <c:v>23.885400000000001</c:v>
                </c:pt>
                <c:pt idx="5526">
                  <c:v>23.3261</c:v>
                </c:pt>
                <c:pt idx="5527">
                  <c:v>23.556899999999999</c:v>
                </c:pt>
                <c:pt idx="5528">
                  <c:v>24.1374</c:v>
                </c:pt>
                <c:pt idx="5529">
                  <c:v>24.217400000000001</c:v>
                </c:pt>
                <c:pt idx="5530">
                  <c:v>24.571300000000001</c:v>
                </c:pt>
                <c:pt idx="5531">
                  <c:v>24.604900000000001</c:v>
                </c:pt>
                <c:pt idx="5532">
                  <c:v>24.498999999999999</c:v>
                </c:pt>
                <c:pt idx="5533">
                  <c:v>24.564499999999999</c:v>
                </c:pt>
                <c:pt idx="5534">
                  <c:v>24.458100000000002</c:v>
                </c:pt>
                <c:pt idx="5535">
                  <c:v>24.694199999999999</c:v>
                </c:pt>
                <c:pt idx="5536">
                  <c:v>24.1797</c:v>
                </c:pt>
                <c:pt idx="5537">
                  <c:v>23.8721</c:v>
                </c:pt>
                <c:pt idx="5538">
                  <c:v>23.616900000000001</c:v>
                </c:pt>
                <c:pt idx="5539">
                  <c:v>23.5274</c:v>
                </c:pt>
                <c:pt idx="5540">
                  <c:v>24.076000000000001</c:v>
                </c:pt>
                <c:pt idx="5541">
                  <c:v>24.058900000000001</c:v>
                </c:pt>
                <c:pt idx="5542">
                  <c:v>24.072399999999998</c:v>
                </c:pt>
                <c:pt idx="5543">
                  <c:v>23.933399999999999</c:v>
                </c:pt>
                <c:pt idx="5544">
                  <c:v>23.1159</c:v>
                </c:pt>
                <c:pt idx="5545">
                  <c:v>23.3079</c:v>
                </c:pt>
                <c:pt idx="5546">
                  <c:v>23.646100000000001</c:v>
                </c:pt>
                <c:pt idx="5547">
                  <c:v>23.612400000000001</c:v>
                </c:pt>
                <c:pt idx="5548">
                  <c:v>22.879200000000001</c:v>
                </c:pt>
                <c:pt idx="5549">
                  <c:v>23.4011</c:v>
                </c:pt>
                <c:pt idx="5550">
                  <c:v>23.7041</c:v>
                </c:pt>
                <c:pt idx="5551">
                  <c:v>23.935199999999998</c:v>
                </c:pt>
                <c:pt idx="5552">
                  <c:v>24.076799999999999</c:v>
                </c:pt>
                <c:pt idx="5553">
                  <c:v>24.501100000000001</c:v>
                </c:pt>
                <c:pt idx="5554">
                  <c:v>24.4163</c:v>
                </c:pt>
                <c:pt idx="5555">
                  <c:v>24.2911</c:v>
                </c:pt>
                <c:pt idx="5556">
                  <c:v>24.462</c:v>
                </c:pt>
                <c:pt idx="5557">
                  <c:v>24.569199999999999</c:v>
                </c:pt>
                <c:pt idx="5558">
                  <c:v>24.9711</c:v>
                </c:pt>
                <c:pt idx="5559">
                  <c:v>24.4815</c:v>
                </c:pt>
                <c:pt idx="5560">
                  <c:v>24.456900000000001</c:v>
                </c:pt>
                <c:pt idx="5561">
                  <c:v>24.648800000000001</c:v>
                </c:pt>
                <c:pt idx="5562">
                  <c:v>24.8248</c:v>
                </c:pt>
                <c:pt idx="5563">
                  <c:v>24.822399999999998</c:v>
                </c:pt>
                <c:pt idx="5564">
                  <c:v>24.812200000000001</c:v>
                </c:pt>
                <c:pt idx="5565">
                  <c:v>24.928999999999998</c:v>
                </c:pt>
                <c:pt idx="5566">
                  <c:v>24.6494</c:v>
                </c:pt>
                <c:pt idx="5567">
                  <c:v>24.928599999999999</c:v>
                </c:pt>
                <c:pt idx="5568">
                  <c:v>25.170999999999999</c:v>
                </c:pt>
                <c:pt idx="5569">
                  <c:v>25.2317</c:v>
                </c:pt>
                <c:pt idx="5570">
                  <c:v>25.206199999999999</c:v>
                </c:pt>
                <c:pt idx="5571">
                  <c:v>25.341899999999999</c:v>
                </c:pt>
                <c:pt idx="5572">
                  <c:v>25.445699999999999</c:v>
                </c:pt>
                <c:pt idx="5573">
                  <c:v>25.580500000000001</c:v>
                </c:pt>
                <c:pt idx="5574">
                  <c:v>25.380400000000002</c:v>
                </c:pt>
                <c:pt idx="5575">
                  <c:v>25.6294</c:v>
                </c:pt>
                <c:pt idx="5576">
                  <c:v>25.849699999999999</c:v>
                </c:pt>
                <c:pt idx="5577">
                  <c:v>25.872699999999998</c:v>
                </c:pt>
                <c:pt idx="5578">
                  <c:v>25.567</c:v>
                </c:pt>
                <c:pt idx="5579">
                  <c:v>25.740400000000001</c:v>
                </c:pt>
                <c:pt idx="5580">
                  <c:v>25.859300000000001</c:v>
                </c:pt>
                <c:pt idx="5581">
                  <c:v>25.730499999999999</c:v>
                </c:pt>
                <c:pt idx="5582">
                  <c:v>25.7484</c:v>
                </c:pt>
                <c:pt idx="5583">
                  <c:v>25.716100000000001</c:v>
                </c:pt>
                <c:pt idx="5584">
                  <c:v>25.5532</c:v>
                </c:pt>
                <c:pt idx="5585">
                  <c:v>25.564699999999998</c:v>
                </c:pt>
                <c:pt idx="5586">
                  <c:v>25.435400000000001</c:v>
                </c:pt>
                <c:pt idx="5587">
                  <c:v>25.529900000000001</c:v>
                </c:pt>
                <c:pt idx="5588">
                  <c:v>25.275200000000002</c:v>
                </c:pt>
                <c:pt idx="5589">
                  <c:v>25.357500000000002</c:v>
                </c:pt>
                <c:pt idx="5590">
                  <c:v>25.511299999999999</c:v>
                </c:pt>
                <c:pt idx="5591">
                  <c:v>25.177800000000001</c:v>
                </c:pt>
                <c:pt idx="5592">
                  <c:v>24.971800000000002</c:v>
                </c:pt>
                <c:pt idx="5593">
                  <c:v>25.186299999999999</c:v>
                </c:pt>
                <c:pt idx="5594">
                  <c:v>25.395399999999999</c:v>
                </c:pt>
                <c:pt idx="5595">
                  <c:v>25.247399999999999</c:v>
                </c:pt>
                <c:pt idx="5596">
                  <c:v>24.9665</c:v>
                </c:pt>
                <c:pt idx="5597">
                  <c:v>24.799700000000001</c:v>
                </c:pt>
                <c:pt idx="5598">
                  <c:v>24.733499999999999</c:v>
                </c:pt>
                <c:pt idx="5599">
                  <c:v>24.7</c:v>
                </c:pt>
                <c:pt idx="5600">
                  <c:v>24.649799999999999</c:v>
                </c:pt>
                <c:pt idx="5601">
                  <c:v>24.497</c:v>
                </c:pt>
                <c:pt idx="5602">
                  <c:v>25.034500000000001</c:v>
                </c:pt>
                <c:pt idx="5603">
                  <c:v>24.830200000000001</c:v>
                </c:pt>
                <c:pt idx="5604">
                  <c:v>25.218599999999999</c:v>
                </c:pt>
                <c:pt idx="5605">
                  <c:v>25.120699999999999</c:v>
                </c:pt>
                <c:pt idx="5606">
                  <c:v>25.381</c:v>
                </c:pt>
                <c:pt idx="5607">
                  <c:v>25.664200000000001</c:v>
                </c:pt>
                <c:pt idx="5608">
                  <c:v>25.380199999999999</c:v>
                </c:pt>
                <c:pt idx="5609">
                  <c:v>25.645499999999998</c:v>
                </c:pt>
                <c:pt idx="5610">
                  <c:v>25.9575</c:v>
                </c:pt>
                <c:pt idx="5611">
                  <c:v>25.929500000000001</c:v>
                </c:pt>
                <c:pt idx="5612">
                  <c:v>25.736599999999999</c:v>
                </c:pt>
                <c:pt idx="5613">
                  <c:v>25.7409</c:v>
                </c:pt>
                <c:pt idx="5614">
                  <c:v>25.5502</c:v>
                </c:pt>
                <c:pt idx="5615">
                  <c:v>25.4389</c:v>
                </c:pt>
                <c:pt idx="5616">
                  <c:v>25.509</c:v>
                </c:pt>
                <c:pt idx="5617">
                  <c:v>25.116199999999999</c:v>
                </c:pt>
                <c:pt idx="5618">
                  <c:v>24.721399999999999</c:v>
                </c:pt>
                <c:pt idx="5619">
                  <c:v>25.143999999999998</c:v>
                </c:pt>
                <c:pt idx="5620">
                  <c:v>25.027100000000001</c:v>
                </c:pt>
                <c:pt idx="5621">
                  <c:v>24.809000000000001</c:v>
                </c:pt>
                <c:pt idx="5622">
                  <c:v>25.0227</c:v>
                </c:pt>
                <c:pt idx="5623">
                  <c:v>24.9496</c:v>
                </c:pt>
                <c:pt idx="5624">
                  <c:v>25.040600000000001</c:v>
                </c:pt>
                <c:pt idx="5625">
                  <c:v>24.7453</c:v>
                </c:pt>
                <c:pt idx="5626">
                  <c:v>24.885300000000001</c:v>
                </c:pt>
                <c:pt idx="5627">
                  <c:v>25.361499999999999</c:v>
                </c:pt>
                <c:pt idx="5628">
                  <c:v>25.168800000000001</c:v>
                </c:pt>
                <c:pt idx="5629">
                  <c:v>25.531600000000001</c:v>
                </c:pt>
                <c:pt idx="5630">
                  <c:v>24.9146</c:v>
                </c:pt>
                <c:pt idx="5631">
                  <c:v>25.227599999999999</c:v>
                </c:pt>
                <c:pt idx="5632">
                  <c:v>25.113199999999999</c:v>
                </c:pt>
                <c:pt idx="5633">
                  <c:v>25.078600000000002</c:v>
                </c:pt>
                <c:pt idx="5634">
                  <c:v>24.641999999999999</c:v>
                </c:pt>
                <c:pt idx="5635">
                  <c:v>24.854700000000001</c:v>
                </c:pt>
                <c:pt idx="5636">
                  <c:v>24.921399999999998</c:v>
                </c:pt>
                <c:pt idx="5637">
                  <c:v>25.0687</c:v>
                </c:pt>
                <c:pt idx="5638">
                  <c:v>24.8612</c:v>
                </c:pt>
                <c:pt idx="5639">
                  <c:v>25.018699999999999</c:v>
                </c:pt>
                <c:pt idx="5640">
                  <c:v>25.215800000000002</c:v>
                </c:pt>
                <c:pt idx="5641">
                  <c:v>24.803599999999999</c:v>
                </c:pt>
                <c:pt idx="5642">
                  <c:v>24.392900000000001</c:v>
                </c:pt>
                <c:pt idx="5643">
                  <c:v>24.455100000000002</c:v>
                </c:pt>
                <c:pt idx="5644">
                  <c:v>23.710999999999999</c:v>
                </c:pt>
                <c:pt idx="5645">
                  <c:v>23.792999999999999</c:v>
                </c:pt>
                <c:pt idx="5646">
                  <c:v>24.070699999999999</c:v>
                </c:pt>
                <c:pt idx="5647">
                  <c:v>23.5852</c:v>
                </c:pt>
                <c:pt idx="5648">
                  <c:v>23.990300000000001</c:v>
                </c:pt>
                <c:pt idx="5649">
                  <c:v>24.1312</c:v>
                </c:pt>
                <c:pt idx="5650">
                  <c:v>24.639399999999998</c:v>
                </c:pt>
                <c:pt idx="5651">
                  <c:v>24.768699999999999</c:v>
                </c:pt>
                <c:pt idx="5652">
                  <c:v>25.111000000000001</c:v>
                </c:pt>
                <c:pt idx="5653">
                  <c:v>24.8949</c:v>
                </c:pt>
                <c:pt idx="5654">
                  <c:v>24.392900000000001</c:v>
                </c:pt>
                <c:pt idx="5655">
                  <c:v>24.208300000000001</c:v>
                </c:pt>
                <c:pt idx="5656">
                  <c:v>23.7683</c:v>
                </c:pt>
                <c:pt idx="5657">
                  <c:v>24.232299999999999</c:v>
                </c:pt>
                <c:pt idx="5658">
                  <c:v>24.450199999999999</c:v>
                </c:pt>
                <c:pt idx="5659">
                  <c:v>24.610499999999998</c:v>
                </c:pt>
                <c:pt idx="5660">
                  <c:v>24.124099999999999</c:v>
                </c:pt>
                <c:pt idx="5661">
                  <c:v>24.3247</c:v>
                </c:pt>
                <c:pt idx="5662">
                  <c:v>24.8508</c:v>
                </c:pt>
                <c:pt idx="5663">
                  <c:v>25.161899999999999</c:v>
                </c:pt>
                <c:pt idx="5664">
                  <c:v>24.9239</c:v>
                </c:pt>
                <c:pt idx="5665">
                  <c:v>25.1615</c:v>
                </c:pt>
                <c:pt idx="5666">
                  <c:v>25.101099999999999</c:v>
                </c:pt>
                <c:pt idx="5667">
                  <c:v>25.406600000000001</c:v>
                </c:pt>
                <c:pt idx="5668">
                  <c:v>24.639099999999999</c:v>
                </c:pt>
                <c:pt idx="5669">
                  <c:v>24.726400000000002</c:v>
                </c:pt>
                <c:pt idx="5670">
                  <c:v>24.588699999999999</c:v>
                </c:pt>
                <c:pt idx="5671">
                  <c:v>24.943200000000001</c:v>
                </c:pt>
                <c:pt idx="5672">
                  <c:v>24.293600000000001</c:v>
                </c:pt>
                <c:pt idx="5673">
                  <c:v>23.4665</c:v>
                </c:pt>
                <c:pt idx="5674">
                  <c:v>24.920999999999999</c:v>
                </c:pt>
                <c:pt idx="5675">
                  <c:v>25.4011</c:v>
                </c:pt>
                <c:pt idx="5676">
                  <c:v>25.946899999999999</c:v>
                </c:pt>
                <c:pt idx="5677">
                  <c:v>25.999600000000001</c:v>
                </c:pt>
                <c:pt idx="5678">
                  <c:v>26.237200000000001</c:v>
                </c:pt>
                <c:pt idx="5679">
                  <c:v>25.918500000000002</c:v>
                </c:pt>
                <c:pt idx="5680">
                  <c:v>25.706900000000001</c:v>
                </c:pt>
                <c:pt idx="5681">
                  <c:v>25.817299999999999</c:v>
                </c:pt>
                <c:pt idx="5682">
                  <c:v>25.9755</c:v>
                </c:pt>
                <c:pt idx="5683">
                  <c:v>25.795500000000001</c:v>
                </c:pt>
                <c:pt idx="5684">
                  <c:v>25.5703</c:v>
                </c:pt>
                <c:pt idx="5685">
                  <c:v>25.914400000000001</c:v>
                </c:pt>
                <c:pt idx="5686">
                  <c:v>25.845400000000001</c:v>
                </c:pt>
                <c:pt idx="5687">
                  <c:v>26.098099999999999</c:v>
                </c:pt>
                <c:pt idx="5688">
                  <c:v>26.232399999999998</c:v>
                </c:pt>
                <c:pt idx="5689">
                  <c:v>26.253900000000002</c:v>
                </c:pt>
                <c:pt idx="5690">
                  <c:v>25.778099999999998</c:v>
                </c:pt>
                <c:pt idx="5691">
                  <c:v>25.626100000000001</c:v>
                </c:pt>
                <c:pt idx="5692">
                  <c:v>25.0138</c:v>
                </c:pt>
                <c:pt idx="5693">
                  <c:v>25.1084</c:v>
                </c:pt>
                <c:pt idx="5694">
                  <c:v>25.0227</c:v>
                </c:pt>
                <c:pt idx="5695">
                  <c:v>23.889600000000002</c:v>
                </c:pt>
                <c:pt idx="5696">
                  <c:v>23.261700000000001</c:v>
                </c:pt>
                <c:pt idx="5697">
                  <c:v>23.7041</c:v>
                </c:pt>
                <c:pt idx="5698">
                  <c:v>23.897300000000001</c:v>
                </c:pt>
                <c:pt idx="5699">
                  <c:v>24.017800000000001</c:v>
                </c:pt>
                <c:pt idx="5700">
                  <c:v>23.431899999999999</c:v>
                </c:pt>
                <c:pt idx="5701">
                  <c:v>23.245100000000001</c:v>
                </c:pt>
                <c:pt idx="5702">
                  <c:v>23.8323</c:v>
                </c:pt>
                <c:pt idx="5703">
                  <c:v>24.199000000000002</c:v>
                </c:pt>
                <c:pt idx="5704">
                  <c:v>23.696100000000001</c:v>
                </c:pt>
                <c:pt idx="5705">
                  <c:v>23.7104</c:v>
                </c:pt>
                <c:pt idx="5706">
                  <c:v>23.585999999999999</c:v>
                </c:pt>
                <c:pt idx="5707">
                  <c:v>23.293299999999999</c:v>
                </c:pt>
                <c:pt idx="5708">
                  <c:v>23.0367</c:v>
                </c:pt>
                <c:pt idx="5709">
                  <c:v>23.410599999999999</c:v>
                </c:pt>
                <c:pt idx="5710">
                  <c:v>23.525099999999998</c:v>
                </c:pt>
                <c:pt idx="5711">
                  <c:v>23.405899999999999</c:v>
                </c:pt>
                <c:pt idx="5712">
                  <c:v>23.260200000000001</c:v>
                </c:pt>
                <c:pt idx="5713">
                  <c:v>23.9787</c:v>
                </c:pt>
                <c:pt idx="5714">
                  <c:v>24.010200000000001</c:v>
                </c:pt>
                <c:pt idx="5715">
                  <c:v>24.274799999999999</c:v>
                </c:pt>
                <c:pt idx="5716">
                  <c:v>24.063099999999999</c:v>
                </c:pt>
                <c:pt idx="5717">
                  <c:v>23.980699999999999</c:v>
                </c:pt>
                <c:pt idx="5718">
                  <c:v>24.5382</c:v>
                </c:pt>
                <c:pt idx="5719">
                  <c:v>24.4573</c:v>
                </c:pt>
                <c:pt idx="5720">
                  <c:v>24.982399999999998</c:v>
                </c:pt>
                <c:pt idx="5721">
                  <c:v>24.667400000000001</c:v>
                </c:pt>
                <c:pt idx="5722">
                  <c:v>24.683499999999999</c:v>
                </c:pt>
                <c:pt idx="5723">
                  <c:v>24.655799999999999</c:v>
                </c:pt>
                <c:pt idx="5724">
                  <c:v>24.386399999999998</c:v>
                </c:pt>
                <c:pt idx="5725">
                  <c:v>24.429600000000001</c:v>
                </c:pt>
                <c:pt idx="5726">
                  <c:v>24.325399999999998</c:v>
                </c:pt>
                <c:pt idx="5727">
                  <c:v>23.7423</c:v>
                </c:pt>
                <c:pt idx="5728">
                  <c:v>24.386399999999998</c:v>
                </c:pt>
                <c:pt idx="5729">
                  <c:v>24.4819</c:v>
                </c:pt>
                <c:pt idx="5730">
                  <c:v>24.578900000000001</c:v>
                </c:pt>
                <c:pt idx="5731">
                  <c:v>24.482099999999999</c:v>
                </c:pt>
                <c:pt idx="5732">
                  <c:v>25.207699999999999</c:v>
                </c:pt>
                <c:pt idx="5733">
                  <c:v>25.279900000000001</c:v>
                </c:pt>
                <c:pt idx="5734">
                  <c:v>25.4663</c:v>
                </c:pt>
                <c:pt idx="5735">
                  <c:v>25.505500000000001</c:v>
                </c:pt>
                <c:pt idx="5736">
                  <c:v>25.598099999999999</c:v>
                </c:pt>
                <c:pt idx="5737">
                  <c:v>25.318200000000001</c:v>
                </c:pt>
                <c:pt idx="5738">
                  <c:v>25.039899999999999</c:v>
                </c:pt>
                <c:pt idx="5739">
                  <c:v>25.154599999999999</c:v>
                </c:pt>
                <c:pt idx="5740">
                  <c:v>25.424299999999999</c:v>
                </c:pt>
                <c:pt idx="5741">
                  <c:v>25.151900000000001</c:v>
                </c:pt>
                <c:pt idx="5742">
                  <c:v>24.3612</c:v>
                </c:pt>
                <c:pt idx="5743">
                  <c:v>24.255400000000002</c:v>
                </c:pt>
                <c:pt idx="5744">
                  <c:v>24.1874</c:v>
                </c:pt>
                <c:pt idx="5745">
                  <c:v>25.127600000000001</c:v>
                </c:pt>
                <c:pt idx="5746">
                  <c:v>26.444600000000001</c:v>
                </c:pt>
                <c:pt idx="5747">
                  <c:v>26.767800000000001</c:v>
                </c:pt>
                <c:pt idx="5748">
                  <c:v>26.7346</c:v>
                </c:pt>
                <c:pt idx="5749">
                  <c:v>26.654800000000002</c:v>
                </c:pt>
                <c:pt idx="5750">
                  <c:v>26.621700000000001</c:v>
                </c:pt>
                <c:pt idx="5751">
                  <c:v>26.5807</c:v>
                </c:pt>
                <c:pt idx="5752">
                  <c:v>26.1599</c:v>
                </c:pt>
                <c:pt idx="5753">
                  <c:v>26.0623</c:v>
                </c:pt>
                <c:pt idx="5754">
                  <c:v>25.775099999999998</c:v>
                </c:pt>
                <c:pt idx="5755">
                  <c:v>25.807400000000001</c:v>
                </c:pt>
                <c:pt idx="5756">
                  <c:v>25.765799999999999</c:v>
                </c:pt>
                <c:pt idx="5757">
                  <c:v>25.6752</c:v>
                </c:pt>
                <c:pt idx="5758">
                  <c:v>25.438500000000001</c:v>
                </c:pt>
                <c:pt idx="5759">
                  <c:v>25.581199999999999</c:v>
                </c:pt>
                <c:pt idx="5760">
                  <c:v>25.607399999999998</c:v>
                </c:pt>
                <c:pt idx="5761">
                  <c:v>25.4436</c:v>
                </c:pt>
                <c:pt idx="5762">
                  <c:v>25.418600000000001</c:v>
                </c:pt>
                <c:pt idx="5763">
                  <c:v>25.546600000000002</c:v>
                </c:pt>
                <c:pt idx="5764">
                  <c:v>25.84</c:v>
                </c:pt>
                <c:pt idx="5765">
                  <c:v>26.069900000000001</c:v>
                </c:pt>
                <c:pt idx="5766">
                  <c:v>25.640799999999999</c:v>
                </c:pt>
                <c:pt idx="5767">
                  <c:v>25.486499999999999</c:v>
                </c:pt>
                <c:pt idx="5768">
                  <c:v>25.3262</c:v>
                </c:pt>
                <c:pt idx="5769">
                  <c:v>25.5915</c:v>
                </c:pt>
                <c:pt idx="5770">
                  <c:v>25.742599999999999</c:v>
                </c:pt>
                <c:pt idx="5771">
                  <c:v>25.787600000000001</c:v>
                </c:pt>
                <c:pt idx="5772">
                  <c:v>25.558900000000001</c:v>
                </c:pt>
                <c:pt idx="5773">
                  <c:v>25.849399999999999</c:v>
                </c:pt>
                <c:pt idx="5774">
                  <c:v>25.895099999999999</c:v>
                </c:pt>
                <c:pt idx="5775">
                  <c:v>25.935099999999998</c:v>
                </c:pt>
                <c:pt idx="5776">
                  <c:v>25.717700000000001</c:v>
                </c:pt>
                <c:pt idx="5777">
                  <c:v>25.8674</c:v>
                </c:pt>
                <c:pt idx="5778">
                  <c:v>25.475899999999999</c:v>
                </c:pt>
                <c:pt idx="5779">
                  <c:v>25.5322</c:v>
                </c:pt>
                <c:pt idx="5780">
                  <c:v>25.255099999999999</c:v>
                </c:pt>
                <c:pt idx="5781">
                  <c:v>25.0944</c:v>
                </c:pt>
                <c:pt idx="5782">
                  <c:v>24.9617</c:v>
                </c:pt>
                <c:pt idx="5783">
                  <c:v>25.185500000000001</c:v>
                </c:pt>
                <c:pt idx="5784">
                  <c:v>25.080500000000001</c:v>
                </c:pt>
                <c:pt idx="5785">
                  <c:v>24.959399999999999</c:v>
                </c:pt>
                <c:pt idx="5786">
                  <c:v>24.835999999999999</c:v>
                </c:pt>
                <c:pt idx="5787">
                  <c:v>24.727599999999999</c:v>
                </c:pt>
                <c:pt idx="5788">
                  <c:v>24.837900000000001</c:v>
                </c:pt>
                <c:pt idx="5789">
                  <c:v>25.0901</c:v>
                </c:pt>
                <c:pt idx="5790">
                  <c:v>24.758199999999999</c:v>
                </c:pt>
                <c:pt idx="5791">
                  <c:v>23.939800000000002</c:v>
                </c:pt>
                <c:pt idx="5792">
                  <c:v>23.6889</c:v>
                </c:pt>
                <c:pt idx="5793">
                  <c:v>23.912199999999999</c:v>
                </c:pt>
                <c:pt idx="5794">
                  <c:v>24.119</c:v>
                </c:pt>
                <c:pt idx="5795">
                  <c:v>23.7638</c:v>
                </c:pt>
                <c:pt idx="5796">
                  <c:v>23.875900000000001</c:v>
                </c:pt>
                <c:pt idx="5797">
                  <c:v>23.380400000000002</c:v>
                </c:pt>
                <c:pt idx="5798">
                  <c:v>23.224699999999999</c:v>
                </c:pt>
                <c:pt idx="5799">
                  <c:v>23.097300000000001</c:v>
                </c:pt>
                <c:pt idx="5800">
                  <c:v>23.7363</c:v>
                </c:pt>
                <c:pt idx="5801">
                  <c:v>23.7577</c:v>
                </c:pt>
                <c:pt idx="5802">
                  <c:v>24.248100000000001</c:v>
                </c:pt>
                <c:pt idx="5803">
                  <c:v>24.659700000000001</c:v>
                </c:pt>
                <c:pt idx="5804">
                  <c:v>24.700900000000001</c:v>
                </c:pt>
                <c:pt idx="5805">
                  <c:v>24.2788</c:v>
                </c:pt>
                <c:pt idx="5806">
                  <c:v>24.431799999999999</c:v>
                </c:pt>
                <c:pt idx="5807">
                  <c:v>23.992599999999999</c:v>
                </c:pt>
                <c:pt idx="5808">
                  <c:v>24.109100000000002</c:v>
                </c:pt>
                <c:pt idx="5809">
                  <c:v>23.746300000000002</c:v>
                </c:pt>
                <c:pt idx="5810">
                  <c:v>23.799399999999999</c:v>
                </c:pt>
                <c:pt idx="5811">
                  <c:v>23.526599999999998</c:v>
                </c:pt>
                <c:pt idx="5812">
                  <c:v>23.749199999999998</c:v>
                </c:pt>
                <c:pt idx="5813">
                  <c:v>23.7818</c:v>
                </c:pt>
                <c:pt idx="5814">
                  <c:v>23.701000000000001</c:v>
                </c:pt>
                <c:pt idx="5815">
                  <c:v>23.728000000000002</c:v>
                </c:pt>
                <c:pt idx="5816">
                  <c:v>24.2837</c:v>
                </c:pt>
                <c:pt idx="5817">
                  <c:v>24.248200000000001</c:v>
                </c:pt>
                <c:pt idx="5818">
                  <c:v>24.757300000000001</c:v>
                </c:pt>
                <c:pt idx="5819">
                  <c:v>24.660799999999998</c:v>
                </c:pt>
                <c:pt idx="5820">
                  <c:v>24.3171</c:v>
                </c:pt>
                <c:pt idx="5821">
                  <c:v>24.321300000000001</c:v>
                </c:pt>
                <c:pt idx="5822">
                  <c:v>24.664100000000001</c:v>
                </c:pt>
                <c:pt idx="5823">
                  <c:v>24.806699999999999</c:v>
                </c:pt>
                <c:pt idx="5824">
                  <c:v>24.923400000000001</c:v>
                </c:pt>
                <c:pt idx="5825">
                  <c:v>24.867999999999999</c:v>
                </c:pt>
                <c:pt idx="5826">
                  <c:v>24.789200000000001</c:v>
                </c:pt>
                <c:pt idx="5827">
                  <c:v>24.889800000000001</c:v>
                </c:pt>
                <c:pt idx="5828">
                  <c:v>25.023499999999999</c:v>
                </c:pt>
                <c:pt idx="5829">
                  <c:v>24.298500000000001</c:v>
                </c:pt>
                <c:pt idx="5830">
                  <c:v>24.514099999999999</c:v>
                </c:pt>
                <c:pt idx="5831">
                  <c:v>24.338000000000001</c:v>
                </c:pt>
                <c:pt idx="5832">
                  <c:v>24.345400000000001</c:v>
                </c:pt>
                <c:pt idx="5833">
                  <c:v>24.7529</c:v>
                </c:pt>
                <c:pt idx="5834">
                  <c:v>25.007200000000001</c:v>
                </c:pt>
                <c:pt idx="5835">
                  <c:v>25.364699999999999</c:v>
                </c:pt>
                <c:pt idx="5836">
                  <c:v>25.0581</c:v>
                </c:pt>
                <c:pt idx="5837">
                  <c:v>24.986799999999999</c:v>
                </c:pt>
                <c:pt idx="5838">
                  <c:v>24.534300000000002</c:v>
                </c:pt>
                <c:pt idx="5839">
                  <c:v>24.272300000000001</c:v>
                </c:pt>
                <c:pt idx="5840">
                  <c:v>24.4465</c:v>
                </c:pt>
                <c:pt idx="5841">
                  <c:v>24.656700000000001</c:v>
                </c:pt>
                <c:pt idx="5842">
                  <c:v>24.430900000000001</c:v>
                </c:pt>
                <c:pt idx="5843">
                  <c:v>24.357399999999998</c:v>
                </c:pt>
                <c:pt idx="5844">
                  <c:v>23.8324</c:v>
                </c:pt>
                <c:pt idx="5845">
                  <c:v>23.901</c:v>
                </c:pt>
                <c:pt idx="5846">
                  <c:v>23.581499999999998</c:v>
                </c:pt>
                <c:pt idx="5847">
                  <c:v>23.849</c:v>
                </c:pt>
                <c:pt idx="5848">
                  <c:v>23.918700000000001</c:v>
                </c:pt>
                <c:pt idx="5849">
                  <c:v>24.167000000000002</c:v>
                </c:pt>
                <c:pt idx="5850">
                  <c:v>24.009599999999999</c:v>
                </c:pt>
                <c:pt idx="5851">
                  <c:v>24.301100000000002</c:v>
                </c:pt>
                <c:pt idx="5852">
                  <c:v>24.384699999999999</c:v>
                </c:pt>
                <c:pt idx="5853">
                  <c:v>24.439399999999999</c:v>
                </c:pt>
                <c:pt idx="5854">
                  <c:v>24.6401</c:v>
                </c:pt>
                <c:pt idx="5855">
                  <c:v>25.0749</c:v>
                </c:pt>
                <c:pt idx="5856">
                  <c:v>25.031400000000001</c:v>
                </c:pt>
                <c:pt idx="5857">
                  <c:v>24.7544</c:v>
                </c:pt>
                <c:pt idx="5858">
                  <c:v>24.893699999999999</c:v>
                </c:pt>
                <c:pt idx="5859">
                  <c:v>24.9998</c:v>
                </c:pt>
                <c:pt idx="5860">
                  <c:v>25.247900000000001</c:v>
                </c:pt>
                <c:pt idx="5861">
                  <c:v>25.213000000000001</c:v>
                </c:pt>
                <c:pt idx="5862">
                  <c:v>25.7349</c:v>
                </c:pt>
                <c:pt idx="5863">
                  <c:v>25.878599999999999</c:v>
                </c:pt>
                <c:pt idx="5864">
                  <c:v>25.714500000000001</c:v>
                </c:pt>
                <c:pt idx="5865">
                  <c:v>25.4863</c:v>
                </c:pt>
                <c:pt idx="5866">
                  <c:v>25.413699999999999</c:v>
                </c:pt>
                <c:pt idx="5867">
                  <c:v>25.5032</c:v>
                </c:pt>
                <c:pt idx="5868">
                  <c:v>25.590399999999999</c:v>
                </c:pt>
                <c:pt idx="5869">
                  <c:v>25.426200000000001</c:v>
                </c:pt>
                <c:pt idx="5870">
                  <c:v>25.4696</c:v>
                </c:pt>
                <c:pt idx="5871">
                  <c:v>25.315799999999999</c:v>
                </c:pt>
                <c:pt idx="5872">
                  <c:v>25.399699999999999</c:v>
                </c:pt>
                <c:pt idx="5873">
                  <c:v>25.230699999999999</c:v>
                </c:pt>
                <c:pt idx="5874">
                  <c:v>25.268799999999999</c:v>
                </c:pt>
                <c:pt idx="5875">
                  <c:v>24.9636</c:v>
                </c:pt>
                <c:pt idx="5876">
                  <c:v>24.582000000000001</c:v>
                </c:pt>
                <c:pt idx="5877">
                  <c:v>24.284700000000001</c:v>
                </c:pt>
                <c:pt idx="5878">
                  <c:v>24.314699999999998</c:v>
                </c:pt>
                <c:pt idx="5879">
                  <c:v>24.611000000000001</c:v>
                </c:pt>
                <c:pt idx="5880">
                  <c:v>24.683499999999999</c:v>
                </c:pt>
                <c:pt idx="5881">
                  <c:v>24.8917</c:v>
                </c:pt>
                <c:pt idx="5882">
                  <c:v>24.738</c:v>
                </c:pt>
                <c:pt idx="5883">
                  <c:v>24.639800000000001</c:v>
                </c:pt>
                <c:pt idx="5884">
                  <c:v>24.472000000000001</c:v>
                </c:pt>
                <c:pt idx="5885">
                  <c:v>23.986699999999999</c:v>
                </c:pt>
                <c:pt idx="5886">
                  <c:v>23.858000000000001</c:v>
                </c:pt>
                <c:pt idx="5887">
                  <c:v>23.825099999999999</c:v>
                </c:pt>
                <c:pt idx="5888">
                  <c:v>23.943999999999999</c:v>
                </c:pt>
                <c:pt idx="5889">
                  <c:v>24.2409</c:v>
                </c:pt>
                <c:pt idx="5890">
                  <c:v>24.2257</c:v>
                </c:pt>
                <c:pt idx="5891">
                  <c:v>24.535299999999999</c:v>
                </c:pt>
                <c:pt idx="5892">
                  <c:v>24.4299</c:v>
                </c:pt>
                <c:pt idx="5893">
                  <c:v>23.939399999999999</c:v>
                </c:pt>
                <c:pt idx="5894">
                  <c:v>23.845199999999998</c:v>
                </c:pt>
                <c:pt idx="5895">
                  <c:v>23.8385</c:v>
                </c:pt>
                <c:pt idx="5896">
                  <c:v>24.007899999999999</c:v>
                </c:pt>
                <c:pt idx="5897">
                  <c:v>23.6769</c:v>
                </c:pt>
                <c:pt idx="5898">
                  <c:v>24.098199999999999</c:v>
                </c:pt>
                <c:pt idx="5899">
                  <c:v>23.724799999999998</c:v>
                </c:pt>
                <c:pt idx="5900">
                  <c:v>24.110700000000001</c:v>
                </c:pt>
                <c:pt idx="5901">
                  <c:v>24.527699999999999</c:v>
                </c:pt>
                <c:pt idx="5902">
                  <c:v>24.7075</c:v>
                </c:pt>
                <c:pt idx="5903">
                  <c:v>24.805499999999999</c:v>
                </c:pt>
                <c:pt idx="5904">
                  <c:v>24.5977</c:v>
                </c:pt>
                <c:pt idx="5905">
                  <c:v>24.716200000000001</c:v>
                </c:pt>
                <c:pt idx="5906">
                  <c:v>24.693899999999999</c:v>
                </c:pt>
                <c:pt idx="5907">
                  <c:v>25.203199999999999</c:v>
                </c:pt>
                <c:pt idx="5908">
                  <c:v>25.116399999999999</c:v>
                </c:pt>
                <c:pt idx="5909">
                  <c:v>24.9954</c:v>
                </c:pt>
                <c:pt idx="5910">
                  <c:v>24.7379</c:v>
                </c:pt>
                <c:pt idx="5911">
                  <c:v>24.875699999999998</c:v>
                </c:pt>
                <c:pt idx="5912">
                  <c:v>24.584599999999998</c:v>
                </c:pt>
                <c:pt idx="5913">
                  <c:v>24.8994</c:v>
                </c:pt>
                <c:pt idx="5914">
                  <c:v>24.641100000000002</c:v>
                </c:pt>
                <c:pt idx="5915">
                  <c:v>25.049700000000001</c:v>
                </c:pt>
                <c:pt idx="5916">
                  <c:v>24.695499999999999</c:v>
                </c:pt>
                <c:pt idx="5917">
                  <c:v>24.851400000000002</c:v>
                </c:pt>
                <c:pt idx="5918">
                  <c:v>24.96</c:v>
                </c:pt>
                <c:pt idx="5919">
                  <c:v>25.1999</c:v>
                </c:pt>
                <c:pt idx="5920">
                  <c:v>25.139299999999999</c:v>
                </c:pt>
                <c:pt idx="5921">
                  <c:v>25.088200000000001</c:v>
                </c:pt>
                <c:pt idx="5922">
                  <c:v>25.140799999999999</c:v>
                </c:pt>
                <c:pt idx="5923">
                  <c:v>24.7712</c:v>
                </c:pt>
                <c:pt idx="5924">
                  <c:v>24.266999999999999</c:v>
                </c:pt>
                <c:pt idx="5925">
                  <c:v>23.944400000000002</c:v>
                </c:pt>
                <c:pt idx="5926">
                  <c:v>24.461500000000001</c:v>
                </c:pt>
                <c:pt idx="5927">
                  <c:v>24.5289</c:v>
                </c:pt>
                <c:pt idx="5928">
                  <c:v>24.578900000000001</c:v>
                </c:pt>
                <c:pt idx="5929">
                  <c:v>25.0259</c:v>
                </c:pt>
                <c:pt idx="5930">
                  <c:v>25.1798</c:v>
                </c:pt>
                <c:pt idx="5931">
                  <c:v>24.960899999999999</c:v>
                </c:pt>
                <c:pt idx="5932">
                  <c:v>24.858799999999999</c:v>
                </c:pt>
                <c:pt idx="5933">
                  <c:v>24.5274</c:v>
                </c:pt>
                <c:pt idx="5934">
                  <c:v>24.340499999999999</c:v>
                </c:pt>
                <c:pt idx="5935">
                  <c:v>24.482600000000001</c:v>
                </c:pt>
                <c:pt idx="5936">
                  <c:v>24.0228</c:v>
                </c:pt>
                <c:pt idx="5937">
                  <c:v>23.909700000000001</c:v>
                </c:pt>
                <c:pt idx="5938">
                  <c:v>24.2774</c:v>
                </c:pt>
                <c:pt idx="5939">
                  <c:v>24.4617</c:v>
                </c:pt>
                <c:pt idx="5940">
                  <c:v>23.948699999999999</c:v>
                </c:pt>
                <c:pt idx="5941">
                  <c:v>24.0793</c:v>
                </c:pt>
                <c:pt idx="5942">
                  <c:v>23.709900000000001</c:v>
                </c:pt>
                <c:pt idx="5943">
                  <c:v>23.5807</c:v>
                </c:pt>
                <c:pt idx="5944">
                  <c:v>24.228400000000001</c:v>
                </c:pt>
                <c:pt idx="5945">
                  <c:v>24.2896</c:v>
                </c:pt>
                <c:pt idx="5946">
                  <c:v>24.587199999999999</c:v>
                </c:pt>
                <c:pt idx="5947">
                  <c:v>24.230599999999999</c:v>
                </c:pt>
                <c:pt idx="5948">
                  <c:v>24.415900000000001</c:v>
                </c:pt>
                <c:pt idx="5949">
                  <c:v>24.427700000000002</c:v>
                </c:pt>
                <c:pt idx="5950">
                  <c:v>24.211600000000001</c:v>
                </c:pt>
                <c:pt idx="5951">
                  <c:v>24.210100000000001</c:v>
                </c:pt>
                <c:pt idx="5952">
                  <c:v>23.999500000000001</c:v>
                </c:pt>
                <c:pt idx="5953">
                  <c:v>23.968599999999999</c:v>
                </c:pt>
                <c:pt idx="5954">
                  <c:v>24.0139</c:v>
                </c:pt>
                <c:pt idx="5955">
                  <c:v>23.897200000000002</c:v>
                </c:pt>
                <c:pt idx="5956">
                  <c:v>23.356100000000001</c:v>
                </c:pt>
                <c:pt idx="5957">
                  <c:v>23.005299999999998</c:v>
                </c:pt>
                <c:pt idx="5958">
                  <c:v>22.963100000000001</c:v>
                </c:pt>
                <c:pt idx="5959">
                  <c:v>23.171199999999999</c:v>
                </c:pt>
                <c:pt idx="5960">
                  <c:v>23.221399999999999</c:v>
                </c:pt>
                <c:pt idx="5961">
                  <c:v>23.3371</c:v>
                </c:pt>
                <c:pt idx="5962">
                  <c:v>23.485399999999998</c:v>
                </c:pt>
                <c:pt idx="5963">
                  <c:v>23.789000000000001</c:v>
                </c:pt>
                <c:pt idx="5964">
                  <c:v>23.8184</c:v>
                </c:pt>
                <c:pt idx="5965">
                  <c:v>23.2319</c:v>
                </c:pt>
                <c:pt idx="5966">
                  <c:v>23.159199999999998</c:v>
                </c:pt>
                <c:pt idx="5967">
                  <c:v>22.929600000000001</c:v>
                </c:pt>
                <c:pt idx="5968">
                  <c:v>23.2409</c:v>
                </c:pt>
                <c:pt idx="5969">
                  <c:v>23.019100000000002</c:v>
                </c:pt>
                <c:pt idx="5970">
                  <c:v>23.444500000000001</c:v>
                </c:pt>
                <c:pt idx="5971">
                  <c:v>22.917200000000001</c:v>
                </c:pt>
                <c:pt idx="5972">
                  <c:v>22.7653</c:v>
                </c:pt>
                <c:pt idx="5973">
                  <c:v>23.2575</c:v>
                </c:pt>
                <c:pt idx="5974">
                  <c:v>23.158799999999999</c:v>
                </c:pt>
                <c:pt idx="5975">
                  <c:v>23.273399999999999</c:v>
                </c:pt>
                <c:pt idx="5976">
                  <c:v>23.702400000000001</c:v>
                </c:pt>
                <c:pt idx="5977">
                  <c:v>23.541399999999999</c:v>
                </c:pt>
                <c:pt idx="5978">
                  <c:v>23.736000000000001</c:v>
                </c:pt>
                <c:pt idx="5979">
                  <c:v>24.065100000000001</c:v>
                </c:pt>
                <c:pt idx="5980">
                  <c:v>23.703499999999998</c:v>
                </c:pt>
                <c:pt idx="5981">
                  <c:v>23.285499999999999</c:v>
                </c:pt>
                <c:pt idx="5982">
                  <c:v>23.4664</c:v>
                </c:pt>
                <c:pt idx="5983">
                  <c:v>23.103100000000001</c:v>
                </c:pt>
                <c:pt idx="5984">
                  <c:v>22.942599999999999</c:v>
                </c:pt>
                <c:pt idx="5985">
                  <c:v>23.117599999999999</c:v>
                </c:pt>
                <c:pt idx="5986">
                  <c:v>23.499500000000001</c:v>
                </c:pt>
                <c:pt idx="5987">
                  <c:v>23.3992</c:v>
                </c:pt>
                <c:pt idx="5988">
                  <c:v>23.264900000000001</c:v>
                </c:pt>
                <c:pt idx="5989">
                  <c:v>22.747</c:v>
                </c:pt>
                <c:pt idx="5990">
                  <c:v>23.1782</c:v>
                </c:pt>
                <c:pt idx="5991">
                  <c:v>23.246099999999998</c:v>
                </c:pt>
                <c:pt idx="5992">
                  <c:v>23.677800000000001</c:v>
                </c:pt>
                <c:pt idx="5993">
                  <c:v>23.933900000000001</c:v>
                </c:pt>
                <c:pt idx="5994">
                  <c:v>23.804600000000001</c:v>
                </c:pt>
                <c:pt idx="5995">
                  <c:v>23.850899999999999</c:v>
                </c:pt>
                <c:pt idx="5996">
                  <c:v>23.3447</c:v>
                </c:pt>
                <c:pt idx="5997">
                  <c:v>23.033300000000001</c:v>
                </c:pt>
                <c:pt idx="5998">
                  <c:v>26.7165</c:v>
                </c:pt>
                <c:pt idx="5999">
                  <c:v>26.781099999999999</c:v>
                </c:pt>
                <c:pt idx="6000">
                  <c:v>26.9754</c:v>
                </c:pt>
                <c:pt idx="6001">
                  <c:v>26.623999999999999</c:v>
                </c:pt>
                <c:pt idx="6002">
                  <c:v>26.612500000000001</c:v>
                </c:pt>
                <c:pt idx="6003">
                  <c:v>26.6538</c:v>
                </c:pt>
                <c:pt idx="6004">
                  <c:v>26.113800000000001</c:v>
                </c:pt>
                <c:pt idx="6005">
                  <c:v>26.029900000000001</c:v>
                </c:pt>
                <c:pt idx="6006">
                  <c:v>25.687899999999999</c:v>
                </c:pt>
                <c:pt idx="6007">
                  <c:v>25.444900000000001</c:v>
                </c:pt>
                <c:pt idx="6008">
                  <c:v>25.093699999999998</c:v>
                </c:pt>
                <c:pt idx="6009">
                  <c:v>25.135999999999999</c:v>
                </c:pt>
                <c:pt idx="6010">
                  <c:v>24.668600000000001</c:v>
                </c:pt>
                <c:pt idx="6011">
                  <c:v>25.182400000000001</c:v>
                </c:pt>
                <c:pt idx="6012">
                  <c:v>25.0884</c:v>
                </c:pt>
                <c:pt idx="6013">
                  <c:v>25.494800000000001</c:v>
                </c:pt>
                <c:pt idx="6014">
                  <c:v>25.4862</c:v>
                </c:pt>
                <c:pt idx="6015">
                  <c:v>25.624099999999999</c:v>
                </c:pt>
                <c:pt idx="6016">
                  <c:v>25.395900000000001</c:v>
                </c:pt>
                <c:pt idx="6017">
                  <c:v>24.832699999999999</c:v>
                </c:pt>
                <c:pt idx="6018">
                  <c:v>25.296700000000001</c:v>
                </c:pt>
                <c:pt idx="6019">
                  <c:v>25.366099999999999</c:v>
                </c:pt>
                <c:pt idx="6020">
                  <c:v>25.104600000000001</c:v>
                </c:pt>
                <c:pt idx="6021">
                  <c:v>25.694099999999999</c:v>
                </c:pt>
                <c:pt idx="6022">
                  <c:v>25.526499999999999</c:v>
                </c:pt>
                <c:pt idx="6023">
                  <c:v>25.4298</c:v>
                </c:pt>
                <c:pt idx="6024">
                  <c:v>25.3126</c:v>
                </c:pt>
                <c:pt idx="6025">
                  <c:v>24.798300000000001</c:v>
                </c:pt>
                <c:pt idx="6026">
                  <c:v>24.545999999999999</c:v>
                </c:pt>
                <c:pt idx="6027">
                  <c:v>24.362200000000001</c:v>
                </c:pt>
                <c:pt idx="6028">
                  <c:v>24.285799999999998</c:v>
                </c:pt>
                <c:pt idx="6029">
                  <c:v>24.2226</c:v>
                </c:pt>
                <c:pt idx="6030">
                  <c:v>24.010100000000001</c:v>
                </c:pt>
                <c:pt idx="6031">
                  <c:v>23.811800000000002</c:v>
                </c:pt>
                <c:pt idx="6032">
                  <c:v>23.8842</c:v>
                </c:pt>
                <c:pt idx="6033">
                  <c:v>24.042400000000001</c:v>
                </c:pt>
                <c:pt idx="6034">
                  <c:v>24.055700000000002</c:v>
                </c:pt>
                <c:pt idx="6035">
                  <c:v>24.288900000000002</c:v>
                </c:pt>
                <c:pt idx="6036">
                  <c:v>24.118099999999998</c:v>
                </c:pt>
                <c:pt idx="6037">
                  <c:v>23.780799999999999</c:v>
                </c:pt>
                <c:pt idx="6038">
                  <c:v>23.6525</c:v>
                </c:pt>
                <c:pt idx="6039">
                  <c:v>23.697399999999998</c:v>
                </c:pt>
                <c:pt idx="6040">
                  <c:v>23.434200000000001</c:v>
                </c:pt>
                <c:pt idx="6041">
                  <c:v>23.122</c:v>
                </c:pt>
                <c:pt idx="6042">
                  <c:v>22.734999999999999</c:v>
                </c:pt>
                <c:pt idx="6043">
                  <c:v>22.668500000000002</c:v>
                </c:pt>
                <c:pt idx="6044">
                  <c:v>22.823499999999999</c:v>
                </c:pt>
                <c:pt idx="6045">
                  <c:v>22.786899999999999</c:v>
                </c:pt>
                <c:pt idx="6046">
                  <c:v>22.918299999999999</c:v>
                </c:pt>
                <c:pt idx="6047">
                  <c:v>22.7287</c:v>
                </c:pt>
                <c:pt idx="6048">
                  <c:v>22.593699999999998</c:v>
                </c:pt>
                <c:pt idx="6049">
                  <c:v>22.5992</c:v>
                </c:pt>
                <c:pt idx="6050">
                  <c:v>22.5031</c:v>
                </c:pt>
                <c:pt idx="6051">
                  <c:v>22.250800000000002</c:v>
                </c:pt>
                <c:pt idx="6052">
                  <c:v>21.398399999999999</c:v>
                </c:pt>
                <c:pt idx="6053">
                  <c:v>21.178100000000001</c:v>
                </c:pt>
                <c:pt idx="6054">
                  <c:v>21.244399999999999</c:v>
                </c:pt>
                <c:pt idx="6055">
                  <c:v>20.979800000000001</c:v>
                </c:pt>
                <c:pt idx="6056">
                  <c:v>20.3949</c:v>
                </c:pt>
                <c:pt idx="6057">
                  <c:v>20.7454</c:v>
                </c:pt>
                <c:pt idx="6058">
                  <c:v>21.008700000000001</c:v>
                </c:pt>
                <c:pt idx="6059">
                  <c:v>21.103200000000001</c:v>
                </c:pt>
                <c:pt idx="6060">
                  <c:v>21.3536</c:v>
                </c:pt>
                <c:pt idx="6061">
                  <c:v>20.886399999999998</c:v>
                </c:pt>
                <c:pt idx="6062">
                  <c:v>21.631399999999999</c:v>
                </c:pt>
                <c:pt idx="6063">
                  <c:v>22.281099999999999</c:v>
                </c:pt>
                <c:pt idx="6064">
                  <c:v>22.2254</c:v>
                </c:pt>
                <c:pt idx="6065">
                  <c:v>22.118200000000002</c:v>
                </c:pt>
                <c:pt idx="6066">
                  <c:v>21.9878</c:v>
                </c:pt>
                <c:pt idx="6067">
                  <c:v>22.457000000000001</c:v>
                </c:pt>
                <c:pt idx="6068">
                  <c:v>21.7133</c:v>
                </c:pt>
                <c:pt idx="6069">
                  <c:v>21.587800000000001</c:v>
                </c:pt>
                <c:pt idx="6070">
                  <c:v>21.473099999999999</c:v>
                </c:pt>
                <c:pt idx="6071">
                  <c:v>21.3581</c:v>
                </c:pt>
                <c:pt idx="6072">
                  <c:v>21.886500000000002</c:v>
                </c:pt>
                <c:pt idx="6073">
                  <c:v>21.770399999999999</c:v>
                </c:pt>
                <c:pt idx="6074">
                  <c:v>21.645600000000002</c:v>
                </c:pt>
                <c:pt idx="6075">
                  <c:v>21.2102</c:v>
                </c:pt>
                <c:pt idx="6076">
                  <c:v>20.5427</c:v>
                </c:pt>
                <c:pt idx="6077">
                  <c:v>21.086099999999998</c:v>
                </c:pt>
                <c:pt idx="6078">
                  <c:v>21.428100000000001</c:v>
                </c:pt>
                <c:pt idx="6079">
                  <c:v>20.413499999999999</c:v>
                </c:pt>
                <c:pt idx="6080">
                  <c:v>20.464099999999998</c:v>
                </c:pt>
                <c:pt idx="6081">
                  <c:v>20.580300000000001</c:v>
                </c:pt>
                <c:pt idx="6082">
                  <c:v>20.706299999999999</c:v>
                </c:pt>
                <c:pt idx="6083">
                  <c:v>19.9907</c:v>
                </c:pt>
                <c:pt idx="6084">
                  <c:v>21.440300000000001</c:v>
                </c:pt>
                <c:pt idx="6085">
                  <c:v>21.735499999999998</c:v>
                </c:pt>
                <c:pt idx="6086">
                  <c:v>22.553100000000001</c:v>
                </c:pt>
                <c:pt idx="6087">
                  <c:v>22.702100000000002</c:v>
                </c:pt>
                <c:pt idx="6088">
                  <c:v>22.598299999999998</c:v>
                </c:pt>
                <c:pt idx="6089">
                  <c:v>22.4468</c:v>
                </c:pt>
                <c:pt idx="6090">
                  <c:v>22.6084</c:v>
                </c:pt>
                <c:pt idx="6091">
                  <c:v>22.699000000000002</c:v>
                </c:pt>
                <c:pt idx="6092">
                  <c:v>22.7561</c:v>
                </c:pt>
                <c:pt idx="6093">
                  <c:v>22.4145</c:v>
                </c:pt>
                <c:pt idx="6094">
                  <c:v>21.976500000000001</c:v>
                </c:pt>
                <c:pt idx="6095">
                  <c:v>22.149899999999999</c:v>
                </c:pt>
                <c:pt idx="6096">
                  <c:v>22.311800000000002</c:v>
                </c:pt>
                <c:pt idx="6097">
                  <c:v>22.002600000000001</c:v>
                </c:pt>
                <c:pt idx="6098">
                  <c:v>22.258800000000001</c:v>
                </c:pt>
                <c:pt idx="6099">
                  <c:v>22.3703</c:v>
                </c:pt>
                <c:pt idx="6100">
                  <c:v>22.3461</c:v>
                </c:pt>
                <c:pt idx="6101">
                  <c:v>22.1722</c:v>
                </c:pt>
                <c:pt idx="6102">
                  <c:v>21.979500000000002</c:v>
                </c:pt>
                <c:pt idx="6103">
                  <c:v>22.803100000000001</c:v>
                </c:pt>
                <c:pt idx="6104">
                  <c:v>22.976900000000001</c:v>
                </c:pt>
                <c:pt idx="6105">
                  <c:v>23.409199999999998</c:v>
                </c:pt>
                <c:pt idx="6106">
                  <c:v>23.050799999999999</c:v>
                </c:pt>
                <c:pt idx="6107">
                  <c:v>23.1524</c:v>
                </c:pt>
                <c:pt idx="6108">
                  <c:v>23.501899999999999</c:v>
                </c:pt>
                <c:pt idx="6109">
                  <c:v>23.351299999999998</c:v>
                </c:pt>
                <c:pt idx="6110">
                  <c:v>23.262899999999998</c:v>
                </c:pt>
                <c:pt idx="6111">
                  <c:v>23.7743</c:v>
                </c:pt>
                <c:pt idx="6112">
                  <c:v>23.762</c:v>
                </c:pt>
                <c:pt idx="6113">
                  <c:v>24.129799999999999</c:v>
                </c:pt>
                <c:pt idx="6114">
                  <c:v>24.224900000000002</c:v>
                </c:pt>
                <c:pt idx="6115">
                  <c:v>24.206900000000001</c:v>
                </c:pt>
                <c:pt idx="6116">
                  <c:v>23.996400000000001</c:v>
                </c:pt>
                <c:pt idx="6117">
                  <c:v>24.081600000000002</c:v>
                </c:pt>
                <c:pt idx="6118">
                  <c:v>23.828600000000002</c:v>
                </c:pt>
                <c:pt idx="6119">
                  <c:v>23.8094</c:v>
                </c:pt>
                <c:pt idx="6120">
                  <c:v>23.6099</c:v>
                </c:pt>
                <c:pt idx="6121">
                  <c:v>23.763300000000001</c:v>
                </c:pt>
                <c:pt idx="6122">
                  <c:v>23.531500000000001</c:v>
                </c:pt>
                <c:pt idx="6123">
                  <c:v>23.5715</c:v>
                </c:pt>
                <c:pt idx="6124">
                  <c:v>23.279199999999999</c:v>
                </c:pt>
                <c:pt idx="6125">
                  <c:v>23.300999999999998</c:v>
                </c:pt>
                <c:pt idx="6126">
                  <c:v>23.201899999999998</c:v>
                </c:pt>
                <c:pt idx="6127">
                  <c:v>23.824000000000002</c:v>
                </c:pt>
                <c:pt idx="6128">
                  <c:v>23.668399999999998</c:v>
                </c:pt>
                <c:pt idx="6129">
                  <c:v>23.4999</c:v>
                </c:pt>
                <c:pt idx="6130">
                  <c:v>23.596699999999998</c:v>
                </c:pt>
                <c:pt idx="6131">
                  <c:v>23.310400000000001</c:v>
                </c:pt>
                <c:pt idx="6132">
                  <c:v>22.935300000000002</c:v>
                </c:pt>
                <c:pt idx="6133">
                  <c:v>22.878399999999999</c:v>
                </c:pt>
                <c:pt idx="6134">
                  <c:v>22.933</c:v>
                </c:pt>
                <c:pt idx="6135">
                  <c:v>22.910799999999998</c:v>
                </c:pt>
                <c:pt idx="6136">
                  <c:v>22.503499999999999</c:v>
                </c:pt>
                <c:pt idx="6137">
                  <c:v>22.260999999999999</c:v>
                </c:pt>
                <c:pt idx="6138">
                  <c:v>22.571999999999999</c:v>
                </c:pt>
                <c:pt idx="6139">
                  <c:v>22.4573</c:v>
                </c:pt>
                <c:pt idx="6140">
                  <c:v>22.807300000000001</c:v>
                </c:pt>
                <c:pt idx="6141">
                  <c:v>22.904800000000002</c:v>
                </c:pt>
                <c:pt idx="6142">
                  <c:v>22.8459</c:v>
                </c:pt>
                <c:pt idx="6143">
                  <c:v>22.751799999999999</c:v>
                </c:pt>
                <c:pt idx="6144">
                  <c:v>22.3034</c:v>
                </c:pt>
                <c:pt idx="6145">
                  <c:v>22.063800000000001</c:v>
                </c:pt>
                <c:pt idx="6146">
                  <c:v>22.2941</c:v>
                </c:pt>
                <c:pt idx="6147">
                  <c:v>22.176400000000001</c:v>
                </c:pt>
                <c:pt idx="6148">
                  <c:v>22.112300000000001</c:v>
                </c:pt>
                <c:pt idx="6149">
                  <c:v>22.5002</c:v>
                </c:pt>
                <c:pt idx="6150">
                  <c:v>22.3994</c:v>
                </c:pt>
                <c:pt idx="6151">
                  <c:v>22.4193</c:v>
                </c:pt>
                <c:pt idx="6152">
                  <c:v>22.706099999999999</c:v>
                </c:pt>
                <c:pt idx="6153">
                  <c:v>22.779399999999999</c:v>
                </c:pt>
                <c:pt idx="6154">
                  <c:v>22.878499999999999</c:v>
                </c:pt>
                <c:pt idx="6155">
                  <c:v>22.688199999999998</c:v>
                </c:pt>
                <c:pt idx="6156">
                  <c:v>22.5459</c:v>
                </c:pt>
                <c:pt idx="6157">
                  <c:v>22.555299999999999</c:v>
                </c:pt>
                <c:pt idx="6158">
                  <c:v>22.757000000000001</c:v>
                </c:pt>
                <c:pt idx="6159">
                  <c:v>22.777699999999999</c:v>
                </c:pt>
                <c:pt idx="6160">
                  <c:v>22.702000000000002</c:v>
                </c:pt>
                <c:pt idx="6161">
                  <c:v>22.483899999999998</c:v>
                </c:pt>
                <c:pt idx="6162">
                  <c:v>22.513999999999999</c:v>
                </c:pt>
                <c:pt idx="6163">
                  <c:v>22.232700000000001</c:v>
                </c:pt>
                <c:pt idx="6164">
                  <c:v>22.438199999999998</c:v>
                </c:pt>
                <c:pt idx="6165">
                  <c:v>22.573699999999999</c:v>
                </c:pt>
                <c:pt idx="6166">
                  <c:v>22.697800000000001</c:v>
                </c:pt>
                <c:pt idx="6167">
                  <c:v>22.658999999999999</c:v>
                </c:pt>
                <c:pt idx="6168">
                  <c:v>22.433900000000001</c:v>
                </c:pt>
                <c:pt idx="6169">
                  <c:v>22.322199999999999</c:v>
                </c:pt>
                <c:pt idx="6170">
                  <c:v>22.063500000000001</c:v>
                </c:pt>
                <c:pt idx="6171">
                  <c:v>22.0961</c:v>
                </c:pt>
                <c:pt idx="6172">
                  <c:v>22.4956</c:v>
                </c:pt>
                <c:pt idx="6173">
                  <c:v>22.706199999999999</c:v>
                </c:pt>
                <c:pt idx="6174">
                  <c:v>22.906600000000001</c:v>
                </c:pt>
                <c:pt idx="6175">
                  <c:v>22.824200000000001</c:v>
                </c:pt>
                <c:pt idx="6176">
                  <c:v>22.776199999999999</c:v>
                </c:pt>
                <c:pt idx="6177">
                  <c:v>22.724699999999999</c:v>
                </c:pt>
                <c:pt idx="6178">
                  <c:v>22.370100000000001</c:v>
                </c:pt>
                <c:pt idx="6179">
                  <c:v>22.588100000000001</c:v>
                </c:pt>
                <c:pt idx="6180">
                  <c:v>22.531500000000001</c:v>
                </c:pt>
                <c:pt idx="6181">
                  <c:v>22.4148</c:v>
                </c:pt>
                <c:pt idx="6182">
                  <c:v>22.383199999999999</c:v>
                </c:pt>
                <c:pt idx="6183">
                  <c:v>22.21</c:v>
                </c:pt>
                <c:pt idx="6184">
                  <c:v>22.398</c:v>
                </c:pt>
                <c:pt idx="6185">
                  <c:v>22.592199999999998</c:v>
                </c:pt>
                <c:pt idx="6186">
                  <c:v>22.695499999999999</c:v>
                </c:pt>
                <c:pt idx="6187">
                  <c:v>22.560099999999998</c:v>
                </c:pt>
                <c:pt idx="6188">
                  <c:v>22.166699999999999</c:v>
                </c:pt>
                <c:pt idx="6189">
                  <c:v>22.058199999999999</c:v>
                </c:pt>
                <c:pt idx="6190">
                  <c:v>22.135200000000001</c:v>
                </c:pt>
                <c:pt idx="6191">
                  <c:v>22.139900000000001</c:v>
                </c:pt>
                <c:pt idx="6192">
                  <c:v>22.222000000000001</c:v>
                </c:pt>
                <c:pt idx="6193">
                  <c:v>22.243099999999998</c:v>
                </c:pt>
                <c:pt idx="6194">
                  <c:v>22.314699999999998</c:v>
                </c:pt>
                <c:pt idx="6195">
                  <c:v>22.098600000000001</c:v>
                </c:pt>
                <c:pt idx="6196">
                  <c:v>22.153400000000001</c:v>
                </c:pt>
                <c:pt idx="6197">
                  <c:v>21.740200000000002</c:v>
                </c:pt>
                <c:pt idx="6198">
                  <c:v>21.653700000000001</c:v>
                </c:pt>
                <c:pt idx="6199">
                  <c:v>21.543199999999999</c:v>
                </c:pt>
                <c:pt idx="6200">
                  <c:v>21.5261</c:v>
                </c:pt>
                <c:pt idx="6201">
                  <c:v>21.325900000000001</c:v>
                </c:pt>
                <c:pt idx="6202">
                  <c:v>21.244700000000002</c:v>
                </c:pt>
                <c:pt idx="6203">
                  <c:v>21.2347</c:v>
                </c:pt>
                <c:pt idx="6204">
                  <c:v>21.174399999999999</c:v>
                </c:pt>
                <c:pt idx="6205">
                  <c:v>20.952300000000001</c:v>
                </c:pt>
                <c:pt idx="6206">
                  <c:v>20.931999999999999</c:v>
                </c:pt>
                <c:pt idx="6207">
                  <c:v>20.398499999999999</c:v>
                </c:pt>
                <c:pt idx="6208">
                  <c:v>20.642199999999999</c:v>
                </c:pt>
                <c:pt idx="6209">
                  <c:v>20.751999999999999</c:v>
                </c:pt>
                <c:pt idx="6210">
                  <c:v>20.674499999999998</c:v>
                </c:pt>
                <c:pt idx="6211">
                  <c:v>20.714200000000002</c:v>
                </c:pt>
                <c:pt idx="6212">
                  <c:v>20.78</c:v>
                </c:pt>
                <c:pt idx="6213">
                  <c:v>20.6861</c:v>
                </c:pt>
                <c:pt idx="6214">
                  <c:v>20.438800000000001</c:v>
                </c:pt>
                <c:pt idx="6215">
                  <c:v>20.6035</c:v>
                </c:pt>
                <c:pt idx="6216">
                  <c:v>20.401</c:v>
                </c:pt>
                <c:pt idx="6217">
                  <c:v>20.247299999999999</c:v>
                </c:pt>
                <c:pt idx="6218">
                  <c:v>20.3277</c:v>
                </c:pt>
                <c:pt idx="6219">
                  <c:v>20.1495</c:v>
                </c:pt>
                <c:pt idx="6220">
                  <c:v>20.098299999999998</c:v>
                </c:pt>
                <c:pt idx="6221">
                  <c:v>20.142700000000001</c:v>
                </c:pt>
                <c:pt idx="6222">
                  <c:v>20.064299999999999</c:v>
                </c:pt>
                <c:pt idx="6223">
                  <c:v>20.026</c:v>
                </c:pt>
                <c:pt idx="6224">
                  <c:v>19.844799999999999</c:v>
                </c:pt>
                <c:pt idx="6225">
                  <c:v>19.895499999999998</c:v>
                </c:pt>
                <c:pt idx="6226">
                  <c:v>19.654299999999999</c:v>
                </c:pt>
                <c:pt idx="6227">
                  <c:v>19.727599999999999</c:v>
                </c:pt>
                <c:pt idx="6228">
                  <c:v>19.728300000000001</c:v>
                </c:pt>
                <c:pt idx="6229">
                  <c:v>19.6297</c:v>
                </c:pt>
                <c:pt idx="6230">
                  <c:v>19.336500000000001</c:v>
                </c:pt>
                <c:pt idx="6231">
                  <c:v>19.612500000000001</c:v>
                </c:pt>
                <c:pt idx="6232">
                  <c:v>19.449400000000001</c:v>
                </c:pt>
                <c:pt idx="6233">
                  <c:v>19.277899999999999</c:v>
                </c:pt>
                <c:pt idx="6234">
                  <c:v>18.977</c:v>
                </c:pt>
                <c:pt idx="6235">
                  <c:v>18.972899999999999</c:v>
                </c:pt>
                <c:pt idx="6236">
                  <c:v>19.017299999999999</c:v>
                </c:pt>
                <c:pt idx="6237">
                  <c:v>19.177499999999998</c:v>
                </c:pt>
                <c:pt idx="6238">
                  <c:v>19.258800000000001</c:v>
                </c:pt>
                <c:pt idx="6239">
                  <c:v>18.901399999999999</c:v>
                </c:pt>
                <c:pt idx="6240">
                  <c:v>18.648299999999999</c:v>
                </c:pt>
                <c:pt idx="6241">
                  <c:v>18.7745</c:v>
                </c:pt>
                <c:pt idx="6242">
                  <c:v>18.664899999999999</c:v>
                </c:pt>
                <c:pt idx="6243">
                  <c:v>18.421700000000001</c:v>
                </c:pt>
                <c:pt idx="6244">
                  <c:v>18.1431</c:v>
                </c:pt>
                <c:pt idx="6245">
                  <c:v>18.6296</c:v>
                </c:pt>
                <c:pt idx="6246">
                  <c:v>18.779599999999999</c:v>
                </c:pt>
                <c:pt idx="6247">
                  <c:v>18.8277</c:v>
                </c:pt>
                <c:pt idx="6248">
                  <c:v>19.0185</c:v>
                </c:pt>
                <c:pt idx="6249">
                  <c:v>18.9831</c:v>
                </c:pt>
                <c:pt idx="6250">
                  <c:v>21.0518</c:v>
                </c:pt>
                <c:pt idx="6251">
                  <c:v>21.148299999999999</c:v>
                </c:pt>
                <c:pt idx="6252">
                  <c:v>20.747499999999999</c:v>
                </c:pt>
                <c:pt idx="6253">
                  <c:v>20.393899999999999</c:v>
                </c:pt>
                <c:pt idx="6254">
                  <c:v>20.2928</c:v>
                </c:pt>
                <c:pt idx="6255">
                  <c:v>20.437999999999999</c:v>
                </c:pt>
                <c:pt idx="6256">
                  <c:v>20.738099999999999</c:v>
                </c:pt>
                <c:pt idx="6257">
                  <c:v>20.6052</c:v>
                </c:pt>
                <c:pt idx="6258">
                  <c:v>20.773299999999999</c:v>
                </c:pt>
                <c:pt idx="6259">
                  <c:v>20.995999999999999</c:v>
                </c:pt>
                <c:pt idx="6260">
                  <c:v>21.0304</c:v>
                </c:pt>
                <c:pt idx="6261">
                  <c:v>20.9178</c:v>
                </c:pt>
                <c:pt idx="6262">
                  <c:v>20.699000000000002</c:v>
                </c:pt>
                <c:pt idx="6263">
                  <c:v>20.692699999999999</c:v>
                </c:pt>
                <c:pt idx="6264">
                  <c:v>21.003699999999998</c:v>
                </c:pt>
                <c:pt idx="6265">
                  <c:v>21.1098</c:v>
                </c:pt>
                <c:pt idx="6266">
                  <c:v>21.241099999999999</c:v>
                </c:pt>
                <c:pt idx="6267">
                  <c:v>21.2944</c:v>
                </c:pt>
                <c:pt idx="6268">
                  <c:v>21.061699999999998</c:v>
                </c:pt>
                <c:pt idx="6269">
                  <c:v>21.155200000000001</c:v>
                </c:pt>
                <c:pt idx="6270">
                  <c:v>21.0274</c:v>
                </c:pt>
                <c:pt idx="6271">
                  <c:v>21.077200000000001</c:v>
                </c:pt>
                <c:pt idx="6272">
                  <c:v>20.688500000000001</c:v>
                </c:pt>
                <c:pt idx="6273">
                  <c:v>20.724499999999999</c:v>
                </c:pt>
                <c:pt idx="6274">
                  <c:v>20.712800000000001</c:v>
                </c:pt>
                <c:pt idx="6275">
                  <c:v>20.592500000000001</c:v>
                </c:pt>
                <c:pt idx="6276">
                  <c:v>20.906199999999998</c:v>
                </c:pt>
                <c:pt idx="6277">
                  <c:v>20.789899999999999</c:v>
                </c:pt>
                <c:pt idx="6278">
                  <c:v>20.429400000000001</c:v>
                </c:pt>
                <c:pt idx="6279">
                  <c:v>20.293199999999999</c:v>
                </c:pt>
                <c:pt idx="6280">
                  <c:v>20.448899999999998</c:v>
                </c:pt>
                <c:pt idx="6281">
                  <c:v>20.091699999999999</c:v>
                </c:pt>
                <c:pt idx="6282">
                  <c:v>19.798999999999999</c:v>
                </c:pt>
                <c:pt idx="6283">
                  <c:v>19.554500000000001</c:v>
                </c:pt>
                <c:pt idx="6284">
                  <c:v>19.914899999999999</c:v>
                </c:pt>
                <c:pt idx="6285">
                  <c:v>19.828299999999999</c:v>
                </c:pt>
                <c:pt idx="6286">
                  <c:v>19.962599999999998</c:v>
                </c:pt>
                <c:pt idx="6287">
                  <c:v>20.124500000000001</c:v>
                </c:pt>
                <c:pt idx="6288">
                  <c:v>20.2179</c:v>
                </c:pt>
                <c:pt idx="6289">
                  <c:v>20.177199999999999</c:v>
                </c:pt>
                <c:pt idx="6290">
                  <c:v>20.130400000000002</c:v>
                </c:pt>
                <c:pt idx="6291">
                  <c:v>19.671800000000001</c:v>
                </c:pt>
                <c:pt idx="6292">
                  <c:v>19.732099999999999</c:v>
                </c:pt>
                <c:pt idx="6293">
                  <c:v>20.043500000000002</c:v>
                </c:pt>
                <c:pt idx="6294">
                  <c:v>20.124600000000001</c:v>
                </c:pt>
                <c:pt idx="6295">
                  <c:v>19.142900000000001</c:v>
                </c:pt>
                <c:pt idx="6296">
                  <c:v>20.525700000000001</c:v>
                </c:pt>
                <c:pt idx="6297">
                  <c:v>20.710899999999999</c:v>
                </c:pt>
                <c:pt idx="6298">
                  <c:v>21.048500000000001</c:v>
                </c:pt>
                <c:pt idx="6299">
                  <c:v>21.125499999999999</c:v>
                </c:pt>
                <c:pt idx="6300">
                  <c:v>20.742899999999999</c:v>
                </c:pt>
                <c:pt idx="6301">
                  <c:v>20.502500000000001</c:v>
                </c:pt>
                <c:pt idx="6302">
                  <c:v>20.7349</c:v>
                </c:pt>
                <c:pt idx="6303">
                  <c:v>20.902999999999999</c:v>
                </c:pt>
                <c:pt idx="6304">
                  <c:v>21.002199999999998</c:v>
                </c:pt>
                <c:pt idx="6305">
                  <c:v>20.895600000000002</c:v>
                </c:pt>
                <c:pt idx="6306">
                  <c:v>20.795300000000001</c:v>
                </c:pt>
                <c:pt idx="6307">
                  <c:v>20.7927</c:v>
                </c:pt>
                <c:pt idx="6308">
                  <c:v>20.866800000000001</c:v>
                </c:pt>
                <c:pt idx="6309">
                  <c:v>21.065200000000001</c:v>
                </c:pt>
                <c:pt idx="6310">
                  <c:v>20.819700000000001</c:v>
                </c:pt>
                <c:pt idx="6311">
                  <c:v>20.657399999999999</c:v>
                </c:pt>
                <c:pt idx="6312">
                  <c:v>20.553899999999999</c:v>
                </c:pt>
                <c:pt idx="6313">
                  <c:v>20.3978</c:v>
                </c:pt>
                <c:pt idx="6314">
                  <c:v>20.331600000000002</c:v>
                </c:pt>
                <c:pt idx="6315">
                  <c:v>20.701599999999999</c:v>
                </c:pt>
                <c:pt idx="6316">
                  <c:v>20.508099999999999</c:v>
                </c:pt>
                <c:pt idx="6317">
                  <c:v>20.283899999999999</c:v>
                </c:pt>
                <c:pt idx="6318">
                  <c:v>20.431799999999999</c:v>
                </c:pt>
                <c:pt idx="6319">
                  <c:v>20.6097</c:v>
                </c:pt>
                <c:pt idx="6320">
                  <c:v>20.652899999999999</c:v>
                </c:pt>
                <c:pt idx="6321">
                  <c:v>20.4269</c:v>
                </c:pt>
                <c:pt idx="6322">
                  <c:v>20.346</c:v>
                </c:pt>
                <c:pt idx="6323">
                  <c:v>20.258800000000001</c:v>
                </c:pt>
                <c:pt idx="6324">
                  <c:v>20.305599999999998</c:v>
                </c:pt>
                <c:pt idx="6325">
                  <c:v>19.7074</c:v>
                </c:pt>
                <c:pt idx="6326">
                  <c:v>19.783100000000001</c:v>
                </c:pt>
                <c:pt idx="6327">
                  <c:v>19.490400000000001</c:v>
                </c:pt>
                <c:pt idx="6328">
                  <c:v>19.622900000000001</c:v>
                </c:pt>
                <c:pt idx="6329">
                  <c:v>19.944299999999998</c:v>
                </c:pt>
                <c:pt idx="6330">
                  <c:v>19.8857</c:v>
                </c:pt>
                <c:pt idx="6331">
                  <c:v>19.836300000000001</c:v>
                </c:pt>
                <c:pt idx="6332">
                  <c:v>19.866499999999998</c:v>
                </c:pt>
                <c:pt idx="6333">
                  <c:v>19.8108</c:v>
                </c:pt>
                <c:pt idx="6334">
                  <c:v>19.768999999999998</c:v>
                </c:pt>
                <c:pt idx="6335">
                  <c:v>19.185099999999998</c:v>
                </c:pt>
                <c:pt idx="6336">
                  <c:v>19.388200000000001</c:v>
                </c:pt>
                <c:pt idx="6337">
                  <c:v>19.6036</c:v>
                </c:pt>
                <c:pt idx="6338">
                  <c:v>19.5745</c:v>
                </c:pt>
                <c:pt idx="6339">
                  <c:v>19.7239</c:v>
                </c:pt>
                <c:pt idx="6340">
                  <c:v>19.794799999999999</c:v>
                </c:pt>
                <c:pt idx="6341">
                  <c:v>19.869</c:v>
                </c:pt>
                <c:pt idx="6342">
                  <c:v>20.181799999999999</c:v>
                </c:pt>
                <c:pt idx="6343">
                  <c:v>19.880099999999999</c:v>
                </c:pt>
                <c:pt idx="6344">
                  <c:v>19.596</c:v>
                </c:pt>
                <c:pt idx="6345">
                  <c:v>19.320499999999999</c:v>
                </c:pt>
                <c:pt idx="6346">
                  <c:v>19.817499999999999</c:v>
                </c:pt>
                <c:pt idx="6347">
                  <c:v>19.754899999999999</c:v>
                </c:pt>
                <c:pt idx="6348">
                  <c:v>19.838200000000001</c:v>
                </c:pt>
                <c:pt idx="6349">
                  <c:v>20.066099999999999</c:v>
                </c:pt>
                <c:pt idx="6350">
                  <c:v>19.981200000000001</c:v>
                </c:pt>
                <c:pt idx="6351">
                  <c:v>20.3658</c:v>
                </c:pt>
                <c:pt idx="6352">
                  <c:v>20.569400000000002</c:v>
                </c:pt>
                <c:pt idx="6353">
                  <c:v>20.421199999999999</c:v>
                </c:pt>
                <c:pt idx="6354">
                  <c:v>20.380199999999999</c:v>
                </c:pt>
                <c:pt idx="6355">
                  <c:v>20.302600000000002</c:v>
                </c:pt>
                <c:pt idx="6356">
                  <c:v>20.5305</c:v>
                </c:pt>
                <c:pt idx="6357">
                  <c:v>21.171500000000002</c:v>
                </c:pt>
                <c:pt idx="6358">
                  <c:v>20.952200000000001</c:v>
                </c:pt>
                <c:pt idx="6359">
                  <c:v>20.756499999999999</c:v>
                </c:pt>
                <c:pt idx="6360">
                  <c:v>20.716799999999999</c:v>
                </c:pt>
                <c:pt idx="6361">
                  <c:v>20.775099999999998</c:v>
                </c:pt>
                <c:pt idx="6362">
                  <c:v>20.688300000000002</c:v>
                </c:pt>
                <c:pt idx="6363">
                  <c:v>20.657599999999999</c:v>
                </c:pt>
                <c:pt idx="6364">
                  <c:v>20.1629</c:v>
                </c:pt>
                <c:pt idx="6365">
                  <c:v>20.210100000000001</c:v>
                </c:pt>
                <c:pt idx="6366">
                  <c:v>20.593599999999999</c:v>
                </c:pt>
                <c:pt idx="6367">
                  <c:v>20.6891</c:v>
                </c:pt>
                <c:pt idx="6368">
                  <c:v>20.4451</c:v>
                </c:pt>
                <c:pt idx="6369">
                  <c:v>20.263100000000001</c:v>
                </c:pt>
                <c:pt idx="6370">
                  <c:v>19.901599999999998</c:v>
                </c:pt>
                <c:pt idx="6371">
                  <c:v>19.843900000000001</c:v>
                </c:pt>
                <c:pt idx="6372">
                  <c:v>19.721800000000002</c:v>
                </c:pt>
                <c:pt idx="6373">
                  <c:v>19.967199999999998</c:v>
                </c:pt>
                <c:pt idx="6374">
                  <c:v>19.824000000000002</c:v>
                </c:pt>
                <c:pt idx="6375">
                  <c:v>19.861599999999999</c:v>
                </c:pt>
                <c:pt idx="6376">
                  <c:v>19.5776</c:v>
                </c:pt>
                <c:pt idx="6377">
                  <c:v>19.2956</c:v>
                </c:pt>
                <c:pt idx="6378">
                  <c:v>19.234400000000001</c:v>
                </c:pt>
                <c:pt idx="6379">
                  <c:v>19.929200000000002</c:v>
                </c:pt>
                <c:pt idx="6380">
                  <c:v>19.8371</c:v>
                </c:pt>
                <c:pt idx="6381">
                  <c:v>19.945900000000002</c:v>
                </c:pt>
                <c:pt idx="6382">
                  <c:v>20.015499999999999</c:v>
                </c:pt>
                <c:pt idx="6383">
                  <c:v>19.607500000000002</c:v>
                </c:pt>
                <c:pt idx="6384">
                  <c:v>20.065999999999999</c:v>
                </c:pt>
                <c:pt idx="6385">
                  <c:v>20.026700000000002</c:v>
                </c:pt>
                <c:pt idx="6386">
                  <c:v>19.730799999999999</c:v>
                </c:pt>
                <c:pt idx="6387">
                  <c:v>19.8627</c:v>
                </c:pt>
                <c:pt idx="6388">
                  <c:v>19.8443</c:v>
                </c:pt>
                <c:pt idx="6389">
                  <c:v>19.7819</c:v>
                </c:pt>
                <c:pt idx="6390">
                  <c:v>19.4331</c:v>
                </c:pt>
                <c:pt idx="6391">
                  <c:v>19.124099999999999</c:v>
                </c:pt>
                <c:pt idx="6392">
                  <c:v>19.023099999999999</c:v>
                </c:pt>
                <c:pt idx="6393">
                  <c:v>18.967600000000001</c:v>
                </c:pt>
                <c:pt idx="6394">
                  <c:v>18.7974</c:v>
                </c:pt>
                <c:pt idx="6395">
                  <c:v>18.4251</c:v>
                </c:pt>
                <c:pt idx="6396">
                  <c:v>18.358499999999999</c:v>
                </c:pt>
                <c:pt idx="6397">
                  <c:v>18.436800000000002</c:v>
                </c:pt>
                <c:pt idx="6398">
                  <c:v>18.4133</c:v>
                </c:pt>
                <c:pt idx="6399">
                  <c:v>18.438099999999999</c:v>
                </c:pt>
                <c:pt idx="6400">
                  <c:v>18.8322</c:v>
                </c:pt>
                <c:pt idx="6401">
                  <c:v>18.8979</c:v>
                </c:pt>
                <c:pt idx="6402">
                  <c:v>18.733000000000001</c:v>
                </c:pt>
                <c:pt idx="6403">
                  <c:v>18.6721</c:v>
                </c:pt>
                <c:pt idx="6404">
                  <c:v>18.427600000000002</c:v>
                </c:pt>
                <c:pt idx="6405">
                  <c:v>18.519200000000001</c:v>
                </c:pt>
                <c:pt idx="6406">
                  <c:v>18.566199999999998</c:v>
                </c:pt>
                <c:pt idx="6407">
                  <c:v>18.396599999999999</c:v>
                </c:pt>
                <c:pt idx="6408">
                  <c:v>18.307500000000001</c:v>
                </c:pt>
                <c:pt idx="6409">
                  <c:v>18.561699999999998</c:v>
                </c:pt>
                <c:pt idx="6410">
                  <c:v>18.4146</c:v>
                </c:pt>
                <c:pt idx="6411">
                  <c:v>18.353200000000001</c:v>
                </c:pt>
                <c:pt idx="6412">
                  <c:v>18.445900000000002</c:v>
                </c:pt>
                <c:pt idx="6413">
                  <c:v>17.898900000000001</c:v>
                </c:pt>
                <c:pt idx="6414">
                  <c:v>17.805499999999999</c:v>
                </c:pt>
                <c:pt idx="6415">
                  <c:v>17.708200000000001</c:v>
                </c:pt>
                <c:pt idx="6416">
                  <c:v>17.9787</c:v>
                </c:pt>
                <c:pt idx="6417">
                  <c:v>18.045100000000001</c:v>
                </c:pt>
                <c:pt idx="6418">
                  <c:v>17.650099999999998</c:v>
                </c:pt>
                <c:pt idx="6419">
                  <c:v>17.335599999999999</c:v>
                </c:pt>
                <c:pt idx="6420">
                  <c:v>17.425799999999999</c:v>
                </c:pt>
                <c:pt idx="6421">
                  <c:v>17.8781</c:v>
                </c:pt>
                <c:pt idx="6422">
                  <c:v>17.398099999999999</c:v>
                </c:pt>
                <c:pt idx="6423">
                  <c:v>17.2302</c:v>
                </c:pt>
                <c:pt idx="6424">
                  <c:v>17.381699999999999</c:v>
                </c:pt>
                <c:pt idx="6425">
                  <c:v>17.446400000000001</c:v>
                </c:pt>
                <c:pt idx="6426">
                  <c:v>17.444199999999999</c:v>
                </c:pt>
                <c:pt idx="6427">
                  <c:v>17.101400000000002</c:v>
                </c:pt>
                <c:pt idx="6428">
                  <c:v>17.229299999999999</c:v>
                </c:pt>
                <c:pt idx="6429">
                  <c:v>17.142800000000001</c:v>
                </c:pt>
                <c:pt idx="6430">
                  <c:v>17.1983</c:v>
                </c:pt>
                <c:pt idx="6431">
                  <c:v>16.9802</c:v>
                </c:pt>
                <c:pt idx="6432">
                  <c:v>16.717099999999999</c:v>
                </c:pt>
                <c:pt idx="6433">
                  <c:v>16.366099999999999</c:v>
                </c:pt>
                <c:pt idx="6434">
                  <c:v>16.540400000000002</c:v>
                </c:pt>
                <c:pt idx="6435">
                  <c:v>16.5838</c:v>
                </c:pt>
                <c:pt idx="6436">
                  <c:v>16.706199999999999</c:v>
                </c:pt>
                <c:pt idx="6437">
                  <c:v>16.626799999999999</c:v>
                </c:pt>
                <c:pt idx="6438">
                  <c:v>16.531500000000001</c:v>
                </c:pt>
                <c:pt idx="6439">
                  <c:v>16.350200000000001</c:v>
                </c:pt>
                <c:pt idx="6440">
                  <c:v>16.3154</c:v>
                </c:pt>
                <c:pt idx="6441">
                  <c:v>16.514099999999999</c:v>
                </c:pt>
                <c:pt idx="6442">
                  <c:v>16.450500000000002</c:v>
                </c:pt>
                <c:pt idx="6443">
                  <c:v>16.9666</c:v>
                </c:pt>
                <c:pt idx="6444">
                  <c:v>17.338799999999999</c:v>
                </c:pt>
                <c:pt idx="6445">
                  <c:v>17.295200000000001</c:v>
                </c:pt>
                <c:pt idx="6446">
                  <c:v>17.334499999999998</c:v>
                </c:pt>
                <c:pt idx="6447">
                  <c:v>17.172799999999999</c:v>
                </c:pt>
                <c:pt idx="6448">
                  <c:v>17.1447</c:v>
                </c:pt>
                <c:pt idx="6449">
                  <c:v>17.220099999999999</c:v>
                </c:pt>
                <c:pt idx="6450">
                  <c:v>17.299900000000001</c:v>
                </c:pt>
                <c:pt idx="6451">
                  <c:v>17.377300000000002</c:v>
                </c:pt>
                <c:pt idx="6452">
                  <c:v>17.307500000000001</c:v>
                </c:pt>
                <c:pt idx="6453">
                  <c:v>17.223199999999999</c:v>
                </c:pt>
                <c:pt idx="6454">
                  <c:v>17.543099999999999</c:v>
                </c:pt>
                <c:pt idx="6455">
                  <c:v>17.708300000000001</c:v>
                </c:pt>
                <c:pt idx="6456">
                  <c:v>17.7303</c:v>
                </c:pt>
                <c:pt idx="6457">
                  <c:v>17.538599999999999</c:v>
                </c:pt>
                <c:pt idx="6458">
                  <c:v>17.4025</c:v>
                </c:pt>
                <c:pt idx="6459">
                  <c:v>17.4725</c:v>
                </c:pt>
                <c:pt idx="6460">
                  <c:v>17.231100000000001</c:v>
                </c:pt>
                <c:pt idx="6461">
                  <c:v>17.335000000000001</c:v>
                </c:pt>
                <c:pt idx="6462">
                  <c:v>17.12</c:v>
                </c:pt>
                <c:pt idx="6463">
                  <c:v>17.215800000000002</c:v>
                </c:pt>
                <c:pt idx="6464">
                  <c:v>17.450600000000001</c:v>
                </c:pt>
                <c:pt idx="6465">
                  <c:v>17.574000000000002</c:v>
                </c:pt>
                <c:pt idx="6466">
                  <c:v>17.5349</c:v>
                </c:pt>
                <c:pt idx="6467">
                  <c:v>17.348600000000001</c:v>
                </c:pt>
                <c:pt idx="6468">
                  <c:v>17.381399999999999</c:v>
                </c:pt>
                <c:pt idx="6469">
                  <c:v>17.599799999999998</c:v>
                </c:pt>
                <c:pt idx="6470">
                  <c:v>17.673400000000001</c:v>
                </c:pt>
                <c:pt idx="6471">
                  <c:v>17.4969</c:v>
                </c:pt>
                <c:pt idx="6472">
                  <c:v>17.587800000000001</c:v>
                </c:pt>
                <c:pt idx="6473">
                  <c:v>17.408899999999999</c:v>
                </c:pt>
                <c:pt idx="6474">
                  <c:v>17.104700000000001</c:v>
                </c:pt>
                <c:pt idx="6475">
                  <c:v>17.001000000000001</c:v>
                </c:pt>
                <c:pt idx="6476">
                  <c:v>17.093900000000001</c:v>
                </c:pt>
                <c:pt idx="6477">
                  <c:v>16.863099999999999</c:v>
                </c:pt>
                <c:pt idx="6478">
                  <c:v>16.8108</c:v>
                </c:pt>
                <c:pt idx="6479">
                  <c:v>17.059000000000001</c:v>
                </c:pt>
                <c:pt idx="6480">
                  <c:v>17.0015</c:v>
                </c:pt>
                <c:pt idx="6481">
                  <c:v>17.087700000000002</c:v>
                </c:pt>
                <c:pt idx="6482">
                  <c:v>17.125800000000002</c:v>
                </c:pt>
                <c:pt idx="6483">
                  <c:v>16.8642</c:v>
                </c:pt>
                <c:pt idx="6484">
                  <c:v>16.695900000000002</c:v>
                </c:pt>
                <c:pt idx="6485">
                  <c:v>16.689299999999999</c:v>
                </c:pt>
                <c:pt idx="6486">
                  <c:v>16.8079</c:v>
                </c:pt>
                <c:pt idx="6487">
                  <c:v>17.005800000000001</c:v>
                </c:pt>
                <c:pt idx="6488">
                  <c:v>17.208500000000001</c:v>
                </c:pt>
                <c:pt idx="6489">
                  <c:v>17.115600000000001</c:v>
                </c:pt>
                <c:pt idx="6490">
                  <c:v>16.993200000000002</c:v>
                </c:pt>
                <c:pt idx="6491">
                  <c:v>16.979199999999999</c:v>
                </c:pt>
                <c:pt idx="6492">
                  <c:v>16.840399999999999</c:v>
                </c:pt>
                <c:pt idx="6493">
                  <c:v>16.7788</c:v>
                </c:pt>
                <c:pt idx="6494">
                  <c:v>16.794699999999999</c:v>
                </c:pt>
                <c:pt idx="6495">
                  <c:v>16.584299999999999</c:v>
                </c:pt>
                <c:pt idx="6496">
                  <c:v>16.523</c:v>
                </c:pt>
                <c:pt idx="6497">
                  <c:v>16.4057</c:v>
                </c:pt>
                <c:pt idx="6498">
                  <c:v>16.272200000000002</c:v>
                </c:pt>
                <c:pt idx="6499">
                  <c:v>16.392299999999999</c:v>
                </c:pt>
                <c:pt idx="6500">
                  <c:v>16.2546</c:v>
                </c:pt>
                <c:pt idx="6501">
                  <c:v>16.2516</c:v>
                </c:pt>
                <c:pt idx="6502">
                  <c:v>15.9605</c:v>
                </c:pt>
                <c:pt idx="6503">
                  <c:v>17.810600000000001</c:v>
                </c:pt>
                <c:pt idx="6504">
                  <c:v>18.310199999999998</c:v>
                </c:pt>
                <c:pt idx="6505">
                  <c:v>18.394500000000001</c:v>
                </c:pt>
                <c:pt idx="6506">
                  <c:v>18.3489</c:v>
                </c:pt>
                <c:pt idx="6507">
                  <c:v>18.246099999999998</c:v>
                </c:pt>
                <c:pt idx="6508">
                  <c:v>18.145199999999999</c:v>
                </c:pt>
                <c:pt idx="6509">
                  <c:v>18.1937</c:v>
                </c:pt>
                <c:pt idx="6510">
                  <c:v>18.0913</c:v>
                </c:pt>
                <c:pt idx="6511">
                  <c:v>17.732299999999999</c:v>
                </c:pt>
                <c:pt idx="6512">
                  <c:v>17.581099999999999</c:v>
                </c:pt>
                <c:pt idx="6513">
                  <c:v>17.459299999999999</c:v>
                </c:pt>
                <c:pt idx="6514">
                  <c:v>17.651499999999999</c:v>
                </c:pt>
                <c:pt idx="6515">
                  <c:v>17.650700000000001</c:v>
                </c:pt>
                <c:pt idx="6516">
                  <c:v>17.9434</c:v>
                </c:pt>
                <c:pt idx="6517">
                  <c:v>18.049099999999999</c:v>
                </c:pt>
                <c:pt idx="6518">
                  <c:v>18.089700000000001</c:v>
                </c:pt>
                <c:pt idx="6519">
                  <c:v>17.735199999999999</c:v>
                </c:pt>
                <c:pt idx="6520">
                  <c:v>17.885200000000001</c:v>
                </c:pt>
                <c:pt idx="6521">
                  <c:v>17.907499999999999</c:v>
                </c:pt>
                <c:pt idx="6522">
                  <c:v>17.9818</c:v>
                </c:pt>
                <c:pt idx="6523">
                  <c:v>18.185099999999998</c:v>
                </c:pt>
                <c:pt idx="6524">
                  <c:v>18.186299999999999</c:v>
                </c:pt>
                <c:pt idx="6525">
                  <c:v>18.276800000000001</c:v>
                </c:pt>
                <c:pt idx="6526">
                  <c:v>18.263400000000001</c:v>
                </c:pt>
                <c:pt idx="6527">
                  <c:v>18.2926</c:v>
                </c:pt>
                <c:pt idx="6528">
                  <c:v>18.0425</c:v>
                </c:pt>
                <c:pt idx="6529">
                  <c:v>17.902000000000001</c:v>
                </c:pt>
                <c:pt idx="6530">
                  <c:v>17.931899999999999</c:v>
                </c:pt>
                <c:pt idx="6531">
                  <c:v>17.903700000000001</c:v>
                </c:pt>
                <c:pt idx="6532">
                  <c:v>17.774899999999999</c:v>
                </c:pt>
                <c:pt idx="6533">
                  <c:v>17.767700000000001</c:v>
                </c:pt>
                <c:pt idx="6534">
                  <c:v>17.721900000000002</c:v>
                </c:pt>
                <c:pt idx="6535">
                  <c:v>17.602900000000002</c:v>
                </c:pt>
                <c:pt idx="6536">
                  <c:v>17.5534</c:v>
                </c:pt>
                <c:pt idx="6537">
                  <c:v>17.6218</c:v>
                </c:pt>
                <c:pt idx="6538">
                  <c:v>17.602799999999998</c:v>
                </c:pt>
                <c:pt idx="6539">
                  <c:v>17.532900000000001</c:v>
                </c:pt>
                <c:pt idx="6540">
                  <c:v>17.450399999999998</c:v>
                </c:pt>
                <c:pt idx="6541">
                  <c:v>17.175000000000001</c:v>
                </c:pt>
                <c:pt idx="6542">
                  <c:v>16.982299999999999</c:v>
                </c:pt>
                <c:pt idx="6543">
                  <c:v>16.882300000000001</c:v>
                </c:pt>
                <c:pt idx="6544">
                  <c:v>16.920300000000001</c:v>
                </c:pt>
                <c:pt idx="6545">
                  <c:v>16.950700000000001</c:v>
                </c:pt>
                <c:pt idx="6546">
                  <c:v>16.9725</c:v>
                </c:pt>
                <c:pt idx="6547">
                  <c:v>16.8674</c:v>
                </c:pt>
                <c:pt idx="6548">
                  <c:v>16.957100000000001</c:v>
                </c:pt>
                <c:pt idx="6549">
                  <c:v>16.972300000000001</c:v>
                </c:pt>
                <c:pt idx="6550">
                  <c:v>17.0565</c:v>
                </c:pt>
                <c:pt idx="6551">
                  <c:v>17.029900000000001</c:v>
                </c:pt>
                <c:pt idx="6552">
                  <c:v>17.102799999999998</c:v>
                </c:pt>
                <c:pt idx="6553">
                  <c:v>17.137599999999999</c:v>
                </c:pt>
                <c:pt idx="6554">
                  <c:v>17.043199999999999</c:v>
                </c:pt>
                <c:pt idx="6555">
                  <c:v>16.9755</c:v>
                </c:pt>
                <c:pt idx="6556">
                  <c:v>16.884499999999999</c:v>
                </c:pt>
                <c:pt idx="6557">
                  <c:v>16.9132</c:v>
                </c:pt>
                <c:pt idx="6558">
                  <c:v>16.841899999999999</c:v>
                </c:pt>
                <c:pt idx="6559">
                  <c:v>16.663900000000002</c:v>
                </c:pt>
                <c:pt idx="6560">
                  <c:v>16.7165</c:v>
                </c:pt>
                <c:pt idx="6561">
                  <c:v>16.817399999999999</c:v>
                </c:pt>
                <c:pt idx="6562">
                  <c:v>16.882200000000001</c:v>
                </c:pt>
                <c:pt idx="6563">
                  <c:v>16.844899999999999</c:v>
                </c:pt>
                <c:pt idx="6564">
                  <c:v>16.627500000000001</c:v>
                </c:pt>
                <c:pt idx="6565">
                  <c:v>16.653600000000001</c:v>
                </c:pt>
                <c:pt idx="6566">
                  <c:v>16.540700000000001</c:v>
                </c:pt>
                <c:pt idx="6567">
                  <c:v>16.511800000000001</c:v>
                </c:pt>
                <c:pt idx="6568">
                  <c:v>16.560700000000001</c:v>
                </c:pt>
                <c:pt idx="6569">
                  <c:v>16.541399999999999</c:v>
                </c:pt>
                <c:pt idx="6570">
                  <c:v>16.5398</c:v>
                </c:pt>
                <c:pt idx="6571">
                  <c:v>16.540900000000001</c:v>
                </c:pt>
                <c:pt idx="6572">
                  <c:v>16.544499999999999</c:v>
                </c:pt>
                <c:pt idx="6573">
                  <c:v>16.559699999999999</c:v>
                </c:pt>
                <c:pt idx="6574">
                  <c:v>16.459900000000001</c:v>
                </c:pt>
                <c:pt idx="6575">
                  <c:v>16.4148</c:v>
                </c:pt>
                <c:pt idx="6576">
                  <c:v>16.4497</c:v>
                </c:pt>
                <c:pt idx="6577">
                  <c:v>16.456399999999999</c:v>
                </c:pt>
                <c:pt idx="6578">
                  <c:v>16.370899999999999</c:v>
                </c:pt>
                <c:pt idx="6579">
                  <c:v>16.096</c:v>
                </c:pt>
                <c:pt idx="6580">
                  <c:v>15.9983</c:v>
                </c:pt>
                <c:pt idx="6581">
                  <c:v>15.9222</c:v>
                </c:pt>
                <c:pt idx="6582">
                  <c:v>15.9162</c:v>
                </c:pt>
                <c:pt idx="6583">
                  <c:v>15.7271</c:v>
                </c:pt>
                <c:pt idx="6584">
                  <c:v>15.565</c:v>
                </c:pt>
                <c:pt idx="6585">
                  <c:v>15.712400000000001</c:v>
                </c:pt>
                <c:pt idx="6586">
                  <c:v>15.687799999999999</c:v>
                </c:pt>
                <c:pt idx="6587">
                  <c:v>15.6191</c:v>
                </c:pt>
                <c:pt idx="6588">
                  <c:v>15.7971</c:v>
                </c:pt>
                <c:pt idx="6589">
                  <c:v>15.972899999999999</c:v>
                </c:pt>
                <c:pt idx="6590">
                  <c:v>16.009899999999998</c:v>
                </c:pt>
                <c:pt idx="6591">
                  <c:v>15.946099999999999</c:v>
                </c:pt>
                <c:pt idx="6592">
                  <c:v>16.014299999999999</c:v>
                </c:pt>
                <c:pt idx="6593">
                  <c:v>16.105499999999999</c:v>
                </c:pt>
                <c:pt idx="6594">
                  <c:v>15.963100000000001</c:v>
                </c:pt>
                <c:pt idx="6595">
                  <c:v>15.9787</c:v>
                </c:pt>
                <c:pt idx="6596">
                  <c:v>16.002700000000001</c:v>
                </c:pt>
                <c:pt idx="6597">
                  <c:v>15.9664</c:v>
                </c:pt>
                <c:pt idx="6598">
                  <c:v>15.876200000000001</c:v>
                </c:pt>
                <c:pt idx="6599">
                  <c:v>15.8757</c:v>
                </c:pt>
                <c:pt idx="6600">
                  <c:v>15.8353</c:v>
                </c:pt>
                <c:pt idx="6601">
                  <c:v>15.9566</c:v>
                </c:pt>
                <c:pt idx="6602">
                  <c:v>15.8653</c:v>
                </c:pt>
                <c:pt idx="6603">
                  <c:v>15.853199999999999</c:v>
                </c:pt>
                <c:pt idx="6604">
                  <c:v>15.8957</c:v>
                </c:pt>
                <c:pt idx="6605">
                  <c:v>15.866199999999999</c:v>
                </c:pt>
                <c:pt idx="6606">
                  <c:v>15.8101</c:v>
                </c:pt>
                <c:pt idx="6607">
                  <c:v>15.871700000000001</c:v>
                </c:pt>
                <c:pt idx="6608">
                  <c:v>15.5694</c:v>
                </c:pt>
                <c:pt idx="6609">
                  <c:v>15.3438</c:v>
                </c:pt>
                <c:pt idx="6610">
                  <c:v>15.4047</c:v>
                </c:pt>
                <c:pt idx="6611">
                  <c:v>15.292</c:v>
                </c:pt>
                <c:pt idx="6612">
                  <c:v>15.416700000000001</c:v>
                </c:pt>
                <c:pt idx="6613">
                  <c:v>15.304</c:v>
                </c:pt>
                <c:pt idx="6614">
                  <c:v>15.2036</c:v>
                </c:pt>
                <c:pt idx="6615">
                  <c:v>15.197100000000001</c:v>
                </c:pt>
                <c:pt idx="6616">
                  <c:v>15.3582</c:v>
                </c:pt>
                <c:pt idx="6617">
                  <c:v>15.4651</c:v>
                </c:pt>
                <c:pt idx="6618">
                  <c:v>15.563499999999999</c:v>
                </c:pt>
                <c:pt idx="6619">
                  <c:v>15.3072</c:v>
                </c:pt>
                <c:pt idx="6620">
                  <c:v>15.1844</c:v>
                </c:pt>
                <c:pt idx="6621">
                  <c:v>15.0746</c:v>
                </c:pt>
                <c:pt idx="6622">
                  <c:v>15.455</c:v>
                </c:pt>
                <c:pt idx="6623">
                  <c:v>15.3957</c:v>
                </c:pt>
                <c:pt idx="6624">
                  <c:v>15.630599999999999</c:v>
                </c:pt>
                <c:pt idx="6625">
                  <c:v>15.6097</c:v>
                </c:pt>
                <c:pt idx="6626">
                  <c:v>15.556800000000001</c:v>
                </c:pt>
                <c:pt idx="6627">
                  <c:v>15.666399999999999</c:v>
                </c:pt>
                <c:pt idx="6628">
                  <c:v>15.9656</c:v>
                </c:pt>
                <c:pt idx="6629">
                  <c:v>15.9856</c:v>
                </c:pt>
                <c:pt idx="6630">
                  <c:v>16.033899999999999</c:v>
                </c:pt>
                <c:pt idx="6631">
                  <c:v>16.017800000000001</c:v>
                </c:pt>
                <c:pt idx="6632">
                  <c:v>16.105899999999998</c:v>
                </c:pt>
                <c:pt idx="6633">
                  <c:v>16.0077</c:v>
                </c:pt>
                <c:pt idx="6634">
                  <c:v>16.101700000000001</c:v>
                </c:pt>
                <c:pt idx="6635">
                  <c:v>16.0928</c:v>
                </c:pt>
                <c:pt idx="6636">
                  <c:v>16.037199999999999</c:v>
                </c:pt>
                <c:pt idx="6637">
                  <c:v>15.899800000000001</c:v>
                </c:pt>
                <c:pt idx="6638">
                  <c:v>15.8903</c:v>
                </c:pt>
                <c:pt idx="6639">
                  <c:v>15.8872</c:v>
                </c:pt>
                <c:pt idx="6640">
                  <c:v>15.970499999999999</c:v>
                </c:pt>
                <c:pt idx="6641">
                  <c:v>15.984400000000001</c:v>
                </c:pt>
                <c:pt idx="6642">
                  <c:v>16.022200000000002</c:v>
                </c:pt>
                <c:pt idx="6643">
                  <c:v>16.043900000000001</c:v>
                </c:pt>
                <c:pt idx="6644">
                  <c:v>16.0017</c:v>
                </c:pt>
                <c:pt idx="6645">
                  <c:v>16.039400000000001</c:v>
                </c:pt>
                <c:pt idx="6646">
                  <c:v>16.072900000000001</c:v>
                </c:pt>
                <c:pt idx="6647">
                  <c:v>15.9986</c:v>
                </c:pt>
                <c:pt idx="6648">
                  <c:v>16.078700000000001</c:v>
                </c:pt>
                <c:pt idx="6649">
                  <c:v>15.9421</c:v>
                </c:pt>
                <c:pt idx="6650">
                  <c:v>15.8043</c:v>
                </c:pt>
                <c:pt idx="6651">
                  <c:v>15.847799999999999</c:v>
                </c:pt>
                <c:pt idx="6652">
                  <c:v>16.254000000000001</c:v>
                </c:pt>
                <c:pt idx="6653">
                  <c:v>16.155100000000001</c:v>
                </c:pt>
                <c:pt idx="6654">
                  <c:v>16.184200000000001</c:v>
                </c:pt>
                <c:pt idx="6655">
                  <c:v>16.309200000000001</c:v>
                </c:pt>
                <c:pt idx="6656">
                  <c:v>16.217099999999999</c:v>
                </c:pt>
                <c:pt idx="6657">
                  <c:v>16.266500000000001</c:v>
                </c:pt>
                <c:pt idx="6658">
                  <c:v>16.104600000000001</c:v>
                </c:pt>
                <c:pt idx="6659">
                  <c:v>16.123699999999999</c:v>
                </c:pt>
                <c:pt idx="6660">
                  <c:v>15.9971</c:v>
                </c:pt>
                <c:pt idx="6661">
                  <c:v>15.8772</c:v>
                </c:pt>
                <c:pt idx="6662">
                  <c:v>15.882</c:v>
                </c:pt>
                <c:pt idx="6663">
                  <c:v>15.895799999999999</c:v>
                </c:pt>
                <c:pt idx="6664">
                  <c:v>15.808199999999999</c:v>
                </c:pt>
                <c:pt idx="6665">
                  <c:v>15.474600000000001</c:v>
                </c:pt>
                <c:pt idx="6666">
                  <c:v>15.307600000000001</c:v>
                </c:pt>
                <c:pt idx="6667">
                  <c:v>15.292400000000001</c:v>
                </c:pt>
                <c:pt idx="6668">
                  <c:v>15.1288</c:v>
                </c:pt>
                <c:pt idx="6669">
                  <c:v>15.138199999999999</c:v>
                </c:pt>
                <c:pt idx="6670">
                  <c:v>15.1409</c:v>
                </c:pt>
                <c:pt idx="6671">
                  <c:v>15.1942</c:v>
                </c:pt>
                <c:pt idx="6672">
                  <c:v>15.4659</c:v>
                </c:pt>
                <c:pt idx="6673">
                  <c:v>15.468400000000001</c:v>
                </c:pt>
                <c:pt idx="6674">
                  <c:v>15.5052</c:v>
                </c:pt>
                <c:pt idx="6675">
                  <c:v>15.4771</c:v>
                </c:pt>
                <c:pt idx="6676">
                  <c:v>15.4717</c:v>
                </c:pt>
                <c:pt idx="6677">
                  <c:v>15.402699999999999</c:v>
                </c:pt>
                <c:pt idx="6678">
                  <c:v>15.443</c:v>
                </c:pt>
                <c:pt idx="6679">
                  <c:v>15.363799999999999</c:v>
                </c:pt>
                <c:pt idx="6680">
                  <c:v>15.295299999999999</c:v>
                </c:pt>
                <c:pt idx="6681">
                  <c:v>15.2492</c:v>
                </c:pt>
                <c:pt idx="6682">
                  <c:v>15.187200000000001</c:v>
                </c:pt>
                <c:pt idx="6683">
                  <c:v>15.255000000000001</c:v>
                </c:pt>
                <c:pt idx="6684">
                  <c:v>15.1921</c:v>
                </c:pt>
                <c:pt idx="6685">
                  <c:v>15.049300000000001</c:v>
                </c:pt>
                <c:pt idx="6686">
                  <c:v>14.915900000000001</c:v>
                </c:pt>
                <c:pt idx="6687">
                  <c:v>14.9681</c:v>
                </c:pt>
                <c:pt idx="6688">
                  <c:v>15.196899999999999</c:v>
                </c:pt>
                <c:pt idx="6689">
                  <c:v>15.258599999999999</c:v>
                </c:pt>
                <c:pt idx="6690">
                  <c:v>15.4907</c:v>
                </c:pt>
                <c:pt idx="6691">
                  <c:v>15.49</c:v>
                </c:pt>
                <c:pt idx="6692">
                  <c:v>15.4771</c:v>
                </c:pt>
                <c:pt idx="6693">
                  <c:v>15.4435</c:v>
                </c:pt>
                <c:pt idx="6694">
                  <c:v>15.243</c:v>
                </c:pt>
                <c:pt idx="6695">
                  <c:v>15.279400000000001</c:v>
                </c:pt>
                <c:pt idx="6696">
                  <c:v>15.2729</c:v>
                </c:pt>
                <c:pt idx="6697">
                  <c:v>15.3658</c:v>
                </c:pt>
                <c:pt idx="6698">
                  <c:v>15.2926</c:v>
                </c:pt>
                <c:pt idx="6699">
                  <c:v>15.3225</c:v>
                </c:pt>
                <c:pt idx="6700">
                  <c:v>15.2585</c:v>
                </c:pt>
                <c:pt idx="6701">
                  <c:v>15.270300000000001</c:v>
                </c:pt>
                <c:pt idx="6702">
                  <c:v>15.3078</c:v>
                </c:pt>
                <c:pt idx="6703">
                  <c:v>15.335699999999999</c:v>
                </c:pt>
                <c:pt idx="6704">
                  <c:v>15.0718</c:v>
                </c:pt>
                <c:pt idx="6705">
                  <c:v>15.0267</c:v>
                </c:pt>
                <c:pt idx="6706">
                  <c:v>14.9734</c:v>
                </c:pt>
                <c:pt idx="6707">
                  <c:v>14.9511</c:v>
                </c:pt>
                <c:pt idx="6708">
                  <c:v>15.0305</c:v>
                </c:pt>
                <c:pt idx="6709">
                  <c:v>14.8673</c:v>
                </c:pt>
                <c:pt idx="6710">
                  <c:v>15.3241</c:v>
                </c:pt>
                <c:pt idx="6711">
                  <c:v>15.284599999999999</c:v>
                </c:pt>
                <c:pt idx="6712">
                  <c:v>15.3795</c:v>
                </c:pt>
                <c:pt idx="6713">
                  <c:v>15.261799999999999</c:v>
                </c:pt>
                <c:pt idx="6714">
                  <c:v>15.0944</c:v>
                </c:pt>
                <c:pt idx="6715">
                  <c:v>14.9664</c:v>
                </c:pt>
                <c:pt idx="6716">
                  <c:v>15.107699999999999</c:v>
                </c:pt>
                <c:pt idx="6717">
                  <c:v>15.186</c:v>
                </c:pt>
                <c:pt idx="6718">
                  <c:v>15.257400000000001</c:v>
                </c:pt>
                <c:pt idx="6719">
                  <c:v>15.462999999999999</c:v>
                </c:pt>
                <c:pt idx="6720">
                  <c:v>15.449</c:v>
                </c:pt>
                <c:pt idx="6721">
                  <c:v>15.1898</c:v>
                </c:pt>
                <c:pt idx="6722">
                  <c:v>15.017300000000001</c:v>
                </c:pt>
                <c:pt idx="6723">
                  <c:v>15.152200000000001</c:v>
                </c:pt>
                <c:pt idx="6724">
                  <c:v>15.224399999999999</c:v>
                </c:pt>
                <c:pt idx="6725">
                  <c:v>15.3004</c:v>
                </c:pt>
                <c:pt idx="6726">
                  <c:v>15.420199999999999</c:v>
                </c:pt>
                <c:pt idx="6727">
                  <c:v>15.447800000000001</c:v>
                </c:pt>
                <c:pt idx="6728">
                  <c:v>15.331899999999999</c:v>
                </c:pt>
                <c:pt idx="6729">
                  <c:v>15.281700000000001</c:v>
                </c:pt>
                <c:pt idx="6730">
                  <c:v>15.131399999999999</c:v>
                </c:pt>
                <c:pt idx="6731">
                  <c:v>15.0314</c:v>
                </c:pt>
                <c:pt idx="6732">
                  <c:v>14.932499999999999</c:v>
                </c:pt>
                <c:pt idx="6733">
                  <c:v>14.7974</c:v>
                </c:pt>
                <c:pt idx="6734">
                  <c:v>14.807700000000001</c:v>
                </c:pt>
                <c:pt idx="6735">
                  <c:v>14.850099999999999</c:v>
                </c:pt>
                <c:pt idx="6736">
                  <c:v>14.873100000000001</c:v>
                </c:pt>
                <c:pt idx="6737">
                  <c:v>14.735099999999999</c:v>
                </c:pt>
                <c:pt idx="6738">
                  <c:v>14.6694</c:v>
                </c:pt>
                <c:pt idx="6739">
                  <c:v>14.5311</c:v>
                </c:pt>
                <c:pt idx="6740">
                  <c:v>14.6067</c:v>
                </c:pt>
                <c:pt idx="6741">
                  <c:v>14.4217</c:v>
                </c:pt>
                <c:pt idx="6742">
                  <c:v>14.436999999999999</c:v>
                </c:pt>
                <c:pt idx="6743">
                  <c:v>14.407</c:v>
                </c:pt>
                <c:pt idx="6744">
                  <c:v>14.262</c:v>
                </c:pt>
                <c:pt idx="6745">
                  <c:v>14.208</c:v>
                </c:pt>
                <c:pt idx="6746">
                  <c:v>14.280099999999999</c:v>
                </c:pt>
                <c:pt idx="6747">
                  <c:v>13.9709</c:v>
                </c:pt>
                <c:pt idx="6748">
                  <c:v>14.017200000000001</c:v>
                </c:pt>
                <c:pt idx="6749">
                  <c:v>13.993600000000001</c:v>
                </c:pt>
                <c:pt idx="6750">
                  <c:v>13.8895</c:v>
                </c:pt>
                <c:pt idx="6751">
                  <c:v>14.145099999999999</c:v>
                </c:pt>
                <c:pt idx="6752">
                  <c:v>14.347099999999999</c:v>
                </c:pt>
                <c:pt idx="6753">
                  <c:v>14.3024</c:v>
                </c:pt>
                <c:pt idx="6754">
                  <c:v>14.288399999999999</c:v>
                </c:pt>
                <c:pt idx="6755">
                  <c:v>14.3515</c:v>
                </c:pt>
                <c:pt idx="6756">
                  <c:v>14.3451</c:v>
                </c:pt>
                <c:pt idx="6757">
                  <c:v>15.946099999999999</c:v>
                </c:pt>
                <c:pt idx="6758">
                  <c:v>16.093</c:v>
                </c:pt>
                <c:pt idx="6759">
                  <c:v>16.097300000000001</c:v>
                </c:pt>
                <c:pt idx="6760">
                  <c:v>16.085100000000001</c:v>
                </c:pt>
                <c:pt idx="6761">
                  <c:v>16.007200000000001</c:v>
                </c:pt>
                <c:pt idx="6762">
                  <c:v>15.8797</c:v>
                </c:pt>
                <c:pt idx="6763">
                  <c:v>15.71</c:v>
                </c:pt>
                <c:pt idx="6764">
                  <c:v>15.8283</c:v>
                </c:pt>
                <c:pt idx="6765">
                  <c:v>15.7066</c:v>
                </c:pt>
                <c:pt idx="6766">
                  <c:v>15.944100000000001</c:v>
                </c:pt>
                <c:pt idx="6767">
                  <c:v>15.958600000000001</c:v>
                </c:pt>
                <c:pt idx="6768">
                  <c:v>16.0793</c:v>
                </c:pt>
                <c:pt idx="6769">
                  <c:v>16.016300000000001</c:v>
                </c:pt>
                <c:pt idx="6770">
                  <c:v>16.013200000000001</c:v>
                </c:pt>
                <c:pt idx="6771">
                  <c:v>15.9343</c:v>
                </c:pt>
                <c:pt idx="6772">
                  <c:v>15.903</c:v>
                </c:pt>
                <c:pt idx="6773">
                  <c:v>16.000399999999999</c:v>
                </c:pt>
                <c:pt idx="6774">
                  <c:v>15.9146</c:v>
                </c:pt>
                <c:pt idx="6775">
                  <c:v>15.803800000000001</c:v>
                </c:pt>
                <c:pt idx="6776">
                  <c:v>15.5907</c:v>
                </c:pt>
                <c:pt idx="6777">
                  <c:v>15.5458</c:v>
                </c:pt>
                <c:pt idx="6778">
                  <c:v>15.771100000000001</c:v>
                </c:pt>
                <c:pt idx="6779">
                  <c:v>15.7097</c:v>
                </c:pt>
                <c:pt idx="6780">
                  <c:v>15.575200000000001</c:v>
                </c:pt>
                <c:pt idx="6781">
                  <c:v>15.530900000000001</c:v>
                </c:pt>
                <c:pt idx="6782">
                  <c:v>15.4757</c:v>
                </c:pt>
                <c:pt idx="6783">
                  <c:v>15.5449</c:v>
                </c:pt>
                <c:pt idx="6784">
                  <c:v>15.4565</c:v>
                </c:pt>
                <c:pt idx="6785">
                  <c:v>15.544</c:v>
                </c:pt>
                <c:pt idx="6786">
                  <c:v>15.478899999999999</c:v>
                </c:pt>
                <c:pt idx="6787">
                  <c:v>15.3941</c:v>
                </c:pt>
                <c:pt idx="6788">
                  <c:v>15.258800000000001</c:v>
                </c:pt>
                <c:pt idx="6789">
                  <c:v>15.3232</c:v>
                </c:pt>
                <c:pt idx="6790">
                  <c:v>15.327</c:v>
                </c:pt>
                <c:pt idx="6791">
                  <c:v>15.319100000000001</c:v>
                </c:pt>
                <c:pt idx="6792">
                  <c:v>15.2096</c:v>
                </c:pt>
                <c:pt idx="6793">
                  <c:v>15.055899999999999</c:v>
                </c:pt>
                <c:pt idx="6794">
                  <c:v>15.11</c:v>
                </c:pt>
                <c:pt idx="6795">
                  <c:v>15.172000000000001</c:v>
                </c:pt>
                <c:pt idx="6796">
                  <c:v>15.158300000000001</c:v>
                </c:pt>
                <c:pt idx="6797">
                  <c:v>15.014099999999999</c:v>
                </c:pt>
                <c:pt idx="6798">
                  <c:v>14.9871</c:v>
                </c:pt>
                <c:pt idx="6799">
                  <c:v>15.0883</c:v>
                </c:pt>
                <c:pt idx="6800">
                  <c:v>15.004200000000001</c:v>
                </c:pt>
                <c:pt idx="6801">
                  <c:v>14.941800000000001</c:v>
                </c:pt>
                <c:pt idx="6802">
                  <c:v>15.101100000000001</c:v>
                </c:pt>
                <c:pt idx="6803">
                  <c:v>15.198</c:v>
                </c:pt>
                <c:pt idx="6804">
                  <c:v>15.117699999999999</c:v>
                </c:pt>
                <c:pt idx="6805">
                  <c:v>15.1807</c:v>
                </c:pt>
                <c:pt idx="6806">
                  <c:v>15.240399999999999</c:v>
                </c:pt>
                <c:pt idx="6807">
                  <c:v>15.139099999999999</c:v>
                </c:pt>
                <c:pt idx="6808">
                  <c:v>15.105</c:v>
                </c:pt>
                <c:pt idx="6809">
                  <c:v>15.0138</c:v>
                </c:pt>
                <c:pt idx="6810">
                  <c:v>15.0449</c:v>
                </c:pt>
                <c:pt idx="6811">
                  <c:v>14.9687</c:v>
                </c:pt>
                <c:pt idx="6812">
                  <c:v>14.8886</c:v>
                </c:pt>
                <c:pt idx="6813">
                  <c:v>14.836</c:v>
                </c:pt>
                <c:pt idx="6814">
                  <c:v>14.866899999999999</c:v>
                </c:pt>
                <c:pt idx="6815">
                  <c:v>14.9549</c:v>
                </c:pt>
                <c:pt idx="6816">
                  <c:v>14.9514</c:v>
                </c:pt>
                <c:pt idx="6817">
                  <c:v>14.9251</c:v>
                </c:pt>
                <c:pt idx="6818">
                  <c:v>14.9434</c:v>
                </c:pt>
                <c:pt idx="6819">
                  <c:v>14.8971</c:v>
                </c:pt>
                <c:pt idx="6820">
                  <c:v>14.992100000000001</c:v>
                </c:pt>
                <c:pt idx="6821">
                  <c:v>15.067500000000001</c:v>
                </c:pt>
                <c:pt idx="6822">
                  <c:v>14.9603</c:v>
                </c:pt>
                <c:pt idx="6823">
                  <c:v>14.983499999999999</c:v>
                </c:pt>
                <c:pt idx="6824">
                  <c:v>14.9848</c:v>
                </c:pt>
                <c:pt idx="6825">
                  <c:v>14.9704</c:v>
                </c:pt>
                <c:pt idx="6826">
                  <c:v>14.979699999999999</c:v>
                </c:pt>
                <c:pt idx="6827">
                  <c:v>15.069800000000001</c:v>
                </c:pt>
                <c:pt idx="6828">
                  <c:v>15.0379</c:v>
                </c:pt>
                <c:pt idx="6829">
                  <c:v>14.996600000000001</c:v>
                </c:pt>
                <c:pt idx="6830">
                  <c:v>14.9566</c:v>
                </c:pt>
                <c:pt idx="6831">
                  <c:v>14.9373</c:v>
                </c:pt>
                <c:pt idx="6832">
                  <c:v>14.813000000000001</c:v>
                </c:pt>
                <c:pt idx="6833">
                  <c:v>14.7424</c:v>
                </c:pt>
                <c:pt idx="6834">
                  <c:v>14.667299999999999</c:v>
                </c:pt>
                <c:pt idx="6835">
                  <c:v>14.636200000000001</c:v>
                </c:pt>
                <c:pt idx="6836">
                  <c:v>14.581200000000001</c:v>
                </c:pt>
                <c:pt idx="6837">
                  <c:v>14.5722</c:v>
                </c:pt>
                <c:pt idx="6838">
                  <c:v>14.5327</c:v>
                </c:pt>
                <c:pt idx="6839">
                  <c:v>14.3918</c:v>
                </c:pt>
                <c:pt idx="6840">
                  <c:v>14.3522</c:v>
                </c:pt>
                <c:pt idx="6841">
                  <c:v>14.428699999999999</c:v>
                </c:pt>
                <c:pt idx="6842">
                  <c:v>14.4101</c:v>
                </c:pt>
                <c:pt idx="6843">
                  <c:v>14.3904</c:v>
                </c:pt>
                <c:pt idx="6844">
                  <c:v>14.433400000000001</c:v>
                </c:pt>
                <c:pt idx="6845">
                  <c:v>14.374000000000001</c:v>
                </c:pt>
                <c:pt idx="6846">
                  <c:v>14.3687</c:v>
                </c:pt>
                <c:pt idx="6847">
                  <c:v>14.436400000000001</c:v>
                </c:pt>
                <c:pt idx="6848">
                  <c:v>14.3996</c:v>
                </c:pt>
                <c:pt idx="6849">
                  <c:v>14.404199999999999</c:v>
                </c:pt>
                <c:pt idx="6850">
                  <c:v>14.407299999999999</c:v>
                </c:pt>
                <c:pt idx="6851">
                  <c:v>14.4375</c:v>
                </c:pt>
                <c:pt idx="6852">
                  <c:v>14.4</c:v>
                </c:pt>
                <c:pt idx="6853">
                  <c:v>14.437099999999999</c:v>
                </c:pt>
                <c:pt idx="6854">
                  <c:v>14.3156</c:v>
                </c:pt>
                <c:pt idx="6855">
                  <c:v>14.360300000000001</c:v>
                </c:pt>
                <c:pt idx="6856">
                  <c:v>14.418900000000001</c:v>
                </c:pt>
                <c:pt idx="6857">
                  <c:v>14.4275</c:v>
                </c:pt>
                <c:pt idx="6858">
                  <c:v>14.4171</c:v>
                </c:pt>
                <c:pt idx="6859">
                  <c:v>14.394299999999999</c:v>
                </c:pt>
                <c:pt idx="6860">
                  <c:v>14.2699</c:v>
                </c:pt>
                <c:pt idx="6861">
                  <c:v>14.2691</c:v>
                </c:pt>
                <c:pt idx="6862">
                  <c:v>14.301399999999999</c:v>
                </c:pt>
                <c:pt idx="6863">
                  <c:v>14.375999999999999</c:v>
                </c:pt>
                <c:pt idx="6864">
                  <c:v>14.551600000000001</c:v>
                </c:pt>
                <c:pt idx="6865">
                  <c:v>14.650600000000001</c:v>
                </c:pt>
                <c:pt idx="6866">
                  <c:v>14.553000000000001</c:v>
                </c:pt>
                <c:pt idx="6867">
                  <c:v>14.526199999999999</c:v>
                </c:pt>
                <c:pt idx="6868">
                  <c:v>14.406000000000001</c:v>
                </c:pt>
                <c:pt idx="6869">
                  <c:v>14.3291</c:v>
                </c:pt>
                <c:pt idx="6870">
                  <c:v>14.272</c:v>
                </c:pt>
                <c:pt idx="6871">
                  <c:v>14.2095</c:v>
                </c:pt>
                <c:pt idx="6872">
                  <c:v>14.398300000000001</c:v>
                </c:pt>
                <c:pt idx="6873">
                  <c:v>14.5052</c:v>
                </c:pt>
                <c:pt idx="6874">
                  <c:v>14.424200000000001</c:v>
                </c:pt>
                <c:pt idx="6875">
                  <c:v>14.401300000000001</c:v>
                </c:pt>
                <c:pt idx="6876">
                  <c:v>14.400399999999999</c:v>
                </c:pt>
                <c:pt idx="6877">
                  <c:v>14.2454</c:v>
                </c:pt>
                <c:pt idx="6878">
                  <c:v>14.2981</c:v>
                </c:pt>
                <c:pt idx="6879">
                  <c:v>14.2722</c:v>
                </c:pt>
                <c:pt idx="6880">
                  <c:v>14.2181</c:v>
                </c:pt>
                <c:pt idx="6881">
                  <c:v>14.049899999999999</c:v>
                </c:pt>
                <c:pt idx="6882">
                  <c:v>14.057700000000001</c:v>
                </c:pt>
                <c:pt idx="6883">
                  <c:v>14.044</c:v>
                </c:pt>
                <c:pt idx="6884">
                  <c:v>14.180400000000001</c:v>
                </c:pt>
                <c:pt idx="6885">
                  <c:v>14.205299999999999</c:v>
                </c:pt>
                <c:pt idx="6886">
                  <c:v>14.144399999999999</c:v>
                </c:pt>
                <c:pt idx="6887">
                  <c:v>14.195399999999999</c:v>
                </c:pt>
                <c:pt idx="6888">
                  <c:v>14.3429</c:v>
                </c:pt>
                <c:pt idx="6889">
                  <c:v>15.1343</c:v>
                </c:pt>
                <c:pt idx="6890">
                  <c:v>14.9305</c:v>
                </c:pt>
                <c:pt idx="6891">
                  <c:v>14.950699999999999</c:v>
                </c:pt>
                <c:pt idx="6892">
                  <c:v>14.9702</c:v>
                </c:pt>
                <c:pt idx="6893">
                  <c:v>14.704800000000001</c:v>
                </c:pt>
                <c:pt idx="6894">
                  <c:v>14.6134</c:v>
                </c:pt>
                <c:pt idx="6895">
                  <c:v>14.589</c:v>
                </c:pt>
                <c:pt idx="6896">
                  <c:v>14.579800000000001</c:v>
                </c:pt>
                <c:pt idx="6897">
                  <c:v>14.444800000000001</c:v>
                </c:pt>
                <c:pt idx="6898">
                  <c:v>14.3254</c:v>
                </c:pt>
                <c:pt idx="6899">
                  <c:v>14.4315</c:v>
                </c:pt>
                <c:pt idx="6900">
                  <c:v>14.457000000000001</c:v>
                </c:pt>
                <c:pt idx="6901">
                  <c:v>14.5259</c:v>
                </c:pt>
                <c:pt idx="6902">
                  <c:v>14.5219</c:v>
                </c:pt>
                <c:pt idx="6903">
                  <c:v>14.4351</c:v>
                </c:pt>
                <c:pt idx="6904">
                  <c:v>14.462</c:v>
                </c:pt>
                <c:pt idx="6905">
                  <c:v>14.496700000000001</c:v>
                </c:pt>
                <c:pt idx="6906">
                  <c:v>14.2798</c:v>
                </c:pt>
                <c:pt idx="6907">
                  <c:v>14.2803</c:v>
                </c:pt>
                <c:pt idx="6908">
                  <c:v>14.425800000000001</c:v>
                </c:pt>
                <c:pt idx="6909">
                  <c:v>14.4222</c:v>
                </c:pt>
                <c:pt idx="6910">
                  <c:v>14.422599999999999</c:v>
                </c:pt>
                <c:pt idx="6911">
                  <c:v>14.257999999999999</c:v>
                </c:pt>
                <c:pt idx="6912">
                  <c:v>14.136900000000001</c:v>
                </c:pt>
                <c:pt idx="6913">
                  <c:v>14.1395</c:v>
                </c:pt>
                <c:pt idx="6914">
                  <c:v>14.3453</c:v>
                </c:pt>
                <c:pt idx="6915">
                  <c:v>14.3751</c:v>
                </c:pt>
                <c:pt idx="6916">
                  <c:v>14.366199999999999</c:v>
                </c:pt>
                <c:pt idx="6917">
                  <c:v>14.2971</c:v>
                </c:pt>
                <c:pt idx="6918">
                  <c:v>14.297499999999999</c:v>
                </c:pt>
                <c:pt idx="6919">
                  <c:v>14.292</c:v>
                </c:pt>
                <c:pt idx="6920">
                  <c:v>14.2803</c:v>
                </c:pt>
                <c:pt idx="6921">
                  <c:v>14.281599999999999</c:v>
                </c:pt>
                <c:pt idx="6922">
                  <c:v>14.1859</c:v>
                </c:pt>
                <c:pt idx="6923">
                  <c:v>14.226100000000001</c:v>
                </c:pt>
                <c:pt idx="6924">
                  <c:v>14.222899999999999</c:v>
                </c:pt>
                <c:pt idx="6925">
                  <c:v>14.0587</c:v>
                </c:pt>
                <c:pt idx="6926">
                  <c:v>14.046099999999999</c:v>
                </c:pt>
                <c:pt idx="6927">
                  <c:v>14.069900000000001</c:v>
                </c:pt>
                <c:pt idx="6928">
                  <c:v>14.2126</c:v>
                </c:pt>
                <c:pt idx="6929">
                  <c:v>14.1907</c:v>
                </c:pt>
                <c:pt idx="6930">
                  <c:v>14.176600000000001</c:v>
                </c:pt>
                <c:pt idx="6931">
                  <c:v>14.2067</c:v>
                </c:pt>
                <c:pt idx="6932">
                  <c:v>14.079700000000001</c:v>
                </c:pt>
                <c:pt idx="6933">
                  <c:v>14.0695</c:v>
                </c:pt>
                <c:pt idx="6934">
                  <c:v>14.045999999999999</c:v>
                </c:pt>
                <c:pt idx="6935">
                  <c:v>14.053599999999999</c:v>
                </c:pt>
                <c:pt idx="6936">
                  <c:v>14.0694</c:v>
                </c:pt>
                <c:pt idx="6937">
                  <c:v>14.1023</c:v>
                </c:pt>
                <c:pt idx="6938">
                  <c:v>14.0418</c:v>
                </c:pt>
                <c:pt idx="6939">
                  <c:v>14.007199999999999</c:v>
                </c:pt>
                <c:pt idx="6940">
                  <c:v>14.0466</c:v>
                </c:pt>
                <c:pt idx="6941">
                  <c:v>14.025</c:v>
                </c:pt>
                <c:pt idx="6942">
                  <c:v>14.023300000000001</c:v>
                </c:pt>
                <c:pt idx="6943">
                  <c:v>14.013999999999999</c:v>
                </c:pt>
                <c:pt idx="6944">
                  <c:v>14.005699999999999</c:v>
                </c:pt>
                <c:pt idx="6945">
                  <c:v>13.8985</c:v>
                </c:pt>
                <c:pt idx="6946">
                  <c:v>13.8645</c:v>
                </c:pt>
                <c:pt idx="6947">
                  <c:v>13.9687</c:v>
                </c:pt>
                <c:pt idx="6948">
                  <c:v>14.0059</c:v>
                </c:pt>
                <c:pt idx="6949">
                  <c:v>14.0304</c:v>
                </c:pt>
                <c:pt idx="6950">
                  <c:v>14.0121</c:v>
                </c:pt>
                <c:pt idx="6951">
                  <c:v>13.947100000000001</c:v>
                </c:pt>
                <c:pt idx="6952">
                  <c:v>13.815</c:v>
                </c:pt>
                <c:pt idx="6953">
                  <c:v>13.805899999999999</c:v>
                </c:pt>
                <c:pt idx="6954">
                  <c:v>13.7934</c:v>
                </c:pt>
                <c:pt idx="6955">
                  <c:v>13.820600000000001</c:v>
                </c:pt>
                <c:pt idx="6956">
                  <c:v>13.8003</c:v>
                </c:pt>
                <c:pt idx="6957">
                  <c:v>13.781499999999999</c:v>
                </c:pt>
                <c:pt idx="6958">
                  <c:v>13.6812</c:v>
                </c:pt>
                <c:pt idx="6959">
                  <c:v>13.723699999999999</c:v>
                </c:pt>
                <c:pt idx="6960">
                  <c:v>13.644299999999999</c:v>
                </c:pt>
                <c:pt idx="6961">
                  <c:v>13.6214</c:v>
                </c:pt>
                <c:pt idx="6962">
                  <c:v>13.4415</c:v>
                </c:pt>
                <c:pt idx="6963">
                  <c:v>13.4392</c:v>
                </c:pt>
                <c:pt idx="6964">
                  <c:v>13.4116</c:v>
                </c:pt>
                <c:pt idx="6965">
                  <c:v>13.513999999999999</c:v>
                </c:pt>
                <c:pt idx="6966">
                  <c:v>13.508900000000001</c:v>
                </c:pt>
                <c:pt idx="6967">
                  <c:v>13.5122</c:v>
                </c:pt>
                <c:pt idx="6968">
                  <c:v>13.5158</c:v>
                </c:pt>
                <c:pt idx="6969">
                  <c:v>13.559200000000001</c:v>
                </c:pt>
                <c:pt idx="6970">
                  <c:v>13.4931</c:v>
                </c:pt>
                <c:pt idx="6971">
                  <c:v>13.5966</c:v>
                </c:pt>
                <c:pt idx="6972">
                  <c:v>13.564299999999999</c:v>
                </c:pt>
                <c:pt idx="6973">
                  <c:v>13.501799999999999</c:v>
                </c:pt>
                <c:pt idx="6974">
                  <c:v>13.440099999999999</c:v>
                </c:pt>
                <c:pt idx="6975">
                  <c:v>13.412000000000001</c:v>
                </c:pt>
                <c:pt idx="6976">
                  <c:v>13.5198</c:v>
                </c:pt>
                <c:pt idx="6977">
                  <c:v>13.4931</c:v>
                </c:pt>
                <c:pt idx="6978">
                  <c:v>13.443</c:v>
                </c:pt>
                <c:pt idx="6979">
                  <c:v>13.417400000000001</c:v>
                </c:pt>
                <c:pt idx="6980">
                  <c:v>13.4107</c:v>
                </c:pt>
                <c:pt idx="6981">
                  <c:v>13.402699999999999</c:v>
                </c:pt>
                <c:pt idx="6982">
                  <c:v>13.4429</c:v>
                </c:pt>
                <c:pt idx="6983">
                  <c:v>13.4285</c:v>
                </c:pt>
                <c:pt idx="6984">
                  <c:v>13.439500000000001</c:v>
                </c:pt>
                <c:pt idx="6985">
                  <c:v>13.363200000000001</c:v>
                </c:pt>
                <c:pt idx="6986">
                  <c:v>13.2178</c:v>
                </c:pt>
                <c:pt idx="6987">
                  <c:v>13.1584</c:v>
                </c:pt>
                <c:pt idx="6988">
                  <c:v>13.256600000000001</c:v>
                </c:pt>
                <c:pt idx="6989">
                  <c:v>13.2135</c:v>
                </c:pt>
                <c:pt idx="6990">
                  <c:v>13.257999999999999</c:v>
                </c:pt>
                <c:pt idx="6991">
                  <c:v>13.2141</c:v>
                </c:pt>
                <c:pt idx="6992">
                  <c:v>13.1767</c:v>
                </c:pt>
                <c:pt idx="6993">
                  <c:v>13.1393</c:v>
                </c:pt>
                <c:pt idx="6994">
                  <c:v>13.1364</c:v>
                </c:pt>
                <c:pt idx="6995">
                  <c:v>13.0976</c:v>
                </c:pt>
                <c:pt idx="6996">
                  <c:v>13.165100000000001</c:v>
                </c:pt>
                <c:pt idx="6997">
                  <c:v>13.242699999999999</c:v>
                </c:pt>
                <c:pt idx="6998">
                  <c:v>13.2422</c:v>
                </c:pt>
                <c:pt idx="6999">
                  <c:v>13.2174</c:v>
                </c:pt>
                <c:pt idx="7000">
                  <c:v>13.116099999999999</c:v>
                </c:pt>
                <c:pt idx="7001">
                  <c:v>13.0083</c:v>
                </c:pt>
                <c:pt idx="7002">
                  <c:v>13.012700000000001</c:v>
                </c:pt>
                <c:pt idx="7003">
                  <c:v>13.0169</c:v>
                </c:pt>
                <c:pt idx="7004">
                  <c:v>12.990500000000001</c:v>
                </c:pt>
                <c:pt idx="7005">
                  <c:v>12.9917</c:v>
                </c:pt>
                <c:pt idx="7006">
                  <c:v>12.973800000000001</c:v>
                </c:pt>
                <c:pt idx="7007">
                  <c:v>12.9823</c:v>
                </c:pt>
                <c:pt idx="7008">
                  <c:v>12.9153</c:v>
                </c:pt>
                <c:pt idx="7009">
                  <c:v>14.872199999999999</c:v>
                </c:pt>
                <c:pt idx="7010">
                  <c:v>14.933199999999999</c:v>
                </c:pt>
                <c:pt idx="7011">
                  <c:v>14.925700000000001</c:v>
                </c:pt>
                <c:pt idx="7012">
                  <c:v>14.978899999999999</c:v>
                </c:pt>
                <c:pt idx="7013">
                  <c:v>14.8985</c:v>
                </c:pt>
                <c:pt idx="7014">
                  <c:v>14.888400000000001</c:v>
                </c:pt>
                <c:pt idx="7015">
                  <c:v>14.9017</c:v>
                </c:pt>
                <c:pt idx="7016">
                  <c:v>14.8203</c:v>
                </c:pt>
                <c:pt idx="7017">
                  <c:v>14.85</c:v>
                </c:pt>
                <c:pt idx="7018">
                  <c:v>14.879300000000001</c:v>
                </c:pt>
                <c:pt idx="7019">
                  <c:v>14.761200000000001</c:v>
                </c:pt>
                <c:pt idx="7020">
                  <c:v>14.753</c:v>
                </c:pt>
                <c:pt idx="7021">
                  <c:v>14.609</c:v>
                </c:pt>
                <c:pt idx="7022">
                  <c:v>14.5847</c:v>
                </c:pt>
                <c:pt idx="7023">
                  <c:v>14.499599999999999</c:v>
                </c:pt>
                <c:pt idx="7024">
                  <c:v>14.444599999999999</c:v>
                </c:pt>
                <c:pt idx="7025">
                  <c:v>14.6365</c:v>
                </c:pt>
                <c:pt idx="7026">
                  <c:v>14.6877</c:v>
                </c:pt>
                <c:pt idx="7027">
                  <c:v>14.6714</c:v>
                </c:pt>
                <c:pt idx="7028">
                  <c:v>14.6759</c:v>
                </c:pt>
                <c:pt idx="7029">
                  <c:v>14.531000000000001</c:v>
                </c:pt>
                <c:pt idx="7030">
                  <c:v>14.686199999999999</c:v>
                </c:pt>
                <c:pt idx="7031">
                  <c:v>14.752700000000001</c:v>
                </c:pt>
                <c:pt idx="7032">
                  <c:v>14.7254</c:v>
                </c:pt>
                <c:pt idx="7033">
                  <c:v>14.6508</c:v>
                </c:pt>
                <c:pt idx="7034">
                  <c:v>14.561299999999999</c:v>
                </c:pt>
                <c:pt idx="7035">
                  <c:v>14.5703</c:v>
                </c:pt>
                <c:pt idx="7036">
                  <c:v>14.8317</c:v>
                </c:pt>
                <c:pt idx="7037">
                  <c:v>14.915800000000001</c:v>
                </c:pt>
                <c:pt idx="7038">
                  <c:v>14.9781</c:v>
                </c:pt>
                <c:pt idx="7039">
                  <c:v>15.0388</c:v>
                </c:pt>
                <c:pt idx="7040">
                  <c:v>14.9986</c:v>
                </c:pt>
                <c:pt idx="7041">
                  <c:v>15.0296</c:v>
                </c:pt>
                <c:pt idx="7042">
                  <c:v>14.9009</c:v>
                </c:pt>
                <c:pt idx="7043">
                  <c:v>14.969799999999999</c:v>
                </c:pt>
                <c:pt idx="7044">
                  <c:v>15.0062</c:v>
                </c:pt>
                <c:pt idx="7045">
                  <c:v>15.0006</c:v>
                </c:pt>
                <c:pt idx="7046">
                  <c:v>14.915100000000001</c:v>
                </c:pt>
                <c:pt idx="7047">
                  <c:v>14.8817</c:v>
                </c:pt>
                <c:pt idx="7048">
                  <c:v>15.0587</c:v>
                </c:pt>
                <c:pt idx="7049">
                  <c:v>15.024100000000001</c:v>
                </c:pt>
                <c:pt idx="7050">
                  <c:v>15.0685</c:v>
                </c:pt>
                <c:pt idx="7051">
                  <c:v>15.220700000000001</c:v>
                </c:pt>
                <c:pt idx="7052">
                  <c:v>15.292899999999999</c:v>
                </c:pt>
                <c:pt idx="7053">
                  <c:v>15.0892</c:v>
                </c:pt>
                <c:pt idx="7054">
                  <c:v>14.970599999999999</c:v>
                </c:pt>
                <c:pt idx="7055">
                  <c:v>14.9276</c:v>
                </c:pt>
                <c:pt idx="7056">
                  <c:v>14.903700000000001</c:v>
                </c:pt>
                <c:pt idx="7057">
                  <c:v>15.0334</c:v>
                </c:pt>
                <c:pt idx="7058">
                  <c:v>15.114699999999999</c:v>
                </c:pt>
                <c:pt idx="7059">
                  <c:v>15.2224</c:v>
                </c:pt>
                <c:pt idx="7060">
                  <c:v>15.1197</c:v>
                </c:pt>
                <c:pt idx="7061">
                  <c:v>15.163399999999999</c:v>
                </c:pt>
                <c:pt idx="7062">
                  <c:v>15.1723</c:v>
                </c:pt>
                <c:pt idx="7063">
                  <c:v>15.1221</c:v>
                </c:pt>
                <c:pt idx="7064">
                  <c:v>15.0435</c:v>
                </c:pt>
                <c:pt idx="7065">
                  <c:v>15.055</c:v>
                </c:pt>
                <c:pt idx="7066">
                  <c:v>14.8337</c:v>
                </c:pt>
                <c:pt idx="7067">
                  <c:v>14.7182</c:v>
                </c:pt>
                <c:pt idx="7068">
                  <c:v>14.6111</c:v>
                </c:pt>
                <c:pt idx="7069">
                  <c:v>14.6425</c:v>
                </c:pt>
                <c:pt idx="7070">
                  <c:v>14.672000000000001</c:v>
                </c:pt>
                <c:pt idx="7071">
                  <c:v>14.903</c:v>
                </c:pt>
                <c:pt idx="7072">
                  <c:v>14.9918</c:v>
                </c:pt>
                <c:pt idx="7073">
                  <c:v>15.0573</c:v>
                </c:pt>
                <c:pt idx="7074">
                  <c:v>15.1356</c:v>
                </c:pt>
                <c:pt idx="7075">
                  <c:v>15.0457</c:v>
                </c:pt>
                <c:pt idx="7076">
                  <c:v>15.0022</c:v>
                </c:pt>
                <c:pt idx="7077">
                  <c:v>14.962199999999999</c:v>
                </c:pt>
                <c:pt idx="7078">
                  <c:v>15.004200000000001</c:v>
                </c:pt>
                <c:pt idx="7079">
                  <c:v>15.0098</c:v>
                </c:pt>
                <c:pt idx="7080">
                  <c:v>15.065200000000001</c:v>
                </c:pt>
                <c:pt idx="7081">
                  <c:v>15.3163</c:v>
                </c:pt>
                <c:pt idx="7082">
                  <c:v>15.323499999999999</c:v>
                </c:pt>
                <c:pt idx="7083">
                  <c:v>15.449199999999999</c:v>
                </c:pt>
                <c:pt idx="7084">
                  <c:v>15.248699999999999</c:v>
                </c:pt>
                <c:pt idx="7085">
                  <c:v>15.207599999999999</c:v>
                </c:pt>
                <c:pt idx="7086">
                  <c:v>15.1595</c:v>
                </c:pt>
                <c:pt idx="7087">
                  <c:v>15.2212</c:v>
                </c:pt>
                <c:pt idx="7088">
                  <c:v>15.3818</c:v>
                </c:pt>
                <c:pt idx="7089">
                  <c:v>15.3055</c:v>
                </c:pt>
                <c:pt idx="7090">
                  <c:v>15.3361</c:v>
                </c:pt>
                <c:pt idx="7091">
                  <c:v>15.2813</c:v>
                </c:pt>
                <c:pt idx="7092">
                  <c:v>15.348599999999999</c:v>
                </c:pt>
                <c:pt idx="7093">
                  <c:v>15.436199999999999</c:v>
                </c:pt>
                <c:pt idx="7094">
                  <c:v>15.4481</c:v>
                </c:pt>
                <c:pt idx="7095">
                  <c:v>15.406700000000001</c:v>
                </c:pt>
                <c:pt idx="7096">
                  <c:v>15.3786</c:v>
                </c:pt>
                <c:pt idx="7097">
                  <c:v>15.1896</c:v>
                </c:pt>
                <c:pt idx="7098">
                  <c:v>15.226900000000001</c:v>
                </c:pt>
                <c:pt idx="7099">
                  <c:v>15.093299999999999</c:v>
                </c:pt>
                <c:pt idx="7100">
                  <c:v>15.026199999999999</c:v>
                </c:pt>
                <c:pt idx="7101">
                  <c:v>15.069100000000001</c:v>
                </c:pt>
                <c:pt idx="7102">
                  <c:v>15.057399999999999</c:v>
                </c:pt>
                <c:pt idx="7103">
                  <c:v>15.1059</c:v>
                </c:pt>
                <c:pt idx="7104">
                  <c:v>15.0913</c:v>
                </c:pt>
                <c:pt idx="7105">
                  <c:v>14.964600000000001</c:v>
                </c:pt>
                <c:pt idx="7106">
                  <c:v>14.9817</c:v>
                </c:pt>
                <c:pt idx="7107">
                  <c:v>14.8756</c:v>
                </c:pt>
                <c:pt idx="7108">
                  <c:v>14.9192</c:v>
                </c:pt>
                <c:pt idx="7109">
                  <c:v>14.8306</c:v>
                </c:pt>
                <c:pt idx="7110">
                  <c:v>14.8238</c:v>
                </c:pt>
                <c:pt idx="7111">
                  <c:v>14.7987</c:v>
                </c:pt>
                <c:pt idx="7112">
                  <c:v>14.8537</c:v>
                </c:pt>
                <c:pt idx="7113">
                  <c:v>14.9459</c:v>
                </c:pt>
                <c:pt idx="7114">
                  <c:v>14.9153</c:v>
                </c:pt>
                <c:pt idx="7115">
                  <c:v>14.9293</c:v>
                </c:pt>
                <c:pt idx="7116">
                  <c:v>14.8568</c:v>
                </c:pt>
                <c:pt idx="7117">
                  <c:v>14.8545</c:v>
                </c:pt>
                <c:pt idx="7118">
                  <c:v>14.798999999999999</c:v>
                </c:pt>
                <c:pt idx="7119">
                  <c:v>14.821899999999999</c:v>
                </c:pt>
                <c:pt idx="7120">
                  <c:v>14.855700000000001</c:v>
                </c:pt>
                <c:pt idx="7121">
                  <c:v>14.8119</c:v>
                </c:pt>
                <c:pt idx="7122">
                  <c:v>14.8416</c:v>
                </c:pt>
                <c:pt idx="7123">
                  <c:v>14.8079</c:v>
                </c:pt>
                <c:pt idx="7124">
                  <c:v>14.876200000000001</c:v>
                </c:pt>
                <c:pt idx="7125">
                  <c:v>14.912000000000001</c:v>
                </c:pt>
                <c:pt idx="7126">
                  <c:v>14.876899999999999</c:v>
                </c:pt>
                <c:pt idx="7127">
                  <c:v>14.846</c:v>
                </c:pt>
                <c:pt idx="7128">
                  <c:v>14.698499999999999</c:v>
                </c:pt>
                <c:pt idx="7129">
                  <c:v>14.6633</c:v>
                </c:pt>
                <c:pt idx="7130">
                  <c:v>14.667299999999999</c:v>
                </c:pt>
                <c:pt idx="7131">
                  <c:v>14.7271</c:v>
                </c:pt>
                <c:pt idx="7132">
                  <c:v>14.681699999999999</c:v>
                </c:pt>
                <c:pt idx="7133">
                  <c:v>14.6092</c:v>
                </c:pt>
                <c:pt idx="7134">
                  <c:v>14.495100000000001</c:v>
                </c:pt>
                <c:pt idx="7135">
                  <c:v>14.4857</c:v>
                </c:pt>
                <c:pt idx="7136">
                  <c:v>14.510300000000001</c:v>
                </c:pt>
                <c:pt idx="7137">
                  <c:v>14.7941</c:v>
                </c:pt>
                <c:pt idx="7138">
                  <c:v>14.7425</c:v>
                </c:pt>
                <c:pt idx="7139">
                  <c:v>14.7775</c:v>
                </c:pt>
                <c:pt idx="7140">
                  <c:v>14.5825</c:v>
                </c:pt>
                <c:pt idx="7141">
                  <c:v>14.790900000000001</c:v>
                </c:pt>
                <c:pt idx="7142">
                  <c:v>14.9077</c:v>
                </c:pt>
                <c:pt idx="7143">
                  <c:v>14.8506</c:v>
                </c:pt>
                <c:pt idx="7144">
                  <c:v>14.9811</c:v>
                </c:pt>
                <c:pt idx="7145">
                  <c:v>15.020300000000001</c:v>
                </c:pt>
                <c:pt idx="7146">
                  <c:v>15.1388</c:v>
                </c:pt>
                <c:pt idx="7147">
                  <c:v>15.086499999999999</c:v>
                </c:pt>
                <c:pt idx="7148">
                  <c:v>15.154199999999999</c:v>
                </c:pt>
                <c:pt idx="7149">
                  <c:v>15.0555</c:v>
                </c:pt>
                <c:pt idx="7150">
                  <c:v>14.9483</c:v>
                </c:pt>
                <c:pt idx="7151">
                  <c:v>14.912800000000001</c:v>
                </c:pt>
                <c:pt idx="7152">
                  <c:v>14.8932</c:v>
                </c:pt>
                <c:pt idx="7153">
                  <c:v>14.889099999999999</c:v>
                </c:pt>
                <c:pt idx="7154">
                  <c:v>14.897</c:v>
                </c:pt>
                <c:pt idx="7155">
                  <c:v>14.93</c:v>
                </c:pt>
                <c:pt idx="7156">
                  <c:v>14.8263</c:v>
                </c:pt>
                <c:pt idx="7157">
                  <c:v>14.824299999999999</c:v>
                </c:pt>
                <c:pt idx="7158">
                  <c:v>14.8283</c:v>
                </c:pt>
                <c:pt idx="7159">
                  <c:v>15.118600000000001</c:v>
                </c:pt>
                <c:pt idx="7160">
                  <c:v>15.094799999999999</c:v>
                </c:pt>
                <c:pt idx="7161">
                  <c:v>15.0616</c:v>
                </c:pt>
                <c:pt idx="7162">
                  <c:v>15.0083</c:v>
                </c:pt>
                <c:pt idx="7163">
                  <c:v>14.954000000000001</c:v>
                </c:pt>
                <c:pt idx="7164">
                  <c:v>15.0175</c:v>
                </c:pt>
                <c:pt idx="7165">
                  <c:v>15.0501</c:v>
                </c:pt>
                <c:pt idx="7166">
                  <c:v>14.976699999999999</c:v>
                </c:pt>
                <c:pt idx="7167">
                  <c:v>14.8377</c:v>
                </c:pt>
                <c:pt idx="7168">
                  <c:v>14.6747</c:v>
                </c:pt>
                <c:pt idx="7169">
                  <c:v>14.4377</c:v>
                </c:pt>
                <c:pt idx="7170">
                  <c:v>14.42</c:v>
                </c:pt>
                <c:pt idx="7171">
                  <c:v>14.3384</c:v>
                </c:pt>
                <c:pt idx="7172">
                  <c:v>14.483599999999999</c:v>
                </c:pt>
                <c:pt idx="7173">
                  <c:v>14.371</c:v>
                </c:pt>
                <c:pt idx="7174">
                  <c:v>14.551600000000001</c:v>
                </c:pt>
                <c:pt idx="7175">
                  <c:v>14.675800000000001</c:v>
                </c:pt>
                <c:pt idx="7176">
                  <c:v>14.692</c:v>
                </c:pt>
                <c:pt idx="7177">
                  <c:v>14.738099999999999</c:v>
                </c:pt>
                <c:pt idx="7178">
                  <c:v>14.738</c:v>
                </c:pt>
                <c:pt idx="7179">
                  <c:v>14.680899999999999</c:v>
                </c:pt>
                <c:pt idx="7180">
                  <c:v>14.757099999999999</c:v>
                </c:pt>
                <c:pt idx="7181">
                  <c:v>14.847200000000001</c:v>
                </c:pt>
                <c:pt idx="7182">
                  <c:v>14.8832</c:v>
                </c:pt>
                <c:pt idx="7183">
                  <c:v>14.7171</c:v>
                </c:pt>
                <c:pt idx="7184">
                  <c:v>14.7651</c:v>
                </c:pt>
                <c:pt idx="7185">
                  <c:v>14.5328</c:v>
                </c:pt>
                <c:pt idx="7186">
                  <c:v>14.5398</c:v>
                </c:pt>
                <c:pt idx="7187">
                  <c:v>14.466200000000001</c:v>
                </c:pt>
                <c:pt idx="7188">
                  <c:v>14.575200000000001</c:v>
                </c:pt>
                <c:pt idx="7189">
                  <c:v>14.5764</c:v>
                </c:pt>
                <c:pt idx="7190">
                  <c:v>14.576000000000001</c:v>
                </c:pt>
                <c:pt idx="7191">
                  <c:v>14.601800000000001</c:v>
                </c:pt>
                <c:pt idx="7192">
                  <c:v>14.6815</c:v>
                </c:pt>
                <c:pt idx="7193">
                  <c:v>14.5322</c:v>
                </c:pt>
                <c:pt idx="7194">
                  <c:v>14.643800000000001</c:v>
                </c:pt>
                <c:pt idx="7195">
                  <c:v>14.5503</c:v>
                </c:pt>
                <c:pt idx="7196">
                  <c:v>14.573600000000001</c:v>
                </c:pt>
                <c:pt idx="7197">
                  <c:v>14.2821</c:v>
                </c:pt>
                <c:pt idx="7198">
                  <c:v>14.4701</c:v>
                </c:pt>
                <c:pt idx="7199">
                  <c:v>14.589399999999999</c:v>
                </c:pt>
                <c:pt idx="7200">
                  <c:v>14.813000000000001</c:v>
                </c:pt>
                <c:pt idx="7201">
                  <c:v>15.057700000000001</c:v>
                </c:pt>
                <c:pt idx="7202">
                  <c:v>15.075799999999999</c:v>
                </c:pt>
                <c:pt idx="7203">
                  <c:v>15.1617</c:v>
                </c:pt>
                <c:pt idx="7204">
                  <c:v>15.2874</c:v>
                </c:pt>
                <c:pt idx="7205">
                  <c:v>15.2986</c:v>
                </c:pt>
                <c:pt idx="7206">
                  <c:v>15.292</c:v>
                </c:pt>
                <c:pt idx="7207">
                  <c:v>15.359500000000001</c:v>
                </c:pt>
                <c:pt idx="7208">
                  <c:v>15.3332</c:v>
                </c:pt>
                <c:pt idx="7209">
                  <c:v>15.2842</c:v>
                </c:pt>
                <c:pt idx="7210">
                  <c:v>15.210599999999999</c:v>
                </c:pt>
                <c:pt idx="7211">
                  <c:v>15.2033</c:v>
                </c:pt>
                <c:pt idx="7212">
                  <c:v>15.173500000000001</c:v>
                </c:pt>
                <c:pt idx="7213">
                  <c:v>15.0558</c:v>
                </c:pt>
                <c:pt idx="7214">
                  <c:v>15.1623</c:v>
                </c:pt>
                <c:pt idx="7215">
                  <c:v>15.1309</c:v>
                </c:pt>
                <c:pt idx="7216">
                  <c:v>15.152699999999999</c:v>
                </c:pt>
                <c:pt idx="7217">
                  <c:v>15.0769</c:v>
                </c:pt>
                <c:pt idx="7218">
                  <c:v>15.0038</c:v>
                </c:pt>
                <c:pt idx="7219">
                  <c:v>15.062799999999999</c:v>
                </c:pt>
                <c:pt idx="7220">
                  <c:v>15.041700000000001</c:v>
                </c:pt>
                <c:pt idx="7221">
                  <c:v>15.0837</c:v>
                </c:pt>
                <c:pt idx="7222">
                  <c:v>15.069000000000001</c:v>
                </c:pt>
                <c:pt idx="7223">
                  <c:v>15.0114</c:v>
                </c:pt>
                <c:pt idx="7224">
                  <c:v>15.2105</c:v>
                </c:pt>
                <c:pt idx="7225">
                  <c:v>15.2288</c:v>
                </c:pt>
                <c:pt idx="7226">
                  <c:v>15.0913</c:v>
                </c:pt>
                <c:pt idx="7227">
                  <c:v>15.156700000000001</c:v>
                </c:pt>
                <c:pt idx="7228">
                  <c:v>15.2318</c:v>
                </c:pt>
                <c:pt idx="7229">
                  <c:v>15.2242</c:v>
                </c:pt>
                <c:pt idx="7230">
                  <c:v>15.1469</c:v>
                </c:pt>
                <c:pt idx="7231">
                  <c:v>15.148999999999999</c:v>
                </c:pt>
                <c:pt idx="7232">
                  <c:v>15.0883</c:v>
                </c:pt>
                <c:pt idx="7233">
                  <c:v>15.1999</c:v>
                </c:pt>
                <c:pt idx="7234">
                  <c:v>15.1455</c:v>
                </c:pt>
                <c:pt idx="7235">
                  <c:v>15.1936</c:v>
                </c:pt>
                <c:pt idx="7236">
                  <c:v>15.1274</c:v>
                </c:pt>
                <c:pt idx="7237">
                  <c:v>15.456</c:v>
                </c:pt>
                <c:pt idx="7238">
                  <c:v>15.483700000000001</c:v>
                </c:pt>
                <c:pt idx="7239">
                  <c:v>15.4046</c:v>
                </c:pt>
                <c:pt idx="7240">
                  <c:v>15.585699999999999</c:v>
                </c:pt>
                <c:pt idx="7241">
                  <c:v>15.6356</c:v>
                </c:pt>
                <c:pt idx="7242">
                  <c:v>15.549200000000001</c:v>
                </c:pt>
                <c:pt idx="7243">
                  <c:v>15.4254</c:v>
                </c:pt>
                <c:pt idx="7244">
                  <c:v>15.346299999999999</c:v>
                </c:pt>
                <c:pt idx="7245">
                  <c:v>15.3764</c:v>
                </c:pt>
                <c:pt idx="7246">
                  <c:v>15.4003</c:v>
                </c:pt>
                <c:pt idx="7247">
                  <c:v>15.3848</c:v>
                </c:pt>
                <c:pt idx="7248">
                  <c:v>15.3444</c:v>
                </c:pt>
                <c:pt idx="7249">
                  <c:v>15.3383</c:v>
                </c:pt>
                <c:pt idx="7250">
                  <c:v>15.3124</c:v>
                </c:pt>
                <c:pt idx="7251">
                  <c:v>15.3871</c:v>
                </c:pt>
                <c:pt idx="7252">
                  <c:v>15.2951</c:v>
                </c:pt>
                <c:pt idx="7253">
                  <c:v>15.3598</c:v>
                </c:pt>
                <c:pt idx="7254">
                  <c:v>15.3506</c:v>
                </c:pt>
                <c:pt idx="7255">
                  <c:v>15.385999999999999</c:v>
                </c:pt>
                <c:pt idx="7256">
                  <c:v>15.2089</c:v>
                </c:pt>
                <c:pt idx="7257">
                  <c:v>15.090999999999999</c:v>
                </c:pt>
                <c:pt idx="7258">
                  <c:v>15.1211</c:v>
                </c:pt>
                <c:pt idx="7259">
                  <c:v>15.108000000000001</c:v>
                </c:pt>
                <c:pt idx="7260">
                  <c:v>15.060600000000001</c:v>
                </c:pt>
                <c:pt idx="7261">
                  <c:v>17.060199999999998</c:v>
                </c:pt>
                <c:pt idx="7262">
                  <c:v>17.13</c:v>
                </c:pt>
                <c:pt idx="7263">
                  <c:v>17.2058</c:v>
                </c:pt>
                <c:pt idx="7264">
                  <c:v>17.213699999999999</c:v>
                </c:pt>
                <c:pt idx="7265">
                  <c:v>17.193899999999999</c:v>
                </c:pt>
                <c:pt idx="7266">
                  <c:v>17.061599999999999</c:v>
                </c:pt>
                <c:pt idx="7267">
                  <c:v>17.060099999999998</c:v>
                </c:pt>
                <c:pt idx="7268">
                  <c:v>16.989699999999999</c:v>
                </c:pt>
                <c:pt idx="7269">
                  <c:v>17.0014</c:v>
                </c:pt>
                <c:pt idx="7270">
                  <c:v>17.0184</c:v>
                </c:pt>
                <c:pt idx="7271">
                  <c:v>16.8705</c:v>
                </c:pt>
                <c:pt idx="7272">
                  <c:v>16.8062</c:v>
                </c:pt>
                <c:pt idx="7273">
                  <c:v>16.856100000000001</c:v>
                </c:pt>
                <c:pt idx="7274">
                  <c:v>16.9407</c:v>
                </c:pt>
                <c:pt idx="7275">
                  <c:v>16.868600000000001</c:v>
                </c:pt>
                <c:pt idx="7276">
                  <c:v>16.879300000000001</c:v>
                </c:pt>
                <c:pt idx="7277">
                  <c:v>16.955100000000002</c:v>
                </c:pt>
                <c:pt idx="7278">
                  <c:v>16.985800000000001</c:v>
                </c:pt>
                <c:pt idx="7279">
                  <c:v>16.9696</c:v>
                </c:pt>
                <c:pt idx="7280">
                  <c:v>16.918299999999999</c:v>
                </c:pt>
                <c:pt idx="7281">
                  <c:v>16.822500000000002</c:v>
                </c:pt>
                <c:pt idx="7282">
                  <c:v>16.7774</c:v>
                </c:pt>
                <c:pt idx="7283">
                  <c:v>16.783999999999999</c:v>
                </c:pt>
                <c:pt idx="7284">
                  <c:v>16.875800000000002</c:v>
                </c:pt>
                <c:pt idx="7285">
                  <c:v>16.909099999999999</c:v>
                </c:pt>
                <c:pt idx="7286">
                  <c:v>16.805599999999998</c:v>
                </c:pt>
                <c:pt idx="7287">
                  <c:v>16.7578</c:v>
                </c:pt>
                <c:pt idx="7288">
                  <c:v>16.692699999999999</c:v>
                </c:pt>
                <c:pt idx="7289">
                  <c:v>16.811800000000002</c:v>
                </c:pt>
                <c:pt idx="7290">
                  <c:v>16.831800000000001</c:v>
                </c:pt>
                <c:pt idx="7291">
                  <c:v>16.871300000000002</c:v>
                </c:pt>
                <c:pt idx="7292">
                  <c:v>16.947700000000001</c:v>
                </c:pt>
                <c:pt idx="7293">
                  <c:v>16.822800000000001</c:v>
                </c:pt>
                <c:pt idx="7294">
                  <c:v>16.881</c:v>
                </c:pt>
                <c:pt idx="7295">
                  <c:v>16.763400000000001</c:v>
                </c:pt>
                <c:pt idx="7296">
                  <c:v>16.796900000000001</c:v>
                </c:pt>
                <c:pt idx="7297">
                  <c:v>16.668700000000001</c:v>
                </c:pt>
                <c:pt idx="7298">
                  <c:v>16.645499999999998</c:v>
                </c:pt>
                <c:pt idx="7299">
                  <c:v>16.6221</c:v>
                </c:pt>
                <c:pt idx="7300">
                  <c:v>16.540900000000001</c:v>
                </c:pt>
                <c:pt idx="7301">
                  <c:v>16.740100000000002</c:v>
                </c:pt>
                <c:pt idx="7302">
                  <c:v>16.939</c:v>
                </c:pt>
                <c:pt idx="7303">
                  <c:v>16.953199999999999</c:v>
                </c:pt>
                <c:pt idx="7304">
                  <c:v>16.9694</c:v>
                </c:pt>
                <c:pt idx="7305">
                  <c:v>17.084399999999999</c:v>
                </c:pt>
                <c:pt idx="7306">
                  <c:v>16.985099999999999</c:v>
                </c:pt>
                <c:pt idx="7307">
                  <c:v>16.981400000000001</c:v>
                </c:pt>
                <c:pt idx="7308">
                  <c:v>16.976600000000001</c:v>
                </c:pt>
                <c:pt idx="7309">
                  <c:v>16.927</c:v>
                </c:pt>
                <c:pt idx="7310">
                  <c:v>17.026599999999998</c:v>
                </c:pt>
                <c:pt idx="7311">
                  <c:v>17.052900000000001</c:v>
                </c:pt>
                <c:pt idx="7312">
                  <c:v>17.055800000000001</c:v>
                </c:pt>
                <c:pt idx="7313">
                  <c:v>17.149000000000001</c:v>
                </c:pt>
                <c:pt idx="7314">
                  <c:v>17.153099999999998</c:v>
                </c:pt>
                <c:pt idx="7315">
                  <c:v>17.043500000000002</c:v>
                </c:pt>
                <c:pt idx="7316">
                  <c:v>16.839300000000001</c:v>
                </c:pt>
                <c:pt idx="7317">
                  <c:v>16.828600000000002</c:v>
                </c:pt>
                <c:pt idx="7318">
                  <c:v>16.820699999999999</c:v>
                </c:pt>
                <c:pt idx="7319">
                  <c:v>16.795100000000001</c:v>
                </c:pt>
                <c:pt idx="7320">
                  <c:v>16.712399999999999</c:v>
                </c:pt>
                <c:pt idx="7321">
                  <c:v>16.767399999999999</c:v>
                </c:pt>
                <c:pt idx="7322">
                  <c:v>16.791899999999998</c:v>
                </c:pt>
                <c:pt idx="7323">
                  <c:v>16.7621</c:v>
                </c:pt>
                <c:pt idx="7324">
                  <c:v>16.751999999999999</c:v>
                </c:pt>
                <c:pt idx="7325">
                  <c:v>16.685500000000001</c:v>
                </c:pt>
                <c:pt idx="7326">
                  <c:v>16.847000000000001</c:v>
                </c:pt>
                <c:pt idx="7327">
                  <c:v>16.899000000000001</c:v>
                </c:pt>
                <c:pt idx="7328">
                  <c:v>16.907</c:v>
                </c:pt>
                <c:pt idx="7329">
                  <c:v>16.7559</c:v>
                </c:pt>
                <c:pt idx="7330">
                  <c:v>16.725999999999999</c:v>
                </c:pt>
                <c:pt idx="7331">
                  <c:v>16.670400000000001</c:v>
                </c:pt>
                <c:pt idx="7332">
                  <c:v>16.555599999999998</c:v>
                </c:pt>
                <c:pt idx="7333">
                  <c:v>16.628599999999999</c:v>
                </c:pt>
                <c:pt idx="7334">
                  <c:v>16.772300000000001</c:v>
                </c:pt>
                <c:pt idx="7335">
                  <c:v>16.778500000000001</c:v>
                </c:pt>
                <c:pt idx="7336">
                  <c:v>16.777799999999999</c:v>
                </c:pt>
                <c:pt idx="7337">
                  <c:v>16.706099999999999</c:v>
                </c:pt>
                <c:pt idx="7338">
                  <c:v>16.777200000000001</c:v>
                </c:pt>
                <c:pt idx="7339">
                  <c:v>16.750299999999999</c:v>
                </c:pt>
                <c:pt idx="7340">
                  <c:v>16.578900000000001</c:v>
                </c:pt>
                <c:pt idx="7341">
                  <c:v>16.5702</c:v>
                </c:pt>
                <c:pt idx="7342">
                  <c:v>16.6355</c:v>
                </c:pt>
                <c:pt idx="7343">
                  <c:v>16.7425</c:v>
                </c:pt>
                <c:pt idx="7344">
                  <c:v>16.698799999999999</c:v>
                </c:pt>
                <c:pt idx="7345">
                  <c:v>16.759699999999999</c:v>
                </c:pt>
                <c:pt idx="7346">
                  <c:v>16.7605</c:v>
                </c:pt>
                <c:pt idx="7347">
                  <c:v>16.7425</c:v>
                </c:pt>
                <c:pt idx="7348">
                  <c:v>16.662800000000001</c:v>
                </c:pt>
                <c:pt idx="7349">
                  <c:v>16.669899999999998</c:v>
                </c:pt>
                <c:pt idx="7350">
                  <c:v>16.6358</c:v>
                </c:pt>
                <c:pt idx="7351">
                  <c:v>16.6435</c:v>
                </c:pt>
                <c:pt idx="7352">
                  <c:v>16.494800000000001</c:v>
                </c:pt>
                <c:pt idx="7353">
                  <c:v>16.5365</c:v>
                </c:pt>
                <c:pt idx="7354">
                  <c:v>16.516500000000001</c:v>
                </c:pt>
                <c:pt idx="7355">
                  <c:v>16.487200000000001</c:v>
                </c:pt>
                <c:pt idx="7356">
                  <c:v>16.354500000000002</c:v>
                </c:pt>
                <c:pt idx="7357">
                  <c:v>16.296600000000002</c:v>
                </c:pt>
                <c:pt idx="7358">
                  <c:v>16.204999999999998</c:v>
                </c:pt>
                <c:pt idx="7359">
                  <c:v>16.145499999999998</c:v>
                </c:pt>
                <c:pt idx="7360">
                  <c:v>16.201499999999999</c:v>
                </c:pt>
                <c:pt idx="7361">
                  <c:v>16.1493</c:v>
                </c:pt>
                <c:pt idx="7362">
                  <c:v>16.2012</c:v>
                </c:pt>
                <c:pt idx="7363">
                  <c:v>16.1342</c:v>
                </c:pt>
                <c:pt idx="7364">
                  <c:v>16.092500000000001</c:v>
                </c:pt>
                <c:pt idx="7365">
                  <c:v>16.105799999999999</c:v>
                </c:pt>
                <c:pt idx="7366">
                  <c:v>16.1388</c:v>
                </c:pt>
                <c:pt idx="7367">
                  <c:v>16.164000000000001</c:v>
                </c:pt>
                <c:pt idx="7368">
                  <c:v>16.1098</c:v>
                </c:pt>
                <c:pt idx="7369">
                  <c:v>16.1126</c:v>
                </c:pt>
                <c:pt idx="7370">
                  <c:v>16.0152</c:v>
                </c:pt>
                <c:pt idx="7371">
                  <c:v>16.0609</c:v>
                </c:pt>
                <c:pt idx="7372">
                  <c:v>16.074300000000001</c:v>
                </c:pt>
                <c:pt idx="7373">
                  <c:v>16.003599999999999</c:v>
                </c:pt>
                <c:pt idx="7374">
                  <c:v>15.8879</c:v>
                </c:pt>
                <c:pt idx="7375">
                  <c:v>15.9878</c:v>
                </c:pt>
                <c:pt idx="7376">
                  <c:v>15.991099999999999</c:v>
                </c:pt>
                <c:pt idx="7377">
                  <c:v>15.940799999999999</c:v>
                </c:pt>
                <c:pt idx="7378">
                  <c:v>15.929399999999999</c:v>
                </c:pt>
                <c:pt idx="7379">
                  <c:v>16.043600000000001</c:v>
                </c:pt>
                <c:pt idx="7380">
                  <c:v>16.091799999999999</c:v>
                </c:pt>
                <c:pt idx="7381">
                  <c:v>16.021000000000001</c:v>
                </c:pt>
                <c:pt idx="7382">
                  <c:v>16.041799999999999</c:v>
                </c:pt>
                <c:pt idx="7383">
                  <c:v>16.012599999999999</c:v>
                </c:pt>
                <c:pt idx="7384">
                  <c:v>16.014600000000002</c:v>
                </c:pt>
                <c:pt idx="7385">
                  <c:v>15.8043</c:v>
                </c:pt>
                <c:pt idx="7386">
                  <c:v>15.759499999999999</c:v>
                </c:pt>
                <c:pt idx="7387">
                  <c:v>15.927300000000001</c:v>
                </c:pt>
                <c:pt idx="7388">
                  <c:v>16.0046</c:v>
                </c:pt>
                <c:pt idx="7389">
                  <c:v>16.2483</c:v>
                </c:pt>
                <c:pt idx="7390">
                  <c:v>16.519600000000001</c:v>
                </c:pt>
                <c:pt idx="7391">
                  <c:v>16.518799999999999</c:v>
                </c:pt>
                <c:pt idx="7392">
                  <c:v>16.345099999999999</c:v>
                </c:pt>
                <c:pt idx="7393">
                  <c:v>16.275099999999998</c:v>
                </c:pt>
                <c:pt idx="7394">
                  <c:v>16.147500000000001</c:v>
                </c:pt>
                <c:pt idx="7395">
                  <c:v>16.2499</c:v>
                </c:pt>
                <c:pt idx="7396">
                  <c:v>16.225000000000001</c:v>
                </c:pt>
                <c:pt idx="7397">
                  <c:v>16.132999999999999</c:v>
                </c:pt>
                <c:pt idx="7398">
                  <c:v>16.291599999999999</c:v>
                </c:pt>
                <c:pt idx="7399">
                  <c:v>16.254999999999999</c:v>
                </c:pt>
                <c:pt idx="7400">
                  <c:v>16.199100000000001</c:v>
                </c:pt>
                <c:pt idx="7401">
                  <c:v>16.2317</c:v>
                </c:pt>
                <c:pt idx="7402">
                  <c:v>16.2256</c:v>
                </c:pt>
                <c:pt idx="7403">
                  <c:v>16.1219</c:v>
                </c:pt>
                <c:pt idx="7404">
                  <c:v>16.131900000000002</c:v>
                </c:pt>
                <c:pt idx="7405">
                  <c:v>16.0899</c:v>
                </c:pt>
                <c:pt idx="7406">
                  <c:v>16.197099999999999</c:v>
                </c:pt>
                <c:pt idx="7407">
                  <c:v>16.1678</c:v>
                </c:pt>
                <c:pt idx="7408">
                  <c:v>16.246400000000001</c:v>
                </c:pt>
                <c:pt idx="7409">
                  <c:v>16.2941</c:v>
                </c:pt>
                <c:pt idx="7410">
                  <c:v>16.2957</c:v>
                </c:pt>
                <c:pt idx="7411">
                  <c:v>16.201799999999999</c:v>
                </c:pt>
                <c:pt idx="7412">
                  <c:v>16.390799999999999</c:v>
                </c:pt>
                <c:pt idx="7413">
                  <c:v>16.4283</c:v>
                </c:pt>
                <c:pt idx="7414">
                  <c:v>16.186900000000001</c:v>
                </c:pt>
                <c:pt idx="7415">
                  <c:v>16.171399999999998</c:v>
                </c:pt>
                <c:pt idx="7416">
                  <c:v>16.099499999999999</c:v>
                </c:pt>
                <c:pt idx="7417">
                  <c:v>16.261199999999999</c:v>
                </c:pt>
                <c:pt idx="7418">
                  <c:v>16.1419</c:v>
                </c:pt>
                <c:pt idx="7419">
                  <c:v>15.88</c:v>
                </c:pt>
                <c:pt idx="7420">
                  <c:v>15.896599999999999</c:v>
                </c:pt>
                <c:pt idx="7421">
                  <c:v>15.863</c:v>
                </c:pt>
                <c:pt idx="7422">
                  <c:v>15.8139</c:v>
                </c:pt>
                <c:pt idx="7423">
                  <c:v>16.017499999999998</c:v>
                </c:pt>
                <c:pt idx="7424">
                  <c:v>16.012699999999999</c:v>
                </c:pt>
                <c:pt idx="7425">
                  <c:v>15.955</c:v>
                </c:pt>
                <c:pt idx="7426">
                  <c:v>15.9339</c:v>
                </c:pt>
                <c:pt idx="7427">
                  <c:v>15.951599999999999</c:v>
                </c:pt>
                <c:pt idx="7428">
                  <c:v>15.9947</c:v>
                </c:pt>
                <c:pt idx="7429">
                  <c:v>15.955299999999999</c:v>
                </c:pt>
                <c:pt idx="7430">
                  <c:v>15.902200000000001</c:v>
                </c:pt>
                <c:pt idx="7431">
                  <c:v>15.785</c:v>
                </c:pt>
                <c:pt idx="7432">
                  <c:v>15.724399999999999</c:v>
                </c:pt>
                <c:pt idx="7433">
                  <c:v>15.683199999999999</c:v>
                </c:pt>
                <c:pt idx="7434">
                  <c:v>15.7012</c:v>
                </c:pt>
                <c:pt idx="7435">
                  <c:v>15.532299999999999</c:v>
                </c:pt>
                <c:pt idx="7436">
                  <c:v>15.6449</c:v>
                </c:pt>
                <c:pt idx="7437">
                  <c:v>15.712</c:v>
                </c:pt>
                <c:pt idx="7438">
                  <c:v>15.880599999999999</c:v>
                </c:pt>
                <c:pt idx="7439">
                  <c:v>15.9274</c:v>
                </c:pt>
                <c:pt idx="7440">
                  <c:v>15.986700000000001</c:v>
                </c:pt>
                <c:pt idx="7441">
                  <c:v>16.037700000000001</c:v>
                </c:pt>
                <c:pt idx="7442">
                  <c:v>15.993600000000001</c:v>
                </c:pt>
                <c:pt idx="7443">
                  <c:v>16.002300000000002</c:v>
                </c:pt>
                <c:pt idx="7444">
                  <c:v>16.010899999999999</c:v>
                </c:pt>
                <c:pt idx="7445">
                  <c:v>15.981999999999999</c:v>
                </c:pt>
                <c:pt idx="7446">
                  <c:v>15.688499999999999</c:v>
                </c:pt>
                <c:pt idx="7447">
                  <c:v>15.731999999999999</c:v>
                </c:pt>
                <c:pt idx="7448">
                  <c:v>15.690200000000001</c:v>
                </c:pt>
                <c:pt idx="7449">
                  <c:v>15.749499999999999</c:v>
                </c:pt>
                <c:pt idx="7450">
                  <c:v>15.7234</c:v>
                </c:pt>
                <c:pt idx="7451">
                  <c:v>15.957100000000001</c:v>
                </c:pt>
                <c:pt idx="7452">
                  <c:v>16.022500000000001</c:v>
                </c:pt>
                <c:pt idx="7453">
                  <c:v>16.1281</c:v>
                </c:pt>
                <c:pt idx="7454">
                  <c:v>16.068999999999999</c:v>
                </c:pt>
                <c:pt idx="7455">
                  <c:v>15.9617</c:v>
                </c:pt>
                <c:pt idx="7456">
                  <c:v>16.025300000000001</c:v>
                </c:pt>
                <c:pt idx="7457">
                  <c:v>15.9217</c:v>
                </c:pt>
                <c:pt idx="7458">
                  <c:v>15.948</c:v>
                </c:pt>
                <c:pt idx="7459">
                  <c:v>15.9457</c:v>
                </c:pt>
                <c:pt idx="7460">
                  <c:v>15.9754</c:v>
                </c:pt>
                <c:pt idx="7461">
                  <c:v>16.015699999999999</c:v>
                </c:pt>
                <c:pt idx="7462">
                  <c:v>15.898300000000001</c:v>
                </c:pt>
                <c:pt idx="7463">
                  <c:v>16.011299999999999</c:v>
                </c:pt>
                <c:pt idx="7464">
                  <c:v>16.012799999999999</c:v>
                </c:pt>
                <c:pt idx="7465">
                  <c:v>15.972799999999999</c:v>
                </c:pt>
                <c:pt idx="7466">
                  <c:v>16.0839</c:v>
                </c:pt>
                <c:pt idx="7467">
                  <c:v>16.183700000000002</c:v>
                </c:pt>
                <c:pt idx="7468">
                  <c:v>16.099299999999999</c:v>
                </c:pt>
                <c:pt idx="7469">
                  <c:v>16.121500000000001</c:v>
                </c:pt>
                <c:pt idx="7470">
                  <c:v>15.8127</c:v>
                </c:pt>
                <c:pt idx="7471">
                  <c:v>15.8323</c:v>
                </c:pt>
                <c:pt idx="7472">
                  <c:v>15.903</c:v>
                </c:pt>
                <c:pt idx="7473">
                  <c:v>15.869300000000001</c:v>
                </c:pt>
                <c:pt idx="7474">
                  <c:v>15.659000000000001</c:v>
                </c:pt>
                <c:pt idx="7475">
                  <c:v>15.6448</c:v>
                </c:pt>
                <c:pt idx="7476">
                  <c:v>15.591699999999999</c:v>
                </c:pt>
                <c:pt idx="7477">
                  <c:v>15.549200000000001</c:v>
                </c:pt>
                <c:pt idx="7478">
                  <c:v>15.336600000000001</c:v>
                </c:pt>
                <c:pt idx="7479">
                  <c:v>15.357200000000001</c:v>
                </c:pt>
                <c:pt idx="7480">
                  <c:v>15.310499999999999</c:v>
                </c:pt>
                <c:pt idx="7481">
                  <c:v>15.2166</c:v>
                </c:pt>
                <c:pt idx="7482">
                  <c:v>15.2683</c:v>
                </c:pt>
                <c:pt idx="7483">
                  <c:v>15.2949</c:v>
                </c:pt>
                <c:pt idx="7484">
                  <c:v>15.651</c:v>
                </c:pt>
                <c:pt idx="7485">
                  <c:v>15.7384</c:v>
                </c:pt>
                <c:pt idx="7486">
                  <c:v>15.6876</c:v>
                </c:pt>
                <c:pt idx="7487">
                  <c:v>15.651999999999999</c:v>
                </c:pt>
                <c:pt idx="7488">
                  <c:v>15.7369</c:v>
                </c:pt>
                <c:pt idx="7489">
                  <c:v>15.781499999999999</c:v>
                </c:pt>
                <c:pt idx="7490">
                  <c:v>15.731299999999999</c:v>
                </c:pt>
                <c:pt idx="7491">
                  <c:v>15.6464</c:v>
                </c:pt>
                <c:pt idx="7492">
                  <c:v>15.4975</c:v>
                </c:pt>
                <c:pt idx="7493">
                  <c:v>15.5002</c:v>
                </c:pt>
                <c:pt idx="7494">
                  <c:v>15.4688</c:v>
                </c:pt>
                <c:pt idx="7495">
                  <c:v>15.414899999999999</c:v>
                </c:pt>
                <c:pt idx="7496">
                  <c:v>15.3881</c:v>
                </c:pt>
                <c:pt idx="7497">
                  <c:v>15.4648</c:v>
                </c:pt>
                <c:pt idx="7498">
                  <c:v>15.4819</c:v>
                </c:pt>
                <c:pt idx="7499">
                  <c:v>15.327999999999999</c:v>
                </c:pt>
                <c:pt idx="7500">
                  <c:v>15.2631</c:v>
                </c:pt>
                <c:pt idx="7501">
                  <c:v>15.198499999999999</c:v>
                </c:pt>
                <c:pt idx="7502">
                  <c:v>15.259600000000001</c:v>
                </c:pt>
                <c:pt idx="7503">
                  <c:v>15.3063</c:v>
                </c:pt>
                <c:pt idx="7504">
                  <c:v>15.334899999999999</c:v>
                </c:pt>
                <c:pt idx="7505">
                  <c:v>15.272</c:v>
                </c:pt>
                <c:pt idx="7506">
                  <c:v>15.180999999999999</c:v>
                </c:pt>
                <c:pt idx="7507">
                  <c:v>15.11</c:v>
                </c:pt>
                <c:pt idx="7508">
                  <c:v>15.0959</c:v>
                </c:pt>
                <c:pt idx="7509">
                  <c:v>15.030099999999999</c:v>
                </c:pt>
                <c:pt idx="7510">
                  <c:v>15.033300000000001</c:v>
                </c:pt>
                <c:pt idx="7511">
                  <c:v>15.166700000000001</c:v>
                </c:pt>
                <c:pt idx="7512">
                  <c:v>15.183999999999999</c:v>
                </c:pt>
                <c:pt idx="7513">
                  <c:v>15.2372</c:v>
                </c:pt>
                <c:pt idx="7514">
                  <c:v>18.251200000000001</c:v>
                </c:pt>
                <c:pt idx="7515">
                  <c:v>18.5335</c:v>
                </c:pt>
                <c:pt idx="7516">
                  <c:v>18.499400000000001</c:v>
                </c:pt>
                <c:pt idx="7517">
                  <c:v>18.560400000000001</c:v>
                </c:pt>
                <c:pt idx="7518">
                  <c:v>18.565200000000001</c:v>
                </c:pt>
                <c:pt idx="7519">
                  <c:v>18.532800000000002</c:v>
                </c:pt>
                <c:pt idx="7520">
                  <c:v>18.5916</c:v>
                </c:pt>
                <c:pt idx="7521">
                  <c:v>18.553799999999999</c:v>
                </c:pt>
                <c:pt idx="7522">
                  <c:v>18.546700000000001</c:v>
                </c:pt>
                <c:pt idx="7523">
                  <c:v>18.217300000000002</c:v>
                </c:pt>
                <c:pt idx="7524">
                  <c:v>18.048400000000001</c:v>
                </c:pt>
                <c:pt idx="7525">
                  <c:v>18.0962</c:v>
                </c:pt>
                <c:pt idx="7526">
                  <c:v>18.1068</c:v>
                </c:pt>
                <c:pt idx="7527">
                  <c:v>18.1448</c:v>
                </c:pt>
                <c:pt idx="7528">
                  <c:v>18.127099999999999</c:v>
                </c:pt>
                <c:pt idx="7529">
                  <c:v>18.164200000000001</c:v>
                </c:pt>
                <c:pt idx="7530">
                  <c:v>18.2105</c:v>
                </c:pt>
                <c:pt idx="7531">
                  <c:v>18.135200000000001</c:v>
                </c:pt>
                <c:pt idx="7532">
                  <c:v>18.006699999999999</c:v>
                </c:pt>
                <c:pt idx="7533">
                  <c:v>17.859400000000001</c:v>
                </c:pt>
                <c:pt idx="7534">
                  <c:v>17.862300000000001</c:v>
                </c:pt>
                <c:pt idx="7535">
                  <c:v>17.898399999999999</c:v>
                </c:pt>
                <c:pt idx="7536">
                  <c:v>17.9361</c:v>
                </c:pt>
                <c:pt idx="7537">
                  <c:v>17.936599999999999</c:v>
                </c:pt>
                <c:pt idx="7538">
                  <c:v>17.863</c:v>
                </c:pt>
                <c:pt idx="7539">
                  <c:v>17.806899999999999</c:v>
                </c:pt>
                <c:pt idx="7540">
                  <c:v>17.708300000000001</c:v>
                </c:pt>
                <c:pt idx="7541">
                  <c:v>17.7729</c:v>
                </c:pt>
                <c:pt idx="7542">
                  <c:v>17.615300000000001</c:v>
                </c:pt>
                <c:pt idx="7543">
                  <c:v>17.577100000000002</c:v>
                </c:pt>
                <c:pt idx="7544">
                  <c:v>17.420999999999999</c:v>
                </c:pt>
                <c:pt idx="7545">
                  <c:v>17.464500000000001</c:v>
                </c:pt>
                <c:pt idx="7546">
                  <c:v>17.488700000000001</c:v>
                </c:pt>
                <c:pt idx="7547">
                  <c:v>17.468</c:v>
                </c:pt>
                <c:pt idx="7548">
                  <c:v>17.449200000000001</c:v>
                </c:pt>
                <c:pt idx="7549">
                  <c:v>17.301500000000001</c:v>
                </c:pt>
                <c:pt idx="7550">
                  <c:v>17.301100000000002</c:v>
                </c:pt>
                <c:pt idx="7551">
                  <c:v>17.256799999999998</c:v>
                </c:pt>
                <c:pt idx="7552">
                  <c:v>17.2407</c:v>
                </c:pt>
                <c:pt idx="7553">
                  <c:v>17.198699999999999</c:v>
                </c:pt>
                <c:pt idx="7554">
                  <c:v>17.317299999999999</c:v>
                </c:pt>
                <c:pt idx="7555">
                  <c:v>17.441400000000002</c:v>
                </c:pt>
                <c:pt idx="7556">
                  <c:v>17.3202</c:v>
                </c:pt>
                <c:pt idx="7557">
                  <c:v>17.3432</c:v>
                </c:pt>
                <c:pt idx="7558">
                  <c:v>17.319299999999998</c:v>
                </c:pt>
                <c:pt idx="7559">
                  <c:v>17.250299999999999</c:v>
                </c:pt>
                <c:pt idx="7560">
                  <c:v>17.222100000000001</c:v>
                </c:pt>
                <c:pt idx="7561">
                  <c:v>17.052399999999999</c:v>
                </c:pt>
                <c:pt idx="7562">
                  <c:v>17.006499999999999</c:v>
                </c:pt>
                <c:pt idx="7563">
                  <c:v>17.055399999999999</c:v>
                </c:pt>
                <c:pt idx="7564">
                  <c:v>17.053899999999999</c:v>
                </c:pt>
                <c:pt idx="7565">
                  <c:v>17.045100000000001</c:v>
                </c:pt>
                <c:pt idx="7566">
                  <c:v>16.9177</c:v>
                </c:pt>
                <c:pt idx="7567">
                  <c:v>16.763300000000001</c:v>
                </c:pt>
                <c:pt idx="7568">
                  <c:v>16.758800000000001</c:v>
                </c:pt>
                <c:pt idx="7569">
                  <c:v>16.748799999999999</c:v>
                </c:pt>
                <c:pt idx="7570">
                  <c:v>16.667000000000002</c:v>
                </c:pt>
                <c:pt idx="7571">
                  <c:v>16.48</c:v>
                </c:pt>
                <c:pt idx="7572">
                  <c:v>16.625800000000002</c:v>
                </c:pt>
                <c:pt idx="7573">
                  <c:v>16.460699999999999</c:v>
                </c:pt>
                <c:pt idx="7574">
                  <c:v>16.576000000000001</c:v>
                </c:pt>
                <c:pt idx="7575">
                  <c:v>16.607399999999998</c:v>
                </c:pt>
                <c:pt idx="7576">
                  <c:v>16.720199999999998</c:v>
                </c:pt>
                <c:pt idx="7577">
                  <c:v>16.875499999999999</c:v>
                </c:pt>
                <c:pt idx="7578">
                  <c:v>17.010200000000001</c:v>
                </c:pt>
                <c:pt idx="7579">
                  <c:v>17.016500000000001</c:v>
                </c:pt>
                <c:pt idx="7580">
                  <c:v>17.019300000000001</c:v>
                </c:pt>
                <c:pt idx="7581">
                  <c:v>16.906400000000001</c:v>
                </c:pt>
                <c:pt idx="7582">
                  <c:v>17.0229</c:v>
                </c:pt>
                <c:pt idx="7583">
                  <c:v>17.0017</c:v>
                </c:pt>
                <c:pt idx="7584">
                  <c:v>16.9816</c:v>
                </c:pt>
                <c:pt idx="7585">
                  <c:v>17.182500000000001</c:v>
                </c:pt>
                <c:pt idx="7586">
                  <c:v>17.214700000000001</c:v>
                </c:pt>
                <c:pt idx="7587">
                  <c:v>17.028400000000001</c:v>
                </c:pt>
                <c:pt idx="7588">
                  <c:v>17.0335</c:v>
                </c:pt>
                <c:pt idx="7589">
                  <c:v>16.994599999999998</c:v>
                </c:pt>
                <c:pt idx="7590">
                  <c:v>17.216100000000001</c:v>
                </c:pt>
                <c:pt idx="7591">
                  <c:v>16.986599999999999</c:v>
                </c:pt>
                <c:pt idx="7592">
                  <c:v>16.9863</c:v>
                </c:pt>
                <c:pt idx="7593">
                  <c:v>16.854900000000001</c:v>
                </c:pt>
                <c:pt idx="7594">
                  <c:v>16.773599999999998</c:v>
                </c:pt>
                <c:pt idx="7595">
                  <c:v>16.871700000000001</c:v>
                </c:pt>
                <c:pt idx="7596">
                  <c:v>16.826699999999999</c:v>
                </c:pt>
                <c:pt idx="7597">
                  <c:v>16.823399999999999</c:v>
                </c:pt>
                <c:pt idx="7598">
                  <c:v>16.752400000000002</c:v>
                </c:pt>
                <c:pt idx="7599">
                  <c:v>16.655100000000001</c:v>
                </c:pt>
                <c:pt idx="7600">
                  <c:v>16.702300000000001</c:v>
                </c:pt>
                <c:pt idx="7601">
                  <c:v>16.6023</c:v>
                </c:pt>
                <c:pt idx="7602">
                  <c:v>16.6114</c:v>
                </c:pt>
                <c:pt idx="7603">
                  <c:v>16.538900000000002</c:v>
                </c:pt>
                <c:pt idx="7604">
                  <c:v>16.4923</c:v>
                </c:pt>
                <c:pt idx="7605">
                  <c:v>16.6555</c:v>
                </c:pt>
                <c:pt idx="7606">
                  <c:v>16.777100000000001</c:v>
                </c:pt>
                <c:pt idx="7607">
                  <c:v>16.7591</c:v>
                </c:pt>
                <c:pt idx="7608">
                  <c:v>16.880600000000001</c:v>
                </c:pt>
                <c:pt idx="7609">
                  <c:v>16.847000000000001</c:v>
                </c:pt>
                <c:pt idx="7610">
                  <c:v>16.814</c:v>
                </c:pt>
                <c:pt idx="7611">
                  <c:v>16.695900000000002</c:v>
                </c:pt>
                <c:pt idx="7612">
                  <c:v>16.695900000000002</c:v>
                </c:pt>
                <c:pt idx="7613">
                  <c:v>16.737400000000001</c:v>
                </c:pt>
                <c:pt idx="7614">
                  <c:v>16.755500000000001</c:v>
                </c:pt>
                <c:pt idx="7615">
                  <c:v>16.7333</c:v>
                </c:pt>
                <c:pt idx="7616">
                  <c:v>16.758299999999998</c:v>
                </c:pt>
                <c:pt idx="7617">
                  <c:v>16.8124</c:v>
                </c:pt>
                <c:pt idx="7618">
                  <c:v>16.899799999999999</c:v>
                </c:pt>
                <c:pt idx="7619">
                  <c:v>16.919899999999998</c:v>
                </c:pt>
                <c:pt idx="7620">
                  <c:v>16.891999999999999</c:v>
                </c:pt>
                <c:pt idx="7621">
                  <c:v>16.813300000000002</c:v>
                </c:pt>
                <c:pt idx="7622">
                  <c:v>16.749600000000001</c:v>
                </c:pt>
                <c:pt idx="7623">
                  <c:v>16.562100000000001</c:v>
                </c:pt>
                <c:pt idx="7624">
                  <c:v>16.332799999999999</c:v>
                </c:pt>
                <c:pt idx="7625">
                  <c:v>16.333300000000001</c:v>
                </c:pt>
                <c:pt idx="7626">
                  <c:v>16.314499999999999</c:v>
                </c:pt>
                <c:pt idx="7627">
                  <c:v>16.2654</c:v>
                </c:pt>
                <c:pt idx="7628">
                  <c:v>16.380400000000002</c:v>
                </c:pt>
                <c:pt idx="7629">
                  <c:v>16.375499999999999</c:v>
                </c:pt>
                <c:pt idx="7630">
                  <c:v>16.447500000000002</c:v>
                </c:pt>
                <c:pt idx="7631">
                  <c:v>16.4968</c:v>
                </c:pt>
                <c:pt idx="7632">
                  <c:v>16.478999999999999</c:v>
                </c:pt>
                <c:pt idx="7633">
                  <c:v>16.4968</c:v>
                </c:pt>
                <c:pt idx="7634">
                  <c:v>16.3843</c:v>
                </c:pt>
                <c:pt idx="7635">
                  <c:v>16.380600000000001</c:v>
                </c:pt>
                <c:pt idx="7636">
                  <c:v>16.354800000000001</c:v>
                </c:pt>
                <c:pt idx="7637">
                  <c:v>16.201699999999999</c:v>
                </c:pt>
                <c:pt idx="7638">
                  <c:v>16.152999999999999</c:v>
                </c:pt>
                <c:pt idx="7639">
                  <c:v>16.340299999999999</c:v>
                </c:pt>
                <c:pt idx="7640">
                  <c:v>16.194299999999998</c:v>
                </c:pt>
                <c:pt idx="7641">
                  <c:v>16.2135</c:v>
                </c:pt>
                <c:pt idx="7642">
                  <c:v>16.122599999999998</c:v>
                </c:pt>
                <c:pt idx="7643">
                  <c:v>16.636900000000001</c:v>
                </c:pt>
                <c:pt idx="7644">
                  <c:v>16.4131</c:v>
                </c:pt>
                <c:pt idx="7645">
                  <c:v>16.373699999999999</c:v>
                </c:pt>
                <c:pt idx="7646">
                  <c:v>16.403600000000001</c:v>
                </c:pt>
                <c:pt idx="7647">
                  <c:v>16.423500000000001</c:v>
                </c:pt>
                <c:pt idx="7648">
                  <c:v>16.403500000000001</c:v>
                </c:pt>
                <c:pt idx="7649">
                  <c:v>16.390899999999998</c:v>
                </c:pt>
                <c:pt idx="7650">
                  <c:v>15.9795</c:v>
                </c:pt>
                <c:pt idx="7651">
                  <c:v>16.0185</c:v>
                </c:pt>
                <c:pt idx="7652">
                  <c:v>16.249600000000001</c:v>
                </c:pt>
                <c:pt idx="7653">
                  <c:v>16.328700000000001</c:v>
                </c:pt>
                <c:pt idx="7654">
                  <c:v>16.211500000000001</c:v>
                </c:pt>
                <c:pt idx="7655">
                  <c:v>16.163399999999999</c:v>
                </c:pt>
                <c:pt idx="7656">
                  <c:v>16.027000000000001</c:v>
                </c:pt>
                <c:pt idx="7657">
                  <c:v>16.049399999999999</c:v>
                </c:pt>
                <c:pt idx="7658">
                  <c:v>16.170400000000001</c:v>
                </c:pt>
                <c:pt idx="7659">
                  <c:v>16.114999999999998</c:v>
                </c:pt>
                <c:pt idx="7660">
                  <c:v>16.093800000000002</c:v>
                </c:pt>
                <c:pt idx="7661">
                  <c:v>16.159099999999999</c:v>
                </c:pt>
                <c:pt idx="7662">
                  <c:v>16.100300000000001</c:v>
                </c:pt>
                <c:pt idx="7663">
                  <c:v>16.256</c:v>
                </c:pt>
                <c:pt idx="7664">
                  <c:v>16.143799999999999</c:v>
                </c:pt>
                <c:pt idx="7665">
                  <c:v>16.582000000000001</c:v>
                </c:pt>
                <c:pt idx="7666">
                  <c:v>16.3932</c:v>
                </c:pt>
                <c:pt idx="7667">
                  <c:v>16.360299999999999</c:v>
                </c:pt>
                <c:pt idx="7668">
                  <c:v>16.275300000000001</c:v>
                </c:pt>
                <c:pt idx="7669">
                  <c:v>16.212199999999999</c:v>
                </c:pt>
                <c:pt idx="7670">
                  <c:v>16.3141</c:v>
                </c:pt>
                <c:pt idx="7671">
                  <c:v>16.352900000000002</c:v>
                </c:pt>
                <c:pt idx="7672">
                  <c:v>16.200800000000001</c:v>
                </c:pt>
                <c:pt idx="7673">
                  <c:v>16.023099999999999</c:v>
                </c:pt>
                <c:pt idx="7674">
                  <c:v>16.127800000000001</c:v>
                </c:pt>
                <c:pt idx="7675">
                  <c:v>16.267399999999999</c:v>
                </c:pt>
                <c:pt idx="7676">
                  <c:v>16.258299999999998</c:v>
                </c:pt>
                <c:pt idx="7677">
                  <c:v>16.242000000000001</c:v>
                </c:pt>
                <c:pt idx="7678">
                  <c:v>16.1248</c:v>
                </c:pt>
                <c:pt idx="7679">
                  <c:v>16.102699999999999</c:v>
                </c:pt>
                <c:pt idx="7680">
                  <c:v>16.131</c:v>
                </c:pt>
                <c:pt idx="7681">
                  <c:v>16.1417</c:v>
                </c:pt>
                <c:pt idx="7682">
                  <c:v>16.147500000000001</c:v>
                </c:pt>
                <c:pt idx="7683">
                  <c:v>15.9696</c:v>
                </c:pt>
                <c:pt idx="7684">
                  <c:v>16.070699999999999</c:v>
                </c:pt>
                <c:pt idx="7685">
                  <c:v>16.100000000000001</c:v>
                </c:pt>
                <c:pt idx="7686">
                  <c:v>15.9834</c:v>
                </c:pt>
                <c:pt idx="7687">
                  <c:v>15.9451</c:v>
                </c:pt>
                <c:pt idx="7688">
                  <c:v>15.942500000000001</c:v>
                </c:pt>
                <c:pt idx="7689">
                  <c:v>16.023099999999999</c:v>
                </c:pt>
                <c:pt idx="7690">
                  <c:v>15.9513</c:v>
                </c:pt>
                <c:pt idx="7691">
                  <c:v>15.977600000000001</c:v>
                </c:pt>
                <c:pt idx="7692">
                  <c:v>15.9695</c:v>
                </c:pt>
                <c:pt idx="7693">
                  <c:v>16.185400000000001</c:v>
                </c:pt>
                <c:pt idx="7694">
                  <c:v>16.2136</c:v>
                </c:pt>
                <c:pt idx="7695">
                  <c:v>16.057200000000002</c:v>
                </c:pt>
                <c:pt idx="7696">
                  <c:v>15.812799999999999</c:v>
                </c:pt>
                <c:pt idx="7697">
                  <c:v>15.7453</c:v>
                </c:pt>
                <c:pt idx="7698">
                  <c:v>15.5657</c:v>
                </c:pt>
                <c:pt idx="7699">
                  <c:v>15.286199999999999</c:v>
                </c:pt>
                <c:pt idx="7700">
                  <c:v>15.406599999999999</c:v>
                </c:pt>
                <c:pt idx="7701">
                  <c:v>15.715199999999999</c:v>
                </c:pt>
                <c:pt idx="7702">
                  <c:v>15.559900000000001</c:v>
                </c:pt>
                <c:pt idx="7703">
                  <c:v>15.443</c:v>
                </c:pt>
                <c:pt idx="7704">
                  <c:v>15.5871</c:v>
                </c:pt>
                <c:pt idx="7705">
                  <c:v>15.5548</c:v>
                </c:pt>
                <c:pt idx="7706">
                  <c:v>15.5707</c:v>
                </c:pt>
                <c:pt idx="7707">
                  <c:v>15.596299999999999</c:v>
                </c:pt>
                <c:pt idx="7708">
                  <c:v>15.743600000000001</c:v>
                </c:pt>
                <c:pt idx="7709">
                  <c:v>15.722300000000001</c:v>
                </c:pt>
                <c:pt idx="7710">
                  <c:v>15.7821</c:v>
                </c:pt>
                <c:pt idx="7711">
                  <c:v>15.803699999999999</c:v>
                </c:pt>
                <c:pt idx="7712">
                  <c:v>15.855700000000001</c:v>
                </c:pt>
                <c:pt idx="7713">
                  <c:v>15.7682</c:v>
                </c:pt>
                <c:pt idx="7714">
                  <c:v>15.7531</c:v>
                </c:pt>
                <c:pt idx="7715">
                  <c:v>15.787699999999999</c:v>
                </c:pt>
                <c:pt idx="7716">
                  <c:v>15.666399999999999</c:v>
                </c:pt>
                <c:pt idx="7717">
                  <c:v>15.6403</c:v>
                </c:pt>
                <c:pt idx="7718">
                  <c:v>15.5374</c:v>
                </c:pt>
                <c:pt idx="7719">
                  <c:v>15.535299999999999</c:v>
                </c:pt>
                <c:pt idx="7720">
                  <c:v>15.641</c:v>
                </c:pt>
                <c:pt idx="7721">
                  <c:v>15.561199999999999</c:v>
                </c:pt>
                <c:pt idx="7722">
                  <c:v>15.5121</c:v>
                </c:pt>
                <c:pt idx="7723">
                  <c:v>15.542999999999999</c:v>
                </c:pt>
                <c:pt idx="7724">
                  <c:v>15.6411</c:v>
                </c:pt>
                <c:pt idx="7725">
                  <c:v>15.786799999999999</c:v>
                </c:pt>
                <c:pt idx="7726">
                  <c:v>15.777799999999999</c:v>
                </c:pt>
                <c:pt idx="7727">
                  <c:v>15.791700000000001</c:v>
                </c:pt>
                <c:pt idx="7728">
                  <c:v>15.826000000000001</c:v>
                </c:pt>
                <c:pt idx="7729">
                  <c:v>15.892899999999999</c:v>
                </c:pt>
                <c:pt idx="7730">
                  <c:v>15.701599999999999</c:v>
                </c:pt>
                <c:pt idx="7731">
                  <c:v>15.7554</c:v>
                </c:pt>
                <c:pt idx="7732">
                  <c:v>15.7178</c:v>
                </c:pt>
                <c:pt idx="7733">
                  <c:v>15.788399999999999</c:v>
                </c:pt>
                <c:pt idx="7734">
                  <c:v>15.5646</c:v>
                </c:pt>
                <c:pt idx="7735">
                  <c:v>15.5258</c:v>
                </c:pt>
                <c:pt idx="7736">
                  <c:v>15.733700000000001</c:v>
                </c:pt>
                <c:pt idx="7737">
                  <c:v>15.7563</c:v>
                </c:pt>
                <c:pt idx="7738">
                  <c:v>15.895</c:v>
                </c:pt>
                <c:pt idx="7739">
                  <c:v>15.7722</c:v>
                </c:pt>
                <c:pt idx="7740">
                  <c:v>15.7538</c:v>
                </c:pt>
                <c:pt idx="7741">
                  <c:v>15.652900000000001</c:v>
                </c:pt>
                <c:pt idx="7742">
                  <c:v>15.6991</c:v>
                </c:pt>
                <c:pt idx="7743">
                  <c:v>15.709099999999999</c:v>
                </c:pt>
                <c:pt idx="7744">
                  <c:v>15.7127</c:v>
                </c:pt>
                <c:pt idx="7745">
                  <c:v>15.551299999999999</c:v>
                </c:pt>
                <c:pt idx="7746">
                  <c:v>15.667899999999999</c:v>
                </c:pt>
                <c:pt idx="7747">
                  <c:v>15.751200000000001</c:v>
                </c:pt>
                <c:pt idx="7748">
                  <c:v>15.6852</c:v>
                </c:pt>
                <c:pt idx="7749">
                  <c:v>15.866300000000001</c:v>
                </c:pt>
                <c:pt idx="7750">
                  <c:v>15.861000000000001</c:v>
                </c:pt>
                <c:pt idx="7751">
                  <c:v>15.888</c:v>
                </c:pt>
                <c:pt idx="7752">
                  <c:v>15.776199999999999</c:v>
                </c:pt>
                <c:pt idx="7753">
                  <c:v>15.887700000000001</c:v>
                </c:pt>
                <c:pt idx="7754">
                  <c:v>15.6724</c:v>
                </c:pt>
                <c:pt idx="7755">
                  <c:v>15.809900000000001</c:v>
                </c:pt>
                <c:pt idx="7756">
                  <c:v>15.9025</c:v>
                </c:pt>
                <c:pt idx="7757">
                  <c:v>15.7905</c:v>
                </c:pt>
                <c:pt idx="7758">
                  <c:v>15.910500000000001</c:v>
                </c:pt>
                <c:pt idx="7759">
                  <c:v>15.9361</c:v>
                </c:pt>
                <c:pt idx="7760">
                  <c:v>15.708600000000001</c:v>
                </c:pt>
                <c:pt idx="7761">
                  <c:v>15.742000000000001</c:v>
                </c:pt>
                <c:pt idx="7762">
                  <c:v>15.756500000000001</c:v>
                </c:pt>
                <c:pt idx="7763">
                  <c:v>15.7767</c:v>
                </c:pt>
                <c:pt idx="7764">
                  <c:v>15.745900000000001</c:v>
                </c:pt>
                <c:pt idx="7765">
                  <c:v>15.7608</c:v>
                </c:pt>
                <c:pt idx="7766">
                  <c:v>15.8306</c:v>
                </c:pt>
                <c:pt idx="7767">
                  <c:v>15.6035</c:v>
                </c:pt>
                <c:pt idx="7768">
                  <c:v>18.729700000000001</c:v>
                </c:pt>
                <c:pt idx="7769">
                  <c:v>18.778099999999998</c:v>
                </c:pt>
                <c:pt idx="7770">
                  <c:v>18.383099999999999</c:v>
                </c:pt>
                <c:pt idx="7771">
                  <c:v>18.276</c:v>
                </c:pt>
                <c:pt idx="7772">
                  <c:v>18.0062</c:v>
                </c:pt>
                <c:pt idx="7773">
                  <c:v>17.860900000000001</c:v>
                </c:pt>
                <c:pt idx="7774">
                  <c:v>17.421600000000002</c:v>
                </c:pt>
                <c:pt idx="7775">
                  <c:v>17.149999999999999</c:v>
                </c:pt>
                <c:pt idx="7776">
                  <c:v>17.175899999999999</c:v>
                </c:pt>
                <c:pt idx="7777">
                  <c:v>17.134899999999998</c:v>
                </c:pt>
                <c:pt idx="7778">
                  <c:v>17.1556</c:v>
                </c:pt>
                <c:pt idx="7779">
                  <c:v>17.142600000000002</c:v>
                </c:pt>
                <c:pt idx="7780">
                  <c:v>16.974399999999999</c:v>
                </c:pt>
                <c:pt idx="7781">
                  <c:v>16.808399999999999</c:v>
                </c:pt>
                <c:pt idx="7782">
                  <c:v>16.8078</c:v>
                </c:pt>
                <c:pt idx="7783">
                  <c:v>16.8218</c:v>
                </c:pt>
                <c:pt idx="7784">
                  <c:v>16.846599999999999</c:v>
                </c:pt>
                <c:pt idx="7785">
                  <c:v>16.702100000000002</c:v>
                </c:pt>
                <c:pt idx="7786">
                  <c:v>16.823799999999999</c:v>
                </c:pt>
                <c:pt idx="7787">
                  <c:v>16.8688</c:v>
                </c:pt>
                <c:pt idx="7788">
                  <c:v>16.891400000000001</c:v>
                </c:pt>
                <c:pt idx="7789">
                  <c:v>16.580300000000001</c:v>
                </c:pt>
                <c:pt idx="7790">
                  <c:v>16.594899999999999</c:v>
                </c:pt>
                <c:pt idx="7791">
                  <c:v>16.653300000000002</c:v>
                </c:pt>
                <c:pt idx="7792">
                  <c:v>16.533100000000001</c:v>
                </c:pt>
                <c:pt idx="7793">
                  <c:v>16.570799999999998</c:v>
                </c:pt>
                <c:pt idx="7794">
                  <c:v>16.704799999999999</c:v>
                </c:pt>
                <c:pt idx="7795">
                  <c:v>16.6402</c:v>
                </c:pt>
                <c:pt idx="7796">
                  <c:v>16.684699999999999</c:v>
                </c:pt>
                <c:pt idx="7797">
                  <c:v>16.922599999999999</c:v>
                </c:pt>
                <c:pt idx="7798">
                  <c:v>16.791499999999999</c:v>
                </c:pt>
                <c:pt idx="7799">
                  <c:v>17.371600000000001</c:v>
                </c:pt>
                <c:pt idx="7800">
                  <c:v>17.3748</c:v>
                </c:pt>
                <c:pt idx="7801">
                  <c:v>17.338899999999999</c:v>
                </c:pt>
                <c:pt idx="7802">
                  <c:v>17.1721</c:v>
                </c:pt>
                <c:pt idx="7803">
                  <c:v>17.154800000000002</c:v>
                </c:pt>
                <c:pt idx="7804">
                  <c:v>17.1218</c:v>
                </c:pt>
                <c:pt idx="7805">
                  <c:v>16.962700000000002</c:v>
                </c:pt>
                <c:pt idx="7806">
                  <c:v>16.9117</c:v>
                </c:pt>
                <c:pt idx="7807">
                  <c:v>16.980799999999999</c:v>
                </c:pt>
                <c:pt idx="7808">
                  <c:v>17.025300000000001</c:v>
                </c:pt>
                <c:pt idx="7809">
                  <c:v>17.0381</c:v>
                </c:pt>
                <c:pt idx="7810">
                  <c:v>17.124099999999999</c:v>
                </c:pt>
                <c:pt idx="7811">
                  <c:v>17.0611</c:v>
                </c:pt>
                <c:pt idx="7812">
                  <c:v>16.976500000000001</c:v>
                </c:pt>
                <c:pt idx="7813">
                  <c:v>16.7394</c:v>
                </c:pt>
                <c:pt idx="7814">
                  <c:v>16.726900000000001</c:v>
                </c:pt>
                <c:pt idx="7815">
                  <c:v>16.8416</c:v>
                </c:pt>
                <c:pt idx="7816">
                  <c:v>16.825900000000001</c:v>
                </c:pt>
                <c:pt idx="7817">
                  <c:v>16.926400000000001</c:v>
                </c:pt>
                <c:pt idx="7818">
                  <c:v>17.038699999999999</c:v>
                </c:pt>
                <c:pt idx="7819">
                  <c:v>16.950600000000001</c:v>
                </c:pt>
                <c:pt idx="7820">
                  <c:v>16.993500000000001</c:v>
                </c:pt>
                <c:pt idx="7821">
                  <c:v>16.932099999999998</c:v>
                </c:pt>
                <c:pt idx="7822">
                  <c:v>16.737200000000001</c:v>
                </c:pt>
                <c:pt idx="7823">
                  <c:v>16.520700000000001</c:v>
                </c:pt>
                <c:pt idx="7824">
                  <c:v>16.429099999999998</c:v>
                </c:pt>
                <c:pt idx="7825">
                  <c:v>16.263300000000001</c:v>
                </c:pt>
                <c:pt idx="7826">
                  <c:v>16.423300000000001</c:v>
                </c:pt>
                <c:pt idx="7827">
                  <c:v>16.371700000000001</c:v>
                </c:pt>
                <c:pt idx="7828">
                  <c:v>16.436800000000002</c:v>
                </c:pt>
                <c:pt idx="7829">
                  <c:v>16.48</c:v>
                </c:pt>
                <c:pt idx="7830">
                  <c:v>16.6495</c:v>
                </c:pt>
                <c:pt idx="7831">
                  <c:v>16.633700000000001</c:v>
                </c:pt>
                <c:pt idx="7832">
                  <c:v>16.650400000000001</c:v>
                </c:pt>
                <c:pt idx="7833">
                  <c:v>16.567799999999998</c:v>
                </c:pt>
                <c:pt idx="7834">
                  <c:v>16.524100000000001</c:v>
                </c:pt>
                <c:pt idx="7835">
                  <c:v>16.543299999999999</c:v>
                </c:pt>
                <c:pt idx="7836">
                  <c:v>16.584800000000001</c:v>
                </c:pt>
                <c:pt idx="7837">
                  <c:v>16.505500000000001</c:v>
                </c:pt>
                <c:pt idx="7838">
                  <c:v>16.592600000000001</c:v>
                </c:pt>
                <c:pt idx="7839">
                  <c:v>16.553899999999999</c:v>
                </c:pt>
                <c:pt idx="7840">
                  <c:v>16.525500000000001</c:v>
                </c:pt>
                <c:pt idx="7841">
                  <c:v>16.463200000000001</c:v>
                </c:pt>
                <c:pt idx="7842">
                  <c:v>16.477</c:v>
                </c:pt>
                <c:pt idx="7843">
                  <c:v>16.3553</c:v>
                </c:pt>
                <c:pt idx="7844">
                  <c:v>16.5063</c:v>
                </c:pt>
                <c:pt idx="7845">
                  <c:v>16.409600000000001</c:v>
                </c:pt>
                <c:pt idx="7846">
                  <c:v>16.3841</c:v>
                </c:pt>
                <c:pt idx="7847">
                  <c:v>16.5504</c:v>
                </c:pt>
                <c:pt idx="7848">
                  <c:v>16.5688</c:v>
                </c:pt>
                <c:pt idx="7849">
                  <c:v>16.548300000000001</c:v>
                </c:pt>
                <c:pt idx="7850">
                  <c:v>16.578299999999999</c:v>
                </c:pt>
                <c:pt idx="7851">
                  <c:v>16.671199999999999</c:v>
                </c:pt>
                <c:pt idx="7852">
                  <c:v>16.8369</c:v>
                </c:pt>
                <c:pt idx="7853">
                  <c:v>16.744700000000002</c:v>
                </c:pt>
                <c:pt idx="7854">
                  <c:v>16.762699999999999</c:v>
                </c:pt>
                <c:pt idx="7855">
                  <c:v>16.607199999999999</c:v>
                </c:pt>
                <c:pt idx="7856">
                  <c:v>16.628799999999998</c:v>
                </c:pt>
                <c:pt idx="7857">
                  <c:v>16.636299999999999</c:v>
                </c:pt>
                <c:pt idx="7858">
                  <c:v>16.4679</c:v>
                </c:pt>
                <c:pt idx="7859">
                  <c:v>16.442699999999999</c:v>
                </c:pt>
                <c:pt idx="7860">
                  <c:v>15.971500000000001</c:v>
                </c:pt>
                <c:pt idx="7861">
                  <c:v>15.8392</c:v>
                </c:pt>
                <c:pt idx="7862">
                  <c:v>16.210899999999999</c:v>
                </c:pt>
                <c:pt idx="7863">
                  <c:v>16.322800000000001</c:v>
                </c:pt>
                <c:pt idx="7864">
                  <c:v>16.3475</c:v>
                </c:pt>
                <c:pt idx="7865">
                  <c:v>16.327500000000001</c:v>
                </c:pt>
                <c:pt idx="7866">
                  <c:v>16.260899999999999</c:v>
                </c:pt>
                <c:pt idx="7867">
                  <c:v>16.230599999999999</c:v>
                </c:pt>
                <c:pt idx="7868">
                  <c:v>16.273900000000001</c:v>
                </c:pt>
                <c:pt idx="7869">
                  <c:v>16.322099999999999</c:v>
                </c:pt>
                <c:pt idx="7870">
                  <c:v>16.3248</c:v>
                </c:pt>
                <c:pt idx="7871">
                  <c:v>16.074000000000002</c:v>
                </c:pt>
                <c:pt idx="7872">
                  <c:v>16.1633</c:v>
                </c:pt>
                <c:pt idx="7873">
                  <c:v>16.0502</c:v>
                </c:pt>
                <c:pt idx="7874">
                  <c:v>16.122599999999998</c:v>
                </c:pt>
                <c:pt idx="7875">
                  <c:v>16.1111</c:v>
                </c:pt>
                <c:pt idx="7876">
                  <c:v>15.9519</c:v>
                </c:pt>
                <c:pt idx="7877">
                  <c:v>15.847799999999999</c:v>
                </c:pt>
                <c:pt idx="7878">
                  <c:v>15.7859</c:v>
                </c:pt>
                <c:pt idx="7879">
                  <c:v>15.6882</c:v>
                </c:pt>
                <c:pt idx="7880">
                  <c:v>15.7171</c:v>
                </c:pt>
                <c:pt idx="7881">
                  <c:v>15.844799999999999</c:v>
                </c:pt>
                <c:pt idx="7882">
                  <c:v>15.9001</c:v>
                </c:pt>
                <c:pt idx="7883">
                  <c:v>15.925000000000001</c:v>
                </c:pt>
                <c:pt idx="7884">
                  <c:v>15.7613</c:v>
                </c:pt>
                <c:pt idx="7885">
                  <c:v>15.767200000000001</c:v>
                </c:pt>
                <c:pt idx="7886">
                  <c:v>15.799200000000001</c:v>
                </c:pt>
                <c:pt idx="7887">
                  <c:v>15.7155</c:v>
                </c:pt>
                <c:pt idx="7888">
                  <c:v>15.5251</c:v>
                </c:pt>
                <c:pt idx="7889">
                  <c:v>15.4693</c:v>
                </c:pt>
                <c:pt idx="7890">
                  <c:v>15.484</c:v>
                </c:pt>
                <c:pt idx="7891">
                  <c:v>15.563700000000001</c:v>
                </c:pt>
                <c:pt idx="7892">
                  <c:v>15.391299999999999</c:v>
                </c:pt>
                <c:pt idx="7893">
                  <c:v>15.294600000000001</c:v>
                </c:pt>
                <c:pt idx="7894">
                  <c:v>15.474</c:v>
                </c:pt>
                <c:pt idx="7895">
                  <c:v>15.4887</c:v>
                </c:pt>
                <c:pt idx="7896">
                  <c:v>15.2752</c:v>
                </c:pt>
                <c:pt idx="7897">
                  <c:v>15.350899999999999</c:v>
                </c:pt>
                <c:pt idx="7898">
                  <c:v>15.238799999999999</c:v>
                </c:pt>
                <c:pt idx="7899">
                  <c:v>15.193199999999999</c:v>
                </c:pt>
                <c:pt idx="7900">
                  <c:v>15.196300000000001</c:v>
                </c:pt>
                <c:pt idx="7901">
                  <c:v>15.465199999999999</c:v>
                </c:pt>
                <c:pt idx="7902">
                  <c:v>15.2156</c:v>
                </c:pt>
                <c:pt idx="7903">
                  <c:v>15.1997</c:v>
                </c:pt>
                <c:pt idx="7904">
                  <c:v>15.3545</c:v>
                </c:pt>
                <c:pt idx="7905">
                  <c:v>15.415800000000001</c:v>
                </c:pt>
                <c:pt idx="7906">
                  <c:v>15.509</c:v>
                </c:pt>
                <c:pt idx="7907">
                  <c:v>15.302300000000001</c:v>
                </c:pt>
                <c:pt idx="7908">
                  <c:v>15.258800000000001</c:v>
                </c:pt>
                <c:pt idx="7909">
                  <c:v>15.4338</c:v>
                </c:pt>
                <c:pt idx="7910">
                  <c:v>15.337199999999999</c:v>
                </c:pt>
                <c:pt idx="7911">
                  <c:v>15.3498</c:v>
                </c:pt>
                <c:pt idx="7912">
                  <c:v>15.463900000000001</c:v>
                </c:pt>
                <c:pt idx="7913">
                  <c:v>15.5275</c:v>
                </c:pt>
                <c:pt idx="7914">
                  <c:v>15.6409</c:v>
                </c:pt>
                <c:pt idx="7915">
                  <c:v>15.656499999999999</c:v>
                </c:pt>
                <c:pt idx="7916">
                  <c:v>15.774100000000001</c:v>
                </c:pt>
                <c:pt idx="7917">
                  <c:v>15.639099999999999</c:v>
                </c:pt>
                <c:pt idx="7918">
                  <c:v>15.467599999999999</c:v>
                </c:pt>
                <c:pt idx="7919">
                  <c:v>15.443199999999999</c:v>
                </c:pt>
                <c:pt idx="7920">
                  <c:v>15.2652</c:v>
                </c:pt>
                <c:pt idx="7921">
                  <c:v>15.1349</c:v>
                </c:pt>
                <c:pt idx="7922">
                  <c:v>15.160299999999999</c:v>
                </c:pt>
                <c:pt idx="7923">
                  <c:v>15.124700000000001</c:v>
                </c:pt>
                <c:pt idx="7924">
                  <c:v>15.005100000000001</c:v>
                </c:pt>
                <c:pt idx="7925">
                  <c:v>15.006600000000001</c:v>
                </c:pt>
                <c:pt idx="7926">
                  <c:v>14.946400000000001</c:v>
                </c:pt>
                <c:pt idx="7927">
                  <c:v>14.779</c:v>
                </c:pt>
                <c:pt idx="7928">
                  <c:v>14.9068</c:v>
                </c:pt>
                <c:pt idx="7929">
                  <c:v>15.1082</c:v>
                </c:pt>
                <c:pt idx="7930">
                  <c:v>15.059699999999999</c:v>
                </c:pt>
                <c:pt idx="7931">
                  <c:v>15.325799999999999</c:v>
                </c:pt>
                <c:pt idx="7932">
                  <c:v>15.1286</c:v>
                </c:pt>
                <c:pt idx="7933">
                  <c:v>15.078799999999999</c:v>
                </c:pt>
                <c:pt idx="7934">
                  <c:v>15.1838</c:v>
                </c:pt>
                <c:pt idx="7935">
                  <c:v>15.2095</c:v>
                </c:pt>
                <c:pt idx="7936">
                  <c:v>15.024900000000001</c:v>
                </c:pt>
                <c:pt idx="7937">
                  <c:v>15.006</c:v>
                </c:pt>
                <c:pt idx="7938">
                  <c:v>14.807700000000001</c:v>
                </c:pt>
                <c:pt idx="7939">
                  <c:v>14.827400000000001</c:v>
                </c:pt>
                <c:pt idx="7940">
                  <c:v>15.0372</c:v>
                </c:pt>
                <c:pt idx="7941">
                  <c:v>15.022</c:v>
                </c:pt>
                <c:pt idx="7942">
                  <c:v>15.169700000000001</c:v>
                </c:pt>
                <c:pt idx="7943">
                  <c:v>15.1412</c:v>
                </c:pt>
                <c:pt idx="7944">
                  <c:v>15.116199999999999</c:v>
                </c:pt>
                <c:pt idx="7945">
                  <c:v>15.2281</c:v>
                </c:pt>
                <c:pt idx="7946">
                  <c:v>15.295999999999999</c:v>
                </c:pt>
                <c:pt idx="7947">
                  <c:v>15.372299999999999</c:v>
                </c:pt>
                <c:pt idx="7948">
                  <c:v>15.270200000000001</c:v>
                </c:pt>
                <c:pt idx="7949">
                  <c:v>15.0238</c:v>
                </c:pt>
                <c:pt idx="7950">
                  <c:v>15.005800000000001</c:v>
                </c:pt>
                <c:pt idx="7951">
                  <c:v>14.8689</c:v>
                </c:pt>
                <c:pt idx="7952">
                  <c:v>14.6928</c:v>
                </c:pt>
                <c:pt idx="7953">
                  <c:v>14.6968</c:v>
                </c:pt>
                <c:pt idx="7954">
                  <c:v>14.8994</c:v>
                </c:pt>
                <c:pt idx="7955">
                  <c:v>14.770099999999999</c:v>
                </c:pt>
                <c:pt idx="7956">
                  <c:v>14.899800000000001</c:v>
                </c:pt>
                <c:pt idx="7957">
                  <c:v>14.877599999999999</c:v>
                </c:pt>
                <c:pt idx="7958">
                  <c:v>14.9185</c:v>
                </c:pt>
                <c:pt idx="7959">
                  <c:v>14.5832</c:v>
                </c:pt>
                <c:pt idx="7960">
                  <c:v>14.5693</c:v>
                </c:pt>
                <c:pt idx="7961">
                  <c:v>14.618499999999999</c:v>
                </c:pt>
                <c:pt idx="7962">
                  <c:v>14.6684</c:v>
                </c:pt>
                <c:pt idx="7963">
                  <c:v>14.4129</c:v>
                </c:pt>
                <c:pt idx="7964">
                  <c:v>14.3232</c:v>
                </c:pt>
                <c:pt idx="7965">
                  <c:v>14.172000000000001</c:v>
                </c:pt>
                <c:pt idx="7966">
                  <c:v>14.224299999999999</c:v>
                </c:pt>
                <c:pt idx="7967">
                  <c:v>14.1638</c:v>
                </c:pt>
                <c:pt idx="7968">
                  <c:v>14.3917</c:v>
                </c:pt>
                <c:pt idx="7969">
                  <c:v>14.4435</c:v>
                </c:pt>
                <c:pt idx="7970">
                  <c:v>14.4008</c:v>
                </c:pt>
                <c:pt idx="7971">
                  <c:v>14.438000000000001</c:v>
                </c:pt>
                <c:pt idx="7972">
                  <c:v>14.247</c:v>
                </c:pt>
                <c:pt idx="7973">
                  <c:v>14.361000000000001</c:v>
                </c:pt>
                <c:pt idx="7974">
                  <c:v>14.41</c:v>
                </c:pt>
                <c:pt idx="7975">
                  <c:v>14.4068</c:v>
                </c:pt>
                <c:pt idx="7976">
                  <c:v>14.406599999999999</c:v>
                </c:pt>
                <c:pt idx="7977">
                  <c:v>14.4374</c:v>
                </c:pt>
                <c:pt idx="7978">
                  <c:v>14.1472</c:v>
                </c:pt>
                <c:pt idx="7979">
                  <c:v>14.196300000000001</c:v>
                </c:pt>
                <c:pt idx="7980">
                  <c:v>13.9436</c:v>
                </c:pt>
                <c:pt idx="7981">
                  <c:v>14.016299999999999</c:v>
                </c:pt>
                <c:pt idx="7982">
                  <c:v>13.833</c:v>
                </c:pt>
                <c:pt idx="7983">
                  <c:v>14.008100000000001</c:v>
                </c:pt>
                <c:pt idx="7984">
                  <c:v>13.939500000000001</c:v>
                </c:pt>
                <c:pt idx="7985">
                  <c:v>13.8612</c:v>
                </c:pt>
                <c:pt idx="7986">
                  <c:v>13.859400000000001</c:v>
                </c:pt>
                <c:pt idx="7987">
                  <c:v>14.021000000000001</c:v>
                </c:pt>
                <c:pt idx="7988">
                  <c:v>13.992800000000001</c:v>
                </c:pt>
                <c:pt idx="7989">
                  <c:v>13.7699</c:v>
                </c:pt>
                <c:pt idx="7990">
                  <c:v>13.950900000000001</c:v>
                </c:pt>
                <c:pt idx="7991">
                  <c:v>13.813599999999999</c:v>
                </c:pt>
                <c:pt idx="7992">
                  <c:v>13.94</c:v>
                </c:pt>
                <c:pt idx="7993">
                  <c:v>13.573600000000001</c:v>
                </c:pt>
                <c:pt idx="7994">
                  <c:v>13.3505</c:v>
                </c:pt>
                <c:pt idx="7995">
                  <c:v>13.4231</c:v>
                </c:pt>
                <c:pt idx="7996">
                  <c:v>13.167400000000001</c:v>
                </c:pt>
                <c:pt idx="7997">
                  <c:v>13.0472</c:v>
                </c:pt>
                <c:pt idx="7998">
                  <c:v>12.8512</c:v>
                </c:pt>
                <c:pt idx="7999">
                  <c:v>12.794</c:v>
                </c:pt>
                <c:pt idx="8000">
                  <c:v>12.707800000000001</c:v>
                </c:pt>
                <c:pt idx="8001">
                  <c:v>12.519299999999999</c:v>
                </c:pt>
                <c:pt idx="8002">
                  <c:v>12.526899999999999</c:v>
                </c:pt>
                <c:pt idx="8003">
                  <c:v>12.5319</c:v>
                </c:pt>
                <c:pt idx="8004">
                  <c:v>12.427300000000001</c:v>
                </c:pt>
                <c:pt idx="8005">
                  <c:v>12.257</c:v>
                </c:pt>
                <c:pt idx="8006">
                  <c:v>12.1838</c:v>
                </c:pt>
                <c:pt idx="8007">
                  <c:v>12.2943</c:v>
                </c:pt>
                <c:pt idx="8008">
                  <c:v>12.3376</c:v>
                </c:pt>
                <c:pt idx="8009">
                  <c:v>12.1456</c:v>
                </c:pt>
                <c:pt idx="8010">
                  <c:v>11.71</c:v>
                </c:pt>
                <c:pt idx="8011">
                  <c:v>11.6074</c:v>
                </c:pt>
                <c:pt idx="8012">
                  <c:v>11.5649</c:v>
                </c:pt>
                <c:pt idx="8013">
                  <c:v>11.6599</c:v>
                </c:pt>
                <c:pt idx="8014">
                  <c:v>11.6119</c:v>
                </c:pt>
                <c:pt idx="8015">
                  <c:v>11.4992</c:v>
                </c:pt>
                <c:pt idx="8016">
                  <c:v>11.6225</c:v>
                </c:pt>
                <c:pt idx="8017">
                  <c:v>11.645799999999999</c:v>
                </c:pt>
                <c:pt idx="8018">
                  <c:v>11.8485</c:v>
                </c:pt>
                <c:pt idx="8019">
                  <c:v>11.831300000000001</c:v>
                </c:pt>
                <c:pt idx="8020">
                  <c:v>12.004099999999999</c:v>
                </c:pt>
                <c:pt idx="8021">
                  <c:v>13.378500000000001</c:v>
                </c:pt>
                <c:pt idx="8022">
                  <c:v>13.4237</c:v>
                </c:pt>
                <c:pt idx="8023">
                  <c:v>13.3916</c:v>
                </c:pt>
                <c:pt idx="8024">
                  <c:v>13.4964</c:v>
                </c:pt>
                <c:pt idx="8025">
                  <c:v>13.4381</c:v>
                </c:pt>
                <c:pt idx="8026">
                  <c:v>13.506500000000001</c:v>
                </c:pt>
                <c:pt idx="8027">
                  <c:v>13.4175</c:v>
                </c:pt>
                <c:pt idx="8028">
                  <c:v>13.410500000000001</c:v>
                </c:pt>
                <c:pt idx="8029">
                  <c:v>13.4116</c:v>
                </c:pt>
                <c:pt idx="8030">
                  <c:v>13.256600000000001</c:v>
                </c:pt>
                <c:pt idx="8031">
                  <c:v>13.285399999999999</c:v>
                </c:pt>
                <c:pt idx="8032">
                  <c:v>13.372999999999999</c:v>
                </c:pt>
                <c:pt idx="8033">
                  <c:v>13.408899999999999</c:v>
                </c:pt>
                <c:pt idx="8034">
                  <c:v>13.2517</c:v>
                </c:pt>
                <c:pt idx="8035">
                  <c:v>13.344200000000001</c:v>
                </c:pt>
                <c:pt idx="8036">
                  <c:v>13.2989</c:v>
                </c:pt>
                <c:pt idx="8037">
                  <c:v>13.2986</c:v>
                </c:pt>
                <c:pt idx="8038">
                  <c:v>13.3383</c:v>
                </c:pt>
                <c:pt idx="8039">
                  <c:v>13.193899999999999</c:v>
                </c:pt>
                <c:pt idx="8040">
                  <c:v>13.105399999999999</c:v>
                </c:pt>
                <c:pt idx="8041">
                  <c:v>13.010999999999999</c:v>
                </c:pt>
                <c:pt idx="8042">
                  <c:v>12.7416</c:v>
                </c:pt>
                <c:pt idx="8043">
                  <c:v>12.805</c:v>
                </c:pt>
                <c:pt idx="8044">
                  <c:v>12.805899999999999</c:v>
                </c:pt>
                <c:pt idx="8045">
                  <c:v>12.7453</c:v>
                </c:pt>
                <c:pt idx="8046">
                  <c:v>12.6952</c:v>
                </c:pt>
                <c:pt idx="8047">
                  <c:v>12.7037</c:v>
                </c:pt>
                <c:pt idx="8048">
                  <c:v>12.6684</c:v>
                </c:pt>
                <c:pt idx="8049">
                  <c:v>12.837400000000001</c:v>
                </c:pt>
                <c:pt idx="8050">
                  <c:v>12.7485</c:v>
                </c:pt>
                <c:pt idx="8051">
                  <c:v>12.6892</c:v>
                </c:pt>
                <c:pt idx="8052">
                  <c:v>12.827199999999999</c:v>
                </c:pt>
                <c:pt idx="8053">
                  <c:v>12.7279</c:v>
                </c:pt>
                <c:pt idx="8054">
                  <c:v>12.803900000000001</c:v>
                </c:pt>
                <c:pt idx="8055">
                  <c:v>12.577199999999999</c:v>
                </c:pt>
                <c:pt idx="8056">
                  <c:v>12.2476</c:v>
                </c:pt>
                <c:pt idx="8057">
                  <c:v>12.150600000000001</c:v>
                </c:pt>
                <c:pt idx="8058">
                  <c:v>12.3812</c:v>
                </c:pt>
                <c:pt idx="8059">
                  <c:v>12.499599999999999</c:v>
                </c:pt>
                <c:pt idx="8060">
                  <c:v>12.3933</c:v>
                </c:pt>
                <c:pt idx="8061">
                  <c:v>12.1373</c:v>
                </c:pt>
                <c:pt idx="8062">
                  <c:v>12.0284</c:v>
                </c:pt>
                <c:pt idx="8063">
                  <c:v>12.108700000000001</c:v>
                </c:pt>
                <c:pt idx="8064">
                  <c:v>12.016500000000001</c:v>
                </c:pt>
                <c:pt idx="8065">
                  <c:v>12.1219</c:v>
                </c:pt>
                <c:pt idx="8066">
                  <c:v>12.301299999999999</c:v>
                </c:pt>
                <c:pt idx="8067">
                  <c:v>12.399100000000001</c:v>
                </c:pt>
                <c:pt idx="8068">
                  <c:v>12.3978</c:v>
                </c:pt>
                <c:pt idx="8069">
                  <c:v>12.493600000000001</c:v>
                </c:pt>
                <c:pt idx="8070">
                  <c:v>12.404299999999999</c:v>
                </c:pt>
                <c:pt idx="8071">
                  <c:v>12.1244</c:v>
                </c:pt>
                <c:pt idx="8072">
                  <c:v>11.839700000000001</c:v>
                </c:pt>
                <c:pt idx="8073">
                  <c:v>11.8368</c:v>
                </c:pt>
                <c:pt idx="8074">
                  <c:v>12.0137</c:v>
                </c:pt>
                <c:pt idx="8075">
                  <c:v>11.865600000000001</c:v>
                </c:pt>
                <c:pt idx="8076">
                  <c:v>11.6532</c:v>
                </c:pt>
                <c:pt idx="8077">
                  <c:v>11.849</c:v>
                </c:pt>
                <c:pt idx="8078">
                  <c:v>12.0372</c:v>
                </c:pt>
                <c:pt idx="8079">
                  <c:v>12.3635</c:v>
                </c:pt>
                <c:pt idx="8080">
                  <c:v>12.290699999999999</c:v>
                </c:pt>
                <c:pt idx="8081">
                  <c:v>12.3026</c:v>
                </c:pt>
                <c:pt idx="8082">
                  <c:v>12.2523</c:v>
                </c:pt>
                <c:pt idx="8083">
                  <c:v>12.4077</c:v>
                </c:pt>
                <c:pt idx="8084">
                  <c:v>12.3965</c:v>
                </c:pt>
                <c:pt idx="8085">
                  <c:v>12.069000000000001</c:v>
                </c:pt>
                <c:pt idx="8086">
                  <c:v>11.8788</c:v>
                </c:pt>
                <c:pt idx="8087">
                  <c:v>12.0358</c:v>
                </c:pt>
                <c:pt idx="8088">
                  <c:v>12.153</c:v>
                </c:pt>
                <c:pt idx="8089">
                  <c:v>11.9992</c:v>
                </c:pt>
                <c:pt idx="8090">
                  <c:v>12.2592</c:v>
                </c:pt>
                <c:pt idx="8091">
                  <c:v>12.2195</c:v>
                </c:pt>
                <c:pt idx="8092">
                  <c:v>12.42</c:v>
                </c:pt>
                <c:pt idx="8093">
                  <c:v>12.503399999999999</c:v>
                </c:pt>
                <c:pt idx="8094">
                  <c:v>12.4672</c:v>
                </c:pt>
                <c:pt idx="8095">
                  <c:v>12.428800000000001</c:v>
                </c:pt>
                <c:pt idx="8096">
                  <c:v>12.467700000000001</c:v>
                </c:pt>
                <c:pt idx="8097">
                  <c:v>12.626200000000001</c:v>
                </c:pt>
                <c:pt idx="8098">
                  <c:v>12.558</c:v>
                </c:pt>
                <c:pt idx="8099">
                  <c:v>12.5777</c:v>
                </c:pt>
                <c:pt idx="8100">
                  <c:v>12.6394</c:v>
                </c:pt>
                <c:pt idx="8101">
                  <c:v>12.4985</c:v>
                </c:pt>
                <c:pt idx="8102">
                  <c:v>12.655200000000001</c:v>
                </c:pt>
                <c:pt idx="8103">
                  <c:v>12.542899999999999</c:v>
                </c:pt>
                <c:pt idx="8104">
                  <c:v>12.5251</c:v>
                </c:pt>
                <c:pt idx="8105">
                  <c:v>12.356199999999999</c:v>
                </c:pt>
                <c:pt idx="8106">
                  <c:v>12.5661</c:v>
                </c:pt>
                <c:pt idx="8107">
                  <c:v>12.4519</c:v>
                </c:pt>
                <c:pt idx="8108">
                  <c:v>12.4558</c:v>
                </c:pt>
                <c:pt idx="8109">
                  <c:v>12.065300000000001</c:v>
                </c:pt>
                <c:pt idx="8110">
                  <c:v>11.870699999999999</c:v>
                </c:pt>
                <c:pt idx="8111">
                  <c:v>12.2386</c:v>
                </c:pt>
                <c:pt idx="8112">
                  <c:v>12.4613</c:v>
                </c:pt>
                <c:pt idx="8113">
                  <c:v>12.712899999999999</c:v>
                </c:pt>
                <c:pt idx="8114">
                  <c:v>12.679600000000001</c:v>
                </c:pt>
                <c:pt idx="8115">
                  <c:v>12.8301</c:v>
                </c:pt>
                <c:pt idx="8116">
                  <c:v>13.1388</c:v>
                </c:pt>
                <c:pt idx="8117">
                  <c:v>13.106299999999999</c:v>
                </c:pt>
                <c:pt idx="8118">
                  <c:v>13.0898</c:v>
                </c:pt>
                <c:pt idx="8119">
                  <c:v>12.950699999999999</c:v>
                </c:pt>
                <c:pt idx="8120">
                  <c:v>13.1153</c:v>
                </c:pt>
                <c:pt idx="8121">
                  <c:v>13.050700000000001</c:v>
                </c:pt>
                <c:pt idx="8122">
                  <c:v>12.907299999999999</c:v>
                </c:pt>
                <c:pt idx="8123">
                  <c:v>12.8879</c:v>
                </c:pt>
                <c:pt idx="8124">
                  <c:v>13.2956</c:v>
                </c:pt>
                <c:pt idx="8125">
                  <c:v>13.4757</c:v>
                </c:pt>
                <c:pt idx="8126">
                  <c:v>13.6389</c:v>
                </c:pt>
                <c:pt idx="8127">
                  <c:v>13.6629</c:v>
                </c:pt>
                <c:pt idx="8128">
                  <c:v>13.7582</c:v>
                </c:pt>
                <c:pt idx="8129">
                  <c:v>13.6799</c:v>
                </c:pt>
                <c:pt idx="8130">
                  <c:v>13.732900000000001</c:v>
                </c:pt>
                <c:pt idx="8131">
                  <c:v>13.774100000000001</c:v>
                </c:pt>
                <c:pt idx="8132">
                  <c:v>13.72</c:v>
                </c:pt>
                <c:pt idx="8133">
                  <c:v>13.700200000000001</c:v>
                </c:pt>
                <c:pt idx="8134">
                  <c:v>13.921900000000001</c:v>
                </c:pt>
                <c:pt idx="8135">
                  <c:v>14.0564</c:v>
                </c:pt>
                <c:pt idx="8136">
                  <c:v>14.0144</c:v>
                </c:pt>
                <c:pt idx="8137">
                  <c:v>14.1531</c:v>
                </c:pt>
                <c:pt idx="8138">
                  <c:v>14.212199999999999</c:v>
                </c:pt>
                <c:pt idx="8139">
                  <c:v>14.150399999999999</c:v>
                </c:pt>
                <c:pt idx="8140">
                  <c:v>14.0626</c:v>
                </c:pt>
                <c:pt idx="8141">
                  <c:v>13.893800000000001</c:v>
                </c:pt>
                <c:pt idx="8142">
                  <c:v>13.704700000000001</c:v>
                </c:pt>
                <c:pt idx="8143">
                  <c:v>13.815300000000001</c:v>
                </c:pt>
                <c:pt idx="8144">
                  <c:v>13.6904</c:v>
                </c:pt>
                <c:pt idx="8145">
                  <c:v>13.544700000000001</c:v>
                </c:pt>
                <c:pt idx="8146">
                  <c:v>13.712</c:v>
                </c:pt>
                <c:pt idx="8147">
                  <c:v>13.6866</c:v>
                </c:pt>
                <c:pt idx="8148">
                  <c:v>13.6943</c:v>
                </c:pt>
                <c:pt idx="8149">
                  <c:v>13.795999999999999</c:v>
                </c:pt>
                <c:pt idx="8150">
                  <c:v>13.6869</c:v>
                </c:pt>
                <c:pt idx="8151">
                  <c:v>13.528600000000001</c:v>
                </c:pt>
                <c:pt idx="8152">
                  <c:v>13.537000000000001</c:v>
                </c:pt>
                <c:pt idx="8153">
                  <c:v>13.652699999999999</c:v>
                </c:pt>
                <c:pt idx="8154">
                  <c:v>13.8377</c:v>
                </c:pt>
                <c:pt idx="8155">
                  <c:v>13.7759</c:v>
                </c:pt>
                <c:pt idx="8156">
                  <c:v>13.7334</c:v>
                </c:pt>
                <c:pt idx="8157">
                  <c:v>13.6747</c:v>
                </c:pt>
                <c:pt idx="8158">
                  <c:v>13.9053</c:v>
                </c:pt>
                <c:pt idx="8159">
                  <c:v>13.8893</c:v>
                </c:pt>
                <c:pt idx="8160">
                  <c:v>13.9621</c:v>
                </c:pt>
                <c:pt idx="8161">
                  <c:v>14.0123</c:v>
                </c:pt>
                <c:pt idx="8162">
                  <c:v>13.830399999999999</c:v>
                </c:pt>
                <c:pt idx="8163">
                  <c:v>13.6645</c:v>
                </c:pt>
                <c:pt idx="8164">
                  <c:v>13.815099999999999</c:v>
                </c:pt>
                <c:pt idx="8165">
                  <c:v>13.8536</c:v>
                </c:pt>
                <c:pt idx="8166">
                  <c:v>13.9131</c:v>
                </c:pt>
                <c:pt idx="8167">
                  <c:v>13.937900000000001</c:v>
                </c:pt>
                <c:pt idx="8168">
                  <c:v>13.773899999999999</c:v>
                </c:pt>
                <c:pt idx="8169">
                  <c:v>13.667899999999999</c:v>
                </c:pt>
                <c:pt idx="8170">
                  <c:v>14.019500000000001</c:v>
                </c:pt>
                <c:pt idx="8171">
                  <c:v>13.984400000000001</c:v>
                </c:pt>
                <c:pt idx="8172">
                  <c:v>13.742000000000001</c:v>
                </c:pt>
                <c:pt idx="8173">
                  <c:v>13.876200000000001</c:v>
                </c:pt>
                <c:pt idx="8174">
                  <c:v>13.905799999999999</c:v>
                </c:pt>
                <c:pt idx="8175">
                  <c:v>13.860799999999999</c:v>
                </c:pt>
                <c:pt idx="8176">
                  <c:v>13.7872</c:v>
                </c:pt>
                <c:pt idx="8177">
                  <c:v>13.648999999999999</c:v>
                </c:pt>
                <c:pt idx="8178">
                  <c:v>13.630699999999999</c:v>
                </c:pt>
                <c:pt idx="8179">
                  <c:v>13.5908</c:v>
                </c:pt>
                <c:pt idx="8180">
                  <c:v>13.6174</c:v>
                </c:pt>
                <c:pt idx="8181">
                  <c:v>13.6365</c:v>
                </c:pt>
                <c:pt idx="8182">
                  <c:v>13.4697</c:v>
                </c:pt>
                <c:pt idx="8183">
                  <c:v>13.1332</c:v>
                </c:pt>
                <c:pt idx="8184">
                  <c:v>13.096299999999999</c:v>
                </c:pt>
                <c:pt idx="8185">
                  <c:v>13.057399999999999</c:v>
                </c:pt>
                <c:pt idx="8186">
                  <c:v>13.004200000000001</c:v>
                </c:pt>
                <c:pt idx="8187">
                  <c:v>12.92</c:v>
                </c:pt>
                <c:pt idx="8188">
                  <c:v>12.7919</c:v>
                </c:pt>
                <c:pt idx="8189">
                  <c:v>12.692399999999999</c:v>
                </c:pt>
                <c:pt idx="8190">
                  <c:v>12.4857</c:v>
                </c:pt>
                <c:pt idx="8191">
                  <c:v>12.4359</c:v>
                </c:pt>
                <c:pt idx="8192">
                  <c:v>12.3847</c:v>
                </c:pt>
                <c:pt idx="8193">
                  <c:v>12.509499999999999</c:v>
                </c:pt>
                <c:pt idx="8194">
                  <c:v>12.472099999999999</c:v>
                </c:pt>
                <c:pt idx="8195">
                  <c:v>12.406499999999999</c:v>
                </c:pt>
                <c:pt idx="8196">
                  <c:v>12.4313</c:v>
                </c:pt>
                <c:pt idx="8197">
                  <c:v>12.566000000000001</c:v>
                </c:pt>
                <c:pt idx="8198">
                  <c:v>12.6488</c:v>
                </c:pt>
                <c:pt idx="8199">
                  <c:v>12.756500000000001</c:v>
                </c:pt>
                <c:pt idx="8200">
                  <c:v>12.911099999999999</c:v>
                </c:pt>
                <c:pt idx="8201">
                  <c:v>12.9092</c:v>
                </c:pt>
                <c:pt idx="8202">
                  <c:v>12.878299999999999</c:v>
                </c:pt>
                <c:pt idx="8203">
                  <c:v>12.787100000000001</c:v>
                </c:pt>
                <c:pt idx="8204">
                  <c:v>12.793699999999999</c:v>
                </c:pt>
                <c:pt idx="8205">
                  <c:v>12.762600000000001</c:v>
                </c:pt>
                <c:pt idx="8206">
                  <c:v>12.7126</c:v>
                </c:pt>
                <c:pt idx="8207">
                  <c:v>12.7035</c:v>
                </c:pt>
                <c:pt idx="8208">
                  <c:v>12.7217</c:v>
                </c:pt>
                <c:pt idx="8209">
                  <c:v>12.8193</c:v>
                </c:pt>
                <c:pt idx="8210">
                  <c:v>12.630599999999999</c:v>
                </c:pt>
                <c:pt idx="8211">
                  <c:v>12.667999999999999</c:v>
                </c:pt>
                <c:pt idx="8212">
                  <c:v>12.712899999999999</c:v>
                </c:pt>
                <c:pt idx="8213">
                  <c:v>12.756399999999999</c:v>
                </c:pt>
                <c:pt idx="8214">
                  <c:v>12.739699999999999</c:v>
                </c:pt>
                <c:pt idx="8215">
                  <c:v>12.580299999999999</c:v>
                </c:pt>
                <c:pt idx="8216">
                  <c:v>12.5685</c:v>
                </c:pt>
                <c:pt idx="8217">
                  <c:v>12.4917</c:v>
                </c:pt>
                <c:pt idx="8218">
                  <c:v>12.6408</c:v>
                </c:pt>
                <c:pt idx="8219">
                  <c:v>12.7081</c:v>
                </c:pt>
                <c:pt idx="8220">
                  <c:v>12.7799</c:v>
                </c:pt>
                <c:pt idx="8221">
                  <c:v>12.7148</c:v>
                </c:pt>
                <c:pt idx="8222">
                  <c:v>12.545500000000001</c:v>
                </c:pt>
                <c:pt idx="8223">
                  <c:v>12.503399999999999</c:v>
                </c:pt>
                <c:pt idx="8224">
                  <c:v>12.470700000000001</c:v>
                </c:pt>
                <c:pt idx="8225">
                  <c:v>12.5779</c:v>
                </c:pt>
                <c:pt idx="8226">
                  <c:v>12.5503</c:v>
                </c:pt>
                <c:pt idx="8227">
                  <c:v>12.613099999999999</c:v>
                </c:pt>
                <c:pt idx="8228">
                  <c:v>12.4999</c:v>
                </c:pt>
                <c:pt idx="8229">
                  <c:v>12.535600000000001</c:v>
                </c:pt>
                <c:pt idx="8230">
                  <c:v>12.379099999999999</c:v>
                </c:pt>
                <c:pt idx="8231">
                  <c:v>12.4413</c:v>
                </c:pt>
                <c:pt idx="8232">
                  <c:v>12.235799999999999</c:v>
                </c:pt>
                <c:pt idx="8233">
                  <c:v>12.2134</c:v>
                </c:pt>
                <c:pt idx="8234">
                  <c:v>12.055</c:v>
                </c:pt>
                <c:pt idx="8235">
                  <c:v>11.9948</c:v>
                </c:pt>
                <c:pt idx="8236">
                  <c:v>11.8238</c:v>
                </c:pt>
                <c:pt idx="8237">
                  <c:v>11.879300000000001</c:v>
                </c:pt>
                <c:pt idx="8238">
                  <c:v>11.95</c:v>
                </c:pt>
                <c:pt idx="8239">
                  <c:v>11.9649</c:v>
                </c:pt>
                <c:pt idx="8240">
                  <c:v>12.142799999999999</c:v>
                </c:pt>
                <c:pt idx="8241">
                  <c:v>12.2156</c:v>
                </c:pt>
                <c:pt idx="8242">
                  <c:v>12.110099999999999</c:v>
                </c:pt>
                <c:pt idx="8243">
                  <c:v>12.0709</c:v>
                </c:pt>
                <c:pt idx="8244">
                  <c:v>12.0375</c:v>
                </c:pt>
                <c:pt idx="8245">
                  <c:v>12.1683</c:v>
                </c:pt>
                <c:pt idx="8246">
                  <c:v>12.106999999999999</c:v>
                </c:pt>
                <c:pt idx="8247">
                  <c:v>12.133100000000001</c:v>
                </c:pt>
                <c:pt idx="8248">
                  <c:v>11.9755</c:v>
                </c:pt>
                <c:pt idx="8249">
                  <c:v>12.053599999999999</c:v>
                </c:pt>
                <c:pt idx="8250">
                  <c:v>12.023300000000001</c:v>
                </c:pt>
                <c:pt idx="8251">
                  <c:v>11.863899999999999</c:v>
                </c:pt>
                <c:pt idx="8252">
                  <c:v>11.9594</c:v>
                </c:pt>
              </c:numCache>
            </c:numRef>
          </c:val>
          <c:smooth val="0"/>
          <c:extLst>
            <c:ext xmlns:c16="http://schemas.microsoft.com/office/drawing/2014/chart" uri="{C3380CC4-5D6E-409C-BE32-E72D297353CC}">
              <c16:uniqueId val="{00000002-3121-4D89-BDFA-6ACF3BBA0CDD}"/>
            </c:ext>
          </c:extLst>
        </c:ser>
        <c:dLbls>
          <c:showLegendKey val="0"/>
          <c:showVal val="0"/>
          <c:showCatName val="0"/>
          <c:showSerName val="0"/>
          <c:showPercent val="0"/>
          <c:showBubbleSize val="0"/>
        </c:dLbls>
        <c:smooth val="0"/>
        <c:axId val="553823551"/>
        <c:axId val="553824383"/>
      </c:lineChart>
      <c:dateAx>
        <c:axId val="553823551"/>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553824383"/>
        <c:crosses val="autoZero"/>
        <c:auto val="1"/>
        <c:lblOffset val="100"/>
        <c:baseTimeUnit val="days"/>
        <c:majorUnit val="4"/>
        <c:majorTimeUnit val="years"/>
      </c:dateAx>
      <c:valAx>
        <c:axId val="553824383"/>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55382355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Buffet Indicator (in $ trillions)</a:t>
            </a:r>
          </a:p>
        </c:rich>
      </c:tx>
      <c:overlay val="0"/>
      <c:spPr>
        <a:noFill/>
        <a:ln w="25400">
          <a:noFill/>
        </a:ln>
      </c:spPr>
    </c:title>
    <c:autoTitleDeleted val="0"/>
    <c:plotArea>
      <c:layout>
        <c:manualLayout>
          <c:layoutTarget val="inner"/>
          <c:xMode val="edge"/>
          <c:yMode val="edge"/>
          <c:x val="6.8039026709488776E-2"/>
          <c:y val="8.8285858287789204E-2"/>
          <c:w val="0.88042859925094119"/>
          <c:h val="0.79960189405436732"/>
        </c:manualLayout>
      </c:layout>
      <c:lineChart>
        <c:grouping val="standard"/>
        <c:varyColors val="0"/>
        <c:ser>
          <c:idx val="0"/>
          <c:order val="0"/>
          <c:tx>
            <c:v>Wilshire 5000 Index</c:v>
          </c:tx>
          <c:spPr>
            <a:ln w="28575" cap="rnd">
              <a:solidFill>
                <a:schemeClr val="accent1">
                  <a:lumMod val="50000"/>
                </a:schemeClr>
              </a:solidFill>
              <a:round/>
            </a:ln>
            <a:effectLst/>
          </c:spPr>
          <c:marker>
            <c:symbol val="none"/>
          </c:marker>
          <c:dLbls>
            <c:dLbl>
              <c:idx val="10916"/>
              <c:layout>
                <c:manualLayout>
                  <c:x val="-8.0944446045693577E-2"/>
                  <c:y val="-0.18343815513626838"/>
                </c:manualLayout>
              </c:layout>
              <c:tx>
                <c:rich>
                  <a:bodyPr wrap="square" lIns="38100" tIns="19050" rIns="38100" bIns="19050" anchor="ctr">
                    <a:spAutoFit/>
                  </a:bodyPr>
                  <a:lstStyle/>
                  <a:p>
                    <a:pPr>
                      <a:defRPr sz="1400"/>
                    </a:pPr>
                    <a:r>
                      <a:rPr lang="en-US" dirty="0">
                        <a:solidFill>
                          <a:schemeClr val="tx1"/>
                        </a:solidFill>
                      </a:rPr>
                      <a:t>$38.9</a:t>
                    </a:r>
                    <a:endParaRPr lang="en-US" dirty="0"/>
                  </a:p>
                </c:rich>
              </c:tx>
              <c:numFmt formatCode="&quot;$&quot;#,##0.00," sourceLinked="0"/>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9F6-4893-A913-F33096D813D9}"/>
                </c:ext>
              </c:extLst>
            </c:dLbl>
            <c:numFmt formatCode="&quot;$&quot;#,##0.0," sourceLinked="0"/>
            <c:spPr>
              <a:noFill/>
              <a:ln>
                <a:noFill/>
              </a:ln>
              <a:effectLst/>
            </c:spPr>
            <c:txPr>
              <a:bodyPr wrap="square" lIns="38100" tIns="19050" rIns="38100" bIns="19050" anchor="ctr">
                <a:spAutoFit/>
              </a:bodyPr>
              <a:lstStyle/>
              <a:p>
                <a:pPr>
                  <a:defRPr sz="1400"/>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Graph'!$D$12:$D$13522</c:f>
              <c:numCache>
                <c:formatCode>yyyy\-mm\-dd</c:formatCode>
                <c:ptCount val="10917"/>
                <c:pt idx="0">
                  <c:v>25933</c:v>
                </c:pt>
                <c:pt idx="1">
                  <c:v>25962</c:v>
                </c:pt>
                <c:pt idx="2">
                  <c:v>25990</c:v>
                </c:pt>
                <c:pt idx="3">
                  <c:v>26023</c:v>
                </c:pt>
                <c:pt idx="4">
                  <c:v>26053</c:v>
                </c:pt>
                <c:pt idx="5">
                  <c:v>26081</c:v>
                </c:pt>
                <c:pt idx="6">
                  <c:v>26114</c:v>
                </c:pt>
                <c:pt idx="7">
                  <c:v>26144</c:v>
                </c:pt>
                <c:pt idx="8">
                  <c:v>26176</c:v>
                </c:pt>
                <c:pt idx="9">
                  <c:v>26206</c:v>
                </c:pt>
                <c:pt idx="10">
                  <c:v>26235</c:v>
                </c:pt>
                <c:pt idx="11">
                  <c:v>26267</c:v>
                </c:pt>
                <c:pt idx="12">
                  <c:v>26298</c:v>
                </c:pt>
                <c:pt idx="13">
                  <c:v>26329</c:v>
                </c:pt>
                <c:pt idx="14">
                  <c:v>26358</c:v>
                </c:pt>
                <c:pt idx="15">
                  <c:v>26388</c:v>
                </c:pt>
                <c:pt idx="16">
                  <c:v>26417</c:v>
                </c:pt>
                <c:pt idx="17">
                  <c:v>26450</c:v>
                </c:pt>
                <c:pt idx="18">
                  <c:v>26480</c:v>
                </c:pt>
                <c:pt idx="19">
                  <c:v>26511</c:v>
                </c:pt>
                <c:pt idx="20">
                  <c:v>26542</c:v>
                </c:pt>
                <c:pt idx="21">
                  <c:v>26571</c:v>
                </c:pt>
                <c:pt idx="22">
                  <c:v>26603</c:v>
                </c:pt>
                <c:pt idx="23">
                  <c:v>26633</c:v>
                </c:pt>
                <c:pt idx="24">
                  <c:v>26662</c:v>
                </c:pt>
                <c:pt idx="25">
                  <c:v>26695</c:v>
                </c:pt>
                <c:pt idx="26">
                  <c:v>26723</c:v>
                </c:pt>
                <c:pt idx="27">
                  <c:v>26753</c:v>
                </c:pt>
                <c:pt idx="28">
                  <c:v>26784</c:v>
                </c:pt>
                <c:pt idx="29">
                  <c:v>26815</c:v>
                </c:pt>
                <c:pt idx="30">
                  <c:v>26844</c:v>
                </c:pt>
                <c:pt idx="31">
                  <c:v>26876</c:v>
                </c:pt>
                <c:pt idx="32">
                  <c:v>26907</c:v>
                </c:pt>
                <c:pt idx="33">
                  <c:v>26935</c:v>
                </c:pt>
                <c:pt idx="34">
                  <c:v>26968</c:v>
                </c:pt>
                <c:pt idx="35">
                  <c:v>26998</c:v>
                </c:pt>
                <c:pt idx="36">
                  <c:v>27029</c:v>
                </c:pt>
                <c:pt idx="37">
                  <c:v>27060</c:v>
                </c:pt>
                <c:pt idx="38">
                  <c:v>27088</c:v>
                </c:pt>
                <c:pt idx="39">
                  <c:v>27117</c:v>
                </c:pt>
                <c:pt idx="40">
                  <c:v>27149</c:v>
                </c:pt>
                <c:pt idx="41">
                  <c:v>27180</c:v>
                </c:pt>
                <c:pt idx="42">
                  <c:v>27208</c:v>
                </c:pt>
                <c:pt idx="43">
                  <c:v>27241</c:v>
                </c:pt>
                <c:pt idx="44">
                  <c:v>27271</c:v>
                </c:pt>
                <c:pt idx="45">
                  <c:v>27302</c:v>
                </c:pt>
                <c:pt idx="46">
                  <c:v>27333</c:v>
                </c:pt>
                <c:pt idx="47">
                  <c:v>27362</c:v>
                </c:pt>
                <c:pt idx="48">
                  <c:v>27394</c:v>
                </c:pt>
                <c:pt idx="49">
                  <c:v>27425</c:v>
                </c:pt>
                <c:pt idx="50">
                  <c:v>27453</c:v>
                </c:pt>
                <c:pt idx="51">
                  <c:v>27484</c:v>
                </c:pt>
                <c:pt idx="52">
                  <c:v>27514</c:v>
                </c:pt>
                <c:pt idx="53">
                  <c:v>27544</c:v>
                </c:pt>
                <c:pt idx="54">
                  <c:v>27575</c:v>
                </c:pt>
                <c:pt idx="55">
                  <c:v>27606</c:v>
                </c:pt>
                <c:pt idx="56">
                  <c:v>27635</c:v>
                </c:pt>
                <c:pt idx="57">
                  <c:v>27667</c:v>
                </c:pt>
                <c:pt idx="58">
                  <c:v>27698</c:v>
                </c:pt>
                <c:pt idx="59">
                  <c:v>27726</c:v>
                </c:pt>
                <c:pt idx="60">
                  <c:v>27759</c:v>
                </c:pt>
                <c:pt idx="61">
                  <c:v>27789</c:v>
                </c:pt>
                <c:pt idx="62">
                  <c:v>27817</c:v>
                </c:pt>
                <c:pt idx="63">
                  <c:v>27850</c:v>
                </c:pt>
                <c:pt idx="64">
                  <c:v>27880</c:v>
                </c:pt>
                <c:pt idx="65">
                  <c:v>27908</c:v>
                </c:pt>
                <c:pt idx="66">
                  <c:v>27941</c:v>
                </c:pt>
                <c:pt idx="67">
                  <c:v>27971</c:v>
                </c:pt>
                <c:pt idx="68">
                  <c:v>28003</c:v>
                </c:pt>
                <c:pt idx="69">
                  <c:v>28033</c:v>
                </c:pt>
                <c:pt idx="70">
                  <c:v>28062</c:v>
                </c:pt>
                <c:pt idx="71">
                  <c:v>28094</c:v>
                </c:pt>
                <c:pt idx="72">
                  <c:v>28125</c:v>
                </c:pt>
                <c:pt idx="73">
                  <c:v>28156</c:v>
                </c:pt>
                <c:pt idx="74">
                  <c:v>28184</c:v>
                </c:pt>
                <c:pt idx="75">
                  <c:v>28215</c:v>
                </c:pt>
                <c:pt idx="76">
                  <c:v>28244</c:v>
                </c:pt>
                <c:pt idx="77">
                  <c:v>28276</c:v>
                </c:pt>
                <c:pt idx="78">
                  <c:v>28306</c:v>
                </c:pt>
                <c:pt idx="79">
                  <c:v>28335</c:v>
                </c:pt>
                <c:pt idx="80">
                  <c:v>28368</c:v>
                </c:pt>
                <c:pt idx="81">
                  <c:v>28398</c:v>
                </c:pt>
                <c:pt idx="82">
                  <c:v>28429</c:v>
                </c:pt>
                <c:pt idx="83">
                  <c:v>28459</c:v>
                </c:pt>
                <c:pt idx="84">
                  <c:v>28489</c:v>
                </c:pt>
                <c:pt idx="85">
                  <c:v>28521</c:v>
                </c:pt>
                <c:pt idx="86">
                  <c:v>28549</c:v>
                </c:pt>
                <c:pt idx="87">
                  <c:v>28580</c:v>
                </c:pt>
                <c:pt idx="88">
                  <c:v>28608</c:v>
                </c:pt>
                <c:pt idx="89">
                  <c:v>28641</c:v>
                </c:pt>
                <c:pt idx="90">
                  <c:v>28671</c:v>
                </c:pt>
                <c:pt idx="91">
                  <c:v>28702</c:v>
                </c:pt>
                <c:pt idx="92">
                  <c:v>28733</c:v>
                </c:pt>
                <c:pt idx="93">
                  <c:v>28762</c:v>
                </c:pt>
                <c:pt idx="94">
                  <c:v>28794</c:v>
                </c:pt>
                <c:pt idx="95">
                  <c:v>28824</c:v>
                </c:pt>
                <c:pt idx="96">
                  <c:v>28853</c:v>
                </c:pt>
                <c:pt idx="97">
                  <c:v>28886</c:v>
                </c:pt>
                <c:pt idx="98">
                  <c:v>28914</c:v>
                </c:pt>
                <c:pt idx="99">
                  <c:v>28944</c:v>
                </c:pt>
                <c:pt idx="100">
                  <c:v>28975</c:v>
                </c:pt>
                <c:pt idx="101">
                  <c:v>29006</c:v>
                </c:pt>
                <c:pt idx="102">
                  <c:v>29035</c:v>
                </c:pt>
                <c:pt idx="103">
                  <c:v>29067</c:v>
                </c:pt>
                <c:pt idx="104">
                  <c:v>29098</c:v>
                </c:pt>
                <c:pt idx="105">
                  <c:v>29126</c:v>
                </c:pt>
                <c:pt idx="106">
                  <c:v>29159</c:v>
                </c:pt>
                <c:pt idx="107">
                  <c:v>29189</c:v>
                </c:pt>
                <c:pt idx="108">
                  <c:v>29192</c:v>
                </c:pt>
                <c:pt idx="109">
                  <c:v>29193</c:v>
                </c:pt>
                <c:pt idx="110">
                  <c:v>29194</c:v>
                </c:pt>
                <c:pt idx="111">
                  <c:v>29195</c:v>
                </c:pt>
                <c:pt idx="112">
                  <c:v>29196</c:v>
                </c:pt>
                <c:pt idx="113">
                  <c:v>29199</c:v>
                </c:pt>
                <c:pt idx="114">
                  <c:v>29200</c:v>
                </c:pt>
                <c:pt idx="115">
                  <c:v>29201</c:v>
                </c:pt>
                <c:pt idx="116">
                  <c:v>29202</c:v>
                </c:pt>
                <c:pt idx="117">
                  <c:v>29203</c:v>
                </c:pt>
                <c:pt idx="118">
                  <c:v>29206</c:v>
                </c:pt>
                <c:pt idx="119">
                  <c:v>29207</c:v>
                </c:pt>
                <c:pt idx="120">
                  <c:v>29208</c:v>
                </c:pt>
                <c:pt idx="121">
                  <c:v>29209</c:v>
                </c:pt>
                <c:pt idx="122">
                  <c:v>29210</c:v>
                </c:pt>
                <c:pt idx="123">
                  <c:v>29213</c:v>
                </c:pt>
                <c:pt idx="124">
                  <c:v>29215</c:v>
                </c:pt>
                <c:pt idx="125">
                  <c:v>29216</c:v>
                </c:pt>
                <c:pt idx="126">
                  <c:v>29217</c:v>
                </c:pt>
                <c:pt idx="127">
                  <c:v>29220</c:v>
                </c:pt>
                <c:pt idx="128">
                  <c:v>29222</c:v>
                </c:pt>
                <c:pt idx="129">
                  <c:v>29224</c:v>
                </c:pt>
                <c:pt idx="130">
                  <c:v>29227</c:v>
                </c:pt>
                <c:pt idx="131">
                  <c:v>29228</c:v>
                </c:pt>
                <c:pt idx="132">
                  <c:v>29229</c:v>
                </c:pt>
                <c:pt idx="133">
                  <c:v>29230</c:v>
                </c:pt>
                <c:pt idx="134">
                  <c:v>29231</c:v>
                </c:pt>
                <c:pt idx="135">
                  <c:v>29234</c:v>
                </c:pt>
                <c:pt idx="136">
                  <c:v>29235</c:v>
                </c:pt>
                <c:pt idx="137">
                  <c:v>29236</c:v>
                </c:pt>
                <c:pt idx="138">
                  <c:v>29237</c:v>
                </c:pt>
                <c:pt idx="139">
                  <c:v>29238</c:v>
                </c:pt>
                <c:pt idx="140">
                  <c:v>29241</c:v>
                </c:pt>
                <c:pt idx="141">
                  <c:v>29242</c:v>
                </c:pt>
                <c:pt idx="142">
                  <c:v>29243</c:v>
                </c:pt>
                <c:pt idx="143">
                  <c:v>29244</c:v>
                </c:pt>
                <c:pt idx="144">
                  <c:v>29245</c:v>
                </c:pt>
                <c:pt idx="145">
                  <c:v>29248</c:v>
                </c:pt>
                <c:pt idx="146">
                  <c:v>29249</c:v>
                </c:pt>
                <c:pt idx="147">
                  <c:v>29250</c:v>
                </c:pt>
                <c:pt idx="148">
                  <c:v>29251</c:v>
                </c:pt>
                <c:pt idx="149">
                  <c:v>29252</c:v>
                </c:pt>
                <c:pt idx="150">
                  <c:v>29255</c:v>
                </c:pt>
                <c:pt idx="151">
                  <c:v>29256</c:v>
                </c:pt>
                <c:pt idx="152">
                  <c:v>29257</c:v>
                </c:pt>
                <c:pt idx="153">
                  <c:v>29258</c:v>
                </c:pt>
                <c:pt idx="154">
                  <c:v>29259</c:v>
                </c:pt>
                <c:pt idx="155">
                  <c:v>29262</c:v>
                </c:pt>
                <c:pt idx="156">
                  <c:v>29263</c:v>
                </c:pt>
                <c:pt idx="157">
                  <c:v>29264</c:v>
                </c:pt>
                <c:pt idx="158">
                  <c:v>29265</c:v>
                </c:pt>
                <c:pt idx="159">
                  <c:v>29266</c:v>
                </c:pt>
                <c:pt idx="160">
                  <c:v>29270</c:v>
                </c:pt>
                <c:pt idx="161">
                  <c:v>29271</c:v>
                </c:pt>
                <c:pt idx="162">
                  <c:v>29272</c:v>
                </c:pt>
                <c:pt idx="163">
                  <c:v>29273</c:v>
                </c:pt>
                <c:pt idx="164">
                  <c:v>29276</c:v>
                </c:pt>
                <c:pt idx="165">
                  <c:v>29277</c:v>
                </c:pt>
                <c:pt idx="166">
                  <c:v>29278</c:v>
                </c:pt>
                <c:pt idx="167">
                  <c:v>29279</c:v>
                </c:pt>
                <c:pt idx="168">
                  <c:v>29280</c:v>
                </c:pt>
                <c:pt idx="169">
                  <c:v>29283</c:v>
                </c:pt>
                <c:pt idx="170">
                  <c:v>29284</c:v>
                </c:pt>
                <c:pt idx="171">
                  <c:v>29285</c:v>
                </c:pt>
                <c:pt idx="172">
                  <c:v>29286</c:v>
                </c:pt>
                <c:pt idx="173">
                  <c:v>29287</c:v>
                </c:pt>
                <c:pt idx="174">
                  <c:v>29290</c:v>
                </c:pt>
                <c:pt idx="175">
                  <c:v>29291</c:v>
                </c:pt>
                <c:pt idx="176">
                  <c:v>29292</c:v>
                </c:pt>
                <c:pt idx="177">
                  <c:v>29293</c:v>
                </c:pt>
                <c:pt idx="178">
                  <c:v>29294</c:v>
                </c:pt>
                <c:pt idx="179">
                  <c:v>29297</c:v>
                </c:pt>
                <c:pt idx="180">
                  <c:v>29298</c:v>
                </c:pt>
                <c:pt idx="181">
                  <c:v>29299</c:v>
                </c:pt>
                <c:pt idx="182">
                  <c:v>29300</c:v>
                </c:pt>
                <c:pt idx="183">
                  <c:v>29301</c:v>
                </c:pt>
                <c:pt idx="184">
                  <c:v>29304</c:v>
                </c:pt>
                <c:pt idx="185">
                  <c:v>29305</c:v>
                </c:pt>
                <c:pt idx="186">
                  <c:v>29306</c:v>
                </c:pt>
                <c:pt idx="187">
                  <c:v>29307</c:v>
                </c:pt>
                <c:pt idx="188">
                  <c:v>29308</c:v>
                </c:pt>
                <c:pt idx="189">
                  <c:v>29311</c:v>
                </c:pt>
                <c:pt idx="190">
                  <c:v>29312</c:v>
                </c:pt>
                <c:pt idx="191">
                  <c:v>29313</c:v>
                </c:pt>
                <c:pt idx="192">
                  <c:v>29314</c:v>
                </c:pt>
                <c:pt idx="193">
                  <c:v>29318</c:v>
                </c:pt>
                <c:pt idx="194">
                  <c:v>29319</c:v>
                </c:pt>
                <c:pt idx="195">
                  <c:v>29320</c:v>
                </c:pt>
                <c:pt idx="196">
                  <c:v>29321</c:v>
                </c:pt>
                <c:pt idx="197">
                  <c:v>29322</c:v>
                </c:pt>
                <c:pt idx="198">
                  <c:v>29325</c:v>
                </c:pt>
                <c:pt idx="199">
                  <c:v>29326</c:v>
                </c:pt>
                <c:pt idx="200">
                  <c:v>29327</c:v>
                </c:pt>
                <c:pt idx="201">
                  <c:v>29328</c:v>
                </c:pt>
                <c:pt idx="202">
                  <c:v>29329</c:v>
                </c:pt>
                <c:pt idx="203">
                  <c:v>29332</c:v>
                </c:pt>
                <c:pt idx="204">
                  <c:v>29333</c:v>
                </c:pt>
                <c:pt idx="205">
                  <c:v>29334</c:v>
                </c:pt>
                <c:pt idx="206">
                  <c:v>29335</c:v>
                </c:pt>
                <c:pt idx="207">
                  <c:v>29336</c:v>
                </c:pt>
                <c:pt idx="208">
                  <c:v>29339</c:v>
                </c:pt>
                <c:pt idx="209">
                  <c:v>29340</c:v>
                </c:pt>
                <c:pt idx="210">
                  <c:v>29341</c:v>
                </c:pt>
                <c:pt idx="211">
                  <c:v>29342</c:v>
                </c:pt>
                <c:pt idx="212">
                  <c:v>29343</c:v>
                </c:pt>
                <c:pt idx="213">
                  <c:v>29346</c:v>
                </c:pt>
                <c:pt idx="214">
                  <c:v>29347</c:v>
                </c:pt>
                <c:pt idx="215">
                  <c:v>29348</c:v>
                </c:pt>
                <c:pt idx="216">
                  <c:v>29349</c:v>
                </c:pt>
                <c:pt idx="217">
                  <c:v>29350</c:v>
                </c:pt>
                <c:pt idx="218">
                  <c:v>29353</c:v>
                </c:pt>
                <c:pt idx="219">
                  <c:v>29354</c:v>
                </c:pt>
                <c:pt idx="220">
                  <c:v>29355</c:v>
                </c:pt>
                <c:pt idx="221">
                  <c:v>29356</c:v>
                </c:pt>
                <c:pt idx="222">
                  <c:v>29357</c:v>
                </c:pt>
                <c:pt idx="223">
                  <c:v>29360</c:v>
                </c:pt>
                <c:pt idx="224">
                  <c:v>29361</c:v>
                </c:pt>
                <c:pt idx="225">
                  <c:v>29362</c:v>
                </c:pt>
                <c:pt idx="226">
                  <c:v>29363</c:v>
                </c:pt>
                <c:pt idx="227">
                  <c:v>29364</c:v>
                </c:pt>
                <c:pt idx="228">
                  <c:v>29368</c:v>
                </c:pt>
                <c:pt idx="229">
                  <c:v>29369</c:v>
                </c:pt>
                <c:pt idx="230">
                  <c:v>29370</c:v>
                </c:pt>
                <c:pt idx="231">
                  <c:v>29371</c:v>
                </c:pt>
                <c:pt idx="232">
                  <c:v>29374</c:v>
                </c:pt>
                <c:pt idx="233">
                  <c:v>29375</c:v>
                </c:pt>
                <c:pt idx="234">
                  <c:v>29376</c:v>
                </c:pt>
                <c:pt idx="235">
                  <c:v>29377</c:v>
                </c:pt>
                <c:pt idx="236">
                  <c:v>29378</c:v>
                </c:pt>
                <c:pt idx="237">
                  <c:v>29381</c:v>
                </c:pt>
                <c:pt idx="238">
                  <c:v>29382</c:v>
                </c:pt>
                <c:pt idx="239">
                  <c:v>29383</c:v>
                </c:pt>
                <c:pt idx="240">
                  <c:v>29384</c:v>
                </c:pt>
                <c:pt idx="241">
                  <c:v>29385</c:v>
                </c:pt>
                <c:pt idx="242">
                  <c:v>29388</c:v>
                </c:pt>
                <c:pt idx="243">
                  <c:v>29389</c:v>
                </c:pt>
                <c:pt idx="244">
                  <c:v>29390</c:v>
                </c:pt>
                <c:pt idx="245">
                  <c:v>29391</c:v>
                </c:pt>
                <c:pt idx="246">
                  <c:v>29392</c:v>
                </c:pt>
                <c:pt idx="247">
                  <c:v>29395</c:v>
                </c:pt>
                <c:pt idx="248">
                  <c:v>29396</c:v>
                </c:pt>
                <c:pt idx="249">
                  <c:v>29397</c:v>
                </c:pt>
                <c:pt idx="250">
                  <c:v>29398</c:v>
                </c:pt>
                <c:pt idx="251">
                  <c:v>29399</c:v>
                </c:pt>
                <c:pt idx="252">
                  <c:v>29402</c:v>
                </c:pt>
                <c:pt idx="253">
                  <c:v>29403</c:v>
                </c:pt>
                <c:pt idx="254">
                  <c:v>29404</c:v>
                </c:pt>
                <c:pt idx="255">
                  <c:v>29405</c:v>
                </c:pt>
                <c:pt idx="256">
                  <c:v>29409</c:v>
                </c:pt>
                <c:pt idx="257">
                  <c:v>29410</c:v>
                </c:pt>
                <c:pt idx="258">
                  <c:v>29411</c:v>
                </c:pt>
                <c:pt idx="259">
                  <c:v>29412</c:v>
                </c:pt>
                <c:pt idx="260">
                  <c:v>29413</c:v>
                </c:pt>
                <c:pt idx="261">
                  <c:v>29416</c:v>
                </c:pt>
                <c:pt idx="262">
                  <c:v>29417</c:v>
                </c:pt>
                <c:pt idx="263">
                  <c:v>29418</c:v>
                </c:pt>
                <c:pt idx="264">
                  <c:v>29419</c:v>
                </c:pt>
                <c:pt idx="265">
                  <c:v>29420</c:v>
                </c:pt>
                <c:pt idx="266">
                  <c:v>29423</c:v>
                </c:pt>
                <c:pt idx="267">
                  <c:v>29424</c:v>
                </c:pt>
                <c:pt idx="268">
                  <c:v>29425</c:v>
                </c:pt>
                <c:pt idx="269">
                  <c:v>29426</c:v>
                </c:pt>
                <c:pt idx="270">
                  <c:v>29427</c:v>
                </c:pt>
                <c:pt idx="271">
                  <c:v>29430</c:v>
                </c:pt>
                <c:pt idx="272">
                  <c:v>29431</c:v>
                </c:pt>
                <c:pt idx="273">
                  <c:v>29432</c:v>
                </c:pt>
                <c:pt idx="274">
                  <c:v>29433</c:v>
                </c:pt>
                <c:pt idx="275">
                  <c:v>29434</c:v>
                </c:pt>
                <c:pt idx="276">
                  <c:v>29437</c:v>
                </c:pt>
                <c:pt idx="277">
                  <c:v>29438</c:v>
                </c:pt>
                <c:pt idx="278">
                  <c:v>29439</c:v>
                </c:pt>
                <c:pt idx="279">
                  <c:v>29440</c:v>
                </c:pt>
                <c:pt idx="280">
                  <c:v>29441</c:v>
                </c:pt>
                <c:pt idx="281">
                  <c:v>29444</c:v>
                </c:pt>
                <c:pt idx="282">
                  <c:v>29445</c:v>
                </c:pt>
                <c:pt idx="283">
                  <c:v>29446</c:v>
                </c:pt>
                <c:pt idx="284">
                  <c:v>29447</c:v>
                </c:pt>
                <c:pt idx="285">
                  <c:v>29448</c:v>
                </c:pt>
                <c:pt idx="286">
                  <c:v>29451</c:v>
                </c:pt>
                <c:pt idx="287">
                  <c:v>29452</c:v>
                </c:pt>
                <c:pt idx="288">
                  <c:v>29453</c:v>
                </c:pt>
                <c:pt idx="289">
                  <c:v>29454</c:v>
                </c:pt>
                <c:pt idx="290">
                  <c:v>29455</c:v>
                </c:pt>
                <c:pt idx="291">
                  <c:v>29458</c:v>
                </c:pt>
                <c:pt idx="292">
                  <c:v>29459</c:v>
                </c:pt>
                <c:pt idx="293">
                  <c:v>29460</c:v>
                </c:pt>
                <c:pt idx="294">
                  <c:v>29461</c:v>
                </c:pt>
                <c:pt idx="295">
                  <c:v>29462</c:v>
                </c:pt>
                <c:pt idx="296">
                  <c:v>29466</c:v>
                </c:pt>
                <c:pt idx="297">
                  <c:v>29467</c:v>
                </c:pt>
                <c:pt idx="298">
                  <c:v>29468</c:v>
                </c:pt>
                <c:pt idx="299">
                  <c:v>29469</c:v>
                </c:pt>
                <c:pt idx="300">
                  <c:v>29472</c:v>
                </c:pt>
                <c:pt idx="301">
                  <c:v>29473</c:v>
                </c:pt>
                <c:pt idx="302">
                  <c:v>29474</c:v>
                </c:pt>
                <c:pt idx="303">
                  <c:v>29475</c:v>
                </c:pt>
                <c:pt idx="304">
                  <c:v>29476</c:v>
                </c:pt>
                <c:pt idx="305">
                  <c:v>29479</c:v>
                </c:pt>
                <c:pt idx="306">
                  <c:v>29480</c:v>
                </c:pt>
                <c:pt idx="307">
                  <c:v>29481</c:v>
                </c:pt>
                <c:pt idx="308">
                  <c:v>29482</c:v>
                </c:pt>
                <c:pt idx="309">
                  <c:v>29483</c:v>
                </c:pt>
                <c:pt idx="310">
                  <c:v>29486</c:v>
                </c:pt>
                <c:pt idx="311">
                  <c:v>29487</c:v>
                </c:pt>
                <c:pt idx="312">
                  <c:v>29488</c:v>
                </c:pt>
                <c:pt idx="313">
                  <c:v>29489</c:v>
                </c:pt>
                <c:pt idx="314">
                  <c:v>29490</c:v>
                </c:pt>
                <c:pt idx="315">
                  <c:v>29493</c:v>
                </c:pt>
                <c:pt idx="316">
                  <c:v>29494</c:v>
                </c:pt>
                <c:pt idx="317">
                  <c:v>29495</c:v>
                </c:pt>
                <c:pt idx="318">
                  <c:v>29496</c:v>
                </c:pt>
                <c:pt idx="319">
                  <c:v>29497</c:v>
                </c:pt>
                <c:pt idx="320">
                  <c:v>29500</c:v>
                </c:pt>
                <c:pt idx="321">
                  <c:v>29501</c:v>
                </c:pt>
                <c:pt idx="322">
                  <c:v>29502</c:v>
                </c:pt>
                <c:pt idx="323">
                  <c:v>29503</c:v>
                </c:pt>
                <c:pt idx="324">
                  <c:v>29504</c:v>
                </c:pt>
                <c:pt idx="325">
                  <c:v>29507</c:v>
                </c:pt>
                <c:pt idx="326">
                  <c:v>29508</c:v>
                </c:pt>
                <c:pt idx="327">
                  <c:v>29509</c:v>
                </c:pt>
                <c:pt idx="328">
                  <c:v>29510</c:v>
                </c:pt>
                <c:pt idx="329">
                  <c:v>29511</c:v>
                </c:pt>
                <c:pt idx="330">
                  <c:v>29514</c:v>
                </c:pt>
                <c:pt idx="331">
                  <c:v>29515</c:v>
                </c:pt>
                <c:pt idx="332">
                  <c:v>29516</c:v>
                </c:pt>
                <c:pt idx="333">
                  <c:v>29517</c:v>
                </c:pt>
                <c:pt idx="334">
                  <c:v>29518</c:v>
                </c:pt>
                <c:pt idx="335">
                  <c:v>29521</c:v>
                </c:pt>
                <c:pt idx="336">
                  <c:v>29522</c:v>
                </c:pt>
                <c:pt idx="337">
                  <c:v>29523</c:v>
                </c:pt>
                <c:pt idx="338">
                  <c:v>29524</c:v>
                </c:pt>
                <c:pt idx="339">
                  <c:v>29525</c:v>
                </c:pt>
                <c:pt idx="340">
                  <c:v>29528</c:v>
                </c:pt>
                <c:pt idx="341">
                  <c:v>29530</c:v>
                </c:pt>
                <c:pt idx="342">
                  <c:v>29531</c:v>
                </c:pt>
                <c:pt idx="343">
                  <c:v>29532</c:v>
                </c:pt>
                <c:pt idx="344">
                  <c:v>29535</c:v>
                </c:pt>
                <c:pt idx="345">
                  <c:v>29536</c:v>
                </c:pt>
                <c:pt idx="346">
                  <c:v>29537</c:v>
                </c:pt>
                <c:pt idx="347">
                  <c:v>29538</c:v>
                </c:pt>
                <c:pt idx="348">
                  <c:v>29539</c:v>
                </c:pt>
                <c:pt idx="349">
                  <c:v>29542</c:v>
                </c:pt>
                <c:pt idx="350">
                  <c:v>29543</c:v>
                </c:pt>
                <c:pt idx="351">
                  <c:v>29544</c:v>
                </c:pt>
                <c:pt idx="352">
                  <c:v>29545</c:v>
                </c:pt>
                <c:pt idx="353">
                  <c:v>29546</c:v>
                </c:pt>
                <c:pt idx="354">
                  <c:v>29549</c:v>
                </c:pt>
                <c:pt idx="355">
                  <c:v>29550</c:v>
                </c:pt>
                <c:pt idx="356">
                  <c:v>29551</c:v>
                </c:pt>
                <c:pt idx="357">
                  <c:v>29553</c:v>
                </c:pt>
                <c:pt idx="358">
                  <c:v>29556</c:v>
                </c:pt>
                <c:pt idx="359">
                  <c:v>29557</c:v>
                </c:pt>
                <c:pt idx="360">
                  <c:v>29558</c:v>
                </c:pt>
                <c:pt idx="361">
                  <c:v>29559</c:v>
                </c:pt>
                <c:pt idx="362">
                  <c:v>29560</c:v>
                </c:pt>
                <c:pt idx="363">
                  <c:v>29563</c:v>
                </c:pt>
                <c:pt idx="364">
                  <c:v>29564</c:v>
                </c:pt>
                <c:pt idx="365">
                  <c:v>29565</c:v>
                </c:pt>
                <c:pt idx="366">
                  <c:v>29566</c:v>
                </c:pt>
                <c:pt idx="367">
                  <c:v>29567</c:v>
                </c:pt>
                <c:pt idx="368">
                  <c:v>29570</c:v>
                </c:pt>
                <c:pt idx="369">
                  <c:v>29571</c:v>
                </c:pt>
                <c:pt idx="370">
                  <c:v>29572</c:v>
                </c:pt>
                <c:pt idx="371">
                  <c:v>29573</c:v>
                </c:pt>
                <c:pt idx="372">
                  <c:v>29574</c:v>
                </c:pt>
                <c:pt idx="373">
                  <c:v>29577</c:v>
                </c:pt>
                <c:pt idx="374">
                  <c:v>29578</c:v>
                </c:pt>
                <c:pt idx="375">
                  <c:v>29579</c:v>
                </c:pt>
                <c:pt idx="376">
                  <c:v>29581</c:v>
                </c:pt>
                <c:pt idx="377">
                  <c:v>29584</c:v>
                </c:pt>
                <c:pt idx="378">
                  <c:v>29585</c:v>
                </c:pt>
                <c:pt idx="379">
                  <c:v>29586</c:v>
                </c:pt>
                <c:pt idx="380">
                  <c:v>29588</c:v>
                </c:pt>
                <c:pt idx="381">
                  <c:v>29591</c:v>
                </c:pt>
                <c:pt idx="382">
                  <c:v>29592</c:v>
                </c:pt>
                <c:pt idx="383">
                  <c:v>29593</c:v>
                </c:pt>
                <c:pt idx="384">
                  <c:v>29594</c:v>
                </c:pt>
                <c:pt idx="385">
                  <c:v>29595</c:v>
                </c:pt>
                <c:pt idx="386">
                  <c:v>29598</c:v>
                </c:pt>
                <c:pt idx="387">
                  <c:v>29599</c:v>
                </c:pt>
                <c:pt idx="388">
                  <c:v>29600</c:v>
                </c:pt>
                <c:pt idx="389">
                  <c:v>29601</c:v>
                </c:pt>
                <c:pt idx="390">
                  <c:v>29602</c:v>
                </c:pt>
                <c:pt idx="391">
                  <c:v>29605</c:v>
                </c:pt>
                <c:pt idx="392">
                  <c:v>29606</c:v>
                </c:pt>
                <c:pt idx="393">
                  <c:v>29607</c:v>
                </c:pt>
                <c:pt idx="394">
                  <c:v>29608</c:v>
                </c:pt>
                <c:pt idx="395">
                  <c:v>29609</c:v>
                </c:pt>
                <c:pt idx="396">
                  <c:v>29612</c:v>
                </c:pt>
                <c:pt idx="397">
                  <c:v>29613</c:v>
                </c:pt>
                <c:pt idx="398">
                  <c:v>29614</c:v>
                </c:pt>
                <c:pt idx="399">
                  <c:v>29615</c:v>
                </c:pt>
                <c:pt idx="400">
                  <c:v>29616</c:v>
                </c:pt>
                <c:pt idx="401">
                  <c:v>29619</c:v>
                </c:pt>
                <c:pt idx="402">
                  <c:v>29620</c:v>
                </c:pt>
                <c:pt idx="403">
                  <c:v>29621</c:v>
                </c:pt>
                <c:pt idx="404">
                  <c:v>29622</c:v>
                </c:pt>
                <c:pt idx="405">
                  <c:v>29623</c:v>
                </c:pt>
                <c:pt idx="406">
                  <c:v>29626</c:v>
                </c:pt>
                <c:pt idx="407">
                  <c:v>29627</c:v>
                </c:pt>
                <c:pt idx="408">
                  <c:v>29628</c:v>
                </c:pt>
                <c:pt idx="409">
                  <c:v>29629</c:v>
                </c:pt>
                <c:pt idx="410">
                  <c:v>29630</c:v>
                </c:pt>
                <c:pt idx="411">
                  <c:v>29634</c:v>
                </c:pt>
                <c:pt idx="412">
                  <c:v>29635</c:v>
                </c:pt>
                <c:pt idx="413">
                  <c:v>29636</c:v>
                </c:pt>
                <c:pt idx="414">
                  <c:v>29637</c:v>
                </c:pt>
                <c:pt idx="415">
                  <c:v>29640</c:v>
                </c:pt>
                <c:pt idx="416">
                  <c:v>29641</c:v>
                </c:pt>
                <c:pt idx="417">
                  <c:v>29642</c:v>
                </c:pt>
                <c:pt idx="418">
                  <c:v>29643</c:v>
                </c:pt>
                <c:pt idx="419">
                  <c:v>29644</c:v>
                </c:pt>
                <c:pt idx="420">
                  <c:v>29647</c:v>
                </c:pt>
                <c:pt idx="421">
                  <c:v>29648</c:v>
                </c:pt>
                <c:pt idx="422">
                  <c:v>29649</c:v>
                </c:pt>
                <c:pt idx="423">
                  <c:v>29650</c:v>
                </c:pt>
                <c:pt idx="424">
                  <c:v>29651</c:v>
                </c:pt>
                <c:pt idx="425">
                  <c:v>29654</c:v>
                </c:pt>
                <c:pt idx="426">
                  <c:v>29655</c:v>
                </c:pt>
                <c:pt idx="427">
                  <c:v>29656</c:v>
                </c:pt>
                <c:pt idx="428">
                  <c:v>29657</c:v>
                </c:pt>
                <c:pt idx="429">
                  <c:v>29658</c:v>
                </c:pt>
                <c:pt idx="430">
                  <c:v>29661</c:v>
                </c:pt>
                <c:pt idx="431">
                  <c:v>29662</c:v>
                </c:pt>
                <c:pt idx="432">
                  <c:v>29663</c:v>
                </c:pt>
                <c:pt idx="433">
                  <c:v>29664</c:v>
                </c:pt>
                <c:pt idx="434">
                  <c:v>29665</c:v>
                </c:pt>
                <c:pt idx="435">
                  <c:v>29668</c:v>
                </c:pt>
                <c:pt idx="436">
                  <c:v>29669</c:v>
                </c:pt>
                <c:pt idx="437">
                  <c:v>29670</c:v>
                </c:pt>
                <c:pt idx="438">
                  <c:v>29671</c:v>
                </c:pt>
                <c:pt idx="439">
                  <c:v>29672</c:v>
                </c:pt>
                <c:pt idx="440">
                  <c:v>29675</c:v>
                </c:pt>
                <c:pt idx="441">
                  <c:v>29676</c:v>
                </c:pt>
                <c:pt idx="442">
                  <c:v>29677</c:v>
                </c:pt>
                <c:pt idx="443">
                  <c:v>29678</c:v>
                </c:pt>
                <c:pt idx="444">
                  <c:v>29679</c:v>
                </c:pt>
                <c:pt idx="445">
                  <c:v>29682</c:v>
                </c:pt>
                <c:pt idx="446">
                  <c:v>29683</c:v>
                </c:pt>
                <c:pt idx="447">
                  <c:v>29684</c:v>
                </c:pt>
                <c:pt idx="448">
                  <c:v>29685</c:v>
                </c:pt>
                <c:pt idx="449">
                  <c:v>29686</c:v>
                </c:pt>
                <c:pt idx="450">
                  <c:v>29689</c:v>
                </c:pt>
                <c:pt idx="451">
                  <c:v>29690</c:v>
                </c:pt>
                <c:pt idx="452">
                  <c:v>29691</c:v>
                </c:pt>
                <c:pt idx="453">
                  <c:v>29692</c:v>
                </c:pt>
                <c:pt idx="454">
                  <c:v>29696</c:v>
                </c:pt>
                <c:pt idx="455">
                  <c:v>29697</c:v>
                </c:pt>
                <c:pt idx="456">
                  <c:v>29698</c:v>
                </c:pt>
                <c:pt idx="457">
                  <c:v>29699</c:v>
                </c:pt>
                <c:pt idx="458">
                  <c:v>29700</c:v>
                </c:pt>
                <c:pt idx="459">
                  <c:v>29703</c:v>
                </c:pt>
                <c:pt idx="460">
                  <c:v>29704</c:v>
                </c:pt>
                <c:pt idx="461">
                  <c:v>29705</c:v>
                </c:pt>
                <c:pt idx="462">
                  <c:v>29706</c:v>
                </c:pt>
                <c:pt idx="463">
                  <c:v>29707</c:v>
                </c:pt>
                <c:pt idx="464">
                  <c:v>29710</c:v>
                </c:pt>
                <c:pt idx="465">
                  <c:v>29711</c:v>
                </c:pt>
                <c:pt idx="466">
                  <c:v>29712</c:v>
                </c:pt>
                <c:pt idx="467">
                  <c:v>29713</c:v>
                </c:pt>
                <c:pt idx="468">
                  <c:v>29714</c:v>
                </c:pt>
                <c:pt idx="469">
                  <c:v>29717</c:v>
                </c:pt>
                <c:pt idx="470">
                  <c:v>29718</c:v>
                </c:pt>
                <c:pt idx="471">
                  <c:v>29719</c:v>
                </c:pt>
                <c:pt idx="472">
                  <c:v>29720</c:v>
                </c:pt>
                <c:pt idx="473">
                  <c:v>29721</c:v>
                </c:pt>
                <c:pt idx="474">
                  <c:v>29724</c:v>
                </c:pt>
                <c:pt idx="475">
                  <c:v>29725</c:v>
                </c:pt>
                <c:pt idx="476">
                  <c:v>29726</c:v>
                </c:pt>
                <c:pt idx="477">
                  <c:v>29727</c:v>
                </c:pt>
                <c:pt idx="478">
                  <c:v>29728</c:v>
                </c:pt>
                <c:pt idx="479">
                  <c:v>29732</c:v>
                </c:pt>
                <c:pt idx="480">
                  <c:v>29733</c:v>
                </c:pt>
                <c:pt idx="481">
                  <c:v>29734</c:v>
                </c:pt>
                <c:pt idx="482">
                  <c:v>29735</c:v>
                </c:pt>
                <c:pt idx="483">
                  <c:v>29738</c:v>
                </c:pt>
                <c:pt idx="484">
                  <c:v>29739</c:v>
                </c:pt>
                <c:pt idx="485">
                  <c:v>29740</c:v>
                </c:pt>
                <c:pt idx="486">
                  <c:v>29741</c:v>
                </c:pt>
                <c:pt idx="487">
                  <c:v>29742</c:v>
                </c:pt>
                <c:pt idx="488">
                  <c:v>29745</c:v>
                </c:pt>
                <c:pt idx="489">
                  <c:v>29746</c:v>
                </c:pt>
                <c:pt idx="490">
                  <c:v>29747</c:v>
                </c:pt>
                <c:pt idx="491">
                  <c:v>29748</c:v>
                </c:pt>
                <c:pt idx="492">
                  <c:v>29749</c:v>
                </c:pt>
                <c:pt idx="493">
                  <c:v>29752</c:v>
                </c:pt>
                <c:pt idx="494">
                  <c:v>29753</c:v>
                </c:pt>
                <c:pt idx="495">
                  <c:v>29754</c:v>
                </c:pt>
                <c:pt idx="496">
                  <c:v>29755</c:v>
                </c:pt>
                <c:pt idx="497">
                  <c:v>29756</c:v>
                </c:pt>
                <c:pt idx="498">
                  <c:v>29759</c:v>
                </c:pt>
                <c:pt idx="499">
                  <c:v>29760</c:v>
                </c:pt>
                <c:pt idx="500">
                  <c:v>29761</c:v>
                </c:pt>
                <c:pt idx="501">
                  <c:v>29762</c:v>
                </c:pt>
                <c:pt idx="502">
                  <c:v>29763</c:v>
                </c:pt>
                <c:pt idx="503">
                  <c:v>29766</c:v>
                </c:pt>
                <c:pt idx="504">
                  <c:v>29767</c:v>
                </c:pt>
                <c:pt idx="505">
                  <c:v>29768</c:v>
                </c:pt>
                <c:pt idx="506">
                  <c:v>29769</c:v>
                </c:pt>
                <c:pt idx="507">
                  <c:v>29773</c:v>
                </c:pt>
                <c:pt idx="508">
                  <c:v>29774</c:v>
                </c:pt>
                <c:pt idx="509">
                  <c:v>29775</c:v>
                </c:pt>
                <c:pt idx="510">
                  <c:v>29776</c:v>
                </c:pt>
                <c:pt idx="511">
                  <c:v>29777</c:v>
                </c:pt>
                <c:pt idx="512">
                  <c:v>29780</c:v>
                </c:pt>
                <c:pt idx="513">
                  <c:v>29781</c:v>
                </c:pt>
                <c:pt idx="514">
                  <c:v>29782</c:v>
                </c:pt>
                <c:pt idx="515">
                  <c:v>29783</c:v>
                </c:pt>
                <c:pt idx="516">
                  <c:v>29784</c:v>
                </c:pt>
                <c:pt idx="517">
                  <c:v>29787</c:v>
                </c:pt>
                <c:pt idx="518">
                  <c:v>29788</c:v>
                </c:pt>
                <c:pt idx="519">
                  <c:v>29789</c:v>
                </c:pt>
                <c:pt idx="520">
                  <c:v>29790</c:v>
                </c:pt>
                <c:pt idx="521">
                  <c:v>29791</c:v>
                </c:pt>
                <c:pt idx="522">
                  <c:v>29794</c:v>
                </c:pt>
                <c:pt idx="523">
                  <c:v>29795</c:v>
                </c:pt>
                <c:pt idx="524">
                  <c:v>29796</c:v>
                </c:pt>
                <c:pt idx="525">
                  <c:v>29797</c:v>
                </c:pt>
                <c:pt idx="526">
                  <c:v>29798</c:v>
                </c:pt>
                <c:pt idx="527">
                  <c:v>29801</c:v>
                </c:pt>
                <c:pt idx="528">
                  <c:v>29802</c:v>
                </c:pt>
                <c:pt idx="529">
                  <c:v>29803</c:v>
                </c:pt>
                <c:pt idx="530">
                  <c:v>29804</c:v>
                </c:pt>
                <c:pt idx="531">
                  <c:v>29805</c:v>
                </c:pt>
                <c:pt idx="532">
                  <c:v>29808</c:v>
                </c:pt>
                <c:pt idx="533">
                  <c:v>29809</c:v>
                </c:pt>
                <c:pt idx="534">
                  <c:v>29810</c:v>
                </c:pt>
                <c:pt idx="535">
                  <c:v>29811</c:v>
                </c:pt>
                <c:pt idx="536">
                  <c:v>29812</c:v>
                </c:pt>
                <c:pt idx="537">
                  <c:v>29815</c:v>
                </c:pt>
                <c:pt idx="538">
                  <c:v>29816</c:v>
                </c:pt>
                <c:pt idx="539">
                  <c:v>29817</c:v>
                </c:pt>
                <c:pt idx="540">
                  <c:v>29818</c:v>
                </c:pt>
                <c:pt idx="541">
                  <c:v>29819</c:v>
                </c:pt>
                <c:pt idx="542">
                  <c:v>29822</c:v>
                </c:pt>
                <c:pt idx="543">
                  <c:v>29823</c:v>
                </c:pt>
                <c:pt idx="544">
                  <c:v>29824</c:v>
                </c:pt>
                <c:pt idx="545">
                  <c:v>29825</c:v>
                </c:pt>
                <c:pt idx="546">
                  <c:v>29826</c:v>
                </c:pt>
                <c:pt idx="547">
                  <c:v>29829</c:v>
                </c:pt>
                <c:pt idx="548">
                  <c:v>29830</c:v>
                </c:pt>
                <c:pt idx="549">
                  <c:v>29831</c:v>
                </c:pt>
                <c:pt idx="550">
                  <c:v>29832</c:v>
                </c:pt>
                <c:pt idx="551">
                  <c:v>29833</c:v>
                </c:pt>
                <c:pt idx="552">
                  <c:v>29837</c:v>
                </c:pt>
                <c:pt idx="553">
                  <c:v>29838</c:v>
                </c:pt>
                <c:pt idx="554">
                  <c:v>29839</c:v>
                </c:pt>
                <c:pt idx="555">
                  <c:v>29840</c:v>
                </c:pt>
                <c:pt idx="556">
                  <c:v>29843</c:v>
                </c:pt>
                <c:pt idx="557">
                  <c:v>29844</c:v>
                </c:pt>
                <c:pt idx="558">
                  <c:v>29845</c:v>
                </c:pt>
                <c:pt idx="559">
                  <c:v>29846</c:v>
                </c:pt>
                <c:pt idx="560">
                  <c:v>29847</c:v>
                </c:pt>
                <c:pt idx="561">
                  <c:v>29850</c:v>
                </c:pt>
                <c:pt idx="562">
                  <c:v>29851</c:v>
                </c:pt>
                <c:pt idx="563">
                  <c:v>29852</c:v>
                </c:pt>
                <c:pt idx="564">
                  <c:v>29853</c:v>
                </c:pt>
                <c:pt idx="565">
                  <c:v>29854</c:v>
                </c:pt>
                <c:pt idx="566">
                  <c:v>29857</c:v>
                </c:pt>
                <c:pt idx="567">
                  <c:v>29858</c:v>
                </c:pt>
                <c:pt idx="568">
                  <c:v>29859</c:v>
                </c:pt>
                <c:pt idx="569">
                  <c:v>29860</c:v>
                </c:pt>
                <c:pt idx="570">
                  <c:v>29861</c:v>
                </c:pt>
                <c:pt idx="571">
                  <c:v>29864</c:v>
                </c:pt>
                <c:pt idx="572">
                  <c:v>29865</c:v>
                </c:pt>
                <c:pt idx="573">
                  <c:v>29866</c:v>
                </c:pt>
                <c:pt idx="574">
                  <c:v>29867</c:v>
                </c:pt>
                <c:pt idx="575">
                  <c:v>29868</c:v>
                </c:pt>
                <c:pt idx="576">
                  <c:v>29871</c:v>
                </c:pt>
                <c:pt idx="577">
                  <c:v>29872</c:v>
                </c:pt>
                <c:pt idx="578">
                  <c:v>29873</c:v>
                </c:pt>
                <c:pt idx="579">
                  <c:v>29874</c:v>
                </c:pt>
                <c:pt idx="580">
                  <c:v>29875</c:v>
                </c:pt>
                <c:pt idx="581">
                  <c:v>29878</c:v>
                </c:pt>
                <c:pt idx="582">
                  <c:v>29879</c:v>
                </c:pt>
                <c:pt idx="583">
                  <c:v>29880</c:v>
                </c:pt>
                <c:pt idx="584">
                  <c:v>29881</c:v>
                </c:pt>
                <c:pt idx="585">
                  <c:v>29882</c:v>
                </c:pt>
                <c:pt idx="586">
                  <c:v>29885</c:v>
                </c:pt>
                <c:pt idx="587">
                  <c:v>29886</c:v>
                </c:pt>
                <c:pt idx="588">
                  <c:v>29887</c:v>
                </c:pt>
                <c:pt idx="589">
                  <c:v>29888</c:v>
                </c:pt>
                <c:pt idx="590">
                  <c:v>29889</c:v>
                </c:pt>
                <c:pt idx="591">
                  <c:v>29892</c:v>
                </c:pt>
                <c:pt idx="592">
                  <c:v>29893</c:v>
                </c:pt>
                <c:pt idx="593">
                  <c:v>29894</c:v>
                </c:pt>
                <c:pt idx="594">
                  <c:v>29895</c:v>
                </c:pt>
                <c:pt idx="595">
                  <c:v>29896</c:v>
                </c:pt>
                <c:pt idx="596">
                  <c:v>29899</c:v>
                </c:pt>
                <c:pt idx="597">
                  <c:v>29900</c:v>
                </c:pt>
                <c:pt idx="598">
                  <c:v>29901</c:v>
                </c:pt>
                <c:pt idx="599">
                  <c:v>29902</c:v>
                </c:pt>
                <c:pt idx="600">
                  <c:v>29903</c:v>
                </c:pt>
                <c:pt idx="601">
                  <c:v>29906</c:v>
                </c:pt>
                <c:pt idx="602">
                  <c:v>29907</c:v>
                </c:pt>
                <c:pt idx="603">
                  <c:v>29908</c:v>
                </c:pt>
                <c:pt idx="604">
                  <c:v>29909</c:v>
                </c:pt>
                <c:pt idx="605">
                  <c:v>29910</c:v>
                </c:pt>
                <c:pt idx="606">
                  <c:v>29913</c:v>
                </c:pt>
                <c:pt idx="607">
                  <c:v>29914</c:v>
                </c:pt>
                <c:pt idx="608">
                  <c:v>29915</c:v>
                </c:pt>
                <c:pt idx="609">
                  <c:v>29917</c:v>
                </c:pt>
                <c:pt idx="610">
                  <c:v>29920</c:v>
                </c:pt>
                <c:pt idx="611">
                  <c:v>29921</c:v>
                </c:pt>
                <c:pt idx="612">
                  <c:v>29922</c:v>
                </c:pt>
                <c:pt idx="613">
                  <c:v>29923</c:v>
                </c:pt>
                <c:pt idx="614">
                  <c:v>29924</c:v>
                </c:pt>
                <c:pt idx="615">
                  <c:v>29927</c:v>
                </c:pt>
                <c:pt idx="616">
                  <c:v>29928</c:v>
                </c:pt>
                <c:pt idx="617">
                  <c:v>29929</c:v>
                </c:pt>
                <c:pt idx="618">
                  <c:v>29930</c:v>
                </c:pt>
                <c:pt idx="619">
                  <c:v>29931</c:v>
                </c:pt>
                <c:pt idx="620">
                  <c:v>29934</c:v>
                </c:pt>
                <c:pt idx="621">
                  <c:v>29935</c:v>
                </c:pt>
                <c:pt idx="622">
                  <c:v>29936</c:v>
                </c:pt>
                <c:pt idx="623">
                  <c:v>29937</c:v>
                </c:pt>
                <c:pt idx="624">
                  <c:v>29938</c:v>
                </c:pt>
                <c:pt idx="625">
                  <c:v>29941</c:v>
                </c:pt>
                <c:pt idx="626">
                  <c:v>29942</c:v>
                </c:pt>
                <c:pt idx="627">
                  <c:v>29943</c:v>
                </c:pt>
                <c:pt idx="628">
                  <c:v>29944</c:v>
                </c:pt>
                <c:pt idx="629">
                  <c:v>29948</c:v>
                </c:pt>
                <c:pt idx="630">
                  <c:v>29949</c:v>
                </c:pt>
                <c:pt idx="631">
                  <c:v>29950</c:v>
                </c:pt>
                <c:pt idx="632">
                  <c:v>29951</c:v>
                </c:pt>
                <c:pt idx="633">
                  <c:v>29955</c:v>
                </c:pt>
                <c:pt idx="634">
                  <c:v>29956</c:v>
                </c:pt>
                <c:pt idx="635">
                  <c:v>29957</c:v>
                </c:pt>
                <c:pt idx="636">
                  <c:v>29958</c:v>
                </c:pt>
                <c:pt idx="637">
                  <c:v>29959</c:v>
                </c:pt>
                <c:pt idx="638">
                  <c:v>29962</c:v>
                </c:pt>
                <c:pt idx="639">
                  <c:v>29963</c:v>
                </c:pt>
                <c:pt idx="640">
                  <c:v>29964</c:v>
                </c:pt>
                <c:pt idx="641">
                  <c:v>29965</c:v>
                </c:pt>
                <c:pt idx="642">
                  <c:v>29966</c:v>
                </c:pt>
                <c:pt idx="643">
                  <c:v>29969</c:v>
                </c:pt>
                <c:pt idx="644">
                  <c:v>29970</c:v>
                </c:pt>
                <c:pt idx="645">
                  <c:v>29971</c:v>
                </c:pt>
                <c:pt idx="646">
                  <c:v>29972</c:v>
                </c:pt>
                <c:pt idx="647">
                  <c:v>29973</c:v>
                </c:pt>
                <c:pt idx="648">
                  <c:v>29976</c:v>
                </c:pt>
                <c:pt idx="649">
                  <c:v>29977</c:v>
                </c:pt>
                <c:pt idx="650">
                  <c:v>29978</c:v>
                </c:pt>
                <c:pt idx="651">
                  <c:v>29979</c:v>
                </c:pt>
                <c:pt idx="652">
                  <c:v>29980</c:v>
                </c:pt>
                <c:pt idx="653">
                  <c:v>29983</c:v>
                </c:pt>
                <c:pt idx="654">
                  <c:v>29984</c:v>
                </c:pt>
                <c:pt idx="655">
                  <c:v>29985</c:v>
                </c:pt>
                <c:pt idx="656">
                  <c:v>29986</c:v>
                </c:pt>
                <c:pt idx="657">
                  <c:v>29987</c:v>
                </c:pt>
                <c:pt idx="658">
                  <c:v>29990</c:v>
                </c:pt>
                <c:pt idx="659">
                  <c:v>29991</c:v>
                </c:pt>
                <c:pt idx="660">
                  <c:v>29992</c:v>
                </c:pt>
                <c:pt idx="661">
                  <c:v>29993</c:v>
                </c:pt>
                <c:pt idx="662">
                  <c:v>29994</c:v>
                </c:pt>
                <c:pt idx="663">
                  <c:v>29998</c:v>
                </c:pt>
                <c:pt idx="664">
                  <c:v>29999</c:v>
                </c:pt>
                <c:pt idx="665">
                  <c:v>30000</c:v>
                </c:pt>
                <c:pt idx="666">
                  <c:v>30001</c:v>
                </c:pt>
                <c:pt idx="667">
                  <c:v>30004</c:v>
                </c:pt>
                <c:pt idx="668">
                  <c:v>30005</c:v>
                </c:pt>
                <c:pt idx="669">
                  <c:v>30006</c:v>
                </c:pt>
                <c:pt idx="670">
                  <c:v>30007</c:v>
                </c:pt>
                <c:pt idx="671">
                  <c:v>30008</c:v>
                </c:pt>
                <c:pt idx="672">
                  <c:v>30011</c:v>
                </c:pt>
                <c:pt idx="673">
                  <c:v>30012</c:v>
                </c:pt>
                <c:pt idx="674">
                  <c:v>30013</c:v>
                </c:pt>
                <c:pt idx="675">
                  <c:v>30014</c:v>
                </c:pt>
                <c:pt idx="676">
                  <c:v>30015</c:v>
                </c:pt>
                <c:pt idx="677">
                  <c:v>30018</c:v>
                </c:pt>
                <c:pt idx="678">
                  <c:v>30019</c:v>
                </c:pt>
                <c:pt idx="679">
                  <c:v>30020</c:v>
                </c:pt>
                <c:pt idx="680">
                  <c:v>30021</c:v>
                </c:pt>
                <c:pt idx="681">
                  <c:v>30022</c:v>
                </c:pt>
                <c:pt idx="682">
                  <c:v>30025</c:v>
                </c:pt>
                <c:pt idx="683">
                  <c:v>30026</c:v>
                </c:pt>
                <c:pt idx="684">
                  <c:v>30027</c:v>
                </c:pt>
                <c:pt idx="685">
                  <c:v>30028</c:v>
                </c:pt>
                <c:pt idx="686">
                  <c:v>30029</c:v>
                </c:pt>
                <c:pt idx="687">
                  <c:v>30032</c:v>
                </c:pt>
                <c:pt idx="688">
                  <c:v>30033</c:v>
                </c:pt>
                <c:pt idx="689">
                  <c:v>30034</c:v>
                </c:pt>
                <c:pt idx="690">
                  <c:v>30035</c:v>
                </c:pt>
                <c:pt idx="691">
                  <c:v>30036</c:v>
                </c:pt>
                <c:pt idx="692">
                  <c:v>30039</c:v>
                </c:pt>
                <c:pt idx="693">
                  <c:v>30040</c:v>
                </c:pt>
                <c:pt idx="694">
                  <c:v>30041</c:v>
                </c:pt>
                <c:pt idx="695">
                  <c:v>30042</c:v>
                </c:pt>
                <c:pt idx="696">
                  <c:v>30043</c:v>
                </c:pt>
                <c:pt idx="697">
                  <c:v>30046</c:v>
                </c:pt>
                <c:pt idx="698">
                  <c:v>30047</c:v>
                </c:pt>
                <c:pt idx="699">
                  <c:v>30048</c:v>
                </c:pt>
                <c:pt idx="700">
                  <c:v>30049</c:v>
                </c:pt>
                <c:pt idx="701">
                  <c:v>30053</c:v>
                </c:pt>
                <c:pt idx="702">
                  <c:v>30054</c:v>
                </c:pt>
                <c:pt idx="703">
                  <c:v>30055</c:v>
                </c:pt>
                <c:pt idx="704">
                  <c:v>30056</c:v>
                </c:pt>
                <c:pt idx="705">
                  <c:v>30057</c:v>
                </c:pt>
                <c:pt idx="706">
                  <c:v>30060</c:v>
                </c:pt>
                <c:pt idx="707">
                  <c:v>30061</c:v>
                </c:pt>
                <c:pt idx="708">
                  <c:v>30062</c:v>
                </c:pt>
                <c:pt idx="709">
                  <c:v>30063</c:v>
                </c:pt>
                <c:pt idx="710">
                  <c:v>30064</c:v>
                </c:pt>
                <c:pt idx="711">
                  <c:v>30067</c:v>
                </c:pt>
                <c:pt idx="712">
                  <c:v>30068</c:v>
                </c:pt>
                <c:pt idx="713">
                  <c:v>30069</c:v>
                </c:pt>
                <c:pt idx="714">
                  <c:v>30070</c:v>
                </c:pt>
                <c:pt idx="715">
                  <c:v>30071</c:v>
                </c:pt>
                <c:pt idx="716">
                  <c:v>30074</c:v>
                </c:pt>
                <c:pt idx="717">
                  <c:v>30075</c:v>
                </c:pt>
                <c:pt idx="718">
                  <c:v>30076</c:v>
                </c:pt>
                <c:pt idx="719">
                  <c:v>30077</c:v>
                </c:pt>
                <c:pt idx="720">
                  <c:v>30078</c:v>
                </c:pt>
                <c:pt idx="721">
                  <c:v>30081</c:v>
                </c:pt>
                <c:pt idx="722">
                  <c:v>30082</c:v>
                </c:pt>
                <c:pt idx="723">
                  <c:v>30083</c:v>
                </c:pt>
                <c:pt idx="724">
                  <c:v>30084</c:v>
                </c:pt>
                <c:pt idx="725">
                  <c:v>30085</c:v>
                </c:pt>
                <c:pt idx="726">
                  <c:v>30088</c:v>
                </c:pt>
                <c:pt idx="727">
                  <c:v>30089</c:v>
                </c:pt>
                <c:pt idx="728">
                  <c:v>30090</c:v>
                </c:pt>
                <c:pt idx="729">
                  <c:v>30091</c:v>
                </c:pt>
                <c:pt idx="730">
                  <c:v>30092</c:v>
                </c:pt>
                <c:pt idx="731">
                  <c:v>30095</c:v>
                </c:pt>
                <c:pt idx="732">
                  <c:v>30096</c:v>
                </c:pt>
                <c:pt idx="733">
                  <c:v>30097</c:v>
                </c:pt>
                <c:pt idx="734">
                  <c:v>30098</c:v>
                </c:pt>
                <c:pt idx="735">
                  <c:v>30099</c:v>
                </c:pt>
                <c:pt idx="736">
                  <c:v>30103</c:v>
                </c:pt>
                <c:pt idx="737">
                  <c:v>30104</c:v>
                </c:pt>
                <c:pt idx="738">
                  <c:v>30105</c:v>
                </c:pt>
                <c:pt idx="739">
                  <c:v>30106</c:v>
                </c:pt>
                <c:pt idx="740">
                  <c:v>30109</c:v>
                </c:pt>
                <c:pt idx="741">
                  <c:v>30110</c:v>
                </c:pt>
                <c:pt idx="742">
                  <c:v>30111</c:v>
                </c:pt>
                <c:pt idx="743">
                  <c:v>30112</c:v>
                </c:pt>
                <c:pt idx="744">
                  <c:v>30113</c:v>
                </c:pt>
                <c:pt idx="745">
                  <c:v>30116</c:v>
                </c:pt>
                <c:pt idx="746">
                  <c:v>30117</c:v>
                </c:pt>
                <c:pt idx="747">
                  <c:v>30118</c:v>
                </c:pt>
                <c:pt idx="748">
                  <c:v>30119</c:v>
                </c:pt>
                <c:pt idx="749">
                  <c:v>30120</c:v>
                </c:pt>
                <c:pt idx="750">
                  <c:v>30123</c:v>
                </c:pt>
                <c:pt idx="751">
                  <c:v>30124</c:v>
                </c:pt>
                <c:pt idx="752">
                  <c:v>30125</c:v>
                </c:pt>
                <c:pt idx="753">
                  <c:v>30126</c:v>
                </c:pt>
                <c:pt idx="754">
                  <c:v>30127</c:v>
                </c:pt>
                <c:pt idx="755">
                  <c:v>30130</c:v>
                </c:pt>
                <c:pt idx="756">
                  <c:v>30131</c:v>
                </c:pt>
                <c:pt idx="757">
                  <c:v>30132</c:v>
                </c:pt>
                <c:pt idx="758">
                  <c:v>30133</c:v>
                </c:pt>
                <c:pt idx="759">
                  <c:v>30134</c:v>
                </c:pt>
                <c:pt idx="760">
                  <c:v>30138</c:v>
                </c:pt>
                <c:pt idx="761">
                  <c:v>30139</c:v>
                </c:pt>
                <c:pt idx="762">
                  <c:v>30140</c:v>
                </c:pt>
                <c:pt idx="763">
                  <c:v>30141</c:v>
                </c:pt>
                <c:pt idx="764">
                  <c:v>30144</c:v>
                </c:pt>
                <c:pt idx="765">
                  <c:v>30145</c:v>
                </c:pt>
                <c:pt idx="766">
                  <c:v>30146</c:v>
                </c:pt>
                <c:pt idx="767">
                  <c:v>30147</c:v>
                </c:pt>
                <c:pt idx="768">
                  <c:v>30148</c:v>
                </c:pt>
                <c:pt idx="769">
                  <c:v>30151</c:v>
                </c:pt>
                <c:pt idx="770">
                  <c:v>30152</c:v>
                </c:pt>
                <c:pt idx="771">
                  <c:v>30153</c:v>
                </c:pt>
                <c:pt idx="772">
                  <c:v>30154</c:v>
                </c:pt>
                <c:pt idx="773">
                  <c:v>30155</c:v>
                </c:pt>
                <c:pt idx="774">
                  <c:v>30158</c:v>
                </c:pt>
                <c:pt idx="775">
                  <c:v>30159</c:v>
                </c:pt>
                <c:pt idx="776">
                  <c:v>30160</c:v>
                </c:pt>
                <c:pt idx="777">
                  <c:v>30161</c:v>
                </c:pt>
                <c:pt idx="778">
                  <c:v>30162</c:v>
                </c:pt>
                <c:pt idx="779">
                  <c:v>30165</c:v>
                </c:pt>
                <c:pt idx="780">
                  <c:v>30166</c:v>
                </c:pt>
                <c:pt idx="781">
                  <c:v>30167</c:v>
                </c:pt>
                <c:pt idx="782">
                  <c:v>30168</c:v>
                </c:pt>
                <c:pt idx="783">
                  <c:v>30169</c:v>
                </c:pt>
                <c:pt idx="784">
                  <c:v>30172</c:v>
                </c:pt>
                <c:pt idx="785">
                  <c:v>30173</c:v>
                </c:pt>
                <c:pt idx="786">
                  <c:v>30174</c:v>
                </c:pt>
                <c:pt idx="787">
                  <c:v>30175</c:v>
                </c:pt>
                <c:pt idx="788">
                  <c:v>30176</c:v>
                </c:pt>
                <c:pt idx="789">
                  <c:v>30179</c:v>
                </c:pt>
                <c:pt idx="790">
                  <c:v>30180</c:v>
                </c:pt>
                <c:pt idx="791">
                  <c:v>30181</c:v>
                </c:pt>
                <c:pt idx="792">
                  <c:v>30182</c:v>
                </c:pt>
                <c:pt idx="793">
                  <c:v>30183</c:v>
                </c:pt>
                <c:pt idx="794">
                  <c:v>30186</c:v>
                </c:pt>
                <c:pt idx="795">
                  <c:v>30187</c:v>
                </c:pt>
                <c:pt idx="796">
                  <c:v>30188</c:v>
                </c:pt>
                <c:pt idx="797">
                  <c:v>30189</c:v>
                </c:pt>
                <c:pt idx="798">
                  <c:v>30190</c:v>
                </c:pt>
                <c:pt idx="799">
                  <c:v>30193</c:v>
                </c:pt>
                <c:pt idx="800">
                  <c:v>30194</c:v>
                </c:pt>
                <c:pt idx="801">
                  <c:v>30195</c:v>
                </c:pt>
                <c:pt idx="802">
                  <c:v>30196</c:v>
                </c:pt>
                <c:pt idx="803">
                  <c:v>30197</c:v>
                </c:pt>
                <c:pt idx="804">
                  <c:v>30201</c:v>
                </c:pt>
                <c:pt idx="805">
                  <c:v>30202</c:v>
                </c:pt>
                <c:pt idx="806">
                  <c:v>30203</c:v>
                </c:pt>
                <c:pt idx="807">
                  <c:v>30204</c:v>
                </c:pt>
                <c:pt idx="808">
                  <c:v>30207</c:v>
                </c:pt>
                <c:pt idx="809">
                  <c:v>30208</c:v>
                </c:pt>
                <c:pt idx="810">
                  <c:v>30209</c:v>
                </c:pt>
                <c:pt idx="811">
                  <c:v>30210</c:v>
                </c:pt>
                <c:pt idx="812">
                  <c:v>30211</c:v>
                </c:pt>
                <c:pt idx="813">
                  <c:v>30214</c:v>
                </c:pt>
                <c:pt idx="814">
                  <c:v>30215</c:v>
                </c:pt>
                <c:pt idx="815">
                  <c:v>30216</c:v>
                </c:pt>
                <c:pt idx="816">
                  <c:v>30217</c:v>
                </c:pt>
                <c:pt idx="817">
                  <c:v>30218</c:v>
                </c:pt>
                <c:pt idx="818">
                  <c:v>30221</c:v>
                </c:pt>
                <c:pt idx="819">
                  <c:v>30222</c:v>
                </c:pt>
                <c:pt idx="820">
                  <c:v>30223</c:v>
                </c:pt>
                <c:pt idx="821">
                  <c:v>30224</c:v>
                </c:pt>
                <c:pt idx="822">
                  <c:v>30225</c:v>
                </c:pt>
                <c:pt idx="823">
                  <c:v>30228</c:v>
                </c:pt>
                <c:pt idx="824">
                  <c:v>30229</c:v>
                </c:pt>
                <c:pt idx="825">
                  <c:v>30230</c:v>
                </c:pt>
                <c:pt idx="826">
                  <c:v>30231</c:v>
                </c:pt>
                <c:pt idx="827">
                  <c:v>30232</c:v>
                </c:pt>
                <c:pt idx="828">
                  <c:v>30235</c:v>
                </c:pt>
                <c:pt idx="829">
                  <c:v>30236</c:v>
                </c:pt>
                <c:pt idx="830">
                  <c:v>30237</c:v>
                </c:pt>
                <c:pt idx="831">
                  <c:v>30238</c:v>
                </c:pt>
                <c:pt idx="832">
                  <c:v>30239</c:v>
                </c:pt>
                <c:pt idx="833">
                  <c:v>30242</c:v>
                </c:pt>
                <c:pt idx="834">
                  <c:v>30243</c:v>
                </c:pt>
                <c:pt idx="835">
                  <c:v>30244</c:v>
                </c:pt>
                <c:pt idx="836">
                  <c:v>30245</c:v>
                </c:pt>
                <c:pt idx="837">
                  <c:v>30246</c:v>
                </c:pt>
                <c:pt idx="838">
                  <c:v>30249</c:v>
                </c:pt>
                <c:pt idx="839">
                  <c:v>30250</c:v>
                </c:pt>
                <c:pt idx="840">
                  <c:v>30251</c:v>
                </c:pt>
                <c:pt idx="841">
                  <c:v>30252</c:v>
                </c:pt>
                <c:pt idx="842">
                  <c:v>30253</c:v>
                </c:pt>
                <c:pt idx="843">
                  <c:v>30256</c:v>
                </c:pt>
                <c:pt idx="844">
                  <c:v>30257</c:v>
                </c:pt>
                <c:pt idx="845">
                  <c:v>30258</c:v>
                </c:pt>
                <c:pt idx="846">
                  <c:v>30259</c:v>
                </c:pt>
                <c:pt idx="847">
                  <c:v>30260</c:v>
                </c:pt>
                <c:pt idx="848">
                  <c:v>30263</c:v>
                </c:pt>
                <c:pt idx="849">
                  <c:v>30264</c:v>
                </c:pt>
                <c:pt idx="850">
                  <c:v>30265</c:v>
                </c:pt>
                <c:pt idx="851">
                  <c:v>30266</c:v>
                </c:pt>
                <c:pt idx="852">
                  <c:v>30267</c:v>
                </c:pt>
                <c:pt idx="853">
                  <c:v>30270</c:v>
                </c:pt>
                <c:pt idx="854">
                  <c:v>30271</c:v>
                </c:pt>
                <c:pt idx="855">
                  <c:v>30272</c:v>
                </c:pt>
                <c:pt idx="856">
                  <c:v>30273</c:v>
                </c:pt>
                <c:pt idx="857">
                  <c:v>30274</c:v>
                </c:pt>
                <c:pt idx="858">
                  <c:v>30277</c:v>
                </c:pt>
                <c:pt idx="859">
                  <c:v>30278</c:v>
                </c:pt>
                <c:pt idx="860">
                  <c:v>30279</c:v>
                </c:pt>
                <c:pt idx="861">
                  <c:v>30281</c:v>
                </c:pt>
                <c:pt idx="862">
                  <c:v>30284</c:v>
                </c:pt>
                <c:pt idx="863">
                  <c:v>30285</c:v>
                </c:pt>
                <c:pt idx="864">
                  <c:v>30286</c:v>
                </c:pt>
                <c:pt idx="865">
                  <c:v>30287</c:v>
                </c:pt>
                <c:pt idx="866">
                  <c:v>30288</c:v>
                </c:pt>
                <c:pt idx="867">
                  <c:v>30291</c:v>
                </c:pt>
                <c:pt idx="868">
                  <c:v>30292</c:v>
                </c:pt>
                <c:pt idx="869">
                  <c:v>30293</c:v>
                </c:pt>
                <c:pt idx="870">
                  <c:v>30294</c:v>
                </c:pt>
                <c:pt idx="871">
                  <c:v>30295</c:v>
                </c:pt>
                <c:pt idx="872">
                  <c:v>30298</c:v>
                </c:pt>
                <c:pt idx="873">
                  <c:v>30299</c:v>
                </c:pt>
                <c:pt idx="874">
                  <c:v>30300</c:v>
                </c:pt>
                <c:pt idx="875">
                  <c:v>30301</c:v>
                </c:pt>
                <c:pt idx="876">
                  <c:v>30302</c:v>
                </c:pt>
                <c:pt idx="877">
                  <c:v>30305</c:v>
                </c:pt>
                <c:pt idx="878">
                  <c:v>30306</c:v>
                </c:pt>
                <c:pt idx="879">
                  <c:v>30307</c:v>
                </c:pt>
                <c:pt idx="880">
                  <c:v>30308</c:v>
                </c:pt>
                <c:pt idx="881">
                  <c:v>30312</c:v>
                </c:pt>
                <c:pt idx="882">
                  <c:v>30313</c:v>
                </c:pt>
                <c:pt idx="883">
                  <c:v>30314</c:v>
                </c:pt>
                <c:pt idx="884">
                  <c:v>30315</c:v>
                </c:pt>
                <c:pt idx="885">
                  <c:v>30316</c:v>
                </c:pt>
                <c:pt idx="886">
                  <c:v>30319</c:v>
                </c:pt>
                <c:pt idx="887">
                  <c:v>30320</c:v>
                </c:pt>
                <c:pt idx="888">
                  <c:v>30321</c:v>
                </c:pt>
                <c:pt idx="889">
                  <c:v>30322</c:v>
                </c:pt>
                <c:pt idx="890">
                  <c:v>30323</c:v>
                </c:pt>
                <c:pt idx="891">
                  <c:v>30326</c:v>
                </c:pt>
                <c:pt idx="892">
                  <c:v>30327</c:v>
                </c:pt>
                <c:pt idx="893">
                  <c:v>30328</c:v>
                </c:pt>
                <c:pt idx="894">
                  <c:v>30329</c:v>
                </c:pt>
                <c:pt idx="895">
                  <c:v>30330</c:v>
                </c:pt>
                <c:pt idx="896">
                  <c:v>30333</c:v>
                </c:pt>
                <c:pt idx="897">
                  <c:v>30334</c:v>
                </c:pt>
                <c:pt idx="898">
                  <c:v>30335</c:v>
                </c:pt>
                <c:pt idx="899">
                  <c:v>30336</c:v>
                </c:pt>
                <c:pt idx="900">
                  <c:v>30337</c:v>
                </c:pt>
                <c:pt idx="901">
                  <c:v>30340</c:v>
                </c:pt>
                <c:pt idx="902">
                  <c:v>30341</c:v>
                </c:pt>
                <c:pt idx="903">
                  <c:v>30342</c:v>
                </c:pt>
                <c:pt idx="904">
                  <c:v>30343</c:v>
                </c:pt>
                <c:pt idx="905">
                  <c:v>30344</c:v>
                </c:pt>
                <c:pt idx="906">
                  <c:v>30347</c:v>
                </c:pt>
                <c:pt idx="907">
                  <c:v>30348</c:v>
                </c:pt>
                <c:pt idx="908">
                  <c:v>30349</c:v>
                </c:pt>
                <c:pt idx="909">
                  <c:v>30350</c:v>
                </c:pt>
                <c:pt idx="910">
                  <c:v>30351</c:v>
                </c:pt>
                <c:pt idx="911">
                  <c:v>30354</c:v>
                </c:pt>
                <c:pt idx="912">
                  <c:v>30355</c:v>
                </c:pt>
                <c:pt idx="913">
                  <c:v>30356</c:v>
                </c:pt>
                <c:pt idx="914">
                  <c:v>30357</c:v>
                </c:pt>
                <c:pt idx="915">
                  <c:v>30358</c:v>
                </c:pt>
                <c:pt idx="916">
                  <c:v>30361</c:v>
                </c:pt>
                <c:pt idx="917">
                  <c:v>30362</c:v>
                </c:pt>
                <c:pt idx="918">
                  <c:v>30363</c:v>
                </c:pt>
                <c:pt idx="919">
                  <c:v>30364</c:v>
                </c:pt>
                <c:pt idx="920">
                  <c:v>30365</c:v>
                </c:pt>
                <c:pt idx="921">
                  <c:v>30369</c:v>
                </c:pt>
                <c:pt idx="922">
                  <c:v>30370</c:v>
                </c:pt>
                <c:pt idx="923">
                  <c:v>30371</c:v>
                </c:pt>
                <c:pt idx="924">
                  <c:v>30372</c:v>
                </c:pt>
                <c:pt idx="925">
                  <c:v>30375</c:v>
                </c:pt>
                <c:pt idx="926">
                  <c:v>30376</c:v>
                </c:pt>
                <c:pt idx="927">
                  <c:v>30377</c:v>
                </c:pt>
                <c:pt idx="928">
                  <c:v>30378</c:v>
                </c:pt>
                <c:pt idx="929">
                  <c:v>30379</c:v>
                </c:pt>
                <c:pt idx="930">
                  <c:v>30382</c:v>
                </c:pt>
                <c:pt idx="931">
                  <c:v>30383</c:v>
                </c:pt>
                <c:pt idx="932">
                  <c:v>30384</c:v>
                </c:pt>
                <c:pt idx="933">
                  <c:v>30385</c:v>
                </c:pt>
                <c:pt idx="934">
                  <c:v>30386</c:v>
                </c:pt>
                <c:pt idx="935">
                  <c:v>30389</c:v>
                </c:pt>
                <c:pt idx="936">
                  <c:v>30390</c:v>
                </c:pt>
                <c:pt idx="937">
                  <c:v>30391</c:v>
                </c:pt>
                <c:pt idx="938">
                  <c:v>30392</c:v>
                </c:pt>
                <c:pt idx="939">
                  <c:v>30393</c:v>
                </c:pt>
                <c:pt idx="940">
                  <c:v>30396</c:v>
                </c:pt>
                <c:pt idx="941">
                  <c:v>30397</c:v>
                </c:pt>
                <c:pt idx="942">
                  <c:v>30398</c:v>
                </c:pt>
                <c:pt idx="943">
                  <c:v>30399</c:v>
                </c:pt>
                <c:pt idx="944">
                  <c:v>30400</c:v>
                </c:pt>
                <c:pt idx="945">
                  <c:v>30403</c:v>
                </c:pt>
                <c:pt idx="946">
                  <c:v>30404</c:v>
                </c:pt>
                <c:pt idx="947">
                  <c:v>30405</c:v>
                </c:pt>
                <c:pt idx="948">
                  <c:v>30406</c:v>
                </c:pt>
                <c:pt idx="949">
                  <c:v>30410</c:v>
                </c:pt>
                <c:pt idx="950">
                  <c:v>30411</c:v>
                </c:pt>
                <c:pt idx="951">
                  <c:v>30412</c:v>
                </c:pt>
                <c:pt idx="952">
                  <c:v>30413</c:v>
                </c:pt>
                <c:pt idx="953">
                  <c:v>30414</c:v>
                </c:pt>
                <c:pt idx="954">
                  <c:v>30417</c:v>
                </c:pt>
                <c:pt idx="955">
                  <c:v>30418</c:v>
                </c:pt>
                <c:pt idx="956">
                  <c:v>30419</c:v>
                </c:pt>
                <c:pt idx="957">
                  <c:v>30420</c:v>
                </c:pt>
                <c:pt idx="958">
                  <c:v>30421</c:v>
                </c:pt>
                <c:pt idx="959">
                  <c:v>30424</c:v>
                </c:pt>
                <c:pt idx="960">
                  <c:v>30425</c:v>
                </c:pt>
                <c:pt idx="961">
                  <c:v>30426</c:v>
                </c:pt>
                <c:pt idx="962">
                  <c:v>30427</c:v>
                </c:pt>
                <c:pt idx="963">
                  <c:v>30428</c:v>
                </c:pt>
                <c:pt idx="964">
                  <c:v>30431</c:v>
                </c:pt>
                <c:pt idx="965">
                  <c:v>30432</c:v>
                </c:pt>
                <c:pt idx="966">
                  <c:v>30433</c:v>
                </c:pt>
                <c:pt idx="967">
                  <c:v>30434</c:v>
                </c:pt>
                <c:pt idx="968">
                  <c:v>30435</c:v>
                </c:pt>
                <c:pt idx="969">
                  <c:v>30438</c:v>
                </c:pt>
                <c:pt idx="970">
                  <c:v>30439</c:v>
                </c:pt>
                <c:pt idx="971">
                  <c:v>30440</c:v>
                </c:pt>
                <c:pt idx="972">
                  <c:v>30441</c:v>
                </c:pt>
                <c:pt idx="973">
                  <c:v>30442</c:v>
                </c:pt>
                <c:pt idx="974">
                  <c:v>30445</c:v>
                </c:pt>
                <c:pt idx="975">
                  <c:v>30446</c:v>
                </c:pt>
                <c:pt idx="976">
                  <c:v>30447</c:v>
                </c:pt>
                <c:pt idx="977">
                  <c:v>30448</c:v>
                </c:pt>
                <c:pt idx="978">
                  <c:v>30449</c:v>
                </c:pt>
                <c:pt idx="979">
                  <c:v>30452</c:v>
                </c:pt>
                <c:pt idx="980">
                  <c:v>30453</c:v>
                </c:pt>
                <c:pt idx="981">
                  <c:v>30454</c:v>
                </c:pt>
                <c:pt idx="982">
                  <c:v>30455</c:v>
                </c:pt>
                <c:pt idx="983">
                  <c:v>30456</c:v>
                </c:pt>
                <c:pt idx="984">
                  <c:v>30459</c:v>
                </c:pt>
                <c:pt idx="985">
                  <c:v>30460</c:v>
                </c:pt>
                <c:pt idx="986">
                  <c:v>30461</c:v>
                </c:pt>
                <c:pt idx="987">
                  <c:v>30462</c:v>
                </c:pt>
                <c:pt idx="988">
                  <c:v>30463</c:v>
                </c:pt>
                <c:pt idx="989">
                  <c:v>30467</c:v>
                </c:pt>
                <c:pt idx="990">
                  <c:v>30468</c:v>
                </c:pt>
                <c:pt idx="991">
                  <c:v>30469</c:v>
                </c:pt>
                <c:pt idx="992">
                  <c:v>30470</c:v>
                </c:pt>
                <c:pt idx="993">
                  <c:v>30473</c:v>
                </c:pt>
                <c:pt idx="994">
                  <c:v>30474</c:v>
                </c:pt>
                <c:pt idx="995">
                  <c:v>30475</c:v>
                </c:pt>
                <c:pt idx="996">
                  <c:v>30476</c:v>
                </c:pt>
                <c:pt idx="997">
                  <c:v>30477</c:v>
                </c:pt>
                <c:pt idx="998">
                  <c:v>30480</c:v>
                </c:pt>
                <c:pt idx="999">
                  <c:v>30481</c:v>
                </c:pt>
                <c:pt idx="1000">
                  <c:v>30482</c:v>
                </c:pt>
                <c:pt idx="1001">
                  <c:v>30483</c:v>
                </c:pt>
                <c:pt idx="1002">
                  <c:v>30484</c:v>
                </c:pt>
                <c:pt idx="1003">
                  <c:v>30487</c:v>
                </c:pt>
                <c:pt idx="1004">
                  <c:v>30488</c:v>
                </c:pt>
                <c:pt idx="1005">
                  <c:v>30489</c:v>
                </c:pt>
                <c:pt idx="1006">
                  <c:v>30490</c:v>
                </c:pt>
                <c:pt idx="1007">
                  <c:v>30491</c:v>
                </c:pt>
                <c:pt idx="1008">
                  <c:v>30494</c:v>
                </c:pt>
                <c:pt idx="1009">
                  <c:v>30495</c:v>
                </c:pt>
                <c:pt idx="1010">
                  <c:v>30496</c:v>
                </c:pt>
                <c:pt idx="1011">
                  <c:v>30497</c:v>
                </c:pt>
                <c:pt idx="1012">
                  <c:v>30498</c:v>
                </c:pt>
                <c:pt idx="1013">
                  <c:v>30502</c:v>
                </c:pt>
                <c:pt idx="1014">
                  <c:v>30503</c:v>
                </c:pt>
                <c:pt idx="1015">
                  <c:v>30504</c:v>
                </c:pt>
                <c:pt idx="1016">
                  <c:v>30505</c:v>
                </c:pt>
                <c:pt idx="1017">
                  <c:v>30508</c:v>
                </c:pt>
                <c:pt idx="1018">
                  <c:v>30509</c:v>
                </c:pt>
                <c:pt idx="1019">
                  <c:v>30510</c:v>
                </c:pt>
                <c:pt idx="1020">
                  <c:v>30511</c:v>
                </c:pt>
                <c:pt idx="1021">
                  <c:v>30512</c:v>
                </c:pt>
                <c:pt idx="1022">
                  <c:v>30515</c:v>
                </c:pt>
                <c:pt idx="1023">
                  <c:v>30516</c:v>
                </c:pt>
                <c:pt idx="1024">
                  <c:v>30517</c:v>
                </c:pt>
                <c:pt idx="1025">
                  <c:v>30518</c:v>
                </c:pt>
                <c:pt idx="1026">
                  <c:v>30519</c:v>
                </c:pt>
                <c:pt idx="1027">
                  <c:v>30522</c:v>
                </c:pt>
                <c:pt idx="1028">
                  <c:v>30523</c:v>
                </c:pt>
                <c:pt idx="1029">
                  <c:v>30524</c:v>
                </c:pt>
                <c:pt idx="1030">
                  <c:v>30525</c:v>
                </c:pt>
                <c:pt idx="1031">
                  <c:v>30526</c:v>
                </c:pt>
                <c:pt idx="1032">
                  <c:v>30529</c:v>
                </c:pt>
                <c:pt idx="1033">
                  <c:v>30530</c:v>
                </c:pt>
                <c:pt idx="1034">
                  <c:v>30531</c:v>
                </c:pt>
                <c:pt idx="1035">
                  <c:v>30532</c:v>
                </c:pt>
                <c:pt idx="1036">
                  <c:v>30533</c:v>
                </c:pt>
                <c:pt idx="1037">
                  <c:v>30536</c:v>
                </c:pt>
                <c:pt idx="1038">
                  <c:v>30537</c:v>
                </c:pt>
                <c:pt idx="1039">
                  <c:v>30538</c:v>
                </c:pt>
                <c:pt idx="1040">
                  <c:v>30539</c:v>
                </c:pt>
                <c:pt idx="1041">
                  <c:v>30540</c:v>
                </c:pt>
                <c:pt idx="1042">
                  <c:v>30543</c:v>
                </c:pt>
                <c:pt idx="1043">
                  <c:v>30544</c:v>
                </c:pt>
                <c:pt idx="1044">
                  <c:v>30545</c:v>
                </c:pt>
                <c:pt idx="1045">
                  <c:v>30546</c:v>
                </c:pt>
                <c:pt idx="1046">
                  <c:v>30547</c:v>
                </c:pt>
                <c:pt idx="1047">
                  <c:v>30550</c:v>
                </c:pt>
                <c:pt idx="1048">
                  <c:v>30551</c:v>
                </c:pt>
                <c:pt idx="1049">
                  <c:v>30552</c:v>
                </c:pt>
                <c:pt idx="1050">
                  <c:v>30553</c:v>
                </c:pt>
                <c:pt idx="1051">
                  <c:v>30554</c:v>
                </c:pt>
                <c:pt idx="1052">
                  <c:v>30557</c:v>
                </c:pt>
                <c:pt idx="1053">
                  <c:v>30558</c:v>
                </c:pt>
                <c:pt idx="1054">
                  <c:v>30559</c:v>
                </c:pt>
                <c:pt idx="1055">
                  <c:v>30560</c:v>
                </c:pt>
                <c:pt idx="1056">
                  <c:v>30561</c:v>
                </c:pt>
                <c:pt idx="1057">
                  <c:v>30565</c:v>
                </c:pt>
                <c:pt idx="1058">
                  <c:v>30566</c:v>
                </c:pt>
                <c:pt idx="1059">
                  <c:v>30567</c:v>
                </c:pt>
                <c:pt idx="1060">
                  <c:v>30568</c:v>
                </c:pt>
                <c:pt idx="1061">
                  <c:v>30571</c:v>
                </c:pt>
                <c:pt idx="1062">
                  <c:v>30572</c:v>
                </c:pt>
                <c:pt idx="1063">
                  <c:v>30573</c:v>
                </c:pt>
                <c:pt idx="1064">
                  <c:v>30574</c:v>
                </c:pt>
                <c:pt idx="1065">
                  <c:v>30575</c:v>
                </c:pt>
                <c:pt idx="1066">
                  <c:v>30578</c:v>
                </c:pt>
                <c:pt idx="1067">
                  <c:v>30579</c:v>
                </c:pt>
                <c:pt idx="1068">
                  <c:v>30580</c:v>
                </c:pt>
                <c:pt idx="1069">
                  <c:v>30581</c:v>
                </c:pt>
                <c:pt idx="1070">
                  <c:v>30582</c:v>
                </c:pt>
                <c:pt idx="1071">
                  <c:v>30585</c:v>
                </c:pt>
                <c:pt idx="1072">
                  <c:v>30586</c:v>
                </c:pt>
                <c:pt idx="1073">
                  <c:v>30587</c:v>
                </c:pt>
                <c:pt idx="1074">
                  <c:v>30588</c:v>
                </c:pt>
                <c:pt idx="1075">
                  <c:v>30589</c:v>
                </c:pt>
                <c:pt idx="1076">
                  <c:v>30592</c:v>
                </c:pt>
                <c:pt idx="1077">
                  <c:v>30593</c:v>
                </c:pt>
                <c:pt idx="1078">
                  <c:v>30594</c:v>
                </c:pt>
                <c:pt idx="1079">
                  <c:v>30595</c:v>
                </c:pt>
                <c:pt idx="1080">
                  <c:v>30596</c:v>
                </c:pt>
                <c:pt idx="1081">
                  <c:v>30599</c:v>
                </c:pt>
                <c:pt idx="1082">
                  <c:v>30600</c:v>
                </c:pt>
                <c:pt idx="1083">
                  <c:v>30601</c:v>
                </c:pt>
                <c:pt idx="1084">
                  <c:v>30602</c:v>
                </c:pt>
                <c:pt idx="1085">
                  <c:v>30603</c:v>
                </c:pt>
                <c:pt idx="1086">
                  <c:v>30606</c:v>
                </c:pt>
                <c:pt idx="1087">
                  <c:v>30607</c:v>
                </c:pt>
                <c:pt idx="1088">
                  <c:v>30608</c:v>
                </c:pt>
                <c:pt idx="1089">
                  <c:v>30609</c:v>
                </c:pt>
                <c:pt idx="1090">
                  <c:v>30610</c:v>
                </c:pt>
                <c:pt idx="1091">
                  <c:v>30613</c:v>
                </c:pt>
                <c:pt idx="1092">
                  <c:v>30614</c:v>
                </c:pt>
                <c:pt idx="1093">
                  <c:v>30615</c:v>
                </c:pt>
                <c:pt idx="1094">
                  <c:v>30616</c:v>
                </c:pt>
                <c:pt idx="1095">
                  <c:v>30617</c:v>
                </c:pt>
                <c:pt idx="1096">
                  <c:v>30620</c:v>
                </c:pt>
                <c:pt idx="1097">
                  <c:v>30621</c:v>
                </c:pt>
                <c:pt idx="1098">
                  <c:v>30622</c:v>
                </c:pt>
                <c:pt idx="1099">
                  <c:v>30623</c:v>
                </c:pt>
                <c:pt idx="1100">
                  <c:v>30624</c:v>
                </c:pt>
                <c:pt idx="1101">
                  <c:v>30627</c:v>
                </c:pt>
                <c:pt idx="1102">
                  <c:v>30628</c:v>
                </c:pt>
                <c:pt idx="1103">
                  <c:v>30629</c:v>
                </c:pt>
                <c:pt idx="1104">
                  <c:v>30630</c:v>
                </c:pt>
                <c:pt idx="1105">
                  <c:v>30631</c:v>
                </c:pt>
                <c:pt idx="1106">
                  <c:v>30634</c:v>
                </c:pt>
                <c:pt idx="1107">
                  <c:v>30635</c:v>
                </c:pt>
                <c:pt idx="1108">
                  <c:v>30636</c:v>
                </c:pt>
                <c:pt idx="1109">
                  <c:v>30637</c:v>
                </c:pt>
                <c:pt idx="1110">
                  <c:v>30638</c:v>
                </c:pt>
                <c:pt idx="1111">
                  <c:v>30641</c:v>
                </c:pt>
                <c:pt idx="1112">
                  <c:v>30642</c:v>
                </c:pt>
                <c:pt idx="1113">
                  <c:v>30643</c:v>
                </c:pt>
                <c:pt idx="1114">
                  <c:v>30645</c:v>
                </c:pt>
                <c:pt idx="1115">
                  <c:v>30648</c:v>
                </c:pt>
                <c:pt idx="1116">
                  <c:v>30649</c:v>
                </c:pt>
                <c:pt idx="1117">
                  <c:v>30650</c:v>
                </c:pt>
                <c:pt idx="1118">
                  <c:v>30651</c:v>
                </c:pt>
                <c:pt idx="1119">
                  <c:v>30652</c:v>
                </c:pt>
                <c:pt idx="1120">
                  <c:v>30655</c:v>
                </c:pt>
                <c:pt idx="1121">
                  <c:v>30656</c:v>
                </c:pt>
                <c:pt idx="1122">
                  <c:v>30657</c:v>
                </c:pt>
                <c:pt idx="1123">
                  <c:v>30658</c:v>
                </c:pt>
                <c:pt idx="1124">
                  <c:v>30659</c:v>
                </c:pt>
                <c:pt idx="1125">
                  <c:v>30662</c:v>
                </c:pt>
                <c:pt idx="1126">
                  <c:v>30663</c:v>
                </c:pt>
                <c:pt idx="1127">
                  <c:v>30664</c:v>
                </c:pt>
                <c:pt idx="1128">
                  <c:v>30665</c:v>
                </c:pt>
                <c:pt idx="1129">
                  <c:v>30666</c:v>
                </c:pt>
                <c:pt idx="1130">
                  <c:v>30669</c:v>
                </c:pt>
                <c:pt idx="1131">
                  <c:v>30670</c:v>
                </c:pt>
                <c:pt idx="1132">
                  <c:v>30671</c:v>
                </c:pt>
                <c:pt idx="1133">
                  <c:v>30672</c:v>
                </c:pt>
                <c:pt idx="1134">
                  <c:v>30673</c:v>
                </c:pt>
                <c:pt idx="1135">
                  <c:v>30677</c:v>
                </c:pt>
                <c:pt idx="1136">
                  <c:v>30678</c:v>
                </c:pt>
                <c:pt idx="1137">
                  <c:v>30679</c:v>
                </c:pt>
                <c:pt idx="1138">
                  <c:v>30680</c:v>
                </c:pt>
                <c:pt idx="1139">
                  <c:v>30684</c:v>
                </c:pt>
                <c:pt idx="1140">
                  <c:v>30685</c:v>
                </c:pt>
                <c:pt idx="1141">
                  <c:v>30686</c:v>
                </c:pt>
                <c:pt idx="1142">
                  <c:v>30687</c:v>
                </c:pt>
                <c:pt idx="1143">
                  <c:v>30690</c:v>
                </c:pt>
                <c:pt idx="1144">
                  <c:v>30691</c:v>
                </c:pt>
                <c:pt idx="1145">
                  <c:v>30692</c:v>
                </c:pt>
                <c:pt idx="1146">
                  <c:v>30693</c:v>
                </c:pt>
                <c:pt idx="1147">
                  <c:v>30694</c:v>
                </c:pt>
                <c:pt idx="1148">
                  <c:v>30697</c:v>
                </c:pt>
                <c:pt idx="1149">
                  <c:v>30698</c:v>
                </c:pt>
                <c:pt idx="1150">
                  <c:v>30699</c:v>
                </c:pt>
                <c:pt idx="1151">
                  <c:v>30700</c:v>
                </c:pt>
                <c:pt idx="1152">
                  <c:v>30701</c:v>
                </c:pt>
                <c:pt idx="1153">
                  <c:v>30704</c:v>
                </c:pt>
                <c:pt idx="1154">
                  <c:v>30705</c:v>
                </c:pt>
                <c:pt idx="1155">
                  <c:v>30706</c:v>
                </c:pt>
                <c:pt idx="1156">
                  <c:v>30707</c:v>
                </c:pt>
                <c:pt idx="1157">
                  <c:v>30708</c:v>
                </c:pt>
                <c:pt idx="1158">
                  <c:v>30711</c:v>
                </c:pt>
                <c:pt idx="1159">
                  <c:v>30712</c:v>
                </c:pt>
                <c:pt idx="1160">
                  <c:v>30713</c:v>
                </c:pt>
                <c:pt idx="1161">
                  <c:v>30714</c:v>
                </c:pt>
                <c:pt idx="1162">
                  <c:v>30715</c:v>
                </c:pt>
                <c:pt idx="1163">
                  <c:v>30718</c:v>
                </c:pt>
                <c:pt idx="1164">
                  <c:v>30719</c:v>
                </c:pt>
                <c:pt idx="1165">
                  <c:v>30720</c:v>
                </c:pt>
                <c:pt idx="1166">
                  <c:v>30721</c:v>
                </c:pt>
                <c:pt idx="1167">
                  <c:v>30722</c:v>
                </c:pt>
                <c:pt idx="1168">
                  <c:v>30725</c:v>
                </c:pt>
                <c:pt idx="1169">
                  <c:v>30726</c:v>
                </c:pt>
                <c:pt idx="1170">
                  <c:v>30727</c:v>
                </c:pt>
                <c:pt idx="1171">
                  <c:v>30728</c:v>
                </c:pt>
                <c:pt idx="1172">
                  <c:v>30729</c:v>
                </c:pt>
                <c:pt idx="1173">
                  <c:v>30733</c:v>
                </c:pt>
                <c:pt idx="1174">
                  <c:v>30734</c:v>
                </c:pt>
                <c:pt idx="1175">
                  <c:v>30735</c:v>
                </c:pt>
                <c:pt idx="1176">
                  <c:v>30736</c:v>
                </c:pt>
                <c:pt idx="1177">
                  <c:v>30739</c:v>
                </c:pt>
                <c:pt idx="1178">
                  <c:v>30740</c:v>
                </c:pt>
                <c:pt idx="1179">
                  <c:v>30741</c:v>
                </c:pt>
                <c:pt idx="1180">
                  <c:v>30742</c:v>
                </c:pt>
                <c:pt idx="1181">
                  <c:v>30743</c:v>
                </c:pt>
                <c:pt idx="1182">
                  <c:v>30746</c:v>
                </c:pt>
                <c:pt idx="1183">
                  <c:v>30747</c:v>
                </c:pt>
                <c:pt idx="1184">
                  <c:v>30748</c:v>
                </c:pt>
                <c:pt idx="1185">
                  <c:v>30749</c:v>
                </c:pt>
                <c:pt idx="1186">
                  <c:v>30750</c:v>
                </c:pt>
                <c:pt idx="1187">
                  <c:v>30753</c:v>
                </c:pt>
                <c:pt idx="1188">
                  <c:v>30754</c:v>
                </c:pt>
                <c:pt idx="1189">
                  <c:v>30755</c:v>
                </c:pt>
                <c:pt idx="1190">
                  <c:v>30756</c:v>
                </c:pt>
                <c:pt idx="1191">
                  <c:v>30757</c:v>
                </c:pt>
                <c:pt idx="1192">
                  <c:v>30760</c:v>
                </c:pt>
                <c:pt idx="1193">
                  <c:v>30761</c:v>
                </c:pt>
                <c:pt idx="1194">
                  <c:v>30762</c:v>
                </c:pt>
                <c:pt idx="1195">
                  <c:v>30763</c:v>
                </c:pt>
                <c:pt idx="1196">
                  <c:v>30764</c:v>
                </c:pt>
                <c:pt idx="1197">
                  <c:v>30767</c:v>
                </c:pt>
                <c:pt idx="1198">
                  <c:v>30768</c:v>
                </c:pt>
                <c:pt idx="1199">
                  <c:v>30769</c:v>
                </c:pt>
                <c:pt idx="1200">
                  <c:v>30770</c:v>
                </c:pt>
                <c:pt idx="1201">
                  <c:v>30771</c:v>
                </c:pt>
                <c:pt idx="1202">
                  <c:v>30774</c:v>
                </c:pt>
                <c:pt idx="1203">
                  <c:v>30775</c:v>
                </c:pt>
                <c:pt idx="1204">
                  <c:v>30776</c:v>
                </c:pt>
                <c:pt idx="1205">
                  <c:v>30777</c:v>
                </c:pt>
                <c:pt idx="1206">
                  <c:v>30778</c:v>
                </c:pt>
                <c:pt idx="1207">
                  <c:v>30781</c:v>
                </c:pt>
                <c:pt idx="1208">
                  <c:v>30782</c:v>
                </c:pt>
                <c:pt idx="1209">
                  <c:v>30783</c:v>
                </c:pt>
                <c:pt idx="1210">
                  <c:v>30784</c:v>
                </c:pt>
                <c:pt idx="1211">
                  <c:v>30785</c:v>
                </c:pt>
                <c:pt idx="1212">
                  <c:v>30788</c:v>
                </c:pt>
                <c:pt idx="1213">
                  <c:v>30789</c:v>
                </c:pt>
                <c:pt idx="1214">
                  <c:v>30790</c:v>
                </c:pt>
                <c:pt idx="1215">
                  <c:v>30791</c:v>
                </c:pt>
                <c:pt idx="1216">
                  <c:v>30795</c:v>
                </c:pt>
                <c:pt idx="1217">
                  <c:v>30796</c:v>
                </c:pt>
                <c:pt idx="1218">
                  <c:v>30797</c:v>
                </c:pt>
                <c:pt idx="1219">
                  <c:v>30798</c:v>
                </c:pt>
                <c:pt idx="1220">
                  <c:v>30799</c:v>
                </c:pt>
                <c:pt idx="1221">
                  <c:v>30802</c:v>
                </c:pt>
                <c:pt idx="1222">
                  <c:v>30803</c:v>
                </c:pt>
                <c:pt idx="1223">
                  <c:v>30804</c:v>
                </c:pt>
                <c:pt idx="1224">
                  <c:v>30805</c:v>
                </c:pt>
                <c:pt idx="1225">
                  <c:v>30806</c:v>
                </c:pt>
                <c:pt idx="1226">
                  <c:v>30809</c:v>
                </c:pt>
                <c:pt idx="1227">
                  <c:v>30810</c:v>
                </c:pt>
                <c:pt idx="1228">
                  <c:v>30811</c:v>
                </c:pt>
                <c:pt idx="1229">
                  <c:v>30812</c:v>
                </c:pt>
                <c:pt idx="1230">
                  <c:v>30813</c:v>
                </c:pt>
                <c:pt idx="1231">
                  <c:v>30816</c:v>
                </c:pt>
                <c:pt idx="1232">
                  <c:v>30817</c:v>
                </c:pt>
                <c:pt idx="1233">
                  <c:v>30818</c:v>
                </c:pt>
                <c:pt idx="1234">
                  <c:v>30819</c:v>
                </c:pt>
                <c:pt idx="1235">
                  <c:v>30820</c:v>
                </c:pt>
                <c:pt idx="1236">
                  <c:v>30823</c:v>
                </c:pt>
                <c:pt idx="1237">
                  <c:v>30824</c:v>
                </c:pt>
                <c:pt idx="1238">
                  <c:v>30825</c:v>
                </c:pt>
                <c:pt idx="1239">
                  <c:v>30826</c:v>
                </c:pt>
                <c:pt idx="1240">
                  <c:v>30827</c:v>
                </c:pt>
                <c:pt idx="1241">
                  <c:v>30831</c:v>
                </c:pt>
                <c:pt idx="1242">
                  <c:v>30832</c:v>
                </c:pt>
                <c:pt idx="1243">
                  <c:v>30833</c:v>
                </c:pt>
                <c:pt idx="1244">
                  <c:v>30834</c:v>
                </c:pt>
                <c:pt idx="1245">
                  <c:v>30837</c:v>
                </c:pt>
                <c:pt idx="1246">
                  <c:v>30838</c:v>
                </c:pt>
                <c:pt idx="1247">
                  <c:v>30839</c:v>
                </c:pt>
                <c:pt idx="1248">
                  <c:v>30840</c:v>
                </c:pt>
                <c:pt idx="1249">
                  <c:v>30841</c:v>
                </c:pt>
                <c:pt idx="1250">
                  <c:v>30844</c:v>
                </c:pt>
                <c:pt idx="1251">
                  <c:v>30845</c:v>
                </c:pt>
                <c:pt idx="1252">
                  <c:v>30846</c:v>
                </c:pt>
                <c:pt idx="1253">
                  <c:v>30847</c:v>
                </c:pt>
                <c:pt idx="1254">
                  <c:v>30848</c:v>
                </c:pt>
                <c:pt idx="1255">
                  <c:v>30851</c:v>
                </c:pt>
                <c:pt idx="1256">
                  <c:v>30852</c:v>
                </c:pt>
                <c:pt idx="1257">
                  <c:v>30853</c:v>
                </c:pt>
                <c:pt idx="1258">
                  <c:v>30854</c:v>
                </c:pt>
                <c:pt idx="1259">
                  <c:v>30855</c:v>
                </c:pt>
                <c:pt idx="1260">
                  <c:v>30858</c:v>
                </c:pt>
                <c:pt idx="1261">
                  <c:v>30859</c:v>
                </c:pt>
                <c:pt idx="1262">
                  <c:v>30860</c:v>
                </c:pt>
                <c:pt idx="1263">
                  <c:v>30861</c:v>
                </c:pt>
                <c:pt idx="1264">
                  <c:v>30862</c:v>
                </c:pt>
                <c:pt idx="1265">
                  <c:v>30865</c:v>
                </c:pt>
                <c:pt idx="1266">
                  <c:v>30866</c:v>
                </c:pt>
                <c:pt idx="1267">
                  <c:v>30868</c:v>
                </c:pt>
                <c:pt idx="1268">
                  <c:v>30869</c:v>
                </c:pt>
                <c:pt idx="1269">
                  <c:v>30872</c:v>
                </c:pt>
                <c:pt idx="1270">
                  <c:v>30873</c:v>
                </c:pt>
                <c:pt idx="1271">
                  <c:v>30874</c:v>
                </c:pt>
                <c:pt idx="1272">
                  <c:v>30875</c:v>
                </c:pt>
                <c:pt idx="1273">
                  <c:v>30876</c:v>
                </c:pt>
                <c:pt idx="1274">
                  <c:v>30879</c:v>
                </c:pt>
                <c:pt idx="1275">
                  <c:v>30880</c:v>
                </c:pt>
                <c:pt idx="1276">
                  <c:v>30881</c:v>
                </c:pt>
                <c:pt idx="1277">
                  <c:v>30882</c:v>
                </c:pt>
                <c:pt idx="1278">
                  <c:v>30883</c:v>
                </c:pt>
                <c:pt idx="1279">
                  <c:v>30886</c:v>
                </c:pt>
                <c:pt idx="1280">
                  <c:v>30887</c:v>
                </c:pt>
                <c:pt idx="1281">
                  <c:v>30888</c:v>
                </c:pt>
                <c:pt idx="1282">
                  <c:v>30889</c:v>
                </c:pt>
                <c:pt idx="1283">
                  <c:v>30890</c:v>
                </c:pt>
                <c:pt idx="1284">
                  <c:v>30893</c:v>
                </c:pt>
                <c:pt idx="1285">
                  <c:v>30894</c:v>
                </c:pt>
                <c:pt idx="1286">
                  <c:v>30895</c:v>
                </c:pt>
                <c:pt idx="1287">
                  <c:v>30896</c:v>
                </c:pt>
                <c:pt idx="1288">
                  <c:v>30897</c:v>
                </c:pt>
                <c:pt idx="1289">
                  <c:v>30900</c:v>
                </c:pt>
                <c:pt idx="1290">
                  <c:v>30901</c:v>
                </c:pt>
                <c:pt idx="1291">
                  <c:v>30902</c:v>
                </c:pt>
                <c:pt idx="1292">
                  <c:v>30903</c:v>
                </c:pt>
                <c:pt idx="1293">
                  <c:v>30904</c:v>
                </c:pt>
                <c:pt idx="1294">
                  <c:v>30907</c:v>
                </c:pt>
                <c:pt idx="1295">
                  <c:v>30908</c:v>
                </c:pt>
                <c:pt idx="1296">
                  <c:v>30909</c:v>
                </c:pt>
                <c:pt idx="1297">
                  <c:v>30910</c:v>
                </c:pt>
                <c:pt idx="1298">
                  <c:v>30911</c:v>
                </c:pt>
                <c:pt idx="1299">
                  <c:v>30914</c:v>
                </c:pt>
                <c:pt idx="1300">
                  <c:v>30915</c:v>
                </c:pt>
                <c:pt idx="1301">
                  <c:v>30916</c:v>
                </c:pt>
                <c:pt idx="1302">
                  <c:v>30917</c:v>
                </c:pt>
                <c:pt idx="1303">
                  <c:v>30918</c:v>
                </c:pt>
                <c:pt idx="1304">
                  <c:v>30921</c:v>
                </c:pt>
                <c:pt idx="1305">
                  <c:v>30922</c:v>
                </c:pt>
                <c:pt idx="1306">
                  <c:v>30923</c:v>
                </c:pt>
                <c:pt idx="1307">
                  <c:v>30924</c:v>
                </c:pt>
                <c:pt idx="1308">
                  <c:v>30925</c:v>
                </c:pt>
                <c:pt idx="1309">
                  <c:v>30929</c:v>
                </c:pt>
                <c:pt idx="1310">
                  <c:v>30930</c:v>
                </c:pt>
                <c:pt idx="1311">
                  <c:v>30931</c:v>
                </c:pt>
                <c:pt idx="1312">
                  <c:v>30932</c:v>
                </c:pt>
                <c:pt idx="1313">
                  <c:v>30935</c:v>
                </c:pt>
                <c:pt idx="1314">
                  <c:v>30936</c:v>
                </c:pt>
                <c:pt idx="1315">
                  <c:v>30937</c:v>
                </c:pt>
                <c:pt idx="1316">
                  <c:v>30938</c:v>
                </c:pt>
                <c:pt idx="1317">
                  <c:v>30939</c:v>
                </c:pt>
                <c:pt idx="1318">
                  <c:v>30942</c:v>
                </c:pt>
                <c:pt idx="1319">
                  <c:v>30943</c:v>
                </c:pt>
                <c:pt idx="1320">
                  <c:v>30944</c:v>
                </c:pt>
                <c:pt idx="1321">
                  <c:v>30945</c:v>
                </c:pt>
                <c:pt idx="1322">
                  <c:v>30946</c:v>
                </c:pt>
                <c:pt idx="1323">
                  <c:v>30949</c:v>
                </c:pt>
                <c:pt idx="1324">
                  <c:v>30950</c:v>
                </c:pt>
                <c:pt idx="1325">
                  <c:v>30951</c:v>
                </c:pt>
                <c:pt idx="1326">
                  <c:v>30952</c:v>
                </c:pt>
                <c:pt idx="1327">
                  <c:v>30953</c:v>
                </c:pt>
                <c:pt idx="1328">
                  <c:v>30956</c:v>
                </c:pt>
                <c:pt idx="1329">
                  <c:v>30957</c:v>
                </c:pt>
                <c:pt idx="1330">
                  <c:v>30958</c:v>
                </c:pt>
                <c:pt idx="1331">
                  <c:v>30959</c:v>
                </c:pt>
                <c:pt idx="1332">
                  <c:v>30960</c:v>
                </c:pt>
                <c:pt idx="1333">
                  <c:v>30963</c:v>
                </c:pt>
                <c:pt idx="1334">
                  <c:v>30964</c:v>
                </c:pt>
                <c:pt idx="1335">
                  <c:v>30965</c:v>
                </c:pt>
                <c:pt idx="1336">
                  <c:v>30966</c:v>
                </c:pt>
                <c:pt idx="1337">
                  <c:v>30967</c:v>
                </c:pt>
                <c:pt idx="1338">
                  <c:v>30970</c:v>
                </c:pt>
                <c:pt idx="1339">
                  <c:v>30971</c:v>
                </c:pt>
                <c:pt idx="1340">
                  <c:v>30972</c:v>
                </c:pt>
                <c:pt idx="1341">
                  <c:v>30973</c:v>
                </c:pt>
                <c:pt idx="1342">
                  <c:v>30974</c:v>
                </c:pt>
                <c:pt idx="1343">
                  <c:v>30977</c:v>
                </c:pt>
                <c:pt idx="1344">
                  <c:v>30978</c:v>
                </c:pt>
                <c:pt idx="1345">
                  <c:v>30979</c:v>
                </c:pt>
                <c:pt idx="1346">
                  <c:v>30980</c:v>
                </c:pt>
                <c:pt idx="1347">
                  <c:v>30981</c:v>
                </c:pt>
                <c:pt idx="1348">
                  <c:v>30984</c:v>
                </c:pt>
                <c:pt idx="1349">
                  <c:v>30985</c:v>
                </c:pt>
                <c:pt idx="1350">
                  <c:v>30986</c:v>
                </c:pt>
                <c:pt idx="1351">
                  <c:v>30987</c:v>
                </c:pt>
                <c:pt idx="1352">
                  <c:v>30988</c:v>
                </c:pt>
                <c:pt idx="1353">
                  <c:v>30991</c:v>
                </c:pt>
                <c:pt idx="1354">
                  <c:v>30992</c:v>
                </c:pt>
                <c:pt idx="1355">
                  <c:v>30993</c:v>
                </c:pt>
                <c:pt idx="1356">
                  <c:v>30994</c:v>
                </c:pt>
                <c:pt idx="1357">
                  <c:v>30995</c:v>
                </c:pt>
                <c:pt idx="1358">
                  <c:v>30998</c:v>
                </c:pt>
                <c:pt idx="1359">
                  <c:v>30999</c:v>
                </c:pt>
                <c:pt idx="1360">
                  <c:v>31000</c:v>
                </c:pt>
                <c:pt idx="1361">
                  <c:v>31001</c:v>
                </c:pt>
                <c:pt idx="1362">
                  <c:v>31002</c:v>
                </c:pt>
                <c:pt idx="1363">
                  <c:v>31005</c:v>
                </c:pt>
                <c:pt idx="1364">
                  <c:v>31006</c:v>
                </c:pt>
                <c:pt idx="1365">
                  <c:v>31007</c:v>
                </c:pt>
                <c:pt idx="1366">
                  <c:v>31009</c:v>
                </c:pt>
                <c:pt idx="1367">
                  <c:v>31012</c:v>
                </c:pt>
                <c:pt idx="1368">
                  <c:v>31013</c:v>
                </c:pt>
                <c:pt idx="1369">
                  <c:v>31014</c:v>
                </c:pt>
                <c:pt idx="1370">
                  <c:v>31015</c:v>
                </c:pt>
                <c:pt idx="1371">
                  <c:v>31016</c:v>
                </c:pt>
                <c:pt idx="1372">
                  <c:v>31019</c:v>
                </c:pt>
                <c:pt idx="1373">
                  <c:v>31020</c:v>
                </c:pt>
                <c:pt idx="1374">
                  <c:v>31021</c:v>
                </c:pt>
                <c:pt idx="1375">
                  <c:v>31022</c:v>
                </c:pt>
                <c:pt idx="1376">
                  <c:v>31023</c:v>
                </c:pt>
                <c:pt idx="1377">
                  <c:v>31026</c:v>
                </c:pt>
                <c:pt idx="1378">
                  <c:v>31027</c:v>
                </c:pt>
                <c:pt idx="1379">
                  <c:v>31028</c:v>
                </c:pt>
                <c:pt idx="1380">
                  <c:v>31029</c:v>
                </c:pt>
                <c:pt idx="1381">
                  <c:v>31030</c:v>
                </c:pt>
                <c:pt idx="1382">
                  <c:v>31033</c:v>
                </c:pt>
                <c:pt idx="1383">
                  <c:v>31034</c:v>
                </c:pt>
                <c:pt idx="1384">
                  <c:v>31035</c:v>
                </c:pt>
                <c:pt idx="1385">
                  <c:v>31036</c:v>
                </c:pt>
                <c:pt idx="1386">
                  <c:v>31037</c:v>
                </c:pt>
                <c:pt idx="1387">
                  <c:v>31040</c:v>
                </c:pt>
                <c:pt idx="1388">
                  <c:v>31042</c:v>
                </c:pt>
                <c:pt idx="1389">
                  <c:v>31043</c:v>
                </c:pt>
                <c:pt idx="1390">
                  <c:v>31044</c:v>
                </c:pt>
                <c:pt idx="1391">
                  <c:v>31047</c:v>
                </c:pt>
                <c:pt idx="1392">
                  <c:v>31049</c:v>
                </c:pt>
                <c:pt idx="1393">
                  <c:v>31050</c:v>
                </c:pt>
                <c:pt idx="1394">
                  <c:v>31051</c:v>
                </c:pt>
                <c:pt idx="1395">
                  <c:v>31054</c:v>
                </c:pt>
                <c:pt idx="1396">
                  <c:v>31055</c:v>
                </c:pt>
                <c:pt idx="1397">
                  <c:v>31056</c:v>
                </c:pt>
                <c:pt idx="1398">
                  <c:v>31057</c:v>
                </c:pt>
                <c:pt idx="1399">
                  <c:v>31058</c:v>
                </c:pt>
                <c:pt idx="1400">
                  <c:v>31061</c:v>
                </c:pt>
                <c:pt idx="1401">
                  <c:v>31062</c:v>
                </c:pt>
                <c:pt idx="1402">
                  <c:v>31063</c:v>
                </c:pt>
                <c:pt idx="1403">
                  <c:v>31064</c:v>
                </c:pt>
                <c:pt idx="1404">
                  <c:v>31065</c:v>
                </c:pt>
                <c:pt idx="1405">
                  <c:v>31068</c:v>
                </c:pt>
                <c:pt idx="1406">
                  <c:v>31069</c:v>
                </c:pt>
                <c:pt idx="1407">
                  <c:v>31070</c:v>
                </c:pt>
                <c:pt idx="1408">
                  <c:v>31071</c:v>
                </c:pt>
                <c:pt idx="1409">
                  <c:v>31072</c:v>
                </c:pt>
                <c:pt idx="1410">
                  <c:v>31075</c:v>
                </c:pt>
                <c:pt idx="1411">
                  <c:v>31076</c:v>
                </c:pt>
                <c:pt idx="1412">
                  <c:v>31077</c:v>
                </c:pt>
                <c:pt idx="1413">
                  <c:v>31078</c:v>
                </c:pt>
                <c:pt idx="1414">
                  <c:v>31079</c:v>
                </c:pt>
                <c:pt idx="1415">
                  <c:v>31082</c:v>
                </c:pt>
                <c:pt idx="1416">
                  <c:v>31083</c:v>
                </c:pt>
                <c:pt idx="1417">
                  <c:v>31084</c:v>
                </c:pt>
                <c:pt idx="1418">
                  <c:v>31085</c:v>
                </c:pt>
                <c:pt idx="1419">
                  <c:v>31086</c:v>
                </c:pt>
                <c:pt idx="1420">
                  <c:v>31089</c:v>
                </c:pt>
                <c:pt idx="1421">
                  <c:v>31090</c:v>
                </c:pt>
                <c:pt idx="1422">
                  <c:v>31091</c:v>
                </c:pt>
                <c:pt idx="1423">
                  <c:v>31092</c:v>
                </c:pt>
                <c:pt idx="1424">
                  <c:v>31093</c:v>
                </c:pt>
                <c:pt idx="1425">
                  <c:v>31097</c:v>
                </c:pt>
                <c:pt idx="1426">
                  <c:v>31098</c:v>
                </c:pt>
                <c:pt idx="1427">
                  <c:v>31099</c:v>
                </c:pt>
                <c:pt idx="1428">
                  <c:v>31100</c:v>
                </c:pt>
                <c:pt idx="1429">
                  <c:v>31103</c:v>
                </c:pt>
                <c:pt idx="1430">
                  <c:v>31104</c:v>
                </c:pt>
                <c:pt idx="1431">
                  <c:v>31105</c:v>
                </c:pt>
                <c:pt idx="1432">
                  <c:v>31106</c:v>
                </c:pt>
                <c:pt idx="1433">
                  <c:v>31107</c:v>
                </c:pt>
                <c:pt idx="1434">
                  <c:v>31110</c:v>
                </c:pt>
                <c:pt idx="1435">
                  <c:v>31111</c:v>
                </c:pt>
                <c:pt idx="1436">
                  <c:v>31112</c:v>
                </c:pt>
                <c:pt idx="1437">
                  <c:v>31113</c:v>
                </c:pt>
                <c:pt idx="1438">
                  <c:v>31114</c:v>
                </c:pt>
                <c:pt idx="1439">
                  <c:v>31117</c:v>
                </c:pt>
                <c:pt idx="1440">
                  <c:v>31118</c:v>
                </c:pt>
                <c:pt idx="1441">
                  <c:v>31119</c:v>
                </c:pt>
                <c:pt idx="1442">
                  <c:v>31120</c:v>
                </c:pt>
                <c:pt idx="1443">
                  <c:v>31121</c:v>
                </c:pt>
                <c:pt idx="1444">
                  <c:v>31124</c:v>
                </c:pt>
                <c:pt idx="1445">
                  <c:v>31125</c:v>
                </c:pt>
                <c:pt idx="1446">
                  <c:v>31126</c:v>
                </c:pt>
                <c:pt idx="1447">
                  <c:v>31127</c:v>
                </c:pt>
                <c:pt idx="1448">
                  <c:v>31128</c:v>
                </c:pt>
                <c:pt idx="1449">
                  <c:v>31131</c:v>
                </c:pt>
                <c:pt idx="1450">
                  <c:v>31132</c:v>
                </c:pt>
                <c:pt idx="1451">
                  <c:v>31133</c:v>
                </c:pt>
                <c:pt idx="1452">
                  <c:v>31134</c:v>
                </c:pt>
                <c:pt idx="1453">
                  <c:v>31135</c:v>
                </c:pt>
                <c:pt idx="1454">
                  <c:v>31138</c:v>
                </c:pt>
                <c:pt idx="1455">
                  <c:v>31139</c:v>
                </c:pt>
                <c:pt idx="1456">
                  <c:v>31140</c:v>
                </c:pt>
                <c:pt idx="1457">
                  <c:v>31141</c:v>
                </c:pt>
                <c:pt idx="1458">
                  <c:v>31145</c:v>
                </c:pt>
                <c:pt idx="1459">
                  <c:v>31146</c:v>
                </c:pt>
                <c:pt idx="1460">
                  <c:v>31147</c:v>
                </c:pt>
                <c:pt idx="1461">
                  <c:v>31148</c:v>
                </c:pt>
                <c:pt idx="1462">
                  <c:v>31149</c:v>
                </c:pt>
                <c:pt idx="1463">
                  <c:v>31152</c:v>
                </c:pt>
                <c:pt idx="1464">
                  <c:v>31153</c:v>
                </c:pt>
                <c:pt idx="1465">
                  <c:v>31154</c:v>
                </c:pt>
                <c:pt idx="1466">
                  <c:v>31155</c:v>
                </c:pt>
                <c:pt idx="1467">
                  <c:v>31156</c:v>
                </c:pt>
                <c:pt idx="1468">
                  <c:v>31159</c:v>
                </c:pt>
                <c:pt idx="1469">
                  <c:v>31160</c:v>
                </c:pt>
                <c:pt idx="1470">
                  <c:v>31161</c:v>
                </c:pt>
                <c:pt idx="1471">
                  <c:v>31162</c:v>
                </c:pt>
                <c:pt idx="1472">
                  <c:v>31163</c:v>
                </c:pt>
                <c:pt idx="1473">
                  <c:v>31166</c:v>
                </c:pt>
                <c:pt idx="1474">
                  <c:v>31167</c:v>
                </c:pt>
                <c:pt idx="1475">
                  <c:v>31168</c:v>
                </c:pt>
                <c:pt idx="1476">
                  <c:v>31169</c:v>
                </c:pt>
                <c:pt idx="1477">
                  <c:v>31170</c:v>
                </c:pt>
                <c:pt idx="1478">
                  <c:v>31173</c:v>
                </c:pt>
                <c:pt idx="1479">
                  <c:v>31174</c:v>
                </c:pt>
                <c:pt idx="1480">
                  <c:v>31175</c:v>
                </c:pt>
                <c:pt idx="1481">
                  <c:v>31176</c:v>
                </c:pt>
                <c:pt idx="1482">
                  <c:v>31177</c:v>
                </c:pt>
                <c:pt idx="1483">
                  <c:v>31180</c:v>
                </c:pt>
                <c:pt idx="1484">
                  <c:v>31181</c:v>
                </c:pt>
                <c:pt idx="1485">
                  <c:v>31182</c:v>
                </c:pt>
                <c:pt idx="1486">
                  <c:v>31183</c:v>
                </c:pt>
                <c:pt idx="1487">
                  <c:v>31184</c:v>
                </c:pt>
                <c:pt idx="1488">
                  <c:v>31187</c:v>
                </c:pt>
                <c:pt idx="1489">
                  <c:v>31188</c:v>
                </c:pt>
                <c:pt idx="1490">
                  <c:v>31189</c:v>
                </c:pt>
                <c:pt idx="1491">
                  <c:v>31190</c:v>
                </c:pt>
                <c:pt idx="1492">
                  <c:v>31191</c:v>
                </c:pt>
                <c:pt idx="1493">
                  <c:v>31195</c:v>
                </c:pt>
                <c:pt idx="1494">
                  <c:v>31196</c:v>
                </c:pt>
                <c:pt idx="1495">
                  <c:v>31197</c:v>
                </c:pt>
                <c:pt idx="1496">
                  <c:v>31198</c:v>
                </c:pt>
                <c:pt idx="1497">
                  <c:v>31201</c:v>
                </c:pt>
                <c:pt idx="1498">
                  <c:v>31202</c:v>
                </c:pt>
                <c:pt idx="1499">
                  <c:v>31203</c:v>
                </c:pt>
                <c:pt idx="1500">
                  <c:v>31204</c:v>
                </c:pt>
                <c:pt idx="1501">
                  <c:v>31205</c:v>
                </c:pt>
                <c:pt idx="1502">
                  <c:v>31208</c:v>
                </c:pt>
                <c:pt idx="1503">
                  <c:v>31209</c:v>
                </c:pt>
                <c:pt idx="1504">
                  <c:v>31210</c:v>
                </c:pt>
                <c:pt idx="1505">
                  <c:v>31211</c:v>
                </c:pt>
                <c:pt idx="1506">
                  <c:v>31212</c:v>
                </c:pt>
                <c:pt idx="1507">
                  <c:v>31215</c:v>
                </c:pt>
                <c:pt idx="1508">
                  <c:v>31216</c:v>
                </c:pt>
                <c:pt idx="1509">
                  <c:v>31217</c:v>
                </c:pt>
                <c:pt idx="1510">
                  <c:v>31218</c:v>
                </c:pt>
                <c:pt idx="1511">
                  <c:v>31219</c:v>
                </c:pt>
                <c:pt idx="1512">
                  <c:v>31222</c:v>
                </c:pt>
                <c:pt idx="1513">
                  <c:v>31223</c:v>
                </c:pt>
                <c:pt idx="1514">
                  <c:v>31224</c:v>
                </c:pt>
                <c:pt idx="1515">
                  <c:v>31225</c:v>
                </c:pt>
                <c:pt idx="1516">
                  <c:v>31226</c:v>
                </c:pt>
                <c:pt idx="1517">
                  <c:v>31229</c:v>
                </c:pt>
                <c:pt idx="1518">
                  <c:v>31230</c:v>
                </c:pt>
                <c:pt idx="1519">
                  <c:v>31231</c:v>
                </c:pt>
                <c:pt idx="1520">
                  <c:v>31233</c:v>
                </c:pt>
                <c:pt idx="1521">
                  <c:v>31236</c:v>
                </c:pt>
                <c:pt idx="1522">
                  <c:v>31237</c:v>
                </c:pt>
                <c:pt idx="1523">
                  <c:v>31238</c:v>
                </c:pt>
                <c:pt idx="1524">
                  <c:v>31239</c:v>
                </c:pt>
                <c:pt idx="1525">
                  <c:v>31240</c:v>
                </c:pt>
                <c:pt idx="1526">
                  <c:v>31243</c:v>
                </c:pt>
                <c:pt idx="1527">
                  <c:v>31244</c:v>
                </c:pt>
                <c:pt idx="1528">
                  <c:v>31245</c:v>
                </c:pt>
                <c:pt idx="1529">
                  <c:v>31246</c:v>
                </c:pt>
                <c:pt idx="1530">
                  <c:v>31247</c:v>
                </c:pt>
                <c:pt idx="1531">
                  <c:v>31250</c:v>
                </c:pt>
                <c:pt idx="1532">
                  <c:v>31251</c:v>
                </c:pt>
                <c:pt idx="1533">
                  <c:v>31252</c:v>
                </c:pt>
                <c:pt idx="1534">
                  <c:v>31253</c:v>
                </c:pt>
                <c:pt idx="1535">
                  <c:v>31254</c:v>
                </c:pt>
                <c:pt idx="1536">
                  <c:v>31257</c:v>
                </c:pt>
                <c:pt idx="1537">
                  <c:v>31258</c:v>
                </c:pt>
                <c:pt idx="1538">
                  <c:v>31259</c:v>
                </c:pt>
                <c:pt idx="1539">
                  <c:v>31260</c:v>
                </c:pt>
                <c:pt idx="1540">
                  <c:v>31261</c:v>
                </c:pt>
                <c:pt idx="1541">
                  <c:v>31264</c:v>
                </c:pt>
                <c:pt idx="1542">
                  <c:v>31265</c:v>
                </c:pt>
                <c:pt idx="1543">
                  <c:v>31266</c:v>
                </c:pt>
                <c:pt idx="1544">
                  <c:v>31267</c:v>
                </c:pt>
                <c:pt idx="1545">
                  <c:v>31268</c:v>
                </c:pt>
                <c:pt idx="1546">
                  <c:v>31271</c:v>
                </c:pt>
                <c:pt idx="1547">
                  <c:v>31272</c:v>
                </c:pt>
                <c:pt idx="1548">
                  <c:v>31273</c:v>
                </c:pt>
                <c:pt idx="1549">
                  <c:v>31274</c:v>
                </c:pt>
                <c:pt idx="1550">
                  <c:v>31275</c:v>
                </c:pt>
                <c:pt idx="1551">
                  <c:v>31278</c:v>
                </c:pt>
                <c:pt idx="1552">
                  <c:v>31279</c:v>
                </c:pt>
                <c:pt idx="1553">
                  <c:v>31280</c:v>
                </c:pt>
                <c:pt idx="1554">
                  <c:v>31281</c:v>
                </c:pt>
                <c:pt idx="1555">
                  <c:v>31282</c:v>
                </c:pt>
                <c:pt idx="1556">
                  <c:v>31285</c:v>
                </c:pt>
                <c:pt idx="1557">
                  <c:v>31286</c:v>
                </c:pt>
                <c:pt idx="1558">
                  <c:v>31287</c:v>
                </c:pt>
                <c:pt idx="1559">
                  <c:v>31288</c:v>
                </c:pt>
                <c:pt idx="1560">
                  <c:v>31289</c:v>
                </c:pt>
                <c:pt idx="1561">
                  <c:v>31293</c:v>
                </c:pt>
                <c:pt idx="1562">
                  <c:v>31294</c:v>
                </c:pt>
                <c:pt idx="1563">
                  <c:v>31295</c:v>
                </c:pt>
                <c:pt idx="1564">
                  <c:v>31296</c:v>
                </c:pt>
                <c:pt idx="1565">
                  <c:v>31299</c:v>
                </c:pt>
                <c:pt idx="1566">
                  <c:v>31300</c:v>
                </c:pt>
                <c:pt idx="1567">
                  <c:v>31301</c:v>
                </c:pt>
                <c:pt idx="1568">
                  <c:v>31302</c:v>
                </c:pt>
                <c:pt idx="1569">
                  <c:v>31303</c:v>
                </c:pt>
                <c:pt idx="1570">
                  <c:v>31306</c:v>
                </c:pt>
                <c:pt idx="1571">
                  <c:v>31307</c:v>
                </c:pt>
                <c:pt idx="1572">
                  <c:v>31308</c:v>
                </c:pt>
                <c:pt idx="1573">
                  <c:v>31309</c:v>
                </c:pt>
                <c:pt idx="1574">
                  <c:v>31310</c:v>
                </c:pt>
                <c:pt idx="1575">
                  <c:v>31313</c:v>
                </c:pt>
                <c:pt idx="1576">
                  <c:v>31314</c:v>
                </c:pt>
                <c:pt idx="1577">
                  <c:v>31315</c:v>
                </c:pt>
                <c:pt idx="1578">
                  <c:v>31316</c:v>
                </c:pt>
                <c:pt idx="1579">
                  <c:v>31320</c:v>
                </c:pt>
                <c:pt idx="1580">
                  <c:v>31321</c:v>
                </c:pt>
                <c:pt idx="1581">
                  <c:v>31322</c:v>
                </c:pt>
                <c:pt idx="1582">
                  <c:v>31323</c:v>
                </c:pt>
                <c:pt idx="1583">
                  <c:v>31324</c:v>
                </c:pt>
                <c:pt idx="1584">
                  <c:v>31327</c:v>
                </c:pt>
                <c:pt idx="1585">
                  <c:v>31328</c:v>
                </c:pt>
                <c:pt idx="1586">
                  <c:v>31329</c:v>
                </c:pt>
                <c:pt idx="1587">
                  <c:v>31330</c:v>
                </c:pt>
                <c:pt idx="1588">
                  <c:v>31331</c:v>
                </c:pt>
                <c:pt idx="1589">
                  <c:v>31334</c:v>
                </c:pt>
                <c:pt idx="1590">
                  <c:v>31335</c:v>
                </c:pt>
                <c:pt idx="1591">
                  <c:v>31336</c:v>
                </c:pt>
                <c:pt idx="1592">
                  <c:v>31337</c:v>
                </c:pt>
                <c:pt idx="1593">
                  <c:v>31338</c:v>
                </c:pt>
                <c:pt idx="1594">
                  <c:v>31341</c:v>
                </c:pt>
                <c:pt idx="1595">
                  <c:v>31342</c:v>
                </c:pt>
                <c:pt idx="1596">
                  <c:v>31343</c:v>
                </c:pt>
                <c:pt idx="1597">
                  <c:v>31344</c:v>
                </c:pt>
                <c:pt idx="1598">
                  <c:v>31345</c:v>
                </c:pt>
                <c:pt idx="1599">
                  <c:v>31348</c:v>
                </c:pt>
                <c:pt idx="1600">
                  <c:v>31349</c:v>
                </c:pt>
                <c:pt idx="1601">
                  <c:v>31350</c:v>
                </c:pt>
                <c:pt idx="1602">
                  <c:v>31351</c:v>
                </c:pt>
                <c:pt idx="1603">
                  <c:v>31352</c:v>
                </c:pt>
                <c:pt idx="1604">
                  <c:v>31355</c:v>
                </c:pt>
                <c:pt idx="1605">
                  <c:v>31356</c:v>
                </c:pt>
                <c:pt idx="1606">
                  <c:v>31357</c:v>
                </c:pt>
                <c:pt idx="1607">
                  <c:v>31358</c:v>
                </c:pt>
                <c:pt idx="1608">
                  <c:v>31359</c:v>
                </c:pt>
                <c:pt idx="1609">
                  <c:v>31362</c:v>
                </c:pt>
                <c:pt idx="1610">
                  <c:v>31363</c:v>
                </c:pt>
                <c:pt idx="1611">
                  <c:v>31364</c:v>
                </c:pt>
                <c:pt idx="1612">
                  <c:v>31365</c:v>
                </c:pt>
                <c:pt idx="1613">
                  <c:v>31366</c:v>
                </c:pt>
                <c:pt idx="1614">
                  <c:v>31369</c:v>
                </c:pt>
                <c:pt idx="1615">
                  <c:v>31370</c:v>
                </c:pt>
                <c:pt idx="1616">
                  <c:v>31371</c:v>
                </c:pt>
                <c:pt idx="1617">
                  <c:v>31372</c:v>
                </c:pt>
                <c:pt idx="1618">
                  <c:v>31373</c:v>
                </c:pt>
                <c:pt idx="1619">
                  <c:v>31376</c:v>
                </c:pt>
                <c:pt idx="1620">
                  <c:v>31377</c:v>
                </c:pt>
                <c:pt idx="1621">
                  <c:v>31378</c:v>
                </c:pt>
                <c:pt idx="1622">
                  <c:v>31380</c:v>
                </c:pt>
                <c:pt idx="1623">
                  <c:v>31383</c:v>
                </c:pt>
                <c:pt idx="1624">
                  <c:v>31384</c:v>
                </c:pt>
                <c:pt idx="1625">
                  <c:v>31385</c:v>
                </c:pt>
                <c:pt idx="1626">
                  <c:v>31386</c:v>
                </c:pt>
                <c:pt idx="1627">
                  <c:v>31387</c:v>
                </c:pt>
                <c:pt idx="1628">
                  <c:v>31390</c:v>
                </c:pt>
                <c:pt idx="1629">
                  <c:v>31391</c:v>
                </c:pt>
                <c:pt idx="1630">
                  <c:v>31392</c:v>
                </c:pt>
                <c:pt idx="1631">
                  <c:v>31393</c:v>
                </c:pt>
                <c:pt idx="1632">
                  <c:v>31394</c:v>
                </c:pt>
                <c:pt idx="1633">
                  <c:v>31397</c:v>
                </c:pt>
                <c:pt idx="1634">
                  <c:v>31398</c:v>
                </c:pt>
                <c:pt idx="1635">
                  <c:v>31399</c:v>
                </c:pt>
                <c:pt idx="1636">
                  <c:v>31400</c:v>
                </c:pt>
                <c:pt idx="1637">
                  <c:v>31401</c:v>
                </c:pt>
                <c:pt idx="1638">
                  <c:v>31404</c:v>
                </c:pt>
                <c:pt idx="1639">
                  <c:v>31405</c:v>
                </c:pt>
                <c:pt idx="1640">
                  <c:v>31407</c:v>
                </c:pt>
                <c:pt idx="1641">
                  <c:v>31408</c:v>
                </c:pt>
                <c:pt idx="1642">
                  <c:v>31411</c:v>
                </c:pt>
                <c:pt idx="1643">
                  <c:v>31412</c:v>
                </c:pt>
                <c:pt idx="1644">
                  <c:v>31414</c:v>
                </c:pt>
                <c:pt idx="1645">
                  <c:v>31415</c:v>
                </c:pt>
                <c:pt idx="1646">
                  <c:v>31418</c:v>
                </c:pt>
                <c:pt idx="1647">
                  <c:v>31419</c:v>
                </c:pt>
                <c:pt idx="1648">
                  <c:v>31420</c:v>
                </c:pt>
                <c:pt idx="1649">
                  <c:v>31421</c:v>
                </c:pt>
                <c:pt idx="1650">
                  <c:v>31422</c:v>
                </c:pt>
                <c:pt idx="1651">
                  <c:v>31425</c:v>
                </c:pt>
                <c:pt idx="1652">
                  <c:v>31426</c:v>
                </c:pt>
                <c:pt idx="1653">
                  <c:v>31427</c:v>
                </c:pt>
                <c:pt idx="1654">
                  <c:v>31428</c:v>
                </c:pt>
                <c:pt idx="1655">
                  <c:v>31429</c:v>
                </c:pt>
                <c:pt idx="1656">
                  <c:v>31432</c:v>
                </c:pt>
                <c:pt idx="1657">
                  <c:v>31433</c:v>
                </c:pt>
                <c:pt idx="1658">
                  <c:v>31434</c:v>
                </c:pt>
                <c:pt idx="1659">
                  <c:v>31435</c:v>
                </c:pt>
                <c:pt idx="1660">
                  <c:v>31436</c:v>
                </c:pt>
                <c:pt idx="1661">
                  <c:v>31439</c:v>
                </c:pt>
                <c:pt idx="1662">
                  <c:v>31440</c:v>
                </c:pt>
                <c:pt idx="1663">
                  <c:v>31441</c:v>
                </c:pt>
                <c:pt idx="1664">
                  <c:v>31442</c:v>
                </c:pt>
                <c:pt idx="1665">
                  <c:v>31443</c:v>
                </c:pt>
                <c:pt idx="1666">
                  <c:v>31446</c:v>
                </c:pt>
                <c:pt idx="1667">
                  <c:v>31447</c:v>
                </c:pt>
                <c:pt idx="1668">
                  <c:v>31448</c:v>
                </c:pt>
                <c:pt idx="1669">
                  <c:v>31449</c:v>
                </c:pt>
                <c:pt idx="1670">
                  <c:v>31450</c:v>
                </c:pt>
                <c:pt idx="1671">
                  <c:v>31453</c:v>
                </c:pt>
                <c:pt idx="1672">
                  <c:v>31454</c:v>
                </c:pt>
                <c:pt idx="1673">
                  <c:v>31455</c:v>
                </c:pt>
                <c:pt idx="1674">
                  <c:v>31456</c:v>
                </c:pt>
                <c:pt idx="1675">
                  <c:v>31457</c:v>
                </c:pt>
                <c:pt idx="1676">
                  <c:v>31461</c:v>
                </c:pt>
                <c:pt idx="1677">
                  <c:v>31462</c:v>
                </c:pt>
                <c:pt idx="1678">
                  <c:v>31463</c:v>
                </c:pt>
                <c:pt idx="1679">
                  <c:v>31464</c:v>
                </c:pt>
                <c:pt idx="1680">
                  <c:v>31467</c:v>
                </c:pt>
                <c:pt idx="1681">
                  <c:v>31468</c:v>
                </c:pt>
                <c:pt idx="1682">
                  <c:v>31469</c:v>
                </c:pt>
                <c:pt idx="1683">
                  <c:v>31470</c:v>
                </c:pt>
                <c:pt idx="1684">
                  <c:v>31471</c:v>
                </c:pt>
                <c:pt idx="1685">
                  <c:v>31474</c:v>
                </c:pt>
                <c:pt idx="1686">
                  <c:v>31475</c:v>
                </c:pt>
                <c:pt idx="1687">
                  <c:v>31476</c:v>
                </c:pt>
                <c:pt idx="1688">
                  <c:v>31477</c:v>
                </c:pt>
                <c:pt idx="1689">
                  <c:v>31478</c:v>
                </c:pt>
                <c:pt idx="1690">
                  <c:v>31481</c:v>
                </c:pt>
                <c:pt idx="1691">
                  <c:v>31482</c:v>
                </c:pt>
                <c:pt idx="1692">
                  <c:v>31483</c:v>
                </c:pt>
                <c:pt idx="1693">
                  <c:v>31484</c:v>
                </c:pt>
                <c:pt idx="1694">
                  <c:v>31485</c:v>
                </c:pt>
                <c:pt idx="1695">
                  <c:v>31488</c:v>
                </c:pt>
                <c:pt idx="1696">
                  <c:v>31489</c:v>
                </c:pt>
                <c:pt idx="1697">
                  <c:v>31490</c:v>
                </c:pt>
                <c:pt idx="1698">
                  <c:v>31491</c:v>
                </c:pt>
                <c:pt idx="1699">
                  <c:v>31492</c:v>
                </c:pt>
                <c:pt idx="1700">
                  <c:v>31495</c:v>
                </c:pt>
                <c:pt idx="1701">
                  <c:v>31496</c:v>
                </c:pt>
                <c:pt idx="1702">
                  <c:v>31497</c:v>
                </c:pt>
                <c:pt idx="1703">
                  <c:v>31498</c:v>
                </c:pt>
                <c:pt idx="1704">
                  <c:v>31502</c:v>
                </c:pt>
                <c:pt idx="1705">
                  <c:v>31503</c:v>
                </c:pt>
                <c:pt idx="1706">
                  <c:v>31504</c:v>
                </c:pt>
                <c:pt idx="1707">
                  <c:v>31505</c:v>
                </c:pt>
                <c:pt idx="1708">
                  <c:v>31506</c:v>
                </c:pt>
                <c:pt idx="1709">
                  <c:v>31509</c:v>
                </c:pt>
                <c:pt idx="1710">
                  <c:v>31510</c:v>
                </c:pt>
                <c:pt idx="1711">
                  <c:v>31511</c:v>
                </c:pt>
                <c:pt idx="1712">
                  <c:v>31512</c:v>
                </c:pt>
                <c:pt idx="1713">
                  <c:v>31513</c:v>
                </c:pt>
                <c:pt idx="1714">
                  <c:v>31516</c:v>
                </c:pt>
                <c:pt idx="1715">
                  <c:v>31517</c:v>
                </c:pt>
                <c:pt idx="1716">
                  <c:v>31518</c:v>
                </c:pt>
                <c:pt idx="1717">
                  <c:v>31519</c:v>
                </c:pt>
                <c:pt idx="1718">
                  <c:v>31520</c:v>
                </c:pt>
                <c:pt idx="1719">
                  <c:v>31523</c:v>
                </c:pt>
                <c:pt idx="1720">
                  <c:v>31524</c:v>
                </c:pt>
                <c:pt idx="1721">
                  <c:v>31525</c:v>
                </c:pt>
                <c:pt idx="1722">
                  <c:v>31526</c:v>
                </c:pt>
                <c:pt idx="1723">
                  <c:v>31527</c:v>
                </c:pt>
                <c:pt idx="1724">
                  <c:v>31530</c:v>
                </c:pt>
                <c:pt idx="1725">
                  <c:v>31531</c:v>
                </c:pt>
                <c:pt idx="1726">
                  <c:v>31532</c:v>
                </c:pt>
                <c:pt idx="1727">
                  <c:v>31533</c:v>
                </c:pt>
                <c:pt idx="1728">
                  <c:v>31534</c:v>
                </c:pt>
                <c:pt idx="1729">
                  <c:v>31537</c:v>
                </c:pt>
                <c:pt idx="1730">
                  <c:v>31538</c:v>
                </c:pt>
                <c:pt idx="1731">
                  <c:v>31539</c:v>
                </c:pt>
                <c:pt idx="1732">
                  <c:v>31540</c:v>
                </c:pt>
                <c:pt idx="1733">
                  <c:v>31541</c:v>
                </c:pt>
                <c:pt idx="1734">
                  <c:v>31544</c:v>
                </c:pt>
                <c:pt idx="1735">
                  <c:v>31545</c:v>
                </c:pt>
                <c:pt idx="1736">
                  <c:v>31546</c:v>
                </c:pt>
                <c:pt idx="1737">
                  <c:v>31547</c:v>
                </c:pt>
                <c:pt idx="1738">
                  <c:v>31548</c:v>
                </c:pt>
                <c:pt idx="1739">
                  <c:v>31551</c:v>
                </c:pt>
                <c:pt idx="1740">
                  <c:v>31552</c:v>
                </c:pt>
                <c:pt idx="1741">
                  <c:v>31553</c:v>
                </c:pt>
                <c:pt idx="1742">
                  <c:v>31554</c:v>
                </c:pt>
                <c:pt idx="1743">
                  <c:v>31555</c:v>
                </c:pt>
                <c:pt idx="1744">
                  <c:v>31559</c:v>
                </c:pt>
                <c:pt idx="1745">
                  <c:v>31560</c:v>
                </c:pt>
                <c:pt idx="1746">
                  <c:v>31561</c:v>
                </c:pt>
                <c:pt idx="1747">
                  <c:v>31562</c:v>
                </c:pt>
                <c:pt idx="1748">
                  <c:v>31565</c:v>
                </c:pt>
                <c:pt idx="1749">
                  <c:v>31566</c:v>
                </c:pt>
                <c:pt idx="1750">
                  <c:v>31567</c:v>
                </c:pt>
                <c:pt idx="1751">
                  <c:v>31568</c:v>
                </c:pt>
                <c:pt idx="1752">
                  <c:v>31569</c:v>
                </c:pt>
                <c:pt idx="1753">
                  <c:v>31572</c:v>
                </c:pt>
                <c:pt idx="1754">
                  <c:v>31573</c:v>
                </c:pt>
                <c:pt idx="1755">
                  <c:v>31574</c:v>
                </c:pt>
                <c:pt idx="1756">
                  <c:v>31575</c:v>
                </c:pt>
                <c:pt idx="1757">
                  <c:v>31576</c:v>
                </c:pt>
                <c:pt idx="1758">
                  <c:v>31579</c:v>
                </c:pt>
                <c:pt idx="1759">
                  <c:v>31580</c:v>
                </c:pt>
                <c:pt idx="1760">
                  <c:v>31581</c:v>
                </c:pt>
                <c:pt idx="1761">
                  <c:v>31582</c:v>
                </c:pt>
                <c:pt idx="1762">
                  <c:v>31583</c:v>
                </c:pt>
                <c:pt idx="1763">
                  <c:v>31586</c:v>
                </c:pt>
                <c:pt idx="1764">
                  <c:v>31587</c:v>
                </c:pt>
                <c:pt idx="1765">
                  <c:v>31588</c:v>
                </c:pt>
                <c:pt idx="1766">
                  <c:v>31589</c:v>
                </c:pt>
                <c:pt idx="1767">
                  <c:v>31590</c:v>
                </c:pt>
                <c:pt idx="1768">
                  <c:v>31593</c:v>
                </c:pt>
                <c:pt idx="1769">
                  <c:v>31594</c:v>
                </c:pt>
                <c:pt idx="1770">
                  <c:v>31595</c:v>
                </c:pt>
                <c:pt idx="1771">
                  <c:v>31596</c:v>
                </c:pt>
                <c:pt idx="1772">
                  <c:v>31600</c:v>
                </c:pt>
                <c:pt idx="1773">
                  <c:v>31601</c:v>
                </c:pt>
                <c:pt idx="1774">
                  <c:v>31602</c:v>
                </c:pt>
                <c:pt idx="1775">
                  <c:v>31603</c:v>
                </c:pt>
                <c:pt idx="1776">
                  <c:v>31604</c:v>
                </c:pt>
                <c:pt idx="1777">
                  <c:v>31607</c:v>
                </c:pt>
                <c:pt idx="1778">
                  <c:v>31608</c:v>
                </c:pt>
                <c:pt idx="1779">
                  <c:v>31609</c:v>
                </c:pt>
                <c:pt idx="1780">
                  <c:v>31610</c:v>
                </c:pt>
                <c:pt idx="1781">
                  <c:v>31611</c:v>
                </c:pt>
                <c:pt idx="1782">
                  <c:v>31614</c:v>
                </c:pt>
                <c:pt idx="1783">
                  <c:v>31615</c:v>
                </c:pt>
                <c:pt idx="1784">
                  <c:v>31616</c:v>
                </c:pt>
                <c:pt idx="1785">
                  <c:v>31617</c:v>
                </c:pt>
                <c:pt idx="1786">
                  <c:v>31618</c:v>
                </c:pt>
                <c:pt idx="1787">
                  <c:v>31621</c:v>
                </c:pt>
                <c:pt idx="1788">
                  <c:v>31622</c:v>
                </c:pt>
                <c:pt idx="1789">
                  <c:v>31623</c:v>
                </c:pt>
                <c:pt idx="1790">
                  <c:v>31624</c:v>
                </c:pt>
                <c:pt idx="1791">
                  <c:v>31625</c:v>
                </c:pt>
                <c:pt idx="1792">
                  <c:v>31628</c:v>
                </c:pt>
                <c:pt idx="1793">
                  <c:v>31629</c:v>
                </c:pt>
                <c:pt idx="1794">
                  <c:v>31630</c:v>
                </c:pt>
                <c:pt idx="1795">
                  <c:v>31631</c:v>
                </c:pt>
                <c:pt idx="1796">
                  <c:v>31632</c:v>
                </c:pt>
                <c:pt idx="1797">
                  <c:v>31635</c:v>
                </c:pt>
                <c:pt idx="1798">
                  <c:v>31636</c:v>
                </c:pt>
                <c:pt idx="1799">
                  <c:v>31637</c:v>
                </c:pt>
                <c:pt idx="1800">
                  <c:v>31638</c:v>
                </c:pt>
                <c:pt idx="1801">
                  <c:v>31639</c:v>
                </c:pt>
                <c:pt idx="1802">
                  <c:v>31642</c:v>
                </c:pt>
                <c:pt idx="1803">
                  <c:v>31643</c:v>
                </c:pt>
                <c:pt idx="1804">
                  <c:v>31644</c:v>
                </c:pt>
                <c:pt idx="1805">
                  <c:v>31645</c:v>
                </c:pt>
                <c:pt idx="1806">
                  <c:v>31646</c:v>
                </c:pt>
                <c:pt idx="1807">
                  <c:v>31649</c:v>
                </c:pt>
                <c:pt idx="1808">
                  <c:v>31650</c:v>
                </c:pt>
                <c:pt idx="1809">
                  <c:v>31651</c:v>
                </c:pt>
                <c:pt idx="1810">
                  <c:v>31652</c:v>
                </c:pt>
                <c:pt idx="1811">
                  <c:v>31653</c:v>
                </c:pt>
                <c:pt idx="1812">
                  <c:v>31657</c:v>
                </c:pt>
                <c:pt idx="1813">
                  <c:v>31658</c:v>
                </c:pt>
                <c:pt idx="1814">
                  <c:v>31659</c:v>
                </c:pt>
                <c:pt idx="1815">
                  <c:v>31660</c:v>
                </c:pt>
                <c:pt idx="1816">
                  <c:v>31663</c:v>
                </c:pt>
                <c:pt idx="1817">
                  <c:v>31664</c:v>
                </c:pt>
                <c:pt idx="1818">
                  <c:v>31665</c:v>
                </c:pt>
                <c:pt idx="1819">
                  <c:v>31666</c:v>
                </c:pt>
                <c:pt idx="1820">
                  <c:v>31667</c:v>
                </c:pt>
                <c:pt idx="1821">
                  <c:v>31670</c:v>
                </c:pt>
                <c:pt idx="1822">
                  <c:v>31671</c:v>
                </c:pt>
                <c:pt idx="1823">
                  <c:v>31672</c:v>
                </c:pt>
                <c:pt idx="1824">
                  <c:v>31673</c:v>
                </c:pt>
                <c:pt idx="1825">
                  <c:v>31674</c:v>
                </c:pt>
                <c:pt idx="1826">
                  <c:v>31677</c:v>
                </c:pt>
                <c:pt idx="1827">
                  <c:v>31678</c:v>
                </c:pt>
                <c:pt idx="1828">
                  <c:v>31679</c:v>
                </c:pt>
                <c:pt idx="1829">
                  <c:v>31680</c:v>
                </c:pt>
                <c:pt idx="1830">
                  <c:v>31681</c:v>
                </c:pt>
                <c:pt idx="1831">
                  <c:v>31684</c:v>
                </c:pt>
                <c:pt idx="1832">
                  <c:v>31685</c:v>
                </c:pt>
                <c:pt idx="1833">
                  <c:v>31686</c:v>
                </c:pt>
                <c:pt idx="1834">
                  <c:v>31687</c:v>
                </c:pt>
                <c:pt idx="1835">
                  <c:v>31688</c:v>
                </c:pt>
                <c:pt idx="1836">
                  <c:v>31691</c:v>
                </c:pt>
                <c:pt idx="1837">
                  <c:v>31692</c:v>
                </c:pt>
                <c:pt idx="1838">
                  <c:v>31693</c:v>
                </c:pt>
                <c:pt idx="1839">
                  <c:v>31694</c:v>
                </c:pt>
                <c:pt idx="1840">
                  <c:v>31695</c:v>
                </c:pt>
                <c:pt idx="1841">
                  <c:v>31698</c:v>
                </c:pt>
                <c:pt idx="1842">
                  <c:v>31699</c:v>
                </c:pt>
                <c:pt idx="1843">
                  <c:v>31700</c:v>
                </c:pt>
                <c:pt idx="1844">
                  <c:v>31701</c:v>
                </c:pt>
                <c:pt idx="1845">
                  <c:v>31702</c:v>
                </c:pt>
                <c:pt idx="1846">
                  <c:v>31705</c:v>
                </c:pt>
                <c:pt idx="1847">
                  <c:v>31706</c:v>
                </c:pt>
                <c:pt idx="1848">
                  <c:v>31707</c:v>
                </c:pt>
                <c:pt idx="1849">
                  <c:v>31708</c:v>
                </c:pt>
                <c:pt idx="1850">
                  <c:v>31709</c:v>
                </c:pt>
                <c:pt idx="1851">
                  <c:v>31712</c:v>
                </c:pt>
                <c:pt idx="1852">
                  <c:v>31713</c:v>
                </c:pt>
                <c:pt idx="1853">
                  <c:v>31714</c:v>
                </c:pt>
                <c:pt idx="1854">
                  <c:v>31715</c:v>
                </c:pt>
                <c:pt idx="1855">
                  <c:v>31716</c:v>
                </c:pt>
                <c:pt idx="1856">
                  <c:v>31719</c:v>
                </c:pt>
                <c:pt idx="1857">
                  <c:v>31720</c:v>
                </c:pt>
                <c:pt idx="1858">
                  <c:v>31721</c:v>
                </c:pt>
                <c:pt idx="1859">
                  <c:v>31722</c:v>
                </c:pt>
                <c:pt idx="1860">
                  <c:v>31723</c:v>
                </c:pt>
                <c:pt idx="1861">
                  <c:v>31726</c:v>
                </c:pt>
                <c:pt idx="1862">
                  <c:v>31727</c:v>
                </c:pt>
                <c:pt idx="1863">
                  <c:v>31728</c:v>
                </c:pt>
                <c:pt idx="1864">
                  <c:v>31729</c:v>
                </c:pt>
                <c:pt idx="1865">
                  <c:v>31730</c:v>
                </c:pt>
                <c:pt idx="1866">
                  <c:v>31733</c:v>
                </c:pt>
                <c:pt idx="1867">
                  <c:v>31734</c:v>
                </c:pt>
                <c:pt idx="1868">
                  <c:v>31735</c:v>
                </c:pt>
                <c:pt idx="1869">
                  <c:v>31736</c:v>
                </c:pt>
                <c:pt idx="1870">
                  <c:v>31737</c:v>
                </c:pt>
                <c:pt idx="1871">
                  <c:v>31740</c:v>
                </c:pt>
                <c:pt idx="1872">
                  <c:v>31741</c:v>
                </c:pt>
                <c:pt idx="1873">
                  <c:v>31742</c:v>
                </c:pt>
                <c:pt idx="1874">
                  <c:v>31744</c:v>
                </c:pt>
                <c:pt idx="1875">
                  <c:v>31747</c:v>
                </c:pt>
                <c:pt idx="1876">
                  <c:v>31748</c:v>
                </c:pt>
                <c:pt idx="1877">
                  <c:v>31749</c:v>
                </c:pt>
                <c:pt idx="1878">
                  <c:v>31750</c:v>
                </c:pt>
                <c:pt idx="1879">
                  <c:v>31751</c:v>
                </c:pt>
                <c:pt idx="1880">
                  <c:v>31754</c:v>
                </c:pt>
                <c:pt idx="1881">
                  <c:v>31755</c:v>
                </c:pt>
                <c:pt idx="1882">
                  <c:v>31756</c:v>
                </c:pt>
                <c:pt idx="1883">
                  <c:v>31757</c:v>
                </c:pt>
                <c:pt idx="1884">
                  <c:v>31758</c:v>
                </c:pt>
                <c:pt idx="1885">
                  <c:v>31761</c:v>
                </c:pt>
                <c:pt idx="1886">
                  <c:v>31762</c:v>
                </c:pt>
                <c:pt idx="1887">
                  <c:v>31763</c:v>
                </c:pt>
                <c:pt idx="1888">
                  <c:v>31764</c:v>
                </c:pt>
                <c:pt idx="1889">
                  <c:v>31765</c:v>
                </c:pt>
                <c:pt idx="1890">
                  <c:v>31768</c:v>
                </c:pt>
                <c:pt idx="1891">
                  <c:v>31769</c:v>
                </c:pt>
                <c:pt idx="1892">
                  <c:v>31770</c:v>
                </c:pt>
                <c:pt idx="1893">
                  <c:v>31772</c:v>
                </c:pt>
                <c:pt idx="1894">
                  <c:v>31775</c:v>
                </c:pt>
                <c:pt idx="1895">
                  <c:v>31776</c:v>
                </c:pt>
                <c:pt idx="1896">
                  <c:v>31777</c:v>
                </c:pt>
                <c:pt idx="1897">
                  <c:v>31779</c:v>
                </c:pt>
                <c:pt idx="1898">
                  <c:v>31782</c:v>
                </c:pt>
                <c:pt idx="1899">
                  <c:v>31783</c:v>
                </c:pt>
                <c:pt idx="1900">
                  <c:v>31784</c:v>
                </c:pt>
                <c:pt idx="1901">
                  <c:v>31785</c:v>
                </c:pt>
                <c:pt idx="1902">
                  <c:v>31786</c:v>
                </c:pt>
                <c:pt idx="1903">
                  <c:v>31789</c:v>
                </c:pt>
                <c:pt idx="1904">
                  <c:v>31790</c:v>
                </c:pt>
                <c:pt idx="1905">
                  <c:v>31791</c:v>
                </c:pt>
                <c:pt idx="1906">
                  <c:v>31792</c:v>
                </c:pt>
                <c:pt idx="1907">
                  <c:v>31793</c:v>
                </c:pt>
                <c:pt idx="1908">
                  <c:v>31796</c:v>
                </c:pt>
                <c:pt idx="1909">
                  <c:v>31797</c:v>
                </c:pt>
                <c:pt idx="1910">
                  <c:v>31798</c:v>
                </c:pt>
                <c:pt idx="1911">
                  <c:v>31799</c:v>
                </c:pt>
                <c:pt idx="1912">
                  <c:v>31800</c:v>
                </c:pt>
                <c:pt idx="1913">
                  <c:v>31803</c:v>
                </c:pt>
                <c:pt idx="1914">
                  <c:v>31804</c:v>
                </c:pt>
                <c:pt idx="1915">
                  <c:v>31805</c:v>
                </c:pt>
                <c:pt idx="1916">
                  <c:v>31806</c:v>
                </c:pt>
                <c:pt idx="1917">
                  <c:v>31807</c:v>
                </c:pt>
                <c:pt idx="1918">
                  <c:v>31810</c:v>
                </c:pt>
                <c:pt idx="1919">
                  <c:v>31811</c:v>
                </c:pt>
                <c:pt idx="1920">
                  <c:v>31812</c:v>
                </c:pt>
                <c:pt idx="1921">
                  <c:v>31813</c:v>
                </c:pt>
                <c:pt idx="1922">
                  <c:v>31814</c:v>
                </c:pt>
                <c:pt idx="1923">
                  <c:v>31817</c:v>
                </c:pt>
                <c:pt idx="1924">
                  <c:v>31818</c:v>
                </c:pt>
                <c:pt idx="1925">
                  <c:v>31819</c:v>
                </c:pt>
                <c:pt idx="1926">
                  <c:v>31820</c:v>
                </c:pt>
                <c:pt idx="1927">
                  <c:v>31821</c:v>
                </c:pt>
                <c:pt idx="1928">
                  <c:v>31825</c:v>
                </c:pt>
                <c:pt idx="1929">
                  <c:v>31826</c:v>
                </c:pt>
                <c:pt idx="1930">
                  <c:v>31827</c:v>
                </c:pt>
                <c:pt idx="1931">
                  <c:v>31828</c:v>
                </c:pt>
                <c:pt idx="1932">
                  <c:v>31831</c:v>
                </c:pt>
                <c:pt idx="1933">
                  <c:v>31832</c:v>
                </c:pt>
                <c:pt idx="1934">
                  <c:v>31833</c:v>
                </c:pt>
                <c:pt idx="1935">
                  <c:v>31834</c:v>
                </c:pt>
                <c:pt idx="1936">
                  <c:v>31835</c:v>
                </c:pt>
                <c:pt idx="1937">
                  <c:v>31838</c:v>
                </c:pt>
                <c:pt idx="1938">
                  <c:v>31839</c:v>
                </c:pt>
                <c:pt idx="1939">
                  <c:v>31840</c:v>
                </c:pt>
                <c:pt idx="1940">
                  <c:v>31841</c:v>
                </c:pt>
                <c:pt idx="1941">
                  <c:v>31842</c:v>
                </c:pt>
                <c:pt idx="1942">
                  <c:v>31845</c:v>
                </c:pt>
                <c:pt idx="1943">
                  <c:v>31846</c:v>
                </c:pt>
                <c:pt idx="1944">
                  <c:v>31847</c:v>
                </c:pt>
                <c:pt idx="1945">
                  <c:v>31848</c:v>
                </c:pt>
                <c:pt idx="1946">
                  <c:v>31849</c:v>
                </c:pt>
                <c:pt idx="1947">
                  <c:v>31852</c:v>
                </c:pt>
                <c:pt idx="1948">
                  <c:v>31853</c:v>
                </c:pt>
                <c:pt idx="1949">
                  <c:v>31854</c:v>
                </c:pt>
                <c:pt idx="1950">
                  <c:v>31855</c:v>
                </c:pt>
                <c:pt idx="1951">
                  <c:v>31856</c:v>
                </c:pt>
                <c:pt idx="1952">
                  <c:v>31859</c:v>
                </c:pt>
                <c:pt idx="1953">
                  <c:v>31860</c:v>
                </c:pt>
                <c:pt idx="1954">
                  <c:v>31861</c:v>
                </c:pt>
                <c:pt idx="1955">
                  <c:v>31862</c:v>
                </c:pt>
                <c:pt idx="1956">
                  <c:v>31863</c:v>
                </c:pt>
                <c:pt idx="1957">
                  <c:v>31866</c:v>
                </c:pt>
                <c:pt idx="1958">
                  <c:v>31867</c:v>
                </c:pt>
                <c:pt idx="1959">
                  <c:v>31868</c:v>
                </c:pt>
                <c:pt idx="1960">
                  <c:v>31869</c:v>
                </c:pt>
                <c:pt idx="1961">
                  <c:v>31870</c:v>
                </c:pt>
                <c:pt idx="1962">
                  <c:v>31873</c:v>
                </c:pt>
                <c:pt idx="1963">
                  <c:v>31874</c:v>
                </c:pt>
                <c:pt idx="1964">
                  <c:v>31875</c:v>
                </c:pt>
                <c:pt idx="1965">
                  <c:v>31876</c:v>
                </c:pt>
                <c:pt idx="1966">
                  <c:v>31877</c:v>
                </c:pt>
                <c:pt idx="1967">
                  <c:v>31880</c:v>
                </c:pt>
                <c:pt idx="1968">
                  <c:v>31881</c:v>
                </c:pt>
                <c:pt idx="1969">
                  <c:v>31882</c:v>
                </c:pt>
                <c:pt idx="1970">
                  <c:v>31883</c:v>
                </c:pt>
                <c:pt idx="1971">
                  <c:v>31887</c:v>
                </c:pt>
                <c:pt idx="1972">
                  <c:v>31888</c:v>
                </c:pt>
                <c:pt idx="1973">
                  <c:v>31889</c:v>
                </c:pt>
                <c:pt idx="1974">
                  <c:v>31890</c:v>
                </c:pt>
                <c:pt idx="1975">
                  <c:v>31891</c:v>
                </c:pt>
                <c:pt idx="1976">
                  <c:v>31894</c:v>
                </c:pt>
                <c:pt idx="1977">
                  <c:v>31895</c:v>
                </c:pt>
                <c:pt idx="1978">
                  <c:v>31896</c:v>
                </c:pt>
                <c:pt idx="1979">
                  <c:v>31897</c:v>
                </c:pt>
                <c:pt idx="1980">
                  <c:v>31898</c:v>
                </c:pt>
                <c:pt idx="1981">
                  <c:v>31901</c:v>
                </c:pt>
                <c:pt idx="1982">
                  <c:v>31902</c:v>
                </c:pt>
                <c:pt idx="1983">
                  <c:v>31903</c:v>
                </c:pt>
                <c:pt idx="1984">
                  <c:v>31904</c:v>
                </c:pt>
                <c:pt idx="1985">
                  <c:v>31905</c:v>
                </c:pt>
                <c:pt idx="1986">
                  <c:v>31908</c:v>
                </c:pt>
                <c:pt idx="1987">
                  <c:v>31909</c:v>
                </c:pt>
                <c:pt idx="1988">
                  <c:v>31910</c:v>
                </c:pt>
                <c:pt idx="1989">
                  <c:v>31911</c:v>
                </c:pt>
                <c:pt idx="1990">
                  <c:v>31912</c:v>
                </c:pt>
                <c:pt idx="1991">
                  <c:v>31915</c:v>
                </c:pt>
                <c:pt idx="1992">
                  <c:v>31916</c:v>
                </c:pt>
                <c:pt idx="1993">
                  <c:v>31917</c:v>
                </c:pt>
                <c:pt idx="1994">
                  <c:v>31918</c:v>
                </c:pt>
                <c:pt idx="1995">
                  <c:v>31919</c:v>
                </c:pt>
                <c:pt idx="1996">
                  <c:v>31923</c:v>
                </c:pt>
                <c:pt idx="1997">
                  <c:v>31924</c:v>
                </c:pt>
                <c:pt idx="1998">
                  <c:v>31925</c:v>
                </c:pt>
                <c:pt idx="1999">
                  <c:v>31926</c:v>
                </c:pt>
                <c:pt idx="2000">
                  <c:v>31929</c:v>
                </c:pt>
                <c:pt idx="2001">
                  <c:v>31930</c:v>
                </c:pt>
                <c:pt idx="2002">
                  <c:v>31931</c:v>
                </c:pt>
                <c:pt idx="2003">
                  <c:v>31932</c:v>
                </c:pt>
                <c:pt idx="2004">
                  <c:v>31933</c:v>
                </c:pt>
                <c:pt idx="2005">
                  <c:v>31936</c:v>
                </c:pt>
                <c:pt idx="2006">
                  <c:v>31937</c:v>
                </c:pt>
                <c:pt idx="2007">
                  <c:v>31938</c:v>
                </c:pt>
                <c:pt idx="2008">
                  <c:v>31939</c:v>
                </c:pt>
                <c:pt idx="2009">
                  <c:v>31940</c:v>
                </c:pt>
                <c:pt idx="2010">
                  <c:v>31943</c:v>
                </c:pt>
                <c:pt idx="2011">
                  <c:v>31944</c:v>
                </c:pt>
                <c:pt idx="2012">
                  <c:v>31945</c:v>
                </c:pt>
                <c:pt idx="2013">
                  <c:v>31946</c:v>
                </c:pt>
                <c:pt idx="2014">
                  <c:v>31947</c:v>
                </c:pt>
                <c:pt idx="2015">
                  <c:v>31950</c:v>
                </c:pt>
                <c:pt idx="2016">
                  <c:v>31951</c:v>
                </c:pt>
                <c:pt idx="2017">
                  <c:v>31952</c:v>
                </c:pt>
                <c:pt idx="2018">
                  <c:v>31953</c:v>
                </c:pt>
                <c:pt idx="2019">
                  <c:v>31954</c:v>
                </c:pt>
                <c:pt idx="2020">
                  <c:v>31957</c:v>
                </c:pt>
                <c:pt idx="2021">
                  <c:v>31958</c:v>
                </c:pt>
                <c:pt idx="2022">
                  <c:v>31959</c:v>
                </c:pt>
                <c:pt idx="2023">
                  <c:v>31960</c:v>
                </c:pt>
                <c:pt idx="2024">
                  <c:v>31964</c:v>
                </c:pt>
                <c:pt idx="2025">
                  <c:v>31965</c:v>
                </c:pt>
                <c:pt idx="2026">
                  <c:v>31966</c:v>
                </c:pt>
                <c:pt idx="2027">
                  <c:v>31967</c:v>
                </c:pt>
                <c:pt idx="2028">
                  <c:v>31968</c:v>
                </c:pt>
                <c:pt idx="2029">
                  <c:v>31971</c:v>
                </c:pt>
                <c:pt idx="2030">
                  <c:v>31972</c:v>
                </c:pt>
                <c:pt idx="2031">
                  <c:v>31973</c:v>
                </c:pt>
                <c:pt idx="2032">
                  <c:v>31974</c:v>
                </c:pt>
                <c:pt idx="2033">
                  <c:v>31975</c:v>
                </c:pt>
                <c:pt idx="2034">
                  <c:v>31978</c:v>
                </c:pt>
                <c:pt idx="2035">
                  <c:v>31979</c:v>
                </c:pt>
                <c:pt idx="2036">
                  <c:v>31980</c:v>
                </c:pt>
                <c:pt idx="2037">
                  <c:v>31981</c:v>
                </c:pt>
                <c:pt idx="2038">
                  <c:v>31982</c:v>
                </c:pt>
                <c:pt idx="2039">
                  <c:v>31985</c:v>
                </c:pt>
                <c:pt idx="2040">
                  <c:v>31986</c:v>
                </c:pt>
                <c:pt idx="2041">
                  <c:v>31987</c:v>
                </c:pt>
                <c:pt idx="2042">
                  <c:v>31988</c:v>
                </c:pt>
                <c:pt idx="2043">
                  <c:v>31989</c:v>
                </c:pt>
                <c:pt idx="2044">
                  <c:v>31992</c:v>
                </c:pt>
                <c:pt idx="2045">
                  <c:v>31993</c:v>
                </c:pt>
                <c:pt idx="2046">
                  <c:v>31994</c:v>
                </c:pt>
                <c:pt idx="2047">
                  <c:v>31995</c:v>
                </c:pt>
                <c:pt idx="2048">
                  <c:v>31996</c:v>
                </c:pt>
                <c:pt idx="2049">
                  <c:v>31999</c:v>
                </c:pt>
                <c:pt idx="2050">
                  <c:v>32000</c:v>
                </c:pt>
                <c:pt idx="2051">
                  <c:v>32001</c:v>
                </c:pt>
                <c:pt idx="2052">
                  <c:v>32002</c:v>
                </c:pt>
                <c:pt idx="2053">
                  <c:v>32003</c:v>
                </c:pt>
                <c:pt idx="2054">
                  <c:v>32006</c:v>
                </c:pt>
                <c:pt idx="2055">
                  <c:v>32007</c:v>
                </c:pt>
                <c:pt idx="2056">
                  <c:v>32008</c:v>
                </c:pt>
                <c:pt idx="2057">
                  <c:v>32009</c:v>
                </c:pt>
                <c:pt idx="2058">
                  <c:v>32010</c:v>
                </c:pt>
                <c:pt idx="2059">
                  <c:v>32013</c:v>
                </c:pt>
                <c:pt idx="2060">
                  <c:v>32014</c:v>
                </c:pt>
                <c:pt idx="2061">
                  <c:v>32015</c:v>
                </c:pt>
                <c:pt idx="2062">
                  <c:v>32016</c:v>
                </c:pt>
                <c:pt idx="2063">
                  <c:v>32017</c:v>
                </c:pt>
                <c:pt idx="2064">
                  <c:v>32020</c:v>
                </c:pt>
                <c:pt idx="2065">
                  <c:v>32021</c:v>
                </c:pt>
                <c:pt idx="2066">
                  <c:v>32022</c:v>
                </c:pt>
                <c:pt idx="2067">
                  <c:v>32023</c:v>
                </c:pt>
                <c:pt idx="2068">
                  <c:v>32024</c:v>
                </c:pt>
                <c:pt idx="2069">
                  <c:v>32028</c:v>
                </c:pt>
                <c:pt idx="2070">
                  <c:v>32029</c:v>
                </c:pt>
                <c:pt idx="2071">
                  <c:v>32030</c:v>
                </c:pt>
                <c:pt idx="2072">
                  <c:v>32031</c:v>
                </c:pt>
                <c:pt idx="2073">
                  <c:v>32034</c:v>
                </c:pt>
                <c:pt idx="2074">
                  <c:v>32035</c:v>
                </c:pt>
                <c:pt idx="2075">
                  <c:v>32036</c:v>
                </c:pt>
                <c:pt idx="2076">
                  <c:v>32037</c:v>
                </c:pt>
                <c:pt idx="2077">
                  <c:v>32038</c:v>
                </c:pt>
                <c:pt idx="2078">
                  <c:v>32041</c:v>
                </c:pt>
                <c:pt idx="2079">
                  <c:v>32042</c:v>
                </c:pt>
                <c:pt idx="2080">
                  <c:v>32043</c:v>
                </c:pt>
                <c:pt idx="2081">
                  <c:v>32044</c:v>
                </c:pt>
                <c:pt idx="2082">
                  <c:v>32045</c:v>
                </c:pt>
                <c:pt idx="2083">
                  <c:v>32048</c:v>
                </c:pt>
                <c:pt idx="2084">
                  <c:v>32049</c:v>
                </c:pt>
                <c:pt idx="2085">
                  <c:v>32050</c:v>
                </c:pt>
                <c:pt idx="2086">
                  <c:v>32051</c:v>
                </c:pt>
                <c:pt idx="2087">
                  <c:v>32052</c:v>
                </c:pt>
                <c:pt idx="2088">
                  <c:v>32055</c:v>
                </c:pt>
                <c:pt idx="2089">
                  <c:v>32056</c:v>
                </c:pt>
                <c:pt idx="2090">
                  <c:v>32057</c:v>
                </c:pt>
                <c:pt idx="2091">
                  <c:v>32058</c:v>
                </c:pt>
                <c:pt idx="2092">
                  <c:v>32059</c:v>
                </c:pt>
                <c:pt idx="2093">
                  <c:v>32062</c:v>
                </c:pt>
                <c:pt idx="2094">
                  <c:v>32063</c:v>
                </c:pt>
                <c:pt idx="2095">
                  <c:v>32064</c:v>
                </c:pt>
                <c:pt idx="2096">
                  <c:v>32065</c:v>
                </c:pt>
                <c:pt idx="2097">
                  <c:v>32066</c:v>
                </c:pt>
                <c:pt idx="2098">
                  <c:v>32069</c:v>
                </c:pt>
                <c:pt idx="2099">
                  <c:v>32070</c:v>
                </c:pt>
                <c:pt idx="2100">
                  <c:v>32071</c:v>
                </c:pt>
                <c:pt idx="2101">
                  <c:v>32072</c:v>
                </c:pt>
                <c:pt idx="2102">
                  <c:v>32073</c:v>
                </c:pt>
                <c:pt idx="2103">
                  <c:v>32076</c:v>
                </c:pt>
                <c:pt idx="2104">
                  <c:v>32077</c:v>
                </c:pt>
                <c:pt idx="2105">
                  <c:v>32078</c:v>
                </c:pt>
                <c:pt idx="2106">
                  <c:v>32079</c:v>
                </c:pt>
                <c:pt idx="2107">
                  <c:v>32080</c:v>
                </c:pt>
                <c:pt idx="2108">
                  <c:v>32083</c:v>
                </c:pt>
                <c:pt idx="2109">
                  <c:v>32084</c:v>
                </c:pt>
                <c:pt idx="2110">
                  <c:v>32085</c:v>
                </c:pt>
                <c:pt idx="2111">
                  <c:v>32086</c:v>
                </c:pt>
                <c:pt idx="2112">
                  <c:v>32087</c:v>
                </c:pt>
                <c:pt idx="2113">
                  <c:v>32090</c:v>
                </c:pt>
                <c:pt idx="2114">
                  <c:v>32091</c:v>
                </c:pt>
                <c:pt idx="2115">
                  <c:v>32092</c:v>
                </c:pt>
                <c:pt idx="2116">
                  <c:v>32093</c:v>
                </c:pt>
                <c:pt idx="2117">
                  <c:v>32094</c:v>
                </c:pt>
                <c:pt idx="2118">
                  <c:v>32097</c:v>
                </c:pt>
                <c:pt idx="2119">
                  <c:v>32098</c:v>
                </c:pt>
                <c:pt idx="2120">
                  <c:v>32099</c:v>
                </c:pt>
                <c:pt idx="2121">
                  <c:v>32100</c:v>
                </c:pt>
                <c:pt idx="2122">
                  <c:v>32101</c:v>
                </c:pt>
                <c:pt idx="2123">
                  <c:v>32104</c:v>
                </c:pt>
                <c:pt idx="2124">
                  <c:v>32105</c:v>
                </c:pt>
                <c:pt idx="2125">
                  <c:v>32106</c:v>
                </c:pt>
                <c:pt idx="2126">
                  <c:v>32108</c:v>
                </c:pt>
                <c:pt idx="2127">
                  <c:v>32111</c:v>
                </c:pt>
                <c:pt idx="2128">
                  <c:v>32112</c:v>
                </c:pt>
                <c:pt idx="2129">
                  <c:v>32113</c:v>
                </c:pt>
                <c:pt idx="2130">
                  <c:v>32114</c:v>
                </c:pt>
                <c:pt idx="2131">
                  <c:v>32115</c:v>
                </c:pt>
                <c:pt idx="2132">
                  <c:v>32118</c:v>
                </c:pt>
                <c:pt idx="2133">
                  <c:v>32119</c:v>
                </c:pt>
                <c:pt idx="2134">
                  <c:v>32120</c:v>
                </c:pt>
                <c:pt idx="2135">
                  <c:v>32121</c:v>
                </c:pt>
                <c:pt idx="2136">
                  <c:v>32122</c:v>
                </c:pt>
                <c:pt idx="2137">
                  <c:v>32125</c:v>
                </c:pt>
                <c:pt idx="2138">
                  <c:v>32126</c:v>
                </c:pt>
                <c:pt idx="2139">
                  <c:v>32127</c:v>
                </c:pt>
                <c:pt idx="2140">
                  <c:v>32128</c:v>
                </c:pt>
                <c:pt idx="2141">
                  <c:v>32129</c:v>
                </c:pt>
                <c:pt idx="2142">
                  <c:v>32132</c:v>
                </c:pt>
                <c:pt idx="2143">
                  <c:v>32133</c:v>
                </c:pt>
                <c:pt idx="2144">
                  <c:v>32134</c:v>
                </c:pt>
                <c:pt idx="2145">
                  <c:v>32135</c:v>
                </c:pt>
                <c:pt idx="2146">
                  <c:v>32139</c:v>
                </c:pt>
                <c:pt idx="2147">
                  <c:v>32140</c:v>
                </c:pt>
                <c:pt idx="2148">
                  <c:v>32141</c:v>
                </c:pt>
                <c:pt idx="2149">
                  <c:v>32142</c:v>
                </c:pt>
                <c:pt idx="2150">
                  <c:v>32146</c:v>
                </c:pt>
                <c:pt idx="2151">
                  <c:v>32147</c:v>
                </c:pt>
                <c:pt idx="2152">
                  <c:v>32148</c:v>
                </c:pt>
                <c:pt idx="2153">
                  <c:v>32149</c:v>
                </c:pt>
                <c:pt idx="2154">
                  <c:v>32150</c:v>
                </c:pt>
                <c:pt idx="2155">
                  <c:v>32153</c:v>
                </c:pt>
                <c:pt idx="2156">
                  <c:v>32154</c:v>
                </c:pt>
                <c:pt idx="2157">
                  <c:v>32155</c:v>
                </c:pt>
                <c:pt idx="2158">
                  <c:v>32156</c:v>
                </c:pt>
                <c:pt idx="2159">
                  <c:v>32157</c:v>
                </c:pt>
                <c:pt idx="2160">
                  <c:v>32160</c:v>
                </c:pt>
                <c:pt idx="2161">
                  <c:v>32161</c:v>
                </c:pt>
                <c:pt idx="2162">
                  <c:v>32162</c:v>
                </c:pt>
                <c:pt idx="2163">
                  <c:v>32163</c:v>
                </c:pt>
                <c:pt idx="2164">
                  <c:v>32164</c:v>
                </c:pt>
                <c:pt idx="2165">
                  <c:v>32167</c:v>
                </c:pt>
                <c:pt idx="2166">
                  <c:v>32168</c:v>
                </c:pt>
                <c:pt idx="2167">
                  <c:v>32169</c:v>
                </c:pt>
                <c:pt idx="2168">
                  <c:v>32170</c:v>
                </c:pt>
                <c:pt idx="2169">
                  <c:v>32171</c:v>
                </c:pt>
                <c:pt idx="2170">
                  <c:v>32174</c:v>
                </c:pt>
                <c:pt idx="2171">
                  <c:v>32175</c:v>
                </c:pt>
                <c:pt idx="2172">
                  <c:v>32176</c:v>
                </c:pt>
                <c:pt idx="2173">
                  <c:v>32177</c:v>
                </c:pt>
                <c:pt idx="2174">
                  <c:v>32178</c:v>
                </c:pt>
                <c:pt idx="2175">
                  <c:v>32181</c:v>
                </c:pt>
                <c:pt idx="2176">
                  <c:v>32182</c:v>
                </c:pt>
                <c:pt idx="2177">
                  <c:v>32183</c:v>
                </c:pt>
                <c:pt idx="2178">
                  <c:v>32184</c:v>
                </c:pt>
                <c:pt idx="2179">
                  <c:v>32185</c:v>
                </c:pt>
                <c:pt idx="2180">
                  <c:v>32189</c:v>
                </c:pt>
                <c:pt idx="2181">
                  <c:v>32190</c:v>
                </c:pt>
                <c:pt idx="2182">
                  <c:v>32191</c:v>
                </c:pt>
                <c:pt idx="2183">
                  <c:v>32192</c:v>
                </c:pt>
                <c:pt idx="2184">
                  <c:v>32195</c:v>
                </c:pt>
                <c:pt idx="2185">
                  <c:v>32196</c:v>
                </c:pt>
                <c:pt idx="2186">
                  <c:v>32197</c:v>
                </c:pt>
                <c:pt idx="2187">
                  <c:v>32198</c:v>
                </c:pt>
                <c:pt idx="2188">
                  <c:v>32199</c:v>
                </c:pt>
                <c:pt idx="2189">
                  <c:v>32202</c:v>
                </c:pt>
                <c:pt idx="2190">
                  <c:v>32203</c:v>
                </c:pt>
                <c:pt idx="2191">
                  <c:v>32204</c:v>
                </c:pt>
                <c:pt idx="2192">
                  <c:v>32205</c:v>
                </c:pt>
                <c:pt idx="2193">
                  <c:v>32206</c:v>
                </c:pt>
                <c:pt idx="2194">
                  <c:v>32209</c:v>
                </c:pt>
                <c:pt idx="2195">
                  <c:v>32210</c:v>
                </c:pt>
                <c:pt idx="2196">
                  <c:v>32211</c:v>
                </c:pt>
                <c:pt idx="2197">
                  <c:v>32212</c:v>
                </c:pt>
                <c:pt idx="2198">
                  <c:v>32213</c:v>
                </c:pt>
                <c:pt idx="2199">
                  <c:v>32216</c:v>
                </c:pt>
                <c:pt idx="2200">
                  <c:v>32217</c:v>
                </c:pt>
                <c:pt idx="2201">
                  <c:v>32218</c:v>
                </c:pt>
                <c:pt idx="2202">
                  <c:v>32219</c:v>
                </c:pt>
                <c:pt idx="2203">
                  <c:v>32220</c:v>
                </c:pt>
                <c:pt idx="2204">
                  <c:v>32223</c:v>
                </c:pt>
                <c:pt idx="2205">
                  <c:v>32224</c:v>
                </c:pt>
                <c:pt idx="2206">
                  <c:v>32225</c:v>
                </c:pt>
                <c:pt idx="2207">
                  <c:v>32226</c:v>
                </c:pt>
                <c:pt idx="2208">
                  <c:v>32227</c:v>
                </c:pt>
                <c:pt idx="2209">
                  <c:v>32230</c:v>
                </c:pt>
                <c:pt idx="2210">
                  <c:v>32231</c:v>
                </c:pt>
                <c:pt idx="2211">
                  <c:v>32232</c:v>
                </c:pt>
                <c:pt idx="2212">
                  <c:v>32233</c:v>
                </c:pt>
                <c:pt idx="2213">
                  <c:v>32237</c:v>
                </c:pt>
                <c:pt idx="2214">
                  <c:v>32238</c:v>
                </c:pt>
                <c:pt idx="2215">
                  <c:v>32239</c:v>
                </c:pt>
                <c:pt idx="2216">
                  <c:v>32240</c:v>
                </c:pt>
                <c:pt idx="2217">
                  <c:v>32241</c:v>
                </c:pt>
                <c:pt idx="2218">
                  <c:v>32244</c:v>
                </c:pt>
                <c:pt idx="2219">
                  <c:v>32245</c:v>
                </c:pt>
                <c:pt idx="2220">
                  <c:v>32246</c:v>
                </c:pt>
                <c:pt idx="2221">
                  <c:v>32247</c:v>
                </c:pt>
                <c:pt idx="2222">
                  <c:v>32248</c:v>
                </c:pt>
                <c:pt idx="2223">
                  <c:v>32251</c:v>
                </c:pt>
                <c:pt idx="2224">
                  <c:v>32252</c:v>
                </c:pt>
                <c:pt idx="2225">
                  <c:v>32253</c:v>
                </c:pt>
                <c:pt idx="2226">
                  <c:v>32254</c:v>
                </c:pt>
                <c:pt idx="2227">
                  <c:v>32255</c:v>
                </c:pt>
                <c:pt idx="2228">
                  <c:v>32258</c:v>
                </c:pt>
                <c:pt idx="2229">
                  <c:v>32259</c:v>
                </c:pt>
                <c:pt idx="2230">
                  <c:v>32260</c:v>
                </c:pt>
                <c:pt idx="2231">
                  <c:v>32261</c:v>
                </c:pt>
                <c:pt idx="2232">
                  <c:v>32262</c:v>
                </c:pt>
                <c:pt idx="2233">
                  <c:v>32265</c:v>
                </c:pt>
                <c:pt idx="2234">
                  <c:v>32266</c:v>
                </c:pt>
                <c:pt idx="2235">
                  <c:v>32267</c:v>
                </c:pt>
                <c:pt idx="2236">
                  <c:v>32268</c:v>
                </c:pt>
                <c:pt idx="2237">
                  <c:v>32269</c:v>
                </c:pt>
                <c:pt idx="2238">
                  <c:v>32272</c:v>
                </c:pt>
                <c:pt idx="2239">
                  <c:v>32273</c:v>
                </c:pt>
                <c:pt idx="2240">
                  <c:v>32274</c:v>
                </c:pt>
                <c:pt idx="2241">
                  <c:v>32275</c:v>
                </c:pt>
                <c:pt idx="2242">
                  <c:v>32276</c:v>
                </c:pt>
                <c:pt idx="2243">
                  <c:v>32279</c:v>
                </c:pt>
                <c:pt idx="2244">
                  <c:v>32280</c:v>
                </c:pt>
                <c:pt idx="2245">
                  <c:v>32281</c:v>
                </c:pt>
                <c:pt idx="2246">
                  <c:v>32282</c:v>
                </c:pt>
                <c:pt idx="2247">
                  <c:v>32283</c:v>
                </c:pt>
                <c:pt idx="2248">
                  <c:v>32286</c:v>
                </c:pt>
                <c:pt idx="2249">
                  <c:v>32287</c:v>
                </c:pt>
                <c:pt idx="2250">
                  <c:v>32288</c:v>
                </c:pt>
                <c:pt idx="2251">
                  <c:v>32289</c:v>
                </c:pt>
                <c:pt idx="2252">
                  <c:v>32290</c:v>
                </c:pt>
                <c:pt idx="2253">
                  <c:v>32294</c:v>
                </c:pt>
                <c:pt idx="2254">
                  <c:v>32295</c:v>
                </c:pt>
                <c:pt idx="2255">
                  <c:v>32296</c:v>
                </c:pt>
                <c:pt idx="2256">
                  <c:v>32297</c:v>
                </c:pt>
                <c:pt idx="2257">
                  <c:v>32300</c:v>
                </c:pt>
                <c:pt idx="2258">
                  <c:v>32301</c:v>
                </c:pt>
                <c:pt idx="2259">
                  <c:v>32302</c:v>
                </c:pt>
                <c:pt idx="2260">
                  <c:v>32303</c:v>
                </c:pt>
                <c:pt idx="2261">
                  <c:v>32304</c:v>
                </c:pt>
                <c:pt idx="2262">
                  <c:v>32307</c:v>
                </c:pt>
                <c:pt idx="2263">
                  <c:v>32308</c:v>
                </c:pt>
                <c:pt idx="2264">
                  <c:v>32309</c:v>
                </c:pt>
                <c:pt idx="2265">
                  <c:v>32310</c:v>
                </c:pt>
                <c:pt idx="2266">
                  <c:v>32311</c:v>
                </c:pt>
                <c:pt idx="2267">
                  <c:v>32314</c:v>
                </c:pt>
                <c:pt idx="2268">
                  <c:v>32315</c:v>
                </c:pt>
                <c:pt idx="2269">
                  <c:v>32316</c:v>
                </c:pt>
                <c:pt idx="2270">
                  <c:v>32317</c:v>
                </c:pt>
                <c:pt idx="2271">
                  <c:v>32318</c:v>
                </c:pt>
                <c:pt idx="2272">
                  <c:v>32321</c:v>
                </c:pt>
                <c:pt idx="2273">
                  <c:v>32322</c:v>
                </c:pt>
                <c:pt idx="2274">
                  <c:v>32323</c:v>
                </c:pt>
                <c:pt idx="2275">
                  <c:v>32324</c:v>
                </c:pt>
                <c:pt idx="2276">
                  <c:v>32325</c:v>
                </c:pt>
                <c:pt idx="2277">
                  <c:v>32329</c:v>
                </c:pt>
                <c:pt idx="2278">
                  <c:v>32330</c:v>
                </c:pt>
                <c:pt idx="2279">
                  <c:v>32331</c:v>
                </c:pt>
                <c:pt idx="2280">
                  <c:v>32332</c:v>
                </c:pt>
                <c:pt idx="2281">
                  <c:v>32335</c:v>
                </c:pt>
                <c:pt idx="2282">
                  <c:v>32336</c:v>
                </c:pt>
                <c:pt idx="2283">
                  <c:v>32337</c:v>
                </c:pt>
                <c:pt idx="2284">
                  <c:v>32338</c:v>
                </c:pt>
                <c:pt idx="2285">
                  <c:v>32339</c:v>
                </c:pt>
                <c:pt idx="2286">
                  <c:v>32342</c:v>
                </c:pt>
                <c:pt idx="2287">
                  <c:v>32343</c:v>
                </c:pt>
                <c:pt idx="2288">
                  <c:v>32344</c:v>
                </c:pt>
                <c:pt idx="2289">
                  <c:v>32345</c:v>
                </c:pt>
                <c:pt idx="2290">
                  <c:v>32346</c:v>
                </c:pt>
                <c:pt idx="2291">
                  <c:v>32349</c:v>
                </c:pt>
                <c:pt idx="2292">
                  <c:v>32350</c:v>
                </c:pt>
                <c:pt idx="2293">
                  <c:v>32351</c:v>
                </c:pt>
                <c:pt idx="2294">
                  <c:v>32352</c:v>
                </c:pt>
                <c:pt idx="2295">
                  <c:v>32353</c:v>
                </c:pt>
                <c:pt idx="2296">
                  <c:v>32356</c:v>
                </c:pt>
                <c:pt idx="2297">
                  <c:v>32357</c:v>
                </c:pt>
                <c:pt idx="2298">
                  <c:v>32358</c:v>
                </c:pt>
                <c:pt idx="2299">
                  <c:v>32359</c:v>
                </c:pt>
                <c:pt idx="2300">
                  <c:v>32360</c:v>
                </c:pt>
                <c:pt idx="2301">
                  <c:v>32363</c:v>
                </c:pt>
                <c:pt idx="2302">
                  <c:v>32364</c:v>
                </c:pt>
                <c:pt idx="2303">
                  <c:v>32365</c:v>
                </c:pt>
                <c:pt idx="2304">
                  <c:v>32366</c:v>
                </c:pt>
                <c:pt idx="2305">
                  <c:v>32367</c:v>
                </c:pt>
                <c:pt idx="2306">
                  <c:v>32370</c:v>
                </c:pt>
                <c:pt idx="2307">
                  <c:v>32371</c:v>
                </c:pt>
                <c:pt idx="2308">
                  <c:v>32372</c:v>
                </c:pt>
                <c:pt idx="2309">
                  <c:v>32373</c:v>
                </c:pt>
                <c:pt idx="2310">
                  <c:v>32374</c:v>
                </c:pt>
                <c:pt idx="2311">
                  <c:v>32377</c:v>
                </c:pt>
                <c:pt idx="2312">
                  <c:v>32378</c:v>
                </c:pt>
                <c:pt idx="2313">
                  <c:v>32379</c:v>
                </c:pt>
                <c:pt idx="2314">
                  <c:v>32380</c:v>
                </c:pt>
                <c:pt idx="2315">
                  <c:v>32381</c:v>
                </c:pt>
                <c:pt idx="2316">
                  <c:v>32384</c:v>
                </c:pt>
                <c:pt idx="2317">
                  <c:v>32385</c:v>
                </c:pt>
                <c:pt idx="2318">
                  <c:v>32386</c:v>
                </c:pt>
                <c:pt idx="2319">
                  <c:v>32387</c:v>
                </c:pt>
                <c:pt idx="2320">
                  <c:v>32388</c:v>
                </c:pt>
                <c:pt idx="2321">
                  <c:v>32392</c:v>
                </c:pt>
                <c:pt idx="2322">
                  <c:v>32393</c:v>
                </c:pt>
                <c:pt idx="2323">
                  <c:v>32394</c:v>
                </c:pt>
                <c:pt idx="2324">
                  <c:v>32395</c:v>
                </c:pt>
                <c:pt idx="2325">
                  <c:v>32398</c:v>
                </c:pt>
                <c:pt idx="2326">
                  <c:v>32399</c:v>
                </c:pt>
                <c:pt idx="2327">
                  <c:v>32400</c:v>
                </c:pt>
                <c:pt idx="2328">
                  <c:v>32401</c:v>
                </c:pt>
                <c:pt idx="2329">
                  <c:v>32402</c:v>
                </c:pt>
                <c:pt idx="2330">
                  <c:v>32405</c:v>
                </c:pt>
                <c:pt idx="2331">
                  <c:v>32406</c:v>
                </c:pt>
                <c:pt idx="2332">
                  <c:v>32407</c:v>
                </c:pt>
                <c:pt idx="2333">
                  <c:v>32408</c:v>
                </c:pt>
                <c:pt idx="2334">
                  <c:v>32409</c:v>
                </c:pt>
                <c:pt idx="2335">
                  <c:v>32412</c:v>
                </c:pt>
                <c:pt idx="2336">
                  <c:v>32413</c:v>
                </c:pt>
                <c:pt idx="2337">
                  <c:v>32414</c:v>
                </c:pt>
                <c:pt idx="2338">
                  <c:v>32415</c:v>
                </c:pt>
                <c:pt idx="2339">
                  <c:v>32416</c:v>
                </c:pt>
                <c:pt idx="2340">
                  <c:v>32419</c:v>
                </c:pt>
                <c:pt idx="2341">
                  <c:v>32420</c:v>
                </c:pt>
                <c:pt idx="2342">
                  <c:v>32421</c:v>
                </c:pt>
                <c:pt idx="2343">
                  <c:v>32422</c:v>
                </c:pt>
                <c:pt idx="2344">
                  <c:v>32423</c:v>
                </c:pt>
                <c:pt idx="2345">
                  <c:v>32426</c:v>
                </c:pt>
                <c:pt idx="2346">
                  <c:v>32427</c:v>
                </c:pt>
                <c:pt idx="2347">
                  <c:v>32428</c:v>
                </c:pt>
                <c:pt idx="2348">
                  <c:v>32429</c:v>
                </c:pt>
                <c:pt idx="2349">
                  <c:v>32430</c:v>
                </c:pt>
                <c:pt idx="2350">
                  <c:v>32433</c:v>
                </c:pt>
                <c:pt idx="2351">
                  <c:v>32434</c:v>
                </c:pt>
                <c:pt idx="2352">
                  <c:v>32435</c:v>
                </c:pt>
                <c:pt idx="2353">
                  <c:v>32436</c:v>
                </c:pt>
                <c:pt idx="2354">
                  <c:v>32437</c:v>
                </c:pt>
                <c:pt idx="2355">
                  <c:v>32440</c:v>
                </c:pt>
                <c:pt idx="2356">
                  <c:v>32441</c:v>
                </c:pt>
                <c:pt idx="2357">
                  <c:v>32442</c:v>
                </c:pt>
                <c:pt idx="2358">
                  <c:v>32443</c:v>
                </c:pt>
                <c:pt idx="2359">
                  <c:v>32444</c:v>
                </c:pt>
                <c:pt idx="2360">
                  <c:v>32447</c:v>
                </c:pt>
                <c:pt idx="2361">
                  <c:v>32448</c:v>
                </c:pt>
                <c:pt idx="2362">
                  <c:v>32449</c:v>
                </c:pt>
                <c:pt idx="2363">
                  <c:v>32450</c:v>
                </c:pt>
                <c:pt idx="2364">
                  <c:v>32451</c:v>
                </c:pt>
                <c:pt idx="2365">
                  <c:v>32454</c:v>
                </c:pt>
                <c:pt idx="2366">
                  <c:v>32455</c:v>
                </c:pt>
                <c:pt idx="2367">
                  <c:v>32456</c:v>
                </c:pt>
                <c:pt idx="2368">
                  <c:v>32457</c:v>
                </c:pt>
                <c:pt idx="2369">
                  <c:v>32458</c:v>
                </c:pt>
                <c:pt idx="2370">
                  <c:v>32461</c:v>
                </c:pt>
                <c:pt idx="2371">
                  <c:v>32462</c:v>
                </c:pt>
                <c:pt idx="2372">
                  <c:v>32463</c:v>
                </c:pt>
                <c:pt idx="2373">
                  <c:v>32464</c:v>
                </c:pt>
                <c:pt idx="2374">
                  <c:v>32465</c:v>
                </c:pt>
                <c:pt idx="2375">
                  <c:v>32468</c:v>
                </c:pt>
                <c:pt idx="2376">
                  <c:v>32469</c:v>
                </c:pt>
                <c:pt idx="2377">
                  <c:v>32470</c:v>
                </c:pt>
                <c:pt idx="2378">
                  <c:v>32472</c:v>
                </c:pt>
                <c:pt idx="2379">
                  <c:v>32475</c:v>
                </c:pt>
                <c:pt idx="2380">
                  <c:v>32476</c:v>
                </c:pt>
                <c:pt idx="2381">
                  <c:v>32477</c:v>
                </c:pt>
                <c:pt idx="2382">
                  <c:v>32478</c:v>
                </c:pt>
                <c:pt idx="2383">
                  <c:v>32479</c:v>
                </c:pt>
                <c:pt idx="2384">
                  <c:v>32482</c:v>
                </c:pt>
                <c:pt idx="2385">
                  <c:v>32483</c:v>
                </c:pt>
                <c:pt idx="2386">
                  <c:v>32484</c:v>
                </c:pt>
                <c:pt idx="2387">
                  <c:v>32485</c:v>
                </c:pt>
                <c:pt idx="2388">
                  <c:v>32486</c:v>
                </c:pt>
                <c:pt idx="2389">
                  <c:v>32489</c:v>
                </c:pt>
                <c:pt idx="2390">
                  <c:v>32490</c:v>
                </c:pt>
                <c:pt idx="2391">
                  <c:v>32491</c:v>
                </c:pt>
                <c:pt idx="2392">
                  <c:v>32492</c:v>
                </c:pt>
                <c:pt idx="2393">
                  <c:v>32493</c:v>
                </c:pt>
                <c:pt idx="2394">
                  <c:v>32496</c:v>
                </c:pt>
                <c:pt idx="2395">
                  <c:v>32497</c:v>
                </c:pt>
                <c:pt idx="2396">
                  <c:v>32498</c:v>
                </c:pt>
                <c:pt idx="2397">
                  <c:v>32499</c:v>
                </c:pt>
                <c:pt idx="2398">
                  <c:v>32500</c:v>
                </c:pt>
                <c:pt idx="2399">
                  <c:v>32504</c:v>
                </c:pt>
                <c:pt idx="2400">
                  <c:v>32505</c:v>
                </c:pt>
                <c:pt idx="2401">
                  <c:v>32506</c:v>
                </c:pt>
                <c:pt idx="2402">
                  <c:v>32507</c:v>
                </c:pt>
                <c:pt idx="2403">
                  <c:v>32511</c:v>
                </c:pt>
                <c:pt idx="2404">
                  <c:v>32512</c:v>
                </c:pt>
                <c:pt idx="2405">
                  <c:v>32513</c:v>
                </c:pt>
                <c:pt idx="2406">
                  <c:v>32514</c:v>
                </c:pt>
                <c:pt idx="2407">
                  <c:v>32517</c:v>
                </c:pt>
                <c:pt idx="2408">
                  <c:v>32518</c:v>
                </c:pt>
                <c:pt idx="2409">
                  <c:v>32519</c:v>
                </c:pt>
                <c:pt idx="2410">
                  <c:v>32520</c:v>
                </c:pt>
                <c:pt idx="2411">
                  <c:v>32521</c:v>
                </c:pt>
                <c:pt idx="2412">
                  <c:v>32524</c:v>
                </c:pt>
                <c:pt idx="2413">
                  <c:v>32525</c:v>
                </c:pt>
                <c:pt idx="2414">
                  <c:v>32526</c:v>
                </c:pt>
                <c:pt idx="2415">
                  <c:v>32527</c:v>
                </c:pt>
                <c:pt idx="2416">
                  <c:v>32528</c:v>
                </c:pt>
                <c:pt idx="2417">
                  <c:v>32531</c:v>
                </c:pt>
                <c:pt idx="2418">
                  <c:v>32532</c:v>
                </c:pt>
                <c:pt idx="2419">
                  <c:v>32533</c:v>
                </c:pt>
                <c:pt idx="2420">
                  <c:v>32534</c:v>
                </c:pt>
                <c:pt idx="2421">
                  <c:v>32535</c:v>
                </c:pt>
                <c:pt idx="2422">
                  <c:v>32538</c:v>
                </c:pt>
                <c:pt idx="2423">
                  <c:v>32539</c:v>
                </c:pt>
                <c:pt idx="2424">
                  <c:v>32540</c:v>
                </c:pt>
                <c:pt idx="2425">
                  <c:v>32541</c:v>
                </c:pt>
                <c:pt idx="2426">
                  <c:v>32542</c:v>
                </c:pt>
                <c:pt idx="2427">
                  <c:v>32545</c:v>
                </c:pt>
                <c:pt idx="2428">
                  <c:v>32546</c:v>
                </c:pt>
                <c:pt idx="2429">
                  <c:v>32547</c:v>
                </c:pt>
                <c:pt idx="2430">
                  <c:v>32548</c:v>
                </c:pt>
                <c:pt idx="2431">
                  <c:v>32549</c:v>
                </c:pt>
                <c:pt idx="2432">
                  <c:v>32552</c:v>
                </c:pt>
                <c:pt idx="2433">
                  <c:v>32553</c:v>
                </c:pt>
                <c:pt idx="2434">
                  <c:v>32554</c:v>
                </c:pt>
                <c:pt idx="2435">
                  <c:v>32555</c:v>
                </c:pt>
                <c:pt idx="2436">
                  <c:v>32556</c:v>
                </c:pt>
                <c:pt idx="2437">
                  <c:v>32560</c:v>
                </c:pt>
                <c:pt idx="2438">
                  <c:v>32561</c:v>
                </c:pt>
                <c:pt idx="2439">
                  <c:v>32562</c:v>
                </c:pt>
                <c:pt idx="2440">
                  <c:v>32563</c:v>
                </c:pt>
                <c:pt idx="2441">
                  <c:v>32566</c:v>
                </c:pt>
                <c:pt idx="2442">
                  <c:v>32567</c:v>
                </c:pt>
                <c:pt idx="2443">
                  <c:v>32568</c:v>
                </c:pt>
                <c:pt idx="2444">
                  <c:v>32569</c:v>
                </c:pt>
                <c:pt idx="2445">
                  <c:v>32570</c:v>
                </c:pt>
                <c:pt idx="2446">
                  <c:v>32573</c:v>
                </c:pt>
                <c:pt idx="2447">
                  <c:v>32574</c:v>
                </c:pt>
                <c:pt idx="2448">
                  <c:v>32575</c:v>
                </c:pt>
                <c:pt idx="2449">
                  <c:v>32576</c:v>
                </c:pt>
                <c:pt idx="2450">
                  <c:v>32577</c:v>
                </c:pt>
                <c:pt idx="2451">
                  <c:v>32580</c:v>
                </c:pt>
                <c:pt idx="2452">
                  <c:v>32581</c:v>
                </c:pt>
                <c:pt idx="2453">
                  <c:v>32582</c:v>
                </c:pt>
                <c:pt idx="2454">
                  <c:v>32583</c:v>
                </c:pt>
                <c:pt idx="2455">
                  <c:v>32584</c:v>
                </c:pt>
                <c:pt idx="2456">
                  <c:v>32587</c:v>
                </c:pt>
                <c:pt idx="2457">
                  <c:v>32588</c:v>
                </c:pt>
                <c:pt idx="2458">
                  <c:v>32589</c:v>
                </c:pt>
                <c:pt idx="2459">
                  <c:v>32590</c:v>
                </c:pt>
                <c:pt idx="2460">
                  <c:v>32594</c:v>
                </c:pt>
                <c:pt idx="2461">
                  <c:v>32595</c:v>
                </c:pt>
                <c:pt idx="2462">
                  <c:v>32596</c:v>
                </c:pt>
                <c:pt idx="2463">
                  <c:v>32597</c:v>
                </c:pt>
                <c:pt idx="2464">
                  <c:v>32598</c:v>
                </c:pt>
                <c:pt idx="2465">
                  <c:v>32601</c:v>
                </c:pt>
                <c:pt idx="2466">
                  <c:v>32602</c:v>
                </c:pt>
                <c:pt idx="2467">
                  <c:v>32603</c:v>
                </c:pt>
                <c:pt idx="2468">
                  <c:v>32604</c:v>
                </c:pt>
                <c:pt idx="2469">
                  <c:v>32605</c:v>
                </c:pt>
                <c:pt idx="2470">
                  <c:v>32608</c:v>
                </c:pt>
                <c:pt idx="2471">
                  <c:v>32609</c:v>
                </c:pt>
                <c:pt idx="2472">
                  <c:v>32610</c:v>
                </c:pt>
                <c:pt idx="2473">
                  <c:v>32611</c:v>
                </c:pt>
                <c:pt idx="2474">
                  <c:v>32612</c:v>
                </c:pt>
                <c:pt idx="2475">
                  <c:v>32615</c:v>
                </c:pt>
                <c:pt idx="2476">
                  <c:v>32616</c:v>
                </c:pt>
                <c:pt idx="2477">
                  <c:v>32617</c:v>
                </c:pt>
                <c:pt idx="2478">
                  <c:v>32618</c:v>
                </c:pt>
                <c:pt idx="2479">
                  <c:v>32619</c:v>
                </c:pt>
                <c:pt idx="2480">
                  <c:v>32622</c:v>
                </c:pt>
                <c:pt idx="2481">
                  <c:v>32623</c:v>
                </c:pt>
                <c:pt idx="2482">
                  <c:v>32624</c:v>
                </c:pt>
                <c:pt idx="2483">
                  <c:v>32625</c:v>
                </c:pt>
                <c:pt idx="2484">
                  <c:v>32626</c:v>
                </c:pt>
                <c:pt idx="2485">
                  <c:v>32629</c:v>
                </c:pt>
                <c:pt idx="2486">
                  <c:v>32630</c:v>
                </c:pt>
                <c:pt idx="2487">
                  <c:v>32631</c:v>
                </c:pt>
                <c:pt idx="2488">
                  <c:v>32632</c:v>
                </c:pt>
                <c:pt idx="2489">
                  <c:v>32633</c:v>
                </c:pt>
                <c:pt idx="2490">
                  <c:v>32636</c:v>
                </c:pt>
                <c:pt idx="2491">
                  <c:v>32637</c:v>
                </c:pt>
                <c:pt idx="2492">
                  <c:v>32638</c:v>
                </c:pt>
                <c:pt idx="2493">
                  <c:v>32639</c:v>
                </c:pt>
                <c:pt idx="2494">
                  <c:v>32640</c:v>
                </c:pt>
                <c:pt idx="2495">
                  <c:v>32643</c:v>
                </c:pt>
                <c:pt idx="2496">
                  <c:v>32644</c:v>
                </c:pt>
                <c:pt idx="2497">
                  <c:v>32645</c:v>
                </c:pt>
                <c:pt idx="2498">
                  <c:v>32646</c:v>
                </c:pt>
                <c:pt idx="2499">
                  <c:v>32647</c:v>
                </c:pt>
                <c:pt idx="2500">
                  <c:v>32650</c:v>
                </c:pt>
                <c:pt idx="2501">
                  <c:v>32651</c:v>
                </c:pt>
                <c:pt idx="2502">
                  <c:v>32652</c:v>
                </c:pt>
                <c:pt idx="2503">
                  <c:v>32653</c:v>
                </c:pt>
                <c:pt idx="2504">
                  <c:v>32654</c:v>
                </c:pt>
                <c:pt idx="2505">
                  <c:v>32658</c:v>
                </c:pt>
                <c:pt idx="2506">
                  <c:v>32659</c:v>
                </c:pt>
                <c:pt idx="2507">
                  <c:v>32660</c:v>
                </c:pt>
                <c:pt idx="2508">
                  <c:v>32661</c:v>
                </c:pt>
                <c:pt idx="2509">
                  <c:v>32664</c:v>
                </c:pt>
                <c:pt idx="2510">
                  <c:v>32665</c:v>
                </c:pt>
                <c:pt idx="2511">
                  <c:v>32666</c:v>
                </c:pt>
                <c:pt idx="2512">
                  <c:v>32667</c:v>
                </c:pt>
                <c:pt idx="2513">
                  <c:v>32668</c:v>
                </c:pt>
                <c:pt idx="2514">
                  <c:v>32671</c:v>
                </c:pt>
                <c:pt idx="2515">
                  <c:v>32672</c:v>
                </c:pt>
                <c:pt idx="2516">
                  <c:v>32673</c:v>
                </c:pt>
                <c:pt idx="2517">
                  <c:v>32674</c:v>
                </c:pt>
                <c:pt idx="2518">
                  <c:v>32675</c:v>
                </c:pt>
                <c:pt idx="2519">
                  <c:v>32678</c:v>
                </c:pt>
                <c:pt idx="2520">
                  <c:v>32679</c:v>
                </c:pt>
                <c:pt idx="2521">
                  <c:v>32680</c:v>
                </c:pt>
                <c:pt idx="2522">
                  <c:v>32681</c:v>
                </c:pt>
                <c:pt idx="2523">
                  <c:v>32682</c:v>
                </c:pt>
                <c:pt idx="2524">
                  <c:v>32685</c:v>
                </c:pt>
                <c:pt idx="2525">
                  <c:v>32686</c:v>
                </c:pt>
                <c:pt idx="2526">
                  <c:v>32687</c:v>
                </c:pt>
                <c:pt idx="2527">
                  <c:v>32688</c:v>
                </c:pt>
                <c:pt idx="2528">
                  <c:v>32689</c:v>
                </c:pt>
                <c:pt idx="2529">
                  <c:v>32692</c:v>
                </c:pt>
                <c:pt idx="2530">
                  <c:v>32694</c:v>
                </c:pt>
                <c:pt idx="2531">
                  <c:v>32695</c:v>
                </c:pt>
                <c:pt idx="2532">
                  <c:v>32696</c:v>
                </c:pt>
                <c:pt idx="2533">
                  <c:v>32699</c:v>
                </c:pt>
                <c:pt idx="2534">
                  <c:v>32700</c:v>
                </c:pt>
                <c:pt idx="2535">
                  <c:v>32701</c:v>
                </c:pt>
                <c:pt idx="2536">
                  <c:v>32702</c:v>
                </c:pt>
                <c:pt idx="2537">
                  <c:v>32703</c:v>
                </c:pt>
                <c:pt idx="2538">
                  <c:v>32706</c:v>
                </c:pt>
                <c:pt idx="2539">
                  <c:v>32707</c:v>
                </c:pt>
                <c:pt idx="2540">
                  <c:v>32708</c:v>
                </c:pt>
                <c:pt idx="2541">
                  <c:v>32709</c:v>
                </c:pt>
                <c:pt idx="2542">
                  <c:v>32710</c:v>
                </c:pt>
                <c:pt idx="2543">
                  <c:v>32713</c:v>
                </c:pt>
                <c:pt idx="2544">
                  <c:v>32714</c:v>
                </c:pt>
                <c:pt idx="2545">
                  <c:v>32715</c:v>
                </c:pt>
                <c:pt idx="2546">
                  <c:v>32716</c:v>
                </c:pt>
                <c:pt idx="2547">
                  <c:v>32717</c:v>
                </c:pt>
                <c:pt idx="2548">
                  <c:v>32720</c:v>
                </c:pt>
                <c:pt idx="2549">
                  <c:v>32721</c:v>
                </c:pt>
                <c:pt idx="2550">
                  <c:v>32722</c:v>
                </c:pt>
                <c:pt idx="2551">
                  <c:v>32723</c:v>
                </c:pt>
                <c:pt idx="2552">
                  <c:v>32724</c:v>
                </c:pt>
                <c:pt idx="2553">
                  <c:v>32727</c:v>
                </c:pt>
                <c:pt idx="2554">
                  <c:v>32728</c:v>
                </c:pt>
                <c:pt idx="2555">
                  <c:v>32729</c:v>
                </c:pt>
                <c:pt idx="2556">
                  <c:v>32730</c:v>
                </c:pt>
                <c:pt idx="2557">
                  <c:v>32731</c:v>
                </c:pt>
                <c:pt idx="2558">
                  <c:v>32734</c:v>
                </c:pt>
                <c:pt idx="2559">
                  <c:v>32735</c:v>
                </c:pt>
                <c:pt idx="2560">
                  <c:v>32736</c:v>
                </c:pt>
                <c:pt idx="2561">
                  <c:v>32737</c:v>
                </c:pt>
                <c:pt idx="2562">
                  <c:v>32738</c:v>
                </c:pt>
                <c:pt idx="2563">
                  <c:v>32741</c:v>
                </c:pt>
                <c:pt idx="2564">
                  <c:v>32742</c:v>
                </c:pt>
                <c:pt idx="2565">
                  <c:v>32743</c:v>
                </c:pt>
                <c:pt idx="2566">
                  <c:v>32744</c:v>
                </c:pt>
                <c:pt idx="2567">
                  <c:v>32745</c:v>
                </c:pt>
                <c:pt idx="2568">
                  <c:v>32748</c:v>
                </c:pt>
                <c:pt idx="2569">
                  <c:v>32749</c:v>
                </c:pt>
                <c:pt idx="2570">
                  <c:v>32750</c:v>
                </c:pt>
                <c:pt idx="2571">
                  <c:v>32751</c:v>
                </c:pt>
                <c:pt idx="2572">
                  <c:v>32752</c:v>
                </c:pt>
                <c:pt idx="2573">
                  <c:v>32756</c:v>
                </c:pt>
                <c:pt idx="2574">
                  <c:v>32757</c:v>
                </c:pt>
                <c:pt idx="2575">
                  <c:v>32758</c:v>
                </c:pt>
                <c:pt idx="2576">
                  <c:v>32759</c:v>
                </c:pt>
                <c:pt idx="2577">
                  <c:v>32762</c:v>
                </c:pt>
                <c:pt idx="2578">
                  <c:v>32763</c:v>
                </c:pt>
                <c:pt idx="2579">
                  <c:v>32764</c:v>
                </c:pt>
                <c:pt idx="2580">
                  <c:v>32765</c:v>
                </c:pt>
                <c:pt idx="2581">
                  <c:v>32766</c:v>
                </c:pt>
                <c:pt idx="2582">
                  <c:v>32769</c:v>
                </c:pt>
                <c:pt idx="2583">
                  <c:v>32770</c:v>
                </c:pt>
                <c:pt idx="2584">
                  <c:v>32771</c:v>
                </c:pt>
                <c:pt idx="2585">
                  <c:v>32772</c:v>
                </c:pt>
                <c:pt idx="2586">
                  <c:v>32773</c:v>
                </c:pt>
                <c:pt idx="2587">
                  <c:v>32776</c:v>
                </c:pt>
                <c:pt idx="2588">
                  <c:v>32777</c:v>
                </c:pt>
                <c:pt idx="2589">
                  <c:v>32778</c:v>
                </c:pt>
                <c:pt idx="2590">
                  <c:v>32779</c:v>
                </c:pt>
                <c:pt idx="2591">
                  <c:v>32780</c:v>
                </c:pt>
                <c:pt idx="2592">
                  <c:v>32783</c:v>
                </c:pt>
                <c:pt idx="2593">
                  <c:v>32784</c:v>
                </c:pt>
                <c:pt idx="2594">
                  <c:v>32785</c:v>
                </c:pt>
                <c:pt idx="2595">
                  <c:v>32786</c:v>
                </c:pt>
                <c:pt idx="2596">
                  <c:v>32787</c:v>
                </c:pt>
                <c:pt idx="2597">
                  <c:v>32790</c:v>
                </c:pt>
                <c:pt idx="2598">
                  <c:v>32791</c:v>
                </c:pt>
                <c:pt idx="2599">
                  <c:v>32792</c:v>
                </c:pt>
                <c:pt idx="2600">
                  <c:v>32793</c:v>
                </c:pt>
                <c:pt idx="2601">
                  <c:v>32794</c:v>
                </c:pt>
                <c:pt idx="2602">
                  <c:v>32797</c:v>
                </c:pt>
                <c:pt idx="2603">
                  <c:v>32798</c:v>
                </c:pt>
                <c:pt idx="2604">
                  <c:v>32799</c:v>
                </c:pt>
                <c:pt idx="2605">
                  <c:v>32800</c:v>
                </c:pt>
                <c:pt idx="2606">
                  <c:v>32801</c:v>
                </c:pt>
                <c:pt idx="2607">
                  <c:v>32804</c:v>
                </c:pt>
                <c:pt idx="2608">
                  <c:v>32805</c:v>
                </c:pt>
                <c:pt idx="2609">
                  <c:v>32806</c:v>
                </c:pt>
                <c:pt idx="2610">
                  <c:v>32807</c:v>
                </c:pt>
                <c:pt idx="2611">
                  <c:v>32808</c:v>
                </c:pt>
                <c:pt idx="2612">
                  <c:v>32811</c:v>
                </c:pt>
                <c:pt idx="2613">
                  <c:v>32812</c:v>
                </c:pt>
                <c:pt idx="2614">
                  <c:v>32813</c:v>
                </c:pt>
                <c:pt idx="2615">
                  <c:v>32814</c:v>
                </c:pt>
                <c:pt idx="2616">
                  <c:v>32815</c:v>
                </c:pt>
                <c:pt idx="2617">
                  <c:v>32818</c:v>
                </c:pt>
                <c:pt idx="2618">
                  <c:v>32819</c:v>
                </c:pt>
                <c:pt idx="2619">
                  <c:v>32820</c:v>
                </c:pt>
                <c:pt idx="2620">
                  <c:v>32821</c:v>
                </c:pt>
                <c:pt idx="2621">
                  <c:v>32822</c:v>
                </c:pt>
                <c:pt idx="2622">
                  <c:v>32825</c:v>
                </c:pt>
                <c:pt idx="2623">
                  <c:v>32826</c:v>
                </c:pt>
                <c:pt idx="2624">
                  <c:v>32827</c:v>
                </c:pt>
                <c:pt idx="2625">
                  <c:v>32828</c:v>
                </c:pt>
                <c:pt idx="2626">
                  <c:v>32829</c:v>
                </c:pt>
                <c:pt idx="2627">
                  <c:v>32832</c:v>
                </c:pt>
                <c:pt idx="2628">
                  <c:v>32833</c:v>
                </c:pt>
                <c:pt idx="2629">
                  <c:v>32834</c:v>
                </c:pt>
                <c:pt idx="2630">
                  <c:v>32836</c:v>
                </c:pt>
                <c:pt idx="2631">
                  <c:v>32839</c:v>
                </c:pt>
                <c:pt idx="2632">
                  <c:v>32840</c:v>
                </c:pt>
                <c:pt idx="2633">
                  <c:v>32841</c:v>
                </c:pt>
                <c:pt idx="2634">
                  <c:v>32842</c:v>
                </c:pt>
                <c:pt idx="2635">
                  <c:v>32843</c:v>
                </c:pt>
                <c:pt idx="2636">
                  <c:v>32846</c:v>
                </c:pt>
                <c:pt idx="2637">
                  <c:v>32847</c:v>
                </c:pt>
                <c:pt idx="2638">
                  <c:v>32848</c:v>
                </c:pt>
                <c:pt idx="2639">
                  <c:v>32849</c:v>
                </c:pt>
                <c:pt idx="2640">
                  <c:v>32850</c:v>
                </c:pt>
                <c:pt idx="2641">
                  <c:v>32853</c:v>
                </c:pt>
                <c:pt idx="2642">
                  <c:v>32854</c:v>
                </c:pt>
                <c:pt idx="2643">
                  <c:v>32855</c:v>
                </c:pt>
                <c:pt idx="2644">
                  <c:v>32856</c:v>
                </c:pt>
                <c:pt idx="2645">
                  <c:v>32857</c:v>
                </c:pt>
                <c:pt idx="2646">
                  <c:v>32860</c:v>
                </c:pt>
                <c:pt idx="2647">
                  <c:v>32861</c:v>
                </c:pt>
                <c:pt idx="2648">
                  <c:v>32862</c:v>
                </c:pt>
                <c:pt idx="2649">
                  <c:v>32863</c:v>
                </c:pt>
                <c:pt idx="2650">
                  <c:v>32864</c:v>
                </c:pt>
                <c:pt idx="2651">
                  <c:v>32868</c:v>
                </c:pt>
                <c:pt idx="2652">
                  <c:v>32869</c:v>
                </c:pt>
                <c:pt idx="2653">
                  <c:v>32870</c:v>
                </c:pt>
                <c:pt idx="2654">
                  <c:v>32871</c:v>
                </c:pt>
                <c:pt idx="2655">
                  <c:v>32875</c:v>
                </c:pt>
                <c:pt idx="2656">
                  <c:v>32876</c:v>
                </c:pt>
                <c:pt idx="2657">
                  <c:v>32877</c:v>
                </c:pt>
                <c:pt idx="2658">
                  <c:v>32878</c:v>
                </c:pt>
                <c:pt idx="2659">
                  <c:v>32881</c:v>
                </c:pt>
                <c:pt idx="2660">
                  <c:v>32882</c:v>
                </c:pt>
                <c:pt idx="2661">
                  <c:v>32883</c:v>
                </c:pt>
                <c:pt idx="2662">
                  <c:v>32884</c:v>
                </c:pt>
                <c:pt idx="2663">
                  <c:v>32885</c:v>
                </c:pt>
                <c:pt idx="2664">
                  <c:v>32888</c:v>
                </c:pt>
                <c:pt idx="2665">
                  <c:v>32889</c:v>
                </c:pt>
                <c:pt idx="2666">
                  <c:v>32890</c:v>
                </c:pt>
                <c:pt idx="2667">
                  <c:v>32891</c:v>
                </c:pt>
                <c:pt idx="2668">
                  <c:v>32892</c:v>
                </c:pt>
                <c:pt idx="2669">
                  <c:v>32895</c:v>
                </c:pt>
                <c:pt idx="2670">
                  <c:v>32896</c:v>
                </c:pt>
                <c:pt idx="2671">
                  <c:v>32897</c:v>
                </c:pt>
                <c:pt idx="2672">
                  <c:v>32898</c:v>
                </c:pt>
                <c:pt idx="2673">
                  <c:v>32899</c:v>
                </c:pt>
                <c:pt idx="2674">
                  <c:v>32902</c:v>
                </c:pt>
                <c:pt idx="2675">
                  <c:v>32903</c:v>
                </c:pt>
                <c:pt idx="2676">
                  <c:v>32904</c:v>
                </c:pt>
                <c:pt idx="2677">
                  <c:v>32905</c:v>
                </c:pt>
                <c:pt idx="2678">
                  <c:v>32906</c:v>
                </c:pt>
                <c:pt idx="2679">
                  <c:v>32909</c:v>
                </c:pt>
                <c:pt idx="2680">
                  <c:v>32910</c:v>
                </c:pt>
                <c:pt idx="2681">
                  <c:v>32911</c:v>
                </c:pt>
                <c:pt idx="2682">
                  <c:v>32912</c:v>
                </c:pt>
                <c:pt idx="2683">
                  <c:v>32913</c:v>
                </c:pt>
                <c:pt idx="2684">
                  <c:v>32916</c:v>
                </c:pt>
                <c:pt idx="2685">
                  <c:v>32917</c:v>
                </c:pt>
                <c:pt idx="2686">
                  <c:v>32918</c:v>
                </c:pt>
                <c:pt idx="2687">
                  <c:v>32919</c:v>
                </c:pt>
                <c:pt idx="2688">
                  <c:v>32920</c:v>
                </c:pt>
                <c:pt idx="2689">
                  <c:v>32924</c:v>
                </c:pt>
                <c:pt idx="2690">
                  <c:v>32925</c:v>
                </c:pt>
                <c:pt idx="2691">
                  <c:v>32926</c:v>
                </c:pt>
                <c:pt idx="2692">
                  <c:v>32927</c:v>
                </c:pt>
                <c:pt idx="2693">
                  <c:v>32930</c:v>
                </c:pt>
                <c:pt idx="2694">
                  <c:v>32931</c:v>
                </c:pt>
                <c:pt idx="2695">
                  <c:v>32932</c:v>
                </c:pt>
                <c:pt idx="2696">
                  <c:v>32933</c:v>
                </c:pt>
                <c:pt idx="2697">
                  <c:v>32934</c:v>
                </c:pt>
                <c:pt idx="2698">
                  <c:v>32937</c:v>
                </c:pt>
                <c:pt idx="2699">
                  <c:v>32938</c:v>
                </c:pt>
                <c:pt idx="2700">
                  <c:v>32939</c:v>
                </c:pt>
                <c:pt idx="2701">
                  <c:v>32940</c:v>
                </c:pt>
                <c:pt idx="2702">
                  <c:v>32941</c:v>
                </c:pt>
                <c:pt idx="2703">
                  <c:v>32944</c:v>
                </c:pt>
                <c:pt idx="2704">
                  <c:v>32945</c:v>
                </c:pt>
                <c:pt idx="2705">
                  <c:v>32946</c:v>
                </c:pt>
                <c:pt idx="2706">
                  <c:v>32947</c:v>
                </c:pt>
                <c:pt idx="2707">
                  <c:v>32948</c:v>
                </c:pt>
                <c:pt idx="2708">
                  <c:v>32951</c:v>
                </c:pt>
                <c:pt idx="2709">
                  <c:v>32952</c:v>
                </c:pt>
                <c:pt idx="2710">
                  <c:v>32953</c:v>
                </c:pt>
                <c:pt idx="2711">
                  <c:v>32954</c:v>
                </c:pt>
                <c:pt idx="2712">
                  <c:v>32955</c:v>
                </c:pt>
                <c:pt idx="2713">
                  <c:v>32958</c:v>
                </c:pt>
                <c:pt idx="2714">
                  <c:v>32959</c:v>
                </c:pt>
                <c:pt idx="2715">
                  <c:v>32960</c:v>
                </c:pt>
                <c:pt idx="2716">
                  <c:v>32961</c:v>
                </c:pt>
                <c:pt idx="2717">
                  <c:v>32962</c:v>
                </c:pt>
                <c:pt idx="2718">
                  <c:v>32965</c:v>
                </c:pt>
                <c:pt idx="2719">
                  <c:v>32966</c:v>
                </c:pt>
                <c:pt idx="2720">
                  <c:v>32967</c:v>
                </c:pt>
                <c:pt idx="2721">
                  <c:v>32968</c:v>
                </c:pt>
                <c:pt idx="2722">
                  <c:v>32969</c:v>
                </c:pt>
                <c:pt idx="2723">
                  <c:v>32972</c:v>
                </c:pt>
                <c:pt idx="2724">
                  <c:v>32973</c:v>
                </c:pt>
                <c:pt idx="2725">
                  <c:v>32974</c:v>
                </c:pt>
                <c:pt idx="2726">
                  <c:v>32975</c:v>
                </c:pt>
                <c:pt idx="2727">
                  <c:v>32979</c:v>
                </c:pt>
                <c:pt idx="2728">
                  <c:v>32980</c:v>
                </c:pt>
                <c:pt idx="2729">
                  <c:v>32981</c:v>
                </c:pt>
                <c:pt idx="2730">
                  <c:v>32982</c:v>
                </c:pt>
                <c:pt idx="2731">
                  <c:v>32983</c:v>
                </c:pt>
                <c:pt idx="2732">
                  <c:v>32986</c:v>
                </c:pt>
                <c:pt idx="2733">
                  <c:v>32987</c:v>
                </c:pt>
                <c:pt idx="2734">
                  <c:v>32988</c:v>
                </c:pt>
                <c:pt idx="2735">
                  <c:v>32989</c:v>
                </c:pt>
                <c:pt idx="2736">
                  <c:v>32990</c:v>
                </c:pt>
                <c:pt idx="2737">
                  <c:v>32993</c:v>
                </c:pt>
                <c:pt idx="2738">
                  <c:v>32994</c:v>
                </c:pt>
                <c:pt idx="2739">
                  <c:v>32995</c:v>
                </c:pt>
                <c:pt idx="2740">
                  <c:v>32996</c:v>
                </c:pt>
                <c:pt idx="2741">
                  <c:v>32997</c:v>
                </c:pt>
                <c:pt idx="2742">
                  <c:v>33000</c:v>
                </c:pt>
                <c:pt idx="2743">
                  <c:v>33001</c:v>
                </c:pt>
                <c:pt idx="2744">
                  <c:v>33002</c:v>
                </c:pt>
                <c:pt idx="2745">
                  <c:v>33003</c:v>
                </c:pt>
                <c:pt idx="2746">
                  <c:v>33004</c:v>
                </c:pt>
                <c:pt idx="2747">
                  <c:v>33007</c:v>
                </c:pt>
                <c:pt idx="2748">
                  <c:v>33008</c:v>
                </c:pt>
                <c:pt idx="2749">
                  <c:v>33009</c:v>
                </c:pt>
                <c:pt idx="2750">
                  <c:v>33010</c:v>
                </c:pt>
                <c:pt idx="2751">
                  <c:v>33011</c:v>
                </c:pt>
                <c:pt idx="2752">
                  <c:v>33014</c:v>
                </c:pt>
                <c:pt idx="2753">
                  <c:v>33015</c:v>
                </c:pt>
                <c:pt idx="2754">
                  <c:v>33016</c:v>
                </c:pt>
                <c:pt idx="2755">
                  <c:v>33017</c:v>
                </c:pt>
                <c:pt idx="2756">
                  <c:v>33018</c:v>
                </c:pt>
                <c:pt idx="2757">
                  <c:v>33022</c:v>
                </c:pt>
                <c:pt idx="2758">
                  <c:v>33023</c:v>
                </c:pt>
                <c:pt idx="2759">
                  <c:v>33024</c:v>
                </c:pt>
                <c:pt idx="2760">
                  <c:v>33025</c:v>
                </c:pt>
                <c:pt idx="2761">
                  <c:v>33028</c:v>
                </c:pt>
                <c:pt idx="2762">
                  <c:v>33029</c:v>
                </c:pt>
                <c:pt idx="2763">
                  <c:v>33030</c:v>
                </c:pt>
                <c:pt idx="2764">
                  <c:v>33031</c:v>
                </c:pt>
                <c:pt idx="2765">
                  <c:v>33032</c:v>
                </c:pt>
                <c:pt idx="2766">
                  <c:v>33035</c:v>
                </c:pt>
                <c:pt idx="2767">
                  <c:v>33036</c:v>
                </c:pt>
                <c:pt idx="2768">
                  <c:v>33037</c:v>
                </c:pt>
                <c:pt idx="2769">
                  <c:v>33038</c:v>
                </c:pt>
                <c:pt idx="2770">
                  <c:v>33039</c:v>
                </c:pt>
                <c:pt idx="2771">
                  <c:v>33042</c:v>
                </c:pt>
                <c:pt idx="2772">
                  <c:v>33043</c:v>
                </c:pt>
                <c:pt idx="2773">
                  <c:v>33044</c:v>
                </c:pt>
                <c:pt idx="2774">
                  <c:v>33045</c:v>
                </c:pt>
                <c:pt idx="2775">
                  <c:v>33046</c:v>
                </c:pt>
                <c:pt idx="2776">
                  <c:v>33049</c:v>
                </c:pt>
                <c:pt idx="2777">
                  <c:v>33050</c:v>
                </c:pt>
                <c:pt idx="2778">
                  <c:v>33051</c:v>
                </c:pt>
                <c:pt idx="2779">
                  <c:v>33052</c:v>
                </c:pt>
                <c:pt idx="2780">
                  <c:v>33053</c:v>
                </c:pt>
                <c:pt idx="2781">
                  <c:v>33056</c:v>
                </c:pt>
                <c:pt idx="2782">
                  <c:v>33057</c:v>
                </c:pt>
                <c:pt idx="2783">
                  <c:v>33059</c:v>
                </c:pt>
                <c:pt idx="2784">
                  <c:v>33060</c:v>
                </c:pt>
                <c:pt idx="2785">
                  <c:v>33063</c:v>
                </c:pt>
                <c:pt idx="2786">
                  <c:v>33064</c:v>
                </c:pt>
                <c:pt idx="2787">
                  <c:v>33065</c:v>
                </c:pt>
                <c:pt idx="2788">
                  <c:v>33066</c:v>
                </c:pt>
                <c:pt idx="2789">
                  <c:v>33067</c:v>
                </c:pt>
                <c:pt idx="2790">
                  <c:v>33070</c:v>
                </c:pt>
                <c:pt idx="2791">
                  <c:v>33071</c:v>
                </c:pt>
                <c:pt idx="2792">
                  <c:v>33072</c:v>
                </c:pt>
                <c:pt idx="2793">
                  <c:v>33073</c:v>
                </c:pt>
                <c:pt idx="2794">
                  <c:v>33074</c:v>
                </c:pt>
                <c:pt idx="2795">
                  <c:v>33077</c:v>
                </c:pt>
                <c:pt idx="2796">
                  <c:v>33078</c:v>
                </c:pt>
                <c:pt idx="2797">
                  <c:v>33079</c:v>
                </c:pt>
                <c:pt idx="2798">
                  <c:v>33080</c:v>
                </c:pt>
                <c:pt idx="2799">
                  <c:v>33081</c:v>
                </c:pt>
                <c:pt idx="2800">
                  <c:v>33084</c:v>
                </c:pt>
                <c:pt idx="2801">
                  <c:v>33085</c:v>
                </c:pt>
                <c:pt idx="2802">
                  <c:v>33086</c:v>
                </c:pt>
                <c:pt idx="2803">
                  <c:v>33087</c:v>
                </c:pt>
                <c:pt idx="2804">
                  <c:v>33088</c:v>
                </c:pt>
                <c:pt idx="2805">
                  <c:v>33091</c:v>
                </c:pt>
                <c:pt idx="2806">
                  <c:v>33092</c:v>
                </c:pt>
                <c:pt idx="2807">
                  <c:v>33093</c:v>
                </c:pt>
                <c:pt idx="2808">
                  <c:v>33094</c:v>
                </c:pt>
                <c:pt idx="2809">
                  <c:v>33095</c:v>
                </c:pt>
                <c:pt idx="2810">
                  <c:v>33098</c:v>
                </c:pt>
                <c:pt idx="2811">
                  <c:v>33099</c:v>
                </c:pt>
                <c:pt idx="2812">
                  <c:v>33100</c:v>
                </c:pt>
                <c:pt idx="2813">
                  <c:v>33101</c:v>
                </c:pt>
                <c:pt idx="2814">
                  <c:v>33102</c:v>
                </c:pt>
                <c:pt idx="2815">
                  <c:v>33105</c:v>
                </c:pt>
                <c:pt idx="2816">
                  <c:v>33106</c:v>
                </c:pt>
                <c:pt idx="2817">
                  <c:v>33107</c:v>
                </c:pt>
                <c:pt idx="2818">
                  <c:v>33108</c:v>
                </c:pt>
                <c:pt idx="2819">
                  <c:v>33109</c:v>
                </c:pt>
                <c:pt idx="2820">
                  <c:v>33112</c:v>
                </c:pt>
                <c:pt idx="2821">
                  <c:v>33113</c:v>
                </c:pt>
                <c:pt idx="2822">
                  <c:v>33114</c:v>
                </c:pt>
                <c:pt idx="2823">
                  <c:v>33115</c:v>
                </c:pt>
                <c:pt idx="2824">
                  <c:v>33116</c:v>
                </c:pt>
                <c:pt idx="2825">
                  <c:v>33120</c:v>
                </c:pt>
                <c:pt idx="2826">
                  <c:v>33121</c:v>
                </c:pt>
                <c:pt idx="2827">
                  <c:v>33122</c:v>
                </c:pt>
                <c:pt idx="2828">
                  <c:v>33123</c:v>
                </c:pt>
                <c:pt idx="2829">
                  <c:v>33126</c:v>
                </c:pt>
                <c:pt idx="2830">
                  <c:v>33127</c:v>
                </c:pt>
                <c:pt idx="2831">
                  <c:v>33128</c:v>
                </c:pt>
                <c:pt idx="2832">
                  <c:v>33129</c:v>
                </c:pt>
                <c:pt idx="2833">
                  <c:v>33130</c:v>
                </c:pt>
                <c:pt idx="2834">
                  <c:v>33133</c:v>
                </c:pt>
                <c:pt idx="2835">
                  <c:v>33134</c:v>
                </c:pt>
                <c:pt idx="2836">
                  <c:v>33135</c:v>
                </c:pt>
                <c:pt idx="2837">
                  <c:v>33136</c:v>
                </c:pt>
                <c:pt idx="2838">
                  <c:v>33137</c:v>
                </c:pt>
                <c:pt idx="2839">
                  <c:v>33140</c:v>
                </c:pt>
                <c:pt idx="2840">
                  <c:v>33141</c:v>
                </c:pt>
                <c:pt idx="2841">
                  <c:v>33142</c:v>
                </c:pt>
                <c:pt idx="2842">
                  <c:v>33143</c:v>
                </c:pt>
                <c:pt idx="2843">
                  <c:v>33144</c:v>
                </c:pt>
                <c:pt idx="2844">
                  <c:v>33147</c:v>
                </c:pt>
                <c:pt idx="2845">
                  <c:v>33148</c:v>
                </c:pt>
                <c:pt idx="2846">
                  <c:v>33149</c:v>
                </c:pt>
                <c:pt idx="2847">
                  <c:v>33150</c:v>
                </c:pt>
                <c:pt idx="2848">
                  <c:v>33151</c:v>
                </c:pt>
                <c:pt idx="2849">
                  <c:v>33154</c:v>
                </c:pt>
                <c:pt idx="2850">
                  <c:v>33155</c:v>
                </c:pt>
                <c:pt idx="2851">
                  <c:v>33156</c:v>
                </c:pt>
                <c:pt idx="2852">
                  <c:v>33157</c:v>
                </c:pt>
                <c:pt idx="2853">
                  <c:v>33158</c:v>
                </c:pt>
                <c:pt idx="2854">
                  <c:v>33161</c:v>
                </c:pt>
                <c:pt idx="2855">
                  <c:v>33162</c:v>
                </c:pt>
                <c:pt idx="2856">
                  <c:v>33163</c:v>
                </c:pt>
                <c:pt idx="2857">
                  <c:v>33164</c:v>
                </c:pt>
                <c:pt idx="2858">
                  <c:v>33165</c:v>
                </c:pt>
                <c:pt idx="2859">
                  <c:v>33168</c:v>
                </c:pt>
                <c:pt idx="2860">
                  <c:v>33169</c:v>
                </c:pt>
                <c:pt idx="2861">
                  <c:v>33170</c:v>
                </c:pt>
                <c:pt idx="2862">
                  <c:v>33171</c:v>
                </c:pt>
                <c:pt idx="2863">
                  <c:v>33172</c:v>
                </c:pt>
                <c:pt idx="2864">
                  <c:v>33175</c:v>
                </c:pt>
                <c:pt idx="2865">
                  <c:v>33176</c:v>
                </c:pt>
                <c:pt idx="2866">
                  <c:v>33177</c:v>
                </c:pt>
                <c:pt idx="2867">
                  <c:v>33178</c:v>
                </c:pt>
                <c:pt idx="2868">
                  <c:v>33179</c:v>
                </c:pt>
                <c:pt idx="2869">
                  <c:v>33182</c:v>
                </c:pt>
                <c:pt idx="2870">
                  <c:v>33183</c:v>
                </c:pt>
                <c:pt idx="2871">
                  <c:v>33184</c:v>
                </c:pt>
                <c:pt idx="2872">
                  <c:v>33185</c:v>
                </c:pt>
                <c:pt idx="2873">
                  <c:v>33186</c:v>
                </c:pt>
                <c:pt idx="2874">
                  <c:v>33189</c:v>
                </c:pt>
                <c:pt idx="2875">
                  <c:v>33190</c:v>
                </c:pt>
                <c:pt idx="2876">
                  <c:v>33191</c:v>
                </c:pt>
                <c:pt idx="2877">
                  <c:v>33192</c:v>
                </c:pt>
                <c:pt idx="2878">
                  <c:v>33193</c:v>
                </c:pt>
                <c:pt idx="2879">
                  <c:v>33196</c:v>
                </c:pt>
                <c:pt idx="2880">
                  <c:v>33197</c:v>
                </c:pt>
                <c:pt idx="2881">
                  <c:v>33198</c:v>
                </c:pt>
                <c:pt idx="2882">
                  <c:v>33200</c:v>
                </c:pt>
                <c:pt idx="2883">
                  <c:v>33203</c:v>
                </c:pt>
                <c:pt idx="2884">
                  <c:v>33204</c:v>
                </c:pt>
                <c:pt idx="2885">
                  <c:v>33205</c:v>
                </c:pt>
                <c:pt idx="2886">
                  <c:v>33206</c:v>
                </c:pt>
                <c:pt idx="2887">
                  <c:v>33207</c:v>
                </c:pt>
                <c:pt idx="2888">
                  <c:v>33210</c:v>
                </c:pt>
                <c:pt idx="2889">
                  <c:v>33211</c:v>
                </c:pt>
                <c:pt idx="2890">
                  <c:v>33212</c:v>
                </c:pt>
                <c:pt idx="2891">
                  <c:v>33213</c:v>
                </c:pt>
                <c:pt idx="2892">
                  <c:v>33214</c:v>
                </c:pt>
                <c:pt idx="2893">
                  <c:v>33217</c:v>
                </c:pt>
                <c:pt idx="2894">
                  <c:v>33218</c:v>
                </c:pt>
                <c:pt idx="2895">
                  <c:v>33219</c:v>
                </c:pt>
                <c:pt idx="2896">
                  <c:v>33220</c:v>
                </c:pt>
                <c:pt idx="2897">
                  <c:v>33221</c:v>
                </c:pt>
                <c:pt idx="2898">
                  <c:v>33224</c:v>
                </c:pt>
                <c:pt idx="2899">
                  <c:v>33225</c:v>
                </c:pt>
                <c:pt idx="2900">
                  <c:v>33226</c:v>
                </c:pt>
                <c:pt idx="2901">
                  <c:v>33227</c:v>
                </c:pt>
                <c:pt idx="2902">
                  <c:v>33228</c:v>
                </c:pt>
                <c:pt idx="2903">
                  <c:v>33231</c:v>
                </c:pt>
                <c:pt idx="2904">
                  <c:v>33233</c:v>
                </c:pt>
                <c:pt idx="2905">
                  <c:v>33234</c:v>
                </c:pt>
                <c:pt idx="2906">
                  <c:v>33235</c:v>
                </c:pt>
                <c:pt idx="2907">
                  <c:v>33238</c:v>
                </c:pt>
                <c:pt idx="2908">
                  <c:v>33240</c:v>
                </c:pt>
                <c:pt idx="2909">
                  <c:v>33241</c:v>
                </c:pt>
                <c:pt idx="2910">
                  <c:v>33242</c:v>
                </c:pt>
                <c:pt idx="2911">
                  <c:v>33245</c:v>
                </c:pt>
                <c:pt idx="2912">
                  <c:v>33246</c:v>
                </c:pt>
                <c:pt idx="2913">
                  <c:v>33247</c:v>
                </c:pt>
                <c:pt idx="2914">
                  <c:v>33248</c:v>
                </c:pt>
                <c:pt idx="2915">
                  <c:v>33249</c:v>
                </c:pt>
                <c:pt idx="2916">
                  <c:v>33252</c:v>
                </c:pt>
                <c:pt idx="2917">
                  <c:v>33253</c:v>
                </c:pt>
                <c:pt idx="2918">
                  <c:v>33254</c:v>
                </c:pt>
                <c:pt idx="2919">
                  <c:v>33255</c:v>
                </c:pt>
                <c:pt idx="2920">
                  <c:v>33256</c:v>
                </c:pt>
                <c:pt idx="2921">
                  <c:v>33259</c:v>
                </c:pt>
                <c:pt idx="2922">
                  <c:v>33260</c:v>
                </c:pt>
                <c:pt idx="2923">
                  <c:v>33261</c:v>
                </c:pt>
                <c:pt idx="2924">
                  <c:v>33262</c:v>
                </c:pt>
                <c:pt idx="2925">
                  <c:v>33263</c:v>
                </c:pt>
                <c:pt idx="2926">
                  <c:v>33266</c:v>
                </c:pt>
                <c:pt idx="2927">
                  <c:v>33267</c:v>
                </c:pt>
                <c:pt idx="2928">
                  <c:v>33268</c:v>
                </c:pt>
                <c:pt idx="2929">
                  <c:v>33269</c:v>
                </c:pt>
                <c:pt idx="2930">
                  <c:v>33270</c:v>
                </c:pt>
                <c:pt idx="2931">
                  <c:v>33273</c:v>
                </c:pt>
                <c:pt idx="2932">
                  <c:v>33274</c:v>
                </c:pt>
                <c:pt idx="2933">
                  <c:v>33275</c:v>
                </c:pt>
                <c:pt idx="2934">
                  <c:v>33276</c:v>
                </c:pt>
                <c:pt idx="2935">
                  <c:v>33277</c:v>
                </c:pt>
                <c:pt idx="2936">
                  <c:v>33280</c:v>
                </c:pt>
                <c:pt idx="2937">
                  <c:v>33281</c:v>
                </c:pt>
                <c:pt idx="2938">
                  <c:v>33282</c:v>
                </c:pt>
                <c:pt idx="2939">
                  <c:v>33283</c:v>
                </c:pt>
                <c:pt idx="2940">
                  <c:v>33284</c:v>
                </c:pt>
                <c:pt idx="2941">
                  <c:v>33288</c:v>
                </c:pt>
                <c:pt idx="2942">
                  <c:v>33289</c:v>
                </c:pt>
                <c:pt idx="2943">
                  <c:v>33290</c:v>
                </c:pt>
                <c:pt idx="2944">
                  <c:v>33291</c:v>
                </c:pt>
                <c:pt idx="2945">
                  <c:v>33294</c:v>
                </c:pt>
                <c:pt idx="2946">
                  <c:v>33295</c:v>
                </c:pt>
                <c:pt idx="2947">
                  <c:v>33296</c:v>
                </c:pt>
                <c:pt idx="2948">
                  <c:v>33297</c:v>
                </c:pt>
                <c:pt idx="2949">
                  <c:v>33298</c:v>
                </c:pt>
                <c:pt idx="2950">
                  <c:v>33301</c:v>
                </c:pt>
                <c:pt idx="2951">
                  <c:v>33302</c:v>
                </c:pt>
                <c:pt idx="2952">
                  <c:v>33303</c:v>
                </c:pt>
                <c:pt idx="2953">
                  <c:v>33304</c:v>
                </c:pt>
                <c:pt idx="2954">
                  <c:v>33305</c:v>
                </c:pt>
                <c:pt idx="2955">
                  <c:v>33308</c:v>
                </c:pt>
                <c:pt idx="2956">
                  <c:v>33309</c:v>
                </c:pt>
                <c:pt idx="2957">
                  <c:v>33310</c:v>
                </c:pt>
                <c:pt idx="2958">
                  <c:v>33311</c:v>
                </c:pt>
                <c:pt idx="2959">
                  <c:v>33312</c:v>
                </c:pt>
                <c:pt idx="2960">
                  <c:v>33315</c:v>
                </c:pt>
                <c:pt idx="2961">
                  <c:v>33316</c:v>
                </c:pt>
                <c:pt idx="2962">
                  <c:v>33317</c:v>
                </c:pt>
                <c:pt idx="2963">
                  <c:v>33318</c:v>
                </c:pt>
                <c:pt idx="2964">
                  <c:v>33319</c:v>
                </c:pt>
                <c:pt idx="2965">
                  <c:v>33322</c:v>
                </c:pt>
                <c:pt idx="2966">
                  <c:v>33323</c:v>
                </c:pt>
                <c:pt idx="2967">
                  <c:v>33324</c:v>
                </c:pt>
                <c:pt idx="2968">
                  <c:v>33325</c:v>
                </c:pt>
                <c:pt idx="2969">
                  <c:v>33329</c:v>
                </c:pt>
                <c:pt idx="2970">
                  <c:v>33330</c:v>
                </c:pt>
                <c:pt idx="2971">
                  <c:v>33331</c:v>
                </c:pt>
                <c:pt idx="2972">
                  <c:v>33332</c:v>
                </c:pt>
                <c:pt idx="2973">
                  <c:v>33333</c:v>
                </c:pt>
                <c:pt idx="2974">
                  <c:v>33336</c:v>
                </c:pt>
                <c:pt idx="2975">
                  <c:v>33337</c:v>
                </c:pt>
                <c:pt idx="2976">
                  <c:v>33338</c:v>
                </c:pt>
                <c:pt idx="2977">
                  <c:v>33339</c:v>
                </c:pt>
                <c:pt idx="2978">
                  <c:v>33340</c:v>
                </c:pt>
                <c:pt idx="2979">
                  <c:v>33343</c:v>
                </c:pt>
                <c:pt idx="2980">
                  <c:v>33344</c:v>
                </c:pt>
                <c:pt idx="2981">
                  <c:v>33345</c:v>
                </c:pt>
                <c:pt idx="2982">
                  <c:v>33346</c:v>
                </c:pt>
                <c:pt idx="2983">
                  <c:v>33347</c:v>
                </c:pt>
                <c:pt idx="2984">
                  <c:v>33350</c:v>
                </c:pt>
                <c:pt idx="2985">
                  <c:v>33351</c:v>
                </c:pt>
                <c:pt idx="2986">
                  <c:v>33352</c:v>
                </c:pt>
                <c:pt idx="2987">
                  <c:v>33353</c:v>
                </c:pt>
                <c:pt idx="2988">
                  <c:v>33354</c:v>
                </c:pt>
                <c:pt idx="2989">
                  <c:v>33357</c:v>
                </c:pt>
                <c:pt idx="2990">
                  <c:v>33358</c:v>
                </c:pt>
                <c:pt idx="2991">
                  <c:v>33359</c:v>
                </c:pt>
                <c:pt idx="2992">
                  <c:v>33360</c:v>
                </c:pt>
                <c:pt idx="2993">
                  <c:v>33361</c:v>
                </c:pt>
                <c:pt idx="2994">
                  <c:v>33364</c:v>
                </c:pt>
                <c:pt idx="2995">
                  <c:v>33365</c:v>
                </c:pt>
                <c:pt idx="2996">
                  <c:v>33366</c:v>
                </c:pt>
                <c:pt idx="2997">
                  <c:v>33367</c:v>
                </c:pt>
                <c:pt idx="2998">
                  <c:v>33368</c:v>
                </c:pt>
                <c:pt idx="2999">
                  <c:v>33371</c:v>
                </c:pt>
                <c:pt idx="3000">
                  <c:v>33372</c:v>
                </c:pt>
                <c:pt idx="3001">
                  <c:v>33373</c:v>
                </c:pt>
                <c:pt idx="3002">
                  <c:v>33374</c:v>
                </c:pt>
                <c:pt idx="3003">
                  <c:v>33375</c:v>
                </c:pt>
                <c:pt idx="3004">
                  <c:v>33378</c:v>
                </c:pt>
                <c:pt idx="3005">
                  <c:v>33379</c:v>
                </c:pt>
                <c:pt idx="3006">
                  <c:v>33380</c:v>
                </c:pt>
                <c:pt idx="3007">
                  <c:v>33381</c:v>
                </c:pt>
                <c:pt idx="3008">
                  <c:v>33382</c:v>
                </c:pt>
                <c:pt idx="3009">
                  <c:v>33386</c:v>
                </c:pt>
                <c:pt idx="3010">
                  <c:v>33387</c:v>
                </c:pt>
                <c:pt idx="3011">
                  <c:v>33388</c:v>
                </c:pt>
                <c:pt idx="3012">
                  <c:v>33389</c:v>
                </c:pt>
                <c:pt idx="3013">
                  <c:v>33392</c:v>
                </c:pt>
                <c:pt idx="3014">
                  <c:v>33393</c:v>
                </c:pt>
                <c:pt idx="3015">
                  <c:v>33394</c:v>
                </c:pt>
                <c:pt idx="3016">
                  <c:v>33395</c:v>
                </c:pt>
                <c:pt idx="3017">
                  <c:v>33396</c:v>
                </c:pt>
                <c:pt idx="3018">
                  <c:v>33399</c:v>
                </c:pt>
                <c:pt idx="3019">
                  <c:v>33400</c:v>
                </c:pt>
                <c:pt idx="3020">
                  <c:v>33401</c:v>
                </c:pt>
                <c:pt idx="3021">
                  <c:v>33402</c:v>
                </c:pt>
                <c:pt idx="3022">
                  <c:v>33403</c:v>
                </c:pt>
                <c:pt idx="3023">
                  <c:v>33406</c:v>
                </c:pt>
                <c:pt idx="3024">
                  <c:v>33407</c:v>
                </c:pt>
                <c:pt idx="3025">
                  <c:v>33408</c:v>
                </c:pt>
                <c:pt idx="3026">
                  <c:v>33409</c:v>
                </c:pt>
                <c:pt idx="3027">
                  <c:v>33410</c:v>
                </c:pt>
                <c:pt idx="3028">
                  <c:v>33413</c:v>
                </c:pt>
                <c:pt idx="3029">
                  <c:v>33414</c:v>
                </c:pt>
                <c:pt idx="3030">
                  <c:v>33415</c:v>
                </c:pt>
                <c:pt idx="3031">
                  <c:v>33416</c:v>
                </c:pt>
                <c:pt idx="3032">
                  <c:v>33417</c:v>
                </c:pt>
                <c:pt idx="3033">
                  <c:v>33420</c:v>
                </c:pt>
                <c:pt idx="3034">
                  <c:v>33421</c:v>
                </c:pt>
                <c:pt idx="3035">
                  <c:v>33422</c:v>
                </c:pt>
                <c:pt idx="3036">
                  <c:v>33424</c:v>
                </c:pt>
                <c:pt idx="3037">
                  <c:v>33427</c:v>
                </c:pt>
                <c:pt idx="3038">
                  <c:v>33428</c:v>
                </c:pt>
                <c:pt idx="3039">
                  <c:v>33429</c:v>
                </c:pt>
                <c:pt idx="3040">
                  <c:v>33430</c:v>
                </c:pt>
                <c:pt idx="3041">
                  <c:v>33431</c:v>
                </c:pt>
                <c:pt idx="3042">
                  <c:v>33434</c:v>
                </c:pt>
                <c:pt idx="3043">
                  <c:v>33435</c:v>
                </c:pt>
                <c:pt idx="3044">
                  <c:v>33436</c:v>
                </c:pt>
                <c:pt idx="3045">
                  <c:v>33437</c:v>
                </c:pt>
                <c:pt idx="3046">
                  <c:v>33438</c:v>
                </c:pt>
                <c:pt idx="3047">
                  <c:v>33441</c:v>
                </c:pt>
                <c:pt idx="3048">
                  <c:v>33442</c:v>
                </c:pt>
                <c:pt idx="3049">
                  <c:v>33443</c:v>
                </c:pt>
                <c:pt idx="3050">
                  <c:v>33444</c:v>
                </c:pt>
                <c:pt idx="3051">
                  <c:v>33445</c:v>
                </c:pt>
                <c:pt idx="3052">
                  <c:v>33448</c:v>
                </c:pt>
                <c:pt idx="3053">
                  <c:v>33449</c:v>
                </c:pt>
                <c:pt idx="3054">
                  <c:v>33450</c:v>
                </c:pt>
                <c:pt idx="3055">
                  <c:v>33451</c:v>
                </c:pt>
                <c:pt idx="3056">
                  <c:v>33452</c:v>
                </c:pt>
                <c:pt idx="3057">
                  <c:v>33455</c:v>
                </c:pt>
                <c:pt idx="3058">
                  <c:v>33456</c:v>
                </c:pt>
                <c:pt idx="3059">
                  <c:v>33457</c:v>
                </c:pt>
                <c:pt idx="3060">
                  <c:v>33458</c:v>
                </c:pt>
                <c:pt idx="3061">
                  <c:v>33459</c:v>
                </c:pt>
                <c:pt idx="3062">
                  <c:v>33462</c:v>
                </c:pt>
                <c:pt idx="3063">
                  <c:v>33463</c:v>
                </c:pt>
                <c:pt idx="3064">
                  <c:v>33464</c:v>
                </c:pt>
                <c:pt idx="3065">
                  <c:v>33465</c:v>
                </c:pt>
                <c:pt idx="3066">
                  <c:v>33466</c:v>
                </c:pt>
                <c:pt idx="3067">
                  <c:v>33469</c:v>
                </c:pt>
                <c:pt idx="3068">
                  <c:v>33470</c:v>
                </c:pt>
                <c:pt idx="3069">
                  <c:v>33471</c:v>
                </c:pt>
                <c:pt idx="3070">
                  <c:v>33472</c:v>
                </c:pt>
                <c:pt idx="3071">
                  <c:v>33473</c:v>
                </c:pt>
                <c:pt idx="3072">
                  <c:v>33476</c:v>
                </c:pt>
                <c:pt idx="3073">
                  <c:v>33477</c:v>
                </c:pt>
                <c:pt idx="3074">
                  <c:v>33478</c:v>
                </c:pt>
                <c:pt idx="3075">
                  <c:v>33479</c:v>
                </c:pt>
                <c:pt idx="3076">
                  <c:v>33480</c:v>
                </c:pt>
                <c:pt idx="3077">
                  <c:v>33484</c:v>
                </c:pt>
                <c:pt idx="3078">
                  <c:v>33485</c:v>
                </c:pt>
                <c:pt idx="3079">
                  <c:v>33486</c:v>
                </c:pt>
                <c:pt idx="3080">
                  <c:v>33487</c:v>
                </c:pt>
                <c:pt idx="3081">
                  <c:v>33490</c:v>
                </c:pt>
                <c:pt idx="3082">
                  <c:v>33491</c:v>
                </c:pt>
                <c:pt idx="3083">
                  <c:v>33492</c:v>
                </c:pt>
                <c:pt idx="3084">
                  <c:v>33493</c:v>
                </c:pt>
                <c:pt idx="3085">
                  <c:v>33494</c:v>
                </c:pt>
                <c:pt idx="3086">
                  <c:v>33497</c:v>
                </c:pt>
                <c:pt idx="3087">
                  <c:v>33498</c:v>
                </c:pt>
                <c:pt idx="3088">
                  <c:v>33499</c:v>
                </c:pt>
                <c:pt idx="3089">
                  <c:v>33500</c:v>
                </c:pt>
                <c:pt idx="3090">
                  <c:v>33501</c:v>
                </c:pt>
                <c:pt idx="3091">
                  <c:v>33504</c:v>
                </c:pt>
                <c:pt idx="3092">
                  <c:v>33505</c:v>
                </c:pt>
                <c:pt idx="3093">
                  <c:v>33506</c:v>
                </c:pt>
                <c:pt idx="3094">
                  <c:v>33507</c:v>
                </c:pt>
                <c:pt idx="3095">
                  <c:v>33508</c:v>
                </c:pt>
                <c:pt idx="3096">
                  <c:v>33511</c:v>
                </c:pt>
                <c:pt idx="3097">
                  <c:v>33512</c:v>
                </c:pt>
                <c:pt idx="3098">
                  <c:v>33513</c:v>
                </c:pt>
                <c:pt idx="3099">
                  <c:v>33514</c:v>
                </c:pt>
                <c:pt idx="3100">
                  <c:v>33515</c:v>
                </c:pt>
                <c:pt idx="3101">
                  <c:v>33518</c:v>
                </c:pt>
                <c:pt idx="3102">
                  <c:v>33519</c:v>
                </c:pt>
                <c:pt idx="3103">
                  <c:v>33520</c:v>
                </c:pt>
                <c:pt idx="3104">
                  <c:v>33521</c:v>
                </c:pt>
                <c:pt idx="3105">
                  <c:v>33522</c:v>
                </c:pt>
                <c:pt idx="3106">
                  <c:v>33525</c:v>
                </c:pt>
                <c:pt idx="3107">
                  <c:v>33526</c:v>
                </c:pt>
                <c:pt idx="3108">
                  <c:v>33527</c:v>
                </c:pt>
                <c:pt idx="3109">
                  <c:v>33528</c:v>
                </c:pt>
                <c:pt idx="3110">
                  <c:v>33529</c:v>
                </c:pt>
                <c:pt idx="3111">
                  <c:v>33532</c:v>
                </c:pt>
                <c:pt idx="3112">
                  <c:v>33533</c:v>
                </c:pt>
                <c:pt idx="3113">
                  <c:v>33534</c:v>
                </c:pt>
                <c:pt idx="3114">
                  <c:v>33535</c:v>
                </c:pt>
                <c:pt idx="3115">
                  <c:v>33536</c:v>
                </c:pt>
                <c:pt idx="3116">
                  <c:v>33539</c:v>
                </c:pt>
                <c:pt idx="3117">
                  <c:v>33540</c:v>
                </c:pt>
                <c:pt idx="3118">
                  <c:v>33541</c:v>
                </c:pt>
                <c:pt idx="3119">
                  <c:v>33542</c:v>
                </c:pt>
                <c:pt idx="3120">
                  <c:v>33543</c:v>
                </c:pt>
                <c:pt idx="3121">
                  <c:v>33546</c:v>
                </c:pt>
                <c:pt idx="3122">
                  <c:v>33547</c:v>
                </c:pt>
                <c:pt idx="3123">
                  <c:v>33548</c:v>
                </c:pt>
                <c:pt idx="3124">
                  <c:v>33549</c:v>
                </c:pt>
                <c:pt idx="3125">
                  <c:v>33550</c:v>
                </c:pt>
                <c:pt idx="3126">
                  <c:v>33553</c:v>
                </c:pt>
                <c:pt idx="3127">
                  <c:v>33554</c:v>
                </c:pt>
                <c:pt idx="3128">
                  <c:v>33555</c:v>
                </c:pt>
                <c:pt idx="3129">
                  <c:v>33556</c:v>
                </c:pt>
                <c:pt idx="3130">
                  <c:v>33557</c:v>
                </c:pt>
                <c:pt idx="3131">
                  <c:v>33560</c:v>
                </c:pt>
                <c:pt idx="3132">
                  <c:v>33561</c:v>
                </c:pt>
                <c:pt idx="3133">
                  <c:v>33562</c:v>
                </c:pt>
                <c:pt idx="3134">
                  <c:v>33563</c:v>
                </c:pt>
                <c:pt idx="3135">
                  <c:v>33564</c:v>
                </c:pt>
                <c:pt idx="3136">
                  <c:v>33567</c:v>
                </c:pt>
                <c:pt idx="3137">
                  <c:v>33568</c:v>
                </c:pt>
                <c:pt idx="3138">
                  <c:v>33569</c:v>
                </c:pt>
                <c:pt idx="3139">
                  <c:v>33571</c:v>
                </c:pt>
                <c:pt idx="3140">
                  <c:v>33574</c:v>
                </c:pt>
                <c:pt idx="3141">
                  <c:v>33575</c:v>
                </c:pt>
                <c:pt idx="3142">
                  <c:v>33576</c:v>
                </c:pt>
                <c:pt idx="3143">
                  <c:v>33577</c:v>
                </c:pt>
                <c:pt idx="3144">
                  <c:v>33578</c:v>
                </c:pt>
                <c:pt idx="3145">
                  <c:v>33581</c:v>
                </c:pt>
                <c:pt idx="3146">
                  <c:v>33582</c:v>
                </c:pt>
                <c:pt idx="3147">
                  <c:v>33583</c:v>
                </c:pt>
                <c:pt idx="3148">
                  <c:v>33584</c:v>
                </c:pt>
                <c:pt idx="3149">
                  <c:v>33585</c:v>
                </c:pt>
                <c:pt idx="3150">
                  <c:v>33588</c:v>
                </c:pt>
                <c:pt idx="3151">
                  <c:v>33589</c:v>
                </c:pt>
                <c:pt idx="3152">
                  <c:v>33590</c:v>
                </c:pt>
                <c:pt idx="3153">
                  <c:v>33591</c:v>
                </c:pt>
                <c:pt idx="3154">
                  <c:v>33592</c:v>
                </c:pt>
                <c:pt idx="3155">
                  <c:v>33595</c:v>
                </c:pt>
                <c:pt idx="3156">
                  <c:v>33596</c:v>
                </c:pt>
                <c:pt idx="3157">
                  <c:v>33598</c:v>
                </c:pt>
                <c:pt idx="3158">
                  <c:v>33599</c:v>
                </c:pt>
                <c:pt idx="3159">
                  <c:v>33602</c:v>
                </c:pt>
                <c:pt idx="3160">
                  <c:v>33603</c:v>
                </c:pt>
                <c:pt idx="3161">
                  <c:v>33605</c:v>
                </c:pt>
                <c:pt idx="3162">
                  <c:v>33606</c:v>
                </c:pt>
                <c:pt idx="3163">
                  <c:v>33609</c:v>
                </c:pt>
                <c:pt idx="3164">
                  <c:v>33610</c:v>
                </c:pt>
                <c:pt idx="3165">
                  <c:v>33611</c:v>
                </c:pt>
                <c:pt idx="3166">
                  <c:v>33612</c:v>
                </c:pt>
                <c:pt idx="3167">
                  <c:v>33613</c:v>
                </c:pt>
                <c:pt idx="3168">
                  <c:v>33616</c:v>
                </c:pt>
                <c:pt idx="3169">
                  <c:v>33617</c:v>
                </c:pt>
                <c:pt idx="3170">
                  <c:v>33618</c:v>
                </c:pt>
                <c:pt idx="3171">
                  <c:v>33619</c:v>
                </c:pt>
                <c:pt idx="3172">
                  <c:v>33620</c:v>
                </c:pt>
                <c:pt idx="3173">
                  <c:v>33623</c:v>
                </c:pt>
                <c:pt idx="3174">
                  <c:v>33624</c:v>
                </c:pt>
                <c:pt idx="3175">
                  <c:v>33625</c:v>
                </c:pt>
                <c:pt idx="3176">
                  <c:v>33626</c:v>
                </c:pt>
                <c:pt idx="3177">
                  <c:v>33627</c:v>
                </c:pt>
                <c:pt idx="3178">
                  <c:v>33630</c:v>
                </c:pt>
                <c:pt idx="3179">
                  <c:v>33631</c:v>
                </c:pt>
                <c:pt idx="3180">
                  <c:v>33632</c:v>
                </c:pt>
                <c:pt idx="3181">
                  <c:v>33633</c:v>
                </c:pt>
                <c:pt idx="3182">
                  <c:v>33634</c:v>
                </c:pt>
                <c:pt idx="3183">
                  <c:v>33637</c:v>
                </c:pt>
                <c:pt idx="3184">
                  <c:v>33638</c:v>
                </c:pt>
                <c:pt idx="3185">
                  <c:v>33639</c:v>
                </c:pt>
                <c:pt idx="3186">
                  <c:v>33640</c:v>
                </c:pt>
                <c:pt idx="3187">
                  <c:v>33641</c:v>
                </c:pt>
                <c:pt idx="3188">
                  <c:v>33644</c:v>
                </c:pt>
                <c:pt idx="3189">
                  <c:v>33645</c:v>
                </c:pt>
                <c:pt idx="3190">
                  <c:v>33646</c:v>
                </c:pt>
                <c:pt idx="3191">
                  <c:v>33647</c:v>
                </c:pt>
                <c:pt idx="3192">
                  <c:v>33648</c:v>
                </c:pt>
                <c:pt idx="3193">
                  <c:v>33652</c:v>
                </c:pt>
                <c:pt idx="3194">
                  <c:v>33653</c:v>
                </c:pt>
                <c:pt idx="3195">
                  <c:v>33654</c:v>
                </c:pt>
                <c:pt idx="3196">
                  <c:v>33655</c:v>
                </c:pt>
                <c:pt idx="3197">
                  <c:v>33658</c:v>
                </c:pt>
                <c:pt idx="3198">
                  <c:v>33659</c:v>
                </c:pt>
                <c:pt idx="3199">
                  <c:v>33660</c:v>
                </c:pt>
                <c:pt idx="3200">
                  <c:v>33661</c:v>
                </c:pt>
                <c:pt idx="3201">
                  <c:v>33662</c:v>
                </c:pt>
                <c:pt idx="3202">
                  <c:v>33665</c:v>
                </c:pt>
                <c:pt idx="3203">
                  <c:v>33666</c:v>
                </c:pt>
                <c:pt idx="3204">
                  <c:v>33667</c:v>
                </c:pt>
                <c:pt idx="3205">
                  <c:v>33668</c:v>
                </c:pt>
                <c:pt idx="3206">
                  <c:v>33669</c:v>
                </c:pt>
                <c:pt idx="3207">
                  <c:v>33672</c:v>
                </c:pt>
                <c:pt idx="3208">
                  <c:v>33673</c:v>
                </c:pt>
                <c:pt idx="3209">
                  <c:v>33674</c:v>
                </c:pt>
                <c:pt idx="3210">
                  <c:v>33675</c:v>
                </c:pt>
                <c:pt idx="3211">
                  <c:v>33676</c:v>
                </c:pt>
                <c:pt idx="3212">
                  <c:v>33679</c:v>
                </c:pt>
                <c:pt idx="3213">
                  <c:v>33680</c:v>
                </c:pt>
                <c:pt idx="3214">
                  <c:v>33681</c:v>
                </c:pt>
                <c:pt idx="3215">
                  <c:v>33682</c:v>
                </c:pt>
                <c:pt idx="3216">
                  <c:v>33683</c:v>
                </c:pt>
                <c:pt idx="3217">
                  <c:v>33686</c:v>
                </c:pt>
                <c:pt idx="3218">
                  <c:v>33687</c:v>
                </c:pt>
                <c:pt idx="3219">
                  <c:v>33688</c:v>
                </c:pt>
                <c:pt idx="3220">
                  <c:v>33689</c:v>
                </c:pt>
                <c:pt idx="3221">
                  <c:v>33690</c:v>
                </c:pt>
                <c:pt idx="3222">
                  <c:v>33693</c:v>
                </c:pt>
                <c:pt idx="3223">
                  <c:v>33694</c:v>
                </c:pt>
                <c:pt idx="3224">
                  <c:v>33695</c:v>
                </c:pt>
                <c:pt idx="3225">
                  <c:v>33696</c:v>
                </c:pt>
                <c:pt idx="3226">
                  <c:v>33697</c:v>
                </c:pt>
                <c:pt idx="3227">
                  <c:v>33700</c:v>
                </c:pt>
                <c:pt idx="3228">
                  <c:v>33701</c:v>
                </c:pt>
                <c:pt idx="3229">
                  <c:v>33702</c:v>
                </c:pt>
                <c:pt idx="3230">
                  <c:v>33703</c:v>
                </c:pt>
                <c:pt idx="3231">
                  <c:v>33704</c:v>
                </c:pt>
                <c:pt idx="3232">
                  <c:v>33707</c:v>
                </c:pt>
                <c:pt idx="3233">
                  <c:v>33708</c:v>
                </c:pt>
                <c:pt idx="3234">
                  <c:v>33709</c:v>
                </c:pt>
                <c:pt idx="3235">
                  <c:v>33710</c:v>
                </c:pt>
                <c:pt idx="3236">
                  <c:v>33714</c:v>
                </c:pt>
                <c:pt idx="3237">
                  <c:v>33715</c:v>
                </c:pt>
                <c:pt idx="3238">
                  <c:v>33716</c:v>
                </c:pt>
                <c:pt idx="3239">
                  <c:v>33717</c:v>
                </c:pt>
                <c:pt idx="3240">
                  <c:v>33718</c:v>
                </c:pt>
                <c:pt idx="3241">
                  <c:v>33721</c:v>
                </c:pt>
                <c:pt idx="3242">
                  <c:v>33722</c:v>
                </c:pt>
                <c:pt idx="3243">
                  <c:v>33723</c:v>
                </c:pt>
                <c:pt idx="3244">
                  <c:v>33724</c:v>
                </c:pt>
                <c:pt idx="3245">
                  <c:v>33725</c:v>
                </c:pt>
                <c:pt idx="3246">
                  <c:v>33728</c:v>
                </c:pt>
                <c:pt idx="3247">
                  <c:v>33729</c:v>
                </c:pt>
                <c:pt idx="3248">
                  <c:v>33730</c:v>
                </c:pt>
                <c:pt idx="3249">
                  <c:v>33731</c:v>
                </c:pt>
                <c:pt idx="3250">
                  <c:v>33732</c:v>
                </c:pt>
                <c:pt idx="3251">
                  <c:v>33735</c:v>
                </c:pt>
                <c:pt idx="3252">
                  <c:v>33736</c:v>
                </c:pt>
                <c:pt idx="3253">
                  <c:v>33737</c:v>
                </c:pt>
                <c:pt idx="3254">
                  <c:v>33738</c:v>
                </c:pt>
                <c:pt idx="3255">
                  <c:v>33739</c:v>
                </c:pt>
                <c:pt idx="3256">
                  <c:v>33742</c:v>
                </c:pt>
                <c:pt idx="3257">
                  <c:v>33743</c:v>
                </c:pt>
                <c:pt idx="3258">
                  <c:v>33744</c:v>
                </c:pt>
                <c:pt idx="3259">
                  <c:v>33745</c:v>
                </c:pt>
                <c:pt idx="3260">
                  <c:v>33746</c:v>
                </c:pt>
                <c:pt idx="3261">
                  <c:v>33750</c:v>
                </c:pt>
                <c:pt idx="3262">
                  <c:v>33751</c:v>
                </c:pt>
                <c:pt idx="3263">
                  <c:v>33752</c:v>
                </c:pt>
                <c:pt idx="3264">
                  <c:v>33753</c:v>
                </c:pt>
                <c:pt idx="3265">
                  <c:v>33756</c:v>
                </c:pt>
                <c:pt idx="3266">
                  <c:v>33757</c:v>
                </c:pt>
                <c:pt idx="3267">
                  <c:v>33758</c:v>
                </c:pt>
                <c:pt idx="3268">
                  <c:v>33759</c:v>
                </c:pt>
                <c:pt idx="3269">
                  <c:v>33760</c:v>
                </c:pt>
                <c:pt idx="3270">
                  <c:v>33763</c:v>
                </c:pt>
                <c:pt idx="3271">
                  <c:v>33764</c:v>
                </c:pt>
                <c:pt idx="3272">
                  <c:v>33765</c:v>
                </c:pt>
                <c:pt idx="3273">
                  <c:v>33766</c:v>
                </c:pt>
                <c:pt idx="3274">
                  <c:v>33767</c:v>
                </c:pt>
                <c:pt idx="3275">
                  <c:v>33770</c:v>
                </c:pt>
                <c:pt idx="3276">
                  <c:v>33771</c:v>
                </c:pt>
                <c:pt idx="3277">
                  <c:v>33772</c:v>
                </c:pt>
                <c:pt idx="3278">
                  <c:v>33773</c:v>
                </c:pt>
                <c:pt idx="3279">
                  <c:v>33774</c:v>
                </c:pt>
                <c:pt idx="3280">
                  <c:v>33777</c:v>
                </c:pt>
                <c:pt idx="3281">
                  <c:v>33778</c:v>
                </c:pt>
                <c:pt idx="3282">
                  <c:v>33779</c:v>
                </c:pt>
                <c:pt idx="3283">
                  <c:v>33780</c:v>
                </c:pt>
                <c:pt idx="3284">
                  <c:v>33781</c:v>
                </c:pt>
                <c:pt idx="3285">
                  <c:v>33784</c:v>
                </c:pt>
                <c:pt idx="3286">
                  <c:v>33785</c:v>
                </c:pt>
                <c:pt idx="3287">
                  <c:v>33786</c:v>
                </c:pt>
                <c:pt idx="3288">
                  <c:v>33787</c:v>
                </c:pt>
                <c:pt idx="3289">
                  <c:v>33791</c:v>
                </c:pt>
                <c:pt idx="3290">
                  <c:v>33792</c:v>
                </c:pt>
                <c:pt idx="3291">
                  <c:v>33793</c:v>
                </c:pt>
                <c:pt idx="3292">
                  <c:v>33794</c:v>
                </c:pt>
                <c:pt idx="3293">
                  <c:v>33795</c:v>
                </c:pt>
                <c:pt idx="3294">
                  <c:v>33798</c:v>
                </c:pt>
                <c:pt idx="3295">
                  <c:v>33799</c:v>
                </c:pt>
                <c:pt idx="3296">
                  <c:v>33800</c:v>
                </c:pt>
                <c:pt idx="3297">
                  <c:v>33801</c:v>
                </c:pt>
                <c:pt idx="3298">
                  <c:v>33802</c:v>
                </c:pt>
                <c:pt idx="3299">
                  <c:v>33805</c:v>
                </c:pt>
                <c:pt idx="3300">
                  <c:v>33806</c:v>
                </c:pt>
                <c:pt idx="3301">
                  <c:v>33807</c:v>
                </c:pt>
                <c:pt idx="3302">
                  <c:v>33808</c:v>
                </c:pt>
                <c:pt idx="3303">
                  <c:v>33809</c:v>
                </c:pt>
                <c:pt idx="3304">
                  <c:v>33812</c:v>
                </c:pt>
                <c:pt idx="3305">
                  <c:v>33813</c:v>
                </c:pt>
                <c:pt idx="3306">
                  <c:v>33814</c:v>
                </c:pt>
                <c:pt idx="3307">
                  <c:v>33815</c:v>
                </c:pt>
                <c:pt idx="3308">
                  <c:v>33816</c:v>
                </c:pt>
                <c:pt idx="3309">
                  <c:v>33819</c:v>
                </c:pt>
                <c:pt idx="3310">
                  <c:v>33820</c:v>
                </c:pt>
                <c:pt idx="3311">
                  <c:v>33821</c:v>
                </c:pt>
                <c:pt idx="3312">
                  <c:v>33822</c:v>
                </c:pt>
                <c:pt idx="3313">
                  <c:v>33823</c:v>
                </c:pt>
                <c:pt idx="3314">
                  <c:v>33826</c:v>
                </c:pt>
                <c:pt idx="3315">
                  <c:v>33827</c:v>
                </c:pt>
                <c:pt idx="3316">
                  <c:v>33828</c:v>
                </c:pt>
                <c:pt idx="3317">
                  <c:v>33829</c:v>
                </c:pt>
                <c:pt idx="3318">
                  <c:v>33830</c:v>
                </c:pt>
                <c:pt idx="3319">
                  <c:v>33833</c:v>
                </c:pt>
                <c:pt idx="3320">
                  <c:v>33834</c:v>
                </c:pt>
                <c:pt idx="3321">
                  <c:v>33835</c:v>
                </c:pt>
                <c:pt idx="3322">
                  <c:v>33836</c:v>
                </c:pt>
                <c:pt idx="3323">
                  <c:v>33837</c:v>
                </c:pt>
                <c:pt idx="3324">
                  <c:v>33840</c:v>
                </c:pt>
                <c:pt idx="3325">
                  <c:v>33841</c:v>
                </c:pt>
                <c:pt idx="3326">
                  <c:v>33842</c:v>
                </c:pt>
                <c:pt idx="3327">
                  <c:v>33843</c:v>
                </c:pt>
                <c:pt idx="3328">
                  <c:v>33844</c:v>
                </c:pt>
                <c:pt idx="3329">
                  <c:v>33847</c:v>
                </c:pt>
                <c:pt idx="3330">
                  <c:v>33848</c:v>
                </c:pt>
                <c:pt idx="3331">
                  <c:v>33849</c:v>
                </c:pt>
                <c:pt idx="3332">
                  <c:v>33850</c:v>
                </c:pt>
                <c:pt idx="3333">
                  <c:v>33851</c:v>
                </c:pt>
                <c:pt idx="3334">
                  <c:v>33855</c:v>
                </c:pt>
                <c:pt idx="3335">
                  <c:v>33856</c:v>
                </c:pt>
                <c:pt idx="3336">
                  <c:v>33857</c:v>
                </c:pt>
                <c:pt idx="3337">
                  <c:v>33858</c:v>
                </c:pt>
                <c:pt idx="3338">
                  <c:v>33861</c:v>
                </c:pt>
                <c:pt idx="3339">
                  <c:v>33862</c:v>
                </c:pt>
                <c:pt idx="3340">
                  <c:v>33863</c:v>
                </c:pt>
                <c:pt idx="3341">
                  <c:v>33864</c:v>
                </c:pt>
                <c:pt idx="3342">
                  <c:v>33865</c:v>
                </c:pt>
                <c:pt idx="3343">
                  <c:v>33868</c:v>
                </c:pt>
                <c:pt idx="3344">
                  <c:v>33869</c:v>
                </c:pt>
                <c:pt idx="3345">
                  <c:v>33870</c:v>
                </c:pt>
                <c:pt idx="3346">
                  <c:v>33871</c:v>
                </c:pt>
                <c:pt idx="3347">
                  <c:v>33872</c:v>
                </c:pt>
                <c:pt idx="3348">
                  <c:v>33875</c:v>
                </c:pt>
                <c:pt idx="3349">
                  <c:v>33876</c:v>
                </c:pt>
                <c:pt idx="3350">
                  <c:v>33877</c:v>
                </c:pt>
                <c:pt idx="3351">
                  <c:v>33878</c:v>
                </c:pt>
                <c:pt idx="3352">
                  <c:v>33879</c:v>
                </c:pt>
                <c:pt idx="3353">
                  <c:v>33882</c:v>
                </c:pt>
                <c:pt idx="3354">
                  <c:v>33883</c:v>
                </c:pt>
                <c:pt idx="3355">
                  <c:v>33884</c:v>
                </c:pt>
                <c:pt idx="3356">
                  <c:v>33885</c:v>
                </c:pt>
                <c:pt idx="3357">
                  <c:v>33886</c:v>
                </c:pt>
                <c:pt idx="3358">
                  <c:v>33889</c:v>
                </c:pt>
                <c:pt idx="3359">
                  <c:v>33890</c:v>
                </c:pt>
                <c:pt idx="3360">
                  <c:v>33891</c:v>
                </c:pt>
                <c:pt idx="3361">
                  <c:v>33892</c:v>
                </c:pt>
                <c:pt idx="3362">
                  <c:v>33893</c:v>
                </c:pt>
                <c:pt idx="3363">
                  <c:v>33896</c:v>
                </c:pt>
                <c:pt idx="3364">
                  <c:v>33897</c:v>
                </c:pt>
                <c:pt idx="3365">
                  <c:v>33898</c:v>
                </c:pt>
                <c:pt idx="3366">
                  <c:v>33899</c:v>
                </c:pt>
                <c:pt idx="3367">
                  <c:v>33900</c:v>
                </c:pt>
                <c:pt idx="3368">
                  <c:v>33903</c:v>
                </c:pt>
                <c:pt idx="3369">
                  <c:v>33904</c:v>
                </c:pt>
                <c:pt idx="3370">
                  <c:v>33905</c:v>
                </c:pt>
                <c:pt idx="3371">
                  <c:v>33906</c:v>
                </c:pt>
                <c:pt idx="3372">
                  <c:v>33907</c:v>
                </c:pt>
                <c:pt idx="3373">
                  <c:v>33910</c:v>
                </c:pt>
                <c:pt idx="3374">
                  <c:v>33911</c:v>
                </c:pt>
                <c:pt idx="3375">
                  <c:v>33912</c:v>
                </c:pt>
                <c:pt idx="3376">
                  <c:v>33913</c:v>
                </c:pt>
                <c:pt idx="3377">
                  <c:v>33914</c:v>
                </c:pt>
                <c:pt idx="3378">
                  <c:v>33917</c:v>
                </c:pt>
                <c:pt idx="3379">
                  <c:v>33918</c:v>
                </c:pt>
                <c:pt idx="3380">
                  <c:v>33919</c:v>
                </c:pt>
                <c:pt idx="3381">
                  <c:v>33920</c:v>
                </c:pt>
                <c:pt idx="3382">
                  <c:v>33921</c:v>
                </c:pt>
                <c:pt idx="3383">
                  <c:v>33924</c:v>
                </c:pt>
                <c:pt idx="3384">
                  <c:v>33925</c:v>
                </c:pt>
                <c:pt idx="3385">
                  <c:v>33926</c:v>
                </c:pt>
                <c:pt idx="3386">
                  <c:v>33927</c:v>
                </c:pt>
                <c:pt idx="3387">
                  <c:v>33928</c:v>
                </c:pt>
                <c:pt idx="3388">
                  <c:v>33931</c:v>
                </c:pt>
                <c:pt idx="3389">
                  <c:v>33932</c:v>
                </c:pt>
                <c:pt idx="3390">
                  <c:v>33933</c:v>
                </c:pt>
                <c:pt idx="3391">
                  <c:v>33935</c:v>
                </c:pt>
                <c:pt idx="3392">
                  <c:v>33938</c:v>
                </c:pt>
                <c:pt idx="3393">
                  <c:v>33939</c:v>
                </c:pt>
                <c:pt idx="3394">
                  <c:v>33940</c:v>
                </c:pt>
                <c:pt idx="3395">
                  <c:v>33941</c:v>
                </c:pt>
                <c:pt idx="3396">
                  <c:v>33942</c:v>
                </c:pt>
                <c:pt idx="3397">
                  <c:v>33945</c:v>
                </c:pt>
                <c:pt idx="3398">
                  <c:v>33946</c:v>
                </c:pt>
                <c:pt idx="3399">
                  <c:v>33947</c:v>
                </c:pt>
                <c:pt idx="3400">
                  <c:v>33948</c:v>
                </c:pt>
                <c:pt idx="3401">
                  <c:v>33949</c:v>
                </c:pt>
                <c:pt idx="3402">
                  <c:v>33952</c:v>
                </c:pt>
                <c:pt idx="3403">
                  <c:v>33953</c:v>
                </c:pt>
                <c:pt idx="3404">
                  <c:v>33954</c:v>
                </c:pt>
                <c:pt idx="3405">
                  <c:v>33955</c:v>
                </c:pt>
                <c:pt idx="3406">
                  <c:v>33956</c:v>
                </c:pt>
                <c:pt idx="3407">
                  <c:v>33959</c:v>
                </c:pt>
                <c:pt idx="3408">
                  <c:v>33960</c:v>
                </c:pt>
                <c:pt idx="3409">
                  <c:v>33961</c:v>
                </c:pt>
                <c:pt idx="3410">
                  <c:v>33962</c:v>
                </c:pt>
                <c:pt idx="3411">
                  <c:v>33966</c:v>
                </c:pt>
                <c:pt idx="3412">
                  <c:v>33967</c:v>
                </c:pt>
                <c:pt idx="3413">
                  <c:v>33968</c:v>
                </c:pt>
                <c:pt idx="3414">
                  <c:v>33969</c:v>
                </c:pt>
                <c:pt idx="3415">
                  <c:v>33973</c:v>
                </c:pt>
                <c:pt idx="3416">
                  <c:v>33974</c:v>
                </c:pt>
                <c:pt idx="3417">
                  <c:v>33975</c:v>
                </c:pt>
                <c:pt idx="3418">
                  <c:v>33976</c:v>
                </c:pt>
                <c:pt idx="3419">
                  <c:v>33977</c:v>
                </c:pt>
                <c:pt idx="3420">
                  <c:v>33980</c:v>
                </c:pt>
                <c:pt idx="3421">
                  <c:v>33981</c:v>
                </c:pt>
                <c:pt idx="3422">
                  <c:v>33982</c:v>
                </c:pt>
                <c:pt idx="3423">
                  <c:v>33983</c:v>
                </c:pt>
                <c:pt idx="3424">
                  <c:v>33984</c:v>
                </c:pt>
                <c:pt idx="3425">
                  <c:v>33987</c:v>
                </c:pt>
                <c:pt idx="3426">
                  <c:v>33988</c:v>
                </c:pt>
                <c:pt idx="3427">
                  <c:v>33989</c:v>
                </c:pt>
                <c:pt idx="3428">
                  <c:v>33990</c:v>
                </c:pt>
                <c:pt idx="3429">
                  <c:v>33991</c:v>
                </c:pt>
                <c:pt idx="3430">
                  <c:v>33994</c:v>
                </c:pt>
                <c:pt idx="3431">
                  <c:v>33995</c:v>
                </c:pt>
                <c:pt idx="3432">
                  <c:v>33996</c:v>
                </c:pt>
                <c:pt idx="3433">
                  <c:v>33997</c:v>
                </c:pt>
                <c:pt idx="3434">
                  <c:v>33998</c:v>
                </c:pt>
                <c:pt idx="3435">
                  <c:v>34001</c:v>
                </c:pt>
                <c:pt idx="3436">
                  <c:v>34002</c:v>
                </c:pt>
                <c:pt idx="3437">
                  <c:v>34003</c:v>
                </c:pt>
                <c:pt idx="3438">
                  <c:v>34004</c:v>
                </c:pt>
                <c:pt idx="3439">
                  <c:v>34005</c:v>
                </c:pt>
                <c:pt idx="3440">
                  <c:v>34008</c:v>
                </c:pt>
                <c:pt idx="3441">
                  <c:v>34009</c:v>
                </c:pt>
                <c:pt idx="3442">
                  <c:v>34010</c:v>
                </c:pt>
                <c:pt idx="3443">
                  <c:v>34011</c:v>
                </c:pt>
                <c:pt idx="3444">
                  <c:v>34012</c:v>
                </c:pt>
                <c:pt idx="3445">
                  <c:v>34016</c:v>
                </c:pt>
                <c:pt idx="3446">
                  <c:v>34017</c:v>
                </c:pt>
                <c:pt idx="3447">
                  <c:v>34018</c:v>
                </c:pt>
                <c:pt idx="3448">
                  <c:v>34019</c:v>
                </c:pt>
                <c:pt idx="3449">
                  <c:v>34022</c:v>
                </c:pt>
                <c:pt idx="3450">
                  <c:v>34023</c:v>
                </c:pt>
                <c:pt idx="3451">
                  <c:v>34024</c:v>
                </c:pt>
                <c:pt idx="3452">
                  <c:v>34025</c:v>
                </c:pt>
                <c:pt idx="3453">
                  <c:v>34026</c:v>
                </c:pt>
                <c:pt idx="3454">
                  <c:v>34029</c:v>
                </c:pt>
                <c:pt idx="3455">
                  <c:v>34030</c:v>
                </c:pt>
                <c:pt idx="3456">
                  <c:v>34031</c:v>
                </c:pt>
                <c:pt idx="3457">
                  <c:v>34032</c:v>
                </c:pt>
                <c:pt idx="3458">
                  <c:v>34033</c:v>
                </c:pt>
                <c:pt idx="3459">
                  <c:v>34036</c:v>
                </c:pt>
                <c:pt idx="3460">
                  <c:v>34037</c:v>
                </c:pt>
                <c:pt idx="3461">
                  <c:v>34038</c:v>
                </c:pt>
                <c:pt idx="3462">
                  <c:v>34039</c:v>
                </c:pt>
                <c:pt idx="3463">
                  <c:v>34040</c:v>
                </c:pt>
                <c:pt idx="3464">
                  <c:v>34043</c:v>
                </c:pt>
                <c:pt idx="3465">
                  <c:v>34044</c:v>
                </c:pt>
                <c:pt idx="3466">
                  <c:v>34045</c:v>
                </c:pt>
                <c:pt idx="3467">
                  <c:v>34046</c:v>
                </c:pt>
                <c:pt idx="3468">
                  <c:v>34047</c:v>
                </c:pt>
                <c:pt idx="3469">
                  <c:v>34050</c:v>
                </c:pt>
                <c:pt idx="3470">
                  <c:v>34051</c:v>
                </c:pt>
                <c:pt idx="3471">
                  <c:v>34052</c:v>
                </c:pt>
                <c:pt idx="3472">
                  <c:v>34053</c:v>
                </c:pt>
                <c:pt idx="3473">
                  <c:v>34054</c:v>
                </c:pt>
                <c:pt idx="3474">
                  <c:v>34057</c:v>
                </c:pt>
                <c:pt idx="3475">
                  <c:v>34058</c:v>
                </c:pt>
                <c:pt idx="3476">
                  <c:v>34059</c:v>
                </c:pt>
                <c:pt idx="3477">
                  <c:v>34060</c:v>
                </c:pt>
                <c:pt idx="3478">
                  <c:v>34061</c:v>
                </c:pt>
                <c:pt idx="3479">
                  <c:v>34064</c:v>
                </c:pt>
                <c:pt idx="3480">
                  <c:v>34065</c:v>
                </c:pt>
                <c:pt idx="3481">
                  <c:v>34066</c:v>
                </c:pt>
                <c:pt idx="3482">
                  <c:v>34067</c:v>
                </c:pt>
                <c:pt idx="3483">
                  <c:v>34071</c:v>
                </c:pt>
                <c:pt idx="3484">
                  <c:v>34072</c:v>
                </c:pt>
                <c:pt idx="3485">
                  <c:v>34073</c:v>
                </c:pt>
                <c:pt idx="3486">
                  <c:v>34074</c:v>
                </c:pt>
                <c:pt idx="3487">
                  <c:v>34075</c:v>
                </c:pt>
                <c:pt idx="3488">
                  <c:v>34078</c:v>
                </c:pt>
                <c:pt idx="3489">
                  <c:v>34079</c:v>
                </c:pt>
                <c:pt idx="3490">
                  <c:v>34080</c:v>
                </c:pt>
                <c:pt idx="3491">
                  <c:v>34081</c:v>
                </c:pt>
                <c:pt idx="3492">
                  <c:v>34082</c:v>
                </c:pt>
                <c:pt idx="3493">
                  <c:v>34085</c:v>
                </c:pt>
                <c:pt idx="3494">
                  <c:v>34086</c:v>
                </c:pt>
                <c:pt idx="3495">
                  <c:v>34087</c:v>
                </c:pt>
                <c:pt idx="3496">
                  <c:v>34088</c:v>
                </c:pt>
                <c:pt idx="3497">
                  <c:v>34089</c:v>
                </c:pt>
                <c:pt idx="3498">
                  <c:v>34092</c:v>
                </c:pt>
                <c:pt idx="3499">
                  <c:v>34093</c:v>
                </c:pt>
                <c:pt idx="3500">
                  <c:v>34094</c:v>
                </c:pt>
                <c:pt idx="3501">
                  <c:v>34095</c:v>
                </c:pt>
                <c:pt idx="3502">
                  <c:v>34096</c:v>
                </c:pt>
                <c:pt idx="3503">
                  <c:v>34099</c:v>
                </c:pt>
                <c:pt idx="3504">
                  <c:v>34100</c:v>
                </c:pt>
                <c:pt idx="3505">
                  <c:v>34101</c:v>
                </c:pt>
                <c:pt idx="3506">
                  <c:v>34102</c:v>
                </c:pt>
                <c:pt idx="3507">
                  <c:v>34103</c:v>
                </c:pt>
                <c:pt idx="3508">
                  <c:v>34106</c:v>
                </c:pt>
                <c:pt idx="3509">
                  <c:v>34107</c:v>
                </c:pt>
                <c:pt idx="3510">
                  <c:v>34108</c:v>
                </c:pt>
                <c:pt idx="3511">
                  <c:v>34109</c:v>
                </c:pt>
                <c:pt idx="3512">
                  <c:v>34110</c:v>
                </c:pt>
                <c:pt idx="3513">
                  <c:v>34113</c:v>
                </c:pt>
                <c:pt idx="3514">
                  <c:v>34114</c:v>
                </c:pt>
                <c:pt idx="3515">
                  <c:v>34115</c:v>
                </c:pt>
                <c:pt idx="3516">
                  <c:v>34116</c:v>
                </c:pt>
                <c:pt idx="3517">
                  <c:v>34117</c:v>
                </c:pt>
                <c:pt idx="3518">
                  <c:v>34121</c:v>
                </c:pt>
                <c:pt idx="3519">
                  <c:v>34122</c:v>
                </c:pt>
                <c:pt idx="3520">
                  <c:v>34123</c:v>
                </c:pt>
                <c:pt idx="3521">
                  <c:v>34124</c:v>
                </c:pt>
                <c:pt idx="3522">
                  <c:v>34127</c:v>
                </c:pt>
                <c:pt idx="3523">
                  <c:v>34128</c:v>
                </c:pt>
                <c:pt idx="3524">
                  <c:v>34129</c:v>
                </c:pt>
                <c:pt idx="3525">
                  <c:v>34130</c:v>
                </c:pt>
                <c:pt idx="3526">
                  <c:v>34131</c:v>
                </c:pt>
                <c:pt idx="3527">
                  <c:v>34134</c:v>
                </c:pt>
                <c:pt idx="3528">
                  <c:v>34135</c:v>
                </c:pt>
                <c:pt idx="3529">
                  <c:v>34136</c:v>
                </c:pt>
                <c:pt idx="3530">
                  <c:v>34137</c:v>
                </c:pt>
                <c:pt idx="3531">
                  <c:v>34138</c:v>
                </c:pt>
                <c:pt idx="3532">
                  <c:v>34141</c:v>
                </c:pt>
                <c:pt idx="3533">
                  <c:v>34142</c:v>
                </c:pt>
                <c:pt idx="3534">
                  <c:v>34143</c:v>
                </c:pt>
                <c:pt idx="3535">
                  <c:v>34144</c:v>
                </c:pt>
                <c:pt idx="3536">
                  <c:v>34145</c:v>
                </c:pt>
                <c:pt idx="3537">
                  <c:v>34148</c:v>
                </c:pt>
                <c:pt idx="3538">
                  <c:v>34149</c:v>
                </c:pt>
                <c:pt idx="3539">
                  <c:v>34150</c:v>
                </c:pt>
                <c:pt idx="3540">
                  <c:v>34151</c:v>
                </c:pt>
                <c:pt idx="3541">
                  <c:v>34152</c:v>
                </c:pt>
                <c:pt idx="3542">
                  <c:v>34156</c:v>
                </c:pt>
                <c:pt idx="3543">
                  <c:v>34157</c:v>
                </c:pt>
                <c:pt idx="3544">
                  <c:v>34158</c:v>
                </c:pt>
                <c:pt idx="3545">
                  <c:v>34159</c:v>
                </c:pt>
                <c:pt idx="3546">
                  <c:v>34162</c:v>
                </c:pt>
                <c:pt idx="3547">
                  <c:v>34163</c:v>
                </c:pt>
                <c:pt idx="3548">
                  <c:v>34164</c:v>
                </c:pt>
                <c:pt idx="3549">
                  <c:v>34165</c:v>
                </c:pt>
                <c:pt idx="3550">
                  <c:v>34166</c:v>
                </c:pt>
                <c:pt idx="3551">
                  <c:v>34169</c:v>
                </c:pt>
                <c:pt idx="3552">
                  <c:v>34170</c:v>
                </c:pt>
                <c:pt idx="3553">
                  <c:v>34171</c:v>
                </c:pt>
                <c:pt idx="3554">
                  <c:v>34172</c:v>
                </c:pt>
                <c:pt idx="3555">
                  <c:v>34173</c:v>
                </c:pt>
                <c:pt idx="3556">
                  <c:v>34176</c:v>
                </c:pt>
                <c:pt idx="3557">
                  <c:v>34177</c:v>
                </c:pt>
                <c:pt idx="3558">
                  <c:v>34178</c:v>
                </c:pt>
                <c:pt idx="3559">
                  <c:v>34179</c:v>
                </c:pt>
                <c:pt idx="3560">
                  <c:v>34180</c:v>
                </c:pt>
                <c:pt idx="3561">
                  <c:v>34183</c:v>
                </c:pt>
                <c:pt idx="3562">
                  <c:v>34184</c:v>
                </c:pt>
                <c:pt idx="3563">
                  <c:v>34185</c:v>
                </c:pt>
                <c:pt idx="3564">
                  <c:v>34186</c:v>
                </c:pt>
                <c:pt idx="3565">
                  <c:v>34187</c:v>
                </c:pt>
                <c:pt idx="3566">
                  <c:v>34190</c:v>
                </c:pt>
                <c:pt idx="3567">
                  <c:v>34191</c:v>
                </c:pt>
                <c:pt idx="3568">
                  <c:v>34192</c:v>
                </c:pt>
                <c:pt idx="3569">
                  <c:v>34193</c:v>
                </c:pt>
                <c:pt idx="3570">
                  <c:v>34194</c:v>
                </c:pt>
                <c:pt idx="3571">
                  <c:v>34197</c:v>
                </c:pt>
                <c:pt idx="3572">
                  <c:v>34198</c:v>
                </c:pt>
                <c:pt idx="3573">
                  <c:v>34199</c:v>
                </c:pt>
                <c:pt idx="3574">
                  <c:v>34200</c:v>
                </c:pt>
                <c:pt idx="3575">
                  <c:v>34201</c:v>
                </c:pt>
                <c:pt idx="3576">
                  <c:v>34204</c:v>
                </c:pt>
                <c:pt idx="3577">
                  <c:v>34205</c:v>
                </c:pt>
                <c:pt idx="3578">
                  <c:v>34206</c:v>
                </c:pt>
                <c:pt idx="3579">
                  <c:v>34207</c:v>
                </c:pt>
                <c:pt idx="3580">
                  <c:v>34208</c:v>
                </c:pt>
                <c:pt idx="3581">
                  <c:v>34211</c:v>
                </c:pt>
                <c:pt idx="3582">
                  <c:v>34212</c:v>
                </c:pt>
                <c:pt idx="3583">
                  <c:v>34213</c:v>
                </c:pt>
                <c:pt idx="3584">
                  <c:v>34214</c:v>
                </c:pt>
                <c:pt idx="3585">
                  <c:v>34215</c:v>
                </c:pt>
                <c:pt idx="3586">
                  <c:v>34219</c:v>
                </c:pt>
                <c:pt idx="3587">
                  <c:v>34220</c:v>
                </c:pt>
                <c:pt idx="3588">
                  <c:v>34221</c:v>
                </c:pt>
                <c:pt idx="3589">
                  <c:v>34222</c:v>
                </c:pt>
                <c:pt idx="3590">
                  <c:v>34225</c:v>
                </c:pt>
                <c:pt idx="3591">
                  <c:v>34226</c:v>
                </c:pt>
                <c:pt idx="3592">
                  <c:v>34227</c:v>
                </c:pt>
                <c:pt idx="3593">
                  <c:v>34228</c:v>
                </c:pt>
                <c:pt idx="3594">
                  <c:v>34229</c:v>
                </c:pt>
                <c:pt idx="3595">
                  <c:v>34232</c:v>
                </c:pt>
                <c:pt idx="3596">
                  <c:v>34233</c:v>
                </c:pt>
                <c:pt idx="3597">
                  <c:v>34234</c:v>
                </c:pt>
                <c:pt idx="3598">
                  <c:v>34235</c:v>
                </c:pt>
                <c:pt idx="3599">
                  <c:v>34236</c:v>
                </c:pt>
                <c:pt idx="3600">
                  <c:v>34239</c:v>
                </c:pt>
                <c:pt idx="3601">
                  <c:v>34240</c:v>
                </c:pt>
                <c:pt idx="3602">
                  <c:v>34241</c:v>
                </c:pt>
                <c:pt idx="3603">
                  <c:v>34242</c:v>
                </c:pt>
                <c:pt idx="3604">
                  <c:v>34243</c:v>
                </c:pt>
                <c:pt idx="3605">
                  <c:v>34246</c:v>
                </c:pt>
                <c:pt idx="3606">
                  <c:v>34247</c:v>
                </c:pt>
                <c:pt idx="3607">
                  <c:v>34248</c:v>
                </c:pt>
                <c:pt idx="3608">
                  <c:v>34249</c:v>
                </c:pt>
                <c:pt idx="3609">
                  <c:v>34250</c:v>
                </c:pt>
                <c:pt idx="3610">
                  <c:v>34253</c:v>
                </c:pt>
                <c:pt idx="3611">
                  <c:v>34254</c:v>
                </c:pt>
                <c:pt idx="3612">
                  <c:v>34255</c:v>
                </c:pt>
                <c:pt idx="3613">
                  <c:v>34256</c:v>
                </c:pt>
                <c:pt idx="3614">
                  <c:v>34257</c:v>
                </c:pt>
                <c:pt idx="3615">
                  <c:v>34260</c:v>
                </c:pt>
                <c:pt idx="3616">
                  <c:v>34261</c:v>
                </c:pt>
                <c:pt idx="3617">
                  <c:v>34262</c:v>
                </c:pt>
                <c:pt idx="3618">
                  <c:v>34263</c:v>
                </c:pt>
                <c:pt idx="3619">
                  <c:v>34264</c:v>
                </c:pt>
                <c:pt idx="3620">
                  <c:v>34267</c:v>
                </c:pt>
                <c:pt idx="3621">
                  <c:v>34268</c:v>
                </c:pt>
                <c:pt idx="3622">
                  <c:v>34269</c:v>
                </c:pt>
                <c:pt idx="3623">
                  <c:v>34270</c:v>
                </c:pt>
                <c:pt idx="3624">
                  <c:v>34271</c:v>
                </c:pt>
                <c:pt idx="3625">
                  <c:v>34274</c:v>
                </c:pt>
                <c:pt idx="3626">
                  <c:v>34275</c:v>
                </c:pt>
                <c:pt idx="3627">
                  <c:v>34276</c:v>
                </c:pt>
                <c:pt idx="3628">
                  <c:v>34277</c:v>
                </c:pt>
                <c:pt idx="3629">
                  <c:v>34278</c:v>
                </c:pt>
                <c:pt idx="3630">
                  <c:v>34281</c:v>
                </c:pt>
                <c:pt idx="3631">
                  <c:v>34282</c:v>
                </c:pt>
                <c:pt idx="3632">
                  <c:v>34283</c:v>
                </c:pt>
                <c:pt idx="3633">
                  <c:v>34284</c:v>
                </c:pt>
                <c:pt idx="3634">
                  <c:v>34285</c:v>
                </c:pt>
                <c:pt idx="3635">
                  <c:v>34288</c:v>
                </c:pt>
                <c:pt idx="3636">
                  <c:v>34289</c:v>
                </c:pt>
                <c:pt idx="3637">
                  <c:v>34290</c:v>
                </c:pt>
                <c:pt idx="3638">
                  <c:v>34291</c:v>
                </c:pt>
                <c:pt idx="3639">
                  <c:v>34292</c:v>
                </c:pt>
                <c:pt idx="3640">
                  <c:v>34295</c:v>
                </c:pt>
                <c:pt idx="3641">
                  <c:v>34296</c:v>
                </c:pt>
                <c:pt idx="3642">
                  <c:v>34297</c:v>
                </c:pt>
                <c:pt idx="3643">
                  <c:v>34299</c:v>
                </c:pt>
                <c:pt idx="3644">
                  <c:v>34302</c:v>
                </c:pt>
                <c:pt idx="3645">
                  <c:v>34303</c:v>
                </c:pt>
                <c:pt idx="3646">
                  <c:v>34304</c:v>
                </c:pt>
                <c:pt idx="3647">
                  <c:v>34305</c:v>
                </c:pt>
                <c:pt idx="3648">
                  <c:v>34306</c:v>
                </c:pt>
                <c:pt idx="3649">
                  <c:v>34309</c:v>
                </c:pt>
                <c:pt idx="3650">
                  <c:v>34310</c:v>
                </c:pt>
                <c:pt idx="3651">
                  <c:v>34311</c:v>
                </c:pt>
                <c:pt idx="3652">
                  <c:v>34312</c:v>
                </c:pt>
                <c:pt idx="3653">
                  <c:v>34313</c:v>
                </c:pt>
                <c:pt idx="3654">
                  <c:v>34316</c:v>
                </c:pt>
                <c:pt idx="3655">
                  <c:v>34317</c:v>
                </c:pt>
                <c:pt idx="3656">
                  <c:v>34318</c:v>
                </c:pt>
                <c:pt idx="3657">
                  <c:v>34319</c:v>
                </c:pt>
                <c:pt idx="3658">
                  <c:v>34320</c:v>
                </c:pt>
                <c:pt idx="3659">
                  <c:v>34323</c:v>
                </c:pt>
                <c:pt idx="3660">
                  <c:v>34324</c:v>
                </c:pt>
                <c:pt idx="3661">
                  <c:v>34325</c:v>
                </c:pt>
                <c:pt idx="3662">
                  <c:v>34326</c:v>
                </c:pt>
                <c:pt idx="3663">
                  <c:v>34330</c:v>
                </c:pt>
                <c:pt idx="3664">
                  <c:v>34331</c:v>
                </c:pt>
                <c:pt idx="3665">
                  <c:v>34332</c:v>
                </c:pt>
                <c:pt idx="3666">
                  <c:v>34333</c:v>
                </c:pt>
                <c:pt idx="3667">
                  <c:v>34334</c:v>
                </c:pt>
                <c:pt idx="3668">
                  <c:v>34337</c:v>
                </c:pt>
                <c:pt idx="3669">
                  <c:v>34338</c:v>
                </c:pt>
                <c:pt idx="3670">
                  <c:v>34339</c:v>
                </c:pt>
                <c:pt idx="3671">
                  <c:v>34340</c:v>
                </c:pt>
                <c:pt idx="3672">
                  <c:v>34341</c:v>
                </c:pt>
                <c:pt idx="3673">
                  <c:v>34344</c:v>
                </c:pt>
                <c:pt idx="3674">
                  <c:v>34345</c:v>
                </c:pt>
                <c:pt idx="3675">
                  <c:v>34346</c:v>
                </c:pt>
                <c:pt idx="3676">
                  <c:v>34347</c:v>
                </c:pt>
                <c:pt idx="3677">
                  <c:v>34348</c:v>
                </c:pt>
                <c:pt idx="3678">
                  <c:v>34351</c:v>
                </c:pt>
                <c:pt idx="3679">
                  <c:v>34352</c:v>
                </c:pt>
                <c:pt idx="3680">
                  <c:v>34353</c:v>
                </c:pt>
                <c:pt idx="3681">
                  <c:v>34354</c:v>
                </c:pt>
                <c:pt idx="3682">
                  <c:v>34355</c:v>
                </c:pt>
                <c:pt idx="3683">
                  <c:v>34358</c:v>
                </c:pt>
                <c:pt idx="3684">
                  <c:v>34359</c:v>
                </c:pt>
                <c:pt idx="3685">
                  <c:v>34360</c:v>
                </c:pt>
                <c:pt idx="3686">
                  <c:v>34361</c:v>
                </c:pt>
                <c:pt idx="3687">
                  <c:v>34362</c:v>
                </c:pt>
                <c:pt idx="3688">
                  <c:v>34365</c:v>
                </c:pt>
                <c:pt idx="3689">
                  <c:v>34366</c:v>
                </c:pt>
                <c:pt idx="3690">
                  <c:v>34367</c:v>
                </c:pt>
                <c:pt idx="3691">
                  <c:v>34368</c:v>
                </c:pt>
                <c:pt idx="3692">
                  <c:v>34369</c:v>
                </c:pt>
                <c:pt idx="3693">
                  <c:v>34372</c:v>
                </c:pt>
                <c:pt idx="3694">
                  <c:v>34373</c:v>
                </c:pt>
                <c:pt idx="3695">
                  <c:v>34374</c:v>
                </c:pt>
                <c:pt idx="3696">
                  <c:v>34375</c:v>
                </c:pt>
                <c:pt idx="3697">
                  <c:v>34376</c:v>
                </c:pt>
                <c:pt idx="3698">
                  <c:v>34379</c:v>
                </c:pt>
                <c:pt idx="3699">
                  <c:v>34380</c:v>
                </c:pt>
                <c:pt idx="3700">
                  <c:v>34381</c:v>
                </c:pt>
                <c:pt idx="3701">
                  <c:v>34382</c:v>
                </c:pt>
                <c:pt idx="3702">
                  <c:v>34383</c:v>
                </c:pt>
                <c:pt idx="3703">
                  <c:v>34387</c:v>
                </c:pt>
                <c:pt idx="3704">
                  <c:v>34388</c:v>
                </c:pt>
                <c:pt idx="3705">
                  <c:v>34389</c:v>
                </c:pt>
                <c:pt idx="3706">
                  <c:v>34390</c:v>
                </c:pt>
                <c:pt idx="3707">
                  <c:v>34393</c:v>
                </c:pt>
                <c:pt idx="3708">
                  <c:v>34394</c:v>
                </c:pt>
                <c:pt idx="3709">
                  <c:v>34395</c:v>
                </c:pt>
                <c:pt idx="3710">
                  <c:v>34396</c:v>
                </c:pt>
                <c:pt idx="3711">
                  <c:v>34397</c:v>
                </c:pt>
                <c:pt idx="3712">
                  <c:v>34400</c:v>
                </c:pt>
                <c:pt idx="3713">
                  <c:v>34401</c:v>
                </c:pt>
                <c:pt idx="3714">
                  <c:v>34402</c:v>
                </c:pt>
                <c:pt idx="3715">
                  <c:v>34403</c:v>
                </c:pt>
                <c:pt idx="3716">
                  <c:v>34404</c:v>
                </c:pt>
                <c:pt idx="3717">
                  <c:v>34407</c:v>
                </c:pt>
                <c:pt idx="3718">
                  <c:v>34408</c:v>
                </c:pt>
                <c:pt idx="3719">
                  <c:v>34409</c:v>
                </c:pt>
                <c:pt idx="3720">
                  <c:v>34410</c:v>
                </c:pt>
                <c:pt idx="3721">
                  <c:v>34411</c:v>
                </c:pt>
                <c:pt idx="3722">
                  <c:v>34414</c:v>
                </c:pt>
                <c:pt idx="3723">
                  <c:v>34415</c:v>
                </c:pt>
                <c:pt idx="3724">
                  <c:v>34416</c:v>
                </c:pt>
                <c:pt idx="3725">
                  <c:v>34417</c:v>
                </c:pt>
                <c:pt idx="3726">
                  <c:v>34418</c:v>
                </c:pt>
                <c:pt idx="3727">
                  <c:v>34421</c:v>
                </c:pt>
                <c:pt idx="3728">
                  <c:v>34422</c:v>
                </c:pt>
                <c:pt idx="3729">
                  <c:v>34423</c:v>
                </c:pt>
                <c:pt idx="3730">
                  <c:v>34424</c:v>
                </c:pt>
                <c:pt idx="3731">
                  <c:v>34428</c:v>
                </c:pt>
                <c:pt idx="3732">
                  <c:v>34429</c:v>
                </c:pt>
                <c:pt idx="3733">
                  <c:v>34430</c:v>
                </c:pt>
                <c:pt idx="3734">
                  <c:v>34431</c:v>
                </c:pt>
                <c:pt idx="3735">
                  <c:v>34432</c:v>
                </c:pt>
                <c:pt idx="3736">
                  <c:v>34435</c:v>
                </c:pt>
                <c:pt idx="3737">
                  <c:v>34436</c:v>
                </c:pt>
                <c:pt idx="3738">
                  <c:v>34437</c:v>
                </c:pt>
                <c:pt idx="3739">
                  <c:v>34438</c:v>
                </c:pt>
                <c:pt idx="3740">
                  <c:v>34439</c:v>
                </c:pt>
                <c:pt idx="3741">
                  <c:v>34442</c:v>
                </c:pt>
                <c:pt idx="3742">
                  <c:v>34443</c:v>
                </c:pt>
                <c:pt idx="3743">
                  <c:v>34444</c:v>
                </c:pt>
                <c:pt idx="3744">
                  <c:v>34445</c:v>
                </c:pt>
                <c:pt idx="3745">
                  <c:v>34446</c:v>
                </c:pt>
                <c:pt idx="3746">
                  <c:v>34449</c:v>
                </c:pt>
                <c:pt idx="3747">
                  <c:v>34450</c:v>
                </c:pt>
                <c:pt idx="3748">
                  <c:v>34452</c:v>
                </c:pt>
                <c:pt idx="3749">
                  <c:v>34453</c:v>
                </c:pt>
                <c:pt idx="3750">
                  <c:v>34456</c:v>
                </c:pt>
                <c:pt idx="3751">
                  <c:v>34457</c:v>
                </c:pt>
                <c:pt idx="3752">
                  <c:v>34458</c:v>
                </c:pt>
                <c:pt idx="3753">
                  <c:v>34459</c:v>
                </c:pt>
                <c:pt idx="3754">
                  <c:v>34460</c:v>
                </c:pt>
                <c:pt idx="3755">
                  <c:v>34463</c:v>
                </c:pt>
                <c:pt idx="3756">
                  <c:v>34464</c:v>
                </c:pt>
                <c:pt idx="3757">
                  <c:v>34465</c:v>
                </c:pt>
                <c:pt idx="3758">
                  <c:v>34466</c:v>
                </c:pt>
                <c:pt idx="3759">
                  <c:v>34467</c:v>
                </c:pt>
                <c:pt idx="3760">
                  <c:v>34470</c:v>
                </c:pt>
                <c:pt idx="3761">
                  <c:v>34471</c:v>
                </c:pt>
                <c:pt idx="3762">
                  <c:v>34472</c:v>
                </c:pt>
                <c:pt idx="3763">
                  <c:v>34473</c:v>
                </c:pt>
                <c:pt idx="3764">
                  <c:v>34474</c:v>
                </c:pt>
                <c:pt idx="3765">
                  <c:v>34477</c:v>
                </c:pt>
                <c:pt idx="3766">
                  <c:v>34478</c:v>
                </c:pt>
                <c:pt idx="3767">
                  <c:v>34479</c:v>
                </c:pt>
                <c:pt idx="3768">
                  <c:v>34480</c:v>
                </c:pt>
                <c:pt idx="3769">
                  <c:v>34481</c:v>
                </c:pt>
                <c:pt idx="3770">
                  <c:v>34485</c:v>
                </c:pt>
                <c:pt idx="3771">
                  <c:v>34486</c:v>
                </c:pt>
                <c:pt idx="3772">
                  <c:v>34487</c:v>
                </c:pt>
                <c:pt idx="3773">
                  <c:v>34488</c:v>
                </c:pt>
                <c:pt idx="3774">
                  <c:v>34491</c:v>
                </c:pt>
                <c:pt idx="3775">
                  <c:v>34492</c:v>
                </c:pt>
                <c:pt idx="3776">
                  <c:v>34493</c:v>
                </c:pt>
                <c:pt idx="3777">
                  <c:v>34494</c:v>
                </c:pt>
                <c:pt idx="3778">
                  <c:v>34495</c:v>
                </c:pt>
                <c:pt idx="3779">
                  <c:v>34498</c:v>
                </c:pt>
                <c:pt idx="3780">
                  <c:v>34499</c:v>
                </c:pt>
                <c:pt idx="3781">
                  <c:v>34500</c:v>
                </c:pt>
                <c:pt idx="3782">
                  <c:v>34501</c:v>
                </c:pt>
                <c:pt idx="3783">
                  <c:v>34502</c:v>
                </c:pt>
                <c:pt idx="3784">
                  <c:v>34505</c:v>
                </c:pt>
                <c:pt idx="3785">
                  <c:v>34506</c:v>
                </c:pt>
                <c:pt idx="3786">
                  <c:v>34507</c:v>
                </c:pt>
                <c:pt idx="3787">
                  <c:v>34508</c:v>
                </c:pt>
                <c:pt idx="3788">
                  <c:v>34509</c:v>
                </c:pt>
                <c:pt idx="3789">
                  <c:v>34512</c:v>
                </c:pt>
                <c:pt idx="3790">
                  <c:v>34513</c:v>
                </c:pt>
                <c:pt idx="3791">
                  <c:v>34514</c:v>
                </c:pt>
                <c:pt idx="3792">
                  <c:v>34515</c:v>
                </c:pt>
                <c:pt idx="3793">
                  <c:v>34516</c:v>
                </c:pt>
                <c:pt idx="3794">
                  <c:v>34520</c:v>
                </c:pt>
                <c:pt idx="3795">
                  <c:v>34521</c:v>
                </c:pt>
                <c:pt idx="3796">
                  <c:v>34522</c:v>
                </c:pt>
                <c:pt idx="3797">
                  <c:v>34523</c:v>
                </c:pt>
                <c:pt idx="3798">
                  <c:v>34526</c:v>
                </c:pt>
                <c:pt idx="3799">
                  <c:v>34527</c:v>
                </c:pt>
                <c:pt idx="3800">
                  <c:v>34528</c:v>
                </c:pt>
                <c:pt idx="3801">
                  <c:v>34529</c:v>
                </c:pt>
                <c:pt idx="3802">
                  <c:v>34530</c:v>
                </c:pt>
                <c:pt idx="3803">
                  <c:v>34533</c:v>
                </c:pt>
                <c:pt idx="3804">
                  <c:v>34534</c:v>
                </c:pt>
                <c:pt idx="3805">
                  <c:v>34535</c:v>
                </c:pt>
                <c:pt idx="3806">
                  <c:v>34536</c:v>
                </c:pt>
                <c:pt idx="3807">
                  <c:v>34537</c:v>
                </c:pt>
                <c:pt idx="3808">
                  <c:v>34540</c:v>
                </c:pt>
                <c:pt idx="3809">
                  <c:v>34541</c:v>
                </c:pt>
                <c:pt idx="3810">
                  <c:v>34542</c:v>
                </c:pt>
                <c:pt idx="3811">
                  <c:v>34543</c:v>
                </c:pt>
                <c:pt idx="3812">
                  <c:v>34544</c:v>
                </c:pt>
                <c:pt idx="3813">
                  <c:v>34547</c:v>
                </c:pt>
                <c:pt idx="3814">
                  <c:v>34548</c:v>
                </c:pt>
                <c:pt idx="3815">
                  <c:v>34549</c:v>
                </c:pt>
                <c:pt idx="3816">
                  <c:v>34550</c:v>
                </c:pt>
                <c:pt idx="3817">
                  <c:v>34551</c:v>
                </c:pt>
                <c:pt idx="3818">
                  <c:v>34554</c:v>
                </c:pt>
                <c:pt idx="3819">
                  <c:v>34555</c:v>
                </c:pt>
                <c:pt idx="3820">
                  <c:v>34556</c:v>
                </c:pt>
                <c:pt idx="3821">
                  <c:v>34557</c:v>
                </c:pt>
                <c:pt idx="3822">
                  <c:v>34558</c:v>
                </c:pt>
                <c:pt idx="3823">
                  <c:v>34561</c:v>
                </c:pt>
                <c:pt idx="3824">
                  <c:v>34562</c:v>
                </c:pt>
                <c:pt idx="3825">
                  <c:v>34563</c:v>
                </c:pt>
                <c:pt idx="3826">
                  <c:v>34564</c:v>
                </c:pt>
                <c:pt idx="3827">
                  <c:v>34565</c:v>
                </c:pt>
                <c:pt idx="3828">
                  <c:v>34568</c:v>
                </c:pt>
                <c:pt idx="3829">
                  <c:v>34569</c:v>
                </c:pt>
                <c:pt idx="3830">
                  <c:v>34570</c:v>
                </c:pt>
                <c:pt idx="3831">
                  <c:v>34571</c:v>
                </c:pt>
                <c:pt idx="3832">
                  <c:v>34572</c:v>
                </c:pt>
                <c:pt idx="3833">
                  <c:v>34575</c:v>
                </c:pt>
                <c:pt idx="3834">
                  <c:v>34576</c:v>
                </c:pt>
                <c:pt idx="3835">
                  <c:v>34577</c:v>
                </c:pt>
                <c:pt idx="3836">
                  <c:v>34578</c:v>
                </c:pt>
                <c:pt idx="3837">
                  <c:v>34579</c:v>
                </c:pt>
                <c:pt idx="3838">
                  <c:v>34583</c:v>
                </c:pt>
                <c:pt idx="3839">
                  <c:v>34584</c:v>
                </c:pt>
                <c:pt idx="3840">
                  <c:v>34585</c:v>
                </c:pt>
                <c:pt idx="3841">
                  <c:v>34586</c:v>
                </c:pt>
                <c:pt idx="3842">
                  <c:v>34589</c:v>
                </c:pt>
                <c:pt idx="3843">
                  <c:v>34590</c:v>
                </c:pt>
                <c:pt idx="3844">
                  <c:v>34591</c:v>
                </c:pt>
                <c:pt idx="3845">
                  <c:v>34592</c:v>
                </c:pt>
                <c:pt idx="3846">
                  <c:v>34593</c:v>
                </c:pt>
                <c:pt idx="3847">
                  <c:v>34596</c:v>
                </c:pt>
                <c:pt idx="3848">
                  <c:v>34597</c:v>
                </c:pt>
                <c:pt idx="3849">
                  <c:v>34598</c:v>
                </c:pt>
                <c:pt idx="3850">
                  <c:v>34599</c:v>
                </c:pt>
                <c:pt idx="3851">
                  <c:v>34600</c:v>
                </c:pt>
                <c:pt idx="3852">
                  <c:v>34603</c:v>
                </c:pt>
                <c:pt idx="3853">
                  <c:v>34604</c:v>
                </c:pt>
                <c:pt idx="3854">
                  <c:v>34605</c:v>
                </c:pt>
                <c:pt idx="3855">
                  <c:v>34606</c:v>
                </c:pt>
                <c:pt idx="3856">
                  <c:v>34607</c:v>
                </c:pt>
                <c:pt idx="3857">
                  <c:v>34610</c:v>
                </c:pt>
                <c:pt idx="3858">
                  <c:v>34611</c:v>
                </c:pt>
                <c:pt idx="3859">
                  <c:v>34612</c:v>
                </c:pt>
                <c:pt idx="3860">
                  <c:v>34613</c:v>
                </c:pt>
                <c:pt idx="3861">
                  <c:v>34614</c:v>
                </c:pt>
                <c:pt idx="3862">
                  <c:v>34617</c:v>
                </c:pt>
                <c:pt idx="3863">
                  <c:v>34618</c:v>
                </c:pt>
                <c:pt idx="3864">
                  <c:v>34619</c:v>
                </c:pt>
                <c:pt idx="3865">
                  <c:v>34620</c:v>
                </c:pt>
                <c:pt idx="3866">
                  <c:v>34621</c:v>
                </c:pt>
                <c:pt idx="3867">
                  <c:v>34624</c:v>
                </c:pt>
                <c:pt idx="3868">
                  <c:v>34625</c:v>
                </c:pt>
                <c:pt idx="3869">
                  <c:v>34626</c:v>
                </c:pt>
                <c:pt idx="3870">
                  <c:v>34627</c:v>
                </c:pt>
                <c:pt idx="3871">
                  <c:v>34628</c:v>
                </c:pt>
                <c:pt idx="3872">
                  <c:v>34631</c:v>
                </c:pt>
                <c:pt idx="3873">
                  <c:v>34632</c:v>
                </c:pt>
                <c:pt idx="3874">
                  <c:v>34633</c:v>
                </c:pt>
                <c:pt idx="3875">
                  <c:v>34634</c:v>
                </c:pt>
                <c:pt idx="3876">
                  <c:v>34635</c:v>
                </c:pt>
                <c:pt idx="3877">
                  <c:v>34638</c:v>
                </c:pt>
                <c:pt idx="3878">
                  <c:v>34639</c:v>
                </c:pt>
                <c:pt idx="3879">
                  <c:v>34640</c:v>
                </c:pt>
                <c:pt idx="3880">
                  <c:v>34641</c:v>
                </c:pt>
                <c:pt idx="3881">
                  <c:v>34642</c:v>
                </c:pt>
                <c:pt idx="3882">
                  <c:v>34645</c:v>
                </c:pt>
                <c:pt idx="3883">
                  <c:v>34646</c:v>
                </c:pt>
                <c:pt idx="3884">
                  <c:v>34647</c:v>
                </c:pt>
                <c:pt idx="3885">
                  <c:v>34648</c:v>
                </c:pt>
                <c:pt idx="3886">
                  <c:v>34649</c:v>
                </c:pt>
                <c:pt idx="3887">
                  <c:v>34652</c:v>
                </c:pt>
                <c:pt idx="3888">
                  <c:v>34653</c:v>
                </c:pt>
                <c:pt idx="3889">
                  <c:v>34654</c:v>
                </c:pt>
                <c:pt idx="3890">
                  <c:v>34655</c:v>
                </c:pt>
                <c:pt idx="3891">
                  <c:v>34656</c:v>
                </c:pt>
                <c:pt idx="3892">
                  <c:v>34659</c:v>
                </c:pt>
                <c:pt idx="3893">
                  <c:v>34660</c:v>
                </c:pt>
                <c:pt idx="3894">
                  <c:v>34661</c:v>
                </c:pt>
                <c:pt idx="3895">
                  <c:v>34663</c:v>
                </c:pt>
                <c:pt idx="3896">
                  <c:v>34666</c:v>
                </c:pt>
                <c:pt idx="3897">
                  <c:v>34667</c:v>
                </c:pt>
                <c:pt idx="3898">
                  <c:v>34668</c:v>
                </c:pt>
                <c:pt idx="3899">
                  <c:v>34669</c:v>
                </c:pt>
                <c:pt idx="3900">
                  <c:v>34670</c:v>
                </c:pt>
                <c:pt idx="3901">
                  <c:v>34673</c:v>
                </c:pt>
                <c:pt idx="3902">
                  <c:v>34674</c:v>
                </c:pt>
                <c:pt idx="3903">
                  <c:v>34675</c:v>
                </c:pt>
                <c:pt idx="3904">
                  <c:v>34676</c:v>
                </c:pt>
                <c:pt idx="3905">
                  <c:v>34677</c:v>
                </c:pt>
                <c:pt idx="3906">
                  <c:v>34680</c:v>
                </c:pt>
                <c:pt idx="3907">
                  <c:v>34681</c:v>
                </c:pt>
                <c:pt idx="3908">
                  <c:v>34682</c:v>
                </c:pt>
                <c:pt idx="3909">
                  <c:v>34683</c:v>
                </c:pt>
                <c:pt idx="3910">
                  <c:v>34684</c:v>
                </c:pt>
                <c:pt idx="3911">
                  <c:v>34687</c:v>
                </c:pt>
                <c:pt idx="3912">
                  <c:v>34688</c:v>
                </c:pt>
                <c:pt idx="3913">
                  <c:v>34689</c:v>
                </c:pt>
                <c:pt idx="3914">
                  <c:v>34690</c:v>
                </c:pt>
                <c:pt idx="3915">
                  <c:v>34691</c:v>
                </c:pt>
                <c:pt idx="3916">
                  <c:v>34695</c:v>
                </c:pt>
                <c:pt idx="3917">
                  <c:v>34696</c:v>
                </c:pt>
                <c:pt idx="3918">
                  <c:v>34697</c:v>
                </c:pt>
                <c:pt idx="3919">
                  <c:v>34698</c:v>
                </c:pt>
                <c:pt idx="3920">
                  <c:v>34702</c:v>
                </c:pt>
                <c:pt idx="3921">
                  <c:v>34703</c:v>
                </c:pt>
                <c:pt idx="3922">
                  <c:v>34704</c:v>
                </c:pt>
                <c:pt idx="3923">
                  <c:v>34705</c:v>
                </c:pt>
                <c:pt idx="3924">
                  <c:v>34708</c:v>
                </c:pt>
                <c:pt idx="3925">
                  <c:v>34709</c:v>
                </c:pt>
                <c:pt idx="3926">
                  <c:v>34710</c:v>
                </c:pt>
                <c:pt idx="3927">
                  <c:v>34711</c:v>
                </c:pt>
                <c:pt idx="3928">
                  <c:v>34712</c:v>
                </c:pt>
                <c:pt idx="3929">
                  <c:v>34715</c:v>
                </c:pt>
                <c:pt idx="3930">
                  <c:v>34716</c:v>
                </c:pt>
                <c:pt idx="3931">
                  <c:v>34717</c:v>
                </c:pt>
                <c:pt idx="3932">
                  <c:v>34718</c:v>
                </c:pt>
                <c:pt idx="3933">
                  <c:v>34719</c:v>
                </c:pt>
                <c:pt idx="3934">
                  <c:v>34722</c:v>
                </c:pt>
                <c:pt idx="3935">
                  <c:v>34723</c:v>
                </c:pt>
                <c:pt idx="3936">
                  <c:v>34724</c:v>
                </c:pt>
                <c:pt idx="3937">
                  <c:v>34725</c:v>
                </c:pt>
                <c:pt idx="3938">
                  <c:v>34726</c:v>
                </c:pt>
                <c:pt idx="3939">
                  <c:v>34729</c:v>
                </c:pt>
                <c:pt idx="3940">
                  <c:v>34730</c:v>
                </c:pt>
                <c:pt idx="3941">
                  <c:v>34731</c:v>
                </c:pt>
                <c:pt idx="3942">
                  <c:v>34732</c:v>
                </c:pt>
                <c:pt idx="3943">
                  <c:v>34733</c:v>
                </c:pt>
                <c:pt idx="3944">
                  <c:v>34736</c:v>
                </c:pt>
                <c:pt idx="3945">
                  <c:v>34737</c:v>
                </c:pt>
                <c:pt idx="3946">
                  <c:v>34738</c:v>
                </c:pt>
                <c:pt idx="3947">
                  <c:v>34739</c:v>
                </c:pt>
                <c:pt idx="3948">
                  <c:v>34740</c:v>
                </c:pt>
                <c:pt idx="3949">
                  <c:v>34743</c:v>
                </c:pt>
                <c:pt idx="3950">
                  <c:v>34744</c:v>
                </c:pt>
                <c:pt idx="3951">
                  <c:v>34745</c:v>
                </c:pt>
                <c:pt idx="3952">
                  <c:v>34746</c:v>
                </c:pt>
                <c:pt idx="3953">
                  <c:v>34747</c:v>
                </c:pt>
                <c:pt idx="3954">
                  <c:v>34751</c:v>
                </c:pt>
                <c:pt idx="3955">
                  <c:v>34752</c:v>
                </c:pt>
                <c:pt idx="3956">
                  <c:v>34753</c:v>
                </c:pt>
                <c:pt idx="3957">
                  <c:v>34754</c:v>
                </c:pt>
                <c:pt idx="3958">
                  <c:v>34757</c:v>
                </c:pt>
                <c:pt idx="3959">
                  <c:v>34758</c:v>
                </c:pt>
                <c:pt idx="3960">
                  <c:v>34759</c:v>
                </c:pt>
                <c:pt idx="3961">
                  <c:v>34760</c:v>
                </c:pt>
                <c:pt idx="3962">
                  <c:v>34761</c:v>
                </c:pt>
                <c:pt idx="3963">
                  <c:v>34764</c:v>
                </c:pt>
                <c:pt idx="3964">
                  <c:v>34765</c:v>
                </c:pt>
                <c:pt idx="3965">
                  <c:v>34766</c:v>
                </c:pt>
                <c:pt idx="3966">
                  <c:v>34767</c:v>
                </c:pt>
                <c:pt idx="3967">
                  <c:v>34768</c:v>
                </c:pt>
                <c:pt idx="3968">
                  <c:v>34771</c:v>
                </c:pt>
                <c:pt idx="3969">
                  <c:v>34772</c:v>
                </c:pt>
                <c:pt idx="3970">
                  <c:v>34773</c:v>
                </c:pt>
                <c:pt idx="3971">
                  <c:v>34774</c:v>
                </c:pt>
                <c:pt idx="3972">
                  <c:v>34775</c:v>
                </c:pt>
                <c:pt idx="3973">
                  <c:v>34778</c:v>
                </c:pt>
                <c:pt idx="3974">
                  <c:v>34779</c:v>
                </c:pt>
                <c:pt idx="3975">
                  <c:v>34780</c:v>
                </c:pt>
                <c:pt idx="3976">
                  <c:v>34781</c:v>
                </c:pt>
                <c:pt idx="3977">
                  <c:v>34782</c:v>
                </c:pt>
                <c:pt idx="3978">
                  <c:v>34785</c:v>
                </c:pt>
                <c:pt idx="3979">
                  <c:v>34786</c:v>
                </c:pt>
                <c:pt idx="3980">
                  <c:v>34787</c:v>
                </c:pt>
                <c:pt idx="3981">
                  <c:v>34788</c:v>
                </c:pt>
                <c:pt idx="3982">
                  <c:v>34789</c:v>
                </c:pt>
                <c:pt idx="3983">
                  <c:v>34792</c:v>
                </c:pt>
                <c:pt idx="3984">
                  <c:v>34793</c:v>
                </c:pt>
                <c:pt idx="3985">
                  <c:v>34794</c:v>
                </c:pt>
                <c:pt idx="3986">
                  <c:v>34795</c:v>
                </c:pt>
                <c:pt idx="3987">
                  <c:v>34796</c:v>
                </c:pt>
                <c:pt idx="3988">
                  <c:v>34799</c:v>
                </c:pt>
                <c:pt idx="3989">
                  <c:v>34800</c:v>
                </c:pt>
                <c:pt idx="3990">
                  <c:v>34801</c:v>
                </c:pt>
                <c:pt idx="3991">
                  <c:v>34802</c:v>
                </c:pt>
                <c:pt idx="3992">
                  <c:v>34806</c:v>
                </c:pt>
                <c:pt idx="3993">
                  <c:v>34807</c:v>
                </c:pt>
                <c:pt idx="3994">
                  <c:v>34808</c:v>
                </c:pt>
                <c:pt idx="3995">
                  <c:v>34809</c:v>
                </c:pt>
                <c:pt idx="3996">
                  <c:v>34810</c:v>
                </c:pt>
                <c:pt idx="3997">
                  <c:v>34813</c:v>
                </c:pt>
                <c:pt idx="3998">
                  <c:v>34814</c:v>
                </c:pt>
                <c:pt idx="3999">
                  <c:v>34815</c:v>
                </c:pt>
                <c:pt idx="4000">
                  <c:v>34816</c:v>
                </c:pt>
                <c:pt idx="4001">
                  <c:v>34817</c:v>
                </c:pt>
                <c:pt idx="4002">
                  <c:v>34820</c:v>
                </c:pt>
                <c:pt idx="4003">
                  <c:v>34821</c:v>
                </c:pt>
                <c:pt idx="4004">
                  <c:v>34822</c:v>
                </c:pt>
                <c:pt idx="4005">
                  <c:v>34823</c:v>
                </c:pt>
                <c:pt idx="4006">
                  <c:v>34824</c:v>
                </c:pt>
                <c:pt idx="4007">
                  <c:v>34827</c:v>
                </c:pt>
                <c:pt idx="4008">
                  <c:v>34828</c:v>
                </c:pt>
                <c:pt idx="4009">
                  <c:v>34829</c:v>
                </c:pt>
                <c:pt idx="4010">
                  <c:v>34830</c:v>
                </c:pt>
                <c:pt idx="4011">
                  <c:v>34831</c:v>
                </c:pt>
                <c:pt idx="4012">
                  <c:v>34834</c:v>
                </c:pt>
                <c:pt idx="4013">
                  <c:v>34835</c:v>
                </c:pt>
                <c:pt idx="4014">
                  <c:v>34836</c:v>
                </c:pt>
                <c:pt idx="4015">
                  <c:v>34837</c:v>
                </c:pt>
                <c:pt idx="4016">
                  <c:v>34838</c:v>
                </c:pt>
                <c:pt idx="4017">
                  <c:v>34841</c:v>
                </c:pt>
                <c:pt idx="4018">
                  <c:v>34842</c:v>
                </c:pt>
                <c:pt idx="4019">
                  <c:v>34843</c:v>
                </c:pt>
                <c:pt idx="4020">
                  <c:v>34844</c:v>
                </c:pt>
                <c:pt idx="4021">
                  <c:v>34845</c:v>
                </c:pt>
                <c:pt idx="4022">
                  <c:v>34849</c:v>
                </c:pt>
                <c:pt idx="4023">
                  <c:v>34850</c:v>
                </c:pt>
                <c:pt idx="4024">
                  <c:v>34851</c:v>
                </c:pt>
                <c:pt idx="4025">
                  <c:v>34852</c:v>
                </c:pt>
                <c:pt idx="4026">
                  <c:v>34855</c:v>
                </c:pt>
                <c:pt idx="4027">
                  <c:v>34856</c:v>
                </c:pt>
                <c:pt idx="4028">
                  <c:v>34857</c:v>
                </c:pt>
                <c:pt idx="4029">
                  <c:v>34858</c:v>
                </c:pt>
                <c:pt idx="4030">
                  <c:v>34859</c:v>
                </c:pt>
                <c:pt idx="4031">
                  <c:v>34862</c:v>
                </c:pt>
                <c:pt idx="4032">
                  <c:v>34863</c:v>
                </c:pt>
                <c:pt idx="4033">
                  <c:v>34864</c:v>
                </c:pt>
                <c:pt idx="4034">
                  <c:v>34865</c:v>
                </c:pt>
                <c:pt idx="4035">
                  <c:v>34866</c:v>
                </c:pt>
                <c:pt idx="4036">
                  <c:v>34869</c:v>
                </c:pt>
                <c:pt idx="4037">
                  <c:v>34870</c:v>
                </c:pt>
                <c:pt idx="4038">
                  <c:v>34871</c:v>
                </c:pt>
                <c:pt idx="4039">
                  <c:v>34872</c:v>
                </c:pt>
                <c:pt idx="4040">
                  <c:v>34873</c:v>
                </c:pt>
                <c:pt idx="4041">
                  <c:v>34876</c:v>
                </c:pt>
                <c:pt idx="4042">
                  <c:v>34877</c:v>
                </c:pt>
                <c:pt idx="4043">
                  <c:v>34878</c:v>
                </c:pt>
                <c:pt idx="4044">
                  <c:v>34879</c:v>
                </c:pt>
                <c:pt idx="4045">
                  <c:v>34880</c:v>
                </c:pt>
                <c:pt idx="4046">
                  <c:v>34883</c:v>
                </c:pt>
                <c:pt idx="4047">
                  <c:v>34885</c:v>
                </c:pt>
                <c:pt idx="4048">
                  <c:v>34886</c:v>
                </c:pt>
                <c:pt idx="4049">
                  <c:v>34887</c:v>
                </c:pt>
                <c:pt idx="4050">
                  <c:v>34890</c:v>
                </c:pt>
                <c:pt idx="4051">
                  <c:v>34891</c:v>
                </c:pt>
                <c:pt idx="4052">
                  <c:v>34892</c:v>
                </c:pt>
                <c:pt idx="4053">
                  <c:v>34893</c:v>
                </c:pt>
                <c:pt idx="4054">
                  <c:v>34894</c:v>
                </c:pt>
                <c:pt idx="4055">
                  <c:v>34897</c:v>
                </c:pt>
                <c:pt idx="4056">
                  <c:v>34898</c:v>
                </c:pt>
                <c:pt idx="4057">
                  <c:v>34899</c:v>
                </c:pt>
                <c:pt idx="4058">
                  <c:v>34900</c:v>
                </c:pt>
                <c:pt idx="4059">
                  <c:v>34901</c:v>
                </c:pt>
                <c:pt idx="4060">
                  <c:v>34904</c:v>
                </c:pt>
                <c:pt idx="4061">
                  <c:v>34905</c:v>
                </c:pt>
                <c:pt idx="4062">
                  <c:v>34906</c:v>
                </c:pt>
                <c:pt idx="4063">
                  <c:v>34907</c:v>
                </c:pt>
                <c:pt idx="4064">
                  <c:v>34908</c:v>
                </c:pt>
                <c:pt idx="4065">
                  <c:v>34911</c:v>
                </c:pt>
                <c:pt idx="4066">
                  <c:v>34912</c:v>
                </c:pt>
                <c:pt idx="4067">
                  <c:v>34913</c:v>
                </c:pt>
                <c:pt idx="4068">
                  <c:v>34914</c:v>
                </c:pt>
                <c:pt idx="4069">
                  <c:v>34915</c:v>
                </c:pt>
                <c:pt idx="4070">
                  <c:v>34918</c:v>
                </c:pt>
                <c:pt idx="4071">
                  <c:v>34919</c:v>
                </c:pt>
                <c:pt idx="4072">
                  <c:v>34920</c:v>
                </c:pt>
                <c:pt idx="4073">
                  <c:v>34921</c:v>
                </c:pt>
                <c:pt idx="4074">
                  <c:v>34922</c:v>
                </c:pt>
                <c:pt idx="4075">
                  <c:v>34925</c:v>
                </c:pt>
                <c:pt idx="4076">
                  <c:v>34926</c:v>
                </c:pt>
                <c:pt idx="4077">
                  <c:v>34927</c:v>
                </c:pt>
                <c:pt idx="4078">
                  <c:v>34928</c:v>
                </c:pt>
                <c:pt idx="4079">
                  <c:v>34929</c:v>
                </c:pt>
                <c:pt idx="4080">
                  <c:v>34932</c:v>
                </c:pt>
                <c:pt idx="4081">
                  <c:v>34933</c:v>
                </c:pt>
                <c:pt idx="4082">
                  <c:v>34934</c:v>
                </c:pt>
                <c:pt idx="4083">
                  <c:v>34935</c:v>
                </c:pt>
                <c:pt idx="4084">
                  <c:v>34936</c:v>
                </c:pt>
                <c:pt idx="4085">
                  <c:v>34939</c:v>
                </c:pt>
                <c:pt idx="4086">
                  <c:v>34940</c:v>
                </c:pt>
                <c:pt idx="4087">
                  <c:v>34941</c:v>
                </c:pt>
                <c:pt idx="4088">
                  <c:v>34942</c:v>
                </c:pt>
                <c:pt idx="4089">
                  <c:v>34943</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35059</c:v>
                </c:pt>
                <c:pt idx="4169">
                  <c:v>35060</c:v>
                </c:pt>
                <c:pt idx="4170">
                  <c:v>35061</c:v>
                </c:pt>
                <c:pt idx="4171">
                  <c:v>35062</c:v>
                </c:pt>
                <c:pt idx="4172">
                  <c:v>35066</c:v>
                </c:pt>
                <c:pt idx="4173">
                  <c:v>35067</c:v>
                </c:pt>
                <c:pt idx="4174">
                  <c:v>35068</c:v>
                </c:pt>
                <c:pt idx="4175">
                  <c:v>35069</c:v>
                </c:pt>
                <c:pt idx="4176">
                  <c:v>35072</c:v>
                </c:pt>
                <c:pt idx="4177">
                  <c:v>35073</c:v>
                </c:pt>
                <c:pt idx="4178">
                  <c:v>35074</c:v>
                </c:pt>
                <c:pt idx="4179">
                  <c:v>35075</c:v>
                </c:pt>
                <c:pt idx="4180">
                  <c:v>35076</c:v>
                </c:pt>
                <c:pt idx="4181">
                  <c:v>35079</c:v>
                </c:pt>
                <c:pt idx="4182">
                  <c:v>35080</c:v>
                </c:pt>
                <c:pt idx="4183">
                  <c:v>35081</c:v>
                </c:pt>
                <c:pt idx="4184">
                  <c:v>35082</c:v>
                </c:pt>
                <c:pt idx="4185">
                  <c:v>35083</c:v>
                </c:pt>
                <c:pt idx="4186">
                  <c:v>35086</c:v>
                </c:pt>
                <c:pt idx="4187">
                  <c:v>35087</c:v>
                </c:pt>
                <c:pt idx="4188">
                  <c:v>35088</c:v>
                </c:pt>
                <c:pt idx="4189">
                  <c:v>35089</c:v>
                </c:pt>
                <c:pt idx="4190">
                  <c:v>35090</c:v>
                </c:pt>
                <c:pt idx="4191">
                  <c:v>35093</c:v>
                </c:pt>
                <c:pt idx="4192">
                  <c:v>35094</c:v>
                </c:pt>
                <c:pt idx="4193">
                  <c:v>35095</c:v>
                </c:pt>
                <c:pt idx="4194">
                  <c:v>35096</c:v>
                </c:pt>
                <c:pt idx="4195">
                  <c:v>35097</c:v>
                </c:pt>
                <c:pt idx="4196">
                  <c:v>35100</c:v>
                </c:pt>
                <c:pt idx="4197">
                  <c:v>35101</c:v>
                </c:pt>
                <c:pt idx="4198">
                  <c:v>35102</c:v>
                </c:pt>
                <c:pt idx="4199">
                  <c:v>35103</c:v>
                </c:pt>
                <c:pt idx="4200">
                  <c:v>35104</c:v>
                </c:pt>
                <c:pt idx="4201">
                  <c:v>35107</c:v>
                </c:pt>
                <c:pt idx="4202">
                  <c:v>35108</c:v>
                </c:pt>
                <c:pt idx="4203">
                  <c:v>35109</c:v>
                </c:pt>
                <c:pt idx="4204">
                  <c:v>35110</c:v>
                </c:pt>
                <c:pt idx="4205">
                  <c:v>35111</c:v>
                </c:pt>
                <c:pt idx="4206">
                  <c:v>35115</c:v>
                </c:pt>
                <c:pt idx="4207">
                  <c:v>35116</c:v>
                </c:pt>
                <c:pt idx="4208">
                  <c:v>35117</c:v>
                </c:pt>
                <c:pt idx="4209">
                  <c:v>35118</c:v>
                </c:pt>
                <c:pt idx="4210">
                  <c:v>35121</c:v>
                </c:pt>
                <c:pt idx="4211">
                  <c:v>35122</c:v>
                </c:pt>
                <c:pt idx="4212">
                  <c:v>35123</c:v>
                </c:pt>
                <c:pt idx="4213">
                  <c:v>35124</c:v>
                </c:pt>
                <c:pt idx="4214">
                  <c:v>35125</c:v>
                </c:pt>
                <c:pt idx="4215">
                  <c:v>35128</c:v>
                </c:pt>
                <c:pt idx="4216">
                  <c:v>35129</c:v>
                </c:pt>
                <c:pt idx="4217">
                  <c:v>35130</c:v>
                </c:pt>
                <c:pt idx="4218">
                  <c:v>35131</c:v>
                </c:pt>
                <c:pt idx="4219">
                  <c:v>35132</c:v>
                </c:pt>
                <c:pt idx="4220">
                  <c:v>35135</c:v>
                </c:pt>
                <c:pt idx="4221">
                  <c:v>35136</c:v>
                </c:pt>
                <c:pt idx="4222">
                  <c:v>35137</c:v>
                </c:pt>
                <c:pt idx="4223">
                  <c:v>35138</c:v>
                </c:pt>
                <c:pt idx="4224">
                  <c:v>35139</c:v>
                </c:pt>
                <c:pt idx="4225">
                  <c:v>35142</c:v>
                </c:pt>
                <c:pt idx="4226">
                  <c:v>35143</c:v>
                </c:pt>
                <c:pt idx="4227">
                  <c:v>35144</c:v>
                </c:pt>
                <c:pt idx="4228">
                  <c:v>35145</c:v>
                </c:pt>
                <c:pt idx="4229">
                  <c:v>35146</c:v>
                </c:pt>
                <c:pt idx="4230">
                  <c:v>35149</c:v>
                </c:pt>
                <c:pt idx="4231">
                  <c:v>35150</c:v>
                </c:pt>
                <c:pt idx="4232">
                  <c:v>35151</c:v>
                </c:pt>
                <c:pt idx="4233">
                  <c:v>35152</c:v>
                </c:pt>
                <c:pt idx="4234">
                  <c:v>35153</c:v>
                </c:pt>
                <c:pt idx="4235">
                  <c:v>35156</c:v>
                </c:pt>
                <c:pt idx="4236">
                  <c:v>35157</c:v>
                </c:pt>
                <c:pt idx="4237">
                  <c:v>35158</c:v>
                </c:pt>
                <c:pt idx="4238">
                  <c:v>35159</c:v>
                </c:pt>
                <c:pt idx="4239">
                  <c:v>35163</c:v>
                </c:pt>
                <c:pt idx="4240">
                  <c:v>35164</c:v>
                </c:pt>
                <c:pt idx="4241">
                  <c:v>35165</c:v>
                </c:pt>
                <c:pt idx="4242">
                  <c:v>35166</c:v>
                </c:pt>
                <c:pt idx="4243">
                  <c:v>35167</c:v>
                </c:pt>
                <c:pt idx="4244">
                  <c:v>35170</c:v>
                </c:pt>
                <c:pt idx="4245">
                  <c:v>35171</c:v>
                </c:pt>
                <c:pt idx="4246">
                  <c:v>35172</c:v>
                </c:pt>
                <c:pt idx="4247">
                  <c:v>35173</c:v>
                </c:pt>
                <c:pt idx="4248">
                  <c:v>35174</c:v>
                </c:pt>
                <c:pt idx="4249">
                  <c:v>35177</c:v>
                </c:pt>
                <c:pt idx="4250">
                  <c:v>35178</c:v>
                </c:pt>
                <c:pt idx="4251">
                  <c:v>35179</c:v>
                </c:pt>
                <c:pt idx="4252">
                  <c:v>35180</c:v>
                </c:pt>
                <c:pt idx="4253">
                  <c:v>35181</c:v>
                </c:pt>
                <c:pt idx="4254">
                  <c:v>35184</c:v>
                </c:pt>
                <c:pt idx="4255">
                  <c:v>35185</c:v>
                </c:pt>
                <c:pt idx="4256">
                  <c:v>35186</c:v>
                </c:pt>
                <c:pt idx="4257">
                  <c:v>35187</c:v>
                </c:pt>
                <c:pt idx="4258">
                  <c:v>35188</c:v>
                </c:pt>
                <c:pt idx="4259">
                  <c:v>35191</c:v>
                </c:pt>
                <c:pt idx="4260">
                  <c:v>35192</c:v>
                </c:pt>
                <c:pt idx="4261">
                  <c:v>35193</c:v>
                </c:pt>
                <c:pt idx="4262">
                  <c:v>35194</c:v>
                </c:pt>
                <c:pt idx="4263">
                  <c:v>35195</c:v>
                </c:pt>
                <c:pt idx="4264">
                  <c:v>35198</c:v>
                </c:pt>
                <c:pt idx="4265">
                  <c:v>35199</c:v>
                </c:pt>
                <c:pt idx="4266">
                  <c:v>35200</c:v>
                </c:pt>
                <c:pt idx="4267">
                  <c:v>35201</c:v>
                </c:pt>
                <c:pt idx="4268">
                  <c:v>35202</c:v>
                </c:pt>
                <c:pt idx="4269">
                  <c:v>35205</c:v>
                </c:pt>
                <c:pt idx="4270">
                  <c:v>35206</c:v>
                </c:pt>
                <c:pt idx="4271">
                  <c:v>35207</c:v>
                </c:pt>
                <c:pt idx="4272">
                  <c:v>35208</c:v>
                </c:pt>
                <c:pt idx="4273">
                  <c:v>35209</c:v>
                </c:pt>
                <c:pt idx="4274">
                  <c:v>35213</c:v>
                </c:pt>
                <c:pt idx="4275">
                  <c:v>35214</c:v>
                </c:pt>
                <c:pt idx="4276">
                  <c:v>35215</c:v>
                </c:pt>
                <c:pt idx="4277">
                  <c:v>35216</c:v>
                </c:pt>
                <c:pt idx="4278">
                  <c:v>35219</c:v>
                </c:pt>
                <c:pt idx="4279">
                  <c:v>35220</c:v>
                </c:pt>
                <c:pt idx="4280">
                  <c:v>35221</c:v>
                </c:pt>
                <c:pt idx="4281">
                  <c:v>35222</c:v>
                </c:pt>
                <c:pt idx="4282">
                  <c:v>35223</c:v>
                </c:pt>
                <c:pt idx="4283">
                  <c:v>35226</c:v>
                </c:pt>
                <c:pt idx="4284">
                  <c:v>35227</c:v>
                </c:pt>
                <c:pt idx="4285">
                  <c:v>35228</c:v>
                </c:pt>
                <c:pt idx="4286">
                  <c:v>35229</c:v>
                </c:pt>
                <c:pt idx="4287">
                  <c:v>35230</c:v>
                </c:pt>
                <c:pt idx="4288">
                  <c:v>35233</c:v>
                </c:pt>
                <c:pt idx="4289">
                  <c:v>35234</c:v>
                </c:pt>
                <c:pt idx="4290">
                  <c:v>35235</c:v>
                </c:pt>
                <c:pt idx="4291">
                  <c:v>35236</c:v>
                </c:pt>
                <c:pt idx="4292">
                  <c:v>35237</c:v>
                </c:pt>
                <c:pt idx="4293">
                  <c:v>35240</c:v>
                </c:pt>
                <c:pt idx="4294">
                  <c:v>35241</c:v>
                </c:pt>
                <c:pt idx="4295">
                  <c:v>35242</c:v>
                </c:pt>
                <c:pt idx="4296">
                  <c:v>35243</c:v>
                </c:pt>
                <c:pt idx="4297">
                  <c:v>35244</c:v>
                </c:pt>
                <c:pt idx="4298">
                  <c:v>35247</c:v>
                </c:pt>
                <c:pt idx="4299">
                  <c:v>35248</c:v>
                </c:pt>
                <c:pt idx="4300">
                  <c:v>35249</c:v>
                </c:pt>
                <c:pt idx="4301">
                  <c:v>35251</c:v>
                </c:pt>
                <c:pt idx="4302">
                  <c:v>35254</c:v>
                </c:pt>
                <c:pt idx="4303">
                  <c:v>35255</c:v>
                </c:pt>
                <c:pt idx="4304">
                  <c:v>35256</c:v>
                </c:pt>
                <c:pt idx="4305">
                  <c:v>35257</c:v>
                </c:pt>
                <c:pt idx="4306">
                  <c:v>35258</c:v>
                </c:pt>
                <c:pt idx="4307">
                  <c:v>35261</c:v>
                </c:pt>
                <c:pt idx="4308">
                  <c:v>35262</c:v>
                </c:pt>
                <c:pt idx="4309">
                  <c:v>35263</c:v>
                </c:pt>
                <c:pt idx="4310">
                  <c:v>35264</c:v>
                </c:pt>
                <c:pt idx="4311">
                  <c:v>35265</c:v>
                </c:pt>
                <c:pt idx="4312">
                  <c:v>35268</c:v>
                </c:pt>
                <c:pt idx="4313">
                  <c:v>35269</c:v>
                </c:pt>
                <c:pt idx="4314">
                  <c:v>35270</c:v>
                </c:pt>
                <c:pt idx="4315">
                  <c:v>35271</c:v>
                </c:pt>
                <c:pt idx="4316">
                  <c:v>35272</c:v>
                </c:pt>
                <c:pt idx="4317">
                  <c:v>35275</c:v>
                </c:pt>
                <c:pt idx="4318">
                  <c:v>35276</c:v>
                </c:pt>
                <c:pt idx="4319">
                  <c:v>35277</c:v>
                </c:pt>
                <c:pt idx="4320">
                  <c:v>35278</c:v>
                </c:pt>
                <c:pt idx="4321">
                  <c:v>35279</c:v>
                </c:pt>
                <c:pt idx="4322">
                  <c:v>35282</c:v>
                </c:pt>
                <c:pt idx="4323">
                  <c:v>35283</c:v>
                </c:pt>
                <c:pt idx="4324">
                  <c:v>35284</c:v>
                </c:pt>
                <c:pt idx="4325">
                  <c:v>35285</c:v>
                </c:pt>
                <c:pt idx="4326">
                  <c:v>35286</c:v>
                </c:pt>
                <c:pt idx="4327">
                  <c:v>35289</c:v>
                </c:pt>
                <c:pt idx="4328">
                  <c:v>35290</c:v>
                </c:pt>
                <c:pt idx="4329">
                  <c:v>35291</c:v>
                </c:pt>
                <c:pt idx="4330">
                  <c:v>35292</c:v>
                </c:pt>
                <c:pt idx="4331">
                  <c:v>35293</c:v>
                </c:pt>
                <c:pt idx="4332">
                  <c:v>35296</c:v>
                </c:pt>
                <c:pt idx="4333">
                  <c:v>35297</c:v>
                </c:pt>
                <c:pt idx="4334">
                  <c:v>35298</c:v>
                </c:pt>
                <c:pt idx="4335">
                  <c:v>35299</c:v>
                </c:pt>
                <c:pt idx="4336">
                  <c:v>35300</c:v>
                </c:pt>
                <c:pt idx="4337">
                  <c:v>35303</c:v>
                </c:pt>
                <c:pt idx="4338">
                  <c:v>35304</c:v>
                </c:pt>
                <c:pt idx="4339">
                  <c:v>35305</c:v>
                </c:pt>
                <c:pt idx="4340">
                  <c:v>35306</c:v>
                </c:pt>
                <c:pt idx="4341">
                  <c:v>35307</c:v>
                </c:pt>
                <c:pt idx="4342">
                  <c:v>35311</c:v>
                </c:pt>
                <c:pt idx="4343">
                  <c:v>35312</c:v>
                </c:pt>
                <c:pt idx="4344">
                  <c:v>35313</c:v>
                </c:pt>
                <c:pt idx="4345">
                  <c:v>35314</c:v>
                </c:pt>
                <c:pt idx="4346">
                  <c:v>35317</c:v>
                </c:pt>
                <c:pt idx="4347">
                  <c:v>35318</c:v>
                </c:pt>
                <c:pt idx="4348">
                  <c:v>35319</c:v>
                </c:pt>
                <c:pt idx="4349">
                  <c:v>35320</c:v>
                </c:pt>
                <c:pt idx="4350">
                  <c:v>35321</c:v>
                </c:pt>
                <c:pt idx="4351">
                  <c:v>35324</c:v>
                </c:pt>
                <c:pt idx="4352">
                  <c:v>35325</c:v>
                </c:pt>
                <c:pt idx="4353">
                  <c:v>35326</c:v>
                </c:pt>
                <c:pt idx="4354">
                  <c:v>35327</c:v>
                </c:pt>
                <c:pt idx="4355">
                  <c:v>35328</c:v>
                </c:pt>
                <c:pt idx="4356">
                  <c:v>35331</c:v>
                </c:pt>
                <c:pt idx="4357">
                  <c:v>35332</c:v>
                </c:pt>
                <c:pt idx="4358">
                  <c:v>35333</c:v>
                </c:pt>
                <c:pt idx="4359">
                  <c:v>35334</c:v>
                </c:pt>
                <c:pt idx="4360">
                  <c:v>35335</c:v>
                </c:pt>
                <c:pt idx="4361">
                  <c:v>35338</c:v>
                </c:pt>
                <c:pt idx="4362">
                  <c:v>35339</c:v>
                </c:pt>
                <c:pt idx="4363">
                  <c:v>35340</c:v>
                </c:pt>
                <c:pt idx="4364">
                  <c:v>35341</c:v>
                </c:pt>
                <c:pt idx="4365">
                  <c:v>35342</c:v>
                </c:pt>
                <c:pt idx="4366">
                  <c:v>35345</c:v>
                </c:pt>
                <c:pt idx="4367">
                  <c:v>35346</c:v>
                </c:pt>
                <c:pt idx="4368">
                  <c:v>35347</c:v>
                </c:pt>
                <c:pt idx="4369">
                  <c:v>35348</c:v>
                </c:pt>
                <c:pt idx="4370">
                  <c:v>35349</c:v>
                </c:pt>
                <c:pt idx="4371">
                  <c:v>35352</c:v>
                </c:pt>
                <c:pt idx="4372">
                  <c:v>35353</c:v>
                </c:pt>
                <c:pt idx="4373">
                  <c:v>35354</c:v>
                </c:pt>
                <c:pt idx="4374">
                  <c:v>35355</c:v>
                </c:pt>
                <c:pt idx="4375">
                  <c:v>35356</c:v>
                </c:pt>
                <c:pt idx="4376">
                  <c:v>35359</c:v>
                </c:pt>
                <c:pt idx="4377">
                  <c:v>35360</c:v>
                </c:pt>
                <c:pt idx="4378">
                  <c:v>35361</c:v>
                </c:pt>
                <c:pt idx="4379">
                  <c:v>35362</c:v>
                </c:pt>
                <c:pt idx="4380">
                  <c:v>35363</c:v>
                </c:pt>
                <c:pt idx="4381">
                  <c:v>35366</c:v>
                </c:pt>
                <c:pt idx="4382">
                  <c:v>35367</c:v>
                </c:pt>
                <c:pt idx="4383">
                  <c:v>35368</c:v>
                </c:pt>
                <c:pt idx="4384">
                  <c:v>35369</c:v>
                </c:pt>
                <c:pt idx="4385">
                  <c:v>35370</c:v>
                </c:pt>
                <c:pt idx="4386">
                  <c:v>35373</c:v>
                </c:pt>
                <c:pt idx="4387">
                  <c:v>35374</c:v>
                </c:pt>
                <c:pt idx="4388">
                  <c:v>35375</c:v>
                </c:pt>
                <c:pt idx="4389">
                  <c:v>35376</c:v>
                </c:pt>
                <c:pt idx="4390">
                  <c:v>35377</c:v>
                </c:pt>
                <c:pt idx="4391">
                  <c:v>35380</c:v>
                </c:pt>
                <c:pt idx="4392">
                  <c:v>35381</c:v>
                </c:pt>
                <c:pt idx="4393">
                  <c:v>35382</c:v>
                </c:pt>
                <c:pt idx="4394">
                  <c:v>35383</c:v>
                </c:pt>
                <c:pt idx="4395">
                  <c:v>35384</c:v>
                </c:pt>
                <c:pt idx="4396">
                  <c:v>35387</c:v>
                </c:pt>
                <c:pt idx="4397">
                  <c:v>35388</c:v>
                </c:pt>
                <c:pt idx="4398">
                  <c:v>35389</c:v>
                </c:pt>
                <c:pt idx="4399">
                  <c:v>35390</c:v>
                </c:pt>
                <c:pt idx="4400">
                  <c:v>35391</c:v>
                </c:pt>
                <c:pt idx="4401">
                  <c:v>35394</c:v>
                </c:pt>
                <c:pt idx="4402">
                  <c:v>35395</c:v>
                </c:pt>
                <c:pt idx="4403">
                  <c:v>35396</c:v>
                </c:pt>
                <c:pt idx="4404">
                  <c:v>35398</c:v>
                </c:pt>
                <c:pt idx="4405">
                  <c:v>35401</c:v>
                </c:pt>
                <c:pt idx="4406">
                  <c:v>35402</c:v>
                </c:pt>
                <c:pt idx="4407">
                  <c:v>35403</c:v>
                </c:pt>
                <c:pt idx="4408">
                  <c:v>35404</c:v>
                </c:pt>
                <c:pt idx="4409">
                  <c:v>35405</c:v>
                </c:pt>
                <c:pt idx="4410">
                  <c:v>35408</c:v>
                </c:pt>
                <c:pt idx="4411">
                  <c:v>35409</c:v>
                </c:pt>
                <c:pt idx="4412">
                  <c:v>35410</c:v>
                </c:pt>
                <c:pt idx="4413">
                  <c:v>35411</c:v>
                </c:pt>
                <c:pt idx="4414">
                  <c:v>35412</c:v>
                </c:pt>
                <c:pt idx="4415">
                  <c:v>35415</c:v>
                </c:pt>
                <c:pt idx="4416">
                  <c:v>35416</c:v>
                </c:pt>
                <c:pt idx="4417">
                  <c:v>35417</c:v>
                </c:pt>
                <c:pt idx="4418">
                  <c:v>35418</c:v>
                </c:pt>
                <c:pt idx="4419">
                  <c:v>35419</c:v>
                </c:pt>
                <c:pt idx="4420">
                  <c:v>35422</c:v>
                </c:pt>
                <c:pt idx="4421">
                  <c:v>35423</c:v>
                </c:pt>
                <c:pt idx="4422">
                  <c:v>35425</c:v>
                </c:pt>
                <c:pt idx="4423">
                  <c:v>35426</c:v>
                </c:pt>
                <c:pt idx="4424">
                  <c:v>35429</c:v>
                </c:pt>
                <c:pt idx="4425">
                  <c:v>35430</c:v>
                </c:pt>
                <c:pt idx="4426">
                  <c:v>35432</c:v>
                </c:pt>
                <c:pt idx="4427">
                  <c:v>35433</c:v>
                </c:pt>
                <c:pt idx="4428">
                  <c:v>35436</c:v>
                </c:pt>
                <c:pt idx="4429">
                  <c:v>35437</c:v>
                </c:pt>
                <c:pt idx="4430">
                  <c:v>35438</c:v>
                </c:pt>
                <c:pt idx="4431">
                  <c:v>35439</c:v>
                </c:pt>
                <c:pt idx="4432">
                  <c:v>35440</c:v>
                </c:pt>
                <c:pt idx="4433">
                  <c:v>35443</c:v>
                </c:pt>
                <c:pt idx="4434">
                  <c:v>35444</c:v>
                </c:pt>
                <c:pt idx="4435">
                  <c:v>35445</c:v>
                </c:pt>
                <c:pt idx="4436">
                  <c:v>35446</c:v>
                </c:pt>
                <c:pt idx="4437">
                  <c:v>35447</c:v>
                </c:pt>
                <c:pt idx="4438">
                  <c:v>35450</c:v>
                </c:pt>
                <c:pt idx="4439">
                  <c:v>35451</c:v>
                </c:pt>
                <c:pt idx="4440">
                  <c:v>35452</c:v>
                </c:pt>
                <c:pt idx="4441">
                  <c:v>35453</c:v>
                </c:pt>
                <c:pt idx="4442">
                  <c:v>35454</c:v>
                </c:pt>
                <c:pt idx="4443">
                  <c:v>35457</c:v>
                </c:pt>
                <c:pt idx="4444">
                  <c:v>35458</c:v>
                </c:pt>
                <c:pt idx="4445">
                  <c:v>35459</c:v>
                </c:pt>
                <c:pt idx="4446">
                  <c:v>35460</c:v>
                </c:pt>
                <c:pt idx="4447">
                  <c:v>35461</c:v>
                </c:pt>
                <c:pt idx="4448">
                  <c:v>35464</c:v>
                </c:pt>
                <c:pt idx="4449">
                  <c:v>35465</c:v>
                </c:pt>
                <c:pt idx="4450">
                  <c:v>35466</c:v>
                </c:pt>
                <c:pt idx="4451">
                  <c:v>35467</c:v>
                </c:pt>
                <c:pt idx="4452">
                  <c:v>35468</c:v>
                </c:pt>
                <c:pt idx="4453">
                  <c:v>35471</c:v>
                </c:pt>
                <c:pt idx="4454">
                  <c:v>35472</c:v>
                </c:pt>
                <c:pt idx="4455">
                  <c:v>35473</c:v>
                </c:pt>
                <c:pt idx="4456">
                  <c:v>35474</c:v>
                </c:pt>
                <c:pt idx="4457">
                  <c:v>35475</c:v>
                </c:pt>
                <c:pt idx="4458">
                  <c:v>35479</c:v>
                </c:pt>
                <c:pt idx="4459">
                  <c:v>35480</c:v>
                </c:pt>
                <c:pt idx="4460">
                  <c:v>35481</c:v>
                </c:pt>
                <c:pt idx="4461">
                  <c:v>35482</c:v>
                </c:pt>
                <c:pt idx="4462">
                  <c:v>35485</c:v>
                </c:pt>
                <c:pt idx="4463">
                  <c:v>35486</c:v>
                </c:pt>
                <c:pt idx="4464">
                  <c:v>35487</c:v>
                </c:pt>
                <c:pt idx="4465">
                  <c:v>35488</c:v>
                </c:pt>
                <c:pt idx="4466">
                  <c:v>35489</c:v>
                </c:pt>
                <c:pt idx="4467">
                  <c:v>35492</c:v>
                </c:pt>
                <c:pt idx="4468">
                  <c:v>35493</c:v>
                </c:pt>
                <c:pt idx="4469">
                  <c:v>35494</c:v>
                </c:pt>
                <c:pt idx="4470">
                  <c:v>35495</c:v>
                </c:pt>
                <c:pt idx="4471">
                  <c:v>35496</c:v>
                </c:pt>
                <c:pt idx="4472">
                  <c:v>35499</c:v>
                </c:pt>
                <c:pt idx="4473">
                  <c:v>35500</c:v>
                </c:pt>
                <c:pt idx="4474">
                  <c:v>35501</c:v>
                </c:pt>
                <c:pt idx="4475">
                  <c:v>35502</c:v>
                </c:pt>
                <c:pt idx="4476">
                  <c:v>35503</c:v>
                </c:pt>
                <c:pt idx="4477">
                  <c:v>35506</c:v>
                </c:pt>
                <c:pt idx="4478">
                  <c:v>35507</c:v>
                </c:pt>
                <c:pt idx="4479">
                  <c:v>35508</c:v>
                </c:pt>
                <c:pt idx="4480">
                  <c:v>35509</c:v>
                </c:pt>
                <c:pt idx="4481">
                  <c:v>35510</c:v>
                </c:pt>
                <c:pt idx="4482">
                  <c:v>35513</c:v>
                </c:pt>
                <c:pt idx="4483">
                  <c:v>35514</c:v>
                </c:pt>
                <c:pt idx="4484">
                  <c:v>35515</c:v>
                </c:pt>
                <c:pt idx="4485">
                  <c:v>35516</c:v>
                </c:pt>
                <c:pt idx="4486">
                  <c:v>35520</c:v>
                </c:pt>
                <c:pt idx="4487">
                  <c:v>35521</c:v>
                </c:pt>
                <c:pt idx="4488">
                  <c:v>35522</c:v>
                </c:pt>
                <c:pt idx="4489">
                  <c:v>35523</c:v>
                </c:pt>
                <c:pt idx="4490">
                  <c:v>35524</c:v>
                </c:pt>
                <c:pt idx="4491">
                  <c:v>35527</c:v>
                </c:pt>
                <c:pt idx="4492">
                  <c:v>35528</c:v>
                </c:pt>
                <c:pt idx="4493">
                  <c:v>35529</c:v>
                </c:pt>
                <c:pt idx="4494">
                  <c:v>35530</c:v>
                </c:pt>
                <c:pt idx="4495">
                  <c:v>35531</c:v>
                </c:pt>
                <c:pt idx="4496">
                  <c:v>35534</c:v>
                </c:pt>
                <c:pt idx="4497">
                  <c:v>35535</c:v>
                </c:pt>
                <c:pt idx="4498">
                  <c:v>35536</c:v>
                </c:pt>
                <c:pt idx="4499">
                  <c:v>35537</c:v>
                </c:pt>
                <c:pt idx="4500">
                  <c:v>35538</c:v>
                </c:pt>
                <c:pt idx="4501">
                  <c:v>35541</c:v>
                </c:pt>
                <c:pt idx="4502">
                  <c:v>35542</c:v>
                </c:pt>
                <c:pt idx="4503">
                  <c:v>35543</c:v>
                </c:pt>
                <c:pt idx="4504">
                  <c:v>35544</c:v>
                </c:pt>
                <c:pt idx="4505">
                  <c:v>35545</c:v>
                </c:pt>
                <c:pt idx="4506">
                  <c:v>35548</c:v>
                </c:pt>
                <c:pt idx="4507">
                  <c:v>35549</c:v>
                </c:pt>
                <c:pt idx="4508">
                  <c:v>35550</c:v>
                </c:pt>
                <c:pt idx="4509">
                  <c:v>35551</c:v>
                </c:pt>
                <c:pt idx="4510">
                  <c:v>35552</c:v>
                </c:pt>
                <c:pt idx="4511">
                  <c:v>35555</c:v>
                </c:pt>
                <c:pt idx="4512">
                  <c:v>35556</c:v>
                </c:pt>
                <c:pt idx="4513">
                  <c:v>35557</c:v>
                </c:pt>
                <c:pt idx="4514">
                  <c:v>35558</c:v>
                </c:pt>
                <c:pt idx="4515">
                  <c:v>35559</c:v>
                </c:pt>
                <c:pt idx="4516">
                  <c:v>35562</c:v>
                </c:pt>
                <c:pt idx="4517">
                  <c:v>35563</c:v>
                </c:pt>
                <c:pt idx="4518">
                  <c:v>35564</c:v>
                </c:pt>
                <c:pt idx="4519">
                  <c:v>35565</c:v>
                </c:pt>
                <c:pt idx="4520">
                  <c:v>35566</c:v>
                </c:pt>
                <c:pt idx="4521">
                  <c:v>35569</c:v>
                </c:pt>
                <c:pt idx="4522">
                  <c:v>35570</c:v>
                </c:pt>
                <c:pt idx="4523">
                  <c:v>35571</c:v>
                </c:pt>
                <c:pt idx="4524">
                  <c:v>35572</c:v>
                </c:pt>
                <c:pt idx="4525">
                  <c:v>35573</c:v>
                </c:pt>
                <c:pt idx="4526">
                  <c:v>35577</c:v>
                </c:pt>
                <c:pt idx="4527">
                  <c:v>35578</c:v>
                </c:pt>
                <c:pt idx="4528">
                  <c:v>35579</c:v>
                </c:pt>
                <c:pt idx="4529">
                  <c:v>35580</c:v>
                </c:pt>
                <c:pt idx="4530">
                  <c:v>35583</c:v>
                </c:pt>
                <c:pt idx="4531">
                  <c:v>35584</c:v>
                </c:pt>
                <c:pt idx="4532">
                  <c:v>35585</c:v>
                </c:pt>
                <c:pt idx="4533">
                  <c:v>35586</c:v>
                </c:pt>
                <c:pt idx="4534">
                  <c:v>35587</c:v>
                </c:pt>
                <c:pt idx="4535">
                  <c:v>35590</c:v>
                </c:pt>
                <c:pt idx="4536">
                  <c:v>35591</c:v>
                </c:pt>
                <c:pt idx="4537">
                  <c:v>35592</c:v>
                </c:pt>
                <c:pt idx="4538">
                  <c:v>35593</c:v>
                </c:pt>
                <c:pt idx="4539">
                  <c:v>35594</c:v>
                </c:pt>
                <c:pt idx="4540">
                  <c:v>35597</c:v>
                </c:pt>
                <c:pt idx="4541">
                  <c:v>35598</c:v>
                </c:pt>
                <c:pt idx="4542">
                  <c:v>35599</c:v>
                </c:pt>
                <c:pt idx="4543">
                  <c:v>35600</c:v>
                </c:pt>
                <c:pt idx="4544">
                  <c:v>35601</c:v>
                </c:pt>
                <c:pt idx="4545">
                  <c:v>35604</c:v>
                </c:pt>
                <c:pt idx="4546">
                  <c:v>35605</c:v>
                </c:pt>
                <c:pt idx="4547">
                  <c:v>35606</c:v>
                </c:pt>
                <c:pt idx="4548">
                  <c:v>35607</c:v>
                </c:pt>
                <c:pt idx="4549">
                  <c:v>35608</c:v>
                </c:pt>
                <c:pt idx="4550">
                  <c:v>35611</c:v>
                </c:pt>
                <c:pt idx="4551">
                  <c:v>35612</c:v>
                </c:pt>
                <c:pt idx="4552">
                  <c:v>35613</c:v>
                </c:pt>
                <c:pt idx="4553">
                  <c:v>35614</c:v>
                </c:pt>
                <c:pt idx="4554">
                  <c:v>35618</c:v>
                </c:pt>
                <c:pt idx="4555">
                  <c:v>35619</c:v>
                </c:pt>
                <c:pt idx="4556">
                  <c:v>35620</c:v>
                </c:pt>
                <c:pt idx="4557">
                  <c:v>35621</c:v>
                </c:pt>
                <c:pt idx="4558">
                  <c:v>35622</c:v>
                </c:pt>
                <c:pt idx="4559">
                  <c:v>35625</c:v>
                </c:pt>
                <c:pt idx="4560">
                  <c:v>35626</c:v>
                </c:pt>
                <c:pt idx="4561">
                  <c:v>35627</c:v>
                </c:pt>
                <c:pt idx="4562">
                  <c:v>35628</c:v>
                </c:pt>
                <c:pt idx="4563">
                  <c:v>35629</c:v>
                </c:pt>
                <c:pt idx="4564">
                  <c:v>35632</c:v>
                </c:pt>
                <c:pt idx="4565">
                  <c:v>35633</c:v>
                </c:pt>
                <c:pt idx="4566">
                  <c:v>35634</c:v>
                </c:pt>
                <c:pt idx="4567">
                  <c:v>35635</c:v>
                </c:pt>
                <c:pt idx="4568">
                  <c:v>35636</c:v>
                </c:pt>
                <c:pt idx="4569">
                  <c:v>35639</c:v>
                </c:pt>
                <c:pt idx="4570">
                  <c:v>35640</c:v>
                </c:pt>
                <c:pt idx="4571">
                  <c:v>35641</c:v>
                </c:pt>
                <c:pt idx="4572">
                  <c:v>35642</c:v>
                </c:pt>
                <c:pt idx="4573">
                  <c:v>35643</c:v>
                </c:pt>
                <c:pt idx="4574">
                  <c:v>35646</c:v>
                </c:pt>
                <c:pt idx="4575">
                  <c:v>35647</c:v>
                </c:pt>
                <c:pt idx="4576">
                  <c:v>35648</c:v>
                </c:pt>
                <c:pt idx="4577">
                  <c:v>35649</c:v>
                </c:pt>
                <c:pt idx="4578">
                  <c:v>35650</c:v>
                </c:pt>
                <c:pt idx="4579">
                  <c:v>35653</c:v>
                </c:pt>
                <c:pt idx="4580">
                  <c:v>35654</c:v>
                </c:pt>
                <c:pt idx="4581">
                  <c:v>35655</c:v>
                </c:pt>
                <c:pt idx="4582">
                  <c:v>35656</c:v>
                </c:pt>
                <c:pt idx="4583">
                  <c:v>35657</c:v>
                </c:pt>
                <c:pt idx="4584">
                  <c:v>35660</c:v>
                </c:pt>
                <c:pt idx="4585">
                  <c:v>35661</c:v>
                </c:pt>
                <c:pt idx="4586">
                  <c:v>35662</c:v>
                </c:pt>
                <c:pt idx="4587">
                  <c:v>35663</c:v>
                </c:pt>
                <c:pt idx="4588">
                  <c:v>35664</c:v>
                </c:pt>
                <c:pt idx="4589">
                  <c:v>35667</c:v>
                </c:pt>
                <c:pt idx="4590">
                  <c:v>35668</c:v>
                </c:pt>
                <c:pt idx="4591">
                  <c:v>35669</c:v>
                </c:pt>
                <c:pt idx="4592">
                  <c:v>35670</c:v>
                </c:pt>
                <c:pt idx="4593">
                  <c:v>35671</c:v>
                </c:pt>
                <c:pt idx="4594">
                  <c:v>35675</c:v>
                </c:pt>
                <c:pt idx="4595">
                  <c:v>35676</c:v>
                </c:pt>
                <c:pt idx="4596">
                  <c:v>35677</c:v>
                </c:pt>
                <c:pt idx="4597">
                  <c:v>35678</c:v>
                </c:pt>
                <c:pt idx="4598">
                  <c:v>35681</c:v>
                </c:pt>
                <c:pt idx="4599">
                  <c:v>35682</c:v>
                </c:pt>
                <c:pt idx="4600">
                  <c:v>35683</c:v>
                </c:pt>
                <c:pt idx="4601">
                  <c:v>35684</c:v>
                </c:pt>
                <c:pt idx="4602">
                  <c:v>35685</c:v>
                </c:pt>
                <c:pt idx="4603">
                  <c:v>35688</c:v>
                </c:pt>
                <c:pt idx="4604">
                  <c:v>35689</c:v>
                </c:pt>
                <c:pt idx="4605">
                  <c:v>35690</c:v>
                </c:pt>
                <c:pt idx="4606">
                  <c:v>35691</c:v>
                </c:pt>
                <c:pt idx="4607">
                  <c:v>35692</c:v>
                </c:pt>
                <c:pt idx="4608">
                  <c:v>35695</c:v>
                </c:pt>
                <c:pt idx="4609">
                  <c:v>35696</c:v>
                </c:pt>
                <c:pt idx="4610">
                  <c:v>35697</c:v>
                </c:pt>
                <c:pt idx="4611">
                  <c:v>35698</c:v>
                </c:pt>
                <c:pt idx="4612">
                  <c:v>35699</c:v>
                </c:pt>
                <c:pt idx="4613">
                  <c:v>35702</c:v>
                </c:pt>
                <c:pt idx="4614">
                  <c:v>35703</c:v>
                </c:pt>
                <c:pt idx="4615">
                  <c:v>35704</c:v>
                </c:pt>
                <c:pt idx="4616">
                  <c:v>35705</c:v>
                </c:pt>
                <c:pt idx="4617">
                  <c:v>35706</c:v>
                </c:pt>
                <c:pt idx="4618">
                  <c:v>35709</c:v>
                </c:pt>
                <c:pt idx="4619">
                  <c:v>35710</c:v>
                </c:pt>
                <c:pt idx="4620">
                  <c:v>35711</c:v>
                </c:pt>
                <c:pt idx="4621">
                  <c:v>35712</c:v>
                </c:pt>
                <c:pt idx="4622">
                  <c:v>35713</c:v>
                </c:pt>
                <c:pt idx="4623">
                  <c:v>35716</c:v>
                </c:pt>
                <c:pt idx="4624">
                  <c:v>35717</c:v>
                </c:pt>
                <c:pt idx="4625">
                  <c:v>35718</c:v>
                </c:pt>
                <c:pt idx="4626">
                  <c:v>35719</c:v>
                </c:pt>
                <c:pt idx="4627">
                  <c:v>35720</c:v>
                </c:pt>
                <c:pt idx="4628">
                  <c:v>35723</c:v>
                </c:pt>
                <c:pt idx="4629">
                  <c:v>35724</c:v>
                </c:pt>
                <c:pt idx="4630">
                  <c:v>35725</c:v>
                </c:pt>
                <c:pt idx="4631">
                  <c:v>35726</c:v>
                </c:pt>
                <c:pt idx="4632">
                  <c:v>35727</c:v>
                </c:pt>
                <c:pt idx="4633">
                  <c:v>35730</c:v>
                </c:pt>
                <c:pt idx="4634">
                  <c:v>35731</c:v>
                </c:pt>
                <c:pt idx="4635">
                  <c:v>35732</c:v>
                </c:pt>
                <c:pt idx="4636">
                  <c:v>35733</c:v>
                </c:pt>
                <c:pt idx="4637">
                  <c:v>35734</c:v>
                </c:pt>
                <c:pt idx="4638">
                  <c:v>35737</c:v>
                </c:pt>
                <c:pt idx="4639">
                  <c:v>35738</c:v>
                </c:pt>
                <c:pt idx="4640">
                  <c:v>35739</c:v>
                </c:pt>
                <c:pt idx="4641">
                  <c:v>35740</c:v>
                </c:pt>
                <c:pt idx="4642">
                  <c:v>35741</c:v>
                </c:pt>
                <c:pt idx="4643">
                  <c:v>35744</c:v>
                </c:pt>
                <c:pt idx="4644">
                  <c:v>35745</c:v>
                </c:pt>
                <c:pt idx="4645">
                  <c:v>35746</c:v>
                </c:pt>
                <c:pt idx="4646">
                  <c:v>35747</c:v>
                </c:pt>
                <c:pt idx="4647">
                  <c:v>35748</c:v>
                </c:pt>
                <c:pt idx="4648">
                  <c:v>35751</c:v>
                </c:pt>
                <c:pt idx="4649">
                  <c:v>35752</c:v>
                </c:pt>
                <c:pt idx="4650">
                  <c:v>35753</c:v>
                </c:pt>
                <c:pt idx="4651">
                  <c:v>35754</c:v>
                </c:pt>
                <c:pt idx="4652">
                  <c:v>35755</c:v>
                </c:pt>
                <c:pt idx="4653">
                  <c:v>35758</c:v>
                </c:pt>
                <c:pt idx="4654">
                  <c:v>35759</c:v>
                </c:pt>
                <c:pt idx="4655">
                  <c:v>35760</c:v>
                </c:pt>
                <c:pt idx="4656">
                  <c:v>35762</c:v>
                </c:pt>
                <c:pt idx="4657">
                  <c:v>35765</c:v>
                </c:pt>
                <c:pt idx="4658">
                  <c:v>35766</c:v>
                </c:pt>
                <c:pt idx="4659">
                  <c:v>35767</c:v>
                </c:pt>
                <c:pt idx="4660">
                  <c:v>35768</c:v>
                </c:pt>
                <c:pt idx="4661">
                  <c:v>35769</c:v>
                </c:pt>
                <c:pt idx="4662">
                  <c:v>35772</c:v>
                </c:pt>
                <c:pt idx="4663">
                  <c:v>35773</c:v>
                </c:pt>
                <c:pt idx="4664">
                  <c:v>35774</c:v>
                </c:pt>
                <c:pt idx="4665">
                  <c:v>35775</c:v>
                </c:pt>
                <c:pt idx="4666">
                  <c:v>35776</c:v>
                </c:pt>
                <c:pt idx="4667">
                  <c:v>35779</c:v>
                </c:pt>
                <c:pt idx="4668">
                  <c:v>35780</c:v>
                </c:pt>
                <c:pt idx="4669">
                  <c:v>35781</c:v>
                </c:pt>
                <c:pt idx="4670">
                  <c:v>35782</c:v>
                </c:pt>
                <c:pt idx="4671">
                  <c:v>35783</c:v>
                </c:pt>
                <c:pt idx="4672">
                  <c:v>35786</c:v>
                </c:pt>
                <c:pt idx="4673">
                  <c:v>35787</c:v>
                </c:pt>
                <c:pt idx="4674">
                  <c:v>35788</c:v>
                </c:pt>
                <c:pt idx="4675">
                  <c:v>35790</c:v>
                </c:pt>
                <c:pt idx="4676">
                  <c:v>35793</c:v>
                </c:pt>
                <c:pt idx="4677">
                  <c:v>35794</c:v>
                </c:pt>
                <c:pt idx="4678">
                  <c:v>35795</c:v>
                </c:pt>
                <c:pt idx="4679">
                  <c:v>35797</c:v>
                </c:pt>
                <c:pt idx="4680">
                  <c:v>35800</c:v>
                </c:pt>
                <c:pt idx="4681">
                  <c:v>35801</c:v>
                </c:pt>
                <c:pt idx="4682">
                  <c:v>35802</c:v>
                </c:pt>
                <c:pt idx="4683">
                  <c:v>35803</c:v>
                </c:pt>
                <c:pt idx="4684">
                  <c:v>35804</c:v>
                </c:pt>
                <c:pt idx="4685">
                  <c:v>35807</c:v>
                </c:pt>
                <c:pt idx="4686">
                  <c:v>35808</c:v>
                </c:pt>
                <c:pt idx="4687">
                  <c:v>35809</c:v>
                </c:pt>
                <c:pt idx="4688">
                  <c:v>35810</c:v>
                </c:pt>
                <c:pt idx="4689">
                  <c:v>35811</c:v>
                </c:pt>
                <c:pt idx="4690">
                  <c:v>35815</c:v>
                </c:pt>
                <c:pt idx="4691">
                  <c:v>35816</c:v>
                </c:pt>
                <c:pt idx="4692">
                  <c:v>35817</c:v>
                </c:pt>
                <c:pt idx="4693">
                  <c:v>35818</c:v>
                </c:pt>
                <c:pt idx="4694">
                  <c:v>35821</c:v>
                </c:pt>
                <c:pt idx="4695">
                  <c:v>35822</c:v>
                </c:pt>
                <c:pt idx="4696">
                  <c:v>35823</c:v>
                </c:pt>
                <c:pt idx="4697">
                  <c:v>35824</c:v>
                </c:pt>
                <c:pt idx="4698">
                  <c:v>35825</c:v>
                </c:pt>
                <c:pt idx="4699">
                  <c:v>35828</c:v>
                </c:pt>
                <c:pt idx="4700">
                  <c:v>35829</c:v>
                </c:pt>
                <c:pt idx="4701">
                  <c:v>35830</c:v>
                </c:pt>
                <c:pt idx="4702">
                  <c:v>35831</c:v>
                </c:pt>
                <c:pt idx="4703">
                  <c:v>35832</c:v>
                </c:pt>
                <c:pt idx="4704">
                  <c:v>35835</c:v>
                </c:pt>
                <c:pt idx="4705">
                  <c:v>35836</c:v>
                </c:pt>
                <c:pt idx="4706">
                  <c:v>35837</c:v>
                </c:pt>
                <c:pt idx="4707">
                  <c:v>35838</c:v>
                </c:pt>
                <c:pt idx="4708">
                  <c:v>35839</c:v>
                </c:pt>
                <c:pt idx="4709">
                  <c:v>35843</c:v>
                </c:pt>
                <c:pt idx="4710">
                  <c:v>35844</c:v>
                </c:pt>
                <c:pt idx="4711">
                  <c:v>35845</c:v>
                </c:pt>
                <c:pt idx="4712">
                  <c:v>35846</c:v>
                </c:pt>
                <c:pt idx="4713">
                  <c:v>35849</c:v>
                </c:pt>
                <c:pt idx="4714">
                  <c:v>35850</c:v>
                </c:pt>
                <c:pt idx="4715">
                  <c:v>35851</c:v>
                </c:pt>
                <c:pt idx="4716">
                  <c:v>35852</c:v>
                </c:pt>
                <c:pt idx="4717">
                  <c:v>35853</c:v>
                </c:pt>
                <c:pt idx="4718">
                  <c:v>35856</c:v>
                </c:pt>
                <c:pt idx="4719">
                  <c:v>35857</c:v>
                </c:pt>
                <c:pt idx="4720">
                  <c:v>35858</c:v>
                </c:pt>
                <c:pt idx="4721">
                  <c:v>35859</c:v>
                </c:pt>
                <c:pt idx="4722">
                  <c:v>35860</c:v>
                </c:pt>
                <c:pt idx="4723">
                  <c:v>35863</c:v>
                </c:pt>
                <c:pt idx="4724">
                  <c:v>35864</c:v>
                </c:pt>
                <c:pt idx="4725">
                  <c:v>35865</c:v>
                </c:pt>
                <c:pt idx="4726">
                  <c:v>35866</c:v>
                </c:pt>
                <c:pt idx="4727">
                  <c:v>35867</c:v>
                </c:pt>
                <c:pt idx="4728">
                  <c:v>35870</c:v>
                </c:pt>
                <c:pt idx="4729">
                  <c:v>35871</c:v>
                </c:pt>
                <c:pt idx="4730">
                  <c:v>35872</c:v>
                </c:pt>
                <c:pt idx="4731">
                  <c:v>35873</c:v>
                </c:pt>
                <c:pt idx="4732">
                  <c:v>35874</c:v>
                </c:pt>
                <c:pt idx="4733">
                  <c:v>35877</c:v>
                </c:pt>
                <c:pt idx="4734">
                  <c:v>35878</c:v>
                </c:pt>
                <c:pt idx="4735">
                  <c:v>35879</c:v>
                </c:pt>
                <c:pt idx="4736">
                  <c:v>35880</c:v>
                </c:pt>
                <c:pt idx="4737">
                  <c:v>35881</c:v>
                </c:pt>
                <c:pt idx="4738">
                  <c:v>35884</c:v>
                </c:pt>
                <c:pt idx="4739">
                  <c:v>35885</c:v>
                </c:pt>
                <c:pt idx="4740">
                  <c:v>35886</c:v>
                </c:pt>
                <c:pt idx="4741">
                  <c:v>35887</c:v>
                </c:pt>
                <c:pt idx="4742">
                  <c:v>35888</c:v>
                </c:pt>
                <c:pt idx="4743">
                  <c:v>35891</c:v>
                </c:pt>
                <c:pt idx="4744">
                  <c:v>35892</c:v>
                </c:pt>
                <c:pt idx="4745">
                  <c:v>35893</c:v>
                </c:pt>
                <c:pt idx="4746">
                  <c:v>35894</c:v>
                </c:pt>
                <c:pt idx="4747">
                  <c:v>35898</c:v>
                </c:pt>
                <c:pt idx="4748">
                  <c:v>35899</c:v>
                </c:pt>
                <c:pt idx="4749">
                  <c:v>35900</c:v>
                </c:pt>
                <c:pt idx="4750">
                  <c:v>35901</c:v>
                </c:pt>
                <c:pt idx="4751">
                  <c:v>35902</c:v>
                </c:pt>
                <c:pt idx="4752">
                  <c:v>35905</c:v>
                </c:pt>
                <c:pt idx="4753">
                  <c:v>35906</c:v>
                </c:pt>
                <c:pt idx="4754">
                  <c:v>35907</c:v>
                </c:pt>
                <c:pt idx="4755">
                  <c:v>35908</c:v>
                </c:pt>
                <c:pt idx="4756">
                  <c:v>35909</c:v>
                </c:pt>
                <c:pt idx="4757">
                  <c:v>35912</c:v>
                </c:pt>
                <c:pt idx="4758">
                  <c:v>35913</c:v>
                </c:pt>
                <c:pt idx="4759">
                  <c:v>35914</c:v>
                </c:pt>
                <c:pt idx="4760">
                  <c:v>35915</c:v>
                </c:pt>
                <c:pt idx="4761">
                  <c:v>35916</c:v>
                </c:pt>
                <c:pt idx="4762">
                  <c:v>35919</c:v>
                </c:pt>
                <c:pt idx="4763">
                  <c:v>35920</c:v>
                </c:pt>
                <c:pt idx="4764">
                  <c:v>35921</c:v>
                </c:pt>
                <c:pt idx="4765">
                  <c:v>35922</c:v>
                </c:pt>
                <c:pt idx="4766">
                  <c:v>35923</c:v>
                </c:pt>
                <c:pt idx="4767">
                  <c:v>35926</c:v>
                </c:pt>
                <c:pt idx="4768">
                  <c:v>35927</c:v>
                </c:pt>
                <c:pt idx="4769">
                  <c:v>35928</c:v>
                </c:pt>
                <c:pt idx="4770">
                  <c:v>35929</c:v>
                </c:pt>
                <c:pt idx="4771">
                  <c:v>35930</c:v>
                </c:pt>
                <c:pt idx="4772">
                  <c:v>35933</c:v>
                </c:pt>
                <c:pt idx="4773">
                  <c:v>35934</c:v>
                </c:pt>
                <c:pt idx="4774">
                  <c:v>35935</c:v>
                </c:pt>
                <c:pt idx="4775">
                  <c:v>35936</c:v>
                </c:pt>
                <c:pt idx="4776">
                  <c:v>35937</c:v>
                </c:pt>
                <c:pt idx="4777">
                  <c:v>35941</c:v>
                </c:pt>
                <c:pt idx="4778">
                  <c:v>35942</c:v>
                </c:pt>
                <c:pt idx="4779">
                  <c:v>35943</c:v>
                </c:pt>
                <c:pt idx="4780">
                  <c:v>35944</c:v>
                </c:pt>
                <c:pt idx="4781">
                  <c:v>35947</c:v>
                </c:pt>
                <c:pt idx="4782">
                  <c:v>35948</c:v>
                </c:pt>
                <c:pt idx="4783">
                  <c:v>35949</c:v>
                </c:pt>
                <c:pt idx="4784">
                  <c:v>35950</c:v>
                </c:pt>
                <c:pt idx="4785">
                  <c:v>35951</c:v>
                </c:pt>
                <c:pt idx="4786">
                  <c:v>35954</c:v>
                </c:pt>
                <c:pt idx="4787">
                  <c:v>35955</c:v>
                </c:pt>
                <c:pt idx="4788">
                  <c:v>35956</c:v>
                </c:pt>
                <c:pt idx="4789">
                  <c:v>35957</c:v>
                </c:pt>
                <c:pt idx="4790">
                  <c:v>35958</c:v>
                </c:pt>
                <c:pt idx="4791">
                  <c:v>35961</c:v>
                </c:pt>
                <c:pt idx="4792">
                  <c:v>35962</c:v>
                </c:pt>
                <c:pt idx="4793">
                  <c:v>35963</c:v>
                </c:pt>
                <c:pt idx="4794">
                  <c:v>35964</c:v>
                </c:pt>
                <c:pt idx="4795">
                  <c:v>35965</c:v>
                </c:pt>
                <c:pt idx="4796">
                  <c:v>35968</c:v>
                </c:pt>
                <c:pt idx="4797">
                  <c:v>35969</c:v>
                </c:pt>
                <c:pt idx="4798">
                  <c:v>35970</c:v>
                </c:pt>
                <c:pt idx="4799">
                  <c:v>35971</c:v>
                </c:pt>
                <c:pt idx="4800">
                  <c:v>35972</c:v>
                </c:pt>
                <c:pt idx="4801">
                  <c:v>35975</c:v>
                </c:pt>
                <c:pt idx="4802">
                  <c:v>35976</c:v>
                </c:pt>
                <c:pt idx="4803">
                  <c:v>35977</c:v>
                </c:pt>
                <c:pt idx="4804">
                  <c:v>35978</c:v>
                </c:pt>
                <c:pt idx="4805">
                  <c:v>35982</c:v>
                </c:pt>
                <c:pt idx="4806">
                  <c:v>35983</c:v>
                </c:pt>
                <c:pt idx="4807">
                  <c:v>35984</c:v>
                </c:pt>
                <c:pt idx="4808">
                  <c:v>35985</c:v>
                </c:pt>
                <c:pt idx="4809">
                  <c:v>35986</c:v>
                </c:pt>
                <c:pt idx="4810">
                  <c:v>35989</c:v>
                </c:pt>
                <c:pt idx="4811">
                  <c:v>35990</c:v>
                </c:pt>
                <c:pt idx="4812">
                  <c:v>35991</c:v>
                </c:pt>
                <c:pt idx="4813">
                  <c:v>35992</c:v>
                </c:pt>
                <c:pt idx="4814">
                  <c:v>35993</c:v>
                </c:pt>
                <c:pt idx="4815">
                  <c:v>35996</c:v>
                </c:pt>
                <c:pt idx="4816">
                  <c:v>35997</c:v>
                </c:pt>
                <c:pt idx="4817">
                  <c:v>35998</c:v>
                </c:pt>
                <c:pt idx="4818">
                  <c:v>35999</c:v>
                </c:pt>
                <c:pt idx="4819">
                  <c:v>36000</c:v>
                </c:pt>
                <c:pt idx="4820">
                  <c:v>36003</c:v>
                </c:pt>
                <c:pt idx="4821">
                  <c:v>36004</c:v>
                </c:pt>
                <c:pt idx="4822">
                  <c:v>36005</c:v>
                </c:pt>
                <c:pt idx="4823">
                  <c:v>36006</c:v>
                </c:pt>
                <c:pt idx="4824">
                  <c:v>36007</c:v>
                </c:pt>
                <c:pt idx="4825">
                  <c:v>36010</c:v>
                </c:pt>
                <c:pt idx="4826">
                  <c:v>36011</c:v>
                </c:pt>
                <c:pt idx="4827">
                  <c:v>36012</c:v>
                </c:pt>
                <c:pt idx="4828">
                  <c:v>36013</c:v>
                </c:pt>
                <c:pt idx="4829">
                  <c:v>36014</c:v>
                </c:pt>
                <c:pt idx="4830">
                  <c:v>36017</c:v>
                </c:pt>
                <c:pt idx="4831">
                  <c:v>36018</c:v>
                </c:pt>
                <c:pt idx="4832">
                  <c:v>36019</c:v>
                </c:pt>
                <c:pt idx="4833">
                  <c:v>36020</c:v>
                </c:pt>
                <c:pt idx="4834">
                  <c:v>36021</c:v>
                </c:pt>
                <c:pt idx="4835">
                  <c:v>36024</c:v>
                </c:pt>
                <c:pt idx="4836">
                  <c:v>36025</c:v>
                </c:pt>
                <c:pt idx="4837">
                  <c:v>36026</c:v>
                </c:pt>
                <c:pt idx="4838">
                  <c:v>36027</c:v>
                </c:pt>
                <c:pt idx="4839">
                  <c:v>36028</c:v>
                </c:pt>
                <c:pt idx="4840">
                  <c:v>36031</c:v>
                </c:pt>
                <c:pt idx="4841">
                  <c:v>36032</c:v>
                </c:pt>
                <c:pt idx="4842">
                  <c:v>36033</c:v>
                </c:pt>
                <c:pt idx="4843">
                  <c:v>36034</c:v>
                </c:pt>
                <c:pt idx="4844">
                  <c:v>36035</c:v>
                </c:pt>
                <c:pt idx="4845">
                  <c:v>36038</c:v>
                </c:pt>
                <c:pt idx="4846">
                  <c:v>36039</c:v>
                </c:pt>
                <c:pt idx="4847">
                  <c:v>36040</c:v>
                </c:pt>
                <c:pt idx="4848">
                  <c:v>36041</c:v>
                </c:pt>
                <c:pt idx="4849">
                  <c:v>36042</c:v>
                </c:pt>
                <c:pt idx="4850">
                  <c:v>36046</c:v>
                </c:pt>
                <c:pt idx="4851">
                  <c:v>36047</c:v>
                </c:pt>
                <c:pt idx="4852">
                  <c:v>36048</c:v>
                </c:pt>
                <c:pt idx="4853">
                  <c:v>36049</c:v>
                </c:pt>
                <c:pt idx="4854">
                  <c:v>36052</c:v>
                </c:pt>
                <c:pt idx="4855">
                  <c:v>36053</c:v>
                </c:pt>
                <c:pt idx="4856">
                  <c:v>36054</c:v>
                </c:pt>
                <c:pt idx="4857">
                  <c:v>36055</c:v>
                </c:pt>
                <c:pt idx="4858">
                  <c:v>36056</c:v>
                </c:pt>
                <c:pt idx="4859">
                  <c:v>36059</c:v>
                </c:pt>
                <c:pt idx="4860">
                  <c:v>36060</c:v>
                </c:pt>
                <c:pt idx="4861">
                  <c:v>36061</c:v>
                </c:pt>
                <c:pt idx="4862">
                  <c:v>36062</c:v>
                </c:pt>
                <c:pt idx="4863">
                  <c:v>36063</c:v>
                </c:pt>
                <c:pt idx="4864">
                  <c:v>36066</c:v>
                </c:pt>
                <c:pt idx="4865">
                  <c:v>36067</c:v>
                </c:pt>
                <c:pt idx="4866">
                  <c:v>36068</c:v>
                </c:pt>
                <c:pt idx="4867">
                  <c:v>36069</c:v>
                </c:pt>
                <c:pt idx="4868">
                  <c:v>36070</c:v>
                </c:pt>
                <c:pt idx="4869">
                  <c:v>36073</c:v>
                </c:pt>
                <c:pt idx="4870">
                  <c:v>36074</c:v>
                </c:pt>
                <c:pt idx="4871">
                  <c:v>36075</c:v>
                </c:pt>
                <c:pt idx="4872">
                  <c:v>36076</c:v>
                </c:pt>
                <c:pt idx="4873">
                  <c:v>36077</c:v>
                </c:pt>
                <c:pt idx="4874">
                  <c:v>36080</c:v>
                </c:pt>
                <c:pt idx="4875">
                  <c:v>36081</c:v>
                </c:pt>
                <c:pt idx="4876">
                  <c:v>36082</c:v>
                </c:pt>
                <c:pt idx="4877">
                  <c:v>36083</c:v>
                </c:pt>
                <c:pt idx="4878">
                  <c:v>36084</c:v>
                </c:pt>
                <c:pt idx="4879">
                  <c:v>36087</c:v>
                </c:pt>
                <c:pt idx="4880">
                  <c:v>36088</c:v>
                </c:pt>
                <c:pt idx="4881">
                  <c:v>36089</c:v>
                </c:pt>
                <c:pt idx="4882">
                  <c:v>36090</c:v>
                </c:pt>
                <c:pt idx="4883">
                  <c:v>36091</c:v>
                </c:pt>
                <c:pt idx="4884">
                  <c:v>36094</c:v>
                </c:pt>
                <c:pt idx="4885">
                  <c:v>36095</c:v>
                </c:pt>
                <c:pt idx="4886">
                  <c:v>36096</c:v>
                </c:pt>
                <c:pt idx="4887">
                  <c:v>36097</c:v>
                </c:pt>
                <c:pt idx="4888">
                  <c:v>36098</c:v>
                </c:pt>
                <c:pt idx="4889">
                  <c:v>36101</c:v>
                </c:pt>
                <c:pt idx="4890">
                  <c:v>36102</c:v>
                </c:pt>
                <c:pt idx="4891">
                  <c:v>36103</c:v>
                </c:pt>
                <c:pt idx="4892">
                  <c:v>36104</c:v>
                </c:pt>
                <c:pt idx="4893">
                  <c:v>36105</c:v>
                </c:pt>
                <c:pt idx="4894">
                  <c:v>36108</c:v>
                </c:pt>
                <c:pt idx="4895">
                  <c:v>36109</c:v>
                </c:pt>
                <c:pt idx="4896">
                  <c:v>36110</c:v>
                </c:pt>
                <c:pt idx="4897">
                  <c:v>36111</c:v>
                </c:pt>
                <c:pt idx="4898">
                  <c:v>36112</c:v>
                </c:pt>
                <c:pt idx="4899">
                  <c:v>36115</c:v>
                </c:pt>
                <c:pt idx="4900">
                  <c:v>36116</c:v>
                </c:pt>
                <c:pt idx="4901">
                  <c:v>36117</c:v>
                </c:pt>
                <c:pt idx="4902">
                  <c:v>36118</c:v>
                </c:pt>
                <c:pt idx="4903">
                  <c:v>36119</c:v>
                </c:pt>
                <c:pt idx="4904">
                  <c:v>36122</c:v>
                </c:pt>
                <c:pt idx="4905">
                  <c:v>36123</c:v>
                </c:pt>
                <c:pt idx="4906">
                  <c:v>36124</c:v>
                </c:pt>
                <c:pt idx="4907">
                  <c:v>36126</c:v>
                </c:pt>
                <c:pt idx="4908">
                  <c:v>36129</c:v>
                </c:pt>
                <c:pt idx="4909">
                  <c:v>36130</c:v>
                </c:pt>
                <c:pt idx="4910">
                  <c:v>36131</c:v>
                </c:pt>
                <c:pt idx="4911">
                  <c:v>36132</c:v>
                </c:pt>
                <c:pt idx="4912">
                  <c:v>36133</c:v>
                </c:pt>
                <c:pt idx="4913">
                  <c:v>36136</c:v>
                </c:pt>
                <c:pt idx="4914">
                  <c:v>36137</c:v>
                </c:pt>
                <c:pt idx="4915">
                  <c:v>36138</c:v>
                </c:pt>
                <c:pt idx="4916">
                  <c:v>36139</c:v>
                </c:pt>
                <c:pt idx="4917">
                  <c:v>36140</c:v>
                </c:pt>
                <c:pt idx="4918">
                  <c:v>36143</c:v>
                </c:pt>
                <c:pt idx="4919">
                  <c:v>36144</c:v>
                </c:pt>
                <c:pt idx="4920">
                  <c:v>36145</c:v>
                </c:pt>
                <c:pt idx="4921">
                  <c:v>36146</c:v>
                </c:pt>
                <c:pt idx="4922">
                  <c:v>36147</c:v>
                </c:pt>
                <c:pt idx="4923">
                  <c:v>36150</c:v>
                </c:pt>
                <c:pt idx="4924">
                  <c:v>36151</c:v>
                </c:pt>
                <c:pt idx="4925">
                  <c:v>36152</c:v>
                </c:pt>
                <c:pt idx="4926">
                  <c:v>36153</c:v>
                </c:pt>
                <c:pt idx="4927">
                  <c:v>36157</c:v>
                </c:pt>
                <c:pt idx="4928">
                  <c:v>36158</c:v>
                </c:pt>
                <c:pt idx="4929">
                  <c:v>36159</c:v>
                </c:pt>
                <c:pt idx="4930">
                  <c:v>36160</c:v>
                </c:pt>
                <c:pt idx="4931">
                  <c:v>36164</c:v>
                </c:pt>
                <c:pt idx="4932">
                  <c:v>36165</c:v>
                </c:pt>
                <c:pt idx="4933">
                  <c:v>36166</c:v>
                </c:pt>
                <c:pt idx="4934">
                  <c:v>36167</c:v>
                </c:pt>
                <c:pt idx="4935">
                  <c:v>36168</c:v>
                </c:pt>
                <c:pt idx="4936">
                  <c:v>36171</c:v>
                </c:pt>
                <c:pt idx="4937">
                  <c:v>36172</c:v>
                </c:pt>
                <c:pt idx="4938">
                  <c:v>36173</c:v>
                </c:pt>
                <c:pt idx="4939">
                  <c:v>36174</c:v>
                </c:pt>
                <c:pt idx="4940">
                  <c:v>36175</c:v>
                </c:pt>
                <c:pt idx="4941">
                  <c:v>36179</c:v>
                </c:pt>
                <c:pt idx="4942">
                  <c:v>36180</c:v>
                </c:pt>
                <c:pt idx="4943">
                  <c:v>36181</c:v>
                </c:pt>
                <c:pt idx="4944">
                  <c:v>36182</c:v>
                </c:pt>
                <c:pt idx="4945">
                  <c:v>36185</c:v>
                </c:pt>
                <c:pt idx="4946">
                  <c:v>36186</c:v>
                </c:pt>
                <c:pt idx="4947">
                  <c:v>36187</c:v>
                </c:pt>
                <c:pt idx="4948">
                  <c:v>36188</c:v>
                </c:pt>
                <c:pt idx="4949">
                  <c:v>36189</c:v>
                </c:pt>
                <c:pt idx="4950">
                  <c:v>36192</c:v>
                </c:pt>
                <c:pt idx="4951">
                  <c:v>36193</c:v>
                </c:pt>
                <c:pt idx="4952">
                  <c:v>36194</c:v>
                </c:pt>
                <c:pt idx="4953">
                  <c:v>36195</c:v>
                </c:pt>
                <c:pt idx="4954">
                  <c:v>36196</c:v>
                </c:pt>
                <c:pt idx="4955">
                  <c:v>36199</c:v>
                </c:pt>
                <c:pt idx="4956">
                  <c:v>36200</c:v>
                </c:pt>
                <c:pt idx="4957">
                  <c:v>36201</c:v>
                </c:pt>
                <c:pt idx="4958">
                  <c:v>36202</c:v>
                </c:pt>
                <c:pt idx="4959">
                  <c:v>36203</c:v>
                </c:pt>
                <c:pt idx="4960">
                  <c:v>36207</c:v>
                </c:pt>
                <c:pt idx="4961">
                  <c:v>36208</c:v>
                </c:pt>
                <c:pt idx="4962">
                  <c:v>36209</c:v>
                </c:pt>
                <c:pt idx="4963">
                  <c:v>36210</c:v>
                </c:pt>
                <c:pt idx="4964">
                  <c:v>36213</c:v>
                </c:pt>
                <c:pt idx="4965">
                  <c:v>36214</c:v>
                </c:pt>
                <c:pt idx="4966">
                  <c:v>36215</c:v>
                </c:pt>
                <c:pt idx="4967">
                  <c:v>36216</c:v>
                </c:pt>
                <c:pt idx="4968">
                  <c:v>36217</c:v>
                </c:pt>
                <c:pt idx="4969">
                  <c:v>36220</c:v>
                </c:pt>
                <c:pt idx="4970">
                  <c:v>36221</c:v>
                </c:pt>
                <c:pt idx="4971">
                  <c:v>36222</c:v>
                </c:pt>
                <c:pt idx="4972">
                  <c:v>36223</c:v>
                </c:pt>
                <c:pt idx="4973">
                  <c:v>36224</c:v>
                </c:pt>
                <c:pt idx="4974">
                  <c:v>36227</c:v>
                </c:pt>
                <c:pt idx="4975">
                  <c:v>36228</c:v>
                </c:pt>
                <c:pt idx="4976">
                  <c:v>36229</c:v>
                </c:pt>
                <c:pt idx="4977">
                  <c:v>36230</c:v>
                </c:pt>
                <c:pt idx="4978">
                  <c:v>36231</c:v>
                </c:pt>
                <c:pt idx="4979">
                  <c:v>36234</c:v>
                </c:pt>
                <c:pt idx="4980">
                  <c:v>36235</c:v>
                </c:pt>
                <c:pt idx="4981">
                  <c:v>36236</c:v>
                </c:pt>
                <c:pt idx="4982">
                  <c:v>36237</c:v>
                </c:pt>
                <c:pt idx="4983">
                  <c:v>36238</c:v>
                </c:pt>
                <c:pt idx="4984">
                  <c:v>36241</c:v>
                </c:pt>
                <c:pt idx="4985">
                  <c:v>36242</c:v>
                </c:pt>
                <c:pt idx="4986">
                  <c:v>36243</c:v>
                </c:pt>
                <c:pt idx="4987">
                  <c:v>36244</c:v>
                </c:pt>
                <c:pt idx="4988">
                  <c:v>36245</c:v>
                </c:pt>
                <c:pt idx="4989">
                  <c:v>36248</c:v>
                </c:pt>
                <c:pt idx="4990">
                  <c:v>36249</c:v>
                </c:pt>
                <c:pt idx="4991">
                  <c:v>36250</c:v>
                </c:pt>
                <c:pt idx="4992">
                  <c:v>36251</c:v>
                </c:pt>
                <c:pt idx="4993">
                  <c:v>36255</c:v>
                </c:pt>
                <c:pt idx="4994">
                  <c:v>36256</c:v>
                </c:pt>
                <c:pt idx="4995">
                  <c:v>36257</c:v>
                </c:pt>
                <c:pt idx="4996">
                  <c:v>36258</c:v>
                </c:pt>
                <c:pt idx="4997">
                  <c:v>36259</c:v>
                </c:pt>
                <c:pt idx="4998">
                  <c:v>36262</c:v>
                </c:pt>
                <c:pt idx="4999">
                  <c:v>36263</c:v>
                </c:pt>
                <c:pt idx="5000">
                  <c:v>36264</c:v>
                </c:pt>
                <c:pt idx="5001">
                  <c:v>36265</c:v>
                </c:pt>
                <c:pt idx="5002">
                  <c:v>36266</c:v>
                </c:pt>
                <c:pt idx="5003">
                  <c:v>36269</c:v>
                </c:pt>
                <c:pt idx="5004">
                  <c:v>36270</c:v>
                </c:pt>
                <c:pt idx="5005">
                  <c:v>36271</c:v>
                </c:pt>
                <c:pt idx="5006">
                  <c:v>36272</c:v>
                </c:pt>
                <c:pt idx="5007">
                  <c:v>36273</c:v>
                </c:pt>
                <c:pt idx="5008">
                  <c:v>36276</c:v>
                </c:pt>
                <c:pt idx="5009">
                  <c:v>36277</c:v>
                </c:pt>
                <c:pt idx="5010">
                  <c:v>36278</c:v>
                </c:pt>
                <c:pt idx="5011">
                  <c:v>36279</c:v>
                </c:pt>
                <c:pt idx="5012">
                  <c:v>36280</c:v>
                </c:pt>
                <c:pt idx="5013">
                  <c:v>36283</c:v>
                </c:pt>
                <c:pt idx="5014">
                  <c:v>36284</c:v>
                </c:pt>
                <c:pt idx="5015">
                  <c:v>36285</c:v>
                </c:pt>
                <c:pt idx="5016">
                  <c:v>36286</c:v>
                </c:pt>
                <c:pt idx="5017">
                  <c:v>36287</c:v>
                </c:pt>
                <c:pt idx="5018">
                  <c:v>36290</c:v>
                </c:pt>
                <c:pt idx="5019">
                  <c:v>36291</c:v>
                </c:pt>
                <c:pt idx="5020">
                  <c:v>36292</c:v>
                </c:pt>
                <c:pt idx="5021">
                  <c:v>36293</c:v>
                </c:pt>
                <c:pt idx="5022">
                  <c:v>36294</c:v>
                </c:pt>
                <c:pt idx="5023">
                  <c:v>36297</c:v>
                </c:pt>
                <c:pt idx="5024">
                  <c:v>36298</c:v>
                </c:pt>
                <c:pt idx="5025">
                  <c:v>36299</c:v>
                </c:pt>
                <c:pt idx="5026">
                  <c:v>36300</c:v>
                </c:pt>
                <c:pt idx="5027">
                  <c:v>36301</c:v>
                </c:pt>
                <c:pt idx="5028">
                  <c:v>36304</c:v>
                </c:pt>
                <c:pt idx="5029">
                  <c:v>36305</c:v>
                </c:pt>
                <c:pt idx="5030">
                  <c:v>36306</c:v>
                </c:pt>
                <c:pt idx="5031">
                  <c:v>36307</c:v>
                </c:pt>
                <c:pt idx="5032">
                  <c:v>36308</c:v>
                </c:pt>
                <c:pt idx="5033">
                  <c:v>36312</c:v>
                </c:pt>
                <c:pt idx="5034">
                  <c:v>36313</c:v>
                </c:pt>
                <c:pt idx="5035">
                  <c:v>36314</c:v>
                </c:pt>
                <c:pt idx="5036">
                  <c:v>36315</c:v>
                </c:pt>
                <c:pt idx="5037">
                  <c:v>36318</c:v>
                </c:pt>
                <c:pt idx="5038">
                  <c:v>36319</c:v>
                </c:pt>
                <c:pt idx="5039">
                  <c:v>36320</c:v>
                </c:pt>
                <c:pt idx="5040">
                  <c:v>36321</c:v>
                </c:pt>
                <c:pt idx="5041">
                  <c:v>36322</c:v>
                </c:pt>
                <c:pt idx="5042">
                  <c:v>36325</c:v>
                </c:pt>
                <c:pt idx="5043">
                  <c:v>36326</c:v>
                </c:pt>
                <c:pt idx="5044">
                  <c:v>36327</c:v>
                </c:pt>
                <c:pt idx="5045">
                  <c:v>36328</c:v>
                </c:pt>
                <c:pt idx="5046">
                  <c:v>36329</c:v>
                </c:pt>
                <c:pt idx="5047">
                  <c:v>36332</c:v>
                </c:pt>
                <c:pt idx="5048">
                  <c:v>36333</c:v>
                </c:pt>
                <c:pt idx="5049">
                  <c:v>36334</c:v>
                </c:pt>
                <c:pt idx="5050">
                  <c:v>36335</c:v>
                </c:pt>
                <c:pt idx="5051">
                  <c:v>36336</c:v>
                </c:pt>
                <c:pt idx="5052">
                  <c:v>36339</c:v>
                </c:pt>
                <c:pt idx="5053">
                  <c:v>36340</c:v>
                </c:pt>
                <c:pt idx="5054">
                  <c:v>36341</c:v>
                </c:pt>
                <c:pt idx="5055">
                  <c:v>36342</c:v>
                </c:pt>
                <c:pt idx="5056">
                  <c:v>36343</c:v>
                </c:pt>
                <c:pt idx="5057">
                  <c:v>36347</c:v>
                </c:pt>
                <c:pt idx="5058">
                  <c:v>36348</c:v>
                </c:pt>
                <c:pt idx="5059">
                  <c:v>36349</c:v>
                </c:pt>
                <c:pt idx="5060">
                  <c:v>36350</c:v>
                </c:pt>
                <c:pt idx="5061">
                  <c:v>36353</c:v>
                </c:pt>
                <c:pt idx="5062">
                  <c:v>36354</c:v>
                </c:pt>
                <c:pt idx="5063">
                  <c:v>36355</c:v>
                </c:pt>
                <c:pt idx="5064">
                  <c:v>36356</c:v>
                </c:pt>
                <c:pt idx="5065">
                  <c:v>36357</c:v>
                </c:pt>
                <c:pt idx="5066">
                  <c:v>36360</c:v>
                </c:pt>
                <c:pt idx="5067">
                  <c:v>36361</c:v>
                </c:pt>
                <c:pt idx="5068">
                  <c:v>36362</c:v>
                </c:pt>
                <c:pt idx="5069">
                  <c:v>36363</c:v>
                </c:pt>
                <c:pt idx="5070">
                  <c:v>36364</c:v>
                </c:pt>
                <c:pt idx="5071">
                  <c:v>36367</c:v>
                </c:pt>
                <c:pt idx="5072">
                  <c:v>36368</c:v>
                </c:pt>
                <c:pt idx="5073">
                  <c:v>36369</c:v>
                </c:pt>
                <c:pt idx="5074">
                  <c:v>36370</c:v>
                </c:pt>
                <c:pt idx="5075">
                  <c:v>36371</c:v>
                </c:pt>
                <c:pt idx="5076">
                  <c:v>36374</c:v>
                </c:pt>
                <c:pt idx="5077">
                  <c:v>36375</c:v>
                </c:pt>
                <c:pt idx="5078">
                  <c:v>36376</c:v>
                </c:pt>
                <c:pt idx="5079">
                  <c:v>36377</c:v>
                </c:pt>
                <c:pt idx="5080">
                  <c:v>36378</c:v>
                </c:pt>
                <c:pt idx="5081">
                  <c:v>36381</c:v>
                </c:pt>
                <c:pt idx="5082">
                  <c:v>36382</c:v>
                </c:pt>
                <c:pt idx="5083">
                  <c:v>36383</c:v>
                </c:pt>
                <c:pt idx="5084">
                  <c:v>36384</c:v>
                </c:pt>
                <c:pt idx="5085">
                  <c:v>36385</c:v>
                </c:pt>
                <c:pt idx="5086">
                  <c:v>36388</c:v>
                </c:pt>
                <c:pt idx="5087">
                  <c:v>36389</c:v>
                </c:pt>
                <c:pt idx="5088">
                  <c:v>36390</c:v>
                </c:pt>
                <c:pt idx="5089">
                  <c:v>36391</c:v>
                </c:pt>
                <c:pt idx="5090">
                  <c:v>36392</c:v>
                </c:pt>
                <c:pt idx="5091">
                  <c:v>36395</c:v>
                </c:pt>
                <c:pt idx="5092">
                  <c:v>36396</c:v>
                </c:pt>
                <c:pt idx="5093">
                  <c:v>36397</c:v>
                </c:pt>
                <c:pt idx="5094">
                  <c:v>36398</c:v>
                </c:pt>
                <c:pt idx="5095">
                  <c:v>36399</c:v>
                </c:pt>
                <c:pt idx="5096">
                  <c:v>36402</c:v>
                </c:pt>
                <c:pt idx="5097">
                  <c:v>36403</c:v>
                </c:pt>
                <c:pt idx="5098">
                  <c:v>36404</c:v>
                </c:pt>
                <c:pt idx="5099">
                  <c:v>36405</c:v>
                </c:pt>
                <c:pt idx="5100">
                  <c:v>36406</c:v>
                </c:pt>
                <c:pt idx="5101">
                  <c:v>36410</c:v>
                </c:pt>
                <c:pt idx="5102">
                  <c:v>36411</c:v>
                </c:pt>
                <c:pt idx="5103">
                  <c:v>36412</c:v>
                </c:pt>
                <c:pt idx="5104">
                  <c:v>36413</c:v>
                </c:pt>
                <c:pt idx="5105">
                  <c:v>36416</c:v>
                </c:pt>
                <c:pt idx="5106">
                  <c:v>36417</c:v>
                </c:pt>
                <c:pt idx="5107">
                  <c:v>36418</c:v>
                </c:pt>
                <c:pt idx="5108">
                  <c:v>36419</c:v>
                </c:pt>
                <c:pt idx="5109">
                  <c:v>36420</c:v>
                </c:pt>
                <c:pt idx="5110">
                  <c:v>36423</c:v>
                </c:pt>
                <c:pt idx="5111">
                  <c:v>36424</c:v>
                </c:pt>
                <c:pt idx="5112">
                  <c:v>36425</c:v>
                </c:pt>
                <c:pt idx="5113">
                  <c:v>36426</c:v>
                </c:pt>
                <c:pt idx="5114">
                  <c:v>36427</c:v>
                </c:pt>
                <c:pt idx="5115">
                  <c:v>36430</c:v>
                </c:pt>
                <c:pt idx="5116">
                  <c:v>36431</c:v>
                </c:pt>
                <c:pt idx="5117">
                  <c:v>36432</c:v>
                </c:pt>
                <c:pt idx="5118">
                  <c:v>36433</c:v>
                </c:pt>
                <c:pt idx="5119">
                  <c:v>36434</c:v>
                </c:pt>
                <c:pt idx="5120">
                  <c:v>36437</c:v>
                </c:pt>
                <c:pt idx="5121">
                  <c:v>36438</c:v>
                </c:pt>
                <c:pt idx="5122">
                  <c:v>36439</c:v>
                </c:pt>
                <c:pt idx="5123">
                  <c:v>36440</c:v>
                </c:pt>
                <c:pt idx="5124">
                  <c:v>36441</c:v>
                </c:pt>
                <c:pt idx="5125">
                  <c:v>36444</c:v>
                </c:pt>
                <c:pt idx="5126">
                  <c:v>36445</c:v>
                </c:pt>
                <c:pt idx="5127">
                  <c:v>36446</c:v>
                </c:pt>
                <c:pt idx="5128">
                  <c:v>36447</c:v>
                </c:pt>
                <c:pt idx="5129">
                  <c:v>36448</c:v>
                </c:pt>
                <c:pt idx="5130">
                  <c:v>36451</c:v>
                </c:pt>
                <c:pt idx="5131">
                  <c:v>36452</c:v>
                </c:pt>
                <c:pt idx="5132">
                  <c:v>36453</c:v>
                </c:pt>
                <c:pt idx="5133">
                  <c:v>36454</c:v>
                </c:pt>
                <c:pt idx="5134">
                  <c:v>36455</c:v>
                </c:pt>
                <c:pt idx="5135">
                  <c:v>36458</c:v>
                </c:pt>
                <c:pt idx="5136">
                  <c:v>36459</c:v>
                </c:pt>
                <c:pt idx="5137">
                  <c:v>36460</c:v>
                </c:pt>
                <c:pt idx="5138">
                  <c:v>36461</c:v>
                </c:pt>
                <c:pt idx="5139">
                  <c:v>36462</c:v>
                </c:pt>
                <c:pt idx="5140">
                  <c:v>36465</c:v>
                </c:pt>
                <c:pt idx="5141">
                  <c:v>36466</c:v>
                </c:pt>
                <c:pt idx="5142">
                  <c:v>36467</c:v>
                </c:pt>
                <c:pt idx="5143">
                  <c:v>36468</c:v>
                </c:pt>
                <c:pt idx="5144">
                  <c:v>36469</c:v>
                </c:pt>
                <c:pt idx="5145">
                  <c:v>36472</c:v>
                </c:pt>
                <c:pt idx="5146">
                  <c:v>36473</c:v>
                </c:pt>
                <c:pt idx="5147">
                  <c:v>36474</c:v>
                </c:pt>
                <c:pt idx="5148">
                  <c:v>36475</c:v>
                </c:pt>
                <c:pt idx="5149">
                  <c:v>36476</c:v>
                </c:pt>
                <c:pt idx="5150">
                  <c:v>36479</c:v>
                </c:pt>
                <c:pt idx="5151">
                  <c:v>36480</c:v>
                </c:pt>
                <c:pt idx="5152">
                  <c:v>36481</c:v>
                </c:pt>
                <c:pt idx="5153">
                  <c:v>36482</c:v>
                </c:pt>
                <c:pt idx="5154">
                  <c:v>36483</c:v>
                </c:pt>
                <c:pt idx="5155">
                  <c:v>36486</c:v>
                </c:pt>
                <c:pt idx="5156">
                  <c:v>36487</c:v>
                </c:pt>
                <c:pt idx="5157">
                  <c:v>36488</c:v>
                </c:pt>
                <c:pt idx="5158">
                  <c:v>36490</c:v>
                </c:pt>
                <c:pt idx="5159">
                  <c:v>36493</c:v>
                </c:pt>
                <c:pt idx="5160">
                  <c:v>36494</c:v>
                </c:pt>
                <c:pt idx="5161">
                  <c:v>36495</c:v>
                </c:pt>
                <c:pt idx="5162">
                  <c:v>36496</c:v>
                </c:pt>
                <c:pt idx="5163">
                  <c:v>36497</c:v>
                </c:pt>
                <c:pt idx="5164">
                  <c:v>36500</c:v>
                </c:pt>
                <c:pt idx="5165">
                  <c:v>36501</c:v>
                </c:pt>
                <c:pt idx="5166">
                  <c:v>36502</c:v>
                </c:pt>
                <c:pt idx="5167">
                  <c:v>36503</c:v>
                </c:pt>
                <c:pt idx="5168">
                  <c:v>36504</c:v>
                </c:pt>
                <c:pt idx="5169">
                  <c:v>36507</c:v>
                </c:pt>
                <c:pt idx="5170">
                  <c:v>36508</c:v>
                </c:pt>
                <c:pt idx="5171">
                  <c:v>36509</c:v>
                </c:pt>
                <c:pt idx="5172">
                  <c:v>36510</c:v>
                </c:pt>
                <c:pt idx="5173">
                  <c:v>36511</c:v>
                </c:pt>
                <c:pt idx="5174">
                  <c:v>36514</c:v>
                </c:pt>
                <c:pt idx="5175">
                  <c:v>36515</c:v>
                </c:pt>
                <c:pt idx="5176">
                  <c:v>36516</c:v>
                </c:pt>
                <c:pt idx="5177">
                  <c:v>36517</c:v>
                </c:pt>
                <c:pt idx="5178">
                  <c:v>36521</c:v>
                </c:pt>
                <c:pt idx="5179">
                  <c:v>36522</c:v>
                </c:pt>
                <c:pt idx="5180">
                  <c:v>36523</c:v>
                </c:pt>
                <c:pt idx="5181">
                  <c:v>36524</c:v>
                </c:pt>
                <c:pt idx="5182">
                  <c:v>36525</c:v>
                </c:pt>
                <c:pt idx="5183">
                  <c:v>36528</c:v>
                </c:pt>
                <c:pt idx="5184">
                  <c:v>36529</c:v>
                </c:pt>
                <c:pt idx="5185">
                  <c:v>36530</c:v>
                </c:pt>
                <c:pt idx="5186">
                  <c:v>36531</c:v>
                </c:pt>
                <c:pt idx="5187">
                  <c:v>36532</c:v>
                </c:pt>
                <c:pt idx="5188">
                  <c:v>36535</c:v>
                </c:pt>
                <c:pt idx="5189">
                  <c:v>36536</c:v>
                </c:pt>
                <c:pt idx="5190">
                  <c:v>36537</c:v>
                </c:pt>
                <c:pt idx="5191">
                  <c:v>36538</c:v>
                </c:pt>
                <c:pt idx="5192">
                  <c:v>36539</c:v>
                </c:pt>
                <c:pt idx="5193">
                  <c:v>36543</c:v>
                </c:pt>
                <c:pt idx="5194">
                  <c:v>36544</c:v>
                </c:pt>
                <c:pt idx="5195">
                  <c:v>36545</c:v>
                </c:pt>
                <c:pt idx="5196">
                  <c:v>36546</c:v>
                </c:pt>
                <c:pt idx="5197">
                  <c:v>36549</c:v>
                </c:pt>
                <c:pt idx="5198">
                  <c:v>36550</c:v>
                </c:pt>
                <c:pt idx="5199">
                  <c:v>36551</c:v>
                </c:pt>
                <c:pt idx="5200">
                  <c:v>36552</c:v>
                </c:pt>
                <c:pt idx="5201">
                  <c:v>36553</c:v>
                </c:pt>
                <c:pt idx="5202">
                  <c:v>36556</c:v>
                </c:pt>
                <c:pt idx="5203">
                  <c:v>36557</c:v>
                </c:pt>
                <c:pt idx="5204">
                  <c:v>36558</c:v>
                </c:pt>
                <c:pt idx="5205">
                  <c:v>36559</c:v>
                </c:pt>
                <c:pt idx="5206">
                  <c:v>36560</c:v>
                </c:pt>
                <c:pt idx="5207">
                  <c:v>36563</c:v>
                </c:pt>
                <c:pt idx="5208">
                  <c:v>36564</c:v>
                </c:pt>
                <c:pt idx="5209">
                  <c:v>36565</c:v>
                </c:pt>
                <c:pt idx="5210">
                  <c:v>36566</c:v>
                </c:pt>
                <c:pt idx="5211">
                  <c:v>36567</c:v>
                </c:pt>
                <c:pt idx="5212">
                  <c:v>36570</c:v>
                </c:pt>
                <c:pt idx="5213">
                  <c:v>36571</c:v>
                </c:pt>
                <c:pt idx="5214">
                  <c:v>36572</c:v>
                </c:pt>
                <c:pt idx="5215">
                  <c:v>36573</c:v>
                </c:pt>
                <c:pt idx="5216">
                  <c:v>36574</c:v>
                </c:pt>
                <c:pt idx="5217">
                  <c:v>36578</c:v>
                </c:pt>
                <c:pt idx="5218">
                  <c:v>36579</c:v>
                </c:pt>
                <c:pt idx="5219">
                  <c:v>36580</c:v>
                </c:pt>
                <c:pt idx="5220">
                  <c:v>36581</c:v>
                </c:pt>
                <c:pt idx="5221">
                  <c:v>36584</c:v>
                </c:pt>
                <c:pt idx="5222">
                  <c:v>36585</c:v>
                </c:pt>
                <c:pt idx="5223">
                  <c:v>36586</c:v>
                </c:pt>
                <c:pt idx="5224">
                  <c:v>36587</c:v>
                </c:pt>
                <c:pt idx="5225">
                  <c:v>36588</c:v>
                </c:pt>
                <c:pt idx="5226">
                  <c:v>36591</c:v>
                </c:pt>
                <c:pt idx="5227">
                  <c:v>36592</c:v>
                </c:pt>
                <c:pt idx="5228">
                  <c:v>36593</c:v>
                </c:pt>
                <c:pt idx="5229">
                  <c:v>36594</c:v>
                </c:pt>
                <c:pt idx="5230">
                  <c:v>36595</c:v>
                </c:pt>
                <c:pt idx="5231">
                  <c:v>36598</c:v>
                </c:pt>
                <c:pt idx="5232">
                  <c:v>36599</c:v>
                </c:pt>
                <c:pt idx="5233">
                  <c:v>36600</c:v>
                </c:pt>
                <c:pt idx="5234">
                  <c:v>36601</c:v>
                </c:pt>
                <c:pt idx="5235">
                  <c:v>36602</c:v>
                </c:pt>
                <c:pt idx="5236">
                  <c:v>36605</c:v>
                </c:pt>
                <c:pt idx="5237">
                  <c:v>36606</c:v>
                </c:pt>
                <c:pt idx="5238">
                  <c:v>36607</c:v>
                </c:pt>
                <c:pt idx="5239">
                  <c:v>36608</c:v>
                </c:pt>
                <c:pt idx="5240">
                  <c:v>36609</c:v>
                </c:pt>
                <c:pt idx="5241">
                  <c:v>36612</c:v>
                </c:pt>
                <c:pt idx="5242">
                  <c:v>36613</c:v>
                </c:pt>
                <c:pt idx="5243">
                  <c:v>36614</c:v>
                </c:pt>
                <c:pt idx="5244">
                  <c:v>36615</c:v>
                </c:pt>
                <c:pt idx="5245">
                  <c:v>36616</c:v>
                </c:pt>
                <c:pt idx="5246">
                  <c:v>36619</c:v>
                </c:pt>
                <c:pt idx="5247">
                  <c:v>36620</c:v>
                </c:pt>
                <c:pt idx="5248">
                  <c:v>36621</c:v>
                </c:pt>
                <c:pt idx="5249">
                  <c:v>36622</c:v>
                </c:pt>
                <c:pt idx="5250">
                  <c:v>36623</c:v>
                </c:pt>
                <c:pt idx="5251">
                  <c:v>36626</c:v>
                </c:pt>
                <c:pt idx="5252">
                  <c:v>36627</c:v>
                </c:pt>
                <c:pt idx="5253">
                  <c:v>36628</c:v>
                </c:pt>
                <c:pt idx="5254">
                  <c:v>36629</c:v>
                </c:pt>
                <c:pt idx="5255">
                  <c:v>36630</c:v>
                </c:pt>
                <c:pt idx="5256">
                  <c:v>36633</c:v>
                </c:pt>
                <c:pt idx="5257">
                  <c:v>36634</c:v>
                </c:pt>
                <c:pt idx="5258">
                  <c:v>36635</c:v>
                </c:pt>
                <c:pt idx="5259">
                  <c:v>36636</c:v>
                </c:pt>
                <c:pt idx="5260">
                  <c:v>36640</c:v>
                </c:pt>
                <c:pt idx="5261">
                  <c:v>36641</c:v>
                </c:pt>
                <c:pt idx="5262">
                  <c:v>36642</c:v>
                </c:pt>
                <c:pt idx="5263">
                  <c:v>36643</c:v>
                </c:pt>
                <c:pt idx="5264">
                  <c:v>36644</c:v>
                </c:pt>
                <c:pt idx="5265">
                  <c:v>36647</c:v>
                </c:pt>
                <c:pt idx="5266">
                  <c:v>36648</c:v>
                </c:pt>
                <c:pt idx="5267">
                  <c:v>36649</c:v>
                </c:pt>
                <c:pt idx="5268">
                  <c:v>36650</c:v>
                </c:pt>
                <c:pt idx="5269">
                  <c:v>36651</c:v>
                </c:pt>
                <c:pt idx="5270">
                  <c:v>36654</c:v>
                </c:pt>
                <c:pt idx="5271">
                  <c:v>36655</c:v>
                </c:pt>
                <c:pt idx="5272">
                  <c:v>36656</c:v>
                </c:pt>
                <c:pt idx="5273">
                  <c:v>36657</c:v>
                </c:pt>
                <c:pt idx="5274">
                  <c:v>36658</c:v>
                </c:pt>
                <c:pt idx="5275">
                  <c:v>36661</c:v>
                </c:pt>
                <c:pt idx="5276">
                  <c:v>36662</c:v>
                </c:pt>
                <c:pt idx="5277">
                  <c:v>36663</c:v>
                </c:pt>
                <c:pt idx="5278">
                  <c:v>36664</c:v>
                </c:pt>
                <c:pt idx="5279">
                  <c:v>36665</c:v>
                </c:pt>
                <c:pt idx="5280">
                  <c:v>36668</c:v>
                </c:pt>
                <c:pt idx="5281">
                  <c:v>36669</c:v>
                </c:pt>
                <c:pt idx="5282">
                  <c:v>36670</c:v>
                </c:pt>
                <c:pt idx="5283">
                  <c:v>36671</c:v>
                </c:pt>
                <c:pt idx="5284">
                  <c:v>36672</c:v>
                </c:pt>
                <c:pt idx="5285">
                  <c:v>36676</c:v>
                </c:pt>
                <c:pt idx="5286">
                  <c:v>36677</c:v>
                </c:pt>
                <c:pt idx="5287">
                  <c:v>36678</c:v>
                </c:pt>
                <c:pt idx="5288">
                  <c:v>36679</c:v>
                </c:pt>
                <c:pt idx="5289">
                  <c:v>36682</c:v>
                </c:pt>
                <c:pt idx="5290">
                  <c:v>36683</c:v>
                </c:pt>
                <c:pt idx="5291">
                  <c:v>36684</c:v>
                </c:pt>
                <c:pt idx="5292">
                  <c:v>36685</c:v>
                </c:pt>
                <c:pt idx="5293">
                  <c:v>36686</c:v>
                </c:pt>
                <c:pt idx="5294">
                  <c:v>36689</c:v>
                </c:pt>
                <c:pt idx="5295">
                  <c:v>36690</c:v>
                </c:pt>
                <c:pt idx="5296">
                  <c:v>36691</c:v>
                </c:pt>
                <c:pt idx="5297">
                  <c:v>36692</c:v>
                </c:pt>
                <c:pt idx="5298">
                  <c:v>36693</c:v>
                </c:pt>
                <c:pt idx="5299">
                  <c:v>36696</c:v>
                </c:pt>
                <c:pt idx="5300">
                  <c:v>36697</c:v>
                </c:pt>
                <c:pt idx="5301">
                  <c:v>36698</c:v>
                </c:pt>
                <c:pt idx="5302">
                  <c:v>36699</c:v>
                </c:pt>
                <c:pt idx="5303">
                  <c:v>36700</c:v>
                </c:pt>
                <c:pt idx="5304">
                  <c:v>36703</c:v>
                </c:pt>
                <c:pt idx="5305">
                  <c:v>36704</c:v>
                </c:pt>
                <c:pt idx="5306">
                  <c:v>36705</c:v>
                </c:pt>
                <c:pt idx="5307">
                  <c:v>36706</c:v>
                </c:pt>
                <c:pt idx="5308">
                  <c:v>36707</c:v>
                </c:pt>
                <c:pt idx="5309">
                  <c:v>36710</c:v>
                </c:pt>
                <c:pt idx="5310">
                  <c:v>36712</c:v>
                </c:pt>
                <c:pt idx="5311">
                  <c:v>36713</c:v>
                </c:pt>
                <c:pt idx="5312">
                  <c:v>36714</c:v>
                </c:pt>
                <c:pt idx="5313">
                  <c:v>36717</c:v>
                </c:pt>
                <c:pt idx="5314">
                  <c:v>36718</c:v>
                </c:pt>
                <c:pt idx="5315">
                  <c:v>36719</c:v>
                </c:pt>
                <c:pt idx="5316">
                  <c:v>36720</c:v>
                </c:pt>
                <c:pt idx="5317">
                  <c:v>36721</c:v>
                </c:pt>
                <c:pt idx="5318">
                  <c:v>36724</c:v>
                </c:pt>
                <c:pt idx="5319">
                  <c:v>36725</c:v>
                </c:pt>
                <c:pt idx="5320">
                  <c:v>36726</c:v>
                </c:pt>
                <c:pt idx="5321">
                  <c:v>36727</c:v>
                </c:pt>
                <c:pt idx="5322">
                  <c:v>36728</c:v>
                </c:pt>
                <c:pt idx="5323">
                  <c:v>36731</c:v>
                </c:pt>
                <c:pt idx="5324">
                  <c:v>36732</c:v>
                </c:pt>
                <c:pt idx="5325">
                  <c:v>36733</c:v>
                </c:pt>
                <c:pt idx="5326">
                  <c:v>36734</c:v>
                </c:pt>
                <c:pt idx="5327">
                  <c:v>36735</c:v>
                </c:pt>
                <c:pt idx="5328">
                  <c:v>36738</c:v>
                </c:pt>
                <c:pt idx="5329">
                  <c:v>36739</c:v>
                </c:pt>
                <c:pt idx="5330">
                  <c:v>36740</c:v>
                </c:pt>
                <c:pt idx="5331">
                  <c:v>36741</c:v>
                </c:pt>
                <c:pt idx="5332">
                  <c:v>36742</c:v>
                </c:pt>
                <c:pt idx="5333">
                  <c:v>36745</c:v>
                </c:pt>
                <c:pt idx="5334">
                  <c:v>36746</c:v>
                </c:pt>
                <c:pt idx="5335">
                  <c:v>36747</c:v>
                </c:pt>
                <c:pt idx="5336">
                  <c:v>36748</c:v>
                </c:pt>
                <c:pt idx="5337">
                  <c:v>36749</c:v>
                </c:pt>
                <c:pt idx="5338">
                  <c:v>36752</c:v>
                </c:pt>
                <c:pt idx="5339">
                  <c:v>36753</c:v>
                </c:pt>
                <c:pt idx="5340">
                  <c:v>36754</c:v>
                </c:pt>
                <c:pt idx="5341">
                  <c:v>36755</c:v>
                </c:pt>
                <c:pt idx="5342">
                  <c:v>36756</c:v>
                </c:pt>
                <c:pt idx="5343">
                  <c:v>36759</c:v>
                </c:pt>
                <c:pt idx="5344">
                  <c:v>36760</c:v>
                </c:pt>
                <c:pt idx="5345">
                  <c:v>36761</c:v>
                </c:pt>
                <c:pt idx="5346">
                  <c:v>36762</c:v>
                </c:pt>
                <c:pt idx="5347">
                  <c:v>36763</c:v>
                </c:pt>
                <c:pt idx="5348">
                  <c:v>36766</c:v>
                </c:pt>
                <c:pt idx="5349">
                  <c:v>36767</c:v>
                </c:pt>
                <c:pt idx="5350">
                  <c:v>36768</c:v>
                </c:pt>
                <c:pt idx="5351">
                  <c:v>36769</c:v>
                </c:pt>
                <c:pt idx="5352">
                  <c:v>36770</c:v>
                </c:pt>
                <c:pt idx="5353">
                  <c:v>36774</c:v>
                </c:pt>
                <c:pt idx="5354">
                  <c:v>36775</c:v>
                </c:pt>
                <c:pt idx="5355">
                  <c:v>36776</c:v>
                </c:pt>
                <c:pt idx="5356">
                  <c:v>36777</c:v>
                </c:pt>
                <c:pt idx="5357">
                  <c:v>36780</c:v>
                </c:pt>
                <c:pt idx="5358">
                  <c:v>36781</c:v>
                </c:pt>
                <c:pt idx="5359">
                  <c:v>36782</c:v>
                </c:pt>
                <c:pt idx="5360">
                  <c:v>36783</c:v>
                </c:pt>
                <c:pt idx="5361">
                  <c:v>36784</c:v>
                </c:pt>
                <c:pt idx="5362">
                  <c:v>36787</c:v>
                </c:pt>
                <c:pt idx="5363">
                  <c:v>36788</c:v>
                </c:pt>
                <c:pt idx="5364">
                  <c:v>36789</c:v>
                </c:pt>
                <c:pt idx="5365">
                  <c:v>36790</c:v>
                </c:pt>
                <c:pt idx="5366">
                  <c:v>36791</c:v>
                </c:pt>
                <c:pt idx="5367">
                  <c:v>36794</c:v>
                </c:pt>
                <c:pt idx="5368">
                  <c:v>36795</c:v>
                </c:pt>
                <c:pt idx="5369">
                  <c:v>36796</c:v>
                </c:pt>
                <c:pt idx="5370">
                  <c:v>36797</c:v>
                </c:pt>
                <c:pt idx="5371">
                  <c:v>36798</c:v>
                </c:pt>
                <c:pt idx="5372">
                  <c:v>36801</c:v>
                </c:pt>
                <c:pt idx="5373">
                  <c:v>36802</c:v>
                </c:pt>
                <c:pt idx="5374">
                  <c:v>36803</c:v>
                </c:pt>
                <c:pt idx="5375">
                  <c:v>36804</c:v>
                </c:pt>
                <c:pt idx="5376">
                  <c:v>36805</c:v>
                </c:pt>
                <c:pt idx="5377">
                  <c:v>36808</c:v>
                </c:pt>
                <c:pt idx="5378">
                  <c:v>36809</c:v>
                </c:pt>
                <c:pt idx="5379">
                  <c:v>36810</c:v>
                </c:pt>
                <c:pt idx="5380">
                  <c:v>36811</c:v>
                </c:pt>
                <c:pt idx="5381">
                  <c:v>36812</c:v>
                </c:pt>
                <c:pt idx="5382">
                  <c:v>36815</c:v>
                </c:pt>
                <c:pt idx="5383">
                  <c:v>36816</c:v>
                </c:pt>
                <c:pt idx="5384">
                  <c:v>36817</c:v>
                </c:pt>
                <c:pt idx="5385">
                  <c:v>36818</c:v>
                </c:pt>
                <c:pt idx="5386">
                  <c:v>36819</c:v>
                </c:pt>
                <c:pt idx="5387">
                  <c:v>36822</c:v>
                </c:pt>
                <c:pt idx="5388">
                  <c:v>36823</c:v>
                </c:pt>
                <c:pt idx="5389">
                  <c:v>36824</c:v>
                </c:pt>
                <c:pt idx="5390">
                  <c:v>36825</c:v>
                </c:pt>
                <c:pt idx="5391">
                  <c:v>36826</c:v>
                </c:pt>
                <c:pt idx="5392">
                  <c:v>36829</c:v>
                </c:pt>
                <c:pt idx="5393">
                  <c:v>36830</c:v>
                </c:pt>
                <c:pt idx="5394">
                  <c:v>36831</c:v>
                </c:pt>
                <c:pt idx="5395">
                  <c:v>36832</c:v>
                </c:pt>
                <c:pt idx="5396">
                  <c:v>36833</c:v>
                </c:pt>
                <c:pt idx="5397">
                  <c:v>36836</c:v>
                </c:pt>
                <c:pt idx="5398">
                  <c:v>36837</c:v>
                </c:pt>
                <c:pt idx="5399">
                  <c:v>36838</c:v>
                </c:pt>
                <c:pt idx="5400">
                  <c:v>36839</c:v>
                </c:pt>
                <c:pt idx="5401">
                  <c:v>36840</c:v>
                </c:pt>
                <c:pt idx="5402">
                  <c:v>36843</c:v>
                </c:pt>
                <c:pt idx="5403">
                  <c:v>36844</c:v>
                </c:pt>
                <c:pt idx="5404">
                  <c:v>36845</c:v>
                </c:pt>
                <c:pt idx="5405">
                  <c:v>36846</c:v>
                </c:pt>
                <c:pt idx="5406">
                  <c:v>36847</c:v>
                </c:pt>
                <c:pt idx="5407">
                  <c:v>36850</c:v>
                </c:pt>
                <c:pt idx="5408">
                  <c:v>36851</c:v>
                </c:pt>
                <c:pt idx="5409">
                  <c:v>36852</c:v>
                </c:pt>
                <c:pt idx="5410">
                  <c:v>36854</c:v>
                </c:pt>
                <c:pt idx="5411">
                  <c:v>36857</c:v>
                </c:pt>
                <c:pt idx="5412">
                  <c:v>36858</c:v>
                </c:pt>
                <c:pt idx="5413">
                  <c:v>36859</c:v>
                </c:pt>
                <c:pt idx="5414">
                  <c:v>36860</c:v>
                </c:pt>
                <c:pt idx="5415">
                  <c:v>36861</c:v>
                </c:pt>
                <c:pt idx="5416">
                  <c:v>36864</c:v>
                </c:pt>
                <c:pt idx="5417">
                  <c:v>36865</c:v>
                </c:pt>
                <c:pt idx="5418">
                  <c:v>36866</c:v>
                </c:pt>
                <c:pt idx="5419">
                  <c:v>36867</c:v>
                </c:pt>
                <c:pt idx="5420">
                  <c:v>36868</c:v>
                </c:pt>
                <c:pt idx="5421">
                  <c:v>36871</c:v>
                </c:pt>
                <c:pt idx="5422">
                  <c:v>36872</c:v>
                </c:pt>
                <c:pt idx="5423">
                  <c:v>36873</c:v>
                </c:pt>
                <c:pt idx="5424">
                  <c:v>36874</c:v>
                </c:pt>
                <c:pt idx="5425">
                  <c:v>36875</c:v>
                </c:pt>
                <c:pt idx="5426">
                  <c:v>36878</c:v>
                </c:pt>
                <c:pt idx="5427">
                  <c:v>36879</c:v>
                </c:pt>
                <c:pt idx="5428">
                  <c:v>36880</c:v>
                </c:pt>
                <c:pt idx="5429">
                  <c:v>36881</c:v>
                </c:pt>
                <c:pt idx="5430">
                  <c:v>36882</c:v>
                </c:pt>
                <c:pt idx="5431">
                  <c:v>36886</c:v>
                </c:pt>
                <c:pt idx="5432">
                  <c:v>36887</c:v>
                </c:pt>
                <c:pt idx="5433">
                  <c:v>36888</c:v>
                </c:pt>
                <c:pt idx="5434">
                  <c:v>36889</c:v>
                </c:pt>
                <c:pt idx="5435">
                  <c:v>36893</c:v>
                </c:pt>
                <c:pt idx="5436">
                  <c:v>36894</c:v>
                </c:pt>
                <c:pt idx="5437">
                  <c:v>36895</c:v>
                </c:pt>
                <c:pt idx="5438">
                  <c:v>36896</c:v>
                </c:pt>
                <c:pt idx="5439">
                  <c:v>36899</c:v>
                </c:pt>
                <c:pt idx="5440">
                  <c:v>36900</c:v>
                </c:pt>
                <c:pt idx="5441">
                  <c:v>36901</c:v>
                </c:pt>
                <c:pt idx="5442">
                  <c:v>36902</c:v>
                </c:pt>
                <c:pt idx="5443">
                  <c:v>36903</c:v>
                </c:pt>
                <c:pt idx="5444">
                  <c:v>36907</c:v>
                </c:pt>
                <c:pt idx="5445">
                  <c:v>36908</c:v>
                </c:pt>
                <c:pt idx="5446">
                  <c:v>36909</c:v>
                </c:pt>
                <c:pt idx="5447">
                  <c:v>36910</c:v>
                </c:pt>
                <c:pt idx="5448">
                  <c:v>36913</c:v>
                </c:pt>
                <c:pt idx="5449">
                  <c:v>36914</c:v>
                </c:pt>
                <c:pt idx="5450">
                  <c:v>36915</c:v>
                </c:pt>
                <c:pt idx="5451">
                  <c:v>36916</c:v>
                </c:pt>
                <c:pt idx="5452">
                  <c:v>36917</c:v>
                </c:pt>
                <c:pt idx="5453">
                  <c:v>36920</c:v>
                </c:pt>
                <c:pt idx="5454">
                  <c:v>36921</c:v>
                </c:pt>
                <c:pt idx="5455">
                  <c:v>36922</c:v>
                </c:pt>
                <c:pt idx="5456">
                  <c:v>36923</c:v>
                </c:pt>
                <c:pt idx="5457">
                  <c:v>36924</c:v>
                </c:pt>
                <c:pt idx="5458">
                  <c:v>36927</c:v>
                </c:pt>
                <c:pt idx="5459">
                  <c:v>36928</c:v>
                </c:pt>
                <c:pt idx="5460">
                  <c:v>36929</c:v>
                </c:pt>
                <c:pt idx="5461">
                  <c:v>36930</c:v>
                </c:pt>
                <c:pt idx="5462">
                  <c:v>36931</c:v>
                </c:pt>
                <c:pt idx="5463">
                  <c:v>36934</c:v>
                </c:pt>
                <c:pt idx="5464">
                  <c:v>36935</c:v>
                </c:pt>
                <c:pt idx="5465">
                  <c:v>36936</c:v>
                </c:pt>
                <c:pt idx="5466">
                  <c:v>36937</c:v>
                </c:pt>
                <c:pt idx="5467">
                  <c:v>36938</c:v>
                </c:pt>
                <c:pt idx="5468">
                  <c:v>36942</c:v>
                </c:pt>
                <c:pt idx="5469">
                  <c:v>36943</c:v>
                </c:pt>
                <c:pt idx="5470">
                  <c:v>36944</c:v>
                </c:pt>
                <c:pt idx="5471">
                  <c:v>36945</c:v>
                </c:pt>
                <c:pt idx="5472">
                  <c:v>36948</c:v>
                </c:pt>
                <c:pt idx="5473">
                  <c:v>36949</c:v>
                </c:pt>
                <c:pt idx="5474">
                  <c:v>36950</c:v>
                </c:pt>
                <c:pt idx="5475">
                  <c:v>36951</c:v>
                </c:pt>
                <c:pt idx="5476">
                  <c:v>36952</c:v>
                </c:pt>
                <c:pt idx="5477">
                  <c:v>36955</c:v>
                </c:pt>
                <c:pt idx="5478">
                  <c:v>36956</c:v>
                </c:pt>
                <c:pt idx="5479">
                  <c:v>36957</c:v>
                </c:pt>
                <c:pt idx="5480">
                  <c:v>36958</c:v>
                </c:pt>
                <c:pt idx="5481">
                  <c:v>36959</c:v>
                </c:pt>
                <c:pt idx="5482">
                  <c:v>36962</c:v>
                </c:pt>
                <c:pt idx="5483">
                  <c:v>36963</c:v>
                </c:pt>
                <c:pt idx="5484">
                  <c:v>36964</c:v>
                </c:pt>
                <c:pt idx="5485">
                  <c:v>36965</c:v>
                </c:pt>
                <c:pt idx="5486">
                  <c:v>36966</c:v>
                </c:pt>
                <c:pt idx="5487">
                  <c:v>36969</c:v>
                </c:pt>
                <c:pt idx="5488">
                  <c:v>36970</c:v>
                </c:pt>
                <c:pt idx="5489">
                  <c:v>36971</c:v>
                </c:pt>
                <c:pt idx="5490">
                  <c:v>36972</c:v>
                </c:pt>
                <c:pt idx="5491">
                  <c:v>36973</c:v>
                </c:pt>
                <c:pt idx="5492">
                  <c:v>36976</c:v>
                </c:pt>
                <c:pt idx="5493">
                  <c:v>36977</c:v>
                </c:pt>
                <c:pt idx="5494">
                  <c:v>36978</c:v>
                </c:pt>
                <c:pt idx="5495">
                  <c:v>36979</c:v>
                </c:pt>
                <c:pt idx="5496">
                  <c:v>36980</c:v>
                </c:pt>
                <c:pt idx="5497">
                  <c:v>36983</c:v>
                </c:pt>
                <c:pt idx="5498">
                  <c:v>36984</c:v>
                </c:pt>
                <c:pt idx="5499">
                  <c:v>36985</c:v>
                </c:pt>
                <c:pt idx="5500">
                  <c:v>36986</c:v>
                </c:pt>
                <c:pt idx="5501">
                  <c:v>36987</c:v>
                </c:pt>
                <c:pt idx="5502">
                  <c:v>36990</c:v>
                </c:pt>
                <c:pt idx="5503">
                  <c:v>36991</c:v>
                </c:pt>
                <c:pt idx="5504">
                  <c:v>36992</c:v>
                </c:pt>
                <c:pt idx="5505">
                  <c:v>36993</c:v>
                </c:pt>
                <c:pt idx="5506">
                  <c:v>36997</c:v>
                </c:pt>
                <c:pt idx="5507">
                  <c:v>36998</c:v>
                </c:pt>
                <c:pt idx="5508">
                  <c:v>36999</c:v>
                </c:pt>
                <c:pt idx="5509">
                  <c:v>37000</c:v>
                </c:pt>
                <c:pt idx="5510">
                  <c:v>37001</c:v>
                </c:pt>
                <c:pt idx="5511">
                  <c:v>37004</c:v>
                </c:pt>
                <c:pt idx="5512">
                  <c:v>37005</c:v>
                </c:pt>
                <c:pt idx="5513">
                  <c:v>37006</c:v>
                </c:pt>
                <c:pt idx="5514">
                  <c:v>37007</c:v>
                </c:pt>
                <c:pt idx="5515">
                  <c:v>37008</c:v>
                </c:pt>
                <c:pt idx="5516">
                  <c:v>37011</c:v>
                </c:pt>
                <c:pt idx="5517">
                  <c:v>37012</c:v>
                </c:pt>
                <c:pt idx="5518">
                  <c:v>37013</c:v>
                </c:pt>
                <c:pt idx="5519">
                  <c:v>37014</c:v>
                </c:pt>
                <c:pt idx="5520">
                  <c:v>37015</c:v>
                </c:pt>
                <c:pt idx="5521">
                  <c:v>37018</c:v>
                </c:pt>
                <c:pt idx="5522">
                  <c:v>37019</c:v>
                </c:pt>
                <c:pt idx="5523">
                  <c:v>37020</c:v>
                </c:pt>
                <c:pt idx="5524">
                  <c:v>37021</c:v>
                </c:pt>
                <c:pt idx="5525">
                  <c:v>37022</c:v>
                </c:pt>
                <c:pt idx="5526">
                  <c:v>37025</c:v>
                </c:pt>
                <c:pt idx="5527">
                  <c:v>37026</c:v>
                </c:pt>
                <c:pt idx="5528">
                  <c:v>37027</c:v>
                </c:pt>
                <c:pt idx="5529">
                  <c:v>37028</c:v>
                </c:pt>
                <c:pt idx="5530">
                  <c:v>37029</c:v>
                </c:pt>
                <c:pt idx="5531">
                  <c:v>37032</c:v>
                </c:pt>
                <c:pt idx="5532">
                  <c:v>37033</c:v>
                </c:pt>
                <c:pt idx="5533">
                  <c:v>37034</c:v>
                </c:pt>
                <c:pt idx="5534">
                  <c:v>37035</c:v>
                </c:pt>
                <c:pt idx="5535">
                  <c:v>37036</c:v>
                </c:pt>
                <c:pt idx="5536">
                  <c:v>37040</c:v>
                </c:pt>
                <c:pt idx="5537">
                  <c:v>37041</c:v>
                </c:pt>
                <c:pt idx="5538">
                  <c:v>37042</c:v>
                </c:pt>
                <c:pt idx="5539">
                  <c:v>37043</c:v>
                </c:pt>
                <c:pt idx="5540">
                  <c:v>37046</c:v>
                </c:pt>
                <c:pt idx="5541">
                  <c:v>37047</c:v>
                </c:pt>
                <c:pt idx="5542">
                  <c:v>37048</c:v>
                </c:pt>
                <c:pt idx="5543">
                  <c:v>37049</c:v>
                </c:pt>
                <c:pt idx="5544">
                  <c:v>37050</c:v>
                </c:pt>
                <c:pt idx="5545">
                  <c:v>37053</c:v>
                </c:pt>
                <c:pt idx="5546">
                  <c:v>37054</c:v>
                </c:pt>
                <c:pt idx="5547">
                  <c:v>37055</c:v>
                </c:pt>
                <c:pt idx="5548">
                  <c:v>37056</c:v>
                </c:pt>
                <c:pt idx="5549">
                  <c:v>37057</c:v>
                </c:pt>
                <c:pt idx="5550">
                  <c:v>37060</c:v>
                </c:pt>
                <c:pt idx="5551">
                  <c:v>37061</c:v>
                </c:pt>
                <c:pt idx="5552">
                  <c:v>37062</c:v>
                </c:pt>
                <c:pt idx="5553">
                  <c:v>37063</c:v>
                </c:pt>
                <c:pt idx="5554">
                  <c:v>37064</c:v>
                </c:pt>
                <c:pt idx="5555">
                  <c:v>37067</c:v>
                </c:pt>
                <c:pt idx="5556">
                  <c:v>37068</c:v>
                </c:pt>
                <c:pt idx="5557">
                  <c:v>37069</c:v>
                </c:pt>
                <c:pt idx="5558">
                  <c:v>37070</c:v>
                </c:pt>
                <c:pt idx="5559">
                  <c:v>37071</c:v>
                </c:pt>
                <c:pt idx="5560">
                  <c:v>37074</c:v>
                </c:pt>
                <c:pt idx="5561">
                  <c:v>37075</c:v>
                </c:pt>
                <c:pt idx="5562">
                  <c:v>37077</c:v>
                </c:pt>
                <c:pt idx="5563">
                  <c:v>37078</c:v>
                </c:pt>
                <c:pt idx="5564">
                  <c:v>37081</c:v>
                </c:pt>
                <c:pt idx="5565">
                  <c:v>37082</c:v>
                </c:pt>
                <c:pt idx="5566">
                  <c:v>37083</c:v>
                </c:pt>
                <c:pt idx="5567">
                  <c:v>37084</c:v>
                </c:pt>
                <c:pt idx="5568">
                  <c:v>37085</c:v>
                </c:pt>
                <c:pt idx="5569">
                  <c:v>37088</c:v>
                </c:pt>
                <c:pt idx="5570">
                  <c:v>37089</c:v>
                </c:pt>
                <c:pt idx="5571">
                  <c:v>37090</c:v>
                </c:pt>
                <c:pt idx="5572">
                  <c:v>37091</c:v>
                </c:pt>
                <c:pt idx="5573">
                  <c:v>37092</c:v>
                </c:pt>
                <c:pt idx="5574">
                  <c:v>37095</c:v>
                </c:pt>
                <c:pt idx="5575">
                  <c:v>37096</c:v>
                </c:pt>
                <c:pt idx="5576">
                  <c:v>37097</c:v>
                </c:pt>
                <c:pt idx="5577">
                  <c:v>37098</c:v>
                </c:pt>
                <c:pt idx="5578">
                  <c:v>37099</c:v>
                </c:pt>
                <c:pt idx="5579">
                  <c:v>37102</c:v>
                </c:pt>
                <c:pt idx="5580">
                  <c:v>37103</c:v>
                </c:pt>
                <c:pt idx="5581">
                  <c:v>37104</c:v>
                </c:pt>
                <c:pt idx="5582">
                  <c:v>37105</c:v>
                </c:pt>
                <c:pt idx="5583">
                  <c:v>37106</c:v>
                </c:pt>
                <c:pt idx="5584">
                  <c:v>37109</c:v>
                </c:pt>
                <c:pt idx="5585">
                  <c:v>37110</c:v>
                </c:pt>
                <c:pt idx="5586">
                  <c:v>37111</c:v>
                </c:pt>
                <c:pt idx="5587">
                  <c:v>37112</c:v>
                </c:pt>
                <c:pt idx="5588">
                  <c:v>37113</c:v>
                </c:pt>
                <c:pt idx="5589">
                  <c:v>37116</c:v>
                </c:pt>
                <c:pt idx="5590">
                  <c:v>37117</c:v>
                </c:pt>
                <c:pt idx="5591">
                  <c:v>37118</c:v>
                </c:pt>
                <c:pt idx="5592">
                  <c:v>37119</c:v>
                </c:pt>
                <c:pt idx="5593">
                  <c:v>37120</c:v>
                </c:pt>
                <c:pt idx="5594">
                  <c:v>37123</c:v>
                </c:pt>
                <c:pt idx="5595">
                  <c:v>37124</c:v>
                </c:pt>
                <c:pt idx="5596">
                  <c:v>37125</c:v>
                </c:pt>
                <c:pt idx="5597">
                  <c:v>37126</c:v>
                </c:pt>
                <c:pt idx="5598">
                  <c:v>37127</c:v>
                </c:pt>
                <c:pt idx="5599">
                  <c:v>37130</c:v>
                </c:pt>
                <c:pt idx="5600">
                  <c:v>37131</c:v>
                </c:pt>
                <c:pt idx="5601">
                  <c:v>37132</c:v>
                </c:pt>
                <c:pt idx="5602">
                  <c:v>37133</c:v>
                </c:pt>
                <c:pt idx="5603">
                  <c:v>37134</c:v>
                </c:pt>
                <c:pt idx="5604">
                  <c:v>37138</c:v>
                </c:pt>
                <c:pt idx="5605">
                  <c:v>37139</c:v>
                </c:pt>
                <c:pt idx="5606">
                  <c:v>37140</c:v>
                </c:pt>
                <c:pt idx="5607">
                  <c:v>37141</c:v>
                </c:pt>
                <c:pt idx="5608">
                  <c:v>37144</c:v>
                </c:pt>
                <c:pt idx="5609">
                  <c:v>37151</c:v>
                </c:pt>
                <c:pt idx="5610">
                  <c:v>37152</c:v>
                </c:pt>
                <c:pt idx="5611">
                  <c:v>37153</c:v>
                </c:pt>
                <c:pt idx="5612">
                  <c:v>37154</c:v>
                </c:pt>
                <c:pt idx="5613">
                  <c:v>37155</c:v>
                </c:pt>
                <c:pt idx="5614">
                  <c:v>37158</c:v>
                </c:pt>
                <c:pt idx="5615">
                  <c:v>37159</c:v>
                </c:pt>
                <c:pt idx="5616">
                  <c:v>37160</c:v>
                </c:pt>
                <c:pt idx="5617">
                  <c:v>37161</c:v>
                </c:pt>
                <c:pt idx="5618">
                  <c:v>37162</c:v>
                </c:pt>
                <c:pt idx="5619">
                  <c:v>37165</c:v>
                </c:pt>
                <c:pt idx="5620">
                  <c:v>37166</c:v>
                </c:pt>
                <c:pt idx="5621">
                  <c:v>37167</c:v>
                </c:pt>
                <c:pt idx="5622">
                  <c:v>37168</c:v>
                </c:pt>
                <c:pt idx="5623">
                  <c:v>37169</c:v>
                </c:pt>
                <c:pt idx="5624">
                  <c:v>37172</c:v>
                </c:pt>
                <c:pt idx="5625">
                  <c:v>37173</c:v>
                </c:pt>
                <c:pt idx="5626">
                  <c:v>37174</c:v>
                </c:pt>
                <c:pt idx="5627">
                  <c:v>37175</c:v>
                </c:pt>
                <c:pt idx="5628">
                  <c:v>37176</c:v>
                </c:pt>
                <c:pt idx="5629">
                  <c:v>37179</c:v>
                </c:pt>
                <c:pt idx="5630">
                  <c:v>37180</c:v>
                </c:pt>
                <c:pt idx="5631">
                  <c:v>37181</c:v>
                </c:pt>
                <c:pt idx="5632">
                  <c:v>37182</c:v>
                </c:pt>
                <c:pt idx="5633">
                  <c:v>37183</c:v>
                </c:pt>
                <c:pt idx="5634">
                  <c:v>37186</c:v>
                </c:pt>
                <c:pt idx="5635">
                  <c:v>37187</c:v>
                </c:pt>
                <c:pt idx="5636">
                  <c:v>37188</c:v>
                </c:pt>
                <c:pt idx="5637">
                  <c:v>37189</c:v>
                </c:pt>
                <c:pt idx="5638">
                  <c:v>37190</c:v>
                </c:pt>
                <c:pt idx="5639">
                  <c:v>37193</c:v>
                </c:pt>
                <c:pt idx="5640">
                  <c:v>37194</c:v>
                </c:pt>
                <c:pt idx="5641">
                  <c:v>37195</c:v>
                </c:pt>
                <c:pt idx="5642">
                  <c:v>37196</c:v>
                </c:pt>
                <c:pt idx="5643">
                  <c:v>37197</c:v>
                </c:pt>
                <c:pt idx="5644">
                  <c:v>37200</c:v>
                </c:pt>
                <c:pt idx="5645">
                  <c:v>37201</c:v>
                </c:pt>
                <c:pt idx="5646">
                  <c:v>37202</c:v>
                </c:pt>
                <c:pt idx="5647">
                  <c:v>37203</c:v>
                </c:pt>
                <c:pt idx="5648">
                  <c:v>37204</c:v>
                </c:pt>
                <c:pt idx="5649">
                  <c:v>37207</c:v>
                </c:pt>
                <c:pt idx="5650">
                  <c:v>37208</c:v>
                </c:pt>
                <c:pt idx="5651">
                  <c:v>37209</c:v>
                </c:pt>
                <c:pt idx="5652">
                  <c:v>37210</c:v>
                </c:pt>
                <c:pt idx="5653">
                  <c:v>37211</c:v>
                </c:pt>
                <c:pt idx="5654">
                  <c:v>37214</c:v>
                </c:pt>
                <c:pt idx="5655">
                  <c:v>37215</c:v>
                </c:pt>
                <c:pt idx="5656">
                  <c:v>37216</c:v>
                </c:pt>
                <c:pt idx="5657">
                  <c:v>37218</c:v>
                </c:pt>
                <c:pt idx="5658">
                  <c:v>37221</c:v>
                </c:pt>
                <c:pt idx="5659">
                  <c:v>37222</c:v>
                </c:pt>
                <c:pt idx="5660">
                  <c:v>37223</c:v>
                </c:pt>
                <c:pt idx="5661">
                  <c:v>37224</c:v>
                </c:pt>
                <c:pt idx="5662">
                  <c:v>37225</c:v>
                </c:pt>
                <c:pt idx="5663">
                  <c:v>37228</c:v>
                </c:pt>
                <c:pt idx="5664">
                  <c:v>37229</c:v>
                </c:pt>
                <c:pt idx="5665">
                  <c:v>37230</c:v>
                </c:pt>
                <c:pt idx="5666">
                  <c:v>37231</c:v>
                </c:pt>
                <c:pt idx="5667">
                  <c:v>37232</c:v>
                </c:pt>
                <c:pt idx="5668">
                  <c:v>37235</c:v>
                </c:pt>
                <c:pt idx="5669">
                  <c:v>37236</c:v>
                </c:pt>
                <c:pt idx="5670">
                  <c:v>37237</c:v>
                </c:pt>
                <c:pt idx="5671">
                  <c:v>37238</c:v>
                </c:pt>
                <c:pt idx="5672">
                  <c:v>37239</c:v>
                </c:pt>
                <c:pt idx="5673">
                  <c:v>37242</c:v>
                </c:pt>
                <c:pt idx="5674">
                  <c:v>37243</c:v>
                </c:pt>
                <c:pt idx="5675">
                  <c:v>37244</c:v>
                </c:pt>
                <c:pt idx="5676">
                  <c:v>37245</c:v>
                </c:pt>
                <c:pt idx="5677">
                  <c:v>37246</c:v>
                </c:pt>
                <c:pt idx="5678">
                  <c:v>37249</c:v>
                </c:pt>
                <c:pt idx="5679">
                  <c:v>37251</c:v>
                </c:pt>
                <c:pt idx="5680">
                  <c:v>37252</c:v>
                </c:pt>
                <c:pt idx="5681">
                  <c:v>37253</c:v>
                </c:pt>
                <c:pt idx="5682">
                  <c:v>37256</c:v>
                </c:pt>
                <c:pt idx="5683">
                  <c:v>37258</c:v>
                </c:pt>
                <c:pt idx="5684">
                  <c:v>37259</c:v>
                </c:pt>
                <c:pt idx="5685">
                  <c:v>37260</c:v>
                </c:pt>
                <c:pt idx="5686">
                  <c:v>37263</c:v>
                </c:pt>
                <c:pt idx="5687">
                  <c:v>37264</c:v>
                </c:pt>
                <c:pt idx="5688">
                  <c:v>37265</c:v>
                </c:pt>
                <c:pt idx="5689">
                  <c:v>37266</c:v>
                </c:pt>
                <c:pt idx="5690">
                  <c:v>37267</c:v>
                </c:pt>
                <c:pt idx="5691">
                  <c:v>37270</c:v>
                </c:pt>
                <c:pt idx="5692">
                  <c:v>37271</c:v>
                </c:pt>
                <c:pt idx="5693">
                  <c:v>37272</c:v>
                </c:pt>
                <c:pt idx="5694">
                  <c:v>37273</c:v>
                </c:pt>
                <c:pt idx="5695">
                  <c:v>37274</c:v>
                </c:pt>
                <c:pt idx="5696">
                  <c:v>37278</c:v>
                </c:pt>
                <c:pt idx="5697">
                  <c:v>37279</c:v>
                </c:pt>
                <c:pt idx="5698">
                  <c:v>37280</c:v>
                </c:pt>
                <c:pt idx="5699">
                  <c:v>37281</c:v>
                </c:pt>
                <c:pt idx="5700">
                  <c:v>37284</c:v>
                </c:pt>
                <c:pt idx="5701">
                  <c:v>37285</c:v>
                </c:pt>
                <c:pt idx="5702">
                  <c:v>37286</c:v>
                </c:pt>
                <c:pt idx="5703">
                  <c:v>37287</c:v>
                </c:pt>
                <c:pt idx="5704">
                  <c:v>37288</c:v>
                </c:pt>
                <c:pt idx="5705">
                  <c:v>37291</c:v>
                </c:pt>
                <c:pt idx="5706">
                  <c:v>37292</c:v>
                </c:pt>
                <c:pt idx="5707">
                  <c:v>37293</c:v>
                </c:pt>
                <c:pt idx="5708">
                  <c:v>37294</c:v>
                </c:pt>
                <c:pt idx="5709">
                  <c:v>37295</c:v>
                </c:pt>
                <c:pt idx="5710">
                  <c:v>37298</c:v>
                </c:pt>
                <c:pt idx="5711">
                  <c:v>37299</c:v>
                </c:pt>
                <c:pt idx="5712">
                  <c:v>37300</c:v>
                </c:pt>
                <c:pt idx="5713">
                  <c:v>37301</c:v>
                </c:pt>
                <c:pt idx="5714">
                  <c:v>37302</c:v>
                </c:pt>
                <c:pt idx="5715">
                  <c:v>37306</c:v>
                </c:pt>
                <c:pt idx="5716">
                  <c:v>37307</c:v>
                </c:pt>
                <c:pt idx="5717">
                  <c:v>37308</c:v>
                </c:pt>
                <c:pt idx="5718">
                  <c:v>37309</c:v>
                </c:pt>
                <c:pt idx="5719">
                  <c:v>37312</c:v>
                </c:pt>
                <c:pt idx="5720">
                  <c:v>37313</c:v>
                </c:pt>
                <c:pt idx="5721">
                  <c:v>37314</c:v>
                </c:pt>
                <c:pt idx="5722">
                  <c:v>37315</c:v>
                </c:pt>
                <c:pt idx="5723">
                  <c:v>37316</c:v>
                </c:pt>
                <c:pt idx="5724">
                  <c:v>37319</c:v>
                </c:pt>
                <c:pt idx="5725">
                  <c:v>37320</c:v>
                </c:pt>
                <c:pt idx="5726">
                  <c:v>37321</c:v>
                </c:pt>
                <c:pt idx="5727">
                  <c:v>37322</c:v>
                </c:pt>
                <c:pt idx="5728">
                  <c:v>37323</c:v>
                </c:pt>
                <c:pt idx="5729">
                  <c:v>37326</c:v>
                </c:pt>
                <c:pt idx="5730">
                  <c:v>37327</c:v>
                </c:pt>
                <c:pt idx="5731">
                  <c:v>37328</c:v>
                </c:pt>
                <c:pt idx="5732">
                  <c:v>37329</c:v>
                </c:pt>
                <c:pt idx="5733">
                  <c:v>37330</c:v>
                </c:pt>
                <c:pt idx="5734">
                  <c:v>37333</c:v>
                </c:pt>
                <c:pt idx="5735">
                  <c:v>37334</c:v>
                </c:pt>
                <c:pt idx="5736">
                  <c:v>37335</c:v>
                </c:pt>
                <c:pt idx="5737">
                  <c:v>37336</c:v>
                </c:pt>
                <c:pt idx="5738">
                  <c:v>37337</c:v>
                </c:pt>
                <c:pt idx="5739">
                  <c:v>37340</c:v>
                </c:pt>
                <c:pt idx="5740">
                  <c:v>37341</c:v>
                </c:pt>
                <c:pt idx="5741">
                  <c:v>37342</c:v>
                </c:pt>
                <c:pt idx="5742">
                  <c:v>37343</c:v>
                </c:pt>
                <c:pt idx="5743">
                  <c:v>37347</c:v>
                </c:pt>
                <c:pt idx="5744">
                  <c:v>37348</c:v>
                </c:pt>
                <c:pt idx="5745">
                  <c:v>37349</c:v>
                </c:pt>
                <c:pt idx="5746">
                  <c:v>37350</c:v>
                </c:pt>
                <c:pt idx="5747">
                  <c:v>37351</c:v>
                </c:pt>
                <c:pt idx="5748">
                  <c:v>37354</c:v>
                </c:pt>
                <c:pt idx="5749">
                  <c:v>37355</c:v>
                </c:pt>
                <c:pt idx="5750">
                  <c:v>37356</c:v>
                </c:pt>
                <c:pt idx="5751">
                  <c:v>37357</c:v>
                </c:pt>
                <c:pt idx="5752">
                  <c:v>37358</c:v>
                </c:pt>
                <c:pt idx="5753">
                  <c:v>37361</c:v>
                </c:pt>
                <c:pt idx="5754">
                  <c:v>37362</c:v>
                </c:pt>
                <c:pt idx="5755">
                  <c:v>37363</c:v>
                </c:pt>
                <c:pt idx="5756">
                  <c:v>37364</c:v>
                </c:pt>
                <c:pt idx="5757">
                  <c:v>37365</c:v>
                </c:pt>
                <c:pt idx="5758">
                  <c:v>37368</c:v>
                </c:pt>
                <c:pt idx="5759">
                  <c:v>37369</c:v>
                </c:pt>
                <c:pt idx="5760">
                  <c:v>37370</c:v>
                </c:pt>
                <c:pt idx="5761">
                  <c:v>37371</c:v>
                </c:pt>
                <c:pt idx="5762">
                  <c:v>37372</c:v>
                </c:pt>
                <c:pt idx="5763">
                  <c:v>37375</c:v>
                </c:pt>
                <c:pt idx="5764">
                  <c:v>37376</c:v>
                </c:pt>
                <c:pt idx="5765">
                  <c:v>37377</c:v>
                </c:pt>
                <c:pt idx="5766">
                  <c:v>37378</c:v>
                </c:pt>
                <c:pt idx="5767">
                  <c:v>37379</c:v>
                </c:pt>
                <c:pt idx="5768">
                  <c:v>37382</c:v>
                </c:pt>
                <c:pt idx="5769">
                  <c:v>37383</c:v>
                </c:pt>
                <c:pt idx="5770">
                  <c:v>37384</c:v>
                </c:pt>
                <c:pt idx="5771">
                  <c:v>37385</c:v>
                </c:pt>
                <c:pt idx="5772">
                  <c:v>37386</c:v>
                </c:pt>
                <c:pt idx="5773">
                  <c:v>37389</c:v>
                </c:pt>
                <c:pt idx="5774">
                  <c:v>37390</c:v>
                </c:pt>
                <c:pt idx="5775">
                  <c:v>37391</c:v>
                </c:pt>
                <c:pt idx="5776">
                  <c:v>37392</c:v>
                </c:pt>
                <c:pt idx="5777">
                  <c:v>37393</c:v>
                </c:pt>
                <c:pt idx="5778">
                  <c:v>37396</c:v>
                </c:pt>
                <c:pt idx="5779">
                  <c:v>37397</c:v>
                </c:pt>
                <c:pt idx="5780">
                  <c:v>37398</c:v>
                </c:pt>
                <c:pt idx="5781">
                  <c:v>37399</c:v>
                </c:pt>
                <c:pt idx="5782">
                  <c:v>37400</c:v>
                </c:pt>
                <c:pt idx="5783">
                  <c:v>37404</c:v>
                </c:pt>
                <c:pt idx="5784">
                  <c:v>37405</c:v>
                </c:pt>
                <c:pt idx="5785">
                  <c:v>37406</c:v>
                </c:pt>
                <c:pt idx="5786">
                  <c:v>37407</c:v>
                </c:pt>
                <c:pt idx="5787">
                  <c:v>37410</c:v>
                </c:pt>
                <c:pt idx="5788">
                  <c:v>37411</c:v>
                </c:pt>
                <c:pt idx="5789">
                  <c:v>37412</c:v>
                </c:pt>
                <c:pt idx="5790">
                  <c:v>37413</c:v>
                </c:pt>
                <c:pt idx="5791">
                  <c:v>37414</c:v>
                </c:pt>
                <c:pt idx="5792">
                  <c:v>37417</c:v>
                </c:pt>
                <c:pt idx="5793">
                  <c:v>37418</c:v>
                </c:pt>
                <c:pt idx="5794">
                  <c:v>37419</c:v>
                </c:pt>
                <c:pt idx="5795">
                  <c:v>37420</c:v>
                </c:pt>
                <c:pt idx="5796">
                  <c:v>37421</c:v>
                </c:pt>
                <c:pt idx="5797">
                  <c:v>37424</c:v>
                </c:pt>
                <c:pt idx="5798">
                  <c:v>37425</c:v>
                </c:pt>
                <c:pt idx="5799">
                  <c:v>37426</c:v>
                </c:pt>
                <c:pt idx="5800">
                  <c:v>37427</c:v>
                </c:pt>
                <c:pt idx="5801">
                  <c:v>37428</c:v>
                </c:pt>
                <c:pt idx="5802">
                  <c:v>37431</c:v>
                </c:pt>
                <c:pt idx="5803">
                  <c:v>37432</c:v>
                </c:pt>
                <c:pt idx="5804">
                  <c:v>37433</c:v>
                </c:pt>
                <c:pt idx="5805">
                  <c:v>37434</c:v>
                </c:pt>
                <c:pt idx="5806">
                  <c:v>37435</c:v>
                </c:pt>
                <c:pt idx="5807">
                  <c:v>37438</c:v>
                </c:pt>
                <c:pt idx="5808">
                  <c:v>37439</c:v>
                </c:pt>
                <c:pt idx="5809">
                  <c:v>37440</c:v>
                </c:pt>
                <c:pt idx="5810">
                  <c:v>37442</c:v>
                </c:pt>
                <c:pt idx="5811">
                  <c:v>37445</c:v>
                </c:pt>
                <c:pt idx="5812">
                  <c:v>37446</c:v>
                </c:pt>
                <c:pt idx="5813">
                  <c:v>37447</c:v>
                </c:pt>
                <c:pt idx="5814">
                  <c:v>37448</c:v>
                </c:pt>
                <c:pt idx="5815">
                  <c:v>37449</c:v>
                </c:pt>
                <c:pt idx="5816">
                  <c:v>37452</c:v>
                </c:pt>
                <c:pt idx="5817">
                  <c:v>37453</c:v>
                </c:pt>
                <c:pt idx="5818">
                  <c:v>37454</c:v>
                </c:pt>
                <c:pt idx="5819">
                  <c:v>37455</c:v>
                </c:pt>
                <c:pt idx="5820">
                  <c:v>37456</c:v>
                </c:pt>
                <c:pt idx="5821">
                  <c:v>37459</c:v>
                </c:pt>
                <c:pt idx="5822">
                  <c:v>37460</c:v>
                </c:pt>
                <c:pt idx="5823">
                  <c:v>37461</c:v>
                </c:pt>
                <c:pt idx="5824">
                  <c:v>37462</c:v>
                </c:pt>
                <c:pt idx="5825">
                  <c:v>37463</c:v>
                </c:pt>
                <c:pt idx="5826">
                  <c:v>37466</c:v>
                </c:pt>
                <c:pt idx="5827">
                  <c:v>37467</c:v>
                </c:pt>
                <c:pt idx="5828">
                  <c:v>37468</c:v>
                </c:pt>
                <c:pt idx="5829">
                  <c:v>37469</c:v>
                </c:pt>
                <c:pt idx="5830">
                  <c:v>37470</c:v>
                </c:pt>
                <c:pt idx="5831">
                  <c:v>37473</c:v>
                </c:pt>
                <c:pt idx="5832">
                  <c:v>37474</c:v>
                </c:pt>
                <c:pt idx="5833">
                  <c:v>37475</c:v>
                </c:pt>
                <c:pt idx="5834">
                  <c:v>37476</c:v>
                </c:pt>
                <c:pt idx="5835">
                  <c:v>37477</c:v>
                </c:pt>
                <c:pt idx="5836">
                  <c:v>37480</c:v>
                </c:pt>
                <c:pt idx="5837">
                  <c:v>37481</c:v>
                </c:pt>
                <c:pt idx="5838">
                  <c:v>37482</c:v>
                </c:pt>
                <c:pt idx="5839">
                  <c:v>37483</c:v>
                </c:pt>
                <c:pt idx="5840">
                  <c:v>37484</c:v>
                </c:pt>
                <c:pt idx="5841">
                  <c:v>37487</c:v>
                </c:pt>
                <c:pt idx="5842">
                  <c:v>37488</c:v>
                </c:pt>
                <c:pt idx="5843">
                  <c:v>37489</c:v>
                </c:pt>
                <c:pt idx="5844">
                  <c:v>37490</c:v>
                </c:pt>
                <c:pt idx="5845">
                  <c:v>37491</c:v>
                </c:pt>
                <c:pt idx="5846">
                  <c:v>37494</c:v>
                </c:pt>
                <c:pt idx="5847">
                  <c:v>37495</c:v>
                </c:pt>
                <c:pt idx="5848">
                  <c:v>37496</c:v>
                </c:pt>
                <c:pt idx="5849">
                  <c:v>37497</c:v>
                </c:pt>
                <c:pt idx="5850">
                  <c:v>37498</c:v>
                </c:pt>
                <c:pt idx="5851">
                  <c:v>37502</c:v>
                </c:pt>
                <c:pt idx="5852">
                  <c:v>37503</c:v>
                </c:pt>
                <c:pt idx="5853">
                  <c:v>37504</c:v>
                </c:pt>
                <c:pt idx="5854">
                  <c:v>37505</c:v>
                </c:pt>
                <c:pt idx="5855">
                  <c:v>37508</c:v>
                </c:pt>
                <c:pt idx="5856">
                  <c:v>37509</c:v>
                </c:pt>
                <c:pt idx="5857">
                  <c:v>37510</c:v>
                </c:pt>
                <c:pt idx="5858">
                  <c:v>37511</c:v>
                </c:pt>
                <c:pt idx="5859">
                  <c:v>37512</c:v>
                </c:pt>
                <c:pt idx="5860">
                  <c:v>37515</c:v>
                </c:pt>
                <c:pt idx="5861">
                  <c:v>37516</c:v>
                </c:pt>
                <c:pt idx="5862">
                  <c:v>37517</c:v>
                </c:pt>
                <c:pt idx="5863">
                  <c:v>37518</c:v>
                </c:pt>
                <c:pt idx="5864">
                  <c:v>37519</c:v>
                </c:pt>
                <c:pt idx="5865">
                  <c:v>37522</c:v>
                </c:pt>
                <c:pt idx="5866">
                  <c:v>37523</c:v>
                </c:pt>
                <c:pt idx="5867">
                  <c:v>37524</c:v>
                </c:pt>
                <c:pt idx="5868">
                  <c:v>37525</c:v>
                </c:pt>
                <c:pt idx="5869">
                  <c:v>37526</c:v>
                </c:pt>
                <c:pt idx="5870">
                  <c:v>37529</c:v>
                </c:pt>
                <c:pt idx="5871">
                  <c:v>37530</c:v>
                </c:pt>
                <c:pt idx="5872">
                  <c:v>37531</c:v>
                </c:pt>
                <c:pt idx="5873">
                  <c:v>37532</c:v>
                </c:pt>
                <c:pt idx="5874">
                  <c:v>37533</c:v>
                </c:pt>
                <c:pt idx="5875">
                  <c:v>37536</c:v>
                </c:pt>
                <c:pt idx="5876">
                  <c:v>37537</c:v>
                </c:pt>
                <c:pt idx="5877">
                  <c:v>37538</c:v>
                </c:pt>
                <c:pt idx="5878">
                  <c:v>37539</c:v>
                </c:pt>
                <c:pt idx="5879">
                  <c:v>37540</c:v>
                </c:pt>
                <c:pt idx="5880">
                  <c:v>37543</c:v>
                </c:pt>
                <c:pt idx="5881">
                  <c:v>37544</c:v>
                </c:pt>
                <c:pt idx="5882">
                  <c:v>37545</c:v>
                </c:pt>
                <c:pt idx="5883">
                  <c:v>37546</c:v>
                </c:pt>
                <c:pt idx="5884">
                  <c:v>37547</c:v>
                </c:pt>
                <c:pt idx="5885">
                  <c:v>37550</c:v>
                </c:pt>
                <c:pt idx="5886">
                  <c:v>37551</c:v>
                </c:pt>
                <c:pt idx="5887">
                  <c:v>37552</c:v>
                </c:pt>
                <c:pt idx="5888">
                  <c:v>37553</c:v>
                </c:pt>
                <c:pt idx="5889">
                  <c:v>37554</c:v>
                </c:pt>
                <c:pt idx="5890">
                  <c:v>37557</c:v>
                </c:pt>
                <c:pt idx="5891">
                  <c:v>37558</c:v>
                </c:pt>
                <c:pt idx="5892">
                  <c:v>37559</c:v>
                </c:pt>
                <c:pt idx="5893">
                  <c:v>37560</c:v>
                </c:pt>
                <c:pt idx="5894">
                  <c:v>37561</c:v>
                </c:pt>
                <c:pt idx="5895">
                  <c:v>37564</c:v>
                </c:pt>
                <c:pt idx="5896">
                  <c:v>37565</c:v>
                </c:pt>
                <c:pt idx="5897">
                  <c:v>37566</c:v>
                </c:pt>
                <c:pt idx="5898">
                  <c:v>37567</c:v>
                </c:pt>
                <c:pt idx="5899">
                  <c:v>37568</c:v>
                </c:pt>
                <c:pt idx="5900">
                  <c:v>37571</c:v>
                </c:pt>
                <c:pt idx="5901">
                  <c:v>37572</c:v>
                </c:pt>
                <c:pt idx="5902">
                  <c:v>37573</c:v>
                </c:pt>
                <c:pt idx="5903">
                  <c:v>37574</c:v>
                </c:pt>
                <c:pt idx="5904">
                  <c:v>37575</c:v>
                </c:pt>
                <c:pt idx="5905">
                  <c:v>37578</c:v>
                </c:pt>
                <c:pt idx="5906">
                  <c:v>37579</c:v>
                </c:pt>
                <c:pt idx="5907">
                  <c:v>37580</c:v>
                </c:pt>
                <c:pt idx="5908">
                  <c:v>37581</c:v>
                </c:pt>
                <c:pt idx="5909">
                  <c:v>37582</c:v>
                </c:pt>
                <c:pt idx="5910">
                  <c:v>37585</c:v>
                </c:pt>
                <c:pt idx="5911">
                  <c:v>37586</c:v>
                </c:pt>
                <c:pt idx="5912">
                  <c:v>37587</c:v>
                </c:pt>
                <c:pt idx="5913">
                  <c:v>37589</c:v>
                </c:pt>
                <c:pt idx="5914">
                  <c:v>37592</c:v>
                </c:pt>
                <c:pt idx="5915">
                  <c:v>37593</c:v>
                </c:pt>
                <c:pt idx="5916">
                  <c:v>37594</c:v>
                </c:pt>
                <c:pt idx="5917">
                  <c:v>37595</c:v>
                </c:pt>
                <c:pt idx="5918">
                  <c:v>37596</c:v>
                </c:pt>
                <c:pt idx="5919">
                  <c:v>37599</c:v>
                </c:pt>
                <c:pt idx="5920">
                  <c:v>37600</c:v>
                </c:pt>
                <c:pt idx="5921">
                  <c:v>37601</c:v>
                </c:pt>
                <c:pt idx="5922">
                  <c:v>37602</c:v>
                </c:pt>
                <c:pt idx="5923">
                  <c:v>37603</c:v>
                </c:pt>
                <c:pt idx="5924">
                  <c:v>37606</c:v>
                </c:pt>
                <c:pt idx="5925">
                  <c:v>37607</c:v>
                </c:pt>
                <c:pt idx="5926">
                  <c:v>37608</c:v>
                </c:pt>
                <c:pt idx="5927">
                  <c:v>37609</c:v>
                </c:pt>
                <c:pt idx="5928">
                  <c:v>37610</c:v>
                </c:pt>
                <c:pt idx="5929">
                  <c:v>37613</c:v>
                </c:pt>
                <c:pt idx="5930">
                  <c:v>37614</c:v>
                </c:pt>
                <c:pt idx="5931">
                  <c:v>37616</c:v>
                </c:pt>
                <c:pt idx="5932">
                  <c:v>37617</c:v>
                </c:pt>
                <c:pt idx="5933">
                  <c:v>37620</c:v>
                </c:pt>
                <c:pt idx="5934">
                  <c:v>37621</c:v>
                </c:pt>
                <c:pt idx="5935">
                  <c:v>37623</c:v>
                </c:pt>
                <c:pt idx="5936">
                  <c:v>37624</c:v>
                </c:pt>
                <c:pt idx="5937">
                  <c:v>37627</c:v>
                </c:pt>
                <c:pt idx="5938">
                  <c:v>37628</c:v>
                </c:pt>
                <c:pt idx="5939">
                  <c:v>37629</c:v>
                </c:pt>
                <c:pt idx="5940">
                  <c:v>37630</c:v>
                </c:pt>
                <c:pt idx="5941">
                  <c:v>37631</c:v>
                </c:pt>
                <c:pt idx="5942">
                  <c:v>37634</c:v>
                </c:pt>
                <c:pt idx="5943">
                  <c:v>37635</c:v>
                </c:pt>
                <c:pt idx="5944">
                  <c:v>37636</c:v>
                </c:pt>
                <c:pt idx="5945">
                  <c:v>37637</c:v>
                </c:pt>
                <c:pt idx="5946">
                  <c:v>37638</c:v>
                </c:pt>
                <c:pt idx="5947">
                  <c:v>37642</c:v>
                </c:pt>
                <c:pt idx="5948">
                  <c:v>37643</c:v>
                </c:pt>
                <c:pt idx="5949">
                  <c:v>37644</c:v>
                </c:pt>
                <c:pt idx="5950">
                  <c:v>37645</c:v>
                </c:pt>
                <c:pt idx="5951">
                  <c:v>37648</c:v>
                </c:pt>
                <c:pt idx="5952">
                  <c:v>37649</c:v>
                </c:pt>
                <c:pt idx="5953">
                  <c:v>37650</c:v>
                </c:pt>
                <c:pt idx="5954">
                  <c:v>37651</c:v>
                </c:pt>
                <c:pt idx="5955">
                  <c:v>37652</c:v>
                </c:pt>
                <c:pt idx="5956">
                  <c:v>37655</c:v>
                </c:pt>
                <c:pt idx="5957">
                  <c:v>37656</c:v>
                </c:pt>
                <c:pt idx="5958">
                  <c:v>37657</c:v>
                </c:pt>
                <c:pt idx="5959">
                  <c:v>37658</c:v>
                </c:pt>
                <c:pt idx="5960">
                  <c:v>37659</c:v>
                </c:pt>
                <c:pt idx="5961">
                  <c:v>37662</c:v>
                </c:pt>
                <c:pt idx="5962">
                  <c:v>37663</c:v>
                </c:pt>
                <c:pt idx="5963">
                  <c:v>37664</c:v>
                </c:pt>
                <c:pt idx="5964">
                  <c:v>37665</c:v>
                </c:pt>
                <c:pt idx="5965">
                  <c:v>37666</c:v>
                </c:pt>
                <c:pt idx="5966">
                  <c:v>37670</c:v>
                </c:pt>
                <c:pt idx="5967">
                  <c:v>37671</c:v>
                </c:pt>
                <c:pt idx="5968">
                  <c:v>37672</c:v>
                </c:pt>
                <c:pt idx="5969">
                  <c:v>37673</c:v>
                </c:pt>
                <c:pt idx="5970">
                  <c:v>37676</c:v>
                </c:pt>
                <c:pt idx="5971">
                  <c:v>37677</c:v>
                </c:pt>
                <c:pt idx="5972">
                  <c:v>37678</c:v>
                </c:pt>
                <c:pt idx="5973">
                  <c:v>37679</c:v>
                </c:pt>
                <c:pt idx="5974">
                  <c:v>37680</c:v>
                </c:pt>
                <c:pt idx="5975">
                  <c:v>37683</c:v>
                </c:pt>
                <c:pt idx="5976">
                  <c:v>37684</c:v>
                </c:pt>
                <c:pt idx="5977">
                  <c:v>37685</c:v>
                </c:pt>
                <c:pt idx="5978">
                  <c:v>37686</c:v>
                </c:pt>
                <c:pt idx="5979">
                  <c:v>37687</c:v>
                </c:pt>
                <c:pt idx="5980">
                  <c:v>37690</c:v>
                </c:pt>
                <c:pt idx="5981">
                  <c:v>37691</c:v>
                </c:pt>
                <c:pt idx="5982">
                  <c:v>37692</c:v>
                </c:pt>
                <c:pt idx="5983">
                  <c:v>37693</c:v>
                </c:pt>
                <c:pt idx="5984">
                  <c:v>37694</c:v>
                </c:pt>
                <c:pt idx="5985">
                  <c:v>37697</c:v>
                </c:pt>
                <c:pt idx="5986">
                  <c:v>37698</c:v>
                </c:pt>
                <c:pt idx="5987">
                  <c:v>37699</c:v>
                </c:pt>
                <c:pt idx="5988">
                  <c:v>37700</c:v>
                </c:pt>
                <c:pt idx="5989">
                  <c:v>37701</c:v>
                </c:pt>
                <c:pt idx="5990">
                  <c:v>37704</c:v>
                </c:pt>
                <c:pt idx="5991">
                  <c:v>37705</c:v>
                </c:pt>
                <c:pt idx="5992">
                  <c:v>37706</c:v>
                </c:pt>
                <c:pt idx="5993">
                  <c:v>37707</c:v>
                </c:pt>
                <c:pt idx="5994">
                  <c:v>37708</c:v>
                </c:pt>
                <c:pt idx="5995">
                  <c:v>37711</c:v>
                </c:pt>
                <c:pt idx="5996">
                  <c:v>37712</c:v>
                </c:pt>
                <c:pt idx="5997">
                  <c:v>37713</c:v>
                </c:pt>
                <c:pt idx="5998">
                  <c:v>37714</c:v>
                </c:pt>
                <c:pt idx="5999">
                  <c:v>37715</c:v>
                </c:pt>
                <c:pt idx="6000">
                  <c:v>37718</c:v>
                </c:pt>
                <c:pt idx="6001">
                  <c:v>37719</c:v>
                </c:pt>
                <c:pt idx="6002">
                  <c:v>37720</c:v>
                </c:pt>
                <c:pt idx="6003">
                  <c:v>37721</c:v>
                </c:pt>
                <c:pt idx="6004">
                  <c:v>37722</c:v>
                </c:pt>
                <c:pt idx="6005">
                  <c:v>37725</c:v>
                </c:pt>
                <c:pt idx="6006">
                  <c:v>37726</c:v>
                </c:pt>
                <c:pt idx="6007">
                  <c:v>37727</c:v>
                </c:pt>
                <c:pt idx="6008">
                  <c:v>37728</c:v>
                </c:pt>
                <c:pt idx="6009">
                  <c:v>37732</c:v>
                </c:pt>
                <c:pt idx="6010">
                  <c:v>37733</c:v>
                </c:pt>
                <c:pt idx="6011">
                  <c:v>37734</c:v>
                </c:pt>
                <c:pt idx="6012">
                  <c:v>37735</c:v>
                </c:pt>
                <c:pt idx="6013">
                  <c:v>37736</c:v>
                </c:pt>
                <c:pt idx="6014">
                  <c:v>37739</c:v>
                </c:pt>
                <c:pt idx="6015">
                  <c:v>37740</c:v>
                </c:pt>
                <c:pt idx="6016">
                  <c:v>37741</c:v>
                </c:pt>
                <c:pt idx="6017">
                  <c:v>37742</c:v>
                </c:pt>
                <c:pt idx="6018">
                  <c:v>37743</c:v>
                </c:pt>
                <c:pt idx="6019">
                  <c:v>37746</c:v>
                </c:pt>
                <c:pt idx="6020">
                  <c:v>37747</c:v>
                </c:pt>
                <c:pt idx="6021">
                  <c:v>37748</c:v>
                </c:pt>
                <c:pt idx="6022">
                  <c:v>37749</c:v>
                </c:pt>
                <c:pt idx="6023">
                  <c:v>37750</c:v>
                </c:pt>
                <c:pt idx="6024">
                  <c:v>37753</c:v>
                </c:pt>
                <c:pt idx="6025">
                  <c:v>37754</c:v>
                </c:pt>
                <c:pt idx="6026">
                  <c:v>37755</c:v>
                </c:pt>
                <c:pt idx="6027">
                  <c:v>37756</c:v>
                </c:pt>
                <c:pt idx="6028">
                  <c:v>37757</c:v>
                </c:pt>
                <c:pt idx="6029">
                  <c:v>37760</c:v>
                </c:pt>
                <c:pt idx="6030">
                  <c:v>37761</c:v>
                </c:pt>
                <c:pt idx="6031">
                  <c:v>37762</c:v>
                </c:pt>
                <c:pt idx="6032">
                  <c:v>37763</c:v>
                </c:pt>
                <c:pt idx="6033">
                  <c:v>37764</c:v>
                </c:pt>
                <c:pt idx="6034">
                  <c:v>37768</c:v>
                </c:pt>
                <c:pt idx="6035">
                  <c:v>37769</c:v>
                </c:pt>
                <c:pt idx="6036">
                  <c:v>37770</c:v>
                </c:pt>
                <c:pt idx="6037">
                  <c:v>37771</c:v>
                </c:pt>
                <c:pt idx="6038">
                  <c:v>37774</c:v>
                </c:pt>
                <c:pt idx="6039">
                  <c:v>37775</c:v>
                </c:pt>
                <c:pt idx="6040">
                  <c:v>37776</c:v>
                </c:pt>
                <c:pt idx="6041">
                  <c:v>37777</c:v>
                </c:pt>
                <c:pt idx="6042">
                  <c:v>37778</c:v>
                </c:pt>
                <c:pt idx="6043">
                  <c:v>37781</c:v>
                </c:pt>
                <c:pt idx="6044">
                  <c:v>37782</c:v>
                </c:pt>
                <c:pt idx="6045">
                  <c:v>37783</c:v>
                </c:pt>
                <c:pt idx="6046">
                  <c:v>37784</c:v>
                </c:pt>
                <c:pt idx="6047">
                  <c:v>37785</c:v>
                </c:pt>
                <c:pt idx="6048">
                  <c:v>37788</c:v>
                </c:pt>
                <c:pt idx="6049">
                  <c:v>37789</c:v>
                </c:pt>
                <c:pt idx="6050">
                  <c:v>37790</c:v>
                </c:pt>
                <c:pt idx="6051">
                  <c:v>37791</c:v>
                </c:pt>
                <c:pt idx="6052">
                  <c:v>37792</c:v>
                </c:pt>
                <c:pt idx="6053">
                  <c:v>37795</c:v>
                </c:pt>
                <c:pt idx="6054">
                  <c:v>37796</c:v>
                </c:pt>
                <c:pt idx="6055">
                  <c:v>37797</c:v>
                </c:pt>
                <c:pt idx="6056">
                  <c:v>37798</c:v>
                </c:pt>
                <c:pt idx="6057">
                  <c:v>37799</c:v>
                </c:pt>
                <c:pt idx="6058">
                  <c:v>37802</c:v>
                </c:pt>
                <c:pt idx="6059">
                  <c:v>37803</c:v>
                </c:pt>
                <c:pt idx="6060">
                  <c:v>37804</c:v>
                </c:pt>
                <c:pt idx="6061">
                  <c:v>37805</c:v>
                </c:pt>
                <c:pt idx="6062">
                  <c:v>37809</c:v>
                </c:pt>
                <c:pt idx="6063">
                  <c:v>37810</c:v>
                </c:pt>
                <c:pt idx="6064">
                  <c:v>37811</c:v>
                </c:pt>
                <c:pt idx="6065">
                  <c:v>37812</c:v>
                </c:pt>
                <c:pt idx="6066">
                  <c:v>37813</c:v>
                </c:pt>
                <c:pt idx="6067">
                  <c:v>37816</c:v>
                </c:pt>
                <c:pt idx="6068">
                  <c:v>37817</c:v>
                </c:pt>
                <c:pt idx="6069">
                  <c:v>37818</c:v>
                </c:pt>
                <c:pt idx="6070">
                  <c:v>37819</c:v>
                </c:pt>
                <c:pt idx="6071">
                  <c:v>37820</c:v>
                </c:pt>
                <c:pt idx="6072">
                  <c:v>37823</c:v>
                </c:pt>
                <c:pt idx="6073">
                  <c:v>37824</c:v>
                </c:pt>
                <c:pt idx="6074">
                  <c:v>37825</c:v>
                </c:pt>
                <c:pt idx="6075">
                  <c:v>37826</c:v>
                </c:pt>
                <c:pt idx="6076">
                  <c:v>37827</c:v>
                </c:pt>
                <c:pt idx="6077">
                  <c:v>37830</c:v>
                </c:pt>
                <c:pt idx="6078">
                  <c:v>37831</c:v>
                </c:pt>
                <c:pt idx="6079">
                  <c:v>37832</c:v>
                </c:pt>
                <c:pt idx="6080">
                  <c:v>37833</c:v>
                </c:pt>
                <c:pt idx="6081">
                  <c:v>37834</c:v>
                </c:pt>
                <c:pt idx="6082">
                  <c:v>37837</c:v>
                </c:pt>
                <c:pt idx="6083">
                  <c:v>37838</c:v>
                </c:pt>
                <c:pt idx="6084">
                  <c:v>37839</c:v>
                </c:pt>
                <c:pt idx="6085">
                  <c:v>37840</c:v>
                </c:pt>
                <c:pt idx="6086">
                  <c:v>37841</c:v>
                </c:pt>
                <c:pt idx="6087">
                  <c:v>37844</c:v>
                </c:pt>
                <c:pt idx="6088">
                  <c:v>37845</c:v>
                </c:pt>
                <c:pt idx="6089">
                  <c:v>37846</c:v>
                </c:pt>
                <c:pt idx="6090">
                  <c:v>37847</c:v>
                </c:pt>
                <c:pt idx="6091">
                  <c:v>37848</c:v>
                </c:pt>
                <c:pt idx="6092">
                  <c:v>37851</c:v>
                </c:pt>
                <c:pt idx="6093">
                  <c:v>37852</c:v>
                </c:pt>
                <c:pt idx="6094">
                  <c:v>37853</c:v>
                </c:pt>
                <c:pt idx="6095">
                  <c:v>37854</c:v>
                </c:pt>
                <c:pt idx="6096">
                  <c:v>37855</c:v>
                </c:pt>
                <c:pt idx="6097">
                  <c:v>37858</c:v>
                </c:pt>
                <c:pt idx="6098">
                  <c:v>37859</c:v>
                </c:pt>
                <c:pt idx="6099">
                  <c:v>37860</c:v>
                </c:pt>
                <c:pt idx="6100">
                  <c:v>37861</c:v>
                </c:pt>
                <c:pt idx="6101">
                  <c:v>37862</c:v>
                </c:pt>
                <c:pt idx="6102">
                  <c:v>37866</c:v>
                </c:pt>
                <c:pt idx="6103">
                  <c:v>37867</c:v>
                </c:pt>
                <c:pt idx="6104">
                  <c:v>37868</c:v>
                </c:pt>
                <c:pt idx="6105">
                  <c:v>37869</c:v>
                </c:pt>
                <c:pt idx="6106">
                  <c:v>37872</c:v>
                </c:pt>
                <c:pt idx="6107">
                  <c:v>37873</c:v>
                </c:pt>
                <c:pt idx="6108">
                  <c:v>37874</c:v>
                </c:pt>
                <c:pt idx="6109">
                  <c:v>37875</c:v>
                </c:pt>
                <c:pt idx="6110">
                  <c:v>37876</c:v>
                </c:pt>
                <c:pt idx="6111">
                  <c:v>37879</c:v>
                </c:pt>
                <c:pt idx="6112">
                  <c:v>37880</c:v>
                </c:pt>
                <c:pt idx="6113">
                  <c:v>37881</c:v>
                </c:pt>
                <c:pt idx="6114">
                  <c:v>37882</c:v>
                </c:pt>
                <c:pt idx="6115">
                  <c:v>37883</c:v>
                </c:pt>
                <c:pt idx="6116">
                  <c:v>37886</c:v>
                </c:pt>
                <c:pt idx="6117">
                  <c:v>37887</c:v>
                </c:pt>
                <c:pt idx="6118">
                  <c:v>37888</c:v>
                </c:pt>
                <c:pt idx="6119">
                  <c:v>37889</c:v>
                </c:pt>
                <c:pt idx="6120">
                  <c:v>37890</c:v>
                </c:pt>
                <c:pt idx="6121">
                  <c:v>37893</c:v>
                </c:pt>
                <c:pt idx="6122">
                  <c:v>37894</c:v>
                </c:pt>
                <c:pt idx="6123">
                  <c:v>37895</c:v>
                </c:pt>
                <c:pt idx="6124">
                  <c:v>37896</c:v>
                </c:pt>
                <c:pt idx="6125">
                  <c:v>37897</c:v>
                </c:pt>
                <c:pt idx="6126">
                  <c:v>37900</c:v>
                </c:pt>
                <c:pt idx="6127">
                  <c:v>37901</c:v>
                </c:pt>
                <c:pt idx="6128">
                  <c:v>37902</c:v>
                </c:pt>
                <c:pt idx="6129">
                  <c:v>37903</c:v>
                </c:pt>
                <c:pt idx="6130">
                  <c:v>37904</c:v>
                </c:pt>
                <c:pt idx="6131">
                  <c:v>37907</c:v>
                </c:pt>
                <c:pt idx="6132">
                  <c:v>37908</c:v>
                </c:pt>
                <c:pt idx="6133">
                  <c:v>37909</c:v>
                </c:pt>
                <c:pt idx="6134">
                  <c:v>37910</c:v>
                </c:pt>
                <c:pt idx="6135">
                  <c:v>37911</c:v>
                </c:pt>
                <c:pt idx="6136">
                  <c:v>37914</c:v>
                </c:pt>
                <c:pt idx="6137">
                  <c:v>37915</c:v>
                </c:pt>
                <c:pt idx="6138">
                  <c:v>37916</c:v>
                </c:pt>
                <c:pt idx="6139">
                  <c:v>37917</c:v>
                </c:pt>
                <c:pt idx="6140">
                  <c:v>37918</c:v>
                </c:pt>
                <c:pt idx="6141">
                  <c:v>37921</c:v>
                </c:pt>
                <c:pt idx="6142">
                  <c:v>37922</c:v>
                </c:pt>
                <c:pt idx="6143">
                  <c:v>37923</c:v>
                </c:pt>
                <c:pt idx="6144">
                  <c:v>37924</c:v>
                </c:pt>
                <c:pt idx="6145">
                  <c:v>37925</c:v>
                </c:pt>
                <c:pt idx="6146">
                  <c:v>37928</c:v>
                </c:pt>
                <c:pt idx="6147">
                  <c:v>37929</c:v>
                </c:pt>
                <c:pt idx="6148">
                  <c:v>37930</c:v>
                </c:pt>
                <c:pt idx="6149">
                  <c:v>37931</c:v>
                </c:pt>
                <c:pt idx="6150">
                  <c:v>37932</c:v>
                </c:pt>
                <c:pt idx="6151">
                  <c:v>37935</c:v>
                </c:pt>
                <c:pt idx="6152">
                  <c:v>37936</c:v>
                </c:pt>
                <c:pt idx="6153">
                  <c:v>37937</c:v>
                </c:pt>
                <c:pt idx="6154">
                  <c:v>37938</c:v>
                </c:pt>
                <c:pt idx="6155">
                  <c:v>37939</c:v>
                </c:pt>
                <c:pt idx="6156">
                  <c:v>37942</c:v>
                </c:pt>
                <c:pt idx="6157">
                  <c:v>37943</c:v>
                </c:pt>
                <c:pt idx="6158">
                  <c:v>37944</c:v>
                </c:pt>
                <c:pt idx="6159">
                  <c:v>37945</c:v>
                </c:pt>
                <c:pt idx="6160">
                  <c:v>37946</c:v>
                </c:pt>
                <c:pt idx="6161">
                  <c:v>37949</c:v>
                </c:pt>
                <c:pt idx="6162">
                  <c:v>37950</c:v>
                </c:pt>
                <c:pt idx="6163">
                  <c:v>37951</c:v>
                </c:pt>
                <c:pt idx="6164">
                  <c:v>37953</c:v>
                </c:pt>
                <c:pt idx="6165">
                  <c:v>37956</c:v>
                </c:pt>
                <c:pt idx="6166">
                  <c:v>37957</c:v>
                </c:pt>
                <c:pt idx="6167">
                  <c:v>37958</c:v>
                </c:pt>
                <c:pt idx="6168">
                  <c:v>37959</c:v>
                </c:pt>
                <c:pt idx="6169">
                  <c:v>37960</c:v>
                </c:pt>
                <c:pt idx="6170">
                  <c:v>37963</c:v>
                </c:pt>
                <c:pt idx="6171">
                  <c:v>37964</c:v>
                </c:pt>
                <c:pt idx="6172">
                  <c:v>37965</c:v>
                </c:pt>
                <c:pt idx="6173">
                  <c:v>37966</c:v>
                </c:pt>
                <c:pt idx="6174">
                  <c:v>37967</c:v>
                </c:pt>
                <c:pt idx="6175">
                  <c:v>37970</c:v>
                </c:pt>
                <c:pt idx="6176">
                  <c:v>37971</c:v>
                </c:pt>
                <c:pt idx="6177">
                  <c:v>37972</c:v>
                </c:pt>
                <c:pt idx="6178">
                  <c:v>37973</c:v>
                </c:pt>
                <c:pt idx="6179">
                  <c:v>37974</c:v>
                </c:pt>
                <c:pt idx="6180">
                  <c:v>37977</c:v>
                </c:pt>
                <c:pt idx="6181">
                  <c:v>37978</c:v>
                </c:pt>
                <c:pt idx="6182">
                  <c:v>37979</c:v>
                </c:pt>
                <c:pt idx="6183">
                  <c:v>37981</c:v>
                </c:pt>
                <c:pt idx="6184">
                  <c:v>37984</c:v>
                </c:pt>
                <c:pt idx="6185">
                  <c:v>37985</c:v>
                </c:pt>
                <c:pt idx="6186">
                  <c:v>37986</c:v>
                </c:pt>
                <c:pt idx="6187">
                  <c:v>37988</c:v>
                </c:pt>
                <c:pt idx="6188">
                  <c:v>37991</c:v>
                </c:pt>
                <c:pt idx="6189">
                  <c:v>37992</c:v>
                </c:pt>
                <c:pt idx="6190">
                  <c:v>37993</c:v>
                </c:pt>
                <c:pt idx="6191">
                  <c:v>37994</c:v>
                </c:pt>
                <c:pt idx="6192">
                  <c:v>37995</c:v>
                </c:pt>
                <c:pt idx="6193">
                  <c:v>37998</c:v>
                </c:pt>
                <c:pt idx="6194">
                  <c:v>37999</c:v>
                </c:pt>
                <c:pt idx="6195">
                  <c:v>38000</c:v>
                </c:pt>
                <c:pt idx="6196">
                  <c:v>38001</c:v>
                </c:pt>
                <c:pt idx="6197">
                  <c:v>38002</c:v>
                </c:pt>
                <c:pt idx="6198">
                  <c:v>38006</c:v>
                </c:pt>
                <c:pt idx="6199">
                  <c:v>38007</c:v>
                </c:pt>
                <c:pt idx="6200">
                  <c:v>38008</c:v>
                </c:pt>
                <c:pt idx="6201">
                  <c:v>38009</c:v>
                </c:pt>
                <c:pt idx="6202">
                  <c:v>38012</c:v>
                </c:pt>
                <c:pt idx="6203">
                  <c:v>38013</c:v>
                </c:pt>
                <c:pt idx="6204">
                  <c:v>38014</c:v>
                </c:pt>
                <c:pt idx="6205">
                  <c:v>38015</c:v>
                </c:pt>
                <c:pt idx="6206">
                  <c:v>38016</c:v>
                </c:pt>
                <c:pt idx="6207">
                  <c:v>38019</c:v>
                </c:pt>
                <c:pt idx="6208">
                  <c:v>38020</c:v>
                </c:pt>
                <c:pt idx="6209">
                  <c:v>38021</c:v>
                </c:pt>
                <c:pt idx="6210">
                  <c:v>38022</c:v>
                </c:pt>
                <c:pt idx="6211">
                  <c:v>38023</c:v>
                </c:pt>
                <c:pt idx="6212">
                  <c:v>38026</c:v>
                </c:pt>
                <c:pt idx="6213">
                  <c:v>38027</c:v>
                </c:pt>
                <c:pt idx="6214">
                  <c:v>38028</c:v>
                </c:pt>
                <c:pt idx="6215">
                  <c:v>38029</c:v>
                </c:pt>
                <c:pt idx="6216">
                  <c:v>38030</c:v>
                </c:pt>
                <c:pt idx="6217">
                  <c:v>38034</c:v>
                </c:pt>
                <c:pt idx="6218">
                  <c:v>38035</c:v>
                </c:pt>
                <c:pt idx="6219">
                  <c:v>38036</c:v>
                </c:pt>
                <c:pt idx="6220">
                  <c:v>38037</c:v>
                </c:pt>
                <c:pt idx="6221">
                  <c:v>38040</c:v>
                </c:pt>
                <c:pt idx="6222">
                  <c:v>38041</c:v>
                </c:pt>
                <c:pt idx="6223">
                  <c:v>38042</c:v>
                </c:pt>
                <c:pt idx="6224">
                  <c:v>38043</c:v>
                </c:pt>
                <c:pt idx="6225">
                  <c:v>38044</c:v>
                </c:pt>
                <c:pt idx="6226">
                  <c:v>38047</c:v>
                </c:pt>
                <c:pt idx="6227">
                  <c:v>38048</c:v>
                </c:pt>
                <c:pt idx="6228">
                  <c:v>38049</c:v>
                </c:pt>
                <c:pt idx="6229">
                  <c:v>38050</c:v>
                </c:pt>
                <c:pt idx="6230">
                  <c:v>38051</c:v>
                </c:pt>
                <c:pt idx="6231">
                  <c:v>38054</c:v>
                </c:pt>
                <c:pt idx="6232">
                  <c:v>38055</c:v>
                </c:pt>
                <c:pt idx="6233">
                  <c:v>38056</c:v>
                </c:pt>
                <c:pt idx="6234">
                  <c:v>38057</c:v>
                </c:pt>
                <c:pt idx="6235">
                  <c:v>38058</c:v>
                </c:pt>
                <c:pt idx="6236">
                  <c:v>38061</c:v>
                </c:pt>
                <c:pt idx="6237">
                  <c:v>38062</c:v>
                </c:pt>
                <c:pt idx="6238">
                  <c:v>38063</c:v>
                </c:pt>
                <c:pt idx="6239">
                  <c:v>38064</c:v>
                </c:pt>
                <c:pt idx="6240">
                  <c:v>38065</c:v>
                </c:pt>
                <c:pt idx="6241">
                  <c:v>38068</c:v>
                </c:pt>
                <c:pt idx="6242">
                  <c:v>38069</c:v>
                </c:pt>
                <c:pt idx="6243">
                  <c:v>38070</c:v>
                </c:pt>
                <c:pt idx="6244">
                  <c:v>38071</c:v>
                </c:pt>
                <c:pt idx="6245">
                  <c:v>38072</c:v>
                </c:pt>
                <c:pt idx="6246">
                  <c:v>38075</c:v>
                </c:pt>
                <c:pt idx="6247">
                  <c:v>38076</c:v>
                </c:pt>
                <c:pt idx="6248">
                  <c:v>38077</c:v>
                </c:pt>
                <c:pt idx="6249">
                  <c:v>38078</c:v>
                </c:pt>
                <c:pt idx="6250">
                  <c:v>38079</c:v>
                </c:pt>
                <c:pt idx="6251">
                  <c:v>38082</c:v>
                </c:pt>
                <c:pt idx="6252">
                  <c:v>38083</c:v>
                </c:pt>
                <c:pt idx="6253">
                  <c:v>38084</c:v>
                </c:pt>
                <c:pt idx="6254">
                  <c:v>38085</c:v>
                </c:pt>
                <c:pt idx="6255">
                  <c:v>38089</c:v>
                </c:pt>
                <c:pt idx="6256">
                  <c:v>38090</c:v>
                </c:pt>
                <c:pt idx="6257">
                  <c:v>38091</c:v>
                </c:pt>
                <c:pt idx="6258">
                  <c:v>38092</c:v>
                </c:pt>
                <c:pt idx="6259">
                  <c:v>38093</c:v>
                </c:pt>
                <c:pt idx="6260">
                  <c:v>38096</c:v>
                </c:pt>
                <c:pt idx="6261">
                  <c:v>38097</c:v>
                </c:pt>
                <c:pt idx="6262">
                  <c:v>38098</c:v>
                </c:pt>
                <c:pt idx="6263">
                  <c:v>38099</c:v>
                </c:pt>
                <c:pt idx="6264">
                  <c:v>38100</c:v>
                </c:pt>
                <c:pt idx="6265">
                  <c:v>38103</c:v>
                </c:pt>
                <c:pt idx="6266">
                  <c:v>38104</c:v>
                </c:pt>
                <c:pt idx="6267">
                  <c:v>38105</c:v>
                </c:pt>
                <c:pt idx="6268">
                  <c:v>38106</c:v>
                </c:pt>
                <c:pt idx="6269">
                  <c:v>38107</c:v>
                </c:pt>
                <c:pt idx="6270">
                  <c:v>38110</c:v>
                </c:pt>
                <c:pt idx="6271">
                  <c:v>38111</c:v>
                </c:pt>
                <c:pt idx="6272">
                  <c:v>38112</c:v>
                </c:pt>
                <c:pt idx="6273">
                  <c:v>38113</c:v>
                </c:pt>
                <c:pt idx="6274">
                  <c:v>38114</c:v>
                </c:pt>
                <c:pt idx="6275">
                  <c:v>38117</c:v>
                </c:pt>
                <c:pt idx="6276">
                  <c:v>38118</c:v>
                </c:pt>
                <c:pt idx="6277">
                  <c:v>38119</c:v>
                </c:pt>
                <c:pt idx="6278">
                  <c:v>38120</c:v>
                </c:pt>
                <c:pt idx="6279">
                  <c:v>38121</c:v>
                </c:pt>
                <c:pt idx="6280">
                  <c:v>38124</c:v>
                </c:pt>
                <c:pt idx="6281">
                  <c:v>38125</c:v>
                </c:pt>
                <c:pt idx="6282">
                  <c:v>38126</c:v>
                </c:pt>
                <c:pt idx="6283">
                  <c:v>38127</c:v>
                </c:pt>
                <c:pt idx="6284">
                  <c:v>38128</c:v>
                </c:pt>
                <c:pt idx="6285">
                  <c:v>38131</c:v>
                </c:pt>
                <c:pt idx="6286">
                  <c:v>38132</c:v>
                </c:pt>
                <c:pt idx="6287">
                  <c:v>38133</c:v>
                </c:pt>
                <c:pt idx="6288">
                  <c:v>38134</c:v>
                </c:pt>
                <c:pt idx="6289">
                  <c:v>38135</c:v>
                </c:pt>
                <c:pt idx="6290">
                  <c:v>38139</c:v>
                </c:pt>
                <c:pt idx="6291">
                  <c:v>38140</c:v>
                </c:pt>
                <c:pt idx="6292">
                  <c:v>38141</c:v>
                </c:pt>
                <c:pt idx="6293">
                  <c:v>38142</c:v>
                </c:pt>
                <c:pt idx="6294">
                  <c:v>38145</c:v>
                </c:pt>
                <c:pt idx="6295">
                  <c:v>38146</c:v>
                </c:pt>
                <c:pt idx="6296">
                  <c:v>38147</c:v>
                </c:pt>
                <c:pt idx="6297">
                  <c:v>38148</c:v>
                </c:pt>
                <c:pt idx="6298">
                  <c:v>38152</c:v>
                </c:pt>
                <c:pt idx="6299">
                  <c:v>38153</c:v>
                </c:pt>
                <c:pt idx="6300">
                  <c:v>38154</c:v>
                </c:pt>
                <c:pt idx="6301">
                  <c:v>38155</c:v>
                </c:pt>
                <c:pt idx="6302">
                  <c:v>38156</c:v>
                </c:pt>
                <c:pt idx="6303">
                  <c:v>38159</c:v>
                </c:pt>
                <c:pt idx="6304">
                  <c:v>38160</c:v>
                </c:pt>
                <c:pt idx="6305">
                  <c:v>38161</c:v>
                </c:pt>
                <c:pt idx="6306">
                  <c:v>38162</c:v>
                </c:pt>
                <c:pt idx="6307">
                  <c:v>38163</c:v>
                </c:pt>
                <c:pt idx="6308">
                  <c:v>38166</c:v>
                </c:pt>
                <c:pt idx="6309">
                  <c:v>38167</c:v>
                </c:pt>
                <c:pt idx="6310">
                  <c:v>38168</c:v>
                </c:pt>
                <c:pt idx="6311">
                  <c:v>38169</c:v>
                </c:pt>
                <c:pt idx="6312">
                  <c:v>38170</c:v>
                </c:pt>
                <c:pt idx="6313">
                  <c:v>38174</c:v>
                </c:pt>
                <c:pt idx="6314">
                  <c:v>38175</c:v>
                </c:pt>
                <c:pt idx="6315">
                  <c:v>38176</c:v>
                </c:pt>
                <c:pt idx="6316">
                  <c:v>38177</c:v>
                </c:pt>
                <c:pt idx="6317">
                  <c:v>38180</c:v>
                </c:pt>
                <c:pt idx="6318">
                  <c:v>38181</c:v>
                </c:pt>
                <c:pt idx="6319">
                  <c:v>38182</c:v>
                </c:pt>
                <c:pt idx="6320">
                  <c:v>38183</c:v>
                </c:pt>
                <c:pt idx="6321">
                  <c:v>38184</c:v>
                </c:pt>
                <c:pt idx="6322">
                  <c:v>38187</c:v>
                </c:pt>
                <c:pt idx="6323">
                  <c:v>38188</c:v>
                </c:pt>
                <c:pt idx="6324">
                  <c:v>38189</c:v>
                </c:pt>
                <c:pt idx="6325">
                  <c:v>38190</c:v>
                </c:pt>
                <c:pt idx="6326">
                  <c:v>38191</c:v>
                </c:pt>
                <c:pt idx="6327">
                  <c:v>38194</c:v>
                </c:pt>
                <c:pt idx="6328">
                  <c:v>38195</c:v>
                </c:pt>
                <c:pt idx="6329">
                  <c:v>38196</c:v>
                </c:pt>
                <c:pt idx="6330">
                  <c:v>38197</c:v>
                </c:pt>
                <c:pt idx="6331">
                  <c:v>38198</c:v>
                </c:pt>
                <c:pt idx="6332">
                  <c:v>38201</c:v>
                </c:pt>
                <c:pt idx="6333">
                  <c:v>38202</c:v>
                </c:pt>
                <c:pt idx="6334">
                  <c:v>38203</c:v>
                </c:pt>
                <c:pt idx="6335">
                  <c:v>38204</c:v>
                </c:pt>
                <c:pt idx="6336">
                  <c:v>38205</c:v>
                </c:pt>
                <c:pt idx="6337">
                  <c:v>38208</c:v>
                </c:pt>
                <c:pt idx="6338">
                  <c:v>38209</c:v>
                </c:pt>
                <c:pt idx="6339">
                  <c:v>38210</c:v>
                </c:pt>
                <c:pt idx="6340">
                  <c:v>38211</c:v>
                </c:pt>
                <c:pt idx="6341">
                  <c:v>38212</c:v>
                </c:pt>
                <c:pt idx="6342">
                  <c:v>38215</c:v>
                </c:pt>
                <c:pt idx="6343">
                  <c:v>38216</c:v>
                </c:pt>
                <c:pt idx="6344">
                  <c:v>38217</c:v>
                </c:pt>
                <c:pt idx="6345">
                  <c:v>38218</c:v>
                </c:pt>
                <c:pt idx="6346">
                  <c:v>38219</c:v>
                </c:pt>
                <c:pt idx="6347">
                  <c:v>38222</c:v>
                </c:pt>
                <c:pt idx="6348">
                  <c:v>38223</c:v>
                </c:pt>
                <c:pt idx="6349">
                  <c:v>38224</c:v>
                </c:pt>
                <c:pt idx="6350">
                  <c:v>38225</c:v>
                </c:pt>
                <c:pt idx="6351">
                  <c:v>38226</c:v>
                </c:pt>
                <c:pt idx="6352">
                  <c:v>38229</c:v>
                </c:pt>
                <c:pt idx="6353">
                  <c:v>38230</c:v>
                </c:pt>
                <c:pt idx="6354">
                  <c:v>38231</c:v>
                </c:pt>
                <c:pt idx="6355">
                  <c:v>38232</c:v>
                </c:pt>
                <c:pt idx="6356">
                  <c:v>38233</c:v>
                </c:pt>
                <c:pt idx="6357">
                  <c:v>38237</c:v>
                </c:pt>
                <c:pt idx="6358">
                  <c:v>38238</c:v>
                </c:pt>
                <c:pt idx="6359">
                  <c:v>38239</c:v>
                </c:pt>
                <c:pt idx="6360">
                  <c:v>38240</c:v>
                </c:pt>
                <c:pt idx="6361">
                  <c:v>38243</c:v>
                </c:pt>
                <c:pt idx="6362">
                  <c:v>38244</c:v>
                </c:pt>
                <c:pt idx="6363">
                  <c:v>38245</c:v>
                </c:pt>
                <c:pt idx="6364">
                  <c:v>38246</c:v>
                </c:pt>
                <c:pt idx="6365">
                  <c:v>38247</c:v>
                </c:pt>
                <c:pt idx="6366">
                  <c:v>38250</c:v>
                </c:pt>
                <c:pt idx="6367">
                  <c:v>38251</c:v>
                </c:pt>
                <c:pt idx="6368">
                  <c:v>38252</c:v>
                </c:pt>
                <c:pt idx="6369">
                  <c:v>38253</c:v>
                </c:pt>
                <c:pt idx="6370">
                  <c:v>38254</c:v>
                </c:pt>
                <c:pt idx="6371">
                  <c:v>38257</c:v>
                </c:pt>
                <c:pt idx="6372">
                  <c:v>38258</c:v>
                </c:pt>
                <c:pt idx="6373">
                  <c:v>38259</c:v>
                </c:pt>
                <c:pt idx="6374">
                  <c:v>38260</c:v>
                </c:pt>
                <c:pt idx="6375">
                  <c:v>38261</c:v>
                </c:pt>
                <c:pt idx="6376">
                  <c:v>38264</c:v>
                </c:pt>
                <c:pt idx="6377">
                  <c:v>38265</c:v>
                </c:pt>
                <c:pt idx="6378">
                  <c:v>38266</c:v>
                </c:pt>
                <c:pt idx="6379">
                  <c:v>38267</c:v>
                </c:pt>
                <c:pt idx="6380">
                  <c:v>38268</c:v>
                </c:pt>
                <c:pt idx="6381">
                  <c:v>38271</c:v>
                </c:pt>
                <c:pt idx="6382">
                  <c:v>38272</c:v>
                </c:pt>
                <c:pt idx="6383">
                  <c:v>38273</c:v>
                </c:pt>
                <c:pt idx="6384">
                  <c:v>38274</c:v>
                </c:pt>
                <c:pt idx="6385">
                  <c:v>38275</c:v>
                </c:pt>
                <c:pt idx="6386">
                  <c:v>38278</c:v>
                </c:pt>
                <c:pt idx="6387">
                  <c:v>38279</c:v>
                </c:pt>
                <c:pt idx="6388">
                  <c:v>38280</c:v>
                </c:pt>
                <c:pt idx="6389">
                  <c:v>38281</c:v>
                </c:pt>
                <c:pt idx="6390">
                  <c:v>38282</c:v>
                </c:pt>
                <c:pt idx="6391">
                  <c:v>38285</c:v>
                </c:pt>
                <c:pt idx="6392">
                  <c:v>38286</c:v>
                </c:pt>
                <c:pt idx="6393">
                  <c:v>38287</c:v>
                </c:pt>
                <c:pt idx="6394">
                  <c:v>38288</c:v>
                </c:pt>
                <c:pt idx="6395">
                  <c:v>38289</c:v>
                </c:pt>
                <c:pt idx="6396">
                  <c:v>38292</c:v>
                </c:pt>
                <c:pt idx="6397">
                  <c:v>38293</c:v>
                </c:pt>
                <c:pt idx="6398">
                  <c:v>38294</c:v>
                </c:pt>
                <c:pt idx="6399">
                  <c:v>38295</c:v>
                </c:pt>
                <c:pt idx="6400">
                  <c:v>38296</c:v>
                </c:pt>
                <c:pt idx="6401">
                  <c:v>38299</c:v>
                </c:pt>
                <c:pt idx="6402">
                  <c:v>38300</c:v>
                </c:pt>
                <c:pt idx="6403">
                  <c:v>38301</c:v>
                </c:pt>
                <c:pt idx="6404">
                  <c:v>38302</c:v>
                </c:pt>
                <c:pt idx="6405">
                  <c:v>38303</c:v>
                </c:pt>
                <c:pt idx="6406">
                  <c:v>38306</c:v>
                </c:pt>
                <c:pt idx="6407">
                  <c:v>38307</c:v>
                </c:pt>
                <c:pt idx="6408">
                  <c:v>38308</c:v>
                </c:pt>
                <c:pt idx="6409">
                  <c:v>38309</c:v>
                </c:pt>
                <c:pt idx="6410">
                  <c:v>38310</c:v>
                </c:pt>
                <c:pt idx="6411">
                  <c:v>38313</c:v>
                </c:pt>
                <c:pt idx="6412">
                  <c:v>38314</c:v>
                </c:pt>
                <c:pt idx="6413">
                  <c:v>38315</c:v>
                </c:pt>
                <c:pt idx="6414">
                  <c:v>38317</c:v>
                </c:pt>
                <c:pt idx="6415">
                  <c:v>38320</c:v>
                </c:pt>
                <c:pt idx="6416">
                  <c:v>38321</c:v>
                </c:pt>
                <c:pt idx="6417">
                  <c:v>38322</c:v>
                </c:pt>
                <c:pt idx="6418">
                  <c:v>38323</c:v>
                </c:pt>
                <c:pt idx="6419">
                  <c:v>38324</c:v>
                </c:pt>
                <c:pt idx="6420">
                  <c:v>38327</c:v>
                </c:pt>
                <c:pt idx="6421">
                  <c:v>38328</c:v>
                </c:pt>
                <c:pt idx="6422">
                  <c:v>38329</c:v>
                </c:pt>
                <c:pt idx="6423">
                  <c:v>38330</c:v>
                </c:pt>
                <c:pt idx="6424">
                  <c:v>38331</c:v>
                </c:pt>
                <c:pt idx="6425">
                  <c:v>38334</c:v>
                </c:pt>
                <c:pt idx="6426">
                  <c:v>38335</c:v>
                </c:pt>
                <c:pt idx="6427">
                  <c:v>38336</c:v>
                </c:pt>
                <c:pt idx="6428">
                  <c:v>38337</c:v>
                </c:pt>
                <c:pt idx="6429">
                  <c:v>38338</c:v>
                </c:pt>
                <c:pt idx="6430">
                  <c:v>38341</c:v>
                </c:pt>
                <c:pt idx="6431">
                  <c:v>38342</c:v>
                </c:pt>
                <c:pt idx="6432">
                  <c:v>38343</c:v>
                </c:pt>
                <c:pt idx="6433">
                  <c:v>38344</c:v>
                </c:pt>
                <c:pt idx="6434">
                  <c:v>38348</c:v>
                </c:pt>
                <c:pt idx="6435">
                  <c:v>38349</c:v>
                </c:pt>
                <c:pt idx="6436">
                  <c:v>38350</c:v>
                </c:pt>
                <c:pt idx="6437">
                  <c:v>38351</c:v>
                </c:pt>
                <c:pt idx="6438">
                  <c:v>38352</c:v>
                </c:pt>
                <c:pt idx="6439">
                  <c:v>38355</c:v>
                </c:pt>
                <c:pt idx="6440">
                  <c:v>38356</c:v>
                </c:pt>
                <c:pt idx="6441">
                  <c:v>38357</c:v>
                </c:pt>
                <c:pt idx="6442">
                  <c:v>38358</c:v>
                </c:pt>
                <c:pt idx="6443">
                  <c:v>38359</c:v>
                </c:pt>
                <c:pt idx="6444">
                  <c:v>38362</c:v>
                </c:pt>
                <c:pt idx="6445">
                  <c:v>38363</c:v>
                </c:pt>
                <c:pt idx="6446">
                  <c:v>38364</c:v>
                </c:pt>
                <c:pt idx="6447">
                  <c:v>38365</c:v>
                </c:pt>
                <c:pt idx="6448">
                  <c:v>38366</c:v>
                </c:pt>
                <c:pt idx="6449">
                  <c:v>38370</c:v>
                </c:pt>
                <c:pt idx="6450">
                  <c:v>38371</c:v>
                </c:pt>
                <c:pt idx="6451">
                  <c:v>38372</c:v>
                </c:pt>
                <c:pt idx="6452">
                  <c:v>38373</c:v>
                </c:pt>
                <c:pt idx="6453">
                  <c:v>38376</c:v>
                </c:pt>
                <c:pt idx="6454">
                  <c:v>38377</c:v>
                </c:pt>
                <c:pt idx="6455">
                  <c:v>38378</c:v>
                </c:pt>
                <c:pt idx="6456">
                  <c:v>38379</c:v>
                </c:pt>
                <c:pt idx="6457">
                  <c:v>38380</c:v>
                </c:pt>
                <c:pt idx="6458">
                  <c:v>38383</c:v>
                </c:pt>
                <c:pt idx="6459">
                  <c:v>38384</c:v>
                </c:pt>
                <c:pt idx="6460">
                  <c:v>38385</c:v>
                </c:pt>
                <c:pt idx="6461">
                  <c:v>38386</c:v>
                </c:pt>
                <c:pt idx="6462">
                  <c:v>38387</c:v>
                </c:pt>
                <c:pt idx="6463">
                  <c:v>38390</c:v>
                </c:pt>
                <c:pt idx="6464">
                  <c:v>38391</c:v>
                </c:pt>
                <c:pt idx="6465">
                  <c:v>38392</c:v>
                </c:pt>
                <c:pt idx="6466">
                  <c:v>38393</c:v>
                </c:pt>
                <c:pt idx="6467">
                  <c:v>38394</c:v>
                </c:pt>
                <c:pt idx="6468">
                  <c:v>38397</c:v>
                </c:pt>
                <c:pt idx="6469">
                  <c:v>38398</c:v>
                </c:pt>
                <c:pt idx="6470">
                  <c:v>38399</c:v>
                </c:pt>
                <c:pt idx="6471">
                  <c:v>38400</c:v>
                </c:pt>
                <c:pt idx="6472">
                  <c:v>38401</c:v>
                </c:pt>
                <c:pt idx="6473">
                  <c:v>38405</c:v>
                </c:pt>
                <c:pt idx="6474">
                  <c:v>38406</c:v>
                </c:pt>
                <c:pt idx="6475">
                  <c:v>38407</c:v>
                </c:pt>
                <c:pt idx="6476">
                  <c:v>38408</c:v>
                </c:pt>
                <c:pt idx="6477">
                  <c:v>38411</c:v>
                </c:pt>
                <c:pt idx="6478">
                  <c:v>38412</c:v>
                </c:pt>
                <c:pt idx="6479">
                  <c:v>38413</c:v>
                </c:pt>
                <c:pt idx="6480">
                  <c:v>38414</c:v>
                </c:pt>
                <c:pt idx="6481">
                  <c:v>38415</c:v>
                </c:pt>
                <c:pt idx="6482">
                  <c:v>38418</c:v>
                </c:pt>
                <c:pt idx="6483">
                  <c:v>38419</c:v>
                </c:pt>
                <c:pt idx="6484">
                  <c:v>38420</c:v>
                </c:pt>
                <c:pt idx="6485">
                  <c:v>38421</c:v>
                </c:pt>
                <c:pt idx="6486">
                  <c:v>38422</c:v>
                </c:pt>
                <c:pt idx="6487">
                  <c:v>38425</c:v>
                </c:pt>
                <c:pt idx="6488">
                  <c:v>38426</c:v>
                </c:pt>
                <c:pt idx="6489">
                  <c:v>38427</c:v>
                </c:pt>
                <c:pt idx="6490">
                  <c:v>38428</c:v>
                </c:pt>
                <c:pt idx="6491">
                  <c:v>38429</c:v>
                </c:pt>
                <c:pt idx="6492">
                  <c:v>38432</c:v>
                </c:pt>
                <c:pt idx="6493">
                  <c:v>38433</c:v>
                </c:pt>
                <c:pt idx="6494">
                  <c:v>38434</c:v>
                </c:pt>
                <c:pt idx="6495">
                  <c:v>38435</c:v>
                </c:pt>
                <c:pt idx="6496">
                  <c:v>38439</c:v>
                </c:pt>
                <c:pt idx="6497">
                  <c:v>38440</c:v>
                </c:pt>
                <c:pt idx="6498">
                  <c:v>38441</c:v>
                </c:pt>
                <c:pt idx="6499">
                  <c:v>38442</c:v>
                </c:pt>
                <c:pt idx="6500">
                  <c:v>38443</c:v>
                </c:pt>
                <c:pt idx="6501">
                  <c:v>38446</c:v>
                </c:pt>
                <c:pt idx="6502">
                  <c:v>38447</c:v>
                </c:pt>
                <c:pt idx="6503">
                  <c:v>38448</c:v>
                </c:pt>
                <c:pt idx="6504">
                  <c:v>38449</c:v>
                </c:pt>
                <c:pt idx="6505">
                  <c:v>38450</c:v>
                </c:pt>
                <c:pt idx="6506">
                  <c:v>38453</c:v>
                </c:pt>
                <c:pt idx="6507">
                  <c:v>38454</c:v>
                </c:pt>
                <c:pt idx="6508">
                  <c:v>38455</c:v>
                </c:pt>
                <c:pt idx="6509">
                  <c:v>38456</c:v>
                </c:pt>
                <c:pt idx="6510">
                  <c:v>38457</c:v>
                </c:pt>
                <c:pt idx="6511">
                  <c:v>38460</c:v>
                </c:pt>
                <c:pt idx="6512">
                  <c:v>38461</c:v>
                </c:pt>
                <c:pt idx="6513">
                  <c:v>38462</c:v>
                </c:pt>
                <c:pt idx="6514">
                  <c:v>38463</c:v>
                </c:pt>
                <c:pt idx="6515">
                  <c:v>38464</c:v>
                </c:pt>
                <c:pt idx="6516">
                  <c:v>38467</c:v>
                </c:pt>
                <c:pt idx="6517">
                  <c:v>38468</c:v>
                </c:pt>
                <c:pt idx="6518">
                  <c:v>38469</c:v>
                </c:pt>
                <c:pt idx="6519">
                  <c:v>38470</c:v>
                </c:pt>
                <c:pt idx="6520">
                  <c:v>38471</c:v>
                </c:pt>
                <c:pt idx="6521">
                  <c:v>38474</c:v>
                </c:pt>
                <c:pt idx="6522">
                  <c:v>38475</c:v>
                </c:pt>
                <c:pt idx="6523">
                  <c:v>38476</c:v>
                </c:pt>
                <c:pt idx="6524">
                  <c:v>38477</c:v>
                </c:pt>
                <c:pt idx="6525">
                  <c:v>38478</c:v>
                </c:pt>
                <c:pt idx="6526">
                  <c:v>38481</c:v>
                </c:pt>
                <c:pt idx="6527">
                  <c:v>38482</c:v>
                </c:pt>
                <c:pt idx="6528">
                  <c:v>38483</c:v>
                </c:pt>
                <c:pt idx="6529">
                  <c:v>38484</c:v>
                </c:pt>
                <c:pt idx="6530">
                  <c:v>38485</c:v>
                </c:pt>
                <c:pt idx="6531">
                  <c:v>38488</c:v>
                </c:pt>
                <c:pt idx="6532">
                  <c:v>38489</c:v>
                </c:pt>
                <c:pt idx="6533">
                  <c:v>38490</c:v>
                </c:pt>
                <c:pt idx="6534">
                  <c:v>38491</c:v>
                </c:pt>
                <c:pt idx="6535">
                  <c:v>38492</c:v>
                </c:pt>
                <c:pt idx="6536">
                  <c:v>38495</c:v>
                </c:pt>
                <c:pt idx="6537">
                  <c:v>38496</c:v>
                </c:pt>
                <c:pt idx="6538">
                  <c:v>38497</c:v>
                </c:pt>
                <c:pt idx="6539">
                  <c:v>38498</c:v>
                </c:pt>
                <c:pt idx="6540">
                  <c:v>38499</c:v>
                </c:pt>
                <c:pt idx="6541">
                  <c:v>38503</c:v>
                </c:pt>
                <c:pt idx="6542">
                  <c:v>38504</c:v>
                </c:pt>
                <c:pt idx="6543">
                  <c:v>38505</c:v>
                </c:pt>
                <c:pt idx="6544">
                  <c:v>38506</c:v>
                </c:pt>
                <c:pt idx="6545">
                  <c:v>38509</c:v>
                </c:pt>
                <c:pt idx="6546">
                  <c:v>38510</c:v>
                </c:pt>
                <c:pt idx="6547">
                  <c:v>38511</c:v>
                </c:pt>
                <c:pt idx="6548">
                  <c:v>38512</c:v>
                </c:pt>
                <c:pt idx="6549">
                  <c:v>38513</c:v>
                </c:pt>
                <c:pt idx="6550">
                  <c:v>38516</c:v>
                </c:pt>
                <c:pt idx="6551">
                  <c:v>38517</c:v>
                </c:pt>
                <c:pt idx="6552">
                  <c:v>38518</c:v>
                </c:pt>
                <c:pt idx="6553">
                  <c:v>38519</c:v>
                </c:pt>
                <c:pt idx="6554">
                  <c:v>38520</c:v>
                </c:pt>
                <c:pt idx="6555">
                  <c:v>38523</c:v>
                </c:pt>
                <c:pt idx="6556">
                  <c:v>38524</c:v>
                </c:pt>
                <c:pt idx="6557">
                  <c:v>38525</c:v>
                </c:pt>
                <c:pt idx="6558">
                  <c:v>38526</c:v>
                </c:pt>
                <c:pt idx="6559">
                  <c:v>38527</c:v>
                </c:pt>
                <c:pt idx="6560">
                  <c:v>38530</c:v>
                </c:pt>
                <c:pt idx="6561">
                  <c:v>38531</c:v>
                </c:pt>
                <c:pt idx="6562">
                  <c:v>38532</c:v>
                </c:pt>
                <c:pt idx="6563">
                  <c:v>38533</c:v>
                </c:pt>
                <c:pt idx="6564">
                  <c:v>38534</c:v>
                </c:pt>
                <c:pt idx="6565">
                  <c:v>38538</c:v>
                </c:pt>
                <c:pt idx="6566">
                  <c:v>38539</c:v>
                </c:pt>
                <c:pt idx="6567">
                  <c:v>38540</c:v>
                </c:pt>
                <c:pt idx="6568">
                  <c:v>38541</c:v>
                </c:pt>
                <c:pt idx="6569">
                  <c:v>38544</c:v>
                </c:pt>
                <c:pt idx="6570">
                  <c:v>38545</c:v>
                </c:pt>
                <c:pt idx="6571">
                  <c:v>38546</c:v>
                </c:pt>
                <c:pt idx="6572">
                  <c:v>38547</c:v>
                </c:pt>
                <c:pt idx="6573">
                  <c:v>38548</c:v>
                </c:pt>
                <c:pt idx="6574">
                  <c:v>38551</c:v>
                </c:pt>
                <c:pt idx="6575">
                  <c:v>38552</c:v>
                </c:pt>
                <c:pt idx="6576">
                  <c:v>38553</c:v>
                </c:pt>
                <c:pt idx="6577">
                  <c:v>38554</c:v>
                </c:pt>
                <c:pt idx="6578">
                  <c:v>38555</c:v>
                </c:pt>
                <c:pt idx="6579">
                  <c:v>38558</c:v>
                </c:pt>
                <c:pt idx="6580">
                  <c:v>38559</c:v>
                </c:pt>
                <c:pt idx="6581">
                  <c:v>38560</c:v>
                </c:pt>
                <c:pt idx="6582">
                  <c:v>38561</c:v>
                </c:pt>
                <c:pt idx="6583">
                  <c:v>38562</c:v>
                </c:pt>
                <c:pt idx="6584">
                  <c:v>38565</c:v>
                </c:pt>
                <c:pt idx="6585">
                  <c:v>38566</c:v>
                </c:pt>
                <c:pt idx="6586">
                  <c:v>38567</c:v>
                </c:pt>
                <c:pt idx="6587">
                  <c:v>38568</c:v>
                </c:pt>
                <c:pt idx="6588">
                  <c:v>38569</c:v>
                </c:pt>
                <c:pt idx="6589">
                  <c:v>38572</c:v>
                </c:pt>
                <c:pt idx="6590">
                  <c:v>38573</c:v>
                </c:pt>
                <c:pt idx="6591">
                  <c:v>38574</c:v>
                </c:pt>
                <c:pt idx="6592">
                  <c:v>38575</c:v>
                </c:pt>
                <c:pt idx="6593">
                  <c:v>38576</c:v>
                </c:pt>
                <c:pt idx="6594">
                  <c:v>38579</c:v>
                </c:pt>
                <c:pt idx="6595">
                  <c:v>38580</c:v>
                </c:pt>
                <c:pt idx="6596">
                  <c:v>38581</c:v>
                </c:pt>
                <c:pt idx="6597">
                  <c:v>38582</c:v>
                </c:pt>
                <c:pt idx="6598">
                  <c:v>38583</c:v>
                </c:pt>
                <c:pt idx="6599">
                  <c:v>38586</c:v>
                </c:pt>
                <c:pt idx="6600">
                  <c:v>38587</c:v>
                </c:pt>
                <c:pt idx="6601">
                  <c:v>38588</c:v>
                </c:pt>
                <c:pt idx="6602">
                  <c:v>38589</c:v>
                </c:pt>
                <c:pt idx="6603">
                  <c:v>38590</c:v>
                </c:pt>
                <c:pt idx="6604">
                  <c:v>38593</c:v>
                </c:pt>
                <c:pt idx="6605">
                  <c:v>38594</c:v>
                </c:pt>
                <c:pt idx="6606">
                  <c:v>38595</c:v>
                </c:pt>
                <c:pt idx="6607">
                  <c:v>38596</c:v>
                </c:pt>
                <c:pt idx="6608">
                  <c:v>38597</c:v>
                </c:pt>
                <c:pt idx="6609">
                  <c:v>38601</c:v>
                </c:pt>
                <c:pt idx="6610">
                  <c:v>38602</c:v>
                </c:pt>
                <c:pt idx="6611">
                  <c:v>38603</c:v>
                </c:pt>
                <c:pt idx="6612">
                  <c:v>38604</c:v>
                </c:pt>
                <c:pt idx="6613">
                  <c:v>38607</c:v>
                </c:pt>
                <c:pt idx="6614">
                  <c:v>38608</c:v>
                </c:pt>
                <c:pt idx="6615">
                  <c:v>38609</c:v>
                </c:pt>
                <c:pt idx="6616">
                  <c:v>38610</c:v>
                </c:pt>
                <c:pt idx="6617">
                  <c:v>38611</c:v>
                </c:pt>
                <c:pt idx="6618">
                  <c:v>38614</c:v>
                </c:pt>
                <c:pt idx="6619">
                  <c:v>38615</c:v>
                </c:pt>
                <c:pt idx="6620">
                  <c:v>38616</c:v>
                </c:pt>
                <c:pt idx="6621">
                  <c:v>38617</c:v>
                </c:pt>
                <c:pt idx="6622">
                  <c:v>38618</c:v>
                </c:pt>
                <c:pt idx="6623">
                  <c:v>38621</c:v>
                </c:pt>
                <c:pt idx="6624">
                  <c:v>38622</c:v>
                </c:pt>
                <c:pt idx="6625">
                  <c:v>38623</c:v>
                </c:pt>
                <c:pt idx="6626">
                  <c:v>38624</c:v>
                </c:pt>
                <c:pt idx="6627">
                  <c:v>38625</c:v>
                </c:pt>
                <c:pt idx="6628">
                  <c:v>38628</c:v>
                </c:pt>
                <c:pt idx="6629">
                  <c:v>38629</c:v>
                </c:pt>
                <c:pt idx="6630">
                  <c:v>38630</c:v>
                </c:pt>
                <c:pt idx="6631">
                  <c:v>38631</c:v>
                </c:pt>
                <c:pt idx="6632">
                  <c:v>38632</c:v>
                </c:pt>
                <c:pt idx="6633">
                  <c:v>38635</c:v>
                </c:pt>
                <c:pt idx="6634">
                  <c:v>38636</c:v>
                </c:pt>
                <c:pt idx="6635">
                  <c:v>38637</c:v>
                </c:pt>
                <c:pt idx="6636">
                  <c:v>38638</c:v>
                </c:pt>
                <c:pt idx="6637">
                  <c:v>38639</c:v>
                </c:pt>
                <c:pt idx="6638">
                  <c:v>38642</c:v>
                </c:pt>
                <c:pt idx="6639">
                  <c:v>38643</c:v>
                </c:pt>
                <c:pt idx="6640">
                  <c:v>38644</c:v>
                </c:pt>
                <c:pt idx="6641">
                  <c:v>38645</c:v>
                </c:pt>
                <c:pt idx="6642">
                  <c:v>38646</c:v>
                </c:pt>
                <c:pt idx="6643">
                  <c:v>38649</c:v>
                </c:pt>
                <c:pt idx="6644">
                  <c:v>38650</c:v>
                </c:pt>
                <c:pt idx="6645">
                  <c:v>38651</c:v>
                </c:pt>
                <c:pt idx="6646">
                  <c:v>38652</c:v>
                </c:pt>
                <c:pt idx="6647">
                  <c:v>38653</c:v>
                </c:pt>
                <c:pt idx="6648">
                  <c:v>38656</c:v>
                </c:pt>
                <c:pt idx="6649">
                  <c:v>38657</c:v>
                </c:pt>
                <c:pt idx="6650">
                  <c:v>38658</c:v>
                </c:pt>
                <c:pt idx="6651">
                  <c:v>38659</c:v>
                </c:pt>
                <c:pt idx="6652">
                  <c:v>38660</c:v>
                </c:pt>
                <c:pt idx="6653">
                  <c:v>38663</c:v>
                </c:pt>
                <c:pt idx="6654">
                  <c:v>38664</c:v>
                </c:pt>
                <c:pt idx="6655">
                  <c:v>38665</c:v>
                </c:pt>
                <c:pt idx="6656">
                  <c:v>38666</c:v>
                </c:pt>
                <c:pt idx="6657">
                  <c:v>38667</c:v>
                </c:pt>
                <c:pt idx="6658">
                  <c:v>38670</c:v>
                </c:pt>
                <c:pt idx="6659">
                  <c:v>38671</c:v>
                </c:pt>
                <c:pt idx="6660">
                  <c:v>38672</c:v>
                </c:pt>
                <c:pt idx="6661">
                  <c:v>38673</c:v>
                </c:pt>
                <c:pt idx="6662">
                  <c:v>38674</c:v>
                </c:pt>
                <c:pt idx="6663">
                  <c:v>38677</c:v>
                </c:pt>
                <c:pt idx="6664">
                  <c:v>38678</c:v>
                </c:pt>
                <c:pt idx="6665">
                  <c:v>38679</c:v>
                </c:pt>
                <c:pt idx="6666">
                  <c:v>38681</c:v>
                </c:pt>
                <c:pt idx="6667">
                  <c:v>38684</c:v>
                </c:pt>
                <c:pt idx="6668">
                  <c:v>38685</c:v>
                </c:pt>
                <c:pt idx="6669">
                  <c:v>38686</c:v>
                </c:pt>
                <c:pt idx="6670">
                  <c:v>38687</c:v>
                </c:pt>
                <c:pt idx="6671">
                  <c:v>38688</c:v>
                </c:pt>
                <c:pt idx="6672">
                  <c:v>38691</c:v>
                </c:pt>
                <c:pt idx="6673">
                  <c:v>38692</c:v>
                </c:pt>
                <c:pt idx="6674">
                  <c:v>38693</c:v>
                </c:pt>
                <c:pt idx="6675">
                  <c:v>38694</c:v>
                </c:pt>
                <c:pt idx="6676">
                  <c:v>38695</c:v>
                </c:pt>
                <c:pt idx="6677">
                  <c:v>38698</c:v>
                </c:pt>
                <c:pt idx="6678">
                  <c:v>38699</c:v>
                </c:pt>
                <c:pt idx="6679">
                  <c:v>38700</c:v>
                </c:pt>
                <c:pt idx="6680">
                  <c:v>38701</c:v>
                </c:pt>
                <c:pt idx="6681">
                  <c:v>38702</c:v>
                </c:pt>
                <c:pt idx="6682">
                  <c:v>38705</c:v>
                </c:pt>
                <c:pt idx="6683">
                  <c:v>38706</c:v>
                </c:pt>
                <c:pt idx="6684">
                  <c:v>38707</c:v>
                </c:pt>
                <c:pt idx="6685">
                  <c:v>38708</c:v>
                </c:pt>
                <c:pt idx="6686">
                  <c:v>38709</c:v>
                </c:pt>
                <c:pt idx="6687">
                  <c:v>38713</c:v>
                </c:pt>
                <c:pt idx="6688">
                  <c:v>38714</c:v>
                </c:pt>
                <c:pt idx="6689">
                  <c:v>38715</c:v>
                </c:pt>
                <c:pt idx="6690">
                  <c:v>38716</c:v>
                </c:pt>
                <c:pt idx="6691">
                  <c:v>38720</c:v>
                </c:pt>
                <c:pt idx="6692">
                  <c:v>38721</c:v>
                </c:pt>
                <c:pt idx="6693">
                  <c:v>38722</c:v>
                </c:pt>
                <c:pt idx="6694">
                  <c:v>38723</c:v>
                </c:pt>
                <c:pt idx="6695">
                  <c:v>38726</c:v>
                </c:pt>
                <c:pt idx="6696">
                  <c:v>38727</c:v>
                </c:pt>
                <c:pt idx="6697">
                  <c:v>38728</c:v>
                </c:pt>
                <c:pt idx="6698">
                  <c:v>38729</c:v>
                </c:pt>
                <c:pt idx="6699">
                  <c:v>38730</c:v>
                </c:pt>
                <c:pt idx="6700">
                  <c:v>38734</c:v>
                </c:pt>
                <c:pt idx="6701">
                  <c:v>38735</c:v>
                </c:pt>
                <c:pt idx="6702">
                  <c:v>38736</c:v>
                </c:pt>
                <c:pt idx="6703">
                  <c:v>38737</c:v>
                </c:pt>
                <c:pt idx="6704">
                  <c:v>38740</c:v>
                </c:pt>
                <c:pt idx="6705">
                  <c:v>38741</c:v>
                </c:pt>
                <c:pt idx="6706">
                  <c:v>38742</c:v>
                </c:pt>
                <c:pt idx="6707">
                  <c:v>38743</c:v>
                </c:pt>
                <c:pt idx="6708">
                  <c:v>38744</c:v>
                </c:pt>
                <c:pt idx="6709">
                  <c:v>38747</c:v>
                </c:pt>
                <c:pt idx="6710">
                  <c:v>38748</c:v>
                </c:pt>
                <c:pt idx="6711">
                  <c:v>38749</c:v>
                </c:pt>
                <c:pt idx="6712">
                  <c:v>38750</c:v>
                </c:pt>
                <c:pt idx="6713">
                  <c:v>38751</c:v>
                </c:pt>
                <c:pt idx="6714">
                  <c:v>38754</c:v>
                </c:pt>
                <c:pt idx="6715">
                  <c:v>38755</c:v>
                </c:pt>
                <c:pt idx="6716">
                  <c:v>38756</c:v>
                </c:pt>
                <c:pt idx="6717">
                  <c:v>38757</c:v>
                </c:pt>
                <c:pt idx="6718">
                  <c:v>38758</c:v>
                </c:pt>
                <c:pt idx="6719">
                  <c:v>38761</c:v>
                </c:pt>
                <c:pt idx="6720">
                  <c:v>38762</c:v>
                </c:pt>
                <c:pt idx="6721">
                  <c:v>38763</c:v>
                </c:pt>
                <c:pt idx="6722">
                  <c:v>38764</c:v>
                </c:pt>
                <c:pt idx="6723">
                  <c:v>38765</c:v>
                </c:pt>
                <c:pt idx="6724">
                  <c:v>38769</c:v>
                </c:pt>
                <c:pt idx="6725">
                  <c:v>38770</c:v>
                </c:pt>
                <c:pt idx="6726">
                  <c:v>38771</c:v>
                </c:pt>
                <c:pt idx="6727">
                  <c:v>38772</c:v>
                </c:pt>
                <c:pt idx="6728">
                  <c:v>38775</c:v>
                </c:pt>
                <c:pt idx="6729">
                  <c:v>38776</c:v>
                </c:pt>
                <c:pt idx="6730">
                  <c:v>38777</c:v>
                </c:pt>
                <c:pt idx="6731">
                  <c:v>38778</c:v>
                </c:pt>
                <c:pt idx="6732">
                  <c:v>38779</c:v>
                </c:pt>
                <c:pt idx="6733">
                  <c:v>38782</c:v>
                </c:pt>
                <c:pt idx="6734">
                  <c:v>38783</c:v>
                </c:pt>
                <c:pt idx="6735">
                  <c:v>38784</c:v>
                </c:pt>
                <c:pt idx="6736">
                  <c:v>38785</c:v>
                </c:pt>
                <c:pt idx="6737">
                  <c:v>38786</c:v>
                </c:pt>
                <c:pt idx="6738">
                  <c:v>38789</c:v>
                </c:pt>
                <c:pt idx="6739">
                  <c:v>38790</c:v>
                </c:pt>
                <c:pt idx="6740">
                  <c:v>38791</c:v>
                </c:pt>
                <c:pt idx="6741">
                  <c:v>38792</c:v>
                </c:pt>
                <c:pt idx="6742">
                  <c:v>38793</c:v>
                </c:pt>
                <c:pt idx="6743">
                  <c:v>38796</c:v>
                </c:pt>
                <c:pt idx="6744">
                  <c:v>38797</c:v>
                </c:pt>
                <c:pt idx="6745">
                  <c:v>38798</c:v>
                </c:pt>
                <c:pt idx="6746">
                  <c:v>38799</c:v>
                </c:pt>
                <c:pt idx="6747">
                  <c:v>38800</c:v>
                </c:pt>
                <c:pt idx="6748">
                  <c:v>38803</c:v>
                </c:pt>
                <c:pt idx="6749">
                  <c:v>38804</c:v>
                </c:pt>
                <c:pt idx="6750">
                  <c:v>38805</c:v>
                </c:pt>
                <c:pt idx="6751">
                  <c:v>38806</c:v>
                </c:pt>
                <c:pt idx="6752">
                  <c:v>38807</c:v>
                </c:pt>
                <c:pt idx="6753">
                  <c:v>38810</c:v>
                </c:pt>
                <c:pt idx="6754">
                  <c:v>38811</c:v>
                </c:pt>
                <c:pt idx="6755">
                  <c:v>38812</c:v>
                </c:pt>
                <c:pt idx="6756">
                  <c:v>38813</c:v>
                </c:pt>
                <c:pt idx="6757">
                  <c:v>38814</c:v>
                </c:pt>
                <c:pt idx="6758">
                  <c:v>38817</c:v>
                </c:pt>
                <c:pt idx="6759">
                  <c:v>38818</c:v>
                </c:pt>
                <c:pt idx="6760">
                  <c:v>38819</c:v>
                </c:pt>
                <c:pt idx="6761">
                  <c:v>38820</c:v>
                </c:pt>
                <c:pt idx="6762">
                  <c:v>38824</c:v>
                </c:pt>
                <c:pt idx="6763">
                  <c:v>38825</c:v>
                </c:pt>
                <c:pt idx="6764">
                  <c:v>38826</c:v>
                </c:pt>
                <c:pt idx="6765">
                  <c:v>38827</c:v>
                </c:pt>
                <c:pt idx="6766">
                  <c:v>38828</c:v>
                </c:pt>
                <c:pt idx="6767">
                  <c:v>38831</c:v>
                </c:pt>
                <c:pt idx="6768">
                  <c:v>38832</c:v>
                </c:pt>
                <c:pt idx="6769">
                  <c:v>38833</c:v>
                </c:pt>
                <c:pt idx="6770">
                  <c:v>38834</c:v>
                </c:pt>
                <c:pt idx="6771">
                  <c:v>38835</c:v>
                </c:pt>
                <c:pt idx="6772">
                  <c:v>38838</c:v>
                </c:pt>
                <c:pt idx="6773">
                  <c:v>38839</c:v>
                </c:pt>
                <c:pt idx="6774">
                  <c:v>38840</c:v>
                </c:pt>
                <c:pt idx="6775">
                  <c:v>38841</c:v>
                </c:pt>
                <c:pt idx="6776">
                  <c:v>38842</c:v>
                </c:pt>
                <c:pt idx="6777">
                  <c:v>38845</c:v>
                </c:pt>
                <c:pt idx="6778">
                  <c:v>38846</c:v>
                </c:pt>
                <c:pt idx="6779">
                  <c:v>38847</c:v>
                </c:pt>
                <c:pt idx="6780">
                  <c:v>38848</c:v>
                </c:pt>
                <c:pt idx="6781">
                  <c:v>38849</c:v>
                </c:pt>
                <c:pt idx="6782">
                  <c:v>38852</c:v>
                </c:pt>
                <c:pt idx="6783">
                  <c:v>38853</c:v>
                </c:pt>
                <c:pt idx="6784">
                  <c:v>38854</c:v>
                </c:pt>
                <c:pt idx="6785">
                  <c:v>38855</c:v>
                </c:pt>
                <c:pt idx="6786">
                  <c:v>38856</c:v>
                </c:pt>
                <c:pt idx="6787">
                  <c:v>38859</c:v>
                </c:pt>
                <c:pt idx="6788">
                  <c:v>38860</c:v>
                </c:pt>
                <c:pt idx="6789">
                  <c:v>38861</c:v>
                </c:pt>
                <c:pt idx="6790">
                  <c:v>38862</c:v>
                </c:pt>
                <c:pt idx="6791">
                  <c:v>38863</c:v>
                </c:pt>
                <c:pt idx="6792">
                  <c:v>38867</c:v>
                </c:pt>
                <c:pt idx="6793">
                  <c:v>38868</c:v>
                </c:pt>
                <c:pt idx="6794">
                  <c:v>38869</c:v>
                </c:pt>
                <c:pt idx="6795">
                  <c:v>38870</c:v>
                </c:pt>
                <c:pt idx="6796">
                  <c:v>38873</c:v>
                </c:pt>
                <c:pt idx="6797">
                  <c:v>38874</c:v>
                </c:pt>
                <c:pt idx="6798">
                  <c:v>38875</c:v>
                </c:pt>
                <c:pt idx="6799">
                  <c:v>38876</c:v>
                </c:pt>
                <c:pt idx="6800">
                  <c:v>38877</c:v>
                </c:pt>
                <c:pt idx="6801">
                  <c:v>38880</c:v>
                </c:pt>
                <c:pt idx="6802">
                  <c:v>38881</c:v>
                </c:pt>
                <c:pt idx="6803">
                  <c:v>38882</c:v>
                </c:pt>
                <c:pt idx="6804">
                  <c:v>38883</c:v>
                </c:pt>
                <c:pt idx="6805">
                  <c:v>38884</c:v>
                </c:pt>
                <c:pt idx="6806">
                  <c:v>38887</c:v>
                </c:pt>
                <c:pt idx="6807">
                  <c:v>38888</c:v>
                </c:pt>
                <c:pt idx="6808">
                  <c:v>38889</c:v>
                </c:pt>
                <c:pt idx="6809">
                  <c:v>38890</c:v>
                </c:pt>
                <c:pt idx="6810">
                  <c:v>38891</c:v>
                </c:pt>
                <c:pt idx="6811">
                  <c:v>38894</c:v>
                </c:pt>
                <c:pt idx="6812">
                  <c:v>38895</c:v>
                </c:pt>
                <c:pt idx="6813">
                  <c:v>38896</c:v>
                </c:pt>
                <c:pt idx="6814">
                  <c:v>38897</c:v>
                </c:pt>
                <c:pt idx="6815">
                  <c:v>38898</c:v>
                </c:pt>
                <c:pt idx="6816">
                  <c:v>38901</c:v>
                </c:pt>
                <c:pt idx="6817">
                  <c:v>38903</c:v>
                </c:pt>
                <c:pt idx="6818">
                  <c:v>38904</c:v>
                </c:pt>
                <c:pt idx="6819">
                  <c:v>38905</c:v>
                </c:pt>
                <c:pt idx="6820">
                  <c:v>38908</c:v>
                </c:pt>
                <c:pt idx="6821">
                  <c:v>38909</c:v>
                </c:pt>
                <c:pt idx="6822">
                  <c:v>38910</c:v>
                </c:pt>
                <c:pt idx="6823">
                  <c:v>38911</c:v>
                </c:pt>
                <c:pt idx="6824">
                  <c:v>38912</c:v>
                </c:pt>
                <c:pt idx="6825">
                  <c:v>38915</c:v>
                </c:pt>
                <c:pt idx="6826">
                  <c:v>38916</c:v>
                </c:pt>
                <c:pt idx="6827">
                  <c:v>38917</c:v>
                </c:pt>
                <c:pt idx="6828">
                  <c:v>38918</c:v>
                </c:pt>
                <c:pt idx="6829">
                  <c:v>38919</c:v>
                </c:pt>
                <c:pt idx="6830">
                  <c:v>38922</c:v>
                </c:pt>
                <c:pt idx="6831">
                  <c:v>38923</c:v>
                </c:pt>
                <c:pt idx="6832">
                  <c:v>38924</c:v>
                </c:pt>
                <c:pt idx="6833">
                  <c:v>38925</c:v>
                </c:pt>
                <c:pt idx="6834">
                  <c:v>38926</c:v>
                </c:pt>
                <c:pt idx="6835">
                  <c:v>38929</c:v>
                </c:pt>
                <c:pt idx="6836">
                  <c:v>38930</c:v>
                </c:pt>
                <c:pt idx="6837">
                  <c:v>38931</c:v>
                </c:pt>
                <c:pt idx="6838">
                  <c:v>38932</c:v>
                </c:pt>
                <c:pt idx="6839">
                  <c:v>38933</c:v>
                </c:pt>
                <c:pt idx="6840">
                  <c:v>38936</c:v>
                </c:pt>
                <c:pt idx="6841">
                  <c:v>38937</c:v>
                </c:pt>
                <c:pt idx="6842">
                  <c:v>38938</c:v>
                </c:pt>
                <c:pt idx="6843">
                  <c:v>38939</c:v>
                </c:pt>
                <c:pt idx="6844">
                  <c:v>38940</c:v>
                </c:pt>
                <c:pt idx="6845">
                  <c:v>38943</c:v>
                </c:pt>
                <c:pt idx="6846">
                  <c:v>38944</c:v>
                </c:pt>
                <c:pt idx="6847">
                  <c:v>38945</c:v>
                </c:pt>
                <c:pt idx="6848">
                  <c:v>38946</c:v>
                </c:pt>
                <c:pt idx="6849">
                  <c:v>38947</c:v>
                </c:pt>
                <c:pt idx="6850">
                  <c:v>38950</c:v>
                </c:pt>
                <c:pt idx="6851">
                  <c:v>38951</c:v>
                </c:pt>
                <c:pt idx="6852">
                  <c:v>38952</c:v>
                </c:pt>
                <c:pt idx="6853">
                  <c:v>38953</c:v>
                </c:pt>
                <c:pt idx="6854">
                  <c:v>38954</c:v>
                </c:pt>
                <c:pt idx="6855">
                  <c:v>38957</c:v>
                </c:pt>
                <c:pt idx="6856">
                  <c:v>38958</c:v>
                </c:pt>
                <c:pt idx="6857">
                  <c:v>38959</c:v>
                </c:pt>
                <c:pt idx="6858">
                  <c:v>38960</c:v>
                </c:pt>
                <c:pt idx="6859">
                  <c:v>38961</c:v>
                </c:pt>
                <c:pt idx="6860">
                  <c:v>38965</c:v>
                </c:pt>
                <c:pt idx="6861">
                  <c:v>38966</c:v>
                </c:pt>
                <c:pt idx="6862">
                  <c:v>38967</c:v>
                </c:pt>
                <c:pt idx="6863">
                  <c:v>38968</c:v>
                </c:pt>
                <c:pt idx="6864">
                  <c:v>38971</c:v>
                </c:pt>
                <c:pt idx="6865">
                  <c:v>38972</c:v>
                </c:pt>
                <c:pt idx="6866">
                  <c:v>38973</c:v>
                </c:pt>
                <c:pt idx="6867">
                  <c:v>38974</c:v>
                </c:pt>
                <c:pt idx="6868">
                  <c:v>38975</c:v>
                </c:pt>
                <c:pt idx="6869">
                  <c:v>38978</c:v>
                </c:pt>
                <c:pt idx="6870">
                  <c:v>38979</c:v>
                </c:pt>
                <c:pt idx="6871">
                  <c:v>38980</c:v>
                </c:pt>
                <c:pt idx="6872">
                  <c:v>38981</c:v>
                </c:pt>
                <c:pt idx="6873">
                  <c:v>38982</c:v>
                </c:pt>
                <c:pt idx="6874">
                  <c:v>38985</c:v>
                </c:pt>
                <c:pt idx="6875">
                  <c:v>38986</c:v>
                </c:pt>
                <c:pt idx="6876">
                  <c:v>38987</c:v>
                </c:pt>
                <c:pt idx="6877">
                  <c:v>38988</c:v>
                </c:pt>
                <c:pt idx="6878">
                  <c:v>38989</c:v>
                </c:pt>
                <c:pt idx="6879">
                  <c:v>38992</c:v>
                </c:pt>
                <c:pt idx="6880">
                  <c:v>38993</c:v>
                </c:pt>
                <c:pt idx="6881">
                  <c:v>38994</c:v>
                </c:pt>
                <c:pt idx="6882">
                  <c:v>38995</c:v>
                </c:pt>
                <c:pt idx="6883">
                  <c:v>38996</c:v>
                </c:pt>
                <c:pt idx="6884">
                  <c:v>38999</c:v>
                </c:pt>
                <c:pt idx="6885">
                  <c:v>39000</c:v>
                </c:pt>
                <c:pt idx="6886">
                  <c:v>39001</c:v>
                </c:pt>
                <c:pt idx="6887">
                  <c:v>39002</c:v>
                </c:pt>
                <c:pt idx="6888">
                  <c:v>39003</c:v>
                </c:pt>
                <c:pt idx="6889">
                  <c:v>39006</c:v>
                </c:pt>
                <c:pt idx="6890">
                  <c:v>39007</c:v>
                </c:pt>
                <c:pt idx="6891">
                  <c:v>39008</c:v>
                </c:pt>
                <c:pt idx="6892">
                  <c:v>39009</c:v>
                </c:pt>
                <c:pt idx="6893">
                  <c:v>39010</c:v>
                </c:pt>
                <c:pt idx="6894">
                  <c:v>39013</c:v>
                </c:pt>
                <c:pt idx="6895">
                  <c:v>39014</c:v>
                </c:pt>
                <c:pt idx="6896">
                  <c:v>39015</c:v>
                </c:pt>
                <c:pt idx="6897">
                  <c:v>39016</c:v>
                </c:pt>
                <c:pt idx="6898">
                  <c:v>39017</c:v>
                </c:pt>
                <c:pt idx="6899">
                  <c:v>39020</c:v>
                </c:pt>
                <c:pt idx="6900">
                  <c:v>39021</c:v>
                </c:pt>
                <c:pt idx="6901">
                  <c:v>39022</c:v>
                </c:pt>
                <c:pt idx="6902">
                  <c:v>39023</c:v>
                </c:pt>
                <c:pt idx="6903">
                  <c:v>39024</c:v>
                </c:pt>
                <c:pt idx="6904">
                  <c:v>39027</c:v>
                </c:pt>
                <c:pt idx="6905">
                  <c:v>39028</c:v>
                </c:pt>
                <c:pt idx="6906">
                  <c:v>39029</c:v>
                </c:pt>
                <c:pt idx="6907">
                  <c:v>39030</c:v>
                </c:pt>
                <c:pt idx="6908">
                  <c:v>39031</c:v>
                </c:pt>
                <c:pt idx="6909">
                  <c:v>39034</c:v>
                </c:pt>
                <c:pt idx="6910">
                  <c:v>39035</c:v>
                </c:pt>
                <c:pt idx="6911">
                  <c:v>39036</c:v>
                </c:pt>
                <c:pt idx="6912">
                  <c:v>39037</c:v>
                </c:pt>
                <c:pt idx="6913">
                  <c:v>39038</c:v>
                </c:pt>
                <c:pt idx="6914">
                  <c:v>39041</c:v>
                </c:pt>
                <c:pt idx="6915">
                  <c:v>39042</c:v>
                </c:pt>
                <c:pt idx="6916">
                  <c:v>39043</c:v>
                </c:pt>
                <c:pt idx="6917">
                  <c:v>39045</c:v>
                </c:pt>
                <c:pt idx="6918">
                  <c:v>39048</c:v>
                </c:pt>
                <c:pt idx="6919">
                  <c:v>39049</c:v>
                </c:pt>
                <c:pt idx="6920">
                  <c:v>39050</c:v>
                </c:pt>
                <c:pt idx="6921">
                  <c:v>39051</c:v>
                </c:pt>
                <c:pt idx="6922">
                  <c:v>39052</c:v>
                </c:pt>
                <c:pt idx="6923">
                  <c:v>39055</c:v>
                </c:pt>
                <c:pt idx="6924">
                  <c:v>39056</c:v>
                </c:pt>
                <c:pt idx="6925">
                  <c:v>39057</c:v>
                </c:pt>
                <c:pt idx="6926">
                  <c:v>39058</c:v>
                </c:pt>
                <c:pt idx="6927">
                  <c:v>39059</c:v>
                </c:pt>
                <c:pt idx="6928">
                  <c:v>39062</c:v>
                </c:pt>
                <c:pt idx="6929">
                  <c:v>39063</c:v>
                </c:pt>
                <c:pt idx="6930">
                  <c:v>39064</c:v>
                </c:pt>
                <c:pt idx="6931">
                  <c:v>39065</c:v>
                </c:pt>
                <c:pt idx="6932">
                  <c:v>39066</c:v>
                </c:pt>
                <c:pt idx="6933">
                  <c:v>39069</c:v>
                </c:pt>
                <c:pt idx="6934">
                  <c:v>39070</c:v>
                </c:pt>
                <c:pt idx="6935">
                  <c:v>39071</c:v>
                </c:pt>
                <c:pt idx="6936">
                  <c:v>39072</c:v>
                </c:pt>
                <c:pt idx="6937">
                  <c:v>39073</c:v>
                </c:pt>
                <c:pt idx="6938">
                  <c:v>39077</c:v>
                </c:pt>
                <c:pt idx="6939">
                  <c:v>39078</c:v>
                </c:pt>
                <c:pt idx="6940">
                  <c:v>39079</c:v>
                </c:pt>
                <c:pt idx="6941">
                  <c:v>39080</c:v>
                </c:pt>
                <c:pt idx="6942">
                  <c:v>39085</c:v>
                </c:pt>
                <c:pt idx="6943">
                  <c:v>39086</c:v>
                </c:pt>
                <c:pt idx="6944">
                  <c:v>39087</c:v>
                </c:pt>
                <c:pt idx="6945">
                  <c:v>39090</c:v>
                </c:pt>
                <c:pt idx="6946">
                  <c:v>39091</c:v>
                </c:pt>
                <c:pt idx="6947">
                  <c:v>39092</c:v>
                </c:pt>
                <c:pt idx="6948">
                  <c:v>39093</c:v>
                </c:pt>
                <c:pt idx="6949">
                  <c:v>39094</c:v>
                </c:pt>
                <c:pt idx="6950">
                  <c:v>39098</c:v>
                </c:pt>
                <c:pt idx="6951">
                  <c:v>39099</c:v>
                </c:pt>
                <c:pt idx="6952">
                  <c:v>39100</c:v>
                </c:pt>
                <c:pt idx="6953">
                  <c:v>39101</c:v>
                </c:pt>
                <c:pt idx="6954">
                  <c:v>39104</c:v>
                </c:pt>
                <c:pt idx="6955">
                  <c:v>39105</c:v>
                </c:pt>
                <c:pt idx="6956">
                  <c:v>39106</c:v>
                </c:pt>
                <c:pt idx="6957">
                  <c:v>39107</c:v>
                </c:pt>
                <c:pt idx="6958">
                  <c:v>39108</c:v>
                </c:pt>
                <c:pt idx="6959">
                  <c:v>39111</c:v>
                </c:pt>
                <c:pt idx="6960">
                  <c:v>39112</c:v>
                </c:pt>
                <c:pt idx="6961">
                  <c:v>39113</c:v>
                </c:pt>
                <c:pt idx="6962">
                  <c:v>39114</c:v>
                </c:pt>
                <c:pt idx="6963">
                  <c:v>39115</c:v>
                </c:pt>
                <c:pt idx="6964">
                  <c:v>39118</c:v>
                </c:pt>
                <c:pt idx="6965">
                  <c:v>39119</c:v>
                </c:pt>
                <c:pt idx="6966">
                  <c:v>39120</c:v>
                </c:pt>
                <c:pt idx="6967">
                  <c:v>39121</c:v>
                </c:pt>
                <c:pt idx="6968">
                  <c:v>39122</c:v>
                </c:pt>
                <c:pt idx="6969">
                  <c:v>39125</c:v>
                </c:pt>
                <c:pt idx="6970">
                  <c:v>39126</c:v>
                </c:pt>
                <c:pt idx="6971">
                  <c:v>39127</c:v>
                </c:pt>
                <c:pt idx="6972">
                  <c:v>39128</c:v>
                </c:pt>
                <c:pt idx="6973">
                  <c:v>39129</c:v>
                </c:pt>
                <c:pt idx="6974">
                  <c:v>39133</c:v>
                </c:pt>
                <c:pt idx="6975">
                  <c:v>39134</c:v>
                </c:pt>
                <c:pt idx="6976">
                  <c:v>39135</c:v>
                </c:pt>
                <c:pt idx="6977">
                  <c:v>39136</c:v>
                </c:pt>
                <c:pt idx="6978">
                  <c:v>39139</c:v>
                </c:pt>
                <c:pt idx="6979">
                  <c:v>39140</c:v>
                </c:pt>
                <c:pt idx="6980">
                  <c:v>39141</c:v>
                </c:pt>
                <c:pt idx="6981">
                  <c:v>39142</c:v>
                </c:pt>
                <c:pt idx="6982">
                  <c:v>39143</c:v>
                </c:pt>
                <c:pt idx="6983">
                  <c:v>39146</c:v>
                </c:pt>
                <c:pt idx="6984">
                  <c:v>39147</c:v>
                </c:pt>
                <c:pt idx="6985">
                  <c:v>39148</c:v>
                </c:pt>
                <c:pt idx="6986">
                  <c:v>39149</c:v>
                </c:pt>
                <c:pt idx="6987">
                  <c:v>39150</c:v>
                </c:pt>
                <c:pt idx="6988">
                  <c:v>39153</c:v>
                </c:pt>
                <c:pt idx="6989">
                  <c:v>39154</c:v>
                </c:pt>
                <c:pt idx="6990">
                  <c:v>39155</c:v>
                </c:pt>
                <c:pt idx="6991">
                  <c:v>39156</c:v>
                </c:pt>
                <c:pt idx="6992">
                  <c:v>39157</c:v>
                </c:pt>
                <c:pt idx="6993">
                  <c:v>39160</c:v>
                </c:pt>
                <c:pt idx="6994">
                  <c:v>39161</c:v>
                </c:pt>
                <c:pt idx="6995">
                  <c:v>39162</c:v>
                </c:pt>
                <c:pt idx="6996">
                  <c:v>39163</c:v>
                </c:pt>
                <c:pt idx="6997">
                  <c:v>39164</c:v>
                </c:pt>
                <c:pt idx="6998">
                  <c:v>39167</c:v>
                </c:pt>
                <c:pt idx="6999">
                  <c:v>39168</c:v>
                </c:pt>
                <c:pt idx="7000">
                  <c:v>39169</c:v>
                </c:pt>
                <c:pt idx="7001">
                  <c:v>39170</c:v>
                </c:pt>
                <c:pt idx="7002">
                  <c:v>39171</c:v>
                </c:pt>
                <c:pt idx="7003">
                  <c:v>39174</c:v>
                </c:pt>
                <c:pt idx="7004">
                  <c:v>39175</c:v>
                </c:pt>
                <c:pt idx="7005">
                  <c:v>39176</c:v>
                </c:pt>
                <c:pt idx="7006">
                  <c:v>39177</c:v>
                </c:pt>
                <c:pt idx="7007">
                  <c:v>39181</c:v>
                </c:pt>
                <c:pt idx="7008">
                  <c:v>39182</c:v>
                </c:pt>
                <c:pt idx="7009">
                  <c:v>39183</c:v>
                </c:pt>
                <c:pt idx="7010">
                  <c:v>39184</c:v>
                </c:pt>
                <c:pt idx="7011">
                  <c:v>39185</c:v>
                </c:pt>
                <c:pt idx="7012">
                  <c:v>39188</c:v>
                </c:pt>
                <c:pt idx="7013">
                  <c:v>39189</c:v>
                </c:pt>
                <c:pt idx="7014">
                  <c:v>39190</c:v>
                </c:pt>
                <c:pt idx="7015">
                  <c:v>39191</c:v>
                </c:pt>
                <c:pt idx="7016">
                  <c:v>39192</c:v>
                </c:pt>
                <c:pt idx="7017">
                  <c:v>39195</c:v>
                </c:pt>
                <c:pt idx="7018">
                  <c:v>39196</c:v>
                </c:pt>
                <c:pt idx="7019">
                  <c:v>39197</c:v>
                </c:pt>
                <c:pt idx="7020">
                  <c:v>39198</c:v>
                </c:pt>
                <c:pt idx="7021">
                  <c:v>39199</c:v>
                </c:pt>
                <c:pt idx="7022">
                  <c:v>39202</c:v>
                </c:pt>
                <c:pt idx="7023">
                  <c:v>39203</c:v>
                </c:pt>
                <c:pt idx="7024">
                  <c:v>39204</c:v>
                </c:pt>
                <c:pt idx="7025">
                  <c:v>39205</c:v>
                </c:pt>
                <c:pt idx="7026">
                  <c:v>39206</c:v>
                </c:pt>
                <c:pt idx="7027">
                  <c:v>39209</c:v>
                </c:pt>
                <c:pt idx="7028">
                  <c:v>39210</c:v>
                </c:pt>
                <c:pt idx="7029">
                  <c:v>39211</c:v>
                </c:pt>
                <c:pt idx="7030">
                  <c:v>39212</c:v>
                </c:pt>
                <c:pt idx="7031">
                  <c:v>39213</c:v>
                </c:pt>
                <c:pt idx="7032">
                  <c:v>39216</c:v>
                </c:pt>
                <c:pt idx="7033">
                  <c:v>39217</c:v>
                </c:pt>
                <c:pt idx="7034">
                  <c:v>39218</c:v>
                </c:pt>
                <c:pt idx="7035">
                  <c:v>39219</c:v>
                </c:pt>
                <c:pt idx="7036">
                  <c:v>39220</c:v>
                </c:pt>
                <c:pt idx="7037">
                  <c:v>39223</c:v>
                </c:pt>
                <c:pt idx="7038">
                  <c:v>39224</c:v>
                </c:pt>
                <c:pt idx="7039">
                  <c:v>39225</c:v>
                </c:pt>
                <c:pt idx="7040">
                  <c:v>39226</c:v>
                </c:pt>
                <c:pt idx="7041">
                  <c:v>39227</c:v>
                </c:pt>
                <c:pt idx="7042">
                  <c:v>39231</c:v>
                </c:pt>
                <c:pt idx="7043">
                  <c:v>39232</c:v>
                </c:pt>
                <c:pt idx="7044">
                  <c:v>39233</c:v>
                </c:pt>
                <c:pt idx="7045">
                  <c:v>39234</c:v>
                </c:pt>
                <c:pt idx="7046">
                  <c:v>39237</c:v>
                </c:pt>
                <c:pt idx="7047">
                  <c:v>39238</c:v>
                </c:pt>
                <c:pt idx="7048">
                  <c:v>39239</c:v>
                </c:pt>
                <c:pt idx="7049">
                  <c:v>39240</c:v>
                </c:pt>
                <c:pt idx="7050">
                  <c:v>39241</c:v>
                </c:pt>
                <c:pt idx="7051">
                  <c:v>39244</c:v>
                </c:pt>
                <c:pt idx="7052">
                  <c:v>39245</c:v>
                </c:pt>
                <c:pt idx="7053">
                  <c:v>39246</c:v>
                </c:pt>
                <c:pt idx="7054">
                  <c:v>39247</c:v>
                </c:pt>
                <c:pt idx="7055">
                  <c:v>39248</c:v>
                </c:pt>
                <c:pt idx="7056">
                  <c:v>39251</c:v>
                </c:pt>
                <c:pt idx="7057">
                  <c:v>39252</c:v>
                </c:pt>
                <c:pt idx="7058">
                  <c:v>39253</c:v>
                </c:pt>
                <c:pt idx="7059">
                  <c:v>39254</c:v>
                </c:pt>
                <c:pt idx="7060">
                  <c:v>39255</c:v>
                </c:pt>
                <c:pt idx="7061">
                  <c:v>39258</c:v>
                </c:pt>
                <c:pt idx="7062">
                  <c:v>39259</c:v>
                </c:pt>
                <c:pt idx="7063">
                  <c:v>39260</c:v>
                </c:pt>
                <c:pt idx="7064">
                  <c:v>39261</c:v>
                </c:pt>
                <c:pt idx="7065">
                  <c:v>39262</c:v>
                </c:pt>
                <c:pt idx="7066">
                  <c:v>39265</c:v>
                </c:pt>
                <c:pt idx="7067">
                  <c:v>39266</c:v>
                </c:pt>
                <c:pt idx="7068">
                  <c:v>39268</c:v>
                </c:pt>
                <c:pt idx="7069">
                  <c:v>39269</c:v>
                </c:pt>
                <c:pt idx="7070">
                  <c:v>39272</c:v>
                </c:pt>
                <c:pt idx="7071">
                  <c:v>39273</c:v>
                </c:pt>
                <c:pt idx="7072">
                  <c:v>39274</c:v>
                </c:pt>
                <c:pt idx="7073">
                  <c:v>39275</c:v>
                </c:pt>
                <c:pt idx="7074">
                  <c:v>39276</c:v>
                </c:pt>
                <c:pt idx="7075">
                  <c:v>39279</c:v>
                </c:pt>
                <c:pt idx="7076">
                  <c:v>39280</c:v>
                </c:pt>
                <c:pt idx="7077">
                  <c:v>39281</c:v>
                </c:pt>
                <c:pt idx="7078">
                  <c:v>39282</c:v>
                </c:pt>
                <c:pt idx="7079">
                  <c:v>39283</c:v>
                </c:pt>
                <c:pt idx="7080">
                  <c:v>39286</c:v>
                </c:pt>
                <c:pt idx="7081">
                  <c:v>39287</c:v>
                </c:pt>
                <c:pt idx="7082">
                  <c:v>39288</c:v>
                </c:pt>
                <c:pt idx="7083">
                  <c:v>39289</c:v>
                </c:pt>
                <c:pt idx="7084">
                  <c:v>39290</c:v>
                </c:pt>
                <c:pt idx="7085">
                  <c:v>39293</c:v>
                </c:pt>
                <c:pt idx="7086">
                  <c:v>39294</c:v>
                </c:pt>
                <c:pt idx="7087">
                  <c:v>39295</c:v>
                </c:pt>
                <c:pt idx="7088">
                  <c:v>39296</c:v>
                </c:pt>
                <c:pt idx="7089">
                  <c:v>39297</c:v>
                </c:pt>
                <c:pt idx="7090">
                  <c:v>39300</c:v>
                </c:pt>
                <c:pt idx="7091">
                  <c:v>39301</c:v>
                </c:pt>
                <c:pt idx="7092">
                  <c:v>39302</c:v>
                </c:pt>
                <c:pt idx="7093">
                  <c:v>39303</c:v>
                </c:pt>
                <c:pt idx="7094">
                  <c:v>39304</c:v>
                </c:pt>
                <c:pt idx="7095">
                  <c:v>39307</c:v>
                </c:pt>
                <c:pt idx="7096">
                  <c:v>39308</c:v>
                </c:pt>
                <c:pt idx="7097">
                  <c:v>39309</c:v>
                </c:pt>
                <c:pt idx="7098">
                  <c:v>39310</c:v>
                </c:pt>
                <c:pt idx="7099">
                  <c:v>39311</c:v>
                </c:pt>
                <c:pt idx="7100">
                  <c:v>39314</c:v>
                </c:pt>
                <c:pt idx="7101">
                  <c:v>39315</c:v>
                </c:pt>
                <c:pt idx="7102">
                  <c:v>39316</c:v>
                </c:pt>
                <c:pt idx="7103">
                  <c:v>39317</c:v>
                </c:pt>
                <c:pt idx="7104">
                  <c:v>39318</c:v>
                </c:pt>
                <c:pt idx="7105">
                  <c:v>39321</c:v>
                </c:pt>
                <c:pt idx="7106">
                  <c:v>39322</c:v>
                </c:pt>
                <c:pt idx="7107">
                  <c:v>39323</c:v>
                </c:pt>
                <c:pt idx="7108">
                  <c:v>39324</c:v>
                </c:pt>
                <c:pt idx="7109">
                  <c:v>39325</c:v>
                </c:pt>
                <c:pt idx="7110">
                  <c:v>39329</c:v>
                </c:pt>
                <c:pt idx="7111">
                  <c:v>39330</c:v>
                </c:pt>
                <c:pt idx="7112">
                  <c:v>39331</c:v>
                </c:pt>
                <c:pt idx="7113">
                  <c:v>39332</c:v>
                </c:pt>
                <c:pt idx="7114">
                  <c:v>39335</c:v>
                </c:pt>
                <c:pt idx="7115">
                  <c:v>39336</c:v>
                </c:pt>
                <c:pt idx="7116">
                  <c:v>39337</c:v>
                </c:pt>
                <c:pt idx="7117">
                  <c:v>39338</c:v>
                </c:pt>
                <c:pt idx="7118">
                  <c:v>39339</c:v>
                </c:pt>
                <c:pt idx="7119">
                  <c:v>39342</c:v>
                </c:pt>
                <c:pt idx="7120">
                  <c:v>39343</c:v>
                </c:pt>
                <c:pt idx="7121">
                  <c:v>39344</c:v>
                </c:pt>
                <c:pt idx="7122">
                  <c:v>39345</c:v>
                </c:pt>
                <c:pt idx="7123">
                  <c:v>39346</c:v>
                </c:pt>
                <c:pt idx="7124">
                  <c:v>39349</c:v>
                </c:pt>
                <c:pt idx="7125">
                  <c:v>39350</c:v>
                </c:pt>
                <c:pt idx="7126">
                  <c:v>39351</c:v>
                </c:pt>
                <c:pt idx="7127">
                  <c:v>39352</c:v>
                </c:pt>
                <c:pt idx="7128">
                  <c:v>39353</c:v>
                </c:pt>
                <c:pt idx="7129">
                  <c:v>39356</c:v>
                </c:pt>
                <c:pt idx="7130">
                  <c:v>39357</c:v>
                </c:pt>
                <c:pt idx="7131">
                  <c:v>39358</c:v>
                </c:pt>
                <c:pt idx="7132">
                  <c:v>39359</c:v>
                </c:pt>
                <c:pt idx="7133">
                  <c:v>39360</c:v>
                </c:pt>
                <c:pt idx="7134">
                  <c:v>39363</c:v>
                </c:pt>
                <c:pt idx="7135">
                  <c:v>39364</c:v>
                </c:pt>
                <c:pt idx="7136">
                  <c:v>39365</c:v>
                </c:pt>
                <c:pt idx="7137">
                  <c:v>39366</c:v>
                </c:pt>
                <c:pt idx="7138">
                  <c:v>39367</c:v>
                </c:pt>
                <c:pt idx="7139">
                  <c:v>39370</c:v>
                </c:pt>
                <c:pt idx="7140">
                  <c:v>39371</c:v>
                </c:pt>
                <c:pt idx="7141">
                  <c:v>39372</c:v>
                </c:pt>
                <c:pt idx="7142">
                  <c:v>39373</c:v>
                </c:pt>
                <c:pt idx="7143">
                  <c:v>39374</c:v>
                </c:pt>
                <c:pt idx="7144">
                  <c:v>39377</c:v>
                </c:pt>
                <c:pt idx="7145">
                  <c:v>39378</c:v>
                </c:pt>
                <c:pt idx="7146">
                  <c:v>39379</c:v>
                </c:pt>
                <c:pt idx="7147">
                  <c:v>39380</c:v>
                </c:pt>
                <c:pt idx="7148">
                  <c:v>39381</c:v>
                </c:pt>
                <c:pt idx="7149">
                  <c:v>39384</c:v>
                </c:pt>
                <c:pt idx="7150">
                  <c:v>39385</c:v>
                </c:pt>
                <c:pt idx="7151">
                  <c:v>39386</c:v>
                </c:pt>
                <c:pt idx="7152">
                  <c:v>39387</c:v>
                </c:pt>
                <c:pt idx="7153">
                  <c:v>39388</c:v>
                </c:pt>
                <c:pt idx="7154">
                  <c:v>39391</c:v>
                </c:pt>
                <c:pt idx="7155">
                  <c:v>39392</c:v>
                </c:pt>
                <c:pt idx="7156">
                  <c:v>39393</c:v>
                </c:pt>
                <c:pt idx="7157">
                  <c:v>39394</c:v>
                </c:pt>
                <c:pt idx="7158">
                  <c:v>39395</c:v>
                </c:pt>
                <c:pt idx="7159">
                  <c:v>39398</c:v>
                </c:pt>
                <c:pt idx="7160">
                  <c:v>39399</c:v>
                </c:pt>
                <c:pt idx="7161">
                  <c:v>39400</c:v>
                </c:pt>
                <c:pt idx="7162">
                  <c:v>39401</c:v>
                </c:pt>
                <c:pt idx="7163">
                  <c:v>39402</c:v>
                </c:pt>
                <c:pt idx="7164">
                  <c:v>39405</c:v>
                </c:pt>
                <c:pt idx="7165">
                  <c:v>39406</c:v>
                </c:pt>
                <c:pt idx="7166">
                  <c:v>39407</c:v>
                </c:pt>
                <c:pt idx="7167">
                  <c:v>39409</c:v>
                </c:pt>
                <c:pt idx="7168">
                  <c:v>39412</c:v>
                </c:pt>
                <c:pt idx="7169">
                  <c:v>39413</c:v>
                </c:pt>
                <c:pt idx="7170">
                  <c:v>39414</c:v>
                </c:pt>
                <c:pt idx="7171">
                  <c:v>39415</c:v>
                </c:pt>
                <c:pt idx="7172">
                  <c:v>39416</c:v>
                </c:pt>
                <c:pt idx="7173">
                  <c:v>39419</c:v>
                </c:pt>
                <c:pt idx="7174">
                  <c:v>39420</c:v>
                </c:pt>
                <c:pt idx="7175">
                  <c:v>39421</c:v>
                </c:pt>
                <c:pt idx="7176">
                  <c:v>39422</c:v>
                </c:pt>
                <c:pt idx="7177">
                  <c:v>39423</c:v>
                </c:pt>
                <c:pt idx="7178">
                  <c:v>39426</c:v>
                </c:pt>
                <c:pt idx="7179">
                  <c:v>39427</c:v>
                </c:pt>
                <c:pt idx="7180">
                  <c:v>39428</c:v>
                </c:pt>
                <c:pt idx="7181">
                  <c:v>39429</c:v>
                </c:pt>
                <c:pt idx="7182">
                  <c:v>39430</c:v>
                </c:pt>
                <c:pt idx="7183">
                  <c:v>39433</c:v>
                </c:pt>
                <c:pt idx="7184">
                  <c:v>39434</c:v>
                </c:pt>
                <c:pt idx="7185">
                  <c:v>39435</c:v>
                </c:pt>
                <c:pt idx="7186">
                  <c:v>39436</c:v>
                </c:pt>
                <c:pt idx="7187">
                  <c:v>39437</c:v>
                </c:pt>
                <c:pt idx="7188">
                  <c:v>39440</c:v>
                </c:pt>
                <c:pt idx="7189">
                  <c:v>39442</c:v>
                </c:pt>
                <c:pt idx="7190">
                  <c:v>39443</c:v>
                </c:pt>
                <c:pt idx="7191">
                  <c:v>39444</c:v>
                </c:pt>
                <c:pt idx="7192">
                  <c:v>39447</c:v>
                </c:pt>
                <c:pt idx="7193">
                  <c:v>39449</c:v>
                </c:pt>
                <c:pt idx="7194">
                  <c:v>39450</c:v>
                </c:pt>
                <c:pt idx="7195">
                  <c:v>39451</c:v>
                </c:pt>
                <c:pt idx="7196">
                  <c:v>39454</c:v>
                </c:pt>
                <c:pt idx="7197">
                  <c:v>39455</c:v>
                </c:pt>
                <c:pt idx="7198">
                  <c:v>39456</c:v>
                </c:pt>
                <c:pt idx="7199">
                  <c:v>39457</c:v>
                </c:pt>
                <c:pt idx="7200">
                  <c:v>39458</c:v>
                </c:pt>
                <c:pt idx="7201">
                  <c:v>39461</c:v>
                </c:pt>
                <c:pt idx="7202">
                  <c:v>39462</c:v>
                </c:pt>
                <c:pt idx="7203">
                  <c:v>39463</c:v>
                </c:pt>
                <c:pt idx="7204">
                  <c:v>39464</c:v>
                </c:pt>
                <c:pt idx="7205">
                  <c:v>39465</c:v>
                </c:pt>
                <c:pt idx="7206">
                  <c:v>39469</c:v>
                </c:pt>
                <c:pt idx="7207">
                  <c:v>39470</c:v>
                </c:pt>
                <c:pt idx="7208">
                  <c:v>39471</c:v>
                </c:pt>
                <c:pt idx="7209">
                  <c:v>39472</c:v>
                </c:pt>
                <c:pt idx="7210">
                  <c:v>39475</c:v>
                </c:pt>
                <c:pt idx="7211">
                  <c:v>39476</c:v>
                </c:pt>
                <c:pt idx="7212">
                  <c:v>39477</c:v>
                </c:pt>
                <c:pt idx="7213">
                  <c:v>39478</c:v>
                </c:pt>
                <c:pt idx="7214">
                  <c:v>39479</c:v>
                </c:pt>
                <c:pt idx="7215">
                  <c:v>39482</c:v>
                </c:pt>
                <c:pt idx="7216">
                  <c:v>39483</c:v>
                </c:pt>
                <c:pt idx="7217">
                  <c:v>39484</c:v>
                </c:pt>
                <c:pt idx="7218">
                  <c:v>39485</c:v>
                </c:pt>
                <c:pt idx="7219">
                  <c:v>39486</c:v>
                </c:pt>
                <c:pt idx="7220">
                  <c:v>39489</c:v>
                </c:pt>
                <c:pt idx="7221">
                  <c:v>39490</c:v>
                </c:pt>
                <c:pt idx="7222">
                  <c:v>39491</c:v>
                </c:pt>
                <c:pt idx="7223">
                  <c:v>39492</c:v>
                </c:pt>
                <c:pt idx="7224">
                  <c:v>39493</c:v>
                </c:pt>
                <c:pt idx="7225">
                  <c:v>39497</c:v>
                </c:pt>
                <c:pt idx="7226">
                  <c:v>39498</c:v>
                </c:pt>
                <c:pt idx="7227">
                  <c:v>39499</c:v>
                </c:pt>
                <c:pt idx="7228">
                  <c:v>39500</c:v>
                </c:pt>
                <c:pt idx="7229">
                  <c:v>39503</c:v>
                </c:pt>
                <c:pt idx="7230">
                  <c:v>39504</c:v>
                </c:pt>
                <c:pt idx="7231">
                  <c:v>39505</c:v>
                </c:pt>
                <c:pt idx="7232">
                  <c:v>39506</c:v>
                </c:pt>
                <c:pt idx="7233">
                  <c:v>39507</c:v>
                </c:pt>
                <c:pt idx="7234">
                  <c:v>39510</c:v>
                </c:pt>
                <c:pt idx="7235">
                  <c:v>39511</c:v>
                </c:pt>
                <c:pt idx="7236">
                  <c:v>39512</c:v>
                </c:pt>
                <c:pt idx="7237">
                  <c:v>39513</c:v>
                </c:pt>
                <c:pt idx="7238">
                  <c:v>39514</c:v>
                </c:pt>
                <c:pt idx="7239">
                  <c:v>39517</c:v>
                </c:pt>
                <c:pt idx="7240">
                  <c:v>39518</c:v>
                </c:pt>
                <c:pt idx="7241">
                  <c:v>39519</c:v>
                </c:pt>
                <c:pt idx="7242">
                  <c:v>39520</c:v>
                </c:pt>
                <c:pt idx="7243">
                  <c:v>39521</c:v>
                </c:pt>
                <c:pt idx="7244">
                  <c:v>39524</c:v>
                </c:pt>
                <c:pt idx="7245">
                  <c:v>39525</c:v>
                </c:pt>
                <c:pt idx="7246">
                  <c:v>39526</c:v>
                </c:pt>
                <c:pt idx="7247">
                  <c:v>39527</c:v>
                </c:pt>
                <c:pt idx="7248">
                  <c:v>39531</c:v>
                </c:pt>
                <c:pt idx="7249">
                  <c:v>39532</c:v>
                </c:pt>
                <c:pt idx="7250">
                  <c:v>39533</c:v>
                </c:pt>
                <c:pt idx="7251">
                  <c:v>39534</c:v>
                </c:pt>
                <c:pt idx="7252">
                  <c:v>39535</c:v>
                </c:pt>
                <c:pt idx="7253">
                  <c:v>39538</c:v>
                </c:pt>
                <c:pt idx="7254">
                  <c:v>39539</c:v>
                </c:pt>
                <c:pt idx="7255">
                  <c:v>39540</c:v>
                </c:pt>
                <c:pt idx="7256">
                  <c:v>39541</c:v>
                </c:pt>
                <c:pt idx="7257">
                  <c:v>39542</c:v>
                </c:pt>
                <c:pt idx="7258">
                  <c:v>39545</c:v>
                </c:pt>
                <c:pt idx="7259">
                  <c:v>39546</c:v>
                </c:pt>
                <c:pt idx="7260">
                  <c:v>39547</c:v>
                </c:pt>
                <c:pt idx="7261">
                  <c:v>39548</c:v>
                </c:pt>
                <c:pt idx="7262">
                  <c:v>39549</c:v>
                </c:pt>
                <c:pt idx="7263">
                  <c:v>39552</c:v>
                </c:pt>
                <c:pt idx="7264">
                  <c:v>39553</c:v>
                </c:pt>
                <c:pt idx="7265">
                  <c:v>39554</c:v>
                </c:pt>
                <c:pt idx="7266">
                  <c:v>39555</c:v>
                </c:pt>
                <c:pt idx="7267">
                  <c:v>39556</c:v>
                </c:pt>
                <c:pt idx="7268">
                  <c:v>39559</c:v>
                </c:pt>
                <c:pt idx="7269">
                  <c:v>39560</c:v>
                </c:pt>
                <c:pt idx="7270">
                  <c:v>39561</c:v>
                </c:pt>
                <c:pt idx="7271">
                  <c:v>39562</c:v>
                </c:pt>
                <c:pt idx="7272">
                  <c:v>39563</c:v>
                </c:pt>
                <c:pt idx="7273">
                  <c:v>39566</c:v>
                </c:pt>
                <c:pt idx="7274">
                  <c:v>39567</c:v>
                </c:pt>
                <c:pt idx="7275">
                  <c:v>39568</c:v>
                </c:pt>
                <c:pt idx="7276">
                  <c:v>39569</c:v>
                </c:pt>
                <c:pt idx="7277">
                  <c:v>39570</c:v>
                </c:pt>
                <c:pt idx="7278">
                  <c:v>39573</c:v>
                </c:pt>
                <c:pt idx="7279">
                  <c:v>39574</c:v>
                </c:pt>
                <c:pt idx="7280">
                  <c:v>39575</c:v>
                </c:pt>
                <c:pt idx="7281">
                  <c:v>39576</c:v>
                </c:pt>
                <c:pt idx="7282">
                  <c:v>39577</c:v>
                </c:pt>
                <c:pt idx="7283">
                  <c:v>39580</c:v>
                </c:pt>
                <c:pt idx="7284">
                  <c:v>39581</c:v>
                </c:pt>
                <c:pt idx="7285">
                  <c:v>39582</c:v>
                </c:pt>
                <c:pt idx="7286">
                  <c:v>39583</c:v>
                </c:pt>
                <c:pt idx="7287">
                  <c:v>39584</c:v>
                </c:pt>
                <c:pt idx="7288">
                  <c:v>39587</c:v>
                </c:pt>
                <c:pt idx="7289">
                  <c:v>39588</c:v>
                </c:pt>
                <c:pt idx="7290">
                  <c:v>39589</c:v>
                </c:pt>
                <c:pt idx="7291">
                  <c:v>39590</c:v>
                </c:pt>
                <c:pt idx="7292">
                  <c:v>39591</c:v>
                </c:pt>
                <c:pt idx="7293">
                  <c:v>39595</c:v>
                </c:pt>
                <c:pt idx="7294">
                  <c:v>39596</c:v>
                </c:pt>
                <c:pt idx="7295">
                  <c:v>39597</c:v>
                </c:pt>
                <c:pt idx="7296">
                  <c:v>39598</c:v>
                </c:pt>
                <c:pt idx="7297">
                  <c:v>39601</c:v>
                </c:pt>
                <c:pt idx="7298">
                  <c:v>39602</c:v>
                </c:pt>
                <c:pt idx="7299">
                  <c:v>39603</c:v>
                </c:pt>
                <c:pt idx="7300">
                  <c:v>39604</c:v>
                </c:pt>
                <c:pt idx="7301">
                  <c:v>39605</c:v>
                </c:pt>
                <c:pt idx="7302">
                  <c:v>39608</c:v>
                </c:pt>
                <c:pt idx="7303">
                  <c:v>39609</c:v>
                </c:pt>
                <c:pt idx="7304">
                  <c:v>39610</c:v>
                </c:pt>
                <c:pt idx="7305">
                  <c:v>39611</c:v>
                </c:pt>
                <c:pt idx="7306">
                  <c:v>39612</c:v>
                </c:pt>
                <c:pt idx="7307">
                  <c:v>39615</c:v>
                </c:pt>
                <c:pt idx="7308">
                  <c:v>39616</c:v>
                </c:pt>
                <c:pt idx="7309">
                  <c:v>39617</c:v>
                </c:pt>
                <c:pt idx="7310">
                  <c:v>39618</c:v>
                </c:pt>
                <c:pt idx="7311">
                  <c:v>39619</c:v>
                </c:pt>
                <c:pt idx="7312">
                  <c:v>39622</c:v>
                </c:pt>
                <c:pt idx="7313">
                  <c:v>39623</c:v>
                </c:pt>
                <c:pt idx="7314">
                  <c:v>39624</c:v>
                </c:pt>
                <c:pt idx="7315">
                  <c:v>39625</c:v>
                </c:pt>
                <c:pt idx="7316">
                  <c:v>39626</c:v>
                </c:pt>
                <c:pt idx="7317">
                  <c:v>39629</c:v>
                </c:pt>
                <c:pt idx="7318">
                  <c:v>39630</c:v>
                </c:pt>
                <c:pt idx="7319">
                  <c:v>39631</c:v>
                </c:pt>
                <c:pt idx="7320">
                  <c:v>39632</c:v>
                </c:pt>
                <c:pt idx="7321">
                  <c:v>39636</c:v>
                </c:pt>
                <c:pt idx="7322">
                  <c:v>39637</c:v>
                </c:pt>
                <c:pt idx="7323">
                  <c:v>39638</c:v>
                </c:pt>
                <c:pt idx="7324">
                  <c:v>39639</c:v>
                </c:pt>
                <c:pt idx="7325">
                  <c:v>39640</c:v>
                </c:pt>
                <c:pt idx="7326">
                  <c:v>39643</c:v>
                </c:pt>
                <c:pt idx="7327">
                  <c:v>39644</c:v>
                </c:pt>
                <c:pt idx="7328">
                  <c:v>39645</c:v>
                </c:pt>
                <c:pt idx="7329">
                  <c:v>39646</c:v>
                </c:pt>
                <c:pt idx="7330">
                  <c:v>39647</c:v>
                </c:pt>
                <c:pt idx="7331">
                  <c:v>39650</c:v>
                </c:pt>
                <c:pt idx="7332">
                  <c:v>39651</c:v>
                </c:pt>
                <c:pt idx="7333">
                  <c:v>39652</c:v>
                </c:pt>
                <c:pt idx="7334">
                  <c:v>39653</c:v>
                </c:pt>
                <c:pt idx="7335">
                  <c:v>39654</c:v>
                </c:pt>
                <c:pt idx="7336">
                  <c:v>39657</c:v>
                </c:pt>
                <c:pt idx="7337">
                  <c:v>39658</c:v>
                </c:pt>
                <c:pt idx="7338">
                  <c:v>39659</c:v>
                </c:pt>
                <c:pt idx="7339">
                  <c:v>39660</c:v>
                </c:pt>
                <c:pt idx="7340">
                  <c:v>39661</c:v>
                </c:pt>
                <c:pt idx="7341">
                  <c:v>39664</c:v>
                </c:pt>
                <c:pt idx="7342">
                  <c:v>39665</c:v>
                </c:pt>
                <c:pt idx="7343">
                  <c:v>39666</c:v>
                </c:pt>
                <c:pt idx="7344">
                  <c:v>39667</c:v>
                </c:pt>
                <c:pt idx="7345">
                  <c:v>39668</c:v>
                </c:pt>
                <c:pt idx="7346">
                  <c:v>39671</c:v>
                </c:pt>
                <c:pt idx="7347">
                  <c:v>39672</c:v>
                </c:pt>
                <c:pt idx="7348">
                  <c:v>39673</c:v>
                </c:pt>
                <c:pt idx="7349">
                  <c:v>39674</c:v>
                </c:pt>
                <c:pt idx="7350">
                  <c:v>39675</c:v>
                </c:pt>
                <c:pt idx="7351">
                  <c:v>39678</c:v>
                </c:pt>
                <c:pt idx="7352">
                  <c:v>39679</c:v>
                </c:pt>
                <c:pt idx="7353">
                  <c:v>39680</c:v>
                </c:pt>
                <c:pt idx="7354">
                  <c:v>39681</c:v>
                </c:pt>
                <c:pt idx="7355">
                  <c:v>39682</c:v>
                </c:pt>
                <c:pt idx="7356">
                  <c:v>39685</c:v>
                </c:pt>
                <c:pt idx="7357">
                  <c:v>39686</c:v>
                </c:pt>
                <c:pt idx="7358">
                  <c:v>39687</c:v>
                </c:pt>
                <c:pt idx="7359">
                  <c:v>39688</c:v>
                </c:pt>
                <c:pt idx="7360">
                  <c:v>39689</c:v>
                </c:pt>
                <c:pt idx="7361">
                  <c:v>39693</c:v>
                </c:pt>
                <c:pt idx="7362">
                  <c:v>39694</c:v>
                </c:pt>
                <c:pt idx="7363">
                  <c:v>39695</c:v>
                </c:pt>
                <c:pt idx="7364">
                  <c:v>39696</c:v>
                </c:pt>
                <c:pt idx="7365">
                  <c:v>39699</c:v>
                </c:pt>
                <c:pt idx="7366">
                  <c:v>39700</c:v>
                </c:pt>
                <c:pt idx="7367">
                  <c:v>39701</c:v>
                </c:pt>
                <c:pt idx="7368">
                  <c:v>39702</c:v>
                </c:pt>
                <c:pt idx="7369">
                  <c:v>39703</c:v>
                </c:pt>
                <c:pt idx="7370">
                  <c:v>39706</c:v>
                </c:pt>
                <c:pt idx="7371">
                  <c:v>39707</c:v>
                </c:pt>
                <c:pt idx="7372">
                  <c:v>39708</c:v>
                </c:pt>
                <c:pt idx="7373">
                  <c:v>39709</c:v>
                </c:pt>
                <c:pt idx="7374">
                  <c:v>39710</c:v>
                </c:pt>
                <c:pt idx="7375">
                  <c:v>39713</c:v>
                </c:pt>
                <c:pt idx="7376">
                  <c:v>39714</c:v>
                </c:pt>
                <c:pt idx="7377">
                  <c:v>39715</c:v>
                </c:pt>
                <c:pt idx="7378">
                  <c:v>39716</c:v>
                </c:pt>
                <c:pt idx="7379">
                  <c:v>39717</c:v>
                </c:pt>
                <c:pt idx="7380">
                  <c:v>39720</c:v>
                </c:pt>
                <c:pt idx="7381">
                  <c:v>39721</c:v>
                </c:pt>
                <c:pt idx="7382">
                  <c:v>39722</c:v>
                </c:pt>
                <c:pt idx="7383">
                  <c:v>39723</c:v>
                </c:pt>
                <c:pt idx="7384">
                  <c:v>39724</c:v>
                </c:pt>
                <c:pt idx="7385">
                  <c:v>39727</c:v>
                </c:pt>
                <c:pt idx="7386">
                  <c:v>39728</c:v>
                </c:pt>
                <c:pt idx="7387">
                  <c:v>39729</c:v>
                </c:pt>
                <c:pt idx="7388">
                  <c:v>39730</c:v>
                </c:pt>
                <c:pt idx="7389">
                  <c:v>39731</c:v>
                </c:pt>
                <c:pt idx="7390">
                  <c:v>39734</c:v>
                </c:pt>
                <c:pt idx="7391">
                  <c:v>39735</c:v>
                </c:pt>
                <c:pt idx="7392">
                  <c:v>39736</c:v>
                </c:pt>
                <c:pt idx="7393">
                  <c:v>39737</c:v>
                </c:pt>
                <c:pt idx="7394">
                  <c:v>39738</c:v>
                </c:pt>
                <c:pt idx="7395">
                  <c:v>39741</c:v>
                </c:pt>
                <c:pt idx="7396">
                  <c:v>39742</c:v>
                </c:pt>
                <c:pt idx="7397">
                  <c:v>39743</c:v>
                </c:pt>
                <c:pt idx="7398">
                  <c:v>39744</c:v>
                </c:pt>
                <c:pt idx="7399">
                  <c:v>39745</c:v>
                </c:pt>
                <c:pt idx="7400">
                  <c:v>39748</c:v>
                </c:pt>
                <c:pt idx="7401">
                  <c:v>39749</c:v>
                </c:pt>
                <c:pt idx="7402">
                  <c:v>39750</c:v>
                </c:pt>
                <c:pt idx="7403">
                  <c:v>39751</c:v>
                </c:pt>
                <c:pt idx="7404">
                  <c:v>39752</c:v>
                </c:pt>
                <c:pt idx="7405">
                  <c:v>39755</c:v>
                </c:pt>
                <c:pt idx="7406">
                  <c:v>39756</c:v>
                </c:pt>
                <c:pt idx="7407">
                  <c:v>39757</c:v>
                </c:pt>
                <c:pt idx="7408">
                  <c:v>39758</c:v>
                </c:pt>
                <c:pt idx="7409">
                  <c:v>39759</c:v>
                </c:pt>
                <c:pt idx="7410">
                  <c:v>39762</c:v>
                </c:pt>
                <c:pt idx="7411">
                  <c:v>39763</c:v>
                </c:pt>
                <c:pt idx="7412">
                  <c:v>39764</c:v>
                </c:pt>
                <c:pt idx="7413">
                  <c:v>39765</c:v>
                </c:pt>
                <c:pt idx="7414">
                  <c:v>39766</c:v>
                </c:pt>
                <c:pt idx="7415">
                  <c:v>39769</c:v>
                </c:pt>
                <c:pt idx="7416">
                  <c:v>39770</c:v>
                </c:pt>
                <c:pt idx="7417">
                  <c:v>39771</c:v>
                </c:pt>
                <c:pt idx="7418">
                  <c:v>39772</c:v>
                </c:pt>
                <c:pt idx="7419">
                  <c:v>39773</c:v>
                </c:pt>
                <c:pt idx="7420">
                  <c:v>39776</c:v>
                </c:pt>
                <c:pt idx="7421">
                  <c:v>39777</c:v>
                </c:pt>
                <c:pt idx="7422">
                  <c:v>39778</c:v>
                </c:pt>
                <c:pt idx="7423">
                  <c:v>39780</c:v>
                </c:pt>
                <c:pt idx="7424">
                  <c:v>39783</c:v>
                </c:pt>
                <c:pt idx="7425">
                  <c:v>39784</c:v>
                </c:pt>
                <c:pt idx="7426">
                  <c:v>39785</c:v>
                </c:pt>
                <c:pt idx="7427">
                  <c:v>39786</c:v>
                </c:pt>
                <c:pt idx="7428">
                  <c:v>39787</c:v>
                </c:pt>
                <c:pt idx="7429">
                  <c:v>39790</c:v>
                </c:pt>
                <c:pt idx="7430">
                  <c:v>39791</c:v>
                </c:pt>
                <c:pt idx="7431">
                  <c:v>39792</c:v>
                </c:pt>
                <c:pt idx="7432">
                  <c:v>39793</c:v>
                </c:pt>
                <c:pt idx="7433">
                  <c:v>39794</c:v>
                </c:pt>
                <c:pt idx="7434">
                  <c:v>39797</c:v>
                </c:pt>
                <c:pt idx="7435">
                  <c:v>39798</c:v>
                </c:pt>
                <c:pt idx="7436">
                  <c:v>39799</c:v>
                </c:pt>
                <c:pt idx="7437">
                  <c:v>39800</c:v>
                </c:pt>
                <c:pt idx="7438">
                  <c:v>39801</c:v>
                </c:pt>
                <c:pt idx="7439">
                  <c:v>39804</c:v>
                </c:pt>
                <c:pt idx="7440">
                  <c:v>39805</c:v>
                </c:pt>
                <c:pt idx="7441">
                  <c:v>39806</c:v>
                </c:pt>
                <c:pt idx="7442">
                  <c:v>39808</c:v>
                </c:pt>
                <c:pt idx="7443">
                  <c:v>39811</c:v>
                </c:pt>
                <c:pt idx="7444">
                  <c:v>39812</c:v>
                </c:pt>
                <c:pt idx="7445">
                  <c:v>39813</c:v>
                </c:pt>
                <c:pt idx="7446">
                  <c:v>39815</c:v>
                </c:pt>
                <c:pt idx="7447">
                  <c:v>39818</c:v>
                </c:pt>
                <c:pt idx="7448">
                  <c:v>39819</c:v>
                </c:pt>
                <c:pt idx="7449">
                  <c:v>39820</c:v>
                </c:pt>
                <c:pt idx="7450">
                  <c:v>39821</c:v>
                </c:pt>
                <c:pt idx="7451">
                  <c:v>39822</c:v>
                </c:pt>
                <c:pt idx="7452">
                  <c:v>39825</c:v>
                </c:pt>
                <c:pt idx="7453">
                  <c:v>39826</c:v>
                </c:pt>
                <c:pt idx="7454">
                  <c:v>39827</c:v>
                </c:pt>
                <c:pt idx="7455">
                  <c:v>39828</c:v>
                </c:pt>
                <c:pt idx="7456">
                  <c:v>39829</c:v>
                </c:pt>
                <c:pt idx="7457">
                  <c:v>39833</c:v>
                </c:pt>
                <c:pt idx="7458">
                  <c:v>39834</c:v>
                </c:pt>
                <c:pt idx="7459">
                  <c:v>39835</c:v>
                </c:pt>
                <c:pt idx="7460">
                  <c:v>39836</c:v>
                </c:pt>
                <c:pt idx="7461">
                  <c:v>39839</c:v>
                </c:pt>
                <c:pt idx="7462">
                  <c:v>39840</c:v>
                </c:pt>
                <c:pt idx="7463">
                  <c:v>39841</c:v>
                </c:pt>
                <c:pt idx="7464">
                  <c:v>39842</c:v>
                </c:pt>
                <c:pt idx="7465">
                  <c:v>39843</c:v>
                </c:pt>
                <c:pt idx="7466">
                  <c:v>39846</c:v>
                </c:pt>
                <c:pt idx="7467">
                  <c:v>39847</c:v>
                </c:pt>
                <c:pt idx="7468">
                  <c:v>39848</c:v>
                </c:pt>
                <c:pt idx="7469">
                  <c:v>39849</c:v>
                </c:pt>
                <c:pt idx="7470">
                  <c:v>39850</c:v>
                </c:pt>
                <c:pt idx="7471">
                  <c:v>39853</c:v>
                </c:pt>
                <c:pt idx="7472">
                  <c:v>39854</c:v>
                </c:pt>
                <c:pt idx="7473">
                  <c:v>39855</c:v>
                </c:pt>
                <c:pt idx="7474">
                  <c:v>39856</c:v>
                </c:pt>
                <c:pt idx="7475">
                  <c:v>39857</c:v>
                </c:pt>
                <c:pt idx="7476">
                  <c:v>39861</c:v>
                </c:pt>
                <c:pt idx="7477">
                  <c:v>39862</c:v>
                </c:pt>
                <c:pt idx="7478">
                  <c:v>39863</c:v>
                </c:pt>
                <c:pt idx="7479">
                  <c:v>39864</c:v>
                </c:pt>
                <c:pt idx="7480">
                  <c:v>39867</c:v>
                </c:pt>
                <c:pt idx="7481">
                  <c:v>39868</c:v>
                </c:pt>
                <c:pt idx="7482">
                  <c:v>39869</c:v>
                </c:pt>
                <c:pt idx="7483">
                  <c:v>39870</c:v>
                </c:pt>
                <c:pt idx="7484">
                  <c:v>39871</c:v>
                </c:pt>
                <c:pt idx="7485">
                  <c:v>39874</c:v>
                </c:pt>
                <c:pt idx="7486">
                  <c:v>39875</c:v>
                </c:pt>
                <c:pt idx="7487">
                  <c:v>39876</c:v>
                </c:pt>
                <c:pt idx="7488">
                  <c:v>39877</c:v>
                </c:pt>
                <c:pt idx="7489">
                  <c:v>39878</c:v>
                </c:pt>
                <c:pt idx="7490">
                  <c:v>39881</c:v>
                </c:pt>
                <c:pt idx="7491">
                  <c:v>39882</c:v>
                </c:pt>
                <c:pt idx="7492">
                  <c:v>39883</c:v>
                </c:pt>
                <c:pt idx="7493">
                  <c:v>39884</c:v>
                </c:pt>
                <c:pt idx="7494">
                  <c:v>39885</c:v>
                </c:pt>
                <c:pt idx="7495">
                  <c:v>39888</c:v>
                </c:pt>
                <c:pt idx="7496">
                  <c:v>39889</c:v>
                </c:pt>
                <c:pt idx="7497">
                  <c:v>39890</c:v>
                </c:pt>
                <c:pt idx="7498">
                  <c:v>39891</c:v>
                </c:pt>
                <c:pt idx="7499">
                  <c:v>39892</c:v>
                </c:pt>
                <c:pt idx="7500">
                  <c:v>39895</c:v>
                </c:pt>
                <c:pt idx="7501">
                  <c:v>39896</c:v>
                </c:pt>
                <c:pt idx="7502">
                  <c:v>39897</c:v>
                </c:pt>
                <c:pt idx="7503">
                  <c:v>39898</c:v>
                </c:pt>
                <c:pt idx="7504">
                  <c:v>39899</c:v>
                </c:pt>
                <c:pt idx="7505">
                  <c:v>39902</c:v>
                </c:pt>
                <c:pt idx="7506">
                  <c:v>39903</c:v>
                </c:pt>
                <c:pt idx="7507">
                  <c:v>39904</c:v>
                </c:pt>
                <c:pt idx="7508">
                  <c:v>39905</c:v>
                </c:pt>
                <c:pt idx="7509">
                  <c:v>39906</c:v>
                </c:pt>
                <c:pt idx="7510">
                  <c:v>39909</c:v>
                </c:pt>
                <c:pt idx="7511">
                  <c:v>39910</c:v>
                </c:pt>
                <c:pt idx="7512">
                  <c:v>39911</c:v>
                </c:pt>
                <c:pt idx="7513">
                  <c:v>39912</c:v>
                </c:pt>
                <c:pt idx="7514">
                  <c:v>39916</c:v>
                </c:pt>
                <c:pt idx="7515">
                  <c:v>39917</c:v>
                </c:pt>
                <c:pt idx="7516">
                  <c:v>39918</c:v>
                </c:pt>
                <c:pt idx="7517">
                  <c:v>39919</c:v>
                </c:pt>
                <c:pt idx="7518">
                  <c:v>39920</c:v>
                </c:pt>
                <c:pt idx="7519">
                  <c:v>39923</c:v>
                </c:pt>
                <c:pt idx="7520">
                  <c:v>39924</c:v>
                </c:pt>
                <c:pt idx="7521">
                  <c:v>39925</c:v>
                </c:pt>
                <c:pt idx="7522">
                  <c:v>39926</c:v>
                </c:pt>
                <c:pt idx="7523">
                  <c:v>39927</c:v>
                </c:pt>
                <c:pt idx="7524">
                  <c:v>39930</c:v>
                </c:pt>
                <c:pt idx="7525">
                  <c:v>39931</c:v>
                </c:pt>
                <c:pt idx="7526">
                  <c:v>39932</c:v>
                </c:pt>
                <c:pt idx="7527">
                  <c:v>39933</c:v>
                </c:pt>
                <c:pt idx="7528">
                  <c:v>39934</c:v>
                </c:pt>
                <c:pt idx="7529">
                  <c:v>39937</c:v>
                </c:pt>
                <c:pt idx="7530">
                  <c:v>39938</c:v>
                </c:pt>
                <c:pt idx="7531">
                  <c:v>39939</c:v>
                </c:pt>
                <c:pt idx="7532">
                  <c:v>39940</c:v>
                </c:pt>
                <c:pt idx="7533">
                  <c:v>39941</c:v>
                </c:pt>
                <c:pt idx="7534">
                  <c:v>39944</c:v>
                </c:pt>
                <c:pt idx="7535">
                  <c:v>39945</c:v>
                </c:pt>
                <c:pt idx="7536">
                  <c:v>39946</c:v>
                </c:pt>
                <c:pt idx="7537">
                  <c:v>39947</c:v>
                </c:pt>
                <c:pt idx="7538">
                  <c:v>39948</c:v>
                </c:pt>
                <c:pt idx="7539">
                  <c:v>39951</c:v>
                </c:pt>
                <c:pt idx="7540">
                  <c:v>39952</c:v>
                </c:pt>
                <c:pt idx="7541">
                  <c:v>39953</c:v>
                </c:pt>
                <c:pt idx="7542">
                  <c:v>39954</c:v>
                </c:pt>
                <c:pt idx="7543">
                  <c:v>39955</c:v>
                </c:pt>
                <c:pt idx="7544">
                  <c:v>39959</c:v>
                </c:pt>
                <c:pt idx="7545">
                  <c:v>39960</c:v>
                </c:pt>
                <c:pt idx="7546">
                  <c:v>39961</c:v>
                </c:pt>
                <c:pt idx="7547">
                  <c:v>39962</c:v>
                </c:pt>
                <c:pt idx="7548">
                  <c:v>39965</c:v>
                </c:pt>
                <c:pt idx="7549">
                  <c:v>39966</c:v>
                </c:pt>
                <c:pt idx="7550">
                  <c:v>39967</c:v>
                </c:pt>
                <c:pt idx="7551">
                  <c:v>39968</c:v>
                </c:pt>
                <c:pt idx="7552">
                  <c:v>39969</c:v>
                </c:pt>
                <c:pt idx="7553">
                  <c:v>39972</c:v>
                </c:pt>
                <c:pt idx="7554">
                  <c:v>39973</c:v>
                </c:pt>
                <c:pt idx="7555">
                  <c:v>39974</c:v>
                </c:pt>
                <c:pt idx="7556">
                  <c:v>39975</c:v>
                </c:pt>
                <c:pt idx="7557">
                  <c:v>39976</c:v>
                </c:pt>
                <c:pt idx="7558">
                  <c:v>39979</c:v>
                </c:pt>
                <c:pt idx="7559">
                  <c:v>39980</c:v>
                </c:pt>
                <c:pt idx="7560">
                  <c:v>39981</c:v>
                </c:pt>
                <c:pt idx="7561">
                  <c:v>39982</c:v>
                </c:pt>
                <c:pt idx="7562">
                  <c:v>39983</c:v>
                </c:pt>
                <c:pt idx="7563">
                  <c:v>39986</c:v>
                </c:pt>
                <c:pt idx="7564">
                  <c:v>39987</c:v>
                </c:pt>
                <c:pt idx="7565">
                  <c:v>39988</c:v>
                </c:pt>
                <c:pt idx="7566">
                  <c:v>39989</c:v>
                </c:pt>
                <c:pt idx="7567">
                  <c:v>39990</c:v>
                </c:pt>
                <c:pt idx="7568">
                  <c:v>39993</c:v>
                </c:pt>
                <c:pt idx="7569">
                  <c:v>39994</c:v>
                </c:pt>
                <c:pt idx="7570">
                  <c:v>39995</c:v>
                </c:pt>
                <c:pt idx="7571">
                  <c:v>39996</c:v>
                </c:pt>
                <c:pt idx="7572">
                  <c:v>40000</c:v>
                </c:pt>
                <c:pt idx="7573">
                  <c:v>40001</c:v>
                </c:pt>
                <c:pt idx="7574">
                  <c:v>40002</c:v>
                </c:pt>
                <c:pt idx="7575">
                  <c:v>40003</c:v>
                </c:pt>
                <c:pt idx="7576">
                  <c:v>40004</c:v>
                </c:pt>
                <c:pt idx="7577">
                  <c:v>40007</c:v>
                </c:pt>
                <c:pt idx="7578">
                  <c:v>40008</c:v>
                </c:pt>
                <c:pt idx="7579">
                  <c:v>40009</c:v>
                </c:pt>
                <c:pt idx="7580">
                  <c:v>40010</c:v>
                </c:pt>
                <c:pt idx="7581">
                  <c:v>40011</c:v>
                </c:pt>
                <c:pt idx="7582">
                  <c:v>40014</c:v>
                </c:pt>
                <c:pt idx="7583">
                  <c:v>40015</c:v>
                </c:pt>
                <c:pt idx="7584">
                  <c:v>40016</c:v>
                </c:pt>
                <c:pt idx="7585">
                  <c:v>40017</c:v>
                </c:pt>
                <c:pt idx="7586">
                  <c:v>40018</c:v>
                </c:pt>
                <c:pt idx="7587">
                  <c:v>40021</c:v>
                </c:pt>
                <c:pt idx="7588">
                  <c:v>40022</c:v>
                </c:pt>
                <c:pt idx="7589">
                  <c:v>40023</c:v>
                </c:pt>
                <c:pt idx="7590">
                  <c:v>40024</c:v>
                </c:pt>
                <c:pt idx="7591">
                  <c:v>40025</c:v>
                </c:pt>
                <c:pt idx="7592">
                  <c:v>40028</c:v>
                </c:pt>
                <c:pt idx="7593">
                  <c:v>40029</c:v>
                </c:pt>
                <c:pt idx="7594">
                  <c:v>40030</c:v>
                </c:pt>
                <c:pt idx="7595">
                  <c:v>40031</c:v>
                </c:pt>
                <c:pt idx="7596">
                  <c:v>40032</c:v>
                </c:pt>
                <c:pt idx="7597">
                  <c:v>40035</c:v>
                </c:pt>
                <c:pt idx="7598">
                  <c:v>40036</c:v>
                </c:pt>
                <c:pt idx="7599">
                  <c:v>40037</c:v>
                </c:pt>
                <c:pt idx="7600">
                  <c:v>40038</c:v>
                </c:pt>
                <c:pt idx="7601">
                  <c:v>40039</c:v>
                </c:pt>
                <c:pt idx="7602">
                  <c:v>40042</c:v>
                </c:pt>
                <c:pt idx="7603">
                  <c:v>40043</c:v>
                </c:pt>
                <c:pt idx="7604">
                  <c:v>40044</c:v>
                </c:pt>
                <c:pt idx="7605">
                  <c:v>40045</c:v>
                </c:pt>
                <c:pt idx="7606">
                  <c:v>40046</c:v>
                </c:pt>
                <c:pt idx="7607">
                  <c:v>40049</c:v>
                </c:pt>
                <c:pt idx="7608">
                  <c:v>40050</c:v>
                </c:pt>
                <c:pt idx="7609">
                  <c:v>40051</c:v>
                </c:pt>
                <c:pt idx="7610">
                  <c:v>40052</c:v>
                </c:pt>
                <c:pt idx="7611">
                  <c:v>40053</c:v>
                </c:pt>
                <c:pt idx="7612">
                  <c:v>40056</c:v>
                </c:pt>
                <c:pt idx="7613">
                  <c:v>40057</c:v>
                </c:pt>
                <c:pt idx="7614">
                  <c:v>40058</c:v>
                </c:pt>
                <c:pt idx="7615">
                  <c:v>40059</c:v>
                </c:pt>
                <c:pt idx="7616">
                  <c:v>40060</c:v>
                </c:pt>
                <c:pt idx="7617">
                  <c:v>40064</c:v>
                </c:pt>
                <c:pt idx="7618">
                  <c:v>40065</c:v>
                </c:pt>
                <c:pt idx="7619">
                  <c:v>40066</c:v>
                </c:pt>
                <c:pt idx="7620">
                  <c:v>40067</c:v>
                </c:pt>
                <c:pt idx="7621">
                  <c:v>40070</c:v>
                </c:pt>
                <c:pt idx="7622">
                  <c:v>40071</c:v>
                </c:pt>
                <c:pt idx="7623">
                  <c:v>40072</c:v>
                </c:pt>
                <c:pt idx="7624">
                  <c:v>40073</c:v>
                </c:pt>
                <c:pt idx="7625">
                  <c:v>40074</c:v>
                </c:pt>
                <c:pt idx="7626">
                  <c:v>40077</c:v>
                </c:pt>
                <c:pt idx="7627">
                  <c:v>40078</c:v>
                </c:pt>
                <c:pt idx="7628">
                  <c:v>40079</c:v>
                </c:pt>
                <c:pt idx="7629">
                  <c:v>40080</c:v>
                </c:pt>
                <c:pt idx="7630">
                  <c:v>40081</c:v>
                </c:pt>
                <c:pt idx="7631">
                  <c:v>40084</c:v>
                </c:pt>
                <c:pt idx="7632">
                  <c:v>40085</c:v>
                </c:pt>
                <c:pt idx="7633">
                  <c:v>40086</c:v>
                </c:pt>
                <c:pt idx="7634">
                  <c:v>40087</c:v>
                </c:pt>
                <c:pt idx="7635">
                  <c:v>40088</c:v>
                </c:pt>
                <c:pt idx="7636">
                  <c:v>40091</c:v>
                </c:pt>
                <c:pt idx="7637">
                  <c:v>40092</c:v>
                </c:pt>
                <c:pt idx="7638">
                  <c:v>40093</c:v>
                </c:pt>
                <c:pt idx="7639">
                  <c:v>40094</c:v>
                </c:pt>
                <c:pt idx="7640">
                  <c:v>40095</c:v>
                </c:pt>
                <c:pt idx="7641">
                  <c:v>40098</c:v>
                </c:pt>
                <c:pt idx="7642">
                  <c:v>40099</c:v>
                </c:pt>
                <c:pt idx="7643">
                  <c:v>40100</c:v>
                </c:pt>
                <c:pt idx="7644">
                  <c:v>40101</c:v>
                </c:pt>
                <c:pt idx="7645">
                  <c:v>40102</c:v>
                </c:pt>
                <c:pt idx="7646">
                  <c:v>40105</c:v>
                </c:pt>
                <c:pt idx="7647">
                  <c:v>40106</c:v>
                </c:pt>
                <c:pt idx="7648">
                  <c:v>40107</c:v>
                </c:pt>
                <c:pt idx="7649">
                  <c:v>40108</c:v>
                </c:pt>
                <c:pt idx="7650">
                  <c:v>40109</c:v>
                </c:pt>
                <c:pt idx="7651">
                  <c:v>40112</c:v>
                </c:pt>
                <c:pt idx="7652">
                  <c:v>40113</c:v>
                </c:pt>
                <c:pt idx="7653">
                  <c:v>40114</c:v>
                </c:pt>
                <c:pt idx="7654">
                  <c:v>40115</c:v>
                </c:pt>
                <c:pt idx="7655">
                  <c:v>40116</c:v>
                </c:pt>
                <c:pt idx="7656">
                  <c:v>40119</c:v>
                </c:pt>
                <c:pt idx="7657">
                  <c:v>40120</c:v>
                </c:pt>
                <c:pt idx="7658">
                  <c:v>40121</c:v>
                </c:pt>
                <c:pt idx="7659">
                  <c:v>40122</c:v>
                </c:pt>
                <c:pt idx="7660">
                  <c:v>40123</c:v>
                </c:pt>
                <c:pt idx="7661">
                  <c:v>40126</c:v>
                </c:pt>
                <c:pt idx="7662">
                  <c:v>40127</c:v>
                </c:pt>
                <c:pt idx="7663">
                  <c:v>40128</c:v>
                </c:pt>
                <c:pt idx="7664">
                  <c:v>40129</c:v>
                </c:pt>
                <c:pt idx="7665">
                  <c:v>40130</c:v>
                </c:pt>
                <c:pt idx="7666">
                  <c:v>40133</c:v>
                </c:pt>
                <c:pt idx="7667">
                  <c:v>40134</c:v>
                </c:pt>
                <c:pt idx="7668">
                  <c:v>40135</c:v>
                </c:pt>
                <c:pt idx="7669">
                  <c:v>40136</c:v>
                </c:pt>
                <c:pt idx="7670">
                  <c:v>40137</c:v>
                </c:pt>
                <c:pt idx="7671">
                  <c:v>40140</c:v>
                </c:pt>
                <c:pt idx="7672">
                  <c:v>40141</c:v>
                </c:pt>
                <c:pt idx="7673">
                  <c:v>40142</c:v>
                </c:pt>
                <c:pt idx="7674">
                  <c:v>40144</c:v>
                </c:pt>
                <c:pt idx="7675">
                  <c:v>40147</c:v>
                </c:pt>
                <c:pt idx="7676">
                  <c:v>40148</c:v>
                </c:pt>
                <c:pt idx="7677">
                  <c:v>40149</c:v>
                </c:pt>
                <c:pt idx="7678">
                  <c:v>40150</c:v>
                </c:pt>
                <c:pt idx="7679">
                  <c:v>40151</c:v>
                </c:pt>
                <c:pt idx="7680">
                  <c:v>40154</c:v>
                </c:pt>
                <c:pt idx="7681">
                  <c:v>40155</c:v>
                </c:pt>
                <c:pt idx="7682">
                  <c:v>40156</c:v>
                </c:pt>
                <c:pt idx="7683">
                  <c:v>40157</c:v>
                </c:pt>
                <c:pt idx="7684">
                  <c:v>40158</c:v>
                </c:pt>
                <c:pt idx="7685">
                  <c:v>40161</c:v>
                </c:pt>
                <c:pt idx="7686">
                  <c:v>40162</c:v>
                </c:pt>
                <c:pt idx="7687">
                  <c:v>40163</c:v>
                </c:pt>
                <c:pt idx="7688">
                  <c:v>40164</c:v>
                </c:pt>
                <c:pt idx="7689">
                  <c:v>40165</c:v>
                </c:pt>
                <c:pt idx="7690">
                  <c:v>40168</c:v>
                </c:pt>
                <c:pt idx="7691">
                  <c:v>40169</c:v>
                </c:pt>
                <c:pt idx="7692">
                  <c:v>40170</c:v>
                </c:pt>
                <c:pt idx="7693">
                  <c:v>40171</c:v>
                </c:pt>
                <c:pt idx="7694">
                  <c:v>40175</c:v>
                </c:pt>
                <c:pt idx="7695">
                  <c:v>40176</c:v>
                </c:pt>
                <c:pt idx="7696">
                  <c:v>40177</c:v>
                </c:pt>
                <c:pt idx="7697">
                  <c:v>40178</c:v>
                </c:pt>
                <c:pt idx="7698">
                  <c:v>40182</c:v>
                </c:pt>
                <c:pt idx="7699">
                  <c:v>40183</c:v>
                </c:pt>
                <c:pt idx="7700">
                  <c:v>40184</c:v>
                </c:pt>
                <c:pt idx="7701">
                  <c:v>40185</c:v>
                </c:pt>
                <c:pt idx="7702">
                  <c:v>40186</c:v>
                </c:pt>
                <c:pt idx="7703">
                  <c:v>40189</c:v>
                </c:pt>
                <c:pt idx="7704">
                  <c:v>40190</c:v>
                </c:pt>
                <c:pt idx="7705">
                  <c:v>40191</c:v>
                </c:pt>
                <c:pt idx="7706">
                  <c:v>40192</c:v>
                </c:pt>
                <c:pt idx="7707">
                  <c:v>40193</c:v>
                </c:pt>
                <c:pt idx="7708">
                  <c:v>40197</c:v>
                </c:pt>
                <c:pt idx="7709">
                  <c:v>40198</c:v>
                </c:pt>
                <c:pt idx="7710">
                  <c:v>40199</c:v>
                </c:pt>
                <c:pt idx="7711">
                  <c:v>40200</c:v>
                </c:pt>
                <c:pt idx="7712">
                  <c:v>40203</c:v>
                </c:pt>
                <c:pt idx="7713">
                  <c:v>40204</c:v>
                </c:pt>
                <c:pt idx="7714">
                  <c:v>40205</c:v>
                </c:pt>
                <c:pt idx="7715">
                  <c:v>40206</c:v>
                </c:pt>
                <c:pt idx="7716">
                  <c:v>40207</c:v>
                </c:pt>
                <c:pt idx="7717">
                  <c:v>40210</c:v>
                </c:pt>
                <c:pt idx="7718">
                  <c:v>40211</c:v>
                </c:pt>
                <c:pt idx="7719">
                  <c:v>40212</c:v>
                </c:pt>
                <c:pt idx="7720">
                  <c:v>40213</c:v>
                </c:pt>
                <c:pt idx="7721">
                  <c:v>40214</c:v>
                </c:pt>
                <c:pt idx="7722">
                  <c:v>40217</c:v>
                </c:pt>
                <c:pt idx="7723">
                  <c:v>40218</c:v>
                </c:pt>
                <c:pt idx="7724">
                  <c:v>40219</c:v>
                </c:pt>
                <c:pt idx="7725">
                  <c:v>40220</c:v>
                </c:pt>
                <c:pt idx="7726">
                  <c:v>40221</c:v>
                </c:pt>
                <c:pt idx="7727">
                  <c:v>40225</c:v>
                </c:pt>
                <c:pt idx="7728">
                  <c:v>40226</c:v>
                </c:pt>
                <c:pt idx="7729">
                  <c:v>40227</c:v>
                </c:pt>
                <c:pt idx="7730">
                  <c:v>40228</c:v>
                </c:pt>
                <c:pt idx="7731">
                  <c:v>40231</c:v>
                </c:pt>
                <c:pt idx="7732">
                  <c:v>40232</c:v>
                </c:pt>
                <c:pt idx="7733">
                  <c:v>40233</c:v>
                </c:pt>
                <c:pt idx="7734">
                  <c:v>40234</c:v>
                </c:pt>
                <c:pt idx="7735">
                  <c:v>40235</c:v>
                </c:pt>
                <c:pt idx="7736">
                  <c:v>40238</c:v>
                </c:pt>
                <c:pt idx="7737">
                  <c:v>40239</c:v>
                </c:pt>
                <c:pt idx="7738">
                  <c:v>40240</c:v>
                </c:pt>
                <c:pt idx="7739">
                  <c:v>40241</c:v>
                </c:pt>
                <c:pt idx="7740">
                  <c:v>40242</c:v>
                </c:pt>
                <c:pt idx="7741">
                  <c:v>40245</c:v>
                </c:pt>
                <c:pt idx="7742">
                  <c:v>40246</c:v>
                </c:pt>
                <c:pt idx="7743">
                  <c:v>40247</c:v>
                </c:pt>
                <c:pt idx="7744">
                  <c:v>40248</c:v>
                </c:pt>
                <c:pt idx="7745">
                  <c:v>40249</c:v>
                </c:pt>
                <c:pt idx="7746">
                  <c:v>40252</c:v>
                </c:pt>
                <c:pt idx="7747">
                  <c:v>40253</c:v>
                </c:pt>
                <c:pt idx="7748">
                  <c:v>40254</c:v>
                </c:pt>
                <c:pt idx="7749">
                  <c:v>40255</c:v>
                </c:pt>
                <c:pt idx="7750">
                  <c:v>40256</c:v>
                </c:pt>
                <c:pt idx="7751">
                  <c:v>40259</c:v>
                </c:pt>
                <c:pt idx="7752">
                  <c:v>40260</c:v>
                </c:pt>
                <c:pt idx="7753">
                  <c:v>40261</c:v>
                </c:pt>
                <c:pt idx="7754">
                  <c:v>40262</c:v>
                </c:pt>
                <c:pt idx="7755">
                  <c:v>40263</c:v>
                </c:pt>
                <c:pt idx="7756">
                  <c:v>40266</c:v>
                </c:pt>
                <c:pt idx="7757">
                  <c:v>40267</c:v>
                </c:pt>
                <c:pt idx="7758">
                  <c:v>40268</c:v>
                </c:pt>
                <c:pt idx="7759">
                  <c:v>40269</c:v>
                </c:pt>
                <c:pt idx="7760">
                  <c:v>40273</c:v>
                </c:pt>
                <c:pt idx="7761">
                  <c:v>40274</c:v>
                </c:pt>
                <c:pt idx="7762">
                  <c:v>40275</c:v>
                </c:pt>
                <c:pt idx="7763">
                  <c:v>40276</c:v>
                </c:pt>
                <c:pt idx="7764">
                  <c:v>40277</c:v>
                </c:pt>
                <c:pt idx="7765">
                  <c:v>40280</c:v>
                </c:pt>
                <c:pt idx="7766">
                  <c:v>40281</c:v>
                </c:pt>
                <c:pt idx="7767">
                  <c:v>40282</c:v>
                </c:pt>
                <c:pt idx="7768">
                  <c:v>40283</c:v>
                </c:pt>
                <c:pt idx="7769">
                  <c:v>40284</c:v>
                </c:pt>
                <c:pt idx="7770">
                  <c:v>40287</c:v>
                </c:pt>
                <c:pt idx="7771">
                  <c:v>40288</c:v>
                </c:pt>
                <c:pt idx="7772">
                  <c:v>40289</c:v>
                </c:pt>
                <c:pt idx="7773">
                  <c:v>40290</c:v>
                </c:pt>
                <c:pt idx="7774">
                  <c:v>40291</c:v>
                </c:pt>
                <c:pt idx="7775">
                  <c:v>40294</c:v>
                </c:pt>
                <c:pt idx="7776">
                  <c:v>40295</c:v>
                </c:pt>
                <c:pt idx="7777">
                  <c:v>40296</c:v>
                </c:pt>
                <c:pt idx="7778">
                  <c:v>40297</c:v>
                </c:pt>
                <c:pt idx="7779">
                  <c:v>40298</c:v>
                </c:pt>
                <c:pt idx="7780">
                  <c:v>40301</c:v>
                </c:pt>
                <c:pt idx="7781">
                  <c:v>40302</c:v>
                </c:pt>
                <c:pt idx="7782">
                  <c:v>40303</c:v>
                </c:pt>
                <c:pt idx="7783">
                  <c:v>40304</c:v>
                </c:pt>
                <c:pt idx="7784">
                  <c:v>40305</c:v>
                </c:pt>
                <c:pt idx="7785">
                  <c:v>40308</c:v>
                </c:pt>
                <c:pt idx="7786">
                  <c:v>40309</c:v>
                </c:pt>
                <c:pt idx="7787">
                  <c:v>40310</c:v>
                </c:pt>
                <c:pt idx="7788">
                  <c:v>40311</c:v>
                </c:pt>
                <c:pt idx="7789">
                  <c:v>40312</c:v>
                </c:pt>
                <c:pt idx="7790">
                  <c:v>40315</c:v>
                </c:pt>
                <c:pt idx="7791">
                  <c:v>40316</c:v>
                </c:pt>
                <c:pt idx="7792">
                  <c:v>40317</c:v>
                </c:pt>
                <c:pt idx="7793">
                  <c:v>40318</c:v>
                </c:pt>
                <c:pt idx="7794">
                  <c:v>40319</c:v>
                </c:pt>
                <c:pt idx="7795">
                  <c:v>40322</c:v>
                </c:pt>
                <c:pt idx="7796">
                  <c:v>40323</c:v>
                </c:pt>
                <c:pt idx="7797">
                  <c:v>40324</c:v>
                </c:pt>
                <c:pt idx="7798">
                  <c:v>40325</c:v>
                </c:pt>
                <c:pt idx="7799">
                  <c:v>40326</c:v>
                </c:pt>
                <c:pt idx="7800">
                  <c:v>40330</c:v>
                </c:pt>
                <c:pt idx="7801">
                  <c:v>40331</c:v>
                </c:pt>
                <c:pt idx="7802">
                  <c:v>40332</c:v>
                </c:pt>
                <c:pt idx="7803">
                  <c:v>40333</c:v>
                </c:pt>
                <c:pt idx="7804">
                  <c:v>40336</c:v>
                </c:pt>
                <c:pt idx="7805">
                  <c:v>40337</c:v>
                </c:pt>
                <c:pt idx="7806">
                  <c:v>40338</c:v>
                </c:pt>
                <c:pt idx="7807">
                  <c:v>40339</c:v>
                </c:pt>
                <c:pt idx="7808">
                  <c:v>40340</c:v>
                </c:pt>
                <c:pt idx="7809">
                  <c:v>40343</c:v>
                </c:pt>
                <c:pt idx="7810">
                  <c:v>40344</c:v>
                </c:pt>
                <c:pt idx="7811">
                  <c:v>40345</c:v>
                </c:pt>
                <c:pt idx="7812">
                  <c:v>40346</c:v>
                </c:pt>
                <c:pt idx="7813">
                  <c:v>40347</c:v>
                </c:pt>
                <c:pt idx="7814">
                  <c:v>40350</c:v>
                </c:pt>
                <c:pt idx="7815">
                  <c:v>40351</c:v>
                </c:pt>
                <c:pt idx="7816">
                  <c:v>40352</c:v>
                </c:pt>
                <c:pt idx="7817">
                  <c:v>40353</c:v>
                </c:pt>
                <c:pt idx="7818">
                  <c:v>40354</c:v>
                </c:pt>
                <c:pt idx="7819">
                  <c:v>40357</c:v>
                </c:pt>
                <c:pt idx="7820">
                  <c:v>40358</c:v>
                </c:pt>
                <c:pt idx="7821">
                  <c:v>40359</c:v>
                </c:pt>
                <c:pt idx="7822">
                  <c:v>40360</c:v>
                </c:pt>
                <c:pt idx="7823">
                  <c:v>40361</c:v>
                </c:pt>
                <c:pt idx="7824">
                  <c:v>40365</c:v>
                </c:pt>
                <c:pt idx="7825">
                  <c:v>40366</c:v>
                </c:pt>
                <c:pt idx="7826">
                  <c:v>40367</c:v>
                </c:pt>
                <c:pt idx="7827">
                  <c:v>40368</c:v>
                </c:pt>
                <c:pt idx="7828">
                  <c:v>40371</c:v>
                </c:pt>
                <c:pt idx="7829">
                  <c:v>40372</c:v>
                </c:pt>
                <c:pt idx="7830">
                  <c:v>40373</c:v>
                </c:pt>
                <c:pt idx="7831">
                  <c:v>40374</c:v>
                </c:pt>
                <c:pt idx="7832">
                  <c:v>40375</c:v>
                </c:pt>
                <c:pt idx="7833">
                  <c:v>40378</c:v>
                </c:pt>
                <c:pt idx="7834">
                  <c:v>40379</c:v>
                </c:pt>
                <c:pt idx="7835">
                  <c:v>40380</c:v>
                </c:pt>
                <c:pt idx="7836">
                  <c:v>40381</c:v>
                </c:pt>
                <c:pt idx="7837">
                  <c:v>40382</c:v>
                </c:pt>
                <c:pt idx="7838">
                  <c:v>40385</c:v>
                </c:pt>
                <c:pt idx="7839">
                  <c:v>40386</c:v>
                </c:pt>
                <c:pt idx="7840">
                  <c:v>40387</c:v>
                </c:pt>
                <c:pt idx="7841">
                  <c:v>40388</c:v>
                </c:pt>
                <c:pt idx="7842">
                  <c:v>40389</c:v>
                </c:pt>
                <c:pt idx="7843">
                  <c:v>40392</c:v>
                </c:pt>
                <c:pt idx="7844">
                  <c:v>40393</c:v>
                </c:pt>
                <c:pt idx="7845">
                  <c:v>40394</c:v>
                </c:pt>
                <c:pt idx="7846">
                  <c:v>40395</c:v>
                </c:pt>
                <c:pt idx="7847">
                  <c:v>40396</c:v>
                </c:pt>
                <c:pt idx="7848">
                  <c:v>40399</c:v>
                </c:pt>
                <c:pt idx="7849">
                  <c:v>40400</c:v>
                </c:pt>
                <c:pt idx="7850">
                  <c:v>40401</c:v>
                </c:pt>
                <c:pt idx="7851">
                  <c:v>40402</c:v>
                </c:pt>
                <c:pt idx="7852">
                  <c:v>40403</c:v>
                </c:pt>
                <c:pt idx="7853">
                  <c:v>40406</c:v>
                </c:pt>
                <c:pt idx="7854">
                  <c:v>40407</c:v>
                </c:pt>
                <c:pt idx="7855">
                  <c:v>40408</c:v>
                </c:pt>
                <c:pt idx="7856">
                  <c:v>40409</c:v>
                </c:pt>
                <c:pt idx="7857">
                  <c:v>40410</c:v>
                </c:pt>
                <c:pt idx="7858">
                  <c:v>40413</c:v>
                </c:pt>
                <c:pt idx="7859">
                  <c:v>40414</c:v>
                </c:pt>
                <c:pt idx="7860">
                  <c:v>40415</c:v>
                </c:pt>
                <c:pt idx="7861">
                  <c:v>40416</c:v>
                </c:pt>
                <c:pt idx="7862">
                  <c:v>40417</c:v>
                </c:pt>
                <c:pt idx="7863">
                  <c:v>40420</c:v>
                </c:pt>
                <c:pt idx="7864">
                  <c:v>40421</c:v>
                </c:pt>
                <c:pt idx="7865">
                  <c:v>40422</c:v>
                </c:pt>
                <c:pt idx="7866">
                  <c:v>40423</c:v>
                </c:pt>
                <c:pt idx="7867">
                  <c:v>40424</c:v>
                </c:pt>
                <c:pt idx="7868">
                  <c:v>40428</c:v>
                </c:pt>
                <c:pt idx="7869">
                  <c:v>40429</c:v>
                </c:pt>
                <c:pt idx="7870">
                  <c:v>40430</c:v>
                </c:pt>
                <c:pt idx="7871">
                  <c:v>40431</c:v>
                </c:pt>
                <c:pt idx="7872">
                  <c:v>40434</c:v>
                </c:pt>
                <c:pt idx="7873">
                  <c:v>40435</c:v>
                </c:pt>
                <c:pt idx="7874">
                  <c:v>40436</c:v>
                </c:pt>
                <c:pt idx="7875">
                  <c:v>40437</c:v>
                </c:pt>
                <c:pt idx="7876">
                  <c:v>40438</c:v>
                </c:pt>
                <c:pt idx="7877">
                  <c:v>40441</c:v>
                </c:pt>
                <c:pt idx="7878">
                  <c:v>40442</c:v>
                </c:pt>
                <c:pt idx="7879">
                  <c:v>40443</c:v>
                </c:pt>
                <c:pt idx="7880">
                  <c:v>40444</c:v>
                </c:pt>
                <c:pt idx="7881">
                  <c:v>40445</c:v>
                </c:pt>
                <c:pt idx="7882">
                  <c:v>40448</c:v>
                </c:pt>
                <c:pt idx="7883">
                  <c:v>40449</c:v>
                </c:pt>
                <c:pt idx="7884">
                  <c:v>40450</c:v>
                </c:pt>
                <c:pt idx="7885">
                  <c:v>40451</c:v>
                </c:pt>
                <c:pt idx="7886">
                  <c:v>40452</c:v>
                </c:pt>
                <c:pt idx="7887">
                  <c:v>40455</c:v>
                </c:pt>
                <c:pt idx="7888">
                  <c:v>40456</c:v>
                </c:pt>
                <c:pt idx="7889">
                  <c:v>40457</c:v>
                </c:pt>
                <c:pt idx="7890">
                  <c:v>40458</c:v>
                </c:pt>
                <c:pt idx="7891">
                  <c:v>40459</c:v>
                </c:pt>
                <c:pt idx="7892">
                  <c:v>40462</c:v>
                </c:pt>
                <c:pt idx="7893">
                  <c:v>40463</c:v>
                </c:pt>
                <c:pt idx="7894">
                  <c:v>40464</c:v>
                </c:pt>
                <c:pt idx="7895">
                  <c:v>40465</c:v>
                </c:pt>
                <c:pt idx="7896">
                  <c:v>40466</c:v>
                </c:pt>
                <c:pt idx="7897">
                  <c:v>40469</c:v>
                </c:pt>
                <c:pt idx="7898">
                  <c:v>40470</c:v>
                </c:pt>
                <c:pt idx="7899">
                  <c:v>40471</c:v>
                </c:pt>
                <c:pt idx="7900">
                  <c:v>40472</c:v>
                </c:pt>
                <c:pt idx="7901">
                  <c:v>40473</c:v>
                </c:pt>
                <c:pt idx="7902">
                  <c:v>40476</c:v>
                </c:pt>
                <c:pt idx="7903">
                  <c:v>40477</c:v>
                </c:pt>
                <c:pt idx="7904">
                  <c:v>40478</c:v>
                </c:pt>
                <c:pt idx="7905">
                  <c:v>40479</c:v>
                </c:pt>
                <c:pt idx="7906">
                  <c:v>40480</c:v>
                </c:pt>
                <c:pt idx="7907">
                  <c:v>40483</c:v>
                </c:pt>
                <c:pt idx="7908">
                  <c:v>40484</c:v>
                </c:pt>
                <c:pt idx="7909">
                  <c:v>40485</c:v>
                </c:pt>
                <c:pt idx="7910">
                  <c:v>40486</c:v>
                </c:pt>
                <c:pt idx="7911">
                  <c:v>40487</c:v>
                </c:pt>
                <c:pt idx="7912">
                  <c:v>40490</c:v>
                </c:pt>
                <c:pt idx="7913">
                  <c:v>40491</c:v>
                </c:pt>
                <c:pt idx="7914">
                  <c:v>40492</c:v>
                </c:pt>
                <c:pt idx="7915">
                  <c:v>40493</c:v>
                </c:pt>
                <c:pt idx="7916">
                  <c:v>40494</c:v>
                </c:pt>
                <c:pt idx="7917">
                  <c:v>40497</c:v>
                </c:pt>
                <c:pt idx="7918">
                  <c:v>40498</c:v>
                </c:pt>
                <c:pt idx="7919">
                  <c:v>40499</c:v>
                </c:pt>
                <c:pt idx="7920">
                  <c:v>40500</c:v>
                </c:pt>
                <c:pt idx="7921">
                  <c:v>40501</c:v>
                </c:pt>
                <c:pt idx="7922">
                  <c:v>40504</c:v>
                </c:pt>
                <c:pt idx="7923">
                  <c:v>40505</c:v>
                </c:pt>
                <c:pt idx="7924">
                  <c:v>40506</c:v>
                </c:pt>
                <c:pt idx="7925">
                  <c:v>40508</c:v>
                </c:pt>
                <c:pt idx="7926">
                  <c:v>40511</c:v>
                </c:pt>
                <c:pt idx="7927">
                  <c:v>40512</c:v>
                </c:pt>
                <c:pt idx="7928">
                  <c:v>40513</c:v>
                </c:pt>
                <c:pt idx="7929">
                  <c:v>40514</c:v>
                </c:pt>
                <c:pt idx="7930">
                  <c:v>40515</c:v>
                </c:pt>
                <c:pt idx="7931">
                  <c:v>40518</c:v>
                </c:pt>
                <c:pt idx="7932">
                  <c:v>40519</c:v>
                </c:pt>
                <c:pt idx="7933">
                  <c:v>40520</c:v>
                </c:pt>
                <c:pt idx="7934">
                  <c:v>40521</c:v>
                </c:pt>
                <c:pt idx="7935">
                  <c:v>40522</c:v>
                </c:pt>
                <c:pt idx="7936">
                  <c:v>40525</c:v>
                </c:pt>
                <c:pt idx="7937">
                  <c:v>40526</c:v>
                </c:pt>
                <c:pt idx="7938">
                  <c:v>40527</c:v>
                </c:pt>
                <c:pt idx="7939">
                  <c:v>40528</c:v>
                </c:pt>
                <c:pt idx="7940">
                  <c:v>40529</c:v>
                </c:pt>
                <c:pt idx="7941">
                  <c:v>40532</c:v>
                </c:pt>
                <c:pt idx="7942">
                  <c:v>40533</c:v>
                </c:pt>
                <c:pt idx="7943">
                  <c:v>40534</c:v>
                </c:pt>
                <c:pt idx="7944">
                  <c:v>40535</c:v>
                </c:pt>
                <c:pt idx="7945">
                  <c:v>40539</c:v>
                </c:pt>
                <c:pt idx="7946">
                  <c:v>40540</c:v>
                </c:pt>
                <c:pt idx="7947">
                  <c:v>40541</c:v>
                </c:pt>
                <c:pt idx="7948">
                  <c:v>40542</c:v>
                </c:pt>
                <c:pt idx="7949">
                  <c:v>40543</c:v>
                </c:pt>
                <c:pt idx="7950">
                  <c:v>40546</c:v>
                </c:pt>
                <c:pt idx="7951">
                  <c:v>40547</c:v>
                </c:pt>
                <c:pt idx="7952">
                  <c:v>40548</c:v>
                </c:pt>
                <c:pt idx="7953">
                  <c:v>40549</c:v>
                </c:pt>
                <c:pt idx="7954">
                  <c:v>40550</c:v>
                </c:pt>
                <c:pt idx="7955">
                  <c:v>40553</c:v>
                </c:pt>
                <c:pt idx="7956">
                  <c:v>40554</c:v>
                </c:pt>
                <c:pt idx="7957">
                  <c:v>40555</c:v>
                </c:pt>
                <c:pt idx="7958">
                  <c:v>40556</c:v>
                </c:pt>
                <c:pt idx="7959">
                  <c:v>40557</c:v>
                </c:pt>
                <c:pt idx="7960">
                  <c:v>40561</c:v>
                </c:pt>
                <c:pt idx="7961">
                  <c:v>40562</c:v>
                </c:pt>
                <c:pt idx="7962">
                  <c:v>40563</c:v>
                </c:pt>
                <c:pt idx="7963">
                  <c:v>40564</c:v>
                </c:pt>
                <c:pt idx="7964">
                  <c:v>40567</c:v>
                </c:pt>
                <c:pt idx="7965">
                  <c:v>40568</c:v>
                </c:pt>
                <c:pt idx="7966">
                  <c:v>40569</c:v>
                </c:pt>
                <c:pt idx="7967">
                  <c:v>40570</c:v>
                </c:pt>
                <c:pt idx="7968">
                  <c:v>40571</c:v>
                </c:pt>
                <c:pt idx="7969">
                  <c:v>40574</c:v>
                </c:pt>
                <c:pt idx="7970">
                  <c:v>40575</c:v>
                </c:pt>
                <c:pt idx="7971">
                  <c:v>40576</c:v>
                </c:pt>
                <c:pt idx="7972">
                  <c:v>40577</c:v>
                </c:pt>
                <c:pt idx="7973">
                  <c:v>40578</c:v>
                </c:pt>
                <c:pt idx="7974">
                  <c:v>40581</c:v>
                </c:pt>
                <c:pt idx="7975">
                  <c:v>40582</c:v>
                </c:pt>
                <c:pt idx="7976">
                  <c:v>40583</c:v>
                </c:pt>
                <c:pt idx="7977">
                  <c:v>40584</c:v>
                </c:pt>
                <c:pt idx="7978">
                  <c:v>40585</c:v>
                </c:pt>
                <c:pt idx="7979">
                  <c:v>40588</c:v>
                </c:pt>
                <c:pt idx="7980">
                  <c:v>40589</c:v>
                </c:pt>
                <c:pt idx="7981">
                  <c:v>40590</c:v>
                </c:pt>
                <c:pt idx="7982">
                  <c:v>40591</c:v>
                </c:pt>
                <c:pt idx="7983">
                  <c:v>40592</c:v>
                </c:pt>
                <c:pt idx="7984">
                  <c:v>40596</c:v>
                </c:pt>
                <c:pt idx="7985">
                  <c:v>40597</c:v>
                </c:pt>
                <c:pt idx="7986">
                  <c:v>40598</c:v>
                </c:pt>
                <c:pt idx="7987">
                  <c:v>40599</c:v>
                </c:pt>
                <c:pt idx="7988">
                  <c:v>40602</c:v>
                </c:pt>
                <c:pt idx="7989">
                  <c:v>40603</c:v>
                </c:pt>
                <c:pt idx="7990">
                  <c:v>40604</c:v>
                </c:pt>
                <c:pt idx="7991">
                  <c:v>40605</c:v>
                </c:pt>
                <c:pt idx="7992">
                  <c:v>40606</c:v>
                </c:pt>
                <c:pt idx="7993">
                  <c:v>40609</c:v>
                </c:pt>
                <c:pt idx="7994">
                  <c:v>40610</c:v>
                </c:pt>
                <c:pt idx="7995">
                  <c:v>40611</c:v>
                </c:pt>
                <c:pt idx="7996">
                  <c:v>40612</c:v>
                </c:pt>
                <c:pt idx="7997">
                  <c:v>40613</c:v>
                </c:pt>
                <c:pt idx="7998">
                  <c:v>40616</c:v>
                </c:pt>
                <c:pt idx="7999">
                  <c:v>40617</c:v>
                </c:pt>
                <c:pt idx="8000">
                  <c:v>40618</c:v>
                </c:pt>
                <c:pt idx="8001">
                  <c:v>40619</c:v>
                </c:pt>
                <c:pt idx="8002">
                  <c:v>40620</c:v>
                </c:pt>
                <c:pt idx="8003">
                  <c:v>40623</c:v>
                </c:pt>
                <c:pt idx="8004">
                  <c:v>40624</c:v>
                </c:pt>
                <c:pt idx="8005">
                  <c:v>40625</c:v>
                </c:pt>
                <c:pt idx="8006">
                  <c:v>40626</c:v>
                </c:pt>
                <c:pt idx="8007">
                  <c:v>40627</c:v>
                </c:pt>
                <c:pt idx="8008">
                  <c:v>40630</c:v>
                </c:pt>
                <c:pt idx="8009">
                  <c:v>40631</c:v>
                </c:pt>
                <c:pt idx="8010">
                  <c:v>40632</c:v>
                </c:pt>
                <c:pt idx="8011">
                  <c:v>40633</c:v>
                </c:pt>
                <c:pt idx="8012">
                  <c:v>40634</c:v>
                </c:pt>
                <c:pt idx="8013">
                  <c:v>40637</c:v>
                </c:pt>
                <c:pt idx="8014">
                  <c:v>40638</c:v>
                </c:pt>
                <c:pt idx="8015">
                  <c:v>40639</c:v>
                </c:pt>
                <c:pt idx="8016">
                  <c:v>40640</c:v>
                </c:pt>
                <c:pt idx="8017">
                  <c:v>40641</c:v>
                </c:pt>
                <c:pt idx="8018">
                  <c:v>40644</c:v>
                </c:pt>
                <c:pt idx="8019">
                  <c:v>40645</c:v>
                </c:pt>
                <c:pt idx="8020">
                  <c:v>40646</c:v>
                </c:pt>
                <c:pt idx="8021">
                  <c:v>40647</c:v>
                </c:pt>
                <c:pt idx="8022">
                  <c:v>40648</c:v>
                </c:pt>
                <c:pt idx="8023">
                  <c:v>40651</c:v>
                </c:pt>
                <c:pt idx="8024">
                  <c:v>40652</c:v>
                </c:pt>
                <c:pt idx="8025">
                  <c:v>40653</c:v>
                </c:pt>
                <c:pt idx="8026">
                  <c:v>40654</c:v>
                </c:pt>
                <c:pt idx="8027">
                  <c:v>40658</c:v>
                </c:pt>
                <c:pt idx="8028">
                  <c:v>40659</c:v>
                </c:pt>
                <c:pt idx="8029">
                  <c:v>40660</c:v>
                </c:pt>
                <c:pt idx="8030">
                  <c:v>40661</c:v>
                </c:pt>
                <c:pt idx="8031">
                  <c:v>40662</c:v>
                </c:pt>
                <c:pt idx="8032">
                  <c:v>40665</c:v>
                </c:pt>
                <c:pt idx="8033">
                  <c:v>40666</c:v>
                </c:pt>
                <c:pt idx="8034">
                  <c:v>40667</c:v>
                </c:pt>
                <c:pt idx="8035">
                  <c:v>40668</c:v>
                </c:pt>
                <c:pt idx="8036">
                  <c:v>40669</c:v>
                </c:pt>
                <c:pt idx="8037">
                  <c:v>40672</c:v>
                </c:pt>
                <c:pt idx="8038">
                  <c:v>40673</c:v>
                </c:pt>
                <c:pt idx="8039">
                  <c:v>40674</c:v>
                </c:pt>
                <c:pt idx="8040">
                  <c:v>40675</c:v>
                </c:pt>
                <c:pt idx="8041">
                  <c:v>40676</c:v>
                </c:pt>
                <c:pt idx="8042">
                  <c:v>40679</c:v>
                </c:pt>
                <c:pt idx="8043">
                  <c:v>40680</c:v>
                </c:pt>
                <c:pt idx="8044">
                  <c:v>40681</c:v>
                </c:pt>
                <c:pt idx="8045">
                  <c:v>40682</c:v>
                </c:pt>
                <c:pt idx="8046">
                  <c:v>40683</c:v>
                </c:pt>
                <c:pt idx="8047">
                  <c:v>40686</c:v>
                </c:pt>
                <c:pt idx="8048">
                  <c:v>40687</c:v>
                </c:pt>
                <c:pt idx="8049">
                  <c:v>40688</c:v>
                </c:pt>
                <c:pt idx="8050">
                  <c:v>40689</c:v>
                </c:pt>
                <c:pt idx="8051">
                  <c:v>40690</c:v>
                </c:pt>
                <c:pt idx="8052">
                  <c:v>40694</c:v>
                </c:pt>
                <c:pt idx="8053">
                  <c:v>40695</c:v>
                </c:pt>
                <c:pt idx="8054">
                  <c:v>40696</c:v>
                </c:pt>
                <c:pt idx="8055">
                  <c:v>40697</c:v>
                </c:pt>
                <c:pt idx="8056">
                  <c:v>40700</c:v>
                </c:pt>
                <c:pt idx="8057">
                  <c:v>40701</c:v>
                </c:pt>
                <c:pt idx="8058">
                  <c:v>40702</c:v>
                </c:pt>
                <c:pt idx="8059">
                  <c:v>40703</c:v>
                </c:pt>
                <c:pt idx="8060">
                  <c:v>40704</c:v>
                </c:pt>
                <c:pt idx="8061">
                  <c:v>40707</c:v>
                </c:pt>
                <c:pt idx="8062">
                  <c:v>40708</c:v>
                </c:pt>
                <c:pt idx="8063">
                  <c:v>40709</c:v>
                </c:pt>
                <c:pt idx="8064">
                  <c:v>40710</c:v>
                </c:pt>
                <c:pt idx="8065">
                  <c:v>40711</c:v>
                </c:pt>
                <c:pt idx="8066">
                  <c:v>40714</c:v>
                </c:pt>
                <c:pt idx="8067">
                  <c:v>40715</c:v>
                </c:pt>
                <c:pt idx="8068">
                  <c:v>40716</c:v>
                </c:pt>
                <c:pt idx="8069">
                  <c:v>40717</c:v>
                </c:pt>
                <c:pt idx="8070">
                  <c:v>40718</c:v>
                </c:pt>
                <c:pt idx="8071">
                  <c:v>40721</c:v>
                </c:pt>
                <c:pt idx="8072">
                  <c:v>40722</c:v>
                </c:pt>
                <c:pt idx="8073">
                  <c:v>40723</c:v>
                </c:pt>
                <c:pt idx="8074">
                  <c:v>40724</c:v>
                </c:pt>
                <c:pt idx="8075">
                  <c:v>40725</c:v>
                </c:pt>
                <c:pt idx="8076">
                  <c:v>40729</c:v>
                </c:pt>
                <c:pt idx="8077">
                  <c:v>40730</c:v>
                </c:pt>
                <c:pt idx="8078">
                  <c:v>40731</c:v>
                </c:pt>
                <c:pt idx="8079">
                  <c:v>40732</c:v>
                </c:pt>
                <c:pt idx="8080">
                  <c:v>40735</c:v>
                </c:pt>
                <c:pt idx="8081">
                  <c:v>40736</c:v>
                </c:pt>
                <c:pt idx="8082">
                  <c:v>40737</c:v>
                </c:pt>
                <c:pt idx="8083">
                  <c:v>40738</c:v>
                </c:pt>
                <c:pt idx="8084">
                  <c:v>40739</c:v>
                </c:pt>
                <c:pt idx="8085">
                  <c:v>40742</c:v>
                </c:pt>
                <c:pt idx="8086">
                  <c:v>40743</c:v>
                </c:pt>
                <c:pt idx="8087">
                  <c:v>40744</c:v>
                </c:pt>
                <c:pt idx="8088">
                  <c:v>40745</c:v>
                </c:pt>
                <c:pt idx="8089">
                  <c:v>40746</c:v>
                </c:pt>
                <c:pt idx="8090">
                  <c:v>40749</c:v>
                </c:pt>
                <c:pt idx="8091">
                  <c:v>40750</c:v>
                </c:pt>
                <c:pt idx="8092">
                  <c:v>40751</c:v>
                </c:pt>
                <c:pt idx="8093">
                  <c:v>40752</c:v>
                </c:pt>
                <c:pt idx="8094">
                  <c:v>40753</c:v>
                </c:pt>
                <c:pt idx="8095">
                  <c:v>40756</c:v>
                </c:pt>
                <c:pt idx="8096">
                  <c:v>40757</c:v>
                </c:pt>
                <c:pt idx="8097">
                  <c:v>40758</c:v>
                </c:pt>
                <c:pt idx="8098">
                  <c:v>40759</c:v>
                </c:pt>
                <c:pt idx="8099">
                  <c:v>40760</c:v>
                </c:pt>
                <c:pt idx="8100">
                  <c:v>40763</c:v>
                </c:pt>
                <c:pt idx="8101">
                  <c:v>40764</c:v>
                </c:pt>
                <c:pt idx="8102">
                  <c:v>40765</c:v>
                </c:pt>
                <c:pt idx="8103">
                  <c:v>40766</c:v>
                </c:pt>
                <c:pt idx="8104">
                  <c:v>40767</c:v>
                </c:pt>
                <c:pt idx="8105">
                  <c:v>40770</c:v>
                </c:pt>
                <c:pt idx="8106">
                  <c:v>40771</c:v>
                </c:pt>
                <c:pt idx="8107">
                  <c:v>40772</c:v>
                </c:pt>
                <c:pt idx="8108">
                  <c:v>40773</c:v>
                </c:pt>
                <c:pt idx="8109">
                  <c:v>40774</c:v>
                </c:pt>
                <c:pt idx="8110">
                  <c:v>40777</c:v>
                </c:pt>
                <c:pt idx="8111">
                  <c:v>40778</c:v>
                </c:pt>
                <c:pt idx="8112">
                  <c:v>40779</c:v>
                </c:pt>
                <c:pt idx="8113">
                  <c:v>40780</c:v>
                </c:pt>
                <c:pt idx="8114">
                  <c:v>40781</c:v>
                </c:pt>
                <c:pt idx="8115">
                  <c:v>40784</c:v>
                </c:pt>
                <c:pt idx="8116">
                  <c:v>40785</c:v>
                </c:pt>
                <c:pt idx="8117">
                  <c:v>40786</c:v>
                </c:pt>
                <c:pt idx="8118">
                  <c:v>40787</c:v>
                </c:pt>
                <c:pt idx="8119">
                  <c:v>40788</c:v>
                </c:pt>
                <c:pt idx="8120">
                  <c:v>40792</c:v>
                </c:pt>
                <c:pt idx="8121">
                  <c:v>40793</c:v>
                </c:pt>
                <c:pt idx="8122">
                  <c:v>40794</c:v>
                </c:pt>
                <c:pt idx="8123">
                  <c:v>40795</c:v>
                </c:pt>
                <c:pt idx="8124">
                  <c:v>40798</c:v>
                </c:pt>
                <c:pt idx="8125">
                  <c:v>40799</c:v>
                </c:pt>
                <c:pt idx="8126">
                  <c:v>40800</c:v>
                </c:pt>
                <c:pt idx="8127">
                  <c:v>40801</c:v>
                </c:pt>
                <c:pt idx="8128">
                  <c:v>40802</c:v>
                </c:pt>
                <c:pt idx="8129">
                  <c:v>40805</c:v>
                </c:pt>
                <c:pt idx="8130">
                  <c:v>40806</c:v>
                </c:pt>
                <c:pt idx="8131">
                  <c:v>40807</c:v>
                </c:pt>
                <c:pt idx="8132">
                  <c:v>40808</c:v>
                </c:pt>
                <c:pt idx="8133">
                  <c:v>40809</c:v>
                </c:pt>
                <c:pt idx="8134">
                  <c:v>40812</c:v>
                </c:pt>
                <c:pt idx="8135">
                  <c:v>40813</c:v>
                </c:pt>
                <c:pt idx="8136">
                  <c:v>40814</c:v>
                </c:pt>
                <c:pt idx="8137">
                  <c:v>40815</c:v>
                </c:pt>
                <c:pt idx="8138">
                  <c:v>40816</c:v>
                </c:pt>
                <c:pt idx="8139">
                  <c:v>40819</c:v>
                </c:pt>
                <c:pt idx="8140">
                  <c:v>40820</c:v>
                </c:pt>
                <c:pt idx="8141">
                  <c:v>40821</c:v>
                </c:pt>
                <c:pt idx="8142">
                  <c:v>40822</c:v>
                </c:pt>
                <c:pt idx="8143">
                  <c:v>40823</c:v>
                </c:pt>
                <c:pt idx="8144">
                  <c:v>40826</c:v>
                </c:pt>
                <c:pt idx="8145">
                  <c:v>40827</c:v>
                </c:pt>
                <c:pt idx="8146">
                  <c:v>40828</c:v>
                </c:pt>
                <c:pt idx="8147">
                  <c:v>40829</c:v>
                </c:pt>
                <c:pt idx="8148">
                  <c:v>40830</c:v>
                </c:pt>
                <c:pt idx="8149">
                  <c:v>40833</c:v>
                </c:pt>
                <c:pt idx="8150">
                  <c:v>40834</c:v>
                </c:pt>
                <c:pt idx="8151">
                  <c:v>40835</c:v>
                </c:pt>
                <c:pt idx="8152">
                  <c:v>40836</c:v>
                </c:pt>
                <c:pt idx="8153">
                  <c:v>40837</c:v>
                </c:pt>
                <c:pt idx="8154">
                  <c:v>40840</c:v>
                </c:pt>
                <c:pt idx="8155">
                  <c:v>40841</c:v>
                </c:pt>
                <c:pt idx="8156">
                  <c:v>40842</c:v>
                </c:pt>
                <c:pt idx="8157">
                  <c:v>40843</c:v>
                </c:pt>
                <c:pt idx="8158">
                  <c:v>40844</c:v>
                </c:pt>
                <c:pt idx="8159">
                  <c:v>40847</c:v>
                </c:pt>
                <c:pt idx="8160">
                  <c:v>40848</c:v>
                </c:pt>
                <c:pt idx="8161">
                  <c:v>40849</c:v>
                </c:pt>
                <c:pt idx="8162">
                  <c:v>40850</c:v>
                </c:pt>
                <c:pt idx="8163">
                  <c:v>40851</c:v>
                </c:pt>
                <c:pt idx="8164">
                  <c:v>40854</c:v>
                </c:pt>
                <c:pt idx="8165">
                  <c:v>40855</c:v>
                </c:pt>
                <c:pt idx="8166">
                  <c:v>40856</c:v>
                </c:pt>
                <c:pt idx="8167">
                  <c:v>40857</c:v>
                </c:pt>
                <c:pt idx="8168">
                  <c:v>40858</c:v>
                </c:pt>
                <c:pt idx="8169">
                  <c:v>40861</c:v>
                </c:pt>
                <c:pt idx="8170">
                  <c:v>40862</c:v>
                </c:pt>
                <c:pt idx="8171">
                  <c:v>40863</c:v>
                </c:pt>
                <c:pt idx="8172">
                  <c:v>40864</c:v>
                </c:pt>
                <c:pt idx="8173">
                  <c:v>40865</c:v>
                </c:pt>
                <c:pt idx="8174">
                  <c:v>40868</c:v>
                </c:pt>
                <c:pt idx="8175">
                  <c:v>40869</c:v>
                </c:pt>
                <c:pt idx="8176">
                  <c:v>40870</c:v>
                </c:pt>
                <c:pt idx="8177">
                  <c:v>40872</c:v>
                </c:pt>
                <c:pt idx="8178">
                  <c:v>40875</c:v>
                </c:pt>
                <c:pt idx="8179">
                  <c:v>40876</c:v>
                </c:pt>
                <c:pt idx="8180">
                  <c:v>40877</c:v>
                </c:pt>
                <c:pt idx="8181">
                  <c:v>40878</c:v>
                </c:pt>
                <c:pt idx="8182">
                  <c:v>40879</c:v>
                </c:pt>
                <c:pt idx="8183">
                  <c:v>40882</c:v>
                </c:pt>
                <c:pt idx="8184">
                  <c:v>40883</c:v>
                </c:pt>
                <c:pt idx="8185">
                  <c:v>40884</c:v>
                </c:pt>
                <c:pt idx="8186">
                  <c:v>40885</c:v>
                </c:pt>
                <c:pt idx="8187">
                  <c:v>40886</c:v>
                </c:pt>
                <c:pt idx="8188">
                  <c:v>40889</c:v>
                </c:pt>
                <c:pt idx="8189">
                  <c:v>40890</c:v>
                </c:pt>
                <c:pt idx="8190">
                  <c:v>40891</c:v>
                </c:pt>
                <c:pt idx="8191">
                  <c:v>40892</c:v>
                </c:pt>
                <c:pt idx="8192">
                  <c:v>40893</c:v>
                </c:pt>
                <c:pt idx="8193">
                  <c:v>40896</c:v>
                </c:pt>
                <c:pt idx="8194">
                  <c:v>40897</c:v>
                </c:pt>
                <c:pt idx="8195">
                  <c:v>40898</c:v>
                </c:pt>
                <c:pt idx="8196">
                  <c:v>40899</c:v>
                </c:pt>
                <c:pt idx="8197">
                  <c:v>40900</c:v>
                </c:pt>
                <c:pt idx="8198">
                  <c:v>40904</c:v>
                </c:pt>
                <c:pt idx="8199">
                  <c:v>40905</c:v>
                </c:pt>
                <c:pt idx="8200">
                  <c:v>40906</c:v>
                </c:pt>
                <c:pt idx="8201">
                  <c:v>40907</c:v>
                </c:pt>
                <c:pt idx="8202">
                  <c:v>40911</c:v>
                </c:pt>
                <c:pt idx="8203">
                  <c:v>40912</c:v>
                </c:pt>
                <c:pt idx="8204">
                  <c:v>40913</c:v>
                </c:pt>
                <c:pt idx="8205">
                  <c:v>40914</c:v>
                </c:pt>
                <c:pt idx="8206">
                  <c:v>40917</c:v>
                </c:pt>
                <c:pt idx="8207">
                  <c:v>40918</c:v>
                </c:pt>
                <c:pt idx="8208">
                  <c:v>40919</c:v>
                </c:pt>
                <c:pt idx="8209">
                  <c:v>40920</c:v>
                </c:pt>
                <c:pt idx="8210">
                  <c:v>40921</c:v>
                </c:pt>
                <c:pt idx="8211">
                  <c:v>40925</c:v>
                </c:pt>
                <c:pt idx="8212">
                  <c:v>40926</c:v>
                </c:pt>
                <c:pt idx="8213">
                  <c:v>40927</c:v>
                </c:pt>
                <c:pt idx="8214">
                  <c:v>40928</c:v>
                </c:pt>
                <c:pt idx="8215">
                  <c:v>40931</c:v>
                </c:pt>
                <c:pt idx="8216">
                  <c:v>40932</c:v>
                </c:pt>
                <c:pt idx="8217">
                  <c:v>40933</c:v>
                </c:pt>
                <c:pt idx="8218">
                  <c:v>40934</c:v>
                </c:pt>
                <c:pt idx="8219">
                  <c:v>40935</c:v>
                </c:pt>
                <c:pt idx="8220">
                  <c:v>40938</c:v>
                </c:pt>
                <c:pt idx="8221">
                  <c:v>40939</c:v>
                </c:pt>
                <c:pt idx="8222">
                  <c:v>40940</c:v>
                </c:pt>
                <c:pt idx="8223">
                  <c:v>40941</c:v>
                </c:pt>
                <c:pt idx="8224">
                  <c:v>40942</c:v>
                </c:pt>
                <c:pt idx="8225">
                  <c:v>40945</c:v>
                </c:pt>
                <c:pt idx="8226">
                  <c:v>40946</c:v>
                </c:pt>
                <c:pt idx="8227">
                  <c:v>40947</c:v>
                </c:pt>
                <c:pt idx="8228">
                  <c:v>40948</c:v>
                </c:pt>
                <c:pt idx="8229">
                  <c:v>40949</c:v>
                </c:pt>
                <c:pt idx="8230">
                  <c:v>40952</c:v>
                </c:pt>
                <c:pt idx="8231">
                  <c:v>40953</c:v>
                </c:pt>
                <c:pt idx="8232">
                  <c:v>40954</c:v>
                </c:pt>
                <c:pt idx="8233">
                  <c:v>40955</c:v>
                </c:pt>
                <c:pt idx="8234">
                  <c:v>40956</c:v>
                </c:pt>
                <c:pt idx="8235">
                  <c:v>40960</c:v>
                </c:pt>
                <c:pt idx="8236">
                  <c:v>40961</c:v>
                </c:pt>
                <c:pt idx="8237">
                  <c:v>40962</c:v>
                </c:pt>
                <c:pt idx="8238">
                  <c:v>40963</c:v>
                </c:pt>
                <c:pt idx="8239">
                  <c:v>40966</c:v>
                </c:pt>
                <c:pt idx="8240">
                  <c:v>40967</c:v>
                </c:pt>
                <c:pt idx="8241">
                  <c:v>40968</c:v>
                </c:pt>
                <c:pt idx="8242">
                  <c:v>40969</c:v>
                </c:pt>
                <c:pt idx="8243">
                  <c:v>40970</c:v>
                </c:pt>
                <c:pt idx="8244">
                  <c:v>40973</c:v>
                </c:pt>
                <c:pt idx="8245">
                  <c:v>40974</c:v>
                </c:pt>
                <c:pt idx="8246">
                  <c:v>40975</c:v>
                </c:pt>
                <c:pt idx="8247">
                  <c:v>40976</c:v>
                </c:pt>
                <c:pt idx="8248">
                  <c:v>40977</c:v>
                </c:pt>
                <c:pt idx="8249">
                  <c:v>40980</c:v>
                </c:pt>
                <c:pt idx="8250">
                  <c:v>40981</c:v>
                </c:pt>
                <c:pt idx="8251">
                  <c:v>40982</c:v>
                </c:pt>
                <c:pt idx="8252">
                  <c:v>40983</c:v>
                </c:pt>
                <c:pt idx="8253">
                  <c:v>40984</c:v>
                </c:pt>
                <c:pt idx="8254">
                  <c:v>40987</c:v>
                </c:pt>
                <c:pt idx="8255">
                  <c:v>40988</c:v>
                </c:pt>
                <c:pt idx="8256">
                  <c:v>40989</c:v>
                </c:pt>
                <c:pt idx="8257">
                  <c:v>40990</c:v>
                </c:pt>
                <c:pt idx="8258">
                  <c:v>40991</c:v>
                </c:pt>
                <c:pt idx="8259">
                  <c:v>40994</c:v>
                </c:pt>
                <c:pt idx="8260">
                  <c:v>40995</c:v>
                </c:pt>
                <c:pt idx="8261">
                  <c:v>40996</c:v>
                </c:pt>
                <c:pt idx="8262">
                  <c:v>40997</c:v>
                </c:pt>
                <c:pt idx="8263">
                  <c:v>40998</c:v>
                </c:pt>
                <c:pt idx="8264">
                  <c:v>41001</c:v>
                </c:pt>
                <c:pt idx="8265">
                  <c:v>41002</c:v>
                </c:pt>
                <c:pt idx="8266">
                  <c:v>41003</c:v>
                </c:pt>
                <c:pt idx="8267">
                  <c:v>41004</c:v>
                </c:pt>
                <c:pt idx="8268">
                  <c:v>41008</c:v>
                </c:pt>
                <c:pt idx="8269">
                  <c:v>41009</c:v>
                </c:pt>
                <c:pt idx="8270">
                  <c:v>41010</c:v>
                </c:pt>
                <c:pt idx="8271">
                  <c:v>41011</c:v>
                </c:pt>
                <c:pt idx="8272">
                  <c:v>41012</c:v>
                </c:pt>
                <c:pt idx="8273">
                  <c:v>41015</c:v>
                </c:pt>
                <c:pt idx="8274">
                  <c:v>41016</c:v>
                </c:pt>
                <c:pt idx="8275">
                  <c:v>41017</c:v>
                </c:pt>
                <c:pt idx="8276">
                  <c:v>41018</c:v>
                </c:pt>
                <c:pt idx="8277">
                  <c:v>41019</c:v>
                </c:pt>
                <c:pt idx="8278">
                  <c:v>41022</c:v>
                </c:pt>
                <c:pt idx="8279">
                  <c:v>41023</c:v>
                </c:pt>
                <c:pt idx="8280">
                  <c:v>41024</c:v>
                </c:pt>
                <c:pt idx="8281">
                  <c:v>41025</c:v>
                </c:pt>
                <c:pt idx="8282">
                  <c:v>41026</c:v>
                </c:pt>
                <c:pt idx="8283">
                  <c:v>41029</c:v>
                </c:pt>
                <c:pt idx="8284">
                  <c:v>41030</c:v>
                </c:pt>
                <c:pt idx="8285">
                  <c:v>41031</c:v>
                </c:pt>
                <c:pt idx="8286">
                  <c:v>41032</c:v>
                </c:pt>
                <c:pt idx="8287">
                  <c:v>41033</c:v>
                </c:pt>
                <c:pt idx="8288">
                  <c:v>41036</c:v>
                </c:pt>
                <c:pt idx="8289">
                  <c:v>41037</c:v>
                </c:pt>
                <c:pt idx="8290">
                  <c:v>41038</c:v>
                </c:pt>
                <c:pt idx="8291">
                  <c:v>41039</c:v>
                </c:pt>
                <c:pt idx="8292">
                  <c:v>41040</c:v>
                </c:pt>
                <c:pt idx="8293">
                  <c:v>41043</c:v>
                </c:pt>
                <c:pt idx="8294">
                  <c:v>41044</c:v>
                </c:pt>
                <c:pt idx="8295">
                  <c:v>41045</c:v>
                </c:pt>
                <c:pt idx="8296">
                  <c:v>41046</c:v>
                </c:pt>
                <c:pt idx="8297">
                  <c:v>41047</c:v>
                </c:pt>
                <c:pt idx="8298">
                  <c:v>41050</c:v>
                </c:pt>
                <c:pt idx="8299">
                  <c:v>41051</c:v>
                </c:pt>
                <c:pt idx="8300">
                  <c:v>41052</c:v>
                </c:pt>
                <c:pt idx="8301">
                  <c:v>41053</c:v>
                </c:pt>
                <c:pt idx="8302">
                  <c:v>41054</c:v>
                </c:pt>
                <c:pt idx="8303">
                  <c:v>41058</c:v>
                </c:pt>
                <c:pt idx="8304">
                  <c:v>41059</c:v>
                </c:pt>
                <c:pt idx="8305">
                  <c:v>41060</c:v>
                </c:pt>
                <c:pt idx="8306">
                  <c:v>41061</c:v>
                </c:pt>
                <c:pt idx="8307">
                  <c:v>41064</c:v>
                </c:pt>
                <c:pt idx="8308">
                  <c:v>41065</c:v>
                </c:pt>
                <c:pt idx="8309">
                  <c:v>41066</c:v>
                </c:pt>
                <c:pt idx="8310">
                  <c:v>41067</c:v>
                </c:pt>
                <c:pt idx="8311">
                  <c:v>41068</c:v>
                </c:pt>
                <c:pt idx="8312">
                  <c:v>41071</c:v>
                </c:pt>
                <c:pt idx="8313">
                  <c:v>41072</c:v>
                </c:pt>
                <c:pt idx="8314">
                  <c:v>41073</c:v>
                </c:pt>
                <c:pt idx="8315">
                  <c:v>41074</c:v>
                </c:pt>
                <c:pt idx="8316">
                  <c:v>41075</c:v>
                </c:pt>
                <c:pt idx="8317">
                  <c:v>41078</c:v>
                </c:pt>
                <c:pt idx="8318">
                  <c:v>41079</c:v>
                </c:pt>
                <c:pt idx="8319">
                  <c:v>41080</c:v>
                </c:pt>
                <c:pt idx="8320">
                  <c:v>41081</c:v>
                </c:pt>
                <c:pt idx="8321">
                  <c:v>41082</c:v>
                </c:pt>
                <c:pt idx="8322">
                  <c:v>41085</c:v>
                </c:pt>
                <c:pt idx="8323">
                  <c:v>41086</c:v>
                </c:pt>
                <c:pt idx="8324">
                  <c:v>41087</c:v>
                </c:pt>
                <c:pt idx="8325">
                  <c:v>41088</c:v>
                </c:pt>
                <c:pt idx="8326">
                  <c:v>41089</c:v>
                </c:pt>
                <c:pt idx="8327">
                  <c:v>41092</c:v>
                </c:pt>
                <c:pt idx="8328">
                  <c:v>41093</c:v>
                </c:pt>
                <c:pt idx="8329">
                  <c:v>41095</c:v>
                </c:pt>
                <c:pt idx="8330">
                  <c:v>41096</c:v>
                </c:pt>
                <c:pt idx="8331">
                  <c:v>41099</c:v>
                </c:pt>
                <c:pt idx="8332">
                  <c:v>41100</c:v>
                </c:pt>
                <c:pt idx="8333">
                  <c:v>41101</c:v>
                </c:pt>
                <c:pt idx="8334">
                  <c:v>41102</c:v>
                </c:pt>
                <c:pt idx="8335">
                  <c:v>41103</c:v>
                </c:pt>
                <c:pt idx="8336">
                  <c:v>41106</c:v>
                </c:pt>
                <c:pt idx="8337">
                  <c:v>41107</c:v>
                </c:pt>
                <c:pt idx="8338">
                  <c:v>41108</c:v>
                </c:pt>
                <c:pt idx="8339">
                  <c:v>41109</c:v>
                </c:pt>
                <c:pt idx="8340">
                  <c:v>41110</c:v>
                </c:pt>
                <c:pt idx="8341">
                  <c:v>41113</c:v>
                </c:pt>
                <c:pt idx="8342">
                  <c:v>41114</c:v>
                </c:pt>
                <c:pt idx="8343">
                  <c:v>41115</c:v>
                </c:pt>
                <c:pt idx="8344">
                  <c:v>41116</c:v>
                </c:pt>
                <c:pt idx="8345">
                  <c:v>41117</c:v>
                </c:pt>
                <c:pt idx="8346">
                  <c:v>41120</c:v>
                </c:pt>
                <c:pt idx="8347">
                  <c:v>41121</c:v>
                </c:pt>
                <c:pt idx="8348">
                  <c:v>41122</c:v>
                </c:pt>
                <c:pt idx="8349">
                  <c:v>41123</c:v>
                </c:pt>
                <c:pt idx="8350">
                  <c:v>41124</c:v>
                </c:pt>
                <c:pt idx="8351">
                  <c:v>41127</c:v>
                </c:pt>
                <c:pt idx="8352">
                  <c:v>41128</c:v>
                </c:pt>
                <c:pt idx="8353">
                  <c:v>41129</c:v>
                </c:pt>
                <c:pt idx="8354">
                  <c:v>41130</c:v>
                </c:pt>
                <c:pt idx="8355">
                  <c:v>41131</c:v>
                </c:pt>
                <c:pt idx="8356">
                  <c:v>41134</c:v>
                </c:pt>
                <c:pt idx="8357">
                  <c:v>41135</c:v>
                </c:pt>
                <c:pt idx="8358">
                  <c:v>41136</c:v>
                </c:pt>
                <c:pt idx="8359">
                  <c:v>41137</c:v>
                </c:pt>
                <c:pt idx="8360">
                  <c:v>41138</c:v>
                </c:pt>
                <c:pt idx="8361">
                  <c:v>41141</c:v>
                </c:pt>
                <c:pt idx="8362">
                  <c:v>41142</c:v>
                </c:pt>
                <c:pt idx="8363">
                  <c:v>41143</c:v>
                </c:pt>
                <c:pt idx="8364">
                  <c:v>41144</c:v>
                </c:pt>
                <c:pt idx="8365">
                  <c:v>41145</c:v>
                </c:pt>
                <c:pt idx="8366">
                  <c:v>41148</c:v>
                </c:pt>
                <c:pt idx="8367">
                  <c:v>41149</c:v>
                </c:pt>
                <c:pt idx="8368">
                  <c:v>41150</c:v>
                </c:pt>
                <c:pt idx="8369">
                  <c:v>41151</c:v>
                </c:pt>
                <c:pt idx="8370">
                  <c:v>41152</c:v>
                </c:pt>
                <c:pt idx="8371">
                  <c:v>41156</c:v>
                </c:pt>
                <c:pt idx="8372">
                  <c:v>41157</c:v>
                </c:pt>
                <c:pt idx="8373">
                  <c:v>41158</c:v>
                </c:pt>
                <c:pt idx="8374">
                  <c:v>41159</c:v>
                </c:pt>
                <c:pt idx="8375">
                  <c:v>41162</c:v>
                </c:pt>
                <c:pt idx="8376">
                  <c:v>41163</c:v>
                </c:pt>
                <c:pt idx="8377">
                  <c:v>41164</c:v>
                </c:pt>
                <c:pt idx="8378">
                  <c:v>41165</c:v>
                </c:pt>
                <c:pt idx="8379">
                  <c:v>41166</c:v>
                </c:pt>
                <c:pt idx="8380">
                  <c:v>41169</c:v>
                </c:pt>
                <c:pt idx="8381">
                  <c:v>41170</c:v>
                </c:pt>
                <c:pt idx="8382">
                  <c:v>41171</c:v>
                </c:pt>
                <c:pt idx="8383">
                  <c:v>41172</c:v>
                </c:pt>
                <c:pt idx="8384">
                  <c:v>41173</c:v>
                </c:pt>
                <c:pt idx="8385">
                  <c:v>41176</c:v>
                </c:pt>
                <c:pt idx="8386">
                  <c:v>41177</c:v>
                </c:pt>
                <c:pt idx="8387">
                  <c:v>41178</c:v>
                </c:pt>
                <c:pt idx="8388">
                  <c:v>41179</c:v>
                </c:pt>
                <c:pt idx="8389">
                  <c:v>41180</c:v>
                </c:pt>
                <c:pt idx="8390">
                  <c:v>41183</c:v>
                </c:pt>
                <c:pt idx="8391">
                  <c:v>41184</c:v>
                </c:pt>
                <c:pt idx="8392">
                  <c:v>41185</c:v>
                </c:pt>
                <c:pt idx="8393">
                  <c:v>41186</c:v>
                </c:pt>
                <c:pt idx="8394">
                  <c:v>41187</c:v>
                </c:pt>
                <c:pt idx="8395">
                  <c:v>41190</c:v>
                </c:pt>
                <c:pt idx="8396">
                  <c:v>41191</c:v>
                </c:pt>
                <c:pt idx="8397">
                  <c:v>41192</c:v>
                </c:pt>
                <c:pt idx="8398">
                  <c:v>41193</c:v>
                </c:pt>
                <c:pt idx="8399">
                  <c:v>41194</c:v>
                </c:pt>
                <c:pt idx="8400">
                  <c:v>41197</c:v>
                </c:pt>
                <c:pt idx="8401">
                  <c:v>41198</c:v>
                </c:pt>
                <c:pt idx="8402">
                  <c:v>41199</c:v>
                </c:pt>
                <c:pt idx="8403">
                  <c:v>41200</c:v>
                </c:pt>
                <c:pt idx="8404">
                  <c:v>41201</c:v>
                </c:pt>
                <c:pt idx="8405">
                  <c:v>41204</c:v>
                </c:pt>
                <c:pt idx="8406">
                  <c:v>41205</c:v>
                </c:pt>
                <c:pt idx="8407">
                  <c:v>41206</c:v>
                </c:pt>
                <c:pt idx="8408">
                  <c:v>41207</c:v>
                </c:pt>
                <c:pt idx="8409">
                  <c:v>41208</c:v>
                </c:pt>
                <c:pt idx="8410">
                  <c:v>41213</c:v>
                </c:pt>
                <c:pt idx="8411">
                  <c:v>41214</c:v>
                </c:pt>
                <c:pt idx="8412">
                  <c:v>41215</c:v>
                </c:pt>
                <c:pt idx="8413">
                  <c:v>41218</c:v>
                </c:pt>
                <c:pt idx="8414">
                  <c:v>41219</c:v>
                </c:pt>
                <c:pt idx="8415">
                  <c:v>41220</c:v>
                </c:pt>
                <c:pt idx="8416">
                  <c:v>41221</c:v>
                </c:pt>
                <c:pt idx="8417">
                  <c:v>41222</c:v>
                </c:pt>
                <c:pt idx="8418">
                  <c:v>41225</c:v>
                </c:pt>
                <c:pt idx="8419">
                  <c:v>41226</c:v>
                </c:pt>
                <c:pt idx="8420">
                  <c:v>41227</c:v>
                </c:pt>
                <c:pt idx="8421">
                  <c:v>41228</c:v>
                </c:pt>
                <c:pt idx="8422">
                  <c:v>41229</c:v>
                </c:pt>
                <c:pt idx="8423">
                  <c:v>41232</c:v>
                </c:pt>
                <c:pt idx="8424">
                  <c:v>41233</c:v>
                </c:pt>
                <c:pt idx="8425">
                  <c:v>41234</c:v>
                </c:pt>
                <c:pt idx="8426">
                  <c:v>41236</c:v>
                </c:pt>
                <c:pt idx="8427">
                  <c:v>41239</c:v>
                </c:pt>
                <c:pt idx="8428">
                  <c:v>41240</c:v>
                </c:pt>
                <c:pt idx="8429">
                  <c:v>41241</c:v>
                </c:pt>
                <c:pt idx="8430">
                  <c:v>41242</c:v>
                </c:pt>
                <c:pt idx="8431">
                  <c:v>41243</c:v>
                </c:pt>
                <c:pt idx="8432">
                  <c:v>41246</c:v>
                </c:pt>
                <c:pt idx="8433">
                  <c:v>41247</c:v>
                </c:pt>
                <c:pt idx="8434">
                  <c:v>41248</c:v>
                </c:pt>
                <c:pt idx="8435">
                  <c:v>41249</c:v>
                </c:pt>
                <c:pt idx="8436">
                  <c:v>41250</c:v>
                </c:pt>
                <c:pt idx="8437">
                  <c:v>41253</c:v>
                </c:pt>
                <c:pt idx="8438">
                  <c:v>41254</c:v>
                </c:pt>
                <c:pt idx="8439">
                  <c:v>41255</c:v>
                </c:pt>
                <c:pt idx="8440">
                  <c:v>41256</c:v>
                </c:pt>
                <c:pt idx="8441">
                  <c:v>41257</c:v>
                </c:pt>
                <c:pt idx="8442">
                  <c:v>41260</c:v>
                </c:pt>
                <c:pt idx="8443">
                  <c:v>41261</c:v>
                </c:pt>
                <c:pt idx="8444">
                  <c:v>41262</c:v>
                </c:pt>
                <c:pt idx="8445">
                  <c:v>41263</c:v>
                </c:pt>
                <c:pt idx="8446">
                  <c:v>41264</c:v>
                </c:pt>
                <c:pt idx="8447">
                  <c:v>41267</c:v>
                </c:pt>
                <c:pt idx="8448">
                  <c:v>41269</c:v>
                </c:pt>
                <c:pt idx="8449">
                  <c:v>41270</c:v>
                </c:pt>
                <c:pt idx="8450">
                  <c:v>41271</c:v>
                </c:pt>
                <c:pt idx="8451">
                  <c:v>41274</c:v>
                </c:pt>
                <c:pt idx="8452">
                  <c:v>41276</c:v>
                </c:pt>
                <c:pt idx="8453">
                  <c:v>41277</c:v>
                </c:pt>
                <c:pt idx="8454">
                  <c:v>41278</c:v>
                </c:pt>
                <c:pt idx="8455">
                  <c:v>41281</c:v>
                </c:pt>
                <c:pt idx="8456">
                  <c:v>41282</c:v>
                </c:pt>
                <c:pt idx="8457">
                  <c:v>41283</c:v>
                </c:pt>
                <c:pt idx="8458">
                  <c:v>41284</c:v>
                </c:pt>
                <c:pt idx="8459">
                  <c:v>41285</c:v>
                </c:pt>
                <c:pt idx="8460">
                  <c:v>41288</c:v>
                </c:pt>
                <c:pt idx="8461">
                  <c:v>41289</c:v>
                </c:pt>
                <c:pt idx="8462">
                  <c:v>41290</c:v>
                </c:pt>
                <c:pt idx="8463">
                  <c:v>41291</c:v>
                </c:pt>
                <c:pt idx="8464">
                  <c:v>41292</c:v>
                </c:pt>
                <c:pt idx="8465">
                  <c:v>41296</c:v>
                </c:pt>
                <c:pt idx="8466">
                  <c:v>41297</c:v>
                </c:pt>
                <c:pt idx="8467">
                  <c:v>41298</c:v>
                </c:pt>
                <c:pt idx="8468">
                  <c:v>41299</c:v>
                </c:pt>
                <c:pt idx="8469">
                  <c:v>41302</c:v>
                </c:pt>
                <c:pt idx="8470">
                  <c:v>41303</c:v>
                </c:pt>
                <c:pt idx="8471">
                  <c:v>41304</c:v>
                </c:pt>
                <c:pt idx="8472">
                  <c:v>41305</c:v>
                </c:pt>
                <c:pt idx="8473">
                  <c:v>41306</c:v>
                </c:pt>
                <c:pt idx="8474">
                  <c:v>41309</c:v>
                </c:pt>
                <c:pt idx="8475">
                  <c:v>41310</c:v>
                </c:pt>
                <c:pt idx="8476">
                  <c:v>41311</c:v>
                </c:pt>
                <c:pt idx="8477">
                  <c:v>41312</c:v>
                </c:pt>
                <c:pt idx="8478">
                  <c:v>41313</c:v>
                </c:pt>
                <c:pt idx="8479">
                  <c:v>41316</c:v>
                </c:pt>
                <c:pt idx="8480">
                  <c:v>41317</c:v>
                </c:pt>
                <c:pt idx="8481">
                  <c:v>41318</c:v>
                </c:pt>
                <c:pt idx="8482">
                  <c:v>41319</c:v>
                </c:pt>
                <c:pt idx="8483">
                  <c:v>41320</c:v>
                </c:pt>
                <c:pt idx="8484">
                  <c:v>41324</c:v>
                </c:pt>
                <c:pt idx="8485">
                  <c:v>41325</c:v>
                </c:pt>
                <c:pt idx="8486">
                  <c:v>41326</c:v>
                </c:pt>
                <c:pt idx="8487">
                  <c:v>41327</c:v>
                </c:pt>
                <c:pt idx="8488">
                  <c:v>41330</c:v>
                </c:pt>
                <c:pt idx="8489">
                  <c:v>41331</c:v>
                </c:pt>
                <c:pt idx="8490">
                  <c:v>41332</c:v>
                </c:pt>
                <c:pt idx="8491">
                  <c:v>41333</c:v>
                </c:pt>
                <c:pt idx="8492">
                  <c:v>41334</c:v>
                </c:pt>
                <c:pt idx="8493">
                  <c:v>41337</c:v>
                </c:pt>
                <c:pt idx="8494">
                  <c:v>41338</c:v>
                </c:pt>
                <c:pt idx="8495">
                  <c:v>41339</c:v>
                </c:pt>
                <c:pt idx="8496">
                  <c:v>41340</c:v>
                </c:pt>
                <c:pt idx="8497">
                  <c:v>41341</c:v>
                </c:pt>
                <c:pt idx="8498">
                  <c:v>41344</c:v>
                </c:pt>
                <c:pt idx="8499">
                  <c:v>41345</c:v>
                </c:pt>
                <c:pt idx="8500">
                  <c:v>41346</c:v>
                </c:pt>
                <c:pt idx="8501">
                  <c:v>41347</c:v>
                </c:pt>
                <c:pt idx="8502">
                  <c:v>41348</c:v>
                </c:pt>
                <c:pt idx="8503">
                  <c:v>41351</c:v>
                </c:pt>
                <c:pt idx="8504">
                  <c:v>41352</c:v>
                </c:pt>
                <c:pt idx="8505">
                  <c:v>41353</c:v>
                </c:pt>
                <c:pt idx="8506">
                  <c:v>41354</c:v>
                </c:pt>
                <c:pt idx="8507">
                  <c:v>41355</c:v>
                </c:pt>
                <c:pt idx="8508">
                  <c:v>41358</c:v>
                </c:pt>
                <c:pt idx="8509">
                  <c:v>41359</c:v>
                </c:pt>
                <c:pt idx="8510">
                  <c:v>41360</c:v>
                </c:pt>
                <c:pt idx="8511">
                  <c:v>41361</c:v>
                </c:pt>
                <c:pt idx="8512">
                  <c:v>41365</c:v>
                </c:pt>
                <c:pt idx="8513">
                  <c:v>41366</c:v>
                </c:pt>
                <c:pt idx="8514">
                  <c:v>41367</c:v>
                </c:pt>
                <c:pt idx="8515">
                  <c:v>41368</c:v>
                </c:pt>
                <c:pt idx="8516">
                  <c:v>41369</c:v>
                </c:pt>
                <c:pt idx="8517">
                  <c:v>41372</c:v>
                </c:pt>
                <c:pt idx="8518">
                  <c:v>41373</c:v>
                </c:pt>
                <c:pt idx="8519">
                  <c:v>41374</c:v>
                </c:pt>
                <c:pt idx="8520">
                  <c:v>41375</c:v>
                </c:pt>
                <c:pt idx="8521">
                  <c:v>41376</c:v>
                </c:pt>
                <c:pt idx="8522">
                  <c:v>41379</c:v>
                </c:pt>
                <c:pt idx="8523">
                  <c:v>41380</c:v>
                </c:pt>
                <c:pt idx="8524">
                  <c:v>41381</c:v>
                </c:pt>
                <c:pt idx="8525">
                  <c:v>41382</c:v>
                </c:pt>
                <c:pt idx="8526">
                  <c:v>41383</c:v>
                </c:pt>
                <c:pt idx="8527">
                  <c:v>41386</c:v>
                </c:pt>
                <c:pt idx="8528">
                  <c:v>41387</c:v>
                </c:pt>
                <c:pt idx="8529">
                  <c:v>41388</c:v>
                </c:pt>
                <c:pt idx="8530">
                  <c:v>41389</c:v>
                </c:pt>
                <c:pt idx="8531">
                  <c:v>41390</c:v>
                </c:pt>
                <c:pt idx="8532">
                  <c:v>41393</c:v>
                </c:pt>
                <c:pt idx="8533">
                  <c:v>41394</c:v>
                </c:pt>
                <c:pt idx="8534">
                  <c:v>41395</c:v>
                </c:pt>
                <c:pt idx="8535">
                  <c:v>41396</c:v>
                </c:pt>
                <c:pt idx="8536">
                  <c:v>41397</c:v>
                </c:pt>
                <c:pt idx="8537">
                  <c:v>41400</c:v>
                </c:pt>
                <c:pt idx="8538">
                  <c:v>41401</c:v>
                </c:pt>
                <c:pt idx="8539">
                  <c:v>41402</c:v>
                </c:pt>
                <c:pt idx="8540">
                  <c:v>41403</c:v>
                </c:pt>
                <c:pt idx="8541">
                  <c:v>41404</c:v>
                </c:pt>
                <c:pt idx="8542">
                  <c:v>41407</c:v>
                </c:pt>
                <c:pt idx="8543">
                  <c:v>41408</c:v>
                </c:pt>
                <c:pt idx="8544">
                  <c:v>41409</c:v>
                </c:pt>
                <c:pt idx="8545">
                  <c:v>41410</c:v>
                </c:pt>
                <c:pt idx="8546">
                  <c:v>41411</c:v>
                </c:pt>
                <c:pt idx="8547">
                  <c:v>41414</c:v>
                </c:pt>
                <c:pt idx="8548">
                  <c:v>41415</c:v>
                </c:pt>
                <c:pt idx="8549">
                  <c:v>41416</c:v>
                </c:pt>
                <c:pt idx="8550">
                  <c:v>41417</c:v>
                </c:pt>
                <c:pt idx="8551">
                  <c:v>41418</c:v>
                </c:pt>
                <c:pt idx="8552">
                  <c:v>41422</c:v>
                </c:pt>
                <c:pt idx="8553">
                  <c:v>41423</c:v>
                </c:pt>
                <c:pt idx="8554">
                  <c:v>41424</c:v>
                </c:pt>
                <c:pt idx="8555">
                  <c:v>41425</c:v>
                </c:pt>
                <c:pt idx="8556">
                  <c:v>41428</c:v>
                </c:pt>
                <c:pt idx="8557">
                  <c:v>41429</c:v>
                </c:pt>
                <c:pt idx="8558">
                  <c:v>41430</c:v>
                </c:pt>
                <c:pt idx="8559">
                  <c:v>41431</c:v>
                </c:pt>
                <c:pt idx="8560">
                  <c:v>41432</c:v>
                </c:pt>
                <c:pt idx="8561">
                  <c:v>41435</c:v>
                </c:pt>
                <c:pt idx="8562">
                  <c:v>41436</c:v>
                </c:pt>
                <c:pt idx="8563">
                  <c:v>41437</c:v>
                </c:pt>
                <c:pt idx="8564">
                  <c:v>41438</c:v>
                </c:pt>
                <c:pt idx="8565">
                  <c:v>41439</c:v>
                </c:pt>
                <c:pt idx="8566">
                  <c:v>41442</c:v>
                </c:pt>
                <c:pt idx="8567">
                  <c:v>41443</c:v>
                </c:pt>
                <c:pt idx="8568">
                  <c:v>41444</c:v>
                </c:pt>
                <c:pt idx="8569">
                  <c:v>41445</c:v>
                </c:pt>
                <c:pt idx="8570">
                  <c:v>41446</c:v>
                </c:pt>
                <c:pt idx="8571">
                  <c:v>41449</c:v>
                </c:pt>
                <c:pt idx="8572">
                  <c:v>41450</c:v>
                </c:pt>
                <c:pt idx="8573">
                  <c:v>41451</c:v>
                </c:pt>
                <c:pt idx="8574">
                  <c:v>41452</c:v>
                </c:pt>
                <c:pt idx="8575">
                  <c:v>41453</c:v>
                </c:pt>
                <c:pt idx="8576">
                  <c:v>41456</c:v>
                </c:pt>
                <c:pt idx="8577">
                  <c:v>41457</c:v>
                </c:pt>
                <c:pt idx="8578">
                  <c:v>41458</c:v>
                </c:pt>
                <c:pt idx="8579">
                  <c:v>41460</c:v>
                </c:pt>
                <c:pt idx="8580">
                  <c:v>41463</c:v>
                </c:pt>
                <c:pt idx="8581">
                  <c:v>41464</c:v>
                </c:pt>
                <c:pt idx="8582">
                  <c:v>41465</c:v>
                </c:pt>
                <c:pt idx="8583">
                  <c:v>41466</c:v>
                </c:pt>
                <c:pt idx="8584">
                  <c:v>41467</c:v>
                </c:pt>
                <c:pt idx="8585">
                  <c:v>41470</c:v>
                </c:pt>
                <c:pt idx="8586">
                  <c:v>41471</c:v>
                </c:pt>
                <c:pt idx="8587">
                  <c:v>41472</c:v>
                </c:pt>
                <c:pt idx="8588">
                  <c:v>41473</c:v>
                </c:pt>
                <c:pt idx="8589">
                  <c:v>41474</c:v>
                </c:pt>
                <c:pt idx="8590">
                  <c:v>41477</c:v>
                </c:pt>
                <c:pt idx="8591">
                  <c:v>41478</c:v>
                </c:pt>
                <c:pt idx="8592">
                  <c:v>41479</c:v>
                </c:pt>
                <c:pt idx="8593">
                  <c:v>41480</c:v>
                </c:pt>
                <c:pt idx="8594">
                  <c:v>41481</c:v>
                </c:pt>
                <c:pt idx="8595">
                  <c:v>41484</c:v>
                </c:pt>
                <c:pt idx="8596">
                  <c:v>41485</c:v>
                </c:pt>
                <c:pt idx="8597">
                  <c:v>41486</c:v>
                </c:pt>
                <c:pt idx="8598">
                  <c:v>41487</c:v>
                </c:pt>
                <c:pt idx="8599">
                  <c:v>41488</c:v>
                </c:pt>
                <c:pt idx="8600">
                  <c:v>41491</c:v>
                </c:pt>
                <c:pt idx="8601">
                  <c:v>41492</c:v>
                </c:pt>
                <c:pt idx="8602">
                  <c:v>41493</c:v>
                </c:pt>
                <c:pt idx="8603">
                  <c:v>41494</c:v>
                </c:pt>
                <c:pt idx="8604">
                  <c:v>41495</c:v>
                </c:pt>
                <c:pt idx="8605">
                  <c:v>41498</c:v>
                </c:pt>
                <c:pt idx="8606">
                  <c:v>41499</c:v>
                </c:pt>
                <c:pt idx="8607">
                  <c:v>41500</c:v>
                </c:pt>
                <c:pt idx="8608">
                  <c:v>41501</c:v>
                </c:pt>
                <c:pt idx="8609">
                  <c:v>41502</c:v>
                </c:pt>
                <c:pt idx="8610">
                  <c:v>41505</c:v>
                </c:pt>
                <c:pt idx="8611">
                  <c:v>41506</c:v>
                </c:pt>
                <c:pt idx="8612">
                  <c:v>41507</c:v>
                </c:pt>
                <c:pt idx="8613">
                  <c:v>41508</c:v>
                </c:pt>
                <c:pt idx="8614">
                  <c:v>41509</c:v>
                </c:pt>
                <c:pt idx="8615">
                  <c:v>41512</c:v>
                </c:pt>
                <c:pt idx="8616">
                  <c:v>41513</c:v>
                </c:pt>
                <c:pt idx="8617">
                  <c:v>41514</c:v>
                </c:pt>
                <c:pt idx="8618">
                  <c:v>41515</c:v>
                </c:pt>
                <c:pt idx="8619">
                  <c:v>41516</c:v>
                </c:pt>
                <c:pt idx="8620">
                  <c:v>41520</c:v>
                </c:pt>
                <c:pt idx="8621">
                  <c:v>41521</c:v>
                </c:pt>
                <c:pt idx="8622">
                  <c:v>41522</c:v>
                </c:pt>
                <c:pt idx="8623">
                  <c:v>41523</c:v>
                </c:pt>
                <c:pt idx="8624">
                  <c:v>41526</c:v>
                </c:pt>
                <c:pt idx="8625">
                  <c:v>41527</c:v>
                </c:pt>
                <c:pt idx="8626">
                  <c:v>41528</c:v>
                </c:pt>
                <c:pt idx="8627">
                  <c:v>41529</c:v>
                </c:pt>
                <c:pt idx="8628">
                  <c:v>41530</c:v>
                </c:pt>
                <c:pt idx="8629">
                  <c:v>41533</c:v>
                </c:pt>
                <c:pt idx="8630">
                  <c:v>41534</c:v>
                </c:pt>
                <c:pt idx="8631">
                  <c:v>41535</c:v>
                </c:pt>
                <c:pt idx="8632">
                  <c:v>41536</c:v>
                </c:pt>
                <c:pt idx="8633">
                  <c:v>41537</c:v>
                </c:pt>
                <c:pt idx="8634">
                  <c:v>41540</c:v>
                </c:pt>
                <c:pt idx="8635">
                  <c:v>41541</c:v>
                </c:pt>
                <c:pt idx="8636">
                  <c:v>41542</c:v>
                </c:pt>
                <c:pt idx="8637">
                  <c:v>41543</c:v>
                </c:pt>
                <c:pt idx="8638">
                  <c:v>41544</c:v>
                </c:pt>
                <c:pt idx="8639">
                  <c:v>41547</c:v>
                </c:pt>
                <c:pt idx="8640">
                  <c:v>41548</c:v>
                </c:pt>
                <c:pt idx="8641">
                  <c:v>41549</c:v>
                </c:pt>
                <c:pt idx="8642">
                  <c:v>41550</c:v>
                </c:pt>
                <c:pt idx="8643">
                  <c:v>41551</c:v>
                </c:pt>
                <c:pt idx="8644">
                  <c:v>41554</c:v>
                </c:pt>
                <c:pt idx="8645">
                  <c:v>41555</c:v>
                </c:pt>
                <c:pt idx="8646">
                  <c:v>41556</c:v>
                </c:pt>
                <c:pt idx="8647">
                  <c:v>41557</c:v>
                </c:pt>
                <c:pt idx="8648">
                  <c:v>41558</c:v>
                </c:pt>
                <c:pt idx="8649">
                  <c:v>41561</c:v>
                </c:pt>
                <c:pt idx="8650">
                  <c:v>41562</c:v>
                </c:pt>
                <c:pt idx="8651">
                  <c:v>41563</c:v>
                </c:pt>
                <c:pt idx="8652">
                  <c:v>41564</c:v>
                </c:pt>
                <c:pt idx="8653">
                  <c:v>41565</c:v>
                </c:pt>
                <c:pt idx="8654">
                  <c:v>41568</c:v>
                </c:pt>
                <c:pt idx="8655">
                  <c:v>41569</c:v>
                </c:pt>
                <c:pt idx="8656">
                  <c:v>41570</c:v>
                </c:pt>
                <c:pt idx="8657">
                  <c:v>41571</c:v>
                </c:pt>
                <c:pt idx="8658">
                  <c:v>41572</c:v>
                </c:pt>
                <c:pt idx="8659">
                  <c:v>41575</c:v>
                </c:pt>
                <c:pt idx="8660">
                  <c:v>41576</c:v>
                </c:pt>
                <c:pt idx="8661">
                  <c:v>41577</c:v>
                </c:pt>
                <c:pt idx="8662">
                  <c:v>41578</c:v>
                </c:pt>
                <c:pt idx="8663">
                  <c:v>41579</c:v>
                </c:pt>
                <c:pt idx="8664">
                  <c:v>41582</c:v>
                </c:pt>
                <c:pt idx="8665">
                  <c:v>41583</c:v>
                </c:pt>
                <c:pt idx="8666">
                  <c:v>41584</c:v>
                </c:pt>
                <c:pt idx="8667">
                  <c:v>41585</c:v>
                </c:pt>
                <c:pt idx="8668">
                  <c:v>41586</c:v>
                </c:pt>
                <c:pt idx="8669">
                  <c:v>41589</c:v>
                </c:pt>
                <c:pt idx="8670">
                  <c:v>41590</c:v>
                </c:pt>
                <c:pt idx="8671">
                  <c:v>41591</c:v>
                </c:pt>
                <c:pt idx="8672">
                  <c:v>41592</c:v>
                </c:pt>
                <c:pt idx="8673">
                  <c:v>41593</c:v>
                </c:pt>
                <c:pt idx="8674">
                  <c:v>41596</c:v>
                </c:pt>
                <c:pt idx="8675">
                  <c:v>41597</c:v>
                </c:pt>
                <c:pt idx="8676">
                  <c:v>41598</c:v>
                </c:pt>
                <c:pt idx="8677">
                  <c:v>41599</c:v>
                </c:pt>
                <c:pt idx="8678">
                  <c:v>41600</c:v>
                </c:pt>
                <c:pt idx="8679">
                  <c:v>41603</c:v>
                </c:pt>
                <c:pt idx="8680">
                  <c:v>41604</c:v>
                </c:pt>
                <c:pt idx="8681">
                  <c:v>41605</c:v>
                </c:pt>
                <c:pt idx="8682">
                  <c:v>41607</c:v>
                </c:pt>
                <c:pt idx="8683">
                  <c:v>41610</c:v>
                </c:pt>
                <c:pt idx="8684">
                  <c:v>41611</c:v>
                </c:pt>
                <c:pt idx="8685">
                  <c:v>41612</c:v>
                </c:pt>
                <c:pt idx="8686">
                  <c:v>41613</c:v>
                </c:pt>
                <c:pt idx="8687">
                  <c:v>41614</c:v>
                </c:pt>
                <c:pt idx="8688">
                  <c:v>41617</c:v>
                </c:pt>
                <c:pt idx="8689">
                  <c:v>41618</c:v>
                </c:pt>
                <c:pt idx="8690">
                  <c:v>41619</c:v>
                </c:pt>
                <c:pt idx="8691">
                  <c:v>41620</c:v>
                </c:pt>
                <c:pt idx="8692">
                  <c:v>41621</c:v>
                </c:pt>
                <c:pt idx="8693">
                  <c:v>41624</c:v>
                </c:pt>
                <c:pt idx="8694">
                  <c:v>41625</c:v>
                </c:pt>
                <c:pt idx="8695">
                  <c:v>41626</c:v>
                </c:pt>
                <c:pt idx="8696">
                  <c:v>41627</c:v>
                </c:pt>
                <c:pt idx="8697">
                  <c:v>41628</c:v>
                </c:pt>
                <c:pt idx="8698">
                  <c:v>41631</c:v>
                </c:pt>
                <c:pt idx="8699">
                  <c:v>41632</c:v>
                </c:pt>
                <c:pt idx="8700">
                  <c:v>41634</c:v>
                </c:pt>
                <c:pt idx="8701">
                  <c:v>41635</c:v>
                </c:pt>
                <c:pt idx="8702">
                  <c:v>41638</c:v>
                </c:pt>
                <c:pt idx="8703">
                  <c:v>41639</c:v>
                </c:pt>
                <c:pt idx="8704">
                  <c:v>41641</c:v>
                </c:pt>
                <c:pt idx="8705">
                  <c:v>41642</c:v>
                </c:pt>
                <c:pt idx="8706">
                  <c:v>41645</c:v>
                </c:pt>
                <c:pt idx="8707">
                  <c:v>41646</c:v>
                </c:pt>
                <c:pt idx="8708">
                  <c:v>41647</c:v>
                </c:pt>
                <c:pt idx="8709">
                  <c:v>41648</c:v>
                </c:pt>
                <c:pt idx="8710">
                  <c:v>41649</c:v>
                </c:pt>
                <c:pt idx="8711">
                  <c:v>41652</c:v>
                </c:pt>
                <c:pt idx="8712">
                  <c:v>41653</c:v>
                </c:pt>
                <c:pt idx="8713">
                  <c:v>41654</c:v>
                </c:pt>
                <c:pt idx="8714">
                  <c:v>41655</c:v>
                </c:pt>
                <c:pt idx="8715">
                  <c:v>41656</c:v>
                </c:pt>
                <c:pt idx="8716">
                  <c:v>41660</c:v>
                </c:pt>
                <c:pt idx="8717">
                  <c:v>41661</c:v>
                </c:pt>
                <c:pt idx="8718">
                  <c:v>41662</c:v>
                </c:pt>
                <c:pt idx="8719">
                  <c:v>41663</c:v>
                </c:pt>
                <c:pt idx="8720">
                  <c:v>41666</c:v>
                </c:pt>
                <c:pt idx="8721">
                  <c:v>41667</c:v>
                </c:pt>
                <c:pt idx="8722">
                  <c:v>41668</c:v>
                </c:pt>
                <c:pt idx="8723">
                  <c:v>41669</c:v>
                </c:pt>
                <c:pt idx="8724">
                  <c:v>41670</c:v>
                </c:pt>
                <c:pt idx="8725">
                  <c:v>41673</c:v>
                </c:pt>
                <c:pt idx="8726">
                  <c:v>41674</c:v>
                </c:pt>
                <c:pt idx="8727">
                  <c:v>41675</c:v>
                </c:pt>
                <c:pt idx="8728">
                  <c:v>41676</c:v>
                </c:pt>
                <c:pt idx="8729">
                  <c:v>41677</c:v>
                </c:pt>
                <c:pt idx="8730">
                  <c:v>41680</c:v>
                </c:pt>
                <c:pt idx="8731">
                  <c:v>41681</c:v>
                </c:pt>
                <c:pt idx="8732">
                  <c:v>41682</c:v>
                </c:pt>
                <c:pt idx="8733">
                  <c:v>41683</c:v>
                </c:pt>
                <c:pt idx="8734">
                  <c:v>41684</c:v>
                </c:pt>
                <c:pt idx="8735">
                  <c:v>41688</c:v>
                </c:pt>
                <c:pt idx="8736">
                  <c:v>41689</c:v>
                </c:pt>
                <c:pt idx="8737">
                  <c:v>41690</c:v>
                </c:pt>
                <c:pt idx="8738">
                  <c:v>41691</c:v>
                </c:pt>
                <c:pt idx="8739">
                  <c:v>41694</c:v>
                </c:pt>
                <c:pt idx="8740">
                  <c:v>41695</c:v>
                </c:pt>
                <c:pt idx="8741">
                  <c:v>41696</c:v>
                </c:pt>
                <c:pt idx="8742">
                  <c:v>41697</c:v>
                </c:pt>
                <c:pt idx="8743">
                  <c:v>41698</c:v>
                </c:pt>
                <c:pt idx="8744">
                  <c:v>41701</c:v>
                </c:pt>
                <c:pt idx="8745">
                  <c:v>41702</c:v>
                </c:pt>
                <c:pt idx="8746">
                  <c:v>41703</c:v>
                </c:pt>
                <c:pt idx="8747">
                  <c:v>41704</c:v>
                </c:pt>
                <c:pt idx="8748">
                  <c:v>41705</c:v>
                </c:pt>
                <c:pt idx="8749">
                  <c:v>41708</c:v>
                </c:pt>
                <c:pt idx="8750">
                  <c:v>41709</c:v>
                </c:pt>
                <c:pt idx="8751">
                  <c:v>41710</c:v>
                </c:pt>
                <c:pt idx="8752">
                  <c:v>41711</c:v>
                </c:pt>
                <c:pt idx="8753">
                  <c:v>41712</c:v>
                </c:pt>
                <c:pt idx="8754">
                  <c:v>41715</c:v>
                </c:pt>
                <c:pt idx="8755">
                  <c:v>41716</c:v>
                </c:pt>
                <c:pt idx="8756">
                  <c:v>41717</c:v>
                </c:pt>
                <c:pt idx="8757">
                  <c:v>41718</c:v>
                </c:pt>
                <c:pt idx="8758">
                  <c:v>41719</c:v>
                </c:pt>
                <c:pt idx="8759">
                  <c:v>41722</c:v>
                </c:pt>
                <c:pt idx="8760">
                  <c:v>41723</c:v>
                </c:pt>
                <c:pt idx="8761">
                  <c:v>41724</c:v>
                </c:pt>
                <c:pt idx="8762">
                  <c:v>41725</c:v>
                </c:pt>
                <c:pt idx="8763">
                  <c:v>41726</c:v>
                </c:pt>
                <c:pt idx="8764">
                  <c:v>41729</c:v>
                </c:pt>
                <c:pt idx="8765">
                  <c:v>41730</c:v>
                </c:pt>
                <c:pt idx="8766">
                  <c:v>41731</c:v>
                </c:pt>
                <c:pt idx="8767">
                  <c:v>41732</c:v>
                </c:pt>
                <c:pt idx="8768">
                  <c:v>41733</c:v>
                </c:pt>
                <c:pt idx="8769">
                  <c:v>41736</c:v>
                </c:pt>
                <c:pt idx="8770">
                  <c:v>41737</c:v>
                </c:pt>
                <c:pt idx="8771">
                  <c:v>41738</c:v>
                </c:pt>
                <c:pt idx="8772">
                  <c:v>41739</c:v>
                </c:pt>
                <c:pt idx="8773">
                  <c:v>41740</c:v>
                </c:pt>
                <c:pt idx="8774">
                  <c:v>41743</c:v>
                </c:pt>
                <c:pt idx="8775">
                  <c:v>41744</c:v>
                </c:pt>
                <c:pt idx="8776">
                  <c:v>41745</c:v>
                </c:pt>
                <c:pt idx="8777">
                  <c:v>41746</c:v>
                </c:pt>
                <c:pt idx="8778">
                  <c:v>41750</c:v>
                </c:pt>
                <c:pt idx="8779">
                  <c:v>41751</c:v>
                </c:pt>
                <c:pt idx="8780">
                  <c:v>41752</c:v>
                </c:pt>
                <c:pt idx="8781">
                  <c:v>41753</c:v>
                </c:pt>
                <c:pt idx="8782">
                  <c:v>41754</c:v>
                </c:pt>
                <c:pt idx="8783">
                  <c:v>41757</c:v>
                </c:pt>
                <c:pt idx="8784">
                  <c:v>41758</c:v>
                </c:pt>
                <c:pt idx="8785">
                  <c:v>41759</c:v>
                </c:pt>
                <c:pt idx="8786">
                  <c:v>41760</c:v>
                </c:pt>
                <c:pt idx="8787">
                  <c:v>41761</c:v>
                </c:pt>
                <c:pt idx="8788">
                  <c:v>41764</c:v>
                </c:pt>
                <c:pt idx="8789">
                  <c:v>41765</c:v>
                </c:pt>
                <c:pt idx="8790">
                  <c:v>41766</c:v>
                </c:pt>
                <c:pt idx="8791">
                  <c:v>41767</c:v>
                </c:pt>
                <c:pt idx="8792">
                  <c:v>41768</c:v>
                </c:pt>
                <c:pt idx="8793">
                  <c:v>41771</c:v>
                </c:pt>
                <c:pt idx="8794">
                  <c:v>41772</c:v>
                </c:pt>
                <c:pt idx="8795">
                  <c:v>41773</c:v>
                </c:pt>
                <c:pt idx="8796">
                  <c:v>41774</c:v>
                </c:pt>
                <c:pt idx="8797">
                  <c:v>41775</c:v>
                </c:pt>
                <c:pt idx="8798">
                  <c:v>41778</c:v>
                </c:pt>
                <c:pt idx="8799">
                  <c:v>41779</c:v>
                </c:pt>
                <c:pt idx="8800">
                  <c:v>41780</c:v>
                </c:pt>
                <c:pt idx="8801">
                  <c:v>41781</c:v>
                </c:pt>
                <c:pt idx="8802">
                  <c:v>41782</c:v>
                </c:pt>
                <c:pt idx="8803">
                  <c:v>41786</c:v>
                </c:pt>
                <c:pt idx="8804">
                  <c:v>41787</c:v>
                </c:pt>
                <c:pt idx="8805">
                  <c:v>41788</c:v>
                </c:pt>
                <c:pt idx="8806">
                  <c:v>41789</c:v>
                </c:pt>
                <c:pt idx="8807">
                  <c:v>41792</c:v>
                </c:pt>
                <c:pt idx="8808">
                  <c:v>41793</c:v>
                </c:pt>
                <c:pt idx="8809">
                  <c:v>41794</c:v>
                </c:pt>
                <c:pt idx="8810">
                  <c:v>41795</c:v>
                </c:pt>
                <c:pt idx="8811">
                  <c:v>41796</c:v>
                </c:pt>
                <c:pt idx="8812">
                  <c:v>41799</c:v>
                </c:pt>
                <c:pt idx="8813">
                  <c:v>41800</c:v>
                </c:pt>
                <c:pt idx="8814">
                  <c:v>41801</c:v>
                </c:pt>
                <c:pt idx="8815">
                  <c:v>41802</c:v>
                </c:pt>
                <c:pt idx="8816">
                  <c:v>41803</c:v>
                </c:pt>
                <c:pt idx="8817">
                  <c:v>41806</c:v>
                </c:pt>
                <c:pt idx="8818">
                  <c:v>41807</c:v>
                </c:pt>
                <c:pt idx="8819">
                  <c:v>41808</c:v>
                </c:pt>
                <c:pt idx="8820">
                  <c:v>41809</c:v>
                </c:pt>
                <c:pt idx="8821">
                  <c:v>41810</c:v>
                </c:pt>
                <c:pt idx="8822">
                  <c:v>41813</c:v>
                </c:pt>
                <c:pt idx="8823">
                  <c:v>41814</c:v>
                </c:pt>
                <c:pt idx="8824">
                  <c:v>41815</c:v>
                </c:pt>
                <c:pt idx="8825">
                  <c:v>41816</c:v>
                </c:pt>
                <c:pt idx="8826">
                  <c:v>41817</c:v>
                </c:pt>
                <c:pt idx="8827">
                  <c:v>41820</c:v>
                </c:pt>
                <c:pt idx="8828">
                  <c:v>41821</c:v>
                </c:pt>
                <c:pt idx="8829">
                  <c:v>41822</c:v>
                </c:pt>
                <c:pt idx="8830">
                  <c:v>41823</c:v>
                </c:pt>
                <c:pt idx="8831">
                  <c:v>41827</c:v>
                </c:pt>
                <c:pt idx="8832">
                  <c:v>41828</c:v>
                </c:pt>
                <c:pt idx="8833">
                  <c:v>41829</c:v>
                </c:pt>
                <c:pt idx="8834">
                  <c:v>41830</c:v>
                </c:pt>
                <c:pt idx="8835">
                  <c:v>41831</c:v>
                </c:pt>
                <c:pt idx="8836">
                  <c:v>41834</c:v>
                </c:pt>
                <c:pt idx="8837">
                  <c:v>41835</c:v>
                </c:pt>
                <c:pt idx="8838">
                  <c:v>41836</c:v>
                </c:pt>
                <c:pt idx="8839">
                  <c:v>41837</c:v>
                </c:pt>
                <c:pt idx="8840">
                  <c:v>41838</c:v>
                </c:pt>
                <c:pt idx="8841">
                  <c:v>41841</c:v>
                </c:pt>
                <c:pt idx="8842">
                  <c:v>41842</c:v>
                </c:pt>
                <c:pt idx="8843">
                  <c:v>41843</c:v>
                </c:pt>
                <c:pt idx="8844">
                  <c:v>41844</c:v>
                </c:pt>
                <c:pt idx="8845">
                  <c:v>41845</c:v>
                </c:pt>
                <c:pt idx="8846">
                  <c:v>41848</c:v>
                </c:pt>
                <c:pt idx="8847">
                  <c:v>41849</c:v>
                </c:pt>
                <c:pt idx="8848">
                  <c:v>41850</c:v>
                </c:pt>
                <c:pt idx="8849">
                  <c:v>41851</c:v>
                </c:pt>
                <c:pt idx="8850">
                  <c:v>41852</c:v>
                </c:pt>
                <c:pt idx="8851">
                  <c:v>41855</c:v>
                </c:pt>
                <c:pt idx="8852">
                  <c:v>41856</c:v>
                </c:pt>
                <c:pt idx="8853">
                  <c:v>41857</c:v>
                </c:pt>
                <c:pt idx="8854">
                  <c:v>41858</c:v>
                </c:pt>
                <c:pt idx="8855">
                  <c:v>41859</c:v>
                </c:pt>
                <c:pt idx="8856">
                  <c:v>41862</c:v>
                </c:pt>
                <c:pt idx="8857">
                  <c:v>41863</c:v>
                </c:pt>
                <c:pt idx="8858">
                  <c:v>41864</c:v>
                </c:pt>
                <c:pt idx="8859">
                  <c:v>41865</c:v>
                </c:pt>
                <c:pt idx="8860">
                  <c:v>41866</c:v>
                </c:pt>
                <c:pt idx="8861">
                  <c:v>41869</c:v>
                </c:pt>
                <c:pt idx="8862">
                  <c:v>41870</c:v>
                </c:pt>
                <c:pt idx="8863">
                  <c:v>41871</c:v>
                </c:pt>
                <c:pt idx="8864">
                  <c:v>41872</c:v>
                </c:pt>
                <c:pt idx="8865">
                  <c:v>41873</c:v>
                </c:pt>
                <c:pt idx="8866">
                  <c:v>41876</c:v>
                </c:pt>
                <c:pt idx="8867">
                  <c:v>41877</c:v>
                </c:pt>
                <c:pt idx="8868">
                  <c:v>41878</c:v>
                </c:pt>
                <c:pt idx="8869">
                  <c:v>41879</c:v>
                </c:pt>
                <c:pt idx="8870">
                  <c:v>41880</c:v>
                </c:pt>
                <c:pt idx="8871">
                  <c:v>41884</c:v>
                </c:pt>
                <c:pt idx="8872">
                  <c:v>41885</c:v>
                </c:pt>
                <c:pt idx="8873">
                  <c:v>41886</c:v>
                </c:pt>
                <c:pt idx="8874">
                  <c:v>41887</c:v>
                </c:pt>
                <c:pt idx="8875">
                  <c:v>41890</c:v>
                </c:pt>
                <c:pt idx="8876">
                  <c:v>41891</c:v>
                </c:pt>
                <c:pt idx="8877">
                  <c:v>41892</c:v>
                </c:pt>
                <c:pt idx="8878">
                  <c:v>41893</c:v>
                </c:pt>
                <c:pt idx="8879">
                  <c:v>41894</c:v>
                </c:pt>
                <c:pt idx="8880">
                  <c:v>41897</c:v>
                </c:pt>
                <c:pt idx="8881">
                  <c:v>41898</c:v>
                </c:pt>
                <c:pt idx="8882">
                  <c:v>41899</c:v>
                </c:pt>
                <c:pt idx="8883">
                  <c:v>41900</c:v>
                </c:pt>
                <c:pt idx="8884">
                  <c:v>41901</c:v>
                </c:pt>
                <c:pt idx="8885">
                  <c:v>41904</c:v>
                </c:pt>
                <c:pt idx="8886">
                  <c:v>41905</c:v>
                </c:pt>
                <c:pt idx="8887">
                  <c:v>41906</c:v>
                </c:pt>
                <c:pt idx="8888">
                  <c:v>41907</c:v>
                </c:pt>
                <c:pt idx="8889">
                  <c:v>41908</c:v>
                </c:pt>
                <c:pt idx="8890">
                  <c:v>41911</c:v>
                </c:pt>
                <c:pt idx="8891">
                  <c:v>41912</c:v>
                </c:pt>
                <c:pt idx="8892">
                  <c:v>41913</c:v>
                </c:pt>
                <c:pt idx="8893">
                  <c:v>41914</c:v>
                </c:pt>
                <c:pt idx="8894">
                  <c:v>41915</c:v>
                </c:pt>
                <c:pt idx="8895">
                  <c:v>41918</c:v>
                </c:pt>
                <c:pt idx="8896">
                  <c:v>41919</c:v>
                </c:pt>
                <c:pt idx="8897">
                  <c:v>41920</c:v>
                </c:pt>
                <c:pt idx="8898">
                  <c:v>41921</c:v>
                </c:pt>
                <c:pt idx="8899">
                  <c:v>41922</c:v>
                </c:pt>
                <c:pt idx="8900">
                  <c:v>41925</c:v>
                </c:pt>
                <c:pt idx="8901">
                  <c:v>41926</c:v>
                </c:pt>
                <c:pt idx="8902">
                  <c:v>41927</c:v>
                </c:pt>
                <c:pt idx="8903">
                  <c:v>41928</c:v>
                </c:pt>
                <c:pt idx="8904">
                  <c:v>41929</c:v>
                </c:pt>
                <c:pt idx="8905">
                  <c:v>41932</c:v>
                </c:pt>
                <c:pt idx="8906">
                  <c:v>41933</c:v>
                </c:pt>
                <c:pt idx="8907">
                  <c:v>41934</c:v>
                </c:pt>
                <c:pt idx="8908">
                  <c:v>41935</c:v>
                </c:pt>
                <c:pt idx="8909">
                  <c:v>41936</c:v>
                </c:pt>
                <c:pt idx="8910">
                  <c:v>41939</c:v>
                </c:pt>
                <c:pt idx="8911">
                  <c:v>41940</c:v>
                </c:pt>
                <c:pt idx="8912">
                  <c:v>41941</c:v>
                </c:pt>
                <c:pt idx="8913">
                  <c:v>41942</c:v>
                </c:pt>
                <c:pt idx="8914">
                  <c:v>41943</c:v>
                </c:pt>
                <c:pt idx="8915">
                  <c:v>41946</c:v>
                </c:pt>
                <c:pt idx="8916">
                  <c:v>41947</c:v>
                </c:pt>
                <c:pt idx="8917">
                  <c:v>41948</c:v>
                </c:pt>
                <c:pt idx="8918">
                  <c:v>41949</c:v>
                </c:pt>
                <c:pt idx="8919">
                  <c:v>41950</c:v>
                </c:pt>
                <c:pt idx="8920">
                  <c:v>41953</c:v>
                </c:pt>
                <c:pt idx="8921">
                  <c:v>41954</c:v>
                </c:pt>
                <c:pt idx="8922">
                  <c:v>41955</c:v>
                </c:pt>
                <c:pt idx="8923">
                  <c:v>41956</c:v>
                </c:pt>
                <c:pt idx="8924">
                  <c:v>41957</c:v>
                </c:pt>
                <c:pt idx="8925">
                  <c:v>41960</c:v>
                </c:pt>
                <c:pt idx="8926">
                  <c:v>41961</c:v>
                </c:pt>
                <c:pt idx="8927">
                  <c:v>41962</c:v>
                </c:pt>
                <c:pt idx="8928">
                  <c:v>41963</c:v>
                </c:pt>
                <c:pt idx="8929">
                  <c:v>41964</c:v>
                </c:pt>
                <c:pt idx="8930">
                  <c:v>41967</c:v>
                </c:pt>
                <c:pt idx="8931">
                  <c:v>41968</c:v>
                </c:pt>
                <c:pt idx="8932">
                  <c:v>41969</c:v>
                </c:pt>
                <c:pt idx="8933">
                  <c:v>41971</c:v>
                </c:pt>
                <c:pt idx="8934">
                  <c:v>41974</c:v>
                </c:pt>
                <c:pt idx="8935">
                  <c:v>41975</c:v>
                </c:pt>
                <c:pt idx="8936">
                  <c:v>41976</c:v>
                </c:pt>
                <c:pt idx="8937">
                  <c:v>41977</c:v>
                </c:pt>
                <c:pt idx="8938">
                  <c:v>41978</c:v>
                </c:pt>
                <c:pt idx="8939">
                  <c:v>41981</c:v>
                </c:pt>
                <c:pt idx="8940">
                  <c:v>41982</c:v>
                </c:pt>
                <c:pt idx="8941">
                  <c:v>41983</c:v>
                </c:pt>
                <c:pt idx="8942">
                  <c:v>41984</c:v>
                </c:pt>
                <c:pt idx="8943">
                  <c:v>41985</c:v>
                </c:pt>
                <c:pt idx="8944">
                  <c:v>41988</c:v>
                </c:pt>
                <c:pt idx="8945">
                  <c:v>41989</c:v>
                </c:pt>
                <c:pt idx="8946">
                  <c:v>41990</c:v>
                </c:pt>
                <c:pt idx="8947">
                  <c:v>41991</c:v>
                </c:pt>
                <c:pt idx="8948">
                  <c:v>41992</c:v>
                </c:pt>
                <c:pt idx="8949">
                  <c:v>41995</c:v>
                </c:pt>
                <c:pt idx="8950">
                  <c:v>41996</c:v>
                </c:pt>
                <c:pt idx="8951">
                  <c:v>41997</c:v>
                </c:pt>
                <c:pt idx="8952">
                  <c:v>41999</c:v>
                </c:pt>
                <c:pt idx="8953">
                  <c:v>42002</c:v>
                </c:pt>
                <c:pt idx="8954">
                  <c:v>42003</c:v>
                </c:pt>
                <c:pt idx="8955">
                  <c:v>42004</c:v>
                </c:pt>
                <c:pt idx="8956">
                  <c:v>42006</c:v>
                </c:pt>
                <c:pt idx="8957">
                  <c:v>42009</c:v>
                </c:pt>
                <c:pt idx="8958">
                  <c:v>42010</c:v>
                </c:pt>
                <c:pt idx="8959">
                  <c:v>42011</c:v>
                </c:pt>
                <c:pt idx="8960">
                  <c:v>42012</c:v>
                </c:pt>
                <c:pt idx="8961">
                  <c:v>42013</c:v>
                </c:pt>
                <c:pt idx="8962">
                  <c:v>42016</c:v>
                </c:pt>
                <c:pt idx="8963">
                  <c:v>42017</c:v>
                </c:pt>
                <c:pt idx="8964">
                  <c:v>42018</c:v>
                </c:pt>
                <c:pt idx="8965">
                  <c:v>42019</c:v>
                </c:pt>
                <c:pt idx="8966">
                  <c:v>42020</c:v>
                </c:pt>
                <c:pt idx="8967">
                  <c:v>42024</c:v>
                </c:pt>
                <c:pt idx="8968">
                  <c:v>42025</c:v>
                </c:pt>
                <c:pt idx="8969">
                  <c:v>42026</c:v>
                </c:pt>
                <c:pt idx="8970">
                  <c:v>42027</c:v>
                </c:pt>
                <c:pt idx="8971">
                  <c:v>42030</c:v>
                </c:pt>
                <c:pt idx="8972">
                  <c:v>42031</c:v>
                </c:pt>
                <c:pt idx="8973">
                  <c:v>42032</c:v>
                </c:pt>
                <c:pt idx="8974">
                  <c:v>42033</c:v>
                </c:pt>
                <c:pt idx="8975">
                  <c:v>42034</c:v>
                </c:pt>
                <c:pt idx="8976">
                  <c:v>42037</c:v>
                </c:pt>
                <c:pt idx="8977">
                  <c:v>42038</c:v>
                </c:pt>
                <c:pt idx="8978">
                  <c:v>42039</c:v>
                </c:pt>
                <c:pt idx="8979">
                  <c:v>42040</c:v>
                </c:pt>
                <c:pt idx="8980">
                  <c:v>42041</c:v>
                </c:pt>
                <c:pt idx="8981">
                  <c:v>42044</c:v>
                </c:pt>
                <c:pt idx="8982">
                  <c:v>42045</c:v>
                </c:pt>
                <c:pt idx="8983">
                  <c:v>42046</c:v>
                </c:pt>
                <c:pt idx="8984">
                  <c:v>42047</c:v>
                </c:pt>
                <c:pt idx="8985">
                  <c:v>42048</c:v>
                </c:pt>
                <c:pt idx="8986">
                  <c:v>42052</c:v>
                </c:pt>
                <c:pt idx="8987">
                  <c:v>42053</c:v>
                </c:pt>
                <c:pt idx="8988">
                  <c:v>42054</c:v>
                </c:pt>
                <c:pt idx="8989">
                  <c:v>42055</c:v>
                </c:pt>
                <c:pt idx="8990">
                  <c:v>42058</c:v>
                </c:pt>
                <c:pt idx="8991">
                  <c:v>42059</c:v>
                </c:pt>
                <c:pt idx="8992">
                  <c:v>42060</c:v>
                </c:pt>
                <c:pt idx="8993">
                  <c:v>42061</c:v>
                </c:pt>
                <c:pt idx="8994">
                  <c:v>42062</c:v>
                </c:pt>
                <c:pt idx="8995">
                  <c:v>42065</c:v>
                </c:pt>
                <c:pt idx="8996">
                  <c:v>42066</c:v>
                </c:pt>
                <c:pt idx="8997">
                  <c:v>42067</c:v>
                </c:pt>
                <c:pt idx="8998">
                  <c:v>42068</c:v>
                </c:pt>
                <c:pt idx="8999">
                  <c:v>42069</c:v>
                </c:pt>
                <c:pt idx="9000">
                  <c:v>42072</c:v>
                </c:pt>
                <c:pt idx="9001">
                  <c:v>42073</c:v>
                </c:pt>
                <c:pt idx="9002">
                  <c:v>42074</c:v>
                </c:pt>
                <c:pt idx="9003">
                  <c:v>42075</c:v>
                </c:pt>
                <c:pt idx="9004">
                  <c:v>42076</c:v>
                </c:pt>
                <c:pt idx="9005">
                  <c:v>42079</c:v>
                </c:pt>
                <c:pt idx="9006">
                  <c:v>42080</c:v>
                </c:pt>
                <c:pt idx="9007">
                  <c:v>42081</c:v>
                </c:pt>
                <c:pt idx="9008">
                  <c:v>42082</c:v>
                </c:pt>
                <c:pt idx="9009">
                  <c:v>42083</c:v>
                </c:pt>
                <c:pt idx="9010">
                  <c:v>42086</c:v>
                </c:pt>
                <c:pt idx="9011">
                  <c:v>42087</c:v>
                </c:pt>
                <c:pt idx="9012">
                  <c:v>42088</c:v>
                </c:pt>
                <c:pt idx="9013">
                  <c:v>42089</c:v>
                </c:pt>
                <c:pt idx="9014">
                  <c:v>42090</c:v>
                </c:pt>
                <c:pt idx="9015">
                  <c:v>42093</c:v>
                </c:pt>
                <c:pt idx="9016">
                  <c:v>42094</c:v>
                </c:pt>
                <c:pt idx="9017">
                  <c:v>42095</c:v>
                </c:pt>
                <c:pt idx="9018">
                  <c:v>42096</c:v>
                </c:pt>
                <c:pt idx="9019">
                  <c:v>42100</c:v>
                </c:pt>
                <c:pt idx="9020">
                  <c:v>42101</c:v>
                </c:pt>
                <c:pt idx="9021">
                  <c:v>42102</c:v>
                </c:pt>
                <c:pt idx="9022">
                  <c:v>42103</c:v>
                </c:pt>
                <c:pt idx="9023">
                  <c:v>42104</c:v>
                </c:pt>
                <c:pt idx="9024">
                  <c:v>42107</c:v>
                </c:pt>
                <c:pt idx="9025">
                  <c:v>42108</c:v>
                </c:pt>
                <c:pt idx="9026">
                  <c:v>42109</c:v>
                </c:pt>
                <c:pt idx="9027">
                  <c:v>42110</c:v>
                </c:pt>
                <c:pt idx="9028">
                  <c:v>42111</c:v>
                </c:pt>
                <c:pt idx="9029">
                  <c:v>42114</c:v>
                </c:pt>
                <c:pt idx="9030">
                  <c:v>42115</c:v>
                </c:pt>
                <c:pt idx="9031">
                  <c:v>42116</c:v>
                </c:pt>
                <c:pt idx="9032">
                  <c:v>42117</c:v>
                </c:pt>
                <c:pt idx="9033">
                  <c:v>42118</c:v>
                </c:pt>
                <c:pt idx="9034">
                  <c:v>42121</c:v>
                </c:pt>
                <c:pt idx="9035">
                  <c:v>42122</c:v>
                </c:pt>
                <c:pt idx="9036">
                  <c:v>42123</c:v>
                </c:pt>
                <c:pt idx="9037">
                  <c:v>42124</c:v>
                </c:pt>
                <c:pt idx="9038">
                  <c:v>42125</c:v>
                </c:pt>
                <c:pt idx="9039">
                  <c:v>42128</c:v>
                </c:pt>
                <c:pt idx="9040">
                  <c:v>42129</c:v>
                </c:pt>
                <c:pt idx="9041">
                  <c:v>42130</c:v>
                </c:pt>
                <c:pt idx="9042">
                  <c:v>42131</c:v>
                </c:pt>
                <c:pt idx="9043">
                  <c:v>42132</c:v>
                </c:pt>
                <c:pt idx="9044">
                  <c:v>42135</c:v>
                </c:pt>
                <c:pt idx="9045">
                  <c:v>42136</c:v>
                </c:pt>
                <c:pt idx="9046">
                  <c:v>42137</c:v>
                </c:pt>
                <c:pt idx="9047">
                  <c:v>42138</c:v>
                </c:pt>
                <c:pt idx="9048">
                  <c:v>42139</c:v>
                </c:pt>
                <c:pt idx="9049">
                  <c:v>42142</c:v>
                </c:pt>
                <c:pt idx="9050">
                  <c:v>42143</c:v>
                </c:pt>
                <c:pt idx="9051">
                  <c:v>42144</c:v>
                </c:pt>
                <c:pt idx="9052">
                  <c:v>42145</c:v>
                </c:pt>
                <c:pt idx="9053">
                  <c:v>42146</c:v>
                </c:pt>
                <c:pt idx="9054">
                  <c:v>42150</c:v>
                </c:pt>
                <c:pt idx="9055">
                  <c:v>42151</c:v>
                </c:pt>
                <c:pt idx="9056">
                  <c:v>42152</c:v>
                </c:pt>
                <c:pt idx="9057">
                  <c:v>42153</c:v>
                </c:pt>
                <c:pt idx="9058">
                  <c:v>42156</c:v>
                </c:pt>
                <c:pt idx="9059">
                  <c:v>42157</c:v>
                </c:pt>
                <c:pt idx="9060">
                  <c:v>42158</c:v>
                </c:pt>
                <c:pt idx="9061">
                  <c:v>42159</c:v>
                </c:pt>
                <c:pt idx="9062">
                  <c:v>42160</c:v>
                </c:pt>
                <c:pt idx="9063">
                  <c:v>42163</c:v>
                </c:pt>
                <c:pt idx="9064">
                  <c:v>42164</c:v>
                </c:pt>
                <c:pt idx="9065">
                  <c:v>42165</c:v>
                </c:pt>
                <c:pt idx="9066">
                  <c:v>42166</c:v>
                </c:pt>
                <c:pt idx="9067">
                  <c:v>42167</c:v>
                </c:pt>
                <c:pt idx="9068">
                  <c:v>42170</c:v>
                </c:pt>
                <c:pt idx="9069">
                  <c:v>42171</c:v>
                </c:pt>
                <c:pt idx="9070">
                  <c:v>42172</c:v>
                </c:pt>
                <c:pt idx="9071">
                  <c:v>42173</c:v>
                </c:pt>
                <c:pt idx="9072">
                  <c:v>42174</c:v>
                </c:pt>
                <c:pt idx="9073">
                  <c:v>42177</c:v>
                </c:pt>
                <c:pt idx="9074">
                  <c:v>42178</c:v>
                </c:pt>
                <c:pt idx="9075">
                  <c:v>42179</c:v>
                </c:pt>
                <c:pt idx="9076">
                  <c:v>42180</c:v>
                </c:pt>
                <c:pt idx="9077">
                  <c:v>42181</c:v>
                </c:pt>
                <c:pt idx="9078">
                  <c:v>42184</c:v>
                </c:pt>
                <c:pt idx="9079">
                  <c:v>42185</c:v>
                </c:pt>
                <c:pt idx="9080">
                  <c:v>42186</c:v>
                </c:pt>
                <c:pt idx="9081">
                  <c:v>42187</c:v>
                </c:pt>
                <c:pt idx="9082">
                  <c:v>42191</c:v>
                </c:pt>
                <c:pt idx="9083">
                  <c:v>42192</c:v>
                </c:pt>
                <c:pt idx="9084">
                  <c:v>42193</c:v>
                </c:pt>
                <c:pt idx="9085">
                  <c:v>42194</c:v>
                </c:pt>
                <c:pt idx="9086">
                  <c:v>42195</c:v>
                </c:pt>
                <c:pt idx="9087">
                  <c:v>42198</c:v>
                </c:pt>
                <c:pt idx="9088">
                  <c:v>42199</c:v>
                </c:pt>
                <c:pt idx="9089">
                  <c:v>42200</c:v>
                </c:pt>
                <c:pt idx="9090">
                  <c:v>42201</c:v>
                </c:pt>
                <c:pt idx="9091">
                  <c:v>42202</c:v>
                </c:pt>
                <c:pt idx="9092">
                  <c:v>42205</c:v>
                </c:pt>
                <c:pt idx="9093">
                  <c:v>42206</c:v>
                </c:pt>
                <c:pt idx="9094">
                  <c:v>42207</c:v>
                </c:pt>
                <c:pt idx="9095">
                  <c:v>42208</c:v>
                </c:pt>
                <c:pt idx="9096">
                  <c:v>42209</c:v>
                </c:pt>
                <c:pt idx="9097">
                  <c:v>42212</c:v>
                </c:pt>
                <c:pt idx="9098">
                  <c:v>42213</c:v>
                </c:pt>
                <c:pt idx="9099">
                  <c:v>42214</c:v>
                </c:pt>
                <c:pt idx="9100">
                  <c:v>42215</c:v>
                </c:pt>
                <c:pt idx="9101">
                  <c:v>42216</c:v>
                </c:pt>
                <c:pt idx="9102">
                  <c:v>42219</c:v>
                </c:pt>
                <c:pt idx="9103">
                  <c:v>42220</c:v>
                </c:pt>
                <c:pt idx="9104">
                  <c:v>42221</c:v>
                </c:pt>
                <c:pt idx="9105">
                  <c:v>42222</c:v>
                </c:pt>
                <c:pt idx="9106">
                  <c:v>42223</c:v>
                </c:pt>
                <c:pt idx="9107">
                  <c:v>42226</c:v>
                </c:pt>
                <c:pt idx="9108">
                  <c:v>42227</c:v>
                </c:pt>
                <c:pt idx="9109">
                  <c:v>42228</c:v>
                </c:pt>
                <c:pt idx="9110">
                  <c:v>42229</c:v>
                </c:pt>
                <c:pt idx="9111">
                  <c:v>42230</c:v>
                </c:pt>
                <c:pt idx="9112">
                  <c:v>42233</c:v>
                </c:pt>
                <c:pt idx="9113">
                  <c:v>42234</c:v>
                </c:pt>
                <c:pt idx="9114">
                  <c:v>42235</c:v>
                </c:pt>
                <c:pt idx="9115">
                  <c:v>42236</c:v>
                </c:pt>
                <c:pt idx="9116">
                  <c:v>42237</c:v>
                </c:pt>
                <c:pt idx="9117">
                  <c:v>42240</c:v>
                </c:pt>
                <c:pt idx="9118">
                  <c:v>42241</c:v>
                </c:pt>
                <c:pt idx="9119">
                  <c:v>42242</c:v>
                </c:pt>
                <c:pt idx="9120">
                  <c:v>42243</c:v>
                </c:pt>
                <c:pt idx="9121">
                  <c:v>42244</c:v>
                </c:pt>
                <c:pt idx="9122">
                  <c:v>42247</c:v>
                </c:pt>
                <c:pt idx="9123">
                  <c:v>42248</c:v>
                </c:pt>
                <c:pt idx="9124">
                  <c:v>42249</c:v>
                </c:pt>
                <c:pt idx="9125">
                  <c:v>42250</c:v>
                </c:pt>
                <c:pt idx="9126">
                  <c:v>42251</c:v>
                </c:pt>
                <c:pt idx="9127">
                  <c:v>42255</c:v>
                </c:pt>
                <c:pt idx="9128">
                  <c:v>42256</c:v>
                </c:pt>
                <c:pt idx="9129">
                  <c:v>42257</c:v>
                </c:pt>
                <c:pt idx="9130">
                  <c:v>42258</c:v>
                </c:pt>
                <c:pt idx="9131">
                  <c:v>42261</c:v>
                </c:pt>
                <c:pt idx="9132">
                  <c:v>42262</c:v>
                </c:pt>
                <c:pt idx="9133">
                  <c:v>42263</c:v>
                </c:pt>
                <c:pt idx="9134">
                  <c:v>42264</c:v>
                </c:pt>
                <c:pt idx="9135">
                  <c:v>42265</c:v>
                </c:pt>
                <c:pt idx="9136">
                  <c:v>42268</c:v>
                </c:pt>
                <c:pt idx="9137">
                  <c:v>42269</c:v>
                </c:pt>
                <c:pt idx="9138">
                  <c:v>42270</c:v>
                </c:pt>
                <c:pt idx="9139">
                  <c:v>42271</c:v>
                </c:pt>
                <c:pt idx="9140">
                  <c:v>42272</c:v>
                </c:pt>
                <c:pt idx="9141">
                  <c:v>42275</c:v>
                </c:pt>
                <c:pt idx="9142">
                  <c:v>42276</c:v>
                </c:pt>
                <c:pt idx="9143">
                  <c:v>42277</c:v>
                </c:pt>
                <c:pt idx="9144">
                  <c:v>42278</c:v>
                </c:pt>
                <c:pt idx="9145">
                  <c:v>42279</c:v>
                </c:pt>
                <c:pt idx="9146">
                  <c:v>42282</c:v>
                </c:pt>
                <c:pt idx="9147">
                  <c:v>42283</c:v>
                </c:pt>
                <c:pt idx="9148">
                  <c:v>42284</c:v>
                </c:pt>
                <c:pt idx="9149">
                  <c:v>42285</c:v>
                </c:pt>
                <c:pt idx="9150">
                  <c:v>42286</c:v>
                </c:pt>
                <c:pt idx="9151">
                  <c:v>42289</c:v>
                </c:pt>
                <c:pt idx="9152">
                  <c:v>42290</c:v>
                </c:pt>
                <c:pt idx="9153">
                  <c:v>42291</c:v>
                </c:pt>
                <c:pt idx="9154">
                  <c:v>42292</c:v>
                </c:pt>
                <c:pt idx="9155">
                  <c:v>42293</c:v>
                </c:pt>
                <c:pt idx="9156">
                  <c:v>42296</c:v>
                </c:pt>
                <c:pt idx="9157">
                  <c:v>42297</c:v>
                </c:pt>
                <c:pt idx="9158">
                  <c:v>42298</c:v>
                </c:pt>
                <c:pt idx="9159">
                  <c:v>42299</c:v>
                </c:pt>
                <c:pt idx="9160">
                  <c:v>42300</c:v>
                </c:pt>
                <c:pt idx="9161">
                  <c:v>42303</c:v>
                </c:pt>
                <c:pt idx="9162">
                  <c:v>42304</c:v>
                </c:pt>
                <c:pt idx="9163">
                  <c:v>42305</c:v>
                </c:pt>
                <c:pt idx="9164">
                  <c:v>42306</c:v>
                </c:pt>
                <c:pt idx="9165">
                  <c:v>42307</c:v>
                </c:pt>
                <c:pt idx="9166">
                  <c:v>42310</c:v>
                </c:pt>
                <c:pt idx="9167">
                  <c:v>42311</c:v>
                </c:pt>
                <c:pt idx="9168">
                  <c:v>42312</c:v>
                </c:pt>
                <c:pt idx="9169">
                  <c:v>42313</c:v>
                </c:pt>
                <c:pt idx="9170">
                  <c:v>42314</c:v>
                </c:pt>
                <c:pt idx="9171">
                  <c:v>42317</c:v>
                </c:pt>
                <c:pt idx="9172">
                  <c:v>42318</c:v>
                </c:pt>
                <c:pt idx="9173">
                  <c:v>42319</c:v>
                </c:pt>
                <c:pt idx="9174">
                  <c:v>42320</c:v>
                </c:pt>
                <c:pt idx="9175">
                  <c:v>42321</c:v>
                </c:pt>
                <c:pt idx="9176">
                  <c:v>42324</c:v>
                </c:pt>
                <c:pt idx="9177">
                  <c:v>42325</c:v>
                </c:pt>
                <c:pt idx="9178">
                  <c:v>42326</c:v>
                </c:pt>
                <c:pt idx="9179">
                  <c:v>42327</c:v>
                </c:pt>
                <c:pt idx="9180">
                  <c:v>42328</c:v>
                </c:pt>
                <c:pt idx="9181">
                  <c:v>42331</c:v>
                </c:pt>
                <c:pt idx="9182">
                  <c:v>42332</c:v>
                </c:pt>
                <c:pt idx="9183">
                  <c:v>42333</c:v>
                </c:pt>
                <c:pt idx="9184">
                  <c:v>42335</c:v>
                </c:pt>
                <c:pt idx="9185">
                  <c:v>42338</c:v>
                </c:pt>
                <c:pt idx="9186">
                  <c:v>42339</c:v>
                </c:pt>
                <c:pt idx="9187">
                  <c:v>42340</c:v>
                </c:pt>
                <c:pt idx="9188">
                  <c:v>42341</c:v>
                </c:pt>
                <c:pt idx="9189">
                  <c:v>42342</c:v>
                </c:pt>
                <c:pt idx="9190">
                  <c:v>42345</c:v>
                </c:pt>
                <c:pt idx="9191">
                  <c:v>42346</c:v>
                </c:pt>
                <c:pt idx="9192">
                  <c:v>42347</c:v>
                </c:pt>
                <c:pt idx="9193">
                  <c:v>42348</c:v>
                </c:pt>
                <c:pt idx="9194">
                  <c:v>42349</c:v>
                </c:pt>
                <c:pt idx="9195">
                  <c:v>42352</c:v>
                </c:pt>
                <c:pt idx="9196">
                  <c:v>42353</c:v>
                </c:pt>
                <c:pt idx="9197">
                  <c:v>42354</c:v>
                </c:pt>
                <c:pt idx="9198">
                  <c:v>42355</c:v>
                </c:pt>
                <c:pt idx="9199">
                  <c:v>42356</c:v>
                </c:pt>
                <c:pt idx="9200">
                  <c:v>42359</c:v>
                </c:pt>
                <c:pt idx="9201">
                  <c:v>42360</c:v>
                </c:pt>
                <c:pt idx="9202">
                  <c:v>42361</c:v>
                </c:pt>
                <c:pt idx="9203">
                  <c:v>42362</c:v>
                </c:pt>
                <c:pt idx="9204">
                  <c:v>42366</c:v>
                </c:pt>
                <c:pt idx="9205">
                  <c:v>42367</c:v>
                </c:pt>
                <c:pt idx="9206">
                  <c:v>42368</c:v>
                </c:pt>
                <c:pt idx="9207">
                  <c:v>42369</c:v>
                </c:pt>
                <c:pt idx="9208">
                  <c:v>42373</c:v>
                </c:pt>
                <c:pt idx="9209">
                  <c:v>42374</c:v>
                </c:pt>
                <c:pt idx="9210">
                  <c:v>42375</c:v>
                </c:pt>
                <c:pt idx="9211">
                  <c:v>42376</c:v>
                </c:pt>
                <c:pt idx="9212">
                  <c:v>42377</c:v>
                </c:pt>
                <c:pt idx="9213">
                  <c:v>42380</c:v>
                </c:pt>
                <c:pt idx="9214">
                  <c:v>42381</c:v>
                </c:pt>
                <c:pt idx="9215">
                  <c:v>42382</c:v>
                </c:pt>
                <c:pt idx="9216">
                  <c:v>42383</c:v>
                </c:pt>
                <c:pt idx="9217">
                  <c:v>42384</c:v>
                </c:pt>
                <c:pt idx="9218">
                  <c:v>42388</c:v>
                </c:pt>
                <c:pt idx="9219">
                  <c:v>42389</c:v>
                </c:pt>
                <c:pt idx="9220">
                  <c:v>42390</c:v>
                </c:pt>
                <c:pt idx="9221">
                  <c:v>42391</c:v>
                </c:pt>
                <c:pt idx="9222">
                  <c:v>42394</c:v>
                </c:pt>
                <c:pt idx="9223">
                  <c:v>42395</c:v>
                </c:pt>
                <c:pt idx="9224">
                  <c:v>42396</c:v>
                </c:pt>
                <c:pt idx="9225">
                  <c:v>42397</c:v>
                </c:pt>
                <c:pt idx="9226">
                  <c:v>42398</c:v>
                </c:pt>
                <c:pt idx="9227">
                  <c:v>42401</c:v>
                </c:pt>
                <c:pt idx="9228">
                  <c:v>42402</c:v>
                </c:pt>
                <c:pt idx="9229">
                  <c:v>42403</c:v>
                </c:pt>
                <c:pt idx="9230">
                  <c:v>42404</c:v>
                </c:pt>
                <c:pt idx="9231">
                  <c:v>42405</c:v>
                </c:pt>
                <c:pt idx="9232">
                  <c:v>42408</c:v>
                </c:pt>
                <c:pt idx="9233">
                  <c:v>42409</c:v>
                </c:pt>
                <c:pt idx="9234">
                  <c:v>42410</c:v>
                </c:pt>
                <c:pt idx="9235">
                  <c:v>42411</c:v>
                </c:pt>
                <c:pt idx="9236">
                  <c:v>42412</c:v>
                </c:pt>
                <c:pt idx="9237">
                  <c:v>42416</c:v>
                </c:pt>
                <c:pt idx="9238">
                  <c:v>42417</c:v>
                </c:pt>
                <c:pt idx="9239">
                  <c:v>42418</c:v>
                </c:pt>
                <c:pt idx="9240">
                  <c:v>42419</c:v>
                </c:pt>
                <c:pt idx="9241">
                  <c:v>42422</c:v>
                </c:pt>
                <c:pt idx="9242">
                  <c:v>42423</c:v>
                </c:pt>
                <c:pt idx="9243">
                  <c:v>42424</c:v>
                </c:pt>
                <c:pt idx="9244">
                  <c:v>42425</c:v>
                </c:pt>
                <c:pt idx="9245">
                  <c:v>42426</c:v>
                </c:pt>
                <c:pt idx="9246">
                  <c:v>42429</c:v>
                </c:pt>
                <c:pt idx="9247">
                  <c:v>42430</c:v>
                </c:pt>
                <c:pt idx="9248">
                  <c:v>42431</c:v>
                </c:pt>
                <c:pt idx="9249">
                  <c:v>42432</c:v>
                </c:pt>
                <c:pt idx="9250">
                  <c:v>42433</c:v>
                </c:pt>
                <c:pt idx="9251">
                  <c:v>42436</c:v>
                </c:pt>
                <c:pt idx="9252">
                  <c:v>42437</c:v>
                </c:pt>
                <c:pt idx="9253">
                  <c:v>42438</c:v>
                </c:pt>
                <c:pt idx="9254">
                  <c:v>42439</c:v>
                </c:pt>
                <c:pt idx="9255">
                  <c:v>42440</c:v>
                </c:pt>
                <c:pt idx="9256">
                  <c:v>42443</c:v>
                </c:pt>
                <c:pt idx="9257">
                  <c:v>42444</c:v>
                </c:pt>
                <c:pt idx="9258">
                  <c:v>42445</c:v>
                </c:pt>
                <c:pt idx="9259">
                  <c:v>42446</c:v>
                </c:pt>
                <c:pt idx="9260">
                  <c:v>42447</c:v>
                </c:pt>
                <c:pt idx="9261">
                  <c:v>42450</c:v>
                </c:pt>
                <c:pt idx="9262">
                  <c:v>42451</c:v>
                </c:pt>
                <c:pt idx="9263">
                  <c:v>42452</c:v>
                </c:pt>
                <c:pt idx="9264">
                  <c:v>42453</c:v>
                </c:pt>
                <c:pt idx="9265">
                  <c:v>42457</c:v>
                </c:pt>
                <c:pt idx="9266">
                  <c:v>42458</c:v>
                </c:pt>
                <c:pt idx="9267">
                  <c:v>42459</c:v>
                </c:pt>
                <c:pt idx="9268">
                  <c:v>42460</c:v>
                </c:pt>
                <c:pt idx="9269">
                  <c:v>42461</c:v>
                </c:pt>
                <c:pt idx="9270">
                  <c:v>42464</c:v>
                </c:pt>
                <c:pt idx="9271">
                  <c:v>42465</c:v>
                </c:pt>
                <c:pt idx="9272">
                  <c:v>42466</c:v>
                </c:pt>
                <c:pt idx="9273">
                  <c:v>42467</c:v>
                </c:pt>
                <c:pt idx="9274">
                  <c:v>42468</c:v>
                </c:pt>
                <c:pt idx="9275">
                  <c:v>42471</c:v>
                </c:pt>
                <c:pt idx="9276">
                  <c:v>42472</c:v>
                </c:pt>
                <c:pt idx="9277">
                  <c:v>42473</c:v>
                </c:pt>
                <c:pt idx="9278">
                  <c:v>42474</c:v>
                </c:pt>
                <c:pt idx="9279">
                  <c:v>42475</c:v>
                </c:pt>
                <c:pt idx="9280">
                  <c:v>42478</c:v>
                </c:pt>
                <c:pt idx="9281">
                  <c:v>42479</c:v>
                </c:pt>
                <c:pt idx="9282">
                  <c:v>42480</c:v>
                </c:pt>
                <c:pt idx="9283">
                  <c:v>42481</c:v>
                </c:pt>
                <c:pt idx="9284">
                  <c:v>42482</c:v>
                </c:pt>
                <c:pt idx="9285">
                  <c:v>42485</c:v>
                </c:pt>
                <c:pt idx="9286">
                  <c:v>42486</c:v>
                </c:pt>
                <c:pt idx="9287">
                  <c:v>42487</c:v>
                </c:pt>
                <c:pt idx="9288">
                  <c:v>42488</c:v>
                </c:pt>
                <c:pt idx="9289">
                  <c:v>42489</c:v>
                </c:pt>
                <c:pt idx="9290">
                  <c:v>42492</c:v>
                </c:pt>
                <c:pt idx="9291">
                  <c:v>42493</c:v>
                </c:pt>
                <c:pt idx="9292">
                  <c:v>42494</c:v>
                </c:pt>
                <c:pt idx="9293">
                  <c:v>42495</c:v>
                </c:pt>
                <c:pt idx="9294">
                  <c:v>42496</c:v>
                </c:pt>
                <c:pt idx="9295">
                  <c:v>42499</c:v>
                </c:pt>
                <c:pt idx="9296">
                  <c:v>42500</c:v>
                </c:pt>
                <c:pt idx="9297">
                  <c:v>42501</c:v>
                </c:pt>
                <c:pt idx="9298">
                  <c:v>42502</c:v>
                </c:pt>
                <c:pt idx="9299">
                  <c:v>42503</c:v>
                </c:pt>
                <c:pt idx="9300">
                  <c:v>42506</c:v>
                </c:pt>
                <c:pt idx="9301">
                  <c:v>42507</c:v>
                </c:pt>
                <c:pt idx="9302">
                  <c:v>42508</c:v>
                </c:pt>
                <c:pt idx="9303">
                  <c:v>42509</c:v>
                </c:pt>
                <c:pt idx="9304">
                  <c:v>42510</c:v>
                </c:pt>
                <c:pt idx="9305">
                  <c:v>42513</c:v>
                </c:pt>
                <c:pt idx="9306">
                  <c:v>42514</c:v>
                </c:pt>
                <c:pt idx="9307">
                  <c:v>42515</c:v>
                </c:pt>
                <c:pt idx="9308">
                  <c:v>42516</c:v>
                </c:pt>
                <c:pt idx="9309">
                  <c:v>42517</c:v>
                </c:pt>
                <c:pt idx="9310">
                  <c:v>42521</c:v>
                </c:pt>
                <c:pt idx="9311">
                  <c:v>42522</c:v>
                </c:pt>
                <c:pt idx="9312">
                  <c:v>42523</c:v>
                </c:pt>
                <c:pt idx="9313">
                  <c:v>42524</c:v>
                </c:pt>
                <c:pt idx="9314">
                  <c:v>42527</c:v>
                </c:pt>
                <c:pt idx="9315">
                  <c:v>42528</c:v>
                </c:pt>
                <c:pt idx="9316">
                  <c:v>42529</c:v>
                </c:pt>
                <c:pt idx="9317">
                  <c:v>42530</c:v>
                </c:pt>
                <c:pt idx="9318">
                  <c:v>42531</c:v>
                </c:pt>
                <c:pt idx="9319">
                  <c:v>42534</c:v>
                </c:pt>
                <c:pt idx="9320">
                  <c:v>42535</c:v>
                </c:pt>
                <c:pt idx="9321">
                  <c:v>42536</c:v>
                </c:pt>
                <c:pt idx="9322">
                  <c:v>42537</c:v>
                </c:pt>
                <c:pt idx="9323">
                  <c:v>42538</c:v>
                </c:pt>
                <c:pt idx="9324">
                  <c:v>42541</c:v>
                </c:pt>
                <c:pt idx="9325">
                  <c:v>42542</c:v>
                </c:pt>
                <c:pt idx="9326">
                  <c:v>42543</c:v>
                </c:pt>
                <c:pt idx="9327">
                  <c:v>42544</c:v>
                </c:pt>
                <c:pt idx="9328">
                  <c:v>42545</c:v>
                </c:pt>
                <c:pt idx="9329">
                  <c:v>42548</c:v>
                </c:pt>
                <c:pt idx="9330">
                  <c:v>42549</c:v>
                </c:pt>
                <c:pt idx="9331">
                  <c:v>42550</c:v>
                </c:pt>
                <c:pt idx="9332">
                  <c:v>42551</c:v>
                </c:pt>
                <c:pt idx="9333">
                  <c:v>42552</c:v>
                </c:pt>
                <c:pt idx="9334">
                  <c:v>42556</c:v>
                </c:pt>
                <c:pt idx="9335">
                  <c:v>42557</c:v>
                </c:pt>
                <c:pt idx="9336">
                  <c:v>42558</c:v>
                </c:pt>
                <c:pt idx="9337">
                  <c:v>42559</c:v>
                </c:pt>
                <c:pt idx="9338">
                  <c:v>42562</c:v>
                </c:pt>
                <c:pt idx="9339">
                  <c:v>42563</c:v>
                </c:pt>
                <c:pt idx="9340">
                  <c:v>42564</c:v>
                </c:pt>
                <c:pt idx="9341">
                  <c:v>42565</c:v>
                </c:pt>
                <c:pt idx="9342">
                  <c:v>42566</c:v>
                </c:pt>
                <c:pt idx="9343">
                  <c:v>42569</c:v>
                </c:pt>
                <c:pt idx="9344">
                  <c:v>42570</c:v>
                </c:pt>
                <c:pt idx="9345">
                  <c:v>42571</c:v>
                </c:pt>
                <c:pt idx="9346">
                  <c:v>42572</c:v>
                </c:pt>
                <c:pt idx="9347">
                  <c:v>42573</c:v>
                </c:pt>
                <c:pt idx="9348">
                  <c:v>42576</c:v>
                </c:pt>
                <c:pt idx="9349">
                  <c:v>42577</c:v>
                </c:pt>
                <c:pt idx="9350">
                  <c:v>42578</c:v>
                </c:pt>
                <c:pt idx="9351">
                  <c:v>42579</c:v>
                </c:pt>
                <c:pt idx="9352">
                  <c:v>42580</c:v>
                </c:pt>
                <c:pt idx="9353">
                  <c:v>42583</c:v>
                </c:pt>
                <c:pt idx="9354">
                  <c:v>42584</c:v>
                </c:pt>
                <c:pt idx="9355">
                  <c:v>42585</c:v>
                </c:pt>
                <c:pt idx="9356">
                  <c:v>42586</c:v>
                </c:pt>
                <c:pt idx="9357">
                  <c:v>42587</c:v>
                </c:pt>
                <c:pt idx="9358">
                  <c:v>42590</c:v>
                </c:pt>
                <c:pt idx="9359">
                  <c:v>42591</c:v>
                </c:pt>
                <c:pt idx="9360">
                  <c:v>42592</c:v>
                </c:pt>
                <c:pt idx="9361">
                  <c:v>42593</c:v>
                </c:pt>
                <c:pt idx="9362">
                  <c:v>42594</c:v>
                </c:pt>
                <c:pt idx="9363">
                  <c:v>42597</c:v>
                </c:pt>
                <c:pt idx="9364">
                  <c:v>42598</c:v>
                </c:pt>
                <c:pt idx="9365">
                  <c:v>42599</c:v>
                </c:pt>
                <c:pt idx="9366">
                  <c:v>42600</c:v>
                </c:pt>
                <c:pt idx="9367">
                  <c:v>42601</c:v>
                </c:pt>
                <c:pt idx="9368">
                  <c:v>42604</c:v>
                </c:pt>
                <c:pt idx="9369">
                  <c:v>42605</c:v>
                </c:pt>
                <c:pt idx="9370">
                  <c:v>42606</c:v>
                </c:pt>
                <c:pt idx="9371">
                  <c:v>42607</c:v>
                </c:pt>
                <c:pt idx="9372">
                  <c:v>42608</c:v>
                </c:pt>
                <c:pt idx="9373">
                  <c:v>42611</c:v>
                </c:pt>
                <c:pt idx="9374">
                  <c:v>42612</c:v>
                </c:pt>
                <c:pt idx="9375">
                  <c:v>42613</c:v>
                </c:pt>
                <c:pt idx="9376">
                  <c:v>42614</c:v>
                </c:pt>
                <c:pt idx="9377">
                  <c:v>42615</c:v>
                </c:pt>
                <c:pt idx="9378">
                  <c:v>42619</c:v>
                </c:pt>
                <c:pt idx="9379">
                  <c:v>42620</c:v>
                </c:pt>
                <c:pt idx="9380">
                  <c:v>42621</c:v>
                </c:pt>
                <c:pt idx="9381">
                  <c:v>42622</c:v>
                </c:pt>
                <c:pt idx="9382">
                  <c:v>42625</c:v>
                </c:pt>
                <c:pt idx="9383">
                  <c:v>42626</c:v>
                </c:pt>
                <c:pt idx="9384">
                  <c:v>42627</c:v>
                </c:pt>
                <c:pt idx="9385">
                  <c:v>42628</c:v>
                </c:pt>
                <c:pt idx="9386">
                  <c:v>42629</c:v>
                </c:pt>
                <c:pt idx="9387">
                  <c:v>42632</c:v>
                </c:pt>
                <c:pt idx="9388">
                  <c:v>42633</c:v>
                </c:pt>
                <c:pt idx="9389">
                  <c:v>42634</c:v>
                </c:pt>
                <c:pt idx="9390">
                  <c:v>42635</c:v>
                </c:pt>
                <c:pt idx="9391">
                  <c:v>42636</c:v>
                </c:pt>
                <c:pt idx="9392">
                  <c:v>42639</c:v>
                </c:pt>
                <c:pt idx="9393">
                  <c:v>42640</c:v>
                </c:pt>
                <c:pt idx="9394">
                  <c:v>42641</c:v>
                </c:pt>
                <c:pt idx="9395">
                  <c:v>42642</c:v>
                </c:pt>
                <c:pt idx="9396">
                  <c:v>42643</c:v>
                </c:pt>
                <c:pt idx="9397">
                  <c:v>42646</c:v>
                </c:pt>
                <c:pt idx="9398">
                  <c:v>42647</c:v>
                </c:pt>
                <c:pt idx="9399">
                  <c:v>42648</c:v>
                </c:pt>
                <c:pt idx="9400">
                  <c:v>42649</c:v>
                </c:pt>
                <c:pt idx="9401">
                  <c:v>42650</c:v>
                </c:pt>
                <c:pt idx="9402">
                  <c:v>42653</c:v>
                </c:pt>
                <c:pt idx="9403">
                  <c:v>42654</c:v>
                </c:pt>
                <c:pt idx="9404">
                  <c:v>42655</c:v>
                </c:pt>
                <c:pt idx="9405">
                  <c:v>42656</c:v>
                </c:pt>
                <c:pt idx="9406">
                  <c:v>42657</c:v>
                </c:pt>
                <c:pt idx="9407">
                  <c:v>42660</c:v>
                </c:pt>
                <c:pt idx="9408">
                  <c:v>42661</c:v>
                </c:pt>
                <c:pt idx="9409">
                  <c:v>42662</c:v>
                </c:pt>
                <c:pt idx="9410">
                  <c:v>42663</c:v>
                </c:pt>
                <c:pt idx="9411">
                  <c:v>42664</c:v>
                </c:pt>
                <c:pt idx="9412">
                  <c:v>42667</c:v>
                </c:pt>
                <c:pt idx="9413">
                  <c:v>42668</c:v>
                </c:pt>
                <c:pt idx="9414">
                  <c:v>42669</c:v>
                </c:pt>
                <c:pt idx="9415">
                  <c:v>42670</c:v>
                </c:pt>
                <c:pt idx="9416">
                  <c:v>42671</c:v>
                </c:pt>
                <c:pt idx="9417">
                  <c:v>42674</c:v>
                </c:pt>
                <c:pt idx="9418">
                  <c:v>42675</c:v>
                </c:pt>
                <c:pt idx="9419">
                  <c:v>42676</c:v>
                </c:pt>
                <c:pt idx="9420">
                  <c:v>42677</c:v>
                </c:pt>
                <c:pt idx="9421">
                  <c:v>42678</c:v>
                </c:pt>
                <c:pt idx="9422">
                  <c:v>42681</c:v>
                </c:pt>
                <c:pt idx="9423">
                  <c:v>42682</c:v>
                </c:pt>
                <c:pt idx="9424">
                  <c:v>42683</c:v>
                </c:pt>
                <c:pt idx="9425">
                  <c:v>42684</c:v>
                </c:pt>
                <c:pt idx="9426">
                  <c:v>42685</c:v>
                </c:pt>
                <c:pt idx="9427">
                  <c:v>42688</c:v>
                </c:pt>
                <c:pt idx="9428">
                  <c:v>42689</c:v>
                </c:pt>
                <c:pt idx="9429">
                  <c:v>42690</c:v>
                </c:pt>
                <c:pt idx="9430">
                  <c:v>42691</c:v>
                </c:pt>
                <c:pt idx="9431">
                  <c:v>42692</c:v>
                </c:pt>
                <c:pt idx="9432">
                  <c:v>42695</c:v>
                </c:pt>
                <c:pt idx="9433">
                  <c:v>42696</c:v>
                </c:pt>
                <c:pt idx="9434">
                  <c:v>42697</c:v>
                </c:pt>
                <c:pt idx="9435">
                  <c:v>42699</c:v>
                </c:pt>
                <c:pt idx="9436">
                  <c:v>42702</c:v>
                </c:pt>
                <c:pt idx="9437">
                  <c:v>42703</c:v>
                </c:pt>
                <c:pt idx="9438">
                  <c:v>42704</c:v>
                </c:pt>
                <c:pt idx="9439">
                  <c:v>42705</c:v>
                </c:pt>
                <c:pt idx="9440">
                  <c:v>42706</c:v>
                </c:pt>
                <c:pt idx="9441">
                  <c:v>42709</c:v>
                </c:pt>
                <c:pt idx="9442">
                  <c:v>42710</c:v>
                </c:pt>
                <c:pt idx="9443">
                  <c:v>42711</c:v>
                </c:pt>
                <c:pt idx="9444">
                  <c:v>42712</c:v>
                </c:pt>
                <c:pt idx="9445">
                  <c:v>42713</c:v>
                </c:pt>
                <c:pt idx="9446">
                  <c:v>42716</c:v>
                </c:pt>
                <c:pt idx="9447">
                  <c:v>42717</c:v>
                </c:pt>
                <c:pt idx="9448">
                  <c:v>42718</c:v>
                </c:pt>
                <c:pt idx="9449">
                  <c:v>42719</c:v>
                </c:pt>
                <c:pt idx="9450">
                  <c:v>42720</c:v>
                </c:pt>
                <c:pt idx="9451">
                  <c:v>42723</c:v>
                </c:pt>
                <c:pt idx="9452">
                  <c:v>42724</c:v>
                </c:pt>
                <c:pt idx="9453">
                  <c:v>42725</c:v>
                </c:pt>
                <c:pt idx="9454">
                  <c:v>42726</c:v>
                </c:pt>
                <c:pt idx="9455">
                  <c:v>42727</c:v>
                </c:pt>
                <c:pt idx="9456">
                  <c:v>42731</c:v>
                </c:pt>
                <c:pt idx="9457">
                  <c:v>42732</c:v>
                </c:pt>
                <c:pt idx="9458">
                  <c:v>42733</c:v>
                </c:pt>
                <c:pt idx="9459">
                  <c:v>42734</c:v>
                </c:pt>
                <c:pt idx="9460">
                  <c:v>42738</c:v>
                </c:pt>
                <c:pt idx="9461">
                  <c:v>42739</c:v>
                </c:pt>
                <c:pt idx="9462">
                  <c:v>42740</c:v>
                </c:pt>
                <c:pt idx="9463">
                  <c:v>42741</c:v>
                </c:pt>
                <c:pt idx="9464">
                  <c:v>42744</c:v>
                </c:pt>
                <c:pt idx="9465">
                  <c:v>42745</c:v>
                </c:pt>
                <c:pt idx="9466">
                  <c:v>42746</c:v>
                </c:pt>
                <c:pt idx="9467">
                  <c:v>42747</c:v>
                </c:pt>
                <c:pt idx="9468">
                  <c:v>42748</c:v>
                </c:pt>
                <c:pt idx="9469">
                  <c:v>42752</c:v>
                </c:pt>
                <c:pt idx="9470">
                  <c:v>42753</c:v>
                </c:pt>
                <c:pt idx="9471">
                  <c:v>42754</c:v>
                </c:pt>
                <c:pt idx="9472">
                  <c:v>42755</c:v>
                </c:pt>
                <c:pt idx="9473">
                  <c:v>42758</c:v>
                </c:pt>
                <c:pt idx="9474">
                  <c:v>42759</c:v>
                </c:pt>
                <c:pt idx="9475">
                  <c:v>42760</c:v>
                </c:pt>
                <c:pt idx="9476">
                  <c:v>42761</c:v>
                </c:pt>
                <c:pt idx="9477">
                  <c:v>42762</c:v>
                </c:pt>
                <c:pt idx="9478">
                  <c:v>42765</c:v>
                </c:pt>
                <c:pt idx="9479">
                  <c:v>42766</c:v>
                </c:pt>
                <c:pt idx="9480">
                  <c:v>42767</c:v>
                </c:pt>
                <c:pt idx="9481">
                  <c:v>42768</c:v>
                </c:pt>
                <c:pt idx="9482">
                  <c:v>42769</c:v>
                </c:pt>
                <c:pt idx="9483">
                  <c:v>42772</c:v>
                </c:pt>
                <c:pt idx="9484">
                  <c:v>42773</c:v>
                </c:pt>
                <c:pt idx="9485">
                  <c:v>42774</c:v>
                </c:pt>
                <c:pt idx="9486">
                  <c:v>42775</c:v>
                </c:pt>
                <c:pt idx="9487">
                  <c:v>42776</c:v>
                </c:pt>
                <c:pt idx="9488">
                  <c:v>42779</c:v>
                </c:pt>
                <c:pt idx="9489">
                  <c:v>42780</c:v>
                </c:pt>
                <c:pt idx="9490">
                  <c:v>42781</c:v>
                </c:pt>
                <c:pt idx="9491">
                  <c:v>42782</c:v>
                </c:pt>
                <c:pt idx="9492">
                  <c:v>42783</c:v>
                </c:pt>
                <c:pt idx="9493">
                  <c:v>42787</c:v>
                </c:pt>
                <c:pt idx="9494">
                  <c:v>42788</c:v>
                </c:pt>
                <c:pt idx="9495">
                  <c:v>42789</c:v>
                </c:pt>
                <c:pt idx="9496">
                  <c:v>42790</c:v>
                </c:pt>
                <c:pt idx="9497">
                  <c:v>42793</c:v>
                </c:pt>
                <c:pt idx="9498">
                  <c:v>42794</c:v>
                </c:pt>
                <c:pt idx="9499">
                  <c:v>42795</c:v>
                </c:pt>
                <c:pt idx="9500">
                  <c:v>42796</c:v>
                </c:pt>
                <c:pt idx="9501">
                  <c:v>42797</c:v>
                </c:pt>
                <c:pt idx="9502">
                  <c:v>42800</c:v>
                </c:pt>
                <c:pt idx="9503">
                  <c:v>42801</c:v>
                </c:pt>
                <c:pt idx="9504">
                  <c:v>42802</c:v>
                </c:pt>
                <c:pt idx="9505">
                  <c:v>42803</c:v>
                </c:pt>
                <c:pt idx="9506">
                  <c:v>42804</c:v>
                </c:pt>
                <c:pt idx="9507">
                  <c:v>42807</c:v>
                </c:pt>
                <c:pt idx="9508">
                  <c:v>42808</c:v>
                </c:pt>
                <c:pt idx="9509">
                  <c:v>42809</c:v>
                </c:pt>
                <c:pt idx="9510">
                  <c:v>42810</c:v>
                </c:pt>
                <c:pt idx="9511">
                  <c:v>42811</c:v>
                </c:pt>
                <c:pt idx="9512">
                  <c:v>42814</c:v>
                </c:pt>
                <c:pt idx="9513">
                  <c:v>42815</c:v>
                </c:pt>
                <c:pt idx="9514">
                  <c:v>42816</c:v>
                </c:pt>
                <c:pt idx="9515">
                  <c:v>42817</c:v>
                </c:pt>
                <c:pt idx="9516">
                  <c:v>42818</c:v>
                </c:pt>
                <c:pt idx="9517">
                  <c:v>42821</c:v>
                </c:pt>
                <c:pt idx="9518">
                  <c:v>42822</c:v>
                </c:pt>
                <c:pt idx="9519">
                  <c:v>42823</c:v>
                </c:pt>
                <c:pt idx="9520">
                  <c:v>42824</c:v>
                </c:pt>
                <c:pt idx="9521">
                  <c:v>42825</c:v>
                </c:pt>
                <c:pt idx="9522">
                  <c:v>42828</c:v>
                </c:pt>
                <c:pt idx="9523">
                  <c:v>42829</c:v>
                </c:pt>
                <c:pt idx="9524">
                  <c:v>42830</c:v>
                </c:pt>
                <c:pt idx="9525">
                  <c:v>42831</c:v>
                </c:pt>
                <c:pt idx="9526">
                  <c:v>42832</c:v>
                </c:pt>
                <c:pt idx="9527">
                  <c:v>42835</c:v>
                </c:pt>
                <c:pt idx="9528">
                  <c:v>42836</c:v>
                </c:pt>
                <c:pt idx="9529">
                  <c:v>42837</c:v>
                </c:pt>
                <c:pt idx="9530">
                  <c:v>42838</c:v>
                </c:pt>
                <c:pt idx="9531">
                  <c:v>42842</c:v>
                </c:pt>
                <c:pt idx="9532">
                  <c:v>42843</c:v>
                </c:pt>
                <c:pt idx="9533">
                  <c:v>42844</c:v>
                </c:pt>
                <c:pt idx="9534">
                  <c:v>42845</c:v>
                </c:pt>
                <c:pt idx="9535">
                  <c:v>42846</c:v>
                </c:pt>
                <c:pt idx="9536">
                  <c:v>42849</c:v>
                </c:pt>
                <c:pt idx="9537">
                  <c:v>42850</c:v>
                </c:pt>
                <c:pt idx="9538">
                  <c:v>42851</c:v>
                </c:pt>
                <c:pt idx="9539">
                  <c:v>42852</c:v>
                </c:pt>
                <c:pt idx="9540">
                  <c:v>42853</c:v>
                </c:pt>
                <c:pt idx="9541">
                  <c:v>42856</c:v>
                </c:pt>
                <c:pt idx="9542">
                  <c:v>42857</c:v>
                </c:pt>
                <c:pt idx="9543">
                  <c:v>42858</c:v>
                </c:pt>
                <c:pt idx="9544">
                  <c:v>42859</c:v>
                </c:pt>
                <c:pt idx="9545">
                  <c:v>42860</c:v>
                </c:pt>
                <c:pt idx="9546">
                  <c:v>42863</c:v>
                </c:pt>
                <c:pt idx="9547">
                  <c:v>42864</c:v>
                </c:pt>
                <c:pt idx="9548">
                  <c:v>42865</c:v>
                </c:pt>
                <c:pt idx="9549">
                  <c:v>42866</c:v>
                </c:pt>
                <c:pt idx="9550">
                  <c:v>42867</c:v>
                </c:pt>
                <c:pt idx="9551">
                  <c:v>42870</c:v>
                </c:pt>
                <c:pt idx="9552">
                  <c:v>42871</c:v>
                </c:pt>
                <c:pt idx="9553">
                  <c:v>42872</c:v>
                </c:pt>
                <c:pt idx="9554">
                  <c:v>42873</c:v>
                </c:pt>
                <c:pt idx="9555">
                  <c:v>42874</c:v>
                </c:pt>
                <c:pt idx="9556">
                  <c:v>42877</c:v>
                </c:pt>
                <c:pt idx="9557">
                  <c:v>42878</c:v>
                </c:pt>
                <c:pt idx="9558">
                  <c:v>42879</c:v>
                </c:pt>
                <c:pt idx="9559">
                  <c:v>42880</c:v>
                </c:pt>
                <c:pt idx="9560">
                  <c:v>42881</c:v>
                </c:pt>
                <c:pt idx="9561">
                  <c:v>42885</c:v>
                </c:pt>
                <c:pt idx="9562">
                  <c:v>42886</c:v>
                </c:pt>
                <c:pt idx="9563">
                  <c:v>42887</c:v>
                </c:pt>
                <c:pt idx="9564">
                  <c:v>42888</c:v>
                </c:pt>
                <c:pt idx="9565">
                  <c:v>42891</c:v>
                </c:pt>
                <c:pt idx="9566">
                  <c:v>42892</c:v>
                </c:pt>
                <c:pt idx="9567">
                  <c:v>42893</c:v>
                </c:pt>
                <c:pt idx="9568">
                  <c:v>42894</c:v>
                </c:pt>
                <c:pt idx="9569">
                  <c:v>42895</c:v>
                </c:pt>
                <c:pt idx="9570">
                  <c:v>42898</c:v>
                </c:pt>
                <c:pt idx="9571">
                  <c:v>42899</c:v>
                </c:pt>
                <c:pt idx="9572">
                  <c:v>42900</c:v>
                </c:pt>
                <c:pt idx="9573">
                  <c:v>42901</c:v>
                </c:pt>
                <c:pt idx="9574">
                  <c:v>42902</c:v>
                </c:pt>
                <c:pt idx="9575">
                  <c:v>42905</c:v>
                </c:pt>
                <c:pt idx="9576">
                  <c:v>42906</c:v>
                </c:pt>
                <c:pt idx="9577">
                  <c:v>42907</c:v>
                </c:pt>
                <c:pt idx="9578">
                  <c:v>42908</c:v>
                </c:pt>
                <c:pt idx="9579">
                  <c:v>42909</c:v>
                </c:pt>
                <c:pt idx="9580">
                  <c:v>42912</c:v>
                </c:pt>
                <c:pt idx="9581">
                  <c:v>42913</c:v>
                </c:pt>
                <c:pt idx="9582">
                  <c:v>42914</c:v>
                </c:pt>
                <c:pt idx="9583">
                  <c:v>42915</c:v>
                </c:pt>
                <c:pt idx="9584">
                  <c:v>42916</c:v>
                </c:pt>
                <c:pt idx="9585">
                  <c:v>42919</c:v>
                </c:pt>
                <c:pt idx="9586">
                  <c:v>42921</c:v>
                </c:pt>
                <c:pt idx="9587">
                  <c:v>42922</c:v>
                </c:pt>
                <c:pt idx="9588">
                  <c:v>42923</c:v>
                </c:pt>
                <c:pt idx="9589">
                  <c:v>42926</c:v>
                </c:pt>
                <c:pt idx="9590">
                  <c:v>42927</c:v>
                </c:pt>
                <c:pt idx="9591">
                  <c:v>42928</c:v>
                </c:pt>
                <c:pt idx="9592">
                  <c:v>42929</c:v>
                </c:pt>
                <c:pt idx="9593">
                  <c:v>42930</c:v>
                </c:pt>
                <c:pt idx="9594">
                  <c:v>42933</c:v>
                </c:pt>
                <c:pt idx="9595">
                  <c:v>42934</c:v>
                </c:pt>
                <c:pt idx="9596">
                  <c:v>42935</c:v>
                </c:pt>
                <c:pt idx="9597">
                  <c:v>42936</c:v>
                </c:pt>
                <c:pt idx="9598">
                  <c:v>42937</c:v>
                </c:pt>
                <c:pt idx="9599">
                  <c:v>42940</c:v>
                </c:pt>
                <c:pt idx="9600">
                  <c:v>42941</c:v>
                </c:pt>
                <c:pt idx="9601">
                  <c:v>42942</c:v>
                </c:pt>
                <c:pt idx="9602">
                  <c:v>42943</c:v>
                </c:pt>
                <c:pt idx="9603">
                  <c:v>42944</c:v>
                </c:pt>
                <c:pt idx="9604">
                  <c:v>42947</c:v>
                </c:pt>
                <c:pt idx="9605">
                  <c:v>42948</c:v>
                </c:pt>
                <c:pt idx="9606">
                  <c:v>42949</c:v>
                </c:pt>
                <c:pt idx="9607">
                  <c:v>42950</c:v>
                </c:pt>
                <c:pt idx="9608">
                  <c:v>42951</c:v>
                </c:pt>
                <c:pt idx="9609">
                  <c:v>42954</c:v>
                </c:pt>
                <c:pt idx="9610">
                  <c:v>42955</c:v>
                </c:pt>
                <c:pt idx="9611">
                  <c:v>42956</c:v>
                </c:pt>
                <c:pt idx="9612">
                  <c:v>42957</c:v>
                </c:pt>
                <c:pt idx="9613">
                  <c:v>42958</c:v>
                </c:pt>
                <c:pt idx="9614">
                  <c:v>42961</c:v>
                </c:pt>
                <c:pt idx="9615">
                  <c:v>42962</c:v>
                </c:pt>
                <c:pt idx="9616">
                  <c:v>42963</c:v>
                </c:pt>
                <c:pt idx="9617">
                  <c:v>42964</c:v>
                </c:pt>
                <c:pt idx="9618">
                  <c:v>42965</c:v>
                </c:pt>
                <c:pt idx="9619">
                  <c:v>42968</c:v>
                </c:pt>
                <c:pt idx="9620">
                  <c:v>42969</c:v>
                </c:pt>
                <c:pt idx="9621">
                  <c:v>42970</c:v>
                </c:pt>
                <c:pt idx="9622">
                  <c:v>42971</c:v>
                </c:pt>
                <c:pt idx="9623">
                  <c:v>42972</c:v>
                </c:pt>
                <c:pt idx="9624">
                  <c:v>42975</c:v>
                </c:pt>
                <c:pt idx="9625">
                  <c:v>42976</c:v>
                </c:pt>
                <c:pt idx="9626">
                  <c:v>42977</c:v>
                </c:pt>
                <c:pt idx="9627">
                  <c:v>42978</c:v>
                </c:pt>
                <c:pt idx="9628">
                  <c:v>42979</c:v>
                </c:pt>
                <c:pt idx="9629">
                  <c:v>42983</c:v>
                </c:pt>
                <c:pt idx="9630">
                  <c:v>42984</c:v>
                </c:pt>
                <c:pt idx="9631">
                  <c:v>42985</c:v>
                </c:pt>
                <c:pt idx="9632">
                  <c:v>42986</c:v>
                </c:pt>
                <c:pt idx="9633">
                  <c:v>42989</c:v>
                </c:pt>
                <c:pt idx="9634">
                  <c:v>42990</c:v>
                </c:pt>
                <c:pt idx="9635">
                  <c:v>42991</c:v>
                </c:pt>
                <c:pt idx="9636">
                  <c:v>42992</c:v>
                </c:pt>
                <c:pt idx="9637">
                  <c:v>42993</c:v>
                </c:pt>
                <c:pt idx="9638">
                  <c:v>42996</c:v>
                </c:pt>
                <c:pt idx="9639">
                  <c:v>42997</c:v>
                </c:pt>
                <c:pt idx="9640">
                  <c:v>42998</c:v>
                </c:pt>
                <c:pt idx="9641">
                  <c:v>42999</c:v>
                </c:pt>
                <c:pt idx="9642">
                  <c:v>43000</c:v>
                </c:pt>
                <c:pt idx="9643">
                  <c:v>43003</c:v>
                </c:pt>
                <c:pt idx="9644">
                  <c:v>43004</c:v>
                </c:pt>
                <c:pt idx="9645">
                  <c:v>43005</c:v>
                </c:pt>
                <c:pt idx="9646">
                  <c:v>43006</c:v>
                </c:pt>
                <c:pt idx="9647">
                  <c:v>43007</c:v>
                </c:pt>
                <c:pt idx="9648">
                  <c:v>43010</c:v>
                </c:pt>
                <c:pt idx="9649">
                  <c:v>43011</c:v>
                </c:pt>
                <c:pt idx="9650">
                  <c:v>43012</c:v>
                </c:pt>
                <c:pt idx="9651">
                  <c:v>43013</c:v>
                </c:pt>
                <c:pt idx="9652">
                  <c:v>43014</c:v>
                </c:pt>
                <c:pt idx="9653">
                  <c:v>43017</c:v>
                </c:pt>
                <c:pt idx="9654">
                  <c:v>43018</c:v>
                </c:pt>
                <c:pt idx="9655">
                  <c:v>43019</c:v>
                </c:pt>
                <c:pt idx="9656">
                  <c:v>43020</c:v>
                </c:pt>
                <c:pt idx="9657">
                  <c:v>43021</c:v>
                </c:pt>
                <c:pt idx="9658">
                  <c:v>43024</c:v>
                </c:pt>
                <c:pt idx="9659">
                  <c:v>43025</c:v>
                </c:pt>
                <c:pt idx="9660">
                  <c:v>43026</c:v>
                </c:pt>
                <c:pt idx="9661">
                  <c:v>43027</c:v>
                </c:pt>
                <c:pt idx="9662">
                  <c:v>43028</c:v>
                </c:pt>
                <c:pt idx="9663">
                  <c:v>43031</c:v>
                </c:pt>
                <c:pt idx="9664">
                  <c:v>43032</c:v>
                </c:pt>
                <c:pt idx="9665">
                  <c:v>43033</c:v>
                </c:pt>
                <c:pt idx="9666">
                  <c:v>43034</c:v>
                </c:pt>
                <c:pt idx="9667">
                  <c:v>43035</c:v>
                </c:pt>
                <c:pt idx="9668">
                  <c:v>43038</c:v>
                </c:pt>
                <c:pt idx="9669">
                  <c:v>43039</c:v>
                </c:pt>
                <c:pt idx="9670">
                  <c:v>43040</c:v>
                </c:pt>
                <c:pt idx="9671">
                  <c:v>43041</c:v>
                </c:pt>
                <c:pt idx="9672">
                  <c:v>43042</c:v>
                </c:pt>
                <c:pt idx="9673">
                  <c:v>43045</c:v>
                </c:pt>
                <c:pt idx="9674">
                  <c:v>43046</c:v>
                </c:pt>
                <c:pt idx="9675">
                  <c:v>43047</c:v>
                </c:pt>
                <c:pt idx="9676">
                  <c:v>43048</c:v>
                </c:pt>
                <c:pt idx="9677">
                  <c:v>43049</c:v>
                </c:pt>
                <c:pt idx="9678">
                  <c:v>43052</c:v>
                </c:pt>
                <c:pt idx="9679">
                  <c:v>43053</c:v>
                </c:pt>
                <c:pt idx="9680">
                  <c:v>43054</c:v>
                </c:pt>
                <c:pt idx="9681">
                  <c:v>43055</c:v>
                </c:pt>
                <c:pt idx="9682">
                  <c:v>43056</c:v>
                </c:pt>
                <c:pt idx="9683">
                  <c:v>43059</c:v>
                </c:pt>
                <c:pt idx="9684">
                  <c:v>43060</c:v>
                </c:pt>
                <c:pt idx="9685">
                  <c:v>43061</c:v>
                </c:pt>
                <c:pt idx="9686">
                  <c:v>43063</c:v>
                </c:pt>
                <c:pt idx="9687">
                  <c:v>43066</c:v>
                </c:pt>
                <c:pt idx="9688">
                  <c:v>43067</c:v>
                </c:pt>
                <c:pt idx="9689">
                  <c:v>43068</c:v>
                </c:pt>
                <c:pt idx="9690">
                  <c:v>43069</c:v>
                </c:pt>
                <c:pt idx="9691">
                  <c:v>43070</c:v>
                </c:pt>
                <c:pt idx="9692">
                  <c:v>43073</c:v>
                </c:pt>
                <c:pt idx="9693">
                  <c:v>43074</c:v>
                </c:pt>
                <c:pt idx="9694">
                  <c:v>43075</c:v>
                </c:pt>
                <c:pt idx="9695">
                  <c:v>43076</c:v>
                </c:pt>
                <c:pt idx="9696">
                  <c:v>43077</c:v>
                </c:pt>
                <c:pt idx="9697">
                  <c:v>43080</c:v>
                </c:pt>
                <c:pt idx="9698">
                  <c:v>43081</c:v>
                </c:pt>
                <c:pt idx="9699">
                  <c:v>43082</c:v>
                </c:pt>
                <c:pt idx="9700">
                  <c:v>43083</c:v>
                </c:pt>
                <c:pt idx="9701">
                  <c:v>43084</c:v>
                </c:pt>
                <c:pt idx="9702">
                  <c:v>43087</c:v>
                </c:pt>
                <c:pt idx="9703">
                  <c:v>43088</c:v>
                </c:pt>
                <c:pt idx="9704">
                  <c:v>43089</c:v>
                </c:pt>
                <c:pt idx="9705">
                  <c:v>43090</c:v>
                </c:pt>
                <c:pt idx="9706">
                  <c:v>43091</c:v>
                </c:pt>
                <c:pt idx="9707">
                  <c:v>43095</c:v>
                </c:pt>
                <c:pt idx="9708">
                  <c:v>43096</c:v>
                </c:pt>
                <c:pt idx="9709">
                  <c:v>43097</c:v>
                </c:pt>
                <c:pt idx="9710">
                  <c:v>43098</c:v>
                </c:pt>
                <c:pt idx="9711">
                  <c:v>43102</c:v>
                </c:pt>
                <c:pt idx="9712">
                  <c:v>43103</c:v>
                </c:pt>
                <c:pt idx="9713">
                  <c:v>43104</c:v>
                </c:pt>
                <c:pt idx="9714">
                  <c:v>43105</c:v>
                </c:pt>
                <c:pt idx="9715">
                  <c:v>43108</c:v>
                </c:pt>
                <c:pt idx="9716">
                  <c:v>43109</c:v>
                </c:pt>
                <c:pt idx="9717">
                  <c:v>43110</c:v>
                </c:pt>
                <c:pt idx="9718">
                  <c:v>43111</c:v>
                </c:pt>
                <c:pt idx="9719">
                  <c:v>43112</c:v>
                </c:pt>
                <c:pt idx="9720">
                  <c:v>43116</c:v>
                </c:pt>
                <c:pt idx="9721">
                  <c:v>43117</c:v>
                </c:pt>
                <c:pt idx="9722">
                  <c:v>43118</c:v>
                </c:pt>
                <c:pt idx="9723">
                  <c:v>43119</c:v>
                </c:pt>
                <c:pt idx="9724">
                  <c:v>43122</c:v>
                </c:pt>
                <c:pt idx="9725">
                  <c:v>43123</c:v>
                </c:pt>
                <c:pt idx="9726">
                  <c:v>43124</c:v>
                </c:pt>
                <c:pt idx="9727">
                  <c:v>43125</c:v>
                </c:pt>
                <c:pt idx="9728">
                  <c:v>43126</c:v>
                </c:pt>
                <c:pt idx="9729">
                  <c:v>43129</c:v>
                </c:pt>
                <c:pt idx="9730">
                  <c:v>43130</c:v>
                </c:pt>
                <c:pt idx="9731">
                  <c:v>43131</c:v>
                </c:pt>
                <c:pt idx="9732">
                  <c:v>43132</c:v>
                </c:pt>
                <c:pt idx="9733">
                  <c:v>43133</c:v>
                </c:pt>
                <c:pt idx="9734">
                  <c:v>43136</c:v>
                </c:pt>
                <c:pt idx="9735">
                  <c:v>43137</c:v>
                </c:pt>
                <c:pt idx="9736">
                  <c:v>43138</c:v>
                </c:pt>
                <c:pt idx="9737">
                  <c:v>43139</c:v>
                </c:pt>
                <c:pt idx="9738">
                  <c:v>43140</c:v>
                </c:pt>
                <c:pt idx="9739">
                  <c:v>43143</c:v>
                </c:pt>
                <c:pt idx="9740">
                  <c:v>43144</c:v>
                </c:pt>
                <c:pt idx="9741">
                  <c:v>43145</c:v>
                </c:pt>
                <c:pt idx="9742">
                  <c:v>43146</c:v>
                </c:pt>
                <c:pt idx="9743">
                  <c:v>43147</c:v>
                </c:pt>
                <c:pt idx="9744">
                  <c:v>43151</c:v>
                </c:pt>
                <c:pt idx="9745">
                  <c:v>43152</c:v>
                </c:pt>
                <c:pt idx="9746">
                  <c:v>43153</c:v>
                </c:pt>
                <c:pt idx="9747">
                  <c:v>43154</c:v>
                </c:pt>
                <c:pt idx="9748">
                  <c:v>43157</c:v>
                </c:pt>
                <c:pt idx="9749">
                  <c:v>43158</c:v>
                </c:pt>
                <c:pt idx="9750">
                  <c:v>43159</c:v>
                </c:pt>
                <c:pt idx="9751">
                  <c:v>43160</c:v>
                </c:pt>
                <c:pt idx="9752">
                  <c:v>43161</c:v>
                </c:pt>
                <c:pt idx="9753">
                  <c:v>43164</c:v>
                </c:pt>
                <c:pt idx="9754">
                  <c:v>43165</c:v>
                </c:pt>
                <c:pt idx="9755">
                  <c:v>43166</c:v>
                </c:pt>
                <c:pt idx="9756">
                  <c:v>43167</c:v>
                </c:pt>
                <c:pt idx="9757">
                  <c:v>43168</c:v>
                </c:pt>
                <c:pt idx="9758">
                  <c:v>43171</c:v>
                </c:pt>
                <c:pt idx="9759">
                  <c:v>43172</c:v>
                </c:pt>
                <c:pt idx="9760">
                  <c:v>43173</c:v>
                </c:pt>
                <c:pt idx="9761">
                  <c:v>43174</c:v>
                </c:pt>
                <c:pt idx="9762">
                  <c:v>43175</c:v>
                </c:pt>
                <c:pt idx="9763">
                  <c:v>43178</c:v>
                </c:pt>
                <c:pt idx="9764">
                  <c:v>43179</c:v>
                </c:pt>
                <c:pt idx="9765">
                  <c:v>43180</c:v>
                </c:pt>
                <c:pt idx="9766">
                  <c:v>43181</c:v>
                </c:pt>
                <c:pt idx="9767">
                  <c:v>43182</c:v>
                </c:pt>
                <c:pt idx="9768">
                  <c:v>43185</c:v>
                </c:pt>
                <c:pt idx="9769">
                  <c:v>43186</c:v>
                </c:pt>
                <c:pt idx="9770">
                  <c:v>43187</c:v>
                </c:pt>
                <c:pt idx="9771">
                  <c:v>43188</c:v>
                </c:pt>
                <c:pt idx="9772">
                  <c:v>43192</c:v>
                </c:pt>
                <c:pt idx="9773">
                  <c:v>43193</c:v>
                </c:pt>
                <c:pt idx="9774">
                  <c:v>43194</c:v>
                </c:pt>
                <c:pt idx="9775">
                  <c:v>43195</c:v>
                </c:pt>
                <c:pt idx="9776">
                  <c:v>43196</c:v>
                </c:pt>
                <c:pt idx="9777">
                  <c:v>43199</c:v>
                </c:pt>
                <c:pt idx="9778">
                  <c:v>43200</c:v>
                </c:pt>
                <c:pt idx="9779">
                  <c:v>43201</c:v>
                </c:pt>
                <c:pt idx="9780">
                  <c:v>43202</c:v>
                </c:pt>
                <c:pt idx="9781">
                  <c:v>43203</c:v>
                </c:pt>
                <c:pt idx="9782">
                  <c:v>43206</c:v>
                </c:pt>
                <c:pt idx="9783">
                  <c:v>43207</c:v>
                </c:pt>
                <c:pt idx="9784">
                  <c:v>43208</c:v>
                </c:pt>
                <c:pt idx="9785">
                  <c:v>43209</c:v>
                </c:pt>
                <c:pt idx="9786">
                  <c:v>43210</c:v>
                </c:pt>
                <c:pt idx="9787">
                  <c:v>43213</c:v>
                </c:pt>
                <c:pt idx="9788">
                  <c:v>43214</c:v>
                </c:pt>
                <c:pt idx="9789">
                  <c:v>43215</c:v>
                </c:pt>
                <c:pt idx="9790">
                  <c:v>43216</c:v>
                </c:pt>
                <c:pt idx="9791">
                  <c:v>43217</c:v>
                </c:pt>
                <c:pt idx="9792">
                  <c:v>43220</c:v>
                </c:pt>
                <c:pt idx="9793">
                  <c:v>43221</c:v>
                </c:pt>
                <c:pt idx="9794">
                  <c:v>43222</c:v>
                </c:pt>
                <c:pt idx="9795">
                  <c:v>43223</c:v>
                </c:pt>
                <c:pt idx="9796">
                  <c:v>43224</c:v>
                </c:pt>
                <c:pt idx="9797">
                  <c:v>43227</c:v>
                </c:pt>
                <c:pt idx="9798">
                  <c:v>43228</c:v>
                </c:pt>
                <c:pt idx="9799">
                  <c:v>43229</c:v>
                </c:pt>
                <c:pt idx="9800">
                  <c:v>43230</c:v>
                </c:pt>
                <c:pt idx="9801">
                  <c:v>43231</c:v>
                </c:pt>
                <c:pt idx="9802">
                  <c:v>43234</c:v>
                </c:pt>
                <c:pt idx="9803">
                  <c:v>43235</c:v>
                </c:pt>
                <c:pt idx="9804">
                  <c:v>43236</c:v>
                </c:pt>
                <c:pt idx="9805">
                  <c:v>43237</c:v>
                </c:pt>
                <c:pt idx="9806">
                  <c:v>43238</c:v>
                </c:pt>
                <c:pt idx="9807">
                  <c:v>43241</c:v>
                </c:pt>
                <c:pt idx="9808">
                  <c:v>43242</c:v>
                </c:pt>
                <c:pt idx="9809">
                  <c:v>43243</c:v>
                </c:pt>
                <c:pt idx="9810">
                  <c:v>43244</c:v>
                </c:pt>
                <c:pt idx="9811">
                  <c:v>43245</c:v>
                </c:pt>
                <c:pt idx="9812">
                  <c:v>43249</c:v>
                </c:pt>
                <c:pt idx="9813">
                  <c:v>43250</c:v>
                </c:pt>
                <c:pt idx="9814">
                  <c:v>43251</c:v>
                </c:pt>
                <c:pt idx="9815">
                  <c:v>43252</c:v>
                </c:pt>
                <c:pt idx="9816">
                  <c:v>43255</c:v>
                </c:pt>
                <c:pt idx="9817">
                  <c:v>43256</c:v>
                </c:pt>
                <c:pt idx="9818">
                  <c:v>43257</c:v>
                </c:pt>
                <c:pt idx="9819">
                  <c:v>43258</c:v>
                </c:pt>
                <c:pt idx="9820">
                  <c:v>43259</c:v>
                </c:pt>
                <c:pt idx="9821">
                  <c:v>43262</c:v>
                </c:pt>
                <c:pt idx="9822">
                  <c:v>43263</c:v>
                </c:pt>
                <c:pt idx="9823">
                  <c:v>43264</c:v>
                </c:pt>
                <c:pt idx="9824">
                  <c:v>43265</c:v>
                </c:pt>
                <c:pt idx="9825">
                  <c:v>43266</c:v>
                </c:pt>
                <c:pt idx="9826">
                  <c:v>43269</c:v>
                </c:pt>
                <c:pt idx="9827">
                  <c:v>43270</c:v>
                </c:pt>
                <c:pt idx="9828">
                  <c:v>43271</c:v>
                </c:pt>
                <c:pt idx="9829">
                  <c:v>43272</c:v>
                </c:pt>
                <c:pt idx="9830">
                  <c:v>43273</c:v>
                </c:pt>
                <c:pt idx="9831">
                  <c:v>43276</c:v>
                </c:pt>
                <c:pt idx="9832">
                  <c:v>43277</c:v>
                </c:pt>
                <c:pt idx="9833">
                  <c:v>43278</c:v>
                </c:pt>
                <c:pt idx="9834">
                  <c:v>43279</c:v>
                </c:pt>
                <c:pt idx="9835">
                  <c:v>43280</c:v>
                </c:pt>
                <c:pt idx="9836">
                  <c:v>43283</c:v>
                </c:pt>
                <c:pt idx="9837">
                  <c:v>43284</c:v>
                </c:pt>
                <c:pt idx="9838">
                  <c:v>43286</c:v>
                </c:pt>
                <c:pt idx="9839">
                  <c:v>43287</c:v>
                </c:pt>
                <c:pt idx="9840">
                  <c:v>43290</c:v>
                </c:pt>
                <c:pt idx="9841">
                  <c:v>43291</c:v>
                </c:pt>
                <c:pt idx="9842">
                  <c:v>43292</c:v>
                </c:pt>
                <c:pt idx="9843">
                  <c:v>43293</c:v>
                </c:pt>
                <c:pt idx="9844">
                  <c:v>43294</c:v>
                </c:pt>
                <c:pt idx="9845">
                  <c:v>43297</c:v>
                </c:pt>
                <c:pt idx="9846">
                  <c:v>43298</c:v>
                </c:pt>
                <c:pt idx="9847">
                  <c:v>43299</c:v>
                </c:pt>
                <c:pt idx="9848">
                  <c:v>43300</c:v>
                </c:pt>
                <c:pt idx="9849">
                  <c:v>43301</c:v>
                </c:pt>
                <c:pt idx="9850">
                  <c:v>43304</c:v>
                </c:pt>
                <c:pt idx="9851">
                  <c:v>43305</c:v>
                </c:pt>
                <c:pt idx="9852">
                  <c:v>43306</c:v>
                </c:pt>
                <c:pt idx="9853">
                  <c:v>43307</c:v>
                </c:pt>
                <c:pt idx="9854">
                  <c:v>43308</c:v>
                </c:pt>
                <c:pt idx="9855">
                  <c:v>43311</c:v>
                </c:pt>
                <c:pt idx="9856">
                  <c:v>43312</c:v>
                </c:pt>
                <c:pt idx="9857">
                  <c:v>43313</c:v>
                </c:pt>
                <c:pt idx="9858">
                  <c:v>43314</c:v>
                </c:pt>
                <c:pt idx="9859">
                  <c:v>43315</c:v>
                </c:pt>
                <c:pt idx="9860">
                  <c:v>43318</c:v>
                </c:pt>
                <c:pt idx="9861">
                  <c:v>43319</c:v>
                </c:pt>
                <c:pt idx="9862">
                  <c:v>43320</c:v>
                </c:pt>
                <c:pt idx="9863">
                  <c:v>43321</c:v>
                </c:pt>
                <c:pt idx="9864">
                  <c:v>43322</c:v>
                </c:pt>
                <c:pt idx="9865">
                  <c:v>43325</c:v>
                </c:pt>
                <c:pt idx="9866">
                  <c:v>43326</c:v>
                </c:pt>
                <c:pt idx="9867">
                  <c:v>43327</c:v>
                </c:pt>
                <c:pt idx="9868">
                  <c:v>43328</c:v>
                </c:pt>
                <c:pt idx="9869">
                  <c:v>43329</c:v>
                </c:pt>
                <c:pt idx="9870">
                  <c:v>43332</c:v>
                </c:pt>
                <c:pt idx="9871">
                  <c:v>43333</c:v>
                </c:pt>
                <c:pt idx="9872">
                  <c:v>43334</c:v>
                </c:pt>
                <c:pt idx="9873">
                  <c:v>43335</c:v>
                </c:pt>
                <c:pt idx="9874">
                  <c:v>43336</c:v>
                </c:pt>
                <c:pt idx="9875">
                  <c:v>43339</c:v>
                </c:pt>
                <c:pt idx="9876">
                  <c:v>43340</c:v>
                </c:pt>
                <c:pt idx="9877">
                  <c:v>43341</c:v>
                </c:pt>
                <c:pt idx="9878">
                  <c:v>43342</c:v>
                </c:pt>
                <c:pt idx="9879">
                  <c:v>43343</c:v>
                </c:pt>
                <c:pt idx="9880">
                  <c:v>43347</c:v>
                </c:pt>
                <c:pt idx="9881">
                  <c:v>43348</c:v>
                </c:pt>
                <c:pt idx="9882">
                  <c:v>43349</c:v>
                </c:pt>
                <c:pt idx="9883">
                  <c:v>43350</c:v>
                </c:pt>
                <c:pt idx="9884">
                  <c:v>43353</c:v>
                </c:pt>
                <c:pt idx="9885">
                  <c:v>43354</c:v>
                </c:pt>
                <c:pt idx="9886">
                  <c:v>43355</c:v>
                </c:pt>
                <c:pt idx="9887">
                  <c:v>43356</c:v>
                </c:pt>
                <c:pt idx="9888">
                  <c:v>43357</c:v>
                </c:pt>
                <c:pt idx="9889">
                  <c:v>43360</c:v>
                </c:pt>
                <c:pt idx="9890">
                  <c:v>43361</c:v>
                </c:pt>
                <c:pt idx="9891">
                  <c:v>43362</c:v>
                </c:pt>
                <c:pt idx="9892">
                  <c:v>43363</c:v>
                </c:pt>
                <c:pt idx="9893">
                  <c:v>43364</c:v>
                </c:pt>
                <c:pt idx="9894">
                  <c:v>43367</c:v>
                </c:pt>
                <c:pt idx="9895">
                  <c:v>43368</c:v>
                </c:pt>
                <c:pt idx="9896">
                  <c:v>43369</c:v>
                </c:pt>
                <c:pt idx="9897">
                  <c:v>43370</c:v>
                </c:pt>
                <c:pt idx="9898">
                  <c:v>43371</c:v>
                </c:pt>
                <c:pt idx="9899">
                  <c:v>43374</c:v>
                </c:pt>
                <c:pt idx="9900">
                  <c:v>43375</c:v>
                </c:pt>
                <c:pt idx="9901">
                  <c:v>43376</c:v>
                </c:pt>
                <c:pt idx="9902">
                  <c:v>43377</c:v>
                </c:pt>
                <c:pt idx="9903">
                  <c:v>43378</c:v>
                </c:pt>
                <c:pt idx="9904">
                  <c:v>43381</c:v>
                </c:pt>
                <c:pt idx="9905">
                  <c:v>43382</c:v>
                </c:pt>
                <c:pt idx="9906">
                  <c:v>43383</c:v>
                </c:pt>
                <c:pt idx="9907">
                  <c:v>43384</c:v>
                </c:pt>
                <c:pt idx="9908">
                  <c:v>43385</c:v>
                </c:pt>
                <c:pt idx="9909">
                  <c:v>43388</c:v>
                </c:pt>
                <c:pt idx="9910">
                  <c:v>43389</c:v>
                </c:pt>
                <c:pt idx="9911">
                  <c:v>43390</c:v>
                </c:pt>
                <c:pt idx="9912">
                  <c:v>43391</c:v>
                </c:pt>
                <c:pt idx="9913">
                  <c:v>43392</c:v>
                </c:pt>
                <c:pt idx="9914">
                  <c:v>43395</c:v>
                </c:pt>
                <c:pt idx="9915">
                  <c:v>43396</c:v>
                </c:pt>
                <c:pt idx="9916">
                  <c:v>43397</c:v>
                </c:pt>
                <c:pt idx="9917">
                  <c:v>43398</c:v>
                </c:pt>
                <c:pt idx="9918">
                  <c:v>43399</c:v>
                </c:pt>
                <c:pt idx="9919">
                  <c:v>43402</c:v>
                </c:pt>
                <c:pt idx="9920">
                  <c:v>43403</c:v>
                </c:pt>
                <c:pt idx="9921">
                  <c:v>43404</c:v>
                </c:pt>
                <c:pt idx="9922">
                  <c:v>43405</c:v>
                </c:pt>
                <c:pt idx="9923">
                  <c:v>43406</c:v>
                </c:pt>
                <c:pt idx="9924">
                  <c:v>43409</c:v>
                </c:pt>
                <c:pt idx="9925">
                  <c:v>43410</c:v>
                </c:pt>
                <c:pt idx="9926">
                  <c:v>43411</c:v>
                </c:pt>
                <c:pt idx="9927">
                  <c:v>43412</c:v>
                </c:pt>
                <c:pt idx="9928">
                  <c:v>43413</c:v>
                </c:pt>
                <c:pt idx="9929">
                  <c:v>43416</c:v>
                </c:pt>
                <c:pt idx="9930">
                  <c:v>43417</c:v>
                </c:pt>
                <c:pt idx="9931">
                  <c:v>43418</c:v>
                </c:pt>
                <c:pt idx="9932">
                  <c:v>43419</c:v>
                </c:pt>
                <c:pt idx="9933">
                  <c:v>43420</c:v>
                </c:pt>
                <c:pt idx="9934">
                  <c:v>43423</c:v>
                </c:pt>
                <c:pt idx="9935">
                  <c:v>43424</c:v>
                </c:pt>
                <c:pt idx="9936">
                  <c:v>43425</c:v>
                </c:pt>
                <c:pt idx="9937">
                  <c:v>43427</c:v>
                </c:pt>
                <c:pt idx="9938">
                  <c:v>43430</c:v>
                </c:pt>
                <c:pt idx="9939">
                  <c:v>43431</c:v>
                </c:pt>
                <c:pt idx="9940">
                  <c:v>43432</c:v>
                </c:pt>
                <c:pt idx="9941">
                  <c:v>43433</c:v>
                </c:pt>
                <c:pt idx="9942">
                  <c:v>43434</c:v>
                </c:pt>
                <c:pt idx="9943">
                  <c:v>43437</c:v>
                </c:pt>
                <c:pt idx="9944">
                  <c:v>43438</c:v>
                </c:pt>
                <c:pt idx="9945">
                  <c:v>43440</c:v>
                </c:pt>
                <c:pt idx="9946">
                  <c:v>43441</c:v>
                </c:pt>
                <c:pt idx="9947">
                  <c:v>43444</c:v>
                </c:pt>
                <c:pt idx="9948">
                  <c:v>43445</c:v>
                </c:pt>
                <c:pt idx="9949">
                  <c:v>43446</c:v>
                </c:pt>
                <c:pt idx="9950">
                  <c:v>43447</c:v>
                </c:pt>
                <c:pt idx="9951">
                  <c:v>43448</c:v>
                </c:pt>
                <c:pt idx="9952">
                  <c:v>43451</c:v>
                </c:pt>
                <c:pt idx="9953">
                  <c:v>43452</c:v>
                </c:pt>
                <c:pt idx="9954">
                  <c:v>43453</c:v>
                </c:pt>
                <c:pt idx="9955">
                  <c:v>43454</c:v>
                </c:pt>
                <c:pt idx="9956">
                  <c:v>43455</c:v>
                </c:pt>
                <c:pt idx="9957">
                  <c:v>43458</c:v>
                </c:pt>
                <c:pt idx="9958">
                  <c:v>43460</c:v>
                </c:pt>
                <c:pt idx="9959">
                  <c:v>43461</c:v>
                </c:pt>
                <c:pt idx="9960">
                  <c:v>43462</c:v>
                </c:pt>
                <c:pt idx="9961">
                  <c:v>43465</c:v>
                </c:pt>
                <c:pt idx="9962">
                  <c:v>43467</c:v>
                </c:pt>
                <c:pt idx="9963">
                  <c:v>43468</c:v>
                </c:pt>
                <c:pt idx="9964">
                  <c:v>43469</c:v>
                </c:pt>
                <c:pt idx="9965">
                  <c:v>43472</c:v>
                </c:pt>
                <c:pt idx="9966">
                  <c:v>43473</c:v>
                </c:pt>
                <c:pt idx="9967">
                  <c:v>43474</c:v>
                </c:pt>
                <c:pt idx="9968">
                  <c:v>43475</c:v>
                </c:pt>
                <c:pt idx="9969">
                  <c:v>43476</c:v>
                </c:pt>
                <c:pt idx="9970">
                  <c:v>43479</c:v>
                </c:pt>
                <c:pt idx="9971">
                  <c:v>43480</c:v>
                </c:pt>
                <c:pt idx="9972">
                  <c:v>43481</c:v>
                </c:pt>
                <c:pt idx="9973">
                  <c:v>43482</c:v>
                </c:pt>
                <c:pt idx="9974">
                  <c:v>43483</c:v>
                </c:pt>
                <c:pt idx="9975">
                  <c:v>43487</c:v>
                </c:pt>
                <c:pt idx="9976">
                  <c:v>43488</c:v>
                </c:pt>
                <c:pt idx="9977">
                  <c:v>43489</c:v>
                </c:pt>
                <c:pt idx="9978">
                  <c:v>43490</c:v>
                </c:pt>
                <c:pt idx="9979">
                  <c:v>43493</c:v>
                </c:pt>
                <c:pt idx="9980">
                  <c:v>43494</c:v>
                </c:pt>
                <c:pt idx="9981">
                  <c:v>43495</c:v>
                </c:pt>
                <c:pt idx="9982">
                  <c:v>43496</c:v>
                </c:pt>
                <c:pt idx="9983">
                  <c:v>43497</c:v>
                </c:pt>
                <c:pt idx="9984">
                  <c:v>43500</c:v>
                </c:pt>
                <c:pt idx="9985">
                  <c:v>43501</c:v>
                </c:pt>
                <c:pt idx="9986">
                  <c:v>43502</c:v>
                </c:pt>
                <c:pt idx="9987">
                  <c:v>43503</c:v>
                </c:pt>
                <c:pt idx="9988">
                  <c:v>43504</c:v>
                </c:pt>
                <c:pt idx="9989">
                  <c:v>43507</c:v>
                </c:pt>
                <c:pt idx="9990">
                  <c:v>43508</c:v>
                </c:pt>
                <c:pt idx="9991">
                  <c:v>43509</c:v>
                </c:pt>
                <c:pt idx="9992">
                  <c:v>43510</c:v>
                </c:pt>
                <c:pt idx="9993">
                  <c:v>43511</c:v>
                </c:pt>
                <c:pt idx="9994">
                  <c:v>43515</c:v>
                </c:pt>
                <c:pt idx="9995">
                  <c:v>43516</c:v>
                </c:pt>
                <c:pt idx="9996">
                  <c:v>43517</c:v>
                </c:pt>
                <c:pt idx="9997">
                  <c:v>43518</c:v>
                </c:pt>
                <c:pt idx="9998">
                  <c:v>43521</c:v>
                </c:pt>
                <c:pt idx="9999">
                  <c:v>43522</c:v>
                </c:pt>
                <c:pt idx="10000">
                  <c:v>43523</c:v>
                </c:pt>
                <c:pt idx="10001">
                  <c:v>43524</c:v>
                </c:pt>
                <c:pt idx="10002">
                  <c:v>43525</c:v>
                </c:pt>
                <c:pt idx="10003">
                  <c:v>43528</c:v>
                </c:pt>
                <c:pt idx="10004">
                  <c:v>43529</c:v>
                </c:pt>
                <c:pt idx="10005">
                  <c:v>43530</c:v>
                </c:pt>
                <c:pt idx="10006">
                  <c:v>43531</c:v>
                </c:pt>
                <c:pt idx="10007">
                  <c:v>43532</c:v>
                </c:pt>
                <c:pt idx="10008">
                  <c:v>43535</c:v>
                </c:pt>
                <c:pt idx="10009">
                  <c:v>43536</c:v>
                </c:pt>
                <c:pt idx="10010">
                  <c:v>43537</c:v>
                </c:pt>
                <c:pt idx="10011">
                  <c:v>43538</c:v>
                </c:pt>
                <c:pt idx="10012">
                  <c:v>43539</c:v>
                </c:pt>
                <c:pt idx="10013">
                  <c:v>43542</c:v>
                </c:pt>
                <c:pt idx="10014">
                  <c:v>43543</c:v>
                </c:pt>
                <c:pt idx="10015">
                  <c:v>43544</c:v>
                </c:pt>
                <c:pt idx="10016">
                  <c:v>43545</c:v>
                </c:pt>
                <c:pt idx="10017">
                  <c:v>43546</c:v>
                </c:pt>
                <c:pt idx="10018">
                  <c:v>43549</c:v>
                </c:pt>
                <c:pt idx="10019">
                  <c:v>43550</c:v>
                </c:pt>
                <c:pt idx="10020">
                  <c:v>43551</c:v>
                </c:pt>
                <c:pt idx="10021">
                  <c:v>43552</c:v>
                </c:pt>
                <c:pt idx="10022">
                  <c:v>43553</c:v>
                </c:pt>
                <c:pt idx="10023">
                  <c:v>43556</c:v>
                </c:pt>
                <c:pt idx="10024">
                  <c:v>43557</c:v>
                </c:pt>
                <c:pt idx="10025">
                  <c:v>43558</c:v>
                </c:pt>
                <c:pt idx="10026">
                  <c:v>43559</c:v>
                </c:pt>
                <c:pt idx="10027">
                  <c:v>43560</c:v>
                </c:pt>
                <c:pt idx="10028">
                  <c:v>43563</c:v>
                </c:pt>
                <c:pt idx="10029">
                  <c:v>43564</c:v>
                </c:pt>
                <c:pt idx="10030">
                  <c:v>43565</c:v>
                </c:pt>
                <c:pt idx="10031">
                  <c:v>43566</c:v>
                </c:pt>
                <c:pt idx="10032">
                  <c:v>43567</c:v>
                </c:pt>
                <c:pt idx="10033">
                  <c:v>43570</c:v>
                </c:pt>
                <c:pt idx="10034">
                  <c:v>43571</c:v>
                </c:pt>
                <c:pt idx="10035">
                  <c:v>43572</c:v>
                </c:pt>
                <c:pt idx="10036">
                  <c:v>43573</c:v>
                </c:pt>
                <c:pt idx="10037">
                  <c:v>43577</c:v>
                </c:pt>
                <c:pt idx="10038">
                  <c:v>43578</c:v>
                </c:pt>
                <c:pt idx="10039">
                  <c:v>43579</c:v>
                </c:pt>
                <c:pt idx="10040">
                  <c:v>43580</c:v>
                </c:pt>
                <c:pt idx="10041">
                  <c:v>43581</c:v>
                </c:pt>
                <c:pt idx="10042">
                  <c:v>43584</c:v>
                </c:pt>
                <c:pt idx="10043">
                  <c:v>43585</c:v>
                </c:pt>
                <c:pt idx="10044">
                  <c:v>43586</c:v>
                </c:pt>
                <c:pt idx="10045">
                  <c:v>43587</c:v>
                </c:pt>
                <c:pt idx="10046">
                  <c:v>43588</c:v>
                </c:pt>
                <c:pt idx="10047">
                  <c:v>43591</c:v>
                </c:pt>
                <c:pt idx="10048">
                  <c:v>43592</c:v>
                </c:pt>
                <c:pt idx="10049">
                  <c:v>43593</c:v>
                </c:pt>
                <c:pt idx="10050">
                  <c:v>43594</c:v>
                </c:pt>
                <c:pt idx="10051">
                  <c:v>43595</c:v>
                </c:pt>
                <c:pt idx="10052">
                  <c:v>43598</c:v>
                </c:pt>
                <c:pt idx="10053">
                  <c:v>43599</c:v>
                </c:pt>
                <c:pt idx="10054">
                  <c:v>43600</c:v>
                </c:pt>
                <c:pt idx="10055">
                  <c:v>43601</c:v>
                </c:pt>
                <c:pt idx="10056">
                  <c:v>43602</c:v>
                </c:pt>
                <c:pt idx="10057">
                  <c:v>43605</c:v>
                </c:pt>
                <c:pt idx="10058">
                  <c:v>43606</c:v>
                </c:pt>
                <c:pt idx="10059">
                  <c:v>43607</c:v>
                </c:pt>
                <c:pt idx="10060">
                  <c:v>43608</c:v>
                </c:pt>
                <c:pt idx="10061">
                  <c:v>43609</c:v>
                </c:pt>
                <c:pt idx="10062">
                  <c:v>43613</c:v>
                </c:pt>
                <c:pt idx="10063">
                  <c:v>43614</c:v>
                </c:pt>
                <c:pt idx="10064">
                  <c:v>43615</c:v>
                </c:pt>
                <c:pt idx="10065">
                  <c:v>43616</c:v>
                </c:pt>
                <c:pt idx="10066">
                  <c:v>43619</c:v>
                </c:pt>
                <c:pt idx="10067">
                  <c:v>43620</c:v>
                </c:pt>
                <c:pt idx="10068">
                  <c:v>43621</c:v>
                </c:pt>
                <c:pt idx="10069">
                  <c:v>43622</c:v>
                </c:pt>
                <c:pt idx="10070">
                  <c:v>43623</c:v>
                </c:pt>
                <c:pt idx="10071">
                  <c:v>43626</c:v>
                </c:pt>
                <c:pt idx="10072">
                  <c:v>43627</c:v>
                </c:pt>
                <c:pt idx="10073">
                  <c:v>43628</c:v>
                </c:pt>
                <c:pt idx="10074">
                  <c:v>43629</c:v>
                </c:pt>
                <c:pt idx="10075">
                  <c:v>43630</c:v>
                </c:pt>
                <c:pt idx="10076">
                  <c:v>43633</c:v>
                </c:pt>
                <c:pt idx="10077">
                  <c:v>43634</c:v>
                </c:pt>
                <c:pt idx="10078">
                  <c:v>43635</c:v>
                </c:pt>
                <c:pt idx="10079">
                  <c:v>43636</c:v>
                </c:pt>
                <c:pt idx="10080">
                  <c:v>43637</c:v>
                </c:pt>
                <c:pt idx="10081">
                  <c:v>43640</c:v>
                </c:pt>
                <c:pt idx="10082">
                  <c:v>43641</c:v>
                </c:pt>
                <c:pt idx="10083">
                  <c:v>43642</c:v>
                </c:pt>
                <c:pt idx="10084">
                  <c:v>43643</c:v>
                </c:pt>
                <c:pt idx="10085">
                  <c:v>43644</c:v>
                </c:pt>
                <c:pt idx="10086">
                  <c:v>43647</c:v>
                </c:pt>
                <c:pt idx="10087">
                  <c:v>43648</c:v>
                </c:pt>
                <c:pt idx="10088">
                  <c:v>43649</c:v>
                </c:pt>
                <c:pt idx="10089">
                  <c:v>43651</c:v>
                </c:pt>
                <c:pt idx="10090">
                  <c:v>43654</c:v>
                </c:pt>
                <c:pt idx="10091">
                  <c:v>43655</c:v>
                </c:pt>
                <c:pt idx="10092">
                  <c:v>43656</c:v>
                </c:pt>
                <c:pt idx="10093">
                  <c:v>43657</c:v>
                </c:pt>
                <c:pt idx="10094">
                  <c:v>43658</c:v>
                </c:pt>
                <c:pt idx="10095">
                  <c:v>43661</c:v>
                </c:pt>
                <c:pt idx="10096">
                  <c:v>43662</c:v>
                </c:pt>
                <c:pt idx="10097">
                  <c:v>43663</c:v>
                </c:pt>
                <c:pt idx="10098">
                  <c:v>43664</c:v>
                </c:pt>
                <c:pt idx="10099">
                  <c:v>43665</c:v>
                </c:pt>
                <c:pt idx="10100">
                  <c:v>43668</c:v>
                </c:pt>
                <c:pt idx="10101">
                  <c:v>43669</c:v>
                </c:pt>
                <c:pt idx="10102">
                  <c:v>43670</c:v>
                </c:pt>
                <c:pt idx="10103">
                  <c:v>43671</c:v>
                </c:pt>
                <c:pt idx="10104">
                  <c:v>43672</c:v>
                </c:pt>
                <c:pt idx="10105">
                  <c:v>43675</c:v>
                </c:pt>
                <c:pt idx="10106">
                  <c:v>43676</c:v>
                </c:pt>
                <c:pt idx="10107">
                  <c:v>43677</c:v>
                </c:pt>
                <c:pt idx="10108">
                  <c:v>43678</c:v>
                </c:pt>
                <c:pt idx="10109">
                  <c:v>43679</c:v>
                </c:pt>
                <c:pt idx="10110">
                  <c:v>43682</c:v>
                </c:pt>
                <c:pt idx="10111">
                  <c:v>43683</c:v>
                </c:pt>
                <c:pt idx="10112">
                  <c:v>43684</c:v>
                </c:pt>
                <c:pt idx="10113">
                  <c:v>43685</c:v>
                </c:pt>
                <c:pt idx="10114">
                  <c:v>43686</c:v>
                </c:pt>
                <c:pt idx="10115">
                  <c:v>43689</c:v>
                </c:pt>
                <c:pt idx="10116">
                  <c:v>43690</c:v>
                </c:pt>
                <c:pt idx="10117">
                  <c:v>43691</c:v>
                </c:pt>
                <c:pt idx="10118">
                  <c:v>43692</c:v>
                </c:pt>
                <c:pt idx="10119">
                  <c:v>43693</c:v>
                </c:pt>
                <c:pt idx="10120">
                  <c:v>43696</c:v>
                </c:pt>
                <c:pt idx="10121">
                  <c:v>43697</c:v>
                </c:pt>
                <c:pt idx="10122">
                  <c:v>43698</c:v>
                </c:pt>
                <c:pt idx="10123">
                  <c:v>43699</c:v>
                </c:pt>
                <c:pt idx="10124">
                  <c:v>43700</c:v>
                </c:pt>
                <c:pt idx="10125">
                  <c:v>43703</c:v>
                </c:pt>
                <c:pt idx="10126">
                  <c:v>43704</c:v>
                </c:pt>
                <c:pt idx="10127">
                  <c:v>43705</c:v>
                </c:pt>
                <c:pt idx="10128">
                  <c:v>43706</c:v>
                </c:pt>
                <c:pt idx="10129">
                  <c:v>43707</c:v>
                </c:pt>
                <c:pt idx="10130">
                  <c:v>43711</c:v>
                </c:pt>
                <c:pt idx="10131">
                  <c:v>43712</c:v>
                </c:pt>
                <c:pt idx="10132">
                  <c:v>43713</c:v>
                </c:pt>
                <c:pt idx="10133">
                  <c:v>43714</c:v>
                </c:pt>
                <c:pt idx="10134">
                  <c:v>43717</c:v>
                </c:pt>
                <c:pt idx="10135">
                  <c:v>43718</c:v>
                </c:pt>
                <c:pt idx="10136">
                  <c:v>43719</c:v>
                </c:pt>
                <c:pt idx="10137">
                  <c:v>43720</c:v>
                </c:pt>
                <c:pt idx="10138">
                  <c:v>43721</c:v>
                </c:pt>
                <c:pt idx="10139">
                  <c:v>43724</c:v>
                </c:pt>
                <c:pt idx="10140">
                  <c:v>43725</c:v>
                </c:pt>
                <c:pt idx="10141">
                  <c:v>43726</c:v>
                </c:pt>
                <c:pt idx="10142">
                  <c:v>43727</c:v>
                </c:pt>
                <c:pt idx="10143">
                  <c:v>43728</c:v>
                </c:pt>
                <c:pt idx="10144">
                  <c:v>43731</c:v>
                </c:pt>
                <c:pt idx="10145">
                  <c:v>43732</c:v>
                </c:pt>
                <c:pt idx="10146">
                  <c:v>43733</c:v>
                </c:pt>
                <c:pt idx="10147">
                  <c:v>43734</c:v>
                </c:pt>
                <c:pt idx="10148">
                  <c:v>43735</c:v>
                </c:pt>
                <c:pt idx="10149">
                  <c:v>43738</c:v>
                </c:pt>
                <c:pt idx="10150">
                  <c:v>43739</c:v>
                </c:pt>
                <c:pt idx="10151">
                  <c:v>43740</c:v>
                </c:pt>
                <c:pt idx="10152">
                  <c:v>43741</c:v>
                </c:pt>
                <c:pt idx="10153">
                  <c:v>43742</c:v>
                </c:pt>
                <c:pt idx="10154">
                  <c:v>43745</c:v>
                </c:pt>
                <c:pt idx="10155">
                  <c:v>43746</c:v>
                </c:pt>
                <c:pt idx="10156">
                  <c:v>43747</c:v>
                </c:pt>
                <c:pt idx="10157">
                  <c:v>43748</c:v>
                </c:pt>
                <c:pt idx="10158">
                  <c:v>43749</c:v>
                </c:pt>
                <c:pt idx="10159">
                  <c:v>43752</c:v>
                </c:pt>
                <c:pt idx="10160">
                  <c:v>43753</c:v>
                </c:pt>
                <c:pt idx="10161">
                  <c:v>43754</c:v>
                </c:pt>
                <c:pt idx="10162">
                  <c:v>43755</c:v>
                </c:pt>
                <c:pt idx="10163">
                  <c:v>43756</c:v>
                </c:pt>
                <c:pt idx="10164">
                  <c:v>43759</c:v>
                </c:pt>
                <c:pt idx="10165">
                  <c:v>43760</c:v>
                </c:pt>
                <c:pt idx="10166">
                  <c:v>43761</c:v>
                </c:pt>
                <c:pt idx="10167">
                  <c:v>43762</c:v>
                </c:pt>
                <c:pt idx="10168">
                  <c:v>43763</c:v>
                </c:pt>
                <c:pt idx="10169">
                  <c:v>43766</c:v>
                </c:pt>
                <c:pt idx="10170">
                  <c:v>43767</c:v>
                </c:pt>
                <c:pt idx="10171">
                  <c:v>43768</c:v>
                </c:pt>
                <c:pt idx="10172">
                  <c:v>43769</c:v>
                </c:pt>
                <c:pt idx="10173">
                  <c:v>43770</c:v>
                </c:pt>
                <c:pt idx="10174">
                  <c:v>43773</c:v>
                </c:pt>
                <c:pt idx="10175">
                  <c:v>43774</c:v>
                </c:pt>
                <c:pt idx="10176">
                  <c:v>43775</c:v>
                </c:pt>
                <c:pt idx="10177">
                  <c:v>43776</c:v>
                </c:pt>
                <c:pt idx="10178">
                  <c:v>43777</c:v>
                </c:pt>
                <c:pt idx="10179">
                  <c:v>43780</c:v>
                </c:pt>
                <c:pt idx="10180">
                  <c:v>43781</c:v>
                </c:pt>
                <c:pt idx="10181">
                  <c:v>43782</c:v>
                </c:pt>
                <c:pt idx="10182">
                  <c:v>43783</c:v>
                </c:pt>
                <c:pt idx="10183">
                  <c:v>43784</c:v>
                </c:pt>
                <c:pt idx="10184">
                  <c:v>43787</c:v>
                </c:pt>
                <c:pt idx="10185">
                  <c:v>43788</c:v>
                </c:pt>
                <c:pt idx="10186">
                  <c:v>43789</c:v>
                </c:pt>
                <c:pt idx="10187">
                  <c:v>43790</c:v>
                </c:pt>
                <c:pt idx="10188">
                  <c:v>43791</c:v>
                </c:pt>
                <c:pt idx="10189">
                  <c:v>43794</c:v>
                </c:pt>
                <c:pt idx="10190">
                  <c:v>43795</c:v>
                </c:pt>
                <c:pt idx="10191">
                  <c:v>43796</c:v>
                </c:pt>
                <c:pt idx="10192">
                  <c:v>43798</c:v>
                </c:pt>
                <c:pt idx="10193">
                  <c:v>43801</c:v>
                </c:pt>
                <c:pt idx="10194">
                  <c:v>43802</c:v>
                </c:pt>
                <c:pt idx="10195">
                  <c:v>43803</c:v>
                </c:pt>
                <c:pt idx="10196">
                  <c:v>43804</c:v>
                </c:pt>
                <c:pt idx="10197">
                  <c:v>43805</c:v>
                </c:pt>
                <c:pt idx="10198">
                  <c:v>43808</c:v>
                </c:pt>
                <c:pt idx="10199">
                  <c:v>43809</c:v>
                </c:pt>
                <c:pt idx="10200">
                  <c:v>43810</c:v>
                </c:pt>
                <c:pt idx="10201">
                  <c:v>43811</c:v>
                </c:pt>
                <c:pt idx="10202">
                  <c:v>43812</c:v>
                </c:pt>
                <c:pt idx="10203">
                  <c:v>43815</c:v>
                </c:pt>
                <c:pt idx="10204">
                  <c:v>43816</c:v>
                </c:pt>
                <c:pt idx="10205">
                  <c:v>43817</c:v>
                </c:pt>
                <c:pt idx="10206">
                  <c:v>43818</c:v>
                </c:pt>
                <c:pt idx="10207">
                  <c:v>43819</c:v>
                </c:pt>
                <c:pt idx="10208">
                  <c:v>43822</c:v>
                </c:pt>
                <c:pt idx="10209">
                  <c:v>43823</c:v>
                </c:pt>
                <c:pt idx="10210">
                  <c:v>43825</c:v>
                </c:pt>
                <c:pt idx="10211">
                  <c:v>43826</c:v>
                </c:pt>
                <c:pt idx="10212">
                  <c:v>43829</c:v>
                </c:pt>
                <c:pt idx="10213">
                  <c:v>43830</c:v>
                </c:pt>
                <c:pt idx="10214">
                  <c:v>43832</c:v>
                </c:pt>
                <c:pt idx="10215">
                  <c:v>43833</c:v>
                </c:pt>
                <c:pt idx="10216">
                  <c:v>43836</c:v>
                </c:pt>
                <c:pt idx="10217">
                  <c:v>43837</c:v>
                </c:pt>
                <c:pt idx="10218">
                  <c:v>43838</c:v>
                </c:pt>
                <c:pt idx="10219">
                  <c:v>43839</c:v>
                </c:pt>
                <c:pt idx="10220">
                  <c:v>43840</c:v>
                </c:pt>
                <c:pt idx="10221">
                  <c:v>43843</c:v>
                </c:pt>
                <c:pt idx="10222">
                  <c:v>43844</c:v>
                </c:pt>
                <c:pt idx="10223">
                  <c:v>43845</c:v>
                </c:pt>
                <c:pt idx="10224">
                  <c:v>43846</c:v>
                </c:pt>
                <c:pt idx="10225">
                  <c:v>43847</c:v>
                </c:pt>
                <c:pt idx="10226">
                  <c:v>43851</c:v>
                </c:pt>
                <c:pt idx="10227">
                  <c:v>43852</c:v>
                </c:pt>
                <c:pt idx="10228">
                  <c:v>43853</c:v>
                </c:pt>
                <c:pt idx="10229">
                  <c:v>43854</c:v>
                </c:pt>
                <c:pt idx="10230">
                  <c:v>43857</c:v>
                </c:pt>
                <c:pt idx="10231">
                  <c:v>43858</c:v>
                </c:pt>
                <c:pt idx="10232">
                  <c:v>43859</c:v>
                </c:pt>
                <c:pt idx="10233">
                  <c:v>43860</c:v>
                </c:pt>
                <c:pt idx="10234">
                  <c:v>43861</c:v>
                </c:pt>
                <c:pt idx="10235">
                  <c:v>43864</c:v>
                </c:pt>
                <c:pt idx="10236">
                  <c:v>43865</c:v>
                </c:pt>
                <c:pt idx="10237">
                  <c:v>43866</c:v>
                </c:pt>
                <c:pt idx="10238">
                  <c:v>43867</c:v>
                </c:pt>
                <c:pt idx="10239">
                  <c:v>43868</c:v>
                </c:pt>
                <c:pt idx="10240">
                  <c:v>43871</c:v>
                </c:pt>
                <c:pt idx="10241">
                  <c:v>43872</c:v>
                </c:pt>
                <c:pt idx="10242">
                  <c:v>43873</c:v>
                </c:pt>
                <c:pt idx="10243">
                  <c:v>43874</c:v>
                </c:pt>
                <c:pt idx="10244">
                  <c:v>43875</c:v>
                </c:pt>
                <c:pt idx="10245">
                  <c:v>43879</c:v>
                </c:pt>
                <c:pt idx="10246">
                  <c:v>43880</c:v>
                </c:pt>
                <c:pt idx="10247">
                  <c:v>43881</c:v>
                </c:pt>
                <c:pt idx="10248">
                  <c:v>43882</c:v>
                </c:pt>
                <c:pt idx="10249">
                  <c:v>43885</c:v>
                </c:pt>
                <c:pt idx="10250">
                  <c:v>43886</c:v>
                </c:pt>
                <c:pt idx="10251">
                  <c:v>43887</c:v>
                </c:pt>
                <c:pt idx="10252">
                  <c:v>43888</c:v>
                </c:pt>
                <c:pt idx="10253">
                  <c:v>43889</c:v>
                </c:pt>
                <c:pt idx="10254">
                  <c:v>43892</c:v>
                </c:pt>
                <c:pt idx="10255">
                  <c:v>43893</c:v>
                </c:pt>
                <c:pt idx="10256">
                  <c:v>43894</c:v>
                </c:pt>
                <c:pt idx="10257">
                  <c:v>43895</c:v>
                </c:pt>
                <c:pt idx="10258">
                  <c:v>43896</c:v>
                </c:pt>
                <c:pt idx="10259">
                  <c:v>43899</c:v>
                </c:pt>
                <c:pt idx="10260">
                  <c:v>43900</c:v>
                </c:pt>
                <c:pt idx="10261">
                  <c:v>43901</c:v>
                </c:pt>
                <c:pt idx="10262">
                  <c:v>43902</c:v>
                </c:pt>
                <c:pt idx="10263">
                  <c:v>43903</c:v>
                </c:pt>
                <c:pt idx="10264">
                  <c:v>43906</c:v>
                </c:pt>
                <c:pt idx="10265">
                  <c:v>43907</c:v>
                </c:pt>
                <c:pt idx="10266">
                  <c:v>43908</c:v>
                </c:pt>
                <c:pt idx="10267">
                  <c:v>43909</c:v>
                </c:pt>
                <c:pt idx="10268">
                  <c:v>43910</c:v>
                </c:pt>
                <c:pt idx="10269">
                  <c:v>43913</c:v>
                </c:pt>
                <c:pt idx="10270">
                  <c:v>43914</c:v>
                </c:pt>
                <c:pt idx="10271">
                  <c:v>43915</c:v>
                </c:pt>
                <c:pt idx="10272">
                  <c:v>43916</c:v>
                </c:pt>
                <c:pt idx="10273">
                  <c:v>43917</c:v>
                </c:pt>
                <c:pt idx="10274">
                  <c:v>43920</c:v>
                </c:pt>
                <c:pt idx="10275">
                  <c:v>43921</c:v>
                </c:pt>
                <c:pt idx="10276">
                  <c:v>43922</c:v>
                </c:pt>
                <c:pt idx="10277">
                  <c:v>43923</c:v>
                </c:pt>
                <c:pt idx="10278">
                  <c:v>43924</c:v>
                </c:pt>
                <c:pt idx="10279">
                  <c:v>43927</c:v>
                </c:pt>
                <c:pt idx="10280">
                  <c:v>43928</c:v>
                </c:pt>
                <c:pt idx="10281">
                  <c:v>43929</c:v>
                </c:pt>
                <c:pt idx="10282">
                  <c:v>43930</c:v>
                </c:pt>
                <c:pt idx="10283">
                  <c:v>43934</c:v>
                </c:pt>
                <c:pt idx="10284">
                  <c:v>43935</c:v>
                </c:pt>
                <c:pt idx="10285">
                  <c:v>43936</c:v>
                </c:pt>
                <c:pt idx="10286">
                  <c:v>43937</c:v>
                </c:pt>
                <c:pt idx="10287">
                  <c:v>43938</c:v>
                </c:pt>
                <c:pt idx="10288">
                  <c:v>43941</c:v>
                </c:pt>
                <c:pt idx="10289">
                  <c:v>43942</c:v>
                </c:pt>
                <c:pt idx="10290">
                  <c:v>43943</c:v>
                </c:pt>
                <c:pt idx="10291">
                  <c:v>43944</c:v>
                </c:pt>
                <c:pt idx="10292">
                  <c:v>43945</c:v>
                </c:pt>
                <c:pt idx="10293">
                  <c:v>43948</c:v>
                </c:pt>
                <c:pt idx="10294">
                  <c:v>43949</c:v>
                </c:pt>
                <c:pt idx="10295">
                  <c:v>43950</c:v>
                </c:pt>
                <c:pt idx="10296">
                  <c:v>43951</c:v>
                </c:pt>
                <c:pt idx="10297">
                  <c:v>43952</c:v>
                </c:pt>
                <c:pt idx="10298">
                  <c:v>43955</c:v>
                </c:pt>
                <c:pt idx="10299">
                  <c:v>43956</c:v>
                </c:pt>
                <c:pt idx="10300">
                  <c:v>43957</c:v>
                </c:pt>
                <c:pt idx="10301">
                  <c:v>43958</c:v>
                </c:pt>
                <c:pt idx="10302">
                  <c:v>43959</c:v>
                </c:pt>
                <c:pt idx="10303">
                  <c:v>43962</c:v>
                </c:pt>
                <c:pt idx="10304">
                  <c:v>43963</c:v>
                </c:pt>
                <c:pt idx="10305">
                  <c:v>43964</c:v>
                </c:pt>
                <c:pt idx="10306">
                  <c:v>43965</c:v>
                </c:pt>
                <c:pt idx="10307">
                  <c:v>43966</c:v>
                </c:pt>
                <c:pt idx="10308">
                  <c:v>43969</c:v>
                </c:pt>
                <c:pt idx="10309">
                  <c:v>43970</c:v>
                </c:pt>
                <c:pt idx="10310">
                  <c:v>43971</c:v>
                </c:pt>
                <c:pt idx="10311">
                  <c:v>43972</c:v>
                </c:pt>
                <c:pt idx="10312">
                  <c:v>43973</c:v>
                </c:pt>
                <c:pt idx="10313">
                  <c:v>43977</c:v>
                </c:pt>
                <c:pt idx="10314">
                  <c:v>43978</c:v>
                </c:pt>
                <c:pt idx="10315">
                  <c:v>43979</c:v>
                </c:pt>
                <c:pt idx="10316">
                  <c:v>43980</c:v>
                </c:pt>
                <c:pt idx="10317">
                  <c:v>43983</c:v>
                </c:pt>
                <c:pt idx="10318">
                  <c:v>43984</c:v>
                </c:pt>
                <c:pt idx="10319">
                  <c:v>43985</c:v>
                </c:pt>
                <c:pt idx="10320">
                  <c:v>43986</c:v>
                </c:pt>
                <c:pt idx="10321">
                  <c:v>43987</c:v>
                </c:pt>
                <c:pt idx="10322">
                  <c:v>43990</c:v>
                </c:pt>
                <c:pt idx="10323">
                  <c:v>43991</c:v>
                </c:pt>
                <c:pt idx="10324">
                  <c:v>43992</c:v>
                </c:pt>
                <c:pt idx="10325">
                  <c:v>43993</c:v>
                </c:pt>
                <c:pt idx="10326">
                  <c:v>43994</c:v>
                </c:pt>
                <c:pt idx="10327">
                  <c:v>43997</c:v>
                </c:pt>
                <c:pt idx="10328">
                  <c:v>43998</c:v>
                </c:pt>
                <c:pt idx="10329">
                  <c:v>43999</c:v>
                </c:pt>
                <c:pt idx="10330">
                  <c:v>44000</c:v>
                </c:pt>
                <c:pt idx="10331">
                  <c:v>44001</c:v>
                </c:pt>
                <c:pt idx="10332">
                  <c:v>44004</c:v>
                </c:pt>
                <c:pt idx="10333">
                  <c:v>44005</c:v>
                </c:pt>
                <c:pt idx="10334">
                  <c:v>44006</c:v>
                </c:pt>
                <c:pt idx="10335">
                  <c:v>44007</c:v>
                </c:pt>
                <c:pt idx="10336">
                  <c:v>44008</c:v>
                </c:pt>
                <c:pt idx="10337">
                  <c:v>44011</c:v>
                </c:pt>
                <c:pt idx="10338">
                  <c:v>44012</c:v>
                </c:pt>
                <c:pt idx="10339">
                  <c:v>44013</c:v>
                </c:pt>
                <c:pt idx="10340">
                  <c:v>44014</c:v>
                </c:pt>
                <c:pt idx="10341">
                  <c:v>44018</c:v>
                </c:pt>
                <c:pt idx="10342">
                  <c:v>44019</c:v>
                </c:pt>
                <c:pt idx="10343">
                  <c:v>44020</c:v>
                </c:pt>
                <c:pt idx="10344">
                  <c:v>44021</c:v>
                </c:pt>
                <c:pt idx="10345">
                  <c:v>44022</c:v>
                </c:pt>
                <c:pt idx="10346">
                  <c:v>44025</c:v>
                </c:pt>
                <c:pt idx="10347">
                  <c:v>44026</c:v>
                </c:pt>
                <c:pt idx="10348">
                  <c:v>44027</c:v>
                </c:pt>
                <c:pt idx="10349">
                  <c:v>44028</c:v>
                </c:pt>
                <c:pt idx="10350">
                  <c:v>44029</c:v>
                </c:pt>
                <c:pt idx="10351">
                  <c:v>44032</c:v>
                </c:pt>
                <c:pt idx="10352">
                  <c:v>44033</c:v>
                </c:pt>
                <c:pt idx="10353">
                  <c:v>44034</c:v>
                </c:pt>
                <c:pt idx="10354">
                  <c:v>44035</c:v>
                </c:pt>
                <c:pt idx="10355">
                  <c:v>44036</c:v>
                </c:pt>
                <c:pt idx="10356">
                  <c:v>44039</c:v>
                </c:pt>
                <c:pt idx="10357">
                  <c:v>44040</c:v>
                </c:pt>
                <c:pt idx="10358">
                  <c:v>44041</c:v>
                </c:pt>
                <c:pt idx="10359">
                  <c:v>44042</c:v>
                </c:pt>
                <c:pt idx="10360">
                  <c:v>44043</c:v>
                </c:pt>
                <c:pt idx="10361">
                  <c:v>44046</c:v>
                </c:pt>
                <c:pt idx="10362">
                  <c:v>44047</c:v>
                </c:pt>
                <c:pt idx="10363">
                  <c:v>44048</c:v>
                </c:pt>
                <c:pt idx="10364">
                  <c:v>44049</c:v>
                </c:pt>
                <c:pt idx="10365">
                  <c:v>44050</c:v>
                </c:pt>
                <c:pt idx="10366">
                  <c:v>44053</c:v>
                </c:pt>
                <c:pt idx="10367">
                  <c:v>44054</c:v>
                </c:pt>
                <c:pt idx="10368">
                  <c:v>44055</c:v>
                </c:pt>
                <c:pt idx="10369">
                  <c:v>44056</c:v>
                </c:pt>
                <c:pt idx="10370">
                  <c:v>44057</c:v>
                </c:pt>
                <c:pt idx="10371">
                  <c:v>44060</c:v>
                </c:pt>
                <c:pt idx="10372">
                  <c:v>44061</c:v>
                </c:pt>
                <c:pt idx="10373">
                  <c:v>44062</c:v>
                </c:pt>
                <c:pt idx="10374">
                  <c:v>44063</c:v>
                </c:pt>
                <c:pt idx="10375">
                  <c:v>44064</c:v>
                </c:pt>
                <c:pt idx="10376">
                  <c:v>44067</c:v>
                </c:pt>
                <c:pt idx="10377">
                  <c:v>44068</c:v>
                </c:pt>
                <c:pt idx="10378">
                  <c:v>44069</c:v>
                </c:pt>
                <c:pt idx="10379">
                  <c:v>44070</c:v>
                </c:pt>
                <c:pt idx="10380">
                  <c:v>44071</c:v>
                </c:pt>
                <c:pt idx="10381">
                  <c:v>44074</c:v>
                </c:pt>
                <c:pt idx="10382">
                  <c:v>44075</c:v>
                </c:pt>
                <c:pt idx="10383">
                  <c:v>44076</c:v>
                </c:pt>
                <c:pt idx="10384">
                  <c:v>44077</c:v>
                </c:pt>
                <c:pt idx="10385">
                  <c:v>44078</c:v>
                </c:pt>
                <c:pt idx="10386">
                  <c:v>44082</c:v>
                </c:pt>
                <c:pt idx="10387">
                  <c:v>44083</c:v>
                </c:pt>
                <c:pt idx="10388">
                  <c:v>44084</c:v>
                </c:pt>
                <c:pt idx="10389">
                  <c:v>44085</c:v>
                </c:pt>
                <c:pt idx="10390">
                  <c:v>44088</c:v>
                </c:pt>
                <c:pt idx="10391">
                  <c:v>44089</c:v>
                </c:pt>
                <c:pt idx="10392">
                  <c:v>44090</c:v>
                </c:pt>
                <c:pt idx="10393">
                  <c:v>44091</c:v>
                </c:pt>
                <c:pt idx="10394">
                  <c:v>44092</c:v>
                </c:pt>
                <c:pt idx="10395">
                  <c:v>44095</c:v>
                </c:pt>
                <c:pt idx="10396">
                  <c:v>44096</c:v>
                </c:pt>
                <c:pt idx="10397">
                  <c:v>44097</c:v>
                </c:pt>
                <c:pt idx="10398">
                  <c:v>44098</c:v>
                </c:pt>
                <c:pt idx="10399">
                  <c:v>44099</c:v>
                </c:pt>
                <c:pt idx="10400">
                  <c:v>44102</c:v>
                </c:pt>
                <c:pt idx="10401">
                  <c:v>44103</c:v>
                </c:pt>
                <c:pt idx="10402">
                  <c:v>44104</c:v>
                </c:pt>
                <c:pt idx="10403">
                  <c:v>44105</c:v>
                </c:pt>
                <c:pt idx="10404">
                  <c:v>44106</c:v>
                </c:pt>
                <c:pt idx="10405">
                  <c:v>44109</c:v>
                </c:pt>
                <c:pt idx="10406">
                  <c:v>44110</c:v>
                </c:pt>
                <c:pt idx="10407">
                  <c:v>44111</c:v>
                </c:pt>
                <c:pt idx="10408">
                  <c:v>44112</c:v>
                </c:pt>
                <c:pt idx="10409">
                  <c:v>44113</c:v>
                </c:pt>
                <c:pt idx="10410">
                  <c:v>44116</c:v>
                </c:pt>
                <c:pt idx="10411">
                  <c:v>44117</c:v>
                </c:pt>
                <c:pt idx="10412">
                  <c:v>44118</c:v>
                </c:pt>
                <c:pt idx="10413">
                  <c:v>44119</c:v>
                </c:pt>
                <c:pt idx="10414">
                  <c:v>44120</c:v>
                </c:pt>
                <c:pt idx="10415">
                  <c:v>44123</c:v>
                </c:pt>
                <c:pt idx="10416">
                  <c:v>44124</c:v>
                </c:pt>
                <c:pt idx="10417">
                  <c:v>44125</c:v>
                </c:pt>
                <c:pt idx="10418">
                  <c:v>44126</c:v>
                </c:pt>
                <c:pt idx="10419">
                  <c:v>44127</c:v>
                </c:pt>
                <c:pt idx="10420">
                  <c:v>44130</c:v>
                </c:pt>
                <c:pt idx="10421">
                  <c:v>44131</c:v>
                </c:pt>
                <c:pt idx="10422">
                  <c:v>44132</c:v>
                </c:pt>
                <c:pt idx="10423">
                  <c:v>44133</c:v>
                </c:pt>
                <c:pt idx="10424">
                  <c:v>44134</c:v>
                </c:pt>
                <c:pt idx="10425">
                  <c:v>44137</c:v>
                </c:pt>
                <c:pt idx="10426">
                  <c:v>44138</c:v>
                </c:pt>
                <c:pt idx="10427">
                  <c:v>44139</c:v>
                </c:pt>
                <c:pt idx="10428">
                  <c:v>44140</c:v>
                </c:pt>
                <c:pt idx="10429">
                  <c:v>44141</c:v>
                </c:pt>
                <c:pt idx="10430">
                  <c:v>44144</c:v>
                </c:pt>
                <c:pt idx="10431">
                  <c:v>44145</c:v>
                </c:pt>
                <c:pt idx="10432">
                  <c:v>44146</c:v>
                </c:pt>
                <c:pt idx="10433">
                  <c:v>44147</c:v>
                </c:pt>
                <c:pt idx="10434">
                  <c:v>44148</c:v>
                </c:pt>
                <c:pt idx="10435">
                  <c:v>44151</c:v>
                </c:pt>
                <c:pt idx="10436">
                  <c:v>44152</c:v>
                </c:pt>
                <c:pt idx="10437">
                  <c:v>44153</c:v>
                </c:pt>
                <c:pt idx="10438">
                  <c:v>44154</c:v>
                </c:pt>
                <c:pt idx="10439">
                  <c:v>44155</c:v>
                </c:pt>
                <c:pt idx="10440">
                  <c:v>44158</c:v>
                </c:pt>
                <c:pt idx="10441">
                  <c:v>44159</c:v>
                </c:pt>
                <c:pt idx="10442">
                  <c:v>44160</c:v>
                </c:pt>
                <c:pt idx="10443">
                  <c:v>44162</c:v>
                </c:pt>
                <c:pt idx="10444">
                  <c:v>44165</c:v>
                </c:pt>
                <c:pt idx="10445">
                  <c:v>44166</c:v>
                </c:pt>
                <c:pt idx="10446">
                  <c:v>44167</c:v>
                </c:pt>
                <c:pt idx="10447">
                  <c:v>44168</c:v>
                </c:pt>
                <c:pt idx="10448">
                  <c:v>44169</c:v>
                </c:pt>
                <c:pt idx="10449">
                  <c:v>44172</c:v>
                </c:pt>
                <c:pt idx="10450">
                  <c:v>44173</c:v>
                </c:pt>
                <c:pt idx="10451">
                  <c:v>44174</c:v>
                </c:pt>
                <c:pt idx="10452">
                  <c:v>44175</c:v>
                </c:pt>
                <c:pt idx="10453">
                  <c:v>44176</c:v>
                </c:pt>
                <c:pt idx="10454">
                  <c:v>44179</c:v>
                </c:pt>
                <c:pt idx="10455">
                  <c:v>44180</c:v>
                </c:pt>
                <c:pt idx="10456">
                  <c:v>44181</c:v>
                </c:pt>
                <c:pt idx="10457">
                  <c:v>44182</c:v>
                </c:pt>
                <c:pt idx="10458">
                  <c:v>44183</c:v>
                </c:pt>
                <c:pt idx="10459">
                  <c:v>44186</c:v>
                </c:pt>
                <c:pt idx="10460">
                  <c:v>44187</c:v>
                </c:pt>
                <c:pt idx="10461">
                  <c:v>44188</c:v>
                </c:pt>
                <c:pt idx="10462">
                  <c:v>44189</c:v>
                </c:pt>
                <c:pt idx="10463">
                  <c:v>44193</c:v>
                </c:pt>
                <c:pt idx="10464">
                  <c:v>44194</c:v>
                </c:pt>
                <c:pt idx="10465">
                  <c:v>44195</c:v>
                </c:pt>
                <c:pt idx="10466">
                  <c:v>44196</c:v>
                </c:pt>
                <c:pt idx="10467">
                  <c:v>44200</c:v>
                </c:pt>
                <c:pt idx="10468">
                  <c:v>44201</c:v>
                </c:pt>
                <c:pt idx="10469">
                  <c:v>44202</c:v>
                </c:pt>
                <c:pt idx="10470">
                  <c:v>44203</c:v>
                </c:pt>
                <c:pt idx="10471">
                  <c:v>44204</c:v>
                </c:pt>
                <c:pt idx="10472">
                  <c:v>44207</c:v>
                </c:pt>
                <c:pt idx="10473">
                  <c:v>44208</c:v>
                </c:pt>
                <c:pt idx="10474">
                  <c:v>44209</c:v>
                </c:pt>
                <c:pt idx="10475">
                  <c:v>44210</c:v>
                </c:pt>
                <c:pt idx="10476">
                  <c:v>44211</c:v>
                </c:pt>
                <c:pt idx="10477">
                  <c:v>44215</c:v>
                </c:pt>
                <c:pt idx="10478">
                  <c:v>44216</c:v>
                </c:pt>
                <c:pt idx="10479">
                  <c:v>44217</c:v>
                </c:pt>
                <c:pt idx="10480">
                  <c:v>44218</c:v>
                </c:pt>
                <c:pt idx="10481">
                  <c:v>44221</c:v>
                </c:pt>
                <c:pt idx="10482">
                  <c:v>44222</c:v>
                </c:pt>
                <c:pt idx="10483">
                  <c:v>44223</c:v>
                </c:pt>
                <c:pt idx="10484">
                  <c:v>44224</c:v>
                </c:pt>
                <c:pt idx="10485">
                  <c:v>44225</c:v>
                </c:pt>
                <c:pt idx="10486">
                  <c:v>44228</c:v>
                </c:pt>
                <c:pt idx="10487">
                  <c:v>44229</c:v>
                </c:pt>
                <c:pt idx="10488">
                  <c:v>44230</c:v>
                </c:pt>
                <c:pt idx="10489">
                  <c:v>44231</c:v>
                </c:pt>
                <c:pt idx="10490">
                  <c:v>44232</c:v>
                </c:pt>
                <c:pt idx="10491">
                  <c:v>44235</c:v>
                </c:pt>
                <c:pt idx="10492">
                  <c:v>44236</c:v>
                </c:pt>
                <c:pt idx="10493">
                  <c:v>44237</c:v>
                </c:pt>
                <c:pt idx="10494">
                  <c:v>44238</c:v>
                </c:pt>
                <c:pt idx="10495">
                  <c:v>44239</c:v>
                </c:pt>
                <c:pt idx="10496">
                  <c:v>44243</c:v>
                </c:pt>
                <c:pt idx="10497">
                  <c:v>44244</c:v>
                </c:pt>
                <c:pt idx="10498">
                  <c:v>44245</c:v>
                </c:pt>
                <c:pt idx="10499">
                  <c:v>44246</c:v>
                </c:pt>
                <c:pt idx="10500">
                  <c:v>44249</c:v>
                </c:pt>
                <c:pt idx="10501">
                  <c:v>44250</c:v>
                </c:pt>
                <c:pt idx="10502">
                  <c:v>44251</c:v>
                </c:pt>
                <c:pt idx="10503">
                  <c:v>44252</c:v>
                </c:pt>
                <c:pt idx="10504">
                  <c:v>44253</c:v>
                </c:pt>
                <c:pt idx="10505">
                  <c:v>44256</c:v>
                </c:pt>
                <c:pt idx="10506">
                  <c:v>44257</c:v>
                </c:pt>
                <c:pt idx="10507">
                  <c:v>44258</c:v>
                </c:pt>
                <c:pt idx="10508">
                  <c:v>44259</c:v>
                </c:pt>
                <c:pt idx="10509">
                  <c:v>44260</c:v>
                </c:pt>
                <c:pt idx="10510">
                  <c:v>44263</c:v>
                </c:pt>
                <c:pt idx="10511">
                  <c:v>44264</c:v>
                </c:pt>
                <c:pt idx="10512">
                  <c:v>44265</c:v>
                </c:pt>
                <c:pt idx="10513">
                  <c:v>44266</c:v>
                </c:pt>
                <c:pt idx="10514">
                  <c:v>44267</c:v>
                </c:pt>
                <c:pt idx="10515">
                  <c:v>44270</c:v>
                </c:pt>
                <c:pt idx="10516">
                  <c:v>44271</c:v>
                </c:pt>
                <c:pt idx="10517">
                  <c:v>44272</c:v>
                </c:pt>
                <c:pt idx="10518">
                  <c:v>44273</c:v>
                </c:pt>
                <c:pt idx="10519">
                  <c:v>44274</c:v>
                </c:pt>
                <c:pt idx="10520">
                  <c:v>44277</c:v>
                </c:pt>
                <c:pt idx="10521">
                  <c:v>44278</c:v>
                </c:pt>
                <c:pt idx="10522">
                  <c:v>44279</c:v>
                </c:pt>
                <c:pt idx="10523">
                  <c:v>44280</c:v>
                </c:pt>
                <c:pt idx="10524">
                  <c:v>44281</c:v>
                </c:pt>
                <c:pt idx="10525">
                  <c:v>44284</c:v>
                </c:pt>
                <c:pt idx="10526">
                  <c:v>44285</c:v>
                </c:pt>
                <c:pt idx="10527">
                  <c:v>44286</c:v>
                </c:pt>
                <c:pt idx="10528">
                  <c:v>44287</c:v>
                </c:pt>
                <c:pt idx="10529">
                  <c:v>44291</c:v>
                </c:pt>
                <c:pt idx="10530">
                  <c:v>44292</c:v>
                </c:pt>
                <c:pt idx="10531">
                  <c:v>44293</c:v>
                </c:pt>
                <c:pt idx="10532">
                  <c:v>44294</c:v>
                </c:pt>
                <c:pt idx="10533">
                  <c:v>44295</c:v>
                </c:pt>
                <c:pt idx="10534">
                  <c:v>44298</c:v>
                </c:pt>
                <c:pt idx="10535">
                  <c:v>44299</c:v>
                </c:pt>
                <c:pt idx="10536">
                  <c:v>44300</c:v>
                </c:pt>
                <c:pt idx="10537">
                  <c:v>44301</c:v>
                </c:pt>
                <c:pt idx="10538">
                  <c:v>44302</c:v>
                </c:pt>
                <c:pt idx="10539">
                  <c:v>44305</c:v>
                </c:pt>
                <c:pt idx="10540">
                  <c:v>44306</c:v>
                </c:pt>
                <c:pt idx="10541">
                  <c:v>44307</c:v>
                </c:pt>
                <c:pt idx="10542">
                  <c:v>44308</c:v>
                </c:pt>
                <c:pt idx="10543">
                  <c:v>44309</c:v>
                </c:pt>
                <c:pt idx="10544">
                  <c:v>44312</c:v>
                </c:pt>
                <c:pt idx="10545">
                  <c:v>44313</c:v>
                </c:pt>
                <c:pt idx="10546">
                  <c:v>44314</c:v>
                </c:pt>
                <c:pt idx="10547">
                  <c:v>44315</c:v>
                </c:pt>
                <c:pt idx="10548">
                  <c:v>44316</c:v>
                </c:pt>
                <c:pt idx="10549">
                  <c:v>44319</c:v>
                </c:pt>
                <c:pt idx="10550">
                  <c:v>44320</c:v>
                </c:pt>
                <c:pt idx="10551">
                  <c:v>44321</c:v>
                </c:pt>
                <c:pt idx="10552">
                  <c:v>44322</c:v>
                </c:pt>
                <c:pt idx="10553">
                  <c:v>44323</c:v>
                </c:pt>
                <c:pt idx="10554">
                  <c:v>44326</c:v>
                </c:pt>
                <c:pt idx="10555">
                  <c:v>44327</c:v>
                </c:pt>
                <c:pt idx="10556">
                  <c:v>44328</c:v>
                </c:pt>
                <c:pt idx="10557">
                  <c:v>44329</c:v>
                </c:pt>
                <c:pt idx="10558">
                  <c:v>44330</c:v>
                </c:pt>
                <c:pt idx="10559">
                  <c:v>44333</c:v>
                </c:pt>
                <c:pt idx="10560">
                  <c:v>44334</c:v>
                </c:pt>
                <c:pt idx="10561">
                  <c:v>44335</c:v>
                </c:pt>
                <c:pt idx="10562">
                  <c:v>44336</c:v>
                </c:pt>
                <c:pt idx="10563">
                  <c:v>44337</c:v>
                </c:pt>
                <c:pt idx="10564">
                  <c:v>44340</c:v>
                </c:pt>
                <c:pt idx="10565">
                  <c:v>44341</c:v>
                </c:pt>
                <c:pt idx="10566">
                  <c:v>44342</c:v>
                </c:pt>
                <c:pt idx="10567">
                  <c:v>44343</c:v>
                </c:pt>
                <c:pt idx="10568">
                  <c:v>44344</c:v>
                </c:pt>
                <c:pt idx="10569">
                  <c:v>44347</c:v>
                </c:pt>
                <c:pt idx="10570">
                  <c:v>44348</c:v>
                </c:pt>
                <c:pt idx="10571">
                  <c:v>44349</c:v>
                </c:pt>
                <c:pt idx="10572">
                  <c:v>44350</c:v>
                </c:pt>
                <c:pt idx="10573">
                  <c:v>44351</c:v>
                </c:pt>
                <c:pt idx="10574">
                  <c:v>44354</c:v>
                </c:pt>
                <c:pt idx="10575">
                  <c:v>44355</c:v>
                </c:pt>
                <c:pt idx="10576">
                  <c:v>44356</c:v>
                </c:pt>
                <c:pt idx="10577">
                  <c:v>44357</c:v>
                </c:pt>
                <c:pt idx="10578">
                  <c:v>44358</c:v>
                </c:pt>
                <c:pt idx="10579">
                  <c:v>44361</c:v>
                </c:pt>
                <c:pt idx="10580">
                  <c:v>44362</c:v>
                </c:pt>
                <c:pt idx="10581">
                  <c:v>44363</c:v>
                </c:pt>
                <c:pt idx="10582">
                  <c:v>44364</c:v>
                </c:pt>
                <c:pt idx="10583">
                  <c:v>44365</c:v>
                </c:pt>
                <c:pt idx="10584">
                  <c:v>44368</c:v>
                </c:pt>
                <c:pt idx="10585">
                  <c:v>44369</c:v>
                </c:pt>
                <c:pt idx="10586">
                  <c:v>44370</c:v>
                </c:pt>
                <c:pt idx="10587">
                  <c:v>44371</c:v>
                </c:pt>
                <c:pt idx="10588">
                  <c:v>44372</c:v>
                </c:pt>
                <c:pt idx="10589">
                  <c:v>44375</c:v>
                </c:pt>
                <c:pt idx="10590">
                  <c:v>44376</c:v>
                </c:pt>
                <c:pt idx="10591">
                  <c:v>44377</c:v>
                </c:pt>
                <c:pt idx="10592">
                  <c:v>44378</c:v>
                </c:pt>
                <c:pt idx="10593">
                  <c:v>44379</c:v>
                </c:pt>
                <c:pt idx="10594">
                  <c:v>44383</c:v>
                </c:pt>
                <c:pt idx="10595">
                  <c:v>44384</c:v>
                </c:pt>
                <c:pt idx="10596">
                  <c:v>44385</c:v>
                </c:pt>
                <c:pt idx="10597">
                  <c:v>44386</c:v>
                </c:pt>
                <c:pt idx="10598">
                  <c:v>44389</c:v>
                </c:pt>
                <c:pt idx="10599">
                  <c:v>44390</c:v>
                </c:pt>
                <c:pt idx="10600">
                  <c:v>44391</c:v>
                </c:pt>
                <c:pt idx="10601">
                  <c:v>44392</c:v>
                </c:pt>
                <c:pt idx="10602">
                  <c:v>44393</c:v>
                </c:pt>
                <c:pt idx="10603">
                  <c:v>44396</c:v>
                </c:pt>
                <c:pt idx="10604">
                  <c:v>44397</c:v>
                </c:pt>
                <c:pt idx="10605">
                  <c:v>44398</c:v>
                </c:pt>
                <c:pt idx="10606">
                  <c:v>44399</c:v>
                </c:pt>
                <c:pt idx="10607">
                  <c:v>44400</c:v>
                </c:pt>
                <c:pt idx="10608">
                  <c:v>44403</c:v>
                </c:pt>
                <c:pt idx="10609">
                  <c:v>44404</c:v>
                </c:pt>
                <c:pt idx="10610">
                  <c:v>44405</c:v>
                </c:pt>
                <c:pt idx="10611">
                  <c:v>44406</c:v>
                </c:pt>
                <c:pt idx="10612">
                  <c:v>44407</c:v>
                </c:pt>
                <c:pt idx="10613">
                  <c:v>44410</c:v>
                </c:pt>
                <c:pt idx="10614">
                  <c:v>44411</c:v>
                </c:pt>
                <c:pt idx="10615">
                  <c:v>44412</c:v>
                </c:pt>
                <c:pt idx="10616">
                  <c:v>44413</c:v>
                </c:pt>
                <c:pt idx="10617">
                  <c:v>44414</c:v>
                </c:pt>
                <c:pt idx="10618">
                  <c:v>44417</c:v>
                </c:pt>
                <c:pt idx="10619">
                  <c:v>44418</c:v>
                </c:pt>
                <c:pt idx="10620">
                  <c:v>44419</c:v>
                </c:pt>
                <c:pt idx="10621">
                  <c:v>44420</c:v>
                </c:pt>
                <c:pt idx="10622">
                  <c:v>44421</c:v>
                </c:pt>
                <c:pt idx="10623">
                  <c:v>44424</c:v>
                </c:pt>
                <c:pt idx="10624">
                  <c:v>44425</c:v>
                </c:pt>
                <c:pt idx="10625">
                  <c:v>44426</c:v>
                </c:pt>
                <c:pt idx="10626">
                  <c:v>44427</c:v>
                </c:pt>
                <c:pt idx="10627">
                  <c:v>44428</c:v>
                </c:pt>
                <c:pt idx="10628">
                  <c:v>44431</c:v>
                </c:pt>
                <c:pt idx="10629">
                  <c:v>44432</c:v>
                </c:pt>
                <c:pt idx="10630">
                  <c:v>44433</c:v>
                </c:pt>
                <c:pt idx="10631">
                  <c:v>44434</c:v>
                </c:pt>
                <c:pt idx="10632">
                  <c:v>44435</c:v>
                </c:pt>
                <c:pt idx="10633">
                  <c:v>44438</c:v>
                </c:pt>
                <c:pt idx="10634">
                  <c:v>44439</c:v>
                </c:pt>
                <c:pt idx="10635">
                  <c:v>44440</c:v>
                </c:pt>
                <c:pt idx="10636">
                  <c:v>44441</c:v>
                </c:pt>
                <c:pt idx="10637">
                  <c:v>44442</c:v>
                </c:pt>
                <c:pt idx="10638">
                  <c:v>44446</c:v>
                </c:pt>
                <c:pt idx="10639">
                  <c:v>44447</c:v>
                </c:pt>
                <c:pt idx="10640">
                  <c:v>44448</c:v>
                </c:pt>
                <c:pt idx="10641">
                  <c:v>44449</c:v>
                </c:pt>
                <c:pt idx="10642">
                  <c:v>44452</c:v>
                </c:pt>
                <c:pt idx="10643">
                  <c:v>44453</c:v>
                </c:pt>
                <c:pt idx="10644">
                  <c:v>44454</c:v>
                </c:pt>
                <c:pt idx="10645">
                  <c:v>44455</c:v>
                </c:pt>
                <c:pt idx="10646">
                  <c:v>44456</c:v>
                </c:pt>
                <c:pt idx="10647">
                  <c:v>44459</c:v>
                </c:pt>
                <c:pt idx="10648">
                  <c:v>44460</c:v>
                </c:pt>
                <c:pt idx="10649">
                  <c:v>44461</c:v>
                </c:pt>
                <c:pt idx="10650">
                  <c:v>44462</c:v>
                </c:pt>
                <c:pt idx="10651">
                  <c:v>44463</c:v>
                </c:pt>
                <c:pt idx="10652">
                  <c:v>44466</c:v>
                </c:pt>
                <c:pt idx="10653">
                  <c:v>44467</c:v>
                </c:pt>
                <c:pt idx="10654">
                  <c:v>44468</c:v>
                </c:pt>
                <c:pt idx="10655">
                  <c:v>44469</c:v>
                </c:pt>
                <c:pt idx="10656">
                  <c:v>44470</c:v>
                </c:pt>
                <c:pt idx="10657">
                  <c:v>44473</c:v>
                </c:pt>
                <c:pt idx="10658">
                  <c:v>44474</c:v>
                </c:pt>
                <c:pt idx="10659">
                  <c:v>44475</c:v>
                </c:pt>
                <c:pt idx="10660">
                  <c:v>44476</c:v>
                </c:pt>
                <c:pt idx="10661">
                  <c:v>44477</c:v>
                </c:pt>
                <c:pt idx="10662">
                  <c:v>44480</c:v>
                </c:pt>
                <c:pt idx="10663">
                  <c:v>44481</c:v>
                </c:pt>
                <c:pt idx="10664">
                  <c:v>44482</c:v>
                </c:pt>
                <c:pt idx="10665">
                  <c:v>44483</c:v>
                </c:pt>
                <c:pt idx="10666">
                  <c:v>44484</c:v>
                </c:pt>
                <c:pt idx="10667">
                  <c:v>44487</c:v>
                </c:pt>
                <c:pt idx="10668">
                  <c:v>44488</c:v>
                </c:pt>
                <c:pt idx="10669">
                  <c:v>44489</c:v>
                </c:pt>
                <c:pt idx="10670">
                  <c:v>44490</c:v>
                </c:pt>
                <c:pt idx="10671">
                  <c:v>44491</c:v>
                </c:pt>
                <c:pt idx="10672">
                  <c:v>44494</c:v>
                </c:pt>
                <c:pt idx="10673">
                  <c:v>44495</c:v>
                </c:pt>
                <c:pt idx="10674">
                  <c:v>44496</c:v>
                </c:pt>
                <c:pt idx="10675">
                  <c:v>44497</c:v>
                </c:pt>
                <c:pt idx="10676">
                  <c:v>44498</c:v>
                </c:pt>
                <c:pt idx="10677">
                  <c:v>44501</c:v>
                </c:pt>
                <c:pt idx="10678">
                  <c:v>44502</c:v>
                </c:pt>
                <c:pt idx="10679">
                  <c:v>44503</c:v>
                </c:pt>
                <c:pt idx="10680">
                  <c:v>44504</c:v>
                </c:pt>
                <c:pt idx="10681">
                  <c:v>44505</c:v>
                </c:pt>
                <c:pt idx="10682">
                  <c:v>44508</c:v>
                </c:pt>
                <c:pt idx="10683">
                  <c:v>44509</c:v>
                </c:pt>
                <c:pt idx="10684">
                  <c:v>44510</c:v>
                </c:pt>
                <c:pt idx="10685">
                  <c:v>44511</c:v>
                </c:pt>
                <c:pt idx="10686">
                  <c:v>44512</c:v>
                </c:pt>
                <c:pt idx="10687">
                  <c:v>44515</c:v>
                </c:pt>
                <c:pt idx="10688">
                  <c:v>44516</c:v>
                </c:pt>
                <c:pt idx="10689">
                  <c:v>44517</c:v>
                </c:pt>
                <c:pt idx="10690">
                  <c:v>44518</c:v>
                </c:pt>
                <c:pt idx="10691">
                  <c:v>44519</c:v>
                </c:pt>
                <c:pt idx="10692">
                  <c:v>44522</c:v>
                </c:pt>
                <c:pt idx="10693">
                  <c:v>44523</c:v>
                </c:pt>
                <c:pt idx="10694">
                  <c:v>44524</c:v>
                </c:pt>
                <c:pt idx="10695">
                  <c:v>44526</c:v>
                </c:pt>
                <c:pt idx="10696">
                  <c:v>44529</c:v>
                </c:pt>
                <c:pt idx="10697">
                  <c:v>44530</c:v>
                </c:pt>
                <c:pt idx="10698">
                  <c:v>44531</c:v>
                </c:pt>
                <c:pt idx="10699">
                  <c:v>44532</c:v>
                </c:pt>
                <c:pt idx="10700">
                  <c:v>44533</c:v>
                </c:pt>
                <c:pt idx="10701">
                  <c:v>44536</c:v>
                </c:pt>
                <c:pt idx="10702">
                  <c:v>44537</c:v>
                </c:pt>
                <c:pt idx="10703">
                  <c:v>44538</c:v>
                </c:pt>
                <c:pt idx="10704">
                  <c:v>44539</c:v>
                </c:pt>
                <c:pt idx="10705">
                  <c:v>44540</c:v>
                </c:pt>
                <c:pt idx="10706">
                  <c:v>44543</c:v>
                </c:pt>
                <c:pt idx="10707">
                  <c:v>44544</c:v>
                </c:pt>
                <c:pt idx="10708">
                  <c:v>44545</c:v>
                </c:pt>
                <c:pt idx="10709">
                  <c:v>44546</c:v>
                </c:pt>
                <c:pt idx="10710">
                  <c:v>44547</c:v>
                </c:pt>
                <c:pt idx="10711">
                  <c:v>44550</c:v>
                </c:pt>
                <c:pt idx="10712">
                  <c:v>44551</c:v>
                </c:pt>
                <c:pt idx="10713">
                  <c:v>44552</c:v>
                </c:pt>
                <c:pt idx="10714">
                  <c:v>44553</c:v>
                </c:pt>
                <c:pt idx="10715">
                  <c:v>44557</c:v>
                </c:pt>
                <c:pt idx="10716">
                  <c:v>44558</c:v>
                </c:pt>
                <c:pt idx="10717">
                  <c:v>44559</c:v>
                </c:pt>
                <c:pt idx="10718">
                  <c:v>44560</c:v>
                </c:pt>
                <c:pt idx="10719">
                  <c:v>44561</c:v>
                </c:pt>
                <c:pt idx="10720">
                  <c:v>44564</c:v>
                </c:pt>
                <c:pt idx="10721">
                  <c:v>44565</c:v>
                </c:pt>
                <c:pt idx="10722">
                  <c:v>44566</c:v>
                </c:pt>
                <c:pt idx="10723">
                  <c:v>44567</c:v>
                </c:pt>
                <c:pt idx="10724">
                  <c:v>44568</c:v>
                </c:pt>
                <c:pt idx="10725">
                  <c:v>44571</c:v>
                </c:pt>
                <c:pt idx="10726">
                  <c:v>44572</c:v>
                </c:pt>
                <c:pt idx="10727">
                  <c:v>44573</c:v>
                </c:pt>
                <c:pt idx="10728">
                  <c:v>44574</c:v>
                </c:pt>
                <c:pt idx="10729">
                  <c:v>44575</c:v>
                </c:pt>
                <c:pt idx="10730">
                  <c:v>44579</c:v>
                </c:pt>
                <c:pt idx="10731">
                  <c:v>44580</c:v>
                </c:pt>
                <c:pt idx="10732">
                  <c:v>44581</c:v>
                </c:pt>
                <c:pt idx="10733">
                  <c:v>44582</c:v>
                </c:pt>
                <c:pt idx="10734">
                  <c:v>44585</c:v>
                </c:pt>
                <c:pt idx="10735">
                  <c:v>44586</c:v>
                </c:pt>
                <c:pt idx="10736">
                  <c:v>44587</c:v>
                </c:pt>
                <c:pt idx="10737">
                  <c:v>44588</c:v>
                </c:pt>
                <c:pt idx="10738">
                  <c:v>44589</c:v>
                </c:pt>
                <c:pt idx="10739">
                  <c:v>44592</c:v>
                </c:pt>
                <c:pt idx="10740">
                  <c:v>44593</c:v>
                </c:pt>
                <c:pt idx="10741">
                  <c:v>44594</c:v>
                </c:pt>
                <c:pt idx="10742">
                  <c:v>44595</c:v>
                </c:pt>
                <c:pt idx="10743">
                  <c:v>44596</c:v>
                </c:pt>
                <c:pt idx="10744">
                  <c:v>44599</c:v>
                </c:pt>
                <c:pt idx="10745">
                  <c:v>44600</c:v>
                </c:pt>
                <c:pt idx="10746">
                  <c:v>44601</c:v>
                </c:pt>
                <c:pt idx="10747">
                  <c:v>44602</c:v>
                </c:pt>
                <c:pt idx="10748">
                  <c:v>44603</c:v>
                </c:pt>
                <c:pt idx="10749">
                  <c:v>44606</c:v>
                </c:pt>
                <c:pt idx="10750">
                  <c:v>44607</c:v>
                </c:pt>
                <c:pt idx="10751">
                  <c:v>44608</c:v>
                </c:pt>
                <c:pt idx="10752">
                  <c:v>44609</c:v>
                </c:pt>
                <c:pt idx="10753">
                  <c:v>44610</c:v>
                </c:pt>
                <c:pt idx="10754">
                  <c:v>44614</c:v>
                </c:pt>
                <c:pt idx="10755">
                  <c:v>44615</c:v>
                </c:pt>
                <c:pt idx="10756">
                  <c:v>44616</c:v>
                </c:pt>
                <c:pt idx="10757">
                  <c:v>44617</c:v>
                </c:pt>
                <c:pt idx="10758">
                  <c:v>44620</c:v>
                </c:pt>
                <c:pt idx="10759">
                  <c:v>44621</c:v>
                </c:pt>
                <c:pt idx="10760">
                  <c:v>44622</c:v>
                </c:pt>
                <c:pt idx="10761">
                  <c:v>44623</c:v>
                </c:pt>
                <c:pt idx="10762">
                  <c:v>44624</c:v>
                </c:pt>
                <c:pt idx="10763">
                  <c:v>44627</c:v>
                </c:pt>
                <c:pt idx="10764">
                  <c:v>44628</c:v>
                </c:pt>
                <c:pt idx="10765">
                  <c:v>44629</c:v>
                </c:pt>
                <c:pt idx="10766">
                  <c:v>44630</c:v>
                </c:pt>
                <c:pt idx="10767">
                  <c:v>44631</c:v>
                </c:pt>
                <c:pt idx="10768">
                  <c:v>44634</c:v>
                </c:pt>
                <c:pt idx="10769">
                  <c:v>44635</c:v>
                </c:pt>
                <c:pt idx="10770">
                  <c:v>44636</c:v>
                </c:pt>
                <c:pt idx="10771">
                  <c:v>44637</c:v>
                </c:pt>
                <c:pt idx="10772">
                  <c:v>44638</c:v>
                </c:pt>
                <c:pt idx="10773">
                  <c:v>44641</c:v>
                </c:pt>
                <c:pt idx="10774">
                  <c:v>44642</c:v>
                </c:pt>
                <c:pt idx="10775">
                  <c:v>44643</c:v>
                </c:pt>
                <c:pt idx="10776">
                  <c:v>44644</c:v>
                </c:pt>
                <c:pt idx="10777">
                  <c:v>44645</c:v>
                </c:pt>
                <c:pt idx="10778">
                  <c:v>44648</c:v>
                </c:pt>
                <c:pt idx="10779">
                  <c:v>44649</c:v>
                </c:pt>
                <c:pt idx="10780">
                  <c:v>44650</c:v>
                </c:pt>
                <c:pt idx="10781">
                  <c:v>44651</c:v>
                </c:pt>
                <c:pt idx="10782">
                  <c:v>44652</c:v>
                </c:pt>
                <c:pt idx="10783">
                  <c:v>44655</c:v>
                </c:pt>
                <c:pt idx="10784">
                  <c:v>44656</c:v>
                </c:pt>
                <c:pt idx="10785">
                  <c:v>44657</c:v>
                </c:pt>
                <c:pt idx="10786">
                  <c:v>44658</c:v>
                </c:pt>
                <c:pt idx="10787">
                  <c:v>44659</c:v>
                </c:pt>
                <c:pt idx="10788">
                  <c:v>44662</c:v>
                </c:pt>
                <c:pt idx="10789">
                  <c:v>44663</c:v>
                </c:pt>
                <c:pt idx="10790">
                  <c:v>44664</c:v>
                </c:pt>
                <c:pt idx="10791">
                  <c:v>44665</c:v>
                </c:pt>
                <c:pt idx="10792">
                  <c:v>44669</c:v>
                </c:pt>
                <c:pt idx="10793">
                  <c:v>44670</c:v>
                </c:pt>
                <c:pt idx="10794">
                  <c:v>44671</c:v>
                </c:pt>
                <c:pt idx="10795">
                  <c:v>44672</c:v>
                </c:pt>
                <c:pt idx="10796">
                  <c:v>44673</c:v>
                </c:pt>
                <c:pt idx="10797">
                  <c:v>44676</c:v>
                </c:pt>
                <c:pt idx="10798">
                  <c:v>44677</c:v>
                </c:pt>
                <c:pt idx="10799">
                  <c:v>44678</c:v>
                </c:pt>
                <c:pt idx="10800">
                  <c:v>44679</c:v>
                </c:pt>
                <c:pt idx="10801">
                  <c:v>44680</c:v>
                </c:pt>
                <c:pt idx="10802">
                  <c:v>44683</c:v>
                </c:pt>
                <c:pt idx="10803">
                  <c:v>44684</c:v>
                </c:pt>
                <c:pt idx="10804">
                  <c:v>44685</c:v>
                </c:pt>
                <c:pt idx="10805">
                  <c:v>44686</c:v>
                </c:pt>
                <c:pt idx="10806">
                  <c:v>44687</c:v>
                </c:pt>
                <c:pt idx="10807">
                  <c:v>44690</c:v>
                </c:pt>
                <c:pt idx="10808">
                  <c:v>44691</c:v>
                </c:pt>
                <c:pt idx="10809">
                  <c:v>44692</c:v>
                </c:pt>
                <c:pt idx="10810">
                  <c:v>44693</c:v>
                </c:pt>
                <c:pt idx="10811">
                  <c:v>44694</c:v>
                </c:pt>
                <c:pt idx="10812">
                  <c:v>44697</c:v>
                </c:pt>
                <c:pt idx="10813">
                  <c:v>44698</c:v>
                </c:pt>
                <c:pt idx="10814">
                  <c:v>44699</c:v>
                </c:pt>
                <c:pt idx="10815">
                  <c:v>44700</c:v>
                </c:pt>
                <c:pt idx="10816">
                  <c:v>44701</c:v>
                </c:pt>
                <c:pt idx="10817">
                  <c:v>44704</c:v>
                </c:pt>
                <c:pt idx="10818">
                  <c:v>44705</c:v>
                </c:pt>
                <c:pt idx="10819">
                  <c:v>44706</c:v>
                </c:pt>
                <c:pt idx="10820">
                  <c:v>44707</c:v>
                </c:pt>
                <c:pt idx="10821">
                  <c:v>44708</c:v>
                </c:pt>
                <c:pt idx="10822">
                  <c:v>44712</c:v>
                </c:pt>
                <c:pt idx="10823">
                  <c:v>44713</c:v>
                </c:pt>
                <c:pt idx="10824">
                  <c:v>44714</c:v>
                </c:pt>
                <c:pt idx="10825">
                  <c:v>44715</c:v>
                </c:pt>
                <c:pt idx="10826">
                  <c:v>44718</c:v>
                </c:pt>
                <c:pt idx="10827">
                  <c:v>44719</c:v>
                </c:pt>
                <c:pt idx="10828">
                  <c:v>44720</c:v>
                </c:pt>
                <c:pt idx="10829">
                  <c:v>44721</c:v>
                </c:pt>
                <c:pt idx="10830">
                  <c:v>44722</c:v>
                </c:pt>
                <c:pt idx="10831">
                  <c:v>44725</c:v>
                </c:pt>
                <c:pt idx="10832">
                  <c:v>44726</c:v>
                </c:pt>
                <c:pt idx="10833">
                  <c:v>44727</c:v>
                </c:pt>
                <c:pt idx="10834">
                  <c:v>44728</c:v>
                </c:pt>
                <c:pt idx="10835">
                  <c:v>44729</c:v>
                </c:pt>
                <c:pt idx="10836">
                  <c:v>44733</c:v>
                </c:pt>
                <c:pt idx="10837">
                  <c:v>44734</c:v>
                </c:pt>
                <c:pt idx="10838">
                  <c:v>44735</c:v>
                </c:pt>
                <c:pt idx="10839">
                  <c:v>44736</c:v>
                </c:pt>
                <c:pt idx="10840">
                  <c:v>44739</c:v>
                </c:pt>
                <c:pt idx="10841">
                  <c:v>44740</c:v>
                </c:pt>
                <c:pt idx="10842">
                  <c:v>44741</c:v>
                </c:pt>
                <c:pt idx="10843">
                  <c:v>44742</c:v>
                </c:pt>
                <c:pt idx="10844">
                  <c:v>44743</c:v>
                </c:pt>
                <c:pt idx="10845">
                  <c:v>44747</c:v>
                </c:pt>
                <c:pt idx="10846">
                  <c:v>44748</c:v>
                </c:pt>
                <c:pt idx="10847">
                  <c:v>44749</c:v>
                </c:pt>
                <c:pt idx="10848">
                  <c:v>44750</c:v>
                </c:pt>
                <c:pt idx="10849">
                  <c:v>44753</c:v>
                </c:pt>
                <c:pt idx="10850">
                  <c:v>44754</c:v>
                </c:pt>
                <c:pt idx="10851">
                  <c:v>44755</c:v>
                </c:pt>
                <c:pt idx="10852">
                  <c:v>44756</c:v>
                </c:pt>
                <c:pt idx="10853">
                  <c:v>44757</c:v>
                </c:pt>
                <c:pt idx="10854">
                  <c:v>44760</c:v>
                </c:pt>
                <c:pt idx="10855">
                  <c:v>44761</c:v>
                </c:pt>
                <c:pt idx="10856">
                  <c:v>44762</c:v>
                </c:pt>
                <c:pt idx="10857">
                  <c:v>44763</c:v>
                </c:pt>
                <c:pt idx="10858">
                  <c:v>44764</c:v>
                </c:pt>
                <c:pt idx="10859">
                  <c:v>44767</c:v>
                </c:pt>
                <c:pt idx="10860">
                  <c:v>44768</c:v>
                </c:pt>
                <c:pt idx="10861">
                  <c:v>44769</c:v>
                </c:pt>
                <c:pt idx="10862">
                  <c:v>44770</c:v>
                </c:pt>
                <c:pt idx="10863">
                  <c:v>44771</c:v>
                </c:pt>
                <c:pt idx="10864">
                  <c:v>44774</c:v>
                </c:pt>
                <c:pt idx="10865">
                  <c:v>44775</c:v>
                </c:pt>
                <c:pt idx="10866">
                  <c:v>44776</c:v>
                </c:pt>
                <c:pt idx="10867">
                  <c:v>44777</c:v>
                </c:pt>
                <c:pt idx="10868">
                  <c:v>44778</c:v>
                </c:pt>
                <c:pt idx="10869">
                  <c:v>44781</c:v>
                </c:pt>
                <c:pt idx="10870">
                  <c:v>44782</c:v>
                </c:pt>
                <c:pt idx="10871">
                  <c:v>44783</c:v>
                </c:pt>
                <c:pt idx="10872">
                  <c:v>44784</c:v>
                </c:pt>
                <c:pt idx="10873">
                  <c:v>44785</c:v>
                </c:pt>
                <c:pt idx="10874">
                  <c:v>44788</c:v>
                </c:pt>
                <c:pt idx="10875">
                  <c:v>44789</c:v>
                </c:pt>
                <c:pt idx="10876">
                  <c:v>44790</c:v>
                </c:pt>
                <c:pt idx="10877">
                  <c:v>44791</c:v>
                </c:pt>
                <c:pt idx="10878">
                  <c:v>44792</c:v>
                </c:pt>
                <c:pt idx="10879">
                  <c:v>44795</c:v>
                </c:pt>
                <c:pt idx="10880">
                  <c:v>44796</c:v>
                </c:pt>
                <c:pt idx="10881">
                  <c:v>44797</c:v>
                </c:pt>
                <c:pt idx="10882">
                  <c:v>44798</c:v>
                </c:pt>
                <c:pt idx="10883">
                  <c:v>44799</c:v>
                </c:pt>
                <c:pt idx="10884">
                  <c:v>44802</c:v>
                </c:pt>
                <c:pt idx="10885">
                  <c:v>44803</c:v>
                </c:pt>
                <c:pt idx="10886">
                  <c:v>44804</c:v>
                </c:pt>
                <c:pt idx="10887">
                  <c:v>44805</c:v>
                </c:pt>
                <c:pt idx="10888">
                  <c:v>44806</c:v>
                </c:pt>
                <c:pt idx="10889">
                  <c:v>44810</c:v>
                </c:pt>
                <c:pt idx="10890">
                  <c:v>44811</c:v>
                </c:pt>
                <c:pt idx="10891">
                  <c:v>44812</c:v>
                </c:pt>
                <c:pt idx="10892">
                  <c:v>44813</c:v>
                </c:pt>
                <c:pt idx="10893">
                  <c:v>44816</c:v>
                </c:pt>
                <c:pt idx="10894">
                  <c:v>44817</c:v>
                </c:pt>
                <c:pt idx="10895">
                  <c:v>44818</c:v>
                </c:pt>
                <c:pt idx="10896">
                  <c:v>44819</c:v>
                </c:pt>
                <c:pt idx="10897">
                  <c:v>44820</c:v>
                </c:pt>
                <c:pt idx="10898">
                  <c:v>44823</c:v>
                </c:pt>
                <c:pt idx="10899">
                  <c:v>44824</c:v>
                </c:pt>
                <c:pt idx="10900">
                  <c:v>44825</c:v>
                </c:pt>
                <c:pt idx="10901">
                  <c:v>44826</c:v>
                </c:pt>
                <c:pt idx="10902">
                  <c:v>44827</c:v>
                </c:pt>
                <c:pt idx="10903">
                  <c:v>44830</c:v>
                </c:pt>
                <c:pt idx="10904">
                  <c:v>44831</c:v>
                </c:pt>
                <c:pt idx="10905">
                  <c:v>44832</c:v>
                </c:pt>
                <c:pt idx="10906">
                  <c:v>44833</c:v>
                </c:pt>
                <c:pt idx="10907">
                  <c:v>44834</c:v>
                </c:pt>
                <c:pt idx="10908">
                  <c:v>44837</c:v>
                </c:pt>
                <c:pt idx="10909">
                  <c:v>44838</c:v>
                </c:pt>
                <c:pt idx="10910">
                  <c:v>44839</c:v>
                </c:pt>
                <c:pt idx="10911">
                  <c:v>44840</c:v>
                </c:pt>
                <c:pt idx="10912">
                  <c:v>44841</c:v>
                </c:pt>
                <c:pt idx="10913">
                  <c:v>44844</c:v>
                </c:pt>
                <c:pt idx="10914">
                  <c:v>44845</c:v>
                </c:pt>
                <c:pt idx="10915">
                  <c:v>44846</c:v>
                </c:pt>
                <c:pt idx="10916">
                  <c:v>44865</c:v>
                </c:pt>
              </c:numCache>
            </c:numRef>
          </c:cat>
          <c:val>
            <c:numRef>
              <c:f>'FRED Graph'!$E$12:$E$13522</c:f>
              <c:numCache>
                <c:formatCode>0.00</c:formatCode>
                <c:ptCount val="10917"/>
                <c:pt idx="0">
                  <c:v>830.27</c:v>
                </c:pt>
                <c:pt idx="1">
                  <c:v>873.31</c:v>
                </c:pt>
                <c:pt idx="2">
                  <c:v>885.37</c:v>
                </c:pt>
                <c:pt idx="3">
                  <c:v>923.13</c:v>
                </c:pt>
                <c:pt idx="4">
                  <c:v>955.25</c:v>
                </c:pt>
                <c:pt idx="5">
                  <c:v>919.83</c:v>
                </c:pt>
                <c:pt idx="6">
                  <c:v>921.91</c:v>
                </c:pt>
                <c:pt idx="7">
                  <c:v>887.9</c:v>
                </c:pt>
                <c:pt idx="8">
                  <c:v>919.19</c:v>
                </c:pt>
                <c:pt idx="9">
                  <c:v>914.22</c:v>
                </c:pt>
                <c:pt idx="10">
                  <c:v>877.33</c:v>
                </c:pt>
                <c:pt idx="11">
                  <c:v>871.15</c:v>
                </c:pt>
                <c:pt idx="12">
                  <c:v>949.26</c:v>
                </c:pt>
                <c:pt idx="13">
                  <c:v>976.73</c:v>
                </c:pt>
                <c:pt idx="14">
                  <c:v>1005.79</c:v>
                </c:pt>
                <c:pt idx="15">
                  <c:v>1013.1</c:v>
                </c:pt>
                <c:pt idx="16">
                  <c:v>1019.47</c:v>
                </c:pt>
                <c:pt idx="17">
                  <c:v>1033.3800000000001</c:v>
                </c:pt>
                <c:pt idx="18">
                  <c:v>1010.34</c:v>
                </c:pt>
                <c:pt idx="19">
                  <c:v>1006.5</c:v>
                </c:pt>
                <c:pt idx="20">
                  <c:v>1037.9000000000001</c:v>
                </c:pt>
                <c:pt idx="21">
                  <c:v>1028.17</c:v>
                </c:pt>
                <c:pt idx="22">
                  <c:v>1036.01</c:v>
                </c:pt>
                <c:pt idx="23">
                  <c:v>1080.29</c:v>
                </c:pt>
                <c:pt idx="24">
                  <c:v>1090.31</c:v>
                </c:pt>
                <c:pt idx="25">
                  <c:v>1059.76</c:v>
                </c:pt>
                <c:pt idx="26">
                  <c:v>1010.11</c:v>
                </c:pt>
                <c:pt idx="27">
                  <c:v>1001.61</c:v>
                </c:pt>
                <c:pt idx="28">
                  <c:v>950.87</c:v>
                </c:pt>
                <c:pt idx="29">
                  <c:v>923.96</c:v>
                </c:pt>
                <c:pt idx="30">
                  <c:v>914.85</c:v>
                </c:pt>
                <c:pt idx="31">
                  <c:v>965.02</c:v>
                </c:pt>
                <c:pt idx="32">
                  <c:v>931.52</c:v>
                </c:pt>
                <c:pt idx="33">
                  <c:v>979.04</c:v>
                </c:pt>
                <c:pt idx="34">
                  <c:v>978.75</c:v>
                </c:pt>
                <c:pt idx="35">
                  <c:v>854.6</c:v>
                </c:pt>
                <c:pt idx="36">
                  <c:v>861.73</c:v>
                </c:pt>
                <c:pt idx="37">
                  <c:v>863.57</c:v>
                </c:pt>
                <c:pt idx="38">
                  <c:v>862.06</c:v>
                </c:pt>
                <c:pt idx="39">
                  <c:v>838.94</c:v>
                </c:pt>
                <c:pt idx="40">
                  <c:v>799.58</c:v>
                </c:pt>
                <c:pt idx="41">
                  <c:v>760.04</c:v>
                </c:pt>
                <c:pt idx="42">
                  <c:v>739.5</c:v>
                </c:pt>
                <c:pt idx="43">
                  <c:v>686.32</c:v>
                </c:pt>
                <c:pt idx="44">
                  <c:v>620.04</c:v>
                </c:pt>
                <c:pt idx="45">
                  <c:v>550.04</c:v>
                </c:pt>
                <c:pt idx="46">
                  <c:v>639.41</c:v>
                </c:pt>
                <c:pt idx="47">
                  <c:v>607.86</c:v>
                </c:pt>
                <c:pt idx="48">
                  <c:v>590.34</c:v>
                </c:pt>
                <c:pt idx="49">
                  <c:v>675.54</c:v>
                </c:pt>
                <c:pt idx="50">
                  <c:v>712.86</c:v>
                </c:pt>
                <c:pt idx="51">
                  <c:v>730.29</c:v>
                </c:pt>
                <c:pt idx="52">
                  <c:v>763.99</c:v>
                </c:pt>
                <c:pt idx="53">
                  <c:v>802.3</c:v>
                </c:pt>
                <c:pt idx="54">
                  <c:v>840.17</c:v>
                </c:pt>
                <c:pt idx="55">
                  <c:v>787.06</c:v>
                </c:pt>
                <c:pt idx="56">
                  <c:v>766.26</c:v>
                </c:pt>
                <c:pt idx="57">
                  <c:v>734.62</c:v>
                </c:pt>
                <c:pt idx="58">
                  <c:v>773.79</c:v>
                </c:pt>
                <c:pt idx="59">
                  <c:v>794.05</c:v>
                </c:pt>
                <c:pt idx="60">
                  <c:v>784.15</c:v>
                </c:pt>
                <c:pt idx="61">
                  <c:v>880.47</c:v>
                </c:pt>
                <c:pt idx="62">
                  <c:v>881.88</c:v>
                </c:pt>
                <c:pt idx="63">
                  <c:v>903.47</c:v>
                </c:pt>
                <c:pt idx="64">
                  <c:v>893.64</c:v>
                </c:pt>
                <c:pt idx="65">
                  <c:v>879.52</c:v>
                </c:pt>
                <c:pt idx="66">
                  <c:v>914.8</c:v>
                </c:pt>
                <c:pt idx="67">
                  <c:v>907.82</c:v>
                </c:pt>
                <c:pt idx="68">
                  <c:v>900.91</c:v>
                </c:pt>
                <c:pt idx="69">
                  <c:v>920.72</c:v>
                </c:pt>
                <c:pt idx="70">
                  <c:v>899.9</c:v>
                </c:pt>
                <c:pt idx="71">
                  <c:v>899.25</c:v>
                </c:pt>
                <c:pt idx="72">
                  <c:v>954.18</c:v>
                </c:pt>
                <c:pt idx="73">
                  <c:v>918.86</c:v>
                </c:pt>
                <c:pt idx="74">
                  <c:v>899.97</c:v>
                </c:pt>
                <c:pt idx="75">
                  <c:v>888.81</c:v>
                </c:pt>
                <c:pt idx="76">
                  <c:v>893.43</c:v>
                </c:pt>
                <c:pt idx="77">
                  <c:v>882.18</c:v>
                </c:pt>
                <c:pt idx="78">
                  <c:v>919.19</c:v>
                </c:pt>
                <c:pt idx="79">
                  <c:v>905.66</c:v>
                </c:pt>
                <c:pt idx="80">
                  <c:v>887.63</c:v>
                </c:pt>
                <c:pt idx="81">
                  <c:v>887.45</c:v>
                </c:pt>
                <c:pt idx="82">
                  <c:v>851.6</c:v>
                </c:pt>
                <c:pt idx="83">
                  <c:v>882.39</c:v>
                </c:pt>
                <c:pt idx="84">
                  <c:v>887.59</c:v>
                </c:pt>
                <c:pt idx="85">
                  <c:v>836.79</c:v>
                </c:pt>
                <c:pt idx="86">
                  <c:v>822.27</c:v>
                </c:pt>
                <c:pt idx="87">
                  <c:v>847.81</c:v>
                </c:pt>
                <c:pt idx="88">
                  <c:v>916.42</c:v>
                </c:pt>
                <c:pt idx="89">
                  <c:v>930.65</c:v>
                </c:pt>
                <c:pt idx="90">
                  <c:v>917.97</c:v>
                </c:pt>
                <c:pt idx="91">
                  <c:v>969.18</c:v>
                </c:pt>
                <c:pt idx="92">
                  <c:v>1004.15</c:v>
                </c:pt>
                <c:pt idx="93">
                  <c:v>996.1</c:v>
                </c:pt>
                <c:pt idx="94">
                  <c:v>886.92</c:v>
                </c:pt>
                <c:pt idx="95">
                  <c:v>908.34</c:v>
                </c:pt>
                <c:pt idx="96">
                  <c:v>922.77</c:v>
                </c:pt>
                <c:pt idx="97">
                  <c:v>964.88</c:v>
                </c:pt>
                <c:pt idx="98">
                  <c:v>935.84</c:v>
                </c:pt>
                <c:pt idx="99">
                  <c:v>997.62</c:v>
                </c:pt>
                <c:pt idx="100">
                  <c:v>1004.7</c:v>
                </c:pt>
                <c:pt idx="101">
                  <c:v>981.15</c:v>
                </c:pt>
                <c:pt idx="102">
                  <c:v>1028.23</c:v>
                </c:pt>
                <c:pt idx="103">
                  <c:v>1038.1600000000001</c:v>
                </c:pt>
                <c:pt idx="104">
                  <c:v>1097.81</c:v>
                </c:pt>
                <c:pt idx="105">
                  <c:v>1101.82</c:v>
                </c:pt>
                <c:pt idx="106">
                  <c:v>1020.04</c:v>
                </c:pt>
                <c:pt idx="107">
                  <c:v>1075.4000000000001</c:v>
                </c:pt>
                <c:pt idx="108">
                  <c:v>1072.6500000000001</c:v>
                </c:pt>
                <c:pt idx="109">
                  <c:v>1081.81</c:v>
                </c:pt>
                <c:pt idx="110">
                  <c:v>1087.42</c:v>
                </c:pt>
                <c:pt idx="111">
                  <c:v>1095.4000000000001</c:v>
                </c:pt>
                <c:pt idx="112">
                  <c:v>1091.05</c:v>
                </c:pt>
                <c:pt idx="113">
                  <c:v>1093.1099999999999</c:v>
                </c:pt>
                <c:pt idx="114">
                  <c:v>1091.29</c:v>
                </c:pt>
                <c:pt idx="115">
                  <c:v>1092.99</c:v>
                </c:pt>
                <c:pt idx="116">
                  <c:v>1095.1099999999999</c:v>
                </c:pt>
                <c:pt idx="117">
                  <c:v>1106.54</c:v>
                </c:pt>
                <c:pt idx="118">
                  <c:v>1112.27</c:v>
                </c:pt>
                <c:pt idx="119">
                  <c:v>1102.72</c:v>
                </c:pt>
                <c:pt idx="120">
                  <c:v>1101.74</c:v>
                </c:pt>
                <c:pt idx="121">
                  <c:v>1103.28</c:v>
                </c:pt>
                <c:pt idx="122">
                  <c:v>1097.02</c:v>
                </c:pt>
                <c:pt idx="123">
                  <c:v>1097.46</c:v>
                </c:pt>
                <c:pt idx="124">
                  <c:v>1098.8</c:v>
                </c:pt>
                <c:pt idx="125">
                  <c:v>1100.22</c:v>
                </c:pt>
                <c:pt idx="126">
                  <c:v>1100.71</c:v>
                </c:pt>
                <c:pt idx="127">
                  <c:v>1100.71</c:v>
                </c:pt>
                <c:pt idx="128">
                  <c:v>1078.29</c:v>
                </c:pt>
                <c:pt idx="129">
                  <c:v>1092.6600000000001</c:v>
                </c:pt>
                <c:pt idx="130">
                  <c:v>1097.18</c:v>
                </c:pt>
                <c:pt idx="131">
                  <c:v>1118.44</c:v>
                </c:pt>
                <c:pt idx="132">
                  <c:v>1120.1400000000001</c:v>
                </c:pt>
                <c:pt idx="133">
                  <c:v>1129.9100000000001</c:v>
                </c:pt>
                <c:pt idx="134">
                  <c:v>1132.03</c:v>
                </c:pt>
                <c:pt idx="135">
                  <c:v>1136.07</c:v>
                </c:pt>
                <c:pt idx="136">
                  <c:v>1142.79</c:v>
                </c:pt>
                <c:pt idx="137">
                  <c:v>1143.25</c:v>
                </c:pt>
                <c:pt idx="138">
                  <c:v>1141.33</c:v>
                </c:pt>
                <c:pt idx="139">
                  <c:v>1143.95</c:v>
                </c:pt>
                <c:pt idx="140">
                  <c:v>1154.56</c:v>
                </c:pt>
                <c:pt idx="141">
                  <c:v>1146.47</c:v>
                </c:pt>
                <c:pt idx="142">
                  <c:v>1164.06</c:v>
                </c:pt>
                <c:pt idx="143">
                  <c:v>1167.9000000000001</c:v>
                </c:pt>
                <c:pt idx="144">
                  <c:v>1167.52</c:v>
                </c:pt>
                <c:pt idx="145">
                  <c:v>1179.1500000000001</c:v>
                </c:pt>
                <c:pt idx="146">
                  <c:v>1172.47</c:v>
                </c:pt>
                <c:pt idx="147">
                  <c:v>1185.4100000000001</c:v>
                </c:pt>
                <c:pt idx="148">
                  <c:v>1176.99</c:v>
                </c:pt>
                <c:pt idx="149">
                  <c:v>1185.3499999999999</c:v>
                </c:pt>
                <c:pt idx="150">
                  <c:v>1178.32</c:v>
                </c:pt>
                <c:pt idx="151">
                  <c:v>1180.8699999999999</c:v>
                </c:pt>
                <c:pt idx="152">
                  <c:v>1191.3800000000001</c:v>
                </c:pt>
                <c:pt idx="153">
                  <c:v>1196.99</c:v>
                </c:pt>
                <c:pt idx="154">
                  <c:v>1212.9000000000001</c:v>
                </c:pt>
                <c:pt idx="155">
                  <c:v>1204.53</c:v>
                </c:pt>
                <c:pt idx="156">
                  <c:v>1212.17</c:v>
                </c:pt>
                <c:pt idx="157">
                  <c:v>1215.0999999999999</c:v>
                </c:pt>
                <c:pt idx="158">
                  <c:v>1196.8900000000001</c:v>
                </c:pt>
                <c:pt idx="159">
                  <c:v>1186.77</c:v>
                </c:pt>
                <c:pt idx="160">
                  <c:v>1179.28</c:v>
                </c:pt>
                <c:pt idx="161">
                  <c:v>1197.8800000000001</c:v>
                </c:pt>
                <c:pt idx="162">
                  <c:v>1188.52</c:v>
                </c:pt>
                <c:pt idx="163">
                  <c:v>1184.07</c:v>
                </c:pt>
                <c:pt idx="164">
                  <c:v>1166.22</c:v>
                </c:pt>
                <c:pt idx="165">
                  <c:v>1173.42</c:v>
                </c:pt>
                <c:pt idx="166">
                  <c:v>1159.8599999999999</c:v>
                </c:pt>
                <c:pt idx="167">
                  <c:v>1160.17</c:v>
                </c:pt>
                <c:pt idx="168">
                  <c:v>1171.6500000000001</c:v>
                </c:pt>
                <c:pt idx="169">
                  <c:v>1161.17</c:v>
                </c:pt>
                <c:pt idx="170">
                  <c:v>1160.6400000000001</c:v>
                </c:pt>
                <c:pt idx="171">
                  <c:v>1143.49</c:v>
                </c:pt>
                <c:pt idx="172">
                  <c:v>1115.82</c:v>
                </c:pt>
                <c:pt idx="173">
                  <c:v>1095.79</c:v>
                </c:pt>
                <c:pt idx="174">
                  <c:v>1086.45</c:v>
                </c:pt>
                <c:pt idx="175">
                  <c:v>1099.8900000000001</c:v>
                </c:pt>
                <c:pt idx="176">
                  <c:v>1092.45</c:v>
                </c:pt>
                <c:pt idx="177">
                  <c:v>1080.73</c:v>
                </c:pt>
                <c:pt idx="178">
                  <c:v>1076.76</c:v>
                </c:pt>
                <c:pt idx="179">
                  <c:v>1041.79</c:v>
                </c:pt>
                <c:pt idx="180">
                  <c:v>1057.2</c:v>
                </c:pt>
                <c:pt idx="181">
                  <c:v>1062.3800000000001</c:v>
                </c:pt>
                <c:pt idx="182">
                  <c:v>1051.0999999999999</c:v>
                </c:pt>
                <c:pt idx="183">
                  <c:v>1043.3</c:v>
                </c:pt>
                <c:pt idx="184">
                  <c:v>1010.32</c:v>
                </c:pt>
                <c:pt idx="185">
                  <c:v>1005.53</c:v>
                </c:pt>
                <c:pt idx="186">
                  <c:v>999.75</c:v>
                </c:pt>
                <c:pt idx="187">
                  <c:v>982.4</c:v>
                </c:pt>
                <c:pt idx="188">
                  <c:v>1010.75</c:v>
                </c:pt>
                <c:pt idx="189">
                  <c:v>1026.03</c:v>
                </c:pt>
                <c:pt idx="190">
                  <c:v>1029.58</c:v>
                </c:pt>
                <c:pt idx="191">
                  <c:v>1038.22</c:v>
                </c:pt>
                <c:pt idx="192">
                  <c:v>1034.1199999999999</c:v>
                </c:pt>
                <c:pt idx="193">
                  <c:v>1013.21</c:v>
                </c:pt>
                <c:pt idx="194">
                  <c:v>1024.3800000000001</c:v>
                </c:pt>
                <c:pt idx="195">
                  <c:v>1044.97</c:v>
                </c:pt>
                <c:pt idx="196">
                  <c:v>1054.6099999999999</c:v>
                </c:pt>
                <c:pt idx="197">
                  <c:v>1053.2</c:v>
                </c:pt>
                <c:pt idx="198">
                  <c:v>1042.8399999999999</c:v>
                </c:pt>
                <c:pt idx="199">
                  <c:v>1040.43</c:v>
                </c:pt>
                <c:pt idx="200">
                  <c:v>1028.83</c:v>
                </c:pt>
                <c:pt idx="201">
                  <c:v>1023.47</c:v>
                </c:pt>
                <c:pt idx="202">
                  <c:v>1019.88</c:v>
                </c:pt>
                <c:pt idx="203">
                  <c:v>1011.23</c:v>
                </c:pt>
                <c:pt idx="204">
                  <c:v>1046.46</c:v>
                </c:pt>
                <c:pt idx="205">
                  <c:v>1050.58</c:v>
                </c:pt>
                <c:pt idx="206">
                  <c:v>1058.68</c:v>
                </c:pt>
                <c:pt idx="207">
                  <c:v>1064.6400000000001</c:v>
                </c:pt>
                <c:pt idx="208">
                  <c:v>1068.8399999999999</c:v>
                </c:pt>
                <c:pt idx="209">
                  <c:v>1072.3599999999999</c:v>
                </c:pt>
                <c:pt idx="210">
                  <c:v>1075.93</c:v>
                </c:pt>
                <c:pt idx="211">
                  <c:v>1065.78</c:v>
                </c:pt>
                <c:pt idx="212">
                  <c:v>1067.1099999999999</c:v>
                </c:pt>
                <c:pt idx="213">
                  <c:v>1074.1099999999999</c:v>
                </c:pt>
                <c:pt idx="214">
                  <c:v>1074.71</c:v>
                </c:pt>
                <c:pt idx="215">
                  <c:v>1082.6300000000001</c:v>
                </c:pt>
                <c:pt idx="216">
                  <c:v>1074.31</c:v>
                </c:pt>
                <c:pt idx="217">
                  <c:v>1061.02</c:v>
                </c:pt>
                <c:pt idx="218">
                  <c:v>1060.6500000000001</c:v>
                </c:pt>
                <c:pt idx="219">
                  <c:v>1074.32</c:v>
                </c:pt>
                <c:pt idx="220">
                  <c:v>1081.93</c:v>
                </c:pt>
                <c:pt idx="221">
                  <c:v>1083.6600000000001</c:v>
                </c:pt>
                <c:pt idx="222">
                  <c:v>1088.32</c:v>
                </c:pt>
                <c:pt idx="223">
                  <c:v>1090.93</c:v>
                </c:pt>
                <c:pt idx="224">
                  <c:v>1090.1099999999999</c:v>
                </c:pt>
                <c:pt idx="225">
                  <c:v>1091.54</c:v>
                </c:pt>
                <c:pt idx="226">
                  <c:v>1105.1400000000001</c:v>
                </c:pt>
                <c:pt idx="227">
                  <c:v>1120.74</c:v>
                </c:pt>
                <c:pt idx="228">
                  <c:v>1129.02</c:v>
                </c:pt>
                <c:pt idx="229">
                  <c:v>1136.3499999999999</c:v>
                </c:pt>
                <c:pt idx="230">
                  <c:v>1119.18</c:v>
                </c:pt>
                <c:pt idx="231">
                  <c:v>1127.1400000000001</c:v>
                </c:pt>
                <c:pt idx="232">
                  <c:v>1124.17</c:v>
                </c:pt>
                <c:pt idx="233">
                  <c:v>1122.21</c:v>
                </c:pt>
                <c:pt idx="234">
                  <c:v>1141.81</c:v>
                </c:pt>
                <c:pt idx="235">
                  <c:v>1144.42</c:v>
                </c:pt>
                <c:pt idx="236">
                  <c:v>1149.8499999999999</c:v>
                </c:pt>
                <c:pt idx="237">
                  <c:v>1154.4000000000001</c:v>
                </c:pt>
                <c:pt idx="238">
                  <c:v>1163.1500000000001</c:v>
                </c:pt>
                <c:pt idx="239">
                  <c:v>1176.3699999999999</c:v>
                </c:pt>
                <c:pt idx="240">
                  <c:v>1173.02</c:v>
                </c:pt>
                <c:pt idx="241">
                  <c:v>1176.31</c:v>
                </c:pt>
                <c:pt idx="242">
                  <c:v>1178.32</c:v>
                </c:pt>
                <c:pt idx="243">
                  <c:v>1178.0899999999999</c:v>
                </c:pt>
                <c:pt idx="244">
                  <c:v>1179.9100000000001</c:v>
                </c:pt>
                <c:pt idx="245">
                  <c:v>1164.82</c:v>
                </c:pt>
                <c:pt idx="246">
                  <c:v>1160.1600000000001</c:v>
                </c:pt>
                <c:pt idx="247">
                  <c:v>1164.8399999999999</c:v>
                </c:pt>
                <c:pt idx="248">
                  <c:v>1172.1099999999999</c:v>
                </c:pt>
                <c:pt idx="249">
                  <c:v>1186.95</c:v>
                </c:pt>
                <c:pt idx="250">
                  <c:v>1182.98</c:v>
                </c:pt>
                <c:pt idx="251">
                  <c:v>1182.06</c:v>
                </c:pt>
                <c:pt idx="252">
                  <c:v>1165.1400000000001</c:v>
                </c:pt>
                <c:pt idx="253">
                  <c:v>1172.1400000000001</c:v>
                </c:pt>
                <c:pt idx="254">
                  <c:v>1180.28</c:v>
                </c:pt>
                <c:pt idx="255">
                  <c:v>1196.3399999999999</c:v>
                </c:pt>
                <c:pt idx="256">
                  <c:v>1206.1500000000001</c:v>
                </c:pt>
                <c:pt idx="257">
                  <c:v>1203.04</c:v>
                </c:pt>
                <c:pt idx="258">
                  <c:v>1204.32</c:v>
                </c:pt>
                <c:pt idx="259">
                  <c:v>1194.6400000000001</c:v>
                </c:pt>
                <c:pt idx="260">
                  <c:v>1203.73</c:v>
                </c:pt>
                <c:pt idx="261">
                  <c:v>1224.01</c:v>
                </c:pt>
                <c:pt idx="262">
                  <c:v>1218.07</c:v>
                </c:pt>
                <c:pt idx="263">
                  <c:v>1221.21</c:v>
                </c:pt>
                <c:pt idx="264">
                  <c:v>1238.78</c:v>
                </c:pt>
                <c:pt idx="265">
                  <c:v>1242.8900000000001</c:v>
                </c:pt>
                <c:pt idx="266">
                  <c:v>1247.53</c:v>
                </c:pt>
                <c:pt idx="267">
                  <c:v>1244.67</c:v>
                </c:pt>
                <c:pt idx="268">
                  <c:v>1243.4000000000001</c:v>
                </c:pt>
                <c:pt idx="269">
                  <c:v>1242.7</c:v>
                </c:pt>
                <c:pt idx="270">
                  <c:v>1233.0899999999999</c:v>
                </c:pt>
                <c:pt idx="271">
                  <c:v>1237.99</c:v>
                </c:pt>
                <c:pt idx="272">
                  <c:v>1247.6500000000001</c:v>
                </c:pt>
                <c:pt idx="273">
                  <c:v>1247.9100000000001</c:v>
                </c:pt>
                <c:pt idx="274">
                  <c:v>1242.57</c:v>
                </c:pt>
                <c:pt idx="275">
                  <c:v>1240.32</c:v>
                </c:pt>
                <c:pt idx="276">
                  <c:v>1235.54</c:v>
                </c:pt>
                <c:pt idx="277">
                  <c:v>1240.18</c:v>
                </c:pt>
                <c:pt idx="278">
                  <c:v>1248.3699999999999</c:v>
                </c:pt>
                <c:pt idx="279">
                  <c:v>1265.71</c:v>
                </c:pt>
                <c:pt idx="280">
                  <c:v>1269.5999999999999</c:v>
                </c:pt>
                <c:pt idx="281">
                  <c:v>1281.3499999999999</c:v>
                </c:pt>
                <c:pt idx="282">
                  <c:v>1271.45</c:v>
                </c:pt>
                <c:pt idx="283">
                  <c:v>1268.1300000000001</c:v>
                </c:pt>
                <c:pt idx="284">
                  <c:v>1287.56</c:v>
                </c:pt>
                <c:pt idx="285">
                  <c:v>1292.22</c:v>
                </c:pt>
                <c:pt idx="286">
                  <c:v>1268.6300000000001</c:v>
                </c:pt>
                <c:pt idx="287">
                  <c:v>1261.1099999999999</c:v>
                </c:pt>
                <c:pt idx="288">
                  <c:v>1274.3499999999999</c:v>
                </c:pt>
                <c:pt idx="289">
                  <c:v>1293.3699999999999</c:v>
                </c:pt>
                <c:pt idx="290">
                  <c:v>1300.6500000000001</c:v>
                </c:pt>
                <c:pt idx="291">
                  <c:v>1293.03</c:v>
                </c:pt>
                <c:pt idx="292">
                  <c:v>1291.26</c:v>
                </c:pt>
                <c:pt idx="293">
                  <c:v>1279.18</c:v>
                </c:pt>
                <c:pt idx="294">
                  <c:v>1264.3800000000001</c:v>
                </c:pt>
                <c:pt idx="295">
                  <c:v>1267.49</c:v>
                </c:pt>
                <c:pt idx="296">
                  <c:v>1280.5</c:v>
                </c:pt>
                <c:pt idx="297">
                  <c:v>1305.01</c:v>
                </c:pt>
                <c:pt idx="298">
                  <c:v>1300.1099999999999</c:v>
                </c:pt>
                <c:pt idx="299">
                  <c:v>1296.3499999999999</c:v>
                </c:pt>
                <c:pt idx="300">
                  <c:v>1281.46</c:v>
                </c:pt>
                <c:pt idx="301">
                  <c:v>1288.49</c:v>
                </c:pt>
                <c:pt idx="302">
                  <c:v>1297.77</c:v>
                </c:pt>
                <c:pt idx="303">
                  <c:v>1307.6099999999999</c:v>
                </c:pt>
                <c:pt idx="304">
                  <c:v>1308.8599999999999</c:v>
                </c:pt>
                <c:pt idx="305">
                  <c:v>1309.52</c:v>
                </c:pt>
                <c:pt idx="306">
                  <c:v>1321.13</c:v>
                </c:pt>
                <c:pt idx="307">
                  <c:v>1340.33</c:v>
                </c:pt>
                <c:pt idx="308">
                  <c:v>1335.79</c:v>
                </c:pt>
                <c:pt idx="309">
                  <c:v>1343.02</c:v>
                </c:pt>
                <c:pt idx="310">
                  <c:v>1354.23</c:v>
                </c:pt>
                <c:pt idx="311">
                  <c:v>1346.34</c:v>
                </c:pt>
                <c:pt idx="312">
                  <c:v>1354.95</c:v>
                </c:pt>
                <c:pt idx="313">
                  <c:v>1339.15</c:v>
                </c:pt>
                <c:pt idx="314">
                  <c:v>1312.35</c:v>
                </c:pt>
                <c:pt idx="315">
                  <c:v>1280.93</c:v>
                </c:pt>
                <c:pt idx="316">
                  <c:v>1300.9000000000001</c:v>
                </c:pt>
                <c:pt idx="317">
                  <c:v>1319.49</c:v>
                </c:pt>
                <c:pt idx="318">
                  <c:v>1338.44</c:v>
                </c:pt>
                <c:pt idx="319">
                  <c:v>1352.56</c:v>
                </c:pt>
                <c:pt idx="320">
                  <c:v>1375.25</c:v>
                </c:pt>
                <c:pt idx="321">
                  <c:v>1368.91</c:v>
                </c:pt>
                <c:pt idx="322">
                  <c:v>1375.56</c:v>
                </c:pt>
                <c:pt idx="323">
                  <c:v>1370.76</c:v>
                </c:pt>
                <c:pt idx="324">
                  <c:v>1364.99</c:v>
                </c:pt>
                <c:pt idx="325">
                  <c:v>1381.62</c:v>
                </c:pt>
                <c:pt idx="326">
                  <c:v>1381.94</c:v>
                </c:pt>
                <c:pt idx="327">
                  <c:v>1400.07</c:v>
                </c:pt>
                <c:pt idx="328">
                  <c:v>1384.22</c:v>
                </c:pt>
                <c:pt idx="329">
                  <c:v>1378.06</c:v>
                </c:pt>
                <c:pt idx="330">
                  <c:v>1388.24</c:v>
                </c:pt>
                <c:pt idx="331">
                  <c:v>1380.21</c:v>
                </c:pt>
                <c:pt idx="332">
                  <c:v>1382.23</c:v>
                </c:pt>
                <c:pt idx="333">
                  <c:v>1357.23</c:v>
                </c:pt>
                <c:pt idx="334">
                  <c:v>1360.44</c:v>
                </c:pt>
                <c:pt idx="335">
                  <c:v>1340.96</c:v>
                </c:pt>
                <c:pt idx="336">
                  <c:v>1342.1</c:v>
                </c:pt>
                <c:pt idx="337">
                  <c:v>1338.95</c:v>
                </c:pt>
                <c:pt idx="338">
                  <c:v>1318.26</c:v>
                </c:pt>
                <c:pt idx="339">
                  <c:v>1330.26</c:v>
                </c:pt>
                <c:pt idx="340">
                  <c:v>1344.89</c:v>
                </c:pt>
                <c:pt idx="341">
                  <c:v>1366.84</c:v>
                </c:pt>
                <c:pt idx="342">
                  <c:v>1342.44</c:v>
                </c:pt>
                <c:pt idx="343">
                  <c:v>1343.7</c:v>
                </c:pt>
                <c:pt idx="344">
                  <c:v>1347.49</c:v>
                </c:pt>
                <c:pt idx="345">
                  <c:v>1364.32</c:v>
                </c:pt>
                <c:pt idx="346">
                  <c:v>1396.76</c:v>
                </c:pt>
                <c:pt idx="347">
                  <c:v>1417.35</c:v>
                </c:pt>
                <c:pt idx="348">
                  <c:v>1424.75</c:v>
                </c:pt>
                <c:pt idx="349">
                  <c:v>1430.25</c:v>
                </c:pt>
                <c:pt idx="350">
                  <c:v>1449.84</c:v>
                </c:pt>
                <c:pt idx="351">
                  <c:v>1445.11</c:v>
                </c:pt>
                <c:pt idx="352">
                  <c:v>1458.36</c:v>
                </c:pt>
                <c:pt idx="353">
                  <c:v>1444.88</c:v>
                </c:pt>
                <c:pt idx="354">
                  <c:v>1436.55</c:v>
                </c:pt>
                <c:pt idx="355">
                  <c:v>1450.4</c:v>
                </c:pt>
                <c:pt idx="356">
                  <c:v>1460.92</c:v>
                </c:pt>
                <c:pt idx="357">
                  <c:v>1466.64</c:v>
                </c:pt>
                <c:pt idx="358">
                  <c:v>1436.01</c:v>
                </c:pt>
                <c:pt idx="359">
                  <c:v>1430.44</c:v>
                </c:pt>
                <c:pt idx="360">
                  <c:v>1429.97</c:v>
                </c:pt>
                <c:pt idx="361">
                  <c:v>1428.18</c:v>
                </c:pt>
                <c:pt idx="362">
                  <c:v>1400.49</c:v>
                </c:pt>
                <c:pt idx="363">
                  <c:v>1361.55</c:v>
                </c:pt>
                <c:pt idx="364">
                  <c:v>1358.23</c:v>
                </c:pt>
                <c:pt idx="365">
                  <c:v>1337.45</c:v>
                </c:pt>
                <c:pt idx="366">
                  <c:v>1321.19</c:v>
                </c:pt>
                <c:pt idx="367">
                  <c:v>1340.7</c:v>
                </c:pt>
                <c:pt idx="368">
                  <c:v>1339.12</c:v>
                </c:pt>
                <c:pt idx="369">
                  <c:v>1348.06</c:v>
                </c:pt>
                <c:pt idx="370">
                  <c:v>1371.06</c:v>
                </c:pt>
                <c:pt idx="371">
                  <c:v>1375.79</c:v>
                </c:pt>
                <c:pt idx="372">
                  <c:v>1385.36</c:v>
                </c:pt>
                <c:pt idx="373">
                  <c:v>1404.39</c:v>
                </c:pt>
                <c:pt idx="374">
                  <c:v>1400.11</c:v>
                </c:pt>
                <c:pt idx="375">
                  <c:v>1405.2</c:v>
                </c:pt>
                <c:pt idx="376">
                  <c:v>1411.71</c:v>
                </c:pt>
                <c:pt idx="377">
                  <c:v>1397.44</c:v>
                </c:pt>
                <c:pt idx="378">
                  <c:v>1400.64</c:v>
                </c:pt>
                <c:pt idx="379">
                  <c:v>1404.6</c:v>
                </c:pt>
                <c:pt idx="380">
                  <c:v>1411.99</c:v>
                </c:pt>
                <c:pt idx="381">
                  <c:v>1427.01</c:v>
                </c:pt>
                <c:pt idx="382">
                  <c:v>1425.88</c:v>
                </c:pt>
                <c:pt idx="383">
                  <c:v>1389.43</c:v>
                </c:pt>
                <c:pt idx="384">
                  <c:v>1371.46</c:v>
                </c:pt>
                <c:pt idx="385">
                  <c:v>1376.57</c:v>
                </c:pt>
                <c:pt idx="386">
                  <c:v>1378.48</c:v>
                </c:pt>
                <c:pt idx="387">
                  <c:v>1373.78</c:v>
                </c:pt>
                <c:pt idx="388">
                  <c:v>1377.73</c:v>
                </c:pt>
                <c:pt idx="389">
                  <c:v>1386</c:v>
                </c:pt>
                <c:pt idx="390">
                  <c:v>1394.55</c:v>
                </c:pt>
                <c:pt idx="391">
                  <c:v>1391.55</c:v>
                </c:pt>
                <c:pt idx="392">
                  <c:v>1363.91</c:v>
                </c:pt>
                <c:pt idx="393">
                  <c:v>1359.73</c:v>
                </c:pt>
                <c:pt idx="394">
                  <c:v>1348.99</c:v>
                </c:pt>
                <c:pt idx="395">
                  <c:v>1351.34</c:v>
                </c:pt>
                <c:pt idx="396">
                  <c:v>1345.54</c:v>
                </c:pt>
                <c:pt idx="397">
                  <c:v>1356.14</c:v>
                </c:pt>
                <c:pt idx="398">
                  <c:v>1350.25</c:v>
                </c:pt>
                <c:pt idx="399">
                  <c:v>1350.03</c:v>
                </c:pt>
                <c:pt idx="400">
                  <c:v>1342.17</c:v>
                </c:pt>
                <c:pt idx="401">
                  <c:v>1312.25</c:v>
                </c:pt>
                <c:pt idx="402">
                  <c:v>1325.51</c:v>
                </c:pt>
                <c:pt idx="403">
                  <c:v>1329.07</c:v>
                </c:pt>
                <c:pt idx="404">
                  <c:v>1341.31</c:v>
                </c:pt>
                <c:pt idx="405">
                  <c:v>1354.57</c:v>
                </c:pt>
                <c:pt idx="406">
                  <c:v>1341.69</c:v>
                </c:pt>
                <c:pt idx="407">
                  <c:v>1340.63</c:v>
                </c:pt>
                <c:pt idx="408">
                  <c:v>1331.47</c:v>
                </c:pt>
                <c:pt idx="409">
                  <c:v>1323.85</c:v>
                </c:pt>
                <c:pt idx="410">
                  <c:v>1319.27</c:v>
                </c:pt>
                <c:pt idx="411">
                  <c:v>1324.99</c:v>
                </c:pt>
                <c:pt idx="412">
                  <c:v>1330.99</c:v>
                </c:pt>
                <c:pt idx="413">
                  <c:v>1312.58</c:v>
                </c:pt>
                <c:pt idx="414">
                  <c:v>1310.82</c:v>
                </c:pt>
                <c:pt idx="415">
                  <c:v>1317.62</c:v>
                </c:pt>
                <c:pt idx="416">
                  <c:v>1319.71</c:v>
                </c:pt>
                <c:pt idx="417">
                  <c:v>1328.01</c:v>
                </c:pt>
                <c:pt idx="418">
                  <c:v>1344.13</c:v>
                </c:pt>
                <c:pt idx="419">
                  <c:v>1351.44</c:v>
                </c:pt>
                <c:pt idx="420">
                  <c:v>1359.1</c:v>
                </c:pt>
                <c:pt idx="421">
                  <c:v>1346.84</c:v>
                </c:pt>
                <c:pt idx="422">
                  <c:v>1349.45</c:v>
                </c:pt>
                <c:pt idx="423">
                  <c:v>1342.19</c:v>
                </c:pt>
                <c:pt idx="424">
                  <c:v>1348.54</c:v>
                </c:pt>
                <c:pt idx="425">
                  <c:v>1359.18</c:v>
                </c:pt>
                <c:pt idx="426">
                  <c:v>1351.89</c:v>
                </c:pt>
                <c:pt idx="427">
                  <c:v>1348</c:v>
                </c:pt>
                <c:pt idx="428">
                  <c:v>1377.88</c:v>
                </c:pt>
                <c:pt idx="429">
                  <c:v>1379.84</c:v>
                </c:pt>
                <c:pt idx="430">
                  <c:v>1394.78</c:v>
                </c:pt>
                <c:pt idx="431">
                  <c:v>1388.33</c:v>
                </c:pt>
                <c:pt idx="432">
                  <c:v>1391.77</c:v>
                </c:pt>
                <c:pt idx="433">
                  <c:v>1386.64</c:v>
                </c:pt>
                <c:pt idx="434">
                  <c:v>1397.05</c:v>
                </c:pt>
                <c:pt idx="435">
                  <c:v>1412.62</c:v>
                </c:pt>
                <c:pt idx="436">
                  <c:v>1405.35</c:v>
                </c:pt>
                <c:pt idx="437">
                  <c:v>1437.62</c:v>
                </c:pt>
                <c:pt idx="438">
                  <c:v>1431.49</c:v>
                </c:pt>
                <c:pt idx="439">
                  <c:v>1407.19</c:v>
                </c:pt>
                <c:pt idx="440">
                  <c:v>1403.44</c:v>
                </c:pt>
                <c:pt idx="441">
                  <c:v>1415.04</c:v>
                </c:pt>
                <c:pt idx="442">
                  <c:v>1426.99</c:v>
                </c:pt>
                <c:pt idx="443">
                  <c:v>1426.87</c:v>
                </c:pt>
                <c:pt idx="444">
                  <c:v>1421</c:v>
                </c:pt>
                <c:pt idx="445">
                  <c:v>1405.93</c:v>
                </c:pt>
                <c:pt idx="446">
                  <c:v>1406.25</c:v>
                </c:pt>
                <c:pt idx="447">
                  <c:v>1411.08</c:v>
                </c:pt>
                <c:pt idx="448">
                  <c:v>1416.17</c:v>
                </c:pt>
                <c:pt idx="449">
                  <c:v>1417.56</c:v>
                </c:pt>
                <c:pt idx="450">
                  <c:v>1402.85</c:v>
                </c:pt>
                <c:pt idx="451">
                  <c:v>1395.76</c:v>
                </c:pt>
                <c:pt idx="452">
                  <c:v>1410.93</c:v>
                </c:pt>
                <c:pt idx="453">
                  <c:v>1418</c:v>
                </c:pt>
                <c:pt idx="454">
                  <c:v>1425.02</c:v>
                </c:pt>
                <c:pt idx="455">
                  <c:v>1412.54</c:v>
                </c:pt>
                <c:pt idx="456">
                  <c:v>1412.04</c:v>
                </c:pt>
                <c:pt idx="457">
                  <c:v>1411.88</c:v>
                </c:pt>
                <c:pt idx="458">
                  <c:v>1423.08</c:v>
                </c:pt>
                <c:pt idx="459">
                  <c:v>1426.12</c:v>
                </c:pt>
                <c:pt idx="460">
                  <c:v>1413.32</c:v>
                </c:pt>
                <c:pt idx="461">
                  <c:v>1400.85</c:v>
                </c:pt>
                <c:pt idx="462">
                  <c:v>1401.08</c:v>
                </c:pt>
                <c:pt idx="463">
                  <c:v>1401.05</c:v>
                </c:pt>
                <c:pt idx="464">
                  <c:v>1378.49</c:v>
                </c:pt>
                <c:pt idx="465">
                  <c:v>1374.04</c:v>
                </c:pt>
                <c:pt idx="466">
                  <c:v>1379.64</c:v>
                </c:pt>
                <c:pt idx="467">
                  <c:v>1389.52</c:v>
                </c:pt>
                <c:pt idx="468">
                  <c:v>1391.5</c:v>
                </c:pt>
                <c:pt idx="469">
                  <c:v>1372.48</c:v>
                </c:pt>
                <c:pt idx="470">
                  <c:v>1381.38</c:v>
                </c:pt>
                <c:pt idx="471">
                  <c:v>1382.19</c:v>
                </c:pt>
                <c:pt idx="472">
                  <c:v>1391.46</c:v>
                </c:pt>
                <c:pt idx="473">
                  <c:v>1400.71</c:v>
                </c:pt>
                <c:pt idx="474">
                  <c:v>1403.52</c:v>
                </c:pt>
                <c:pt idx="475">
                  <c:v>1398.52</c:v>
                </c:pt>
                <c:pt idx="476">
                  <c:v>1400.87</c:v>
                </c:pt>
                <c:pt idx="477">
                  <c:v>1400.26</c:v>
                </c:pt>
                <c:pt idx="478">
                  <c:v>1398.59</c:v>
                </c:pt>
                <c:pt idx="479">
                  <c:v>1411.91</c:v>
                </c:pt>
                <c:pt idx="480">
                  <c:v>1422.24</c:v>
                </c:pt>
                <c:pt idx="481">
                  <c:v>1420.39</c:v>
                </c:pt>
                <c:pt idx="482">
                  <c:v>1410.97</c:v>
                </c:pt>
                <c:pt idx="483">
                  <c:v>1408.29</c:v>
                </c:pt>
                <c:pt idx="484">
                  <c:v>1388.87</c:v>
                </c:pt>
                <c:pt idx="485">
                  <c:v>1389.22</c:v>
                </c:pt>
                <c:pt idx="486">
                  <c:v>1392.14</c:v>
                </c:pt>
                <c:pt idx="487">
                  <c:v>1403.52</c:v>
                </c:pt>
                <c:pt idx="488">
                  <c:v>1403.28</c:v>
                </c:pt>
                <c:pt idx="489">
                  <c:v>1398.85</c:v>
                </c:pt>
                <c:pt idx="490">
                  <c:v>1402.83</c:v>
                </c:pt>
                <c:pt idx="491">
                  <c:v>1417.83</c:v>
                </c:pt>
                <c:pt idx="492">
                  <c:v>1416.11</c:v>
                </c:pt>
                <c:pt idx="493">
                  <c:v>1417.01</c:v>
                </c:pt>
                <c:pt idx="494">
                  <c:v>1401.48</c:v>
                </c:pt>
                <c:pt idx="495">
                  <c:v>1410.7</c:v>
                </c:pt>
                <c:pt idx="496">
                  <c:v>1394.98</c:v>
                </c:pt>
                <c:pt idx="497">
                  <c:v>1404.1</c:v>
                </c:pt>
                <c:pt idx="498">
                  <c:v>1401.25</c:v>
                </c:pt>
                <c:pt idx="499">
                  <c:v>1414.91</c:v>
                </c:pt>
                <c:pt idx="500">
                  <c:v>1407.92</c:v>
                </c:pt>
                <c:pt idx="501">
                  <c:v>1410.33</c:v>
                </c:pt>
                <c:pt idx="502">
                  <c:v>1406.45</c:v>
                </c:pt>
                <c:pt idx="503">
                  <c:v>1398.43</c:v>
                </c:pt>
                <c:pt idx="504">
                  <c:v>1391.4</c:v>
                </c:pt>
                <c:pt idx="505">
                  <c:v>1378.08</c:v>
                </c:pt>
                <c:pt idx="506">
                  <c:v>1366.4</c:v>
                </c:pt>
                <c:pt idx="507">
                  <c:v>1351.44</c:v>
                </c:pt>
                <c:pt idx="508">
                  <c:v>1357.34</c:v>
                </c:pt>
                <c:pt idx="509">
                  <c:v>1359.29</c:v>
                </c:pt>
                <c:pt idx="510">
                  <c:v>1367.44</c:v>
                </c:pt>
                <c:pt idx="511">
                  <c:v>1369.17</c:v>
                </c:pt>
                <c:pt idx="512">
                  <c:v>1371.42</c:v>
                </c:pt>
                <c:pt idx="513">
                  <c:v>1367.18</c:v>
                </c:pt>
                <c:pt idx="514">
                  <c:v>1377.22</c:v>
                </c:pt>
                <c:pt idx="515">
                  <c:v>1379.86</c:v>
                </c:pt>
                <c:pt idx="516">
                  <c:v>1385.26</c:v>
                </c:pt>
                <c:pt idx="517">
                  <c:v>1364.98</c:v>
                </c:pt>
                <c:pt idx="518">
                  <c:v>1359.79</c:v>
                </c:pt>
                <c:pt idx="519">
                  <c:v>1346.82</c:v>
                </c:pt>
                <c:pt idx="520">
                  <c:v>1350.97</c:v>
                </c:pt>
                <c:pt idx="521">
                  <c:v>1361.33</c:v>
                </c:pt>
                <c:pt idx="522">
                  <c:v>1374.32</c:v>
                </c:pt>
                <c:pt idx="523">
                  <c:v>1365.92</c:v>
                </c:pt>
                <c:pt idx="524">
                  <c:v>1365.33</c:v>
                </c:pt>
                <c:pt idx="525">
                  <c:v>1373.23</c:v>
                </c:pt>
                <c:pt idx="526">
                  <c:v>1382.29</c:v>
                </c:pt>
                <c:pt idx="527">
                  <c:v>1377.08</c:v>
                </c:pt>
                <c:pt idx="528">
                  <c:v>1382.89</c:v>
                </c:pt>
                <c:pt idx="529">
                  <c:v>1398.92</c:v>
                </c:pt>
                <c:pt idx="530">
                  <c:v>1401.31</c:v>
                </c:pt>
                <c:pt idx="531">
                  <c:v>1394.3</c:v>
                </c:pt>
                <c:pt idx="532">
                  <c:v>1399.28</c:v>
                </c:pt>
                <c:pt idx="533">
                  <c:v>1412.71</c:v>
                </c:pt>
                <c:pt idx="534">
                  <c:v>1409.72</c:v>
                </c:pt>
                <c:pt idx="535">
                  <c:v>1412.6</c:v>
                </c:pt>
                <c:pt idx="536">
                  <c:v>1403.55</c:v>
                </c:pt>
                <c:pt idx="537">
                  <c:v>1390.09</c:v>
                </c:pt>
                <c:pt idx="538">
                  <c:v>1373</c:v>
                </c:pt>
                <c:pt idx="539">
                  <c:v>1376.59</c:v>
                </c:pt>
                <c:pt idx="540">
                  <c:v>1379.39</c:v>
                </c:pt>
                <c:pt idx="541">
                  <c:v>1367.47</c:v>
                </c:pt>
                <c:pt idx="542">
                  <c:v>1327.46</c:v>
                </c:pt>
                <c:pt idx="543">
                  <c:v>1320.32</c:v>
                </c:pt>
                <c:pt idx="544">
                  <c:v>1318.52</c:v>
                </c:pt>
                <c:pt idx="545">
                  <c:v>1304.92</c:v>
                </c:pt>
                <c:pt idx="546">
                  <c:v>1311.27</c:v>
                </c:pt>
                <c:pt idx="547">
                  <c:v>1297.2</c:v>
                </c:pt>
                <c:pt idx="548">
                  <c:v>1297.8599999999999</c:v>
                </c:pt>
                <c:pt idx="549">
                  <c:v>1302.75</c:v>
                </c:pt>
                <c:pt idx="550">
                  <c:v>1276.54</c:v>
                </c:pt>
                <c:pt idx="551">
                  <c:v>1264.44</c:v>
                </c:pt>
                <c:pt idx="552">
                  <c:v>1238.47</c:v>
                </c:pt>
                <c:pt idx="553">
                  <c:v>1242.08</c:v>
                </c:pt>
                <c:pt idx="554">
                  <c:v>1259.28</c:v>
                </c:pt>
                <c:pt idx="555">
                  <c:v>1275.7</c:v>
                </c:pt>
                <c:pt idx="556">
                  <c:v>1266.3800000000001</c:v>
                </c:pt>
                <c:pt idx="557">
                  <c:v>1257.29</c:v>
                </c:pt>
                <c:pt idx="558">
                  <c:v>1246.8599999999999</c:v>
                </c:pt>
                <c:pt idx="559">
                  <c:v>1228.5999999999999</c:v>
                </c:pt>
                <c:pt idx="560">
                  <c:v>1217.5899999999999</c:v>
                </c:pt>
                <c:pt idx="561">
                  <c:v>1224.78</c:v>
                </c:pt>
                <c:pt idx="562">
                  <c:v>1219.46</c:v>
                </c:pt>
                <c:pt idx="563">
                  <c:v>1205.42</c:v>
                </c:pt>
                <c:pt idx="564">
                  <c:v>1199.49</c:v>
                </c:pt>
                <c:pt idx="565">
                  <c:v>1171.0899999999999</c:v>
                </c:pt>
                <c:pt idx="566">
                  <c:v>1195.6199999999999</c:v>
                </c:pt>
                <c:pt idx="567">
                  <c:v>1204.67</c:v>
                </c:pt>
                <c:pt idx="568">
                  <c:v>1208.44</c:v>
                </c:pt>
                <c:pt idx="569">
                  <c:v>1218.32</c:v>
                </c:pt>
                <c:pt idx="570">
                  <c:v>1243.01</c:v>
                </c:pt>
                <c:pt idx="571">
                  <c:v>1246.22</c:v>
                </c:pt>
                <c:pt idx="572">
                  <c:v>1246.8399999999999</c:v>
                </c:pt>
                <c:pt idx="573">
                  <c:v>1266.5</c:v>
                </c:pt>
                <c:pt idx="574">
                  <c:v>1278.6600000000001</c:v>
                </c:pt>
                <c:pt idx="575">
                  <c:v>1271.8399999999999</c:v>
                </c:pt>
                <c:pt idx="576">
                  <c:v>1269.96</c:v>
                </c:pt>
                <c:pt idx="577">
                  <c:v>1267.77</c:v>
                </c:pt>
                <c:pt idx="578">
                  <c:v>1247.73</c:v>
                </c:pt>
                <c:pt idx="579">
                  <c:v>1255.0999999999999</c:v>
                </c:pt>
                <c:pt idx="580">
                  <c:v>1251.0899999999999</c:v>
                </c:pt>
                <c:pt idx="581">
                  <c:v>1249.3699999999999</c:v>
                </c:pt>
                <c:pt idx="582">
                  <c:v>1261.99</c:v>
                </c:pt>
                <c:pt idx="583">
                  <c:v>1260</c:v>
                </c:pt>
                <c:pt idx="584">
                  <c:v>1256.72</c:v>
                </c:pt>
                <c:pt idx="585">
                  <c:v>1246.81</c:v>
                </c:pt>
                <c:pt idx="586">
                  <c:v>1242.1199999999999</c:v>
                </c:pt>
                <c:pt idx="587">
                  <c:v>1253.4000000000001</c:v>
                </c:pt>
                <c:pt idx="588">
                  <c:v>1255.93</c:v>
                </c:pt>
                <c:pt idx="589">
                  <c:v>1250.96</c:v>
                </c:pt>
                <c:pt idx="590">
                  <c:v>1277.45</c:v>
                </c:pt>
                <c:pt idx="591">
                  <c:v>1301.98</c:v>
                </c:pt>
                <c:pt idx="592">
                  <c:v>1309.03</c:v>
                </c:pt>
                <c:pt idx="593">
                  <c:v>1309.5899999999999</c:v>
                </c:pt>
                <c:pt idx="594">
                  <c:v>1300.93</c:v>
                </c:pt>
                <c:pt idx="595">
                  <c:v>1293.24</c:v>
                </c:pt>
                <c:pt idx="596">
                  <c:v>1299.31</c:v>
                </c:pt>
                <c:pt idx="597">
                  <c:v>1293.8800000000001</c:v>
                </c:pt>
                <c:pt idx="598">
                  <c:v>1296.3</c:v>
                </c:pt>
                <c:pt idx="599">
                  <c:v>1300.28</c:v>
                </c:pt>
                <c:pt idx="600">
                  <c:v>1284.73</c:v>
                </c:pt>
                <c:pt idx="601">
                  <c:v>1267.71</c:v>
                </c:pt>
                <c:pt idx="602">
                  <c:v>1273.8800000000001</c:v>
                </c:pt>
                <c:pt idx="603">
                  <c:v>1268.69</c:v>
                </c:pt>
                <c:pt idx="604">
                  <c:v>1273.53</c:v>
                </c:pt>
                <c:pt idx="605">
                  <c:v>1285.57</c:v>
                </c:pt>
                <c:pt idx="606">
                  <c:v>1284.21</c:v>
                </c:pt>
                <c:pt idx="607">
                  <c:v>1299.8699999999999</c:v>
                </c:pt>
                <c:pt idx="608">
                  <c:v>1305.6600000000001</c:v>
                </c:pt>
                <c:pt idx="609">
                  <c:v>1314.21</c:v>
                </c:pt>
                <c:pt idx="610">
                  <c:v>1326.22</c:v>
                </c:pt>
                <c:pt idx="611">
                  <c:v>1324.17</c:v>
                </c:pt>
                <c:pt idx="612">
                  <c:v>1310.81</c:v>
                </c:pt>
                <c:pt idx="613">
                  <c:v>1314.75</c:v>
                </c:pt>
                <c:pt idx="614">
                  <c:v>1325.85</c:v>
                </c:pt>
                <c:pt idx="615">
                  <c:v>1314.19</c:v>
                </c:pt>
                <c:pt idx="616">
                  <c:v>1308.3699999999999</c:v>
                </c:pt>
                <c:pt idx="617">
                  <c:v>1313.87</c:v>
                </c:pt>
                <c:pt idx="618">
                  <c:v>1316.93</c:v>
                </c:pt>
                <c:pt idx="619">
                  <c:v>1309.5999999999999</c:v>
                </c:pt>
                <c:pt idx="620">
                  <c:v>1287.98</c:v>
                </c:pt>
                <c:pt idx="621">
                  <c:v>1289.8</c:v>
                </c:pt>
                <c:pt idx="622">
                  <c:v>1284.52</c:v>
                </c:pt>
                <c:pt idx="623">
                  <c:v>1290.24</c:v>
                </c:pt>
                <c:pt idx="624">
                  <c:v>1299.48</c:v>
                </c:pt>
                <c:pt idx="625">
                  <c:v>1293.01</c:v>
                </c:pt>
                <c:pt idx="626">
                  <c:v>1288.57</c:v>
                </c:pt>
                <c:pt idx="627">
                  <c:v>1283.74</c:v>
                </c:pt>
                <c:pt idx="628">
                  <c:v>1286.71</c:v>
                </c:pt>
                <c:pt idx="629">
                  <c:v>1283.25</c:v>
                </c:pt>
                <c:pt idx="630">
                  <c:v>1276.3599999999999</c:v>
                </c:pt>
                <c:pt idx="631">
                  <c:v>1282.06</c:v>
                </c:pt>
                <c:pt idx="632">
                  <c:v>1286.24</c:v>
                </c:pt>
                <c:pt idx="633">
                  <c:v>1287.58</c:v>
                </c:pt>
                <c:pt idx="634">
                  <c:v>1261.27</c:v>
                </c:pt>
                <c:pt idx="635">
                  <c:v>1251.46</c:v>
                </c:pt>
                <c:pt idx="636">
                  <c:v>1248.48</c:v>
                </c:pt>
                <c:pt idx="637">
                  <c:v>1254.07</c:v>
                </c:pt>
                <c:pt idx="638">
                  <c:v>1225.22</c:v>
                </c:pt>
                <c:pt idx="639">
                  <c:v>1220.75</c:v>
                </c:pt>
                <c:pt idx="640">
                  <c:v>1204.67</c:v>
                </c:pt>
                <c:pt idx="641">
                  <c:v>1209.67</c:v>
                </c:pt>
                <c:pt idx="642">
                  <c:v>1218.4000000000001</c:v>
                </c:pt>
                <c:pt idx="643">
                  <c:v>1224.3900000000001</c:v>
                </c:pt>
                <c:pt idx="644">
                  <c:v>1213.79</c:v>
                </c:pt>
                <c:pt idx="645">
                  <c:v>1205.4000000000001</c:v>
                </c:pt>
                <c:pt idx="646">
                  <c:v>1208.76</c:v>
                </c:pt>
                <c:pt idx="647">
                  <c:v>1204.94</c:v>
                </c:pt>
                <c:pt idx="648">
                  <c:v>1200.3900000000001</c:v>
                </c:pt>
                <c:pt idx="649">
                  <c:v>1196.95</c:v>
                </c:pt>
                <c:pt idx="650">
                  <c:v>1201.9100000000001</c:v>
                </c:pt>
                <c:pt idx="651">
                  <c:v>1234.19</c:v>
                </c:pt>
                <c:pt idx="652">
                  <c:v>1247.3499999999999</c:v>
                </c:pt>
                <c:pt idx="653">
                  <c:v>1219.27</c:v>
                </c:pt>
                <c:pt idx="654">
                  <c:v>1221.9100000000001</c:v>
                </c:pt>
                <c:pt idx="655">
                  <c:v>1210.29</c:v>
                </c:pt>
                <c:pt idx="656">
                  <c:v>1208.29</c:v>
                </c:pt>
                <c:pt idx="657">
                  <c:v>1216.69</c:v>
                </c:pt>
                <c:pt idx="658">
                  <c:v>1190.32</c:v>
                </c:pt>
                <c:pt idx="659">
                  <c:v>1178.96</c:v>
                </c:pt>
                <c:pt idx="660">
                  <c:v>1187.01</c:v>
                </c:pt>
                <c:pt idx="661">
                  <c:v>1185.1199999999999</c:v>
                </c:pt>
                <c:pt idx="662">
                  <c:v>1184.76</c:v>
                </c:pt>
                <c:pt idx="663">
                  <c:v>1179.74</c:v>
                </c:pt>
                <c:pt idx="664">
                  <c:v>1177.44</c:v>
                </c:pt>
                <c:pt idx="665">
                  <c:v>1178.5899999999999</c:v>
                </c:pt>
                <c:pt idx="666">
                  <c:v>1172.55</c:v>
                </c:pt>
                <c:pt idx="667">
                  <c:v>1158.3</c:v>
                </c:pt>
                <c:pt idx="668">
                  <c:v>1154.93</c:v>
                </c:pt>
                <c:pt idx="669">
                  <c:v>1171.71</c:v>
                </c:pt>
                <c:pt idx="670">
                  <c:v>1171.9100000000001</c:v>
                </c:pt>
                <c:pt idx="671">
                  <c:v>1170.3699999999999</c:v>
                </c:pt>
                <c:pt idx="672">
                  <c:v>1172.5999999999999</c:v>
                </c:pt>
                <c:pt idx="673">
                  <c:v>1167.5999999999999</c:v>
                </c:pt>
                <c:pt idx="674">
                  <c:v>1149.06</c:v>
                </c:pt>
                <c:pt idx="675">
                  <c:v>1137.79</c:v>
                </c:pt>
                <c:pt idx="676">
                  <c:v>1129.5999999999999</c:v>
                </c:pt>
                <c:pt idx="677">
                  <c:v>1109.79</c:v>
                </c:pt>
                <c:pt idx="678">
                  <c:v>1120.94</c:v>
                </c:pt>
                <c:pt idx="679">
                  <c:v>1125.99</c:v>
                </c:pt>
                <c:pt idx="680">
                  <c:v>1124.3699999999999</c:v>
                </c:pt>
                <c:pt idx="681">
                  <c:v>1115.53</c:v>
                </c:pt>
                <c:pt idx="682">
                  <c:v>1120.69</c:v>
                </c:pt>
                <c:pt idx="683">
                  <c:v>1120.47</c:v>
                </c:pt>
                <c:pt idx="684">
                  <c:v>1118.9000000000001</c:v>
                </c:pt>
                <c:pt idx="685">
                  <c:v>1132.1500000000001</c:v>
                </c:pt>
                <c:pt idx="686">
                  <c:v>1136.0899999999999</c:v>
                </c:pt>
                <c:pt idx="687">
                  <c:v>1157.9100000000001</c:v>
                </c:pt>
                <c:pt idx="688">
                  <c:v>1165.72</c:v>
                </c:pt>
                <c:pt idx="689">
                  <c:v>1160.55</c:v>
                </c:pt>
                <c:pt idx="690">
                  <c:v>1163.8900000000001</c:v>
                </c:pt>
                <c:pt idx="691">
                  <c:v>1153.76</c:v>
                </c:pt>
                <c:pt idx="692">
                  <c:v>1155.8900000000001</c:v>
                </c:pt>
                <c:pt idx="693">
                  <c:v>1155.67</c:v>
                </c:pt>
                <c:pt idx="694">
                  <c:v>1153.7</c:v>
                </c:pt>
                <c:pt idx="695">
                  <c:v>1170.43</c:v>
                </c:pt>
                <c:pt idx="696">
                  <c:v>1182.81</c:v>
                </c:pt>
                <c:pt idx="697">
                  <c:v>1179.81</c:v>
                </c:pt>
                <c:pt idx="698">
                  <c:v>1185.95</c:v>
                </c:pt>
                <c:pt idx="699">
                  <c:v>1188.23</c:v>
                </c:pt>
                <c:pt idx="700">
                  <c:v>1196</c:v>
                </c:pt>
                <c:pt idx="701">
                  <c:v>1194.3699999999999</c:v>
                </c:pt>
                <c:pt idx="702">
                  <c:v>1194.68</c:v>
                </c:pt>
                <c:pt idx="703">
                  <c:v>1193.04</c:v>
                </c:pt>
                <c:pt idx="704">
                  <c:v>1197.9000000000001</c:v>
                </c:pt>
                <c:pt idx="705">
                  <c:v>1203.0999999999999</c:v>
                </c:pt>
                <c:pt idx="706">
                  <c:v>1202.79</c:v>
                </c:pt>
                <c:pt idx="707">
                  <c:v>1191.1500000000001</c:v>
                </c:pt>
                <c:pt idx="708">
                  <c:v>1194</c:v>
                </c:pt>
                <c:pt idx="709">
                  <c:v>1207.68</c:v>
                </c:pt>
                <c:pt idx="710">
                  <c:v>1220.69</c:v>
                </c:pt>
                <c:pt idx="711">
                  <c:v>1226.68</c:v>
                </c:pt>
                <c:pt idx="712">
                  <c:v>1216.25</c:v>
                </c:pt>
                <c:pt idx="713">
                  <c:v>1209.6099999999999</c:v>
                </c:pt>
                <c:pt idx="714">
                  <c:v>1199.3399999999999</c:v>
                </c:pt>
                <c:pt idx="715">
                  <c:v>1201.46</c:v>
                </c:pt>
                <c:pt idx="716">
                  <c:v>1204.6099999999999</c:v>
                </c:pt>
                <c:pt idx="717">
                  <c:v>1211</c:v>
                </c:pt>
                <c:pt idx="718">
                  <c:v>1212.8</c:v>
                </c:pt>
                <c:pt idx="719">
                  <c:v>1222.79</c:v>
                </c:pt>
                <c:pt idx="720">
                  <c:v>1230.79</c:v>
                </c:pt>
                <c:pt idx="721">
                  <c:v>1222.3</c:v>
                </c:pt>
                <c:pt idx="722">
                  <c:v>1232.5899999999999</c:v>
                </c:pt>
                <c:pt idx="723">
                  <c:v>1230.81</c:v>
                </c:pt>
                <c:pt idx="724">
                  <c:v>1222.05</c:v>
                </c:pt>
                <c:pt idx="725">
                  <c:v>1221.33</c:v>
                </c:pt>
                <c:pt idx="726">
                  <c:v>1208.6300000000001</c:v>
                </c:pt>
                <c:pt idx="727">
                  <c:v>1199.6099999999999</c:v>
                </c:pt>
                <c:pt idx="728">
                  <c:v>1189.76</c:v>
                </c:pt>
                <c:pt idx="729">
                  <c:v>1185.01</c:v>
                </c:pt>
                <c:pt idx="730">
                  <c:v>1188.05</c:v>
                </c:pt>
                <c:pt idx="731">
                  <c:v>1185.97</c:v>
                </c:pt>
                <c:pt idx="732">
                  <c:v>1182.04</c:v>
                </c:pt>
                <c:pt idx="733">
                  <c:v>1168.44</c:v>
                </c:pt>
                <c:pt idx="734">
                  <c:v>1163.1500000000001</c:v>
                </c:pt>
                <c:pt idx="735">
                  <c:v>1157.8499999999999</c:v>
                </c:pt>
                <c:pt idx="736">
                  <c:v>1154.25</c:v>
                </c:pt>
                <c:pt idx="737">
                  <c:v>1157.45</c:v>
                </c:pt>
                <c:pt idx="738">
                  <c:v>1154.74</c:v>
                </c:pt>
                <c:pt idx="739">
                  <c:v>1137.26</c:v>
                </c:pt>
                <c:pt idx="740">
                  <c:v>1135.77</c:v>
                </c:pt>
                <c:pt idx="741">
                  <c:v>1130.5999999999999</c:v>
                </c:pt>
                <c:pt idx="742">
                  <c:v>1122.6099999999999</c:v>
                </c:pt>
                <c:pt idx="743">
                  <c:v>1127.3</c:v>
                </c:pt>
                <c:pt idx="744">
                  <c:v>1144.6400000000001</c:v>
                </c:pt>
                <c:pt idx="745">
                  <c:v>1132.6199999999999</c:v>
                </c:pt>
                <c:pt idx="746">
                  <c:v>1128.3</c:v>
                </c:pt>
                <c:pt idx="747">
                  <c:v>1121.83</c:v>
                </c:pt>
                <c:pt idx="748">
                  <c:v>1109.1500000000001</c:v>
                </c:pt>
                <c:pt idx="749">
                  <c:v>1104.97</c:v>
                </c:pt>
                <c:pt idx="750">
                  <c:v>1103.9000000000001</c:v>
                </c:pt>
                <c:pt idx="751">
                  <c:v>1113.67</c:v>
                </c:pt>
                <c:pt idx="752">
                  <c:v>1130.6300000000001</c:v>
                </c:pt>
                <c:pt idx="753">
                  <c:v>1128.75</c:v>
                </c:pt>
                <c:pt idx="754">
                  <c:v>1122.03</c:v>
                </c:pt>
                <c:pt idx="755">
                  <c:v>1131.72</c:v>
                </c:pt>
                <c:pt idx="756">
                  <c:v>1126.02</c:v>
                </c:pt>
                <c:pt idx="757">
                  <c:v>1125.1300000000001</c:v>
                </c:pt>
                <c:pt idx="758">
                  <c:v>1117.48</c:v>
                </c:pt>
                <c:pt idx="759">
                  <c:v>1109.04</c:v>
                </c:pt>
                <c:pt idx="760">
                  <c:v>1105.01</c:v>
                </c:pt>
                <c:pt idx="761">
                  <c:v>1102.97</c:v>
                </c:pt>
                <c:pt idx="762">
                  <c:v>1104.08</c:v>
                </c:pt>
                <c:pt idx="763">
                  <c:v>1116.73</c:v>
                </c:pt>
                <c:pt idx="764">
                  <c:v>1123.8699999999999</c:v>
                </c:pt>
                <c:pt idx="765">
                  <c:v>1122.95</c:v>
                </c:pt>
                <c:pt idx="766">
                  <c:v>1130.19</c:v>
                </c:pt>
                <c:pt idx="767">
                  <c:v>1131.21</c:v>
                </c:pt>
                <c:pt idx="768">
                  <c:v>1136.55</c:v>
                </c:pt>
                <c:pt idx="769">
                  <c:v>1134.96</c:v>
                </c:pt>
                <c:pt idx="770">
                  <c:v>1141.77</c:v>
                </c:pt>
                <c:pt idx="771">
                  <c:v>1140.51</c:v>
                </c:pt>
                <c:pt idx="772">
                  <c:v>1141.97</c:v>
                </c:pt>
                <c:pt idx="773">
                  <c:v>1140.68</c:v>
                </c:pt>
                <c:pt idx="774">
                  <c:v>1132.71</c:v>
                </c:pt>
                <c:pt idx="775">
                  <c:v>1124.25</c:v>
                </c:pt>
                <c:pt idx="776">
                  <c:v>1106.93</c:v>
                </c:pt>
                <c:pt idx="777">
                  <c:v>1105.24</c:v>
                </c:pt>
                <c:pt idx="778">
                  <c:v>1099.7</c:v>
                </c:pt>
                <c:pt idx="779">
                  <c:v>1116.23</c:v>
                </c:pt>
                <c:pt idx="780">
                  <c:v>1106.73</c:v>
                </c:pt>
                <c:pt idx="781">
                  <c:v>1090.5</c:v>
                </c:pt>
                <c:pt idx="782">
                  <c:v>1081.6500000000001</c:v>
                </c:pt>
                <c:pt idx="783">
                  <c:v>1068.46</c:v>
                </c:pt>
                <c:pt idx="784">
                  <c:v>1059.6500000000001</c:v>
                </c:pt>
                <c:pt idx="785">
                  <c:v>1057.5</c:v>
                </c:pt>
                <c:pt idx="786">
                  <c:v>1054.08</c:v>
                </c:pt>
                <c:pt idx="787">
                  <c:v>1051.1199999999999</c:v>
                </c:pt>
                <c:pt idx="788">
                  <c:v>1062.4100000000001</c:v>
                </c:pt>
                <c:pt idx="789">
                  <c:v>1066.1500000000001</c:v>
                </c:pt>
                <c:pt idx="790">
                  <c:v>1110.3</c:v>
                </c:pt>
                <c:pt idx="791">
                  <c:v>1110.48</c:v>
                </c:pt>
                <c:pt idx="792">
                  <c:v>1114.8900000000001</c:v>
                </c:pt>
                <c:pt idx="793">
                  <c:v>1149.58</c:v>
                </c:pt>
                <c:pt idx="794">
                  <c:v>1178.9000000000001</c:v>
                </c:pt>
                <c:pt idx="795">
                  <c:v>1176.46</c:v>
                </c:pt>
                <c:pt idx="796">
                  <c:v>1199.5999999999999</c:v>
                </c:pt>
                <c:pt idx="797">
                  <c:v>1212.53</c:v>
                </c:pt>
                <c:pt idx="798">
                  <c:v>1199.3599999999999</c:v>
                </c:pt>
                <c:pt idx="799">
                  <c:v>1204.6600000000001</c:v>
                </c:pt>
                <c:pt idx="800">
                  <c:v>1219.94</c:v>
                </c:pt>
                <c:pt idx="801">
                  <c:v>1210.7</c:v>
                </c:pt>
                <c:pt idx="802">
                  <c:v>1227.52</c:v>
                </c:pt>
                <c:pt idx="803">
                  <c:v>1249.8599999999999</c:v>
                </c:pt>
                <c:pt idx="804">
                  <c:v>1239.6199999999999</c:v>
                </c:pt>
                <c:pt idx="805">
                  <c:v>1247.68</c:v>
                </c:pt>
                <c:pt idx="806">
                  <c:v>1247.42</c:v>
                </c:pt>
                <c:pt idx="807">
                  <c:v>1237.58</c:v>
                </c:pt>
                <c:pt idx="808">
                  <c:v>1247.8800000000001</c:v>
                </c:pt>
                <c:pt idx="809">
                  <c:v>1257.6199999999999</c:v>
                </c:pt>
                <c:pt idx="810">
                  <c:v>1268.73</c:v>
                </c:pt>
                <c:pt idx="811">
                  <c:v>1265.8499999999999</c:v>
                </c:pt>
                <c:pt idx="812">
                  <c:v>1254.52</c:v>
                </c:pt>
                <c:pt idx="813">
                  <c:v>1251.82</c:v>
                </c:pt>
                <c:pt idx="814">
                  <c:v>1273.69</c:v>
                </c:pt>
                <c:pt idx="815">
                  <c:v>1268.1300000000001</c:v>
                </c:pt>
                <c:pt idx="816">
                  <c:v>1265.6600000000001</c:v>
                </c:pt>
                <c:pt idx="817">
                  <c:v>1262.1500000000001</c:v>
                </c:pt>
                <c:pt idx="818">
                  <c:v>1263.6400000000001</c:v>
                </c:pt>
                <c:pt idx="819">
                  <c:v>1261.03</c:v>
                </c:pt>
                <c:pt idx="820">
                  <c:v>1245.8900000000001</c:v>
                </c:pt>
                <c:pt idx="821">
                  <c:v>1235.79</c:v>
                </c:pt>
                <c:pt idx="822">
                  <c:v>1249.23</c:v>
                </c:pt>
                <c:pt idx="823">
                  <c:v>1244.77</c:v>
                </c:pt>
                <c:pt idx="824">
                  <c:v>1250.3499999999999</c:v>
                </c:pt>
                <c:pt idx="825">
                  <c:v>1286.74</c:v>
                </c:pt>
                <c:pt idx="826">
                  <c:v>1314.58</c:v>
                </c:pt>
                <c:pt idx="827">
                  <c:v>1336.7</c:v>
                </c:pt>
                <c:pt idx="828">
                  <c:v>1370.6</c:v>
                </c:pt>
                <c:pt idx="829">
                  <c:v>1369.73</c:v>
                </c:pt>
                <c:pt idx="830">
                  <c:v>1396.67</c:v>
                </c:pt>
                <c:pt idx="831">
                  <c:v>1377.65</c:v>
                </c:pt>
                <c:pt idx="832">
                  <c:v>1368.96</c:v>
                </c:pt>
                <c:pt idx="833">
                  <c:v>1396.81</c:v>
                </c:pt>
                <c:pt idx="834">
                  <c:v>1396.08</c:v>
                </c:pt>
                <c:pt idx="835">
                  <c:v>1421.62</c:v>
                </c:pt>
                <c:pt idx="836">
                  <c:v>1422.59</c:v>
                </c:pt>
                <c:pt idx="837">
                  <c:v>1422.8</c:v>
                </c:pt>
                <c:pt idx="838">
                  <c:v>1369.45</c:v>
                </c:pt>
                <c:pt idx="839">
                  <c:v>1377.58</c:v>
                </c:pt>
                <c:pt idx="840">
                  <c:v>1388.86</c:v>
                </c:pt>
                <c:pt idx="841">
                  <c:v>1375.82</c:v>
                </c:pt>
                <c:pt idx="842">
                  <c:v>1377.33</c:v>
                </c:pt>
                <c:pt idx="843">
                  <c:v>1393.29</c:v>
                </c:pt>
                <c:pt idx="844">
                  <c:v>1414.35</c:v>
                </c:pt>
                <c:pt idx="845">
                  <c:v>1464.85</c:v>
                </c:pt>
                <c:pt idx="846">
                  <c:v>1458.98</c:v>
                </c:pt>
                <c:pt idx="847">
                  <c:v>1463.86</c:v>
                </c:pt>
                <c:pt idx="848">
                  <c:v>1449.77</c:v>
                </c:pt>
                <c:pt idx="849">
                  <c:v>1474.98</c:v>
                </c:pt>
                <c:pt idx="850">
                  <c:v>1459.8</c:v>
                </c:pt>
                <c:pt idx="851">
                  <c:v>1465.75</c:v>
                </c:pt>
                <c:pt idx="852">
                  <c:v>1448.99</c:v>
                </c:pt>
                <c:pt idx="853">
                  <c:v>1425.79</c:v>
                </c:pt>
                <c:pt idx="854">
                  <c:v>1405.3</c:v>
                </c:pt>
                <c:pt idx="855">
                  <c:v>1429.31</c:v>
                </c:pt>
                <c:pt idx="856">
                  <c:v>1435</c:v>
                </c:pt>
                <c:pt idx="857">
                  <c:v>1424.67</c:v>
                </c:pt>
                <c:pt idx="858">
                  <c:v>1399.61</c:v>
                </c:pt>
                <c:pt idx="859">
                  <c:v>1386.54</c:v>
                </c:pt>
                <c:pt idx="860">
                  <c:v>1395.3</c:v>
                </c:pt>
                <c:pt idx="861">
                  <c:v>1404.68</c:v>
                </c:pt>
                <c:pt idx="862">
                  <c:v>1397.35</c:v>
                </c:pt>
                <c:pt idx="863">
                  <c:v>1435.37</c:v>
                </c:pt>
                <c:pt idx="864">
                  <c:v>1440.74</c:v>
                </c:pt>
                <c:pt idx="865">
                  <c:v>1440.22</c:v>
                </c:pt>
                <c:pt idx="866">
                  <c:v>1439.3</c:v>
                </c:pt>
                <c:pt idx="867">
                  <c:v>1465.18</c:v>
                </c:pt>
                <c:pt idx="868">
                  <c:v>1474.57</c:v>
                </c:pt>
                <c:pt idx="869">
                  <c:v>1468.55</c:v>
                </c:pt>
                <c:pt idx="870">
                  <c:v>1451.22</c:v>
                </c:pt>
                <c:pt idx="871">
                  <c:v>1445.28</c:v>
                </c:pt>
                <c:pt idx="872">
                  <c:v>1446.43</c:v>
                </c:pt>
                <c:pt idx="873">
                  <c:v>1423.39</c:v>
                </c:pt>
                <c:pt idx="874">
                  <c:v>1400.19</c:v>
                </c:pt>
                <c:pt idx="875">
                  <c:v>1399.37</c:v>
                </c:pt>
                <c:pt idx="876">
                  <c:v>1419.78</c:v>
                </c:pt>
                <c:pt idx="877">
                  <c:v>1408.22</c:v>
                </c:pt>
                <c:pt idx="878">
                  <c:v>1427.85</c:v>
                </c:pt>
                <c:pt idx="879">
                  <c:v>1431.49</c:v>
                </c:pt>
                <c:pt idx="880">
                  <c:v>1440.77</c:v>
                </c:pt>
                <c:pt idx="881">
                  <c:v>1461.05</c:v>
                </c:pt>
                <c:pt idx="882">
                  <c:v>1449.58</c:v>
                </c:pt>
                <c:pt idx="883">
                  <c:v>1454.32</c:v>
                </c:pt>
                <c:pt idx="884">
                  <c:v>1447.29</c:v>
                </c:pt>
                <c:pt idx="885">
                  <c:v>1451.59</c:v>
                </c:pt>
                <c:pt idx="886">
                  <c:v>1431.2</c:v>
                </c:pt>
                <c:pt idx="887">
                  <c:v>1455.59</c:v>
                </c:pt>
                <c:pt idx="888">
                  <c:v>1465.07</c:v>
                </c:pt>
                <c:pt idx="889">
                  <c:v>1499.37</c:v>
                </c:pt>
                <c:pt idx="890">
                  <c:v>1501.62</c:v>
                </c:pt>
                <c:pt idx="891">
                  <c:v>1519.59</c:v>
                </c:pt>
                <c:pt idx="892">
                  <c:v>1511.09</c:v>
                </c:pt>
                <c:pt idx="893">
                  <c:v>1520.55</c:v>
                </c:pt>
                <c:pt idx="894">
                  <c:v>1512.4</c:v>
                </c:pt>
                <c:pt idx="895">
                  <c:v>1521.86</c:v>
                </c:pt>
                <c:pt idx="896">
                  <c:v>1525.1</c:v>
                </c:pt>
                <c:pt idx="897">
                  <c:v>1522.54</c:v>
                </c:pt>
                <c:pt idx="898">
                  <c:v>1511.82</c:v>
                </c:pt>
                <c:pt idx="899">
                  <c:v>1521.2</c:v>
                </c:pt>
                <c:pt idx="900">
                  <c:v>1497.55</c:v>
                </c:pt>
                <c:pt idx="901">
                  <c:v>1455.74</c:v>
                </c:pt>
                <c:pt idx="902">
                  <c:v>1470.88</c:v>
                </c:pt>
                <c:pt idx="903">
                  <c:v>1471.03</c:v>
                </c:pt>
                <c:pt idx="904">
                  <c:v>1496.75</c:v>
                </c:pt>
                <c:pt idx="905">
                  <c:v>1501.35</c:v>
                </c:pt>
                <c:pt idx="906">
                  <c:v>1508.98</c:v>
                </c:pt>
                <c:pt idx="907">
                  <c:v>1490.63</c:v>
                </c:pt>
                <c:pt idx="908">
                  <c:v>1491.69</c:v>
                </c:pt>
                <c:pt idx="909">
                  <c:v>1501.82</c:v>
                </c:pt>
                <c:pt idx="910">
                  <c:v>1519.98</c:v>
                </c:pt>
                <c:pt idx="911">
                  <c:v>1528.48</c:v>
                </c:pt>
                <c:pt idx="912">
                  <c:v>1518.18</c:v>
                </c:pt>
                <c:pt idx="913">
                  <c:v>1513.25</c:v>
                </c:pt>
                <c:pt idx="914">
                  <c:v>1536.36</c:v>
                </c:pt>
                <c:pt idx="915">
                  <c:v>1539.25</c:v>
                </c:pt>
                <c:pt idx="916">
                  <c:v>1551.9</c:v>
                </c:pt>
                <c:pt idx="917">
                  <c:v>1550.19</c:v>
                </c:pt>
                <c:pt idx="918">
                  <c:v>1542.32</c:v>
                </c:pt>
                <c:pt idx="919">
                  <c:v>1541.82</c:v>
                </c:pt>
                <c:pt idx="920">
                  <c:v>1547.96</c:v>
                </c:pt>
                <c:pt idx="921">
                  <c:v>1523.47</c:v>
                </c:pt>
                <c:pt idx="922">
                  <c:v>1535.48</c:v>
                </c:pt>
                <c:pt idx="923">
                  <c:v>1560.89</c:v>
                </c:pt>
                <c:pt idx="924">
                  <c:v>1562.48</c:v>
                </c:pt>
                <c:pt idx="925">
                  <c:v>1548.13</c:v>
                </c:pt>
                <c:pt idx="926">
                  <c:v>1571.69</c:v>
                </c:pt>
                <c:pt idx="927">
                  <c:v>1586.34</c:v>
                </c:pt>
                <c:pt idx="928">
                  <c:v>1598.28</c:v>
                </c:pt>
                <c:pt idx="929">
                  <c:v>1602.08</c:v>
                </c:pt>
                <c:pt idx="930">
                  <c:v>1604.26</c:v>
                </c:pt>
                <c:pt idx="931">
                  <c:v>1582.45</c:v>
                </c:pt>
                <c:pt idx="932">
                  <c:v>1597.56</c:v>
                </c:pt>
                <c:pt idx="933">
                  <c:v>1588.92</c:v>
                </c:pt>
                <c:pt idx="934">
                  <c:v>1583.93</c:v>
                </c:pt>
                <c:pt idx="935">
                  <c:v>1578.43</c:v>
                </c:pt>
                <c:pt idx="936">
                  <c:v>1581.53</c:v>
                </c:pt>
                <c:pt idx="937">
                  <c:v>1568.38</c:v>
                </c:pt>
                <c:pt idx="938">
                  <c:v>1565.1</c:v>
                </c:pt>
                <c:pt idx="939">
                  <c:v>1568.59</c:v>
                </c:pt>
                <c:pt idx="940">
                  <c:v>1578.78</c:v>
                </c:pt>
                <c:pt idx="941">
                  <c:v>1575.83</c:v>
                </c:pt>
                <c:pt idx="942">
                  <c:v>1595.52</c:v>
                </c:pt>
                <c:pt idx="943">
                  <c:v>1601.68</c:v>
                </c:pt>
                <c:pt idx="944">
                  <c:v>1596.34</c:v>
                </c:pt>
                <c:pt idx="945">
                  <c:v>1587.76</c:v>
                </c:pt>
                <c:pt idx="946">
                  <c:v>1586.55</c:v>
                </c:pt>
                <c:pt idx="947">
                  <c:v>1602.22</c:v>
                </c:pt>
                <c:pt idx="948">
                  <c:v>1600.06</c:v>
                </c:pt>
                <c:pt idx="949">
                  <c:v>1599.66</c:v>
                </c:pt>
                <c:pt idx="950">
                  <c:v>1590.4</c:v>
                </c:pt>
                <c:pt idx="951">
                  <c:v>1581.18</c:v>
                </c:pt>
                <c:pt idx="952">
                  <c:v>1586.56</c:v>
                </c:pt>
                <c:pt idx="953">
                  <c:v>1596.29</c:v>
                </c:pt>
                <c:pt idx="954">
                  <c:v>1617.19</c:v>
                </c:pt>
                <c:pt idx="955">
                  <c:v>1624.66</c:v>
                </c:pt>
                <c:pt idx="956">
                  <c:v>1636.01</c:v>
                </c:pt>
                <c:pt idx="957">
                  <c:v>1651.58</c:v>
                </c:pt>
                <c:pt idx="958">
                  <c:v>1658.42</c:v>
                </c:pt>
                <c:pt idx="959">
                  <c:v>1668.24</c:v>
                </c:pt>
                <c:pt idx="960">
                  <c:v>1659.83</c:v>
                </c:pt>
                <c:pt idx="961">
                  <c:v>1679.45</c:v>
                </c:pt>
                <c:pt idx="962">
                  <c:v>1674.43</c:v>
                </c:pt>
                <c:pt idx="963">
                  <c:v>1679.94</c:v>
                </c:pt>
                <c:pt idx="964">
                  <c:v>1664.61</c:v>
                </c:pt>
                <c:pt idx="965">
                  <c:v>1690.08</c:v>
                </c:pt>
                <c:pt idx="966">
                  <c:v>1688.17</c:v>
                </c:pt>
                <c:pt idx="967">
                  <c:v>1702.9</c:v>
                </c:pt>
                <c:pt idx="968">
                  <c:v>1716.89</c:v>
                </c:pt>
                <c:pt idx="969">
                  <c:v>1695.03</c:v>
                </c:pt>
                <c:pt idx="970">
                  <c:v>1696.38</c:v>
                </c:pt>
                <c:pt idx="971">
                  <c:v>1708.5</c:v>
                </c:pt>
                <c:pt idx="972">
                  <c:v>1723.25</c:v>
                </c:pt>
                <c:pt idx="973">
                  <c:v>1743.42</c:v>
                </c:pt>
                <c:pt idx="974">
                  <c:v>1743.25</c:v>
                </c:pt>
                <c:pt idx="975">
                  <c:v>1747.29</c:v>
                </c:pt>
                <c:pt idx="976">
                  <c:v>1738.94</c:v>
                </c:pt>
                <c:pt idx="977">
                  <c:v>1733.05</c:v>
                </c:pt>
                <c:pt idx="978">
                  <c:v>1741.28</c:v>
                </c:pt>
                <c:pt idx="979">
                  <c:v>1724.2</c:v>
                </c:pt>
                <c:pt idx="980">
                  <c:v>1729.92</c:v>
                </c:pt>
                <c:pt idx="981">
                  <c:v>1730.25</c:v>
                </c:pt>
                <c:pt idx="982">
                  <c:v>1717.97</c:v>
                </c:pt>
                <c:pt idx="983">
                  <c:v>1719.45</c:v>
                </c:pt>
                <c:pt idx="984">
                  <c:v>1729.64</c:v>
                </c:pt>
                <c:pt idx="985">
                  <c:v>1752</c:v>
                </c:pt>
                <c:pt idx="986">
                  <c:v>1760.56</c:v>
                </c:pt>
                <c:pt idx="987">
                  <c:v>1757.37</c:v>
                </c:pt>
                <c:pt idx="988">
                  <c:v>1750.88</c:v>
                </c:pt>
                <c:pt idx="989">
                  <c:v>1729.91</c:v>
                </c:pt>
                <c:pt idx="990">
                  <c:v>1730.16</c:v>
                </c:pt>
                <c:pt idx="991">
                  <c:v>1743.81</c:v>
                </c:pt>
                <c:pt idx="992">
                  <c:v>1751.86</c:v>
                </c:pt>
                <c:pt idx="993">
                  <c:v>1757.72</c:v>
                </c:pt>
                <c:pt idx="994">
                  <c:v>1740.12</c:v>
                </c:pt>
                <c:pt idx="995">
                  <c:v>1729.21</c:v>
                </c:pt>
                <c:pt idx="996">
                  <c:v>1730.66</c:v>
                </c:pt>
                <c:pt idx="997">
                  <c:v>1741.92</c:v>
                </c:pt>
                <c:pt idx="998">
                  <c:v>1763.15</c:v>
                </c:pt>
                <c:pt idx="999">
                  <c:v>1769.79</c:v>
                </c:pt>
                <c:pt idx="1000">
                  <c:v>1784.84</c:v>
                </c:pt>
                <c:pt idx="1001">
                  <c:v>1805.98</c:v>
                </c:pt>
                <c:pt idx="1002">
                  <c:v>1807.4</c:v>
                </c:pt>
                <c:pt idx="1003">
                  <c:v>1804.85</c:v>
                </c:pt>
                <c:pt idx="1004">
                  <c:v>1818.15</c:v>
                </c:pt>
                <c:pt idx="1005">
                  <c:v>1824.85</c:v>
                </c:pt>
                <c:pt idx="1006">
                  <c:v>1820.6</c:v>
                </c:pt>
                <c:pt idx="1007">
                  <c:v>1822.25</c:v>
                </c:pt>
                <c:pt idx="1008">
                  <c:v>1800.54</c:v>
                </c:pt>
                <c:pt idx="1009">
                  <c:v>1768.64</c:v>
                </c:pt>
                <c:pt idx="1010">
                  <c:v>1776.07</c:v>
                </c:pt>
                <c:pt idx="1011">
                  <c:v>1791.7</c:v>
                </c:pt>
                <c:pt idx="1012">
                  <c:v>1802.96</c:v>
                </c:pt>
                <c:pt idx="1013">
                  <c:v>1778.69</c:v>
                </c:pt>
                <c:pt idx="1014">
                  <c:v>1799.88</c:v>
                </c:pt>
                <c:pt idx="1015">
                  <c:v>1790.91</c:v>
                </c:pt>
                <c:pt idx="1016">
                  <c:v>1785.7</c:v>
                </c:pt>
                <c:pt idx="1017">
                  <c:v>1795.48</c:v>
                </c:pt>
                <c:pt idx="1018">
                  <c:v>1770.48</c:v>
                </c:pt>
                <c:pt idx="1019">
                  <c:v>1766.96</c:v>
                </c:pt>
                <c:pt idx="1020">
                  <c:v>1773.18</c:v>
                </c:pt>
                <c:pt idx="1021">
                  <c:v>1755.69</c:v>
                </c:pt>
                <c:pt idx="1022">
                  <c:v>1747.84</c:v>
                </c:pt>
                <c:pt idx="1023">
                  <c:v>1757.37</c:v>
                </c:pt>
                <c:pt idx="1024">
                  <c:v>1798.73</c:v>
                </c:pt>
                <c:pt idx="1025">
                  <c:v>1798.73</c:v>
                </c:pt>
                <c:pt idx="1026">
                  <c:v>1801.19</c:v>
                </c:pt>
                <c:pt idx="1027">
                  <c:v>1806.47</c:v>
                </c:pt>
                <c:pt idx="1028">
                  <c:v>1815.43</c:v>
                </c:pt>
                <c:pt idx="1029">
                  <c:v>1787.05</c:v>
                </c:pt>
                <c:pt idx="1030">
                  <c:v>1759.82</c:v>
                </c:pt>
                <c:pt idx="1031">
                  <c:v>1733.45</c:v>
                </c:pt>
                <c:pt idx="1032">
                  <c:v>1725.84</c:v>
                </c:pt>
                <c:pt idx="1033">
                  <c:v>1723.48</c:v>
                </c:pt>
                <c:pt idx="1034">
                  <c:v>1734.04</c:v>
                </c:pt>
                <c:pt idx="1035">
                  <c:v>1706.59</c:v>
                </c:pt>
                <c:pt idx="1036">
                  <c:v>1719.17</c:v>
                </c:pt>
                <c:pt idx="1037">
                  <c:v>1690.61</c:v>
                </c:pt>
                <c:pt idx="1038">
                  <c:v>1695.74</c:v>
                </c:pt>
                <c:pt idx="1039">
                  <c:v>1709.83</c:v>
                </c:pt>
                <c:pt idx="1040">
                  <c:v>1712.38</c:v>
                </c:pt>
                <c:pt idx="1041">
                  <c:v>1720.48</c:v>
                </c:pt>
                <c:pt idx="1042">
                  <c:v>1736.25</c:v>
                </c:pt>
                <c:pt idx="1043">
                  <c:v>1730.58</c:v>
                </c:pt>
                <c:pt idx="1044">
                  <c:v>1748.3</c:v>
                </c:pt>
                <c:pt idx="1045">
                  <c:v>1734.03</c:v>
                </c:pt>
                <c:pt idx="1046">
                  <c:v>1736.84</c:v>
                </c:pt>
                <c:pt idx="1047">
                  <c:v>1740.29</c:v>
                </c:pt>
                <c:pt idx="1048">
                  <c:v>1724.03</c:v>
                </c:pt>
                <c:pt idx="1049">
                  <c:v>1708.81</c:v>
                </c:pt>
                <c:pt idx="1050">
                  <c:v>1703.4</c:v>
                </c:pt>
                <c:pt idx="1051">
                  <c:v>1713.96</c:v>
                </c:pt>
                <c:pt idx="1052">
                  <c:v>1713.79</c:v>
                </c:pt>
                <c:pt idx="1053">
                  <c:v>1717.29</c:v>
                </c:pt>
                <c:pt idx="1054">
                  <c:v>1734.15</c:v>
                </c:pt>
                <c:pt idx="1055">
                  <c:v>1735.28</c:v>
                </c:pt>
                <c:pt idx="1056">
                  <c:v>1745.43</c:v>
                </c:pt>
                <c:pt idx="1057">
                  <c:v>1773.93</c:v>
                </c:pt>
                <c:pt idx="1058">
                  <c:v>1775.14</c:v>
                </c:pt>
                <c:pt idx="1059">
                  <c:v>1775.08</c:v>
                </c:pt>
                <c:pt idx="1060">
                  <c:v>1768.36</c:v>
                </c:pt>
                <c:pt idx="1061">
                  <c:v>1760.01</c:v>
                </c:pt>
                <c:pt idx="1062">
                  <c:v>1748.47</c:v>
                </c:pt>
                <c:pt idx="1063">
                  <c:v>1751.81</c:v>
                </c:pt>
                <c:pt idx="1064">
                  <c:v>1743.37</c:v>
                </c:pt>
                <c:pt idx="1065">
                  <c:v>1759.66</c:v>
                </c:pt>
                <c:pt idx="1066">
                  <c:v>1776.7</c:v>
                </c:pt>
                <c:pt idx="1067">
                  <c:v>1791.15</c:v>
                </c:pt>
                <c:pt idx="1068">
                  <c:v>1784.78</c:v>
                </c:pt>
                <c:pt idx="1069">
                  <c:v>1797.65</c:v>
                </c:pt>
                <c:pt idx="1070">
                  <c:v>1794.56</c:v>
                </c:pt>
                <c:pt idx="1071">
                  <c:v>1800.36</c:v>
                </c:pt>
                <c:pt idx="1072">
                  <c:v>1783.3</c:v>
                </c:pt>
                <c:pt idx="1073">
                  <c:v>1777.04</c:v>
                </c:pt>
                <c:pt idx="1074">
                  <c:v>1769.78</c:v>
                </c:pt>
                <c:pt idx="1075">
                  <c:v>1757.86</c:v>
                </c:pt>
                <c:pt idx="1076">
                  <c:v>1752.01</c:v>
                </c:pt>
                <c:pt idx="1077">
                  <c:v>1756.26</c:v>
                </c:pt>
                <c:pt idx="1078">
                  <c:v>1768.36</c:v>
                </c:pt>
                <c:pt idx="1079">
                  <c:v>1791.64</c:v>
                </c:pt>
                <c:pt idx="1080">
                  <c:v>1797.35</c:v>
                </c:pt>
                <c:pt idx="1081">
                  <c:v>1811.83</c:v>
                </c:pt>
                <c:pt idx="1082">
                  <c:v>1790.55</c:v>
                </c:pt>
                <c:pt idx="1083">
                  <c:v>1781.11</c:v>
                </c:pt>
                <c:pt idx="1084">
                  <c:v>1781.13</c:v>
                </c:pt>
                <c:pt idx="1085">
                  <c:v>1780.4</c:v>
                </c:pt>
                <c:pt idx="1086">
                  <c:v>1784.4</c:v>
                </c:pt>
                <c:pt idx="1087">
                  <c:v>1756.32</c:v>
                </c:pt>
                <c:pt idx="1088">
                  <c:v>1742.91</c:v>
                </c:pt>
                <c:pt idx="1089">
                  <c:v>1746.11</c:v>
                </c:pt>
                <c:pt idx="1090">
                  <c:v>1735.48</c:v>
                </c:pt>
                <c:pt idx="1091">
                  <c:v>1736.42</c:v>
                </c:pt>
                <c:pt idx="1092">
                  <c:v>1737.62</c:v>
                </c:pt>
                <c:pt idx="1093">
                  <c:v>1727.56</c:v>
                </c:pt>
                <c:pt idx="1094">
                  <c:v>1721.3</c:v>
                </c:pt>
                <c:pt idx="1095">
                  <c:v>1708.16</c:v>
                </c:pt>
                <c:pt idx="1096">
                  <c:v>1707.46</c:v>
                </c:pt>
                <c:pt idx="1097">
                  <c:v>1705.69</c:v>
                </c:pt>
                <c:pt idx="1098">
                  <c:v>1719.96</c:v>
                </c:pt>
                <c:pt idx="1099">
                  <c:v>1708.56</c:v>
                </c:pt>
                <c:pt idx="1100">
                  <c:v>1698.68</c:v>
                </c:pt>
                <c:pt idx="1101">
                  <c:v>1692.15</c:v>
                </c:pt>
                <c:pt idx="1102">
                  <c:v>1688.7</c:v>
                </c:pt>
                <c:pt idx="1103">
                  <c:v>1707.86</c:v>
                </c:pt>
                <c:pt idx="1104">
                  <c:v>1714.24</c:v>
                </c:pt>
                <c:pt idx="1105">
                  <c:v>1733.6</c:v>
                </c:pt>
                <c:pt idx="1106">
                  <c:v>1739.23</c:v>
                </c:pt>
                <c:pt idx="1107">
                  <c:v>1730.03</c:v>
                </c:pt>
                <c:pt idx="1108">
                  <c:v>1736.89</c:v>
                </c:pt>
                <c:pt idx="1109">
                  <c:v>1738.54</c:v>
                </c:pt>
                <c:pt idx="1110">
                  <c:v>1730.93</c:v>
                </c:pt>
                <c:pt idx="1111">
                  <c:v>1739.4</c:v>
                </c:pt>
                <c:pt idx="1112">
                  <c:v>1746.99</c:v>
                </c:pt>
                <c:pt idx="1113">
                  <c:v>1748.21</c:v>
                </c:pt>
                <c:pt idx="1114">
                  <c:v>1751.1</c:v>
                </c:pt>
                <c:pt idx="1115">
                  <c:v>1744.92</c:v>
                </c:pt>
                <c:pt idx="1116">
                  <c:v>1759.31</c:v>
                </c:pt>
                <c:pt idx="1117">
                  <c:v>1747.26</c:v>
                </c:pt>
                <c:pt idx="1118">
                  <c:v>1747.63</c:v>
                </c:pt>
                <c:pt idx="1119">
                  <c:v>1737.67</c:v>
                </c:pt>
                <c:pt idx="1120">
                  <c:v>1737.37</c:v>
                </c:pt>
                <c:pt idx="1121">
                  <c:v>1733.08</c:v>
                </c:pt>
                <c:pt idx="1122">
                  <c:v>1736.98</c:v>
                </c:pt>
                <c:pt idx="1123">
                  <c:v>1729.37</c:v>
                </c:pt>
                <c:pt idx="1124">
                  <c:v>1728.47</c:v>
                </c:pt>
                <c:pt idx="1125">
                  <c:v>1732.36</c:v>
                </c:pt>
                <c:pt idx="1126">
                  <c:v>1725.86</c:v>
                </c:pt>
                <c:pt idx="1127">
                  <c:v>1710.12</c:v>
                </c:pt>
                <c:pt idx="1128">
                  <c:v>1694.09</c:v>
                </c:pt>
                <c:pt idx="1129">
                  <c:v>1700.12</c:v>
                </c:pt>
                <c:pt idx="1130">
                  <c:v>1698.32</c:v>
                </c:pt>
                <c:pt idx="1131">
                  <c:v>1695.05</c:v>
                </c:pt>
                <c:pt idx="1132">
                  <c:v>1708.62</c:v>
                </c:pt>
                <c:pt idx="1133">
                  <c:v>1706.49</c:v>
                </c:pt>
                <c:pt idx="1134">
                  <c:v>1704.97</c:v>
                </c:pt>
                <c:pt idx="1135">
                  <c:v>1718.15</c:v>
                </c:pt>
                <c:pt idx="1136">
                  <c:v>1722.53</c:v>
                </c:pt>
                <c:pt idx="1137">
                  <c:v>1719.82</c:v>
                </c:pt>
                <c:pt idx="1138">
                  <c:v>1723.62</c:v>
                </c:pt>
                <c:pt idx="1139">
                  <c:v>1714.76</c:v>
                </c:pt>
                <c:pt idx="1140">
                  <c:v>1741.14</c:v>
                </c:pt>
                <c:pt idx="1141">
                  <c:v>1761.3</c:v>
                </c:pt>
                <c:pt idx="1142">
                  <c:v>1770.07</c:v>
                </c:pt>
                <c:pt idx="1143">
                  <c:v>1766.13</c:v>
                </c:pt>
                <c:pt idx="1144">
                  <c:v>1758.21</c:v>
                </c:pt>
                <c:pt idx="1145">
                  <c:v>1757.49</c:v>
                </c:pt>
                <c:pt idx="1146">
                  <c:v>1757.84</c:v>
                </c:pt>
                <c:pt idx="1147">
                  <c:v>1750.83</c:v>
                </c:pt>
                <c:pt idx="1148">
                  <c:v>1750.95</c:v>
                </c:pt>
                <c:pt idx="1149">
                  <c:v>1753.73</c:v>
                </c:pt>
                <c:pt idx="1150">
                  <c:v>1751.93</c:v>
                </c:pt>
                <c:pt idx="1151">
                  <c:v>1746.69</c:v>
                </c:pt>
                <c:pt idx="1152">
                  <c:v>1738.3</c:v>
                </c:pt>
                <c:pt idx="1153">
                  <c:v>1721.5</c:v>
                </c:pt>
                <c:pt idx="1154">
                  <c:v>1728.92</c:v>
                </c:pt>
                <c:pt idx="1155">
                  <c:v>1716.96</c:v>
                </c:pt>
                <c:pt idx="1156">
                  <c:v>1710.25</c:v>
                </c:pt>
                <c:pt idx="1157">
                  <c:v>1706.01</c:v>
                </c:pt>
                <c:pt idx="1158">
                  <c:v>1691.67</c:v>
                </c:pt>
                <c:pt idx="1159">
                  <c:v>1692.65</c:v>
                </c:pt>
                <c:pt idx="1160">
                  <c:v>1684.1</c:v>
                </c:pt>
                <c:pt idx="1161">
                  <c:v>1689.49</c:v>
                </c:pt>
                <c:pt idx="1162">
                  <c:v>1667.43</c:v>
                </c:pt>
                <c:pt idx="1163">
                  <c:v>1637.05</c:v>
                </c:pt>
                <c:pt idx="1164">
                  <c:v>1639.89</c:v>
                </c:pt>
                <c:pt idx="1165">
                  <c:v>1612.61</c:v>
                </c:pt>
                <c:pt idx="1166">
                  <c:v>1604.57</c:v>
                </c:pt>
                <c:pt idx="1167">
                  <c:v>1611.71</c:v>
                </c:pt>
                <c:pt idx="1168">
                  <c:v>1597.14</c:v>
                </c:pt>
                <c:pt idx="1169">
                  <c:v>1611.63</c:v>
                </c:pt>
                <c:pt idx="1170">
                  <c:v>1609.33</c:v>
                </c:pt>
                <c:pt idx="1171">
                  <c:v>1606.79</c:v>
                </c:pt>
                <c:pt idx="1172">
                  <c:v>1602.6</c:v>
                </c:pt>
                <c:pt idx="1173">
                  <c:v>1591.72</c:v>
                </c:pt>
                <c:pt idx="1174">
                  <c:v>1588.18</c:v>
                </c:pt>
                <c:pt idx="1175">
                  <c:v>1585.3</c:v>
                </c:pt>
                <c:pt idx="1176">
                  <c:v>1616.83</c:v>
                </c:pt>
                <c:pt idx="1177">
                  <c:v>1635.35</c:v>
                </c:pt>
                <c:pt idx="1178">
                  <c:v>1612.78</c:v>
                </c:pt>
                <c:pt idx="1179">
                  <c:v>1616.94</c:v>
                </c:pt>
                <c:pt idx="1180">
                  <c:v>1627.31</c:v>
                </c:pt>
                <c:pt idx="1181">
                  <c:v>1638.06</c:v>
                </c:pt>
                <c:pt idx="1182">
                  <c:v>1626.4</c:v>
                </c:pt>
                <c:pt idx="1183">
                  <c:v>1610.59</c:v>
                </c:pt>
                <c:pt idx="1184">
                  <c:v>1592.65</c:v>
                </c:pt>
                <c:pt idx="1185">
                  <c:v>1597.92</c:v>
                </c:pt>
                <c:pt idx="1186">
                  <c:v>1590.27</c:v>
                </c:pt>
                <c:pt idx="1187">
                  <c:v>1606.22</c:v>
                </c:pt>
                <c:pt idx="1188">
                  <c:v>1612.99</c:v>
                </c:pt>
                <c:pt idx="1189">
                  <c:v>1612.97</c:v>
                </c:pt>
                <c:pt idx="1190">
                  <c:v>1619.27</c:v>
                </c:pt>
                <c:pt idx="1191">
                  <c:v>1638.15</c:v>
                </c:pt>
                <c:pt idx="1192">
                  <c:v>1622.84</c:v>
                </c:pt>
                <c:pt idx="1193">
                  <c:v>1631.62</c:v>
                </c:pt>
                <c:pt idx="1194">
                  <c:v>1630.04</c:v>
                </c:pt>
                <c:pt idx="1195">
                  <c:v>1613.05</c:v>
                </c:pt>
                <c:pt idx="1196">
                  <c:v>1613.3</c:v>
                </c:pt>
                <c:pt idx="1197">
                  <c:v>1609.96</c:v>
                </c:pt>
                <c:pt idx="1198">
                  <c:v>1614.38</c:v>
                </c:pt>
                <c:pt idx="1199">
                  <c:v>1636.24</c:v>
                </c:pt>
                <c:pt idx="1200">
                  <c:v>1635.49</c:v>
                </c:pt>
                <c:pt idx="1201">
                  <c:v>1633.98</c:v>
                </c:pt>
                <c:pt idx="1202">
                  <c:v>1623.6</c:v>
                </c:pt>
                <c:pt idx="1203">
                  <c:v>1618.63</c:v>
                </c:pt>
                <c:pt idx="1204">
                  <c:v>1616.43</c:v>
                </c:pt>
                <c:pt idx="1205">
                  <c:v>1593.12</c:v>
                </c:pt>
                <c:pt idx="1206">
                  <c:v>1593.47</c:v>
                </c:pt>
                <c:pt idx="1207">
                  <c:v>1591.62</c:v>
                </c:pt>
                <c:pt idx="1208">
                  <c:v>1595.7</c:v>
                </c:pt>
                <c:pt idx="1209">
                  <c:v>1587.28</c:v>
                </c:pt>
                <c:pt idx="1210">
                  <c:v>1609.44</c:v>
                </c:pt>
                <c:pt idx="1211">
                  <c:v>1608.58</c:v>
                </c:pt>
                <c:pt idx="1212">
                  <c:v>1616.14</c:v>
                </c:pt>
                <c:pt idx="1213">
                  <c:v>1624.34</c:v>
                </c:pt>
                <c:pt idx="1214">
                  <c:v>1615.58</c:v>
                </c:pt>
                <c:pt idx="1215">
                  <c:v>1616.45</c:v>
                </c:pt>
                <c:pt idx="1216">
                  <c:v>1604.79</c:v>
                </c:pt>
                <c:pt idx="1217">
                  <c:v>1615.22</c:v>
                </c:pt>
                <c:pt idx="1218">
                  <c:v>1619.91</c:v>
                </c:pt>
                <c:pt idx="1219">
                  <c:v>1635.44</c:v>
                </c:pt>
                <c:pt idx="1220">
                  <c:v>1634.35</c:v>
                </c:pt>
                <c:pt idx="1221">
                  <c:v>1635.44</c:v>
                </c:pt>
                <c:pt idx="1222">
                  <c:v>1651.2</c:v>
                </c:pt>
                <c:pt idx="1223">
                  <c:v>1657.02</c:v>
                </c:pt>
                <c:pt idx="1224">
                  <c:v>1653.71</c:v>
                </c:pt>
                <c:pt idx="1225">
                  <c:v>1634.95</c:v>
                </c:pt>
                <c:pt idx="1226">
                  <c:v>1637.18</c:v>
                </c:pt>
                <c:pt idx="1227">
                  <c:v>1646.74</c:v>
                </c:pt>
                <c:pt idx="1228">
                  <c:v>1642.3</c:v>
                </c:pt>
                <c:pt idx="1229">
                  <c:v>1641.34</c:v>
                </c:pt>
                <c:pt idx="1230">
                  <c:v>1627.08</c:v>
                </c:pt>
                <c:pt idx="1231">
                  <c:v>1617.1</c:v>
                </c:pt>
                <c:pt idx="1232">
                  <c:v>1620.07</c:v>
                </c:pt>
                <c:pt idx="1233">
                  <c:v>1620.84</c:v>
                </c:pt>
                <c:pt idx="1234">
                  <c:v>1604.89</c:v>
                </c:pt>
                <c:pt idx="1235">
                  <c:v>1593.49</c:v>
                </c:pt>
                <c:pt idx="1236">
                  <c:v>1584.89</c:v>
                </c:pt>
                <c:pt idx="1237">
                  <c:v>1574.71</c:v>
                </c:pt>
                <c:pt idx="1238">
                  <c:v>1567.67</c:v>
                </c:pt>
                <c:pt idx="1239">
                  <c:v>1545.76</c:v>
                </c:pt>
                <c:pt idx="1240">
                  <c:v>1548.25</c:v>
                </c:pt>
                <c:pt idx="1241">
                  <c:v>1535.78</c:v>
                </c:pt>
                <c:pt idx="1242">
                  <c:v>1535.04</c:v>
                </c:pt>
                <c:pt idx="1243">
                  <c:v>1540.08</c:v>
                </c:pt>
                <c:pt idx="1244">
                  <c:v>1565.01</c:v>
                </c:pt>
                <c:pt idx="1245">
                  <c:v>1578.66</c:v>
                </c:pt>
                <c:pt idx="1246">
                  <c:v>1573.39</c:v>
                </c:pt>
                <c:pt idx="1247">
                  <c:v>1584.54</c:v>
                </c:pt>
                <c:pt idx="1248">
                  <c:v>1584.77</c:v>
                </c:pt>
                <c:pt idx="1249">
                  <c:v>1587.33</c:v>
                </c:pt>
                <c:pt idx="1250">
                  <c:v>1568.24</c:v>
                </c:pt>
                <c:pt idx="1251">
                  <c:v>1560.81</c:v>
                </c:pt>
                <c:pt idx="1252">
                  <c:v>1560.14</c:v>
                </c:pt>
                <c:pt idx="1253">
                  <c:v>1545.02</c:v>
                </c:pt>
                <c:pt idx="1254">
                  <c:v>1533.53</c:v>
                </c:pt>
                <c:pt idx="1255">
                  <c:v>1557.23</c:v>
                </c:pt>
                <c:pt idx="1256">
                  <c:v>1565.37</c:v>
                </c:pt>
                <c:pt idx="1257">
                  <c:v>1582.82</c:v>
                </c:pt>
                <c:pt idx="1258">
                  <c:v>1582.17</c:v>
                </c:pt>
                <c:pt idx="1259">
                  <c:v>1583.37</c:v>
                </c:pt>
                <c:pt idx="1260">
                  <c:v>1579.79</c:v>
                </c:pt>
                <c:pt idx="1261">
                  <c:v>1567.97</c:v>
                </c:pt>
                <c:pt idx="1262">
                  <c:v>1557.24</c:v>
                </c:pt>
                <c:pt idx="1263">
                  <c:v>1567.19</c:v>
                </c:pt>
                <c:pt idx="1264">
                  <c:v>1571.33</c:v>
                </c:pt>
                <c:pt idx="1265">
                  <c:v>1569.69</c:v>
                </c:pt>
                <c:pt idx="1266">
                  <c:v>1573.68</c:v>
                </c:pt>
                <c:pt idx="1267">
                  <c:v>1566.7</c:v>
                </c:pt>
                <c:pt idx="1268">
                  <c:v>1561.37</c:v>
                </c:pt>
                <c:pt idx="1269">
                  <c:v>1569.1</c:v>
                </c:pt>
                <c:pt idx="1270">
                  <c:v>1565.9</c:v>
                </c:pt>
                <c:pt idx="1271">
                  <c:v>1545.74</c:v>
                </c:pt>
                <c:pt idx="1272">
                  <c:v>1540.04</c:v>
                </c:pt>
                <c:pt idx="1273">
                  <c:v>1547.11</c:v>
                </c:pt>
                <c:pt idx="1274">
                  <c:v>1550.33</c:v>
                </c:pt>
                <c:pt idx="1275">
                  <c:v>1556.8</c:v>
                </c:pt>
                <c:pt idx="1276">
                  <c:v>1547.79</c:v>
                </c:pt>
                <c:pt idx="1277">
                  <c:v>1537.74</c:v>
                </c:pt>
                <c:pt idx="1278">
                  <c:v>1528.84</c:v>
                </c:pt>
                <c:pt idx="1279">
                  <c:v>1519.3</c:v>
                </c:pt>
                <c:pt idx="1280">
                  <c:v>1508.83</c:v>
                </c:pt>
                <c:pt idx="1281">
                  <c:v>1516.45</c:v>
                </c:pt>
                <c:pt idx="1282">
                  <c:v>1528.12</c:v>
                </c:pt>
                <c:pt idx="1283">
                  <c:v>1540.31</c:v>
                </c:pt>
                <c:pt idx="1284">
                  <c:v>1532.25</c:v>
                </c:pt>
                <c:pt idx="1285">
                  <c:v>1536.91</c:v>
                </c:pt>
                <c:pt idx="1286">
                  <c:v>1568.73</c:v>
                </c:pt>
                <c:pt idx="1287">
                  <c:v>1607.46</c:v>
                </c:pt>
                <c:pt idx="1288">
                  <c:v>1652.08</c:v>
                </c:pt>
                <c:pt idx="1289">
                  <c:v>1660.71</c:v>
                </c:pt>
                <c:pt idx="1290">
                  <c:v>1659.73</c:v>
                </c:pt>
                <c:pt idx="1291">
                  <c:v>1652.17</c:v>
                </c:pt>
                <c:pt idx="1292">
                  <c:v>1685.98</c:v>
                </c:pt>
                <c:pt idx="1293">
                  <c:v>1688.07</c:v>
                </c:pt>
                <c:pt idx="1294">
                  <c:v>1686.73</c:v>
                </c:pt>
                <c:pt idx="1295">
                  <c:v>1678.61</c:v>
                </c:pt>
                <c:pt idx="1296">
                  <c:v>1664.45</c:v>
                </c:pt>
                <c:pt idx="1297">
                  <c:v>1673.62</c:v>
                </c:pt>
                <c:pt idx="1298">
                  <c:v>1676.85</c:v>
                </c:pt>
                <c:pt idx="1299">
                  <c:v>1681.03</c:v>
                </c:pt>
                <c:pt idx="1300">
                  <c:v>1707.27</c:v>
                </c:pt>
                <c:pt idx="1301">
                  <c:v>1702.82</c:v>
                </c:pt>
                <c:pt idx="1302">
                  <c:v>1704.02</c:v>
                </c:pt>
                <c:pt idx="1303">
                  <c:v>1708.59</c:v>
                </c:pt>
                <c:pt idx="1304">
                  <c:v>1698.53</c:v>
                </c:pt>
                <c:pt idx="1305">
                  <c:v>1706.6</c:v>
                </c:pt>
                <c:pt idx="1306">
                  <c:v>1705.4</c:v>
                </c:pt>
                <c:pt idx="1307">
                  <c:v>1701.56</c:v>
                </c:pt>
                <c:pt idx="1308">
                  <c:v>1702.1</c:v>
                </c:pt>
                <c:pt idx="1309">
                  <c:v>1686.05</c:v>
                </c:pt>
                <c:pt idx="1310">
                  <c:v>1680.77</c:v>
                </c:pt>
                <c:pt idx="1311">
                  <c:v>1693.19</c:v>
                </c:pt>
                <c:pt idx="1312">
                  <c:v>1683.19</c:v>
                </c:pt>
                <c:pt idx="1313">
                  <c:v>1680.94</c:v>
                </c:pt>
                <c:pt idx="1314">
                  <c:v>1684.21</c:v>
                </c:pt>
                <c:pt idx="1315">
                  <c:v>1684.65</c:v>
                </c:pt>
                <c:pt idx="1316">
                  <c:v>1711.92</c:v>
                </c:pt>
                <c:pt idx="1317">
                  <c:v>1722.89</c:v>
                </c:pt>
                <c:pt idx="1318">
                  <c:v>1723.78</c:v>
                </c:pt>
                <c:pt idx="1319">
                  <c:v>1713.87</c:v>
                </c:pt>
                <c:pt idx="1320">
                  <c:v>1708.15</c:v>
                </c:pt>
                <c:pt idx="1321">
                  <c:v>1712.23</c:v>
                </c:pt>
                <c:pt idx="1322">
                  <c:v>1698.98</c:v>
                </c:pt>
                <c:pt idx="1323">
                  <c:v>1693.52</c:v>
                </c:pt>
                <c:pt idx="1324">
                  <c:v>1693.62</c:v>
                </c:pt>
                <c:pt idx="1325">
                  <c:v>1699.2</c:v>
                </c:pt>
                <c:pt idx="1326">
                  <c:v>1704.85</c:v>
                </c:pt>
                <c:pt idx="1327">
                  <c:v>1698.07</c:v>
                </c:pt>
                <c:pt idx="1328">
                  <c:v>1683.38</c:v>
                </c:pt>
                <c:pt idx="1329">
                  <c:v>1673.15</c:v>
                </c:pt>
                <c:pt idx="1330">
                  <c:v>1661.84</c:v>
                </c:pt>
                <c:pt idx="1331">
                  <c:v>1665.55</c:v>
                </c:pt>
                <c:pt idx="1332">
                  <c:v>1664.64</c:v>
                </c:pt>
                <c:pt idx="1333">
                  <c:v>1658.66</c:v>
                </c:pt>
                <c:pt idx="1334">
                  <c:v>1654.76</c:v>
                </c:pt>
                <c:pt idx="1335">
                  <c:v>1657.46</c:v>
                </c:pt>
                <c:pt idx="1336">
                  <c:v>1665.01</c:v>
                </c:pt>
                <c:pt idx="1337">
                  <c:v>1678.09</c:v>
                </c:pt>
                <c:pt idx="1338">
                  <c:v>1692.35</c:v>
                </c:pt>
                <c:pt idx="1339">
                  <c:v>1684.28</c:v>
                </c:pt>
                <c:pt idx="1340">
                  <c:v>1679.33</c:v>
                </c:pt>
                <c:pt idx="1341">
                  <c:v>1712.03</c:v>
                </c:pt>
                <c:pt idx="1342">
                  <c:v>1713.65</c:v>
                </c:pt>
                <c:pt idx="1343">
                  <c:v>1708.86</c:v>
                </c:pt>
                <c:pt idx="1344">
                  <c:v>1706.49</c:v>
                </c:pt>
                <c:pt idx="1345">
                  <c:v>1707.09</c:v>
                </c:pt>
                <c:pt idx="1346">
                  <c:v>1698.43</c:v>
                </c:pt>
                <c:pt idx="1347">
                  <c:v>1687.68</c:v>
                </c:pt>
                <c:pt idx="1348">
                  <c:v>1682.12</c:v>
                </c:pt>
                <c:pt idx="1349">
                  <c:v>1698.84</c:v>
                </c:pt>
                <c:pt idx="1350">
                  <c:v>1692.87</c:v>
                </c:pt>
                <c:pt idx="1351">
                  <c:v>1705</c:v>
                </c:pt>
                <c:pt idx="1352">
                  <c:v>1705.24</c:v>
                </c:pt>
                <c:pt idx="1353">
                  <c:v>1715.98</c:v>
                </c:pt>
                <c:pt idx="1354">
                  <c:v>1733.28</c:v>
                </c:pt>
                <c:pt idx="1355">
                  <c:v>1722.37</c:v>
                </c:pt>
                <c:pt idx="1356">
                  <c:v>1717.93</c:v>
                </c:pt>
                <c:pt idx="1357">
                  <c:v>1710.87</c:v>
                </c:pt>
                <c:pt idx="1358">
                  <c:v>1707.11</c:v>
                </c:pt>
                <c:pt idx="1359">
                  <c:v>1695.47</c:v>
                </c:pt>
                <c:pt idx="1360">
                  <c:v>1694.13</c:v>
                </c:pt>
                <c:pt idx="1361">
                  <c:v>1692.39</c:v>
                </c:pt>
                <c:pt idx="1362">
                  <c:v>1675.88</c:v>
                </c:pt>
                <c:pt idx="1363">
                  <c:v>1665.22</c:v>
                </c:pt>
                <c:pt idx="1364">
                  <c:v>1672.33</c:v>
                </c:pt>
                <c:pt idx="1365">
                  <c:v>1675.25</c:v>
                </c:pt>
                <c:pt idx="1366">
                  <c:v>1698.33</c:v>
                </c:pt>
                <c:pt idx="1367">
                  <c:v>1686.69</c:v>
                </c:pt>
                <c:pt idx="1368">
                  <c:v>1692.82</c:v>
                </c:pt>
                <c:pt idx="1369">
                  <c:v>1682.68</c:v>
                </c:pt>
                <c:pt idx="1370">
                  <c:v>1671.63</c:v>
                </c:pt>
                <c:pt idx="1371">
                  <c:v>1666.92</c:v>
                </c:pt>
                <c:pt idx="1372">
                  <c:v>1659.43</c:v>
                </c:pt>
                <c:pt idx="1373">
                  <c:v>1662.4</c:v>
                </c:pt>
                <c:pt idx="1374">
                  <c:v>1649.81</c:v>
                </c:pt>
                <c:pt idx="1375">
                  <c:v>1654.51</c:v>
                </c:pt>
                <c:pt idx="1376">
                  <c:v>1650.71</c:v>
                </c:pt>
                <c:pt idx="1377">
                  <c:v>1655.5</c:v>
                </c:pt>
                <c:pt idx="1378">
                  <c:v>1657.94</c:v>
                </c:pt>
                <c:pt idx="1379">
                  <c:v>1654.21</c:v>
                </c:pt>
                <c:pt idx="1380">
                  <c:v>1648.13</c:v>
                </c:pt>
                <c:pt idx="1381">
                  <c:v>1656.61</c:v>
                </c:pt>
                <c:pt idx="1382">
                  <c:v>1663.85</c:v>
                </c:pt>
                <c:pt idx="1383">
                  <c:v>1704.33</c:v>
                </c:pt>
                <c:pt idx="1384">
                  <c:v>1699.29</c:v>
                </c:pt>
                <c:pt idx="1385">
                  <c:v>1693.29</c:v>
                </c:pt>
                <c:pt idx="1386">
                  <c:v>1686.61</c:v>
                </c:pt>
                <c:pt idx="1387">
                  <c:v>1697.51</c:v>
                </c:pt>
                <c:pt idx="1388">
                  <c:v>1695.75</c:v>
                </c:pt>
                <c:pt idx="1389">
                  <c:v>1689.2</c:v>
                </c:pt>
                <c:pt idx="1390">
                  <c:v>1693.35</c:v>
                </c:pt>
                <c:pt idx="1391">
                  <c:v>1702.01</c:v>
                </c:pt>
                <c:pt idx="1392">
                  <c:v>1685.73</c:v>
                </c:pt>
                <c:pt idx="1393">
                  <c:v>1680.13</c:v>
                </c:pt>
                <c:pt idx="1394">
                  <c:v>1672.59</c:v>
                </c:pt>
                <c:pt idx="1395">
                  <c:v>1677.11</c:v>
                </c:pt>
                <c:pt idx="1396">
                  <c:v>1675.92</c:v>
                </c:pt>
                <c:pt idx="1397">
                  <c:v>1687.05</c:v>
                </c:pt>
                <c:pt idx="1398">
                  <c:v>1716.24</c:v>
                </c:pt>
                <c:pt idx="1399">
                  <c:v>1715.75</c:v>
                </c:pt>
                <c:pt idx="1400">
                  <c:v>1740.4</c:v>
                </c:pt>
                <c:pt idx="1401">
                  <c:v>1745.38</c:v>
                </c:pt>
                <c:pt idx="1402">
                  <c:v>1752.35</c:v>
                </c:pt>
                <c:pt idx="1403">
                  <c:v>1751.47</c:v>
                </c:pt>
                <c:pt idx="1404">
                  <c:v>1757.18</c:v>
                </c:pt>
                <c:pt idx="1405">
                  <c:v>1792.17</c:v>
                </c:pt>
                <c:pt idx="1406">
                  <c:v>1796.61</c:v>
                </c:pt>
                <c:pt idx="1407">
                  <c:v>1813.76</c:v>
                </c:pt>
                <c:pt idx="1408">
                  <c:v>1812.03</c:v>
                </c:pt>
                <c:pt idx="1409">
                  <c:v>1819.62</c:v>
                </c:pt>
                <c:pt idx="1410">
                  <c:v>1822.83</c:v>
                </c:pt>
                <c:pt idx="1411">
                  <c:v>1838.33</c:v>
                </c:pt>
                <c:pt idx="1412">
                  <c:v>1843.56</c:v>
                </c:pt>
                <c:pt idx="1413">
                  <c:v>1845.24</c:v>
                </c:pt>
                <c:pt idx="1414">
                  <c:v>1836.56</c:v>
                </c:pt>
                <c:pt idx="1415">
                  <c:v>1853.05</c:v>
                </c:pt>
                <c:pt idx="1416">
                  <c:v>1858.99</c:v>
                </c:pt>
                <c:pt idx="1417">
                  <c:v>1860.65</c:v>
                </c:pt>
                <c:pt idx="1418">
                  <c:v>1875.25</c:v>
                </c:pt>
                <c:pt idx="1419">
                  <c:v>1879.52</c:v>
                </c:pt>
                <c:pt idx="1420">
                  <c:v>1865.08</c:v>
                </c:pt>
                <c:pt idx="1421">
                  <c:v>1865.62</c:v>
                </c:pt>
                <c:pt idx="1422">
                  <c:v>1890.37</c:v>
                </c:pt>
                <c:pt idx="1423">
                  <c:v>1884.8</c:v>
                </c:pt>
                <c:pt idx="1424">
                  <c:v>1877.82</c:v>
                </c:pt>
                <c:pt idx="1425">
                  <c:v>1873.73</c:v>
                </c:pt>
                <c:pt idx="1426">
                  <c:v>1874.78</c:v>
                </c:pt>
                <c:pt idx="1427">
                  <c:v>1864.74</c:v>
                </c:pt>
                <c:pt idx="1428">
                  <c:v>1856</c:v>
                </c:pt>
                <c:pt idx="1429">
                  <c:v>1851.98</c:v>
                </c:pt>
                <c:pt idx="1430">
                  <c:v>1866.97</c:v>
                </c:pt>
                <c:pt idx="1431">
                  <c:v>1863.3</c:v>
                </c:pt>
                <c:pt idx="1432">
                  <c:v>1868.27</c:v>
                </c:pt>
                <c:pt idx="1433">
                  <c:v>1886.95</c:v>
                </c:pt>
                <c:pt idx="1434">
                  <c:v>1877.45</c:v>
                </c:pt>
                <c:pt idx="1435">
                  <c:v>1878.27</c:v>
                </c:pt>
                <c:pt idx="1436">
                  <c:v>1864.08</c:v>
                </c:pt>
                <c:pt idx="1437">
                  <c:v>1853.49</c:v>
                </c:pt>
                <c:pt idx="1438">
                  <c:v>1848.6</c:v>
                </c:pt>
                <c:pt idx="1439">
                  <c:v>1844.36</c:v>
                </c:pt>
                <c:pt idx="1440">
                  <c:v>1850.76</c:v>
                </c:pt>
                <c:pt idx="1441">
                  <c:v>1835.17</c:v>
                </c:pt>
                <c:pt idx="1442">
                  <c:v>1832.18</c:v>
                </c:pt>
                <c:pt idx="1443">
                  <c:v>1822.68</c:v>
                </c:pt>
                <c:pt idx="1444">
                  <c:v>1822.75</c:v>
                </c:pt>
                <c:pt idx="1445">
                  <c:v>1847.18</c:v>
                </c:pt>
                <c:pt idx="1446">
                  <c:v>1843.96</c:v>
                </c:pt>
                <c:pt idx="1447">
                  <c:v>1847.24</c:v>
                </c:pt>
                <c:pt idx="1448">
                  <c:v>1844.28</c:v>
                </c:pt>
                <c:pt idx="1449">
                  <c:v>1832.71</c:v>
                </c:pt>
                <c:pt idx="1450">
                  <c:v>1835.95</c:v>
                </c:pt>
                <c:pt idx="1451">
                  <c:v>1847.31</c:v>
                </c:pt>
                <c:pt idx="1452">
                  <c:v>1848.5</c:v>
                </c:pt>
                <c:pt idx="1453">
                  <c:v>1859.77</c:v>
                </c:pt>
                <c:pt idx="1454">
                  <c:v>1864.73</c:v>
                </c:pt>
                <c:pt idx="1455">
                  <c:v>1858.39</c:v>
                </c:pt>
                <c:pt idx="1456">
                  <c:v>1844.99</c:v>
                </c:pt>
                <c:pt idx="1457">
                  <c:v>1843.39</c:v>
                </c:pt>
                <c:pt idx="1458">
                  <c:v>1836.6</c:v>
                </c:pt>
                <c:pt idx="1459">
                  <c:v>1837.33</c:v>
                </c:pt>
                <c:pt idx="1460">
                  <c:v>1849.82</c:v>
                </c:pt>
                <c:pt idx="1461">
                  <c:v>1857.65</c:v>
                </c:pt>
                <c:pt idx="1462">
                  <c:v>1861.38</c:v>
                </c:pt>
                <c:pt idx="1463">
                  <c:v>1865.19</c:v>
                </c:pt>
                <c:pt idx="1464">
                  <c:v>1868.33</c:v>
                </c:pt>
                <c:pt idx="1465">
                  <c:v>1873.87</c:v>
                </c:pt>
                <c:pt idx="1466">
                  <c:v>1866.72</c:v>
                </c:pt>
                <c:pt idx="1467">
                  <c:v>1867.92</c:v>
                </c:pt>
                <c:pt idx="1468">
                  <c:v>1864.27</c:v>
                </c:pt>
                <c:pt idx="1469">
                  <c:v>1874.3</c:v>
                </c:pt>
                <c:pt idx="1470">
                  <c:v>1877.13</c:v>
                </c:pt>
                <c:pt idx="1471">
                  <c:v>1886.61</c:v>
                </c:pt>
                <c:pt idx="1472">
                  <c:v>1876.83</c:v>
                </c:pt>
                <c:pt idx="1473">
                  <c:v>1861.54</c:v>
                </c:pt>
                <c:pt idx="1474">
                  <c:v>1852.76</c:v>
                </c:pt>
                <c:pt idx="1475">
                  <c:v>1839.12</c:v>
                </c:pt>
                <c:pt idx="1476">
                  <c:v>1843.29</c:v>
                </c:pt>
                <c:pt idx="1477">
                  <c:v>1852.92</c:v>
                </c:pt>
                <c:pt idx="1478">
                  <c:v>1854.2</c:v>
                </c:pt>
                <c:pt idx="1479">
                  <c:v>1861.39</c:v>
                </c:pt>
                <c:pt idx="1480">
                  <c:v>1862.2</c:v>
                </c:pt>
                <c:pt idx="1481">
                  <c:v>1876.31</c:v>
                </c:pt>
                <c:pt idx="1482">
                  <c:v>1899.72</c:v>
                </c:pt>
                <c:pt idx="1483">
                  <c:v>1904.03</c:v>
                </c:pt>
                <c:pt idx="1484">
                  <c:v>1897.54</c:v>
                </c:pt>
                <c:pt idx="1485">
                  <c:v>1903.66</c:v>
                </c:pt>
                <c:pt idx="1486">
                  <c:v>1914.45</c:v>
                </c:pt>
                <c:pt idx="1487">
                  <c:v>1931.08</c:v>
                </c:pt>
                <c:pt idx="1488">
                  <c:v>1953.07</c:v>
                </c:pt>
                <c:pt idx="1489">
                  <c:v>1951.78</c:v>
                </c:pt>
                <c:pt idx="1490">
                  <c:v>1940.33</c:v>
                </c:pt>
                <c:pt idx="1491">
                  <c:v>1931.42</c:v>
                </c:pt>
                <c:pt idx="1492">
                  <c:v>1937.74</c:v>
                </c:pt>
                <c:pt idx="1493">
                  <c:v>1934.4</c:v>
                </c:pt>
                <c:pt idx="1494">
                  <c:v>1933.79</c:v>
                </c:pt>
                <c:pt idx="1495">
                  <c:v>1934.02</c:v>
                </c:pt>
                <c:pt idx="1496">
                  <c:v>1948.25</c:v>
                </c:pt>
                <c:pt idx="1497">
                  <c:v>1947.33</c:v>
                </c:pt>
                <c:pt idx="1498">
                  <c:v>1955.26</c:v>
                </c:pt>
                <c:pt idx="1499">
                  <c:v>1958.78</c:v>
                </c:pt>
                <c:pt idx="1500">
                  <c:v>1965.65</c:v>
                </c:pt>
                <c:pt idx="1501">
                  <c:v>1954.14</c:v>
                </c:pt>
                <c:pt idx="1502">
                  <c:v>1951.92</c:v>
                </c:pt>
                <c:pt idx="1503">
                  <c:v>1947.96</c:v>
                </c:pt>
                <c:pt idx="1504">
                  <c:v>1935.76</c:v>
                </c:pt>
                <c:pt idx="1505">
                  <c:v>1915.85</c:v>
                </c:pt>
                <c:pt idx="1506">
                  <c:v>1930.13</c:v>
                </c:pt>
                <c:pt idx="1507">
                  <c:v>1925.3</c:v>
                </c:pt>
                <c:pt idx="1508">
                  <c:v>1932.63</c:v>
                </c:pt>
                <c:pt idx="1509">
                  <c:v>1927.97</c:v>
                </c:pt>
                <c:pt idx="1510">
                  <c:v>1928.08</c:v>
                </c:pt>
                <c:pt idx="1511">
                  <c:v>1950.84</c:v>
                </c:pt>
                <c:pt idx="1512">
                  <c:v>1947.42</c:v>
                </c:pt>
                <c:pt idx="1513">
                  <c:v>1955.72</c:v>
                </c:pt>
                <c:pt idx="1514">
                  <c:v>1959.2</c:v>
                </c:pt>
                <c:pt idx="1515">
                  <c:v>1970.04</c:v>
                </c:pt>
                <c:pt idx="1516">
                  <c:v>1977.84</c:v>
                </c:pt>
                <c:pt idx="1517">
                  <c:v>1983.05</c:v>
                </c:pt>
                <c:pt idx="1518">
                  <c:v>1980.62</c:v>
                </c:pt>
                <c:pt idx="1519">
                  <c:v>1977.25</c:v>
                </c:pt>
                <c:pt idx="1520">
                  <c:v>1988.29</c:v>
                </c:pt>
                <c:pt idx="1521">
                  <c:v>1981.56</c:v>
                </c:pt>
                <c:pt idx="1522">
                  <c:v>1975.1</c:v>
                </c:pt>
                <c:pt idx="1523">
                  <c:v>1987.33</c:v>
                </c:pt>
                <c:pt idx="1524">
                  <c:v>1994.11</c:v>
                </c:pt>
                <c:pt idx="1525">
                  <c:v>1998.11</c:v>
                </c:pt>
                <c:pt idx="1526">
                  <c:v>1996.18</c:v>
                </c:pt>
                <c:pt idx="1527">
                  <c:v>2015.69</c:v>
                </c:pt>
                <c:pt idx="1528">
                  <c:v>2024.96</c:v>
                </c:pt>
                <c:pt idx="1529">
                  <c:v>2012.93</c:v>
                </c:pt>
                <c:pt idx="1530">
                  <c:v>2020.92</c:v>
                </c:pt>
                <c:pt idx="1531">
                  <c:v>2011.13</c:v>
                </c:pt>
                <c:pt idx="1532">
                  <c:v>1995.41</c:v>
                </c:pt>
                <c:pt idx="1533">
                  <c:v>1985.2</c:v>
                </c:pt>
                <c:pt idx="1534">
                  <c:v>1987.19</c:v>
                </c:pt>
                <c:pt idx="1535">
                  <c:v>1988.8</c:v>
                </c:pt>
                <c:pt idx="1536">
                  <c:v>1962.57</c:v>
                </c:pt>
                <c:pt idx="1537">
                  <c:v>1962.95</c:v>
                </c:pt>
                <c:pt idx="1538">
                  <c:v>1972.98</c:v>
                </c:pt>
                <c:pt idx="1539">
                  <c:v>1985.49</c:v>
                </c:pt>
                <c:pt idx="1540">
                  <c:v>1981.5</c:v>
                </c:pt>
                <c:pt idx="1541">
                  <c:v>1970.46</c:v>
                </c:pt>
                <c:pt idx="1542">
                  <c:v>1945.52</c:v>
                </c:pt>
                <c:pt idx="1543">
                  <c:v>1941.28</c:v>
                </c:pt>
                <c:pt idx="1544">
                  <c:v>1954.29</c:v>
                </c:pt>
                <c:pt idx="1545">
                  <c:v>1948.86</c:v>
                </c:pt>
                <c:pt idx="1546">
                  <c:v>1942.41</c:v>
                </c:pt>
                <c:pt idx="1547">
                  <c:v>1939.84</c:v>
                </c:pt>
                <c:pt idx="1548">
                  <c:v>1941.33</c:v>
                </c:pt>
                <c:pt idx="1549">
                  <c:v>1940.81</c:v>
                </c:pt>
                <c:pt idx="1550">
                  <c:v>1928.86</c:v>
                </c:pt>
                <c:pt idx="1551">
                  <c:v>1932.11</c:v>
                </c:pt>
                <c:pt idx="1552">
                  <c:v>1944.69</c:v>
                </c:pt>
                <c:pt idx="1553">
                  <c:v>1954.47</c:v>
                </c:pt>
                <c:pt idx="1554">
                  <c:v>1939.07</c:v>
                </c:pt>
                <c:pt idx="1555">
                  <c:v>1938.31</c:v>
                </c:pt>
                <c:pt idx="1556">
                  <c:v>1939.05</c:v>
                </c:pt>
                <c:pt idx="1557">
                  <c:v>1946.5</c:v>
                </c:pt>
                <c:pt idx="1558">
                  <c:v>1952.97</c:v>
                </c:pt>
                <c:pt idx="1559">
                  <c:v>1954.47</c:v>
                </c:pt>
                <c:pt idx="1560">
                  <c:v>1953.1</c:v>
                </c:pt>
                <c:pt idx="1561">
                  <c:v>1944.11</c:v>
                </c:pt>
                <c:pt idx="1562">
                  <c:v>1938.75</c:v>
                </c:pt>
                <c:pt idx="1563">
                  <c:v>1937.21</c:v>
                </c:pt>
                <c:pt idx="1564">
                  <c:v>1946.02</c:v>
                </c:pt>
                <c:pt idx="1565">
                  <c:v>1947.07</c:v>
                </c:pt>
                <c:pt idx="1566">
                  <c:v>1933.24</c:v>
                </c:pt>
                <c:pt idx="1567">
                  <c:v>1913.1</c:v>
                </c:pt>
                <c:pt idx="1568">
                  <c:v>1898.6</c:v>
                </c:pt>
                <c:pt idx="1569">
                  <c:v>1888.34</c:v>
                </c:pt>
                <c:pt idx="1570">
                  <c:v>1885.23</c:v>
                </c:pt>
                <c:pt idx="1571">
                  <c:v>1868.07</c:v>
                </c:pt>
                <c:pt idx="1572">
                  <c:v>1869.84</c:v>
                </c:pt>
                <c:pt idx="1573">
                  <c:v>1887.62</c:v>
                </c:pt>
                <c:pt idx="1574">
                  <c:v>1878.51</c:v>
                </c:pt>
                <c:pt idx="1575">
                  <c:v>1898</c:v>
                </c:pt>
                <c:pt idx="1576">
                  <c:v>1881.79</c:v>
                </c:pt>
                <c:pt idx="1577">
                  <c:v>1863.4</c:v>
                </c:pt>
                <c:pt idx="1578">
                  <c:v>1865.94</c:v>
                </c:pt>
                <c:pt idx="1579">
                  <c:v>1871.23</c:v>
                </c:pt>
                <c:pt idx="1580">
                  <c:v>1896.06</c:v>
                </c:pt>
                <c:pt idx="1581">
                  <c:v>1889.42</c:v>
                </c:pt>
                <c:pt idx="1582">
                  <c:v>1891.9</c:v>
                </c:pt>
                <c:pt idx="1583">
                  <c:v>1882.14</c:v>
                </c:pt>
                <c:pt idx="1584">
                  <c:v>1868.89</c:v>
                </c:pt>
                <c:pt idx="1585">
                  <c:v>1867.04</c:v>
                </c:pt>
                <c:pt idx="1586">
                  <c:v>1873.45</c:v>
                </c:pt>
                <c:pt idx="1587">
                  <c:v>1877.89</c:v>
                </c:pt>
                <c:pt idx="1588">
                  <c:v>1892.61</c:v>
                </c:pt>
                <c:pt idx="1589">
                  <c:v>1911.72</c:v>
                </c:pt>
                <c:pt idx="1590">
                  <c:v>1910.12</c:v>
                </c:pt>
                <c:pt idx="1591">
                  <c:v>1926.82</c:v>
                </c:pt>
                <c:pt idx="1592">
                  <c:v>1926.32</c:v>
                </c:pt>
                <c:pt idx="1593">
                  <c:v>1922.77</c:v>
                </c:pt>
                <c:pt idx="1594">
                  <c:v>1920.69</c:v>
                </c:pt>
                <c:pt idx="1595">
                  <c:v>1931.2</c:v>
                </c:pt>
                <c:pt idx="1596">
                  <c:v>1940.26</c:v>
                </c:pt>
                <c:pt idx="1597">
                  <c:v>1936.38</c:v>
                </c:pt>
                <c:pt idx="1598">
                  <c:v>1927.54</c:v>
                </c:pt>
                <c:pt idx="1599">
                  <c:v>1927.59</c:v>
                </c:pt>
                <c:pt idx="1600">
                  <c:v>1941.24</c:v>
                </c:pt>
                <c:pt idx="1601">
                  <c:v>1949.89</c:v>
                </c:pt>
                <c:pt idx="1602">
                  <c:v>1949.96</c:v>
                </c:pt>
                <c:pt idx="1603">
                  <c:v>1964.79</c:v>
                </c:pt>
                <c:pt idx="1604">
                  <c:v>1963.03</c:v>
                </c:pt>
                <c:pt idx="1605">
                  <c:v>1973.74</c:v>
                </c:pt>
                <c:pt idx="1606">
                  <c:v>1979.24</c:v>
                </c:pt>
                <c:pt idx="1607">
                  <c:v>1979.78</c:v>
                </c:pt>
                <c:pt idx="1608">
                  <c:v>1992.02</c:v>
                </c:pt>
                <c:pt idx="1609">
                  <c:v>2024.18</c:v>
                </c:pt>
                <c:pt idx="1610">
                  <c:v>2033.05</c:v>
                </c:pt>
                <c:pt idx="1611">
                  <c:v>2024.89</c:v>
                </c:pt>
                <c:pt idx="1612">
                  <c:v>2042.12</c:v>
                </c:pt>
                <c:pt idx="1613">
                  <c:v>2036.01</c:v>
                </c:pt>
                <c:pt idx="1614">
                  <c:v>2039.1</c:v>
                </c:pt>
                <c:pt idx="1615">
                  <c:v>2041.15</c:v>
                </c:pt>
                <c:pt idx="1616">
                  <c:v>2043.84</c:v>
                </c:pt>
                <c:pt idx="1617">
                  <c:v>2065.69</c:v>
                </c:pt>
                <c:pt idx="1618">
                  <c:v>2068.75</c:v>
                </c:pt>
                <c:pt idx="1619">
                  <c:v>2058.2399999999998</c:v>
                </c:pt>
                <c:pt idx="1620">
                  <c:v>2060.44</c:v>
                </c:pt>
                <c:pt idx="1621">
                  <c:v>2076.27</c:v>
                </c:pt>
                <c:pt idx="1622">
                  <c:v>2076.7199999999998</c:v>
                </c:pt>
                <c:pt idx="1623">
                  <c:v>2062.88</c:v>
                </c:pt>
                <c:pt idx="1624">
                  <c:v>2065.56</c:v>
                </c:pt>
                <c:pt idx="1625">
                  <c:v>2096.91</c:v>
                </c:pt>
                <c:pt idx="1626">
                  <c:v>2096.9</c:v>
                </c:pt>
                <c:pt idx="1627">
                  <c:v>2086.54</c:v>
                </c:pt>
                <c:pt idx="1628">
                  <c:v>2095.9299999999998</c:v>
                </c:pt>
                <c:pt idx="1629">
                  <c:v>2098.64</c:v>
                </c:pt>
                <c:pt idx="1630">
                  <c:v>2116.6799999999998</c:v>
                </c:pt>
                <c:pt idx="1631">
                  <c:v>2123.39</c:v>
                </c:pt>
                <c:pt idx="1632">
                  <c:v>2153.08</c:v>
                </c:pt>
                <c:pt idx="1633">
                  <c:v>2170.39</c:v>
                </c:pt>
                <c:pt idx="1634">
                  <c:v>2156.64</c:v>
                </c:pt>
                <c:pt idx="1635">
                  <c:v>2148.8000000000002</c:v>
                </c:pt>
                <c:pt idx="1636">
                  <c:v>2150.0500000000002</c:v>
                </c:pt>
                <c:pt idx="1637">
                  <c:v>2159.21</c:v>
                </c:pt>
                <c:pt idx="1638">
                  <c:v>2137.4</c:v>
                </c:pt>
                <c:pt idx="1639">
                  <c:v>2125.4</c:v>
                </c:pt>
                <c:pt idx="1640">
                  <c:v>2129.58</c:v>
                </c:pt>
                <c:pt idx="1641">
                  <c:v>2148.4299999999998</c:v>
                </c:pt>
                <c:pt idx="1642">
                  <c:v>2157.15</c:v>
                </c:pt>
                <c:pt idx="1643">
                  <c:v>2164.69</c:v>
                </c:pt>
                <c:pt idx="1644">
                  <c:v>2151.75</c:v>
                </c:pt>
                <c:pt idx="1645">
                  <c:v>2163.79</c:v>
                </c:pt>
                <c:pt idx="1646">
                  <c:v>2162.1</c:v>
                </c:pt>
                <c:pt idx="1647">
                  <c:v>2192.9499999999998</c:v>
                </c:pt>
                <c:pt idx="1648">
                  <c:v>2145.5</c:v>
                </c:pt>
                <c:pt idx="1649">
                  <c:v>2121.67</c:v>
                </c:pt>
                <c:pt idx="1650">
                  <c:v>2122.2399999999998</c:v>
                </c:pt>
                <c:pt idx="1651">
                  <c:v>2128.29</c:v>
                </c:pt>
                <c:pt idx="1652">
                  <c:v>2128.94</c:v>
                </c:pt>
                <c:pt idx="1653">
                  <c:v>2145.9</c:v>
                </c:pt>
                <c:pt idx="1654">
                  <c:v>2155.63</c:v>
                </c:pt>
                <c:pt idx="1655">
                  <c:v>2152.4899999999998</c:v>
                </c:pt>
                <c:pt idx="1656">
                  <c:v>2143.6799999999998</c:v>
                </c:pt>
                <c:pt idx="1657">
                  <c:v>2129.25</c:v>
                </c:pt>
                <c:pt idx="1658">
                  <c:v>2109.61</c:v>
                </c:pt>
                <c:pt idx="1659">
                  <c:v>2115.5</c:v>
                </c:pt>
                <c:pt idx="1660">
                  <c:v>2135.5500000000002</c:v>
                </c:pt>
                <c:pt idx="1661">
                  <c:v>2144.89</c:v>
                </c:pt>
                <c:pt idx="1662">
                  <c:v>2165.4699999999998</c:v>
                </c:pt>
                <c:pt idx="1663">
                  <c:v>2169.92</c:v>
                </c:pt>
                <c:pt idx="1664">
                  <c:v>2163.86</c:v>
                </c:pt>
                <c:pt idx="1665">
                  <c:v>2184.11</c:v>
                </c:pt>
                <c:pt idx="1666">
                  <c:v>2203.0100000000002</c:v>
                </c:pt>
                <c:pt idx="1667">
                  <c:v>2193.63</c:v>
                </c:pt>
                <c:pt idx="1668">
                  <c:v>2196.41</c:v>
                </c:pt>
                <c:pt idx="1669">
                  <c:v>2204.2600000000002</c:v>
                </c:pt>
                <c:pt idx="1670">
                  <c:v>2214.0300000000002</c:v>
                </c:pt>
                <c:pt idx="1671">
                  <c:v>2228.11</c:v>
                </c:pt>
                <c:pt idx="1672">
                  <c:v>2228.4299999999998</c:v>
                </c:pt>
                <c:pt idx="1673">
                  <c:v>2231.88</c:v>
                </c:pt>
                <c:pt idx="1674">
                  <c:v>2244.7600000000002</c:v>
                </c:pt>
                <c:pt idx="1675">
                  <c:v>2265</c:v>
                </c:pt>
                <c:pt idx="1676">
                  <c:v>2287.66</c:v>
                </c:pt>
                <c:pt idx="1677">
                  <c:v>2267.3000000000002</c:v>
                </c:pt>
                <c:pt idx="1678">
                  <c:v>2288.56</c:v>
                </c:pt>
                <c:pt idx="1679">
                  <c:v>2311.21</c:v>
                </c:pt>
                <c:pt idx="1680">
                  <c:v>2307.4899999999998</c:v>
                </c:pt>
                <c:pt idx="1681">
                  <c:v>2303.77</c:v>
                </c:pt>
                <c:pt idx="1682">
                  <c:v>2306.2800000000002</c:v>
                </c:pt>
                <c:pt idx="1683">
                  <c:v>2330.98</c:v>
                </c:pt>
                <c:pt idx="1684">
                  <c:v>2335.94</c:v>
                </c:pt>
                <c:pt idx="1685">
                  <c:v>2326.06</c:v>
                </c:pt>
                <c:pt idx="1686">
                  <c:v>2323.1</c:v>
                </c:pt>
                <c:pt idx="1687">
                  <c:v>2319</c:v>
                </c:pt>
                <c:pt idx="1688">
                  <c:v>2328.04</c:v>
                </c:pt>
                <c:pt idx="1689">
                  <c:v>2332.35</c:v>
                </c:pt>
                <c:pt idx="1690">
                  <c:v>2340.59</c:v>
                </c:pt>
                <c:pt idx="1691">
                  <c:v>2385.96</c:v>
                </c:pt>
                <c:pt idx="1692">
                  <c:v>2396.52</c:v>
                </c:pt>
                <c:pt idx="1693">
                  <c:v>2401.5700000000002</c:v>
                </c:pt>
                <c:pt idx="1694">
                  <c:v>2428.98</c:v>
                </c:pt>
                <c:pt idx="1695">
                  <c:v>2408.04</c:v>
                </c:pt>
                <c:pt idx="1696">
                  <c:v>2420.87</c:v>
                </c:pt>
                <c:pt idx="1697">
                  <c:v>2418.9899999999998</c:v>
                </c:pt>
                <c:pt idx="1698">
                  <c:v>2427.75</c:v>
                </c:pt>
                <c:pt idx="1699">
                  <c:v>2409.42</c:v>
                </c:pt>
                <c:pt idx="1700">
                  <c:v>2418.94</c:v>
                </c:pt>
                <c:pt idx="1701">
                  <c:v>2411.41</c:v>
                </c:pt>
                <c:pt idx="1702">
                  <c:v>2435.4299999999998</c:v>
                </c:pt>
                <c:pt idx="1703">
                  <c:v>2453.1999999999998</c:v>
                </c:pt>
                <c:pt idx="1704">
                  <c:v>2455.2399999999998</c:v>
                </c:pt>
                <c:pt idx="1705">
                  <c:v>2426.12</c:v>
                </c:pt>
                <c:pt idx="1706">
                  <c:v>2430.4299999999998</c:v>
                </c:pt>
                <c:pt idx="1707">
                  <c:v>2403.52</c:v>
                </c:pt>
                <c:pt idx="1708">
                  <c:v>2370.61</c:v>
                </c:pt>
                <c:pt idx="1709">
                  <c:v>2364.0100000000002</c:v>
                </c:pt>
                <c:pt idx="1710">
                  <c:v>2408</c:v>
                </c:pt>
                <c:pt idx="1711">
                  <c:v>2413.6</c:v>
                </c:pt>
                <c:pt idx="1712">
                  <c:v>2437.19</c:v>
                </c:pt>
                <c:pt idx="1713">
                  <c:v>2435.4299999999998</c:v>
                </c:pt>
                <c:pt idx="1714">
                  <c:v>2448.12</c:v>
                </c:pt>
                <c:pt idx="1715">
                  <c:v>2453.54</c:v>
                </c:pt>
                <c:pt idx="1716">
                  <c:v>2495.8000000000002</c:v>
                </c:pt>
                <c:pt idx="1717">
                  <c:v>2506.46</c:v>
                </c:pt>
                <c:pt idx="1718">
                  <c:v>2502.5300000000002</c:v>
                </c:pt>
                <c:pt idx="1719">
                  <c:v>2522.79</c:v>
                </c:pt>
                <c:pt idx="1720">
                  <c:v>2503</c:v>
                </c:pt>
                <c:pt idx="1721">
                  <c:v>2493.81</c:v>
                </c:pt>
                <c:pt idx="1722">
                  <c:v>2497.88</c:v>
                </c:pt>
                <c:pt idx="1723">
                  <c:v>2500.3000000000002</c:v>
                </c:pt>
                <c:pt idx="1724">
                  <c:v>2503.69</c:v>
                </c:pt>
                <c:pt idx="1725">
                  <c:v>2480.36</c:v>
                </c:pt>
                <c:pt idx="1726">
                  <c:v>2434.17</c:v>
                </c:pt>
                <c:pt idx="1727">
                  <c:v>2428.91</c:v>
                </c:pt>
                <c:pt idx="1728">
                  <c:v>2428.81</c:v>
                </c:pt>
                <c:pt idx="1729">
                  <c:v>2453.8000000000002</c:v>
                </c:pt>
                <c:pt idx="1730">
                  <c:v>2451.94</c:v>
                </c:pt>
                <c:pt idx="1731">
                  <c:v>2440.4499999999998</c:v>
                </c:pt>
                <c:pt idx="1732">
                  <c:v>2452.67</c:v>
                </c:pt>
                <c:pt idx="1733">
                  <c:v>2459.84</c:v>
                </c:pt>
                <c:pt idx="1734">
                  <c:v>2456.19</c:v>
                </c:pt>
                <c:pt idx="1735">
                  <c:v>2445.81</c:v>
                </c:pt>
                <c:pt idx="1736">
                  <c:v>2455.3000000000002</c:v>
                </c:pt>
                <c:pt idx="1737">
                  <c:v>2429.52</c:v>
                </c:pt>
                <c:pt idx="1738">
                  <c:v>2415.8200000000002</c:v>
                </c:pt>
                <c:pt idx="1739">
                  <c:v>2418.15</c:v>
                </c:pt>
                <c:pt idx="1740">
                  <c:v>2441.83</c:v>
                </c:pt>
                <c:pt idx="1741">
                  <c:v>2438.1999999999998</c:v>
                </c:pt>
                <c:pt idx="1742">
                  <c:v>2478.9499999999998</c:v>
                </c:pt>
                <c:pt idx="1743">
                  <c:v>2491.75</c:v>
                </c:pt>
                <c:pt idx="1744">
                  <c:v>2522.0700000000002</c:v>
                </c:pt>
                <c:pt idx="1745">
                  <c:v>2540.12</c:v>
                </c:pt>
                <c:pt idx="1746">
                  <c:v>2551.2399999999998</c:v>
                </c:pt>
                <c:pt idx="1747">
                  <c:v>2548.89</c:v>
                </c:pt>
                <c:pt idx="1748">
                  <c:v>2529.6</c:v>
                </c:pt>
                <c:pt idx="1749">
                  <c:v>2532.2399999999998</c:v>
                </c:pt>
                <c:pt idx="1750">
                  <c:v>2518.91</c:v>
                </c:pt>
                <c:pt idx="1751">
                  <c:v>2532.23</c:v>
                </c:pt>
                <c:pt idx="1752">
                  <c:v>2532.81</c:v>
                </c:pt>
                <c:pt idx="1753">
                  <c:v>2482.08</c:v>
                </c:pt>
                <c:pt idx="1754">
                  <c:v>2476.7399999999998</c:v>
                </c:pt>
                <c:pt idx="1755">
                  <c:v>2489.37</c:v>
                </c:pt>
                <c:pt idx="1756">
                  <c:v>2493.5500000000002</c:v>
                </c:pt>
                <c:pt idx="1757">
                  <c:v>2528.5300000000002</c:v>
                </c:pt>
                <c:pt idx="1758">
                  <c:v>2529.5100000000002</c:v>
                </c:pt>
                <c:pt idx="1759">
                  <c:v>2515.21</c:v>
                </c:pt>
                <c:pt idx="1760">
                  <c:v>2518.73</c:v>
                </c:pt>
                <c:pt idx="1761">
                  <c:v>2511.87</c:v>
                </c:pt>
                <c:pt idx="1762">
                  <c:v>2536.09</c:v>
                </c:pt>
                <c:pt idx="1763">
                  <c:v>2519.7600000000002</c:v>
                </c:pt>
                <c:pt idx="1764">
                  <c:v>2539.27</c:v>
                </c:pt>
                <c:pt idx="1765">
                  <c:v>2558.19</c:v>
                </c:pt>
                <c:pt idx="1766">
                  <c:v>2556.83</c:v>
                </c:pt>
                <c:pt idx="1767">
                  <c:v>2564.2399999999998</c:v>
                </c:pt>
                <c:pt idx="1768">
                  <c:v>2577.65</c:v>
                </c:pt>
                <c:pt idx="1769">
                  <c:v>2589.9899999999998</c:v>
                </c:pt>
                <c:pt idx="1770">
                  <c:v>2598.04</c:v>
                </c:pt>
                <c:pt idx="1771">
                  <c:v>2592.42</c:v>
                </c:pt>
                <c:pt idx="1772">
                  <c:v>2518.2800000000002</c:v>
                </c:pt>
                <c:pt idx="1773">
                  <c:v>2481.44</c:v>
                </c:pt>
                <c:pt idx="1774">
                  <c:v>2496.29</c:v>
                </c:pt>
                <c:pt idx="1775">
                  <c:v>2498.5100000000002</c:v>
                </c:pt>
                <c:pt idx="1776">
                  <c:v>2495.48</c:v>
                </c:pt>
                <c:pt idx="1777">
                  <c:v>2454.87</c:v>
                </c:pt>
                <c:pt idx="1778">
                  <c:v>2412.94</c:v>
                </c:pt>
                <c:pt idx="1779">
                  <c:v>2425.6</c:v>
                </c:pt>
                <c:pt idx="1780">
                  <c:v>2434.4299999999998</c:v>
                </c:pt>
                <c:pt idx="1781">
                  <c:v>2436.98</c:v>
                </c:pt>
                <c:pt idx="1782">
                  <c:v>2433.25</c:v>
                </c:pt>
                <c:pt idx="1783">
                  <c:v>2450.2399999999998</c:v>
                </c:pt>
                <c:pt idx="1784">
                  <c:v>2454.6999999999998</c:v>
                </c:pt>
                <c:pt idx="1785">
                  <c:v>2446.34</c:v>
                </c:pt>
                <c:pt idx="1786">
                  <c:v>2465.73</c:v>
                </c:pt>
                <c:pt idx="1787">
                  <c:v>2426.35</c:v>
                </c:pt>
                <c:pt idx="1788">
                  <c:v>2409.3200000000002</c:v>
                </c:pt>
                <c:pt idx="1789">
                  <c:v>2422.85</c:v>
                </c:pt>
                <c:pt idx="1790">
                  <c:v>2419.31</c:v>
                </c:pt>
                <c:pt idx="1791">
                  <c:v>2409.33</c:v>
                </c:pt>
                <c:pt idx="1792">
                  <c:v>2411.39</c:v>
                </c:pt>
                <c:pt idx="1793">
                  <c:v>2422.29</c:v>
                </c:pt>
                <c:pt idx="1794">
                  <c:v>2416.4499999999998</c:v>
                </c:pt>
                <c:pt idx="1795">
                  <c:v>2420.37</c:v>
                </c:pt>
                <c:pt idx="1796">
                  <c:v>2421.84</c:v>
                </c:pt>
                <c:pt idx="1797">
                  <c:v>2455.91</c:v>
                </c:pt>
                <c:pt idx="1798">
                  <c:v>2483.6999999999998</c:v>
                </c:pt>
                <c:pt idx="1799">
                  <c:v>2505.48</c:v>
                </c:pt>
                <c:pt idx="1800">
                  <c:v>2515.98</c:v>
                </c:pt>
                <c:pt idx="1801">
                  <c:v>2523.04</c:v>
                </c:pt>
                <c:pt idx="1802">
                  <c:v>2522.7800000000002</c:v>
                </c:pt>
                <c:pt idx="1803">
                  <c:v>2516.09</c:v>
                </c:pt>
                <c:pt idx="1804">
                  <c:v>2544.85</c:v>
                </c:pt>
                <c:pt idx="1805">
                  <c:v>2544.3200000000002</c:v>
                </c:pt>
                <c:pt idx="1806">
                  <c:v>2547.75</c:v>
                </c:pt>
                <c:pt idx="1807">
                  <c:v>2526.7600000000002</c:v>
                </c:pt>
                <c:pt idx="1808">
                  <c:v>2566.84</c:v>
                </c:pt>
                <c:pt idx="1809">
                  <c:v>2571.29</c:v>
                </c:pt>
                <c:pt idx="1810">
                  <c:v>2568.6</c:v>
                </c:pt>
                <c:pt idx="1811">
                  <c:v>2570.85</c:v>
                </c:pt>
                <c:pt idx="1812">
                  <c:v>2534.59</c:v>
                </c:pt>
                <c:pt idx="1813">
                  <c:v>2543.6</c:v>
                </c:pt>
                <c:pt idx="1814">
                  <c:v>2575.65</c:v>
                </c:pt>
                <c:pt idx="1815">
                  <c:v>2544.3000000000002</c:v>
                </c:pt>
                <c:pt idx="1816">
                  <c:v>2516.85</c:v>
                </c:pt>
                <c:pt idx="1817">
                  <c:v>2509.13</c:v>
                </c:pt>
                <c:pt idx="1818">
                  <c:v>2499.4499999999998</c:v>
                </c:pt>
                <c:pt idx="1819">
                  <c:v>2388.63</c:v>
                </c:pt>
                <c:pt idx="1820">
                  <c:v>2346.4899999999998</c:v>
                </c:pt>
                <c:pt idx="1821">
                  <c:v>2354.4</c:v>
                </c:pt>
                <c:pt idx="1822">
                  <c:v>2348.4699999999998</c:v>
                </c:pt>
                <c:pt idx="1823">
                  <c:v>2355.1799999999998</c:v>
                </c:pt>
                <c:pt idx="1824">
                  <c:v>2359.9299999999998</c:v>
                </c:pt>
                <c:pt idx="1825">
                  <c:v>2358.62</c:v>
                </c:pt>
                <c:pt idx="1826">
                  <c:v>2385.96</c:v>
                </c:pt>
                <c:pt idx="1827">
                  <c:v>2394.04</c:v>
                </c:pt>
                <c:pt idx="1828">
                  <c:v>2403.73</c:v>
                </c:pt>
                <c:pt idx="1829">
                  <c:v>2365.36</c:v>
                </c:pt>
                <c:pt idx="1830">
                  <c:v>2369.7800000000002</c:v>
                </c:pt>
                <c:pt idx="1831">
                  <c:v>2344.89</c:v>
                </c:pt>
                <c:pt idx="1832">
                  <c:v>2360.48</c:v>
                </c:pt>
                <c:pt idx="1833">
                  <c:v>2381.1</c:v>
                </c:pt>
                <c:pt idx="1834">
                  <c:v>2383.5</c:v>
                </c:pt>
                <c:pt idx="1835">
                  <c:v>2383.04</c:v>
                </c:pt>
                <c:pt idx="1836">
                  <c:v>2390.46</c:v>
                </c:pt>
                <c:pt idx="1837">
                  <c:v>2386.9</c:v>
                </c:pt>
                <c:pt idx="1838">
                  <c:v>2404.4</c:v>
                </c:pt>
                <c:pt idx="1839">
                  <c:v>2398.73</c:v>
                </c:pt>
                <c:pt idx="1840">
                  <c:v>2396.0700000000002</c:v>
                </c:pt>
                <c:pt idx="1841">
                  <c:v>2400.19</c:v>
                </c:pt>
                <c:pt idx="1842">
                  <c:v>2393.9299999999998</c:v>
                </c:pt>
                <c:pt idx="1843">
                  <c:v>2423.54</c:v>
                </c:pt>
                <c:pt idx="1844">
                  <c:v>2430.91</c:v>
                </c:pt>
                <c:pt idx="1845">
                  <c:v>2424.94</c:v>
                </c:pt>
                <c:pt idx="1846">
                  <c:v>2400.21</c:v>
                </c:pt>
                <c:pt idx="1847">
                  <c:v>2399.44</c:v>
                </c:pt>
                <c:pt idx="1848">
                  <c:v>2403.58</c:v>
                </c:pt>
                <c:pt idx="1849">
                  <c:v>2429.8200000000002</c:v>
                </c:pt>
                <c:pt idx="1850">
                  <c:v>2422.79</c:v>
                </c:pt>
                <c:pt idx="1851">
                  <c:v>2428.0300000000002</c:v>
                </c:pt>
                <c:pt idx="1852">
                  <c:v>2433.2399999999998</c:v>
                </c:pt>
                <c:pt idx="1853">
                  <c:v>2448.16</c:v>
                </c:pt>
                <c:pt idx="1854">
                  <c:v>2472.08</c:v>
                </c:pt>
                <c:pt idx="1855">
                  <c:v>2475.41</c:v>
                </c:pt>
                <c:pt idx="1856">
                  <c:v>2489.34</c:v>
                </c:pt>
                <c:pt idx="1857">
                  <c:v>2493.42</c:v>
                </c:pt>
                <c:pt idx="1858">
                  <c:v>2498.69</c:v>
                </c:pt>
                <c:pt idx="1859">
                  <c:v>2492.36</c:v>
                </c:pt>
                <c:pt idx="1860">
                  <c:v>2491.71</c:v>
                </c:pt>
                <c:pt idx="1861">
                  <c:v>2493.8200000000002</c:v>
                </c:pt>
                <c:pt idx="1862">
                  <c:v>2501.04</c:v>
                </c:pt>
                <c:pt idx="1863">
                  <c:v>2497.7199999999998</c:v>
                </c:pt>
                <c:pt idx="1864">
                  <c:v>2465.62</c:v>
                </c:pt>
                <c:pt idx="1865">
                  <c:v>2476.66</c:v>
                </c:pt>
                <c:pt idx="1866">
                  <c:v>2462.23</c:v>
                </c:pt>
                <c:pt idx="1867">
                  <c:v>2405.56</c:v>
                </c:pt>
                <c:pt idx="1868">
                  <c:v>2406.14</c:v>
                </c:pt>
                <c:pt idx="1869">
                  <c:v>2443.92</c:v>
                </c:pt>
                <c:pt idx="1870">
                  <c:v>2474.2800000000002</c:v>
                </c:pt>
                <c:pt idx="1871">
                  <c:v>2486.35</c:v>
                </c:pt>
                <c:pt idx="1872">
                  <c:v>2492.61</c:v>
                </c:pt>
                <c:pt idx="1873">
                  <c:v>2499.31</c:v>
                </c:pt>
                <c:pt idx="1874">
                  <c:v>2503.6</c:v>
                </c:pt>
                <c:pt idx="1875">
                  <c:v>2499.86</c:v>
                </c:pt>
                <c:pt idx="1876">
                  <c:v>2543.41</c:v>
                </c:pt>
                <c:pt idx="1877">
                  <c:v>2543.59</c:v>
                </c:pt>
                <c:pt idx="1878">
                  <c:v>2540.88</c:v>
                </c:pt>
                <c:pt idx="1879">
                  <c:v>2525.42</c:v>
                </c:pt>
                <c:pt idx="1880">
                  <c:v>2521.42</c:v>
                </c:pt>
                <c:pt idx="1881">
                  <c:v>2504.35</c:v>
                </c:pt>
                <c:pt idx="1882">
                  <c:v>2518.44</c:v>
                </c:pt>
                <c:pt idx="1883">
                  <c:v>2494.64</c:v>
                </c:pt>
                <c:pt idx="1884">
                  <c:v>2485.5500000000002</c:v>
                </c:pt>
                <c:pt idx="1885">
                  <c:v>2487.2800000000002</c:v>
                </c:pt>
                <c:pt idx="1886">
                  <c:v>2502.35</c:v>
                </c:pt>
                <c:pt idx="1887">
                  <c:v>2480.31</c:v>
                </c:pt>
                <c:pt idx="1888">
                  <c:v>2474.23</c:v>
                </c:pt>
                <c:pt idx="1889">
                  <c:v>2498.1799999999998</c:v>
                </c:pt>
                <c:pt idx="1890">
                  <c:v>2487.1999999999998</c:v>
                </c:pt>
                <c:pt idx="1891">
                  <c:v>2463.98</c:v>
                </c:pt>
                <c:pt idx="1892">
                  <c:v>2468.9699999999998</c:v>
                </c:pt>
                <c:pt idx="1893">
                  <c:v>2471.98</c:v>
                </c:pt>
                <c:pt idx="1894">
                  <c:v>2454.1</c:v>
                </c:pt>
                <c:pt idx="1895">
                  <c:v>2441.3200000000002</c:v>
                </c:pt>
                <c:pt idx="1896">
                  <c:v>2434.9499999999998</c:v>
                </c:pt>
                <c:pt idx="1897">
                  <c:v>2474.8000000000002</c:v>
                </c:pt>
                <c:pt idx="1898">
                  <c:v>2534.11</c:v>
                </c:pt>
                <c:pt idx="1899">
                  <c:v>2546.4</c:v>
                </c:pt>
                <c:pt idx="1900">
                  <c:v>2578.63</c:v>
                </c:pt>
                <c:pt idx="1901">
                  <c:v>2598.4899999999998</c:v>
                </c:pt>
                <c:pt idx="1902">
                  <c:v>2614.0300000000002</c:v>
                </c:pt>
                <c:pt idx="1903">
                  <c:v>2632.18</c:v>
                </c:pt>
                <c:pt idx="1904">
                  <c:v>2631.49</c:v>
                </c:pt>
                <c:pt idx="1905">
                  <c:v>2656.49</c:v>
                </c:pt>
                <c:pt idx="1906">
                  <c:v>2681.85</c:v>
                </c:pt>
                <c:pt idx="1907">
                  <c:v>2679.18</c:v>
                </c:pt>
                <c:pt idx="1908">
                  <c:v>2704.72</c:v>
                </c:pt>
                <c:pt idx="1909">
                  <c:v>2703.87</c:v>
                </c:pt>
                <c:pt idx="1910">
                  <c:v>2689.87</c:v>
                </c:pt>
                <c:pt idx="1911">
                  <c:v>2741.38</c:v>
                </c:pt>
                <c:pt idx="1912">
                  <c:v>2710.79</c:v>
                </c:pt>
                <c:pt idx="1913">
                  <c:v>2701.79</c:v>
                </c:pt>
                <c:pt idx="1914">
                  <c:v>2737.97</c:v>
                </c:pt>
                <c:pt idx="1915">
                  <c:v>2751.4</c:v>
                </c:pt>
                <c:pt idx="1916">
                  <c:v>2743.62</c:v>
                </c:pt>
                <c:pt idx="1917">
                  <c:v>2743</c:v>
                </c:pt>
                <c:pt idx="1918">
                  <c:v>2768.21</c:v>
                </c:pt>
                <c:pt idx="1919">
                  <c:v>2769.69</c:v>
                </c:pt>
                <c:pt idx="1920">
                  <c:v>2804.98</c:v>
                </c:pt>
                <c:pt idx="1921">
                  <c:v>2823.13</c:v>
                </c:pt>
                <c:pt idx="1922">
                  <c:v>2818.49</c:v>
                </c:pt>
                <c:pt idx="1923">
                  <c:v>2800.78</c:v>
                </c:pt>
                <c:pt idx="1924">
                  <c:v>2772.97</c:v>
                </c:pt>
                <c:pt idx="1925">
                  <c:v>2796.58</c:v>
                </c:pt>
                <c:pt idx="1926">
                  <c:v>2783.58</c:v>
                </c:pt>
                <c:pt idx="1927">
                  <c:v>2817.72</c:v>
                </c:pt>
                <c:pt idx="1928">
                  <c:v>2868.51</c:v>
                </c:pt>
                <c:pt idx="1929">
                  <c:v>2867.37</c:v>
                </c:pt>
                <c:pt idx="1930">
                  <c:v>2870.02</c:v>
                </c:pt>
                <c:pt idx="1931">
                  <c:v>2871.33</c:v>
                </c:pt>
                <c:pt idx="1932">
                  <c:v>2842.15</c:v>
                </c:pt>
                <c:pt idx="1933">
                  <c:v>2849.89</c:v>
                </c:pt>
                <c:pt idx="1934">
                  <c:v>2861.94</c:v>
                </c:pt>
                <c:pt idx="1935">
                  <c:v>2856.15</c:v>
                </c:pt>
                <c:pt idx="1936">
                  <c:v>2867.81</c:v>
                </c:pt>
                <c:pt idx="1937">
                  <c:v>2860.2</c:v>
                </c:pt>
                <c:pt idx="1938">
                  <c:v>2869.16</c:v>
                </c:pt>
                <c:pt idx="1939">
                  <c:v>2904.91</c:v>
                </c:pt>
                <c:pt idx="1940">
                  <c:v>2921.87</c:v>
                </c:pt>
                <c:pt idx="1941">
                  <c:v>2923.9</c:v>
                </c:pt>
                <c:pt idx="1942">
                  <c:v>2902.97</c:v>
                </c:pt>
                <c:pt idx="1943">
                  <c:v>2925.73</c:v>
                </c:pt>
                <c:pt idx="1944">
                  <c:v>2924.39</c:v>
                </c:pt>
                <c:pt idx="1945">
                  <c:v>2934.77</c:v>
                </c:pt>
                <c:pt idx="1946">
                  <c:v>2924.35</c:v>
                </c:pt>
                <c:pt idx="1947">
                  <c:v>2908.37</c:v>
                </c:pt>
                <c:pt idx="1948">
                  <c:v>2942.82</c:v>
                </c:pt>
                <c:pt idx="1949">
                  <c:v>2947.35</c:v>
                </c:pt>
                <c:pt idx="1950">
                  <c:v>2957.78</c:v>
                </c:pt>
                <c:pt idx="1951">
                  <c:v>2992.75</c:v>
                </c:pt>
                <c:pt idx="1952">
                  <c:v>3012.12</c:v>
                </c:pt>
                <c:pt idx="1953">
                  <c:v>3014.74</c:v>
                </c:pt>
                <c:pt idx="1954">
                  <c:v>3005.72</c:v>
                </c:pt>
                <c:pt idx="1955">
                  <c:v>3010.88</c:v>
                </c:pt>
                <c:pt idx="1956">
                  <c:v>2973.88</c:v>
                </c:pt>
                <c:pt idx="1957">
                  <c:v>2907.15</c:v>
                </c:pt>
                <c:pt idx="1958">
                  <c:v>2929.67</c:v>
                </c:pt>
                <c:pt idx="1959">
                  <c:v>2927.3</c:v>
                </c:pt>
                <c:pt idx="1960">
                  <c:v>2945.23</c:v>
                </c:pt>
                <c:pt idx="1961">
                  <c:v>3001.2</c:v>
                </c:pt>
                <c:pt idx="1962">
                  <c:v>3013.71</c:v>
                </c:pt>
                <c:pt idx="1963">
                  <c:v>2971.75</c:v>
                </c:pt>
                <c:pt idx="1964">
                  <c:v>2977.52</c:v>
                </c:pt>
                <c:pt idx="1965">
                  <c:v>2936.13</c:v>
                </c:pt>
                <c:pt idx="1966">
                  <c:v>2929.59</c:v>
                </c:pt>
                <c:pt idx="1967">
                  <c:v>2868.54</c:v>
                </c:pt>
                <c:pt idx="1968">
                  <c:v>2800.57</c:v>
                </c:pt>
                <c:pt idx="1969">
                  <c:v>2843.31</c:v>
                </c:pt>
                <c:pt idx="1970">
                  <c:v>2870.33</c:v>
                </c:pt>
                <c:pt idx="1971">
                  <c:v>2863.87</c:v>
                </c:pt>
                <c:pt idx="1972">
                  <c:v>2912.92</c:v>
                </c:pt>
                <c:pt idx="1973">
                  <c:v>2866.61</c:v>
                </c:pt>
                <c:pt idx="1974">
                  <c:v>2861.5</c:v>
                </c:pt>
                <c:pt idx="1975">
                  <c:v>2815.15</c:v>
                </c:pt>
                <c:pt idx="1976">
                  <c:v>2811.59</c:v>
                </c:pt>
                <c:pt idx="1977">
                  <c:v>2821.07</c:v>
                </c:pt>
                <c:pt idx="1978">
                  <c:v>2842</c:v>
                </c:pt>
                <c:pt idx="1979">
                  <c:v>2873.94</c:v>
                </c:pt>
                <c:pt idx="1980">
                  <c:v>2871.07</c:v>
                </c:pt>
                <c:pt idx="1981">
                  <c:v>2879.28</c:v>
                </c:pt>
                <c:pt idx="1982">
                  <c:v>2929.97</c:v>
                </c:pt>
                <c:pt idx="1983">
                  <c:v>2935.91</c:v>
                </c:pt>
                <c:pt idx="1984">
                  <c:v>2931.48</c:v>
                </c:pt>
                <c:pt idx="1985">
                  <c:v>2920.5</c:v>
                </c:pt>
                <c:pt idx="1986">
                  <c:v>2907.36</c:v>
                </c:pt>
                <c:pt idx="1987">
                  <c:v>2915.99</c:v>
                </c:pt>
                <c:pt idx="1988">
                  <c:v>2922.31</c:v>
                </c:pt>
                <c:pt idx="1989">
                  <c:v>2923.48</c:v>
                </c:pt>
                <c:pt idx="1990">
                  <c:v>2864.95</c:v>
                </c:pt>
                <c:pt idx="1991">
                  <c:v>2849.37</c:v>
                </c:pt>
                <c:pt idx="1992">
                  <c:v>2789.3</c:v>
                </c:pt>
                <c:pt idx="1993">
                  <c:v>2774.35</c:v>
                </c:pt>
                <c:pt idx="1994">
                  <c:v>2791.79</c:v>
                </c:pt>
                <c:pt idx="1995">
                  <c:v>2806.48</c:v>
                </c:pt>
                <c:pt idx="1996">
                  <c:v>2863.1</c:v>
                </c:pt>
                <c:pt idx="1997">
                  <c:v>2865.06</c:v>
                </c:pt>
                <c:pt idx="1998">
                  <c:v>2881.97</c:v>
                </c:pt>
                <c:pt idx="1999">
                  <c:v>2883.1</c:v>
                </c:pt>
                <c:pt idx="2000">
                  <c:v>2881.62</c:v>
                </c:pt>
                <c:pt idx="2001">
                  <c:v>2869.11</c:v>
                </c:pt>
                <c:pt idx="2002">
                  <c:v>2908.97</c:v>
                </c:pt>
                <c:pt idx="2003">
                  <c:v>2923.02</c:v>
                </c:pt>
                <c:pt idx="2004">
                  <c:v>2913.38</c:v>
                </c:pt>
                <c:pt idx="2005">
                  <c:v>2940.7</c:v>
                </c:pt>
                <c:pt idx="2006">
                  <c:v>2946.07</c:v>
                </c:pt>
                <c:pt idx="2007">
                  <c:v>2949.27</c:v>
                </c:pt>
                <c:pt idx="2008">
                  <c:v>2961.7</c:v>
                </c:pt>
                <c:pt idx="2009">
                  <c:v>2987.43</c:v>
                </c:pt>
                <c:pt idx="2010">
                  <c:v>2998.44</c:v>
                </c:pt>
                <c:pt idx="2011">
                  <c:v>3011.8</c:v>
                </c:pt>
                <c:pt idx="2012">
                  <c:v>3015.54</c:v>
                </c:pt>
                <c:pt idx="2013">
                  <c:v>3034.69</c:v>
                </c:pt>
                <c:pt idx="2014">
                  <c:v>3033.66</c:v>
                </c:pt>
                <c:pt idx="2015">
                  <c:v>3050.03</c:v>
                </c:pt>
                <c:pt idx="2016">
                  <c:v>3041.2</c:v>
                </c:pt>
                <c:pt idx="2017">
                  <c:v>3028.35</c:v>
                </c:pt>
                <c:pt idx="2018">
                  <c:v>3045.07</c:v>
                </c:pt>
                <c:pt idx="2019">
                  <c:v>3031.42</c:v>
                </c:pt>
                <c:pt idx="2020">
                  <c:v>3037.25</c:v>
                </c:pt>
                <c:pt idx="2021">
                  <c:v>3004.91</c:v>
                </c:pt>
                <c:pt idx="2022">
                  <c:v>2996.24</c:v>
                </c:pt>
                <c:pt idx="2023">
                  <c:v>3019.11</c:v>
                </c:pt>
                <c:pt idx="2024">
                  <c:v>3013.67</c:v>
                </c:pt>
                <c:pt idx="2025">
                  <c:v>3033.81</c:v>
                </c:pt>
                <c:pt idx="2026">
                  <c:v>3042.49</c:v>
                </c:pt>
                <c:pt idx="2027">
                  <c:v>3038.72</c:v>
                </c:pt>
                <c:pt idx="2028">
                  <c:v>3044.9</c:v>
                </c:pt>
                <c:pt idx="2029">
                  <c:v>3039.47</c:v>
                </c:pt>
                <c:pt idx="2030">
                  <c:v>3067.44</c:v>
                </c:pt>
                <c:pt idx="2031">
                  <c:v>3067.58</c:v>
                </c:pt>
                <c:pt idx="2032">
                  <c:v>3086.59</c:v>
                </c:pt>
                <c:pt idx="2033">
                  <c:v>3101.44</c:v>
                </c:pt>
                <c:pt idx="2034">
                  <c:v>3074.25</c:v>
                </c:pt>
                <c:pt idx="2035">
                  <c:v>3050.74</c:v>
                </c:pt>
                <c:pt idx="2036">
                  <c:v>3048.32</c:v>
                </c:pt>
                <c:pt idx="2037">
                  <c:v>3040.12</c:v>
                </c:pt>
                <c:pt idx="2038">
                  <c:v>3051.37</c:v>
                </c:pt>
                <c:pt idx="2039">
                  <c:v>3062.63</c:v>
                </c:pt>
                <c:pt idx="2040">
                  <c:v>3076.08</c:v>
                </c:pt>
                <c:pt idx="2041">
                  <c:v>3106.03</c:v>
                </c:pt>
                <c:pt idx="2042">
                  <c:v>3127.72</c:v>
                </c:pt>
                <c:pt idx="2043">
                  <c:v>3134.55</c:v>
                </c:pt>
                <c:pt idx="2044">
                  <c:v>3126.01</c:v>
                </c:pt>
                <c:pt idx="2045">
                  <c:v>3114.77</c:v>
                </c:pt>
                <c:pt idx="2046">
                  <c:v>3135.6</c:v>
                </c:pt>
                <c:pt idx="2047">
                  <c:v>3168.13</c:v>
                </c:pt>
                <c:pt idx="2048">
                  <c:v>3178.83</c:v>
                </c:pt>
                <c:pt idx="2049">
                  <c:v>3221.41</c:v>
                </c:pt>
                <c:pt idx="2050">
                  <c:v>3263.72</c:v>
                </c:pt>
                <c:pt idx="2051">
                  <c:v>3257.7</c:v>
                </c:pt>
                <c:pt idx="2052">
                  <c:v>3278.98</c:v>
                </c:pt>
                <c:pt idx="2053">
                  <c:v>3273.95</c:v>
                </c:pt>
                <c:pt idx="2054">
                  <c:v>3275.13</c:v>
                </c:pt>
                <c:pt idx="2055">
                  <c:v>3231.41</c:v>
                </c:pt>
                <c:pt idx="2056">
                  <c:v>3236.24</c:v>
                </c:pt>
                <c:pt idx="2057">
                  <c:v>3280.07</c:v>
                </c:pt>
                <c:pt idx="2058">
                  <c:v>3291.11</c:v>
                </c:pt>
                <c:pt idx="2059">
                  <c:v>3271.7</c:v>
                </c:pt>
                <c:pt idx="2060">
                  <c:v>3299.44</c:v>
                </c:pt>
                <c:pt idx="2061">
                  <c:v>3283.53</c:v>
                </c:pt>
                <c:pt idx="2062">
                  <c:v>3257.15</c:v>
                </c:pt>
                <c:pt idx="2063">
                  <c:v>3221.79</c:v>
                </c:pt>
                <c:pt idx="2064">
                  <c:v>3245.83</c:v>
                </c:pt>
                <c:pt idx="2065">
                  <c:v>3194.06</c:v>
                </c:pt>
                <c:pt idx="2066">
                  <c:v>3174.65</c:v>
                </c:pt>
                <c:pt idx="2067">
                  <c:v>3161.05</c:v>
                </c:pt>
                <c:pt idx="2068">
                  <c:v>3131.59</c:v>
                </c:pt>
                <c:pt idx="2069">
                  <c:v>3093.01</c:v>
                </c:pt>
                <c:pt idx="2070">
                  <c:v>3096.56</c:v>
                </c:pt>
                <c:pt idx="2071">
                  <c:v>3127.5</c:v>
                </c:pt>
                <c:pt idx="2072">
                  <c:v>3169.07</c:v>
                </c:pt>
                <c:pt idx="2073">
                  <c:v>3177.16</c:v>
                </c:pt>
                <c:pt idx="2074">
                  <c:v>3134.43</c:v>
                </c:pt>
                <c:pt idx="2075">
                  <c:v>3112.86</c:v>
                </c:pt>
                <c:pt idx="2076">
                  <c:v>3112.32</c:v>
                </c:pt>
                <c:pt idx="2077">
                  <c:v>3111.24</c:v>
                </c:pt>
                <c:pt idx="2078">
                  <c:v>3074.03</c:v>
                </c:pt>
                <c:pt idx="2079">
                  <c:v>3137.43</c:v>
                </c:pt>
                <c:pt idx="2080">
                  <c:v>3156.52</c:v>
                </c:pt>
                <c:pt idx="2081">
                  <c:v>3147.04</c:v>
                </c:pt>
                <c:pt idx="2082">
                  <c:v>3152.47</c:v>
                </c:pt>
                <c:pt idx="2083">
                  <c:v>3177.39</c:v>
                </c:pt>
                <c:pt idx="2084">
                  <c:v>3164.87</c:v>
                </c:pt>
                <c:pt idx="2085">
                  <c:v>3170.98</c:v>
                </c:pt>
                <c:pt idx="2086">
                  <c:v>3216.79</c:v>
                </c:pt>
                <c:pt idx="2087">
                  <c:v>3226.64</c:v>
                </c:pt>
                <c:pt idx="2088">
                  <c:v>3228.77</c:v>
                </c:pt>
                <c:pt idx="2089">
                  <c:v>3155.71</c:v>
                </c:pt>
                <c:pt idx="2090">
                  <c:v>3147.95</c:v>
                </c:pt>
                <c:pt idx="2091">
                  <c:v>3108.82</c:v>
                </c:pt>
                <c:pt idx="2092">
                  <c:v>3079.41</c:v>
                </c:pt>
                <c:pt idx="2093">
                  <c:v>3056.39</c:v>
                </c:pt>
                <c:pt idx="2094">
                  <c:v>3093.08</c:v>
                </c:pt>
                <c:pt idx="2095">
                  <c:v>3018.42</c:v>
                </c:pt>
                <c:pt idx="2096">
                  <c:v>2958.46</c:v>
                </c:pt>
                <c:pt idx="2097">
                  <c:v>2813.48</c:v>
                </c:pt>
                <c:pt idx="2098">
                  <c:v>2310.3000000000002</c:v>
                </c:pt>
                <c:pt idx="2099">
                  <c:v>2370.41</c:v>
                </c:pt>
                <c:pt idx="2100">
                  <c:v>2553.13</c:v>
                </c:pt>
                <c:pt idx="2101">
                  <c:v>2445.33</c:v>
                </c:pt>
                <c:pt idx="2102">
                  <c:v>2428.5300000000002</c:v>
                </c:pt>
                <c:pt idx="2103">
                  <c:v>2225.1</c:v>
                </c:pt>
                <c:pt idx="2104">
                  <c:v>2262.48</c:v>
                </c:pt>
                <c:pt idx="2105">
                  <c:v>2250.6</c:v>
                </c:pt>
                <c:pt idx="2106">
                  <c:v>2357.17</c:v>
                </c:pt>
                <c:pt idx="2107">
                  <c:v>2443.29</c:v>
                </c:pt>
                <c:pt idx="2108">
                  <c:v>2480.7600000000002</c:v>
                </c:pt>
                <c:pt idx="2109">
                  <c:v>2433.0100000000002</c:v>
                </c:pt>
                <c:pt idx="2110">
                  <c:v>2415.21</c:v>
                </c:pt>
                <c:pt idx="2111">
                  <c:v>2461.8200000000002</c:v>
                </c:pt>
                <c:pt idx="2112">
                  <c:v>2437.7199999999998</c:v>
                </c:pt>
                <c:pt idx="2113">
                  <c:v>2374.79</c:v>
                </c:pt>
                <c:pt idx="2114">
                  <c:v>2335.66</c:v>
                </c:pt>
                <c:pt idx="2115">
                  <c:v>2357.9699999999998</c:v>
                </c:pt>
                <c:pt idx="2116">
                  <c:v>2415.94</c:v>
                </c:pt>
                <c:pt idx="2117">
                  <c:v>2395.0300000000002</c:v>
                </c:pt>
                <c:pt idx="2118">
                  <c:v>2404.6799999999998</c:v>
                </c:pt>
                <c:pt idx="2119">
                  <c:v>2367.8200000000002</c:v>
                </c:pt>
                <c:pt idx="2120">
                  <c:v>2387.59</c:v>
                </c:pt>
                <c:pt idx="2121">
                  <c:v>2340.0700000000002</c:v>
                </c:pt>
                <c:pt idx="2122">
                  <c:v>2351.94</c:v>
                </c:pt>
                <c:pt idx="2123">
                  <c:v>2361.54</c:v>
                </c:pt>
                <c:pt idx="2124">
                  <c:v>2391.8200000000002</c:v>
                </c:pt>
                <c:pt idx="2125">
                  <c:v>2378.2600000000002</c:v>
                </c:pt>
                <c:pt idx="2126">
                  <c:v>2352.48</c:v>
                </c:pt>
                <c:pt idx="2127">
                  <c:v>2259.44</c:v>
                </c:pt>
                <c:pt idx="2128">
                  <c:v>2271.56</c:v>
                </c:pt>
                <c:pt idx="2129">
                  <c:v>2280.85</c:v>
                </c:pt>
                <c:pt idx="2130">
                  <c:v>2210.19</c:v>
                </c:pt>
                <c:pt idx="2131">
                  <c:v>2188.11</c:v>
                </c:pt>
                <c:pt idx="2132">
                  <c:v>2223.36</c:v>
                </c:pt>
                <c:pt idx="2133">
                  <c:v>2274.69</c:v>
                </c:pt>
                <c:pt idx="2134">
                  <c:v>2311.4499999999998</c:v>
                </c:pt>
                <c:pt idx="2135">
                  <c:v>2273.02</c:v>
                </c:pt>
                <c:pt idx="2136">
                  <c:v>2287.33</c:v>
                </c:pt>
                <c:pt idx="2137">
                  <c:v>2346.98</c:v>
                </c:pt>
                <c:pt idx="2138">
                  <c:v>2357.5</c:v>
                </c:pt>
                <c:pt idx="2139">
                  <c:v>2406.27</c:v>
                </c:pt>
                <c:pt idx="2140">
                  <c:v>2370.92</c:v>
                </c:pt>
                <c:pt idx="2141">
                  <c:v>2425.69</c:v>
                </c:pt>
                <c:pt idx="2142">
                  <c:v>2432.75</c:v>
                </c:pt>
                <c:pt idx="2143">
                  <c:v>2434.1</c:v>
                </c:pt>
                <c:pt idx="2144">
                  <c:v>2465.19</c:v>
                </c:pt>
                <c:pt idx="2145">
                  <c:v>2457.0700000000002</c:v>
                </c:pt>
                <c:pt idx="2146">
                  <c:v>2400.19</c:v>
                </c:pt>
                <c:pt idx="2147">
                  <c:v>2389.61</c:v>
                </c:pt>
                <c:pt idx="2148">
                  <c:v>2420.17</c:v>
                </c:pt>
                <c:pt idx="2149">
                  <c:v>2417.12</c:v>
                </c:pt>
                <c:pt idx="2150">
                  <c:v>2494.94</c:v>
                </c:pt>
                <c:pt idx="2151">
                  <c:v>2527</c:v>
                </c:pt>
                <c:pt idx="2152">
                  <c:v>2534.4899999999998</c:v>
                </c:pt>
                <c:pt idx="2153">
                  <c:v>2553.4</c:v>
                </c:pt>
                <c:pt idx="2154">
                  <c:v>2408.73</c:v>
                </c:pt>
                <c:pt idx="2155">
                  <c:v>2434.38</c:v>
                </c:pt>
                <c:pt idx="2156">
                  <c:v>2410.64</c:v>
                </c:pt>
                <c:pt idx="2157">
                  <c:v>2414.38</c:v>
                </c:pt>
                <c:pt idx="2158">
                  <c:v>2415.4699999999998</c:v>
                </c:pt>
                <c:pt idx="2159">
                  <c:v>2469.7199999999998</c:v>
                </c:pt>
                <c:pt idx="2160">
                  <c:v>2473.1799999999998</c:v>
                </c:pt>
                <c:pt idx="2161">
                  <c:v>2455.2800000000002</c:v>
                </c:pt>
                <c:pt idx="2162">
                  <c:v>2398.0100000000002</c:v>
                </c:pt>
                <c:pt idx="2163">
                  <c:v>2401.56</c:v>
                </c:pt>
                <c:pt idx="2164">
                  <c:v>2429.87</c:v>
                </c:pt>
                <c:pt idx="2165">
                  <c:v>2474.5100000000002</c:v>
                </c:pt>
                <c:pt idx="2166">
                  <c:v>2454.71</c:v>
                </c:pt>
                <c:pt idx="2167">
                  <c:v>2455.83</c:v>
                </c:pt>
                <c:pt idx="2168">
                  <c:v>2487.65</c:v>
                </c:pt>
                <c:pt idx="2169">
                  <c:v>2517.81</c:v>
                </c:pt>
                <c:pt idx="2170">
                  <c:v>2506.52</c:v>
                </c:pt>
                <c:pt idx="2171">
                  <c:v>2513.59</c:v>
                </c:pt>
                <c:pt idx="2172">
                  <c:v>2485.91</c:v>
                </c:pt>
                <c:pt idx="2173">
                  <c:v>2485.7199999999998</c:v>
                </c:pt>
                <c:pt idx="2174">
                  <c:v>2478.5700000000002</c:v>
                </c:pt>
                <c:pt idx="2175">
                  <c:v>2463.04</c:v>
                </c:pt>
                <c:pt idx="2176">
                  <c:v>2483.19</c:v>
                </c:pt>
                <c:pt idx="2177">
                  <c:v>2526.94</c:v>
                </c:pt>
                <c:pt idx="2178">
                  <c:v>2524.85</c:v>
                </c:pt>
                <c:pt idx="2179">
                  <c:v>2540.6</c:v>
                </c:pt>
                <c:pt idx="2180">
                  <c:v>2557.5</c:v>
                </c:pt>
                <c:pt idx="2181">
                  <c:v>2555.92</c:v>
                </c:pt>
                <c:pt idx="2182">
                  <c:v>2545.61</c:v>
                </c:pt>
                <c:pt idx="2183">
                  <c:v>2571.4299999999998</c:v>
                </c:pt>
                <c:pt idx="2184">
                  <c:v>2604.4899999999998</c:v>
                </c:pt>
                <c:pt idx="2185">
                  <c:v>2601.66</c:v>
                </c:pt>
                <c:pt idx="2186">
                  <c:v>2601.5700000000002</c:v>
                </c:pt>
                <c:pt idx="2187">
                  <c:v>2583.9</c:v>
                </c:pt>
                <c:pt idx="2188">
                  <c:v>2590.7800000000002</c:v>
                </c:pt>
                <c:pt idx="2189">
                  <c:v>2635.73</c:v>
                </c:pt>
                <c:pt idx="2190">
                  <c:v>2632.04</c:v>
                </c:pt>
                <c:pt idx="2191">
                  <c:v>2642.32</c:v>
                </c:pt>
                <c:pt idx="2192">
                  <c:v>2644.79</c:v>
                </c:pt>
                <c:pt idx="2193">
                  <c:v>2642.68</c:v>
                </c:pt>
                <c:pt idx="2194">
                  <c:v>2645.16</c:v>
                </c:pt>
                <c:pt idx="2195">
                  <c:v>2664.29</c:v>
                </c:pt>
                <c:pt idx="2196">
                  <c:v>2664.98</c:v>
                </c:pt>
                <c:pt idx="2197">
                  <c:v>2625.02</c:v>
                </c:pt>
                <c:pt idx="2198">
                  <c:v>2630.95</c:v>
                </c:pt>
                <c:pt idx="2199">
                  <c:v>2639.21</c:v>
                </c:pt>
                <c:pt idx="2200">
                  <c:v>2638.38</c:v>
                </c:pt>
                <c:pt idx="2201">
                  <c:v>2658.62</c:v>
                </c:pt>
                <c:pt idx="2202">
                  <c:v>2681.47</c:v>
                </c:pt>
                <c:pt idx="2203">
                  <c:v>2681.75</c:v>
                </c:pt>
                <c:pt idx="2204">
                  <c:v>2661.5</c:v>
                </c:pt>
                <c:pt idx="2205">
                  <c:v>2663.54</c:v>
                </c:pt>
                <c:pt idx="2206">
                  <c:v>2669.05</c:v>
                </c:pt>
                <c:pt idx="2207">
                  <c:v>2622.4</c:v>
                </c:pt>
                <c:pt idx="2208">
                  <c:v>2582.59</c:v>
                </c:pt>
                <c:pt idx="2209">
                  <c:v>2572.5700000000002</c:v>
                </c:pt>
                <c:pt idx="2210">
                  <c:v>2591.09</c:v>
                </c:pt>
                <c:pt idx="2211">
                  <c:v>2574.75</c:v>
                </c:pt>
                <c:pt idx="2212">
                  <c:v>2583.9499999999998</c:v>
                </c:pt>
                <c:pt idx="2213">
                  <c:v>2558.79</c:v>
                </c:pt>
                <c:pt idx="2214">
                  <c:v>2578.46</c:v>
                </c:pt>
                <c:pt idx="2215">
                  <c:v>2634.11</c:v>
                </c:pt>
                <c:pt idx="2216">
                  <c:v>2643.11</c:v>
                </c:pt>
                <c:pt idx="2217">
                  <c:v>2670.46</c:v>
                </c:pt>
                <c:pt idx="2218">
                  <c:v>2678.87</c:v>
                </c:pt>
                <c:pt idx="2219">
                  <c:v>2691.34</c:v>
                </c:pt>
                <c:pt idx="2220">
                  <c:v>2691.27</c:v>
                </c:pt>
                <c:pt idx="2221">
                  <c:v>2591.58</c:v>
                </c:pt>
                <c:pt idx="2222">
                  <c:v>2590.52</c:v>
                </c:pt>
                <c:pt idx="2223">
                  <c:v>2587.04</c:v>
                </c:pt>
                <c:pt idx="2224">
                  <c:v>2579.23</c:v>
                </c:pt>
                <c:pt idx="2225">
                  <c:v>2561.27</c:v>
                </c:pt>
                <c:pt idx="2226">
                  <c:v>2563.0100000000002</c:v>
                </c:pt>
                <c:pt idx="2227">
                  <c:v>2589.5500000000002</c:v>
                </c:pt>
                <c:pt idx="2228">
                  <c:v>2608.54</c:v>
                </c:pt>
                <c:pt idx="2229">
                  <c:v>2622.24</c:v>
                </c:pt>
                <c:pt idx="2230">
                  <c:v>2624.27</c:v>
                </c:pt>
                <c:pt idx="2231">
                  <c:v>2615.08</c:v>
                </c:pt>
                <c:pt idx="2232">
                  <c:v>2608.52</c:v>
                </c:pt>
                <c:pt idx="2233">
                  <c:v>2608.1999999999998</c:v>
                </c:pt>
                <c:pt idx="2234">
                  <c:v>2622.12</c:v>
                </c:pt>
                <c:pt idx="2235">
                  <c:v>2602.5100000000002</c:v>
                </c:pt>
                <c:pt idx="2236">
                  <c:v>2588.67</c:v>
                </c:pt>
                <c:pt idx="2237">
                  <c:v>2578.31</c:v>
                </c:pt>
                <c:pt idx="2238">
                  <c:v>2566.41</c:v>
                </c:pt>
                <c:pt idx="2239">
                  <c:v>2572.73</c:v>
                </c:pt>
                <c:pt idx="2240">
                  <c:v>2531.9899999999998</c:v>
                </c:pt>
                <c:pt idx="2241">
                  <c:v>2537.64</c:v>
                </c:pt>
                <c:pt idx="2242">
                  <c:v>2563.37</c:v>
                </c:pt>
                <c:pt idx="2243">
                  <c:v>2576.4899999999998</c:v>
                </c:pt>
                <c:pt idx="2244">
                  <c:v>2551.9</c:v>
                </c:pt>
                <c:pt idx="2245">
                  <c:v>2516.0500000000002</c:v>
                </c:pt>
                <c:pt idx="2246">
                  <c:v>2522.52</c:v>
                </c:pt>
                <c:pt idx="2247">
                  <c:v>2526.15</c:v>
                </c:pt>
                <c:pt idx="2248">
                  <c:v>2506.94</c:v>
                </c:pt>
                <c:pt idx="2249">
                  <c:v>2528.15</c:v>
                </c:pt>
                <c:pt idx="2250">
                  <c:v>2531.98</c:v>
                </c:pt>
                <c:pt idx="2251">
                  <c:v>2541.35</c:v>
                </c:pt>
                <c:pt idx="2252">
                  <c:v>2532.94</c:v>
                </c:pt>
                <c:pt idx="2253">
                  <c:v>2602.61</c:v>
                </c:pt>
                <c:pt idx="2254">
                  <c:v>2640.46</c:v>
                </c:pt>
                <c:pt idx="2255">
                  <c:v>2634.07</c:v>
                </c:pt>
                <c:pt idx="2256">
                  <c:v>2646.67</c:v>
                </c:pt>
                <c:pt idx="2257">
                  <c:v>2652.52</c:v>
                </c:pt>
                <c:pt idx="2258">
                  <c:v>2641.57</c:v>
                </c:pt>
                <c:pt idx="2259">
                  <c:v>2693.95</c:v>
                </c:pt>
                <c:pt idx="2260">
                  <c:v>2686.73</c:v>
                </c:pt>
                <c:pt idx="2261">
                  <c:v>2697.98</c:v>
                </c:pt>
                <c:pt idx="2262">
                  <c:v>2698.72</c:v>
                </c:pt>
                <c:pt idx="2263">
                  <c:v>2722.92</c:v>
                </c:pt>
                <c:pt idx="2264">
                  <c:v>2725.22</c:v>
                </c:pt>
                <c:pt idx="2265">
                  <c:v>2689.38</c:v>
                </c:pt>
                <c:pt idx="2266">
                  <c:v>2696.24</c:v>
                </c:pt>
                <c:pt idx="2267">
                  <c:v>2681.18</c:v>
                </c:pt>
                <c:pt idx="2268">
                  <c:v>2704.05</c:v>
                </c:pt>
                <c:pt idx="2269">
                  <c:v>2737.51</c:v>
                </c:pt>
                <c:pt idx="2270">
                  <c:v>2733.07</c:v>
                </c:pt>
                <c:pt idx="2271">
                  <c:v>2727.67</c:v>
                </c:pt>
                <c:pt idx="2272">
                  <c:v>2689.45</c:v>
                </c:pt>
                <c:pt idx="2273">
                  <c:v>2716.83</c:v>
                </c:pt>
                <c:pt idx="2274">
                  <c:v>2705.97</c:v>
                </c:pt>
                <c:pt idx="2275">
                  <c:v>2729.65</c:v>
                </c:pt>
                <c:pt idx="2276">
                  <c:v>2717.92</c:v>
                </c:pt>
                <c:pt idx="2277">
                  <c:v>2749</c:v>
                </c:pt>
                <c:pt idx="2278">
                  <c:v>2720.33</c:v>
                </c:pt>
                <c:pt idx="2279">
                  <c:v>2717.97</c:v>
                </c:pt>
                <c:pt idx="2280">
                  <c:v>2705.56</c:v>
                </c:pt>
                <c:pt idx="2281">
                  <c:v>2708.06</c:v>
                </c:pt>
                <c:pt idx="2282">
                  <c:v>2685.91</c:v>
                </c:pt>
                <c:pt idx="2283">
                  <c:v>2696.87</c:v>
                </c:pt>
                <c:pt idx="2284">
                  <c:v>2704.5</c:v>
                </c:pt>
                <c:pt idx="2285">
                  <c:v>2715.76</c:v>
                </c:pt>
                <c:pt idx="2286">
                  <c:v>2701.71</c:v>
                </c:pt>
                <c:pt idx="2287">
                  <c:v>2684.53</c:v>
                </c:pt>
                <c:pt idx="2288">
                  <c:v>2695.91</c:v>
                </c:pt>
                <c:pt idx="2289">
                  <c:v>2668.48</c:v>
                </c:pt>
                <c:pt idx="2290">
                  <c:v>2641.95</c:v>
                </c:pt>
                <c:pt idx="2291">
                  <c:v>2648.57</c:v>
                </c:pt>
                <c:pt idx="2292">
                  <c:v>2651.6</c:v>
                </c:pt>
                <c:pt idx="2293">
                  <c:v>2629.23</c:v>
                </c:pt>
                <c:pt idx="2294">
                  <c:v>2654.53</c:v>
                </c:pt>
                <c:pt idx="2295">
                  <c:v>2702.23</c:v>
                </c:pt>
                <c:pt idx="2296">
                  <c:v>2705.48</c:v>
                </c:pt>
                <c:pt idx="2297">
                  <c:v>2705.56</c:v>
                </c:pt>
                <c:pt idx="2298">
                  <c:v>2713.79</c:v>
                </c:pt>
                <c:pt idx="2299">
                  <c:v>2706.3</c:v>
                </c:pt>
                <c:pt idx="2300">
                  <c:v>2698.44</c:v>
                </c:pt>
                <c:pt idx="2301">
                  <c:v>2689.49</c:v>
                </c:pt>
                <c:pt idx="2302">
                  <c:v>2657.73</c:v>
                </c:pt>
                <c:pt idx="2303">
                  <c:v>2615.61</c:v>
                </c:pt>
                <c:pt idx="2304">
                  <c:v>2621</c:v>
                </c:pt>
                <c:pt idx="2305">
                  <c:v>2619.9699999999998</c:v>
                </c:pt>
                <c:pt idx="2306">
                  <c:v>2585.6999999999998</c:v>
                </c:pt>
                <c:pt idx="2307">
                  <c:v>2599.67</c:v>
                </c:pt>
                <c:pt idx="2308">
                  <c:v>2602.16</c:v>
                </c:pt>
                <c:pt idx="2309">
                  <c:v>2606.2600000000002</c:v>
                </c:pt>
                <c:pt idx="2310">
                  <c:v>2602.9899999999998</c:v>
                </c:pt>
                <c:pt idx="2311">
                  <c:v>2576.09</c:v>
                </c:pt>
                <c:pt idx="2312">
                  <c:v>2573.85</c:v>
                </c:pt>
                <c:pt idx="2313">
                  <c:v>2606.23</c:v>
                </c:pt>
                <c:pt idx="2314">
                  <c:v>2589.6999999999998</c:v>
                </c:pt>
                <c:pt idx="2315">
                  <c:v>2594.87</c:v>
                </c:pt>
                <c:pt idx="2316">
                  <c:v>2615.46</c:v>
                </c:pt>
                <c:pt idx="2317">
                  <c:v>2617.37</c:v>
                </c:pt>
                <c:pt idx="2318">
                  <c:v>2613.4499999999998</c:v>
                </c:pt>
                <c:pt idx="2319">
                  <c:v>2586.41</c:v>
                </c:pt>
                <c:pt idx="2320">
                  <c:v>2634.01</c:v>
                </c:pt>
                <c:pt idx="2321">
                  <c:v>2642.59</c:v>
                </c:pt>
                <c:pt idx="2322">
                  <c:v>2646.09</c:v>
                </c:pt>
                <c:pt idx="2323">
                  <c:v>2649.29</c:v>
                </c:pt>
                <c:pt idx="2324">
                  <c:v>2657.12</c:v>
                </c:pt>
                <c:pt idx="2325">
                  <c:v>2655.13</c:v>
                </c:pt>
                <c:pt idx="2326">
                  <c:v>2663.6</c:v>
                </c:pt>
                <c:pt idx="2327">
                  <c:v>2679.02</c:v>
                </c:pt>
                <c:pt idx="2328">
                  <c:v>2669.75</c:v>
                </c:pt>
                <c:pt idx="2329">
                  <c:v>2688.75</c:v>
                </c:pt>
                <c:pt idx="2330">
                  <c:v>2674.6</c:v>
                </c:pt>
                <c:pt idx="2331">
                  <c:v>2683.59</c:v>
                </c:pt>
                <c:pt idx="2332">
                  <c:v>2688.29</c:v>
                </c:pt>
                <c:pt idx="2333">
                  <c:v>2680.29</c:v>
                </c:pt>
                <c:pt idx="2334">
                  <c:v>2685.16</c:v>
                </c:pt>
                <c:pt idx="2335">
                  <c:v>2678.04</c:v>
                </c:pt>
                <c:pt idx="2336">
                  <c:v>2672.56</c:v>
                </c:pt>
                <c:pt idx="2337">
                  <c:v>2678.04</c:v>
                </c:pt>
                <c:pt idx="2338">
                  <c:v>2708.17</c:v>
                </c:pt>
                <c:pt idx="2339">
                  <c:v>2706.67</c:v>
                </c:pt>
                <c:pt idx="2340">
                  <c:v>2699.2</c:v>
                </c:pt>
                <c:pt idx="2341">
                  <c:v>2694.03</c:v>
                </c:pt>
                <c:pt idx="2342">
                  <c:v>2704.82</c:v>
                </c:pt>
                <c:pt idx="2343">
                  <c:v>2710.3</c:v>
                </c:pt>
                <c:pt idx="2344">
                  <c:v>2754.55</c:v>
                </c:pt>
                <c:pt idx="2345">
                  <c:v>2755.57</c:v>
                </c:pt>
                <c:pt idx="2346">
                  <c:v>2752.94</c:v>
                </c:pt>
                <c:pt idx="2347">
                  <c:v>2720.47</c:v>
                </c:pt>
                <c:pt idx="2348">
                  <c:v>2729.66</c:v>
                </c:pt>
                <c:pt idx="2349">
                  <c:v>2731.83</c:v>
                </c:pt>
                <c:pt idx="2350">
                  <c:v>2738.96</c:v>
                </c:pt>
                <c:pt idx="2351">
                  <c:v>2761.2</c:v>
                </c:pt>
                <c:pt idx="2352">
                  <c:v>2743.27</c:v>
                </c:pt>
                <c:pt idx="2353">
                  <c:v>2788.54</c:v>
                </c:pt>
                <c:pt idx="2354">
                  <c:v>2794.45</c:v>
                </c:pt>
                <c:pt idx="2355">
                  <c:v>2784.31</c:v>
                </c:pt>
                <c:pt idx="2356">
                  <c:v>2784.29</c:v>
                </c:pt>
                <c:pt idx="2357">
                  <c:v>2775.63</c:v>
                </c:pt>
                <c:pt idx="2358">
                  <c:v>2738.48</c:v>
                </c:pt>
                <c:pt idx="2359">
                  <c:v>2749.32</c:v>
                </c:pt>
                <c:pt idx="2360">
                  <c:v>2750.8</c:v>
                </c:pt>
                <c:pt idx="2361">
                  <c:v>2750.39</c:v>
                </c:pt>
                <c:pt idx="2362">
                  <c:v>2747.31</c:v>
                </c:pt>
                <c:pt idx="2363">
                  <c:v>2748.74</c:v>
                </c:pt>
                <c:pt idx="2364">
                  <c:v>2726.25</c:v>
                </c:pt>
                <c:pt idx="2365">
                  <c:v>2700.16</c:v>
                </c:pt>
                <c:pt idx="2366">
                  <c:v>2710.34</c:v>
                </c:pt>
                <c:pt idx="2367">
                  <c:v>2695.24</c:v>
                </c:pt>
                <c:pt idx="2368">
                  <c:v>2699.6</c:v>
                </c:pt>
                <c:pt idx="2369">
                  <c:v>2652.35</c:v>
                </c:pt>
                <c:pt idx="2370">
                  <c:v>2647.53</c:v>
                </c:pt>
                <c:pt idx="2371">
                  <c:v>2650.8</c:v>
                </c:pt>
                <c:pt idx="2372">
                  <c:v>2610.87</c:v>
                </c:pt>
                <c:pt idx="2373">
                  <c:v>2614.4699999999998</c:v>
                </c:pt>
                <c:pt idx="2374">
                  <c:v>2628.24</c:v>
                </c:pt>
                <c:pt idx="2375">
                  <c:v>2625.43</c:v>
                </c:pt>
                <c:pt idx="2376">
                  <c:v>2632.56</c:v>
                </c:pt>
                <c:pt idx="2377">
                  <c:v>2648.21</c:v>
                </c:pt>
                <c:pt idx="2378">
                  <c:v>2636.86</c:v>
                </c:pt>
                <c:pt idx="2379">
                  <c:v>2644.52</c:v>
                </c:pt>
                <c:pt idx="2380">
                  <c:v>2664.34</c:v>
                </c:pt>
                <c:pt idx="2381">
                  <c:v>2690.03</c:v>
                </c:pt>
                <c:pt idx="2382">
                  <c:v>2684.12</c:v>
                </c:pt>
                <c:pt idx="2383">
                  <c:v>2680.42</c:v>
                </c:pt>
                <c:pt idx="2384">
                  <c:v>2703.59</c:v>
                </c:pt>
                <c:pt idx="2385">
                  <c:v>2723.76</c:v>
                </c:pt>
                <c:pt idx="2386">
                  <c:v>2729.97</c:v>
                </c:pt>
                <c:pt idx="2387">
                  <c:v>2716.52</c:v>
                </c:pt>
                <c:pt idx="2388">
                  <c:v>2720.34</c:v>
                </c:pt>
                <c:pt idx="2389">
                  <c:v>2715.43</c:v>
                </c:pt>
                <c:pt idx="2390">
                  <c:v>2713.14</c:v>
                </c:pt>
                <c:pt idx="2391">
                  <c:v>2704.37</c:v>
                </c:pt>
                <c:pt idx="2392">
                  <c:v>2695.82</c:v>
                </c:pt>
                <c:pt idx="2393">
                  <c:v>2714.07</c:v>
                </c:pt>
                <c:pt idx="2394">
                  <c:v>2731.69</c:v>
                </c:pt>
                <c:pt idx="2395">
                  <c:v>2722.72</c:v>
                </c:pt>
                <c:pt idx="2396">
                  <c:v>2723</c:v>
                </c:pt>
                <c:pt idx="2397">
                  <c:v>2721.07</c:v>
                </c:pt>
                <c:pt idx="2398">
                  <c:v>2731.65</c:v>
                </c:pt>
                <c:pt idx="2399">
                  <c:v>2723.29</c:v>
                </c:pt>
                <c:pt idx="2400">
                  <c:v>2727.28</c:v>
                </c:pt>
                <c:pt idx="2401">
                  <c:v>2745.57</c:v>
                </c:pt>
                <c:pt idx="2402">
                  <c:v>2738.42</c:v>
                </c:pt>
                <c:pt idx="2403">
                  <c:v>2718.59</c:v>
                </c:pt>
                <c:pt idx="2404">
                  <c:v>2752.98</c:v>
                </c:pt>
                <c:pt idx="2405">
                  <c:v>2760.92</c:v>
                </c:pt>
                <c:pt idx="2406">
                  <c:v>2769.39</c:v>
                </c:pt>
                <c:pt idx="2407">
                  <c:v>2773.32</c:v>
                </c:pt>
                <c:pt idx="2408">
                  <c:v>2768.12</c:v>
                </c:pt>
                <c:pt idx="2409">
                  <c:v>2780.39</c:v>
                </c:pt>
                <c:pt idx="2410">
                  <c:v>2790.59</c:v>
                </c:pt>
                <c:pt idx="2411">
                  <c:v>2795.82</c:v>
                </c:pt>
                <c:pt idx="2412">
                  <c:v>2798.06</c:v>
                </c:pt>
                <c:pt idx="2413">
                  <c:v>2792.76</c:v>
                </c:pt>
                <c:pt idx="2414">
                  <c:v>2819.1</c:v>
                </c:pt>
                <c:pt idx="2415">
                  <c:v>2824.94</c:v>
                </c:pt>
                <c:pt idx="2416">
                  <c:v>2824.8</c:v>
                </c:pt>
                <c:pt idx="2417">
                  <c:v>2807.98</c:v>
                </c:pt>
                <c:pt idx="2418">
                  <c:v>2837.91</c:v>
                </c:pt>
                <c:pt idx="2419">
                  <c:v>2843.98</c:v>
                </c:pt>
                <c:pt idx="2420">
                  <c:v>2866.18</c:v>
                </c:pt>
                <c:pt idx="2421">
                  <c:v>2886.69</c:v>
                </c:pt>
                <c:pt idx="2422">
                  <c:v>2896.29</c:v>
                </c:pt>
                <c:pt idx="2423">
                  <c:v>2917.26</c:v>
                </c:pt>
                <c:pt idx="2424">
                  <c:v>2916.89</c:v>
                </c:pt>
                <c:pt idx="2425">
                  <c:v>2918.36</c:v>
                </c:pt>
                <c:pt idx="2426">
                  <c:v>2921.61</c:v>
                </c:pt>
                <c:pt idx="2427">
                  <c:v>2917.15</c:v>
                </c:pt>
                <c:pt idx="2428">
                  <c:v>2947.24</c:v>
                </c:pt>
                <c:pt idx="2429">
                  <c:v>2941.47</c:v>
                </c:pt>
                <c:pt idx="2430">
                  <c:v>2916.76</c:v>
                </c:pt>
                <c:pt idx="2431">
                  <c:v>2884.82</c:v>
                </c:pt>
                <c:pt idx="2432">
                  <c:v>2884.33</c:v>
                </c:pt>
                <c:pt idx="2433">
                  <c:v>2881.34</c:v>
                </c:pt>
                <c:pt idx="2434">
                  <c:v>2902.27</c:v>
                </c:pt>
                <c:pt idx="2435">
                  <c:v>2908.56</c:v>
                </c:pt>
                <c:pt idx="2436">
                  <c:v>2924.85</c:v>
                </c:pt>
                <c:pt idx="2437">
                  <c:v>2917.7</c:v>
                </c:pt>
                <c:pt idx="2438">
                  <c:v>2877.16</c:v>
                </c:pt>
                <c:pt idx="2439">
                  <c:v>2885.86</c:v>
                </c:pt>
                <c:pt idx="2440">
                  <c:v>2846.7</c:v>
                </c:pt>
                <c:pt idx="2441">
                  <c:v>2849.44</c:v>
                </c:pt>
                <c:pt idx="2442">
                  <c:v>2857.86</c:v>
                </c:pt>
                <c:pt idx="2443">
                  <c:v>2846.64</c:v>
                </c:pt>
                <c:pt idx="2444">
                  <c:v>2872.28</c:v>
                </c:pt>
                <c:pt idx="2445">
                  <c:v>2884.12</c:v>
                </c:pt>
                <c:pt idx="2446">
                  <c:v>2912.44</c:v>
                </c:pt>
                <c:pt idx="2447">
                  <c:v>2907.41</c:v>
                </c:pt>
                <c:pt idx="2448">
                  <c:v>2910.31</c:v>
                </c:pt>
                <c:pt idx="2449">
                  <c:v>2909.19</c:v>
                </c:pt>
                <c:pt idx="2450">
                  <c:v>2900.4</c:v>
                </c:pt>
                <c:pt idx="2451">
                  <c:v>2919.18</c:v>
                </c:pt>
                <c:pt idx="2452">
                  <c:v>2917.12</c:v>
                </c:pt>
                <c:pt idx="2453">
                  <c:v>2929.48</c:v>
                </c:pt>
                <c:pt idx="2454">
                  <c:v>2953.14</c:v>
                </c:pt>
                <c:pt idx="2455">
                  <c:v>2894.86</c:v>
                </c:pt>
                <c:pt idx="2456">
                  <c:v>2867.99</c:v>
                </c:pt>
                <c:pt idx="2457">
                  <c:v>2879.45</c:v>
                </c:pt>
                <c:pt idx="2458">
                  <c:v>2873.26</c:v>
                </c:pt>
                <c:pt idx="2459">
                  <c:v>2860.95</c:v>
                </c:pt>
                <c:pt idx="2460">
                  <c:v>2872.21</c:v>
                </c:pt>
                <c:pt idx="2461">
                  <c:v>2881.73</c:v>
                </c:pt>
                <c:pt idx="2462">
                  <c:v>2889.13</c:v>
                </c:pt>
                <c:pt idx="2463">
                  <c:v>2892.62</c:v>
                </c:pt>
                <c:pt idx="2464">
                  <c:v>2915.07</c:v>
                </c:pt>
                <c:pt idx="2465">
                  <c:v>2926.75</c:v>
                </c:pt>
                <c:pt idx="2466">
                  <c:v>2920.27</c:v>
                </c:pt>
                <c:pt idx="2467">
                  <c:v>2928.94</c:v>
                </c:pt>
                <c:pt idx="2468">
                  <c:v>2921.97</c:v>
                </c:pt>
                <c:pt idx="2469">
                  <c:v>2937.64</c:v>
                </c:pt>
                <c:pt idx="2470">
                  <c:v>2938.83</c:v>
                </c:pt>
                <c:pt idx="2471">
                  <c:v>2952.47</c:v>
                </c:pt>
                <c:pt idx="2472">
                  <c:v>2957.92</c:v>
                </c:pt>
                <c:pt idx="2473">
                  <c:v>2937.64</c:v>
                </c:pt>
                <c:pt idx="2474">
                  <c:v>2976.67</c:v>
                </c:pt>
                <c:pt idx="2475">
                  <c:v>2979.27</c:v>
                </c:pt>
                <c:pt idx="2476">
                  <c:v>3014.28</c:v>
                </c:pt>
                <c:pt idx="2477">
                  <c:v>3023.98</c:v>
                </c:pt>
                <c:pt idx="2478">
                  <c:v>3018.91</c:v>
                </c:pt>
                <c:pt idx="2479">
                  <c:v>3045.77</c:v>
                </c:pt>
                <c:pt idx="2480">
                  <c:v>3038.6</c:v>
                </c:pt>
                <c:pt idx="2481">
                  <c:v>3024.52</c:v>
                </c:pt>
                <c:pt idx="2482">
                  <c:v>3028.16</c:v>
                </c:pt>
                <c:pt idx="2483">
                  <c:v>3051</c:v>
                </c:pt>
                <c:pt idx="2484">
                  <c:v>3053.13</c:v>
                </c:pt>
                <c:pt idx="2485">
                  <c:v>3049.72</c:v>
                </c:pt>
                <c:pt idx="2486">
                  <c:v>3043.73</c:v>
                </c:pt>
                <c:pt idx="2487">
                  <c:v>3044.68</c:v>
                </c:pt>
                <c:pt idx="2488">
                  <c:v>3043.38</c:v>
                </c:pt>
                <c:pt idx="2489">
                  <c:v>3043.7</c:v>
                </c:pt>
                <c:pt idx="2490">
                  <c:v>3029.45</c:v>
                </c:pt>
                <c:pt idx="2491">
                  <c:v>3021.8</c:v>
                </c:pt>
                <c:pt idx="2492">
                  <c:v>3027.61</c:v>
                </c:pt>
                <c:pt idx="2493">
                  <c:v>3037.25</c:v>
                </c:pt>
                <c:pt idx="2494">
                  <c:v>3092.57</c:v>
                </c:pt>
                <c:pt idx="2495">
                  <c:v>3109.92</c:v>
                </c:pt>
                <c:pt idx="2496">
                  <c:v>3106.21</c:v>
                </c:pt>
                <c:pt idx="2497">
                  <c:v>3125.88</c:v>
                </c:pt>
                <c:pt idx="2498">
                  <c:v>3132.55</c:v>
                </c:pt>
                <c:pt idx="2499">
                  <c:v>3159.43</c:v>
                </c:pt>
                <c:pt idx="2500">
                  <c:v>3163.71</c:v>
                </c:pt>
                <c:pt idx="2501">
                  <c:v>3137.12</c:v>
                </c:pt>
                <c:pt idx="2502">
                  <c:v>3143.82</c:v>
                </c:pt>
                <c:pt idx="2503">
                  <c:v>3146.26</c:v>
                </c:pt>
                <c:pt idx="2504">
                  <c:v>3168.46</c:v>
                </c:pt>
                <c:pt idx="2505">
                  <c:v>3149.51</c:v>
                </c:pt>
                <c:pt idx="2506">
                  <c:v>3162.61</c:v>
                </c:pt>
                <c:pt idx="2507">
                  <c:v>3176.51</c:v>
                </c:pt>
                <c:pt idx="2508">
                  <c:v>3208.64</c:v>
                </c:pt>
                <c:pt idx="2509">
                  <c:v>3181.28</c:v>
                </c:pt>
                <c:pt idx="2510">
                  <c:v>3197.95</c:v>
                </c:pt>
                <c:pt idx="2511">
                  <c:v>3221.44</c:v>
                </c:pt>
                <c:pt idx="2512">
                  <c:v>3227.26</c:v>
                </c:pt>
                <c:pt idx="2513">
                  <c:v>3225.92</c:v>
                </c:pt>
                <c:pt idx="2514">
                  <c:v>3221.93</c:v>
                </c:pt>
                <c:pt idx="2515">
                  <c:v>3200.74</c:v>
                </c:pt>
                <c:pt idx="2516">
                  <c:v>3199.04</c:v>
                </c:pt>
                <c:pt idx="2517">
                  <c:v>3166.26</c:v>
                </c:pt>
                <c:pt idx="2518">
                  <c:v>3174.56</c:v>
                </c:pt>
                <c:pt idx="2519">
                  <c:v>3175.81</c:v>
                </c:pt>
                <c:pt idx="2520">
                  <c:v>3170.64</c:v>
                </c:pt>
                <c:pt idx="2521">
                  <c:v>3165.5</c:v>
                </c:pt>
                <c:pt idx="2522">
                  <c:v>3179.9</c:v>
                </c:pt>
                <c:pt idx="2523">
                  <c:v>3224.85</c:v>
                </c:pt>
                <c:pt idx="2524">
                  <c:v>3213.88</c:v>
                </c:pt>
                <c:pt idx="2525">
                  <c:v>3231.02</c:v>
                </c:pt>
                <c:pt idx="2526">
                  <c:v>3208.92</c:v>
                </c:pt>
                <c:pt idx="2527">
                  <c:v>3155.33</c:v>
                </c:pt>
                <c:pt idx="2528">
                  <c:v>3137.01</c:v>
                </c:pt>
                <c:pt idx="2529">
                  <c:v>3146.49</c:v>
                </c:pt>
                <c:pt idx="2530">
                  <c:v>3157.73</c:v>
                </c:pt>
                <c:pt idx="2531">
                  <c:v>3168.53</c:v>
                </c:pt>
                <c:pt idx="2532">
                  <c:v>3198.96</c:v>
                </c:pt>
                <c:pt idx="2533">
                  <c:v>3216.42</c:v>
                </c:pt>
                <c:pt idx="2534">
                  <c:v>3231.74</c:v>
                </c:pt>
                <c:pt idx="2535">
                  <c:v>3242.74</c:v>
                </c:pt>
                <c:pt idx="2536">
                  <c:v>3247.05</c:v>
                </c:pt>
                <c:pt idx="2537">
                  <c:v>3259.22</c:v>
                </c:pt>
                <c:pt idx="2538">
                  <c:v>3265.63</c:v>
                </c:pt>
                <c:pt idx="2539">
                  <c:v>3258.51</c:v>
                </c:pt>
                <c:pt idx="2540">
                  <c:v>3294.56</c:v>
                </c:pt>
                <c:pt idx="2541">
                  <c:v>3277.13</c:v>
                </c:pt>
                <c:pt idx="2542">
                  <c:v>3292.24</c:v>
                </c:pt>
                <c:pt idx="2543">
                  <c:v>3270.72</c:v>
                </c:pt>
                <c:pt idx="2544">
                  <c:v>3273.24</c:v>
                </c:pt>
                <c:pt idx="2545">
                  <c:v>3307.18</c:v>
                </c:pt>
                <c:pt idx="2546">
                  <c:v>3341.84</c:v>
                </c:pt>
                <c:pt idx="2547">
                  <c:v>3343.97</c:v>
                </c:pt>
                <c:pt idx="2548">
                  <c:v>3377.4</c:v>
                </c:pt>
                <c:pt idx="2549">
                  <c:v>3360.24</c:v>
                </c:pt>
                <c:pt idx="2550">
                  <c:v>3367.22</c:v>
                </c:pt>
                <c:pt idx="2551">
                  <c:v>3375.74</c:v>
                </c:pt>
                <c:pt idx="2552">
                  <c:v>3369.69</c:v>
                </c:pt>
                <c:pt idx="2553">
                  <c:v>3412.01</c:v>
                </c:pt>
                <c:pt idx="2554">
                  <c:v>3415.22</c:v>
                </c:pt>
                <c:pt idx="2555">
                  <c:v>3399.77</c:v>
                </c:pt>
                <c:pt idx="2556">
                  <c:v>3413.25</c:v>
                </c:pt>
                <c:pt idx="2557">
                  <c:v>3386.26</c:v>
                </c:pt>
                <c:pt idx="2558">
                  <c:v>3370.54</c:v>
                </c:pt>
                <c:pt idx="2559">
                  <c:v>3381.59</c:v>
                </c:pt>
                <c:pt idx="2560">
                  <c:v>3390.63</c:v>
                </c:pt>
                <c:pt idx="2561">
                  <c:v>3378.85</c:v>
                </c:pt>
                <c:pt idx="2562">
                  <c:v>3390.88</c:v>
                </c:pt>
                <c:pt idx="2563">
                  <c:v>3347.25</c:v>
                </c:pt>
                <c:pt idx="2564">
                  <c:v>3349.68</c:v>
                </c:pt>
                <c:pt idx="2565">
                  <c:v>3377.88</c:v>
                </c:pt>
                <c:pt idx="2566">
                  <c:v>3435.06</c:v>
                </c:pt>
                <c:pt idx="2567">
                  <c:v>3428.71</c:v>
                </c:pt>
                <c:pt idx="2568">
                  <c:v>3440.22</c:v>
                </c:pt>
                <c:pt idx="2569">
                  <c:v>3424.91</c:v>
                </c:pt>
                <c:pt idx="2570">
                  <c:v>3433.24</c:v>
                </c:pt>
                <c:pt idx="2571">
                  <c:v>3440.84</c:v>
                </c:pt>
                <c:pt idx="2572">
                  <c:v>3458.15</c:v>
                </c:pt>
                <c:pt idx="2573">
                  <c:v>3451.36</c:v>
                </c:pt>
                <c:pt idx="2574">
                  <c:v>3424.72</c:v>
                </c:pt>
                <c:pt idx="2575">
                  <c:v>3418.66</c:v>
                </c:pt>
                <c:pt idx="2576">
                  <c:v>3422.71</c:v>
                </c:pt>
                <c:pt idx="2577">
                  <c:v>3411.32</c:v>
                </c:pt>
                <c:pt idx="2578">
                  <c:v>3422.64</c:v>
                </c:pt>
                <c:pt idx="2579">
                  <c:v>3399.55</c:v>
                </c:pt>
                <c:pt idx="2580">
                  <c:v>3375.78</c:v>
                </c:pt>
                <c:pt idx="2581">
                  <c:v>3382.99</c:v>
                </c:pt>
                <c:pt idx="2582">
                  <c:v>3393.61</c:v>
                </c:pt>
                <c:pt idx="2583">
                  <c:v>3393.64</c:v>
                </c:pt>
                <c:pt idx="2584">
                  <c:v>3393.33</c:v>
                </c:pt>
                <c:pt idx="2585">
                  <c:v>3390.29</c:v>
                </c:pt>
                <c:pt idx="2586">
                  <c:v>3400.34</c:v>
                </c:pt>
                <c:pt idx="2587">
                  <c:v>3378</c:v>
                </c:pt>
                <c:pt idx="2588">
                  <c:v>3381.41</c:v>
                </c:pt>
                <c:pt idx="2589">
                  <c:v>3387.51</c:v>
                </c:pt>
                <c:pt idx="2590">
                  <c:v>3417.12</c:v>
                </c:pt>
                <c:pt idx="2591">
                  <c:v>3426.66</c:v>
                </c:pt>
                <c:pt idx="2592">
                  <c:v>3443.07</c:v>
                </c:pt>
                <c:pt idx="2593">
                  <c:v>3475.84</c:v>
                </c:pt>
                <c:pt idx="2594">
                  <c:v>3494.95</c:v>
                </c:pt>
                <c:pt idx="2595">
                  <c:v>3497.36</c:v>
                </c:pt>
                <c:pt idx="2596">
                  <c:v>3514.32</c:v>
                </c:pt>
                <c:pt idx="2597">
                  <c:v>3523.47</c:v>
                </c:pt>
                <c:pt idx="2598">
                  <c:v>3517.18</c:v>
                </c:pt>
                <c:pt idx="2599">
                  <c:v>3497.75</c:v>
                </c:pt>
                <c:pt idx="2600">
                  <c:v>3485.24</c:v>
                </c:pt>
                <c:pt idx="2601">
                  <c:v>3295.67</c:v>
                </c:pt>
                <c:pt idx="2602">
                  <c:v>3354.31</c:v>
                </c:pt>
                <c:pt idx="2603">
                  <c:v>3339.12</c:v>
                </c:pt>
                <c:pt idx="2604">
                  <c:v>3346.76</c:v>
                </c:pt>
                <c:pt idx="2605">
                  <c:v>3397.04</c:v>
                </c:pt>
                <c:pt idx="2606">
                  <c:v>3396.1</c:v>
                </c:pt>
                <c:pt idx="2607">
                  <c:v>3374.45</c:v>
                </c:pt>
                <c:pt idx="2608">
                  <c:v>3355.77</c:v>
                </c:pt>
                <c:pt idx="2609">
                  <c:v>3349.49</c:v>
                </c:pt>
                <c:pt idx="2610">
                  <c:v>3309.03</c:v>
                </c:pt>
                <c:pt idx="2611">
                  <c:v>3280.3</c:v>
                </c:pt>
                <c:pt idx="2612">
                  <c:v>3276.55</c:v>
                </c:pt>
                <c:pt idx="2613">
                  <c:v>3320.35</c:v>
                </c:pt>
                <c:pt idx="2614">
                  <c:v>3330.04</c:v>
                </c:pt>
                <c:pt idx="2615">
                  <c:v>3309.75</c:v>
                </c:pt>
                <c:pt idx="2616">
                  <c:v>3303.62</c:v>
                </c:pt>
                <c:pt idx="2617">
                  <c:v>3260.75</c:v>
                </c:pt>
                <c:pt idx="2618">
                  <c:v>3275.17</c:v>
                </c:pt>
                <c:pt idx="2619">
                  <c:v>3305.55</c:v>
                </c:pt>
                <c:pt idx="2620">
                  <c:v>3296.15</c:v>
                </c:pt>
                <c:pt idx="2621">
                  <c:v>3315.84</c:v>
                </c:pt>
                <c:pt idx="2622">
                  <c:v>3320.62</c:v>
                </c:pt>
                <c:pt idx="2623">
                  <c:v>3308.81</c:v>
                </c:pt>
                <c:pt idx="2624">
                  <c:v>3327.74</c:v>
                </c:pt>
                <c:pt idx="2625">
                  <c:v>3326.8</c:v>
                </c:pt>
                <c:pt idx="2626">
                  <c:v>3336.57</c:v>
                </c:pt>
                <c:pt idx="2627">
                  <c:v>3317.96</c:v>
                </c:pt>
                <c:pt idx="2628">
                  <c:v>3317.05</c:v>
                </c:pt>
                <c:pt idx="2629">
                  <c:v>3334.98</c:v>
                </c:pt>
                <c:pt idx="2630">
                  <c:v>3352.51</c:v>
                </c:pt>
                <c:pt idx="2631">
                  <c:v>3365.51</c:v>
                </c:pt>
                <c:pt idx="2632">
                  <c:v>3369.14</c:v>
                </c:pt>
                <c:pt idx="2633">
                  <c:v>3351.27</c:v>
                </c:pt>
                <c:pt idx="2634">
                  <c:v>3367.64</c:v>
                </c:pt>
                <c:pt idx="2635">
                  <c:v>3403.69</c:v>
                </c:pt>
                <c:pt idx="2636">
                  <c:v>3409.72</c:v>
                </c:pt>
                <c:pt idx="2637">
                  <c:v>3396.58</c:v>
                </c:pt>
                <c:pt idx="2638">
                  <c:v>3392.41</c:v>
                </c:pt>
                <c:pt idx="2639">
                  <c:v>3384.82</c:v>
                </c:pt>
                <c:pt idx="2640">
                  <c:v>3391.92</c:v>
                </c:pt>
                <c:pt idx="2641">
                  <c:v>3385.7</c:v>
                </c:pt>
                <c:pt idx="2642">
                  <c:v>3408.19</c:v>
                </c:pt>
                <c:pt idx="2643">
                  <c:v>3414.74</c:v>
                </c:pt>
                <c:pt idx="2644">
                  <c:v>3396.59</c:v>
                </c:pt>
                <c:pt idx="2645">
                  <c:v>3386.43</c:v>
                </c:pt>
                <c:pt idx="2646">
                  <c:v>3328.68</c:v>
                </c:pt>
                <c:pt idx="2647">
                  <c:v>3314.7</c:v>
                </c:pt>
                <c:pt idx="2648">
                  <c:v>3318.26</c:v>
                </c:pt>
                <c:pt idx="2649">
                  <c:v>3336.44</c:v>
                </c:pt>
                <c:pt idx="2650">
                  <c:v>3361.82</c:v>
                </c:pt>
                <c:pt idx="2651">
                  <c:v>3359.03</c:v>
                </c:pt>
                <c:pt idx="2652">
                  <c:v>3376.82</c:v>
                </c:pt>
                <c:pt idx="2653">
                  <c:v>3391.69</c:v>
                </c:pt>
                <c:pt idx="2654">
                  <c:v>3419.88</c:v>
                </c:pt>
                <c:pt idx="2655">
                  <c:v>3469.28</c:v>
                </c:pt>
                <c:pt idx="2656">
                  <c:v>3467.69</c:v>
                </c:pt>
                <c:pt idx="2657">
                  <c:v>3444.69</c:v>
                </c:pt>
                <c:pt idx="2658">
                  <c:v>3418.3</c:v>
                </c:pt>
                <c:pt idx="2659">
                  <c:v>3427.01</c:v>
                </c:pt>
                <c:pt idx="2660">
                  <c:v>3394.91</c:v>
                </c:pt>
                <c:pt idx="2661">
                  <c:v>3369.43</c:v>
                </c:pt>
                <c:pt idx="2662">
                  <c:v>3377.74</c:v>
                </c:pt>
                <c:pt idx="2663">
                  <c:v>3300.59</c:v>
                </c:pt>
                <c:pt idx="2664">
                  <c:v>3271.91</c:v>
                </c:pt>
                <c:pt idx="2665">
                  <c:v>3297.26</c:v>
                </c:pt>
                <c:pt idx="2666">
                  <c:v>3274.87</c:v>
                </c:pt>
                <c:pt idx="2667">
                  <c:v>3276.64</c:v>
                </c:pt>
                <c:pt idx="2668">
                  <c:v>3286.25</c:v>
                </c:pt>
                <c:pt idx="2669">
                  <c:v>3212.18</c:v>
                </c:pt>
                <c:pt idx="2670">
                  <c:v>3215.56</c:v>
                </c:pt>
                <c:pt idx="2671">
                  <c:v>3190.2</c:v>
                </c:pt>
                <c:pt idx="2672">
                  <c:v>3163.07</c:v>
                </c:pt>
                <c:pt idx="2673">
                  <c:v>3152.35</c:v>
                </c:pt>
                <c:pt idx="2674">
                  <c:v>3140.17</c:v>
                </c:pt>
                <c:pt idx="2675">
                  <c:v>3112.99</c:v>
                </c:pt>
                <c:pt idx="2676">
                  <c:v>3163.3</c:v>
                </c:pt>
                <c:pt idx="2677">
                  <c:v>3166.4</c:v>
                </c:pt>
                <c:pt idx="2678">
                  <c:v>3189.76</c:v>
                </c:pt>
                <c:pt idx="2679">
                  <c:v>3201.87</c:v>
                </c:pt>
                <c:pt idx="2680">
                  <c:v>3186.69</c:v>
                </c:pt>
                <c:pt idx="2681">
                  <c:v>3218.33</c:v>
                </c:pt>
                <c:pt idx="2682">
                  <c:v>3216.98</c:v>
                </c:pt>
                <c:pt idx="2683">
                  <c:v>3224</c:v>
                </c:pt>
                <c:pt idx="2684">
                  <c:v>3193.87</c:v>
                </c:pt>
                <c:pt idx="2685">
                  <c:v>3198.14</c:v>
                </c:pt>
                <c:pt idx="2686">
                  <c:v>3204.38</c:v>
                </c:pt>
                <c:pt idx="2687">
                  <c:v>3230.36</c:v>
                </c:pt>
                <c:pt idx="2688">
                  <c:v>3215.68</c:v>
                </c:pt>
                <c:pt idx="2689">
                  <c:v>3174.67</c:v>
                </c:pt>
                <c:pt idx="2690">
                  <c:v>3167.27</c:v>
                </c:pt>
                <c:pt idx="2691">
                  <c:v>3156.66</c:v>
                </c:pt>
                <c:pt idx="2692">
                  <c:v>3138.68</c:v>
                </c:pt>
                <c:pt idx="2693">
                  <c:v>3167.33</c:v>
                </c:pt>
                <c:pt idx="2694">
                  <c:v>3182.93</c:v>
                </c:pt>
                <c:pt idx="2695">
                  <c:v>3201.21</c:v>
                </c:pt>
                <c:pt idx="2696">
                  <c:v>3210.98</c:v>
                </c:pt>
                <c:pt idx="2697">
                  <c:v>3237.64</c:v>
                </c:pt>
                <c:pt idx="2698">
                  <c:v>3225.15</c:v>
                </c:pt>
                <c:pt idx="2699">
                  <c:v>3258.5</c:v>
                </c:pt>
                <c:pt idx="2700">
                  <c:v>3253.1</c:v>
                </c:pt>
                <c:pt idx="2701">
                  <c:v>3281.11</c:v>
                </c:pt>
                <c:pt idx="2702">
                  <c:v>3264.77</c:v>
                </c:pt>
                <c:pt idx="2703">
                  <c:v>3270.18</c:v>
                </c:pt>
                <c:pt idx="2704">
                  <c:v>3249.66</c:v>
                </c:pt>
                <c:pt idx="2705">
                  <c:v>3257</c:v>
                </c:pt>
                <c:pt idx="2706">
                  <c:v>3267.16</c:v>
                </c:pt>
                <c:pt idx="2707">
                  <c:v>3296.34</c:v>
                </c:pt>
                <c:pt idx="2708">
                  <c:v>3308.01</c:v>
                </c:pt>
                <c:pt idx="2709">
                  <c:v>3292.46</c:v>
                </c:pt>
                <c:pt idx="2710">
                  <c:v>3277.94</c:v>
                </c:pt>
                <c:pt idx="2711">
                  <c:v>3241.75</c:v>
                </c:pt>
                <c:pt idx="2712">
                  <c:v>3253.47</c:v>
                </c:pt>
                <c:pt idx="2713">
                  <c:v>3257.76</c:v>
                </c:pt>
                <c:pt idx="2714">
                  <c:v>3286.05</c:v>
                </c:pt>
                <c:pt idx="2715">
                  <c:v>3287.18</c:v>
                </c:pt>
                <c:pt idx="2716">
                  <c:v>3277.81</c:v>
                </c:pt>
                <c:pt idx="2717">
                  <c:v>3273.46</c:v>
                </c:pt>
                <c:pt idx="2718">
                  <c:v>3258.45</c:v>
                </c:pt>
                <c:pt idx="2719">
                  <c:v>3300.43</c:v>
                </c:pt>
                <c:pt idx="2720">
                  <c:v>3280.25</c:v>
                </c:pt>
                <c:pt idx="2721">
                  <c:v>3275.87</c:v>
                </c:pt>
                <c:pt idx="2722">
                  <c:v>3268.04</c:v>
                </c:pt>
                <c:pt idx="2723">
                  <c:v>3275.41</c:v>
                </c:pt>
                <c:pt idx="2724">
                  <c:v>3280.32</c:v>
                </c:pt>
                <c:pt idx="2725">
                  <c:v>3280.36</c:v>
                </c:pt>
                <c:pt idx="2726">
                  <c:v>3301.51</c:v>
                </c:pt>
                <c:pt idx="2727">
                  <c:v>3304.43</c:v>
                </c:pt>
                <c:pt idx="2728">
                  <c:v>3303.74</c:v>
                </c:pt>
                <c:pt idx="2729">
                  <c:v>3270.68</c:v>
                </c:pt>
                <c:pt idx="2730">
                  <c:v>3246.94</c:v>
                </c:pt>
                <c:pt idx="2731">
                  <c:v>3218.52</c:v>
                </c:pt>
                <c:pt idx="2732">
                  <c:v>3179.17</c:v>
                </c:pt>
                <c:pt idx="2733">
                  <c:v>3172.38</c:v>
                </c:pt>
                <c:pt idx="2734">
                  <c:v>3186.18</c:v>
                </c:pt>
                <c:pt idx="2735">
                  <c:v>3192.37</c:v>
                </c:pt>
                <c:pt idx="2736">
                  <c:v>3161.33</c:v>
                </c:pt>
                <c:pt idx="2737">
                  <c:v>3172.33</c:v>
                </c:pt>
                <c:pt idx="2738">
                  <c:v>3185.44</c:v>
                </c:pt>
                <c:pt idx="2739">
                  <c:v>3204.89</c:v>
                </c:pt>
                <c:pt idx="2740">
                  <c:v>3215.27</c:v>
                </c:pt>
                <c:pt idx="2741">
                  <c:v>3238.64</c:v>
                </c:pt>
                <c:pt idx="2742">
                  <c:v>3256.97</c:v>
                </c:pt>
                <c:pt idx="2743">
                  <c:v>3268.16</c:v>
                </c:pt>
                <c:pt idx="2744">
                  <c:v>3275.2</c:v>
                </c:pt>
                <c:pt idx="2745">
                  <c:v>3285.07</c:v>
                </c:pt>
                <c:pt idx="2746">
                  <c:v>3353.97</c:v>
                </c:pt>
                <c:pt idx="2747">
                  <c:v>3377.39</c:v>
                </c:pt>
                <c:pt idx="2748">
                  <c:v>3373.68</c:v>
                </c:pt>
                <c:pt idx="2749">
                  <c:v>3373.34</c:v>
                </c:pt>
                <c:pt idx="2750">
                  <c:v>3379.58</c:v>
                </c:pt>
                <c:pt idx="2751">
                  <c:v>3383.7</c:v>
                </c:pt>
                <c:pt idx="2752">
                  <c:v>3415.27</c:v>
                </c:pt>
                <c:pt idx="2753">
                  <c:v>3422.31</c:v>
                </c:pt>
                <c:pt idx="2754">
                  <c:v>3428.77</c:v>
                </c:pt>
                <c:pt idx="2755">
                  <c:v>3425.05</c:v>
                </c:pt>
                <c:pt idx="2756">
                  <c:v>3396.8</c:v>
                </c:pt>
                <c:pt idx="2757">
                  <c:v>3441.98</c:v>
                </c:pt>
                <c:pt idx="2758">
                  <c:v>3445.16</c:v>
                </c:pt>
                <c:pt idx="2759">
                  <c:v>3448.48</c:v>
                </c:pt>
                <c:pt idx="2760">
                  <c:v>3467.97</c:v>
                </c:pt>
                <c:pt idx="2761">
                  <c:v>3503.46</c:v>
                </c:pt>
                <c:pt idx="2762">
                  <c:v>3498.43</c:v>
                </c:pt>
                <c:pt idx="2763">
                  <c:v>3487.89</c:v>
                </c:pt>
                <c:pt idx="2764">
                  <c:v>3473.65</c:v>
                </c:pt>
                <c:pt idx="2765">
                  <c:v>3437.34</c:v>
                </c:pt>
                <c:pt idx="2766">
                  <c:v>3459.48</c:v>
                </c:pt>
                <c:pt idx="2767">
                  <c:v>3496.55</c:v>
                </c:pt>
                <c:pt idx="2768">
                  <c:v>3489.21</c:v>
                </c:pt>
                <c:pt idx="2769">
                  <c:v>3472.55</c:v>
                </c:pt>
                <c:pt idx="2770">
                  <c:v>3470.34</c:v>
                </c:pt>
                <c:pt idx="2771">
                  <c:v>3419.02</c:v>
                </c:pt>
                <c:pt idx="2772">
                  <c:v>3428.96</c:v>
                </c:pt>
                <c:pt idx="2773">
                  <c:v>3432.78</c:v>
                </c:pt>
                <c:pt idx="2774">
                  <c:v>3442.19</c:v>
                </c:pt>
                <c:pt idx="2775">
                  <c:v>3405.39</c:v>
                </c:pt>
                <c:pt idx="2776">
                  <c:v>3377.88</c:v>
                </c:pt>
                <c:pt idx="2777">
                  <c:v>3373.68</c:v>
                </c:pt>
                <c:pt idx="2778">
                  <c:v>3394.64</c:v>
                </c:pt>
                <c:pt idx="2779">
                  <c:v>3417.43</c:v>
                </c:pt>
                <c:pt idx="2780">
                  <c:v>3424.37</c:v>
                </c:pt>
                <c:pt idx="2781">
                  <c:v>3435.59</c:v>
                </c:pt>
                <c:pt idx="2782">
                  <c:v>3441.27</c:v>
                </c:pt>
                <c:pt idx="2783">
                  <c:v>3405.04</c:v>
                </c:pt>
                <c:pt idx="2784">
                  <c:v>3426.5</c:v>
                </c:pt>
                <c:pt idx="2785">
                  <c:v>3434.51</c:v>
                </c:pt>
                <c:pt idx="2786">
                  <c:v>3413.55</c:v>
                </c:pt>
                <c:pt idx="2787">
                  <c:v>3453.32</c:v>
                </c:pt>
                <c:pt idx="2788">
                  <c:v>3488.21</c:v>
                </c:pt>
                <c:pt idx="2789">
                  <c:v>3505.65</c:v>
                </c:pt>
                <c:pt idx="2790">
                  <c:v>3518.32</c:v>
                </c:pt>
                <c:pt idx="2791">
                  <c:v>3504.63</c:v>
                </c:pt>
                <c:pt idx="2792">
                  <c:v>3475.69</c:v>
                </c:pt>
                <c:pt idx="2793">
                  <c:v>3479.33</c:v>
                </c:pt>
                <c:pt idx="2794">
                  <c:v>3449.8</c:v>
                </c:pt>
                <c:pt idx="2795">
                  <c:v>3388.43</c:v>
                </c:pt>
                <c:pt idx="2796">
                  <c:v>3389.24</c:v>
                </c:pt>
                <c:pt idx="2797">
                  <c:v>3400.62</c:v>
                </c:pt>
                <c:pt idx="2798">
                  <c:v>3391.85</c:v>
                </c:pt>
                <c:pt idx="2799">
                  <c:v>3371.91</c:v>
                </c:pt>
                <c:pt idx="2800">
                  <c:v>3380.21</c:v>
                </c:pt>
                <c:pt idx="2801">
                  <c:v>3384.37</c:v>
                </c:pt>
                <c:pt idx="2802">
                  <c:v>3377.8</c:v>
                </c:pt>
                <c:pt idx="2803">
                  <c:v>3341.27</c:v>
                </c:pt>
                <c:pt idx="2804">
                  <c:v>3274.73</c:v>
                </c:pt>
                <c:pt idx="2805">
                  <c:v>3179.26</c:v>
                </c:pt>
                <c:pt idx="2806">
                  <c:v>3181.86</c:v>
                </c:pt>
                <c:pt idx="2807">
                  <c:v>3209.54</c:v>
                </c:pt>
                <c:pt idx="2808">
                  <c:v>3227.97</c:v>
                </c:pt>
                <c:pt idx="2809">
                  <c:v>3193.75</c:v>
                </c:pt>
                <c:pt idx="2810">
                  <c:v>3214.63</c:v>
                </c:pt>
                <c:pt idx="2811">
                  <c:v>3223.69</c:v>
                </c:pt>
                <c:pt idx="2812">
                  <c:v>3230.34</c:v>
                </c:pt>
                <c:pt idx="2813">
                  <c:v>3165.32</c:v>
                </c:pt>
                <c:pt idx="2814">
                  <c:v>3117.09</c:v>
                </c:pt>
                <c:pt idx="2815">
                  <c:v>3115.14</c:v>
                </c:pt>
                <c:pt idx="2816">
                  <c:v>3052.54</c:v>
                </c:pt>
                <c:pt idx="2817">
                  <c:v>3006.8</c:v>
                </c:pt>
                <c:pt idx="2818">
                  <c:v>2911.71</c:v>
                </c:pt>
                <c:pt idx="2819">
                  <c:v>2948.27</c:v>
                </c:pt>
                <c:pt idx="2820">
                  <c:v>3040.73</c:v>
                </c:pt>
                <c:pt idx="2821">
                  <c:v>3044.54</c:v>
                </c:pt>
                <c:pt idx="2822">
                  <c:v>3063.8</c:v>
                </c:pt>
                <c:pt idx="2823">
                  <c:v>3025.37</c:v>
                </c:pt>
                <c:pt idx="2824">
                  <c:v>3053.6</c:v>
                </c:pt>
                <c:pt idx="2825">
                  <c:v>3055.66</c:v>
                </c:pt>
                <c:pt idx="2826">
                  <c:v>3068.87</c:v>
                </c:pt>
                <c:pt idx="2827">
                  <c:v>3038.04</c:v>
                </c:pt>
                <c:pt idx="2828">
                  <c:v>3060.42</c:v>
                </c:pt>
                <c:pt idx="2829">
                  <c:v>3049.87</c:v>
                </c:pt>
                <c:pt idx="2830">
                  <c:v>3042.88</c:v>
                </c:pt>
                <c:pt idx="2831">
                  <c:v>3054.86</c:v>
                </c:pt>
                <c:pt idx="2832">
                  <c:v>3021.65</c:v>
                </c:pt>
                <c:pt idx="2833">
                  <c:v>3004.6</c:v>
                </c:pt>
                <c:pt idx="2834">
                  <c:v>3010.86</c:v>
                </c:pt>
                <c:pt idx="2835">
                  <c:v>3012.29</c:v>
                </c:pt>
                <c:pt idx="2836">
                  <c:v>2998.32</c:v>
                </c:pt>
                <c:pt idx="2837">
                  <c:v>2951.37</c:v>
                </c:pt>
                <c:pt idx="2838">
                  <c:v>2946.52</c:v>
                </c:pt>
                <c:pt idx="2839">
                  <c:v>2884.17</c:v>
                </c:pt>
                <c:pt idx="2840">
                  <c:v>2910.38</c:v>
                </c:pt>
                <c:pt idx="2841">
                  <c:v>2881.42</c:v>
                </c:pt>
                <c:pt idx="2842">
                  <c:v>2840.36</c:v>
                </c:pt>
                <c:pt idx="2843">
                  <c:v>2879.34</c:v>
                </c:pt>
                <c:pt idx="2844">
                  <c:v>2954.75</c:v>
                </c:pt>
                <c:pt idx="2845">
                  <c:v>2963.7</c:v>
                </c:pt>
                <c:pt idx="2846">
                  <c:v>2933.4</c:v>
                </c:pt>
                <c:pt idx="2847">
                  <c:v>2937.16</c:v>
                </c:pt>
                <c:pt idx="2848">
                  <c:v>2924.15</c:v>
                </c:pt>
                <c:pt idx="2849">
                  <c:v>2937.72</c:v>
                </c:pt>
                <c:pt idx="2850">
                  <c:v>2867.04</c:v>
                </c:pt>
                <c:pt idx="2851">
                  <c:v>2823.72</c:v>
                </c:pt>
                <c:pt idx="2852">
                  <c:v>2772.31</c:v>
                </c:pt>
                <c:pt idx="2853">
                  <c:v>2806.72</c:v>
                </c:pt>
                <c:pt idx="2854">
                  <c:v>2829.07</c:v>
                </c:pt>
                <c:pt idx="2855">
                  <c:v>2793.13</c:v>
                </c:pt>
                <c:pt idx="2856">
                  <c:v>2791.37</c:v>
                </c:pt>
                <c:pt idx="2857">
                  <c:v>2850.75</c:v>
                </c:pt>
                <c:pt idx="2858">
                  <c:v>2904.9</c:v>
                </c:pt>
                <c:pt idx="2859">
                  <c:v>2922.72</c:v>
                </c:pt>
                <c:pt idx="2860">
                  <c:v>2911.73</c:v>
                </c:pt>
                <c:pt idx="2861">
                  <c:v>2913.43</c:v>
                </c:pt>
                <c:pt idx="2862">
                  <c:v>2896.07</c:v>
                </c:pt>
                <c:pt idx="2863">
                  <c:v>2848.91</c:v>
                </c:pt>
                <c:pt idx="2864">
                  <c:v>2822.07</c:v>
                </c:pt>
                <c:pt idx="2865">
                  <c:v>2832.46</c:v>
                </c:pt>
                <c:pt idx="2866">
                  <c:v>2833.99</c:v>
                </c:pt>
                <c:pt idx="2867">
                  <c:v>2856.92</c:v>
                </c:pt>
                <c:pt idx="2868">
                  <c:v>2899.35</c:v>
                </c:pt>
                <c:pt idx="2869">
                  <c:v>2926.07</c:v>
                </c:pt>
                <c:pt idx="2870">
                  <c:v>2907.21</c:v>
                </c:pt>
                <c:pt idx="2871">
                  <c:v>2861.66</c:v>
                </c:pt>
                <c:pt idx="2872">
                  <c:v>2870.49</c:v>
                </c:pt>
                <c:pt idx="2873">
                  <c:v>2922.18</c:v>
                </c:pt>
                <c:pt idx="2874">
                  <c:v>2974.81</c:v>
                </c:pt>
                <c:pt idx="2875">
                  <c:v>2968.18</c:v>
                </c:pt>
                <c:pt idx="2876">
                  <c:v>2993.78</c:v>
                </c:pt>
                <c:pt idx="2877">
                  <c:v>2967.78</c:v>
                </c:pt>
                <c:pt idx="2878">
                  <c:v>2967.82</c:v>
                </c:pt>
                <c:pt idx="2879">
                  <c:v>2982.34</c:v>
                </c:pt>
                <c:pt idx="2880">
                  <c:v>2951.2</c:v>
                </c:pt>
                <c:pt idx="2881">
                  <c:v>2955.15</c:v>
                </c:pt>
                <c:pt idx="2882">
                  <c:v>2949.96</c:v>
                </c:pt>
                <c:pt idx="2883">
                  <c:v>2955.89</c:v>
                </c:pt>
                <c:pt idx="2884">
                  <c:v>2974.46</c:v>
                </c:pt>
                <c:pt idx="2885">
                  <c:v>2977.6</c:v>
                </c:pt>
                <c:pt idx="2886">
                  <c:v>2968.36</c:v>
                </c:pt>
                <c:pt idx="2887">
                  <c:v>3015.02</c:v>
                </c:pt>
                <c:pt idx="2888">
                  <c:v>3032.85</c:v>
                </c:pt>
                <c:pt idx="2889">
                  <c:v>3053.56</c:v>
                </c:pt>
                <c:pt idx="2890">
                  <c:v>3091.21</c:v>
                </c:pt>
                <c:pt idx="2891">
                  <c:v>3087.83</c:v>
                </c:pt>
                <c:pt idx="2892">
                  <c:v>3077.44</c:v>
                </c:pt>
                <c:pt idx="2893">
                  <c:v>3084.71</c:v>
                </c:pt>
                <c:pt idx="2894">
                  <c:v>3063.74</c:v>
                </c:pt>
                <c:pt idx="2895">
                  <c:v>3095.09</c:v>
                </c:pt>
                <c:pt idx="2896">
                  <c:v>3092.1</c:v>
                </c:pt>
                <c:pt idx="2897">
                  <c:v>3069.25</c:v>
                </c:pt>
                <c:pt idx="2898">
                  <c:v>3057.88</c:v>
                </c:pt>
                <c:pt idx="2899">
                  <c:v>3089.85</c:v>
                </c:pt>
                <c:pt idx="2900">
                  <c:v>3096.2</c:v>
                </c:pt>
                <c:pt idx="2901">
                  <c:v>3095.44</c:v>
                </c:pt>
                <c:pt idx="2902">
                  <c:v>3106.32</c:v>
                </c:pt>
                <c:pt idx="2903">
                  <c:v>3093.11</c:v>
                </c:pt>
                <c:pt idx="2904">
                  <c:v>3102.42</c:v>
                </c:pt>
                <c:pt idx="2905">
                  <c:v>3083.6</c:v>
                </c:pt>
                <c:pt idx="2906">
                  <c:v>3086.67</c:v>
                </c:pt>
                <c:pt idx="2907">
                  <c:v>3101.36</c:v>
                </c:pt>
                <c:pt idx="2908">
                  <c:v>3069.58</c:v>
                </c:pt>
                <c:pt idx="2909">
                  <c:v>3032.73</c:v>
                </c:pt>
                <c:pt idx="2910">
                  <c:v>3024.82</c:v>
                </c:pt>
                <c:pt idx="2911">
                  <c:v>2973.98</c:v>
                </c:pt>
                <c:pt idx="2912">
                  <c:v>2965.1</c:v>
                </c:pt>
                <c:pt idx="2913">
                  <c:v>2938.58</c:v>
                </c:pt>
                <c:pt idx="2914">
                  <c:v>2963.69</c:v>
                </c:pt>
                <c:pt idx="2915">
                  <c:v>2969.54</c:v>
                </c:pt>
                <c:pt idx="2916">
                  <c:v>2939.11</c:v>
                </c:pt>
                <c:pt idx="2917">
                  <c:v>2947.86</c:v>
                </c:pt>
                <c:pt idx="2918">
                  <c:v>2975</c:v>
                </c:pt>
                <c:pt idx="2919">
                  <c:v>3077.08</c:v>
                </c:pt>
                <c:pt idx="2920">
                  <c:v>3107.56</c:v>
                </c:pt>
                <c:pt idx="2921">
                  <c:v>3100.5</c:v>
                </c:pt>
                <c:pt idx="2922">
                  <c:v>3085.42</c:v>
                </c:pt>
                <c:pt idx="2923">
                  <c:v>3103.3</c:v>
                </c:pt>
                <c:pt idx="2924">
                  <c:v>3146.95</c:v>
                </c:pt>
                <c:pt idx="2925">
                  <c:v>3161.93</c:v>
                </c:pt>
                <c:pt idx="2926">
                  <c:v>3165.1</c:v>
                </c:pt>
                <c:pt idx="2927">
                  <c:v>3167.31</c:v>
                </c:pt>
                <c:pt idx="2928">
                  <c:v>3215.5</c:v>
                </c:pt>
                <c:pt idx="2929">
                  <c:v>3245.35</c:v>
                </c:pt>
                <c:pt idx="2930">
                  <c:v>3248.26</c:v>
                </c:pt>
                <c:pt idx="2931">
                  <c:v>3298.44</c:v>
                </c:pt>
                <c:pt idx="2932">
                  <c:v>3328.99</c:v>
                </c:pt>
                <c:pt idx="2933">
                  <c:v>3390.97</c:v>
                </c:pt>
                <c:pt idx="2934">
                  <c:v>3379.5</c:v>
                </c:pt>
                <c:pt idx="2935">
                  <c:v>3401.44</c:v>
                </c:pt>
                <c:pt idx="2936">
                  <c:v>3479.39</c:v>
                </c:pt>
                <c:pt idx="2937">
                  <c:v>3458.28</c:v>
                </c:pt>
                <c:pt idx="2938">
                  <c:v>3489.34</c:v>
                </c:pt>
                <c:pt idx="2939">
                  <c:v>3452.87</c:v>
                </c:pt>
                <c:pt idx="2940">
                  <c:v>3490.23</c:v>
                </c:pt>
                <c:pt idx="2941">
                  <c:v>3493.93</c:v>
                </c:pt>
                <c:pt idx="2942">
                  <c:v>3459.8</c:v>
                </c:pt>
                <c:pt idx="2943">
                  <c:v>3459.97</c:v>
                </c:pt>
                <c:pt idx="2944">
                  <c:v>3466.32</c:v>
                </c:pt>
                <c:pt idx="2945">
                  <c:v>3480.52</c:v>
                </c:pt>
                <c:pt idx="2946">
                  <c:v>3442.67</c:v>
                </c:pt>
                <c:pt idx="2947">
                  <c:v>3483.72</c:v>
                </c:pt>
                <c:pt idx="2948">
                  <c:v>3484.85</c:v>
                </c:pt>
                <c:pt idx="2949">
                  <c:v>3513.94</c:v>
                </c:pt>
                <c:pt idx="2950">
                  <c:v>3513.82</c:v>
                </c:pt>
                <c:pt idx="2951">
                  <c:v>3582.3</c:v>
                </c:pt>
                <c:pt idx="2952">
                  <c:v>3580.59</c:v>
                </c:pt>
                <c:pt idx="2953">
                  <c:v>3579.18</c:v>
                </c:pt>
                <c:pt idx="2954">
                  <c:v>3573.76</c:v>
                </c:pt>
                <c:pt idx="2955">
                  <c:v>3552.26</c:v>
                </c:pt>
                <c:pt idx="2956">
                  <c:v>3521.81</c:v>
                </c:pt>
                <c:pt idx="2957">
                  <c:v>3557.52</c:v>
                </c:pt>
                <c:pt idx="2958">
                  <c:v>3554.05</c:v>
                </c:pt>
                <c:pt idx="2959">
                  <c:v>3548.18</c:v>
                </c:pt>
                <c:pt idx="2960">
                  <c:v>3534.93</c:v>
                </c:pt>
                <c:pt idx="2961">
                  <c:v>3494.05</c:v>
                </c:pt>
                <c:pt idx="2962">
                  <c:v>3505.64</c:v>
                </c:pt>
                <c:pt idx="2963">
                  <c:v>3497</c:v>
                </c:pt>
                <c:pt idx="2964">
                  <c:v>3502.45</c:v>
                </c:pt>
                <c:pt idx="2965">
                  <c:v>3524.57</c:v>
                </c:pt>
                <c:pt idx="2966">
                  <c:v>3581.55</c:v>
                </c:pt>
                <c:pt idx="2967">
                  <c:v>3581.47</c:v>
                </c:pt>
                <c:pt idx="2968">
                  <c:v>3583.67</c:v>
                </c:pt>
                <c:pt idx="2969">
                  <c:v>3552.18</c:v>
                </c:pt>
                <c:pt idx="2970">
                  <c:v>3621.71</c:v>
                </c:pt>
                <c:pt idx="2971">
                  <c:v>3625.91</c:v>
                </c:pt>
                <c:pt idx="2972">
                  <c:v>3634.61</c:v>
                </c:pt>
                <c:pt idx="2973">
                  <c:v>3604.52</c:v>
                </c:pt>
                <c:pt idx="2974">
                  <c:v>3627.77</c:v>
                </c:pt>
                <c:pt idx="2975">
                  <c:v>3586.64</c:v>
                </c:pt>
                <c:pt idx="2976">
                  <c:v>3580.87</c:v>
                </c:pt>
                <c:pt idx="2977">
                  <c:v>3622.56</c:v>
                </c:pt>
                <c:pt idx="2978">
                  <c:v>3647.1</c:v>
                </c:pt>
                <c:pt idx="2979">
                  <c:v>3652.3</c:v>
                </c:pt>
                <c:pt idx="2980">
                  <c:v>3703.54</c:v>
                </c:pt>
                <c:pt idx="2981">
                  <c:v>3731.48</c:v>
                </c:pt>
                <c:pt idx="2982">
                  <c:v>3715.8</c:v>
                </c:pt>
                <c:pt idx="2983">
                  <c:v>3679.55</c:v>
                </c:pt>
                <c:pt idx="2984">
                  <c:v>3645.13</c:v>
                </c:pt>
                <c:pt idx="2985">
                  <c:v>3650.09</c:v>
                </c:pt>
                <c:pt idx="2986">
                  <c:v>3658.28</c:v>
                </c:pt>
                <c:pt idx="2987">
                  <c:v>3632.34</c:v>
                </c:pt>
                <c:pt idx="2988">
                  <c:v>3626.78</c:v>
                </c:pt>
                <c:pt idx="2989">
                  <c:v>3580.39</c:v>
                </c:pt>
                <c:pt idx="2990">
                  <c:v>3587.92</c:v>
                </c:pt>
                <c:pt idx="2991">
                  <c:v>3628.83</c:v>
                </c:pt>
                <c:pt idx="2992">
                  <c:v>3636.42</c:v>
                </c:pt>
                <c:pt idx="2993">
                  <c:v>3639.83</c:v>
                </c:pt>
                <c:pt idx="2994">
                  <c:v>3632.71</c:v>
                </c:pt>
                <c:pt idx="2995">
                  <c:v>3611.16</c:v>
                </c:pt>
                <c:pt idx="2996">
                  <c:v>3619.57</c:v>
                </c:pt>
                <c:pt idx="2997">
                  <c:v>3659.59</c:v>
                </c:pt>
                <c:pt idx="2998">
                  <c:v>3601.7</c:v>
                </c:pt>
                <c:pt idx="2999">
                  <c:v>3607.97</c:v>
                </c:pt>
                <c:pt idx="3000">
                  <c:v>3562.98</c:v>
                </c:pt>
                <c:pt idx="3001">
                  <c:v>3529.97</c:v>
                </c:pt>
                <c:pt idx="3002">
                  <c:v>3559.04</c:v>
                </c:pt>
                <c:pt idx="3003">
                  <c:v>3560.73</c:v>
                </c:pt>
                <c:pt idx="3004">
                  <c:v>3556.27</c:v>
                </c:pt>
                <c:pt idx="3005">
                  <c:v>3582.9</c:v>
                </c:pt>
                <c:pt idx="3006">
                  <c:v>3592.15</c:v>
                </c:pt>
                <c:pt idx="3007">
                  <c:v>3586.9</c:v>
                </c:pt>
                <c:pt idx="3008">
                  <c:v>3609.19</c:v>
                </c:pt>
                <c:pt idx="3009">
                  <c:v>3647.16</c:v>
                </c:pt>
                <c:pt idx="3010">
                  <c:v>3657.32</c:v>
                </c:pt>
                <c:pt idx="3011">
                  <c:v>3693.31</c:v>
                </c:pt>
                <c:pt idx="3012">
                  <c:v>3719.3</c:v>
                </c:pt>
                <c:pt idx="3013">
                  <c:v>3709.26</c:v>
                </c:pt>
                <c:pt idx="3014">
                  <c:v>3708.16</c:v>
                </c:pt>
                <c:pt idx="3015">
                  <c:v>3689.04</c:v>
                </c:pt>
                <c:pt idx="3016">
                  <c:v>3676.73</c:v>
                </c:pt>
                <c:pt idx="3017">
                  <c:v>3640.9</c:v>
                </c:pt>
                <c:pt idx="3018">
                  <c:v>3632.37</c:v>
                </c:pt>
                <c:pt idx="3019">
                  <c:v>3648.99</c:v>
                </c:pt>
                <c:pt idx="3020">
                  <c:v>3609.76</c:v>
                </c:pt>
                <c:pt idx="3021">
                  <c:v>3615.96</c:v>
                </c:pt>
                <c:pt idx="3022">
                  <c:v>3653.85</c:v>
                </c:pt>
                <c:pt idx="3023">
                  <c:v>3639.65</c:v>
                </c:pt>
                <c:pt idx="3024">
                  <c:v>3627.12</c:v>
                </c:pt>
                <c:pt idx="3025">
                  <c:v>3593.31</c:v>
                </c:pt>
                <c:pt idx="3026">
                  <c:v>3593.79</c:v>
                </c:pt>
                <c:pt idx="3027">
                  <c:v>3608.38</c:v>
                </c:pt>
                <c:pt idx="3028">
                  <c:v>3547.77</c:v>
                </c:pt>
                <c:pt idx="3029">
                  <c:v>3538.88</c:v>
                </c:pt>
                <c:pt idx="3030">
                  <c:v>3543.28</c:v>
                </c:pt>
                <c:pt idx="3031">
                  <c:v>3567.32</c:v>
                </c:pt>
                <c:pt idx="3032">
                  <c:v>3545.47</c:v>
                </c:pt>
                <c:pt idx="3033">
                  <c:v>3598.68</c:v>
                </c:pt>
                <c:pt idx="3034">
                  <c:v>3595.96</c:v>
                </c:pt>
                <c:pt idx="3035">
                  <c:v>3563.19</c:v>
                </c:pt>
                <c:pt idx="3036">
                  <c:v>3569.46</c:v>
                </c:pt>
                <c:pt idx="3037">
                  <c:v>3600.06</c:v>
                </c:pt>
                <c:pt idx="3038">
                  <c:v>3590.58</c:v>
                </c:pt>
                <c:pt idx="3039">
                  <c:v>3593.81</c:v>
                </c:pt>
                <c:pt idx="3040">
                  <c:v>3605.36</c:v>
                </c:pt>
                <c:pt idx="3041">
                  <c:v>3635.61</c:v>
                </c:pt>
                <c:pt idx="3042">
                  <c:v>3656.96</c:v>
                </c:pt>
                <c:pt idx="3043">
                  <c:v>3651.32</c:v>
                </c:pt>
                <c:pt idx="3044">
                  <c:v>3650.37</c:v>
                </c:pt>
                <c:pt idx="3045">
                  <c:v>3683.66</c:v>
                </c:pt>
                <c:pt idx="3046">
                  <c:v>3676.83</c:v>
                </c:pt>
                <c:pt idx="3047">
                  <c:v>3663.35</c:v>
                </c:pt>
                <c:pt idx="3048">
                  <c:v>3631.56</c:v>
                </c:pt>
                <c:pt idx="3049">
                  <c:v>3620.05</c:v>
                </c:pt>
                <c:pt idx="3050">
                  <c:v>3638.98</c:v>
                </c:pt>
                <c:pt idx="3051">
                  <c:v>3640.69</c:v>
                </c:pt>
                <c:pt idx="3052">
                  <c:v>3659.3</c:v>
                </c:pt>
                <c:pt idx="3053">
                  <c:v>3691.45</c:v>
                </c:pt>
                <c:pt idx="3054">
                  <c:v>3705.89</c:v>
                </c:pt>
                <c:pt idx="3055">
                  <c:v>3703</c:v>
                </c:pt>
                <c:pt idx="3056">
                  <c:v>3705.76</c:v>
                </c:pt>
                <c:pt idx="3057">
                  <c:v>3687.56</c:v>
                </c:pt>
                <c:pt idx="3058">
                  <c:v>3729.33</c:v>
                </c:pt>
                <c:pt idx="3059">
                  <c:v>3732.2</c:v>
                </c:pt>
                <c:pt idx="3060">
                  <c:v>3726.33</c:v>
                </c:pt>
                <c:pt idx="3061">
                  <c:v>3710.08</c:v>
                </c:pt>
                <c:pt idx="3062">
                  <c:v>3717.85</c:v>
                </c:pt>
                <c:pt idx="3063">
                  <c:v>3734.3</c:v>
                </c:pt>
                <c:pt idx="3064">
                  <c:v>3741.74</c:v>
                </c:pt>
                <c:pt idx="3065">
                  <c:v>3737.63</c:v>
                </c:pt>
                <c:pt idx="3066">
                  <c:v>3708.73</c:v>
                </c:pt>
                <c:pt idx="3067">
                  <c:v>3621.37</c:v>
                </c:pt>
                <c:pt idx="3068">
                  <c:v>3646.43</c:v>
                </c:pt>
                <c:pt idx="3069">
                  <c:v>3745.25</c:v>
                </c:pt>
                <c:pt idx="3070">
                  <c:v>3753.11</c:v>
                </c:pt>
                <c:pt idx="3071">
                  <c:v>3777.76</c:v>
                </c:pt>
                <c:pt idx="3072">
                  <c:v>3776.02</c:v>
                </c:pt>
                <c:pt idx="3073">
                  <c:v>3770.42</c:v>
                </c:pt>
                <c:pt idx="3074">
                  <c:v>3803.35</c:v>
                </c:pt>
                <c:pt idx="3075">
                  <c:v>3802.54</c:v>
                </c:pt>
                <c:pt idx="3076">
                  <c:v>3795.04</c:v>
                </c:pt>
                <c:pt idx="3077">
                  <c:v>3767.74</c:v>
                </c:pt>
                <c:pt idx="3078">
                  <c:v>3746.22</c:v>
                </c:pt>
                <c:pt idx="3079">
                  <c:v>3737.89</c:v>
                </c:pt>
                <c:pt idx="3080">
                  <c:v>3738.02</c:v>
                </c:pt>
                <c:pt idx="3081">
                  <c:v>3731.58</c:v>
                </c:pt>
                <c:pt idx="3082">
                  <c:v>3690.6</c:v>
                </c:pt>
                <c:pt idx="3083">
                  <c:v>3694.75</c:v>
                </c:pt>
                <c:pt idx="3084">
                  <c:v>3720.51</c:v>
                </c:pt>
                <c:pt idx="3085">
                  <c:v>3690.57</c:v>
                </c:pt>
                <c:pt idx="3086">
                  <c:v>3703.78</c:v>
                </c:pt>
                <c:pt idx="3087">
                  <c:v>3701.82</c:v>
                </c:pt>
                <c:pt idx="3088">
                  <c:v>3715.85</c:v>
                </c:pt>
                <c:pt idx="3089">
                  <c:v>3727.08</c:v>
                </c:pt>
                <c:pt idx="3090">
                  <c:v>3736.41</c:v>
                </c:pt>
                <c:pt idx="3091">
                  <c:v>3721.1</c:v>
                </c:pt>
                <c:pt idx="3092">
                  <c:v>3736.6</c:v>
                </c:pt>
                <c:pt idx="3093">
                  <c:v>3733.62</c:v>
                </c:pt>
                <c:pt idx="3094">
                  <c:v>3730.26</c:v>
                </c:pt>
                <c:pt idx="3095">
                  <c:v>3725.84</c:v>
                </c:pt>
                <c:pt idx="3096">
                  <c:v>3743.98</c:v>
                </c:pt>
                <c:pt idx="3097">
                  <c:v>3755.69</c:v>
                </c:pt>
                <c:pt idx="3098">
                  <c:v>3747.28</c:v>
                </c:pt>
                <c:pt idx="3099">
                  <c:v>3712.15</c:v>
                </c:pt>
                <c:pt idx="3100">
                  <c:v>3688.16</c:v>
                </c:pt>
                <c:pt idx="3101">
                  <c:v>3667.88</c:v>
                </c:pt>
                <c:pt idx="3102">
                  <c:v>3677.11</c:v>
                </c:pt>
                <c:pt idx="3103">
                  <c:v>3645.58</c:v>
                </c:pt>
                <c:pt idx="3104">
                  <c:v>3670.82</c:v>
                </c:pt>
                <c:pt idx="3105">
                  <c:v>3682.26</c:v>
                </c:pt>
                <c:pt idx="3106">
                  <c:v>3725.88</c:v>
                </c:pt>
                <c:pt idx="3107">
                  <c:v>3769.66</c:v>
                </c:pt>
                <c:pt idx="3108">
                  <c:v>3797.12</c:v>
                </c:pt>
                <c:pt idx="3109">
                  <c:v>3791.17</c:v>
                </c:pt>
                <c:pt idx="3110">
                  <c:v>3797.57</c:v>
                </c:pt>
                <c:pt idx="3111">
                  <c:v>3775.25</c:v>
                </c:pt>
                <c:pt idx="3112">
                  <c:v>3758.87</c:v>
                </c:pt>
                <c:pt idx="3113">
                  <c:v>3756.73</c:v>
                </c:pt>
                <c:pt idx="3114">
                  <c:v>3728.72</c:v>
                </c:pt>
                <c:pt idx="3115">
                  <c:v>3717.37</c:v>
                </c:pt>
                <c:pt idx="3116">
                  <c:v>3760.99</c:v>
                </c:pt>
                <c:pt idx="3117">
                  <c:v>3782.37</c:v>
                </c:pt>
                <c:pt idx="3118">
                  <c:v>3803.04</c:v>
                </c:pt>
                <c:pt idx="3119">
                  <c:v>3807.08</c:v>
                </c:pt>
                <c:pt idx="3120">
                  <c:v>3799.26</c:v>
                </c:pt>
                <c:pt idx="3121">
                  <c:v>3785.48</c:v>
                </c:pt>
                <c:pt idx="3122">
                  <c:v>3773.53</c:v>
                </c:pt>
                <c:pt idx="3123">
                  <c:v>3783.77</c:v>
                </c:pt>
                <c:pt idx="3124">
                  <c:v>3816.41</c:v>
                </c:pt>
                <c:pt idx="3125">
                  <c:v>3816.26</c:v>
                </c:pt>
                <c:pt idx="3126">
                  <c:v>3823.22</c:v>
                </c:pt>
                <c:pt idx="3127">
                  <c:v>3856.04</c:v>
                </c:pt>
                <c:pt idx="3128">
                  <c:v>3862.46</c:v>
                </c:pt>
                <c:pt idx="3129">
                  <c:v>3858.23</c:v>
                </c:pt>
                <c:pt idx="3130">
                  <c:v>3725.64</c:v>
                </c:pt>
                <c:pt idx="3131">
                  <c:v>3742.97</c:v>
                </c:pt>
                <c:pt idx="3132">
                  <c:v>3684.74</c:v>
                </c:pt>
                <c:pt idx="3133">
                  <c:v>3678.8</c:v>
                </c:pt>
                <c:pt idx="3134">
                  <c:v>3693.82</c:v>
                </c:pt>
                <c:pt idx="3135">
                  <c:v>3659.16</c:v>
                </c:pt>
                <c:pt idx="3136">
                  <c:v>3645.57</c:v>
                </c:pt>
                <c:pt idx="3137">
                  <c:v>3663.05</c:v>
                </c:pt>
                <c:pt idx="3138">
                  <c:v>3655.74</c:v>
                </c:pt>
                <c:pt idx="3139">
                  <c:v>3649.99</c:v>
                </c:pt>
                <c:pt idx="3140">
                  <c:v>3699.12</c:v>
                </c:pt>
                <c:pt idx="3141">
                  <c:v>3700.24</c:v>
                </c:pt>
                <c:pt idx="3142">
                  <c:v>3697.24</c:v>
                </c:pt>
                <c:pt idx="3143">
                  <c:v>3677.84</c:v>
                </c:pt>
                <c:pt idx="3144">
                  <c:v>3691.18</c:v>
                </c:pt>
                <c:pt idx="3145">
                  <c:v>3682.02</c:v>
                </c:pt>
                <c:pt idx="3146">
                  <c:v>3675.8</c:v>
                </c:pt>
                <c:pt idx="3147">
                  <c:v>3669.87</c:v>
                </c:pt>
                <c:pt idx="3148">
                  <c:v>3701.97</c:v>
                </c:pt>
                <c:pt idx="3149">
                  <c:v>3729.8</c:v>
                </c:pt>
                <c:pt idx="3150">
                  <c:v>3734.88</c:v>
                </c:pt>
                <c:pt idx="3151">
                  <c:v>3718.74</c:v>
                </c:pt>
                <c:pt idx="3152">
                  <c:v>3719.98</c:v>
                </c:pt>
                <c:pt idx="3153">
                  <c:v>3708.02</c:v>
                </c:pt>
                <c:pt idx="3154">
                  <c:v>3740.31</c:v>
                </c:pt>
                <c:pt idx="3155">
                  <c:v>3824.97</c:v>
                </c:pt>
                <c:pt idx="3156">
                  <c:v>3855.23</c:v>
                </c:pt>
                <c:pt idx="3157">
                  <c:v>3909.7</c:v>
                </c:pt>
                <c:pt idx="3158">
                  <c:v>3934.37</c:v>
                </c:pt>
                <c:pt idx="3159">
                  <c:v>4014.87</c:v>
                </c:pt>
                <c:pt idx="3160">
                  <c:v>4041.1</c:v>
                </c:pt>
                <c:pt idx="3161">
                  <c:v>4037.13</c:v>
                </c:pt>
                <c:pt idx="3162">
                  <c:v>4060.97</c:v>
                </c:pt>
                <c:pt idx="3163">
                  <c:v>4055.92</c:v>
                </c:pt>
                <c:pt idx="3164">
                  <c:v>4059.4</c:v>
                </c:pt>
                <c:pt idx="3165">
                  <c:v>4074.93</c:v>
                </c:pt>
                <c:pt idx="3166">
                  <c:v>4085.08</c:v>
                </c:pt>
                <c:pt idx="3167">
                  <c:v>4062.29</c:v>
                </c:pt>
                <c:pt idx="3168">
                  <c:v>4057.69</c:v>
                </c:pt>
                <c:pt idx="3169">
                  <c:v>4112.71</c:v>
                </c:pt>
                <c:pt idx="3170">
                  <c:v>4121.28</c:v>
                </c:pt>
                <c:pt idx="3171">
                  <c:v>4099.92</c:v>
                </c:pt>
                <c:pt idx="3172">
                  <c:v>4107.8900000000003</c:v>
                </c:pt>
                <c:pt idx="3173">
                  <c:v>4080.95</c:v>
                </c:pt>
                <c:pt idx="3174">
                  <c:v>4031.35</c:v>
                </c:pt>
                <c:pt idx="3175">
                  <c:v>4085.41</c:v>
                </c:pt>
                <c:pt idx="3176">
                  <c:v>4071.08</c:v>
                </c:pt>
                <c:pt idx="3177">
                  <c:v>4077.34</c:v>
                </c:pt>
                <c:pt idx="3178">
                  <c:v>4070.75</c:v>
                </c:pt>
                <c:pt idx="3179">
                  <c:v>4070.94</c:v>
                </c:pt>
                <c:pt idx="3180">
                  <c:v>4030.22</c:v>
                </c:pt>
                <c:pt idx="3181">
                  <c:v>4044.37</c:v>
                </c:pt>
                <c:pt idx="3182">
                  <c:v>4027.77</c:v>
                </c:pt>
                <c:pt idx="3183">
                  <c:v>4034.83</c:v>
                </c:pt>
                <c:pt idx="3184">
                  <c:v>4075.49</c:v>
                </c:pt>
                <c:pt idx="3185">
                  <c:v>4081.13</c:v>
                </c:pt>
                <c:pt idx="3186">
                  <c:v>4086.07</c:v>
                </c:pt>
                <c:pt idx="3187">
                  <c:v>4062.8</c:v>
                </c:pt>
                <c:pt idx="3188">
                  <c:v>4080.77</c:v>
                </c:pt>
                <c:pt idx="3189">
                  <c:v>4079.53</c:v>
                </c:pt>
                <c:pt idx="3190">
                  <c:v>4115.2</c:v>
                </c:pt>
                <c:pt idx="3191">
                  <c:v>4082.67</c:v>
                </c:pt>
                <c:pt idx="3192">
                  <c:v>4072.5</c:v>
                </c:pt>
                <c:pt idx="3193">
                  <c:v>4026.4</c:v>
                </c:pt>
                <c:pt idx="3194">
                  <c:v>4025.08</c:v>
                </c:pt>
                <c:pt idx="3195">
                  <c:v>4076.79</c:v>
                </c:pt>
                <c:pt idx="3196">
                  <c:v>4057.3</c:v>
                </c:pt>
                <c:pt idx="3197">
                  <c:v>4054.72</c:v>
                </c:pt>
                <c:pt idx="3198">
                  <c:v>4036.14</c:v>
                </c:pt>
                <c:pt idx="3199">
                  <c:v>4084.72</c:v>
                </c:pt>
                <c:pt idx="3200">
                  <c:v>4078.58</c:v>
                </c:pt>
                <c:pt idx="3201">
                  <c:v>4071.25</c:v>
                </c:pt>
                <c:pt idx="3202">
                  <c:v>4072</c:v>
                </c:pt>
                <c:pt idx="3203">
                  <c:v>4075.26</c:v>
                </c:pt>
                <c:pt idx="3204">
                  <c:v>4043.86</c:v>
                </c:pt>
                <c:pt idx="3205">
                  <c:v>4010.7</c:v>
                </c:pt>
                <c:pt idx="3206">
                  <c:v>3987.44</c:v>
                </c:pt>
                <c:pt idx="3207">
                  <c:v>3991.87</c:v>
                </c:pt>
                <c:pt idx="3208">
                  <c:v>4011.13</c:v>
                </c:pt>
                <c:pt idx="3209">
                  <c:v>3984.55</c:v>
                </c:pt>
                <c:pt idx="3210">
                  <c:v>3977.86</c:v>
                </c:pt>
                <c:pt idx="3211">
                  <c:v>3995.63</c:v>
                </c:pt>
                <c:pt idx="3212">
                  <c:v>3996.66</c:v>
                </c:pt>
                <c:pt idx="3213">
                  <c:v>4025.24</c:v>
                </c:pt>
                <c:pt idx="3214">
                  <c:v>4024.95</c:v>
                </c:pt>
                <c:pt idx="3215">
                  <c:v>4031.07</c:v>
                </c:pt>
                <c:pt idx="3216">
                  <c:v>4042.28</c:v>
                </c:pt>
                <c:pt idx="3217">
                  <c:v>4029.43</c:v>
                </c:pt>
                <c:pt idx="3218">
                  <c:v>4017.52</c:v>
                </c:pt>
                <c:pt idx="3219">
                  <c:v>4010.93</c:v>
                </c:pt>
                <c:pt idx="3220">
                  <c:v>4008.62</c:v>
                </c:pt>
                <c:pt idx="3221">
                  <c:v>3963.95</c:v>
                </c:pt>
                <c:pt idx="3222">
                  <c:v>3956.85</c:v>
                </c:pt>
                <c:pt idx="3223">
                  <c:v>3961.55</c:v>
                </c:pt>
                <c:pt idx="3224">
                  <c:v>3962.66</c:v>
                </c:pt>
                <c:pt idx="3225">
                  <c:v>3926.54</c:v>
                </c:pt>
                <c:pt idx="3226">
                  <c:v>3926.26</c:v>
                </c:pt>
                <c:pt idx="3227">
                  <c:v>3960.12</c:v>
                </c:pt>
                <c:pt idx="3228">
                  <c:v>3889.17</c:v>
                </c:pt>
                <c:pt idx="3229">
                  <c:v>3849.1</c:v>
                </c:pt>
                <c:pt idx="3230">
                  <c:v>3907.32</c:v>
                </c:pt>
                <c:pt idx="3231">
                  <c:v>3941.42</c:v>
                </c:pt>
                <c:pt idx="3232">
                  <c:v>3957.18</c:v>
                </c:pt>
                <c:pt idx="3233">
                  <c:v>4010.58</c:v>
                </c:pt>
                <c:pt idx="3234">
                  <c:v>4044.24</c:v>
                </c:pt>
                <c:pt idx="3235">
                  <c:v>4033.34</c:v>
                </c:pt>
                <c:pt idx="3236">
                  <c:v>3972.07</c:v>
                </c:pt>
                <c:pt idx="3237">
                  <c:v>3969.65</c:v>
                </c:pt>
                <c:pt idx="3238">
                  <c:v>3965.78</c:v>
                </c:pt>
                <c:pt idx="3239">
                  <c:v>3976.66</c:v>
                </c:pt>
                <c:pt idx="3240">
                  <c:v>3957.42</c:v>
                </c:pt>
                <c:pt idx="3241">
                  <c:v>3949</c:v>
                </c:pt>
                <c:pt idx="3242">
                  <c:v>3943.97</c:v>
                </c:pt>
                <c:pt idx="3243">
                  <c:v>3974.23</c:v>
                </c:pt>
                <c:pt idx="3244">
                  <c:v>4008.71</c:v>
                </c:pt>
                <c:pt idx="3245">
                  <c:v>3992.76</c:v>
                </c:pt>
                <c:pt idx="3246">
                  <c:v>4031.35</c:v>
                </c:pt>
                <c:pt idx="3247">
                  <c:v>4036.92</c:v>
                </c:pt>
                <c:pt idx="3248">
                  <c:v>4041.1</c:v>
                </c:pt>
                <c:pt idx="3249">
                  <c:v>4032.88</c:v>
                </c:pt>
                <c:pt idx="3250">
                  <c:v>4032.74</c:v>
                </c:pt>
                <c:pt idx="3251">
                  <c:v>4052.17</c:v>
                </c:pt>
                <c:pt idx="3252">
                  <c:v>4033.05</c:v>
                </c:pt>
                <c:pt idx="3253">
                  <c:v>4031.75</c:v>
                </c:pt>
                <c:pt idx="3254">
                  <c:v>4000.16</c:v>
                </c:pt>
                <c:pt idx="3255">
                  <c:v>3976.41</c:v>
                </c:pt>
                <c:pt idx="3256">
                  <c:v>3998.06</c:v>
                </c:pt>
                <c:pt idx="3257">
                  <c:v>4025.84</c:v>
                </c:pt>
                <c:pt idx="3258">
                  <c:v>4022.67</c:v>
                </c:pt>
                <c:pt idx="3259">
                  <c:v>4000.89</c:v>
                </c:pt>
                <c:pt idx="3260">
                  <c:v>4011.58</c:v>
                </c:pt>
                <c:pt idx="3261">
                  <c:v>3986.46</c:v>
                </c:pt>
                <c:pt idx="3262">
                  <c:v>3991.66</c:v>
                </c:pt>
                <c:pt idx="3263">
                  <c:v>4022.71</c:v>
                </c:pt>
                <c:pt idx="3264">
                  <c:v>4021.51</c:v>
                </c:pt>
                <c:pt idx="3265">
                  <c:v>4041.59</c:v>
                </c:pt>
                <c:pt idx="3266">
                  <c:v>4015.66</c:v>
                </c:pt>
                <c:pt idx="3267">
                  <c:v>4024.35</c:v>
                </c:pt>
                <c:pt idx="3268">
                  <c:v>4011.2</c:v>
                </c:pt>
                <c:pt idx="3269">
                  <c:v>4008.02</c:v>
                </c:pt>
                <c:pt idx="3270">
                  <c:v>4001.79</c:v>
                </c:pt>
                <c:pt idx="3271">
                  <c:v>3967.57</c:v>
                </c:pt>
                <c:pt idx="3272">
                  <c:v>3939.29</c:v>
                </c:pt>
                <c:pt idx="3273">
                  <c:v>3947.11</c:v>
                </c:pt>
                <c:pt idx="3274">
                  <c:v>3955.01</c:v>
                </c:pt>
                <c:pt idx="3275">
                  <c:v>3956.85</c:v>
                </c:pt>
                <c:pt idx="3276">
                  <c:v>3937.99</c:v>
                </c:pt>
                <c:pt idx="3277">
                  <c:v>3877.86</c:v>
                </c:pt>
                <c:pt idx="3278">
                  <c:v>3860.55</c:v>
                </c:pt>
                <c:pt idx="3279">
                  <c:v>3885</c:v>
                </c:pt>
                <c:pt idx="3280">
                  <c:v>3874.93</c:v>
                </c:pt>
                <c:pt idx="3281">
                  <c:v>3885.32</c:v>
                </c:pt>
                <c:pt idx="3282">
                  <c:v>3881.87</c:v>
                </c:pt>
                <c:pt idx="3283">
                  <c:v>3873.33</c:v>
                </c:pt>
                <c:pt idx="3284">
                  <c:v>3875.61</c:v>
                </c:pt>
                <c:pt idx="3285">
                  <c:v>3926.61</c:v>
                </c:pt>
                <c:pt idx="3286">
                  <c:v>3930.33</c:v>
                </c:pt>
                <c:pt idx="3287">
                  <c:v>3972.45</c:v>
                </c:pt>
                <c:pt idx="3288">
                  <c:v>3964.69</c:v>
                </c:pt>
                <c:pt idx="3289">
                  <c:v>3979.34</c:v>
                </c:pt>
                <c:pt idx="3290">
                  <c:v>3938.92</c:v>
                </c:pt>
                <c:pt idx="3291">
                  <c:v>3942.79</c:v>
                </c:pt>
                <c:pt idx="3292">
                  <c:v>3980.87</c:v>
                </c:pt>
                <c:pt idx="3293">
                  <c:v>3989.33</c:v>
                </c:pt>
                <c:pt idx="3294">
                  <c:v>3994.22</c:v>
                </c:pt>
                <c:pt idx="3295">
                  <c:v>4023.03</c:v>
                </c:pt>
                <c:pt idx="3296">
                  <c:v>4017.65</c:v>
                </c:pt>
                <c:pt idx="3297">
                  <c:v>4022.97</c:v>
                </c:pt>
                <c:pt idx="3298">
                  <c:v>4001.87</c:v>
                </c:pt>
                <c:pt idx="3299">
                  <c:v>3980.35</c:v>
                </c:pt>
                <c:pt idx="3300">
                  <c:v>3984.48</c:v>
                </c:pt>
                <c:pt idx="3301">
                  <c:v>3960.87</c:v>
                </c:pt>
                <c:pt idx="3302">
                  <c:v>3969.78</c:v>
                </c:pt>
                <c:pt idx="3303">
                  <c:v>3967.63</c:v>
                </c:pt>
                <c:pt idx="3304">
                  <c:v>3967.81</c:v>
                </c:pt>
                <c:pt idx="3305">
                  <c:v>4020.93</c:v>
                </c:pt>
                <c:pt idx="3306">
                  <c:v>4062.13</c:v>
                </c:pt>
                <c:pt idx="3307">
                  <c:v>4078.16</c:v>
                </c:pt>
                <c:pt idx="3308">
                  <c:v>4083.85</c:v>
                </c:pt>
                <c:pt idx="3309">
                  <c:v>4094.44</c:v>
                </c:pt>
                <c:pt idx="3310">
                  <c:v>4089.35</c:v>
                </c:pt>
                <c:pt idx="3311">
                  <c:v>4067.94</c:v>
                </c:pt>
                <c:pt idx="3312">
                  <c:v>4053.33</c:v>
                </c:pt>
                <c:pt idx="3313">
                  <c:v>4041.64</c:v>
                </c:pt>
                <c:pt idx="3314">
                  <c:v>4041.97</c:v>
                </c:pt>
                <c:pt idx="3315">
                  <c:v>4035.53</c:v>
                </c:pt>
                <c:pt idx="3316">
                  <c:v>4025.31</c:v>
                </c:pt>
                <c:pt idx="3317">
                  <c:v>4024.89</c:v>
                </c:pt>
                <c:pt idx="3318">
                  <c:v>4042.21</c:v>
                </c:pt>
                <c:pt idx="3319">
                  <c:v>4050.55</c:v>
                </c:pt>
                <c:pt idx="3320">
                  <c:v>4053.95</c:v>
                </c:pt>
                <c:pt idx="3321">
                  <c:v>4028.03</c:v>
                </c:pt>
                <c:pt idx="3322">
                  <c:v>4027.37</c:v>
                </c:pt>
                <c:pt idx="3323">
                  <c:v>3996.45</c:v>
                </c:pt>
                <c:pt idx="3324">
                  <c:v>3954.69</c:v>
                </c:pt>
                <c:pt idx="3325">
                  <c:v>3952.59</c:v>
                </c:pt>
                <c:pt idx="3326">
                  <c:v>3972.73</c:v>
                </c:pt>
                <c:pt idx="3327">
                  <c:v>3980.09</c:v>
                </c:pt>
                <c:pt idx="3328">
                  <c:v>3991.84</c:v>
                </c:pt>
                <c:pt idx="3329">
                  <c:v>3985</c:v>
                </c:pt>
                <c:pt idx="3330">
                  <c:v>4002.08</c:v>
                </c:pt>
                <c:pt idx="3331">
                  <c:v>4021.46</c:v>
                </c:pt>
                <c:pt idx="3332">
                  <c:v>4027.49</c:v>
                </c:pt>
                <c:pt idx="3333">
                  <c:v>4020.99</c:v>
                </c:pt>
                <c:pt idx="3334">
                  <c:v>3996.95</c:v>
                </c:pt>
                <c:pt idx="3335">
                  <c:v>4010.38</c:v>
                </c:pt>
                <c:pt idx="3336">
                  <c:v>4042.23</c:v>
                </c:pt>
                <c:pt idx="3337">
                  <c:v>4046.7</c:v>
                </c:pt>
                <c:pt idx="3338">
                  <c:v>4099.93</c:v>
                </c:pt>
                <c:pt idx="3339">
                  <c:v>4055.53</c:v>
                </c:pt>
                <c:pt idx="3340">
                  <c:v>4055.94</c:v>
                </c:pt>
                <c:pt idx="3341">
                  <c:v>4054.08</c:v>
                </c:pt>
                <c:pt idx="3342">
                  <c:v>4077.56</c:v>
                </c:pt>
                <c:pt idx="3343">
                  <c:v>4068.86</c:v>
                </c:pt>
                <c:pt idx="3344">
                  <c:v>4028.72</c:v>
                </c:pt>
                <c:pt idx="3345">
                  <c:v>4026.97</c:v>
                </c:pt>
                <c:pt idx="3346">
                  <c:v>4038.02</c:v>
                </c:pt>
                <c:pt idx="3347">
                  <c:v>3997.38</c:v>
                </c:pt>
                <c:pt idx="3348">
                  <c:v>4009.5</c:v>
                </c:pt>
                <c:pt idx="3349">
                  <c:v>4013.05</c:v>
                </c:pt>
                <c:pt idx="3350">
                  <c:v>4024.36</c:v>
                </c:pt>
                <c:pt idx="3351">
                  <c:v>4010.55</c:v>
                </c:pt>
                <c:pt idx="3352">
                  <c:v>3959.42</c:v>
                </c:pt>
                <c:pt idx="3353">
                  <c:v>3925.83</c:v>
                </c:pt>
                <c:pt idx="3354">
                  <c:v>3928.03</c:v>
                </c:pt>
                <c:pt idx="3355">
                  <c:v>3910.14</c:v>
                </c:pt>
                <c:pt idx="3356">
                  <c:v>3940.77</c:v>
                </c:pt>
                <c:pt idx="3357">
                  <c:v>3899.31</c:v>
                </c:pt>
                <c:pt idx="3358">
                  <c:v>3935.25</c:v>
                </c:pt>
                <c:pt idx="3359">
                  <c:v>3953.23</c:v>
                </c:pt>
                <c:pt idx="3360">
                  <c:v>3954.61</c:v>
                </c:pt>
                <c:pt idx="3361">
                  <c:v>3959.09</c:v>
                </c:pt>
                <c:pt idx="3362">
                  <c:v>3975.46</c:v>
                </c:pt>
                <c:pt idx="3363">
                  <c:v>4010.24</c:v>
                </c:pt>
                <c:pt idx="3364">
                  <c:v>4020.04</c:v>
                </c:pt>
                <c:pt idx="3365">
                  <c:v>4024.72</c:v>
                </c:pt>
                <c:pt idx="3366">
                  <c:v>4019.6</c:v>
                </c:pt>
                <c:pt idx="3367">
                  <c:v>4016.29</c:v>
                </c:pt>
                <c:pt idx="3368">
                  <c:v>4046.55</c:v>
                </c:pt>
                <c:pt idx="3369">
                  <c:v>4049.36</c:v>
                </c:pt>
                <c:pt idx="3370">
                  <c:v>4066.8</c:v>
                </c:pt>
                <c:pt idx="3371">
                  <c:v>4080.77</c:v>
                </c:pt>
                <c:pt idx="3372">
                  <c:v>4067.78</c:v>
                </c:pt>
                <c:pt idx="3373">
                  <c:v>4099.21</c:v>
                </c:pt>
                <c:pt idx="3374">
                  <c:v>4078.97</c:v>
                </c:pt>
                <c:pt idx="3375">
                  <c:v>4057.92</c:v>
                </c:pt>
                <c:pt idx="3376">
                  <c:v>4075.17</c:v>
                </c:pt>
                <c:pt idx="3377">
                  <c:v>4074.03</c:v>
                </c:pt>
                <c:pt idx="3378">
                  <c:v>4087.78</c:v>
                </c:pt>
                <c:pt idx="3379">
                  <c:v>4093.61</c:v>
                </c:pt>
                <c:pt idx="3380">
                  <c:v>4130.66</c:v>
                </c:pt>
                <c:pt idx="3381">
                  <c:v>4133.84</c:v>
                </c:pt>
                <c:pt idx="3382">
                  <c:v>4133.38</c:v>
                </c:pt>
                <c:pt idx="3383">
                  <c:v>4116.67</c:v>
                </c:pt>
                <c:pt idx="3384">
                  <c:v>4101.16</c:v>
                </c:pt>
                <c:pt idx="3385">
                  <c:v>4134.3500000000004</c:v>
                </c:pt>
                <c:pt idx="3386">
                  <c:v>4142.96</c:v>
                </c:pt>
                <c:pt idx="3387">
                  <c:v>4170.1000000000004</c:v>
                </c:pt>
                <c:pt idx="3388">
                  <c:v>4158.07</c:v>
                </c:pt>
                <c:pt idx="3389">
                  <c:v>4183.76</c:v>
                </c:pt>
                <c:pt idx="3390">
                  <c:v>4199.0200000000004</c:v>
                </c:pt>
                <c:pt idx="3391">
                  <c:v>4209.49</c:v>
                </c:pt>
                <c:pt idx="3392">
                  <c:v>4223.41</c:v>
                </c:pt>
                <c:pt idx="3393">
                  <c:v>4220.79</c:v>
                </c:pt>
                <c:pt idx="3394">
                  <c:v>4212.66</c:v>
                </c:pt>
                <c:pt idx="3395">
                  <c:v>4216.72</c:v>
                </c:pt>
                <c:pt idx="3396">
                  <c:v>4236.7</c:v>
                </c:pt>
                <c:pt idx="3397">
                  <c:v>4266.3</c:v>
                </c:pt>
                <c:pt idx="3398">
                  <c:v>4278.2700000000004</c:v>
                </c:pt>
                <c:pt idx="3399">
                  <c:v>4263.3500000000004</c:v>
                </c:pt>
                <c:pt idx="3400">
                  <c:v>4253.7299999999996</c:v>
                </c:pt>
                <c:pt idx="3401">
                  <c:v>4244.68</c:v>
                </c:pt>
                <c:pt idx="3402">
                  <c:v>4237.1899999999996</c:v>
                </c:pt>
                <c:pt idx="3403">
                  <c:v>4232.63</c:v>
                </c:pt>
                <c:pt idx="3404">
                  <c:v>4219.2700000000004</c:v>
                </c:pt>
                <c:pt idx="3405">
                  <c:v>4252.45</c:v>
                </c:pt>
                <c:pt idx="3406">
                  <c:v>4301.5200000000004</c:v>
                </c:pt>
                <c:pt idx="3407">
                  <c:v>4295.22</c:v>
                </c:pt>
                <c:pt idx="3408">
                  <c:v>4294.5</c:v>
                </c:pt>
                <c:pt idx="3409">
                  <c:v>4285.78</c:v>
                </c:pt>
                <c:pt idx="3410">
                  <c:v>4294.67</c:v>
                </c:pt>
                <c:pt idx="3411">
                  <c:v>4291.6400000000003</c:v>
                </c:pt>
                <c:pt idx="3412">
                  <c:v>4288.7299999999996</c:v>
                </c:pt>
                <c:pt idx="3413">
                  <c:v>4300.45</c:v>
                </c:pt>
                <c:pt idx="3414">
                  <c:v>4289.74</c:v>
                </c:pt>
                <c:pt idx="3415">
                  <c:v>4282.84</c:v>
                </c:pt>
                <c:pt idx="3416">
                  <c:v>4271.72</c:v>
                </c:pt>
                <c:pt idx="3417">
                  <c:v>4275.16</c:v>
                </c:pt>
                <c:pt idx="3418">
                  <c:v>4244.03</c:v>
                </c:pt>
                <c:pt idx="3419">
                  <c:v>4226.6899999999996</c:v>
                </c:pt>
                <c:pt idx="3420">
                  <c:v>4245.8</c:v>
                </c:pt>
                <c:pt idx="3421">
                  <c:v>4244.08</c:v>
                </c:pt>
                <c:pt idx="3422">
                  <c:v>4266.34</c:v>
                </c:pt>
                <c:pt idx="3423">
                  <c:v>4297.95</c:v>
                </c:pt>
                <c:pt idx="3424">
                  <c:v>4313.57</c:v>
                </c:pt>
                <c:pt idx="3425">
                  <c:v>4312.75</c:v>
                </c:pt>
                <c:pt idx="3426">
                  <c:v>4303.26</c:v>
                </c:pt>
                <c:pt idx="3427">
                  <c:v>4292.8900000000003</c:v>
                </c:pt>
                <c:pt idx="3428">
                  <c:v>4309.66</c:v>
                </c:pt>
                <c:pt idx="3429">
                  <c:v>4320.22</c:v>
                </c:pt>
                <c:pt idx="3430">
                  <c:v>4357.1499999999996</c:v>
                </c:pt>
                <c:pt idx="3431">
                  <c:v>4358.33</c:v>
                </c:pt>
                <c:pt idx="3432">
                  <c:v>4330.84</c:v>
                </c:pt>
                <c:pt idx="3433">
                  <c:v>4332.74</c:v>
                </c:pt>
                <c:pt idx="3434">
                  <c:v>4336.92</c:v>
                </c:pt>
                <c:pt idx="3435">
                  <c:v>4370.3</c:v>
                </c:pt>
                <c:pt idx="3436">
                  <c:v>4378.68</c:v>
                </c:pt>
                <c:pt idx="3437">
                  <c:v>4419.76</c:v>
                </c:pt>
                <c:pt idx="3438">
                  <c:v>4443.7299999999996</c:v>
                </c:pt>
                <c:pt idx="3439">
                  <c:v>4430.84</c:v>
                </c:pt>
                <c:pt idx="3440">
                  <c:v>4419.2700000000004</c:v>
                </c:pt>
                <c:pt idx="3441">
                  <c:v>4390.7700000000004</c:v>
                </c:pt>
                <c:pt idx="3442">
                  <c:v>4398.34</c:v>
                </c:pt>
                <c:pt idx="3443">
                  <c:v>4411.7700000000004</c:v>
                </c:pt>
                <c:pt idx="3444">
                  <c:v>4385.53</c:v>
                </c:pt>
                <c:pt idx="3445">
                  <c:v>4273.3500000000004</c:v>
                </c:pt>
                <c:pt idx="3446">
                  <c:v>4249.58</c:v>
                </c:pt>
                <c:pt idx="3447">
                  <c:v>4242.3599999999997</c:v>
                </c:pt>
                <c:pt idx="3448">
                  <c:v>4261.07</c:v>
                </c:pt>
                <c:pt idx="3449">
                  <c:v>4253.3599999999997</c:v>
                </c:pt>
                <c:pt idx="3450">
                  <c:v>4250.6899999999996</c:v>
                </c:pt>
                <c:pt idx="3451">
                  <c:v>4307.99</c:v>
                </c:pt>
                <c:pt idx="3452">
                  <c:v>4328.95</c:v>
                </c:pt>
                <c:pt idx="3453">
                  <c:v>4342.87</c:v>
                </c:pt>
                <c:pt idx="3454">
                  <c:v>4337.18</c:v>
                </c:pt>
                <c:pt idx="3455">
                  <c:v>4386.7299999999996</c:v>
                </c:pt>
                <c:pt idx="3456">
                  <c:v>4406.8</c:v>
                </c:pt>
                <c:pt idx="3457">
                  <c:v>4391.07</c:v>
                </c:pt>
                <c:pt idx="3458">
                  <c:v>4382.51</c:v>
                </c:pt>
                <c:pt idx="3459">
                  <c:v>4450.46</c:v>
                </c:pt>
                <c:pt idx="3460">
                  <c:v>4453.1000000000004</c:v>
                </c:pt>
                <c:pt idx="3461">
                  <c:v>4475.25</c:v>
                </c:pt>
                <c:pt idx="3462">
                  <c:v>4460.4399999999996</c:v>
                </c:pt>
                <c:pt idx="3463">
                  <c:v>4427.79</c:v>
                </c:pt>
                <c:pt idx="3464">
                  <c:v>4442.6499999999996</c:v>
                </c:pt>
                <c:pt idx="3465">
                  <c:v>4440.21</c:v>
                </c:pt>
                <c:pt idx="3466">
                  <c:v>4410.9799999999996</c:v>
                </c:pt>
                <c:pt idx="3467">
                  <c:v>4436.83</c:v>
                </c:pt>
                <c:pt idx="3468">
                  <c:v>4419.88</c:v>
                </c:pt>
                <c:pt idx="3469">
                  <c:v>4398.63</c:v>
                </c:pt>
                <c:pt idx="3470">
                  <c:v>4396.6499999999996</c:v>
                </c:pt>
                <c:pt idx="3471">
                  <c:v>4390.3999999999996</c:v>
                </c:pt>
                <c:pt idx="3472">
                  <c:v>4416.32</c:v>
                </c:pt>
                <c:pt idx="3473">
                  <c:v>4398.59</c:v>
                </c:pt>
                <c:pt idx="3474">
                  <c:v>4421.22</c:v>
                </c:pt>
                <c:pt idx="3475">
                  <c:v>4435.25</c:v>
                </c:pt>
                <c:pt idx="3476">
                  <c:v>4444.3</c:v>
                </c:pt>
                <c:pt idx="3477">
                  <c:v>4430.24</c:v>
                </c:pt>
                <c:pt idx="3478">
                  <c:v>4343.59</c:v>
                </c:pt>
                <c:pt idx="3479">
                  <c:v>4347.57</c:v>
                </c:pt>
                <c:pt idx="3480">
                  <c:v>4325.95</c:v>
                </c:pt>
                <c:pt idx="3481">
                  <c:v>4340.3500000000004</c:v>
                </c:pt>
                <c:pt idx="3482">
                  <c:v>4330.1000000000004</c:v>
                </c:pt>
                <c:pt idx="3483">
                  <c:v>4382.6899999999996</c:v>
                </c:pt>
                <c:pt idx="3484">
                  <c:v>4399.2</c:v>
                </c:pt>
                <c:pt idx="3485">
                  <c:v>4398.47</c:v>
                </c:pt>
                <c:pt idx="3486">
                  <c:v>4389.9799999999996</c:v>
                </c:pt>
                <c:pt idx="3487">
                  <c:v>4393.6899999999996</c:v>
                </c:pt>
                <c:pt idx="3488">
                  <c:v>4377.8999999999996</c:v>
                </c:pt>
                <c:pt idx="3489">
                  <c:v>4355.34</c:v>
                </c:pt>
                <c:pt idx="3490">
                  <c:v>4345.83</c:v>
                </c:pt>
                <c:pt idx="3491">
                  <c:v>4316.41</c:v>
                </c:pt>
                <c:pt idx="3492">
                  <c:v>4291.95</c:v>
                </c:pt>
                <c:pt idx="3493">
                  <c:v>4249.46</c:v>
                </c:pt>
                <c:pt idx="3494">
                  <c:v>4285.54</c:v>
                </c:pt>
                <c:pt idx="3495">
                  <c:v>4288.18</c:v>
                </c:pt>
                <c:pt idx="3496">
                  <c:v>4298.33</c:v>
                </c:pt>
                <c:pt idx="3497">
                  <c:v>4316.12</c:v>
                </c:pt>
                <c:pt idx="3498">
                  <c:v>4336.62</c:v>
                </c:pt>
                <c:pt idx="3499">
                  <c:v>4360.09</c:v>
                </c:pt>
                <c:pt idx="3500">
                  <c:v>4375.5200000000004</c:v>
                </c:pt>
                <c:pt idx="3501">
                  <c:v>4366.6499999999996</c:v>
                </c:pt>
                <c:pt idx="3502">
                  <c:v>4357.21</c:v>
                </c:pt>
                <c:pt idx="3503">
                  <c:v>4363.49</c:v>
                </c:pt>
                <c:pt idx="3504">
                  <c:v>4376.21</c:v>
                </c:pt>
                <c:pt idx="3505">
                  <c:v>4379.2700000000004</c:v>
                </c:pt>
                <c:pt idx="3506">
                  <c:v>4331.18</c:v>
                </c:pt>
                <c:pt idx="3507">
                  <c:v>4330.43</c:v>
                </c:pt>
                <c:pt idx="3508">
                  <c:v>4334.8599999999997</c:v>
                </c:pt>
                <c:pt idx="3509">
                  <c:v>4335.0600000000004</c:v>
                </c:pt>
                <c:pt idx="3510">
                  <c:v>4394.82</c:v>
                </c:pt>
                <c:pt idx="3511">
                  <c:v>4428.82</c:v>
                </c:pt>
                <c:pt idx="3512">
                  <c:v>4394.21</c:v>
                </c:pt>
                <c:pt idx="3513">
                  <c:v>4406.0200000000004</c:v>
                </c:pt>
                <c:pt idx="3514">
                  <c:v>4415.92</c:v>
                </c:pt>
                <c:pt idx="3515">
                  <c:v>4458.49</c:v>
                </c:pt>
                <c:pt idx="3516">
                  <c:v>4454.66</c:v>
                </c:pt>
                <c:pt idx="3517">
                  <c:v>4438.55</c:v>
                </c:pt>
                <c:pt idx="3518">
                  <c:v>4465.8599999999997</c:v>
                </c:pt>
                <c:pt idx="3519">
                  <c:v>4471.1000000000004</c:v>
                </c:pt>
                <c:pt idx="3520">
                  <c:v>4461.16</c:v>
                </c:pt>
                <c:pt idx="3521">
                  <c:v>4436.83</c:v>
                </c:pt>
                <c:pt idx="3522">
                  <c:v>4408.58</c:v>
                </c:pt>
                <c:pt idx="3523">
                  <c:v>4374.33</c:v>
                </c:pt>
                <c:pt idx="3524">
                  <c:v>4383.88</c:v>
                </c:pt>
                <c:pt idx="3525">
                  <c:v>4378.78</c:v>
                </c:pt>
                <c:pt idx="3526">
                  <c:v>4393.42</c:v>
                </c:pt>
                <c:pt idx="3527">
                  <c:v>4401.01</c:v>
                </c:pt>
                <c:pt idx="3528">
                  <c:v>4394.28</c:v>
                </c:pt>
                <c:pt idx="3529">
                  <c:v>4403.2299999999996</c:v>
                </c:pt>
                <c:pt idx="3530">
                  <c:v>4410.2700000000004</c:v>
                </c:pt>
                <c:pt idx="3531">
                  <c:v>4370.46</c:v>
                </c:pt>
                <c:pt idx="3532">
                  <c:v>4388.8</c:v>
                </c:pt>
                <c:pt idx="3533">
                  <c:v>4383.8</c:v>
                </c:pt>
                <c:pt idx="3534">
                  <c:v>4364.2700000000004</c:v>
                </c:pt>
                <c:pt idx="3535">
                  <c:v>4393.0200000000004</c:v>
                </c:pt>
                <c:pt idx="3536">
                  <c:v>4407.92</c:v>
                </c:pt>
                <c:pt idx="3537">
                  <c:v>4451.6499999999996</c:v>
                </c:pt>
                <c:pt idx="3538">
                  <c:v>4443.29</c:v>
                </c:pt>
                <c:pt idx="3539">
                  <c:v>4449.57</c:v>
                </c:pt>
                <c:pt idx="3540">
                  <c:v>4445.95</c:v>
                </c:pt>
                <c:pt idx="3541">
                  <c:v>4421.4399999999996</c:v>
                </c:pt>
                <c:pt idx="3542">
                  <c:v>4388.0600000000004</c:v>
                </c:pt>
                <c:pt idx="3543">
                  <c:v>4392.49</c:v>
                </c:pt>
                <c:pt idx="3544">
                  <c:v>4436.87</c:v>
                </c:pt>
                <c:pt idx="3545">
                  <c:v>4438.84</c:v>
                </c:pt>
                <c:pt idx="3546">
                  <c:v>4450.38</c:v>
                </c:pt>
                <c:pt idx="3547">
                  <c:v>4445.82</c:v>
                </c:pt>
                <c:pt idx="3548">
                  <c:v>4465.38</c:v>
                </c:pt>
                <c:pt idx="3549">
                  <c:v>4456.76</c:v>
                </c:pt>
                <c:pt idx="3550">
                  <c:v>4426.63</c:v>
                </c:pt>
                <c:pt idx="3551">
                  <c:v>4420.3900000000003</c:v>
                </c:pt>
                <c:pt idx="3552">
                  <c:v>4431.7299999999996</c:v>
                </c:pt>
                <c:pt idx="3553">
                  <c:v>4428.17</c:v>
                </c:pt>
                <c:pt idx="3554">
                  <c:v>4403.1899999999996</c:v>
                </c:pt>
                <c:pt idx="3555">
                  <c:v>4425.2299999999996</c:v>
                </c:pt>
                <c:pt idx="3556">
                  <c:v>4447.05</c:v>
                </c:pt>
                <c:pt idx="3557">
                  <c:v>4439.1499999999996</c:v>
                </c:pt>
                <c:pt idx="3558">
                  <c:v>4433.41</c:v>
                </c:pt>
                <c:pt idx="3559">
                  <c:v>4458.22</c:v>
                </c:pt>
                <c:pt idx="3560">
                  <c:v>4443.28</c:v>
                </c:pt>
                <c:pt idx="3561">
                  <c:v>4461.7</c:v>
                </c:pt>
                <c:pt idx="3562">
                  <c:v>4456.8999999999996</c:v>
                </c:pt>
                <c:pt idx="3563">
                  <c:v>4455.97</c:v>
                </c:pt>
                <c:pt idx="3564">
                  <c:v>4451.83</c:v>
                </c:pt>
                <c:pt idx="3565">
                  <c:v>4461.01</c:v>
                </c:pt>
                <c:pt idx="3566">
                  <c:v>4477.53</c:v>
                </c:pt>
                <c:pt idx="3567">
                  <c:v>4469.2700000000004</c:v>
                </c:pt>
                <c:pt idx="3568">
                  <c:v>4477.4399999999996</c:v>
                </c:pt>
                <c:pt idx="3569">
                  <c:v>4463.03</c:v>
                </c:pt>
                <c:pt idx="3570">
                  <c:v>4472.5200000000004</c:v>
                </c:pt>
                <c:pt idx="3571">
                  <c:v>4492.47</c:v>
                </c:pt>
                <c:pt idx="3572">
                  <c:v>4509.28</c:v>
                </c:pt>
                <c:pt idx="3573">
                  <c:v>4537.2299999999996</c:v>
                </c:pt>
                <c:pt idx="3574">
                  <c:v>4536.28</c:v>
                </c:pt>
                <c:pt idx="3575">
                  <c:v>4536.79</c:v>
                </c:pt>
                <c:pt idx="3576">
                  <c:v>4530.7700000000004</c:v>
                </c:pt>
                <c:pt idx="3577">
                  <c:v>4566.72</c:v>
                </c:pt>
                <c:pt idx="3578">
                  <c:v>4570.2299999999996</c:v>
                </c:pt>
                <c:pt idx="3579">
                  <c:v>4575.3599999999997</c:v>
                </c:pt>
                <c:pt idx="3580">
                  <c:v>4569.72</c:v>
                </c:pt>
                <c:pt idx="3581">
                  <c:v>4583.2700000000004</c:v>
                </c:pt>
                <c:pt idx="3582">
                  <c:v>4601.55</c:v>
                </c:pt>
                <c:pt idx="3583">
                  <c:v>4606.97</c:v>
                </c:pt>
                <c:pt idx="3584">
                  <c:v>4596.12</c:v>
                </c:pt>
                <c:pt idx="3585">
                  <c:v>4598.75</c:v>
                </c:pt>
                <c:pt idx="3586">
                  <c:v>4563.3999999999996</c:v>
                </c:pt>
                <c:pt idx="3587">
                  <c:v>4533.57</c:v>
                </c:pt>
                <c:pt idx="3588">
                  <c:v>4549.72</c:v>
                </c:pt>
                <c:pt idx="3589">
                  <c:v>4589.16</c:v>
                </c:pt>
                <c:pt idx="3590">
                  <c:v>4587.68</c:v>
                </c:pt>
                <c:pt idx="3591">
                  <c:v>4566.32</c:v>
                </c:pt>
                <c:pt idx="3592">
                  <c:v>4582.04</c:v>
                </c:pt>
                <c:pt idx="3593">
                  <c:v>4570.92</c:v>
                </c:pt>
                <c:pt idx="3594">
                  <c:v>4565.93</c:v>
                </c:pt>
                <c:pt idx="3595">
                  <c:v>4537.78</c:v>
                </c:pt>
                <c:pt idx="3596">
                  <c:v>4515.0600000000004</c:v>
                </c:pt>
                <c:pt idx="3597">
                  <c:v>4549.9799999999996</c:v>
                </c:pt>
                <c:pt idx="3598">
                  <c:v>4570.57</c:v>
                </c:pt>
                <c:pt idx="3599">
                  <c:v>4576.47</c:v>
                </c:pt>
                <c:pt idx="3600">
                  <c:v>4610.51</c:v>
                </c:pt>
                <c:pt idx="3601">
                  <c:v>4614.08</c:v>
                </c:pt>
                <c:pt idx="3602">
                  <c:v>4606.04</c:v>
                </c:pt>
                <c:pt idx="3603">
                  <c:v>4601.84</c:v>
                </c:pt>
                <c:pt idx="3604">
                  <c:v>4619.87</c:v>
                </c:pt>
                <c:pt idx="3605">
                  <c:v>4621.1000000000004</c:v>
                </c:pt>
                <c:pt idx="3606">
                  <c:v>4618.12</c:v>
                </c:pt>
                <c:pt idx="3607">
                  <c:v>4617.7700000000004</c:v>
                </c:pt>
                <c:pt idx="3608">
                  <c:v>4603.12</c:v>
                </c:pt>
                <c:pt idx="3609">
                  <c:v>4609.82</c:v>
                </c:pt>
                <c:pt idx="3610">
                  <c:v>4618.92</c:v>
                </c:pt>
                <c:pt idx="3611">
                  <c:v>4627.93</c:v>
                </c:pt>
                <c:pt idx="3612">
                  <c:v>4636.6000000000004</c:v>
                </c:pt>
                <c:pt idx="3613">
                  <c:v>4679.37</c:v>
                </c:pt>
                <c:pt idx="3614">
                  <c:v>4701.68</c:v>
                </c:pt>
                <c:pt idx="3615">
                  <c:v>4689.3599999999997</c:v>
                </c:pt>
                <c:pt idx="3616">
                  <c:v>4650.9799999999996</c:v>
                </c:pt>
                <c:pt idx="3617">
                  <c:v>4646.01</c:v>
                </c:pt>
                <c:pt idx="3618">
                  <c:v>4642.7</c:v>
                </c:pt>
                <c:pt idx="3619">
                  <c:v>4630.8599999999997</c:v>
                </c:pt>
                <c:pt idx="3620">
                  <c:v>4631.16</c:v>
                </c:pt>
                <c:pt idx="3621">
                  <c:v>4626.8500000000004</c:v>
                </c:pt>
                <c:pt idx="3622">
                  <c:v>4633.3599999999997</c:v>
                </c:pt>
                <c:pt idx="3623">
                  <c:v>4660.54</c:v>
                </c:pt>
                <c:pt idx="3624">
                  <c:v>4672.7700000000004</c:v>
                </c:pt>
                <c:pt idx="3625">
                  <c:v>4685.12</c:v>
                </c:pt>
                <c:pt idx="3626">
                  <c:v>4679.92</c:v>
                </c:pt>
                <c:pt idx="3627">
                  <c:v>4623.84</c:v>
                </c:pt>
                <c:pt idx="3628">
                  <c:v>4561.4799999999996</c:v>
                </c:pt>
                <c:pt idx="3629">
                  <c:v>4575.2700000000004</c:v>
                </c:pt>
                <c:pt idx="3630">
                  <c:v>4589.1099999999997</c:v>
                </c:pt>
                <c:pt idx="3631">
                  <c:v>4596.7700000000004</c:v>
                </c:pt>
                <c:pt idx="3632">
                  <c:v>4628.16</c:v>
                </c:pt>
                <c:pt idx="3633">
                  <c:v>4623.47</c:v>
                </c:pt>
                <c:pt idx="3634">
                  <c:v>4647.59</c:v>
                </c:pt>
                <c:pt idx="3635">
                  <c:v>4624.93</c:v>
                </c:pt>
                <c:pt idx="3636">
                  <c:v>4642.6400000000003</c:v>
                </c:pt>
                <c:pt idx="3637">
                  <c:v>4619.17</c:v>
                </c:pt>
                <c:pt idx="3638">
                  <c:v>4601.2700000000004</c:v>
                </c:pt>
                <c:pt idx="3639">
                  <c:v>4587.6499999999996</c:v>
                </c:pt>
                <c:pt idx="3640">
                  <c:v>4539.0200000000004</c:v>
                </c:pt>
                <c:pt idx="3641">
                  <c:v>4560.47</c:v>
                </c:pt>
                <c:pt idx="3642">
                  <c:v>4581.74</c:v>
                </c:pt>
                <c:pt idx="3643">
                  <c:v>4591.76</c:v>
                </c:pt>
                <c:pt idx="3644">
                  <c:v>4581.62</c:v>
                </c:pt>
                <c:pt idx="3645">
                  <c:v>4583.82</c:v>
                </c:pt>
                <c:pt idx="3646">
                  <c:v>4598.29</c:v>
                </c:pt>
                <c:pt idx="3647">
                  <c:v>4608.63</c:v>
                </c:pt>
                <c:pt idx="3648">
                  <c:v>4625.34</c:v>
                </c:pt>
                <c:pt idx="3649">
                  <c:v>4637.9399999999996</c:v>
                </c:pt>
                <c:pt idx="3650">
                  <c:v>4642</c:v>
                </c:pt>
                <c:pt idx="3651">
                  <c:v>4638.72</c:v>
                </c:pt>
                <c:pt idx="3652">
                  <c:v>4616.1899999999996</c:v>
                </c:pt>
                <c:pt idx="3653">
                  <c:v>4614.34</c:v>
                </c:pt>
                <c:pt idx="3654">
                  <c:v>4622.6099999999997</c:v>
                </c:pt>
                <c:pt idx="3655">
                  <c:v>4593.41</c:v>
                </c:pt>
                <c:pt idx="3656">
                  <c:v>4584.1899999999996</c:v>
                </c:pt>
                <c:pt idx="3657">
                  <c:v>4598.55</c:v>
                </c:pt>
                <c:pt idx="3658">
                  <c:v>4624.17</c:v>
                </c:pt>
                <c:pt idx="3659">
                  <c:v>4623.21</c:v>
                </c:pt>
                <c:pt idx="3660">
                  <c:v>4610.3100000000004</c:v>
                </c:pt>
                <c:pt idx="3661">
                  <c:v>4627.07</c:v>
                </c:pt>
                <c:pt idx="3662">
                  <c:v>4633.18</c:v>
                </c:pt>
                <c:pt idx="3663">
                  <c:v>4657.84</c:v>
                </c:pt>
                <c:pt idx="3664">
                  <c:v>4666.2</c:v>
                </c:pt>
                <c:pt idx="3665">
                  <c:v>4674.03</c:v>
                </c:pt>
                <c:pt idx="3666">
                  <c:v>4662</c:v>
                </c:pt>
                <c:pt idx="3667">
                  <c:v>4657.83</c:v>
                </c:pt>
                <c:pt idx="3668">
                  <c:v>4641.2299999999996</c:v>
                </c:pt>
                <c:pt idx="3669">
                  <c:v>4652.2299999999996</c:v>
                </c:pt>
                <c:pt idx="3670">
                  <c:v>4660.4399999999996</c:v>
                </c:pt>
                <c:pt idx="3671">
                  <c:v>4655.78</c:v>
                </c:pt>
                <c:pt idx="3672">
                  <c:v>4677.28</c:v>
                </c:pt>
                <c:pt idx="3673">
                  <c:v>4717.1899999999996</c:v>
                </c:pt>
                <c:pt idx="3674">
                  <c:v>4710.0200000000004</c:v>
                </c:pt>
                <c:pt idx="3675">
                  <c:v>4715.21</c:v>
                </c:pt>
                <c:pt idx="3676">
                  <c:v>4705.93</c:v>
                </c:pt>
                <c:pt idx="3677">
                  <c:v>4728.49</c:v>
                </c:pt>
                <c:pt idx="3678">
                  <c:v>4719.67</c:v>
                </c:pt>
                <c:pt idx="3679">
                  <c:v>4725.1000000000004</c:v>
                </c:pt>
                <c:pt idx="3680">
                  <c:v>4722.51</c:v>
                </c:pt>
                <c:pt idx="3681">
                  <c:v>4727.78</c:v>
                </c:pt>
                <c:pt idx="3682">
                  <c:v>4728.8999999999996</c:v>
                </c:pt>
                <c:pt idx="3683">
                  <c:v>4704.3900000000003</c:v>
                </c:pt>
                <c:pt idx="3684">
                  <c:v>4691.46</c:v>
                </c:pt>
                <c:pt idx="3685">
                  <c:v>4711.58</c:v>
                </c:pt>
                <c:pt idx="3686">
                  <c:v>4747.47</c:v>
                </c:pt>
                <c:pt idx="3687">
                  <c:v>4767.91</c:v>
                </c:pt>
                <c:pt idx="3688">
                  <c:v>4798.07</c:v>
                </c:pt>
                <c:pt idx="3689">
                  <c:v>4783.66</c:v>
                </c:pt>
                <c:pt idx="3690">
                  <c:v>4804.3100000000004</c:v>
                </c:pt>
                <c:pt idx="3691">
                  <c:v>4794.47</c:v>
                </c:pt>
                <c:pt idx="3692">
                  <c:v>4685.1400000000003</c:v>
                </c:pt>
                <c:pt idx="3693">
                  <c:v>4697.28</c:v>
                </c:pt>
                <c:pt idx="3694">
                  <c:v>4701.42</c:v>
                </c:pt>
                <c:pt idx="3695">
                  <c:v>4719.0600000000004</c:v>
                </c:pt>
                <c:pt idx="3696">
                  <c:v>4690</c:v>
                </c:pt>
                <c:pt idx="3697">
                  <c:v>4692.0600000000004</c:v>
                </c:pt>
                <c:pt idx="3698">
                  <c:v>4694.1899999999996</c:v>
                </c:pt>
                <c:pt idx="3699">
                  <c:v>4717.3999999999996</c:v>
                </c:pt>
                <c:pt idx="3700">
                  <c:v>4723.8100000000004</c:v>
                </c:pt>
                <c:pt idx="3701">
                  <c:v>4702.8900000000003</c:v>
                </c:pt>
                <c:pt idx="3702">
                  <c:v>4677.01</c:v>
                </c:pt>
                <c:pt idx="3703">
                  <c:v>4705.3900000000003</c:v>
                </c:pt>
                <c:pt idx="3704">
                  <c:v>4698.92</c:v>
                </c:pt>
                <c:pt idx="3705">
                  <c:v>4640.8500000000004</c:v>
                </c:pt>
                <c:pt idx="3706">
                  <c:v>4659.41</c:v>
                </c:pt>
                <c:pt idx="3707">
                  <c:v>4678.3900000000003</c:v>
                </c:pt>
                <c:pt idx="3708">
                  <c:v>4653.01</c:v>
                </c:pt>
                <c:pt idx="3709">
                  <c:v>4643.3100000000004</c:v>
                </c:pt>
                <c:pt idx="3710">
                  <c:v>4633.47</c:v>
                </c:pt>
                <c:pt idx="3711">
                  <c:v>4654.83</c:v>
                </c:pt>
                <c:pt idx="3712">
                  <c:v>4679.6000000000004</c:v>
                </c:pt>
                <c:pt idx="3713">
                  <c:v>4668.6499999999996</c:v>
                </c:pt>
                <c:pt idx="3714">
                  <c:v>4673.9399999999996</c:v>
                </c:pt>
                <c:pt idx="3715">
                  <c:v>4649.34</c:v>
                </c:pt>
                <c:pt idx="3716">
                  <c:v>4668.1000000000004</c:v>
                </c:pt>
                <c:pt idx="3717">
                  <c:v>4683.1499999999996</c:v>
                </c:pt>
                <c:pt idx="3718">
                  <c:v>4686.3500000000004</c:v>
                </c:pt>
                <c:pt idx="3719">
                  <c:v>4712.97</c:v>
                </c:pt>
                <c:pt idx="3720">
                  <c:v>4730.58</c:v>
                </c:pt>
                <c:pt idx="3721">
                  <c:v>4733.66</c:v>
                </c:pt>
                <c:pt idx="3722">
                  <c:v>4705.03</c:v>
                </c:pt>
                <c:pt idx="3723">
                  <c:v>4710.63</c:v>
                </c:pt>
                <c:pt idx="3724">
                  <c:v>4713.7299999999996</c:v>
                </c:pt>
                <c:pt idx="3725">
                  <c:v>4668.55</c:v>
                </c:pt>
                <c:pt idx="3726">
                  <c:v>4640.53</c:v>
                </c:pt>
                <c:pt idx="3727">
                  <c:v>4614.9399999999996</c:v>
                </c:pt>
                <c:pt idx="3728">
                  <c:v>4535.62</c:v>
                </c:pt>
                <c:pt idx="3729">
                  <c:v>4464.18</c:v>
                </c:pt>
                <c:pt idx="3730">
                  <c:v>4457.6899999999996</c:v>
                </c:pt>
                <c:pt idx="3731">
                  <c:v>4383.1000000000004</c:v>
                </c:pt>
                <c:pt idx="3732">
                  <c:v>4490.05</c:v>
                </c:pt>
                <c:pt idx="3733">
                  <c:v>4494.08</c:v>
                </c:pt>
                <c:pt idx="3734">
                  <c:v>4520.8</c:v>
                </c:pt>
                <c:pt idx="3735">
                  <c:v>4485</c:v>
                </c:pt>
                <c:pt idx="3736">
                  <c:v>4500.74</c:v>
                </c:pt>
                <c:pt idx="3737">
                  <c:v>4473.62</c:v>
                </c:pt>
                <c:pt idx="3738">
                  <c:v>4450.42</c:v>
                </c:pt>
                <c:pt idx="3739">
                  <c:v>4450.18</c:v>
                </c:pt>
                <c:pt idx="3740">
                  <c:v>4452.6000000000004</c:v>
                </c:pt>
                <c:pt idx="3741">
                  <c:v>4416.03</c:v>
                </c:pt>
                <c:pt idx="3742">
                  <c:v>4404.21</c:v>
                </c:pt>
                <c:pt idx="3743">
                  <c:v>4387.8100000000004</c:v>
                </c:pt>
                <c:pt idx="3744">
                  <c:v>4454.13</c:v>
                </c:pt>
                <c:pt idx="3745">
                  <c:v>4453.7700000000004</c:v>
                </c:pt>
                <c:pt idx="3746">
                  <c:v>4499.09</c:v>
                </c:pt>
                <c:pt idx="3747">
                  <c:v>4499.32</c:v>
                </c:pt>
                <c:pt idx="3748">
                  <c:v>4477.33</c:v>
                </c:pt>
                <c:pt idx="3749">
                  <c:v>4494.72</c:v>
                </c:pt>
                <c:pt idx="3750">
                  <c:v>4518.01</c:v>
                </c:pt>
                <c:pt idx="3751">
                  <c:v>4517.29</c:v>
                </c:pt>
                <c:pt idx="3752">
                  <c:v>4511.6499999999996</c:v>
                </c:pt>
                <c:pt idx="3753">
                  <c:v>4508.97</c:v>
                </c:pt>
                <c:pt idx="3754">
                  <c:v>4470.45</c:v>
                </c:pt>
                <c:pt idx="3755">
                  <c:v>4411.05</c:v>
                </c:pt>
                <c:pt idx="3756">
                  <c:v>4435.99</c:v>
                </c:pt>
                <c:pt idx="3757">
                  <c:v>4392.3100000000004</c:v>
                </c:pt>
                <c:pt idx="3758">
                  <c:v>4408.29</c:v>
                </c:pt>
                <c:pt idx="3759">
                  <c:v>4407.45</c:v>
                </c:pt>
                <c:pt idx="3760">
                  <c:v>4404.46</c:v>
                </c:pt>
                <c:pt idx="3761">
                  <c:v>4436.3100000000004</c:v>
                </c:pt>
                <c:pt idx="3762">
                  <c:v>4486.4799999999996</c:v>
                </c:pt>
                <c:pt idx="3763">
                  <c:v>4514.91</c:v>
                </c:pt>
                <c:pt idx="3764">
                  <c:v>4506.88</c:v>
                </c:pt>
                <c:pt idx="3765">
                  <c:v>4492.59</c:v>
                </c:pt>
                <c:pt idx="3766">
                  <c:v>4506.41</c:v>
                </c:pt>
                <c:pt idx="3767">
                  <c:v>4518.1499999999996</c:v>
                </c:pt>
                <c:pt idx="3768">
                  <c:v>4527.88</c:v>
                </c:pt>
                <c:pt idx="3769">
                  <c:v>4532.49</c:v>
                </c:pt>
                <c:pt idx="3770">
                  <c:v>4525.5200000000004</c:v>
                </c:pt>
                <c:pt idx="3771">
                  <c:v>4533.7700000000004</c:v>
                </c:pt>
                <c:pt idx="3772">
                  <c:v>4544.22</c:v>
                </c:pt>
                <c:pt idx="3773">
                  <c:v>4566.2299999999996</c:v>
                </c:pt>
                <c:pt idx="3774">
                  <c:v>4564.87</c:v>
                </c:pt>
                <c:pt idx="3775">
                  <c:v>4554.26</c:v>
                </c:pt>
                <c:pt idx="3776">
                  <c:v>4535.74</c:v>
                </c:pt>
                <c:pt idx="3777">
                  <c:v>4534.4399999999996</c:v>
                </c:pt>
                <c:pt idx="3778">
                  <c:v>4547.51</c:v>
                </c:pt>
                <c:pt idx="3779">
                  <c:v>4546.75</c:v>
                </c:pt>
                <c:pt idx="3780">
                  <c:v>4573.1099999999997</c:v>
                </c:pt>
                <c:pt idx="3781">
                  <c:v>4562.28</c:v>
                </c:pt>
                <c:pt idx="3782">
                  <c:v>4575.2299999999996</c:v>
                </c:pt>
                <c:pt idx="3783">
                  <c:v>4543.05</c:v>
                </c:pt>
                <c:pt idx="3784">
                  <c:v>4504.09</c:v>
                </c:pt>
                <c:pt idx="3785">
                  <c:v>4456.7700000000004</c:v>
                </c:pt>
                <c:pt idx="3786">
                  <c:v>4476.79</c:v>
                </c:pt>
                <c:pt idx="3787">
                  <c:v>4438.93</c:v>
                </c:pt>
                <c:pt idx="3788">
                  <c:v>4373.58</c:v>
                </c:pt>
                <c:pt idx="3789">
                  <c:v>4409.84</c:v>
                </c:pt>
                <c:pt idx="3790">
                  <c:v>4400.5200000000004</c:v>
                </c:pt>
                <c:pt idx="3791">
                  <c:v>4416.09</c:v>
                </c:pt>
                <c:pt idx="3792">
                  <c:v>4395.22</c:v>
                </c:pt>
                <c:pt idx="3793">
                  <c:v>4413.3900000000003</c:v>
                </c:pt>
                <c:pt idx="3794">
                  <c:v>4412.17</c:v>
                </c:pt>
                <c:pt idx="3795">
                  <c:v>4408.63</c:v>
                </c:pt>
                <c:pt idx="3796">
                  <c:v>4430.5600000000004</c:v>
                </c:pt>
                <c:pt idx="3797">
                  <c:v>4440.18</c:v>
                </c:pt>
                <c:pt idx="3798">
                  <c:v>4431.03</c:v>
                </c:pt>
                <c:pt idx="3799">
                  <c:v>4430.7299999999996</c:v>
                </c:pt>
                <c:pt idx="3800">
                  <c:v>4447.51</c:v>
                </c:pt>
                <c:pt idx="3801">
                  <c:v>4494.8500000000004</c:v>
                </c:pt>
                <c:pt idx="3802">
                  <c:v>4499.38</c:v>
                </c:pt>
                <c:pt idx="3803">
                  <c:v>4506.43</c:v>
                </c:pt>
                <c:pt idx="3804">
                  <c:v>4494.22</c:v>
                </c:pt>
                <c:pt idx="3805">
                  <c:v>4469.03</c:v>
                </c:pt>
                <c:pt idx="3806">
                  <c:v>4476.99</c:v>
                </c:pt>
                <c:pt idx="3807">
                  <c:v>4481.7700000000004</c:v>
                </c:pt>
                <c:pt idx="3808">
                  <c:v>4487.95</c:v>
                </c:pt>
                <c:pt idx="3809">
                  <c:v>4479.3900000000003</c:v>
                </c:pt>
                <c:pt idx="3810">
                  <c:v>4470.55</c:v>
                </c:pt>
                <c:pt idx="3811">
                  <c:v>4480.32</c:v>
                </c:pt>
                <c:pt idx="3812">
                  <c:v>4519.8</c:v>
                </c:pt>
                <c:pt idx="3813">
                  <c:v>4545.32</c:v>
                </c:pt>
                <c:pt idx="3814">
                  <c:v>4547.1000000000004</c:v>
                </c:pt>
                <c:pt idx="3815">
                  <c:v>4555.76</c:v>
                </c:pt>
                <c:pt idx="3816">
                  <c:v>4532.6499999999996</c:v>
                </c:pt>
                <c:pt idx="3817">
                  <c:v>4519.04</c:v>
                </c:pt>
                <c:pt idx="3818">
                  <c:v>4528.2700000000004</c:v>
                </c:pt>
                <c:pt idx="3819">
                  <c:v>4527.7299999999996</c:v>
                </c:pt>
                <c:pt idx="3820">
                  <c:v>4549.4399999999996</c:v>
                </c:pt>
                <c:pt idx="3821">
                  <c:v>4537.07</c:v>
                </c:pt>
                <c:pt idx="3822">
                  <c:v>4563.04</c:v>
                </c:pt>
                <c:pt idx="3823">
                  <c:v>4561.51</c:v>
                </c:pt>
                <c:pt idx="3824">
                  <c:v>4591.01</c:v>
                </c:pt>
                <c:pt idx="3825">
                  <c:v>4599.3999999999996</c:v>
                </c:pt>
                <c:pt idx="3826">
                  <c:v>4583.42</c:v>
                </c:pt>
                <c:pt idx="3827">
                  <c:v>4587.6000000000004</c:v>
                </c:pt>
                <c:pt idx="3828">
                  <c:v>4580.4799999999996</c:v>
                </c:pt>
                <c:pt idx="3829">
                  <c:v>4602.3999999999996</c:v>
                </c:pt>
                <c:pt idx="3830">
                  <c:v>4640.58</c:v>
                </c:pt>
                <c:pt idx="3831">
                  <c:v>4634.22</c:v>
                </c:pt>
                <c:pt idx="3832">
                  <c:v>4681.8999999999996</c:v>
                </c:pt>
                <c:pt idx="3833">
                  <c:v>4690.54</c:v>
                </c:pt>
                <c:pt idx="3834">
                  <c:v>4706.53</c:v>
                </c:pt>
                <c:pt idx="3835">
                  <c:v>4705.97</c:v>
                </c:pt>
                <c:pt idx="3836">
                  <c:v>4683.08</c:v>
                </c:pt>
                <c:pt idx="3837">
                  <c:v>4666.42</c:v>
                </c:pt>
                <c:pt idx="3838">
                  <c:v>4669.2</c:v>
                </c:pt>
                <c:pt idx="3839">
                  <c:v>4667.29</c:v>
                </c:pt>
                <c:pt idx="3840">
                  <c:v>4688.4799999999996</c:v>
                </c:pt>
                <c:pt idx="3841">
                  <c:v>4648.91</c:v>
                </c:pt>
                <c:pt idx="3842">
                  <c:v>4629.7</c:v>
                </c:pt>
                <c:pt idx="3843">
                  <c:v>4640.51</c:v>
                </c:pt>
                <c:pt idx="3844">
                  <c:v>4653.46</c:v>
                </c:pt>
                <c:pt idx="3845">
                  <c:v>4707.51</c:v>
                </c:pt>
                <c:pt idx="3846">
                  <c:v>4681.7299999999996</c:v>
                </c:pt>
                <c:pt idx="3847">
                  <c:v>4680.53</c:v>
                </c:pt>
                <c:pt idx="3848">
                  <c:v>4613.53</c:v>
                </c:pt>
                <c:pt idx="3849">
                  <c:v>4587.2299999999996</c:v>
                </c:pt>
                <c:pt idx="3850">
                  <c:v>4583.8500000000004</c:v>
                </c:pt>
                <c:pt idx="3851">
                  <c:v>4568.9799999999996</c:v>
                </c:pt>
                <c:pt idx="3852">
                  <c:v>4575.24</c:v>
                </c:pt>
                <c:pt idx="3853">
                  <c:v>4582.3999999999996</c:v>
                </c:pt>
                <c:pt idx="3854">
                  <c:v>4610.46</c:v>
                </c:pt>
                <c:pt idx="3855">
                  <c:v>4593.03</c:v>
                </c:pt>
                <c:pt idx="3856">
                  <c:v>4605.82</c:v>
                </c:pt>
                <c:pt idx="3857">
                  <c:v>4594.09</c:v>
                </c:pt>
                <c:pt idx="3858">
                  <c:v>4527.4399999999996</c:v>
                </c:pt>
                <c:pt idx="3859">
                  <c:v>4507.93</c:v>
                </c:pt>
                <c:pt idx="3860">
                  <c:v>4501.6899999999996</c:v>
                </c:pt>
                <c:pt idx="3861">
                  <c:v>4526.47</c:v>
                </c:pt>
                <c:pt idx="3862">
                  <c:v>4560.2</c:v>
                </c:pt>
                <c:pt idx="3863">
                  <c:v>4618.05</c:v>
                </c:pt>
                <c:pt idx="3864">
                  <c:v>4620.8900000000003</c:v>
                </c:pt>
                <c:pt idx="3865">
                  <c:v>4637.3100000000004</c:v>
                </c:pt>
                <c:pt idx="3866">
                  <c:v>4644.7299999999996</c:v>
                </c:pt>
                <c:pt idx="3867">
                  <c:v>4643.68</c:v>
                </c:pt>
                <c:pt idx="3868">
                  <c:v>4630.8599999999997</c:v>
                </c:pt>
                <c:pt idx="3869">
                  <c:v>4655.2299999999996</c:v>
                </c:pt>
                <c:pt idx="3870">
                  <c:v>4627.4799999999996</c:v>
                </c:pt>
                <c:pt idx="3871">
                  <c:v>4610.3900000000003</c:v>
                </c:pt>
                <c:pt idx="3872">
                  <c:v>4572.8100000000004</c:v>
                </c:pt>
                <c:pt idx="3873">
                  <c:v>4569.88</c:v>
                </c:pt>
                <c:pt idx="3874">
                  <c:v>4582.3999999999996</c:v>
                </c:pt>
                <c:pt idx="3875">
                  <c:v>4612.32</c:v>
                </c:pt>
                <c:pt idx="3876">
                  <c:v>4679.38</c:v>
                </c:pt>
                <c:pt idx="3877">
                  <c:v>4674.18</c:v>
                </c:pt>
                <c:pt idx="3878">
                  <c:v>4640.55</c:v>
                </c:pt>
                <c:pt idx="3879">
                  <c:v>4626.8900000000003</c:v>
                </c:pt>
                <c:pt idx="3880">
                  <c:v>4637.2</c:v>
                </c:pt>
                <c:pt idx="3881">
                  <c:v>4596.01</c:v>
                </c:pt>
                <c:pt idx="3882">
                  <c:v>4591.82</c:v>
                </c:pt>
                <c:pt idx="3883">
                  <c:v>4612.1899999999996</c:v>
                </c:pt>
                <c:pt idx="3884">
                  <c:v>4610.18</c:v>
                </c:pt>
                <c:pt idx="3885">
                  <c:v>4597.71</c:v>
                </c:pt>
                <c:pt idx="3886">
                  <c:v>4580.68</c:v>
                </c:pt>
                <c:pt idx="3887">
                  <c:v>4611.07</c:v>
                </c:pt>
                <c:pt idx="3888">
                  <c:v>4607.2700000000004</c:v>
                </c:pt>
                <c:pt idx="3889">
                  <c:v>4610.2299999999996</c:v>
                </c:pt>
                <c:pt idx="3890">
                  <c:v>4587.21</c:v>
                </c:pt>
                <c:pt idx="3891">
                  <c:v>4568.2299999999996</c:v>
                </c:pt>
                <c:pt idx="3892">
                  <c:v>4534.34</c:v>
                </c:pt>
                <c:pt idx="3893">
                  <c:v>4453.3500000000004</c:v>
                </c:pt>
                <c:pt idx="3894">
                  <c:v>4444.68</c:v>
                </c:pt>
                <c:pt idx="3895">
                  <c:v>4472.29</c:v>
                </c:pt>
                <c:pt idx="3896">
                  <c:v>4486.03</c:v>
                </c:pt>
                <c:pt idx="3897">
                  <c:v>4499.3500000000004</c:v>
                </c:pt>
                <c:pt idx="3898">
                  <c:v>4490.58</c:v>
                </c:pt>
                <c:pt idx="3899">
                  <c:v>4445.1000000000004</c:v>
                </c:pt>
                <c:pt idx="3900">
                  <c:v>4476.9399999999996</c:v>
                </c:pt>
                <c:pt idx="3901">
                  <c:v>4477.2299999999996</c:v>
                </c:pt>
                <c:pt idx="3902">
                  <c:v>4470.91</c:v>
                </c:pt>
                <c:pt idx="3903">
                  <c:v>4449.97</c:v>
                </c:pt>
                <c:pt idx="3904">
                  <c:v>4387.51</c:v>
                </c:pt>
                <c:pt idx="3905">
                  <c:v>4391.62</c:v>
                </c:pt>
                <c:pt idx="3906">
                  <c:v>4408.93</c:v>
                </c:pt>
                <c:pt idx="3907">
                  <c:v>4416.93</c:v>
                </c:pt>
                <c:pt idx="3908">
                  <c:v>4463.7700000000004</c:v>
                </c:pt>
                <c:pt idx="3909">
                  <c:v>4480.8999999999996</c:v>
                </c:pt>
                <c:pt idx="3910">
                  <c:v>4504.18</c:v>
                </c:pt>
                <c:pt idx="3911">
                  <c:v>4495.32</c:v>
                </c:pt>
                <c:pt idx="3912">
                  <c:v>4491.92</c:v>
                </c:pt>
                <c:pt idx="3913">
                  <c:v>4518.58</c:v>
                </c:pt>
                <c:pt idx="3914">
                  <c:v>4519.97</c:v>
                </c:pt>
                <c:pt idx="3915">
                  <c:v>4527.3</c:v>
                </c:pt>
                <c:pt idx="3916">
                  <c:v>4547.51</c:v>
                </c:pt>
                <c:pt idx="3917">
                  <c:v>4535.3999999999996</c:v>
                </c:pt>
                <c:pt idx="3918">
                  <c:v>4541.58</c:v>
                </c:pt>
                <c:pt idx="3919">
                  <c:v>4540.62</c:v>
                </c:pt>
                <c:pt idx="3920">
                  <c:v>4529.05</c:v>
                </c:pt>
                <c:pt idx="3921">
                  <c:v>4540.33</c:v>
                </c:pt>
                <c:pt idx="3922">
                  <c:v>4540.6499999999996</c:v>
                </c:pt>
                <c:pt idx="3923">
                  <c:v>4546.99</c:v>
                </c:pt>
                <c:pt idx="3924">
                  <c:v>4551.3999999999996</c:v>
                </c:pt>
                <c:pt idx="3925">
                  <c:v>4559.12</c:v>
                </c:pt>
                <c:pt idx="3926">
                  <c:v>4560.67</c:v>
                </c:pt>
                <c:pt idx="3927">
                  <c:v>4560.72</c:v>
                </c:pt>
                <c:pt idx="3928">
                  <c:v>4599.47</c:v>
                </c:pt>
                <c:pt idx="3929">
                  <c:v>4633.87</c:v>
                </c:pt>
                <c:pt idx="3930">
                  <c:v>4648.3999999999996</c:v>
                </c:pt>
                <c:pt idx="3931">
                  <c:v>4644.83</c:v>
                </c:pt>
                <c:pt idx="3932">
                  <c:v>4616.18</c:v>
                </c:pt>
                <c:pt idx="3933">
                  <c:v>4595.99</c:v>
                </c:pt>
                <c:pt idx="3934">
                  <c:v>4593.97</c:v>
                </c:pt>
                <c:pt idx="3935">
                  <c:v>4602.4399999999996</c:v>
                </c:pt>
                <c:pt idx="3936">
                  <c:v>4611.43</c:v>
                </c:pt>
                <c:pt idx="3937">
                  <c:v>4616.05</c:v>
                </c:pt>
                <c:pt idx="3938">
                  <c:v>4629.6400000000003</c:v>
                </c:pt>
                <c:pt idx="3939">
                  <c:v>4610.8</c:v>
                </c:pt>
                <c:pt idx="3940">
                  <c:v>4631.3999999999996</c:v>
                </c:pt>
                <c:pt idx="3941">
                  <c:v>4634.38</c:v>
                </c:pt>
                <c:pt idx="3942">
                  <c:v>4659.24</c:v>
                </c:pt>
                <c:pt idx="3943">
                  <c:v>4715.22</c:v>
                </c:pt>
                <c:pt idx="3944">
                  <c:v>4740.9799999999996</c:v>
                </c:pt>
                <c:pt idx="3945">
                  <c:v>4741.0200000000004</c:v>
                </c:pt>
                <c:pt idx="3946">
                  <c:v>4746.01</c:v>
                </c:pt>
                <c:pt idx="3947">
                  <c:v>4742.1899999999996</c:v>
                </c:pt>
                <c:pt idx="3948">
                  <c:v>4756.8</c:v>
                </c:pt>
                <c:pt idx="3949">
                  <c:v>4753.9399999999996</c:v>
                </c:pt>
                <c:pt idx="3950">
                  <c:v>4760.97</c:v>
                </c:pt>
                <c:pt idx="3951">
                  <c:v>4781.1400000000003</c:v>
                </c:pt>
                <c:pt idx="3952">
                  <c:v>4782.47</c:v>
                </c:pt>
                <c:pt idx="3953">
                  <c:v>4754.6000000000004</c:v>
                </c:pt>
                <c:pt idx="3954">
                  <c:v>4755.6899999999996</c:v>
                </c:pt>
                <c:pt idx="3955">
                  <c:v>4773.67</c:v>
                </c:pt>
                <c:pt idx="3956">
                  <c:v>4795.38</c:v>
                </c:pt>
                <c:pt idx="3957">
                  <c:v>4804.47</c:v>
                </c:pt>
                <c:pt idx="3958">
                  <c:v>4764.78</c:v>
                </c:pt>
                <c:pt idx="3959">
                  <c:v>4803.91</c:v>
                </c:pt>
                <c:pt idx="3960">
                  <c:v>4789.3</c:v>
                </c:pt>
                <c:pt idx="3961">
                  <c:v>4785.4799999999996</c:v>
                </c:pt>
                <c:pt idx="3962">
                  <c:v>4787.87</c:v>
                </c:pt>
                <c:pt idx="3963">
                  <c:v>4784.43</c:v>
                </c:pt>
                <c:pt idx="3964">
                  <c:v>4749.53</c:v>
                </c:pt>
                <c:pt idx="3965">
                  <c:v>4758.42</c:v>
                </c:pt>
                <c:pt idx="3966">
                  <c:v>4760.53</c:v>
                </c:pt>
                <c:pt idx="3967">
                  <c:v>4814.99</c:v>
                </c:pt>
                <c:pt idx="3968">
                  <c:v>4819.7</c:v>
                </c:pt>
                <c:pt idx="3969">
                  <c:v>4845.01</c:v>
                </c:pt>
                <c:pt idx="3970">
                  <c:v>4839.57</c:v>
                </c:pt>
                <c:pt idx="3971">
                  <c:v>4866.9399999999996</c:v>
                </c:pt>
                <c:pt idx="3972">
                  <c:v>4864.0600000000004</c:v>
                </c:pt>
                <c:pt idx="3973">
                  <c:v>4868.95</c:v>
                </c:pt>
                <c:pt idx="3974">
                  <c:v>4860.8999999999996</c:v>
                </c:pt>
                <c:pt idx="3975">
                  <c:v>4860.58</c:v>
                </c:pt>
                <c:pt idx="3976">
                  <c:v>4865.05</c:v>
                </c:pt>
                <c:pt idx="3977">
                  <c:v>4911.2700000000004</c:v>
                </c:pt>
                <c:pt idx="3978">
                  <c:v>4933.1499999999996</c:v>
                </c:pt>
                <c:pt idx="3979">
                  <c:v>4940.4399999999996</c:v>
                </c:pt>
                <c:pt idx="3980">
                  <c:v>4934.29</c:v>
                </c:pt>
                <c:pt idx="3981">
                  <c:v>4933.12</c:v>
                </c:pt>
                <c:pt idx="3982">
                  <c:v>4920.42</c:v>
                </c:pt>
                <c:pt idx="3983">
                  <c:v>4927.2</c:v>
                </c:pt>
                <c:pt idx="3984">
                  <c:v>4948.8500000000004</c:v>
                </c:pt>
                <c:pt idx="3985">
                  <c:v>4954.22</c:v>
                </c:pt>
                <c:pt idx="3986">
                  <c:v>4955.76</c:v>
                </c:pt>
                <c:pt idx="3987">
                  <c:v>4957.79</c:v>
                </c:pt>
                <c:pt idx="3988">
                  <c:v>4966.68</c:v>
                </c:pt>
                <c:pt idx="3989">
                  <c:v>4962.18</c:v>
                </c:pt>
                <c:pt idx="3990">
                  <c:v>4976.58</c:v>
                </c:pt>
                <c:pt idx="3991">
                  <c:v>4997.18</c:v>
                </c:pt>
                <c:pt idx="3992">
                  <c:v>4973.5600000000004</c:v>
                </c:pt>
                <c:pt idx="3993">
                  <c:v>4958.88</c:v>
                </c:pt>
                <c:pt idx="3994">
                  <c:v>4942.34</c:v>
                </c:pt>
                <c:pt idx="3995">
                  <c:v>4950.59</c:v>
                </c:pt>
                <c:pt idx="3996">
                  <c:v>4980.51</c:v>
                </c:pt>
                <c:pt idx="3997">
                  <c:v>5013.97</c:v>
                </c:pt>
                <c:pt idx="3998">
                  <c:v>5008.3900000000003</c:v>
                </c:pt>
                <c:pt idx="3999">
                  <c:v>5015.2700000000004</c:v>
                </c:pt>
                <c:pt idx="4000">
                  <c:v>5025.7</c:v>
                </c:pt>
                <c:pt idx="4001">
                  <c:v>5035.8900000000003</c:v>
                </c:pt>
                <c:pt idx="4002">
                  <c:v>5030.8999999999996</c:v>
                </c:pt>
                <c:pt idx="4003">
                  <c:v>5034.3500000000004</c:v>
                </c:pt>
                <c:pt idx="4004">
                  <c:v>5080.09</c:v>
                </c:pt>
                <c:pt idx="4005">
                  <c:v>5077.84</c:v>
                </c:pt>
                <c:pt idx="4006">
                  <c:v>5073.91</c:v>
                </c:pt>
                <c:pt idx="4007">
                  <c:v>5105.26</c:v>
                </c:pt>
                <c:pt idx="4008">
                  <c:v>5106.0600000000004</c:v>
                </c:pt>
                <c:pt idx="4009">
                  <c:v>5117.83</c:v>
                </c:pt>
                <c:pt idx="4010">
                  <c:v>5123.66</c:v>
                </c:pt>
                <c:pt idx="4011">
                  <c:v>5140.0600000000004</c:v>
                </c:pt>
                <c:pt idx="4012">
                  <c:v>5161.3999999999996</c:v>
                </c:pt>
                <c:pt idx="4013">
                  <c:v>5171.54</c:v>
                </c:pt>
                <c:pt idx="4014">
                  <c:v>5162.16</c:v>
                </c:pt>
                <c:pt idx="4015">
                  <c:v>5096.42</c:v>
                </c:pt>
                <c:pt idx="4016">
                  <c:v>5090.83</c:v>
                </c:pt>
                <c:pt idx="4017">
                  <c:v>5128.83</c:v>
                </c:pt>
                <c:pt idx="4018">
                  <c:v>5172.3500000000004</c:v>
                </c:pt>
                <c:pt idx="4019">
                  <c:v>5174.43</c:v>
                </c:pt>
                <c:pt idx="4020">
                  <c:v>5170.6899999999996</c:v>
                </c:pt>
                <c:pt idx="4021">
                  <c:v>5129.3599999999997</c:v>
                </c:pt>
                <c:pt idx="4022">
                  <c:v>5120.2</c:v>
                </c:pt>
                <c:pt idx="4023">
                  <c:v>5192.8</c:v>
                </c:pt>
                <c:pt idx="4024">
                  <c:v>5202.3999999999996</c:v>
                </c:pt>
                <c:pt idx="4025">
                  <c:v>5202.8999999999996</c:v>
                </c:pt>
                <c:pt idx="4026">
                  <c:v>5235.17</c:v>
                </c:pt>
                <c:pt idx="4027">
                  <c:v>5234.8500000000004</c:v>
                </c:pt>
                <c:pt idx="4028">
                  <c:v>5217.8100000000004</c:v>
                </c:pt>
                <c:pt idx="4029">
                  <c:v>5215.01</c:v>
                </c:pt>
                <c:pt idx="4030">
                  <c:v>5176.8599999999997</c:v>
                </c:pt>
                <c:pt idx="4031">
                  <c:v>5204.07</c:v>
                </c:pt>
                <c:pt idx="4032">
                  <c:v>5249.88</c:v>
                </c:pt>
                <c:pt idx="4033">
                  <c:v>5256.04</c:v>
                </c:pt>
                <c:pt idx="4034">
                  <c:v>5268.69</c:v>
                </c:pt>
                <c:pt idx="4035">
                  <c:v>5292.77</c:v>
                </c:pt>
                <c:pt idx="4036">
                  <c:v>5338.58</c:v>
                </c:pt>
                <c:pt idx="4037">
                  <c:v>5341.17</c:v>
                </c:pt>
                <c:pt idx="4038">
                  <c:v>5338.33</c:v>
                </c:pt>
                <c:pt idx="4039">
                  <c:v>5400.86</c:v>
                </c:pt>
                <c:pt idx="4040">
                  <c:v>5389.65</c:v>
                </c:pt>
                <c:pt idx="4041">
                  <c:v>5336.04</c:v>
                </c:pt>
                <c:pt idx="4042">
                  <c:v>5318.65</c:v>
                </c:pt>
                <c:pt idx="4043">
                  <c:v>5333.06</c:v>
                </c:pt>
                <c:pt idx="4044">
                  <c:v>5333.11</c:v>
                </c:pt>
                <c:pt idx="4045">
                  <c:v>5348.77</c:v>
                </c:pt>
                <c:pt idx="4046">
                  <c:v>5367.03</c:v>
                </c:pt>
                <c:pt idx="4047">
                  <c:v>5376.49</c:v>
                </c:pt>
                <c:pt idx="4048">
                  <c:v>5435.98</c:v>
                </c:pt>
                <c:pt idx="4049">
                  <c:v>5471.73</c:v>
                </c:pt>
                <c:pt idx="4050">
                  <c:v>5480.35</c:v>
                </c:pt>
                <c:pt idx="4051">
                  <c:v>5461.1</c:v>
                </c:pt>
                <c:pt idx="4052">
                  <c:v>5521.58</c:v>
                </c:pt>
                <c:pt idx="4053">
                  <c:v>5525.56</c:v>
                </c:pt>
                <c:pt idx="4054">
                  <c:v>5518.19</c:v>
                </c:pt>
                <c:pt idx="4055">
                  <c:v>5542.52</c:v>
                </c:pt>
                <c:pt idx="4056">
                  <c:v>5500.36</c:v>
                </c:pt>
                <c:pt idx="4057">
                  <c:v>5410.58</c:v>
                </c:pt>
                <c:pt idx="4058">
                  <c:v>5438.81</c:v>
                </c:pt>
                <c:pt idx="4059">
                  <c:v>5448.78</c:v>
                </c:pt>
                <c:pt idx="4060">
                  <c:v>5483.4</c:v>
                </c:pt>
                <c:pt idx="4061">
                  <c:v>5529.53</c:v>
                </c:pt>
                <c:pt idx="4062">
                  <c:v>5539.57</c:v>
                </c:pt>
                <c:pt idx="4063">
                  <c:v>5579.87</c:v>
                </c:pt>
                <c:pt idx="4064">
                  <c:v>5564.26</c:v>
                </c:pt>
                <c:pt idx="4065">
                  <c:v>5561.86</c:v>
                </c:pt>
                <c:pt idx="4066">
                  <c:v>5536.37</c:v>
                </c:pt>
                <c:pt idx="4067">
                  <c:v>5526.46</c:v>
                </c:pt>
                <c:pt idx="4068">
                  <c:v>5520.73</c:v>
                </c:pt>
                <c:pt idx="4069">
                  <c:v>5526.71</c:v>
                </c:pt>
                <c:pt idx="4070">
                  <c:v>5540.56</c:v>
                </c:pt>
                <c:pt idx="4071">
                  <c:v>5543.32</c:v>
                </c:pt>
                <c:pt idx="4072">
                  <c:v>5543.45</c:v>
                </c:pt>
                <c:pt idx="4073">
                  <c:v>5527.83</c:v>
                </c:pt>
                <c:pt idx="4074">
                  <c:v>5510.74</c:v>
                </c:pt>
                <c:pt idx="4075">
                  <c:v>5548.81</c:v>
                </c:pt>
                <c:pt idx="4076">
                  <c:v>5543.94</c:v>
                </c:pt>
                <c:pt idx="4077">
                  <c:v>5568.55</c:v>
                </c:pt>
                <c:pt idx="4078">
                  <c:v>5570.48</c:v>
                </c:pt>
                <c:pt idx="4079">
                  <c:v>5575.97</c:v>
                </c:pt>
                <c:pt idx="4080">
                  <c:v>5566.13</c:v>
                </c:pt>
                <c:pt idx="4081">
                  <c:v>5574.66</c:v>
                </c:pt>
                <c:pt idx="4082">
                  <c:v>5561.42</c:v>
                </c:pt>
                <c:pt idx="4083">
                  <c:v>5559.13</c:v>
                </c:pt>
                <c:pt idx="4084">
                  <c:v>5580.27</c:v>
                </c:pt>
                <c:pt idx="4085">
                  <c:v>5567.21</c:v>
                </c:pt>
                <c:pt idx="4086">
                  <c:v>5565.23</c:v>
                </c:pt>
                <c:pt idx="4087">
                  <c:v>5584.83</c:v>
                </c:pt>
                <c:pt idx="4088">
                  <c:v>5602.28</c:v>
                </c:pt>
                <c:pt idx="4089">
                  <c:v>5622.31</c:v>
                </c:pt>
                <c:pt idx="4090">
                  <c:v>5674.12</c:v>
                </c:pt>
                <c:pt idx="4091">
                  <c:v>5694.38</c:v>
                </c:pt>
                <c:pt idx="4092">
                  <c:v>5699.98</c:v>
                </c:pt>
                <c:pt idx="4093">
                  <c:v>5726.79</c:v>
                </c:pt>
                <c:pt idx="4094">
                  <c:v>5744.48</c:v>
                </c:pt>
                <c:pt idx="4095">
                  <c:v>5764.93</c:v>
                </c:pt>
                <c:pt idx="4096">
                  <c:v>5778.44</c:v>
                </c:pt>
                <c:pt idx="4097">
                  <c:v>5817.43</c:v>
                </c:pt>
                <c:pt idx="4098">
                  <c:v>5805.2</c:v>
                </c:pt>
                <c:pt idx="4099">
                  <c:v>5799.97</c:v>
                </c:pt>
                <c:pt idx="4100">
                  <c:v>5819.13</c:v>
                </c:pt>
                <c:pt idx="4101">
                  <c:v>5843.27</c:v>
                </c:pt>
                <c:pt idx="4102">
                  <c:v>5815.15</c:v>
                </c:pt>
                <c:pt idx="4103">
                  <c:v>5793.04</c:v>
                </c:pt>
                <c:pt idx="4104">
                  <c:v>5783.31</c:v>
                </c:pt>
                <c:pt idx="4105">
                  <c:v>5774.95</c:v>
                </c:pt>
                <c:pt idx="4106">
                  <c:v>5757.45</c:v>
                </c:pt>
                <c:pt idx="4107">
                  <c:v>5807.69</c:v>
                </c:pt>
                <c:pt idx="4108">
                  <c:v>5806.63</c:v>
                </c:pt>
                <c:pt idx="4109">
                  <c:v>5772.05</c:v>
                </c:pt>
                <c:pt idx="4110">
                  <c:v>5763.86</c:v>
                </c:pt>
                <c:pt idx="4111">
                  <c:v>5739.25</c:v>
                </c:pt>
                <c:pt idx="4112">
                  <c:v>5753.61</c:v>
                </c:pt>
                <c:pt idx="4113">
                  <c:v>5757.26</c:v>
                </c:pt>
                <c:pt idx="4114">
                  <c:v>5696.61</c:v>
                </c:pt>
                <c:pt idx="4115">
                  <c:v>5679.73</c:v>
                </c:pt>
                <c:pt idx="4116">
                  <c:v>5716.91</c:v>
                </c:pt>
                <c:pt idx="4117">
                  <c:v>5759.43</c:v>
                </c:pt>
                <c:pt idx="4118">
                  <c:v>5785.1</c:v>
                </c:pt>
                <c:pt idx="4119">
                  <c:v>5773.14</c:v>
                </c:pt>
                <c:pt idx="4120">
                  <c:v>5806.97</c:v>
                </c:pt>
                <c:pt idx="4121">
                  <c:v>5820.29</c:v>
                </c:pt>
                <c:pt idx="4122">
                  <c:v>5839.66</c:v>
                </c:pt>
                <c:pt idx="4123">
                  <c:v>5808.47</c:v>
                </c:pt>
                <c:pt idx="4124">
                  <c:v>5780.93</c:v>
                </c:pt>
                <c:pt idx="4125">
                  <c:v>5793.48</c:v>
                </c:pt>
                <c:pt idx="4126">
                  <c:v>5748.3</c:v>
                </c:pt>
                <c:pt idx="4127">
                  <c:v>5688.71</c:v>
                </c:pt>
                <c:pt idx="4128">
                  <c:v>5715.52</c:v>
                </c:pt>
                <c:pt idx="4129">
                  <c:v>5752.04</c:v>
                </c:pt>
                <c:pt idx="4130">
                  <c:v>5740.87</c:v>
                </c:pt>
                <c:pt idx="4131">
                  <c:v>5762.25</c:v>
                </c:pt>
                <c:pt idx="4132">
                  <c:v>5823.13</c:v>
                </c:pt>
                <c:pt idx="4133">
                  <c:v>5841.89</c:v>
                </c:pt>
                <c:pt idx="4134">
                  <c:v>5830.16</c:v>
                </c:pt>
                <c:pt idx="4135">
                  <c:v>5800.11</c:v>
                </c:pt>
                <c:pt idx="4136">
                  <c:v>5843.2</c:v>
                </c:pt>
                <c:pt idx="4137">
                  <c:v>5866.1</c:v>
                </c:pt>
                <c:pt idx="4138">
                  <c:v>5863.68</c:v>
                </c:pt>
                <c:pt idx="4139">
                  <c:v>5854.56</c:v>
                </c:pt>
                <c:pt idx="4140">
                  <c:v>5818.36</c:v>
                </c:pt>
                <c:pt idx="4141">
                  <c:v>5847.4</c:v>
                </c:pt>
                <c:pt idx="4142">
                  <c:v>5881.14</c:v>
                </c:pt>
                <c:pt idx="4143">
                  <c:v>5907.74</c:v>
                </c:pt>
                <c:pt idx="4144">
                  <c:v>5873.11</c:v>
                </c:pt>
                <c:pt idx="4145">
                  <c:v>5887.19</c:v>
                </c:pt>
                <c:pt idx="4146">
                  <c:v>5874.36</c:v>
                </c:pt>
                <c:pt idx="4147">
                  <c:v>5892.61</c:v>
                </c:pt>
                <c:pt idx="4148">
                  <c:v>5904.26</c:v>
                </c:pt>
                <c:pt idx="4149">
                  <c:v>5951.47</c:v>
                </c:pt>
                <c:pt idx="4150">
                  <c:v>5973.93</c:v>
                </c:pt>
                <c:pt idx="4151">
                  <c:v>5969.99</c:v>
                </c:pt>
                <c:pt idx="4152">
                  <c:v>5980.6</c:v>
                </c:pt>
                <c:pt idx="4153">
                  <c:v>6043.57</c:v>
                </c:pt>
                <c:pt idx="4154">
                  <c:v>6073.1</c:v>
                </c:pt>
                <c:pt idx="4155">
                  <c:v>6083.1</c:v>
                </c:pt>
                <c:pt idx="4156">
                  <c:v>6044.73</c:v>
                </c:pt>
                <c:pt idx="4157">
                  <c:v>6057.15</c:v>
                </c:pt>
                <c:pt idx="4158">
                  <c:v>6073.58</c:v>
                </c:pt>
                <c:pt idx="4159">
                  <c:v>6058.41</c:v>
                </c:pt>
                <c:pt idx="4160">
                  <c:v>6084.51</c:v>
                </c:pt>
                <c:pt idx="4161">
                  <c:v>6034.56</c:v>
                </c:pt>
                <c:pt idx="4162">
                  <c:v>6021.21</c:v>
                </c:pt>
                <c:pt idx="4163">
                  <c:v>5915.97</c:v>
                </c:pt>
                <c:pt idx="4164">
                  <c:v>5971</c:v>
                </c:pt>
                <c:pt idx="4165">
                  <c:v>5943.05</c:v>
                </c:pt>
                <c:pt idx="4166">
                  <c:v>5988.45</c:v>
                </c:pt>
                <c:pt idx="4167">
                  <c:v>6002.99</c:v>
                </c:pt>
                <c:pt idx="4168">
                  <c:v>6027.34</c:v>
                </c:pt>
                <c:pt idx="4169">
                  <c:v>6030.76</c:v>
                </c:pt>
                <c:pt idx="4170">
                  <c:v>6029.25</c:v>
                </c:pt>
                <c:pt idx="4171">
                  <c:v>6057.21</c:v>
                </c:pt>
                <c:pt idx="4172">
                  <c:v>6096.11</c:v>
                </c:pt>
                <c:pt idx="4173">
                  <c:v>6095.89</c:v>
                </c:pt>
                <c:pt idx="4174">
                  <c:v>6044.01</c:v>
                </c:pt>
                <c:pt idx="4175">
                  <c:v>6036.41</c:v>
                </c:pt>
                <c:pt idx="4176">
                  <c:v>6049.15</c:v>
                </c:pt>
                <c:pt idx="4177">
                  <c:v>5956.99</c:v>
                </c:pt>
                <c:pt idx="4178">
                  <c:v>5850.2</c:v>
                </c:pt>
                <c:pt idx="4179">
                  <c:v>5903.82</c:v>
                </c:pt>
                <c:pt idx="4180">
                  <c:v>5897.51</c:v>
                </c:pt>
                <c:pt idx="4181">
                  <c:v>5869.43</c:v>
                </c:pt>
                <c:pt idx="4182">
                  <c:v>5925.8</c:v>
                </c:pt>
                <c:pt idx="4183">
                  <c:v>5921.82</c:v>
                </c:pt>
                <c:pt idx="4184">
                  <c:v>5944.01</c:v>
                </c:pt>
                <c:pt idx="4185">
                  <c:v>5982.38</c:v>
                </c:pt>
                <c:pt idx="4186">
                  <c:v>6003.8</c:v>
                </c:pt>
                <c:pt idx="4187">
                  <c:v>6002.32</c:v>
                </c:pt>
                <c:pt idx="4188">
                  <c:v>6068.19</c:v>
                </c:pt>
                <c:pt idx="4189">
                  <c:v>6043.66</c:v>
                </c:pt>
                <c:pt idx="4190">
                  <c:v>6085.13</c:v>
                </c:pt>
                <c:pt idx="4191">
                  <c:v>6105.96</c:v>
                </c:pt>
                <c:pt idx="4192">
                  <c:v>6161.64</c:v>
                </c:pt>
                <c:pt idx="4193">
                  <c:v>6211.82</c:v>
                </c:pt>
                <c:pt idx="4194">
                  <c:v>6240.26</c:v>
                </c:pt>
                <c:pt idx="4195">
                  <c:v>6225.33</c:v>
                </c:pt>
                <c:pt idx="4196">
                  <c:v>6266.31</c:v>
                </c:pt>
                <c:pt idx="4197">
                  <c:v>6310.44</c:v>
                </c:pt>
                <c:pt idx="4198">
                  <c:v>6333.09</c:v>
                </c:pt>
                <c:pt idx="4199">
                  <c:v>6384.75</c:v>
                </c:pt>
                <c:pt idx="4200">
                  <c:v>6390.63</c:v>
                </c:pt>
                <c:pt idx="4201">
                  <c:v>6425.88</c:v>
                </c:pt>
                <c:pt idx="4202">
                  <c:v>6412.28</c:v>
                </c:pt>
                <c:pt idx="4203">
                  <c:v>6385.3</c:v>
                </c:pt>
                <c:pt idx="4204">
                  <c:v>6363.88</c:v>
                </c:pt>
                <c:pt idx="4205">
                  <c:v>6343.28</c:v>
                </c:pt>
                <c:pt idx="4206">
                  <c:v>6275.69</c:v>
                </c:pt>
                <c:pt idx="4207">
                  <c:v>6342.48</c:v>
                </c:pt>
                <c:pt idx="4208">
                  <c:v>6449.34</c:v>
                </c:pt>
                <c:pt idx="4209">
                  <c:v>6443.26</c:v>
                </c:pt>
                <c:pt idx="4210">
                  <c:v>6381.89</c:v>
                </c:pt>
                <c:pt idx="4211">
                  <c:v>6354.26</c:v>
                </c:pt>
                <c:pt idx="4212">
                  <c:v>6342.1</c:v>
                </c:pt>
                <c:pt idx="4213">
                  <c:v>6307.25</c:v>
                </c:pt>
                <c:pt idx="4214">
                  <c:v>6328.31</c:v>
                </c:pt>
                <c:pt idx="4215">
                  <c:v>6376.76</c:v>
                </c:pt>
                <c:pt idx="4216">
                  <c:v>6420.9</c:v>
                </c:pt>
                <c:pt idx="4217">
                  <c:v>6401.56</c:v>
                </c:pt>
                <c:pt idx="4218">
                  <c:v>6412.44</c:v>
                </c:pt>
                <c:pt idx="4219">
                  <c:v>6226.23</c:v>
                </c:pt>
                <c:pt idx="4220">
                  <c:v>6290.23</c:v>
                </c:pt>
                <c:pt idx="4221">
                  <c:v>6258.18</c:v>
                </c:pt>
                <c:pt idx="4222">
                  <c:v>6278.59</c:v>
                </c:pt>
                <c:pt idx="4223">
                  <c:v>6306.66</c:v>
                </c:pt>
                <c:pt idx="4224">
                  <c:v>6315.53</c:v>
                </c:pt>
                <c:pt idx="4225">
                  <c:v>6414.34</c:v>
                </c:pt>
                <c:pt idx="4226">
                  <c:v>6406.73</c:v>
                </c:pt>
                <c:pt idx="4227">
                  <c:v>6389.24</c:v>
                </c:pt>
                <c:pt idx="4228">
                  <c:v>6383.31</c:v>
                </c:pt>
                <c:pt idx="4229">
                  <c:v>6395.09</c:v>
                </c:pt>
                <c:pt idx="4230">
                  <c:v>6381.22</c:v>
                </c:pt>
                <c:pt idx="4231">
                  <c:v>6398.3</c:v>
                </c:pt>
                <c:pt idx="4232">
                  <c:v>6374.15</c:v>
                </c:pt>
                <c:pt idx="4233">
                  <c:v>6379.28</c:v>
                </c:pt>
                <c:pt idx="4234">
                  <c:v>6365.89</c:v>
                </c:pt>
                <c:pt idx="4235">
                  <c:v>6433.02</c:v>
                </c:pt>
                <c:pt idx="4236">
                  <c:v>6449.07</c:v>
                </c:pt>
                <c:pt idx="4237">
                  <c:v>6455.49</c:v>
                </c:pt>
                <c:pt idx="4238">
                  <c:v>6461.61</c:v>
                </c:pt>
                <c:pt idx="4239">
                  <c:v>6352.96</c:v>
                </c:pt>
                <c:pt idx="4240">
                  <c:v>6347.67</c:v>
                </c:pt>
                <c:pt idx="4241">
                  <c:v>6277.75</c:v>
                </c:pt>
                <c:pt idx="4242">
                  <c:v>6240.14</c:v>
                </c:pt>
                <c:pt idx="4243">
                  <c:v>6287.21</c:v>
                </c:pt>
                <c:pt idx="4244">
                  <c:v>6341.23</c:v>
                </c:pt>
                <c:pt idx="4245">
                  <c:v>6373.02</c:v>
                </c:pt>
                <c:pt idx="4246">
                  <c:v>6345.69</c:v>
                </c:pt>
                <c:pt idx="4247">
                  <c:v>6372.74</c:v>
                </c:pt>
                <c:pt idx="4248">
                  <c:v>6392.6</c:v>
                </c:pt>
                <c:pt idx="4249">
                  <c:v>6425.8</c:v>
                </c:pt>
                <c:pt idx="4250">
                  <c:v>6467.74</c:v>
                </c:pt>
                <c:pt idx="4251">
                  <c:v>6466.51</c:v>
                </c:pt>
                <c:pt idx="4252">
                  <c:v>6494.66</c:v>
                </c:pt>
                <c:pt idx="4253">
                  <c:v>6507.73</c:v>
                </c:pt>
                <c:pt idx="4254">
                  <c:v>6514.36</c:v>
                </c:pt>
                <c:pt idx="4255">
                  <c:v>6514.79</c:v>
                </c:pt>
                <c:pt idx="4256">
                  <c:v>6529.4</c:v>
                </c:pt>
                <c:pt idx="4257">
                  <c:v>6429.25</c:v>
                </c:pt>
                <c:pt idx="4258">
                  <c:v>6421.25</c:v>
                </c:pt>
                <c:pt idx="4259">
                  <c:v>6412.62</c:v>
                </c:pt>
                <c:pt idx="4260">
                  <c:v>6386.52</c:v>
                </c:pt>
                <c:pt idx="4261">
                  <c:v>6425.56</c:v>
                </c:pt>
                <c:pt idx="4262">
                  <c:v>6437.97</c:v>
                </c:pt>
                <c:pt idx="4263">
                  <c:v>6506.58</c:v>
                </c:pt>
                <c:pt idx="4264">
                  <c:v>6594.28</c:v>
                </c:pt>
                <c:pt idx="4265">
                  <c:v>6640.69</c:v>
                </c:pt>
                <c:pt idx="4266">
                  <c:v>6641.44</c:v>
                </c:pt>
                <c:pt idx="4267">
                  <c:v>6641.77</c:v>
                </c:pt>
                <c:pt idx="4268">
                  <c:v>6681.26</c:v>
                </c:pt>
                <c:pt idx="4269">
                  <c:v>6719.13</c:v>
                </c:pt>
                <c:pt idx="4270">
                  <c:v>6712.84</c:v>
                </c:pt>
                <c:pt idx="4271">
                  <c:v>6757.13</c:v>
                </c:pt>
                <c:pt idx="4272">
                  <c:v>6737.82</c:v>
                </c:pt>
                <c:pt idx="4273">
                  <c:v>6758.69</c:v>
                </c:pt>
                <c:pt idx="4274">
                  <c:v>6696.72</c:v>
                </c:pt>
                <c:pt idx="4275">
                  <c:v>6655.86</c:v>
                </c:pt>
                <c:pt idx="4276">
                  <c:v>6688.39</c:v>
                </c:pt>
                <c:pt idx="4277">
                  <c:v>6677.35</c:v>
                </c:pt>
                <c:pt idx="4278">
                  <c:v>6663.77</c:v>
                </c:pt>
                <c:pt idx="4279">
                  <c:v>6703.26</c:v>
                </c:pt>
                <c:pt idx="4280">
                  <c:v>6750.87</c:v>
                </c:pt>
                <c:pt idx="4281">
                  <c:v>6704.56</c:v>
                </c:pt>
                <c:pt idx="4282">
                  <c:v>6694.13</c:v>
                </c:pt>
                <c:pt idx="4283">
                  <c:v>6686.03</c:v>
                </c:pt>
                <c:pt idx="4284">
                  <c:v>6677.07</c:v>
                </c:pt>
                <c:pt idx="4285">
                  <c:v>6671.31</c:v>
                </c:pt>
                <c:pt idx="4286">
                  <c:v>6653.78</c:v>
                </c:pt>
                <c:pt idx="4287">
                  <c:v>6628.95</c:v>
                </c:pt>
                <c:pt idx="4288">
                  <c:v>6616.42</c:v>
                </c:pt>
                <c:pt idx="4289">
                  <c:v>6568.85</c:v>
                </c:pt>
                <c:pt idx="4290">
                  <c:v>6555.61</c:v>
                </c:pt>
                <c:pt idx="4291">
                  <c:v>6538.64</c:v>
                </c:pt>
                <c:pt idx="4292">
                  <c:v>6575.2</c:v>
                </c:pt>
                <c:pt idx="4293">
                  <c:v>6597.02</c:v>
                </c:pt>
                <c:pt idx="4294">
                  <c:v>6587.11</c:v>
                </c:pt>
                <c:pt idx="4295">
                  <c:v>6530.06</c:v>
                </c:pt>
                <c:pt idx="4296">
                  <c:v>6566.27</c:v>
                </c:pt>
                <c:pt idx="4297">
                  <c:v>6612.77</c:v>
                </c:pt>
                <c:pt idx="4298">
                  <c:v>6666.81</c:v>
                </c:pt>
                <c:pt idx="4299">
                  <c:v>6649.9</c:v>
                </c:pt>
                <c:pt idx="4300">
                  <c:v>6629.11</c:v>
                </c:pt>
                <c:pt idx="4301">
                  <c:v>6498.19</c:v>
                </c:pt>
                <c:pt idx="4302">
                  <c:v>6439.38</c:v>
                </c:pt>
                <c:pt idx="4303">
                  <c:v>6460.42</c:v>
                </c:pt>
                <c:pt idx="4304">
                  <c:v>6448.77</c:v>
                </c:pt>
                <c:pt idx="4305">
                  <c:v>6334.72</c:v>
                </c:pt>
                <c:pt idx="4306">
                  <c:v>6329.17</c:v>
                </c:pt>
                <c:pt idx="4307">
                  <c:v>6160.63</c:v>
                </c:pt>
                <c:pt idx="4308">
                  <c:v>6126.47</c:v>
                </c:pt>
                <c:pt idx="4309">
                  <c:v>6216.95</c:v>
                </c:pt>
                <c:pt idx="4310">
                  <c:v>6315.66</c:v>
                </c:pt>
                <c:pt idx="4311">
                  <c:v>6270.09</c:v>
                </c:pt>
                <c:pt idx="4312">
                  <c:v>6209.4</c:v>
                </c:pt>
                <c:pt idx="4313">
                  <c:v>6131.22</c:v>
                </c:pt>
                <c:pt idx="4314">
                  <c:v>6099.34</c:v>
                </c:pt>
                <c:pt idx="4315">
                  <c:v>6164.01</c:v>
                </c:pt>
                <c:pt idx="4316">
                  <c:v>6220.28</c:v>
                </c:pt>
                <c:pt idx="4317">
                  <c:v>6174.67</c:v>
                </c:pt>
                <c:pt idx="4318">
                  <c:v>6203.72</c:v>
                </c:pt>
                <c:pt idx="4319">
                  <c:v>6247.03</c:v>
                </c:pt>
                <c:pt idx="4320">
                  <c:v>6341.68</c:v>
                </c:pt>
                <c:pt idx="4321">
                  <c:v>6462.23</c:v>
                </c:pt>
                <c:pt idx="4322">
                  <c:v>6442.65</c:v>
                </c:pt>
                <c:pt idx="4323">
                  <c:v>6465.47</c:v>
                </c:pt>
                <c:pt idx="4324">
                  <c:v>6490.23</c:v>
                </c:pt>
                <c:pt idx="4325">
                  <c:v>6480.11</c:v>
                </c:pt>
                <c:pt idx="4326">
                  <c:v>6473.95</c:v>
                </c:pt>
                <c:pt idx="4327">
                  <c:v>6489.45</c:v>
                </c:pt>
                <c:pt idx="4328">
                  <c:v>6448.77</c:v>
                </c:pt>
                <c:pt idx="4329">
                  <c:v>6469.93</c:v>
                </c:pt>
                <c:pt idx="4330">
                  <c:v>6482.4</c:v>
                </c:pt>
                <c:pt idx="4331">
                  <c:v>6503.14</c:v>
                </c:pt>
                <c:pt idx="4332">
                  <c:v>6512.52</c:v>
                </c:pt>
                <c:pt idx="4333">
                  <c:v>6504.57</c:v>
                </c:pt>
                <c:pt idx="4334">
                  <c:v>6496.6</c:v>
                </c:pt>
                <c:pt idx="4335">
                  <c:v>6551.82</c:v>
                </c:pt>
                <c:pt idx="4336">
                  <c:v>6529.18</c:v>
                </c:pt>
                <c:pt idx="4337">
                  <c:v>6505.48</c:v>
                </c:pt>
                <c:pt idx="4338">
                  <c:v>6535.57</c:v>
                </c:pt>
                <c:pt idx="4339">
                  <c:v>6534.14</c:v>
                </c:pt>
                <c:pt idx="4340">
                  <c:v>6474.27</c:v>
                </c:pt>
                <c:pt idx="4341">
                  <c:v>6434.03</c:v>
                </c:pt>
                <c:pt idx="4342">
                  <c:v>6444.68</c:v>
                </c:pt>
                <c:pt idx="4343">
                  <c:v>6454.8</c:v>
                </c:pt>
                <c:pt idx="4344">
                  <c:v>6394.66</c:v>
                </c:pt>
                <c:pt idx="4345">
                  <c:v>6449.75</c:v>
                </c:pt>
                <c:pt idx="4346">
                  <c:v>6515.51</c:v>
                </c:pt>
                <c:pt idx="4347">
                  <c:v>6522.11</c:v>
                </c:pt>
                <c:pt idx="4348">
                  <c:v>6548.13</c:v>
                </c:pt>
                <c:pt idx="4349">
                  <c:v>6586.36</c:v>
                </c:pt>
                <c:pt idx="4350">
                  <c:v>6671.11</c:v>
                </c:pt>
                <c:pt idx="4351">
                  <c:v>6702.63</c:v>
                </c:pt>
                <c:pt idx="4352">
                  <c:v>6701.87</c:v>
                </c:pt>
                <c:pt idx="4353">
                  <c:v>6687.16</c:v>
                </c:pt>
                <c:pt idx="4354">
                  <c:v>6701.74</c:v>
                </c:pt>
                <c:pt idx="4355">
                  <c:v>6736.2</c:v>
                </c:pt>
                <c:pt idx="4356">
                  <c:v>6723.86</c:v>
                </c:pt>
                <c:pt idx="4357">
                  <c:v>6723.49</c:v>
                </c:pt>
                <c:pt idx="4358">
                  <c:v>6734.86</c:v>
                </c:pt>
                <c:pt idx="4359">
                  <c:v>6749.13</c:v>
                </c:pt>
                <c:pt idx="4360">
                  <c:v>6754.33</c:v>
                </c:pt>
                <c:pt idx="4361">
                  <c:v>6765.65</c:v>
                </c:pt>
                <c:pt idx="4362">
                  <c:v>6773.18</c:v>
                </c:pt>
                <c:pt idx="4363">
                  <c:v>6820.5</c:v>
                </c:pt>
                <c:pt idx="4364">
                  <c:v>6811.49</c:v>
                </c:pt>
                <c:pt idx="4365">
                  <c:v>6885.59</c:v>
                </c:pt>
                <c:pt idx="4366">
                  <c:v>6897.39</c:v>
                </c:pt>
                <c:pt idx="4367">
                  <c:v>6868.92</c:v>
                </c:pt>
                <c:pt idx="4368">
                  <c:v>6832.64</c:v>
                </c:pt>
                <c:pt idx="4369">
                  <c:v>6816.56</c:v>
                </c:pt>
                <c:pt idx="4370">
                  <c:v>6866.28</c:v>
                </c:pt>
                <c:pt idx="4371">
                  <c:v>6896.57</c:v>
                </c:pt>
                <c:pt idx="4372">
                  <c:v>6891.42</c:v>
                </c:pt>
                <c:pt idx="4373">
                  <c:v>6896.03</c:v>
                </c:pt>
                <c:pt idx="4374">
                  <c:v>6915.53</c:v>
                </c:pt>
                <c:pt idx="4375">
                  <c:v>6943.8</c:v>
                </c:pt>
                <c:pt idx="4376">
                  <c:v>6927.42</c:v>
                </c:pt>
                <c:pt idx="4377">
                  <c:v>6880.26</c:v>
                </c:pt>
                <c:pt idx="4378">
                  <c:v>6880.6</c:v>
                </c:pt>
                <c:pt idx="4379">
                  <c:v>6844.03</c:v>
                </c:pt>
                <c:pt idx="4380">
                  <c:v>6834.31</c:v>
                </c:pt>
                <c:pt idx="4381">
                  <c:v>6792.59</c:v>
                </c:pt>
                <c:pt idx="4382">
                  <c:v>6813.12</c:v>
                </c:pt>
                <c:pt idx="4383">
                  <c:v>6808.52</c:v>
                </c:pt>
                <c:pt idx="4384">
                  <c:v>6851.33</c:v>
                </c:pt>
                <c:pt idx="4385">
                  <c:v>6841.79</c:v>
                </c:pt>
                <c:pt idx="4386">
                  <c:v>6861.14</c:v>
                </c:pt>
                <c:pt idx="4387">
                  <c:v>6920.28</c:v>
                </c:pt>
                <c:pt idx="4388">
                  <c:v>7013.9</c:v>
                </c:pt>
                <c:pt idx="4389">
                  <c:v>7045.82</c:v>
                </c:pt>
                <c:pt idx="4390">
                  <c:v>7069.89</c:v>
                </c:pt>
                <c:pt idx="4391">
                  <c:v>7082.63</c:v>
                </c:pt>
                <c:pt idx="4392">
                  <c:v>7067.63</c:v>
                </c:pt>
                <c:pt idx="4393">
                  <c:v>7083.1</c:v>
                </c:pt>
                <c:pt idx="4394">
                  <c:v>7121.19</c:v>
                </c:pt>
                <c:pt idx="4395">
                  <c:v>7128.18</c:v>
                </c:pt>
                <c:pt idx="4396">
                  <c:v>7118.49</c:v>
                </c:pt>
                <c:pt idx="4397">
                  <c:v>7153.89</c:v>
                </c:pt>
                <c:pt idx="4398">
                  <c:v>7174.85</c:v>
                </c:pt>
                <c:pt idx="4399">
                  <c:v>7156.65</c:v>
                </c:pt>
                <c:pt idx="4400">
                  <c:v>7210.6</c:v>
                </c:pt>
                <c:pt idx="4401">
                  <c:v>7279.4</c:v>
                </c:pt>
                <c:pt idx="4402">
                  <c:v>7273.06</c:v>
                </c:pt>
                <c:pt idx="4403">
                  <c:v>7269.52</c:v>
                </c:pt>
                <c:pt idx="4404">
                  <c:v>7292.16</c:v>
                </c:pt>
                <c:pt idx="4405">
                  <c:v>7295.57</c:v>
                </c:pt>
                <c:pt idx="4406">
                  <c:v>7250.46</c:v>
                </c:pt>
                <c:pt idx="4407">
                  <c:v>7219.72</c:v>
                </c:pt>
                <c:pt idx="4408">
                  <c:v>7219.2</c:v>
                </c:pt>
                <c:pt idx="4409">
                  <c:v>7168.44</c:v>
                </c:pt>
                <c:pt idx="4410">
                  <c:v>7263.79</c:v>
                </c:pt>
                <c:pt idx="4411">
                  <c:v>7250.32</c:v>
                </c:pt>
                <c:pt idx="4412">
                  <c:v>7177.89</c:v>
                </c:pt>
                <c:pt idx="4413">
                  <c:v>7091.58</c:v>
                </c:pt>
                <c:pt idx="4414">
                  <c:v>7072.7</c:v>
                </c:pt>
                <c:pt idx="4415">
                  <c:v>6998.62</c:v>
                </c:pt>
                <c:pt idx="4416">
                  <c:v>7028.13</c:v>
                </c:pt>
                <c:pt idx="4417">
                  <c:v>7083.25</c:v>
                </c:pt>
                <c:pt idx="4418">
                  <c:v>7202.49</c:v>
                </c:pt>
                <c:pt idx="4419">
                  <c:v>7222.65</c:v>
                </c:pt>
                <c:pt idx="4420">
                  <c:v>7201.56</c:v>
                </c:pt>
                <c:pt idx="4421">
                  <c:v>7231.99</c:v>
                </c:pt>
                <c:pt idx="4422">
                  <c:v>7270.92</c:v>
                </c:pt>
                <c:pt idx="4423">
                  <c:v>7288.86</c:v>
                </c:pt>
                <c:pt idx="4424">
                  <c:v>7274.2</c:v>
                </c:pt>
                <c:pt idx="4425">
                  <c:v>7198.29</c:v>
                </c:pt>
                <c:pt idx="4426">
                  <c:v>7147.8</c:v>
                </c:pt>
                <c:pt idx="4427">
                  <c:v>7243.28</c:v>
                </c:pt>
                <c:pt idx="4428">
                  <c:v>7253.44</c:v>
                </c:pt>
                <c:pt idx="4429">
                  <c:v>7299.15</c:v>
                </c:pt>
                <c:pt idx="4430">
                  <c:v>7269.64</c:v>
                </c:pt>
                <c:pt idx="4431">
                  <c:v>7325.94</c:v>
                </c:pt>
                <c:pt idx="4432">
                  <c:v>7362.73</c:v>
                </c:pt>
                <c:pt idx="4433">
                  <c:v>7360.05</c:v>
                </c:pt>
                <c:pt idx="4434">
                  <c:v>7438.12</c:v>
                </c:pt>
                <c:pt idx="4435">
                  <c:v>7426.47</c:v>
                </c:pt>
                <c:pt idx="4436">
                  <c:v>7447.65</c:v>
                </c:pt>
                <c:pt idx="4437">
                  <c:v>7501.83</c:v>
                </c:pt>
                <c:pt idx="4438">
                  <c:v>7514.91</c:v>
                </c:pt>
                <c:pt idx="4439">
                  <c:v>7567.63</c:v>
                </c:pt>
                <c:pt idx="4440">
                  <c:v>7594.85</c:v>
                </c:pt>
                <c:pt idx="4441">
                  <c:v>7535.5</c:v>
                </c:pt>
                <c:pt idx="4442">
                  <c:v>7467.21</c:v>
                </c:pt>
                <c:pt idx="4443">
                  <c:v>7413.32</c:v>
                </c:pt>
                <c:pt idx="4444">
                  <c:v>7414.93</c:v>
                </c:pt>
                <c:pt idx="4445">
                  <c:v>7464.07</c:v>
                </c:pt>
                <c:pt idx="4446">
                  <c:v>7556.79</c:v>
                </c:pt>
                <c:pt idx="4447">
                  <c:v>7575.79</c:v>
                </c:pt>
                <c:pt idx="4448">
                  <c:v>7586.76</c:v>
                </c:pt>
                <c:pt idx="4449">
                  <c:v>7592.64</c:v>
                </c:pt>
                <c:pt idx="4450">
                  <c:v>7498.36</c:v>
                </c:pt>
                <c:pt idx="4451">
                  <c:v>7511.88</c:v>
                </c:pt>
                <c:pt idx="4452">
                  <c:v>7582.92</c:v>
                </c:pt>
                <c:pt idx="4453">
                  <c:v>7542.75</c:v>
                </c:pt>
                <c:pt idx="4454">
                  <c:v>7561.24</c:v>
                </c:pt>
                <c:pt idx="4455">
                  <c:v>7678.65</c:v>
                </c:pt>
                <c:pt idx="4456">
                  <c:v>7757.39</c:v>
                </c:pt>
                <c:pt idx="4457">
                  <c:v>7737.86</c:v>
                </c:pt>
                <c:pt idx="4458">
                  <c:v>7792.57</c:v>
                </c:pt>
                <c:pt idx="4459">
                  <c:v>7773.11</c:v>
                </c:pt>
                <c:pt idx="4460">
                  <c:v>7687.25</c:v>
                </c:pt>
                <c:pt idx="4461">
                  <c:v>7668.96</c:v>
                </c:pt>
                <c:pt idx="4462">
                  <c:v>7727.4</c:v>
                </c:pt>
                <c:pt idx="4463">
                  <c:v>7747.56</c:v>
                </c:pt>
                <c:pt idx="4464">
                  <c:v>7692.26</c:v>
                </c:pt>
                <c:pt idx="4465">
                  <c:v>7602.59</c:v>
                </c:pt>
                <c:pt idx="4466">
                  <c:v>7559.42</c:v>
                </c:pt>
                <c:pt idx="4467">
                  <c:v>7591.52</c:v>
                </c:pt>
                <c:pt idx="4468">
                  <c:v>7573.41</c:v>
                </c:pt>
                <c:pt idx="4469">
                  <c:v>7658.89</c:v>
                </c:pt>
                <c:pt idx="4470">
                  <c:v>7639.68</c:v>
                </c:pt>
                <c:pt idx="4471">
                  <c:v>7687.12</c:v>
                </c:pt>
                <c:pt idx="4472">
                  <c:v>7757.04</c:v>
                </c:pt>
                <c:pt idx="4473">
                  <c:v>7741.15</c:v>
                </c:pt>
                <c:pt idx="4474">
                  <c:v>7675.29</c:v>
                </c:pt>
                <c:pt idx="4475">
                  <c:v>7553.13</c:v>
                </c:pt>
                <c:pt idx="4476">
                  <c:v>7580.93</c:v>
                </c:pt>
                <c:pt idx="4477">
                  <c:v>7576.67</c:v>
                </c:pt>
                <c:pt idx="4478">
                  <c:v>7517.9</c:v>
                </c:pt>
                <c:pt idx="4479">
                  <c:v>7468.57</c:v>
                </c:pt>
                <c:pt idx="4480">
                  <c:v>7453.85</c:v>
                </c:pt>
                <c:pt idx="4481">
                  <c:v>7468.07</c:v>
                </c:pt>
                <c:pt idx="4482">
                  <c:v>7501.44</c:v>
                </c:pt>
                <c:pt idx="4483">
                  <c:v>7497.33</c:v>
                </c:pt>
                <c:pt idx="4484">
                  <c:v>7517.39</c:v>
                </c:pt>
                <c:pt idx="4485">
                  <c:v>7376.84</c:v>
                </c:pt>
                <c:pt idx="4486">
                  <c:v>7213.53</c:v>
                </c:pt>
                <c:pt idx="4487">
                  <c:v>7222.42</c:v>
                </c:pt>
                <c:pt idx="4488">
                  <c:v>7140.67</c:v>
                </c:pt>
                <c:pt idx="4489">
                  <c:v>7137.61</c:v>
                </c:pt>
                <c:pt idx="4490">
                  <c:v>7213.96</c:v>
                </c:pt>
                <c:pt idx="4491">
                  <c:v>7272.99</c:v>
                </c:pt>
                <c:pt idx="4492">
                  <c:v>7305.75</c:v>
                </c:pt>
                <c:pt idx="4493">
                  <c:v>7268.61</c:v>
                </c:pt>
                <c:pt idx="4494">
                  <c:v>7238.13</c:v>
                </c:pt>
                <c:pt idx="4495">
                  <c:v>7059.97</c:v>
                </c:pt>
                <c:pt idx="4496">
                  <c:v>7097.53</c:v>
                </c:pt>
                <c:pt idx="4497">
                  <c:v>7185.5</c:v>
                </c:pt>
                <c:pt idx="4498">
                  <c:v>7242.99</c:v>
                </c:pt>
                <c:pt idx="4499">
                  <c:v>7233.56</c:v>
                </c:pt>
                <c:pt idx="4500">
                  <c:v>7269.47</c:v>
                </c:pt>
                <c:pt idx="4501">
                  <c:v>7198.92</c:v>
                </c:pt>
                <c:pt idx="4502">
                  <c:v>7300.29</c:v>
                </c:pt>
                <c:pt idx="4503">
                  <c:v>7296.89</c:v>
                </c:pt>
                <c:pt idx="4504">
                  <c:v>7284.9</c:v>
                </c:pt>
                <c:pt idx="4505">
                  <c:v>7216.51</c:v>
                </c:pt>
                <c:pt idx="4506">
                  <c:v>7274.23</c:v>
                </c:pt>
                <c:pt idx="4507">
                  <c:v>7449.46</c:v>
                </c:pt>
                <c:pt idx="4508">
                  <c:v>7519.29</c:v>
                </c:pt>
                <c:pt idx="4509">
                  <c:v>7512.41</c:v>
                </c:pt>
                <c:pt idx="4510">
                  <c:v>7655.7</c:v>
                </c:pt>
                <c:pt idx="4511">
                  <c:v>7817.3</c:v>
                </c:pt>
                <c:pt idx="4512">
                  <c:v>7800.26</c:v>
                </c:pt>
                <c:pt idx="4513">
                  <c:v>7706.98</c:v>
                </c:pt>
                <c:pt idx="4514">
                  <c:v>7745.41</c:v>
                </c:pt>
                <c:pt idx="4515">
                  <c:v>7781.11</c:v>
                </c:pt>
                <c:pt idx="4516">
                  <c:v>7885.88</c:v>
                </c:pt>
                <c:pt idx="4517">
                  <c:v>7849.22</c:v>
                </c:pt>
                <c:pt idx="4518">
                  <c:v>7874.56</c:v>
                </c:pt>
                <c:pt idx="4519">
                  <c:v>7924.24</c:v>
                </c:pt>
                <c:pt idx="4520">
                  <c:v>7832.41</c:v>
                </c:pt>
                <c:pt idx="4521">
                  <c:v>7861.07</c:v>
                </c:pt>
                <c:pt idx="4522">
                  <c:v>7927.23</c:v>
                </c:pt>
                <c:pt idx="4523">
                  <c:v>7926.27</c:v>
                </c:pt>
                <c:pt idx="4524">
                  <c:v>7898.29</c:v>
                </c:pt>
                <c:pt idx="4525">
                  <c:v>8000.32</c:v>
                </c:pt>
                <c:pt idx="4526">
                  <c:v>8026.6</c:v>
                </c:pt>
                <c:pt idx="4527">
                  <c:v>8013.05</c:v>
                </c:pt>
                <c:pt idx="4528">
                  <c:v>8000.97</c:v>
                </c:pt>
                <c:pt idx="4529">
                  <c:v>8038.5</c:v>
                </c:pt>
                <c:pt idx="4530">
                  <c:v>8044.46</c:v>
                </c:pt>
                <c:pt idx="4531">
                  <c:v>8033.58</c:v>
                </c:pt>
                <c:pt idx="4532">
                  <c:v>7993.99</c:v>
                </c:pt>
                <c:pt idx="4533">
                  <c:v>8026.56</c:v>
                </c:pt>
                <c:pt idx="4534">
                  <c:v>8140.16</c:v>
                </c:pt>
                <c:pt idx="4535">
                  <c:v>8180.24</c:v>
                </c:pt>
                <c:pt idx="4536">
                  <c:v>8194.77</c:v>
                </c:pt>
                <c:pt idx="4537">
                  <c:v>8227.15</c:v>
                </c:pt>
                <c:pt idx="4538">
                  <c:v>8334.2199999999993</c:v>
                </c:pt>
                <c:pt idx="4539">
                  <c:v>8409.93</c:v>
                </c:pt>
                <c:pt idx="4540">
                  <c:v>8419.85</c:v>
                </c:pt>
                <c:pt idx="4541">
                  <c:v>8434.43</c:v>
                </c:pt>
                <c:pt idx="4542">
                  <c:v>8399.17</c:v>
                </c:pt>
                <c:pt idx="4543">
                  <c:v>8484.16</c:v>
                </c:pt>
                <c:pt idx="4544">
                  <c:v>8484.51</c:v>
                </c:pt>
                <c:pt idx="4545">
                  <c:v>8329.99</c:v>
                </c:pt>
                <c:pt idx="4546">
                  <c:v>8460.86</c:v>
                </c:pt>
                <c:pt idx="4547">
                  <c:v>8407.2099999999991</c:v>
                </c:pt>
                <c:pt idx="4548">
                  <c:v>8364.3700000000008</c:v>
                </c:pt>
                <c:pt idx="4549">
                  <c:v>8399.76</c:v>
                </c:pt>
                <c:pt idx="4550">
                  <c:v>8396.8700000000008</c:v>
                </c:pt>
                <c:pt idx="4551">
                  <c:v>8441.43</c:v>
                </c:pt>
                <c:pt idx="4552">
                  <c:v>8541.51</c:v>
                </c:pt>
                <c:pt idx="4553">
                  <c:v>8639.34</c:v>
                </c:pt>
                <c:pt idx="4554">
                  <c:v>8610.86</c:v>
                </c:pt>
                <c:pt idx="4555">
                  <c:v>8670.44</c:v>
                </c:pt>
                <c:pt idx="4556">
                  <c:v>8591.4</c:v>
                </c:pt>
                <c:pt idx="4557">
                  <c:v>8642.2800000000007</c:v>
                </c:pt>
                <c:pt idx="4558">
                  <c:v>8682.7000000000007</c:v>
                </c:pt>
                <c:pt idx="4559">
                  <c:v>8701.1</c:v>
                </c:pt>
                <c:pt idx="4560">
                  <c:v>8763.66</c:v>
                </c:pt>
                <c:pt idx="4561">
                  <c:v>8870.57</c:v>
                </c:pt>
                <c:pt idx="4562">
                  <c:v>8822.8700000000008</c:v>
                </c:pt>
                <c:pt idx="4563">
                  <c:v>8697.7800000000007</c:v>
                </c:pt>
                <c:pt idx="4564">
                  <c:v>8667.27</c:v>
                </c:pt>
                <c:pt idx="4565">
                  <c:v>8834.07</c:v>
                </c:pt>
                <c:pt idx="4566">
                  <c:v>8863.6200000000008</c:v>
                </c:pt>
                <c:pt idx="4567">
                  <c:v>8894.4500000000007</c:v>
                </c:pt>
                <c:pt idx="4568">
                  <c:v>8885.7099999999991</c:v>
                </c:pt>
                <c:pt idx="4569">
                  <c:v>8867.93</c:v>
                </c:pt>
                <c:pt idx="4570">
                  <c:v>8913.6</c:v>
                </c:pt>
                <c:pt idx="4571">
                  <c:v>9007.36</c:v>
                </c:pt>
                <c:pt idx="4572">
                  <c:v>9031.43</c:v>
                </c:pt>
                <c:pt idx="4573">
                  <c:v>8977.58</c:v>
                </c:pt>
                <c:pt idx="4574">
                  <c:v>9005.06</c:v>
                </c:pt>
                <c:pt idx="4575">
                  <c:v>9040.5499999999993</c:v>
                </c:pt>
                <c:pt idx="4576">
                  <c:v>9110.42</c:v>
                </c:pt>
                <c:pt idx="4577">
                  <c:v>9037.1</c:v>
                </c:pt>
                <c:pt idx="4578">
                  <c:v>8881.84</c:v>
                </c:pt>
                <c:pt idx="4579">
                  <c:v>8890.1</c:v>
                </c:pt>
                <c:pt idx="4580">
                  <c:v>8815.9</c:v>
                </c:pt>
                <c:pt idx="4581">
                  <c:v>8784.77</c:v>
                </c:pt>
                <c:pt idx="4582">
                  <c:v>8807.2900000000009</c:v>
                </c:pt>
                <c:pt idx="4583">
                  <c:v>8631.3700000000008</c:v>
                </c:pt>
                <c:pt idx="4584">
                  <c:v>8708.58</c:v>
                </c:pt>
                <c:pt idx="4585">
                  <c:v>8826.76</c:v>
                </c:pt>
                <c:pt idx="4586">
                  <c:v>8946.5400000000009</c:v>
                </c:pt>
                <c:pt idx="4587">
                  <c:v>8835.17</c:v>
                </c:pt>
                <c:pt idx="4588">
                  <c:v>8815.84</c:v>
                </c:pt>
                <c:pt idx="4589">
                  <c:v>8802.69</c:v>
                </c:pt>
                <c:pt idx="4590">
                  <c:v>8754.44</c:v>
                </c:pt>
                <c:pt idx="4591">
                  <c:v>8769.18</c:v>
                </c:pt>
                <c:pt idx="4592">
                  <c:v>8701.7900000000009</c:v>
                </c:pt>
                <c:pt idx="4593">
                  <c:v>8679.98</c:v>
                </c:pt>
                <c:pt idx="4594">
                  <c:v>8901.7199999999993</c:v>
                </c:pt>
                <c:pt idx="4595">
                  <c:v>8915.0499999999993</c:v>
                </c:pt>
                <c:pt idx="4596">
                  <c:v>8940.93</c:v>
                </c:pt>
                <c:pt idx="4597">
                  <c:v>8943.92</c:v>
                </c:pt>
                <c:pt idx="4598">
                  <c:v>8968.81</c:v>
                </c:pt>
                <c:pt idx="4599">
                  <c:v>8996.08</c:v>
                </c:pt>
                <c:pt idx="4600">
                  <c:v>8891.01</c:v>
                </c:pt>
                <c:pt idx="4601">
                  <c:v>8839.31</c:v>
                </c:pt>
                <c:pt idx="4602">
                  <c:v>8940.11</c:v>
                </c:pt>
                <c:pt idx="4603">
                  <c:v>8918.32</c:v>
                </c:pt>
                <c:pt idx="4604">
                  <c:v>9116.86</c:v>
                </c:pt>
                <c:pt idx="4605">
                  <c:v>9107.84</c:v>
                </c:pt>
                <c:pt idx="4606">
                  <c:v>9148.2900000000009</c:v>
                </c:pt>
                <c:pt idx="4607">
                  <c:v>9172.69</c:v>
                </c:pt>
                <c:pt idx="4608">
                  <c:v>9222.33</c:v>
                </c:pt>
                <c:pt idx="4609">
                  <c:v>9195.6299999999992</c:v>
                </c:pt>
                <c:pt idx="4610">
                  <c:v>9148.23</c:v>
                </c:pt>
                <c:pt idx="4611">
                  <c:v>9097.4599999999991</c:v>
                </c:pt>
                <c:pt idx="4612">
                  <c:v>9147.19</c:v>
                </c:pt>
                <c:pt idx="4613">
                  <c:v>9215.39</c:v>
                </c:pt>
                <c:pt idx="4614">
                  <c:v>9180.2099999999991</c:v>
                </c:pt>
                <c:pt idx="4615">
                  <c:v>9242.81</c:v>
                </c:pt>
                <c:pt idx="4616">
                  <c:v>9286.82</c:v>
                </c:pt>
                <c:pt idx="4617">
                  <c:v>9340.08</c:v>
                </c:pt>
                <c:pt idx="4618">
                  <c:v>9405.84</c:v>
                </c:pt>
                <c:pt idx="4619">
                  <c:v>9486.69</c:v>
                </c:pt>
                <c:pt idx="4620">
                  <c:v>9422.42</c:v>
                </c:pt>
                <c:pt idx="4621">
                  <c:v>9410.17</c:v>
                </c:pt>
                <c:pt idx="4622">
                  <c:v>9384.4</c:v>
                </c:pt>
                <c:pt idx="4623">
                  <c:v>9396.86</c:v>
                </c:pt>
                <c:pt idx="4624">
                  <c:v>9403.2199999999993</c:v>
                </c:pt>
                <c:pt idx="4625">
                  <c:v>9365.4699999999993</c:v>
                </c:pt>
                <c:pt idx="4626">
                  <c:v>9277.9</c:v>
                </c:pt>
                <c:pt idx="4627">
                  <c:v>9154.76</c:v>
                </c:pt>
                <c:pt idx="4628">
                  <c:v>9259.56</c:v>
                </c:pt>
                <c:pt idx="4629">
                  <c:v>9404.6200000000008</c:v>
                </c:pt>
                <c:pt idx="4630">
                  <c:v>9386.91</c:v>
                </c:pt>
                <c:pt idx="4631">
                  <c:v>9208.6</c:v>
                </c:pt>
                <c:pt idx="4632">
                  <c:v>9137.09</c:v>
                </c:pt>
                <c:pt idx="4633">
                  <c:v>8537.0499999999993</c:v>
                </c:pt>
                <c:pt idx="4634">
                  <c:v>8899.85</c:v>
                </c:pt>
                <c:pt idx="4635">
                  <c:v>8900.7999999999993</c:v>
                </c:pt>
                <c:pt idx="4636">
                  <c:v>8763.7099999999991</c:v>
                </c:pt>
                <c:pt idx="4637">
                  <c:v>8865.25</c:v>
                </c:pt>
                <c:pt idx="4638">
                  <c:v>9073.7199999999993</c:v>
                </c:pt>
                <c:pt idx="4639">
                  <c:v>9096.59</c:v>
                </c:pt>
                <c:pt idx="4640">
                  <c:v>9125.6299999999992</c:v>
                </c:pt>
                <c:pt idx="4641">
                  <c:v>9081.73</c:v>
                </c:pt>
                <c:pt idx="4642">
                  <c:v>8962.17</c:v>
                </c:pt>
                <c:pt idx="4643">
                  <c:v>8917.32</c:v>
                </c:pt>
                <c:pt idx="4644">
                  <c:v>8925.59</c:v>
                </c:pt>
                <c:pt idx="4645">
                  <c:v>8749.82</c:v>
                </c:pt>
                <c:pt idx="4646">
                  <c:v>8823.61</c:v>
                </c:pt>
                <c:pt idx="4647">
                  <c:v>8932.58</c:v>
                </c:pt>
                <c:pt idx="4648">
                  <c:v>9095.19</c:v>
                </c:pt>
                <c:pt idx="4649">
                  <c:v>9027.09</c:v>
                </c:pt>
                <c:pt idx="4650">
                  <c:v>9067.2800000000007</c:v>
                </c:pt>
                <c:pt idx="4651">
                  <c:v>9191.74</c:v>
                </c:pt>
                <c:pt idx="4652">
                  <c:v>9220.06</c:v>
                </c:pt>
                <c:pt idx="4653">
                  <c:v>9066.93</c:v>
                </c:pt>
                <c:pt idx="4654">
                  <c:v>9094.2000000000007</c:v>
                </c:pt>
                <c:pt idx="4655">
                  <c:v>9108.1200000000008</c:v>
                </c:pt>
                <c:pt idx="4656">
                  <c:v>9142.43</c:v>
                </c:pt>
                <c:pt idx="4657">
                  <c:v>9307.19</c:v>
                </c:pt>
                <c:pt idx="4658">
                  <c:v>9283.76</c:v>
                </c:pt>
                <c:pt idx="4659">
                  <c:v>9329.74</c:v>
                </c:pt>
                <c:pt idx="4660">
                  <c:v>9317.77</c:v>
                </c:pt>
                <c:pt idx="4661">
                  <c:v>9407.8799999999992</c:v>
                </c:pt>
                <c:pt idx="4662">
                  <c:v>9411.33</c:v>
                </c:pt>
                <c:pt idx="4663">
                  <c:v>9341.99</c:v>
                </c:pt>
                <c:pt idx="4664">
                  <c:v>9272.23</c:v>
                </c:pt>
                <c:pt idx="4665">
                  <c:v>9125.19</c:v>
                </c:pt>
                <c:pt idx="4666">
                  <c:v>9097.85</c:v>
                </c:pt>
                <c:pt idx="4667">
                  <c:v>9162.76</c:v>
                </c:pt>
                <c:pt idx="4668">
                  <c:v>9219.51</c:v>
                </c:pt>
                <c:pt idx="4669">
                  <c:v>9211.27</c:v>
                </c:pt>
                <c:pt idx="4670">
                  <c:v>9107.99</c:v>
                </c:pt>
                <c:pt idx="4671">
                  <c:v>9043.11</c:v>
                </c:pt>
                <c:pt idx="4672">
                  <c:v>9098.85</c:v>
                </c:pt>
                <c:pt idx="4673">
                  <c:v>8993.7000000000007</c:v>
                </c:pt>
                <c:pt idx="4674">
                  <c:v>8946.64</c:v>
                </c:pt>
                <c:pt idx="4675">
                  <c:v>8976</c:v>
                </c:pt>
                <c:pt idx="4676">
                  <c:v>9119.24</c:v>
                </c:pt>
                <c:pt idx="4677">
                  <c:v>9278.3799999999992</c:v>
                </c:pt>
                <c:pt idx="4678">
                  <c:v>9298.19</c:v>
                </c:pt>
                <c:pt idx="4679">
                  <c:v>9327.7000000000007</c:v>
                </c:pt>
                <c:pt idx="4680">
                  <c:v>9345.25</c:v>
                </c:pt>
                <c:pt idx="4681">
                  <c:v>9248.5300000000007</c:v>
                </c:pt>
                <c:pt idx="4682">
                  <c:v>9213.1</c:v>
                </c:pt>
                <c:pt idx="4683">
                  <c:v>9141.11</c:v>
                </c:pt>
                <c:pt idx="4684">
                  <c:v>8875.4699999999993</c:v>
                </c:pt>
                <c:pt idx="4685">
                  <c:v>8938.57</c:v>
                </c:pt>
                <c:pt idx="4686">
                  <c:v>9066.06</c:v>
                </c:pt>
                <c:pt idx="4687">
                  <c:v>9131.34</c:v>
                </c:pt>
                <c:pt idx="4688">
                  <c:v>9079.75</c:v>
                </c:pt>
                <c:pt idx="4689">
                  <c:v>9182.3799999999992</c:v>
                </c:pt>
                <c:pt idx="4690">
                  <c:v>9331.61</c:v>
                </c:pt>
                <c:pt idx="4691">
                  <c:v>9266.15</c:v>
                </c:pt>
                <c:pt idx="4692">
                  <c:v>9196.76</c:v>
                </c:pt>
                <c:pt idx="4693">
                  <c:v>9146.39</c:v>
                </c:pt>
                <c:pt idx="4694">
                  <c:v>9123.34</c:v>
                </c:pt>
                <c:pt idx="4695">
                  <c:v>9215.9599999999991</c:v>
                </c:pt>
                <c:pt idx="4696">
                  <c:v>9305.6200000000008</c:v>
                </c:pt>
                <c:pt idx="4697">
                  <c:v>9372.49</c:v>
                </c:pt>
                <c:pt idx="4698">
                  <c:v>9340.7999999999993</c:v>
                </c:pt>
                <c:pt idx="4699">
                  <c:v>9524.34</c:v>
                </c:pt>
                <c:pt idx="4700">
                  <c:v>9565.6200000000008</c:v>
                </c:pt>
                <c:pt idx="4701">
                  <c:v>9592.82</c:v>
                </c:pt>
                <c:pt idx="4702">
                  <c:v>9581.86</c:v>
                </c:pt>
                <c:pt idx="4703">
                  <c:v>9646.73</c:v>
                </c:pt>
                <c:pt idx="4704">
                  <c:v>9641.7900000000009</c:v>
                </c:pt>
                <c:pt idx="4705">
                  <c:v>9721.35</c:v>
                </c:pt>
                <c:pt idx="4706">
                  <c:v>9731.98</c:v>
                </c:pt>
                <c:pt idx="4707">
                  <c:v>9765.7999999999993</c:v>
                </c:pt>
                <c:pt idx="4708">
                  <c:v>9747.14</c:v>
                </c:pt>
                <c:pt idx="4709">
                  <c:v>9764.23</c:v>
                </c:pt>
                <c:pt idx="4710">
                  <c:v>9842.06</c:v>
                </c:pt>
                <c:pt idx="4711">
                  <c:v>9819.73</c:v>
                </c:pt>
                <c:pt idx="4712">
                  <c:v>9858.56</c:v>
                </c:pt>
                <c:pt idx="4713">
                  <c:v>9895.56</c:v>
                </c:pt>
                <c:pt idx="4714">
                  <c:v>9834.35</c:v>
                </c:pt>
                <c:pt idx="4715">
                  <c:v>9941.85</c:v>
                </c:pt>
                <c:pt idx="4716">
                  <c:v>9999.61</c:v>
                </c:pt>
                <c:pt idx="4717">
                  <c:v>10006.44</c:v>
                </c:pt>
                <c:pt idx="4718">
                  <c:v>10000.64</c:v>
                </c:pt>
                <c:pt idx="4719">
                  <c:v>10025.15</c:v>
                </c:pt>
                <c:pt idx="4720">
                  <c:v>9995.4500000000007</c:v>
                </c:pt>
                <c:pt idx="4721">
                  <c:v>9875.0300000000007</c:v>
                </c:pt>
                <c:pt idx="4722">
                  <c:v>10065.950000000001</c:v>
                </c:pt>
                <c:pt idx="4723">
                  <c:v>10032.41</c:v>
                </c:pt>
                <c:pt idx="4724">
                  <c:v>10140.43</c:v>
                </c:pt>
                <c:pt idx="4725">
                  <c:v>10182.11</c:v>
                </c:pt>
                <c:pt idx="4726">
                  <c:v>10202.6</c:v>
                </c:pt>
                <c:pt idx="4727">
                  <c:v>10197.16</c:v>
                </c:pt>
                <c:pt idx="4728">
                  <c:v>10283.950000000001</c:v>
                </c:pt>
                <c:pt idx="4729">
                  <c:v>10292.77</c:v>
                </c:pt>
                <c:pt idx="4730">
                  <c:v>10342.89</c:v>
                </c:pt>
                <c:pt idx="4731">
                  <c:v>10385.08</c:v>
                </c:pt>
                <c:pt idx="4732">
                  <c:v>10455.879999999999</c:v>
                </c:pt>
                <c:pt idx="4733">
                  <c:v>10424.39</c:v>
                </c:pt>
                <c:pt idx="4734">
                  <c:v>10507.21</c:v>
                </c:pt>
                <c:pt idx="4735">
                  <c:v>10487.78</c:v>
                </c:pt>
                <c:pt idx="4736">
                  <c:v>10482.200000000001</c:v>
                </c:pt>
                <c:pt idx="4737">
                  <c:v>10443.07</c:v>
                </c:pt>
                <c:pt idx="4738">
                  <c:v>10423.24</c:v>
                </c:pt>
                <c:pt idx="4739">
                  <c:v>10494.72</c:v>
                </c:pt>
                <c:pt idx="4740">
                  <c:v>10562.79</c:v>
                </c:pt>
                <c:pt idx="4741">
                  <c:v>10652.8</c:v>
                </c:pt>
                <c:pt idx="4742">
                  <c:v>10671.59</c:v>
                </c:pt>
                <c:pt idx="4743">
                  <c:v>10653.88</c:v>
                </c:pt>
                <c:pt idx="4744">
                  <c:v>10536.73</c:v>
                </c:pt>
                <c:pt idx="4745">
                  <c:v>10486.72</c:v>
                </c:pt>
                <c:pt idx="4746">
                  <c:v>10571.23</c:v>
                </c:pt>
                <c:pt idx="4747">
                  <c:v>10567.53</c:v>
                </c:pt>
                <c:pt idx="4748">
                  <c:v>10641.23</c:v>
                </c:pt>
                <c:pt idx="4749">
                  <c:v>10683.76</c:v>
                </c:pt>
                <c:pt idx="4750">
                  <c:v>10590.48</c:v>
                </c:pt>
                <c:pt idx="4751">
                  <c:v>10707.64</c:v>
                </c:pt>
                <c:pt idx="4752">
                  <c:v>10728.17</c:v>
                </c:pt>
                <c:pt idx="4753">
                  <c:v>10756.64</c:v>
                </c:pt>
                <c:pt idx="4754">
                  <c:v>10782.75</c:v>
                </c:pt>
                <c:pt idx="4755">
                  <c:v>10673.88</c:v>
                </c:pt>
                <c:pt idx="4756">
                  <c:v>10564.96</c:v>
                </c:pt>
                <c:pt idx="4757">
                  <c:v>10345.549999999999</c:v>
                </c:pt>
                <c:pt idx="4758">
                  <c:v>10364.450000000001</c:v>
                </c:pt>
                <c:pt idx="4759">
                  <c:v>10455.700000000001</c:v>
                </c:pt>
                <c:pt idx="4760">
                  <c:v>10609.61</c:v>
                </c:pt>
                <c:pt idx="4761">
                  <c:v>10682.49</c:v>
                </c:pt>
                <c:pt idx="4762">
                  <c:v>10692.74</c:v>
                </c:pt>
                <c:pt idx="4763">
                  <c:v>10634.27</c:v>
                </c:pt>
                <c:pt idx="4764">
                  <c:v>10548.39</c:v>
                </c:pt>
                <c:pt idx="4765">
                  <c:v>10459.44</c:v>
                </c:pt>
                <c:pt idx="4766">
                  <c:v>10572.92</c:v>
                </c:pt>
                <c:pt idx="4767">
                  <c:v>10548.61</c:v>
                </c:pt>
                <c:pt idx="4768">
                  <c:v>10602.71</c:v>
                </c:pt>
                <c:pt idx="4769">
                  <c:v>10622.47</c:v>
                </c:pt>
                <c:pt idx="4770">
                  <c:v>10617.25</c:v>
                </c:pt>
                <c:pt idx="4771">
                  <c:v>10536.98</c:v>
                </c:pt>
                <c:pt idx="4772">
                  <c:v>10485.709999999999</c:v>
                </c:pt>
                <c:pt idx="4773">
                  <c:v>10533.97</c:v>
                </c:pt>
                <c:pt idx="4774">
                  <c:v>10588.05</c:v>
                </c:pt>
                <c:pt idx="4775">
                  <c:v>10544.66</c:v>
                </c:pt>
                <c:pt idx="4776">
                  <c:v>10497.71</c:v>
                </c:pt>
                <c:pt idx="4777">
                  <c:v>10341.469999999999</c:v>
                </c:pt>
                <c:pt idx="4778">
                  <c:v>10304.06</c:v>
                </c:pt>
                <c:pt idx="4779">
                  <c:v>10362.049999999999</c:v>
                </c:pt>
                <c:pt idx="4780">
                  <c:v>10314.18</c:v>
                </c:pt>
                <c:pt idx="4781">
                  <c:v>10279.9</c:v>
                </c:pt>
                <c:pt idx="4782">
                  <c:v>10300.77</c:v>
                </c:pt>
                <c:pt idx="4783">
                  <c:v>10225.57</c:v>
                </c:pt>
                <c:pt idx="4784">
                  <c:v>10325.219999999999</c:v>
                </c:pt>
                <c:pt idx="4785">
                  <c:v>10472.950000000001</c:v>
                </c:pt>
                <c:pt idx="4786">
                  <c:v>10501.06</c:v>
                </c:pt>
                <c:pt idx="4787">
                  <c:v>10527.4</c:v>
                </c:pt>
                <c:pt idx="4788">
                  <c:v>10454.89</c:v>
                </c:pt>
                <c:pt idx="4789">
                  <c:v>10300.65</c:v>
                </c:pt>
                <c:pt idx="4790">
                  <c:v>10316.19</c:v>
                </c:pt>
                <c:pt idx="4791">
                  <c:v>10105.44</c:v>
                </c:pt>
                <c:pt idx="4792">
                  <c:v>10214.09</c:v>
                </c:pt>
                <c:pt idx="4793">
                  <c:v>10386.99</c:v>
                </c:pt>
                <c:pt idx="4794">
                  <c:v>10363.459999999999</c:v>
                </c:pt>
                <c:pt idx="4795">
                  <c:v>10325.85</c:v>
                </c:pt>
                <c:pt idx="4796">
                  <c:v>10365.39</c:v>
                </c:pt>
                <c:pt idx="4797">
                  <c:v>10502.79</c:v>
                </c:pt>
                <c:pt idx="4798">
                  <c:v>10620.96</c:v>
                </c:pt>
                <c:pt idx="4799">
                  <c:v>10591.96</c:v>
                </c:pt>
                <c:pt idx="4800">
                  <c:v>10617.67</c:v>
                </c:pt>
                <c:pt idx="4801">
                  <c:v>10681.55</c:v>
                </c:pt>
                <c:pt idx="4802">
                  <c:v>10663.61</c:v>
                </c:pt>
                <c:pt idx="4803">
                  <c:v>10786.81</c:v>
                </c:pt>
                <c:pt idx="4804">
                  <c:v>10764.72</c:v>
                </c:pt>
                <c:pt idx="4805">
                  <c:v>10855.85</c:v>
                </c:pt>
                <c:pt idx="4806">
                  <c:v>10839.08</c:v>
                </c:pt>
                <c:pt idx="4807">
                  <c:v>10936.85</c:v>
                </c:pt>
                <c:pt idx="4808">
                  <c:v>10879.93</c:v>
                </c:pt>
                <c:pt idx="4809">
                  <c:v>10916.22</c:v>
                </c:pt>
                <c:pt idx="4810">
                  <c:v>10929.28</c:v>
                </c:pt>
                <c:pt idx="4811">
                  <c:v>11024.4</c:v>
                </c:pt>
                <c:pt idx="4812">
                  <c:v>11014.6</c:v>
                </c:pt>
                <c:pt idx="4813">
                  <c:v>11086.69</c:v>
                </c:pt>
                <c:pt idx="4814">
                  <c:v>11106.1</c:v>
                </c:pt>
                <c:pt idx="4815">
                  <c:v>11091.27</c:v>
                </c:pt>
                <c:pt idx="4816">
                  <c:v>10929.79</c:v>
                </c:pt>
                <c:pt idx="4817">
                  <c:v>10883.24</c:v>
                </c:pt>
                <c:pt idx="4818">
                  <c:v>10672.3</c:v>
                </c:pt>
                <c:pt idx="4819">
                  <c:v>10659.86</c:v>
                </c:pt>
                <c:pt idx="4820">
                  <c:v>10670.28</c:v>
                </c:pt>
                <c:pt idx="4821">
                  <c:v>10515.09</c:v>
                </c:pt>
                <c:pt idx="4822">
                  <c:v>10469.44</c:v>
                </c:pt>
                <c:pt idx="4823">
                  <c:v>10622.17</c:v>
                </c:pt>
                <c:pt idx="4824">
                  <c:v>10420.26</c:v>
                </c:pt>
                <c:pt idx="4825">
                  <c:v>10334.18</c:v>
                </c:pt>
                <c:pt idx="4826">
                  <c:v>9971.5499999999993</c:v>
                </c:pt>
                <c:pt idx="4827">
                  <c:v>10008.209999999999</c:v>
                </c:pt>
                <c:pt idx="4828">
                  <c:v>10112.69</c:v>
                </c:pt>
                <c:pt idx="4829">
                  <c:v>10165.91</c:v>
                </c:pt>
                <c:pt idx="4830">
                  <c:v>10102.6</c:v>
                </c:pt>
                <c:pt idx="4831">
                  <c:v>9942.61</c:v>
                </c:pt>
                <c:pt idx="4832">
                  <c:v>10088.31</c:v>
                </c:pt>
                <c:pt idx="4833">
                  <c:v>10003.82</c:v>
                </c:pt>
                <c:pt idx="4834">
                  <c:v>9913.77</c:v>
                </c:pt>
                <c:pt idx="4835">
                  <c:v>10064.790000000001</c:v>
                </c:pt>
                <c:pt idx="4836">
                  <c:v>10220.49</c:v>
                </c:pt>
                <c:pt idx="4837">
                  <c:v>10182.52</c:v>
                </c:pt>
                <c:pt idx="4838">
                  <c:v>10113.02</c:v>
                </c:pt>
                <c:pt idx="4839">
                  <c:v>9996.82</c:v>
                </c:pt>
                <c:pt idx="4840">
                  <c:v>10035.48</c:v>
                </c:pt>
                <c:pt idx="4841">
                  <c:v>10064.42</c:v>
                </c:pt>
                <c:pt idx="4842">
                  <c:v>9948.06</c:v>
                </c:pt>
                <c:pt idx="4843">
                  <c:v>9557.07</c:v>
                </c:pt>
                <c:pt idx="4844">
                  <c:v>9418.02</c:v>
                </c:pt>
                <c:pt idx="4845">
                  <c:v>8785.7099999999991</c:v>
                </c:pt>
                <c:pt idx="4846">
                  <c:v>9090.01</c:v>
                </c:pt>
                <c:pt idx="4847">
                  <c:v>9090.0300000000007</c:v>
                </c:pt>
                <c:pt idx="4848">
                  <c:v>8993.5300000000007</c:v>
                </c:pt>
                <c:pt idx="4849">
                  <c:v>8931.15</c:v>
                </c:pt>
                <c:pt idx="4850">
                  <c:v>9354.26</c:v>
                </c:pt>
                <c:pt idx="4851">
                  <c:v>9198.69</c:v>
                </c:pt>
                <c:pt idx="4852">
                  <c:v>8963.74</c:v>
                </c:pt>
                <c:pt idx="4853">
                  <c:v>9206.7800000000007</c:v>
                </c:pt>
                <c:pt idx="4854">
                  <c:v>9378.57</c:v>
                </c:pt>
                <c:pt idx="4855">
                  <c:v>9453.67</c:v>
                </c:pt>
                <c:pt idx="4856">
                  <c:v>9529.36</c:v>
                </c:pt>
                <c:pt idx="4857">
                  <c:v>9323.1299999999992</c:v>
                </c:pt>
                <c:pt idx="4858">
                  <c:v>9361.48</c:v>
                </c:pt>
                <c:pt idx="4859">
                  <c:v>9381.66</c:v>
                </c:pt>
                <c:pt idx="4860">
                  <c:v>9452.7900000000009</c:v>
                </c:pt>
                <c:pt idx="4861">
                  <c:v>9767.23</c:v>
                </c:pt>
                <c:pt idx="4862">
                  <c:v>9566.24</c:v>
                </c:pt>
                <c:pt idx="4863">
                  <c:v>9575.98</c:v>
                </c:pt>
                <c:pt idx="4864">
                  <c:v>9603.94</c:v>
                </c:pt>
                <c:pt idx="4865">
                  <c:v>9600.39</c:v>
                </c:pt>
                <c:pt idx="4866">
                  <c:v>9346.81</c:v>
                </c:pt>
                <c:pt idx="4867">
                  <c:v>9053.16</c:v>
                </c:pt>
                <c:pt idx="4868">
                  <c:v>9167.94</c:v>
                </c:pt>
                <c:pt idx="4869">
                  <c:v>9001.34</c:v>
                </c:pt>
                <c:pt idx="4870">
                  <c:v>8951.5</c:v>
                </c:pt>
                <c:pt idx="4871">
                  <c:v>8792.2000000000007</c:v>
                </c:pt>
                <c:pt idx="4872">
                  <c:v>8620.7999999999993</c:v>
                </c:pt>
                <c:pt idx="4873">
                  <c:v>8850.91</c:v>
                </c:pt>
                <c:pt idx="4874">
                  <c:v>9013.34</c:v>
                </c:pt>
                <c:pt idx="4875">
                  <c:v>8960.4</c:v>
                </c:pt>
                <c:pt idx="4876">
                  <c:v>9060.4699999999993</c:v>
                </c:pt>
                <c:pt idx="4877">
                  <c:v>9434.8700000000008</c:v>
                </c:pt>
                <c:pt idx="4878">
                  <c:v>9536.5300000000007</c:v>
                </c:pt>
                <c:pt idx="4879">
                  <c:v>9622.85</c:v>
                </c:pt>
                <c:pt idx="4880">
                  <c:v>9663.73</c:v>
                </c:pt>
                <c:pt idx="4881">
                  <c:v>9720.19</c:v>
                </c:pt>
                <c:pt idx="4882">
                  <c:v>9802.4</c:v>
                </c:pt>
                <c:pt idx="4883">
                  <c:v>9750.4699999999993</c:v>
                </c:pt>
                <c:pt idx="4884">
                  <c:v>9784.16</c:v>
                </c:pt>
                <c:pt idx="4885">
                  <c:v>9747.27</c:v>
                </c:pt>
                <c:pt idx="4886">
                  <c:v>9751.02</c:v>
                </c:pt>
                <c:pt idx="4887">
                  <c:v>9906.8700000000008</c:v>
                </c:pt>
                <c:pt idx="4888">
                  <c:v>10032.19</c:v>
                </c:pt>
                <c:pt idx="4889">
                  <c:v>10185.27</c:v>
                </c:pt>
                <c:pt idx="4890">
                  <c:v>10173.34</c:v>
                </c:pt>
                <c:pt idx="4891">
                  <c:v>10255.120000000001</c:v>
                </c:pt>
                <c:pt idx="4892">
                  <c:v>10377.74</c:v>
                </c:pt>
                <c:pt idx="4893">
                  <c:v>10455.219999999999</c:v>
                </c:pt>
                <c:pt idx="4894">
                  <c:v>10375.98</c:v>
                </c:pt>
                <c:pt idx="4895">
                  <c:v>10352.17</c:v>
                </c:pt>
                <c:pt idx="4896">
                  <c:v>10291.450000000001</c:v>
                </c:pt>
                <c:pt idx="4897">
                  <c:v>10262.81</c:v>
                </c:pt>
                <c:pt idx="4898">
                  <c:v>10307.34</c:v>
                </c:pt>
                <c:pt idx="4899">
                  <c:v>10383.89</c:v>
                </c:pt>
                <c:pt idx="4900">
                  <c:v>10415.39</c:v>
                </c:pt>
                <c:pt idx="4901">
                  <c:v>10478.85</c:v>
                </c:pt>
                <c:pt idx="4902">
                  <c:v>10547.19</c:v>
                </c:pt>
                <c:pt idx="4903">
                  <c:v>10632.35</c:v>
                </c:pt>
                <c:pt idx="4904">
                  <c:v>10831.27</c:v>
                </c:pt>
                <c:pt idx="4905">
                  <c:v>10783.53</c:v>
                </c:pt>
                <c:pt idx="4906">
                  <c:v>10836.96</c:v>
                </c:pt>
                <c:pt idx="4907">
                  <c:v>10900.39</c:v>
                </c:pt>
                <c:pt idx="4908">
                  <c:v>10650.2</c:v>
                </c:pt>
                <c:pt idx="4909">
                  <c:v>10731.48</c:v>
                </c:pt>
                <c:pt idx="4910">
                  <c:v>10702.35</c:v>
                </c:pt>
                <c:pt idx="4911">
                  <c:v>10543.34</c:v>
                </c:pt>
                <c:pt idx="4912">
                  <c:v>10743.65</c:v>
                </c:pt>
                <c:pt idx="4913">
                  <c:v>10849.09</c:v>
                </c:pt>
                <c:pt idx="4914">
                  <c:v>10808.66</c:v>
                </c:pt>
                <c:pt idx="4915">
                  <c:v>10817.54</c:v>
                </c:pt>
                <c:pt idx="4916">
                  <c:v>10647.06</c:v>
                </c:pt>
                <c:pt idx="4917">
                  <c:v>10643.58</c:v>
                </c:pt>
                <c:pt idx="4918">
                  <c:v>10423.370000000001</c:v>
                </c:pt>
                <c:pt idx="4919">
                  <c:v>10591.28</c:v>
                </c:pt>
                <c:pt idx="4920">
                  <c:v>10592.83</c:v>
                </c:pt>
                <c:pt idx="4921">
                  <c:v>10731.68</c:v>
                </c:pt>
                <c:pt idx="4922">
                  <c:v>10818.56</c:v>
                </c:pt>
                <c:pt idx="4923">
                  <c:v>10956.28</c:v>
                </c:pt>
                <c:pt idx="4924">
                  <c:v>10963.13</c:v>
                </c:pt>
                <c:pt idx="4925">
                  <c:v>11172.69</c:v>
                </c:pt>
                <c:pt idx="4926">
                  <c:v>11168.97</c:v>
                </c:pt>
                <c:pt idx="4927">
                  <c:v>11191.09</c:v>
                </c:pt>
                <c:pt idx="4928">
                  <c:v>11315.05</c:v>
                </c:pt>
                <c:pt idx="4929">
                  <c:v>11261.99</c:v>
                </c:pt>
                <c:pt idx="4930">
                  <c:v>11317.59</c:v>
                </c:pt>
                <c:pt idx="4931">
                  <c:v>11307.2</c:v>
                </c:pt>
                <c:pt idx="4932">
                  <c:v>11430.87</c:v>
                </c:pt>
                <c:pt idx="4933">
                  <c:v>11661.19</c:v>
                </c:pt>
                <c:pt idx="4934">
                  <c:v>11639.36</c:v>
                </c:pt>
                <c:pt idx="4935">
                  <c:v>11702.09</c:v>
                </c:pt>
                <c:pt idx="4936">
                  <c:v>11643.54</c:v>
                </c:pt>
                <c:pt idx="4937">
                  <c:v>11440.47</c:v>
                </c:pt>
                <c:pt idx="4938">
                  <c:v>11374.88</c:v>
                </c:pt>
                <c:pt idx="4939">
                  <c:v>11187.84</c:v>
                </c:pt>
                <c:pt idx="4940">
                  <c:v>11450.66</c:v>
                </c:pt>
                <c:pt idx="4941">
                  <c:v>11527.47</c:v>
                </c:pt>
                <c:pt idx="4942">
                  <c:v>11564.26</c:v>
                </c:pt>
                <c:pt idx="4943">
                  <c:v>11368.84</c:v>
                </c:pt>
                <c:pt idx="4944">
                  <c:v>11290.33</c:v>
                </c:pt>
                <c:pt idx="4945">
                  <c:v>11355.47</c:v>
                </c:pt>
                <c:pt idx="4946">
                  <c:v>11514.68</c:v>
                </c:pt>
                <c:pt idx="4947">
                  <c:v>11445.57</c:v>
                </c:pt>
                <c:pt idx="4948">
                  <c:v>11620.8</c:v>
                </c:pt>
                <c:pt idx="4949">
                  <c:v>11724.83</c:v>
                </c:pt>
                <c:pt idx="4950">
                  <c:v>11689.86</c:v>
                </c:pt>
                <c:pt idx="4951">
                  <c:v>11588.71</c:v>
                </c:pt>
                <c:pt idx="4952">
                  <c:v>11689.01</c:v>
                </c:pt>
                <c:pt idx="4953">
                  <c:v>11495.97</c:v>
                </c:pt>
                <c:pt idx="4954">
                  <c:v>11381.13</c:v>
                </c:pt>
                <c:pt idx="4955">
                  <c:v>11397.09</c:v>
                </c:pt>
                <c:pt idx="4956">
                  <c:v>11151.38</c:v>
                </c:pt>
                <c:pt idx="4957">
                  <c:v>11178.72</c:v>
                </c:pt>
                <c:pt idx="4958">
                  <c:v>11447.44</c:v>
                </c:pt>
                <c:pt idx="4959">
                  <c:v>11242.81</c:v>
                </c:pt>
                <c:pt idx="4960">
                  <c:v>11308.52</c:v>
                </c:pt>
                <c:pt idx="4961">
                  <c:v>11146.59</c:v>
                </c:pt>
                <c:pt idx="4962">
                  <c:v>11255.36</c:v>
                </c:pt>
                <c:pt idx="4963">
                  <c:v>11280.82</c:v>
                </c:pt>
                <c:pt idx="4964">
                  <c:v>11551.62</c:v>
                </c:pt>
                <c:pt idx="4965">
                  <c:v>11557.41</c:v>
                </c:pt>
                <c:pt idx="4966">
                  <c:v>11428</c:v>
                </c:pt>
                <c:pt idx="4967">
                  <c:v>11348.83</c:v>
                </c:pt>
                <c:pt idx="4968">
                  <c:v>11286.08</c:v>
                </c:pt>
                <c:pt idx="4969">
                  <c:v>11277.58</c:v>
                </c:pt>
                <c:pt idx="4970">
                  <c:v>11212.49</c:v>
                </c:pt>
                <c:pt idx="4971">
                  <c:v>11217.95</c:v>
                </c:pt>
                <c:pt idx="4972">
                  <c:v>11368.78</c:v>
                </c:pt>
                <c:pt idx="4973">
                  <c:v>11601.44</c:v>
                </c:pt>
                <c:pt idx="4974">
                  <c:v>11677.25</c:v>
                </c:pt>
                <c:pt idx="4975">
                  <c:v>11654.69</c:v>
                </c:pt>
                <c:pt idx="4976">
                  <c:v>11717.07</c:v>
                </c:pt>
                <c:pt idx="4977">
                  <c:v>11798.01</c:v>
                </c:pt>
                <c:pt idx="4978">
                  <c:v>11760.39</c:v>
                </c:pt>
                <c:pt idx="4979">
                  <c:v>11865.41</c:v>
                </c:pt>
                <c:pt idx="4980">
                  <c:v>11858.14</c:v>
                </c:pt>
                <c:pt idx="4981">
                  <c:v>11792.65</c:v>
                </c:pt>
                <c:pt idx="4982">
                  <c:v>11932.09</c:v>
                </c:pt>
                <c:pt idx="4983">
                  <c:v>11795.14</c:v>
                </c:pt>
                <c:pt idx="4984">
                  <c:v>11761.64</c:v>
                </c:pt>
                <c:pt idx="4985">
                  <c:v>11449.19</c:v>
                </c:pt>
                <c:pt idx="4986">
                  <c:v>11506.31</c:v>
                </c:pt>
                <c:pt idx="4987">
                  <c:v>11702</c:v>
                </c:pt>
                <c:pt idx="4988">
                  <c:v>11658.83</c:v>
                </c:pt>
                <c:pt idx="4989">
                  <c:v>11893.39</c:v>
                </c:pt>
                <c:pt idx="4990">
                  <c:v>11803.03</c:v>
                </c:pt>
                <c:pt idx="4991">
                  <c:v>11707.67</c:v>
                </c:pt>
                <c:pt idx="4992">
                  <c:v>11768.85</c:v>
                </c:pt>
                <c:pt idx="4993">
                  <c:v>11989.85</c:v>
                </c:pt>
                <c:pt idx="4994">
                  <c:v>11963.73</c:v>
                </c:pt>
                <c:pt idx="4995">
                  <c:v>12005.29</c:v>
                </c:pt>
                <c:pt idx="4996">
                  <c:v>12161.71</c:v>
                </c:pt>
                <c:pt idx="4997">
                  <c:v>12218.92</c:v>
                </c:pt>
                <c:pt idx="4998">
                  <c:v>12323.87</c:v>
                </c:pt>
                <c:pt idx="4999">
                  <c:v>12286.86</c:v>
                </c:pt>
                <c:pt idx="5000">
                  <c:v>12110.77</c:v>
                </c:pt>
                <c:pt idx="5001">
                  <c:v>12082.9</c:v>
                </c:pt>
                <c:pt idx="5002">
                  <c:v>12065.52</c:v>
                </c:pt>
                <c:pt idx="5003">
                  <c:v>11773.41</c:v>
                </c:pt>
                <c:pt idx="5004">
                  <c:v>11914.22</c:v>
                </c:pt>
                <c:pt idx="5005">
                  <c:v>12207.95</c:v>
                </c:pt>
                <c:pt idx="5006">
                  <c:v>12407.89</c:v>
                </c:pt>
                <c:pt idx="5007">
                  <c:v>12394.46</c:v>
                </c:pt>
                <c:pt idx="5008">
                  <c:v>12455.3</c:v>
                </c:pt>
                <c:pt idx="5009">
                  <c:v>12464.11</c:v>
                </c:pt>
                <c:pt idx="5010">
                  <c:v>12360.23</c:v>
                </c:pt>
                <c:pt idx="5011">
                  <c:v>12300.83</c:v>
                </c:pt>
                <c:pt idx="5012">
                  <c:v>12259.36</c:v>
                </c:pt>
                <c:pt idx="5013">
                  <c:v>12386.63</c:v>
                </c:pt>
                <c:pt idx="5014">
                  <c:v>12207.81</c:v>
                </c:pt>
                <c:pt idx="5015">
                  <c:v>12321.08</c:v>
                </c:pt>
                <c:pt idx="5016">
                  <c:v>12199.83</c:v>
                </c:pt>
                <c:pt idx="5017">
                  <c:v>12295.06</c:v>
                </c:pt>
                <c:pt idx="5018">
                  <c:v>12290.69</c:v>
                </c:pt>
                <c:pt idx="5019">
                  <c:v>12434.97</c:v>
                </c:pt>
                <c:pt idx="5020">
                  <c:v>12510.39</c:v>
                </c:pt>
                <c:pt idx="5021">
                  <c:v>12549.05</c:v>
                </c:pt>
                <c:pt idx="5022">
                  <c:v>12295.34</c:v>
                </c:pt>
                <c:pt idx="5023">
                  <c:v>12293.78</c:v>
                </c:pt>
                <c:pt idx="5024">
                  <c:v>12256.11</c:v>
                </c:pt>
                <c:pt idx="5025">
                  <c:v>12353.58</c:v>
                </c:pt>
                <c:pt idx="5026">
                  <c:v>12317.68</c:v>
                </c:pt>
                <c:pt idx="5027">
                  <c:v>12253.43</c:v>
                </c:pt>
                <c:pt idx="5028">
                  <c:v>12016.45</c:v>
                </c:pt>
                <c:pt idx="5029">
                  <c:v>11812.57</c:v>
                </c:pt>
                <c:pt idx="5030">
                  <c:v>11969.09</c:v>
                </c:pt>
                <c:pt idx="5031">
                  <c:v>11799.7</c:v>
                </c:pt>
                <c:pt idx="5032">
                  <c:v>11976.75</c:v>
                </c:pt>
                <c:pt idx="5033">
                  <c:v>11902.55</c:v>
                </c:pt>
                <c:pt idx="5034">
                  <c:v>11894.64</c:v>
                </c:pt>
                <c:pt idx="5035">
                  <c:v>11927.33</c:v>
                </c:pt>
                <c:pt idx="5036">
                  <c:v>12152.34</c:v>
                </c:pt>
                <c:pt idx="5037">
                  <c:v>12239.53</c:v>
                </c:pt>
                <c:pt idx="5038">
                  <c:v>12100.7</c:v>
                </c:pt>
                <c:pt idx="5039">
                  <c:v>12120.98</c:v>
                </c:pt>
                <c:pt idx="5040">
                  <c:v>11982.01</c:v>
                </c:pt>
                <c:pt idx="5041">
                  <c:v>11885.27</c:v>
                </c:pt>
                <c:pt idx="5042">
                  <c:v>11829.38</c:v>
                </c:pt>
                <c:pt idx="5043">
                  <c:v>11882.77</c:v>
                </c:pt>
                <c:pt idx="5044">
                  <c:v>12144.88</c:v>
                </c:pt>
                <c:pt idx="5045">
                  <c:v>12240.71</c:v>
                </c:pt>
                <c:pt idx="5046">
                  <c:v>12268.57</c:v>
                </c:pt>
                <c:pt idx="5047">
                  <c:v>12344.54</c:v>
                </c:pt>
                <c:pt idx="5048">
                  <c:v>12238.98</c:v>
                </c:pt>
                <c:pt idx="5049">
                  <c:v>12217.38</c:v>
                </c:pt>
                <c:pt idx="5050">
                  <c:v>12072.98</c:v>
                </c:pt>
                <c:pt idx="5051">
                  <c:v>12060.84</c:v>
                </c:pt>
                <c:pt idx="5052">
                  <c:v>12192.43</c:v>
                </c:pt>
                <c:pt idx="5053">
                  <c:v>12377.95</c:v>
                </c:pt>
                <c:pt idx="5054">
                  <c:v>12583.6</c:v>
                </c:pt>
                <c:pt idx="5055">
                  <c:v>12643.51</c:v>
                </c:pt>
                <c:pt idx="5056">
                  <c:v>12735.9</c:v>
                </c:pt>
                <c:pt idx="5057">
                  <c:v>12725.15</c:v>
                </c:pt>
                <c:pt idx="5058">
                  <c:v>12758.17</c:v>
                </c:pt>
                <c:pt idx="5059">
                  <c:v>12749.98</c:v>
                </c:pt>
                <c:pt idx="5060">
                  <c:v>12838.46</c:v>
                </c:pt>
                <c:pt idx="5061">
                  <c:v>12802.07</c:v>
                </c:pt>
                <c:pt idx="5062">
                  <c:v>12758.95</c:v>
                </c:pt>
                <c:pt idx="5063">
                  <c:v>12813.19</c:v>
                </c:pt>
                <c:pt idx="5064">
                  <c:v>12920.96</c:v>
                </c:pt>
                <c:pt idx="5065">
                  <c:v>12976.99</c:v>
                </c:pt>
                <c:pt idx="5066">
                  <c:v>12877.18</c:v>
                </c:pt>
                <c:pt idx="5067">
                  <c:v>12606.48</c:v>
                </c:pt>
                <c:pt idx="5068">
                  <c:v>12631.35</c:v>
                </c:pt>
                <c:pt idx="5069">
                  <c:v>12470.36</c:v>
                </c:pt>
                <c:pt idx="5070">
                  <c:v>12436.63</c:v>
                </c:pt>
                <c:pt idx="5071">
                  <c:v>12314.31</c:v>
                </c:pt>
                <c:pt idx="5072">
                  <c:v>12450.19</c:v>
                </c:pt>
                <c:pt idx="5073">
                  <c:v>12477.57</c:v>
                </c:pt>
                <c:pt idx="5074">
                  <c:v>12265.15</c:v>
                </c:pt>
                <c:pt idx="5075">
                  <c:v>12189.84</c:v>
                </c:pt>
                <c:pt idx="5076">
                  <c:v>12143.26</c:v>
                </c:pt>
                <c:pt idx="5077">
                  <c:v>12061.36</c:v>
                </c:pt>
                <c:pt idx="5078">
                  <c:v>11882.61</c:v>
                </c:pt>
                <c:pt idx="5079">
                  <c:v>11950.91</c:v>
                </c:pt>
                <c:pt idx="5080">
                  <c:v>11842.77</c:v>
                </c:pt>
                <c:pt idx="5081">
                  <c:v>11800.42</c:v>
                </c:pt>
                <c:pt idx="5082">
                  <c:v>11663.98</c:v>
                </c:pt>
                <c:pt idx="5083">
                  <c:v>11840.45</c:v>
                </c:pt>
                <c:pt idx="5084">
                  <c:v>11832.78</c:v>
                </c:pt>
                <c:pt idx="5085">
                  <c:v>12075.22</c:v>
                </c:pt>
                <c:pt idx="5086">
                  <c:v>12109.08</c:v>
                </c:pt>
                <c:pt idx="5087">
                  <c:v>12227.77</c:v>
                </c:pt>
                <c:pt idx="5088">
                  <c:v>12145.05</c:v>
                </c:pt>
                <c:pt idx="5089">
                  <c:v>12060.5</c:v>
                </c:pt>
                <c:pt idx="5090">
                  <c:v>12170.16</c:v>
                </c:pt>
                <c:pt idx="5091">
                  <c:v>12367.22</c:v>
                </c:pt>
                <c:pt idx="5092">
                  <c:v>12393.62</c:v>
                </c:pt>
                <c:pt idx="5093">
                  <c:v>12540.82</c:v>
                </c:pt>
                <c:pt idx="5094">
                  <c:v>12394.93</c:v>
                </c:pt>
                <c:pt idx="5095">
                  <c:v>12277.08</c:v>
                </c:pt>
                <c:pt idx="5096">
                  <c:v>12069.59</c:v>
                </c:pt>
                <c:pt idx="5097">
                  <c:v>12042.23</c:v>
                </c:pt>
                <c:pt idx="5098">
                  <c:v>12129.03</c:v>
                </c:pt>
                <c:pt idx="5099">
                  <c:v>12019.23</c:v>
                </c:pt>
                <c:pt idx="5100">
                  <c:v>12350.56</c:v>
                </c:pt>
                <c:pt idx="5101">
                  <c:v>12322.69</c:v>
                </c:pt>
                <c:pt idx="5102">
                  <c:v>12265.11</c:v>
                </c:pt>
                <c:pt idx="5103">
                  <c:v>12303.57</c:v>
                </c:pt>
                <c:pt idx="5104">
                  <c:v>12347.26</c:v>
                </c:pt>
                <c:pt idx="5105">
                  <c:v>12278.76</c:v>
                </c:pt>
                <c:pt idx="5106">
                  <c:v>12211.95</c:v>
                </c:pt>
                <c:pt idx="5107">
                  <c:v>12055.85</c:v>
                </c:pt>
                <c:pt idx="5108">
                  <c:v>12032.54</c:v>
                </c:pt>
                <c:pt idx="5109">
                  <c:v>12182.6</c:v>
                </c:pt>
                <c:pt idx="5110">
                  <c:v>12176.7</c:v>
                </c:pt>
                <c:pt idx="5111">
                  <c:v>11942.8</c:v>
                </c:pt>
                <c:pt idx="5112">
                  <c:v>11993.55</c:v>
                </c:pt>
                <c:pt idx="5113">
                  <c:v>11704.1</c:v>
                </c:pt>
                <c:pt idx="5114">
                  <c:v>11675.9</c:v>
                </c:pt>
                <c:pt idx="5115">
                  <c:v>11722</c:v>
                </c:pt>
                <c:pt idx="5116">
                  <c:v>11697.48</c:v>
                </c:pt>
                <c:pt idx="5117">
                  <c:v>11607.9</c:v>
                </c:pt>
                <c:pt idx="5118">
                  <c:v>11713.8</c:v>
                </c:pt>
                <c:pt idx="5119">
                  <c:v>11703.3</c:v>
                </c:pt>
                <c:pt idx="5120">
                  <c:v>11892.9</c:v>
                </c:pt>
                <c:pt idx="5121">
                  <c:v>11879.1</c:v>
                </c:pt>
                <c:pt idx="5122">
                  <c:v>12092.5</c:v>
                </c:pt>
                <c:pt idx="5123">
                  <c:v>12035.8</c:v>
                </c:pt>
                <c:pt idx="5124">
                  <c:v>12170.4</c:v>
                </c:pt>
                <c:pt idx="5125">
                  <c:v>12197.1</c:v>
                </c:pt>
                <c:pt idx="5126">
                  <c:v>12017.59</c:v>
                </c:pt>
                <c:pt idx="5127">
                  <c:v>11754.7</c:v>
                </c:pt>
                <c:pt idx="5128">
                  <c:v>11751.2</c:v>
                </c:pt>
                <c:pt idx="5129">
                  <c:v>11446.6</c:v>
                </c:pt>
                <c:pt idx="5130">
                  <c:v>11456</c:v>
                </c:pt>
                <c:pt idx="5131">
                  <c:v>11534.4</c:v>
                </c:pt>
                <c:pt idx="5132">
                  <c:v>11765.8</c:v>
                </c:pt>
                <c:pt idx="5133">
                  <c:v>11719.6</c:v>
                </c:pt>
                <c:pt idx="5134">
                  <c:v>11875.2</c:v>
                </c:pt>
                <c:pt idx="5135">
                  <c:v>11825.2</c:v>
                </c:pt>
                <c:pt idx="5136">
                  <c:v>11736.8</c:v>
                </c:pt>
                <c:pt idx="5137">
                  <c:v>11852.43</c:v>
                </c:pt>
                <c:pt idx="5138">
                  <c:v>12229.2</c:v>
                </c:pt>
                <c:pt idx="5139">
                  <c:v>12449.4</c:v>
                </c:pt>
                <c:pt idx="5140">
                  <c:v>12403.2</c:v>
                </c:pt>
                <c:pt idx="5141">
                  <c:v>12369.4</c:v>
                </c:pt>
                <c:pt idx="5142">
                  <c:v>12451.7</c:v>
                </c:pt>
                <c:pt idx="5143">
                  <c:v>12534.8</c:v>
                </c:pt>
                <c:pt idx="5144">
                  <c:v>12619.1</c:v>
                </c:pt>
                <c:pt idx="5145">
                  <c:v>12688.9</c:v>
                </c:pt>
                <c:pt idx="5146">
                  <c:v>12583.7</c:v>
                </c:pt>
                <c:pt idx="5147">
                  <c:v>12653.6</c:v>
                </c:pt>
                <c:pt idx="5148">
                  <c:v>12697.87</c:v>
                </c:pt>
                <c:pt idx="5149">
                  <c:v>12842.39</c:v>
                </c:pt>
                <c:pt idx="5150">
                  <c:v>12844.55</c:v>
                </c:pt>
                <c:pt idx="5151">
                  <c:v>13077.98</c:v>
                </c:pt>
                <c:pt idx="5152">
                  <c:v>13002.76</c:v>
                </c:pt>
                <c:pt idx="5153">
                  <c:v>13148.3</c:v>
                </c:pt>
                <c:pt idx="5154">
                  <c:v>13126.15</c:v>
                </c:pt>
                <c:pt idx="5155">
                  <c:v>13127.9</c:v>
                </c:pt>
                <c:pt idx="5156">
                  <c:v>12961.55</c:v>
                </c:pt>
                <c:pt idx="5157">
                  <c:v>13078.83</c:v>
                </c:pt>
                <c:pt idx="5158">
                  <c:v>13101.67</c:v>
                </c:pt>
                <c:pt idx="5159">
                  <c:v>13018.26</c:v>
                </c:pt>
                <c:pt idx="5160">
                  <c:v>12851.93</c:v>
                </c:pt>
                <c:pt idx="5161">
                  <c:v>12923.45</c:v>
                </c:pt>
                <c:pt idx="5162">
                  <c:v>13067.22</c:v>
                </c:pt>
                <c:pt idx="5163">
                  <c:v>13281.06</c:v>
                </c:pt>
                <c:pt idx="5164">
                  <c:v>13219.87</c:v>
                </c:pt>
                <c:pt idx="5165">
                  <c:v>13162.19</c:v>
                </c:pt>
                <c:pt idx="5166">
                  <c:v>13142.87</c:v>
                </c:pt>
                <c:pt idx="5167">
                  <c:v>13183.78</c:v>
                </c:pt>
                <c:pt idx="5168">
                  <c:v>13254.89</c:v>
                </c:pt>
                <c:pt idx="5169">
                  <c:v>13247.09</c:v>
                </c:pt>
                <c:pt idx="5170">
                  <c:v>13088.72</c:v>
                </c:pt>
                <c:pt idx="5171">
                  <c:v>13153.23</c:v>
                </c:pt>
                <c:pt idx="5172">
                  <c:v>13224.4</c:v>
                </c:pt>
                <c:pt idx="5173">
                  <c:v>13251.04</c:v>
                </c:pt>
                <c:pt idx="5174">
                  <c:v>13248.61</c:v>
                </c:pt>
                <c:pt idx="5175">
                  <c:v>13413.2</c:v>
                </c:pt>
                <c:pt idx="5176">
                  <c:v>13473.33</c:v>
                </c:pt>
                <c:pt idx="5177">
                  <c:v>13652.84</c:v>
                </c:pt>
                <c:pt idx="5178">
                  <c:v>13626.58</c:v>
                </c:pt>
                <c:pt idx="5179">
                  <c:v>13652.17</c:v>
                </c:pt>
                <c:pt idx="5180">
                  <c:v>13734.15</c:v>
                </c:pt>
                <c:pt idx="5181">
                  <c:v>13737.66</c:v>
                </c:pt>
                <c:pt idx="5182">
                  <c:v>13812.67</c:v>
                </c:pt>
                <c:pt idx="5183">
                  <c:v>13710.46</c:v>
                </c:pt>
                <c:pt idx="5184">
                  <c:v>13168.48</c:v>
                </c:pt>
                <c:pt idx="5185">
                  <c:v>13178.53</c:v>
                </c:pt>
                <c:pt idx="5186">
                  <c:v>13134.23</c:v>
                </c:pt>
                <c:pt idx="5187">
                  <c:v>13497.01</c:v>
                </c:pt>
                <c:pt idx="5188">
                  <c:v>13722.7</c:v>
                </c:pt>
                <c:pt idx="5189">
                  <c:v>13511.93</c:v>
                </c:pt>
                <c:pt idx="5190">
                  <c:v>13426.58</c:v>
                </c:pt>
                <c:pt idx="5191">
                  <c:v>13633.22</c:v>
                </c:pt>
                <c:pt idx="5192">
                  <c:v>13795.3</c:v>
                </c:pt>
                <c:pt idx="5193">
                  <c:v>13759.37</c:v>
                </c:pt>
                <c:pt idx="5194">
                  <c:v>13807.57</c:v>
                </c:pt>
                <c:pt idx="5195">
                  <c:v>13773.95</c:v>
                </c:pt>
                <c:pt idx="5196">
                  <c:v>13793.39</c:v>
                </c:pt>
                <c:pt idx="5197">
                  <c:v>13433.41</c:v>
                </c:pt>
                <c:pt idx="5198">
                  <c:v>13507.25</c:v>
                </c:pt>
                <c:pt idx="5199">
                  <c:v>13451.84</c:v>
                </c:pt>
                <c:pt idx="5200">
                  <c:v>13395.69</c:v>
                </c:pt>
                <c:pt idx="5201">
                  <c:v>13017.6</c:v>
                </c:pt>
                <c:pt idx="5202">
                  <c:v>13230.62</c:v>
                </c:pt>
                <c:pt idx="5203">
                  <c:v>13392.78</c:v>
                </c:pt>
                <c:pt idx="5204">
                  <c:v>13416.32</c:v>
                </c:pt>
                <c:pt idx="5205">
                  <c:v>13605.99</c:v>
                </c:pt>
                <c:pt idx="5206">
                  <c:v>13603.84</c:v>
                </c:pt>
                <c:pt idx="5207">
                  <c:v>13642.94</c:v>
                </c:pt>
                <c:pt idx="5208">
                  <c:v>13813.67</c:v>
                </c:pt>
                <c:pt idx="5209">
                  <c:v>13554.59</c:v>
                </c:pt>
                <c:pt idx="5210">
                  <c:v>13631.82</c:v>
                </c:pt>
                <c:pt idx="5211">
                  <c:v>13385.61</c:v>
                </c:pt>
                <c:pt idx="5212">
                  <c:v>13418.34</c:v>
                </c:pt>
                <c:pt idx="5213">
                  <c:v>13502.73</c:v>
                </c:pt>
                <c:pt idx="5214">
                  <c:v>13422.2</c:v>
                </c:pt>
                <c:pt idx="5215">
                  <c:v>13482.79</c:v>
                </c:pt>
                <c:pt idx="5216">
                  <c:v>13124.38</c:v>
                </c:pt>
                <c:pt idx="5217">
                  <c:v>13150.03</c:v>
                </c:pt>
                <c:pt idx="5218">
                  <c:v>13294.57</c:v>
                </c:pt>
                <c:pt idx="5219">
                  <c:v>13284.96</c:v>
                </c:pt>
                <c:pt idx="5220">
                  <c:v>13142.74</c:v>
                </c:pt>
                <c:pt idx="5221">
                  <c:v>13258.81</c:v>
                </c:pt>
                <c:pt idx="5222">
                  <c:v>13511</c:v>
                </c:pt>
                <c:pt idx="5223">
                  <c:v>13693.3</c:v>
                </c:pt>
                <c:pt idx="5224">
                  <c:v>13692.24</c:v>
                </c:pt>
                <c:pt idx="5225">
                  <c:v>13999.54</c:v>
                </c:pt>
                <c:pt idx="5226">
                  <c:v>13877.53</c:v>
                </c:pt>
                <c:pt idx="5227">
                  <c:v>13583.94</c:v>
                </c:pt>
                <c:pt idx="5228">
                  <c:v>13667.92</c:v>
                </c:pt>
                <c:pt idx="5229">
                  <c:v>14006.37</c:v>
                </c:pt>
                <c:pt idx="5230">
                  <c:v>13952.02</c:v>
                </c:pt>
                <c:pt idx="5231">
                  <c:v>13762.69</c:v>
                </c:pt>
                <c:pt idx="5232">
                  <c:v>13460.99</c:v>
                </c:pt>
                <c:pt idx="5233">
                  <c:v>13608.75</c:v>
                </c:pt>
                <c:pt idx="5234">
                  <c:v>14202.07</c:v>
                </c:pt>
                <c:pt idx="5235">
                  <c:v>14273.54</c:v>
                </c:pt>
                <c:pt idx="5236">
                  <c:v>14053.24</c:v>
                </c:pt>
                <c:pt idx="5237">
                  <c:v>14346.22</c:v>
                </c:pt>
                <c:pt idx="5238">
                  <c:v>14521.21</c:v>
                </c:pt>
                <c:pt idx="5239">
                  <c:v>14734.25</c:v>
                </c:pt>
                <c:pt idx="5240">
                  <c:v>14751.64</c:v>
                </c:pt>
                <c:pt idx="5241">
                  <c:v>14703.89</c:v>
                </c:pt>
                <c:pt idx="5242">
                  <c:v>14508.52</c:v>
                </c:pt>
                <c:pt idx="5243">
                  <c:v>14384.65</c:v>
                </c:pt>
                <c:pt idx="5244">
                  <c:v>14133.93</c:v>
                </c:pt>
                <c:pt idx="5245">
                  <c:v>14296.18</c:v>
                </c:pt>
                <c:pt idx="5246">
                  <c:v>14121.64</c:v>
                </c:pt>
                <c:pt idx="5247">
                  <c:v>13955.77</c:v>
                </c:pt>
                <c:pt idx="5248">
                  <c:v>13948.54</c:v>
                </c:pt>
                <c:pt idx="5249">
                  <c:v>14146.66</c:v>
                </c:pt>
                <c:pt idx="5250">
                  <c:v>14341.12</c:v>
                </c:pt>
                <c:pt idx="5251">
                  <c:v>14083.14</c:v>
                </c:pt>
                <c:pt idx="5252">
                  <c:v>13972.61</c:v>
                </c:pt>
                <c:pt idx="5253">
                  <c:v>13586.29</c:v>
                </c:pt>
                <c:pt idx="5254">
                  <c:v>13335.44</c:v>
                </c:pt>
                <c:pt idx="5255">
                  <c:v>12474.65</c:v>
                </c:pt>
                <c:pt idx="5256">
                  <c:v>12849.46</c:v>
                </c:pt>
                <c:pt idx="5257">
                  <c:v>13328.96</c:v>
                </c:pt>
                <c:pt idx="5258">
                  <c:v>13221.42</c:v>
                </c:pt>
                <c:pt idx="5259">
                  <c:v>13249.44</c:v>
                </c:pt>
                <c:pt idx="5260">
                  <c:v>13126.54</c:v>
                </c:pt>
                <c:pt idx="5261">
                  <c:v>13608.03</c:v>
                </c:pt>
                <c:pt idx="5262">
                  <c:v>13449.27</c:v>
                </c:pt>
                <c:pt idx="5263">
                  <c:v>13545.33</c:v>
                </c:pt>
                <c:pt idx="5264">
                  <c:v>13541.7</c:v>
                </c:pt>
                <c:pt idx="5265">
                  <c:v>13726.82</c:v>
                </c:pt>
                <c:pt idx="5266">
                  <c:v>13457.9</c:v>
                </c:pt>
                <c:pt idx="5267">
                  <c:v>13179.24</c:v>
                </c:pt>
                <c:pt idx="5268">
                  <c:v>13181.76</c:v>
                </c:pt>
                <c:pt idx="5269">
                  <c:v>13385.83</c:v>
                </c:pt>
                <c:pt idx="5270">
                  <c:v>13264.23</c:v>
                </c:pt>
                <c:pt idx="5271">
                  <c:v>13119.28</c:v>
                </c:pt>
                <c:pt idx="5272">
                  <c:v>12789</c:v>
                </c:pt>
                <c:pt idx="5273">
                  <c:v>13041.39</c:v>
                </c:pt>
                <c:pt idx="5274">
                  <c:v>13151.12</c:v>
                </c:pt>
                <c:pt idx="5275">
                  <c:v>13437.65</c:v>
                </c:pt>
                <c:pt idx="5276">
                  <c:v>13601.38</c:v>
                </c:pt>
                <c:pt idx="5277">
                  <c:v>13417.61</c:v>
                </c:pt>
                <c:pt idx="5278">
                  <c:v>13280.6</c:v>
                </c:pt>
                <c:pt idx="5279">
                  <c:v>12980.74</c:v>
                </c:pt>
                <c:pt idx="5280">
                  <c:v>12893.34</c:v>
                </c:pt>
                <c:pt idx="5281">
                  <c:v>12610.68</c:v>
                </c:pt>
                <c:pt idx="5282">
                  <c:v>12804.24</c:v>
                </c:pt>
                <c:pt idx="5283">
                  <c:v>12646.64</c:v>
                </c:pt>
                <c:pt idx="5284">
                  <c:v>12617.04</c:v>
                </c:pt>
                <c:pt idx="5285">
                  <c:v>13080.62</c:v>
                </c:pt>
                <c:pt idx="5286">
                  <c:v>13052.96</c:v>
                </c:pt>
                <c:pt idx="5287">
                  <c:v>13368.11</c:v>
                </c:pt>
                <c:pt idx="5288">
                  <c:v>13734.37</c:v>
                </c:pt>
                <c:pt idx="5289">
                  <c:v>13678.8</c:v>
                </c:pt>
                <c:pt idx="5290">
                  <c:v>13645.54</c:v>
                </c:pt>
                <c:pt idx="5291">
                  <c:v>13725.34</c:v>
                </c:pt>
                <c:pt idx="5292">
                  <c:v>13645.54</c:v>
                </c:pt>
                <c:pt idx="5293">
                  <c:v>13644.9</c:v>
                </c:pt>
                <c:pt idx="5294">
                  <c:v>13491.25</c:v>
                </c:pt>
                <c:pt idx="5295">
                  <c:v>13687.85</c:v>
                </c:pt>
                <c:pt idx="5296">
                  <c:v>13670.22</c:v>
                </c:pt>
                <c:pt idx="5297">
                  <c:v>13737.48</c:v>
                </c:pt>
                <c:pt idx="5298">
                  <c:v>13634.58</c:v>
                </c:pt>
                <c:pt idx="5299">
                  <c:v>13856.79</c:v>
                </c:pt>
                <c:pt idx="5300">
                  <c:v>13818.11</c:v>
                </c:pt>
                <c:pt idx="5301">
                  <c:v>13862.21</c:v>
                </c:pt>
                <c:pt idx="5302">
                  <c:v>13605.05</c:v>
                </c:pt>
                <c:pt idx="5303">
                  <c:v>13477.69</c:v>
                </c:pt>
                <c:pt idx="5304">
                  <c:v>13603.16</c:v>
                </c:pt>
                <c:pt idx="5305">
                  <c:v>13536.8</c:v>
                </c:pt>
                <c:pt idx="5306">
                  <c:v>13629.86</c:v>
                </c:pt>
                <c:pt idx="5307">
                  <c:v>13535.45</c:v>
                </c:pt>
                <c:pt idx="5308">
                  <c:v>13618.5</c:v>
                </c:pt>
                <c:pt idx="5309">
                  <c:v>13750.29</c:v>
                </c:pt>
                <c:pt idx="5310">
                  <c:v>13530.23</c:v>
                </c:pt>
                <c:pt idx="5311">
                  <c:v>13647.22</c:v>
                </c:pt>
                <c:pt idx="5312">
                  <c:v>13849.18</c:v>
                </c:pt>
                <c:pt idx="5313">
                  <c:v>13826.39</c:v>
                </c:pt>
                <c:pt idx="5314">
                  <c:v>13850.1</c:v>
                </c:pt>
                <c:pt idx="5315">
                  <c:v>14018.57</c:v>
                </c:pt>
                <c:pt idx="5316">
                  <c:v>14085.84</c:v>
                </c:pt>
                <c:pt idx="5317">
                  <c:v>14218.45</c:v>
                </c:pt>
                <c:pt idx="5318">
                  <c:v>14236.67</c:v>
                </c:pt>
                <c:pt idx="5319">
                  <c:v>14049.25</c:v>
                </c:pt>
                <c:pt idx="5320">
                  <c:v>13895.71</c:v>
                </c:pt>
                <c:pt idx="5321">
                  <c:v>14076.45</c:v>
                </c:pt>
                <c:pt idx="5322">
                  <c:v>13892.61</c:v>
                </c:pt>
                <c:pt idx="5323">
                  <c:v>13701.48</c:v>
                </c:pt>
                <c:pt idx="5324">
                  <c:v>13774.21</c:v>
                </c:pt>
                <c:pt idx="5325">
                  <c:v>13600.82</c:v>
                </c:pt>
                <c:pt idx="5326">
                  <c:v>13495.35</c:v>
                </c:pt>
                <c:pt idx="5327">
                  <c:v>13196.57</c:v>
                </c:pt>
                <c:pt idx="5328">
                  <c:v>13330.31</c:v>
                </c:pt>
                <c:pt idx="5329">
                  <c:v>13363.03</c:v>
                </c:pt>
                <c:pt idx="5330">
                  <c:v>13366.78</c:v>
                </c:pt>
                <c:pt idx="5331">
                  <c:v>13503.15</c:v>
                </c:pt>
                <c:pt idx="5332">
                  <c:v>13619.73</c:v>
                </c:pt>
                <c:pt idx="5333">
                  <c:v>13775.71</c:v>
                </c:pt>
                <c:pt idx="5334">
                  <c:v>13793.74</c:v>
                </c:pt>
                <c:pt idx="5335">
                  <c:v>13710.32</c:v>
                </c:pt>
                <c:pt idx="5336">
                  <c:v>13584.37</c:v>
                </c:pt>
                <c:pt idx="5337">
                  <c:v>13703.86</c:v>
                </c:pt>
                <c:pt idx="5338">
                  <c:v>13875.09</c:v>
                </c:pt>
                <c:pt idx="5339">
                  <c:v>13809.66</c:v>
                </c:pt>
                <c:pt idx="5340">
                  <c:v>13784.68</c:v>
                </c:pt>
                <c:pt idx="5341">
                  <c:v>13940.99</c:v>
                </c:pt>
                <c:pt idx="5342">
                  <c:v>13907.18</c:v>
                </c:pt>
                <c:pt idx="5343">
                  <c:v>13969.57</c:v>
                </c:pt>
                <c:pt idx="5344">
                  <c:v>13969.52</c:v>
                </c:pt>
                <c:pt idx="5345">
                  <c:v>14049.03</c:v>
                </c:pt>
                <c:pt idx="5346">
                  <c:v>14096.83</c:v>
                </c:pt>
                <c:pt idx="5347">
                  <c:v>14091.29</c:v>
                </c:pt>
                <c:pt idx="5348">
                  <c:v>14158.36</c:v>
                </c:pt>
                <c:pt idx="5349">
                  <c:v>14147.13</c:v>
                </c:pt>
                <c:pt idx="5350">
                  <c:v>14125.58</c:v>
                </c:pt>
                <c:pt idx="5351">
                  <c:v>14280.04</c:v>
                </c:pt>
                <c:pt idx="5352">
                  <c:v>14329.94</c:v>
                </c:pt>
                <c:pt idx="5353">
                  <c:v>14201.73</c:v>
                </c:pt>
                <c:pt idx="5354">
                  <c:v>14044.53</c:v>
                </c:pt>
                <c:pt idx="5355">
                  <c:v>14155.2</c:v>
                </c:pt>
                <c:pt idx="5356">
                  <c:v>14050.2</c:v>
                </c:pt>
                <c:pt idx="5357">
                  <c:v>13995.84</c:v>
                </c:pt>
                <c:pt idx="5358">
                  <c:v>13937.71</c:v>
                </c:pt>
                <c:pt idx="5359">
                  <c:v>13970.18</c:v>
                </c:pt>
                <c:pt idx="5360">
                  <c:v>13974.27</c:v>
                </c:pt>
                <c:pt idx="5361">
                  <c:v>13813.58</c:v>
                </c:pt>
                <c:pt idx="5362">
                  <c:v>13578.05</c:v>
                </c:pt>
                <c:pt idx="5363">
                  <c:v>13746.02</c:v>
                </c:pt>
                <c:pt idx="5364">
                  <c:v>13693.42</c:v>
                </c:pt>
                <c:pt idx="5365">
                  <c:v>13637.81</c:v>
                </c:pt>
                <c:pt idx="5366">
                  <c:v>13678.15</c:v>
                </c:pt>
                <c:pt idx="5367">
                  <c:v>13604.6</c:v>
                </c:pt>
                <c:pt idx="5368">
                  <c:v>13484.57</c:v>
                </c:pt>
                <c:pt idx="5369">
                  <c:v>13465.27</c:v>
                </c:pt>
                <c:pt idx="5370">
                  <c:v>13786.28</c:v>
                </c:pt>
                <c:pt idx="5371">
                  <c:v>13613.33</c:v>
                </c:pt>
                <c:pt idx="5372">
                  <c:v>13522.25</c:v>
                </c:pt>
                <c:pt idx="5373">
                  <c:v>13364.06</c:v>
                </c:pt>
                <c:pt idx="5374">
                  <c:v>13451.99</c:v>
                </c:pt>
                <c:pt idx="5375">
                  <c:v>13422.02</c:v>
                </c:pt>
                <c:pt idx="5376">
                  <c:v>13142.16</c:v>
                </c:pt>
                <c:pt idx="5377">
                  <c:v>13099.79</c:v>
                </c:pt>
                <c:pt idx="5378">
                  <c:v>12914.18</c:v>
                </c:pt>
                <c:pt idx="5379">
                  <c:v>12699.66</c:v>
                </c:pt>
                <c:pt idx="5380">
                  <c:v>12354.82</c:v>
                </c:pt>
                <c:pt idx="5381">
                  <c:v>12803.25</c:v>
                </c:pt>
                <c:pt idx="5382">
                  <c:v>12831.42</c:v>
                </c:pt>
                <c:pt idx="5383">
                  <c:v>12588.6</c:v>
                </c:pt>
                <c:pt idx="5384">
                  <c:v>12494.14</c:v>
                </c:pt>
                <c:pt idx="5385">
                  <c:v>12942.8</c:v>
                </c:pt>
                <c:pt idx="5386">
                  <c:v>13057.4</c:v>
                </c:pt>
                <c:pt idx="5387">
                  <c:v>13058.91</c:v>
                </c:pt>
                <c:pt idx="5388">
                  <c:v>13046.78</c:v>
                </c:pt>
                <c:pt idx="5389">
                  <c:v>12733.72</c:v>
                </c:pt>
                <c:pt idx="5390">
                  <c:v>12738.84</c:v>
                </c:pt>
                <c:pt idx="5391">
                  <c:v>12860.65</c:v>
                </c:pt>
                <c:pt idx="5392">
                  <c:v>12965.7</c:v>
                </c:pt>
                <c:pt idx="5393">
                  <c:v>13314.68</c:v>
                </c:pt>
                <c:pt idx="5394">
                  <c:v>13252.6</c:v>
                </c:pt>
                <c:pt idx="5395">
                  <c:v>13388.31</c:v>
                </c:pt>
                <c:pt idx="5396">
                  <c:v>13382.96</c:v>
                </c:pt>
                <c:pt idx="5397">
                  <c:v>13404.68</c:v>
                </c:pt>
                <c:pt idx="5398">
                  <c:v>13402.75</c:v>
                </c:pt>
                <c:pt idx="5399">
                  <c:v>13152.56</c:v>
                </c:pt>
                <c:pt idx="5400">
                  <c:v>13029.26</c:v>
                </c:pt>
                <c:pt idx="5401">
                  <c:v>12688.89</c:v>
                </c:pt>
                <c:pt idx="5402">
                  <c:v>12522.54</c:v>
                </c:pt>
                <c:pt idx="5403">
                  <c:v>12846.72</c:v>
                </c:pt>
                <c:pt idx="5404">
                  <c:v>12926.01</c:v>
                </c:pt>
                <c:pt idx="5405">
                  <c:v>12720.57</c:v>
                </c:pt>
                <c:pt idx="5406">
                  <c:v>12659.9</c:v>
                </c:pt>
                <c:pt idx="5407">
                  <c:v>12361.32</c:v>
                </c:pt>
                <c:pt idx="5408">
                  <c:v>12361.42</c:v>
                </c:pt>
                <c:pt idx="5409">
                  <c:v>12110.06</c:v>
                </c:pt>
                <c:pt idx="5410">
                  <c:v>12353.39</c:v>
                </c:pt>
                <c:pt idx="5411">
                  <c:v>12393.69</c:v>
                </c:pt>
                <c:pt idx="5412">
                  <c:v>12197.42</c:v>
                </c:pt>
                <c:pt idx="5413">
                  <c:v>12220.59</c:v>
                </c:pt>
                <c:pt idx="5414">
                  <c:v>11976.24</c:v>
                </c:pt>
                <c:pt idx="5415">
                  <c:v>12037.44</c:v>
                </c:pt>
                <c:pt idx="5416">
                  <c:v>12084.23</c:v>
                </c:pt>
                <c:pt idx="5417">
                  <c:v>12616.93</c:v>
                </c:pt>
                <c:pt idx="5418">
                  <c:v>12398.24</c:v>
                </c:pt>
                <c:pt idx="5419">
                  <c:v>12329.4</c:v>
                </c:pt>
                <c:pt idx="5420">
                  <c:v>12666.46</c:v>
                </c:pt>
                <c:pt idx="5421">
                  <c:v>12811.63</c:v>
                </c:pt>
                <c:pt idx="5422">
                  <c:v>12685.59</c:v>
                </c:pt>
                <c:pt idx="5423">
                  <c:v>12545.64</c:v>
                </c:pt>
                <c:pt idx="5424">
                  <c:v>12328.82</c:v>
                </c:pt>
                <c:pt idx="5425">
                  <c:v>12093.96</c:v>
                </c:pt>
                <c:pt idx="5426">
                  <c:v>12177.99</c:v>
                </c:pt>
                <c:pt idx="5427">
                  <c:v>11988.13</c:v>
                </c:pt>
                <c:pt idx="5428">
                  <c:v>11570.29</c:v>
                </c:pt>
                <c:pt idx="5429">
                  <c:v>11635.55</c:v>
                </c:pt>
                <c:pt idx="5430">
                  <c:v>11981.58</c:v>
                </c:pt>
                <c:pt idx="5431">
                  <c:v>12053.79</c:v>
                </c:pt>
                <c:pt idx="5432">
                  <c:v>12215.56</c:v>
                </c:pt>
                <c:pt idx="5433">
                  <c:v>12325.67</c:v>
                </c:pt>
                <c:pt idx="5434">
                  <c:v>12175.88</c:v>
                </c:pt>
                <c:pt idx="5435">
                  <c:v>11763.92</c:v>
                </c:pt>
                <c:pt idx="5436">
                  <c:v>12380.26</c:v>
                </c:pt>
                <c:pt idx="5437">
                  <c:v>12224.42</c:v>
                </c:pt>
                <c:pt idx="5438">
                  <c:v>11872.66</c:v>
                </c:pt>
                <c:pt idx="5439">
                  <c:v>11836.45</c:v>
                </c:pt>
                <c:pt idx="5440">
                  <c:v>11896.98</c:v>
                </c:pt>
                <c:pt idx="5441">
                  <c:v>12064.5</c:v>
                </c:pt>
                <c:pt idx="5442">
                  <c:v>12227.44</c:v>
                </c:pt>
                <c:pt idx="5443">
                  <c:v>12181.33</c:v>
                </c:pt>
                <c:pt idx="5444">
                  <c:v>12268.09</c:v>
                </c:pt>
                <c:pt idx="5445">
                  <c:v>12310.07</c:v>
                </c:pt>
                <c:pt idx="5446">
                  <c:v>12448.12</c:v>
                </c:pt>
                <c:pt idx="5447">
                  <c:v>12383.96</c:v>
                </c:pt>
                <c:pt idx="5448">
                  <c:v>12389.91</c:v>
                </c:pt>
                <c:pt idx="5449">
                  <c:v>12584</c:v>
                </c:pt>
                <c:pt idx="5450">
                  <c:v>12631.23</c:v>
                </c:pt>
                <c:pt idx="5451">
                  <c:v>12538.71</c:v>
                </c:pt>
                <c:pt idx="5452">
                  <c:v>12527.35</c:v>
                </c:pt>
                <c:pt idx="5453">
                  <c:v>12640.65</c:v>
                </c:pt>
                <c:pt idx="5454">
                  <c:v>12719.22</c:v>
                </c:pt>
                <c:pt idx="5455">
                  <c:v>12631.36</c:v>
                </c:pt>
                <c:pt idx="5456">
                  <c:v>12691.15</c:v>
                </c:pt>
                <c:pt idx="5457">
                  <c:v>12435.44</c:v>
                </c:pt>
                <c:pt idx="5458">
                  <c:v>12472.17</c:v>
                </c:pt>
                <c:pt idx="5459">
                  <c:v>12479.85</c:v>
                </c:pt>
                <c:pt idx="5460">
                  <c:v>12377.86</c:v>
                </c:pt>
                <c:pt idx="5461">
                  <c:v>12293.96</c:v>
                </c:pt>
                <c:pt idx="5462">
                  <c:v>12124.31</c:v>
                </c:pt>
                <c:pt idx="5463">
                  <c:v>12253.57</c:v>
                </c:pt>
                <c:pt idx="5464">
                  <c:v>12147.9</c:v>
                </c:pt>
                <c:pt idx="5465">
                  <c:v>12144.3</c:v>
                </c:pt>
                <c:pt idx="5466">
                  <c:v>12253.82</c:v>
                </c:pt>
                <c:pt idx="5467">
                  <c:v>12029.62</c:v>
                </c:pt>
                <c:pt idx="5468">
                  <c:v>11807.43</c:v>
                </c:pt>
                <c:pt idx="5469">
                  <c:v>11596.76</c:v>
                </c:pt>
                <c:pt idx="5470">
                  <c:v>11544.33</c:v>
                </c:pt>
                <c:pt idx="5471">
                  <c:v>11500.71</c:v>
                </c:pt>
                <c:pt idx="5472">
                  <c:v>11722.4</c:v>
                </c:pt>
                <c:pt idx="5473">
                  <c:v>11592.11</c:v>
                </c:pt>
                <c:pt idx="5474">
                  <c:v>11425.29</c:v>
                </c:pt>
                <c:pt idx="5475">
                  <c:v>11429.45</c:v>
                </c:pt>
                <c:pt idx="5476">
                  <c:v>11374.41</c:v>
                </c:pt>
                <c:pt idx="5477">
                  <c:v>11434.54</c:v>
                </c:pt>
                <c:pt idx="5478">
                  <c:v>11553.94</c:v>
                </c:pt>
                <c:pt idx="5479">
                  <c:v>11623.61</c:v>
                </c:pt>
                <c:pt idx="5480">
                  <c:v>11613.91</c:v>
                </c:pt>
                <c:pt idx="5481">
                  <c:v>11331.73</c:v>
                </c:pt>
                <c:pt idx="5482">
                  <c:v>10849.59</c:v>
                </c:pt>
                <c:pt idx="5483">
                  <c:v>11014.53</c:v>
                </c:pt>
                <c:pt idx="5484">
                  <c:v>10744.53</c:v>
                </c:pt>
                <c:pt idx="5485">
                  <c:v>10782.68</c:v>
                </c:pt>
                <c:pt idx="5486">
                  <c:v>10559.37</c:v>
                </c:pt>
                <c:pt idx="5487">
                  <c:v>10754.33</c:v>
                </c:pt>
                <c:pt idx="5488">
                  <c:v>10504.39</c:v>
                </c:pt>
                <c:pt idx="5489">
                  <c:v>10308.33</c:v>
                </c:pt>
                <c:pt idx="5490">
                  <c:v>10261.91</c:v>
                </c:pt>
                <c:pt idx="5491">
                  <c:v>10475.379999999999</c:v>
                </c:pt>
                <c:pt idx="5492">
                  <c:v>10592.75</c:v>
                </c:pt>
                <c:pt idx="5493">
                  <c:v>10842.88</c:v>
                </c:pt>
                <c:pt idx="5494">
                  <c:v>10570.14</c:v>
                </c:pt>
                <c:pt idx="5495">
                  <c:v>10518.08</c:v>
                </c:pt>
                <c:pt idx="5496">
                  <c:v>10645.85</c:v>
                </c:pt>
                <c:pt idx="5497">
                  <c:v>10482.06</c:v>
                </c:pt>
                <c:pt idx="5498">
                  <c:v>10103.290000000001</c:v>
                </c:pt>
                <c:pt idx="5499">
                  <c:v>10068.629999999999</c:v>
                </c:pt>
                <c:pt idx="5500">
                  <c:v>10532.13</c:v>
                </c:pt>
                <c:pt idx="5501">
                  <c:v>10318.49</c:v>
                </c:pt>
                <c:pt idx="5502">
                  <c:v>10410.75</c:v>
                </c:pt>
                <c:pt idx="5503">
                  <c:v>10701.66</c:v>
                </c:pt>
                <c:pt idx="5504">
                  <c:v>10688.32</c:v>
                </c:pt>
                <c:pt idx="5505">
                  <c:v>10852.65</c:v>
                </c:pt>
                <c:pt idx="5506">
                  <c:v>10805.21</c:v>
                </c:pt>
                <c:pt idx="5507">
                  <c:v>10923.76</c:v>
                </c:pt>
                <c:pt idx="5508">
                  <c:v>11343.78</c:v>
                </c:pt>
                <c:pt idx="5509">
                  <c:v>11505.44</c:v>
                </c:pt>
                <c:pt idx="5510">
                  <c:v>11409.75</c:v>
                </c:pt>
                <c:pt idx="5511">
                  <c:v>11224.92</c:v>
                </c:pt>
                <c:pt idx="5512">
                  <c:v>11099.4</c:v>
                </c:pt>
                <c:pt idx="5513">
                  <c:v>11284.05</c:v>
                </c:pt>
                <c:pt idx="5514">
                  <c:v>11340.76</c:v>
                </c:pt>
                <c:pt idx="5515">
                  <c:v>11508.88</c:v>
                </c:pt>
                <c:pt idx="5516">
                  <c:v>11512.46</c:v>
                </c:pt>
                <c:pt idx="5517">
                  <c:v>11667.49</c:v>
                </c:pt>
                <c:pt idx="5518">
                  <c:v>11700.18</c:v>
                </c:pt>
                <c:pt idx="5519">
                  <c:v>11520.76</c:v>
                </c:pt>
                <c:pt idx="5520">
                  <c:v>11687.27</c:v>
                </c:pt>
                <c:pt idx="5521">
                  <c:v>11649.01</c:v>
                </c:pt>
                <c:pt idx="5522">
                  <c:v>11637.7</c:v>
                </c:pt>
                <c:pt idx="5523">
                  <c:v>11582.7</c:v>
                </c:pt>
                <c:pt idx="5524">
                  <c:v>11575.48</c:v>
                </c:pt>
                <c:pt idx="5525">
                  <c:v>11491.34</c:v>
                </c:pt>
                <c:pt idx="5526">
                  <c:v>11506.65</c:v>
                </c:pt>
                <c:pt idx="5527">
                  <c:v>11518.32</c:v>
                </c:pt>
                <c:pt idx="5528">
                  <c:v>11832.7</c:v>
                </c:pt>
                <c:pt idx="5529">
                  <c:v>11895.72</c:v>
                </c:pt>
                <c:pt idx="5530">
                  <c:v>11923.5</c:v>
                </c:pt>
                <c:pt idx="5531">
                  <c:v>12142.14</c:v>
                </c:pt>
                <c:pt idx="5532">
                  <c:v>12125.59</c:v>
                </c:pt>
                <c:pt idx="5533">
                  <c:v>11922.65</c:v>
                </c:pt>
                <c:pt idx="5534">
                  <c:v>11970.38</c:v>
                </c:pt>
                <c:pt idx="5535">
                  <c:v>11849.9</c:v>
                </c:pt>
                <c:pt idx="5536">
                  <c:v>11729.34</c:v>
                </c:pt>
                <c:pt idx="5537">
                  <c:v>11527.05</c:v>
                </c:pt>
                <c:pt idx="5538">
                  <c:v>11610.22</c:v>
                </c:pt>
                <c:pt idx="5539">
                  <c:v>11671.48</c:v>
                </c:pt>
                <c:pt idx="5540">
                  <c:v>11731.51</c:v>
                </c:pt>
                <c:pt idx="5541">
                  <c:v>11902.89</c:v>
                </c:pt>
                <c:pt idx="5542">
                  <c:v>11787.79</c:v>
                </c:pt>
                <c:pt idx="5543">
                  <c:v>11851.23</c:v>
                </c:pt>
                <c:pt idx="5544">
                  <c:v>11736.72</c:v>
                </c:pt>
                <c:pt idx="5545">
                  <c:v>11625.5</c:v>
                </c:pt>
                <c:pt idx="5546">
                  <c:v>11631.79</c:v>
                </c:pt>
                <c:pt idx="5547">
                  <c:v>11509.47</c:v>
                </c:pt>
                <c:pt idx="5548">
                  <c:v>11287.97</c:v>
                </c:pt>
                <c:pt idx="5549">
                  <c:v>11238.01</c:v>
                </c:pt>
                <c:pt idx="5550">
                  <c:v>11171.31</c:v>
                </c:pt>
                <c:pt idx="5551">
                  <c:v>11194.83</c:v>
                </c:pt>
                <c:pt idx="5552">
                  <c:v>11312.77</c:v>
                </c:pt>
                <c:pt idx="5553">
                  <c:v>11423.91</c:v>
                </c:pt>
                <c:pt idx="5554">
                  <c:v>11312.46</c:v>
                </c:pt>
                <c:pt idx="5555">
                  <c:v>11253.18</c:v>
                </c:pt>
                <c:pt idx="5556">
                  <c:v>11254.28</c:v>
                </c:pt>
                <c:pt idx="5557">
                  <c:v>11229.02</c:v>
                </c:pt>
                <c:pt idx="5558">
                  <c:v>11374.63</c:v>
                </c:pt>
                <c:pt idx="5559">
                  <c:v>11407.15</c:v>
                </c:pt>
                <c:pt idx="5560">
                  <c:v>11477.37</c:v>
                </c:pt>
                <c:pt idx="5561">
                  <c:v>11454.17</c:v>
                </c:pt>
                <c:pt idx="5562">
                  <c:v>11316.54</c:v>
                </c:pt>
                <c:pt idx="5563">
                  <c:v>11059.59</c:v>
                </c:pt>
                <c:pt idx="5564">
                  <c:v>11124.33</c:v>
                </c:pt>
                <c:pt idx="5565">
                  <c:v>10962.56</c:v>
                </c:pt>
                <c:pt idx="5566">
                  <c:v>10944.55</c:v>
                </c:pt>
                <c:pt idx="5567">
                  <c:v>11208.21</c:v>
                </c:pt>
                <c:pt idx="5568">
                  <c:v>11271.92</c:v>
                </c:pt>
                <c:pt idx="5569">
                  <c:v>11144.47</c:v>
                </c:pt>
                <c:pt idx="5570">
                  <c:v>11260.71</c:v>
                </c:pt>
                <c:pt idx="5571">
                  <c:v>11184.52</c:v>
                </c:pt>
                <c:pt idx="5572">
                  <c:v>11245.52</c:v>
                </c:pt>
                <c:pt idx="5573">
                  <c:v>11212.37</c:v>
                </c:pt>
                <c:pt idx="5574">
                  <c:v>11042.81</c:v>
                </c:pt>
                <c:pt idx="5575">
                  <c:v>10859.27</c:v>
                </c:pt>
                <c:pt idx="5576">
                  <c:v>11009.32</c:v>
                </c:pt>
                <c:pt idx="5577">
                  <c:v>11137.46</c:v>
                </c:pt>
                <c:pt idx="5578">
                  <c:v>11165.2</c:v>
                </c:pt>
                <c:pt idx="5579">
                  <c:v>11153.39</c:v>
                </c:pt>
                <c:pt idx="5580">
                  <c:v>11208.51</c:v>
                </c:pt>
                <c:pt idx="5581">
                  <c:v>11259.73</c:v>
                </c:pt>
                <c:pt idx="5582">
                  <c:v>11296.64</c:v>
                </c:pt>
                <c:pt idx="5583">
                  <c:v>11242.94</c:v>
                </c:pt>
                <c:pt idx="5584">
                  <c:v>11115.21</c:v>
                </c:pt>
                <c:pt idx="5585">
                  <c:v>11139.11</c:v>
                </c:pt>
                <c:pt idx="5586">
                  <c:v>10949.01</c:v>
                </c:pt>
                <c:pt idx="5587">
                  <c:v>10943.59</c:v>
                </c:pt>
                <c:pt idx="5588">
                  <c:v>10994.45</c:v>
                </c:pt>
                <c:pt idx="5589">
                  <c:v>11017.55</c:v>
                </c:pt>
                <c:pt idx="5590">
                  <c:v>10987.36</c:v>
                </c:pt>
                <c:pt idx="5591">
                  <c:v>10910.5</c:v>
                </c:pt>
                <c:pt idx="5592">
                  <c:v>10934.61</c:v>
                </c:pt>
                <c:pt idx="5593">
                  <c:v>10760.09</c:v>
                </c:pt>
                <c:pt idx="5594">
                  <c:v>10837.59</c:v>
                </c:pt>
                <c:pt idx="5595">
                  <c:v>10711.05</c:v>
                </c:pt>
                <c:pt idx="5596">
                  <c:v>10784.9</c:v>
                </c:pt>
                <c:pt idx="5597">
                  <c:v>10752.08</c:v>
                </c:pt>
                <c:pt idx="5598">
                  <c:v>10948.41</c:v>
                </c:pt>
                <c:pt idx="5599">
                  <c:v>10904.28</c:v>
                </c:pt>
                <c:pt idx="5600">
                  <c:v>10749.09</c:v>
                </c:pt>
                <c:pt idx="5601">
                  <c:v>10644.17</c:v>
                </c:pt>
                <c:pt idx="5602">
                  <c:v>10471.99</c:v>
                </c:pt>
                <c:pt idx="5603">
                  <c:v>10515.09</c:v>
                </c:pt>
                <c:pt idx="5604">
                  <c:v>10506</c:v>
                </c:pt>
                <c:pt idx="5605">
                  <c:v>10472.58</c:v>
                </c:pt>
                <c:pt idx="5606">
                  <c:v>10252.14</c:v>
                </c:pt>
                <c:pt idx="5607">
                  <c:v>10066.49</c:v>
                </c:pt>
                <c:pt idx="5608">
                  <c:v>10104.450000000001</c:v>
                </c:pt>
                <c:pt idx="5609">
                  <c:v>9590.69</c:v>
                </c:pt>
                <c:pt idx="5610">
                  <c:v>9516.31</c:v>
                </c:pt>
                <c:pt idx="5611">
                  <c:v>9357.76</c:v>
                </c:pt>
                <c:pt idx="5612">
                  <c:v>9073.24</c:v>
                </c:pt>
                <c:pt idx="5613">
                  <c:v>8900.4500000000007</c:v>
                </c:pt>
                <c:pt idx="5614">
                  <c:v>9238.5400000000009</c:v>
                </c:pt>
                <c:pt idx="5615">
                  <c:v>9307.82</c:v>
                </c:pt>
                <c:pt idx="5616">
                  <c:v>9246.5400000000009</c:v>
                </c:pt>
                <c:pt idx="5617">
                  <c:v>9350.02</c:v>
                </c:pt>
                <c:pt idx="5618">
                  <c:v>9562.9500000000007</c:v>
                </c:pt>
                <c:pt idx="5619">
                  <c:v>9518.42</c:v>
                </c:pt>
                <c:pt idx="5620">
                  <c:v>9518.44</c:v>
                </c:pt>
                <c:pt idx="5621">
                  <c:v>9842.4500000000007</c:v>
                </c:pt>
                <c:pt idx="5622">
                  <c:v>9834.23</c:v>
                </c:pt>
                <c:pt idx="5623">
                  <c:v>9837.11</c:v>
                </c:pt>
                <c:pt idx="5624">
                  <c:v>9759.33</c:v>
                </c:pt>
                <c:pt idx="5625">
                  <c:v>9710.4699999999993</c:v>
                </c:pt>
                <c:pt idx="5626">
                  <c:v>9937.7000000000007</c:v>
                </c:pt>
                <c:pt idx="5627">
                  <c:v>10109.040000000001</c:v>
                </c:pt>
                <c:pt idx="5628">
                  <c:v>10049.120000000001</c:v>
                </c:pt>
                <c:pt idx="5629">
                  <c:v>10040.299999999999</c:v>
                </c:pt>
                <c:pt idx="5630">
                  <c:v>10117.879999999999</c:v>
                </c:pt>
                <c:pt idx="5631">
                  <c:v>9916.34</c:v>
                </c:pt>
                <c:pt idx="5632">
                  <c:v>9841.65</c:v>
                </c:pt>
                <c:pt idx="5633">
                  <c:v>9894.89</c:v>
                </c:pt>
                <c:pt idx="5634">
                  <c:v>10042.19</c:v>
                </c:pt>
                <c:pt idx="5635">
                  <c:v>9995.23</c:v>
                </c:pt>
                <c:pt idx="5636">
                  <c:v>10001.08</c:v>
                </c:pt>
                <c:pt idx="5637">
                  <c:v>10143.120000000001</c:v>
                </c:pt>
                <c:pt idx="5638">
                  <c:v>10185.530000000001</c:v>
                </c:pt>
                <c:pt idx="5639">
                  <c:v>9950.25</c:v>
                </c:pt>
                <c:pt idx="5640">
                  <c:v>9778.4699999999993</c:v>
                </c:pt>
                <c:pt idx="5641">
                  <c:v>9796.86</c:v>
                </c:pt>
                <c:pt idx="5642">
                  <c:v>10000.6</c:v>
                </c:pt>
                <c:pt idx="5643">
                  <c:v>10016.81</c:v>
                </c:pt>
                <c:pt idx="5644">
                  <c:v>10157.120000000001</c:v>
                </c:pt>
                <c:pt idx="5645">
                  <c:v>10304.39</c:v>
                </c:pt>
                <c:pt idx="5646">
                  <c:v>10279.219999999999</c:v>
                </c:pt>
                <c:pt idx="5647">
                  <c:v>10290.33</c:v>
                </c:pt>
                <c:pt idx="5648">
                  <c:v>10297.23</c:v>
                </c:pt>
                <c:pt idx="5649">
                  <c:v>10289.91</c:v>
                </c:pt>
                <c:pt idx="5650">
                  <c:v>10478.700000000001</c:v>
                </c:pt>
                <c:pt idx="5651">
                  <c:v>10510.88</c:v>
                </c:pt>
                <c:pt idx="5652">
                  <c:v>10511.51</c:v>
                </c:pt>
                <c:pt idx="5653">
                  <c:v>10486.67</c:v>
                </c:pt>
                <c:pt idx="5654">
                  <c:v>10606.84</c:v>
                </c:pt>
                <c:pt idx="5655">
                  <c:v>10523.12</c:v>
                </c:pt>
                <c:pt idx="5656">
                  <c:v>10474.540000000001</c:v>
                </c:pt>
                <c:pt idx="5657">
                  <c:v>10596.4</c:v>
                </c:pt>
                <c:pt idx="5658">
                  <c:v>10670.75</c:v>
                </c:pt>
                <c:pt idx="5659">
                  <c:v>10613.97</c:v>
                </c:pt>
                <c:pt idx="5660">
                  <c:v>10427.06</c:v>
                </c:pt>
                <c:pt idx="5661">
                  <c:v>10544.79</c:v>
                </c:pt>
                <c:pt idx="5662">
                  <c:v>10531.45</c:v>
                </c:pt>
                <c:pt idx="5663">
                  <c:v>10443.790000000001</c:v>
                </c:pt>
                <c:pt idx="5664">
                  <c:v>10594.77</c:v>
                </c:pt>
                <c:pt idx="5665">
                  <c:v>10834.46</c:v>
                </c:pt>
                <c:pt idx="5666">
                  <c:v>10822.07</c:v>
                </c:pt>
                <c:pt idx="5667">
                  <c:v>10745.37</c:v>
                </c:pt>
                <c:pt idx="5668">
                  <c:v>10583.43</c:v>
                </c:pt>
                <c:pt idx="5669">
                  <c:v>10564.56</c:v>
                </c:pt>
                <c:pt idx="5670">
                  <c:v>10566.06</c:v>
                </c:pt>
                <c:pt idx="5671">
                  <c:v>10408.93</c:v>
                </c:pt>
                <c:pt idx="5672">
                  <c:v>10443.56</c:v>
                </c:pt>
                <c:pt idx="5673">
                  <c:v>10549.82</c:v>
                </c:pt>
                <c:pt idx="5674">
                  <c:v>10636.82</c:v>
                </c:pt>
                <c:pt idx="5675">
                  <c:v>10682.15</c:v>
                </c:pt>
                <c:pt idx="5676">
                  <c:v>10582.95</c:v>
                </c:pt>
                <c:pt idx="5677">
                  <c:v>10644.81</c:v>
                </c:pt>
                <c:pt idx="5678">
                  <c:v>10648.86</c:v>
                </c:pt>
                <c:pt idx="5679">
                  <c:v>10703.4</c:v>
                </c:pt>
                <c:pt idx="5680">
                  <c:v>10774.64</c:v>
                </c:pt>
                <c:pt idx="5681">
                  <c:v>10818.57</c:v>
                </c:pt>
                <c:pt idx="5682">
                  <c:v>10707.68</c:v>
                </c:pt>
                <c:pt idx="5683">
                  <c:v>10750.87</c:v>
                </c:pt>
                <c:pt idx="5684">
                  <c:v>10856.68</c:v>
                </c:pt>
                <c:pt idx="5685">
                  <c:v>10932.32</c:v>
                </c:pt>
                <c:pt idx="5686">
                  <c:v>10858.14</c:v>
                </c:pt>
                <c:pt idx="5687">
                  <c:v>10831.3</c:v>
                </c:pt>
                <c:pt idx="5688">
                  <c:v>10782.44</c:v>
                </c:pt>
                <c:pt idx="5689">
                  <c:v>10790.86</c:v>
                </c:pt>
                <c:pt idx="5690">
                  <c:v>10698.22</c:v>
                </c:pt>
                <c:pt idx="5691">
                  <c:v>10611.6</c:v>
                </c:pt>
                <c:pt idx="5692">
                  <c:v>10683.37</c:v>
                </c:pt>
                <c:pt idx="5693">
                  <c:v>10514.12</c:v>
                </c:pt>
                <c:pt idx="5694">
                  <c:v>10621.66</c:v>
                </c:pt>
                <c:pt idx="5695">
                  <c:v>10509.36</c:v>
                </c:pt>
                <c:pt idx="5696">
                  <c:v>10425.14</c:v>
                </c:pt>
                <c:pt idx="5697">
                  <c:v>10522.08</c:v>
                </c:pt>
                <c:pt idx="5698">
                  <c:v>10566.01</c:v>
                </c:pt>
                <c:pt idx="5699">
                  <c:v>10576.52</c:v>
                </c:pt>
                <c:pt idx="5700">
                  <c:v>10582.02</c:v>
                </c:pt>
                <c:pt idx="5701">
                  <c:v>10317.700000000001</c:v>
                </c:pt>
                <c:pt idx="5702">
                  <c:v>10425.43</c:v>
                </c:pt>
                <c:pt idx="5703">
                  <c:v>10564.69</c:v>
                </c:pt>
                <c:pt idx="5704">
                  <c:v>10490.17</c:v>
                </c:pt>
                <c:pt idx="5705">
                  <c:v>10245.23</c:v>
                </c:pt>
                <c:pt idx="5706">
                  <c:v>10210.26</c:v>
                </c:pt>
                <c:pt idx="5707">
                  <c:v>10132.379999999999</c:v>
                </c:pt>
                <c:pt idx="5708">
                  <c:v>10090.36</c:v>
                </c:pt>
                <c:pt idx="5709">
                  <c:v>10249.32</c:v>
                </c:pt>
                <c:pt idx="5710">
                  <c:v>10385.99</c:v>
                </c:pt>
                <c:pt idx="5711">
                  <c:v>10354.75</c:v>
                </c:pt>
                <c:pt idx="5712">
                  <c:v>10454.44</c:v>
                </c:pt>
                <c:pt idx="5713">
                  <c:v>10429.31</c:v>
                </c:pt>
                <c:pt idx="5714">
                  <c:v>10315.469999999999</c:v>
                </c:pt>
                <c:pt idx="5715">
                  <c:v>10119.1</c:v>
                </c:pt>
                <c:pt idx="5716">
                  <c:v>10252.25</c:v>
                </c:pt>
                <c:pt idx="5717">
                  <c:v>10099.26</c:v>
                </c:pt>
                <c:pt idx="5718">
                  <c:v>10179.290000000001</c:v>
                </c:pt>
                <c:pt idx="5719">
                  <c:v>10346.69</c:v>
                </c:pt>
                <c:pt idx="5720">
                  <c:v>10358.69</c:v>
                </c:pt>
                <c:pt idx="5721">
                  <c:v>10363.06</c:v>
                </c:pt>
                <c:pt idx="5722">
                  <c:v>10332.89</c:v>
                </c:pt>
                <c:pt idx="5723">
                  <c:v>10560.01</c:v>
                </c:pt>
                <c:pt idx="5724">
                  <c:v>10767.92</c:v>
                </c:pt>
                <c:pt idx="5725">
                  <c:v>10712.29</c:v>
                </c:pt>
                <c:pt idx="5726">
                  <c:v>10859.26</c:v>
                </c:pt>
                <c:pt idx="5727">
                  <c:v>10814.77</c:v>
                </c:pt>
                <c:pt idx="5728">
                  <c:v>10890.67</c:v>
                </c:pt>
                <c:pt idx="5729">
                  <c:v>10922.16</c:v>
                </c:pt>
                <c:pt idx="5730">
                  <c:v>10892.98</c:v>
                </c:pt>
                <c:pt idx="5731">
                  <c:v>10793.11</c:v>
                </c:pt>
                <c:pt idx="5732">
                  <c:v>10789.58</c:v>
                </c:pt>
                <c:pt idx="5733">
                  <c:v>10904.69</c:v>
                </c:pt>
                <c:pt idx="5734">
                  <c:v>10916.03</c:v>
                </c:pt>
                <c:pt idx="5735">
                  <c:v>10953.64</c:v>
                </c:pt>
                <c:pt idx="5736">
                  <c:v>10790.94</c:v>
                </c:pt>
                <c:pt idx="5737">
                  <c:v>10823.52</c:v>
                </c:pt>
                <c:pt idx="5738">
                  <c:v>10776.86</c:v>
                </c:pt>
                <c:pt idx="5739">
                  <c:v>10623.31</c:v>
                </c:pt>
                <c:pt idx="5740">
                  <c:v>10686.02</c:v>
                </c:pt>
                <c:pt idx="5741">
                  <c:v>10746.58</c:v>
                </c:pt>
                <c:pt idx="5742">
                  <c:v>10775.74</c:v>
                </c:pt>
                <c:pt idx="5743">
                  <c:v>10765.18</c:v>
                </c:pt>
                <c:pt idx="5744">
                  <c:v>10669.29</c:v>
                </c:pt>
                <c:pt idx="5745">
                  <c:v>10564.02</c:v>
                </c:pt>
                <c:pt idx="5746">
                  <c:v>10576.88</c:v>
                </c:pt>
                <c:pt idx="5747">
                  <c:v>10551.43</c:v>
                </c:pt>
                <c:pt idx="5748">
                  <c:v>10588.65</c:v>
                </c:pt>
                <c:pt idx="5749">
                  <c:v>10529.1</c:v>
                </c:pt>
                <c:pt idx="5750">
                  <c:v>10650.92</c:v>
                </c:pt>
                <c:pt idx="5751">
                  <c:v>10419.74</c:v>
                </c:pt>
                <c:pt idx="5752">
                  <c:v>10505.97</c:v>
                </c:pt>
                <c:pt idx="5753">
                  <c:v>10437.84</c:v>
                </c:pt>
                <c:pt idx="5754">
                  <c:v>10669.41</c:v>
                </c:pt>
                <c:pt idx="5755">
                  <c:v>10642.51</c:v>
                </c:pt>
                <c:pt idx="5756">
                  <c:v>10628.54</c:v>
                </c:pt>
                <c:pt idx="5757">
                  <c:v>10635.05</c:v>
                </c:pt>
                <c:pt idx="5758">
                  <c:v>10478.66</c:v>
                </c:pt>
                <c:pt idx="5759">
                  <c:v>10425.01</c:v>
                </c:pt>
                <c:pt idx="5760">
                  <c:v>10359.969999999999</c:v>
                </c:pt>
                <c:pt idx="5761">
                  <c:v>10351.540000000001</c:v>
                </c:pt>
                <c:pt idx="5762">
                  <c:v>10208.26</c:v>
                </c:pt>
                <c:pt idx="5763">
                  <c:v>10119.99</c:v>
                </c:pt>
                <c:pt idx="5764">
                  <c:v>10241.18</c:v>
                </c:pt>
                <c:pt idx="5765">
                  <c:v>10318.450000000001</c:v>
                </c:pt>
                <c:pt idx="5766">
                  <c:v>10298.280000000001</c:v>
                </c:pt>
                <c:pt idx="5767">
                  <c:v>10202.040000000001</c:v>
                </c:pt>
                <c:pt idx="5768">
                  <c:v>10016.35</c:v>
                </c:pt>
                <c:pt idx="5769">
                  <c:v>9979.98</c:v>
                </c:pt>
                <c:pt idx="5770">
                  <c:v>10328.870000000001</c:v>
                </c:pt>
                <c:pt idx="5771">
                  <c:v>10180.84</c:v>
                </c:pt>
                <c:pt idx="5772">
                  <c:v>10017.469999999999</c:v>
                </c:pt>
                <c:pt idx="5773">
                  <c:v>10190.48</c:v>
                </c:pt>
                <c:pt idx="5774">
                  <c:v>10410.299999999999</c:v>
                </c:pt>
                <c:pt idx="5775">
                  <c:v>10367.65</c:v>
                </c:pt>
                <c:pt idx="5776">
                  <c:v>10403.18</c:v>
                </c:pt>
                <c:pt idx="5777">
                  <c:v>10474.18</c:v>
                </c:pt>
                <c:pt idx="5778">
                  <c:v>10341.59</c:v>
                </c:pt>
                <c:pt idx="5779">
                  <c:v>10223.48</c:v>
                </c:pt>
                <c:pt idx="5780">
                  <c:v>10261.27</c:v>
                </c:pt>
                <c:pt idx="5781">
                  <c:v>10369.379999999999</c:v>
                </c:pt>
                <c:pt idx="5782">
                  <c:v>10250.64</c:v>
                </c:pt>
                <c:pt idx="5783">
                  <c:v>10177.06</c:v>
                </c:pt>
                <c:pt idx="5784">
                  <c:v>10110.64</c:v>
                </c:pt>
                <c:pt idx="5785">
                  <c:v>10086.98</c:v>
                </c:pt>
                <c:pt idx="5786">
                  <c:v>10106.49</c:v>
                </c:pt>
                <c:pt idx="5787">
                  <c:v>9865.09</c:v>
                </c:pt>
                <c:pt idx="5788">
                  <c:v>9854.56</c:v>
                </c:pt>
                <c:pt idx="5789">
                  <c:v>9930.7900000000009</c:v>
                </c:pt>
                <c:pt idx="5790">
                  <c:v>9744.4</c:v>
                </c:pt>
                <c:pt idx="5791">
                  <c:v>9752.69</c:v>
                </c:pt>
                <c:pt idx="5792">
                  <c:v>9771.69</c:v>
                </c:pt>
                <c:pt idx="5793">
                  <c:v>9609.42</c:v>
                </c:pt>
                <c:pt idx="5794">
                  <c:v>9660.32</c:v>
                </c:pt>
                <c:pt idx="5795">
                  <c:v>9557.16</c:v>
                </c:pt>
                <c:pt idx="5796">
                  <c:v>9549.7199999999993</c:v>
                </c:pt>
                <c:pt idx="5797">
                  <c:v>9810.9699999999993</c:v>
                </c:pt>
                <c:pt idx="5798">
                  <c:v>9814.86</c:v>
                </c:pt>
                <c:pt idx="5799">
                  <c:v>9658.2000000000007</c:v>
                </c:pt>
                <c:pt idx="5800">
                  <c:v>9531.4500000000007</c:v>
                </c:pt>
                <c:pt idx="5801">
                  <c:v>9389.98</c:v>
                </c:pt>
                <c:pt idx="5802">
                  <c:v>9406.86</c:v>
                </c:pt>
                <c:pt idx="5803">
                  <c:v>9251.65</c:v>
                </c:pt>
                <c:pt idx="5804">
                  <c:v>9222.31</c:v>
                </c:pt>
                <c:pt idx="5805">
                  <c:v>9373.2099999999991</c:v>
                </c:pt>
                <c:pt idx="5806">
                  <c:v>9384.0300000000007</c:v>
                </c:pt>
                <c:pt idx="5807">
                  <c:v>9168.49</c:v>
                </c:pt>
                <c:pt idx="5808">
                  <c:v>8961.57</c:v>
                </c:pt>
                <c:pt idx="5809">
                  <c:v>8998.2000000000007</c:v>
                </c:pt>
                <c:pt idx="5810">
                  <c:v>9313.4</c:v>
                </c:pt>
                <c:pt idx="5811">
                  <c:v>9198.56</c:v>
                </c:pt>
                <c:pt idx="5812">
                  <c:v>8986.74</c:v>
                </c:pt>
                <c:pt idx="5813">
                  <c:v>8716.3799999999992</c:v>
                </c:pt>
                <c:pt idx="5814">
                  <c:v>8760.01</c:v>
                </c:pt>
                <c:pt idx="5815">
                  <c:v>8711.6</c:v>
                </c:pt>
                <c:pt idx="5816">
                  <c:v>8671.2900000000009</c:v>
                </c:pt>
                <c:pt idx="5817">
                  <c:v>8545.0400000000009</c:v>
                </c:pt>
                <c:pt idx="5818">
                  <c:v>8595.48</c:v>
                </c:pt>
                <c:pt idx="5819">
                  <c:v>8365.26</c:v>
                </c:pt>
                <c:pt idx="5820">
                  <c:v>8082.99</c:v>
                </c:pt>
                <c:pt idx="5821">
                  <c:v>7825.5</c:v>
                </c:pt>
                <c:pt idx="5822">
                  <c:v>7601.84</c:v>
                </c:pt>
                <c:pt idx="5823">
                  <c:v>8009.06</c:v>
                </c:pt>
                <c:pt idx="5824">
                  <c:v>7971.59</c:v>
                </c:pt>
                <c:pt idx="5825">
                  <c:v>8091.63</c:v>
                </c:pt>
                <c:pt idx="5826">
                  <c:v>8526.1299999999992</c:v>
                </c:pt>
                <c:pt idx="5827">
                  <c:v>8563.08</c:v>
                </c:pt>
                <c:pt idx="5828">
                  <c:v>8616.94</c:v>
                </c:pt>
                <c:pt idx="5829">
                  <c:v>8386.19</c:v>
                </c:pt>
                <c:pt idx="5830">
                  <c:v>8186.56</c:v>
                </c:pt>
                <c:pt idx="5831">
                  <c:v>7916.32</c:v>
                </c:pt>
                <c:pt idx="5832">
                  <c:v>8153.38</c:v>
                </c:pt>
                <c:pt idx="5833">
                  <c:v>8297.9599999999991</c:v>
                </c:pt>
                <c:pt idx="5834">
                  <c:v>8547.2999999999993</c:v>
                </c:pt>
                <c:pt idx="5835">
                  <c:v>8571.8700000000008</c:v>
                </c:pt>
                <c:pt idx="5836">
                  <c:v>8537.2099999999991</c:v>
                </c:pt>
                <c:pt idx="5837">
                  <c:v>8355.51</c:v>
                </c:pt>
                <c:pt idx="5838">
                  <c:v>8662.9599999999991</c:v>
                </c:pt>
                <c:pt idx="5839">
                  <c:v>8764.5400000000009</c:v>
                </c:pt>
                <c:pt idx="5840">
                  <c:v>8770.2800000000007</c:v>
                </c:pt>
                <c:pt idx="5841">
                  <c:v>8956.5300000000007</c:v>
                </c:pt>
                <c:pt idx="5842">
                  <c:v>8840.2099999999991</c:v>
                </c:pt>
                <c:pt idx="5843">
                  <c:v>8958.39</c:v>
                </c:pt>
                <c:pt idx="5844">
                  <c:v>9075.57</c:v>
                </c:pt>
                <c:pt idx="5845">
                  <c:v>8876.89</c:v>
                </c:pt>
                <c:pt idx="5846">
                  <c:v>8951.6299999999992</c:v>
                </c:pt>
                <c:pt idx="5847">
                  <c:v>8816.26</c:v>
                </c:pt>
                <c:pt idx="5848">
                  <c:v>8660.4500000000007</c:v>
                </c:pt>
                <c:pt idx="5849">
                  <c:v>8676.6299999999992</c:v>
                </c:pt>
                <c:pt idx="5850">
                  <c:v>8654.0400000000009</c:v>
                </c:pt>
                <c:pt idx="5851">
                  <c:v>8317.32</c:v>
                </c:pt>
                <c:pt idx="5852">
                  <c:v>8464.89</c:v>
                </c:pt>
                <c:pt idx="5853">
                  <c:v>8330.7000000000007</c:v>
                </c:pt>
                <c:pt idx="5854">
                  <c:v>8481.2000000000007</c:v>
                </c:pt>
                <c:pt idx="5855">
                  <c:v>8557.2099999999991</c:v>
                </c:pt>
                <c:pt idx="5856">
                  <c:v>8614.4500000000007</c:v>
                </c:pt>
                <c:pt idx="5857">
                  <c:v>8610.82</c:v>
                </c:pt>
                <c:pt idx="5858">
                  <c:v>8407.89</c:v>
                </c:pt>
                <c:pt idx="5859">
                  <c:v>8440.93</c:v>
                </c:pt>
                <c:pt idx="5860">
                  <c:v>8442.02</c:v>
                </c:pt>
                <c:pt idx="5861">
                  <c:v>8283</c:v>
                </c:pt>
                <c:pt idx="5862">
                  <c:v>8244.91</c:v>
                </c:pt>
                <c:pt idx="5863">
                  <c:v>8005.07</c:v>
                </c:pt>
                <c:pt idx="5864">
                  <c:v>8023.17</c:v>
                </c:pt>
                <c:pt idx="5865">
                  <c:v>7908.23</c:v>
                </c:pt>
                <c:pt idx="5866">
                  <c:v>7786.14</c:v>
                </c:pt>
                <c:pt idx="5867">
                  <c:v>7971.7</c:v>
                </c:pt>
                <c:pt idx="5868">
                  <c:v>8110.37</c:v>
                </c:pt>
                <c:pt idx="5869">
                  <c:v>7872.54</c:v>
                </c:pt>
                <c:pt idx="5870">
                  <c:v>7773.63</c:v>
                </c:pt>
                <c:pt idx="5871">
                  <c:v>8044.62</c:v>
                </c:pt>
                <c:pt idx="5872">
                  <c:v>7859.67</c:v>
                </c:pt>
                <c:pt idx="5873">
                  <c:v>7773.47</c:v>
                </c:pt>
                <c:pt idx="5874">
                  <c:v>7598.62</c:v>
                </c:pt>
                <c:pt idx="5875">
                  <c:v>7444.62</c:v>
                </c:pt>
                <c:pt idx="5876">
                  <c:v>7552.69</c:v>
                </c:pt>
                <c:pt idx="5877">
                  <c:v>7342.84</c:v>
                </c:pt>
                <c:pt idx="5878">
                  <c:v>7591.18</c:v>
                </c:pt>
                <c:pt idx="5879">
                  <c:v>7873.03</c:v>
                </c:pt>
                <c:pt idx="5880">
                  <c:v>7930.44</c:v>
                </c:pt>
                <c:pt idx="5881">
                  <c:v>8290.48</c:v>
                </c:pt>
                <c:pt idx="5882">
                  <c:v>8091.03</c:v>
                </c:pt>
                <c:pt idx="5883">
                  <c:v>8282.51</c:v>
                </c:pt>
                <c:pt idx="5884">
                  <c:v>8323.7800000000007</c:v>
                </c:pt>
                <c:pt idx="5885">
                  <c:v>8459.2999999999993</c:v>
                </c:pt>
                <c:pt idx="5886">
                  <c:v>8365.08</c:v>
                </c:pt>
                <c:pt idx="5887">
                  <c:v>8430.5300000000007</c:v>
                </c:pt>
                <c:pt idx="5888">
                  <c:v>8312.17</c:v>
                </c:pt>
                <c:pt idx="5889">
                  <c:v>8450.64</c:v>
                </c:pt>
                <c:pt idx="5890">
                  <c:v>8381.02</c:v>
                </c:pt>
                <c:pt idx="5891">
                  <c:v>8307.68</c:v>
                </c:pt>
                <c:pt idx="5892">
                  <c:v>8391.58</c:v>
                </c:pt>
                <c:pt idx="5893">
                  <c:v>8357.32</c:v>
                </c:pt>
                <c:pt idx="5894">
                  <c:v>8502.2000000000007</c:v>
                </c:pt>
                <c:pt idx="5895">
                  <c:v>8570.0400000000009</c:v>
                </c:pt>
                <c:pt idx="5896">
                  <c:v>8624.1200000000008</c:v>
                </c:pt>
                <c:pt idx="5897">
                  <c:v>8708.8700000000008</c:v>
                </c:pt>
                <c:pt idx="5898">
                  <c:v>8516.2099999999991</c:v>
                </c:pt>
                <c:pt idx="5899">
                  <c:v>8438.7999999999993</c:v>
                </c:pt>
                <c:pt idx="5900">
                  <c:v>8264.65</c:v>
                </c:pt>
                <c:pt idx="5901">
                  <c:v>8333.44</c:v>
                </c:pt>
                <c:pt idx="5902">
                  <c:v>8330.7800000000007</c:v>
                </c:pt>
                <c:pt idx="5903">
                  <c:v>8532.1200000000008</c:v>
                </c:pt>
                <c:pt idx="5904">
                  <c:v>8584.0499999999993</c:v>
                </c:pt>
                <c:pt idx="5905">
                  <c:v>8499.01</c:v>
                </c:pt>
                <c:pt idx="5906">
                  <c:v>8458.2099999999991</c:v>
                </c:pt>
                <c:pt idx="5907">
                  <c:v>8619.42</c:v>
                </c:pt>
                <c:pt idx="5908">
                  <c:v>8802.07</c:v>
                </c:pt>
                <c:pt idx="5909">
                  <c:v>8783.1299999999992</c:v>
                </c:pt>
                <c:pt idx="5910">
                  <c:v>8813.76</c:v>
                </c:pt>
                <c:pt idx="5911">
                  <c:v>8635.64</c:v>
                </c:pt>
                <c:pt idx="5912">
                  <c:v>8872.7900000000009</c:v>
                </c:pt>
                <c:pt idx="5913">
                  <c:v>8846.7099999999991</c:v>
                </c:pt>
                <c:pt idx="5914">
                  <c:v>8841.23</c:v>
                </c:pt>
                <c:pt idx="5915">
                  <c:v>8706.1200000000008</c:v>
                </c:pt>
                <c:pt idx="5916">
                  <c:v>8671.2900000000009</c:v>
                </c:pt>
                <c:pt idx="5917">
                  <c:v>8578.02</c:v>
                </c:pt>
                <c:pt idx="5918">
                  <c:v>8629.16</c:v>
                </c:pt>
                <c:pt idx="5919">
                  <c:v>8438.2099999999991</c:v>
                </c:pt>
                <c:pt idx="5920">
                  <c:v>8557</c:v>
                </c:pt>
                <c:pt idx="5921">
                  <c:v>8562.7099999999991</c:v>
                </c:pt>
                <c:pt idx="5922">
                  <c:v>8541.75</c:v>
                </c:pt>
                <c:pt idx="5923">
                  <c:v>8426.09</c:v>
                </c:pt>
                <c:pt idx="5924">
                  <c:v>8611.4</c:v>
                </c:pt>
                <c:pt idx="5925">
                  <c:v>8544.51</c:v>
                </c:pt>
                <c:pt idx="5926">
                  <c:v>8431.2999999999993</c:v>
                </c:pt>
                <c:pt idx="5927">
                  <c:v>8372.32</c:v>
                </c:pt>
                <c:pt idx="5928">
                  <c:v>8475.26</c:v>
                </c:pt>
                <c:pt idx="5929">
                  <c:v>8495.01</c:v>
                </c:pt>
                <c:pt idx="5930">
                  <c:v>8451.9699999999993</c:v>
                </c:pt>
                <c:pt idx="5931">
                  <c:v>8435.74</c:v>
                </c:pt>
                <c:pt idx="5932">
                  <c:v>8305.4500000000007</c:v>
                </c:pt>
                <c:pt idx="5933">
                  <c:v>8333.51</c:v>
                </c:pt>
                <c:pt idx="5934">
                  <c:v>8343.19</c:v>
                </c:pt>
                <c:pt idx="5935">
                  <c:v>8601.24</c:v>
                </c:pt>
                <c:pt idx="5936">
                  <c:v>8593.2199999999993</c:v>
                </c:pt>
                <c:pt idx="5937">
                  <c:v>8772.2199999999993</c:v>
                </c:pt>
                <c:pt idx="5938">
                  <c:v>8713.7000000000007</c:v>
                </c:pt>
                <c:pt idx="5939">
                  <c:v>8596.0300000000007</c:v>
                </c:pt>
                <c:pt idx="5940">
                  <c:v>8755.98</c:v>
                </c:pt>
                <c:pt idx="5941">
                  <c:v>8758.43</c:v>
                </c:pt>
                <c:pt idx="5942">
                  <c:v>8745.65</c:v>
                </c:pt>
                <c:pt idx="5943">
                  <c:v>8793.17</c:v>
                </c:pt>
                <c:pt idx="5944">
                  <c:v>8679.99</c:v>
                </c:pt>
                <c:pt idx="5945">
                  <c:v>8650.9699999999993</c:v>
                </c:pt>
                <c:pt idx="5946">
                  <c:v>8530.32</c:v>
                </c:pt>
                <c:pt idx="5947">
                  <c:v>8400.48</c:v>
                </c:pt>
                <c:pt idx="5948">
                  <c:v>8321.92</c:v>
                </c:pt>
                <c:pt idx="5949">
                  <c:v>8405.68</c:v>
                </c:pt>
                <c:pt idx="5950">
                  <c:v>8175.75</c:v>
                </c:pt>
                <c:pt idx="5951">
                  <c:v>8041.99</c:v>
                </c:pt>
                <c:pt idx="5952">
                  <c:v>8142.57</c:v>
                </c:pt>
                <c:pt idx="5953">
                  <c:v>8194.17</c:v>
                </c:pt>
                <c:pt idx="5954">
                  <c:v>8021.21</c:v>
                </c:pt>
                <c:pt idx="5955">
                  <c:v>8125.07</c:v>
                </c:pt>
                <c:pt idx="5956">
                  <c:v>8154.81</c:v>
                </c:pt>
                <c:pt idx="5957">
                  <c:v>8049.55</c:v>
                </c:pt>
                <c:pt idx="5958">
                  <c:v>8010.06</c:v>
                </c:pt>
                <c:pt idx="5959">
                  <c:v>7958.19</c:v>
                </c:pt>
                <c:pt idx="5960">
                  <c:v>7873.42</c:v>
                </c:pt>
                <c:pt idx="5961">
                  <c:v>7929.13</c:v>
                </c:pt>
                <c:pt idx="5962">
                  <c:v>7873.27</c:v>
                </c:pt>
                <c:pt idx="5963">
                  <c:v>7772.39</c:v>
                </c:pt>
                <c:pt idx="5964">
                  <c:v>7752.06</c:v>
                </c:pt>
                <c:pt idx="5965">
                  <c:v>7896.94</c:v>
                </c:pt>
                <c:pt idx="5966">
                  <c:v>8051.71</c:v>
                </c:pt>
                <c:pt idx="5967">
                  <c:v>7995.72</c:v>
                </c:pt>
                <c:pt idx="5968">
                  <c:v>7931.61</c:v>
                </c:pt>
                <c:pt idx="5969">
                  <c:v>8035.97</c:v>
                </c:pt>
                <c:pt idx="5970">
                  <c:v>7895.06</c:v>
                </c:pt>
                <c:pt idx="5971">
                  <c:v>7949.39</c:v>
                </c:pt>
                <c:pt idx="5972">
                  <c:v>7852.44</c:v>
                </c:pt>
                <c:pt idx="5973">
                  <c:v>7939.73</c:v>
                </c:pt>
                <c:pt idx="5974">
                  <c:v>7972.6</c:v>
                </c:pt>
                <c:pt idx="5975">
                  <c:v>7920.37</c:v>
                </c:pt>
                <c:pt idx="5976">
                  <c:v>7807.01</c:v>
                </c:pt>
                <c:pt idx="5977">
                  <c:v>7865.25</c:v>
                </c:pt>
                <c:pt idx="5978">
                  <c:v>7799.65</c:v>
                </c:pt>
                <c:pt idx="5979">
                  <c:v>7857.32</c:v>
                </c:pt>
                <c:pt idx="5980">
                  <c:v>7672.24</c:v>
                </c:pt>
                <c:pt idx="5981">
                  <c:v>7610.47</c:v>
                </c:pt>
                <c:pt idx="5982">
                  <c:v>7631.08</c:v>
                </c:pt>
                <c:pt idx="5983">
                  <c:v>7886.48</c:v>
                </c:pt>
                <c:pt idx="5984">
                  <c:v>7896.37</c:v>
                </c:pt>
                <c:pt idx="5985">
                  <c:v>8163.16</c:v>
                </c:pt>
                <c:pt idx="5986">
                  <c:v>8200.2999999999993</c:v>
                </c:pt>
                <c:pt idx="5987">
                  <c:v>8258.42</c:v>
                </c:pt>
                <c:pt idx="5988">
                  <c:v>8284.59</c:v>
                </c:pt>
                <c:pt idx="5989">
                  <c:v>8463.32</c:v>
                </c:pt>
                <c:pt idx="5990">
                  <c:v>8180.45</c:v>
                </c:pt>
                <c:pt idx="5991">
                  <c:v>8279.27</c:v>
                </c:pt>
                <c:pt idx="5992">
                  <c:v>8232.83</c:v>
                </c:pt>
                <c:pt idx="5993">
                  <c:v>8224.0400000000009</c:v>
                </c:pt>
                <c:pt idx="5994">
                  <c:v>8185.58</c:v>
                </c:pt>
                <c:pt idx="5995">
                  <c:v>8051.86</c:v>
                </c:pt>
                <c:pt idx="5996">
                  <c:v>8142.38</c:v>
                </c:pt>
                <c:pt idx="5997">
                  <c:v>8348.76</c:v>
                </c:pt>
                <c:pt idx="5998">
                  <c:v>8308.56</c:v>
                </c:pt>
                <c:pt idx="5999">
                  <c:v>8320</c:v>
                </c:pt>
                <c:pt idx="6000">
                  <c:v>8336.5400000000009</c:v>
                </c:pt>
                <c:pt idx="6001">
                  <c:v>8313.74</c:v>
                </c:pt>
                <c:pt idx="6002">
                  <c:v>8210.06</c:v>
                </c:pt>
                <c:pt idx="6003">
                  <c:v>8254.36</c:v>
                </c:pt>
                <c:pt idx="6004">
                  <c:v>8227.5400000000009</c:v>
                </c:pt>
                <c:pt idx="6005">
                  <c:v>8381.2800000000007</c:v>
                </c:pt>
                <c:pt idx="6006">
                  <c:v>8432.1299999999992</c:v>
                </c:pt>
                <c:pt idx="6007">
                  <c:v>8340.2000000000007</c:v>
                </c:pt>
                <c:pt idx="6008">
                  <c:v>8466.83</c:v>
                </c:pt>
                <c:pt idx="6009">
                  <c:v>8459.7199999999993</c:v>
                </c:pt>
                <c:pt idx="6010">
                  <c:v>8633.17</c:v>
                </c:pt>
                <c:pt idx="6011">
                  <c:v>8706.43</c:v>
                </c:pt>
                <c:pt idx="6012">
                  <c:v>8636.64</c:v>
                </c:pt>
                <c:pt idx="6013">
                  <c:v>8525.89</c:v>
                </c:pt>
                <c:pt idx="6014">
                  <c:v>8671.7999999999993</c:v>
                </c:pt>
                <c:pt idx="6015">
                  <c:v>8700.51</c:v>
                </c:pt>
                <c:pt idx="6016">
                  <c:v>8701.9699999999993</c:v>
                </c:pt>
                <c:pt idx="6017">
                  <c:v>8698.4</c:v>
                </c:pt>
                <c:pt idx="6018">
                  <c:v>8834.06</c:v>
                </c:pt>
                <c:pt idx="6019">
                  <c:v>8817.48</c:v>
                </c:pt>
                <c:pt idx="6020">
                  <c:v>8888.9699999999993</c:v>
                </c:pt>
                <c:pt idx="6021">
                  <c:v>8848.56</c:v>
                </c:pt>
                <c:pt idx="6022">
                  <c:v>8763.6299999999992</c:v>
                </c:pt>
                <c:pt idx="6023">
                  <c:v>8883.34</c:v>
                </c:pt>
                <c:pt idx="6024">
                  <c:v>8994.0300000000007</c:v>
                </c:pt>
                <c:pt idx="6025">
                  <c:v>8973.5400000000009</c:v>
                </c:pt>
                <c:pt idx="6026">
                  <c:v>8951.2900000000009</c:v>
                </c:pt>
                <c:pt idx="6027">
                  <c:v>9016.32</c:v>
                </c:pt>
                <c:pt idx="6028">
                  <c:v>8989.8700000000008</c:v>
                </c:pt>
                <c:pt idx="6029">
                  <c:v>8782.86</c:v>
                </c:pt>
                <c:pt idx="6030">
                  <c:v>8772.9599999999991</c:v>
                </c:pt>
                <c:pt idx="6031">
                  <c:v>8809.9599999999991</c:v>
                </c:pt>
                <c:pt idx="6032">
                  <c:v>8892.83</c:v>
                </c:pt>
                <c:pt idx="6033">
                  <c:v>8916.23</c:v>
                </c:pt>
                <c:pt idx="6034">
                  <c:v>9087</c:v>
                </c:pt>
                <c:pt idx="6035">
                  <c:v>9103.85</c:v>
                </c:pt>
                <c:pt idx="6036">
                  <c:v>9078.11</c:v>
                </c:pt>
                <c:pt idx="6037">
                  <c:v>9218.89</c:v>
                </c:pt>
                <c:pt idx="6038">
                  <c:v>9254.9699999999993</c:v>
                </c:pt>
                <c:pt idx="6039">
                  <c:v>9290.0400000000009</c:v>
                </c:pt>
                <c:pt idx="6040">
                  <c:v>9431.4599999999991</c:v>
                </c:pt>
                <c:pt idx="6041">
                  <c:v>9480.7999999999993</c:v>
                </c:pt>
                <c:pt idx="6042">
                  <c:v>9452.5400000000009</c:v>
                </c:pt>
                <c:pt idx="6043">
                  <c:v>9329.9</c:v>
                </c:pt>
                <c:pt idx="6044">
                  <c:v>9418.5300000000007</c:v>
                </c:pt>
                <c:pt idx="6045">
                  <c:v>9537.94</c:v>
                </c:pt>
                <c:pt idx="6046">
                  <c:v>9552.5499999999993</c:v>
                </c:pt>
                <c:pt idx="6047">
                  <c:v>9454.26</c:v>
                </c:pt>
                <c:pt idx="6048">
                  <c:v>9653.86</c:v>
                </c:pt>
                <c:pt idx="6049">
                  <c:v>9662.5</c:v>
                </c:pt>
                <c:pt idx="6050">
                  <c:v>9646.42</c:v>
                </c:pt>
                <c:pt idx="6051">
                  <c:v>9505.73</c:v>
                </c:pt>
                <c:pt idx="6052">
                  <c:v>9511.99</c:v>
                </c:pt>
                <c:pt idx="6053">
                  <c:v>9370.0499999999993</c:v>
                </c:pt>
                <c:pt idx="6054">
                  <c:v>9387.9500000000007</c:v>
                </c:pt>
                <c:pt idx="6055">
                  <c:v>9333.19</c:v>
                </c:pt>
                <c:pt idx="6056">
                  <c:v>9434.92</c:v>
                </c:pt>
                <c:pt idx="6057">
                  <c:v>9358.4699999999993</c:v>
                </c:pt>
                <c:pt idx="6058">
                  <c:v>9342.42</c:v>
                </c:pt>
                <c:pt idx="6059">
                  <c:v>9409.81</c:v>
                </c:pt>
                <c:pt idx="6060">
                  <c:v>9530.33</c:v>
                </c:pt>
                <c:pt idx="6061">
                  <c:v>9462.51</c:v>
                </c:pt>
                <c:pt idx="6062">
                  <c:v>9640.08</c:v>
                </c:pt>
                <c:pt idx="6063">
                  <c:v>9687.19</c:v>
                </c:pt>
                <c:pt idx="6064">
                  <c:v>9652.7800000000007</c:v>
                </c:pt>
                <c:pt idx="6065">
                  <c:v>9523.06</c:v>
                </c:pt>
                <c:pt idx="6066">
                  <c:v>9610.93</c:v>
                </c:pt>
                <c:pt idx="6067">
                  <c:v>9676.5499999999993</c:v>
                </c:pt>
                <c:pt idx="6068">
                  <c:v>9641.07</c:v>
                </c:pt>
                <c:pt idx="6069">
                  <c:v>9579.32</c:v>
                </c:pt>
                <c:pt idx="6070">
                  <c:v>9443.32</c:v>
                </c:pt>
                <c:pt idx="6071">
                  <c:v>9546.66</c:v>
                </c:pt>
                <c:pt idx="6072">
                  <c:v>9413.5499999999993</c:v>
                </c:pt>
                <c:pt idx="6073">
                  <c:v>9503.48</c:v>
                </c:pt>
                <c:pt idx="6074">
                  <c:v>9515.48</c:v>
                </c:pt>
                <c:pt idx="6075">
                  <c:v>9457.6200000000008</c:v>
                </c:pt>
                <c:pt idx="6076">
                  <c:v>9599.36</c:v>
                </c:pt>
                <c:pt idx="6077">
                  <c:v>9596.41</c:v>
                </c:pt>
                <c:pt idx="6078">
                  <c:v>9542.1200000000008</c:v>
                </c:pt>
                <c:pt idx="6079">
                  <c:v>9527.83</c:v>
                </c:pt>
                <c:pt idx="6080">
                  <c:v>9555.19</c:v>
                </c:pt>
                <c:pt idx="6081">
                  <c:v>9454.16</c:v>
                </c:pt>
                <c:pt idx="6082">
                  <c:v>9464.2000000000007</c:v>
                </c:pt>
                <c:pt idx="6083">
                  <c:v>9306.27</c:v>
                </c:pt>
                <c:pt idx="6084">
                  <c:v>9307.5300000000007</c:v>
                </c:pt>
                <c:pt idx="6085">
                  <c:v>9362.3799999999992</c:v>
                </c:pt>
                <c:pt idx="6086">
                  <c:v>9392.73</c:v>
                </c:pt>
                <c:pt idx="6087">
                  <c:v>9431.3799999999992</c:v>
                </c:pt>
                <c:pt idx="6088">
                  <c:v>9530.43</c:v>
                </c:pt>
                <c:pt idx="6089">
                  <c:v>9481.27</c:v>
                </c:pt>
                <c:pt idx="6090">
                  <c:v>9540.81</c:v>
                </c:pt>
                <c:pt idx="6091">
                  <c:v>9547.51</c:v>
                </c:pt>
                <c:pt idx="6092">
                  <c:v>9643.25</c:v>
                </c:pt>
                <c:pt idx="6093">
                  <c:v>9683.31</c:v>
                </c:pt>
                <c:pt idx="6094">
                  <c:v>9671.31</c:v>
                </c:pt>
                <c:pt idx="6095">
                  <c:v>9715.26</c:v>
                </c:pt>
                <c:pt idx="6096">
                  <c:v>9612.4699999999993</c:v>
                </c:pt>
                <c:pt idx="6097">
                  <c:v>9588.68</c:v>
                </c:pt>
                <c:pt idx="6098">
                  <c:v>9637.01</c:v>
                </c:pt>
                <c:pt idx="6099">
                  <c:v>9651.69</c:v>
                </c:pt>
                <c:pt idx="6100">
                  <c:v>9719.8799999999992</c:v>
                </c:pt>
                <c:pt idx="6101">
                  <c:v>9770.56</c:v>
                </c:pt>
                <c:pt idx="6102">
                  <c:v>9905.44</c:v>
                </c:pt>
                <c:pt idx="6103">
                  <c:v>9947.15</c:v>
                </c:pt>
                <c:pt idx="6104">
                  <c:v>9967.2199999999993</c:v>
                </c:pt>
                <c:pt idx="6105">
                  <c:v>9906.69</c:v>
                </c:pt>
                <c:pt idx="6106">
                  <c:v>10010.540000000001</c:v>
                </c:pt>
                <c:pt idx="6107">
                  <c:v>9932.85</c:v>
                </c:pt>
                <c:pt idx="6108">
                  <c:v>9794.44</c:v>
                </c:pt>
                <c:pt idx="6109">
                  <c:v>9853.11</c:v>
                </c:pt>
                <c:pt idx="6110">
                  <c:v>9877.31</c:v>
                </c:pt>
                <c:pt idx="6111">
                  <c:v>9842.92</c:v>
                </c:pt>
                <c:pt idx="6112">
                  <c:v>9979.0499999999993</c:v>
                </c:pt>
                <c:pt idx="6113">
                  <c:v>9951.7900000000009</c:v>
                </c:pt>
                <c:pt idx="6114">
                  <c:v>10076.17</c:v>
                </c:pt>
                <c:pt idx="6115">
                  <c:v>10054.07</c:v>
                </c:pt>
                <c:pt idx="6116">
                  <c:v>9927.81</c:v>
                </c:pt>
                <c:pt idx="6117">
                  <c:v>9993.48</c:v>
                </c:pt>
                <c:pt idx="6118">
                  <c:v>9807.6200000000008</c:v>
                </c:pt>
                <c:pt idx="6119">
                  <c:v>9726.41</c:v>
                </c:pt>
                <c:pt idx="6120">
                  <c:v>9646.4599999999991</c:v>
                </c:pt>
                <c:pt idx="6121">
                  <c:v>9742.98</c:v>
                </c:pt>
                <c:pt idx="6122">
                  <c:v>9649.68</c:v>
                </c:pt>
                <c:pt idx="6123">
                  <c:v>9859.56</c:v>
                </c:pt>
                <c:pt idx="6124">
                  <c:v>9887.36</c:v>
                </c:pt>
                <c:pt idx="6125">
                  <c:v>9990.2999999999993</c:v>
                </c:pt>
                <c:pt idx="6126">
                  <c:v>10040.280000000001</c:v>
                </c:pt>
                <c:pt idx="6127">
                  <c:v>10090.780000000001</c:v>
                </c:pt>
                <c:pt idx="6128">
                  <c:v>10038.58</c:v>
                </c:pt>
                <c:pt idx="6129">
                  <c:v>10092.92</c:v>
                </c:pt>
                <c:pt idx="6130">
                  <c:v>10085.32</c:v>
                </c:pt>
                <c:pt idx="6131">
                  <c:v>10167.76</c:v>
                </c:pt>
                <c:pt idx="6132">
                  <c:v>10211.14</c:v>
                </c:pt>
                <c:pt idx="6133">
                  <c:v>10174.82</c:v>
                </c:pt>
                <c:pt idx="6134">
                  <c:v>10210.84</c:v>
                </c:pt>
                <c:pt idx="6135">
                  <c:v>10098.379999999999</c:v>
                </c:pt>
                <c:pt idx="6136">
                  <c:v>10140.24</c:v>
                </c:pt>
                <c:pt idx="6137">
                  <c:v>10164.76</c:v>
                </c:pt>
                <c:pt idx="6138">
                  <c:v>10007.32</c:v>
                </c:pt>
                <c:pt idx="6139">
                  <c:v>10029.200000000001</c:v>
                </c:pt>
                <c:pt idx="6140">
                  <c:v>9983.5</c:v>
                </c:pt>
                <c:pt idx="6141">
                  <c:v>10027.219999999999</c:v>
                </c:pt>
                <c:pt idx="6142">
                  <c:v>10181.200000000001</c:v>
                </c:pt>
                <c:pt idx="6143">
                  <c:v>10207.31</c:v>
                </c:pt>
                <c:pt idx="6144">
                  <c:v>10195.52</c:v>
                </c:pt>
                <c:pt idx="6145">
                  <c:v>10224.52</c:v>
                </c:pt>
                <c:pt idx="6146">
                  <c:v>10317.200000000001</c:v>
                </c:pt>
                <c:pt idx="6147">
                  <c:v>10271.459999999999</c:v>
                </c:pt>
                <c:pt idx="6148">
                  <c:v>10263.1</c:v>
                </c:pt>
                <c:pt idx="6149">
                  <c:v>10324.299999999999</c:v>
                </c:pt>
                <c:pt idx="6150">
                  <c:v>10289.76</c:v>
                </c:pt>
                <c:pt idx="6151">
                  <c:v>10214.94</c:v>
                </c:pt>
                <c:pt idx="6152">
                  <c:v>10194.57</c:v>
                </c:pt>
                <c:pt idx="6153">
                  <c:v>10326.98</c:v>
                </c:pt>
                <c:pt idx="6154">
                  <c:v>10329.9</c:v>
                </c:pt>
                <c:pt idx="6155">
                  <c:v>10244.66</c:v>
                </c:pt>
                <c:pt idx="6156">
                  <c:v>10172.42</c:v>
                </c:pt>
                <c:pt idx="6157">
                  <c:v>10082.84</c:v>
                </c:pt>
                <c:pt idx="6158">
                  <c:v>10155.98</c:v>
                </c:pt>
                <c:pt idx="6159">
                  <c:v>10077.82</c:v>
                </c:pt>
                <c:pt idx="6160">
                  <c:v>10098.879999999999</c:v>
                </c:pt>
                <c:pt idx="6161">
                  <c:v>10271.719999999999</c:v>
                </c:pt>
                <c:pt idx="6162">
                  <c:v>10300.959999999999</c:v>
                </c:pt>
                <c:pt idx="6163">
                  <c:v>10344.620000000001</c:v>
                </c:pt>
                <c:pt idx="6164">
                  <c:v>10352.219999999999</c:v>
                </c:pt>
                <c:pt idx="6165">
                  <c:v>10471.06</c:v>
                </c:pt>
                <c:pt idx="6166">
                  <c:v>10441.68</c:v>
                </c:pt>
                <c:pt idx="6167">
                  <c:v>10402.34</c:v>
                </c:pt>
                <c:pt idx="6168">
                  <c:v>10431.959999999999</c:v>
                </c:pt>
                <c:pt idx="6169">
                  <c:v>10352.6</c:v>
                </c:pt>
                <c:pt idx="6170">
                  <c:v>10425.16</c:v>
                </c:pt>
                <c:pt idx="6171">
                  <c:v>10326.700000000001</c:v>
                </c:pt>
                <c:pt idx="6172">
                  <c:v>10295.700000000001</c:v>
                </c:pt>
                <c:pt idx="6173">
                  <c:v>10430.540000000001</c:v>
                </c:pt>
                <c:pt idx="6174">
                  <c:v>10464.48</c:v>
                </c:pt>
                <c:pt idx="6175">
                  <c:v>10385.18</c:v>
                </c:pt>
                <c:pt idx="6176">
                  <c:v>10441.4</c:v>
                </c:pt>
                <c:pt idx="6177">
                  <c:v>10455.4</c:v>
                </c:pt>
                <c:pt idx="6178">
                  <c:v>10582.82</c:v>
                </c:pt>
                <c:pt idx="6179">
                  <c:v>10579.42</c:v>
                </c:pt>
                <c:pt idx="6180">
                  <c:v>10619.57</c:v>
                </c:pt>
                <c:pt idx="6181">
                  <c:v>10657.14</c:v>
                </c:pt>
                <c:pt idx="6182">
                  <c:v>10638.81</c:v>
                </c:pt>
                <c:pt idx="6183">
                  <c:v>10659.44</c:v>
                </c:pt>
                <c:pt idx="6184">
                  <c:v>10792.6</c:v>
                </c:pt>
                <c:pt idx="6185">
                  <c:v>10799.44</c:v>
                </c:pt>
                <c:pt idx="6186">
                  <c:v>10799.63</c:v>
                </c:pt>
                <c:pt idx="6187">
                  <c:v>10777.86</c:v>
                </c:pt>
                <c:pt idx="6188">
                  <c:v>10906.34</c:v>
                </c:pt>
                <c:pt idx="6189">
                  <c:v>10925.16</c:v>
                </c:pt>
                <c:pt idx="6190">
                  <c:v>10957.1</c:v>
                </c:pt>
                <c:pt idx="6191">
                  <c:v>11009.62</c:v>
                </c:pt>
                <c:pt idx="6192">
                  <c:v>10929</c:v>
                </c:pt>
                <c:pt idx="6193">
                  <c:v>10989.24</c:v>
                </c:pt>
                <c:pt idx="6194">
                  <c:v>10935.88</c:v>
                </c:pt>
                <c:pt idx="6195">
                  <c:v>11022.98</c:v>
                </c:pt>
                <c:pt idx="6196">
                  <c:v>11036.78</c:v>
                </c:pt>
                <c:pt idx="6197">
                  <c:v>11116.04</c:v>
                </c:pt>
                <c:pt idx="6198">
                  <c:v>11131.32</c:v>
                </c:pt>
                <c:pt idx="6199">
                  <c:v>11202.6</c:v>
                </c:pt>
                <c:pt idx="6200">
                  <c:v>11164.78</c:v>
                </c:pt>
                <c:pt idx="6201">
                  <c:v>11156.79</c:v>
                </c:pt>
                <c:pt idx="6202">
                  <c:v>11281.8</c:v>
                </c:pt>
                <c:pt idx="6203">
                  <c:v>11177.42</c:v>
                </c:pt>
                <c:pt idx="6204">
                  <c:v>11016.96</c:v>
                </c:pt>
                <c:pt idx="6205">
                  <c:v>11045.72</c:v>
                </c:pt>
                <c:pt idx="6206">
                  <c:v>11029.2</c:v>
                </c:pt>
                <c:pt idx="6207">
                  <c:v>11060.94</c:v>
                </c:pt>
                <c:pt idx="6208">
                  <c:v>11060.38</c:v>
                </c:pt>
                <c:pt idx="6209">
                  <c:v>10949.56</c:v>
                </c:pt>
                <c:pt idx="6210">
                  <c:v>10974.04</c:v>
                </c:pt>
                <c:pt idx="6211">
                  <c:v>11129.41</c:v>
                </c:pt>
                <c:pt idx="6212">
                  <c:v>11116.74</c:v>
                </c:pt>
                <c:pt idx="6213">
                  <c:v>11181.46</c:v>
                </c:pt>
                <c:pt idx="6214">
                  <c:v>11293.42</c:v>
                </c:pt>
                <c:pt idx="6215">
                  <c:v>11239</c:v>
                </c:pt>
                <c:pt idx="6216">
                  <c:v>11174</c:v>
                </c:pt>
                <c:pt idx="6217">
                  <c:v>11284.06</c:v>
                </c:pt>
                <c:pt idx="6218">
                  <c:v>11237.28</c:v>
                </c:pt>
                <c:pt idx="6219">
                  <c:v>11176.92</c:v>
                </c:pt>
                <c:pt idx="6220">
                  <c:v>11143.58</c:v>
                </c:pt>
                <c:pt idx="6221">
                  <c:v>11090.04</c:v>
                </c:pt>
                <c:pt idx="6222">
                  <c:v>11075.48</c:v>
                </c:pt>
                <c:pt idx="6223">
                  <c:v>11133.62</c:v>
                </c:pt>
                <c:pt idx="6224">
                  <c:v>11162.14</c:v>
                </c:pt>
                <c:pt idx="6225">
                  <c:v>11172.89</c:v>
                </c:pt>
                <c:pt idx="6226">
                  <c:v>11289.48</c:v>
                </c:pt>
                <c:pt idx="6227">
                  <c:v>11225.44</c:v>
                </c:pt>
                <c:pt idx="6228">
                  <c:v>11238.32</c:v>
                </c:pt>
                <c:pt idx="6229">
                  <c:v>11288.37</c:v>
                </c:pt>
                <c:pt idx="6230">
                  <c:v>11314.42</c:v>
                </c:pt>
                <c:pt idx="6231">
                  <c:v>11220.62</c:v>
                </c:pt>
                <c:pt idx="6232">
                  <c:v>11147.3</c:v>
                </c:pt>
                <c:pt idx="6233">
                  <c:v>10979.4</c:v>
                </c:pt>
                <c:pt idx="6234">
                  <c:v>10821.48</c:v>
                </c:pt>
                <c:pt idx="6235">
                  <c:v>10968.18</c:v>
                </c:pt>
                <c:pt idx="6236">
                  <c:v>10798.6</c:v>
                </c:pt>
                <c:pt idx="6237">
                  <c:v>10844.34</c:v>
                </c:pt>
                <c:pt idx="6238">
                  <c:v>10980.88</c:v>
                </c:pt>
                <c:pt idx="6239">
                  <c:v>10960.56</c:v>
                </c:pt>
                <c:pt idx="6240">
                  <c:v>10852.97</c:v>
                </c:pt>
                <c:pt idx="6241">
                  <c:v>10703.78</c:v>
                </c:pt>
                <c:pt idx="6242">
                  <c:v>10693.36</c:v>
                </c:pt>
                <c:pt idx="6243">
                  <c:v>10662.52</c:v>
                </c:pt>
                <c:pt idx="6244">
                  <c:v>10842.86</c:v>
                </c:pt>
                <c:pt idx="6245">
                  <c:v>10840.18</c:v>
                </c:pt>
                <c:pt idx="6246">
                  <c:v>10982.52</c:v>
                </c:pt>
                <c:pt idx="6247">
                  <c:v>11037.06</c:v>
                </c:pt>
                <c:pt idx="6248">
                  <c:v>11039.42</c:v>
                </c:pt>
                <c:pt idx="6249">
                  <c:v>11107.42</c:v>
                </c:pt>
                <c:pt idx="6250">
                  <c:v>11202.42</c:v>
                </c:pt>
                <c:pt idx="6251">
                  <c:v>11279.89</c:v>
                </c:pt>
                <c:pt idx="6252">
                  <c:v>11239.8</c:v>
                </c:pt>
                <c:pt idx="6253">
                  <c:v>11185.18</c:v>
                </c:pt>
                <c:pt idx="6254">
                  <c:v>11166.06</c:v>
                </c:pt>
                <c:pt idx="6255">
                  <c:v>11212.84</c:v>
                </c:pt>
                <c:pt idx="6256">
                  <c:v>11046.01</c:v>
                </c:pt>
                <c:pt idx="6257">
                  <c:v>11022.92</c:v>
                </c:pt>
                <c:pt idx="6258">
                  <c:v>11024</c:v>
                </c:pt>
                <c:pt idx="6259">
                  <c:v>11078.1</c:v>
                </c:pt>
                <c:pt idx="6260">
                  <c:v>11101.98</c:v>
                </c:pt>
                <c:pt idx="6261">
                  <c:v>10931.09</c:v>
                </c:pt>
                <c:pt idx="6262">
                  <c:v>10994.36</c:v>
                </c:pt>
                <c:pt idx="6263">
                  <c:v>11154.54</c:v>
                </c:pt>
                <c:pt idx="6264">
                  <c:v>11150.42</c:v>
                </c:pt>
                <c:pt idx="6265">
                  <c:v>11109.7</c:v>
                </c:pt>
                <c:pt idx="6266">
                  <c:v>11129.34</c:v>
                </c:pt>
                <c:pt idx="6267">
                  <c:v>10967.44</c:v>
                </c:pt>
                <c:pt idx="6268">
                  <c:v>10867.1</c:v>
                </c:pt>
                <c:pt idx="6269">
                  <c:v>10793.66</c:v>
                </c:pt>
                <c:pt idx="6270">
                  <c:v>10890.19</c:v>
                </c:pt>
                <c:pt idx="6271">
                  <c:v>10913.84</c:v>
                </c:pt>
                <c:pt idx="6272">
                  <c:v>10937.95</c:v>
                </c:pt>
                <c:pt idx="6273">
                  <c:v>10851.7</c:v>
                </c:pt>
                <c:pt idx="6274">
                  <c:v>10686.04</c:v>
                </c:pt>
                <c:pt idx="6275">
                  <c:v>10548.89</c:v>
                </c:pt>
                <c:pt idx="6276">
                  <c:v>10648.22</c:v>
                </c:pt>
                <c:pt idx="6277">
                  <c:v>10657.85</c:v>
                </c:pt>
                <c:pt idx="6278">
                  <c:v>10650.61</c:v>
                </c:pt>
                <c:pt idx="6279">
                  <c:v>10634.72</c:v>
                </c:pt>
                <c:pt idx="6280">
                  <c:v>10517.84</c:v>
                </c:pt>
                <c:pt idx="6281">
                  <c:v>10598.26</c:v>
                </c:pt>
                <c:pt idx="6282">
                  <c:v>10573.25</c:v>
                </c:pt>
                <c:pt idx="6283">
                  <c:v>10578.93</c:v>
                </c:pt>
                <c:pt idx="6284">
                  <c:v>10625.1</c:v>
                </c:pt>
                <c:pt idx="6285">
                  <c:v>10659.79</c:v>
                </c:pt>
                <c:pt idx="6286">
                  <c:v>10839.17</c:v>
                </c:pt>
                <c:pt idx="6287">
                  <c:v>10869.09</c:v>
                </c:pt>
                <c:pt idx="6288">
                  <c:v>10922.77</c:v>
                </c:pt>
                <c:pt idx="6289">
                  <c:v>10926.36</c:v>
                </c:pt>
                <c:pt idx="6290">
                  <c:v>10940.08</c:v>
                </c:pt>
                <c:pt idx="6291">
                  <c:v>10972.64</c:v>
                </c:pt>
                <c:pt idx="6292">
                  <c:v>10874.86</c:v>
                </c:pt>
                <c:pt idx="6293">
                  <c:v>10936.32</c:v>
                </c:pt>
                <c:pt idx="6294">
                  <c:v>11109.96</c:v>
                </c:pt>
                <c:pt idx="6295">
                  <c:v>11119.09</c:v>
                </c:pt>
                <c:pt idx="6296">
                  <c:v>11006.29</c:v>
                </c:pt>
                <c:pt idx="6297">
                  <c:v>11045.95</c:v>
                </c:pt>
                <c:pt idx="6298">
                  <c:v>10926.1</c:v>
                </c:pt>
                <c:pt idx="6299">
                  <c:v>11006.14</c:v>
                </c:pt>
                <c:pt idx="6300">
                  <c:v>11024.57</c:v>
                </c:pt>
                <c:pt idx="6301">
                  <c:v>11012.32</c:v>
                </c:pt>
                <c:pt idx="6302">
                  <c:v>11034.14</c:v>
                </c:pt>
                <c:pt idx="6303">
                  <c:v>10990.87</c:v>
                </c:pt>
                <c:pt idx="6304">
                  <c:v>11032.13</c:v>
                </c:pt>
                <c:pt idx="6305">
                  <c:v>11132.33</c:v>
                </c:pt>
                <c:pt idx="6306">
                  <c:v>11104.21</c:v>
                </c:pt>
                <c:pt idx="6307">
                  <c:v>11073.6</c:v>
                </c:pt>
                <c:pt idx="6308">
                  <c:v>11055.65</c:v>
                </c:pt>
                <c:pt idx="6309">
                  <c:v>11084.47</c:v>
                </c:pt>
                <c:pt idx="6310">
                  <c:v>11138.91</c:v>
                </c:pt>
                <c:pt idx="6311">
                  <c:v>11024.15</c:v>
                </c:pt>
                <c:pt idx="6312">
                  <c:v>10997.55</c:v>
                </c:pt>
                <c:pt idx="6313">
                  <c:v>10896.09</c:v>
                </c:pt>
                <c:pt idx="6314">
                  <c:v>10913.97</c:v>
                </c:pt>
                <c:pt idx="6315">
                  <c:v>10808.15</c:v>
                </c:pt>
                <c:pt idx="6316">
                  <c:v>10842.68</c:v>
                </c:pt>
                <c:pt idx="6317">
                  <c:v>10849.02</c:v>
                </c:pt>
                <c:pt idx="6318">
                  <c:v>10854.69</c:v>
                </c:pt>
                <c:pt idx="6319">
                  <c:v>10821.52</c:v>
                </c:pt>
                <c:pt idx="6320">
                  <c:v>10792.5</c:v>
                </c:pt>
                <c:pt idx="6321">
                  <c:v>10733.17</c:v>
                </c:pt>
                <c:pt idx="6322">
                  <c:v>10724.98</c:v>
                </c:pt>
                <c:pt idx="6323">
                  <c:v>10813.07</c:v>
                </c:pt>
                <c:pt idx="6324">
                  <c:v>10651</c:v>
                </c:pt>
                <c:pt idx="6325">
                  <c:v>10663.45</c:v>
                </c:pt>
                <c:pt idx="6326">
                  <c:v>10553.82</c:v>
                </c:pt>
                <c:pt idx="6327">
                  <c:v>10511.52</c:v>
                </c:pt>
                <c:pt idx="6328">
                  <c:v>10627.06</c:v>
                </c:pt>
                <c:pt idx="6329">
                  <c:v>10619.15</c:v>
                </c:pt>
                <c:pt idx="6330">
                  <c:v>10685.72</c:v>
                </c:pt>
                <c:pt idx="6331">
                  <c:v>10701.65</c:v>
                </c:pt>
                <c:pt idx="6332">
                  <c:v>10744.41</c:v>
                </c:pt>
                <c:pt idx="6333">
                  <c:v>10667.48</c:v>
                </c:pt>
                <c:pt idx="6334">
                  <c:v>10645.79</c:v>
                </c:pt>
                <c:pt idx="6335">
                  <c:v>10472.27</c:v>
                </c:pt>
                <c:pt idx="6336">
                  <c:v>10307.84</c:v>
                </c:pt>
                <c:pt idx="6337">
                  <c:v>10311.799999999999</c:v>
                </c:pt>
                <c:pt idx="6338">
                  <c:v>10452.74</c:v>
                </c:pt>
                <c:pt idx="6339">
                  <c:v>10417.08</c:v>
                </c:pt>
                <c:pt idx="6340">
                  <c:v>10293.52</c:v>
                </c:pt>
                <c:pt idx="6341">
                  <c:v>10304.66</c:v>
                </c:pt>
                <c:pt idx="6342">
                  <c:v>10450.1</c:v>
                </c:pt>
                <c:pt idx="6343">
                  <c:v>10481.14</c:v>
                </c:pt>
                <c:pt idx="6344">
                  <c:v>10619.67</c:v>
                </c:pt>
                <c:pt idx="6345">
                  <c:v>10577.34</c:v>
                </c:pt>
                <c:pt idx="6346">
                  <c:v>10665.33</c:v>
                </c:pt>
                <c:pt idx="6347">
                  <c:v>10631.83</c:v>
                </c:pt>
                <c:pt idx="6348">
                  <c:v>10638.37</c:v>
                </c:pt>
                <c:pt idx="6349">
                  <c:v>10723.69</c:v>
                </c:pt>
                <c:pt idx="6350">
                  <c:v>10721.63</c:v>
                </c:pt>
                <c:pt idx="6351">
                  <c:v>10755.02</c:v>
                </c:pt>
                <c:pt idx="6352">
                  <c:v>10665.92</c:v>
                </c:pt>
                <c:pt idx="6353">
                  <c:v>10719.15</c:v>
                </c:pt>
                <c:pt idx="6354">
                  <c:v>10748.87</c:v>
                </c:pt>
                <c:pt idx="6355">
                  <c:v>10865.46</c:v>
                </c:pt>
                <c:pt idx="6356">
                  <c:v>10820.88</c:v>
                </c:pt>
                <c:pt idx="6357">
                  <c:v>10900.16</c:v>
                </c:pt>
                <c:pt idx="6358">
                  <c:v>10847.15</c:v>
                </c:pt>
                <c:pt idx="6359">
                  <c:v>10880</c:v>
                </c:pt>
                <c:pt idx="6360">
                  <c:v>10936.93</c:v>
                </c:pt>
                <c:pt idx="6361">
                  <c:v>10965.53</c:v>
                </c:pt>
                <c:pt idx="6362">
                  <c:v>10982.38</c:v>
                </c:pt>
                <c:pt idx="6363">
                  <c:v>10912.85</c:v>
                </c:pt>
                <c:pt idx="6364">
                  <c:v>10956.52</c:v>
                </c:pt>
                <c:pt idx="6365">
                  <c:v>10993.6</c:v>
                </c:pt>
                <c:pt idx="6366">
                  <c:v>10937.02</c:v>
                </c:pt>
                <c:pt idx="6367">
                  <c:v>11010.22</c:v>
                </c:pt>
                <c:pt idx="6368">
                  <c:v>10861.63</c:v>
                </c:pt>
                <c:pt idx="6369">
                  <c:v>10820.9</c:v>
                </c:pt>
                <c:pt idx="6370">
                  <c:v>10838.3</c:v>
                </c:pt>
                <c:pt idx="6371">
                  <c:v>10764.8</c:v>
                </c:pt>
                <c:pt idx="6372">
                  <c:v>10833.42</c:v>
                </c:pt>
                <c:pt idx="6373">
                  <c:v>10885.89</c:v>
                </c:pt>
                <c:pt idx="6374">
                  <c:v>10895.48</c:v>
                </c:pt>
                <c:pt idx="6375">
                  <c:v>11058.7</c:v>
                </c:pt>
                <c:pt idx="6376">
                  <c:v>11099.85</c:v>
                </c:pt>
                <c:pt idx="6377">
                  <c:v>11089.8</c:v>
                </c:pt>
                <c:pt idx="6378">
                  <c:v>11164.28</c:v>
                </c:pt>
                <c:pt idx="6379">
                  <c:v>11047.92</c:v>
                </c:pt>
                <c:pt idx="6380">
                  <c:v>10964.52</c:v>
                </c:pt>
                <c:pt idx="6381">
                  <c:v>10985.95</c:v>
                </c:pt>
                <c:pt idx="6382">
                  <c:v>10962.96</c:v>
                </c:pt>
                <c:pt idx="6383">
                  <c:v>10881.01</c:v>
                </c:pt>
                <c:pt idx="6384">
                  <c:v>10788.48</c:v>
                </c:pt>
                <c:pt idx="6385">
                  <c:v>10838.67</c:v>
                </c:pt>
                <c:pt idx="6386">
                  <c:v>10894.87</c:v>
                </c:pt>
                <c:pt idx="6387">
                  <c:v>10796.8</c:v>
                </c:pt>
                <c:pt idx="6388">
                  <c:v>10807.63</c:v>
                </c:pt>
                <c:pt idx="6389">
                  <c:v>10851.86</c:v>
                </c:pt>
                <c:pt idx="6390">
                  <c:v>10748.04</c:v>
                </c:pt>
                <c:pt idx="6391">
                  <c:v>10748.01</c:v>
                </c:pt>
                <c:pt idx="6392">
                  <c:v>10893.78</c:v>
                </c:pt>
                <c:pt idx="6393">
                  <c:v>11035.85</c:v>
                </c:pt>
                <c:pt idx="6394">
                  <c:v>11049.24</c:v>
                </c:pt>
                <c:pt idx="6395">
                  <c:v>11068.95</c:v>
                </c:pt>
                <c:pt idx="6396">
                  <c:v>11079.11</c:v>
                </c:pt>
                <c:pt idx="6397">
                  <c:v>11075.22</c:v>
                </c:pt>
                <c:pt idx="6398">
                  <c:v>11204.79</c:v>
                </c:pt>
                <c:pt idx="6399">
                  <c:v>11371.2</c:v>
                </c:pt>
                <c:pt idx="6400">
                  <c:v>11409.59</c:v>
                </c:pt>
                <c:pt idx="6401">
                  <c:v>11395.28</c:v>
                </c:pt>
                <c:pt idx="6402">
                  <c:v>11397.48</c:v>
                </c:pt>
                <c:pt idx="6403">
                  <c:v>11399.04</c:v>
                </c:pt>
                <c:pt idx="6404">
                  <c:v>11504.42</c:v>
                </c:pt>
                <c:pt idx="6405">
                  <c:v>11609.67</c:v>
                </c:pt>
                <c:pt idx="6406">
                  <c:v>11614.83</c:v>
                </c:pt>
                <c:pt idx="6407">
                  <c:v>11535.35</c:v>
                </c:pt>
                <c:pt idx="6408">
                  <c:v>11600.88</c:v>
                </c:pt>
                <c:pt idx="6409">
                  <c:v>11608.55</c:v>
                </c:pt>
                <c:pt idx="6410">
                  <c:v>11480.63</c:v>
                </c:pt>
                <c:pt idx="6411">
                  <c:v>11551.32</c:v>
                </c:pt>
                <c:pt idx="6412">
                  <c:v>11562.93</c:v>
                </c:pt>
                <c:pt idx="6413">
                  <c:v>11621.22</c:v>
                </c:pt>
                <c:pt idx="6414">
                  <c:v>11635.64</c:v>
                </c:pt>
                <c:pt idx="6415">
                  <c:v>11609.8</c:v>
                </c:pt>
                <c:pt idx="6416">
                  <c:v>11568.54</c:v>
                </c:pt>
                <c:pt idx="6417">
                  <c:v>11735.57</c:v>
                </c:pt>
                <c:pt idx="6418">
                  <c:v>11724.35</c:v>
                </c:pt>
                <c:pt idx="6419">
                  <c:v>11735.27</c:v>
                </c:pt>
                <c:pt idx="6420">
                  <c:v>11721.95</c:v>
                </c:pt>
                <c:pt idx="6421">
                  <c:v>11582.1</c:v>
                </c:pt>
                <c:pt idx="6422">
                  <c:v>11637.01</c:v>
                </c:pt>
                <c:pt idx="6423">
                  <c:v>11691.39</c:v>
                </c:pt>
                <c:pt idx="6424">
                  <c:v>11691.98</c:v>
                </c:pt>
                <c:pt idx="6425">
                  <c:v>11790.29</c:v>
                </c:pt>
                <c:pt idx="6426">
                  <c:v>11845.23</c:v>
                </c:pt>
                <c:pt idx="6427">
                  <c:v>11883.09</c:v>
                </c:pt>
                <c:pt idx="6428">
                  <c:v>11847.04</c:v>
                </c:pt>
                <c:pt idx="6429">
                  <c:v>11783.23</c:v>
                </c:pt>
                <c:pt idx="6430">
                  <c:v>11772.61</c:v>
                </c:pt>
                <c:pt idx="6431">
                  <c:v>11881.2</c:v>
                </c:pt>
                <c:pt idx="6432">
                  <c:v>11924.89</c:v>
                </c:pt>
                <c:pt idx="6433">
                  <c:v>11933.81</c:v>
                </c:pt>
                <c:pt idx="6434">
                  <c:v>11881.37</c:v>
                </c:pt>
                <c:pt idx="6435">
                  <c:v>11981.4</c:v>
                </c:pt>
                <c:pt idx="6436">
                  <c:v>11981.98</c:v>
                </c:pt>
                <c:pt idx="6437">
                  <c:v>11987.82</c:v>
                </c:pt>
                <c:pt idx="6438">
                  <c:v>11971.14</c:v>
                </c:pt>
                <c:pt idx="6439">
                  <c:v>11855.19</c:v>
                </c:pt>
                <c:pt idx="6440">
                  <c:v>11700.57</c:v>
                </c:pt>
                <c:pt idx="6441">
                  <c:v>11632.58</c:v>
                </c:pt>
                <c:pt idx="6442">
                  <c:v>11673.02</c:v>
                </c:pt>
                <c:pt idx="6443">
                  <c:v>11648.89</c:v>
                </c:pt>
                <c:pt idx="6444">
                  <c:v>11696.83</c:v>
                </c:pt>
                <c:pt idx="6445">
                  <c:v>11617.69</c:v>
                </c:pt>
                <c:pt idx="6446">
                  <c:v>11657.67</c:v>
                </c:pt>
                <c:pt idx="6447">
                  <c:v>11575.15</c:v>
                </c:pt>
                <c:pt idx="6448">
                  <c:v>11652.74</c:v>
                </c:pt>
                <c:pt idx="6449">
                  <c:v>11766.88</c:v>
                </c:pt>
                <c:pt idx="6450">
                  <c:v>11657.8</c:v>
                </c:pt>
                <c:pt idx="6451">
                  <c:v>11569.07</c:v>
                </c:pt>
                <c:pt idx="6452">
                  <c:v>11507.29</c:v>
                </c:pt>
                <c:pt idx="6453">
                  <c:v>11449.27</c:v>
                </c:pt>
                <c:pt idx="6454">
                  <c:v>11483.88</c:v>
                </c:pt>
                <c:pt idx="6455">
                  <c:v>11556.83</c:v>
                </c:pt>
                <c:pt idx="6456">
                  <c:v>11563.33</c:v>
                </c:pt>
                <c:pt idx="6457">
                  <c:v>11531.25</c:v>
                </c:pt>
                <c:pt idx="6458">
                  <c:v>11642.57</c:v>
                </c:pt>
                <c:pt idx="6459">
                  <c:v>11721.58</c:v>
                </c:pt>
                <c:pt idx="6460">
                  <c:v>11768.1</c:v>
                </c:pt>
                <c:pt idx="6461">
                  <c:v>11735.28</c:v>
                </c:pt>
                <c:pt idx="6462">
                  <c:v>11865.91</c:v>
                </c:pt>
                <c:pt idx="6463">
                  <c:v>11850.86</c:v>
                </c:pt>
                <c:pt idx="6464">
                  <c:v>11859.16</c:v>
                </c:pt>
                <c:pt idx="6465">
                  <c:v>11744.24</c:v>
                </c:pt>
                <c:pt idx="6466">
                  <c:v>11787.24</c:v>
                </c:pt>
                <c:pt idx="6467">
                  <c:v>11875.48</c:v>
                </c:pt>
                <c:pt idx="6468">
                  <c:v>11886.22</c:v>
                </c:pt>
                <c:pt idx="6469">
                  <c:v>11921.28</c:v>
                </c:pt>
                <c:pt idx="6470">
                  <c:v>11933.86</c:v>
                </c:pt>
                <c:pt idx="6471">
                  <c:v>11841.36</c:v>
                </c:pt>
                <c:pt idx="6472">
                  <c:v>11841.71</c:v>
                </c:pt>
                <c:pt idx="6473">
                  <c:v>11664.77</c:v>
                </c:pt>
                <c:pt idx="6474">
                  <c:v>11725.35</c:v>
                </c:pt>
                <c:pt idx="6475">
                  <c:v>11818.04</c:v>
                </c:pt>
                <c:pt idx="6476">
                  <c:v>11934.05</c:v>
                </c:pt>
                <c:pt idx="6477">
                  <c:v>11863.48</c:v>
                </c:pt>
                <c:pt idx="6478">
                  <c:v>11931.75</c:v>
                </c:pt>
                <c:pt idx="6479">
                  <c:v>11928.24</c:v>
                </c:pt>
                <c:pt idx="6480">
                  <c:v>11931.05</c:v>
                </c:pt>
                <c:pt idx="6481">
                  <c:v>12040.3</c:v>
                </c:pt>
                <c:pt idx="6482">
                  <c:v>12073.63</c:v>
                </c:pt>
                <c:pt idx="6483">
                  <c:v>12008.37</c:v>
                </c:pt>
                <c:pt idx="6484">
                  <c:v>11886.34</c:v>
                </c:pt>
                <c:pt idx="6485">
                  <c:v>11891.12</c:v>
                </c:pt>
                <c:pt idx="6486">
                  <c:v>11821.54</c:v>
                </c:pt>
                <c:pt idx="6487">
                  <c:v>11894.89</c:v>
                </c:pt>
                <c:pt idx="6488">
                  <c:v>11816.99</c:v>
                </c:pt>
                <c:pt idx="6489">
                  <c:v>11719.16</c:v>
                </c:pt>
                <c:pt idx="6490">
                  <c:v>11745.27</c:v>
                </c:pt>
                <c:pt idx="6491">
                  <c:v>11729.76</c:v>
                </c:pt>
                <c:pt idx="6492">
                  <c:v>11683.62</c:v>
                </c:pt>
                <c:pt idx="6493">
                  <c:v>11577.67</c:v>
                </c:pt>
                <c:pt idx="6494">
                  <c:v>11559.55</c:v>
                </c:pt>
                <c:pt idx="6495">
                  <c:v>11561.69</c:v>
                </c:pt>
                <c:pt idx="6496">
                  <c:v>11579.34</c:v>
                </c:pt>
                <c:pt idx="6497">
                  <c:v>11479.82</c:v>
                </c:pt>
                <c:pt idx="6498">
                  <c:v>11634.53</c:v>
                </c:pt>
                <c:pt idx="6499">
                  <c:v>11638.27</c:v>
                </c:pt>
                <c:pt idx="6500">
                  <c:v>11568.74</c:v>
                </c:pt>
                <c:pt idx="6501">
                  <c:v>11598.96</c:v>
                </c:pt>
                <c:pt idx="6502">
                  <c:v>11646.24</c:v>
                </c:pt>
                <c:pt idx="6503">
                  <c:v>11671.48</c:v>
                </c:pt>
                <c:pt idx="6504">
                  <c:v>11737.21</c:v>
                </c:pt>
                <c:pt idx="6505">
                  <c:v>11634.59</c:v>
                </c:pt>
                <c:pt idx="6506">
                  <c:v>11627.1</c:v>
                </c:pt>
                <c:pt idx="6507">
                  <c:v>11693.03</c:v>
                </c:pt>
                <c:pt idx="6508">
                  <c:v>11551.83</c:v>
                </c:pt>
                <c:pt idx="6509">
                  <c:v>11426.9</c:v>
                </c:pt>
                <c:pt idx="6510">
                  <c:v>11246.78</c:v>
                </c:pt>
                <c:pt idx="6511">
                  <c:v>11282.16</c:v>
                </c:pt>
                <c:pt idx="6512">
                  <c:v>11367.98</c:v>
                </c:pt>
                <c:pt idx="6513">
                  <c:v>11217.81</c:v>
                </c:pt>
                <c:pt idx="6514">
                  <c:v>11430.48</c:v>
                </c:pt>
                <c:pt idx="6515">
                  <c:v>11337.31</c:v>
                </c:pt>
                <c:pt idx="6516">
                  <c:v>11447.27</c:v>
                </c:pt>
                <c:pt idx="6517">
                  <c:v>11347.5</c:v>
                </c:pt>
                <c:pt idx="6518">
                  <c:v>11379.57</c:v>
                </c:pt>
                <c:pt idx="6519">
                  <c:v>11245.39</c:v>
                </c:pt>
                <c:pt idx="6520">
                  <c:v>11363.52</c:v>
                </c:pt>
                <c:pt idx="6521">
                  <c:v>11422.44</c:v>
                </c:pt>
                <c:pt idx="6522">
                  <c:v>11416.31</c:v>
                </c:pt>
                <c:pt idx="6523">
                  <c:v>11562.34</c:v>
                </c:pt>
                <c:pt idx="6524">
                  <c:v>11542.28</c:v>
                </c:pt>
                <c:pt idx="6525">
                  <c:v>11538.65</c:v>
                </c:pt>
                <c:pt idx="6526">
                  <c:v>11612.48</c:v>
                </c:pt>
                <c:pt idx="6527">
                  <c:v>11495.89</c:v>
                </c:pt>
                <c:pt idx="6528">
                  <c:v>11537.61</c:v>
                </c:pt>
                <c:pt idx="6529">
                  <c:v>11417.78</c:v>
                </c:pt>
                <c:pt idx="6530">
                  <c:v>11360.43</c:v>
                </c:pt>
                <c:pt idx="6531">
                  <c:v>11477.85</c:v>
                </c:pt>
                <c:pt idx="6532">
                  <c:v>11554.42</c:v>
                </c:pt>
                <c:pt idx="6533">
                  <c:v>11685.98</c:v>
                </c:pt>
                <c:pt idx="6534">
                  <c:v>11742.64</c:v>
                </c:pt>
                <c:pt idx="6535">
                  <c:v>11729.61</c:v>
                </c:pt>
                <c:pt idx="6536">
                  <c:v>11781.97</c:v>
                </c:pt>
                <c:pt idx="6537">
                  <c:v>11786.1</c:v>
                </c:pt>
                <c:pt idx="6538">
                  <c:v>11734.47</c:v>
                </c:pt>
                <c:pt idx="6539">
                  <c:v>11817.82</c:v>
                </c:pt>
                <c:pt idx="6540">
                  <c:v>11840.35</c:v>
                </c:pt>
                <c:pt idx="6541">
                  <c:v>11787.81</c:v>
                </c:pt>
                <c:pt idx="6542">
                  <c:v>11894.39</c:v>
                </c:pt>
                <c:pt idx="6543">
                  <c:v>11922.29</c:v>
                </c:pt>
                <c:pt idx="6544">
                  <c:v>11843.94</c:v>
                </c:pt>
                <c:pt idx="6545">
                  <c:v>11864.91</c:v>
                </c:pt>
                <c:pt idx="6546">
                  <c:v>11863.75</c:v>
                </c:pt>
                <c:pt idx="6547">
                  <c:v>11831.05</c:v>
                </c:pt>
                <c:pt idx="6548">
                  <c:v>11899.93</c:v>
                </c:pt>
                <c:pt idx="6549">
                  <c:v>11875.98</c:v>
                </c:pt>
                <c:pt idx="6550">
                  <c:v>11907.48</c:v>
                </c:pt>
                <c:pt idx="6551">
                  <c:v>11946.6</c:v>
                </c:pt>
                <c:pt idx="6552">
                  <c:v>11973.36</c:v>
                </c:pt>
                <c:pt idx="6553">
                  <c:v>12029.98</c:v>
                </c:pt>
                <c:pt idx="6554">
                  <c:v>12076.1</c:v>
                </c:pt>
                <c:pt idx="6555">
                  <c:v>12068.68</c:v>
                </c:pt>
                <c:pt idx="6556">
                  <c:v>12044.92</c:v>
                </c:pt>
                <c:pt idx="6557">
                  <c:v>12053.02</c:v>
                </c:pt>
                <c:pt idx="6558">
                  <c:v>11927.42</c:v>
                </c:pt>
                <c:pt idx="6559">
                  <c:v>11843.88</c:v>
                </c:pt>
                <c:pt idx="6560">
                  <c:v>11837.3</c:v>
                </c:pt>
                <c:pt idx="6561">
                  <c:v>11956.37</c:v>
                </c:pt>
                <c:pt idx="6562">
                  <c:v>11947.34</c:v>
                </c:pt>
                <c:pt idx="6563">
                  <c:v>11876.74</c:v>
                </c:pt>
                <c:pt idx="6564">
                  <c:v>11916.22</c:v>
                </c:pt>
                <c:pt idx="6565">
                  <c:v>12028.22</c:v>
                </c:pt>
                <c:pt idx="6566">
                  <c:v>11939.4</c:v>
                </c:pt>
                <c:pt idx="6567">
                  <c:v>11971.35</c:v>
                </c:pt>
                <c:pt idx="6568">
                  <c:v>12115.55</c:v>
                </c:pt>
                <c:pt idx="6569">
                  <c:v>12200.93</c:v>
                </c:pt>
                <c:pt idx="6570">
                  <c:v>12226.71</c:v>
                </c:pt>
                <c:pt idx="6571">
                  <c:v>12227.01</c:v>
                </c:pt>
                <c:pt idx="6572">
                  <c:v>12238.43</c:v>
                </c:pt>
                <c:pt idx="6573">
                  <c:v>12254.7</c:v>
                </c:pt>
                <c:pt idx="6574">
                  <c:v>12191.59</c:v>
                </c:pt>
                <c:pt idx="6575">
                  <c:v>12287.1</c:v>
                </c:pt>
                <c:pt idx="6576">
                  <c:v>12354.18</c:v>
                </c:pt>
                <c:pt idx="6577">
                  <c:v>12262.98</c:v>
                </c:pt>
                <c:pt idx="6578">
                  <c:v>12337.25</c:v>
                </c:pt>
                <c:pt idx="6579">
                  <c:v>12283.33</c:v>
                </c:pt>
                <c:pt idx="6580">
                  <c:v>12311.45</c:v>
                </c:pt>
                <c:pt idx="6581">
                  <c:v>12361.42</c:v>
                </c:pt>
                <c:pt idx="6582">
                  <c:v>12442.37</c:v>
                </c:pt>
                <c:pt idx="6583">
                  <c:v>12360.81</c:v>
                </c:pt>
                <c:pt idx="6584">
                  <c:v>12380.71</c:v>
                </c:pt>
                <c:pt idx="6585">
                  <c:v>12469.86</c:v>
                </c:pt>
                <c:pt idx="6586">
                  <c:v>12465.83</c:v>
                </c:pt>
                <c:pt idx="6587">
                  <c:v>12364.04</c:v>
                </c:pt>
                <c:pt idx="6588">
                  <c:v>12258.37</c:v>
                </c:pt>
                <c:pt idx="6589">
                  <c:v>12213.1</c:v>
                </c:pt>
                <c:pt idx="6590">
                  <c:v>12281</c:v>
                </c:pt>
                <c:pt idx="6591">
                  <c:v>12264.51</c:v>
                </c:pt>
                <c:pt idx="6592">
                  <c:v>12351.49</c:v>
                </c:pt>
                <c:pt idx="6593">
                  <c:v>12283.79</c:v>
                </c:pt>
                <c:pt idx="6594">
                  <c:v>12319.64</c:v>
                </c:pt>
                <c:pt idx="6595">
                  <c:v>12174.9</c:v>
                </c:pt>
                <c:pt idx="6596">
                  <c:v>12176.55</c:v>
                </c:pt>
                <c:pt idx="6597">
                  <c:v>12158.34</c:v>
                </c:pt>
                <c:pt idx="6598">
                  <c:v>12167.91</c:v>
                </c:pt>
                <c:pt idx="6599">
                  <c:v>12193.17</c:v>
                </c:pt>
                <c:pt idx="6600">
                  <c:v>12159.31</c:v>
                </c:pt>
                <c:pt idx="6601">
                  <c:v>12096.37</c:v>
                </c:pt>
                <c:pt idx="6602">
                  <c:v>12123.35</c:v>
                </c:pt>
                <c:pt idx="6603">
                  <c:v>12042.41</c:v>
                </c:pt>
                <c:pt idx="6604">
                  <c:v>12118.17</c:v>
                </c:pt>
                <c:pt idx="6605">
                  <c:v>12082.59</c:v>
                </c:pt>
                <c:pt idx="6606">
                  <c:v>12217.13</c:v>
                </c:pt>
                <c:pt idx="6607">
                  <c:v>12233.81</c:v>
                </c:pt>
                <c:pt idx="6608">
                  <c:v>12189.58</c:v>
                </c:pt>
                <c:pt idx="6609">
                  <c:v>12340.45</c:v>
                </c:pt>
                <c:pt idx="6610">
                  <c:v>12375.01</c:v>
                </c:pt>
                <c:pt idx="6611">
                  <c:v>12326.97</c:v>
                </c:pt>
                <c:pt idx="6612">
                  <c:v>12418.05</c:v>
                </c:pt>
                <c:pt idx="6613">
                  <c:v>12417.78</c:v>
                </c:pt>
                <c:pt idx="6614">
                  <c:v>12322.31</c:v>
                </c:pt>
                <c:pt idx="6615">
                  <c:v>12270.72</c:v>
                </c:pt>
                <c:pt idx="6616">
                  <c:v>12271.4</c:v>
                </c:pt>
                <c:pt idx="6617">
                  <c:v>12356.01</c:v>
                </c:pt>
                <c:pt idx="6618">
                  <c:v>12292.28</c:v>
                </c:pt>
                <c:pt idx="6619">
                  <c:v>12197.54</c:v>
                </c:pt>
                <c:pt idx="6620">
                  <c:v>12071.9</c:v>
                </c:pt>
                <c:pt idx="6621">
                  <c:v>12106.89</c:v>
                </c:pt>
                <c:pt idx="6622">
                  <c:v>12126.92</c:v>
                </c:pt>
                <c:pt idx="6623">
                  <c:v>12145.62</c:v>
                </c:pt>
                <c:pt idx="6624">
                  <c:v>12142.88</c:v>
                </c:pt>
                <c:pt idx="6625">
                  <c:v>12146.84</c:v>
                </c:pt>
                <c:pt idx="6626">
                  <c:v>12259.53</c:v>
                </c:pt>
                <c:pt idx="6627">
                  <c:v>12289.26</c:v>
                </c:pt>
                <c:pt idx="6628">
                  <c:v>12289.25</c:v>
                </c:pt>
                <c:pt idx="6629">
                  <c:v>12168.1</c:v>
                </c:pt>
                <c:pt idx="6630">
                  <c:v>11968.15</c:v>
                </c:pt>
                <c:pt idx="6631">
                  <c:v>11904.11</c:v>
                </c:pt>
                <c:pt idx="6632">
                  <c:v>11953.84</c:v>
                </c:pt>
                <c:pt idx="6633">
                  <c:v>11867.4</c:v>
                </c:pt>
                <c:pt idx="6634">
                  <c:v>11830.21</c:v>
                </c:pt>
                <c:pt idx="6635">
                  <c:v>11734.2</c:v>
                </c:pt>
                <c:pt idx="6636">
                  <c:v>11722.81</c:v>
                </c:pt>
                <c:pt idx="6637">
                  <c:v>11835.61</c:v>
                </c:pt>
                <c:pt idx="6638">
                  <c:v>11872.51</c:v>
                </c:pt>
                <c:pt idx="6639">
                  <c:v>11749.26</c:v>
                </c:pt>
                <c:pt idx="6640">
                  <c:v>11919.47</c:v>
                </c:pt>
                <c:pt idx="6641">
                  <c:v>11748.94</c:v>
                </c:pt>
                <c:pt idx="6642">
                  <c:v>11792.57</c:v>
                </c:pt>
                <c:pt idx="6643">
                  <c:v>11995.14</c:v>
                </c:pt>
                <c:pt idx="6644">
                  <c:v>11963.09</c:v>
                </c:pt>
                <c:pt idx="6645">
                  <c:v>11908.78</c:v>
                </c:pt>
                <c:pt idx="6646">
                  <c:v>11759.89</c:v>
                </c:pt>
                <c:pt idx="6647">
                  <c:v>11947.36</c:v>
                </c:pt>
                <c:pt idx="6648">
                  <c:v>12063.24</c:v>
                </c:pt>
                <c:pt idx="6649">
                  <c:v>12030.72</c:v>
                </c:pt>
                <c:pt idx="6650">
                  <c:v>12168.14</c:v>
                </c:pt>
                <c:pt idx="6651">
                  <c:v>12218.27</c:v>
                </c:pt>
                <c:pt idx="6652">
                  <c:v>12219.6</c:v>
                </c:pt>
                <c:pt idx="6653">
                  <c:v>12252.09</c:v>
                </c:pt>
                <c:pt idx="6654">
                  <c:v>12204.36</c:v>
                </c:pt>
                <c:pt idx="6655">
                  <c:v>12227.01</c:v>
                </c:pt>
                <c:pt idx="6656">
                  <c:v>12324.98</c:v>
                </c:pt>
                <c:pt idx="6657">
                  <c:v>12362.86</c:v>
                </c:pt>
                <c:pt idx="6658">
                  <c:v>12353.81</c:v>
                </c:pt>
                <c:pt idx="6659">
                  <c:v>12293.6</c:v>
                </c:pt>
                <c:pt idx="6660">
                  <c:v>12308.3</c:v>
                </c:pt>
                <c:pt idx="6661">
                  <c:v>12442.36</c:v>
                </c:pt>
                <c:pt idx="6662">
                  <c:v>12495.11</c:v>
                </c:pt>
                <c:pt idx="6663">
                  <c:v>12570.44</c:v>
                </c:pt>
                <c:pt idx="6664">
                  <c:v>12636.74</c:v>
                </c:pt>
                <c:pt idx="6665">
                  <c:v>12678.87</c:v>
                </c:pt>
                <c:pt idx="6666">
                  <c:v>12702.41</c:v>
                </c:pt>
                <c:pt idx="6667">
                  <c:v>12573.66</c:v>
                </c:pt>
                <c:pt idx="6668">
                  <c:v>12575.6</c:v>
                </c:pt>
                <c:pt idx="6669">
                  <c:v>12521.92</c:v>
                </c:pt>
                <c:pt idx="6670">
                  <c:v>12685.1</c:v>
                </c:pt>
                <c:pt idx="6671">
                  <c:v>12692.76</c:v>
                </c:pt>
                <c:pt idx="6672">
                  <c:v>12652.57</c:v>
                </c:pt>
                <c:pt idx="6673">
                  <c:v>12667.57</c:v>
                </c:pt>
                <c:pt idx="6674">
                  <c:v>12606.18</c:v>
                </c:pt>
                <c:pt idx="6675">
                  <c:v>12605.72</c:v>
                </c:pt>
                <c:pt idx="6676">
                  <c:v>12640.82</c:v>
                </c:pt>
                <c:pt idx="6677">
                  <c:v>12655.3</c:v>
                </c:pt>
                <c:pt idx="6678">
                  <c:v>12709.58</c:v>
                </c:pt>
                <c:pt idx="6679">
                  <c:v>12755.58</c:v>
                </c:pt>
                <c:pt idx="6680">
                  <c:v>12724.48</c:v>
                </c:pt>
                <c:pt idx="6681">
                  <c:v>12688.71</c:v>
                </c:pt>
                <c:pt idx="6682">
                  <c:v>12595.49</c:v>
                </c:pt>
                <c:pt idx="6683">
                  <c:v>12598.37</c:v>
                </c:pt>
                <c:pt idx="6684">
                  <c:v>12642.33</c:v>
                </c:pt>
                <c:pt idx="6685">
                  <c:v>12700.27</c:v>
                </c:pt>
                <c:pt idx="6686">
                  <c:v>12711.69</c:v>
                </c:pt>
                <c:pt idx="6687">
                  <c:v>12586.3</c:v>
                </c:pt>
                <c:pt idx="6688">
                  <c:v>12610.84</c:v>
                </c:pt>
                <c:pt idx="6689">
                  <c:v>12576.71</c:v>
                </c:pt>
                <c:pt idx="6690">
                  <c:v>12517.69</c:v>
                </c:pt>
                <c:pt idx="6691">
                  <c:v>12713.88</c:v>
                </c:pt>
                <c:pt idx="6692">
                  <c:v>12773.49</c:v>
                </c:pt>
                <c:pt idx="6693">
                  <c:v>12779.82</c:v>
                </c:pt>
                <c:pt idx="6694">
                  <c:v>12901.69</c:v>
                </c:pt>
                <c:pt idx="6695">
                  <c:v>12963</c:v>
                </c:pt>
                <c:pt idx="6696">
                  <c:v>12974.77</c:v>
                </c:pt>
                <c:pt idx="6697">
                  <c:v>13011.23</c:v>
                </c:pt>
                <c:pt idx="6698">
                  <c:v>12928.55</c:v>
                </c:pt>
                <c:pt idx="6699">
                  <c:v>12944.57</c:v>
                </c:pt>
                <c:pt idx="6700">
                  <c:v>12896.94</c:v>
                </c:pt>
                <c:pt idx="6701">
                  <c:v>12851.29</c:v>
                </c:pt>
                <c:pt idx="6702">
                  <c:v>12939.24</c:v>
                </c:pt>
                <c:pt idx="6703">
                  <c:v>12715.03</c:v>
                </c:pt>
                <c:pt idx="6704">
                  <c:v>12744.33</c:v>
                </c:pt>
                <c:pt idx="6705">
                  <c:v>12801.92</c:v>
                </c:pt>
                <c:pt idx="6706">
                  <c:v>12772.31</c:v>
                </c:pt>
                <c:pt idx="6707">
                  <c:v>12874.23</c:v>
                </c:pt>
                <c:pt idx="6708">
                  <c:v>12963.41</c:v>
                </c:pt>
                <c:pt idx="6709">
                  <c:v>12979.43</c:v>
                </c:pt>
                <c:pt idx="6710">
                  <c:v>12953.63</c:v>
                </c:pt>
                <c:pt idx="6711">
                  <c:v>12965.8</c:v>
                </c:pt>
                <c:pt idx="6712">
                  <c:v>12852</c:v>
                </c:pt>
                <c:pt idx="6713">
                  <c:v>12787.31</c:v>
                </c:pt>
                <c:pt idx="6714">
                  <c:v>12807.1</c:v>
                </c:pt>
                <c:pt idx="6715">
                  <c:v>12685.82</c:v>
                </c:pt>
                <c:pt idx="6716">
                  <c:v>12776.94</c:v>
                </c:pt>
                <c:pt idx="6717">
                  <c:v>12752.74</c:v>
                </c:pt>
                <c:pt idx="6718">
                  <c:v>12774.53</c:v>
                </c:pt>
                <c:pt idx="6719">
                  <c:v>12714.89</c:v>
                </c:pt>
                <c:pt idx="6720">
                  <c:v>12836.79</c:v>
                </c:pt>
                <c:pt idx="6721">
                  <c:v>12887.76</c:v>
                </c:pt>
                <c:pt idx="6722">
                  <c:v>12987.59</c:v>
                </c:pt>
                <c:pt idx="6723">
                  <c:v>12971.56</c:v>
                </c:pt>
                <c:pt idx="6724">
                  <c:v>12928.85</c:v>
                </c:pt>
                <c:pt idx="6725">
                  <c:v>13023</c:v>
                </c:pt>
                <c:pt idx="6726">
                  <c:v>12986.09</c:v>
                </c:pt>
                <c:pt idx="6727">
                  <c:v>13010.58</c:v>
                </c:pt>
                <c:pt idx="6728">
                  <c:v>13059.91</c:v>
                </c:pt>
                <c:pt idx="6729">
                  <c:v>12922.27</c:v>
                </c:pt>
                <c:pt idx="6730">
                  <c:v>13037.69</c:v>
                </c:pt>
                <c:pt idx="6731">
                  <c:v>13022.96</c:v>
                </c:pt>
                <c:pt idx="6732">
                  <c:v>13004.51</c:v>
                </c:pt>
                <c:pt idx="6733">
                  <c:v>12912.35</c:v>
                </c:pt>
                <c:pt idx="6734">
                  <c:v>12857.69</c:v>
                </c:pt>
                <c:pt idx="6735">
                  <c:v>12873.84</c:v>
                </c:pt>
                <c:pt idx="6736">
                  <c:v>12816.13</c:v>
                </c:pt>
                <c:pt idx="6737">
                  <c:v>12907.02</c:v>
                </c:pt>
                <c:pt idx="6738">
                  <c:v>12933.22</c:v>
                </c:pt>
                <c:pt idx="6739">
                  <c:v>13066.98</c:v>
                </c:pt>
                <c:pt idx="6740">
                  <c:v>13130.68</c:v>
                </c:pt>
                <c:pt idx="6741">
                  <c:v>13150.36</c:v>
                </c:pt>
                <c:pt idx="6742">
                  <c:v>13177.06</c:v>
                </c:pt>
                <c:pt idx="6743">
                  <c:v>13163.13</c:v>
                </c:pt>
                <c:pt idx="6744">
                  <c:v>13073.99</c:v>
                </c:pt>
                <c:pt idx="6745">
                  <c:v>13155.58</c:v>
                </c:pt>
                <c:pt idx="6746">
                  <c:v>13136</c:v>
                </c:pt>
                <c:pt idx="6747">
                  <c:v>13166.77</c:v>
                </c:pt>
                <c:pt idx="6748">
                  <c:v>13158.03</c:v>
                </c:pt>
                <c:pt idx="6749">
                  <c:v>13088.44</c:v>
                </c:pt>
                <c:pt idx="6750">
                  <c:v>13204.93</c:v>
                </c:pt>
                <c:pt idx="6751">
                  <c:v>13183.5</c:v>
                </c:pt>
                <c:pt idx="6752">
                  <c:v>13155.44</c:v>
                </c:pt>
                <c:pt idx="6753">
                  <c:v>13161.77</c:v>
                </c:pt>
                <c:pt idx="6754">
                  <c:v>13233.3</c:v>
                </c:pt>
                <c:pt idx="6755">
                  <c:v>13292.31</c:v>
                </c:pt>
                <c:pt idx="6756">
                  <c:v>13272.7</c:v>
                </c:pt>
                <c:pt idx="6757">
                  <c:v>13139.18</c:v>
                </c:pt>
                <c:pt idx="6758">
                  <c:v>13136.85</c:v>
                </c:pt>
                <c:pt idx="6759">
                  <c:v>13026.41</c:v>
                </c:pt>
                <c:pt idx="6760">
                  <c:v>13049.89</c:v>
                </c:pt>
                <c:pt idx="6761">
                  <c:v>13065.26</c:v>
                </c:pt>
                <c:pt idx="6762">
                  <c:v>13034.13</c:v>
                </c:pt>
                <c:pt idx="6763">
                  <c:v>13261.91</c:v>
                </c:pt>
                <c:pt idx="6764">
                  <c:v>13312.87</c:v>
                </c:pt>
                <c:pt idx="6765">
                  <c:v>13315.83</c:v>
                </c:pt>
                <c:pt idx="6766">
                  <c:v>13310.59</c:v>
                </c:pt>
                <c:pt idx="6767">
                  <c:v>13271.95</c:v>
                </c:pt>
                <c:pt idx="6768">
                  <c:v>13215.06</c:v>
                </c:pt>
                <c:pt idx="6769">
                  <c:v>13240.71</c:v>
                </c:pt>
                <c:pt idx="6770">
                  <c:v>13268.97</c:v>
                </c:pt>
                <c:pt idx="6771">
                  <c:v>13280.93</c:v>
                </c:pt>
                <c:pt idx="6772">
                  <c:v>13231.42</c:v>
                </c:pt>
                <c:pt idx="6773">
                  <c:v>13303.96</c:v>
                </c:pt>
                <c:pt idx="6774">
                  <c:v>13263.69</c:v>
                </c:pt>
                <c:pt idx="6775">
                  <c:v>13318.34</c:v>
                </c:pt>
                <c:pt idx="6776">
                  <c:v>13457.28</c:v>
                </c:pt>
                <c:pt idx="6777">
                  <c:v>13455.19</c:v>
                </c:pt>
                <c:pt idx="6778">
                  <c:v>13456.79</c:v>
                </c:pt>
                <c:pt idx="6779">
                  <c:v>13430.37</c:v>
                </c:pt>
                <c:pt idx="6780">
                  <c:v>13246.78</c:v>
                </c:pt>
                <c:pt idx="6781">
                  <c:v>13078.72</c:v>
                </c:pt>
                <c:pt idx="6782">
                  <c:v>13083.86</c:v>
                </c:pt>
                <c:pt idx="6783">
                  <c:v>13066.1</c:v>
                </c:pt>
                <c:pt idx="6784">
                  <c:v>12850.29</c:v>
                </c:pt>
                <c:pt idx="6785">
                  <c:v>12760.07</c:v>
                </c:pt>
                <c:pt idx="6786">
                  <c:v>12811.8</c:v>
                </c:pt>
                <c:pt idx="6787">
                  <c:v>12743.01</c:v>
                </c:pt>
                <c:pt idx="6788">
                  <c:v>12689.57</c:v>
                </c:pt>
                <c:pt idx="6789">
                  <c:v>12695.54</c:v>
                </c:pt>
                <c:pt idx="6790">
                  <c:v>12855.02</c:v>
                </c:pt>
                <c:pt idx="6791">
                  <c:v>12933.29</c:v>
                </c:pt>
                <c:pt idx="6792">
                  <c:v>12724.22</c:v>
                </c:pt>
                <c:pt idx="6793">
                  <c:v>12841.69</c:v>
                </c:pt>
                <c:pt idx="6794">
                  <c:v>13008.66</c:v>
                </c:pt>
                <c:pt idx="6795">
                  <c:v>13035.78</c:v>
                </c:pt>
                <c:pt idx="6796">
                  <c:v>12791.6</c:v>
                </c:pt>
                <c:pt idx="6797">
                  <c:v>12755.47</c:v>
                </c:pt>
                <c:pt idx="6798">
                  <c:v>12678.57</c:v>
                </c:pt>
                <c:pt idx="6799">
                  <c:v>12679.31</c:v>
                </c:pt>
                <c:pt idx="6800">
                  <c:v>12629.22</c:v>
                </c:pt>
                <c:pt idx="6801">
                  <c:v>12440.96</c:v>
                </c:pt>
                <c:pt idx="6802">
                  <c:v>12296.92</c:v>
                </c:pt>
                <c:pt idx="6803">
                  <c:v>12354.88</c:v>
                </c:pt>
                <c:pt idx="6804">
                  <c:v>12645.7</c:v>
                </c:pt>
                <c:pt idx="6805">
                  <c:v>12594.94</c:v>
                </c:pt>
                <c:pt idx="6806">
                  <c:v>12470.7</c:v>
                </c:pt>
                <c:pt idx="6807">
                  <c:v>12459.42</c:v>
                </c:pt>
                <c:pt idx="6808">
                  <c:v>12602.32</c:v>
                </c:pt>
                <c:pt idx="6809">
                  <c:v>12540.21</c:v>
                </c:pt>
                <c:pt idx="6810">
                  <c:v>12549.96</c:v>
                </c:pt>
                <c:pt idx="6811">
                  <c:v>12616.99</c:v>
                </c:pt>
                <c:pt idx="6812">
                  <c:v>12495.19</c:v>
                </c:pt>
                <c:pt idx="6813">
                  <c:v>12553.7</c:v>
                </c:pt>
                <c:pt idx="6814">
                  <c:v>12845.77</c:v>
                </c:pt>
                <c:pt idx="6815">
                  <c:v>12849.29</c:v>
                </c:pt>
                <c:pt idx="6816">
                  <c:v>12945.1</c:v>
                </c:pt>
                <c:pt idx="6817">
                  <c:v>12835.89</c:v>
                </c:pt>
                <c:pt idx="6818">
                  <c:v>12861.98</c:v>
                </c:pt>
                <c:pt idx="6819">
                  <c:v>12760.34</c:v>
                </c:pt>
                <c:pt idx="6820">
                  <c:v>12770.84</c:v>
                </c:pt>
                <c:pt idx="6821">
                  <c:v>12822.77</c:v>
                </c:pt>
                <c:pt idx="6822">
                  <c:v>12677.95</c:v>
                </c:pt>
                <c:pt idx="6823">
                  <c:v>12497.96</c:v>
                </c:pt>
                <c:pt idx="6824">
                  <c:v>12424.71</c:v>
                </c:pt>
                <c:pt idx="6825">
                  <c:v>12395.95</c:v>
                </c:pt>
                <c:pt idx="6826">
                  <c:v>12418.43</c:v>
                </c:pt>
                <c:pt idx="6827">
                  <c:v>12663.34</c:v>
                </c:pt>
                <c:pt idx="6828">
                  <c:v>12520.43</c:v>
                </c:pt>
                <c:pt idx="6829">
                  <c:v>12407.16</c:v>
                </c:pt>
                <c:pt idx="6830">
                  <c:v>12627.88</c:v>
                </c:pt>
                <c:pt idx="6831">
                  <c:v>12719.87</c:v>
                </c:pt>
                <c:pt idx="6832">
                  <c:v>12706.63</c:v>
                </c:pt>
                <c:pt idx="6833">
                  <c:v>12634.11</c:v>
                </c:pt>
                <c:pt idx="6834">
                  <c:v>12798.61</c:v>
                </c:pt>
                <c:pt idx="6835">
                  <c:v>12789.67</c:v>
                </c:pt>
                <c:pt idx="6836">
                  <c:v>12715.25</c:v>
                </c:pt>
                <c:pt idx="6837">
                  <c:v>12793.46</c:v>
                </c:pt>
                <c:pt idx="6838">
                  <c:v>12826.14</c:v>
                </c:pt>
                <c:pt idx="6839">
                  <c:v>12811.6</c:v>
                </c:pt>
                <c:pt idx="6840">
                  <c:v>12767.12</c:v>
                </c:pt>
                <c:pt idx="6841">
                  <c:v>12710.26</c:v>
                </c:pt>
                <c:pt idx="6842">
                  <c:v>12642.95</c:v>
                </c:pt>
                <c:pt idx="6843">
                  <c:v>12702.92</c:v>
                </c:pt>
                <c:pt idx="6844">
                  <c:v>12641.21</c:v>
                </c:pt>
                <c:pt idx="6845">
                  <c:v>12657.52</c:v>
                </c:pt>
                <c:pt idx="6846">
                  <c:v>12842.07</c:v>
                </c:pt>
                <c:pt idx="6847">
                  <c:v>12959.02</c:v>
                </c:pt>
                <c:pt idx="6848">
                  <c:v>12979.88</c:v>
                </c:pt>
                <c:pt idx="6849">
                  <c:v>13021.35</c:v>
                </c:pt>
                <c:pt idx="6850">
                  <c:v>12966.22</c:v>
                </c:pt>
                <c:pt idx="6851">
                  <c:v>12979.45</c:v>
                </c:pt>
                <c:pt idx="6852">
                  <c:v>12906.27</c:v>
                </c:pt>
                <c:pt idx="6853">
                  <c:v>12928.51</c:v>
                </c:pt>
                <c:pt idx="6854">
                  <c:v>12921.56</c:v>
                </c:pt>
                <c:pt idx="6855">
                  <c:v>12996.43</c:v>
                </c:pt>
                <c:pt idx="6856">
                  <c:v>13037.77</c:v>
                </c:pt>
                <c:pt idx="6857">
                  <c:v>13053.81</c:v>
                </c:pt>
                <c:pt idx="6858">
                  <c:v>13062.54</c:v>
                </c:pt>
                <c:pt idx="6859">
                  <c:v>13128.38</c:v>
                </c:pt>
                <c:pt idx="6860">
                  <c:v>13162.35</c:v>
                </c:pt>
                <c:pt idx="6861">
                  <c:v>13012.79</c:v>
                </c:pt>
                <c:pt idx="6862">
                  <c:v>12948.96</c:v>
                </c:pt>
                <c:pt idx="6863">
                  <c:v>12992.3</c:v>
                </c:pt>
                <c:pt idx="6864">
                  <c:v>12987.75</c:v>
                </c:pt>
                <c:pt idx="6865">
                  <c:v>13142.95</c:v>
                </c:pt>
                <c:pt idx="6866">
                  <c:v>13204.04</c:v>
                </c:pt>
                <c:pt idx="6867">
                  <c:v>13180.4</c:v>
                </c:pt>
                <c:pt idx="6868">
                  <c:v>13213.39</c:v>
                </c:pt>
                <c:pt idx="6869">
                  <c:v>13222.59</c:v>
                </c:pt>
                <c:pt idx="6870">
                  <c:v>13187.3</c:v>
                </c:pt>
                <c:pt idx="6871">
                  <c:v>13259.63</c:v>
                </c:pt>
                <c:pt idx="6872">
                  <c:v>13186.04</c:v>
                </c:pt>
                <c:pt idx="6873">
                  <c:v>13137.63</c:v>
                </c:pt>
                <c:pt idx="6874">
                  <c:v>13250.34</c:v>
                </c:pt>
                <c:pt idx="6875">
                  <c:v>13346.31</c:v>
                </c:pt>
                <c:pt idx="6876">
                  <c:v>13362.03</c:v>
                </c:pt>
                <c:pt idx="6877">
                  <c:v>13384.27</c:v>
                </c:pt>
                <c:pt idx="6878">
                  <c:v>13345.97</c:v>
                </c:pt>
                <c:pt idx="6879">
                  <c:v>13289.42</c:v>
                </c:pt>
                <c:pt idx="6880">
                  <c:v>13305.78</c:v>
                </c:pt>
                <c:pt idx="6881">
                  <c:v>13474.56</c:v>
                </c:pt>
                <c:pt idx="6882">
                  <c:v>13535.05</c:v>
                </c:pt>
                <c:pt idx="6883">
                  <c:v>13494.83</c:v>
                </c:pt>
                <c:pt idx="6884">
                  <c:v>13523.42</c:v>
                </c:pt>
                <c:pt idx="6885">
                  <c:v>13556.55</c:v>
                </c:pt>
                <c:pt idx="6886">
                  <c:v>13513.91</c:v>
                </c:pt>
                <c:pt idx="6887">
                  <c:v>13657.6</c:v>
                </c:pt>
                <c:pt idx="6888">
                  <c:v>13696.31</c:v>
                </c:pt>
                <c:pt idx="6889">
                  <c:v>13747.62</c:v>
                </c:pt>
                <c:pt idx="6890">
                  <c:v>13690.61</c:v>
                </c:pt>
                <c:pt idx="6891">
                  <c:v>13701.75</c:v>
                </c:pt>
                <c:pt idx="6892">
                  <c:v>13721.8</c:v>
                </c:pt>
                <c:pt idx="6893">
                  <c:v>13717.71</c:v>
                </c:pt>
                <c:pt idx="6894">
                  <c:v>13797.13</c:v>
                </c:pt>
                <c:pt idx="6895">
                  <c:v>13801.65</c:v>
                </c:pt>
                <c:pt idx="6896">
                  <c:v>13854.18</c:v>
                </c:pt>
                <c:pt idx="6897">
                  <c:v>13943.82</c:v>
                </c:pt>
                <c:pt idx="6898">
                  <c:v>13820.42</c:v>
                </c:pt>
                <c:pt idx="6899">
                  <c:v>13834.28</c:v>
                </c:pt>
                <c:pt idx="6900">
                  <c:v>13829.07</c:v>
                </c:pt>
                <c:pt idx="6901">
                  <c:v>13709.21</c:v>
                </c:pt>
                <c:pt idx="6902">
                  <c:v>13698.29</c:v>
                </c:pt>
                <c:pt idx="6903">
                  <c:v>13683.52</c:v>
                </c:pt>
                <c:pt idx="6904">
                  <c:v>13843.39</c:v>
                </c:pt>
                <c:pt idx="6905">
                  <c:v>13871.53</c:v>
                </c:pt>
                <c:pt idx="6906">
                  <c:v>13914.28</c:v>
                </c:pt>
                <c:pt idx="6907">
                  <c:v>13837.86</c:v>
                </c:pt>
                <c:pt idx="6908">
                  <c:v>13876.47</c:v>
                </c:pt>
                <c:pt idx="6909">
                  <c:v>13913.9</c:v>
                </c:pt>
                <c:pt idx="6910">
                  <c:v>14017.69</c:v>
                </c:pt>
                <c:pt idx="6911">
                  <c:v>14067.79</c:v>
                </c:pt>
                <c:pt idx="6912">
                  <c:v>14090.95</c:v>
                </c:pt>
                <c:pt idx="6913">
                  <c:v>14098.12</c:v>
                </c:pt>
                <c:pt idx="6914">
                  <c:v>14103.85</c:v>
                </c:pt>
                <c:pt idx="6915">
                  <c:v>14136.22</c:v>
                </c:pt>
                <c:pt idx="6916">
                  <c:v>14174.47</c:v>
                </c:pt>
                <c:pt idx="6917">
                  <c:v>14136.25</c:v>
                </c:pt>
                <c:pt idx="6918">
                  <c:v>13918.86</c:v>
                </c:pt>
                <c:pt idx="6919">
                  <c:v>13961.22</c:v>
                </c:pt>
                <c:pt idx="6920">
                  <c:v>14094.77</c:v>
                </c:pt>
                <c:pt idx="6921">
                  <c:v>14116.71</c:v>
                </c:pt>
                <c:pt idx="6922">
                  <c:v>14077.72</c:v>
                </c:pt>
                <c:pt idx="6923">
                  <c:v>14217.7</c:v>
                </c:pt>
                <c:pt idx="6924">
                  <c:v>14272.06</c:v>
                </c:pt>
                <c:pt idx="6925">
                  <c:v>14257.78</c:v>
                </c:pt>
                <c:pt idx="6926">
                  <c:v>14199.99</c:v>
                </c:pt>
                <c:pt idx="6927">
                  <c:v>14221.88</c:v>
                </c:pt>
                <c:pt idx="6928">
                  <c:v>14247.7</c:v>
                </c:pt>
                <c:pt idx="6929">
                  <c:v>14222.02</c:v>
                </c:pt>
                <c:pt idx="6930">
                  <c:v>14234.87</c:v>
                </c:pt>
                <c:pt idx="6931">
                  <c:v>14347.53</c:v>
                </c:pt>
                <c:pt idx="6932">
                  <c:v>14356.88</c:v>
                </c:pt>
                <c:pt idx="6933">
                  <c:v>14289.29</c:v>
                </c:pt>
                <c:pt idx="6934">
                  <c:v>14311.75</c:v>
                </c:pt>
                <c:pt idx="6935">
                  <c:v>14300.45</c:v>
                </c:pt>
                <c:pt idx="6936">
                  <c:v>14244.89</c:v>
                </c:pt>
                <c:pt idx="6937">
                  <c:v>14177.66</c:v>
                </c:pt>
                <c:pt idx="6938">
                  <c:v>14240.98</c:v>
                </c:pt>
                <c:pt idx="6939">
                  <c:v>14346.85</c:v>
                </c:pt>
                <c:pt idx="6940">
                  <c:v>14324.84</c:v>
                </c:pt>
                <c:pt idx="6941">
                  <c:v>14257.55</c:v>
                </c:pt>
                <c:pt idx="6942">
                  <c:v>14246.71</c:v>
                </c:pt>
                <c:pt idx="6943">
                  <c:v>14269.9</c:v>
                </c:pt>
                <c:pt idx="6944">
                  <c:v>14164.8</c:v>
                </c:pt>
                <c:pt idx="6945">
                  <c:v>14197.15</c:v>
                </c:pt>
                <c:pt idx="6946">
                  <c:v>14204.71</c:v>
                </c:pt>
                <c:pt idx="6947">
                  <c:v>14242.55</c:v>
                </c:pt>
                <c:pt idx="6948">
                  <c:v>14350.24</c:v>
                </c:pt>
                <c:pt idx="6949">
                  <c:v>14426</c:v>
                </c:pt>
                <c:pt idx="6950">
                  <c:v>14432.49</c:v>
                </c:pt>
                <c:pt idx="6951">
                  <c:v>14417.26</c:v>
                </c:pt>
                <c:pt idx="6952">
                  <c:v>14350.88</c:v>
                </c:pt>
                <c:pt idx="6953">
                  <c:v>14405.79</c:v>
                </c:pt>
                <c:pt idx="6954">
                  <c:v>14329.75</c:v>
                </c:pt>
                <c:pt idx="6955">
                  <c:v>14391.57</c:v>
                </c:pt>
                <c:pt idx="6956">
                  <c:v>14517.85</c:v>
                </c:pt>
                <c:pt idx="6957">
                  <c:v>14358.67</c:v>
                </c:pt>
                <c:pt idx="6958">
                  <c:v>14354.9</c:v>
                </c:pt>
                <c:pt idx="6959">
                  <c:v>14359.45</c:v>
                </c:pt>
                <c:pt idx="6960">
                  <c:v>14438.68</c:v>
                </c:pt>
                <c:pt idx="6961">
                  <c:v>14531.92</c:v>
                </c:pt>
                <c:pt idx="6962">
                  <c:v>14615.38</c:v>
                </c:pt>
                <c:pt idx="6963">
                  <c:v>14642.45</c:v>
                </c:pt>
                <c:pt idx="6964">
                  <c:v>14626.09</c:v>
                </c:pt>
                <c:pt idx="6965">
                  <c:v>14646.91</c:v>
                </c:pt>
                <c:pt idx="6966">
                  <c:v>14681.86</c:v>
                </c:pt>
                <c:pt idx="6967">
                  <c:v>14667.55</c:v>
                </c:pt>
                <c:pt idx="6968">
                  <c:v>14556.05</c:v>
                </c:pt>
                <c:pt idx="6969">
                  <c:v>14502.87</c:v>
                </c:pt>
                <c:pt idx="6970">
                  <c:v>14611.92</c:v>
                </c:pt>
                <c:pt idx="6971">
                  <c:v>14712.55</c:v>
                </c:pt>
                <c:pt idx="6972">
                  <c:v>14731.9</c:v>
                </c:pt>
                <c:pt idx="6973">
                  <c:v>14733.65</c:v>
                </c:pt>
                <c:pt idx="6974">
                  <c:v>14796.54</c:v>
                </c:pt>
                <c:pt idx="6975">
                  <c:v>14786.12</c:v>
                </c:pt>
                <c:pt idx="6976">
                  <c:v>14778.71</c:v>
                </c:pt>
                <c:pt idx="6977">
                  <c:v>14729.83</c:v>
                </c:pt>
                <c:pt idx="6978">
                  <c:v>14703.66</c:v>
                </c:pt>
                <c:pt idx="6979">
                  <c:v>14203.2</c:v>
                </c:pt>
                <c:pt idx="6980">
                  <c:v>14271.61</c:v>
                </c:pt>
                <c:pt idx="6981">
                  <c:v>14236.03</c:v>
                </c:pt>
                <c:pt idx="6982">
                  <c:v>14060.13</c:v>
                </c:pt>
                <c:pt idx="6983">
                  <c:v>13896.55</c:v>
                </c:pt>
                <c:pt idx="6984">
                  <c:v>14125.36</c:v>
                </c:pt>
                <c:pt idx="6985">
                  <c:v>14093.24</c:v>
                </c:pt>
                <c:pt idx="6986">
                  <c:v>14194.19</c:v>
                </c:pt>
                <c:pt idx="6987">
                  <c:v>14213.27</c:v>
                </c:pt>
                <c:pt idx="6988">
                  <c:v>14257.14</c:v>
                </c:pt>
                <c:pt idx="6989">
                  <c:v>13966.01</c:v>
                </c:pt>
                <c:pt idx="6990">
                  <c:v>14046.11</c:v>
                </c:pt>
                <c:pt idx="6991">
                  <c:v>14111.75</c:v>
                </c:pt>
                <c:pt idx="6992">
                  <c:v>14054.38</c:v>
                </c:pt>
                <c:pt idx="6993">
                  <c:v>14209.13</c:v>
                </c:pt>
                <c:pt idx="6994">
                  <c:v>14302.24</c:v>
                </c:pt>
                <c:pt idx="6995">
                  <c:v>14536.94</c:v>
                </c:pt>
                <c:pt idx="6996">
                  <c:v>14540.44</c:v>
                </c:pt>
                <c:pt idx="6997">
                  <c:v>14556.46</c:v>
                </c:pt>
                <c:pt idx="6998">
                  <c:v>14563.65</c:v>
                </c:pt>
                <c:pt idx="6999">
                  <c:v>14474.79</c:v>
                </c:pt>
                <c:pt idx="7000">
                  <c:v>14369.35</c:v>
                </c:pt>
                <c:pt idx="7001">
                  <c:v>14413.23</c:v>
                </c:pt>
                <c:pt idx="7002">
                  <c:v>14409.27</c:v>
                </c:pt>
                <c:pt idx="7003">
                  <c:v>14448.18</c:v>
                </c:pt>
                <c:pt idx="7004">
                  <c:v>14581.15</c:v>
                </c:pt>
                <c:pt idx="7005">
                  <c:v>14595.1</c:v>
                </c:pt>
                <c:pt idx="7006">
                  <c:v>14640.38</c:v>
                </c:pt>
                <c:pt idx="7007">
                  <c:v>14648.08</c:v>
                </c:pt>
                <c:pt idx="7008">
                  <c:v>14685.52</c:v>
                </c:pt>
                <c:pt idx="7009">
                  <c:v>14593.06</c:v>
                </c:pt>
                <c:pt idx="7010">
                  <c:v>14682.38</c:v>
                </c:pt>
                <c:pt idx="7011">
                  <c:v>14736.44</c:v>
                </c:pt>
                <c:pt idx="7012">
                  <c:v>14891.7</c:v>
                </c:pt>
                <c:pt idx="7013">
                  <c:v>14910.93</c:v>
                </c:pt>
                <c:pt idx="7014">
                  <c:v>14909.05</c:v>
                </c:pt>
                <c:pt idx="7015">
                  <c:v>14875.89</c:v>
                </c:pt>
                <c:pt idx="7016">
                  <c:v>15009.91</c:v>
                </c:pt>
                <c:pt idx="7017">
                  <c:v>14983.87</c:v>
                </c:pt>
                <c:pt idx="7018">
                  <c:v>14972.49</c:v>
                </c:pt>
                <c:pt idx="7019">
                  <c:v>15110.41</c:v>
                </c:pt>
                <c:pt idx="7020">
                  <c:v>15108.03</c:v>
                </c:pt>
                <c:pt idx="7021">
                  <c:v>15092.75</c:v>
                </c:pt>
                <c:pt idx="7022">
                  <c:v>14952.35</c:v>
                </c:pt>
                <c:pt idx="7023">
                  <c:v>14983.85</c:v>
                </c:pt>
                <c:pt idx="7024">
                  <c:v>15102.16</c:v>
                </c:pt>
                <c:pt idx="7025">
                  <c:v>15158.85</c:v>
                </c:pt>
                <c:pt idx="7026">
                  <c:v>15194.08</c:v>
                </c:pt>
                <c:pt idx="7027">
                  <c:v>15222.62</c:v>
                </c:pt>
                <c:pt idx="7028">
                  <c:v>15203.03</c:v>
                </c:pt>
                <c:pt idx="7029">
                  <c:v>15259.58</c:v>
                </c:pt>
                <c:pt idx="7030">
                  <c:v>15046.36</c:v>
                </c:pt>
                <c:pt idx="7031">
                  <c:v>15194.52</c:v>
                </c:pt>
                <c:pt idx="7032">
                  <c:v>15150.93</c:v>
                </c:pt>
                <c:pt idx="7033">
                  <c:v>15108.31</c:v>
                </c:pt>
                <c:pt idx="7034">
                  <c:v>15223.89</c:v>
                </c:pt>
                <c:pt idx="7035">
                  <c:v>15206.93</c:v>
                </c:pt>
                <c:pt idx="7036">
                  <c:v>15304.99</c:v>
                </c:pt>
                <c:pt idx="7037">
                  <c:v>15355.9</c:v>
                </c:pt>
                <c:pt idx="7038">
                  <c:v>15372.8</c:v>
                </c:pt>
                <c:pt idx="7039">
                  <c:v>15348.1</c:v>
                </c:pt>
                <c:pt idx="7040">
                  <c:v>15181.68</c:v>
                </c:pt>
                <c:pt idx="7041">
                  <c:v>15269.21</c:v>
                </c:pt>
                <c:pt idx="7042">
                  <c:v>15315.69</c:v>
                </c:pt>
                <c:pt idx="7043">
                  <c:v>15441.26</c:v>
                </c:pt>
                <c:pt idx="7044">
                  <c:v>15462.16</c:v>
                </c:pt>
                <c:pt idx="7045">
                  <c:v>15532.67</c:v>
                </c:pt>
                <c:pt idx="7046">
                  <c:v>15569.19</c:v>
                </c:pt>
                <c:pt idx="7047">
                  <c:v>15484.29</c:v>
                </c:pt>
                <c:pt idx="7048">
                  <c:v>15343.15</c:v>
                </c:pt>
                <c:pt idx="7049">
                  <c:v>15070.12</c:v>
                </c:pt>
                <c:pt idx="7050">
                  <c:v>15233.07</c:v>
                </c:pt>
                <c:pt idx="7051">
                  <c:v>15246.02</c:v>
                </c:pt>
                <c:pt idx="7052">
                  <c:v>15085.67</c:v>
                </c:pt>
                <c:pt idx="7053">
                  <c:v>15297.52</c:v>
                </c:pt>
                <c:pt idx="7054">
                  <c:v>15373.07</c:v>
                </c:pt>
                <c:pt idx="7055">
                  <c:v>15481.89</c:v>
                </c:pt>
                <c:pt idx="7056">
                  <c:v>15464.4</c:v>
                </c:pt>
                <c:pt idx="7057">
                  <c:v>15490.24</c:v>
                </c:pt>
                <c:pt idx="7058">
                  <c:v>15291.15</c:v>
                </c:pt>
                <c:pt idx="7059">
                  <c:v>15376.04</c:v>
                </c:pt>
                <c:pt idx="7060">
                  <c:v>15203.32</c:v>
                </c:pt>
                <c:pt idx="7061">
                  <c:v>15139.53</c:v>
                </c:pt>
                <c:pt idx="7062">
                  <c:v>15089.3</c:v>
                </c:pt>
                <c:pt idx="7063">
                  <c:v>15232.8</c:v>
                </c:pt>
                <c:pt idx="7064">
                  <c:v>15235.32</c:v>
                </c:pt>
                <c:pt idx="7065">
                  <c:v>15210.65</c:v>
                </c:pt>
                <c:pt idx="7066">
                  <c:v>15378.66</c:v>
                </c:pt>
                <c:pt idx="7067">
                  <c:v>15430.48</c:v>
                </c:pt>
                <c:pt idx="7068">
                  <c:v>15449.03</c:v>
                </c:pt>
                <c:pt idx="7069">
                  <c:v>15507.34</c:v>
                </c:pt>
                <c:pt idx="7070">
                  <c:v>15523.85</c:v>
                </c:pt>
                <c:pt idx="7071">
                  <c:v>15303.67</c:v>
                </c:pt>
                <c:pt idx="7072">
                  <c:v>15382.73</c:v>
                </c:pt>
                <c:pt idx="7073">
                  <c:v>15652.94</c:v>
                </c:pt>
                <c:pt idx="7074">
                  <c:v>15700.95</c:v>
                </c:pt>
                <c:pt idx="7075">
                  <c:v>15655.13</c:v>
                </c:pt>
                <c:pt idx="7076">
                  <c:v>15655.54</c:v>
                </c:pt>
                <c:pt idx="7077">
                  <c:v>15621.04</c:v>
                </c:pt>
                <c:pt idx="7078">
                  <c:v>15695.74</c:v>
                </c:pt>
                <c:pt idx="7079">
                  <c:v>15506.48</c:v>
                </c:pt>
                <c:pt idx="7080">
                  <c:v>15558.28</c:v>
                </c:pt>
                <c:pt idx="7081">
                  <c:v>15244.07</c:v>
                </c:pt>
                <c:pt idx="7082">
                  <c:v>15291.75</c:v>
                </c:pt>
                <c:pt idx="7083">
                  <c:v>14938.47</c:v>
                </c:pt>
                <c:pt idx="7084">
                  <c:v>14710.78</c:v>
                </c:pt>
                <c:pt idx="7085">
                  <c:v>14852.75</c:v>
                </c:pt>
                <c:pt idx="7086">
                  <c:v>14682.66</c:v>
                </c:pt>
                <c:pt idx="7087">
                  <c:v>14755.4</c:v>
                </c:pt>
                <c:pt idx="7088">
                  <c:v>14829.82</c:v>
                </c:pt>
                <c:pt idx="7089">
                  <c:v>14432.34</c:v>
                </c:pt>
                <c:pt idx="7090">
                  <c:v>14723.12</c:v>
                </c:pt>
                <c:pt idx="7091">
                  <c:v>14823.49</c:v>
                </c:pt>
                <c:pt idx="7092">
                  <c:v>15046.23</c:v>
                </c:pt>
                <c:pt idx="7093">
                  <c:v>14640.32</c:v>
                </c:pt>
                <c:pt idx="7094">
                  <c:v>14641.03</c:v>
                </c:pt>
                <c:pt idx="7095">
                  <c:v>14633.36</c:v>
                </c:pt>
                <c:pt idx="7096">
                  <c:v>14360.33</c:v>
                </c:pt>
                <c:pt idx="7097">
                  <c:v>14146.41</c:v>
                </c:pt>
                <c:pt idx="7098">
                  <c:v>14190.36</c:v>
                </c:pt>
                <c:pt idx="7099">
                  <c:v>14531.52</c:v>
                </c:pt>
                <c:pt idx="7100">
                  <c:v>14544.56</c:v>
                </c:pt>
                <c:pt idx="7101">
                  <c:v>14570.97</c:v>
                </c:pt>
                <c:pt idx="7102">
                  <c:v>14750.78</c:v>
                </c:pt>
                <c:pt idx="7103">
                  <c:v>14720.75</c:v>
                </c:pt>
                <c:pt idx="7104">
                  <c:v>14896.21</c:v>
                </c:pt>
                <c:pt idx="7105">
                  <c:v>14769.33</c:v>
                </c:pt>
                <c:pt idx="7106">
                  <c:v>14425.63</c:v>
                </c:pt>
                <c:pt idx="7107">
                  <c:v>14734.31</c:v>
                </c:pt>
                <c:pt idx="7108">
                  <c:v>14677.24</c:v>
                </c:pt>
                <c:pt idx="7109">
                  <c:v>14847.7</c:v>
                </c:pt>
                <c:pt idx="7110">
                  <c:v>15007.28</c:v>
                </c:pt>
                <c:pt idx="7111">
                  <c:v>14846.39</c:v>
                </c:pt>
                <c:pt idx="7112">
                  <c:v>14905.01</c:v>
                </c:pt>
                <c:pt idx="7113">
                  <c:v>14655.52</c:v>
                </c:pt>
                <c:pt idx="7114">
                  <c:v>14613.53</c:v>
                </c:pt>
                <c:pt idx="7115">
                  <c:v>14809.35</c:v>
                </c:pt>
                <c:pt idx="7116">
                  <c:v>14802.86</c:v>
                </c:pt>
                <c:pt idx="7117">
                  <c:v>14909.06</c:v>
                </c:pt>
                <c:pt idx="7118">
                  <c:v>14927.6</c:v>
                </c:pt>
                <c:pt idx="7119">
                  <c:v>14839.44</c:v>
                </c:pt>
                <c:pt idx="7120">
                  <c:v>15271.8</c:v>
                </c:pt>
                <c:pt idx="7121">
                  <c:v>15371.29</c:v>
                </c:pt>
                <c:pt idx="7122">
                  <c:v>15271.69</c:v>
                </c:pt>
                <c:pt idx="7123">
                  <c:v>15338.93</c:v>
                </c:pt>
                <c:pt idx="7124">
                  <c:v>15262.88</c:v>
                </c:pt>
                <c:pt idx="7125">
                  <c:v>15254.08</c:v>
                </c:pt>
                <c:pt idx="7126">
                  <c:v>15338.03</c:v>
                </c:pt>
                <c:pt idx="7127">
                  <c:v>15411.42</c:v>
                </c:pt>
                <c:pt idx="7128">
                  <c:v>15362.02</c:v>
                </c:pt>
                <c:pt idx="7129">
                  <c:v>15575.76</c:v>
                </c:pt>
                <c:pt idx="7130">
                  <c:v>15595.11</c:v>
                </c:pt>
                <c:pt idx="7131">
                  <c:v>15517.4</c:v>
                </c:pt>
                <c:pt idx="7132">
                  <c:v>15551.9</c:v>
                </c:pt>
                <c:pt idx="7133">
                  <c:v>15723.69</c:v>
                </c:pt>
                <c:pt idx="7134">
                  <c:v>15680.29</c:v>
                </c:pt>
                <c:pt idx="7135">
                  <c:v>15806.69</c:v>
                </c:pt>
                <c:pt idx="7136">
                  <c:v>15798.23</c:v>
                </c:pt>
                <c:pt idx="7137">
                  <c:v>15706.85</c:v>
                </c:pt>
                <c:pt idx="7138">
                  <c:v>15789.3</c:v>
                </c:pt>
                <c:pt idx="7139">
                  <c:v>15648.21</c:v>
                </c:pt>
                <c:pt idx="7140">
                  <c:v>15544.94</c:v>
                </c:pt>
                <c:pt idx="7141">
                  <c:v>15577.43</c:v>
                </c:pt>
                <c:pt idx="7142">
                  <c:v>15567.27</c:v>
                </c:pt>
                <c:pt idx="7143">
                  <c:v>15174.49</c:v>
                </c:pt>
                <c:pt idx="7144">
                  <c:v>15247.75</c:v>
                </c:pt>
                <c:pt idx="7145">
                  <c:v>15386.29</c:v>
                </c:pt>
                <c:pt idx="7146">
                  <c:v>15337.7</c:v>
                </c:pt>
                <c:pt idx="7147">
                  <c:v>15310.88</c:v>
                </c:pt>
                <c:pt idx="7148">
                  <c:v>15518.12</c:v>
                </c:pt>
                <c:pt idx="7149">
                  <c:v>15581.48</c:v>
                </c:pt>
                <c:pt idx="7150">
                  <c:v>15482.01</c:v>
                </c:pt>
                <c:pt idx="7151">
                  <c:v>15673.36</c:v>
                </c:pt>
                <c:pt idx="7152">
                  <c:v>15261.09</c:v>
                </c:pt>
                <c:pt idx="7153">
                  <c:v>15268.82</c:v>
                </c:pt>
                <c:pt idx="7154">
                  <c:v>15173.92</c:v>
                </c:pt>
                <c:pt idx="7155">
                  <c:v>15354.81</c:v>
                </c:pt>
                <c:pt idx="7156">
                  <c:v>14926.22</c:v>
                </c:pt>
                <c:pt idx="7157">
                  <c:v>14921.71</c:v>
                </c:pt>
                <c:pt idx="7158">
                  <c:v>14709.29</c:v>
                </c:pt>
                <c:pt idx="7159">
                  <c:v>14542.69</c:v>
                </c:pt>
                <c:pt idx="7160">
                  <c:v>14950.65</c:v>
                </c:pt>
                <c:pt idx="7161">
                  <c:v>14851.29</c:v>
                </c:pt>
                <c:pt idx="7162">
                  <c:v>14663.91</c:v>
                </c:pt>
                <c:pt idx="7163">
                  <c:v>14727.28</c:v>
                </c:pt>
                <c:pt idx="7164">
                  <c:v>14462.65</c:v>
                </c:pt>
                <c:pt idx="7165">
                  <c:v>14505.38</c:v>
                </c:pt>
                <c:pt idx="7166">
                  <c:v>14288.29</c:v>
                </c:pt>
                <c:pt idx="7167">
                  <c:v>14518.19</c:v>
                </c:pt>
                <c:pt idx="7168">
                  <c:v>14208.95</c:v>
                </c:pt>
                <c:pt idx="7169">
                  <c:v>14399.52</c:v>
                </c:pt>
                <c:pt idx="7170">
                  <c:v>14816.83</c:v>
                </c:pt>
                <c:pt idx="7171">
                  <c:v>14823.01</c:v>
                </c:pt>
                <c:pt idx="7172">
                  <c:v>14932.67</c:v>
                </c:pt>
                <c:pt idx="7173">
                  <c:v>14848.71</c:v>
                </c:pt>
                <c:pt idx="7174">
                  <c:v>14752.19</c:v>
                </c:pt>
                <c:pt idx="7175">
                  <c:v>14963.52</c:v>
                </c:pt>
                <c:pt idx="7176">
                  <c:v>15203.36</c:v>
                </c:pt>
                <c:pt idx="7177">
                  <c:v>15195.1</c:v>
                </c:pt>
                <c:pt idx="7178">
                  <c:v>15311.35</c:v>
                </c:pt>
                <c:pt idx="7179">
                  <c:v>14923.55</c:v>
                </c:pt>
                <c:pt idx="7180">
                  <c:v>14993.96</c:v>
                </c:pt>
                <c:pt idx="7181">
                  <c:v>15000.47</c:v>
                </c:pt>
                <c:pt idx="7182">
                  <c:v>14792.75</c:v>
                </c:pt>
                <c:pt idx="7183">
                  <c:v>14555.08</c:v>
                </c:pt>
                <c:pt idx="7184">
                  <c:v>14651.16</c:v>
                </c:pt>
                <c:pt idx="7185">
                  <c:v>14644.64</c:v>
                </c:pt>
                <c:pt idx="7186">
                  <c:v>14735.57</c:v>
                </c:pt>
                <c:pt idx="7187">
                  <c:v>14979.27</c:v>
                </c:pt>
                <c:pt idx="7188">
                  <c:v>15110.89</c:v>
                </c:pt>
                <c:pt idx="7189">
                  <c:v>15125.93</c:v>
                </c:pt>
                <c:pt idx="7190">
                  <c:v>14895.77</c:v>
                </c:pt>
                <c:pt idx="7191">
                  <c:v>14911.63</c:v>
                </c:pt>
                <c:pt idx="7192">
                  <c:v>14819.58</c:v>
                </c:pt>
                <c:pt idx="7193">
                  <c:v>14613.57</c:v>
                </c:pt>
                <c:pt idx="7194">
                  <c:v>14587.92</c:v>
                </c:pt>
                <c:pt idx="7195">
                  <c:v>14210.85</c:v>
                </c:pt>
                <c:pt idx="7196">
                  <c:v>14229.8</c:v>
                </c:pt>
                <c:pt idx="7197">
                  <c:v>13963.2</c:v>
                </c:pt>
                <c:pt idx="7198">
                  <c:v>14120.81</c:v>
                </c:pt>
                <c:pt idx="7199">
                  <c:v>14245.18</c:v>
                </c:pt>
                <c:pt idx="7200">
                  <c:v>14042.54</c:v>
                </c:pt>
                <c:pt idx="7201">
                  <c:v>14186.39</c:v>
                </c:pt>
                <c:pt idx="7202">
                  <c:v>13841.83</c:v>
                </c:pt>
                <c:pt idx="7203">
                  <c:v>13772.97</c:v>
                </c:pt>
                <c:pt idx="7204">
                  <c:v>13389.66</c:v>
                </c:pt>
                <c:pt idx="7205">
                  <c:v>13308.45</c:v>
                </c:pt>
                <c:pt idx="7206">
                  <c:v>13189.66</c:v>
                </c:pt>
                <c:pt idx="7207">
                  <c:v>13473.13</c:v>
                </c:pt>
                <c:pt idx="7208">
                  <c:v>13608.44</c:v>
                </c:pt>
                <c:pt idx="7209">
                  <c:v>13423.62</c:v>
                </c:pt>
                <c:pt idx="7210">
                  <c:v>13660.71</c:v>
                </c:pt>
                <c:pt idx="7211">
                  <c:v>13739.78</c:v>
                </c:pt>
                <c:pt idx="7212">
                  <c:v>13656.6</c:v>
                </c:pt>
                <c:pt idx="7213">
                  <c:v>13896.65</c:v>
                </c:pt>
                <c:pt idx="7214">
                  <c:v>14091.09</c:v>
                </c:pt>
                <c:pt idx="7215">
                  <c:v>13954.61</c:v>
                </c:pt>
                <c:pt idx="7216">
                  <c:v>13536.19</c:v>
                </c:pt>
                <c:pt idx="7217">
                  <c:v>13418.18</c:v>
                </c:pt>
                <c:pt idx="7218">
                  <c:v>13528.01</c:v>
                </c:pt>
                <c:pt idx="7219">
                  <c:v>13484.95</c:v>
                </c:pt>
                <c:pt idx="7220">
                  <c:v>13561.82</c:v>
                </c:pt>
                <c:pt idx="7221">
                  <c:v>13647.52</c:v>
                </c:pt>
                <c:pt idx="7222">
                  <c:v>13843.43</c:v>
                </c:pt>
                <c:pt idx="7223">
                  <c:v>13655.93</c:v>
                </c:pt>
                <c:pt idx="7224">
                  <c:v>13652.73</c:v>
                </c:pt>
                <c:pt idx="7225">
                  <c:v>13645.71</c:v>
                </c:pt>
                <c:pt idx="7226">
                  <c:v>13758.35</c:v>
                </c:pt>
                <c:pt idx="7227">
                  <c:v>13576.58</c:v>
                </c:pt>
                <c:pt idx="7228">
                  <c:v>13663.03</c:v>
                </c:pt>
                <c:pt idx="7229">
                  <c:v>13866.04</c:v>
                </c:pt>
                <c:pt idx="7230">
                  <c:v>13965.48</c:v>
                </c:pt>
                <c:pt idx="7231">
                  <c:v>13945.13</c:v>
                </c:pt>
                <c:pt idx="7232">
                  <c:v>13816.71</c:v>
                </c:pt>
                <c:pt idx="7233">
                  <c:v>13455.96</c:v>
                </c:pt>
                <c:pt idx="7234">
                  <c:v>13450.66</c:v>
                </c:pt>
                <c:pt idx="7235">
                  <c:v>13397.37</c:v>
                </c:pt>
                <c:pt idx="7236">
                  <c:v>13473.25</c:v>
                </c:pt>
                <c:pt idx="7237">
                  <c:v>13164.99</c:v>
                </c:pt>
                <c:pt idx="7238">
                  <c:v>13052.41</c:v>
                </c:pt>
                <c:pt idx="7239">
                  <c:v>12822.54</c:v>
                </c:pt>
                <c:pt idx="7240">
                  <c:v>13286.61</c:v>
                </c:pt>
                <c:pt idx="7241">
                  <c:v>13179.46</c:v>
                </c:pt>
                <c:pt idx="7242">
                  <c:v>13266.85</c:v>
                </c:pt>
                <c:pt idx="7243">
                  <c:v>12992.93</c:v>
                </c:pt>
                <c:pt idx="7244">
                  <c:v>12827.72</c:v>
                </c:pt>
                <c:pt idx="7245">
                  <c:v>13354.94</c:v>
                </c:pt>
                <c:pt idx="7246">
                  <c:v>13037.3</c:v>
                </c:pt>
                <c:pt idx="7247">
                  <c:v>13336.42</c:v>
                </c:pt>
                <c:pt idx="7248">
                  <c:v>13570.78</c:v>
                </c:pt>
                <c:pt idx="7249">
                  <c:v>13623.61</c:v>
                </c:pt>
                <c:pt idx="7250">
                  <c:v>13518.29</c:v>
                </c:pt>
                <c:pt idx="7251">
                  <c:v>13363.84</c:v>
                </c:pt>
                <c:pt idx="7252">
                  <c:v>13255.14</c:v>
                </c:pt>
                <c:pt idx="7253">
                  <c:v>13332.01</c:v>
                </c:pt>
                <c:pt idx="7254">
                  <c:v>13786.19</c:v>
                </c:pt>
                <c:pt idx="7255">
                  <c:v>13775.22</c:v>
                </c:pt>
                <c:pt idx="7256">
                  <c:v>13801.78</c:v>
                </c:pt>
                <c:pt idx="7257">
                  <c:v>13823.8</c:v>
                </c:pt>
                <c:pt idx="7258">
                  <c:v>13845.36</c:v>
                </c:pt>
                <c:pt idx="7259">
                  <c:v>13789.88</c:v>
                </c:pt>
                <c:pt idx="7260">
                  <c:v>13656.32</c:v>
                </c:pt>
                <c:pt idx="7261">
                  <c:v>13731.74</c:v>
                </c:pt>
                <c:pt idx="7262">
                  <c:v>13455.24</c:v>
                </c:pt>
                <c:pt idx="7263">
                  <c:v>13410.39</c:v>
                </c:pt>
                <c:pt idx="7264">
                  <c:v>13473.48</c:v>
                </c:pt>
                <c:pt idx="7265">
                  <c:v>13786.84</c:v>
                </c:pt>
                <c:pt idx="7266">
                  <c:v>13777.05</c:v>
                </c:pt>
                <c:pt idx="7267">
                  <c:v>14017.3</c:v>
                </c:pt>
                <c:pt idx="7268">
                  <c:v>13995.43</c:v>
                </c:pt>
                <c:pt idx="7269">
                  <c:v>13863.43</c:v>
                </c:pt>
                <c:pt idx="7270">
                  <c:v>13899.84</c:v>
                </c:pt>
                <c:pt idx="7271">
                  <c:v>13990.52</c:v>
                </c:pt>
                <c:pt idx="7272">
                  <c:v>14089.21</c:v>
                </c:pt>
                <c:pt idx="7273">
                  <c:v>14087.93</c:v>
                </c:pt>
                <c:pt idx="7274">
                  <c:v>14032.54</c:v>
                </c:pt>
                <c:pt idx="7275">
                  <c:v>13991.12</c:v>
                </c:pt>
                <c:pt idx="7276">
                  <c:v>14220.24</c:v>
                </c:pt>
                <c:pt idx="7277">
                  <c:v>14251.06</c:v>
                </c:pt>
                <c:pt idx="7278">
                  <c:v>14199.06</c:v>
                </c:pt>
                <c:pt idx="7279">
                  <c:v>14308.52</c:v>
                </c:pt>
                <c:pt idx="7280">
                  <c:v>14066.66</c:v>
                </c:pt>
                <c:pt idx="7281">
                  <c:v>14121.06</c:v>
                </c:pt>
                <c:pt idx="7282">
                  <c:v>14040.05</c:v>
                </c:pt>
                <c:pt idx="7283">
                  <c:v>14191.95</c:v>
                </c:pt>
                <c:pt idx="7284">
                  <c:v>14206.54</c:v>
                </c:pt>
                <c:pt idx="7285">
                  <c:v>14256.16</c:v>
                </c:pt>
                <c:pt idx="7286">
                  <c:v>14404.22</c:v>
                </c:pt>
                <c:pt idx="7287">
                  <c:v>14423.75</c:v>
                </c:pt>
                <c:pt idx="7288">
                  <c:v>14423.1</c:v>
                </c:pt>
                <c:pt idx="7289">
                  <c:v>14309.88</c:v>
                </c:pt>
                <c:pt idx="7290">
                  <c:v>14084.22</c:v>
                </c:pt>
                <c:pt idx="7291">
                  <c:v>14127.12</c:v>
                </c:pt>
                <c:pt idx="7292">
                  <c:v>13954.47</c:v>
                </c:pt>
                <c:pt idx="7293">
                  <c:v>14059.08</c:v>
                </c:pt>
                <c:pt idx="7294">
                  <c:v>14131.11</c:v>
                </c:pt>
                <c:pt idx="7295">
                  <c:v>14217.05</c:v>
                </c:pt>
                <c:pt idx="7296">
                  <c:v>14260.76</c:v>
                </c:pt>
                <c:pt idx="7297">
                  <c:v>14124.89</c:v>
                </c:pt>
                <c:pt idx="7298">
                  <c:v>14061.91</c:v>
                </c:pt>
                <c:pt idx="7299">
                  <c:v>14061.85</c:v>
                </c:pt>
                <c:pt idx="7300">
                  <c:v>14339.94</c:v>
                </c:pt>
                <c:pt idx="7301">
                  <c:v>13924.63</c:v>
                </c:pt>
                <c:pt idx="7302">
                  <c:v>13916.99</c:v>
                </c:pt>
                <c:pt idx="7303">
                  <c:v>13870.46</c:v>
                </c:pt>
                <c:pt idx="7304">
                  <c:v>13639.02</c:v>
                </c:pt>
                <c:pt idx="7305">
                  <c:v>13678.01</c:v>
                </c:pt>
                <c:pt idx="7306">
                  <c:v>13889.66</c:v>
                </c:pt>
                <c:pt idx="7307">
                  <c:v>13917.69</c:v>
                </c:pt>
                <c:pt idx="7308">
                  <c:v>13840.85</c:v>
                </c:pt>
                <c:pt idx="7309">
                  <c:v>13709.07</c:v>
                </c:pt>
                <c:pt idx="7310">
                  <c:v>13758.81</c:v>
                </c:pt>
                <c:pt idx="7311">
                  <c:v>13514.89</c:v>
                </c:pt>
                <c:pt idx="7312">
                  <c:v>13495.71</c:v>
                </c:pt>
                <c:pt idx="7313">
                  <c:v>13421.41</c:v>
                </c:pt>
                <c:pt idx="7314">
                  <c:v>13507.12</c:v>
                </c:pt>
                <c:pt idx="7315">
                  <c:v>13125.12</c:v>
                </c:pt>
                <c:pt idx="7316">
                  <c:v>13081.02</c:v>
                </c:pt>
                <c:pt idx="7317">
                  <c:v>13073.54</c:v>
                </c:pt>
                <c:pt idx="7318">
                  <c:v>13107.99</c:v>
                </c:pt>
                <c:pt idx="7319">
                  <c:v>12842.33</c:v>
                </c:pt>
                <c:pt idx="7320">
                  <c:v>12815.47</c:v>
                </c:pt>
                <c:pt idx="7321">
                  <c:v>12703.67</c:v>
                </c:pt>
                <c:pt idx="7322">
                  <c:v>12935.74</c:v>
                </c:pt>
                <c:pt idx="7323">
                  <c:v>12658.15</c:v>
                </c:pt>
                <c:pt idx="7324">
                  <c:v>12746.27</c:v>
                </c:pt>
                <c:pt idx="7325">
                  <c:v>12635.43</c:v>
                </c:pt>
                <c:pt idx="7326">
                  <c:v>12517.28</c:v>
                </c:pt>
                <c:pt idx="7327">
                  <c:v>12390.07</c:v>
                </c:pt>
                <c:pt idx="7328">
                  <c:v>12703.56</c:v>
                </c:pt>
                <c:pt idx="7329">
                  <c:v>12850.5</c:v>
                </c:pt>
                <c:pt idx="7330">
                  <c:v>12843.51</c:v>
                </c:pt>
                <c:pt idx="7331">
                  <c:v>12871.15</c:v>
                </c:pt>
                <c:pt idx="7332">
                  <c:v>13048.41</c:v>
                </c:pt>
                <c:pt idx="7333">
                  <c:v>13086.51</c:v>
                </c:pt>
                <c:pt idx="7334">
                  <c:v>12770.96</c:v>
                </c:pt>
                <c:pt idx="7335">
                  <c:v>12837.1</c:v>
                </c:pt>
                <c:pt idx="7336">
                  <c:v>12613.17</c:v>
                </c:pt>
                <c:pt idx="7337">
                  <c:v>12900.3</c:v>
                </c:pt>
                <c:pt idx="7338">
                  <c:v>13102.54</c:v>
                </c:pt>
                <c:pt idx="7339">
                  <c:v>12946.89</c:v>
                </c:pt>
                <c:pt idx="7340">
                  <c:v>12888.21</c:v>
                </c:pt>
                <c:pt idx="7341">
                  <c:v>12738.41</c:v>
                </c:pt>
                <c:pt idx="7342">
                  <c:v>13073.27</c:v>
                </c:pt>
                <c:pt idx="7343">
                  <c:v>13134.34</c:v>
                </c:pt>
                <c:pt idx="7344">
                  <c:v>12905.73</c:v>
                </c:pt>
                <c:pt idx="7345">
                  <c:v>13197.13</c:v>
                </c:pt>
                <c:pt idx="7346">
                  <c:v>13307.96</c:v>
                </c:pt>
                <c:pt idx="7347">
                  <c:v>13163.6</c:v>
                </c:pt>
                <c:pt idx="7348">
                  <c:v>13145.53</c:v>
                </c:pt>
                <c:pt idx="7349">
                  <c:v>13228.23</c:v>
                </c:pt>
                <c:pt idx="7350">
                  <c:v>13271.88</c:v>
                </c:pt>
                <c:pt idx="7351">
                  <c:v>13078.17</c:v>
                </c:pt>
                <c:pt idx="7352">
                  <c:v>12950.26</c:v>
                </c:pt>
                <c:pt idx="7353">
                  <c:v>13021.04</c:v>
                </c:pt>
                <c:pt idx="7354">
                  <c:v>13037.9</c:v>
                </c:pt>
                <c:pt idx="7355">
                  <c:v>13185.26</c:v>
                </c:pt>
                <c:pt idx="7356">
                  <c:v>12931.28</c:v>
                </c:pt>
                <c:pt idx="7357">
                  <c:v>12977.67</c:v>
                </c:pt>
                <c:pt idx="7358">
                  <c:v>13091.58</c:v>
                </c:pt>
                <c:pt idx="7359">
                  <c:v>13288.52</c:v>
                </c:pt>
                <c:pt idx="7360">
                  <c:v>13124.49</c:v>
                </c:pt>
                <c:pt idx="7361">
                  <c:v>13064.45</c:v>
                </c:pt>
                <c:pt idx="7362">
                  <c:v>13027.26</c:v>
                </c:pt>
                <c:pt idx="7363">
                  <c:v>12653.88</c:v>
                </c:pt>
                <c:pt idx="7364">
                  <c:v>12702.58</c:v>
                </c:pt>
                <c:pt idx="7365">
                  <c:v>12923.12</c:v>
                </c:pt>
                <c:pt idx="7366">
                  <c:v>12476.62</c:v>
                </c:pt>
                <c:pt idx="7367">
                  <c:v>12570.27</c:v>
                </c:pt>
                <c:pt idx="7368">
                  <c:v>12715.68</c:v>
                </c:pt>
                <c:pt idx="7369">
                  <c:v>12764.88</c:v>
                </c:pt>
                <c:pt idx="7370">
                  <c:v>12184.43</c:v>
                </c:pt>
                <c:pt idx="7371">
                  <c:v>12397.93</c:v>
                </c:pt>
                <c:pt idx="7372">
                  <c:v>11824.04</c:v>
                </c:pt>
                <c:pt idx="7373">
                  <c:v>12350.28</c:v>
                </c:pt>
                <c:pt idx="7374">
                  <c:v>12882.14</c:v>
                </c:pt>
                <c:pt idx="7375">
                  <c:v>12362.36</c:v>
                </c:pt>
                <c:pt idx="7376">
                  <c:v>12173.1</c:v>
                </c:pt>
                <c:pt idx="7377">
                  <c:v>12133.03</c:v>
                </c:pt>
                <c:pt idx="7378">
                  <c:v>12338.57</c:v>
                </c:pt>
                <c:pt idx="7379">
                  <c:v>12347.03</c:v>
                </c:pt>
                <c:pt idx="7380">
                  <c:v>11322.76</c:v>
                </c:pt>
                <c:pt idx="7381">
                  <c:v>11875.41</c:v>
                </c:pt>
                <c:pt idx="7382">
                  <c:v>11808.8</c:v>
                </c:pt>
                <c:pt idx="7383">
                  <c:v>11294.13</c:v>
                </c:pt>
                <c:pt idx="7384">
                  <c:v>11122.98</c:v>
                </c:pt>
                <c:pt idx="7385">
                  <c:v>10668.7</c:v>
                </c:pt>
                <c:pt idx="7386">
                  <c:v>10056.969999999999</c:v>
                </c:pt>
                <c:pt idx="7387">
                  <c:v>9926.42</c:v>
                </c:pt>
                <c:pt idx="7388">
                  <c:v>9187.94</c:v>
                </c:pt>
                <c:pt idx="7389">
                  <c:v>9120.7800000000007</c:v>
                </c:pt>
                <c:pt idx="7390">
                  <c:v>10160.65</c:v>
                </c:pt>
                <c:pt idx="7391">
                  <c:v>10065.43</c:v>
                </c:pt>
                <c:pt idx="7392">
                  <c:v>9160.41</c:v>
                </c:pt>
                <c:pt idx="7393">
                  <c:v>9549.42</c:v>
                </c:pt>
                <c:pt idx="7394">
                  <c:v>9514.3700000000008</c:v>
                </c:pt>
                <c:pt idx="7395">
                  <c:v>9943.89</c:v>
                </c:pt>
                <c:pt idx="7396">
                  <c:v>9650.98</c:v>
                </c:pt>
                <c:pt idx="7397">
                  <c:v>9080.8799999999992</c:v>
                </c:pt>
                <c:pt idx="7398">
                  <c:v>9111.35</c:v>
                </c:pt>
                <c:pt idx="7399">
                  <c:v>8806.2000000000007</c:v>
                </c:pt>
                <c:pt idx="7400">
                  <c:v>8502.4</c:v>
                </c:pt>
                <c:pt idx="7401">
                  <c:v>9340.94</c:v>
                </c:pt>
                <c:pt idx="7402">
                  <c:v>9313.92</c:v>
                </c:pt>
                <c:pt idx="7403">
                  <c:v>9584.9500000000007</c:v>
                </c:pt>
                <c:pt idx="7404">
                  <c:v>9768.64</c:v>
                </c:pt>
                <c:pt idx="7405">
                  <c:v>9750.14</c:v>
                </c:pt>
                <c:pt idx="7406">
                  <c:v>10105.200000000001</c:v>
                </c:pt>
                <c:pt idx="7407">
                  <c:v>9582.98</c:v>
                </c:pt>
                <c:pt idx="7408">
                  <c:v>9114.08</c:v>
                </c:pt>
                <c:pt idx="7409">
                  <c:v>9358.2999999999993</c:v>
                </c:pt>
                <c:pt idx="7410">
                  <c:v>9220.17</c:v>
                </c:pt>
                <c:pt idx="7411">
                  <c:v>9009.4599999999991</c:v>
                </c:pt>
                <c:pt idx="7412">
                  <c:v>8536.48</c:v>
                </c:pt>
                <c:pt idx="7413">
                  <c:v>9120.0499999999993</c:v>
                </c:pt>
                <c:pt idx="7414">
                  <c:v>8721.8799999999992</c:v>
                </c:pt>
                <c:pt idx="7415">
                  <c:v>8508.73</c:v>
                </c:pt>
                <c:pt idx="7416">
                  <c:v>8565.0400000000009</c:v>
                </c:pt>
                <c:pt idx="7417">
                  <c:v>8014.25</c:v>
                </c:pt>
                <c:pt idx="7418">
                  <c:v>7471.44</c:v>
                </c:pt>
                <c:pt idx="7419">
                  <c:v>7926.06</c:v>
                </c:pt>
                <c:pt idx="7420">
                  <c:v>8438.52</c:v>
                </c:pt>
                <c:pt idx="7421">
                  <c:v>8518.0300000000007</c:v>
                </c:pt>
                <c:pt idx="7422">
                  <c:v>8853.89</c:v>
                </c:pt>
                <c:pt idx="7423">
                  <c:v>8945.2199999999993</c:v>
                </c:pt>
                <c:pt idx="7424">
                  <c:v>8127.15</c:v>
                </c:pt>
                <c:pt idx="7425">
                  <c:v>8455.25</c:v>
                </c:pt>
                <c:pt idx="7426">
                  <c:v>8673.68</c:v>
                </c:pt>
                <c:pt idx="7427">
                  <c:v>8417.94</c:v>
                </c:pt>
                <c:pt idx="7428">
                  <c:v>8737.14</c:v>
                </c:pt>
                <c:pt idx="7429">
                  <c:v>9077.49</c:v>
                </c:pt>
                <c:pt idx="7430">
                  <c:v>8870.34</c:v>
                </c:pt>
                <c:pt idx="7431">
                  <c:v>8990</c:v>
                </c:pt>
                <c:pt idx="7432">
                  <c:v>8705.2099999999991</c:v>
                </c:pt>
                <c:pt idx="7433">
                  <c:v>8800.18</c:v>
                </c:pt>
                <c:pt idx="7434">
                  <c:v>8664.33</c:v>
                </c:pt>
                <c:pt idx="7435">
                  <c:v>9118.69</c:v>
                </c:pt>
                <c:pt idx="7436">
                  <c:v>9066.32</c:v>
                </c:pt>
                <c:pt idx="7437">
                  <c:v>8885.5300000000007</c:v>
                </c:pt>
                <c:pt idx="7438">
                  <c:v>8923.9699999999993</c:v>
                </c:pt>
                <c:pt idx="7439">
                  <c:v>8751.58</c:v>
                </c:pt>
                <c:pt idx="7440">
                  <c:v>8673.8799999999992</c:v>
                </c:pt>
                <c:pt idx="7441">
                  <c:v>8711.69</c:v>
                </c:pt>
                <c:pt idx="7442">
                  <c:v>8769.35</c:v>
                </c:pt>
                <c:pt idx="7443">
                  <c:v>8711.35</c:v>
                </c:pt>
                <c:pt idx="7444">
                  <c:v>8929.49</c:v>
                </c:pt>
                <c:pt idx="7445">
                  <c:v>9087.17</c:v>
                </c:pt>
                <c:pt idx="7446">
                  <c:v>9364.5499999999993</c:v>
                </c:pt>
                <c:pt idx="7447">
                  <c:v>9343.1299999999992</c:v>
                </c:pt>
                <c:pt idx="7448">
                  <c:v>9437.2999999999993</c:v>
                </c:pt>
                <c:pt idx="7449">
                  <c:v>9151.6200000000008</c:v>
                </c:pt>
                <c:pt idx="7450">
                  <c:v>9194.48</c:v>
                </c:pt>
                <c:pt idx="7451">
                  <c:v>8985.7999999999993</c:v>
                </c:pt>
                <c:pt idx="7452">
                  <c:v>8772.11</c:v>
                </c:pt>
                <c:pt idx="7453">
                  <c:v>8804.0400000000009</c:v>
                </c:pt>
                <c:pt idx="7454">
                  <c:v>8500.91</c:v>
                </c:pt>
                <c:pt idx="7455">
                  <c:v>8536.4699999999993</c:v>
                </c:pt>
                <c:pt idx="7456">
                  <c:v>8603.17</c:v>
                </c:pt>
                <c:pt idx="7457">
                  <c:v>8133.25</c:v>
                </c:pt>
                <c:pt idx="7458">
                  <c:v>8484.3700000000008</c:v>
                </c:pt>
                <c:pt idx="7459">
                  <c:v>8338.01</c:v>
                </c:pt>
                <c:pt idx="7460">
                  <c:v>8385.1299999999992</c:v>
                </c:pt>
                <c:pt idx="7461">
                  <c:v>8431.68</c:v>
                </c:pt>
                <c:pt idx="7462">
                  <c:v>8524.25</c:v>
                </c:pt>
                <c:pt idx="7463">
                  <c:v>8813.84</c:v>
                </c:pt>
                <c:pt idx="7464">
                  <c:v>8519.06</c:v>
                </c:pt>
                <c:pt idx="7465">
                  <c:v>8335.64</c:v>
                </c:pt>
                <c:pt idx="7466">
                  <c:v>8343.7800000000007</c:v>
                </c:pt>
                <c:pt idx="7467">
                  <c:v>8463.1299999999992</c:v>
                </c:pt>
                <c:pt idx="7468">
                  <c:v>8409.2900000000009</c:v>
                </c:pt>
                <c:pt idx="7469">
                  <c:v>8544.9</c:v>
                </c:pt>
                <c:pt idx="7470">
                  <c:v>8785.1</c:v>
                </c:pt>
                <c:pt idx="7471">
                  <c:v>8789.5</c:v>
                </c:pt>
                <c:pt idx="7472">
                  <c:v>8379.2900000000009</c:v>
                </c:pt>
                <c:pt idx="7473">
                  <c:v>8440.18</c:v>
                </c:pt>
                <c:pt idx="7474">
                  <c:v>8462.42</c:v>
                </c:pt>
                <c:pt idx="7475">
                  <c:v>8385.74</c:v>
                </c:pt>
                <c:pt idx="7476">
                  <c:v>8014.12</c:v>
                </c:pt>
                <c:pt idx="7477">
                  <c:v>7988.85</c:v>
                </c:pt>
                <c:pt idx="7478">
                  <c:v>7889.23</c:v>
                </c:pt>
                <c:pt idx="7479">
                  <c:v>7802.2</c:v>
                </c:pt>
                <c:pt idx="7480">
                  <c:v>7525.62</c:v>
                </c:pt>
                <c:pt idx="7481">
                  <c:v>7833.85</c:v>
                </c:pt>
                <c:pt idx="7482">
                  <c:v>7741.8</c:v>
                </c:pt>
                <c:pt idx="7483">
                  <c:v>7619.39</c:v>
                </c:pt>
                <c:pt idx="7484">
                  <c:v>7473.97</c:v>
                </c:pt>
                <c:pt idx="7485">
                  <c:v>7113.85</c:v>
                </c:pt>
                <c:pt idx="7486">
                  <c:v>7063.69</c:v>
                </c:pt>
                <c:pt idx="7487">
                  <c:v>7235.62</c:v>
                </c:pt>
                <c:pt idx="7488">
                  <c:v>6926.38</c:v>
                </c:pt>
                <c:pt idx="7489">
                  <c:v>6935.38</c:v>
                </c:pt>
                <c:pt idx="7490">
                  <c:v>6858.43</c:v>
                </c:pt>
                <c:pt idx="7491">
                  <c:v>7302.68</c:v>
                </c:pt>
                <c:pt idx="7492">
                  <c:v>7318.75</c:v>
                </c:pt>
                <c:pt idx="7493">
                  <c:v>7626.27</c:v>
                </c:pt>
                <c:pt idx="7494">
                  <c:v>7675.94</c:v>
                </c:pt>
                <c:pt idx="7495">
                  <c:v>7630.34</c:v>
                </c:pt>
                <c:pt idx="7496">
                  <c:v>7877.83</c:v>
                </c:pt>
                <c:pt idx="7497">
                  <c:v>8050.52</c:v>
                </c:pt>
                <c:pt idx="7498">
                  <c:v>7964.84</c:v>
                </c:pt>
                <c:pt idx="7499">
                  <c:v>7801.35</c:v>
                </c:pt>
                <c:pt idx="7500">
                  <c:v>8347.83</c:v>
                </c:pt>
                <c:pt idx="7501">
                  <c:v>8168.79</c:v>
                </c:pt>
                <c:pt idx="7502">
                  <c:v>8255.2000000000007</c:v>
                </c:pt>
                <c:pt idx="7503">
                  <c:v>8477.01</c:v>
                </c:pt>
                <c:pt idx="7504">
                  <c:v>8286.83</c:v>
                </c:pt>
                <c:pt idx="7505">
                  <c:v>8001.86</c:v>
                </c:pt>
                <c:pt idx="7506">
                  <c:v>8113.14</c:v>
                </c:pt>
                <c:pt idx="7507">
                  <c:v>8242.59</c:v>
                </c:pt>
                <c:pt idx="7508">
                  <c:v>8500.86</c:v>
                </c:pt>
                <c:pt idx="7509">
                  <c:v>8599.43</c:v>
                </c:pt>
                <c:pt idx="7510">
                  <c:v>8518.23</c:v>
                </c:pt>
                <c:pt idx="7511">
                  <c:v>8299.98</c:v>
                </c:pt>
                <c:pt idx="7512">
                  <c:v>8409.56</c:v>
                </c:pt>
                <c:pt idx="7513">
                  <c:v>8744.94</c:v>
                </c:pt>
                <c:pt idx="7514">
                  <c:v>8769.66</c:v>
                </c:pt>
                <c:pt idx="7515">
                  <c:v>8585.6299999999992</c:v>
                </c:pt>
                <c:pt idx="7516">
                  <c:v>8691.99</c:v>
                </c:pt>
                <c:pt idx="7517">
                  <c:v>8840.92</c:v>
                </c:pt>
                <c:pt idx="7518">
                  <c:v>8890.41</c:v>
                </c:pt>
                <c:pt idx="7519">
                  <c:v>8496.91</c:v>
                </c:pt>
                <c:pt idx="7520">
                  <c:v>8695.52</c:v>
                </c:pt>
                <c:pt idx="7521">
                  <c:v>8640.61</c:v>
                </c:pt>
                <c:pt idx="7522">
                  <c:v>8699.8700000000008</c:v>
                </c:pt>
                <c:pt idx="7523">
                  <c:v>8863.08</c:v>
                </c:pt>
                <c:pt idx="7524">
                  <c:v>8768.35</c:v>
                </c:pt>
                <c:pt idx="7525">
                  <c:v>8753.3799999999992</c:v>
                </c:pt>
                <c:pt idx="7526">
                  <c:v>8966.93</c:v>
                </c:pt>
                <c:pt idx="7527">
                  <c:v>8962.9599999999991</c:v>
                </c:pt>
                <c:pt idx="7528">
                  <c:v>8998.6299999999992</c:v>
                </c:pt>
                <c:pt idx="7529">
                  <c:v>9313.0300000000007</c:v>
                </c:pt>
                <c:pt idx="7530">
                  <c:v>9279.67</c:v>
                </c:pt>
                <c:pt idx="7531">
                  <c:v>9413.2099999999991</c:v>
                </c:pt>
                <c:pt idx="7532">
                  <c:v>9269.7800000000007</c:v>
                </c:pt>
                <c:pt idx="7533">
                  <c:v>9509.56</c:v>
                </c:pt>
                <c:pt idx="7534">
                  <c:v>9309.51</c:v>
                </c:pt>
                <c:pt idx="7535">
                  <c:v>9279.9599999999991</c:v>
                </c:pt>
                <c:pt idx="7536">
                  <c:v>8999.3700000000008</c:v>
                </c:pt>
                <c:pt idx="7537">
                  <c:v>9103.2800000000007</c:v>
                </c:pt>
                <c:pt idx="7538">
                  <c:v>9004.17</c:v>
                </c:pt>
                <c:pt idx="7539">
                  <c:v>9294.8700000000008</c:v>
                </c:pt>
                <c:pt idx="7540">
                  <c:v>9282.74</c:v>
                </c:pt>
                <c:pt idx="7541">
                  <c:v>9241.19</c:v>
                </c:pt>
                <c:pt idx="7542">
                  <c:v>9085.08</c:v>
                </c:pt>
                <c:pt idx="7543">
                  <c:v>9068.6</c:v>
                </c:pt>
                <c:pt idx="7544">
                  <c:v>9323.2900000000009</c:v>
                </c:pt>
                <c:pt idx="7545">
                  <c:v>9154.64</c:v>
                </c:pt>
                <c:pt idx="7546">
                  <c:v>9279.07</c:v>
                </c:pt>
                <c:pt idx="7547">
                  <c:v>9408.4599999999991</c:v>
                </c:pt>
                <c:pt idx="7548">
                  <c:v>9666.3700000000008</c:v>
                </c:pt>
                <c:pt idx="7549">
                  <c:v>9693.2800000000007</c:v>
                </c:pt>
                <c:pt idx="7550">
                  <c:v>9558.9500000000007</c:v>
                </c:pt>
                <c:pt idx="7551">
                  <c:v>9675.2099999999991</c:v>
                </c:pt>
                <c:pt idx="7552">
                  <c:v>9655.24</c:v>
                </c:pt>
                <c:pt idx="7553">
                  <c:v>9632.9599999999991</c:v>
                </c:pt>
                <c:pt idx="7554">
                  <c:v>9677.57</c:v>
                </c:pt>
                <c:pt idx="7555">
                  <c:v>9640.91</c:v>
                </c:pt>
                <c:pt idx="7556">
                  <c:v>9700.49</c:v>
                </c:pt>
                <c:pt idx="7557">
                  <c:v>9701.43</c:v>
                </c:pt>
                <c:pt idx="7558">
                  <c:v>9467.4</c:v>
                </c:pt>
                <c:pt idx="7559">
                  <c:v>9339.25</c:v>
                </c:pt>
                <c:pt idx="7560">
                  <c:v>9324.84</c:v>
                </c:pt>
                <c:pt idx="7561">
                  <c:v>9394.5499999999993</c:v>
                </c:pt>
                <c:pt idx="7562">
                  <c:v>9428.9699999999993</c:v>
                </c:pt>
                <c:pt idx="7563">
                  <c:v>9128.84</c:v>
                </c:pt>
                <c:pt idx="7564">
                  <c:v>9139.2900000000009</c:v>
                </c:pt>
                <c:pt idx="7565">
                  <c:v>9213.15</c:v>
                </c:pt>
                <c:pt idx="7566">
                  <c:v>9412.19</c:v>
                </c:pt>
                <c:pt idx="7567">
                  <c:v>9420.08</c:v>
                </c:pt>
                <c:pt idx="7568">
                  <c:v>9493.98</c:v>
                </c:pt>
                <c:pt idx="7569">
                  <c:v>9428.19</c:v>
                </c:pt>
                <c:pt idx="7570">
                  <c:v>9481.59</c:v>
                </c:pt>
                <c:pt idx="7571">
                  <c:v>9206.2900000000009</c:v>
                </c:pt>
                <c:pt idx="7572">
                  <c:v>9207.1299999999992</c:v>
                </c:pt>
                <c:pt idx="7573">
                  <c:v>9024.2999999999993</c:v>
                </c:pt>
                <c:pt idx="7574">
                  <c:v>9005.58</c:v>
                </c:pt>
                <c:pt idx="7575">
                  <c:v>9035.16</c:v>
                </c:pt>
                <c:pt idx="7576">
                  <c:v>9010.7199999999993</c:v>
                </c:pt>
                <c:pt idx="7577">
                  <c:v>9226.3700000000008</c:v>
                </c:pt>
                <c:pt idx="7578">
                  <c:v>9284.14</c:v>
                </c:pt>
                <c:pt idx="7579">
                  <c:v>9561.08</c:v>
                </c:pt>
                <c:pt idx="7580">
                  <c:v>9656.11</c:v>
                </c:pt>
                <c:pt idx="7581">
                  <c:v>9643.9599999999991</c:v>
                </c:pt>
                <c:pt idx="7582">
                  <c:v>9767.84</c:v>
                </c:pt>
                <c:pt idx="7583">
                  <c:v>9791.9</c:v>
                </c:pt>
                <c:pt idx="7584">
                  <c:v>9802.4599999999991</c:v>
                </c:pt>
                <c:pt idx="7585">
                  <c:v>10033.09</c:v>
                </c:pt>
                <c:pt idx="7586">
                  <c:v>10075.4</c:v>
                </c:pt>
                <c:pt idx="7587">
                  <c:v>10102.64</c:v>
                </c:pt>
                <c:pt idx="7588">
                  <c:v>10083.219999999999</c:v>
                </c:pt>
                <c:pt idx="7589">
                  <c:v>10025.99</c:v>
                </c:pt>
                <c:pt idx="7590">
                  <c:v>10156.74</c:v>
                </c:pt>
                <c:pt idx="7591">
                  <c:v>10158.61</c:v>
                </c:pt>
                <c:pt idx="7592">
                  <c:v>10332.4</c:v>
                </c:pt>
                <c:pt idx="7593">
                  <c:v>10367</c:v>
                </c:pt>
                <c:pt idx="7594">
                  <c:v>10343.5</c:v>
                </c:pt>
                <c:pt idx="7595">
                  <c:v>10268.49</c:v>
                </c:pt>
                <c:pt idx="7596">
                  <c:v>10429.08</c:v>
                </c:pt>
                <c:pt idx="7597">
                  <c:v>10386.74</c:v>
                </c:pt>
                <c:pt idx="7598">
                  <c:v>10261.09</c:v>
                </c:pt>
                <c:pt idx="7599">
                  <c:v>10377.4</c:v>
                </c:pt>
                <c:pt idx="7600">
                  <c:v>10454.780000000001</c:v>
                </c:pt>
                <c:pt idx="7601">
                  <c:v>10348.49</c:v>
                </c:pt>
                <c:pt idx="7602">
                  <c:v>10091.75</c:v>
                </c:pt>
                <c:pt idx="7603">
                  <c:v>10200.89</c:v>
                </c:pt>
                <c:pt idx="7604">
                  <c:v>10273.69</c:v>
                </c:pt>
                <c:pt idx="7605">
                  <c:v>10380.5</c:v>
                </c:pt>
                <c:pt idx="7606">
                  <c:v>10575.72</c:v>
                </c:pt>
                <c:pt idx="7607">
                  <c:v>10563.19</c:v>
                </c:pt>
                <c:pt idx="7608">
                  <c:v>10594.95</c:v>
                </c:pt>
                <c:pt idx="7609">
                  <c:v>10592.25</c:v>
                </c:pt>
                <c:pt idx="7610">
                  <c:v>10623.22</c:v>
                </c:pt>
                <c:pt idx="7611">
                  <c:v>10603.03</c:v>
                </c:pt>
                <c:pt idx="7612">
                  <c:v>10512.49</c:v>
                </c:pt>
                <c:pt idx="7613">
                  <c:v>10275.33</c:v>
                </c:pt>
                <c:pt idx="7614">
                  <c:v>10245.9</c:v>
                </c:pt>
                <c:pt idx="7615">
                  <c:v>10338.42</c:v>
                </c:pt>
                <c:pt idx="7616">
                  <c:v>10477.700000000001</c:v>
                </c:pt>
                <c:pt idx="7617">
                  <c:v>10579.17</c:v>
                </c:pt>
                <c:pt idx="7618">
                  <c:v>10673.99</c:v>
                </c:pt>
                <c:pt idx="7619">
                  <c:v>10790.74</c:v>
                </c:pt>
                <c:pt idx="7620">
                  <c:v>10781.82</c:v>
                </c:pt>
                <c:pt idx="7621">
                  <c:v>10853.66</c:v>
                </c:pt>
                <c:pt idx="7622">
                  <c:v>10899.86</c:v>
                </c:pt>
                <c:pt idx="7623">
                  <c:v>11073.94</c:v>
                </c:pt>
                <c:pt idx="7624">
                  <c:v>11040.13</c:v>
                </c:pt>
                <c:pt idx="7625">
                  <c:v>11062.95</c:v>
                </c:pt>
                <c:pt idx="7626">
                  <c:v>11033.44</c:v>
                </c:pt>
                <c:pt idx="7627">
                  <c:v>11113.95</c:v>
                </c:pt>
                <c:pt idx="7628">
                  <c:v>10996.5</c:v>
                </c:pt>
                <c:pt idx="7629">
                  <c:v>10871.9</c:v>
                </c:pt>
                <c:pt idx="7630">
                  <c:v>10804.6</c:v>
                </c:pt>
                <c:pt idx="7631">
                  <c:v>11003.18</c:v>
                </c:pt>
                <c:pt idx="7632">
                  <c:v>10987</c:v>
                </c:pt>
                <c:pt idx="7633">
                  <c:v>10945.17</c:v>
                </c:pt>
                <c:pt idx="7634">
                  <c:v>10653.05</c:v>
                </c:pt>
                <c:pt idx="7635">
                  <c:v>10599.75</c:v>
                </c:pt>
                <c:pt idx="7636">
                  <c:v>10765.75</c:v>
                </c:pt>
                <c:pt idx="7637">
                  <c:v>10916.09</c:v>
                </c:pt>
                <c:pt idx="7638">
                  <c:v>10948.68</c:v>
                </c:pt>
                <c:pt idx="7639">
                  <c:v>11038.08</c:v>
                </c:pt>
                <c:pt idx="7640">
                  <c:v>11108.14</c:v>
                </c:pt>
                <c:pt idx="7641">
                  <c:v>11145.39</c:v>
                </c:pt>
                <c:pt idx="7642">
                  <c:v>11121.9</c:v>
                </c:pt>
                <c:pt idx="7643">
                  <c:v>11312.02</c:v>
                </c:pt>
                <c:pt idx="7644">
                  <c:v>11355.49</c:v>
                </c:pt>
                <c:pt idx="7645">
                  <c:v>11256.69</c:v>
                </c:pt>
                <c:pt idx="7646">
                  <c:v>11368</c:v>
                </c:pt>
                <c:pt idx="7647">
                  <c:v>11282.09</c:v>
                </c:pt>
                <c:pt idx="7648">
                  <c:v>11184.63</c:v>
                </c:pt>
                <c:pt idx="7649">
                  <c:v>11297.81</c:v>
                </c:pt>
                <c:pt idx="7650">
                  <c:v>11160.87</c:v>
                </c:pt>
                <c:pt idx="7651">
                  <c:v>11021.82</c:v>
                </c:pt>
                <c:pt idx="7652">
                  <c:v>10969.9</c:v>
                </c:pt>
                <c:pt idx="7653">
                  <c:v>10720.04</c:v>
                </c:pt>
                <c:pt idx="7654">
                  <c:v>10965.56</c:v>
                </c:pt>
                <c:pt idx="7655">
                  <c:v>10655.73</c:v>
                </c:pt>
                <c:pt idx="7656">
                  <c:v>10715.87</c:v>
                </c:pt>
                <c:pt idx="7657">
                  <c:v>10765.77</c:v>
                </c:pt>
                <c:pt idx="7658">
                  <c:v>10769.19</c:v>
                </c:pt>
                <c:pt idx="7659">
                  <c:v>10984.41</c:v>
                </c:pt>
                <c:pt idx="7660">
                  <c:v>11010.87</c:v>
                </c:pt>
                <c:pt idx="7661">
                  <c:v>11247.69</c:v>
                </c:pt>
                <c:pt idx="7662">
                  <c:v>11245.23</c:v>
                </c:pt>
                <c:pt idx="7663">
                  <c:v>11299.66</c:v>
                </c:pt>
                <c:pt idx="7664">
                  <c:v>11179.45</c:v>
                </c:pt>
                <c:pt idx="7665">
                  <c:v>11241.92</c:v>
                </c:pt>
                <c:pt idx="7666">
                  <c:v>11427.15</c:v>
                </c:pt>
                <c:pt idx="7667">
                  <c:v>11429.19</c:v>
                </c:pt>
                <c:pt idx="7668">
                  <c:v>11428.15</c:v>
                </c:pt>
                <c:pt idx="7669">
                  <c:v>11254.92</c:v>
                </c:pt>
                <c:pt idx="7670">
                  <c:v>11228.87</c:v>
                </c:pt>
                <c:pt idx="7671">
                  <c:v>11373.64</c:v>
                </c:pt>
                <c:pt idx="7672">
                  <c:v>11361.63</c:v>
                </c:pt>
                <c:pt idx="7673">
                  <c:v>11413.91</c:v>
                </c:pt>
                <c:pt idx="7674">
                  <c:v>11209.53</c:v>
                </c:pt>
                <c:pt idx="7675">
                  <c:v>11249.13</c:v>
                </c:pt>
                <c:pt idx="7676">
                  <c:v>11391.05</c:v>
                </c:pt>
                <c:pt idx="7677">
                  <c:v>11412.32</c:v>
                </c:pt>
                <c:pt idx="7678">
                  <c:v>11313.49</c:v>
                </c:pt>
                <c:pt idx="7679">
                  <c:v>11396.71</c:v>
                </c:pt>
                <c:pt idx="7680">
                  <c:v>11375.56</c:v>
                </c:pt>
                <c:pt idx="7681">
                  <c:v>11264.23</c:v>
                </c:pt>
                <c:pt idx="7682">
                  <c:v>11298.08</c:v>
                </c:pt>
                <c:pt idx="7683">
                  <c:v>11354.76</c:v>
                </c:pt>
                <c:pt idx="7684">
                  <c:v>11403.89</c:v>
                </c:pt>
                <c:pt idx="7685">
                  <c:v>11499.85</c:v>
                </c:pt>
                <c:pt idx="7686">
                  <c:v>11444.36</c:v>
                </c:pt>
                <c:pt idx="7687">
                  <c:v>11470.91</c:v>
                </c:pt>
                <c:pt idx="7688">
                  <c:v>11338.83</c:v>
                </c:pt>
                <c:pt idx="7689">
                  <c:v>11411.92</c:v>
                </c:pt>
                <c:pt idx="7690">
                  <c:v>11531.74</c:v>
                </c:pt>
                <c:pt idx="7691">
                  <c:v>11582.11</c:v>
                </c:pt>
                <c:pt idx="7692">
                  <c:v>11625.34</c:v>
                </c:pt>
                <c:pt idx="7693">
                  <c:v>11686.61</c:v>
                </c:pt>
                <c:pt idx="7694">
                  <c:v>11695.04</c:v>
                </c:pt>
                <c:pt idx="7695">
                  <c:v>11678.42</c:v>
                </c:pt>
                <c:pt idx="7696">
                  <c:v>11664.85</c:v>
                </c:pt>
                <c:pt idx="7697">
                  <c:v>11561.72</c:v>
                </c:pt>
                <c:pt idx="7698">
                  <c:v>11756.71</c:v>
                </c:pt>
                <c:pt idx="7699">
                  <c:v>11793.3</c:v>
                </c:pt>
                <c:pt idx="7700">
                  <c:v>11803.97</c:v>
                </c:pt>
                <c:pt idx="7701">
                  <c:v>11850.73</c:v>
                </c:pt>
                <c:pt idx="7702">
                  <c:v>11889.31</c:v>
                </c:pt>
                <c:pt idx="7703">
                  <c:v>11906.34</c:v>
                </c:pt>
                <c:pt idx="7704">
                  <c:v>11777.29</c:v>
                </c:pt>
                <c:pt idx="7705">
                  <c:v>11879.84</c:v>
                </c:pt>
                <c:pt idx="7706">
                  <c:v>11908.27</c:v>
                </c:pt>
                <c:pt idx="7707">
                  <c:v>11777.17</c:v>
                </c:pt>
                <c:pt idx="7708">
                  <c:v>11928.81</c:v>
                </c:pt>
                <c:pt idx="7709">
                  <c:v>11807.52</c:v>
                </c:pt>
                <c:pt idx="7710">
                  <c:v>11599.32</c:v>
                </c:pt>
                <c:pt idx="7711">
                  <c:v>11348.59</c:v>
                </c:pt>
                <c:pt idx="7712">
                  <c:v>11393.23</c:v>
                </c:pt>
                <c:pt idx="7713">
                  <c:v>11343.63</c:v>
                </c:pt>
                <c:pt idx="7714">
                  <c:v>11399.45</c:v>
                </c:pt>
                <c:pt idx="7715">
                  <c:v>11264.29</c:v>
                </c:pt>
                <c:pt idx="7716">
                  <c:v>11151.23</c:v>
                </c:pt>
                <c:pt idx="7717">
                  <c:v>11310.52</c:v>
                </c:pt>
                <c:pt idx="7718">
                  <c:v>11448.49</c:v>
                </c:pt>
                <c:pt idx="7719">
                  <c:v>11386.33</c:v>
                </c:pt>
                <c:pt idx="7720">
                  <c:v>11025.13</c:v>
                </c:pt>
                <c:pt idx="7721">
                  <c:v>11057.36</c:v>
                </c:pt>
                <c:pt idx="7722">
                  <c:v>10966.74</c:v>
                </c:pt>
                <c:pt idx="7723">
                  <c:v>11107.88</c:v>
                </c:pt>
                <c:pt idx="7724">
                  <c:v>11084.29</c:v>
                </c:pt>
                <c:pt idx="7725">
                  <c:v>11208.79</c:v>
                </c:pt>
                <c:pt idx="7726">
                  <c:v>11201.57</c:v>
                </c:pt>
                <c:pt idx="7727">
                  <c:v>11401.54</c:v>
                </c:pt>
                <c:pt idx="7728">
                  <c:v>11456.37</c:v>
                </c:pt>
                <c:pt idx="7729">
                  <c:v>11527.63</c:v>
                </c:pt>
                <c:pt idx="7730">
                  <c:v>11556.11</c:v>
                </c:pt>
                <c:pt idx="7731">
                  <c:v>11549.14</c:v>
                </c:pt>
                <c:pt idx="7732">
                  <c:v>11407.94</c:v>
                </c:pt>
                <c:pt idx="7733">
                  <c:v>11511.89</c:v>
                </c:pt>
                <c:pt idx="7734">
                  <c:v>11496.91</c:v>
                </c:pt>
                <c:pt idx="7735">
                  <c:v>11512.41</c:v>
                </c:pt>
                <c:pt idx="7736">
                  <c:v>11649</c:v>
                </c:pt>
                <c:pt idx="7737">
                  <c:v>11687.61</c:v>
                </c:pt>
                <c:pt idx="7738">
                  <c:v>11694.7</c:v>
                </c:pt>
                <c:pt idx="7739">
                  <c:v>11735.93</c:v>
                </c:pt>
                <c:pt idx="7740">
                  <c:v>11906.56</c:v>
                </c:pt>
                <c:pt idx="7741">
                  <c:v>11912.57</c:v>
                </c:pt>
                <c:pt idx="7742">
                  <c:v>11936.34</c:v>
                </c:pt>
                <c:pt idx="7743">
                  <c:v>11998.46</c:v>
                </c:pt>
                <c:pt idx="7744">
                  <c:v>12046.42</c:v>
                </c:pt>
                <c:pt idx="7745">
                  <c:v>12047.87</c:v>
                </c:pt>
                <c:pt idx="7746">
                  <c:v>12042.89</c:v>
                </c:pt>
                <c:pt idx="7747">
                  <c:v>12139.22</c:v>
                </c:pt>
                <c:pt idx="7748">
                  <c:v>12210.45</c:v>
                </c:pt>
                <c:pt idx="7749">
                  <c:v>12195.09</c:v>
                </c:pt>
                <c:pt idx="7750">
                  <c:v>12116.66</c:v>
                </c:pt>
                <c:pt idx="7751">
                  <c:v>12196.22</c:v>
                </c:pt>
                <c:pt idx="7752">
                  <c:v>12287.44</c:v>
                </c:pt>
                <c:pt idx="7753">
                  <c:v>12217.45</c:v>
                </c:pt>
                <c:pt idx="7754">
                  <c:v>12185.25</c:v>
                </c:pt>
                <c:pt idx="7755">
                  <c:v>12191.07</c:v>
                </c:pt>
                <c:pt idx="7756">
                  <c:v>12262.38</c:v>
                </c:pt>
                <c:pt idx="7757">
                  <c:v>12265.72</c:v>
                </c:pt>
                <c:pt idx="7758">
                  <c:v>12222.29</c:v>
                </c:pt>
                <c:pt idx="7759">
                  <c:v>12314.16</c:v>
                </c:pt>
                <c:pt idx="7760">
                  <c:v>12435.37</c:v>
                </c:pt>
                <c:pt idx="7761">
                  <c:v>12464.59</c:v>
                </c:pt>
                <c:pt idx="7762">
                  <c:v>12394.9</c:v>
                </c:pt>
                <c:pt idx="7763">
                  <c:v>12431.43</c:v>
                </c:pt>
                <c:pt idx="7764">
                  <c:v>12515.66</c:v>
                </c:pt>
                <c:pt idx="7765">
                  <c:v>12541.88</c:v>
                </c:pt>
                <c:pt idx="7766">
                  <c:v>12554.24</c:v>
                </c:pt>
                <c:pt idx="7767">
                  <c:v>12708.08</c:v>
                </c:pt>
                <c:pt idx="7768">
                  <c:v>12715.81</c:v>
                </c:pt>
                <c:pt idx="7769">
                  <c:v>12517.59</c:v>
                </c:pt>
                <c:pt idx="7770">
                  <c:v>12551.71</c:v>
                </c:pt>
                <c:pt idx="7771">
                  <c:v>12667.99</c:v>
                </c:pt>
                <c:pt idx="7772">
                  <c:v>12666.82</c:v>
                </c:pt>
                <c:pt idx="7773">
                  <c:v>12717.12</c:v>
                </c:pt>
                <c:pt idx="7774">
                  <c:v>12813.79</c:v>
                </c:pt>
                <c:pt idx="7775">
                  <c:v>12763.4</c:v>
                </c:pt>
                <c:pt idx="7776">
                  <c:v>12461.27</c:v>
                </c:pt>
                <c:pt idx="7777">
                  <c:v>12526.85</c:v>
                </c:pt>
                <c:pt idx="7778">
                  <c:v>12700.37</c:v>
                </c:pt>
                <c:pt idx="7779">
                  <c:v>12477.32</c:v>
                </c:pt>
                <c:pt idx="7780">
                  <c:v>12650.02</c:v>
                </c:pt>
                <c:pt idx="7781">
                  <c:v>12333.43</c:v>
                </c:pt>
                <c:pt idx="7782">
                  <c:v>12230.16</c:v>
                </c:pt>
                <c:pt idx="7783">
                  <c:v>11824.01</c:v>
                </c:pt>
                <c:pt idx="7784">
                  <c:v>11620.68</c:v>
                </c:pt>
                <c:pt idx="7785">
                  <c:v>12148.67</c:v>
                </c:pt>
                <c:pt idx="7786">
                  <c:v>12125.24</c:v>
                </c:pt>
                <c:pt idx="7787">
                  <c:v>12318.41</c:v>
                </c:pt>
                <c:pt idx="7788">
                  <c:v>12180.28</c:v>
                </c:pt>
                <c:pt idx="7789">
                  <c:v>11941.02</c:v>
                </c:pt>
                <c:pt idx="7790">
                  <c:v>11950.03</c:v>
                </c:pt>
                <c:pt idx="7791">
                  <c:v>11775.6</c:v>
                </c:pt>
                <c:pt idx="7792">
                  <c:v>11698.44</c:v>
                </c:pt>
                <c:pt idx="7793">
                  <c:v>11225.7</c:v>
                </c:pt>
                <c:pt idx="7794">
                  <c:v>11396.4</c:v>
                </c:pt>
                <c:pt idx="7795">
                  <c:v>11257.14</c:v>
                </c:pt>
                <c:pt idx="7796">
                  <c:v>11255.71</c:v>
                </c:pt>
                <c:pt idx="7797">
                  <c:v>11219.71</c:v>
                </c:pt>
                <c:pt idx="7798">
                  <c:v>11606.26</c:v>
                </c:pt>
                <c:pt idx="7799">
                  <c:v>11466.3</c:v>
                </c:pt>
                <c:pt idx="7800">
                  <c:v>11245.8</c:v>
                </c:pt>
                <c:pt idx="7801">
                  <c:v>11540.54</c:v>
                </c:pt>
                <c:pt idx="7802">
                  <c:v>11603.19</c:v>
                </c:pt>
                <c:pt idx="7803">
                  <c:v>11185.97</c:v>
                </c:pt>
                <c:pt idx="7804">
                  <c:v>11014.6</c:v>
                </c:pt>
                <c:pt idx="7805">
                  <c:v>11113.24</c:v>
                </c:pt>
                <c:pt idx="7806">
                  <c:v>11066.8</c:v>
                </c:pt>
                <c:pt idx="7807">
                  <c:v>11397.78</c:v>
                </c:pt>
                <c:pt idx="7808">
                  <c:v>11465.92</c:v>
                </c:pt>
                <c:pt idx="7809">
                  <c:v>11461.49</c:v>
                </c:pt>
                <c:pt idx="7810">
                  <c:v>11733.09</c:v>
                </c:pt>
                <c:pt idx="7811">
                  <c:v>11717.04</c:v>
                </c:pt>
                <c:pt idx="7812">
                  <c:v>11725.47</c:v>
                </c:pt>
                <c:pt idx="7813">
                  <c:v>11737.5</c:v>
                </c:pt>
                <c:pt idx="7814">
                  <c:v>11682.74</c:v>
                </c:pt>
                <c:pt idx="7815">
                  <c:v>11486.54</c:v>
                </c:pt>
                <c:pt idx="7816">
                  <c:v>11455.4</c:v>
                </c:pt>
                <c:pt idx="7817">
                  <c:v>11264.12</c:v>
                </c:pt>
                <c:pt idx="7818">
                  <c:v>11324.4</c:v>
                </c:pt>
                <c:pt idx="7819">
                  <c:v>11296.03</c:v>
                </c:pt>
                <c:pt idx="7820">
                  <c:v>10929.58</c:v>
                </c:pt>
                <c:pt idx="7821">
                  <c:v>10823.31</c:v>
                </c:pt>
                <c:pt idx="7822">
                  <c:v>10783</c:v>
                </c:pt>
                <c:pt idx="7823">
                  <c:v>10721.87</c:v>
                </c:pt>
                <c:pt idx="7824">
                  <c:v>10751.72</c:v>
                </c:pt>
                <c:pt idx="7825">
                  <c:v>11095.3</c:v>
                </c:pt>
                <c:pt idx="7826">
                  <c:v>11203.46</c:v>
                </c:pt>
                <c:pt idx="7827">
                  <c:v>11296.38</c:v>
                </c:pt>
                <c:pt idx="7828">
                  <c:v>11284.13</c:v>
                </c:pt>
                <c:pt idx="7829">
                  <c:v>11483.96</c:v>
                </c:pt>
                <c:pt idx="7830">
                  <c:v>11477.73</c:v>
                </c:pt>
                <c:pt idx="7831">
                  <c:v>11479.11</c:v>
                </c:pt>
                <c:pt idx="7832">
                  <c:v>11140.7</c:v>
                </c:pt>
                <c:pt idx="7833">
                  <c:v>11205.67</c:v>
                </c:pt>
                <c:pt idx="7834">
                  <c:v>11347.41</c:v>
                </c:pt>
                <c:pt idx="7835">
                  <c:v>11197.2</c:v>
                </c:pt>
                <c:pt idx="7836">
                  <c:v>11466.18</c:v>
                </c:pt>
                <c:pt idx="7837">
                  <c:v>11583.83</c:v>
                </c:pt>
                <c:pt idx="7838">
                  <c:v>11727.34</c:v>
                </c:pt>
                <c:pt idx="7839">
                  <c:v>11697.61</c:v>
                </c:pt>
                <c:pt idx="7840">
                  <c:v>11602.84</c:v>
                </c:pt>
                <c:pt idx="7841">
                  <c:v>11558.55</c:v>
                </c:pt>
                <c:pt idx="7842">
                  <c:v>11568.57</c:v>
                </c:pt>
                <c:pt idx="7843">
                  <c:v>11809.33</c:v>
                </c:pt>
                <c:pt idx="7844">
                  <c:v>11743.25</c:v>
                </c:pt>
                <c:pt idx="7845">
                  <c:v>11827.51</c:v>
                </c:pt>
                <c:pt idx="7846">
                  <c:v>11797.93</c:v>
                </c:pt>
                <c:pt idx="7847">
                  <c:v>11754.68</c:v>
                </c:pt>
                <c:pt idx="7848">
                  <c:v>11827.03</c:v>
                </c:pt>
                <c:pt idx="7849">
                  <c:v>11730.91</c:v>
                </c:pt>
                <c:pt idx="7850">
                  <c:v>11384.29</c:v>
                </c:pt>
                <c:pt idx="7851">
                  <c:v>11326.06</c:v>
                </c:pt>
                <c:pt idx="7852">
                  <c:v>11275.53</c:v>
                </c:pt>
                <c:pt idx="7853">
                  <c:v>11288.2</c:v>
                </c:pt>
                <c:pt idx="7854">
                  <c:v>11435.54</c:v>
                </c:pt>
                <c:pt idx="7855">
                  <c:v>11456.24</c:v>
                </c:pt>
                <c:pt idx="7856">
                  <c:v>11255.87</c:v>
                </c:pt>
                <c:pt idx="7857">
                  <c:v>11224.4</c:v>
                </c:pt>
                <c:pt idx="7858">
                  <c:v>11167.37</c:v>
                </c:pt>
                <c:pt idx="7859">
                  <c:v>11006.1</c:v>
                </c:pt>
                <c:pt idx="7860">
                  <c:v>11056.58</c:v>
                </c:pt>
                <c:pt idx="7861">
                  <c:v>10973</c:v>
                </c:pt>
                <c:pt idx="7862">
                  <c:v>11170.03</c:v>
                </c:pt>
                <c:pt idx="7863">
                  <c:v>10996.55</c:v>
                </c:pt>
                <c:pt idx="7864">
                  <c:v>11001.12</c:v>
                </c:pt>
                <c:pt idx="7865">
                  <c:v>11332.15</c:v>
                </c:pt>
                <c:pt idx="7866">
                  <c:v>11443.72</c:v>
                </c:pt>
                <c:pt idx="7867">
                  <c:v>11596.5</c:v>
                </c:pt>
                <c:pt idx="7868">
                  <c:v>11453.93</c:v>
                </c:pt>
                <c:pt idx="7869">
                  <c:v>11525.39</c:v>
                </c:pt>
                <c:pt idx="7870">
                  <c:v>11572.61</c:v>
                </c:pt>
                <c:pt idx="7871">
                  <c:v>11625.08</c:v>
                </c:pt>
                <c:pt idx="7872">
                  <c:v>11771.59</c:v>
                </c:pt>
                <c:pt idx="7873">
                  <c:v>11762.8</c:v>
                </c:pt>
                <c:pt idx="7874">
                  <c:v>11804.46</c:v>
                </c:pt>
                <c:pt idx="7875">
                  <c:v>11792.59</c:v>
                </c:pt>
                <c:pt idx="7876">
                  <c:v>11811.39</c:v>
                </c:pt>
                <c:pt idx="7877">
                  <c:v>12002.65</c:v>
                </c:pt>
                <c:pt idx="7878">
                  <c:v>11962.43</c:v>
                </c:pt>
                <c:pt idx="7879">
                  <c:v>11897.85</c:v>
                </c:pt>
                <c:pt idx="7880">
                  <c:v>11800.22</c:v>
                </c:pt>
                <c:pt idx="7881">
                  <c:v>12062.79</c:v>
                </c:pt>
                <c:pt idx="7882">
                  <c:v>12004.67</c:v>
                </c:pt>
                <c:pt idx="7883">
                  <c:v>12071.62</c:v>
                </c:pt>
                <c:pt idx="7884">
                  <c:v>12051.81</c:v>
                </c:pt>
                <c:pt idx="7885">
                  <c:v>12020.91</c:v>
                </c:pt>
                <c:pt idx="7886">
                  <c:v>12072.57</c:v>
                </c:pt>
                <c:pt idx="7887">
                  <c:v>11970.81</c:v>
                </c:pt>
                <c:pt idx="7888">
                  <c:v>12223.03</c:v>
                </c:pt>
                <c:pt idx="7889">
                  <c:v>12200.14</c:v>
                </c:pt>
                <c:pt idx="7890">
                  <c:v>12183.04</c:v>
                </c:pt>
                <c:pt idx="7891">
                  <c:v>12271.15</c:v>
                </c:pt>
                <c:pt idx="7892">
                  <c:v>12275.55</c:v>
                </c:pt>
                <c:pt idx="7893">
                  <c:v>12323.47</c:v>
                </c:pt>
                <c:pt idx="7894">
                  <c:v>12422.38</c:v>
                </c:pt>
                <c:pt idx="7895">
                  <c:v>12376.08</c:v>
                </c:pt>
                <c:pt idx="7896">
                  <c:v>12399.98</c:v>
                </c:pt>
                <c:pt idx="7897">
                  <c:v>12486.95</c:v>
                </c:pt>
                <c:pt idx="7898">
                  <c:v>12279.64</c:v>
                </c:pt>
                <c:pt idx="7899">
                  <c:v>12412.21</c:v>
                </c:pt>
                <c:pt idx="7900">
                  <c:v>12423.93</c:v>
                </c:pt>
                <c:pt idx="7901">
                  <c:v>12465.44</c:v>
                </c:pt>
                <c:pt idx="7902">
                  <c:v>12502.41</c:v>
                </c:pt>
                <c:pt idx="7903">
                  <c:v>12505.97</c:v>
                </c:pt>
                <c:pt idx="7904">
                  <c:v>12473.52</c:v>
                </c:pt>
                <c:pt idx="7905">
                  <c:v>12478.95</c:v>
                </c:pt>
                <c:pt idx="7906">
                  <c:v>12489.09</c:v>
                </c:pt>
                <c:pt idx="7907">
                  <c:v>12492.85</c:v>
                </c:pt>
                <c:pt idx="7908">
                  <c:v>12606.54</c:v>
                </c:pt>
                <c:pt idx="7909">
                  <c:v>12649.37</c:v>
                </c:pt>
                <c:pt idx="7910">
                  <c:v>12893.7</c:v>
                </c:pt>
                <c:pt idx="7911">
                  <c:v>12947.71</c:v>
                </c:pt>
                <c:pt idx="7912">
                  <c:v>12928.27</c:v>
                </c:pt>
                <c:pt idx="7913">
                  <c:v>12818.16</c:v>
                </c:pt>
                <c:pt idx="7914">
                  <c:v>12886.32</c:v>
                </c:pt>
                <c:pt idx="7915">
                  <c:v>12839.79</c:v>
                </c:pt>
                <c:pt idx="7916">
                  <c:v>12674.65</c:v>
                </c:pt>
                <c:pt idx="7917">
                  <c:v>12662.12</c:v>
                </c:pt>
                <c:pt idx="7918">
                  <c:v>12450.59</c:v>
                </c:pt>
                <c:pt idx="7919">
                  <c:v>12463.27</c:v>
                </c:pt>
                <c:pt idx="7920">
                  <c:v>12655.55</c:v>
                </c:pt>
                <c:pt idx="7921">
                  <c:v>12697.8</c:v>
                </c:pt>
                <c:pt idx="7922">
                  <c:v>12695.1</c:v>
                </c:pt>
                <c:pt idx="7923">
                  <c:v>12521.67</c:v>
                </c:pt>
                <c:pt idx="7924">
                  <c:v>12721.42</c:v>
                </c:pt>
                <c:pt idx="7925">
                  <c:v>12635.99</c:v>
                </c:pt>
                <c:pt idx="7926">
                  <c:v>12615.82</c:v>
                </c:pt>
                <c:pt idx="7927">
                  <c:v>12541.05</c:v>
                </c:pt>
                <c:pt idx="7928">
                  <c:v>12801.64</c:v>
                </c:pt>
                <c:pt idx="7929">
                  <c:v>12956.26</c:v>
                </c:pt>
                <c:pt idx="7930">
                  <c:v>13002.11</c:v>
                </c:pt>
                <c:pt idx="7931">
                  <c:v>12998.41</c:v>
                </c:pt>
                <c:pt idx="7932">
                  <c:v>13009.05</c:v>
                </c:pt>
                <c:pt idx="7933">
                  <c:v>13039.23</c:v>
                </c:pt>
                <c:pt idx="7934">
                  <c:v>13088.69</c:v>
                </c:pt>
                <c:pt idx="7935">
                  <c:v>13175.94</c:v>
                </c:pt>
                <c:pt idx="7936">
                  <c:v>13165.91</c:v>
                </c:pt>
                <c:pt idx="7937">
                  <c:v>13169.84</c:v>
                </c:pt>
                <c:pt idx="7938">
                  <c:v>13098.5</c:v>
                </c:pt>
                <c:pt idx="7939">
                  <c:v>13183.81</c:v>
                </c:pt>
                <c:pt idx="7940">
                  <c:v>13203.03</c:v>
                </c:pt>
                <c:pt idx="7941">
                  <c:v>13239.73</c:v>
                </c:pt>
                <c:pt idx="7942">
                  <c:v>13331.86</c:v>
                </c:pt>
                <c:pt idx="7943">
                  <c:v>13371.96</c:v>
                </c:pt>
                <c:pt idx="7944">
                  <c:v>13348.74</c:v>
                </c:pt>
                <c:pt idx="7945">
                  <c:v>13363.67</c:v>
                </c:pt>
                <c:pt idx="7946">
                  <c:v>13365.27</c:v>
                </c:pt>
                <c:pt idx="7947">
                  <c:v>13387.36</c:v>
                </c:pt>
                <c:pt idx="7948">
                  <c:v>13373.86</c:v>
                </c:pt>
                <c:pt idx="7949">
                  <c:v>13360.13</c:v>
                </c:pt>
                <c:pt idx="7950">
                  <c:v>13519.24</c:v>
                </c:pt>
                <c:pt idx="7951">
                  <c:v>13474.58</c:v>
                </c:pt>
                <c:pt idx="7952">
                  <c:v>13554.28</c:v>
                </c:pt>
                <c:pt idx="7953">
                  <c:v>13526.14</c:v>
                </c:pt>
                <c:pt idx="7954">
                  <c:v>13501.17</c:v>
                </c:pt>
                <c:pt idx="7955">
                  <c:v>13496.26</c:v>
                </c:pt>
                <c:pt idx="7956">
                  <c:v>13549.89</c:v>
                </c:pt>
                <c:pt idx="7957">
                  <c:v>13665.8</c:v>
                </c:pt>
                <c:pt idx="7958">
                  <c:v>13644.44</c:v>
                </c:pt>
                <c:pt idx="7959">
                  <c:v>13741.39</c:v>
                </c:pt>
                <c:pt idx="7960">
                  <c:v>13766.75</c:v>
                </c:pt>
                <c:pt idx="7961">
                  <c:v>13592.45</c:v>
                </c:pt>
                <c:pt idx="7962">
                  <c:v>13550.42</c:v>
                </c:pt>
                <c:pt idx="7963">
                  <c:v>13563.96</c:v>
                </c:pt>
                <c:pt idx="7964">
                  <c:v>13650.16</c:v>
                </c:pt>
                <c:pt idx="7965">
                  <c:v>13652.88</c:v>
                </c:pt>
                <c:pt idx="7966">
                  <c:v>13737.29</c:v>
                </c:pt>
                <c:pt idx="7967">
                  <c:v>13772.83</c:v>
                </c:pt>
                <c:pt idx="7968">
                  <c:v>13516.6</c:v>
                </c:pt>
                <c:pt idx="7969">
                  <c:v>13617.53</c:v>
                </c:pt>
                <c:pt idx="7970">
                  <c:v>13848.16</c:v>
                </c:pt>
                <c:pt idx="7971">
                  <c:v>13812.39</c:v>
                </c:pt>
                <c:pt idx="7972">
                  <c:v>13846.98</c:v>
                </c:pt>
                <c:pt idx="7973">
                  <c:v>13882.7</c:v>
                </c:pt>
                <c:pt idx="7974">
                  <c:v>13979.17</c:v>
                </c:pt>
                <c:pt idx="7975">
                  <c:v>14039.37</c:v>
                </c:pt>
                <c:pt idx="7976">
                  <c:v>13995.83</c:v>
                </c:pt>
                <c:pt idx="7977">
                  <c:v>14015.6</c:v>
                </c:pt>
                <c:pt idx="7978">
                  <c:v>14105.78</c:v>
                </c:pt>
                <c:pt idx="7979">
                  <c:v>14148.34</c:v>
                </c:pt>
                <c:pt idx="7980">
                  <c:v>14095.18</c:v>
                </c:pt>
                <c:pt idx="7981">
                  <c:v>14188.89</c:v>
                </c:pt>
                <c:pt idx="7982">
                  <c:v>14238.15</c:v>
                </c:pt>
                <c:pt idx="7983">
                  <c:v>14257.34</c:v>
                </c:pt>
                <c:pt idx="7984">
                  <c:v>13946.73</c:v>
                </c:pt>
                <c:pt idx="7985">
                  <c:v>13838.11</c:v>
                </c:pt>
                <c:pt idx="7986">
                  <c:v>13836.94</c:v>
                </c:pt>
                <c:pt idx="7987">
                  <c:v>14008.26</c:v>
                </c:pt>
                <c:pt idx="7988">
                  <c:v>14072.16</c:v>
                </c:pt>
                <c:pt idx="7989">
                  <c:v>13845.3</c:v>
                </c:pt>
                <c:pt idx="7990">
                  <c:v>13877.56</c:v>
                </c:pt>
                <c:pt idx="7991">
                  <c:v>14118.61</c:v>
                </c:pt>
                <c:pt idx="7992">
                  <c:v>14020.99</c:v>
                </c:pt>
                <c:pt idx="7993">
                  <c:v>13886.07</c:v>
                </c:pt>
                <c:pt idx="7994">
                  <c:v>14014.86</c:v>
                </c:pt>
                <c:pt idx="7995">
                  <c:v>13987.38</c:v>
                </c:pt>
                <c:pt idx="7996">
                  <c:v>13715.73</c:v>
                </c:pt>
                <c:pt idx="7997">
                  <c:v>13807.62</c:v>
                </c:pt>
                <c:pt idx="7998">
                  <c:v>13724.69</c:v>
                </c:pt>
                <c:pt idx="7999">
                  <c:v>13580.58</c:v>
                </c:pt>
                <c:pt idx="8000">
                  <c:v>13344.87</c:v>
                </c:pt>
                <c:pt idx="8001">
                  <c:v>13497.95</c:v>
                </c:pt>
                <c:pt idx="8002">
                  <c:v>13560.82</c:v>
                </c:pt>
                <c:pt idx="8003">
                  <c:v>13779.34</c:v>
                </c:pt>
                <c:pt idx="8004">
                  <c:v>13728.48</c:v>
                </c:pt>
                <c:pt idx="8005">
                  <c:v>13764.85</c:v>
                </c:pt>
                <c:pt idx="8006">
                  <c:v>13894.75</c:v>
                </c:pt>
                <c:pt idx="8007">
                  <c:v>13949.38</c:v>
                </c:pt>
                <c:pt idx="8008">
                  <c:v>13904.55</c:v>
                </c:pt>
                <c:pt idx="8009">
                  <c:v>14003.19</c:v>
                </c:pt>
                <c:pt idx="8010">
                  <c:v>14114.06</c:v>
                </c:pt>
                <c:pt idx="8011">
                  <c:v>14101.29</c:v>
                </c:pt>
                <c:pt idx="8012">
                  <c:v>14174.51</c:v>
                </c:pt>
                <c:pt idx="8013">
                  <c:v>14183.72</c:v>
                </c:pt>
                <c:pt idx="8014">
                  <c:v>14193.07</c:v>
                </c:pt>
                <c:pt idx="8015">
                  <c:v>14216.49</c:v>
                </c:pt>
                <c:pt idx="8016">
                  <c:v>14185.96</c:v>
                </c:pt>
                <c:pt idx="8017">
                  <c:v>14117.71</c:v>
                </c:pt>
                <c:pt idx="8018">
                  <c:v>14063.96</c:v>
                </c:pt>
                <c:pt idx="8019">
                  <c:v>13945.41</c:v>
                </c:pt>
                <c:pt idx="8020">
                  <c:v>13958.91</c:v>
                </c:pt>
                <c:pt idx="8021">
                  <c:v>13962.17</c:v>
                </c:pt>
                <c:pt idx="8022">
                  <c:v>14025.37</c:v>
                </c:pt>
                <c:pt idx="8023">
                  <c:v>13862.56</c:v>
                </c:pt>
                <c:pt idx="8024">
                  <c:v>13932.09</c:v>
                </c:pt>
                <c:pt idx="8025">
                  <c:v>14134.47</c:v>
                </c:pt>
                <c:pt idx="8026">
                  <c:v>14215.36</c:v>
                </c:pt>
                <c:pt idx="8027">
                  <c:v>14195.92</c:v>
                </c:pt>
                <c:pt idx="8028">
                  <c:v>14321.38</c:v>
                </c:pt>
                <c:pt idx="8029">
                  <c:v>14410.25</c:v>
                </c:pt>
                <c:pt idx="8030">
                  <c:v>14458.04</c:v>
                </c:pt>
                <c:pt idx="8031">
                  <c:v>14495.43</c:v>
                </c:pt>
                <c:pt idx="8032">
                  <c:v>14450.1</c:v>
                </c:pt>
                <c:pt idx="8033">
                  <c:v>14374.38</c:v>
                </c:pt>
                <c:pt idx="8034">
                  <c:v>14264.17</c:v>
                </c:pt>
                <c:pt idx="8035">
                  <c:v>14148.08</c:v>
                </c:pt>
                <c:pt idx="8036">
                  <c:v>14206.93</c:v>
                </c:pt>
                <c:pt idx="8037">
                  <c:v>14284.33</c:v>
                </c:pt>
                <c:pt idx="8038">
                  <c:v>14408.54</c:v>
                </c:pt>
                <c:pt idx="8039">
                  <c:v>14242.04</c:v>
                </c:pt>
                <c:pt idx="8040">
                  <c:v>14312.07</c:v>
                </c:pt>
                <c:pt idx="8041">
                  <c:v>14186.94</c:v>
                </c:pt>
                <c:pt idx="8042">
                  <c:v>14079.73</c:v>
                </c:pt>
                <c:pt idx="8043">
                  <c:v>14060.67</c:v>
                </c:pt>
                <c:pt idx="8044">
                  <c:v>14205.13</c:v>
                </c:pt>
                <c:pt idx="8045">
                  <c:v>14236.93</c:v>
                </c:pt>
                <c:pt idx="8046">
                  <c:v>14135.09</c:v>
                </c:pt>
                <c:pt idx="8047">
                  <c:v>13953.52</c:v>
                </c:pt>
                <c:pt idx="8048">
                  <c:v>13936.69</c:v>
                </c:pt>
                <c:pt idx="8049">
                  <c:v>13998.91</c:v>
                </c:pt>
                <c:pt idx="8050">
                  <c:v>14073.89</c:v>
                </c:pt>
                <c:pt idx="8051">
                  <c:v>14140.42</c:v>
                </c:pt>
                <c:pt idx="8052">
                  <c:v>14287.49</c:v>
                </c:pt>
                <c:pt idx="8053">
                  <c:v>13952.11</c:v>
                </c:pt>
                <c:pt idx="8054">
                  <c:v>13937.99</c:v>
                </c:pt>
                <c:pt idx="8055">
                  <c:v>13792.84</c:v>
                </c:pt>
                <c:pt idx="8056">
                  <c:v>13626.39</c:v>
                </c:pt>
                <c:pt idx="8057">
                  <c:v>13624.65</c:v>
                </c:pt>
                <c:pt idx="8058">
                  <c:v>13548.7</c:v>
                </c:pt>
                <c:pt idx="8059">
                  <c:v>13647.44</c:v>
                </c:pt>
                <c:pt idx="8060">
                  <c:v>13457.62</c:v>
                </c:pt>
                <c:pt idx="8061">
                  <c:v>13453.11</c:v>
                </c:pt>
                <c:pt idx="8062">
                  <c:v>13635.27</c:v>
                </c:pt>
                <c:pt idx="8063">
                  <c:v>13403.26</c:v>
                </c:pt>
                <c:pt idx="8064">
                  <c:v>13416.66</c:v>
                </c:pt>
                <c:pt idx="8065">
                  <c:v>13448.38</c:v>
                </c:pt>
                <c:pt idx="8066">
                  <c:v>13526.94</c:v>
                </c:pt>
                <c:pt idx="8067">
                  <c:v>13731.91</c:v>
                </c:pt>
                <c:pt idx="8068">
                  <c:v>13649.24</c:v>
                </c:pt>
                <c:pt idx="8069">
                  <c:v>13625.7</c:v>
                </c:pt>
                <c:pt idx="8070">
                  <c:v>13480.56</c:v>
                </c:pt>
                <c:pt idx="8071">
                  <c:v>13597.7</c:v>
                </c:pt>
                <c:pt idx="8072">
                  <c:v>13779.07</c:v>
                </c:pt>
                <c:pt idx="8073">
                  <c:v>13890.66</c:v>
                </c:pt>
                <c:pt idx="8074">
                  <c:v>14023.07</c:v>
                </c:pt>
                <c:pt idx="8075">
                  <c:v>14226.49</c:v>
                </c:pt>
                <c:pt idx="8076">
                  <c:v>14218.33</c:v>
                </c:pt>
                <c:pt idx="8077">
                  <c:v>14242.4</c:v>
                </c:pt>
                <c:pt idx="8078">
                  <c:v>14399.28</c:v>
                </c:pt>
                <c:pt idx="8079">
                  <c:v>14306.54</c:v>
                </c:pt>
                <c:pt idx="8080">
                  <c:v>14033.86</c:v>
                </c:pt>
                <c:pt idx="8081">
                  <c:v>13972.98</c:v>
                </c:pt>
                <c:pt idx="8082">
                  <c:v>14028.34</c:v>
                </c:pt>
                <c:pt idx="8083">
                  <c:v>13912.96</c:v>
                </c:pt>
                <c:pt idx="8084">
                  <c:v>14000.73</c:v>
                </c:pt>
                <c:pt idx="8085">
                  <c:v>13868.34</c:v>
                </c:pt>
                <c:pt idx="8086">
                  <c:v>14105.88</c:v>
                </c:pt>
                <c:pt idx="8087">
                  <c:v>14091.64</c:v>
                </c:pt>
                <c:pt idx="8088">
                  <c:v>14269.8</c:v>
                </c:pt>
                <c:pt idx="8089">
                  <c:v>14290.9</c:v>
                </c:pt>
                <c:pt idx="8090">
                  <c:v>14194.24</c:v>
                </c:pt>
                <c:pt idx="8091">
                  <c:v>14128.34</c:v>
                </c:pt>
                <c:pt idx="8092">
                  <c:v>13820.03</c:v>
                </c:pt>
                <c:pt idx="8093">
                  <c:v>13778.36</c:v>
                </c:pt>
                <c:pt idx="8094">
                  <c:v>13701.74</c:v>
                </c:pt>
                <c:pt idx="8095">
                  <c:v>13647.33</c:v>
                </c:pt>
                <c:pt idx="8096">
                  <c:v>13283.24</c:v>
                </c:pt>
                <c:pt idx="8097">
                  <c:v>13352.27</c:v>
                </c:pt>
                <c:pt idx="8098">
                  <c:v>12677.98</c:v>
                </c:pt>
                <c:pt idx="8099">
                  <c:v>12622.8</c:v>
                </c:pt>
                <c:pt idx="8100">
                  <c:v>11730.87</c:v>
                </c:pt>
                <c:pt idx="8101">
                  <c:v>12336.97</c:v>
                </c:pt>
                <c:pt idx="8102">
                  <c:v>11817.22</c:v>
                </c:pt>
                <c:pt idx="8103">
                  <c:v>12371.96</c:v>
                </c:pt>
                <c:pt idx="8104">
                  <c:v>12431.56</c:v>
                </c:pt>
                <c:pt idx="8105">
                  <c:v>12715.2</c:v>
                </c:pt>
                <c:pt idx="8106">
                  <c:v>12576.3</c:v>
                </c:pt>
                <c:pt idx="8107">
                  <c:v>12573.69</c:v>
                </c:pt>
                <c:pt idx="8108">
                  <c:v>11988.67</c:v>
                </c:pt>
                <c:pt idx="8109">
                  <c:v>11802.12</c:v>
                </c:pt>
                <c:pt idx="8110">
                  <c:v>11794.53</c:v>
                </c:pt>
                <c:pt idx="8111">
                  <c:v>12216.43</c:v>
                </c:pt>
                <c:pt idx="8112">
                  <c:v>12377.41</c:v>
                </c:pt>
                <c:pt idx="8113">
                  <c:v>12165.6</c:v>
                </c:pt>
                <c:pt idx="8114">
                  <c:v>12375.81</c:v>
                </c:pt>
                <c:pt idx="8115">
                  <c:v>12760.99</c:v>
                </c:pt>
                <c:pt idx="8116">
                  <c:v>12799.82</c:v>
                </c:pt>
                <c:pt idx="8117">
                  <c:v>12856.31</c:v>
                </c:pt>
                <c:pt idx="8118">
                  <c:v>12684.51</c:v>
                </c:pt>
                <c:pt idx="8119">
                  <c:v>12350.44</c:v>
                </c:pt>
                <c:pt idx="8120">
                  <c:v>12262.58</c:v>
                </c:pt>
                <c:pt idx="8121">
                  <c:v>12636.42</c:v>
                </c:pt>
                <c:pt idx="8122">
                  <c:v>12489.91</c:v>
                </c:pt>
                <c:pt idx="8123">
                  <c:v>12159.43</c:v>
                </c:pt>
                <c:pt idx="8124">
                  <c:v>12240.72</c:v>
                </c:pt>
                <c:pt idx="8125">
                  <c:v>12369.23</c:v>
                </c:pt>
                <c:pt idx="8126">
                  <c:v>12543.89</c:v>
                </c:pt>
                <c:pt idx="8127">
                  <c:v>12747.32</c:v>
                </c:pt>
                <c:pt idx="8128">
                  <c:v>12802.12</c:v>
                </c:pt>
                <c:pt idx="8129">
                  <c:v>12674.23</c:v>
                </c:pt>
                <c:pt idx="8130">
                  <c:v>12619.9</c:v>
                </c:pt>
                <c:pt idx="8131">
                  <c:v>12243.97</c:v>
                </c:pt>
                <c:pt idx="8132">
                  <c:v>11842.1</c:v>
                </c:pt>
                <c:pt idx="8133">
                  <c:v>11927.01</c:v>
                </c:pt>
                <c:pt idx="8134">
                  <c:v>12191.89</c:v>
                </c:pt>
                <c:pt idx="8135">
                  <c:v>12341</c:v>
                </c:pt>
                <c:pt idx="8136">
                  <c:v>12049.51</c:v>
                </c:pt>
                <c:pt idx="8137">
                  <c:v>12145.07</c:v>
                </c:pt>
                <c:pt idx="8138">
                  <c:v>11842.12</c:v>
                </c:pt>
                <c:pt idx="8139">
                  <c:v>11459.36</c:v>
                </c:pt>
                <c:pt idx="8140">
                  <c:v>11765.43</c:v>
                </c:pt>
                <c:pt idx="8141">
                  <c:v>11977.96</c:v>
                </c:pt>
                <c:pt idx="8142">
                  <c:v>12213.94</c:v>
                </c:pt>
                <c:pt idx="8143">
                  <c:v>12085.12</c:v>
                </c:pt>
                <c:pt idx="8144">
                  <c:v>12504.38</c:v>
                </c:pt>
                <c:pt idx="8145">
                  <c:v>12519.54</c:v>
                </c:pt>
                <c:pt idx="8146">
                  <c:v>12654.59</c:v>
                </c:pt>
                <c:pt idx="8147">
                  <c:v>12627.82</c:v>
                </c:pt>
                <c:pt idx="8148">
                  <c:v>12850.36</c:v>
                </c:pt>
                <c:pt idx="8149">
                  <c:v>12582.7</c:v>
                </c:pt>
                <c:pt idx="8150">
                  <c:v>12854.19</c:v>
                </c:pt>
                <c:pt idx="8151">
                  <c:v>12676.51</c:v>
                </c:pt>
                <c:pt idx="8152">
                  <c:v>12732.72</c:v>
                </c:pt>
                <c:pt idx="8153">
                  <c:v>12976.47</c:v>
                </c:pt>
                <c:pt idx="8154">
                  <c:v>13188.31</c:v>
                </c:pt>
                <c:pt idx="8155">
                  <c:v>12911.02</c:v>
                </c:pt>
                <c:pt idx="8156">
                  <c:v>13057.68</c:v>
                </c:pt>
                <c:pt idx="8157">
                  <c:v>13520.56</c:v>
                </c:pt>
                <c:pt idx="8158">
                  <c:v>13518.98</c:v>
                </c:pt>
                <c:pt idx="8159">
                  <c:v>13191.07</c:v>
                </c:pt>
                <c:pt idx="8160">
                  <c:v>12811.13</c:v>
                </c:pt>
                <c:pt idx="8161">
                  <c:v>13029.39</c:v>
                </c:pt>
                <c:pt idx="8162">
                  <c:v>13280.13</c:v>
                </c:pt>
                <c:pt idx="8163">
                  <c:v>13210.81</c:v>
                </c:pt>
                <c:pt idx="8164">
                  <c:v>13270.15</c:v>
                </c:pt>
                <c:pt idx="8165">
                  <c:v>13421.86</c:v>
                </c:pt>
                <c:pt idx="8166">
                  <c:v>12914.16</c:v>
                </c:pt>
                <c:pt idx="8167">
                  <c:v>13017.08</c:v>
                </c:pt>
                <c:pt idx="8168">
                  <c:v>13276.22</c:v>
                </c:pt>
                <c:pt idx="8169">
                  <c:v>13151.95</c:v>
                </c:pt>
                <c:pt idx="8170">
                  <c:v>13222.8</c:v>
                </c:pt>
                <c:pt idx="8171">
                  <c:v>13006.28</c:v>
                </c:pt>
                <c:pt idx="8172">
                  <c:v>12791.32</c:v>
                </c:pt>
                <c:pt idx="8173">
                  <c:v>12785.45</c:v>
                </c:pt>
                <c:pt idx="8174">
                  <c:v>12546.4</c:v>
                </c:pt>
                <c:pt idx="8175">
                  <c:v>12488.63</c:v>
                </c:pt>
                <c:pt idx="8176">
                  <c:v>12200.48</c:v>
                </c:pt>
                <c:pt idx="8177">
                  <c:v>12158.94</c:v>
                </c:pt>
                <c:pt idx="8178">
                  <c:v>12533.42</c:v>
                </c:pt>
                <c:pt idx="8179">
                  <c:v>12551.31</c:v>
                </c:pt>
                <c:pt idx="8180">
                  <c:v>13101.21</c:v>
                </c:pt>
                <c:pt idx="8181">
                  <c:v>13071.87</c:v>
                </c:pt>
                <c:pt idx="8182">
                  <c:v>13080.04</c:v>
                </c:pt>
                <c:pt idx="8183">
                  <c:v>13221.87</c:v>
                </c:pt>
                <c:pt idx="8184">
                  <c:v>13227.15</c:v>
                </c:pt>
                <c:pt idx="8185">
                  <c:v>13246.42</c:v>
                </c:pt>
                <c:pt idx="8186">
                  <c:v>12950.07</c:v>
                </c:pt>
                <c:pt idx="8187">
                  <c:v>13186.3</c:v>
                </c:pt>
                <c:pt idx="8188">
                  <c:v>12990.3</c:v>
                </c:pt>
                <c:pt idx="8189">
                  <c:v>12852.12</c:v>
                </c:pt>
                <c:pt idx="8190">
                  <c:v>12698.39</c:v>
                </c:pt>
                <c:pt idx="8191">
                  <c:v>12750.64</c:v>
                </c:pt>
                <c:pt idx="8192">
                  <c:v>12811.41</c:v>
                </c:pt>
                <c:pt idx="8193">
                  <c:v>12646.54</c:v>
                </c:pt>
                <c:pt idx="8194">
                  <c:v>13032.3</c:v>
                </c:pt>
                <c:pt idx="8195">
                  <c:v>13056.77</c:v>
                </c:pt>
                <c:pt idx="8196">
                  <c:v>13163.52</c:v>
                </c:pt>
                <c:pt idx="8197">
                  <c:v>13274.05</c:v>
                </c:pt>
                <c:pt idx="8198">
                  <c:v>13280.86</c:v>
                </c:pt>
                <c:pt idx="8199">
                  <c:v>13100.96</c:v>
                </c:pt>
                <c:pt idx="8200">
                  <c:v>13242.43</c:v>
                </c:pt>
                <c:pt idx="8201">
                  <c:v>13189.93</c:v>
                </c:pt>
                <c:pt idx="8202">
                  <c:v>13386.45</c:v>
                </c:pt>
                <c:pt idx="8203">
                  <c:v>13377.23</c:v>
                </c:pt>
                <c:pt idx="8204">
                  <c:v>13429.23</c:v>
                </c:pt>
                <c:pt idx="8205">
                  <c:v>13398.89</c:v>
                </c:pt>
                <c:pt idx="8206">
                  <c:v>13431.75</c:v>
                </c:pt>
                <c:pt idx="8207">
                  <c:v>13561.67</c:v>
                </c:pt>
                <c:pt idx="8208">
                  <c:v>13578.54</c:v>
                </c:pt>
                <c:pt idx="8209">
                  <c:v>13616.14</c:v>
                </c:pt>
                <c:pt idx="8210">
                  <c:v>13546.91</c:v>
                </c:pt>
                <c:pt idx="8211">
                  <c:v>13593.7</c:v>
                </c:pt>
                <c:pt idx="8212">
                  <c:v>13756.32</c:v>
                </c:pt>
                <c:pt idx="8213">
                  <c:v>13828.75</c:v>
                </c:pt>
                <c:pt idx="8214">
                  <c:v>13834.14</c:v>
                </c:pt>
                <c:pt idx="8215">
                  <c:v>13837.4</c:v>
                </c:pt>
                <c:pt idx="8216">
                  <c:v>13843.12</c:v>
                </c:pt>
                <c:pt idx="8217">
                  <c:v>13968.07</c:v>
                </c:pt>
                <c:pt idx="8218">
                  <c:v>13891.43</c:v>
                </c:pt>
                <c:pt idx="8219">
                  <c:v>13891.16</c:v>
                </c:pt>
                <c:pt idx="8220">
                  <c:v>13844.69</c:v>
                </c:pt>
                <c:pt idx="8221">
                  <c:v>13839.11</c:v>
                </c:pt>
                <c:pt idx="8222">
                  <c:v>13990.02</c:v>
                </c:pt>
                <c:pt idx="8223">
                  <c:v>14015.25</c:v>
                </c:pt>
                <c:pt idx="8224">
                  <c:v>14231.81</c:v>
                </c:pt>
                <c:pt idx="8225">
                  <c:v>14225.56</c:v>
                </c:pt>
                <c:pt idx="8226">
                  <c:v>14246.75</c:v>
                </c:pt>
                <c:pt idx="8227">
                  <c:v>14275.23</c:v>
                </c:pt>
                <c:pt idx="8228">
                  <c:v>14294.59</c:v>
                </c:pt>
                <c:pt idx="8229">
                  <c:v>14186.29</c:v>
                </c:pt>
                <c:pt idx="8230">
                  <c:v>14290.97</c:v>
                </c:pt>
                <c:pt idx="8231">
                  <c:v>14273.87</c:v>
                </c:pt>
                <c:pt idx="8232">
                  <c:v>14201.59</c:v>
                </c:pt>
                <c:pt idx="8233">
                  <c:v>14377.37</c:v>
                </c:pt>
                <c:pt idx="8234">
                  <c:v>14400.48</c:v>
                </c:pt>
                <c:pt idx="8235">
                  <c:v>14388.28</c:v>
                </c:pt>
                <c:pt idx="8236">
                  <c:v>14331.99</c:v>
                </c:pt>
                <c:pt idx="8237">
                  <c:v>14413.08</c:v>
                </c:pt>
                <c:pt idx="8238">
                  <c:v>14434.07</c:v>
                </c:pt>
                <c:pt idx="8239">
                  <c:v>14450.4</c:v>
                </c:pt>
                <c:pt idx="8240">
                  <c:v>14481.42</c:v>
                </c:pt>
                <c:pt idx="8241">
                  <c:v>14400.51</c:v>
                </c:pt>
                <c:pt idx="8242">
                  <c:v>14493.52</c:v>
                </c:pt>
                <c:pt idx="8243">
                  <c:v>14426.32</c:v>
                </c:pt>
                <c:pt idx="8244">
                  <c:v>14372.52</c:v>
                </c:pt>
                <c:pt idx="8245">
                  <c:v>14139.13</c:v>
                </c:pt>
                <c:pt idx="8246">
                  <c:v>14248.8</c:v>
                </c:pt>
                <c:pt idx="8247">
                  <c:v>14389.69</c:v>
                </c:pt>
                <c:pt idx="8248">
                  <c:v>14459.45</c:v>
                </c:pt>
                <c:pt idx="8249">
                  <c:v>14448.85</c:v>
                </c:pt>
                <c:pt idx="8250">
                  <c:v>14709.25</c:v>
                </c:pt>
                <c:pt idx="8251">
                  <c:v>14669.57</c:v>
                </c:pt>
                <c:pt idx="8252">
                  <c:v>14763.36</c:v>
                </c:pt>
                <c:pt idx="8253">
                  <c:v>14774.45</c:v>
                </c:pt>
                <c:pt idx="8254">
                  <c:v>14839.23</c:v>
                </c:pt>
                <c:pt idx="8255">
                  <c:v>14779.69</c:v>
                </c:pt>
                <c:pt idx="8256">
                  <c:v>14762.87</c:v>
                </c:pt>
                <c:pt idx="8257">
                  <c:v>14650.06</c:v>
                </c:pt>
                <c:pt idx="8258">
                  <c:v>14707.74</c:v>
                </c:pt>
                <c:pt idx="8259">
                  <c:v>14913.43</c:v>
                </c:pt>
                <c:pt idx="8260">
                  <c:v>14864.57</c:v>
                </c:pt>
                <c:pt idx="8261">
                  <c:v>14786.43</c:v>
                </c:pt>
                <c:pt idx="8262">
                  <c:v>14760.52</c:v>
                </c:pt>
                <c:pt idx="8263">
                  <c:v>14805.55</c:v>
                </c:pt>
                <c:pt idx="8264">
                  <c:v>14916.89</c:v>
                </c:pt>
                <c:pt idx="8265">
                  <c:v>14865.02</c:v>
                </c:pt>
                <c:pt idx="8266">
                  <c:v>14698.35</c:v>
                </c:pt>
                <c:pt idx="8267">
                  <c:v>14690.14</c:v>
                </c:pt>
                <c:pt idx="8268">
                  <c:v>14514.38</c:v>
                </c:pt>
                <c:pt idx="8269">
                  <c:v>14245.78</c:v>
                </c:pt>
                <c:pt idx="8270">
                  <c:v>14366.92</c:v>
                </c:pt>
                <c:pt idx="8271">
                  <c:v>14574.41</c:v>
                </c:pt>
                <c:pt idx="8272">
                  <c:v>14398.38</c:v>
                </c:pt>
                <c:pt idx="8273">
                  <c:v>14386.9</c:v>
                </c:pt>
                <c:pt idx="8274">
                  <c:v>14603.73</c:v>
                </c:pt>
                <c:pt idx="8275">
                  <c:v>14542.42</c:v>
                </c:pt>
                <c:pt idx="8276">
                  <c:v>14467.65</c:v>
                </c:pt>
                <c:pt idx="8277">
                  <c:v>14488.16</c:v>
                </c:pt>
                <c:pt idx="8278">
                  <c:v>14350.91</c:v>
                </c:pt>
                <c:pt idx="8279">
                  <c:v>14397.15</c:v>
                </c:pt>
                <c:pt idx="8280">
                  <c:v>14599.64</c:v>
                </c:pt>
                <c:pt idx="8281">
                  <c:v>14704.86</c:v>
                </c:pt>
                <c:pt idx="8282">
                  <c:v>14755.96</c:v>
                </c:pt>
                <c:pt idx="8283">
                  <c:v>14689.85</c:v>
                </c:pt>
                <c:pt idx="8284">
                  <c:v>14760.15</c:v>
                </c:pt>
                <c:pt idx="8285">
                  <c:v>14737.03</c:v>
                </c:pt>
                <c:pt idx="8286">
                  <c:v>14599.52</c:v>
                </c:pt>
                <c:pt idx="8287">
                  <c:v>14366.49</c:v>
                </c:pt>
                <c:pt idx="8288">
                  <c:v>14374.13</c:v>
                </c:pt>
                <c:pt idx="8289">
                  <c:v>14312.27</c:v>
                </c:pt>
                <c:pt idx="8290">
                  <c:v>14221.33</c:v>
                </c:pt>
                <c:pt idx="8291">
                  <c:v>14258.4</c:v>
                </c:pt>
                <c:pt idx="8292">
                  <c:v>14217.93</c:v>
                </c:pt>
                <c:pt idx="8293">
                  <c:v>14052.53</c:v>
                </c:pt>
                <c:pt idx="8294">
                  <c:v>13979.5</c:v>
                </c:pt>
                <c:pt idx="8295">
                  <c:v>13912.61</c:v>
                </c:pt>
                <c:pt idx="8296">
                  <c:v>13677.67</c:v>
                </c:pt>
                <c:pt idx="8297">
                  <c:v>13558.78</c:v>
                </c:pt>
                <c:pt idx="8298">
                  <c:v>13798.25</c:v>
                </c:pt>
                <c:pt idx="8299">
                  <c:v>13800.71</c:v>
                </c:pt>
                <c:pt idx="8300">
                  <c:v>13835.62</c:v>
                </c:pt>
                <c:pt idx="8301">
                  <c:v>13852.43</c:v>
                </c:pt>
                <c:pt idx="8302">
                  <c:v>13829.99</c:v>
                </c:pt>
                <c:pt idx="8303">
                  <c:v>13988.62</c:v>
                </c:pt>
                <c:pt idx="8304">
                  <c:v>13772.3</c:v>
                </c:pt>
                <c:pt idx="8305">
                  <c:v>13740.37</c:v>
                </c:pt>
                <c:pt idx="8306">
                  <c:v>13383.24</c:v>
                </c:pt>
                <c:pt idx="8307">
                  <c:v>13371.87</c:v>
                </c:pt>
                <c:pt idx="8308">
                  <c:v>13470.29</c:v>
                </c:pt>
                <c:pt idx="8309">
                  <c:v>13781.13</c:v>
                </c:pt>
                <c:pt idx="8310">
                  <c:v>13762.32</c:v>
                </c:pt>
                <c:pt idx="8311">
                  <c:v>13878.13</c:v>
                </c:pt>
                <c:pt idx="8312">
                  <c:v>13682.38</c:v>
                </c:pt>
                <c:pt idx="8313">
                  <c:v>13837.41</c:v>
                </c:pt>
                <c:pt idx="8314">
                  <c:v>13726.91</c:v>
                </c:pt>
                <c:pt idx="8315">
                  <c:v>13867.48</c:v>
                </c:pt>
                <c:pt idx="8316">
                  <c:v>14010.58</c:v>
                </c:pt>
                <c:pt idx="8317">
                  <c:v>14043.1</c:v>
                </c:pt>
                <c:pt idx="8318">
                  <c:v>14196.45</c:v>
                </c:pt>
                <c:pt idx="8319">
                  <c:v>14175.65</c:v>
                </c:pt>
                <c:pt idx="8320">
                  <c:v>13855.96</c:v>
                </c:pt>
                <c:pt idx="8321">
                  <c:v>13962.19</c:v>
                </c:pt>
                <c:pt idx="8322">
                  <c:v>13736.01</c:v>
                </c:pt>
                <c:pt idx="8323">
                  <c:v>13808.9</c:v>
                </c:pt>
                <c:pt idx="8324">
                  <c:v>13934.67</c:v>
                </c:pt>
                <c:pt idx="8325">
                  <c:v>13907.03</c:v>
                </c:pt>
                <c:pt idx="8326">
                  <c:v>14258.42</c:v>
                </c:pt>
                <c:pt idx="8327">
                  <c:v>14310.77</c:v>
                </c:pt>
                <c:pt idx="8328">
                  <c:v>14417.9</c:v>
                </c:pt>
                <c:pt idx="8329">
                  <c:v>14365.13</c:v>
                </c:pt>
                <c:pt idx="8330">
                  <c:v>14226.77</c:v>
                </c:pt>
                <c:pt idx="8331">
                  <c:v>14196</c:v>
                </c:pt>
                <c:pt idx="8332">
                  <c:v>14074.79</c:v>
                </c:pt>
                <c:pt idx="8333">
                  <c:v>14064.18</c:v>
                </c:pt>
                <c:pt idx="8334">
                  <c:v>13999.21</c:v>
                </c:pt>
                <c:pt idx="8335">
                  <c:v>14221.6</c:v>
                </c:pt>
                <c:pt idx="8336">
                  <c:v>14180.84</c:v>
                </c:pt>
                <c:pt idx="8337">
                  <c:v>14278.26</c:v>
                </c:pt>
                <c:pt idx="8338">
                  <c:v>14371.84</c:v>
                </c:pt>
                <c:pt idx="8339">
                  <c:v>14403.99</c:v>
                </c:pt>
                <c:pt idx="8340">
                  <c:v>14257.71</c:v>
                </c:pt>
                <c:pt idx="8341">
                  <c:v>14118.91</c:v>
                </c:pt>
                <c:pt idx="8342">
                  <c:v>13982.39</c:v>
                </c:pt>
                <c:pt idx="8343">
                  <c:v>13980.87</c:v>
                </c:pt>
                <c:pt idx="8344">
                  <c:v>14190.58</c:v>
                </c:pt>
                <c:pt idx="8345">
                  <c:v>14457.19</c:v>
                </c:pt>
                <c:pt idx="8346">
                  <c:v>14439.97</c:v>
                </c:pt>
                <c:pt idx="8347">
                  <c:v>14370.33</c:v>
                </c:pt>
                <c:pt idx="8348">
                  <c:v>14298.94</c:v>
                </c:pt>
                <c:pt idx="8349">
                  <c:v>14200.18</c:v>
                </c:pt>
                <c:pt idx="8350">
                  <c:v>14473.15</c:v>
                </c:pt>
                <c:pt idx="8351">
                  <c:v>14519.92</c:v>
                </c:pt>
                <c:pt idx="8352">
                  <c:v>14602.28</c:v>
                </c:pt>
                <c:pt idx="8353">
                  <c:v>14604.26</c:v>
                </c:pt>
                <c:pt idx="8354">
                  <c:v>14617.92</c:v>
                </c:pt>
                <c:pt idx="8355">
                  <c:v>14643.27</c:v>
                </c:pt>
                <c:pt idx="8356">
                  <c:v>14622.36</c:v>
                </c:pt>
                <c:pt idx="8357">
                  <c:v>14614.86</c:v>
                </c:pt>
                <c:pt idx="8358">
                  <c:v>14651.1</c:v>
                </c:pt>
                <c:pt idx="8359">
                  <c:v>14756.26</c:v>
                </c:pt>
                <c:pt idx="8360">
                  <c:v>14793.92</c:v>
                </c:pt>
                <c:pt idx="8361">
                  <c:v>14784.42</c:v>
                </c:pt>
                <c:pt idx="8362">
                  <c:v>14738.37</c:v>
                </c:pt>
                <c:pt idx="8363">
                  <c:v>14736.82</c:v>
                </c:pt>
                <c:pt idx="8364">
                  <c:v>14624.04</c:v>
                </c:pt>
                <c:pt idx="8365">
                  <c:v>14708.32</c:v>
                </c:pt>
                <c:pt idx="8366">
                  <c:v>14701.34</c:v>
                </c:pt>
                <c:pt idx="8367">
                  <c:v>14705.68</c:v>
                </c:pt>
                <c:pt idx="8368">
                  <c:v>14722.84</c:v>
                </c:pt>
                <c:pt idx="8369">
                  <c:v>14606.98</c:v>
                </c:pt>
                <c:pt idx="8370">
                  <c:v>14680.9</c:v>
                </c:pt>
                <c:pt idx="8371">
                  <c:v>14693.03</c:v>
                </c:pt>
                <c:pt idx="8372">
                  <c:v>14682.65</c:v>
                </c:pt>
                <c:pt idx="8373">
                  <c:v>14975.51</c:v>
                </c:pt>
                <c:pt idx="8374">
                  <c:v>15040.1</c:v>
                </c:pt>
                <c:pt idx="8375">
                  <c:v>14953.78</c:v>
                </c:pt>
                <c:pt idx="8376">
                  <c:v>14997.77</c:v>
                </c:pt>
                <c:pt idx="8377">
                  <c:v>15038.58</c:v>
                </c:pt>
                <c:pt idx="8378">
                  <c:v>15267.15</c:v>
                </c:pt>
                <c:pt idx="8379">
                  <c:v>15354.15</c:v>
                </c:pt>
                <c:pt idx="8380">
                  <c:v>15288.15</c:v>
                </c:pt>
                <c:pt idx="8381">
                  <c:v>15261.51</c:v>
                </c:pt>
                <c:pt idx="8382">
                  <c:v>15284.54</c:v>
                </c:pt>
                <c:pt idx="8383">
                  <c:v>15256.94</c:v>
                </c:pt>
                <c:pt idx="8384">
                  <c:v>15263.91</c:v>
                </c:pt>
                <c:pt idx="8385">
                  <c:v>15219.48</c:v>
                </c:pt>
                <c:pt idx="8386">
                  <c:v>15048.8</c:v>
                </c:pt>
                <c:pt idx="8387">
                  <c:v>14962.82</c:v>
                </c:pt>
                <c:pt idx="8388">
                  <c:v>15108.21</c:v>
                </c:pt>
                <c:pt idx="8389">
                  <c:v>15044.22</c:v>
                </c:pt>
                <c:pt idx="8390">
                  <c:v>15078.94</c:v>
                </c:pt>
                <c:pt idx="8391">
                  <c:v>15095.36</c:v>
                </c:pt>
                <c:pt idx="8392">
                  <c:v>15146.06</c:v>
                </c:pt>
                <c:pt idx="8393">
                  <c:v>15254.56</c:v>
                </c:pt>
                <c:pt idx="8394">
                  <c:v>15248.45</c:v>
                </c:pt>
                <c:pt idx="8395">
                  <c:v>15193.8</c:v>
                </c:pt>
                <c:pt idx="8396">
                  <c:v>15037.69</c:v>
                </c:pt>
                <c:pt idx="8397">
                  <c:v>14953.56</c:v>
                </c:pt>
                <c:pt idx="8398">
                  <c:v>14970.66</c:v>
                </c:pt>
                <c:pt idx="8399">
                  <c:v>14917.94</c:v>
                </c:pt>
                <c:pt idx="8400">
                  <c:v>15033.34</c:v>
                </c:pt>
                <c:pt idx="8401">
                  <c:v>15181.21</c:v>
                </c:pt>
                <c:pt idx="8402">
                  <c:v>15251.8</c:v>
                </c:pt>
                <c:pt idx="8403">
                  <c:v>15208.58</c:v>
                </c:pt>
                <c:pt idx="8404">
                  <c:v>14959.87</c:v>
                </c:pt>
                <c:pt idx="8405">
                  <c:v>14958.26</c:v>
                </c:pt>
                <c:pt idx="8406">
                  <c:v>14769.22</c:v>
                </c:pt>
                <c:pt idx="8407">
                  <c:v>14734.48</c:v>
                </c:pt>
                <c:pt idx="8408">
                  <c:v>14774.5</c:v>
                </c:pt>
                <c:pt idx="8409">
                  <c:v>14754.32</c:v>
                </c:pt>
                <c:pt idx="8410">
                  <c:v>14773.1</c:v>
                </c:pt>
                <c:pt idx="8411">
                  <c:v>14943.56</c:v>
                </c:pt>
                <c:pt idx="8412">
                  <c:v>14794.52</c:v>
                </c:pt>
                <c:pt idx="8413">
                  <c:v>14829.46</c:v>
                </c:pt>
                <c:pt idx="8414">
                  <c:v>14943.92</c:v>
                </c:pt>
                <c:pt idx="8415">
                  <c:v>14599.38</c:v>
                </c:pt>
                <c:pt idx="8416">
                  <c:v>14419.15</c:v>
                </c:pt>
                <c:pt idx="8417">
                  <c:v>14436.65</c:v>
                </c:pt>
                <c:pt idx="8418">
                  <c:v>14432.36</c:v>
                </c:pt>
                <c:pt idx="8419">
                  <c:v>14370.7</c:v>
                </c:pt>
                <c:pt idx="8420">
                  <c:v>14162.1</c:v>
                </c:pt>
                <c:pt idx="8421">
                  <c:v>14126.32</c:v>
                </c:pt>
                <c:pt idx="8422">
                  <c:v>14213.83</c:v>
                </c:pt>
                <c:pt idx="8423">
                  <c:v>14492.93</c:v>
                </c:pt>
                <c:pt idx="8424">
                  <c:v>14507.72</c:v>
                </c:pt>
                <c:pt idx="8425">
                  <c:v>14551.77</c:v>
                </c:pt>
                <c:pt idx="8426">
                  <c:v>14733.03</c:v>
                </c:pt>
                <c:pt idx="8427">
                  <c:v>14711.96</c:v>
                </c:pt>
                <c:pt idx="8428">
                  <c:v>14649.39</c:v>
                </c:pt>
                <c:pt idx="8429">
                  <c:v>14762.7</c:v>
                </c:pt>
                <c:pt idx="8430">
                  <c:v>14839.99</c:v>
                </c:pt>
                <c:pt idx="8431">
                  <c:v>14848.06</c:v>
                </c:pt>
                <c:pt idx="8432">
                  <c:v>14781.65</c:v>
                </c:pt>
                <c:pt idx="8433">
                  <c:v>14757.59</c:v>
                </c:pt>
                <c:pt idx="8434">
                  <c:v>14773.2</c:v>
                </c:pt>
                <c:pt idx="8435">
                  <c:v>14816.22</c:v>
                </c:pt>
                <c:pt idx="8436">
                  <c:v>14857.44</c:v>
                </c:pt>
                <c:pt idx="8437">
                  <c:v>14872.66</c:v>
                </c:pt>
                <c:pt idx="8438">
                  <c:v>14969.77</c:v>
                </c:pt>
                <c:pt idx="8439">
                  <c:v>14960.44</c:v>
                </c:pt>
                <c:pt idx="8440">
                  <c:v>14871.99</c:v>
                </c:pt>
                <c:pt idx="8441">
                  <c:v>14816.69</c:v>
                </c:pt>
                <c:pt idx="8442">
                  <c:v>14985.05</c:v>
                </c:pt>
                <c:pt idx="8443">
                  <c:v>15164.49</c:v>
                </c:pt>
                <c:pt idx="8444">
                  <c:v>15079.3</c:v>
                </c:pt>
                <c:pt idx="8445">
                  <c:v>15161.3</c:v>
                </c:pt>
                <c:pt idx="8446">
                  <c:v>15026.61</c:v>
                </c:pt>
                <c:pt idx="8447">
                  <c:v>14989.71</c:v>
                </c:pt>
                <c:pt idx="8448">
                  <c:v>14906.13</c:v>
                </c:pt>
                <c:pt idx="8449">
                  <c:v>14888.46</c:v>
                </c:pt>
                <c:pt idx="8450">
                  <c:v>14741.91</c:v>
                </c:pt>
                <c:pt idx="8451">
                  <c:v>14995.11</c:v>
                </c:pt>
                <c:pt idx="8452">
                  <c:v>15380.41</c:v>
                </c:pt>
                <c:pt idx="8453">
                  <c:v>15362.59</c:v>
                </c:pt>
                <c:pt idx="8454">
                  <c:v>15450.18</c:v>
                </c:pt>
                <c:pt idx="8455">
                  <c:v>15407</c:v>
                </c:pt>
                <c:pt idx="8456">
                  <c:v>15364.43</c:v>
                </c:pt>
                <c:pt idx="8457">
                  <c:v>15419.66</c:v>
                </c:pt>
                <c:pt idx="8458">
                  <c:v>15520.17</c:v>
                </c:pt>
                <c:pt idx="8459">
                  <c:v>15522.88</c:v>
                </c:pt>
                <c:pt idx="8460">
                  <c:v>15513.37</c:v>
                </c:pt>
                <c:pt idx="8461">
                  <c:v>15543.8</c:v>
                </c:pt>
                <c:pt idx="8462">
                  <c:v>15533.79</c:v>
                </c:pt>
                <c:pt idx="8463">
                  <c:v>15626.49</c:v>
                </c:pt>
                <c:pt idx="8464">
                  <c:v>15674.57</c:v>
                </c:pt>
                <c:pt idx="8465">
                  <c:v>15754.42</c:v>
                </c:pt>
                <c:pt idx="8466">
                  <c:v>15770.21</c:v>
                </c:pt>
                <c:pt idx="8467">
                  <c:v>15785.33</c:v>
                </c:pt>
                <c:pt idx="8468">
                  <c:v>15878.72</c:v>
                </c:pt>
                <c:pt idx="8469">
                  <c:v>15858.06</c:v>
                </c:pt>
                <c:pt idx="8470">
                  <c:v>15909.1</c:v>
                </c:pt>
                <c:pt idx="8471">
                  <c:v>15837.92</c:v>
                </c:pt>
                <c:pt idx="8472">
                  <c:v>15824.32</c:v>
                </c:pt>
                <c:pt idx="8473">
                  <c:v>15979.16</c:v>
                </c:pt>
                <c:pt idx="8474">
                  <c:v>15794.41</c:v>
                </c:pt>
                <c:pt idx="8475">
                  <c:v>15953.65</c:v>
                </c:pt>
                <c:pt idx="8476">
                  <c:v>15974.34</c:v>
                </c:pt>
                <c:pt idx="8477">
                  <c:v>15941.08</c:v>
                </c:pt>
                <c:pt idx="8478">
                  <c:v>16035.04</c:v>
                </c:pt>
                <c:pt idx="8479">
                  <c:v>16024.3</c:v>
                </c:pt>
                <c:pt idx="8480">
                  <c:v>16053.69</c:v>
                </c:pt>
                <c:pt idx="8481">
                  <c:v>16070.02</c:v>
                </c:pt>
                <c:pt idx="8482">
                  <c:v>16089.3</c:v>
                </c:pt>
                <c:pt idx="8483">
                  <c:v>16069.37</c:v>
                </c:pt>
                <c:pt idx="8484">
                  <c:v>16182.95</c:v>
                </c:pt>
                <c:pt idx="8485">
                  <c:v>15966.15</c:v>
                </c:pt>
                <c:pt idx="8486">
                  <c:v>15854.42</c:v>
                </c:pt>
                <c:pt idx="8487">
                  <c:v>15997.33</c:v>
                </c:pt>
                <c:pt idx="8488">
                  <c:v>15709.72</c:v>
                </c:pt>
                <c:pt idx="8489">
                  <c:v>15801.66</c:v>
                </c:pt>
                <c:pt idx="8490">
                  <c:v>16000.82</c:v>
                </c:pt>
                <c:pt idx="8491">
                  <c:v>15993.71</c:v>
                </c:pt>
                <c:pt idx="8492">
                  <c:v>16028.27</c:v>
                </c:pt>
                <c:pt idx="8493">
                  <c:v>16103.47</c:v>
                </c:pt>
                <c:pt idx="8494">
                  <c:v>16258.46</c:v>
                </c:pt>
                <c:pt idx="8495">
                  <c:v>16276.08</c:v>
                </c:pt>
                <c:pt idx="8496">
                  <c:v>16316.49</c:v>
                </c:pt>
                <c:pt idx="8497">
                  <c:v>16397.98</c:v>
                </c:pt>
                <c:pt idx="8498">
                  <c:v>16443.599999999999</c:v>
                </c:pt>
                <c:pt idx="8499">
                  <c:v>16404.86</c:v>
                </c:pt>
                <c:pt idx="8500">
                  <c:v>16432.650000000001</c:v>
                </c:pt>
                <c:pt idx="8501">
                  <c:v>16527.82</c:v>
                </c:pt>
                <c:pt idx="8502">
                  <c:v>16498.68</c:v>
                </c:pt>
                <c:pt idx="8503">
                  <c:v>16410.400000000001</c:v>
                </c:pt>
                <c:pt idx="8504">
                  <c:v>16365.7</c:v>
                </c:pt>
                <c:pt idx="8505">
                  <c:v>16488.830000000002</c:v>
                </c:pt>
                <c:pt idx="8506">
                  <c:v>16357.54</c:v>
                </c:pt>
                <c:pt idx="8507">
                  <c:v>16461.52</c:v>
                </c:pt>
                <c:pt idx="8508">
                  <c:v>16414.599999999999</c:v>
                </c:pt>
                <c:pt idx="8509">
                  <c:v>16533.04</c:v>
                </c:pt>
                <c:pt idx="8510">
                  <c:v>16531</c:v>
                </c:pt>
                <c:pt idx="8511">
                  <c:v>16598.259999999998</c:v>
                </c:pt>
                <c:pt idx="8512">
                  <c:v>16507.07</c:v>
                </c:pt>
                <c:pt idx="8513">
                  <c:v>16560.12</c:v>
                </c:pt>
                <c:pt idx="8514">
                  <c:v>16366.06</c:v>
                </c:pt>
                <c:pt idx="8515">
                  <c:v>16436.98</c:v>
                </c:pt>
                <c:pt idx="8516">
                  <c:v>16376.39</c:v>
                </c:pt>
                <c:pt idx="8517">
                  <c:v>16491.87</c:v>
                </c:pt>
                <c:pt idx="8518">
                  <c:v>16540.580000000002</c:v>
                </c:pt>
                <c:pt idx="8519">
                  <c:v>16745.03</c:v>
                </c:pt>
                <c:pt idx="8520">
                  <c:v>16803.650000000001</c:v>
                </c:pt>
                <c:pt idx="8521">
                  <c:v>16756.240000000002</c:v>
                </c:pt>
                <c:pt idx="8522">
                  <c:v>16340.81</c:v>
                </c:pt>
                <c:pt idx="8523">
                  <c:v>16585.169999999998</c:v>
                </c:pt>
                <c:pt idx="8524">
                  <c:v>16345.14</c:v>
                </c:pt>
                <c:pt idx="8525">
                  <c:v>16234.26</c:v>
                </c:pt>
                <c:pt idx="8526">
                  <c:v>16393.64</c:v>
                </c:pt>
                <c:pt idx="8527">
                  <c:v>16464.29</c:v>
                </c:pt>
                <c:pt idx="8528">
                  <c:v>16644.09</c:v>
                </c:pt>
                <c:pt idx="8529">
                  <c:v>16656.3</c:v>
                </c:pt>
                <c:pt idx="8530">
                  <c:v>16733.23</c:v>
                </c:pt>
                <c:pt idx="8531">
                  <c:v>16695.79</c:v>
                </c:pt>
                <c:pt idx="8532">
                  <c:v>16809.37</c:v>
                </c:pt>
                <c:pt idx="8533">
                  <c:v>16864.43</c:v>
                </c:pt>
                <c:pt idx="8534">
                  <c:v>16681.12</c:v>
                </c:pt>
                <c:pt idx="8535">
                  <c:v>16847.23</c:v>
                </c:pt>
                <c:pt idx="8536">
                  <c:v>17029.93</c:v>
                </c:pt>
                <c:pt idx="8537">
                  <c:v>17072.330000000002</c:v>
                </c:pt>
                <c:pt idx="8538">
                  <c:v>17161.23</c:v>
                </c:pt>
                <c:pt idx="8539">
                  <c:v>17232.38</c:v>
                </c:pt>
                <c:pt idx="8540">
                  <c:v>17170.36</c:v>
                </c:pt>
                <c:pt idx="8541">
                  <c:v>17259.650000000001</c:v>
                </c:pt>
                <c:pt idx="8542">
                  <c:v>17255.2</c:v>
                </c:pt>
                <c:pt idx="8543">
                  <c:v>17430.73</c:v>
                </c:pt>
                <c:pt idx="8544">
                  <c:v>17514.740000000002</c:v>
                </c:pt>
                <c:pt idx="8545">
                  <c:v>17423.25</c:v>
                </c:pt>
                <c:pt idx="8546">
                  <c:v>17599.95</c:v>
                </c:pt>
                <c:pt idx="8547">
                  <c:v>17592.84</c:v>
                </c:pt>
                <c:pt idx="8548">
                  <c:v>17624.41</c:v>
                </c:pt>
                <c:pt idx="8549">
                  <c:v>17451.11</c:v>
                </c:pt>
                <c:pt idx="8550">
                  <c:v>17405.62</c:v>
                </c:pt>
                <c:pt idx="8551">
                  <c:v>17392.84</c:v>
                </c:pt>
                <c:pt idx="8552">
                  <c:v>17514.87</c:v>
                </c:pt>
                <c:pt idx="8553">
                  <c:v>17375.14</c:v>
                </c:pt>
                <c:pt idx="8554">
                  <c:v>17443.419999999998</c:v>
                </c:pt>
                <c:pt idx="8555">
                  <c:v>17212.400000000001</c:v>
                </c:pt>
                <c:pt idx="8556">
                  <c:v>17292.830000000002</c:v>
                </c:pt>
                <c:pt idx="8557">
                  <c:v>17192.259999999998</c:v>
                </c:pt>
                <c:pt idx="8558">
                  <c:v>16953.900000000001</c:v>
                </c:pt>
                <c:pt idx="8559">
                  <c:v>17111.23</c:v>
                </c:pt>
                <c:pt idx="8560">
                  <c:v>17325.38</c:v>
                </c:pt>
                <c:pt idx="8561">
                  <c:v>17330.91</c:v>
                </c:pt>
                <c:pt idx="8562">
                  <c:v>17148.04</c:v>
                </c:pt>
                <c:pt idx="8563">
                  <c:v>17003.61</c:v>
                </c:pt>
                <c:pt idx="8564">
                  <c:v>17254.439999999999</c:v>
                </c:pt>
                <c:pt idx="8565">
                  <c:v>17161.490000000002</c:v>
                </c:pt>
                <c:pt idx="8566">
                  <c:v>17284.91</c:v>
                </c:pt>
                <c:pt idx="8567">
                  <c:v>17421.23</c:v>
                </c:pt>
                <c:pt idx="8568">
                  <c:v>17191.43</c:v>
                </c:pt>
                <c:pt idx="8569">
                  <c:v>16758.07</c:v>
                </c:pt>
                <c:pt idx="8570">
                  <c:v>16788.830000000002</c:v>
                </c:pt>
                <c:pt idx="8571">
                  <c:v>16587.78</c:v>
                </c:pt>
                <c:pt idx="8572">
                  <c:v>16755.12</c:v>
                </c:pt>
                <c:pt idx="8573">
                  <c:v>16910.400000000001</c:v>
                </c:pt>
                <c:pt idx="8574">
                  <c:v>17047.84</c:v>
                </c:pt>
                <c:pt idx="8575">
                  <c:v>16992.14</c:v>
                </c:pt>
                <c:pt idx="8576">
                  <c:v>17108.419999999998</c:v>
                </c:pt>
                <c:pt idx="8577">
                  <c:v>17091.2</c:v>
                </c:pt>
                <c:pt idx="8578">
                  <c:v>17102.78</c:v>
                </c:pt>
                <c:pt idx="8579">
                  <c:v>17280.03</c:v>
                </c:pt>
                <c:pt idx="8580">
                  <c:v>17365.64</c:v>
                </c:pt>
                <c:pt idx="8581">
                  <c:v>17497.45</c:v>
                </c:pt>
                <c:pt idx="8582">
                  <c:v>17506.38</c:v>
                </c:pt>
                <c:pt idx="8583">
                  <c:v>17743.52</c:v>
                </c:pt>
                <c:pt idx="8584">
                  <c:v>17797.04</c:v>
                </c:pt>
                <c:pt idx="8585">
                  <c:v>17834.91</c:v>
                </c:pt>
                <c:pt idx="8586">
                  <c:v>17758.86</c:v>
                </c:pt>
                <c:pt idx="8587">
                  <c:v>17813.61</c:v>
                </c:pt>
                <c:pt idx="8588">
                  <c:v>17908.240000000002</c:v>
                </c:pt>
                <c:pt idx="8589">
                  <c:v>17925.62</c:v>
                </c:pt>
                <c:pt idx="8590">
                  <c:v>17968.46</c:v>
                </c:pt>
                <c:pt idx="8591">
                  <c:v>17940</c:v>
                </c:pt>
                <c:pt idx="8592">
                  <c:v>17862.419999999998</c:v>
                </c:pt>
                <c:pt idx="8593">
                  <c:v>17938.580000000002</c:v>
                </c:pt>
                <c:pt idx="8594">
                  <c:v>17942.75</c:v>
                </c:pt>
                <c:pt idx="8595">
                  <c:v>17871.47</c:v>
                </c:pt>
                <c:pt idx="8596">
                  <c:v>17888.88</c:v>
                </c:pt>
                <c:pt idx="8597">
                  <c:v>17890.61</c:v>
                </c:pt>
                <c:pt idx="8598">
                  <c:v>18128.87</c:v>
                </c:pt>
                <c:pt idx="8599">
                  <c:v>18154.68</c:v>
                </c:pt>
                <c:pt idx="8600">
                  <c:v>18141.099999999999</c:v>
                </c:pt>
                <c:pt idx="8601">
                  <c:v>18023.93</c:v>
                </c:pt>
                <c:pt idx="8602">
                  <c:v>17940.12</c:v>
                </c:pt>
                <c:pt idx="8603">
                  <c:v>18015.34</c:v>
                </c:pt>
                <c:pt idx="8604">
                  <c:v>17969.78</c:v>
                </c:pt>
                <c:pt idx="8605">
                  <c:v>17959.689999999999</c:v>
                </c:pt>
                <c:pt idx="8606">
                  <c:v>17982.47</c:v>
                </c:pt>
                <c:pt idx="8607">
                  <c:v>17890.84</c:v>
                </c:pt>
                <c:pt idx="8608">
                  <c:v>17628.75</c:v>
                </c:pt>
                <c:pt idx="8609">
                  <c:v>17571.669999999998</c:v>
                </c:pt>
                <c:pt idx="8610">
                  <c:v>17456.8</c:v>
                </c:pt>
                <c:pt idx="8611">
                  <c:v>17557.21</c:v>
                </c:pt>
                <c:pt idx="8612">
                  <c:v>17460.189999999999</c:v>
                </c:pt>
                <c:pt idx="8613">
                  <c:v>17619.990000000002</c:v>
                </c:pt>
                <c:pt idx="8614">
                  <c:v>17688.419999999998</c:v>
                </c:pt>
                <c:pt idx="8615">
                  <c:v>17633.57</c:v>
                </c:pt>
                <c:pt idx="8616">
                  <c:v>17336.240000000002</c:v>
                </c:pt>
                <c:pt idx="8617">
                  <c:v>17382.849999999999</c:v>
                </c:pt>
                <c:pt idx="8618">
                  <c:v>17438.59</c:v>
                </c:pt>
                <c:pt idx="8619">
                  <c:v>17352.13</c:v>
                </c:pt>
                <c:pt idx="8620">
                  <c:v>17424.03</c:v>
                </c:pt>
                <c:pt idx="8621">
                  <c:v>17560.27</c:v>
                </c:pt>
                <c:pt idx="8622">
                  <c:v>17589.22</c:v>
                </c:pt>
                <c:pt idx="8623">
                  <c:v>17598.89</c:v>
                </c:pt>
                <c:pt idx="8624">
                  <c:v>17794.62</c:v>
                </c:pt>
                <c:pt idx="8625">
                  <c:v>17931.71</c:v>
                </c:pt>
                <c:pt idx="8626">
                  <c:v>17981</c:v>
                </c:pt>
                <c:pt idx="8627">
                  <c:v>17916.22</c:v>
                </c:pt>
                <c:pt idx="8628">
                  <c:v>17964.990000000002</c:v>
                </c:pt>
                <c:pt idx="8629">
                  <c:v>18051.21</c:v>
                </c:pt>
                <c:pt idx="8630">
                  <c:v>18143.13</c:v>
                </c:pt>
                <c:pt idx="8631">
                  <c:v>18358.21</c:v>
                </c:pt>
                <c:pt idx="8632">
                  <c:v>18337.93</c:v>
                </c:pt>
                <c:pt idx="8633">
                  <c:v>18216.53</c:v>
                </c:pt>
                <c:pt idx="8634">
                  <c:v>18132.419999999998</c:v>
                </c:pt>
                <c:pt idx="8635">
                  <c:v>18104.78</c:v>
                </c:pt>
                <c:pt idx="8636">
                  <c:v>18068.189999999999</c:v>
                </c:pt>
                <c:pt idx="8637">
                  <c:v>18142.66</c:v>
                </c:pt>
                <c:pt idx="8638">
                  <c:v>18072.740000000002</c:v>
                </c:pt>
                <c:pt idx="8639">
                  <c:v>17982.43</c:v>
                </c:pt>
                <c:pt idx="8640">
                  <c:v>18146.59</c:v>
                </c:pt>
                <c:pt idx="8641">
                  <c:v>18127.599999999999</c:v>
                </c:pt>
                <c:pt idx="8642">
                  <c:v>17961.36</c:v>
                </c:pt>
                <c:pt idx="8643">
                  <c:v>18089.47</c:v>
                </c:pt>
                <c:pt idx="8644">
                  <c:v>17924.34</c:v>
                </c:pt>
                <c:pt idx="8645">
                  <c:v>17679.16</c:v>
                </c:pt>
                <c:pt idx="8646">
                  <c:v>17668.150000000001</c:v>
                </c:pt>
                <c:pt idx="8647">
                  <c:v>18057.2</c:v>
                </c:pt>
                <c:pt idx="8648">
                  <c:v>18187.97</c:v>
                </c:pt>
                <c:pt idx="8649">
                  <c:v>18264.48</c:v>
                </c:pt>
                <c:pt idx="8650">
                  <c:v>18132.77</c:v>
                </c:pt>
                <c:pt idx="8651">
                  <c:v>18378.98</c:v>
                </c:pt>
                <c:pt idx="8652">
                  <c:v>18513.509999999998</c:v>
                </c:pt>
                <c:pt idx="8653">
                  <c:v>18650.97</c:v>
                </c:pt>
                <c:pt idx="8654">
                  <c:v>18649.12</c:v>
                </c:pt>
                <c:pt idx="8655">
                  <c:v>18747.21</c:v>
                </c:pt>
                <c:pt idx="8656">
                  <c:v>18654.759999999998</c:v>
                </c:pt>
                <c:pt idx="8657">
                  <c:v>18732.349999999999</c:v>
                </c:pt>
                <c:pt idx="8658">
                  <c:v>18794.46</c:v>
                </c:pt>
                <c:pt idx="8659">
                  <c:v>18802.919999999998</c:v>
                </c:pt>
                <c:pt idx="8660">
                  <c:v>18895.57</c:v>
                </c:pt>
                <c:pt idx="8661">
                  <c:v>18781.669999999998</c:v>
                </c:pt>
                <c:pt idx="8662">
                  <c:v>18711.919999999998</c:v>
                </c:pt>
                <c:pt idx="8663">
                  <c:v>18751.36</c:v>
                </c:pt>
                <c:pt idx="8664">
                  <c:v>18836.05</c:v>
                </c:pt>
                <c:pt idx="8665">
                  <c:v>18781.18</c:v>
                </c:pt>
                <c:pt idx="8666">
                  <c:v>18824.900000000001</c:v>
                </c:pt>
                <c:pt idx="8667">
                  <c:v>18548.79</c:v>
                </c:pt>
                <c:pt idx="8668">
                  <c:v>18798.63</c:v>
                </c:pt>
                <c:pt idx="8669">
                  <c:v>18817.490000000002</c:v>
                </c:pt>
                <c:pt idx="8670">
                  <c:v>18781.169999999998</c:v>
                </c:pt>
                <c:pt idx="8671">
                  <c:v>18943.599999999999</c:v>
                </c:pt>
                <c:pt idx="8672">
                  <c:v>19024.48</c:v>
                </c:pt>
                <c:pt idx="8673">
                  <c:v>19106.57</c:v>
                </c:pt>
                <c:pt idx="8674">
                  <c:v>19005.34</c:v>
                </c:pt>
                <c:pt idx="8675">
                  <c:v>18940.87</c:v>
                </c:pt>
                <c:pt idx="8676">
                  <c:v>18878.38</c:v>
                </c:pt>
                <c:pt idx="8677">
                  <c:v>19059.16</c:v>
                </c:pt>
                <c:pt idx="8678">
                  <c:v>19151.32</c:v>
                </c:pt>
                <c:pt idx="8679">
                  <c:v>19126.02</c:v>
                </c:pt>
                <c:pt idx="8680">
                  <c:v>19154.849999999999</c:v>
                </c:pt>
                <c:pt idx="8681">
                  <c:v>19210.45</c:v>
                </c:pt>
                <c:pt idx="8682">
                  <c:v>19201.96</c:v>
                </c:pt>
                <c:pt idx="8683">
                  <c:v>19137.39</c:v>
                </c:pt>
                <c:pt idx="8684">
                  <c:v>19072.09</c:v>
                </c:pt>
                <c:pt idx="8685">
                  <c:v>19053.87</c:v>
                </c:pt>
                <c:pt idx="8686">
                  <c:v>18989.45</c:v>
                </c:pt>
                <c:pt idx="8687">
                  <c:v>19179.84</c:v>
                </c:pt>
                <c:pt idx="8688">
                  <c:v>19212.07</c:v>
                </c:pt>
                <c:pt idx="8689">
                  <c:v>19147.07</c:v>
                </c:pt>
                <c:pt idx="8690">
                  <c:v>18918.650000000001</c:v>
                </c:pt>
                <c:pt idx="8691">
                  <c:v>18871.87</c:v>
                </c:pt>
                <c:pt idx="8692">
                  <c:v>18893.21</c:v>
                </c:pt>
                <c:pt idx="8693">
                  <c:v>19014.84</c:v>
                </c:pt>
                <c:pt idx="8694">
                  <c:v>18971.62</c:v>
                </c:pt>
                <c:pt idx="8695">
                  <c:v>19261.439999999999</c:v>
                </c:pt>
                <c:pt idx="8696">
                  <c:v>19236.11</c:v>
                </c:pt>
                <c:pt idx="8697">
                  <c:v>19370.189999999999</c:v>
                </c:pt>
                <c:pt idx="8698">
                  <c:v>19491.03</c:v>
                </c:pt>
                <c:pt idx="8699">
                  <c:v>19555.11</c:v>
                </c:pt>
                <c:pt idx="8700">
                  <c:v>19636.57</c:v>
                </c:pt>
                <c:pt idx="8701">
                  <c:v>19623.62</c:v>
                </c:pt>
                <c:pt idx="8702">
                  <c:v>19623.46</c:v>
                </c:pt>
                <c:pt idx="8703">
                  <c:v>19706.03</c:v>
                </c:pt>
                <c:pt idx="8704">
                  <c:v>19533.84</c:v>
                </c:pt>
                <c:pt idx="8705">
                  <c:v>19541.73</c:v>
                </c:pt>
                <c:pt idx="8706">
                  <c:v>19481.349999999999</c:v>
                </c:pt>
                <c:pt idx="8707">
                  <c:v>19609.77</c:v>
                </c:pt>
                <c:pt idx="8708">
                  <c:v>19608.32</c:v>
                </c:pt>
                <c:pt idx="8709">
                  <c:v>19613.62</c:v>
                </c:pt>
                <c:pt idx="8710">
                  <c:v>19674.009999999998</c:v>
                </c:pt>
                <c:pt idx="8711">
                  <c:v>19424.36</c:v>
                </c:pt>
                <c:pt idx="8712">
                  <c:v>19643.79</c:v>
                </c:pt>
                <c:pt idx="8713">
                  <c:v>19743.78</c:v>
                </c:pt>
                <c:pt idx="8714">
                  <c:v>19731.11</c:v>
                </c:pt>
                <c:pt idx="8715">
                  <c:v>19658.71</c:v>
                </c:pt>
                <c:pt idx="8716">
                  <c:v>19724.650000000001</c:v>
                </c:pt>
                <c:pt idx="8717">
                  <c:v>19756.400000000001</c:v>
                </c:pt>
                <c:pt idx="8718">
                  <c:v>19590.32</c:v>
                </c:pt>
                <c:pt idx="8719">
                  <c:v>19168.63</c:v>
                </c:pt>
                <c:pt idx="8720">
                  <c:v>19041.3</c:v>
                </c:pt>
                <c:pt idx="8721">
                  <c:v>19185.7</c:v>
                </c:pt>
                <c:pt idx="8722">
                  <c:v>18981.64</c:v>
                </c:pt>
                <c:pt idx="8723">
                  <c:v>19218.22</c:v>
                </c:pt>
                <c:pt idx="8724">
                  <c:v>19105.240000000002</c:v>
                </c:pt>
                <c:pt idx="8725">
                  <c:v>18643.099999999999</c:v>
                </c:pt>
                <c:pt idx="8726">
                  <c:v>18785.2</c:v>
                </c:pt>
                <c:pt idx="8727">
                  <c:v>18738.25</c:v>
                </c:pt>
                <c:pt idx="8728">
                  <c:v>18957.080000000002</c:v>
                </c:pt>
                <c:pt idx="8729">
                  <c:v>19203.91</c:v>
                </c:pt>
                <c:pt idx="8730">
                  <c:v>19235.41</c:v>
                </c:pt>
                <c:pt idx="8731">
                  <c:v>19441.099999999999</c:v>
                </c:pt>
                <c:pt idx="8732">
                  <c:v>19451.71</c:v>
                </c:pt>
                <c:pt idx="8733">
                  <c:v>19585.689999999999</c:v>
                </c:pt>
                <c:pt idx="8734">
                  <c:v>19665.77</c:v>
                </c:pt>
                <c:pt idx="8735">
                  <c:v>19719.8</c:v>
                </c:pt>
                <c:pt idx="8736">
                  <c:v>19583.169999999998</c:v>
                </c:pt>
                <c:pt idx="8737">
                  <c:v>19710.12</c:v>
                </c:pt>
                <c:pt idx="8738">
                  <c:v>19689.259999999998</c:v>
                </c:pt>
                <c:pt idx="8739">
                  <c:v>19812.580000000002</c:v>
                </c:pt>
                <c:pt idx="8740">
                  <c:v>19795.79</c:v>
                </c:pt>
                <c:pt idx="8741">
                  <c:v>19818.98</c:v>
                </c:pt>
                <c:pt idx="8742">
                  <c:v>19917.22</c:v>
                </c:pt>
                <c:pt idx="8743">
                  <c:v>19946.84</c:v>
                </c:pt>
                <c:pt idx="8744">
                  <c:v>19810.73</c:v>
                </c:pt>
                <c:pt idx="8745">
                  <c:v>20133.02</c:v>
                </c:pt>
                <c:pt idx="8746">
                  <c:v>20131.39</c:v>
                </c:pt>
                <c:pt idx="8747">
                  <c:v>20156.689999999999</c:v>
                </c:pt>
                <c:pt idx="8748">
                  <c:v>20154.89</c:v>
                </c:pt>
                <c:pt idx="8749">
                  <c:v>20133.07</c:v>
                </c:pt>
                <c:pt idx="8750">
                  <c:v>20015.91</c:v>
                </c:pt>
                <c:pt idx="8751">
                  <c:v>20034.810000000001</c:v>
                </c:pt>
                <c:pt idx="8752">
                  <c:v>19797.02</c:v>
                </c:pt>
                <c:pt idx="8753">
                  <c:v>19770.78</c:v>
                </c:pt>
                <c:pt idx="8754">
                  <c:v>19941.88</c:v>
                </c:pt>
                <c:pt idx="8755">
                  <c:v>20101.38</c:v>
                </c:pt>
                <c:pt idx="8756">
                  <c:v>19971.009999999998</c:v>
                </c:pt>
                <c:pt idx="8757">
                  <c:v>20070.46</c:v>
                </c:pt>
                <c:pt idx="8758">
                  <c:v>20007.07</c:v>
                </c:pt>
                <c:pt idx="8759">
                  <c:v>19878.32</c:v>
                </c:pt>
                <c:pt idx="8760">
                  <c:v>19938.22</c:v>
                </c:pt>
                <c:pt idx="8761">
                  <c:v>19758.98</c:v>
                </c:pt>
                <c:pt idx="8762">
                  <c:v>19726.03</c:v>
                </c:pt>
                <c:pt idx="8763">
                  <c:v>19809.28</c:v>
                </c:pt>
                <c:pt idx="8764">
                  <c:v>19996.009999999998</c:v>
                </c:pt>
                <c:pt idx="8765">
                  <c:v>20170.240000000002</c:v>
                </c:pt>
                <c:pt idx="8766">
                  <c:v>20222.37</c:v>
                </c:pt>
                <c:pt idx="8767">
                  <c:v>20162.150000000001</c:v>
                </c:pt>
                <c:pt idx="8768">
                  <c:v>19877.599999999999</c:v>
                </c:pt>
                <c:pt idx="8769">
                  <c:v>19637.27</c:v>
                </c:pt>
                <c:pt idx="8770">
                  <c:v>19733.34</c:v>
                </c:pt>
                <c:pt idx="8771">
                  <c:v>19962.05</c:v>
                </c:pt>
                <c:pt idx="8772">
                  <c:v>19524.45</c:v>
                </c:pt>
                <c:pt idx="8773">
                  <c:v>19321.150000000001</c:v>
                </c:pt>
                <c:pt idx="8774">
                  <c:v>19454.419999999998</c:v>
                </c:pt>
                <c:pt idx="8775">
                  <c:v>19572.13</c:v>
                </c:pt>
                <c:pt idx="8776">
                  <c:v>19792.3</c:v>
                </c:pt>
                <c:pt idx="8777">
                  <c:v>19832.16</c:v>
                </c:pt>
                <c:pt idx="8778">
                  <c:v>19908.490000000002</c:v>
                </c:pt>
                <c:pt idx="8779">
                  <c:v>20020.55</c:v>
                </c:pt>
                <c:pt idx="8780">
                  <c:v>19955.150000000001</c:v>
                </c:pt>
                <c:pt idx="8781">
                  <c:v>19970.12</c:v>
                </c:pt>
                <c:pt idx="8782">
                  <c:v>19763.25</c:v>
                </c:pt>
                <c:pt idx="8783">
                  <c:v>19784.7</c:v>
                </c:pt>
                <c:pt idx="8784">
                  <c:v>19892.14</c:v>
                </c:pt>
                <c:pt idx="8785">
                  <c:v>19959.84</c:v>
                </c:pt>
                <c:pt idx="8786">
                  <c:v>19976.54</c:v>
                </c:pt>
                <c:pt idx="8787">
                  <c:v>19965.98</c:v>
                </c:pt>
                <c:pt idx="8788">
                  <c:v>19996.66</c:v>
                </c:pt>
                <c:pt idx="8789">
                  <c:v>19796.97</c:v>
                </c:pt>
                <c:pt idx="8790">
                  <c:v>19884.23</c:v>
                </c:pt>
                <c:pt idx="8791">
                  <c:v>19823.810000000001</c:v>
                </c:pt>
                <c:pt idx="8792">
                  <c:v>19867.21</c:v>
                </c:pt>
                <c:pt idx="8793">
                  <c:v>20097.8</c:v>
                </c:pt>
                <c:pt idx="8794">
                  <c:v>20079.53</c:v>
                </c:pt>
                <c:pt idx="8795">
                  <c:v>19966.91</c:v>
                </c:pt>
                <c:pt idx="8796">
                  <c:v>19789.38</c:v>
                </c:pt>
                <c:pt idx="8797">
                  <c:v>19863.96</c:v>
                </c:pt>
                <c:pt idx="8798">
                  <c:v>19954.38</c:v>
                </c:pt>
                <c:pt idx="8799">
                  <c:v>19805.740000000002</c:v>
                </c:pt>
                <c:pt idx="8800">
                  <c:v>19957.349999999999</c:v>
                </c:pt>
                <c:pt idx="8801">
                  <c:v>20024.77</c:v>
                </c:pt>
                <c:pt idx="8802">
                  <c:v>20123.5</c:v>
                </c:pt>
                <c:pt idx="8803">
                  <c:v>20258.82</c:v>
                </c:pt>
                <c:pt idx="8804">
                  <c:v>20229.91</c:v>
                </c:pt>
                <c:pt idx="8805">
                  <c:v>20332.990000000002</c:v>
                </c:pt>
                <c:pt idx="8806">
                  <c:v>20348.349999999999</c:v>
                </c:pt>
                <c:pt idx="8807">
                  <c:v>20361.03</c:v>
                </c:pt>
                <c:pt idx="8808">
                  <c:v>20347.55</c:v>
                </c:pt>
                <c:pt idx="8809">
                  <c:v>20399.689999999999</c:v>
                </c:pt>
                <c:pt idx="8810">
                  <c:v>20557.52</c:v>
                </c:pt>
                <c:pt idx="8811">
                  <c:v>20661.86</c:v>
                </c:pt>
                <c:pt idx="8812">
                  <c:v>20697.599999999999</c:v>
                </c:pt>
                <c:pt idx="8813">
                  <c:v>20686.14</c:v>
                </c:pt>
                <c:pt idx="8814">
                  <c:v>20612.23</c:v>
                </c:pt>
                <c:pt idx="8815">
                  <c:v>20469.86</c:v>
                </c:pt>
                <c:pt idx="8816">
                  <c:v>20532.98</c:v>
                </c:pt>
                <c:pt idx="8817">
                  <c:v>20555.810000000001</c:v>
                </c:pt>
                <c:pt idx="8818">
                  <c:v>20621.47</c:v>
                </c:pt>
                <c:pt idx="8819">
                  <c:v>20767.84</c:v>
                </c:pt>
                <c:pt idx="8820">
                  <c:v>20796.490000000002</c:v>
                </c:pt>
                <c:pt idx="8821">
                  <c:v>20834.759999999998</c:v>
                </c:pt>
                <c:pt idx="8822">
                  <c:v>20837.52</c:v>
                </c:pt>
                <c:pt idx="8823">
                  <c:v>20694.939999999999</c:v>
                </c:pt>
                <c:pt idx="8824">
                  <c:v>20810.02</c:v>
                </c:pt>
                <c:pt idx="8825">
                  <c:v>20789.38</c:v>
                </c:pt>
                <c:pt idx="8826">
                  <c:v>20846</c:v>
                </c:pt>
                <c:pt idx="8827">
                  <c:v>20862.740000000002</c:v>
                </c:pt>
                <c:pt idx="8828">
                  <c:v>21008.86</c:v>
                </c:pt>
                <c:pt idx="8829">
                  <c:v>20997.11</c:v>
                </c:pt>
                <c:pt idx="8830">
                  <c:v>21107.54</c:v>
                </c:pt>
                <c:pt idx="8831">
                  <c:v>20979.360000000001</c:v>
                </c:pt>
                <c:pt idx="8832">
                  <c:v>20808.689999999999</c:v>
                </c:pt>
                <c:pt idx="8833">
                  <c:v>20903.7</c:v>
                </c:pt>
                <c:pt idx="8834">
                  <c:v>20805.669999999998</c:v>
                </c:pt>
                <c:pt idx="8835">
                  <c:v>20828.86</c:v>
                </c:pt>
                <c:pt idx="8836">
                  <c:v>20927.259999999998</c:v>
                </c:pt>
                <c:pt idx="8837">
                  <c:v>20865.849999999999</c:v>
                </c:pt>
                <c:pt idx="8838">
                  <c:v>20934.2</c:v>
                </c:pt>
                <c:pt idx="8839">
                  <c:v>20687.689999999999</c:v>
                </c:pt>
                <c:pt idx="8840">
                  <c:v>20912.560000000001</c:v>
                </c:pt>
                <c:pt idx="8841">
                  <c:v>20861.57</c:v>
                </c:pt>
                <c:pt idx="8842">
                  <c:v>20972.799999999999</c:v>
                </c:pt>
                <c:pt idx="8843">
                  <c:v>21010.6</c:v>
                </c:pt>
                <c:pt idx="8844">
                  <c:v>21021.06</c:v>
                </c:pt>
                <c:pt idx="8845">
                  <c:v>20907.169999999998</c:v>
                </c:pt>
                <c:pt idx="8846">
                  <c:v>20895.05</c:v>
                </c:pt>
                <c:pt idx="8847">
                  <c:v>20816.36</c:v>
                </c:pt>
                <c:pt idx="8848">
                  <c:v>20830.54</c:v>
                </c:pt>
                <c:pt idx="8849">
                  <c:v>20410.810000000001</c:v>
                </c:pt>
                <c:pt idx="8850">
                  <c:v>20346.009999999998</c:v>
                </c:pt>
                <c:pt idx="8851">
                  <c:v>20501.2</c:v>
                </c:pt>
                <c:pt idx="8852">
                  <c:v>20320.47</c:v>
                </c:pt>
                <c:pt idx="8853">
                  <c:v>20319.41</c:v>
                </c:pt>
                <c:pt idx="8854">
                  <c:v>20216.38</c:v>
                </c:pt>
                <c:pt idx="8855">
                  <c:v>20436.16</c:v>
                </c:pt>
                <c:pt idx="8856">
                  <c:v>20527.13</c:v>
                </c:pt>
                <c:pt idx="8857">
                  <c:v>20476.169999999998</c:v>
                </c:pt>
                <c:pt idx="8858">
                  <c:v>20617.509999999998</c:v>
                </c:pt>
                <c:pt idx="8859">
                  <c:v>20704.330000000002</c:v>
                </c:pt>
                <c:pt idx="8860">
                  <c:v>20704.88</c:v>
                </c:pt>
                <c:pt idx="8861">
                  <c:v>20892.62</c:v>
                </c:pt>
                <c:pt idx="8862">
                  <c:v>20989.23</c:v>
                </c:pt>
                <c:pt idx="8863">
                  <c:v>21031.55</c:v>
                </c:pt>
                <c:pt idx="8864">
                  <c:v>21084.51</c:v>
                </c:pt>
                <c:pt idx="8865">
                  <c:v>21054.86</c:v>
                </c:pt>
                <c:pt idx="8866">
                  <c:v>21153.17</c:v>
                </c:pt>
                <c:pt idx="8867">
                  <c:v>21193.54</c:v>
                </c:pt>
                <c:pt idx="8868">
                  <c:v>21192.48</c:v>
                </c:pt>
                <c:pt idx="8869">
                  <c:v>21150.55</c:v>
                </c:pt>
                <c:pt idx="8870">
                  <c:v>21233.89</c:v>
                </c:pt>
                <c:pt idx="8871">
                  <c:v>21244.43</c:v>
                </c:pt>
                <c:pt idx="8872">
                  <c:v>21213.18</c:v>
                </c:pt>
                <c:pt idx="8873">
                  <c:v>21169.98</c:v>
                </c:pt>
                <c:pt idx="8874">
                  <c:v>21270.32</c:v>
                </c:pt>
                <c:pt idx="8875">
                  <c:v>21221.96</c:v>
                </c:pt>
                <c:pt idx="8876">
                  <c:v>21075.32</c:v>
                </c:pt>
                <c:pt idx="8877">
                  <c:v>21151.84</c:v>
                </c:pt>
                <c:pt idx="8878">
                  <c:v>21182.54</c:v>
                </c:pt>
                <c:pt idx="8879">
                  <c:v>21041.43</c:v>
                </c:pt>
                <c:pt idx="8880">
                  <c:v>20978.92</c:v>
                </c:pt>
                <c:pt idx="8881">
                  <c:v>21128.77</c:v>
                </c:pt>
                <c:pt idx="8882">
                  <c:v>21160.720000000001</c:v>
                </c:pt>
                <c:pt idx="8883">
                  <c:v>21254.01</c:v>
                </c:pt>
                <c:pt idx="8884">
                  <c:v>21219.88</c:v>
                </c:pt>
                <c:pt idx="8885">
                  <c:v>21008.37</c:v>
                </c:pt>
                <c:pt idx="8886">
                  <c:v>20877</c:v>
                </c:pt>
                <c:pt idx="8887">
                  <c:v>21038.17</c:v>
                </c:pt>
                <c:pt idx="8888">
                  <c:v>20707.32</c:v>
                </c:pt>
                <c:pt idx="8889">
                  <c:v>20885.669999999998</c:v>
                </c:pt>
                <c:pt idx="8890">
                  <c:v>20842.009999999998</c:v>
                </c:pt>
                <c:pt idx="8891">
                  <c:v>20760.46</c:v>
                </c:pt>
                <c:pt idx="8892">
                  <c:v>20476.54</c:v>
                </c:pt>
                <c:pt idx="8893">
                  <c:v>20500.46</c:v>
                </c:pt>
                <c:pt idx="8894">
                  <c:v>20715.53</c:v>
                </c:pt>
                <c:pt idx="8895">
                  <c:v>20665.04</c:v>
                </c:pt>
                <c:pt idx="8896">
                  <c:v>20350.96</c:v>
                </c:pt>
                <c:pt idx="8897">
                  <c:v>20677.580000000002</c:v>
                </c:pt>
                <c:pt idx="8898">
                  <c:v>20234.900000000001</c:v>
                </c:pt>
                <c:pt idx="8899">
                  <c:v>19975.650000000001</c:v>
                </c:pt>
                <c:pt idx="8900">
                  <c:v>19652.02</c:v>
                </c:pt>
                <c:pt idx="8901">
                  <c:v>19707.63</c:v>
                </c:pt>
                <c:pt idx="8902">
                  <c:v>19617.560000000001</c:v>
                </c:pt>
                <c:pt idx="8903">
                  <c:v>19682.830000000002</c:v>
                </c:pt>
                <c:pt idx="8904">
                  <c:v>19900.419999999998</c:v>
                </c:pt>
                <c:pt idx="8905">
                  <c:v>20089.39</c:v>
                </c:pt>
                <c:pt idx="8906">
                  <c:v>20483.439999999999</c:v>
                </c:pt>
                <c:pt idx="8907">
                  <c:v>20307.95</c:v>
                </c:pt>
                <c:pt idx="8908">
                  <c:v>20563.990000000002</c:v>
                </c:pt>
                <c:pt idx="8909">
                  <c:v>20690.13</c:v>
                </c:pt>
                <c:pt idx="8910">
                  <c:v>20654.16</c:v>
                </c:pt>
                <c:pt idx="8911">
                  <c:v>20928.810000000001</c:v>
                </c:pt>
                <c:pt idx="8912">
                  <c:v>20885.02</c:v>
                </c:pt>
                <c:pt idx="8913">
                  <c:v>21005.5</c:v>
                </c:pt>
                <c:pt idx="8914">
                  <c:v>21256.74</c:v>
                </c:pt>
                <c:pt idx="8915">
                  <c:v>21260.26</c:v>
                </c:pt>
                <c:pt idx="8916">
                  <c:v>21176.35</c:v>
                </c:pt>
                <c:pt idx="8917">
                  <c:v>21269.72</c:v>
                </c:pt>
                <c:pt idx="8918">
                  <c:v>21359.81</c:v>
                </c:pt>
                <c:pt idx="8919">
                  <c:v>21381.83</c:v>
                </c:pt>
                <c:pt idx="8920">
                  <c:v>21447.21</c:v>
                </c:pt>
                <c:pt idx="8921">
                  <c:v>21462.67</c:v>
                </c:pt>
                <c:pt idx="8922">
                  <c:v>21468.12</c:v>
                </c:pt>
                <c:pt idx="8923">
                  <c:v>21456.02</c:v>
                </c:pt>
                <c:pt idx="8924">
                  <c:v>21467.77</c:v>
                </c:pt>
                <c:pt idx="8925">
                  <c:v>21461.91</c:v>
                </c:pt>
                <c:pt idx="8926">
                  <c:v>21572.59</c:v>
                </c:pt>
                <c:pt idx="8927">
                  <c:v>21526.38</c:v>
                </c:pt>
                <c:pt idx="8928">
                  <c:v>21592.83</c:v>
                </c:pt>
                <c:pt idx="8929">
                  <c:v>21696.14</c:v>
                </c:pt>
                <c:pt idx="8930">
                  <c:v>21778.99</c:v>
                </c:pt>
                <c:pt idx="8931">
                  <c:v>21761.119999999999</c:v>
                </c:pt>
                <c:pt idx="8932">
                  <c:v>21826.240000000002</c:v>
                </c:pt>
                <c:pt idx="8933">
                  <c:v>21731.18</c:v>
                </c:pt>
                <c:pt idx="8934">
                  <c:v>21522.97</c:v>
                </c:pt>
                <c:pt idx="8935">
                  <c:v>21665.19</c:v>
                </c:pt>
                <c:pt idx="8936">
                  <c:v>21765.08</c:v>
                </c:pt>
                <c:pt idx="8937">
                  <c:v>21733.200000000001</c:v>
                </c:pt>
                <c:pt idx="8938">
                  <c:v>21775.24</c:v>
                </c:pt>
                <c:pt idx="8939">
                  <c:v>21581.91</c:v>
                </c:pt>
                <c:pt idx="8940">
                  <c:v>21616.03</c:v>
                </c:pt>
                <c:pt idx="8941">
                  <c:v>21244.73</c:v>
                </c:pt>
                <c:pt idx="8942">
                  <c:v>21338.89</c:v>
                </c:pt>
                <c:pt idx="8943">
                  <c:v>21009.83</c:v>
                </c:pt>
                <c:pt idx="8944">
                  <c:v>20858.439999999999</c:v>
                </c:pt>
                <c:pt idx="8945">
                  <c:v>20703.09</c:v>
                </c:pt>
                <c:pt idx="8946">
                  <c:v>21158.58</c:v>
                </c:pt>
                <c:pt idx="8947">
                  <c:v>21633.3</c:v>
                </c:pt>
                <c:pt idx="8948">
                  <c:v>21727.5</c:v>
                </c:pt>
                <c:pt idx="8949">
                  <c:v>21811.19</c:v>
                </c:pt>
                <c:pt idx="8950">
                  <c:v>21857.5</c:v>
                </c:pt>
                <c:pt idx="8951">
                  <c:v>21867.83</c:v>
                </c:pt>
                <c:pt idx="8952">
                  <c:v>21949.03</c:v>
                </c:pt>
                <c:pt idx="8953">
                  <c:v>21977.52</c:v>
                </c:pt>
                <c:pt idx="8954">
                  <c:v>21876.17</c:v>
                </c:pt>
                <c:pt idx="8955">
                  <c:v>21669.86</c:v>
                </c:pt>
                <c:pt idx="8956">
                  <c:v>21665.32</c:v>
                </c:pt>
                <c:pt idx="8957">
                  <c:v>21269.06</c:v>
                </c:pt>
                <c:pt idx="8958">
                  <c:v>21060.25</c:v>
                </c:pt>
                <c:pt idx="8959">
                  <c:v>21301.67</c:v>
                </c:pt>
                <c:pt idx="8960">
                  <c:v>21672.39</c:v>
                </c:pt>
                <c:pt idx="8961">
                  <c:v>21497.119999999999</c:v>
                </c:pt>
                <c:pt idx="8962">
                  <c:v>21330.63</c:v>
                </c:pt>
                <c:pt idx="8963">
                  <c:v>21280.560000000001</c:v>
                </c:pt>
                <c:pt idx="8964">
                  <c:v>21164.95</c:v>
                </c:pt>
                <c:pt idx="8965">
                  <c:v>20953.34</c:v>
                </c:pt>
                <c:pt idx="8966">
                  <c:v>21244.68</c:v>
                </c:pt>
                <c:pt idx="8967">
                  <c:v>21258.14</c:v>
                </c:pt>
                <c:pt idx="8968">
                  <c:v>21352.67</c:v>
                </c:pt>
                <c:pt idx="8969">
                  <c:v>21685.03</c:v>
                </c:pt>
                <c:pt idx="8970">
                  <c:v>21588.01</c:v>
                </c:pt>
                <c:pt idx="8971">
                  <c:v>21685.83</c:v>
                </c:pt>
                <c:pt idx="8972">
                  <c:v>21435.56</c:v>
                </c:pt>
                <c:pt idx="8973">
                  <c:v>21135.57</c:v>
                </c:pt>
                <c:pt idx="8974">
                  <c:v>21329.59</c:v>
                </c:pt>
                <c:pt idx="8975">
                  <c:v>21060.44</c:v>
                </c:pt>
                <c:pt idx="8976">
                  <c:v>21310.47</c:v>
                </c:pt>
                <c:pt idx="8977">
                  <c:v>21624.77</c:v>
                </c:pt>
                <c:pt idx="8978">
                  <c:v>21536.44</c:v>
                </c:pt>
                <c:pt idx="8979">
                  <c:v>21774.5</c:v>
                </c:pt>
                <c:pt idx="8980">
                  <c:v>21705.75</c:v>
                </c:pt>
                <c:pt idx="8981">
                  <c:v>21602.52</c:v>
                </c:pt>
                <c:pt idx="8982">
                  <c:v>21813.97</c:v>
                </c:pt>
                <c:pt idx="8983">
                  <c:v>21807.21</c:v>
                </c:pt>
                <c:pt idx="8984">
                  <c:v>22022.23</c:v>
                </c:pt>
                <c:pt idx="8985">
                  <c:v>22120.81</c:v>
                </c:pt>
                <c:pt idx="8986">
                  <c:v>22152.31</c:v>
                </c:pt>
                <c:pt idx="8987">
                  <c:v>22161.03</c:v>
                </c:pt>
                <c:pt idx="8988">
                  <c:v>22141.18</c:v>
                </c:pt>
                <c:pt idx="8989">
                  <c:v>22278.55</c:v>
                </c:pt>
                <c:pt idx="8990">
                  <c:v>22260</c:v>
                </c:pt>
                <c:pt idx="8991">
                  <c:v>22308.639999999999</c:v>
                </c:pt>
                <c:pt idx="8992">
                  <c:v>22314.560000000001</c:v>
                </c:pt>
                <c:pt idx="8993">
                  <c:v>22278.23</c:v>
                </c:pt>
                <c:pt idx="8994">
                  <c:v>22212.34</c:v>
                </c:pt>
                <c:pt idx="8995">
                  <c:v>22346.25</c:v>
                </c:pt>
                <c:pt idx="8996">
                  <c:v>22255.79</c:v>
                </c:pt>
                <c:pt idx="8997">
                  <c:v>22158.52</c:v>
                </c:pt>
                <c:pt idx="8998">
                  <c:v>22192.84</c:v>
                </c:pt>
                <c:pt idx="8999">
                  <c:v>21886.43</c:v>
                </c:pt>
                <c:pt idx="9000">
                  <c:v>21960.7</c:v>
                </c:pt>
                <c:pt idx="9001">
                  <c:v>21616.91</c:v>
                </c:pt>
                <c:pt idx="9002">
                  <c:v>21600.880000000001</c:v>
                </c:pt>
                <c:pt idx="9003">
                  <c:v>21869.63</c:v>
                </c:pt>
                <c:pt idx="9004">
                  <c:v>21746.76</c:v>
                </c:pt>
                <c:pt idx="9005">
                  <c:v>22006.560000000001</c:v>
                </c:pt>
                <c:pt idx="9006">
                  <c:v>21963.93</c:v>
                </c:pt>
                <c:pt idx="9007">
                  <c:v>22216.6</c:v>
                </c:pt>
                <c:pt idx="9008">
                  <c:v>22135.81</c:v>
                </c:pt>
                <c:pt idx="9009">
                  <c:v>22330.89</c:v>
                </c:pt>
                <c:pt idx="9010">
                  <c:v>22293.02</c:v>
                </c:pt>
                <c:pt idx="9011">
                  <c:v>22172.2</c:v>
                </c:pt>
                <c:pt idx="9012">
                  <c:v>21832.16</c:v>
                </c:pt>
                <c:pt idx="9013">
                  <c:v>21782.91</c:v>
                </c:pt>
                <c:pt idx="9014">
                  <c:v>21846.79</c:v>
                </c:pt>
                <c:pt idx="9015">
                  <c:v>22114.560000000001</c:v>
                </c:pt>
                <c:pt idx="9016">
                  <c:v>21947.91</c:v>
                </c:pt>
                <c:pt idx="9017">
                  <c:v>21869.06</c:v>
                </c:pt>
                <c:pt idx="9018">
                  <c:v>21946.62</c:v>
                </c:pt>
                <c:pt idx="9019">
                  <c:v>22083.16</c:v>
                </c:pt>
                <c:pt idx="9020">
                  <c:v>22026.57</c:v>
                </c:pt>
                <c:pt idx="9021">
                  <c:v>22100.57</c:v>
                </c:pt>
                <c:pt idx="9022">
                  <c:v>22171.29</c:v>
                </c:pt>
                <c:pt idx="9023">
                  <c:v>22274.799999999999</c:v>
                </c:pt>
                <c:pt idx="9024">
                  <c:v>22187.13</c:v>
                </c:pt>
                <c:pt idx="9025">
                  <c:v>22218.84</c:v>
                </c:pt>
                <c:pt idx="9026">
                  <c:v>22339.09</c:v>
                </c:pt>
                <c:pt idx="9027">
                  <c:v>22324.91</c:v>
                </c:pt>
                <c:pt idx="9028">
                  <c:v>22060.79</c:v>
                </c:pt>
                <c:pt idx="9029">
                  <c:v>22255.62</c:v>
                </c:pt>
                <c:pt idx="9030">
                  <c:v>22232.14</c:v>
                </c:pt>
                <c:pt idx="9031">
                  <c:v>22333.7</c:v>
                </c:pt>
                <c:pt idx="9032">
                  <c:v>22396.19</c:v>
                </c:pt>
                <c:pt idx="9033">
                  <c:v>22431.18</c:v>
                </c:pt>
                <c:pt idx="9034">
                  <c:v>22316</c:v>
                </c:pt>
                <c:pt idx="9035">
                  <c:v>22367.19</c:v>
                </c:pt>
                <c:pt idx="9036">
                  <c:v>22277.02</c:v>
                </c:pt>
                <c:pt idx="9037">
                  <c:v>22034.3</c:v>
                </c:pt>
                <c:pt idx="9038">
                  <c:v>22247.99</c:v>
                </c:pt>
                <c:pt idx="9039">
                  <c:v>22313.9</c:v>
                </c:pt>
                <c:pt idx="9040">
                  <c:v>22045.89</c:v>
                </c:pt>
                <c:pt idx="9041">
                  <c:v>21967.1</c:v>
                </c:pt>
                <c:pt idx="9042">
                  <c:v>22048.11</c:v>
                </c:pt>
                <c:pt idx="9043">
                  <c:v>22319.279999999999</c:v>
                </c:pt>
                <c:pt idx="9044">
                  <c:v>22224.81</c:v>
                </c:pt>
                <c:pt idx="9045">
                  <c:v>22169.360000000001</c:v>
                </c:pt>
                <c:pt idx="9046">
                  <c:v>22159.93</c:v>
                </c:pt>
                <c:pt idx="9047">
                  <c:v>22387.05</c:v>
                </c:pt>
                <c:pt idx="9048">
                  <c:v>22402.17</c:v>
                </c:pt>
                <c:pt idx="9049">
                  <c:v>22492.02</c:v>
                </c:pt>
                <c:pt idx="9050">
                  <c:v>22466.959999999999</c:v>
                </c:pt>
                <c:pt idx="9051">
                  <c:v>22451.19</c:v>
                </c:pt>
                <c:pt idx="9052">
                  <c:v>22495.55</c:v>
                </c:pt>
                <c:pt idx="9053">
                  <c:v>22449.83</c:v>
                </c:pt>
                <c:pt idx="9054">
                  <c:v>22224.400000000001</c:v>
                </c:pt>
                <c:pt idx="9055">
                  <c:v>22422.94</c:v>
                </c:pt>
                <c:pt idx="9056">
                  <c:v>22391.29</c:v>
                </c:pt>
                <c:pt idx="9057">
                  <c:v>22259.7</c:v>
                </c:pt>
                <c:pt idx="9058">
                  <c:v>22300.34</c:v>
                </c:pt>
                <c:pt idx="9059">
                  <c:v>22292.720000000001</c:v>
                </c:pt>
                <c:pt idx="9060">
                  <c:v>22357.42</c:v>
                </c:pt>
                <c:pt idx="9061">
                  <c:v>22161.75</c:v>
                </c:pt>
                <c:pt idx="9062">
                  <c:v>22167.66</c:v>
                </c:pt>
                <c:pt idx="9063">
                  <c:v>22018.080000000002</c:v>
                </c:pt>
                <c:pt idx="9064">
                  <c:v>22014.6</c:v>
                </c:pt>
                <c:pt idx="9065">
                  <c:v>22267.24</c:v>
                </c:pt>
                <c:pt idx="9066">
                  <c:v>22310.03</c:v>
                </c:pt>
                <c:pt idx="9067">
                  <c:v>22173.67</c:v>
                </c:pt>
                <c:pt idx="9068">
                  <c:v>22079.35</c:v>
                </c:pt>
                <c:pt idx="9069">
                  <c:v>22200.18</c:v>
                </c:pt>
                <c:pt idx="9070">
                  <c:v>22238.880000000001</c:v>
                </c:pt>
                <c:pt idx="9071">
                  <c:v>22453.4</c:v>
                </c:pt>
                <c:pt idx="9072">
                  <c:v>22347.65</c:v>
                </c:pt>
                <c:pt idx="9073">
                  <c:v>22473.25</c:v>
                </c:pt>
                <c:pt idx="9074">
                  <c:v>22498.58</c:v>
                </c:pt>
                <c:pt idx="9075">
                  <c:v>22324.82</c:v>
                </c:pt>
                <c:pt idx="9076">
                  <c:v>22258.18</c:v>
                </c:pt>
                <c:pt idx="9077">
                  <c:v>22245.42</c:v>
                </c:pt>
                <c:pt idx="9078">
                  <c:v>21774.32</c:v>
                </c:pt>
                <c:pt idx="9079">
                  <c:v>21841.75</c:v>
                </c:pt>
                <c:pt idx="9080">
                  <c:v>21968.09</c:v>
                </c:pt>
                <c:pt idx="9081">
                  <c:v>21950.59</c:v>
                </c:pt>
                <c:pt idx="9082">
                  <c:v>21869.98</c:v>
                </c:pt>
                <c:pt idx="9083">
                  <c:v>21994.400000000001</c:v>
                </c:pt>
                <c:pt idx="9084">
                  <c:v>21628.94</c:v>
                </c:pt>
                <c:pt idx="9085">
                  <c:v>21686.66</c:v>
                </c:pt>
                <c:pt idx="9086">
                  <c:v>21954.36</c:v>
                </c:pt>
                <c:pt idx="9087">
                  <c:v>22194.62</c:v>
                </c:pt>
                <c:pt idx="9088">
                  <c:v>22300.63</c:v>
                </c:pt>
                <c:pt idx="9089">
                  <c:v>22252.57</c:v>
                </c:pt>
                <c:pt idx="9090">
                  <c:v>22416.65</c:v>
                </c:pt>
                <c:pt idx="9091">
                  <c:v>22420.66</c:v>
                </c:pt>
                <c:pt idx="9092">
                  <c:v>22413.11</c:v>
                </c:pt>
                <c:pt idx="9093">
                  <c:v>22310.37</c:v>
                </c:pt>
                <c:pt idx="9094">
                  <c:v>22265.72</c:v>
                </c:pt>
                <c:pt idx="9095">
                  <c:v>22131.98</c:v>
                </c:pt>
                <c:pt idx="9096">
                  <c:v>21906.75</c:v>
                </c:pt>
                <c:pt idx="9097">
                  <c:v>21761.68</c:v>
                </c:pt>
                <c:pt idx="9098">
                  <c:v>22027.65</c:v>
                </c:pt>
                <c:pt idx="9099">
                  <c:v>22192.400000000001</c:v>
                </c:pt>
                <c:pt idx="9100">
                  <c:v>22205.86</c:v>
                </c:pt>
                <c:pt idx="9101">
                  <c:v>22180.07</c:v>
                </c:pt>
                <c:pt idx="9102">
                  <c:v>22106.880000000001</c:v>
                </c:pt>
                <c:pt idx="9103">
                  <c:v>22066.93</c:v>
                </c:pt>
                <c:pt idx="9104">
                  <c:v>22116.82</c:v>
                </c:pt>
                <c:pt idx="9105">
                  <c:v>21923.3</c:v>
                </c:pt>
                <c:pt idx="9106">
                  <c:v>21852.59</c:v>
                </c:pt>
                <c:pt idx="9107">
                  <c:v>22132.240000000002</c:v>
                </c:pt>
                <c:pt idx="9108">
                  <c:v>21928.5</c:v>
                </c:pt>
                <c:pt idx="9109">
                  <c:v>21946.15</c:v>
                </c:pt>
                <c:pt idx="9110">
                  <c:v>21914.07</c:v>
                </c:pt>
                <c:pt idx="9111">
                  <c:v>22009.759999999998</c:v>
                </c:pt>
                <c:pt idx="9112">
                  <c:v>22141.65</c:v>
                </c:pt>
                <c:pt idx="9113">
                  <c:v>22063.71</c:v>
                </c:pt>
                <c:pt idx="9114">
                  <c:v>21874.91</c:v>
                </c:pt>
                <c:pt idx="9115">
                  <c:v>21395.24</c:v>
                </c:pt>
                <c:pt idx="9116">
                  <c:v>20770.28</c:v>
                </c:pt>
                <c:pt idx="9117">
                  <c:v>19956.48</c:v>
                </c:pt>
                <c:pt idx="9118">
                  <c:v>19722.009999999998</c:v>
                </c:pt>
                <c:pt idx="9119">
                  <c:v>20427.87</c:v>
                </c:pt>
                <c:pt idx="9120">
                  <c:v>20921.5</c:v>
                </c:pt>
                <c:pt idx="9121">
                  <c:v>20968.310000000001</c:v>
                </c:pt>
                <c:pt idx="9122">
                  <c:v>20802.97</c:v>
                </c:pt>
                <c:pt idx="9123">
                  <c:v>20206.07</c:v>
                </c:pt>
                <c:pt idx="9124">
                  <c:v>20558.41</c:v>
                </c:pt>
                <c:pt idx="9125">
                  <c:v>20590.63</c:v>
                </c:pt>
                <c:pt idx="9126">
                  <c:v>20304.16</c:v>
                </c:pt>
                <c:pt idx="9127">
                  <c:v>20795.29</c:v>
                </c:pt>
                <c:pt idx="9128">
                  <c:v>20516.79</c:v>
                </c:pt>
                <c:pt idx="9129">
                  <c:v>20610.16</c:v>
                </c:pt>
                <c:pt idx="9130">
                  <c:v>20691.66</c:v>
                </c:pt>
                <c:pt idx="9131">
                  <c:v>20606.2</c:v>
                </c:pt>
                <c:pt idx="9132">
                  <c:v>20851.73</c:v>
                </c:pt>
                <c:pt idx="9133">
                  <c:v>21033.25</c:v>
                </c:pt>
                <c:pt idx="9134">
                  <c:v>21007.72</c:v>
                </c:pt>
                <c:pt idx="9135">
                  <c:v>20678.740000000002</c:v>
                </c:pt>
                <c:pt idx="9136">
                  <c:v>20757.98</c:v>
                </c:pt>
                <c:pt idx="9137">
                  <c:v>20487.3</c:v>
                </c:pt>
                <c:pt idx="9138">
                  <c:v>20430.39</c:v>
                </c:pt>
                <c:pt idx="9139">
                  <c:v>20355.11</c:v>
                </c:pt>
                <c:pt idx="9140">
                  <c:v>20313.52</c:v>
                </c:pt>
                <c:pt idx="9141">
                  <c:v>19760.18</c:v>
                </c:pt>
                <c:pt idx="9142">
                  <c:v>19737.25</c:v>
                </c:pt>
                <c:pt idx="9143">
                  <c:v>20119.28</c:v>
                </c:pt>
                <c:pt idx="9144">
                  <c:v>20157.36</c:v>
                </c:pt>
                <c:pt idx="9145">
                  <c:v>20453.86</c:v>
                </c:pt>
                <c:pt idx="9146">
                  <c:v>20847.21</c:v>
                </c:pt>
                <c:pt idx="9147">
                  <c:v>20763.14</c:v>
                </c:pt>
                <c:pt idx="9148">
                  <c:v>20954.72</c:v>
                </c:pt>
                <c:pt idx="9149">
                  <c:v>21133.34</c:v>
                </c:pt>
                <c:pt idx="9150">
                  <c:v>21157.55</c:v>
                </c:pt>
                <c:pt idx="9151">
                  <c:v>21165.16</c:v>
                </c:pt>
                <c:pt idx="9152">
                  <c:v>21001.57</c:v>
                </c:pt>
                <c:pt idx="9153">
                  <c:v>20880.099999999999</c:v>
                </c:pt>
                <c:pt idx="9154">
                  <c:v>21201.41</c:v>
                </c:pt>
                <c:pt idx="9155">
                  <c:v>21280.38</c:v>
                </c:pt>
                <c:pt idx="9156">
                  <c:v>21285.83</c:v>
                </c:pt>
                <c:pt idx="9157">
                  <c:v>21256.21</c:v>
                </c:pt>
                <c:pt idx="9158">
                  <c:v>21093.24</c:v>
                </c:pt>
                <c:pt idx="9159">
                  <c:v>21394.53</c:v>
                </c:pt>
                <c:pt idx="9160">
                  <c:v>21614.06</c:v>
                </c:pt>
                <c:pt idx="9161">
                  <c:v>21566.959999999999</c:v>
                </c:pt>
                <c:pt idx="9162">
                  <c:v>21475.37</c:v>
                </c:pt>
                <c:pt idx="9163">
                  <c:v>21771.95</c:v>
                </c:pt>
                <c:pt idx="9164">
                  <c:v>21735.26</c:v>
                </c:pt>
                <c:pt idx="9165">
                  <c:v>21648.51</c:v>
                </c:pt>
                <c:pt idx="9166">
                  <c:v>21897.79</c:v>
                </c:pt>
                <c:pt idx="9167">
                  <c:v>21961.26</c:v>
                </c:pt>
                <c:pt idx="9168">
                  <c:v>21885.96</c:v>
                </c:pt>
                <c:pt idx="9169">
                  <c:v>21866.46</c:v>
                </c:pt>
                <c:pt idx="9170">
                  <c:v>21865.24</c:v>
                </c:pt>
                <c:pt idx="9171">
                  <c:v>21645.040000000001</c:v>
                </c:pt>
                <c:pt idx="9172">
                  <c:v>21678.63</c:v>
                </c:pt>
                <c:pt idx="9173">
                  <c:v>21586.68</c:v>
                </c:pt>
                <c:pt idx="9174">
                  <c:v>21268.38</c:v>
                </c:pt>
                <c:pt idx="9175">
                  <c:v>21043.66</c:v>
                </c:pt>
                <c:pt idx="9176">
                  <c:v>21334.84</c:v>
                </c:pt>
                <c:pt idx="9177">
                  <c:v>21300.74</c:v>
                </c:pt>
                <c:pt idx="9178">
                  <c:v>21638</c:v>
                </c:pt>
                <c:pt idx="9179">
                  <c:v>21606.41</c:v>
                </c:pt>
                <c:pt idx="9180">
                  <c:v>21681.31</c:v>
                </c:pt>
                <c:pt idx="9181">
                  <c:v>21673.95</c:v>
                </c:pt>
                <c:pt idx="9182">
                  <c:v>21719.7</c:v>
                </c:pt>
                <c:pt idx="9183">
                  <c:v>21741.87</c:v>
                </c:pt>
                <c:pt idx="9184">
                  <c:v>21761.34</c:v>
                </c:pt>
                <c:pt idx="9185">
                  <c:v>21658.55</c:v>
                </c:pt>
                <c:pt idx="9186">
                  <c:v>21866.66</c:v>
                </c:pt>
                <c:pt idx="9187">
                  <c:v>21627.38</c:v>
                </c:pt>
                <c:pt idx="9188">
                  <c:v>21298.13</c:v>
                </c:pt>
                <c:pt idx="9189">
                  <c:v>21678.17</c:v>
                </c:pt>
                <c:pt idx="9190">
                  <c:v>21489.200000000001</c:v>
                </c:pt>
                <c:pt idx="9191">
                  <c:v>21365.02</c:v>
                </c:pt>
                <c:pt idx="9192">
                  <c:v>21208.78</c:v>
                </c:pt>
                <c:pt idx="9193">
                  <c:v>21254.93</c:v>
                </c:pt>
                <c:pt idx="9194">
                  <c:v>20823.36</c:v>
                </c:pt>
                <c:pt idx="9195">
                  <c:v>20871.03</c:v>
                </c:pt>
                <c:pt idx="9196">
                  <c:v>21099.58</c:v>
                </c:pt>
                <c:pt idx="9197">
                  <c:v>21412.89</c:v>
                </c:pt>
                <c:pt idx="9198">
                  <c:v>21100.34</c:v>
                </c:pt>
                <c:pt idx="9199">
                  <c:v>20754.91</c:v>
                </c:pt>
                <c:pt idx="9200">
                  <c:v>20911.75</c:v>
                </c:pt>
                <c:pt idx="9201">
                  <c:v>21100.22</c:v>
                </c:pt>
                <c:pt idx="9202">
                  <c:v>21379.4</c:v>
                </c:pt>
                <c:pt idx="9203">
                  <c:v>21354.560000000001</c:v>
                </c:pt>
                <c:pt idx="9204">
                  <c:v>21296.18</c:v>
                </c:pt>
                <c:pt idx="9205">
                  <c:v>21509.86</c:v>
                </c:pt>
                <c:pt idx="9206">
                  <c:v>21350.22</c:v>
                </c:pt>
                <c:pt idx="9207">
                  <c:v>21167.86</c:v>
                </c:pt>
                <c:pt idx="9208">
                  <c:v>20841.36</c:v>
                </c:pt>
                <c:pt idx="9209">
                  <c:v>20879.93</c:v>
                </c:pt>
                <c:pt idx="9210">
                  <c:v>20593.400000000001</c:v>
                </c:pt>
                <c:pt idx="9211">
                  <c:v>20089.53</c:v>
                </c:pt>
                <c:pt idx="9212">
                  <c:v>19867.099999999999</c:v>
                </c:pt>
                <c:pt idx="9213">
                  <c:v>19848.27</c:v>
                </c:pt>
                <c:pt idx="9214">
                  <c:v>19972.18</c:v>
                </c:pt>
                <c:pt idx="9215">
                  <c:v>19440.93</c:v>
                </c:pt>
                <c:pt idx="9216">
                  <c:v>19755.740000000002</c:v>
                </c:pt>
                <c:pt idx="9217">
                  <c:v>19335.23</c:v>
                </c:pt>
                <c:pt idx="9218">
                  <c:v>19286.3</c:v>
                </c:pt>
                <c:pt idx="9219">
                  <c:v>19077.689999999999</c:v>
                </c:pt>
                <c:pt idx="9220">
                  <c:v>19172.59</c:v>
                </c:pt>
                <c:pt idx="9221">
                  <c:v>19592.34</c:v>
                </c:pt>
                <c:pt idx="9222">
                  <c:v>19261.48</c:v>
                </c:pt>
                <c:pt idx="9223">
                  <c:v>19563.099999999999</c:v>
                </c:pt>
                <c:pt idx="9224">
                  <c:v>19335.66</c:v>
                </c:pt>
                <c:pt idx="9225">
                  <c:v>19434.32</c:v>
                </c:pt>
                <c:pt idx="9226">
                  <c:v>19926.099999999999</c:v>
                </c:pt>
                <c:pt idx="9227">
                  <c:v>19917.84</c:v>
                </c:pt>
                <c:pt idx="9228">
                  <c:v>19524.150000000001</c:v>
                </c:pt>
                <c:pt idx="9229">
                  <c:v>19606.93</c:v>
                </c:pt>
                <c:pt idx="9230">
                  <c:v>19655.41</c:v>
                </c:pt>
                <c:pt idx="9231">
                  <c:v>19244.939999999999</c:v>
                </c:pt>
                <c:pt idx="9232">
                  <c:v>18921.93</c:v>
                </c:pt>
                <c:pt idx="9233">
                  <c:v>18883.75</c:v>
                </c:pt>
                <c:pt idx="9234">
                  <c:v>18890.669999999998</c:v>
                </c:pt>
                <c:pt idx="9235">
                  <c:v>18656.05</c:v>
                </c:pt>
                <c:pt idx="9236">
                  <c:v>19026.84</c:v>
                </c:pt>
                <c:pt idx="9237">
                  <c:v>19370.55</c:v>
                </c:pt>
                <c:pt idx="9238">
                  <c:v>19707.689999999999</c:v>
                </c:pt>
                <c:pt idx="9239">
                  <c:v>19618.25</c:v>
                </c:pt>
                <c:pt idx="9240">
                  <c:v>19624.18</c:v>
                </c:pt>
                <c:pt idx="9241">
                  <c:v>19913.16</c:v>
                </c:pt>
                <c:pt idx="9242">
                  <c:v>19676.830000000002</c:v>
                </c:pt>
                <c:pt idx="9243">
                  <c:v>19779.400000000001</c:v>
                </c:pt>
                <c:pt idx="9244">
                  <c:v>19998.52</c:v>
                </c:pt>
                <c:pt idx="9245">
                  <c:v>19996.52</c:v>
                </c:pt>
                <c:pt idx="9246">
                  <c:v>19864.02</c:v>
                </c:pt>
                <c:pt idx="9247">
                  <c:v>20325.2</c:v>
                </c:pt>
                <c:pt idx="9248">
                  <c:v>20435.939999999999</c:v>
                </c:pt>
                <c:pt idx="9249">
                  <c:v>20538.84</c:v>
                </c:pt>
                <c:pt idx="9250">
                  <c:v>20609.47</c:v>
                </c:pt>
                <c:pt idx="9251">
                  <c:v>20659.09</c:v>
                </c:pt>
                <c:pt idx="9252">
                  <c:v>20379.580000000002</c:v>
                </c:pt>
                <c:pt idx="9253">
                  <c:v>20479.580000000002</c:v>
                </c:pt>
                <c:pt idx="9254">
                  <c:v>20452.400000000001</c:v>
                </c:pt>
                <c:pt idx="9255">
                  <c:v>20802.97</c:v>
                </c:pt>
                <c:pt idx="9256">
                  <c:v>20772.48</c:v>
                </c:pt>
                <c:pt idx="9257">
                  <c:v>20694.419999999998</c:v>
                </c:pt>
                <c:pt idx="9258">
                  <c:v>20836.22</c:v>
                </c:pt>
                <c:pt idx="9259">
                  <c:v>20998.03</c:v>
                </c:pt>
                <c:pt idx="9260">
                  <c:v>21096.799999999999</c:v>
                </c:pt>
                <c:pt idx="9261">
                  <c:v>21109.919999999998</c:v>
                </c:pt>
                <c:pt idx="9262">
                  <c:v>21100.11</c:v>
                </c:pt>
                <c:pt idx="9263">
                  <c:v>20914.939999999999</c:v>
                </c:pt>
                <c:pt idx="9264">
                  <c:v>20914.77</c:v>
                </c:pt>
                <c:pt idx="9265">
                  <c:v>20927.32</c:v>
                </c:pt>
                <c:pt idx="9266">
                  <c:v>21152.07</c:v>
                </c:pt>
                <c:pt idx="9267">
                  <c:v>21238.05</c:v>
                </c:pt>
                <c:pt idx="9268">
                  <c:v>21224.32</c:v>
                </c:pt>
                <c:pt idx="9269">
                  <c:v>21340.79</c:v>
                </c:pt>
                <c:pt idx="9270">
                  <c:v>21249.759999999998</c:v>
                </c:pt>
                <c:pt idx="9271">
                  <c:v>21036.71</c:v>
                </c:pt>
                <c:pt idx="9272">
                  <c:v>21265.59</c:v>
                </c:pt>
                <c:pt idx="9273">
                  <c:v>21012.51</c:v>
                </c:pt>
                <c:pt idx="9274">
                  <c:v>21079.48</c:v>
                </c:pt>
                <c:pt idx="9275">
                  <c:v>21019.42</c:v>
                </c:pt>
                <c:pt idx="9276">
                  <c:v>21228.66</c:v>
                </c:pt>
                <c:pt idx="9277">
                  <c:v>21472.34</c:v>
                </c:pt>
                <c:pt idx="9278">
                  <c:v>21466.02</c:v>
                </c:pt>
                <c:pt idx="9279">
                  <c:v>21456.31</c:v>
                </c:pt>
                <c:pt idx="9280">
                  <c:v>21599.18</c:v>
                </c:pt>
                <c:pt idx="9281">
                  <c:v>21671.71</c:v>
                </c:pt>
                <c:pt idx="9282">
                  <c:v>21698.07</c:v>
                </c:pt>
                <c:pt idx="9283">
                  <c:v>21584.86</c:v>
                </c:pt>
                <c:pt idx="9284">
                  <c:v>21619.759999999998</c:v>
                </c:pt>
                <c:pt idx="9285">
                  <c:v>21573.03</c:v>
                </c:pt>
                <c:pt idx="9286">
                  <c:v>21635.52</c:v>
                </c:pt>
                <c:pt idx="9287">
                  <c:v>21682.49</c:v>
                </c:pt>
                <c:pt idx="9288">
                  <c:v>21482.81</c:v>
                </c:pt>
                <c:pt idx="9289">
                  <c:v>21377.07</c:v>
                </c:pt>
                <c:pt idx="9290">
                  <c:v>21542.26</c:v>
                </c:pt>
                <c:pt idx="9291">
                  <c:v>21317.8</c:v>
                </c:pt>
                <c:pt idx="9292">
                  <c:v>21194.89</c:v>
                </c:pt>
                <c:pt idx="9293">
                  <c:v>21177.95</c:v>
                </c:pt>
                <c:pt idx="9294">
                  <c:v>21255.43</c:v>
                </c:pt>
                <c:pt idx="9295">
                  <c:v>21271.8</c:v>
                </c:pt>
                <c:pt idx="9296">
                  <c:v>21529.48</c:v>
                </c:pt>
                <c:pt idx="9297">
                  <c:v>21320.83</c:v>
                </c:pt>
                <c:pt idx="9298">
                  <c:v>21304.57</c:v>
                </c:pt>
                <c:pt idx="9299">
                  <c:v>21129.62</c:v>
                </c:pt>
                <c:pt idx="9300">
                  <c:v>21337.93</c:v>
                </c:pt>
                <c:pt idx="9301">
                  <c:v>21132.52</c:v>
                </c:pt>
                <c:pt idx="9302">
                  <c:v>21127.95</c:v>
                </c:pt>
                <c:pt idx="9303">
                  <c:v>21057.16</c:v>
                </c:pt>
                <c:pt idx="9304">
                  <c:v>21217.7</c:v>
                </c:pt>
                <c:pt idx="9305">
                  <c:v>21174.86</c:v>
                </c:pt>
                <c:pt idx="9306">
                  <c:v>21469.200000000001</c:v>
                </c:pt>
                <c:pt idx="9307">
                  <c:v>21613.48</c:v>
                </c:pt>
                <c:pt idx="9308">
                  <c:v>21601</c:v>
                </c:pt>
                <c:pt idx="9309">
                  <c:v>21703.09</c:v>
                </c:pt>
                <c:pt idx="9310">
                  <c:v>21695.66</c:v>
                </c:pt>
                <c:pt idx="9311">
                  <c:v>21743.47</c:v>
                </c:pt>
                <c:pt idx="9312">
                  <c:v>21819.200000000001</c:v>
                </c:pt>
                <c:pt idx="9313">
                  <c:v>21742.74</c:v>
                </c:pt>
                <c:pt idx="9314">
                  <c:v>21866.47</c:v>
                </c:pt>
                <c:pt idx="9315">
                  <c:v>21898.99</c:v>
                </c:pt>
                <c:pt idx="9316">
                  <c:v>21976.29</c:v>
                </c:pt>
                <c:pt idx="9317">
                  <c:v>21919.4</c:v>
                </c:pt>
                <c:pt idx="9318">
                  <c:v>21687.33</c:v>
                </c:pt>
                <c:pt idx="9319">
                  <c:v>21505.48</c:v>
                </c:pt>
                <c:pt idx="9320">
                  <c:v>21456.400000000001</c:v>
                </c:pt>
                <c:pt idx="9321">
                  <c:v>21441.57</c:v>
                </c:pt>
                <c:pt idx="9322">
                  <c:v>21488.93</c:v>
                </c:pt>
                <c:pt idx="9323">
                  <c:v>21430.69</c:v>
                </c:pt>
                <c:pt idx="9324">
                  <c:v>21576.65</c:v>
                </c:pt>
                <c:pt idx="9325">
                  <c:v>21627.45</c:v>
                </c:pt>
                <c:pt idx="9326">
                  <c:v>21583.88</c:v>
                </c:pt>
                <c:pt idx="9327">
                  <c:v>21890.49</c:v>
                </c:pt>
                <c:pt idx="9328">
                  <c:v>21103.02</c:v>
                </c:pt>
                <c:pt idx="9329">
                  <c:v>20675.099999999999</c:v>
                </c:pt>
                <c:pt idx="9330">
                  <c:v>21045.53</c:v>
                </c:pt>
                <c:pt idx="9331">
                  <c:v>21419.5</c:v>
                </c:pt>
                <c:pt idx="9332">
                  <c:v>21711.72</c:v>
                </c:pt>
                <c:pt idx="9333">
                  <c:v>21760.52</c:v>
                </c:pt>
                <c:pt idx="9334">
                  <c:v>21589.23</c:v>
                </c:pt>
                <c:pt idx="9335">
                  <c:v>21706.28</c:v>
                </c:pt>
                <c:pt idx="9336">
                  <c:v>21700.02</c:v>
                </c:pt>
                <c:pt idx="9337">
                  <c:v>22044.53</c:v>
                </c:pt>
                <c:pt idx="9338">
                  <c:v>22137.77</c:v>
                </c:pt>
                <c:pt idx="9339">
                  <c:v>22308.83</c:v>
                </c:pt>
                <c:pt idx="9340">
                  <c:v>22295.200000000001</c:v>
                </c:pt>
                <c:pt idx="9341">
                  <c:v>22396.45</c:v>
                </c:pt>
                <c:pt idx="9342">
                  <c:v>22384.12</c:v>
                </c:pt>
                <c:pt idx="9343">
                  <c:v>22440.92</c:v>
                </c:pt>
                <c:pt idx="9344">
                  <c:v>22400.38</c:v>
                </c:pt>
                <c:pt idx="9345">
                  <c:v>22506.32</c:v>
                </c:pt>
                <c:pt idx="9346">
                  <c:v>22424.38</c:v>
                </c:pt>
                <c:pt idx="9347">
                  <c:v>22537.87</c:v>
                </c:pt>
                <c:pt idx="9348">
                  <c:v>22474.63</c:v>
                </c:pt>
                <c:pt idx="9349">
                  <c:v>22497.08</c:v>
                </c:pt>
                <c:pt idx="9350">
                  <c:v>22459.17</c:v>
                </c:pt>
                <c:pt idx="9351">
                  <c:v>22500.880000000001</c:v>
                </c:pt>
                <c:pt idx="9352">
                  <c:v>22548.74</c:v>
                </c:pt>
                <c:pt idx="9353">
                  <c:v>22506.93</c:v>
                </c:pt>
                <c:pt idx="9354">
                  <c:v>22337.86</c:v>
                </c:pt>
                <c:pt idx="9355">
                  <c:v>22435.21</c:v>
                </c:pt>
                <c:pt idx="9356">
                  <c:v>22440.81</c:v>
                </c:pt>
                <c:pt idx="9357">
                  <c:v>22638.2</c:v>
                </c:pt>
                <c:pt idx="9358">
                  <c:v>22628.11</c:v>
                </c:pt>
                <c:pt idx="9359">
                  <c:v>22637.85</c:v>
                </c:pt>
                <c:pt idx="9360">
                  <c:v>22565.91</c:v>
                </c:pt>
                <c:pt idx="9361">
                  <c:v>22670.03</c:v>
                </c:pt>
                <c:pt idx="9362">
                  <c:v>22661.88</c:v>
                </c:pt>
                <c:pt idx="9363">
                  <c:v>22745.61</c:v>
                </c:pt>
                <c:pt idx="9364">
                  <c:v>22609.62</c:v>
                </c:pt>
                <c:pt idx="9365">
                  <c:v>22632.06</c:v>
                </c:pt>
                <c:pt idx="9366">
                  <c:v>22701.87</c:v>
                </c:pt>
                <c:pt idx="9367">
                  <c:v>22667.38</c:v>
                </c:pt>
                <c:pt idx="9368">
                  <c:v>22663.919999999998</c:v>
                </c:pt>
                <c:pt idx="9369">
                  <c:v>22722.21</c:v>
                </c:pt>
                <c:pt idx="9370">
                  <c:v>22591.66</c:v>
                </c:pt>
                <c:pt idx="9371">
                  <c:v>22575.59</c:v>
                </c:pt>
                <c:pt idx="9372">
                  <c:v>22535.66</c:v>
                </c:pt>
                <c:pt idx="9373">
                  <c:v>22655.42</c:v>
                </c:pt>
                <c:pt idx="9374">
                  <c:v>22619.62</c:v>
                </c:pt>
                <c:pt idx="9375">
                  <c:v>22562.78</c:v>
                </c:pt>
                <c:pt idx="9376">
                  <c:v>22569.74</c:v>
                </c:pt>
                <c:pt idx="9377">
                  <c:v>22688.81</c:v>
                </c:pt>
                <c:pt idx="9378">
                  <c:v>22753.79</c:v>
                </c:pt>
                <c:pt idx="9379">
                  <c:v>22775.96</c:v>
                </c:pt>
                <c:pt idx="9380">
                  <c:v>22726.799999999999</c:v>
                </c:pt>
                <c:pt idx="9381">
                  <c:v>22153.040000000001</c:v>
                </c:pt>
                <c:pt idx="9382">
                  <c:v>22464.33</c:v>
                </c:pt>
                <c:pt idx="9383">
                  <c:v>22111.99</c:v>
                </c:pt>
                <c:pt idx="9384">
                  <c:v>22099.06</c:v>
                </c:pt>
                <c:pt idx="9385">
                  <c:v>22321.06</c:v>
                </c:pt>
                <c:pt idx="9386">
                  <c:v>22242.45</c:v>
                </c:pt>
                <c:pt idx="9387">
                  <c:v>22265.81</c:v>
                </c:pt>
                <c:pt idx="9388">
                  <c:v>22258.39</c:v>
                </c:pt>
                <c:pt idx="9389">
                  <c:v>22510.57</c:v>
                </c:pt>
                <c:pt idx="9390">
                  <c:v>22681.52</c:v>
                </c:pt>
                <c:pt idx="9391">
                  <c:v>22555.37</c:v>
                </c:pt>
                <c:pt idx="9392">
                  <c:v>22366.880000000001</c:v>
                </c:pt>
                <c:pt idx="9393">
                  <c:v>22491.14</c:v>
                </c:pt>
                <c:pt idx="9394">
                  <c:v>22618.99</c:v>
                </c:pt>
                <c:pt idx="9395">
                  <c:v>22396.58</c:v>
                </c:pt>
                <c:pt idx="9396">
                  <c:v>22578.7</c:v>
                </c:pt>
                <c:pt idx="9397">
                  <c:v>22505.15</c:v>
                </c:pt>
                <c:pt idx="9398">
                  <c:v>22391.41</c:v>
                </c:pt>
                <c:pt idx="9399">
                  <c:v>22492.53</c:v>
                </c:pt>
                <c:pt idx="9400">
                  <c:v>22478.35</c:v>
                </c:pt>
                <c:pt idx="9401">
                  <c:v>22395.24</c:v>
                </c:pt>
                <c:pt idx="9402">
                  <c:v>22516.42</c:v>
                </c:pt>
                <c:pt idx="9403">
                  <c:v>22230.16</c:v>
                </c:pt>
                <c:pt idx="9404">
                  <c:v>22251.43</c:v>
                </c:pt>
                <c:pt idx="9405">
                  <c:v>22171.919999999998</c:v>
                </c:pt>
                <c:pt idx="9406">
                  <c:v>22167.29</c:v>
                </c:pt>
                <c:pt idx="9407">
                  <c:v>22106.240000000002</c:v>
                </c:pt>
                <c:pt idx="9408">
                  <c:v>22243.91</c:v>
                </c:pt>
                <c:pt idx="9409">
                  <c:v>22302.880000000001</c:v>
                </c:pt>
                <c:pt idx="9410">
                  <c:v>22264.91</c:v>
                </c:pt>
                <c:pt idx="9411">
                  <c:v>22265.67</c:v>
                </c:pt>
                <c:pt idx="9412">
                  <c:v>22382.06</c:v>
                </c:pt>
                <c:pt idx="9413">
                  <c:v>22279.119999999999</c:v>
                </c:pt>
                <c:pt idx="9414">
                  <c:v>22216.9</c:v>
                </c:pt>
                <c:pt idx="9415">
                  <c:v>22119.39</c:v>
                </c:pt>
                <c:pt idx="9416">
                  <c:v>22058.880000000001</c:v>
                </c:pt>
                <c:pt idx="9417">
                  <c:v>22069.35</c:v>
                </c:pt>
                <c:pt idx="9418">
                  <c:v>21907.32</c:v>
                </c:pt>
                <c:pt idx="9419">
                  <c:v>21734.46</c:v>
                </c:pt>
                <c:pt idx="9420">
                  <c:v>21633.54</c:v>
                </c:pt>
                <c:pt idx="9421">
                  <c:v>21614.14</c:v>
                </c:pt>
                <c:pt idx="9422">
                  <c:v>22084.22</c:v>
                </c:pt>
                <c:pt idx="9423">
                  <c:v>22165.78</c:v>
                </c:pt>
                <c:pt idx="9424">
                  <c:v>22466.720000000001</c:v>
                </c:pt>
                <c:pt idx="9425">
                  <c:v>22525.95</c:v>
                </c:pt>
                <c:pt idx="9426">
                  <c:v>22558.52</c:v>
                </c:pt>
                <c:pt idx="9427">
                  <c:v>22616.67</c:v>
                </c:pt>
                <c:pt idx="9428">
                  <c:v>22781.57</c:v>
                </c:pt>
                <c:pt idx="9429">
                  <c:v>22745.18</c:v>
                </c:pt>
                <c:pt idx="9430">
                  <c:v>22860.23</c:v>
                </c:pt>
                <c:pt idx="9431">
                  <c:v>22824.84</c:v>
                </c:pt>
                <c:pt idx="9432">
                  <c:v>22993.06</c:v>
                </c:pt>
                <c:pt idx="9433">
                  <c:v>23069.58</c:v>
                </c:pt>
                <c:pt idx="9434">
                  <c:v>23099.71</c:v>
                </c:pt>
                <c:pt idx="9435">
                  <c:v>23188.75</c:v>
                </c:pt>
                <c:pt idx="9436">
                  <c:v>23038.61</c:v>
                </c:pt>
                <c:pt idx="9437">
                  <c:v>23064.6</c:v>
                </c:pt>
                <c:pt idx="9438">
                  <c:v>23009.360000000001</c:v>
                </c:pt>
                <c:pt idx="9439">
                  <c:v>22911.62</c:v>
                </c:pt>
                <c:pt idx="9440">
                  <c:v>22921.26</c:v>
                </c:pt>
                <c:pt idx="9441">
                  <c:v>23090.38</c:v>
                </c:pt>
                <c:pt idx="9442">
                  <c:v>23195.66</c:v>
                </c:pt>
                <c:pt idx="9443">
                  <c:v>23485.54</c:v>
                </c:pt>
                <c:pt idx="9444">
                  <c:v>23571.62</c:v>
                </c:pt>
                <c:pt idx="9445">
                  <c:v>23674.37</c:v>
                </c:pt>
                <c:pt idx="9446">
                  <c:v>23611.32</c:v>
                </c:pt>
                <c:pt idx="9447">
                  <c:v>23741.95</c:v>
                </c:pt>
                <c:pt idx="9448">
                  <c:v>23532.87</c:v>
                </c:pt>
                <c:pt idx="9449">
                  <c:v>23629.99</c:v>
                </c:pt>
                <c:pt idx="9450">
                  <c:v>23593.81</c:v>
                </c:pt>
                <c:pt idx="9451">
                  <c:v>23649.52</c:v>
                </c:pt>
                <c:pt idx="9452">
                  <c:v>23751.87</c:v>
                </c:pt>
                <c:pt idx="9453">
                  <c:v>23694.61</c:v>
                </c:pt>
                <c:pt idx="9454">
                  <c:v>23626.51</c:v>
                </c:pt>
                <c:pt idx="9455">
                  <c:v>23672.080000000002</c:v>
                </c:pt>
                <c:pt idx="9456">
                  <c:v>23732.560000000001</c:v>
                </c:pt>
                <c:pt idx="9457">
                  <c:v>23523.59</c:v>
                </c:pt>
                <c:pt idx="9458">
                  <c:v>23521.71</c:v>
                </c:pt>
                <c:pt idx="9459">
                  <c:v>23416.82</c:v>
                </c:pt>
                <c:pt idx="9460">
                  <c:v>23611.47</c:v>
                </c:pt>
                <c:pt idx="9461">
                  <c:v>23800.87</c:v>
                </c:pt>
                <c:pt idx="9462">
                  <c:v>23753.94</c:v>
                </c:pt>
                <c:pt idx="9463">
                  <c:v>23816.06</c:v>
                </c:pt>
                <c:pt idx="9464">
                  <c:v>23721.14</c:v>
                </c:pt>
                <c:pt idx="9465">
                  <c:v>23743.38</c:v>
                </c:pt>
                <c:pt idx="9466">
                  <c:v>23810.81</c:v>
                </c:pt>
                <c:pt idx="9467">
                  <c:v>23744.06</c:v>
                </c:pt>
                <c:pt idx="9468">
                  <c:v>23809.37</c:v>
                </c:pt>
                <c:pt idx="9469">
                  <c:v>23710.639999999999</c:v>
                </c:pt>
                <c:pt idx="9470">
                  <c:v>23762.720000000001</c:v>
                </c:pt>
                <c:pt idx="9471">
                  <c:v>23665.35</c:v>
                </c:pt>
                <c:pt idx="9472">
                  <c:v>23744.73</c:v>
                </c:pt>
                <c:pt idx="9473">
                  <c:v>23688.33</c:v>
                </c:pt>
                <c:pt idx="9474">
                  <c:v>23880.82</c:v>
                </c:pt>
                <c:pt idx="9475">
                  <c:v>24072.3</c:v>
                </c:pt>
                <c:pt idx="9476">
                  <c:v>24051.48</c:v>
                </c:pt>
                <c:pt idx="9477">
                  <c:v>24011.19</c:v>
                </c:pt>
                <c:pt idx="9478">
                  <c:v>23843.45</c:v>
                </c:pt>
                <c:pt idx="9479">
                  <c:v>23847.34</c:v>
                </c:pt>
                <c:pt idx="9480">
                  <c:v>23850.71</c:v>
                </c:pt>
                <c:pt idx="9481">
                  <c:v>23856.32</c:v>
                </c:pt>
                <c:pt idx="9482">
                  <c:v>24048.31</c:v>
                </c:pt>
                <c:pt idx="9483">
                  <c:v>23983.08</c:v>
                </c:pt>
                <c:pt idx="9484">
                  <c:v>23973.73</c:v>
                </c:pt>
                <c:pt idx="9485">
                  <c:v>23993.61</c:v>
                </c:pt>
                <c:pt idx="9486">
                  <c:v>24156.69</c:v>
                </c:pt>
                <c:pt idx="9487">
                  <c:v>24248.38</c:v>
                </c:pt>
                <c:pt idx="9488">
                  <c:v>24359.5</c:v>
                </c:pt>
                <c:pt idx="9489">
                  <c:v>24454.799999999999</c:v>
                </c:pt>
                <c:pt idx="9490">
                  <c:v>24572.18</c:v>
                </c:pt>
                <c:pt idx="9491">
                  <c:v>24533.51</c:v>
                </c:pt>
                <c:pt idx="9492">
                  <c:v>24578.14</c:v>
                </c:pt>
                <c:pt idx="9493">
                  <c:v>24727.96</c:v>
                </c:pt>
                <c:pt idx="9494">
                  <c:v>24684.1</c:v>
                </c:pt>
                <c:pt idx="9495">
                  <c:v>24659.13</c:v>
                </c:pt>
                <c:pt idx="9496">
                  <c:v>24688.41</c:v>
                </c:pt>
                <c:pt idx="9497">
                  <c:v>24738.27</c:v>
                </c:pt>
                <c:pt idx="9498">
                  <c:v>24636.83</c:v>
                </c:pt>
                <c:pt idx="9499">
                  <c:v>24974.22</c:v>
                </c:pt>
                <c:pt idx="9500">
                  <c:v>24803.97</c:v>
                </c:pt>
                <c:pt idx="9501">
                  <c:v>24816.6</c:v>
                </c:pt>
                <c:pt idx="9502">
                  <c:v>24723.78</c:v>
                </c:pt>
                <c:pt idx="9503">
                  <c:v>24634.98</c:v>
                </c:pt>
                <c:pt idx="9504">
                  <c:v>24560.39</c:v>
                </c:pt>
                <c:pt idx="9505">
                  <c:v>24556.46</c:v>
                </c:pt>
                <c:pt idx="9506">
                  <c:v>24636.26</c:v>
                </c:pt>
                <c:pt idx="9507">
                  <c:v>24660.99</c:v>
                </c:pt>
                <c:pt idx="9508">
                  <c:v>24570.65</c:v>
                </c:pt>
                <c:pt idx="9509">
                  <c:v>24795.54</c:v>
                </c:pt>
                <c:pt idx="9510">
                  <c:v>24779.65</c:v>
                </c:pt>
                <c:pt idx="9511">
                  <c:v>24760.97</c:v>
                </c:pt>
                <c:pt idx="9512">
                  <c:v>24699.95</c:v>
                </c:pt>
                <c:pt idx="9513">
                  <c:v>24346.43</c:v>
                </c:pt>
                <c:pt idx="9514">
                  <c:v>24381.94</c:v>
                </c:pt>
                <c:pt idx="9515">
                  <c:v>24382.560000000001</c:v>
                </c:pt>
                <c:pt idx="9516">
                  <c:v>24373.31</c:v>
                </c:pt>
                <c:pt idx="9517">
                  <c:v>24354.59</c:v>
                </c:pt>
                <c:pt idx="9518">
                  <c:v>24528.39</c:v>
                </c:pt>
                <c:pt idx="9519">
                  <c:v>24573.75</c:v>
                </c:pt>
                <c:pt idx="9520">
                  <c:v>24656.92</c:v>
                </c:pt>
                <c:pt idx="9521">
                  <c:v>24628.92</c:v>
                </c:pt>
                <c:pt idx="9522">
                  <c:v>24561.85</c:v>
                </c:pt>
                <c:pt idx="9523">
                  <c:v>24571.47</c:v>
                </c:pt>
                <c:pt idx="9524">
                  <c:v>24467.43</c:v>
                </c:pt>
                <c:pt idx="9525">
                  <c:v>24543.39</c:v>
                </c:pt>
                <c:pt idx="9526">
                  <c:v>24524.02</c:v>
                </c:pt>
                <c:pt idx="9527">
                  <c:v>24551.32</c:v>
                </c:pt>
                <c:pt idx="9528">
                  <c:v>24542.6</c:v>
                </c:pt>
                <c:pt idx="9529">
                  <c:v>24426.92</c:v>
                </c:pt>
                <c:pt idx="9530">
                  <c:v>24250.19</c:v>
                </c:pt>
                <c:pt idx="9531">
                  <c:v>24465.03</c:v>
                </c:pt>
                <c:pt idx="9532">
                  <c:v>24412.26</c:v>
                </c:pt>
                <c:pt idx="9533">
                  <c:v>24388.61</c:v>
                </c:pt>
                <c:pt idx="9534">
                  <c:v>24580.25</c:v>
                </c:pt>
                <c:pt idx="9535">
                  <c:v>24508.35</c:v>
                </c:pt>
                <c:pt idx="9536">
                  <c:v>24772.799999999999</c:v>
                </c:pt>
                <c:pt idx="9537">
                  <c:v>24934.63</c:v>
                </c:pt>
                <c:pt idx="9538">
                  <c:v>24937.09</c:v>
                </c:pt>
                <c:pt idx="9539">
                  <c:v>24943.65</c:v>
                </c:pt>
                <c:pt idx="9540">
                  <c:v>24870.560000000001</c:v>
                </c:pt>
                <c:pt idx="9541">
                  <c:v>24927.24</c:v>
                </c:pt>
                <c:pt idx="9542">
                  <c:v>24931.55</c:v>
                </c:pt>
                <c:pt idx="9543">
                  <c:v>24864.74</c:v>
                </c:pt>
                <c:pt idx="9544">
                  <c:v>24853.73</c:v>
                </c:pt>
                <c:pt idx="9545">
                  <c:v>24977.58</c:v>
                </c:pt>
                <c:pt idx="9546">
                  <c:v>24956.2</c:v>
                </c:pt>
                <c:pt idx="9547">
                  <c:v>24931.77</c:v>
                </c:pt>
                <c:pt idx="9548">
                  <c:v>24978.83</c:v>
                </c:pt>
                <c:pt idx="9549">
                  <c:v>24903.7</c:v>
                </c:pt>
                <c:pt idx="9550">
                  <c:v>24857.65</c:v>
                </c:pt>
                <c:pt idx="9551">
                  <c:v>24986.48</c:v>
                </c:pt>
                <c:pt idx="9552">
                  <c:v>24966.880000000001</c:v>
                </c:pt>
                <c:pt idx="9553">
                  <c:v>24492.720000000001</c:v>
                </c:pt>
                <c:pt idx="9554">
                  <c:v>24591.02</c:v>
                </c:pt>
                <c:pt idx="9555">
                  <c:v>24765.34</c:v>
                </c:pt>
                <c:pt idx="9556">
                  <c:v>24901.61</c:v>
                </c:pt>
                <c:pt idx="9557">
                  <c:v>24947.05</c:v>
                </c:pt>
                <c:pt idx="9558">
                  <c:v>25011.35</c:v>
                </c:pt>
                <c:pt idx="9559">
                  <c:v>25103.58</c:v>
                </c:pt>
                <c:pt idx="9560">
                  <c:v>25108.97</c:v>
                </c:pt>
                <c:pt idx="9561">
                  <c:v>25052.3</c:v>
                </c:pt>
                <c:pt idx="9562">
                  <c:v>25043.96</c:v>
                </c:pt>
                <c:pt idx="9563">
                  <c:v>25276.07</c:v>
                </c:pt>
                <c:pt idx="9564">
                  <c:v>25364.69</c:v>
                </c:pt>
                <c:pt idx="9565">
                  <c:v>25318.28</c:v>
                </c:pt>
                <c:pt idx="9566">
                  <c:v>25247.62</c:v>
                </c:pt>
                <c:pt idx="9567">
                  <c:v>25275.599999999999</c:v>
                </c:pt>
                <c:pt idx="9568">
                  <c:v>25315.82</c:v>
                </c:pt>
                <c:pt idx="9569">
                  <c:v>25294.14</c:v>
                </c:pt>
                <c:pt idx="9570">
                  <c:v>25271.98</c:v>
                </c:pt>
                <c:pt idx="9571">
                  <c:v>25401.5</c:v>
                </c:pt>
                <c:pt idx="9572">
                  <c:v>25354.62</c:v>
                </c:pt>
                <c:pt idx="9573">
                  <c:v>25280.61</c:v>
                </c:pt>
                <c:pt idx="9574">
                  <c:v>25275.82</c:v>
                </c:pt>
                <c:pt idx="9575">
                  <c:v>25481.74</c:v>
                </c:pt>
                <c:pt idx="9576">
                  <c:v>25292.44</c:v>
                </c:pt>
                <c:pt idx="9577">
                  <c:v>25268.65</c:v>
                </c:pt>
                <c:pt idx="9578">
                  <c:v>25279.37</c:v>
                </c:pt>
                <c:pt idx="9579">
                  <c:v>25351.56</c:v>
                </c:pt>
                <c:pt idx="9580">
                  <c:v>25372.87</c:v>
                </c:pt>
                <c:pt idx="9581">
                  <c:v>25160.9</c:v>
                </c:pt>
                <c:pt idx="9582">
                  <c:v>25403.54</c:v>
                </c:pt>
                <c:pt idx="9583">
                  <c:v>25192.799999999999</c:v>
                </c:pt>
                <c:pt idx="9584">
                  <c:v>25229.96</c:v>
                </c:pt>
                <c:pt idx="9585">
                  <c:v>25298.97</c:v>
                </c:pt>
                <c:pt idx="9586">
                  <c:v>25303.06</c:v>
                </c:pt>
                <c:pt idx="9587">
                  <c:v>25049.21</c:v>
                </c:pt>
                <c:pt idx="9588">
                  <c:v>25221.74</c:v>
                </c:pt>
                <c:pt idx="9589">
                  <c:v>25225.16</c:v>
                </c:pt>
                <c:pt idx="9590">
                  <c:v>25225.19</c:v>
                </c:pt>
                <c:pt idx="9591">
                  <c:v>25411.37</c:v>
                </c:pt>
                <c:pt idx="9592">
                  <c:v>25455.31</c:v>
                </c:pt>
                <c:pt idx="9593">
                  <c:v>25572.31</c:v>
                </c:pt>
                <c:pt idx="9594">
                  <c:v>25578.57</c:v>
                </c:pt>
                <c:pt idx="9595">
                  <c:v>25587.34</c:v>
                </c:pt>
                <c:pt idx="9596">
                  <c:v>25738.639999999999</c:v>
                </c:pt>
                <c:pt idx="9597">
                  <c:v>25730.82</c:v>
                </c:pt>
                <c:pt idx="9598">
                  <c:v>25713.53</c:v>
                </c:pt>
                <c:pt idx="9599">
                  <c:v>25708.26</c:v>
                </c:pt>
                <c:pt idx="9600">
                  <c:v>25803.200000000001</c:v>
                </c:pt>
                <c:pt idx="9601">
                  <c:v>25792.959999999999</c:v>
                </c:pt>
                <c:pt idx="9602">
                  <c:v>25751.19</c:v>
                </c:pt>
                <c:pt idx="9603">
                  <c:v>25708.7</c:v>
                </c:pt>
                <c:pt idx="9604">
                  <c:v>25683.3</c:v>
                </c:pt>
                <c:pt idx="9605">
                  <c:v>25747.759999999998</c:v>
                </c:pt>
                <c:pt idx="9606">
                  <c:v>25714.79</c:v>
                </c:pt>
                <c:pt idx="9607">
                  <c:v>25651.5</c:v>
                </c:pt>
                <c:pt idx="9608">
                  <c:v>25710.59</c:v>
                </c:pt>
                <c:pt idx="9609">
                  <c:v>25746.37</c:v>
                </c:pt>
                <c:pt idx="9610">
                  <c:v>25671.119999999999</c:v>
                </c:pt>
                <c:pt idx="9611">
                  <c:v>25634.87</c:v>
                </c:pt>
                <c:pt idx="9612">
                  <c:v>25251.67</c:v>
                </c:pt>
                <c:pt idx="9613">
                  <c:v>25289.37</c:v>
                </c:pt>
                <c:pt idx="9614">
                  <c:v>25552.31</c:v>
                </c:pt>
                <c:pt idx="9615">
                  <c:v>25510.18</c:v>
                </c:pt>
                <c:pt idx="9616">
                  <c:v>25548.240000000002</c:v>
                </c:pt>
                <c:pt idx="9617">
                  <c:v>25152.87</c:v>
                </c:pt>
                <c:pt idx="9618">
                  <c:v>25111.29</c:v>
                </c:pt>
                <c:pt idx="9619">
                  <c:v>25131.69</c:v>
                </c:pt>
                <c:pt idx="9620">
                  <c:v>25387.439999999999</c:v>
                </c:pt>
                <c:pt idx="9621">
                  <c:v>25320.5</c:v>
                </c:pt>
                <c:pt idx="9622">
                  <c:v>25285.29</c:v>
                </c:pt>
                <c:pt idx="9623">
                  <c:v>25332.31</c:v>
                </c:pt>
                <c:pt idx="9624">
                  <c:v>25345.13</c:v>
                </c:pt>
                <c:pt idx="9625">
                  <c:v>25364.99</c:v>
                </c:pt>
                <c:pt idx="9626">
                  <c:v>25495.94</c:v>
                </c:pt>
                <c:pt idx="9627">
                  <c:v>25658.97</c:v>
                </c:pt>
                <c:pt idx="9628">
                  <c:v>25725.01</c:v>
                </c:pt>
                <c:pt idx="9629">
                  <c:v>25520.75</c:v>
                </c:pt>
                <c:pt idx="9630">
                  <c:v>25593.16</c:v>
                </c:pt>
                <c:pt idx="9631">
                  <c:v>25575.47</c:v>
                </c:pt>
                <c:pt idx="9632">
                  <c:v>25534.53</c:v>
                </c:pt>
                <c:pt idx="9633">
                  <c:v>25808.46</c:v>
                </c:pt>
                <c:pt idx="9634">
                  <c:v>25905.040000000001</c:v>
                </c:pt>
                <c:pt idx="9635">
                  <c:v>25929.62</c:v>
                </c:pt>
                <c:pt idx="9636">
                  <c:v>25899.27</c:v>
                </c:pt>
                <c:pt idx="9637">
                  <c:v>25942.39</c:v>
                </c:pt>
                <c:pt idx="9638">
                  <c:v>25995.13</c:v>
                </c:pt>
                <c:pt idx="9639">
                  <c:v>26021.63</c:v>
                </c:pt>
                <c:pt idx="9640">
                  <c:v>26054.31</c:v>
                </c:pt>
                <c:pt idx="9641">
                  <c:v>25979.85</c:v>
                </c:pt>
                <c:pt idx="9642">
                  <c:v>26006.7</c:v>
                </c:pt>
                <c:pt idx="9643">
                  <c:v>25956.71</c:v>
                </c:pt>
                <c:pt idx="9644">
                  <c:v>25969.32</c:v>
                </c:pt>
                <c:pt idx="9645">
                  <c:v>26113.45</c:v>
                </c:pt>
                <c:pt idx="9646">
                  <c:v>26146.12</c:v>
                </c:pt>
                <c:pt idx="9647">
                  <c:v>26238.52</c:v>
                </c:pt>
                <c:pt idx="9648">
                  <c:v>26361.53</c:v>
                </c:pt>
                <c:pt idx="9649">
                  <c:v>26425.53</c:v>
                </c:pt>
                <c:pt idx="9650">
                  <c:v>26443.31</c:v>
                </c:pt>
                <c:pt idx="9651">
                  <c:v>26584.86</c:v>
                </c:pt>
                <c:pt idx="9652">
                  <c:v>26555.040000000001</c:v>
                </c:pt>
                <c:pt idx="9653">
                  <c:v>26497.66</c:v>
                </c:pt>
                <c:pt idx="9654">
                  <c:v>26560.73</c:v>
                </c:pt>
                <c:pt idx="9655">
                  <c:v>26605.63</c:v>
                </c:pt>
                <c:pt idx="9656">
                  <c:v>26562.87</c:v>
                </c:pt>
                <c:pt idx="9657">
                  <c:v>26575.759999999998</c:v>
                </c:pt>
                <c:pt idx="9658">
                  <c:v>26612.16</c:v>
                </c:pt>
                <c:pt idx="9659">
                  <c:v>26613.23</c:v>
                </c:pt>
                <c:pt idx="9660">
                  <c:v>26635.71</c:v>
                </c:pt>
                <c:pt idx="9661">
                  <c:v>26636.16</c:v>
                </c:pt>
                <c:pt idx="9662">
                  <c:v>26771.93</c:v>
                </c:pt>
                <c:pt idx="9663">
                  <c:v>26646.65</c:v>
                </c:pt>
                <c:pt idx="9664">
                  <c:v>26690.29</c:v>
                </c:pt>
                <c:pt idx="9665">
                  <c:v>26553.53</c:v>
                </c:pt>
                <c:pt idx="9666">
                  <c:v>26599.48</c:v>
                </c:pt>
                <c:pt idx="9667">
                  <c:v>26820.400000000001</c:v>
                </c:pt>
                <c:pt idx="9668">
                  <c:v>26703.72</c:v>
                </c:pt>
                <c:pt idx="9669">
                  <c:v>26761.79</c:v>
                </c:pt>
                <c:pt idx="9670">
                  <c:v>26783.35</c:v>
                </c:pt>
                <c:pt idx="9671">
                  <c:v>26788.78</c:v>
                </c:pt>
                <c:pt idx="9672">
                  <c:v>26860.46</c:v>
                </c:pt>
                <c:pt idx="9673">
                  <c:v>26897.360000000001</c:v>
                </c:pt>
                <c:pt idx="9674">
                  <c:v>26856.42</c:v>
                </c:pt>
                <c:pt idx="9675">
                  <c:v>26892.2</c:v>
                </c:pt>
                <c:pt idx="9676">
                  <c:v>26780.48</c:v>
                </c:pt>
                <c:pt idx="9677">
                  <c:v>26770.55</c:v>
                </c:pt>
                <c:pt idx="9678">
                  <c:v>26789.5</c:v>
                </c:pt>
                <c:pt idx="9679">
                  <c:v>26721.26</c:v>
                </c:pt>
                <c:pt idx="9680">
                  <c:v>26579.5</c:v>
                </c:pt>
                <c:pt idx="9681">
                  <c:v>26829.79</c:v>
                </c:pt>
                <c:pt idx="9682">
                  <c:v>26791.77</c:v>
                </c:pt>
                <c:pt idx="9683">
                  <c:v>26843.69</c:v>
                </c:pt>
                <c:pt idx="9684">
                  <c:v>27019.439999999999</c:v>
                </c:pt>
                <c:pt idx="9685">
                  <c:v>27007.53</c:v>
                </c:pt>
                <c:pt idx="9686">
                  <c:v>27059.09</c:v>
                </c:pt>
                <c:pt idx="9687">
                  <c:v>27032.48</c:v>
                </c:pt>
                <c:pt idx="9688">
                  <c:v>27298.94</c:v>
                </c:pt>
                <c:pt idx="9689">
                  <c:v>27290.93</c:v>
                </c:pt>
                <c:pt idx="9690">
                  <c:v>27498.09</c:v>
                </c:pt>
                <c:pt idx="9691">
                  <c:v>27450.47</c:v>
                </c:pt>
                <c:pt idx="9692">
                  <c:v>27413.200000000001</c:v>
                </c:pt>
                <c:pt idx="9693">
                  <c:v>27292.83</c:v>
                </c:pt>
                <c:pt idx="9694">
                  <c:v>27266.28</c:v>
                </c:pt>
                <c:pt idx="9695">
                  <c:v>27380.400000000001</c:v>
                </c:pt>
                <c:pt idx="9696">
                  <c:v>27517.48</c:v>
                </c:pt>
                <c:pt idx="9697">
                  <c:v>27594.29</c:v>
                </c:pt>
                <c:pt idx="9698">
                  <c:v>27617.8</c:v>
                </c:pt>
                <c:pt idx="9699">
                  <c:v>27622.06</c:v>
                </c:pt>
                <c:pt idx="9700">
                  <c:v>27497.15</c:v>
                </c:pt>
                <c:pt idx="9701">
                  <c:v>27740.99</c:v>
                </c:pt>
                <c:pt idx="9702">
                  <c:v>27924.35</c:v>
                </c:pt>
                <c:pt idx="9703">
                  <c:v>27821.24</c:v>
                </c:pt>
                <c:pt idx="9704">
                  <c:v>27806.71</c:v>
                </c:pt>
                <c:pt idx="9705">
                  <c:v>27873.96</c:v>
                </c:pt>
                <c:pt idx="9706">
                  <c:v>27861.94</c:v>
                </c:pt>
                <c:pt idx="9707">
                  <c:v>27850.23</c:v>
                </c:pt>
                <c:pt idx="9708">
                  <c:v>27867.11</c:v>
                </c:pt>
                <c:pt idx="9709">
                  <c:v>27927.01</c:v>
                </c:pt>
                <c:pt idx="9710">
                  <c:v>27775.57</c:v>
                </c:pt>
                <c:pt idx="9711">
                  <c:v>28007.54</c:v>
                </c:pt>
                <c:pt idx="9712">
                  <c:v>28176.68</c:v>
                </c:pt>
                <c:pt idx="9713">
                  <c:v>28273.759999999998</c:v>
                </c:pt>
                <c:pt idx="9714">
                  <c:v>28448.75</c:v>
                </c:pt>
                <c:pt idx="9715">
                  <c:v>28508.48</c:v>
                </c:pt>
                <c:pt idx="9716">
                  <c:v>28535.37</c:v>
                </c:pt>
                <c:pt idx="9717">
                  <c:v>28507.32</c:v>
                </c:pt>
                <c:pt idx="9718">
                  <c:v>28747.95</c:v>
                </c:pt>
                <c:pt idx="9719">
                  <c:v>28919.31</c:v>
                </c:pt>
                <c:pt idx="9720">
                  <c:v>28783.54</c:v>
                </c:pt>
                <c:pt idx="9721">
                  <c:v>29046.57</c:v>
                </c:pt>
                <c:pt idx="9722">
                  <c:v>28983.27</c:v>
                </c:pt>
                <c:pt idx="9723">
                  <c:v>29152.11</c:v>
                </c:pt>
                <c:pt idx="9724">
                  <c:v>29392.15</c:v>
                </c:pt>
                <c:pt idx="9725">
                  <c:v>29472.240000000002</c:v>
                </c:pt>
                <c:pt idx="9726">
                  <c:v>29431.74</c:v>
                </c:pt>
                <c:pt idx="9727">
                  <c:v>29448.55</c:v>
                </c:pt>
                <c:pt idx="9728">
                  <c:v>29761.82</c:v>
                </c:pt>
                <c:pt idx="9729">
                  <c:v>29555.34</c:v>
                </c:pt>
                <c:pt idx="9730">
                  <c:v>29243.52</c:v>
                </c:pt>
                <c:pt idx="9731">
                  <c:v>29234.87</c:v>
                </c:pt>
                <c:pt idx="9732">
                  <c:v>29230.799999999999</c:v>
                </c:pt>
                <c:pt idx="9733">
                  <c:v>28619.119999999999</c:v>
                </c:pt>
                <c:pt idx="9734">
                  <c:v>27486.71</c:v>
                </c:pt>
                <c:pt idx="9735">
                  <c:v>27926.19</c:v>
                </c:pt>
                <c:pt idx="9736">
                  <c:v>27818.18</c:v>
                </c:pt>
                <c:pt idx="9737">
                  <c:v>26804.7</c:v>
                </c:pt>
                <c:pt idx="9738">
                  <c:v>27160.17</c:v>
                </c:pt>
                <c:pt idx="9739">
                  <c:v>27526.13</c:v>
                </c:pt>
                <c:pt idx="9740">
                  <c:v>27612.12</c:v>
                </c:pt>
                <c:pt idx="9741">
                  <c:v>28004.35</c:v>
                </c:pt>
                <c:pt idx="9742">
                  <c:v>28328.07</c:v>
                </c:pt>
                <c:pt idx="9743">
                  <c:v>28338.15</c:v>
                </c:pt>
                <c:pt idx="9744">
                  <c:v>28108.68</c:v>
                </c:pt>
                <c:pt idx="9745">
                  <c:v>27972.28</c:v>
                </c:pt>
                <c:pt idx="9746">
                  <c:v>27979.9</c:v>
                </c:pt>
                <c:pt idx="9747">
                  <c:v>28407.51</c:v>
                </c:pt>
                <c:pt idx="9748">
                  <c:v>28709.53</c:v>
                </c:pt>
                <c:pt idx="9749">
                  <c:v>28338.69</c:v>
                </c:pt>
                <c:pt idx="9750">
                  <c:v>28030.13</c:v>
                </c:pt>
                <c:pt idx="9751">
                  <c:v>27704.52</c:v>
                </c:pt>
                <c:pt idx="9752">
                  <c:v>27879.41</c:v>
                </c:pt>
                <c:pt idx="9753">
                  <c:v>28182.42</c:v>
                </c:pt>
                <c:pt idx="9754">
                  <c:v>28284.1</c:v>
                </c:pt>
                <c:pt idx="9755">
                  <c:v>28304.27</c:v>
                </c:pt>
                <c:pt idx="9756">
                  <c:v>28404.5</c:v>
                </c:pt>
                <c:pt idx="9757">
                  <c:v>28875.99</c:v>
                </c:pt>
                <c:pt idx="9758">
                  <c:v>28864.09</c:v>
                </c:pt>
                <c:pt idx="9759">
                  <c:v>28680.080000000002</c:v>
                </c:pt>
                <c:pt idx="9760">
                  <c:v>28528.5</c:v>
                </c:pt>
                <c:pt idx="9761">
                  <c:v>28465.7</c:v>
                </c:pt>
                <c:pt idx="9762">
                  <c:v>28546.02</c:v>
                </c:pt>
                <c:pt idx="9763">
                  <c:v>28152.04</c:v>
                </c:pt>
                <c:pt idx="9764">
                  <c:v>28187.45</c:v>
                </c:pt>
                <c:pt idx="9765">
                  <c:v>28165.84</c:v>
                </c:pt>
                <c:pt idx="9766">
                  <c:v>27476.63</c:v>
                </c:pt>
                <c:pt idx="9767">
                  <c:v>26912.33</c:v>
                </c:pt>
                <c:pt idx="9768">
                  <c:v>27605.24</c:v>
                </c:pt>
                <c:pt idx="9769">
                  <c:v>27113.040000000001</c:v>
                </c:pt>
                <c:pt idx="9770">
                  <c:v>27036.99</c:v>
                </c:pt>
                <c:pt idx="9771">
                  <c:v>27403.72</c:v>
                </c:pt>
                <c:pt idx="9772">
                  <c:v>26792.22</c:v>
                </c:pt>
                <c:pt idx="9773">
                  <c:v>27116.92</c:v>
                </c:pt>
                <c:pt idx="9774">
                  <c:v>27427.07</c:v>
                </c:pt>
                <c:pt idx="9775">
                  <c:v>27625.19</c:v>
                </c:pt>
                <c:pt idx="9776">
                  <c:v>27041.96</c:v>
                </c:pt>
                <c:pt idx="9777">
                  <c:v>27108.93</c:v>
                </c:pt>
                <c:pt idx="9778">
                  <c:v>27570.28</c:v>
                </c:pt>
                <c:pt idx="9779">
                  <c:v>27453.18</c:v>
                </c:pt>
                <c:pt idx="9780">
                  <c:v>27658.32</c:v>
                </c:pt>
                <c:pt idx="9781">
                  <c:v>27561.33</c:v>
                </c:pt>
                <c:pt idx="9782">
                  <c:v>27796.94</c:v>
                </c:pt>
                <c:pt idx="9783">
                  <c:v>28104.32</c:v>
                </c:pt>
                <c:pt idx="9784">
                  <c:v>28141.46</c:v>
                </c:pt>
                <c:pt idx="9785">
                  <c:v>27995.35</c:v>
                </c:pt>
                <c:pt idx="9786">
                  <c:v>27775.1</c:v>
                </c:pt>
                <c:pt idx="9787">
                  <c:v>27771.25</c:v>
                </c:pt>
                <c:pt idx="9788">
                  <c:v>27421.73</c:v>
                </c:pt>
                <c:pt idx="9789">
                  <c:v>27453.3</c:v>
                </c:pt>
                <c:pt idx="9790">
                  <c:v>27721.919999999998</c:v>
                </c:pt>
                <c:pt idx="9791">
                  <c:v>27734.28</c:v>
                </c:pt>
                <c:pt idx="9792">
                  <c:v>27520.59</c:v>
                </c:pt>
                <c:pt idx="9793">
                  <c:v>27590.65</c:v>
                </c:pt>
                <c:pt idx="9794">
                  <c:v>27422.86</c:v>
                </c:pt>
                <c:pt idx="9795">
                  <c:v>27351.919999999998</c:v>
                </c:pt>
                <c:pt idx="9796">
                  <c:v>27698.89</c:v>
                </c:pt>
                <c:pt idx="9797">
                  <c:v>27812.77</c:v>
                </c:pt>
                <c:pt idx="9798">
                  <c:v>27825.46</c:v>
                </c:pt>
                <c:pt idx="9799">
                  <c:v>28075.66</c:v>
                </c:pt>
                <c:pt idx="9800">
                  <c:v>28309.52</c:v>
                </c:pt>
                <c:pt idx="9801">
                  <c:v>28350.51</c:v>
                </c:pt>
                <c:pt idx="9802">
                  <c:v>28359.47</c:v>
                </c:pt>
                <c:pt idx="9803">
                  <c:v>28197.43</c:v>
                </c:pt>
                <c:pt idx="9804">
                  <c:v>28330.11</c:v>
                </c:pt>
                <c:pt idx="9805">
                  <c:v>28328.17</c:v>
                </c:pt>
                <c:pt idx="9806">
                  <c:v>28265.919999999998</c:v>
                </c:pt>
                <c:pt idx="9807">
                  <c:v>28469.99</c:v>
                </c:pt>
                <c:pt idx="9808">
                  <c:v>28358.36</c:v>
                </c:pt>
                <c:pt idx="9809">
                  <c:v>28443.57</c:v>
                </c:pt>
                <c:pt idx="9810">
                  <c:v>28390.32</c:v>
                </c:pt>
                <c:pt idx="9811">
                  <c:v>28329.52</c:v>
                </c:pt>
                <c:pt idx="9812">
                  <c:v>28056.14</c:v>
                </c:pt>
                <c:pt idx="9813">
                  <c:v>28422.48</c:v>
                </c:pt>
                <c:pt idx="9814">
                  <c:v>28225.64</c:v>
                </c:pt>
                <c:pt idx="9815">
                  <c:v>28515.19</c:v>
                </c:pt>
                <c:pt idx="9816">
                  <c:v>28655.46</c:v>
                </c:pt>
                <c:pt idx="9817">
                  <c:v>28699.25</c:v>
                </c:pt>
                <c:pt idx="9818">
                  <c:v>28935.72</c:v>
                </c:pt>
                <c:pt idx="9819">
                  <c:v>28898.29</c:v>
                </c:pt>
                <c:pt idx="9820">
                  <c:v>28988.97</c:v>
                </c:pt>
                <c:pt idx="9821">
                  <c:v>29028.7</c:v>
                </c:pt>
                <c:pt idx="9822">
                  <c:v>29097.99</c:v>
                </c:pt>
                <c:pt idx="9823">
                  <c:v>28983.27</c:v>
                </c:pt>
                <c:pt idx="9824">
                  <c:v>29065.72</c:v>
                </c:pt>
                <c:pt idx="9825">
                  <c:v>29036.07</c:v>
                </c:pt>
                <c:pt idx="9826">
                  <c:v>29021.71</c:v>
                </c:pt>
                <c:pt idx="9827">
                  <c:v>28912.65</c:v>
                </c:pt>
                <c:pt idx="9828">
                  <c:v>28990.880000000001</c:v>
                </c:pt>
                <c:pt idx="9829">
                  <c:v>28785.25</c:v>
                </c:pt>
                <c:pt idx="9830">
                  <c:v>28827.24</c:v>
                </c:pt>
                <c:pt idx="9831">
                  <c:v>28407.85</c:v>
                </c:pt>
                <c:pt idx="9832">
                  <c:v>28489.75</c:v>
                </c:pt>
                <c:pt idx="9833">
                  <c:v>28208.59</c:v>
                </c:pt>
                <c:pt idx="9834">
                  <c:v>28370.02</c:v>
                </c:pt>
                <c:pt idx="9835">
                  <c:v>28393.75</c:v>
                </c:pt>
                <c:pt idx="9836">
                  <c:v>28486.25</c:v>
                </c:pt>
                <c:pt idx="9837">
                  <c:v>28376.55</c:v>
                </c:pt>
                <c:pt idx="9838">
                  <c:v>28621.63</c:v>
                </c:pt>
                <c:pt idx="9839">
                  <c:v>28869.41</c:v>
                </c:pt>
                <c:pt idx="9840">
                  <c:v>29116.13</c:v>
                </c:pt>
                <c:pt idx="9841">
                  <c:v>29179.24</c:v>
                </c:pt>
                <c:pt idx="9842">
                  <c:v>28979.43</c:v>
                </c:pt>
                <c:pt idx="9843">
                  <c:v>29234.560000000001</c:v>
                </c:pt>
                <c:pt idx="9844">
                  <c:v>29261.119999999999</c:v>
                </c:pt>
                <c:pt idx="9845">
                  <c:v>29210.47</c:v>
                </c:pt>
                <c:pt idx="9846">
                  <c:v>29332.51</c:v>
                </c:pt>
                <c:pt idx="9847">
                  <c:v>29408.86</c:v>
                </c:pt>
                <c:pt idx="9848">
                  <c:v>29331.31</c:v>
                </c:pt>
                <c:pt idx="9849">
                  <c:v>29289.45</c:v>
                </c:pt>
                <c:pt idx="9850">
                  <c:v>29333.72</c:v>
                </c:pt>
                <c:pt idx="9851">
                  <c:v>29389.11</c:v>
                </c:pt>
                <c:pt idx="9852">
                  <c:v>29634.560000000001</c:v>
                </c:pt>
                <c:pt idx="9853">
                  <c:v>29570.54</c:v>
                </c:pt>
                <c:pt idx="9854">
                  <c:v>29323.59</c:v>
                </c:pt>
                <c:pt idx="9855">
                  <c:v>29130.51</c:v>
                </c:pt>
                <c:pt idx="9856">
                  <c:v>29294.76</c:v>
                </c:pt>
                <c:pt idx="9857">
                  <c:v>29265.46</c:v>
                </c:pt>
                <c:pt idx="9858">
                  <c:v>29457.81</c:v>
                </c:pt>
                <c:pt idx="9859">
                  <c:v>29553.22</c:v>
                </c:pt>
                <c:pt idx="9860">
                  <c:v>29688.36</c:v>
                </c:pt>
                <c:pt idx="9861">
                  <c:v>29767.69</c:v>
                </c:pt>
                <c:pt idx="9862">
                  <c:v>29758.97</c:v>
                </c:pt>
                <c:pt idx="9863">
                  <c:v>29747.33</c:v>
                </c:pt>
                <c:pt idx="9864">
                  <c:v>29563.17</c:v>
                </c:pt>
                <c:pt idx="9865">
                  <c:v>29428.5</c:v>
                </c:pt>
                <c:pt idx="9866">
                  <c:v>29627.96</c:v>
                </c:pt>
                <c:pt idx="9867">
                  <c:v>29369.07</c:v>
                </c:pt>
                <c:pt idx="9868">
                  <c:v>29608.92</c:v>
                </c:pt>
                <c:pt idx="9869">
                  <c:v>29709.3</c:v>
                </c:pt>
                <c:pt idx="9870">
                  <c:v>29792.03</c:v>
                </c:pt>
                <c:pt idx="9871">
                  <c:v>29876.19</c:v>
                </c:pt>
                <c:pt idx="9872">
                  <c:v>29889.79</c:v>
                </c:pt>
                <c:pt idx="9873">
                  <c:v>29830.2</c:v>
                </c:pt>
                <c:pt idx="9874">
                  <c:v>30013.99</c:v>
                </c:pt>
                <c:pt idx="9875">
                  <c:v>30222.01</c:v>
                </c:pt>
                <c:pt idx="9876">
                  <c:v>30225.45</c:v>
                </c:pt>
                <c:pt idx="9877">
                  <c:v>30384.61</c:v>
                </c:pt>
                <c:pt idx="9878">
                  <c:v>30257.05</c:v>
                </c:pt>
                <c:pt idx="9879">
                  <c:v>30274.61</c:v>
                </c:pt>
                <c:pt idx="9880">
                  <c:v>30228.21</c:v>
                </c:pt>
                <c:pt idx="9881">
                  <c:v>30118.97</c:v>
                </c:pt>
                <c:pt idx="9882">
                  <c:v>29989.96</c:v>
                </c:pt>
                <c:pt idx="9883">
                  <c:v>29919.15</c:v>
                </c:pt>
                <c:pt idx="9884">
                  <c:v>29992.49</c:v>
                </c:pt>
                <c:pt idx="9885">
                  <c:v>30102.1</c:v>
                </c:pt>
                <c:pt idx="9886">
                  <c:v>30116.99</c:v>
                </c:pt>
                <c:pt idx="9887">
                  <c:v>30244.98</c:v>
                </c:pt>
                <c:pt idx="9888">
                  <c:v>30272.32</c:v>
                </c:pt>
                <c:pt idx="9889">
                  <c:v>30068.639999999999</c:v>
                </c:pt>
                <c:pt idx="9890">
                  <c:v>30225.86</c:v>
                </c:pt>
                <c:pt idx="9891">
                  <c:v>30232.58</c:v>
                </c:pt>
                <c:pt idx="9892">
                  <c:v>30465.3</c:v>
                </c:pt>
                <c:pt idx="9893">
                  <c:v>30425.48</c:v>
                </c:pt>
                <c:pt idx="9894">
                  <c:v>30314.52</c:v>
                </c:pt>
                <c:pt idx="9895">
                  <c:v>30301.03</c:v>
                </c:pt>
                <c:pt idx="9896">
                  <c:v>30171.51</c:v>
                </c:pt>
                <c:pt idx="9897">
                  <c:v>30250.73</c:v>
                </c:pt>
                <c:pt idx="9898">
                  <c:v>30258.639999999999</c:v>
                </c:pt>
                <c:pt idx="9899">
                  <c:v>30300.98</c:v>
                </c:pt>
                <c:pt idx="9900">
                  <c:v>30234.560000000001</c:v>
                </c:pt>
                <c:pt idx="9901">
                  <c:v>30291.360000000001</c:v>
                </c:pt>
                <c:pt idx="9902">
                  <c:v>30005.89</c:v>
                </c:pt>
                <c:pt idx="9903">
                  <c:v>29823.78</c:v>
                </c:pt>
                <c:pt idx="9904">
                  <c:v>29787.48</c:v>
                </c:pt>
                <c:pt idx="9905">
                  <c:v>29734.35</c:v>
                </c:pt>
                <c:pt idx="9906">
                  <c:v>28763.93</c:v>
                </c:pt>
                <c:pt idx="9907">
                  <c:v>28198.47</c:v>
                </c:pt>
                <c:pt idx="9908">
                  <c:v>28569.15</c:v>
                </c:pt>
                <c:pt idx="9909">
                  <c:v>28445.37</c:v>
                </c:pt>
                <c:pt idx="9910">
                  <c:v>29082.37</c:v>
                </c:pt>
                <c:pt idx="9911">
                  <c:v>29056.25</c:v>
                </c:pt>
                <c:pt idx="9912">
                  <c:v>28622.01</c:v>
                </c:pt>
                <c:pt idx="9913">
                  <c:v>28563.65</c:v>
                </c:pt>
                <c:pt idx="9914">
                  <c:v>28447.38</c:v>
                </c:pt>
                <c:pt idx="9915">
                  <c:v>28279.55</c:v>
                </c:pt>
                <c:pt idx="9916">
                  <c:v>27378.47</c:v>
                </c:pt>
                <c:pt idx="9917">
                  <c:v>27897.59</c:v>
                </c:pt>
                <c:pt idx="9918">
                  <c:v>27427.35</c:v>
                </c:pt>
                <c:pt idx="9919">
                  <c:v>27231.05</c:v>
                </c:pt>
                <c:pt idx="9920">
                  <c:v>27669.68</c:v>
                </c:pt>
                <c:pt idx="9921">
                  <c:v>27980.94</c:v>
                </c:pt>
                <c:pt idx="9922">
                  <c:v>28333.88</c:v>
                </c:pt>
                <c:pt idx="9923">
                  <c:v>28178.27</c:v>
                </c:pt>
                <c:pt idx="9924">
                  <c:v>28303.72</c:v>
                </c:pt>
                <c:pt idx="9925">
                  <c:v>28466.74</c:v>
                </c:pt>
                <c:pt idx="9926">
                  <c:v>29051.53</c:v>
                </c:pt>
                <c:pt idx="9927">
                  <c:v>28962.68</c:v>
                </c:pt>
                <c:pt idx="9928">
                  <c:v>28668.11</c:v>
                </c:pt>
                <c:pt idx="9929">
                  <c:v>28104.06</c:v>
                </c:pt>
                <c:pt idx="9930">
                  <c:v>28066.89</c:v>
                </c:pt>
                <c:pt idx="9931">
                  <c:v>27853.68</c:v>
                </c:pt>
                <c:pt idx="9932">
                  <c:v>28158.35</c:v>
                </c:pt>
                <c:pt idx="9933">
                  <c:v>28207.39</c:v>
                </c:pt>
                <c:pt idx="9934">
                  <c:v>27702.26</c:v>
                </c:pt>
                <c:pt idx="9935">
                  <c:v>27202.93</c:v>
                </c:pt>
                <c:pt idx="9936">
                  <c:v>27345.48</c:v>
                </c:pt>
                <c:pt idx="9937">
                  <c:v>27196.58</c:v>
                </c:pt>
                <c:pt idx="9938">
                  <c:v>27618.76</c:v>
                </c:pt>
                <c:pt idx="9939">
                  <c:v>27644.92</c:v>
                </c:pt>
                <c:pt idx="9940">
                  <c:v>28293.09</c:v>
                </c:pt>
                <c:pt idx="9941">
                  <c:v>28234.29</c:v>
                </c:pt>
                <c:pt idx="9942">
                  <c:v>28448.87</c:v>
                </c:pt>
                <c:pt idx="9943">
                  <c:v>28769.66</c:v>
                </c:pt>
                <c:pt idx="9944">
                  <c:v>27796.92</c:v>
                </c:pt>
                <c:pt idx="9945">
                  <c:v>27775.79</c:v>
                </c:pt>
                <c:pt idx="9946">
                  <c:v>27143.87</c:v>
                </c:pt>
                <c:pt idx="9947">
                  <c:v>27160.11</c:v>
                </c:pt>
                <c:pt idx="9948">
                  <c:v>27140.36</c:v>
                </c:pt>
                <c:pt idx="9949">
                  <c:v>27302.52</c:v>
                </c:pt>
                <c:pt idx="9950">
                  <c:v>27239.89</c:v>
                </c:pt>
                <c:pt idx="9951">
                  <c:v>26749.35</c:v>
                </c:pt>
                <c:pt idx="9952">
                  <c:v>26160.15</c:v>
                </c:pt>
                <c:pt idx="9953">
                  <c:v>26158.240000000002</c:v>
                </c:pt>
                <c:pt idx="9954">
                  <c:v>25752.59</c:v>
                </c:pt>
                <c:pt idx="9955">
                  <c:v>25333.39</c:v>
                </c:pt>
                <c:pt idx="9956">
                  <c:v>24791.02</c:v>
                </c:pt>
                <c:pt idx="9957">
                  <c:v>24151.41</c:v>
                </c:pt>
                <c:pt idx="9958">
                  <c:v>25366.86</c:v>
                </c:pt>
                <c:pt idx="9959">
                  <c:v>25551.63</c:v>
                </c:pt>
                <c:pt idx="9960">
                  <c:v>25541.99</c:v>
                </c:pt>
                <c:pt idx="9961">
                  <c:v>25749.73</c:v>
                </c:pt>
                <c:pt idx="9962">
                  <c:v>25795.31</c:v>
                </c:pt>
                <c:pt idx="9963">
                  <c:v>25200.47</c:v>
                </c:pt>
                <c:pt idx="9964">
                  <c:v>26080.79</c:v>
                </c:pt>
                <c:pt idx="9965">
                  <c:v>26331.32</c:v>
                </c:pt>
                <c:pt idx="9966">
                  <c:v>26613.79</c:v>
                </c:pt>
                <c:pt idx="9967">
                  <c:v>26741.39</c:v>
                </c:pt>
                <c:pt idx="9968">
                  <c:v>26853.72</c:v>
                </c:pt>
                <c:pt idx="9969">
                  <c:v>26855.23</c:v>
                </c:pt>
                <c:pt idx="9970">
                  <c:v>26697.7</c:v>
                </c:pt>
                <c:pt idx="9971">
                  <c:v>26979.599999999999</c:v>
                </c:pt>
                <c:pt idx="9972">
                  <c:v>27059.58</c:v>
                </c:pt>
                <c:pt idx="9973">
                  <c:v>27266.47</c:v>
                </c:pt>
                <c:pt idx="9974">
                  <c:v>27616.51</c:v>
                </c:pt>
                <c:pt idx="9975">
                  <c:v>27214.47</c:v>
                </c:pt>
                <c:pt idx="9976">
                  <c:v>27256.95</c:v>
                </c:pt>
                <c:pt idx="9977">
                  <c:v>27323.83</c:v>
                </c:pt>
                <c:pt idx="9978">
                  <c:v>27580.23</c:v>
                </c:pt>
                <c:pt idx="9979">
                  <c:v>27384.12</c:v>
                </c:pt>
                <c:pt idx="9980">
                  <c:v>27336.81</c:v>
                </c:pt>
                <c:pt idx="9981">
                  <c:v>27741.54</c:v>
                </c:pt>
                <c:pt idx="9982">
                  <c:v>27992.41</c:v>
                </c:pt>
                <c:pt idx="9983">
                  <c:v>28026.7</c:v>
                </c:pt>
                <c:pt idx="9984">
                  <c:v>28232.75</c:v>
                </c:pt>
                <c:pt idx="9985">
                  <c:v>28362.6</c:v>
                </c:pt>
                <c:pt idx="9986">
                  <c:v>28292.560000000001</c:v>
                </c:pt>
                <c:pt idx="9987">
                  <c:v>28038.62</c:v>
                </c:pt>
                <c:pt idx="9988">
                  <c:v>28058.959999999999</c:v>
                </c:pt>
                <c:pt idx="9989">
                  <c:v>28103.93</c:v>
                </c:pt>
                <c:pt idx="9990">
                  <c:v>28462.5</c:v>
                </c:pt>
                <c:pt idx="9991">
                  <c:v>28548.53</c:v>
                </c:pt>
                <c:pt idx="9992">
                  <c:v>28493.25</c:v>
                </c:pt>
                <c:pt idx="9993">
                  <c:v>28804.29</c:v>
                </c:pt>
                <c:pt idx="9994">
                  <c:v>28862.44</c:v>
                </c:pt>
                <c:pt idx="9995">
                  <c:v>28905.49</c:v>
                </c:pt>
                <c:pt idx="9996">
                  <c:v>28799.43</c:v>
                </c:pt>
                <c:pt idx="9997">
                  <c:v>28986.31</c:v>
                </c:pt>
                <c:pt idx="9998">
                  <c:v>29021.31</c:v>
                </c:pt>
                <c:pt idx="9999">
                  <c:v>28973.77</c:v>
                </c:pt>
                <c:pt idx="10000">
                  <c:v>28990.720000000001</c:v>
                </c:pt>
                <c:pt idx="10001">
                  <c:v>28902.93</c:v>
                </c:pt>
                <c:pt idx="10002">
                  <c:v>29102.63</c:v>
                </c:pt>
                <c:pt idx="10003">
                  <c:v>28964.720000000001</c:v>
                </c:pt>
                <c:pt idx="10004">
                  <c:v>28923.11</c:v>
                </c:pt>
                <c:pt idx="10005">
                  <c:v>28686.55</c:v>
                </c:pt>
                <c:pt idx="10006">
                  <c:v>28463</c:v>
                </c:pt>
                <c:pt idx="10007">
                  <c:v>28402.19</c:v>
                </c:pt>
                <c:pt idx="10008">
                  <c:v>28828.74</c:v>
                </c:pt>
                <c:pt idx="10009">
                  <c:v>28905.08</c:v>
                </c:pt>
                <c:pt idx="10010">
                  <c:v>29095.61</c:v>
                </c:pt>
                <c:pt idx="10011">
                  <c:v>29064.46</c:v>
                </c:pt>
                <c:pt idx="10012">
                  <c:v>29193.75</c:v>
                </c:pt>
                <c:pt idx="10013">
                  <c:v>29322.47</c:v>
                </c:pt>
                <c:pt idx="10014">
                  <c:v>29300.45</c:v>
                </c:pt>
                <c:pt idx="10015">
                  <c:v>29200.55</c:v>
                </c:pt>
                <c:pt idx="10016">
                  <c:v>29530.240000000002</c:v>
                </c:pt>
                <c:pt idx="10017">
                  <c:v>28909.55</c:v>
                </c:pt>
                <c:pt idx="10018">
                  <c:v>28891.56</c:v>
                </c:pt>
                <c:pt idx="10019">
                  <c:v>29110.7</c:v>
                </c:pt>
                <c:pt idx="10020">
                  <c:v>28967.79</c:v>
                </c:pt>
                <c:pt idx="10021">
                  <c:v>29083.83</c:v>
                </c:pt>
                <c:pt idx="10022">
                  <c:v>29267.1</c:v>
                </c:pt>
                <c:pt idx="10023">
                  <c:v>29607.439999999999</c:v>
                </c:pt>
                <c:pt idx="10024">
                  <c:v>29605.13</c:v>
                </c:pt>
                <c:pt idx="10025">
                  <c:v>29680.52</c:v>
                </c:pt>
                <c:pt idx="10026">
                  <c:v>29725.31</c:v>
                </c:pt>
                <c:pt idx="10027">
                  <c:v>29886.68</c:v>
                </c:pt>
                <c:pt idx="10028">
                  <c:v>29908.9</c:v>
                </c:pt>
                <c:pt idx="10029">
                  <c:v>29710.98</c:v>
                </c:pt>
                <c:pt idx="10030">
                  <c:v>29860.77</c:v>
                </c:pt>
                <c:pt idx="10031">
                  <c:v>29866.01</c:v>
                </c:pt>
                <c:pt idx="10032">
                  <c:v>30059.95</c:v>
                </c:pt>
                <c:pt idx="10033">
                  <c:v>30030.63</c:v>
                </c:pt>
                <c:pt idx="10034">
                  <c:v>30047.66</c:v>
                </c:pt>
                <c:pt idx="10035">
                  <c:v>29943.64</c:v>
                </c:pt>
                <c:pt idx="10036">
                  <c:v>29981.119999999999</c:v>
                </c:pt>
                <c:pt idx="10037">
                  <c:v>30009.02</c:v>
                </c:pt>
                <c:pt idx="10038">
                  <c:v>30300.720000000001</c:v>
                </c:pt>
                <c:pt idx="10039">
                  <c:v>30247.3</c:v>
                </c:pt>
                <c:pt idx="10040">
                  <c:v>30208.63</c:v>
                </c:pt>
                <c:pt idx="10041">
                  <c:v>30371.13</c:v>
                </c:pt>
                <c:pt idx="10042">
                  <c:v>30415.55</c:v>
                </c:pt>
                <c:pt idx="10043">
                  <c:v>30410.01</c:v>
                </c:pt>
                <c:pt idx="10044">
                  <c:v>30181</c:v>
                </c:pt>
                <c:pt idx="10045">
                  <c:v>30127.61</c:v>
                </c:pt>
                <c:pt idx="10046">
                  <c:v>30460.59</c:v>
                </c:pt>
                <c:pt idx="10047">
                  <c:v>30343.7</c:v>
                </c:pt>
                <c:pt idx="10048">
                  <c:v>29837.119999999999</c:v>
                </c:pt>
                <c:pt idx="10049">
                  <c:v>29779.39</c:v>
                </c:pt>
                <c:pt idx="10050">
                  <c:v>29694.36</c:v>
                </c:pt>
                <c:pt idx="10051">
                  <c:v>29801.63</c:v>
                </c:pt>
                <c:pt idx="10052">
                  <c:v>29041.4</c:v>
                </c:pt>
                <c:pt idx="10053">
                  <c:v>29299.99</c:v>
                </c:pt>
                <c:pt idx="10054">
                  <c:v>29471.34</c:v>
                </c:pt>
                <c:pt idx="10055">
                  <c:v>29729.87</c:v>
                </c:pt>
                <c:pt idx="10056">
                  <c:v>29521.61</c:v>
                </c:pt>
                <c:pt idx="10057">
                  <c:v>29318.03</c:v>
                </c:pt>
                <c:pt idx="10058">
                  <c:v>29586.85</c:v>
                </c:pt>
                <c:pt idx="10059">
                  <c:v>29476.82</c:v>
                </c:pt>
                <c:pt idx="10060">
                  <c:v>29083.49</c:v>
                </c:pt>
                <c:pt idx="10061">
                  <c:v>29147.61</c:v>
                </c:pt>
                <c:pt idx="10062">
                  <c:v>28918.92</c:v>
                </c:pt>
                <c:pt idx="10063">
                  <c:v>28710.15</c:v>
                </c:pt>
                <c:pt idx="10064">
                  <c:v>28748.31</c:v>
                </c:pt>
                <c:pt idx="10065">
                  <c:v>28369.39</c:v>
                </c:pt>
                <c:pt idx="10066">
                  <c:v>28276.51</c:v>
                </c:pt>
                <c:pt idx="10067">
                  <c:v>28904.93</c:v>
                </c:pt>
                <c:pt idx="10068">
                  <c:v>29101.19</c:v>
                </c:pt>
                <c:pt idx="10069">
                  <c:v>29249.82</c:v>
                </c:pt>
                <c:pt idx="10070">
                  <c:v>29545.54</c:v>
                </c:pt>
                <c:pt idx="10071">
                  <c:v>29698.7</c:v>
                </c:pt>
                <c:pt idx="10072">
                  <c:v>29674.57</c:v>
                </c:pt>
                <c:pt idx="10073">
                  <c:v>29622.09</c:v>
                </c:pt>
                <c:pt idx="10074">
                  <c:v>29763.58</c:v>
                </c:pt>
                <c:pt idx="10075">
                  <c:v>29684.74</c:v>
                </c:pt>
                <c:pt idx="10076">
                  <c:v>29735.47</c:v>
                </c:pt>
                <c:pt idx="10077">
                  <c:v>30028.67</c:v>
                </c:pt>
                <c:pt idx="10078">
                  <c:v>30128.959999999999</c:v>
                </c:pt>
                <c:pt idx="10079">
                  <c:v>30394.61</c:v>
                </c:pt>
                <c:pt idx="10080">
                  <c:v>30321.87</c:v>
                </c:pt>
                <c:pt idx="10081">
                  <c:v>30216.28</c:v>
                </c:pt>
                <c:pt idx="10082">
                  <c:v>29927.08</c:v>
                </c:pt>
                <c:pt idx="10083">
                  <c:v>29892.22</c:v>
                </c:pt>
                <c:pt idx="10084">
                  <c:v>30069.41</c:v>
                </c:pt>
                <c:pt idx="10085">
                  <c:v>30272.799999999999</c:v>
                </c:pt>
                <c:pt idx="10086">
                  <c:v>30486.92</c:v>
                </c:pt>
                <c:pt idx="10087">
                  <c:v>30551.83</c:v>
                </c:pt>
                <c:pt idx="10088">
                  <c:v>30794.65</c:v>
                </c:pt>
                <c:pt idx="10089">
                  <c:v>30763.72</c:v>
                </c:pt>
                <c:pt idx="10090">
                  <c:v>30598.14</c:v>
                </c:pt>
                <c:pt idx="10091">
                  <c:v>30654.93</c:v>
                </c:pt>
                <c:pt idx="10092">
                  <c:v>30785.65</c:v>
                </c:pt>
                <c:pt idx="10093">
                  <c:v>30829.57</c:v>
                </c:pt>
                <c:pt idx="10094">
                  <c:v>30984.94</c:v>
                </c:pt>
                <c:pt idx="10095">
                  <c:v>30978.34</c:v>
                </c:pt>
                <c:pt idx="10096">
                  <c:v>30884.21</c:v>
                </c:pt>
                <c:pt idx="10097">
                  <c:v>30691.7</c:v>
                </c:pt>
                <c:pt idx="10098">
                  <c:v>30788.51</c:v>
                </c:pt>
                <c:pt idx="10099">
                  <c:v>30607.58</c:v>
                </c:pt>
                <c:pt idx="10100">
                  <c:v>30687.7</c:v>
                </c:pt>
                <c:pt idx="10101">
                  <c:v>30888.55</c:v>
                </c:pt>
                <c:pt idx="10102">
                  <c:v>31086.14</c:v>
                </c:pt>
                <c:pt idx="10103">
                  <c:v>30895.4</c:v>
                </c:pt>
                <c:pt idx="10104">
                  <c:v>31146.51</c:v>
                </c:pt>
                <c:pt idx="10105">
                  <c:v>31046.639999999999</c:v>
                </c:pt>
                <c:pt idx="10106">
                  <c:v>31005.360000000001</c:v>
                </c:pt>
                <c:pt idx="10107">
                  <c:v>30684.82</c:v>
                </c:pt>
                <c:pt idx="10108">
                  <c:v>30376.9</c:v>
                </c:pt>
                <c:pt idx="10109">
                  <c:v>30120.89</c:v>
                </c:pt>
                <c:pt idx="10110">
                  <c:v>29213.55</c:v>
                </c:pt>
                <c:pt idx="10111">
                  <c:v>29578.639999999999</c:v>
                </c:pt>
                <c:pt idx="10112">
                  <c:v>29605.82</c:v>
                </c:pt>
                <c:pt idx="10113">
                  <c:v>30177.58</c:v>
                </c:pt>
                <c:pt idx="10114">
                  <c:v>29945.58</c:v>
                </c:pt>
                <c:pt idx="10115">
                  <c:v>29565.22</c:v>
                </c:pt>
                <c:pt idx="10116">
                  <c:v>29979.52</c:v>
                </c:pt>
                <c:pt idx="10117">
                  <c:v>29107.05</c:v>
                </c:pt>
                <c:pt idx="10118">
                  <c:v>29156.66</c:v>
                </c:pt>
                <c:pt idx="10119">
                  <c:v>29597.94</c:v>
                </c:pt>
                <c:pt idx="10120">
                  <c:v>29938.94</c:v>
                </c:pt>
                <c:pt idx="10121">
                  <c:v>29715.75</c:v>
                </c:pt>
                <c:pt idx="10122">
                  <c:v>29961.01</c:v>
                </c:pt>
                <c:pt idx="10123">
                  <c:v>29936.82</c:v>
                </c:pt>
                <c:pt idx="10124">
                  <c:v>29154.11</c:v>
                </c:pt>
                <c:pt idx="10125">
                  <c:v>29461.439999999999</c:v>
                </c:pt>
                <c:pt idx="10126">
                  <c:v>29326.1</c:v>
                </c:pt>
                <c:pt idx="10127">
                  <c:v>29523.63</c:v>
                </c:pt>
                <c:pt idx="10128">
                  <c:v>29911.07</c:v>
                </c:pt>
                <c:pt idx="10129">
                  <c:v>29925.35</c:v>
                </c:pt>
                <c:pt idx="10130">
                  <c:v>29692.78</c:v>
                </c:pt>
                <c:pt idx="10131">
                  <c:v>30014.29</c:v>
                </c:pt>
                <c:pt idx="10132">
                  <c:v>30407.21</c:v>
                </c:pt>
                <c:pt idx="10133">
                  <c:v>30398.68</c:v>
                </c:pt>
                <c:pt idx="10134">
                  <c:v>30426.15</c:v>
                </c:pt>
                <c:pt idx="10135">
                  <c:v>30467.95</c:v>
                </c:pt>
                <c:pt idx="10136">
                  <c:v>30723.52</c:v>
                </c:pt>
                <c:pt idx="10137">
                  <c:v>30785.57</c:v>
                </c:pt>
                <c:pt idx="10138">
                  <c:v>30764.61</c:v>
                </c:pt>
                <c:pt idx="10139">
                  <c:v>30718.03</c:v>
                </c:pt>
                <c:pt idx="10140">
                  <c:v>30780.63</c:v>
                </c:pt>
                <c:pt idx="10141">
                  <c:v>30762.57</c:v>
                </c:pt>
                <c:pt idx="10142">
                  <c:v>30750.1</c:v>
                </c:pt>
                <c:pt idx="10143">
                  <c:v>30609.52</c:v>
                </c:pt>
                <c:pt idx="10144">
                  <c:v>30606.51</c:v>
                </c:pt>
                <c:pt idx="10145">
                  <c:v>30302.31</c:v>
                </c:pt>
                <c:pt idx="10146">
                  <c:v>30506.47</c:v>
                </c:pt>
                <c:pt idx="10147">
                  <c:v>30394.45</c:v>
                </c:pt>
                <c:pt idx="10148">
                  <c:v>30204.400000000001</c:v>
                </c:pt>
                <c:pt idx="10149">
                  <c:v>30351.93</c:v>
                </c:pt>
                <c:pt idx="10150">
                  <c:v>29961.89</c:v>
                </c:pt>
                <c:pt idx="10151">
                  <c:v>29461.78</c:v>
                </c:pt>
                <c:pt idx="10152">
                  <c:v>29698.59</c:v>
                </c:pt>
                <c:pt idx="10153">
                  <c:v>30092.9</c:v>
                </c:pt>
                <c:pt idx="10154">
                  <c:v>29976.5</c:v>
                </c:pt>
                <c:pt idx="10155">
                  <c:v>29504.89</c:v>
                </c:pt>
                <c:pt idx="10156">
                  <c:v>29755.06</c:v>
                </c:pt>
                <c:pt idx="10157">
                  <c:v>29924.42</c:v>
                </c:pt>
                <c:pt idx="10158">
                  <c:v>30278.03</c:v>
                </c:pt>
                <c:pt idx="10159">
                  <c:v>30225.7</c:v>
                </c:pt>
                <c:pt idx="10160">
                  <c:v>30524.240000000002</c:v>
                </c:pt>
                <c:pt idx="10161">
                  <c:v>30450.93</c:v>
                </c:pt>
                <c:pt idx="10162">
                  <c:v>30561.75</c:v>
                </c:pt>
                <c:pt idx="10163">
                  <c:v>30432.73</c:v>
                </c:pt>
                <c:pt idx="10164">
                  <c:v>30650.92</c:v>
                </c:pt>
                <c:pt idx="10165">
                  <c:v>30544.81</c:v>
                </c:pt>
                <c:pt idx="10166">
                  <c:v>30622.65</c:v>
                </c:pt>
                <c:pt idx="10167">
                  <c:v>30699.54</c:v>
                </c:pt>
                <c:pt idx="10168">
                  <c:v>30836.22</c:v>
                </c:pt>
                <c:pt idx="10169">
                  <c:v>31009.279999999999</c:v>
                </c:pt>
                <c:pt idx="10170">
                  <c:v>30978.75</c:v>
                </c:pt>
                <c:pt idx="10171">
                  <c:v>31062.98</c:v>
                </c:pt>
                <c:pt idx="10172">
                  <c:v>30945.65</c:v>
                </c:pt>
                <c:pt idx="10173">
                  <c:v>31267.23</c:v>
                </c:pt>
                <c:pt idx="10174">
                  <c:v>31384.2</c:v>
                </c:pt>
                <c:pt idx="10175">
                  <c:v>31351.9</c:v>
                </c:pt>
                <c:pt idx="10176">
                  <c:v>31332.400000000001</c:v>
                </c:pt>
                <c:pt idx="10177">
                  <c:v>31417.25</c:v>
                </c:pt>
                <c:pt idx="10178">
                  <c:v>31505</c:v>
                </c:pt>
                <c:pt idx="10179">
                  <c:v>31447.57</c:v>
                </c:pt>
                <c:pt idx="10180">
                  <c:v>31488.12</c:v>
                </c:pt>
                <c:pt idx="10181">
                  <c:v>31497.25</c:v>
                </c:pt>
                <c:pt idx="10182">
                  <c:v>31520.81</c:v>
                </c:pt>
                <c:pt idx="10183">
                  <c:v>31751.94</c:v>
                </c:pt>
                <c:pt idx="10184">
                  <c:v>31760.59</c:v>
                </c:pt>
                <c:pt idx="10185">
                  <c:v>31769.16</c:v>
                </c:pt>
                <c:pt idx="10186">
                  <c:v>31665.86</c:v>
                </c:pt>
                <c:pt idx="10187">
                  <c:v>31606.799999999999</c:v>
                </c:pt>
                <c:pt idx="10188">
                  <c:v>31679.25</c:v>
                </c:pt>
                <c:pt idx="10189">
                  <c:v>31960.22</c:v>
                </c:pt>
                <c:pt idx="10190">
                  <c:v>32028.63</c:v>
                </c:pt>
                <c:pt idx="10191">
                  <c:v>32167.16</c:v>
                </c:pt>
                <c:pt idx="10192">
                  <c:v>32025.86</c:v>
                </c:pt>
                <c:pt idx="10193">
                  <c:v>31735.41</c:v>
                </c:pt>
                <c:pt idx="10194">
                  <c:v>31540.7</c:v>
                </c:pt>
                <c:pt idx="10195">
                  <c:v>31727.96</c:v>
                </c:pt>
                <c:pt idx="10196">
                  <c:v>31757.91</c:v>
                </c:pt>
                <c:pt idx="10197">
                  <c:v>32038.99</c:v>
                </c:pt>
                <c:pt idx="10198">
                  <c:v>31948.37</c:v>
                </c:pt>
                <c:pt idx="10199">
                  <c:v>31921.95</c:v>
                </c:pt>
                <c:pt idx="10200">
                  <c:v>32001.439999999999</c:v>
                </c:pt>
                <c:pt idx="10201">
                  <c:v>32258.959999999999</c:v>
                </c:pt>
                <c:pt idx="10202">
                  <c:v>32241.17</c:v>
                </c:pt>
                <c:pt idx="10203">
                  <c:v>32479.29</c:v>
                </c:pt>
                <c:pt idx="10204">
                  <c:v>32503.67</c:v>
                </c:pt>
                <c:pt idx="10205">
                  <c:v>32508.33</c:v>
                </c:pt>
                <c:pt idx="10206">
                  <c:v>32654.3</c:v>
                </c:pt>
                <c:pt idx="10207">
                  <c:v>32811.230000000003</c:v>
                </c:pt>
                <c:pt idx="10208">
                  <c:v>32840.800000000003</c:v>
                </c:pt>
                <c:pt idx="10209">
                  <c:v>32844.519999999997</c:v>
                </c:pt>
                <c:pt idx="10210">
                  <c:v>33006.660000000003</c:v>
                </c:pt>
                <c:pt idx="10211">
                  <c:v>32976.82</c:v>
                </c:pt>
                <c:pt idx="10212">
                  <c:v>32788.76</c:v>
                </c:pt>
                <c:pt idx="10213">
                  <c:v>32886.74</c:v>
                </c:pt>
                <c:pt idx="10214">
                  <c:v>33142.199999999997</c:v>
                </c:pt>
                <c:pt idx="10215">
                  <c:v>32943.339999999997</c:v>
                </c:pt>
                <c:pt idx="10216">
                  <c:v>33064.53</c:v>
                </c:pt>
                <c:pt idx="10217">
                  <c:v>32987.67</c:v>
                </c:pt>
                <c:pt idx="10218">
                  <c:v>33134.99</c:v>
                </c:pt>
                <c:pt idx="10219">
                  <c:v>33333.21</c:v>
                </c:pt>
                <c:pt idx="10220">
                  <c:v>33236.5</c:v>
                </c:pt>
                <c:pt idx="10221">
                  <c:v>33487.14</c:v>
                </c:pt>
                <c:pt idx="10222">
                  <c:v>33469.83</c:v>
                </c:pt>
                <c:pt idx="10223">
                  <c:v>33534.19</c:v>
                </c:pt>
                <c:pt idx="10224">
                  <c:v>33827.74</c:v>
                </c:pt>
                <c:pt idx="10225">
                  <c:v>33917.32</c:v>
                </c:pt>
                <c:pt idx="10226">
                  <c:v>33817.589999999997</c:v>
                </c:pt>
                <c:pt idx="10227">
                  <c:v>33828.629999999997</c:v>
                </c:pt>
                <c:pt idx="10228">
                  <c:v>33862.47</c:v>
                </c:pt>
                <c:pt idx="10229">
                  <c:v>33539.56</c:v>
                </c:pt>
                <c:pt idx="10230">
                  <c:v>33029.120000000003</c:v>
                </c:pt>
                <c:pt idx="10231">
                  <c:v>33357.519999999997</c:v>
                </c:pt>
                <c:pt idx="10232">
                  <c:v>33322.06</c:v>
                </c:pt>
                <c:pt idx="10233">
                  <c:v>33418.14</c:v>
                </c:pt>
                <c:pt idx="10234">
                  <c:v>32838.17</c:v>
                </c:pt>
                <c:pt idx="10235">
                  <c:v>33098.639999999999</c:v>
                </c:pt>
                <c:pt idx="10236">
                  <c:v>33609.699999999997</c:v>
                </c:pt>
                <c:pt idx="10237">
                  <c:v>33923.75</c:v>
                </c:pt>
                <c:pt idx="10238">
                  <c:v>34012.129999999997</c:v>
                </c:pt>
                <c:pt idx="10239">
                  <c:v>33827.919999999998</c:v>
                </c:pt>
                <c:pt idx="10240">
                  <c:v>34070.18</c:v>
                </c:pt>
                <c:pt idx="10241">
                  <c:v>34170.949999999997</c:v>
                </c:pt>
                <c:pt idx="10242">
                  <c:v>34403.24</c:v>
                </c:pt>
                <c:pt idx="10243">
                  <c:v>34369.85</c:v>
                </c:pt>
                <c:pt idx="10244">
                  <c:v>34428.39</c:v>
                </c:pt>
                <c:pt idx="10245">
                  <c:v>34363.17</c:v>
                </c:pt>
                <c:pt idx="10246">
                  <c:v>34533.949999999997</c:v>
                </c:pt>
                <c:pt idx="10247">
                  <c:v>34434.660000000003</c:v>
                </c:pt>
                <c:pt idx="10248">
                  <c:v>34066.28</c:v>
                </c:pt>
                <c:pt idx="10249">
                  <c:v>32937.51</c:v>
                </c:pt>
                <c:pt idx="10250">
                  <c:v>31921.35</c:v>
                </c:pt>
                <c:pt idx="10251">
                  <c:v>31741.79</c:v>
                </c:pt>
                <c:pt idx="10252">
                  <c:v>30385.63</c:v>
                </c:pt>
                <c:pt idx="10253">
                  <c:v>30125.07</c:v>
                </c:pt>
                <c:pt idx="10254">
                  <c:v>31416.62</c:v>
                </c:pt>
                <c:pt idx="10255">
                  <c:v>30571.01</c:v>
                </c:pt>
                <c:pt idx="10256">
                  <c:v>31783.77</c:v>
                </c:pt>
                <c:pt idx="10257">
                  <c:v>30719.9</c:v>
                </c:pt>
                <c:pt idx="10258">
                  <c:v>30157.86</c:v>
                </c:pt>
                <c:pt idx="10259">
                  <c:v>27774.99</c:v>
                </c:pt>
                <c:pt idx="10260">
                  <c:v>29088.18</c:v>
                </c:pt>
                <c:pt idx="10261">
                  <c:v>27598.91</c:v>
                </c:pt>
                <c:pt idx="10262">
                  <c:v>24909.13</c:v>
                </c:pt>
                <c:pt idx="10263">
                  <c:v>27142.53</c:v>
                </c:pt>
                <c:pt idx="10264">
                  <c:v>23819.34</c:v>
                </c:pt>
                <c:pt idx="10265">
                  <c:v>25183.59</c:v>
                </c:pt>
                <c:pt idx="10266">
                  <c:v>23732.34</c:v>
                </c:pt>
                <c:pt idx="10267">
                  <c:v>24064.36</c:v>
                </c:pt>
                <c:pt idx="10268">
                  <c:v>23082.46</c:v>
                </c:pt>
                <c:pt idx="10269">
                  <c:v>22463.62</c:v>
                </c:pt>
                <c:pt idx="10270">
                  <c:v>24542.52</c:v>
                </c:pt>
                <c:pt idx="10271">
                  <c:v>24878.59</c:v>
                </c:pt>
                <c:pt idx="10272">
                  <c:v>26385.4</c:v>
                </c:pt>
                <c:pt idx="10273">
                  <c:v>25500.560000000001</c:v>
                </c:pt>
                <c:pt idx="10274">
                  <c:v>26275.33</c:v>
                </c:pt>
                <c:pt idx="10275">
                  <c:v>25899.94</c:v>
                </c:pt>
                <c:pt idx="10276">
                  <c:v>24711.84</c:v>
                </c:pt>
                <c:pt idx="10277">
                  <c:v>25201.3</c:v>
                </c:pt>
                <c:pt idx="10278">
                  <c:v>24782.75</c:v>
                </c:pt>
                <c:pt idx="10279">
                  <c:v>26532.87</c:v>
                </c:pt>
                <c:pt idx="10280">
                  <c:v>26522.2</c:v>
                </c:pt>
                <c:pt idx="10281">
                  <c:v>27457.03</c:v>
                </c:pt>
                <c:pt idx="10282">
                  <c:v>27938.93</c:v>
                </c:pt>
                <c:pt idx="10283">
                  <c:v>27647.77</c:v>
                </c:pt>
                <c:pt idx="10284">
                  <c:v>28477.39</c:v>
                </c:pt>
                <c:pt idx="10285">
                  <c:v>27837.9</c:v>
                </c:pt>
                <c:pt idx="10286">
                  <c:v>27984.95</c:v>
                </c:pt>
                <c:pt idx="10287">
                  <c:v>28760.23</c:v>
                </c:pt>
                <c:pt idx="10288">
                  <c:v>28286.09</c:v>
                </c:pt>
                <c:pt idx="10289">
                  <c:v>27433.75</c:v>
                </c:pt>
                <c:pt idx="10290">
                  <c:v>28061.360000000001</c:v>
                </c:pt>
                <c:pt idx="10291">
                  <c:v>28096.6</c:v>
                </c:pt>
                <c:pt idx="10292">
                  <c:v>28483.89</c:v>
                </c:pt>
                <c:pt idx="10293">
                  <c:v>28990.17</c:v>
                </c:pt>
                <c:pt idx="10294">
                  <c:v>28876.23</c:v>
                </c:pt>
                <c:pt idx="10295">
                  <c:v>29719.03</c:v>
                </c:pt>
                <c:pt idx="10296">
                  <c:v>29365.49</c:v>
                </c:pt>
                <c:pt idx="10297">
                  <c:v>28500.79</c:v>
                </c:pt>
                <c:pt idx="10298">
                  <c:v>28643.72</c:v>
                </c:pt>
                <c:pt idx="10299">
                  <c:v>28909.96</c:v>
                </c:pt>
                <c:pt idx="10300">
                  <c:v>28736.54</c:v>
                </c:pt>
                <c:pt idx="10301">
                  <c:v>29113.78</c:v>
                </c:pt>
                <c:pt idx="10302">
                  <c:v>29670.68</c:v>
                </c:pt>
                <c:pt idx="10303">
                  <c:v>29666.66</c:v>
                </c:pt>
                <c:pt idx="10304">
                  <c:v>29027.88</c:v>
                </c:pt>
                <c:pt idx="10305">
                  <c:v>28467.41</c:v>
                </c:pt>
                <c:pt idx="10306">
                  <c:v>28779.69</c:v>
                </c:pt>
                <c:pt idx="10307">
                  <c:v>28934.93</c:v>
                </c:pt>
                <c:pt idx="10308">
                  <c:v>29900.14</c:v>
                </c:pt>
                <c:pt idx="10309">
                  <c:v>29599.66</c:v>
                </c:pt>
                <c:pt idx="10310">
                  <c:v>30125.39</c:v>
                </c:pt>
                <c:pt idx="10311">
                  <c:v>29925.88</c:v>
                </c:pt>
                <c:pt idx="10312">
                  <c:v>30016.31</c:v>
                </c:pt>
                <c:pt idx="10313">
                  <c:v>30417.48</c:v>
                </c:pt>
                <c:pt idx="10314">
                  <c:v>30887.279999999999</c:v>
                </c:pt>
                <c:pt idx="10315">
                  <c:v>30764.05</c:v>
                </c:pt>
                <c:pt idx="10316">
                  <c:v>30927.15</c:v>
                </c:pt>
                <c:pt idx="10317">
                  <c:v>31108.06</c:v>
                </c:pt>
                <c:pt idx="10318">
                  <c:v>31365.96</c:v>
                </c:pt>
                <c:pt idx="10319">
                  <c:v>31830.17</c:v>
                </c:pt>
                <c:pt idx="10320">
                  <c:v>31714.66</c:v>
                </c:pt>
                <c:pt idx="10321">
                  <c:v>32524.959999999999</c:v>
                </c:pt>
                <c:pt idx="10322">
                  <c:v>32991.64</c:v>
                </c:pt>
                <c:pt idx="10323">
                  <c:v>32685.53</c:v>
                </c:pt>
                <c:pt idx="10324">
                  <c:v>32465.99</c:v>
                </c:pt>
                <c:pt idx="10325">
                  <c:v>30532.36</c:v>
                </c:pt>
                <c:pt idx="10326">
                  <c:v>30947.18</c:v>
                </c:pt>
                <c:pt idx="10327">
                  <c:v>31288.86</c:v>
                </c:pt>
                <c:pt idx="10328">
                  <c:v>31871.97</c:v>
                </c:pt>
                <c:pt idx="10329">
                  <c:v>31728.74</c:v>
                </c:pt>
                <c:pt idx="10330">
                  <c:v>31772.42</c:v>
                </c:pt>
                <c:pt idx="10331">
                  <c:v>31612.06</c:v>
                </c:pt>
                <c:pt idx="10332">
                  <c:v>31821.33</c:v>
                </c:pt>
                <c:pt idx="10333">
                  <c:v>31946.2</c:v>
                </c:pt>
                <c:pt idx="10334">
                  <c:v>31105.61</c:v>
                </c:pt>
                <c:pt idx="10335">
                  <c:v>31454.32</c:v>
                </c:pt>
                <c:pt idx="10336">
                  <c:v>30683.8</c:v>
                </c:pt>
                <c:pt idx="10337">
                  <c:v>31144.86</c:v>
                </c:pt>
                <c:pt idx="10338">
                  <c:v>31630.51</c:v>
                </c:pt>
                <c:pt idx="10339">
                  <c:v>31783.1</c:v>
                </c:pt>
                <c:pt idx="10340">
                  <c:v>31921.15</c:v>
                </c:pt>
                <c:pt idx="10341">
                  <c:v>32424.14</c:v>
                </c:pt>
                <c:pt idx="10342">
                  <c:v>32083.85</c:v>
                </c:pt>
                <c:pt idx="10343">
                  <c:v>32360.41</c:v>
                </c:pt>
                <c:pt idx="10344">
                  <c:v>32170.29</c:v>
                </c:pt>
                <c:pt idx="10345">
                  <c:v>32525.96</c:v>
                </c:pt>
                <c:pt idx="10346">
                  <c:v>32131.82</c:v>
                </c:pt>
                <c:pt idx="10347">
                  <c:v>32556.6</c:v>
                </c:pt>
                <c:pt idx="10348">
                  <c:v>32935.43</c:v>
                </c:pt>
                <c:pt idx="10349">
                  <c:v>32805.879999999997</c:v>
                </c:pt>
                <c:pt idx="10350">
                  <c:v>32906.94</c:v>
                </c:pt>
                <c:pt idx="10351">
                  <c:v>33218.69</c:v>
                </c:pt>
                <c:pt idx="10352">
                  <c:v>33272.839999999997</c:v>
                </c:pt>
                <c:pt idx="10353">
                  <c:v>33444.910000000003</c:v>
                </c:pt>
                <c:pt idx="10354">
                  <c:v>33049.31</c:v>
                </c:pt>
                <c:pt idx="10355">
                  <c:v>32803.269999999997</c:v>
                </c:pt>
                <c:pt idx="10356">
                  <c:v>33086.33</c:v>
                </c:pt>
                <c:pt idx="10357">
                  <c:v>32849.71</c:v>
                </c:pt>
                <c:pt idx="10358">
                  <c:v>33304.51</c:v>
                </c:pt>
                <c:pt idx="10359">
                  <c:v>33194.400000000001</c:v>
                </c:pt>
                <c:pt idx="10360">
                  <c:v>33393.39</c:v>
                </c:pt>
                <c:pt idx="10361">
                  <c:v>33690.660000000003</c:v>
                </c:pt>
                <c:pt idx="10362">
                  <c:v>33823.65</c:v>
                </c:pt>
                <c:pt idx="10363">
                  <c:v>34076.879999999997</c:v>
                </c:pt>
                <c:pt idx="10364">
                  <c:v>34255.54</c:v>
                </c:pt>
                <c:pt idx="10365">
                  <c:v>34267.33</c:v>
                </c:pt>
                <c:pt idx="10366">
                  <c:v>34354.04</c:v>
                </c:pt>
                <c:pt idx="10367">
                  <c:v>34063.949999999997</c:v>
                </c:pt>
                <c:pt idx="10368">
                  <c:v>34525.9</c:v>
                </c:pt>
                <c:pt idx="10369">
                  <c:v>34492.51</c:v>
                </c:pt>
                <c:pt idx="10370">
                  <c:v>34478</c:v>
                </c:pt>
                <c:pt idx="10371">
                  <c:v>34632.26</c:v>
                </c:pt>
                <c:pt idx="10372">
                  <c:v>34694.089999999997</c:v>
                </c:pt>
                <c:pt idx="10373">
                  <c:v>34543.870000000003</c:v>
                </c:pt>
                <c:pt idx="10374">
                  <c:v>34658.730000000003</c:v>
                </c:pt>
                <c:pt idx="10375">
                  <c:v>34741.230000000003</c:v>
                </c:pt>
                <c:pt idx="10376">
                  <c:v>35061.54</c:v>
                </c:pt>
                <c:pt idx="10377">
                  <c:v>35178.410000000003</c:v>
                </c:pt>
                <c:pt idx="10378">
                  <c:v>35512.949999999997</c:v>
                </c:pt>
                <c:pt idx="10379">
                  <c:v>35585.46</c:v>
                </c:pt>
                <c:pt idx="10380">
                  <c:v>35841.57</c:v>
                </c:pt>
                <c:pt idx="10381">
                  <c:v>35807.67</c:v>
                </c:pt>
                <c:pt idx="10382">
                  <c:v>36134.06</c:v>
                </c:pt>
                <c:pt idx="10383">
                  <c:v>36598.050000000003</c:v>
                </c:pt>
                <c:pt idx="10384">
                  <c:v>35275.68</c:v>
                </c:pt>
                <c:pt idx="10385">
                  <c:v>34970.25</c:v>
                </c:pt>
                <c:pt idx="10386">
                  <c:v>33969.17</c:v>
                </c:pt>
                <c:pt idx="10387">
                  <c:v>34659.040000000001</c:v>
                </c:pt>
                <c:pt idx="10388">
                  <c:v>34096.06</c:v>
                </c:pt>
                <c:pt idx="10389">
                  <c:v>34072.720000000001</c:v>
                </c:pt>
                <c:pt idx="10390">
                  <c:v>34609.360000000001</c:v>
                </c:pt>
                <c:pt idx="10391">
                  <c:v>34806.42</c:v>
                </c:pt>
                <c:pt idx="10392">
                  <c:v>34682.46</c:v>
                </c:pt>
                <c:pt idx="10393">
                  <c:v>34375.550000000003</c:v>
                </c:pt>
                <c:pt idx="10394">
                  <c:v>34055.18</c:v>
                </c:pt>
                <c:pt idx="10395">
                  <c:v>33659.67</c:v>
                </c:pt>
                <c:pt idx="10396">
                  <c:v>34009.81</c:v>
                </c:pt>
                <c:pt idx="10397">
                  <c:v>33167.129999999997</c:v>
                </c:pt>
                <c:pt idx="10398">
                  <c:v>33245.14</c:v>
                </c:pt>
                <c:pt idx="10399">
                  <c:v>33816.19</c:v>
                </c:pt>
                <c:pt idx="10400">
                  <c:v>34379.82</c:v>
                </c:pt>
                <c:pt idx="10401">
                  <c:v>34224.949999999997</c:v>
                </c:pt>
                <c:pt idx="10402">
                  <c:v>34480.230000000003</c:v>
                </c:pt>
                <c:pt idx="10403">
                  <c:v>34767.660000000003</c:v>
                </c:pt>
                <c:pt idx="10404">
                  <c:v>34470.870000000003</c:v>
                </c:pt>
                <c:pt idx="10405">
                  <c:v>35117.410000000003</c:v>
                </c:pt>
                <c:pt idx="10406">
                  <c:v>34673.370000000003</c:v>
                </c:pt>
                <c:pt idx="10407">
                  <c:v>35280.04</c:v>
                </c:pt>
                <c:pt idx="10408">
                  <c:v>35575.230000000003</c:v>
                </c:pt>
                <c:pt idx="10409">
                  <c:v>35886.11</c:v>
                </c:pt>
                <c:pt idx="10410">
                  <c:v>36426.199999999997</c:v>
                </c:pt>
                <c:pt idx="10411">
                  <c:v>36259.040000000001</c:v>
                </c:pt>
                <c:pt idx="10412">
                  <c:v>36014.9</c:v>
                </c:pt>
                <c:pt idx="10413">
                  <c:v>35993.58</c:v>
                </c:pt>
                <c:pt idx="10414">
                  <c:v>35960.339999999997</c:v>
                </c:pt>
                <c:pt idx="10415">
                  <c:v>35412.17</c:v>
                </c:pt>
                <c:pt idx="10416">
                  <c:v>35539.06</c:v>
                </c:pt>
                <c:pt idx="10417">
                  <c:v>35423.81</c:v>
                </c:pt>
                <c:pt idx="10418">
                  <c:v>35660.57</c:v>
                </c:pt>
                <c:pt idx="10419">
                  <c:v>35793.370000000003</c:v>
                </c:pt>
                <c:pt idx="10420">
                  <c:v>35123.589999999997</c:v>
                </c:pt>
                <c:pt idx="10421">
                  <c:v>35033.050000000003</c:v>
                </c:pt>
                <c:pt idx="10422">
                  <c:v>33838.79</c:v>
                </c:pt>
                <c:pt idx="10423">
                  <c:v>34216.5</c:v>
                </c:pt>
                <c:pt idx="10424">
                  <c:v>33724.82</c:v>
                </c:pt>
                <c:pt idx="10425">
                  <c:v>34128.910000000003</c:v>
                </c:pt>
                <c:pt idx="10426">
                  <c:v>34788.76</c:v>
                </c:pt>
                <c:pt idx="10427">
                  <c:v>35544.17</c:v>
                </c:pt>
                <c:pt idx="10428">
                  <c:v>36268.86</c:v>
                </c:pt>
                <c:pt idx="10429">
                  <c:v>36256.93</c:v>
                </c:pt>
                <c:pt idx="10430">
                  <c:v>36594</c:v>
                </c:pt>
                <c:pt idx="10431">
                  <c:v>36554.559999999998</c:v>
                </c:pt>
                <c:pt idx="10432">
                  <c:v>36865.980000000003</c:v>
                </c:pt>
                <c:pt idx="10433">
                  <c:v>36509.26</c:v>
                </c:pt>
                <c:pt idx="10434">
                  <c:v>36994.93</c:v>
                </c:pt>
                <c:pt idx="10435">
                  <c:v>37456.910000000003</c:v>
                </c:pt>
                <c:pt idx="10436">
                  <c:v>37371.919999999998</c:v>
                </c:pt>
                <c:pt idx="10437">
                  <c:v>37004.910000000003</c:v>
                </c:pt>
                <c:pt idx="10438">
                  <c:v>37218.97</c:v>
                </c:pt>
                <c:pt idx="10439">
                  <c:v>37023.14</c:v>
                </c:pt>
                <c:pt idx="10440">
                  <c:v>37320.449999999997</c:v>
                </c:pt>
                <c:pt idx="10441">
                  <c:v>37899.78</c:v>
                </c:pt>
                <c:pt idx="10442">
                  <c:v>37910.78</c:v>
                </c:pt>
                <c:pt idx="10443">
                  <c:v>38057.370000000003</c:v>
                </c:pt>
                <c:pt idx="10444">
                  <c:v>37839.65</c:v>
                </c:pt>
                <c:pt idx="10445">
                  <c:v>38194.11</c:v>
                </c:pt>
                <c:pt idx="10446">
                  <c:v>38223.199999999997</c:v>
                </c:pt>
                <c:pt idx="10447">
                  <c:v>38304.230000000003</c:v>
                </c:pt>
                <c:pt idx="10448">
                  <c:v>38702.980000000003</c:v>
                </c:pt>
                <c:pt idx="10449">
                  <c:v>38692.94</c:v>
                </c:pt>
                <c:pt idx="10450">
                  <c:v>38864.26</c:v>
                </c:pt>
                <c:pt idx="10451">
                  <c:v>38473.760000000002</c:v>
                </c:pt>
                <c:pt idx="10452">
                  <c:v>38552.33</c:v>
                </c:pt>
                <c:pt idx="10453">
                  <c:v>38481</c:v>
                </c:pt>
                <c:pt idx="10454">
                  <c:v>38364.639999999999</c:v>
                </c:pt>
                <c:pt idx="10455">
                  <c:v>38868.81</c:v>
                </c:pt>
                <c:pt idx="10456">
                  <c:v>38918.120000000003</c:v>
                </c:pt>
                <c:pt idx="10457">
                  <c:v>39220.6</c:v>
                </c:pt>
                <c:pt idx="10458">
                  <c:v>39130.67</c:v>
                </c:pt>
                <c:pt idx="10459">
                  <c:v>39034.17</c:v>
                </c:pt>
                <c:pt idx="10460">
                  <c:v>39053.01</c:v>
                </c:pt>
                <c:pt idx="10461">
                  <c:v>39091.019999999997</c:v>
                </c:pt>
                <c:pt idx="10462">
                  <c:v>39175.620000000003</c:v>
                </c:pt>
                <c:pt idx="10463">
                  <c:v>39358.03</c:v>
                </c:pt>
                <c:pt idx="10464">
                  <c:v>39200.6</c:v>
                </c:pt>
                <c:pt idx="10465">
                  <c:v>39301.230000000003</c:v>
                </c:pt>
                <c:pt idx="10466">
                  <c:v>39456.660000000003</c:v>
                </c:pt>
                <c:pt idx="10467">
                  <c:v>38892.06</c:v>
                </c:pt>
                <c:pt idx="10468">
                  <c:v>39218.03</c:v>
                </c:pt>
                <c:pt idx="10469">
                  <c:v>39522.080000000002</c:v>
                </c:pt>
                <c:pt idx="10470">
                  <c:v>40190.129999999997</c:v>
                </c:pt>
                <c:pt idx="10471">
                  <c:v>40386.089999999997</c:v>
                </c:pt>
                <c:pt idx="10472">
                  <c:v>40161.08</c:v>
                </c:pt>
                <c:pt idx="10473">
                  <c:v>40305.01</c:v>
                </c:pt>
                <c:pt idx="10474">
                  <c:v>40338.230000000003</c:v>
                </c:pt>
                <c:pt idx="10475">
                  <c:v>40297.32</c:v>
                </c:pt>
                <c:pt idx="10476">
                  <c:v>39981.96</c:v>
                </c:pt>
                <c:pt idx="10477">
                  <c:v>40326.519999999997</c:v>
                </c:pt>
                <c:pt idx="10478">
                  <c:v>40829.14</c:v>
                </c:pt>
                <c:pt idx="10479">
                  <c:v>40809.519999999997</c:v>
                </c:pt>
                <c:pt idx="10480">
                  <c:v>40783.64</c:v>
                </c:pt>
                <c:pt idx="10481">
                  <c:v>40912.81</c:v>
                </c:pt>
                <c:pt idx="10482">
                  <c:v>40802.11</c:v>
                </c:pt>
                <c:pt idx="10483">
                  <c:v>39790.199999999997</c:v>
                </c:pt>
                <c:pt idx="10484">
                  <c:v>40129.519999999997</c:v>
                </c:pt>
                <c:pt idx="10485">
                  <c:v>39398.57</c:v>
                </c:pt>
                <c:pt idx="10486">
                  <c:v>40076.9</c:v>
                </c:pt>
                <c:pt idx="10487">
                  <c:v>40657.300000000003</c:v>
                </c:pt>
                <c:pt idx="10488">
                  <c:v>40728.53</c:v>
                </c:pt>
                <c:pt idx="10489">
                  <c:v>41214.949999999997</c:v>
                </c:pt>
                <c:pt idx="10490">
                  <c:v>41448.86</c:v>
                </c:pt>
                <c:pt idx="10491">
                  <c:v>41828.22</c:v>
                </c:pt>
                <c:pt idx="10492">
                  <c:v>41847.050000000003</c:v>
                </c:pt>
                <c:pt idx="10493">
                  <c:v>41833.269999999997</c:v>
                </c:pt>
                <c:pt idx="10494">
                  <c:v>41899.279999999999</c:v>
                </c:pt>
                <c:pt idx="10495">
                  <c:v>42099.86</c:v>
                </c:pt>
                <c:pt idx="10496">
                  <c:v>42030</c:v>
                </c:pt>
                <c:pt idx="10497">
                  <c:v>41932.28</c:v>
                </c:pt>
                <c:pt idx="10498">
                  <c:v>41674.300000000003</c:v>
                </c:pt>
                <c:pt idx="10499">
                  <c:v>41747.25</c:v>
                </c:pt>
                <c:pt idx="10500">
                  <c:v>41316.559999999998</c:v>
                </c:pt>
                <c:pt idx="10501">
                  <c:v>41284.1</c:v>
                </c:pt>
                <c:pt idx="10502">
                  <c:v>41763.019999999997</c:v>
                </c:pt>
                <c:pt idx="10503">
                  <c:v>40629.54</c:v>
                </c:pt>
                <c:pt idx="10504">
                  <c:v>40508.68</c:v>
                </c:pt>
                <c:pt idx="10505">
                  <c:v>41538.33</c:v>
                </c:pt>
                <c:pt idx="10506">
                  <c:v>41140.9</c:v>
                </c:pt>
                <c:pt idx="10507">
                  <c:v>40496.93</c:v>
                </c:pt>
                <c:pt idx="10508">
                  <c:v>39842.43</c:v>
                </c:pt>
                <c:pt idx="10509">
                  <c:v>40564.86</c:v>
                </c:pt>
                <c:pt idx="10510">
                  <c:v>40314</c:v>
                </c:pt>
                <c:pt idx="10511">
                  <c:v>40996.25</c:v>
                </c:pt>
                <c:pt idx="10512">
                  <c:v>41275.4</c:v>
                </c:pt>
                <c:pt idx="10513">
                  <c:v>41844.99</c:v>
                </c:pt>
                <c:pt idx="10514">
                  <c:v>41900.339999999997</c:v>
                </c:pt>
                <c:pt idx="10515">
                  <c:v>42198.02</c:v>
                </c:pt>
                <c:pt idx="10516">
                  <c:v>42013.83</c:v>
                </c:pt>
                <c:pt idx="10517">
                  <c:v>42154.7</c:v>
                </c:pt>
                <c:pt idx="10518">
                  <c:v>41373.33</c:v>
                </c:pt>
                <c:pt idx="10519">
                  <c:v>41443.129999999997</c:v>
                </c:pt>
                <c:pt idx="10520">
                  <c:v>41670.69</c:v>
                </c:pt>
                <c:pt idx="10521">
                  <c:v>41192.85</c:v>
                </c:pt>
                <c:pt idx="10522">
                  <c:v>40794.17</c:v>
                </c:pt>
                <c:pt idx="10523">
                  <c:v>41067.199999999997</c:v>
                </c:pt>
                <c:pt idx="10524">
                  <c:v>41720.14</c:v>
                </c:pt>
                <c:pt idx="10525">
                  <c:v>41521.440000000002</c:v>
                </c:pt>
                <c:pt idx="10526">
                  <c:v>41500.550000000003</c:v>
                </c:pt>
                <c:pt idx="10527">
                  <c:v>41741.870000000003</c:v>
                </c:pt>
                <c:pt idx="10528">
                  <c:v>42280.97</c:v>
                </c:pt>
                <c:pt idx="10529">
                  <c:v>42805.8</c:v>
                </c:pt>
                <c:pt idx="10530">
                  <c:v>42815.63</c:v>
                </c:pt>
                <c:pt idx="10531">
                  <c:v>42778.86</c:v>
                </c:pt>
                <c:pt idx="10532">
                  <c:v>43019.71</c:v>
                </c:pt>
                <c:pt idx="10533">
                  <c:v>43288.25</c:v>
                </c:pt>
                <c:pt idx="10534">
                  <c:v>43273.25</c:v>
                </c:pt>
                <c:pt idx="10535">
                  <c:v>43448.3</c:v>
                </c:pt>
                <c:pt idx="10536">
                  <c:v>43297.55</c:v>
                </c:pt>
                <c:pt idx="10537">
                  <c:v>43769.23</c:v>
                </c:pt>
                <c:pt idx="10538">
                  <c:v>43887.91</c:v>
                </c:pt>
                <c:pt idx="10539">
                  <c:v>43588.46</c:v>
                </c:pt>
                <c:pt idx="10540">
                  <c:v>43208.26</c:v>
                </c:pt>
                <c:pt idx="10541">
                  <c:v>43673.61</c:v>
                </c:pt>
                <c:pt idx="10542">
                  <c:v>43342.23</c:v>
                </c:pt>
                <c:pt idx="10543">
                  <c:v>43875.28</c:v>
                </c:pt>
                <c:pt idx="10544">
                  <c:v>44050.03</c:v>
                </c:pt>
                <c:pt idx="10545">
                  <c:v>44049.38</c:v>
                </c:pt>
                <c:pt idx="10546">
                  <c:v>44027.53</c:v>
                </c:pt>
                <c:pt idx="10547">
                  <c:v>44220.95</c:v>
                </c:pt>
                <c:pt idx="10548">
                  <c:v>43870.07</c:v>
                </c:pt>
                <c:pt idx="10549">
                  <c:v>43933.86</c:v>
                </c:pt>
                <c:pt idx="10550">
                  <c:v>43559.6</c:v>
                </c:pt>
                <c:pt idx="10551">
                  <c:v>43513.760000000002</c:v>
                </c:pt>
                <c:pt idx="10552">
                  <c:v>43723.92</c:v>
                </c:pt>
                <c:pt idx="10553">
                  <c:v>44085.08</c:v>
                </c:pt>
                <c:pt idx="10554">
                  <c:v>43515.15</c:v>
                </c:pt>
                <c:pt idx="10555">
                  <c:v>43219.040000000001</c:v>
                </c:pt>
                <c:pt idx="10556">
                  <c:v>42208.55</c:v>
                </c:pt>
                <c:pt idx="10557">
                  <c:v>42656.27</c:v>
                </c:pt>
                <c:pt idx="10558">
                  <c:v>43415.8</c:v>
                </c:pt>
                <c:pt idx="10559">
                  <c:v>43318.57</c:v>
                </c:pt>
                <c:pt idx="10560">
                  <c:v>43016.02</c:v>
                </c:pt>
                <c:pt idx="10561">
                  <c:v>42865.53</c:v>
                </c:pt>
                <c:pt idx="10562">
                  <c:v>43344.18</c:v>
                </c:pt>
                <c:pt idx="10563">
                  <c:v>43322.75</c:v>
                </c:pt>
                <c:pt idx="10564">
                  <c:v>43751.28</c:v>
                </c:pt>
                <c:pt idx="10565">
                  <c:v>43626.13</c:v>
                </c:pt>
                <c:pt idx="10566">
                  <c:v>43828.55</c:v>
                </c:pt>
                <c:pt idx="10567">
                  <c:v>43943.26</c:v>
                </c:pt>
                <c:pt idx="10568">
                  <c:v>43966.36</c:v>
                </c:pt>
                <c:pt idx="10569">
                  <c:v>43966.36</c:v>
                </c:pt>
                <c:pt idx="10570">
                  <c:v>44015.47</c:v>
                </c:pt>
                <c:pt idx="10571">
                  <c:v>44088.5</c:v>
                </c:pt>
                <c:pt idx="10572">
                  <c:v>43854.09</c:v>
                </c:pt>
                <c:pt idx="10573">
                  <c:v>44239.76</c:v>
                </c:pt>
                <c:pt idx="10574">
                  <c:v>44316.87</c:v>
                </c:pt>
                <c:pt idx="10575">
                  <c:v>44410.17</c:v>
                </c:pt>
                <c:pt idx="10576">
                  <c:v>44283.76</c:v>
                </c:pt>
                <c:pt idx="10577">
                  <c:v>44468.53</c:v>
                </c:pt>
                <c:pt idx="10578">
                  <c:v>44618.15</c:v>
                </c:pt>
                <c:pt idx="10579">
                  <c:v>44675.17</c:v>
                </c:pt>
                <c:pt idx="10580">
                  <c:v>44535.8</c:v>
                </c:pt>
                <c:pt idx="10581">
                  <c:v>44328.959999999999</c:v>
                </c:pt>
                <c:pt idx="10582">
                  <c:v>44313.06</c:v>
                </c:pt>
                <c:pt idx="10583">
                  <c:v>43762.77</c:v>
                </c:pt>
                <c:pt idx="10584">
                  <c:v>44359.21</c:v>
                </c:pt>
                <c:pt idx="10585">
                  <c:v>44595.44</c:v>
                </c:pt>
                <c:pt idx="10586">
                  <c:v>44592.42</c:v>
                </c:pt>
                <c:pt idx="10587">
                  <c:v>44886.58</c:v>
                </c:pt>
                <c:pt idx="10588">
                  <c:v>45037.95</c:v>
                </c:pt>
                <c:pt idx="10589">
                  <c:v>45109.94</c:v>
                </c:pt>
                <c:pt idx="10590">
                  <c:v>45094.91</c:v>
                </c:pt>
                <c:pt idx="10591">
                  <c:v>45113.84</c:v>
                </c:pt>
                <c:pt idx="10592">
                  <c:v>45317.279999999999</c:v>
                </c:pt>
                <c:pt idx="10593">
                  <c:v>45563.39</c:v>
                </c:pt>
                <c:pt idx="10594">
                  <c:v>45453.09</c:v>
                </c:pt>
                <c:pt idx="10595">
                  <c:v>45502.78</c:v>
                </c:pt>
                <c:pt idx="10596">
                  <c:v>45112.81</c:v>
                </c:pt>
                <c:pt idx="10597">
                  <c:v>45684.89</c:v>
                </c:pt>
                <c:pt idx="10598">
                  <c:v>45789.39</c:v>
                </c:pt>
                <c:pt idx="10599">
                  <c:v>45513.599999999999</c:v>
                </c:pt>
                <c:pt idx="10600">
                  <c:v>45410.74</c:v>
                </c:pt>
                <c:pt idx="10601">
                  <c:v>45247.49</c:v>
                </c:pt>
                <c:pt idx="10602">
                  <c:v>44920.28</c:v>
                </c:pt>
                <c:pt idx="10603">
                  <c:v>44271.93</c:v>
                </c:pt>
                <c:pt idx="10604">
                  <c:v>45047.27</c:v>
                </c:pt>
                <c:pt idx="10605">
                  <c:v>45463.68</c:v>
                </c:pt>
                <c:pt idx="10606">
                  <c:v>45491.53</c:v>
                </c:pt>
                <c:pt idx="10607">
                  <c:v>45940.79</c:v>
                </c:pt>
                <c:pt idx="10608">
                  <c:v>46039.64</c:v>
                </c:pt>
                <c:pt idx="10609">
                  <c:v>45744.26</c:v>
                </c:pt>
                <c:pt idx="10610">
                  <c:v>45830.73</c:v>
                </c:pt>
                <c:pt idx="10611">
                  <c:v>46003</c:v>
                </c:pt>
                <c:pt idx="10612">
                  <c:v>45707.99</c:v>
                </c:pt>
                <c:pt idx="10613">
                  <c:v>45647.99</c:v>
                </c:pt>
                <c:pt idx="10614">
                  <c:v>45958.06</c:v>
                </c:pt>
                <c:pt idx="10615">
                  <c:v>45762.51</c:v>
                </c:pt>
                <c:pt idx="10616">
                  <c:v>46105.68</c:v>
                </c:pt>
                <c:pt idx="10617">
                  <c:v>46143.35</c:v>
                </c:pt>
                <c:pt idx="10618">
                  <c:v>46125.26</c:v>
                </c:pt>
                <c:pt idx="10619">
                  <c:v>46145.02</c:v>
                </c:pt>
                <c:pt idx="10620">
                  <c:v>46248.91</c:v>
                </c:pt>
                <c:pt idx="10621">
                  <c:v>46366.22</c:v>
                </c:pt>
                <c:pt idx="10622">
                  <c:v>46378.58</c:v>
                </c:pt>
                <c:pt idx="10623">
                  <c:v>46360.02</c:v>
                </c:pt>
                <c:pt idx="10624">
                  <c:v>45999.98</c:v>
                </c:pt>
                <c:pt idx="10625">
                  <c:v>45556.49</c:v>
                </c:pt>
                <c:pt idx="10626">
                  <c:v>45498.26</c:v>
                </c:pt>
                <c:pt idx="10627">
                  <c:v>45908.66</c:v>
                </c:pt>
                <c:pt idx="10628">
                  <c:v>46381.83</c:v>
                </c:pt>
                <c:pt idx="10629">
                  <c:v>46563.46</c:v>
                </c:pt>
                <c:pt idx="10630">
                  <c:v>46685.3</c:v>
                </c:pt>
                <c:pt idx="10631">
                  <c:v>46380.71</c:v>
                </c:pt>
                <c:pt idx="10632">
                  <c:v>46877.91</c:v>
                </c:pt>
                <c:pt idx="10633">
                  <c:v>47046.57</c:v>
                </c:pt>
                <c:pt idx="10634">
                  <c:v>46979.63</c:v>
                </c:pt>
                <c:pt idx="10635">
                  <c:v>47044.69</c:v>
                </c:pt>
                <c:pt idx="10636">
                  <c:v>47208.42</c:v>
                </c:pt>
                <c:pt idx="10637">
                  <c:v>47198.27</c:v>
                </c:pt>
                <c:pt idx="10638">
                  <c:v>47011.31</c:v>
                </c:pt>
                <c:pt idx="10639">
                  <c:v>46859.15</c:v>
                </c:pt>
                <c:pt idx="10640">
                  <c:v>46705.43</c:v>
                </c:pt>
                <c:pt idx="10641">
                  <c:v>46344.480000000003</c:v>
                </c:pt>
                <c:pt idx="10642">
                  <c:v>46420.75</c:v>
                </c:pt>
                <c:pt idx="10643">
                  <c:v>46108.27</c:v>
                </c:pt>
                <c:pt idx="10644">
                  <c:v>46504.55</c:v>
                </c:pt>
                <c:pt idx="10645">
                  <c:v>46491.27</c:v>
                </c:pt>
                <c:pt idx="10646">
                  <c:v>46143.72</c:v>
                </c:pt>
                <c:pt idx="10647">
                  <c:v>45304.04</c:v>
                </c:pt>
                <c:pt idx="10648">
                  <c:v>45326.45</c:v>
                </c:pt>
                <c:pt idx="10649">
                  <c:v>45769.74</c:v>
                </c:pt>
                <c:pt idx="10650">
                  <c:v>46339.34</c:v>
                </c:pt>
                <c:pt idx="10651">
                  <c:v>46361.23</c:v>
                </c:pt>
                <c:pt idx="10652">
                  <c:v>46299.74</c:v>
                </c:pt>
                <c:pt idx="10653">
                  <c:v>45313.81</c:v>
                </c:pt>
                <c:pt idx="10654">
                  <c:v>45332.09</c:v>
                </c:pt>
                <c:pt idx="10655">
                  <c:v>44850.03</c:v>
                </c:pt>
                <c:pt idx="10656">
                  <c:v>45363.8</c:v>
                </c:pt>
                <c:pt idx="10657">
                  <c:v>44737.2</c:v>
                </c:pt>
                <c:pt idx="10658">
                  <c:v>45178.5</c:v>
                </c:pt>
                <c:pt idx="10659">
                  <c:v>45346.25</c:v>
                </c:pt>
                <c:pt idx="10660">
                  <c:v>45785.42</c:v>
                </c:pt>
                <c:pt idx="10661">
                  <c:v>45654.57</c:v>
                </c:pt>
                <c:pt idx="10662">
                  <c:v>45339.18</c:v>
                </c:pt>
                <c:pt idx="10663">
                  <c:v>45332.56</c:v>
                </c:pt>
                <c:pt idx="10664">
                  <c:v>45531</c:v>
                </c:pt>
                <c:pt idx="10665">
                  <c:v>46270.79</c:v>
                </c:pt>
                <c:pt idx="10666">
                  <c:v>46547.79</c:v>
                </c:pt>
                <c:pt idx="10667">
                  <c:v>46736.86</c:v>
                </c:pt>
                <c:pt idx="10668">
                  <c:v>47059.96</c:v>
                </c:pt>
                <c:pt idx="10669">
                  <c:v>47235.519999999997</c:v>
                </c:pt>
                <c:pt idx="10670">
                  <c:v>47398.16</c:v>
                </c:pt>
                <c:pt idx="10671">
                  <c:v>47281.85</c:v>
                </c:pt>
                <c:pt idx="10672">
                  <c:v>47548.06</c:v>
                </c:pt>
                <c:pt idx="10673">
                  <c:v>47560.62</c:v>
                </c:pt>
                <c:pt idx="10674">
                  <c:v>47186.42</c:v>
                </c:pt>
                <c:pt idx="10675">
                  <c:v>47717.64</c:v>
                </c:pt>
                <c:pt idx="10676">
                  <c:v>47795.09</c:v>
                </c:pt>
                <c:pt idx="10677">
                  <c:v>48040.15</c:v>
                </c:pt>
                <c:pt idx="10678">
                  <c:v>48150.8</c:v>
                </c:pt>
                <c:pt idx="10679">
                  <c:v>48521.87</c:v>
                </c:pt>
                <c:pt idx="10680">
                  <c:v>48676.08</c:v>
                </c:pt>
                <c:pt idx="10681">
                  <c:v>48868.78</c:v>
                </c:pt>
                <c:pt idx="10682">
                  <c:v>48952.51</c:v>
                </c:pt>
                <c:pt idx="10683">
                  <c:v>48787.73</c:v>
                </c:pt>
                <c:pt idx="10684">
                  <c:v>48268.07</c:v>
                </c:pt>
                <c:pt idx="10685">
                  <c:v>48359.07</c:v>
                </c:pt>
                <c:pt idx="10686">
                  <c:v>48712.27</c:v>
                </c:pt>
                <c:pt idx="10687">
                  <c:v>48684.12</c:v>
                </c:pt>
                <c:pt idx="10688">
                  <c:v>48886.58</c:v>
                </c:pt>
                <c:pt idx="10689">
                  <c:v>48677.66</c:v>
                </c:pt>
                <c:pt idx="10690">
                  <c:v>48717.46</c:v>
                </c:pt>
                <c:pt idx="10691">
                  <c:v>48593.599999999999</c:v>
                </c:pt>
                <c:pt idx="10692">
                  <c:v>48302.43</c:v>
                </c:pt>
                <c:pt idx="10693">
                  <c:v>48300.06</c:v>
                </c:pt>
                <c:pt idx="10694">
                  <c:v>48467.64</c:v>
                </c:pt>
                <c:pt idx="10695">
                  <c:v>47377.71</c:v>
                </c:pt>
                <c:pt idx="10696">
                  <c:v>47884.89</c:v>
                </c:pt>
                <c:pt idx="10697">
                  <c:v>46936.08</c:v>
                </c:pt>
                <c:pt idx="10698">
                  <c:v>46175.57</c:v>
                </c:pt>
                <c:pt idx="10699">
                  <c:v>46902.7</c:v>
                </c:pt>
                <c:pt idx="10700">
                  <c:v>46360.95</c:v>
                </c:pt>
                <c:pt idx="10701">
                  <c:v>46912.93</c:v>
                </c:pt>
                <c:pt idx="10702">
                  <c:v>47933.39</c:v>
                </c:pt>
                <c:pt idx="10703">
                  <c:v>48151.56</c:v>
                </c:pt>
                <c:pt idx="10704">
                  <c:v>47636.12</c:v>
                </c:pt>
                <c:pt idx="10705">
                  <c:v>47962.05</c:v>
                </c:pt>
                <c:pt idx="10706">
                  <c:v>47487.98</c:v>
                </c:pt>
                <c:pt idx="10707">
                  <c:v>47115.8</c:v>
                </c:pt>
                <c:pt idx="10708">
                  <c:v>47866.83</c:v>
                </c:pt>
                <c:pt idx="10709">
                  <c:v>47325.82</c:v>
                </c:pt>
                <c:pt idx="10710">
                  <c:v>47028.32</c:v>
                </c:pt>
                <c:pt idx="10711">
                  <c:v>46439.519999999997</c:v>
                </c:pt>
                <c:pt idx="10712">
                  <c:v>47392.1</c:v>
                </c:pt>
                <c:pt idx="10713">
                  <c:v>47844.53</c:v>
                </c:pt>
                <c:pt idx="10714">
                  <c:v>48171.11</c:v>
                </c:pt>
                <c:pt idx="10715">
                  <c:v>48767.38</c:v>
                </c:pt>
                <c:pt idx="10716">
                  <c:v>48642.85</c:v>
                </c:pt>
                <c:pt idx="10717">
                  <c:v>48677.2</c:v>
                </c:pt>
                <c:pt idx="10718">
                  <c:v>48608.68</c:v>
                </c:pt>
                <c:pt idx="10719">
                  <c:v>48461.16</c:v>
                </c:pt>
                <c:pt idx="10720">
                  <c:v>48789.36</c:v>
                </c:pt>
                <c:pt idx="10721">
                  <c:v>48660.75</c:v>
                </c:pt>
                <c:pt idx="10722">
                  <c:v>47534.61</c:v>
                </c:pt>
                <c:pt idx="10723">
                  <c:v>47542.8</c:v>
                </c:pt>
                <c:pt idx="10724">
                  <c:v>47321.15</c:v>
                </c:pt>
                <c:pt idx="10725">
                  <c:v>47243.8</c:v>
                </c:pt>
                <c:pt idx="10726">
                  <c:v>47750.8</c:v>
                </c:pt>
                <c:pt idx="10727">
                  <c:v>47807.05</c:v>
                </c:pt>
                <c:pt idx="10728">
                  <c:v>47079.63</c:v>
                </c:pt>
                <c:pt idx="10729">
                  <c:v>47103.44</c:v>
                </c:pt>
                <c:pt idx="10730">
                  <c:v>46141.1</c:v>
                </c:pt>
                <c:pt idx="10731">
                  <c:v>45673.16</c:v>
                </c:pt>
                <c:pt idx="10732">
                  <c:v>45142.14</c:v>
                </c:pt>
                <c:pt idx="10733">
                  <c:v>44219.82</c:v>
                </c:pt>
                <c:pt idx="10734">
                  <c:v>44455.17</c:v>
                </c:pt>
                <c:pt idx="10735">
                  <c:v>43843.05</c:v>
                </c:pt>
                <c:pt idx="10736">
                  <c:v>43695.96</c:v>
                </c:pt>
                <c:pt idx="10737">
                  <c:v>43340.6</c:v>
                </c:pt>
                <c:pt idx="10738">
                  <c:v>44400.43</c:v>
                </c:pt>
                <c:pt idx="10739">
                  <c:v>45416.47</c:v>
                </c:pt>
                <c:pt idx="10740">
                  <c:v>45807.65</c:v>
                </c:pt>
                <c:pt idx="10741">
                  <c:v>46044.51</c:v>
                </c:pt>
                <c:pt idx="10742">
                  <c:v>44884.84</c:v>
                </c:pt>
                <c:pt idx="10743">
                  <c:v>45244.28</c:v>
                </c:pt>
                <c:pt idx="10744">
                  <c:v>45135.75</c:v>
                </c:pt>
                <c:pt idx="10745">
                  <c:v>45572.01</c:v>
                </c:pt>
                <c:pt idx="10746">
                  <c:v>46317.41</c:v>
                </c:pt>
                <c:pt idx="10747">
                  <c:v>45518.2</c:v>
                </c:pt>
                <c:pt idx="10748">
                  <c:v>44660.3</c:v>
                </c:pt>
                <c:pt idx="10749">
                  <c:v>44490.1</c:v>
                </c:pt>
                <c:pt idx="10750">
                  <c:v>45297.9</c:v>
                </c:pt>
                <c:pt idx="10751">
                  <c:v>45285.23</c:v>
                </c:pt>
                <c:pt idx="10752">
                  <c:v>44251.67</c:v>
                </c:pt>
                <c:pt idx="10753">
                  <c:v>43866.559999999998</c:v>
                </c:pt>
                <c:pt idx="10754">
                  <c:v>43354.48</c:v>
                </c:pt>
                <c:pt idx="10755">
                  <c:v>42509.43</c:v>
                </c:pt>
                <c:pt idx="10756">
                  <c:v>43300.81</c:v>
                </c:pt>
                <c:pt idx="10757">
                  <c:v>44260.11</c:v>
                </c:pt>
                <c:pt idx="10758">
                  <c:v>44259.21</c:v>
                </c:pt>
                <c:pt idx="10759">
                  <c:v>43573.24</c:v>
                </c:pt>
                <c:pt idx="10760">
                  <c:v>44365.919999999998</c:v>
                </c:pt>
                <c:pt idx="10761">
                  <c:v>43996.14</c:v>
                </c:pt>
                <c:pt idx="10762">
                  <c:v>43535.78</c:v>
                </c:pt>
                <c:pt idx="10763">
                  <c:v>42187.74</c:v>
                </c:pt>
                <c:pt idx="10764">
                  <c:v>41988.94</c:v>
                </c:pt>
                <c:pt idx="10765">
                  <c:v>43128.42</c:v>
                </c:pt>
                <c:pt idx="10766">
                  <c:v>42944.15</c:v>
                </c:pt>
                <c:pt idx="10767">
                  <c:v>42307.88</c:v>
                </c:pt>
                <c:pt idx="10768">
                  <c:v>41851.96</c:v>
                </c:pt>
                <c:pt idx="10769">
                  <c:v>42721.3</c:v>
                </c:pt>
                <c:pt idx="10770">
                  <c:v>43808.86</c:v>
                </c:pt>
                <c:pt idx="10771">
                  <c:v>44431.77</c:v>
                </c:pt>
                <c:pt idx="10772">
                  <c:v>45009.599999999999</c:v>
                </c:pt>
                <c:pt idx="10773">
                  <c:v>44923.040000000001</c:v>
                </c:pt>
                <c:pt idx="10774">
                  <c:v>45491.23</c:v>
                </c:pt>
                <c:pt idx="10775">
                  <c:v>44925.08</c:v>
                </c:pt>
                <c:pt idx="10776">
                  <c:v>45551.31</c:v>
                </c:pt>
                <c:pt idx="10777">
                  <c:v>45692.84</c:v>
                </c:pt>
                <c:pt idx="10778">
                  <c:v>46022.33</c:v>
                </c:pt>
                <c:pt idx="10779">
                  <c:v>46717.15</c:v>
                </c:pt>
                <c:pt idx="10780">
                  <c:v>46320.43</c:v>
                </c:pt>
                <c:pt idx="10781">
                  <c:v>45606.67</c:v>
                </c:pt>
                <c:pt idx="10782">
                  <c:v>45805.43</c:v>
                </c:pt>
                <c:pt idx="10783">
                  <c:v>46209.7</c:v>
                </c:pt>
                <c:pt idx="10784">
                  <c:v>45506.9</c:v>
                </c:pt>
                <c:pt idx="10785">
                  <c:v>44968.38</c:v>
                </c:pt>
                <c:pt idx="10786">
                  <c:v>45090.54</c:v>
                </c:pt>
                <c:pt idx="10787">
                  <c:v>44927.34</c:v>
                </c:pt>
                <c:pt idx="10788">
                  <c:v>44250.67</c:v>
                </c:pt>
                <c:pt idx="10789">
                  <c:v>44124.75</c:v>
                </c:pt>
                <c:pt idx="10790">
                  <c:v>44732.5</c:v>
                </c:pt>
                <c:pt idx="10791">
                  <c:v>44180.85</c:v>
                </c:pt>
                <c:pt idx="10792">
                  <c:v>44086.64</c:v>
                </c:pt>
                <c:pt idx="10793">
                  <c:v>44871.11</c:v>
                </c:pt>
                <c:pt idx="10794">
                  <c:v>44774.97</c:v>
                </c:pt>
                <c:pt idx="10795">
                  <c:v>44002.18</c:v>
                </c:pt>
                <c:pt idx="10796">
                  <c:v>42808.73</c:v>
                </c:pt>
                <c:pt idx="10797">
                  <c:v>43089.54</c:v>
                </c:pt>
                <c:pt idx="10798">
                  <c:v>41817.46</c:v>
                </c:pt>
                <c:pt idx="10799">
                  <c:v>41857.32</c:v>
                </c:pt>
                <c:pt idx="10800">
                  <c:v>42878.28</c:v>
                </c:pt>
                <c:pt idx="10801">
                  <c:v>41349.410000000003</c:v>
                </c:pt>
                <c:pt idx="10802">
                  <c:v>41635.199999999997</c:v>
                </c:pt>
                <c:pt idx="10803">
                  <c:v>41820.71</c:v>
                </c:pt>
                <c:pt idx="10804">
                  <c:v>43050.559999999998</c:v>
                </c:pt>
                <c:pt idx="10805">
                  <c:v>41423.519999999997</c:v>
                </c:pt>
                <c:pt idx="10806">
                  <c:v>41057.46</c:v>
                </c:pt>
                <c:pt idx="10807">
                  <c:v>39586.54</c:v>
                </c:pt>
                <c:pt idx="10808">
                  <c:v>39634.160000000003</c:v>
                </c:pt>
                <c:pt idx="10809">
                  <c:v>38889.93</c:v>
                </c:pt>
                <c:pt idx="10810">
                  <c:v>38954.160000000003</c:v>
                </c:pt>
                <c:pt idx="10811">
                  <c:v>40022.269999999997</c:v>
                </c:pt>
                <c:pt idx="10812">
                  <c:v>39786.15</c:v>
                </c:pt>
                <c:pt idx="10813">
                  <c:v>40623.120000000003</c:v>
                </c:pt>
                <c:pt idx="10814">
                  <c:v>38978.080000000002</c:v>
                </c:pt>
                <c:pt idx="10815">
                  <c:v>38840.730000000003</c:v>
                </c:pt>
                <c:pt idx="10816">
                  <c:v>38831.65</c:v>
                </c:pt>
                <c:pt idx="10817">
                  <c:v>39496.410000000003</c:v>
                </c:pt>
                <c:pt idx="10818">
                  <c:v>39035.21</c:v>
                </c:pt>
                <c:pt idx="10819">
                  <c:v>39515.279999999999</c:v>
                </c:pt>
                <c:pt idx="10820">
                  <c:v>40347.980000000003</c:v>
                </c:pt>
                <c:pt idx="10821">
                  <c:v>41391.26</c:v>
                </c:pt>
                <c:pt idx="10822">
                  <c:v>41084.910000000003</c:v>
                </c:pt>
                <c:pt idx="10823">
                  <c:v>40780.25</c:v>
                </c:pt>
                <c:pt idx="10824">
                  <c:v>41617.89</c:v>
                </c:pt>
                <c:pt idx="10825">
                  <c:v>40945.4</c:v>
                </c:pt>
                <c:pt idx="10826">
                  <c:v>41073.31</c:v>
                </c:pt>
                <c:pt idx="10827">
                  <c:v>41490.49</c:v>
                </c:pt>
                <c:pt idx="10828">
                  <c:v>41049.68</c:v>
                </c:pt>
                <c:pt idx="10829">
                  <c:v>40051.86</c:v>
                </c:pt>
                <c:pt idx="10830">
                  <c:v>38860.550000000003</c:v>
                </c:pt>
                <c:pt idx="10831">
                  <c:v>37236.65</c:v>
                </c:pt>
                <c:pt idx="10832">
                  <c:v>37116.660000000003</c:v>
                </c:pt>
                <c:pt idx="10833">
                  <c:v>37692.230000000003</c:v>
                </c:pt>
                <c:pt idx="10834">
                  <c:v>36357.760000000002</c:v>
                </c:pt>
                <c:pt idx="10835">
                  <c:v>36527.660000000003</c:v>
                </c:pt>
                <c:pt idx="10836">
                  <c:v>37387.19</c:v>
                </c:pt>
                <c:pt idx="10837">
                  <c:v>37327.839999999997</c:v>
                </c:pt>
                <c:pt idx="10838">
                  <c:v>37752.870000000003</c:v>
                </c:pt>
                <c:pt idx="10839">
                  <c:v>38930.58</c:v>
                </c:pt>
                <c:pt idx="10840">
                  <c:v>38822.080000000002</c:v>
                </c:pt>
                <c:pt idx="10841">
                  <c:v>38025.97</c:v>
                </c:pt>
                <c:pt idx="10842">
                  <c:v>37929.46</c:v>
                </c:pt>
                <c:pt idx="10843">
                  <c:v>37564.300000000003</c:v>
                </c:pt>
                <c:pt idx="10844">
                  <c:v>37998.839999999997</c:v>
                </c:pt>
                <c:pt idx="10845">
                  <c:v>38167.69</c:v>
                </c:pt>
                <c:pt idx="10846">
                  <c:v>38220.589999999997</c:v>
                </c:pt>
                <c:pt idx="10847">
                  <c:v>38884.58</c:v>
                </c:pt>
                <c:pt idx="10848">
                  <c:v>38850.46</c:v>
                </c:pt>
                <c:pt idx="10849">
                  <c:v>38325.46</c:v>
                </c:pt>
                <c:pt idx="10850">
                  <c:v>37994.79</c:v>
                </c:pt>
                <c:pt idx="10851">
                  <c:v>37848.03</c:v>
                </c:pt>
                <c:pt idx="10852">
                  <c:v>37673.47</c:v>
                </c:pt>
                <c:pt idx="10853">
                  <c:v>38411.31</c:v>
                </c:pt>
                <c:pt idx="10854">
                  <c:v>38146.36</c:v>
                </c:pt>
                <c:pt idx="10855">
                  <c:v>39216.6</c:v>
                </c:pt>
                <c:pt idx="10856">
                  <c:v>39556.239999999998</c:v>
                </c:pt>
                <c:pt idx="10857">
                  <c:v>39927.65</c:v>
                </c:pt>
                <c:pt idx="10858">
                  <c:v>39472.44</c:v>
                </c:pt>
                <c:pt idx="10859">
                  <c:v>39524.769999999997</c:v>
                </c:pt>
                <c:pt idx="10860">
                  <c:v>39021.69</c:v>
                </c:pt>
                <c:pt idx="10861">
                  <c:v>40058.46</c:v>
                </c:pt>
                <c:pt idx="10862">
                  <c:v>40557.760000000002</c:v>
                </c:pt>
                <c:pt idx="10863">
                  <c:v>41119.589999999997</c:v>
                </c:pt>
                <c:pt idx="10864">
                  <c:v>41034.06</c:v>
                </c:pt>
                <c:pt idx="10865">
                  <c:v>40827.22</c:v>
                </c:pt>
                <c:pt idx="10866">
                  <c:v>41491.300000000003</c:v>
                </c:pt>
                <c:pt idx="10867">
                  <c:v>41451.68</c:v>
                </c:pt>
                <c:pt idx="10868">
                  <c:v>41439.910000000003</c:v>
                </c:pt>
                <c:pt idx="10869">
                  <c:v>41462.79</c:v>
                </c:pt>
                <c:pt idx="10870">
                  <c:v>41195.61</c:v>
                </c:pt>
                <c:pt idx="10871">
                  <c:v>42155.08</c:v>
                </c:pt>
                <c:pt idx="10872">
                  <c:v>42126.42</c:v>
                </c:pt>
                <c:pt idx="10873">
                  <c:v>42867.31</c:v>
                </c:pt>
                <c:pt idx="10874">
                  <c:v>43026.81</c:v>
                </c:pt>
                <c:pt idx="10875">
                  <c:v>43108.66</c:v>
                </c:pt>
                <c:pt idx="10876">
                  <c:v>42704.81</c:v>
                </c:pt>
                <c:pt idx="10877">
                  <c:v>42814.71</c:v>
                </c:pt>
                <c:pt idx="10878">
                  <c:v>42177.29</c:v>
                </c:pt>
                <c:pt idx="10879">
                  <c:v>41276.53</c:v>
                </c:pt>
                <c:pt idx="10880">
                  <c:v>41224.39</c:v>
                </c:pt>
                <c:pt idx="10881">
                  <c:v>41395.699999999997</c:v>
                </c:pt>
                <c:pt idx="10882">
                  <c:v>42005.3</c:v>
                </c:pt>
                <c:pt idx="10883">
                  <c:v>40598.79</c:v>
                </c:pt>
                <c:pt idx="10884">
                  <c:v>40313.24</c:v>
                </c:pt>
                <c:pt idx="10885">
                  <c:v>39856</c:v>
                </c:pt>
                <c:pt idx="10886">
                  <c:v>39560.86</c:v>
                </c:pt>
                <c:pt idx="10887">
                  <c:v>39571.9</c:v>
                </c:pt>
                <c:pt idx="10888">
                  <c:v>39180.410000000003</c:v>
                </c:pt>
                <c:pt idx="10889">
                  <c:v>38999.14</c:v>
                </c:pt>
                <c:pt idx="10890">
                  <c:v>39743.919999999998</c:v>
                </c:pt>
                <c:pt idx="10891">
                  <c:v>40044.68</c:v>
                </c:pt>
                <c:pt idx="10892">
                  <c:v>40711.199999999997</c:v>
                </c:pt>
                <c:pt idx="10893">
                  <c:v>41146.42</c:v>
                </c:pt>
                <c:pt idx="10894">
                  <c:v>39392.160000000003</c:v>
                </c:pt>
                <c:pt idx="10895">
                  <c:v>39545.25</c:v>
                </c:pt>
                <c:pt idx="10896">
                  <c:v>39122.85</c:v>
                </c:pt>
                <c:pt idx="10897">
                  <c:v>38750.47</c:v>
                </c:pt>
                <c:pt idx="10898">
                  <c:v>39022.230000000003</c:v>
                </c:pt>
                <c:pt idx="10899">
                  <c:v>38558.480000000003</c:v>
                </c:pt>
                <c:pt idx="10900">
                  <c:v>37915</c:v>
                </c:pt>
                <c:pt idx="10901">
                  <c:v>37483.15</c:v>
                </c:pt>
                <c:pt idx="10902">
                  <c:v>36787.21</c:v>
                </c:pt>
                <c:pt idx="10903">
                  <c:v>36382.94</c:v>
                </c:pt>
                <c:pt idx="10904">
                  <c:v>36354.79</c:v>
                </c:pt>
                <c:pt idx="10905">
                  <c:v>37138.400000000001</c:v>
                </c:pt>
                <c:pt idx="10906">
                  <c:v>36323.910000000003</c:v>
                </c:pt>
                <c:pt idx="10907">
                  <c:v>35836.85</c:v>
                </c:pt>
                <c:pt idx="10908">
                  <c:v>36746.31</c:v>
                </c:pt>
                <c:pt idx="10909">
                  <c:v>37945.440000000002</c:v>
                </c:pt>
                <c:pt idx="10910">
                  <c:v>37845.129999999997</c:v>
                </c:pt>
                <c:pt idx="10911">
                  <c:v>37492.239999999998</c:v>
                </c:pt>
                <c:pt idx="10912">
                  <c:v>36419.86</c:v>
                </c:pt>
                <c:pt idx="10913">
                  <c:v>36126.33</c:v>
                </c:pt>
                <c:pt idx="10914">
                  <c:v>35911.760000000002</c:v>
                </c:pt>
                <c:pt idx="10915">
                  <c:v>35809.69</c:v>
                </c:pt>
                <c:pt idx="10916">
                  <c:v>38952</c:v>
                </c:pt>
              </c:numCache>
            </c:numRef>
          </c:val>
          <c:smooth val="0"/>
          <c:extLst>
            <c:ext xmlns:c16="http://schemas.microsoft.com/office/drawing/2014/chart" uri="{C3380CC4-5D6E-409C-BE32-E72D297353CC}">
              <c16:uniqueId val="{00000000-9527-4DCF-942C-9CFEF9868D7A}"/>
            </c:ext>
          </c:extLst>
        </c:ser>
        <c:ser>
          <c:idx val="1"/>
          <c:order val="1"/>
          <c:tx>
            <c:v>Nominal GDP</c:v>
          </c:tx>
          <c:spPr>
            <a:ln w="25400">
              <a:solidFill>
                <a:srgbClr val="FF0000"/>
              </a:solidFill>
              <a:prstDash val="solid"/>
            </a:ln>
          </c:spPr>
          <c:marker>
            <c:symbol val="none"/>
          </c:marker>
          <c:dLbls>
            <c:dLbl>
              <c:idx val="10916"/>
              <c:layout>
                <c:manualLayout>
                  <c:x val="-4.2785487650282623E-2"/>
                  <c:y val="0.1388888888888887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F6-4893-A913-F33096D813D9}"/>
                </c:ext>
              </c:extLst>
            </c:dLbl>
            <c:numFmt formatCode="&quot;$&quot;#,##0.0," sourceLinked="0"/>
            <c:spPr>
              <a:noFill/>
              <a:ln>
                <a:noFill/>
              </a:ln>
              <a:effectLst/>
            </c:spPr>
            <c:txPr>
              <a:bodyPr wrap="square" lIns="38100" tIns="19050" rIns="38100" bIns="19050" anchor="ctr">
                <a:spAutoFit/>
              </a:bodyPr>
              <a:lstStyle/>
              <a:p>
                <a:pPr>
                  <a:defRPr sz="1400">
                    <a:solidFill>
                      <a:srgbClr val="FF0000"/>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Graph'!$D$12:$D$13522</c:f>
              <c:numCache>
                <c:formatCode>yyyy\-mm\-dd</c:formatCode>
                <c:ptCount val="10917"/>
                <c:pt idx="0">
                  <c:v>25933</c:v>
                </c:pt>
                <c:pt idx="1">
                  <c:v>25962</c:v>
                </c:pt>
                <c:pt idx="2">
                  <c:v>25990</c:v>
                </c:pt>
                <c:pt idx="3">
                  <c:v>26023</c:v>
                </c:pt>
                <c:pt idx="4">
                  <c:v>26053</c:v>
                </c:pt>
                <c:pt idx="5">
                  <c:v>26081</c:v>
                </c:pt>
                <c:pt idx="6">
                  <c:v>26114</c:v>
                </c:pt>
                <c:pt idx="7">
                  <c:v>26144</c:v>
                </c:pt>
                <c:pt idx="8">
                  <c:v>26176</c:v>
                </c:pt>
                <c:pt idx="9">
                  <c:v>26206</c:v>
                </c:pt>
                <c:pt idx="10">
                  <c:v>26235</c:v>
                </c:pt>
                <c:pt idx="11">
                  <c:v>26267</c:v>
                </c:pt>
                <c:pt idx="12">
                  <c:v>26298</c:v>
                </c:pt>
                <c:pt idx="13">
                  <c:v>26329</c:v>
                </c:pt>
                <c:pt idx="14">
                  <c:v>26358</c:v>
                </c:pt>
                <c:pt idx="15">
                  <c:v>26388</c:v>
                </c:pt>
                <c:pt idx="16">
                  <c:v>26417</c:v>
                </c:pt>
                <c:pt idx="17">
                  <c:v>26450</c:v>
                </c:pt>
                <c:pt idx="18">
                  <c:v>26480</c:v>
                </c:pt>
                <c:pt idx="19">
                  <c:v>26511</c:v>
                </c:pt>
                <c:pt idx="20">
                  <c:v>26542</c:v>
                </c:pt>
                <c:pt idx="21">
                  <c:v>26571</c:v>
                </c:pt>
                <c:pt idx="22">
                  <c:v>26603</c:v>
                </c:pt>
                <c:pt idx="23">
                  <c:v>26633</c:v>
                </c:pt>
                <c:pt idx="24">
                  <c:v>26662</c:v>
                </c:pt>
                <c:pt idx="25">
                  <c:v>26695</c:v>
                </c:pt>
                <c:pt idx="26">
                  <c:v>26723</c:v>
                </c:pt>
                <c:pt idx="27">
                  <c:v>26753</c:v>
                </c:pt>
                <c:pt idx="28">
                  <c:v>26784</c:v>
                </c:pt>
                <c:pt idx="29">
                  <c:v>26815</c:v>
                </c:pt>
                <c:pt idx="30">
                  <c:v>26844</c:v>
                </c:pt>
                <c:pt idx="31">
                  <c:v>26876</c:v>
                </c:pt>
                <c:pt idx="32">
                  <c:v>26907</c:v>
                </c:pt>
                <c:pt idx="33">
                  <c:v>26935</c:v>
                </c:pt>
                <c:pt idx="34">
                  <c:v>26968</c:v>
                </c:pt>
                <c:pt idx="35">
                  <c:v>26998</c:v>
                </c:pt>
                <c:pt idx="36">
                  <c:v>27029</c:v>
                </c:pt>
                <c:pt idx="37">
                  <c:v>27060</c:v>
                </c:pt>
                <c:pt idx="38">
                  <c:v>27088</c:v>
                </c:pt>
                <c:pt idx="39">
                  <c:v>27117</c:v>
                </c:pt>
                <c:pt idx="40">
                  <c:v>27149</c:v>
                </c:pt>
                <c:pt idx="41">
                  <c:v>27180</c:v>
                </c:pt>
                <c:pt idx="42">
                  <c:v>27208</c:v>
                </c:pt>
                <c:pt idx="43">
                  <c:v>27241</c:v>
                </c:pt>
                <c:pt idx="44">
                  <c:v>27271</c:v>
                </c:pt>
                <c:pt idx="45">
                  <c:v>27302</c:v>
                </c:pt>
                <c:pt idx="46">
                  <c:v>27333</c:v>
                </c:pt>
                <c:pt idx="47">
                  <c:v>27362</c:v>
                </c:pt>
                <c:pt idx="48">
                  <c:v>27394</c:v>
                </c:pt>
                <c:pt idx="49">
                  <c:v>27425</c:v>
                </c:pt>
                <c:pt idx="50">
                  <c:v>27453</c:v>
                </c:pt>
                <c:pt idx="51">
                  <c:v>27484</c:v>
                </c:pt>
                <c:pt idx="52">
                  <c:v>27514</c:v>
                </c:pt>
                <c:pt idx="53">
                  <c:v>27544</c:v>
                </c:pt>
                <c:pt idx="54">
                  <c:v>27575</c:v>
                </c:pt>
                <c:pt idx="55">
                  <c:v>27606</c:v>
                </c:pt>
                <c:pt idx="56">
                  <c:v>27635</c:v>
                </c:pt>
                <c:pt idx="57">
                  <c:v>27667</c:v>
                </c:pt>
                <c:pt idx="58">
                  <c:v>27698</c:v>
                </c:pt>
                <c:pt idx="59">
                  <c:v>27726</c:v>
                </c:pt>
                <c:pt idx="60">
                  <c:v>27759</c:v>
                </c:pt>
                <c:pt idx="61">
                  <c:v>27789</c:v>
                </c:pt>
                <c:pt idx="62">
                  <c:v>27817</c:v>
                </c:pt>
                <c:pt idx="63">
                  <c:v>27850</c:v>
                </c:pt>
                <c:pt idx="64">
                  <c:v>27880</c:v>
                </c:pt>
                <c:pt idx="65">
                  <c:v>27908</c:v>
                </c:pt>
                <c:pt idx="66">
                  <c:v>27941</c:v>
                </c:pt>
                <c:pt idx="67">
                  <c:v>27971</c:v>
                </c:pt>
                <c:pt idx="68">
                  <c:v>28003</c:v>
                </c:pt>
                <c:pt idx="69">
                  <c:v>28033</c:v>
                </c:pt>
                <c:pt idx="70">
                  <c:v>28062</c:v>
                </c:pt>
                <c:pt idx="71">
                  <c:v>28094</c:v>
                </c:pt>
                <c:pt idx="72">
                  <c:v>28125</c:v>
                </c:pt>
                <c:pt idx="73">
                  <c:v>28156</c:v>
                </c:pt>
                <c:pt idx="74">
                  <c:v>28184</c:v>
                </c:pt>
                <c:pt idx="75">
                  <c:v>28215</c:v>
                </c:pt>
                <c:pt idx="76">
                  <c:v>28244</c:v>
                </c:pt>
                <c:pt idx="77">
                  <c:v>28276</c:v>
                </c:pt>
                <c:pt idx="78">
                  <c:v>28306</c:v>
                </c:pt>
                <c:pt idx="79">
                  <c:v>28335</c:v>
                </c:pt>
                <c:pt idx="80">
                  <c:v>28368</c:v>
                </c:pt>
                <c:pt idx="81">
                  <c:v>28398</c:v>
                </c:pt>
                <c:pt idx="82">
                  <c:v>28429</c:v>
                </c:pt>
                <c:pt idx="83">
                  <c:v>28459</c:v>
                </c:pt>
                <c:pt idx="84">
                  <c:v>28489</c:v>
                </c:pt>
                <c:pt idx="85">
                  <c:v>28521</c:v>
                </c:pt>
                <c:pt idx="86">
                  <c:v>28549</c:v>
                </c:pt>
                <c:pt idx="87">
                  <c:v>28580</c:v>
                </c:pt>
                <c:pt idx="88">
                  <c:v>28608</c:v>
                </c:pt>
                <c:pt idx="89">
                  <c:v>28641</c:v>
                </c:pt>
                <c:pt idx="90">
                  <c:v>28671</c:v>
                </c:pt>
                <c:pt idx="91">
                  <c:v>28702</c:v>
                </c:pt>
                <c:pt idx="92">
                  <c:v>28733</c:v>
                </c:pt>
                <c:pt idx="93">
                  <c:v>28762</c:v>
                </c:pt>
                <c:pt idx="94">
                  <c:v>28794</c:v>
                </c:pt>
                <c:pt idx="95">
                  <c:v>28824</c:v>
                </c:pt>
                <c:pt idx="96">
                  <c:v>28853</c:v>
                </c:pt>
                <c:pt idx="97">
                  <c:v>28886</c:v>
                </c:pt>
                <c:pt idx="98">
                  <c:v>28914</c:v>
                </c:pt>
                <c:pt idx="99">
                  <c:v>28944</c:v>
                </c:pt>
                <c:pt idx="100">
                  <c:v>28975</c:v>
                </c:pt>
                <c:pt idx="101">
                  <c:v>29006</c:v>
                </c:pt>
                <c:pt idx="102">
                  <c:v>29035</c:v>
                </c:pt>
                <c:pt idx="103">
                  <c:v>29067</c:v>
                </c:pt>
                <c:pt idx="104">
                  <c:v>29098</c:v>
                </c:pt>
                <c:pt idx="105">
                  <c:v>29126</c:v>
                </c:pt>
                <c:pt idx="106">
                  <c:v>29159</c:v>
                </c:pt>
                <c:pt idx="107">
                  <c:v>29189</c:v>
                </c:pt>
                <c:pt idx="108">
                  <c:v>29192</c:v>
                </c:pt>
                <c:pt idx="109">
                  <c:v>29193</c:v>
                </c:pt>
                <c:pt idx="110">
                  <c:v>29194</c:v>
                </c:pt>
                <c:pt idx="111">
                  <c:v>29195</c:v>
                </c:pt>
                <c:pt idx="112">
                  <c:v>29196</c:v>
                </c:pt>
                <c:pt idx="113">
                  <c:v>29199</c:v>
                </c:pt>
                <c:pt idx="114">
                  <c:v>29200</c:v>
                </c:pt>
                <c:pt idx="115">
                  <c:v>29201</c:v>
                </c:pt>
                <c:pt idx="116">
                  <c:v>29202</c:v>
                </c:pt>
                <c:pt idx="117">
                  <c:v>29203</c:v>
                </c:pt>
                <c:pt idx="118">
                  <c:v>29206</c:v>
                </c:pt>
                <c:pt idx="119">
                  <c:v>29207</c:v>
                </c:pt>
                <c:pt idx="120">
                  <c:v>29208</c:v>
                </c:pt>
                <c:pt idx="121">
                  <c:v>29209</c:v>
                </c:pt>
                <c:pt idx="122">
                  <c:v>29210</c:v>
                </c:pt>
                <c:pt idx="123">
                  <c:v>29213</c:v>
                </c:pt>
                <c:pt idx="124">
                  <c:v>29215</c:v>
                </c:pt>
                <c:pt idx="125">
                  <c:v>29216</c:v>
                </c:pt>
                <c:pt idx="126">
                  <c:v>29217</c:v>
                </c:pt>
                <c:pt idx="127">
                  <c:v>29220</c:v>
                </c:pt>
                <c:pt idx="128">
                  <c:v>29222</c:v>
                </c:pt>
                <c:pt idx="129">
                  <c:v>29224</c:v>
                </c:pt>
                <c:pt idx="130">
                  <c:v>29227</c:v>
                </c:pt>
                <c:pt idx="131">
                  <c:v>29228</c:v>
                </c:pt>
                <c:pt idx="132">
                  <c:v>29229</c:v>
                </c:pt>
                <c:pt idx="133">
                  <c:v>29230</c:v>
                </c:pt>
                <c:pt idx="134">
                  <c:v>29231</c:v>
                </c:pt>
                <c:pt idx="135">
                  <c:v>29234</c:v>
                </c:pt>
                <c:pt idx="136">
                  <c:v>29235</c:v>
                </c:pt>
                <c:pt idx="137">
                  <c:v>29236</c:v>
                </c:pt>
                <c:pt idx="138">
                  <c:v>29237</c:v>
                </c:pt>
                <c:pt idx="139">
                  <c:v>29238</c:v>
                </c:pt>
                <c:pt idx="140">
                  <c:v>29241</c:v>
                </c:pt>
                <c:pt idx="141">
                  <c:v>29242</c:v>
                </c:pt>
                <c:pt idx="142">
                  <c:v>29243</c:v>
                </c:pt>
                <c:pt idx="143">
                  <c:v>29244</c:v>
                </c:pt>
                <c:pt idx="144">
                  <c:v>29245</c:v>
                </c:pt>
                <c:pt idx="145">
                  <c:v>29248</c:v>
                </c:pt>
                <c:pt idx="146">
                  <c:v>29249</c:v>
                </c:pt>
                <c:pt idx="147">
                  <c:v>29250</c:v>
                </c:pt>
                <c:pt idx="148">
                  <c:v>29251</c:v>
                </c:pt>
                <c:pt idx="149">
                  <c:v>29252</c:v>
                </c:pt>
                <c:pt idx="150">
                  <c:v>29255</c:v>
                </c:pt>
                <c:pt idx="151">
                  <c:v>29256</c:v>
                </c:pt>
                <c:pt idx="152">
                  <c:v>29257</c:v>
                </c:pt>
                <c:pt idx="153">
                  <c:v>29258</c:v>
                </c:pt>
                <c:pt idx="154">
                  <c:v>29259</c:v>
                </c:pt>
                <c:pt idx="155">
                  <c:v>29262</c:v>
                </c:pt>
                <c:pt idx="156">
                  <c:v>29263</c:v>
                </c:pt>
                <c:pt idx="157">
                  <c:v>29264</c:v>
                </c:pt>
                <c:pt idx="158">
                  <c:v>29265</c:v>
                </c:pt>
                <c:pt idx="159">
                  <c:v>29266</c:v>
                </c:pt>
                <c:pt idx="160">
                  <c:v>29270</c:v>
                </c:pt>
                <c:pt idx="161">
                  <c:v>29271</c:v>
                </c:pt>
                <c:pt idx="162">
                  <c:v>29272</c:v>
                </c:pt>
                <c:pt idx="163">
                  <c:v>29273</c:v>
                </c:pt>
                <c:pt idx="164">
                  <c:v>29276</c:v>
                </c:pt>
                <c:pt idx="165">
                  <c:v>29277</c:v>
                </c:pt>
                <c:pt idx="166">
                  <c:v>29278</c:v>
                </c:pt>
                <c:pt idx="167">
                  <c:v>29279</c:v>
                </c:pt>
                <c:pt idx="168">
                  <c:v>29280</c:v>
                </c:pt>
                <c:pt idx="169">
                  <c:v>29283</c:v>
                </c:pt>
                <c:pt idx="170">
                  <c:v>29284</c:v>
                </c:pt>
                <c:pt idx="171">
                  <c:v>29285</c:v>
                </c:pt>
                <c:pt idx="172">
                  <c:v>29286</c:v>
                </c:pt>
                <c:pt idx="173">
                  <c:v>29287</c:v>
                </c:pt>
                <c:pt idx="174">
                  <c:v>29290</c:v>
                </c:pt>
                <c:pt idx="175">
                  <c:v>29291</c:v>
                </c:pt>
                <c:pt idx="176">
                  <c:v>29292</c:v>
                </c:pt>
                <c:pt idx="177">
                  <c:v>29293</c:v>
                </c:pt>
                <c:pt idx="178">
                  <c:v>29294</c:v>
                </c:pt>
                <c:pt idx="179">
                  <c:v>29297</c:v>
                </c:pt>
                <c:pt idx="180">
                  <c:v>29298</c:v>
                </c:pt>
                <c:pt idx="181">
                  <c:v>29299</c:v>
                </c:pt>
                <c:pt idx="182">
                  <c:v>29300</c:v>
                </c:pt>
                <c:pt idx="183">
                  <c:v>29301</c:v>
                </c:pt>
                <c:pt idx="184">
                  <c:v>29304</c:v>
                </c:pt>
                <c:pt idx="185">
                  <c:v>29305</c:v>
                </c:pt>
                <c:pt idx="186">
                  <c:v>29306</c:v>
                </c:pt>
                <c:pt idx="187">
                  <c:v>29307</c:v>
                </c:pt>
                <c:pt idx="188">
                  <c:v>29308</c:v>
                </c:pt>
                <c:pt idx="189">
                  <c:v>29311</c:v>
                </c:pt>
                <c:pt idx="190">
                  <c:v>29312</c:v>
                </c:pt>
                <c:pt idx="191">
                  <c:v>29313</c:v>
                </c:pt>
                <c:pt idx="192">
                  <c:v>29314</c:v>
                </c:pt>
                <c:pt idx="193">
                  <c:v>29318</c:v>
                </c:pt>
                <c:pt idx="194">
                  <c:v>29319</c:v>
                </c:pt>
                <c:pt idx="195">
                  <c:v>29320</c:v>
                </c:pt>
                <c:pt idx="196">
                  <c:v>29321</c:v>
                </c:pt>
                <c:pt idx="197">
                  <c:v>29322</c:v>
                </c:pt>
                <c:pt idx="198">
                  <c:v>29325</c:v>
                </c:pt>
                <c:pt idx="199">
                  <c:v>29326</c:v>
                </c:pt>
                <c:pt idx="200">
                  <c:v>29327</c:v>
                </c:pt>
                <c:pt idx="201">
                  <c:v>29328</c:v>
                </c:pt>
                <c:pt idx="202">
                  <c:v>29329</c:v>
                </c:pt>
                <c:pt idx="203">
                  <c:v>29332</c:v>
                </c:pt>
                <c:pt idx="204">
                  <c:v>29333</c:v>
                </c:pt>
                <c:pt idx="205">
                  <c:v>29334</c:v>
                </c:pt>
                <c:pt idx="206">
                  <c:v>29335</c:v>
                </c:pt>
                <c:pt idx="207">
                  <c:v>29336</c:v>
                </c:pt>
                <c:pt idx="208">
                  <c:v>29339</c:v>
                </c:pt>
                <c:pt idx="209">
                  <c:v>29340</c:v>
                </c:pt>
                <c:pt idx="210">
                  <c:v>29341</c:v>
                </c:pt>
                <c:pt idx="211">
                  <c:v>29342</c:v>
                </c:pt>
                <c:pt idx="212">
                  <c:v>29343</c:v>
                </c:pt>
                <c:pt idx="213">
                  <c:v>29346</c:v>
                </c:pt>
                <c:pt idx="214">
                  <c:v>29347</c:v>
                </c:pt>
                <c:pt idx="215">
                  <c:v>29348</c:v>
                </c:pt>
                <c:pt idx="216">
                  <c:v>29349</c:v>
                </c:pt>
                <c:pt idx="217">
                  <c:v>29350</c:v>
                </c:pt>
                <c:pt idx="218">
                  <c:v>29353</c:v>
                </c:pt>
                <c:pt idx="219">
                  <c:v>29354</c:v>
                </c:pt>
                <c:pt idx="220">
                  <c:v>29355</c:v>
                </c:pt>
                <c:pt idx="221">
                  <c:v>29356</c:v>
                </c:pt>
                <c:pt idx="222">
                  <c:v>29357</c:v>
                </c:pt>
                <c:pt idx="223">
                  <c:v>29360</c:v>
                </c:pt>
                <c:pt idx="224">
                  <c:v>29361</c:v>
                </c:pt>
                <c:pt idx="225">
                  <c:v>29362</c:v>
                </c:pt>
                <c:pt idx="226">
                  <c:v>29363</c:v>
                </c:pt>
                <c:pt idx="227">
                  <c:v>29364</c:v>
                </c:pt>
                <c:pt idx="228">
                  <c:v>29368</c:v>
                </c:pt>
                <c:pt idx="229">
                  <c:v>29369</c:v>
                </c:pt>
                <c:pt idx="230">
                  <c:v>29370</c:v>
                </c:pt>
                <c:pt idx="231">
                  <c:v>29371</c:v>
                </c:pt>
                <c:pt idx="232">
                  <c:v>29374</c:v>
                </c:pt>
                <c:pt idx="233">
                  <c:v>29375</c:v>
                </c:pt>
                <c:pt idx="234">
                  <c:v>29376</c:v>
                </c:pt>
                <c:pt idx="235">
                  <c:v>29377</c:v>
                </c:pt>
                <c:pt idx="236">
                  <c:v>29378</c:v>
                </c:pt>
                <c:pt idx="237">
                  <c:v>29381</c:v>
                </c:pt>
                <c:pt idx="238">
                  <c:v>29382</c:v>
                </c:pt>
                <c:pt idx="239">
                  <c:v>29383</c:v>
                </c:pt>
                <c:pt idx="240">
                  <c:v>29384</c:v>
                </c:pt>
                <c:pt idx="241">
                  <c:v>29385</c:v>
                </c:pt>
                <c:pt idx="242">
                  <c:v>29388</c:v>
                </c:pt>
                <c:pt idx="243">
                  <c:v>29389</c:v>
                </c:pt>
                <c:pt idx="244">
                  <c:v>29390</c:v>
                </c:pt>
                <c:pt idx="245">
                  <c:v>29391</c:v>
                </c:pt>
                <c:pt idx="246">
                  <c:v>29392</c:v>
                </c:pt>
                <c:pt idx="247">
                  <c:v>29395</c:v>
                </c:pt>
                <c:pt idx="248">
                  <c:v>29396</c:v>
                </c:pt>
                <c:pt idx="249">
                  <c:v>29397</c:v>
                </c:pt>
                <c:pt idx="250">
                  <c:v>29398</c:v>
                </c:pt>
                <c:pt idx="251">
                  <c:v>29399</c:v>
                </c:pt>
                <c:pt idx="252">
                  <c:v>29402</c:v>
                </c:pt>
                <c:pt idx="253">
                  <c:v>29403</c:v>
                </c:pt>
                <c:pt idx="254">
                  <c:v>29404</c:v>
                </c:pt>
                <c:pt idx="255">
                  <c:v>29405</c:v>
                </c:pt>
                <c:pt idx="256">
                  <c:v>29409</c:v>
                </c:pt>
                <c:pt idx="257">
                  <c:v>29410</c:v>
                </c:pt>
                <c:pt idx="258">
                  <c:v>29411</c:v>
                </c:pt>
                <c:pt idx="259">
                  <c:v>29412</c:v>
                </c:pt>
                <c:pt idx="260">
                  <c:v>29413</c:v>
                </c:pt>
                <c:pt idx="261">
                  <c:v>29416</c:v>
                </c:pt>
                <c:pt idx="262">
                  <c:v>29417</c:v>
                </c:pt>
                <c:pt idx="263">
                  <c:v>29418</c:v>
                </c:pt>
                <c:pt idx="264">
                  <c:v>29419</c:v>
                </c:pt>
                <c:pt idx="265">
                  <c:v>29420</c:v>
                </c:pt>
                <c:pt idx="266">
                  <c:v>29423</c:v>
                </c:pt>
                <c:pt idx="267">
                  <c:v>29424</c:v>
                </c:pt>
                <c:pt idx="268">
                  <c:v>29425</c:v>
                </c:pt>
                <c:pt idx="269">
                  <c:v>29426</c:v>
                </c:pt>
                <c:pt idx="270">
                  <c:v>29427</c:v>
                </c:pt>
                <c:pt idx="271">
                  <c:v>29430</c:v>
                </c:pt>
                <c:pt idx="272">
                  <c:v>29431</c:v>
                </c:pt>
                <c:pt idx="273">
                  <c:v>29432</c:v>
                </c:pt>
                <c:pt idx="274">
                  <c:v>29433</c:v>
                </c:pt>
                <c:pt idx="275">
                  <c:v>29434</c:v>
                </c:pt>
                <c:pt idx="276">
                  <c:v>29437</c:v>
                </c:pt>
                <c:pt idx="277">
                  <c:v>29438</c:v>
                </c:pt>
                <c:pt idx="278">
                  <c:v>29439</c:v>
                </c:pt>
                <c:pt idx="279">
                  <c:v>29440</c:v>
                </c:pt>
                <c:pt idx="280">
                  <c:v>29441</c:v>
                </c:pt>
                <c:pt idx="281">
                  <c:v>29444</c:v>
                </c:pt>
                <c:pt idx="282">
                  <c:v>29445</c:v>
                </c:pt>
                <c:pt idx="283">
                  <c:v>29446</c:v>
                </c:pt>
                <c:pt idx="284">
                  <c:v>29447</c:v>
                </c:pt>
                <c:pt idx="285">
                  <c:v>29448</c:v>
                </c:pt>
                <c:pt idx="286">
                  <c:v>29451</c:v>
                </c:pt>
                <c:pt idx="287">
                  <c:v>29452</c:v>
                </c:pt>
                <c:pt idx="288">
                  <c:v>29453</c:v>
                </c:pt>
                <c:pt idx="289">
                  <c:v>29454</c:v>
                </c:pt>
                <c:pt idx="290">
                  <c:v>29455</c:v>
                </c:pt>
                <c:pt idx="291">
                  <c:v>29458</c:v>
                </c:pt>
                <c:pt idx="292">
                  <c:v>29459</c:v>
                </c:pt>
                <c:pt idx="293">
                  <c:v>29460</c:v>
                </c:pt>
                <c:pt idx="294">
                  <c:v>29461</c:v>
                </c:pt>
                <c:pt idx="295">
                  <c:v>29462</c:v>
                </c:pt>
                <c:pt idx="296">
                  <c:v>29466</c:v>
                </c:pt>
                <c:pt idx="297">
                  <c:v>29467</c:v>
                </c:pt>
                <c:pt idx="298">
                  <c:v>29468</c:v>
                </c:pt>
                <c:pt idx="299">
                  <c:v>29469</c:v>
                </c:pt>
                <c:pt idx="300">
                  <c:v>29472</c:v>
                </c:pt>
                <c:pt idx="301">
                  <c:v>29473</c:v>
                </c:pt>
                <c:pt idx="302">
                  <c:v>29474</c:v>
                </c:pt>
                <c:pt idx="303">
                  <c:v>29475</c:v>
                </c:pt>
                <c:pt idx="304">
                  <c:v>29476</c:v>
                </c:pt>
                <c:pt idx="305">
                  <c:v>29479</c:v>
                </c:pt>
                <c:pt idx="306">
                  <c:v>29480</c:v>
                </c:pt>
                <c:pt idx="307">
                  <c:v>29481</c:v>
                </c:pt>
                <c:pt idx="308">
                  <c:v>29482</c:v>
                </c:pt>
                <c:pt idx="309">
                  <c:v>29483</c:v>
                </c:pt>
                <c:pt idx="310">
                  <c:v>29486</c:v>
                </c:pt>
                <c:pt idx="311">
                  <c:v>29487</c:v>
                </c:pt>
                <c:pt idx="312">
                  <c:v>29488</c:v>
                </c:pt>
                <c:pt idx="313">
                  <c:v>29489</c:v>
                </c:pt>
                <c:pt idx="314">
                  <c:v>29490</c:v>
                </c:pt>
                <c:pt idx="315">
                  <c:v>29493</c:v>
                </c:pt>
                <c:pt idx="316">
                  <c:v>29494</c:v>
                </c:pt>
                <c:pt idx="317">
                  <c:v>29495</c:v>
                </c:pt>
                <c:pt idx="318">
                  <c:v>29496</c:v>
                </c:pt>
                <c:pt idx="319">
                  <c:v>29497</c:v>
                </c:pt>
                <c:pt idx="320">
                  <c:v>29500</c:v>
                </c:pt>
                <c:pt idx="321">
                  <c:v>29501</c:v>
                </c:pt>
                <c:pt idx="322">
                  <c:v>29502</c:v>
                </c:pt>
                <c:pt idx="323">
                  <c:v>29503</c:v>
                </c:pt>
                <c:pt idx="324">
                  <c:v>29504</c:v>
                </c:pt>
                <c:pt idx="325">
                  <c:v>29507</c:v>
                </c:pt>
                <c:pt idx="326">
                  <c:v>29508</c:v>
                </c:pt>
                <c:pt idx="327">
                  <c:v>29509</c:v>
                </c:pt>
                <c:pt idx="328">
                  <c:v>29510</c:v>
                </c:pt>
                <c:pt idx="329">
                  <c:v>29511</c:v>
                </c:pt>
                <c:pt idx="330">
                  <c:v>29514</c:v>
                </c:pt>
                <c:pt idx="331">
                  <c:v>29515</c:v>
                </c:pt>
                <c:pt idx="332">
                  <c:v>29516</c:v>
                </c:pt>
                <c:pt idx="333">
                  <c:v>29517</c:v>
                </c:pt>
                <c:pt idx="334">
                  <c:v>29518</c:v>
                </c:pt>
                <c:pt idx="335">
                  <c:v>29521</c:v>
                </c:pt>
                <c:pt idx="336">
                  <c:v>29522</c:v>
                </c:pt>
                <c:pt idx="337">
                  <c:v>29523</c:v>
                </c:pt>
                <c:pt idx="338">
                  <c:v>29524</c:v>
                </c:pt>
                <c:pt idx="339">
                  <c:v>29525</c:v>
                </c:pt>
                <c:pt idx="340">
                  <c:v>29528</c:v>
                </c:pt>
                <c:pt idx="341">
                  <c:v>29530</c:v>
                </c:pt>
                <c:pt idx="342">
                  <c:v>29531</c:v>
                </c:pt>
                <c:pt idx="343">
                  <c:v>29532</c:v>
                </c:pt>
                <c:pt idx="344">
                  <c:v>29535</c:v>
                </c:pt>
                <c:pt idx="345">
                  <c:v>29536</c:v>
                </c:pt>
                <c:pt idx="346">
                  <c:v>29537</c:v>
                </c:pt>
                <c:pt idx="347">
                  <c:v>29538</c:v>
                </c:pt>
                <c:pt idx="348">
                  <c:v>29539</c:v>
                </c:pt>
                <c:pt idx="349">
                  <c:v>29542</c:v>
                </c:pt>
                <c:pt idx="350">
                  <c:v>29543</c:v>
                </c:pt>
                <c:pt idx="351">
                  <c:v>29544</c:v>
                </c:pt>
                <c:pt idx="352">
                  <c:v>29545</c:v>
                </c:pt>
                <c:pt idx="353">
                  <c:v>29546</c:v>
                </c:pt>
                <c:pt idx="354">
                  <c:v>29549</c:v>
                </c:pt>
                <c:pt idx="355">
                  <c:v>29550</c:v>
                </c:pt>
                <c:pt idx="356">
                  <c:v>29551</c:v>
                </c:pt>
                <c:pt idx="357">
                  <c:v>29553</c:v>
                </c:pt>
                <c:pt idx="358">
                  <c:v>29556</c:v>
                </c:pt>
                <c:pt idx="359">
                  <c:v>29557</c:v>
                </c:pt>
                <c:pt idx="360">
                  <c:v>29558</c:v>
                </c:pt>
                <c:pt idx="361">
                  <c:v>29559</c:v>
                </c:pt>
                <c:pt idx="362">
                  <c:v>29560</c:v>
                </c:pt>
                <c:pt idx="363">
                  <c:v>29563</c:v>
                </c:pt>
                <c:pt idx="364">
                  <c:v>29564</c:v>
                </c:pt>
                <c:pt idx="365">
                  <c:v>29565</c:v>
                </c:pt>
                <c:pt idx="366">
                  <c:v>29566</c:v>
                </c:pt>
                <c:pt idx="367">
                  <c:v>29567</c:v>
                </c:pt>
                <c:pt idx="368">
                  <c:v>29570</c:v>
                </c:pt>
                <c:pt idx="369">
                  <c:v>29571</c:v>
                </c:pt>
                <c:pt idx="370">
                  <c:v>29572</c:v>
                </c:pt>
                <c:pt idx="371">
                  <c:v>29573</c:v>
                </c:pt>
                <c:pt idx="372">
                  <c:v>29574</c:v>
                </c:pt>
                <c:pt idx="373">
                  <c:v>29577</c:v>
                </c:pt>
                <c:pt idx="374">
                  <c:v>29578</c:v>
                </c:pt>
                <c:pt idx="375">
                  <c:v>29579</c:v>
                </c:pt>
                <c:pt idx="376">
                  <c:v>29581</c:v>
                </c:pt>
                <c:pt idx="377">
                  <c:v>29584</c:v>
                </c:pt>
                <c:pt idx="378">
                  <c:v>29585</c:v>
                </c:pt>
                <c:pt idx="379">
                  <c:v>29586</c:v>
                </c:pt>
                <c:pt idx="380">
                  <c:v>29588</c:v>
                </c:pt>
                <c:pt idx="381">
                  <c:v>29591</c:v>
                </c:pt>
                <c:pt idx="382">
                  <c:v>29592</c:v>
                </c:pt>
                <c:pt idx="383">
                  <c:v>29593</c:v>
                </c:pt>
                <c:pt idx="384">
                  <c:v>29594</c:v>
                </c:pt>
                <c:pt idx="385">
                  <c:v>29595</c:v>
                </c:pt>
                <c:pt idx="386">
                  <c:v>29598</c:v>
                </c:pt>
                <c:pt idx="387">
                  <c:v>29599</c:v>
                </c:pt>
                <c:pt idx="388">
                  <c:v>29600</c:v>
                </c:pt>
                <c:pt idx="389">
                  <c:v>29601</c:v>
                </c:pt>
                <c:pt idx="390">
                  <c:v>29602</c:v>
                </c:pt>
                <c:pt idx="391">
                  <c:v>29605</c:v>
                </c:pt>
                <c:pt idx="392">
                  <c:v>29606</c:v>
                </c:pt>
                <c:pt idx="393">
                  <c:v>29607</c:v>
                </c:pt>
                <c:pt idx="394">
                  <c:v>29608</c:v>
                </c:pt>
                <c:pt idx="395">
                  <c:v>29609</c:v>
                </c:pt>
                <c:pt idx="396">
                  <c:v>29612</c:v>
                </c:pt>
                <c:pt idx="397">
                  <c:v>29613</c:v>
                </c:pt>
                <c:pt idx="398">
                  <c:v>29614</c:v>
                </c:pt>
                <c:pt idx="399">
                  <c:v>29615</c:v>
                </c:pt>
                <c:pt idx="400">
                  <c:v>29616</c:v>
                </c:pt>
                <c:pt idx="401">
                  <c:v>29619</c:v>
                </c:pt>
                <c:pt idx="402">
                  <c:v>29620</c:v>
                </c:pt>
                <c:pt idx="403">
                  <c:v>29621</c:v>
                </c:pt>
                <c:pt idx="404">
                  <c:v>29622</c:v>
                </c:pt>
                <c:pt idx="405">
                  <c:v>29623</c:v>
                </c:pt>
                <c:pt idx="406">
                  <c:v>29626</c:v>
                </c:pt>
                <c:pt idx="407">
                  <c:v>29627</c:v>
                </c:pt>
                <c:pt idx="408">
                  <c:v>29628</c:v>
                </c:pt>
                <c:pt idx="409">
                  <c:v>29629</c:v>
                </c:pt>
                <c:pt idx="410">
                  <c:v>29630</c:v>
                </c:pt>
                <c:pt idx="411">
                  <c:v>29634</c:v>
                </c:pt>
                <c:pt idx="412">
                  <c:v>29635</c:v>
                </c:pt>
                <c:pt idx="413">
                  <c:v>29636</c:v>
                </c:pt>
                <c:pt idx="414">
                  <c:v>29637</c:v>
                </c:pt>
                <c:pt idx="415">
                  <c:v>29640</c:v>
                </c:pt>
                <c:pt idx="416">
                  <c:v>29641</c:v>
                </c:pt>
                <c:pt idx="417">
                  <c:v>29642</c:v>
                </c:pt>
                <c:pt idx="418">
                  <c:v>29643</c:v>
                </c:pt>
                <c:pt idx="419">
                  <c:v>29644</c:v>
                </c:pt>
                <c:pt idx="420">
                  <c:v>29647</c:v>
                </c:pt>
                <c:pt idx="421">
                  <c:v>29648</c:v>
                </c:pt>
                <c:pt idx="422">
                  <c:v>29649</c:v>
                </c:pt>
                <c:pt idx="423">
                  <c:v>29650</c:v>
                </c:pt>
                <c:pt idx="424">
                  <c:v>29651</c:v>
                </c:pt>
                <c:pt idx="425">
                  <c:v>29654</c:v>
                </c:pt>
                <c:pt idx="426">
                  <c:v>29655</c:v>
                </c:pt>
                <c:pt idx="427">
                  <c:v>29656</c:v>
                </c:pt>
                <c:pt idx="428">
                  <c:v>29657</c:v>
                </c:pt>
                <c:pt idx="429">
                  <c:v>29658</c:v>
                </c:pt>
                <c:pt idx="430">
                  <c:v>29661</c:v>
                </c:pt>
                <c:pt idx="431">
                  <c:v>29662</c:v>
                </c:pt>
                <c:pt idx="432">
                  <c:v>29663</c:v>
                </c:pt>
                <c:pt idx="433">
                  <c:v>29664</c:v>
                </c:pt>
                <c:pt idx="434">
                  <c:v>29665</c:v>
                </c:pt>
                <c:pt idx="435">
                  <c:v>29668</c:v>
                </c:pt>
                <c:pt idx="436">
                  <c:v>29669</c:v>
                </c:pt>
                <c:pt idx="437">
                  <c:v>29670</c:v>
                </c:pt>
                <c:pt idx="438">
                  <c:v>29671</c:v>
                </c:pt>
                <c:pt idx="439">
                  <c:v>29672</c:v>
                </c:pt>
                <c:pt idx="440">
                  <c:v>29675</c:v>
                </c:pt>
                <c:pt idx="441">
                  <c:v>29676</c:v>
                </c:pt>
                <c:pt idx="442">
                  <c:v>29677</c:v>
                </c:pt>
                <c:pt idx="443">
                  <c:v>29678</c:v>
                </c:pt>
                <c:pt idx="444">
                  <c:v>29679</c:v>
                </c:pt>
                <c:pt idx="445">
                  <c:v>29682</c:v>
                </c:pt>
                <c:pt idx="446">
                  <c:v>29683</c:v>
                </c:pt>
                <c:pt idx="447">
                  <c:v>29684</c:v>
                </c:pt>
                <c:pt idx="448">
                  <c:v>29685</c:v>
                </c:pt>
                <c:pt idx="449">
                  <c:v>29686</c:v>
                </c:pt>
                <c:pt idx="450">
                  <c:v>29689</c:v>
                </c:pt>
                <c:pt idx="451">
                  <c:v>29690</c:v>
                </c:pt>
                <c:pt idx="452">
                  <c:v>29691</c:v>
                </c:pt>
                <c:pt idx="453">
                  <c:v>29692</c:v>
                </c:pt>
                <c:pt idx="454">
                  <c:v>29696</c:v>
                </c:pt>
                <c:pt idx="455">
                  <c:v>29697</c:v>
                </c:pt>
                <c:pt idx="456">
                  <c:v>29698</c:v>
                </c:pt>
                <c:pt idx="457">
                  <c:v>29699</c:v>
                </c:pt>
                <c:pt idx="458">
                  <c:v>29700</c:v>
                </c:pt>
                <c:pt idx="459">
                  <c:v>29703</c:v>
                </c:pt>
                <c:pt idx="460">
                  <c:v>29704</c:v>
                </c:pt>
                <c:pt idx="461">
                  <c:v>29705</c:v>
                </c:pt>
                <c:pt idx="462">
                  <c:v>29706</c:v>
                </c:pt>
                <c:pt idx="463">
                  <c:v>29707</c:v>
                </c:pt>
                <c:pt idx="464">
                  <c:v>29710</c:v>
                </c:pt>
                <c:pt idx="465">
                  <c:v>29711</c:v>
                </c:pt>
                <c:pt idx="466">
                  <c:v>29712</c:v>
                </c:pt>
                <c:pt idx="467">
                  <c:v>29713</c:v>
                </c:pt>
                <c:pt idx="468">
                  <c:v>29714</c:v>
                </c:pt>
                <c:pt idx="469">
                  <c:v>29717</c:v>
                </c:pt>
                <c:pt idx="470">
                  <c:v>29718</c:v>
                </c:pt>
                <c:pt idx="471">
                  <c:v>29719</c:v>
                </c:pt>
                <c:pt idx="472">
                  <c:v>29720</c:v>
                </c:pt>
                <c:pt idx="473">
                  <c:v>29721</c:v>
                </c:pt>
                <c:pt idx="474">
                  <c:v>29724</c:v>
                </c:pt>
                <c:pt idx="475">
                  <c:v>29725</c:v>
                </c:pt>
                <c:pt idx="476">
                  <c:v>29726</c:v>
                </c:pt>
                <c:pt idx="477">
                  <c:v>29727</c:v>
                </c:pt>
                <c:pt idx="478">
                  <c:v>29728</c:v>
                </c:pt>
                <c:pt idx="479">
                  <c:v>29732</c:v>
                </c:pt>
                <c:pt idx="480">
                  <c:v>29733</c:v>
                </c:pt>
                <c:pt idx="481">
                  <c:v>29734</c:v>
                </c:pt>
                <c:pt idx="482">
                  <c:v>29735</c:v>
                </c:pt>
                <c:pt idx="483">
                  <c:v>29738</c:v>
                </c:pt>
                <c:pt idx="484">
                  <c:v>29739</c:v>
                </c:pt>
                <c:pt idx="485">
                  <c:v>29740</c:v>
                </c:pt>
                <c:pt idx="486">
                  <c:v>29741</c:v>
                </c:pt>
                <c:pt idx="487">
                  <c:v>29742</c:v>
                </c:pt>
                <c:pt idx="488">
                  <c:v>29745</c:v>
                </c:pt>
                <c:pt idx="489">
                  <c:v>29746</c:v>
                </c:pt>
                <c:pt idx="490">
                  <c:v>29747</c:v>
                </c:pt>
                <c:pt idx="491">
                  <c:v>29748</c:v>
                </c:pt>
                <c:pt idx="492">
                  <c:v>29749</c:v>
                </c:pt>
                <c:pt idx="493">
                  <c:v>29752</c:v>
                </c:pt>
                <c:pt idx="494">
                  <c:v>29753</c:v>
                </c:pt>
                <c:pt idx="495">
                  <c:v>29754</c:v>
                </c:pt>
                <c:pt idx="496">
                  <c:v>29755</c:v>
                </c:pt>
                <c:pt idx="497">
                  <c:v>29756</c:v>
                </c:pt>
                <c:pt idx="498">
                  <c:v>29759</c:v>
                </c:pt>
                <c:pt idx="499">
                  <c:v>29760</c:v>
                </c:pt>
                <c:pt idx="500">
                  <c:v>29761</c:v>
                </c:pt>
                <c:pt idx="501">
                  <c:v>29762</c:v>
                </c:pt>
                <c:pt idx="502">
                  <c:v>29763</c:v>
                </c:pt>
                <c:pt idx="503">
                  <c:v>29766</c:v>
                </c:pt>
                <c:pt idx="504">
                  <c:v>29767</c:v>
                </c:pt>
                <c:pt idx="505">
                  <c:v>29768</c:v>
                </c:pt>
                <c:pt idx="506">
                  <c:v>29769</c:v>
                </c:pt>
                <c:pt idx="507">
                  <c:v>29773</c:v>
                </c:pt>
                <c:pt idx="508">
                  <c:v>29774</c:v>
                </c:pt>
                <c:pt idx="509">
                  <c:v>29775</c:v>
                </c:pt>
                <c:pt idx="510">
                  <c:v>29776</c:v>
                </c:pt>
                <c:pt idx="511">
                  <c:v>29777</c:v>
                </c:pt>
                <c:pt idx="512">
                  <c:v>29780</c:v>
                </c:pt>
                <c:pt idx="513">
                  <c:v>29781</c:v>
                </c:pt>
                <c:pt idx="514">
                  <c:v>29782</c:v>
                </c:pt>
                <c:pt idx="515">
                  <c:v>29783</c:v>
                </c:pt>
                <c:pt idx="516">
                  <c:v>29784</c:v>
                </c:pt>
                <c:pt idx="517">
                  <c:v>29787</c:v>
                </c:pt>
                <c:pt idx="518">
                  <c:v>29788</c:v>
                </c:pt>
                <c:pt idx="519">
                  <c:v>29789</c:v>
                </c:pt>
                <c:pt idx="520">
                  <c:v>29790</c:v>
                </c:pt>
                <c:pt idx="521">
                  <c:v>29791</c:v>
                </c:pt>
                <c:pt idx="522">
                  <c:v>29794</c:v>
                </c:pt>
                <c:pt idx="523">
                  <c:v>29795</c:v>
                </c:pt>
                <c:pt idx="524">
                  <c:v>29796</c:v>
                </c:pt>
                <c:pt idx="525">
                  <c:v>29797</c:v>
                </c:pt>
                <c:pt idx="526">
                  <c:v>29798</c:v>
                </c:pt>
                <c:pt idx="527">
                  <c:v>29801</c:v>
                </c:pt>
                <c:pt idx="528">
                  <c:v>29802</c:v>
                </c:pt>
                <c:pt idx="529">
                  <c:v>29803</c:v>
                </c:pt>
                <c:pt idx="530">
                  <c:v>29804</c:v>
                </c:pt>
                <c:pt idx="531">
                  <c:v>29805</c:v>
                </c:pt>
                <c:pt idx="532">
                  <c:v>29808</c:v>
                </c:pt>
                <c:pt idx="533">
                  <c:v>29809</c:v>
                </c:pt>
                <c:pt idx="534">
                  <c:v>29810</c:v>
                </c:pt>
                <c:pt idx="535">
                  <c:v>29811</c:v>
                </c:pt>
                <c:pt idx="536">
                  <c:v>29812</c:v>
                </c:pt>
                <c:pt idx="537">
                  <c:v>29815</c:v>
                </c:pt>
                <c:pt idx="538">
                  <c:v>29816</c:v>
                </c:pt>
                <c:pt idx="539">
                  <c:v>29817</c:v>
                </c:pt>
                <c:pt idx="540">
                  <c:v>29818</c:v>
                </c:pt>
                <c:pt idx="541">
                  <c:v>29819</c:v>
                </c:pt>
                <c:pt idx="542">
                  <c:v>29822</c:v>
                </c:pt>
                <c:pt idx="543">
                  <c:v>29823</c:v>
                </c:pt>
                <c:pt idx="544">
                  <c:v>29824</c:v>
                </c:pt>
                <c:pt idx="545">
                  <c:v>29825</c:v>
                </c:pt>
                <c:pt idx="546">
                  <c:v>29826</c:v>
                </c:pt>
                <c:pt idx="547">
                  <c:v>29829</c:v>
                </c:pt>
                <c:pt idx="548">
                  <c:v>29830</c:v>
                </c:pt>
                <c:pt idx="549">
                  <c:v>29831</c:v>
                </c:pt>
                <c:pt idx="550">
                  <c:v>29832</c:v>
                </c:pt>
                <c:pt idx="551">
                  <c:v>29833</c:v>
                </c:pt>
                <c:pt idx="552">
                  <c:v>29837</c:v>
                </c:pt>
                <c:pt idx="553">
                  <c:v>29838</c:v>
                </c:pt>
                <c:pt idx="554">
                  <c:v>29839</c:v>
                </c:pt>
                <c:pt idx="555">
                  <c:v>29840</c:v>
                </c:pt>
                <c:pt idx="556">
                  <c:v>29843</c:v>
                </c:pt>
                <c:pt idx="557">
                  <c:v>29844</c:v>
                </c:pt>
                <c:pt idx="558">
                  <c:v>29845</c:v>
                </c:pt>
                <c:pt idx="559">
                  <c:v>29846</c:v>
                </c:pt>
                <c:pt idx="560">
                  <c:v>29847</c:v>
                </c:pt>
                <c:pt idx="561">
                  <c:v>29850</c:v>
                </c:pt>
                <c:pt idx="562">
                  <c:v>29851</c:v>
                </c:pt>
                <c:pt idx="563">
                  <c:v>29852</c:v>
                </c:pt>
                <c:pt idx="564">
                  <c:v>29853</c:v>
                </c:pt>
                <c:pt idx="565">
                  <c:v>29854</c:v>
                </c:pt>
                <c:pt idx="566">
                  <c:v>29857</c:v>
                </c:pt>
                <c:pt idx="567">
                  <c:v>29858</c:v>
                </c:pt>
                <c:pt idx="568">
                  <c:v>29859</c:v>
                </c:pt>
                <c:pt idx="569">
                  <c:v>29860</c:v>
                </c:pt>
                <c:pt idx="570">
                  <c:v>29861</c:v>
                </c:pt>
                <c:pt idx="571">
                  <c:v>29864</c:v>
                </c:pt>
                <c:pt idx="572">
                  <c:v>29865</c:v>
                </c:pt>
                <c:pt idx="573">
                  <c:v>29866</c:v>
                </c:pt>
                <c:pt idx="574">
                  <c:v>29867</c:v>
                </c:pt>
                <c:pt idx="575">
                  <c:v>29868</c:v>
                </c:pt>
                <c:pt idx="576">
                  <c:v>29871</c:v>
                </c:pt>
                <c:pt idx="577">
                  <c:v>29872</c:v>
                </c:pt>
                <c:pt idx="578">
                  <c:v>29873</c:v>
                </c:pt>
                <c:pt idx="579">
                  <c:v>29874</c:v>
                </c:pt>
                <c:pt idx="580">
                  <c:v>29875</c:v>
                </c:pt>
                <c:pt idx="581">
                  <c:v>29878</c:v>
                </c:pt>
                <c:pt idx="582">
                  <c:v>29879</c:v>
                </c:pt>
                <c:pt idx="583">
                  <c:v>29880</c:v>
                </c:pt>
                <c:pt idx="584">
                  <c:v>29881</c:v>
                </c:pt>
                <c:pt idx="585">
                  <c:v>29882</c:v>
                </c:pt>
                <c:pt idx="586">
                  <c:v>29885</c:v>
                </c:pt>
                <c:pt idx="587">
                  <c:v>29886</c:v>
                </c:pt>
                <c:pt idx="588">
                  <c:v>29887</c:v>
                </c:pt>
                <c:pt idx="589">
                  <c:v>29888</c:v>
                </c:pt>
                <c:pt idx="590">
                  <c:v>29889</c:v>
                </c:pt>
                <c:pt idx="591">
                  <c:v>29892</c:v>
                </c:pt>
                <c:pt idx="592">
                  <c:v>29893</c:v>
                </c:pt>
                <c:pt idx="593">
                  <c:v>29894</c:v>
                </c:pt>
                <c:pt idx="594">
                  <c:v>29895</c:v>
                </c:pt>
                <c:pt idx="595">
                  <c:v>29896</c:v>
                </c:pt>
                <c:pt idx="596">
                  <c:v>29899</c:v>
                </c:pt>
                <c:pt idx="597">
                  <c:v>29900</c:v>
                </c:pt>
                <c:pt idx="598">
                  <c:v>29901</c:v>
                </c:pt>
                <c:pt idx="599">
                  <c:v>29902</c:v>
                </c:pt>
                <c:pt idx="600">
                  <c:v>29903</c:v>
                </c:pt>
                <c:pt idx="601">
                  <c:v>29906</c:v>
                </c:pt>
                <c:pt idx="602">
                  <c:v>29907</c:v>
                </c:pt>
                <c:pt idx="603">
                  <c:v>29908</c:v>
                </c:pt>
                <c:pt idx="604">
                  <c:v>29909</c:v>
                </c:pt>
                <c:pt idx="605">
                  <c:v>29910</c:v>
                </c:pt>
                <c:pt idx="606">
                  <c:v>29913</c:v>
                </c:pt>
                <c:pt idx="607">
                  <c:v>29914</c:v>
                </c:pt>
                <c:pt idx="608">
                  <c:v>29915</c:v>
                </c:pt>
                <c:pt idx="609">
                  <c:v>29917</c:v>
                </c:pt>
                <c:pt idx="610">
                  <c:v>29920</c:v>
                </c:pt>
                <c:pt idx="611">
                  <c:v>29921</c:v>
                </c:pt>
                <c:pt idx="612">
                  <c:v>29922</c:v>
                </c:pt>
                <c:pt idx="613">
                  <c:v>29923</c:v>
                </c:pt>
                <c:pt idx="614">
                  <c:v>29924</c:v>
                </c:pt>
                <c:pt idx="615">
                  <c:v>29927</c:v>
                </c:pt>
                <c:pt idx="616">
                  <c:v>29928</c:v>
                </c:pt>
                <c:pt idx="617">
                  <c:v>29929</c:v>
                </c:pt>
                <c:pt idx="618">
                  <c:v>29930</c:v>
                </c:pt>
                <c:pt idx="619">
                  <c:v>29931</c:v>
                </c:pt>
                <c:pt idx="620">
                  <c:v>29934</c:v>
                </c:pt>
                <c:pt idx="621">
                  <c:v>29935</c:v>
                </c:pt>
                <c:pt idx="622">
                  <c:v>29936</c:v>
                </c:pt>
                <c:pt idx="623">
                  <c:v>29937</c:v>
                </c:pt>
                <c:pt idx="624">
                  <c:v>29938</c:v>
                </c:pt>
                <c:pt idx="625">
                  <c:v>29941</c:v>
                </c:pt>
                <c:pt idx="626">
                  <c:v>29942</c:v>
                </c:pt>
                <c:pt idx="627">
                  <c:v>29943</c:v>
                </c:pt>
                <c:pt idx="628">
                  <c:v>29944</c:v>
                </c:pt>
                <c:pt idx="629">
                  <c:v>29948</c:v>
                </c:pt>
                <c:pt idx="630">
                  <c:v>29949</c:v>
                </c:pt>
                <c:pt idx="631">
                  <c:v>29950</c:v>
                </c:pt>
                <c:pt idx="632">
                  <c:v>29951</c:v>
                </c:pt>
                <c:pt idx="633">
                  <c:v>29955</c:v>
                </c:pt>
                <c:pt idx="634">
                  <c:v>29956</c:v>
                </c:pt>
                <c:pt idx="635">
                  <c:v>29957</c:v>
                </c:pt>
                <c:pt idx="636">
                  <c:v>29958</c:v>
                </c:pt>
                <c:pt idx="637">
                  <c:v>29959</c:v>
                </c:pt>
                <c:pt idx="638">
                  <c:v>29962</c:v>
                </c:pt>
                <c:pt idx="639">
                  <c:v>29963</c:v>
                </c:pt>
                <c:pt idx="640">
                  <c:v>29964</c:v>
                </c:pt>
                <c:pt idx="641">
                  <c:v>29965</c:v>
                </c:pt>
                <c:pt idx="642">
                  <c:v>29966</c:v>
                </c:pt>
                <c:pt idx="643">
                  <c:v>29969</c:v>
                </c:pt>
                <c:pt idx="644">
                  <c:v>29970</c:v>
                </c:pt>
                <c:pt idx="645">
                  <c:v>29971</c:v>
                </c:pt>
                <c:pt idx="646">
                  <c:v>29972</c:v>
                </c:pt>
                <c:pt idx="647">
                  <c:v>29973</c:v>
                </c:pt>
                <c:pt idx="648">
                  <c:v>29976</c:v>
                </c:pt>
                <c:pt idx="649">
                  <c:v>29977</c:v>
                </c:pt>
                <c:pt idx="650">
                  <c:v>29978</c:v>
                </c:pt>
                <c:pt idx="651">
                  <c:v>29979</c:v>
                </c:pt>
                <c:pt idx="652">
                  <c:v>29980</c:v>
                </c:pt>
                <c:pt idx="653">
                  <c:v>29983</c:v>
                </c:pt>
                <c:pt idx="654">
                  <c:v>29984</c:v>
                </c:pt>
                <c:pt idx="655">
                  <c:v>29985</c:v>
                </c:pt>
                <c:pt idx="656">
                  <c:v>29986</c:v>
                </c:pt>
                <c:pt idx="657">
                  <c:v>29987</c:v>
                </c:pt>
                <c:pt idx="658">
                  <c:v>29990</c:v>
                </c:pt>
                <c:pt idx="659">
                  <c:v>29991</c:v>
                </c:pt>
                <c:pt idx="660">
                  <c:v>29992</c:v>
                </c:pt>
                <c:pt idx="661">
                  <c:v>29993</c:v>
                </c:pt>
                <c:pt idx="662">
                  <c:v>29994</c:v>
                </c:pt>
                <c:pt idx="663">
                  <c:v>29998</c:v>
                </c:pt>
                <c:pt idx="664">
                  <c:v>29999</c:v>
                </c:pt>
                <c:pt idx="665">
                  <c:v>30000</c:v>
                </c:pt>
                <c:pt idx="666">
                  <c:v>30001</c:v>
                </c:pt>
                <c:pt idx="667">
                  <c:v>30004</c:v>
                </c:pt>
                <c:pt idx="668">
                  <c:v>30005</c:v>
                </c:pt>
                <c:pt idx="669">
                  <c:v>30006</c:v>
                </c:pt>
                <c:pt idx="670">
                  <c:v>30007</c:v>
                </c:pt>
                <c:pt idx="671">
                  <c:v>30008</c:v>
                </c:pt>
                <c:pt idx="672">
                  <c:v>30011</c:v>
                </c:pt>
                <c:pt idx="673">
                  <c:v>30012</c:v>
                </c:pt>
                <c:pt idx="674">
                  <c:v>30013</c:v>
                </c:pt>
                <c:pt idx="675">
                  <c:v>30014</c:v>
                </c:pt>
                <c:pt idx="676">
                  <c:v>30015</c:v>
                </c:pt>
                <c:pt idx="677">
                  <c:v>30018</c:v>
                </c:pt>
                <c:pt idx="678">
                  <c:v>30019</c:v>
                </c:pt>
                <c:pt idx="679">
                  <c:v>30020</c:v>
                </c:pt>
                <c:pt idx="680">
                  <c:v>30021</c:v>
                </c:pt>
                <c:pt idx="681">
                  <c:v>30022</c:v>
                </c:pt>
                <c:pt idx="682">
                  <c:v>30025</c:v>
                </c:pt>
                <c:pt idx="683">
                  <c:v>30026</c:v>
                </c:pt>
                <c:pt idx="684">
                  <c:v>30027</c:v>
                </c:pt>
                <c:pt idx="685">
                  <c:v>30028</c:v>
                </c:pt>
                <c:pt idx="686">
                  <c:v>30029</c:v>
                </c:pt>
                <c:pt idx="687">
                  <c:v>30032</c:v>
                </c:pt>
                <c:pt idx="688">
                  <c:v>30033</c:v>
                </c:pt>
                <c:pt idx="689">
                  <c:v>30034</c:v>
                </c:pt>
                <c:pt idx="690">
                  <c:v>30035</c:v>
                </c:pt>
                <c:pt idx="691">
                  <c:v>30036</c:v>
                </c:pt>
                <c:pt idx="692">
                  <c:v>30039</c:v>
                </c:pt>
                <c:pt idx="693">
                  <c:v>30040</c:v>
                </c:pt>
                <c:pt idx="694">
                  <c:v>30041</c:v>
                </c:pt>
                <c:pt idx="695">
                  <c:v>30042</c:v>
                </c:pt>
                <c:pt idx="696">
                  <c:v>30043</c:v>
                </c:pt>
                <c:pt idx="697">
                  <c:v>30046</c:v>
                </c:pt>
                <c:pt idx="698">
                  <c:v>30047</c:v>
                </c:pt>
                <c:pt idx="699">
                  <c:v>30048</c:v>
                </c:pt>
                <c:pt idx="700">
                  <c:v>30049</c:v>
                </c:pt>
                <c:pt idx="701">
                  <c:v>30053</c:v>
                </c:pt>
                <c:pt idx="702">
                  <c:v>30054</c:v>
                </c:pt>
                <c:pt idx="703">
                  <c:v>30055</c:v>
                </c:pt>
                <c:pt idx="704">
                  <c:v>30056</c:v>
                </c:pt>
                <c:pt idx="705">
                  <c:v>30057</c:v>
                </c:pt>
                <c:pt idx="706">
                  <c:v>30060</c:v>
                </c:pt>
                <c:pt idx="707">
                  <c:v>30061</c:v>
                </c:pt>
                <c:pt idx="708">
                  <c:v>30062</c:v>
                </c:pt>
                <c:pt idx="709">
                  <c:v>30063</c:v>
                </c:pt>
                <c:pt idx="710">
                  <c:v>30064</c:v>
                </c:pt>
                <c:pt idx="711">
                  <c:v>30067</c:v>
                </c:pt>
                <c:pt idx="712">
                  <c:v>30068</c:v>
                </c:pt>
                <c:pt idx="713">
                  <c:v>30069</c:v>
                </c:pt>
                <c:pt idx="714">
                  <c:v>30070</c:v>
                </c:pt>
                <c:pt idx="715">
                  <c:v>30071</c:v>
                </c:pt>
                <c:pt idx="716">
                  <c:v>30074</c:v>
                </c:pt>
                <c:pt idx="717">
                  <c:v>30075</c:v>
                </c:pt>
                <c:pt idx="718">
                  <c:v>30076</c:v>
                </c:pt>
                <c:pt idx="719">
                  <c:v>30077</c:v>
                </c:pt>
                <c:pt idx="720">
                  <c:v>30078</c:v>
                </c:pt>
                <c:pt idx="721">
                  <c:v>30081</c:v>
                </c:pt>
                <c:pt idx="722">
                  <c:v>30082</c:v>
                </c:pt>
                <c:pt idx="723">
                  <c:v>30083</c:v>
                </c:pt>
                <c:pt idx="724">
                  <c:v>30084</c:v>
                </c:pt>
                <c:pt idx="725">
                  <c:v>30085</c:v>
                </c:pt>
                <c:pt idx="726">
                  <c:v>30088</c:v>
                </c:pt>
                <c:pt idx="727">
                  <c:v>30089</c:v>
                </c:pt>
                <c:pt idx="728">
                  <c:v>30090</c:v>
                </c:pt>
                <c:pt idx="729">
                  <c:v>30091</c:v>
                </c:pt>
                <c:pt idx="730">
                  <c:v>30092</c:v>
                </c:pt>
                <c:pt idx="731">
                  <c:v>30095</c:v>
                </c:pt>
                <c:pt idx="732">
                  <c:v>30096</c:v>
                </c:pt>
                <c:pt idx="733">
                  <c:v>30097</c:v>
                </c:pt>
                <c:pt idx="734">
                  <c:v>30098</c:v>
                </c:pt>
                <c:pt idx="735">
                  <c:v>30099</c:v>
                </c:pt>
                <c:pt idx="736">
                  <c:v>30103</c:v>
                </c:pt>
                <c:pt idx="737">
                  <c:v>30104</c:v>
                </c:pt>
                <c:pt idx="738">
                  <c:v>30105</c:v>
                </c:pt>
                <c:pt idx="739">
                  <c:v>30106</c:v>
                </c:pt>
                <c:pt idx="740">
                  <c:v>30109</c:v>
                </c:pt>
                <c:pt idx="741">
                  <c:v>30110</c:v>
                </c:pt>
                <c:pt idx="742">
                  <c:v>30111</c:v>
                </c:pt>
                <c:pt idx="743">
                  <c:v>30112</c:v>
                </c:pt>
                <c:pt idx="744">
                  <c:v>30113</c:v>
                </c:pt>
                <c:pt idx="745">
                  <c:v>30116</c:v>
                </c:pt>
                <c:pt idx="746">
                  <c:v>30117</c:v>
                </c:pt>
                <c:pt idx="747">
                  <c:v>30118</c:v>
                </c:pt>
                <c:pt idx="748">
                  <c:v>30119</c:v>
                </c:pt>
                <c:pt idx="749">
                  <c:v>30120</c:v>
                </c:pt>
                <c:pt idx="750">
                  <c:v>30123</c:v>
                </c:pt>
                <c:pt idx="751">
                  <c:v>30124</c:v>
                </c:pt>
                <c:pt idx="752">
                  <c:v>30125</c:v>
                </c:pt>
                <c:pt idx="753">
                  <c:v>30126</c:v>
                </c:pt>
                <c:pt idx="754">
                  <c:v>30127</c:v>
                </c:pt>
                <c:pt idx="755">
                  <c:v>30130</c:v>
                </c:pt>
                <c:pt idx="756">
                  <c:v>30131</c:v>
                </c:pt>
                <c:pt idx="757">
                  <c:v>30132</c:v>
                </c:pt>
                <c:pt idx="758">
                  <c:v>30133</c:v>
                </c:pt>
                <c:pt idx="759">
                  <c:v>30134</c:v>
                </c:pt>
                <c:pt idx="760">
                  <c:v>30138</c:v>
                </c:pt>
                <c:pt idx="761">
                  <c:v>30139</c:v>
                </c:pt>
                <c:pt idx="762">
                  <c:v>30140</c:v>
                </c:pt>
                <c:pt idx="763">
                  <c:v>30141</c:v>
                </c:pt>
                <c:pt idx="764">
                  <c:v>30144</c:v>
                </c:pt>
                <c:pt idx="765">
                  <c:v>30145</c:v>
                </c:pt>
                <c:pt idx="766">
                  <c:v>30146</c:v>
                </c:pt>
                <c:pt idx="767">
                  <c:v>30147</c:v>
                </c:pt>
                <c:pt idx="768">
                  <c:v>30148</c:v>
                </c:pt>
                <c:pt idx="769">
                  <c:v>30151</c:v>
                </c:pt>
                <c:pt idx="770">
                  <c:v>30152</c:v>
                </c:pt>
                <c:pt idx="771">
                  <c:v>30153</c:v>
                </c:pt>
                <c:pt idx="772">
                  <c:v>30154</c:v>
                </c:pt>
                <c:pt idx="773">
                  <c:v>30155</c:v>
                </c:pt>
                <c:pt idx="774">
                  <c:v>30158</c:v>
                </c:pt>
                <c:pt idx="775">
                  <c:v>30159</c:v>
                </c:pt>
                <c:pt idx="776">
                  <c:v>30160</c:v>
                </c:pt>
                <c:pt idx="777">
                  <c:v>30161</c:v>
                </c:pt>
                <c:pt idx="778">
                  <c:v>30162</c:v>
                </c:pt>
                <c:pt idx="779">
                  <c:v>30165</c:v>
                </c:pt>
                <c:pt idx="780">
                  <c:v>30166</c:v>
                </c:pt>
                <c:pt idx="781">
                  <c:v>30167</c:v>
                </c:pt>
                <c:pt idx="782">
                  <c:v>30168</c:v>
                </c:pt>
                <c:pt idx="783">
                  <c:v>30169</c:v>
                </c:pt>
                <c:pt idx="784">
                  <c:v>30172</c:v>
                </c:pt>
                <c:pt idx="785">
                  <c:v>30173</c:v>
                </c:pt>
                <c:pt idx="786">
                  <c:v>30174</c:v>
                </c:pt>
                <c:pt idx="787">
                  <c:v>30175</c:v>
                </c:pt>
                <c:pt idx="788">
                  <c:v>30176</c:v>
                </c:pt>
                <c:pt idx="789">
                  <c:v>30179</c:v>
                </c:pt>
                <c:pt idx="790">
                  <c:v>30180</c:v>
                </c:pt>
                <c:pt idx="791">
                  <c:v>30181</c:v>
                </c:pt>
                <c:pt idx="792">
                  <c:v>30182</c:v>
                </c:pt>
                <c:pt idx="793">
                  <c:v>30183</c:v>
                </c:pt>
                <c:pt idx="794">
                  <c:v>30186</c:v>
                </c:pt>
                <c:pt idx="795">
                  <c:v>30187</c:v>
                </c:pt>
                <c:pt idx="796">
                  <c:v>30188</c:v>
                </c:pt>
                <c:pt idx="797">
                  <c:v>30189</c:v>
                </c:pt>
                <c:pt idx="798">
                  <c:v>30190</c:v>
                </c:pt>
                <c:pt idx="799">
                  <c:v>30193</c:v>
                </c:pt>
                <c:pt idx="800">
                  <c:v>30194</c:v>
                </c:pt>
                <c:pt idx="801">
                  <c:v>30195</c:v>
                </c:pt>
                <c:pt idx="802">
                  <c:v>30196</c:v>
                </c:pt>
                <c:pt idx="803">
                  <c:v>30197</c:v>
                </c:pt>
                <c:pt idx="804">
                  <c:v>30201</c:v>
                </c:pt>
                <c:pt idx="805">
                  <c:v>30202</c:v>
                </c:pt>
                <c:pt idx="806">
                  <c:v>30203</c:v>
                </c:pt>
                <c:pt idx="807">
                  <c:v>30204</c:v>
                </c:pt>
                <c:pt idx="808">
                  <c:v>30207</c:v>
                </c:pt>
                <c:pt idx="809">
                  <c:v>30208</c:v>
                </c:pt>
                <c:pt idx="810">
                  <c:v>30209</c:v>
                </c:pt>
                <c:pt idx="811">
                  <c:v>30210</c:v>
                </c:pt>
                <c:pt idx="812">
                  <c:v>30211</c:v>
                </c:pt>
                <c:pt idx="813">
                  <c:v>30214</c:v>
                </c:pt>
                <c:pt idx="814">
                  <c:v>30215</c:v>
                </c:pt>
                <c:pt idx="815">
                  <c:v>30216</c:v>
                </c:pt>
                <c:pt idx="816">
                  <c:v>30217</c:v>
                </c:pt>
                <c:pt idx="817">
                  <c:v>30218</c:v>
                </c:pt>
                <c:pt idx="818">
                  <c:v>30221</c:v>
                </c:pt>
                <c:pt idx="819">
                  <c:v>30222</c:v>
                </c:pt>
                <c:pt idx="820">
                  <c:v>30223</c:v>
                </c:pt>
                <c:pt idx="821">
                  <c:v>30224</c:v>
                </c:pt>
                <c:pt idx="822">
                  <c:v>30225</c:v>
                </c:pt>
                <c:pt idx="823">
                  <c:v>30228</c:v>
                </c:pt>
                <c:pt idx="824">
                  <c:v>30229</c:v>
                </c:pt>
                <c:pt idx="825">
                  <c:v>30230</c:v>
                </c:pt>
                <c:pt idx="826">
                  <c:v>30231</c:v>
                </c:pt>
                <c:pt idx="827">
                  <c:v>30232</c:v>
                </c:pt>
                <c:pt idx="828">
                  <c:v>30235</c:v>
                </c:pt>
                <c:pt idx="829">
                  <c:v>30236</c:v>
                </c:pt>
                <c:pt idx="830">
                  <c:v>30237</c:v>
                </c:pt>
                <c:pt idx="831">
                  <c:v>30238</c:v>
                </c:pt>
                <c:pt idx="832">
                  <c:v>30239</c:v>
                </c:pt>
                <c:pt idx="833">
                  <c:v>30242</c:v>
                </c:pt>
                <c:pt idx="834">
                  <c:v>30243</c:v>
                </c:pt>
                <c:pt idx="835">
                  <c:v>30244</c:v>
                </c:pt>
                <c:pt idx="836">
                  <c:v>30245</c:v>
                </c:pt>
                <c:pt idx="837">
                  <c:v>30246</c:v>
                </c:pt>
                <c:pt idx="838">
                  <c:v>30249</c:v>
                </c:pt>
                <c:pt idx="839">
                  <c:v>30250</c:v>
                </c:pt>
                <c:pt idx="840">
                  <c:v>30251</c:v>
                </c:pt>
                <c:pt idx="841">
                  <c:v>30252</c:v>
                </c:pt>
                <c:pt idx="842">
                  <c:v>30253</c:v>
                </c:pt>
                <c:pt idx="843">
                  <c:v>30256</c:v>
                </c:pt>
                <c:pt idx="844">
                  <c:v>30257</c:v>
                </c:pt>
                <c:pt idx="845">
                  <c:v>30258</c:v>
                </c:pt>
                <c:pt idx="846">
                  <c:v>30259</c:v>
                </c:pt>
                <c:pt idx="847">
                  <c:v>30260</c:v>
                </c:pt>
                <c:pt idx="848">
                  <c:v>30263</c:v>
                </c:pt>
                <c:pt idx="849">
                  <c:v>30264</c:v>
                </c:pt>
                <c:pt idx="850">
                  <c:v>30265</c:v>
                </c:pt>
                <c:pt idx="851">
                  <c:v>30266</c:v>
                </c:pt>
                <c:pt idx="852">
                  <c:v>30267</c:v>
                </c:pt>
                <c:pt idx="853">
                  <c:v>30270</c:v>
                </c:pt>
                <c:pt idx="854">
                  <c:v>30271</c:v>
                </c:pt>
                <c:pt idx="855">
                  <c:v>30272</c:v>
                </c:pt>
                <c:pt idx="856">
                  <c:v>30273</c:v>
                </c:pt>
                <c:pt idx="857">
                  <c:v>30274</c:v>
                </c:pt>
                <c:pt idx="858">
                  <c:v>30277</c:v>
                </c:pt>
                <c:pt idx="859">
                  <c:v>30278</c:v>
                </c:pt>
                <c:pt idx="860">
                  <c:v>30279</c:v>
                </c:pt>
                <c:pt idx="861">
                  <c:v>30281</c:v>
                </c:pt>
                <c:pt idx="862">
                  <c:v>30284</c:v>
                </c:pt>
                <c:pt idx="863">
                  <c:v>30285</c:v>
                </c:pt>
                <c:pt idx="864">
                  <c:v>30286</c:v>
                </c:pt>
                <c:pt idx="865">
                  <c:v>30287</c:v>
                </c:pt>
                <c:pt idx="866">
                  <c:v>30288</c:v>
                </c:pt>
                <c:pt idx="867">
                  <c:v>30291</c:v>
                </c:pt>
                <c:pt idx="868">
                  <c:v>30292</c:v>
                </c:pt>
                <c:pt idx="869">
                  <c:v>30293</c:v>
                </c:pt>
                <c:pt idx="870">
                  <c:v>30294</c:v>
                </c:pt>
                <c:pt idx="871">
                  <c:v>30295</c:v>
                </c:pt>
                <c:pt idx="872">
                  <c:v>30298</c:v>
                </c:pt>
                <c:pt idx="873">
                  <c:v>30299</c:v>
                </c:pt>
                <c:pt idx="874">
                  <c:v>30300</c:v>
                </c:pt>
                <c:pt idx="875">
                  <c:v>30301</c:v>
                </c:pt>
                <c:pt idx="876">
                  <c:v>30302</c:v>
                </c:pt>
                <c:pt idx="877">
                  <c:v>30305</c:v>
                </c:pt>
                <c:pt idx="878">
                  <c:v>30306</c:v>
                </c:pt>
                <c:pt idx="879">
                  <c:v>30307</c:v>
                </c:pt>
                <c:pt idx="880">
                  <c:v>30308</c:v>
                </c:pt>
                <c:pt idx="881">
                  <c:v>30312</c:v>
                </c:pt>
                <c:pt idx="882">
                  <c:v>30313</c:v>
                </c:pt>
                <c:pt idx="883">
                  <c:v>30314</c:v>
                </c:pt>
                <c:pt idx="884">
                  <c:v>30315</c:v>
                </c:pt>
                <c:pt idx="885">
                  <c:v>30316</c:v>
                </c:pt>
                <c:pt idx="886">
                  <c:v>30319</c:v>
                </c:pt>
                <c:pt idx="887">
                  <c:v>30320</c:v>
                </c:pt>
                <c:pt idx="888">
                  <c:v>30321</c:v>
                </c:pt>
                <c:pt idx="889">
                  <c:v>30322</c:v>
                </c:pt>
                <c:pt idx="890">
                  <c:v>30323</c:v>
                </c:pt>
                <c:pt idx="891">
                  <c:v>30326</c:v>
                </c:pt>
                <c:pt idx="892">
                  <c:v>30327</c:v>
                </c:pt>
                <c:pt idx="893">
                  <c:v>30328</c:v>
                </c:pt>
                <c:pt idx="894">
                  <c:v>30329</c:v>
                </c:pt>
                <c:pt idx="895">
                  <c:v>30330</c:v>
                </c:pt>
                <c:pt idx="896">
                  <c:v>30333</c:v>
                </c:pt>
                <c:pt idx="897">
                  <c:v>30334</c:v>
                </c:pt>
                <c:pt idx="898">
                  <c:v>30335</c:v>
                </c:pt>
                <c:pt idx="899">
                  <c:v>30336</c:v>
                </c:pt>
                <c:pt idx="900">
                  <c:v>30337</c:v>
                </c:pt>
                <c:pt idx="901">
                  <c:v>30340</c:v>
                </c:pt>
                <c:pt idx="902">
                  <c:v>30341</c:v>
                </c:pt>
                <c:pt idx="903">
                  <c:v>30342</c:v>
                </c:pt>
                <c:pt idx="904">
                  <c:v>30343</c:v>
                </c:pt>
                <c:pt idx="905">
                  <c:v>30344</c:v>
                </c:pt>
                <c:pt idx="906">
                  <c:v>30347</c:v>
                </c:pt>
                <c:pt idx="907">
                  <c:v>30348</c:v>
                </c:pt>
                <c:pt idx="908">
                  <c:v>30349</c:v>
                </c:pt>
                <c:pt idx="909">
                  <c:v>30350</c:v>
                </c:pt>
                <c:pt idx="910">
                  <c:v>30351</c:v>
                </c:pt>
                <c:pt idx="911">
                  <c:v>30354</c:v>
                </c:pt>
                <c:pt idx="912">
                  <c:v>30355</c:v>
                </c:pt>
                <c:pt idx="913">
                  <c:v>30356</c:v>
                </c:pt>
                <c:pt idx="914">
                  <c:v>30357</c:v>
                </c:pt>
                <c:pt idx="915">
                  <c:v>30358</c:v>
                </c:pt>
                <c:pt idx="916">
                  <c:v>30361</c:v>
                </c:pt>
                <c:pt idx="917">
                  <c:v>30362</c:v>
                </c:pt>
                <c:pt idx="918">
                  <c:v>30363</c:v>
                </c:pt>
                <c:pt idx="919">
                  <c:v>30364</c:v>
                </c:pt>
                <c:pt idx="920">
                  <c:v>30365</c:v>
                </c:pt>
                <c:pt idx="921">
                  <c:v>30369</c:v>
                </c:pt>
                <c:pt idx="922">
                  <c:v>30370</c:v>
                </c:pt>
                <c:pt idx="923">
                  <c:v>30371</c:v>
                </c:pt>
                <c:pt idx="924">
                  <c:v>30372</c:v>
                </c:pt>
                <c:pt idx="925">
                  <c:v>30375</c:v>
                </c:pt>
                <c:pt idx="926">
                  <c:v>30376</c:v>
                </c:pt>
                <c:pt idx="927">
                  <c:v>30377</c:v>
                </c:pt>
                <c:pt idx="928">
                  <c:v>30378</c:v>
                </c:pt>
                <c:pt idx="929">
                  <c:v>30379</c:v>
                </c:pt>
                <c:pt idx="930">
                  <c:v>30382</c:v>
                </c:pt>
                <c:pt idx="931">
                  <c:v>30383</c:v>
                </c:pt>
                <c:pt idx="932">
                  <c:v>30384</c:v>
                </c:pt>
                <c:pt idx="933">
                  <c:v>30385</c:v>
                </c:pt>
                <c:pt idx="934">
                  <c:v>30386</c:v>
                </c:pt>
                <c:pt idx="935">
                  <c:v>30389</c:v>
                </c:pt>
                <c:pt idx="936">
                  <c:v>30390</c:v>
                </c:pt>
                <c:pt idx="937">
                  <c:v>30391</c:v>
                </c:pt>
                <c:pt idx="938">
                  <c:v>30392</c:v>
                </c:pt>
                <c:pt idx="939">
                  <c:v>30393</c:v>
                </c:pt>
                <c:pt idx="940">
                  <c:v>30396</c:v>
                </c:pt>
                <c:pt idx="941">
                  <c:v>30397</c:v>
                </c:pt>
                <c:pt idx="942">
                  <c:v>30398</c:v>
                </c:pt>
                <c:pt idx="943">
                  <c:v>30399</c:v>
                </c:pt>
                <c:pt idx="944">
                  <c:v>30400</c:v>
                </c:pt>
                <c:pt idx="945">
                  <c:v>30403</c:v>
                </c:pt>
                <c:pt idx="946">
                  <c:v>30404</c:v>
                </c:pt>
                <c:pt idx="947">
                  <c:v>30405</c:v>
                </c:pt>
                <c:pt idx="948">
                  <c:v>30406</c:v>
                </c:pt>
                <c:pt idx="949">
                  <c:v>30410</c:v>
                </c:pt>
                <c:pt idx="950">
                  <c:v>30411</c:v>
                </c:pt>
                <c:pt idx="951">
                  <c:v>30412</c:v>
                </c:pt>
                <c:pt idx="952">
                  <c:v>30413</c:v>
                </c:pt>
                <c:pt idx="953">
                  <c:v>30414</c:v>
                </c:pt>
                <c:pt idx="954">
                  <c:v>30417</c:v>
                </c:pt>
                <c:pt idx="955">
                  <c:v>30418</c:v>
                </c:pt>
                <c:pt idx="956">
                  <c:v>30419</c:v>
                </c:pt>
                <c:pt idx="957">
                  <c:v>30420</c:v>
                </c:pt>
                <c:pt idx="958">
                  <c:v>30421</c:v>
                </c:pt>
                <c:pt idx="959">
                  <c:v>30424</c:v>
                </c:pt>
                <c:pt idx="960">
                  <c:v>30425</c:v>
                </c:pt>
                <c:pt idx="961">
                  <c:v>30426</c:v>
                </c:pt>
                <c:pt idx="962">
                  <c:v>30427</c:v>
                </c:pt>
                <c:pt idx="963">
                  <c:v>30428</c:v>
                </c:pt>
                <c:pt idx="964">
                  <c:v>30431</c:v>
                </c:pt>
                <c:pt idx="965">
                  <c:v>30432</c:v>
                </c:pt>
                <c:pt idx="966">
                  <c:v>30433</c:v>
                </c:pt>
                <c:pt idx="967">
                  <c:v>30434</c:v>
                </c:pt>
                <c:pt idx="968">
                  <c:v>30435</c:v>
                </c:pt>
                <c:pt idx="969">
                  <c:v>30438</c:v>
                </c:pt>
                <c:pt idx="970">
                  <c:v>30439</c:v>
                </c:pt>
                <c:pt idx="971">
                  <c:v>30440</c:v>
                </c:pt>
                <c:pt idx="972">
                  <c:v>30441</c:v>
                </c:pt>
                <c:pt idx="973">
                  <c:v>30442</c:v>
                </c:pt>
                <c:pt idx="974">
                  <c:v>30445</c:v>
                </c:pt>
                <c:pt idx="975">
                  <c:v>30446</c:v>
                </c:pt>
                <c:pt idx="976">
                  <c:v>30447</c:v>
                </c:pt>
                <c:pt idx="977">
                  <c:v>30448</c:v>
                </c:pt>
                <c:pt idx="978">
                  <c:v>30449</c:v>
                </c:pt>
                <c:pt idx="979">
                  <c:v>30452</c:v>
                </c:pt>
                <c:pt idx="980">
                  <c:v>30453</c:v>
                </c:pt>
                <c:pt idx="981">
                  <c:v>30454</c:v>
                </c:pt>
                <c:pt idx="982">
                  <c:v>30455</c:v>
                </c:pt>
                <c:pt idx="983">
                  <c:v>30456</c:v>
                </c:pt>
                <c:pt idx="984">
                  <c:v>30459</c:v>
                </c:pt>
                <c:pt idx="985">
                  <c:v>30460</c:v>
                </c:pt>
                <c:pt idx="986">
                  <c:v>30461</c:v>
                </c:pt>
                <c:pt idx="987">
                  <c:v>30462</c:v>
                </c:pt>
                <c:pt idx="988">
                  <c:v>30463</c:v>
                </c:pt>
                <c:pt idx="989">
                  <c:v>30467</c:v>
                </c:pt>
                <c:pt idx="990">
                  <c:v>30468</c:v>
                </c:pt>
                <c:pt idx="991">
                  <c:v>30469</c:v>
                </c:pt>
                <c:pt idx="992">
                  <c:v>30470</c:v>
                </c:pt>
                <c:pt idx="993">
                  <c:v>30473</c:v>
                </c:pt>
                <c:pt idx="994">
                  <c:v>30474</c:v>
                </c:pt>
                <c:pt idx="995">
                  <c:v>30475</c:v>
                </c:pt>
                <c:pt idx="996">
                  <c:v>30476</c:v>
                </c:pt>
                <c:pt idx="997">
                  <c:v>30477</c:v>
                </c:pt>
                <c:pt idx="998">
                  <c:v>30480</c:v>
                </c:pt>
                <c:pt idx="999">
                  <c:v>30481</c:v>
                </c:pt>
                <c:pt idx="1000">
                  <c:v>30482</c:v>
                </c:pt>
                <c:pt idx="1001">
                  <c:v>30483</c:v>
                </c:pt>
                <c:pt idx="1002">
                  <c:v>30484</c:v>
                </c:pt>
                <c:pt idx="1003">
                  <c:v>30487</c:v>
                </c:pt>
                <c:pt idx="1004">
                  <c:v>30488</c:v>
                </c:pt>
                <c:pt idx="1005">
                  <c:v>30489</c:v>
                </c:pt>
                <c:pt idx="1006">
                  <c:v>30490</c:v>
                </c:pt>
                <c:pt idx="1007">
                  <c:v>30491</c:v>
                </c:pt>
                <c:pt idx="1008">
                  <c:v>30494</c:v>
                </c:pt>
                <c:pt idx="1009">
                  <c:v>30495</c:v>
                </c:pt>
                <c:pt idx="1010">
                  <c:v>30496</c:v>
                </c:pt>
                <c:pt idx="1011">
                  <c:v>30497</c:v>
                </c:pt>
                <c:pt idx="1012">
                  <c:v>30498</c:v>
                </c:pt>
                <c:pt idx="1013">
                  <c:v>30502</c:v>
                </c:pt>
                <c:pt idx="1014">
                  <c:v>30503</c:v>
                </c:pt>
                <c:pt idx="1015">
                  <c:v>30504</c:v>
                </c:pt>
                <c:pt idx="1016">
                  <c:v>30505</c:v>
                </c:pt>
                <c:pt idx="1017">
                  <c:v>30508</c:v>
                </c:pt>
                <c:pt idx="1018">
                  <c:v>30509</c:v>
                </c:pt>
                <c:pt idx="1019">
                  <c:v>30510</c:v>
                </c:pt>
                <c:pt idx="1020">
                  <c:v>30511</c:v>
                </c:pt>
                <c:pt idx="1021">
                  <c:v>30512</c:v>
                </c:pt>
                <c:pt idx="1022">
                  <c:v>30515</c:v>
                </c:pt>
                <c:pt idx="1023">
                  <c:v>30516</c:v>
                </c:pt>
                <c:pt idx="1024">
                  <c:v>30517</c:v>
                </c:pt>
                <c:pt idx="1025">
                  <c:v>30518</c:v>
                </c:pt>
                <c:pt idx="1026">
                  <c:v>30519</c:v>
                </c:pt>
                <c:pt idx="1027">
                  <c:v>30522</c:v>
                </c:pt>
                <c:pt idx="1028">
                  <c:v>30523</c:v>
                </c:pt>
                <c:pt idx="1029">
                  <c:v>30524</c:v>
                </c:pt>
                <c:pt idx="1030">
                  <c:v>30525</c:v>
                </c:pt>
                <c:pt idx="1031">
                  <c:v>30526</c:v>
                </c:pt>
                <c:pt idx="1032">
                  <c:v>30529</c:v>
                </c:pt>
                <c:pt idx="1033">
                  <c:v>30530</c:v>
                </c:pt>
                <c:pt idx="1034">
                  <c:v>30531</c:v>
                </c:pt>
                <c:pt idx="1035">
                  <c:v>30532</c:v>
                </c:pt>
                <c:pt idx="1036">
                  <c:v>30533</c:v>
                </c:pt>
                <c:pt idx="1037">
                  <c:v>30536</c:v>
                </c:pt>
                <c:pt idx="1038">
                  <c:v>30537</c:v>
                </c:pt>
                <c:pt idx="1039">
                  <c:v>30538</c:v>
                </c:pt>
                <c:pt idx="1040">
                  <c:v>30539</c:v>
                </c:pt>
                <c:pt idx="1041">
                  <c:v>30540</c:v>
                </c:pt>
                <c:pt idx="1042">
                  <c:v>30543</c:v>
                </c:pt>
                <c:pt idx="1043">
                  <c:v>30544</c:v>
                </c:pt>
                <c:pt idx="1044">
                  <c:v>30545</c:v>
                </c:pt>
                <c:pt idx="1045">
                  <c:v>30546</c:v>
                </c:pt>
                <c:pt idx="1046">
                  <c:v>30547</c:v>
                </c:pt>
                <c:pt idx="1047">
                  <c:v>30550</c:v>
                </c:pt>
                <c:pt idx="1048">
                  <c:v>30551</c:v>
                </c:pt>
                <c:pt idx="1049">
                  <c:v>30552</c:v>
                </c:pt>
                <c:pt idx="1050">
                  <c:v>30553</c:v>
                </c:pt>
                <c:pt idx="1051">
                  <c:v>30554</c:v>
                </c:pt>
                <c:pt idx="1052">
                  <c:v>30557</c:v>
                </c:pt>
                <c:pt idx="1053">
                  <c:v>30558</c:v>
                </c:pt>
                <c:pt idx="1054">
                  <c:v>30559</c:v>
                </c:pt>
                <c:pt idx="1055">
                  <c:v>30560</c:v>
                </c:pt>
                <c:pt idx="1056">
                  <c:v>30561</c:v>
                </c:pt>
                <c:pt idx="1057">
                  <c:v>30565</c:v>
                </c:pt>
                <c:pt idx="1058">
                  <c:v>30566</c:v>
                </c:pt>
                <c:pt idx="1059">
                  <c:v>30567</c:v>
                </c:pt>
                <c:pt idx="1060">
                  <c:v>30568</c:v>
                </c:pt>
                <c:pt idx="1061">
                  <c:v>30571</c:v>
                </c:pt>
                <c:pt idx="1062">
                  <c:v>30572</c:v>
                </c:pt>
                <c:pt idx="1063">
                  <c:v>30573</c:v>
                </c:pt>
                <c:pt idx="1064">
                  <c:v>30574</c:v>
                </c:pt>
                <c:pt idx="1065">
                  <c:v>30575</c:v>
                </c:pt>
                <c:pt idx="1066">
                  <c:v>30578</c:v>
                </c:pt>
                <c:pt idx="1067">
                  <c:v>30579</c:v>
                </c:pt>
                <c:pt idx="1068">
                  <c:v>30580</c:v>
                </c:pt>
                <c:pt idx="1069">
                  <c:v>30581</c:v>
                </c:pt>
                <c:pt idx="1070">
                  <c:v>30582</c:v>
                </c:pt>
                <c:pt idx="1071">
                  <c:v>30585</c:v>
                </c:pt>
                <c:pt idx="1072">
                  <c:v>30586</c:v>
                </c:pt>
                <c:pt idx="1073">
                  <c:v>30587</c:v>
                </c:pt>
                <c:pt idx="1074">
                  <c:v>30588</c:v>
                </c:pt>
                <c:pt idx="1075">
                  <c:v>30589</c:v>
                </c:pt>
                <c:pt idx="1076">
                  <c:v>30592</c:v>
                </c:pt>
                <c:pt idx="1077">
                  <c:v>30593</c:v>
                </c:pt>
                <c:pt idx="1078">
                  <c:v>30594</c:v>
                </c:pt>
                <c:pt idx="1079">
                  <c:v>30595</c:v>
                </c:pt>
                <c:pt idx="1080">
                  <c:v>30596</c:v>
                </c:pt>
                <c:pt idx="1081">
                  <c:v>30599</c:v>
                </c:pt>
                <c:pt idx="1082">
                  <c:v>30600</c:v>
                </c:pt>
                <c:pt idx="1083">
                  <c:v>30601</c:v>
                </c:pt>
                <c:pt idx="1084">
                  <c:v>30602</c:v>
                </c:pt>
                <c:pt idx="1085">
                  <c:v>30603</c:v>
                </c:pt>
                <c:pt idx="1086">
                  <c:v>30606</c:v>
                </c:pt>
                <c:pt idx="1087">
                  <c:v>30607</c:v>
                </c:pt>
                <c:pt idx="1088">
                  <c:v>30608</c:v>
                </c:pt>
                <c:pt idx="1089">
                  <c:v>30609</c:v>
                </c:pt>
                <c:pt idx="1090">
                  <c:v>30610</c:v>
                </c:pt>
                <c:pt idx="1091">
                  <c:v>30613</c:v>
                </c:pt>
                <c:pt idx="1092">
                  <c:v>30614</c:v>
                </c:pt>
                <c:pt idx="1093">
                  <c:v>30615</c:v>
                </c:pt>
                <c:pt idx="1094">
                  <c:v>30616</c:v>
                </c:pt>
                <c:pt idx="1095">
                  <c:v>30617</c:v>
                </c:pt>
                <c:pt idx="1096">
                  <c:v>30620</c:v>
                </c:pt>
                <c:pt idx="1097">
                  <c:v>30621</c:v>
                </c:pt>
                <c:pt idx="1098">
                  <c:v>30622</c:v>
                </c:pt>
                <c:pt idx="1099">
                  <c:v>30623</c:v>
                </c:pt>
                <c:pt idx="1100">
                  <c:v>30624</c:v>
                </c:pt>
                <c:pt idx="1101">
                  <c:v>30627</c:v>
                </c:pt>
                <c:pt idx="1102">
                  <c:v>30628</c:v>
                </c:pt>
                <c:pt idx="1103">
                  <c:v>30629</c:v>
                </c:pt>
                <c:pt idx="1104">
                  <c:v>30630</c:v>
                </c:pt>
                <c:pt idx="1105">
                  <c:v>30631</c:v>
                </c:pt>
                <c:pt idx="1106">
                  <c:v>30634</c:v>
                </c:pt>
                <c:pt idx="1107">
                  <c:v>30635</c:v>
                </c:pt>
                <c:pt idx="1108">
                  <c:v>30636</c:v>
                </c:pt>
                <c:pt idx="1109">
                  <c:v>30637</c:v>
                </c:pt>
                <c:pt idx="1110">
                  <c:v>30638</c:v>
                </c:pt>
                <c:pt idx="1111">
                  <c:v>30641</c:v>
                </c:pt>
                <c:pt idx="1112">
                  <c:v>30642</c:v>
                </c:pt>
                <c:pt idx="1113">
                  <c:v>30643</c:v>
                </c:pt>
                <c:pt idx="1114">
                  <c:v>30645</c:v>
                </c:pt>
                <c:pt idx="1115">
                  <c:v>30648</c:v>
                </c:pt>
                <c:pt idx="1116">
                  <c:v>30649</c:v>
                </c:pt>
                <c:pt idx="1117">
                  <c:v>30650</c:v>
                </c:pt>
                <c:pt idx="1118">
                  <c:v>30651</c:v>
                </c:pt>
                <c:pt idx="1119">
                  <c:v>30652</c:v>
                </c:pt>
                <c:pt idx="1120">
                  <c:v>30655</c:v>
                </c:pt>
                <c:pt idx="1121">
                  <c:v>30656</c:v>
                </c:pt>
                <c:pt idx="1122">
                  <c:v>30657</c:v>
                </c:pt>
                <c:pt idx="1123">
                  <c:v>30658</c:v>
                </c:pt>
                <c:pt idx="1124">
                  <c:v>30659</c:v>
                </c:pt>
                <c:pt idx="1125">
                  <c:v>30662</c:v>
                </c:pt>
                <c:pt idx="1126">
                  <c:v>30663</c:v>
                </c:pt>
                <c:pt idx="1127">
                  <c:v>30664</c:v>
                </c:pt>
                <c:pt idx="1128">
                  <c:v>30665</c:v>
                </c:pt>
                <c:pt idx="1129">
                  <c:v>30666</c:v>
                </c:pt>
                <c:pt idx="1130">
                  <c:v>30669</c:v>
                </c:pt>
                <c:pt idx="1131">
                  <c:v>30670</c:v>
                </c:pt>
                <c:pt idx="1132">
                  <c:v>30671</c:v>
                </c:pt>
                <c:pt idx="1133">
                  <c:v>30672</c:v>
                </c:pt>
                <c:pt idx="1134">
                  <c:v>30673</c:v>
                </c:pt>
                <c:pt idx="1135">
                  <c:v>30677</c:v>
                </c:pt>
                <c:pt idx="1136">
                  <c:v>30678</c:v>
                </c:pt>
                <c:pt idx="1137">
                  <c:v>30679</c:v>
                </c:pt>
                <c:pt idx="1138">
                  <c:v>30680</c:v>
                </c:pt>
                <c:pt idx="1139">
                  <c:v>30684</c:v>
                </c:pt>
                <c:pt idx="1140">
                  <c:v>30685</c:v>
                </c:pt>
                <c:pt idx="1141">
                  <c:v>30686</c:v>
                </c:pt>
                <c:pt idx="1142">
                  <c:v>30687</c:v>
                </c:pt>
                <c:pt idx="1143">
                  <c:v>30690</c:v>
                </c:pt>
                <c:pt idx="1144">
                  <c:v>30691</c:v>
                </c:pt>
                <c:pt idx="1145">
                  <c:v>30692</c:v>
                </c:pt>
                <c:pt idx="1146">
                  <c:v>30693</c:v>
                </c:pt>
                <c:pt idx="1147">
                  <c:v>30694</c:v>
                </c:pt>
                <c:pt idx="1148">
                  <c:v>30697</c:v>
                </c:pt>
                <c:pt idx="1149">
                  <c:v>30698</c:v>
                </c:pt>
                <c:pt idx="1150">
                  <c:v>30699</c:v>
                </c:pt>
                <c:pt idx="1151">
                  <c:v>30700</c:v>
                </c:pt>
                <c:pt idx="1152">
                  <c:v>30701</c:v>
                </c:pt>
                <c:pt idx="1153">
                  <c:v>30704</c:v>
                </c:pt>
                <c:pt idx="1154">
                  <c:v>30705</c:v>
                </c:pt>
                <c:pt idx="1155">
                  <c:v>30706</c:v>
                </c:pt>
                <c:pt idx="1156">
                  <c:v>30707</c:v>
                </c:pt>
                <c:pt idx="1157">
                  <c:v>30708</c:v>
                </c:pt>
                <c:pt idx="1158">
                  <c:v>30711</c:v>
                </c:pt>
                <c:pt idx="1159">
                  <c:v>30712</c:v>
                </c:pt>
                <c:pt idx="1160">
                  <c:v>30713</c:v>
                </c:pt>
                <c:pt idx="1161">
                  <c:v>30714</c:v>
                </c:pt>
                <c:pt idx="1162">
                  <c:v>30715</c:v>
                </c:pt>
                <c:pt idx="1163">
                  <c:v>30718</c:v>
                </c:pt>
                <c:pt idx="1164">
                  <c:v>30719</c:v>
                </c:pt>
                <c:pt idx="1165">
                  <c:v>30720</c:v>
                </c:pt>
                <c:pt idx="1166">
                  <c:v>30721</c:v>
                </c:pt>
                <c:pt idx="1167">
                  <c:v>30722</c:v>
                </c:pt>
                <c:pt idx="1168">
                  <c:v>30725</c:v>
                </c:pt>
                <c:pt idx="1169">
                  <c:v>30726</c:v>
                </c:pt>
                <c:pt idx="1170">
                  <c:v>30727</c:v>
                </c:pt>
                <c:pt idx="1171">
                  <c:v>30728</c:v>
                </c:pt>
                <c:pt idx="1172">
                  <c:v>30729</c:v>
                </c:pt>
                <c:pt idx="1173">
                  <c:v>30733</c:v>
                </c:pt>
                <c:pt idx="1174">
                  <c:v>30734</c:v>
                </c:pt>
                <c:pt idx="1175">
                  <c:v>30735</c:v>
                </c:pt>
                <c:pt idx="1176">
                  <c:v>30736</c:v>
                </c:pt>
                <c:pt idx="1177">
                  <c:v>30739</c:v>
                </c:pt>
                <c:pt idx="1178">
                  <c:v>30740</c:v>
                </c:pt>
                <c:pt idx="1179">
                  <c:v>30741</c:v>
                </c:pt>
                <c:pt idx="1180">
                  <c:v>30742</c:v>
                </c:pt>
                <c:pt idx="1181">
                  <c:v>30743</c:v>
                </c:pt>
                <c:pt idx="1182">
                  <c:v>30746</c:v>
                </c:pt>
                <c:pt idx="1183">
                  <c:v>30747</c:v>
                </c:pt>
                <c:pt idx="1184">
                  <c:v>30748</c:v>
                </c:pt>
                <c:pt idx="1185">
                  <c:v>30749</c:v>
                </c:pt>
                <c:pt idx="1186">
                  <c:v>30750</c:v>
                </c:pt>
                <c:pt idx="1187">
                  <c:v>30753</c:v>
                </c:pt>
                <c:pt idx="1188">
                  <c:v>30754</c:v>
                </c:pt>
                <c:pt idx="1189">
                  <c:v>30755</c:v>
                </c:pt>
                <c:pt idx="1190">
                  <c:v>30756</c:v>
                </c:pt>
                <c:pt idx="1191">
                  <c:v>30757</c:v>
                </c:pt>
                <c:pt idx="1192">
                  <c:v>30760</c:v>
                </c:pt>
                <c:pt idx="1193">
                  <c:v>30761</c:v>
                </c:pt>
                <c:pt idx="1194">
                  <c:v>30762</c:v>
                </c:pt>
                <c:pt idx="1195">
                  <c:v>30763</c:v>
                </c:pt>
                <c:pt idx="1196">
                  <c:v>30764</c:v>
                </c:pt>
                <c:pt idx="1197">
                  <c:v>30767</c:v>
                </c:pt>
                <c:pt idx="1198">
                  <c:v>30768</c:v>
                </c:pt>
                <c:pt idx="1199">
                  <c:v>30769</c:v>
                </c:pt>
                <c:pt idx="1200">
                  <c:v>30770</c:v>
                </c:pt>
                <c:pt idx="1201">
                  <c:v>30771</c:v>
                </c:pt>
                <c:pt idx="1202">
                  <c:v>30774</c:v>
                </c:pt>
                <c:pt idx="1203">
                  <c:v>30775</c:v>
                </c:pt>
                <c:pt idx="1204">
                  <c:v>30776</c:v>
                </c:pt>
                <c:pt idx="1205">
                  <c:v>30777</c:v>
                </c:pt>
                <c:pt idx="1206">
                  <c:v>30778</c:v>
                </c:pt>
                <c:pt idx="1207">
                  <c:v>30781</c:v>
                </c:pt>
                <c:pt idx="1208">
                  <c:v>30782</c:v>
                </c:pt>
                <c:pt idx="1209">
                  <c:v>30783</c:v>
                </c:pt>
                <c:pt idx="1210">
                  <c:v>30784</c:v>
                </c:pt>
                <c:pt idx="1211">
                  <c:v>30785</c:v>
                </c:pt>
                <c:pt idx="1212">
                  <c:v>30788</c:v>
                </c:pt>
                <c:pt idx="1213">
                  <c:v>30789</c:v>
                </c:pt>
                <c:pt idx="1214">
                  <c:v>30790</c:v>
                </c:pt>
                <c:pt idx="1215">
                  <c:v>30791</c:v>
                </c:pt>
                <c:pt idx="1216">
                  <c:v>30795</c:v>
                </c:pt>
                <c:pt idx="1217">
                  <c:v>30796</c:v>
                </c:pt>
                <c:pt idx="1218">
                  <c:v>30797</c:v>
                </c:pt>
                <c:pt idx="1219">
                  <c:v>30798</c:v>
                </c:pt>
                <c:pt idx="1220">
                  <c:v>30799</c:v>
                </c:pt>
                <c:pt idx="1221">
                  <c:v>30802</c:v>
                </c:pt>
                <c:pt idx="1222">
                  <c:v>30803</c:v>
                </c:pt>
                <c:pt idx="1223">
                  <c:v>30804</c:v>
                </c:pt>
                <c:pt idx="1224">
                  <c:v>30805</c:v>
                </c:pt>
                <c:pt idx="1225">
                  <c:v>30806</c:v>
                </c:pt>
                <c:pt idx="1226">
                  <c:v>30809</c:v>
                </c:pt>
                <c:pt idx="1227">
                  <c:v>30810</c:v>
                </c:pt>
                <c:pt idx="1228">
                  <c:v>30811</c:v>
                </c:pt>
                <c:pt idx="1229">
                  <c:v>30812</c:v>
                </c:pt>
                <c:pt idx="1230">
                  <c:v>30813</c:v>
                </c:pt>
                <c:pt idx="1231">
                  <c:v>30816</c:v>
                </c:pt>
                <c:pt idx="1232">
                  <c:v>30817</c:v>
                </c:pt>
                <c:pt idx="1233">
                  <c:v>30818</c:v>
                </c:pt>
                <c:pt idx="1234">
                  <c:v>30819</c:v>
                </c:pt>
                <c:pt idx="1235">
                  <c:v>30820</c:v>
                </c:pt>
                <c:pt idx="1236">
                  <c:v>30823</c:v>
                </c:pt>
                <c:pt idx="1237">
                  <c:v>30824</c:v>
                </c:pt>
                <c:pt idx="1238">
                  <c:v>30825</c:v>
                </c:pt>
                <c:pt idx="1239">
                  <c:v>30826</c:v>
                </c:pt>
                <c:pt idx="1240">
                  <c:v>30827</c:v>
                </c:pt>
                <c:pt idx="1241">
                  <c:v>30831</c:v>
                </c:pt>
                <c:pt idx="1242">
                  <c:v>30832</c:v>
                </c:pt>
                <c:pt idx="1243">
                  <c:v>30833</c:v>
                </c:pt>
                <c:pt idx="1244">
                  <c:v>30834</c:v>
                </c:pt>
                <c:pt idx="1245">
                  <c:v>30837</c:v>
                </c:pt>
                <c:pt idx="1246">
                  <c:v>30838</c:v>
                </c:pt>
                <c:pt idx="1247">
                  <c:v>30839</c:v>
                </c:pt>
                <c:pt idx="1248">
                  <c:v>30840</c:v>
                </c:pt>
                <c:pt idx="1249">
                  <c:v>30841</c:v>
                </c:pt>
                <c:pt idx="1250">
                  <c:v>30844</c:v>
                </c:pt>
                <c:pt idx="1251">
                  <c:v>30845</c:v>
                </c:pt>
                <c:pt idx="1252">
                  <c:v>30846</c:v>
                </c:pt>
                <c:pt idx="1253">
                  <c:v>30847</c:v>
                </c:pt>
                <c:pt idx="1254">
                  <c:v>30848</c:v>
                </c:pt>
                <c:pt idx="1255">
                  <c:v>30851</c:v>
                </c:pt>
                <c:pt idx="1256">
                  <c:v>30852</c:v>
                </c:pt>
                <c:pt idx="1257">
                  <c:v>30853</c:v>
                </c:pt>
                <c:pt idx="1258">
                  <c:v>30854</c:v>
                </c:pt>
                <c:pt idx="1259">
                  <c:v>30855</c:v>
                </c:pt>
                <c:pt idx="1260">
                  <c:v>30858</c:v>
                </c:pt>
                <c:pt idx="1261">
                  <c:v>30859</c:v>
                </c:pt>
                <c:pt idx="1262">
                  <c:v>30860</c:v>
                </c:pt>
                <c:pt idx="1263">
                  <c:v>30861</c:v>
                </c:pt>
                <c:pt idx="1264">
                  <c:v>30862</c:v>
                </c:pt>
                <c:pt idx="1265">
                  <c:v>30865</c:v>
                </c:pt>
                <c:pt idx="1266">
                  <c:v>30866</c:v>
                </c:pt>
                <c:pt idx="1267">
                  <c:v>30868</c:v>
                </c:pt>
                <c:pt idx="1268">
                  <c:v>30869</c:v>
                </c:pt>
                <c:pt idx="1269">
                  <c:v>30872</c:v>
                </c:pt>
                <c:pt idx="1270">
                  <c:v>30873</c:v>
                </c:pt>
                <c:pt idx="1271">
                  <c:v>30874</c:v>
                </c:pt>
                <c:pt idx="1272">
                  <c:v>30875</c:v>
                </c:pt>
                <c:pt idx="1273">
                  <c:v>30876</c:v>
                </c:pt>
                <c:pt idx="1274">
                  <c:v>30879</c:v>
                </c:pt>
                <c:pt idx="1275">
                  <c:v>30880</c:v>
                </c:pt>
                <c:pt idx="1276">
                  <c:v>30881</c:v>
                </c:pt>
                <c:pt idx="1277">
                  <c:v>30882</c:v>
                </c:pt>
                <c:pt idx="1278">
                  <c:v>30883</c:v>
                </c:pt>
                <c:pt idx="1279">
                  <c:v>30886</c:v>
                </c:pt>
                <c:pt idx="1280">
                  <c:v>30887</c:v>
                </c:pt>
                <c:pt idx="1281">
                  <c:v>30888</c:v>
                </c:pt>
                <c:pt idx="1282">
                  <c:v>30889</c:v>
                </c:pt>
                <c:pt idx="1283">
                  <c:v>30890</c:v>
                </c:pt>
                <c:pt idx="1284">
                  <c:v>30893</c:v>
                </c:pt>
                <c:pt idx="1285">
                  <c:v>30894</c:v>
                </c:pt>
                <c:pt idx="1286">
                  <c:v>30895</c:v>
                </c:pt>
                <c:pt idx="1287">
                  <c:v>30896</c:v>
                </c:pt>
                <c:pt idx="1288">
                  <c:v>30897</c:v>
                </c:pt>
                <c:pt idx="1289">
                  <c:v>30900</c:v>
                </c:pt>
                <c:pt idx="1290">
                  <c:v>30901</c:v>
                </c:pt>
                <c:pt idx="1291">
                  <c:v>30902</c:v>
                </c:pt>
                <c:pt idx="1292">
                  <c:v>30903</c:v>
                </c:pt>
                <c:pt idx="1293">
                  <c:v>30904</c:v>
                </c:pt>
                <c:pt idx="1294">
                  <c:v>30907</c:v>
                </c:pt>
                <c:pt idx="1295">
                  <c:v>30908</c:v>
                </c:pt>
                <c:pt idx="1296">
                  <c:v>30909</c:v>
                </c:pt>
                <c:pt idx="1297">
                  <c:v>30910</c:v>
                </c:pt>
                <c:pt idx="1298">
                  <c:v>30911</c:v>
                </c:pt>
                <c:pt idx="1299">
                  <c:v>30914</c:v>
                </c:pt>
                <c:pt idx="1300">
                  <c:v>30915</c:v>
                </c:pt>
                <c:pt idx="1301">
                  <c:v>30916</c:v>
                </c:pt>
                <c:pt idx="1302">
                  <c:v>30917</c:v>
                </c:pt>
                <c:pt idx="1303">
                  <c:v>30918</c:v>
                </c:pt>
                <c:pt idx="1304">
                  <c:v>30921</c:v>
                </c:pt>
                <c:pt idx="1305">
                  <c:v>30922</c:v>
                </c:pt>
                <c:pt idx="1306">
                  <c:v>30923</c:v>
                </c:pt>
                <c:pt idx="1307">
                  <c:v>30924</c:v>
                </c:pt>
                <c:pt idx="1308">
                  <c:v>30925</c:v>
                </c:pt>
                <c:pt idx="1309">
                  <c:v>30929</c:v>
                </c:pt>
                <c:pt idx="1310">
                  <c:v>30930</c:v>
                </c:pt>
                <c:pt idx="1311">
                  <c:v>30931</c:v>
                </c:pt>
                <c:pt idx="1312">
                  <c:v>30932</c:v>
                </c:pt>
                <c:pt idx="1313">
                  <c:v>30935</c:v>
                </c:pt>
                <c:pt idx="1314">
                  <c:v>30936</c:v>
                </c:pt>
                <c:pt idx="1315">
                  <c:v>30937</c:v>
                </c:pt>
                <c:pt idx="1316">
                  <c:v>30938</c:v>
                </c:pt>
                <c:pt idx="1317">
                  <c:v>30939</c:v>
                </c:pt>
                <c:pt idx="1318">
                  <c:v>30942</c:v>
                </c:pt>
                <c:pt idx="1319">
                  <c:v>30943</c:v>
                </c:pt>
                <c:pt idx="1320">
                  <c:v>30944</c:v>
                </c:pt>
                <c:pt idx="1321">
                  <c:v>30945</c:v>
                </c:pt>
                <c:pt idx="1322">
                  <c:v>30946</c:v>
                </c:pt>
                <c:pt idx="1323">
                  <c:v>30949</c:v>
                </c:pt>
                <c:pt idx="1324">
                  <c:v>30950</c:v>
                </c:pt>
                <c:pt idx="1325">
                  <c:v>30951</c:v>
                </c:pt>
                <c:pt idx="1326">
                  <c:v>30952</c:v>
                </c:pt>
                <c:pt idx="1327">
                  <c:v>30953</c:v>
                </c:pt>
                <c:pt idx="1328">
                  <c:v>30956</c:v>
                </c:pt>
                <c:pt idx="1329">
                  <c:v>30957</c:v>
                </c:pt>
                <c:pt idx="1330">
                  <c:v>30958</c:v>
                </c:pt>
                <c:pt idx="1331">
                  <c:v>30959</c:v>
                </c:pt>
                <c:pt idx="1332">
                  <c:v>30960</c:v>
                </c:pt>
                <c:pt idx="1333">
                  <c:v>30963</c:v>
                </c:pt>
                <c:pt idx="1334">
                  <c:v>30964</c:v>
                </c:pt>
                <c:pt idx="1335">
                  <c:v>30965</c:v>
                </c:pt>
                <c:pt idx="1336">
                  <c:v>30966</c:v>
                </c:pt>
                <c:pt idx="1337">
                  <c:v>30967</c:v>
                </c:pt>
                <c:pt idx="1338">
                  <c:v>30970</c:v>
                </c:pt>
                <c:pt idx="1339">
                  <c:v>30971</c:v>
                </c:pt>
                <c:pt idx="1340">
                  <c:v>30972</c:v>
                </c:pt>
                <c:pt idx="1341">
                  <c:v>30973</c:v>
                </c:pt>
                <c:pt idx="1342">
                  <c:v>30974</c:v>
                </c:pt>
                <c:pt idx="1343">
                  <c:v>30977</c:v>
                </c:pt>
                <c:pt idx="1344">
                  <c:v>30978</c:v>
                </c:pt>
                <c:pt idx="1345">
                  <c:v>30979</c:v>
                </c:pt>
                <c:pt idx="1346">
                  <c:v>30980</c:v>
                </c:pt>
                <c:pt idx="1347">
                  <c:v>30981</c:v>
                </c:pt>
                <c:pt idx="1348">
                  <c:v>30984</c:v>
                </c:pt>
                <c:pt idx="1349">
                  <c:v>30985</c:v>
                </c:pt>
                <c:pt idx="1350">
                  <c:v>30986</c:v>
                </c:pt>
                <c:pt idx="1351">
                  <c:v>30987</c:v>
                </c:pt>
                <c:pt idx="1352">
                  <c:v>30988</c:v>
                </c:pt>
                <c:pt idx="1353">
                  <c:v>30991</c:v>
                </c:pt>
                <c:pt idx="1354">
                  <c:v>30992</c:v>
                </c:pt>
                <c:pt idx="1355">
                  <c:v>30993</c:v>
                </c:pt>
                <c:pt idx="1356">
                  <c:v>30994</c:v>
                </c:pt>
                <c:pt idx="1357">
                  <c:v>30995</c:v>
                </c:pt>
                <c:pt idx="1358">
                  <c:v>30998</c:v>
                </c:pt>
                <c:pt idx="1359">
                  <c:v>30999</c:v>
                </c:pt>
                <c:pt idx="1360">
                  <c:v>31000</c:v>
                </c:pt>
                <c:pt idx="1361">
                  <c:v>31001</c:v>
                </c:pt>
                <c:pt idx="1362">
                  <c:v>31002</c:v>
                </c:pt>
                <c:pt idx="1363">
                  <c:v>31005</c:v>
                </c:pt>
                <c:pt idx="1364">
                  <c:v>31006</c:v>
                </c:pt>
                <c:pt idx="1365">
                  <c:v>31007</c:v>
                </c:pt>
                <c:pt idx="1366">
                  <c:v>31009</c:v>
                </c:pt>
                <c:pt idx="1367">
                  <c:v>31012</c:v>
                </c:pt>
                <c:pt idx="1368">
                  <c:v>31013</c:v>
                </c:pt>
                <c:pt idx="1369">
                  <c:v>31014</c:v>
                </c:pt>
                <c:pt idx="1370">
                  <c:v>31015</c:v>
                </c:pt>
                <c:pt idx="1371">
                  <c:v>31016</c:v>
                </c:pt>
                <c:pt idx="1372">
                  <c:v>31019</c:v>
                </c:pt>
                <c:pt idx="1373">
                  <c:v>31020</c:v>
                </c:pt>
                <c:pt idx="1374">
                  <c:v>31021</c:v>
                </c:pt>
                <c:pt idx="1375">
                  <c:v>31022</c:v>
                </c:pt>
                <c:pt idx="1376">
                  <c:v>31023</c:v>
                </c:pt>
                <c:pt idx="1377">
                  <c:v>31026</c:v>
                </c:pt>
                <c:pt idx="1378">
                  <c:v>31027</c:v>
                </c:pt>
                <c:pt idx="1379">
                  <c:v>31028</c:v>
                </c:pt>
                <c:pt idx="1380">
                  <c:v>31029</c:v>
                </c:pt>
                <c:pt idx="1381">
                  <c:v>31030</c:v>
                </c:pt>
                <c:pt idx="1382">
                  <c:v>31033</c:v>
                </c:pt>
                <c:pt idx="1383">
                  <c:v>31034</c:v>
                </c:pt>
                <c:pt idx="1384">
                  <c:v>31035</c:v>
                </c:pt>
                <c:pt idx="1385">
                  <c:v>31036</c:v>
                </c:pt>
                <c:pt idx="1386">
                  <c:v>31037</c:v>
                </c:pt>
                <c:pt idx="1387">
                  <c:v>31040</c:v>
                </c:pt>
                <c:pt idx="1388">
                  <c:v>31042</c:v>
                </c:pt>
                <c:pt idx="1389">
                  <c:v>31043</c:v>
                </c:pt>
                <c:pt idx="1390">
                  <c:v>31044</c:v>
                </c:pt>
                <c:pt idx="1391">
                  <c:v>31047</c:v>
                </c:pt>
                <c:pt idx="1392">
                  <c:v>31049</c:v>
                </c:pt>
                <c:pt idx="1393">
                  <c:v>31050</c:v>
                </c:pt>
                <c:pt idx="1394">
                  <c:v>31051</c:v>
                </c:pt>
                <c:pt idx="1395">
                  <c:v>31054</c:v>
                </c:pt>
                <c:pt idx="1396">
                  <c:v>31055</c:v>
                </c:pt>
                <c:pt idx="1397">
                  <c:v>31056</c:v>
                </c:pt>
                <c:pt idx="1398">
                  <c:v>31057</c:v>
                </c:pt>
                <c:pt idx="1399">
                  <c:v>31058</c:v>
                </c:pt>
                <c:pt idx="1400">
                  <c:v>31061</c:v>
                </c:pt>
                <c:pt idx="1401">
                  <c:v>31062</c:v>
                </c:pt>
                <c:pt idx="1402">
                  <c:v>31063</c:v>
                </c:pt>
                <c:pt idx="1403">
                  <c:v>31064</c:v>
                </c:pt>
                <c:pt idx="1404">
                  <c:v>31065</c:v>
                </c:pt>
                <c:pt idx="1405">
                  <c:v>31068</c:v>
                </c:pt>
                <c:pt idx="1406">
                  <c:v>31069</c:v>
                </c:pt>
                <c:pt idx="1407">
                  <c:v>31070</c:v>
                </c:pt>
                <c:pt idx="1408">
                  <c:v>31071</c:v>
                </c:pt>
                <c:pt idx="1409">
                  <c:v>31072</c:v>
                </c:pt>
                <c:pt idx="1410">
                  <c:v>31075</c:v>
                </c:pt>
                <c:pt idx="1411">
                  <c:v>31076</c:v>
                </c:pt>
                <c:pt idx="1412">
                  <c:v>31077</c:v>
                </c:pt>
                <c:pt idx="1413">
                  <c:v>31078</c:v>
                </c:pt>
                <c:pt idx="1414">
                  <c:v>31079</c:v>
                </c:pt>
                <c:pt idx="1415">
                  <c:v>31082</c:v>
                </c:pt>
                <c:pt idx="1416">
                  <c:v>31083</c:v>
                </c:pt>
                <c:pt idx="1417">
                  <c:v>31084</c:v>
                </c:pt>
                <c:pt idx="1418">
                  <c:v>31085</c:v>
                </c:pt>
                <c:pt idx="1419">
                  <c:v>31086</c:v>
                </c:pt>
                <c:pt idx="1420">
                  <c:v>31089</c:v>
                </c:pt>
                <c:pt idx="1421">
                  <c:v>31090</c:v>
                </c:pt>
                <c:pt idx="1422">
                  <c:v>31091</c:v>
                </c:pt>
                <c:pt idx="1423">
                  <c:v>31092</c:v>
                </c:pt>
                <c:pt idx="1424">
                  <c:v>31093</c:v>
                </c:pt>
                <c:pt idx="1425">
                  <c:v>31097</c:v>
                </c:pt>
                <c:pt idx="1426">
                  <c:v>31098</c:v>
                </c:pt>
                <c:pt idx="1427">
                  <c:v>31099</c:v>
                </c:pt>
                <c:pt idx="1428">
                  <c:v>31100</c:v>
                </c:pt>
                <c:pt idx="1429">
                  <c:v>31103</c:v>
                </c:pt>
                <c:pt idx="1430">
                  <c:v>31104</c:v>
                </c:pt>
                <c:pt idx="1431">
                  <c:v>31105</c:v>
                </c:pt>
                <c:pt idx="1432">
                  <c:v>31106</c:v>
                </c:pt>
                <c:pt idx="1433">
                  <c:v>31107</c:v>
                </c:pt>
                <c:pt idx="1434">
                  <c:v>31110</c:v>
                </c:pt>
                <c:pt idx="1435">
                  <c:v>31111</c:v>
                </c:pt>
                <c:pt idx="1436">
                  <c:v>31112</c:v>
                </c:pt>
                <c:pt idx="1437">
                  <c:v>31113</c:v>
                </c:pt>
                <c:pt idx="1438">
                  <c:v>31114</c:v>
                </c:pt>
                <c:pt idx="1439">
                  <c:v>31117</c:v>
                </c:pt>
                <c:pt idx="1440">
                  <c:v>31118</c:v>
                </c:pt>
                <c:pt idx="1441">
                  <c:v>31119</c:v>
                </c:pt>
                <c:pt idx="1442">
                  <c:v>31120</c:v>
                </c:pt>
                <c:pt idx="1443">
                  <c:v>31121</c:v>
                </c:pt>
                <c:pt idx="1444">
                  <c:v>31124</c:v>
                </c:pt>
                <c:pt idx="1445">
                  <c:v>31125</c:v>
                </c:pt>
                <c:pt idx="1446">
                  <c:v>31126</c:v>
                </c:pt>
                <c:pt idx="1447">
                  <c:v>31127</c:v>
                </c:pt>
                <c:pt idx="1448">
                  <c:v>31128</c:v>
                </c:pt>
                <c:pt idx="1449">
                  <c:v>31131</c:v>
                </c:pt>
                <c:pt idx="1450">
                  <c:v>31132</c:v>
                </c:pt>
                <c:pt idx="1451">
                  <c:v>31133</c:v>
                </c:pt>
                <c:pt idx="1452">
                  <c:v>31134</c:v>
                </c:pt>
                <c:pt idx="1453">
                  <c:v>31135</c:v>
                </c:pt>
                <c:pt idx="1454">
                  <c:v>31138</c:v>
                </c:pt>
                <c:pt idx="1455">
                  <c:v>31139</c:v>
                </c:pt>
                <c:pt idx="1456">
                  <c:v>31140</c:v>
                </c:pt>
                <c:pt idx="1457">
                  <c:v>31141</c:v>
                </c:pt>
                <c:pt idx="1458">
                  <c:v>31145</c:v>
                </c:pt>
                <c:pt idx="1459">
                  <c:v>31146</c:v>
                </c:pt>
                <c:pt idx="1460">
                  <c:v>31147</c:v>
                </c:pt>
                <c:pt idx="1461">
                  <c:v>31148</c:v>
                </c:pt>
                <c:pt idx="1462">
                  <c:v>31149</c:v>
                </c:pt>
                <c:pt idx="1463">
                  <c:v>31152</c:v>
                </c:pt>
                <c:pt idx="1464">
                  <c:v>31153</c:v>
                </c:pt>
                <c:pt idx="1465">
                  <c:v>31154</c:v>
                </c:pt>
                <c:pt idx="1466">
                  <c:v>31155</c:v>
                </c:pt>
                <c:pt idx="1467">
                  <c:v>31156</c:v>
                </c:pt>
                <c:pt idx="1468">
                  <c:v>31159</c:v>
                </c:pt>
                <c:pt idx="1469">
                  <c:v>31160</c:v>
                </c:pt>
                <c:pt idx="1470">
                  <c:v>31161</c:v>
                </c:pt>
                <c:pt idx="1471">
                  <c:v>31162</c:v>
                </c:pt>
                <c:pt idx="1472">
                  <c:v>31163</c:v>
                </c:pt>
                <c:pt idx="1473">
                  <c:v>31166</c:v>
                </c:pt>
                <c:pt idx="1474">
                  <c:v>31167</c:v>
                </c:pt>
                <c:pt idx="1475">
                  <c:v>31168</c:v>
                </c:pt>
                <c:pt idx="1476">
                  <c:v>31169</c:v>
                </c:pt>
                <c:pt idx="1477">
                  <c:v>31170</c:v>
                </c:pt>
                <c:pt idx="1478">
                  <c:v>31173</c:v>
                </c:pt>
                <c:pt idx="1479">
                  <c:v>31174</c:v>
                </c:pt>
                <c:pt idx="1480">
                  <c:v>31175</c:v>
                </c:pt>
                <c:pt idx="1481">
                  <c:v>31176</c:v>
                </c:pt>
                <c:pt idx="1482">
                  <c:v>31177</c:v>
                </c:pt>
                <c:pt idx="1483">
                  <c:v>31180</c:v>
                </c:pt>
                <c:pt idx="1484">
                  <c:v>31181</c:v>
                </c:pt>
                <c:pt idx="1485">
                  <c:v>31182</c:v>
                </c:pt>
                <c:pt idx="1486">
                  <c:v>31183</c:v>
                </c:pt>
                <c:pt idx="1487">
                  <c:v>31184</c:v>
                </c:pt>
                <c:pt idx="1488">
                  <c:v>31187</c:v>
                </c:pt>
                <c:pt idx="1489">
                  <c:v>31188</c:v>
                </c:pt>
                <c:pt idx="1490">
                  <c:v>31189</c:v>
                </c:pt>
                <c:pt idx="1491">
                  <c:v>31190</c:v>
                </c:pt>
                <c:pt idx="1492">
                  <c:v>31191</c:v>
                </c:pt>
                <c:pt idx="1493">
                  <c:v>31195</c:v>
                </c:pt>
                <c:pt idx="1494">
                  <c:v>31196</c:v>
                </c:pt>
                <c:pt idx="1495">
                  <c:v>31197</c:v>
                </c:pt>
                <c:pt idx="1496">
                  <c:v>31198</c:v>
                </c:pt>
                <c:pt idx="1497">
                  <c:v>31201</c:v>
                </c:pt>
                <c:pt idx="1498">
                  <c:v>31202</c:v>
                </c:pt>
                <c:pt idx="1499">
                  <c:v>31203</c:v>
                </c:pt>
                <c:pt idx="1500">
                  <c:v>31204</c:v>
                </c:pt>
                <c:pt idx="1501">
                  <c:v>31205</c:v>
                </c:pt>
                <c:pt idx="1502">
                  <c:v>31208</c:v>
                </c:pt>
                <c:pt idx="1503">
                  <c:v>31209</c:v>
                </c:pt>
                <c:pt idx="1504">
                  <c:v>31210</c:v>
                </c:pt>
                <c:pt idx="1505">
                  <c:v>31211</c:v>
                </c:pt>
                <c:pt idx="1506">
                  <c:v>31212</c:v>
                </c:pt>
                <c:pt idx="1507">
                  <c:v>31215</c:v>
                </c:pt>
                <c:pt idx="1508">
                  <c:v>31216</c:v>
                </c:pt>
                <c:pt idx="1509">
                  <c:v>31217</c:v>
                </c:pt>
                <c:pt idx="1510">
                  <c:v>31218</c:v>
                </c:pt>
                <c:pt idx="1511">
                  <c:v>31219</c:v>
                </c:pt>
                <c:pt idx="1512">
                  <c:v>31222</c:v>
                </c:pt>
                <c:pt idx="1513">
                  <c:v>31223</c:v>
                </c:pt>
                <c:pt idx="1514">
                  <c:v>31224</c:v>
                </c:pt>
                <c:pt idx="1515">
                  <c:v>31225</c:v>
                </c:pt>
                <c:pt idx="1516">
                  <c:v>31226</c:v>
                </c:pt>
                <c:pt idx="1517">
                  <c:v>31229</c:v>
                </c:pt>
                <c:pt idx="1518">
                  <c:v>31230</c:v>
                </c:pt>
                <c:pt idx="1519">
                  <c:v>31231</c:v>
                </c:pt>
                <c:pt idx="1520">
                  <c:v>31233</c:v>
                </c:pt>
                <c:pt idx="1521">
                  <c:v>31236</c:v>
                </c:pt>
                <c:pt idx="1522">
                  <c:v>31237</c:v>
                </c:pt>
                <c:pt idx="1523">
                  <c:v>31238</c:v>
                </c:pt>
                <c:pt idx="1524">
                  <c:v>31239</c:v>
                </c:pt>
                <c:pt idx="1525">
                  <c:v>31240</c:v>
                </c:pt>
                <c:pt idx="1526">
                  <c:v>31243</c:v>
                </c:pt>
                <c:pt idx="1527">
                  <c:v>31244</c:v>
                </c:pt>
                <c:pt idx="1528">
                  <c:v>31245</c:v>
                </c:pt>
                <c:pt idx="1529">
                  <c:v>31246</c:v>
                </c:pt>
                <c:pt idx="1530">
                  <c:v>31247</c:v>
                </c:pt>
                <c:pt idx="1531">
                  <c:v>31250</c:v>
                </c:pt>
                <c:pt idx="1532">
                  <c:v>31251</c:v>
                </c:pt>
                <c:pt idx="1533">
                  <c:v>31252</c:v>
                </c:pt>
                <c:pt idx="1534">
                  <c:v>31253</c:v>
                </c:pt>
                <c:pt idx="1535">
                  <c:v>31254</c:v>
                </c:pt>
                <c:pt idx="1536">
                  <c:v>31257</c:v>
                </c:pt>
                <c:pt idx="1537">
                  <c:v>31258</c:v>
                </c:pt>
                <c:pt idx="1538">
                  <c:v>31259</c:v>
                </c:pt>
                <c:pt idx="1539">
                  <c:v>31260</c:v>
                </c:pt>
                <c:pt idx="1540">
                  <c:v>31261</c:v>
                </c:pt>
                <c:pt idx="1541">
                  <c:v>31264</c:v>
                </c:pt>
                <c:pt idx="1542">
                  <c:v>31265</c:v>
                </c:pt>
                <c:pt idx="1543">
                  <c:v>31266</c:v>
                </c:pt>
                <c:pt idx="1544">
                  <c:v>31267</c:v>
                </c:pt>
                <c:pt idx="1545">
                  <c:v>31268</c:v>
                </c:pt>
                <c:pt idx="1546">
                  <c:v>31271</c:v>
                </c:pt>
                <c:pt idx="1547">
                  <c:v>31272</c:v>
                </c:pt>
                <c:pt idx="1548">
                  <c:v>31273</c:v>
                </c:pt>
                <c:pt idx="1549">
                  <c:v>31274</c:v>
                </c:pt>
                <c:pt idx="1550">
                  <c:v>31275</c:v>
                </c:pt>
                <c:pt idx="1551">
                  <c:v>31278</c:v>
                </c:pt>
                <c:pt idx="1552">
                  <c:v>31279</c:v>
                </c:pt>
                <c:pt idx="1553">
                  <c:v>31280</c:v>
                </c:pt>
                <c:pt idx="1554">
                  <c:v>31281</c:v>
                </c:pt>
                <c:pt idx="1555">
                  <c:v>31282</c:v>
                </c:pt>
                <c:pt idx="1556">
                  <c:v>31285</c:v>
                </c:pt>
                <c:pt idx="1557">
                  <c:v>31286</c:v>
                </c:pt>
                <c:pt idx="1558">
                  <c:v>31287</c:v>
                </c:pt>
                <c:pt idx="1559">
                  <c:v>31288</c:v>
                </c:pt>
                <c:pt idx="1560">
                  <c:v>31289</c:v>
                </c:pt>
                <c:pt idx="1561">
                  <c:v>31293</c:v>
                </c:pt>
                <c:pt idx="1562">
                  <c:v>31294</c:v>
                </c:pt>
                <c:pt idx="1563">
                  <c:v>31295</c:v>
                </c:pt>
                <c:pt idx="1564">
                  <c:v>31296</c:v>
                </c:pt>
                <c:pt idx="1565">
                  <c:v>31299</c:v>
                </c:pt>
                <c:pt idx="1566">
                  <c:v>31300</c:v>
                </c:pt>
                <c:pt idx="1567">
                  <c:v>31301</c:v>
                </c:pt>
                <c:pt idx="1568">
                  <c:v>31302</c:v>
                </c:pt>
                <c:pt idx="1569">
                  <c:v>31303</c:v>
                </c:pt>
                <c:pt idx="1570">
                  <c:v>31306</c:v>
                </c:pt>
                <c:pt idx="1571">
                  <c:v>31307</c:v>
                </c:pt>
                <c:pt idx="1572">
                  <c:v>31308</c:v>
                </c:pt>
                <c:pt idx="1573">
                  <c:v>31309</c:v>
                </c:pt>
                <c:pt idx="1574">
                  <c:v>31310</c:v>
                </c:pt>
                <c:pt idx="1575">
                  <c:v>31313</c:v>
                </c:pt>
                <c:pt idx="1576">
                  <c:v>31314</c:v>
                </c:pt>
                <c:pt idx="1577">
                  <c:v>31315</c:v>
                </c:pt>
                <c:pt idx="1578">
                  <c:v>31316</c:v>
                </c:pt>
                <c:pt idx="1579">
                  <c:v>31320</c:v>
                </c:pt>
                <c:pt idx="1580">
                  <c:v>31321</c:v>
                </c:pt>
                <c:pt idx="1581">
                  <c:v>31322</c:v>
                </c:pt>
                <c:pt idx="1582">
                  <c:v>31323</c:v>
                </c:pt>
                <c:pt idx="1583">
                  <c:v>31324</c:v>
                </c:pt>
                <c:pt idx="1584">
                  <c:v>31327</c:v>
                </c:pt>
                <c:pt idx="1585">
                  <c:v>31328</c:v>
                </c:pt>
                <c:pt idx="1586">
                  <c:v>31329</c:v>
                </c:pt>
                <c:pt idx="1587">
                  <c:v>31330</c:v>
                </c:pt>
                <c:pt idx="1588">
                  <c:v>31331</c:v>
                </c:pt>
                <c:pt idx="1589">
                  <c:v>31334</c:v>
                </c:pt>
                <c:pt idx="1590">
                  <c:v>31335</c:v>
                </c:pt>
                <c:pt idx="1591">
                  <c:v>31336</c:v>
                </c:pt>
                <c:pt idx="1592">
                  <c:v>31337</c:v>
                </c:pt>
                <c:pt idx="1593">
                  <c:v>31338</c:v>
                </c:pt>
                <c:pt idx="1594">
                  <c:v>31341</c:v>
                </c:pt>
                <c:pt idx="1595">
                  <c:v>31342</c:v>
                </c:pt>
                <c:pt idx="1596">
                  <c:v>31343</c:v>
                </c:pt>
                <c:pt idx="1597">
                  <c:v>31344</c:v>
                </c:pt>
                <c:pt idx="1598">
                  <c:v>31345</c:v>
                </c:pt>
                <c:pt idx="1599">
                  <c:v>31348</c:v>
                </c:pt>
                <c:pt idx="1600">
                  <c:v>31349</c:v>
                </c:pt>
                <c:pt idx="1601">
                  <c:v>31350</c:v>
                </c:pt>
                <c:pt idx="1602">
                  <c:v>31351</c:v>
                </c:pt>
                <c:pt idx="1603">
                  <c:v>31352</c:v>
                </c:pt>
                <c:pt idx="1604">
                  <c:v>31355</c:v>
                </c:pt>
                <c:pt idx="1605">
                  <c:v>31356</c:v>
                </c:pt>
                <c:pt idx="1606">
                  <c:v>31357</c:v>
                </c:pt>
                <c:pt idx="1607">
                  <c:v>31358</c:v>
                </c:pt>
                <c:pt idx="1608">
                  <c:v>31359</c:v>
                </c:pt>
                <c:pt idx="1609">
                  <c:v>31362</c:v>
                </c:pt>
                <c:pt idx="1610">
                  <c:v>31363</c:v>
                </c:pt>
                <c:pt idx="1611">
                  <c:v>31364</c:v>
                </c:pt>
                <c:pt idx="1612">
                  <c:v>31365</c:v>
                </c:pt>
                <c:pt idx="1613">
                  <c:v>31366</c:v>
                </c:pt>
                <c:pt idx="1614">
                  <c:v>31369</c:v>
                </c:pt>
                <c:pt idx="1615">
                  <c:v>31370</c:v>
                </c:pt>
                <c:pt idx="1616">
                  <c:v>31371</c:v>
                </c:pt>
                <c:pt idx="1617">
                  <c:v>31372</c:v>
                </c:pt>
                <c:pt idx="1618">
                  <c:v>31373</c:v>
                </c:pt>
                <c:pt idx="1619">
                  <c:v>31376</c:v>
                </c:pt>
                <c:pt idx="1620">
                  <c:v>31377</c:v>
                </c:pt>
                <c:pt idx="1621">
                  <c:v>31378</c:v>
                </c:pt>
                <c:pt idx="1622">
                  <c:v>31380</c:v>
                </c:pt>
                <c:pt idx="1623">
                  <c:v>31383</c:v>
                </c:pt>
                <c:pt idx="1624">
                  <c:v>31384</c:v>
                </c:pt>
                <c:pt idx="1625">
                  <c:v>31385</c:v>
                </c:pt>
                <c:pt idx="1626">
                  <c:v>31386</c:v>
                </c:pt>
                <c:pt idx="1627">
                  <c:v>31387</c:v>
                </c:pt>
                <c:pt idx="1628">
                  <c:v>31390</c:v>
                </c:pt>
                <c:pt idx="1629">
                  <c:v>31391</c:v>
                </c:pt>
                <c:pt idx="1630">
                  <c:v>31392</c:v>
                </c:pt>
                <c:pt idx="1631">
                  <c:v>31393</c:v>
                </c:pt>
                <c:pt idx="1632">
                  <c:v>31394</c:v>
                </c:pt>
                <c:pt idx="1633">
                  <c:v>31397</c:v>
                </c:pt>
                <c:pt idx="1634">
                  <c:v>31398</c:v>
                </c:pt>
                <c:pt idx="1635">
                  <c:v>31399</c:v>
                </c:pt>
                <c:pt idx="1636">
                  <c:v>31400</c:v>
                </c:pt>
                <c:pt idx="1637">
                  <c:v>31401</c:v>
                </c:pt>
                <c:pt idx="1638">
                  <c:v>31404</c:v>
                </c:pt>
                <c:pt idx="1639">
                  <c:v>31405</c:v>
                </c:pt>
                <c:pt idx="1640">
                  <c:v>31407</c:v>
                </c:pt>
                <c:pt idx="1641">
                  <c:v>31408</c:v>
                </c:pt>
                <c:pt idx="1642">
                  <c:v>31411</c:v>
                </c:pt>
                <c:pt idx="1643">
                  <c:v>31412</c:v>
                </c:pt>
                <c:pt idx="1644">
                  <c:v>31414</c:v>
                </c:pt>
                <c:pt idx="1645">
                  <c:v>31415</c:v>
                </c:pt>
                <c:pt idx="1646">
                  <c:v>31418</c:v>
                </c:pt>
                <c:pt idx="1647">
                  <c:v>31419</c:v>
                </c:pt>
                <c:pt idx="1648">
                  <c:v>31420</c:v>
                </c:pt>
                <c:pt idx="1649">
                  <c:v>31421</c:v>
                </c:pt>
                <c:pt idx="1650">
                  <c:v>31422</c:v>
                </c:pt>
                <c:pt idx="1651">
                  <c:v>31425</c:v>
                </c:pt>
                <c:pt idx="1652">
                  <c:v>31426</c:v>
                </c:pt>
                <c:pt idx="1653">
                  <c:v>31427</c:v>
                </c:pt>
                <c:pt idx="1654">
                  <c:v>31428</c:v>
                </c:pt>
                <c:pt idx="1655">
                  <c:v>31429</c:v>
                </c:pt>
                <c:pt idx="1656">
                  <c:v>31432</c:v>
                </c:pt>
                <c:pt idx="1657">
                  <c:v>31433</c:v>
                </c:pt>
                <c:pt idx="1658">
                  <c:v>31434</c:v>
                </c:pt>
                <c:pt idx="1659">
                  <c:v>31435</c:v>
                </c:pt>
                <c:pt idx="1660">
                  <c:v>31436</c:v>
                </c:pt>
                <c:pt idx="1661">
                  <c:v>31439</c:v>
                </c:pt>
                <c:pt idx="1662">
                  <c:v>31440</c:v>
                </c:pt>
                <c:pt idx="1663">
                  <c:v>31441</c:v>
                </c:pt>
                <c:pt idx="1664">
                  <c:v>31442</c:v>
                </c:pt>
                <c:pt idx="1665">
                  <c:v>31443</c:v>
                </c:pt>
                <c:pt idx="1666">
                  <c:v>31446</c:v>
                </c:pt>
                <c:pt idx="1667">
                  <c:v>31447</c:v>
                </c:pt>
                <c:pt idx="1668">
                  <c:v>31448</c:v>
                </c:pt>
                <c:pt idx="1669">
                  <c:v>31449</c:v>
                </c:pt>
                <c:pt idx="1670">
                  <c:v>31450</c:v>
                </c:pt>
                <c:pt idx="1671">
                  <c:v>31453</c:v>
                </c:pt>
                <c:pt idx="1672">
                  <c:v>31454</c:v>
                </c:pt>
                <c:pt idx="1673">
                  <c:v>31455</c:v>
                </c:pt>
                <c:pt idx="1674">
                  <c:v>31456</c:v>
                </c:pt>
                <c:pt idx="1675">
                  <c:v>31457</c:v>
                </c:pt>
                <c:pt idx="1676">
                  <c:v>31461</c:v>
                </c:pt>
                <c:pt idx="1677">
                  <c:v>31462</c:v>
                </c:pt>
                <c:pt idx="1678">
                  <c:v>31463</c:v>
                </c:pt>
                <c:pt idx="1679">
                  <c:v>31464</c:v>
                </c:pt>
                <c:pt idx="1680">
                  <c:v>31467</c:v>
                </c:pt>
                <c:pt idx="1681">
                  <c:v>31468</c:v>
                </c:pt>
                <c:pt idx="1682">
                  <c:v>31469</c:v>
                </c:pt>
                <c:pt idx="1683">
                  <c:v>31470</c:v>
                </c:pt>
                <c:pt idx="1684">
                  <c:v>31471</c:v>
                </c:pt>
                <c:pt idx="1685">
                  <c:v>31474</c:v>
                </c:pt>
                <c:pt idx="1686">
                  <c:v>31475</c:v>
                </c:pt>
                <c:pt idx="1687">
                  <c:v>31476</c:v>
                </c:pt>
                <c:pt idx="1688">
                  <c:v>31477</c:v>
                </c:pt>
                <c:pt idx="1689">
                  <c:v>31478</c:v>
                </c:pt>
                <c:pt idx="1690">
                  <c:v>31481</c:v>
                </c:pt>
                <c:pt idx="1691">
                  <c:v>31482</c:v>
                </c:pt>
                <c:pt idx="1692">
                  <c:v>31483</c:v>
                </c:pt>
                <c:pt idx="1693">
                  <c:v>31484</c:v>
                </c:pt>
                <c:pt idx="1694">
                  <c:v>31485</c:v>
                </c:pt>
                <c:pt idx="1695">
                  <c:v>31488</c:v>
                </c:pt>
                <c:pt idx="1696">
                  <c:v>31489</c:v>
                </c:pt>
                <c:pt idx="1697">
                  <c:v>31490</c:v>
                </c:pt>
                <c:pt idx="1698">
                  <c:v>31491</c:v>
                </c:pt>
                <c:pt idx="1699">
                  <c:v>31492</c:v>
                </c:pt>
                <c:pt idx="1700">
                  <c:v>31495</c:v>
                </c:pt>
                <c:pt idx="1701">
                  <c:v>31496</c:v>
                </c:pt>
                <c:pt idx="1702">
                  <c:v>31497</c:v>
                </c:pt>
                <c:pt idx="1703">
                  <c:v>31498</c:v>
                </c:pt>
                <c:pt idx="1704">
                  <c:v>31502</c:v>
                </c:pt>
                <c:pt idx="1705">
                  <c:v>31503</c:v>
                </c:pt>
                <c:pt idx="1706">
                  <c:v>31504</c:v>
                </c:pt>
                <c:pt idx="1707">
                  <c:v>31505</c:v>
                </c:pt>
                <c:pt idx="1708">
                  <c:v>31506</c:v>
                </c:pt>
                <c:pt idx="1709">
                  <c:v>31509</c:v>
                </c:pt>
                <c:pt idx="1710">
                  <c:v>31510</c:v>
                </c:pt>
                <c:pt idx="1711">
                  <c:v>31511</c:v>
                </c:pt>
                <c:pt idx="1712">
                  <c:v>31512</c:v>
                </c:pt>
                <c:pt idx="1713">
                  <c:v>31513</c:v>
                </c:pt>
                <c:pt idx="1714">
                  <c:v>31516</c:v>
                </c:pt>
                <c:pt idx="1715">
                  <c:v>31517</c:v>
                </c:pt>
                <c:pt idx="1716">
                  <c:v>31518</c:v>
                </c:pt>
                <c:pt idx="1717">
                  <c:v>31519</c:v>
                </c:pt>
                <c:pt idx="1718">
                  <c:v>31520</c:v>
                </c:pt>
                <c:pt idx="1719">
                  <c:v>31523</c:v>
                </c:pt>
                <c:pt idx="1720">
                  <c:v>31524</c:v>
                </c:pt>
                <c:pt idx="1721">
                  <c:v>31525</c:v>
                </c:pt>
                <c:pt idx="1722">
                  <c:v>31526</c:v>
                </c:pt>
                <c:pt idx="1723">
                  <c:v>31527</c:v>
                </c:pt>
                <c:pt idx="1724">
                  <c:v>31530</c:v>
                </c:pt>
                <c:pt idx="1725">
                  <c:v>31531</c:v>
                </c:pt>
                <c:pt idx="1726">
                  <c:v>31532</c:v>
                </c:pt>
                <c:pt idx="1727">
                  <c:v>31533</c:v>
                </c:pt>
                <c:pt idx="1728">
                  <c:v>31534</c:v>
                </c:pt>
                <c:pt idx="1729">
                  <c:v>31537</c:v>
                </c:pt>
                <c:pt idx="1730">
                  <c:v>31538</c:v>
                </c:pt>
                <c:pt idx="1731">
                  <c:v>31539</c:v>
                </c:pt>
                <c:pt idx="1732">
                  <c:v>31540</c:v>
                </c:pt>
                <c:pt idx="1733">
                  <c:v>31541</c:v>
                </c:pt>
                <c:pt idx="1734">
                  <c:v>31544</c:v>
                </c:pt>
                <c:pt idx="1735">
                  <c:v>31545</c:v>
                </c:pt>
                <c:pt idx="1736">
                  <c:v>31546</c:v>
                </c:pt>
                <c:pt idx="1737">
                  <c:v>31547</c:v>
                </c:pt>
                <c:pt idx="1738">
                  <c:v>31548</c:v>
                </c:pt>
                <c:pt idx="1739">
                  <c:v>31551</c:v>
                </c:pt>
                <c:pt idx="1740">
                  <c:v>31552</c:v>
                </c:pt>
                <c:pt idx="1741">
                  <c:v>31553</c:v>
                </c:pt>
                <c:pt idx="1742">
                  <c:v>31554</c:v>
                </c:pt>
                <c:pt idx="1743">
                  <c:v>31555</c:v>
                </c:pt>
                <c:pt idx="1744">
                  <c:v>31559</c:v>
                </c:pt>
                <c:pt idx="1745">
                  <c:v>31560</c:v>
                </c:pt>
                <c:pt idx="1746">
                  <c:v>31561</c:v>
                </c:pt>
                <c:pt idx="1747">
                  <c:v>31562</c:v>
                </c:pt>
                <c:pt idx="1748">
                  <c:v>31565</c:v>
                </c:pt>
                <c:pt idx="1749">
                  <c:v>31566</c:v>
                </c:pt>
                <c:pt idx="1750">
                  <c:v>31567</c:v>
                </c:pt>
                <c:pt idx="1751">
                  <c:v>31568</c:v>
                </c:pt>
                <c:pt idx="1752">
                  <c:v>31569</c:v>
                </c:pt>
                <c:pt idx="1753">
                  <c:v>31572</c:v>
                </c:pt>
                <c:pt idx="1754">
                  <c:v>31573</c:v>
                </c:pt>
                <c:pt idx="1755">
                  <c:v>31574</c:v>
                </c:pt>
                <c:pt idx="1756">
                  <c:v>31575</c:v>
                </c:pt>
                <c:pt idx="1757">
                  <c:v>31576</c:v>
                </c:pt>
                <c:pt idx="1758">
                  <c:v>31579</c:v>
                </c:pt>
                <c:pt idx="1759">
                  <c:v>31580</c:v>
                </c:pt>
                <c:pt idx="1760">
                  <c:v>31581</c:v>
                </c:pt>
                <c:pt idx="1761">
                  <c:v>31582</c:v>
                </c:pt>
                <c:pt idx="1762">
                  <c:v>31583</c:v>
                </c:pt>
                <c:pt idx="1763">
                  <c:v>31586</c:v>
                </c:pt>
                <c:pt idx="1764">
                  <c:v>31587</c:v>
                </c:pt>
                <c:pt idx="1765">
                  <c:v>31588</c:v>
                </c:pt>
                <c:pt idx="1766">
                  <c:v>31589</c:v>
                </c:pt>
                <c:pt idx="1767">
                  <c:v>31590</c:v>
                </c:pt>
                <c:pt idx="1768">
                  <c:v>31593</c:v>
                </c:pt>
                <c:pt idx="1769">
                  <c:v>31594</c:v>
                </c:pt>
                <c:pt idx="1770">
                  <c:v>31595</c:v>
                </c:pt>
                <c:pt idx="1771">
                  <c:v>31596</c:v>
                </c:pt>
                <c:pt idx="1772">
                  <c:v>31600</c:v>
                </c:pt>
                <c:pt idx="1773">
                  <c:v>31601</c:v>
                </c:pt>
                <c:pt idx="1774">
                  <c:v>31602</c:v>
                </c:pt>
                <c:pt idx="1775">
                  <c:v>31603</c:v>
                </c:pt>
                <c:pt idx="1776">
                  <c:v>31604</c:v>
                </c:pt>
                <c:pt idx="1777">
                  <c:v>31607</c:v>
                </c:pt>
                <c:pt idx="1778">
                  <c:v>31608</c:v>
                </c:pt>
                <c:pt idx="1779">
                  <c:v>31609</c:v>
                </c:pt>
                <c:pt idx="1780">
                  <c:v>31610</c:v>
                </c:pt>
                <c:pt idx="1781">
                  <c:v>31611</c:v>
                </c:pt>
                <c:pt idx="1782">
                  <c:v>31614</c:v>
                </c:pt>
                <c:pt idx="1783">
                  <c:v>31615</c:v>
                </c:pt>
                <c:pt idx="1784">
                  <c:v>31616</c:v>
                </c:pt>
                <c:pt idx="1785">
                  <c:v>31617</c:v>
                </c:pt>
                <c:pt idx="1786">
                  <c:v>31618</c:v>
                </c:pt>
                <c:pt idx="1787">
                  <c:v>31621</c:v>
                </c:pt>
                <c:pt idx="1788">
                  <c:v>31622</c:v>
                </c:pt>
                <c:pt idx="1789">
                  <c:v>31623</c:v>
                </c:pt>
                <c:pt idx="1790">
                  <c:v>31624</c:v>
                </c:pt>
                <c:pt idx="1791">
                  <c:v>31625</c:v>
                </c:pt>
                <c:pt idx="1792">
                  <c:v>31628</c:v>
                </c:pt>
                <c:pt idx="1793">
                  <c:v>31629</c:v>
                </c:pt>
                <c:pt idx="1794">
                  <c:v>31630</c:v>
                </c:pt>
                <c:pt idx="1795">
                  <c:v>31631</c:v>
                </c:pt>
                <c:pt idx="1796">
                  <c:v>31632</c:v>
                </c:pt>
                <c:pt idx="1797">
                  <c:v>31635</c:v>
                </c:pt>
                <c:pt idx="1798">
                  <c:v>31636</c:v>
                </c:pt>
                <c:pt idx="1799">
                  <c:v>31637</c:v>
                </c:pt>
                <c:pt idx="1800">
                  <c:v>31638</c:v>
                </c:pt>
                <c:pt idx="1801">
                  <c:v>31639</c:v>
                </c:pt>
                <c:pt idx="1802">
                  <c:v>31642</c:v>
                </c:pt>
                <c:pt idx="1803">
                  <c:v>31643</c:v>
                </c:pt>
                <c:pt idx="1804">
                  <c:v>31644</c:v>
                </c:pt>
                <c:pt idx="1805">
                  <c:v>31645</c:v>
                </c:pt>
                <c:pt idx="1806">
                  <c:v>31646</c:v>
                </c:pt>
                <c:pt idx="1807">
                  <c:v>31649</c:v>
                </c:pt>
                <c:pt idx="1808">
                  <c:v>31650</c:v>
                </c:pt>
                <c:pt idx="1809">
                  <c:v>31651</c:v>
                </c:pt>
                <c:pt idx="1810">
                  <c:v>31652</c:v>
                </c:pt>
                <c:pt idx="1811">
                  <c:v>31653</c:v>
                </c:pt>
                <c:pt idx="1812">
                  <c:v>31657</c:v>
                </c:pt>
                <c:pt idx="1813">
                  <c:v>31658</c:v>
                </c:pt>
                <c:pt idx="1814">
                  <c:v>31659</c:v>
                </c:pt>
                <c:pt idx="1815">
                  <c:v>31660</c:v>
                </c:pt>
                <c:pt idx="1816">
                  <c:v>31663</c:v>
                </c:pt>
                <c:pt idx="1817">
                  <c:v>31664</c:v>
                </c:pt>
                <c:pt idx="1818">
                  <c:v>31665</c:v>
                </c:pt>
                <c:pt idx="1819">
                  <c:v>31666</c:v>
                </c:pt>
                <c:pt idx="1820">
                  <c:v>31667</c:v>
                </c:pt>
                <c:pt idx="1821">
                  <c:v>31670</c:v>
                </c:pt>
                <c:pt idx="1822">
                  <c:v>31671</c:v>
                </c:pt>
                <c:pt idx="1823">
                  <c:v>31672</c:v>
                </c:pt>
                <c:pt idx="1824">
                  <c:v>31673</c:v>
                </c:pt>
                <c:pt idx="1825">
                  <c:v>31674</c:v>
                </c:pt>
                <c:pt idx="1826">
                  <c:v>31677</c:v>
                </c:pt>
                <c:pt idx="1827">
                  <c:v>31678</c:v>
                </c:pt>
                <c:pt idx="1828">
                  <c:v>31679</c:v>
                </c:pt>
                <c:pt idx="1829">
                  <c:v>31680</c:v>
                </c:pt>
                <c:pt idx="1830">
                  <c:v>31681</c:v>
                </c:pt>
                <c:pt idx="1831">
                  <c:v>31684</c:v>
                </c:pt>
                <c:pt idx="1832">
                  <c:v>31685</c:v>
                </c:pt>
                <c:pt idx="1833">
                  <c:v>31686</c:v>
                </c:pt>
                <c:pt idx="1834">
                  <c:v>31687</c:v>
                </c:pt>
                <c:pt idx="1835">
                  <c:v>31688</c:v>
                </c:pt>
                <c:pt idx="1836">
                  <c:v>31691</c:v>
                </c:pt>
                <c:pt idx="1837">
                  <c:v>31692</c:v>
                </c:pt>
                <c:pt idx="1838">
                  <c:v>31693</c:v>
                </c:pt>
                <c:pt idx="1839">
                  <c:v>31694</c:v>
                </c:pt>
                <c:pt idx="1840">
                  <c:v>31695</c:v>
                </c:pt>
                <c:pt idx="1841">
                  <c:v>31698</c:v>
                </c:pt>
                <c:pt idx="1842">
                  <c:v>31699</c:v>
                </c:pt>
                <c:pt idx="1843">
                  <c:v>31700</c:v>
                </c:pt>
                <c:pt idx="1844">
                  <c:v>31701</c:v>
                </c:pt>
                <c:pt idx="1845">
                  <c:v>31702</c:v>
                </c:pt>
                <c:pt idx="1846">
                  <c:v>31705</c:v>
                </c:pt>
                <c:pt idx="1847">
                  <c:v>31706</c:v>
                </c:pt>
                <c:pt idx="1848">
                  <c:v>31707</c:v>
                </c:pt>
                <c:pt idx="1849">
                  <c:v>31708</c:v>
                </c:pt>
                <c:pt idx="1850">
                  <c:v>31709</c:v>
                </c:pt>
                <c:pt idx="1851">
                  <c:v>31712</c:v>
                </c:pt>
                <c:pt idx="1852">
                  <c:v>31713</c:v>
                </c:pt>
                <c:pt idx="1853">
                  <c:v>31714</c:v>
                </c:pt>
                <c:pt idx="1854">
                  <c:v>31715</c:v>
                </c:pt>
                <c:pt idx="1855">
                  <c:v>31716</c:v>
                </c:pt>
                <c:pt idx="1856">
                  <c:v>31719</c:v>
                </c:pt>
                <c:pt idx="1857">
                  <c:v>31720</c:v>
                </c:pt>
                <c:pt idx="1858">
                  <c:v>31721</c:v>
                </c:pt>
                <c:pt idx="1859">
                  <c:v>31722</c:v>
                </c:pt>
                <c:pt idx="1860">
                  <c:v>31723</c:v>
                </c:pt>
                <c:pt idx="1861">
                  <c:v>31726</c:v>
                </c:pt>
                <c:pt idx="1862">
                  <c:v>31727</c:v>
                </c:pt>
                <c:pt idx="1863">
                  <c:v>31728</c:v>
                </c:pt>
                <c:pt idx="1864">
                  <c:v>31729</c:v>
                </c:pt>
                <c:pt idx="1865">
                  <c:v>31730</c:v>
                </c:pt>
                <c:pt idx="1866">
                  <c:v>31733</c:v>
                </c:pt>
                <c:pt idx="1867">
                  <c:v>31734</c:v>
                </c:pt>
                <c:pt idx="1868">
                  <c:v>31735</c:v>
                </c:pt>
                <c:pt idx="1869">
                  <c:v>31736</c:v>
                </c:pt>
                <c:pt idx="1870">
                  <c:v>31737</c:v>
                </c:pt>
                <c:pt idx="1871">
                  <c:v>31740</c:v>
                </c:pt>
                <c:pt idx="1872">
                  <c:v>31741</c:v>
                </c:pt>
                <c:pt idx="1873">
                  <c:v>31742</c:v>
                </c:pt>
                <c:pt idx="1874">
                  <c:v>31744</c:v>
                </c:pt>
                <c:pt idx="1875">
                  <c:v>31747</c:v>
                </c:pt>
                <c:pt idx="1876">
                  <c:v>31748</c:v>
                </c:pt>
                <c:pt idx="1877">
                  <c:v>31749</c:v>
                </c:pt>
                <c:pt idx="1878">
                  <c:v>31750</c:v>
                </c:pt>
                <c:pt idx="1879">
                  <c:v>31751</c:v>
                </c:pt>
                <c:pt idx="1880">
                  <c:v>31754</c:v>
                </c:pt>
                <c:pt idx="1881">
                  <c:v>31755</c:v>
                </c:pt>
                <c:pt idx="1882">
                  <c:v>31756</c:v>
                </c:pt>
                <c:pt idx="1883">
                  <c:v>31757</c:v>
                </c:pt>
                <c:pt idx="1884">
                  <c:v>31758</c:v>
                </c:pt>
                <c:pt idx="1885">
                  <c:v>31761</c:v>
                </c:pt>
                <c:pt idx="1886">
                  <c:v>31762</c:v>
                </c:pt>
                <c:pt idx="1887">
                  <c:v>31763</c:v>
                </c:pt>
                <c:pt idx="1888">
                  <c:v>31764</c:v>
                </c:pt>
                <c:pt idx="1889">
                  <c:v>31765</c:v>
                </c:pt>
                <c:pt idx="1890">
                  <c:v>31768</c:v>
                </c:pt>
                <c:pt idx="1891">
                  <c:v>31769</c:v>
                </c:pt>
                <c:pt idx="1892">
                  <c:v>31770</c:v>
                </c:pt>
                <c:pt idx="1893">
                  <c:v>31772</c:v>
                </c:pt>
                <c:pt idx="1894">
                  <c:v>31775</c:v>
                </c:pt>
                <c:pt idx="1895">
                  <c:v>31776</c:v>
                </c:pt>
                <c:pt idx="1896">
                  <c:v>31777</c:v>
                </c:pt>
                <c:pt idx="1897">
                  <c:v>31779</c:v>
                </c:pt>
                <c:pt idx="1898">
                  <c:v>31782</c:v>
                </c:pt>
                <c:pt idx="1899">
                  <c:v>31783</c:v>
                </c:pt>
                <c:pt idx="1900">
                  <c:v>31784</c:v>
                </c:pt>
                <c:pt idx="1901">
                  <c:v>31785</c:v>
                </c:pt>
                <c:pt idx="1902">
                  <c:v>31786</c:v>
                </c:pt>
                <c:pt idx="1903">
                  <c:v>31789</c:v>
                </c:pt>
                <c:pt idx="1904">
                  <c:v>31790</c:v>
                </c:pt>
                <c:pt idx="1905">
                  <c:v>31791</c:v>
                </c:pt>
                <c:pt idx="1906">
                  <c:v>31792</c:v>
                </c:pt>
                <c:pt idx="1907">
                  <c:v>31793</c:v>
                </c:pt>
                <c:pt idx="1908">
                  <c:v>31796</c:v>
                </c:pt>
                <c:pt idx="1909">
                  <c:v>31797</c:v>
                </c:pt>
                <c:pt idx="1910">
                  <c:v>31798</c:v>
                </c:pt>
                <c:pt idx="1911">
                  <c:v>31799</c:v>
                </c:pt>
                <c:pt idx="1912">
                  <c:v>31800</c:v>
                </c:pt>
                <c:pt idx="1913">
                  <c:v>31803</c:v>
                </c:pt>
                <c:pt idx="1914">
                  <c:v>31804</c:v>
                </c:pt>
                <c:pt idx="1915">
                  <c:v>31805</c:v>
                </c:pt>
                <c:pt idx="1916">
                  <c:v>31806</c:v>
                </c:pt>
                <c:pt idx="1917">
                  <c:v>31807</c:v>
                </c:pt>
                <c:pt idx="1918">
                  <c:v>31810</c:v>
                </c:pt>
                <c:pt idx="1919">
                  <c:v>31811</c:v>
                </c:pt>
                <c:pt idx="1920">
                  <c:v>31812</c:v>
                </c:pt>
                <c:pt idx="1921">
                  <c:v>31813</c:v>
                </c:pt>
                <c:pt idx="1922">
                  <c:v>31814</c:v>
                </c:pt>
                <c:pt idx="1923">
                  <c:v>31817</c:v>
                </c:pt>
                <c:pt idx="1924">
                  <c:v>31818</c:v>
                </c:pt>
                <c:pt idx="1925">
                  <c:v>31819</c:v>
                </c:pt>
                <c:pt idx="1926">
                  <c:v>31820</c:v>
                </c:pt>
                <c:pt idx="1927">
                  <c:v>31821</c:v>
                </c:pt>
                <c:pt idx="1928">
                  <c:v>31825</c:v>
                </c:pt>
                <c:pt idx="1929">
                  <c:v>31826</c:v>
                </c:pt>
                <c:pt idx="1930">
                  <c:v>31827</c:v>
                </c:pt>
                <c:pt idx="1931">
                  <c:v>31828</c:v>
                </c:pt>
                <c:pt idx="1932">
                  <c:v>31831</c:v>
                </c:pt>
                <c:pt idx="1933">
                  <c:v>31832</c:v>
                </c:pt>
                <c:pt idx="1934">
                  <c:v>31833</c:v>
                </c:pt>
                <c:pt idx="1935">
                  <c:v>31834</c:v>
                </c:pt>
                <c:pt idx="1936">
                  <c:v>31835</c:v>
                </c:pt>
                <c:pt idx="1937">
                  <c:v>31838</c:v>
                </c:pt>
                <c:pt idx="1938">
                  <c:v>31839</c:v>
                </c:pt>
                <c:pt idx="1939">
                  <c:v>31840</c:v>
                </c:pt>
                <c:pt idx="1940">
                  <c:v>31841</c:v>
                </c:pt>
                <c:pt idx="1941">
                  <c:v>31842</c:v>
                </c:pt>
                <c:pt idx="1942">
                  <c:v>31845</c:v>
                </c:pt>
                <c:pt idx="1943">
                  <c:v>31846</c:v>
                </c:pt>
                <c:pt idx="1944">
                  <c:v>31847</c:v>
                </c:pt>
                <c:pt idx="1945">
                  <c:v>31848</c:v>
                </c:pt>
                <c:pt idx="1946">
                  <c:v>31849</c:v>
                </c:pt>
                <c:pt idx="1947">
                  <c:v>31852</c:v>
                </c:pt>
                <c:pt idx="1948">
                  <c:v>31853</c:v>
                </c:pt>
                <c:pt idx="1949">
                  <c:v>31854</c:v>
                </c:pt>
                <c:pt idx="1950">
                  <c:v>31855</c:v>
                </c:pt>
                <c:pt idx="1951">
                  <c:v>31856</c:v>
                </c:pt>
                <c:pt idx="1952">
                  <c:v>31859</c:v>
                </c:pt>
                <c:pt idx="1953">
                  <c:v>31860</c:v>
                </c:pt>
                <c:pt idx="1954">
                  <c:v>31861</c:v>
                </c:pt>
                <c:pt idx="1955">
                  <c:v>31862</c:v>
                </c:pt>
                <c:pt idx="1956">
                  <c:v>31863</c:v>
                </c:pt>
                <c:pt idx="1957">
                  <c:v>31866</c:v>
                </c:pt>
                <c:pt idx="1958">
                  <c:v>31867</c:v>
                </c:pt>
                <c:pt idx="1959">
                  <c:v>31868</c:v>
                </c:pt>
                <c:pt idx="1960">
                  <c:v>31869</c:v>
                </c:pt>
                <c:pt idx="1961">
                  <c:v>31870</c:v>
                </c:pt>
                <c:pt idx="1962">
                  <c:v>31873</c:v>
                </c:pt>
                <c:pt idx="1963">
                  <c:v>31874</c:v>
                </c:pt>
                <c:pt idx="1964">
                  <c:v>31875</c:v>
                </c:pt>
                <c:pt idx="1965">
                  <c:v>31876</c:v>
                </c:pt>
                <c:pt idx="1966">
                  <c:v>31877</c:v>
                </c:pt>
                <c:pt idx="1967">
                  <c:v>31880</c:v>
                </c:pt>
                <c:pt idx="1968">
                  <c:v>31881</c:v>
                </c:pt>
                <c:pt idx="1969">
                  <c:v>31882</c:v>
                </c:pt>
                <c:pt idx="1970">
                  <c:v>31883</c:v>
                </c:pt>
                <c:pt idx="1971">
                  <c:v>31887</c:v>
                </c:pt>
                <c:pt idx="1972">
                  <c:v>31888</c:v>
                </c:pt>
                <c:pt idx="1973">
                  <c:v>31889</c:v>
                </c:pt>
                <c:pt idx="1974">
                  <c:v>31890</c:v>
                </c:pt>
                <c:pt idx="1975">
                  <c:v>31891</c:v>
                </c:pt>
                <c:pt idx="1976">
                  <c:v>31894</c:v>
                </c:pt>
                <c:pt idx="1977">
                  <c:v>31895</c:v>
                </c:pt>
                <c:pt idx="1978">
                  <c:v>31896</c:v>
                </c:pt>
                <c:pt idx="1979">
                  <c:v>31897</c:v>
                </c:pt>
                <c:pt idx="1980">
                  <c:v>31898</c:v>
                </c:pt>
                <c:pt idx="1981">
                  <c:v>31901</c:v>
                </c:pt>
                <c:pt idx="1982">
                  <c:v>31902</c:v>
                </c:pt>
                <c:pt idx="1983">
                  <c:v>31903</c:v>
                </c:pt>
                <c:pt idx="1984">
                  <c:v>31904</c:v>
                </c:pt>
                <c:pt idx="1985">
                  <c:v>31905</c:v>
                </c:pt>
                <c:pt idx="1986">
                  <c:v>31908</c:v>
                </c:pt>
                <c:pt idx="1987">
                  <c:v>31909</c:v>
                </c:pt>
                <c:pt idx="1988">
                  <c:v>31910</c:v>
                </c:pt>
                <c:pt idx="1989">
                  <c:v>31911</c:v>
                </c:pt>
                <c:pt idx="1990">
                  <c:v>31912</c:v>
                </c:pt>
                <c:pt idx="1991">
                  <c:v>31915</c:v>
                </c:pt>
                <c:pt idx="1992">
                  <c:v>31916</c:v>
                </c:pt>
                <c:pt idx="1993">
                  <c:v>31917</c:v>
                </c:pt>
                <c:pt idx="1994">
                  <c:v>31918</c:v>
                </c:pt>
                <c:pt idx="1995">
                  <c:v>31919</c:v>
                </c:pt>
                <c:pt idx="1996">
                  <c:v>31923</c:v>
                </c:pt>
                <c:pt idx="1997">
                  <c:v>31924</c:v>
                </c:pt>
                <c:pt idx="1998">
                  <c:v>31925</c:v>
                </c:pt>
                <c:pt idx="1999">
                  <c:v>31926</c:v>
                </c:pt>
                <c:pt idx="2000">
                  <c:v>31929</c:v>
                </c:pt>
                <c:pt idx="2001">
                  <c:v>31930</c:v>
                </c:pt>
                <c:pt idx="2002">
                  <c:v>31931</c:v>
                </c:pt>
                <c:pt idx="2003">
                  <c:v>31932</c:v>
                </c:pt>
                <c:pt idx="2004">
                  <c:v>31933</c:v>
                </c:pt>
                <c:pt idx="2005">
                  <c:v>31936</c:v>
                </c:pt>
                <c:pt idx="2006">
                  <c:v>31937</c:v>
                </c:pt>
                <c:pt idx="2007">
                  <c:v>31938</c:v>
                </c:pt>
                <c:pt idx="2008">
                  <c:v>31939</c:v>
                </c:pt>
                <c:pt idx="2009">
                  <c:v>31940</c:v>
                </c:pt>
                <c:pt idx="2010">
                  <c:v>31943</c:v>
                </c:pt>
                <c:pt idx="2011">
                  <c:v>31944</c:v>
                </c:pt>
                <c:pt idx="2012">
                  <c:v>31945</c:v>
                </c:pt>
                <c:pt idx="2013">
                  <c:v>31946</c:v>
                </c:pt>
                <c:pt idx="2014">
                  <c:v>31947</c:v>
                </c:pt>
                <c:pt idx="2015">
                  <c:v>31950</c:v>
                </c:pt>
                <c:pt idx="2016">
                  <c:v>31951</c:v>
                </c:pt>
                <c:pt idx="2017">
                  <c:v>31952</c:v>
                </c:pt>
                <c:pt idx="2018">
                  <c:v>31953</c:v>
                </c:pt>
                <c:pt idx="2019">
                  <c:v>31954</c:v>
                </c:pt>
                <c:pt idx="2020">
                  <c:v>31957</c:v>
                </c:pt>
                <c:pt idx="2021">
                  <c:v>31958</c:v>
                </c:pt>
                <c:pt idx="2022">
                  <c:v>31959</c:v>
                </c:pt>
                <c:pt idx="2023">
                  <c:v>31960</c:v>
                </c:pt>
                <c:pt idx="2024">
                  <c:v>31964</c:v>
                </c:pt>
                <c:pt idx="2025">
                  <c:v>31965</c:v>
                </c:pt>
                <c:pt idx="2026">
                  <c:v>31966</c:v>
                </c:pt>
                <c:pt idx="2027">
                  <c:v>31967</c:v>
                </c:pt>
                <c:pt idx="2028">
                  <c:v>31968</c:v>
                </c:pt>
                <c:pt idx="2029">
                  <c:v>31971</c:v>
                </c:pt>
                <c:pt idx="2030">
                  <c:v>31972</c:v>
                </c:pt>
                <c:pt idx="2031">
                  <c:v>31973</c:v>
                </c:pt>
                <c:pt idx="2032">
                  <c:v>31974</c:v>
                </c:pt>
                <c:pt idx="2033">
                  <c:v>31975</c:v>
                </c:pt>
                <c:pt idx="2034">
                  <c:v>31978</c:v>
                </c:pt>
                <c:pt idx="2035">
                  <c:v>31979</c:v>
                </c:pt>
                <c:pt idx="2036">
                  <c:v>31980</c:v>
                </c:pt>
                <c:pt idx="2037">
                  <c:v>31981</c:v>
                </c:pt>
                <c:pt idx="2038">
                  <c:v>31982</c:v>
                </c:pt>
                <c:pt idx="2039">
                  <c:v>31985</c:v>
                </c:pt>
                <c:pt idx="2040">
                  <c:v>31986</c:v>
                </c:pt>
                <c:pt idx="2041">
                  <c:v>31987</c:v>
                </c:pt>
                <c:pt idx="2042">
                  <c:v>31988</c:v>
                </c:pt>
                <c:pt idx="2043">
                  <c:v>31989</c:v>
                </c:pt>
                <c:pt idx="2044">
                  <c:v>31992</c:v>
                </c:pt>
                <c:pt idx="2045">
                  <c:v>31993</c:v>
                </c:pt>
                <c:pt idx="2046">
                  <c:v>31994</c:v>
                </c:pt>
                <c:pt idx="2047">
                  <c:v>31995</c:v>
                </c:pt>
                <c:pt idx="2048">
                  <c:v>31996</c:v>
                </c:pt>
                <c:pt idx="2049">
                  <c:v>31999</c:v>
                </c:pt>
                <c:pt idx="2050">
                  <c:v>32000</c:v>
                </c:pt>
                <c:pt idx="2051">
                  <c:v>32001</c:v>
                </c:pt>
                <c:pt idx="2052">
                  <c:v>32002</c:v>
                </c:pt>
                <c:pt idx="2053">
                  <c:v>32003</c:v>
                </c:pt>
                <c:pt idx="2054">
                  <c:v>32006</c:v>
                </c:pt>
                <c:pt idx="2055">
                  <c:v>32007</c:v>
                </c:pt>
                <c:pt idx="2056">
                  <c:v>32008</c:v>
                </c:pt>
                <c:pt idx="2057">
                  <c:v>32009</c:v>
                </c:pt>
                <c:pt idx="2058">
                  <c:v>32010</c:v>
                </c:pt>
                <c:pt idx="2059">
                  <c:v>32013</c:v>
                </c:pt>
                <c:pt idx="2060">
                  <c:v>32014</c:v>
                </c:pt>
                <c:pt idx="2061">
                  <c:v>32015</c:v>
                </c:pt>
                <c:pt idx="2062">
                  <c:v>32016</c:v>
                </c:pt>
                <c:pt idx="2063">
                  <c:v>32017</c:v>
                </c:pt>
                <c:pt idx="2064">
                  <c:v>32020</c:v>
                </c:pt>
                <c:pt idx="2065">
                  <c:v>32021</c:v>
                </c:pt>
                <c:pt idx="2066">
                  <c:v>32022</c:v>
                </c:pt>
                <c:pt idx="2067">
                  <c:v>32023</c:v>
                </c:pt>
                <c:pt idx="2068">
                  <c:v>32024</c:v>
                </c:pt>
                <c:pt idx="2069">
                  <c:v>32028</c:v>
                </c:pt>
                <c:pt idx="2070">
                  <c:v>32029</c:v>
                </c:pt>
                <c:pt idx="2071">
                  <c:v>32030</c:v>
                </c:pt>
                <c:pt idx="2072">
                  <c:v>32031</c:v>
                </c:pt>
                <c:pt idx="2073">
                  <c:v>32034</c:v>
                </c:pt>
                <c:pt idx="2074">
                  <c:v>32035</c:v>
                </c:pt>
                <c:pt idx="2075">
                  <c:v>32036</c:v>
                </c:pt>
                <c:pt idx="2076">
                  <c:v>32037</c:v>
                </c:pt>
                <c:pt idx="2077">
                  <c:v>32038</c:v>
                </c:pt>
                <c:pt idx="2078">
                  <c:v>32041</c:v>
                </c:pt>
                <c:pt idx="2079">
                  <c:v>32042</c:v>
                </c:pt>
                <c:pt idx="2080">
                  <c:v>32043</c:v>
                </c:pt>
                <c:pt idx="2081">
                  <c:v>32044</c:v>
                </c:pt>
                <c:pt idx="2082">
                  <c:v>32045</c:v>
                </c:pt>
                <c:pt idx="2083">
                  <c:v>32048</c:v>
                </c:pt>
                <c:pt idx="2084">
                  <c:v>32049</c:v>
                </c:pt>
                <c:pt idx="2085">
                  <c:v>32050</c:v>
                </c:pt>
                <c:pt idx="2086">
                  <c:v>32051</c:v>
                </c:pt>
                <c:pt idx="2087">
                  <c:v>32052</c:v>
                </c:pt>
                <c:pt idx="2088">
                  <c:v>32055</c:v>
                </c:pt>
                <c:pt idx="2089">
                  <c:v>32056</c:v>
                </c:pt>
                <c:pt idx="2090">
                  <c:v>32057</c:v>
                </c:pt>
                <c:pt idx="2091">
                  <c:v>32058</c:v>
                </c:pt>
                <c:pt idx="2092">
                  <c:v>32059</c:v>
                </c:pt>
                <c:pt idx="2093">
                  <c:v>32062</c:v>
                </c:pt>
                <c:pt idx="2094">
                  <c:v>32063</c:v>
                </c:pt>
                <c:pt idx="2095">
                  <c:v>32064</c:v>
                </c:pt>
                <c:pt idx="2096">
                  <c:v>32065</c:v>
                </c:pt>
                <c:pt idx="2097">
                  <c:v>32066</c:v>
                </c:pt>
                <c:pt idx="2098">
                  <c:v>32069</c:v>
                </c:pt>
                <c:pt idx="2099">
                  <c:v>32070</c:v>
                </c:pt>
                <c:pt idx="2100">
                  <c:v>32071</c:v>
                </c:pt>
                <c:pt idx="2101">
                  <c:v>32072</c:v>
                </c:pt>
                <c:pt idx="2102">
                  <c:v>32073</c:v>
                </c:pt>
                <c:pt idx="2103">
                  <c:v>32076</c:v>
                </c:pt>
                <c:pt idx="2104">
                  <c:v>32077</c:v>
                </c:pt>
                <c:pt idx="2105">
                  <c:v>32078</c:v>
                </c:pt>
                <c:pt idx="2106">
                  <c:v>32079</c:v>
                </c:pt>
                <c:pt idx="2107">
                  <c:v>32080</c:v>
                </c:pt>
                <c:pt idx="2108">
                  <c:v>32083</c:v>
                </c:pt>
                <c:pt idx="2109">
                  <c:v>32084</c:v>
                </c:pt>
                <c:pt idx="2110">
                  <c:v>32085</c:v>
                </c:pt>
                <c:pt idx="2111">
                  <c:v>32086</c:v>
                </c:pt>
                <c:pt idx="2112">
                  <c:v>32087</c:v>
                </c:pt>
                <c:pt idx="2113">
                  <c:v>32090</c:v>
                </c:pt>
                <c:pt idx="2114">
                  <c:v>32091</c:v>
                </c:pt>
                <c:pt idx="2115">
                  <c:v>32092</c:v>
                </c:pt>
                <c:pt idx="2116">
                  <c:v>32093</c:v>
                </c:pt>
                <c:pt idx="2117">
                  <c:v>32094</c:v>
                </c:pt>
                <c:pt idx="2118">
                  <c:v>32097</c:v>
                </c:pt>
                <c:pt idx="2119">
                  <c:v>32098</c:v>
                </c:pt>
                <c:pt idx="2120">
                  <c:v>32099</c:v>
                </c:pt>
                <c:pt idx="2121">
                  <c:v>32100</c:v>
                </c:pt>
                <c:pt idx="2122">
                  <c:v>32101</c:v>
                </c:pt>
                <c:pt idx="2123">
                  <c:v>32104</c:v>
                </c:pt>
                <c:pt idx="2124">
                  <c:v>32105</c:v>
                </c:pt>
                <c:pt idx="2125">
                  <c:v>32106</c:v>
                </c:pt>
                <c:pt idx="2126">
                  <c:v>32108</c:v>
                </c:pt>
                <c:pt idx="2127">
                  <c:v>32111</c:v>
                </c:pt>
                <c:pt idx="2128">
                  <c:v>32112</c:v>
                </c:pt>
                <c:pt idx="2129">
                  <c:v>32113</c:v>
                </c:pt>
                <c:pt idx="2130">
                  <c:v>32114</c:v>
                </c:pt>
                <c:pt idx="2131">
                  <c:v>32115</c:v>
                </c:pt>
                <c:pt idx="2132">
                  <c:v>32118</c:v>
                </c:pt>
                <c:pt idx="2133">
                  <c:v>32119</c:v>
                </c:pt>
                <c:pt idx="2134">
                  <c:v>32120</c:v>
                </c:pt>
                <c:pt idx="2135">
                  <c:v>32121</c:v>
                </c:pt>
                <c:pt idx="2136">
                  <c:v>32122</c:v>
                </c:pt>
                <c:pt idx="2137">
                  <c:v>32125</c:v>
                </c:pt>
                <c:pt idx="2138">
                  <c:v>32126</c:v>
                </c:pt>
                <c:pt idx="2139">
                  <c:v>32127</c:v>
                </c:pt>
                <c:pt idx="2140">
                  <c:v>32128</c:v>
                </c:pt>
                <c:pt idx="2141">
                  <c:v>32129</c:v>
                </c:pt>
                <c:pt idx="2142">
                  <c:v>32132</c:v>
                </c:pt>
                <c:pt idx="2143">
                  <c:v>32133</c:v>
                </c:pt>
                <c:pt idx="2144">
                  <c:v>32134</c:v>
                </c:pt>
                <c:pt idx="2145">
                  <c:v>32135</c:v>
                </c:pt>
                <c:pt idx="2146">
                  <c:v>32139</c:v>
                </c:pt>
                <c:pt idx="2147">
                  <c:v>32140</c:v>
                </c:pt>
                <c:pt idx="2148">
                  <c:v>32141</c:v>
                </c:pt>
                <c:pt idx="2149">
                  <c:v>32142</c:v>
                </c:pt>
                <c:pt idx="2150">
                  <c:v>32146</c:v>
                </c:pt>
                <c:pt idx="2151">
                  <c:v>32147</c:v>
                </c:pt>
                <c:pt idx="2152">
                  <c:v>32148</c:v>
                </c:pt>
                <c:pt idx="2153">
                  <c:v>32149</c:v>
                </c:pt>
                <c:pt idx="2154">
                  <c:v>32150</c:v>
                </c:pt>
                <c:pt idx="2155">
                  <c:v>32153</c:v>
                </c:pt>
                <c:pt idx="2156">
                  <c:v>32154</c:v>
                </c:pt>
                <c:pt idx="2157">
                  <c:v>32155</c:v>
                </c:pt>
                <c:pt idx="2158">
                  <c:v>32156</c:v>
                </c:pt>
                <c:pt idx="2159">
                  <c:v>32157</c:v>
                </c:pt>
                <c:pt idx="2160">
                  <c:v>32160</c:v>
                </c:pt>
                <c:pt idx="2161">
                  <c:v>32161</c:v>
                </c:pt>
                <c:pt idx="2162">
                  <c:v>32162</c:v>
                </c:pt>
                <c:pt idx="2163">
                  <c:v>32163</c:v>
                </c:pt>
                <c:pt idx="2164">
                  <c:v>32164</c:v>
                </c:pt>
                <c:pt idx="2165">
                  <c:v>32167</c:v>
                </c:pt>
                <c:pt idx="2166">
                  <c:v>32168</c:v>
                </c:pt>
                <c:pt idx="2167">
                  <c:v>32169</c:v>
                </c:pt>
                <c:pt idx="2168">
                  <c:v>32170</c:v>
                </c:pt>
                <c:pt idx="2169">
                  <c:v>32171</c:v>
                </c:pt>
                <c:pt idx="2170">
                  <c:v>32174</c:v>
                </c:pt>
                <c:pt idx="2171">
                  <c:v>32175</c:v>
                </c:pt>
                <c:pt idx="2172">
                  <c:v>32176</c:v>
                </c:pt>
                <c:pt idx="2173">
                  <c:v>32177</c:v>
                </c:pt>
                <c:pt idx="2174">
                  <c:v>32178</c:v>
                </c:pt>
                <c:pt idx="2175">
                  <c:v>32181</c:v>
                </c:pt>
                <c:pt idx="2176">
                  <c:v>32182</c:v>
                </c:pt>
                <c:pt idx="2177">
                  <c:v>32183</c:v>
                </c:pt>
                <c:pt idx="2178">
                  <c:v>32184</c:v>
                </c:pt>
                <c:pt idx="2179">
                  <c:v>32185</c:v>
                </c:pt>
                <c:pt idx="2180">
                  <c:v>32189</c:v>
                </c:pt>
                <c:pt idx="2181">
                  <c:v>32190</c:v>
                </c:pt>
                <c:pt idx="2182">
                  <c:v>32191</c:v>
                </c:pt>
                <c:pt idx="2183">
                  <c:v>32192</c:v>
                </c:pt>
                <c:pt idx="2184">
                  <c:v>32195</c:v>
                </c:pt>
                <c:pt idx="2185">
                  <c:v>32196</c:v>
                </c:pt>
                <c:pt idx="2186">
                  <c:v>32197</c:v>
                </c:pt>
                <c:pt idx="2187">
                  <c:v>32198</c:v>
                </c:pt>
                <c:pt idx="2188">
                  <c:v>32199</c:v>
                </c:pt>
                <c:pt idx="2189">
                  <c:v>32202</c:v>
                </c:pt>
                <c:pt idx="2190">
                  <c:v>32203</c:v>
                </c:pt>
                <c:pt idx="2191">
                  <c:v>32204</c:v>
                </c:pt>
                <c:pt idx="2192">
                  <c:v>32205</c:v>
                </c:pt>
                <c:pt idx="2193">
                  <c:v>32206</c:v>
                </c:pt>
                <c:pt idx="2194">
                  <c:v>32209</c:v>
                </c:pt>
                <c:pt idx="2195">
                  <c:v>32210</c:v>
                </c:pt>
                <c:pt idx="2196">
                  <c:v>32211</c:v>
                </c:pt>
                <c:pt idx="2197">
                  <c:v>32212</c:v>
                </c:pt>
                <c:pt idx="2198">
                  <c:v>32213</c:v>
                </c:pt>
                <c:pt idx="2199">
                  <c:v>32216</c:v>
                </c:pt>
                <c:pt idx="2200">
                  <c:v>32217</c:v>
                </c:pt>
                <c:pt idx="2201">
                  <c:v>32218</c:v>
                </c:pt>
                <c:pt idx="2202">
                  <c:v>32219</c:v>
                </c:pt>
                <c:pt idx="2203">
                  <c:v>32220</c:v>
                </c:pt>
                <c:pt idx="2204">
                  <c:v>32223</c:v>
                </c:pt>
                <c:pt idx="2205">
                  <c:v>32224</c:v>
                </c:pt>
                <c:pt idx="2206">
                  <c:v>32225</c:v>
                </c:pt>
                <c:pt idx="2207">
                  <c:v>32226</c:v>
                </c:pt>
                <c:pt idx="2208">
                  <c:v>32227</c:v>
                </c:pt>
                <c:pt idx="2209">
                  <c:v>32230</c:v>
                </c:pt>
                <c:pt idx="2210">
                  <c:v>32231</c:v>
                </c:pt>
                <c:pt idx="2211">
                  <c:v>32232</c:v>
                </c:pt>
                <c:pt idx="2212">
                  <c:v>32233</c:v>
                </c:pt>
                <c:pt idx="2213">
                  <c:v>32237</c:v>
                </c:pt>
                <c:pt idx="2214">
                  <c:v>32238</c:v>
                </c:pt>
                <c:pt idx="2215">
                  <c:v>32239</c:v>
                </c:pt>
                <c:pt idx="2216">
                  <c:v>32240</c:v>
                </c:pt>
                <c:pt idx="2217">
                  <c:v>32241</c:v>
                </c:pt>
                <c:pt idx="2218">
                  <c:v>32244</c:v>
                </c:pt>
                <c:pt idx="2219">
                  <c:v>32245</c:v>
                </c:pt>
                <c:pt idx="2220">
                  <c:v>32246</c:v>
                </c:pt>
                <c:pt idx="2221">
                  <c:v>32247</c:v>
                </c:pt>
                <c:pt idx="2222">
                  <c:v>32248</c:v>
                </c:pt>
                <c:pt idx="2223">
                  <c:v>32251</c:v>
                </c:pt>
                <c:pt idx="2224">
                  <c:v>32252</c:v>
                </c:pt>
                <c:pt idx="2225">
                  <c:v>32253</c:v>
                </c:pt>
                <c:pt idx="2226">
                  <c:v>32254</c:v>
                </c:pt>
                <c:pt idx="2227">
                  <c:v>32255</c:v>
                </c:pt>
                <c:pt idx="2228">
                  <c:v>32258</c:v>
                </c:pt>
                <c:pt idx="2229">
                  <c:v>32259</c:v>
                </c:pt>
                <c:pt idx="2230">
                  <c:v>32260</c:v>
                </c:pt>
                <c:pt idx="2231">
                  <c:v>32261</c:v>
                </c:pt>
                <c:pt idx="2232">
                  <c:v>32262</c:v>
                </c:pt>
                <c:pt idx="2233">
                  <c:v>32265</c:v>
                </c:pt>
                <c:pt idx="2234">
                  <c:v>32266</c:v>
                </c:pt>
                <c:pt idx="2235">
                  <c:v>32267</c:v>
                </c:pt>
                <c:pt idx="2236">
                  <c:v>32268</c:v>
                </c:pt>
                <c:pt idx="2237">
                  <c:v>32269</c:v>
                </c:pt>
                <c:pt idx="2238">
                  <c:v>32272</c:v>
                </c:pt>
                <c:pt idx="2239">
                  <c:v>32273</c:v>
                </c:pt>
                <c:pt idx="2240">
                  <c:v>32274</c:v>
                </c:pt>
                <c:pt idx="2241">
                  <c:v>32275</c:v>
                </c:pt>
                <c:pt idx="2242">
                  <c:v>32276</c:v>
                </c:pt>
                <c:pt idx="2243">
                  <c:v>32279</c:v>
                </c:pt>
                <c:pt idx="2244">
                  <c:v>32280</c:v>
                </c:pt>
                <c:pt idx="2245">
                  <c:v>32281</c:v>
                </c:pt>
                <c:pt idx="2246">
                  <c:v>32282</c:v>
                </c:pt>
                <c:pt idx="2247">
                  <c:v>32283</c:v>
                </c:pt>
                <c:pt idx="2248">
                  <c:v>32286</c:v>
                </c:pt>
                <c:pt idx="2249">
                  <c:v>32287</c:v>
                </c:pt>
                <c:pt idx="2250">
                  <c:v>32288</c:v>
                </c:pt>
                <c:pt idx="2251">
                  <c:v>32289</c:v>
                </c:pt>
                <c:pt idx="2252">
                  <c:v>32290</c:v>
                </c:pt>
                <c:pt idx="2253">
                  <c:v>32294</c:v>
                </c:pt>
                <c:pt idx="2254">
                  <c:v>32295</c:v>
                </c:pt>
                <c:pt idx="2255">
                  <c:v>32296</c:v>
                </c:pt>
                <c:pt idx="2256">
                  <c:v>32297</c:v>
                </c:pt>
                <c:pt idx="2257">
                  <c:v>32300</c:v>
                </c:pt>
                <c:pt idx="2258">
                  <c:v>32301</c:v>
                </c:pt>
                <c:pt idx="2259">
                  <c:v>32302</c:v>
                </c:pt>
                <c:pt idx="2260">
                  <c:v>32303</c:v>
                </c:pt>
                <c:pt idx="2261">
                  <c:v>32304</c:v>
                </c:pt>
                <c:pt idx="2262">
                  <c:v>32307</c:v>
                </c:pt>
                <c:pt idx="2263">
                  <c:v>32308</c:v>
                </c:pt>
                <c:pt idx="2264">
                  <c:v>32309</c:v>
                </c:pt>
                <c:pt idx="2265">
                  <c:v>32310</c:v>
                </c:pt>
                <c:pt idx="2266">
                  <c:v>32311</c:v>
                </c:pt>
                <c:pt idx="2267">
                  <c:v>32314</c:v>
                </c:pt>
                <c:pt idx="2268">
                  <c:v>32315</c:v>
                </c:pt>
                <c:pt idx="2269">
                  <c:v>32316</c:v>
                </c:pt>
                <c:pt idx="2270">
                  <c:v>32317</c:v>
                </c:pt>
                <c:pt idx="2271">
                  <c:v>32318</c:v>
                </c:pt>
                <c:pt idx="2272">
                  <c:v>32321</c:v>
                </c:pt>
                <c:pt idx="2273">
                  <c:v>32322</c:v>
                </c:pt>
                <c:pt idx="2274">
                  <c:v>32323</c:v>
                </c:pt>
                <c:pt idx="2275">
                  <c:v>32324</c:v>
                </c:pt>
                <c:pt idx="2276">
                  <c:v>32325</c:v>
                </c:pt>
                <c:pt idx="2277">
                  <c:v>32329</c:v>
                </c:pt>
                <c:pt idx="2278">
                  <c:v>32330</c:v>
                </c:pt>
                <c:pt idx="2279">
                  <c:v>32331</c:v>
                </c:pt>
                <c:pt idx="2280">
                  <c:v>32332</c:v>
                </c:pt>
                <c:pt idx="2281">
                  <c:v>32335</c:v>
                </c:pt>
                <c:pt idx="2282">
                  <c:v>32336</c:v>
                </c:pt>
                <c:pt idx="2283">
                  <c:v>32337</c:v>
                </c:pt>
                <c:pt idx="2284">
                  <c:v>32338</c:v>
                </c:pt>
                <c:pt idx="2285">
                  <c:v>32339</c:v>
                </c:pt>
                <c:pt idx="2286">
                  <c:v>32342</c:v>
                </c:pt>
                <c:pt idx="2287">
                  <c:v>32343</c:v>
                </c:pt>
                <c:pt idx="2288">
                  <c:v>32344</c:v>
                </c:pt>
                <c:pt idx="2289">
                  <c:v>32345</c:v>
                </c:pt>
                <c:pt idx="2290">
                  <c:v>32346</c:v>
                </c:pt>
                <c:pt idx="2291">
                  <c:v>32349</c:v>
                </c:pt>
                <c:pt idx="2292">
                  <c:v>32350</c:v>
                </c:pt>
                <c:pt idx="2293">
                  <c:v>32351</c:v>
                </c:pt>
                <c:pt idx="2294">
                  <c:v>32352</c:v>
                </c:pt>
                <c:pt idx="2295">
                  <c:v>32353</c:v>
                </c:pt>
                <c:pt idx="2296">
                  <c:v>32356</c:v>
                </c:pt>
                <c:pt idx="2297">
                  <c:v>32357</c:v>
                </c:pt>
                <c:pt idx="2298">
                  <c:v>32358</c:v>
                </c:pt>
                <c:pt idx="2299">
                  <c:v>32359</c:v>
                </c:pt>
                <c:pt idx="2300">
                  <c:v>32360</c:v>
                </c:pt>
                <c:pt idx="2301">
                  <c:v>32363</c:v>
                </c:pt>
                <c:pt idx="2302">
                  <c:v>32364</c:v>
                </c:pt>
                <c:pt idx="2303">
                  <c:v>32365</c:v>
                </c:pt>
                <c:pt idx="2304">
                  <c:v>32366</c:v>
                </c:pt>
                <c:pt idx="2305">
                  <c:v>32367</c:v>
                </c:pt>
                <c:pt idx="2306">
                  <c:v>32370</c:v>
                </c:pt>
                <c:pt idx="2307">
                  <c:v>32371</c:v>
                </c:pt>
                <c:pt idx="2308">
                  <c:v>32372</c:v>
                </c:pt>
                <c:pt idx="2309">
                  <c:v>32373</c:v>
                </c:pt>
                <c:pt idx="2310">
                  <c:v>32374</c:v>
                </c:pt>
                <c:pt idx="2311">
                  <c:v>32377</c:v>
                </c:pt>
                <c:pt idx="2312">
                  <c:v>32378</c:v>
                </c:pt>
                <c:pt idx="2313">
                  <c:v>32379</c:v>
                </c:pt>
                <c:pt idx="2314">
                  <c:v>32380</c:v>
                </c:pt>
                <c:pt idx="2315">
                  <c:v>32381</c:v>
                </c:pt>
                <c:pt idx="2316">
                  <c:v>32384</c:v>
                </c:pt>
                <c:pt idx="2317">
                  <c:v>32385</c:v>
                </c:pt>
                <c:pt idx="2318">
                  <c:v>32386</c:v>
                </c:pt>
                <c:pt idx="2319">
                  <c:v>32387</c:v>
                </c:pt>
                <c:pt idx="2320">
                  <c:v>32388</c:v>
                </c:pt>
                <c:pt idx="2321">
                  <c:v>32392</c:v>
                </c:pt>
                <c:pt idx="2322">
                  <c:v>32393</c:v>
                </c:pt>
                <c:pt idx="2323">
                  <c:v>32394</c:v>
                </c:pt>
                <c:pt idx="2324">
                  <c:v>32395</c:v>
                </c:pt>
                <c:pt idx="2325">
                  <c:v>32398</c:v>
                </c:pt>
                <c:pt idx="2326">
                  <c:v>32399</c:v>
                </c:pt>
                <c:pt idx="2327">
                  <c:v>32400</c:v>
                </c:pt>
                <c:pt idx="2328">
                  <c:v>32401</c:v>
                </c:pt>
                <c:pt idx="2329">
                  <c:v>32402</c:v>
                </c:pt>
                <c:pt idx="2330">
                  <c:v>32405</c:v>
                </c:pt>
                <c:pt idx="2331">
                  <c:v>32406</c:v>
                </c:pt>
                <c:pt idx="2332">
                  <c:v>32407</c:v>
                </c:pt>
                <c:pt idx="2333">
                  <c:v>32408</c:v>
                </c:pt>
                <c:pt idx="2334">
                  <c:v>32409</c:v>
                </c:pt>
                <c:pt idx="2335">
                  <c:v>32412</c:v>
                </c:pt>
                <c:pt idx="2336">
                  <c:v>32413</c:v>
                </c:pt>
                <c:pt idx="2337">
                  <c:v>32414</c:v>
                </c:pt>
                <c:pt idx="2338">
                  <c:v>32415</c:v>
                </c:pt>
                <c:pt idx="2339">
                  <c:v>32416</c:v>
                </c:pt>
                <c:pt idx="2340">
                  <c:v>32419</c:v>
                </c:pt>
                <c:pt idx="2341">
                  <c:v>32420</c:v>
                </c:pt>
                <c:pt idx="2342">
                  <c:v>32421</c:v>
                </c:pt>
                <c:pt idx="2343">
                  <c:v>32422</c:v>
                </c:pt>
                <c:pt idx="2344">
                  <c:v>32423</c:v>
                </c:pt>
                <c:pt idx="2345">
                  <c:v>32426</c:v>
                </c:pt>
                <c:pt idx="2346">
                  <c:v>32427</c:v>
                </c:pt>
                <c:pt idx="2347">
                  <c:v>32428</c:v>
                </c:pt>
                <c:pt idx="2348">
                  <c:v>32429</c:v>
                </c:pt>
                <c:pt idx="2349">
                  <c:v>32430</c:v>
                </c:pt>
                <c:pt idx="2350">
                  <c:v>32433</c:v>
                </c:pt>
                <c:pt idx="2351">
                  <c:v>32434</c:v>
                </c:pt>
                <c:pt idx="2352">
                  <c:v>32435</c:v>
                </c:pt>
                <c:pt idx="2353">
                  <c:v>32436</c:v>
                </c:pt>
                <c:pt idx="2354">
                  <c:v>32437</c:v>
                </c:pt>
                <c:pt idx="2355">
                  <c:v>32440</c:v>
                </c:pt>
                <c:pt idx="2356">
                  <c:v>32441</c:v>
                </c:pt>
                <c:pt idx="2357">
                  <c:v>32442</c:v>
                </c:pt>
                <c:pt idx="2358">
                  <c:v>32443</c:v>
                </c:pt>
                <c:pt idx="2359">
                  <c:v>32444</c:v>
                </c:pt>
                <c:pt idx="2360">
                  <c:v>32447</c:v>
                </c:pt>
                <c:pt idx="2361">
                  <c:v>32448</c:v>
                </c:pt>
                <c:pt idx="2362">
                  <c:v>32449</c:v>
                </c:pt>
                <c:pt idx="2363">
                  <c:v>32450</c:v>
                </c:pt>
                <c:pt idx="2364">
                  <c:v>32451</c:v>
                </c:pt>
                <c:pt idx="2365">
                  <c:v>32454</c:v>
                </c:pt>
                <c:pt idx="2366">
                  <c:v>32455</c:v>
                </c:pt>
                <c:pt idx="2367">
                  <c:v>32456</c:v>
                </c:pt>
                <c:pt idx="2368">
                  <c:v>32457</c:v>
                </c:pt>
                <c:pt idx="2369">
                  <c:v>32458</c:v>
                </c:pt>
                <c:pt idx="2370">
                  <c:v>32461</c:v>
                </c:pt>
                <c:pt idx="2371">
                  <c:v>32462</c:v>
                </c:pt>
                <c:pt idx="2372">
                  <c:v>32463</c:v>
                </c:pt>
                <c:pt idx="2373">
                  <c:v>32464</c:v>
                </c:pt>
                <c:pt idx="2374">
                  <c:v>32465</c:v>
                </c:pt>
                <c:pt idx="2375">
                  <c:v>32468</c:v>
                </c:pt>
                <c:pt idx="2376">
                  <c:v>32469</c:v>
                </c:pt>
                <c:pt idx="2377">
                  <c:v>32470</c:v>
                </c:pt>
                <c:pt idx="2378">
                  <c:v>32472</c:v>
                </c:pt>
                <c:pt idx="2379">
                  <c:v>32475</c:v>
                </c:pt>
                <c:pt idx="2380">
                  <c:v>32476</c:v>
                </c:pt>
                <c:pt idx="2381">
                  <c:v>32477</c:v>
                </c:pt>
                <c:pt idx="2382">
                  <c:v>32478</c:v>
                </c:pt>
                <c:pt idx="2383">
                  <c:v>32479</c:v>
                </c:pt>
                <c:pt idx="2384">
                  <c:v>32482</c:v>
                </c:pt>
                <c:pt idx="2385">
                  <c:v>32483</c:v>
                </c:pt>
                <c:pt idx="2386">
                  <c:v>32484</c:v>
                </c:pt>
                <c:pt idx="2387">
                  <c:v>32485</c:v>
                </c:pt>
                <c:pt idx="2388">
                  <c:v>32486</c:v>
                </c:pt>
                <c:pt idx="2389">
                  <c:v>32489</c:v>
                </c:pt>
                <c:pt idx="2390">
                  <c:v>32490</c:v>
                </c:pt>
                <c:pt idx="2391">
                  <c:v>32491</c:v>
                </c:pt>
                <c:pt idx="2392">
                  <c:v>32492</c:v>
                </c:pt>
                <c:pt idx="2393">
                  <c:v>32493</c:v>
                </c:pt>
                <c:pt idx="2394">
                  <c:v>32496</c:v>
                </c:pt>
                <c:pt idx="2395">
                  <c:v>32497</c:v>
                </c:pt>
                <c:pt idx="2396">
                  <c:v>32498</c:v>
                </c:pt>
                <c:pt idx="2397">
                  <c:v>32499</c:v>
                </c:pt>
                <c:pt idx="2398">
                  <c:v>32500</c:v>
                </c:pt>
                <c:pt idx="2399">
                  <c:v>32504</c:v>
                </c:pt>
                <c:pt idx="2400">
                  <c:v>32505</c:v>
                </c:pt>
                <c:pt idx="2401">
                  <c:v>32506</c:v>
                </c:pt>
                <c:pt idx="2402">
                  <c:v>32507</c:v>
                </c:pt>
                <c:pt idx="2403">
                  <c:v>32511</c:v>
                </c:pt>
                <c:pt idx="2404">
                  <c:v>32512</c:v>
                </c:pt>
                <c:pt idx="2405">
                  <c:v>32513</c:v>
                </c:pt>
                <c:pt idx="2406">
                  <c:v>32514</c:v>
                </c:pt>
                <c:pt idx="2407">
                  <c:v>32517</c:v>
                </c:pt>
                <c:pt idx="2408">
                  <c:v>32518</c:v>
                </c:pt>
                <c:pt idx="2409">
                  <c:v>32519</c:v>
                </c:pt>
                <c:pt idx="2410">
                  <c:v>32520</c:v>
                </c:pt>
                <c:pt idx="2411">
                  <c:v>32521</c:v>
                </c:pt>
                <c:pt idx="2412">
                  <c:v>32524</c:v>
                </c:pt>
                <c:pt idx="2413">
                  <c:v>32525</c:v>
                </c:pt>
                <c:pt idx="2414">
                  <c:v>32526</c:v>
                </c:pt>
                <c:pt idx="2415">
                  <c:v>32527</c:v>
                </c:pt>
                <c:pt idx="2416">
                  <c:v>32528</c:v>
                </c:pt>
                <c:pt idx="2417">
                  <c:v>32531</c:v>
                </c:pt>
                <c:pt idx="2418">
                  <c:v>32532</c:v>
                </c:pt>
                <c:pt idx="2419">
                  <c:v>32533</c:v>
                </c:pt>
                <c:pt idx="2420">
                  <c:v>32534</c:v>
                </c:pt>
                <c:pt idx="2421">
                  <c:v>32535</c:v>
                </c:pt>
                <c:pt idx="2422">
                  <c:v>32538</c:v>
                </c:pt>
                <c:pt idx="2423">
                  <c:v>32539</c:v>
                </c:pt>
                <c:pt idx="2424">
                  <c:v>32540</c:v>
                </c:pt>
                <c:pt idx="2425">
                  <c:v>32541</c:v>
                </c:pt>
                <c:pt idx="2426">
                  <c:v>32542</c:v>
                </c:pt>
                <c:pt idx="2427">
                  <c:v>32545</c:v>
                </c:pt>
                <c:pt idx="2428">
                  <c:v>32546</c:v>
                </c:pt>
                <c:pt idx="2429">
                  <c:v>32547</c:v>
                </c:pt>
                <c:pt idx="2430">
                  <c:v>32548</c:v>
                </c:pt>
                <c:pt idx="2431">
                  <c:v>32549</c:v>
                </c:pt>
                <c:pt idx="2432">
                  <c:v>32552</c:v>
                </c:pt>
                <c:pt idx="2433">
                  <c:v>32553</c:v>
                </c:pt>
                <c:pt idx="2434">
                  <c:v>32554</c:v>
                </c:pt>
                <c:pt idx="2435">
                  <c:v>32555</c:v>
                </c:pt>
                <c:pt idx="2436">
                  <c:v>32556</c:v>
                </c:pt>
                <c:pt idx="2437">
                  <c:v>32560</c:v>
                </c:pt>
                <c:pt idx="2438">
                  <c:v>32561</c:v>
                </c:pt>
                <c:pt idx="2439">
                  <c:v>32562</c:v>
                </c:pt>
                <c:pt idx="2440">
                  <c:v>32563</c:v>
                </c:pt>
                <c:pt idx="2441">
                  <c:v>32566</c:v>
                </c:pt>
                <c:pt idx="2442">
                  <c:v>32567</c:v>
                </c:pt>
                <c:pt idx="2443">
                  <c:v>32568</c:v>
                </c:pt>
                <c:pt idx="2444">
                  <c:v>32569</c:v>
                </c:pt>
                <c:pt idx="2445">
                  <c:v>32570</c:v>
                </c:pt>
                <c:pt idx="2446">
                  <c:v>32573</c:v>
                </c:pt>
                <c:pt idx="2447">
                  <c:v>32574</c:v>
                </c:pt>
                <c:pt idx="2448">
                  <c:v>32575</c:v>
                </c:pt>
                <c:pt idx="2449">
                  <c:v>32576</c:v>
                </c:pt>
                <c:pt idx="2450">
                  <c:v>32577</c:v>
                </c:pt>
                <c:pt idx="2451">
                  <c:v>32580</c:v>
                </c:pt>
                <c:pt idx="2452">
                  <c:v>32581</c:v>
                </c:pt>
                <c:pt idx="2453">
                  <c:v>32582</c:v>
                </c:pt>
                <c:pt idx="2454">
                  <c:v>32583</c:v>
                </c:pt>
                <c:pt idx="2455">
                  <c:v>32584</c:v>
                </c:pt>
                <c:pt idx="2456">
                  <c:v>32587</c:v>
                </c:pt>
                <c:pt idx="2457">
                  <c:v>32588</c:v>
                </c:pt>
                <c:pt idx="2458">
                  <c:v>32589</c:v>
                </c:pt>
                <c:pt idx="2459">
                  <c:v>32590</c:v>
                </c:pt>
                <c:pt idx="2460">
                  <c:v>32594</c:v>
                </c:pt>
                <c:pt idx="2461">
                  <c:v>32595</c:v>
                </c:pt>
                <c:pt idx="2462">
                  <c:v>32596</c:v>
                </c:pt>
                <c:pt idx="2463">
                  <c:v>32597</c:v>
                </c:pt>
                <c:pt idx="2464">
                  <c:v>32598</c:v>
                </c:pt>
                <c:pt idx="2465">
                  <c:v>32601</c:v>
                </c:pt>
                <c:pt idx="2466">
                  <c:v>32602</c:v>
                </c:pt>
                <c:pt idx="2467">
                  <c:v>32603</c:v>
                </c:pt>
                <c:pt idx="2468">
                  <c:v>32604</c:v>
                </c:pt>
                <c:pt idx="2469">
                  <c:v>32605</c:v>
                </c:pt>
                <c:pt idx="2470">
                  <c:v>32608</c:v>
                </c:pt>
                <c:pt idx="2471">
                  <c:v>32609</c:v>
                </c:pt>
                <c:pt idx="2472">
                  <c:v>32610</c:v>
                </c:pt>
                <c:pt idx="2473">
                  <c:v>32611</c:v>
                </c:pt>
                <c:pt idx="2474">
                  <c:v>32612</c:v>
                </c:pt>
                <c:pt idx="2475">
                  <c:v>32615</c:v>
                </c:pt>
                <c:pt idx="2476">
                  <c:v>32616</c:v>
                </c:pt>
                <c:pt idx="2477">
                  <c:v>32617</c:v>
                </c:pt>
                <c:pt idx="2478">
                  <c:v>32618</c:v>
                </c:pt>
                <c:pt idx="2479">
                  <c:v>32619</c:v>
                </c:pt>
                <c:pt idx="2480">
                  <c:v>32622</c:v>
                </c:pt>
                <c:pt idx="2481">
                  <c:v>32623</c:v>
                </c:pt>
                <c:pt idx="2482">
                  <c:v>32624</c:v>
                </c:pt>
                <c:pt idx="2483">
                  <c:v>32625</c:v>
                </c:pt>
                <c:pt idx="2484">
                  <c:v>32626</c:v>
                </c:pt>
                <c:pt idx="2485">
                  <c:v>32629</c:v>
                </c:pt>
                <c:pt idx="2486">
                  <c:v>32630</c:v>
                </c:pt>
                <c:pt idx="2487">
                  <c:v>32631</c:v>
                </c:pt>
                <c:pt idx="2488">
                  <c:v>32632</c:v>
                </c:pt>
                <c:pt idx="2489">
                  <c:v>32633</c:v>
                </c:pt>
                <c:pt idx="2490">
                  <c:v>32636</c:v>
                </c:pt>
                <c:pt idx="2491">
                  <c:v>32637</c:v>
                </c:pt>
                <c:pt idx="2492">
                  <c:v>32638</c:v>
                </c:pt>
                <c:pt idx="2493">
                  <c:v>32639</c:v>
                </c:pt>
                <c:pt idx="2494">
                  <c:v>32640</c:v>
                </c:pt>
                <c:pt idx="2495">
                  <c:v>32643</c:v>
                </c:pt>
                <c:pt idx="2496">
                  <c:v>32644</c:v>
                </c:pt>
                <c:pt idx="2497">
                  <c:v>32645</c:v>
                </c:pt>
                <c:pt idx="2498">
                  <c:v>32646</c:v>
                </c:pt>
                <c:pt idx="2499">
                  <c:v>32647</c:v>
                </c:pt>
                <c:pt idx="2500">
                  <c:v>32650</c:v>
                </c:pt>
                <c:pt idx="2501">
                  <c:v>32651</c:v>
                </c:pt>
                <c:pt idx="2502">
                  <c:v>32652</c:v>
                </c:pt>
                <c:pt idx="2503">
                  <c:v>32653</c:v>
                </c:pt>
                <c:pt idx="2504">
                  <c:v>32654</c:v>
                </c:pt>
                <c:pt idx="2505">
                  <c:v>32658</c:v>
                </c:pt>
                <c:pt idx="2506">
                  <c:v>32659</c:v>
                </c:pt>
                <c:pt idx="2507">
                  <c:v>32660</c:v>
                </c:pt>
                <c:pt idx="2508">
                  <c:v>32661</c:v>
                </c:pt>
                <c:pt idx="2509">
                  <c:v>32664</c:v>
                </c:pt>
                <c:pt idx="2510">
                  <c:v>32665</c:v>
                </c:pt>
                <c:pt idx="2511">
                  <c:v>32666</c:v>
                </c:pt>
                <c:pt idx="2512">
                  <c:v>32667</c:v>
                </c:pt>
                <c:pt idx="2513">
                  <c:v>32668</c:v>
                </c:pt>
                <c:pt idx="2514">
                  <c:v>32671</c:v>
                </c:pt>
                <c:pt idx="2515">
                  <c:v>32672</c:v>
                </c:pt>
                <c:pt idx="2516">
                  <c:v>32673</c:v>
                </c:pt>
                <c:pt idx="2517">
                  <c:v>32674</c:v>
                </c:pt>
                <c:pt idx="2518">
                  <c:v>32675</c:v>
                </c:pt>
                <c:pt idx="2519">
                  <c:v>32678</c:v>
                </c:pt>
                <c:pt idx="2520">
                  <c:v>32679</c:v>
                </c:pt>
                <c:pt idx="2521">
                  <c:v>32680</c:v>
                </c:pt>
                <c:pt idx="2522">
                  <c:v>32681</c:v>
                </c:pt>
                <c:pt idx="2523">
                  <c:v>32682</c:v>
                </c:pt>
                <c:pt idx="2524">
                  <c:v>32685</c:v>
                </c:pt>
                <c:pt idx="2525">
                  <c:v>32686</c:v>
                </c:pt>
                <c:pt idx="2526">
                  <c:v>32687</c:v>
                </c:pt>
                <c:pt idx="2527">
                  <c:v>32688</c:v>
                </c:pt>
                <c:pt idx="2528">
                  <c:v>32689</c:v>
                </c:pt>
                <c:pt idx="2529">
                  <c:v>32692</c:v>
                </c:pt>
                <c:pt idx="2530">
                  <c:v>32694</c:v>
                </c:pt>
                <c:pt idx="2531">
                  <c:v>32695</c:v>
                </c:pt>
                <c:pt idx="2532">
                  <c:v>32696</c:v>
                </c:pt>
                <c:pt idx="2533">
                  <c:v>32699</c:v>
                </c:pt>
                <c:pt idx="2534">
                  <c:v>32700</c:v>
                </c:pt>
                <c:pt idx="2535">
                  <c:v>32701</c:v>
                </c:pt>
                <c:pt idx="2536">
                  <c:v>32702</c:v>
                </c:pt>
                <c:pt idx="2537">
                  <c:v>32703</c:v>
                </c:pt>
                <c:pt idx="2538">
                  <c:v>32706</c:v>
                </c:pt>
                <c:pt idx="2539">
                  <c:v>32707</c:v>
                </c:pt>
                <c:pt idx="2540">
                  <c:v>32708</c:v>
                </c:pt>
                <c:pt idx="2541">
                  <c:v>32709</c:v>
                </c:pt>
                <c:pt idx="2542">
                  <c:v>32710</c:v>
                </c:pt>
                <c:pt idx="2543">
                  <c:v>32713</c:v>
                </c:pt>
                <c:pt idx="2544">
                  <c:v>32714</c:v>
                </c:pt>
                <c:pt idx="2545">
                  <c:v>32715</c:v>
                </c:pt>
                <c:pt idx="2546">
                  <c:v>32716</c:v>
                </c:pt>
                <c:pt idx="2547">
                  <c:v>32717</c:v>
                </c:pt>
                <c:pt idx="2548">
                  <c:v>32720</c:v>
                </c:pt>
                <c:pt idx="2549">
                  <c:v>32721</c:v>
                </c:pt>
                <c:pt idx="2550">
                  <c:v>32722</c:v>
                </c:pt>
                <c:pt idx="2551">
                  <c:v>32723</c:v>
                </c:pt>
                <c:pt idx="2552">
                  <c:v>32724</c:v>
                </c:pt>
                <c:pt idx="2553">
                  <c:v>32727</c:v>
                </c:pt>
                <c:pt idx="2554">
                  <c:v>32728</c:v>
                </c:pt>
                <c:pt idx="2555">
                  <c:v>32729</c:v>
                </c:pt>
                <c:pt idx="2556">
                  <c:v>32730</c:v>
                </c:pt>
                <c:pt idx="2557">
                  <c:v>32731</c:v>
                </c:pt>
                <c:pt idx="2558">
                  <c:v>32734</c:v>
                </c:pt>
                <c:pt idx="2559">
                  <c:v>32735</c:v>
                </c:pt>
                <c:pt idx="2560">
                  <c:v>32736</c:v>
                </c:pt>
                <c:pt idx="2561">
                  <c:v>32737</c:v>
                </c:pt>
                <c:pt idx="2562">
                  <c:v>32738</c:v>
                </c:pt>
                <c:pt idx="2563">
                  <c:v>32741</c:v>
                </c:pt>
                <c:pt idx="2564">
                  <c:v>32742</c:v>
                </c:pt>
                <c:pt idx="2565">
                  <c:v>32743</c:v>
                </c:pt>
                <c:pt idx="2566">
                  <c:v>32744</c:v>
                </c:pt>
                <c:pt idx="2567">
                  <c:v>32745</c:v>
                </c:pt>
                <c:pt idx="2568">
                  <c:v>32748</c:v>
                </c:pt>
                <c:pt idx="2569">
                  <c:v>32749</c:v>
                </c:pt>
                <c:pt idx="2570">
                  <c:v>32750</c:v>
                </c:pt>
                <c:pt idx="2571">
                  <c:v>32751</c:v>
                </c:pt>
                <c:pt idx="2572">
                  <c:v>32752</c:v>
                </c:pt>
                <c:pt idx="2573">
                  <c:v>32756</c:v>
                </c:pt>
                <c:pt idx="2574">
                  <c:v>32757</c:v>
                </c:pt>
                <c:pt idx="2575">
                  <c:v>32758</c:v>
                </c:pt>
                <c:pt idx="2576">
                  <c:v>32759</c:v>
                </c:pt>
                <c:pt idx="2577">
                  <c:v>32762</c:v>
                </c:pt>
                <c:pt idx="2578">
                  <c:v>32763</c:v>
                </c:pt>
                <c:pt idx="2579">
                  <c:v>32764</c:v>
                </c:pt>
                <c:pt idx="2580">
                  <c:v>32765</c:v>
                </c:pt>
                <c:pt idx="2581">
                  <c:v>32766</c:v>
                </c:pt>
                <c:pt idx="2582">
                  <c:v>32769</c:v>
                </c:pt>
                <c:pt idx="2583">
                  <c:v>32770</c:v>
                </c:pt>
                <c:pt idx="2584">
                  <c:v>32771</c:v>
                </c:pt>
                <c:pt idx="2585">
                  <c:v>32772</c:v>
                </c:pt>
                <c:pt idx="2586">
                  <c:v>32773</c:v>
                </c:pt>
                <c:pt idx="2587">
                  <c:v>32776</c:v>
                </c:pt>
                <c:pt idx="2588">
                  <c:v>32777</c:v>
                </c:pt>
                <c:pt idx="2589">
                  <c:v>32778</c:v>
                </c:pt>
                <c:pt idx="2590">
                  <c:v>32779</c:v>
                </c:pt>
                <c:pt idx="2591">
                  <c:v>32780</c:v>
                </c:pt>
                <c:pt idx="2592">
                  <c:v>32783</c:v>
                </c:pt>
                <c:pt idx="2593">
                  <c:v>32784</c:v>
                </c:pt>
                <c:pt idx="2594">
                  <c:v>32785</c:v>
                </c:pt>
                <c:pt idx="2595">
                  <c:v>32786</c:v>
                </c:pt>
                <c:pt idx="2596">
                  <c:v>32787</c:v>
                </c:pt>
                <c:pt idx="2597">
                  <c:v>32790</c:v>
                </c:pt>
                <c:pt idx="2598">
                  <c:v>32791</c:v>
                </c:pt>
                <c:pt idx="2599">
                  <c:v>32792</c:v>
                </c:pt>
                <c:pt idx="2600">
                  <c:v>32793</c:v>
                </c:pt>
                <c:pt idx="2601">
                  <c:v>32794</c:v>
                </c:pt>
                <c:pt idx="2602">
                  <c:v>32797</c:v>
                </c:pt>
                <c:pt idx="2603">
                  <c:v>32798</c:v>
                </c:pt>
                <c:pt idx="2604">
                  <c:v>32799</c:v>
                </c:pt>
                <c:pt idx="2605">
                  <c:v>32800</c:v>
                </c:pt>
                <c:pt idx="2606">
                  <c:v>32801</c:v>
                </c:pt>
                <c:pt idx="2607">
                  <c:v>32804</c:v>
                </c:pt>
                <c:pt idx="2608">
                  <c:v>32805</c:v>
                </c:pt>
                <c:pt idx="2609">
                  <c:v>32806</c:v>
                </c:pt>
                <c:pt idx="2610">
                  <c:v>32807</c:v>
                </c:pt>
                <c:pt idx="2611">
                  <c:v>32808</c:v>
                </c:pt>
                <c:pt idx="2612">
                  <c:v>32811</c:v>
                </c:pt>
                <c:pt idx="2613">
                  <c:v>32812</c:v>
                </c:pt>
                <c:pt idx="2614">
                  <c:v>32813</c:v>
                </c:pt>
                <c:pt idx="2615">
                  <c:v>32814</c:v>
                </c:pt>
                <c:pt idx="2616">
                  <c:v>32815</c:v>
                </c:pt>
                <c:pt idx="2617">
                  <c:v>32818</c:v>
                </c:pt>
                <c:pt idx="2618">
                  <c:v>32819</c:v>
                </c:pt>
                <c:pt idx="2619">
                  <c:v>32820</c:v>
                </c:pt>
                <c:pt idx="2620">
                  <c:v>32821</c:v>
                </c:pt>
                <c:pt idx="2621">
                  <c:v>32822</c:v>
                </c:pt>
                <c:pt idx="2622">
                  <c:v>32825</c:v>
                </c:pt>
                <c:pt idx="2623">
                  <c:v>32826</c:v>
                </c:pt>
                <c:pt idx="2624">
                  <c:v>32827</c:v>
                </c:pt>
                <c:pt idx="2625">
                  <c:v>32828</c:v>
                </c:pt>
                <c:pt idx="2626">
                  <c:v>32829</c:v>
                </c:pt>
                <c:pt idx="2627">
                  <c:v>32832</c:v>
                </c:pt>
                <c:pt idx="2628">
                  <c:v>32833</c:v>
                </c:pt>
                <c:pt idx="2629">
                  <c:v>32834</c:v>
                </c:pt>
                <c:pt idx="2630">
                  <c:v>32836</c:v>
                </c:pt>
                <c:pt idx="2631">
                  <c:v>32839</c:v>
                </c:pt>
                <c:pt idx="2632">
                  <c:v>32840</c:v>
                </c:pt>
                <c:pt idx="2633">
                  <c:v>32841</c:v>
                </c:pt>
                <c:pt idx="2634">
                  <c:v>32842</c:v>
                </c:pt>
                <c:pt idx="2635">
                  <c:v>32843</c:v>
                </c:pt>
                <c:pt idx="2636">
                  <c:v>32846</c:v>
                </c:pt>
                <c:pt idx="2637">
                  <c:v>32847</c:v>
                </c:pt>
                <c:pt idx="2638">
                  <c:v>32848</c:v>
                </c:pt>
                <c:pt idx="2639">
                  <c:v>32849</c:v>
                </c:pt>
                <c:pt idx="2640">
                  <c:v>32850</c:v>
                </c:pt>
                <c:pt idx="2641">
                  <c:v>32853</c:v>
                </c:pt>
                <c:pt idx="2642">
                  <c:v>32854</c:v>
                </c:pt>
                <c:pt idx="2643">
                  <c:v>32855</c:v>
                </c:pt>
                <c:pt idx="2644">
                  <c:v>32856</c:v>
                </c:pt>
                <c:pt idx="2645">
                  <c:v>32857</c:v>
                </c:pt>
                <c:pt idx="2646">
                  <c:v>32860</c:v>
                </c:pt>
                <c:pt idx="2647">
                  <c:v>32861</c:v>
                </c:pt>
                <c:pt idx="2648">
                  <c:v>32862</c:v>
                </c:pt>
                <c:pt idx="2649">
                  <c:v>32863</c:v>
                </c:pt>
                <c:pt idx="2650">
                  <c:v>32864</c:v>
                </c:pt>
                <c:pt idx="2651">
                  <c:v>32868</c:v>
                </c:pt>
                <c:pt idx="2652">
                  <c:v>32869</c:v>
                </c:pt>
                <c:pt idx="2653">
                  <c:v>32870</c:v>
                </c:pt>
                <c:pt idx="2654">
                  <c:v>32871</c:v>
                </c:pt>
                <c:pt idx="2655">
                  <c:v>32875</c:v>
                </c:pt>
                <c:pt idx="2656">
                  <c:v>32876</c:v>
                </c:pt>
                <c:pt idx="2657">
                  <c:v>32877</c:v>
                </c:pt>
                <c:pt idx="2658">
                  <c:v>32878</c:v>
                </c:pt>
                <c:pt idx="2659">
                  <c:v>32881</c:v>
                </c:pt>
                <c:pt idx="2660">
                  <c:v>32882</c:v>
                </c:pt>
                <c:pt idx="2661">
                  <c:v>32883</c:v>
                </c:pt>
                <c:pt idx="2662">
                  <c:v>32884</c:v>
                </c:pt>
                <c:pt idx="2663">
                  <c:v>32885</c:v>
                </c:pt>
                <c:pt idx="2664">
                  <c:v>32888</c:v>
                </c:pt>
                <c:pt idx="2665">
                  <c:v>32889</c:v>
                </c:pt>
                <c:pt idx="2666">
                  <c:v>32890</c:v>
                </c:pt>
                <c:pt idx="2667">
                  <c:v>32891</c:v>
                </c:pt>
                <c:pt idx="2668">
                  <c:v>32892</c:v>
                </c:pt>
                <c:pt idx="2669">
                  <c:v>32895</c:v>
                </c:pt>
                <c:pt idx="2670">
                  <c:v>32896</c:v>
                </c:pt>
                <c:pt idx="2671">
                  <c:v>32897</c:v>
                </c:pt>
                <c:pt idx="2672">
                  <c:v>32898</c:v>
                </c:pt>
                <c:pt idx="2673">
                  <c:v>32899</c:v>
                </c:pt>
                <c:pt idx="2674">
                  <c:v>32902</c:v>
                </c:pt>
                <c:pt idx="2675">
                  <c:v>32903</c:v>
                </c:pt>
                <c:pt idx="2676">
                  <c:v>32904</c:v>
                </c:pt>
                <c:pt idx="2677">
                  <c:v>32905</c:v>
                </c:pt>
                <c:pt idx="2678">
                  <c:v>32906</c:v>
                </c:pt>
                <c:pt idx="2679">
                  <c:v>32909</c:v>
                </c:pt>
                <c:pt idx="2680">
                  <c:v>32910</c:v>
                </c:pt>
                <c:pt idx="2681">
                  <c:v>32911</c:v>
                </c:pt>
                <c:pt idx="2682">
                  <c:v>32912</c:v>
                </c:pt>
                <c:pt idx="2683">
                  <c:v>32913</c:v>
                </c:pt>
                <c:pt idx="2684">
                  <c:v>32916</c:v>
                </c:pt>
                <c:pt idx="2685">
                  <c:v>32917</c:v>
                </c:pt>
                <c:pt idx="2686">
                  <c:v>32918</c:v>
                </c:pt>
                <c:pt idx="2687">
                  <c:v>32919</c:v>
                </c:pt>
                <c:pt idx="2688">
                  <c:v>32920</c:v>
                </c:pt>
                <c:pt idx="2689">
                  <c:v>32924</c:v>
                </c:pt>
                <c:pt idx="2690">
                  <c:v>32925</c:v>
                </c:pt>
                <c:pt idx="2691">
                  <c:v>32926</c:v>
                </c:pt>
                <c:pt idx="2692">
                  <c:v>32927</c:v>
                </c:pt>
                <c:pt idx="2693">
                  <c:v>32930</c:v>
                </c:pt>
                <c:pt idx="2694">
                  <c:v>32931</c:v>
                </c:pt>
                <c:pt idx="2695">
                  <c:v>32932</c:v>
                </c:pt>
                <c:pt idx="2696">
                  <c:v>32933</c:v>
                </c:pt>
                <c:pt idx="2697">
                  <c:v>32934</c:v>
                </c:pt>
                <c:pt idx="2698">
                  <c:v>32937</c:v>
                </c:pt>
                <c:pt idx="2699">
                  <c:v>32938</c:v>
                </c:pt>
                <c:pt idx="2700">
                  <c:v>32939</c:v>
                </c:pt>
                <c:pt idx="2701">
                  <c:v>32940</c:v>
                </c:pt>
                <c:pt idx="2702">
                  <c:v>32941</c:v>
                </c:pt>
                <c:pt idx="2703">
                  <c:v>32944</c:v>
                </c:pt>
                <c:pt idx="2704">
                  <c:v>32945</c:v>
                </c:pt>
                <c:pt idx="2705">
                  <c:v>32946</c:v>
                </c:pt>
                <c:pt idx="2706">
                  <c:v>32947</c:v>
                </c:pt>
                <c:pt idx="2707">
                  <c:v>32948</c:v>
                </c:pt>
                <c:pt idx="2708">
                  <c:v>32951</c:v>
                </c:pt>
                <c:pt idx="2709">
                  <c:v>32952</c:v>
                </c:pt>
                <c:pt idx="2710">
                  <c:v>32953</c:v>
                </c:pt>
                <c:pt idx="2711">
                  <c:v>32954</c:v>
                </c:pt>
                <c:pt idx="2712">
                  <c:v>32955</c:v>
                </c:pt>
                <c:pt idx="2713">
                  <c:v>32958</c:v>
                </c:pt>
                <c:pt idx="2714">
                  <c:v>32959</c:v>
                </c:pt>
                <c:pt idx="2715">
                  <c:v>32960</c:v>
                </c:pt>
                <c:pt idx="2716">
                  <c:v>32961</c:v>
                </c:pt>
                <c:pt idx="2717">
                  <c:v>32962</c:v>
                </c:pt>
                <c:pt idx="2718">
                  <c:v>32965</c:v>
                </c:pt>
                <c:pt idx="2719">
                  <c:v>32966</c:v>
                </c:pt>
                <c:pt idx="2720">
                  <c:v>32967</c:v>
                </c:pt>
                <c:pt idx="2721">
                  <c:v>32968</c:v>
                </c:pt>
                <c:pt idx="2722">
                  <c:v>32969</c:v>
                </c:pt>
                <c:pt idx="2723">
                  <c:v>32972</c:v>
                </c:pt>
                <c:pt idx="2724">
                  <c:v>32973</c:v>
                </c:pt>
                <c:pt idx="2725">
                  <c:v>32974</c:v>
                </c:pt>
                <c:pt idx="2726">
                  <c:v>32975</c:v>
                </c:pt>
                <c:pt idx="2727">
                  <c:v>32979</c:v>
                </c:pt>
                <c:pt idx="2728">
                  <c:v>32980</c:v>
                </c:pt>
                <c:pt idx="2729">
                  <c:v>32981</c:v>
                </c:pt>
                <c:pt idx="2730">
                  <c:v>32982</c:v>
                </c:pt>
                <c:pt idx="2731">
                  <c:v>32983</c:v>
                </c:pt>
                <c:pt idx="2732">
                  <c:v>32986</c:v>
                </c:pt>
                <c:pt idx="2733">
                  <c:v>32987</c:v>
                </c:pt>
                <c:pt idx="2734">
                  <c:v>32988</c:v>
                </c:pt>
                <c:pt idx="2735">
                  <c:v>32989</c:v>
                </c:pt>
                <c:pt idx="2736">
                  <c:v>32990</c:v>
                </c:pt>
                <c:pt idx="2737">
                  <c:v>32993</c:v>
                </c:pt>
                <c:pt idx="2738">
                  <c:v>32994</c:v>
                </c:pt>
                <c:pt idx="2739">
                  <c:v>32995</c:v>
                </c:pt>
                <c:pt idx="2740">
                  <c:v>32996</c:v>
                </c:pt>
                <c:pt idx="2741">
                  <c:v>32997</c:v>
                </c:pt>
                <c:pt idx="2742">
                  <c:v>33000</c:v>
                </c:pt>
                <c:pt idx="2743">
                  <c:v>33001</c:v>
                </c:pt>
                <c:pt idx="2744">
                  <c:v>33002</c:v>
                </c:pt>
                <c:pt idx="2745">
                  <c:v>33003</c:v>
                </c:pt>
                <c:pt idx="2746">
                  <c:v>33004</c:v>
                </c:pt>
                <c:pt idx="2747">
                  <c:v>33007</c:v>
                </c:pt>
                <c:pt idx="2748">
                  <c:v>33008</c:v>
                </c:pt>
                <c:pt idx="2749">
                  <c:v>33009</c:v>
                </c:pt>
                <c:pt idx="2750">
                  <c:v>33010</c:v>
                </c:pt>
                <c:pt idx="2751">
                  <c:v>33011</c:v>
                </c:pt>
                <c:pt idx="2752">
                  <c:v>33014</c:v>
                </c:pt>
                <c:pt idx="2753">
                  <c:v>33015</c:v>
                </c:pt>
                <c:pt idx="2754">
                  <c:v>33016</c:v>
                </c:pt>
                <c:pt idx="2755">
                  <c:v>33017</c:v>
                </c:pt>
                <c:pt idx="2756">
                  <c:v>33018</c:v>
                </c:pt>
                <c:pt idx="2757">
                  <c:v>33022</c:v>
                </c:pt>
                <c:pt idx="2758">
                  <c:v>33023</c:v>
                </c:pt>
                <c:pt idx="2759">
                  <c:v>33024</c:v>
                </c:pt>
                <c:pt idx="2760">
                  <c:v>33025</c:v>
                </c:pt>
                <c:pt idx="2761">
                  <c:v>33028</c:v>
                </c:pt>
                <c:pt idx="2762">
                  <c:v>33029</c:v>
                </c:pt>
                <c:pt idx="2763">
                  <c:v>33030</c:v>
                </c:pt>
                <c:pt idx="2764">
                  <c:v>33031</c:v>
                </c:pt>
                <c:pt idx="2765">
                  <c:v>33032</c:v>
                </c:pt>
                <c:pt idx="2766">
                  <c:v>33035</c:v>
                </c:pt>
                <c:pt idx="2767">
                  <c:v>33036</c:v>
                </c:pt>
                <c:pt idx="2768">
                  <c:v>33037</c:v>
                </c:pt>
                <c:pt idx="2769">
                  <c:v>33038</c:v>
                </c:pt>
                <c:pt idx="2770">
                  <c:v>33039</c:v>
                </c:pt>
                <c:pt idx="2771">
                  <c:v>33042</c:v>
                </c:pt>
                <c:pt idx="2772">
                  <c:v>33043</c:v>
                </c:pt>
                <c:pt idx="2773">
                  <c:v>33044</c:v>
                </c:pt>
                <c:pt idx="2774">
                  <c:v>33045</c:v>
                </c:pt>
                <c:pt idx="2775">
                  <c:v>33046</c:v>
                </c:pt>
                <c:pt idx="2776">
                  <c:v>33049</c:v>
                </c:pt>
                <c:pt idx="2777">
                  <c:v>33050</c:v>
                </c:pt>
                <c:pt idx="2778">
                  <c:v>33051</c:v>
                </c:pt>
                <c:pt idx="2779">
                  <c:v>33052</c:v>
                </c:pt>
                <c:pt idx="2780">
                  <c:v>33053</c:v>
                </c:pt>
                <c:pt idx="2781">
                  <c:v>33056</c:v>
                </c:pt>
                <c:pt idx="2782">
                  <c:v>33057</c:v>
                </c:pt>
                <c:pt idx="2783">
                  <c:v>33059</c:v>
                </c:pt>
                <c:pt idx="2784">
                  <c:v>33060</c:v>
                </c:pt>
                <c:pt idx="2785">
                  <c:v>33063</c:v>
                </c:pt>
                <c:pt idx="2786">
                  <c:v>33064</c:v>
                </c:pt>
                <c:pt idx="2787">
                  <c:v>33065</c:v>
                </c:pt>
                <c:pt idx="2788">
                  <c:v>33066</c:v>
                </c:pt>
                <c:pt idx="2789">
                  <c:v>33067</c:v>
                </c:pt>
                <c:pt idx="2790">
                  <c:v>33070</c:v>
                </c:pt>
                <c:pt idx="2791">
                  <c:v>33071</c:v>
                </c:pt>
                <c:pt idx="2792">
                  <c:v>33072</c:v>
                </c:pt>
                <c:pt idx="2793">
                  <c:v>33073</c:v>
                </c:pt>
                <c:pt idx="2794">
                  <c:v>33074</c:v>
                </c:pt>
                <c:pt idx="2795">
                  <c:v>33077</c:v>
                </c:pt>
                <c:pt idx="2796">
                  <c:v>33078</c:v>
                </c:pt>
                <c:pt idx="2797">
                  <c:v>33079</c:v>
                </c:pt>
                <c:pt idx="2798">
                  <c:v>33080</c:v>
                </c:pt>
                <c:pt idx="2799">
                  <c:v>33081</c:v>
                </c:pt>
                <c:pt idx="2800">
                  <c:v>33084</c:v>
                </c:pt>
                <c:pt idx="2801">
                  <c:v>33085</c:v>
                </c:pt>
                <c:pt idx="2802">
                  <c:v>33086</c:v>
                </c:pt>
                <c:pt idx="2803">
                  <c:v>33087</c:v>
                </c:pt>
                <c:pt idx="2804">
                  <c:v>33088</c:v>
                </c:pt>
                <c:pt idx="2805">
                  <c:v>33091</c:v>
                </c:pt>
                <c:pt idx="2806">
                  <c:v>33092</c:v>
                </c:pt>
                <c:pt idx="2807">
                  <c:v>33093</c:v>
                </c:pt>
                <c:pt idx="2808">
                  <c:v>33094</c:v>
                </c:pt>
                <c:pt idx="2809">
                  <c:v>33095</c:v>
                </c:pt>
                <c:pt idx="2810">
                  <c:v>33098</c:v>
                </c:pt>
                <c:pt idx="2811">
                  <c:v>33099</c:v>
                </c:pt>
                <c:pt idx="2812">
                  <c:v>33100</c:v>
                </c:pt>
                <c:pt idx="2813">
                  <c:v>33101</c:v>
                </c:pt>
                <c:pt idx="2814">
                  <c:v>33102</c:v>
                </c:pt>
                <c:pt idx="2815">
                  <c:v>33105</c:v>
                </c:pt>
                <c:pt idx="2816">
                  <c:v>33106</c:v>
                </c:pt>
                <c:pt idx="2817">
                  <c:v>33107</c:v>
                </c:pt>
                <c:pt idx="2818">
                  <c:v>33108</c:v>
                </c:pt>
                <c:pt idx="2819">
                  <c:v>33109</c:v>
                </c:pt>
                <c:pt idx="2820">
                  <c:v>33112</c:v>
                </c:pt>
                <c:pt idx="2821">
                  <c:v>33113</c:v>
                </c:pt>
                <c:pt idx="2822">
                  <c:v>33114</c:v>
                </c:pt>
                <c:pt idx="2823">
                  <c:v>33115</c:v>
                </c:pt>
                <c:pt idx="2824">
                  <c:v>33116</c:v>
                </c:pt>
                <c:pt idx="2825">
                  <c:v>33120</c:v>
                </c:pt>
                <c:pt idx="2826">
                  <c:v>33121</c:v>
                </c:pt>
                <c:pt idx="2827">
                  <c:v>33122</c:v>
                </c:pt>
                <c:pt idx="2828">
                  <c:v>33123</c:v>
                </c:pt>
                <c:pt idx="2829">
                  <c:v>33126</c:v>
                </c:pt>
                <c:pt idx="2830">
                  <c:v>33127</c:v>
                </c:pt>
                <c:pt idx="2831">
                  <c:v>33128</c:v>
                </c:pt>
                <c:pt idx="2832">
                  <c:v>33129</c:v>
                </c:pt>
                <c:pt idx="2833">
                  <c:v>33130</c:v>
                </c:pt>
                <c:pt idx="2834">
                  <c:v>33133</c:v>
                </c:pt>
                <c:pt idx="2835">
                  <c:v>33134</c:v>
                </c:pt>
                <c:pt idx="2836">
                  <c:v>33135</c:v>
                </c:pt>
                <c:pt idx="2837">
                  <c:v>33136</c:v>
                </c:pt>
                <c:pt idx="2838">
                  <c:v>33137</c:v>
                </c:pt>
                <c:pt idx="2839">
                  <c:v>33140</c:v>
                </c:pt>
                <c:pt idx="2840">
                  <c:v>33141</c:v>
                </c:pt>
                <c:pt idx="2841">
                  <c:v>33142</c:v>
                </c:pt>
                <c:pt idx="2842">
                  <c:v>33143</c:v>
                </c:pt>
                <c:pt idx="2843">
                  <c:v>33144</c:v>
                </c:pt>
                <c:pt idx="2844">
                  <c:v>33147</c:v>
                </c:pt>
                <c:pt idx="2845">
                  <c:v>33148</c:v>
                </c:pt>
                <c:pt idx="2846">
                  <c:v>33149</c:v>
                </c:pt>
                <c:pt idx="2847">
                  <c:v>33150</c:v>
                </c:pt>
                <c:pt idx="2848">
                  <c:v>33151</c:v>
                </c:pt>
                <c:pt idx="2849">
                  <c:v>33154</c:v>
                </c:pt>
                <c:pt idx="2850">
                  <c:v>33155</c:v>
                </c:pt>
                <c:pt idx="2851">
                  <c:v>33156</c:v>
                </c:pt>
                <c:pt idx="2852">
                  <c:v>33157</c:v>
                </c:pt>
                <c:pt idx="2853">
                  <c:v>33158</c:v>
                </c:pt>
                <c:pt idx="2854">
                  <c:v>33161</c:v>
                </c:pt>
                <c:pt idx="2855">
                  <c:v>33162</c:v>
                </c:pt>
                <c:pt idx="2856">
                  <c:v>33163</c:v>
                </c:pt>
                <c:pt idx="2857">
                  <c:v>33164</c:v>
                </c:pt>
                <c:pt idx="2858">
                  <c:v>33165</c:v>
                </c:pt>
                <c:pt idx="2859">
                  <c:v>33168</c:v>
                </c:pt>
                <c:pt idx="2860">
                  <c:v>33169</c:v>
                </c:pt>
                <c:pt idx="2861">
                  <c:v>33170</c:v>
                </c:pt>
                <c:pt idx="2862">
                  <c:v>33171</c:v>
                </c:pt>
                <c:pt idx="2863">
                  <c:v>33172</c:v>
                </c:pt>
                <c:pt idx="2864">
                  <c:v>33175</c:v>
                </c:pt>
                <c:pt idx="2865">
                  <c:v>33176</c:v>
                </c:pt>
                <c:pt idx="2866">
                  <c:v>33177</c:v>
                </c:pt>
                <c:pt idx="2867">
                  <c:v>33178</c:v>
                </c:pt>
                <c:pt idx="2868">
                  <c:v>33179</c:v>
                </c:pt>
                <c:pt idx="2869">
                  <c:v>33182</c:v>
                </c:pt>
                <c:pt idx="2870">
                  <c:v>33183</c:v>
                </c:pt>
                <c:pt idx="2871">
                  <c:v>33184</c:v>
                </c:pt>
                <c:pt idx="2872">
                  <c:v>33185</c:v>
                </c:pt>
                <c:pt idx="2873">
                  <c:v>33186</c:v>
                </c:pt>
                <c:pt idx="2874">
                  <c:v>33189</c:v>
                </c:pt>
                <c:pt idx="2875">
                  <c:v>33190</c:v>
                </c:pt>
                <c:pt idx="2876">
                  <c:v>33191</c:v>
                </c:pt>
                <c:pt idx="2877">
                  <c:v>33192</c:v>
                </c:pt>
                <c:pt idx="2878">
                  <c:v>33193</c:v>
                </c:pt>
                <c:pt idx="2879">
                  <c:v>33196</c:v>
                </c:pt>
                <c:pt idx="2880">
                  <c:v>33197</c:v>
                </c:pt>
                <c:pt idx="2881">
                  <c:v>33198</c:v>
                </c:pt>
                <c:pt idx="2882">
                  <c:v>33200</c:v>
                </c:pt>
                <c:pt idx="2883">
                  <c:v>33203</c:v>
                </c:pt>
                <c:pt idx="2884">
                  <c:v>33204</c:v>
                </c:pt>
                <c:pt idx="2885">
                  <c:v>33205</c:v>
                </c:pt>
                <c:pt idx="2886">
                  <c:v>33206</c:v>
                </c:pt>
                <c:pt idx="2887">
                  <c:v>33207</c:v>
                </c:pt>
                <c:pt idx="2888">
                  <c:v>33210</c:v>
                </c:pt>
                <c:pt idx="2889">
                  <c:v>33211</c:v>
                </c:pt>
                <c:pt idx="2890">
                  <c:v>33212</c:v>
                </c:pt>
                <c:pt idx="2891">
                  <c:v>33213</c:v>
                </c:pt>
                <c:pt idx="2892">
                  <c:v>33214</c:v>
                </c:pt>
                <c:pt idx="2893">
                  <c:v>33217</c:v>
                </c:pt>
                <c:pt idx="2894">
                  <c:v>33218</c:v>
                </c:pt>
                <c:pt idx="2895">
                  <c:v>33219</c:v>
                </c:pt>
                <c:pt idx="2896">
                  <c:v>33220</c:v>
                </c:pt>
                <c:pt idx="2897">
                  <c:v>33221</c:v>
                </c:pt>
                <c:pt idx="2898">
                  <c:v>33224</c:v>
                </c:pt>
                <c:pt idx="2899">
                  <c:v>33225</c:v>
                </c:pt>
                <c:pt idx="2900">
                  <c:v>33226</c:v>
                </c:pt>
                <c:pt idx="2901">
                  <c:v>33227</c:v>
                </c:pt>
                <c:pt idx="2902">
                  <c:v>33228</c:v>
                </c:pt>
                <c:pt idx="2903">
                  <c:v>33231</c:v>
                </c:pt>
                <c:pt idx="2904">
                  <c:v>33233</c:v>
                </c:pt>
                <c:pt idx="2905">
                  <c:v>33234</c:v>
                </c:pt>
                <c:pt idx="2906">
                  <c:v>33235</c:v>
                </c:pt>
                <c:pt idx="2907">
                  <c:v>33238</c:v>
                </c:pt>
                <c:pt idx="2908">
                  <c:v>33240</c:v>
                </c:pt>
                <c:pt idx="2909">
                  <c:v>33241</c:v>
                </c:pt>
                <c:pt idx="2910">
                  <c:v>33242</c:v>
                </c:pt>
                <c:pt idx="2911">
                  <c:v>33245</c:v>
                </c:pt>
                <c:pt idx="2912">
                  <c:v>33246</c:v>
                </c:pt>
                <c:pt idx="2913">
                  <c:v>33247</c:v>
                </c:pt>
                <c:pt idx="2914">
                  <c:v>33248</c:v>
                </c:pt>
                <c:pt idx="2915">
                  <c:v>33249</c:v>
                </c:pt>
                <c:pt idx="2916">
                  <c:v>33252</c:v>
                </c:pt>
                <c:pt idx="2917">
                  <c:v>33253</c:v>
                </c:pt>
                <c:pt idx="2918">
                  <c:v>33254</c:v>
                </c:pt>
                <c:pt idx="2919">
                  <c:v>33255</c:v>
                </c:pt>
                <c:pt idx="2920">
                  <c:v>33256</c:v>
                </c:pt>
                <c:pt idx="2921">
                  <c:v>33259</c:v>
                </c:pt>
                <c:pt idx="2922">
                  <c:v>33260</c:v>
                </c:pt>
                <c:pt idx="2923">
                  <c:v>33261</c:v>
                </c:pt>
                <c:pt idx="2924">
                  <c:v>33262</c:v>
                </c:pt>
                <c:pt idx="2925">
                  <c:v>33263</c:v>
                </c:pt>
                <c:pt idx="2926">
                  <c:v>33266</c:v>
                </c:pt>
                <c:pt idx="2927">
                  <c:v>33267</c:v>
                </c:pt>
                <c:pt idx="2928">
                  <c:v>33268</c:v>
                </c:pt>
                <c:pt idx="2929">
                  <c:v>33269</c:v>
                </c:pt>
                <c:pt idx="2930">
                  <c:v>33270</c:v>
                </c:pt>
                <c:pt idx="2931">
                  <c:v>33273</c:v>
                </c:pt>
                <c:pt idx="2932">
                  <c:v>33274</c:v>
                </c:pt>
                <c:pt idx="2933">
                  <c:v>33275</c:v>
                </c:pt>
                <c:pt idx="2934">
                  <c:v>33276</c:v>
                </c:pt>
                <c:pt idx="2935">
                  <c:v>33277</c:v>
                </c:pt>
                <c:pt idx="2936">
                  <c:v>33280</c:v>
                </c:pt>
                <c:pt idx="2937">
                  <c:v>33281</c:v>
                </c:pt>
                <c:pt idx="2938">
                  <c:v>33282</c:v>
                </c:pt>
                <c:pt idx="2939">
                  <c:v>33283</c:v>
                </c:pt>
                <c:pt idx="2940">
                  <c:v>33284</c:v>
                </c:pt>
                <c:pt idx="2941">
                  <c:v>33288</c:v>
                </c:pt>
                <c:pt idx="2942">
                  <c:v>33289</c:v>
                </c:pt>
                <c:pt idx="2943">
                  <c:v>33290</c:v>
                </c:pt>
                <c:pt idx="2944">
                  <c:v>33291</c:v>
                </c:pt>
                <c:pt idx="2945">
                  <c:v>33294</c:v>
                </c:pt>
                <c:pt idx="2946">
                  <c:v>33295</c:v>
                </c:pt>
                <c:pt idx="2947">
                  <c:v>33296</c:v>
                </c:pt>
                <c:pt idx="2948">
                  <c:v>33297</c:v>
                </c:pt>
                <c:pt idx="2949">
                  <c:v>33298</c:v>
                </c:pt>
                <c:pt idx="2950">
                  <c:v>33301</c:v>
                </c:pt>
                <c:pt idx="2951">
                  <c:v>33302</c:v>
                </c:pt>
                <c:pt idx="2952">
                  <c:v>33303</c:v>
                </c:pt>
                <c:pt idx="2953">
                  <c:v>33304</c:v>
                </c:pt>
                <c:pt idx="2954">
                  <c:v>33305</c:v>
                </c:pt>
                <c:pt idx="2955">
                  <c:v>33308</c:v>
                </c:pt>
                <c:pt idx="2956">
                  <c:v>33309</c:v>
                </c:pt>
                <c:pt idx="2957">
                  <c:v>33310</c:v>
                </c:pt>
                <c:pt idx="2958">
                  <c:v>33311</c:v>
                </c:pt>
                <c:pt idx="2959">
                  <c:v>33312</c:v>
                </c:pt>
                <c:pt idx="2960">
                  <c:v>33315</c:v>
                </c:pt>
                <c:pt idx="2961">
                  <c:v>33316</c:v>
                </c:pt>
                <c:pt idx="2962">
                  <c:v>33317</c:v>
                </c:pt>
                <c:pt idx="2963">
                  <c:v>33318</c:v>
                </c:pt>
                <c:pt idx="2964">
                  <c:v>33319</c:v>
                </c:pt>
                <c:pt idx="2965">
                  <c:v>33322</c:v>
                </c:pt>
                <c:pt idx="2966">
                  <c:v>33323</c:v>
                </c:pt>
                <c:pt idx="2967">
                  <c:v>33324</c:v>
                </c:pt>
                <c:pt idx="2968">
                  <c:v>33325</c:v>
                </c:pt>
                <c:pt idx="2969">
                  <c:v>33329</c:v>
                </c:pt>
                <c:pt idx="2970">
                  <c:v>33330</c:v>
                </c:pt>
                <c:pt idx="2971">
                  <c:v>33331</c:v>
                </c:pt>
                <c:pt idx="2972">
                  <c:v>33332</c:v>
                </c:pt>
                <c:pt idx="2973">
                  <c:v>33333</c:v>
                </c:pt>
                <c:pt idx="2974">
                  <c:v>33336</c:v>
                </c:pt>
                <c:pt idx="2975">
                  <c:v>33337</c:v>
                </c:pt>
                <c:pt idx="2976">
                  <c:v>33338</c:v>
                </c:pt>
                <c:pt idx="2977">
                  <c:v>33339</c:v>
                </c:pt>
                <c:pt idx="2978">
                  <c:v>33340</c:v>
                </c:pt>
                <c:pt idx="2979">
                  <c:v>33343</c:v>
                </c:pt>
                <c:pt idx="2980">
                  <c:v>33344</c:v>
                </c:pt>
                <c:pt idx="2981">
                  <c:v>33345</c:v>
                </c:pt>
                <c:pt idx="2982">
                  <c:v>33346</c:v>
                </c:pt>
                <c:pt idx="2983">
                  <c:v>33347</c:v>
                </c:pt>
                <c:pt idx="2984">
                  <c:v>33350</c:v>
                </c:pt>
                <c:pt idx="2985">
                  <c:v>33351</c:v>
                </c:pt>
                <c:pt idx="2986">
                  <c:v>33352</c:v>
                </c:pt>
                <c:pt idx="2987">
                  <c:v>33353</c:v>
                </c:pt>
                <c:pt idx="2988">
                  <c:v>33354</c:v>
                </c:pt>
                <c:pt idx="2989">
                  <c:v>33357</c:v>
                </c:pt>
                <c:pt idx="2990">
                  <c:v>33358</c:v>
                </c:pt>
                <c:pt idx="2991">
                  <c:v>33359</c:v>
                </c:pt>
                <c:pt idx="2992">
                  <c:v>33360</c:v>
                </c:pt>
                <c:pt idx="2993">
                  <c:v>33361</c:v>
                </c:pt>
                <c:pt idx="2994">
                  <c:v>33364</c:v>
                </c:pt>
                <c:pt idx="2995">
                  <c:v>33365</c:v>
                </c:pt>
                <c:pt idx="2996">
                  <c:v>33366</c:v>
                </c:pt>
                <c:pt idx="2997">
                  <c:v>33367</c:v>
                </c:pt>
                <c:pt idx="2998">
                  <c:v>33368</c:v>
                </c:pt>
                <c:pt idx="2999">
                  <c:v>33371</c:v>
                </c:pt>
                <c:pt idx="3000">
                  <c:v>33372</c:v>
                </c:pt>
                <c:pt idx="3001">
                  <c:v>33373</c:v>
                </c:pt>
                <c:pt idx="3002">
                  <c:v>33374</c:v>
                </c:pt>
                <c:pt idx="3003">
                  <c:v>33375</c:v>
                </c:pt>
                <c:pt idx="3004">
                  <c:v>33378</c:v>
                </c:pt>
                <c:pt idx="3005">
                  <c:v>33379</c:v>
                </c:pt>
                <c:pt idx="3006">
                  <c:v>33380</c:v>
                </c:pt>
                <c:pt idx="3007">
                  <c:v>33381</c:v>
                </c:pt>
                <c:pt idx="3008">
                  <c:v>33382</c:v>
                </c:pt>
                <c:pt idx="3009">
                  <c:v>33386</c:v>
                </c:pt>
                <c:pt idx="3010">
                  <c:v>33387</c:v>
                </c:pt>
                <c:pt idx="3011">
                  <c:v>33388</c:v>
                </c:pt>
                <c:pt idx="3012">
                  <c:v>33389</c:v>
                </c:pt>
                <c:pt idx="3013">
                  <c:v>33392</c:v>
                </c:pt>
                <c:pt idx="3014">
                  <c:v>33393</c:v>
                </c:pt>
                <c:pt idx="3015">
                  <c:v>33394</c:v>
                </c:pt>
                <c:pt idx="3016">
                  <c:v>33395</c:v>
                </c:pt>
                <c:pt idx="3017">
                  <c:v>33396</c:v>
                </c:pt>
                <c:pt idx="3018">
                  <c:v>33399</c:v>
                </c:pt>
                <c:pt idx="3019">
                  <c:v>33400</c:v>
                </c:pt>
                <c:pt idx="3020">
                  <c:v>33401</c:v>
                </c:pt>
                <c:pt idx="3021">
                  <c:v>33402</c:v>
                </c:pt>
                <c:pt idx="3022">
                  <c:v>33403</c:v>
                </c:pt>
                <c:pt idx="3023">
                  <c:v>33406</c:v>
                </c:pt>
                <c:pt idx="3024">
                  <c:v>33407</c:v>
                </c:pt>
                <c:pt idx="3025">
                  <c:v>33408</c:v>
                </c:pt>
                <c:pt idx="3026">
                  <c:v>33409</c:v>
                </c:pt>
                <c:pt idx="3027">
                  <c:v>33410</c:v>
                </c:pt>
                <c:pt idx="3028">
                  <c:v>33413</c:v>
                </c:pt>
                <c:pt idx="3029">
                  <c:v>33414</c:v>
                </c:pt>
                <c:pt idx="3030">
                  <c:v>33415</c:v>
                </c:pt>
                <c:pt idx="3031">
                  <c:v>33416</c:v>
                </c:pt>
                <c:pt idx="3032">
                  <c:v>33417</c:v>
                </c:pt>
                <c:pt idx="3033">
                  <c:v>33420</c:v>
                </c:pt>
                <c:pt idx="3034">
                  <c:v>33421</c:v>
                </c:pt>
                <c:pt idx="3035">
                  <c:v>33422</c:v>
                </c:pt>
                <c:pt idx="3036">
                  <c:v>33424</c:v>
                </c:pt>
                <c:pt idx="3037">
                  <c:v>33427</c:v>
                </c:pt>
                <c:pt idx="3038">
                  <c:v>33428</c:v>
                </c:pt>
                <c:pt idx="3039">
                  <c:v>33429</c:v>
                </c:pt>
                <c:pt idx="3040">
                  <c:v>33430</c:v>
                </c:pt>
                <c:pt idx="3041">
                  <c:v>33431</c:v>
                </c:pt>
                <c:pt idx="3042">
                  <c:v>33434</c:v>
                </c:pt>
                <c:pt idx="3043">
                  <c:v>33435</c:v>
                </c:pt>
                <c:pt idx="3044">
                  <c:v>33436</c:v>
                </c:pt>
                <c:pt idx="3045">
                  <c:v>33437</c:v>
                </c:pt>
                <c:pt idx="3046">
                  <c:v>33438</c:v>
                </c:pt>
                <c:pt idx="3047">
                  <c:v>33441</c:v>
                </c:pt>
                <c:pt idx="3048">
                  <c:v>33442</c:v>
                </c:pt>
                <c:pt idx="3049">
                  <c:v>33443</c:v>
                </c:pt>
                <c:pt idx="3050">
                  <c:v>33444</c:v>
                </c:pt>
                <c:pt idx="3051">
                  <c:v>33445</c:v>
                </c:pt>
                <c:pt idx="3052">
                  <c:v>33448</c:v>
                </c:pt>
                <c:pt idx="3053">
                  <c:v>33449</c:v>
                </c:pt>
                <c:pt idx="3054">
                  <c:v>33450</c:v>
                </c:pt>
                <c:pt idx="3055">
                  <c:v>33451</c:v>
                </c:pt>
                <c:pt idx="3056">
                  <c:v>33452</c:v>
                </c:pt>
                <c:pt idx="3057">
                  <c:v>33455</c:v>
                </c:pt>
                <c:pt idx="3058">
                  <c:v>33456</c:v>
                </c:pt>
                <c:pt idx="3059">
                  <c:v>33457</c:v>
                </c:pt>
                <c:pt idx="3060">
                  <c:v>33458</c:v>
                </c:pt>
                <c:pt idx="3061">
                  <c:v>33459</c:v>
                </c:pt>
                <c:pt idx="3062">
                  <c:v>33462</c:v>
                </c:pt>
                <c:pt idx="3063">
                  <c:v>33463</c:v>
                </c:pt>
                <c:pt idx="3064">
                  <c:v>33464</c:v>
                </c:pt>
                <c:pt idx="3065">
                  <c:v>33465</c:v>
                </c:pt>
                <c:pt idx="3066">
                  <c:v>33466</c:v>
                </c:pt>
                <c:pt idx="3067">
                  <c:v>33469</c:v>
                </c:pt>
                <c:pt idx="3068">
                  <c:v>33470</c:v>
                </c:pt>
                <c:pt idx="3069">
                  <c:v>33471</c:v>
                </c:pt>
                <c:pt idx="3070">
                  <c:v>33472</c:v>
                </c:pt>
                <c:pt idx="3071">
                  <c:v>33473</c:v>
                </c:pt>
                <c:pt idx="3072">
                  <c:v>33476</c:v>
                </c:pt>
                <c:pt idx="3073">
                  <c:v>33477</c:v>
                </c:pt>
                <c:pt idx="3074">
                  <c:v>33478</c:v>
                </c:pt>
                <c:pt idx="3075">
                  <c:v>33479</c:v>
                </c:pt>
                <c:pt idx="3076">
                  <c:v>33480</c:v>
                </c:pt>
                <c:pt idx="3077">
                  <c:v>33484</c:v>
                </c:pt>
                <c:pt idx="3078">
                  <c:v>33485</c:v>
                </c:pt>
                <c:pt idx="3079">
                  <c:v>33486</c:v>
                </c:pt>
                <c:pt idx="3080">
                  <c:v>33487</c:v>
                </c:pt>
                <c:pt idx="3081">
                  <c:v>33490</c:v>
                </c:pt>
                <c:pt idx="3082">
                  <c:v>33491</c:v>
                </c:pt>
                <c:pt idx="3083">
                  <c:v>33492</c:v>
                </c:pt>
                <c:pt idx="3084">
                  <c:v>33493</c:v>
                </c:pt>
                <c:pt idx="3085">
                  <c:v>33494</c:v>
                </c:pt>
                <c:pt idx="3086">
                  <c:v>33497</c:v>
                </c:pt>
                <c:pt idx="3087">
                  <c:v>33498</c:v>
                </c:pt>
                <c:pt idx="3088">
                  <c:v>33499</c:v>
                </c:pt>
                <c:pt idx="3089">
                  <c:v>33500</c:v>
                </c:pt>
                <c:pt idx="3090">
                  <c:v>33501</c:v>
                </c:pt>
                <c:pt idx="3091">
                  <c:v>33504</c:v>
                </c:pt>
                <c:pt idx="3092">
                  <c:v>33505</c:v>
                </c:pt>
                <c:pt idx="3093">
                  <c:v>33506</c:v>
                </c:pt>
                <c:pt idx="3094">
                  <c:v>33507</c:v>
                </c:pt>
                <c:pt idx="3095">
                  <c:v>33508</c:v>
                </c:pt>
                <c:pt idx="3096">
                  <c:v>33511</c:v>
                </c:pt>
                <c:pt idx="3097">
                  <c:v>33512</c:v>
                </c:pt>
                <c:pt idx="3098">
                  <c:v>33513</c:v>
                </c:pt>
                <c:pt idx="3099">
                  <c:v>33514</c:v>
                </c:pt>
                <c:pt idx="3100">
                  <c:v>33515</c:v>
                </c:pt>
                <c:pt idx="3101">
                  <c:v>33518</c:v>
                </c:pt>
                <c:pt idx="3102">
                  <c:v>33519</c:v>
                </c:pt>
                <c:pt idx="3103">
                  <c:v>33520</c:v>
                </c:pt>
                <c:pt idx="3104">
                  <c:v>33521</c:v>
                </c:pt>
                <c:pt idx="3105">
                  <c:v>33522</c:v>
                </c:pt>
                <c:pt idx="3106">
                  <c:v>33525</c:v>
                </c:pt>
                <c:pt idx="3107">
                  <c:v>33526</c:v>
                </c:pt>
                <c:pt idx="3108">
                  <c:v>33527</c:v>
                </c:pt>
                <c:pt idx="3109">
                  <c:v>33528</c:v>
                </c:pt>
                <c:pt idx="3110">
                  <c:v>33529</c:v>
                </c:pt>
                <c:pt idx="3111">
                  <c:v>33532</c:v>
                </c:pt>
                <c:pt idx="3112">
                  <c:v>33533</c:v>
                </c:pt>
                <c:pt idx="3113">
                  <c:v>33534</c:v>
                </c:pt>
                <c:pt idx="3114">
                  <c:v>33535</c:v>
                </c:pt>
                <c:pt idx="3115">
                  <c:v>33536</c:v>
                </c:pt>
                <c:pt idx="3116">
                  <c:v>33539</c:v>
                </c:pt>
                <c:pt idx="3117">
                  <c:v>33540</c:v>
                </c:pt>
                <c:pt idx="3118">
                  <c:v>33541</c:v>
                </c:pt>
                <c:pt idx="3119">
                  <c:v>33542</c:v>
                </c:pt>
                <c:pt idx="3120">
                  <c:v>33543</c:v>
                </c:pt>
                <c:pt idx="3121">
                  <c:v>33546</c:v>
                </c:pt>
                <c:pt idx="3122">
                  <c:v>33547</c:v>
                </c:pt>
                <c:pt idx="3123">
                  <c:v>33548</c:v>
                </c:pt>
                <c:pt idx="3124">
                  <c:v>33549</c:v>
                </c:pt>
                <c:pt idx="3125">
                  <c:v>33550</c:v>
                </c:pt>
                <c:pt idx="3126">
                  <c:v>33553</c:v>
                </c:pt>
                <c:pt idx="3127">
                  <c:v>33554</c:v>
                </c:pt>
                <c:pt idx="3128">
                  <c:v>33555</c:v>
                </c:pt>
                <c:pt idx="3129">
                  <c:v>33556</c:v>
                </c:pt>
                <c:pt idx="3130">
                  <c:v>33557</c:v>
                </c:pt>
                <c:pt idx="3131">
                  <c:v>33560</c:v>
                </c:pt>
                <c:pt idx="3132">
                  <c:v>33561</c:v>
                </c:pt>
                <c:pt idx="3133">
                  <c:v>33562</c:v>
                </c:pt>
                <c:pt idx="3134">
                  <c:v>33563</c:v>
                </c:pt>
                <c:pt idx="3135">
                  <c:v>33564</c:v>
                </c:pt>
                <c:pt idx="3136">
                  <c:v>33567</c:v>
                </c:pt>
                <c:pt idx="3137">
                  <c:v>33568</c:v>
                </c:pt>
                <c:pt idx="3138">
                  <c:v>33569</c:v>
                </c:pt>
                <c:pt idx="3139">
                  <c:v>33571</c:v>
                </c:pt>
                <c:pt idx="3140">
                  <c:v>33574</c:v>
                </c:pt>
                <c:pt idx="3141">
                  <c:v>33575</c:v>
                </c:pt>
                <c:pt idx="3142">
                  <c:v>33576</c:v>
                </c:pt>
                <c:pt idx="3143">
                  <c:v>33577</c:v>
                </c:pt>
                <c:pt idx="3144">
                  <c:v>33578</c:v>
                </c:pt>
                <c:pt idx="3145">
                  <c:v>33581</c:v>
                </c:pt>
                <c:pt idx="3146">
                  <c:v>33582</c:v>
                </c:pt>
                <c:pt idx="3147">
                  <c:v>33583</c:v>
                </c:pt>
                <c:pt idx="3148">
                  <c:v>33584</c:v>
                </c:pt>
                <c:pt idx="3149">
                  <c:v>33585</c:v>
                </c:pt>
                <c:pt idx="3150">
                  <c:v>33588</c:v>
                </c:pt>
                <c:pt idx="3151">
                  <c:v>33589</c:v>
                </c:pt>
                <c:pt idx="3152">
                  <c:v>33590</c:v>
                </c:pt>
                <c:pt idx="3153">
                  <c:v>33591</c:v>
                </c:pt>
                <c:pt idx="3154">
                  <c:v>33592</c:v>
                </c:pt>
                <c:pt idx="3155">
                  <c:v>33595</c:v>
                </c:pt>
                <c:pt idx="3156">
                  <c:v>33596</c:v>
                </c:pt>
                <c:pt idx="3157">
                  <c:v>33598</c:v>
                </c:pt>
                <c:pt idx="3158">
                  <c:v>33599</c:v>
                </c:pt>
                <c:pt idx="3159">
                  <c:v>33602</c:v>
                </c:pt>
                <c:pt idx="3160">
                  <c:v>33603</c:v>
                </c:pt>
                <c:pt idx="3161">
                  <c:v>33605</c:v>
                </c:pt>
                <c:pt idx="3162">
                  <c:v>33606</c:v>
                </c:pt>
                <c:pt idx="3163">
                  <c:v>33609</c:v>
                </c:pt>
                <c:pt idx="3164">
                  <c:v>33610</c:v>
                </c:pt>
                <c:pt idx="3165">
                  <c:v>33611</c:v>
                </c:pt>
                <c:pt idx="3166">
                  <c:v>33612</c:v>
                </c:pt>
                <c:pt idx="3167">
                  <c:v>33613</c:v>
                </c:pt>
                <c:pt idx="3168">
                  <c:v>33616</c:v>
                </c:pt>
                <c:pt idx="3169">
                  <c:v>33617</c:v>
                </c:pt>
                <c:pt idx="3170">
                  <c:v>33618</c:v>
                </c:pt>
                <c:pt idx="3171">
                  <c:v>33619</c:v>
                </c:pt>
                <c:pt idx="3172">
                  <c:v>33620</c:v>
                </c:pt>
                <c:pt idx="3173">
                  <c:v>33623</c:v>
                </c:pt>
                <c:pt idx="3174">
                  <c:v>33624</c:v>
                </c:pt>
                <c:pt idx="3175">
                  <c:v>33625</c:v>
                </c:pt>
                <c:pt idx="3176">
                  <c:v>33626</c:v>
                </c:pt>
                <c:pt idx="3177">
                  <c:v>33627</c:v>
                </c:pt>
                <c:pt idx="3178">
                  <c:v>33630</c:v>
                </c:pt>
                <c:pt idx="3179">
                  <c:v>33631</c:v>
                </c:pt>
                <c:pt idx="3180">
                  <c:v>33632</c:v>
                </c:pt>
                <c:pt idx="3181">
                  <c:v>33633</c:v>
                </c:pt>
                <c:pt idx="3182">
                  <c:v>33634</c:v>
                </c:pt>
                <c:pt idx="3183">
                  <c:v>33637</c:v>
                </c:pt>
                <c:pt idx="3184">
                  <c:v>33638</c:v>
                </c:pt>
                <c:pt idx="3185">
                  <c:v>33639</c:v>
                </c:pt>
                <c:pt idx="3186">
                  <c:v>33640</c:v>
                </c:pt>
                <c:pt idx="3187">
                  <c:v>33641</c:v>
                </c:pt>
                <c:pt idx="3188">
                  <c:v>33644</c:v>
                </c:pt>
                <c:pt idx="3189">
                  <c:v>33645</c:v>
                </c:pt>
                <c:pt idx="3190">
                  <c:v>33646</c:v>
                </c:pt>
                <c:pt idx="3191">
                  <c:v>33647</c:v>
                </c:pt>
                <c:pt idx="3192">
                  <c:v>33648</c:v>
                </c:pt>
                <c:pt idx="3193">
                  <c:v>33652</c:v>
                </c:pt>
                <c:pt idx="3194">
                  <c:v>33653</c:v>
                </c:pt>
                <c:pt idx="3195">
                  <c:v>33654</c:v>
                </c:pt>
                <c:pt idx="3196">
                  <c:v>33655</c:v>
                </c:pt>
                <c:pt idx="3197">
                  <c:v>33658</c:v>
                </c:pt>
                <c:pt idx="3198">
                  <c:v>33659</c:v>
                </c:pt>
                <c:pt idx="3199">
                  <c:v>33660</c:v>
                </c:pt>
                <c:pt idx="3200">
                  <c:v>33661</c:v>
                </c:pt>
                <c:pt idx="3201">
                  <c:v>33662</c:v>
                </c:pt>
                <c:pt idx="3202">
                  <c:v>33665</c:v>
                </c:pt>
                <c:pt idx="3203">
                  <c:v>33666</c:v>
                </c:pt>
                <c:pt idx="3204">
                  <c:v>33667</c:v>
                </c:pt>
                <c:pt idx="3205">
                  <c:v>33668</c:v>
                </c:pt>
                <c:pt idx="3206">
                  <c:v>33669</c:v>
                </c:pt>
                <c:pt idx="3207">
                  <c:v>33672</c:v>
                </c:pt>
                <c:pt idx="3208">
                  <c:v>33673</c:v>
                </c:pt>
                <c:pt idx="3209">
                  <c:v>33674</c:v>
                </c:pt>
                <c:pt idx="3210">
                  <c:v>33675</c:v>
                </c:pt>
                <c:pt idx="3211">
                  <c:v>33676</c:v>
                </c:pt>
                <c:pt idx="3212">
                  <c:v>33679</c:v>
                </c:pt>
                <c:pt idx="3213">
                  <c:v>33680</c:v>
                </c:pt>
                <c:pt idx="3214">
                  <c:v>33681</c:v>
                </c:pt>
                <c:pt idx="3215">
                  <c:v>33682</c:v>
                </c:pt>
                <c:pt idx="3216">
                  <c:v>33683</c:v>
                </c:pt>
                <c:pt idx="3217">
                  <c:v>33686</c:v>
                </c:pt>
                <c:pt idx="3218">
                  <c:v>33687</c:v>
                </c:pt>
                <c:pt idx="3219">
                  <c:v>33688</c:v>
                </c:pt>
                <c:pt idx="3220">
                  <c:v>33689</c:v>
                </c:pt>
                <c:pt idx="3221">
                  <c:v>33690</c:v>
                </c:pt>
                <c:pt idx="3222">
                  <c:v>33693</c:v>
                </c:pt>
                <c:pt idx="3223">
                  <c:v>33694</c:v>
                </c:pt>
                <c:pt idx="3224">
                  <c:v>33695</c:v>
                </c:pt>
                <c:pt idx="3225">
                  <c:v>33696</c:v>
                </c:pt>
                <c:pt idx="3226">
                  <c:v>33697</c:v>
                </c:pt>
                <c:pt idx="3227">
                  <c:v>33700</c:v>
                </c:pt>
                <c:pt idx="3228">
                  <c:v>33701</c:v>
                </c:pt>
                <c:pt idx="3229">
                  <c:v>33702</c:v>
                </c:pt>
                <c:pt idx="3230">
                  <c:v>33703</c:v>
                </c:pt>
                <c:pt idx="3231">
                  <c:v>33704</c:v>
                </c:pt>
                <c:pt idx="3232">
                  <c:v>33707</c:v>
                </c:pt>
                <c:pt idx="3233">
                  <c:v>33708</c:v>
                </c:pt>
                <c:pt idx="3234">
                  <c:v>33709</c:v>
                </c:pt>
                <c:pt idx="3235">
                  <c:v>33710</c:v>
                </c:pt>
                <c:pt idx="3236">
                  <c:v>33714</c:v>
                </c:pt>
                <c:pt idx="3237">
                  <c:v>33715</c:v>
                </c:pt>
                <c:pt idx="3238">
                  <c:v>33716</c:v>
                </c:pt>
                <c:pt idx="3239">
                  <c:v>33717</c:v>
                </c:pt>
                <c:pt idx="3240">
                  <c:v>33718</c:v>
                </c:pt>
                <c:pt idx="3241">
                  <c:v>33721</c:v>
                </c:pt>
                <c:pt idx="3242">
                  <c:v>33722</c:v>
                </c:pt>
                <c:pt idx="3243">
                  <c:v>33723</c:v>
                </c:pt>
                <c:pt idx="3244">
                  <c:v>33724</c:v>
                </c:pt>
                <c:pt idx="3245">
                  <c:v>33725</c:v>
                </c:pt>
                <c:pt idx="3246">
                  <c:v>33728</c:v>
                </c:pt>
                <c:pt idx="3247">
                  <c:v>33729</c:v>
                </c:pt>
                <c:pt idx="3248">
                  <c:v>33730</c:v>
                </c:pt>
                <c:pt idx="3249">
                  <c:v>33731</c:v>
                </c:pt>
                <c:pt idx="3250">
                  <c:v>33732</c:v>
                </c:pt>
                <c:pt idx="3251">
                  <c:v>33735</c:v>
                </c:pt>
                <c:pt idx="3252">
                  <c:v>33736</c:v>
                </c:pt>
                <c:pt idx="3253">
                  <c:v>33737</c:v>
                </c:pt>
                <c:pt idx="3254">
                  <c:v>33738</c:v>
                </c:pt>
                <c:pt idx="3255">
                  <c:v>33739</c:v>
                </c:pt>
                <c:pt idx="3256">
                  <c:v>33742</c:v>
                </c:pt>
                <c:pt idx="3257">
                  <c:v>33743</c:v>
                </c:pt>
                <c:pt idx="3258">
                  <c:v>33744</c:v>
                </c:pt>
                <c:pt idx="3259">
                  <c:v>33745</c:v>
                </c:pt>
                <c:pt idx="3260">
                  <c:v>33746</c:v>
                </c:pt>
                <c:pt idx="3261">
                  <c:v>33750</c:v>
                </c:pt>
                <c:pt idx="3262">
                  <c:v>33751</c:v>
                </c:pt>
                <c:pt idx="3263">
                  <c:v>33752</c:v>
                </c:pt>
                <c:pt idx="3264">
                  <c:v>33753</c:v>
                </c:pt>
                <c:pt idx="3265">
                  <c:v>33756</c:v>
                </c:pt>
                <c:pt idx="3266">
                  <c:v>33757</c:v>
                </c:pt>
                <c:pt idx="3267">
                  <c:v>33758</c:v>
                </c:pt>
                <c:pt idx="3268">
                  <c:v>33759</c:v>
                </c:pt>
                <c:pt idx="3269">
                  <c:v>33760</c:v>
                </c:pt>
                <c:pt idx="3270">
                  <c:v>33763</c:v>
                </c:pt>
                <c:pt idx="3271">
                  <c:v>33764</c:v>
                </c:pt>
                <c:pt idx="3272">
                  <c:v>33765</c:v>
                </c:pt>
                <c:pt idx="3273">
                  <c:v>33766</c:v>
                </c:pt>
                <c:pt idx="3274">
                  <c:v>33767</c:v>
                </c:pt>
                <c:pt idx="3275">
                  <c:v>33770</c:v>
                </c:pt>
                <c:pt idx="3276">
                  <c:v>33771</c:v>
                </c:pt>
                <c:pt idx="3277">
                  <c:v>33772</c:v>
                </c:pt>
                <c:pt idx="3278">
                  <c:v>33773</c:v>
                </c:pt>
                <c:pt idx="3279">
                  <c:v>33774</c:v>
                </c:pt>
                <c:pt idx="3280">
                  <c:v>33777</c:v>
                </c:pt>
                <c:pt idx="3281">
                  <c:v>33778</c:v>
                </c:pt>
                <c:pt idx="3282">
                  <c:v>33779</c:v>
                </c:pt>
                <c:pt idx="3283">
                  <c:v>33780</c:v>
                </c:pt>
                <c:pt idx="3284">
                  <c:v>33781</c:v>
                </c:pt>
                <c:pt idx="3285">
                  <c:v>33784</c:v>
                </c:pt>
                <c:pt idx="3286">
                  <c:v>33785</c:v>
                </c:pt>
                <c:pt idx="3287">
                  <c:v>33786</c:v>
                </c:pt>
                <c:pt idx="3288">
                  <c:v>33787</c:v>
                </c:pt>
                <c:pt idx="3289">
                  <c:v>33791</c:v>
                </c:pt>
                <c:pt idx="3290">
                  <c:v>33792</c:v>
                </c:pt>
                <c:pt idx="3291">
                  <c:v>33793</c:v>
                </c:pt>
                <c:pt idx="3292">
                  <c:v>33794</c:v>
                </c:pt>
                <c:pt idx="3293">
                  <c:v>33795</c:v>
                </c:pt>
                <c:pt idx="3294">
                  <c:v>33798</c:v>
                </c:pt>
                <c:pt idx="3295">
                  <c:v>33799</c:v>
                </c:pt>
                <c:pt idx="3296">
                  <c:v>33800</c:v>
                </c:pt>
                <c:pt idx="3297">
                  <c:v>33801</c:v>
                </c:pt>
                <c:pt idx="3298">
                  <c:v>33802</c:v>
                </c:pt>
                <c:pt idx="3299">
                  <c:v>33805</c:v>
                </c:pt>
                <c:pt idx="3300">
                  <c:v>33806</c:v>
                </c:pt>
                <c:pt idx="3301">
                  <c:v>33807</c:v>
                </c:pt>
                <c:pt idx="3302">
                  <c:v>33808</c:v>
                </c:pt>
                <c:pt idx="3303">
                  <c:v>33809</c:v>
                </c:pt>
                <c:pt idx="3304">
                  <c:v>33812</c:v>
                </c:pt>
                <c:pt idx="3305">
                  <c:v>33813</c:v>
                </c:pt>
                <c:pt idx="3306">
                  <c:v>33814</c:v>
                </c:pt>
                <c:pt idx="3307">
                  <c:v>33815</c:v>
                </c:pt>
                <c:pt idx="3308">
                  <c:v>33816</c:v>
                </c:pt>
                <c:pt idx="3309">
                  <c:v>33819</c:v>
                </c:pt>
                <c:pt idx="3310">
                  <c:v>33820</c:v>
                </c:pt>
                <c:pt idx="3311">
                  <c:v>33821</c:v>
                </c:pt>
                <c:pt idx="3312">
                  <c:v>33822</c:v>
                </c:pt>
                <c:pt idx="3313">
                  <c:v>33823</c:v>
                </c:pt>
                <c:pt idx="3314">
                  <c:v>33826</c:v>
                </c:pt>
                <c:pt idx="3315">
                  <c:v>33827</c:v>
                </c:pt>
                <c:pt idx="3316">
                  <c:v>33828</c:v>
                </c:pt>
                <c:pt idx="3317">
                  <c:v>33829</c:v>
                </c:pt>
                <c:pt idx="3318">
                  <c:v>33830</c:v>
                </c:pt>
                <c:pt idx="3319">
                  <c:v>33833</c:v>
                </c:pt>
                <c:pt idx="3320">
                  <c:v>33834</c:v>
                </c:pt>
                <c:pt idx="3321">
                  <c:v>33835</c:v>
                </c:pt>
                <c:pt idx="3322">
                  <c:v>33836</c:v>
                </c:pt>
                <c:pt idx="3323">
                  <c:v>33837</c:v>
                </c:pt>
                <c:pt idx="3324">
                  <c:v>33840</c:v>
                </c:pt>
                <c:pt idx="3325">
                  <c:v>33841</c:v>
                </c:pt>
                <c:pt idx="3326">
                  <c:v>33842</c:v>
                </c:pt>
                <c:pt idx="3327">
                  <c:v>33843</c:v>
                </c:pt>
                <c:pt idx="3328">
                  <c:v>33844</c:v>
                </c:pt>
                <c:pt idx="3329">
                  <c:v>33847</c:v>
                </c:pt>
                <c:pt idx="3330">
                  <c:v>33848</c:v>
                </c:pt>
                <c:pt idx="3331">
                  <c:v>33849</c:v>
                </c:pt>
                <c:pt idx="3332">
                  <c:v>33850</c:v>
                </c:pt>
                <c:pt idx="3333">
                  <c:v>33851</c:v>
                </c:pt>
                <c:pt idx="3334">
                  <c:v>33855</c:v>
                </c:pt>
                <c:pt idx="3335">
                  <c:v>33856</c:v>
                </c:pt>
                <c:pt idx="3336">
                  <c:v>33857</c:v>
                </c:pt>
                <c:pt idx="3337">
                  <c:v>33858</c:v>
                </c:pt>
                <c:pt idx="3338">
                  <c:v>33861</c:v>
                </c:pt>
                <c:pt idx="3339">
                  <c:v>33862</c:v>
                </c:pt>
                <c:pt idx="3340">
                  <c:v>33863</c:v>
                </c:pt>
                <c:pt idx="3341">
                  <c:v>33864</c:v>
                </c:pt>
                <c:pt idx="3342">
                  <c:v>33865</c:v>
                </c:pt>
                <c:pt idx="3343">
                  <c:v>33868</c:v>
                </c:pt>
                <c:pt idx="3344">
                  <c:v>33869</c:v>
                </c:pt>
                <c:pt idx="3345">
                  <c:v>33870</c:v>
                </c:pt>
                <c:pt idx="3346">
                  <c:v>33871</c:v>
                </c:pt>
                <c:pt idx="3347">
                  <c:v>33872</c:v>
                </c:pt>
                <c:pt idx="3348">
                  <c:v>33875</c:v>
                </c:pt>
                <c:pt idx="3349">
                  <c:v>33876</c:v>
                </c:pt>
                <c:pt idx="3350">
                  <c:v>33877</c:v>
                </c:pt>
                <c:pt idx="3351">
                  <c:v>33878</c:v>
                </c:pt>
                <c:pt idx="3352">
                  <c:v>33879</c:v>
                </c:pt>
                <c:pt idx="3353">
                  <c:v>33882</c:v>
                </c:pt>
                <c:pt idx="3354">
                  <c:v>33883</c:v>
                </c:pt>
                <c:pt idx="3355">
                  <c:v>33884</c:v>
                </c:pt>
                <c:pt idx="3356">
                  <c:v>33885</c:v>
                </c:pt>
                <c:pt idx="3357">
                  <c:v>33886</c:v>
                </c:pt>
                <c:pt idx="3358">
                  <c:v>33889</c:v>
                </c:pt>
                <c:pt idx="3359">
                  <c:v>33890</c:v>
                </c:pt>
                <c:pt idx="3360">
                  <c:v>33891</c:v>
                </c:pt>
                <c:pt idx="3361">
                  <c:v>33892</c:v>
                </c:pt>
                <c:pt idx="3362">
                  <c:v>33893</c:v>
                </c:pt>
                <c:pt idx="3363">
                  <c:v>33896</c:v>
                </c:pt>
                <c:pt idx="3364">
                  <c:v>33897</c:v>
                </c:pt>
                <c:pt idx="3365">
                  <c:v>33898</c:v>
                </c:pt>
                <c:pt idx="3366">
                  <c:v>33899</c:v>
                </c:pt>
                <c:pt idx="3367">
                  <c:v>33900</c:v>
                </c:pt>
                <c:pt idx="3368">
                  <c:v>33903</c:v>
                </c:pt>
                <c:pt idx="3369">
                  <c:v>33904</c:v>
                </c:pt>
                <c:pt idx="3370">
                  <c:v>33905</c:v>
                </c:pt>
                <c:pt idx="3371">
                  <c:v>33906</c:v>
                </c:pt>
                <c:pt idx="3372">
                  <c:v>33907</c:v>
                </c:pt>
                <c:pt idx="3373">
                  <c:v>33910</c:v>
                </c:pt>
                <c:pt idx="3374">
                  <c:v>33911</c:v>
                </c:pt>
                <c:pt idx="3375">
                  <c:v>33912</c:v>
                </c:pt>
                <c:pt idx="3376">
                  <c:v>33913</c:v>
                </c:pt>
                <c:pt idx="3377">
                  <c:v>33914</c:v>
                </c:pt>
                <c:pt idx="3378">
                  <c:v>33917</c:v>
                </c:pt>
                <c:pt idx="3379">
                  <c:v>33918</c:v>
                </c:pt>
                <c:pt idx="3380">
                  <c:v>33919</c:v>
                </c:pt>
                <c:pt idx="3381">
                  <c:v>33920</c:v>
                </c:pt>
                <c:pt idx="3382">
                  <c:v>33921</c:v>
                </c:pt>
                <c:pt idx="3383">
                  <c:v>33924</c:v>
                </c:pt>
                <c:pt idx="3384">
                  <c:v>33925</c:v>
                </c:pt>
                <c:pt idx="3385">
                  <c:v>33926</c:v>
                </c:pt>
                <c:pt idx="3386">
                  <c:v>33927</c:v>
                </c:pt>
                <c:pt idx="3387">
                  <c:v>33928</c:v>
                </c:pt>
                <c:pt idx="3388">
                  <c:v>33931</c:v>
                </c:pt>
                <c:pt idx="3389">
                  <c:v>33932</c:v>
                </c:pt>
                <c:pt idx="3390">
                  <c:v>33933</c:v>
                </c:pt>
                <c:pt idx="3391">
                  <c:v>33935</c:v>
                </c:pt>
                <c:pt idx="3392">
                  <c:v>33938</c:v>
                </c:pt>
                <c:pt idx="3393">
                  <c:v>33939</c:v>
                </c:pt>
                <c:pt idx="3394">
                  <c:v>33940</c:v>
                </c:pt>
                <c:pt idx="3395">
                  <c:v>33941</c:v>
                </c:pt>
                <c:pt idx="3396">
                  <c:v>33942</c:v>
                </c:pt>
                <c:pt idx="3397">
                  <c:v>33945</c:v>
                </c:pt>
                <c:pt idx="3398">
                  <c:v>33946</c:v>
                </c:pt>
                <c:pt idx="3399">
                  <c:v>33947</c:v>
                </c:pt>
                <c:pt idx="3400">
                  <c:v>33948</c:v>
                </c:pt>
                <c:pt idx="3401">
                  <c:v>33949</c:v>
                </c:pt>
                <c:pt idx="3402">
                  <c:v>33952</c:v>
                </c:pt>
                <c:pt idx="3403">
                  <c:v>33953</c:v>
                </c:pt>
                <c:pt idx="3404">
                  <c:v>33954</c:v>
                </c:pt>
                <c:pt idx="3405">
                  <c:v>33955</c:v>
                </c:pt>
                <c:pt idx="3406">
                  <c:v>33956</c:v>
                </c:pt>
                <c:pt idx="3407">
                  <c:v>33959</c:v>
                </c:pt>
                <c:pt idx="3408">
                  <c:v>33960</c:v>
                </c:pt>
                <c:pt idx="3409">
                  <c:v>33961</c:v>
                </c:pt>
                <c:pt idx="3410">
                  <c:v>33962</c:v>
                </c:pt>
                <c:pt idx="3411">
                  <c:v>33966</c:v>
                </c:pt>
                <c:pt idx="3412">
                  <c:v>33967</c:v>
                </c:pt>
                <c:pt idx="3413">
                  <c:v>33968</c:v>
                </c:pt>
                <c:pt idx="3414">
                  <c:v>33969</c:v>
                </c:pt>
                <c:pt idx="3415">
                  <c:v>33973</c:v>
                </c:pt>
                <c:pt idx="3416">
                  <c:v>33974</c:v>
                </c:pt>
                <c:pt idx="3417">
                  <c:v>33975</c:v>
                </c:pt>
                <c:pt idx="3418">
                  <c:v>33976</c:v>
                </c:pt>
                <c:pt idx="3419">
                  <c:v>33977</c:v>
                </c:pt>
                <c:pt idx="3420">
                  <c:v>33980</c:v>
                </c:pt>
                <c:pt idx="3421">
                  <c:v>33981</c:v>
                </c:pt>
                <c:pt idx="3422">
                  <c:v>33982</c:v>
                </c:pt>
                <c:pt idx="3423">
                  <c:v>33983</c:v>
                </c:pt>
                <c:pt idx="3424">
                  <c:v>33984</c:v>
                </c:pt>
                <c:pt idx="3425">
                  <c:v>33987</c:v>
                </c:pt>
                <c:pt idx="3426">
                  <c:v>33988</c:v>
                </c:pt>
                <c:pt idx="3427">
                  <c:v>33989</c:v>
                </c:pt>
                <c:pt idx="3428">
                  <c:v>33990</c:v>
                </c:pt>
                <c:pt idx="3429">
                  <c:v>33991</c:v>
                </c:pt>
                <c:pt idx="3430">
                  <c:v>33994</c:v>
                </c:pt>
                <c:pt idx="3431">
                  <c:v>33995</c:v>
                </c:pt>
                <c:pt idx="3432">
                  <c:v>33996</c:v>
                </c:pt>
                <c:pt idx="3433">
                  <c:v>33997</c:v>
                </c:pt>
                <c:pt idx="3434">
                  <c:v>33998</c:v>
                </c:pt>
                <c:pt idx="3435">
                  <c:v>34001</c:v>
                </c:pt>
                <c:pt idx="3436">
                  <c:v>34002</c:v>
                </c:pt>
                <c:pt idx="3437">
                  <c:v>34003</c:v>
                </c:pt>
                <c:pt idx="3438">
                  <c:v>34004</c:v>
                </c:pt>
                <c:pt idx="3439">
                  <c:v>34005</c:v>
                </c:pt>
                <c:pt idx="3440">
                  <c:v>34008</c:v>
                </c:pt>
                <c:pt idx="3441">
                  <c:v>34009</c:v>
                </c:pt>
                <c:pt idx="3442">
                  <c:v>34010</c:v>
                </c:pt>
                <c:pt idx="3443">
                  <c:v>34011</c:v>
                </c:pt>
                <c:pt idx="3444">
                  <c:v>34012</c:v>
                </c:pt>
                <c:pt idx="3445">
                  <c:v>34016</c:v>
                </c:pt>
                <c:pt idx="3446">
                  <c:v>34017</c:v>
                </c:pt>
                <c:pt idx="3447">
                  <c:v>34018</c:v>
                </c:pt>
                <c:pt idx="3448">
                  <c:v>34019</c:v>
                </c:pt>
                <c:pt idx="3449">
                  <c:v>34022</c:v>
                </c:pt>
                <c:pt idx="3450">
                  <c:v>34023</c:v>
                </c:pt>
                <c:pt idx="3451">
                  <c:v>34024</c:v>
                </c:pt>
                <c:pt idx="3452">
                  <c:v>34025</c:v>
                </c:pt>
                <c:pt idx="3453">
                  <c:v>34026</c:v>
                </c:pt>
                <c:pt idx="3454">
                  <c:v>34029</c:v>
                </c:pt>
                <c:pt idx="3455">
                  <c:v>34030</c:v>
                </c:pt>
                <c:pt idx="3456">
                  <c:v>34031</c:v>
                </c:pt>
                <c:pt idx="3457">
                  <c:v>34032</c:v>
                </c:pt>
                <c:pt idx="3458">
                  <c:v>34033</c:v>
                </c:pt>
                <c:pt idx="3459">
                  <c:v>34036</c:v>
                </c:pt>
                <c:pt idx="3460">
                  <c:v>34037</c:v>
                </c:pt>
                <c:pt idx="3461">
                  <c:v>34038</c:v>
                </c:pt>
                <c:pt idx="3462">
                  <c:v>34039</c:v>
                </c:pt>
                <c:pt idx="3463">
                  <c:v>34040</c:v>
                </c:pt>
                <c:pt idx="3464">
                  <c:v>34043</c:v>
                </c:pt>
                <c:pt idx="3465">
                  <c:v>34044</c:v>
                </c:pt>
                <c:pt idx="3466">
                  <c:v>34045</c:v>
                </c:pt>
                <c:pt idx="3467">
                  <c:v>34046</c:v>
                </c:pt>
                <c:pt idx="3468">
                  <c:v>34047</c:v>
                </c:pt>
                <c:pt idx="3469">
                  <c:v>34050</c:v>
                </c:pt>
                <c:pt idx="3470">
                  <c:v>34051</c:v>
                </c:pt>
                <c:pt idx="3471">
                  <c:v>34052</c:v>
                </c:pt>
                <c:pt idx="3472">
                  <c:v>34053</c:v>
                </c:pt>
                <c:pt idx="3473">
                  <c:v>34054</c:v>
                </c:pt>
                <c:pt idx="3474">
                  <c:v>34057</c:v>
                </c:pt>
                <c:pt idx="3475">
                  <c:v>34058</c:v>
                </c:pt>
                <c:pt idx="3476">
                  <c:v>34059</c:v>
                </c:pt>
                <c:pt idx="3477">
                  <c:v>34060</c:v>
                </c:pt>
                <c:pt idx="3478">
                  <c:v>34061</c:v>
                </c:pt>
                <c:pt idx="3479">
                  <c:v>34064</c:v>
                </c:pt>
                <c:pt idx="3480">
                  <c:v>34065</c:v>
                </c:pt>
                <c:pt idx="3481">
                  <c:v>34066</c:v>
                </c:pt>
                <c:pt idx="3482">
                  <c:v>34067</c:v>
                </c:pt>
                <c:pt idx="3483">
                  <c:v>34071</c:v>
                </c:pt>
                <c:pt idx="3484">
                  <c:v>34072</c:v>
                </c:pt>
                <c:pt idx="3485">
                  <c:v>34073</c:v>
                </c:pt>
                <c:pt idx="3486">
                  <c:v>34074</c:v>
                </c:pt>
                <c:pt idx="3487">
                  <c:v>34075</c:v>
                </c:pt>
                <c:pt idx="3488">
                  <c:v>34078</c:v>
                </c:pt>
                <c:pt idx="3489">
                  <c:v>34079</c:v>
                </c:pt>
                <c:pt idx="3490">
                  <c:v>34080</c:v>
                </c:pt>
                <c:pt idx="3491">
                  <c:v>34081</c:v>
                </c:pt>
                <c:pt idx="3492">
                  <c:v>34082</c:v>
                </c:pt>
                <c:pt idx="3493">
                  <c:v>34085</c:v>
                </c:pt>
                <c:pt idx="3494">
                  <c:v>34086</c:v>
                </c:pt>
                <c:pt idx="3495">
                  <c:v>34087</c:v>
                </c:pt>
                <c:pt idx="3496">
                  <c:v>34088</c:v>
                </c:pt>
                <c:pt idx="3497">
                  <c:v>34089</c:v>
                </c:pt>
                <c:pt idx="3498">
                  <c:v>34092</c:v>
                </c:pt>
                <c:pt idx="3499">
                  <c:v>34093</c:v>
                </c:pt>
                <c:pt idx="3500">
                  <c:v>34094</c:v>
                </c:pt>
                <c:pt idx="3501">
                  <c:v>34095</c:v>
                </c:pt>
                <c:pt idx="3502">
                  <c:v>34096</c:v>
                </c:pt>
                <c:pt idx="3503">
                  <c:v>34099</c:v>
                </c:pt>
                <c:pt idx="3504">
                  <c:v>34100</c:v>
                </c:pt>
                <c:pt idx="3505">
                  <c:v>34101</c:v>
                </c:pt>
                <c:pt idx="3506">
                  <c:v>34102</c:v>
                </c:pt>
                <c:pt idx="3507">
                  <c:v>34103</c:v>
                </c:pt>
                <c:pt idx="3508">
                  <c:v>34106</c:v>
                </c:pt>
                <c:pt idx="3509">
                  <c:v>34107</c:v>
                </c:pt>
                <c:pt idx="3510">
                  <c:v>34108</c:v>
                </c:pt>
                <c:pt idx="3511">
                  <c:v>34109</c:v>
                </c:pt>
                <c:pt idx="3512">
                  <c:v>34110</c:v>
                </c:pt>
                <c:pt idx="3513">
                  <c:v>34113</c:v>
                </c:pt>
                <c:pt idx="3514">
                  <c:v>34114</c:v>
                </c:pt>
                <c:pt idx="3515">
                  <c:v>34115</c:v>
                </c:pt>
                <c:pt idx="3516">
                  <c:v>34116</c:v>
                </c:pt>
                <c:pt idx="3517">
                  <c:v>34117</c:v>
                </c:pt>
                <c:pt idx="3518">
                  <c:v>34121</c:v>
                </c:pt>
                <c:pt idx="3519">
                  <c:v>34122</c:v>
                </c:pt>
                <c:pt idx="3520">
                  <c:v>34123</c:v>
                </c:pt>
                <c:pt idx="3521">
                  <c:v>34124</c:v>
                </c:pt>
                <c:pt idx="3522">
                  <c:v>34127</c:v>
                </c:pt>
                <c:pt idx="3523">
                  <c:v>34128</c:v>
                </c:pt>
                <c:pt idx="3524">
                  <c:v>34129</c:v>
                </c:pt>
                <c:pt idx="3525">
                  <c:v>34130</c:v>
                </c:pt>
                <c:pt idx="3526">
                  <c:v>34131</c:v>
                </c:pt>
                <c:pt idx="3527">
                  <c:v>34134</c:v>
                </c:pt>
                <c:pt idx="3528">
                  <c:v>34135</c:v>
                </c:pt>
                <c:pt idx="3529">
                  <c:v>34136</c:v>
                </c:pt>
                <c:pt idx="3530">
                  <c:v>34137</c:v>
                </c:pt>
                <c:pt idx="3531">
                  <c:v>34138</c:v>
                </c:pt>
                <c:pt idx="3532">
                  <c:v>34141</c:v>
                </c:pt>
                <c:pt idx="3533">
                  <c:v>34142</c:v>
                </c:pt>
                <c:pt idx="3534">
                  <c:v>34143</c:v>
                </c:pt>
                <c:pt idx="3535">
                  <c:v>34144</c:v>
                </c:pt>
                <c:pt idx="3536">
                  <c:v>34145</c:v>
                </c:pt>
                <c:pt idx="3537">
                  <c:v>34148</c:v>
                </c:pt>
                <c:pt idx="3538">
                  <c:v>34149</c:v>
                </c:pt>
                <c:pt idx="3539">
                  <c:v>34150</c:v>
                </c:pt>
                <c:pt idx="3540">
                  <c:v>34151</c:v>
                </c:pt>
                <c:pt idx="3541">
                  <c:v>34152</c:v>
                </c:pt>
                <c:pt idx="3542">
                  <c:v>34156</c:v>
                </c:pt>
                <c:pt idx="3543">
                  <c:v>34157</c:v>
                </c:pt>
                <c:pt idx="3544">
                  <c:v>34158</c:v>
                </c:pt>
                <c:pt idx="3545">
                  <c:v>34159</c:v>
                </c:pt>
                <c:pt idx="3546">
                  <c:v>34162</c:v>
                </c:pt>
                <c:pt idx="3547">
                  <c:v>34163</c:v>
                </c:pt>
                <c:pt idx="3548">
                  <c:v>34164</c:v>
                </c:pt>
                <c:pt idx="3549">
                  <c:v>34165</c:v>
                </c:pt>
                <c:pt idx="3550">
                  <c:v>34166</c:v>
                </c:pt>
                <c:pt idx="3551">
                  <c:v>34169</c:v>
                </c:pt>
                <c:pt idx="3552">
                  <c:v>34170</c:v>
                </c:pt>
                <c:pt idx="3553">
                  <c:v>34171</c:v>
                </c:pt>
                <c:pt idx="3554">
                  <c:v>34172</c:v>
                </c:pt>
                <c:pt idx="3555">
                  <c:v>34173</c:v>
                </c:pt>
                <c:pt idx="3556">
                  <c:v>34176</c:v>
                </c:pt>
                <c:pt idx="3557">
                  <c:v>34177</c:v>
                </c:pt>
                <c:pt idx="3558">
                  <c:v>34178</c:v>
                </c:pt>
                <c:pt idx="3559">
                  <c:v>34179</c:v>
                </c:pt>
                <c:pt idx="3560">
                  <c:v>34180</c:v>
                </c:pt>
                <c:pt idx="3561">
                  <c:v>34183</c:v>
                </c:pt>
                <c:pt idx="3562">
                  <c:v>34184</c:v>
                </c:pt>
                <c:pt idx="3563">
                  <c:v>34185</c:v>
                </c:pt>
                <c:pt idx="3564">
                  <c:v>34186</c:v>
                </c:pt>
                <c:pt idx="3565">
                  <c:v>34187</c:v>
                </c:pt>
                <c:pt idx="3566">
                  <c:v>34190</c:v>
                </c:pt>
                <c:pt idx="3567">
                  <c:v>34191</c:v>
                </c:pt>
                <c:pt idx="3568">
                  <c:v>34192</c:v>
                </c:pt>
                <c:pt idx="3569">
                  <c:v>34193</c:v>
                </c:pt>
                <c:pt idx="3570">
                  <c:v>34194</c:v>
                </c:pt>
                <c:pt idx="3571">
                  <c:v>34197</c:v>
                </c:pt>
                <c:pt idx="3572">
                  <c:v>34198</c:v>
                </c:pt>
                <c:pt idx="3573">
                  <c:v>34199</c:v>
                </c:pt>
                <c:pt idx="3574">
                  <c:v>34200</c:v>
                </c:pt>
                <c:pt idx="3575">
                  <c:v>34201</c:v>
                </c:pt>
                <c:pt idx="3576">
                  <c:v>34204</c:v>
                </c:pt>
                <c:pt idx="3577">
                  <c:v>34205</c:v>
                </c:pt>
                <c:pt idx="3578">
                  <c:v>34206</c:v>
                </c:pt>
                <c:pt idx="3579">
                  <c:v>34207</c:v>
                </c:pt>
                <c:pt idx="3580">
                  <c:v>34208</c:v>
                </c:pt>
                <c:pt idx="3581">
                  <c:v>34211</c:v>
                </c:pt>
                <c:pt idx="3582">
                  <c:v>34212</c:v>
                </c:pt>
                <c:pt idx="3583">
                  <c:v>34213</c:v>
                </c:pt>
                <c:pt idx="3584">
                  <c:v>34214</c:v>
                </c:pt>
                <c:pt idx="3585">
                  <c:v>34215</c:v>
                </c:pt>
                <c:pt idx="3586">
                  <c:v>34219</c:v>
                </c:pt>
                <c:pt idx="3587">
                  <c:v>34220</c:v>
                </c:pt>
                <c:pt idx="3588">
                  <c:v>34221</c:v>
                </c:pt>
                <c:pt idx="3589">
                  <c:v>34222</c:v>
                </c:pt>
                <c:pt idx="3590">
                  <c:v>34225</c:v>
                </c:pt>
                <c:pt idx="3591">
                  <c:v>34226</c:v>
                </c:pt>
                <c:pt idx="3592">
                  <c:v>34227</c:v>
                </c:pt>
                <c:pt idx="3593">
                  <c:v>34228</c:v>
                </c:pt>
                <c:pt idx="3594">
                  <c:v>34229</c:v>
                </c:pt>
                <c:pt idx="3595">
                  <c:v>34232</c:v>
                </c:pt>
                <c:pt idx="3596">
                  <c:v>34233</c:v>
                </c:pt>
                <c:pt idx="3597">
                  <c:v>34234</c:v>
                </c:pt>
                <c:pt idx="3598">
                  <c:v>34235</c:v>
                </c:pt>
                <c:pt idx="3599">
                  <c:v>34236</c:v>
                </c:pt>
                <c:pt idx="3600">
                  <c:v>34239</c:v>
                </c:pt>
                <c:pt idx="3601">
                  <c:v>34240</c:v>
                </c:pt>
                <c:pt idx="3602">
                  <c:v>34241</c:v>
                </c:pt>
                <c:pt idx="3603">
                  <c:v>34242</c:v>
                </c:pt>
                <c:pt idx="3604">
                  <c:v>34243</c:v>
                </c:pt>
                <c:pt idx="3605">
                  <c:v>34246</c:v>
                </c:pt>
                <c:pt idx="3606">
                  <c:v>34247</c:v>
                </c:pt>
                <c:pt idx="3607">
                  <c:v>34248</c:v>
                </c:pt>
                <c:pt idx="3608">
                  <c:v>34249</c:v>
                </c:pt>
                <c:pt idx="3609">
                  <c:v>34250</c:v>
                </c:pt>
                <c:pt idx="3610">
                  <c:v>34253</c:v>
                </c:pt>
                <c:pt idx="3611">
                  <c:v>34254</c:v>
                </c:pt>
                <c:pt idx="3612">
                  <c:v>34255</c:v>
                </c:pt>
                <c:pt idx="3613">
                  <c:v>34256</c:v>
                </c:pt>
                <c:pt idx="3614">
                  <c:v>34257</c:v>
                </c:pt>
                <c:pt idx="3615">
                  <c:v>34260</c:v>
                </c:pt>
                <c:pt idx="3616">
                  <c:v>34261</c:v>
                </c:pt>
                <c:pt idx="3617">
                  <c:v>34262</c:v>
                </c:pt>
                <c:pt idx="3618">
                  <c:v>34263</c:v>
                </c:pt>
                <c:pt idx="3619">
                  <c:v>34264</c:v>
                </c:pt>
                <c:pt idx="3620">
                  <c:v>34267</c:v>
                </c:pt>
                <c:pt idx="3621">
                  <c:v>34268</c:v>
                </c:pt>
                <c:pt idx="3622">
                  <c:v>34269</c:v>
                </c:pt>
                <c:pt idx="3623">
                  <c:v>34270</c:v>
                </c:pt>
                <c:pt idx="3624">
                  <c:v>34271</c:v>
                </c:pt>
                <c:pt idx="3625">
                  <c:v>34274</c:v>
                </c:pt>
                <c:pt idx="3626">
                  <c:v>34275</c:v>
                </c:pt>
                <c:pt idx="3627">
                  <c:v>34276</c:v>
                </c:pt>
                <c:pt idx="3628">
                  <c:v>34277</c:v>
                </c:pt>
                <c:pt idx="3629">
                  <c:v>34278</c:v>
                </c:pt>
                <c:pt idx="3630">
                  <c:v>34281</c:v>
                </c:pt>
                <c:pt idx="3631">
                  <c:v>34282</c:v>
                </c:pt>
                <c:pt idx="3632">
                  <c:v>34283</c:v>
                </c:pt>
                <c:pt idx="3633">
                  <c:v>34284</c:v>
                </c:pt>
                <c:pt idx="3634">
                  <c:v>34285</c:v>
                </c:pt>
                <c:pt idx="3635">
                  <c:v>34288</c:v>
                </c:pt>
                <c:pt idx="3636">
                  <c:v>34289</c:v>
                </c:pt>
                <c:pt idx="3637">
                  <c:v>34290</c:v>
                </c:pt>
                <c:pt idx="3638">
                  <c:v>34291</c:v>
                </c:pt>
                <c:pt idx="3639">
                  <c:v>34292</c:v>
                </c:pt>
                <c:pt idx="3640">
                  <c:v>34295</c:v>
                </c:pt>
                <c:pt idx="3641">
                  <c:v>34296</c:v>
                </c:pt>
                <c:pt idx="3642">
                  <c:v>34297</c:v>
                </c:pt>
                <c:pt idx="3643">
                  <c:v>34299</c:v>
                </c:pt>
                <c:pt idx="3644">
                  <c:v>34302</c:v>
                </c:pt>
                <c:pt idx="3645">
                  <c:v>34303</c:v>
                </c:pt>
                <c:pt idx="3646">
                  <c:v>34304</c:v>
                </c:pt>
                <c:pt idx="3647">
                  <c:v>34305</c:v>
                </c:pt>
                <c:pt idx="3648">
                  <c:v>34306</c:v>
                </c:pt>
                <c:pt idx="3649">
                  <c:v>34309</c:v>
                </c:pt>
                <c:pt idx="3650">
                  <c:v>34310</c:v>
                </c:pt>
                <c:pt idx="3651">
                  <c:v>34311</c:v>
                </c:pt>
                <c:pt idx="3652">
                  <c:v>34312</c:v>
                </c:pt>
                <c:pt idx="3653">
                  <c:v>34313</c:v>
                </c:pt>
                <c:pt idx="3654">
                  <c:v>34316</c:v>
                </c:pt>
                <c:pt idx="3655">
                  <c:v>34317</c:v>
                </c:pt>
                <c:pt idx="3656">
                  <c:v>34318</c:v>
                </c:pt>
                <c:pt idx="3657">
                  <c:v>34319</c:v>
                </c:pt>
                <c:pt idx="3658">
                  <c:v>34320</c:v>
                </c:pt>
                <c:pt idx="3659">
                  <c:v>34323</c:v>
                </c:pt>
                <c:pt idx="3660">
                  <c:v>34324</c:v>
                </c:pt>
                <c:pt idx="3661">
                  <c:v>34325</c:v>
                </c:pt>
                <c:pt idx="3662">
                  <c:v>34326</c:v>
                </c:pt>
                <c:pt idx="3663">
                  <c:v>34330</c:v>
                </c:pt>
                <c:pt idx="3664">
                  <c:v>34331</c:v>
                </c:pt>
                <c:pt idx="3665">
                  <c:v>34332</c:v>
                </c:pt>
                <c:pt idx="3666">
                  <c:v>34333</c:v>
                </c:pt>
                <c:pt idx="3667">
                  <c:v>34334</c:v>
                </c:pt>
                <c:pt idx="3668">
                  <c:v>34337</c:v>
                </c:pt>
                <c:pt idx="3669">
                  <c:v>34338</c:v>
                </c:pt>
                <c:pt idx="3670">
                  <c:v>34339</c:v>
                </c:pt>
                <c:pt idx="3671">
                  <c:v>34340</c:v>
                </c:pt>
                <c:pt idx="3672">
                  <c:v>34341</c:v>
                </c:pt>
                <c:pt idx="3673">
                  <c:v>34344</c:v>
                </c:pt>
                <c:pt idx="3674">
                  <c:v>34345</c:v>
                </c:pt>
                <c:pt idx="3675">
                  <c:v>34346</c:v>
                </c:pt>
                <c:pt idx="3676">
                  <c:v>34347</c:v>
                </c:pt>
                <c:pt idx="3677">
                  <c:v>34348</c:v>
                </c:pt>
                <c:pt idx="3678">
                  <c:v>34351</c:v>
                </c:pt>
                <c:pt idx="3679">
                  <c:v>34352</c:v>
                </c:pt>
                <c:pt idx="3680">
                  <c:v>34353</c:v>
                </c:pt>
                <c:pt idx="3681">
                  <c:v>34354</c:v>
                </c:pt>
                <c:pt idx="3682">
                  <c:v>34355</c:v>
                </c:pt>
                <c:pt idx="3683">
                  <c:v>34358</c:v>
                </c:pt>
                <c:pt idx="3684">
                  <c:v>34359</c:v>
                </c:pt>
                <c:pt idx="3685">
                  <c:v>34360</c:v>
                </c:pt>
                <c:pt idx="3686">
                  <c:v>34361</c:v>
                </c:pt>
                <c:pt idx="3687">
                  <c:v>34362</c:v>
                </c:pt>
                <c:pt idx="3688">
                  <c:v>34365</c:v>
                </c:pt>
                <c:pt idx="3689">
                  <c:v>34366</c:v>
                </c:pt>
                <c:pt idx="3690">
                  <c:v>34367</c:v>
                </c:pt>
                <c:pt idx="3691">
                  <c:v>34368</c:v>
                </c:pt>
                <c:pt idx="3692">
                  <c:v>34369</c:v>
                </c:pt>
                <c:pt idx="3693">
                  <c:v>34372</c:v>
                </c:pt>
                <c:pt idx="3694">
                  <c:v>34373</c:v>
                </c:pt>
                <c:pt idx="3695">
                  <c:v>34374</c:v>
                </c:pt>
                <c:pt idx="3696">
                  <c:v>34375</c:v>
                </c:pt>
                <c:pt idx="3697">
                  <c:v>34376</c:v>
                </c:pt>
                <c:pt idx="3698">
                  <c:v>34379</c:v>
                </c:pt>
                <c:pt idx="3699">
                  <c:v>34380</c:v>
                </c:pt>
                <c:pt idx="3700">
                  <c:v>34381</c:v>
                </c:pt>
                <c:pt idx="3701">
                  <c:v>34382</c:v>
                </c:pt>
                <c:pt idx="3702">
                  <c:v>34383</c:v>
                </c:pt>
                <c:pt idx="3703">
                  <c:v>34387</c:v>
                </c:pt>
                <c:pt idx="3704">
                  <c:v>34388</c:v>
                </c:pt>
                <c:pt idx="3705">
                  <c:v>34389</c:v>
                </c:pt>
                <c:pt idx="3706">
                  <c:v>34390</c:v>
                </c:pt>
                <c:pt idx="3707">
                  <c:v>34393</c:v>
                </c:pt>
                <c:pt idx="3708">
                  <c:v>34394</c:v>
                </c:pt>
                <c:pt idx="3709">
                  <c:v>34395</c:v>
                </c:pt>
                <c:pt idx="3710">
                  <c:v>34396</c:v>
                </c:pt>
                <c:pt idx="3711">
                  <c:v>34397</c:v>
                </c:pt>
                <c:pt idx="3712">
                  <c:v>34400</c:v>
                </c:pt>
                <c:pt idx="3713">
                  <c:v>34401</c:v>
                </c:pt>
                <c:pt idx="3714">
                  <c:v>34402</c:v>
                </c:pt>
                <c:pt idx="3715">
                  <c:v>34403</c:v>
                </c:pt>
                <c:pt idx="3716">
                  <c:v>34404</c:v>
                </c:pt>
                <c:pt idx="3717">
                  <c:v>34407</c:v>
                </c:pt>
                <c:pt idx="3718">
                  <c:v>34408</c:v>
                </c:pt>
                <c:pt idx="3719">
                  <c:v>34409</c:v>
                </c:pt>
                <c:pt idx="3720">
                  <c:v>34410</c:v>
                </c:pt>
                <c:pt idx="3721">
                  <c:v>34411</c:v>
                </c:pt>
                <c:pt idx="3722">
                  <c:v>34414</c:v>
                </c:pt>
                <c:pt idx="3723">
                  <c:v>34415</c:v>
                </c:pt>
                <c:pt idx="3724">
                  <c:v>34416</c:v>
                </c:pt>
                <c:pt idx="3725">
                  <c:v>34417</c:v>
                </c:pt>
                <c:pt idx="3726">
                  <c:v>34418</c:v>
                </c:pt>
                <c:pt idx="3727">
                  <c:v>34421</c:v>
                </c:pt>
                <c:pt idx="3728">
                  <c:v>34422</c:v>
                </c:pt>
                <c:pt idx="3729">
                  <c:v>34423</c:v>
                </c:pt>
                <c:pt idx="3730">
                  <c:v>34424</c:v>
                </c:pt>
                <c:pt idx="3731">
                  <c:v>34428</c:v>
                </c:pt>
                <c:pt idx="3732">
                  <c:v>34429</c:v>
                </c:pt>
                <c:pt idx="3733">
                  <c:v>34430</c:v>
                </c:pt>
                <c:pt idx="3734">
                  <c:v>34431</c:v>
                </c:pt>
                <c:pt idx="3735">
                  <c:v>34432</c:v>
                </c:pt>
                <c:pt idx="3736">
                  <c:v>34435</c:v>
                </c:pt>
                <c:pt idx="3737">
                  <c:v>34436</c:v>
                </c:pt>
                <c:pt idx="3738">
                  <c:v>34437</c:v>
                </c:pt>
                <c:pt idx="3739">
                  <c:v>34438</c:v>
                </c:pt>
                <c:pt idx="3740">
                  <c:v>34439</c:v>
                </c:pt>
                <c:pt idx="3741">
                  <c:v>34442</c:v>
                </c:pt>
                <c:pt idx="3742">
                  <c:v>34443</c:v>
                </c:pt>
                <c:pt idx="3743">
                  <c:v>34444</c:v>
                </c:pt>
                <c:pt idx="3744">
                  <c:v>34445</c:v>
                </c:pt>
                <c:pt idx="3745">
                  <c:v>34446</c:v>
                </c:pt>
                <c:pt idx="3746">
                  <c:v>34449</c:v>
                </c:pt>
                <c:pt idx="3747">
                  <c:v>34450</c:v>
                </c:pt>
                <c:pt idx="3748">
                  <c:v>34452</c:v>
                </c:pt>
                <c:pt idx="3749">
                  <c:v>34453</c:v>
                </c:pt>
                <c:pt idx="3750">
                  <c:v>34456</c:v>
                </c:pt>
                <c:pt idx="3751">
                  <c:v>34457</c:v>
                </c:pt>
                <c:pt idx="3752">
                  <c:v>34458</c:v>
                </c:pt>
                <c:pt idx="3753">
                  <c:v>34459</c:v>
                </c:pt>
                <c:pt idx="3754">
                  <c:v>34460</c:v>
                </c:pt>
                <c:pt idx="3755">
                  <c:v>34463</c:v>
                </c:pt>
                <c:pt idx="3756">
                  <c:v>34464</c:v>
                </c:pt>
                <c:pt idx="3757">
                  <c:v>34465</c:v>
                </c:pt>
                <c:pt idx="3758">
                  <c:v>34466</c:v>
                </c:pt>
                <c:pt idx="3759">
                  <c:v>34467</c:v>
                </c:pt>
                <c:pt idx="3760">
                  <c:v>34470</c:v>
                </c:pt>
                <c:pt idx="3761">
                  <c:v>34471</c:v>
                </c:pt>
                <c:pt idx="3762">
                  <c:v>34472</c:v>
                </c:pt>
                <c:pt idx="3763">
                  <c:v>34473</c:v>
                </c:pt>
                <c:pt idx="3764">
                  <c:v>34474</c:v>
                </c:pt>
                <c:pt idx="3765">
                  <c:v>34477</c:v>
                </c:pt>
                <c:pt idx="3766">
                  <c:v>34478</c:v>
                </c:pt>
                <c:pt idx="3767">
                  <c:v>34479</c:v>
                </c:pt>
                <c:pt idx="3768">
                  <c:v>34480</c:v>
                </c:pt>
                <c:pt idx="3769">
                  <c:v>34481</c:v>
                </c:pt>
                <c:pt idx="3770">
                  <c:v>34485</c:v>
                </c:pt>
                <c:pt idx="3771">
                  <c:v>34486</c:v>
                </c:pt>
                <c:pt idx="3772">
                  <c:v>34487</c:v>
                </c:pt>
                <c:pt idx="3773">
                  <c:v>34488</c:v>
                </c:pt>
                <c:pt idx="3774">
                  <c:v>34491</c:v>
                </c:pt>
                <c:pt idx="3775">
                  <c:v>34492</c:v>
                </c:pt>
                <c:pt idx="3776">
                  <c:v>34493</c:v>
                </c:pt>
                <c:pt idx="3777">
                  <c:v>34494</c:v>
                </c:pt>
                <c:pt idx="3778">
                  <c:v>34495</c:v>
                </c:pt>
                <c:pt idx="3779">
                  <c:v>34498</c:v>
                </c:pt>
                <c:pt idx="3780">
                  <c:v>34499</c:v>
                </c:pt>
                <c:pt idx="3781">
                  <c:v>34500</c:v>
                </c:pt>
                <c:pt idx="3782">
                  <c:v>34501</c:v>
                </c:pt>
                <c:pt idx="3783">
                  <c:v>34502</c:v>
                </c:pt>
                <c:pt idx="3784">
                  <c:v>34505</c:v>
                </c:pt>
                <c:pt idx="3785">
                  <c:v>34506</c:v>
                </c:pt>
                <c:pt idx="3786">
                  <c:v>34507</c:v>
                </c:pt>
                <c:pt idx="3787">
                  <c:v>34508</c:v>
                </c:pt>
                <c:pt idx="3788">
                  <c:v>34509</c:v>
                </c:pt>
                <c:pt idx="3789">
                  <c:v>34512</c:v>
                </c:pt>
                <c:pt idx="3790">
                  <c:v>34513</c:v>
                </c:pt>
                <c:pt idx="3791">
                  <c:v>34514</c:v>
                </c:pt>
                <c:pt idx="3792">
                  <c:v>34515</c:v>
                </c:pt>
                <c:pt idx="3793">
                  <c:v>34516</c:v>
                </c:pt>
                <c:pt idx="3794">
                  <c:v>34520</c:v>
                </c:pt>
                <c:pt idx="3795">
                  <c:v>34521</c:v>
                </c:pt>
                <c:pt idx="3796">
                  <c:v>34522</c:v>
                </c:pt>
                <c:pt idx="3797">
                  <c:v>34523</c:v>
                </c:pt>
                <c:pt idx="3798">
                  <c:v>34526</c:v>
                </c:pt>
                <c:pt idx="3799">
                  <c:v>34527</c:v>
                </c:pt>
                <c:pt idx="3800">
                  <c:v>34528</c:v>
                </c:pt>
                <c:pt idx="3801">
                  <c:v>34529</c:v>
                </c:pt>
                <c:pt idx="3802">
                  <c:v>34530</c:v>
                </c:pt>
                <c:pt idx="3803">
                  <c:v>34533</c:v>
                </c:pt>
                <c:pt idx="3804">
                  <c:v>34534</c:v>
                </c:pt>
                <c:pt idx="3805">
                  <c:v>34535</c:v>
                </c:pt>
                <c:pt idx="3806">
                  <c:v>34536</c:v>
                </c:pt>
                <c:pt idx="3807">
                  <c:v>34537</c:v>
                </c:pt>
                <c:pt idx="3808">
                  <c:v>34540</c:v>
                </c:pt>
                <c:pt idx="3809">
                  <c:v>34541</c:v>
                </c:pt>
                <c:pt idx="3810">
                  <c:v>34542</c:v>
                </c:pt>
                <c:pt idx="3811">
                  <c:v>34543</c:v>
                </c:pt>
                <c:pt idx="3812">
                  <c:v>34544</c:v>
                </c:pt>
                <c:pt idx="3813">
                  <c:v>34547</c:v>
                </c:pt>
                <c:pt idx="3814">
                  <c:v>34548</c:v>
                </c:pt>
                <c:pt idx="3815">
                  <c:v>34549</c:v>
                </c:pt>
                <c:pt idx="3816">
                  <c:v>34550</c:v>
                </c:pt>
                <c:pt idx="3817">
                  <c:v>34551</c:v>
                </c:pt>
                <c:pt idx="3818">
                  <c:v>34554</c:v>
                </c:pt>
                <c:pt idx="3819">
                  <c:v>34555</c:v>
                </c:pt>
                <c:pt idx="3820">
                  <c:v>34556</c:v>
                </c:pt>
                <c:pt idx="3821">
                  <c:v>34557</c:v>
                </c:pt>
                <c:pt idx="3822">
                  <c:v>34558</c:v>
                </c:pt>
                <c:pt idx="3823">
                  <c:v>34561</c:v>
                </c:pt>
                <c:pt idx="3824">
                  <c:v>34562</c:v>
                </c:pt>
                <c:pt idx="3825">
                  <c:v>34563</c:v>
                </c:pt>
                <c:pt idx="3826">
                  <c:v>34564</c:v>
                </c:pt>
                <c:pt idx="3827">
                  <c:v>34565</c:v>
                </c:pt>
                <c:pt idx="3828">
                  <c:v>34568</c:v>
                </c:pt>
                <c:pt idx="3829">
                  <c:v>34569</c:v>
                </c:pt>
                <c:pt idx="3830">
                  <c:v>34570</c:v>
                </c:pt>
                <c:pt idx="3831">
                  <c:v>34571</c:v>
                </c:pt>
                <c:pt idx="3832">
                  <c:v>34572</c:v>
                </c:pt>
                <c:pt idx="3833">
                  <c:v>34575</c:v>
                </c:pt>
                <c:pt idx="3834">
                  <c:v>34576</c:v>
                </c:pt>
                <c:pt idx="3835">
                  <c:v>34577</c:v>
                </c:pt>
                <c:pt idx="3836">
                  <c:v>34578</c:v>
                </c:pt>
                <c:pt idx="3837">
                  <c:v>34579</c:v>
                </c:pt>
                <c:pt idx="3838">
                  <c:v>34583</c:v>
                </c:pt>
                <c:pt idx="3839">
                  <c:v>34584</c:v>
                </c:pt>
                <c:pt idx="3840">
                  <c:v>34585</c:v>
                </c:pt>
                <c:pt idx="3841">
                  <c:v>34586</c:v>
                </c:pt>
                <c:pt idx="3842">
                  <c:v>34589</c:v>
                </c:pt>
                <c:pt idx="3843">
                  <c:v>34590</c:v>
                </c:pt>
                <c:pt idx="3844">
                  <c:v>34591</c:v>
                </c:pt>
                <c:pt idx="3845">
                  <c:v>34592</c:v>
                </c:pt>
                <c:pt idx="3846">
                  <c:v>34593</c:v>
                </c:pt>
                <c:pt idx="3847">
                  <c:v>34596</c:v>
                </c:pt>
                <c:pt idx="3848">
                  <c:v>34597</c:v>
                </c:pt>
                <c:pt idx="3849">
                  <c:v>34598</c:v>
                </c:pt>
                <c:pt idx="3850">
                  <c:v>34599</c:v>
                </c:pt>
                <c:pt idx="3851">
                  <c:v>34600</c:v>
                </c:pt>
                <c:pt idx="3852">
                  <c:v>34603</c:v>
                </c:pt>
                <c:pt idx="3853">
                  <c:v>34604</c:v>
                </c:pt>
                <c:pt idx="3854">
                  <c:v>34605</c:v>
                </c:pt>
                <c:pt idx="3855">
                  <c:v>34606</c:v>
                </c:pt>
                <c:pt idx="3856">
                  <c:v>34607</c:v>
                </c:pt>
                <c:pt idx="3857">
                  <c:v>34610</c:v>
                </c:pt>
                <c:pt idx="3858">
                  <c:v>34611</c:v>
                </c:pt>
                <c:pt idx="3859">
                  <c:v>34612</c:v>
                </c:pt>
                <c:pt idx="3860">
                  <c:v>34613</c:v>
                </c:pt>
                <c:pt idx="3861">
                  <c:v>34614</c:v>
                </c:pt>
                <c:pt idx="3862">
                  <c:v>34617</c:v>
                </c:pt>
                <c:pt idx="3863">
                  <c:v>34618</c:v>
                </c:pt>
                <c:pt idx="3864">
                  <c:v>34619</c:v>
                </c:pt>
                <c:pt idx="3865">
                  <c:v>34620</c:v>
                </c:pt>
                <c:pt idx="3866">
                  <c:v>34621</c:v>
                </c:pt>
                <c:pt idx="3867">
                  <c:v>34624</c:v>
                </c:pt>
                <c:pt idx="3868">
                  <c:v>34625</c:v>
                </c:pt>
                <c:pt idx="3869">
                  <c:v>34626</c:v>
                </c:pt>
                <c:pt idx="3870">
                  <c:v>34627</c:v>
                </c:pt>
                <c:pt idx="3871">
                  <c:v>34628</c:v>
                </c:pt>
                <c:pt idx="3872">
                  <c:v>34631</c:v>
                </c:pt>
                <c:pt idx="3873">
                  <c:v>34632</c:v>
                </c:pt>
                <c:pt idx="3874">
                  <c:v>34633</c:v>
                </c:pt>
                <c:pt idx="3875">
                  <c:v>34634</c:v>
                </c:pt>
                <c:pt idx="3876">
                  <c:v>34635</c:v>
                </c:pt>
                <c:pt idx="3877">
                  <c:v>34638</c:v>
                </c:pt>
                <c:pt idx="3878">
                  <c:v>34639</c:v>
                </c:pt>
                <c:pt idx="3879">
                  <c:v>34640</c:v>
                </c:pt>
                <c:pt idx="3880">
                  <c:v>34641</c:v>
                </c:pt>
                <c:pt idx="3881">
                  <c:v>34642</c:v>
                </c:pt>
                <c:pt idx="3882">
                  <c:v>34645</c:v>
                </c:pt>
                <c:pt idx="3883">
                  <c:v>34646</c:v>
                </c:pt>
                <c:pt idx="3884">
                  <c:v>34647</c:v>
                </c:pt>
                <c:pt idx="3885">
                  <c:v>34648</c:v>
                </c:pt>
                <c:pt idx="3886">
                  <c:v>34649</c:v>
                </c:pt>
                <c:pt idx="3887">
                  <c:v>34652</c:v>
                </c:pt>
                <c:pt idx="3888">
                  <c:v>34653</c:v>
                </c:pt>
                <c:pt idx="3889">
                  <c:v>34654</c:v>
                </c:pt>
                <c:pt idx="3890">
                  <c:v>34655</c:v>
                </c:pt>
                <c:pt idx="3891">
                  <c:v>34656</c:v>
                </c:pt>
                <c:pt idx="3892">
                  <c:v>34659</c:v>
                </c:pt>
                <c:pt idx="3893">
                  <c:v>34660</c:v>
                </c:pt>
                <c:pt idx="3894">
                  <c:v>34661</c:v>
                </c:pt>
                <c:pt idx="3895">
                  <c:v>34663</c:v>
                </c:pt>
                <c:pt idx="3896">
                  <c:v>34666</c:v>
                </c:pt>
                <c:pt idx="3897">
                  <c:v>34667</c:v>
                </c:pt>
                <c:pt idx="3898">
                  <c:v>34668</c:v>
                </c:pt>
                <c:pt idx="3899">
                  <c:v>34669</c:v>
                </c:pt>
                <c:pt idx="3900">
                  <c:v>34670</c:v>
                </c:pt>
                <c:pt idx="3901">
                  <c:v>34673</c:v>
                </c:pt>
                <c:pt idx="3902">
                  <c:v>34674</c:v>
                </c:pt>
                <c:pt idx="3903">
                  <c:v>34675</c:v>
                </c:pt>
                <c:pt idx="3904">
                  <c:v>34676</c:v>
                </c:pt>
                <c:pt idx="3905">
                  <c:v>34677</c:v>
                </c:pt>
                <c:pt idx="3906">
                  <c:v>34680</c:v>
                </c:pt>
                <c:pt idx="3907">
                  <c:v>34681</c:v>
                </c:pt>
                <c:pt idx="3908">
                  <c:v>34682</c:v>
                </c:pt>
                <c:pt idx="3909">
                  <c:v>34683</c:v>
                </c:pt>
                <c:pt idx="3910">
                  <c:v>34684</c:v>
                </c:pt>
                <c:pt idx="3911">
                  <c:v>34687</c:v>
                </c:pt>
                <c:pt idx="3912">
                  <c:v>34688</c:v>
                </c:pt>
                <c:pt idx="3913">
                  <c:v>34689</c:v>
                </c:pt>
                <c:pt idx="3914">
                  <c:v>34690</c:v>
                </c:pt>
                <c:pt idx="3915">
                  <c:v>34691</c:v>
                </c:pt>
                <c:pt idx="3916">
                  <c:v>34695</c:v>
                </c:pt>
                <c:pt idx="3917">
                  <c:v>34696</c:v>
                </c:pt>
                <c:pt idx="3918">
                  <c:v>34697</c:v>
                </c:pt>
                <c:pt idx="3919">
                  <c:v>34698</c:v>
                </c:pt>
                <c:pt idx="3920">
                  <c:v>34702</c:v>
                </c:pt>
                <c:pt idx="3921">
                  <c:v>34703</c:v>
                </c:pt>
                <c:pt idx="3922">
                  <c:v>34704</c:v>
                </c:pt>
                <c:pt idx="3923">
                  <c:v>34705</c:v>
                </c:pt>
                <c:pt idx="3924">
                  <c:v>34708</c:v>
                </c:pt>
                <c:pt idx="3925">
                  <c:v>34709</c:v>
                </c:pt>
                <c:pt idx="3926">
                  <c:v>34710</c:v>
                </c:pt>
                <c:pt idx="3927">
                  <c:v>34711</c:v>
                </c:pt>
                <c:pt idx="3928">
                  <c:v>34712</c:v>
                </c:pt>
                <c:pt idx="3929">
                  <c:v>34715</c:v>
                </c:pt>
                <c:pt idx="3930">
                  <c:v>34716</c:v>
                </c:pt>
                <c:pt idx="3931">
                  <c:v>34717</c:v>
                </c:pt>
                <c:pt idx="3932">
                  <c:v>34718</c:v>
                </c:pt>
                <c:pt idx="3933">
                  <c:v>34719</c:v>
                </c:pt>
                <c:pt idx="3934">
                  <c:v>34722</c:v>
                </c:pt>
                <c:pt idx="3935">
                  <c:v>34723</c:v>
                </c:pt>
                <c:pt idx="3936">
                  <c:v>34724</c:v>
                </c:pt>
                <c:pt idx="3937">
                  <c:v>34725</c:v>
                </c:pt>
                <c:pt idx="3938">
                  <c:v>34726</c:v>
                </c:pt>
                <c:pt idx="3939">
                  <c:v>34729</c:v>
                </c:pt>
                <c:pt idx="3940">
                  <c:v>34730</c:v>
                </c:pt>
                <c:pt idx="3941">
                  <c:v>34731</c:v>
                </c:pt>
                <c:pt idx="3942">
                  <c:v>34732</c:v>
                </c:pt>
                <c:pt idx="3943">
                  <c:v>34733</c:v>
                </c:pt>
                <c:pt idx="3944">
                  <c:v>34736</c:v>
                </c:pt>
                <c:pt idx="3945">
                  <c:v>34737</c:v>
                </c:pt>
                <c:pt idx="3946">
                  <c:v>34738</c:v>
                </c:pt>
                <c:pt idx="3947">
                  <c:v>34739</c:v>
                </c:pt>
                <c:pt idx="3948">
                  <c:v>34740</c:v>
                </c:pt>
                <c:pt idx="3949">
                  <c:v>34743</c:v>
                </c:pt>
                <c:pt idx="3950">
                  <c:v>34744</c:v>
                </c:pt>
                <c:pt idx="3951">
                  <c:v>34745</c:v>
                </c:pt>
                <c:pt idx="3952">
                  <c:v>34746</c:v>
                </c:pt>
                <c:pt idx="3953">
                  <c:v>34747</c:v>
                </c:pt>
                <c:pt idx="3954">
                  <c:v>34751</c:v>
                </c:pt>
                <c:pt idx="3955">
                  <c:v>34752</c:v>
                </c:pt>
                <c:pt idx="3956">
                  <c:v>34753</c:v>
                </c:pt>
                <c:pt idx="3957">
                  <c:v>34754</c:v>
                </c:pt>
                <c:pt idx="3958">
                  <c:v>34757</c:v>
                </c:pt>
                <c:pt idx="3959">
                  <c:v>34758</c:v>
                </c:pt>
                <c:pt idx="3960">
                  <c:v>34759</c:v>
                </c:pt>
                <c:pt idx="3961">
                  <c:v>34760</c:v>
                </c:pt>
                <c:pt idx="3962">
                  <c:v>34761</c:v>
                </c:pt>
                <c:pt idx="3963">
                  <c:v>34764</c:v>
                </c:pt>
                <c:pt idx="3964">
                  <c:v>34765</c:v>
                </c:pt>
                <c:pt idx="3965">
                  <c:v>34766</c:v>
                </c:pt>
                <c:pt idx="3966">
                  <c:v>34767</c:v>
                </c:pt>
                <c:pt idx="3967">
                  <c:v>34768</c:v>
                </c:pt>
                <c:pt idx="3968">
                  <c:v>34771</c:v>
                </c:pt>
                <c:pt idx="3969">
                  <c:v>34772</c:v>
                </c:pt>
                <c:pt idx="3970">
                  <c:v>34773</c:v>
                </c:pt>
                <c:pt idx="3971">
                  <c:v>34774</c:v>
                </c:pt>
                <c:pt idx="3972">
                  <c:v>34775</c:v>
                </c:pt>
                <c:pt idx="3973">
                  <c:v>34778</c:v>
                </c:pt>
                <c:pt idx="3974">
                  <c:v>34779</c:v>
                </c:pt>
                <c:pt idx="3975">
                  <c:v>34780</c:v>
                </c:pt>
                <c:pt idx="3976">
                  <c:v>34781</c:v>
                </c:pt>
                <c:pt idx="3977">
                  <c:v>34782</c:v>
                </c:pt>
                <c:pt idx="3978">
                  <c:v>34785</c:v>
                </c:pt>
                <c:pt idx="3979">
                  <c:v>34786</c:v>
                </c:pt>
                <c:pt idx="3980">
                  <c:v>34787</c:v>
                </c:pt>
                <c:pt idx="3981">
                  <c:v>34788</c:v>
                </c:pt>
                <c:pt idx="3982">
                  <c:v>34789</c:v>
                </c:pt>
                <c:pt idx="3983">
                  <c:v>34792</c:v>
                </c:pt>
                <c:pt idx="3984">
                  <c:v>34793</c:v>
                </c:pt>
                <c:pt idx="3985">
                  <c:v>34794</c:v>
                </c:pt>
                <c:pt idx="3986">
                  <c:v>34795</c:v>
                </c:pt>
                <c:pt idx="3987">
                  <c:v>34796</c:v>
                </c:pt>
                <c:pt idx="3988">
                  <c:v>34799</c:v>
                </c:pt>
                <c:pt idx="3989">
                  <c:v>34800</c:v>
                </c:pt>
                <c:pt idx="3990">
                  <c:v>34801</c:v>
                </c:pt>
                <c:pt idx="3991">
                  <c:v>34802</c:v>
                </c:pt>
                <c:pt idx="3992">
                  <c:v>34806</c:v>
                </c:pt>
                <c:pt idx="3993">
                  <c:v>34807</c:v>
                </c:pt>
                <c:pt idx="3994">
                  <c:v>34808</c:v>
                </c:pt>
                <c:pt idx="3995">
                  <c:v>34809</c:v>
                </c:pt>
                <c:pt idx="3996">
                  <c:v>34810</c:v>
                </c:pt>
                <c:pt idx="3997">
                  <c:v>34813</c:v>
                </c:pt>
                <c:pt idx="3998">
                  <c:v>34814</c:v>
                </c:pt>
                <c:pt idx="3999">
                  <c:v>34815</c:v>
                </c:pt>
                <c:pt idx="4000">
                  <c:v>34816</c:v>
                </c:pt>
                <c:pt idx="4001">
                  <c:v>34817</c:v>
                </c:pt>
                <c:pt idx="4002">
                  <c:v>34820</c:v>
                </c:pt>
                <c:pt idx="4003">
                  <c:v>34821</c:v>
                </c:pt>
                <c:pt idx="4004">
                  <c:v>34822</c:v>
                </c:pt>
                <c:pt idx="4005">
                  <c:v>34823</c:v>
                </c:pt>
                <c:pt idx="4006">
                  <c:v>34824</c:v>
                </c:pt>
                <c:pt idx="4007">
                  <c:v>34827</c:v>
                </c:pt>
                <c:pt idx="4008">
                  <c:v>34828</c:v>
                </c:pt>
                <c:pt idx="4009">
                  <c:v>34829</c:v>
                </c:pt>
                <c:pt idx="4010">
                  <c:v>34830</c:v>
                </c:pt>
                <c:pt idx="4011">
                  <c:v>34831</c:v>
                </c:pt>
                <c:pt idx="4012">
                  <c:v>34834</c:v>
                </c:pt>
                <c:pt idx="4013">
                  <c:v>34835</c:v>
                </c:pt>
                <c:pt idx="4014">
                  <c:v>34836</c:v>
                </c:pt>
                <c:pt idx="4015">
                  <c:v>34837</c:v>
                </c:pt>
                <c:pt idx="4016">
                  <c:v>34838</c:v>
                </c:pt>
                <c:pt idx="4017">
                  <c:v>34841</c:v>
                </c:pt>
                <c:pt idx="4018">
                  <c:v>34842</c:v>
                </c:pt>
                <c:pt idx="4019">
                  <c:v>34843</c:v>
                </c:pt>
                <c:pt idx="4020">
                  <c:v>34844</c:v>
                </c:pt>
                <c:pt idx="4021">
                  <c:v>34845</c:v>
                </c:pt>
                <c:pt idx="4022">
                  <c:v>34849</c:v>
                </c:pt>
                <c:pt idx="4023">
                  <c:v>34850</c:v>
                </c:pt>
                <c:pt idx="4024">
                  <c:v>34851</c:v>
                </c:pt>
                <c:pt idx="4025">
                  <c:v>34852</c:v>
                </c:pt>
                <c:pt idx="4026">
                  <c:v>34855</c:v>
                </c:pt>
                <c:pt idx="4027">
                  <c:v>34856</c:v>
                </c:pt>
                <c:pt idx="4028">
                  <c:v>34857</c:v>
                </c:pt>
                <c:pt idx="4029">
                  <c:v>34858</c:v>
                </c:pt>
                <c:pt idx="4030">
                  <c:v>34859</c:v>
                </c:pt>
                <c:pt idx="4031">
                  <c:v>34862</c:v>
                </c:pt>
                <c:pt idx="4032">
                  <c:v>34863</c:v>
                </c:pt>
                <c:pt idx="4033">
                  <c:v>34864</c:v>
                </c:pt>
                <c:pt idx="4034">
                  <c:v>34865</c:v>
                </c:pt>
                <c:pt idx="4035">
                  <c:v>34866</c:v>
                </c:pt>
                <c:pt idx="4036">
                  <c:v>34869</c:v>
                </c:pt>
                <c:pt idx="4037">
                  <c:v>34870</c:v>
                </c:pt>
                <c:pt idx="4038">
                  <c:v>34871</c:v>
                </c:pt>
                <c:pt idx="4039">
                  <c:v>34872</c:v>
                </c:pt>
                <c:pt idx="4040">
                  <c:v>34873</c:v>
                </c:pt>
                <c:pt idx="4041">
                  <c:v>34876</c:v>
                </c:pt>
                <c:pt idx="4042">
                  <c:v>34877</c:v>
                </c:pt>
                <c:pt idx="4043">
                  <c:v>34878</c:v>
                </c:pt>
                <c:pt idx="4044">
                  <c:v>34879</c:v>
                </c:pt>
                <c:pt idx="4045">
                  <c:v>34880</c:v>
                </c:pt>
                <c:pt idx="4046">
                  <c:v>34883</c:v>
                </c:pt>
                <c:pt idx="4047">
                  <c:v>34885</c:v>
                </c:pt>
                <c:pt idx="4048">
                  <c:v>34886</c:v>
                </c:pt>
                <c:pt idx="4049">
                  <c:v>34887</c:v>
                </c:pt>
                <c:pt idx="4050">
                  <c:v>34890</c:v>
                </c:pt>
                <c:pt idx="4051">
                  <c:v>34891</c:v>
                </c:pt>
                <c:pt idx="4052">
                  <c:v>34892</c:v>
                </c:pt>
                <c:pt idx="4053">
                  <c:v>34893</c:v>
                </c:pt>
                <c:pt idx="4054">
                  <c:v>34894</c:v>
                </c:pt>
                <c:pt idx="4055">
                  <c:v>34897</c:v>
                </c:pt>
                <c:pt idx="4056">
                  <c:v>34898</c:v>
                </c:pt>
                <c:pt idx="4057">
                  <c:v>34899</c:v>
                </c:pt>
                <c:pt idx="4058">
                  <c:v>34900</c:v>
                </c:pt>
                <c:pt idx="4059">
                  <c:v>34901</c:v>
                </c:pt>
                <c:pt idx="4060">
                  <c:v>34904</c:v>
                </c:pt>
                <c:pt idx="4061">
                  <c:v>34905</c:v>
                </c:pt>
                <c:pt idx="4062">
                  <c:v>34906</c:v>
                </c:pt>
                <c:pt idx="4063">
                  <c:v>34907</c:v>
                </c:pt>
                <c:pt idx="4064">
                  <c:v>34908</c:v>
                </c:pt>
                <c:pt idx="4065">
                  <c:v>34911</c:v>
                </c:pt>
                <c:pt idx="4066">
                  <c:v>34912</c:v>
                </c:pt>
                <c:pt idx="4067">
                  <c:v>34913</c:v>
                </c:pt>
                <c:pt idx="4068">
                  <c:v>34914</c:v>
                </c:pt>
                <c:pt idx="4069">
                  <c:v>34915</c:v>
                </c:pt>
                <c:pt idx="4070">
                  <c:v>34918</c:v>
                </c:pt>
                <c:pt idx="4071">
                  <c:v>34919</c:v>
                </c:pt>
                <c:pt idx="4072">
                  <c:v>34920</c:v>
                </c:pt>
                <c:pt idx="4073">
                  <c:v>34921</c:v>
                </c:pt>
                <c:pt idx="4074">
                  <c:v>34922</c:v>
                </c:pt>
                <c:pt idx="4075">
                  <c:v>34925</c:v>
                </c:pt>
                <c:pt idx="4076">
                  <c:v>34926</c:v>
                </c:pt>
                <c:pt idx="4077">
                  <c:v>34927</c:v>
                </c:pt>
                <c:pt idx="4078">
                  <c:v>34928</c:v>
                </c:pt>
                <c:pt idx="4079">
                  <c:v>34929</c:v>
                </c:pt>
                <c:pt idx="4080">
                  <c:v>34932</c:v>
                </c:pt>
                <c:pt idx="4081">
                  <c:v>34933</c:v>
                </c:pt>
                <c:pt idx="4082">
                  <c:v>34934</c:v>
                </c:pt>
                <c:pt idx="4083">
                  <c:v>34935</c:v>
                </c:pt>
                <c:pt idx="4084">
                  <c:v>34936</c:v>
                </c:pt>
                <c:pt idx="4085">
                  <c:v>34939</c:v>
                </c:pt>
                <c:pt idx="4086">
                  <c:v>34940</c:v>
                </c:pt>
                <c:pt idx="4087">
                  <c:v>34941</c:v>
                </c:pt>
                <c:pt idx="4088">
                  <c:v>34942</c:v>
                </c:pt>
                <c:pt idx="4089">
                  <c:v>34943</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35059</c:v>
                </c:pt>
                <c:pt idx="4169">
                  <c:v>35060</c:v>
                </c:pt>
                <c:pt idx="4170">
                  <c:v>35061</c:v>
                </c:pt>
                <c:pt idx="4171">
                  <c:v>35062</c:v>
                </c:pt>
                <c:pt idx="4172">
                  <c:v>35066</c:v>
                </c:pt>
                <c:pt idx="4173">
                  <c:v>35067</c:v>
                </c:pt>
                <c:pt idx="4174">
                  <c:v>35068</c:v>
                </c:pt>
                <c:pt idx="4175">
                  <c:v>35069</c:v>
                </c:pt>
                <c:pt idx="4176">
                  <c:v>35072</c:v>
                </c:pt>
                <c:pt idx="4177">
                  <c:v>35073</c:v>
                </c:pt>
                <c:pt idx="4178">
                  <c:v>35074</c:v>
                </c:pt>
                <c:pt idx="4179">
                  <c:v>35075</c:v>
                </c:pt>
                <c:pt idx="4180">
                  <c:v>35076</c:v>
                </c:pt>
                <c:pt idx="4181">
                  <c:v>35079</c:v>
                </c:pt>
                <c:pt idx="4182">
                  <c:v>35080</c:v>
                </c:pt>
                <c:pt idx="4183">
                  <c:v>35081</c:v>
                </c:pt>
                <c:pt idx="4184">
                  <c:v>35082</c:v>
                </c:pt>
                <c:pt idx="4185">
                  <c:v>35083</c:v>
                </c:pt>
                <c:pt idx="4186">
                  <c:v>35086</c:v>
                </c:pt>
                <c:pt idx="4187">
                  <c:v>35087</c:v>
                </c:pt>
                <c:pt idx="4188">
                  <c:v>35088</c:v>
                </c:pt>
                <c:pt idx="4189">
                  <c:v>35089</c:v>
                </c:pt>
                <c:pt idx="4190">
                  <c:v>35090</c:v>
                </c:pt>
                <c:pt idx="4191">
                  <c:v>35093</c:v>
                </c:pt>
                <c:pt idx="4192">
                  <c:v>35094</c:v>
                </c:pt>
                <c:pt idx="4193">
                  <c:v>35095</c:v>
                </c:pt>
                <c:pt idx="4194">
                  <c:v>35096</c:v>
                </c:pt>
                <c:pt idx="4195">
                  <c:v>35097</c:v>
                </c:pt>
                <c:pt idx="4196">
                  <c:v>35100</c:v>
                </c:pt>
                <c:pt idx="4197">
                  <c:v>35101</c:v>
                </c:pt>
                <c:pt idx="4198">
                  <c:v>35102</c:v>
                </c:pt>
                <c:pt idx="4199">
                  <c:v>35103</c:v>
                </c:pt>
                <c:pt idx="4200">
                  <c:v>35104</c:v>
                </c:pt>
                <c:pt idx="4201">
                  <c:v>35107</c:v>
                </c:pt>
                <c:pt idx="4202">
                  <c:v>35108</c:v>
                </c:pt>
                <c:pt idx="4203">
                  <c:v>35109</c:v>
                </c:pt>
                <c:pt idx="4204">
                  <c:v>35110</c:v>
                </c:pt>
                <c:pt idx="4205">
                  <c:v>35111</c:v>
                </c:pt>
                <c:pt idx="4206">
                  <c:v>35115</c:v>
                </c:pt>
                <c:pt idx="4207">
                  <c:v>35116</c:v>
                </c:pt>
                <c:pt idx="4208">
                  <c:v>35117</c:v>
                </c:pt>
                <c:pt idx="4209">
                  <c:v>35118</c:v>
                </c:pt>
                <c:pt idx="4210">
                  <c:v>35121</c:v>
                </c:pt>
                <c:pt idx="4211">
                  <c:v>35122</c:v>
                </c:pt>
                <c:pt idx="4212">
                  <c:v>35123</c:v>
                </c:pt>
                <c:pt idx="4213">
                  <c:v>35124</c:v>
                </c:pt>
                <c:pt idx="4214">
                  <c:v>35125</c:v>
                </c:pt>
                <c:pt idx="4215">
                  <c:v>35128</c:v>
                </c:pt>
                <c:pt idx="4216">
                  <c:v>35129</c:v>
                </c:pt>
                <c:pt idx="4217">
                  <c:v>35130</c:v>
                </c:pt>
                <c:pt idx="4218">
                  <c:v>35131</c:v>
                </c:pt>
                <c:pt idx="4219">
                  <c:v>35132</c:v>
                </c:pt>
                <c:pt idx="4220">
                  <c:v>35135</c:v>
                </c:pt>
                <c:pt idx="4221">
                  <c:v>35136</c:v>
                </c:pt>
                <c:pt idx="4222">
                  <c:v>35137</c:v>
                </c:pt>
                <c:pt idx="4223">
                  <c:v>35138</c:v>
                </c:pt>
                <c:pt idx="4224">
                  <c:v>35139</c:v>
                </c:pt>
                <c:pt idx="4225">
                  <c:v>35142</c:v>
                </c:pt>
                <c:pt idx="4226">
                  <c:v>35143</c:v>
                </c:pt>
                <c:pt idx="4227">
                  <c:v>35144</c:v>
                </c:pt>
                <c:pt idx="4228">
                  <c:v>35145</c:v>
                </c:pt>
                <c:pt idx="4229">
                  <c:v>35146</c:v>
                </c:pt>
                <c:pt idx="4230">
                  <c:v>35149</c:v>
                </c:pt>
                <c:pt idx="4231">
                  <c:v>35150</c:v>
                </c:pt>
                <c:pt idx="4232">
                  <c:v>35151</c:v>
                </c:pt>
                <c:pt idx="4233">
                  <c:v>35152</c:v>
                </c:pt>
                <c:pt idx="4234">
                  <c:v>35153</c:v>
                </c:pt>
                <c:pt idx="4235">
                  <c:v>35156</c:v>
                </c:pt>
                <c:pt idx="4236">
                  <c:v>35157</c:v>
                </c:pt>
                <c:pt idx="4237">
                  <c:v>35158</c:v>
                </c:pt>
                <c:pt idx="4238">
                  <c:v>35159</c:v>
                </c:pt>
                <c:pt idx="4239">
                  <c:v>35163</c:v>
                </c:pt>
                <c:pt idx="4240">
                  <c:v>35164</c:v>
                </c:pt>
                <c:pt idx="4241">
                  <c:v>35165</c:v>
                </c:pt>
                <c:pt idx="4242">
                  <c:v>35166</c:v>
                </c:pt>
                <c:pt idx="4243">
                  <c:v>35167</c:v>
                </c:pt>
                <c:pt idx="4244">
                  <c:v>35170</c:v>
                </c:pt>
                <c:pt idx="4245">
                  <c:v>35171</c:v>
                </c:pt>
                <c:pt idx="4246">
                  <c:v>35172</c:v>
                </c:pt>
                <c:pt idx="4247">
                  <c:v>35173</c:v>
                </c:pt>
                <c:pt idx="4248">
                  <c:v>35174</c:v>
                </c:pt>
                <c:pt idx="4249">
                  <c:v>35177</c:v>
                </c:pt>
                <c:pt idx="4250">
                  <c:v>35178</c:v>
                </c:pt>
                <c:pt idx="4251">
                  <c:v>35179</c:v>
                </c:pt>
                <c:pt idx="4252">
                  <c:v>35180</c:v>
                </c:pt>
                <c:pt idx="4253">
                  <c:v>35181</c:v>
                </c:pt>
                <c:pt idx="4254">
                  <c:v>35184</c:v>
                </c:pt>
                <c:pt idx="4255">
                  <c:v>35185</c:v>
                </c:pt>
                <c:pt idx="4256">
                  <c:v>35186</c:v>
                </c:pt>
                <c:pt idx="4257">
                  <c:v>35187</c:v>
                </c:pt>
                <c:pt idx="4258">
                  <c:v>35188</c:v>
                </c:pt>
                <c:pt idx="4259">
                  <c:v>35191</c:v>
                </c:pt>
                <c:pt idx="4260">
                  <c:v>35192</c:v>
                </c:pt>
                <c:pt idx="4261">
                  <c:v>35193</c:v>
                </c:pt>
                <c:pt idx="4262">
                  <c:v>35194</c:v>
                </c:pt>
                <c:pt idx="4263">
                  <c:v>35195</c:v>
                </c:pt>
                <c:pt idx="4264">
                  <c:v>35198</c:v>
                </c:pt>
                <c:pt idx="4265">
                  <c:v>35199</c:v>
                </c:pt>
                <c:pt idx="4266">
                  <c:v>35200</c:v>
                </c:pt>
                <c:pt idx="4267">
                  <c:v>35201</c:v>
                </c:pt>
                <c:pt idx="4268">
                  <c:v>35202</c:v>
                </c:pt>
                <c:pt idx="4269">
                  <c:v>35205</c:v>
                </c:pt>
                <c:pt idx="4270">
                  <c:v>35206</c:v>
                </c:pt>
                <c:pt idx="4271">
                  <c:v>35207</c:v>
                </c:pt>
                <c:pt idx="4272">
                  <c:v>35208</c:v>
                </c:pt>
                <c:pt idx="4273">
                  <c:v>35209</c:v>
                </c:pt>
                <c:pt idx="4274">
                  <c:v>35213</c:v>
                </c:pt>
                <c:pt idx="4275">
                  <c:v>35214</c:v>
                </c:pt>
                <c:pt idx="4276">
                  <c:v>35215</c:v>
                </c:pt>
                <c:pt idx="4277">
                  <c:v>35216</c:v>
                </c:pt>
                <c:pt idx="4278">
                  <c:v>35219</c:v>
                </c:pt>
                <c:pt idx="4279">
                  <c:v>35220</c:v>
                </c:pt>
                <c:pt idx="4280">
                  <c:v>35221</c:v>
                </c:pt>
                <c:pt idx="4281">
                  <c:v>35222</c:v>
                </c:pt>
                <c:pt idx="4282">
                  <c:v>35223</c:v>
                </c:pt>
                <c:pt idx="4283">
                  <c:v>35226</c:v>
                </c:pt>
                <c:pt idx="4284">
                  <c:v>35227</c:v>
                </c:pt>
                <c:pt idx="4285">
                  <c:v>35228</c:v>
                </c:pt>
                <c:pt idx="4286">
                  <c:v>35229</c:v>
                </c:pt>
                <c:pt idx="4287">
                  <c:v>35230</c:v>
                </c:pt>
                <c:pt idx="4288">
                  <c:v>35233</c:v>
                </c:pt>
                <c:pt idx="4289">
                  <c:v>35234</c:v>
                </c:pt>
                <c:pt idx="4290">
                  <c:v>35235</c:v>
                </c:pt>
                <c:pt idx="4291">
                  <c:v>35236</c:v>
                </c:pt>
                <c:pt idx="4292">
                  <c:v>35237</c:v>
                </c:pt>
                <c:pt idx="4293">
                  <c:v>35240</c:v>
                </c:pt>
                <c:pt idx="4294">
                  <c:v>35241</c:v>
                </c:pt>
                <c:pt idx="4295">
                  <c:v>35242</c:v>
                </c:pt>
                <c:pt idx="4296">
                  <c:v>35243</c:v>
                </c:pt>
                <c:pt idx="4297">
                  <c:v>35244</c:v>
                </c:pt>
                <c:pt idx="4298">
                  <c:v>35247</c:v>
                </c:pt>
                <c:pt idx="4299">
                  <c:v>35248</c:v>
                </c:pt>
                <c:pt idx="4300">
                  <c:v>35249</c:v>
                </c:pt>
                <c:pt idx="4301">
                  <c:v>35251</c:v>
                </c:pt>
                <c:pt idx="4302">
                  <c:v>35254</c:v>
                </c:pt>
                <c:pt idx="4303">
                  <c:v>35255</c:v>
                </c:pt>
                <c:pt idx="4304">
                  <c:v>35256</c:v>
                </c:pt>
                <c:pt idx="4305">
                  <c:v>35257</c:v>
                </c:pt>
                <c:pt idx="4306">
                  <c:v>35258</c:v>
                </c:pt>
                <c:pt idx="4307">
                  <c:v>35261</c:v>
                </c:pt>
                <c:pt idx="4308">
                  <c:v>35262</c:v>
                </c:pt>
                <c:pt idx="4309">
                  <c:v>35263</c:v>
                </c:pt>
                <c:pt idx="4310">
                  <c:v>35264</c:v>
                </c:pt>
                <c:pt idx="4311">
                  <c:v>35265</c:v>
                </c:pt>
                <c:pt idx="4312">
                  <c:v>35268</c:v>
                </c:pt>
                <c:pt idx="4313">
                  <c:v>35269</c:v>
                </c:pt>
                <c:pt idx="4314">
                  <c:v>35270</c:v>
                </c:pt>
                <c:pt idx="4315">
                  <c:v>35271</c:v>
                </c:pt>
                <c:pt idx="4316">
                  <c:v>35272</c:v>
                </c:pt>
                <c:pt idx="4317">
                  <c:v>35275</c:v>
                </c:pt>
                <c:pt idx="4318">
                  <c:v>35276</c:v>
                </c:pt>
                <c:pt idx="4319">
                  <c:v>35277</c:v>
                </c:pt>
                <c:pt idx="4320">
                  <c:v>35278</c:v>
                </c:pt>
                <c:pt idx="4321">
                  <c:v>35279</c:v>
                </c:pt>
                <c:pt idx="4322">
                  <c:v>35282</c:v>
                </c:pt>
                <c:pt idx="4323">
                  <c:v>35283</c:v>
                </c:pt>
                <c:pt idx="4324">
                  <c:v>35284</c:v>
                </c:pt>
                <c:pt idx="4325">
                  <c:v>35285</c:v>
                </c:pt>
                <c:pt idx="4326">
                  <c:v>35286</c:v>
                </c:pt>
                <c:pt idx="4327">
                  <c:v>35289</c:v>
                </c:pt>
                <c:pt idx="4328">
                  <c:v>35290</c:v>
                </c:pt>
                <c:pt idx="4329">
                  <c:v>35291</c:v>
                </c:pt>
                <c:pt idx="4330">
                  <c:v>35292</c:v>
                </c:pt>
                <c:pt idx="4331">
                  <c:v>35293</c:v>
                </c:pt>
                <c:pt idx="4332">
                  <c:v>35296</c:v>
                </c:pt>
                <c:pt idx="4333">
                  <c:v>35297</c:v>
                </c:pt>
                <c:pt idx="4334">
                  <c:v>35298</c:v>
                </c:pt>
                <c:pt idx="4335">
                  <c:v>35299</c:v>
                </c:pt>
                <c:pt idx="4336">
                  <c:v>35300</c:v>
                </c:pt>
                <c:pt idx="4337">
                  <c:v>35303</c:v>
                </c:pt>
                <c:pt idx="4338">
                  <c:v>35304</c:v>
                </c:pt>
                <c:pt idx="4339">
                  <c:v>35305</c:v>
                </c:pt>
                <c:pt idx="4340">
                  <c:v>35306</c:v>
                </c:pt>
                <c:pt idx="4341">
                  <c:v>35307</c:v>
                </c:pt>
                <c:pt idx="4342">
                  <c:v>35311</c:v>
                </c:pt>
                <c:pt idx="4343">
                  <c:v>35312</c:v>
                </c:pt>
                <c:pt idx="4344">
                  <c:v>35313</c:v>
                </c:pt>
                <c:pt idx="4345">
                  <c:v>35314</c:v>
                </c:pt>
                <c:pt idx="4346">
                  <c:v>35317</c:v>
                </c:pt>
                <c:pt idx="4347">
                  <c:v>35318</c:v>
                </c:pt>
                <c:pt idx="4348">
                  <c:v>35319</c:v>
                </c:pt>
                <c:pt idx="4349">
                  <c:v>35320</c:v>
                </c:pt>
                <c:pt idx="4350">
                  <c:v>35321</c:v>
                </c:pt>
                <c:pt idx="4351">
                  <c:v>35324</c:v>
                </c:pt>
                <c:pt idx="4352">
                  <c:v>35325</c:v>
                </c:pt>
                <c:pt idx="4353">
                  <c:v>35326</c:v>
                </c:pt>
                <c:pt idx="4354">
                  <c:v>35327</c:v>
                </c:pt>
                <c:pt idx="4355">
                  <c:v>35328</c:v>
                </c:pt>
                <c:pt idx="4356">
                  <c:v>35331</c:v>
                </c:pt>
                <c:pt idx="4357">
                  <c:v>35332</c:v>
                </c:pt>
                <c:pt idx="4358">
                  <c:v>35333</c:v>
                </c:pt>
                <c:pt idx="4359">
                  <c:v>35334</c:v>
                </c:pt>
                <c:pt idx="4360">
                  <c:v>35335</c:v>
                </c:pt>
                <c:pt idx="4361">
                  <c:v>35338</c:v>
                </c:pt>
                <c:pt idx="4362">
                  <c:v>35339</c:v>
                </c:pt>
                <c:pt idx="4363">
                  <c:v>35340</c:v>
                </c:pt>
                <c:pt idx="4364">
                  <c:v>35341</c:v>
                </c:pt>
                <c:pt idx="4365">
                  <c:v>35342</c:v>
                </c:pt>
                <c:pt idx="4366">
                  <c:v>35345</c:v>
                </c:pt>
                <c:pt idx="4367">
                  <c:v>35346</c:v>
                </c:pt>
                <c:pt idx="4368">
                  <c:v>35347</c:v>
                </c:pt>
                <c:pt idx="4369">
                  <c:v>35348</c:v>
                </c:pt>
                <c:pt idx="4370">
                  <c:v>35349</c:v>
                </c:pt>
                <c:pt idx="4371">
                  <c:v>35352</c:v>
                </c:pt>
                <c:pt idx="4372">
                  <c:v>35353</c:v>
                </c:pt>
                <c:pt idx="4373">
                  <c:v>35354</c:v>
                </c:pt>
                <c:pt idx="4374">
                  <c:v>35355</c:v>
                </c:pt>
                <c:pt idx="4375">
                  <c:v>35356</c:v>
                </c:pt>
                <c:pt idx="4376">
                  <c:v>35359</c:v>
                </c:pt>
                <c:pt idx="4377">
                  <c:v>35360</c:v>
                </c:pt>
                <c:pt idx="4378">
                  <c:v>35361</c:v>
                </c:pt>
                <c:pt idx="4379">
                  <c:v>35362</c:v>
                </c:pt>
                <c:pt idx="4380">
                  <c:v>35363</c:v>
                </c:pt>
                <c:pt idx="4381">
                  <c:v>35366</c:v>
                </c:pt>
                <c:pt idx="4382">
                  <c:v>35367</c:v>
                </c:pt>
                <c:pt idx="4383">
                  <c:v>35368</c:v>
                </c:pt>
                <c:pt idx="4384">
                  <c:v>35369</c:v>
                </c:pt>
                <c:pt idx="4385">
                  <c:v>35370</c:v>
                </c:pt>
                <c:pt idx="4386">
                  <c:v>35373</c:v>
                </c:pt>
                <c:pt idx="4387">
                  <c:v>35374</c:v>
                </c:pt>
                <c:pt idx="4388">
                  <c:v>35375</c:v>
                </c:pt>
                <c:pt idx="4389">
                  <c:v>35376</c:v>
                </c:pt>
                <c:pt idx="4390">
                  <c:v>35377</c:v>
                </c:pt>
                <c:pt idx="4391">
                  <c:v>35380</c:v>
                </c:pt>
                <c:pt idx="4392">
                  <c:v>35381</c:v>
                </c:pt>
                <c:pt idx="4393">
                  <c:v>35382</c:v>
                </c:pt>
                <c:pt idx="4394">
                  <c:v>35383</c:v>
                </c:pt>
                <c:pt idx="4395">
                  <c:v>35384</c:v>
                </c:pt>
                <c:pt idx="4396">
                  <c:v>35387</c:v>
                </c:pt>
                <c:pt idx="4397">
                  <c:v>35388</c:v>
                </c:pt>
                <c:pt idx="4398">
                  <c:v>35389</c:v>
                </c:pt>
                <c:pt idx="4399">
                  <c:v>35390</c:v>
                </c:pt>
                <c:pt idx="4400">
                  <c:v>35391</c:v>
                </c:pt>
                <c:pt idx="4401">
                  <c:v>35394</c:v>
                </c:pt>
                <c:pt idx="4402">
                  <c:v>35395</c:v>
                </c:pt>
                <c:pt idx="4403">
                  <c:v>35396</c:v>
                </c:pt>
                <c:pt idx="4404">
                  <c:v>35398</c:v>
                </c:pt>
                <c:pt idx="4405">
                  <c:v>35401</c:v>
                </c:pt>
                <c:pt idx="4406">
                  <c:v>35402</c:v>
                </c:pt>
                <c:pt idx="4407">
                  <c:v>35403</c:v>
                </c:pt>
                <c:pt idx="4408">
                  <c:v>35404</c:v>
                </c:pt>
                <c:pt idx="4409">
                  <c:v>35405</c:v>
                </c:pt>
                <c:pt idx="4410">
                  <c:v>35408</c:v>
                </c:pt>
                <c:pt idx="4411">
                  <c:v>35409</c:v>
                </c:pt>
                <c:pt idx="4412">
                  <c:v>35410</c:v>
                </c:pt>
                <c:pt idx="4413">
                  <c:v>35411</c:v>
                </c:pt>
                <c:pt idx="4414">
                  <c:v>35412</c:v>
                </c:pt>
                <c:pt idx="4415">
                  <c:v>35415</c:v>
                </c:pt>
                <c:pt idx="4416">
                  <c:v>35416</c:v>
                </c:pt>
                <c:pt idx="4417">
                  <c:v>35417</c:v>
                </c:pt>
                <c:pt idx="4418">
                  <c:v>35418</c:v>
                </c:pt>
                <c:pt idx="4419">
                  <c:v>35419</c:v>
                </c:pt>
                <c:pt idx="4420">
                  <c:v>35422</c:v>
                </c:pt>
                <c:pt idx="4421">
                  <c:v>35423</c:v>
                </c:pt>
                <c:pt idx="4422">
                  <c:v>35425</c:v>
                </c:pt>
                <c:pt idx="4423">
                  <c:v>35426</c:v>
                </c:pt>
                <c:pt idx="4424">
                  <c:v>35429</c:v>
                </c:pt>
                <c:pt idx="4425">
                  <c:v>35430</c:v>
                </c:pt>
                <c:pt idx="4426">
                  <c:v>35432</c:v>
                </c:pt>
                <c:pt idx="4427">
                  <c:v>35433</c:v>
                </c:pt>
                <c:pt idx="4428">
                  <c:v>35436</c:v>
                </c:pt>
                <c:pt idx="4429">
                  <c:v>35437</c:v>
                </c:pt>
                <c:pt idx="4430">
                  <c:v>35438</c:v>
                </c:pt>
                <c:pt idx="4431">
                  <c:v>35439</c:v>
                </c:pt>
                <c:pt idx="4432">
                  <c:v>35440</c:v>
                </c:pt>
                <c:pt idx="4433">
                  <c:v>35443</c:v>
                </c:pt>
                <c:pt idx="4434">
                  <c:v>35444</c:v>
                </c:pt>
                <c:pt idx="4435">
                  <c:v>35445</c:v>
                </c:pt>
                <c:pt idx="4436">
                  <c:v>35446</c:v>
                </c:pt>
                <c:pt idx="4437">
                  <c:v>35447</c:v>
                </c:pt>
                <c:pt idx="4438">
                  <c:v>35450</c:v>
                </c:pt>
                <c:pt idx="4439">
                  <c:v>35451</c:v>
                </c:pt>
                <c:pt idx="4440">
                  <c:v>35452</c:v>
                </c:pt>
                <c:pt idx="4441">
                  <c:v>35453</c:v>
                </c:pt>
                <c:pt idx="4442">
                  <c:v>35454</c:v>
                </c:pt>
                <c:pt idx="4443">
                  <c:v>35457</c:v>
                </c:pt>
                <c:pt idx="4444">
                  <c:v>35458</c:v>
                </c:pt>
                <c:pt idx="4445">
                  <c:v>35459</c:v>
                </c:pt>
                <c:pt idx="4446">
                  <c:v>35460</c:v>
                </c:pt>
                <c:pt idx="4447">
                  <c:v>35461</c:v>
                </c:pt>
                <c:pt idx="4448">
                  <c:v>35464</c:v>
                </c:pt>
                <c:pt idx="4449">
                  <c:v>35465</c:v>
                </c:pt>
                <c:pt idx="4450">
                  <c:v>35466</c:v>
                </c:pt>
                <c:pt idx="4451">
                  <c:v>35467</c:v>
                </c:pt>
                <c:pt idx="4452">
                  <c:v>35468</c:v>
                </c:pt>
                <c:pt idx="4453">
                  <c:v>35471</c:v>
                </c:pt>
                <c:pt idx="4454">
                  <c:v>35472</c:v>
                </c:pt>
                <c:pt idx="4455">
                  <c:v>35473</c:v>
                </c:pt>
                <c:pt idx="4456">
                  <c:v>35474</c:v>
                </c:pt>
                <c:pt idx="4457">
                  <c:v>35475</c:v>
                </c:pt>
                <c:pt idx="4458">
                  <c:v>35479</c:v>
                </c:pt>
                <c:pt idx="4459">
                  <c:v>35480</c:v>
                </c:pt>
                <c:pt idx="4460">
                  <c:v>35481</c:v>
                </c:pt>
                <c:pt idx="4461">
                  <c:v>35482</c:v>
                </c:pt>
                <c:pt idx="4462">
                  <c:v>35485</c:v>
                </c:pt>
                <c:pt idx="4463">
                  <c:v>35486</c:v>
                </c:pt>
                <c:pt idx="4464">
                  <c:v>35487</c:v>
                </c:pt>
                <c:pt idx="4465">
                  <c:v>35488</c:v>
                </c:pt>
                <c:pt idx="4466">
                  <c:v>35489</c:v>
                </c:pt>
                <c:pt idx="4467">
                  <c:v>35492</c:v>
                </c:pt>
                <c:pt idx="4468">
                  <c:v>35493</c:v>
                </c:pt>
                <c:pt idx="4469">
                  <c:v>35494</c:v>
                </c:pt>
                <c:pt idx="4470">
                  <c:v>35495</c:v>
                </c:pt>
                <c:pt idx="4471">
                  <c:v>35496</c:v>
                </c:pt>
                <c:pt idx="4472">
                  <c:v>35499</c:v>
                </c:pt>
                <c:pt idx="4473">
                  <c:v>35500</c:v>
                </c:pt>
                <c:pt idx="4474">
                  <c:v>35501</c:v>
                </c:pt>
                <c:pt idx="4475">
                  <c:v>35502</c:v>
                </c:pt>
                <c:pt idx="4476">
                  <c:v>35503</c:v>
                </c:pt>
                <c:pt idx="4477">
                  <c:v>35506</c:v>
                </c:pt>
                <c:pt idx="4478">
                  <c:v>35507</c:v>
                </c:pt>
                <c:pt idx="4479">
                  <c:v>35508</c:v>
                </c:pt>
                <c:pt idx="4480">
                  <c:v>35509</c:v>
                </c:pt>
                <c:pt idx="4481">
                  <c:v>35510</c:v>
                </c:pt>
                <c:pt idx="4482">
                  <c:v>35513</c:v>
                </c:pt>
                <c:pt idx="4483">
                  <c:v>35514</c:v>
                </c:pt>
                <c:pt idx="4484">
                  <c:v>35515</c:v>
                </c:pt>
                <c:pt idx="4485">
                  <c:v>35516</c:v>
                </c:pt>
                <c:pt idx="4486">
                  <c:v>35520</c:v>
                </c:pt>
                <c:pt idx="4487">
                  <c:v>35521</c:v>
                </c:pt>
                <c:pt idx="4488">
                  <c:v>35522</c:v>
                </c:pt>
                <c:pt idx="4489">
                  <c:v>35523</c:v>
                </c:pt>
                <c:pt idx="4490">
                  <c:v>35524</c:v>
                </c:pt>
                <c:pt idx="4491">
                  <c:v>35527</c:v>
                </c:pt>
                <c:pt idx="4492">
                  <c:v>35528</c:v>
                </c:pt>
                <c:pt idx="4493">
                  <c:v>35529</c:v>
                </c:pt>
                <c:pt idx="4494">
                  <c:v>35530</c:v>
                </c:pt>
                <c:pt idx="4495">
                  <c:v>35531</c:v>
                </c:pt>
                <c:pt idx="4496">
                  <c:v>35534</c:v>
                </c:pt>
                <c:pt idx="4497">
                  <c:v>35535</c:v>
                </c:pt>
                <c:pt idx="4498">
                  <c:v>35536</c:v>
                </c:pt>
                <c:pt idx="4499">
                  <c:v>35537</c:v>
                </c:pt>
                <c:pt idx="4500">
                  <c:v>35538</c:v>
                </c:pt>
                <c:pt idx="4501">
                  <c:v>35541</c:v>
                </c:pt>
                <c:pt idx="4502">
                  <c:v>35542</c:v>
                </c:pt>
                <c:pt idx="4503">
                  <c:v>35543</c:v>
                </c:pt>
                <c:pt idx="4504">
                  <c:v>35544</c:v>
                </c:pt>
                <c:pt idx="4505">
                  <c:v>35545</c:v>
                </c:pt>
                <c:pt idx="4506">
                  <c:v>35548</c:v>
                </c:pt>
                <c:pt idx="4507">
                  <c:v>35549</c:v>
                </c:pt>
                <c:pt idx="4508">
                  <c:v>35550</c:v>
                </c:pt>
                <c:pt idx="4509">
                  <c:v>35551</c:v>
                </c:pt>
                <c:pt idx="4510">
                  <c:v>35552</c:v>
                </c:pt>
                <c:pt idx="4511">
                  <c:v>35555</c:v>
                </c:pt>
                <c:pt idx="4512">
                  <c:v>35556</c:v>
                </c:pt>
                <c:pt idx="4513">
                  <c:v>35557</c:v>
                </c:pt>
                <c:pt idx="4514">
                  <c:v>35558</c:v>
                </c:pt>
                <c:pt idx="4515">
                  <c:v>35559</c:v>
                </c:pt>
                <c:pt idx="4516">
                  <c:v>35562</c:v>
                </c:pt>
                <c:pt idx="4517">
                  <c:v>35563</c:v>
                </c:pt>
                <c:pt idx="4518">
                  <c:v>35564</c:v>
                </c:pt>
                <c:pt idx="4519">
                  <c:v>35565</c:v>
                </c:pt>
                <c:pt idx="4520">
                  <c:v>35566</c:v>
                </c:pt>
                <c:pt idx="4521">
                  <c:v>35569</c:v>
                </c:pt>
                <c:pt idx="4522">
                  <c:v>35570</c:v>
                </c:pt>
                <c:pt idx="4523">
                  <c:v>35571</c:v>
                </c:pt>
                <c:pt idx="4524">
                  <c:v>35572</c:v>
                </c:pt>
                <c:pt idx="4525">
                  <c:v>35573</c:v>
                </c:pt>
                <c:pt idx="4526">
                  <c:v>35577</c:v>
                </c:pt>
                <c:pt idx="4527">
                  <c:v>35578</c:v>
                </c:pt>
                <c:pt idx="4528">
                  <c:v>35579</c:v>
                </c:pt>
                <c:pt idx="4529">
                  <c:v>35580</c:v>
                </c:pt>
                <c:pt idx="4530">
                  <c:v>35583</c:v>
                </c:pt>
                <c:pt idx="4531">
                  <c:v>35584</c:v>
                </c:pt>
                <c:pt idx="4532">
                  <c:v>35585</c:v>
                </c:pt>
                <c:pt idx="4533">
                  <c:v>35586</c:v>
                </c:pt>
                <c:pt idx="4534">
                  <c:v>35587</c:v>
                </c:pt>
                <c:pt idx="4535">
                  <c:v>35590</c:v>
                </c:pt>
                <c:pt idx="4536">
                  <c:v>35591</c:v>
                </c:pt>
                <c:pt idx="4537">
                  <c:v>35592</c:v>
                </c:pt>
                <c:pt idx="4538">
                  <c:v>35593</c:v>
                </c:pt>
                <c:pt idx="4539">
                  <c:v>35594</c:v>
                </c:pt>
                <c:pt idx="4540">
                  <c:v>35597</c:v>
                </c:pt>
                <c:pt idx="4541">
                  <c:v>35598</c:v>
                </c:pt>
                <c:pt idx="4542">
                  <c:v>35599</c:v>
                </c:pt>
                <c:pt idx="4543">
                  <c:v>35600</c:v>
                </c:pt>
                <c:pt idx="4544">
                  <c:v>35601</c:v>
                </c:pt>
                <c:pt idx="4545">
                  <c:v>35604</c:v>
                </c:pt>
                <c:pt idx="4546">
                  <c:v>35605</c:v>
                </c:pt>
                <c:pt idx="4547">
                  <c:v>35606</c:v>
                </c:pt>
                <c:pt idx="4548">
                  <c:v>35607</c:v>
                </c:pt>
                <c:pt idx="4549">
                  <c:v>35608</c:v>
                </c:pt>
                <c:pt idx="4550">
                  <c:v>35611</c:v>
                </c:pt>
                <c:pt idx="4551">
                  <c:v>35612</c:v>
                </c:pt>
                <c:pt idx="4552">
                  <c:v>35613</c:v>
                </c:pt>
                <c:pt idx="4553">
                  <c:v>35614</c:v>
                </c:pt>
                <c:pt idx="4554">
                  <c:v>35618</c:v>
                </c:pt>
                <c:pt idx="4555">
                  <c:v>35619</c:v>
                </c:pt>
                <c:pt idx="4556">
                  <c:v>35620</c:v>
                </c:pt>
                <c:pt idx="4557">
                  <c:v>35621</c:v>
                </c:pt>
                <c:pt idx="4558">
                  <c:v>35622</c:v>
                </c:pt>
                <c:pt idx="4559">
                  <c:v>35625</c:v>
                </c:pt>
                <c:pt idx="4560">
                  <c:v>35626</c:v>
                </c:pt>
                <c:pt idx="4561">
                  <c:v>35627</c:v>
                </c:pt>
                <c:pt idx="4562">
                  <c:v>35628</c:v>
                </c:pt>
                <c:pt idx="4563">
                  <c:v>35629</c:v>
                </c:pt>
                <c:pt idx="4564">
                  <c:v>35632</c:v>
                </c:pt>
                <c:pt idx="4565">
                  <c:v>35633</c:v>
                </c:pt>
                <c:pt idx="4566">
                  <c:v>35634</c:v>
                </c:pt>
                <c:pt idx="4567">
                  <c:v>35635</c:v>
                </c:pt>
                <c:pt idx="4568">
                  <c:v>35636</c:v>
                </c:pt>
                <c:pt idx="4569">
                  <c:v>35639</c:v>
                </c:pt>
                <c:pt idx="4570">
                  <c:v>35640</c:v>
                </c:pt>
                <c:pt idx="4571">
                  <c:v>35641</c:v>
                </c:pt>
                <c:pt idx="4572">
                  <c:v>35642</c:v>
                </c:pt>
                <c:pt idx="4573">
                  <c:v>35643</c:v>
                </c:pt>
                <c:pt idx="4574">
                  <c:v>35646</c:v>
                </c:pt>
                <c:pt idx="4575">
                  <c:v>35647</c:v>
                </c:pt>
                <c:pt idx="4576">
                  <c:v>35648</c:v>
                </c:pt>
                <c:pt idx="4577">
                  <c:v>35649</c:v>
                </c:pt>
                <c:pt idx="4578">
                  <c:v>35650</c:v>
                </c:pt>
                <c:pt idx="4579">
                  <c:v>35653</c:v>
                </c:pt>
                <c:pt idx="4580">
                  <c:v>35654</c:v>
                </c:pt>
                <c:pt idx="4581">
                  <c:v>35655</c:v>
                </c:pt>
                <c:pt idx="4582">
                  <c:v>35656</c:v>
                </c:pt>
                <c:pt idx="4583">
                  <c:v>35657</c:v>
                </c:pt>
                <c:pt idx="4584">
                  <c:v>35660</c:v>
                </c:pt>
                <c:pt idx="4585">
                  <c:v>35661</c:v>
                </c:pt>
                <c:pt idx="4586">
                  <c:v>35662</c:v>
                </c:pt>
                <c:pt idx="4587">
                  <c:v>35663</c:v>
                </c:pt>
                <c:pt idx="4588">
                  <c:v>35664</c:v>
                </c:pt>
                <c:pt idx="4589">
                  <c:v>35667</c:v>
                </c:pt>
                <c:pt idx="4590">
                  <c:v>35668</c:v>
                </c:pt>
                <c:pt idx="4591">
                  <c:v>35669</c:v>
                </c:pt>
                <c:pt idx="4592">
                  <c:v>35670</c:v>
                </c:pt>
                <c:pt idx="4593">
                  <c:v>35671</c:v>
                </c:pt>
                <c:pt idx="4594">
                  <c:v>35675</c:v>
                </c:pt>
                <c:pt idx="4595">
                  <c:v>35676</c:v>
                </c:pt>
                <c:pt idx="4596">
                  <c:v>35677</c:v>
                </c:pt>
                <c:pt idx="4597">
                  <c:v>35678</c:v>
                </c:pt>
                <c:pt idx="4598">
                  <c:v>35681</c:v>
                </c:pt>
                <c:pt idx="4599">
                  <c:v>35682</c:v>
                </c:pt>
                <c:pt idx="4600">
                  <c:v>35683</c:v>
                </c:pt>
                <c:pt idx="4601">
                  <c:v>35684</c:v>
                </c:pt>
                <c:pt idx="4602">
                  <c:v>35685</c:v>
                </c:pt>
                <c:pt idx="4603">
                  <c:v>35688</c:v>
                </c:pt>
                <c:pt idx="4604">
                  <c:v>35689</c:v>
                </c:pt>
                <c:pt idx="4605">
                  <c:v>35690</c:v>
                </c:pt>
                <c:pt idx="4606">
                  <c:v>35691</c:v>
                </c:pt>
                <c:pt idx="4607">
                  <c:v>35692</c:v>
                </c:pt>
                <c:pt idx="4608">
                  <c:v>35695</c:v>
                </c:pt>
                <c:pt idx="4609">
                  <c:v>35696</c:v>
                </c:pt>
                <c:pt idx="4610">
                  <c:v>35697</c:v>
                </c:pt>
                <c:pt idx="4611">
                  <c:v>35698</c:v>
                </c:pt>
                <c:pt idx="4612">
                  <c:v>35699</c:v>
                </c:pt>
                <c:pt idx="4613">
                  <c:v>35702</c:v>
                </c:pt>
                <c:pt idx="4614">
                  <c:v>35703</c:v>
                </c:pt>
                <c:pt idx="4615">
                  <c:v>35704</c:v>
                </c:pt>
                <c:pt idx="4616">
                  <c:v>35705</c:v>
                </c:pt>
                <c:pt idx="4617">
                  <c:v>35706</c:v>
                </c:pt>
                <c:pt idx="4618">
                  <c:v>35709</c:v>
                </c:pt>
                <c:pt idx="4619">
                  <c:v>35710</c:v>
                </c:pt>
                <c:pt idx="4620">
                  <c:v>35711</c:v>
                </c:pt>
                <c:pt idx="4621">
                  <c:v>35712</c:v>
                </c:pt>
                <c:pt idx="4622">
                  <c:v>35713</c:v>
                </c:pt>
                <c:pt idx="4623">
                  <c:v>35716</c:v>
                </c:pt>
                <c:pt idx="4624">
                  <c:v>35717</c:v>
                </c:pt>
                <c:pt idx="4625">
                  <c:v>35718</c:v>
                </c:pt>
                <c:pt idx="4626">
                  <c:v>35719</c:v>
                </c:pt>
                <c:pt idx="4627">
                  <c:v>35720</c:v>
                </c:pt>
                <c:pt idx="4628">
                  <c:v>35723</c:v>
                </c:pt>
                <c:pt idx="4629">
                  <c:v>35724</c:v>
                </c:pt>
                <c:pt idx="4630">
                  <c:v>35725</c:v>
                </c:pt>
                <c:pt idx="4631">
                  <c:v>35726</c:v>
                </c:pt>
                <c:pt idx="4632">
                  <c:v>35727</c:v>
                </c:pt>
                <c:pt idx="4633">
                  <c:v>35730</c:v>
                </c:pt>
                <c:pt idx="4634">
                  <c:v>35731</c:v>
                </c:pt>
                <c:pt idx="4635">
                  <c:v>35732</c:v>
                </c:pt>
                <c:pt idx="4636">
                  <c:v>35733</c:v>
                </c:pt>
                <c:pt idx="4637">
                  <c:v>35734</c:v>
                </c:pt>
                <c:pt idx="4638">
                  <c:v>35737</c:v>
                </c:pt>
                <c:pt idx="4639">
                  <c:v>35738</c:v>
                </c:pt>
                <c:pt idx="4640">
                  <c:v>35739</c:v>
                </c:pt>
                <c:pt idx="4641">
                  <c:v>35740</c:v>
                </c:pt>
                <c:pt idx="4642">
                  <c:v>35741</c:v>
                </c:pt>
                <c:pt idx="4643">
                  <c:v>35744</c:v>
                </c:pt>
                <c:pt idx="4644">
                  <c:v>35745</c:v>
                </c:pt>
                <c:pt idx="4645">
                  <c:v>35746</c:v>
                </c:pt>
                <c:pt idx="4646">
                  <c:v>35747</c:v>
                </c:pt>
                <c:pt idx="4647">
                  <c:v>35748</c:v>
                </c:pt>
                <c:pt idx="4648">
                  <c:v>35751</c:v>
                </c:pt>
                <c:pt idx="4649">
                  <c:v>35752</c:v>
                </c:pt>
                <c:pt idx="4650">
                  <c:v>35753</c:v>
                </c:pt>
                <c:pt idx="4651">
                  <c:v>35754</c:v>
                </c:pt>
                <c:pt idx="4652">
                  <c:v>35755</c:v>
                </c:pt>
                <c:pt idx="4653">
                  <c:v>35758</c:v>
                </c:pt>
                <c:pt idx="4654">
                  <c:v>35759</c:v>
                </c:pt>
                <c:pt idx="4655">
                  <c:v>35760</c:v>
                </c:pt>
                <c:pt idx="4656">
                  <c:v>35762</c:v>
                </c:pt>
                <c:pt idx="4657">
                  <c:v>35765</c:v>
                </c:pt>
                <c:pt idx="4658">
                  <c:v>35766</c:v>
                </c:pt>
                <c:pt idx="4659">
                  <c:v>35767</c:v>
                </c:pt>
                <c:pt idx="4660">
                  <c:v>35768</c:v>
                </c:pt>
                <c:pt idx="4661">
                  <c:v>35769</c:v>
                </c:pt>
                <c:pt idx="4662">
                  <c:v>35772</c:v>
                </c:pt>
                <c:pt idx="4663">
                  <c:v>35773</c:v>
                </c:pt>
                <c:pt idx="4664">
                  <c:v>35774</c:v>
                </c:pt>
                <c:pt idx="4665">
                  <c:v>35775</c:v>
                </c:pt>
                <c:pt idx="4666">
                  <c:v>35776</c:v>
                </c:pt>
                <c:pt idx="4667">
                  <c:v>35779</c:v>
                </c:pt>
                <c:pt idx="4668">
                  <c:v>35780</c:v>
                </c:pt>
                <c:pt idx="4669">
                  <c:v>35781</c:v>
                </c:pt>
                <c:pt idx="4670">
                  <c:v>35782</c:v>
                </c:pt>
                <c:pt idx="4671">
                  <c:v>35783</c:v>
                </c:pt>
                <c:pt idx="4672">
                  <c:v>35786</c:v>
                </c:pt>
                <c:pt idx="4673">
                  <c:v>35787</c:v>
                </c:pt>
                <c:pt idx="4674">
                  <c:v>35788</c:v>
                </c:pt>
                <c:pt idx="4675">
                  <c:v>35790</c:v>
                </c:pt>
                <c:pt idx="4676">
                  <c:v>35793</c:v>
                </c:pt>
                <c:pt idx="4677">
                  <c:v>35794</c:v>
                </c:pt>
                <c:pt idx="4678">
                  <c:v>35795</c:v>
                </c:pt>
                <c:pt idx="4679">
                  <c:v>35797</c:v>
                </c:pt>
                <c:pt idx="4680">
                  <c:v>35800</c:v>
                </c:pt>
                <c:pt idx="4681">
                  <c:v>35801</c:v>
                </c:pt>
                <c:pt idx="4682">
                  <c:v>35802</c:v>
                </c:pt>
                <c:pt idx="4683">
                  <c:v>35803</c:v>
                </c:pt>
                <c:pt idx="4684">
                  <c:v>35804</c:v>
                </c:pt>
                <c:pt idx="4685">
                  <c:v>35807</c:v>
                </c:pt>
                <c:pt idx="4686">
                  <c:v>35808</c:v>
                </c:pt>
                <c:pt idx="4687">
                  <c:v>35809</c:v>
                </c:pt>
                <c:pt idx="4688">
                  <c:v>35810</c:v>
                </c:pt>
                <c:pt idx="4689">
                  <c:v>35811</c:v>
                </c:pt>
                <c:pt idx="4690">
                  <c:v>35815</c:v>
                </c:pt>
                <c:pt idx="4691">
                  <c:v>35816</c:v>
                </c:pt>
                <c:pt idx="4692">
                  <c:v>35817</c:v>
                </c:pt>
                <c:pt idx="4693">
                  <c:v>35818</c:v>
                </c:pt>
                <c:pt idx="4694">
                  <c:v>35821</c:v>
                </c:pt>
                <c:pt idx="4695">
                  <c:v>35822</c:v>
                </c:pt>
                <c:pt idx="4696">
                  <c:v>35823</c:v>
                </c:pt>
                <c:pt idx="4697">
                  <c:v>35824</c:v>
                </c:pt>
                <c:pt idx="4698">
                  <c:v>35825</c:v>
                </c:pt>
                <c:pt idx="4699">
                  <c:v>35828</c:v>
                </c:pt>
                <c:pt idx="4700">
                  <c:v>35829</c:v>
                </c:pt>
                <c:pt idx="4701">
                  <c:v>35830</c:v>
                </c:pt>
                <c:pt idx="4702">
                  <c:v>35831</c:v>
                </c:pt>
                <c:pt idx="4703">
                  <c:v>35832</c:v>
                </c:pt>
                <c:pt idx="4704">
                  <c:v>35835</c:v>
                </c:pt>
                <c:pt idx="4705">
                  <c:v>35836</c:v>
                </c:pt>
                <c:pt idx="4706">
                  <c:v>35837</c:v>
                </c:pt>
                <c:pt idx="4707">
                  <c:v>35838</c:v>
                </c:pt>
                <c:pt idx="4708">
                  <c:v>35839</c:v>
                </c:pt>
                <c:pt idx="4709">
                  <c:v>35843</c:v>
                </c:pt>
                <c:pt idx="4710">
                  <c:v>35844</c:v>
                </c:pt>
                <c:pt idx="4711">
                  <c:v>35845</c:v>
                </c:pt>
                <c:pt idx="4712">
                  <c:v>35846</c:v>
                </c:pt>
                <c:pt idx="4713">
                  <c:v>35849</c:v>
                </c:pt>
                <c:pt idx="4714">
                  <c:v>35850</c:v>
                </c:pt>
                <c:pt idx="4715">
                  <c:v>35851</c:v>
                </c:pt>
                <c:pt idx="4716">
                  <c:v>35852</c:v>
                </c:pt>
                <c:pt idx="4717">
                  <c:v>35853</c:v>
                </c:pt>
                <c:pt idx="4718">
                  <c:v>35856</c:v>
                </c:pt>
                <c:pt idx="4719">
                  <c:v>35857</c:v>
                </c:pt>
                <c:pt idx="4720">
                  <c:v>35858</c:v>
                </c:pt>
                <c:pt idx="4721">
                  <c:v>35859</c:v>
                </c:pt>
                <c:pt idx="4722">
                  <c:v>35860</c:v>
                </c:pt>
                <c:pt idx="4723">
                  <c:v>35863</c:v>
                </c:pt>
                <c:pt idx="4724">
                  <c:v>35864</c:v>
                </c:pt>
                <c:pt idx="4725">
                  <c:v>35865</c:v>
                </c:pt>
                <c:pt idx="4726">
                  <c:v>35866</c:v>
                </c:pt>
                <c:pt idx="4727">
                  <c:v>35867</c:v>
                </c:pt>
                <c:pt idx="4728">
                  <c:v>35870</c:v>
                </c:pt>
                <c:pt idx="4729">
                  <c:v>35871</c:v>
                </c:pt>
                <c:pt idx="4730">
                  <c:v>35872</c:v>
                </c:pt>
                <c:pt idx="4731">
                  <c:v>35873</c:v>
                </c:pt>
                <c:pt idx="4732">
                  <c:v>35874</c:v>
                </c:pt>
                <c:pt idx="4733">
                  <c:v>35877</c:v>
                </c:pt>
                <c:pt idx="4734">
                  <c:v>35878</c:v>
                </c:pt>
                <c:pt idx="4735">
                  <c:v>35879</c:v>
                </c:pt>
                <c:pt idx="4736">
                  <c:v>35880</c:v>
                </c:pt>
                <c:pt idx="4737">
                  <c:v>35881</c:v>
                </c:pt>
                <c:pt idx="4738">
                  <c:v>35884</c:v>
                </c:pt>
                <c:pt idx="4739">
                  <c:v>35885</c:v>
                </c:pt>
                <c:pt idx="4740">
                  <c:v>35886</c:v>
                </c:pt>
                <c:pt idx="4741">
                  <c:v>35887</c:v>
                </c:pt>
                <c:pt idx="4742">
                  <c:v>35888</c:v>
                </c:pt>
                <c:pt idx="4743">
                  <c:v>35891</c:v>
                </c:pt>
                <c:pt idx="4744">
                  <c:v>35892</c:v>
                </c:pt>
                <c:pt idx="4745">
                  <c:v>35893</c:v>
                </c:pt>
                <c:pt idx="4746">
                  <c:v>35894</c:v>
                </c:pt>
                <c:pt idx="4747">
                  <c:v>35898</c:v>
                </c:pt>
                <c:pt idx="4748">
                  <c:v>35899</c:v>
                </c:pt>
                <c:pt idx="4749">
                  <c:v>35900</c:v>
                </c:pt>
                <c:pt idx="4750">
                  <c:v>35901</c:v>
                </c:pt>
                <c:pt idx="4751">
                  <c:v>35902</c:v>
                </c:pt>
                <c:pt idx="4752">
                  <c:v>35905</c:v>
                </c:pt>
                <c:pt idx="4753">
                  <c:v>35906</c:v>
                </c:pt>
                <c:pt idx="4754">
                  <c:v>35907</c:v>
                </c:pt>
                <c:pt idx="4755">
                  <c:v>35908</c:v>
                </c:pt>
                <c:pt idx="4756">
                  <c:v>35909</c:v>
                </c:pt>
                <c:pt idx="4757">
                  <c:v>35912</c:v>
                </c:pt>
                <c:pt idx="4758">
                  <c:v>35913</c:v>
                </c:pt>
                <c:pt idx="4759">
                  <c:v>35914</c:v>
                </c:pt>
                <c:pt idx="4760">
                  <c:v>35915</c:v>
                </c:pt>
                <c:pt idx="4761">
                  <c:v>35916</c:v>
                </c:pt>
                <c:pt idx="4762">
                  <c:v>35919</c:v>
                </c:pt>
                <c:pt idx="4763">
                  <c:v>35920</c:v>
                </c:pt>
                <c:pt idx="4764">
                  <c:v>35921</c:v>
                </c:pt>
                <c:pt idx="4765">
                  <c:v>35922</c:v>
                </c:pt>
                <c:pt idx="4766">
                  <c:v>35923</c:v>
                </c:pt>
                <c:pt idx="4767">
                  <c:v>35926</c:v>
                </c:pt>
                <c:pt idx="4768">
                  <c:v>35927</c:v>
                </c:pt>
                <c:pt idx="4769">
                  <c:v>35928</c:v>
                </c:pt>
                <c:pt idx="4770">
                  <c:v>35929</c:v>
                </c:pt>
                <c:pt idx="4771">
                  <c:v>35930</c:v>
                </c:pt>
                <c:pt idx="4772">
                  <c:v>35933</c:v>
                </c:pt>
                <c:pt idx="4773">
                  <c:v>35934</c:v>
                </c:pt>
                <c:pt idx="4774">
                  <c:v>35935</c:v>
                </c:pt>
                <c:pt idx="4775">
                  <c:v>35936</c:v>
                </c:pt>
                <c:pt idx="4776">
                  <c:v>35937</c:v>
                </c:pt>
                <c:pt idx="4777">
                  <c:v>35941</c:v>
                </c:pt>
                <c:pt idx="4778">
                  <c:v>35942</c:v>
                </c:pt>
                <c:pt idx="4779">
                  <c:v>35943</c:v>
                </c:pt>
                <c:pt idx="4780">
                  <c:v>35944</c:v>
                </c:pt>
                <c:pt idx="4781">
                  <c:v>35947</c:v>
                </c:pt>
                <c:pt idx="4782">
                  <c:v>35948</c:v>
                </c:pt>
                <c:pt idx="4783">
                  <c:v>35949</c:v>
                </c:pt>
                <c:pt idx="4784">
                  <c:v>35950</c:v>
                </c:pt>
                <c:pt idx="4785">
                  <c:v>35951</c:v>
                </c:pt>
                <c:pt idx="4786">
                  <c:v>35954</c:v>
                </c:pt>
                <c:pt idx="4787">
                  <c:v>35955</c:v>
                </c:pt>
                <c:pt idx="4788">
                  <c:v>35956</c:v>
                </c:pt>
                <c:pt idx="4789">
                  <c:v>35957</c:v>
                </c:pt>
                <c:pt idx="4790">
                  <c:v>35958</c:v>
                </c:pt>
                <c:pt idx="4791">
                  <c:v>35961</c:v>
                </c:pt>
                <c:pt idx="4792">
                  <c:v>35962</c:v>
                </c:pt>
                <c:pt idx="4793">
                  <c:v>35963</c:v>
                </c:pt>
                <c:pt idx="4794">
                  <c:v>35964</c:v>
                </c:pt>
                <c:pt idx="4795">
                  <c:v>35965</c:v>
                </c:pt>
                <c:pt idx="4796">
                  <c:v>35968</c:v>
                </c:pt>
                <c:pt idx="4797">
                  <c:v>35969</c:v>
                </c:pt>
                <c:pt idx="4798">
                  <c:v>35970</c:v>
                </c:pt>
                <c:pt idx="4799">
                  <c:v>35971</c:v>
                </c:pt>
                <c:pt idx="4800">
                  <c:v>35972</c:v>
                </c:pt>
                <c:pt idx="4801">
                  <c:v>35975</c:v>
                </c:pt>
                <c:pt idx="4802">
                  <c:v>35976</c:v>
                </c:pt>
                <c:pt idx="4803">
                  <c:v>35977</c:v>
                </c:pt>
                <c:pt idx="4804">
                  <c:v>35978</c:v>
                </c:pt>
                <c:pt idx="4805">
                  <c:v>35982</c:v>
                </c:pt>
                <c:pt idx="4806">
                  <c:v>35983</c:v>
                </c:pt>
                <c:pt idx="4807">
                  <c:v>35984</c:v>
                </c:pt>
                <c:pt idx="4808">
                  <c:v>35985</c:v>
                </c:pt>
                <c:pt idx="4809">
                  <c:v>35986</c:v>
                </c:pt>
                <c:pt idx="4810">
                  <c:v>35989</c:v>
                </c:pt>
                <c:pt idx="4811">
                  <c:v>35990</c:v>
                </c:pt>
                <c:pt idx="4812">
                  <c:v>35991</c:v>
                </c:pt>
                <c:pt idx="4813">
                  <c:v>35992</c:v>
                </c:pt>
                <c:pt idx="4814">
                  <c:v>35993</c:v>
                </c:pt>
                <c:pt idx="4815">
                  <c:v>35996</c:v>
                </c:pt>
                <c:pt idx="4816">
                  <c:v>35997</c:v>
                </c:pt>
                <c:pt idx="4817">
                  <c:v>35998</c:v>
                </c:pt>
                <c:pt idx="4818">
                  <c:v>35999</c:v>
                </c:pt>
                <c:pt idx="4819">
                  <c:v>36000</c:v>
                </c:pt>
                <c:pt idx="4820">
                  <c:v>36003</c:v>
                </c:pt>
                <c:pt idx="4821">
                  <c:v>36004</c:v>
                </c:pt>
                <c:pt idx="4822">
                  <c:v>36005</c:v>
                </c:pt>
                <c:pt idx="4823">
                  <c:v>36006</c:v>
                </c:pt>
                <c:pt idx="4824">
                  <c:v>36007</c:v>
                </c:pt>
                <c:pt idx="4825">
                  <c:v>36010</c:v>
                </c:pt>
                <c:pt idx="4826">
                  <c:v>36011</c:v>
                </c:pt>
                <c:pt idx="4827">
                  <c:v>36012</c:v>
                </c:pt>
                <c:pt idx="4828">
                  <c:v>36013</c:v>
                </c:pt>
                <c:pt idx="4829">
                  <c:v>36014</c:v>
                </c:pt>
                <c:pt idx="4830">
                  <c:v>36017</c:v>
                </c:pt>
                <c:pt idx="4831">
                  <c:v>36018</c:v>
                </c:pt>
                <c:pt idx="4832">
                  <c:v>36019</c:v>
                </c:pt>
                <c:pt idx="4833">
                  <c:v>36020</c:v>
                </c:pt>
                <c:pt idx="4834">
                  <c:v>36021</c:v>
                </c:pt>
                <c:pt idx="4835">
                  <c:v>36024</c:v>
                </c:pt>
                <c:pt idx="4836">
                  <c:v>36025</c:v>
                </c:pt>
                <c:pt idx="4837">
                  <c:v>36026</c:v>
                </c:pt>
                <c:pt idx="4838">
                  <c:v>36027</c:v>
                </c:pt>
                <c:pt idx="4839">
                  <c:v>36028</c:v>
                </c:pt>
                <c:pt idx="4840">
                  <c:v>36031</c:v>
                </c:pt>
                <c:pt idx="4841">
                  <c:v>36032</c:v>
                </c:pt>
                <c:pt idx="4842">
                  <c:v>36033</c:v>
                </c:pt>
                <c:pt idx="4843">
                  <c:v>36034</c:v>
                </c:pt>
                <c:pt idx="4844">
                  <c:v>36035</c:v>
                </c:pt>
                <c:pt idx="4845">
                  <c:v>36038</c:v>
                </c:pt>
                <c:pt idx="4846">
                  <c:v>36039</c:v>
                </c:pt>
                <c:pt idx="4847">
                  <c:v>36040</c:v>
                </c:pt>
                <c:pt idx="4848">
                  <c:v>36041</c:v>
                </c:pt>
                <c:pt idx="4849">
                  <c:v>36042</c:v>
                </c:pt>
                <c:pt idx="4850">
                  <c:v>36046</c:v>
                </c:pt>
                <c:pt idx="4851">
                  <c:v>36047</c:v>
                </c:pt>
                <c:pt idx="4852">
                  <c:v>36048</c:v>
                </c:pt>
                <c:pt idx="4853">
                  <c:v>36049</c:v>
                </c:pt>
                <c:pt idx="4854">
                  <c:v>36052</c:v>
                </c:pt>
                <c:pt idx="4855">
                  <c:v>36053</c:v>
                </c:pt>
                <c:pt idx="4856">
                  <c:v>36054</c:v>
                </c:pt>
                <c:pt idx="4857">
                  <c:v>36055</c:v>
                </c:pt>
                <c:pt idx="4858">
                  <c:v>36056</c:v>
                </c:pt>
                <c:pt idx="4859">
                  <c:v>36059</c:v>
                </c:pt>
                <c:pt idx="4860">
                  <c:v>36060</c:v>
                </c:pt>
                <c:pt idx="4861">
                  <c:v>36061</c:v>
                </c:pt>
                <c:pt idx="4862">
                  <c:v>36062</c:v>
                </c:pt>
                <c:pt idx="4863">
                  <c:v>36063</c:v>
                </c:pt>
                <c:pt idx="4864">
                  <c:v>36066</c:v>
                </c:pt>
                <c:pt idx="4865">
                  <c:v>36067</c:v>
                </c:pt>
                <c:pt idx="4866">
                  <c:v>36068</c:v>
                </c:pt>
                <c:pt idx="4867">
                  <c:v>36069</c:v>
                </c:pt>
                <c:pt idx="4868">
                  <c:v>36070</c:v>
                </c:pt>
                <c:pt idx="4869">
                  <c:v>36073</c:v>
                </c:pt>
                <c:pt idx="4870">
                  <c:v>36074</c:v>
                </c:pt>
                <c:pt idx="4871">
                  <c:v>36075</c:v>
                </c:pt>
                <c:pt idx="4872">
                  <c:v>36076</c:v>
                </c:pt>
                <c:pt idx="4873">
                  <c:v>36077</c:v>
                </c:pt>
                <c:pt idx="4874">
                  <c:v>36080</c:v>
                </c:pt>
                <c:pt idx="4875">
                  <c:v>36081</c:v>
                </c:pt>
                <c:pt idx="4876">
                  <c:v>36082</c:v>
                </c:pt>
                <c:pt idx="4877">
                  <c:v>36083</c:v>
                </c:pt>
                <c:pt idx="4878">
                  <c:v>36084</c:v>
                </c:pt>
                <c:pt idx="4879">
                  <c:v>36087</c:v>
                </c:pt>
                <c:pt idx="4880">
                  <c:v>36088</c:v>
                </c:pt>
                <c:pt idx="4881">
                  <c:v>36089</c:v>
                </c:pt>
                <c:pt idx="4882">
                  <c:v>36090</c:v>
                </c:pt>
                <c:pt idx="4883">
                  <c:v>36091</c:v>
                </c:pt>
                <c:pt idx="4884">
                  <c:v>36094</c:v>
                </c:pt>
                <c:pt idx="4885">
                  <c:v>36095</c:v>
                </c:pt>
                <c:pt idx="4886">
                  <c:v>36096</c:v>
                </c:pt>
                <c:pt idx="4887">
                  <c:v>36097</c:v>
                </c:pt>
                <c:pt idx="4888">
                  <c:v>36098</c:v>
                </c:pt>
                <c:pt idx="4889">
                  <c:v>36101</c:v>
                </c:pt>
                <c:pt idx="4890">
                  <c:v>36102</c:v>
                </c:pt>
                <c:pt idx="4891">
                  <c:v>36103</c:v>
                </c:pt>
                <c:pt idx="4892">
                  <c:v>36104</c:v>
                </c:pt>
                <c:pt idx="4893">
                  <c:v>36105</c:v>
                </c:pt>
                <c:pt idx="4894">
                  <c:v>36108</c:v>
                </c:pt>
                <c:pt idx="4895">
                  <c:v>36109</c:v>
                </c:pt>
                <c:pt idx="4896">
                  <c:v>36110</c:v>
                </c:pt>
                <c:pt idx="4897">
                  <c:v>36111</c:v>
                </c:pt>
                <c:pt idx="4898">
                  <c:v>36112</c:v>
                </c:pt>
                <c:pt idx="4899">
                  <c:v>36115</c:v>
                </c:pt>
                <c:pt idx="4900">
                  <c:v>36116</c:v>
                </c:pt>
                <c:pt idx="4901">
                  <c:v>36117</c:v>
                </c:pt>
                <c:pt idx="4902">
                  <c:v>36118</c:v>
                </c:pt>
                <c:pt idx="4903">
                  <c:v>36119</c:v>
                </c:pt>
                <c:pt idx="4904">
                  <c:v>36122</c:v>
                </c:pt>
                <c:pt idx="4905">
                  <c:v>36123</c:v>
                </c:pt>
                <c:pt idx="4906">
                  <c:v>36124</c:v>
                </c:pt>
                <c:pt idx="4907">
                  <c:v>36126</c:v>
                </c:pt>
                <c:pt idx="4908">
                  <c:v>36129</c:v>
                </c:pt>
                <c:pt idx="4909">
                  <c:v>36130</c:v>
                </c:pt>
                <c:pt idx="4910">
                  <c:v>36131</c:v>
                </c:pt>
                <c:pt idx="4911">
                  <c:v>36132</c:v>
                </c:pt>
                <c:pt idx="4912">
                  <c:v>36133</c:v>
                </c:pt>
                <c:pt idx="4913">
                  <c:v>36136</c:v>
                </c:pt>
                <c:pt idx="4914">
                  <c:v>36137</c:v>
                </c:pt>
                <c:pt idx="4915">
                  <c:v>36138</c:v>
                </c:pt>
                <c:pt idx="4916">
                  <c:v>36139</c:v>
                </c:pt>
                <c:pt idx="4917">
                  <c:v>36140</c:v>
                </c:pt>
                <c:pt idx="4918">
                  <c:v>36143</c:v>
                </c:pt>
                <c:pt idx="4919">
                  <c:v>36144</c:v>
                </c:pt>
                <c:pt idx="4920">
                  <c:v>36145</c:v>
                </c:pt>
                <c:pt idx="4921">
                  <c:v>36146</c:v>
                </c:pt>
                <c:pt idx="4922">
                  <c:v>36147</c:v>
                </c:pt>
                <c:pt idx="4923">
                  <c:v>36150</c:v>
                </c:pt>
                <c:pt idx="4924">
                  <c:v>36151</c:v>
                </c:pt>
                <c:pt idx="4925">
                  <c:v>36152</c:v>
                </c:pt>
                <c:pt idx="4926">
                  <c:v>36153</c:v>
                </c:pt>
                <c:pt idx="4927">
                  <c:v>36157</c:v>
                </c:pt>
                <c:pt idx="4928">
                  <c:v>36158</c:v>
                </c:pt>
                <c:pt idx="4929">
                  <c:v>36159</c:v>
                </c:pt>
                <c:pt idx="4930">
                  <c:v>36160</c:v>
                </c:pt>
                <c:pt idx="4931">
                  <c:v>36164</c:v>
                </c:pt>
                <c:pt idx="4932">
                  <c:v>36165</c:v>
                </c:pt>
                <c:pt idx="4933">
                  <c:v>36166</c:v>
                </c:pt>
                <c:pt idx="4934">
                  <c:v>36167</c:v>
                </c:pt>
                <c:pt idx="4935">
                  <c:v>36168</c:v>
                </c:pt>
                <c:pt idx="4936">
                  <c:v>36171</c:v>
                </c:pt>
                <c:pt idx="4937">
                  <c:v>36172</c:v>
                </c:pt>
                <c:pt idx="4938">
                  <c:v>36173</c:v>
                </c:pt>
                <c:pt idx="4939">
                  <c:v>36174</c:v>
                </c:pt>
                <c:pt idx="4940">
                  <c:v>36175</c:v>
                </c:pt>
                <c:pt idx="4941">
                  <c:v>36179</c:v>
                </c:pt>
                <c:pt idx="4942">
                  <c:v>36180</c:v>
                </c:pt>
                <c:pt idx="4943">
                  <c:v>36181</c:v>
                </c:pt>
                <c:pt idx="4944">
                  <c:v>36182</c:v>
                </c:pt>
                <c:pt idx="4945">
                  <c:v>36185</c:v>
                </c:pt>
                <c:pt idx="4946">
                  <c:v>36186</c:v>
                </c:pt>
                <c:pt idx="4947">
                  <c:v>36187</c:v>
                </c:pt>
                <c:pt idx="4948">
                  <c:v>36188</c:v>
                </c:pt>
                <c:pt idx="4949">
                  <c:v>36189</c:v>
                </c:pt>
                <c:pt idx="4950">
                  <c:v>36192</c:v>
                </c:pt>
                <c:pt idx="4951">
                  <c:v>36193</c:v>
                </c:pt>
                <c:pt idx="4952">
                  <c:v>36194</c:v>
                </c:pt>
                <c:pt idx="4953">
                  <c:v>36195</c:v>
                </c:pt>
                <c:pt idx="4954">
                  <c:v>36196</c:v>
                </c:pt>
                <c:pt idx="4955">
                  <c:v>36199</c:v>
                </c:pt>
                <c:pt idx="4956">
                  <c:v>36200</c:v>
                </c:pt>
                <c:pt idx="4957">
                  <c:v>36201</c:v>
                </c:pt>
                <c:pt idx="4958">
                  <c:v>36202</c:v>
                </c:pt>
                <c:pt idx="4959">
                  <c:v>36203</c:v>
                </c:pt>
                <c:pt idx="4960">
                  <c:v>36207</c:v>
                </c:pt>
                <c:pt idx="4961">
                  <c:v>36208</c:v>
                </c:pt>
                <c:pt idx="4962">
                  <c:v>36209</c:v>
                </c:pt>
                <c:pt idx="4963">
                  <c:v>36210</c:v>
                </c:pt>
                <c:pt idx="4964">
                  <c:v>36213</c:v>
                </c:pt>
                <c:pt idx="4965">
                  <c:v>36214</c:v>
                </c:pt>
                <c:pt idx="4966">
                  <c:v>36215</c:v>
                </c:pt>
                <c:pt idx="4967">
                  <c:v>36216</c:v>
                </c:pt>
                <c:pt idx="4968">
                  <c:v>36217</c:v>
                </c:pt>
                <c:pt idx="4969">
                  <c:v>36220</c:v>
                </c:pt>
                <c:pt idx="4970">
                  <c:v>36221</c:v>
                </c:pt>
                <c:pt idx="4971">
                  <c:v>36222</c:v>
                </c:pt>
                <c:pt idx="4972">
                  <c:v>36223</c:v>
                </c:pt>
                <c:pt idx="4973">
                  <c:v>36224</c:v>
                </c:pt>
                <c:pt idx="4974">
                  <c:v>36227</c:v>
                </c:pt>
                <c:pt idx="4975">
                  <c:v>36228</c:v>
                </c:pt>
                <c:pt idx="4976">
                  <c:v>36229</c:v>
                </c:pt>
                <c:pt idx="4977">
                  <c:v>36230</c:v>
                </c:pt>
                <c:pt idx="4978">
                  <c:v>36231</c:v>
                </c:pt>
                <c:pt idx="4979">
                  <c:v>36234</c:v>
                </c:pt>
                <c:pt idx="4980">
                  <c:v>36235</c:v>
                </c:pt>
                <c:pt idx="4981">
                  <c:v>36236</c:v>
                </c:pt>
                <c:pt idx="4982">
                  <c:v>36237</c:v>
                </c:pt>
                <c:pt idx="4983">
                  <c:v>36238</c:v>
                </c:pt>
                <c:pt idx="4984">
                  <c:v>36241</c:v>
                </c:pt>
                <c:pt idx="4985">
                  <c:v>36242</c:v>
                </c:pt>
                <c:pt idx="4986">
                  <c:v>36243</c:v>
                </c:pt>
                <c:pt idx="4987">
                  <c:v>36244</c:v>
                </c:pt>
                <c:pt idx="4988">
                  <c:v>36245</c:v>
                </c:pt>
                <c:pt idx="4989">
                  <c:v>36248</c:v>
                </c:pt>
                <c:pt idx="4990">
                  <c:v>36249</c:v>
                </c:pt>
                <c:pt idx="4991">
                  <c:v>36250</c:v>
                </c:pt>
                <c:pt idx="4992">
                  <c:v>36251</c:v>
                </c:pt>
                <c:pt idx="4993">
                  <c:v>36255</c:v>
                </c:pt>
                <c:pt idx="4994">
                  <c:v>36256</c:v>
                </c:pt>
                <c:pt idx="4995">
                  <c:v>36257</c:v>
                </c:pt>
                <c:pt idx="4996">
                  <c:v>36258</c:v>
                </c:pt>
                <c:pt idx="4997">
                  <c:v>36259</c:v>
                </c:pt>
                <c:pt idx="4998">
                  <c:v>36262</c:v>
                </c:pt>
                <c:pt idx="4999">
                  <c:v>36263</c:v>
                </c:pt>
                <c:pt idx="5000">
                  <c:v>36264</c:v>
                </c:pt>
                <c:pt idx="5001">
                  <c:v>36265</c:v>
                </c:pt>
                <c:pt idx="5002">
                  <c:v>36266</c:v>
                </c:pt>
                <c:pt idx="5003">
                  <c:v>36269</c:v>
                </c:pt>
                <c:pt idx="5004">
                  <c:v>36270</c:v>
                </c:pt>
                <c:pt idx="5005">
                  <c:v>36271</c:v>
                </c:pt>
                <c:pt idx="5006">
                  <c:v>36272</c:v>
                </c:pt>
                <c:pt idx="5007">
                  <c:v>36273</c:v>
                </c:pt>
                <c:pt idx="5008">
                  <c:v>36276</c:v>
                </c:pt>
                <c:pt idx="5009">
                  <c:v>36277</c:v>
                </c:pt>
                <c:pt idx="5010">
                  <c:v>36278</c:v>
                </c:pt>
                <c:pt idx="5011">
                  <c:v>36279</c:v>
                </c:pt>
                <c:pt idx="5012">
                  <c:v>36280</c:v>
                </c:pt>
                <c:pt idx="5013">
                  <c:v>36283</c:v>
                </c:pt>
                <c:pt idx="5014">
                  <c:v>36284</c:v>
                </c:pt>
                <c:pt idx="5015">
                  <c:v>36285</c:v>
                </c:pt>
                <c:pt idx="5016">
                  <c:v>36286</c:v>
                </c:pt>
                <c:pt idx="5017">
                  <c:v>36287</c:v>
                </c:pt>
                <c:pt idx="5018">
                  <c:v>36290</c:v>
                </c:pt>
                <c:pt idx="5019">
                  <c:v>36291</c:v>
                </c:pt>
                <c:pt idx="5020">
                  <c:v>36292</c:v>
                </c:pt>
                <c:pt idx="5021">
                  <c:v>36293</c:v>
                </c:pt>
                <c:pt idx="5022">
                  <c:v>36294</c:v>
                </c:pt>
                <c:pt idx="5023">
                  <c:v>36297</c:v>
                </c:pt>
                <c:pt idx="5024">
                  <c:v>36298</c:v>
                </c:pt>
                <c:pt idx="5025">
                  <c:v>36299</c:v>
                </c:pt>
                <c:pt idx="5026">
                  <c:v>36300</c:v>
                </c:pt>
                <c:pt idx="5027">
                  <c:v>36301</c:v>
                </c:pt>
                <c:pt idx="5028">
                  <c:v>36304</c:v>
                </c:pt>
                <c:pt idx="5029">
                  <c:v>36305</c:v>
                </c:pt>
                <c:pt idx="5030">
                  <c:v>36306</c:v>
                </c:pt>
                <c:pt idx="5031">
                  <c:v>36307</c:v>
                </c:pt>
                <c:pt idx="5032">
                  <c:v>36308</c:v>
                </c:pt>
                <c:pt idx="5033">
                  <c:v>36312</c:v>
                </c:pt>
                <c:pt idx="5034">
                  <c:v>36313</c:v>
                </c:pt>
                <c:pt idx="5035">
                  <c:v>36314</c:v>
                </c:pt>
                <c:pt idx="5036">
                  <c:v>36315</c:v>
                </c:pt>
                <c:pt idx="5037">
                  <c:v>36318</c:v>
                </c:pt>
                <c:pt idx="5038">
                  <c:v>36319</c:v>
                </c:pt>
                <c:pt idx="5039">
                  <c:v>36320</c:v>
                </c:pt>
                <c:pt idx="5040">
                  <c:v>36321</c:v>
                </c:pt>
                <c:pt idx="5041">
                  <c:v>36322</c:v>
                </c:pt>
                <c:pt idx="5042">
                  <c:v>36325</c:v>
                </c:pt>
                <c:pt idx="5043">
                  <c:v>36326</c:v>
                </c:pt>
                <c:pt idx="5044">
                  <c:v>36327</c:v>
                </c:pt>
                <c:pt idx="5045">
                  <c:v>36328</c:v>
                </c:pt>
                <c:pt idx="5046">
                  <c:v>36329</c:v>
                </c:pt>
                <c:pt idx="5047">
                  <c:v>36332</c:v>
                </c:pt>
                <c:pt idx="5048">
                  <c:v>36333</c:v>
                </c:pt>
                <c:pt idx="5049">
                  <c:v>36334</c:v>
                </c:pt>
                <c:pt idx="5050">
                  <c:v>36335</c:v>
                </c:pt>
                <c:pt idx="5051">
                  <c:v>36336</c:v>
                </c:pt>
                <c:pt idx="5052">
                  <c:v>36339</c:v>
                </c:pt>
                <c:pt idx="5053">
                  <c:v>36340</c:v>
                </c:pt>
                <c:pt idx="5054">
                  <c:v>36341</c:v>
                </c:pt>
                <c:pt idx="5055">
                  <c:v>36342</c:v>
                </c:pt>
                <c:pt idx="5056">
                  <c:v>36343</c:v>
                </c:pt>
                <c:pt idx="5057">
                  <c:v>36347</c:v>
                </c:pt>
                <c:pt idx="5058">
                  <c:v>36348</c:v>
                </c:pt>
                <c:pt idx="5059">
                  <c:v>36349</c:v>
                </c:pt>
                <c:pt idx="5060">
                  <c:v>36350</c:v>
                </c:pt>
                <c:pt idx="5061">
                  <c:v>36353</c:v>
                </c:pt>
                <c:pt idx="5062">
                  <c:v>36354</c:v>
                </c:pt>
                <c:pt idx="5063">
                  <c:v>36355</c:v>
                </c:pt>
                <c:pt idx="5064">
                  <c:v>36356</c:v>
                </c:pt>
                <c:pt idx="5065">
                  <c:v>36357</c:v>
                </c:pt>
                <c:pt idx="5066">
                  <c:v>36360</c:v>
                </c:pt>
                <c:pt idx="5067">
                  <c:v>36361</c:v>
                </c:pt>
                <c:pt idx="5068">
                  <c:v>36362</c:v>
                </c:pt>
                <c:pt idx="5069">
                  <c:v>36363</c:v>
                </c:pt>
                <c:pt idx="5070">
                  <c:v>36364</c:v>
                </c:pt>
                <c:pt idx="5071">
                  <c:v>36367</c:v>
                </c:pt>
                <c:pt idx="5072">
                  <c:v>36368</c:v>
                </c:pt>
                <c:pt idx="5073">
                  <c:v>36369</c:v>
                </c:pt>
                <c:pt idx="5074">
                  <c:v>36370</c:v>
                </c:pt>
                <c:pt idx="5075">
                  <c:v>36371</c:v>
                </c:pt>
                <c:pt idx="5076">
                  <c:v>36374</c:v>
                </c:pt>
                <c:pt idx="5077">
                  <c:v>36375</c:v>
                </c:pt>
                <c:pt idx="5078">
                  <c:v>36376</c:v>
                </c:pt>
                <c:pt idx="5079">
                  <c:v>36377</c:v>
                </c:pt>
                <c:pt idx="5080">
                  <c:v>36378</c:v>
                </c:pt>
                <c:pt idx="5081">
                  <c:v>36381</c:v>
                </c:pt>
                <c:pt idx="5082">
                  <c:v>36382</c:v>
                </c:pt>
                <c:pt idx="5083">
                  <c:v>36383</c:v>
                </c:pt>
                <c:pt idx="5084">
                  <c:v>36384</c:v>
                </c:pt>
                <c:pt idx="5085">
                  <c:v>36385</c:v>
                </c:pt>
                <c:pt idx="5086">
                  <c:v>36388</c:v>
                </c:pt>
                <c:pt idx="5087">
                  <c:v>36389</c:v>
                </c:pt>
                <c:pt idx="5088">
                  <c:v>36390</c:v>
                </c:pt>
                <c:pt idx="5089">
                  <c:v>36391</c:v>
                </c:pt>
                <c:pt idx="5090">
                  <c:v>36392</c:v>
                </c:pt>
                <c:pt idx="5091">
                  <c:v>36395</c:v>
                </c:pt>
                <c:pt idx="5092">
                  <c:v>36396</c:v>
                </c:pt>
                <c:pt idx="5093">
                  <c:v>36397</c:v>
                </c:pt>
                <c:pt idx="5094">
                  <c:v>36398</c:v>
                </c:pt>
                <c:pt idx="5095">
                  <c:v>36399</c:v>
                </c:pt>
                <c:pt idx="5096">
                  <c:v>36402</c:v>
                </c:pt>
                <c:pt idx="5097">
                  <c:v>36403</c:v>
                </c:pt>
                <c:pt idx="5098">
                  <c:v>36404</c:v>
                </c:pt>
                <c:pt idx="5099">
                  <c:v>36405</c:v>
                </c:pt>
                <c:pt idx="5100">
                  <c:v>36406</c:v>
                </c:pt>
                <c:pt idx="5101">
                  <c:v>36410</c:v>
                </c:pt>
                <c:pt idx="5102">
                  <c:v>36411</c:v>
                </c:pt>
                <c:pt idx="5103">
                  <c:v>36412</c:v>
                </c:pt>
                <c:pt idx="5104">
                  <c:v>36413</c:v>
                </c:pt>
                <c:pt idx="5105">
                  <c:v>36416</c:v>
                </c:pt>
                <c:pt idx="5106">
                  <c:v>36417</c:v>
                </c:pt>
                <c:pt idx="5107">
                  <c:v>36418</c:v>
                </c:pt>
                <c:pt idx="5108">
                  <c:v>36419</c:v>
                </c:pt>
                <c:pt idx="5109">
                  <c:v>36420</c:v>
                </c:pt>
                <c:pt idx="5110">
                  <c:v>36423</c:v>
                </c:pt>
                <c:pt idx="5111">
                  <c:v>36424</c:v>
                </c:pt>
                <c:pt idx="5112">
                  <c:v>36425</c:v>
                </c:pt>
                <c:pt idx="5113">
                  <c:v>36426</c:v>
                </c:pt>
                <c:pt idx="5114">
                  <c:v>36427</c:v>
                </c:pt>
                <c:pt idx="5115">
                  <c:v>36430</c:v>
                </c:pt>
                <c:pt idx="5116">
                  <c:v>36431</c:v>
                </c:pt>
                <c:pt idx="5117">
                  <c:v>36432</c:v>
                </c:pt>
                <c:pt idx="5118">
                  <c:v>36433</c:v>
                </c:pt>
                <c:pt idx="5119">
                  <c:v>36434</c:v>
                </c:pt>
                <c:pt idx="5120">
                  <c:v>36437</c:v>
                </c:pt>
                <c:pt idx="5121">
                  <c:v>36438</c:v>
                </c:pt>
                <c:pt idx="5122">
                  <c:v>36439</c:v>
                </c:pt>
                <c:pt idx="5123">
                  <c:v>36440</c:v>
                </c:pt>
                <c:pt idx="5124">
                  <c:v>36441</c:v>
                </c:pt>
                <c:pt idx="5125">
                  <c:v>36444</c:v>
                </c:pt>
                <c:pt idx="5126">
                  <c:v>36445</c:v>
                </c:pt>
                <c:pt idx="5127">
                  <c:v>36446</c:v>
                </c:pt>
                <c:pt idx="5128">
                  <c:v>36447</c:v>
                </c:pt>
                <c:pt idx="5129">
                  <c:v>36448</c:v>
                </c:pt>
                <c:pt idx="5130">
                  <c:v>36451</c:v>
                </c:pt>
                <c:pt idx="5131">
                  <c:v>36452</c:v>
                </c:pt>
                <c:pt idx="5132">
                  <c:v>36453</c:v>
                </c:pt>
                <c:pt idx="5133">
                  <c:v>36454</c:v>
                </c:pt>
                <c:pt idx="5134">
                  <c:v>36455</c:v>
                </c:pt>
                <c:pt idx="5135">
                  <c:v>36458</c:v>
                </c:pt>
                <c:pt idx="5136">
                  <c:v>36459</c:v>
                </c:pt>
                <c:pt idx="5137">
                  <c:v>36460</c:v>
                </c:pt>
                <c:pt idx="5138">
                  <c:v>36461</c:v>
                </c:pt>
                <c:pt idx="5139">
                  <c:v>36462</c:v>
                </c:pt>
                <c:pt idx="5140">
                  <c:v>36465</c:v>
                </c:pt>
                <c:pt idx="5141">
                  <c:v>36466</c:v>
                </c:pt>
                <c:pt idx="5142">
                  <c:v>36467</c:v>
                </c:pt>
                <c:pt idx="5143">
                  <c:v>36468</c:v>
                </c:pt>
                <c:pt idx="5144">
                  <c:v>36469</c:v>
                </c:pt>
                <c:pt idx="5145">
                  <c:v>36472</c:v>
                </c:pt>
                <c:pt idx="5146">
                  <c:v>36473</c:v>
                </c:pt>
                <c:pt idx="5147">
                  <c:v>36474</c:v>
                </c:pt>
                <c:pt idx="5148">
                  <c:v>36475</c:v>
                </c:pt>
                <c:pt idx="5149">
                  <c:v>36476</c:v>
                </c:pt>
                <c:pt idx="5150">
                  <c:v>36479</c:v>
                </c:pt>
                <c:pt idx="5151">
                  <c:v>36480</c:v>
                </c:pt>
                <c:pt idx="5152">
                  <c:v>36481</c:v>
                </c:pt>
                <c:pt idx="5153">
                  <c:v>36482</c:v>
                </c:pt>
                <c:pt idx="5154">
                  <c:v>36483</c:v>
                </c:pt>
                <c:pt idx="5155">
                  <c:v>36486</c:v>
                </c:pt>
                <c:pt idx="5156">
                  <c:v>36487</c:v>
                </c:pt>
                <c:pt idx="5157">
                  <c:v>36488</c:v>
                </c:pt>
                <c:pt idx="5158">
                  <c:v>36490</c:v>
                </c:pt>
                <c:pt idx="5159">
                  <c:v>36493</c:v>
                </c:pt>
                <c:pt idx="5160">
                  <c:v>36494</c:v>
                </c:pt>
                <c:pt idx="5161">
                  <c:v>36495</c:v>
                </c:pt>
                <c:pt idx="5162">
                  <c:v>36496</c:v>
                </c:pt>
                <c:pt idx="5163">
                  <c:v>36497</c:v>
                </c:pt>
                <c:pt idx="5164">
                  <c:v>36500</c:v>
                </c:pt>
                <c:pt idx="5165">
                  <c:v>36501</c:v>
                </c:pt>
                <c:pt idx="5166">
                  <c:v>36502</c:v>
                </c:pt>
                <c:pt idx="5167">
                  <c:v>36503</c:v>
                </c:pt>
                <c:pt idx="5168">
                  <c:v>36504</c:v>
                </c:pt>
                <c:pt idx="5169">
                  <c:v>36507</c:v>
                </c:pt>
                <c:pt idx="5170">
                  <c:v>36508</c:v>
                </c:pt>
                <c:pt idx="5171">
                  <c:v>36509</c:v>
                </c:pt>
                <c:pt idx="5172">
                  <c:v>36510</c:v>
                </c:pt>
                <c:pt idx="5173">
                  <c:v>36511</c:v>
                </c:pt>
                <c:pt idx="5174">
                  <c:v>36514</c:v>
                </c:pt>
                <c:pt idx="5175">
                  <c:v>36515</c:v>
                </c:pt>
                <c:pt idx="5176">
                  <c:v>36516</c:v>
                </c:pt>
                <c:pt idx="5177">
                  <c:v>36517</c:v>
                </c:pt>
                <c:pt idx="5178">
                  <c:v>36521</c:v>
                </c:pt>
                <c:pt idx="5179">
                  <c:v>36522</c:v>
                </c:pt>
                <c:pt idx="5180">
                  <c:v>36523</c:v>
                </c:pt>
                <c:pt idx="5181">
                  <c:v>36524</c:v>
                </c:pt>
                <c:pt idx="5182">
                  <c:v>36525</c:v>
                </c:pt>
                <c:pt idx="5183">
                  <c:v>36528</c:v>
                </c:pt>
                <c:pt idx="5184">
                  <c:v>36529</c:v>
                </c:pt>
                <c:pt idx="5185">
                  <c:v>36530</c:v>
                </c:pt>
                <c:pt idx="5186">
                  <c:v>36531</c:v>
                </c:pt>
                <c:pt idx="5187">
                  <c:v>36532</c:v>
                </c:pt>
                <c:pt idx="5188">
                  <c:v>36535</c:v>
                </c:pt>
                <c:pt idx="5189">
                  <c:v>36536</c:v>
                </c:pt>
                <c:pt idx="5190">
                  <c:v>36537</c:v>
                </c:pt>
                <c:pt idx="5191">
                  <c:v>36538</c:v>
                </c:pt>
                <c:pt idx="5192">
                  <c:v>36539</c:v>
                </c:pt>
                <c:pt idx="5193">
                  <c:v>36543</c:v>
                </c:pt>
                <c:pt idx="5194">
                  <c:v>36544</c:v>
                </c:pt>
                <c:pt idx="5195">
                  <c:v>36545</c:v>
                </c:pt>
                <c:pt idx="5196">
                  <c:v>36546</c:v>
                </c:pt>
                <c:pt idx="5197">
                  <c:v>36549</c:v>
                </c:pt>
                <c:pt idx="5198">
                  <c:v>36550</c:v>
                </c:pt>
                <c:pt idx="5199">
                  <c:v>36551</c:v>
                </c:pt>
                <c:pt idx="5200">
                  <c:v>36552</c:v>
                </c:pt>
                <c:pt idx="5201">
                  <c:v>36553</c:v>
                </c:pt>
                <c:pt idx="5202">
                  <c:v>36556</c:v>
                </c:pt>
                <c:pt idx="5203">
                  <c:v>36557</c:v>
                </c:pt>
                <c:pt idx="5204">
                  <c:v>36558</c:v>
                </c:pt>
                <c:pt idx="5205">
                  <c:v>36559</c:v>
                </c:pt>
                <c:pt idx="5206">
                  <c:v>36560</c:v>
                </c:pt>
                <c:pt idx="5207">
                  <c:v>36563</c:v>
                </c:pt>
                <c:pt idx="5208">
                  <c:v>36564</c:v>
                </c:pt>
                <c:pt idx="5209">
                  <c:v>36565</c:v>
                </c:pt>
                <c:pt idx="5210">
                  <c:v>36566</c:v>
                </c:pt>
                <c:pt idx="5211">
                  <c:v>36567</c:v>
                </c:pt>
                <c:pt idx="5212">
                  <c:v>36570</c:v>
                </c:pt>
                <c:pt idx="5213">
                  <c:v>36571</c:v>
                </c:pt>
                <c:pt idx="5214">
                  <c:v>36572</c:v>
                </c:pt>
                <c:pt idx="5215">
                  <c:v>36573</c:v>
                </c:pt>
                <c:pt idx="5216">
                  <c:v>36574</c:v>
                </c:pt>
                <c:pt idx="5217">
                  <c:v>36578</c:v>
                </c:pt>
                <c:pt idx="5218">
                  <c:v>36579</c:v>
                </c:pt>
                <c:pt idx="5219">
                  <c:v>36580</c:v>
                </c:pt>
                <c:pt idx="5220">
                  <c:v>36581</c:v>
                </c:pt>
                <c:pt idx="5221">
                  <c:v>36584</c:v>
                </c:pt>
                <c:pt idx="5222">
                  <c:v>36585</c:v>
                </c:pt>
                <c:pt idx="5223">
                  <c:v>36586</c:v>
                </c:pt>
                <c:pt idx="5224">
                  <c:v>36587</c:v>
                </c:pt>
                <c:pt idx="5225">
                  <c:v>36588</c:v>
                </c:pt>
                <c:pt idx="5226">
                  <c:v>36591</c:v>
                </c:pt>
                <c:pt idx="5227">
                  <c:v>36592</c:v>
                </c:pt>
                <c:pt idx="5228">
                  <c:v>36593</c:v>
                </c:pt>
                <c:pt idx="5229">
                  <c:v>36594</c:v>
                </c:pt>
                <c:pt idx="5230">
                  <c:v>36595</c:v>
                </c:pt>
                <c:pt idx="5231">
                  <c:v>36598</c:v>
                </c:pt>
                <c:pt idx="5232">
                  <c:v>36599</c:v>
                </c:pt>
                <c:pt idx="5233">
                  <c:v>36600</c:v>
                </c:pt>
                <c:pt idx="5234">
                  <c:v>36601</c:v>
                </c:pt>
                <c:pt idx="5235">
                  <c:v>36602</c:v>
                </c:pt>
                <c:pt idx="5236">
                  <c:v>36605</c:v>
                </c:pt>
                <c:pt idx="5237">
                  <c:v>36606</c:v>
                </c:pt>
                <c:pt idx="5238">
                  <c:v>36607</c:v>
                </c:pt>
                <c:pt idx="5239">
                  <c:v>36608</c:v>
                </c:pt>
                <c:pt idx="5240">
                  <c:v>36609</c:v>
                </c:pt>
                <c:pt idx="5241">
                  <c:v>36612</c:v>
                </c:pt>
                <c:pt idx="5242">
                  <c:v>36613</c:v>
                </c:pt>
                <c:pt idx="5243">
                  <c:v>36614</c:v>
                </c:pt>
                <c:pt idx="5244">
                  <c:v>36615</c:v>
                </c:pt>
                <c:pt idx="5245">
                  <c:v>36616</c:v>
                </c:pt>
                <c:pt idx="5246">
                  <c:v>36619</c:v>
                </c:pt>
                <c:pt idx="5247">
                  <c:v>36620</c:v>
                </c:pt>
                <c:pt idx="5248">
                  <c:v>36621</c:v>
                </c:pt>
                <c:pt idx="5249">
                  <c:v>36622</c:v>
                </c:pt>
                <c:pt idx="5250">
                  <c:v>36623</c:v>
                </c:pt>
                <c:pt idx="5251">
                  <c:v>36626</c:v>
                </c:pt>
                <c:pt idx="5252">
                  <c:v>36627</c:v>
                </c:pt>
                <c:pt idx="5253">
                  <c:v>36628</c:v>
                </c:pt>
                <c:pt idx="5254">
                  <c:v>36629</c:v>
                </c:pt>
                <c:pt idx="5255">
                  <c:v>36630</c:v>
                </c:pt>
                <c:pt idx="5256">
                  <c:v>36633</c:v>
                </c:pt>
                <c:pt idx="5257">
                  <c:v>36634</c:v>
                </c:pt>
                <c:pt idx="5258">
                  <c:v>36635</c:v>
                </c:pt>
                <c:pt idx="5259">
                  <c:v>36636</c:v>
                </c:pt>
                <c:pt idx="5260">
                  <c:v>36640</c:v>
                </c:pt>
                <c:pt idx="5261">
                  <c:v>36641</c:v>
                </c:pt>
                <c:pt idx="5262">
                  <c:v>36642</c:v>
                </c:pt>
                <c:pt idx="5263">
                  <c:v>36643</c:v>
                </c:pt>
                <c:pt idx="5264">
                  <c:v>36644</c:v>
                </c:pt>
                <c:pt idx="5265">
                  <c:v>36647</c:v>
                </c:pt>
                <c:pt idx="5266">
                  <c:v>36648</c:v>
                </c:pt>
                <c:pt idx="5267">
                  <c:v>36649</c:v>
                </c:pt>
                <c:pt idx="5268">
                  <c:v>36650</c:v>
                </c:pt>
                <c:pt idx="5269">
                  <c:v>36651</c:v>
                </c:pt>
                <c:pt idx="5270">
                  <c:v>36654</c:v>
                </c:pt>
                <c:pt idx="5271">
                  <c:v>36655</c:v>
                </c:pt>
                <c:pt idx="5272">
                  <c:v>36656</c:v>
                </c:pt>
                <c:pt idx="5273">
                  <c:v>36657</c:v>
                </c:pt>
                <c:pt idx="5274">
                  <c:v>36658</c:v>
                </c:pt>
                <c:pt idx="5275">
                  <c:v>36661</c:v>
                </c:pt>
                <c:pt idx="5276">
                  <c:v>36662</c:v>
                </c:pt>
                <c:pt idx="5277">
                  <c:v>36663</c:v>
                </c:pt>
                <c:pt idx="5278">
                  <c:v>36664</c:v>
                </c:pt>
                <c:pt idx="5279">
                  <c:v>36665</c:v>
                </c:pt>
                <c:pt idx="5280">
                  <c:v>36668</c:v>
                </c:pt>
                <c:pt idx="5281">
                  <c:v>36669</c:v>
                </c:pt>
                <c:pt idx="5282">
                  <c:v>36670</c:v>
                </c:pt>
                <c:pt idx="5283">
                  <c:v>36671</c:v>
                </c:pt>
                <c:pt idx="5284">
                  <c:v>36672</c:v>
                </c:pt>
                <c:pt idx="5285">
                  <c:v>36676</c:v>
                </c:pt>
                <c:pt idx="5286">
                  <c:v>36677</c:v>
                </c:pt>
                <c:pt idx="5287">
                  <c:v>36678</c:v>
                </c:pt>
                <c:pt idx="5288">
                  <c:v>36679</c:v>
                </c:pt>
                <c:pt idx="5289">
                  <c:v>36682</c:v>
                </c:pt>
                <c:pt idx="5290">
                  <c:v>36683</c:v>
                </c:pt>
                <c:pt idx="5291">
                  <c:v>36684</c:v>
                </c:pt>
                <c:pt idx="5292">
                  <c:v>36685</c:v>
                </c:pt>
                <c:pt idx="5293">
                  <c:v>36686</c:v>
                </c:pt>
                <c:pt idx="5294">
                  <c:v>36689</c:v>
                </c:pt>
                <c:pt idx="5295">
                  <c:v>36690</c:v>
                </c:pt>
                <c:pt idx="5296">
                  <c:v>36691</c:v>
                </c:pt>
                <c:pt idx="5297">
                  <c:v>36692</c:v>
                </c:pt>
                <c:pt idx="5298">
                  <c:v>36693</c:v>
                </c:pt>
                <c:pt idx="5299">
                  <c:v>36696</c:v>
                </c:pt>
                <c:pt idx="5300">
                  <c:v>36697</c:v>
                </c:pt>
                <c:pt idx="5301">
                  <c:v>36698</c:v>
                </c:pt>
                <c:pt idx="5302">
                  <c:v>36699</c:v>
                </c:pt>
                <c:pt idx="5303">
                  <c:v>36700</c:v>
                </c:pt>
                <c:pt idx="5304">
                  <c:v>36703</c:v>
                </c:pt>
                <c:pt idx="5305">
                  <c:v>36704</c:v>
                </c:pt>
                <c:pt idx="5306">
                  <c:v>36705</c:v>
                </c:pt>
                <c:pt idx="5307">
                  <c:v>36706</c:v>
                </c:pt>
                <c:pt idx="5308">
                  <c:v>36707</c:v>
                </c:pt>
                <c:pt idx="5309">
                  <c:v>36710</c:v>
                </c:pt>
                <c:pt idx="5310">
                  <c:v>36712</c:v>
                </c:pt>
                <c:pt idx="5311">
                  <c:v>36713</c:v>
                </c:pt>
                <c:pt idx="5312">
                  <c:v>36714</c:v>
                </c:pt>
                <c:pt idx="5313">
                  <c:v>36717</c:v>
                </c:pt>
                <c:pt idx="5314">
                  <c:v>36718</c:v>
                </c:pt>
                <c:pt idx="5315">
                  <c:v>36719</c:v>
                </c:pt>
                <c:pt idx="5316">
                  <c:v>36720</c:v>
                </c:pt>
                <c:pt idx="5317">
                  <c:v>36721</c:v>
                </c:pt>
                <c:pt idx="5318">
                  <c:v>36724</c:v>
                </c:pt>
                <c:pt idx="5319">
                  <c:v>36725</c:v>
                </c:pt>
                <c:pt idx="5320">
                  <c:v>36726</c:v>
                </c:pt>
                <c:pt idx="5321">
                  <c:v>36727</c:v>
                </c:pt>
                <c:pt idx="5322">
                  <c:v>36728</c:v>
                </c:pt>
                <c:pt idx="5323">
                  <c:v>36731</c:v>
                </c:pt>
                <c:pt idx="5324">
                  <c:v>36732</c:v>
                </c:pt>
                <c:pt idx="5325">
                  <c:v>36733</c:v>
                </c:pt>
                <c:pt idx="5326">
                  <c:v>36734</c:v>
                </c:pt>
                <c:pt idx="5327">
                  <c:v>36735</c:v>
                </c:pt>
                <c:pt idx="5328">
                  <c:v>36738</c:v>
                </c:pt>
                <c:pt idx="5329">
                  <c:v>36739</c:v>
                </c:pt>
                <c:pt idx="5330">
                  <c:v>36740</c:v>
                </c:pt>
                <c:pt idx="5331">
                  <c:v>36741</c:v>
                </c:pt>
                <c:pt idx="5332">
                  <c:v>36742</c:v>
                </c:pt>
                <c:pt idx="5333">
                  <c:v>36745</c:v>
                </c:pt>
                <c:pt idx="5334">
                  <c:v>36746</c:v>
                </c:pt>
                <c:pt idx="5335">
                  <c:v>36747</c:v>
                </c:pt>
                <c:pt idx="5336">
                  <c:v>36748</c:v>
                </c:pt>
                <c:pt idx="5337">
                  <c:v>36749</c:v>
                </c:pt>
                <c:pt idx="5338">
                  <c:v>36752</c:v>
                </c:pt>
                <c:pt idx="5339">
                  <c:v>36753</c:v>
                </c:pt>
                <c:pt idx="5340">
                  <c:v>36754</c:v>
                </c:pt>
                <c:pt idx="5341">
                  <c:v>36755</c:v>
                </c:pt>
                <c:pt idx="5342">
                  <c:v>36756</c:v>
                </c:pt>
                <c:pt idx="5343">
                  <c:v>36759</c:v>
                </c:pt>
                <c:pt idx="5344">
                  <c:v>36760</c:v>
                </c:pt>
                <c:pt idx="5345">
                  <c:v>36761</c:v>
                </c:pt>
                <c:pt idx="5346">
                  <c:v>36762</c:v>
                </c:pt>
                <c:pt idx="5347">
                  <c:v>36763</c:v>
                </c:pt>
                <c:pt idx="5348">
                  <c:v>36766</c:v>
                </c:pt>
                <c:pt idx="5349">
                  <c:v>36767</c:v>
                </c:pt>
                <c:pt idx="5350">
                  <c:v>36768</c:v>
                </c:pt>
                <c:pt idx="5351">
                  <c:v>36769</c:v>
                </c:pt>
                <c:pt idx="5352">
                  <c:v>36770</c:v>
                </c:pt>
                <c:pt idx="5353">
                  <c:v>36774</c:v>
                </c:pt>
                <c:pt idx="5354">
                  <c:v>36775</c:v>
                </c:pt>
                <c:pt idx="5355">
                  <c:v>36776</c:v>
                </c:pt>
                <c:pt idx="5356">
                  <c:v>36777</c:v>
                </c:pt>
                <c:pt idx="5357">
                  <c:v>36780</c:v>
                </c:pt>
                <c:pt idx="5358">
                  <c:v>36781</c:v>
                </c:pt>
                <c:pt idx="5359">
                  <c:v>36782</c:v>
                </c:pt>
                <c:pt idx="5360">
                  <c:v>36783</c:v>
                </c:pt>
                <c:pt idx="5361">
                  <c:v>36784</c:v>
                </c:pt>
                <c:pt idx="5362">
                  <c:v>36787</c:v>
                </c:pt>
                <c:pt idx="5363">
                  <c:v>36788</c:v>
                </c:pt>
                <c:pt idx="5364">
                  <c:v>36789</c:v>
                </c:pt>
                <c:pt idx="5365">
                  <c:v>36790</c:v>
                </c:pt>
                <c:pt idx="5366">
                  <c:v>36791</c:v>
                </c:pt>
                <c:pt idx="5367">
                  <c:v>36794</c:v>
                </c:pt>
                <c:pt idx="5368">
                  <c:v>36795</c:v>
                </c:pt>
                <c:pt idx="5369">
                  <c:v>36796</c:v>
                </c:pt>
                <c:pt idx="5370">
                  <c:v>36797</c:v>
                </c:pt>
                <c:pt idx="5371">
                  <c:v>36798</c:v>
                </c:pt>
                <c:pt idx="5372">
                  <c:v>36801</c:v>
                </c:pt>
                <c:pt idx="5373">
                  <c:v>36802</c:v>
                </c:pt>
                <c:pt idx="5374">
                  <c:v>36803</c:v>
                </c:pt>
                <c:pt idx="5375">
                  <c:v>36804</c:v>
                </c:pt>
                <c:pt idx="5376">
                  <c:v>36805</c:v>
                </c:pt>
                <c:pt idx="5377">
                  <c:v>36808</c:v>
                </c:pt>
                <c:pt idx="5378">
                  <c:v>36809</c:v>
                </c:pt>
                <c:pt idx="5379">
                  <c:v>36810</c:v>
                </c:pt>
                <c:pt idx="5380">
                  <c:v>36811</c:v>
                </c:pt>
                <c:pt idx="5381">
                  <c:v>36812</c:v>
                </c:pt>
                <c:pt idx="5382">
                  <c:v>36815</c:v>
                </c:pt>
                <c:pt idx="5383">
                  <c:v>36816</c:v>
                </c:pt>
                <c:pt idx="5384">
                  <c:v>36817</c:v>
                </c:pt>
                <c:pt idx="5385">
                  <c:v>36818</c:v>
                </c:pt>
                <c:pt idx="5386">
                  <c:v>36819</c:v>
                </c:pt>
                <c:pt idx="5387">
                  <c:v>36822</c:v>
                </c:pt>
                <c:pt idx="5388">
                  <c:v>36823</c:v>
                </c:pt>
                <c:pt idx="5389">
                  <c:v>36824</c:v>
                </c:pt>
                <c:pt idx="5390">
                  <c:v>36825</c:v>
                </c:pt>
                <c:pt idx="5391">
                  <c:v>36826</c:v>
                </c:pt>
                <c:pt idx="5392">
                  <c:v>36829</c:v>
                </c:pt>
                <c:pt idx="5393">
                  <c:v>36830</c:v>
                </c:pt>
                <c:pt idx="5394">
                  <c:v>36831</c:v>
                </c:pt>
                <c:pt idx="5395">
                  <c:v>36832</c:v>
                </c:pt>
                <c:pt idx="5396">
                  <c:v>36833</c:v>
                </c:pt>
                <c:pt idx="5397">
                  <c:v>36836</c:v>
                </c:pt>
                <c:pt idx="5398">
                  <c:v>36837</c:v>
                </c:pt>
                <c:pt idx="5399">
                  <c:v>36838</c:v>
                </c:pt>
                <c:pt idx="5400">
                  <c:v>36839</c:v>
                </c:pt>
                <c:pt idx="5401">
                  <c:v>36840</c:v>
                </c:pt>
                <c:pt idx="5402">
                  <c:v>36843</c:v>
                </c:pt>
                <c:pt idx="5403">
                  <c:v>36844</c:v>
                </c:pt>
                <c:pt idx="5404">
                  <c:v>36845</c:v>
                </c:pt>
                <c:pt idx="5405">
                  <c:v>36846</c:v>
                </c:pt>
                <c:pt idx="5406">
                  <c:v>36847</c:v>
                </c:pt>
                <c:pt idx="5407">
                  <c:v>36850</c:v>
                </c:pt>
                <c:pt idx="5408">
                  <c:v>36851</c:v>
                </c:pt>
                <c:pt idx="5409">
                  <c:v>36852</c:v>
                </c:pt>
                <c:pt idx="5410">
                  <c:v>36854</c:v>
                </c:pt>
                <c:pt idx="5411">
                  <c:v>36857</c:v>
                </c:pt>
                <c:pt idx="5412">
                  <c:v>36858</c:v>
                </c:pt>
                <c:pt idx="5413">
                  <c:v>36859</c:v>
                </c:pt>
                <c:pt idx="5414">
                  <c:v>36860</c:v>
                </c:pt>
                <c:pt idx="5415">
                  <c:v>36861</c:v>
                </c:pt>
                <c:pt idx="5416">
                  <c:v>36864</c:v>
                </c:pt>
                <c:pt idx="5417">
                  <c:v>36865</c:v>
                </c:pt>
                <c:pt idx="5418">
                  <c:v>36866</c:v>
                </c:pt>
                <c:pt idx="5419">
                  <c:v>36867</c:v>
                </c:pt>
                <c:pt idx="5420">
                  <c:v>36868</c:v>
                </c:pt>
                <c:pt idx="5421">
                  <c:v>36871</c:v>
                </c:pt>
                <c:pt idx="5422">
                  <c:v>36872</c:v>
                </c:pt>
                <c:pt idx="5423">
                  <c:v>36873</c:v>
                </c:pt>
                <c:pt idx="5424">
                  <c:v>36874</c:v>
                </c:pt>
                <c:pt idx="5425">
                  <c:v>36875</c:v>
                </c:pt>
                <c:pt idx="5426">
                  <c:v>36878</c:v>
                </c:pt>
                <c:pt idx="5427">
                  <c:v>36879</c:v>
                </c:pt>
                <c:pt idx="5428">
                  <c:v>36880</c:v>
                </c:pt>
                <c:pt idx="5429">
                  <c:v>36881</c:v>
                </c:pt>
                <c:pt idx="5430">
                  <c:v>36882</c:v>
                </c:pt>
                <c:pt idx="5431">
                  <c:v>36886</c:v>
                </c:pt>
                <c:pt idx="5432">
                  <c:v>36887</c:v>
                </c:pt>
                <c:pt idx="5433">
                  <c:v>36888</c:v>
                </c:pt>
                <c:pt idx="5434">
                  <c:v>36889</c:v>
                </c:pt>
                <c:pt idx="5435">
                  <c:v>36893</c:v>
                </c:pt>
                <c:pt idx="5436">
                  <c:v>36894</c:v>
                </c:pt>
                <c:pt idx="5437">
                  <c:v>36895</c:v>
                </c:pt>
                <c:pt idx="5438">
                  <c:v>36896</c:v>
                </c:pt>
                <c:pt idx="5439">
                  <c:v>36899</c:v>
                </c:pt>
                <c:pt idx="5440">
                  <c:v>36900</c:v>
                </c:pt>
                <c:pt idx="5441">
                  <c:v>36901</c:v>
                </c:pt>
                <c:pt idx="5442">
                  <c:v>36902</c:v>
                </c:pt>
                <c:pt idx="5443">
                  <c:v>36903</c:v>
                </c:pt>
                <c:pt idx="5444">
                  <c:v>36907</c:v>
                </c:pt>
                <c:pt idx="5445">
                  <c:v>36908</c:v>
                </c:pt>
                <c:pt idx="5446">
                  <c:v>36909</c:v>
                </c:pt>
                <c:pt idx="5447">
                  <c:v>36910</c:v>
                </c:pt>
                <c:pt idx="5448">
                  <c:v>36913</c:v>
                </c:pt>
                <c:pt idx="5449">
                  <c:v>36914</c:v>
                </c:pt>
                <c:pt idx="5450">
                  <c:v>36915</c:v>
                </c:pt>
                <c:pt idx="5451">
                  <c:v>36916</c:v>
                </c:pt>
                <c:pt idx="5452">
                  <c:v>36917</c:v>
                </c:pt>
                <c:pt idx="5453">
                  <c:v>36920</c:v>
                </c:pt>
                <c:pt idx="5454">
                  <c:v>36921</c:v>
                </c:pt>
                <c:pt idx="5455">
                  <c:v>36922</c:v>
                </c:pt>
                <c:pt idx="5456">
                  <c:v>36923</c:v>
                </c:pt>
                <c:pt idx="5457">
                  <c:v>36924</c:v>
                </c:pt>
                <c:pt idx="5458">
                  <c:v>36927</c:v>
                </c:pt>
                <c:pt idx="5459">
                  <c:v>36928</c:v>
                </c:pt>
                <c:pt idx="5460">
                  <c:v>36929</c:v>
                </c:pt>
                <c:pt idx="5461">
                  <c:v>36930</c:v>
                </c:pt>
                <c:pt idx="5462">
                  <c:v>36931</c:v>
                </c:pt>
                <c:pt idx="5463">
                  <c:v>36934</c:v>
                </c:pt>
                <c:pt idx="5464">
                  <c:v>36935</c:v>
                </c:pt>
                <c:pt idx="5465">
                  <c:v>36936</c:v>
                </c:pt>
                <c:pt idx="5466">
                  <c:v>36937</c:v>
                </c:pt>
                <c:pt idx="5467">
                  <c:v>36938</c:v>
                </c:pt>
                <c:pt idx="5468">
                  <c:v>36942</c:v>
                </c:pt>
                <c:pt idx="5469">
                  <c:v>36943</c:v>
                </c:pt>
                <c:pt idx="5470">
                  <c:v>36944</c:v>
                </c:pt>
                <c:pt idx="5471">
                  <c:v>36945</c:v>
                </c:pt>
                <c:pt idx="5472">
                  <c:v>36948</c:v>
                </c:pt>
                <c:pt idx="5473">
                  <c:v>36949</c:v>
                </c:pt>
                <c:pt idx="5474">
                  <c:v>36950</c:v>
                </c:pt>
                <c:pt idx="5475">
                  <c:v>36951</c:v>
                </c:pt>
                <c:pt idx="5476">
                  <c:v>36952</c:v>
                </c:pt>
                <c:pt idx="5477">
                  <c:v>36955</c:v>
                </c:pt>
                <c:pt idx="5478">
                  <c:v>36956</c:v>
                </c:pt>
                <c:pt idx="5479">
                  <c:v>36957</c:v>
                </c:pt>
                <c:pt idx="5480">
                  <c:v>36958</c:v>
                </c:pt>
                <c:pt idx="5481">
                  <c:v>36959</c:v>
                </c:pt>
                <c:pt idx="5482">
                  <c:v>36962</c:v>
                </c:pt>
                <c:pt idx="5483">
                  <c:v>36963</c:v>
                </c:pt>
                <c:pt idx="5484">
                  <c:v>36964</c:v>
                </c:pt>
                <c:pt idx="5485">
                  <c:v>36965</c:v>
                </c:pt>
                <c:pt idx="5486">
                  <c:v>36966</c:v>
                </c:pt>
                <c:pt idx="5487">
                  <c:v>36969</c:v>
                </c:pt>
                <c:pt idx="5488">
                  <c:v>36970</c:v>
                </c:pt>
                <c:pt idx="5489">
                  <c:v>36971</c:v>
                </c:pt>
                <c:pt idx="5490">
                  <c:v>36972</c:v>
                </c:pt>
                <c:pt idx="5491">
                  <c:v>36973</c:v>
                </c:pt>
                <c:pt idx="5492">
                  <c:v>36976</c:v>
                </c:pt>
                <c:pt idx="5493">
                  <c:v>36977</c:v>
                </c:pt>
                <c:pt idx="5494">
                  <c:v>36978</c:v>
                </c:pt>
                <c:pt idx="5495">
                  <c:v>36979</c:v>
                </c:pt>
                <c:pt idx="5496">
                  <c:v>36980</c:v>
                </c:pt>
                <c:pt idx="5497">
                  <c:v>36983</c:v>
                </c:pt>
                <c:pt idx="5498">
                  <c:v>36984</c:v>
                </c:pt>
                <c:pt idx="5499">
                  <c:v>36985</c:v>
                </c:pt>
                <c:pt idx="5500">
                  <c:v>36986</c:v>
                </c:pt>
                <c:pt idx="5501">
                  <c:v>36987</c:v>
                </c:pt>
                <c:pt idx="5502">
                  <c:v>36990</c:v>
                </c:pt>
                <c:pt idx="5503">
                  <c:v>36991</c:v>
                </c:pt>
                <c:pt idx="5504">
                  <c:v>36992</c:v>
                </c:pt>
                <c:pt idx="5505">
                  <c:v>36993</c:v>
                </c:pt>
                <c:pt idx="5506">
                  <c:v>36997</c:v>
                </c:pt>
                <c:pt idx="5507">
                  <c:v>36998</c:v>
                </c:pt>
                <c:pt idx="5508">
                  <c:v>36999</c:v>
                </c:pt>
                <c:pt idx="5509">
                  <c:v>37000</c:v>
                </c:pt>
                <c:pt idx="5510">
                  <c:v>37001</c:v>
                </c:pt>
                <c:pt idx="5511">
                  <c:v>37004</c:v>
                </c:pt>
                <c:pt idx="5512">
                  <c:v>37005</c:v>
                </c:pt>
                <c:pt idx="5513">
                  <c:v>37006</c:v>
                </c:pt>
                <c:pt idx="5514">
                  <c:v>37007</c:v>
                </c:pt>
                <c:pt idx="5515">
                  <c:v>37008</c:v>
                </c:pt>
                <c:pt idx="5516">
                  <c:v>37011</c:v>
                </c:pt>
                <c:pt idx="5517">
                  <c:v>37012</c:v>
                </c:pt>
                <c:pt idx="5518">
                  <c:v>37013</c:v>
                </c:pt>
                <c:pt idx="5519">
                  <c:v>37014</c:v>
                </c:pt>
                <c:pt idx="5520">
                  <c:v>37015</c:v>
                </c:pt>
                <c:pt idx="5521">
                  <c:v>37018</c:v>
                </c:pt>
                <c:pt idx="5522">
                  <c:v>37019</c:v>
                </c:pt>
                <c:pt idx="5523">
                  <c:v>37020</c:v>
                </c:pt>
                <c:pt idx="5524">
                  <c:v>37021</c:v>
                </c:pt>
                <c:pt idx="5525">
                  <c:v>37022</c:v>
                </c:pt>
                <c:pt idx="5526">
                  <c:v>37025</c:v>
                </c:pt>
                <c:pt idx="5527">
                  <c:v>37026</c:v>
                </c:pt>
                <c:pt idx="5528">
                  <c:v>37027</c:v>
                </c:pt>
                <c:pt idx="5529">
                  <c:v>37028</c:v>
                </c:pt>
                <c:pt idx="5530">
                  <c:v>37029</c:v>
                </c:pt>
                <c:pt idx="5531">
                  <c:v>37032</c:v>
                </c:pt>
                <c:pt idx="5532">
                  <c:v>37033</c:v>
                </c:pt>
                <c:pt idx="5533">
                  <c:v>37034</c:v>
                </c:pt>
                <c:pt idx="5534">
                  <c:v>37035</c:v>
                </c:pt>
                <c:pt idx="5535">
                  <c:v>37036</c:v>
                </c:pt>
                <c:pt idx="5536">
                  <c:v>37040</c:v>
                </c:pt>
                <c:pt idx="5537">
                  <c:v>37041</c:v>
                </c:pt>
                <c:pt idx="5538">
                  <c:v>37042</c:v>
                </c:pt>
                <c:pt idx="5539">
                  <c:v>37043</c:v>
                </c:pt>
                <c:pt idx="5540">
                  <c:v>37046</c:v>
                </c:pt>
                <c:pt idx="5541">
                  <c:v>37047</c:v>
                </c:pt>
                <c:pt idx="5542">
                  <c:v>37048</c:v>
                </c:pt>
                <c:pt idx="5543">
                  <c:v>37049</c:v>
                </c:pt>
                <c:pt idx="5544">
                  <c:v>37050</c:v>
                </c:pt>
                <c:pt idx="5545">
                  <c:v>37053</c:v>
                </c:pt>
                <c:pt idx="5546">
                  <c:v>37054</c:v>
                </c:pt>
                <c:pt idx="5547">
                  <c:v>37055</c:v>
                </c:pt>
                <c:pt idx="5548">
                  <c:v>37056</c:v>
                </c:pt>
                <c:pt idx="5549">
                  <c:v>37057</c:v>
                </c:pt>
                <c:pt idx="5550">
                  <c:v>37060</c:v>
                </c:pt>
                <c:pt idx="5551">
                  <c:v>37061</c:v>
                </c:pt>
                <c:pt idx="5552">
                  <c:v>37062</c:v>
                </c:pt>
                <c:pt idx="5553">
                  <c:v>37063</c:v>
                </c:pt>
                <c:pt idx="5554">
                  <c:v>37064</c:v>
                </c:pt>
                <c:pt idx="5555">
                  <c:v>37067</c:v>
                </c:pt>
                <c:pt idx="5556">
                  <c:v>37068</c:v>
                </c:pt>
                <c:pt idx="5557">
                  <c:v>37069</c:v>
                </c:pt>
                <c:pt idx="5558">
                  <c:v>37070</c:v>
                </c:pt>
                <c:pt idx="5559">
                  <c:v>37071</c:v>
                </c:pt>
                <c:pt idx="5560">
                  <c:v>37074</c:v>
                </c:pt>
                <c:pt idx="5561">
                  <c:v>37075</c:v>
                </c:pt>
                <c:pt idx="5562">
                  <c:v>37077</c:v>
                </c:pt>
                <c:pt idx="5563">
                  <c:v>37078</c:v>
                </c:pt>
                <c:pt idx="5564">
                  <c:v>37081</c:v>
                </c:pt>
                <c:pt idx="5565">
                  <c:v>37082</c:v>
                </c:pt>
                <c:pt idx="5566">
                  <c:v>37083</c:v>
                </c:pt>
                <c:pt idx="5567">
                  <c:v>37084</c:v>
                </c:pt>
                <c:pt idx="5568">
                  <c:v>37085</c:v>
                </c:pt>
                <c:pt idx="5569">
                  <c:v>37088</c:v>
                </c:pt>
                <c:pt idx="5570">
                  <c:v>37089</c:v>
                </c:pt>
                <c:pt idx="5571">
                  <c:v>37090</c:v>
                </c:pt>
                <c:pt idx="5572">
                  <c:v>37091</c:v>
                </c:pt>
                <c:pt idx="5573">
                  <c:v>37092</c:v>
                </c:pt>
                <c:pt idx="5574">
                  <c:v>37095</c:v>
                </c:pt>
                <c:pt idx="5575">
                  <c:v>37096</c:v>
                </c:pt>
                <c:pt idx="5576">
                  <c:v>37097</c:v>
                </c:pt>
                <c:pt idx="5577">
                  <c:v>37098</c:v>
                </c:pt>
                <c:pt idx="5578">
                  <c:v>37099</c:v>
                </c:pt>
                <c:pt idx="5579">
                  <c:v>37102</c:v>
                </c:pt>
                <c:pt idx="5580">
                  <c:v>37103</c:v>
                </c:pt>
                <c:pt idx="5581">
                  <c:v>37104</c:v>
                </c:pt>
                <c:pt idx="5582">
                  <c:v>37105</c:v>
                </c:pt>
                <c:pt idx="5583">
                  <c:v>37106</c:v>
                </c:pt>
                <c:pt idx="5584">
                  <c:v>37109</c:v>
                </c:pt>
                <c:pt idx="5585">
                  <c:v>37110</c:v>
                </c:pt>
                <c:pt idx="5586">
                  <c:v>37111</c:v>
                </c:pt>
                <c:pt idx="5587">
                  <c:v>37112</c:v>
                </c:pt>
                <c:pt idx="5588">
                  <c:v>37113</c:v>
                </c:pt>
                <c:pt idx="5589">
                  <c:v>37116</c:v>
                </c:pt>
                <c:pt idx="5590">
                  <c:v>37117</c:v>
                </c:pt>
                <c:pt idx="5591">
                  <c:v>37118</c:v>
                </c:pt>
                <c:pt idx="5592">
                  <c:v>37119</c:v>
                </c:pt>
                <c:pt idx="5593">
                  <c:v>37120</c:v>
                </c:pt>
                <c:pt idx="5594">
                  <c:v>37123</c:v>
                </c:pt>
                <c:pt idx="5595">
                  <c:v>37124</c:v>
                </c:pt>
                <c:pt idx="5596">
                  <c:v>37125</c:v>
                </c:pt>
                <c:pt idx="5597">
                  <c:v>37126</c:v>
                </c:pt>
                <c:pt idx="5598">
                  <c:v>37127</c:v>
                </c:pt>
                <c:pt idx="5599">
                  <c:v>37130</c:v>
                </c:pt>
                <c:pt idx="5600">
                  <c:v>37131</c:v>
                </c:pt>
                <c:pt idx="5601">
                  <c:v>37132</c:v>
                </c:pt>
                <c:pt idx="5602">
                  <c:v>37133</c:v>
                </c:pt>
                <c:pt idx="5603">
                  <c:v>37134</c:v>
                </c:pt>
                <c:pt idx="5604">
                  <c:v>37138</c:v>
                </c:pt>
                <c:pt idx="5605">
                  <c:v>37139</c:v>
                </c:pt>
                <c:pt idx="5606">
                  <c:v>37140</c:v>
                </c:pt>
                <c:pt idx="5607">
                  <c:v>37141</c:v>
                </c:pt>
                <c:pt idx="5608">
                  <c:v>37144</c:v>
                </c:pt>
                <c:pt idx="5609">
                  <c:v>37151</c:v>
                </c:pt>
                <c:pt idx="5610">
                  <c:v>37152</c:v>
                </c:pt>
                <c:pt idx="5611">
                  <c:v>37153</c:v>
                </c:pt>
                <c:pt idx="5612">
                  <c:v>37154</c:v>
                </c:pt>
                <c:pt idx="5613">
                  <c:v>37155</c:v>
                </c:pt>
                <c:pt idx="5614">
                  <c:v>37158</c:v>
                </c:pt>
                <c:pt idx="5615">
                  <c:v>37159</c:v>
                </c:pt>
                <c:pt idx="5616">
                  <c:v>37160</c:v>
                </c:pt>
                <c:pt idx="5617">
                  <c:v>37161</c:v>
                </c:pt>
                <c:pt idx="5618">
                  <c:v>37162</c:v>
                </c:pt>
                <c:pt idx="5619">
                  <c:v>37165</c:v>
                </c:pt>
                <c:pt idx="5620">
                  <c:v>37166</c:v>
                </c:pt>
                <c:pt idx="5621">
                  <c:v>37167</c:v>
                </c:pt>
                <c:pt idx="5622">
                  <c:v>37168</c:v>
                </c:pt>
                <c:pt idx="5623">
                  <c:v>37169</c:v>
                </c:pt>
                <c:pt idx="5624">
                  <c:v>37172</c:v>
                </c:pt>
                <c:pt idx="5625">
                  <c:v>37173</c:v>
                </c:pt>
                <c:pt idx="5626">
                  <c:v>37174</c:v>
                </c:pt>
                <c:pt idx="5627">
                  <c:v>37175</c:v>
                </c:pt>
                <c:pt idx="5628">
                  <c:v>37176</c:v>
                </c:pt>
                <c:pt idx="5629">
                  <c:v>37179</c:v>
                </c:pt>
                <c:pt idx="5630">
                  <c:v>37180</c:v>
                </c:pt>
                <c:pt idx="5631">
                  <c:v>37181</c:v>
                </c:pt>
                <c:pt idx="5632">
                  <c:v>37182</c:v>
                </c:pt>
                <c:pt idx="5633">
                  <c:v>37183</c:v>
                </c:pt>
                <c:pt idx="5634">
                  <c:v>37186</c:v>
                </c:pt>
                <c:pt idx="5635">
                  <c:v>37187</c:v>
                </c:pt>
                <c:pt idx="5636">
                  <c:v>37188</c:v>
                </c:pt>
                <c:pt idx="5637">
                  <c:v>37189</c:v>
                </c:pt>
                <c:pt idx="5638">
                  <c:v>37190</c:v>
                </c:pt>
                <c:pt idx="5639">
                  <c:v>37193</c:v>
                </c:pt>
                <c:pt idx="5640">
                  <c:v>37194</c:v>
                </c:pt>
                <c:pt idx="5641">
                  <c:v>37195</c:v>
                </c:pt>
                <c:pt idx="5642">
                  <c:v>37196</c:v>
                </c:pt>
                <c:pt idx="5643">
                  <c:v>37197</c:v>
                </c:pt>
                <c:pt idx="5644">
                  <c:v>37200</c:v>
                </c:pt>
                <c:pt idx="5645">
                  <c:v>37201</c:v>
                </c:pt>
                <c:pt idx="5646">
                  <c:v>37202</c:v>
                </c:pt>
                <c:pt idx="5647">
                  <c:v>37203</c:v>
                </c:pt>
                <c:pt idx="5648">
                  <c:v>37204</c:v>
                </c:pt>
                <c:pt idx="5649">
                  <c:v>37207</c:v>
                </c:pt>
                <c:pt idx="5650">
                  <c:v>37208</c:v>
                </c:pt>
                <c:pt idx="5651">
                  <c:v>37209</c:v>
                </c:pt>
                <c:pt idx="5652">
                  <c:v>37210</c:v>
                </c:pt>
                <c:pt idx="5653">
                  <c:v>37211</c:v>
                </c:pt>
                <c:pt idx="5654">
                  <c:v>37214</c:v>
                </c:pt>
                <c:pt idx="5655">
                  <c:v>37215</c:v>
                </c:pt>
                <c:pt idx="5656">
                  <c:v>37216</c:v>
                </c:pt>
                <c:pt idx="5657">
                  <c:v>37218</c:v>
                </c:pt>
                <c:pt idx="5658">
                  <c:v>37221</c:v>
                </c:pt>
                <c:pt idx="5659">
                  <c:v>37222</c:v>
                </c:pt>
                <c:pt idx="5660">
                  <c:v>37223</c:v>
                </c:pt>
                <c:pt idx="5661">
                  <c:v>37224</c:v>
                </c:pt>
                <c:pt idx="5662">
                  <c:v>37225</c:v>
                </c:pt>
                <c:pt idx="5663">
                  <c:v>37228</c:v>
                </c:pt>
                <c:pt idx="5664">
                  <c:v>37229</c:v>
                </c:pt>
                <c:pt idx="5665">
                  <c:v>37230</c:v>
                </c:pt>
                <c:pt idx="5666">
                  <c:v>37231</c:v>
                </c:pt>
                <c:pt idx="5667">
                  <c:v>37232</c:v>
                </c:pt>
                <c:pt idx="5668">
                  <c:v>37235</c:v>
                </c:pt>
                <c:pt idx="5669">
                  <c:v>37236</c:v>
                </c:pt>
                <c:pt idx="5670">
                  <c:v>37237</c:v>
                </c:pt>
                <c:pt idx="5671">
                  <c:v>37238</c:v>
                </c:pt>
                <c:pt idx="5672">
                  <c:v>37239</c:v>
                </c:pt>
                <c:pt idx="5673">
                  <c:v>37242</c:v>
                </c:pt>
                <c:pt idx="5674">
                  <c:v>37243</c:v>
                </c:pt>
                <c:pt idx="5675">
                  <c:v>37244</c:v>
                </c:pt>
                <c:pt idx="5676">
                  <c:v>37245</c:v>
                </c:pt>
                <c:pt idx="5677">
                  <c:v>37246</c:v>
                </c:pt>
                <c:pt idx="5678">
                  <c:v>37249</c:v>
                </c:pt>
                <c:pt idx="5679">
                  <c:v>37251</c:v>
                </c:pt>
                <c:pt idx="5680">
                  <c:v>37252</c:v>
                </c:pt>
                <c:pt idx="5681">
                  <c:v>37253</c:v>
                </c:pt>
                <c:pt idx="5682">
                  <c:v>37256</c:v>
                </c:pt>
                <c:pt idx="5683">
                  <c:v>37258</c:v>
                </c:pt>
                <c:pt idx="5684">
                  <c:v>37259</c:v>
                </c:pt>
                <c:pt idx="5685">
                  <c:v>37260</c:v>
                </c:pt>
                <c:pt idx="5686">
                  <c:v>37263</c:v>
                </c:pt>
                <c:pt idx="5687">
                  <c:v>37264</c:v>
                </c:pt>
                <c:pt idx="5688">
                  <c:v>37265</c:v>
                </c:pt>
                <c:pt idx="5689">
                  <c:v>37266</c:v>
                </c:pt>
                <c:pt idx="5690">
                  <c:v>37267</c:v>
                </c:pt>
                <c:pt idx="5691">
                  <c:v>37270</c:v>
                </c:pt>
                <c:pt idx="5692">
                  <c:v>37271</c:v>
                </c:pt>
                <c:pt idx="5693">
                  <c:v>37272</c:v>
                </c:pt>
                <c:pt idx="5694">
                  <c:v>37273</c:v>
                </c:pt>
                <c:pt idx="5695">
                  <c:v>37274</c:v>
                </c:pt>
                <c:pt idx="5696">
                  <c:v>37278</c:v>
                </c:pt>
                <c:pt idx="5697">
                  <c:v>37279</c:v>
                </c:pt>
                <c:pt idx="5698">
                  <c:v>37280</c:v>
                </c:pt>
                <c:pt idx="5699">
                  <c:v>37281</c:v>
                </c:pt>
                <c:pt idx="5700">
                  <c:v>37284</c:v>
                </c:pt>
                <c:pt idx="5701">
                  <c:v>37285</c:v>
                </c:pt>
                <c:pt idx="5702">
                  <c:v>37286</c:v>
                </c:pt>
                <c:pt idx="5703">
                  <c:v>37287</c:v>
                </c:pt>
                <c:pt idx="5704">
                  <c:v>37288</c:v>
                </c:pt>
                <c:pt idx="5705">
                  <c:v>37291</c:v>
                </c:pt>
                <c:pt idx="5706">
                  <c:v>37292</c:v>
                </c:pt>
                <c:pt idx="5707">
                  <c:v>37293</c:v>
                </c:pt>
                <c:pt idx="5708">
                  <c:v>37294</c:v>
                </c:pt>
                <c:pt idx="5709">
                  <c:v>37295</c:v>
                </c:pt>
                <c:pt idx="5710">
                  <c:v>37298</c:v>
                </c:pt>
                <c:pt idx="5711">
                  <c:v>37299</c:v>
                </c:pt>
                <c:pt idx="5712">
                  <c:v>37300</c:v>
                </c:pt>
                <c:pt idx="5713">
                  <c:v>37301</c:v>
                </c:pt>
                <c:pt idx="5714">
                  <c:v>37302</c:v>
                </c:pt>
                <c:pt idx="5715">
                  <c:v>37306</c:v>
                </c:pt>
                <c:pt idx="5716">
                  <c:v>37307</c:v>
                </c:pt>
                <c:pt idx="5717">
                  <c:v>37308</c:v>
                </c:pt>
                <c:pt idx="5718">
                  <c:v>37309</c:v>
                </c:pt>
                <c:pt idx="5719">
                  <c:v>37312</c:v>
                </c:pt>
                <c:pt idx="5720">
                  <c:v>37313</c:v>
                </c:pt>
                <c:pt idx="5721">
                  <c:v>37314</c:v>
                </c:pt>
                <c:pt idx="5722">
                  <c:v>37315</c:v>
                </c:pt>
                <c:pt idx="5723">
                  <c:v>37316</c:v>
                </c:pt>
                <c:pt idx="5724">
                  <c:v>37319</c:v>
                </c:pt>
                <c:pt idx="5725">
                  <c:v>37320</c:v>
                </c:pt>
                <c:pt idx="5726">
                  <c:v>37321</c:v>
                </c:pt>
                <c:pt idx="5727">
                  <c:v>37322</c:v>
                </c:pt>
                <c:pt idx="5728">
                  <c:v>37323</c:v>
                </c:pt>
                <c:pt idx="5729">
                  <c:v>37326</c:v>
                </c:pt>
                <c:pt idx="5730">
                  <c:v>37327</c:v>
                </c:pt>
                <c:pt idx="5731">
                  <c:v>37328</c:v>
                </c:pt>
                <c:pt idx="5732">
                  <c:v>37329</c:v>
                </c:pt>
                <c:pt idx="5733">
                  <c:v>37330</c:v>
                </c:pt>
                <c:pt idx="5734">
                  <c:v>37333</c:v>
                </c:pt>
                <c:pt idx="5735">
                  <c:v>37334</c:v>
                </c:pt>
                <c:pt idx="5736">
                  <c:v>37335</c:v>
                </c:pt>
                <c:pt idx="5737">
                  <c:v>37336</c:v>
                </c:pt>
                <c:pt idx="5738">
                  <c:v>37337</c:v>
                </c:pt>
                <c:pt idx="5739">
                  <c:v>37340</c:v>
                </c:pt>
                <c:pt idx="5740">
                  <c:v>37341</c:v>
                </c:pt>
                <c:pt idx="5741">
                  <c:v>37342</c:v>
                </c:pt>
                <c:pt idx="5742">
                  <c:v>37343</c:v>
                </c:pt>
                <c:pt idx="5743">
                  <c:v>37347</c:v>
                </c:pt>
                <c:pt idx="5744">
                  <c:v>37348</c:v>
                </c:pt>
                <c:pt idx="5745">
                  <c:v>37349</c:v>
                </c:pt>
                <c:pt idx="5746">
                  <c:v>37350</c:v>
                </c:pt>
                <c:pt idx="5747">
                  <c:v>37351</c:v>
                </c:pt>
                <c:pt idx="5748">
                  <c:v>37354</c:v>
                </c:pt>
                <c:pt idx="5749">
                  <c:v>37355</c:v>
                </c:pt>
                <c:pt idx="5750">
                  <c:v>37356</c:v>
                </c:pt>
                <c:pt idx="5751">
                  <c:v>37357</c:v>
                </c:pt>
                <c:pt idx="5752">
                  <c:v>37358</c:v>
                </c:pt>
                <c:pt idx="5753">
                  <c:v>37361</c:v>
                </c:pt>
                <c:pt idx="5754">
                  <c:v>37362</c:v>
                </c:pt>
                <c:pt idx="5755">
                  <c:v>37363</c:v>
                </c:pt>
                <c:pt idx="5756">
                  <c:v>37364</c:v>
                </c:pt>
                <c:pt idx="5757">
                  <c:v>37365</c:v>
                </c:pt>
                <c:pt idx="5758">
                  <c:v>37368</c:v>
                </c:pt>
                <c:pt idx="5759">
                  <c:v>37369</c:v>
                </c:pt>
                <c:pt idx="5760">
                  <c:v>37370</c:v>
                </c:pt>
                <c:pt idx="5761">
                  <c:v>37371</c:v>
                </c:pt>
                <c:pt idx="5762">
                  <c:v>37372</c:v>
                </c:pt>
                <c:pt idx="5763">
                  <c:v>37375</c:v>
                </c:pt>
                <c:pt idx="5764">
                  <c:v>37376</c:v>
                </c:pt>
                <c:pt idx="5765">
                  <c:v>37377</c:v>
                </c:pt>
                <c:pt idx="5766">
                  <c:v>37378</c:v>
                </c:pt>
                <c:pt idx="5767">
                  <c:v>37379</c:v>
                </c:pt>
                <c:pt idx="5768">
                  <c:v>37382</c:v>
                </c:pt>
                <c:pt idx="5769">
                  <c:v>37383</c:v>
                </c:pt>
                <c:pt idx="5770">
                  <c:v>37384</c:v>
                </c:pt>
                <c:pt idx="5771">
                  <c:v>37385</c:v>
                </c:pt>
                <c:pt idx="5772">
                  <c:v>37386</c:v>
                </c:pt>
                <c:pt idx="5773">
                  <c:v>37389</c:v>
                </c:pt>
                <c:pt idx="5774">
                  <c:v>37390</c:v>
                </c:pt>
                <c:pt idx="5775">
                  <c:v>37391</c:v>
                </c:pt>
                <c:pt idx="5776">
                  <c:v>37392</c:v>
                </c:pt>
                <c:pt idx="5777">
                  <c:v>37393</c:v>
                </c:pt>
                <c:pt idx="5778">
                  <c:v>37396</c:v>
                </c:pt>
                <c:pt idx="5779">
                  <c:v>37397</c:v>
                </c:pt>
                <c:pt idx="5780">
                  <c:v>37398</c:v>
                </c:pt>
                <c:pt idx="5781">
                  <c:v>37399</c:v>
                </c:pt>
                <c:pt idx="5782">
                  <c:v>37400</c:v>
                </c:pt>
                <c:pt idx="5783">
                  <c:v>37404</c:v>
                </c:pt>
                <c:pt idx="5784">
                  <c:v>37405</c:v>
                </c:pt>
                <c:pt idx="5785">
                  <c:v>37406</c:v>
                </c:pt>
                <c:pt idx="5786">
                  <c:v>37407</c:v>
                </c:pt>
                <c:pt idx="5787">
                  <c:v>37410</c:v>
                </c:pt>
                <c:pt idx="5788">
                  <c:v>37411</c:v>
                </c:pt>
                <c:pt idx="5789">
                  <c:v>37412</c:v>
                </c:pt>
                <c:pt idx="5790">
                  <c:v>37413</c:v>
                </c:pt>
                <c:pt idx="5791">
                  <c:v>37414</c:v>
                </c:pt>
                <c:pt idx="5792">
                  <c:v>37417</c:v>
                </c:pt>
                <c:pt idx="5793">
                  <c:v>37418</c:v>
                </c:pt>
                <c:pt idx="5794">
                  <c:v>37419</c:v>
                </c:pt>
                <c:pt idx="5795">
                  <c:v>37420</c:v>
                </c:pt>
                <c:pt idx="5796">
                  <c:v>37421</c:v>
                </c:pt>
                <c:pt idx="5797">
                  <c:v>37424</c:v>
                </c:pt>
                <c:pt idx="5798">
                  <c:v>37425</c:v>
                </c:pt>
                <c:pt idx="5799">
                  <c:v>37426</c:v>
                </c:pt>
                <c:pt idx="5800">
                  <c:v>37427</c:v>
                </c:pt>
                <c:pt idx="5801">
                  <c:v>37428</c:v>
                </c:pt>
                <c:pt idx="5802">
                  <c:v>37431</c:v>
                </c:pt>
                <c:pt idx="5803">
                  <c:v>37432</c:v>
                </c:pt>
                <c:pt idx="5804">
                  <c:v>37433</c:v>
                </c:pt>
                <c:pt idx="5805">
                  <c:v>37434</c:v>
                </c:pt>
                <c:pt idx="5806">
                  <c:v>37435</c:v>
                </c:pt>
                <c:pt idx="5807">
                  <c:v>37438</c:v>
                </c:pt>
                <c:pt idx="5808">
                  <c:v>37439</c:v>
                </c:pt>
                <c:pt idx="5809">
                  <c:v>37440</c:v>
                </c:pt>
                <c:pt idx="5810">
                  <c:v>37442</c:v>
                </c:pt>
                <c:pt idx="5811">
                  <c:v>37445</c:v>
                </c:pt>
                <c:pt idx="5812">
                  <c:v>37446</c:v>
                </c:pt>
                <c:pt idx="5813">
                  <c:v>37447</c:v>
                </c:pt>
                <c:pt idx="5814">
                  <c:v>37448</c:v>
                </c:pt>
                <c:pt idx="5815">
                  <c:v>37449</c:v>
                </c:pt>
                <c:pt idx="5816">
                  <c:v>37452</c:v>
                </c:pt>
                <c:pt idx="5817">
                  <c:v>37453</c:v>
                </c:pt>
                <c:pt idx="5818">
                  <c:v>37454</c:v>
                </c:pt>
                <c:pt idx="5819">
                  <c:v>37455</c:v>
                </c:pt>
                <c:pt idx="5820">
                  <c:v>37456</c:v>
                </c:pt>
                <c:pt idx="5821">
                  <c:v>37459</c:v>
                </c:pt>
                <c:pt idx="5822">
                  <c:v>37460</c:v>
                </c:pt>
                <c:pt idx="5823">
                  <c:v>37461</c:v>
                </c:pt>
                <c:pt idx="5824">
                  <c:v>37462</c:v>
                </c:pt>
                <c:pt idx="5825">
                  <c:v>37463</c:v>
                </c:pt>
                <c:pt idx="5826">
                  <c:v>37466</c:v>
                </c:pt>
                <c:pt idx="5827">
                  <c:v>37467</c:v>
                </c:pt>
                <c:pt idx="5828">
                  <c:v>37468</c:v>
                </c:pt>
                <c:pt idx="5829">
                  <c:v>37469</c:v>
                </c:pt>
                <c:pt idx="5830">
                  <c:v>37470</c:v>
                </c:pt>
                <c:pt idx="5831">
                  <c:v>37473</c:v>
                </c:pt>
                <c:pt idx="5832">
                  <c:v>37474</c:v>
                </c:pt>
                <c:pt idx="5833">
                  <c:v>37475</c:v>
                </c:pt>
                <c:pt idx="5834">
                  <c:v>37476</c:v>
                </c:pt>
                <c:pt idx="5835">
                  <c:v>37477</c:v>
                </c:pt>
                <c:pt idx="5836">
                  <c:v>37480</c:v>
                </c:pt>
                <c:pt idx="5837">
                  <c:v>37481</c:v>
                </c:pt>
                <c:pt idx="5838">
                  <c:v>37482</c:v>
                </c:pt>
                <c:pt idx="5839">
                  <c:v>37483</c:v>
                </c:pt>
                <c:pt idx="5840">
                  <c:v>37484</c:v>
                </c:pt>
                <c:pt idx="5841">
                  <c:v>37487</c:v>
                </c:pt>
                <c:pt idx="5842">
                  <c:v>37488</c:v>
                </c:pt>
                <c:pt idx="5843">
                  <c:v>37489</c:v>
                </c:pt>
                <c:pt idx="5844">
                  <c:v>37490</c:v>
                </c:pt>
                <c:pt idx="5845">
                  <c:v>37491</c:v>
                </c:pt>
                <c:pt idx="5846">
                  <c:v>37494</c:v>
                </c:pt>
                <c:pt idx="5847">
                  <c:v>37495</c:v>
                </c:pt>
                <c:pt idx="5848">
                  <c:v>37496</c:v>
                </c:pt>
                <c:pt idx="5849">
                  <c:v>37497</c:v>
                </c:pt>
                <c:pt idx="5850">
                  <c:v>37498</c:v>
                </c:pt>
                <c:pt idx="5851">
                  <c:v>37502</c:v>
                </c:pt>
                <c:pt idx="5852">
                  <c:v>37503</c:v>
                </c:pt>
                <c:pt idx="5853">
                  <c:v>37504</c:v>
                </c:pt>
                <c:pt idx="5854">
                  <c:v>37505</c:v>
                </c:pt>
                <c:pt idx="5855">
                  <c:v>37508</c:v>
                </c:pt>
                <c:pt idx="5856">
                  <c:v>37509</c:v>
                </c:pt>
                <c:pt idx="5857">
                  <c:v>37510</c:v>
                </c:pt>
                <c:pt idx="5858">
                  <c:v>37511</c:v>
                </c:pt>
                <c:pt idx="5859">
                  <c:v>37512</c:v>
                </c:pt>
                <c:pt idx="5860">
                  <c:v>37515</c:v>
                </c:pt>
                <c:pt idx="5861">
                  <c:v>37516</c:v>
                </c:pt>
                <c:pt idx="5862">
                  <c:v>37517</c:v>
                </c:pt>
                <c:pt idx="5863">
                  <c:v>37518</c:v>
                </c:pt>
                <c:pt idx="5864">
                  <c:v>37519</c:v>
                </c:pt>
                <c:pt idx="5865">
                  <c:v>37522</c:v>
                </c:pt>
                <c:pt idx="5866">
                  <c:v>37523</c:v>
                </c:pt>
                <c:pt idx="5867">
                  <c:v>37524</c:v>
                </c:pt>
                <c:pt idx="5868">
                  <c:v>37525</c:v>
                </c:pt>
                <c:pt idx="5869">
                  <c:v>37526</c:v>
                </c:pt>
                <c:pt idx="5870">
                  <c:v>37529</c:v>
                </c:pt>
                <c:pt idx="5871">
                  <c:v>37530</c:v>
                </c:pt>
                <c:pt idx="5872">
                  <c:v>37531</c:v>
                </c:pt>
                <c:pt idx="5873">
                  <c:v>37532</c:v>
                </c:pt>
                <c:pt idx="5874">
                  <c:v>37533</c:v>
                </c:pt>
                <c:pt idx="5875">
                  <c:v>37536</c:v>
                </c:pt>
                <c:pt idx="5876">
                  <c:v>37537</c:v>
                </c:pt>
                <c:pt idx="5877">
                  <c:v>37538</c:v>
                </c:pt>
                <c:pt idx="5878">
                  <c:v>37539</c:v>
                </c:pt>
                <c:pt idx="5879">
                  <c:v>37540</c:v>
                </c:pt>
                <c:pt idx="5880">
                  <c:v>37543</c:v>
                </c:pt>
                <c:pt idx="5881">
                  <c:v>37544</c:v>
                </c:pt>
                <c:pt idx="5882">
                  <c:v>37545</c:v>
                </c:pt>
                <c:pt idx="5883">
                  <c:v>37546</c:v>
                </c:pt>
                <c:pt idx="5884">
                  <c:v>37547</c:v>
                </c:pt>
                <c:pt idx="5885">
                  <c:v>37550</c:v>
                </c:pt>
                <c:pt idx="5886">
                  <c:v>37551</c:v>
                </c:pt>
                <c:pt idx="5887">
                  <c:v>37552</c:v>
                </c:pt>
                <c:pt idx="5888">
                  <c:v>37553</c:v>
                </c:pt>
                <c:pt idx="5889">
                  <c:v>37554</c:v>
                </c:pt>
                <c:pt idx="5890">
                  <c:v>37557</c:v>
                </c:pt>
                <c:pt idx="5891">
                  <c:v>37558</c:v>
                </c:pt>
                <c:pt idx="5892">
                  <c:v>37559</c:v>
                </c:pt>
                <c:pt idx="5893">
                  <c:v>37560</c:v>
                </c:pt>
                <c:pt idx="5894">
                  <c:v>37561</c:v>
                </c:pt>
                <c:pt idx="5895">
                  <c:v>37564</c:v>
                </c:pt>
                <c:pt idx="5896">
                  <c:v>37565</c:v>
                </c:pt>
                <c:pt idx="5897">
                  <c:v>37566</c:v>
                </c:pt>
                <c:pt idx="5898">
                  <c:v>37567</c:v>
                </c:pt>
                <c:pt idx="5899">
                  <c:v>37568</c:v>
                </c:pt>
                <c:pt idx="5900">
                  <c:v>37571</c:v>
                </c:pt>
                <c:pt idx="5901">
                  <c:v>37572</c:v>
                </c:pt>
                <c:pt idx="5902">
                  <c:v>37573</c:v>
                </c:pt>
                <c:pt idx="5903">
                  <c:v>37574</c:v>
                </c:pt>
                <c:pt idx="5904">
                  <c:v>37575</c:v>
                </c:pt>
                <c:pt idx="5905">
                  <c:v>37578</c:v>
                </c:pt>
                <c:pt idx="5906">
                  <c:v>37579</c:v>
                </c:pt>
                <c:pt idx="5907">
                  <c:v>37580</c:v>
                </c:pt>
                <c:pt idx="5908">
                  <c:v>37581</c:v>
                </c:pt>
                <c:pt idx="5909">
                  <c:v>37582</c:v>
                </c:pt>
                <c:pt idx="5910">
                  <c:v>37585</c:v>
                </c:pt>
                <c:pt idx="5911">
                  <c:v>37586</c:v>
                </c:pt>
                <c:pt idx="5912">
                  <c:v>37587</c:v>
                </c:pt>
                <c:pt idx="5913">
                  <c:v>37589</c:v>
                </c:pt>
                <c:pt idx="5914">
                  <c:v>37592</c:v>
                </c:pt>
                <c:pt idx="5915">
                  <c:v>37593</c:v>
                </c:pt>
                <c:pt idx="5916">
                  <c:v>37594</c:v>
                </c:pt>
                <c:pt idx="5917">
                  <c:v>37595</c:v>
                </c:pt>
                <c:pt idx="5918">
                  <c:v>37596</c:v>
                </c:pt>
                <c:pt idx="5919">
                  <c:v>37599</c:v>
                </c:pt>
                <c:pt idx="5920">
                  <c:v>37600</c:v>
                </c:pt>
                <c:pt idx="5921">
                  <c:v>37601</c:v>
                </c:pt>
                <c:pt idx="5922">
                  <c:v>37602</c:v>
                </c:pt>
                <c:pt idx="5923">
                  <c:v>37603</c:v>
                </c:pt>
                <c:pt idx="5924">
                  <c:v>37606</c:v>
                </c:pt>
                <c:pt idx="5925">
                  <c:v>37607</c:v>
                </c:pt>
                <c:pt idx="5926">
                  <c:v>37608</c:v>
                </c:pt>
                <c:pt idx="5927">
                  <c:v>37609</c:v>
                </c:pt>
                <c:pt idx="5928">
                  <c:v>37610</c:v>
                </c:pt>
                <c:pt idx="5929">
                  <c:v>37613</c:v>
                </c:pt>
                <c:pt idx="5930">
                  <c:v>37614</c:v>
                </c:pt>
                <c:pt idx="5931">
                  <c:v>37616</c:v>
                </c:pt>
                <c:pt idx="5932">
                  <c:v>37617</c:v>
                </c:pt>
                <c:pt idx="5933">
                  <c:v>37620</c:v>
                </c:pt>
                <c:pt idx="5934">
                  <c:v>37621</c:v>
                </c:pt>
                <c:pt idx="5935">
                  <c:v>37623</c:v>
                </c:pt>
                <c:pt idx="5936">
                  <c:v>37624</c:v>
                </c:pt>
                <c:pt idx="5937">
                  <c:v>37627</c:v>
                </c:pt>
                <c:pt idx="5938">
                  <c:v>37628</c:v>
                </c:pt>
                <c:pt idx="5939">
                  <c:v>37629</c:v>
                </c:pt>
                <c:pt idx="5940">
                  <c:v>37630</c:v>
                </c:pt>
                <c:pt idx="5941">
                  <c:v>37631</c:v>
                </c:pt>
                <c:pt idx="5942">
                  <c:v>37634</c:v>
                </c:pt>
                <c:pt idx="5943">
                  <c:v>37635</c:v>
                </c:pt>
                <c:pt idx="5944">
                  <c:v>37636</c:v>
                </c:pt>
                <c:pt idx="5945">
                  <c:v>37637</c:v>
                </c:pt>
                <c:pt idx="5946">
                  <c:v>37638</c:v>
                </c:pt>
                <c:pt idx="5947">
                  <c:v>37642</c:v>
                </c:pt>
                <c:pt idx="5948">
                  <c:v>37643</c:v>
                </c:pt>
                <c:pt idx="5949">
                  <c:v>37644</c:v>
                </c:pt>
                <c:pt idx="5950">
                  <c:v>37645</c:v>
                </c:pt>
                <c:pt idx="5951">
                  <c:v>37648</c:v>
                </c:pt>
                <c:pt idx="5952">
                  <c:v>37649</c:v>
                </c:pt>
                <c:pt idx="5953">
                  <c:v>37650</c:v>
                </c:pt>
                <c:pt idx="5954">
                  <c:v>37651</c:v>
                </c:pt>
                <c:pt idx="5955">
                  <c:v>37652</c:v>
                </c:pt>
                <c:pt idx="5956">
                  <c:v>37655</c:v>
                </c:pt>
                <c:pt idx="5957">
                  <c:v>37656</c:v>
                </c:pt>
                <c:pt idx="5958">
                  <c:v>37657</c:v>
                </c:pt>
                <c:pt idx="5959">
                  <c:v>37658</c:v>
                </c:pt>
                <c:pt idx="5960">
                  <c:v>37659</c:v>
                </c:pt>
                <c:pt idx="5961">
                  <c:v>37662</c:v>
                </c:pt>
                <c:pt idx="5962">
                  <c:v>37663</c:v>
                </c:pt>
                <c:pt idx="5963">
                  <c:v>37664</c:v>
                </c:pt>
                <c:pt idx="5964">
                  <c:v>37665</c:v>
                </c:pt>
                <c:pt idx="5965">
                  <c:v>37666</c:v>
                </c:pt>
                <c:pt idx="5966">
                  <c:v>37670</c:v>
                </c:pt>
                <c:pt idx="5967">
                  <c:v>37671</c:v>
                </c:pt>
                <c:pt idx="5968">
                  <c:v>37672</c:v>
                </c:pt>
                <c:pt idx="5969">
                  <c:v>37673</c:v>
                </c:pt>
                <c:pt idx="5970">
                  <c:v>37676</c:v>
                </c:pt>
                <c:pt idx="5971">
                  <c:v>37677</c:v>
                </c:pt>
                <c:pt idx="5972">
                  <c:v>37678</c:v>
                </c:pt>
                <c:pt idx="5973">
                  <c:v>37679</c:v>
                </c:pt>
                <c:pt idx="5974">
                  <c:v>37680</c:v>
                </c:pt>
                <c:pt idx="5975">
                  <c:v>37683</c:v>
                </c:pt>
                <c:pt idx="5976">
                  <c:v>37684</c:v>
                </c:pt>
                <c:pt idx="5977">
                  <c:v>37685</c:v>
                </c:pt>
                <c:pt idx="5978">
                  <c:v>37686</c:v>
                </c:pt>
                <c:pt idx="5979">
                  <c:v>37687</c:v>
                </c:pt>
                <c:pt idx="5980">
                  <c:v>37690</c:v>
                </c:pt>
                <c:pt idx="5981">
                  <c:v>37691</c:v>
                </c:pt>
                <c:pt idx="5982">
                  <c:v>37692</c:v>
                </c:pt>
                <c:pt idx="5983">
                  <c:v>37693</c:v>
                </c:pt>
                <c:pt idx="5984">
                  <c:v>37694</c:v>
                </c:pt>
                <c:pt idx="5985">
                  <c:v>37697</c:v>
                </c:pt>
                <c:pt idx="5986">
                  <c:v>37698</c:v>
                </c:pt>
                <c:pt idx="5987">
                  <c:v>37699</c:v>
                </c:pt>
                <c:pt idx="5988">
                  <c:v>37700</c:v>
                </c:pt>
                <c:pt idx="5989">
                  <c:v>37701</c:v>
                </c:pt>
                <c:pt idx="5990">
                  <c:v>37704</c:v>
                </c:pt>
                <c:pt idx="5991">
                  <c:v>37705</c:v>
                </c:pt>
                <c:pt idx="5992">
                  <c:v>37706</c:v>
                </c:pt>
                <c:pt idx="5993">
                  <c:v>37707</c:v>
                </c:pt>
                <c:pt idx="5994">
                  <c:v>37708</c:v>
                </c:pt>
                <c:pt idx="5995">
                  <c:v>37711</c:v>
                </c:pt>
                <c:pt idx="5996">
                  <c:v>37712</c:v>
                </c:pt>
                <c:pt idx="5997">
                  <c:v>37713</c:v>
                </c:pt>
                <c:pt idx="5998">
                  <c:v>37714</c:v>
                </c:pt>
                <c:pt idx="5999">
                  <c:v>37715</c:v>
                </c:pt>
                <c:pt idx="6000">
                  <c:v>37718</c:v>
                </c:pt>
                <c:pt idx="6001">
                  <c:v>37719</c:v>
                </c:pt>
                <c:pt idx="6002">
                  <c:v>37720</c:v>
                </c:pt>
                <c:pt idx="6003">
                  <c:v>37721</c:v>
                </c:pt>
                <c:pt idx="6004">
                  <c:v>37722</c:v>
                </c:pt>
                <c:pt idx="6005">
                  <c:v>37725</c:v>
                </c:pt>
                <c:pt idx="6006">
                  <c:v>37726</c:v>
                </c:pt>
                <c:pt idx="6007">
                  <c:v>37727</c:v>
                </c:pt>
                <c:pt idx="6008">
                  <c:v>37728</c:v>
                </c:pt>
                <c:pt idx="6009">
                  <c:v>37732</c:v>
                </c:pt>
                <c:pt idx="6010">
                  <c:v>37733</c:v>
                </c:pt>
                <c:pt idx="6011">
                  <c:v>37734</c:v>
                </c:pt>
                <c:pt idx="6012">
                  <c:v>37735</c:v>
                </c:pt>
                <c:pt idx="6013">
                  <c:v>37736</c:v>
                </c:pt>
                <c:pt idx="6014">
                  <c:v>37739</c:v>
                </c:pt>
                <c:pt idx="6015">
                  <c:v>37740</c:v>
                </c:pt>
                <c:pt idx="6016">
                  <c:v>37741</c:v>
                </c:pt>
                <c:pt idx="6017">
                  <c:v>37742</c:v>
                </c:pt>
                <c:pt idx="6018">
                  <c:v>37743</c:v>
                </c:pt>
                <c:pt idx="6019">
                  <c:v>37746</c:v>
                </c:pt>
                <c:pt idx="6020">
                  <c:v>37747</c:v>
                </c:pt>
                <c:pt idx="6021">
                  <c:v>37748</c:v>
                </c:pt>
                <c:pt idx="6022">
                  <c:v>37749</c:v>
                </c:pt>
                <c:pt idx="6023">
                  <c:v>37750</c:v>
                </c:pt>
                <c:pt idx="6024">
                  <c:v>37753</c:v>
                </c:pt>
                <c:pt idx="6025">
                  <c:v>37754</c:v>
                </c:pt>
                <c:pt idx="6026">
                  <c:v>37755</c:v>
                </c:pt>
                <c:pt idx="6027">
                  <c:v>37756</c:v>
                </c:pt>
                <c:pt idx="6028">
                  <c:v>37757</c:v>
                </c:pt>
                <c:pt idx="6029">
                  <c:v>37760</c:v>
                </c:pt>
                <c:pt idx="6030">
                  <c:v>37761</c:v>
                </c:pt>
                <c:pt idx="6031">
                  <c:v>37762</c:v>
                </c:pt>
                <c:pt idx="6032">
                  <c:v>37763</c:v>
                </c:pt>
                <c:pt idx="6033">
                  <c:v>37764</c:v>
                </c:pt>
                <c:pt idx="6034">
                  <c:v>37768</c:v>
                </c:pt>
                <c:pt idx="6035">
                  <c:v>37769</c:v>
                </c:pt>
                <c:pt idx="6036">
                  <c:v>37770</c:v>
                </c:pt>
                <c:pt idx="6037">
                  <c:v>37771</c:v>
                </c:pt>
                <c:pt idx="6038">
                  <c:v>37774</c:v>
                </c:pt>
                <c:pt idx="6039">
                  <c:v>37775</c:v>
                </c:pt>
                <c:pt idx="6040">
                  <c:v>37776</c:v>
                </c:pt>
                <c:pt idx="6041">
                  <c:v>37777</c:v>
                </c:pt>
                <c:pt idx="6042">
                  <c:v>37778</c:v>
                </c:pt>
                <c:pt idx="6043">
                  <c:v>37781</c:v>
                </c:pt>
                <c:pt idx="6044">
                  <c:v>37782</c:v>
                </c:pt>
                <c:pt idx="6045">
                  <c:v>37783</c:v>
                </c:pt>
                <c:pt idx="6046">
                  <c:v>37784</c:v>
                </c:pt>
                <c:pt idx="6047">
                  <c:v>37785</c:v>
                </c:pt>
                <c:pt idx="6048">
                  <c:v>37788</c:v>
                </c:pt>
                <c:pt idx="6049">
                  <c:v>37789</c:v>
                </c:pt>
                <c:pt idx="6050">
                  <c:v>37790</c:v>
                </c:pt>
                <c:pt idx="6051">
                  <c:v>37791</c:v>
                </c:pt>
                <c:pt idx="6052">
                  <c:v>37792</c:v>
                </c:pt>
                <c:pt idx="6053">
                  <c:v>37795</c:v>
                </c:pt>
                <c:pt idx="6054">
                  <c:v>37796</c:v>
                </c:pt>
                <c:pt idx="6055">
                  <c:v>37797</c:v>
                </c:pt>
                <c:pt idx="6056">
                  <c:v>37798</c:v>
                </c:pt>
                <c:pt idx="6057">
                  <c:v>37799</c:v>
                </c:pt>
                <c:pt idx="6058">
                  <c:v>37802</c:v>
                </c:pt>
                <c:pt idx="6059">
                  <c:v>37803</c:v>
                </c:pt>
                <c:pt idx="6060">
                  <c:v>37804</c:v>
                </c:pt>
                <c:pt idx="6061">
                  <c:v>37805</c:v>
                </c:pt>
                <c:pt idx="6062">
                  <c:v>37809</c:v>
                </c:pt>
                <c:pt idx="6063">
                  <c:v>37810</c:v>
                </c:pt>
                <c:pt idx="6064">
                  <c:v>37811</c:v>
                </c:pt>
                <c:pt idx="6065">
                  <c:v>37812</c:v>
                </c:pt>
                <c:pt idx="6066">
                  <c:v>37813</c:v>
                </c:pt>
                <c:pt idx="6067">
                  <c:v>37816</c:v>
                </c:pt>
                <c:pt idx="6068">
                  <c:v>37817</c:v>
                </c:pt>
                <c:pt idx="6069">
                  <c:v>37818</c:v>
                </c:pt>
                <c:pt idx="6070">
                  <c:v>37819</c:v>
                </c:pt>
                <c:pt idx="6071">
                  <c:v>37820</c:v>
                </c:pt>
                <c:pt idx="6072">
                  <c:v>37823</c:v>
                </c:pt>
                <c:pt idx="6073">
                  <c:v>37824</c:v>
                </c:pt>
                <c:pt idx="6074">
                  <c:v>37825</c:v>
                </c:pt>
                <c:pt idx="6075">
                  <c:v>37826</c:v>
                </c:pt>
                <c:pt idx="6076">
                  <c:v>37827</c:v>
                </c:pt>
                <c:pt idx="6077">
                  <c:v>37830</c:v>
                </c:pt>
                <c:pt idx="6078">
                  <c:v>37831</c:v>
                </c:pt>
                <c:pt idx="6079">
                  <c:v>37832</c:v>
                </c:pt>
                <c:pt idx="6080">
                  <c:v>37833</c:v>
                </c:pt>
                <c:pt idx="6081">
                  <c:v>37834</c:v>
                </c:pt>
                <c:pt idx="6082">
                  <c:v>37837</c:v>
                </c:pt>
                <c:pt idx="6083">
                  <c:v>37838</c:v>
                </c:pt>
                <c:pt idx="6084">
                  <c:v>37839</c:v>
                </c:pt>
                <c:pt idx="6085">
                  <c:v>37840</c:v>
                </c:pt>
                <c:pt idx="6086">
                  <c:v>37841</c:v>
                </c:pt>
                <c:pt idx="6087">
                  <c:v>37844</c:v>
                </c:pt>
                <c:pt idx="6088">
                  <c:v>37845</c:v>
                </c:pt>
                <c:pt idx="6089">
                  <c:v>37846</c:v>
                </c:pt>
                <c:pt idx="6090">
                  <c:v>37847</c:v>
                </c:pt>
                <c:pt idx="6091">
                  <c:v>37848</c:v>
                </c:pt>
                <c:pt idx="6092">
                  <c:v>37851</c:v>
                </c:pt>
                <c:pt idx="6093">
                  <c:v>37852</c:v>
                </c:pt>
                <c:pt idx="6094">
                  <c:v>37853</c:v>
                </c:pt>
                <c:pt idx="6095">
                  <c:v>37854</c:v>
                </c:pt>
                <c:pt idx="6096">
                  <c:v>37855</c:v>
                </c:pt>
                <c:pt idx="6097">
                  <c:v>37858</c:v>
                </c:pt>
                <c:pt idx="6098">
                  <c:v>37859</c:v>
                </c:pt>
                <c:pt idx="6099">
                  <c:v>37860</c:v>
                </c:pt>
                <c:pt idx="6100">
                  <c:v>37861</c:v>
                </c:pt>
                <c:pt idx="6101">
                  <c:v>37862</c:v>
                </c:pt>
                <c:pt idx="6102">
                  <c:v>37866</c:v>
                </c:pt>
                <c:pt idx="6103">
                  <c:v>37867</c:v>
                </c:pt>
                <c:pt idx="6104">
                  <c:v>37868</c:v>
                </c:pt>
                <c:pt idx="6105">
                  <c:v>37869</c:v>
                </c:pt>
                <c:pt idx="6106">
                  <c:v>37872</c:v>
                </c:pt>
                <c:pt idx="6107">
                  <c:v>37873</c:v>
                </c:pt>
                <c:pt idx="6108">
                  <c:v>37874</c:v>
                </c:pt>
                <c:pt idx="6109">
                  <c:v>37875</c:v>
                </c:pt>
                <c:pt idx="6110">
                  <c:v>37876</c:v>
                </c:pt>
                <c:pt idx="6111">
                  <c:v>37879</c:v>
                </c:pt>
                <c:pt idx="6112">
                  <c:v>37880</c:v>
                </c:pt>
                <c:pt idx="6113">
                  <c:v>37881</c:v>
                </c:pt>
                <c:pt idx="6114">
                  <c:v>37882</c:v>
                </c:pt>
                <c:pt idx="6115">
                  <c:v>37883</c:v>
                </c:pt>
                <c:pt idx="6116">
                  <c:v>37886</c:v>
                </c:pt>
                <c:pt idx="6117">
                  <c:v>37887</c:v>
                </c:pt>
                <c:pt idx="6118">
                  <c:v>37888</c:v>
                </c:pt>
                <c:pt idx="6119">
                  <c:v>37889</c:v>
                </c:pt>
                <c:pt idx="6120">
                  <c:v>37890</c:v>
                </c:pt>
                <c:pt idx="6121">
                  <c:v>37893</c:v>
                </c:pt>
                <c:pt idx="6122">
                  <c:v>37894</c:v>
                </c:pt>
                <c:pt idx="6123">
                  <c:v>37895</c:v>
                </c:pt>
                <c:pt idx="6124">
                  <c:v>37896</c:v>
                </c:pt>
                <c:pt idx="6125">
                  <c:v>37897</c:v>
                </c:pt>
                <c:pt idx="6126">
                  <c:v>37900</c:v>
                </c:pt>
                <c:pt idx="6127">
                  <c:v>37901</c:v>
                </c:pt>
                <c:pt idx="6128">
                  <c:v>37902</c:v>
                </c:pt>
                <c:pt idx="6129">
                  <c:v>37903</c:v>
                </c:pt>
                <c:pt idx="6130">
                  <c:v>37904</c:v>
                </c:pt>
                <c:pt idx="6131">
                  <c:v>37907</c:v>
                </c:pt>
                <c:pt idx="6132">
                  <c:v>37908</c:v>
                </c:pt>
                <c:pt idx="6133">
                  <c:v>37909</c:v>
                </c:pt>
                <c:pt idx="6134">
                  <c:v>37910</c:v>
                </c:pt>
                <c:pt idx="6135">
                  <c:v>37911</c:v>
                </c:pt>
                <c:pt idx="6136">
                  <c:v>37914</c:v>
                </c:pt>
                <c:pt idx="6137">
                  <c:v>37915</c:v>
                </c:pt>
                <c:pt idx="6138">
                  <c:v>37916</c:v>
                </c:pt>
                <c:pt idx="6139">
                  <c:v>37917</c:v>
                </c:pt>
                <c:pt idx="6140">
                  <c:v>37918</c:v>
                </c:pt>
                <c:pt idx="6141">
                  <c:v>37921</c:v>
                </c:pt>
                <c:pt idx="6142">
                  <c:v>37922</c:v>
                </c:pt>
                <c:pt idx="6143">
                  <c:v>37923</c:v>
                </c:pt>
                <c:pt idx="6144">
                  <c:v>37924</c:v>
                </c:pt>
                <c:pt idx="6145">
                  <c:v>37925</c:v>
                </c:pt>
                <c:pt idx="6146">
                  <c:v>37928</c:v>
                </c:pt>
                <c:pt idx="6147">
                  <c:v>37929</c:v>
                </c:pt>
                <c:pt idx="6148">
                  <c:v>37930</c:v>
                </c:pt>
                <c:pt idx="6149">
                  <c:v>37931</c:v>
                </c:pt>
                <c:pt idx="6150">
                  <c:v>37932</c:v>
                </c:pt>
                <c:pt idx="6151">
                  <c:v>37935</c:v>
                </c:pt>
                <c:pt idx="6152">
                  <c:v>37936</c:v>
                </c:pt>
                <c:pt idx="6153">
                  <c:v>37937</c:v>
                </c:pt>
                <c:pt idx="6154">
                  <c:v>37938</c:v>
                </c:pt>
                <c:pt idx="6155">
                  <c:v>37939</c:v>
                </c:pt>
                <c:pt idx="6156">
                  <c:v>37942</c:v>
                </c:pt>
                <c:pt idx="6157">
                  <c:v>37943</c:v>
                </c:pt>
                <c:pt idx="6158">
                  <c:v>37944</c:v>
                </c:pt>
                <c:pt idx="6159">
                  <c:v>37945</c:v>
                </c:pt>
                <c:pt idx="6160">
                  <c:v>37946</c:v>
                </c:pt>
                <c:pt idx="6161">
                  <c:v>37949</c:v>
                </c:pt>
                <c:pt idx="6162">
                  <c:v>37950</c:v>
                </c:pt>
                <c:pt idx="6163">
                  <c:v>37951</c:v>
                </c:pt>
                <c:pt idx="6164">
                  <c:v>37953</c:v>
                </c:pt>
                <c:pt idx="6165">
                  <c:v>37956</c:v>
                </c:pt>
                <c:pt idx="6166">
                  <c:v>37957</c:v>
                </c:pt>
                <c:pt idx="6167">
                  <c:v>37958</c:v>
                </c:pt>
                <c:pt idx="6168">
                  <c:v>37959</c:v>
                </c:pt>
                <c:pt idx="6169">
                  <c:v>37960</c:v>
                </c:pt>
                <c:pt idx="6170">
                  <c:v>37963</c:v>
                </c:pt>
                <c:pt idx="6171">
                  <c:v>37964</c:v>
                </c:pt>
                <c:pt idx="6172">
                  <c:v>37965</c:v>
                </c:pt>
                <c:pt idx="6173">
                  <c:v>37966</c:v>
                </c:pt>
                <c:pt idx="6174">
                  <c:v>37967</c:v>
                </c:pt>
                <c:pt idx="6175">
                  <c:v>37970</c:v>
                </c:pt>
                <c:pt idx="6176">
                  <c:v>37971</c:v>
                </c:pt>
                <c:pt idx="6177">
                  <c:v>37972</c:v>
                </c:pt>
                <c:pt idx="6178">
                  <c:v>37973</c:v>
                </c:pt>
                <c:pt idx="6179">
                  <c:v>37974</c:v>
                </c:pt>
                <c:pt idx="6180">
                  <c:v>37977</c:v>
                </c:pt>
                <c:pt idx="6181">
                  <c:v>37978</c:v>
                </c:pt>
                <c:pt idx="6182">
                  <c:v>37979</c:v>
                </c:pt>
                <c:pt idx="6183">
                  <c:v>37981</c:v>
                </c:pt>
                <c:pt idx="6184">
                  <c:v>37984</c:v>
                </c:pt>
                <c:pt idx="6185">
                  <c:v>37985</c:v>
                </c:pt>
                <c:pt idx="6186">
                  <c:v>37986</c:v>
                </c:pt>
                <c:pt idx="6187">
                  <c:v>37988</c:v>
                </c:pt>
                <c:pt idx="6188">
                  <c:v>37991</c:v>
                </c:pt>
                <c:pt idx="6189">
                  <c:v>37992</c:v>
                </c:pt>
                <c:pt idx="6190">
                  <c:v>37993</c:v>
                </c:pt>
                <c:pt idx="6191">
                  <c:v>37994</c:v>
                </c:pt>
                <c:pt idx="6192">
                  <c:v>37995</c:v>
                </c:pt>
                <c:pt idx="6193">
                  <c:v>37998</c:v>
                </c:pt>
                <c:pt idx="6194">
                  <c:v>37999</c:v>
                </c:pt>
                <c:pt idx="6195">
                  <c:v>38000</c:v>
                </c:pt>
                <c:pt idx="6196">
                  <c:v>38001</c:v>
                </c:pt>
                <c:pt idx="6197">
                  <c:v>38002</c:v>
                </c:pt>
                <c:pt idx="6198">
                  <c:v>38006</c:v>
                </c:pt>
                <c:pt idx="6199">
                  <c:v>38007</c:v>
                </c:pt>
                <c:pt idx="6200">
                  <c:v>38008</c:v>
                </c:pt>
                <c:pt idx="6201">
                  <c:v>38009</c:v>
                </c:pt>
                <c:pt idx="6202">
                  <c:v>38012</c:v>
                </c:pt>
                <c:pt idx="6203">
                  <c:v>38013</c:v>
                </c:pt>
                <c:pt idx="6204">
                  <c:v>38014</c:v>
                </c:pt>
                <c:pt idx="6205">
                  <c:v>38015</c:v>
                </c:pt>
                <c:pt idx="6206">
                  <c:v>38016</c:v>
                </c:pt>
                <c:pt idx="6207">
                  <c:v>38019</c:v>
                </c:pt>
                <c:pt idx="6208">
                  <c:v>38020</c:v>
                </c:pt>
                <c:pt idx="6209">
                  <c:v>38021</c:v>
                </c:pt>
                <c:pt idx="6210">
                  <c:v>38022</c:v>
                </c:pt>
                <c:pt idx="6211">
                  <c:v>38023</c:v>
                </c:pt>
                <c:pt idx="6212">
                  <c:v>38026</c:v>
                </c:pt>
                <c:pt idx="6213">
                  <c:v>38027</c:v>
                </c:pt>
                <c:pt idx="6214">
                  <c:v>38028</c:v>
                </c:pt>
                <c:pt idx="6215">
                  <c:v>38029</c:v>
                </c:pt>
                <c:pt idx="6216">
                  <c:v>38030</c:v>
                </c:pt>
                <c:pt idx="6217">
                  <c:v>38034</c:v>
                </c:pt>
                <c:pt idx="6218">
                  <c:v>38035</c:v>
                </c:pt>
                <c:pt idx="6219">
                  <c:v>38036</c:v>
                </c:pt>
                <c:pt idx="6220">
                  <c:v>38037</c:v>
                </c:pt>
                <c:pt idx="6221">
                  <c:v>38040</c:v>
                </c:pt>
                <c:pt idx="6222">
                  <c:v>38041</c:v>
                </c:pt>
                <c:pt idx="6223">
                  <c:v>38042</c:v>
                </c:pt>
                <c:pt idx="6224">
                  <c:v>38043</c:v>
                </c:pt>
                <c:pt idx="6225">
                  <c:v>38044</c:v>
                </c:pt>
                <c:pt idx="6226">
                  <c:v>38047</c:v>
                </c:pt>
                <c:pt idx="6227">
                  <c:v>38048</c:v>
                </c:pt>
                <c:pt idx="6228">
                  <c:v>38049</c:v>
                </c:pt>
                <c:pt idx="6229">
                  <c:v>38050</c:v>
                </c:pt>
                <c:pt idx="6230">
                  <c:v>38051</c:v>
                </c:pt>
                <c:pt idx="6231">
                  <c:v>38054</c:v>
                </c:pt>
                <c:pt idx="6232">
                  <c:v>38055</c:v>
                </c:pt>
                <c:pt idx="6233">
                  <c:v>38056</c:v>
                </c:pt>
                <c:pt idx="6234">
                  <c:v>38057</c:v>
                </c:pt>
                <c:pt idx="6235">
                  <c:v>38058</c:v>
                </c:pt>
                <c:pt idx="6236">
                  <c:v>38061</c:v>
                </c:pt>
                <c:pt idx="6237">
                  <c:v>38062</c:v>
                </c:pt>
                <c:pt idx="6238">
                  <c:v>38063</c:v>
                </c:pt>
                <c:pt idx="6239">
                  <c:v>38064</c:v>
                </c:pt>
                <c:pt idx="6240">
                  <c:v>38065</c:v>
                </c:pt>
                <c:pt idx="6241">
                  <c:v>38068</c:v>
                </c:pt>
                <c:pt idx="6242">
                  <c:v>38069</c:v>
                </c:pt>
                <c:pt idx="6243">
                  <c:v>38070</c:v>
                </c:pt>
                <c:pt idx="6244">
                  <c:v>38071</c:v>
                </c:pt>
                <c:pt idx="6245">
                  <c:v>38072</c:v>
                </c:pt>
                <c:pt idx="6246">
                  <c:v>38075</c:v>
                </c:pt>
                <c:pt idx="6247">
                  <c:v>38076</c:v>
                </c:pt>
                <c:pt idx="6248">
                  <c:v>38077</c:v>
                </c:pt>
                <c:pt idx="6249">
                  <c:v>38078</c:v>
                </c:pt>
                <c:pt idx="6250">
                  <c:v>38079</c:v>
                </c:pt>
                <c:pt idx="6251">
                  <c:v>38082</c:v>
                </c:pt>
                <c:pt idx="6252">
                  <c:v>38083</c:v>
                </c:pt>
                <c:pt idx="6253">
                  <c:v>38084</c:v>
                </c:pt>
                <c:pt idx="6254">
                  <c:v>38085</c:v>
                </c:pt>
                <c:pt idx="6255">
                  <c:v>38089</c:v>
                </c:pt>
                <c:pt idx="6256">
                  <c:v>38090</c:v>
                </c:pt>
                <c:pt idx="6257">
                  <c:v>38091</c:v>
                </c:pt>
                <c:pt idx="6258">
                  <c:v>38092</c:v>
                </c:pt>
                <c:pt idx="6259">
                  <c:v>38093</c:v>
                </c:pt>
                <c:pt idx="6260">
                  <c:v>38096</c:v>
                </c:pt>
                <c:pt idx="6261">
                  <c:v>38097</c:v>
                </c:pt>
                <c:pt idx="6262">
                  <c:v>38098</c:v>
                </c:pt>
                <c:pt idx="6263">
                  <c:v>38099</c:v>
                </c:pt>
                <c:pt idx="6264">
                  <c:v>38100</c:v>
                </c:pt>
                <c:pt idx="6265">
                  <c:v>38103</c:v>
                </c:pt>
                <c:pt idx="6266">
                  <c:v>38104</c:v>
                </c:pt>
                <c:pt idx="6267">
                  <c:v>38105</c:v>
                </c:pt>
                <c:pt idx="6268">
                  <c:v>38106</c:v>
                </c:pt>
                <c:pt idx="6269">
                  <c:v>38107</c:v>
                </c:pt>
                <c:pt idx="6270">
                  <c:v>38110</c:v>
                </c:pt>
                <c:pt idx="6271">
                  <c:v>38111</c:v>
                </c:pt>
                <c:pt idx="6272">
                  <c:v>38112</c:v>
                </c:pt>
                <c:pt idx="6273">
                  <c:v>38113</c:v>
                </c:pt>
                <c:pt idx="6274">
                  <c:v>38114</c:v>
                </c:pt>
                <c:pt idx="6275">
                  <c:v>38117</c:v>
                </c:pt>
                <c:pt idx="6276">
                  <c:v>38118</c:v>
                </c:pt>
                <c:pt idx="6277">
                  <c:v>38119</c:v>
                </c:pt>
                <c:pt idx="6278">
                  <c:v>38120</c:v>
                </c:pt>
                <c:pt idx="6279">
                  <c:v>38121</c:v>
                </c:pt>
                <c:pt idx="6280">
                  <c:v>38124</c:v>
                </c:pt>
                <c:pt idx="6281">
                  <c:v>38125</c:v>
                </c:pt>
                <c:pt idx="6282">
                  <c:v>38126</c:v>
                </c:pt>
                <c:pt idx="6283">
                  <c:v>38127</c:v>
                </c:pt>
                <c:pt idx="6284">
                  <c:v>38128</c:v>
                </c:pt>
                <c:pt idx="6285">
                  <c:v>38131</c:v>
                </c:pt>
                <c:pt idx="6286">
                  <c:v>38132</c:v>
                </c:pt>
                <c:pt idx="6287">
                  <c:v>38133</c:v>
                </c:pt>
                <c:pt idx="6288">
                  <c:v>38134</c:v>
                </c:pt>
                <c:pt idx="6289">
                  <c:v>38135</c:v>
                </c:pt>
                <c:pt idx="6290">
                  <c:v>38139</c:v>
                </c:pt>
                <c:pt idx="6291">
                  <c:v>38140</c:v>
                </c:pt>
                <c:pt idx="6292">
                  <c:v>38141</c:v>
                </c:pt>
                <c:pt idx="6293">
                  <c:v>38142</c:v>
                </c:pt>
                <c:pt idx="6294">
                  <c:v>38145</c:v>
                </c:pt>
                <c:pt idx="6295">
                  <c:v>38146</c:v>
                </c:pt>
                <c:pt idx="6296">
                  <c:v>38147</c:v>
                </c:pt>
                <c:pt idx="6297">
                  <c:v>38148</c:v>
                </c:pt>
                <c:pt idx="6298">
                  <c:v>38152</c:v>
                </c:pt>
                <c:pt idx="6299">
                  <c:v>38153</c:v>
                </c:pt>
                <c:pt idx="6300">
                  <c:v>38154</c:v>
                </c:pt>
                <c:pt idx="6301">
                  <c:v>38155</c:v>
                </c:pt>
                <c:pt idx="6302">
                  <c:v>38156</c:v>
                </c:pt>
                <c:pt idx="6303">
                  <c:v>38159</c:v>
                </c:pt>
                <c:pt idx="6304">
                  <c:v>38160</c:v>
                </c:pt>
                <c:pt idx="6305">
                  <c:v>38161</c:v>
                </c:pt>
                <c:pt idx="6306">
                  <c:v>38162</c:v>
                </c:pt>
                <c:pt idx="6307">
                  <c:v>38163</c:v>
                </c:pt>
                <c:pt idx="6308">
                  <c:v>38166</c:v>
                </c:pt>
                <c:pt idx="6309">
                  <c:v>38167</c:v>
                </c:pt>
                <c:pt idx="6310">
                  <c:v>38168</c:v>
                </c:pt>
                <c:pt idx="6311">
                  <c:v>38169</c:v>
                </c:pt>
                <c:pt idx="6312">
                  <c:v>38170</c:v>
                </c:pt>
                <c:pt idx="6313">
                  <c:v>38174</c:v>
                </c:pt>
                <c:pt idx="6314">
                  <c:v>38175</c:v>
                </c:pt>
                <c:pt idx="6315">
                  <c:v>38176</c:v>
                </c:pt>
                <c:pt idx="6316">
                  <c:v>38177</c:v>
                </c:pt>
                <c:pt idx="6317">
                  <c:v>38180</c:v>
                </c:pt>
                <c:pt idx="6318">
                  <c:v>38181</c:v>
                </c:pt>
                <c:pt idx="6319">
                  <c:v>38182</c:v>
                </c:pt>
                <c:pt idx="6320">
                  <c:v>38183</c:v>
                </c:pt>
                <c:pt idx="6321">
                  <c:v>38184</c:v>
                </c:pt>
                <c:pt idx="6322">
                  <c:v>38187</c:v>
                </c:pt>
                <c:pt idx="6323">
                  <c:v>38188</c:v>
                </c:pt>
                <c:pt idx="6324">
                  <c:v>38189</c:v>
                </c:pt>
                <c:pt idx="6325">
                  <c:v>38190</c:v>
                </c:pt>
                <c:pt idx="6326">
                  <c:v>38191</c:v>
                </c:pt>
                <c:pt idx="6327">
                  <c:v>38194</c:v>
                </c:pt>
                <c:pt idx="6328">
                  <c:v>38195</c:v>
                </c:pt>
                <c:pt idx="6329">
                  <c:v>38196</c:v>
                </c:pt>
                <c:pt idx="6330">
                  <c:v>38197</c:v>
                </c:pt>
                <c:pt idx="6331">
                  <c:v>38198</c:v>
                </c:pt>
                <c:pt idx="6332">
                  <c:v>38201</c:v>
                </c:pt>
                <c:pt idx="6333">
                  <c:v>38202</c:v>
                </c:pt>
                <c:pt idx="6334">
                  <c:v>38203</c:v>
                </c:pt>
                <c:pt idx="6335">
                  <c:v>38204</c:v>
                </c:pt>
                <c:pt idx="6336">
                  <c:v>38205</c:v>
                </c:pt>
                <c:pt idx="6337">
                  <c:v>38208</c:v>
                </c:pt>
                <c:pt idx="6338">
                  <c:v>38209</c:v>
                </c:pt>
                <c:pt idx="6339">
                  <c:v>38210</c:v>
                </c:pt>
                <c:pt idx="6340">
                  <c:v>38211</c:v>
                </c:pt>
                <c:pt idx="6341">
                  <c:v>38212</c:v>
                </c:pt>
                <c:pt idx="6342">
                  <c:v>38215</c:v>
                </c:pt>
                <c:pt idx="6343">
                  <c:v>38216</c:v>
                </c:pt>
                <c:pt idx="6344">
                  <c:v>38217</c:v>
                </c:pt>
                <c:pt idx="6345">
                  <c:v>38218</c:v>
                </c:pt>
                <c:pt idx="6346">
                  <c:v>38219</c:v>
                </c:pt>
                <c:pt idx="6347">
                  <c:v>38222</c:v>
                </c:pt>
                <c:pt idx="6348">
                  <c:v>38223</c:v>
                </c:pt>
                <c:pt idx="6349">
                  <c:v>38224</c:v>
                </c:pt>
                <c:pt idx="6350">
                  <c:v>38225</c:v>
                </c:pt>
                <c:pt idx="6351">
                  <c:v>38226</c:v>
                </c:pt>
                <c:pt idx="6352">
                  <c:v>38229</c:v>
                </c:pt>
                <c:pt idx="6353">
                  <c:v>38230</c:v>
                </c:pt>
                <c:pt idx="6354">
                  <c:v>38231</c:v>
                </c:pt>
                <c:pt idx="6355">
                  <c:v>38232</c:v>
                </c:pt>
                <c:pt idx="6356">
                  <c:v>38233</c:v>
                </c:pt>
                <c:pt idx="6357">
                  <c:v>38237</c:v>
                </c:pt>
                <c:pt idx="6358">
                  <c:v>38238</c:v>
                </c:pt>
                <c:pt idx="6359">
                  <c:v>38239</c:v>
                </c:pt>
                <c:pt idx="6360">
                  <c:v>38240</c:v>
                </c:pt>
                <c:pt idx="6361">
                  <c:v>38243</c:v>
                </c:pt>
                <c:pt idx="6362">
                  <c:v>38244</c:v>
                </c:pt>
                <c:pt idx="6363">
                  <c:v>38245</c:v>
                </c:pt>
                <c:pt idx="6364">
                  <c:v>38246</c:v>
                </c:pt>
                <c:pt idx="6365">
                  <c:v>38247</c:v>
                </c:pt>
                <c:pt idx="6366">
                  <c:v>38250</c:v>
                </c:pt>
                <c:pt idx="6367">
                  <c:v>38251</c:v>
                </c:pt>
                <c:pt idx="6368">
                  <c:v>38252</c:v>
                </c:pt>
                <c:pt idx="6369">
                  <c:v>38253</c:v>
                </c:pt>
                <c:pt idx="6370">
                  <c:v>38254</c:v>
                </c:pt>
                <c:pt idx="6371">
                  <c:v>38257</c:v>
                </c:pt>
                <c:pt idx="6372">
                  <c:v>38258</c:v>
                </c:pt>
                <c:pt idx="6373">
                  <c:v>38259</c:v>
                </c:pt>
                <c:pt idx="6374">
                  <c:v>38260</c:v>
                </c:pt>
                <c:pt idx="6375">
                  <c:v>38261</c:v>
                </c:pt>
                <c:pt idx="6376">
                  <c:v>38264</c:v>
                </c:pt>
                <c:pt idx="6377">
                  <c:v>38265</c:v>
                </c:pt>
                <c:pt idx="6378">
                  <c:v>38266</c:v>
                </c:pt>
                <c:pt idx="6379">
                  <c:v>38267</c:v>
                </c:pt>
                <c:pt idx="6380">
                  <c:v>38268</c:v>
                </c:pt>
                <c:pt idx="6381">
                  <c:v>38271</c:v>
                </c:pt>
                <c:pt idx="6382">
                  <c:v>38272</c:v>
                </c:pt>
                <c:pt idx="6383">
                  <c:v>38273</c:v>
                </c:pt>
                <c:pt idx="6384">
                  <c:v>38274</c:v>
                </c:pt>
                <c:pt idx="6385">
                  <c:v>38275</c:v>
                </c:pt>
                <c:pt idx="6386">
                  <c:v>38278</c:v>
                </c:pt>
                <c:pt idx="6387">
                  <c:v>38279</c:v>
                </c:pt>
                <c:pt idx="6388">
                  <c:v>38280</c:v>
                </c:pt>
                <c:pt idx="6389">
                  <c:v>38281</c:v>
                </c:pt>
                <c:pt idx="6390">
                  <c:v>38282</c:v>
                </c:pt>
                <c:pt idx="6391">
                  <c:v>38285</c:v>
                </c:pt>
                <c:pt idx="6392">
                  <c:v>38286</c:v>
                </c:pt>
                <c:pt idx="6393">
                  <c:v>38287</c:v>
                </c:pt>
                <c:pt idx="6394">
                  <c:v>38288</c:v>
                </c:pt>
                <c:pt idx="6395">
                  <c:v>38289</c:v>
                </c:pt>
                <c:pt idx="6396">
                  <c:v>38292</c:v>
                </c:pt>
                <c:pt idx="6397">
                  <c:v>38293</c:v>
                </c:pt>
                <c:pt idx="6398">
                  <c:v>38294</c:v>
                </c:pt>
                <c:pt idx="6399">
                  <c:v>38295</c:v>
                </c:pt>
                <c:pt idx="6400">
                  <c:v>38296</c:v>
                </c:pt>
                <c:pt idx="6401">
                  <c:v>38299</c:v>
                </c:pt>
                <c:pt idx="6402">
                  <c:v>38300</c:v>
                </c:pt>
                <c:pt idx="6403">
                  <c:v>38301</c:v>
                </c:pt>
                <c:pt idx="6404">
                  <c:v>38302</c:v>
                </c:pt>
                <c:pt idx="6405">
                  <c:v>38303</c:v>
                </c:pt>
                <c:pt idx="6406">
                  <c:v>38306</c:v>
                </c:pt>
                <c:pt idx="6407">
                  <c:v>38307</c:v>
                </c:pt>
                <c:pt idx="6408">
                  <c:v>38308</c:v>
                </c:pt>
                <c:pt idx="6409">
                  <c:v>38309</c:v>
                </c:pt>
                <c:pt idx="6410">
                  <c:v>38310</c:v>
                </c:pt>
                <c:pt idx="6411">
                  <c:v>38313</c:v>
                </c:pt>
                <c:pt idx="6412">
                  <c:v>38314</c:v>
                </c:pt>
                <c:pt idx="6413">
                  <c:v>38315</c:v>
                </c:pt>
                <c:pt idx="6414">
                  <c:v>38317</c:v>
                </c:pt>
                <c:pt idx="6415">
                  <c:v>38320</c:v>
                </c:pt>
                <c:pt idx="6416">
                  <c:v>38321</c:v>
                </c:pt>
                <c:pt idx="6417">
                  <c:v>38322</c:v>
                </c:pt>
                <c:pt idx="6418">
                  <c:v>38323</c:v>
                </c:pt>
                <c:pt idx="6419">
                  <c:v>38324</c:v>
                </c:pt>
                <c:pt idx="6420">
                  <c:v>38327</c:v>
                </c:pt>
                <c:pt idx="6421">
                  <c:v>38328</c:v>
                </c:pt>
                <c:pt idx="6422">
                  <c:v>38329</c:v>
                </c:pt>
                <c:pt idx="6423">
                  <c:v>38330</c:v>
                </c:pt>
                <c:pt idx="6424">
                  <c:v>38331</c:v>
                </c:pt>
                <c:pt idx="6425">
                  <c:v>38334</c:v>
                </c:pt>
                <c:pt idx="6426">
                  <c:v>38335</c:v>
                </c:pt>
                <c:pt idx="6427">
                  <c:v>38336</c:v>
                </c:pt>
                <c:pt idx="6428">
                  <c:v>38337</c:v>
                </c:pt>
                <c:pt idx="6429">
                  <c:v>38338</c:v>
                </c:pt>
                <c:pt idx="6430">
                  <c:v>38341</c:v>
                </c:pt>
                <c:pt idx="6431">
                  <c:v>38342</c:v>
                </c:pt>
                <c:pt idx="6432">
                  <c:v>38343</c:v>
                </c:pt>
                <c:pt idx="6433">
                  <c:v>38344</c:v>
                </c:pt>
                <c:pt idx="6434">
                  <c:v>38348</c:v>
                </c:pt>
                <c:pt idx="6435">
                  <c:v>38349</c:v>
                </c:pt>
                <c:pt idx="6436">
                  <c:v>38350</c:v>
                </c:pt>
                <c:pt idx="6437">
                  <c:v>38351</c:v>
                </c:pt>
                <c:pt idx="6438">
                  <c:v>38352</c:v>
                </c:pt>
                <c:pt idx="6439">
                  <c:v>38355</c:v>
                </c:pt>
                <c:pt idx="6440">
                  <c:v>38356</c:v>
                </c:pt>
                <c:pt idx="6441">
                  <c:v>38357</c:v>
                </c:pt>
                <c:pt idx="6442">
                  <c:v>38358</c:v>
                </c:pt>
                <c:pt idx="6443">
                  <c:v>38359</c:v>
                </c:pt>
                <c:pt idx="6444">
                  <c:v>38362</c:v>
                </c:pt>
                <c:pt idx="6445">
                  <c:v>38363</c:v>
                </c:pt>
                <c:pt idx="6446">
                  <c:v>38364</c:v>
                </c:pt>
                <c:pt idx="6447">
                  <c:v>38365</c:v>
                </c:pt>
                <c:pt idx="6448">
                  <c:v>38366</c:v>
                </c:pt>
                <c:pt idx="6449">
                  <c:v>38370</c:v>
                </c:pt>
                <c:pt idx="6450">
                  <c:v>38371</c:v>
                </c:pt>
                <c:pt idx="6451">
                  <c:v>38372</c:v>
                </c:pt>
                <c:pt idx="6452">
                  <c:v>38373</c:v>
                </c:pt>
                <c:pt idx="6453">
                  <c:v>38376</c:v>
                </c:pt>
                <c:pt idx="6454">
                  <c:v>38377</c:v>
                </c:pt>
                <c:pt idx="6455">
                  <c:v>38378</c:v>
                </c:pt>
                <c:pt idx="6456">
                  <c:v>38379</c:v>
                </c:pt>
                <c:pt idx="6457">
                  <c:v>38380</c:v>
                </c:pt>
                <c:pt idx="6458">
                  <c:v>38383</c:v>
                </c:pt>
                <c:pt idx="6459">
                  <c:v>38384</c:v>
                </c:pt>
                <c:pt idx="6460">
                  <c:v>38385</c:v>
                </c:pt>
                <c:pt idx="6461">
                  <c:v>38386</c:v>
                </c:pt>
                <c:pt idx="6462">
                  <c:v>38387</c:v>
                </c:pt>
                <c:pt idx="6463">
                  <c:v>38390</c:v>
                </c:pt>
                <c:pt idx="6464">
                  <c:v>38391</c:v>
                </c:pt>
                <c:pt idx="6465">
                  <c:v>38392</c:v>
                </c:pt>
                <c:pt idx="6466">
                  <c:v>38393</c:v>
                </c:pt>
                <c:pt idx="6467">
                  <c:v>38394</c:v>
                </c:pt>
                <c:pt idx="6468">
                  <c:v>38397</c:v>
                </c:pt>
                <c:pt idx="6469">
                  <c:v>38398</c:v>
                </c:pt>
                <c:pt idx="6470">
                  <c:v>38399</c:v>
                </c:pt>
                <c:pt idx="6471">
                  <c:v>38400</c:v>
                </c:pt>
                <c:pt idx="6472">
                  <c:v>38401</c:v>
                </c:pt>
                <c:pt idx="6473">
                  <c:v>38405</c:v>
                </c:pt>
                <c:pt idx="6474">
                  <c:v>38406</c:v>
                </c:pt>
                <c:pt idx="6475">
                  <c:v>38407</c:v>
                </c:pt>
                <c:pt idx="6476">
                  <c:v>38408</c:v>
                </c:pt>
                <c:pt idx="6477">
                  <c:v>38411</c:v>
                </c:pt>
                <c:pt idx="6478">
                  <c:v>38412</c:v>
                </c:pt>
                <c:pt idx="6479">
                  <c:v>38413</c:v>
                </c:pt>
                <c:pt idx="6480">
                  <c:v>38414</c:v>
                </c:pt>
                <c:pt idx="6481">
                  <c:v>38415</c:v>
                </c:pt>
                <c:pt idx="6482">
                  <c:v>38418</c:v>
                </c:pt>
                <c:pt idx="6483">
                  <c:v>38419</c:v>
                </c:pt>
                <c:pt idx="6484">
                  <c:v>38420</c:v>
                </c:pt>
                <c:pt idx="6485">
                  <c:v>38421</c:v>
                </c:pt>
                <c:pt idx="6486">
                  <c:v>38422</c:v>
                </c:pt>
                <c:pt idx="6487">
                  <c:v>38425</c:v>
                </c:pt>
                <c:pt idx="6488">
                  <c:v>38426</c:v>
                </c:pt>
                <c:pt idx="6489">
                  <c:v>38427</c:v>
                </c:pt>
                <c:pt idx="6490">
                  <c:v>38428</c:v>
                </c:pt>
                <c:pt idx="6491">
                  <c:v>38429</c:v>
                </c:pt>
                <c:pt idx="6492">
                  <c:v>38432</c:v>
                </c:pt>
                <c:pt idx="6493">
                  <c:v>38433</c:v>
                </c:pt>
                <c:pt idx="6494">
                  <c:v>38434</c:v>
                </c:pt>
                <c:pt idx="6495">
                  <c:v>38435</c:v>
                </c:pt>
                <c:pt idx="6496">
                  <c:v>38439</c:v>
                </c:pt>
                <c:pt idx="6497">
                  <c:v>38440</c:v>
                </c:pt>
                <c:pt idx="6498">
                  <c:v>38441</c:v>
                </c:pt>
                <c:pt idx="6499">
                  <c:v>38442</c:v>
                </c:pt>
                <c:pt idx="6500">
                  <c:v>38443</c:v>
                </c:pt>
                <c:pt idx="6501">
                  <c:v>38446</c:v>
                </c:pt>
                <c:pt idx="6502">
                  <c:v>38447</c:v>
                </c:pt>
                <c:pt idx="6503">
                  <c:v>38448</c:v>
                </c:pt>
                <c:pt idx="6504">
                  <c:v>38449</c:v>
                </c:pt>
                <c:pt idx="6505">
                  <c:v>38450</c:v>
                </c:pt>
                <c:pt idx="6506">
                  <c:v>38453</c:v>
                </c:pt>
                <c:pt idx="6507">
                  <c:v>38454</c:v>
                </c:pt>
                <c:pt idx="6508">
                  <c:v>38455</c:v>
                </c:pt>
                <c:pt idx="6509">
                  <c:v>38456</c:v>
                </c:pt>
                <c:pt idx="6510">
                  <c:v>38457</c:v>
                </c:pt>
                <c:pt idx="6511">
                  <c:v>38460</c:v>
                </c:pt>
                <c:pt idx="6512">
                  <c:v>38461</c:v>
                </c:pt>
                <c:pt idx="6513">
                  <c:v>38462</c:v>
                </c:pt>
                <c:pt idx="6514">
                  <c:v>38463</c:v>
                </c:pt>
                <c:pt idx="6515">
                  <c:v>38464</c:v>
                </c:pt>
                <c:pt idx="6516">
                  <c:v>38467</c:v>
                </c:pt>
                <c:pt idx="6517">
                  <c:v>38468</c:v>
                </c:pt>
                <c:pt idx="6518">
                  <c:v>38469</c:v>
                </c:pt>
                <c:pt idx="6519">
                  <c:v>38470</c:v>
                </c:pt>
                <c:pt idx="6520">
                  <c:v>38471</c:v>
                </c:pt>
                <c:pt idx="6521">
                  <c:v>38474</c:v>
                </c:pt>
                <c:pt idx="6522">
                  <c:v>38475</c:v>
                </c:pt>
                <c:pt idx="6523">
                  <c:v>38476</c:v>
                </c:pt>
                <c:pt idx="6524">
                  <c:v>38477</c:v>
                </c:pt>
                <c:pt idx="6525">
                  <c:v>38478</c:v>
                </c:pt>
                <c:pt idx="6526">
                  <c:v>38481</c:v>
                </c:pt>
                <c:pt idx="6527">
                  <c:v>38482</c:v>
                </c:pt>
                <c:pt idx="6528">
                  <c:v>38483</c:v>
                </c:pt>
                <c:pt idx="6529">
                  <c:v>38484</c:v>
                </c:pt>
                <c:pt idx="6530">
                  <c:v>38485</c:v>
                </c:pt>
                <c:pt idx="6531">
                  <c:v>38488</c:v>
                </c:pt>
                <c:pt idx="6532">
                  <c:v>38489</c:v>
                </c:pt>
                <c:pt idx="6533">
                  <c:v>38490</c:v>
                </c:pt>
                <c:pt idx="6534">
                  <c:v>38491</c:v>
                </c:pt>
                <c:pt idx="6535">
                  <c:v>38492</c:v>
                </c:pt>
                <c:pt idx="6536">
                  <c:v>38495</c:v>
                </c:pt>
                <c:pt idx="6537">
                  <c:v>38496</c:v>
                </c:pt>
                <c:pt idx="6538">
                  <c:v>38497</c:v>
                </c:pt>
                <c:pt idx="6539">
                  <c:v>38498</c:v>
                </c:pt>
                <c:pt idx="6540">
                  <c:v>38499</c:v>
                </c:pt>
                <c:pt idx="6541">
                  <c:v>38503</c:v>
                </c:pt>
                <c:pt idx="6542">
                  <c:v>38504</c:v>
                </c:pt>
                <c:pt idx="6543">
                  <c:v>38505</c:v>
                </c:pt>
                <c:pt idx="6544">
                  <c:v>38506</c:v>
                </c:pt>
                <c:pt idx="6545">
                  <c:v>38509</c:v>
                </c:pt>
                <c:pt idx="6546">
                  <c:v>38510</c:v>
                </c:pt>
                <c:pt idx="6547">
                  <c:v>38511</c:v>
                </c:pt>
                <c:pt idx="6548">
                  <c:v>38512</c:v>
                </c:pt>
                <c:pt idx="6549">
                  <c:v>38513</c:v>
                </c:pt>
                <c:pt idx="6550">
                  <c:v>38516</c:v>
                </c:pt>
                <c:pt idx="6551">
                  <c:v>38517</c:v>
                </c:pt>
                <c:pt idx="6552">
                  <c:v>38518</c:v>
                </c:pt>
                <c:pt idx="6553">
                  <c:v>38519</c:v>
                </c:pt>
                <c:pt idx="6554">
                  <c:v>38520</c:v>
                </c:pt>
                <c:pt idx="6555">
                  <c:v>38523</c:v>
                </c:pt>
                <c:pt idx="6556">
                  <c:v>38524</c:v>
                </c:pt>
                <c:pt idx="6557">
                  <c:v>38525</c:v>
                </c:pt>
                <c:pt idx="6558">
                  <c:v>38526</c:v>
                </c:pt>
                <c:pt idx="6559">
                  <c:v>38527</c:v>
                </c:pt>
                <c:pt idx="6560">
                  <c:v>38530</c:v>
                </c:pt>
                <c:pt idx="6561">
                  <c:v>38531</c:v>
                </c:pt>
                <c:pt idx="6562">
                  <c:v>38532</c:v>
                </c:pt>
                <c:pt idx="6563">
                  <c:v>38533</c:v>
                </c:pt>
                <c:pt idx="6564">
                  <c:v>38534</c:v>
                </c:pt>
                <c:pt idx="6565">
                  <c:v>38538</c:v>
                </c:pt>
                <c:pt idx="6566">
                  <c:v>38539</c:v>
                </c:pt>
                <c:pt idx="6567">
                  <c:v>38540</c:v>
                </c:pt>
                <c:pt idx="6568">
                  <c:v>38541</c:v>
                </c:pt>
                <c:pt idx="6569">
                  <c:v>38544</c:v>
                </c:pt>
                <c:pt idx="6570">
                  <c:v>38545</c:v>
                </c:pt>
                <c:pt idx="6571">
                  <c:v>38546</c:v>
                </c:pt>
                <c:pt idx="6572">
                  <c:v>38547</c:v>
                </c:pt>
                <c:pt idx="6573">
                  <c:v>38548</c:v>
                </c:pt>
                <c:pt idx="6574">
                  <c:v>38551</c:v>
                </c:pt>
                <c:pt idx="6575">
                  <c:v>38552</c:v>
                </c:pt>
                <c:pt idx="6576">
                  <c:v>38553</c:v>
                </c:pt>
                <c:pt idx="6577">
                  <c:v>38554</c:v>
                </c:pt>
                <c:pt idx="6578">
                  <c:v>38555</c:v>
                </c:pt>
                <c:pt idx="6579">
                  <c:v>38558</c:v>
                </c:pt>
                <c:pt idx="6580">
                  <c:v>38559</c:v>
                </c:pt>
                <c:pt idx="6581">
                  <c:v>38560</c:v>
                </c:pt>
                <c:pt idx="6582">
                  <c:v>38561</c:v>
                </c:pt>
                <c:pt idx="6583">
                  <c:v>38562</c:v>
                </c:pt>
                <c:pt idx="6584">
                  <c:v>38565</c:v>
                </c:pt>
                <c:pt idx="6585">
                  <c:v>38566</c:v>
                </c:pt>
                <c:pt idx="6586">
                  <c:v>38567</c:v>
                </c:pt>
                <c:pt idx="6587">
                  <c:v>38568</c:v>
                </c:pt>
                <c:pt idx="6588">
                  <c:v>38569</c:v>
                </c:pt>
                <c:pt idx="6589">
                  <c:v>38572</c:v>
                </c:pt>
                <c:pt idx="6590">
                  <c:v>38573</c:v>
                </c:pt>
                <c:pt idx="6591">
                  <c:v>38574</c:v>
                </c:pt>
                <c:pt idx="6592">
                  <c:v>38575</c:v>
                </c:pt>
                <c:pt idx="6593">
                  <c:v>38576</c:v>
                </c:pt>
                <c:pt idx="6594">
                  <c:v>38579</c:v>
                </c:pt>
                <c:pt idx="6595">
                  <c:v>38580</c:v>
                </c:pt>
                <c:pt idx="6596">
                  <c:v>38581</c:v>
                </c:pt>
                <c:pt idx="6597">
                  <c:v>38582</c:v>
                </c:pt>
                <c:pt idx="6598">
                  <c:v>38583</c:v>
                </c:pt>
                <c:pt idx="6599">
                  <c:v>38586</c:v>
                </c:pt>
                <c:pt idx="6600">
                  <c:v>38587</c:v>
                </c:pt>
                <c:pt idx="6601">
                  <c:v>38588</c:v>
                </c:pt>
                <c:pt idx="6602">
                  <c:v>38589</c:v>
                </c:pt>
                <c:pt idx="6603">
                  <c:v>38590</c:v>
                </c:pt>
                <c:pt idx="6604">
                  <c:v>38593</c:v>
                </c:pt>
                <c:pt idx="6605">
                  <c:v>38594</c:v>
                </c:pt>
                <c:pt idx="6606">
                  <c:v>38595</c:v>
                </c:pt>
                <c:pt idx="6607">
                  <c:v>38596</c:v>
                </c:pt>
                <c:pt idx="6608">
                  <c:v>38597</c:v>
                </c:pt>
                <c:pt idx="6609">
                  <c:v>38601</c:v>
                </c:pt>
                <c:pt idx="6610">
                  <c:v>38602</c:v>
                </c:pt>
                <c:pt idx="6611">
                  <c:v>38603</c:v>
                </c:pt>
                <c:pt idx="6612">
                  <c:v>38604</c:v>
                </c:pt>
                <c:pt idx="6613">
                  <c:v>38607</c:v>
                </c:pt>
                <c:pt idx="6614">
                  <c:v>38608</c:v>
                </c:pt>
                <c:pt idx="6615">
                  <c:v>38609</c:v>
                </c:pt>
                <c:pt idx="6616">
                  <c:v>38610</c:v>
                </c:pt>
                <c:pt idx="6617">
                  <c:v>38611</c:v>
                </c:pt>
                <c:pt idx="6618">
                  <c:v>38614</c:v>
                </c:pt>
                <c:pt idx="6619">
                  <c:v>38615</c:v>
                </c:pt>
                <c:pt idx="6620">
                  <c:v>38616</c:v>
                </c:pt>
                <c:pt idx="6621">
                  <c:v>38617</c:v>
                </c:pt>
                <c:pt idx="6622">
                  <c:v>38618</c:v>
                </c:pt>
                <c:pt idx="6623">
                  <c:v>38621</c:v>
                </c:pt>
                <c:pt idx="6624">
                  <c:v>38622</c:v>
                </c:pt>
                <c:pt idx="6625">
                  <c:v>38623</c:v>
                </c:pt>
                <c:pt idx="6626">
                  <c:v>38624</c:v>
                </c:pt>
                <c:pt idx="6627">
                  <c:v>38625</c:v>
                </c:pt>
                <c:pt idx="6628">
                  <c:v>38628</c:v>
                </c:pt>
                <c:pt idx="6629">
                  <c:v>38629</c:v>
                </c:pt>
                <c:pt idx="6630">
                  <c:v>38630</c:v>
                </c:pt>
                <c:pt idx="6631">
                  <c:v>38631</c:v>
                </c:pt>
                <c:pt idx="6632">
                  <c:v>38632</c:v>
                </c:pt>
                <c:pt idx="6633">
                  <c:v>38635</c:v>
                </c:pt>
                <c:pt idx="6634">
                  <c:v>38636</c:v>
                </c:pt>
                <c:pt idx="6635">
                  <c:v>38637</c:v>
                </c:pt>
                <c:pt idx="6636">
                  <c:v>38638</c:v>
                </c:pt>
                <c:pt idx="6637">
                  <c:v>38639</c:v>
                </c:pt>
                <c:pt idx="6638">
                  <c:v>38642</c:v>
                </c:pt>
                <c:pt idx="6639">
                  <c:v>38643</c:v>
                </c:pt>
                <c:pt idx="6640">
                  <c:v>38644</c:v>
                </c:pt>
                <c:pt idx="6641">
                  <c:v>38645</c:v>
                </c:pt>
                <c:pt idx="6642">
                  <c:v>38646</c:v>
                </c:pt>
                <c:pt idx="6643">
                  <c:v>38649</c:v>
                </c:pt>
                <c:pt idx="6644">
                  <c:v>38650</c:v>
                </c:pt>
                <c:pt idx="6645">
                  <c:v>38651</c:v>
                </c:pt>
                <c:pt idx="6646">
                  <c:v>38652</c:v>
                </c:pt>
                <c:pt idx="6647">
                  <c:v>38653</c:v>
                </c:pt>
                <c:pt idx="6648">
                  <c:v>38656</c:v>
                </c:pt>
                <c:pt idx="6649">
                  <c:v>38657</c:v>
                </c:pt>
                <c:pt idx="6650">
                  <c:v>38658</c:v>
                </c:pt>
                <c:pt idx="6651">
                  <c:v>38659</c:v>
                </c:pt>
                <c:pt idx="6652">
                  <c:v>38660</c:v>
                </c:pt>
                <c:pt idx="6653">
                  <c:v>38663</c:v>
                </c:pt>
                <c:pt idx="6654">
                  <c:v>38664</c:v>
                </c:pt>
                <c:pt idx="6655">
                  <c:v>38665</c:v>
                </c:pt>
                <c:pt idx="6656">
                  <c:v>38666</c:v>
                </c:pt>
                <c:pt idx="6657">
                  <c:v>38667</c:v>
                </c:pt>
                <c:pt idx="6658">
                  <c:v>38670</c:v>
                </c:pt>
                <c:pt idx="6659">
                  <c:v>38671</c:v>
                </c:pt>
                <c:pt idx="6660">
                  <c:v>38672</c:v>
                </c:pt>
                <c:pt idx="6661">
                  <c:v>38673</c:v>
                </c:pt>
                <c:pt idx="6662">
                  <c:v>38674</c:v>
                </c:pt>
                <c:pt idx="6663">
                  <c:v>38677</c:v>
                </c:pt>
                <c:pt idx="6664">
                  <c:v>38678</c:v>
                </c:pt>
                <c:pt idx="6665">
                  <c:v>38679</c:v>
                </c:pt>
                <c:pt idx="6666">
                  <c:v>38681</c:v>
                </c:pt>
                <c:pt idx="6667">
                  <c:v>38684</c:v>
                </c:pt>
                <c:pt idx="6668">
                  <c:v>38685</c:v>
                </c:pt>
                <c:pt idx="6669">
                  <c:v>38686</c:v>
                </c:pt>
                <c:pt idx="6670">
                  <c:v>38687</c:v>
                </c:pt>
                <c:pt idx="6671">
                  <c:v>38688</c:v>
                </c:pt>
                <c:pt idx="6672">
                  <c:v>38691</c:v>
                </c:pt>
                <c:pt idx="6673">
                  <c:v>38692</c:v>
                </c:pt>
                <c:pt idx="6674">
                  <c:v>38693</c:v>
                </c:pt>
                <c:pt idx="6675">
                  <c:v>38694</c:v>
                </c:pt>
                <c:pt idx="6676">
                  <c:v>38695</c:v>
                </c:pt>
                <c:pt idx="6677">
                  <c:v>38698</c:v>
                </c:pt>
                <c:pt idx="6678">
                  <c:v>38699</c:v>
                </c:pt>
                <c:pt idx="6679">
                  <c:v>38700</c:v>
                </c:pt>
                <c:pt idx="6680">
                  <c:v>38701</c:v>
                </c:pt>
                <c:pt idx="6681">
                  <c:v>38702</c:v>
                </c:pt>
                <c:pt idx="6682">
                  <c:v>38705</c:v>
                </c:pt>
                <c:pt idx="6683">
                  <c:v>38706</c:v>
                </c:pt>
                <c:pt idx="6684">
                  <c:v>38707</c:v>
                </c:pt>
                <c:pt idx="6685">
                  <c:v>38708</c:v>
                </c:pt>
                <c:pt idx="6686">
                  <c:v>38709</c:v>
                </c:pt>
                <c:pt idx="6687">
                  <c:v>38713</c:v>
                </c:pt>
                <c:pt idx="6688">
                  <c:v>38714</c:v>
                </c:pt>
                <c:pt idx="6689">
                  <c:v>38715</c:v>
                </c:pt>
                <c:pt idx="6690">
                  <c:v>38716</c:v>
                </c:pt>
                <c:pt idx="6691">
                  <c:v>38720</c:v>
                </c:pt>
                <c:pt idx="6692">
                  <c:v>38721</c:v>
                </c:pt>
                <c:pt idx="6693">
                  <c:v>38722</c:v>
                </c:pt>
                <c:pt idx="6694">
                  <c:v>38723</c:v>
                </c:pt>
                <c:pt idx="6695">
                  <c:v>38726</c:v>
                </c:pt>
                <c:pt idx="6696">
                  <c:v>38727</c:v>
                </c:pt>
                <c:pt idx="6697">
                  <c:v>38728</c:v>
                </c:pt>
                <c:pt idx="6698">
                  <c:v>38729</c:v>
                </c:pt>
                <c:pt idx="6699">
                  <c:v>38730</c:v>
                </c:pt>
                <c:pt idx="6700">
                  <c:v>38734</c:v>
                </c:pt>
                <c:pt idx="6701">
                  <c:v>38735</c:v>
                </c:pt>
                <c:pt idx="6702">
                  <c:v>38736</c:v>
                </c:pt>
                <c:pt idx="6703">
                  <c:v>38737</c:v>
                </c:pt>
                <c:pt idx="6704">
                  <c:v>38740</c:v>
                </c:pt>
                <c:pt idx="6705">
                  <c:v>38741</c:v>
                </c:pt>
                <c:pt idx="6706">
                  <c:v>38742</c:v>
                </c:pt>
                <c:pt idx="6707">
                  <c:v>38743</c:v>
                </c:pt>
                <c:pt idx="6708">
                  <c:v>38744</c:v>
                </c:pt>
                <c:pt idx="6709">
                  <c:v>38747</c:v>
                </c:pt>
                <c:pt idx="6710">
                  <c:v>38748</c:v>
                </c:pt>
                <c:pt idx="6711">
                  <c:v>38749</c:v>
                </c:pt>
                <c:pt idx="6712">
                  <c:v>38750</c:v>
                </c:pt>
                <c:pt idx="6713">
                  <c:v>38751</c:v>
                </c:pt>
                <c:pt idx="6714">
                  <c:v>38754</c:v>
                </c:pt>
                <c:pt idx="6715">
                  <c:v>38755</c:v>
                </c:pt>
                <c:pt idx="6716">
                  <c:v>38756</c:v>
                </c:pt>
                <c:pt idx="6717">
                  <c:v>38757</c:v>
                </c:pt>
                <c:pt idx="6718">
                  <c:v>38758</c:v>
                </c:pt>
                <c:pt idx="6719">
                  <c:v>38761</c:v>
                </c:pt>
                <c:pt idx="6720">
                  <c:v>38762</c:v>
                </c:pt>
                <c:pt idx="6721">
                  <c:v>38763</c:v>
                </c:pt>
                <c:pt idx="6722">
                  <c:v>38764</c:v>
                </c:pt>
                <c:pt idx="6723">
                  <c:v>38765</c:v>
                </c:pt>
                <c:pt idx="6724">
                  <c:v>38769</c:v>
                </c:pt>
                <c:pt idx="6725">
                  <c:v>38770</c:v>
                </c:pt>
                <c:pt idx="6726">
                  <c:v>38771</c:v>
                </c:pt>
                <c:pt idx="6727">
                  <c:v>38772</c:v>
                </c:pt>
                <c:pt idx="6728">
                  <c:v>38775</c:v>
                </c:pt>
                <c:pt idx="6729">
                  <c:v>38776</c:v>
                </c:pt>
                <c:pt idx="6730">
                  <c:v>38777</c:v>
                </c:pt>
                <c:pt idx="6731">
                  <c:v>38778</c:v>
                </c:pt>
                <c:pt idx="6732">
                  <c:v>38779</c:v>
                </c:pt>
                <c:pt idx="6733">
                  <c:v>38782</c:v>
                </c:pt>
                <c:pt idx="6734">
                  <c:v>38783</c:v>
                </c:pt>
                <c:pt idx="6735">
                  <c:v>38784</c:v>
                </c:pt>
                <c:pt idx="6736">
                  <c:v>38785</c:v>
                </c:pt>
                <c:pt idx="6737">
                  <c:v>38786</c:v>
                </c:pt>
                <c:pt idx="6738">
                  <c:v>38789</c:v>
                </c:pt>
                <c:pt idx="6739">
                  <c:v>38790</c:v>
                </c:pt>
                <c:pt idx="6740">
                  <c:v>38791</c:v>
                </c:pt>
                <c:pt idx="6741">
                  <c:v>38792</c:v>
                </c:pt>
                <c:pt idx="6742">
                  <c:v>38793</c:v>
                </c:pt>
                <c:pt idx="6743">
                  <c:v>38796</c:v>
                </c:pt>
                <c:pt idx="6744">
                  <c:v>38797</c:v>
                </c:pt>
                <c:pt idx="6745">
                  <c:v>38798</c:v>
                </c:pt>
                <c:pt idx="6746">
                  <c:v>38799</c:v>
                </c:pt>
                <c:pt idx="6747">
                  <c:v>38800</c:v>
                </c:pt>
                <c:pt idx="6748">
                  <c:v>38803</c:v>
                </c:pt>
                <c:pt idx="6749">
                  <c:v>38804</c:v>
                </c:pt>
                <c:pt idx="6750">
                  <c:v>38805</c:v>
                </c:pt>
                <c:pt idx="6751">
                  <c:v>38806</c:v>
                </c:pt>
                <c:pt idx="6752">
                  <c:v>38807</c:v>
                </c:pt>
                <c:pt idx="6753">
                  <c:v>38810</c:v>
                </c:pt>
                <c:pt idx="6754">
                  <c:v>38811</c:v>
                </c:pt>
                <c:pt idx="6755">
                  <c:v>38812</c:v>
                </c:pt>
                <c:pt idx="6756">
                  <c:v>38813</c:v>
                </c:pt>
                <c:pt idx="6757">
                  <c:v>38814</c:v>
                </c:pt>
                <c:pt idx="6758">
                  <c:v>38817</c:v>
                </c:pt>
                <c:pt idx="6759">
                  <c:v>38818</c:v>
                </c:pt>
                <c:pt idx="6760">
                  <c:v>38819</c:v>
                </c:pt>
                <c:pt idx="6761">
                  <c:v>38820</c:v>
                </c:pt>
                <c:pt idx="6762">
                  <c:v>38824</c:v>
                </c:pt>
                <c:pt idx="6763">
                  <c:v>38825</c:v>
                </c:pt>
                <c:pt idx="6764">
                  <c:v>38826</c:v>
                </c:pt>
                <c:pt idx="6765">
                  <c:v>38827</c:v>
                </c:pt>
                <c:pt idx="6766">
                  <c:v>38828</c:v>
                </c:pt>
                <c:pt idx="6767">
                  <c:v>38831</c:v>
                </c:pt>
                <c:pt idx="6768">
                  <c:v>38832</c:v>
                </c:pt>
                <c:pt idx="6769">
                  <c:v>38833</c:v>
                </c:pt>
                <c:pt idx="6770">
                  <c:v>38834</c:v>
                </c:pt>
                <c:pt idx="6771">
                  <c:v>38835</c:v>
                </c:pt>
                <c:pt idx="6772">
                  <c:v>38838</c:v>
                </c:pt>
                <c:pt idx="6773">
                  <c:v>38839</c:v>
                </c:pt>
                <c:pt idx="6774">
                  <c:v>38840</c:v>
                </c:pt>
                <c:pt idx="6775">
                  <c:v>38841</c:v>
                </c:pt>
                <c:pt idx="6776">
                  <c:v>38842</c:v>
                </c:pt>
                <c:pt idx="6777">
                  <c:v>38845</c:v>
                </c:pt>
                <c:pt idx="6778">
                  <c:v>38846</c:v>
                </c:pt>
                <c:pt idx="6779">
                  <c:v>38847</c:v>
                </c:pt>
                <c:pt idx="6780">
                  <c:v>38848</c:v>
                </c:pt>
                <c:pt idx="6781">
                  <c:v>38849</c:v>
                </c:pt>
                <c:pt idx="6782">
                  <c:v>38852</c:v>
                </c:pt>
                <c:pt idx="6783">
                  <c:v>38853</c:v>
                </c:pt>
                <c:pt idx="6784">
                  <c:v>38854</c:v>
                </c:pt>
                <c:pt idx="6785">
                  <c:v>38855</c:v>
                </c:pt>
                <c:pt idx="6786">
                  <c:v>38856</c:v>
                </c:pt>
                <c:pt idx="6787">
                  <c:v>38859</c:v>
                </c:pt>
                <c:pt idx="6788">
                  <c:v>38860</c:v>
                </c:pt>
                <c:pt idx="6789">
                  <c:v>38861</c:v>
                </c:pt>
                <c:pt idx="6790">
                  <c:v>38862</c:v>
                </c:pt>
                <c:pt idx="6791">
                  <c:v>38863</c:v>
                </c:pt>
                <c:pt idx="6792">
                  <c:v>38867</c:v>
                </c:pt>
                <c:pt idx="6793">
                  <c:v>38868</c:v>
                </c:pt>
                <c:pt idx="6794">
                  <c:v>38869</c:v>
                </c:pt>
                <c:pt idx="6795">
                  <c:v>38870</c:v>
                </c:pt>
                <c:pt idx="6796">
                  <c:v>38873</c:v>
                </c:pt>
                <c:pt idx="6797">
                  <c:v>38874</c:v>
                </c:pt>
                <c:pt idx="6798">
                  <c:v>38875</c:v>
                </c:pt>
                <c:pt idx="6799">
                  <c:v>38876</c:v>
                </c:pt>
                <c:pt idx="6800">
                  <c:v>38877</c:v>
                </c:pt>
                <c:pt idx="6801">
                  <c:v>38880</c:v>
                </c:pt>
                <c:pt idx="6802">
                  <c:v>38881</c:v>
                </c:pt>
                <c:pt idx="6803">
                  <c:v>38882</c:v>
                </c:pt>
                <c:pt idx="6804">
                  <c:v>38883</c:v>
                </c:pt>
                <c:pt idx="6805">
                  <c:v>38884</c:v>
                </c:pt>
                <c:pt idx="6806">
                  <c:v>38887</c:v>
                </c:pt>
                <c:pt idx="6807">
                  <c:v>38888</c:v>
                </c:pt>
                <c:pt idx="6808">
                  <c:v>38889</c:v>
                </c:pt>
                <c:pt idx="6809">
                  <c:v>38890</c:v>
                </c:pt>
                <c:pt idx="6810">
                  <c:v>38891</c:v>
                </c:pt>
                <c:pt idx="6811">
                  <c:v>38894</c:v>
                </c:pt>
                <c:pt idx="6812">
                  <c:v>38895</c:v>
                </c:pt>
                <c:pt idx="6813">
                  <c:v>38896</c:v>
                </c:pt>
                <c:pt idx="6814">
                  <c:v>38897</c:v>
                </c:pt>
                <c:pt idx="6815">
                  <c:v>38898</c:v>
                </c:pt>
                <c:pt idx="6816">
                  <c:v>38901</c:v>
                </c:pt>
                <c:pt idx="6817">
                  <c:v>38903</c:v>
                </c:pt>
                <c:pt idx="6818">
                  <c:v>38904</c:v>
                </c:pt>
                <c:pt idx="6819">
                  <c:v>38905</c:v>
                </c:pt>
                <c:pt idx="6820">
                  <c:v>38908</c:v>
                </c:pt>
                <c:pt idx="6821">
                  <c:v>38909</c:v>
                </c:pt>
                <c:pt idx="6822">
                  <c:v>38910</c:v>
                </c:pt>
                <c:pt idx="6823">
                  <c:v>38911</c:v>
                </c:pt>
                <c:pt idx="6824">
                  <c:v>38912</c:v>
                </c:pt>
                <c:pt idx="6825">
                  <c:v>38915</c:v>
                </c:pt>
                <c:pt idx="6826">
                  <c:v>38916</c:v>
                </c:pt>
                <c:pt idx="6827">
                  <c:v>38917</c:v>
                </c:pt>
                <c:pt idx="6828">
                  <c:v>38918</c:v>
                </c:pt>
                <c:pt idx="6829">
                  <c:v>38919</c:v>
                </c:pt>
                <c:pt idx="6830">
                  <c:v>38922</c:v>
                </c:pt>
                <c:pt idx="6831">
                  <c:v>38923</c:v>
                </c:pt>
                <c:pt idx="6832">
                  <c:v>38924</c:v>
                </c:pt>
                <c:pt idx="6833">
                  <c:v>38925</c:v>
                </c:pt>
                <c:pt idx="6834">
                  <c:v>38926</c:v>
                </c:pt>
                <c:pt idx="6835">
                  <c:v>38929</c:v>
                </c:pt>
                <c:pt idx="6836">
                  <c:v>38930</c:v>
                </c:pt>
                <c:pt idx="6837">
                  <c:v>38931</c:v>
                </c:pt>
                <c:pt idx="6838">
                  <c:v>38932</c:v>
                </c:pt>
                <c:pt idx="6839">
                  <c:v>38933</c:v>
                </c:pt>
                <c:pt idx="6840">
                  <c:v>38936</c:v>
                </c:pt>
                <c:pt idx="6841">
                  <c:v>38937</c:v>
                </c:pt>
                <c:pt idx="6842">
                  <c:v>38938</c:v>
                </c:pt>
                <c:pt idx="6843">
                  <c:v>38939</c:v>
                </c:pt>
                <c:pt idx="6844">
                  <c:v>38940</c:v>
                </c:pt>
                <c:pt idx="6845">
                  <c:v>38943</c:v>
                </c:pt>
                <c:pt idx="6846">
                  <c:v>38944</c:v>
                </c:pt>
                <c:pt idx="6847">
                  <c:v>38945</c:v>
                </c:pt>
                <c:pt idx="6848">
                  <c:v>38946</c:v>
                </c:pt>
                <c:pt idx="6849">
                  <c:v>38947</c:v>
                </c:pt>
                <c:pt idx="6850">
                  <c:v>38950</c:v>
                </c:pt>
                <c:pt idx="6851">
                  <c:v>38951</c:v>
                </c:pt>
                <c:pt idx="6852">
                  <c:v>38952</c:v>
                </c:pt>
                <c:pt idx="6853">
                  <c:v>38953</c:v>
                </c:pt>
                <c:pt idx="6854">
                  <c:v>38954</c:v>
                </c:pt>
                <c:pt idx="6855">
                  <c:v>38957</c:v>
                </c:pt>
                <c:pt idx="6856">
                  <c:v>38958</c:v>
                </c:pt>
                <c:pt idx="6857">
                  <c:v>38959</c:v>
                </c:pt>
                <c:pt idx="6858">
                  <c:v>38960</c:v>
                </c:pt>
                <c:pt idx="6859">
                  <c:v>38961</c:v>
                </c:pt>
                <c:pt idx="6860">
                  <c:v>38965</c:v>
                </c:pt>
                <c:pt idx="6861">
                  <c:v>38966</c:v>
                </c:pt>
                <c:pt idx="6862">
                  <c:v>38967</c:v>
                </c:pt>
                <c:pt idx="6863">
                  <c:v>38968</c:v>
                </c:pt>
                <c:pt idx="6864">
                  <c:v>38971</c:v>
                </c:pt>
                <c:pt idx="6865">
                  <c:v>38972</c:v>
                </c:pt>
                <c:pt idx="6866">
                  <c:v>38973</c:v>
                </c:pt>
                <c:pt idx="6867">
                  <c:v>38974</c:v>
                </c:pt>
                <c:pt idx="6868">
                  <c:v>38975</c:v>
                </c:pt>
                <c:pt idx="6869">
                  <c:v>38978</c:v>
                </c:pt>
                <c:pt idx="6870">
                  <c:v>38979</c:v>
                </c:pt>
                <c:pt idx="6871">
                  <c:v>38980</c:v>
                </c:pt>
                <c:pt idx="6872">
                  <c:v>38981</c:v>
                </c:pt>
                <c:pt idx="6873">
                  <c:v>38982</c:v>
                </c:pt>
                <c:pt idx="6874">
                  <c:v>38985</c:v>
                </c:pt>
                <c:pt idx="6875">
                  <c:v>38986</c:v>
                </c:pt>
                <c:pt idx="6876">
                  <c:v>38987</c:v>
                </c:pt>
                <c:pt idx="6877">
                  <c:v>38988</c:v>
                </c:pt>
                <c:pt idx="6878">
                  <c:v>38989</c:v>
                </c:pt>
                <c:pt idx="6879">
                  <c:v>38992</c:v>
                </c:pt>
                <c:pt idx="6880">
                  <c:v>38993</c:v>
                </c:pt>
                <c:pt idx="6881">
                  <c:v>38994</c:v>
                </c:pt>
                <c:pt idx="6882">
                  <c:v>38995</c:v>
                </c:pt>
                <c:pt idx="6883">
                  <c:v>38996</c:v>
                </c:pt>
                <c:pt idx="6884">
                  <c:v>38999</c:v>
                </c:pt>
                <c:pt idx="6885">
                  <c:v>39000</c:v>
                </c:pt>
                <c:pt idx="6886">
                  <c:v>39001</c:v>
                </c:pt>
                <c:pt idx="6887">
                  <c:v>39002</c:v>
                </c:pt>
                <c:pt idx="6888">
                  <c:v>39003</c:v>
                </c:pt>
                <c:pt idx="6889">
                  <c:v>39006</c:v>
                </c:pt>
                <c:pt idx="6890">
                  <c:v>39007</c:v>
                </c:pt>
                <c:pt idx="6891">
                  <c:v>39008</c:v>
                </c:pt>
                <c:pt idx="6892">
                  <c:v>39009</c:v>
                </c:pt>
                <c:pt idx="6893">
                  <c:v>39010</c:v>
                </c:pt>
                <c:pt idx="6894">
                  <c:v>39013</c:v>
                </c:pt>
                <c:pt idx="6895">
                  <c:v>39014</c:v>
                </c:pt>
                <c:pt idx="6896">
                  <c:v>39015</c:v>
                </c:pt>
                <c:pt idx="6897">
                  <c:v>39016</c:v>
                </c:pt>
                <c:pt idx="6898">
                  <c:v>39017</c:v>
                </c:pt>
                <c:pt idx="6899">
                  <c:v>39020</c:v>
                </c:pt>
                <c:pt idx="6900">
                  <c:v>39021</c:v>
                </c:pt>
                <c:pt idx="6901">
                  <c:v>39022</c:v>
                </c:pt>
                <c:pt idx="6902">
                  <c:v>39023</c:v>
                </c:pt>
                <c:pt idx="6903">
                  <c:v>39024</c:v>
                </c:pt>
                <c:pt idx="6904">
                  <c:v>39027</c:v>
                </c:pt>
                <c:pt idx="6905">
                  <c:v>39028</c:v>
                </c:pt>
                <c:pt idx="6906">
                  <c:v>39029</c:v>
                </c:pt>
                <c:pt idx="6907">
                  <c:v>39030</c:v>
                </c:pt>
                <c:pt idx="6908">
                  <c:v>39031</c:v>
                </c:pt>
                <c:pt idx="6909">
                  <c:v>39034</c:v>
                </c:pt>
                <c:pt idx="6910">
                  <c:v>39035</c:v>
                </c:pt>
                <c:pt idx="6911">
                  <c:v>39036</c:v>
                </c:pt>
                <c:pt idx="6912">
                  <c:v>39037</c:v>
                </c:pt>
                <c:pt idx="6913">
                  <c:v>39038</c:v>
                </c:pt>
                <c:pt idx="6914">
                  <c:v>39041</c:v>
                </c:pt>
                <c:pt idx="6915">
                  <c:v>39042</c:v>
                </c:pt>
                <c:pt idx="6916">
                  <c:v>39043</c:v>
                </c:pt>
                <c:pt idx="6917">
                  <c:v>39045</c:v>
                </c:pt>
                <c:pt idx="6918">
                  <c:v>39048</c:v>
                </c:pt>
                <c:pt idx="6919">
                  <c:v>39049</c:v>
                </c:pt>
                <c:pt idx="6920">
                  <c:v>39050</c:v>
                </c:pt>
                <c:pt idx="6921">
                  <c:v>39051</c:v>
                </c:pt>
                <c:pt idx="6922">
                  <c:v>39052</c:v>
                </c:pt>
                <c:pt idx="6923">
                  <c:v>39055</c:v>
                </c:pt>
                <c:pt idx="6924">
                  <c:v>39056</c:v>
                </c:pt>
                <c:pt idx="6925">
                  <c:v>39057</c:v>
                </c:pt>
                <c:pt idx="6926">
                  <c:v>39058</c:v>
                </c:pt>
                <c:pt idx="6927">
                  <c:v>39059</c:v>
                </c:pt>
                <c:pt idx="6928">
                  <c:v>39062</c:v>
                </c:pt>
                <c:pt idx="6929">
                  <c:v>39063</c:v>
                </c:pt>
                <c:pt idx="6930">
                  <c:v>39064</c:v>
                </c:pt>
                <c:pt idx="6931">
                  <c:v>39065</c:v>
                </c:pt>
                <c:pt idx="6932">
                  <c:v>39066</c:v>
                </c:pt>
                <c:pt idx="6933">
                  <c:v>39069</c:v>
                </c:pt>
                <c:pt idx="6934">
                  <c:v>39070</c:v>
                </c:pt>
                <c:pt idx="6935">
                  <c:v>39071</c:v>
                </c:pt>
                <c:pt idx="6936">
                  <c:v>39072</c:v>
                </c:pt>
                <c:pt idx="6937">
                  <c:v>39073</c:v>
                </c:pt>
                <c:pt idx="6938">
                  <c:v>39077</c:v>
                </c:pt>
                <c:pt idx="6939">
                  <c:v>39078</c:v>
                </c:pt>
                <c:pt idx="6940">
                  <c:v>39079</c:v>
                </c:pt>
                <c:pt idx="6941">
                  <c:v>39080</c:v>
                </c:pt>
                <c:pt idx="6942">
                  <c:v>39085</c:v>
                </c:pt>
                <c:pt idx="6943">
                  <c:v>39086</c:v>
                </c:pt>
                <c:pt idx="6944">
                  <c:v>39087</c:v>
                </c:pt>
                <c:pt idx="6945">
                  <c:v>39090</c:v>
                </c:pt>
                <c:pt idx="6946">
                  <c:v>39091</c:v>
                </c:pt>
                <c:pt idx="6947">
                  <c:v>39092</c:v>
                </c:pt>
                <c:pt idx="6948">
                  <c:v>39093</c:v>
                </c:pt>
                <c:pt idx="6949">
                  <c:v>39094</c:v>
                </c:pt>
                <c:pt idx="6950">
                  <c:v>39098</c:v>
                </c:pt>
                <c:pt idx="6951">
                  <c:v>39099</c:v>
                </c:pt>
                <c:pt idx="6952">
                  <c:v>39100</c:v>
                </c:pt>
                <c:pt idx="6953">
                  <c:v>39101</c:v>
                </c:pt>
                <c:pt idx="6954">
                  <c:v>39104</c:v>
                </c:pt>
                <c:pt idx="6955">
                  <c:v>39105</c:v>
                </c:pt>
                <c:pt idx="6956">
                  <c:v>39106</c:v>
                </c:pt>
                <c:pt idx="6957">
                  <c:v>39107</c:v>
                </c:pt>
                <c:pt idx="6958">
                  <c:v>39108</c:v>
                </c:pt>
                <c:pt idx="6959">
                  <c:v>39111</c:v>
                </c:pt>
                <c:pt idx="6960">
                  <c:v>39112</c:v>
                </c:pt>
                <c:pt idx="6961">
                  <c:v>39113</c:v>
                </c:pt>
                <c:pt idx="6962">
                  <c:v>39114</c:v>
                </c:pt>
                <c:pt idx="6963">
                  <c:v>39115</c:v>
                </c:pt>
                <c:pt idx="6964">
                  <c:v>39118</c:v>
                </c:pt>
                <c:pt idx="6965">
                  <c:v>39119</c:v>
                </c:pt>
                <c:pt idx="6966">
                  <c:v>39120</c:v>
                </c:pt>
                <c:pt idx="6967">
                  <c:v>39121</c:v>
                </c:pt>
                <c:pt idx="6968">
                  <c:v>39122</c:v>
                </c:pt>
                <c:pt idx="6969">
                  <c:v>39125</c:v>
                </c:pt>
                <c:pt idx="6970">
                  <c:v>39126</c:v>
                </c:pt>
                <c:pt idx="6971">
                  <c:v>39127</c:v>
                </c:pt>
                <c:pt idx="6972">
                  <c:v>39128</c:v>
                </c:pt>
                <c:pt idx="6973">
                  <c:v>39129</c:v>
                </c:pt>
                <c:pt idx="6974">
                  <c:v>39133</c:v>
                </c:pt>
                <c:pt idx="6975">
                  <c:v>39134</c:v>
                </c:pt>
                <c:pt idx="6976">
                  <c:v>39135</c:v>
                </c:pt>
                <c:pt idx="6977">
                  <c:v>39136</c:v>
                </c:pt>
                <c:pt idx="6978">
                  <c:v>39139</c:v>
                </c:pt>
                <c:pt idx="6979">
                  <c:v>39140</c:v>
                </c:pt>
                <c:pt idx="6980">
                  <c:v>39141</c:v>
                </c:pt>
                <c:pt idx="6981">
                  <c:v>39142</c:v>
                </c:pt>
                <c:pt idx="6982">
                  <c:v>39143</c:v>
                </c:pt>
                <c:pt idx="6983">
                  <c:v>39146</c:v>
                </c:pt>
                <c:pt idx="6984">
                  <c:v>39147</c:v>
                </c:pt>
                <c:pt idx="6985">
                  <c:v>39148</c:v>
                </c:pt>
                <c:pt idx="6986">
                  <c:v>39149</c:v>
                </c:pt>
                <c:pt idx="6987">
                  <c:v>39150</c:v>
                </c:pt>
                <c:pt idx="6988">
                  <c:v>39153</c:v>
                </c:pt>
                <c:pt idx="6989">
                  <c:v>39154</c:v>
                </c:pt>
                <c:pt idx="6990">
                  <c:v>39155</c:v>
                </c:pt>
                <c:pt idx="6991">
                  <c:v>39156</c:v>
                </c:pt>
                <c:pt idx="6992">
                  <c:v>39157</c:v>
                </c:pt>
                <c:pt idx="6993">
                  <c:v>39160</c:v>
                </c:pt>
                <c:pt idx="6994">
                  <c:v>39161</c:v>
                </c:pt>
                <c:pt idx="6995">
                  <c:v>39162</c:v>
                </c:pt>
                <c:pt idx="6996">
                  <c:v>39163</c:v>
                </c:pt>
                <c:pt idx="6997">
                  <c:v>39164</c:v>
                </c:pt>
                <c:pt idx="6998">
                  <c:v>39167</c:v>
                </c:pt>
                <c:pt idx="6999">
                  <c:v>39168</c:v>
                </c:pt>
                <c:pt idx="7000">
                  <c:v>39169</c:v>
                </c:pt>
                <c:pt idx="7001">
                  <c:v>39170</c:v>
                </c:pt>
                <c:pt idx="7002">
                  <c:v>39171</c:v>
                </c:pt>
                <c:pt idx="7003">
                  <c:v>39174</c:v>
                </c:pt>
                <c:pt idx="7004">
                  <c:v>39175</c:v>
                </c:pt>
                <c:pt idx="7005">
                  <c:v>39176</c:v>
                </c:pt>
                <c:pt idx="7006">
                  <c:v>39177</c:v>
                </c:pt>
                <c:pt idx="7007">
                  <c:v>39181</c:v>
                </c:pt>
                <c:pt idx="7008">
                  <c:v>39182</c:v>
                </c:pt>
                <c:pt idx="7009">
                  <c:v>39183</c:v>
                </c:pt>
                <c:pt idx="7010">
                  <c:v>39184</c:v>
                </c:pt>
                <c:pt idx="7011">
                  <c:v>39185</c:v>
                </c:pt>
                <c:pt idx="7012">
                  <c:v>39188</c:v>
                </c:pt>
                <c:pt idx="7013">
                  <c:v>39189</c:v>
                </c:pt>
                <c:pt idx="7014">
                  <c:v>39190</c:v>
                </c:pt>
                <c:pt idx="7015">
                  <c:v>39191</c:v>
                </c:pt>
                <c:pt idx="7016">
                  <c:v>39192</c:v>
                </c:pt>
                <c:pt idx="7017">
                  <c:v>39195</c:v>
                </c:pt>
                <c:pt idx="7018">
                  <c:v>39196</c:v>
                </c:pt>
                <c:pt idx="7019">
                  <c:v>39197</c:v>
                </c:pt>
                <c:pt idx="7020">
                  <c:v>39198</c:v>
                </c:pt>
                <c:pt idx="7021">
                  <c:v>39199</c:v>
                </c:pt>
                <c:pt idx="7022">
                  <c:v>39202</c:v>
                </c:pt>
                <c:pt idx="7023">
                  <c:v>39203</c:v>
                </c:pt>
                <c:pt idx="7024">
                  <c:v>39204</c:v>
                </c:pt>
                <c:pt idx="7025">
                  <c:v>39205</c:v>
                </c:pt>
                <c:pt idx="7026">
                  <c:v>39206</c:v>
                </c:pt>
                <c:pt idx="7027">
                  <c:v>39209</c:v>
                </c:pt>
                <c:pt idx="7028">
                  <c:v>39210</c:v>
                </c:pt>
                <c:pt idx="7029">
                  <c:v>39211</c:v>
                </c:pt>
                <c:pt idx="7030">
                  <c:v>39212</c:v>
                </c:pt>
                <c:pt idx="7031">
                  <c:v>39213</c:v>
                </c:pt>
                <c:pt idx="7032">
                  <c:v>39216</c:v>
                </c:pt>
                <c:pt idx="7033">
                  <c:v>39217</c:v>
                </c:pt>
                <c:pt idx="7034">
                  <c:v>39218</c:v>
                </c:pt>
                <c:pt idx="7035">
                  <c:v>39219</c:v>
                </c:pt>
                <c:pt idx="7036">
                  <c:v>39220</c:v>
                </c:pt>
                <c:pt idx="7037">
                  <c:v>39223</c:v>
                </c:pt>
                <c:pt idx="7038">
                  <c:v>39224</c:v>
                </c:pt>
                <c:pt idx="7039">
                  <c:v>39225</c:v>
                </c:pt>
                <c:pt idx="7040">
                  <c:v>39226</c:v>
                </c:pt>
                <c:pt idx="7041">
                  <c:v>39227</c:v>
                </c:pt>
                <c:pt idx="7042">
                  <c:v>39231</c:v>
                </c:pt>
                <c:pt idx="7043">
                  <c:v>39232</c:v>
                </c:pt>
                <c:pt idx="7044">
                  <c:v>39233</c:v>
                </c:pt>
                <c:pt idx="7045">
                  <c:v>39234</c:v>
                </c:pt>
                <c:pt idx="7046">
                  <c:v>39237</c:v>
                </c:pt>
                <c:pt idx="7047">
                  <c:v>39238</c:v>
                </c:pt>
                <c:pt idx="7048">
                  <c:v>39239</c:v>
                </c:pt>
                <c:pt idx="7049">
                  <c:v>39240</c:v>
                </c:pt>
                <c:pt idx="7050">
                  <c:v>39241</c:v>
                </c:pt>
                <c:pt idx="7051">
                  <c:v>39244</c:v>
                </c:pt>
                <c:pt idx="7052">
                  <c:v>39245</c:v>
                </c:pt>
                <c:pt idx="7053">
                  <c:v>39246</c:v>
                </c:pt>
                <c:pt idx="7054">
                  <c:v>39247</c:v>
                </c:pt>
                <c:pt idx="7055">
                  <c:v>39248</c:v>
                </c:pt>
                <c:pt idx="7056">
                  <c:v>39251</c:v>
                </c:pt>
                <c:pt idx="7057">
                  <c:v>39252</c:v>
                </c:pt>
                <c:pt idx="7058">
                  <c:v>39253</c:v>
                </c:pt>
                <c:pt idx="7059">
                  <c:v>39254</c:v>
                </c:pt>
                <c:pt idx="7060">
                  <c:v>39255</c:v>
                </c:pt>
                <c:pt idx="7061">
                  <c:v>39258</c:v>
                </c:pt>
                <c:pt idx="7062">
                  <c:v>39259</c:v>
                </c:pt>
                <c:pt idx="7063">
                  <c:v>39260</c:v>
                </c:pt>
                <c:pt idx="7064">
                  <c:v>39261</c:v>
                </c:pt>
                <c:pt idx="7065">
                  <c:v>39262</c:v>
                </c:pt>
                <c:pt idx="7066">
                  <c:v>39265</c:v>
                </c:pt>
                <c:pt idx="7067">
                  <c:v>39266</c:v>
                </c:pt>
                <c:pt idx="7068">
                  <c:v>39268</c:v>
                </c:pt>
                <c:pt idx="7069">
                  <c:v>39269</c:v>
                </c:pt>
                <c:pt idx="7070">
                  <c:v>39272</c:v>
                </c:pt>
                <c:pt idx="7071">
                  <c:v>39273</c:v>
                </c:pt>
                <c:pt idx="7072">
                  <c:v>39274</c:v>
                </c:pt>
                <c:pt idx="7073">
                  <c:v>39275</c:v>
                </c:pt>
                <c:pt idx="7074">
                  <c:v>39276</c:v>
                </c:pt>
                <c:pt idx="7075">
                  <c:v>39279</c:v>
                </c:pt>
                <c:pt idx="7076">
                  <c:v>39280</c:v>
                </c:pt>
                <c:pt idx="7077">
                  <c:v>39281</c:v>
                </c:pt>
                <c:pt idx="7078">
                  <c:v>39282</c:v>
                </c:pt>
                <c:pt idx="7079">
                  <c:v>39283</c:v>
                </c:pt>
                <c:pt idx="7080">
                  <c:v>39286</c:v>
                </c:pt>
                <c:pt idx="7081">
                  <c:v>39287</c:v>
                </c:pt>
                <c:pt idx="7082">
                  <c:v>39288</c:v>
                </c:pt>
                <c:pt idx="7083">
                  <c:v>39289</c:v>
                </c:pt>
                <c:pt idx="7084">
                  <c:v>39290</c:v>
                </c:pt>
                <c:pt idx="7085">
                  <c:v>39293</c:v>
                </c:pt>
                <c:pt idx="7086">
                  <c:v>39294</c:v>
                </c:pt>
                <c:pt idx="7087">
                  <c:v>39295</c:v>
                </c:pt>
                <c:pt idx="7088">
                  <c:v>39296</c:v>
                </c:pt>
                <c:pt idx="7089">
                  <c:v>39297</c:v>
                </c:pt>
                <c:pt idx="7090">
                  <c:v>39300</c:v>
                </c:pt>
                <c:pt idx="7091">
                  <c:v>39301</c:v>
                </c:pt>
                <c:pt idx="7092">
                  <c:v>39302</c:v>
                </c:pt>
                <c:pt idx="7093">
                  <c:v>39303</c:v>
                </c:pt>
                <c:pt idx="7094">
                  <c:v>39304</c:v>
                </c:pt>
                <c:pt idx="7095">
                  <c:v>39307</c:v>
                </c:pt>
                <c:pt idx="7096">
                  <c:v>39308</c:v>
                </c:pt>
                <c:pt idx="7097">
                  <c:v>39309</c:v>
                </c:pt>
                <c:pt idx="7098">
                  <c:v>39310</c:v>
                </c:pt>
                <c:pt idx="7099">
                  <c:v>39311</c:v>
                </c:pt>
                <c:pt idx="7100">
                  <c:v>39314</c:v>
                </c:pt>
                <c:pt idx="7101">
                  <c:v>39315</c:v>
                </c:pt>
                <c:pt idx="7102">
                  <c:v>39316</c:v>
                </c:pt>
                <c:pt idx="7103">
                  <c:v>39317</c:v>
                </c:pt>
                <c:pt idx="7104">
                  <c:v>39318</c:v>
                </c:pt>
                <c:pt idx="7105">
                  <c:v>39321</c:v>
                </c:pt>
                <c:pt idx="7106">
                  <c:v>39322</c:v>
                </c:pt>
                <c:pt idx="7107">
                  <c:v>39323</c:v>
                </c:pt>
                <c:pt idx="7108">
                  <c:v>39324</c:v>
                </c:pt>
                <c:pt idx="7109">
                  <c:v>39325</c:v>
                </c:pt>
                <c:pt idx="7110">
                  <c:v>39329</c:v>
                </c:pt>
                <c:pt idx="7111">
                  <c:v>39330</c:v>
                </c:pt>
                <c:pt idx="7112">
                  <c:v>39331</c:v>
                </c:pt>
                <c:pt idx="7113">
                  <c:v>39332</c:v>
                </c:pt>
                <c:pt idx="7114">
                  <c:v>39335</c:v>
                </c:pt>
                <c:pt idx="7115">
                  <c:v>39336</c:v>
                </c:pt>
                <c:pt idx="7116">
                  <c:v>39337</c:v>
                </c:pt>
                <c:pt idx="7117">
                  <c:v>39338</c:v>
                </c:pt>
                <c:pt idx="7118">
                  <c:v>39339</c:v>
                </c:pt>
                <c:pt idx="7119">
                  <c:v>39342</c:v>
                </c:pt>
                <c:pt idx="7120">
                  <c:v>39343</c:v>
                </c:pt>
                <c:pt idx="7121">
                  <c:v>39344</c:v>
                </c:pt>
                <c:pt idx="7122">
                  <c:v>39345</c:v>
                </c:pt>
                <c:pt idx="7123">
                  <c:v>39346</c:v>
                </c:pt>
                <c:pt idx="7124">
                  <c:v>39349</c:v>
                </c:pt>
                <c:pt idx="7125">
                  <c:v>39350</c:v>
                </c:pt>
                <c:pt idx="7126">
                  <c:v>39351</c:v>
                </c:pt>
                <c:pt idx="7127">
                  <c:v>39352</c:v>
                </c:pt>
                <c:pt idx="7128">
                  <c:v>39353</c:v>
                </c:pt>
                <c:pt idx="7129">
                  <c:v>39356</c:v>
                </c:pt>
                <c:pt idx="7130">
                  <c:v>39357</c:v>
                </c:pt>
                <c:pt idx="7131">
                  <c:v>39358</c:v>
                </c:pt>
                <c:pt idx="7132">
                  <c:v>39359</c:v>
                </c:pt>
                <c:pt idx="7133">
                  <c:v>39360</c:v>
                </c:pt>
                <c:pt idx="7134">
                  <c:v>39363</c:v>
                </c:pt>
                <c:pt idx="7135">
                  <c:v>39364</c:v>
                </c:pt>
                <c:pt idx="7136">
                  <c:v>39365</c:v>
                </c:pt>
                <c:pt idx="7137">
                  <c:v>39366</c:v>
                </c:pt>
                <c:pt idx="7138">
                  <c:v>39367</c:v>
                </c:pt>
                <c:pt idx="7139">
                  <c:v>39370</c:v>
                </c:pt>
                <c:pt idx="7140">
                  <c:v>39371</c:v>
                </c:pt>
                <c:pt idx="7141">
                  <c:v>39372</c:v>
                </c:pt>
                <c:pt idx="7142">
                  <c:v>39373</c:v>
                </c:pt>
                <c:pt idx="7143">
                  <c:v>39374</c:v>
                </c:pt>
                <c:pt idx="7144">
                  <c:v>39377</c:v>
                </c:pt>
                <c:pt idx="7145">
                  <c:v>39378</c:v>
                </c:pt>
                <c:pt idx="7146">
                  <c:v>39379</c:v>
                </c:pt>
                <c:pt idx="7147">
                  <c:v>39380</c:v>
                </c:pt>
                <c:pt idx="7148">
                  <c:v>39381</c:v>
                </c:pt>
                <c:pt idx="7149">
                  <c:v>39384</c:v>
                </c:pt>
                <c:pt idx="7150">
                  <c:v>39385</c:v>
                </c:pt>
                <c:pt idx="7151">
                  <c:v>39386</c:v>
                </c:pt>
                <c:pt idx="7152">
                  <c:v>39387</c:v>
                </c:pt>
                <c:pt idx="7153">
                  <c:v>39388</c:v>
                </c:pt>
                <c:pt idx="7154">
                  <c:v>39391</c:v>
                </c:pt>
                <c:pt idx="7155">
                  <c:v>39392</c:v>
                </c:pt>
                <c:pt idx="7156">
                  <c:v>39393</c:v>
                </c:pt>
                <c:pt idx="7157">
                  <c:v>39394</c:v>
                </c:pt>
                <c:pt idx="7158">
                  <c:v>39395</c:v>
                </c:pt>
                <c:pt idx="7159">
                  <c:v>39398</c:v>
                </c:pt>
                <c:pt idx="7160">
                  <c:v>39399</c:v>
                </c:pt>
                <c:pt idx="7161">
                  <c:v>39400</c:v>
                </c:pt>
                <c:pt idx="7162">
                  <c:v>39401</c:v>
                </c:pt>
                <c:pt idx="7163">
                  <c:v>39402</c:v>
                </c:pt>
                <c:pt idx="7164">
                  <c:v>39405</c:v>
                </c:pt>
                <c:pt idx="7165">
                  <c:v>39406</c:v>
                </c:pt>
                <c:pt idx="7166">
                  <c:v>39407</c:v>
                </c:pt>
                <c:pt idx="7167">
                  <c:v>39409</c:v>
                </c:pt>
                <c:pt idx="7168">
                  <c:v>39412</c:v>
                </c:pt>
                <c:pt idx="7169">
                  <c:v>39413</c:v>
                </c:pt>
                <c:pt idx="7170">
                  <c:v>39414</c:v>
                </c:pt>
                <c:pt idx="7171">
                  <c:v>39415</c:v>
                </c:pt>
                <c:pt idx="7172">
                  <c:v>39416</c:v>
                </c:pt>
                <c:pt idx="7173">
                  <c:v>39419</c:v>
                </c:pt>
                <c:pt idx="7174">
                  <c:v>39420</c:v>
                </c:pt>
                <c:pt idx="7175">
                  <c:v>39421</c:v>
                </c:pt>
                <c:pt idx="7176">
                  <c:v>39422</c:v>
                </c:pt>
                <c:pt idx="7177">
                  <c:v>39423</c:v>
                </c:pt>
                <c:pt idx="7178">
                  <c:v>39426</c:v>
                </c:pt>
                <c:pt idx="7179">
                  <c:v>39427</c:v>
                </c:pt>
                <c:pt idx="7180">
                  <c:v>39428</c:v>
                </c:pt>
                <c:pt idx="7181">
                  <c:v>39429</c:v>
                </c:pt>
                <c:pt idx="7182">
                  <c:v>39430</c:v>
                </c:pt>
                <c:pt idx="7183">
                  <c:v>39433</c:v>
                </c:pt>
                <c:pt idx="7184">
                  <c:v>39434</c:v>
                </c:pt>
                <c:pt idx="7185">
                  <c:v>39435</c:v>
                </c:pt>
                <c:pt idx="7186">
                  <c:v>39436</c:v>
                </c:pt>
                <c:pt idx="7187">
                  <c:v>39437</c:v>
                </c:pt>
                <c:pt idx="7188">
                  <c:v>39440</c:v>
                </c:pt>
                <c:pt idx="7189">
                  <c:v>39442</c:v>
                </c:pt>
                <c:pt idx="7190">
                  <c:v>39443</c:v>
                </c:pt>
                <c:pt idx="7191">
                  <c:v>39444</c:v>
                </c:pt>
                <c:pt idx="7192">
                  <c:v>39447</c:v>
                </c:pt>
                <c:pt idx="7193">
                  <c:v>39449</c:v>
                </c:pt>
                <c:pt idx="7194">
                  <c:v>39450</c:v>
                </c:pt>
                <c:pt idx="7195">
                  <c:v>39451</c:v>
                </c:pt>
                <c:pt idx="7196">
                  <c:v>39454</c:v>
                </c:pt>
                <c:pt idx="7197">
                  <c:v>39455</c:v>
                </c:pt>
                <c:pt idx="7198">
                  <c:v>39456</c:v>
                </c:pt>
                <c:pt idx="7199">
                  <c:v>39457</c:v>
                </c:pt>
                <c:pt idx="7200">
                  <c:v>39458</c:v>
                </c:pt>
                <c:pt idx="7201">
                  <c:v>39461</c:v>
                </c:pt>
                <c:pt idx="7202">
                  <c:v>39462</c:v>
                </c:pt>
                <c:pt idx="7203">
                  <c:v>39463</c:v>
                </c:pt>
                <c:pt idx="7204">
                  <c:v>39464</c:v>
                </c:pt>
                <c:pt idx="7205">
                  <c:v>39465</c:v>
                </c:pt>
                <c:pt idx="7206">
                  <c:v>39469</c:v>
                </c:pt>
                <c:pt idx="7207">
                  <c:v>39470</c:v>
                </c:pt>
                <c:pt idx="7208">
                  <c:v>39471</c:v>
                </c:pt>
                <c:pt idx="7209">
                  <c:v>39472</c:v>
                </c:pt>
                <c:pt idx="7210">
                  <c:v>39475</c:v>
                </c:pt>
                <c:pt idx="7211">
                  <c:v>39476</c:v>
                </c:pt>
                <c:pt idx="7212">
                  <c:v>39477</c:v>
                </c:pt>
                <c:pt idx="7213">
                  <c:v>39478</c:v>
                </c:pt>
                <c:pt idx="7214">
                  <c:v>39479</c:v>
                </c:pt>
                <c:pt idx="7215">
                  <c:v>39482</c:v>
                </c:pt>
                <c:pt idx="7216">
                  <c:v>39483</c:v>
                </c:pt>
                <c:pt idx="7217">
                  <c:v>39484</c:v>
                </c:pt>
                <c:pt idx="7218">
                  <c:v>39485</c:v>
                </c:pt>
                <c:pt idx="7219">
                  <c:v>39486</c:v>
                </c:pt>
                <c:pt idx="7220">
                  <c:v>39489</c:v>
                </c:pt>
                <c:pt idx="7221">
                  <c:v>39490</c:v>
                </c:pt>
                <c:pt idx="7222">
                  <c:v>39491</c:v>
                </c:pt>
                <c:pt idx="7223">
                  <c:v>39492</c:v>
                </c:pt>
                <c:pt idx="7224">
                  <c:v>39493</c:v>
                </c:pt>
                <c:pt idx="7225">
                  <c:v>39497</c:v>
                </c:pt>
                <c:pt idx="7226">
                  <c:v>39498</c:v>
                </c:pt>
                <c:pt idx="7227">
                  <c:v>39499</c:v>
                </c:pt>
                <c:pt idx="7228">
                  <c:v>39500</c:v>
                </c:pt>
                <c:pt idx="7229">
                  <c:v>39503</c:v>
                </c:pt>
                <c:pt idx="7230">
                  <c:v>39504</c:v>
                </c:pt>
                <c:pt idx="7231">
                  <c:v>39505</c:v>
                </c:pt>
                <c:pt idx="7232">
                  <c:v>39506</c:v>
                </c:pt>
                <c:pt idx="7233">
                  <c:v>39507</c:v>
                </c:pt>
                <c:pt idx="7234">
                  <c:v>39510</c:v>
                </c:pt>
                <c:pt idx="7235">
                  <c:v>39511</c:v>
                </c:pt>
                <c:pt idx="7236">
                  <c:v>39512</c:v>
                </c:pt>
                <c:pt idx="7237">
                  <c:v>39513</c:v>
                </c:pt>
                <c:pt idx="7238">
                  <c:v>39514</c:v>
                </c:pt>
                <c:pt idx="7239">
                  <c:v>39517</c:v>
                </c:pt>
                <c:pt idx="7240">
                  <c:v>39518</c:v>
                </c:pt>
                <c:pt idx="7241">
                  <c:v>39519</c:v>
                </c:pt>
                <c:pt idx="7242">
                  <c:v>39520</c:v>
                </c:pt>
                <c:pt idx="7243">
                  <c:v>39521</c:v>
                </c:pt>
                <c:pt idx="7244">
                  <c:v>39524</c:v>
                </c:pt>
                <c:pt idx="7245">
                  <c:v>39525</c:v>
                </c:pt>
                <c:pt idx="7246">
                  <c:v>39526</c:v>
                </c:pt>
                <c:pt idx="7247">
                  <c:v>39527</c:v>
                </c:pt>
                <c:pt idx="7248">
                  <c:v>39531</c:v>
                </c:pt>
                <c:pt idx="7249">
                  <c:v>39532</c:v>
                </c:pt>
                <c:pt idx="7250">
                  <c:v>39533</c:v>
                </c:pt>
                <c:pt idx="7251">
                  <c:v>39534</c:v>
                </c:pt>
                <c:pt idx="7252">
                  <c:v>39535</c:v>
                </c:pt>
                <c:pt idx="7253">
                  <c:v>39538</c:v>
                </c:pt>
                <c:pt idx="7254">
                  <c:v>39539</c:v>
                </c:pt>
                <c:pt idx="7255">
                  <c:v>39540</c:v>
                </c:pt>
                <c:pt idx="7256">
                  <c:v>39541</c:v>
                </c:pt>
                <c:pt idx="7257">
                  <c:v>39542</c:v>
                </c:pt>
                <c:pt idx="7258">
                  <c:v>39545</c:v>
                </c:pt>
                <c:pt idx="7259">
                  <c:v>39546</c:v>
                </c:pt>
                <c:pt idx="7260">
                  <c:v>39547</c:v>
                </c:pt>
                <c:pt idx="7261">
                  <c:v>39548</c:v>
                </c:pt>
                <c:pt idx="7262">
                  <c:v>39549</c:v>
                </c:pt>
                <c:pt idx="7263">
                  <c:v>39552</c:v>
                </c:pt>
                <c:pt idx="7264">
                  <c:v>39553</c:v>
                </c:pt>
                <c:pt idx="7265">
                  <c:v>39554</c:v>
                </c:pt>
                <c:pt idx="7266">
                  <c:v>39555</c:v>
                </c:pt>
                <c:pt idx="7267">
                  <c:v>39556</c:v>
                </c:pt>
                <c:pt idx="7268">
                  <c:v>39559</c:v>
                </c:pt>
                <c:pt idx="7269">
                  <c:v>39560</c:v>
                </c:pt>
                <c:pt idx="7270">
                  <c:v>39561</c:v>
                </c:pt>
                <c:pt idx="7271">
                  <c:v>39562</c:v>
                </c:pt>
                <c:pt idx="7272">
                  <c:v>39563</c:v>
                </c:pt>
                <c:pt idx="7273">
                  <c:v>39566</c:v>
                </c:pt>
                <c:pt idx="7274">
                  <c:v>39567</c:v>
                </c:pt>
                <c:pt idx="7275">
                  <c:v>39568</c:v>
                </c:pt>
                <c:pt idx="7276">
                  <c:v>39569</c:v>
                </c:pt>
                <c:pt idx="7277">
                  <c:v>39570</c:v>
                </c:pt>
                <c:pt idx="7278">
                  <c:v>39573</c:v>
                </c:pt>
                <c:pt idx="7279">
                  <c:v>39574</c:v>
                </c:pt>
                <c:pt idx="7280">
                  <c:v>39575</c:v>
                </c:pt>
                <c:pt idx="7281">
                  <c:v>39576</c:v>
                </c:pt>
                <c:pt idx="7282">
                  <c:v>39577</c:v>
                </c:pt>
                <c:pt idx="7283">
                  <c:v>39580</c:v>
                </c:pt>
                <c:pt idx="7284">
                  <c:v>39581</c:v>
                </c:pt>
                <c:pt idx="7285">
                  <c:v>39582</c:v>
                </c:pt>
                <c:pt idx="7286">
                  <c:v>39583</c:v>
                </c:pt>
                <c:pt idx="7287">
                  <c:v>39584</c:v>
                </c:pt>
                <c:pt idx="7288">
                  <c:v>39587</c:v>
                </c:pt>
                <c:pt idx="7289">
                  <c:v>39588</c:v>
                </c:pt>
                <c:pt idx="7290">
                  <c:v>39589</c:v>
                </c:pt>
                <c:pt idx="7291">
                  <c:v>39590</c:v>
                </c:pt>
                <c:pt idx="7292">
                  <c:v>39591</c:v>
                </c:pt>
                <c:pt idx="7293">
                  <c:v>39595</c:v>
                </c:pt>
                <c:pt idx="7294">
                  <c:v>39596</c:v>
                </c:pt>
                <c:pt idx="7295">
                  <c:v>39597</c:v>
                </c:pt>
                <c:pt idx="7296">
                  <c:v>39598</c:v>
                </c:pt>
                <c:pt idx="7297">
                  <c:v>39601</c:v>
                </c:pt>
                <c:pt idx="7298">
                  <c:v>39602</c:v>
                </c:pt>
                <c:pt idx="7299">
                  <c:v>39603</c:v>
                </c:pt>
                <c:pt idx="7300">
                  <c:v>39604</c:v>
                </c:pt>
                <c:pt idx="7301">
                  <c:v>39605</c:v>
                </c:pt>
                <c:pt idx="7302">
                  <c:v>39608</c:v>
                </c:pt>
                <c:pt idx="7303">
                  <c:v>39609</c:v>
                </c:pt>
                <c:pt idx="7304">
                  <c:v>39610</c:v>
                </c:pt>
                <c:pt idx="7305">
                  <c:v>39611</c:v>
                </c:pt>
                <c:pt idx="7306">
                  <c:v>39612</c:v>
                </c:pt>
                <c:pt idx="7307">
                  <c:v>39615</c:v>
                </c:pt>
                <c:pt idx="7308">
                  <c:v>39616</c:v>
                </c:pt>
                <c:pt idx="7309">
                  <c:v>39617</c:v>
                </c:pt>
                <c:pt idx="7310">
                  <c:v>39618</c:v>
                </c:pt>
                <c:pt idx="7311">
                  <c:v>39619</c:v>
                </c:pt>
                <c:pt idx="7312">
                  <c:v>39622</c:v>
                </c:pt>
                <c:pt idx="7313">
                  <c:v>39623</c:v>
                </c:pt>
                <c:pt idx="7314">
                  <c:v>39624</c:v>
                </c:pt>
                <c:pt idx="7315">
                  <c:v>39625</c:v>
                </c:pt>
                <c:pt idx="7316">
                  <c:v>39626</c:v>
                </c:pt>
                <c:pt idx="7317">
                  <c:v>39629</c:v>
                </c:pt>
                <c:pt idx="7318">
                  <c:v>39630</c:v>
                </c:pt>
                <c:pt idx="7319">
                  <c:v>39631</c:v>
                </c:pt>
                <c:pt idx="7320">
                  <c:v>39632</c:v>
                </c:pt>
                <c:pt idx="7321">
                  <c:v>39636</c:v>
                </c:pt>
                <c:pt idx="7322">
                  <c:v>39637</c:v>
                </c:pt>
                <c:pt idx="7323">
                  <c:v>39638</c:v>
                </c:pt>
                <c:pt idx="7324">
                  <c:v>39639</c:v>
                </c:pt>
                <c:pt idx="7325">
                  <c:v>39640</c:v>
                </c:pt>
                <c:pt idx="7326">
                  <c:v>39643</c:v>
                </c:pt>
                <c:pt idx="7327">
                  <c:v>39644</c:v>
                </c:pt>
                <c:pt idx="7328">
                  <c:v>39645</c:v>
                </c:pt>
                <c:pt idx="7329">
                  <c:v>39646</c:v>
                </c:pt>
                <c:pt idx="7330">
                  <c:v>39647</c:v>
                </c:pt>
                <c:pt idx="7331">
                  <c:v>39650</c:v>
                </c:pt>
                <c:pt idx="7332">
                  <c:v>39651</c:v>
                </c:pt>
                <c:pt idx="7333">
                  <c:v>39652</c:v>
                </c:pt>
                <c:pt idx="7334">
                  <c:v>39653</c:v>
                </c:pt>
                <c:pt idx="7335">
                  <c:v>39654</c:v>
                </c:pt>
                <c:pt idx="7336">
                  <c:v>39657</c:v>
                </c:pt>
                <c:pt idx="7337">
                  <c:v>39658</c:v>
                </c:pt>
                <c:pt idx="7338">
                  <c:v>39659</c:v>
                </c:pt>
                <c:pt idx="7339">
                  <c:v>39660</c:v>
                </c:pt>
                <c:pt idx="7340">
                  <c:v>39661</c:v>
                </c:pt>
                <c:pt idx="7341">
                  <c:v>39664</c:v>
                </c:pt>
                <c:pt idx="7342">
                  <c:v>39665</c:v>
                </c:pt>
                <c:pt idx="7343">
                  <c:v>39666</c:v>
                </c:pt>
                <c:pt idx="7344">
                  <c:v>39667</c:v>
                </c:pt>
                <c:pt idx="7345">
                  <c:v>39668</c:v>
                </c:pt>
                <c:pt idx="7346">
                  <c:v>39671</c:v>
                </c:pt>
                <c:pt idx="7347">
                  <c:v>39672</c:v>
                </c:pt>
                <c:pt idx="7348">
                  <c:v>39673</c:v>
                </c:pt>
                <c:pt idx="7349">
                  <c:v>39674</c:v>
                </c:pt>
                <c:pt idx="7350">
                  <c:v>39675</c:v>
                </c:pt>
                <c:pt idx="7351">
                  <c:v>39678</c:v>
                </c:pt>
                <c:pt idx="7352">
                  <c:v>39679</c:v>
                </c:pt>
                <c:pt idx="7353">
                  <c:v>39680</c:v>
                </c:pt>
                <c:pt idx="7354">
                  <c:v>39681</c:v>
                </c:pt>
                <c:pt idx="7355">
                  <c:v>39682</c:v>
                </c:pt>
                <c:pt idx="7356">
                  <c:v>39685</c:v>
                </c:pt>
                <c:pt idx="7357">
                  <c:v>39686</c:v>
                </c:pt>
                <c:pt idx="7358">
                  <c:v>39687</c:v>
                </c:pt>
                <c:pt idx="7359">
                  <c:v>39688</c:v>
                </c:pt>
                <c:pt idx="7360">
                  <c:v>39689</c:v>
                </c:pt>
                <c:pt idx="7361">
                  <c:v>39693</c:v>
                </c:pt>
                <c:pt idx="7362">
                  <c:v>39694</c:v>
                </c:pt>
                <c:pt idx="7363">
                  <c:v>39695</c:v>
                </c:pt>
                <c:pt idx="7364">
                  <c:v>39696</c:v>
                </c:pt>
                <c:pt idx="7365">
                  <c:v>39699</c:v>
                </c:pt>
                <c:pt idx="7366">
                  <c:v>39700</c:v>
                </c:pt>
                <c:pt idx="7367">
                  <c:v>39701</c:v>
                </c:pt>
                <c:pt idx="7368">
                  <c:v>39702</c:v>
                </c:pt>
                <c:pt idx="7369">
                  <c:v>39703</c:v>
                </c:pt>
                <c:pt idx="7370">
                  <c:v>39706</c:v>
                </c:pt>
                <c:pt idx="7371">
                  <c:v>39707</c:v>
                </c:pt>
                <c:pt idx="7372">
                  <c:v>39708</c:v>
                </c:pt>
                <c:pt idx="7373">
                  <c:v>39709</c:v>
                </c:pt>
                <c:pt idx="7374">
                  <c:v>39710</c:v>
                </c:pt>
                <c:pt idx="7375">
                  <c:v>39713</c:v>
                </c:pt>
                <c:pt idx="7376">
                  <c:v>39714</c:v>
                </c:pt>
                <c:pt idx="7377">
                  <c:v>39715</c:v>
                </c:pt>
                <c:pt idx="7378">
                  <c:v>39716</c:v>
                </c:pt>
                <c:pt idx="7379">
                  <c:v>39717</c:v>
                </c:pt>
                <c:pt idx="7380">
                  <c:v>39720</c:v>
                </c:pt>
                <c:pt idx="7381">
                  <c:v>39721</c:v>
                </c:pt>
                <c:pt idx="7382">
                  <c:v>39722</c:v>
                </c:pt>
                <c:pt idx="7383">
                  <c:v>39723</c:v>
                </c:pt>
                <c:pt idx="7384">
                  <c:v>39724</c:v>
                </c:pt>
                <c:pt idx="7385">
                  <c:v>39727</c:v>
                </c:pt>
                <c:pt idx="7386">
                  <c:v>39728</c:v>
                </c:pt>
                <c:pt idx="7387">
                  <c:v>39729</c:v>
                </c:pt>
                <c:pt idx="7388">
                  <c:v>39730</c:v>
                </c:pt>
                <c:pt idx="7389">
                  <c:v>39731</c:v>
                </c:pt>
                <c:pt idx="7390">
                  <c:v>39734</c:v>
                </c:pt>
                <c:pt idx="7391">
                  <c:v>39735</c:v>
                </c:pt>
                <c:pt idx="7392">
                  <c:v>39736</c:v>
                </c:pt>
                <c:pt idx="7393">
                  <c:v>39737</c:v>
                </c:pt>
                <c:pt idx="7394">
                  <c:v>39738</c:v>
                </c:pt>
                <c:pt idx="7395">
                  <c:v>39741</c:v>
                </c:pt>
                <c:pt idx="7396">
                  <c:v>39742</c:v>
                </c:pt>
                <c:pt idx="7397">
                  <c:v>39743</c:v>
                </c:pt>
                <c:pt idx="7398">
                  <c:v>39744</c:v>
                </c:pt>
                <c:pt idx="7399">
                  <c:v>39745</c:v>
                </c:pt>
                <c:pt idx="7400">
                  <c:v>39748</c:v>
                </c:pt>
                <c:pt idx="7401">
                  <c:v>39749</c:v>
                </c:pt>
                <c:pt idx="7402">
                  <c:v>39750</c:v>
                </c:pt>
                <c:pt idx="7403">
                  <c:v>39751</c:v>
                </c:pt>
                <c:pt idx="7404">
                  <c:v>39752</c:v>
                </c:pt>
                <c:pt idx="7405">
                  <c:v>39755</c:v>
                </c:pt>
                <c:pt idx="7406">
                  <c:v>39756</c:v>
                </c:pt>
                <c:pt idx="7407">
                  <c:v>39757</c:v>
                </c:pt>
                <c:pt idx="7408">
                  <c:v>39758</c:v>
                </c:pt>
                <c:pt idx="7409">
                  <c:v>39759</c:v>
                </c:pt>
                <c:pt idx="7410">
                  <c:v>39762</c:v>
                </c:pt>
                <c:pt idx="7411">
                  <c:v>39763</c:v>
                </c:pt>
                <c:pt idx="7412">
                  <c:v>39764</c:v>
                </c:pt>
                <c:pt idx="7413">
                  <c:v>39765</c:v>
                </c:pt>
                <c:pt idx="7414">
                  <c:v>39766</c:v>
                </c:pt>
                <c:pt idx="7415">
                  <c:v>39769</c:v>
                </c:pt>
                <c:pt idx="7416">
                  <c:v>39770</c:v>
                </c:pt>
                <c:pt idx="7417">
                  <c:v>39771</c:v>
                </c:pt>
                <c:pt idx="7418">
                  <c:v>39772</c:v>
                </c:pt>
                <c:pt idx="7419">
                  <c:v>39773</c:v>
                </c:pt>
                <c:pt idx="7420">
                  <c:v>39776</c:v>
                </c:pt>
                <c:pt idx="7421">
                  <c:v>39777</c:v>
                </c:pt>
                <c:pt idx="7422">
                  <c:v>39778</c:v>
                </c:pt>
                <c:pt idx="7423">
                  <c:v>39780</c:v>
                </c:pt>
                <c:pt idx="7424">
                  <c:v>39783</c:v>
                </c:pt>
                <c:pt idx="7425">
                  <c:v>39784</c:v>
                </c:pt>
                <c:pt idx="7426">
                  <c:v>39785</c:v>
                </c:pt>
                <c:pt idx="7427">
                  <c:v>39786</c:v>
                </c:pt>
                <c:pt idx="7428">
                  <c:v>39787</c:v>
                </c:pt>
                <c:pt idx="7429">
                  <c:v>39790</c:v>
                </c:pt>
                <c:pt idx="7430">
                  <c:v>39791</c:v>
                </c:pt>
                <c:pt idx="7431">
                  <c:v>39792</c:v>
                </c:pt>
                <c:pt idx="7432">
                  <c:v>39793</c:v>
                </c:pt>
                <c:pt idx="7433">
                  <c:v>39794</c:v>
                </c:pt>
                <c:pt idx="7434">
                  <c:v>39797</c:v>
                </c:pt>
                <c:pt idx="7435">
                  <c:v>39798</c:v>
                </c:pt>
                <c:pt idx="7436">
                  <c:v>39799</c:v>
                </c:pt>
                <c:pt idx="7437">
                  <c:v>39800</c:v>
                </c:pt>
                <c:pt idx="7438">
                  <c:v>39801</c:v>
                </c:pt>
                <c:pt idx="7439">
                  <c:v>39804</c:v>
                </c:pt>
                <c:pt idx="7440">
                  <c:v>39805</c:v>
                </c:pt>
                <c:pt idx="7441">
                  <c:v>39806</c:v>
                </c:pt>
                <c:pt idx="7442">
                  <c:v>39808</c:v>
                </c:pt>
                <c:pt idx="7443">
                  <c:v>39811</c:v>
                </c:pt>
                <c:pt idx="7444">
                  <c:v>39812</c:v>
                </c:pt>
                <c:pt idx="7445">
                  <c:v>39813</c:v>
                </c:pt>
                <c:pt idx="7446">
                  <c:v>39815</c:v>
                </c:pt>
                <c:pt idx="7447">
                  <c:v>39818</c:v>
                </c:pt>
                <c:pt idx="7448">
                  <c:v>39819</c:v>
                </c:pt>
                <c:pt idx="7449">
                  <c:v>39820</c:v>
                </c:pt>
                <c:pt idx="7450">
                  <c:v>39821</c:v>
                </c:pt>
                <c:pt idx="7451">
                  <c:v>39822</c:v>
                </c:pt>
                <c:pt idx="7452">
                  <c:v>39825</c:v>
                </c:pt>
                <c:pt idx="7453">
                  <c:v>39826</c:v>
                </c:pt>
                <c:pt idx="7454">
                  <c:v>39827</c:v>
                </c:pt>
                <c:pt idx="7455">
                  <c:v>39828</c:v>
                </c:pt>
                <c:pt idx="7456">
                  <c:v>39829</c:v>
                </c:pt>
                <c:pt idx="7457">
                  <c:v>39833</c:v>
                </c:pt>
                <c:pt idx="7458">
                  <c:v>39834</c:v>
                </c:pt>
                <c:pt idx="7459">
                  <c:v>39835</c:v>
                </c:pt>
                <c:pt idx="7460">
                  <c:v>39836</c:v>
                </c:pt>
                <c:pt idx="7461">
                  <c:v>39839</c:v>
                </c:pt>
                <c:pt idx="7462">
                  <c:v>39840</c:v>
                </c:pt>
                <c:pt idx="7463">
                  <c:v>39841</c:v>
                </c:pt>
                <c:pt idx="7464">
                  <c:v>39842</c:v>
                </c:pt>
                <c:pt idx="7465">
                  <c:v>39843</c:v>
                </c:pt>
                <c:pt idx="7466">
                  <c:v>39846</c:v>
                </c:pt>
                <c:pt idx="7467">
                  <c:v>39847</c:v>
                </c:pt>
                <c:pt idx="7468">
                  <c:v>39848</c:v>
                </c:pt>
                <c:pt idx="7469">
                  <c:v>39849</c:v>
                </c:pt>
                <c:pt idx="7470">
                  <c:v>39850</c:v>
                </c:pt>
                <c:pt idx="7471">
                  <c:v>39853</c:v>
                </c:pt>
                <c:pt idx="7472">
                  <c:v>39854</c:v>
                </c:pt>
                <c:pt idx="7473">
                  <c:v>39855</c:v>
                </c:pt>
                <c:pt idx="7474">
                  <c:v>39856</c:v>
                </c:pt>
                <c:pt idx="7475">
                  <c:v>39857</c:v>
                </c:pt>
                <c:pt idx="7476">
                  <c:v>39861</c:v>
                </c:pt>
                <c:pt idx="7477">
                  <c:v>39862</c:v>
                </c:pt>
                <c:pt idx="7478">
                  <c:v>39863</c:v>
                </c:pt>
                <c:pt idx="7479">
                  <c:v>39864</c:v>
                </c:pt>
                <c:pt idx="7480">
                  <c:v>39867</c:v>
                </c:pt>
                <c:pt idx="7481">
                  <c:v>39868</c:v>
                </c:pt>
                <c:pt idx="7482">
                  <c:v>39869</c:v>
                </c:pt>
                <c:pt idx="7483">
                  <c:v>39870</c:v>
                </c:pt>
                <c:pt idx="7484">
                  <c:v>39871</c:v>
                </c:pt>
                <c:pt idx="7485">
                  <c:v>39874</c:v>
                </c:pt>
                <c:pt idx="7486">
                  <c:v>39875</c:v>
                </c:pt>
                <c:pt idx="7487">
                  <c:v>39876</c:v>
                </c:pt>
                <c:pt idx="7488">
                  <c:v>39877</c:v>
                </c:pt>
                <c:pt idx="7489">
                  <c:v>39878</c:v>
                </c:pt>
                <c:pt idx="7490">
                  <c:v>39881</c:v>
                </c:pt>
                <c:pt idx="7491">
                  <c:v>39882</c:v>
                </c:pt>
                <c:pt idx="7492">
                  <c:v>39883</c:v>
                </c:pt>
                <c:pt idx="7493">
                  <c:v>39884</c:v>
                </c:pt>
                <c:pt idx="7494">
                  <c:v>39885</c:v>
                </c:pt>
                <c:pt idx="7495">
                  <c:v>39888</c:v>
                </c:pt>
                <c:pt idx="7496">
                  <c:v>39889</c:v>
                </c:pt>
                <c:pt idx="7497">
                  <c:v>39890</c:v>
                </c:pt>
                <c:pt idx="7498">
                  <c:v>39891</c:v>
                </c:pt>
                <c:pt idx="7499">
                  <c:v>39892</c:v>
                </c:pt>
                <c:pt idx="7500">
                  <c:v>39895</c:v>
                </c:pt>
                <c:pt idx="7501">
                  <c:v>39896</c:v>
                </c:pt>
                <c:pt idx="7502">
                  <c:v>39897</c:v>
                </c:pt>
                <c:pt idx="7503">
                  <c:v>39898</c:v>
                </c:pt>
                <c:pt idx="7504">
                  <c:v>39899</c:v>
                </c:pt>
                <c:pt idx="7505">
                  <c:v>39902</c:v>
                </c:pt>
                <c:pt idx="7506">
                  <c:v>39903</c:v>
                </c:pt>
                <c:pt idx="7507">
                  <c:v>39904</c:v>
                </c:pt>
                <c:pt idx="7508">
                  <c:v>39905</c:v>
                </c:pt>
                <c:pt idx="7509">
                  <c:v>39906</c:v>
                </c:pt>
                <c:pt idx="7510">
                  <c:v>39909</c:v>
                </c:pt>
                <c:pt idx="7511">
                  <c:v>39910</c:v>
                </c:pt>
                <c:pt idx="7512">
                  <c:v>39911</c:v>
                </c:pt>
                <c:pt idx="7513">
                  <c:v>39912</c:v>
                </c:pt>
                <c:pt idx="7514">
                  <c:v>39916</c:v>
                </c:pt>
                <c:pt idx="7515">
                  <c:v>39917</c:v>
                </c:pt>
                <c:pt idx="7516">
                  <c:v>39918</c:v>
                </c:pt>
                <c:pt idx="7517">
                  <c:v>39919</c:v>
                </c:pt>
                <c:pt idx="7518">
                  <c:v>39920</c:v>
                </c:pt>
                <c:pt idx="7519">
                  <c:v>39923</c:v>
                </c:pt>
                <c:pt idx="7520">
                  <c:v>39924</c:v>
                </c:pt>
                <c:pt idx="7521">
                  <c:v>39925</c:v>
                </c:pt>
                <c:pt idx="7522">
                  <c:v>39926</c:v>
                </c:pt>
                <c:pt idx="7523">
                  <c:v>39927</c:v>
                </c:pt>
                <c:pt idx="7524">
                  <c:v>39930</c:v>
                </c:pt>
                <c:pt idx="7525">
                  <c:v>39931</c:v>
                </c:pt>
                <c:pt idx="7526">
                  <c:v>39932</c:v>
                </c:pt>
                <c:pt idx="7527">
                  <c:v>39933</c:v>
                </c:pt>
                <c:pt idx="7528">
                  <c:v>39934</c:v>
                </c:pt>
                <c:pt idx="7529">
                  <c:v>39937</c:v>
                </c:pt>
                <c:pt idx="7530">
                  <c:v>39938</c:v>
                </c:pt>
                <c:pt idx="7531">
                  <c:v>39939</c:v>
                </c:pt>
                <c:pt idx="7532">
                  <c:v>39940</c:v>
                </c:pt>
                <c:pt idx="7533">
                  <c:v>39941</c:v>
                </c:pt>
                <c:pt idx="7534">
                  <c:v>39944</c:v>
                </c:pt>
                <c:pt idx="7535">
                  <c:v>39945</c:v>
                </c:pt>
                <c:pt idx="7536">
                  <c:v>39946</c:v>
                </c:pt>
                <c:pt idx="7537">
                  <c:v>39947</c:v>
                </c:pt>
                <c:pt idx="7538">
                  <c:v>39948</c:v>
                </c:pt>
                <c:pt idx="7539">
                  <c:v>39951</c:v>
                </c:pt>
                <c:pt idx="7540">
                  <c:v>39952</c:v>
                </c:pt>
                <c:pt idx="7541">
                  <c:v>39953</c:v>
                </c:pt>
                <c:pt idx="7542">
                  <c:v>39954</c:v>
                </c:pt>
                <c:pt idx="7543">
                  <c:v>39955</c:v>
                </c:pt>
                <c:pt idx="7544">
                  <c:v>39959</c:v>
                </c:pt>
                <c:pt idx="7545">
                  <c:v>39960</c:v>
                </c:pt>
                <c:pt idx="7546">
                  <c:v>39961</c:v>
                </c:pt>
                <c:pt idx="7547">
                  <c:v>39962</c:v>
                </c:pt>
                <c:pt idx="7548">
                  <c:v>39965</c:v>
                </c:pt>
                <c:pt idx="7549">
                  <c:v>39966</c:v>
                </c:pt>
                <c:pt idx="7550">
                  <c:v>39967</c:v>
                </c:pt>
                <c:pt idx="7551">
                  <c:v>39968</c:v>
                </c:pt>
                <c:pt idx="7552">
                  <c:v>39969</c:v>
                </c:pt>
                <c:pt idx="7553">
                  <c:v>39972</c:v>
                </c:pt>
                <c:pt idx="7554">
                  <c:v>39973</c:v>
                </c:pt>
                <c:pt idx="7555">
                  <c:v>39974</c:v>
                </c:pt>
                <c:pt idx="7556">
                  <c:v>39975</c:v>
                </c:pt>
                <c:pt idx="7557">
                  <c:v>39976</c:v>
                </c:pt>
                <c:pt idx="7558">
                  <c:v>39979</c:v>
                </c:pt>
                <c:pt idx="7559">
                  <c:v>39980</c:v>
                </c:pt>
                <c:pt idx="7560">
                  <c:v>39981</c:v>
                </c:pt>
                <c:pt idx="7561">
                  <c:v>39982</c:v>
                </c:pt>
                <c:pt idx="7562">
                  <c:v>39983</c:v>
                </c:pt>
                <c:pt idx="7563">
                  <c:v>39986</c:v>
                </c:pt>
                <c:pt idx="7564">
                  <c:v>39987</c:v>
                </c:pt>
                <c:pt idx="7565">
                  <c:v>39988</c:v>
                </c:pt>
                <c:pt idx="7566">
                  <c:v>39989</c:v>
                </c:pt>
                <c:pt idx="7567">
                  <c:v>39990</c:v>
                </c:pt>
                <c:pt idx="7568">
                  <c:v>39993</c:v>
                </c:pt>
                <c:pt idx="7569">
                  <c:v>39994</c:v>
                </c:pt>
                <c:pt idx="7570">
                  <c:v>39995</c:v>
                </c:pt>
                <c:pt idx="7571">
                  <c:v>39996</c:v>
                </c:pt>
                <c:pt idx="7572">
                  <c:v>40000</c:v>
                </c:pt>
                <c:pt idx="7573">
                  <c:v>40001</c:v>
                </c:pt>
                <c:pt idx="7574">
                  <c:v>40002</c:v>
                </c:pt>
                <c:pt idx="7575">
                  <c:v>40003</c:v>
                </c:pt>
                <c:pt idx="7576">
                  <c:v>40004</c:v>
                </c:pt>
                <c:pt idx="7577">
                  <c:v>40007</c:v>
                </c:pt>
                <c:pt idx="7578">
                  <c:v>40008</c:v>
                </c:pt>
                <c:pt idx="7579">
                  <c:v>40009</c:v>
                </c:pt>
                <c:pt idx="7580">
                  <c:v>40010</c:v>
                </c:pt>
                <c:pt idx="7581">
                  <c:v>40011</c:v>
                </c:pt>
                <c:pt idx="7582">
                  <c:v>40014</c:v>
                </c:pt>
                <c:pt idx="7583">
                  <c:v>40015</c:v>
                </c:pt>
                <c:pt idx="7584">
                  <c:v>40016</c:v>
                </c:pt>
                <c:pt idx="7585">
                  <c:v>40017</c:v>
                </c:pt>
                <c:pt idx="7586">
                  <c:v>40018</c:v>
                </c:pt>
                <c:pt idx="7587">
                  <c:v>40021</c:v>
                </c:pt>
                <c:pt idx="7588">
                  <c:v>40022</c:v>
                </c:pt>
                <c:pt idx="7589">
                  <c:v>40023</c:v>
                </c:pt>
                <c:pt idx="7590">
                  <c:v>40024</c:v>
                </c:pt>
                <c:pt idx="7591">
                  <c:v>40025</c:v>
                </c:pt>
                <c:pt idx="7592">
                  <c:v>40028</c:v>
                </c:pt>
                <c:pt idx="7593">
                  <c:v>40029</c:v>
                </c:pt>
                <c:pt idx="7594">
                  <c:v>40030</c:v>
                </c:pt>
                <c:pt idx="7595">
                  <c:v>40031</c:v>
                </c:pt>
                <c:pt idx="7596">
                  <c:v>40032</c:v>
                </c:pt>
                <c:pt idx="7597">
                  <c:v>40035</c:v>
                </c:pt>
                <c:pt idx="7598">
                  <c:v>40036</c:v>
                </c:pt>
                <c:pt idx="7599">
                  <c:v>40037</c:v>
                </c:pt>
                <c:pt idx="7600">
                  <c:v>40038</c:v>
                </c:pt>
                <c:pt idx="7601">
                  <c:v>40039</c:v>
                </c:pt>
                <c:pt idx="7602">
                  <c:v>40042</c:v>
                </c:pt>
                <c:pt idx="7603">
                  <c:v>40043</c:v>
                </c:pt>
                <c:pt idx="7604">
                  <c:v>40044</c:v>
                </c:pt>
                <c:pt idx="7605">
                  <c:v>40045</c:v>
                </c:pt>
                <c:pt idx="7606">
                  <c:v>40046</c:v>
                </c:pt>
                <c:pt idx="7607">
                  <c:v>40049</c:v>
                </c:pt>
                <c:pt idx="7608">
                  <c:v>40050</c:v>
                </c:pt>
                <c:pt idx="7609">
                  <c:v>40051</c:v>
                </c:pt>
                <c:pt idx="7610">
                  <c:v>40052</c:v>
                </c:pt>
                <c:pt idx="7611">
                  <c:v>40053</c:v>
                </c:pt>
                <c:pt idx="7612">
                  <c:v>40056</c:v>
                </c:pt>
                <c:pt idx="7613">
                  <c:v>40057</c:v>
                </c:pt>
                <c:pt idx="7614">
                  <c:v>40058</c:v>
                </c:pt>
                <c:pt idx="7615">
                  <c:v>40059</c:v>
                </c:pt>
                <c:pt idx="7616">
                  <c:v>40060</c:v>
                </c:pt>
                <c:pt idx="7617">
                  <c:v>40064</c:v>
                </c:pt>
                <c:pt idx="7618">
                  <c:v>40065</c:v>
                </c:pt>
                <c:pt idx="7619">
                  <c:v>40066</c:v>
                </c:pt>
                <c:pt idx="7620">
                  <c:v>40067</c:v>
                </c:pt>
                <c:pt idx="7621">
                  <c:v>40070</c:v>
                </c:pt>
                <c:pt idx="7622">
                  <c:v>40071</c:v>
                </c:pt>
                <c:pt idx="7623">
                  <c:v>40072</c:v>
                </c:pt>
                <c:pt idx="7624">
                  <c:v>40073</c:v>
                </c:pt>
                <c:pt idx="7625">
                  <c:v>40074</c:v>
                </c:pt>
                <c:pt idx="7626">
                  <c:v>40077</c:v>
                </c:pt>
                <c:pt idx="7627">
                  <c:v>40078</c:v>
                </c:pt>
                <c:pt idx="7628">
                  <c:v>40079</c:v>
                </c:pt>
                <c:pt idx="7629">
                  <c:v>40080</c:v>
                </c:pt>
                <c:pt idx="7630">
                  <c:v>40081</c:v>
                </c:pt>
                <c:pt idx="7631">
                  <c:v>40084</c:v>
                </c:pt>
                <c:pt idx="7632">
                  <c:v>40085</c:v>
                </c:pt>
                <c:pt idx="7633">
                  <c:v>40086</c:v>
                </c:pt>
                <c:pt idx="7634">
                  <c:v>40087</c:v>
                </c:pt>
                <c:pt idx="7635">
                  <c:v>40088</c:v>
                </c:pt>
                <c:pt idx="7636">
                  <c:v>40091</c:v>
                </c:pt>
                <c:pt idx="7637">
                  <c:v>40092</c:v>
                </c:pt>
                <c:pt idx="7638">
                  <c:v>40093</c:v>
                </c:pt>
                <c:pt idx="7639">
                  <c:v>40094</c:v>
                </c:pt>
                <c:pt idx="7640">
                  <c:v>40095</c:v>
                </c:pt>
                <c:pt idx="7641">
                  <c:v>40098</c:v>
                </c:pt>
                <c:pt idx="7642">
                  <c:v>40099</c:v>
                </c:pt>
                <c:pt idx="7643">
                  <c:v>40100</c:v>
                </c:pt>
                <c:pt idx="7644">
                  <c:v>40101</c:v>
                </c:pt>
                <c:pt idx="7645">
                  <c:v>40102</c:v>
                </c:pt>
                <c:pt idx="7646">
                  <c:v>40105</c:v>
                </c:pt>
                <c:pt idx="7647">
                  <c:v>40106</c:v>
                </c:pt>
                <c:pt idx="7648">
                  <c:v>40107</c:v>
                </c:pt>
                <c:pt idx="7649">
                  <c:v>40108</c:v>
                </c:pt>
                <c:pt idx="7650">
                  <c:v>40109</c:v>
                </c:pt>
                <c:pt idx="7651">
                  <c:v>40112</c:v>
                </c:pt>
                <c:pt idx="7652">
                  <c:v>40113</c:v>
                </c:pt>
                <c:pt idx="7653">
                  <c:v>40114</c:v>
                </c:pt>
                <c:pt idx="7654">
                  <c:v>40115</c:v>
                </c:pt>
                <c:pt idx="7655">
                  <c:v>40116</c:v>
                </c:pt>
                <c:pt idx="7656">
                  <c:v>40119</c:v>
                </c:pt>
                <c:pt idx="7657">
                  <c:v>40120</c:v>
                </c:pt>
                <c:pt idx="7658">
                  <c:v>40121</c:v>
                </c:pt>
                <c:pt idx="7659">
                  <c:v>40122</c:v>
                </c:pt>
                <c:pt idx="7660">
                  <c:v>40123</c:v>
                </c:pt>
                <c:pt idx="7661">
                  <c:v>40126</c:v>
                </c:pt>
                <c:pt idx="7662">
                  <c:v>40127</c:v>
                </c:pt>
                <c:pt idx="7663">
                  <c:v>40128</c:v>
                </c:pt>
                <c:pt idx="7664">
                  <c:v>40129</c:v>
                </c:pt>
                <c:pt idx="7665">
                  <c:v>40130</c:v>
                </c:pt>
                <c:pt idx="7666">
                  <c:v>40133</c:v>
                </c:pt>
                <c:pt idx="7667">
                  <c:v>40134</c:v>
                </c:pt>
                <c:pt idx="7668">
                  <c:v>40135</c:v>
                </c:pt>
                <c:pt idx="7669">
                  <c:v>40136</c:v>
                </c:pt>
                <c:pt idx="7670">
                  <c:v>40137</c:v>
                </c:pt>
                <c:pt idx="7671">
                  <c:v>40140</c:v>
                </c:pt>
                <c:pt idx="7672">
                  <c:v>40141</c:v>
                </c:pt>
                <c:pt idx="7673">
                  <c:v>40142</c:v>
                </c:pt>
                <c:pt idx="7674">
                  <c:v>40144</c:v>
                </c:pt>
                <c:pt idx="7675">
                  <c:v>40147</c:v>
                </c:pt>
                <c:pt idx="7676">
                  <c:v>40148</c:v>
                </c:pt>
                <c:pt idx="7677">
                  <c:v>40149</c:v>
                </c:pt>
                <c:pt idx="7678">
                  <c:v>40150</c:v>
                </c:pt>
                <c:pt idx="7679">
                  <c:v>40151</c:v>
                </c:pt>
                <c:pt idx="7680">
                  <c:v>40154</c:v>
                </c:pt>
                <c:pt idx="7681">
                  <c:v>40155</c:v>
                </c:pt>
                <c:pt idx="7682">
                  <c:v>40156</c:v>
                </c:pt>
                <c:pt idx="7683">
                  <c:v>40157</c:v>
                </c:pt>
                <c:pt idx="7684">
                  <c:v>40158</c:v>
                </c:pt>
                <c:pt idx="7685">
                  <c:v>40161</c:v>
                </c:pt>
                <c:pt idx="7686">
                  <c:v>40162</c:v>
                </c:pt>
                <c:pt idx="7687">
                  <c:v>40163</c:v>
                </c:pt>
                <c:pt idx="7688">
                  <c:v>40164</c:v>
                </c:pt>
                <c:pt idx="7689">
                  <c:v>40165</c:v>
                </c:pt>
                <c:pt idx="7690">
                  <c:v>40168</c:v>
                </c:pt>
                <c:pt idx="7691">
                  <c:v>40169</c:v>
                </c:pt>
                <c:pt idx="7692">
                  <c:v>40170</c:v>
                </c:pt>
                <c:pt idx="7693">
                  <c:v>40171</c:v>
                </c:pt>
                <c:pt idx="7694">
                  <c:v>40175</c:v>
                </c:pt>
                <c:pt idx="7695">
                  <c:v>40176</c:v>
                </c:pt>
                <c:pt idx="7696">
                  <c:v>40177</c:v>
                </c:pt>
                <c:pt idx="7697">
                  <c:v>40178</c:v>
                </c:pt>
                <c:pt idx="7698">
                  <c:v>40182</c:v>
                </c:pt>
                <c:pt idx="7699">
                  <c:v>40183</c:v>
                </c:pt>
                <c:pt idx="7700">
                  <c:v>40184</c:v>
                </c:pt>
                <c:pt idx="7701">
                  <c:v>40185</c:v>
                </c:pt>
                <c:pt idx="7702">
                  <c:v>40186</c:v>
                </c:pt>
                <c:pt idx="7703">
                  <c:v>40189</c:v>
                </c:pt>
                <c:pt idx="7704">
                  <c:v>40190</c:v>
                </c:pt>
                <c:pt idx="7705">
                  <c:v>40191</c:v>
                </c:pt>
                <c:pt idx="7706">
                  <c:v>40192</c:v>
                </c:pt>
                <c:pt idx="7707">
                  <c:v>40193</c:v>
                </c:pt>
                <c:pt idx="7708">
                  <c:v>40197</c:v>
                </c:pt>
                <c:pt idx="7709">
                  <c:v>40198</c:v>
                </c:pt>
                <c:pt idx="7710">
                  <c:v>40199</c:v>
                </c:pt>
                <c:pt idx="7711">
                  <c:v>40200</c:v>
                </c:pt>
                <c:pt idx="7712">
                  <c:v>40203</c:v>
                </c:pt>
                <c:pt idx="7713">
                  <c:v>40204</c:v>
                </c:pt>
                <c:pt idx="7714">
                  <c:v>40205</c:v>
                </c:pt>
                <c:pt idx="7715">
                  <c:v>40206</c:v>
                </c:pt>
                <c:pt idx="7716">
                  <c:v>40207</c:v>
                </c:pt>
                <c:pt idx="7717">
                  <c:v>40210</c:v>
                </c:pt>
                <c:pt idx="7718">
                  <c:v>40211</c:v>
                </c:pt>
                <c:pt idx="7719">
                  <c:v>40212</c:v>
                </c:pt>
                <c:pt idx="7720">
                  <c:v>40213</c:v>
                </c:pt>
                <c:pt idx="7721">
                  <c:v>40214</c:v>
                </c:pt>
                <c:pt idx="7722">
                  <c:v>40217</c:v>
                </c:pt>
                <c:pt idx="7723">
                  <c:v>40218</c:v>
                </c:pt>
                <c:pt idx="7724">
                  <c:v>40219</c:v>
                </c:pt>
                <c:pt idx="7725">
                  <c:v>40220</c:v>
                </c:pt>
                <c:pt idx="7726">
                  <c:v>40221</c:v>
                </c:pt>
                <c:pt idx="7727">
                  <c:v>40225</c:v>
                </c:pt>
                <c:pt idx="7728">
                  <c:v>40226</c:v>
                </c:pt>
                <c:pt idx="7729">
                  <c:v>40227</c:v>
                </c:pt>
                <c:pt idx="7730">
                  <c:v>40228</c:v>
                </c:pt>
                <c:pt idx="7731">
                  <c:v>40231</c:v>
                </c:pt>
                <c:pt idx="7732">
                  <c:v>40232</c:v>
                </c:pt>
                <c:pt idx="7733">
                  <c:v>40233</c:v>
                </c:pt>
                <c:pt idx="7734">
                  <c:v>40234</c:v>
                </c:pt>
                <c:pt idx="7735">
                  <c:v>40235</c:v>
                </c:pt>
                <c:pt idx="7736">
                  <c:v>40238</c:v>
                </c:pt>
                <c:pt idx="7737">
                  <c:v>40239</c:v>
                </c:pt>
                <c:pt idx="7738">
                  <c:v>40240</c:v>
                </c:pt>
                <c:pt idx="7739">
                  <c:v>40241</c:v>
                </c:pt>
                <c:pt idx="7740">
                  <c:v>40242</c:v>
                </c:pt>
                <c:pt idx="7741">
                  <c:v>40245</c:v>
                </c:pt>
                <c:pt idx="7742">
                  <c:v>40246</c:v>
                </c:pt>
                <c:pt idx="7743">
                  <c:v>40247</c:v>
                </c:pt>
                <c:pt idx="7744">
                  <c:v>40248</c:v>
                </c:pt>
                <c:pt idx="7745">
                  <c:v>40249</c:v>
                </c:pt>
                <c:pt idx="7746">
                  <c:v>40252</c:v>
                </c:pt>
                <c:pt idx="7747">
                  <c:v>40253</c:v>
                </c:pt>
                <c:pt idx="7748">
                  <c:v>40254</c:v>
                </c:pt>
                <c:pt idx="7749">
                  <c:v>40255</c:v>
                </c:pt>
                <c:pt idx="7750">
                  <c:v>40256</c:v>
                </c:pt>
                <c:pt idx="7751">
                  <c:v>40259</c:v>
                </c:pt>
                <c:pt idx="7752">
                  <c:v>40260</c:v>
                </c:pt>
                <c:pt idx="7753">
                  <c:v>40261</c:v>
                </c:pt>
                <c:pt idx="7754">
                  <c:v>40262</c:v>
                </c:pt>
                <c:pt idx="7755">
                  <c:v>40263</c:v>
                </c:pt>
                <c:pt idx="7756">
                  <c:v>40266</c:v>
                </c:pt>
                <c:pt idx="7757">
                  <c:v>40267</c:v>
                </c:pt>
                <c:pt idx="7758">
                  <c:v>40268</c:v>
                </c:pt>
                <c:pt idx="7759">
                  <c:v>40269</c:v>
                </c:pt>
                <c:pt idx="7760">
                  <c:v>40273</c:v>
                </c:pt>
                <c:pt idx="7761">
                  <c:v>40274</c:v>
                </c:pt>
                <c:pt idx="7762">
                  <c:v>40275</c:v>
                </c:pt>
                <c:pt idx="7763">
                  <c:v>40276</c:v>
                </c:pt>
                <c:pt idx="7764">
                  <c:v>40277</c:v>
                </c:pt>
                <c:pt idx="7765">
                  <c:v>40280</c:v>
                </c:pt>
                <c:pt idx="7766">
                  <c:v>40281</c:v>
                </c:pt>
                <c:pt idx="7767">
                  <c:v>40282</c:v>
                </c:pt>
                <c:pt idx="7768">
                  <c:v>40283</c:v>
                </c:pt>
                <c:pt idx="7769">
                  <c:v>40284</c:v>
                </c:pt>
                <c:pt idx="7770">
                  <c:v>40287</c:v>
                </c:pt>
                <c:pt idx="7771">
                  <c:v>40288</c:v>
                </c:pt>
                <c:pt idx="7772">
                  <c:v>40289</c:v>
                </c:pt>
                <c:pt idx="7773">
                  <c:v>40290</c:v>
                </c:pt>
                <c:pt idx="7774">
                  <c:v>40291</c:v>
                </c:pt>
                <c:pt idx="7775">
                  <c:v>40294</c:v>
                </c:pt>
                <c:pt idx="7776">
                  <c:v>40295</c:v>
                </c:pt>
                <c:pt idx="7777">
                  <c:v>40296</c:v>
                </c:pt>
                <c:pt idx="7778">
                  <c:v>40297</c:v>
                </c:pt>
                <c:pt idx="7779">
                  <c:v>40298</c:v>
                </c:pt>
                <c:pt idx="7780">
                  <c:v>40301</c:v>
                </c:pt>
                <c:pt idx="7781">
                  <c:v>40302</c:v>
                </c:pt>
                <c:pt idx="7782">
                  <c:v>40303</c:v>
                </c:pt>
                <c:pt idx="7783">
                  <c:v>40304</c:v>
                </c:pt>
                <c:pt idx="7784">
                  <c:v>40305</c:v>
                </c:pt>
                <c:pt idx="7785">
                  <c:v>40308</c:v>
                </c:pt>
                <c:pt idx="7786">
                  <c:v>40309</c:v>
                </c:pt>
                <c:pt idx="7787">
                  <c:v>40310</c:v>
                </c:pt>
                <c:pt idx="7788">
                  <c:v>40311</c:v>
                </c:pt>
                <c:pt idx="7789">
                  <c:v>40312</c:v>
                </c:pt>
                <c:pt idx="7790">
                  <c:v>40315</c:v>
                </c:pt>
                <c:pt idx="7791">
                  <c:v>40316</c:v>
                </c:pt>
                <c:pt idx="7792">
                  <c:v>40317</c:v>
                </c:pt>
                <c:pt idx="7793">
                  <c:v>40318</c:v>
                </c:pt>
                <c:pt idx="7794">
                  <c:v>40319</c:v>
                </c:pt>
                <c:pt idx="7795">
                  <c:v>40322</c:v>
                </c:pt>
                <c:pt idx="7796">
                  <c:v>40323</c:v>
                </c:pt>
                <c:pt idx="7797">
                  <c:v>40324</c:v>
                </c:pt>
                <c:pt idx="7798">
                  <c:v>40325</c:v>
                </c:pt>
                <c:pt idx="7799">
                  <c:v>40326</c:v>
                </c:pt>
                <c:pt idx="7800">
                  <c:v>40330</c:v>
                </c:pt>
                <c:pt idx="7801">
                  <c:v>40331</c:v>
                </c:pt>
                <c:pt idx="7802">
                  <c:v>40332</c:v>
                </c:pt>
                <c:pt idx="7803">
                  <c:v>40333</c:v>
                </c:pt>
                <c:pt idx="7804">
                  <c:v>40336</c:v>
                </c:pt>
                <c:pt idx="7805">
                  <c:v>40337</c:v>
                </c:pt>
                <c:pt idx="7806">
                  <c:v>40338</c:v>
                </c:pt>
                <c:pt idx="7807">
                  <c:v>40339</c:v>
                </c:pt>
                <c:pt idx="7808">
                  <c:v>40340</c:v>
                </c:pt>
                <c:pt idx="7809">
                  <c:v>40343</c:v>
                </c:pt>
                <c:pt idx="7810">
                  <c:v>40344</c:v>
                </c:pt>
                <c:pt idx="7811">
                  <c:v>40345</c:v>
                </c:pt>
                <c:pt idx="7812">
                  <c:v>40346</c:v>
                </c:pt>
                <c:pt idx="7813">
                  <c:v>40347</c:v>
                </c:pt>
                <c:pt idx="7814">
                  <c:v>40350</c:v>
                </c:pt>
                <c:pt idx="7815">
                  <c:v>40351</c:v>
                </c:pt>
                <c:pt idx="7816">
                  <c:v>40352</c:v>
                </c:pt>
                <c:pt idx="7817">
                  <c:v>40353</c:v>
                </c:pt>
                <c:pt idx="7818">
                  <c:v>40354</c:v>
                </c:pt>
                <c:pt idx="7819">
                  <c:v>40357</c:v>
                </c:pt>
                <c:pt idx="7820">
                  <c:v>40358</c:v>
                </c:pt>
                <c:pt idx="7821">
                  <c:v>40359</c:v>
                </c:pt>
                <c:pt idx="7822">
                  <c:v>40360</c:v>
                </c:pt>
                <c:pt idx="7823">
                  <c:v>40361</c:v>
                </c:pt>
                <c:pt idx="7824">
                  <c:v>40365</c:v>
                </c:pt>
                <c:pt idx="7825">
                  <c:v>40366</c:v>
                </c:pt>
                <c:pt idx="7826">
                  <c:v>40367</c:v>
                </c:pt>
                <c:pt idx="7827">
                  <c:v>40368</c:v>
                </c:pt>
                <c:pt idx="7828">
                  <c:v>40371</c:v>
                </c:pt>
                <c:pt idx="7829">
                  <c:v>40372</c:v>
                </c:pt>
                <c:pt idx="7830">
                  <c:v>40373</c:v>
                </c:pt>
                <c:pt idx="7831">
                  <c:v>40374</c:v>
                </c:pt>
                <c:pt idx="7832">
                  <c:v>40375</c:v>
                </c:pt>
                <c:pt idx="7833">
                  <c:v>40378</c:v>
                </c:pt>
                <c:pt idx="7834">
                  <c:v>40379</c:v>
                </c:pt>
                <c:pt idx="7835">
                  <c:v>40380</c:v>
                </c:pt>
                <c:pt idx="7836">
                  <c:v>40381</c:v>
                </c:pt>
                <c:pt idx="7837">
                  <c:v>40382</c:v>
                </c:pt>
                <c:pt idx="7838">
                  <c:v>40385</c:v>
                </c:pt>
                <c:pt idx="7839">
                  <c:v>40386</c:v>
                </c:pt>
                <c:pt idx="7840">
                  <c:v>40387</c:v>
                </c:pt>
                <c:pt idx="7841">
                  <c:v>40388</c:v>
                </c:pt>
                <c:pt idx="7842">
                  <c:v>40389</c:v>
                </c:pt>
                <c:pt idx="7843">
                  <c:v>40392</c:v>
                </c:pt>
                <c:pt idx="7844">
                  <c:v>40393</c:v>
                </c:pt>
                <c:pt idx="7845">
                  <c:v>40394</c:v>
                </c:pt>
                <c:pt idx="7846">
                  <c:v>40395</c:v>
                </c:pt>
                <c:pt idx="7847">
                  <c:v>40396</c:v>
                </c:pt>
                <c:pt idx="7848">
                  <c:v>40399</c:v>
                </c:pt>
                <c:pt idx="7849">
                  <c:v>40400</c:v>
                </c:pt>
                <c:pt idx="7850">
                  <c:v>40401</c:v>
                </c:pt>
                <c:pt idx="7851">
                  <c:v>40402</c:v>
                </c:pt>
                <c:pt idx="7852">
                  <c:v>40403</c:v>
                </c:pt>
                <c:pt idx="7853">
                  <c:v>40406</c:v>
                </c:pt>
                <c:pt idx="7854">
                  <c:v>40407</c:v>
                </c:pt>
                <c:pt idx="7855">
                  <c:v>40408</c:v>
                </c:pt>
                <c:pt idx="7856">
                  <c:v>40409</c:v>
                </c:pt>
                <c:pt idx="7857">
                  <c:v>40410</c:v>
                </c:pt>
                <c:pt idx="7858">
                  <c:v>40413</c:v>
                </c:pt>
                <c:pt idx="7859">
                  <c:v>40414</c:v>
                </c:pt>
                <c:pt idx="7860">
                  <c:v>40415</c:v>
                </c:pt>
                <c:pt idx="7861">
                  <c:v>40416</c:v>
                </c:pt>
                <c:pt idx="7862">
                  <c:v>40417</c:v>
                </c:pt>
                <c:pt idx="7863">
                  <c:v>40420</c:v>
                </c:pt>
                <c:pt idx="7864">
                  <c:v>40421</c:v>
                </c:pt>
                <c:pt idx="7865">
                  <c:v>40422</c:v>
                </c:pt>
                <c:pt idx="7866">
                  <c:v>40423</c:v>
                </c:pt>
                <c:pt idx="7867">
                  <c:v>40424</c:v>
                </c:pt>
                <c:pt idx="7868">
                  <c:v>40428</c:v>
                </c:pt>
                <c:pt idx="7869">
                  <c:v>40429</c:v>
                </c:pt>
                <c:pt idx="7870">
                  <c:v>40430</c:v>
                </c:pt>
                <c:pt idx="7871">
                  <c:v>40431</c:v>
                </c:pt>
                <c:pt idx="7872">
                  <c:v>40434</c:v>
                </c:pt>
                <c:pt idx="7873">
                  <c:v>40435</c:v>
                </c:pt>
                <c:pt idx="7874">
                  <c:v>40436</c:v>
                </c:pt>
                <c:pt idx="7875">
                  <c:v>40437</c:v>
                </c:pt>
                <c:pt idx="7876">
                  <c:v>40438</c:v>
                </c:pt>
                <c:pt idx="7877">
                  <c:v>40441</c:v>
                </c:pt>
                <c:pt idx="7878">
                  <c:v>40442</c:v>
                </c:pt>
                <c:pt idx="7879">
                  <c:v>40443</c:v>
                </c:pt>
                <c:pt idx="7880">
                  <c:v>40444</c:v>
                </c:pt>
                <c:pt idx="7881">
                  <c:v>40445</c:v>
                </c:pt>
                <c:pt idx="7882">
                  <c:v>40448</c:v>
                </c:pt>
                <c:pt idx="7883">
                  <c:v>40449</c:v>
                </c:pt>
                <c:pt idx="7884">
                  <c:v>40450</c:v>
                </c:pt>
                <c:pt idx="7885">
                  <c:v>40451</c:v>
                </c:pt>
                <c:pt idx="7886">
                  <c:v>40452</c:v>
                </c:pt>
                <c:pt idx="7887">
                  <c:v>40455</c:v>
                </c:pt>
                <c:pt idx="7888">
                  <c:v>40456</c:v>
                </c:pt>
                <c:pt idx="7889">
                  <c:v>40457</c:v>
                </c:pt>
                <c:pt idx="7890">
                  <c:v>40458</c:v>
                </c:pt>
                <c:pt idx="7891">
                  <c:v>40459</c:v>
                </c:pt>
                <c:pt idx="7892">
                  <c:v>40462</c:v>
                </c:pt>
                <c:pt idx="7893">
                  <c:v>40463</c:v>
                </c:pt>
                <c:pt idx="7894">
                  <c:v>40464</c:v>
                </c:pt>
                <c:pt idx="7895">
                  <c:v>40465</c:v>
                </c:pt>
                <c:pt idx="7896">
                  <c:v>40466</c:v>
                </c:pt>
                <c:pt idx="7897">
                  <c:v>40469</c:v>
                </c:pt>
                <c:pt idx="7898">
                  <c:v>40470</c:v>
                </c:pt>
                <c:pt idx="7899">
                  <c:v>40471</c:v>
                </c:pt>
                <c:pt idx="7900">
                  <c:v>40472</c:v>
                </c:pt>
                <c:pt idx="7901">
                  <c:v>40473</c:v>
                </c:pt>
                <c:pt idx="7902">
                  <c:v>40476</c:v>
                </c:pt>
                <c:pt idx="7903">
                  <c:v>40477</c:v>
                </c:pt>
                <c:pt idx="7904">
                  <c:v>40478</c:v>
                </c:pt>
                <c:pt idx="7905">
                  <c:v>40479</c:v>
                </c:pt>
                <c:pt idx="7906">
                  <c:v>40480</c:v>
                </c:pt>
                <c:pt idx="7907">
                  <c:v>40483</c:v>
                </c:pt>
                <c:pt idx="7908">
                  <c:v>40484</c:v>
                </c:pt>
                <c:pt idx="7909">
                  <c:v>40485</c:v>
                </c:pt>
                <c:pt idx="7910">
                  <c:v>40486</c:v>
                </c:pt>
                <c:pt idx="7911">
                  <c:v>40487</c:v>
                </c:pt>
                <c:pt idx="7912">
                  <c:v>40490</c:v>
                </c:pt>
                <c:pt idx="7913">
                  <c:v>40491</c:v>
                </c:pt>
                <c:pt idx="7914">
                  <c:v>40492</c:v>
                </c:pt>
                <c:pt idx="7915">
                  <c:v>40493</c:v>
                </c:pt>
                <c:pt idx="7916">
                  <c:v>40494</c:v>
                </c:pt>
                <c:pt idx="7917">
                  <c:v>40497</c:v>
                </c:pt>
                <c:pt idx="7918">
                  <c:v>40498</c:v>
                </c:pt>
                <c:pt idx="7919">
                  <c:v>40499</c:v>
                </c:pt>
                <c:pt idx="7920">
                  <c:v>40500</c:v>
                </c:pt>
                <c:pt idx="7921">
                  <c:v>40501</c:v>
                </c:pt>
                <c:pt idx="7922">
                  <c:v>40504</c:v>
                </c:pt>
                <c:pt idx="7923">
                  <c:v>40505</c:v>
                </c:pt>
                <c:pt idx="7924">
                  <c:v>40506</c:v>
                </c:pt>
                <c:pt idx="7925">
                  <c:v>40508</c:v>
                </c:pt>
                <c:pt idx="7926">
                  <c:v>40511</c:v>
                </c:pt>
                <c:pt idx="7927">
                  <c:v>40512</c:v>
                </c:pt>
                <c:pt idx="7928">
                  <c:v>40513</c:v>
                </c:pt>
                <c:pt idx="7929">
                  <c:v>40514</c:v>
                </c:pt>
                <c:pt idx="7930">
                  <c:v>40515</c:v>
                </c:pt>
                <c:pt idx="7931">
                  <c:v>40518</c:v>
                </c:pt>
                <c:pt idx="7932">
                  <c:v>40519</c:v>
                </c:pt>
                <c:pt idx="7933">
                  <c:v>40520</c:v>
                </c:pt>
                <c:pt idx="7934">
                  <c:v>40521</c:v>
                </c:pt>
                <c:pt idx="7935">
                  <c:v>40522</c:v>
                </c:pt>
                <c:pt idx="7936">
                  <c:v>40525</c:v>
                </c:pt>
                <c:pt idx="7937">
                  <c:v>40526</c:v>
                </c:pt>
                <c:pt idx="7938">
                  <c:v>40527</c:v>
                </c:pt>
                <c:pt idx="7939">
                  <c:v>40528</c:v>
                </c:pt>
                <c:pt idx="7940">
                  <c:v>40529</c:v>
                </c:pt>
                <c:pt idx="7941">
                  <c:v>40532</c:v>
                </c:pt>
                <c:pt idx="7942">
                  <c:v>40533</c:v>
                </c:pt>
                <c:pt idx="7943">
                  <c:v>40534</c:v>
                </c:pt>
                <c:pt idx="7944">
                  <c:v>40535</c:v>
                </c:pt>
                <c:pt idx="7945">
                  <c:v>40539</c:v>
                </c:pt>
                <c:pt idx="7946">
                  <c:v>40540</c:v>
                </c:pt>
                <c:pt idx="7947">
                  <c:v>40541</c:v>
                </c:pt>
                <c:pt idx="7948">
                  <c:v>40542</c:v>
                </c:pt>
                <c:pt idx="7949">
                  <c:v>40543</c:v>
                </c:pt>
                <c:pt idx="7950">
                  <c:v>40546</c:v>
                </c:pt>
                <c:pt idx="7951">
                  <c:v>40547</c:v>
                </c:pt>
                <c:pt idx="7952">
                  <c:v>40548</c:v>
                </c:pt>
                <c:pt idx="7953">
                  <c:v>40549</c:v>
                </c:pt>
                <c:pt idx="7954">
                  <c:v>40550</c:v>
                </c:pt>
                <c:pt idx="7955">
                  <c:v>40553</c:v>
                </c:pt>
                <c:pt idx="7956">
                  <c:v>40554</c:v>
                </c:pt>
                <c:pt idx="7957">
                  <c:v>40555</c:v>
                </c:pt>
                <c:pt idx="7958">
                  <c:v>40556</c:v>
                </c:pt>
                <c:pt idx="7959">
                  <c:v>40557</c:v>
                </c:pt>
                <c:pt idx="7960">
                  <c:v>40561</c:v>
                </c:pt>
                <c:pt idx="7961">
                  <c:v>40562</c:v>
                </c:pt>
                <c:pt idx="7962">
                  <c:v>40563</c:v>
                </c:pt>
                <c:pt idx="7963">
                  <c:v>40564</c:v>
                </c:pt>
                <c:pt idx="7964">
                  <c:v>40567</c:v>
                </c:pt>
                <c:pt idx="7965">
                  <c:v>40568</c:v>
                </c:pt>
                <c:pt idx="7966">
                  <c:v>40569</c:v>
                </c:pt>
                <c:pt idx="7967">
                  <c:v>40570</c:v>
                </c:pt>
                <c:pt idx="7968">
                  <c:v>40571</c:v>
                </c:pt>
                <c:pt idx="7969">
                  <c:v>40574</c:v>
                </c:pt>
                <c:pt idx="7970">
                  <c:v>40575</c:v>
                </c:pt>
                <c:pt idx="7971">
                  <c:v>40576</c:v>
                </c:pt>
                <c:pt idx="7972">
                  <c:v>40577</c:v>
                </c:pt>
                <c:pt idx="7973">
                  <c:v>40578</c:v>
                </c:pt>
                <c:pt idx="7974">
                  <c:v>40581</c:v>
                </c:pt>
                <c:pt idx="7975">
                  <c:v>40582</c:v>
                </c:pt>
                <c:pt idx="7976">
                  <c:v>40583</c:v>
                </c:pt>
                <c:pt idx="7977">
                  <c:v>40584</c:v>
                </c:pt>
                <c:pt idx="7978">
                  <c:v>40585</c:v>
                </c:pt>
                <c:pt idx="7979">
                  <c:v>40588</c:v>
                </c:pt>
                <c:pt idx="7980">
                  <c:v>40589</c:v>
                </c:pt>
                <c:pt idx="7981">
                  <c:v>40590</c:v>
                </c:pt>
                <c:pt idx="7982">
                  <c:v>40591</c:v>
                </c:pt>
                <c:pt idx="7983">
                  <c:v>40592</c:v>
                </c:pt>
                <c:pt idx="7984">
                  <c:v>40596</c:v>
                </c:pt>
                <c:pt idx="7985">
                  <c:v>40597</c:v>
                </c:pt>
                <c:pt idx="7986">
                  <c:v>40598</c:v>
                </c:pt>
                <c:pt idx="7987">
                  <c:v>40599</c:v>
                </c:pt>
                <c:pt idx="7988">
                  <c:v>40602</c:v>
                </c:pt>
                <c:pt idx="7989">
                  <c:v>40603</c:v>
                </c:pt>
                <c:pt idx="7990">
                  <c:v>40604</c:v>
                </c:pt>
                <c:pt idx="7991">
                  <c:v>40605</c:v>
                </c:pt>
                <c:pt idx="7992">
                  <c:v>40606</c:v>
                </c:pt>
                <c:pt idx="7993">
                  <c:v>40609</c:v>
                </c:pt>
                <c:pt idx="7994">
                  <c:v>40610</c:v>
                </c:pt>
                <c:pt idx="7995">
                  <c:v>40611</c:v>
                </c:pt>
                <c:pt idx="7996">
                  <c:v>40612</c:v>
                </c:pt>
                <c:pt idx="7997">
                  <c:v>40613</c:v>
                </c:pt>
                <c:pt idx="7998">
                  <c:v>40616</c:v>
                </c:pt>
                <c:pt idx="7999">
                  <c:v>40617</c:v>
                </c:pt>
                <c:pt idx="8000">
                  <c:v>40618</c:v>
                </c:pt>
                <c:pt idx="8001">
                  <c:v>40619</c:v>
                </c:pt>
                <c:pt idx="8002">
                  <c:v>40620</c:v>
                </c:pt>
                <c:pt idx="8003">
                  <c:v>40623</c:v>
                </c:pt>
                <c:pt idx="8004">
                  <c:v>40624</c:v>
                </c:pt>
                <c:pt idx="8005">
                  <c:v>40625</c:v>
                </c:pt>
                <c:pt idx="8006">
                  <c:v>40626</c:v>
                </c:pt>
                <c:pt idx="8007">
                  <c:v>40627</c:v>
                </c:pt>
                <c:pt idx="8008">
                  <c:v>40630</c:v>
                </c:pt>
                <c:pt idx="8009">
                  <c:v>40631</c:v>
                </c:pt>
                <c:pt idx="8010">
                  <c:v>40632</c:v>
                </c:pt>
                <c:pt idx="8011">
                  <c:v>40633</c:v>
                </c:pt>
                <c:pt idx="8012">
                  <c:v>40634</c:v>
                </c:pt>
                <c:pt idx="8013">
                  <c:v>40637</c:v>
                </c:pt>
                <c:pt idx="8014">
                  <c:v>40638</c:v>
                </c:pt>
                <c:pt idx="8015">
                  <c:v>40639</c:v>
                </c:pt>
                <c:pt idx="8016">
                  <c:v>40640</c:v>
                </c:pt>
                <c:pt idx="8017">
                  <c:v>40641</c:v>
                </c:pt>
                <c:pt idx="8018">
                  <c:v>40644</c:v>
                </c:pt>
                <c:pt idx="8019">
                  <c:v>40645</c:v>
                </c:pt>
                <c:pt idx="8020">
                  <c:v>40646</c:v>
                </c:pt>
                <c:pt idx="8021">
                  <c:v>40647</c:v>
                </c:pt>
                <c:pt idx="8022">
                  <c:v>40648</c:v>
                </c:pt>
                <c:pt idx="8023">
                  <c:v>40651</c:v>
                </c:pt>
                <c:pt idx="8024">
                  <c:v>40652</c:v>
                </c:pt>
                <c:pt idx="8025">
                  <c:v>40653</c:v>
                </c:pt>
                <c:pt idx="8026">
                  <c:v>40654</c:v>
                </c:pt>
                <c:pt idx="8027">
                  <c:v>40658</c:v>
                </c:pt>
                <c:pt idx="8028">
                  <c:v>40659</c:v>
                </c:pt>
                <c:pt idx="8029">
                  <c:v>40660</c:v>
                </c:pt>
                <c:pt idx="8030">
                  <c:v>40661</c:v>
                </c:pt>
                <c:pt idx="8031">
                  <c:v>40662</c:v>
                </c:pt>
                <c:pt idx="8032">
                  <c:v>40665</c:v>
                </c:pt>
                <c:pt idx="8033">
                  <c:v>40666</c:v>
                </c:pt>
                <c:pt idx="8034">
                  <c:v>40667</c:v>
                </c:pt>
                <c:pt idx="8035">
                  <c:v>40668</c:v>
                </c:pt>
                <c:pt idx="8036">
                  <c:v>40669</c:v>
                </c:pt>
                <c:pt idx="8037">
                  <c:v>40672</c:v>
                </c:pt>
                <c:pt idx="8038">
                  <c:v>40673</c:v>
                </c:pt>
                <c:pt idx="8039">
                  <c:v>40674</c:v>
                </c:pt>
                <c:pt idx="8040">
                  <c:v>40675</c:v>
                </c:pt>
                <c:pt idx="8041">
                  <c:v>40676</c:v>
                </c:pt>
                <c:pt idx="8042">
                  <c:v>40679</c:v>
                </c:pt>
                <c:pt idx="8043">
                  <c:v>40680</c:v>
                </c:pt>
                <c:pt idx="8044">
                  <c:v>40681</c:v>
                </c:pt>
                <c:pt idx="8045">
                  <c:v>40682</c:v>
                </c:pt>
                <c:pt idx="8046">
                  <c:v>40683</c:v>
                </c:pt>
                <c:pt idx="8047">
                  <c:v>40686</c:v>
                </c:pt>
                <c:pt idx="8048">
                  <c:v>40687</c:v>
                </c:pt>
                <c:pt idx="8049">
                  <c:v>40688</c:v>
                </c:pt>
                <c:pt idx="8050">
                  <c:v>40689</c:v>
                </c:pt>
                <c:pt idx="8051">
                  <c:v>40690</c:v>
                </c:pt>
                <c:pt idx="8052">
                  <c:v>40694</c:v>
                </c:pt>
                <c:pt idx="8053">
                  <c:v>40695</c:v>
                </c:pt>
                <c:pt idx="8054">
                  <c:v>40696</c:v>
                </c:pt>
                <c:pt idx="8055">
                  <c:v>40697</c:v>
                </c:pt>
                <c:pt idx="8056">
                  <c:v>40700</c:v>
                </c:pt>
                <c:pt idx="8057">
                  <c:v>40701</c:v>
                </c:pt>
                <c:pt idx="8058">
                  <c:v>40702</c:v>
                </c:pt>
                <c:pt idx="8059">
                  <c:v>40703</c:v>
                </c:pt>
                <c:pt idx="8060">
                  <c:v>40704</c:v>
                </c:pt>
                <c:pt idx="8061">
                  <c:v>40707</c:v>
                </c:pt>
                <c:pt idx="8062">
                  <c:v>40708</c:v>
                </c:pt>
                <c:pt idx="8063">
                  <c:v>40709</c:v>
                </c:pt>
                <c:pt idx="8064">
                  <c:v>40710</c:v>
                </c:pt>
                <c:pt idx="8065">
                  <c:v>40711</c:v>
                </c:pt>
                <c:pt idx="8066">
                  <c:v>40714</c:v>
                </c:pt>
                <c:pt idx="8067">
                  <c:v>40715</c:v>
                </c:pt>
                <c:pt idx="8068">
                  <c:v>40716</c:v>
                </c:pt>
                <c:pt idx="8069">
                  <c:v>40717</c:v>
                </c:pt>
                <c:pt idx="8070">
                  <c:v>40718</c:v>
                </c:pt>
                <c:pt idx="8071">
                  <c:v>40721</c:v>
                </c:pt>
                <c:pt idx="8072">
                  <c:v>40722</c:v>
                </c:pt>
                <c:pt idx="8073">
                  <c:v>40723</c:v>
                </c:pt>
                <c:pt idx="8074">
                  <c:v>40724</c:v>
                </c:pt>
                <c:pt idx="8075">
                  <c:v>40725</c:v>
                </c:pt>
                <c:pt idx="8076">
                  <c:v>40729</c:v>
                </c:pt>
                <c:pt idx="8077">
                  <c:v>40730</c:v>
                </c:pt>
                <c:pt idx="8078">
                  <c:v>40731</c:v>
                </c:pt>
                <c:pt idx="8079">
                  <c:v>40732</c:v>
                </c:pt>
                <c:pt idx="8080">
                  <c:v>40735</c:v>
                </c:pt>
                <c:pt idx="8081">
                  <c:v>40736</c:v>
                </c:pt>
                <c:pt idx="8082">
                  <c:v>40737</c:v>
                </c:pt>
                <c:pt idx="8083">
                  <c:v>40738</c:v>
                </c:pt>
                <c:pt idx="8084">
                  <c:v>40739</c:v>
                </c:pt>
                <c:pt idx="8085">
                  <c:v>40742</c:v>
                </c:pt>
                <c:pt idx="8086">
                  <c:v>40743</c:v>
                </c:pt>
                <c:pt idx="8087">
                  <c:v>40744</c:v>
                </c:pt>
                <c:pt idx="8088">
                  <c:v>40745</c:v>
                </c:pt>
                <c:pt idx="8089">
                  <c:v>40746</c:v>
                </c:pt>
                <c:pt idx="8090">
                  <c:v>40749</c:v>
                </c:pt>
                <c:pt idx="8091">
                  <c:v>40750</c:v>
                </c:pt>
                <c:pt idx="8092">
                  <c:v>40751</c:v>
                </c:pt>
                <c:pt idx="8093">
                  <c:v>40752</c:v>
                </c:pt>
                <c:pt idx="8094">
                  <c:v>40753</c:v>
                </c:pt>
                <c:pt idx="8095">
                  <c:v>40756</c:v>
                </c:pt>
                <c:pt idx="8096">
                  <c:v>40757</c:v>
                </c:pt>
                <c:pt idx="8097">
                  <c:v>40758</c:v>
                </c:pt>
                <c:pt idx="8098">
                  <c:v>40759</c:v>
                </c:pt>
                <c:pt idx="8099">
                  <c:v>40760</c:v>
                </c:pt>
                <c:pt idx="8100">
                  <c:v>40763</c:v>
                </c:pt>
                <c:pt idx="8101">
                  <c:v>40764</c:v>
                </c:pt>
                <c:pt idx="8102">
                  <c:v>40765</c:v>
                </c:pt>
                <c:pt idx="8103">
                  <c:v>40766</c:v>
                </c:pt>
                <c:pt idx="8104">
                  <c:v>40767</c:v>
                </c:pt>
                <c:pt idx="8105">
                  <c:v>40770</c:v>
                </c:pt>
                <c:pt idx="8106">
                  <c:v>40771</c:v>
                </c:pt>
                <c:pt idx="8107">
                  <c:v>40772</c:v>
                </c:pt>
                <c:pt idx="8108">
                  <c:v>40773</c:v>
                </c:pt>
                <c:pt idx="8109">
                  <c:v>40774</c:v>
                </c:pt>
                <c:pt idx="8110">
                  <c:v>40777</c:v>
                </c:pt>
                <c:pt idx="8111">
                  <c:v>40778</c:v>
                </c:pt>
                <c:pt idx="8112">
                  <c:v>40779</c:v>
                </c:pt>
                <c:pt idx="8113">
                  <c:v>40780</c:v>
                </c:pt>
                <c:pt idx="8114">
                  <c:v>40781</c:v>
                </c:pt>
                <c:pt idx="8115">
                  <c:v>40784</c:v>
                </c:pt>
                <c:pt idx="8116">
                  <c:v>40785</c:v>
                </c:pt>
                <c:pt idx="8117">
                  <c:v>40786</c:v>
                </c:pt>
                <c:pt idx="8118">
                  <c:v>40787</c:v>
                </c:pt>
                <c:pt idx="8119">
                  <c:v>40788</c:v>
                </c:pt>
                <c:pt idx="8120">
                  <c:v>40792</c:v>
                </c:pt>
                <c:pt idx="8121">
                  <c:v>40793</c:v>
                </c:pt>
                <c:pt idx="8122">
                  <c:v>40794</c:v>
                </c:pt>
                <c:pt idx="8123">
                  <c:v>40795</c:v>
                </c:pt>
                <c:pt idx="8124">
                  <c:v>40798</c:v>
                </c:pt>
                <c:pt idx="8125">
                  <c:v>40799</c:v>
                </c:pt>
                <c:pt idx="8126">
                  <c:v>40800</c:v>
                </c:pt>
                <c:pt idx="8127">
                  <c:v>40801</c:v>
                </c:pt>
                <c:pt idx="8128">
                  <c:v>40802</c:v>
                </c:pt>
                <c:pt idx="8129">
                  <c:v>40805</c:v>
                </c:pt>
                <c:pt idx="8130">
                  <c:v>40806</c:v>
                </c:pt>
                <c:pt idx="8131">
                  <c:v>40807</c:v>
                </c:pt>
                <c:pt idx="8132">
                  <c:v>40808</c:v>
                </c:pt>
                <c:pt idx="8133">
                  <c:v>40809</c:v>
                </c:pt>
                <c:pt idx="8134">
                  <c:v>40812</c:v>
                </c:pt>
                <c:pt idx="8135">
                  <c:v>40813</c:v>
                </c:pt>
                <c:pt idx="8136">
                  <c:v>40814</c:v>
                </c:pt>
                <c:pt idx="8137">
                  <c:v>40815</c:v>
                </c:pt>
                <c:pt idx="8138">
                  <c:v>40816</c:v>
                </c:pt>
                <c:pt idx="8139">
                  <c:v>40819</c:v>
                </c:pt>
                <c:pt idx="8140">
                  <c:v>40820</c:v>
                </c:pt>
                <c:pt idx="8141">
                  <c:v>40821</c:v>
                </c:pt>
                <c:pt idx="8142">
                  <c:v>40822</c:v>
                </c:pt>
                <c:pt idx="8143">
                  <c:v>40823</c:v>
                </c:pt>
                <c:pt idx="8144">
                  <c:v>40826</c:v>
                </c:pt>
                <c:pt idx="8145">
                  <c:v>40827</c:v>
                </c:pt>
                <c:pt idx="8146">
                  <c:v>40828</c:v>
                </c:pt>
                <c:pt idx="8147">
                  <c:v>40829</c:v>
                </c:pt>
                <c:pt idx="8148">
                  <c:v>40830</c:v>
                </c:pt>
                <c:pt idx="8149">
                  <c:v>40833</c:v>
                </c:pt>
                <c:pt idx="8150">
                  <c:v>40834</c:v>
                </c:pt>
                <c:pt idx="8151">
                  <c:v>40835</c:v>
                </c:pt>
                <c:pt idx="8152">
                  <c:v>40836</c:v>
                </c:pt>
                <c:pt idx="8153">
                  <c:v>40837</c:v>
                </c:pt>
                <c:pt idx="8154">
                  <c:v>40840</c:v>
                </c:pt>
                <c:pt idx="8155">
                  <c:v>40841</c:v>
                </c:pt>
                <c:pt idx="8156">
                  <c:v>40842</c:v>
                </c:pt>
                <c:pt idx="8157">
                  <c:v>40843</c:v>
                </c:pt>
                <c:pt idx="8158">
                  <c:v>40844</c:v>
                </c:pt>
                <c:pt idx="8159">
                  <c:v>40847</c:v>
                </c:pt>
                <c:pt idx="8160">
                  <c:v>40848</c:v>
                </c:pt>
                <c:pt idx="8161">
                  <c:v>40849</c:v>
                </c:pt>
                <c:pt idx="8162">
                  <c:v>40850</c:v>
                </c:pt>
                <c:pt idx="8163">
                  <c:v>40851</c:v>
                </c:pt>
                <c:pt idx="8164">
                  <c:v>40854</c:v>
                </c:pt>
                <c:pt idx="8165">
                  <c:v>40855</c:v>
                </c:pt>
                <c:pt idx="8166">
                  <c:v>40856</c:v>
                </c:pt>
                <c:pt idx="8167">
                  <c:v>40857</c:v>
                </c:pt>
                <c:pt idx="8168">
                  <c:v>40858</c:v>
                </c:pt>
                <c:pt idx="8169">
                  <c:v>40861</c:v>
                </c:pt>
                <c:pt idx="8170">
                  <c:v>40862</c:v>
                </c:pt>
                <c:pt idx="8171">
                  <c:v>40863</c:v>
                </c:pt>
                <c:pt idx="8172">
                  <c:v>40864</c:v>
                </c:pt>
                <c:pt idx="8173">
                  <c:v>40865</c:v>
                </c:pt>
                <c:pt idx="8174">
                  <c:v>40868</c:v>
                </c:pt>
                <c:pt idx="8175">
                  <c:v>40869</c:v>
                </c:pt>
                <c:pt idx="8176">
                  <c:v>40870</c:v>
                </c:pt>
                <c:pt idx="8177">
                  <c:v>40872</c:v>
                </c:pt>
                <c:pt idx="8178">
                  <c:v>40875</c:v>
                </c:pt>
                <c:pt idx="8179">
                  <c:v>40876</c:v>
                </c:pt>
                <c:pt idx="8180">
                  <c:v>40877</c:v>
                </c:pt>
                <c:pt idx="8181">
                  <c:v>40878</c:v>
                </c:pt>
                <c:pt idx="8182">
                  <c:v>40879</c:v>
                </c:pt>
                <c:pt idx="8183">
                  <c:v>40882</c:v>
                </c:pt>
                <c:pt idx="8184">
                  <c:v>40883</c:v>
                </c:pt>
                <c:pt idx="8185">
                  <c:v>40884</c:v>
                </c:pt>
                <c:pt idx="8186">
                  <c:v>40885</c:v>
                </c:pt>
                <c:pt idx="8187">
                  <c:v>40886</c:v>
                </c:pt>
                <c:pt idx="8188">
                  <c:v>40889</c:v>
                </c:pt>
                <c:pt idx="8189">
                  <c:v>40890</c:v>
                </c:pt>
                <c:pt idx="8190">
                  <c:v>40891</c:v>
                </c:pt>
                <c:pt idx="8191">
                  <c:v>40892</c:v>
                </c:pt>
                <c:pt idx="8192">
                  <c:v>40893</c:v>
                </c:pt>
                <c:pt idx="8193">
                  <c:v>40896</c:v>
                </c:pt>
                <c:pt idx="8194">
                  <c:v>40897</c:v>
                </c:pt>
                <c:pt idx="8195">
                  <c:v>40898</c:v>
                </c:pt>
                <c:pt idx="8196">
                  <c:v>40899</c:v>
                </c:pt>
                <c:pt idx="8197">
                  <c:v>40900</c:v>
                </c:pt>
                <c:pt idx="8198">
                  <c:v>40904</c:v>
                </c:pt>
                <c:pt idx="8199">
                  <c:v>40905</c:v>
                </c:pt>
                <c:pt idx="8200">
                  <c:v>40906</c:v>
                </c:pt>
                <c:pt idx="8201">
                  <c:v>40907</c:v>
                </c:pt>
                <c:pt idx="8202">
                  <c:v>40911</c:v>
                </c:pt>
                <c:pt idx="8203">
                  <c:v>40912</c:v>
                </c:pt>
                <c:pt idx="8204">
                  <c:v>40913</c:v>
                </c:pt>
                <c:pt idx="8205">
                  <c:v>40914</c:v>
                </c:pt>
                <c:pt idx="8206">
                  <c:v>40917</c:v>
                </c:pt>
                <c:pt idx="8207">
                  <c:v>40918</c:v>
                </c:pt>
                <c:pt idx="8208">
                  <c:v>40919</c:v>
                </c:pt>
                <c:pt idx="8209">
                  <c:v>40920</c:v>
                </c:pt>
                <c:pt idx="8210">
                  <c:v>40921</c:v>
                </c:pt>
                <c:pt idx="8211">
                  <c:v>40925</c:v>
                </c:pt>
                <c:pt idx="8212">
                  <c:v>40926</c:v>
                </c:pt>
                <c:pt idx="8213">
                  <c:v>40927</c:v>
                </c:pt>
                <c:pt idx="8214">
                  <c:v>40928</c:v>
                </c:pt>
                <c:pt idx="8215">
                  <c:v>40931</c:v>
                </c:pt>
                <c:pt idx="8216">
                  <c:v>40932</c:v>
                </c:pt>
                <c:pt idx="8217">
                  <c:v>40933</c:v>
                </c:pt>
                <c:pt idx="8218">
                  <c:v>40934</c:v>
                </c:pt>
                <c:pt idx="8219">
                  <c:v>40935</c:v>
                </c:pt>
                <c:pt idx="8220">
                  <c:v>40938</c:v>
                </c:pt>
                <c:pt idx="8221">
                  <c:v>40939</c:v>
                </c:pt>
                <c:pt idx="8222">
                  <c:v>40940</c:v>
                </c:pt>
                <c:pt idx="8223">
                  <c:v>40941</c:v>
                </c:pt>
                <c:pt idx="8224">
                  <c:v>40942</c:v>
                </c:pt>
                <c:pt idx="8225">
                  <c:v>40945</c:v>
                </c:pt>
                <c:pt idx="8226">
                  <c:v>40946</c:v>
                </c:pt>
                <c:pt idx="8227">
                  <c:v>40947</c:v>
                </c:pt>
                <c:pt idx="8228">
                  <c:v>40948</c:v>
                </c:pt>
                <c:pt idx="8229">
                  <c:v>40949</c:v>
                </c:pt>
                <c:pt idx="8230">
                  <c:v>40952</c:v>
                </c:pt>
                <c:pt idx="8231">
                  <c:v>40953</c:v>
                </c:pt>
                <c:pt idx="8232">
                  <c:v>40954</c:v>
                </c:pt>
                <c:pt idx="8233">
                  <c:v>40955</c:v>
                </c:pt>
                <c:pt idx="8234">
                  <c:v>40956</c:v>
                </c:pt>
                <c:pt idx="8235">
                  <c:v>40960</c:v>
                </c:pt>
                <c:pt idx="8236">
                  <c:v>40961</c:v>
                </c:pt>
                <c:pt idx="8237">
                  <c:v>40962</c:v>
                </c:pt>
                <c:pt idx="8238">
                  <c:v>40963</c:v>
                </c:pt>
                <c:pt idx="8239">
                  <c:v>40966</c:v>
                </c:pt>
                <c:pt idx="8240">
                  <c:v>40967</c:v>
                </c:pt>
                <c:pt idx="8241">
                  <c:v>40968</c:v>
                </c:pt>
                <c:pt idx="8242">
                  <c:v>40969</c:v>
                </c:pt>
                <c:pt idx="8243">
                  <c:v>40970</c:v>
                </c:pt>
                <c:pt idx="8244">
                  <c:v>40973</c:v>
                </c:pt>
                <c:pt idx="8245">
                  <c:v>40974</c:v>
                </c:pt>
                <c:pt idx="8246">
                  <c:v>40975</c:v>
                </c:pt>
                <c:pt idx="8247">
                  <c:v>40976</c:v>
                </c:pt>
                <c:pt idx="8248">
                  <c:v>40977</c:v>
                </c:pt>
                <c:pt idx="8249">
                  <c:v>40980</c:v>
                </c:pt>
                <c:pt idx="8250">
                  <c:v>40981</c:v>
                </c:pt>
                <c:pt idx="8251">
                  <c:v>40982</c:v>
                </c:pt>
                <c:pt idx="8252">
                  <c:v>40983</c:v>
                </c:pt>
                <c:pt idx="8253">
                  <c:v>40984</c:v>
                </c:pt>
                <c:pt idx="8254">
                  <c:v>40987</c:v>
                </c:pt>
                <c:pt idx="8255">
                  <c:v>40988</c:v>
                </c:pt>
                <c:pt idx="8256">
                  <c:v>40989</c:v>
                </c:pt>
                <c:pt idx="8257">
                  <c:v>40990</c:v>
                </c:pt>
                <c:pt idx="8258">
                  <c:v>40991</c:v>
                </c:pt>
                <c:pt idx="8259">
                  <c:v>40994</c:v>
                </c:pt>
                <c:pt idx="8260">
                  <c:v>40995</c:v>
                </c:pt>
                <c:pt idx="8261">
                  <c:v>40996</c:v>
                </c:pt>
                <c:pt idx="8262">
                  <c:v>40997</c:v>
                </c:pt>
                <c:pt idx="8263">
                  <c:v>40998</c:v>
                </c:pt>
                <c:pt idx="8264">
                  <c:v>41001</c:v>
                </c:pt>
                <c:pt idx="8265">
                  <c:v>41002</c:v>
                </c:pt>
                <c:pt idx="8266">
                  <c:v>41003</c:v>
                </c:pt>
                <c:pt idx="8267">
                  <c:v>41004</c:v>
                </c:pt>
                <c:pt idx="8268">
                  <c:v>41008</c:v>
                </c:pt>
                <c:pt idx="8269">
                  <c:v>41009</c:v>
                </c:pt>
                <c:pt idx="8270">
                  <c:v>41010</c:v>
                </c:pt>
                <c:pt idx="8271">
                  <c:v>41011</c:v>
                </c:pt>
                <c:pt idx="8272">
                  <c:v>41012</c:v>
                </c:pt>
                <c:pt idx="8273">
                  <c:v>41015</c:v>
                </c:pt>
                <c:pt idx="8274">
                  <c:v>41016</c:v>
                </c:pt>
                <c:pt idx="8275">
                  <c:v>41017</c:v>
                </c:pt>
                <c:pt idx="8276">
                  <c:v>41018</c:v>
                </c:pt>
                <c:pt idx="8277">
                  <c:v>41019</c:v>
                </c:pt>
                <c:pt idx="8278">
                  <c:v>41022</c:v>
                </c:pt>
                <c:pt idx="8279">
                  <c:v>41023</c:v>
                </c:pt>
                <c:pt idx="8280">
                  <c:v>41024</c:v>
                </c:pt>
                <c:pt idx="8281">
                  <c:v>41025</c:v>
                </c:pt>
                <c:pt idx="8282">
                  <c:v>41026</c:v>
                </c:pt>
                <c:pt idx="8283">
                  <c:v>41029</c:v>
                </c:pt>
                <c:pt idx="8284">
                  <c:v>41030</c:v>
                </c:pt>
                <c:pt idx="8285">
                  <c:v>41031</c:v>
                </c:pt>
                <c:pt idx="8286">
                  <c:v>41032</c:v>
                </c:pt>
                <c:pt idx="8287">
                  <c:v>41033</c:v>
                </c:pt>
                <c:pt idx="8288">
                  <c:v>41036</c:v>
                </c:pt>
                <c:pt idx="8289">
                  <c:v>41037</c:v>
                </c:pt>
                <c:pt idx="8290">
                  <c:v>41038</c:v>
                </c:pt>
                <c:pt idx="8291">
                  <c:v>41039</c:v>
                </c:pt>
                <c:pt idx="8292">
                  <c:v>41040</c:v>
                </c:pt>
                <c:pt idx="8293">
                  <c:v>41043</c:v>
                </c:pt>
                <c:pt idx="8294">
                  <c:v>41044</c:v>
                </c:pt>
                <c:pt idx="8295">
                  <c:v>41045</c:v>
                </c:pt>
                <c:pt idx="8296">
                  <c:v>41046</c:v>
                </c:pt>
                <c:pt idx="8297">
                  <c:v>41047</c:v>
                </c:pt>
                <c:pt idx="8298">
                  <c:v>41050</c:v>
                </c:pt>
                <c:pt idx="8299">
                  <c:v>41051</c:v>
                </c:pt>
                <c:pt idx="8300">
                  <c:v>41052</c:v>
                </c:pt>
                <c:pt idx="8301">
                  <c:v>41053</c:v>
                </c:pt>
                <c:pt idx="8302">
                  <c:v>41054</c:v>
                </c:pt>
                <c:pt idx="8303">
                  <c:v>41058</c:v>
                </c:pt>
                <c:pt idx="8304">
                  <c:v>41059</c:v>
                </c:pt>
                <c:pt idx="8305">
                  <c:v>41060</c:v>
                </c:pt>
                <c:pt idx="8306">
                  <c:v>41061</c:v>
                </c:pt>
                <c:pt idx="8307">
                  <c:v>41064</c:v>
                </c:pt>
                <c:pt idx="8308">
                  <c:v>41065</c:v>
                </c:pt>
                <c:pt idx="8309">
                  <c:v>41066</c:v>
                </c:pt>
                <c:pt idx="8310">
                  <c:v>41067</c:v>
                </c:pt>
                <c:pt idx="8311">
                  <c:v>41068</c:v>
                </c:pt>
                <c:pt idx="8312">
                  <c:v>41071</c:v>
                </c:pt>
                <c:pt idx="8313">
                  <c:v>41072</c:v>
                </c:pt>
                <c:pt idx="8314">
                  <c:v>41073</c:v>
                </c:pt>
                <c:pt idx="8315">
                  <c:v>41074</c:v>
                </c:pt>
                <c:pt idx="8316">
                  <c:v>41075</c:v>
                </c:pt>
                <c:pt idx="8317">
                  <c:v>41078</c:v>
                </c:pt>
                <c:pt idx="8318">
                  <c:v>41079</c:v>
                </c:pt>
                <c:pt idx="8319">
                  <c:v>41080</c:v>
                </c:pt>
                <c:pt idx="8320">
                  <c:v>41081</c:v>
                </c:pt>
                <c:pt idx="8321">
                  <c:v>41082</c:v>
                </c:pt>
                <c:pt idx="8322">
                  <c:v>41085</c:v>
                </c:pt>
                <c:pt idx="8323">
                  <c:v>41086</c:v>
                </c:pt>
                <c:pt idx="8324">
                  <c:v>41087</c:v>
                </c:pt>
                <c:pt idx="8325">
                  <c:v>41088</c:v>
                </c:pt>
                <c:pt idx="8326">
                  <c:v>41089</c:v>
                </c:pt>
                <c:pt idx="8327">
                  <c:v>41092</c:v>
                </c:pt>
                <c:pt idx="8328">
                  <c:v>41093</c:v>
                </c:pt>
                <c:pt idx="8329">
                  <c:v>41095</c:v>
                </c:pt>
                <c:pt idx="8330">
                  <c:v>41096</c:v>
                </c:pt>
                <c:pt idx="8331">
                  <c:v>41099</c:v>
                </c:pt>
                <c:pt idx="8332">
                  <c:v>41100</c:v>
                </c:pt>
                <c:pt idx="8333">
                  <c:v>41101</c:v>
                </c:pt>
                <c:pt idx="8334">
                  <c:v>41102</c:v>
                </c:pt>
                <c:pt idx="8335">
                  <c:v>41103</c:v>
                </c:pt>
                <c:pt idx="8336">
                  <c:v>41106</c:v>
                </c:pt>
                <c:pt idx="8337">
                  <c:v>41107</c:v>
                </c:pt>
                <c:pt idx="8338">
                  <c:v>41108</c:v>
                </c:pt>
                <c:pt idx="8339">
                  <c:v>41109</c:v>
                </c:pt>
                <c:pt idx="8340">
                  <c:v>41110</c:v>
                </c:pt>
                <c:pt idx="8341">
                  <c:v>41113</c:v>
                </c:pt>
                <c:pt idx="8342">
                  <c:v>41114</c:v>
                </c:pt>
                <c:pt idx="8343">
                  <c:v>41115</c:v>
                </c:pt>
                <c:pt idx="8344">
                  <c:v>41116</c:v>
                </c:pt>
                <c:pt idx="8345">
                  <c:v>41117</c:v>
                </c:pt>
                <c:pt idx="8346">
                  <c:v>41120</c:v>
                </c:pt>
                <c:pt idx="8347">
                  <c:v>41121</c:v>
                </c:pt>
                <c:pt idx="8348">
                  <c:v>41122</c:v>
                </c:pt>
                <c:pt idx="8349">
                  <c:v>41123</c:v>
                </c:pt>
                <c:pt idx="8350">
                  <c:v>41124</c:v>
                </c:pt>
                <c:pt idx="8351">
                  <c:v>41127</c:v>
                </c:pt>
                <c:pt idx="8352">
                  <c:v>41128</c:v>
                </c:pt>
                <c:pt idx="8353">
                  <c:v>41129</c:v>
                </c:pt>
                <c:pt idx="8354">
                  <c:v>41130</c:v>
                </c:pt>
                <c:pt idx="8355">
                  <c:v>41131</c:v>
                </c:pt>
                <c:pt idx="8356">
                  <c:v>41134</c:v>
                </c:pt>
                <c:pt idx="8357">
                  <c:v>41135</c:v>
                </c:pt>
                <c:pt idx="8358">
                  <c:v>41136</c:v>
                </c:pt>
                <c:pt idx="8359">
                  <c:v>41137</c:v>
                </c:pt>
                <c:pt idx="8360">
                  <c:v>41138</c:v>
                </c:pt>
                <c:pt idx="8361">
                  <c:v>41141</c:v>
                </c:pt>
                <c:pt idx="8362">
                  <c:v>41142</c:v>
                </c:pt>
                <c:pt idx="8363">
                  <c:v>41143</c:v>
                </c:pt>
                <c:pt idx="8364">
                  <c:v>41144</c:v>
                </c:pt>
                <c:pt idx="8365">
                  <c:v>41145</c:v>
                </c:pt>
                <c:pt idx="8366">
                  <c:v>41148</c:v>
                </c:pt>
                <c:pt idx="8367">
                  <c:v>41149</c:v>
                </c:pt>
                <c:pt idx="8368">
                  <c:v>41150</c:v>
                </c:pt>
                <c:pt idx="8369">
                  <c:v>41151</c:v>
                </c:pt>
                <c:pt idx="8370">
                  <c:v>41152</c:v>
                </c:pt>
                <c:pt idx="8371">
                  <c:v>41156</c:v>
                </c:pt>
                <c:pt idx="8372">
                  <c:v>41157</c:v>
                </c:pt>
                <c:pt idx="8373">
                  <c:v>41158</c:v>
                </c:pt>
                <c:pt idx="8374">
                  <c:v>41159</c:v>
                </c:pt>
                <c:pt idx="8375">
                  <c:v>41162</c:v>
                </c:pt>
                <c:pt idx="8376">
                  <c:v>41163</c:v>
                </c:pt>
                <c:pt idx="8377">
                  <c:v>41164</c:v>
                </c:pt>
                <c:pt idx="8378">
                  <c:v>41165</c:v>
                </c:pt>
                <c:pt idx="8379">
                  <c:v>41166</c:v>
                </c:pt>
                <c:pt idx="8380">
                  <c:v>41169</c:v>
                </c:pt>
                <c:pt idx="8381">
                  <c:v>41170</c:v>
                </c:pt>
                <c:pt idx="8382">
                  <c:v>41171</c:v>
                </c:pt>
                <c:pt idx="8383">
                  <c:v>41172</c:v>
                </c:pt>
                <c:pt idx="8384">
                  <c:v>41173</c:v>
                </c:pt>
                <c:pt idx="8385">
                  <c:v>41176</c:v>
                </c:pt>
                <c:pt idx="8386">
                  <c:v>41177</c:v>
                </c:pt>
                <c:pt idx="8387">
                  <c:v>41178</c:v>
                </c:pt>
                <c:pt idx="8388">
                  <c:v>41179</c:v>
                </c:pt>
                <c:pt idx="8389">
                  <c:v>41180</c:v>
                </c:pt>
                <c:pt idx="8390">
                  <c:v>41183</c:v>
                </c:pt>
                <c:pt idx="8391">
                  <c:v>41184</c:v>
                </c:pt>
                <c:pt idx="8392">
                  <c:v>41185</c:v>
                </c:pt>
                <c:pt idx="8393">
                  <c:v>41186</c:v>
                </c:pt>
                <c:pt idx="8394">
                  <c:v>41187</c:v>
                </c:pt>
                <c:pt idx="8395">
                  <c:v>41190</c:v>
                </c:pt>
                <c:pt idx="8396">
                  <c:v>41191</c:v>
                </c:pt>
                <c:pt idx="8397">
                  <c:v>41192</c:v>
                </c:pt>
                <c:pt idx="8398">
                  <c:v>41193</c:v>
                </c:pt>
                <c:pt idx="8399">
                  <c:v>41194</c:v>
                </c:pt>
                <c:pt idx="8400">
                  <c:v>41197</c:v>
                </c:pt>
                <c:pt idx="8401">
                  <c:v>41198</c:v>
                </c:pt>
                <c:pt idx="8402">
                  <c:v>41199</c:v>
                </c:pt>
                <c:pt idx="8403">
                  <c:v>41200</c:v>
                </c:pt>
                <c:pt idx="8404">
                  <c:v>41201</c:v>
                </c:pt>
                <c:pt idx="8405">
                  <c:v>41204</c:v>
                </c:pt>
                <c:pt idx="8406">
                  <c:v>41205</c:v>
                </c:pt>
                <c:pt idx="8407">
                  <c:v>41206</c:v>
                </c:pt>
                <c:pt idx="8408">
                  <c:v>41207</c:v>
                </c:pt>
                <c:pt idx="8409">
                  <c:v>41208</c:v>
                </c:pt>
                <c:pt idx="8410">
                  <c:v>41213</c:v>
                </c:pt>
                <c:pt idx="8411">
                  <c:v>41214</c:v>
                </c:pt>
                <c:pt idx="8412">
                  <c:v>41215</c:v>
                </c:pt>
                <c:pt idx="8413">
                  <c:v>41218</c:v>
                </c:pt>
                <c:pt idx="8414">
                  <c:v>41219</c:v>
                </c:pt>
                <c:pt idx="8415">
                  <c:v>41220</c:v>
                </c:pt>
                <c:pt idx="8416">
                  <c:v>41221</c:v>
                </c:pt>
                <c:pt idx="8417">
                  <c:v>41222</c:v>
                </c:pt>
                <c:pt idx="8418">
                  <c:v>41225</c:v>
                </c:pt>
                <c:pt idx="8419">
                  <c:v>41226</c:v>
                </c:pt>
                <c:pt idx="8420">
                  <c:v>41227</c:v>
                </c:pt>
                <c:pt idx="8421">
                  <c:v>41228</c:v>
                </c:pt>
                <c:pt idx="8422">
                  <c:v>41229</c:v>
                </c:pt>
                <c:pt idx="8423">
                  <c:v>41232</c:v>
                </c:pt>
                <c:pt idx="8424">
                  <c:v>41233</c:v>
                </c:pt>
                <c:pt idx="8425">
                  <c:v>41234</c:v>
                </c:pt>
                <c:pt idx="8426">
                  <c:v>41236</c:v>
                </c:pt>
                <c:pt idx="8427">
                  <c:v>41239</c:v>
                </c:pt>
                <c:pt idx="8428">
                  <c:v>41240</c:v>
                </c:pt>
                <c:pt idx="8429">
                  <c:v>41241</c:v>
                </c:pt>
                <c:pt idx="8430">
                  <c:v>41242</c:v>
                </c:pt>
                <c:pt idx="8431">
                  <c:v>41243</c:v>
                </c:pt>
                <c:pt idx="8432">
                  <c:v>41246</c:v>
                </c:pt>
                <c:pt idx="8433">
                  <c:v>41247</c:v>
                </c:pt>
                <c:pt idx="8434">
                  <c:v>41248</c:v>
                </c:pt>
                <c:pt idx="8435">
                  <c:v>41249</c:v>
                </c:pt>
                <c:pt idx="8436">
                  <c:v>41250</c:v>
                </c:pt>
                <c:pt idx="8437">
                  <c:v>41253</c:v>
                </c:pt>
                <c:pt idx="8438">
                  <c:v>41254</c:v>
                </c:pt>
                <c:pt idx="8439">
                  <c:v>41255</c:v>
                </c:pt>
                <c:pt idx="8440">
                  <c:v>41256</c:v>
                </c:pt>
                <c:pt idx="8441">
                  <c:v>41257</c:v>
                </c:pt>
                <c:pt idx="8442">
                  <c:v>41260</c:v>
                </c:pt>
                <c:pt idx="8443">
                  <c:v>41261</c:v>
                </c:pt>
                <c:pt idx="8444">
                  <c:v>41262</c:v>
                </c:pt>
                <c:pt idx="8445">
                  <c:v>41263</c:v>
                </c:pt>
                <c:pt idx="8446">
                  <c:v>41264</c:v>
                </c:pt>
                <c:pt idx="8447">
                  <c:v>41267</c:v>
                </c:pt>
                <c:pt idx="8448">
                  <c:v>41269</c:v>
                </c:pt>
                <c:pt idx="8449">
                  <c:v>41270</c:v>
                </c:pt>
                <c:pt idx="8450">
                  <c:v>41271</c:v>
                </c:pt>
                <c:pt idx="8451">
                  <c:v>41274</c:v>
                </c:pt>
                <c:pt idx="8452">
                  <c:v>41276</c:v>
                </c:pt>
                <c:pt idx="8453">
                  <c:v>41277</c:v>
                </c:pt>
                <c:pt idx="8454">
                  <c:v>41278</c:v>
                </c:pt>
                <c:pt idx="8455">
                  <c:v>41281</c:v>
                </c:pt>
                <c:pt idx="8456">
                  <c:v>41282</c:v>
                </c:pt>
                <c:pt idx="8457">
                  <c:v>41283</c:v>
                </c:pt>
                <c:pt idx="8458">
                  <c:v>41284</c:v>
                </c:pt>
                <c:pt idx="8459">
                  <c:v>41285</c:v>
                </c:pt>
                <c:pt idx="8460">
                  <c:v>41288</c:v>
                </c:pt>
                <c:pt idx="8461">
                  <c:v>41289</c:v>
                </c:pt>
                <c:pt idx="8462">
                  <c:v>41290</c:v>
                </c:pt>
                <c:pt idx="8463">
                  <c:v>41291</c:v>
                </c:pt>
                <c:pt idx="8464">
                  <c:v>41292</c:v>
                </c:pt>
                <c:pt idx="8465">
                  <c:v>41296</c:v>
                </c:pt>
                <c:pt idx="8466">
                  <c:v>41297</c:v>
                </c:pt>
                <c:pt idx="8467">
                  <c:v>41298</c:v>
                </c:pt>
                <c:pt idx="8468">
                  <c:v>41299</c:v>
                </c:pt>
                <c:pt idx="8469">
                  <c:v>41302</c:v>
                </c:pt>
                <c:pt idx="8470">
                  <c:v>41303</c:v>
                </c:pt>
                <c:pt idx="8471">
                  <c:v>41304</c:v>
                </c:pt>
                <c:pt idx="8472">
                  <c:v>41305</c:v>
                </c:pt>
                <c:pt idx="8473">
                  <c:v>41306</c:v>
                </c:pt>
                <c:pt idx="8474">
                  <c:v>41309</c:v>
                </c:pt>
                <c:pt idx="8475">
                  <c:v>41310</c:v>
                </c:pt>
                <c:pt idx="8476">
                  <c:v>41311</c:v>
                </c:pt>
                <c:pt idx="8477">
                  <c:v>41312</c:v>
                </c:pt>
                <c:pt idx="8478">
                  <c:v>41313</c:v>
                </c:pt>
                <c:pt idx="8479">
                  <c:v>41316</c:v>
                </c:pt>
                <c:pt idx="8480">
                  <c:v>41317</c:v>
                </c:pt>
                <c:pt idx="8481">
                  <c:v>41318</c:v>
                </c:pt>
                <c:pt idx="8482">
                  <c:v>41319</c:v>
                </c:pt>
                <c:pt idx="8483">
                  <c:v>41320</c:v>
                </c:pt>
                <c:pt idx="8484">
                  <c:v>41324</c:v>
                </c:pt>
                <c:pt idx="8485">
                  <c:v>41325</c:v>
                </c:pt>
                <c:pt idx="8486">
                  <c:v>41326</c:v>
                </c:pt>
                <c:pt idx="8487">
                  <c:v>41327</c:v>
                </c:pt>
                <c:pt idx="8488">
                  <c:v>41330</c:v>
                </c:pt>
                <c:pt idx="8489">
                  <c:v>41331</c:v>
                </c:pt>
                <c:pt idx="8490">
                  <c:v>41332</c:v>
                </c:pt>
                <c:pt idx="8491">
                  <c:v>41333</c:v>
                </c:pt>
                <c:pt idx="8492">
                  <c:v>41334</c:v>
                </c:pt>
                <c:pt idx="8493">
                  <c:v>41337</c:v>
                </c:pt>
                <c:pt idx="8494">
                  <c:v>41338</c:v>
                </c:pt>
                <c:pt idx="8495">
                  <c:v>41339</c:v>
                </c:pt>
                <c:pt idx="8496">
                  <c:v>41340</c:v>
                </c:pt>
                <c:pt idx="8497">
                  <c:v>41341</c:v>
                </c:pt>
                <c:pt idx="8498">
                  <c:v>41344</c:v>
                </c:pt>
                <c:pt idx="8499">
                  <c:v>41345</c:v>
                </c:pt>
                <c:pt idx="8500">
                  <c:v>41346</c:v>
                </c:pt>
                <c:pt idx="8501">
                  <c:v>41347</c:v>
                </c:pt>
                <c:pt idx="8502">
                  <c:v>41348</c:v>
                </c:pt>
                <c:pt idx="8503">
                  <c:v>41351</c:v>
                </c:pt>
                <c:pt idx="8504">
                  <c:v>41352</c:v>
                </c:pt>
                <c:pt idx="8505">
                  <c:v>41353</c:v>
                </c:pt>
                <c:pt idx="8506">
                  <c:v>41354</c:v>
                </c:pt>
                <c:pt idx="8507">
                  <c:v>41355</c:v>
                </c:pt>
                <c:pt idx="8508">
                  <c:v>41358</c:v>
                </c:pt>
                <c:pt idx="8509">
                  <c:v>41359</c:v>
                </c:pt>
                <c:pt idx="8510">
                  <c:v>41360</c:v>
                </c:pt>
                <c:pt idx="8511">
                  <c:v>41361</c:v>
                </c:pt>
                <c:pt idx="8512">
                  <c:v>41365</c:v>
                </c:pt>
                <c:pt idx="8513">
                  <c:v>41366</c:v>
                </c:pt>
                <c:pt idx="8514">
                  <c:v>41367</c:v>
                </c:pt>
                <c:pt idx="8515">
                  <c:v>41368</c:v>
                </c:pt>
                <c:pt idx="8516">
                  <c:v>41369</c:v>
                </c:pt>
                <c:pt idx="8517">
                  <c:v>41372</c:v>
                </c:pt>
                <c:pt idx="8518">
                  <c:v>41373</c:v>
                </c:pt>
                <c:pt idx="8519">
                  <c:v>41374</c:v>
                </c:pt>
                <c:pt idx="8520">
                  <c:v>41375</c:v>
                </c:pt>
                <c:pt idx="8521">
                  <c:v>41376</c:v>
                </c:pt>
                <c:pt idx="8522">
                  <c:v>41379</c:v>
                </c:pt>
                <c:pt idx="8523">
                  <c:v>41380</c:v>
                </c:pt>
                <c:pt idx="8524">
                  <c:v>41381</c:v>
                </c:pt>
                <c:pt idx="8525">
                  <c:v>41382</c:v>
                </c:pt>
                <c:pt idx="8526">
                  <c:v>41383</c:v>
                </c:pt>
                <c:pt idx="8527">
                  <c:v>41386</c:v>
                </c:pt>
                <c:pt idx="8528">
                  <c:v>41387</c:v>
                </c:pt>
                <c:pt idx="8529">
                  <c:v>41388</c:v>
                </c:pt>
                <c:pt idx="8530">
                  <c:v>41389</c:v>
                </c:pt>
                <c:pt idx="8531">
                  <c:v>41390</c:v>
                </c:pt>
                <c:pt idx="8532">
                  <c:v>41393</c:v>
                </c:pt>
                <c:pt idx="8533">
                  <c:v>41394</c:v>
                </c:pt>
                <c:pt idx="8534">
                  <c:v>41395</c:v>
                </c:pt>
                <c:pt idx="8535">
                  <c:v>41396</c:v>
                </c:pt>
                <c:pt idx="8536">
                  <c:v>41397</c:v>
                </c:pt>
                <c:pt idx="8537">
                  <c:v>41400</c:v>
                </c:pt>
                <c:pt idx="8538">
                  <c:v>41401</c:v>
                </c:pt>
                <c:pt idx="8539">
                  <c:v>41402</c:v>
                </c:pt>
                <c:pt idx="8540">
                  <c:v>41403</c:v>
                </c:pt>
                <c:pt idx="8541">
                  <c:v>41404</c:v>
                </c:pt>
                <c:pt idx="8542">
                  <c:v>41407</c:v>
                </c:pt>
                <c:pt idx="8543">
                  <c:v>41408</c:v>
                </c:pt>
                <c:pt idx="8544">
                  <c:v>41409</c:v>
                </c:pt>
                <c:pt idx="8545">
                  <c:v>41410</c:v>
                </c:pt>
                <c:pt idx="8546">
                  <c:v>41411</c:v>
                </c:pt>
                <c:pt idx="8547">
                  <c:v>41414</c:v>
                </c:pt>
                <c:pt idx="8548">
                  <c:v>41415</c:v>
                </c:pt>
                <c:pt idx="8549">
                  <c:v>41416</c:v>
                </c:pt>
                <c:pt idx="8550">
                  <c:v>41417</c:v>
                </c:pt>
                <c:pt idx="8551">
                  <c:v>41418</c:v>
                </c:pt>
                <c:pt idx="8552">
                  <c:v>41422</c:v>
                </c:pt>
                <c:pt idx="8553">
                  <c:v>41423</c:v>
                </c:pt>
                <c:pt idx="8554">
                  <c:v>41424</c:v>
                </c:pt>
                <c:pt idx="8555">
                  <c:v>41425</c:v>
                </c:pt>
                <c:pt idx="8556">
                  <c:v>41428</c:v>
                </c:pt>
                <c:pt idx="8557">
                  <c:v>41429</c:v>
                </c:pt>
                <c:pt idx="8558">
                  <c:v>41430</c:v>
                </c:pt>
                <c:pt idx="8559">
                  <c:v>41431</c:v>
                </c:pt>
                <c:pt idx="8560">
                  <c:v>41432</c:v>
                </c:pt>
                <c:pt idx="8561">
                  <c:v>41435</c:v>
                </c:pt>
                <c:pt idx="8562">
                  <c:v>41436</c:v>
                </c:pt>
                <c:pt idx="8563">
                  <c:v>41437</c:v>
                </c:pt>
                <c:pt idx="8564">
                  <c:v>41438</c:v>
                </c:pt>
                <c:pt idx="8565">
                  <c:v>41439</c:v>
                </c:pt>
                <c:pt idx="8566">
                  <c:v>41442</c:v>
                </c:pt>
                <c:pt idx="8567">
                  <c:v>41443</c:v>
                </c:pt>
                <c:pt idx="8568">
                  <c:v>41444</c:v>
                </c:pt>
                <c:pt idx="8569">
                  <c:v>41445</c:v>
                </c:pt>
                <c:pt idx="8570">
                  <c:v>41446</c:v>
                </c:pt>
                <c:pt idx="8571">
                  <c:v>41449</c:v>
                </c:pt>
                <c:pt idx="8572">
                  <c:v>41450</c:v>
                </c:pt>
                <c:pt idx="8573">
                  <c:v>41451</c:v>
                </c:pt>
                <c:pt idx="8574">
                  <c:v>41452</c:v>
                </c:pt>
                <c:pt idx="8575">
                  <c:v>41453</c:v>
                </c:pt>
                <c:pt idx="8576">
                  <c:v>41456</c:v>
                </c:pt>
                <c:pt idx="8577">
                  <c:v>41457</c:v>
                </c:pt>
                <c:pt idx="8578">
                  <c:v>41458</c:v>
                </c:pt>
                <c:pt idx="8579">
                  <c:v>41460</c:v>
                </c:pt>
                <c:pt idx="8580">
                  <c:v>41463</c:v>
                </c:pt>
                <c:pt idx="8581">
                  <c:v>41464</c:v>
                </c:pt>
                <c:pt idx="8582">
                  <c:v>41465</c:v>
                </c:pt>
                <c:pt idx="8583">
                  <c:v>41466</c:v>
                </c:pt>
                <c:pt idx="8584">
                  <c:v>41467</c:v>
                </c:pt>
                <c:pt idx="8585">
                  <c:v>41470</c:v>
                </c:pt>
                <c:pt idx="8586">
                  <c:v>41471</c:v>
                </c:pt>
                <c:pt idx="8587">
                  <c:v>41472</c:v>
                </c:pt>
                <c:pt idx="8588">
                  <c:v>41473</c:v>
                </c:pt>
                <c:pt idx="8589">
                  <c:v>41474</c:v>
                </c:pt>
                <c:pt idx="8590">
                  <c:v>41477</c:v>
                </c:pt>
                <c:pt idx="8591">
                  <c:v>41478</c:v>
                </c:pt>
                <c:pt idx="8592">
                  <c:v>41479</c:v>
                </c:pt>
                <c:pt idx="8593">
                  <c:v>41480</c:v>
                </c:pt>
                <c:pt idx="8594">
                  <c:v>41481</c:v>
                </c:pt>
                <c:pt idx="8595">
                  <c:v>41484</c:v>
                </c:pt>
                <c:pt idx="8596">
                  <c:v>41485</c:v>
                </c:pt>
                <c:pt idx="8597">
                  <c:v>41486</c:v>
                </c:pt>
                <c:pt idx="8598">
                  <c:v>41487</c:v>
                </c:pt>
                <c:pt idx="8599">
                  <c:v>41488</c:v>
                </c:pt>
                <c:pt idx="8600">
                  <c:v>41491</c:v>
                </c:pt>
                <c:pt idx="8601">
                  <c:v>41492</c:v>
                </c:pt>
                <c:pt idx="8602">
                  <c:v>41493</c:v>
                </c:pt>
                <c:pt idx="8603">
                  <c:v>41494</c:v>
                </c:pt>
                <c:pt idx="8604">
                  <c:v>41495</c:v>
                </c:pt>
                <c:pt idx="8605">
                  <c:v>41498</c:v>
                </c:pt>
                <c:pt idx="8606">
                  <c:v>41499</c:v>
                </c:pt>
                <c:pt idx="8607">
                  <c:v>41500</c:v>
                </c:pt>
                <c:pt idx="8608">
                  <c:v>41501</c:v>
                </c:pt>
                <c:pt idx="8609">
                  <c:v>41502</c:v>
                </c:pt>
                <c:pt idx="8610">
                  <c:v>41505</c:v>
                </c:pt>
                <c:pt idx="8611">
                  <c:v>41506</c:v>
                </c:pt>
                <c:pt idx="8612">
                  <c:v>41507</c:v>
                </c:pt>
                <c:pt idx="8613">
                  <c:v>41508</c:v>
                </c:pt>
                <c:pt idx="8614">
                  <c:v>41509</c:v>
                </c:pt>
                <c:pt idx="8615">
                  <c:v>41512</c:v>
                </c:pt>
                <c:pt idx="8616">
                  <c:v>41513</c:v>
                </c:pt>
                <c:pt idx="8617">
                  <c:v>41514</c:v>
                </c:pt>
                <c:pt idx="8618">
                  <c:v>41515</c:v>
                </c:pt>
                <c:pt idx="8619">
                  <c:v>41516</c:v>
                </c:pt>
                <c:pt idx="8620">
                  <c:v>41520</c:v>
                </c:pt>
                <c:pt idx="8621">
                  <c:v>41521</c:v>
                </c:pt>
                <c:pt idx="8622">
                  <c:v>41522</c:v>
                </c:pt>
                <c:pt idx="8623">
                  <c:v>41523</c:v>
                </c:pt>
                <c:pt idx="8624">
                  <c:v>41526</c:v>
                </c:pt>
                <c:pt idx="8625">
                  <c:v>41527</c:v>
                </c:pt>
                <c:pt idx="8626">
                  <c:v>41528</c:v>
                </c:pt>
                <c:pt idx="8627">
                  <c:v>41529</c:v>
                </c:pt>
                <c:pt idx="8628">
                  <c:v>41530</c:v>
                </c:pt>
                <c:pt idx="8629">
                  <c:v>41533</c:v>
                </c:pt>
                <c:pt idx="8630">
                  <c:v>41534</c:v>
                </c:pt>
                <c:pt idx="8631">
                  <c:v>41535</c:v>
                </c:pt>
                <c:pt idx="8632">
                  <c:v>41536</c:v>
                </c:pt>
                <c:pt idx="8633">
                  <c:v>41537</c:v>
                </c:pt>
                <c:pt idx="8634">
                  <c:v>41540</c:v>
                </c:pt>
                <c:pt idx="8635">
                  <c:v>41541</c:v>
                </c:pt>
                <c:pt idx="8636">
                  <c:v>41542</c:v>
                </c:pt>
                <c:pt idx="8637">
                  <c:v>41543</c:v>
                </c:pt>
                <c:pt idx="8638">
                  <c:v>41544</c:v>
                </c:pt>
                <c:pt idx="8639">
                  <c:v>41547</c:v>
                </c:pt>
                <c:pt idx="8640">
                  <c:v>41548</c:v>
                </c:pt>
                <c:pt idx="8641">
                  <c:v>41549</c:v>
                </c:pt>
                <c:pt idx="8642">
                  <c:v>41550</c:v>
                </c:pt>
                <c:pt idx="8643">
                  <c:v>41551</c:v>
                </c:pt>
                <c:pt idx="8644">
                  <c:v>41554</c:v>
                </c:pt>
                <c:pt idx="8645">
                  <c:v>41555</c:v>
                </c:pt>
                <c:pt idx="8646">
                  <c:v>41556</c:v>
                </c:pt>
                <c:pt idx="8647">
                  <c:v>41557</c:v>
                </c:pt>
                <c:pt idx="8648">
                  <c:v>41558</c:v>
                </c:pt>
                <c:pt idx="8649">
                  <c:v>41561</c:v>
                </c:pt>
                <c:pt idx="8650">
                  <c:v>41562</c:v>
                </c:pt>
                <c:pt idx="8651">
                  <c:v>41563</c:v>
                </c:pt>
                <c:pt idx="8652">
                  <c:v>41564</c:v>
                </c:pt>
                <c:pt idx="8653">
                  <c:v>41565</c:v>
                </c:pt>
                <c:pt idx="8654">
                  <c:v>41568</c:v>
                </c:pt>
                <c:pt idx="8655">
                  <c:v>41569</c:v>
                </c:pt>
                <c:pt idx="8656">
                  <c:v>41570</c:v>
                </c:pt>
                <c:pt idx="8657">
                  <c:v>41571</c:v>
                </c:pt>
                <c:pt idx="8658">
                  <c:v>41572</c:v>
                </c:pt>
                <c:pt idx="8659">
                  <c:v>41575</c:v>
                </c:pt>
                <c:pt idx="8660">
                  <c:v>41576</c:v>
                </c:pt>
                <c:pt idx="8661">
                  <c:v>41577</c:v>
                </c:pt>
                <c:pt idx="8662">
                  <c:v>41578</c:v>
                </c:pt>
                <c:pt idx="8663">
                  <c:v>41579</c:v>
                </c:pt>
                <c:pt idx="8664">
                  <c:v>41582</c:v>
                </c:pt>
                <c:pt idx="8665">
                  <c:v>41583</c:v>
                </c:pt>
                <c:pt idx="8666">
                  <c:v>41584</c:v>
                </c:pt>
                <c:pt idx="8667">
                  <c:v>41585</c:v>
                </c:pt>
                <c:pt idx="8668">
                  <c:v>41586</c:v>
                </c:pt>
                <c:pt idx="8669">
                  <c:v>41589</c:v>
                </c:pt>
                <c:pt idx="8670">
                  <c:v>41590</c:v>
                </c:pt>
                <c:pt idx="8671">
                  <c:v>41591</c:v>
                </c:pt>
                <c:pt idx="8672">
                  <c:v>41592</c:v>
                </c:pt>
                <c:pt idx="8673">
                  <c:v>41593</c:v>
                </c:pt>
                <c:pt idx="8674">
                  <c:v>41596</c:v>
                </c:pt>
                <c:pt idx="8675">
                  <c:v>41597</c:v>
                </c:pt>
                <c:pt idx="8676">
                  <c:v>41598</c:v>
                </c:pt>
                <c:pt idx="8677">
                  <c:v>41599</c:v>
                </c:pt>
                <c:pt idx="8678">
                  <c:v>41600</c:v>
                </c:pt>
                <c:pt idx="8679">
                  <c:v>41603</c:v>
                </c:pt>
                <c:pt idx="8680">
                  <c:v>41604</c:v>
                </c:pt>
                <c:pt idx="8681">
                  <c:v>41605</c:v>
                </c:pt>
                <c:pt idx="8682">
                  <c:v>41607</c:v>
                </c:pt>
                <c:pt idx="8683">
                  <c:v>41610</c:v>
                </c:pt>
                <c:pt idx="8684">
                  <c:v>41611</c:v>
                </c:pt>
                <c:pt idx="8685">
                  <c:v>41612</c:v>
                </c:pt>
                <c:pt idx="8686">
                  <c:v>41613</c:v>
                </c:pt>
                <c:pt idx="8687">
                  <c:v>41614</c:v>
                </c:pt>
                <c:pt idx="8688">
                  <c:v>41617</c:v>
                </c:pt>
                <c:pt idx="8689">
                  <c:v>41618</c:v>
                </c:pt>
                <c:pt idx="8690">
                  <c:v>41619</c:v>
                </c:pt>
                <c:pt idx="8691">
                  <c:v>41620</c:v>
                </c:pt>
                <c:pt idx="8692">
                  <c:v>41621</c:v>
                </c:pt>
                <c:pt idx="8693">
                  <c:v>41624</c:v>
                </c:pt>
                <c:pt idx="8694">
                  <c:v>41625</c:v>
                </c:pt>
                <c:pt idx="8695">
                  <c:v>41626</c:v>
                </c:pt>
                <c:pt idx="8696">
                  <c:v>41627</c:v>
                </c:pt>
                <c:pt idx="8697">
                  <c:v>41628</c:v>
                </c:pt>
                <c:pt idx="8698">
                  <c:v>41631</c:v>
                </c:pt>
                <c:pt idx="8699">
                  <c:v>41632</c:v>
                </c:pt>
                <c:pt idx="8700">
                  <c:v>41634</c:v>
                </c:pt>
                <c:pt idx="8701">
                  <c:v>41635</c:v>
                </c:pt>
                <c:pt idx="8702">
                  <c:v>41638</c:v>
                </c:pt>
                <c:pt idx="8703">
                  <c:v>41639</c:v>
                </c:pt>
                <c:pt idx="8704">
                  <c:v>41641</c:v>
                </c:pt>
                <c:pt idx="8705">
                  <c:v>41642</c:v>
                </c:pt>
                <c:pt idx="8706">
                  <c:v>41645</c:v>
                </c:pt>
                <c:pt idx="8707">
                  <c:v>41646</c:v>
                </c:pt>
                <c:pt idx="8708">
                  <c:v>41647</c:v>
                </c:pt>
                <c:pt idx="8709">
                  <c:v>41648</c:v>
                </c:pt>
                <c:pt idx="8710">
                  <c:v>41649</c:v>
                </c:pt>
                <c:pt idx="8711">
                  <c:v>41652</c:v>
                </c:pt>
                <c:pt idx="8712">
                  <c:v>41653</c:v>
                </c:pt>
                <c:pt idx="8713">
                  <c:v>41654</c:v>
                </c:pt>
                <c:pt idx="8714">
                  <c:v>41655</c:v>
                </c:pt>
                <c:pt idx="8715">
                  <c:v>41656</c:v>
                </c:pt>
                <c:pt idx="8716">
                  <c:v>41660</c:v>
                </c:pt>
                <c:pt idx="8717">
                  <c:v>41661</c:v>
                </c:pt>
                <c:pt idx="8718">
                  <c:v>41662</c:v>
                </c:pt>
                <c:pt idx="8719">
                  <c:v>41663</c:v>
                </c:pt>
                <c:pt idx="8720">
                  <c:v>41666</c:v>
                </c:pt>
                <c:pt idx="8721">
                  <c:v>41667</c:v>
                </c:pt>
                <c:pt idx="8722">
                  <c:v>41668</c:v>
                </c:pt>
                <c:pt idx="8723">
                  <c:v>41669</c:v>
                </c:pt>
                <c:pt idx="8724">
                  <c:v>41670</c:v>
                </c:pt>
                <c:pt idx="8725">
                  <c:v>41673</c:v>
                </c:pt>
                <c:pt idx="8726">
                  <c:v>41674</c:v>
                </c:pt>
                <c:pt idx="8727">
                  <c:v>41675</c:v>
                </c:pt>
                <c:pt idx="8728">
                  <c:v>41676</c:v>
                </c:pt>
                <c:pt idx="8729">
                  <c:v>41677</c:v>
                </c:pt>
                <c:pt idx="8730">
                  <c:v>41680</c:v>
                </c:pt>
                <c:pt idx="8731">
                  <c:v>41681</c:v>
                </c:pt>
                <c:pt idx="8732">
                  <c:v>41682</c:v>
                </c:pt>
                <c:pt idx="8733">
                  <c:v>41683</c:v>
                </c:pt>
                <c:pt idx="8734">
                  <c:v>41684</c:v>
                </c:pt>
                <c:pt idx="8735">
                  <c:v>41688</c:v>
                </c:pt>
                <c:pt idx="8736">
                  <c:v>41689</c:v>
                </c:pt>
                <c:pt idx="8737">
                  <c:v>41690</c:v>
                </c:pt>
                <c:pt idx="8738">
                  <c:v>41691</c:v>
                </c:pt>
                <c:pt idx="8739">
                  <c:v>41694</c:v>
                </c:pt>
                <c:pt idx="8740">
                  <c:v>41695</c:v>
                </c:pt>
                <c:pt idx="8741">
                  <c:v>41696</c:v>
                </c:pt>
                <c:pt idx="8742">
                  <c:v>41697</c:v>
                </c:pt>
                <c:pt idx="8743">
                  <c:v>41698</c:v>
                </c:pt>
                <c:pt idx="8744">
                  <c:v>41701</c:v>
                </c:pt>
                <c:pt idx="8745">
                  <c:v>41702</c:v>
                </c:pt>
                <c:pt idx="8746">
                  <c:v>41703</c:v>
                </c:pt>
                <c:pt idx="8747">
                  <c:v>41704</c:v>
                </c:pt>
                <c:pt idx="8748">
                  <c:v>41705</c:v>
                </c:pt>
                <c:pt idx="8749">
                  <c:v>41708</c:v>
                </c:pt>
                <c:pt idx="8750">
                  <c:v>41709</c:v>
                </c:pt>
                <c:pt idx="8751">
                  <c:v>41710</c:v>
                </c:pt>
                <c:pt idx="8752">
                  <c:v>41711</c:v>
                </c:pt>
                <c:pt idx="8753">
                  <c:v>41712</c:v>
                </c:pt>
                <c:pt idx="8754">
                  <c:v>41715</c:v>
                </c:pt>
                <c:pt idx="8755">
                  <c:v>41716</c:v>
                </c:pt>
                <c:pt idx="8756">
                  <c:v>41717</c:v>
                </c:pt>
                <c:pt idx="8757">
                  <c:v>41718</c:v>
                </c:pt>
                <c:pt idx="8758">
                  <c:v>41719</c:v>
                </c:pt>
                <c:pt idx="8759">
                  <c:v>41722</c:v>
                </c:pt>
                <c:pt idx="8760">
                  <c:v>41723</c:v>
                </c:pt>
                <c:pt idx="8761">
                  <c:v>41724</c:v>
                </c:pt>
                <c:pt idx="8762">
                  <c:v>41725</c:v>
                </c:pt>
                <c:pt idx="8763">
                  <c:v>41726</c:v>
                </c:pt>
                <c:pt idx="8764">
                  <c:v>41729</c:v>
                </c:pt>
                <c:pt idx="8765">
                  <c:v>41730</c:v>
                </c:pt>
                <c:pt idx="8766">
                  <c:v>41731</c:v>
                </c:pt>
                <c:pt idx="8767">
                  <c:v>41732</c:v>
                </c:pt>
                <c:pt idx="8768">
                  <c:v>41733</c:v>
                </c:pt>
                <c:pt idx="8769">
                  <c:v>41736</c:v>
                </c:pt>
                <c:pt idx="8770">
                  <c:v>41737</c:v>
                </c:pt>
                <c:pt idx="8771">
                  <c:v>41738</c:v>
                </c:pt>
                <c:pt idx="8772">
                  <c:v>41739</c:v>
                </c:pt>
                <c:pt idx="8773">
                  <c:v>41740</c:v>
                </c:pt>
                <c:pt idx="8774">
                  <c:v>41743</c:v>
                </c:pt>
                <c:pt idx="8775">
                  <c:v>41744</c:v>
                </c:pt>
                <c:pt idx="8776">
                  <c:v>41745</c:v>
                </c:pt>
                <c:pt idx="8777">
                  <c:v>41746</c:v>
                </c:pt>
                <c:pt idx="8778">
                  <c:v>41750</c:v>
                </c:pt>
                <c:pt idx="8779">
                  <c:v>41751</c:v>
                </c:pt>
                <c:pt idx="8780">
                  <c:v>41752</c:v>
                </c:pt>
                <c:pt idx="8781">
                  <c:v>41753</c:v>
                </c:pt>
                <c:pt idx="8782">
                  <c:v>41754</c:v>
                </c:pt>
                <c:pt idx="8783">
                  <c:v>41757</c:v>
                </c:pt>
                <c:pt idx="8784">
                  <c:v>41758</c:v>
                </c:pt>
                <c:pt idx="8785">
                  <c:v>41759</c:v>
                </c:pt>
                <c:pt idx="8786">
                  <c:v>41760</c:v>
                </c:pt>
                <c:pt idx="8787">
                  <c:v>41761</c:v>
                </c:pt>
                <c:pt idx="8788">
                  <c:v>41764</c:v>
                </c:pt>
                <c:pt idx="8789">
                  <c:v>41765</c:v>
                </c:pt>
                <c:pt idx="8790">
                  <c:v>41766</c:v>
                </c:pt>
                <c:pt idx="8791">
                  <c:v>41767</c:v>
                </c:pt>
                <c:pt idx="8792">
                  <c:v>41768</c:v>
                </c:pt>
                <c:pt idx="8793">
                  <c:v>41771</c:v>
                </c:pt>
                <c:pt idx="8794">
                  <c:v>41772</c:v>
                </c:pt>
                <c:pt idx="8795">
                  <c:v>41773</c:v>
                </c:pt>
                <c:pt idx="8796">
                  <c:v>41774</c:v>
                </c:pt>
                <c:pt idx="8797">
                  <c:v>41775</c:v>
                </c:pt>
                <c:pt idx="8798">
                  <c:v>41778</c:v>
                </c:pt>
                <c:pt idx="8799">
                  <c:v>41779</c:v>
                </c:pt>
                <c:pt idx="8800">
                  <c:v>41780</c:v>
                </c:pt>
                <c:pt idx="8801">
                  <c:v>41781</c:v>
                </c:pt>
                <c:pt idx="8802">
                  <c:v>41782</c:v>
                </c:pt>
                <c:pt idx="8803">
                  <c:v>41786</c:v>
                </c:pt>
                <c:pt idx="8804">
                  <c:v>41787</c:v>
                </c:pt>
                <c:pt idx="8805">
                  <c:v>41788</c:v>
                </c:pt>
                <c:pt idx="8806">
                  <c:v>41789</c:v>
                </c:pt>
                <c:pt idx="8807">
                  <c:v>41792</c:v>
                </c:pt>
                <c:pt idx="8808">
                  <c:v>41793</c:v>
                </c:pt>
                <c:pt idx="8809">
                  <c:v>41794</c:v>
                </c:pt>
                <c:pt idx="8810">
                  <c:v>41795</c:v>
                </c:pt>
                <c:pt idx="8811">
                  <c:v>41796</c:v>
                </c:pt>
                <c:pt idx="8812">
                  <c:v>41799</c:v>
                </c:pt>
                <c:pt idx="8813">
                  <c:v>41800</c:v>
                </c:pt>
                <c:pt idx="8814">
                  <c:v>41801</c:v>
                </c:pt>
                <c:pt idx="8815">
                  <c:v>41802</c:v>
                </c:pt>
                <c:pt idx="8816">
                  <c:v>41803</c:v>
                </c:pt>
                <c:pt idx="8817">
                  <c:v>41806</c:v>
                </c:pt>
                <c:pt idx="8818">
                  <c:v>41807</c:v>
                </c:pt>
                <c:pt idx="8819">
                  <c:v>41808</c:v>
                </c:pt>
                <c:pt idx="8820">
                  <c:v>41809</c:v>
                </c:pt>
                <c:pt idx="8821">
                  <c:v>41810</c:v>
                </c:pt>
                <c:pt idx="8822">
                  <c:v>41813</c:v>
                </c:pt>
                <c:pt idx="8823">
                  <c:v>41814</c:v>
                </c:pt>
                <c:pt idx="8824">
                  <c:v>41815</c:v>
                </c:pt>
                <c:pt idx="8825">
                  <c:v>41816</c:v>
                </c:pt>
                <c:pt idx="8826">
                  <c:v>41817</c:v>
                </c:pt>
                <c:pt idx="8827">
                  <c:v>41820</c:v>
                </c:pt>
                <c:pt idx="8828">
                  <c:v>41821</c:v>
                </c:pt>
                <c:pt idx="8829">
                  <c:v>41822</c:v>
                </c:pt>
                <c:pt idx="8830">
                  <c:v>41823</c:v>
                </c:pt>
                <c:pt idx="8831">
                  <c:v>41827</c:v>
                </c:pt>
                <c:pt idx="8832">
                  <c:v>41828</c:v>
                </c:pt>
                <c:pt idx="8833">
                  <c:v>41829</c:v>
                </c:pt>
                <c:pt idx="8834">
                  <c:v>41830</c:v>
                </c:pt>
                <c:pt idx="8835">
                  <c:v>41831</c:v>
                </c:pt>
                <c:pt idx="8836">
                  <c:v>41834</c:v>
                </c:pt>
                <c:pt idx="8837">
                  <c:v>41835</c:v>
                </c:pt>
                <c:pt idx="8838">
                  <c:v>41836</c:v>
                </c:pt>
                <c:pt idx="8839">
                  <c:v>41837</c:v>
                </c:pt>
                <c:pt idx="8840">
                  <c:v>41838</c:v>
                </c:pt>
                <c:pt idx="8841">
                  <c:v>41841</c:v>
                </c:pt>
                <c:pt idx="8842">
                  <c:v>41842</c:v>
                </c:pt>
                <c:pt idx="8843">
                  <c:v>41843</c:v>
                </c:pt>
                <c:pt idx="8844">
                  <c:v>41844</c:v>
                </c:pt>
                <c:pt idx="8845">
                  <c:v>41845</c:v>
                </c:pt>
                <c:pt idx="8846">
                  <c:v>41848</c:v>
                </c:pt>
                <c:pt idx="8847">
                  <c:v>41849</c:v>
                </c:pt>
                <c:pt idx="8848">
                  <c:v>41850</c:v>
                </c:pt>
                <c:pt idx="8849">
                  <c:v>41851</c:v>
                </c:pt>
                <c:pt idx="8850">
                  <c:v>41852</c:v>
                </c:pt>
                <c:pt idx="8851">
                  <c:v>41855</c:v>
                </c:pt>
                <c:pt idx="8852">
                  <c:v>41856</c:v>
                </c:pt>
                <c:pt idx="8853">
                  <c:v>41857</c:v>
                </c:pt>
                <c:pt idx="8854">
                  <c:v>41858</c:v>
                </c:pt>
                <c:pt idx="8855">
                  <c:v>41859</c:v>
                </c:pt>
                <c:pt idx="8856">
                  <c:v>41862</c:v>
                </c:pt>
                <c:pt idx="8857">
                  <c:v>41863</c:v>
                </c:pt>
                <c:pt idx="8858">
                  <c:v>41864</c:v>
                </c:pt>
                <c:pt idx="8859">
                  <c:v>41865</c:v>
                </c:pt>
                <c:pt idx="8860">
                  <c:v>41866</c:v>
                </c:pt>
                <c:pt idx="8861">
                  <c:v>41869</c:v>
                </c:pt>
                <c:pt idx="8862">
                  <c:v>41870</c:v>
                </c:pt>
                <c:pt idx="8863">
                  <c:v>41871</c:v>
                </c:pt>
                <c:pt idx="8864">
                  <c:v>41872</c:v>
                </c:pt>
                <c:pt idx="8865">
                  <c:v>41873</c:v>
                </c:pt>
                <c:pt idx="8866">
                  <c:v>41876</c:v>
                </c:pt>
                <c:pt idx="8867">
                  <c:v>41877</c:v>
                </c:pt>
                <c:pt idx="8868">
                  <c:v>41878</c:v>
                </c:pt>
                <c:pt idx="8869">
                  <c:v>41879</c:v>
                </c:pt>
                <c:pt idx="8870">
                  <c:v>41880</c:v>
                </c:pt>
                <c:pt idx="8871">
                  <c:v>41884</c:v>
                </c:pt>
                <c:pt idx="8872">
                  <c:v>41885</c:v>
                </c:pt>
                <c:pt idx="8873">
                  <c:v>41886</c:v>
                </c:pt>
                <c:pt idx="8874">
                  <c:v>41887</c:v>
                </c:pt>
                <c:pt idx="8875">
                  <c:v>41890</c:v>
                </c:pt>
                <c:pt idx="8876">
                  <c:v>41891</c:v>
                </c:pt>
                <c:pt idx="8877">
                  <c:v>41892</c:v>
                </c:pt>
                <c:pt idx="8878">
                  <c:v>41893</c:v>
                </c:pt>
                <c:pt idx="8879">
                  <c:v>41894</c:v>
                </c:pt>
                <c:pt idx="8880">
                  <c:v>41897</c:v>
                </c:pt>
                <c:pt idx="8881">
                  <c:v>41898</c:v>
                </c:pt>
                <c:pt idx="8882">
                  <c:v>41899</c:v>
                </c:pt>
                <c:pt idx="8883">
                  <c:v>41900</c:v>
                </c:pt>
                <c:pt idx="8884">
                  <c:v>41901</c:v>
                </c:pt>
                <c:pt idx="8885">
                  <c:v>41904</c:v>
                </c:pt>
                <c:pt idx="8886">
                  <c:v>41905</c:v>
                </c:pt>
                <c:pt idx="8887">
                  <c:v>41906</c:v>
                </c:pt>
                <c:pt idx="8888">
                  <c:v>41907</c:v>
                </c:pt>
                <c:pt idx="8889">
                  <c:v>41908</c:v>
                </c:pt>
                <c:pt idx="8890">
                  <c:v>41911</c:v>
                </c:pt>
                <c:pt idx="8891">
                  <c:v>41912</c:v>
                </c:pt>
                <c:pt idx="8892">
                  <c:v>41913</c:v>
                </c:pt>
                <c:pt idx="8893">
                  <c:v>41914</c:v>
                </c:pt>
                <c:pt idx="8894">
                  <c:v>41915</c:v>
                </c:pt>
                <c:pt idx="8895">
                  <c:v>41918</c:v>
                </c:pt>
                <c:pt idx="8896">
                  <c:v>41919</c:v>
                </c:pt>
                <c:pt idx="8897">
                  <c:v>41920</c:v>
                </c:pt>
                <c:pt idx="8898">
                  <c:v>41921</c:v>
                </c:pt>
                <c:pt idx="8899">
                  <c:v>41922</c:v>
                </c:pt>
                <c:pt idx="8900">
                  <c:v>41925</c:v>
                </c:pt>
                <c:pt idx="8901">
                  <c:v>41926</c:v>
                </c:pt>
                <c:pt idx="8902">
                  <c:v>41927</c:v>
                </c:pt>
                <c:pt idx="8903">
                  <c:v>41928</c:v>
                </c:pt>
                <c:pt idx="8904">
                  <c:v>41929</c:v>
                </c:pt>
                <c:pt idx="8905">
                  <c:v>41932</c:v>
                </c:pt>
                <c:pt idx="8906">
                  <c:v>41933</c:v>
                </c:pt>
                <c:pt idx="8907">
                  <c:v>41934</c:v>
                </c:pt>
                <c:pt idx="8908">
                  <c:v>41935</c:v>
                </c:pt>
                <c:pt idx="8909">
                  <c:v>41936</c:v>
                </c:pt>
                <c:pt idx="8910">
                  <c:v>41939</c:v>
                </c:pt>
                <c:pt idx="8911">
                  <c:v>41940</c:v>
                </c:pt>
                <c:pt idx="8912">
                  <c:v>41941</c:v>
                </c:pt>
                <c:pt idx="8913">
                  <c:v>41942</c:v>
                </c:pt>
                <c:pt idx="8914">
                  <c:v>41943</c:v>
                </c:pt>
                <c:pt idx="8915">
                  <c:v>41946</c:v>
                </c:pt>
                <c:pt idx="8916">
                  <c:v>41947</c:v>
                </c:pt>
                <c:pt idx="8917">
                  <c:v>41948</c:v>
                </c:pt>
                <c:pt idx="8918">
                  <c:v>41949</c:v>
                </c:pt>
                <c:pt idx="8919">
                  <c:v>41950</c:v>
                </c:pt>
                <c:pt idx="8920">
                  <c:v>41953</c:v>
                </c:pt>
                <c:pt idx="8921">
                  <c:v>41954</c:v>
                </c:pt>
                <c:pt idx="8922">
                  <c:v>41955</c:v>
                </c:pt>
                <c:pt idx="8923">
                  <c:v>41956</c:v>
                </c:pt>
                <c:pt idx="8924">
                  <c:v>41957</c:v>
                </c:pt>
                <c:pt idx="8925">
                  <c:v>41960</c:v>
                </c:pt>
                <c:pt idx="8926">
                  <c:v>41961</c:v>
                </c:pt>
                <c:pt idx="8927">
                  <c:v>41962</c:v>
                </c:pt>
                <c:pt idx="8928">
                  <c:v>41963</c:v>
                </c:pt>
                <c:pt idx="8929">
                  <c:v>41964</c:v>
                </c:pt>
                <c:pt idx="8930">
                  <c:v>41967</c:v>
                </c:pt>
                <c:pt idx="8931">
                  <c:v>41968</c:v>
                </c:pt>
                <c:pt idx="8932">
                  <c:v>41969</c:v>
                </c:pt>
                <c:pt idx="8933">
                  <c:v>41971</c:v>
                </c:pt>
                <c:pt idx="8934">
                  <c:v>41974</c:v>
                </c:pt>
                <c:pt idx="8935">
                  <c:v>41975</c:v>
                </c:pt>
                <c:pt idx="8936">
                  <c:v>41976</c:v>
                </c:pt>
                <c:pt idx="8937">
                  <c:v>41977</c:v>
                </c:pt>
                <c:pt idx="8938">
                  <c:v>41978</c:v>
                </c:pt>
                <c:pt idx="8939">
                  <c:v>41981</c:v>
                </c:pt>
                <c:pt idx="8940">
                  <c:v>41982</c:v>
                </c:pt>
                <c:pt idx="8941">
                  <c:v>41983</c:v>
                </c:pt>
                <c:pt idx="8942">
                  <c:v>41984</c:v>
                </c:pt>
                <c:pt idx="8943">
                  <c:v>41985</c:v>
                </c:pt>
                <c:pt idx="8944">
                  <c:v>41988</c:v>
                </c:pt>
                <c:pt idx="8945">
                  <c:v>41989</c:v>
                </c:pt>
                <c:pt idx="8946">
                  <c:v>41990</c:v>
                </c:pt>
                <c:pt idx="8947">
                  <c:v>41991</c:v>
                </c:pt>
                <c:pt idx="8948">
                  <c:v>41992</c:v>
                </c:pt>
                <c:pt idx="8949">
                  <c:v>41995</c:v>
                </c:pt>
                <c:pt idx="8950">
                  <c:v>41996</c:v>
                </c:pt>
                <c:pt idx="8951">
                  <c:v>41997</c:v>
                </c:pt>
                <c:pt idx="8952">
                  <c:v>41999</c:v>
                </c:pt>
                <c:pt idx="8953">
                  <c:v>42002</c:v>
                </c:pt>
                <c:pt idx="8954">
                  <c:v>42003</c:v>
                </c:pt>
                <c:pt idx="8955">
                  <c:v>42004</c:v>
                </c:pt>
                <c:pt idx="8956">
                  <c:v>42006</c:v>
                </c:pt>
                <c:pt idx="8957">
                  <c:v>42009</c:v>
                </c:pt>
                <c:pt idx="8958">
                  <c:v>42010</c:v>
                </c:pt>
                <c:pt idx="8959">
                  <c:v>42011</c:v>
                </c:pt>
                <c:pt idx="8960">
                  <c:v>42012</c:v>
                </c:pt>
                <c:pt idx="8961">
                  <c:v>42013</c:v>
                </c:pt>
                <c:pt idx="8962">
                  <c:v>42016</c:v>
                </c:pt>
                <c:pt idx="8963">
                  <c:v>42017</c:v>
                </c:pt>
                <c:pt idx="8964">
                  <c:v>42018</c:v>
                </c:pt>
                <c:pt idx="8965">
                  <c:v>42019</c:v>
                </c:pt>
                <c:pt idx="8966">
                  <c:v>42020</c:v>
                </c:pt>
                <c:pt idx="8967">
                  <c:v>42024</c:v>
                </c:pt>
                <c:pt idx="8968">
                  <c:v>42025</c:v>
                </c:pt>
                <c:pt idx="8969">
                  <c:v>42026</c:v>
                </c:pt>
                <c:pt idx="8970">
                  <c:v>42027</c:v>
                </c:pt>
                <c:pt idx="8971">
                  <c:v>42030</c:v>
                </c:pt>
                <c:pt idx="8972">
                  <c:v>42031</c:v>
                </c:pt>
                <c:pt idx="8973">
                  <c:v>42032</c:v>
                </c:pt>
                <c:pt idx="8974">
                  <c:v>42033</c:v>
                </c:pt>
                <c:pt idx="8975">
                  <c:v>42034</c:v>
                </c:pt>
                <c:pt idx="8976">
                  <c:v>42037</c:v>
                </c:pt>
                <c:pt idx="8977">
                  <c:v>42038</c:v>
                </c:pt>
                <c:pt idx="8978">
                  <c:v>42039</c:v>
                </c:pt>
                <c:pt idx="8979">
                  <c:v>42040</c:v>
                </c:pt>
                <c:pt idx="8980">
                  <c:v>42041</c:v>
                </c:pt>
                <c:pt idx="8981">
                  <c:v>42044</c:v>
                </c:pt>
                <c:pt idx="8982">
                  <c:v>42045</c:v>
                </c:pt>
                <c:pt idx="8983">
                  <c:v>42046</c:v>
                </c:pt>
                <c:pt idx="8984">
                  <c:v>42047</c:v>
                </c:pt>
                <c:pt idx="8985">
                  <c:v>42048</c:v>
                </c:pt>
                <c:pt idx="8986">
                  <c:v>42052</c:v>
                </c:pt>
                <c:pt idx="8987">
                  <c:v>42053</c:v>
                </c:pt>
                <c:pt idx="8988">
                  <c:v>42054</c:v>
                </c:pt>
                <c:pt idx="8989">
                  <c:v>42055</c:v>
                </c:pt>
                <c:pt idx="8990">
                  <c:v>42058</c:v>
                </c:pt>
                <c:pt idx="8991">
                  <c:v>42059</c:v>
                </c:pt>
                <c:pt idx="8992">
                  <c:v>42060</c:v>
                </c:pt>
                <c:pt idx="8993">
                  <c:v>42061</c:v>
                </c:pt>
                <c:pt idx="8994">
                  <c:v>42062</c:v>
                </c:pt>
                <c:pt idx="8995">
                  <c:v>42065</c:v>
                </c:pt>
                <c:pt idx="8996">
                  <c:v>42066</c:v>
                </c:pt>
                <c:pt idx="8997">
                  <c:v>42067</c:v>
                </c:pt>
                <c:pt idx="8998">
                  <c:v>42068</c:v>
                </c:pt>
                <c:pt idx="8999">
                  <c:v>42069</c:v>
                </c:pt>
                <c:pt idx="9000">
                  <c:v>42072</c:v>
                </c:pt>
                <c:pt idx="9001">
                  <c:v>42073</c:v>
                </c:pt>
                <c:pt idx="9002">
                  <c:v>42074</c:v>
                </c:pt>
                <c:pt idx="9003">
                  <c:v>42075</c:v>
                </c:pt>
                <c:pt idx="9004">
                  <c:v>42076</c:v>
                </c:pt>
                <c:pt idx="9005">
                  <c:v>42079</c:v>
                </c:pt>
                <c:pt idx="9006">
                  <c:v>42080</c:v>
                </c:pt>
                <c:pt idx="9007">
                  <c:v>42081</c:v>
                </c:pt>
                <c:pt idx="9008">
                  <c:v>42082</c:v>
                </c:pt>
                <c:pt idx="9009">
                  <c:v>42083</c:v>
                </c:pt>
                <c:pt idx="9010">
                  <c:v>42086</c:v>
                </c:pt>
                <c:pt idx="9011">
                  <c:v>42087</c:v>
                </c:pt>
                <c:pt idx="9012">
                  <c:v>42088</c:v>
                </c:pt>
                <c:pt idx="9013">
                  <c:v>42089</c:v>
                </c:pt>
                <c:pt idx="9014">
                  <c:v>42090</c:v>
                </c:pt>
                <c:pt idx="9015">
                  <c:v>42093</c:v>
                </c:pt>
                <c:pt idx="9016">
                  <c:v>42094</c:v>
                </c:pt>
                <c:pt idx="9017">
                  <c:v>42095</c:v>
                </c:pt>
                <c:pt idx="9018">
                  <c:v>42096</c:v>
                </c:pt>
                <c:pt idx="9019">
                  <c:v>42100</c:v>
                </c:pt>
                <c:pt idx="9020">
                  <c:v>42101</c:v>
                </c:pt>
                <c:pt idx="9021">
                  <c:v>42102</c:v>
                </c:pt>
                <c:pt idx="9022">
                  <c:v>42103</c:v>
                </c:pt>
                <c:pt idx="9023">
                  <c:v>42104</c:v>
                </c:pt>
                <c:pt idx="9024">
                  <c:v>42107</c:v>
                </c:pt>
                <c:pt idx="9025">
                  <c:v>42108</c:v>
                </c:pt>
                <c:pt idx="9026">
                  <c:v>42109</c:v>
                </c:pt>
                <c:pt idx="9027">
                  <c:v>42110</c:v>
                </c:pt>
                <c:pt idx="9028">
                  <c:v>42111</c:v>
                </c:pt>
                <c:pt idx="9029">
                  <c:v>42114</c:v>
                </c:pt>
                <c:pt idx="9030">
                  <c:v>42115</c:v>
                </c:pt>
                <c:pt idx="9031">
                  <c:v>42116</c:v>
                </c:pt>
                <c:pt idx="9032">
                  <c:v>42117</c:v>
                </c:pt>
                <c:pt idx="9033">
                  <c:v>42118</c:v>
                </c:pt>
                <c:pt idx="9034">
                  <c:v>42121</c:v>
                </c:pt>
                <c:pt idx="9035">
                  <c:v>42122</c:v>
                </c:pt>
                <c:pt idx="9036">
                  <c:v>42123</c:v>
                </c:pt>
                <c:pt idx="9037">
                  <c:v>42124</c:v>
                </c:pt>
                <c:pt idx="9038">
                  <c:v>42125</c:v>
                </c:pt>
                <c:pt idx="9039">
                  <c:v>42128</c:v>
                </c:pt>
                <c:pt idx="9040">
                  <c:v>42129</c:v>
                </c:pt>
                <c:pt idx="9041">
                  <c:v>42130</c:v>
                </c:pt>
                <c:pt idx="9042">
                  <c:v>42131</c:v>
                </c:pt>
                <c:pt idx="9043">
                  <c:v>42132</c:v>
                </c:pt>
                <c:pt idx="9044">
                  <c:v>42135</c:v>
                </c:pt>
                <c:pt idx="9045">
                  <c:v>42136</c:v>
                </c:pt>
                <c:pt idx="9046">
                  <c:v>42137</c:v>
                </c:pt>
                <c:pt idx="9047">
                  <c:v>42138</c:v>
                </c:pt>
                <c:pt idx="9048">
                  <c:v>42139</c:v>
                </c:pt>
                <c:pt idx="9049">
                  <c:v>42142</c:v>
                </c:pt>
                <c:pt idx="9050">
                  <c:v>42143</c:v>
                </c:pt>
                <c:pt idx="9051">
                  <c:v>42144</c:v>
                </c:pt>
                <c:pt idx="9052">
                  <c:v>42145</c:v>
                </c:pt>
                <c:pt idx="9053">
                  <c:v>42146</c:v>
                </c:pt>
                <c:pt idx="9054">
                  <c:v>42150</c:v>
                </c:pt>
                <c:pt idx="9055">
                  <c:v>42151</c:v>
                </c:pt>
                <c:pt idx="9056">
                  <c:v>42152</c:v>
                </c:pt>
                <c:pt idx="9057">
                  <c:v>42153</c:v>
                </c:pt>
                <c:pt idx="9058">
                  <c:v>42156</c:v>
                </c:pt>
                <c:pt idx="9059">
                  <c:v>42157</c:v>
                </c:pt>
                <c:pt idx="9060">
                  <c:v>42158</c:v>
                </c:pt>
                <c:pt idx="9061">
                  <c:v>42159</c:v>
                </c:pt>
                <c:pt idx="9062">
                  <c:v>42160</c:v>
                </c:pt>
                <c:pt idx="9063">
                  <c:v>42163</c:v>
                </c:pt>
                <c:pt idx="9064">
                  <c:v>42164</c:v>
                </c:pt>
                <c:pt idx="9065">
                  <c:v>42165</c:v>
                </c:pt>
                <c:pt idx="9066">
                  <c:v>42166</c:v>
                </c:pt>
                <c:pt idx="9067">
                  <c:v>42167</c:v>
                </c:pt>
                <c:pt idx="9068">
                  <c:v>42170</c:v>
                </c:pt>
                <c:pt idx="9069">
                  <c:v>42171</c:v>
                </c:pt>
                <c:pt idx="9070">
                  <c:v>42172</c:v>
                </c:pt>
                <c:pt idx="9071">
                  <c:v>42173</c:v>
                </c:pt>
                <c:pt idx="9072">
                  <c:v>42174</c:v>
                </c:pt>
                <c:pt idx="9073">
                  <c:v>42177</c:v>
                </c:pt>
                <c:pt idx="9074">
                  <c:v>42178</c:v>
                </c:pt>
                <c:pt idx="9075">
                  <c:v>42179</c:v>
                </c:pt>
                <c:pt idx="9076">
                  <c:v>42180</c:v>
                </c:pt>
                <c:pt idx="9077">
                  <c:v>42181</c:v>
                </c:pt>
                <c:pt idx="9078">
                  <c:v>42184</c:v>
                </c:pt>
                <c:pt idx="9079">
                  <c:v>42185</c:v>
                </c:pt>
                <c:pt idx="9080">
                  <c:v>42186</c:v>
                </c:pt>
                <c:pt idx="9081">
                  <c:v>42187</c:v>
                </c:pt>
                <c:pt idx="9082">
                  <c:v>42191</c:v>
                </c:pt>
                <c:pt idx="9083">
                  <c:v>42192</c:v>
                </c:pt>
                <c:pt idx="9084">
                  <c:v>42193</c:v>
                </c:pt>
                <c:pt idx="9085">
                  <c:v>42194</c:v>
                </c:pt>
                <c:pt idx="9086">
                  <c:v>42195</c:v>
                </c:pt>
                <c:pt idx="9087">
                  <c:v>42198</c:v>
                </c:pt>
                <c:pt idx="9088">
                  <c:v>42199</c:v>
                </c:pt>
                <c:pt idx="9089">
                  <c:v>42200</c:v>
                </c:pt>
                <c:pt idx="9090">
                  <c:v>42201</c:v>
                </c:pt>
                <c:pt idx="9091">
                  <c:v>42202</c:v>
                </c:pt>
                <c:pt idx="9092">
                  <c:v>42205</c:v>
                </c:pt>
                <c:pt idx="9093">
                  <c:v>42206</c:v>
                </c:pt>
                <c:pt idx="9094">
                  <c:v>42207</c:v>
                </c:pt>
                <c:pt idx="9095">
                  <c:v>42208</c:v>
                </c:pt>
                <c:pt idx="9096">
                  <c:v>42209</c:v>
                </c:pt>
                <c:pt idx="9097">
                  <c:v>42212</c:v>
                </c:pt>
                <c:pt idx="9098">
                  <c:v>42213</c:v>
                </c:pt>
                <c:pt idx="9099">
                  <c:v>42214</c:v>
                </c:pt>
                <c:pt idx="9100">
                  <c:v>42215</c:v>
                </c:pt>
                <c:pt idx="9101">
                  <c:v>42216</c:v>
                </c:pt>
                <c:pt idx="9102">
                  <c:v>42219</c:v>
                </c:pt>
                <c:pt idx="9103">
                  <c:v>42220</c:v>
                </c:pt>
                <c:pt idx="9104">
                  <c:v>42221</c:v>
                </c:pt>
                <c:pt idx="9105">
                  <c:v>42222</c:v>
                </c:pt>
                <c:pt idx="9106">
                  <c:v>42223</c:v>
                </c:pt>
                <c:pt idx="9107">
                  <c:v>42226</c:v>
                </c:pt>
                <c:pt idx="9108">
                  <c:v>42227</c:v>
                </c:pt>
                <c:pt idx="9109">
                  <c:v>42228</c:v>
                </c:pt>
                <c:pt idx="9110">
                  <c:v>42229</c:v>
                </c:pt>
                <c:pt idx="9111">
                  <c:v>42230</c:v>
                </c:pt>
                <c:pt idx="9112">
                  <c:v>42233</c:v>
                </c:pt>
                <c:pt idx="9113">
                  <c:v>42234</c:v>
                </c:pt>
                <c:pt idx="9114">
                  <c:v>42235</c:v>
                </c:pt>
                <c:pt idx="9115">
                  <c:v>42236</c:v>
                </c:pt>
                <c:pt idx="9116">
                  <c:v>42237</c:v>
                </c:pt>
                <c:pt idx="9117">
                  <c:v>42240</c:v>
                </c:pt>
                <c:pt idx="9118">
                  <c:v>42241</c:v>
                </c:pt>
                <c:pt idx="9119">
                  <c:v>42242</c:v>
                </c:pt>
                <c:pt idx="9120">
                  <c:v>42243</c:v>
                </c:pt>
                <c:pt idx="9121">
                  <c:v>42244</c:v>
                </c:pt>
                <c:pt idx="9122">
                  <c:v>42247</c:v>
                </c:pt>
                <c:pt idx="9123">
                  <c:v>42248</c:v>
                </c:pt>
                <c:pt idx="9124">
                  <c:v>42249</c:v>
                </c:pt>
                <c:pt idx="9125">
                  <c:v>42250</c:v>
                </c:pt>
                <c:pt idx="9126">
                  <c:v>42251</c:v>
                </c:pt>
                <c:pt idx="9127">
                  <c:v>42255</c:v>
                </c:pt>
                <c:pt idx="9128">
                  <c:v>42256</c:v>
                </c:pt>
                <c:pt idx="9129">
                  <c:v>42257</c:v>
                </c:pt>
                <c:pt idx="9130">
                  <c:v>42258</c:v>
                </c:pt>
                <c:pt idx="9131">
                  <c:v>42261</c:v>
                </c:pt>
                <c:pt idx="9132">
                  <c:v>42262</c:v>
                </c:pt>
                <c:pt idx="9133">
                  <c:v>42263</c:v>
                </c:pt>
                <c:pt idx="9134">
                  <c:v>42264</c:v>
                </c:pt>
                <c:pt idx="9135">
                  <c:v>42265</c:v>
                </c:pt>
                <c:pt idx="9136">
                  <c:v>42268</c:v>
                </c:pt>
                <c:pt idx="9137">
                  <c:v>42269</c:v>
                </c:pt>
                <c:pt idx="9138">
                  <c:v>42270</c:v>
                </c:pt>
                <c:pt idx="9139">
                  <c:v>42271</c:v>
                </c:pt>
                <c:pt idx="9140">
                  <c:v>42272</c:v>
                </c:pt>
                <c:pt idx="9141">
                  <c:v>42275</c:v>
                </c:pt>
                <c:pt idx="9142">
                  <c:v>42276</c:v>
                </c:pt>
                <c:pt idx="9143">
                  <c:v>42277</c:v>
                </c:pt>
                <c:pt idx="9144">
                  <c:v>42278</c:v>
                </c:pt>
                <c:pt idx="9145">
                  <c:v>42279</c:v>
                </c:pt>
                <c:pt idx="9146">
                  <c:v>42282</c:v>
                </c:pt>
                <c:pt idx="9147">
                  <c:v>42283</c:v>
                </c:pt>
                <c:pt idx="9148">
                  <c:v>42284</c:v>
                </c:pt>
                <c:pt idx="9149">
                  <c:v>42285</c:v>
                </c:pt>
                <c:pt idx="9150">
                  <c:v>42286</c:v>
                </c:pt>
                <c:pt idx="9151">
                  <c:v>42289</c:v>
                </c:pt>
                <c:pt idx="9152">
                  <c:v>42290</c:v>
                </c:pt>
                <c:pt idx="9153">
                  <c:v>42291</c:v>
                </c:pt>
                <c:pt idx="9154">
                  <c:v>42292</c:v>
                </c:pt>
                <c:pt idx="9155">
                  <c:v>42293</c:v>
                </c:pt>
                <c:pt idx="9156">
                  <c:v>42296</c:v>
                </c:pt>
                <c:pt idx="9157">
                  <c:v>42297</c:v>
                </c:pt>
                <c:pt idx="9158">
                  <c:v>42298</c:v>
                </c:pt>
                <c:pt idx="9159">
                  <c:v>42299</c:v>
                </c:pt>
                <c:pt idx="9160">
                  <c:v>42300</c:v>
                </c:pt>
                <c:pt idx="9161">
                  <c:v>42303</c:v>
                </c:pt>
                <c:pt idx="9162">
                  <c:v>42304</c:v>
                </c:pt>
                <c:pt idx="9163">
                  <c:v>42305</c:v>
                </c:pt>
                <c:pt idx="9164">
                  <c:v>42306</c:v>
                </c:pt>
                <c:pt idx="9165">
                  <c:v>42307</c:v>
                </c:pt>
                <c:pt idx="9166">
                  <c:v>42310</c:v>
                </c:pt>
                <c:pt idx="9167">
                  <c:v>42311</c:v>
                </c:pt>
                <c:pt idx="9168">
                  <c:v>42312</c:v>
                </c:pt>
                <c:pt idx="9169">
                  <c:v>42313</c:v>
                </c:pt>
                <c:pt idx="9170">
                  <c:v>42314</c:v>
                </c:pt>
                <c:pt idx="9171">
                  <c:v>42317</c:v>
                </c:pt>
                <c:pt idx="9172">
                  <c:v>42318</c:v>
                </c:pt>
                <c:pt idx="9173">
                  <c:v>42319</c:v>
                </c:pt>
                <c:pt idx="9174">
                  <c:v>42320</c:v>
                </c:pt>
                <c:pt idx="9175">
                  <c:v>42321</c:v>
                </c:pt>
                <c:pt idx="9176">
                  <c:v>42324</c:v>
                </c:pt>
                <c:pt idx="9177">
                  <c:v>42325</c:v>
                </c:pt>
                <c:pt idx="9178">
                  <c:v>42326</c:v>
                </c:pt>
                <c:pt idx="9179">
                  <c:v>42327</c:v>
                </c:pt>
                <c:pt idx="9180">
                  <c:v>42328</c:v>
                </c:pt>
                <c:pt idx="9181">
                  <c:v>42331</c:v>
                </c:pt>
                <c:pt idx="9182">
                  <c:v>42332</c:v>
                </c:pt>
                <c:pt idx="9183">
                  <c:v>42333</c:v>
                </c:pt>
                <c:pt idx="9184">
                  <c:v>42335</c:v>
                </c:pt>
                <c:pt idx="9185">
                  <c:v>42338</c:v>
                </c:pt>
                <c:pt idx="9186">
                  <c:v>42339</c:v>
                </c:pt>
                <c:pt idx="9187">
                  <c:v>42340</c:v>
                </c:pt>
                <c:pt idx="9188">
                  <c:v>42341</c:v>
                </c:pt>
                <c:pt idx="9189">
                  <c:v>42342</c:v>
                </c:pt>
                <c:pt idx="9190">
                  <c:v>42345</c:v>
                </c:pt>
                <c:pt idx="9191">
                  <c:v>42346</c:v>
                </c:pt>
                <c:pt idx="9192">
                  <c:v>42347</c:v>
                </c:pt>
                <c:pt idx="9193">
                  <c:v>42348</c:v>
                </c:pt>
                <c:pt idx="9194">
                  <c:v>42349</c:v>
                </c:pt>
                <c:pt idx="9195">
                  <c:v>42352</c:v>
                </c:pt>
                <c:pt idx="9196">
                  <c:v>42353</c:v>
                </c:pt>
                <c:pt idx="9197">
                  <c:v>42354</c:v>
                </c:pt>
                <c:pt idx="9198">
                  <c:v>42355</c:v>
                </c:pt>
                <c:pt idx="9199">
                  <c:v>42356</c:v>
                </c:pt>
                <c:pt idx="9200">
                  <c:v>42359</c:v>
                </c:pt>
                <c:pt idx="9201">
                  <c:v>42360</c:v>
                </c:pt>
                <c:pt idx="9202">
                  <c:v>42361</c:v>
                </c:pt>
                <c:pt idx="9203">
                  <c:v>42362</c:v>
                </c:pt>
                <c:pt idx="9204">
                  <c:v>42366</c:v>
                </c:pt>
                <c:pt idx="9205">
                  <c:v>42367</c:v>
                </c:pt>
                <c:pt idx="9206">
                  <c:v>42368</c:v>
                </c:pt>
                <c:pt idx="9207">
                  <c:v>42369</c:v>
                </c:pt>
                <c:pt idx="9208">
                  <c:v>42373</c:v>
                </c:pt>
                <c:pt idx="9209">
                  <c:v>42374</c:v>
                </c:pt>
                <c:pt idx="9210">
                  <c:v>42375</c:v>
                </c:pt>
                <c:pt idx="9211">
                  <c:v>42376</c:v>
                </c:pt>
                <c:pt idx="9212">
                  <c:v>42377</c:v>
                </c:pt>
                <c:pt idx="9213">
                  <c:v>42380</c:v>
                </c:pt>
                <c:pt idx="9214">
                  <c:v>42381</c:v>
                </c:pt>
                <c:pt idx="9215">
                  <c:v>42382</c:v>
                </c:pt>
                <c:pt idx="9216">
                  <c:v>42383</c:v>
                </c:pt>
                <c:pt idx="9217">
                  <c:v>42384</c:v>
                </c:pt>
                <c:pt idx="9218">
                  <c:v>42388</c:v>
                </c:pt>
                <c:pt idx="9219">
                  <c:v>42389</c:v>
                </c:pt>
                <c:pt idx="9220">
                  <c:v>42390</c:v>
                </c:pt>
                <c:pt idx="9221">
                  <c:v>42391</c:v>
                </c:pt>
                <c:pt idx="9222">
                  <c:v>42394</c:v>
                </c:pt>
                <c:pt idx="9223">
                  <c:v>42395</c:v>
                </c:pt>
                <c:pt idx="9224">
                  <c:v>42396</c:v>
                </c:pt>
                <c:pt idx="9225">
                  <c:v>42397</c:v>
                </c:pt>
                <c:pt idx="9226">
                  <c:v>42398</c:v>
                </c:pt>
                <c:pt idx="9227">
                  <c:v>42401</c:v>
                </c:pt>
                <c:pt idx="9228">
                  <c:v>42402</c:v>
                </c:pt>
                <c:pt idx="9229">
                  <c:v>42403</c:v>
                </c:pt>
                <c:pt idx="9230">
                  <c:v>42404</c:v>
                </c:pt>
                <c:pt idx="9231">
                  <c:v>42405</c:v>
                </c:pt>
                <c:pt idx="9232">
                  <c:v>42408</c:v>
                </c:pt>
                <c:pt idx="9233">
                  <c:v>42409</c:v>
                </c:pt>
                <c:pt idx="9234">
                  <c:v>42410</c:v>
                </c:pt>
                <c:pt idx="9235">
                  <c:v>42411</c:v>
                </c:pt>
                <c:pt idx="9236">
                  <c:v>42412</c:v>
                </c:pt>
                <c:pt idx="9237">
                  <c:v>42416</c:v>
                </c:pt>
                <c:pt idx="9238">
                  <c:v>42417</c:v>
                </c:pt>
                <c:pt idx="9239">
                  <c:v>42418</c:v>
                </c:pt>
                <c:pt idx="9240">
                  <c:v>42419</c:v>
                </c:pt>
                <c:pt idx="9241">
                  <c:v>42422</c:v>
                </c:pt>
                <c:pt idx="9242">
                  <c:v>42423</c:v>
                </c:pt>
                <c:pt idx="9243">
                  <c:v>42424</c:v>
                </c:pt>
                <c:pt idx="9244">
                  <c:v>42425</c:v>
                </c:pt>
                <c:pt idx="9245">
                  <c:v>42426</c:v>
                </c:pt>
                <c:pt idx="9246">
                  <c:v>42429</c:v>
                </c:pt>
                <c:pt idx="9247">
                  <c:v>42430</c:v>
                </c:pt>
                <c:pt idx="9248">
                  <c:v>42431</c:v>
                </c:pt>
                <c:pt idx="9249">
                  <c:v>42432</c:v>
                </c:pt>
                <c:pt idx="9250">
                  <c:v>42433</c:v>
                </c:pt>
                <c:pt idx="9251">
                  <c:v>42436</c:v>
                </c:pt>
                <c:pt idx="9252">
                  <c:v>42437</c:v>
                </c:pt>
                <c:pt idx="9253">
                  <c:v>42438</c:v>
                </c:pt>
                <c:pt idx="9254">
                  <c:v>42439</c:v>
                </c:pt>
                <c:pt idx="9255">
                  <c:v>42440</c:v>
                </c:pt>
                <c:pt idx="9256">
                  <c:v>42443</c:v>
                </c:pt>
                <c:pt idx="9257">
                  <c:v>42444</c:v>
                </c:pt>
                <c:pt idx="9258">
                  <c:v>42445</c:v>
                </c:pt>
                <c:pt idx="9259">
                  <c:v>42446</c:v>
                </c:pt>
                <c:pt idx="9260">
                  <c:v>42447</c:v>
                </c:pt>
                <c:pt idx="9261">
                  <c:v>42450</c:v>
                </c:pt>
                <c:pt idx="9262">
                  <c:v>42451</c:v>
                </c:pt>
                <c:pt idx="9263">
                  <c:v>42452</c:v>
                </c:pt>
                <c:pt idx="9264">
                  <c:v>42453</c:v>
                </c:pt>
                <c:pt idx="9265">
                  <c:v>42457</c:v>
                </c:pt>
                <c:pt idx="9266">
                  <c:v>42458</c:v>
                </c:pt>
                <c:pt idx="9267">
                  <c:v>42459</c:v>
                </c:pt>
                <c:pt idx="9268">
                  <c:v>42460</c:v>
                </c:pt>
                <c:pt idx="9269">
                  <c:v>42461</c:v>
                </c:pt>
                <c:pt idx="9270">
                  <c:v>42464</c:v>
                </c:pt>
                <c:pt idx="9271">
                  <c:v>42465</c:v>
                </c:pt>
                <c:pt idx="9272">
                  <c:v>42466</c:v>
                </c:pt>
                <c:pt idx="9273">
                  <c:v>42467</c:v>
                </c:pt>
                <c:pt idx="9274">
                  <c:v>42468</c:v>
                </c:pt>
                <c:pt idx="9275">
                  <c:v>42471</c:v>
                </c:pt>
                <c:pt idx="9276">
                  <c:v>42472</c:v>
                </c:pt>
                <c:pt idx="9277">
                  <c:v>42473</c:v>
                </c:pt>
                <c:pt idx="9278">
                  <c:v>42474</c:v>
                </c:pt>
                <c:pt idx="9279">
                  <c:v>42475</c:v>
                </c:pt>
                <c:pt idx="9280">
                  <c:v>42478</c:v>
                </c:pt>
                <c:pt idx="9281">
                  <c:v>42479</c:v>
                </c:pt>
                <c:pt idx="9282">
                  <c:v>42480</c:v>
                </c:pt>
                <c:pt idx="9283">
                  <c:v>42481</c:v>
                </c:pt>
                <c:pt idx="9284">
                  <c:v>42482</c:v>
                </c:pt>
                <c:pt idx="9285">
                  <c:v>42485</c:v>
                </c:pt>
                <c:pt idx="9286">
                  <c:v>42486</c:v>
                </c:pt>
                <c:pt idx="9287">
                  <c:v>42487</c:v>
                </c:pt>
                <c:pt idx="9288">
                  <c:v>42488</c:v>
                </c:pt>
                <c:pt idx="9289">
                  <c:v>42489</c:v>
                </c:pt>
                <c:pt idx="9290">
                  <c:v>42492</c:v>
                </c:pt>
                <c:pt idx="9291">
                  <c:v>42493</c:v>
                </c:pt>
                <c:pt idx="9292">
                  <c:v>42494</c:v>
                </c:pt>
                <c:pt idx="9293">
                  <c:v>42495</c:v>
                </c:pt>
                <c:pt idx="9294">
                  <c:v>42496</c:v>
                </c:pt>
                <c:pt idx="9295">
                  <c:v>42499</c:v>
                </c:pt>
                <c:pt idx="9296">
                  <c:v>42500</c:v>
                </c:pt>
                <c:pt idx="9297">
                  <c:v>42501</c:v>
                </c:pt>
                <c:pt idx="9298">
                  <c:v>42502</c:v>
                </c:pt>
                <c:pt idx="9299">
                  <c:v>42503</c:v>
                </c:pt>
                <c:pt idx="9300">
                  <c:v>42506</c:v>
                </c:pt>
                <c:pt idx="9301">
                  <c:v>42507</c:v>
                </c:pt>
                <c:pt idx="9302">
                  <c:v>42508</c:v>
                </c:pt>
                <c:pt idx="9303">
                  <c:v>42509</c:v>
                </c:pt>
                <c:pt idx="9304">
                  <c:v>42510</c:v>
                </c:pt>
                <c:pt idx="9305">
                  <c:v>42513</c:v>
                </c:pt>
                <c:pt idx="9306">
                  <c:v>42514</c:v>
                </c:pt>
                <c:pt idx="9307">
                  <c:v>42515</c:v>
                </c:pt>
                <c:pt idx="9308">
                  <c:v>42516</c:v>
                </c:pt>
                <c:pt idx="9309">
                  <c:v>42517</c:v>
                </c:pt>
                <c:pt idx="9310">
                  <c:v>42521</c:v>
                </c:pt>
                <c:pt idx="9311">
                  <c:v>42522</c:v>
                </c:pt>
                <c:pt idx="9312">
                  <c:v>42523</c:v>
                </c:pt>
                <c:pt idx="9313">
                  <c:v>42524</c:v>
                </c:pt>
                <c:pt idx="9314">
                  <c:v>42527</c:v>
                </c:pt>
                <c:pt idx="9315">
                  <c:v>42528</c:v>
                </c:pt>
                <c:pt idx="9316">
                  <c:v>42529</c:v>
                </c:pt>
                <c:pt idx="9317">
                  <c:v>42530</c:v>
                </c:pt>
                <c:pt idx="9318">
                  <c:v>42531</c:v>
                </c:pt>
                <c:pt idx="9319">
                  <c:v>42534</c:v>
                </c:pt>
                <c:pt idx="9320">
                  <c:v>42535</c:v>
                </c:pt>
                <c:pt idx="9321">
                  <c:v>42536</c:v>
                </c:pt>
                <c:pt idx="9322">
                  <c:v>42537</c:v>
                </c:pt>
                <c:pt idx="9323">
                  <c:v>42538</c:v>
                </c:pt>
                <c:pt idx="9324">
                  <c:v>42541</c:v>
                </c:pt>
                <c:pt idx="9325">
                  <c:v>42542</c:v>
                </c:pt>
                <c:pt idx="9326">
                  <c:v>42543</c:v>
                </c:pt>
                <c:pt idx="9327">
                  <c:v>42544</c:v>
                </c:pt>
                <c:pt idx="9328">
                  <c:v>42545</c:v>
                </c:pt>
                <c:pt idx="9329">
                  <c:v>42548</c:v>
                </c:pt>
                <c:pt idx="9330">
                  <c:v>42549</c:v>
                </c:pt>
                <c:pt idx="9331">
                  <c:v>42550</c:v>
                </c:pt>
                <c:pt idx="9332">
                  <c:v>42551</c:v>
                </c:pt>
                <c:pt idx="9333">
                  <c:v>42552</c:v>
                </c:pt>
                <c:pt idx="9334">
                  <c:v>42556</c:v>
                </c:pt>
                <c:pt idx="9335">
                  <c:v>42557</c:v>
                </c:pt>
                <c:pt idx="9336">
                  <c:v>42558</c:v>
                </c:pt>
                <c:pt idx="9337">
                  <c:v>42559</c:v>
                </c:pt>
                <c:pt idx="9338">
                  <c:v>42562</c:v>
                </c:pt>
                <c:pt idx="9339">
                  <c:v>42563</c:v>
                </c:pt>
                <c:pt idx="9340">
                  <c:v>42564</c:v>
                </c:pt>
                <c:pt idx="9341">
                  <c:v>42565</c:v>
                </c:pt>
                <c:pt idx="9342">
                  <c:v>42566</c:v>
                </c:pt>
                <c:pt idx="9343">
                  <c:v>42569</c:v>
                </c:pt>
                <c:pt idx="9344">
                  <c:v>42570</c:v>
                </c:pt>
                <c:pt idx="9345">
                  <c:v>42571</c:v>
                </c:pt>
                <c:pt idx="9346">
                  <c:v>42572</c:v>
                </c:pt>
                <c:pt idx="9347">
                  <c:v>42573</c:v>
                </c:pt>
                <c:pt idx="9348">
                  <c:v>42576</c:v>
                </c:pt>
                <c:pt idx="9349">
                  <c:v>42577</c:v>
                </c:pt>
                <c:pt idx="9350">
                  <c:v>42578</c:v>
                </c:pt>
                <c:pt idx="9351">
                  <c:v>42579</c:v>
                </c:pt>
                <c:pt idx="9352">
                  <c:v>42580</c:v>
                </c:pt>
                <c:pt idx="9353">
                  <c:v>42583</c:v>
                </c:pt>
                <c:pt idx="9354">
                  <c:v>42584</c:v>
                </c:pt>
                <c:pt idx="9355">
                  <c:v>42585</c:v>
                </c:pt>
                <c:pt idx="9356">
                  <c:v>42586</c:v>
                </c:pt>
                <c:pt idx="9357">
                  <c:v>42587</c:v>
                </c:pt>
                <c:pt idx="9358">
                  <c:v>42590</c:v>
                </c:pt>
                <c:pt idx="9359">
                  <c:v>42591</c:v>
                </c:pt>
                <c:pt idx="9360">
                  <c:v>42592</c:v>
                </c:pt>
                <c:pt idx="9361">
                  <c:v>42593</c:v>
                </c:pt>
                <c:pt idx="9362">
                  <c:v>42594</c:v>
                </c:pt>
                <c:pt idx="9363">
                  <c:v>42597</c:v>
                </c:pt>
                <c:pt idx="9364">
                  <c:v>42598</c:v>
                </c:pt>
                <c:pt idx="9365">
                  <c:v>42599</c:v>
                </c:pt>
                <c:pt idx="9366">
                  <c:v>42600</c:v>
                </c:pt>
                <c:pt idx="9367">
                  <c:v>42601</c:v>
                </c:pt>
                <c:pt idx="9368">
                  <c:v>42604</c:v>
                </c:pt>
                <c:pt idx="9369">
                  <c:v>42605</c:v>
                </c:pt>
                <c:pt idx="9370">
                  <c:v>42606</c:v>
                </c:pt>
                <c:pt idx="9371">
                  <c:v>42607</c:v>
                </c:pt>
                <c:pt idx="9372">
                  <c:v>42608</c:v>
                </c:pt>
                <c:pt idx="9373">
                  <c:v>42611</c:v>
                </c:pt>
                <c:pt idx="9374">
                  <c:v>42612</c:v>
                </c:pt>
                <c:pt idx="9375">
                  <c:v>42613</c:v>
                </c:pt>
                <c:pt idx="9376">
                  <c:v>42614</c:v>
                </c:pt>
                <c:pt idx="9377">
                  <c:v>42615</c:v>
                </c:pt>
                <c:pt idx="9378">
                  <c:v>42619</c:v>
                </c:pt>
                <c:pt idx="9379">
                  <c:v>42620</c:v>
                </c:pt>
                <c:pt idx="9380">
                  <c:v>42621</c:v>
                </c:pt>
                <c:pt idx="9381">
                  <c:v>42622</c:v>
                </c:pt>
                <c:pt idx="9382">
                  <c:v>42625</c:v>
                </c:pt>
                <c:pt idx="9383">
                  <c:v>42626</c:v>
                </c:pt>
                <c:pt idx="9384">
                  <c:v>42627</c:v>
                </c:pt>
                <c:pt idx="9385">
                  <c:v>42628</c:v>
                </c:pt>
                <c:pt idx="9386">
                  <c:v>42629</c:v>
                </c:pt>
                <c:pt idx="9387">
                  <c:v>42632</c:v>
                </c:pt>
                <c:pt idx="9388">
                  <c:v>42633</c:v>
                </c:pt>
                <c:pt idx="9389">
                  <c:v>42634</c:v>
                </c:pt>
                <c:pt idx="9390">
                  <c:v>42635</c:v>
                </c:pt>
                <c:pt idx="9391">
                  <c:v>42636</c:v>
                </c:pt>
                <c:pt idx="9392">
                  <c:v>42639</c:v>
                </c:pt>
                <c:pt idx="9393">
                  <c:v>42640</c:v>
                </c:pt>
                <c:pt idx="9394">
                  <c:v>42641</c:v>
                </c:pt>
                <c:pt idx="9395">
                  <c:v>42642</c:v>
                </c:pt>
                <c:pt idx="9396">
                  <c:v>42643</c:v>
                </c:pt>
                <c:pt idx="9397">
                  <c:v>42646</c:v>
                </c:pt>
                <c:pt idx="9398">
                  <c:v>42647</c:v>
                </c:pt>
                <c:pt idx="9399">
                  <c:v>42648</c:v>
                </c:pt>
                <c:pt idx="9400">
                  <c:v>42649</c:v>
                </c:pt>
                <c:pt idx="9401">
                  <c:v>42650</c:v>
                </c:pt>
                <c:pt idx="9402">
                  <c:v>42653</c:v>
                </c:pt>
                <c:pt idx="9403">
                  <c:v>42654</c:v>
                </c:pt>
                <c:pt idx="9404">
                  <c:v>42655</c:v>
                </c:pt>
                <c:pt idx="9405">
                  <c:v>42656</c:v>
                </c:pt>
                <c:pt idx="9406">
                  <c:v>42657</c:v>
                </c:pt>
                <c:pt idx="9407">
                  <c:v>42660</c:v>
                </c:pt>
                <c:pt idx="9408">
                  <c:v>42661</c:v>
                </c:pt>
                <c:pt idx="9409">
                  <c:v>42662</c:v>
                </c:pt>
                <c:pt idx="9410">
                  <c:v>42663</c:v>
                </c:pt>
                <c:pt idx="9411">
                  <c:v>42664</c:v>
                </c:pt>
                <c:pt idx="9412">
                  <c:v>42667</c:v>
                </c:pt>
                <c:pt idx="9413">
                  <c:v>42668</c:v>
                </c:pt>
                <c:pt idx="9414">
                  <c:v>42669</c:v>
                </c:pt>
                <c:pt idx="9415">
                  <c:v>42670</c:v>
                </c:pt>
                <c:pt idx="9416">
                  <c:v>42671</c:v>
                </c:pt>
                <c:pt idx="9417">
                  <c:v>42674</c:v>
                </c:pt>
                <c:pt idx="9418">
                  <c:v>42675</c:v>
                </c:pt>
                <c:pt idx="9419">
                  <c:v>42676</c:v>
                </c:pt>
                <c:pt idx="9420">
                  <c:v>42677</c:v>
                </c:pt>
                <c:pt idx="9421">
                  <c:v>42678</c:v>
                </c:pt>
                <c:pt idx="9422">
                  <c:v>42681</c:v>
                </c:pt>
                <c:pt idx="9423">
                  <c:v>42682</c:v>
                </c:pt>
                <c:pt idx="9424">
                  <c:v>42683</c:v>
                </c:pt>
                <c:pt idx="9425">
                  <c:v>42684</c:v>
                </c:pt>
                <c:pt idx="9426">
                  <c:v>42685</c:v>
                </c:pt>
                <c:pt idx="9427">
                  <c:v>42688</c:v>
                </c:pt>
                <c:pt idx="9428">
                  <c:v>42689</c:v>
                </c:pt>
                <c:pt idx="9429">
                  <c:v>42690</c:v>
                </c:pt>
                <c:pt idx="9430">
                  <c:v>42691</c:v>
                </c:pt>
                <c:pt idx="9431">
                  <c:v>42692</c:v>
                </c:pt>
                <c:pt idx="9432">
                  <c:v>42695</c:v>
                </c:pt>
                <c:pt idx="9433">
                  <c:v>42696</c:v>
                </c:pt>
                <c:pt idx="9434">
                  <c:v>42697</c:v>
                </c:pt>
                <c:pt idx="9435">
                  <c:v>42699</c:v>
                </c:pt>
                <c:pt idx="9436">
                  <c:v>42702</c:v>
                </c:pt>
                <c:pt idx="9437">
                  <c:v>42703</c:v>
                </c:pt>
                <c:pt idx="9438">
                  <c:v>42704</c:v>
                </c:pt>
                <c:pt idx="9439">
                  <c:v>42705</c:v>
                </c:pt>
                <c:pt idx="9440">
                  <c:v>42706</c:v>
                </c:pt>
                <c:pt idx="9441">
                  <c:v>42709</c:v>
                </c:pt>
                <c:pt idx="9442">
                  <c:v>42710</c:v>
                </c:pt>
                <c:pt idx="9443">
                  <c:v>42711</c:v>
                </c:pt>
                <c:pt idx="9444">
                  <c:v>42712</c:v>
                </c:pt>
                <c:pt idx="9445">
                  <c:v>42713</c:v>
                </c:pt>
                <c:pt idx="9446">
                  <c:v>42716</c:v>
                </c:pt>
                <c:pt idx="9447">
                  <c:v>42717</c:v>
                </c:pt>
                <c:pt idx="9448">
                  <c:v>42718</c:v>
                </c:pt>
                <c:pt idx="9449">
                  <c:v>42719</c:v>
                </c:pt>
                <c:pt idx="9450">
                  <c:v>42720</c:v>
                </c:pt>
                <c:pt idx="9451">
                  <c:v>42723</c:v>
                </c:pt>
                <c:pt idx="9452">
                  <c:v>42724</c:v>
                </c:pt>
                <c:pt idx="9453">
                  <c:v>42725</c:v>
                </c:pt>
                <c:pt idx="9454">
                  <c:v>42726</c:v>
                </c:pt>
                <c:pt idx="9455">
                  <c:v>42727</c:v>
                </c:pt>
                <c:pt idx="9456">
                  <c:v>42731</c:v>
                </c:pt>
                <c:pt idx="9457">
                  <c:v>42732</c:v>
                </c:pt>
                <c:pt idx="9458">
                  <c:v>42733</c:v>
                </c:pt>
                <c:pt idx="9459">
                  <c:v>42734</c:v>
                </c:pt>
                <c:pt idx="9460">
                  <c:v>42738</c:v>
                </c:pt>
                <c:pt idx="9461">
                  <c:v>42739</c:v>
                </c:pt>
                <c:pt idx="9462">
                  <c:v>42740</c:v>
                </c:pt>
                <c:pt idx="9463">
                  <c:v>42741</c:v>
                </c:pt>
                <c:pt idx="9464">
                  <c:v>42744</c:v>
                </c:pt>
                <c:pt idx="9465">
                  <c:v>42745</c:v>
                </c:pt>
                <c:pt idx="9466">
                  <c:v>42746</c:v>
                </c:pt>
                <c:pt idx="9467">
                  <c:v>42747</c:v>
                </c:pt>
                <c:pt idx="9468">
                  <c:v>42748</c:v>
                </c:pt>
                <c:pt idx="9469">
                  <c:v>42752</c:v>
                </c:pt>
                <c:pt idx="9470">
                  <c:v>42753</c:v>
                </c:pt>
                <c:pt idx="9471">
                  <c:v>42754</c:v>
                </c:pt>
                <c:pt idx="9472">
                  <c:v>42755</c:v>
                </c:pt>
                <c:pt idx="9473">
                  <c:v>42758</c:v>
                </c:pt>
                <c:pt idx="9474">
                  <c:v>42759</c:v>
                </c:pt>
                <c:pt idx="9475">
                  <c:v>42760</c:v>
                </c:pt>
                <c:pt idx="9476">
                  <c:v>42761</c:v>
                </c:pt>
                <c:pt idx="9477">
                  <c:v>42762</c:v>
                </c:pt>
                <c:pt idx="9478">
                  <c:v>42765</c:v>
                </c:pt>
                <c:pt idx="9479">
                  <c:v>42766</c:v>
                </c:pt>
                <c:pt idx="9480">
                  <c:v>42767</c:v>
                </c:pt>
                <c:pt idx="9481">
                  <c:v>42768</c:v>
                </c:pt>
                <c:pt idx="9482">
                  <c:v>42769</c:v>
                </c:pt>
                <c:pt idx="9483">
                  <c:v>42772</c:v>
                </c:pt>
                <c:pt idx="9484">
                  <c:v>42773</c:v>
                </c:pt>
                <c:pt idx="9485">
                  <c:v>42774</c:v>
                </c:pt>
                <c:pt idx="9486">
                  <c:v>42775</c:v>
                </c:pt>
                <c:pt idx="9487">
                  <c:v>42776</c:v>
                </c:pt>
                <c:pt idx="9488">
                  <c:v>42779</c:v>
                </c:pt>
                <c:pt idx="9489">
                  <c:v>42780</c:v>
                </c:pt>
                <c:pt idx="9490">
                  <c:v>42781</c:v>
                </c:pt>
                <c:pt idx="9491">
                  <c:v>42782</c:v>
                </c:pt>
                <c:pt idx="9492">
                  <c:v>42783</c:v>
                </c:pt>
                <c:pt idx="9493">
                  <c:v>42787</c:v>
                </c:pt>
                <c:pt idx="9494">
                  <c:v>42788</c:v>
                </c:pt>
                <c:pt idx="9495">
                  <c:v>42789</c:v>
                </c:pt>
                <c:pt idx="9496">
                  <c:v>42790</c:v>
                </c:pt>
                <c:pt idx="9497">
                  <c:v>42793</c:v>
                </c:pt>
                <c:pt idx="9498">
                  <c:v>42794</c:v>
                </c:pt>
                <c:pt idx="9499">
                  <c:v>42795</c:v>
                </c:pt>
                <c:pt idx="9500">
                  <c:v>42796</c:v>
                </c:pt>
                <c:pt idx="9501">
                  <c:v>42797</c:v>
                </c:pt>
                <c:pt idx="9502">
                  <c:v>42800</c:v>
                </c:pt>
                <c:pt idx="9503">
                  <c:v>42801</c:v>
                </c:pt>
                <c:pt idx="9504">
                  <c:v>42802</c:v>
                </c:pt>
                <c:pt idx="9505">
                  <c:v>42803</c:v>
                </c:pt>
                <c:pt idx="9506">
                  <c:v>42804</c:v>
                </c:pt>
                <c:pt idx="9507">
                  <c:v>42807</c:v>
                </c:pt>
                <c:pt idx="9508">
                  <c:v>42808</c:v>
                </c:pt>
                <c:pt idx="9509">
                  <c:v>42809</c:v>
                </c:pt>
                <c:pt idx="9510">
                  <c:v>42810</c:v>
                </c:pt>
                <c:pt idx="9511">
                  <c:v>42811</c:v>
                </c:pt>
                <c:pt idx="9512">
                  <c:v>42814</c:v>
                </c:pt>
                <c:pt idx="9513">
                  <c:v>42815</c:v>
                </c:pt>
                <c:pt idx="9514">
                  <c:v>42816</c:v>
                </c:pt>
                <c:pt idx="9515">
                  <c:v>42817</c:v>
                </c:pt>
                <c:pt idx="9516">
                  <c:v>42818</c:v>
                </c:pt>
                <c:pt idx="9517">
                  <c:v>42821</c:v>
                </c:pt>
                <c:pt idx="9518">
                  <c:v>42822</c:v>
                </c:pt>
                <c:pt idx="9519">
                  <c:v>42823</c:v>
                </c:pt>
                <c:pt idx="9520">
                  <c:v>42824</c:v>
                </c:pt>
                <c:pt idx="9521">
                  <c:v>42825</c:v>
                </c:pt>
                <c:pt idx="9522">
                  <c:v>42828</c:v>
                </c:pt>
                <c:pt idx="9523">
                  <c:v>42829</c:v>
                </c:pt>
                <c:pt idx="9524">
                  <c:v>42830</c:v>
                </c:pt>
                <c:pt idx="9525">
                  <c:v>42831</c:v>
                </c:pt>
                <c:pt idx="9526">
                  <c:v>42832</c:v>
                </c:pt>
                <c:pt idx="9527">
                  <c:v>42835</c:v>
                </c:pt>
                <c:pt idx="9528">
                  <c:v>42836</c:v>
                </c:pt>
                <c:pt idx="9529">
                  <c:v>42837</c:v>
                </c:pt>
                <c:pt idx="9530">
                  <c:v>42838</c:v>
                </c:pt>
                <c:pt idx="9531">
                  <c:v>42842</c:v>
                </c:pt>
                <c:pt idx="9532">
                  <c:v>42843</c:v>
                </c:pt>
                <c:pt idx="9533">
                  <c:v>42844</c:v>
                </c:pt>
                <c:pt idx="9534">
                  <c:v>42845</c:v>
                </c:pt>
                <c:pt idx="9535">
                  <c:v>42846</c:v>
                </c:pt>
                <c:pt idx="9536">
                  <c:v>42849</c:v>
                </c:pt>
                <c:pt idx="9537">
                  <c:v>42850</c:v>
                </c:pt>
                <c:pt idx="9538">
                  <c:v>42851</c:v>
                </c:pt>
                <c:pt idx="9539">
                  <c:v>42852</c:v>
                </c:pt>
                <c:pt idx="9540">
                  <c:v>42853</c:v>
                </c:pt>
                <c:pt idx="9541">
                  <c:v>42856</c:v>
                </c:pt>
                <c:pt idx="9542">
                  <c:v>42857</c:v>
                </c:pt>
                <c:pt idx="9543">
                  <c:v>42858</c:v>
                </c:pt>
                <c:pt idx="9544">
                  <c:v>42859</c:v>
                </c:pt>
                <c:pt idx="9545">
                  <c:v>42860</c:v>
                </c:pt>
                <c:pt idx="9546">
                  <c:v>42863</c:v>
                </c:pt>
                <c:pt idx="9547">
                  <c:v>42864</c:v>
                </c:pt>
                <c:pt idx="9548">
                  <c:v>42865</c:v>
                </c:pt>
                <c:pt idx="9549">
                  <c:v>42866</c:v>
                </c:pt>
                <c:pt idx="9550">
                  <c:v>42867</c:v>
                </c:pt>
                <c:pt idx="9551">
                  <c:v>42870</c:v>
                </c:pt>
                <c:pt idx="9552">
                  <c:v>42871</c:v>
                </c:pt>
                <c:pt idx="9553">
                  <c:v>42872</c:v>
                </c:pt>
                <c:pt idx="9554">
                  <c:v>42873</c:v>
                </c:pt>
                <c:pt idx="9555">
                  <c:v>42874</c:v>
                </c:pt>
                <c:pt idx="9556">
                  <c:v>42877</c:v>
                </c:pt>
                <c:pt idx="9557">
                  <c:v>42878</c:v>
                </c:pt>
                <c:pt idx="9558">
                  <c:v>42879</c:v>
                </c:pt>
                <c:pt idx="9559">
                  <c:v>42880</c:v>
                </c:pt>
                <c:pt idx="9560">
                  <c:v>42881</c:v>
                </c:pt>
                <c:pt idx="9561">
                  <c:v>42885</c:v>
                </c:pt>
                <c:pt idx="9562">
                  <c:v>42886</c:v>
                </c:pt>
                <c:pt idx="9563">
                  <c:v>42887</c:v>
                </c:pt>
                <c:pt idx="9564">
                  <c:v>42888</c:v>
                </c:pt>
                <c:pt idx="9565">
                  <c:v>42891</c:v>
                </c:pt>
                <c:pt idx="9566">
                  <c:v>42892</c:v>
                </c:pt>
                <c:pt idx="9567">
                  <c:v>42893</c:v>
                </c:pt>
                <c:pt idx="9568">
                  <c:v>42894</c:v>
                </c:pt>
                <c:pt idx="9569">
                  <c:v>42895</c:v>
                </c:pt>
                <c:pt idx="9570">
                  <c:v>42898</c:v>
                </c:pt>
                <c:pt idx="9571">
                  <c:v>42899</c:v>
                </c:pt>
                <c:pt idx="9572">
                  <c:v>42900</c:v>
                </c:pt>
                <c:pt idx="9573">
                  <c:v>42901</c:v>
                </c:pt>
                <c:pt idx="9574">
                  <c:v>42902</c:v>
                </c:pt>
                <c:pt idx="9575">
                  <c:v>42905</c:v>
                </c:pt>
                <c:pt idx="9576">
                  <c:v>42906</c:v>
                </c:pt>
                <c:pt idx="9577">
                  <c:v>42907</c:v>
                </c:pt>
                <c:pt idx="9578">
                  <c:v>42908</c:v>
                </c:pt>
                <c:pt idx="9579">
                  <c:v>42909</c:v>
                </c:pt>
                <c:pt idx="9580">
                  <c:v>42912</c:v>
                </c:pt>
                <c:pt idx="9581">
                  <c:v>42913</c:v>
                </c:pt>
                <c:pt idx="9582">
                  <c:v>42914</c:v>
                </c:pt>
                <c:pt idx="9583">
                  <c:v>42915</c:v>
                </c:pt>
                <c:pt idx="9584">
                  <c:v>42916</c:v>
                </c:pt>
                <c:pt idx="9585">
                  <c:v>42919</c:v>
                </c:pt>
                <c:pt idx="9586">
                  <c:v>42921</c:v>
                </c:pt>
                <c:pt idx="9587">
                  <c:v>42922</c:v>
                </c:pt>
                <c:pt idx="9588">
                  <c:v>42923</c:v>
                </c:pt>
                <c:pt idx="9589">
                  <c:v>42926</c:v>
                </c:pt>
                <c:pt idx="9590">
                  <c:v>42927</c:v>
                </c:pt>
                <c:pt idx="9591">
                  <c:v>42928</c:v>
                </c:pt>
                <c:pt idx="9592">
                  <c:v>42929</c:v>
                </c:pt>
                <c:pt idx="9593">
                  <c:v>42930</c:v>
                </c:pt>
                <c:pt idx="9594">
                  <c:v>42933</c:v>
                </c:pt>
                <c:pt idx="9595">
                  <c:v>42934</c:v>
                </c:pt>
                <c:pt idx="9596">
                  <c:v>42935</c:v>
                </c:pt>
                <c:pt idx="9597">
                  <c:v>42936</c:v>
                </c:pt>
                <c:pt idx="9598">
                  <c:v>42937</c:v>
                </c:pt>
                <c:pt idx="9599">
                  <c:v>42940</c:v>
                </c:pt>
                <c:pt idx="9600">
                  <c:v>42941</c:v>
                </c:pt>
                <c:pt idx="9601">
                  <c:v>42942</c:v>
                </c:pt>
                <c:pt idx="9602">
                  <c:v>42943</c:v>
                </c:pt>
                <c:pt idx="9603">
                  <c:v>42944</c:v>
                </c:pt>
                <c:pt idx="9604">
                  <c:v>42947</c:v>
                </c:pt>
                <c:pt idx="9605">
                  <c:v>42948</c:v>
                </c:pt>
                <c:pt idx="9606">
                  <c:v>42949</c:v>
                </c:pt>
                <c:pt idx="9607">
                  <c:v>42950</c:v>
                </c:pt>
                <c:pt idx="9608">
                  <c:v>42951</c:v>
                </c:pt>
                <c:pt idx="9609">
                  <c:v>42954</c:v>
                </c:pt>
                <c:pt idx="9610">
                  <c:v>42955</c:v>
                </c:pt>
                <c:pt idx="9611">
                  <c:v>42956</c:v>
                </c:pt>
                <c:pt idx="9612">
                  <c:v>42957</c:v>
                </c:pt>
                <c:pt idx="9613">
                  <c:v>42958</c:v>
                </c:pt>
                <c:pt idx="9614">
                  <c:v>42961</c:v>
                </c:pt>
                <c:pt idx="9615">
                  <c:v>42962</c:v>
                </c:pt>
                <c:pt idx="9616">
                  <c:v>42963</c:v>
                </c:pt>
                <c:pt idx="9617">
                  <c:v>42964</c:v>
                </c:pt>
                <c:pt idx="9618">
                  <c:v>42965</c:v>
                </c:pt>
                <c:pt idx="9619">
                  <c:v>42968</c:v>
                </c:pt>
                <c:pt idx="9620">
                  <c:v>42969</c:v>
                </c:pt>
                <c:pt idx="9621">
                  <c:v>42970</c:v>
                </c:pt>
                <c:pt idx="9622">
                  <c:v>42971</c:v>
                </c:pt>
                <c:pt idx="9623">
                  <c:v>42972</c:v>
                </c:pt>
                <c:pt idx="9624">
                  <c:v>42975</c:v>
                </c:pt>
                <c:pt idx="9625">
                  <c:v>42976</c:v>
                </c:pt>
                <c:pt idx="9626">
                  <c:v>42977</c:v>
                </c:pt>
                <c:pt idx="9627">
                  <c:v>42978</c:v>
                </c:pt>
                <c:pt idx="9628">
                  <c:v>42979</c:v>
                </c:pt>
                <c:pt idx="9629">
                  <c:v>42983</c:v>
                </c:pt>
                <c:pt idx="9630">
                  <c:v>42984</c:v>
                </c:pt>
                <c:pt idx="9631">
                  <c:v>42985</c:v>
                </c:pt>
                <c:pt idx="9632">
                  <c:v>42986</c:v>
                </c:pt>
                <c:pt idx="9633">
                  <c:v>42989</c:v>
                </c:pt>
                <c:pt idx="9634">
                  <c:v>42990</c:v>
                </c:pt>
                <c:pt idx="9635">
                  <c:v>42991</c:v>
                </c:pt>
                <c:pt idx="9636">
                  <c:v>42992</c:v>
                </c:pt>
                <c:pt idx="9637">
                  <c:v>42993</c:v>
                </c:pt>
                <c:pt idx="9638">
                  <c:v>42996</c:v>
                </c:pt>
                <c:pt idx="9639">
                  <c:v>42997</c:v>
                </c:pt>
                <c:pt idx="9640">
                  <c:v>42998</c:v>
                </c:pt>
                <c:pt idx="9641">
                  <c:v>42999</c:v>
                </c:pt>
                <c:pt idx="9642">
                  <c:v>43000</c:v>
                </c:pt>
                <c:pt idx="9643">
                  <c:v>43003</c:v>
                </c:pt>
                <c:pt idx="9644">
                  <c:v>43004</c:v>
                </c:pt>
                <c:pt idx="9645">
                  <c:v>43005</c:v>
                </c:pt>
                <c:pt idx="9646">
                  <c:v>43006</c:v>
                </c:pt>
                <c:pt idx="9647">
                  <c:v>43007</c:v>
                </c:pt>
                <c:pt idx="9648">
                  <c:v>43010</c:v>
                </c:pt>
                <c:pt idx="9649">
                  <c:v>43011</c:v>
                </c:pt>
                <c:pt idx="9650">
                  <c:v>43012</c:v>
                </c:pt>
                <c:pt idx="9651">
                  <c:v>43013</c:v>
                </c:pt>
                <c:pt idx="9652">
                  <c:v>43014</c:v>
                </c:pt>
                <c:pt idx="9653">
                  <c:v>43017</c:v>
                </c:pt>
                <c:pt idx="9654">
                  <c:v>43018</c:v>
                </c:pt>
                <c:pt idx="9655">
                  <c:v>43019</c:v>
                </c:pt>
                <c:pt idx="9656">
                  <c:v>43020</c:v>
                </c:pt>
                <c:pt idx="9657">
                  <c:v>43021</c:v>
                </c:pt>
                <c:pt idx="9658">
                  <c:v>43024</c:v>
                </c:pt>
                <c:pt idx="9659">
                  <c:v>43025</c:v>
                </c:pt>
                <c:pt idx="9660">
                  <c:v>43026</c:v>
                </c:pt>
                <c:pt idx="9661">
                  <c:v>43027</c:v>
                </c:pt>
                <c:pt idx="9662">
                  <c:v>43028</c:v>
                </c:pt>
                <c:pt idx="9663">
                  <c:v>43031</c:v>
                </c:pt>
                <c:pt idx="9664">
                  <c:v>43032</c:v>
                </c:pt>
                <c:pt idx="9665">
                  <c:v>43033</c:v>
                </c:pt>
                <c:pt idx="9666">
                  <c:v>43034</c:v>
                </c:pt>
                <c:pt idx="9667">
                  <c:v>43035</c:v>
                </c:pt>
                <c:pt idx="9668">
                  <c:v>43038</c:v>
                </c:pt>
                <c:pt idx="9669">
                  <c:v>43039</c:v>
                </c:pt>
                <c:pt idx="9670">
                  <c:v>43040</c:v>
                </c:pt>
                <c:pt idx="9671">
                  <c:v>43041</c:v>
                </c:pt>
                <c:pt idx="9672">
                  <c:v>43042</c:v>
                </c:pt>
                <c:pt idx="9673">
                  <c:v>43045</c:v>
                </c:pt>
                <c:pt idx="9674">
                  <c:v>43046</c:v>
                </c:pt>
                <c:pt idx="9675">
                  <c:v>43047</c:v>
                </c:pt>
                <c:pt idx="9676">
                  <c:v>43048</c:v>
                </c:pt>
                <c:pt idx="9677">
                  <c:v>43049</c:v>
                </c:pt>
                <c:pt idx="9678">
                  <c:v>43052</c:v>
                </c:pt>
                <c:pt idx="9679">
                  <c:v>43053</c:v>
                </c:pt>
                <c:pt idx="9680">
                  <c:v>43054</c:v>
                </c:pt>
                <c:pt idx="9681">
                  <c:v>43055</c:v>
                </c:pt>
                <c:pt idx="9682">
                  <c:v>43056</c:v>
                </c:pt>
                <c:pt idx="9683">
                  <c:v>43059</c:v>
                </c:pt>
                <c:pt idx="9684">
                  <c:v>43060</c:v>
                </c:pt>
                <c:pt idx="9685">
                  <c:v>43061</c:v>
                </c:pt>
                <c:pt idx="9686">
                  <c:v>43063</c:v>
                </c:pt>
                <c:pt idx="9687">
                  <c:v>43066</c:v>
                </c:pt>
                <c:pt idx="9688">
                  <c:v>43067</c:v>
                </c:pt>
                <c:pt idx="9689">
                  <c:v>43068</c:v>
                </c:pt>
                <c:pt idx="9690">
                  <c:v>43069</c:v>
                </c:pt>
                <c:pt idx="9691">
                  <c:v>43070</c:v>
                </c:pt>
                <c:pt idx="9692">
                  <c:v>43073</c:v>
                </c:pt>
                <c:pt idx="9693">
                  <c:v>43074</c:v>
                </c:pt>
                <c:pt idx="9694">
                  <c:v>43075</c:v>
                </c:pt>
                <c:pt idx="9695">
                  <c:v>43076</c:v>
                </c:pt>
                <c:pt idx="9696">
                  <c:v>43077</c:v>
                </c:pt>
                <c:pt idx="9697">
                  <c:v>43080</c:v>
                </c:pt>
                <c:pt idx="9698">
                  <c:v>43081</c:v>
                </c:pt>
                <c:pt idx="9699">
                  <c:v>43082</c:v>
                </c:pt>
                <c:pt idx="9700">
                  <c:v>43083</c:v>
                </c:pt>
                <c:pt idx="9701">
                  <c:v>43084</c:v>
                </c:pt>
                <c:pt idx="9702">
                  <c:v>43087</c:v>
                </c:pt>
                <c:pt idx="9703">
                  <c:v>43088</c:v>
                </c:pt>
                <c:pt idx="9704">
                  <c:v>43089</c:v>
                </c:pt>
                <c:pt idx="9705">
                  <c:v>43090</c:v>
                </c:pt>
                <c:pt idx="9706">
                  <c:v>43091</c:v>
                </c:pt>
                <c:pt idx="9707">
                  <c:v>43095</c:v>
                </c:pt>
                <c:pt idx="9708">
                  <c:v>43096</c:v>
                </c:pt>
                <c:pt idx="9709">
                  <c:v>43097</c:v>
                </c:pt>
                <c:pt idx="9710">
                  <c:v>43098</c:v>
                </c:pt>
                <c:pt idx="9711">
                  <c:v>43102</c:v>
                </c:pt>
                <c:pt idx="9712">
                  <c:v>43103</c:v>
                </c:pt>
                <c:pt idx="9713">
                  <c:v>43104</c:v>
                </c:pt>
                <c:pt idx="9714">
                  <c:v>43105</c:v>
                </c:pt>
                <c:pt idx="9715">
                  <c:v>43108</c:v>
                </c:pt>
                <c:pt idx="9716">
                  <c:v>43109</c:v>
                </c:pt>
                <c:pt idx="9717">
                  <c:v>43110</c:v>
                </c:pt>
                <c:pt idx="9718">
                  <c:v>43111</c:v>
                </c:pt>
                <c:pt idx="9719">
                  <c:v>43112</c:v>
                </c:pt>
                <c:pt idx="9720">
                  <c:v>43116</c:v>
                </c:pt>
                <c:pt idx="9721">
                  <c:v>43117</c:v>
                </c:pt>
                <c:pt idx="9722">
                  <c:v>43118</c:v>
                </c:pt>
                <c:pt idx="9723">
                  <c:v>43119</c:v>
                </c:pt>
                <c:pt idx="9724">
                  <c:v>43122</c:v>
                </c:pt>
                <c:pt idx="9725">
                  <c:v>43123</c:v>
                </c:pt>
                <c:pt idx="9726">
                  <c:v>43124</c:v>
                </c:pt>
                <c:pt idx="9727">
                  <c:v>43125</c:v>
                </c:pt>
                <c:pt idx="9728">
                  <c:v>43126</c:v>
                </c:pt>
                <c:pt idx="9729">
                  <c:v>43129</c:v>
                </c:pt>
                <c:pt idx="9730">
                  <c:v>43130</c:v>
                </c:pt>
                <c:pt idx="9731">
                  <c:v>43131</c:v>
                </c:pt>
                <c:pt idx="9732">
                  <c:v>43132</c:v>
                </c:pt>
                <c:pt idx="9733">
                  <c:v>43133</c:v>
                </c:pt>
                <c:pt idx="9734">
                  <c:v>43136</c:v>
                </c:pt>
                <c:pt idx="9735">
                  <c:v>43137</c:v>
                </c:pt>
                <c:pt idx="9736">
                  <c:v>43138</c:v>
                </c:pt>
                <c:pt idx="9737">
                  <c:v>43139</c:v>
                </c:pt>
                <c:pt idx="9738">
                  <c:v>43140</c:v>
                </c:pt>
                <c:pt idx="9739">
                  <c:v>43143</c:v>
                </c:pt>
                <c:pt idx="9740">
                  <c:v>43144</c:v>
                </c:pt>
                <c:pt idx="9741">
                  <c:v>43145</c:v>
                </c:pt>
                <c:pt idx="9742">
                  <c:v>43146</c:v>
                </c:pt>
                <c:pt idx="9743">
                  <c:v>43147</c:v>
                </c:pt>
                <c:pt idx="9744">
                  <c:v>43151</c:v>
                </c:pt>
                <c:pt idx="9745">
                  <c:v>43152</c:v>
                </c:pt>
                <c:pt idx="9746">
                  <c:v>43153</c:v>
                </c:pt>
                <c:pt idx="9747">
                  <c:v>43154</c:v>
                </c:pt>
                <c:pt idx="9748">
                  <c:v>43157</c:v>
                </c:pt>
                <c:pt idx="9749">
                  <c:v>43158</c:v>
                </c:pt>
                <c:pt idx="9750">
                  <c:v>43159</c:v>
                </c:pt>
                <c:pt idx="9751">
                  <c:v>43160</c:v>
                </c:pt>
                <c:pt idx="9752">
                  <c:v>43161</c:v>
                </c:pt>
                <c:pt idx="9753">
                  <c:v>43164</c:v>
                </c:pt>
                <c:pt idx="9754">
                  <c:v>43165</c:v>
                </c:pt>
                <c:pt idx="9755">
                  <c:v>43166</c:v>
                </c:pt>
                <c:pt idx="9756">
                  <c:v>43167</c:v>
                </c:pt>
                <c:pt idx="9757">
                  <c:v>43168</c:v>
                </c:pt>
                <c:pt idx="9758">
                  <c:v>43171</c:v>
                </c:pt>
                <c:pt idx="9759">
                  <c:v>43172</c:v>
                </c:pt>
                <c:pt idx="9760">
                  <c:v>43173</c:v>
                </c:pt>
                <c:pt idx="9761">
                  <c:v>43174</c:v>
                </c:pt>
                <c:pt idx="9762">
                  <c:v>43175</c:v>
                </c:pt>
                <c:pt idx="9763">
                  <c:v>43178</c:v>
                </c:pt>
                <c:pt idx="9764">
                  <c:v>43179</c:v>
                </c:pt>
                <c:pt idx="9765">
                  <c:v>43180</c:v>
                </c:pt>
                <c:pt idx="9766">
                  <c:v>43181</c:v>
                </c:pt>
                <c:pt idx="9767">
                  <c:v>43182</c:v>
                </c:pt>
                <c:pt idx="9768">
                  <c:v>43185</c:v>
                </c:pt>
                <c:pt idx="9769">
                  <c:v>43186</c:v>
                </c:pt>
                <c:pt idx="9770">
                  <c:v>43187</c:v>
                </c:pt>
                <c:pt idx="9771">
                  <c:v>43188</c:v>
                </c:pt>
                <c:pt idx="9772">
                  <c:v>43192</c:v>
                </c:pt>
                <c:pt idx="9773">
                  <c:v>43193</c:v>
                </c:pt>
                <c:pt idx="9774">
                  <c:v>43194</c:v>
                </c:pt>
                <c:pt idx="9775">
                  <c:v>43195</c:v>
                </c:pt>
                <c:pt idx="9776">
                  <c:v>43196</c:v>
                </c:pt>
                <c:pt idx="9777">
                  <c:v>43199</c:v>
                </c:pt>
                <c:pt idx="9778">
                  <c:v>43200</c:v>
                </c:pt>
                <c:pt idx="9779">
                  <c:v>43201</c:v>
                </c:pt>
                <c:pt idx="9780">
                  <c:v>43202</c:v>
                </c:pt>
                <c:pt idx="9781">
                  <c:v>43203</c:v>
                </c:pt>
                <c:pt idx="9782">
                  <c:v>43206</c:v>
                </c:pt>
                <c:pt idx="9783">
                  <c:v>43207</c:v>
                </c:pt>
                <c:pt idx="9784">
                  <c:v>43208</c:v>
                </c:pt>
                <c:pt idx="9785">
                  <c:v>43209</c:v>
                </c:pt>
                <c:pt idx="9786">
                  <c:v>43210</c:v>
                </c:pt>
                <c:pt idx="9787">
                  <c:v>43213</c:v>
                </c:pt>
                <c:pt idx="9788">
                  <c:v>43214</c:v>
                </c:pt>
                <c:pt idx="9789">
                  <c:v>43215</c:v>
                </c:pt>
                <c:pt idx="9790">
                  <c:v>43216</c:v>
                </c:pt>
                <c:pt idx="9791">
                  <c:v>43217</c:v>
                </c:pt>
                <c:pt idx="9792">
                  <c:v>43220</c:v>
                </c:pt>
                <c:pt idx="9793">
                  <c:v>43221</c:v>
                </c:pt>
                <c:pt idx="9794">
                  <c:v>43222</c:v>
                </c:pt>
                <c:pt idx="9795">
                  <c:v>43223</c:v>
                </c:pt>
                <c:pt idx="9796">
                  <c:v>43224</c:v>
                </c:pt>
                <c:pt idx="9797">
                  <c:v>43227</c:v>
                </c:pt>
                <c:pt idx="9798">
                  <c:v>43228</c:v>
                </c:pt>
                <c:pt idx="9799">
                  <c:v>43229</c:v>
                </c:pt>
                <c:pt idx="9800">
                  <c:v>43230</c:v>
                </c:pt>
                <c:pt idx="9801">
                  <c:v>43231</c:v>
                </c:pt>
                <c:pt idx="9802">
                  <c:v>43234</c:v>
                </c:pt>
                <c:pt idx="9803">
                  <c:v>43235</c:v>
                </c:pt>
                <c:pt idx="9804">
                  <c:v>43236</c:v>
                </c:pt>
                <c:pt idx="9805">
                  <c:v>43237</c:v>
                </c:pt>
                <c:pt idx="9806">
                  <c:v>43238</c:v>
                </c:pt>
                <c:pt idx="9807">
                  <c:v>43241</c:v>
                </c:pt>
                <c:pt idx="9808">
                  <c:v>43242</c:v>
                </c:pt>
                <c:pt idx="9809">
                  <c:v>43243</c:v>
                </c:pt>
                <c:pt idx="9810">
                  <c:v>43244</c:v>
                </c:pt>
                <c:pt idx="9811">
                  <c:v>43245</c:v>
                </c:pt>
                <c:pt idx="9812">
                  <c:v>43249</c:v>
                </c:pt>
                <c:pt idx="9813">
                  <c:v>43250</c:v>
                </c:pt>
                <c:pt idx="9814">
                  <c:v>43251</c:v>
                </c:pt>
                <c:pt idx="9815">
                  <c:v>43252</c:v>
                </c:pt>
                <c:pt idx="9816">
                  <c:v>43255</c:v>
                </c:pt>
                <c:pt idx="9817">
                  <c:v>43256</c:v>
                </c:pt>
                <c:pt idx="9818">
                  <c:v>43257</c:v>
                </c:pt>
                <c:pt idx="9819">
                  <c:v>43258</c:v>
                </c:pt>
                <c:pt idx="9820">
                  <c:v>43259</c:v>
                </c:pt>
                <c:pt idx="9821">
                  <c:v>43262</c:v>
                </c:pt>
                <c:pt idx="9822">
                  <c:v>43263</c:v>
                </c:pt>
                <c:pt idx="9823">
                  <c:v>43264</c:v>
                </c:pt>
                <c:pt idx="9824">
                  <c:v>43265</c:v>
                </c:pt>
                <c:pt idx="9825">
                  <c:v>43266</c:v>
                </c:pt>
                <c:pt idx="9826">
                  <c:v>43269</c:v>
                </c:pt>
                <c:pt idx="9827">
                  <c:v>43270</c:v>
                </c:pt>
                <c:pt idx="9828">
                  <c:v>43271</c:v>
                </c:pt>
                <c:pt idx="9829">
                  <c:v>43272</c:v>
                </c:pt>
                <c:pt idx="9830">
                  <c:v>43273</c:v>
                </c:pt>
                <c:pt idx="9831">
                  <c:v>43276</c:v>
                </c:pt>
                <c:pt idx="9832">
                  <c:v>43277</c:v>
                </c:pt>
                <c:pt idx="9833">
                  <c:v>43278</c:v>
                </c:pt>
                <c:pt idx="9834">
                  <c:v>43279</c:v>
                </c:pt>
                <c:pt idx="9835">
                  <c:v>43280</c:v>
                </c:pt>
                <c:pt idx="9836">
                  <c:v>43283</c:v>
                </c:pt>
                <c:pt idx="9837">
                  <c:v>43284</c:v>
                </c:pt>
                <c:pt idx="9838">
                  <c:v>43286</c:v>
                </c:pt>
                <c:pt idx="9839">
                  <c:v>43287</c:v>
                </c:pt>
                <c:pt idx="9840">
                  <c:v>43290</c:v>
                </c:pt>
                <c:pt idx="9841">
                  <c:v>43291</c:v>
                </c:pt>
                <c:pt idx="9842">
                  <c:v>43292</c:v>
                </c:pt>
                <c:pt idx="9843">
                  <c:v>43293</c:v>
                </c:pt>
                <c:pt idx="9844">
                  <c:v>43294</c:v>
                </c:pt>
                <c:pt idx="9845">
                  <c:v>43297</c:v>
                </c:pt>
                <c:pt idx="9846">
                  <c:v>43298</c:v>
                </c:pt>
                <c:pt idx="9847">
                  <c:v>43299</c:v>
                </c:pt>
                <c:pt idx="9848">
                  <c:v>43300</c:v>
                </c:pt>
                <c:pt idx="9849">
                  <c:v>43301</c:v>
                </c:pt>
                <c:pt idx="9850">
                  <c:v>43304</c:v>
                </c:pt>
                <c:pt idx="9851">
                  <c:v>43305</c:v>
                </c:pt>
                <c:pt idx="9852">
                  <c:v>43306</c:v>
                </c:pt>
                <c:pt idx="9853">
                  <c:v>43307</c:v>
                </c:pt>
                <c:pt idx="9854">
                  <c:v>43308</c:v>
                </c:pt>
                <c:pt idx="9855">
                  <c:v>43311</c:v>
                </c:pt>
                <c:pt idx="9856">
                  <c:v>43312</c:v>
                </c:pt>
                <c:pt idx="9857">
                  <c:v>43313</c:v>
                </c:pt>
                <c:pt idx="9858">
                  <c:v>43314</c:v>
                </c:pt>
                <c:pt idx="9859">
                  <c:v>43315</c:v>
                </c:pt>
                <c:pt idx="9860">
                  <c:v>43318</c:v>
                </c:pt>
                <c:pt idx="9861">
                  <c:v>43319</c:v>
                </c:pt>
                <c:pt idx="9862">
                  <c:v>43320</c:v>
                </c:pt>
                <c:pt idx="9863">
                  <c:v>43321</c:v>
                </c:pt>
                <c:pt idx="9864">
                  <c:v>43322</c:v>
                </c:pt>
                <c:pt idx="9865">
                  <c:v>43325</c:v>
                </c:pt>
                <c:pt idx="9866">
                  <c:v>43326</c:v>
                </c:pt>
                <c:pt idx="9867">
                  <c:v>43327</c:v>
                </c:pt>
                <c:pt idx="9868">
                  <c:v>43328</c:v>
                </c:pt>
                <c:pt idx="9869">
                  <c:v>43329</c:v>
                </c:pt>
                <c:pt idx="9870">
                  <c:v>43332</c:v>
                </c:pt>
                <c:pt idx="9871">
                  <c:v>43333</c:v>
                </c:pt>
                <c:pt idx="9872">
                  <c:v>43334</c:v>
                </c:pt>
                <c:pt idx="9873">
                  <c:v>43335</c:v>
                </c:pt>
                <c:pt idx="9874">
                  <c:v>43336</c:v>
                </c:pt>
                <c:pt idx="9875">
                  <c:v>43339</c:v>
                </c:pt>
                <c:pt idx="9876">
                  <c:v>43340</c:v>
                </c:pt>
                <c:pt idx="9877">
                  <c:v>43341</c:v>
                </c:pt>
                <c:pt idx="9878">
                  <c:v>43342</c:v>
                </c:pt>
                <c:pt idx="9879">
                  <c:v>43343</c:v>
                </c:pt>
                <c:pt idx="9880">
                  <c:v>43347</c:v>
                </c:pt>
                <c:pt idx="9881">
                  <c:v>43348</c:v>
                </c:pt>
                <c:pt idx="9882">
                  <c:v>43349</c:v>
                </c:pt>
                <c:pt idx="9883">
                  <c:v>43350</c:v>
                </c:pt>
                <c:pt idx="9884">
                  <c:v>43353</c:v>
                </c:pt>
                <c:pt idx="9885">
                  <c:v>43354</c:v>
                </c:pt>
                <c:pt idx="9886">
                  <c:v>43355</c:v>
                </c:pt>
                <c:pt idx="9887">
                  <c:v>43356</c:v>
                </c:pt>
                <c:pt idx="9888">
                  <c:v>43357</c:v>
                </c:pt>
                <c:pt idx="9889">
                  <c:v>43360</c:v>
                </c:pt>
                <c:pt idx="9890">
                  <c:v>43361</c:v>
                </c:pt>
                <c:pt idx="9891">
                  <c:v>43362</c:v>
                </c:pt>
                <c:pt idx="9892">
                  <c:v>43363</c:v>
                </c:pt>
                <c:pt idx="9893">
                  <c:v>43364</c:v>
                </c:pt>
                <c:pt idx="9894">
                  <c:v>43367</c:v>
                </c:pt>
                <c:pt idx="9895">
                  <c:v>43368</c:v>
                </c:pt>
                <c:pt idx="9896">
                  <c:v>43369</c:v>
                </c:pt>
                <c:pt idx="9897">
                  <c:v>43370</c:v>
                </c:pt>
                <c:pt idx="9898">
                  <c:v>43371</c:v>
                </c:pt>
                <c:pt idx="9899">
                  <c:v>43374</c:v>
                </c:pt>
                <c:pt idx="9900">
                  <c:v>43375</c:v>
                </c:pt>
                <c:pt idx="9901">
                  <c:v>43376</c:v>
                </c:pt>
                <c:pt idx="9902">
                  <c:v>43377</c:v>
                </c:pt>
                <c:pt idx="9903">
                  <c:v>43378</c:v>
                </c:pt>
                <c:pt idx="9904">
                  <c:v>43381</c:v>
                </c:pt>
                <c:pt idx="9905">
                  <c:v>43382</c:v>
                </c:pt>
                <c:pt idx="9906">
                  <c:v>43383</c:v>
                </c:pt>
                <c:pt idx="9907">
                  <c:v>43384</c:v>
                </c:pt>
                <c:pt idx="9908">
                  <c:v>43385</c:v>
                </c:pt>
                <c:pt idx="9909">
                  <c:v>43388</c:v>
                </c:pt>
                <c:pt idx="9910">
                  <c:v>43389</c:v>
                </c:pt>
                <c:pt idx="9911">
                  <c:v>43390</c:v>
                </c:pt>
                <c:pt idx="9912">
                  <c:v>43391</c:v>
                </c:pt>
                <c:pt idx="9913">
                  <c:v>43392</c:v>
                </c:pt>
                <c:pt idx="9914">
                  <c:v>43395</c:v>
                </c:pt>
                <c:pt idx="9915">
                  <c:v>43396</c:v>
                </c:pt>
                <c:pt idx="9916">
                  <c:v>43397</c:v>
                </c:pt>
                <c:pt idx="9917">
                  <c:v>43398</c:v>
                </c:pt>
                <c:pt idx="9918">
                  <c:v>43399</c:v>
                </c:pt>
                <c:pt idx="9919">
                  <c:v>43402</c:v>
                </c:pt>
                <c:pt idx="9920">
                  <c:v>43403</c:v>
                </c:pt>
                <c:pt idx="9921">
                  <c:v>43404</c:v>
                </c:pt>
                <c:pt idx="9922">
                  <c:v>43405</c:v>
                </c:pt>
                <c:pt idx="9923">
                  <c:v>43406</c:v>
                </c:pt>
                <c:pt idx="9924">
                  <c:v>43409</c:v>
                </c:pt>
                <c:pt idx="9925">
                  <c:v>43410</c:v>
                </c:pt>
                <c:pt idx="9926">
                  <c:v>43411</c:v>
                </c:pt>
                <c:pt idx="9927">
                  <c:v>43412</c:v>
                </c:pt>
                <c:pt idx="9928">
                  <c:v>43413</c:v>
                </c:pt>
                <c:pt idx="9929">
                  <c:v>43416</c:v>
                </c:pt>
                <c:pt idx="9930">
                  <c:v>43417</c:v>
                </c:pt>
                <c:pt idx="9931">
                  <c:v>43418</c:v>
                </c:pt>
                <c:pt idx="9932">
                  <c:v>43419</c:v>
                </c:pt>
                <c:pt idx="9933">
                  <c:v>43420</c:v>
                </c:pt>
                <c:pt idx="9934">
                  <c:v>43423</c:v>
                </c:pt>
                <c:pt idx="9935">
                  <c:v>43424</c:v>
                </c:pt>
                <c:pt idx="9936">
                  <c:v>43425</c:v>
                </c:pt>
                <c:pt idx="9937">
                  <c:v>43427</c:v>
                </c:pt>
                <c:pt idx="9938">
                  <c:v>43430</c:v>
                </c:pt>
                <c:pt idx="9939">
                  <c:v>43431</c:v>
                </c:pt>
                <c:pt idx="9940">
                  <c:v>43432</c:v>
                </c:pt>
                <c:pt idx="9941">
                  <c:v>43433</c:v>
                </c:pt>
                <c:pt idx="9942">
                  <c:v>43434</c:v>
                </c:pt>
                <c:pt idx="9943">
                  <c:v>43437</c:v>
                </c:pt>
                <c:pt idx="9944">
                  <c:v>43438</c:v>
                </c:pt>
                <c:pt idx="9945">
                  <c:v>43440</c:v>
                </c:pt>
                <c:pt idx="9946">
                  <c:v>43441</c:v>
                </c:pt>
                <c:pt idx="9947">
                  <c:v>43444</c:v>
                </c:pt>
                <c:pt idx="9948">
                  <c:v>43445</c:v>
                </c:pt>
                <c:pt idx="9949">
                  <c:v>43446</c:v>
                </c:pt>
                <c:pt idx="9950">
                  <c:v>43447</c:v>
                </c:pt>
                <c:pt idx="9951">
                  <c:v>43448</c:v>
                </c:pt>
                <c:pt idx="9952">
                  <c:v>43451</c:v>
                </c:pt>
                <c:pt idx="9953">
                  <c:v>43452</c:v>
                </c:pt>
                <c:pt idx="9954">
                  <c:v>43453</c:v>
                </c:pt>
                <c:pt idx="9955">
                  <c:v>43454</c:v>
                </c:pt>
                <c:pt idx="9956">
                  <c:v>43455</c:v>
                </c:pt>
                <c:pt idx="9957">
                  <c:v>43458</c:v>
                </c:pt>
                <c:pt idx="9958">
                  <c:v>43460</c:v>
                </c:pt>
                <c:pt idx="9959">
                  <c:v>43461</c:v>
                </c:pt>
                <c:pt idx="9960">
                  <c:v>43462</c:v>
                </c:pt>
                <c:pt idx="9961">
                  <c:v>43465</c:v>
                </c:pt>
                <c:pt idx="9962">
                  <c:v>43467</c:v>
                </c:pt>
                <c:pt idx="9963">
                  <c:v>43468</c:v>
                </c:pt>
                <c:pt idx="9964">
                  <c:v>43469</c:v>
                </c:pt>
                <c:pt idx="9965">
                  <c:v>43472</c:v>
                </c:pt>
                <c:pt idx="9966">
                  <c:v>43473</c:v>
                </c:pt>
                <c:pt idx="9967">
                  <c:v>43474</c:v>
                </c:pt>
                <c:pt idx="9968">
                  <c:v>43475</c:v>
                </c:pt>
                <c:pt idx="9969">
                  <c:v>43476</c:v>
                </c:pt>
                <c:pt idx="9970">
                  <c:v>43479</c:v>
                </c:pt>
                <c:pt idx="9971">
                  <c:v>43480</c:v>
                </c:pt>
                <c:pt idx="9972">
                  <c:v>43481</c:v>
                </c:pt>
                <c:pt idx="9973">
                  <c:v>43482</c:v>
                </c:pt>
                <c:pt idx="9974">
                  <c:v>43483</c:v>
                </c:pt>
                <c:pt idx="9975">
                  <c:v>43487</c:v>
                </c:pt>
                <c:pt idx="9976">
                  <c:v>43488</c:v>
                </c:pt>
                <c:pt idx="9977">
                  <c:v>43489</c:v>
                </c:pt>
                <c:pt idx="9978">
                  <c:v>43490</c:v>
                </c:pt>
                <c:pt idx="9979">
                  <c:v>43493</c:v>
                </c:pt>
                <c:pt idx="9980">
                  <c:v>43494</c:v>
                </c:pt>
                <c:pt idx="9981">
                  <c:v>43495</c:v>
                </c:pt>
                <c:pt idx="9982">
                  <c:v>43496</c:v>
                </c:pt>
                <c:pt idx="9983">
                  <c:v>43497</c:v>
                </c:pt>
                <c:pt idx="9984">
                  <c:v>43500</c:v>
                </c:pt>
                <c:pt idx="9985">
                  <c:v>43501</c:v>
                </c:pt>
                <c:pt idx="9986">
                  <c:v>43502</c:v>
                </c:pt>
                <c:pt idx="9987">
                  <c:v>43503</c:v>
                </c:pt>
                <c:pt idx="9988">
                  <c:v>43504</c:v>
                </c:pt>
                <c:pt idx="9989">
                  <c:v>43507</c:v>
                </c:pt>
                <c:pt idx="9990">
                  <c:v>43508</c:v>
                </c:pt>
                <c:pt idx="9991">
                  <c:v>43509</c:v>
                </c:pt>
                <c:pt idx="9992">
                  <c:v>43510</c:v>
                </c:pt>
                <c:pt idx="9993">
                  <c:v>43511</c:v>
                </c:pt>
                <c:pt idx="9994">
                  <c:v>43515</c:v>
                </c:pt>
                <c:pt idx="9995">
                  <c:v>43516</c:v>
                </c:pt>
                <c:pt idx="9996">
                  <c:v>43517</c:v>
                </c:pt>
                <c:pt idx="9997">
                  <c:v>43518</c:v>
                </c:pt>
                <c:pt idx="9998">
                  <c:v>43521</c:v>
                </c:pt>
                <c:pt idx="9999">
                  <c:v>43522</c:v>
                </c:pt>
                <c:pt idx="10000">
                  <c:v>43523</c:v>
                </c:pt>
                <c:pt idx="10001">
                  <c:v>43524</c:v>
                </c:pt>
                <c:pt idx="10002">
                  <c:v>43525</c:v>
                </c:pt>
                <c:pt idx="10003">
                  <c:v>43528</c:v>
                </c:pt>
                <c:pt idx="10004">
                  <c:v>43529</c:v>
                </c:pt>
                <c:pt idx="10005">
                  <c:v>43530</c:v>
                </c:pt>
                <c:pt idx="10006">
                  <c:v>43531</c:v>
                </c:pt>
                <c:pt idx="10007">
                  <c:v>43532</c:v>
                </c:pt>
                <c:pt idx="10008">
                  <c:v>43535</c:v>
                </c:pt>
                <c:pt idx="10009">
                  <c:v>43536</c:v>
                </c:pt>
                <c:pt idx="10010">
                  <c:v>43537</c:v>
                </c:pt>
                <c:pt idx="10011">
                  <c:v>43538</c:v>
                </c:pt>
                <c:pt idx="10012">
                  <c:v>43539</c:v>
                </c:pt>
                <c:pt idx="10013">
                  <c:v>43542</c:v>
                </c:pt>
                <c:pt idx="10014">
                  <c:v>43543</c:v>
                </c:pt>
                <c:pt idx="10015">
                  <c:v>43544</c:v>
                </c:pt>
                <c:pt idx="10016">
                  <c:v>43545</c:v>
                </c:pt>
                <c:pt idx="10017">
                  <c:v>43546</c:v>
                </c:pt>
                <c:pt idx="10018">
                  <c:v>43549</c:v>
                </c:pt>
                <c:pt idx="10019">
                  <c:v>43550</c:v>
                </c:pt>
                <c:pt idx="10020">
                  <c:v>43551</c:v>
                </c:pt>
                <c:pt idx="10021">
                  <c:v>43552</c:v>
                </c:pt>
                <c:pt idx="10022">
                  <c:v>43553</c:v>
                </c:pt>
                <c:pt idx="10023">
                  <c:v>43556</c:v>
                </c:pt>
                <c:pt idx="10024">
                  <c:v>43557</c:v>
                </c:pt>
                <c:pt idx="10025">
                  <c:v>43558</c:v>
                </c:pt>
                <c:pt idx="10026">
                  <c:v>43559</c:v>
                </c:pt>
                <c:pt idx="10027">
                  <c:v>43560</c:v>
                </c:pt>
                <c:pt idx="10028">
                  <c:v>43563</c:v>
                </c:pt>
                <c:pt idx="10029">
                  <c:v>43564</c:v>
                </c:pt>
                <c:pt idx="10030">
                  <c:v>43565</c:v>
                </c:pt>
                <c:pt idx="10031">
                  <c:v>43566</c:v>
                </c:pt>
                <c:pt idx="10032">
                  <c:v>43567</c:v>
                </c:pt>
                <c:pt idx="10033">
                  <c:v>43570</c:v>
                </c:pt>
                <c:pt idx="10034">
                  <c:v>43571</c:v>
                </c:pt>
                <c:pt idx="10035">
                  <c:v>43572</c:v>
                </c:pt>
                <c:pt idx="10036">
                  <c:v>43573</c:v>
                </c:pt>
                <c:pt idx="10037">
                  <c:v>43577</c:v>
                </c:pt>
                <c:pt idx="10038">
                  <c:v>43578</c:v>
                </c:pt>
                <c:pt idx="10039">
                  <c:v>43579</c:v>
                </c:pt>
                <c:pt idx="10040">
                  <c:v>43580</c:v>
                </c:pt>
                <c:pt idx="10041">
                  <c:v>43581</c:v>
                </c:pt>
                <c:pt idx="10042">
                  <c:v>43584</c:v>
                </c:pt>
                <c:pt idx="10043">
                  <c:v>43585</c:v>
                </c:pt>
                <c:pt idx="10044">
                  <c:v>43586</c:v>
                </c:pt>
                <c:pt idx="10045">
                  <c:v>43587</c:v>
                </c:pt>
                <c:pt idx="10046">
                  <c:v>43588</c:v>
                </c:pt>
                <c:pt idx="10047">
                  <c:v>43591</c:v>
                </c:pt>
                <c:pt idx="10048">
                  <c:v>43592</c:v>
                </c:pt>
                <c:pt idx="10049">
                  <c:v>43593</c:v>
                </c:pt>
                <c:pt idx="10050">
                  <c:v>43594</c:v>
                </c:pt>
                <c:pt idx="10051">
                  <c:v>43595</c:v>
                </c:pt>
                <c:pt idx="10052">
                  <c:v>43598</c:v>
                </c:pt>
                <c:pt idx="10053">
                  <c:v>43599</c:v>
                </c:pt>
                <c:pt idx="10054">
                  <c:v>43600</c:v>
                </c:pt>
                <c:pt idx="10055">
                  <c:v>43601</c:v>
                </c:pt>
                <c:pt idx="10056">
                  <c:v>43602</c:v>
                </c:pt>
                <c:pt idx="10057">
                  <c:v>43605</c:v>
                </c:pt>
                <c:pt idx="10058">
                  <c:v>43606</c:v>
                </c:pt>
                <c:pt idx="10059">
                  <c:v>43607</c:v>
                </c:pt>
                <c:pt idx="10060">
                  <c:v>43608</c:v>
                </c:pt>
                <c:pt idx="10061">
                  <c:v>43609</c:v>
                </c:pt>
                <c:pt idx="10062">
                  <c:v>43613</c:v>
                </c:pt>
                <c:pt idx="10063">
                  <c:v>43614</c:v>
                </c:pt>
                <c:pt idx="10064">
                  <c:v>43615</c:v>
                </c:pt>
                <c:pt idx="10065">
                  <c:v>43616</c:v>
                </c:pt>
                <c:pt idx="10066">
                  <c:v>43619</c:v>
                </c:pt>
                <c:pt idx="10067">
                  <c:v>43620</c:v>
                </c:pt>
                <c:pt idx="10068">
                  <c:v>43621</c:v>
                </c:pt>
                <c:pt idx="10069">
                  <c:v>43622</c:v>
                </c:pt>
                <c:pt idx="10070">
                  <c:v>43623</c:v>
                </c:pt>
                <c:pt idx="10071">
                  <c:v>43626</c:v>
                </c:pt>
                <c:pt idx="10072">
                  <c:v>43627</c:v>
                </c:pt>
                <c:pt idx="10073">
                  <c:v>43628</c:v>
                </c:pt>
                <c:pt idx="10074">
                  <c:v>43629</c:v>
                </c:pt>
                <c:pt idx="10075">
                  <c:v>43630</c:v>
                </c:pt>
                <c:pt idx="10076">
                  <c:v>43633</c:v>
                </c:pt>
                <c:pt idx="10077">
                  <c:v>43634</c:v>
                </c:pt>
                <c:pt idx="10078">
                  <c:v>43635</c:v>
                </c:pt>
                <c:pt idx="10079">
                  <c:v>43636</c:v>
                </c:pt>
                <c:pt idx="10080">
                  <c:v>43637</c:v>
                </c:pt>
                <c:pt idx="10081">
                  <c:v>43640</c:v>
                </c:pt>
                <c:pt idx="10082">
                  <c:v>43641</c:v>
                </c:pt>
                <c:pt idx="10083">
                  <c:v>43642</c:v>
                </c:pt>
                <c:pt idx="10084">
                  <c:v>43643</c:v>
                </c:pt>
                <c:pt idx="10085">
                  <c:v>43644</c:v>
                </c:pt>
                <c:pt idx="10086">
                  <c:v>43647</c:v>
                </c:pt>
                <c:pt idx="10087">
                  <c:v>43648</c:v>
                </c:pt>
                <c:pt idx="10088">
                  <c:v>43649</c:v>
                </c:pt>
                <c:pt idx="10089">
                  <c:v>43651</c:v>
                </c:pt>
                <c:pt idx="10090">
                  <c:v>43654</c:v>
                </c:pt>
                <c:pt idx="10091">
                  <c:v>43655</c:v>
                </c:pt>
                <c:pt idx="10092">
                  <c:v>43656</c:v>
                </c:pt>
                <c:pt idx="10093">
                  <c:v>43657</c:v>
                </c:pt>
                <c:pt idx="10094">
                  <c:v>43658</c:v>
                </c:pt>
                <c:pt idx="10095">
                  <c:v>43661</c:v>
                </c:pt>
                <c:pt idx="10096">
                  <c:v>43662</c:v>
                </c:pt>
                <c:pt idx="10097">
                  <c:v>43663</c:v>
                </c:pt>
                <c:pt idx="10098">
                  <c:v>43664</c:v>
                </c:pt>
                <c:pt idx="10099">
                  <c:v>43665</c:v>
                </c:pt>
                <c:pt idx="10100">
                  <c:v>43668</c:v>
                </c:pt>
                <c:pt idx="10101">
                  <c:v>43669</c:v>
                </c:pt>
                <c:pt idx="10102">
                  <c:v>43670</c:v>
                </c:pt>
                <c:pt idx="10103">
                  <c:v>43671</c:v>
                </c:pt>
                <c:pt idx="10104">
                  <c:v>43672</c:v>
                </c:pt>
                <c:pt idx="10105">
                  <c:v>43675</c:v>
                </c:pt>
                <c:pt idx="10106">
                  <c:v>43676</c:v>
                </c:pt>
                <c:pt idx="10107">
                  <c:v>43677</c:v>
                </c:pt>
                <c:pt idx="10108">
                  <c:v>43678</c:v>
                </c:pt>
                <c:pt idx="10109">
                  <c:v>43679</c:v>
                </c:pt>
                <c:pt idx="10110">
                  <c:v>43682</c:v>
                </c:pt>
                <c:pt idx="10111">
                  <c:v>43683</c:v>
                </c:pt>
                <c:pt idx="10112">
                  <c:v>43684</c:v>
                </c:pt>
                <c:pt idx="10113">
                  <c:v>43685</c:v>
                </c:pt>
                <c:pt idx="10114">
                  <c:v>43686</c:v>
                </c:pt>
                <c:pt idx="10115">
                  <c:v>43689</c:v>
                </c:pt>
                <c:pt idx="10116">
                  <c:v>43690</c:v>
                </c:pt>
                <c:pt idx="10117">
                  <c:v>43691</c:v>
                </c:pt>
                <c:pt idx="10118">
                  <c:v>43692</c:v>
                </c:pt>
                <c:pt idx="10119">
                  <c:v>43693</c:v>
                </c:pt>
                <c:pt idx="10120">
                  <c:v>43696</c:v>
                </c:pt>
                <c:pt idx="10121">
                  <c:v>43697</c:v>
                </c:pt>
                <c:pt idx="10122">
                  <c:v>43698</c:v>
                </c:pt>
                <c:pt idx="10123">
                  <c:v>43699</c:v>
                </c:pt>
                <c:pt idx="10124">
                  <c:v>43700</c:v>
                </c:pt>
                <c:pt idx="10125">
                  <c:v>43703</c:v>
                </c:pt>
                <c:pt idx="10126">
                  <c:v>43704</c:v>
                </c:pt>
                <c:pt idx="10127">
                  <c:v>43705</c:v>
                </c:pt>
                <c:pt idx="10128">
                  <c:v>43706</c:v>
                </c:pt>
                <c:pt idx="10129">
                  <c:v>43707</c:v>
                </c:pt>
                <c:pt idx="10130">
                  <c:v>43711</c:v>
                </c:pt>
                <c:pt idx="10131">
                  <c:v>43712</c:v>
                </c:pt>
                <c:pt idx="10132">
                  <c:v>43713</c:v>
                </c:pt>
                <c:pt idx="10133">
                  <c:v>43714</c:v>
                </c:pt>
                <c:pt idx="10134">
                  <c:v>43717</c:v>
                </c:pt>
                <c:pt idx="10135">
                  <c:v>43718</c:v>
                </c:pt>
                <c:pt idx="10136">
                  <c:v>43719</c:v>
                </c:pt>
                <c:pt idx="10137">
                  <c:v>43720</c:v>
                </c:pt>
                <c:pt idx="10138">
                  <c:v>43721</c:v>
                </c:pt>
                <c:pt idx="10139">
                  <c:v>43724</c:v>
                </c:pt>
                <c:pt idx="10140">
                  <c:v>43725</c:v>
                </c:pt>
                <c:pt idx="10141">
                  <c:v>43726</c:v>
                </c:pt>
                <c:pt idx="10142">
                  <c:v>43727</c:v>
                </c:pt>
                <c:pt idx="10143">
                  <c:v>43728</c:v>
                </c:pt>
                <c:pt idx="10144">
                  <c:v>43731</c:v>
                </c:pt>
                <c:pt idx="10145">
                  <c:v>43732</c:v>
                </c:pt>
                <c:pt idx="10146">
                  <c:v>43733</c:v>
                </c:pt>
                <c:pt idx="10147">
                  <c:v>43734</c:v>
                </c:pt>
                <c:pt idx="10148">
                  <c:v>43735</c:v>
                </c:pt>
                <c:pt idx="10149">
                  <c:v>43738</c:v>
                </c:pt>
                <c:pt idx="10150">
                  <c:v>43739</c:v>
                </c:pt>
                <c:pt idx="10151">
                  <c:v>43740</c:v>
                </c:pt>
                <c:pt idx="10152">
                  <c:v>43741</c:v>
                </c:pt>
                <c:pt idx="10153">
                  <c:v>43742</c:v>
                </c:pt>
                <c:pt idx="10154">
                  <c:v>43745</c:v>
                </c:pt>
                <c:pt idx="10155">
                  <c:v>43746</c:v>
                </c:pt>
                <c:pt idx="10156">
                  <c:v>43747</c:v>
                </c:pt>
                <c:pt idx="10157">
                  <c:v>43748</c:v>
                </c:pt>
                <c:pt idx="10158">
                  <c:v>43749</c:v>
                </c:pt>
                <c:pt idx="10159">
                  <c:v>43752</c:v>
                </c:pt>
                <c:pt idx="10160">
                  <c:v>43753</c:v>
                </c:pt>
                <c:pt idx="10161">
                  <c:v>43754</c:v>
                </c:pt>
                <c:pt idx="10162">
                  <c:v>43755</c:v>
                </c:pt>
                <c:pt idx="10163">
                  <c:v>43756</c:v>
                </c:pt>
                <c:pt idx="10164">
                  <c:v>43759</c:v>
                </c:pt>
                <c:pt idx="10165">
                  <c:v>43760</c:v>
                </c:pt>
                <c:pt idx="10166">
                  <c:v>43761</c:v>
                </c:pt>
                <c:pt idx="10167">
                  <c:v>43762</c:v>
                </c:pt>
                <c:pt idx="10168">
                  <c:v>43763</c:v>
                </c:pt>
                <c:pt idx="10169">
                  <c:v>43766</c:v>
                </c:pt>
                <c:pt idx="10170">
                  <c:v>43767</c:v>
                </c:pt>
                <c:pt idx="10171">
                  <c:v>43768</c:v>
                </c:pt>
                <c:pt idx="10172">
                  <c:v>43769</c:v>
                </c:pt>
                <c:pt idx="10173">
                  <c:v>43770</c:v>
                </c:pt>
                <c:pt idx="10174">
                  <c:v>43773</c:v>
                </c:pt>
                <c:pt idx="10175">
                  <c:v>43774</c:v>
                </c:pt>
                <c:pt idx="10176">
                  <c:v>43775</c:v>
                </c:pt>
                <c:pt idx="10177">
                  <c:v>43776</c:v>
                </c:pt>
                <c:pt idx="10178">
                  <c:v>43777</c:v>
                </c:pt>
                <c:pt idx="10179">
                  <c:v>43780</c:v>
                </c:pt>
                <c:pt idx="10180">
                  <c:v>43781</c:v>
                </c:pt>
                <c:pt idx="10181">
                  <c:v>43782</c:v>
                </c:pt>
                <c:pt idx="10182">
                  <c:v>43783</c:v>
                </c:pt>
                <c:pt idx="10183">
                  <c:v>43784</c:v>
                </c:pt>
                <c:pt idx="10184">
                  <c:v>43787</c:v>
                </c:pt>
                <c:pt idx="10185">
                  <c:v>43788</c:v>
                </c:pt>
                <c:pt idx="10186">
                  <c:v>43789</c:v>
                </c:pt>
                <c:pt idx="10187">
                  <c:v>43790</c:v>
                </c:pt>
                <c:pt idx="10188">
                  <c:v>43791</c:v>
                </c:pt>
                <c:pt idx="10189">
                  <c:v>43794</c:v>
                </c:pt>
                <c:pt idx="10190">
                  <c:v>43795</c:v>
                </c:pt>
                <c:pt idx="10191">
                  <c:v>43796</c:v>
                </c:pt>
                <c:pt idx="10192">
                  <c:v>43798</c:v>
                </c:pt>
                <c:pt idx="10193">
                  <c:v>43801</c:v>
                </c:pt>
                <c:pt idx="10194">
                  <c:v>43802</c:v>
                </c:pt>
                <c:pt idx="10195">
                  <c:v>43803</c:v>
                </c:pt>
                <c:pt idx="10196">
                  <c:v>43804</c:v>
                </c:pt>
                <c:pt idx="10197">
                  <c:v>43805</c:v>
                </c:pt>
                <c:pt idx="10198">
                  <c:v>43808</c:v>
                </c:pt>
                <c:pt idx="10199">
                  <c:v>43809</c:v>
                </c:pt>
                <c:pt idx="10200">
                  <c:v>43810</c:v>
                </c:pt>
                <c:pt idx="10201">
                  <c:v>43811</c:v>
                </c:pt>
                <c:pt idx="10202">
                  <c:v>43812</c:v>
                </c:pt>
                <c:pt idx="10203">
                  <c:v>43815</c:v>
                </c:pt>
                <c:pt idx="10204">
                  <c:v>43816</c:v>
                </c:pt>
                <c:pt idx="10205">
                  <c:v>43817</c:v>
                </c:pt>
                <c:pt idx="10206">
                  <c:v>43818</c:v>
                </c:pt>
                <c:pt idx="10207">
                  <c:v>43819</c:v>
                </c:pt>
                <c:pt idx="10208">
                  <c:v>43822</c:v>
                </c:pt>
                <c:pt idx="10209">
                  <c:v>43823</c:v>
                </c:pt>
                <c:pt idx="10210">
                  <c:v>43825</c:v>
                </c:pt>
                <c:pt idx="10211">
                  <c:v>43826</c:v>
                </c:pt>
                <c:pt idx="10212">
                  <c:v>43829</c:v>
                </c:pt>
                <c:pt idx="10213">
                  <c:v>43830</c:v>
                </c:pt>
                <c:pt idx="10214">
                  <c:v>43832</c:v>
                </c:pt>
                <c:pt idx="10215">
                  <c:v>43833</c:v>
                </c:pt>
                <c:pt idx="10216">
                  <c:v>43836</c:v>
                </c:pt>
                <c:pt idx="10217">
                  <c:v>43837</c:v>
                </c:pt>
                <c:pt idx="10218">
                  <c:v>43838</c:v>
                </c:pt>
                <c:pt idx="10219">
                  <c:v>43839</c:v>
                </c:pt>
                <c:pt idx="10220">
                  <c:v>43840</c:v>
                </c:pt>
                <c:pt idx="10221">
                  <c:v>43843</c:v>
                </c:pt>
                <c:pt idx="10222">
                  <c:v>43844</c:v>
                </c:pt>
                <c:pt idx="10223">
                  <c:v>43845</c:v>
                </c:pt>
                <c:pt idx="10224">
                  <c:v>43846</c:v>
                </c:pt>
                <c:pt idx="10225">
                  <c:v>43847</c:v>
                </c:pt>
                <c:pt idx="10226">
                  <c:v>43851</c:v>
                </c:pt>
                <c:pt idx="10227">
                  <c:v>43852</c:v>
                </c:pt>
                <c:pt idx="10228">
                  <c:v>43853</c:v>
                </c:pt>
                <c:pt idx="10229">
                  <c:v>43854</c:v>
                </c:pt>
                <c:pt idx="10230">
                  <c:v>43857</c:v>
                </c:pt>
                <c:pt idx="10231">
                  <c:v>43858</c:v>
                </c:pt>
                <c:pt idx="10232">
                  <c:v>43859</c:v>
                </c:pt>
                <c:pt idx="10233">
                  <c:v>43860</c:v>
                </c:pt>
                <c:pt idx="10234">
                  <c:v>43861</c:v>
                </c:pt>
                <c:pt idx="10235">
                  <c:v>43864</c:v>
                </c:pt>
                <c:pt idx="10236">
                  <c:v>43865</c:v>
                </c:pt>
                <c:pt idx="10237">
                  <c:v>43866</c:v>
                </c:pt>
                <c:pt idx="10238">
                  <c:v>43867</c:v>
                </c:pt>
                <c:pt idx="10239">
                  <c:v>43868</c:v>
                </c:pt>
                <c:pt idx="10240">
                  <c:v>43871</c:v>
                </c:pt>
                <c:pt idx="10241">
                  <c:v>43872</c:v>
                </c:pt>
                <c:pt idx="10242">
                  <c:v>43873</c:v>
                </c:pt>
                <c:pt idx="10243">
                  <c:v>43874</c:v>
                </c:pt>
                <c:pt idx="10244">
                  <c:v>43875</c:v>
                </c:pt>
                <c:pt idx="10245">
                  <c:v>43879</c:v>
                </c:pt>
                <c:pt idx="10246">
                  <c:v>43880</c:v>
                </c:pt>
                <c:pt idx="10247">
                  <c:v>43881</c:v>
                </c:pt>
                <c:pt idx="10248">
                  <c:v>43882</c:v>
                </c:pt>
                <c:pt idx="10249">
                  <c:v>43885</c:v>
                </c:pt>
                <c:pt idx="10250">
                  <c:v>43886</c:v>
                </c:pt>
                <c:pt idx="10251">
                  <c:v>43887</c:v>
                </c:pt>
                <c:pt idx="10252">
                  <c:v>43888</c:v>
                </c:pt>
                <c:pt idx="10253">
                  <c:v>43889</c:v>
                </c:pt>
                <c:pt idx="10254">
                  <c:v>43892</c:v>
                </c:pt>
                <c:pt idx="10255">
                  <c:v>43893</c:v>
                </c:pt>
                <c:pt idx="10256">
                  <c:v>43894</c:v>
                </c:pt>
                <c:pt idx="10257">
                  <c:v>43895</c:v>
                </c:pt>
                <c:pt idx="10258">
                  <c:v>43896</c:v>
                </c:pt>
                <c:pt idx="10259">
                  <c:v>43899</c:v>
                </c:pt>
                <c:pt idx="10260">
                  <c:v>43900</c:v>
                </c:pt>
                <c:pt idx="10261">
                  <c:v>43901</c:v>
                </c:pt>
                <c:pt idx="10262">
                  <c:v>43902</c:v>
                </c:pt>
                <c:pt idx="10263">
                  <c:v>43903</c:v>
                </c:pt>
                <c:pt idx="10264">
                  <c:v>43906</c:v>
                </c:pt>
                <c:pt idx="10265">
                  <c:v>43907</c:v>
                </c:pt>
                <c:pt idx="10266">
                  <c:v>43908</c:v>
                </c:pt>
                <c:pt idx="10267">
                  <c:v>43909</c:v>
                </c:pt>
                <c:pt idx="10268">
                  <c:v>43910</c:v>
                </c:pt>
                <c:pt idx="10269">
                  <c:v>43913</c:v>
                </c:pt>
                <c:pt idx="10270">
                  <c:v>43914</c:v>
                </c:pt>
                <c:pt idx="10271">
                  <c:v>43915</c:v>
                </c:pt>
                <c:pt idx="10272">
                  <c:v>43916</c:v>
                </c:pt>
                <c:pt idx="10273">
                  <c:v>43917</c:v>
                </c:pt>
                <c:pt idx="10274">
                  <c:v>43920</c:v>
                </c:pt>
                <c:pt idx="10275">
                  <c:v>43921</c:v>
                </c:pt>
                <c:pt idx="10276">
                  <c:v>43922</c:v>
                </c:pt>
                <c:pt idx="10277">
                  <c:v>43923</c:v>
                </c:pt>
                <c:pt idx="10278">
                  <c:v>43924</c:v>
                </c:pt>
                <c:pt idx="10279">
                  <c:v>43927</c:v>
                </c:pt>
                <c:pt idx="10280">
                  <c:v>43928</c:v>
                </c:pt>
                <c:pt idx="10281">
                  <c:v>43929</c:v>
                </c:pt>
                <c:pt idx="10282">
                  <c:v>43930</c:v>
                </c:pt>
                <c:pt idx="10283">
                  <c:v>43934</c:v>
                </c:pt>
                <c:pt idx="10284">
                  <c:v>43935</c:v>
                </c:pt>
                <c:pt idx="10285">
                  <c:v>43936</c:v>
                </c:pt>
                <c:pt idx="10286">
                  <c:v>43937</c:v>
                </c:pt>
                <c:pt idx="10287">
                  <c:v>43938</c:v>
                </c:pt>
                <c:pt idx="10288">
                  <c:v>43941</c:v>
                </c:pt>
                <c:pt idx="10289">
                  <c:v>43942</c:v>
                </c:pt>
                <c:pt idx="10290">
                  <c:v>43943</c:v>
                </c:pt>
                <c:pt idx="10291">
                  <c:v>43944</c:v>
                </c:pt>
                <c:pt idx="10292">
                  <c:v>43945</c:v>
                </c:pt>
                <c:pt idx="10293">
                  <c:v>43948</c:v>
                </c:pt>
                <c:pt idx="10294">
                  <c:v>43949</c:v>
                </c:pt>
                <c:pt idx="10295">
                  <c:v>43950</c:v>
                </c:pt>
                <c:pt idx="10296">
                  <c:v>43951</c:v>
                </c:pt>
                <c:pt idx="10297">
                  <c:v>43952</c:v>
                </c:pt>
                <c:pt idx="10298">
                  <c:v>43955</c:v>
                </c:pt>
                <c:pt idx="10299">
                  <c:v>43956</c:v>
                </c:pt>
                <c:pt idx="10300">
                  <c:v>43957</c:v>
                </c:pt>
                <c:pt idx="10301">
                  <c:v>43958</c:v>
                </c:pt>
                <c:pt idx="10302">
                  <c:v>43959</c:v>
                </c:pt>
                <c:pt idx="10303">
                  <c:v>43962</c:v>
                </c:pt>
                <c:pt idx="10304">
                  <c:v>43963</c:v>
                </c:pt>
                <c:pt idx="10305">
                  <c:v>43964</c:v>
                </c:pt>
                <c:pt idx="10306">
                  <c:v>43965</c:v>
                </c:pt>
                <c:pt idx="10307">
                  <c:v>43966</c:v>
                </c:pt>
                <c:pt idx="10308">
                  <c:v>43969</c:v>
                </c:pt>
                <c:pt idx="10309">
                  <c:v>43970</c:v>
                </c:pt>
                <c:pt idx="10310">
                  <c:v>43971</c:v>
                </c:pt>
                <c:pt idx="10311">
                  <c:v>43972</c:v>
                </c:pt>
                <c:pt idx="10312">
                  <c:v>43973</c:v>
                </c:pt>
                <c:pt idx="10313">
                  <c:v>43977</c:v>
                </c:pt>
                <c:pt idx="10314">
                  <c:v>43978</c:v>
                </c:pt>
                <c:pt idx="10315">
                  <c:v>43979</c:v>
                </c:pt>
                <c:pt idx="10316">
                  <c:v>43980</c:v>
                </c:pt>
                <c:pt idx="10317">
                  <c:v>43983</c:v>
                </c:pt>
                <c:pt idx="10318">
                  <c:v>43984</c:v>
                </c:pt>
                <c:pt idx="10319">
                  <c:v>43985</c:v>
                </c:pt>
                <c:pt idx="10320">
                  <c:v>43986</c:v>
                </c:pt>
                <c:pt idx="10321">
                  <c:v>43987</c:v>
                </c:pt>
                <c:pt idx="10322">
                  <c:v>43990</c:v>
                </c:pt>
                <c:pt idx="10323">
                  <c:v>43991</c:v>
                </c:pt>
                <c:pt idx="10324">
                  <c:v>43992</c:v>
                </c:pt>
                <c:pt idx="10325">
                  <c:v>43993</c:v>
                </c:pt>
                <c:pt idx="10326">
                  <c:v>43994</c:v>
                </c:pt>
                <c:pt idx="10327">
                  <c:v>43997</c:v>
                </c:pt>
                <c:pt idx="10328">
                  <c:v>43998</c:v>
                </c:pt>
                <c:pt idx="10329">
                  <c:v>43999</c:v>
                </c:pt>
                <c:pt idx="10330">
                  <c:v>44000</c:v>
                </c:pt>
                <c:pt idx="10331">
                  <c:v>44001</c:v>
                </c:pt>
                <c:pt idx="10332">
                  <c:v>44004</c:v>
                </c:pt>
                <c:pt idx="10333">
                  <c:v>44005</c:v>
                </c:pt>
                <c:pt idx="10334">
                  <c:v>44006</c:v>
                </c:pt>
                <c:pt idx="10335">
                  <c:v>44007</c:v>
                </c:pt>
                <c:pt idx="10336">
                  <c:v>44008</c:v>
                </c:pt>
                <c:pt idx="10337">
                  <c:v>44011</c:v>
                </c:pt>
                <c:pt idx="10338">
                  <c:v>44012</c:v>
                </c:pt>
                <c:pt idx="10339">
                  <c:v>44013</c:v>
                </c:pt>
                <c:pt idx="10340">
                  <c:v>44014</c:v>
                </c:pt>
                <c:pt idx="10341">
                  <c:v>44018</c:v>
                </c:pt>
                <c:pt idx="10342">
                  <c:v>44019</c:v>
                </c:pt>
                <c:pt idx="10343">
                  <c:v>44020</c:v>
                </c:pt>
                <c:pt idx="10344">
                  <c:v>44021</c:v>
                </c:pt>
                <c:pt idx="10345">
                  <c:v>44022</c:v>
                </c:pt>
                <c:pt idx="10346">
                  <c:v>44025</c:v>
                </c:pt>
                <c:pt idx="10347">
                  <c:v>44026</c:v>
                </c:pt>
                <c:pt idx="10348">
                  <c:v>44027</c:v>
                </c:pt>
                <c:pt idx="10349">
                  <c:v>44028</c:v>
                </c:pt>
                <c:pt idx="10350">
                  <c:v>44029</c:v>
                </c:pt>
                <c:pt idx="10351">
                  <c:v>44032</c:v>
                </c:pt>
                <c:pt idx="10352">
                  <c:v>44033</c:v>
                </c:pt>
                <c:pt idx="10353">
                  <c:v>44034</c:v>
                </c:pt>
                <c:pt idx="10354">
                  <c:v>44035</c:v>
                </c:pt>
                <c:pt idx="10355">
                  <c:v>44036</c:v>
                </c:pt>
                <c:pt idx="10356">
                  <c:v>44039</c:v>
                </c:pt>
                <c:pt idx="10357">
                  <c:v>44040</c:v>
                </c:pt>
                <c:pt idx="10358">
                  <c:v>44041</c:v>
                </c:pt>
                <c:pt idx="10359">
                  <c:v>44042</c:v>
                </c:pt>
                <c:pt idx="10360">
                  <c:v>44043</c:v>
                </c:pt>
                <c:pt idx="10361">
                  <c:v>44046</c:v>
                </c:pt>
                <c:pt idx="10362">
                  <c:v>44047</c:v>
                </c:pt>
                <c:pt idx="10363">
                  <c:v>44048</c:v>
                </c:pt>
                <c:pt idx="10364">
                  <c:v>44049</c:v>
                </c:pt>
                <c:pt idx="10365">
                  <c:v>44050</c:v>
                </c:pt>
                <c:pt idx="10366">
                  <c:v>44053</c:v>
                </c:pt>
                <c:pt idx="10367">
                  <c:v>44054</c:v>
                </c:pt>
                <c:pt idx="10368">
                  <c:v>44055</c:v>
                </c:pt>
                <c:pt idx="10369">
                  <c:v>44056</c:v>
                </c:pt>
                <c:pt idx="10370">
                  <c:v>44057</c:v>
                </c:pt>
                <c:pt idx="10371">
                  <c:v>44060</c:v>
                </c:pt>
                <c:pt idx="10372">
                  <c:v>44061</c:v>
                </c:pt>
                <c:pt idx="10373">
                  <c:v>44062</c:v>
                </c:pt>
                <c:pt idx="10374">
                  <c:v>44063</c:v>
                </c:pt>
                <c:pt idx="10375">
                  <c:v>44064</c:v>
                </c:pt>
                <c:pt idx="10376">
                  <c:v>44067</c:v>
                </c:pt>
                <c:pt idx="10377">
                  <c:v>44068</c:v>
                </c:pt>
                <c:pt idx="10378">
                  <c:v>44069</c:v>
                </c:pt>
                <c:pt idx="10379">
                  <c:v>44070</c:v>
                </c:pt>
                <c:pt idx="10380">
                  <c:v>44071</c:v>
                </c:pt>
                <c:pt idx="10381">
                  <c:v>44074</c:v>
                </c:pt>
                <c:pt idx="10382">
                  <c:v>44075</c:v>
                </c:pt>
                <c:pt idx="10383">
                  <c:v>44076</c:v>
                </c:pt>
                <c:pt idx="10384">
                  <c:v>44077</c:v>
                </c:pt>
                <c:pt idx="10385">
                  <c:v>44078</c:v>
                </c:pt>
                <c:pt idx="10386">
                  <c:v>44082</c:v>
                </c:pt>
                <c:pt idx="10387">
                  <c:v>44083</c:v>
                </c:pt>
                <c:pt idx="10388">
                  <c:v>44084</c:v>
                </c:pt>
                <c:pt idx="10389">
                  <c:v>44085</c:v>
                </c:pt>
                <c:pt idx="10390">
                  <c:v>44088</c:v>
                </c:pt>
                <c:pt idx="10391">
                  <c:v>44089</c:v>
                </c:pt>
                <c:pt idx="10392">
                  <c:v>44090</c:v>
                </c:pt>
                <c:pt idx="10393">
                  <c:v>44091</c:v>
                </c:pt>
                <c:pt idx="10394">
                  <c:v>44092</c:v>
                </c:pt>
                <c:pt idx="10395">
                  <c:v>44095</c:v>
                </c:pt>
                <c:pt idx="10396">
                  <c:v>44096</c:v>
                </c:pt>
                <c:pt idx="10397">
                  <c:v>44097</c:v>
                </c:pt>
                <c:pt idx="10398">
                  <c:v>44098</c:v>
                </c:pt>
                <c:pt idx="10399">
                  <c:v>44099</c:v>
                </c:pt>
                <c:pt idx="10400">
                  <c:v>44102</c:v>
                </c:pt>
                <c:pt idx="10401">
                  <c:v>44103</c:v>
                </c:pt>
                <c:pt idx="10402">
                  <c:v>44104</c:v>
                </c:pt>
                <c:pt idx="10403">
                  <c:v>44105</c:v>
                </c:pt>
                <c:pt idx="10404">
                  <c:v>44106</c:v>
                </c:pt>
                <c:pt idx="10405">
                  <c:v>44109</c:v>
                </c:pt>
                <c:pt idx="10406">
                  <c:v>44110</c:v>
                </c:pt>
                <c:pt idx="10407">
                  <c:v>44111</c:v>
                </c:pt>
                <c:pt idx="10408">
                  <c:v>44112</c:v>
                </c:pt>
                <c:pt idx="10409">
                  <c:v>44113</c:v>
                </c:pt>
                <c:pt idx="10410">
                  <c:v>44116</c:v>
                </c:pt>
                <c:pt idx="10411">
                  <c:v>44117</c:v>
                </c:pt>
                <c:pt idx="10412">
                  <c:v>44118</c:v>
                </c:pt>
                <c:pt idx="10413">
                  <c:v>44119</c:v>
                </c:pt>
                <c:pt idx="10414">
                  <c:v>44120</c:v>
                </c:pt>
                <c:pt idx="10415">
                  <c:v>44123</c:v>
                </c:pt>
                <c:pt idx="10416">
                  <c:v>44124</c:v>
                </c:pt>
                <c:pt idx="10417">
                  <c:v>44125</c:v>
                </c:pt>
                <c:pt idx="10418">
                  <c:v>44126</c:v>
                </c:pt>
                <c:pt idx="10419">
                  <c:v>44127</c:v>
                </c:pt>
                <c:pt idx="10420">
                  <c:v>44130</c:v>
                </c:pt>
                <c:pt idx="10421">
                  <c:v>44131</c:v>
                </c:pt>
                <c:pt idx="10422">
                  <c:v>44132</c:v>
                </c:pt>
                <c:pt idx="10423">
                  <c:v>44133</c:v>
                </c:pt>
                <c:pt idx="10424">
                  <c:v>44134</c:v>
                </c:pt>
                <c:pt idx="10425">
                  <c:v>44137</c:v>
                </c:pt>
                <c:pt idx="10426">
                  <c:v>44138</c:v>
                </c:pt>
                <c:pt idx="10427">
                  <c:v>44139</c:v>
                </c:pt>
                <c:pt idx="10428">
                  <c:v>44140</c:v>
                </c:pt>
                <c:pt idx="10429">
                  <c:v>44141</c:v>
                </c:pt>
                <c:pt idx="10430">
                  <c:v>44144</c:v>
                </c:pt>
                <c:pt idx="10431">
                  <c:v>44145</c:v>
                </c:pt>
                <c:pt idx="10432">
                  <c:v>44146</c:v>
                </c:pt>
                <c:pt idx="10433">
                  <c:v>44147</c:v>
                </c:pt>
                <c:pt idx="10434">
                  <c:v>44148</c:v>
                </c:pt>
                <c:pt idx="10435">
                  <c:v>44151</c:v>
                </c:pt>
                <c:pt idx="10436">
                  <c:v>44152</c:v>
                </c:pt>
                <c:pt idx="10437">
                  <c:v>44153</c:v>
                </c:pt>
                <c:pt idx="10438">
                  <c:v>44154</c:v>
                </c:pt>
                <c:pt idx="10439">
                  <c:v>44155</c:v>
                </c:pt>
                <c:pt idx="10440">
                  <c:v>44158</c:v>
                </c:pt>
                <c:pt idx="10441">
                  <c:v>44159</c:v>
                </c:pt>
                <c:pt idx="10442">
                  <c:v>44160</c:v>
                </c:pt>
                <c:pt idx="10443">
                  <c:v>44162</c:v>
                </c:pt>
                <c:pt idx="10444">
                  <c:v>44165</c:v>
                </c:pt>
                <c:pt idx="10445">
                  <c:v>44166</c:v>
                </c:pt>
                <c:pt idx="10446">
                  <c:v>44167</c:v>
                </c:pt>
                <c:pt idx="10447">
                  <c:v>44168</c:v>
                </c:pt>
                <c:pt idx="10448">
                  <c:v>44169</c:v>
                </c:pt>
                <c:pt idx="10449">
                  <c:v>44172</c:v>
                </c:pt>
                <c:pt idx="10450">
                  <c:v>44173</c:v>
                </c:pt>
                <c:pt idx="10451">
                  <c:v>44174</c:v>
                </c:pt>
                <c:pt idx="10452">
                  <c:v>44175</c:v>
                </c:pt>
                <c:pt idx="10453">
                  <c:v>44176</c:v>
                </c:pt>
                <c:pt idx="10454">
                  <c:v>44179</c:v>
                </c:pt>
                <c:pt idx="10455">
                  <c:v>44180</c:v>
                </c:pt>
                <c:pt idx="10456">
                  <c:v>44181</c:v>
                </c:pt>
                <c:pt idx="10457">
                  <c:v>44182</c:v>
                </c:pt>
                <c:pt idx="10458">
                  <c:v>44183</c:v>
                </c:pt>
                <c:pt idx="10459">
                  <c:v>44186</c:v>
                </c:pt>
                <c:pt idx="10460">
                  <c:v>44187</c:v>
                </c:pt>
                <c:pt idx="10461">
                  <c:v>44188</c:v>
                </c:pt>
                <c:pt idx="10462">
                  <c:v>44189</c:v>
                </c:pt>
                <c:pt idx="10463">
                  <c:v>44193</c:v>
                </c:pt>
                <c:pt idx="10464">
                  <c:v>44194</c:v>
                </c:pt>
                <c:pt idx="10465">
                  <c:v>44195</c:v>
                </c:pt>
                <c:pt idx="10466">
                  <c:v>44196</c:v>
                </c:pt>
                <c:pt idx="10467">
                  <c:v>44200</c:v>
                </c:pt>
                <c:pt idx="10468">
                  <c:v>44201</c:v>
                </c:pt>
                <c:pt idx="10469">
                  <c:v>44202</c:v>
                </c:pt>
                <c:pt idx="10470">
                  <c:v>44203</c:v>
                </c:pt>
                <c:pt idx="10471">
                  <c:v>44204</c:v>
                </c:pt>
                <c:pt idx="10472">
                  <c:v>44207</c:v>
                </c:pt>
                <c:pt idx="10473">
                  <c:v>44208</c:v>
                </c:pt>
                <c:pt idx="10474">
                  <c:v>44209</c:v>
                </c:pt>
                <c:pt idx="10475">
                  <c:v>44210</c:v>
                </c:pt>
                <c:pt idx="10476">
                  <c:v>44211</c:v>
                </c:pt>
                <c:pt idx="10477">
                  <c:v>44215</c:v>
                </c:pt>
                <c:pt idx="10478">
                  <c:v>44216</c:v>
                </c:pt>
                <c:pt idx="10479">
                  <c:v>44217</c:v>
                </c:pt>
                <c:pt idx="10480">
                  <c:v>44218</c:v>
                </c:pt>
                <c:pt idx="10481">
                  <c:v>44221</c:v>
                </c:pt>
                <c:pt idx="10482">
                  <c:v>44222</c:v>
                </c:pt>
                <c:pt idx="10483">
                  <c:v>44223</c:v>
                </c:pt>
                <c:pt idx="10484">
                  <c:v>44224</c:v>
                </c:pt>
                <c:pt idx="10485">
                  <c:v>44225</c:v>
                </c:pt>
                <c:pt idx="10486">
                  <c:v>44228</c:v>
                </c:pt>
                <c:pt idx="10487">
                  <c:v>44229</c:v>
                </c:pt>
                <c:pt idx="10488">
                  <c:v>44230</c:v>
                </c:pt>
                <c:pt idx="10489">
                  <c:v>44231</c:v>
                </c:pt>
                <c:pt idx="10490">
                  <c:v>44232</c:v>
                </c:pt>
                <c:pt idx="10491">
                  <c:v>44235</c:v>
                </c:pt>
                <c:pt idx="10492">
                  <c:v>44236</c:v>
                </c:pt>
                <c:pt idx="10493">
                  <c:v>44237</c:v>
                </c:pt>
                <c:pt idx="10494">
                  <c:v>44238</c:v>
                </c:pt>
                <c:pt idx="10495">
                  <c:v>44239</c:v>
                </c:pt>
                <c:pt idx="10496">
                  <c:v>44243</c:v>
                </c:pt>
                <c:pt idx="10497">
                  <c:v>44244</c:v>
                </c:pt>
                <c:pt idx="10498">
                  <c:v>44245</c:v>
                </c:pt>
                <c:pt idx="10499">
                  <c:v>44246</c:v>
                </c:pt>
                <c:pt idx="10500">
                  <c:v>44249</c:v>
                </c:pt>
                <c:pt idx="10501">
                  <c:v>44250</c:v>
                </c:pt>
                <c:pt idx="10502">
                  <c:v>44251</c:v>
                </c:pt>
                <c:pt idx="10503">
                  <c:v>44252</c:v>
                </c:pt>
                <c:pt idx="10504">
                  <c:v>44253</c:v>
                </c:pt>
                <c:pt idx="10505">
                  <c:v>44256</c:v>
                </c:pt>
                <c:pt idx="10506">
                  <c:v>44257</c:v>
                </c:pt>
                <c:pt idx="10507">
                  <c:v>44258</c:v>
                </c:pt>
                <c:pt idx="10508">
                  <c:v>44259</c:v>
                </c:pt>
                <c:pt idx="10509">
                  <c:v>44260</c:v>
                </c:pt>
                <c:pt idx="10510">
                  <c:v>44263</c:v>
                </c:pt>
                <c:pt idx="10511">
                  <c:v>44264</c:v>
                </c:pt>
                <c:pt idx="10512">
                  <c:v>44265</c:v>
                </c:pt>
                <c:pt idx="10513">
                  <c:v>44266</c:v>
                </c:pt>
                <c:pt idx="10514">
                  <c:v>44267</c:v>
                </c:pt>
                <c:pt idx="10515">
                  <c:v>44270</c:v>
                </c:pt>
                <c:pt idx="10516">
                  <c:v>44271</c:v>
                </c:pt>
                <c:pt idx="10517">
                  <c:v>44272</c:v>
                </c:pt>
                <c:pt idx="10518">
                  <c:v>44273</c:v>
                </c:pt>
                <c:pt idx="10519">
                  <c:v>44274</c:v>
                </c:pt>
                <c:pt idx="10520">
                  <c:v>44277</c:v>
                </c:pt>
                <c:pt idx="10521">
                  <c:v>44278</c:v>
                </c:pt>
                <c:pt idx="10522">
                  <c:v>44279</c:v>
                </c:pt>
                <c:pt idx="10523">
                  <c:v>44280</c:v>
                </c:pt>
                <c:pt idx="10524">
                  <c:v>44281</c:v>
                </c:pt>
                <c:pt idx="10525">
                  <c:v>44284</c:v>
                </c:pt>
                <c:pt idx="10526">
                  <c:v>44285</c:v>
                </c:pt>
                <c:pt idx="10527">
                  <c:v>44286</c:v>
                </c:pt>
                <c:pt idx="10528">
                  <c:v>44287</c:v>
                </c:pt>
                <c:pt idx="10529">
                  <c:v>44291</c:v>
                </c:pt>
                <c:pt idx="10530">
                  <c:v>44292</c:v>
                </c:pt>
                <c:pt idx="10531">
                  <c:v>44293</c:v>
                </c:pt>
                <c:pt idx="10532">
                  <c:v>44294</c:v>
                </c:pt>
                <c:pt idx="10533">
                  <c:v>44295</c:v>
                </c:pt>
                <c:pt idx="10534">
                  <c:v>44298</c:v>
                </c:pt>
                <c:pt idx="10535">
                  <c:v>44299</c:v>
                </c:pt>
                <c:pt idx="10536">
                  <c:v>44300</c:v>
                </c:pt>
                <c:pt idx="10537">
                  <c:v>44301</c:v>
                </c:pt>
                <c:pt idx="10538">
                  <c:v>44302</c:v>
                </c:pt>
                <c:pt idx="10539">
                  <c:v>44305</c:v>
                </c:pt>
                <c:pt idx="10540">
                  <c:v>44306</c:v>
                </c:pt>
                <c:pt idx="10541">
                  <c:v>44307</c:v>
                </c:pt>
                <c:pt idx="10542">
                  <c:v>44308</c:v>
                </c:pt>
                <c:pt idx="10543">
                  <c:v>44309</c:v>
                </c:pt>
                <c:pt idx="10544">
                  <c:v>44312</c:v>
                </c:pt>
                <c:pt idx="10545">
                  <c:v>44313</c:v>
                </c:pt>
                <c:pt idx="10546">
                  <c:v>44314</c:v>
                </c:pt>
                <c:pt idx="10547">
                  <c:v>44315</c:v>
                </c:pt>
                <c:pt idx="10548">
                  <c:v>44316</c:v>
                </c:pt>
                <c:pt idx="10549">
                  <c:v>44319</c:v>
                </c:pt>
                <c:pt idx="10550">
                  <c:v>44320</c:v>
                </c:pt>
                <c:pt idx="10551">
                  <c:v>44321</c:v>
                </c:pt>
                <c:pt idx="10552">
                  <c:v>44322</c:v>
                </c:pt>
                <c:pt idx="10553">
                  <c:v>44323</c:v>
                </c:pt>
                <c:pt idx="10554">
                  <c:v>44326</c:v>
                </c:pt>
                <c:pt idx="10555">
                  <c:v>44327</c:v>
                </c:pt>
                <c:pt idx="10556">
                  <c:v>44328</c:v>
                </c:pt>
                <c:pt idx="10557">
                  <c:v>44329</c:v>
                </c:pt>
                <c:pt idx="10558">
                  <c:v>44330</c:v>
                </c:pt>
                <c:pt idx="10559">
                  <c:v>44333</c:v>
                </c:pt>
                <c:pt idx="10560">
                  <c:v>44334</c:v>
                </c:pt>
                <c:pt idx="10561">
                  <c:v>44335</c:v>
                </c:pt>
                <c:pt idx="10562">
                  <c:v>44336</c:v>
                </c:pt>
                <c:pt idx="10563">
                  <c:v>44337</c:v>
                </c:pt>
                <c:pt idx="10564">
                  <c:v>44340</c:v>
                </c:pt>
                <c:pt idx="10565">
                  <c:v>44341</c:v>
                </c:pt>
                <c:pt idx="10566">
                  <c:v>44342</c:v>
                </c:pt>
                <c:pt idx="10567">
                  <c:v>44343</c:v>
                </c:pt>
                <c:pt idx="10568">
                  <c:v>44344</c:v>
                </c:pt>
                <c:pt idx="10569">
                  <c:v>44347</c:v>
                </c:pt>
                <c:pt idx="10570">
                  <c:v>44348</c:v>
                </c:pt>
                <c:pt idx="10571">
                  <c:v>44349</c:v>
                </c:pt>
                <c:pt idx="10572">
                  <c:v>44350</c:v>
                </c:pt>
                <c:pt idx="10573">
                  <c:v>44351</c:v>
                </c:pt>
                <c:pt idx="10574">
                  <c:v>44354</c:v>
                </c:pt>
                <c:pt idx="10575">
                  <c:v>44355</c:v>
                </c:pt>
                <c:pt idx="10576">
                  <c:v>44356</c:v>
                </c:pt>
                <c:pt idx="10577">
                  <c:v>44357</c:v>
                </c:pt>
                <c:pt idx="10578">
                  <c:v>44358</c:v>
                </c:pt>
                <c:pt idx="10579">
                  <c:v>44361</c:v>
                </c:pt>
                <c:pt idx="10580">
                  <c:v>44362</c:v>
                </c:pt>
                <c:pt idx="10581">
                  <c:v>44363</c:v>
                </c:pt>
                <c:pt idx="10582">
                  <c:v>44364</c:v>
                </c:pt>
                <c:pt idx="10583">
                  <c:v>44365</c:v>
                </c:pt>
                <c:pt idx="10584">
                  <c:v>44368</c:v>
                </c:pt>
                <c:pt idx="10585">
                  <c:v>44369</c:v>
                </c:pt>
                <c:pt idx="10586">
                  <c:v>44370</c:v>
                </c:pt>
                <c:pt idx="10587">
                  <c:v>44371</c:v>
                </c:pt>
                <c:pt idx="10588">
                  <c:v>44372</c:v>
                </c:pt>
                <c:pt idx="10589">
                  <c:v>44375</c:v>
                </c:pt>
                <c:pt idx="10590">
                  <c:v>44376</c:v>
                </c:pt>
                <c:pt idx="10591">
                  <c:v>44377</c:v>
                </c:pt>
                <c:pt idx="10592">
                  <c:v>44378</c:v>
                </c:pt>
                <c:pt idx="10593">
                  <c:v>44379</c:v>
                </c:pt>
                <c:pt idx="10594">
                  <c:v>44383</c:v>
                </c:pt>
                <c:pt idx="10595">
                  <c:v>44384</c:v>
                </c:pt>
                <c:pt idx="10596">
                  <c:v>44385</c:v>
                </c:pt>
                <c:pt idx="10597">
                  <c:v>44386</c:v>
                </c:pt>
                <c:pt idx="10598">
                  <c:v>44389</c:v>
                </c:pt>
                <c:pt idx="10599">
                  <c:v>44390</c:v>
                </c:pt>
                <c:pt idx="10600">
                  <c:v>44391</c:v>
                </c:pt>
                <c:pt idx="10601">
                  <c:v>44392</c:v>
                </c:pt>
                <c:pt idx="10602">
                  <c:v>44393</c:v>
                </c:pt>
                <c:pt idx="10603">
                  <c:v>44396</c:v>
                </c:pt>
                <c:pt idx="10604">
                  <c:v>44397</c:v>
                </c:pt>
                <c:pt idx="10605">
                  <c:v>44398</c:v>
                </c:pt>
                <c:pt idx="10606">
                  <c:v>44399</c:v>
                </c:pt>
                <c:pt idx="10607">
                  <c:v>44400</c:v>
                </c:pt>
                <c:pt idx="10608">
                  <c:v>44403</c:v>
                </c:pt>
                <c:pt idx="10609">
                  <c:v>44404</c:v>
                </c:pt>
                <c:pt idx="10610">
                  <c:v>44405</c:v>
                </c:pt>
                <c:pt idx="10611">
                  <c:v>44406</c:v>
                </c:pt>
                <c:pt idx="10612">
                  <c:v>44407</c:v>
                </c:pt>
                <c:pt idx="10613">
                  <c:v>44410</c:v>
                </c:pt>
                <c:pt idx="10614">
                  <c:v>44411</c:v>
                </c:pt>
                <c:pt idx="10615">
                  <c:v>44412</c:v>
                </c:pt>
                <c:pt idx="10616">
                  <c:v>44413</c:v>
                </c:pt>
                <c:pt idx="10617">
                  <c:v>44414</c:v>
                </c:pt>
                <c:pt idx="10618">
                  <c:v>44417</c:v>
                </c:pt>
                <c:pt idx="10619">
                  <c:v>44418</c:v>
                </c:pt>
                <c:pt idx="10620">
                  <c:v>44419</c:v>
                </c:pt>
                <c:pt idx="10621">
                  <c:v>44420</c:v>
                </c:pt>
                <c:pt idx="10622">
                  <c:v>44421</c:v>
                </c:pt>
                <c:pt idx="10623">
                  <c:v>44424</c:v>
                </c:pt>
                <c:pt idx="10624">
                  <c:v>44425</c:v>
                </c:pt>
                <c:pt idx="10625">
                  <c:v>44426</c:v>
                </c:pt>
                <c:pt idx="10626">
                  <c:v>44427</c:v>
                </c:pt>
                <c:pt idx="10627">
                  <c:v>44428</c:v>
                </c:pt>
                <c:pt idx="10628">
                  <c:v>44431</c:v>
                </c:pt>
                <c:pt idx="10629">
                  <c:v>44432</c:v>
                </c:pt>
                <c:pt idx="10630">
                  <c:v>44433</c:v>
                </c:pt>
                <c:pt idx="10631">
                  <c:v>44434</c:v>
                </c:pt>
                <c:pt idx="10632">
                  <c:v>44435</c:v>
                </c:pt>
                <c:pt idx="10633">
                  <c:v>44438</c:v>
                </c:pt>
                <c:pt idx="10634">
                  <c:v>44439</c:v>
                </c:pt>
                <c:pt idx="10635">
                  <c:v>44440</c:v>
                </c:pt>
                <c:pt idx="10636">
                  <c:v>44441</c:v>
                </c:pt>
                <c:pt idx="10637">
                  <c:v>44442</c:v>
                </c:pt>
                <c:pt idx="10638">
                  <c:v>44446</c:v>
                </c:pt>
                <c:pt idx="10639">
                  <c:v>44447</c:v>
                </c:pt>
                <c:pt idx="10640">
                  <c:v>44448</c:v>
                </c:pt>
                <c:pt idx="10641">
                  <c:v>44449</c:v>
                </c:pt>
                <c:pt idx="10642">
                  <c:v>44452</c:v>
                </c:pt>
                <c:pt idx="10643">
                  <c:v>44453</c:v>
                </c:pt>
                <c:pt idx="10644">
                  <c:v>44454</c:v>
                </c:pt>
                <c:pt idx="10645">
                  <c:v>44455</c:v>
                </c:pt>
                <c:pt idx="10646">
                  <c:v>44456</c:v>
                </c:pt>
                <c:pt idx="10647">
                  <c:v>44459</c:v>
                </c:pt>
                <c:pt idx="10648">
                  <c:v>44460</c:v>
                </c:pt>
                <c:pt idx="10649">
                  <c:v>44461</c:v>
                </c:pt>
                <c:pt idx="10650">
                  <c:v>44462</c:v>
                </c:pt>
                <c:pt idx="10651">
                  <c:v>44463</c:v>
                </c:pt>
                <c:pt idx="10652">
                  <c:v>44466</c:v>
                </c:pt>
                <c:pt idx="10653">
                  <c:v>44467</c:v>
                </c:pt>
                <c:pt idx="10654">
                  <c:v>44468</c:v>
                </c:pt>
                <c:pt idx="10655">
                  <c:v>44469</c:v>
                </c:pt>
                <c:pt idx="10656">
                  <c:v>44470</c:v>
                </c:pt>
                <c:pt idx="10657">
                  <c:v>44473</c:v>
                </c:pt>
                <c:pt idx="10658">
                  <c:v>44474</c:v>
                </c:pt>
                <c:pt idx="10659">
                  <c:v>44475</c:v>
                </c:pt>
                <c:pt idx="10660">
                  <c:v>44476</c:v>
                </c:pt>
                <c:pt idx="10661">
                  <c:v>44477</c:v>
                </c:pt>
                <c:pt idx="10662">
                  <c:v>44480</c:v>
                </c:pt>
                <c:pt idx="10663">
                  <c:v>44481</c:v>
                </c:pt>
                <c:pt idx="10664">
                  <c:v>44482</c:v>
                </c:pt>
                <c:pt idx="10665">
                  <c:v>44483</c:v>
                </c:pt>
                <c:pt idx="10666">
                  <c:v>44484</c:v>
                </c:pt>
                <c:pt idx="10667">
                  <c:v>44487</c:v>
                </c:pt>
                <c:pt idx="10668">
                  <c:v>44488</c:v>
                </c:pt>
                <c:pt idx="10669">
                  <c:v>44489</c:v>
                </c:pt>
                <c:pt idx="10670">
                  <c:v>44490</c:v>
                </c:pt>
                <c:pt idx="10671">
                  <c:v>44491</c:v>
                </c:pt>
                <c:pt idx="10672">
                  <c:v>44494</c:v>
                </c:pt>
                <c:pt idx="10673">
                  <c:v>44495</c:v>
                </c:pt>
                <c:pt idx="10674">
                  <c:v>44496</c:v>
                </c:pt>
                <c:pt idx="10675">
                  <c:v>44497</c:v>
                </c:pt>
                <c:pt idx="10676">
                  <c:v>44498</c:v>
                </c:pt>
                <c:pt idx="10677">
                  <c:v>44501</c:v>
                </c:pt>
                <c:pt idx="10678">
                  <c:v>44502</c:v>
                </c:pt>
                <c:pt idx="10679">
                  <c:v>44503</c:v>
                </c:pt>
                <c:pt idx="10680">
                  <c:v>44504</c:v>
                </c:pt>
                <c:pt idx="10681">
                  <c:v>44505</c:v>
                </c:pt>
                <c:pt idx="10682">
                  <c:v>44508</c:v>
                </c:pt>
                <c:pt idx="10683">
                  <c:v>44509</c:v>
                </c:pt>
                <c:pt idx="10684">
                  <c:v>44510</c:v>
                </c:pt>
                <c:pt idx="10685">
                  <c:v>44511</c:v>
                </c:pt>
                <c:pt idx="10686">
                  <c:v>44512</c:v>
                </c:pt>
                <c:pt idx="10687">
                  <c:v>44515</c:v>
                </c:pt>
                <c:pt idx="10688">
                  <c:v>44516</c:v>
                </c:pt>
                <c:pt idx="10689">
                  <c:v>44517</c:v>
                </c:pt>
                <c:pt idx="10690">
                  <c:v>44518</c:v>
                </c:pt>
                <c:pt idx="10691">
                  <c:v>44519</c:v>
                </c:pt>
                <c:pt idx="10692">
                  <c:v>44522</c:v>
                </c:pt>
                <c:pt idx="10693">
                  <c:v>44523</c:v>
                </c:pt>
                <c:pt idx="10694">
                  <c:v>44524</c:v>
                </c:pt>
                <c:pt idx="10695">
                  <c:v>44526</c:v>
                </c:pt>
                <c:pt idx="10696">
                  <c:v>44529</c:v>
                </c:pt>
                <c:pt idx="10697">
                  <c:v>44530</c:v>
                </c:pt>
                <c:pt idx="10698">
                  <c:v>44531</c:v>
                </c:pt>
                <c:pt idx="10699">
                  <c:v>44532</c:v>
                </c:pt>
                <c:pt idx="10700">
                  <c:v>44533</c:v>
                </c:pt>
                <c:pt idx="10701">
                  <c:v>44536</c:v>
                </c:pt>
                <c:pt idx="10702">
                  <c:v>44537</c:v>
                </c:pt>
                <c:pt idx="10703">
                  <c:v>44538</c:v>
                </c:pt>
                <c:pt idx="10704">
                  <c:v>44539</c:v>
                </c:pt>
                <c:pt idx="10705">
                  <c:v>44540</c:v>
                </c:pt>
                <c:pt idx="10706">
                  <c:v>44543</c:v>
                </c:pt>
                <c:pt idx="10707">
                  <c:v>44544</c:v>
                </c:pt>
                <c:pt idx="10708">
                  <c:v>44545</c:v>
                </c:pt>
                <c:pt idx="10709">
                  <c:v>44546</c:v>
                </c:pt>
                <c:pt idx="10710">
                  <c:v>44547</c:v>
                </c:pt>
                <c:pt idx="10711">
                  <c:v>44550</c:v>
                </c:pt>
                <c:pt idx="10712">
                  <c:v>44551</c:v>
                </c:pt>
                <c:pt idx="10713">
                  <c:v>44552</c:v>
                </c:pt>
                <c:pt idx="10714">
                  <c:v>44553</c:v>
                </c:pt>
                <c:pt idx="10715">
                  <c:v>44557</c:v>
                </c:pt>
                <c:pt idx="10716">
                  <c:v>44558</c:v>
                </c:pt>
                <c:pt idx="10717">
                  <c:v>44559</c:v>
                </c:pt>
                <c:pt idx="10718">
                  <c:v>44560</c:v>
                </c:pt>
                <c:pt idx="10719">
                  <c:v>44561</c:v>
                </c:pt>
                <c:pt idx="10720">
                  <c:v>44564</c:v>
                </c:pt>
                <c:pt idx="10721">
                  <c:v>44565</c:v>
                </c:pt>
                <c:pt idx="10722">
                  <c:v>44566</c:v>
                </c:pt>
                <c:pt idx="10723">
                  <c:v>44567</c:v>
                </c:pt>
                <c:pt idx="10724">
                  <c:v>44568</c:v>
                </c:pt>
                <c:pt idx="10725">
                  <c:v>44571</c:v>
                </c:pt>
                <c:pt idx="10726">
                  <c:v>44572</c:v>
                </c:pt>
                <c:pt idx="10727">
                  <c:v>44573</c:v>
                </c:pt>
                <c:pt idx="10728">
                  <c:v>44574</c:v>
                </c:pt>
                <c:pt idx="10729">
                  <c:v>44575</c:v>
                </c:pt>
                <c:pt idx="10730">
                  <c:v>44579</c:v>
                </c:pt>
                <c:pt idx="10731">
                  <c:v>44580</c:v>
                </c:pt>
                <c:pt idx="10732">
                  <c:v>44581</c:v>
                </c:pt>
                <c:pt idx="10733">
                  <c:v>44582</c:v>
                </c:pt>
                <c:pt idx="10734">
                  <c:v>44585</c:v>
                </c:pt>
                <c:pt idx="10735">
                  <c:v>44586</c:v>
                </c:pt>
                <c:pt idx="10736">
                  <c:v>44587</c:v>
                </c:pt>
                <c:pt idx="10737">
                  <c:v>44588</c:v>
                </c:pt>
                <c:pt idx="10738">
                  <c:v>44589</c:v>
                </c:pt>
                <c:pt idx="10739">
                  <c:v>44592</c:v>
                </c:pt>
                <c:pt idx="10740">
                  <c:v>44593</c:v>
                </c:pt>
                <c:pt idx="10741">
                  <c:v>44594</c:v>
                </c:pt>
                <c:pt idx="10742">
                  <c:v>44595</c:v>
                </c:pt>
                <c:pt idx="10743">
                  <c:v>44596</c:v>
                </c:pt>
                <c:pt idx="10744">
                  <c:v>44599</c:v>
                </c:pt>
                <c:pt idx="10745">
                  <c:v>44600</c:v>
                </c:pt>
                <c:pt idx="10746">
                  <c:v>44601</c:v>
                </c:pt>
                <c:pt idx="10747">
                  <c:v>44602</c:v>
                </c:pt>
                <c:pt idx="10748">
                  <c:v>44603</c:v>
                </c:pt>
                <c:pt idx="10749">
                  <c:v>44606</c:v>
                </c:pt>
                <c:pt idx="10750">
                  <c:v>44607</c:v>
                </c:pt>
                <c:pt idx="10751">
                  <c:v>44608</c:v>
                </c:pt>
                <c:pt idx="10752">
                  <c:v>44609</c:v>
                </c:pt>
                <c:pt idx="10753">
                  <c:v>44610</c:v>
                </c:pt>
                <c:pt idx="10754">
                  <c:v>44614</c:v>
                </c:pt>
                <c:pt idx="10755">
                  <c:v>44615</c:v>
                </c:pt>
                <c:pt idx="10756">
                  <c:v>44616</c:v>
                </c:pt>
                <c:pt idx="10757">
                  <c:v>44617</c:v>
                </c:pt>
                <c:pt idx="10758">
                  <c:v>44620</c:v>
                </c:pt>
                <c:pt idx="10759">
                  <c:v>44621</c:v>
                </c:pt>
                <c:pt idx="10760">
                  <c:v>44622</c:v>
                </c:pt>
                <c:pt idx="10761">
                  <c:v>44623</c:v>
                </c:pt>
                <c:pt idx="10762">
                  <c:v>44624</c:v>
                </c:pt>
                <c:pt idx="10763">
                  <c:v>44627</c:v>
                </c:pt>
                <c:pt idx="10764">
                  <c:v>44628</c:v>
                </c:pt>
                <c:pt idx="10765">
                  <c:v>44629</c:v>
                </c:pt>
                <c:pt idx="10766">
                  <c:v>44630</c:v>
                </c:pt>
                <c:pt idx="10767">
                  <c:v>44631</c:v>
                </c:pt>
                <c:pt idx="10768">
                  <c:v>44634</c:v>
                </c:pt>
                <c:pt idx="10769">
                  <c:v>44635</c:v>
                </c:pt>
                <c:pt idx="10770">
                  <c:v>44636</c:v>
                </c:pt>
                <c:pt idx="10771">
                  <c:v>44637</c:v>
                </c:pt>
                <c:pt idx="10772">
                  <c:v>44638</c:v>
                </c:pt>
                <c:pt idx="10773">
                  <c:v>44641</c:v>
                </c:pt>
                <c:pt idx="10774">
                  <c:v>44642</c:v>
                </c:pt>
                <c:pt idx="10775">
                  <c:v>44643</c:v>
                </c:pt>
                <c:pt idx="10776">
                  <c:v>44644</c:v>
                </c:pt>
                <c:pt idx="10777">
                  <c:v>44645</c:v>
                </c:pt>
                <c:pt idx="10778">
                  <c:v>44648</c:v>
                </c:pt>
                <c:pt idx="10779">
                  <c:v>44649</c:v>
                </c:pt>
                <c:pt idx="10780">
                  <c:v>44650</c:v>
                </c:pt>
                <c:pt idx="10781">
                  <c:v>44651</c:v>
                </c:pt>
                <c:pt idx="10782">
                  <c:v>44652</c:v>
                </c:pt>
                <c:pt idx="10783">
                  <c:v>44655</c:v>
                </c:pt>
                <c:pt idx="10784">
                  <c:v>44656</c:v>
                </c:pt>
                <c:pt idx="10785">
                  <c:v>44657</c:v>
                </c:pt>
                <c:pt idx="10786">
                  <c:v>44658</c:v>
                </c:pt>
                <c:pt idx="10787">
                  <c:v>44659</c:v>
                </c:pt>
                <c:pt idx="10788">
                  <c:v>44662</c:v>
                </c:pt>
                <c:pt idx="10789">
                  <c:v>44663</c:v>
                </c:pt>
                <c:pt idx="10790">
                  <c:v>44664</c:v>
                </c:pt>
                <c:pt idx="10791">
                  <c:v>44665</c:v>
                </c:pt>
                <c:pt idx="10792">
                  <c:v>44669</c:v>
                </c:pt>
                <c:pt idx="10793">
                  <c:v>44670</c:v>
                </c:pt>
                <c:pt idx="10794">
                  <c:v>44671</c:v>
                </c:pt>
                <c:pt idx="10795">
                  <c:v>44672</c:v>
                </c:pt>
                <c:pt idx="10796">
                  <c:v>44673</c:v>
                </c:pt>
                <c:pt idx="10797">
                  <c:v>44676</c:v>
                </c:pt>
                <c:pt idx="10798">
                  <c:v>44677</c:v>
                </c:pt>
                <c:pt idx="10799">
                  <c:v>44678</c:v>
                </c:pt>
                <c:pt idx="10800">
                  <c:v>44679</c:v>
                </c:pt>
                <c:pt idx="10801">
                  <c:v>44680</c:v>
                </c:pt>
                <c:pt idx="10802">
                  <c:v>44683</c:v>
                </c:pt>
                <c:pt idx="10803">
                  <c:v>44684</c:v>
                </c:pt>
                <c:pt idx="10804">
                  <c:v>44685</c:v>
                </c:pt>
                <c:pt idx="10805">
                  <c:v>44686</c:v>
                </c:pt>
                <c:pt idx="10806">
                  <c:v>44687</c:v>
                </c:pt>
                <c:pt idx="10807">
                  <c:v>44690</c:v>
                </c:pt>
                <c:pt idx="10808">
                  <c:v>44691</c:v>
                </c:pt>
                <c:pt idx="10809">
                  <c:v>44692</c:v>
                </c:pt>
                <c:pt idx="10810">
                  <c:v>44693</c:v>
                </c:pt>
                <c:pt idx="10811">
                  <c:v>44694</c:v>
                </c:pt>
                <c:pt idx="10812">
                  <c:v>44697</c:v>
                </c:pt>
                <c:pt idx="10813">
                  <c:v>44698</c:v>
                </c:pt>
                <c:pt idx="10814">
                  <c:v>44699</c:v>
                </c:pt>
                <c:pt idx="10815">
                  <c:v>44700</c:v>
                </c:pt>
                <c:pt idx="10816">
                  <c:v>44701</c:v>
                </c:pt>
                <c:pt idx="10817">
                  <c:v>44704</c:v>
                </c:pt>
                <c:pt idx="10818">
                  <c:v>44705</c:v>
                </c:pt>
                <c:pt idx="10819">
                  <c:v>44706</c:v>
                </c:pt>
                <c:pt idx="10820">
                  <c:v>44707</c:v>
                </c:pt>
                <c:pt idx="10821">
                  <c:v>44708</c:v>
                </c:pt>
                <c:pt idx="10822">
                  <c:v>44712</c:v>
                </c:pt>
                <c:pt idx="10823">
                  <c:v>44713</c:v>
                </c:pt>
                <c:pt idx="10824">
                  <c:v>44714</c:v>
                </c:pt>
                <c:pt idx="10825">
                  <c:v>44715</c:v>
                </c:pt>
                <c:pt idx="10826">
                  <c:v>44718</c:v>
                </c:pt>
                <c:pt idx="10827">
                  <c:v>44719</c:v>
                </c:pt>
                <c:pt idx="10828">
                  <c:v>44720</c:v>
                </c:pt>
                <c:pt idx="10829">
                  <c:v>44721</c:v>
                </c:pt>
                <c:pt idx="10830">
                  <c:v>44722</c:v>
                </c:pt>
                <c:pt idx="10831">
                  <c:v>44725</c:v>
                </c:pt>
                <c:pt idx="10832">
                  <c:v>44726</c:v>
                </c:pt>
                <c:pt idx="10833">
                  <c:v>44727</c:v>
                </c:pt>
                <c:pt idx="10834">
                  <c:v>44728</c:v>
                </c:pt>
                <c:pt idx="10835">
                  <c:v>44729</c:v>
                </c:pt>
                <c:pt idx="10836">
                  <c:v>44733</c:v>
                </c:pt>
                <c:pt idx="10837">
                  <c:v>44734</c:v>
                </c:pt>
                <c:pt idx="10838">
                  <c:v>44735</c:v>
                </c:pt>
                <c:pt idx="10839">
                  <c:v>44736</c:v>
                </c:pt>
                <c:pt idx="10840">
                  <c:v>44739</c:v>
                </c:pt>
                <c:pt idx="10841">
                  <c:v>44740</c:v>
                </c:pt>
                <c:pt idx="10842">
                  <c:v>44741</c:v>
                </c:pt>
                <c:pt idx="10843">
                  <c:v>44742</c:v>
                </c:pt>
                <c:pt idx="10844">
                  <c:v>44743</c:v>
                </c:pt>
                <c:pt idx="10845">
                  <c:v>44747</c:v>
                </c:pt>
                <c:pt idx="10846">
                  <c:v>44748</c:v>
                </c:pt>
                <c:pt idx="10847">
                  <c:v>44749</c:v>
                </c:pt>
                <c:pt idx="10848">
                  <c:v>44750</c:v>
                </c:pt>
                <c:pt idx="10849">
                  <c:v>44753</c:v>
                </c:pt>
                <c:pt idx="10850">
                  <c:v>44754</c:v>
                </c:pt>
                <c:pt idx="10851">
                  <c:v>44755</c:v>
                </c:pt>
                <c:pt idx="10852">
                  <c:v>44756</c:v>
                </c:pt>
                <c:pt idx="10853">
                  <c:v>44757</c:v>
                </c:pt>
                <c:pt idx="10854">
                  <c:v>44760</c:v>
                </c:pt>
                <c:pt idx="10855">
                  <c:v>44761</c:v>
                </c:pt>
                <c:pt idx="10856">
                  <c:v>44762</c:v>
                </c:pt>
                <c:pt idx="10857">
                  <c:v>44763</c:v>
                </c:pt>
                <c:pt idx="10858">
                  <c:v>44764</c:v>
                </c:pt>
                <c:pt idx="10859">
                  <c:v>44767</c:v>
                </c:pt>
                <c:pt idx="10860">
                  <c:v>44768</c:v>
                </c:pt>
                <c:pt idx="10861">
                  <c:v>44769</c:v>
                </c:pt>
                <c:pt idx="10862">
                  <c:v>44770</c:v>
                </c:pt>
                <c:pt idx="10863">
                  <c:v>44771</c:v>
                </c:pt>
                <c:pt idx="10864">
                  <c:v>44774</c:v>
                </c:pt>
                <c:pt idx="10865">
                  <c:v>44775</c:v>
                </c:pt>
                <c:pt idx="10866">
                  <c:v>44776</c:v>
                </c:pt>
                <c:pt idx="10867">
                  <c:v>44777</c:v>
                </c:pt>
                <c:pt idx="10868">
                  <c:v>44778</c:v>
                </c:pt>
                <c:pt idx="10869">
                  <c:v>44781</c:v>
                </c:pt>
                <c:pt idx="10870">
                  <c:v>44782</c:v>
                </c:pt>
                <c:pt idx="10871">
                  <c:v>44783</c:v>
                </c:pt>
                <c:pt idx="10872">
                  <c:v>44784</c:v>
                </c:pt>
                <c:pt idx="10873">
                  <c:v>44785</c:v>
                </c:pt>
                <c:pt idx="10874">
                  <c:v>44788</c:v>
                </c:pt>
                <c:pt idx="10875">
                  <c:v>44789</c:v>
                </c:pt>
                <c:pt idx="10876">
                  <c:v>44790</c:v>
                </c:pt>
                <c:pt idx="10877">
                  <c:v>44791</c:v>
                </c:pt>
                <c:pt idx="10878">
                  <c:v>44792</c:v>
                </c:pt>
                <c:pt idx="10879">
                  <c:v>44795</c:v>
                </c:pt>
                <c:pt idx="10880">
                  <c:v>44796</c:v>
                </c:pt>
                <c:pt idx="10881">
                  <c:v>44797</c:v>
                </c:pt>
                <c:pt idx="10882">
                  <c:v>44798</c:v>
                </c:pt>
                <c:pt idx="10883">
                  <c:v>44799</c:v>
                </c:pt>
                <c:pt idx="10884">
                  <c:v>44802</c:v>
                </c:pt>
                <c:pt idx="10885">
                  <c:v>44803</c:v>
                </c:pt>
                <c:pt idx="10886">
                  <c:v>44804</c:v>
                </c:pt>
                <c:pt idx="10887">
                  <c:v>44805</c:v>
                </c:pt>
                <c:pt idx="10888">
                  <c:v>44806</c:v>
                </c:pt>
                <c:pt idx="10889">
                  <c:v>44810</c:v>
                </c:pt>
                <c:pt idx="10890">
                  <c:v>44811</c:v>
                </c:pt>
                <c:pt idx="10891">
                  <c:v>44812</c:v>
                </c:pt>
                <c:pt idx="10892">
                  <c:v>44813</c:v>
                </c:pt>
                <c:pt idx="10893">
                  <c:v>44816</c:v>
                </c:pt>
                <c:pt idx="10894">
                  <c:v>44817</c:v>
                </c:pt>
                <c:pt idx="10895">
                  <c:v>44818</c:v>
                </c:pt>
                <c:pt idx="10896">
                  <c:v>44819</c:v>
                </c:pt>
                <c:pt idx="10897">
                  <c:v>44820</c:v>
                </c:pt>
                <c:pt idx="10898">
                  <c:v>44823</c:v>
                </c:pt>
                <c:pt idx="10899">
                  <c:v>44824</c:v>
                </c:pt>
                <c:pt idx="10900">
                  <c:v>44825</c:v>
                </c:pt>
                <c:pt idx="10901">
                  <c:v>44826</c:v>
                </c:pt>
                <c:pt idx="10902">
                  <c:v>44827</c:v>
                </c:pt>
                <c:pt idx="10903">
                  <c:v>44830</c:v>
                </c:pt>
                <c:pt idx="10904">
                  <c:v>44831</c:v>
                </c:pt>
                <c:pt idx="10905">
                  <c:v>44832</c:v>
                </c:pt>
                <c:pt idx="10906">
                  <c:v>44833</c:v>
                </c:pt>
                <c:pt idx="10907">
                  <c:v>44834</c:v>
                </c:pt>
                <c:pt idx="10908">
                  <c:v>44837</c:v>
                </c:pt>
                <c:pt idx="10909">
                  <c:v>44838</c:v>
                </c:pt>
                <c:pt idx="10910">
                  <c:v>44839</c:v>
                </c:pt>
                <c:pt idx="10911">
                  <c:v>44840</c:v>
                </c:pt>
                <c:pt idx="10912">
                  <c:v>44841</c:v>
                </c:pt>
                <c:pt idx="10913">
                  <c:v>44844</c:v>
                </c:pt>
                <c:pt idx="10914">
                  <c:v>44845</c:v>
                </c:pt>
                <c:pt idx="10915">
                  <c:v>44846</c:v>
                </c:pt>
                <c:pt idx="10916">
                  <c:v>44865</c:v>
                </c:pt>
              </c:numCache>
            </c:numRef>
          </c:cat>
          <c:val>
            <c:numRef>
              <c:f>'FRED Graph'!$F$12:$F$13522</c:f>
              <c:numCache>
                <c:formatCode>General</c:formatCode>
                <c:ptCount val="10917"/>
                <c:pt idx="0">
                  <c:v>1088.6079999999999</c:v>
                </c:pt>
                <c:pt idx="1">
                  <c:v>1135.1559999999999</c:v>
                </c:pt>
                <c:pt idx="2">
                  <c:v>1135.1559999999999</c:v>
                </c:pt>
                <c:pt idx="3">
                  <c:v>1135.1559999999999</c:v>
                </c:pt>
                <c:pt idx="4">
                  <c:v>1156.271</c:v>
                </c:pt>
                <c:pt idx="5">
                  <c:v>1156.271</c:v>
                </c:pt>
                <c:pt idx="6">
                  <c:v>1156.271</c:v>
                </c:pt>
                <c:pt idx="7">
                  <c:v>1177.675</c:v>
                </c:pt>
                <c:pt idx="8">
                  <c:v>1177.675</c:v>
                </c:pt>
                <c:pt idx="9">
                  <c:v>1177.675</c:v>
                </c:pt>
                <c:pt idx="10">
                  <c:v>1190.297</c:v>
                </c:pt>
                <c:pt idx="11">
                  <c:v>1190.297</c:v>
                </c:pt>
                <c:pt idx="12">
                  <c:v>1190.297</c:v>
                </c:pt>
                <c:pt idx="13">
                  <c:v>1230.6089999999999</c:v>
                </c:pt>
                <c:pt idx="14">
                  <c:v>1230.6089999999999</c:v>
                </c:pt>
                <c:pt idx="15">
                  <c:v>1230.6089999999999</c:v>
                </c:pt>
                <c:pt idx="16">
                  <c:v>1266.3689999999999</c:v>
                </c:pt>
                <c:pt idx="17">
                  <c:v>1266.3689999999999</c:v>
                </c:pt>
                <c:pt idx="18">
                  <c:v>1266.3689999999999</c:v>
                </c:pt>
                <c:pt idx="19">
                  <c:v>1290.566</c:v>
                </c:pt>
                <c:pt idx="20">
                  <c:v>1290.566</c:v>
                </c:pt>
                <c:pt idx="21">
                  <c:v>1290.566</c:v>
                </c:pt>
                <c:pt idx="22">
                  <c:v>1328.904</c:v>
                </c:pt>
                <c:pt idx="23">
                  <c:v>1328.904</c:v>
                </c:pt>
                <c:pt idx="24">
                  <c:v>1328.904</c:v>
                </c:pt>
                <c:pt idx="25">
                  <c:v>1377.49</c:v>
                </c:pt>
                <c:pt idx="26">
                  <c:v>1377.49</c:v>
                </c:pt>
                <c:pt idx="27">
                  <c:v>1377.49</c:v>
                </c:pt>
                <c:pt idx="28">
                  <c:v>1413.8869999999999</c:v>
                </c:pt>
                <c:pt idx="29">
                  <c:v>1413.8869999999999</c:v>
                </c:pt>
                <c:pt idx="30">
                  <c:v>1413.8869999999999</c:v>
                </c:pt>
                <c:pt idx="31">
                  <c:v>1433.838</c:v>
                </c:pt>
                <c:pt idx="32">
                  <c:v>1433.838</c:v>
                </c:pt>
                <c:pt idx="33">
                  <c:v>1433.838</c:v>
                </c:pt>
                <c:pt idx="34">
                  <c:v>1476.289</c:v>
                </c:pt>
                <c:pt idx="35">
                  <c:v>1476.289</c:v>
                </c:pt>
                <c:pt idx="36">
                  <c:v>1476.289</c:v>
                </c:pt>
                <c:pt idx="37">
                  <c:v>1491.2090000000001</c:v>
                </c:pt>
                <c:pt idx="38">
                  <c:v>1491.2090000000001</c:v>
                </c:pt>
                <c:pt idx="39">
                  <c:v>1491.2090000000001</c:v>
                </c:pt>
                <c:pt idx="40">
                  <c:v>1530.056</c:v>
                </c:pt>
                <c:pt idx="41">
                  <c:v>1530.056</c:v>
                </c:pt>
                <c:pt idx="42">
                  <c:v>1530.056</c:v>
                </c:pt>
                <c:pt idx="43">
                  <c:v>1560.0260000000001</c:v>
                </c:pt>
                <c:pt idx="44">
                  <c:v>1560.0260000000001</c:v>
                </c:pt>
                <c:pt idx="45">
                  <c:v>1560.0260000000001</c:v>
                </c:pt>
                <c:pt idx="46">
                  <c:v>1599.6790000000001</c:v>
                </c:pt>
                <c:pt idx="47">
                  <c:v>1599.6790000000001</c:v>
                </c:pt>
                <c:pt idx="48">
                  <c:v>1599.6790000000001</c:v>
                </c:pt>
                <c:pt idx="49">
                  <c:v>1616.116</c:v>
                </c:pt>
                <c:pt idx="50">
                  <c:v>1616.116</c:v>
                </c:pt>
                <c:pt idx="51">
                  <c:v>1616.116</c:v>
                </c:pt>
                <c:pt idx="52">
                  <c:v>1651.8530000000001</c:v>
                </c:pt>
                <c:pt idx="53">
                  <c:v>1651.8530000000001</c:v>
                </c:pt>
                <c:pt idx="54">
                  <c:v>1651.8530000000001</c:v>
                </c:pt>
                <c:pt idx="55">
                  <c:v>1709.82</c:v>
                </c:pt>
                <c:pt idx="56">
                  <c:v>1709.82</c:v>
                </c:pt>
                <c:pt idx="57">
                  <c:v>1709.82</c:v>
                </c:pt>
                <c:pt idx="58">
                  <c:v>1761.8309999999999</c:v>
                </c:pt>
                <c:pt idx="59">
                  <c:v>1761.8309999999999</c:v>
                </c:pt>
                <c:pt idx="60">
                  <c:v>1761.8309999999999</c:v>
                </c:pt>
                <c:pt idx="61">
                  <c:v>1820.4870000000001</c:v>
                </c:pt>
                <c:pt idx="62">
                  <c:v>1820.4870000000001</c:v>
                </c:pt>
                <c:pt idx="63">
                  <c:v>1820.4870000000001</c:v>
                </c:pt>
                <c:pt idx="64">
                  <c:v>1852.3320000000001</c:v>
                </c:pt>
                <c:pt idx="65">
                  <c:v>1852.3320000000001</c:v>
                </c:pt>
                <c:pt idx="66">
                  <c:v>1852.3320000000001</c:v>
                </c:pt>
                <c:pt idx="67">
                  <c:v>1886.558</c:v>
                </c:pt>
                <c:pt idx="68">
                  <c:v>1886.558</c:v>
                </c:pt>
                <c:pt idx="69">
                  <c:v>1886.558</c:v>
                </c:pt>
                <c:pt idx="70">
                  <c:v>1934.2729999999999</c:v>
                </c:pt>
                <c:pt idx="71">
                  <c:v>1934.2729999999999</c:v>
                </c:pt>
                <c:pt idx="72">
                  <c:v>1934.2729999999999</c:v>
                </c:pt>
                <c:pt idx="73">
                  <c:v>1988.6479999999999</c:v>
                </c:pt>
                <c:pt idx="74">
                  <c:v>1988.6479999999999</c:v>
                </c:pt>
                <c:pt idx="75">
                  <c:v>1988.6479999999999</c:v>
                </c:pt>
                <c:pt idx="76">
                  <c:v>2055.9090000000001</c:v>
                </c:pt>
                <c:pt idx="77">
                  <c:v>2055.9090000000001</c:v>
                </c:pt>
                <c:pt idx="78">
                  <c:v>2055.9090000000001</c:v>
                </c:pt>
                <c:pt idx="79">
                  <c:v>2118.473</c:v>
                </c:pt>
                <c:pt idx="80">
                  <c:v>2118.473</c:v>
                </c:pt>
                <c:pt idx="81">
                  <c:v>2118.473</c:v>
                </c:pt>
                <c:pt idx="82">
                  <c:v>2164.27</c:v>
                </c:pt>
                <c:pt idx="83">
                  <c:v>2164.27</c:v>
                </c:pt>
                <c:pt idx="84">
                  <c:v>2164.27</c:v>
                </c:pt>
                <c:pt idx="85">
                  <c:v>2202.7600000000002</c:v>
                </c:pt>
                <c:pt idx="86">
                  <c:v>2202.7600000000002</c:v>
                </c:pt>
                <c:pt idx="87">
                  <c:v>2202.7600000000002</c:v>
                </c:pt>
                <c:pt idx="88">
                  <c:v>2331.6329999999998</c:v>
                </c:pt>
                <c:pt idx="89">
                  <c:v>2331.6329999999998</c:v>
                </c:pt>
                <c:pt idx="90">
                  <c:v>2331.6329999999998</c:v>
                </c:pt>
                <c:pt idx="91">
                  <c:v>2395.0529999999999</c:v>
                </c:pt>
                <c:pt idx="92">
                  <c:v>2395.0529999999999</c:v>
                </c:pt>
                <c:pt idx="93">
                  <c:v>2395.0529999999999</c:v>
                </c:pt>
                <c:pt idx="94">
                  <c:v>2476.9490000000001</c:v>
                </c:pt>
                <c:pt idx="95">
                  <c:v>2476.9490000000001</c:v>
                </c:pt>
                <c:pt idx="96">
                  <c:v>2476.9490000000001</c:v>
                </c:pt>
                <c:pt idx="97">
                  <c:v>2526.61</c:v>
                </c:pt>
                <c:pt idx="98">
                  <c:v>2526.61</c:v>
                </c:pt>
                <c:pt idx="99">
                  <c:v>2526.61</c:v>
                </c:pt>
                <c:pt idx="100">
                  <c:v>2591.2469999999998</c:v>
                </c:pt>
                <c:pt idx="101">
                  <c:v>2591.2469999999998</c:v>
                </c:pt>
                <c:pt idx="102">
                  <c:v>2591.2469999999998</c:v>
                </c:pt>
                <c:pt idx="103">
                  <c:v>2667.5650000000001</c:v>
                </c:pt>
                <c:pt idx="104">
                  <c:v>2667.5650000000001</c:v>
                </c:pt>
                <c:pt idx="105">
                  <c:v>2667.5650000000001</c:v>
                </c:pt>
                <c:pt idx="106">
                  <c:v>2723.8829999999998</c:v>
                </c:pt>
                <c:pt idx="107">
                  <c:v>2723.8829999999998</c:v>
                </c:pt>
                <c:pt idx="108">
                  <c:v>2723.8829999999998</c:v>
                </c:pt>
                <c:pt idx="109">
                  <c:v>2723.8829999999998</c:v>
                </c:pt>
                <c:pt idx="110">
                  <c:v>2723.8829999999998</c:v>
                </c:pt>
                <c:pt idx="111">
                  <c:v>2723.8829999999998</c:v>
                </c:pt>
                <c:pt idx="112">
                  <c:v>2723.8829999999998</c:v>
                </c:pt>
                <c:pt idx="113">
                  <c:v>2723.8829999999998</c:v>
                </c:pt>
                <c:pt idx="114">
                  <c:v>2723.8829999999998</c:v>
                </c:pt>
                <c:pt idx="115">
                  <c:v>2723.8829999999998</c:v>
                </c:pt>
                <c:pt idx="116">
                  <c:v>2723.8829999999998</c:v>
                </c:pt>
                <c:pt idx="117">
                  <c:v>2723.8829999999998</c:v>
                </c:pt>
                <c:pt idx="118">
                  <c:v>2723.8829999999998</c:v>
                </c:pt>
                <c:pt idx="119">
                  <c:v>2723.8829999999998</c:v>
                </c:pt>
                <c:pt idx="120">
                  <c:v>2723.8829999999998</c:v>
                </c:pt>
                <c:pt idx="121">
                  <c:v>2723.8829999999998</c:v>
                </c:pt>
                <c:pt idx="122">
                  <c:v>2723.8829999999998</c:v>
                </c:pt>
                <c:pt idx="123">
                  <c:v>2723.8829999999998</c:v>
                </c:pt>
                <c:pt idx="124">
                  <c:v>2723.8829999999998</c:v>
                </c:pt>
                <c:pt idx="125">
                  <c:v>2723.8829999999998</c:v>
                </c:pt>
                <c:pt idx="126">
                  <c:v>2723.8829999999998</c:v>
                </c:pt>
                <c:pt idx="127">
                  <c:v>2723.8829999999998</c:v>
                </c:pt>
                <c:pt idx="128">
                  <c:v>2789.8420000000001</c:v>
                </c:pt>
                <c:pt idx="129">
                  <c:v>2789.8420000000001</c:v>
                </c:pt>
                <c:pt idx="130">
                  <c:v>2789.8420000000001</c:v>
                </c:pt>
                <c:pt idx="131">
                  <c:v>2789.8420000000001</c:v>
                </c:pt>
                <c:pt idx="132">
                  <c:v>2789.8420000000001</c:v>
                </c:pt>
                <c:pt idx="133">
                  <c:v>2789.8420000000001</c:v>
                </c:pt>
                <c:pt idx="134">
                  <c:v>2789.8420000000001</c:v>
                </c:pt>
                <c:pt idx="135">
                  <c:v>2789.8420000000001</c:v>
                </c:pt>
                <c:pt idx="136">
                  <c:v>2789.8420000000001</c:v>
                </c:pt>
                <c:pt idx="137">
                  <c:v>2789.8420000000001</c:v>
                </c:pt>
                <c:pt idx="138">
                  <c:v>2789.8420000000001</c:v>
                </c:pt>
                <c:pt idx="139">
                  <c:v>2789.8420000000001</c:v>
                </c:pt>
                <c:pt idx="140">
                  <c:v>2789.8420000000001</c:v>
                </c:pt>
                <c:pt idx="141">
                  <c:v>2789.8420000000001</c:v>
                </c:pt>
                <c:pt idx="142">
                  <c:v>2789.8420000000001</c:v>
                </c:pt>
                <c:pt idx="143">
                  <c:v>2789.8420000000001</c:v>
                </c:pt>
                <c:pt idx="144">
                  <c:v>2789.8420000000001</c:v>
                </c:pt>
                <c:pt idx="145">
                  <c:v>2789.8420000000001</c:v>
                </c:pt>
                <c:pt idx="146">
                  <c:v>2789.8420000000001</c:v>
                </c:pt>
                <c:pt idx="147">
                  <c:v>2789.8420000000001</c:v>
                </c:pt>
                <c:pt idx="148">
                  <c:v>2789.8420000000001</c:v>
                </c:pt>
                <c:pt idx="149">
                  <c:v>2789.8420000000001</c:v>
                </c:pt>
                <c:pt idx="150">
                  <c:v>2789.8420000000001</c:v>
                </c:pt>
                <c:pt idx="151">
                  <c:v>2789.8420000000001</c:v>
                </c:pt>
                <c:pt idx="152">
                  <c:v>2789.8420000000001</c:v>
                </c:pt>
                <c:pt idx="153">
                  <c:v>2789.8420000000001</c:v>
                </c:pt>
                <c:pt idx="154">
                  <c:v>2789.8420000000001</c:v>
                </c:pt>
                <c:pt idx="155">
                  <c:v>2789.8420000000001</c:v>
                </c:pt>
                <c:pt idx="156">
                  <c:v>2789.8420000000001</c:v>
                </c:pt>
                <c:pt idx="157">
                  <c:v>2789.8420000000001</c:v>
                </c:pt>
                <c:pt idx="158">
                  <c:v>2789.8420000000001</c:v>
                </c:pt>
                <c:pt idx="159">
                  <c:v>2789.8420000000001</c:v>
                </c:pt>
                <c:pt idx="160">
                  <c:v>2789.8420000000001</c:v>
                </c:pt>
                <c:pt idx="161">
                  <c:v>2789.8420000000001</c:v>
                </c:pt>
                <c:pt idx="162">
                  <c:v>2789.8420000000001</c:v>
                </c:pt>
                <c:pt idx="163">
                  <c:v>2789.8420000000001</c:v>
                </c:pt>
                <c:pt idx="164">
                  <c:v>2789.8420000000001</c:v>
                </c:pt>
                <c:pt idx="165">
                  <c:v>2789.8420000000001</c:v>
                </c:pt>
                <c:pt idx="166">
                  <c:v>2789.8420000000001</c:v>
                </c:pt>
                <c:pt idx="167">
                  <c:v>2789.8420000000001</c:v>
                </c:pt>
                <c:pt idx="168">
                  <c:v>2789.8420000000001</c:v>
                </c:pt>
                <c:pt idx="169">
                  <c:v>2789.8420000000001</c:v>
                </c:pt>
                <c:pt idx="170">
                  <c:v>2789.8420000000001</c:v>
                </c:pt>
                <c:pt idx="171">
                  <c:v>2789.8420000000001</c:v>
                </c:pt>
                <c:pt idx="172">
                  <c:v>2789.8420000000001</c:v>
                </c:pt>
                <c:pt idx="173">
                  <c:v>2789.8420000000001</c:v>
                </c:pt>
                <c:pt idx="174">
                  <c:v>2789.8420000000001</c:v>
                </c:pt>
                <c:pt idx="175">
                  <c:v>2789.8420000000001</c:v>
                </c:pt>
                <c:pt idx="176">
                  <c:v>2789.8420000000001</c:v>
                </c:pt>
                <c:pt idx="177">
                  <c:v>2789.8420000000001</c:v>
                </c:pt>
                <c:pt idx="178">
                  <c:v>2789.8420000000001</c:v>
                </c:pt>
                <c:pt idx="179">
                  <c:v>2789.8420000000001</c:v>
                </c:pt>
                <c:pt idx="180">
                  <c:v>2789.8420000000001</c:v>
                </c:pt>
                <c:pt idx="181">
                  <c:v>2789.8420000000001</c:v>
                </c:pt>
                <c:pt idx="182">
                  <c:v>2789.8420000000001</c:v>
                </c:pt>
                <c:pt idx="183">
                  <c:v>2789.8420000000001</c:v>
                </c:pt>
                <c:pt idx="184">
                  <c:v>2789.8420000000001</c:v>
                </c:pt>
                <c:pt idx="185">
                  <c:v>2789.8420000000001</c:v>
                </c:pt>
                <c:pt idx="186">
                  <c:v>2789.8420000000001</c:v>
                </c:pt>
                <c:pt idx="187">
                  <c:v>2789.8420000000001</c:v>
                </c:pt>
                <c:pt idx="188">
                  <c:v>2789.8420000000001</c:v>
                </c:pt>
                <c:pt idx="189">
                  <c:v>2789.8420000000001</c:v>
                </c:pt>
                <c:pt idx="190">
                  <c:v>2797.3519999999999</c:v>
                </c:pt>
                <c:pt idx="191">
                  <c:v>2797.3519999999999</c:v>
                </c:pt>
                <c:pt idx="192">
                  <c:v>2797.3519999999999</c:v>
                </c:pt>
                <c:pt idx="193">
                  <c:v>2797.3519999999999</c:v>
                </c:pt>
                <c:pt idx="194">
                  <c:v>2797.3519999999999</c:v>
                </c:pt>
                <c:pt idx="195">
                  <c:v>2797.3519999999999</c:v>
                </c:pt>
                <c:pt idx="196">
                  <c:v>2797.3519999999999</c:v>
                </c:pt>
                <c:pt idx="197">
                  <c:v>2797.3519999999999</c:v>
                </c:pt>
                <c:pt idx="198">
                  <c:v>2797.3519999999999</c:v>
                </c:pt>
                <c:pt idx="199">
                  <c:v>2797.3519999999999</c:v>
                </c:pt>
                <c:pt idx="200">
                  <c:v>2797.3519999999999</c:v>
                </c:pt>
                <c:pt idx="201">
                  <c:v>2797.3519999999999</c:v>
                </c:pt>
                <c:pt idx="202">
                  <c:v>2797.3519999999999</c:v>
                </c:pt>
                <c:pt idx="203">
                  <c:v>2797.3519999999999</c:v>
                </c:pt>
                <c:pt idx="204">
                  <c:v>2797.3519999999999</c:v>
                </c:pt>
                <c:pt idx="205">
                  <c:v>2797.3519999999999</c:v>
                </c:pt>
                <c:pt idx="206">
                  <c:v>2797.3519999999999</c:v>
                </c:pt>
                <c:pt idx="207">
                  <c:v>2797.3519999999999</c:v>
                </c:pt>
                <c:pt idx="208">
                  <c:v>2797.3519999999999</c:v>
                </c:pt>
                <c:pt idx="209">
                  <c:v>2797.3519999999999</c:v>
                </c:pt>
                <c:pt idx="210">
                  <c:v>2797.3519999999999</c:v>
                </c:pt>
                <c:pt idx="211">
                  <c:v>2797.3519999999999</c:v>
                </c:pt>
                <c:pt idx="212">
                  <c:v>2797.3519999999999</c:v>
                </c:pt>
                <c:pt idx="213">
                  <c:v>2797.3519999999999</c:v>
                </c:pt>
                <c:pt idx="214">
                  <c:v>2797.3519999999999</c:v>
                </c:pt>
                <c:pt idx="215">
                  <c:v>2797.3519999999999</c:v>
                </c:pt>
                <c:pt idx="216">
                  <c:v>2797.3519999999999</c:v>
                </c:pt>
                <c:pt idx="217">
                  <c:v>2797.3519999999999</c:v>
                </c:pt>
                <c:pt idx="218">
                  <c:v>2797.3519999999999</c:v>
                </c:pt>
                <c:pt idx="219">
                  <c:v>2797.3519999999999</c:v>
                </c:pt>
                <c:pt idx="220">
                  <c:v>2797.3519999999999</c:v>
                </c:pt>
                <c:pt idx="221">
                  <c:v>2797.3519999999999</c:v>
                </c:pt>
                <c:pt idx="222">
                  <c:v>2797.3519999999999</c:v>
                </c:pt>
                <c:pt idx="223">
                  <c:v>2797.3519999999999</c:v>
                </c:pt>
                <c:pt idx="224">
                  <c:v>2797.3519999999999</c:v>
                </c:pt>
                <c:pt idx="225">
                  <c:v>2797.3519999999999</c:v>
                </c:pt>
                <c:pt idx="226">
                  <c:v>2797.3519999999999</c:v>
                </c:pt>
                <c:pt idx="227">
                  <c:v>2797.3519999999999</c:v>
                </c:pt>
                <c:pt idx="228">
                  <c:v>2797.3519999999999</c:v>
                </c:pt>
                <c:pt idx="229">
                  <c:v>2797.3519999999999</c:v>
                </c:pt>
                <c:pt idx="230">
                  <c:v>2797.3519999999999</c:v>
                </c:pt>
                <c:pt idx="231">
                  <c:v>2797.3519999999999</c:v>
                </c:pt>
                <c:pt idx="232">
                  <c:v>2797.3519999999999</c:v>
                </c:pt>
                <c:pt idx="233">
                  <c:v>2797.3519999999999</c:v>
                </c:pt>
                <c:pt idx="234">
                  <c:v>2797.3519999999999</c:v>
                </c:pt>
                <c:pt idx="235">
                  <c:v>2797.3519999999999</c:v>
                </c:pt>
                <c:pt idx="236">
                  <c:v>2797.3519999999999</c:v>
                </c:pt>
                <c:pt idx="237">
                  <c:v>2797.3519999999999</c:v>
                </c:pt>
                <c:pt idx="238">
                  <c:v>2797.3519999999999</c:v>
                </c:pt>
                <c:pt idx="239">
                  <c:v>2797.3519999999999</c:v>
                </c:pt>
                <c:pt idx="240">
                  <c:v>2797.3519999999999</c:v>
                </c:pt>
                <c:pt idx="241">
                  <c:v>2797.3519999999999</c:v>
                </c:pt>
                <c:pt idx="242">
                  <c:v>2797.3519999999999</c:v>
                </c:pt>
                <c:pt idx="243">
                  <c:v>2797.3519999999999</c:v>
                </c:pt>
                <c:pt idx="244">
                  <c:v>2797.3519999999999</c:v>
                </c:pt>
                <c:pt idx="245">
                  <c:v>2797.3519999999999</c:v>
                </c:pt>
                <c:pt idx="246">
                  <c:v>2797.3519999999999</c:v>
                </c:pt>
                <c:pt idx="247">
                  <c:v>2797.3519999999999</c:v>
                </c:pt>
                <c:pt idx="248">
                  <c:v>2797.3519999999999</c:v>
                </c:pt>
                <c:pt idx="249">
                  <c:v>2797.3519999999999</c:v>
                </c:pt>
                <c:pt idx="250">
                  <c:v>2797.3519999999999</c:v>
                </c:pt>
                <c:pt idx="251">
                  <c:v>2797.3519999999999</c:v>
                </c:pt>
                <c:pt idx="252">
                  <c:v>2797.3519999999999</c:v>
                </c:pt>
                <c:pt idx="253">
                  <c:v>2856.4830000000002</c:v>
                </c:pt>
                <c:pt idx="254">
                  <c:v>2856.4830000000002</c:v>
                </c:pt>
                <c:pt idx="255">
                  <c:v>2856.4830000000002</c:v>
                </c:pt>
                <c:pt idx="256">
                  <c:v>2856.4830000000002</c:v>
                </c:pt>
                <c:pt idx="257">
                  <c:v>2856.4830000000002</c:v>
                </c:pt>
                <c:pt idx="258">
                  <c:v>2856.4830000000002</c:v>
                </c:pt>
                <c:pt idx="259">
                  <c:v>2856.4830000000002</c:v>
                </c:pt>
                <c:pt idx="260">
                  <c:v>2856.4830000000002</c:v>
                </c:pt>
                <c:pt idx="261">
                  <c:v>2856.4830000000002</c:v>
                </c:pt>
                <c:pt idx="262">
                  <c:v>2856.4830000000002</c:v>
                </c:pt>
                <c:pt idx="263">
                  <c:v>2856.4830000000002</c:v>
                </c:pt>
                <c:pt idx="264">
                  <c:v>2856.4830000000002</c:v>
                </c:pt>
                <c:pt idx="265">
                  <c:v>2856.4830000000002</c:v>
                </c:pt>
                <c:pt idx="266">
                  <c:v>2856.4830000000002</c:v>
                </c:pt>
                <c:pt idx="267">
                  <c:v>2856.4830000000002</c:v>
                </c:pt>
                <c:pt idx="268">
                  <c:v>2856.4830000000002</c:v>
                </c:pt>
                <c:pt idx="269">
                  <c:v>2856.4830000000002</c:v>
                </c:pt>
                <c:pt idx="270">
                  <c:v>2856.4830000000002</c:v>
                </c:pt>
                <c:pt idx="271">
                  <c:v>2856.4830000000002</c:v>
                </c:pt>
                <c:pt idx="272">
                  <c:v>2856.4830000000002</c:v>
                </c:pt>
                <c:pt idx="273">
                  <c:v>2856.4830000000002</c:v>
                </c:pt>
                <c:pt idx="274">
                  <c:v>2856.4830000000002</c:v>
                </c:pt>
                <c:pt idx="275">
                  <c:v>2856.4830000000002</c:v>
                </c:pt>
                <c:pt idx="276">
                  <c:v>2856.4830000000002</c:v>
                </c:pt>
                <c:pt idx="277">
                  <c:v>2856.4830000000002</c:v>
                </c:pt>
                <c:pt idx="278">
                  <c:v>2856.4830000000002</c:v>
                </c:pt>
                <c:pt idx="279">
                  <c:v>2856.4830000000002</c:v>
                </c:pt>
                <c:pt idx="280">
                  <c:v>2856.4830000000002</c:v>
                </c:pt>
                <c:pt idx="281">
                  <c:v>2856.4830000000002</c:v>
                </c:pt>
                <c:pt idx="282">
                  <c:v>2856.4830000000002</c:v>
                </c:pt>
                <c:pt idx="283">
                  <c:v>2856.4830000000002</c:v>
                </c:pt>
                <c:pt idx="284">
                  <c:v>2856.4830000000002</c:v>
                </c:pt>
                <c:pt idx="285">
                  <c:v>2856.4830000000002</c:v>
                </c:pt>
                <c:pt idx="286">
                  <c:v>2856.4830000000002</c:v>
                </c:pt>
                <c:pt idx="287">
                  <c:v>2856.4830000000002</c:v>
                </c:pt>
                <c:pt idx="288">
                  <c:v>2856.4830000000002</c:v>
                </c:pt>
                <c:pt idx="289">
                  <c:v>2856.4830000000002</c:v>
                </c:pt>
                <c:pt idx="290">
                  <c:v>2856.4830000000002</c:v>
                </c:pt>
                <c:pt idx="291">
                  <c:v>2856.4830000000002</c:v>
                </c:pt>
                <c:pt idx="292">
                  <c:v>2856.4830000000002</c:v>
                </c:pt>
                <c:pt idx="293">
                  <c:v>2856.4830000000002</c:v>
                </c:pt>
                <c:pt idx="294">
                  <c:v>2856.4830000000002</c:v>
                </c:pt>
                <c:pt idx="295">
                  <c:v>2856.4830000000002</c:v>
                </c:pt>
                <c:pt idx="296">
                  <c:v>2856.4830000000002</c:v>
                </c:pt>
                <c:pt idx="297">
                  <c:v>2856.4830000000002</c:v>
                </c:pt>
                <c:pt idx="298">
                  <c:v>2856.4830000000002</c:v>
                </c:pt>
                <c:pt idx="299">
                  <c:v>2856.4830000000002</c:v>
                </c:pt>
                <c:pt idx="300">
                  <c:v>2856.4830000000002</c:v>
                </c:pt>
                <c:pt idx="301">
                  <c:v>2856.4830000000002</c:v>
                </c:pt>
                <c:pt idx="302">
                  <c:v>2856.4830000000002</c:v>
                </c:pt>
                <c:pt idx="303">
                  <c:v>2856.4830000000002</c:v>
                </c:pt>
                <c:pt idx="304">
                  <c:v>2856.4830000000002</c:v>
                </c:pt>
                <c:pt idx="305">
                  <c:v>2856.4830000000002</c:v>
                </c:pt>
                <c:pt idx="306">
                  <c:v>2856.4830000000002</c:v>
                </c:pt>
                <c:pt idx="307">
                  <c:v>2856.4830000000002</c:v>
                </c:pt>
                <c:pt idx="308">
                  <c:v>2856.4830000000002</c:v>
                </c:pt>
                <c:pt idx="309">
                  <c:v>2856.4830000000002</c:v>
                </c:pt>
                <c:pt idx="310">
                  <c:v>2856.4830000000002</c:v>
                </c:pt>
                <c:pt idx="311">
                  <c:v>2856.4830000000002</c:v>
                </c:pt>
                <c:pt idx="312">
                  <c:v>2856.4830000000002</c:v>
                </c:pt>
                <c:pt idx="313">
                  <c:v>2856.4830000000002</c:v>
                </c:pt>
                <c:pt idx="314">
                  <c:v>2856.4830000000002</c:v>
                </c:pt>
                <c:pt idx="315">
                  <c:v>2856.4830000000002</c:v>
                </c:pt>
                <c:pt idx="316">
                  <c:v>2856.4830000000002</c:v>
                </c:pt>
                <c:pt idx="317">
                  <c:v>2985.5569999999998</c:v>
                </c:pt>
                <c:pt idx="318">
                  <c:v>2985.5569999999998</c:v>
                </c:pt>
                <c:pt idx="319">
                  <c:v>2985.5569999999998</c:v>
                </c:pt>
                <c:pt idx="320">
                  <c:v>2985.5569999999998</c:v>
                </c:pt>
                <c:pt idx="321">
                  <c:v>2985.5569999999998</c:v>
                </c:pt>
                <c:pt idx="322">
                  <c:v>2985.5569999999998</c:v>
                </c:pt>
                <c:pt idx="323">
                  <c:v>2985.5569999999998</c:v>
                </c:pt>
                <c:pt idx="324">
                  <c:v>2985.5569999999998</c:v>
                </c:pt>
                <c:pt idx="325">
                  <c:v>2985.5569999999998</c:v>
                </c:pt>
                <c:pt idx="326">
                  <c:v>2985.5569999999998</c:v>
                </c:pt>
                <c:pt idx="327">
                  <c:v>2985.5569999999998</c:v>
                </c:pt>
                <c:pt idx="328">
                  <c:v>2985.5569999999998</c:v>
                </c:pt>
                <c:pt idx="329">
                  <c:v>2985.5569999999998</c:v>
                </c:pt>
                <c:pt idx="330">
                  <c:v>2985.5569999999998</c:v>
                </c:pt>
                <c:pt idx="331">
                  <c:v>2985.5569999999998</c:v>
                </c:pt>
                <c:pt idx="332">
                  <c:v>2985.5569999999998</c:v>
                </c:pt>
                <c:pt idx="333">
                  <c:v>2985.5569999999998</c:v>
                </c:pt>
                <c:pt idx="334">
                  <c:v>2985.5569999999998</c:v>
                </c:pt>
                <c:pt idx="335">
                  <c:v>2985.5569999999998</c:v>
                </c:pt>
                <c:pt idx="336">
                  <c:v>2985.5569999999998</c:v>
                </c:pt>
                <c:pt idx="337">
                  <c:v>2985.5569999999998</c:v>
                </c:pt>
                <c:pt idx="338">
                  <c:v>2985.5569999999998</c:v>
                </c:pt>
                <c:pt idx="339">
                  <c:v>2985.5569999999998</c:v>
                </c:pt>
                <c:pt idx="340">
                  <c:v>2985.5569999999998</c:v>
                </c:pt>
                <c:pt idx="341">
                  <c:v>2985.5569999999998</c:v>
                </c:pt>
                <c:pt idx="342">
                  <c:v>2985.5569999999998</c:v>
                </c:pt>
                <c:pt idx="343">
                  <c:v>2985.5569999999998</c:v>
                </c:pt>
                <c:pt idx="344">
                  <c:v>2985.5569999999998</c:v>
                </c:pt>
                <c:pt idx="345">
                  <c:v>2985.5569999999998</c:v>
                </c:pt>
                <c:pt idx="346">
                  <c:v>2985.5569999999998</c:v>
                </c:pt>
                <c:pt idx="347">
                  <c:v>2985.5569999999998</c:v>
                </c:pt>
                <c:pt idx="348">
                  <c:v>2985.5569999999998</c:v>
                </c:pt>
                <c:pt idx="349">
                  <c:v>2985.5569999999998</c:v>
                </c:pt>
                <c:pt idx="350">
                  <c:v>2985.5569999999998</c:v>
                </c:pt>
                <c:pt idx="351">
                  <c:v>2985.5569999999998</c:v>
                </c:pt>
                <c:pt idx="352">
                  <c:v>2985.5569999999998</c:v>
                </c:pt>
                <c:pt idx="353">
                  <c:v>2985.5569999999998</c:v>
                </c:pt>
                <c:pt idx="354">
                  <c:v>2985.5569999999998</c:v>
                </c:pt>
                <c:pt idx="355">
                  <c:v>2985.5569999999998</c:v>
                </c:pt>
                <c:pt idx="356">
                  <c:v>2985.5569999999998</c:v>
                </c:pt>
                <c:pt idx="357">
                  <c:v>2985.5569999999998</c:v>
                </c:pt>
                <c:pt idx="358">
                  <c:v>2985.5569999999998</c:v>
                </c:pt>
                <c:pt idx="359">
                  <c:v>2985.5569999999998</c:v>
                </c:pt>
                <c:pt idx="360">
                  <c:v>2985.5569999999998</c:v>
                </c:pt>
                <c:pt idx="361">
                  <c:v>2985.5569999999998</c:v>
                </c:pt>
                <c:pt idx="362">
                  <c:v>2985.5569999999998</c:v>
                </c:pt>
                <c:pt idx="363">
                  <c:v>2985.5569999999998</c:v>
                </c:pt>
                <c:pt idx="364">
                  <c:v>2985.5569999999998</c:v>
                </c:pt>
                <c:pt idx="365">
                  <c:v>2985.5569999999998</c:v>
                </c:pt>
                <c:pt idx="366">
                  <c:v>2985.5569999999998</c:v>
                </c:pt>
                <c:pt idx="367">
                  <c:v>2985.5569999999998</c:v>
                </c:pt>
                <c:pt idx="368">
                  <c:v>2985.5569999999998</c:v>
                </c:pt>
                <c:pt idx="369">
                  <c:v>2985.5569999999998</c:v>
                </c:pt>
                <c:pt idx="370">
                  <c:v>2985.5569999999998</c:v>
                </c:pt>
                <c:pt idx="371">
                  <c:v>2985.5569999999998</c:v>
                </c:pt>
                <c:pt idx="372">
                  <c:v>2985.5569999999998</c:v>
                </c:pt>
                <c:pt idx="373">
                  <c:v>2985.5569999999998</c:v>
                </c:pt>
                <c:pt idx="374">
                  <c:v>2985.5569999999998</c:v>
                </c:pt>
                <c:pt idx="375">
                  <c:v>2985.5569999999998</c:v>
                </c:pt>
                <c:pt idx="376">
                  <c:v>2985.5569999999998</c:v>
                </c:pt>
                <c:pt idx="377">
                  <c:v>2985.5569999999998</c:v>
                </c:pt>
                <c:pt idx="378">
                  <c:v>2985.5569999999998</c:v>
                </c:pt>
                <c:pt idx="379">
                  <c:v>2985.5569999999998</c:v>
                </c:pt>
                <c:pt idx="380">
                  <c:v>3124.2060000000001</c:v>
                </c:pt>
                <c:pt idx="381">
                  <c:v>3124.2060000000001</c:v>
                </c:pt>
                <c:pt idx="382">
                  <c:v>3124.2060000000001</c:v>
                </c:pt>
                <c:pt idx="383">
                  <c:v>3124.2060000000001</c:v>
                </c:pt>
                <c:pt idx="384">
                  <c:v>3124.2060000000001</c:v>
                </c:pt>
                <c:pt idx="385">
                  <c:v>3124.2060000000001</c:v>
                </c:pt>
                <c:pt idx="386">
                  <c:v>3124.2060000000001</c:v>
                </c:pt>
                <c:pt idx="387">
                  <c:v>3124.2060000000001</c:v>
                </c:pt>
                <c:pt idx="388">
                  <c:v>3124.2060000000001</c:v>
                </c:pt>
                <c:pt idx="389">
                  <c:v>3124.2060000000001</c:v>
                </c:pt>
                <c:pt idx="390">
                  <c:v>3124.2060000000001</c:v>
                </c:pt>
                <c:pt idx="391">
                  <c:v>3124.2060000000001</c:v>
                </c:pt>
                <c:pt idx="392">
                  <c:v>3124.2060000000001</c:v>
                </c:pt>
                <c:pt idx="393">
                  <c:v>3124.2060000000001</c:v>
                </c:pt>
                <c:pt idx="394">
                  <c:v>3124.2060000000001</c:v>
                </c:pt>
                <c:pt idx="395">
                  <c:v>3124.2060000000001</c:v>
                </c:pt>
                <c:pt idx="396">
                  <c:v>3124.2060000000001</c:v>
                </c:pt>
                <c:pt idx="397">
                  <c:v>3124.2060000000001</c:v>
                </c:pt>
                <c:pt idx="398">
                  <c:v>3124.2060000000001</c:v>
                </c:pt>
                <c:pt idx="399">
                  <c:v>3124.2060000000001</c:v>
                </c:pt>
                <c:pt idx="400">
                  <c:v>3124.2060000000001</c:v>
                </c:pt>
                <c:pt idx="401">
                  <c:v>3124.2060000000001</c:v>
                </c:pt>
                <c:pt idx="402">
                  <c:v>3124.2060000000001</c:v>
                </c:pt>
                <c:pt idx="403">
                  <c:v>3124.2060000000001</c:v>
                </c:pt>
                <c:pt idx="404">
                  <c:v>3124.2060000000001</c:v>
                </c:pt>
                <c:pt idx="405">
                  <c:v>3124.2060000000001</c:v>
                </c:pt>
                <c:pt idx="406">
                  <c:v>3124.2060000000001</c:v>
                </c:pt>
                <c:pt idx="407">
                  <c:v>3124.2060000000001</c:v>
                </c:pt>
                <c:pt idx="408">
                  <c:v>3124.2060000000001</c:v>
                </c:pt>
                <c:pt idx="409">
                  <c:v>3124.2060000000001</c:v>
                </c:pt>
                <c:pt idx="410">
                  <c:v>3124.2060000000001</c:v>
                </c:pt>
                <c:pt idx="411">
                  <c:v>3124.2060000000001</c:v>
                </c:pt>
                <c:pt idx="412">
                  <c:v>3124.2060000000001</c:v>
                </c:pt>
                <c:pt idx="413">
                  <c:v>3124.2060000000001</c:v>
                </c:pt>
                <c:pt idx="414">
                  <c:v>3124.2060000000001</c:v>
                </c:pt>
                <c:pt idx="415">
                  <c:v>3124.2060000000001</c:v>
                </c:pt>
                <c:pt idx="416">
                  <c:v>3124.2060000000001</c:v>
                </c:pt>
                <c:pt idx="417">
                  <c:v>3124.2060000000001</c:v>
                </c:pt>
                <c:pt idx="418">
                  <c:v>3124.2060000000001</c:v>
                </c:pt>
                <c:pt idx="419">
                  <c:v>3124.2060000000001</c:v>
                </c:pt>
                <c:pt idx="420">
                  <c:v>3124.2060000000001</c:v>
                </c:pt>
                <c:pt idx="421">
                  <c:v>3124.2060000000001</c:v>
                </c:pt>
                <c:pt idx="422">
                  <c:v>3124.2060000000001</c:v>
                </c:pt>
                <c:pt idx="423">
                  <c:v>3124.2060000000001</c:v>
                </c:pt>
                <c:pt idx="424">
                  <c:v>3124.2060000000001</c:v>
                </c:pt>
                <c:pt idx="425">
                  <c:v>3124.2060000000001</c:v>
                </c:pt>
                <c:pt idx="426">
                  <c:v>3124.2060000000001</c:v>
                </c:pt>
                <c:pt idx="427">
                  <c:v>3124.2060000000001</c:v>
                </c:pt>
                <c:pt idx="428">
                  <c:v>3124.2060000000001</c:v>
                </c:pt>
                <c:pt idx="429">
                  <c:v>3124.2060000000001</c:v>
                </c:pt>
                <c:pt idx="430">
                  <c:v>3124.2060000000001</c:v>
                </c:pt>
                <c:pt idx="431">
                  <c:v>3124.2060000000001</c:v>
                </c:pt>
                <c:pt idx="432">
                  <c:v>3124.2060000000001</c:v>
                </c:pt>
                <c:pt idx="433">
                  <c:v>3124.2060000000001</c:v>
                </c:pt>
                <c:pt idx="434">
                  <c:v>3124.2060000000001</c:v>
                </c:pt>
                <c:pt idx="435">
                  <c:v>3124.2060000000001</c:v>
                </c:pt>
                <c:pt idx="436">
                  <c:v>3124.2060000000001</c:v>
                </c:pt>
                <c:pt idx="437">
                  <c:v>3124.2060000000001</c:v>
                </c:pt>
                <c:pt idx="438">
                  <c:v>3124.2060000000001</c:v>
                </c:pt>
                <c:pt idx="439">
                  <c:v>3124.2060000000001</c:v>
                </c:pt>
                <c:pt idx="440">
                  <c:v>3124.2060000000001</c:v>
                </c:pt>
                <c:pt idx="441">
                  <c:v>3124.2060000000001</c:v>
                </c:pt>
                <c:pt idx="442">
                  <c:v>3162.5320000000002</c:v>
                </c:pt>
                <c:pt idx="443">
                  <c:v>3162.5320000000002</c:v>
                </c:pt>
                <c:pt idx="444">
                  <c:v>3162.5320000000002</c:v>
                </c:pt>
                <c:pt idx="445">
                  <c:v>3162.5320000000002</c:v>
                </c:pt>
                <c:pt idx="446">
                  <c:v>3162.5320000000002</c:v>
                </c:pt>
                <c:pt idx="447">
                  <c:v>3162.5320000000002</c:v>
                </c:pt>
                <c:pt idx="448">
                  <c:v>3162.5320000000002</c:v>
                </c:pt>
                <c:pt idx="449">
                  <c:v>3162.5320000000002</c:v>
                </c:pt>
                <c:pt idx="450">
                  <c:v>3162.5320000000002</c:v>
                </c:pt>
                <c:pt idx="451">
                  <c:v>3162.5320000000002</c:v>
                </c:pt>
                <c:pt idx="452">
                  <c:v>3162.5320000000002</c:v>
                </c:pt>
                <c:pt idx="453">
                  <c:v>3162.5320000000002</c:v>
                </c:pt>
                <c:pt idx="454">
                  <c:v>3162.5320000000002</c:v>
                </c:pt>
                <c:pt idx="455">
                  <c:v>3162.5320000000002</c:v>
                </c:pt>
                <c:pt idx="456">
                  <c:v>3162.5320000000002</c:v>
                </c:pt>
                <c:pt idx="457">
                  <c:v>3162.5320000000002</c:v>
                </c:pt>
                <c:pt idx="458">
                  <c:v>3162.5320000000002</c:v>
                </c:pt>
                <c:pt idx="459">
                  <c:v>3162.5320000000002</c:v>
                </c:pt>
                <c:pt idx="460">
                  <c:v>3162.5320000000002</c:v>
                </c:pt>
                <c:pt idx="461">
                  <c:v>3162.5320000000002</c:v>
                </c:pt>
                <c:pt idx="462">
                  <c:v>3162.5320000000002</c:v>
                </c:pt>
                <c:pt idx="463">
                  <c:v>3162.5320000000002</c:v>
                </c:pt>
                <c:pt idx="464">
                  <c:v>3162.5320000000002</c:v>
                </c:pt>
                <c:pt idx="465">
                  <c:v>3162.5320000000002</c:v>
                </c:pt>
                <c:pt idx="466">
                  <c:v>3162.5320000000002</c:v>
                </c:pt>
                <c:pt idx="467">
                  <c:v>3162.5320000000002</c:v>
                </c:pt>
                <c:pt idx="468">
                  <c:v>3162.5320000000002</c:v>
                </c:pt>
                <c:pt idx="469">
                  <c:v>3162.5320000000002</c:v>
                </c:pt>
                <c:pt idx="470">
                  <c:v>3162.5320000000002</c:v>
                </c:pt>
                <c:pt idx="471">
                  <c:v>3162.5320000000002</c:v>
                </c:pt>
                <c:pt idx="472">
                  <c:v>3162.5320000000002</c:v>
                </c:pt>
                <c:pt idx="473">
                  <c:v>3162.5320000000002</c:v>
                </c:pt>
                <c:pt idx="474">
                  <c:v>3162.5320000000002</c:v>
                </c:pt>
                <c:pt idx="475">
                  <c:v>3162.5320000000002</c:v>
                </c:pt>
                <c:pt idx="476">
                  <c:v>3162.5320000000002</c:v>
                </c:pt>
                <c:pt idx="477">
                  <c:v>3162.5320000000002</c:v>
                </c:pt>
                <c:pt idx="478">
                  <c:v>3162.5320000000002</c:v>
                </c:pt>
                <c:pt idx="479">
                  <c:v>3162.5320000000002</c:v>
                </c:pt>
                <c:pt idx="480">
                  <c:v>3162.5320000000002</c:v>
                </c:pt>
                <c:pt idx="481">
                  <c:v>3162.5320000000002</c:v>
                </c:pt>
                <c:pt idx="482">
                  <c:v>3162.5320000000002</c:v>
                </c:pt>
                <c:pt idx="483">
                  <c:v>3162.5320000000002</c:v>
                </c:pt>
                <c:pt idx="484">
                  <c:v>3162.5320000000002</c:v>
                </c:pt>
                <c:pt idx="485">
                  <c:v>3162.5320000000002</c:v>
                </c:pt>
                <c:pt idx="486">
                  <c:v>3162.5320000000002</c:v>
                </c:pt>
                <c:pt idx="487">
                  <c:v>3162.5320000000002</c:v>
                </c:pt>
                <c:pt idx="488">
                  <c:v>3162.5320000000002</c:v>
                </c:pt>
                <c:pt idx="489">
                  <c:v>3162.5320000000002</c:v>
                </c:pt>
                <c:pt idx="490">
                  <c:v>3162.5320000000002</c:v>
                </c:pt>
                <c:pt idx="491">
                  <c:v>3162.5320000000002</c:v>
                </c:pt>
                <c:pt idx="492">
                  <c:v>3162.5320000000002</c:v>
                </c:pt>
                <c:pt idx="493">
                  <c:v>3162.5320000000002</c:v>
                </c:pt>
                <c:pt idx="494">
                  <c:v>3162.5320000000002</c:v>
                </c:pt>
                <c:pt idx="495">
                  <c:v>3162.5320000000002</c:v>
                </c:pt>
                <c:pt idx="496">
                  <c:v>3162.5320000000002</c:v>
                </c:pt>
                <c:pt idx="497">
                  <c:v>3162.5320000000002</c:v>
                </c:pt>
                <c:pt idx="498">
                  <c:v>3162.5320000000002</c:v>
                </c:pt>
                <c:pt idx="499">
                  <c:v>3162.5320000000002</c:v>
                </c:pt>
                <c:pt idx="500">
                  <c:v>3162.5320000000002</c:v>
                </c:pt>
                <c:pt idx="501">
                  <c:v>3162.5320000000002</c:v>
                </c:pt>
                <c:pt idx="502">
                  <c:v>3162.5320000000002</c:v>
                </c:pt>
                <c:pt idx="503">
                  <c:v>3162.5320000000002</c:v>
                </c:pt>
                <c:pt idx="504">
                  <c:v>3162.5320000000002</c:v>
                </c:pt>
                <c:pt idx="505">
                  <c:v>3260.6089999999999</c:v>
                </c:pt>
                <c:pt idx="506">
                  <c:v>3260.6089999999999</c:v>
                </c:pt>
                <c:pt idx="507">
                  <c:v>3260.6089999999999</c:v>
                </c:pt>
                <c:pt idx="508">
                  <c:v>3260.6089999999999</c:v>
                </c:pt>
                <c:pt idx="509">
                  <c:v>3260.6089999999999</c:v>
                </c:pt>
                <c:pt idx="510">
                  <c:v>3260.6089999999999</c:v>
                </c:pt>
                <c:pt idx="511">
                  <c:v>3260.6089999999999</c:v>
                </c:pt>
                <c:pt idx="512">
                  <c:v>3260.6089999999999</c:v>
                </c:pt>
                <c:pt idx="513">
                  <c:v>3260.6089999999999</c:v>
                </c:pt>
                <c:pt idx="514">
                  <c:v>3260.6089999999999</c:v>
                </c:pt>
                <c:pt idx="515">
                  <c:v>3260.6089999999999</c:v>
                </c:pt>
                <c:pt idx="516">
                  <c:v>3260.6089999999999</c:v>
                </c:pt>
                <c:pt idx="517">
                  <c:v>3260.6089999999999</c:v>
                </c:pt>
                <c:pt idx="518">
                  <c:v>3260.6089999999999</c:v>
                </c:pt>
                <c:pt idx="519">
                  <c:v>3260.6089999999999</c:v>
                </c:pt>
                <c:pt idx="520">
                  <c:v>3260.6089999999999</c:v>
                </c:pt>
                <c:pt idx="521">
                  <c:v>3260.6089999999999</c:v>
                </c:pt>
                <c:pt idx="522">
                  <c:v>3260.6089999999999</c:v>
                </c:pt>
                <c:pt idx="523">
                  <c:v>3260.6089999999999</c:v>
                </c:pt>
                <c:pt idx="524">
                  <c:v>3260.6089999999999</c:v>
                </c:pt>
                <c:pt idx="525">
                  <c:v>3260.6089999999999</c:v>
                </c:pt>
                <c:pt idx="526">
                  <c:v>3260.6089999999999</c:v>
                </c:pt>
                <c:pt idx="527">
                  <c:v>3260.6089999999999</c:v>
                </c:pt>
                <c:pt idx="528">
                  <c:v>3260.6089999999999</c:v>
                </c:pt>
                <c:pt idx="529">
                  <c:v>3260.6089999999999</c:v>
                </c:pt>
                <c:pt idx="530">
                  <c:v>3260.6089999999999</c:v>
                </c:pt>
                <c:pt idx="531">
                  <c:v>3260.6089999999999</c:v>
                </c:pt>
                <c:pt idx="532">
                  <c:v>3260.6089999999999</c:v>
                </c:pt>
                <c:pt idx="533">
                  <c:v>3260.6089999999999</c:v>
                </c:pt>
                <c:pt idx="534">
                  <c:v>3260.6089999999999</c:v>
                </c:pt>
                <c:pt idx="535">
                  <c:v>3260.6089999999999</c:v>
                </c:pt>
                <c:pt idx="536">
                  <c:v>3260.6089999999999</c:v>
                </c:pt>
                <c:pt idx="537">
                  <c:v>3260.6089999999999</c:v>
                </c:pt>
                <c:pt idx="538">
                  <c:v>3260.6089999999999</c:v>
                </c:pt>
                <c:pt idx="539">
                  <c:v>3260.6089999999999</c:v>
                </c:pt>
                <c:pt idx="540">
                  <c:v>3260.6089999999999</c:v>
                </c:pt>
                <c:pt idx="541">
                  <c:v>3260.6089999999999</c:v>
                </c:pt>
                <c:pt idx="542">
                  <c:v>3260.6089999999999</c:v>
                </c:pt>
                <c:pt idx="543">
                  <c:v>3260.6089999999999</c:v>
                </c:pt>
                <c:pt idx="544">
                  <c:v>3260.6089999999999</c:v>
                </c:pt>
                <c:pt idx="545">
                  <c:v>3260.6089999999999</c:v>
                </c:pt>
                <c:pt idx="546">
                  <c:v>3260.6089999999999</c:v>
                </c:pt>
                <c:pt idx="547">
                  <c:v>3260.6089999999999</c:v>
                </c:pt>
                <c:pt idx="548">
                  <c:v>3260.6089999999999</c:v>
                </c:pt>
                <c:pt idx="549">
                  <c:v>3260.6089999999999</c:v>
                </c:pt>
                <c:pt idx="550">
                  <c:v>3260.6089999999999</c:v>
                </c:pt>
                <c:pt idx="551">
                  <c:v>3260.6089999999999</c:v>
                </c:pt>
                <c:pt idx="552">
                  <c:v>3260.6089999999999</c:v>
                </c:pt>
                <c:pt idx="553">
                  <c:v>3260.6089999999999</c:v>
                </c:pt>
                <c:pt idx="554">
                  <c:v>3260.6089999999999</c:v>
                </c:pt>
                <c:pt idx="555">
                  <c:v>3260.6089999999999</c:v>
                </c:pt>
                <c:pt idx="556">
                  <c:v>3260.6089999999999</c:v>
                </c:pt>
                <c:pt idx="557">
                  <c:v>3260.6089999999999</c:v>
                </c:pt>
                <c:pt idx="558">
                  <c:v>3260.6089999999999</c:v>
                </c:pt>
                <c:pt idx="559">
                  <c:v>3260.6089999999999</c:v>
                </c:pt>
                <c:pt idx="560">
                  <c:v>3260.6089999999999</c:v>
                </c:pt>
                <c:pt idx="561">
                  <c:v>3260.6089999999999</c:v>
                </c:pt>
                <c:pt idx="562">
                  <c:v>3260.6089999999999</c:v>
                </c:pt>
                <c:pt idx="563">
                  <c:v>3260.6089999999999</c:v>
                </c:pt>
                <c:pt idx="564">
                  <c:v>3260.6089999999999</c:v>
                </c:pt>
                <c:pt idx="565">
                  <c:v>3260.6089999999999</c:v>
                </c:pt>
                <c:pt idx="566">
                  <c:v>3260.6089999999999</c:v>
                </c:pt>
                <c:pt idx="567">
                  <c:v>3260.6089999999999</c:v>
                </c:pt>
                <c:pt idx="568">
                  <c:v>3260.6089999999999</c:v>
                </c:pt>
                <c:pt idx="569">
                  <c:v>3280.8180000000002</c:v>
                </c:pt>
                <c:pt idx="570">
                  <c:v>3280.8180000000002</c:v>
                </c:pt>
                <c:pt idx="571">
                  <c:v>3280.8180000000002</c:v>
                </c:pt>
                <c:pt idx="572">
                  <c:v>3280.8180000000002</c:v>
                </c:pt>
                <c:pt idx="573">
                  <c:v>3280.8180000000002</c:v>
                </c:pt>
                <c:pt idx="574">
                  <c:v>3280.8180000000002</c:v>
                </c:pt>
                <c:pt idx="575">
                  <c:v>3280.8180000000002</c:v>
                </c:pt>
                <c:pt idx="576">
                  <c:v>3280.8180000000002</c:v>
                </c:pt>
                <c:pt idx="577">
                  <c:v>3280.8180000000002</c:v>
                </c:pt>
                <c:pt idx="578">
                  <c:v>3280.8180000000002</c:v>
                </c:pt>
                <c:pt idx="579">
                  <c:v>3280.8180000000002</c:v>
                </c:pt>
                <c:pt idx="580">
                  <c:v>3280.8180000000002</c:v>
                </c:pt>
                <c:pt idx="581">
                  <c:v>3280.8180000000002</c:v>
                </c:pt>
                <c:pt idx="582">
                  <c:v>3280.8180000000002</c:v>
                </c:pt>
                <c:pt idx="583">
                  <c:v>3280.8180000000002</c:v>
                </c:pt>
                <c:pt idx="584">
                  <c:v>3280.8180000000002</c:v>
                </c:pt>
                <c:pt idx="585">
                  <c:v>3280.8180000000002</c:v>
                </c:pt>
                <c:pt idx="586">
                  <c:v>3280.8180000000002</c:v>
                </c:pt>
                <c:pt idx="587">
                  <c:v>3280.8180000000002</c:v>
                </c:pt>
                <c:pt idx="588">
                  <c:v>3280.8180000000002</c:v>
                </c:pt>
                <c:pt idx="589">
                  <c:v>3280.8180000000002</c:v>
                </c:pt>
                <c:pt idx="590">
                  <c:v>3280.8180000000002</c:v>
                </c:pt>
                <c:pt idx="591">
                  <c:v>3280.8180000000002</c:v>
                </c:pt>
                <c:pt idx="592">
                  <c:v>3280.8180000000002</c:v>
                </c:pt>
                <c:pt idx="593">
                  <c:v>3280.8180000000002</c:v>
                </c:pt>
                <c:pt idx="594">
                  <c:v>3280.8180000000002</c:v>
                </c:pt>
                <c:pt idx="595">
                  <c:v>3280.8180000000002</c:v>
                </c:pt>
                <c:pt idx="596">
                  <c:v>3280.8180000000002</c:v>
                </c:pt>
                <c:pt idx="597">
                  <c:v>3280.8180000000002</c:v>
                </c:pt>
                <c:pt idx="598">
                  <c:v>3280.8180000000002</c:v>
                </c:pt>
                <c:pt idx="599">
                  <c:v>3280.8180000000002</c:v>
                </c:pt>
                <c:pt idx="600">
                  <c:v>3280.8180000000002</c:v>
                </c:pt>
                <c:pt idx="601">
                  <c:v>3280.8180000000002</c:v>
                </c:pt>
                <c:pt idx="602">
                  <c:v>3280.8180000000002</c:v>
                </c:pt>
                <c:pt idx="603">
                  <c:v>3280.8180000000002</c:v>
                </c:pt>
                <c:pt idx="604">
                  <c:v>3280.8180000000002</c:v>
                </c:pt>
                <c:pt idx="605">
                  <c:v>3280.8180000000002</c:v>
                </c:pt>
                <c:pt idx="606">
                  <c:v>3280.8180000000002</c:v>
                </c:pt>
                <c:pt idx="607">
                  <c:v>3280.8180000000002</c:v>
                </c:pt>
                <c:pt idx="608">
                  <c:v>3280.8180000000002</c:v>
                </c:pt>
                <c:pt idx="609">
                  <c:v>3280.8180000000002</c:v>
                </c:pt>
                <c:pt idx="610">
                  <c:v>3280.8180000000002</c:v>
                </c:pt>
                <c:pt idx="611">
                  <c:v>3280.8180000000002</c:v>
                </c:pt>
                <c:pt idx="612">
                  <c:v>3280.8180000000002</c:v>
                </c:pt>
                <c:pt idx="613">
                  <c:v>3280.8180000000002</c:v>
                </c:pt>
                <c:pt idx="614">
                  <c:v>3280.8180000000002</c:v>
                </c:pt>
                <c:pt idx="615">
                  <c:v>3280.8180000000002</c:v>
                </c:pt>
                <c:pt idx="616">
                  <c:v>3280.8180000000002</c:v>
                </c:pt>
                <c:pt idx="617">
                  <c:v>3280.8180000000002</c:v>
                </c:pt>
                <c:pt idx="618">
                  <c:v>3280.8180000000002</c:v>
                </c:pt>
                <c:pt idx="619">
                  <c:v>3280.8180000000002</c:v>
                </c:pt>
                <c:pt idx="620">
                  <c:v>3280.8180000000002</c:v>
                </c:pt>
                <c:pt idx="621">
                  <c:v>3280.8180000000002</c:v>
                </c:pt>
                <c:pt idx="622">
                  <c:v>3280.8180000000002</c:v>
                </c:pt>
                <c:pt idx="623">
                  <c:v>3280.8180000000002</c:v>
                </c:pt>
                <c:pt idx="624">
                  <c:v>3280.8180000000002</c:v>
                </c:pt>
                <c:pt idx="625">
                  <c:v>3280.8180000000002</c:v>
                </c:pt>
                <c:pt idx="626">
                  <c:v>3280.8180000000002</c:v>
                </c:pt>
                <c:pt idx="627">
                  <c:v>3280.8180000000002</c:v>
                </c:pt>
                <c:pt idx="628">
                  <c:v>3280.8180000000002</c:v>
                </c:pt>
                <c:pt idx="629">
                  <c:v>3280.8180000000002</c:v>
                </c:pt>
                <c:pt idx="630">
                  <c:v>3280.8180000000002</c:v>
                </c:pt>
                <c:pt idx="631">
                  <c:v>3280.8180000000002</c:v>
                </c:pt>
                <c:pt idx="632">
                  <c:v>3280.8180000000002</c:v>
                </c:pt>
                <c:pt idx="633">
                  <c:v>3274.3020000000001</c:v>
                </c:pt>
                <c:pt idx="634">
                  <c:v>3274.3020000000001</c:v>
                </c:pt>
                <c:pt idx="635">
                  <c:v>3274.3020000000001</c:v>
                </c:pt>
                <c:pt idx="636">
                  <c:v>3274.3020000000001</c:v>
                </c:pt>
                <c:pt idx="637">
                  <c:v>3274.3020000000001</c:v>
                </c:pt>
                <c:pt idx="638">
                  <c:v>3274.3020000000001</c:v>
                </c:pt>
                <c:pt idx="639">
                  <c:v>3274.3020000000001</c:v>
                </c:pt>
                <c:pt idx="640">
                  <c:v>3274.3020000000001</c:v>
                </c:pt>
                <c:pt idx="641">
                  <c:v>3274.3020000000001</c:v>
                </c:pt>
                <c:pt idx="642">
                  <c:v>3274.3020000000001</c:v>
                </c:pt>
                <c:pt idx="643">
                  <c:v>3274.3020000000001</c:v>
                </c:pt>
                <c:pt idx="644">
                  <c:v>3274.3020000000001</c:v>
                </c:pt>
                <c:pt idx="645">
                  <c:v>3274.3020000000001</c:v>
                </c:pt>
                <c:pt idx="646">
                  <c:v>3274.3020000000001</c:v>
                </c:pt>
                <c:pt idx="647">
                  <c:v>3274.3020000000001</c:v>
                </c:pt>
                <c:pt idx="648">
                  <c:v>3274.3020000000001</c:v>
                </c:pt>
                <c:pt idx="649">
                  <c:v>3274.3020000000001</c:v>
                </c:pt>
                <c:pt idx="650">
                  <c:v>3274.3020000000001</c:v>
                </c:pt>
                <c:pt idx="651">
                  <c:v>3274.3020000000001</c:v>
                </c:pt>
                <c:pt idx="652">
                  <c:v>3274.3020000000001</c:v>
                </c:pt>
                <c:pt idx="653">
                  <c:v>3274.3020000000001</c:v>
                </c:pt>
                <c:pt idx="654">
                  <c:v>3274.3020000000001</c:v>
                </c:pt>
                <c:pt idx="655">
                  <c:v>3274.3020000000001</c:v>
                </c:pt>
                <c:pt idx="656">
                  <c:v>3274.3020000000001</c:v>
                </c:pt>
                <c:pt idx="657">
                  <c:v>3274.3020000000001</c:v>
                </c:pt>
                <c:pt idx="658">
                  <c:v>3274.3020000000001</c:v>
                </c:pt>
                <c:pt idx="659">
                  <c:v>3274.3020000000001</c:v>
                </c:pt>
                <c:pt idx="660">
                  <c:v>3274.3020000000001</c:v>
                </c:pt>
                <c:pt idx="661">
                  <c:v>3274.3020000000001</c:v>
                </c:pt>
                <c:pt idx="662">
                  <c:v>3274.3020000000001</c:v>
                </c:pt>
                <c:pt idx="663">
                  <c:v>3274.3020000000001</c:v>
                </c:pt>
                <c:pt idx="664">
                  <c:v>3274.3020000000001</c:v>
                </c:pt>
                <c:pt idx="665">
                  <c:v>3274.3020000000001</c:v>
                </c:pt>
                <c:pt idx="666">
                  <c:v>3274.3020000000001</c:v>
                </c:pt>
                <c:pt idx="667">
                  <c:v>3274.3020000000001</c:v>
                </c:pt>
                <c:pt idx="668">
                  <c:v>3274.3020000000001</c:v>
                </c:pt>
                <c:pt idx="669">
                  <c:v>3274.3020000000001</c:v>
                </c:pt>
                <c:pt idx="670">
                  <c:v>3274.3020000000001</c:v>
                </c:pt>
                <c:pt idx="671">
                  <c:v>3274.3020000000001</c:v>
                </c:pt>
                <c:pt idx="672">
                  <c:v>3274.3020000000001</c:v>
                </c:pt>
                <c:pt idx="673">
                  <c:v>3274.3020000000001</c:v>
                </c:pt>
                <c:pt idx="674">
                  <c:v>3274.3020000000001</c:v>
                </c:pt>
                <c:pt idx="675">
                  <c:v>3274.3020000000001</c:v>
                </c:pt>
                <c:pt idx="676">
                  <c:v>3274.3020000000001</c:v>
                </c:pt>
                <c:pt idx="677">
                  <c:v>3274.3020000000001</c:v>
                </c:pt>
                <c:pt idx="678">
                  <c:v>3274.3020000000001</c:v>
                </c:pt>
                <c:pt idx="679">
                  <c:v>3274.3020000000001</c:v>
                </c:pt>
                <c:pt idx="680">
                  <c:v>3274.3020000000001</c:v>
                </c:pt>
                <c:pt idx="681">
                  <c:v>3274.3020000000001</c:v>
                </c:pt>
                <c:pt idx="682">
                  <c:v>3274.3020000000001</c:v>
                </c:pt>
                <c:pt idx="683">
                  <c:v>3274.3020000000001</c:v>
                </c:pt>
                <c:pt idx="684">
                  <c:v>3274.3020000000001</c:v>
                </c:pt>
                <c:pt idx="685">
                  <c:v>3274.3020000000001</c:v>
                </c:pt>
                <c:pt idx="686">
                  <c:v>3274.3020000000001</c:v>
                </c:pt>
                <c:pt idx="687">
                  <c:v>3274.3020000000001</c:v>
                </c:pt>
                <c:pt idx="688">
                  <c:v>3274.3020000000001</c:v>
                </c:pt>
                <c:pt idx="689">
                  <c:v>3274.3020000000001</c:v>
                </c:pt>
                <c:pt idx="690">
                  <c:v>3274.3020000000001</c:v>
                </c:pt>
                <c:pt idx="691">
                  <c:v>3274.3020000000001</c:v>
                </c:pt>
                <c:pt idx="692">
                  <c:v>3274.3020000000001</c:v>
                </c:pt>
                <c:pt idx="693">
                  <c:v>3274.3020000000001</c:v>
                </c:pt>
                <c:pt idx="694">
                  <c:v>3274.3020000000001</c:v>
                </c:pt>
                <c:pt idx="695">
                  <c:v>3331.9720000000002</c:v>
                </c:pt>
                <c:pt idx="696">
                  <c:v>3331.9720000000002</c:v>
                </c:pt>
                <c:pt idx="697">
                  <c:v>3331.9720000000002</c:v>
                </c:pt>
                <c:pt idx="698">
                  <c:v>3331.9720000000002</c:v>
                </c:pt>
                <c:pt idx="699">
                  <c:v>3331.9720000000002</c:v>
                </c:pt>
                <c:pt idx="700">
                  <c:v>3331.9720000000002</c:v>
                </c:pt>
                <c:pt idx="701">
                  <c:v>3331.9720000000002</c:v>
                </c:pt>
                <c:pt idx="702">
                  <c:v>3331.9720000000002</c:v>
                </c:pt>
                <c:pt idx="703">
                  <c:v>3331.9720000000002</c:v>
                </c:pt>
                <c:pt idx="704">
                  <c:v>3331.9720000000002</c:v>
                </c:pt>
                <c:pt idx="705">
                  <c:v>3331.9720000000002</c:v>
                </c:pt>
                <c:pt idx="706">
                  <c:v>3331.9720000000002</c:v>
                </c:pt>
                <c:pt idx="707">
                  <c:v>3331.9720000000002</c:v>
                </c:pt>
                <c:pt idx="708">
                  <c:v>3331.9720000000002</c:v>
                </c:pt>
                <c:pt idx="709">
                  <c:v>3331.9720000000002</c:v>
                </c:pt>
                <c:pt idx="710">
                  <c:v>3331.9720000000002</c:v>
                </c:pt>
                <c:pt idx="711">
                  <c:v>3331.9720000000002</c:v>
                </c:pt>
                <c:pt idx="712">
                  <c:v>3331.9720000000002</c:v>
                </c:pt>
                <c:pt idx="713">
                  <c:v>3331.9720000000002</c:v>
                </c:pt>
                <c:pt idx="714">
                  <c:v>3331.9720000000002</c:v>
                </c:pt>
                <c:pt idx="715">
                  <c:v>3331.9720000000002</c:v>
                </c:pt>
                <c:pt idx="716">
                  <c:v>3331.9720000000002</c:v>
                </c:pt>
                <c:pt idx="717">
                  <c:v>3331.9720000000002</c:v>
                </c:pt>
                <c:pt idx="718">
                  <c:v>3331.9720000000002</c:v>
                </c:pt>
                <c:pt idx="719">
                  <c:v>3331.9720000000002</c:v>
                </c:pt>
                <c:pt idx="720">
                  <c:v>3331.9720000000002</c:v>
                </c:pt>
                <c:pt idx="721">
                  <c:v>3331.9720000000002</c:v>
                </c:pt>
                <c:pt idx="722">
                  <c:v>3331.9720000000002</c:v>
                </c:pt>
                <c:pt idx="723">
                  <c:v>3331.9720000000002</c:v>
                </c:pt>
                <c:pt idx="724">
                  <c:v>3331.9720000000002</c:v>
                </c:pt>
                <c:pt idx="725">
                  <c:v>3331.9720000000002</c:v>
                </c:pt>
                <c:pt idx="726">
                  <c:v>3331.9720000000002</c:v>
                </c:pt>
                <c:pt idx="727">
                  <c:v>3331.9720000000002</c:v>
                </c:pt>
                <c:pt idx="728">
                  <c:v>3331.9720000000002</c:v>
                </c:pt>
                <c:pt idx="729">
                  <c:v>3331.9720000000002</c:v>
                </c:pt>
                <c:pt idx="730">
                  <c:v>3331.9720000000002</c:v>
                </c:pt>
                <c:pt idx="731">
                  <c:v>3331.9720000000002</c:v>
                </c:pt>
                <c:pt idx="732">
                  <c:v>3331.9720000000002</c:v>
                </c:pt>
                <c:pt idx="733">
                  <c:v>3331.9720000000002</c:v>
                </c:pt>
                <c:pt idx="734">
                  <c:v>3331.9720000000002</c:v>
                </c:pt>
                <c:pt idx="735">
                  <c:v>3331.9720000000002</c:v>
                </c:pt>
                <c:pt idx="736">
                  <c:v>3331.9720000000002</c:v>
                </c:pt>
                <c:pt idx="737">
                  <c:v>3331.9720000000002</c:v>
                </c:pt>
                <c:pt idx="738">
                  <c:v>3331.9720000000002</c:v>
                </c:pt>
                <c:pt idx="739">
                  <c:v>3331.9720000000002</c:v>
                </c:pt>
                <c:pt idx="740">
                  <c:v>3331.9720000000002</c:v>
                </c:pt>
                <c:pt idx="741">
                  <c:v>3331.9720000000002</c:v>
                </c:pt>
                <c:pt idx="742">
                  <c:v>3331.9720000000002</c:v>
                </c:pt>
                <c:pt idx="743">
                  <c:v>3331.9720000000002</c:v>
                </c:pt>
                <c:pt idx="744">
                  <c:v>3331.9720000000002</c:v>
                </c:pt>
                <c:pt idx="745">
                  <c:v>3331.9720000000002</c:v>
                </c:pt>
                <c:pt idx="746">
                  <c:v>3331.9720000000002</c:v>
                </c:pt>
                <c:pt idx="747">
                  <c:v>3331.9720000000002</c:v>
                </c:pt>
                <c:pt idx="748">
                  <c:v>3331.9720000000002</c:v>
                </c:pt>
                <c:pt idx="749">
                  <c:v>3331.9720000000002</c:v>
                </c:pt>
                <c:pt idx="750">
                  <c:v>3331.9720000000002</c:v>
                </c:pt>
                <c:pt idx="751">
                  <c:v>3331.9720000000002</c:v>
                </c:pt>
                <c:pt idx="752">
                  <c:v>3331.9720000000002</c:v>
                </c:pt>
                <c:pt idx="753">
                  <c:v>3331.9720000000002</c:v>
                </c:pt>
                <c:pt idx="754">
                  <c:v>3331.9720000000002</c:v>
                </c:pt>
                <c:pt idx="755">
                  <c:v>3331.9720000000002</c:v>
                </c:pt>
                <c:pt idx="756">
                  <c:v>3331.9720000000002</c:v>
                </c:pt>
                <c:pt idx="757">
                  <c:v>3331.9720000000002</c:v>
                </c:pt>
                <c:pt idx="758">
                  <c:v>3366.3220000000001</c:v>
                </c:pt>
                <c:pt idx="759">
                  <c:v>3366.3220000000001</c:v>
                </c:pt>
                <c:pt idx="760">
                  <c:v>3366.3220000000001</c:v>
                </c:pt>
                <c:pt idx="761">
                  <c:v>3366.3220000000001</c:v>
                </c:pt>
                <c:pt idx="762">
                  <c:v>3366.3220000000001</c:v>
                </c:pt>
                <c:pt idx="763">
                  <c:v>3366.3220000000001</c:v>
                </c:pt>
                <c:pt idx="764">
                  <c:v>3366.3220000000001</c:v>
                </c:pt>
                <c:pt idx="765">
                  <c:v>3366.3220000000001</c:v>
                </c:pt>
                <c:pt idx="766">
                  <c:v>3366.3220000000001</c:v>
                </c:pt>
                <c:pt idx="767">
                  <c:v>3366.3220000000001</c:v>
                </c:pt>
                <c:pt idx="768">
                  <c:v>3366.3220000000001</c:v>
                </c:pt>
                <c:pt idx="769">
                  <c:v>3366.3220000000001</c:v>
                </c:pt>
                <c:pt idx="770">
                  <c:v>3366.3220000000001</c:v>
                </c:pt>
                <c:pt idx="771">
                  <c:v>3366.3220000000001</c:v>
                </c:pt>
                <c:pt idx="772">
                  <c:v>3366.3220000000001</c:v>
                </c:pt>
                <c:pt idx="773">
                  <c:v>3366.3220000000001</c:v>
                </c:pt>
                <c:pt idx="774">
                  <c:v>3366.3220000000001</c:v>
                </c:pt>
                <c:pt idx="775">
                  <c:v>3366.3220000000001</c:v>
                </c:pt>
                <c:pt idx="776">
                  <c:v>3366.3220000000001</c:v>
                </c:pt>
                <c:pt idx="777">
                  <c:v>3366.3220000000001</c:v>
                </c:pt>
                <c:pt idx="778">
                  <c:v>3366.3220000000001</c:v>
                </c:pt>
                <c:pt idx="779">
                  <c:v>3366.3220000000001</c:v>
                </c:pt>
                <c:pt idx="780">
                  <c:v>3366.3220000000001</c:v>
                </c:pt>
                <c:pt idx="781">
                  <c:v>3366.3220000000001</c:v>
                </c:pt>
                <c:pt idx="782">
                  <c:v>3366.3220000000001</c:v>
                </c:pt>
                <c:pt idx="783">
                  <c:v>3366.3220000000001</c:v>
                </c:pt>
                <c:pt idx="784">
                  <c:v>3366.3220000000001</c:v>
                </c:pt>
                <c:pt idx="785">
                  <c:v>3366.3220000000001</c:v>
                </c:pt>
                <c:pt idx="786">
                  <c:v>3366.3220000000001</c:v>
                </c:pt>
                <c:pt idx="787">
                  <c:v>3366.3220000000001</c:v>
                </c:pt>
                <c:pt idx="788">
                  <c:v>3366.3220000000001</c:v>
                </c:pt>
                <c:pt idx="789">
                  <c:v>3366.3220000000001</c:v>
                </c:pt>
                <c:pt idx="790">
                  <c:v>3366.3220000000001</c:v>
                </c:pt>
                <c:pt idx="791">
                  <c:v>3366.3220000000001</c:v>
                </c:pt>
                <c:pt idx="792">
                  <c:v>3366.3220000000001</c:v>
                </c:pt>
                <c:pt idx="793">
                  <c:v>3366.3220000000001</c:v>
                </c:pt>
                <c:pt idx="794">
                  <c:v>3366.3220000000001</c:v>
                </c:pt>
                <c:pt idx="795">
                  <c:v>3366.3220000000001</c:v>
                </c:pt>
                <c:pt idx="796">
                  <c:v>3366.3220000000001</c:v>
                </c:pt>
                <c:pt idx="797">
                  <c:v>3366.3220000000001</c:v>
                </c:pt>
                <c:pt idx="798">
                  <c:v>3366.3220000000001</c:v>
                </c:pt>
                <c:pt idx="799">
                  <c:v>3366.3220000000001</c:v>
                </c:pt>
                <c:pt idx="800">
                  <c:v>3366.3220000000001</c:v>
                </c:pt>
                <c:pt idx="801">
                  <c:v>3366.3220000000001</c:v>
                </c:pt>
                <c:pt idx="802">
                  <c:v>3366.3220000000001</c:v>
                </c:pt>
                <c:pt idx="803">
                  <c:v>3366.3220000000001</c:v>
                </c:pt>
                <c:pt idx="804">
                  <c:v>3366.3220000000001</c:v>
                </c:pt>
                <c:pt idx="805">
                  <c:v>3366.3220000000001</c:v>
                </c:pt>
                <c:pt idx="806">
                  <c:v>3366.3220000000001</c:v>
                </c:pt>
                <c:pt idx="807">
                  <c:v>3366.3220000000001</c:v>
                </c:pt>
                <c:pt idx="808">
                  <c:v>3366.3220000000001</c:v>
                </c:pt>
                <c:pt idx="809">
                  <c:v>3366.3220000000001</c:v>
                </c:pt>
                <c:pt idx="810">
                  <c:v>3366.3220000000001</c:v>
                </c:pt>
                <c:pt idx="811">
                  <c:v>3366.3220000000001</c:v>
                </c:pt>
                <c:pt idx="812">
                  <c:v>3366.3220000000001</c:v>
                </c:pt>
                <c:pt idx="813">
                  <c:v>3366.3220000000001</c:v>
                </c:pt>
                <c:pt idx="814">
                  <c:v>3366.3220000000001</c:v>
                </c:pt>
                <c:pt idx="815">
                  <c:v>3366.3220000000001</c:v>
                </c:pt>
                <c:pt idx="816">
                  <c:v>3366.3220000000001</c:v>
                </c:pt>
                <c:pt idx="817">
                  <c:v>3366.3220000000001</c:v>
                </c:pt>
                <c:pt idx="818">
                  <c:v>3366.3220000000001</c:v>
                </c:pt>
                <c:pt idx="819">
                  <c:v>3366.3220000000001</c:v>
                </c:pt>
                <c:pt idx="820">
                  <c:v>3366.3220000000001</c:v>
                </c:pt>
                <c:pt idx="821">
                  <c:v>3366.3220000000001</c:v>
                </c:pt>
                <c:pt idx="822">
                  <c:v>3402.5610000000001</c:v>
                </c:pt>
                <c:pt idx="823">
                  <c:v>3402.5610000000001</c:v>
                </c:pt>
                <c:pt idx="824">
                  <c:v>3402.5610000000001</c:v>
                </c:pt>
                <c:pt idx="825">
                  <c:v>3402.5610000000001</c:v>
                </c:pt>
                <c:pt idx="826">
                  <c:v>3402.5610000000001</c:v>
                </c:pt>
                <c:pt idx="827">
                  <c:v>3402.5610000000001</c:v>
                </c:pt>
                <c:pt idx="828">
                  <c:v>3402.5610000000001</c:v>
                </c:pt>
                <c:pt idx="829">
                  <c:v>3402.5610000000001</c:v>
                </c:pt>
                <c:pt idx="830">
                  <c:v>3402.5610000000001</c:v>
                </c:pt>
                <c:pt idx="831">
                  <c:v>3402.5610000000001</c:v>
                </c:pt>
                <c:pt idx="832">
                  <c:v>3402.5610000000001</c:v>
                </c:pt>
                <c:pt idx="833">
                  <c:v>3402.5610000000001</c:v>
                </c:pt>
                <c:pt idx="834">
                  <c:v>3402.5610000000001</c:v>
                </c:pt>
                <c:pt idx="835">
                  <c:v>3402.5610000000001</c:v>
                </c:pt>
                <c:pt idx="836">
                  <c:v>3402.5610000000001</c:v>
                </c:pt>
                <c:pt idx="837">
                  <c:v>3402.5610000000001</c:v>
                </c:pt>
                <c:pt idx="838">
                  <c:v>3402.5610000000001</c:v>
                </c:pt>
                <c:pt idx="839">
                  <c:v>3402.5610000000001</c:v>
                </c:pt>
                <c:pt idx="840">
                  <c:v>3402.5610000000001</c:v>
                </c:pt>
                <c:pt idx="841">
                  <c:v>3402.5610000000001</c:v>
                </c:pt>
                <c:pt idx="842">
                  <c:v>3402.5610000000001</c:v>
                </c:pt>
                <c:pt idx="843">
                  <c:v>3402.5610000000001</c:v>
                </c:pt>
                <c:pt idx="844">
                  <c:v>3402.5610000000001</c:v>
                </c:pt>
                <c:pt idx="845">
                  <c:v>3402.5610000000001</c:v>
                </c:pt>
                <c:pt idx="846">
                  <c:v>3402.5610000000001</c:v>
                </c:pt>
                <c:pt idx="847">
                  <c:v>3402.5610000000001</c:v>
                </c:pt>
                <c:pt idx="848">
                  <c:v>3402.5610000000001</c:v>
                </c:pt>
                <c:pt idx="849">
                  <c:v>3402.5610000000001</c:v>
                </c:pt>
                <c:pt idx="850">
                  <c:v>3402.5610000000001</c:v>
                </c:pt>
                <c:pt idx="851">
                  <c:v>3402.5610000000001</c:v>
                </c:pt>
                <c:pt idx="852">
                  <c:v>3402.5610000000001</c:v>
                </c:pt>
                <c:pt idx="853">
                  <c:v>3402.5610000000001</c:v>
                </c:pt>
                <c:pt idx="854">
                  <c:v>3402.5610000000001</c:v>
                </c:pt>
                <c:pt idx="855">
                  <c:v>3402.5610000000001</c:v>
                </c:pt>
                <c:pt idx="856">
                  <c:v>3402.5610000000001</c:v>
                </c:pt>
                <c:pt idx="857">
                  <c:v>3402.5610000000001</c:v>
                </c:pt>
                <c:pt idx="858">
                  <c:v>3402.5610000000001</c:v>
                </c:pt>
                <c:pt idx="859">
                  <c:v>3402.5610000000001</c:v>
                </c:pt>
                <c:pt idx="860">
                  <c:v>3402.5610000000001</c:v>
                </c:pt>
                <c:pt idx="861">
                  <c:v>3402.5610000000001</c:v>
                </c:pt>
                <c:pt idx="862">
                  <c:v>3402.5610000000001</c:v>
                </c:pt>
                <c:pt idx="863">
                  <c:v>3402.5610000000001</c:v>
                </c:pt>
                <c:pt idx="864">
                  <c:v>3402.5610000000001</c:v>
                </c:pt>
                <c:pt idx="865">
                  <c:v>3402.5610000000001</c:v>
                </c:pt>
                <c:pt idx="866">
                  <c:v>3402.5610000000001</c:v>
                </c:pt>
                <c:pt idx="867">
                  <c:v>3402.5610000000001</c:v>
                </c:pt>
                <c:pt idx="868">
                  <c:v>3402.5610000000001</c:v>
                </c:pt>
                <c:pt idx="869">
                  <c:v>3402.5610000000001</c:v>
                </c:pt>
                <c:pt idx="870">
                  <c:v>3402.5610000000001</c:v>
                </c:pt>
                <c:pt idx="871">
                  <c:v>3402.5610000000001</c:v>
                </c:pt>
                <c:pt idx="872">
                  <c:v>3402.5610000000001</c:v>
                </c:pt>
                <c:pt idx="873">
                  <c:v>3402.5610000000001</c:v>
                </c:pt>
                <c:pt idx="874">
                  <c:v>3402.5610000000001</c:v>
                </c:pt>
                <c:pt idx="875">
                  <c:v>3402.5610000000001</c:v>
                </c:pt>
                <c:pt idx="876">
                  <c:v>3402.5610000000001</c:v>
                </c:pt>
                <c:pt idx="877">
                  <c:v>3402.5610000000001</c:v>
                </c:pt>
                <c:pt idx="878">
                  <c:v>3402.5610000000001</c:v>
                </c:pt>
                <c:pt idx="879">
                  <c:v>3402.5610000000001</c:v>
                </c:pt>
                <c:pt idx="880">
                  <c:v>3402.5610000000001</c:v>
                </c:pt>
                <c:pt idx="881">
                  <c:v>3402.5610000000001</c:v>
                </c:pt>
                <c:pt idx="882">
                  <c:v>3402.5610000000001</c:v>
                </c:pt>
                <c:pt idx="883">
                  <c:v>3402.5610000000001</c:v>
                </c:pt>
                <c:pt idx="884">
                  <c:v>3402.5610000000001</c:v>
                </c:pt>
                <c:pt idx="885">
                  <c:v>3402.5610000000001</c:v>
                </c:pt>
                <c:pt idx="886">
                  <c:v>3473.413</c:v>
                </c:pt>
                <c:pt idx="887">
                  <c:v>3473.413</c:v>
                </c:pt>
                <c:pt idx="888">
                  <c:v>3473.413</c:v>
                </c:pt>
                <c:pt idx="889">
                  <c:v>3473.413</c:v>
                </c:pt>
                <c:pt idx="890">
                  <c:v>3473.413</c:v>
                </c:pt>
                <c:pt idx="891">
                  <c:v>3473.413</c:v>
                </c:pt>
                <c:pt idx="892">
                  <c:v>3473.413</c:v>
                </c:pt>
                <c:pt idx="893">
                  <c:v>3473.413</c:v>
                </c:pt>
                <c:pt idx="894">
                  <c:v>3473.413</c:v>
                </c:pt>
                <c:pt idx="895">
                  <c:v>3473.413</c:v>
                </c:pt>
                <c:pt idx="896">
                  <c:v>3473.413</c:v>
                </c:pt>
                <c:pt idx="897">
                  <c:v>3473.413</c:v>
                </c:pt>
                <c:pt idx="898">
                  <c:v>3473.413</c:v>
                </c:pt>
                <c:pt idx="899">
                  <c:v>3473.413</c:v>
                </c:pt>
                <c:pt idx="900">
                  <c:v>3473.413</c:v>
                </c:pt>
                <c:pt idx="901">
                  <c:v>3473.413</c:v>
                </c:pt>
                <c:pt idx="902">
                  <c:v>3473.413</c:v>
                </c:pt>
                <c:pt idx="903">
                  <c:v>3473.413</c:v>
                </c:pt>
                <c:pt idx="904">
                  <c:v>3473.413</c:v>
                </c:pt>
                <c:pt idx="905">
                  <c:v>3473.413</c:v>
                </c:pt>
                <c:pt idx="906">
                  <c:v>3473.413</c:v>
                </c:pt>
                <c:pt idx="907">
                  <c:v>3473.413</c:v>
                </c:pt>
                <c:pt idx="908">
                  <c:v>3473.413</c:v>
                </c:pt>
                <c:pt idx="909">
                  <c:v>3473.413</c:v>
                </c:pt>
                <c:pt idx="910">
                  <c:v>3473.413</c:v>
                </c:pt>
                <c:pt idx="911">
                  <c:v>3473.413</c:v>
                </c:pt>
                <c:pt idx="912">
                  <c:v>3473.413</c:v>
                </c:pt>
                <c:pt idx="913">
                  <c:v>3473.413</c:v>
                </c:pt>
                <c:pt idx="914">
                  <c:v>3473.413</c:v>
                </c:pt>
                <c:pt idx="915">
                  <c:v>3473.413</c:v>
                </c:pt>
                <c:pt idx="916">
                  <c:v>3473.413</c:v>
                </c:pt>
                <c:pt idx="917">
                  <c:v>3473.413</c:v>
                </c:pt>
                <c:pt idx="918">
                  <c:v>3473.413</c:v>
                </c:pt>
                <c:pt idx="919">
                  <c:v>3473.413</c:v>
                </c:pt>
                <c:pt idx="920">
                  <c:v>3473.413</c:v>
                </c:pt>
                <c:pt idx="921">
                  <c:v>3473.413</c:v>
                </c:pt>
                <c:pt idx="922">
                  <c:v>3473.413</c:v>
                </c:pt>
                <c:pt idx="923">
                  <c:v>3473.413</c:v>
                </c:pt>
                <c:pt idx="924">
                  <c:v>3473.413</c:v>
                </c:pt>
                <c:pt idx="925">
                  <c:v>3473.413</c:v>
                </c:pt>
                <c:pt idx="926">
                  <c:v>3473.413</c:v>
                </c:pt>
                <c:pt idx="927">
                  <c:v>3473.413</c:v>
                </c:pt>
                <c:pt idx="928">
                  <c:v>3473.413</c:v>
                </c:pt>
                <c:pt idx="929">
                  <c:v>3473.413</c:v>
                </c:pt>
                <c:pt idx="930">
                  <c:v>3473.413</c:v>
                </c:pt>
                <c:pt idx="931">
                  <c:v>3473.413</c:v>
                </c:pt>
                <c:pt idx="932">
                  <c:v>3473.413</c:v>
                </c:pt>
                <c:pt idx="933">
                  <c:v>3473.413</c:v>
                </c:pt>
                <c:pt idx="934">
                  <c:v>3473.413</c:v>
                </c:pt>
                <c:pt idx="935">
                  <c:v>3473.413</c:v>
                </c:pt>
                <c:pt idx="936">
                  <c:v>3473.413</c:v>
                </c:pt>
                <c:pt idx="937">
                  <c:v>3473.413</c:v>
                </c:pt>
                <c:pt idx="938">
                  <c:v>3473.413</c:v>
                </c:pt>
                <c:pt idx="939">
                  <c:v>3473.413</c:v>
                </c:pt>
                <c:pt idx="940">
                  <c:v>3473.413</c:v>
                </c:pt>
                <c:pt idx="941">
                  <c:v>3473.413</c:v>
                </c:pt>
                <c:pt idx="942">
                  <c:v>3473.413</c:v>
                </c:pt>
                <c:pt idx="943">
                  <c:v>3473.413</c:v>
                </c:pt>
                <c:pt idx="944">
                  <c:v>3473.413</c:v>
                </c:pt>
                <c:pt idx="945">
                  <c:v>3473.413</c:v>
                </c:pt>
                <c:pt idx="946">
                  <c:v>3473.413</c:v>
                </c:pt>
                <c:pt idx="947">
                  <c:v>3473.413</c:v>
                </c:pt>
                <c:pt idx="948">
                  <c:v>3473.413</c:v>
                </c:pt>
                <c:pt idx="949">
                  <c:v>3578.848</c:v>
                </c:pt>
                <c:pt idx="950">
                  <c:v>3578.848</c:v>
                </c:pt>
                <c:pt idx="951">
                  <c:v>3578.848</c:v>
                </c:pt>
                <c:pt idx="952">
                  <c:v>3578.848</c:v>
                </c:pt>
                <c:pt idx="953">
                  <c:v>3578.848</c:v>
                </c:pt>
                <c:pt idx="954">
                  <c:v>3578.848</c:v>
                </c:pt>
                <c:pt idx="955">
                  <c:v>3578.848</c:v>
                </c:pt>
                <c:pt idx="956">
                  <c:v>3578.848</c:v>
                </c:pt>
                <c:pt idx="957">
                  <c:v>3578.848</c:v>
                </c:pt>
                <c:pt idx="958">
                  <c:v>3578.848</c:v>
                </c:pt>
                <c:pt idx="959">
                  <c:v>3578.848</c:v>
                </c:pt>
                <c:pt idx="960">
                  <c:v>3578.848</c:v>
                </c:pt>
                <c:pt idx="961">
                  <c:v>3578.848</c:v>
                </c:pt>
                <c:pt idx="962">
                  <c:v>3578.848</c:v>
                </c:pt>
                <c:pt idx="963">
                  <c:v>3578.848</c:v>
                </c:pt>
                <c:pt idx="964">
                  <c:v>3578.848</c:v>
                </c:pt>
                <c:pt idx="965">
                  <c:v>3578.848</c:v>
                </c:pt>
                <c:pt idx="966">
                  <c:v>3578.848</c:v>
                </c:pt>
                <c:pt idx="967">
                  <c:v>3578.848</c:v>
                </c:pt>
                <c:pt idx="968">
                  <c:v>3578.848</c:v>
                </c:pt>
                <c:pt idx="969">
                  <c:v>3578.848</c:v>
                </c:pt>
                <c:pt idx="970">
                  <c:v>3578.848</c:v>
                </c:pt>
                <c:pt idx="971">
                  <c:v>3578.848</c:v>
                </c:pt>
                <c:pt idx="972">
                  <c:v>3578.848</c:v>
                </c:pt>
                <c:pt idx="973">
                  <c:v>3578.848</c:v>
                </c:pt>
                <c:pt idx="974">
                  <c:v>3578.848</c:v>
                </c:pt>
                <c:pt idx="975">
                  <c:v>3578.848</c:v>
                </c:pt>
                <c:pt idx="976">
                  <c:v>3578.848</c:v>
                </c:pt>
                <c:pt idx="977">
                  <c:v>3578.848</c:v>
                </c:pt>
                <c:pt idx="978">
                  <c:v>3578.848</c:v>
                </c:pt>
                <c:pt idx="979">
                  <c:v>3578.848</c:v>
                </c:pt>
                <c:pt idx="980">
                  <c:v>3578.848</c:v>
                </c:pt>
                <c:pt idx="981">
                  <c:v>3578.848</c:v>
                </c:pt>
                <c:pt idx="982">
                  <c:v>3578.848</c:v>
                </c:pt>
                <c:pt idx="983">
                  <c:v>3578.848</c:v>
                </c:pt>
                <c:pt idx="984">
                  <c:v>3578.848</c:v>
                </c:pt>
                <c:pt idx="985">
                  <c:v>3578.848</c:v>
                </c:pt>
                <c:pt idx="986">
                  <c:v>3578.848</c:v>
                </c:pt>
                <c:pt idx="987">
                  <c:v>3578.848</c:v>
                </c:pt>
                <c:pt idx="988">
                  <c:v>3578.848</c:v>
                </c:pt>
                <c:pt idx="989">
                  <c:v>3578.848</c:v>
                </c:pt>
                <c:pt idx="990">
                  <c:v>3578.848</c:v>
                </c:pt>
                <c:pt idx="991">
                  <c:v>3578.848</c:v>
                </c:pt>
                <c:pt idx="992">
                  <c:v>3578.848</c:v>
                </c:pt>
                <c:pt idx="993">
                  <c:v>3578.848</c:v>
                </c:pt>
                <c:pt idx="994">
                  <c:v>3578.848</c:v>
                </c:pt>
                <c:pt idx="995">
                  <c:v>3578.848</c:v>
                </c:pt>
                <c:pt idx="996">
                  <c:v>3578.848</c:v>
                </c:pt>
                <c:pt idx="997">
                  <c:v>3578.848</c:v>
                </c:pt>
                <c:pt idx="998">
                  <c:v>3578.848</c:v>
                </c:pt>
                <c:pt idx="999">
                  <c:v>3578.848</c:v>
                </c:pt>
                <c:pt idx="1000">
                  <c:v>3578.848</c:v>
                </c:pt>
                <c:pt idx="1001">
                  <c:v>3578.848</c:v>
                </c:pt>
                <c:pt idx="1002">
                  <c:v>3578.848</c:v>
                </c:pt>
                <c:pt idx="1003">
                  <c:v>3578.848</c:v>
                </c:pt>
                <c:pt idx="1004">
                  <c:v>3578.848</c:v>
                </c:pt>
                <c:pt idx="1005">
                  <c:v>3578.848</c:v>
                </c:pt>
                <c:pt idx="1006">
                  <c:v>3578.848</c:v>
                </c:pt>
                <c:pt idx="1007">
                  <c:v>3578.848</c:v>
                </c:pt>
                <c:pt idx="1008">
                  <c:v>3578.848</c:v>
                </c:pt>
                <c:pt idx="1009">
                  <c:v>3578.848</c:v>
                </c:pt>
                <c:pt idx="1010">
                  <c:v>3578.848</c:v>
                </c:pt>
                <c:pt idx="1011">
                  <c:v>3578.848</c:v>
                </c:pt>
                <c:pt idx="1012">
                  <c:v>3689.1790000000001</c:v>
                </c:pt>
                <c:pt idx="1013">
                  <c:v>3689.1790000000001</c:v>
                </c:pt>
                <c:pt idx="1014">
                  <c:v>3689.1790000000001</c:v>
                </c:pt>
                <c:pt idx="1015">
                  <c:v>3689.1790000000001</c:v>
                </c:pt>
                <c:pt idx="1016">
                  <c:v>3689.1790000000001</c:v>
                </c:pt>
                <c:pt idx="1017">
                  <c:v>3689.1790000000001</c:v>
                </c:pt>
                <c:pt idx="1018">
                  <c:v>3689.1790000000001</c:v>
                </c:pt>
                <c:pt idx="1019">
                  <c:v>3689.1790000000001</c:v>
                </c:pt>
                <c:pt idx="1020">
                  <c:v>3689.1790000000001</c:v>
                </c:pt>
                <c:pt idx="1021">
                  <c:v>3689.1790000000001</c:v>
                </c:pt>
                <c:pt idx="1022">
                  <c:v>3689.1790000000001</c:v>
                </c:pt>
                <c:pt idx="1023">
                  <c:v>3689.1790000000001</c:v>
                </c:pt>
                <c:pt idx="1024">
                  <c:v>3689.1790000000001</c:v>
                </c:pt>
                <c:pt idx="1025">
                  <c:v>3689.1790000000001</c:v>
                </c:pt>
                <c:pt idx="1026">
                  <c:v>3689.1790000000001</c:v>
                </c:pt>
                <c:pt idx="1027">
                  <c:v>3689.1790000000001</c:v>
                </c:pt>
                <c:pt idx="1028">
                  <c:v>3689.1790000000001</c:v>
                </c:pt>
                <c:pt idx="1029">
                  <c:v>3689.1790000000001</c:v>
                </c:pt>
                <c:pt idx="1030">
                  <c:v>3689.1790000000001</c:v>
                </c:pt>
                <c:pt idx="1031">
                  <c:v>3689.1790000000001</c:v>
                </c:pt>
                <c:pt idx="1032">
                  <c:v>3689.1790000000001</c:v>
                </c:pt>
                <c:pt idx="1033">
                  <c:v>3689.1790000000001</c:v>
                </c:pt>
                <c:pt idx="1034">
                  <c:v>3689.1790000000001</c:v>
                </c:pt>
                <c:pt idx="1035">
                  <c:v>3689.1790000000001</c:v>
                </c:pt>
                <c:pt idx="1036">
                  <c:v>3689.1790000000001</c:v>
                </c:pt>
                <c:pt idx="1037">
                  <c:v>3689.1790000000001</c:v>
                </c:pt>
                <c:pt idx="1038">
                  <c:v>3689.1790000000001</c:v>
                </c:pt>
                <c:pt idx="1039">
                  <c:v>3689.1790000000001</c:v>
                </c:pt>
                <c:pt idx="1040">
                  <c:v>3689.1790000000001</c:v>
                </c:pt>
                <c:pt idx="1041">
                  <c:v>3689.1790000000001</c:v>
                </c:pt>
                <c:pt idx="1042">
                  <c:v>3689.1790000000001</c:v>
                </c:pt>
                <c:pt idx="1043">
                  <c:v>3689.1790000000001</c:v>
                </c:pt>
                <c:pt idx="1044">
                  <c:v>3689.1790000000001</c:v>
                </c:pt>
                <c:pt idx="1045">
                  <c:v>3689.1790000000001</c:v>
                </c:pt>
                <c:pt idx="1046">
                  <c:v>3689.1790000000001</c:v>
                </c:pt>
                <c:pt idx="1047">
                  <c:v>3689.1790000000001</c:v>
                </c:pt>
                <c:pt idx="1048">
                  <c:v>3689.1790000000001</c:v>
                </c:pt>
                <c:pt idx="1049">
                  <c:v>3689.1790000000001</c:v>
                </c:pt>
                <c:pt idx="1050">
                  <c:v>3689.1790000000001</c:v>
                </c:pt>
                <c:pt idx="1051">
                  <c:v>3689.1790000000001</c:v>
                </c:pt>
                <c:pt idx="1052">
                  <c:v>3689.1790000000001</c:v>
                </c:pt>
                <c:pt idx="1053">
                  <c:v>3689.1790000000001</c:v>
                </c:pt>
                <c:pt idx="1054">
                  <c:v>3689.1790000000001</c:v>
                </c:pt>
                <c:pt idx="1055">
                  <c:v>3689.1790000000001</c:v>
                </c:pt>
                <c:pt idx="1056">
                  <c:v>3689.1790000000001</c:v>
                </c:pt>
                <c:pt idx="1057">
                  <c:v>3689.1790000000001</c:v>
                </c:pt>
                <c:pt idx="1058">
                  <c:v>3689.1790000000001</c:v>
                </c:pt>
                <c:pt idx="1059">
                  <c:v>3689.1790000000001</c:v>
                </c:pt>
                <c:pt idx="1060">
                  <c:v>3689.1790000000001</c:v>
                </c:pt>
                <c:pt idx="1061">
                  <c:v>3689.1790000000001</c:v>
                </c:pt>
                <c:pt idx="1062">
                  <c:v>3689.1790000000001</c:v>
                </c:pt>
                <c:pt idx="1063">
                  <c:v>3689.1790000000001</c:v>
                </c:pt>
                <c:pt idx="1064">
                  <c:v>3689.1790000000001</c:v>
                </c:pt>
                <c:pt idx="1065">
                  <c:v>3689.1790000000001</c:v>
                </c:pt>
                <c:pt idx="1066">
                  <c:v>3689.1790000000001</c:v>
                </c:pt>
                <c:pt idx="1067">
                  <c:v>3689.1790000000001</c:v>
                </c:pt>
                <c:pt idx="1068">
                  <c:v>3689.1790000000001</c:v>
                </c:pt>
                <c:pt idx="1069">
                  <c:v>3689.1790000000001</c:v>
                </c:pt>
                <c:pt idx="1070">
                  <c:v>3689.1790000000001</c:v>
                </c:pt>
                <c:pt idx="1071">
                  <c:v>3689.1790000000001</c:v>
                </c:pt>
                <c:pt idx="1072">
                  <c:v>3689.1790000000001</c:v>
                </c:pt>
                <c:pt idx="1073">
                  <c:v>3689.1790000000001</c:v>
                </c:pt>
                <c:pt idx="1074">
                  <c:v>3689.1790000000001</c:v>
                </c:pt>
                <c:pt idx="1075">
                  <c:v>3689.1790000000001</c:v>
                </c:pt>
                <c:pt idx="1076">
                  <c:v>3794.7060000000001</c:v>
                </c:pt>
                <c:pt idx="1077">
                  <c:v>3794.7060000000001</c:v>
                </c:pt>
                <c:pt idx="1078">
                  <c:v>3794.7060000000001</c:v>
                </c:pt>
                <c:pt idx="1079">
                  <c:v>3794.7060000000001</c:v>
                </c:pt>
                <c:pt idx="1080">
                  <c:v>3794.7060000000001</c:v>
                </c:pt>
                <c:pt idx="1081">
                  <c:v>3794.7060000000001</c:v>
                </c:pt>
                <c:pt idx="1082">
                  <c:v>3794.7060000000001</c:v>
                </c:pt>
                <c:pt idx="1083">
                  <c:v>3794.7060000000001</c:v>
                </c:pt>
                <c:pt idx="1084">
                  <c:v>3794.7060000000001</c:v>
                </c:pt>
                <c:pt idx="1085">
                  <c:v>3794.7060000000001</c:v>
                </c:pt>
                <c:pt idx="1086">
                  <c:v>3794.7060000000001</c:v>
                </c:pt>
                <c:pt idx="1087">
                  <c:v>3794.7060000000001</c:v>
                </c:pt>
                <c:pt idx="1088">
                  <c:v>3794.7060000000001</c:v>
                </c:pt>
                <c:pt idx="1089">
                  <c:v>3794.7060000000001</c:v>
                </c:pt>
                <c:pt idx="1090">
                  <c:v>3794.7060000000001</c:v>
                </c:pt>
                <c:pt idx="1091">
                  <c:v>3794.7060000000001</c:v>
                </c:pt>
                <c:pt idx="1092">
                  <c:v>3794.7060000000001</c:v>
                </c:pt>
                <c:pt idx="1093">
                  <c:v>3794.7060000000001</c:v>
                </c:pt>
                <c:pt idx="1094">
                  <c:v>3794.7060000000001</c:v>
                </c:pt>
                <c:pt idx="1095">
                  <c:v>3794.7060000000001</c:v>
                </c:pt>
                <c:pt idx="1096">
                  <c:v>3794.7060000000001</c:v>
                </c:pt>
                <c:pt idx="1097">
                  <c:v>3794.7060000000001</c:v>
                </c:pt>
                <c:pt idx="1098">
                  <c:v>3794.7060000000001</c:v>
                </c:pt>
                <c:pt idx="1099">
                  <c:v>3794.7060000000001</c:v>
                </c:pt>
                <c:pt idx="1100">
                  <c:v>3794.7060000000001</c:v>
                </c:pt>
                <c:pt idx="1101">
                  <c:v>3794.7060000000001</c:v>
                </c:pt>
                <c:pt idx="1102">
                  <c:v>3794.7060000000001</c:v>
                </c:pt>
                <c:pt idx="1103">
                  <c:v>3794.7060000000001</c:v>
                </c:pt>
                <c:pt idx="1104">
                  <c:v>3794.7060000000001</c:v>
                </c:pt>
                <c:pt idx="1105">
                  <c:v>3794.7060000000001</c:v>
                </c:pt>
                <c:pt idx="1106">
                  <c:v>3794.7060000000001</c:v>
                </c:pt>
                <c:pt idx="1107">
                  <c:v>3794.7060000000001</c:v>
                </c:pt>
                <c:pt idx="1108">
                  <c:v>3794.7060000000001</c:v>
                </c:pt>
                <c:pt idx="1109">
                  <c:v>3794.7060000000001</c:v>
                </c:pt>
                <c:pt idx="1110">
                  <c:v>3794.7060000000001</c:v>
                </c:pt>
                <c:pt idx="1111">
                  <c:v>3794.7060000000001</c:v>
                </c:pt>
                <c:pt idx="1112">
                  <c:v>3794.7060000000001</c:v>
                </c:pt>
                <c:pt idx="1113">
                  <c:v>3794.7060000000001</c:v>
                </c:pt>
                <c:pt idx="1114">
                  <c:v>3794.7060000000001</c:v>
                </c:pt>
                <c:pt idx="1115">
                  <c:v>3794.7060000000001</c:v>
                </c:pt>
                <c:pt idx="1116">
                  <c:v>3794.7060000000001</c:v>
                </c:pt>
                <c:pt idx="1117">
                  <c:v>3794.7060000000001</c:v>
                </c:pt>
                <c:pt idx="1118">
                  <c:v>3794.7060000000001</c:v>
                </c:pt>
                <c:pt idx="1119">
                  <c:v>3794.7060000000001</c:v>
                </c:pt>
                <c:pt idx="1120">
                  <c:v>3794.7060000000001</c:v>
                </c:pt>
                <c:pt idx="1121">
                  <c:v>3794.7060000000001</c:v>
                </c:pt>
                <c:pt idx="1122">
                  <c:v>3794.7060000000001</c:v>
                </c:pt>
                <c:pt idx="1123">
                  <c:v>3794.7060000000001</c:v>
                </c:pt>
                <c:pt idx="1124">
                  <c:v>3794.7060000000001</c:v>
                </c:pt>
                <c:pt idx="1125">
                  <c:v>3794.7060000000001</c:v>
                </c:pt>
                <c:pt idx="1126">
                  <c:v>3794.7060000000001</c:v>
                </c:pt>
                <c:pt idx="1127">
                  <c:v>3794.7060000000001</c:v>
                </c:pt>
                <c:pt idx="1128">
                  <c:v>3794.7060000000001</c:v>
                </c:pt>
                <c:pt idx="1129">
                  <c:v>3794.7060000000001</c:v>
                </c:pt>
                <c:pt idx="1130">
                  <c:v>3794.7060000000001</c:v>
                </c:pt>
                <c:pt idx="1131">
                  <c:v>3794.7060000000001</c:v>
                </c:pt>
                <c:pt idx="1132">
                  <c:v>3794.7060000000001</c:v>
                </c:pt>
                <c:pt idx="1133">
                  <c:v>3794.7060000000001</c:v>
                </c:pt>
                <c:pt idx="1134">
                  <c:v>3794.7060000000001</c:v>
                </c:pt>
                <c:pt idx="1135">
                  <c:v>3794.7060000000001</c:v>
                </c:pt>
                <c:pt idx="1136">
                  <c:v>3794.7060000000001</c:v>
                </c:pt>
                <c:pt idx="1137">
                  <c:v>3794.7060000000001</c:v>
                </c:pt>
                <c:pt idx="1138">
                  <c:v>3794.7060000000001</c:v>
                </c:pt>
                <c:pt idx="1139">
                  <c:v>3908.0540000000001</c:v>
                </c:pt>
                <c:pt idx="1140">
                  <c:v>3908.0540000000001</c:v>
                </c:pt>
                <c:pt idx="1141">
                  <c:v>3908.0540000000001</c:v>
                </c:pt>
                <c:pt idx="1142">
                  <c:v>3908.0540000000001</c:v>
                </c:pt>
                <c:pt idx="1143">
                  <c:v>3908.0540000000001</c:v>
                </c:pt>
                <c:pt idx="1144">
                  <c:v>3908.0540000000001</c:v>
                </c:pt>
                <c:pt idx="1145">
                  <c:v>3908.0540000000001</c:v>
                </c:pt>
                <c:pt idx="1146">
                  <c:v>3908.0540000000001</c:v>
                </c:pt>
                <c:pt idx="1147">
                  <c:v>3908.0540000000001</c:v>
                </c:pt>
                <c:pt idx="1148">
                  <c:v>3908.0540000000001</c:v>
                </c:pt>
                <c:pt idx="1149">
                  <c:v>3908.0540000000001</c:v>
                </c:pt>
                <c:pt idx="1150">
                  <c:v>3908.0540000000001</c:v>
                </c:pt>
                <c:pt idx="1151">
                  <c:v>3908.0540000000001</c:v>
                </c:pt>
                <c:pt idx="1152">
                  <c:v>3908.0540000000001</c:v>
                </c:pt>
                <c:pt idx="1153">
                  <c:v>3908.0540000000001</c:v>
                </c:pt>
                <c:pt idx="1154">
                  <c:v>3908.0540000000001</c:v>
                </c:pt>
                <c:pt idx="1155">
                  <c:v>3908.0540000000001</c:v>
                </c:pt>
                <c:pt idx="1156">
                  <c:v>3908.0540000000001</c:v>
                </c:pt>
                <c:pt idx="1157">
                  <c:v>3908.0540000000001</c:v>
                </c:pt>
                <c:pt idx="1158">
                  <c:v>3908.0540000000001</c:v>
                </c:pt>
                <c:pt idx="1159">
                  <c:v>3908.0540000000001</c:v>
                </c:pt>
                <c:pt idx="1160">
                  <c:v>3908.0540000000001</c:v>
                </c:pt>
                <c:pt idx="1161">
                  <c:v>3908.0540000000001</c:v>
                </c:pt>
                <c:pt idx="1162">
                  <c:v>3908.0540000000001</c:v>
                </c:pt>
                <c:pt idx="1163">
                  <c:v>3908.0540000000001</c:v>
                </c:pt>
                <c:pt idx="1164">
                  <c:v>3908.0540000000001</c:v>
                </c:pt>
                <c:pt idx="1165">
                  <c:v>3908.0540000000001</c:v>
                </c:pt>
                <c:pt idx="1166">
                  <c:v>3908.0540000000001</c:v>
                </c:pt>
                <c:pt idx="1167">
                  <c:v>3908.0540000000001</c:v>
                </c:pt>
                <c:pt idx="1168">
                  <c:v>3908.0540000000001</c:v>
                </c:pt>
                <c:pt idx="1169">
                  <c:v>3908.0540000000001</c:v>
                </c:pt>
                <c:pt idx="1170">
                  <c:v>3908.0540000000001</c:v>
                </c:pt>
                <c:pt idx="1171">
                  <c:v>3908.0540000000001</c:v>
                </c:pt>
                <c:pt idx="1172">
                  <c:v>3908.0540000000001</c:v>
                </c:pt>
                <c:pt idx="1173">
                  <c:v>3908.0540000000001</c:v>
                </c:pt>
                <c:pt idx="1174">
                  <c:v>3908.0540000000001</c:v>
                </c:pt>
                <c:pt idx="1175">
                  <c:v>3908.0540000000001</c:v>
                </c:pt>
                <c:pt idx="1176">
                  <c:v>3908.0540000000001</c:v>
                </c:pt>
                <c:pt idx="1177">
                  <c:v>3908.0540000000001</c:v>
                </c:pt>
                <c:pt idx="1178">
                  <c:v>3908.0540000000001</c:v>
                </c:pt>
                <c:pt idx="1179">
                  <c:v>3908.0540000000001</c:v>
                </c:pt>
                <c:pt idx="1180">
                  <c:v>3908.0540000000001</c:v>
                </c:pt>
                <c:pt idx="1181">
                  <c:v>3908.0540000000001</c:v>
                </c:pt>
                <c:pt idx="1182">
                  <c:v>3908.0540000000001</c:v>
                </c:pt>
                <c:pt idx="1183">
                  <c:v>3908.0540000000001</c:v>
                </c:pt>
                <c:pt idx="1184">
                  <c:v>3908.0540000000001</c:v>
                </c:pt>
                <c:pt idx="1185">
                  <c:v>3908.0540000000001</c:v>
                </c:pt>
                <c:pt idx="1186">
                  <c:v>3908.0540000000001</c:v>
                </c:pt>
                <c:pt idx="1187">
                  <c:v>3908.0540000000001</c:v>
                </c:pt>
                <c:pt idx="1188">
                  <c:v>3908.0540000000001</c:v>
                </c:pt>
                <c:pt idx="1189">
                  <c:v>3908.0540000000001</c:v>
                </c:pt>
                <c:pt idx="1190">
                  <c:v>3908.0540000000001</c:v>
                </c:pt>
                <c:pt idx="1191">
                  <c:v>3908.0540000000001</c:v>
                </c:pt>
                <c:pt idx="1192">
                  <c:v>3908.0540000000001</c:v>
                </c:pt>
                <c:pt idx="1193">
                  <c:v>3908.0540000000001</c:v>
                </c:pt>
                <c:pt idx="1194">
                  <c:v>3908.0540000000001</c:v>
                </c:pt>
                <c:pt idx="1195">
                  <c:v>3908.0540000000001</c:v>
                </c:pt>
                <c:pt idx="1196">
                  <c:v>3908.0540000000001</c:v>
                </c:pt>
                <c:pt idx="1197">
                  <c:v>3908.0540000000001</c:v>
                </c:pt>
                <c:pt idx="1198">
                  <c:v>3908.0540000000001</c:v>
                </c:pt>
                <c:pt idx="1199">
                  <c:v>3908.0540000000001</c:v>
                </c:pt>
                <c:pt idx="1200">
                  <c:v>3908.0540000000001</c:v>
                </c:pt>
                <c:pt idx="1201">
                  <c:v>3908.0540000000001</c:v>
                </c:pt>
                <c:pt idx="1202">
                  <c:v>4009.6010000000001</c:v>
                </c:pt>
                <c:pt idx="1203">
                  <c:v>4009.6010000000001</c:v>
                </c:pt>
                <c:pt idx="1204">
                  <c:v>4009.6010000000001</c:v>
                </c:pt>
                <c:pt idx="1205">
                  <c:v>4009.6010000000001</c:v>
                </c:pt>
                <c:pt idx="1206">
                  <c:v>4009.6010000000001</c:v>
                </c:pt>
                <c:pt idx="1207">
                  <c:v>4009.6010000000001</c:v>
                </c:pt>
                <c:pt idx="1208">
                  <c:v>4009.6010000000001</c:v>
                </c:pt>
                <c:pt idx="1209">
                  <c:v>4009.6010000000001</c:v>
                </c:pt>
                <c:pt idx="1210">
                  <c:v>4009.6010000000001</c:v>
                </c:pt>
                <c:pt idx="1211">
                  <c:v>4009.6010000000001</c:v>
                </c:pt>
                <c:pt idx="1212">
                  <c:v>4009.6010000000001</c:v>
                </c:pt>
                <c:pt idx="1213">
                  <c:v>4009.6010000000001</c:v>
                </c:pt>
                <c:pt idx="1214">
                  <c:v>4009.6010000000001</c:v>
                </c:pt>
                <c:pt idx="1215">
                  <c:v>4009.6010000000001</c:v>
                </c:pt>
                <c:pt idx="1216">
                  <c:v>4009.6010000000001</c:v>
                </c:pt>
                <c:pt idx="1217">
                  <c:v>4009.6010000000001</c:v>
                </c:pt>
                <c:pt idx="1218">
                  <c:v>4009.6010000000001</c:v>
                </c:pt>
                <c:pt idx="1219">
                  <c:v>4009.6010000000001</c:v>
                </c:pt>
                <c:pt idx="1220">
                  <c:v>4009.6010000000001</c:v>
                </c:pt>
                <c:pt idx="1221">
                  <c:v>4009.6010000000001</c:v>
                </c:pt>
                <c:pt idx="1222">
                  <c:v>4009.6010000000001</c:v>
                </c:pt>
                <c:pt idx="1223">
                  <c:v>4009.6010000000001</c:v>
                </c:pt>
                <c:pt idx="1224">
                  <c:v>4009.6010000000001</c:v>
                </c:pt>
                <c:pt idx="1225">
                  <c:v>4009.6010000000001</c:v>
                </c:pt>
                <c:pt idx="1226">
                  <c:v>4009.6010000000001</c:v>
                </c:pt>
                <c:pt idx="1227">
                  <c:v>4009.6010000000001</c:v>
                </c:pt>
                <c:pt idx="1228">
                  <c:v>4009.6010000000001</c:v>
                </c:pt>
                <c:pt idx="1229">
                  <c:v>4009.6010000000001</c:v>
                </c:pt>
                <c:pt idx="1230">
                  <c:v>4009.6010000000001</c:v>
                </c:pt>
                <c:pt idx="1231">
                  <c:v>4009.6010000000001</c:v>
                </c:pt>
                <c:pt idx="1232">
                  <c:v>4009.6010000000001</c:v>
                </c:pt>
                <c:pt idx="1233">
                  <c:v>4009.6010000000001</c:v>
                </c:pt>
                <c:pt idx="1234">
                  <c:v>4009.6010000000001</c:v>
                </c:pt>
                <c:pt idx="1235">
                  <c:v>4009.6010000000001</c:v>
                </c:pt>
                <c:pt idx="1236">
                  <c:v>4009.6010000000001</c:v>
                </c:pt>
                <c:pt idx="1237">
                  <c:v>4009.6010000000001</c:v>
                </c:pt>
                <c:pt idx="1238">
                  <c:v>4009.6010000000001</c:v>
                </c:pt>
                <c:pt idx="1239">
                  <c:v>4009.6010000000001</c:v>
                </c:pt>
                <c:pt idx="1240">
                  <c:v>4009.6010000000001</c:v>
                </c:pt>
                <c:pt idx="1241">
                  <c:v>4009.6010000000001</c:v>
                </c:pt>
                <c:pt idx="1242">
                  <c:v>4009.6010000000001</c:v>
                </c:pt>
                <c:pt idx="1243">
                  <c:v>4009.6010000000001</c:v>
                </c:pt>
                <c:pt idx="1244">
                  <c:v>4009.6010000000001</c:v>
                </c:pt>
                <c:pt idx="1245">
                  <c:v>4009.6010000000001</c:v>
                </c:pt>
                <c:pt idx="1246">
                  <c:v>4009.6010000000001</c:v>
                </c:pt>
                <c:pt idx="1247">
                  <c:v>4009.6010000000001</c:v>
                </c:pt>
                <c:pt idx="1248">
                  <c:v>4009.6010000000001</c:v>
                </c:pt>
                <c:pt idx="1249">
                  <c:v>4009.6010000000001</c:v>
                </c:pt>
                <c:pt idx="1250">
                  <c:v>4009.6010000000001</c:v>
                </c:pt>
                <c:pt idx="1251">
                  <c:v>4009.6010000000001</c:v>
                </c:pt>
                <c:pt idx="1252">
                  <c:v>4009.6010000000001</c:v>
                </c:pt>
                <c:pt idx="1253">
                  <c:v>4009.6010000000001</c:v>
                </c:pt>
                <c:pt idx="1254">
                  <c:v>4009.6010000000001</c:v>
                </c:pt>
                <c:pt idx="1255">
                  <c:v>4009.6010000000001</c:v>
                </c:pt>
                <c:pt idx="1256">
                  <c:v>4009.6010000000001</c:v>
                </c:pt>
                <c:pt idx="1257">
                  <c:v>4009.6010000000001</c:v>
                </c:pt>
                <c:pt idx="1258">
                  <c:v>4009.6010000000001</c:v>
                </c:pt>
                <c:pt idx="1259">
                  <c:v>4009.6010000000001</c:v>
                </c:pt>
                <c:pt idx="1260">
                  <c:v>4009.6010000000001</c:v>
                </c:pt>
                <c:pt idx="1261">
                  <c:v>4009.6010000000001</c:v>
                </c:pt>
                <c:pt idx="1262">
                  <c:v>4009.6010000000001</c:v>
                </c:pt>
                <c:pt idx="1263">
                  <c:v>4009.6010000000001</c:v>
                </c:pt>
                <c:pt idx="1264">
                  <c:v>4009.6010000000001</c:v>
                </c:pt>
                <c:pt idx="1265">
                  <c:v>4084.25</c:v>
                </c:pt>
                <c:pt idx="1266">
                  <c:v>4084.25</c:v>
                </c:pt>
                <c:pt idx="1267">
                  <c:v>4084.25</c:v>
                </c:pt>
                <c:pt idx="1268">
                  <c:v>4084.25</c:v>
                </c:pt>
                <c:pt idx="1269">
                  <c:v>4084.25</c:v>
                </c:pt>
                <c:pt idx="1270">
                  <c:v>4084.25</c:v>
                </c:pt>
                <c:pt idx="1271">
                  <c:v>4084.25</c:v>
                </c:pt>
                <c:pt idx="1272">
                  <c:v>4084.25</c:v>
                </c:pt>
                <c:pt idx="1273">
                  <c:v>4084.25</c:v>
                </c:pt>
                <c:pt idx="1274">
                  <c:v>4084.25</c:v>
                </c:pt>
                <c:pt idx="1275">
                  <c:v>4084.25</c:v>
                </c:pt>
                <c:pt idx="1276">
                  <c:v>4084.25</c:v>
                </c:pt>
                <c:pt idx="1277">
                  <c:v>4084.25</c:v>
                </c:pt>
                <c:pt idx="1278">
                  <c:v>4084.25</c:v>
                </c:pt>
                <c:pt idx="1279">
                  <c:v>4084.25</c:v>
                </c:pt>
                <c:pt idx="1280">
                  <c:v>4084.25</c:v>
                </c:pt>
                <c:pt idx="1281">
                  <c:v>4084.25</c:v>
                </c:pt>
                <c:pt idx="1282">
                  <c:v>4084.25</c:v>
                </c:pt>
                <c:pt idx="1283">
                  <c:v>4084.25</c:v>
                </c:pt>
                <c:pt idx="1284">
                  <c:v>4084.25</c:v>
                </c:pt>
                <c:pt idx="1285">
                  <c:v>4084.25</c:v>
                </c:pt>
                <c:pt idx="1286">
                  <c:v>4084.25</c:v>
                </c:pt>
                <c:pt idx="1287">
                  <c:v>4084.25</c:v>
                </c:pt>
                <c:pt idx="1288">
                  <c:v>4084.25</c:v>
                </c:pt>
                <c:pt idx="1289">
                  <c:v>4084.25</c:v>
                </c:pt>
                <c:pt idx="1290">
                  <c:v>4084.25</c:v>
                </c:pt>
                <c:pt idx="1291">
                  <c:v>4084.25</c:v>
                </c:pt>
                <c:pt idx="1292">
                  <c:v>4084.25</c:v>
                </c:pt>
                <c:pt idx="1293">
                  <c:v>4084.25</c:v>
                </c:pt>
                <c:pt idx="1294">
                  <c:v>4084.25</c:v>
                </c:pt>
                <c:pt idx="1295">
                  <c:v>4084.25</c:v>
                </c:pt>
                <c:pt idx="1296">
                  <c:v>4084.25</c:v>
                </c:pt>
                <c:pt idx="1297">
                  <c:v>4084.25</c:v>
                </c:pt>
                <c:pt idx="1298">
                  <c:v>4084.25</c:v>
                </c:pt>
                <c:pt idx="1299">
                  <c:v>4084.25</c:v>
                </c:pt>
                <c:pt idx="1300">
                  <c:v>4084.25</c:v>
                </c:pt>
                <c:pt idx="1301">
                  <c:v>4084.25</c:v>
                </c:pt>
                <c:pt idx="1302">
                  <c:v>4084.25</c:v>
                </c:pt>
                <c:pt idx="1303">
                  <c:v>4084.25</c:v>
                </c:pt>
                <c:pt idx="1304">
                  <c:v>4084.25</c:v>
                </c:pt>
                <c:pt idx="1305">
                  <c:v>4084.25</c:v>
                </c:pt>
                <c:pt idx="1306">
                  <c:v>4084.25</c:v>
                </c:pt>
                <c:pt idx="1307">
                  <c:v>4084.25</c:v>
                </c:pt>
                <c:pt idx="1308">
                  <c:v>4084.25</c:v>
                </c:pt>
                <c:pt idx="1309">
                  <c:v>4084.25</c:v>
                </c:pt>
                <c:pt idx="1310">
                  <c:v>4084.25</c:v>
                </c:pt>
                <c:pt idx="1311">
                  <c:v>4084.25</c:v>
                </c:pt>
                <c:pt idx="1312">
                  <c:v>4084.25</c:v>
                </c:pt>
                <c:pt idx="1313">
                  <c:v>4084.25</c:v>
                </c:pt>
                <c:pt idx="1314">
                  <c:v>4084.25</c:v>
                </c:pt>
                <c:pt idx="1315">
                  <c:v>4084.25</c:v>
                </c:pt>
                <c:pt idx="1316">
                  <c:v>4084.25</c:v>
                </c:pt>
                <c:pt idx="1317">
                  <c:v>4084.25</c:v>
                </c:pt>
                <c:pt idx="1318">
                  <c:v>4084.25</c:v>
                </c:pt>
                <c:pt idx="1319">
                  <c:v>4084.25</c:v>
                </c:pt>
                <c:pt idx="1320">
                  <c:v>4084.25</c:v>
                </c:pt>
                <c:pt idx="1321">
                  <c:v>4084.25</c:v>
                </c:pt>
                <c:pt idx="1322">
                  <c:v>4084.25</c:v>
                </c:pt>
                <c:pt idx="1323">
                  <c:v>4084.25</c:v>
                </c:pt>
                <c:pt idx="1324">
                  <c:v>4084.25</c:v>
                </c:pt>
                <c:pt idx="1325">
                  <c:v>4084.25</c:v>
                </c:pt>
                <c:pt idx="1326">
                  <c:v>4084.25</c:v>
                </c:pt>
                <c:pt idx="1327">
                  <c:v>4084.25</c:v>
                </c:pt>
                <c:pt idx="1328">
                  <c:v>4148.5510000000004</c:v>
                </c:pt>
                <c:pt idx="1329">
                  <c:v>4148.5510000000004</c:v>
                </c:pt>
                <c:pt idx="1330">
                  <c:v>4148.5510000000004</c:v>
                </c:pt>
                <c:pt idx="1331">
                  <c:v>4148.5510000000004</c:v>
                </c:pt>
                <c:pt idx="1332">
                  <c:v>4148.5510000000004</c:v>
                </c:pt>
                <c:pt idx="1333">
                  <c:v>4148.5510000000004</c:v>
                </c:pt>
                <c:pt idx="1334">
                  <c:v>4148.5510000000004</c:v>
                </c:pt>
                <c:pt idx="1335">
                  <c:v>4148.5510000000004</c:v>
                </c:pt>
                <c:pt idx="1336">
                  <c:v>4148.5510000000004</c:v>
                </c:pt>
                <c:pt idx="1337">
                  <c:v>4148.5510000000004</c:v>
                </c:pt>
                <c:pt idx="1338">
                  <c:v>4148.5510000000004</c:v>
                </c:pt>
                <c:pt idx="1339">
                  <c:v>4148.5510000000004</c:v>
                </c:pt>
                <c:pt idx="1340">
                  <c:v>4148.5510000000004</c:v>
                </c:pt>
                <c:pt idx="1341">
                  <c:v>4148.5510000000004</c:v>
                </c:pt>
                <c:pt idx="1342">
                  <c:v>4148.5510000000004</c:v>
                </c:pt>
                <c:pt idx="1343">
                  <c:v>4148.5510000000004</c:v>
                </c:pt>
                <c:pt idx="1344">
                  <c:v>4148.5510000000004</c:v>
                </c:pt>
                <c:pt idx="1345">
                  <c:v>4148.5510000000004</c:v>
                </c:pt>
                <c:pt idx="1346">
                  <c:v>4148.5510000000004</c:v>
                </c:pt>
                <c:pt idx="1347">
                  <c:v>4148.5510000000004</c:v>
                </c:pt>
                <c:pt idx="1348">
                  <c:v>4148.5510000000004</c:v>
                </c:pt>
                <c:pt idx="1349">
                  <c:v>4148.5510000000004</c:v>
                </c:pt>
                <c:pt idx="1350">
                  <c:v>4148.5510000000004</c:v>
                </c:pt>
                <c:pt idx="1351">
                  <c:v>4148.5510000000004</c:v>
                </c:pt>
                <c:pt idx="1352">
                  <c:v>4148.5510000000004</c:v>
                </c:pt>
                <c:pt idx="1353">
                  <c:v>4148.5510000000004</c:v>
                </c:pt>
                <c:pt idx="1354">
                  <c:v>4148.5510000000004</c:v>
                </c:pt>
                <c:pt idx="1355">
                  <c:v>4148.5510000000004</c:v>
                </c:pt>
                <c:pt idx="1356">
                  <c:v>4148.5510000000004</c:v>
                </c:pt>
                <c:pt idx="1357">
                  <c:v>4148.5510000000004</c:v>
                </c:pt>
                <c:pt idx="1358">
                  <c:v>4148.5510000000004</c:v>
                </c:pt>
                <c:pt idx="1359">
                  <c:v>4148.5510000000004</c:v>
                </c:pt>
                <c:pt idx="1360">
                  <c:v>4148.5510000000004</c:v>
                </c:pt>
                <c:pt idx="1361">
                  <c:v>4148.5510000000004</c:v>
                </c:pt>
                <c:pt idx="1362">
                  <c:v>4148.5510000000004</c:v>
                </c:pt>
                <c:pt idx="1363">
                  <c:v>4148.5510000000004</c:v>
                </c:pt>
                <c:pt idx="1364">
                  <c:v>4148.5510000000004</c:v>
                </c:pt>
                <c:pt idx="1365">
                  <c:v>4148.5510000000004</c:v>
                </c:pt>
                <c:pt idx="1366">
                  <c:v>4148.5510000000004</c:v>
                </c:pt>
                <c:pt idx="1367">
                  <c:v>4148.5510000000004</c:v>
                </c:pt>
                <c:pt idx="1368">
                  <c:v>4148.5510000000004</c:v>
                </c:pt>
                <c:pt idx="1369">
                  <c:v>4148.5510000000004</c:v>
                </c:pt>
                <c:pt idx="1370">
                  <c:v>4148.5510000000004</c:v>
                </c:pt>
                <c:pt idx="1371">
                  <c:v>4148.5510000000004</c:v>
                </c:pt>
                <c:pt idx="1372">
                  <c:v>4148.5510000000004</c:v>
                </c:pt>
                <c:pt idx="1373">
                  <c:v>4148.5510000000004</c:v>
                </c:pt>
                <c:pt idx="1374">
                  <c:v>4148.5510000000004</c:v>
                </c:pt>
                <c:pt idx="1375">
                  <c:v>4148.5510000000004</c:v>
                </c:pt>
                <c:pt idx="1376">
                  <c:v>4148.5510000000004</c:v>
                </c:pt>
                <c:pt idx="1377">
                  <c:v>4148.5510000000004</c:v>
                </c:pt>
                <c:pt idx="1378">
                  <c:v>4148.5510000000004</c:v>
                </c:pt>
                <c:pt idx="1379">
                  <c:v>4148.5510000000004</c:v>
                </c:pt>
                <c:pt idx="1380">
                  <c:v>4148.5510000000004</c:v>
                </c:pt>
                <c:pt idx="1381">
                  <c:v>4148.5510000000004</c:v>
                </c:pt>
                <c:pt idx="1382">
                  <c:v>4148.5510000000004</c:v>
                </c:pt>
                <c:pt idx="1383">
                  <c:v>4148.5510000000004</c:v>
                </c:pt>
                <c:pt idx="1384">
                  <c:v>4148.5510000000004</c:v>
                </c:pt>
                <c:pt idx="1385">
                  <c:v>4148.5510000000004</c:v>
                </c:pt>
                <c:pt idx="1386">
                  <c:v>4148.5510000000004</c:v>
                </c:pt>
                <c:pt idx="1387">
                  <c:v>4148.5510000000004</c:v>
                </c:pt>
                <c:pt idx="1388">
                  <c:v>4148.5510000000004</c:v>
                </c:pt>
                <c:pt idx="1389">
                  <c:v>4148.5510000000004</c:v>
                </c:pt>
                <c:pt idx="1390">
                  <c:v>4148.5510000000004</c:v>
                </c:pt>
                <c:pt idx="1391">
                  <c:v>4148.5510000000004</c:v>
                </c:pt>
                <c:pt idx="1392">
                  <c:v>4230.1679999999997</c:v>
                </c:pt>
                <c:pt idx="1393">
                  <c:v>4230.1679999999997</c:v>
                </c:pt>
                <c:pt idx="1394">
                  <c:v>4230.1679999999997</c:v>
                </c:pt>
                <c:pt idx="1395">
                  <c:v>4230.1679999999997</c:v>
                </c:pt>
                <c:pt idx="1396">
                  <c:v>4230.1679999999997</c:v>
                </c:pt>
                <c:pt idx="1397">
                  <c:v>4230.1679999999997</c:v>
                </c:pt>
                <c:pt idx="1398">
                  <c:v>4230.1679999999997</c:v>
                </c:pt>
                <c:pt idx="1399">
                  <c:v>4230.1679999999997</c:v>
                </c:pt>
                <c:pt idx="1400">
                  <c:v>4230.1679999999997</c:v>
                </c:pt>
                <c:pt idx="1401">
                  <c:v>4230.1679999999997</c:v>
                </c:pt>
                <c:pt idx="1402">
                  <c:v>4230.1679999999997</c:v>
                </c:pt>
                <c:pt idx="1403">
                  <c:v>4230.1679999999997</c:v>
                </c:pt>
                <c:pt idx="1404">
                  <c:v>4230.1679999999997</c:v>
                </c:pt>
                <c:pt idx="1405">
                  <c:v>4230.1679999999997</c:v>
                </c:pt>
                <c:pt idx="1406">
                  <c:v>4230.1679999999997</c:v>
                </c:pt>
                <c:pt idx="1407">
                  <c:v>4230.1679999999997</c:v>
                </c:pt>
                <c:pt idx="1408">
                  <c:v>4230.1679999999997</c:v>
                </c:pt>
                <c:pt idx="1409">
                  <c:v>4230.1679999999997</c:v>
                </c:pt>
                <c:pt idx="1410">
                  <c:v>4230.1679999999997</c:v>
                </c:pt>
                <c:pt idx="1411">
                  <c:v>4230.1679999999997</c:v>
                </c:pt>
                <c:pt idx="1412">
                  <c:v>4230.1679999999997</c:v>
                </c:pt>
                <c:pt idx="1413">
                  <c:v>4230.1679999999997</c:v>
                </c:pt>
                <c:pt idx="1414">
                  <c:v>4230.1679999999997</c:v>
                </c:pt>
                <c:pt idx="1415">
                  <c:v>4230.1679999999997</c:v>
                </c:pt>
                <c:pt idx="1416">
                  <c:v>4230.1679999999997</c:v>
                </c:pt>
                <c:pt idx="1417">
                  <c:v>4230.1679999999997</c:v>
                </c:pt>
                <c:pt idx="1418">
                  <c:v>4230.1679999999997</c:v>
                </c:pt>
                <c:pt idx="1419">
                  <c:v>4230.1679999999997</c:v>
                </c:pt>
                <c:pt idx="1420">
                  <c:v>4230.1679999999997</c:v>
                </c:pt>
                <c:pt idx="1421">
                  <c:v>4230.1679999999997</c:v>
                </c:pt>
                <c:pt idx="1422">
                  <c:v>4230.1679999999997</c:v>
                </c:pt>
                <c:pt idx="1423">
                  <c:v>4230.1679999999997</c:v>
                </c:pt>
                <c:pt idx="1424">
                  <c:v>4230.1679999999997</c:v>
                </c:pt>
                <c:pt idx="1425">
                  <c:v>4230.1679999999997</c:v>
                </c:pt>
                <c:pt idx="1426">
                  <c:v>4230.1679999999997</c:v>
                </c:pt>
                <c:pt idx="1427">
                  <c:v>4230.1679999999997</c:v>
                </c:pt>
                <c:pt idx="1428">
                  <c:v>4230.1679999999997</c:v>
                </c:pt>
                <c:pt idx="1429">
                  <c:v>4230.1679999999997</c:v>
                </c:pt>
                <c:pt idx="1430">
                  <c:v>4230.1679999999997</c:v>
                </c:pt>
                <c:pt idx="1431">
                  <c:v>4230.1679999999997</c:v>
                </c:pt>
                <c:pt idx="1432">
                  <c:v>4230.1679999999997</c:v>
                </c:pt>
                <c:pt idx="1433">
                  <c:v>4230.1679999999997</c:v>
                </c:pt>
                <c:pt idx="1434">
                  <c:v>4230.1679999999997</c:v>
                </c:pt>
                <c:pt idx="1435">
                  <c:v>4230.1679999999997</c:v>
                </c:pt>
                <c:pt idx="1436">
                  <c:v>4230.1679999999997</c:v>
                </c:pt>
                <c:pt idx="1437">
                  <c:v>4230.1679999999997</c:v>
                </c:pt>
                <c:pt idx="1438">
                  <c:v>4230.1679999999997</c:v>
                </c:pt>
                <c:pt idx="1439">
                  <c:v>4230.1679999999997</c:v>
                </c:pt>
                <c:pt idx="1440">
                  <c:v>4230.1679999999997</c:v>
                </c:pt>
                <c:pt idx="1441">
                  <c:v>4230.1679999999997</c:v>
                </c:pt>
                <c:pt idx="1442">
                  <c:v>4230.1679999999997</c:v>
                </c:pt>
                <c:pt idx="1443">
                  <c:v>4230.1679999999997</c:v>
                </c:pt>
                <c:pt idx="1444">
                  <c:v>4230.1679999999997</c:v>
                </c:pt>
                <c:pt idx="1445">
                  <c:v>4230.1679999999997</c:v>
                </c:pt>
                <c:pt idx="1446">
                  <c:v>4230.1679999999997</c:v>
                </c:pt>
                <c:pt idx="1447">
                  <c:v>4230.1679999999997</c:v>
                </c:pt>
                <c:pt idx="1448">
                  <c:v>4230.1679999999997</c:v>
                </c:pt>
                <c:pt idx="1449">
                  <c:v>4230.1679999999997</c:v>
                </c:pt>
                <c:pt idx="1450">
                  <c:v>4230.1679999999997</c:v>
                </c:pt>
                <c:pt idx="1451">
                  <c:v>4230.1679999999997</c:v>
                </c:pt>
                <c:pt idx="1452">
                  <c:v>4230.1679999999997</c:v>
                </c:pt>
                <c:pt idx="1453">
                  <c:v>4230.1679999999997</c:v>
                </c:pt>
                <c:pt idx="1454">
                  <c:v>4294.8869999999997</c:v>
                </c:pt>
                <c:pt idx="1455">
                  <c:v>4294.8869999999997</c:v>
                </c:pt>
                <c:pt idx="1456">
                  <c:v>4294.8869999999997</c:v>
                </c:pt>
                <c:pt idx="1457">
                  <c:v>4294.8869999999997</c:v>
                </c:pt>
                <c:pt idx="1458">
                  <c:v>4294.8869999999997</c:v>
                </c:pt>
                <c:pt idx="1459">
                  <c:v>4294.8869999999997</c:v>
                </c:pt>
                <c:pt idx="1460">
                  <c:v>4294.8869999999997</c:v>
                </c:pt>
                <c:pt idx="1461">
                  <c:v>4294.8869999999997</c:v>
                </c:pt>
                <c:pt idx="1462">
                  <c:v>4294.8869999999997</c:v>
                </c:pt>
                <c:pt idx="1463">
                  <c:v>4294.8869999999997</c:v>
                </c:pt>
                <c:pt idx="1464">
                  <c:v>4294.8869999999997</c:v>
                </c:pt>
                <c:pt idx="1465">
                  <c:v>4294.8869999999997</c:v>
                </c:pt>
                <c:pt idx="1466">
                  <c:v>4294.8869999999997</c:v>
                </c:pt>
                <c:pt idx="1467">
                  <c:v>4294.8869999999997</c:v>
                </c:pt>
                <c:pt idx="1468">
                  <c:v>4294.8869999999997</c:v>
                </c:pt>
                <c:pt idx="1469">
                  <c:v>4294.8869999999997</c:v>
                </c:pt>
                <c:pt idx="1470">
                  <c:v>4294.8869999999997</c:v>
                </c:pt>
                <c:pt idx="1471">
                  <c:v>4294.8869999999997</c:v>
                </c:pt>
                <c:pt idx="1472">
                  <c:v>4294.8869999999997</c:v>
                </c:pt>
                <c:pt idx="1473">
                  <c:v>4294.8869999999997</c:v>
                </c:pt>
                <c:pt idx="1474">
                  <c:v>4294.8869999999997</c:v>
                </c:pt>
                <c:pt idx="1475">
                  <c:v>4294.8869999999997</c:v>
                </c:pt>
                <c:pt idx="1476">
                  <c:v>4294.8869999999997</c:v>
                </c:pt>
                <c:pt idx="1477">
                  <c:v>4294.8869999999997</c:v>
                </c:pt>
                <c:pt idx="1478">
                  <c:v>4294.8869999999997</c:v>
                </c:pt>
                <c:pt idx="1479">
                  <c:v>4294.8869999999997</c:v>
                </c:pt>
                <c:pt idx="1480">
                  <c:v>4294.8869999999997</c:v>
                </c:pt>
                <c:pt idx="1481">
                  <c:v>4294.8869999999997</c:v>
                </c:pt>
                <c:pt idx="1482">
                  <c:v>4294.8869999999997</c:v>
                </c:pt>
                <c:pt idx="1483">
                  <c:v>4294.8869999999997</c:v>
                </c:pt>
                <c:pt idx="1484">
                  <c:v>4294.8869999999997</c:v>
                </c:pt>
                <c:pt idx="1485">
                  <c:v>4294.8869999999997</c:v>
                </c:pt>
                <c:pt idx="1486">
                  <c:v>4294.8869999999997</c:v>
                </c:pt>
                <c:pt idx="1487">
                  <c:v>4294.8869999999997</c:v>
                </c:pt>
                <c:pt idx="1488">
                  <c:v>4294.8869999999997</c:v>
                </c:pt>
                <c:pt idx="1489">
                  <c:v>4294.8869999999997</c:v>
                </c:pt>
                <c:pt idx="1490">
                  <c:v>4294.8869999999997</c:v>
                </c:pt>
                <c:pt idx="1491">
                  <c:v>4294.8869999999997</c:v>
                </c:pt>
                <c:pt idx="1492">
                  <c:v>4294.8869999999997</c:v>
                </c:pt>
                <c:pt idx="1493">
                  <c:v>4294.8869999999997</c:v>
                </c:pt>
                <c:pt idx="1494">
                  <c:v>4294.8869999999997</c:v>
                </c:pt>
                <c:pt idx="1495">
                  <c:v>4294.8869999999997</c:v>
                </c:pt>
                <c:pt idx="1496">
                  <c:v>4294.8869999999997</c:v>
                </c:pt>
                <c:pt idx="1497">
                  <c:v>4294.8869999999997</c:v>
                </c:pt>
                <c:pt idx="1498">
                  <c:v>4294.8869999999997</c:v>
                </c:pt>
                <c:pt idx="1499">
                  <c:v>4294.8869999999997</c:v>
                </c:pt>
                <c:pt idx="1500">
                  <c:v>4294.8869999999997</c:v>
                </c:pt>
                <c:pt idx="1501">
                  <c:v>4294.8869999999997</c:v>
                </c:pt>
                <c:pt idx="1502">
                  <c:v>4294.8869999999997</c:v>
                </c:pt>
                <c:pt idx="1503">
                  <c:v>4294.8869999999997</c:v>
                </c:pt>
                <c:pt idx="1504">
                  <c:v>4294.8869999999997</c:v>
                </c:pt>
                <c:pt idx="1505">
                  <c:v>4294.8869999999997</c:v>
                </c:pt>
                <c:pt idx="1506">
                  <c:v>4294.8869999999997</c:v>
                </c:pt>
                <c:pt idx="1507">
                  <c:v>4294.8869999999997</c:v>
                </c:pt>
                <c:pt idx="1508">
                  <c:v>4294.8869999999997</c:v>
                </c:pt>
                <c:pt idx="1509">
                  <c:v>4294.8869999999997</c:v>
                </c:pt>
                <c:pt idx="1510">
                  <c:v>4294.8869999999997</c:v>
                </c:pt>
                <c:pt idx="1511">
                  <c:v>4294.8869999999997</c:v>
                </c:pt>
                <c:pt idx="1512">
                  <c:v>4294.8869999999997</c:v>
                </c:pt>
                <c:pt idx="1513">
                  <c:v>4294.8869999999997</c:v>
                </c:pt>
                <c:pt idx="1514">
                  <c:v>4294.8869999999997</c:v>
                </c:pt>
                <c:pt idx="1515">
                  <c:v>4294.8869999999997</c:v>
                </c:pt>
                <c:pt idx="1516">
                  <c:v>4294.8869999999997</c:v>
                </c:pt>
                <c:pt idx="1517">
                  <c:v>4386.7730000000001</c:v>
                </c:pt>
                <c:pt idx="1518">
                  <c:v>4386.7730000000001</c:v>
                </c:pt>
                <c:pt idx="1519">
                  <c:v>4386.7730000000001</c:v>
                </c:pt>
                <c:pt idx="1520">
                  <c:v>4386.7730000000001</c:v>
                </c:pt>
                <c:pt idx="1521">
                  <c:v>4386.7730000000001</c:v>
                </c:pt>
                <c:pt idx="1522">
                  <c:v>4386.7730000000001</c:v>
                </c:pt>
                <c:pt idx="1523">
                  <c:v>4386.7730000000001</c:v>
                </c:pt>
                <c:pt idx="1524">
                  <c:v>4386.7730000000001</c:v>
                </c:pt>
                <c:pt idx="1525">
                  <c:v>4386.7730000000001</c:v>
                </c:pt>
                <c:pt idx="1526">
                  <c:v>4386.7730000000001</c:v>
                </c:pt>
                <c:pt idx="1527">
                  <c:v>4386.7730000000001</c:v>
                </c:pt>
                <c:pt idx="1528">
                  <c:v>4386.7730000000001</c:v>
                </c:pt>
                <c:pt idx="1529">
                  <c:v>4386.7730000000001</c:v>
                </c:pt>
                <c:pt idx="1530">
                  <c:v>4386.7730000000001</c:v>
                </c:pt>
                <c:pt idx="1531">
                  <c:v>4386.7730000000001</c:v>
                </c:pt>
                <c:pt idx="1532">
                  <c:v>4386.7730000000001</c:v>
                </c:pt>
                <c:pt idx="1533">
                  <c:v>4386.7730000000001</c:v>
                </c:pt>
                <c:pt idx="1534">
                  <c:v>4386.7730000000001</c:v>
                </c:pt>
                <c:pt idx="1535">
                  <c:v>4386.7730000000001</c:v>
                </c:pt>
                <c:pt idx="1536">
                  <c:v>4386.7730000000001</c:v>
                </c:pt>
                <c:pt idx="1537">
                  <c:v>4386.7730000000001</c:v>
                </c:pt>
                <c:pt idx="1538">
                  <c:v>4386.7730000000001</c:v>
                </c:pt>
                <c:pt idx="1539">
                  <c:v>4386.7730000000001</c:v>
                </c:pt>
                <c:pt idx="1540">
                  <c:v>4386.7730000000001</c:v>
                </c:pt>
                <c:pt idx="1541">
                  <c:v>4386.7730000000001</c:v>
                </c:pt>
                <c:pt idx="1542">
                  <c:v>4386.7730000000001</c:v>
                </c:pt>
                <c:pt idx="1543">
                  <c:v>4386.7730000000001</c:v>
                </c:pt>
                <c:pt idx="1544">
                  <c:v>4386.7730000000001</c:v>
                </c:pt>
                <c:pt idx="1545">
                  <c:v>4386.7730000000001</c:v>
                </c:pt>
                <c:pt idx="1546">
                  <c:v>4386.7730000000001</c:v>
                </c:pt>
                <c:pt idx="1547">
                  <c:v>4386.7730000000001</c:v>
                </c:pt>
                <c:pt idx="1548">
                  <c:v>4386.7730000000001</c:v>
                </c:pt>
                <c:pt idx="1549">
                  <c:v>4386.7730000000001</c:v>
                </c:pt>
                <c:pt idx="1550">
                  <c:v>4386.7730000000001</c:v>
                </c:pt>
                <c:pt idx="1551">
                  <c:v>4386.7730000000001</c:v>
                </c:pt>
                <c:pt idx="1552">
                  <c:v>4386.7730000000001</c:v>
                </c:pt>
                <c:pt idx="1553">
                  <c:v>4386.7730000000001</c:v>
                </c:pt>
                <c:pt idx="1554">
                  <c:v>4386.7730000000001</c:v>
                </c:pt>
                <c:pt idx="1555">
                  <c:v>4386.7730000000001</c:v>
                </c:pt>
                <c:pt idx="1556">
                  <c:v>4386.7730000000001</c:v>
                </c:pt>
                <c:pt idx="1557">
                  <c:v>4386.7730000000001</c:v>
                </c:pt>
                <c:pt idx="1558">
                  <c:v>4386.7730000000001</c:v>
                </c:pt>
                <c:pt idx="1559">
                  <c:v>4386.7730000000001</c:v>
                </c:pt>
                <c:pt idx="1560">
                  <c:v>4386.7730000000001</c:v>
                </c:pt>
                <c:pt idx="1561">
                  <c:v>4386.7730000000001</c:v>
                </c:pt>
                <c:pt idx="1562">
                  <c:v>4386.7730000000001</c:v>
                </c:pt>
                <c:pt idx="1563">
                  <c:v>4386.7730000000001</c:v>
                </c:pt>
                <c:pt idx="1564">
                  <c:v>4386.7730000000001</c:v>
                </c:pt>
                <c:pt idx="1565">
                  <c:v>4386.7730000000001</c:v>
                </c:pt>
                <c:pt idx="1566">
                  <c:v>4386.7730000000001</c:v>
                </c:pt>
                <c:pt idx="1567">
                  <c:v>4386.7730000000001</c:v>
                </c:pt>
                <c:pt idx="1568">
                  <c:v>4386.7730000000001</c:v>
                </c:pt>
                <c:pt idx="1569">
                  <c:v>4386.7730000000001</c:v>
                </c:pt>
                <c:pt idx="1570">
                  <c:v>4386.7730000000001</c:v>
                </c:pt>
                <c:pt idx="1571">
                  <c:v>4386.7730000000001</c:v>
                </c:pt>
                <c:pt idx="1572">
                  <c:v>4386.7730000000001</c:v>
                </c:pt>
                <c:pt idx="1573">
                  <c:v>4386.7730000000001</c:v>
                </c:pt>
                <c:pt idx="1574">
                  <c:v>4386.7730000000001</c:v>
                </c:pt>
                <c:pt idx="1575">
                  <c:v>4386.7730000000001</c:v>
                </c:pt>
                <c:pt idx="1576">
                  <c:v>4386.7730000000001</c:v>
                </c:pt>
                <c:pt idx="1577">
                  <c:v>4386.7730000000001</c:v>
                </c:pt>
                <c:pt idx="1578">
                  <c:v>4386.7730000000001</c:v>
                </c:pt>
                <c:pt idx="1579">
                  <c:v>4386.7730000000001</c:v>
                </c:pt>
                <c:pt idx="1580">
                  <c:v>4444.0940000000001</c:v>
                </c:pt>
                <c:pt idx="1581">
                  <c:v>4444.0940000000001</c:v>
                </c:pt>
                <c:pt idx="1582">
                  <c:v>4444.0940000000001</c:v>
                </c:pt>
                <c:pt idx="1583">
                  <c:v>4444.0940000000001</c:v>
                </c:pt>
                <c:pt idx="1584">
                  <c:v>4444.0940000000001</c:v>
                </c:pt>
                <c:pt idx="1585">
                  <c:v>4444.0940000000001</c:v>
                </c:pt>
                <c:pt idx="1586">
                  <c:v>4444.0940000000001</c:v>
                </c:pt>
                <c:pt idx="1587">
                  <c:v>4444.0940000000001</c:v>
                </c:pt>
                <c:pt idx="1588">
                  <c:v>4444.0940000000001</c:v>
                </c:pt>
                <c:pt idx="1589">
                  <c:v>4444.0940000000001</c:v>
                </c:pt>
                <c:pt idx="1590">
                  <c:v>4444.0940000000001</c:v>
                </c:pt>
                <c:pt idx="1591">
                  <c:v>4444.0940000000001</c:v>
                </c:pt>
                <c:pt idx="1592">
                  <c:v>4444.0940000000001</c:v>
                </c:pt>
                <c:pt idx="1593">
                  <c:v>4444.0940000000001</c:v>
                </c:pt>
                <c:pt idx="1594">
                  <c:v>4444.0940000000001</c:v>
                </c:pt>
                <c:pt idx="1595">
                  <c:v>4444.0940000000001</c:v>
                </c:pt>
                <c:pt idx="1596">
                  <c:v>4444.0940000000001</c:v>
                </c:pt>
                <c:pt idx="1597">
                  <c:v>4444.0940000000001</c:v>
                </c:pt>
                <c:pt idx="1598">
                  <c:v>4444.0940000000001</c:v>
                </c:pt>
                <c:pt idx="1599">
                  <c:v>4444.0940000000001</c:v>
                </c:pt>
                <c:pt idx="1600">
                  <c:v>4444.0940000000001</c:v>
                </c:pt>
                <c:pt idx="1601">
                  <c:v>4444.0940000000001</c:v>
                </c:pt>
                <c:pt idx="1602">
                  <c:v>4444.0940000000001</c:v>
                </c:pt>
                <c:pt idx="1603">
                  <c:v>4444.0940000000001</c:v>
                </c:pt>
                <c:pt idx="1604">
                  <c:v>4444.0940000000001</c:v>
                </c:pt>
                <c:pt idx="1605">
                  <c:v>4444.0940000000001</c:v>
                </c:pt>
                <c:pt idx="1606">
                  <c:v>4444.0940000000001</c:v>
                </c:pt>
                <c:pt idx="1607">
                  <c:v>4444.0940000000001</c:v>
                </c:pt>
                <c:pt idx="1608">
                  <c:v>4444.0940000000001</c:v>
                </c:pt>
                <c:pt idx="1609">
                  <c:v>4444.0940000000001</c:v>
                </c:pt>
                <c:pt idx="1610">
                  <c:v>4444.0940000000001</c:v>
                </c:pt>
                <c:pt idx="1611">
                  <c:v>4444.0940000000001</c:v>
                </c:pt>
                <c:pt idx="1612">
                  <c:v>4444.0940000000001</c:v>
                </c:pt>
                <c:pt idx="1613">
                  <c:v>4444.0940000000001</c:v>
                </c:pt>
                <c:pt idx="1614">
                  <c:v>4444.0940000000001</c:v>
                </c:pt>
                <c:pt idx="1615">
                  <c:v>4444.0940000000001</c:v>
                </c:pt>
                <c:pt idx="1616">
                  <c:v>4444.0940000000001</c:v>
                </c:pt>
                <c:pt idx="1617">
                  <c:v>4444.0940000000001</c:v>
                </c:pt>
                <c:pt idx="1618">
                  <c:v>4444.0940000000001</c:v>
                </c:pt>
                <c:pt idx="1619">
                  <c:v>4444.0940000000001</c:v>
                </c:pt>
                <c:pt idx="1620">
                  <c:v>4444.0940000000001</c:v>
                </c:pt>
                <c:pt idx="1621">
                  <c:v>4444.0940000000001</c:v>
                </c:pt>
                <c:pt idx="1622">
                  <c:v>4444.0940000000001</c:v>
                </c:pt>
                <c:pt idx="1623">
                  <c:v>4444.0940000000001</c:v>
                </c:pt>
                <c:pt idx="1624">
                  <c:v>4444.0940000000001</c:v>
                </c:pt>
                <c:pt idx="1625">
                  <c:v>4444.0940000000001</c:v>
                </c:pt>
                <c:pt idx="1626">
                  <c:v>4444.0940000000001</c:v>
                </c:pt>
                <c:pt idx="1627">
                  <c:v>4444.0940000000001</c:v>
                </c:pt>
                <c:pt idx="1628">
                  <c:v>4444.0940000000001</c:v>
                </c:pt>
                <c:pt idx="1629">
                  <c:v>4444.0940000000001</c:v>
                </c:pt>
                <c:pt idx="1630">
                  <c:v>4444.0940000000001</c:v>
                </c:pt>
                <c:pt idx="1631">
                  <c:v>4444.0940000000001</c:v>
                </c:pt>
                <c:pt idx="1632">
                  <c:v>4444.0940000000001</c:v>
                </c:pt>
                <c:pt idx="1633">
                  <c:v>4444.0940000000001</c:v>
                </c:pt>
                <c:pt idx="1634">
                  <c:v>4444.0940000000001</c:v>
                </c:pt>
                <c:pt idx="1635">
                  <c:v>4444.0940000000001</c:v>
                </c:pt>
                <c:pt idx="1636">
                  <c:v>4444.0940000000001</c:v>
                </c:pt>
                <c:pt idx="1637">
                  <c:v>4444.0940000000001</c:v>
                </c:pt>
                <c:pt idx="1638">
                  <c:v>4444.0940000000001</c:v>
                </c:pt>
                <c:pt idx="1639">
                  <c:v>4444.0940000000001</c:v>
                </c:pt>
                <c:pt idx="1640">
                  <c:v>4444.0940000000001</c:v>
                </c:pt>
                <c:pt idx="1641">
                  <c:v>4444.0940000000001</c:v>
                </c:pt>
                <c:pt idx="1642">
                  <c:v>4444.0940000000001</c:v>
                </c:pt>
                <c:pt idx="1643">
                  <c:v>4444.0940000000001</c:v>
                </c:pt>
                <c:pt idx="1644">
                  <c:v>4507.8940000000002</c:v>
                </c:pt>
                <c:pt idx="1645">
                  <c:v>4507.8940000000002</c:v>
                </c:pt>
                <c:pt idx="1646">
                  <c:v>4507.8940000000002</c:v>
                </c:pt>
                <c:pt idx="1647">
                  <c:v>4507.8940000000002</c:v>
                </c:pt>
                <c:pt idx="1648">
                  <c:v>4507.8940000000002</c:v>
                </c:pt>
                <c:pt idx="1649">
                  <c:v>4507.8940000000002</c:v>
                </c:pt>
                <c:pt idx="1650">
                  <c:v>4507.8940000000002</c:v>
                </c:pt>
                <c:pt idx="1651">
                  <c:v>4507.8940000000002</c:v>
                </c:pt>
                <c:pt idx="1652">
                  <c:v>4507.8940000000002</c:v>
                </c:pt>
                <c:pt idx="1653">
                  <c:v>4507.8940000000002</c:v>
                </c:pt>
                <c:pt idx="1654">
                  <c:v>4507.8940000000002</c:v>
                </c:pt>
                <c:pt idx="1655">
                  <c:v>4507.8940000000002</c:v>
                </c:pt>
                <c:pt idx="1656">
                  <c:v>4507.8940000000002</c:v>
                </c:pt>
                <c:pt idx="1657">
                  <c:v>4507.8940000000002</c:v>
                </c:pt>
                <c:pt idx="1658">
                  <c:v>4507.8940000000002</c:v>
                </c:pt>
                <c:pt idx="1659">
                  <c:v>4507.8940000000002</c:v>
                </c:pt>
                <c:pt idx="1660">
                  <c:v>4507.8940000000002</c:v>
                </c:pt>
                <c:pt idx="1661">
                  <c:v>4507.8940000000002</c:v>
                </c:pt>
                <c:pt idx="1662">
                  <c:v>4507.8940000000002</c:v>
                </c:pt>
                <c:pt idx="1663">
                  <c:v>4507.8940000000002</c:v>
                </c:pt>
                <c:pt idx="1664">
                  <c:v>4507.8940000000002</c:v>
                </c:pt>
                <c:pt idx="1665">
                  <c:v>4507.8940000000002</c:v>
                </c:pt>
                <c:pt idx="1666">
                  <c:v>4507.8940000000002</c:v>
                </c:pt>
                <c:pt idx="1667">
                  <c:v>4507.8940000000002</c:v>
                </c:pt>
                <c:pt idx="1668">
                  <c:v>4507.8940000000002</c:v>
                </c:pt>
                <c:pt idx="1669">
                  <c:v>4507.8940000000002</c:v>
                </c:pt>
                <c:pt idx="1670">
                  <c:v>4507.8940000000002</c:v>
                </c:pt>
                <c:pt idx="1671">
                  <c:v>4507.8940000000002</c:v>
                </c:pt>
                <c:pt idx="1672">
                  <c:v>4507.8940000000002</c:v>
                </c:pt>
                <c:pt idx="1673">
                  <c:v>4507.8940000000002</c:v>
                </c:pt>
                <c:pt idx="1674">
                  <c:v>4507.8940000000002</c:v>
                </c:pt>
                <c:pt idx="1675">
                  <c:v>4507.8940000000002</c:v>
                </c:pt>
                <c:pt idx="1676">
                  <c:v>4507.8940000000002</c:v>
                </c:pt>
                <c:pt idx="1677">
                  <c:v>4507.8940000000002</c:v>
                </c:pt>
                <c:pt idx="1678">
                  <c:v>4507.8940000000002</c:v>
                </c:pt>
                <c:pt idx="1679">
                  <c:v>4507.8940000000002</c:v>
                </c:pt>
                <c:pt idx="1680">
                  <c:v>4507.8940000000002</c:v>
                </c:pt>
                <c:pt idx="1681">
                  <c:v>4507.8940000000002</c:v>
                </c:pt>
                <c:pt idx="1682">
                  <c:v>4507.8940000000002</c:v>
                </c:pt>
                <c:pt idx="1683">
                  <c:v>4507.8940000000002</c:v>
                </c:pt>
                <c:pt idx="1684">
                  <c:v>4507.8940000000002</c:v>
                </c:pt>
                <c:pt idx="1685">
                  <c:v>4507.8940000000002</c:v>
                </c:pt>
                <c:pt idx="1686">
                  <c:v>4507.8940000000002</c:v>
                </c:pt>
                <c:pt idx="1687">
                  <c:v>4507.8940000000002</c:v>
                </c:pt>
                <c:pt idx="1688">
                  <c:v>4507.8940000000002</c:v>
                </c:pt>
                <c:pt idx="1689">
                  <c:v>4507.8940000000002</c:v>
                </c:pt>
                <c:pt idx="1690">
                  <c:v>4507.8940000000002</c:v>
                </c:pt>
                <c:pt idx="1691">
                  <c:v>4507.8940000000002</c:v>
                </c:pt>
                <c:pt idx="1692">
                  <c:v>4507.8940000000002</c:v>
                </c:pt>
                <c:pt idx="1693">
                  <c:v>4507.8940000000002</c:v>
                </c:pt>
                <c:pt idx="1694">
                  <c:v>4507.8940000000002</c:v>
                </c:pt>
                <c:pt idx="1695">
                  <c:v>4507.8940000000002</c:v>
                </c:pt>
                <c:pt idx="1696">
                  <c:v>4507.8940000000002</c:v>
                </c:pt>
                <c:pt idx="1697">
                  <c:v>4507.8940000000002</c:v>
                </c:pt>
                <c:pt idx="1698">
                  <c:v>4507.8940000000002</c:v>
                </c:pt>
                <c:pt idx="1699">
                  <c:v>4507.8940000000002</c:v>
                </c:pt>
                <c:pt idx="1700">
                  <c:v>4507.8940000000002</c:v>
                </c:pt>
                <c:pt idx="1701">
                  <c:v>4507.8940000000002</c:v>
                </c:pt>
                <c:pt idx="1702">
                  <c:v>4507.8940000000002</c:v>
                </c:pt>
                <c:pt idx="1703">
                  <c:v>4507.8940000000002</c:v>
                </c:pt>
                <c:pt idx="1704">
                  <c:v>4507.8940000000002</c:v>
                </c:pt>
                <c:pt idx="1705">
                  <c:v>4545.34</c:v>
                </c:pt>
                <c:pt idx="1706">
                  <c:v>4545.34</c:v>
                </c:pt>
                <c:pt idx="1707">
                  <c:v>4545.34</c:v>
                </c:pt>
                <c:pt idx="1708">
                  <c:v>4545.34</c:v>
                </c:pt>
                <c:pt idx="1709">
                  <c:v>4545.34</c:v>
                </c:pt>
                <c:pt idx="1710">
                  <c:v>4545.34</c:v>
                </c:pt>
                <c:pt idx="1711">
                  <c:v>4545.34</c:v>
                </c:pt>
                <c:pt idx="1712">
                  <c:v>4545.34</c:v>
                </c:pt>
                <c:pt idx="1713">
                  <c:v>4545.34</c:v>
                </c:pt>
                <c:pt idx="1714">
                  <c:v>4545.34</c:v>
                </c:pt>
                <c:pt idx="1715">
                  <c:v>4545.34</c:v>
                </c:pt>
                <c:pt idx="1716">
                  <c:v>4545.34</c:v>
                </c:pt>
                <c:pt idx="1717">
                  <c:v>4545.34</c:v>
                </c:pt>
                <c:pt idx="1718">
                  <c:v>4545.34</c:v>
                </c:pt>
                <c:pt idx="1719">
                  <c:v>4545.34</c:v>
                </c:pt>
                <c:pt idx="1720">
                  <c:v>4545.34</c:v>
                </c:pt>
                <c:pt idx="1721">
                  <c:v>4545.34</c:v>
                </c:pt>
                <c:pt idx="1722">
                  <c:v>4545.34</c:v>
                </c:pt>
                <c:pt idx="1723">
                  <c:v>4545.34</c:v>
                </c:pt>
                <c:pt idx="1724">
                  <c:v>4545.34</c:v>
                </c:pt>
                <c:pt idx="1725">
                  <c:v>4545.34</c:v>
                </c:pt>
                <c:pt idx="1726">
                  <c:v>4545.34</c:v>
                </c:pt>
                <c:pt idx="1727">
                  <c:v>4545.34</c:v>
                </c:pt>
                <c:pt idx="1728">
                  <c:v>4545.34</c:v>
                </c:pt>
                <c:pt idx="1729">
                  <c:v>4545.34</c:v>
                </c:pt>
                <c:pt idx="1730">
                  <c:v>4545.34</c:v>
                </c:pt>
                <c:pt idx="1731">
                  <c:v>4545.34</c:v>
                </c:pt>
                <c:pt idx="1732">
                  <c:v>4545.34</c:v>
                </c:pt>
                <c:pt idx="1733">
                  <c:v>4545.34</c:v>
                </c:pt>
                <c:pt idx="1734">
                  <c:v>4545.34</c:v>
                </c:pt>
                <c:pt idx="1735">
                  <c:v>4545.34</c:v>
                </c:pt>
                <c:pt idx="1736">
                  <c:v>4545.34</c:v>
                </c:pt>
                <c:pt idx="1737">
                  <c:v>4545.34</c:v>
                </c:pt>
                <c:pt idx="1738">
                  <c:v>4545.34</c:v>
                </c:pt>
                <c:pt idx="1739">
                  <c:v>4545.34</c:v>
                </c:pt>
                <c:pt idx="1740">
                  <c:v>4545.34</c:v>
                </c:pt>
                <c:pt idx="1741">
                  <c:v>4545.34</c:v>
                </c:pt>
                <c:pt idx="1742">
                  <c:v>4545.34</c:v>
                </c:pt>
                <c:pt idx="1743">
                  <c:v>4545.34</c:v>
                </c:pt>
                <c:pt idx="1744">
                  <c:v>4545.34</c:v>
                </c:pt>
                <c:pt idx="1745">
                  <c:v>4545.34</c:v>
                </c:pt>
                <c:pt idx="1746">
                  <c:v>4545.34</c:v>
                </c:pt>
                <c:pt idx="1747">
                  <c:v>4545.34</c:v>
                </c:pt>
                <c:pt idx="1748">
                  <c:v>4545.34</c:v>
                </c:pt>
                <c:pt idx="1749">
                  <c:v>4545.34</c:v>
                </c:pt>
                <c:pt idx="1750">
                  <c:v>4545.34</c:v>
                </c:pt>
                <c:pt idx="1751">
                  <c:v>4545.34</c:v>
                </c:pt>
                <c:pt idx="1752">
                  <c:v>4545.34</c:v>
                </c:pt>
                <c:pt idx="1753">
                  <c:v>4545.34</c:v>
                </c:pt>
                <c:pt idx="1754">
                  <c:v>4545.34</c:v>
                </c:pt>
                <c:pt idx="1755">
                  <c:v>4545.34</c:v>
                </c:pt>
                <c:pt idx="1756">
                  <c:v>4545.34</c:v>
                </c:pt>
                <c:pt idx="1757">
                  <c:v>4545.34</c:v>
                </c:pt>
                <c:pt idx="1758">
                  <c:v>4545.34</c:v>
                </c:pt>
                <c:pt idx="1759">
                  <c:v>4545.34</c:v>
                </c:pt>
                <c:pt idx="1760">
                  <c:v>4545.34</c:v>
                </c:pt>
                <c:pt idx="1761">
                  <c:v>4545.34</c:v>
                </c:pt>
                <c:pt idx="1762">
                  <c:v>4545.34</c:v>
                </c:pt>
                <c:pt idx="1763">
                  <c:v>4545.34</c:v>
                </c:pt>
                <c:pt idx="1764">
                  <c:v>4545.34</c:v>
                </c:pt>
                <c:pt idx="1765">
                  <c:v>4545.34</c:v>
                </c:pt>
                <c:pt idx="1766">
                  <c:v>4545.34</c:v>
                </c:pt>
                <c:pt idx="1767">
                  <c:v>4545.34</c:v>
                </c:pt>
                <c:pt idx="1768">
                  <c:v>4545.34</c:v>
                </c:pt>
                <c:pt idx="1769">
                  <c:v>4607.6689999999999</c:v>
                </c:pt>
                <c:pt idx="1770">
                  <c:v>4607.6689999999999</c:v>
                </c:pt>
                <c:pt idx="1771">
                  <c:v>4607.6689999999999</c:v>
                </c:pt>
                <c:pt idx="1772">
                  <c:v>4607.6689999999999</c:v>
                </c:pt>
                <c:pt idx="1773">
                  <c:v>4607.6689999999999</c:v>
                </c:pt>
                <c:pt idx="1774">
                  <c:v>4607.6689999999999</c:v>
                </c:pt>
                <c:pt idx="1775">
                  <c:v>4607.6689999999999</c:v>
                </c:pt>
                <c:pt idx="1776">
                  <c:v>4607.6689999999999</c:v>
                </c:pt>
                <c:pt idx="1777">
                  <c:v>4607.6689999999999</c:v>
                </c:pt>
                <c:pt idx="1778">
                  <c:v>4607.6689999999999</c:v>
                </c:pt>
                <c:pt idx="1779">
                  <c:v>4607.6689999999999</c:v>
                </c:pt>
                <c:pt idx="1780">
                  <c:v>4607.6689999999999</c:v>
                </c:pt>
                <c:pt idx="1781">
                  <c:v>4607.6689999999999</c:v>
                </c:pt>
                <c:pt idx="1782">
                  <c:v>4607.6689999999999</c:v>
                </c:pt>
                <c:pt idx="1783">
                  <c:v>4607.6689999999999</c:v>
                </c:pt>
                <c:pt idx="1784">
                  <c:v>4607.6689999999999</c:v>
                </c:pt>
                <c:pt idx="1785">
                  <c:v>4607.6689999999999</c:v>
                </c:pt>
                <c:pt idx="1786">
                  <c:v>4607.6689999999999</c:v>
                </c:pt>
                <c:pt idx="1787">
                  <c:v>4607.6689999999999</c:v>
                </c:pt>
                <c:pt idx="1788">
                  <c:v>4607.6689999999999</c:v>
                </c:pt>
                <c:pt idx="1789">
                  <c:v>4607.6689999999999</c:v>
                </c:pt>
                <c:pt idx="1790">
                  <c:v>4607.6689999999999</c:v>
                </c:pt>
                <c:pt idx="1791">
                  <c:v>4607.6689999999999</c:v>
                </c:pt>
                <c:pt idx="1792">
                  <c:v>4607.6689999999999</c:v>
                </c:pt>
                <c:pt idx="1793">
                  <c:v>4607.6689999999999</c:v>
                </c:pt>
                <c:pt idx="1794">
                  <c:v>4607.6689999999999</c:v>
                </c:pt>
                <c:pt idx="1795">
                  <c:v>4607.6689999999999</c:v>
                </c:pt>
                <c:pt idx="1796">
                  <c:v>4607.6689999999999</c:v>
                </c:pt>
                <c:pt idx="1797">
                  <c:v>4607.6689999999999</c:v>
                </c:pt>
                <c:pt idx="1798">
                  <c:v>4607.6689999999999</c:v>
                </c:pt>
                <c:pt idx="1799">
                  <c:v>4607.6689999999999</c:v>
                </c:pt>
                <c:pt idx="1800">
                  <c:v>4607.6689999999999</c:v>
                </c:pt>
                <c:pt idx="1801">
                  <c:v>4607.6689999999999</c:v>
                </c:pt>
                <c:pt idx="1802">
                  <c:v>4607.6689999999999</c:v>
                </c:pt>
                <c:pt idx="1803">
                  <c:v>4607.6689999999999</c:v>
                </c:pt>
                <c:pt idx="1804">
                  <c:v>4607.6689999999999</c:v>
                </c:pt>
                <c:pt idx="1805">
                  <c:v>4607.6689999999999</c:v>
                </c:pt>
                <c:pt idx="1806">
                  <c:v>4607.6689999999999</c:v>
                </c:pt>
                <c:pt idx="1807">
                  <c:v>4607.6689999999999</c:v>
                </c:pt>
                <c:pt idx="1808">
                  <c:v>4607.6689999999999</c:v>
                </c:pt>
                <c:pt idx="1809">
                  <c:v>4607.6689999999999</c:v>
                </c:pt>
                <c:pt idx="1810">
                  <c:v>4607.6689999999999</c:v>
                </c:pt>
                <c:pt idx="1811">
                  <c:v>4607.6689999999999</c:v>
                </c:pt>
                <c:pt idx="1812">
                  <c:v>4607.6689999999999</c:v>
                </c:pt>
                <c:pt idx="1813">
                  <c:v>4607.6689999999999</c:v>
                </c:pt>
                <c:pt idx="1814">
                  <c:v>4607.6689999999999</c:v>
                </c:pt>
                <c:pt idx="1815">
                  <c:v>4607.6689999999999</c:v>
                </c:pt>
                <c:pt idx="1816">
                  <c:v>4607.6689999999999</c:v>
                </c:pt>
                <c:pt idx="1817">
                  <c:v>4607.6689999999999</c:v>
                </c:pt>
                <c:pt idx="1818">
                  <c:v>4607.6689999999999</c:v>
                </c:pt>
                <c:pt idx="1819">
                  <c:v>4607.6689999999999</c:v>
                </c:pt>
                <c:pt idx="1820">
                  <c:v>4607.6689999999999</c:v>
                </c:pt>
                <c:pt idx="1821">
                  <c:v>4607.6689999999999</c:v>
                </c:pt>
                <c:pt idx="1822">
                  <c:v>4607.6689999999999</c:v>
                </c:pt>
                <c:pt idx="1823">
                  <c:v>4607.6689999999999</c:v>
                </c:pt>
                <c:pt idx="1824">
                  <c:v>4607.6689999999999</c:v>
                </c:pt>
                <c:pt idx="1825">
                  <c:v>4607.6689999999999</c:v>
                </c:pt>
                <c:pt idx="1826">
                  <c:v>4607.6689999999999</c:v>
                </c:pt>
                <c:pt idx="1827">
                  <c:v>4607.6689999999999</c:v>
                </c:pt>
                <c:pt idx="1828">
                  <c:v>4607.6689999999999</c:v>
                </c:pt>
                <c:pt idx="1829">
                  <c:v>4607.6689999999999</c:v>
                </c:pt>
                <c:pt idx="1830">
                  <c:v>4607.6689999999999</c:v>
                </c:pt>
                <c:pt idx="1831">
                  <c:v>4607.6689999999999</c:v>
                </c:pt>
                <c:pt idx="1832">
                  <c:v>4607.6689999999999</c:v>
                </c:pt>
                <c:pt idx="1833">
                  <c:v>4657.6270000000004</c:v>
                </c:pt>
                <c:pt idx="1834">
                  <c:v>4657.6270000000004</c:v>
                </c:pt>
                <c:pt idx="1835">
                  <c:v>4657.6270000000004</c:v>
                </c:pt>
                <c:pt idx="1836">
                  <c:v>4657.6270000000004</c:v>
                </c:pt>
                <c:pt idx="1837">
                  <c:v>4657.6270000000004</c:v>
                </c:pt>
                <c:pt idx="1838">
                  <c:v>4657.6270000000004</c:v>
                </c:pt>
                <c:pt idx="1839">
                  <c:v>4657.6270000000004</c:v>
                </c:pt>
                <c:pt idx="1840">
                  <c:v>4657.6270000000004</c:v>
                </c:pt>
                <c:pt idx="1841">
                  <c:v>4657.6270000000004</c:v>
                </c:pt>
                <c:pt idx="1842">
                  <c:v>4657.6270000000004</c:v>
                </c:pt>
                <c:pt idx="1843">
                  <c:v>4657.6270000000004</c:v>
                </c:pt>
                <c:pt idx="1844">
                  <c:v>4657.6270000000004</c:v>
                </c:pt>
                <c:pt idx="1845">
                  <c:v>4657.6270000000004</c:v>
                </c:pt>
                <c:pt idx="1846">
                  <c:v>4657.6270000000004</c:v>
                </c:pt>
                <c:pt idx="1847">
                  <c:v>4657.6270000000004</c:v>
                </c:pt>
                <c:pt idx="1848">
                  <c:v>4657.6270000000004</c:v>
                </c:pt>
                <c:pt idx="1849">
                  <c:v>4657.6270000000004</c:v>
                </c:pt>
                <c:pt idx="1850">
                  <c:v>4657.6270000000004</c:v>
                </c:pt>
                <c:pt idx="1851">
                  <c:v>4657.6270000000004</c:v>
                </c:pt>
                <c:pt idx="1852">
                  <c:v>4657.6270000000004</c:v>
                </c:pt>
                <c:pt idx="1853">
                  <c:v>4657.6270000000004</c:v>
                </c:pt>
                <c:pt idx="1854">
                  <c:v>4657.6270000000004</c:v>
                </c:pt>
                <c:pt idx="1855">
                  <c:v>4657.6270000000004</c:v>
                </c:pt>
                <c:pt idx="1856">
                  <c:v>4657.6270000000004</c:v>
                </c:pt>
                <c:pt idx="1857">
                  <c:v>4657.6270000000004</c:v>
                </c:pt>
                <c:pt idx="1858">
                  <c:v>4657.6270000000004</c:v>
                </c:pt>
                <c:pt idx="1859">
                  <c:v>4657.6270000000004</c:v>
                </c:pt>
                <c:pt idx="1860">
                  <c:v>4657.6270000000004</c:v>
                </c:pt>
                <c:pt idx="1861">
                  <c:v>4657.6270000000004</c:v>
                </c:pt>
                <c:pt idx="1862">
                  <c:v>4657.6270000000004</c:v>
                </c:pt>
                <c:pt idx="1863">
                  <c:v>4657.6270000000004</c:v>
                </c:pt>
                <c:pt idx="1864">
                  <c:v>4657.6270000000004</c:v>
                </c:pt>
                <c:pt idx="1865">
                  <c:v>4657.6270000000004</c:v>
                </c:pt>
                <c:pt idx="1866">
                  <c:v>4657.6270000000004</c:v>
                </c:pt>
                <c:pt idx="1867">
                  <c:v>4657.6270000000004</c:v>
                </c:pt>
                <c:pt idx="1868">
                  <c:v>4657.6270000000004</c:v>
                </c:pt>
                <c:pt idx="1869">
                  <c:v>4657.6270000000004</c:v>
                </c:pt>
                <c:pt idx="1870">
                  <c:v>4657.6270000000004</c:v>
                </c:pt>
                <c:pt idx="1871">
                  <c:v>4657.6270000000004</c:v>
                </c:pt>
                <c:pt idx="1872">
                  <c:v>4657.6270000000004</c:v>
                </c:pt>
                <c:pt idx="1873">
                  <c:v>4657.6270000000004</c:v>
                </c:pt>
                <c:pt idx="1874">
                  <c:v>4657.6270000000004</c:v>
                </c:pt>
                <c:pt idx="1875">
                  <c:v>4657.6270000000004</c:v>
                </c:pt>
                <c:pt idx="1876">
                  <c:v>4657.6270000000004</c:v>
                </c:pt>
                <c:pt idx="1877">
                  <c:v>4657.6270000000004</c:v>
                </c:pt>
                <c:pt idx="1878">
                  <c:v>4657.6270000000004</c:v>
                </c:pt>
                <c:pt idx="1879">
                  <c:v>4657.6270000000004</c:v>
                </c:pt>
                <c:pt idx="1880">
                  <c:v>4657.6270000000004</c:v>
                </c:pt>
                <c:pt idx="1881">
                  <c:v>4657.6270000000004</c:v>
                </c:pt>
                <c:pt idx="1882">
                  <c:v>4657.6270000000004</c:v>
                </c:pt>
                <c:pt idx="1883">
                  <c:v>4657.6270000000004</c:v>
                </c:pt>
                <c:pt idx="1884">
                  <c:v>4657.6270000000004</c:v>
                </c:pt>
                <c:pt idx="1885">
                  <c:v>4657.6270000000004</c:v>
                </c:pt>
                <c:pt idx="1886">
                  <c:v>4657.6270000000004</c:v>
                </c:pt>
                <c:pt idx="1887">
                  <c:v>4657.6270000000004</c:v>
                </c:pt>
                <c:pt idx="1888">
                  <c:v>4657.6270000000004</c:v>
                </c:pt>
                <c:pt idx="1889">
                  <c:v>4657.6270000000004</c:v>
                </c:pt>
                <c:pt idx="1890">
                  <c:v>4657.6270000000004</c:v>
                </c:pt>
                <c:pt idx="1891">
                  <c:v>4657.6270000000004</c:v>
                </c:pt>
                <c:pt idx="1892">
                  <c:v>4657.6270000000004</c:v>
                </c:pt>
                <c:pt idx="1893">
                  <c:v>4657.6270000000004</c:v>
                </c:pt>
                <c:pt idx="1894">
                  <c:v>4657.6270000000004</c:v>
                </c:pt>
                <c:pt idx="1895">
                  <c:v>4657.6270000000004</c:v>
                </c:pt>
                <c:pt idx="1896">
                  <c:v>4657.6270000000004</c:v>
                </c:pt>
                <c:pt idx="1897">
                  <c:v>4722.1559999999999</c:v>
                </c:pt>
                <c:pt idx="1898">
                  <c:v>4722.1559999999999</c:v>
                </c:pt>
                <c:pt idx="1899">
                  <c:v>4722.1559999999999</c:v>
                </c:pt>
                <c:pt idx="1900">
                  <c:v>4722.1559999999999</c:v>
                </c:pt>
                <c:pt idx="1901">
                  <c:v>4722.1559999999999</c:v>
                </c:pt>
                <c:pt idx="1902">
                  <c:v>4722.1559999999999</c:v>
                </c:pt>
                <c:pt idx="1903">
                  <c:v>4722.1559999999999</c:v>
                </c:pt>
                <c:pt idx="1904">
                  <c:v>4722.1559999999999</c:v>
                </c:pt>
                <c:pt idx="1905">
                  <c:v>4722.1559999999999</c:v>
                </c:pt>
                <c:pt idx="1906">
                  <c:v>4722.1559999999999</c:v>
                </c:pt>
                <c:pt idx="1907">
                  <c:v>4722.1559999999999</c:v>
                </c:pt>
                <c:pt idx="1908">
                  <c:v>4722.1559999999999</c:v>
                </c:pt>
                <c:pt idx="1909">
                  <c:v>4722.1559999999999</c:v>
                </c:pt>
                <c:pt idx="1910">
                  <c:v>4722.1559999999999</c:v>
                </c:pt>
                <c:pt idx="1911">
                  <c:v>4722.1559999999999</c:v>
                </c:pt>
                <c:pt idx="1912">
                  <c:v>4722.1559999999999</c:v>
                </c:pt>
                <c:pt idx="1913">
                  <c:v>4722.1559999999999</c:v>
                </c:pt>
                <c:pt idx="1914">
                  <c:v>4722.1559999999999</c:v>
                </c:pt>
                <c:pt idx="1915">
                  <c:v>4722.1559999999999</c:v>
                </c:pt>
                <c:pt idx="1916">
                  <c:v>4722.1559999999999</c:v>
                </c:pt>
                <c:pt idx="1917">
                  <c:v>4722.1559999999999</c:v>
                </c:pt>
                <c:pt idx="1918">
                  <c:v>4722.1559999999999</c:v>
                </c:pt>
                <c:pt idx="1919">
                  <c:v>4722.1559999999999</c:v>
                </c:pt>
                <c:pt idx="1920">
                  <c:v>4722.1559999999999</c:v>
                </c:pt>
                <c:pt idx="1921">
                  <c:v>4722.1559999999999</c:v>
                </c:pt>
                <c:pt idx="1922">
                  <c:v>4722.1559999999999</c:v>
                </c:pt>
                <c:pt idx="1923">
                  <c:v>4722.1559999999999</c:v>
                </c:pt>
                <c:pt idx="1924">
                  <c:v>4722.1559999999999</c:v>
                </c:pt>
                <c:pt idx="1925">
                  <c:v>4722.1559999999999</c:v>
                </c:pt>
                <c:pt idx="1926">
                  <c:v>4722.1559999999999</c:v>
                </c:pt>
                <c:pt idx="1927">
                  <c:v>4722.1559999999999</c:v>
                </c:pt>
                <c:pt idx="1928">
                  <c:v>4722.1559999999999</c:v>
                </c:pt>
                <c:pt idx="1929">
                  <c:v>4722.1559999999999</c:v>
                </c:pt>
                <c:pt idx="1930">
                  <c:v>4722.1559999999999</c:v>
                </c:pt>
                <c:pt idx="1931">
                  <c:v>4722.1559999999999</c:v>
                </c:pt>
                <c:pt idx="1932">
                  <c:v>4722.1559999999999</c:v>
                </c:pt>
                <c:pt idx="1933">
                  <c:v>4722.1559999999999</c:v>
                </c:pt>
                <c:pt idx="1934">
                  <c:v>4722.1559999999999</c:v>
                </c:pt>
                <c:pt idx="1935">
                  <c:v>4722.1559999999999</c:v>
                </c:pt>
                <c:pt idx="1936">
                  <c:v>4722.1559999999999</c:v>
                </c:pt>
                <c:pt idx="1937">
                  <c:v>4722.1559999999999</c:v>
                </c:pt>
                <c:pt idx="1938">
                  <c:v>4722.1559999999999</c:v>
                </c:pt>
                <c:pt idx="1939">
                  <c:v>4722.1559999999999</c:v>
                </c:pt>
                <c:pt idx="1940">
                  <c:v>4722.1559999999999</c:v>
                </c:pt>
                <c:pt idx="1941">
                  <c:v>4722.1559999999999</c:v>
                </c:pt>
                <c:pt idx="1942">
                  <c:v>4722.1559999999999</c:v>
                </c:pt>
                <c:pt idx="1943">
                  <c:v>4722.1559999999999</c:v>
                </c:pt>
                <c:pt idx="1944">
                  <c:v>4722.1559999999999</c:v>
                </c:pt>
                <c:pt idx="1945">
                  <c:v>4722.1559999999999</c:v>
                </c:pt>
                <c:pt idx="1946">
                  <c:v>4722.1559999999999</c:v>
                </c:pt>
                <c:pt idx="1947">
                  <c:v>4722.1559999999999</c:v>
                </c:pt>
                <c:pt idx="1948">
                  <c:v>4722.1559999999999</c:v>
                </c:pt>
                <c:pt idx="1949">
                  <c:v>4722.1559999999999</c:v>
                </c:pt>
                <c:pt idx="1950">
                  <c:v>4722.1559999999999</c:v>
                </c:pt>
                <c:pt idx="1951">
                  <c:v>4722.1559999999999</c:v>
                </c:pt>
                <c:pt idx="1952">
                  <c:v>4722.1559999999999</c:v>
                </c:pt>
                <c:pt idx="1953">
                  <c:v>4722.1559999999999</c:v>
                </c:pt>
                <c:pt idx="1954">
                  <c:v>4722.1559999999999</c:v>
                </c:pt>
                <c:pt idx="1955">
                  <c:v>4722.1559999999999</c:v>
                </c:pt>
                <c:pt idx="1956">
                  <c:v>4722.1559999999999</c:v>
                </c:pt>
                <c:pt idx="1957">
                  <c:v>4722.1559999999999</c:v>
                </c:pt>
                <c:pt idx="1958">
                  <c:v>4722.1559999999999</c:v>
                </c:pt>
                <c:pt idx="1959">
                  <c:v>4806.16</c:v>
                </c:pt>
                <c:pt idx="1960">
                  <c:v>4806.16</c:v>
                </c:pt>
                <c:pt idx="1961">
                  <c:v>4806.16</c:v>
                </c:pt>
                <c:pt idx="1962">
                  <c:v>4806.16</c:v>
                </c:pt>
                <c:pt idx="1963">
                  <c:v>4806.16</c:v>
                </c:pt>
                <c:pt idx="1964">
                  <c:v>4806.16</c:v>
                </c:pt>
                <c:pt idx="1965">
                  <c:v>4806.16</c:v>
                </c:pt>
                <c:pt idx="1966">
                  <c:v>4806.16</c:v>
                </c:pt>
                <c:pt idx="1967">
                  <c:v>4806.16</c:v>
                </c:pt>
                <c:pt idx="1968">
                  <c:v>4806.16</c:v>
                </c:pt>
                <c:pt idx="1969">
                  <c:v>4806.16</c:v>
                </c:pt>
                <c:pt idx="1970">
                  <c:v>4806.16</c:v>
                </c:pt>
                <c:pt idx="1971">
                  <c:v>4806.16</c:v>
                </c:pt>
                <c:pt idx="1972">
                  <c:v>4806.16</c:v>
                </c:pt>
                <c:pt idx="1973">
                  <c:v>4806.16</c:v>
                </c:pt>
                <c:pt idx="1974">
                  <c:v>4806.16</c:v>
                </c:pt>
                <c:pt idx="1975">
                  <c:v>4806.16</c:v>
                </c:pt>
                <c:pt idx="1976">
                  <c:v>4806.16</c:v>
                </c:pt>
                <c:pt idx="1977">
                  <c:v>4806.16</c:v>
                </c:pt>
                <c:pt idx="1978">
                  <c:v>4806.16</c:v>
                </c:pt>
                <c:pt idx="1979">
                  <c:v>4806.16</c:v>
                </c:pt>
                <c:pt idx="1980">
                  <c:v>4806.16</c:v>
                </c:pt>
                <c:pt idx="1981">
                  <c:v>4806.16</c:v>
                </c:pt>
                <c:pt idx="1982">
                  <c:v>4806.16</c:v>
                </c:pt>
                <c:pt idx="1983">
                  <c:v>4806.16</c:v>
                </c:pt>
                <c:pt idx="1984">
                  <c:v>4806.16</c:v>
                </c:pt>
                <c:pt idx="1985">
                  <c:v>4806.16</c:v>
                </c:pt>
                <c:pt idx="1986">
                  <c:v>4806.16</c:v>
                </c:pt>
                <c:pt idx="1987">
                  <c:v>4806.16</c:v>
                </c:pt>
                <c:pt idx="1988">
                  <c:v>4806.16</c:v>
                </c:pt>
                <c:pt idx="1989">
                  <c:v>4806.16</c:v>
                </c:pt>
                <c:pt idx="1990">
                  <c:v>4806.16</c:v>
                </c:pt>
                <c:pt idx="1991">
                  <c:v>4806.16</c:v>
                </c:pt>
                <c:pt idx="1992">
                  <c:v>4806.16</c:v>
                </c:pt>
                <c:pt idx="1993">
                  <c:v>4806.16</c:v>
                </c:pt>
                <c:pt idx="1994">
                  <c:v>4806.16</c:v>
                </c:pt>
                <c:pt idx="1995">
                  <c:v>4806.16</c:v>
                </c:pt>
                <c:pt idx="1996">
                  <c:v>4806.16</c:v>
                </c:pt>
                <c:pt idx="1997">
                  <c:v>4806.16</c:v>
                </c:pt>
                <c:pt idx="1998">
                  <c:v>4806.16</c:v>
                </c:pt>
                <c:pt idx="1999">
                  <c:v>4806.16</c:v>
                </c:pt>
                <c:pt idx="2000">
                  <c:v>4806.16</c:v>
                </c:pt>
                <c:pt idx="2001">
                  <c:v>4806.16</c:v>
                </c:pt>
                <c:pt idx="2002">
                  <c:v>4806.16</c:v>
                </c:pt>
                <c:pt idx="2003">
                  <c:v>4806.16</c:v>
                </c:pt>
                <c:pt idx="2004">
                  <c:v>4806.16</c:v>
                </c:pt>
                <c:pt idx="2005">
                  <c:v>4806.16</c:v>
                </c:pt>
                <c:pt idx="2006">
                  <c:v>4806.16</c:v>
                </c:pt>
                <c:pt idx="2007">
                  <c:v>4806.16</c:v>
                </c:pt>
                <c:pt idx="2008">
                  <c:v>4806.16</c:v>
                </c:pt>
                <c:pt idx="2009">
                  <c:v>4806.16</c:v>
                </c:pt>
                <c:pt idx="2010">
                  <c:v>4806.16</c:v>
                </c:pt>
                <c:pt idx="2011">
                  <c:v>4806.16</c:v>
                </c:pt>
                <c:pt idx="2012">
                  <c:v>4806.16</c:v>
                </c:pt>
                <c:pt idx="2013">
                  <c:v>4806.16</c:v>
                </c:pt>
                <c:pt idx="2014">
                  <c:v>4806.16</c:v>
                </c:pt>
                <c:pt idx="2015">
                  <c:v>4806.16</c:v>
                </c:pt>
                <c:pt idx="2016">
                  <c:v>4806.16</c:v>
                </c:pt>
                <c:pt idx="2017">
                  <c:v>4806.16</c:v>
                </c:pt>
                <c:pt idx="2018">
                  <c:v>4806.16</c:v>
                </c:pt>
                <c:pt idx="2019">
                  <c:v>4806.16</c:v>
                </c:pt>
                <c:pt idx="2020">
                  <c:v>4806.16</c:v>
                </c:pt>
                <c:pt idx="2021">
                  <c:v>4806.16</c:v>
                </c:pt>
                <c:pt idx="2022">
                  <c:v>4884.5550000000003</c:v>
                </c:pt>
                <c:pt idx="2023">
                  <c:v>4884.5550000000003</c:v>
                </c:pt>
                <c:pt idx="2024">
                  <c:v>4884.5550000000003</c:v>
                </c:pt>
                <c:pt idx="2025">
                  <c:v>4884.5550000000003</c:v>
                </c:pt>
                <c:pt idx="2026">
                  <c:v>4884.5550000000003</c:v>
                </c:pt>
                <c:pt idx="2027">
                  <c:v>4884.5550000000003</c:v>
                </c:pt>
                <c:pt idx="2028">
                  <c:v>4884.5550000000003</c:v>
                </c:pt>
                <c:pt idx="2029">
                  <c:v>4884.5550000000003</c:v>
                </c:pt>
                <c:pt idx="2030">
                  <c:v>4884.5550000000003</c:v>
                </c:pt>
                <c:pt idx="2031">
                  <c:v>4884.5550000000003</c:v>
                </c:pt>
                <c:pt idx="2032">
                  <c:v>4884.5550000000003</c:v>
                </c:pt>
                <c:pt idx="2033">
                  <c:v>4884.5550000000003</c:v>
                </c:pt>
                <c:pt idx="2034">
                  <c:v>4884.5550000000003</c:v>
                </c:pt>
                <c:pt idx="2035">
                  <c:v>4884.5550000000003</c:v>
                </c:pt>
                <c:pt idx="2036">
                  <c:v>4884.5550000000003</c:v>
                </c:pt>
                <c:pt idx="2037">
                  <c:v>4884.5550000000003</c:v>
                </c:pt>
                <c:pt idx="2038">
                  <c:v>4884.5550000000003</c:v>
                </c:pt>
                <c:pt idx="2039">
                  <c:v>4884.5550000000003</c:v>
                </c:pt>
                <c:pt idx="2040">
                  <c:v>4884.5550000000003</c:v>
                </c:pt>
                <c:pt idx="2041">
                  <c:v>4884.5550000000003</c:v>
                </c:pt>
                <c:pt idx="2042">
                  <c:v>4884.5550000000003</c:v>
                </c:pt>
                <c:pt idx="2043">
                  <c:v>4884.5550000000003</c:v>
                </c:pt>
                <c:pt idx="2044">
                  <c:v>4884.5550000000003</c:v>
                </c:pt>
                <c:pt idx="2045">
                  <c:v>4884.5550000000003</c:v>
                </c:pt>
                <c:pt idx="2046">
                  <c:v>4884.5550000000003</c:v>
                </c:pt>
                <c:pt idx="2047">
                  <c:v>4884.5550000000003</c:v>
                </c:pt>
                <c:pt idx="2048">
                  <c:v>4884.5550000000003</c:v>
                </c:pt>
                <c:pt idx="2049">
                  <c:v>4884.5550000000003</c:v>
                </c:pt>
                <c:pt idx="2050">
                  <c:v>4884.5550000000003</c:v>
                </c:pt>
                <c:pt idx="2051">
                  <c:v>4884.5550000000003</c:v>
                </c:pt>
                <c:pt idx="2052">
                  <c:v>4884.5550000000003</c:v>
                </c:pt>
                <c:pt idx="2053">
                  <c:v>4884.5550000000003</c:v>
                </c:pt>
                <c:pt idx="2054">
                  <c:v>4884.5550000000003</c:v>
                </c:pt>
                <c:pt idx="2055">
                  <c:v>4884.5550000000003</c:v>
                </c:pt>
                <c:pt idx="2056">
                  <c:v>4884.5550000000003</c:v>
                </c:pt>
                <c:pt idx="2057">
                  <c:v>4884.5550000000003</c:v>
                </c:pt>
                <c:pt idx="2058">
                  <c:v>4884.5550000000003</c:v>
                </c:pt>
                <c:pt idx="2059">
                  <c:v>4884.5550000000003</c:v>
                </c:pt>
                <c:pt idx="2060">
                  <c:v>4884.5550000000003</c:v>
                </c:pt>
                <c:pt idx="2061">
                  <c:v>4884.5550000000003</c:v>
                </c:pt>
                <c:pt idx="2062">
                  <c:v>4884.5550000000003</c:v>
                </c:pt>
                <c:pt idx="2063">
                  <c:v>4884.5550000000003</c:v>
                </c:pt>
                <c:pt idx="2064">
                  <c:v>4884.5550000000003</c:v>
                </c:pt>
                <c:pt idx="2065">
                  <c:v>4884.5550000000003</c:v>
                </c:pt>
                <c:pt idx="2066">
                  <c:v>4884.5550000000003</c:v>
                </c:pt>
                <c:pt idx="2067">
                  <c:v>4884.5550000000003</c:v>
                </c:pt>
                <c:pt idx="2068">
                  <c:v>4884.5550000000003</c:v>
                </c:pt>
                <c:pt idx="2069">
                  <c:v>4884.5550000000003</c:v>
                </c:pt>
                <c:pt idx="2070">
                  <c:v>4884.5550000000003</c:v>
                </c:pt>
                <c:pt idx="2071">
                  <c:v>4884.5550000000003</c:v>
                </c:pt>
                <c:pt idx="2072">
                  <c:v>4884.5550000000003</c:v>
                </c:pt>
                <c:pt idx="2073">
                  <c:v>4884.5550000000003</c:v>
                </c:pt>
                <c:pt idx="2074">
                  <c:v>4884.5550000000003</c:v>
                </c:pt>
                <c:pt idx="2075">
                  <c:v>4884.5550000000003</c:v>
                </c:pt>
                <c:pt idx="2076">
                  <c:v>4884.5550000000003</c:v>
                </c:pt>
                <c:pt idx="2077">
                  <c:v>4884.5550000000003</c:v>
                </c:pt>
                <c:pt idx="2078">
                  <c:v>4884.5550000000003</c:v>
                </c:pt>
                <c:pt idx="2079">
                  <c:v>4884.5550000000003</c:v>
                </c:pt>
                <c:pt idx="2080">
                  <c:v>4884.5550000000003</c:v>
                </c:pt>
                <c:pt idx="2081">
                  <c:v>4884.5550000000003</c:v>
                </c:pt>
                <c:pt idx="2082">
                  <c:v>4884.5550000000003</c:v>
                </c:pt>
                <c:pt idx="2083">
                  <c:v>4884.5550000000003</c:v>
                </c:pt>
                <c:pt idx="2084">
                  <c:v>4884.5550000000003</c:v>
                </c:pt>
                <c:pt idx="2085">
                  <c:v>4884.5550000000003</c:v>
                </c:pt>
                <c:pt idx="2086">
                  <c:v>5007.9939999999997</c:v>
                </c:pt>
                <c:pt idx="2087">
                  <c:v>5007.9939999999997</c:v>
                </c:pt>
                <c:pt idx="2088">
                  <c:v>5007.9939999999997</c:v>
                </c:pt>
                <c:pt idx="2089">
                  <c:v>5007.9939999999997</c:v>
                </c:pt>
                <c:pt idx="2090">
                  <c:v>5007.9939999999997</c:v>
                </c:pt>
                <c:pt idx="2091">
                  <c:v>5007.9939999999997</c:v>
                </c:pt>
                <c:pt idx="2092">
                  <c:v>5007.9939999999997</c:v>
                </c:pt>
                <c:pt idx="2093">
                  <c:v>5007.9939999999997</c:v>
                </c:pt>
                <c:pt idx="2094">
                  <c:v>5007.9939999999997</c:v>
                </c:pt>
                <c:pt idx="2095">
                  <c:v>5007.9939999999997</c:v>
                </c:pt>
                <c:pt idx="2096">
                  <c:v>5007.9939999999997</c:v>
                </c:pt>
                <c:pt idx="2097">
                  <c:v>5007.9939999999997</c:v>
                </c:pt>
                <c:pt idx="2098">
                  <c:v>5007.9939999999997</c:v>
                </c:pt>
                <c:pt idx="2099">
                  <c:v>5007.9939999999997</c:v>
                </c:pt>
                <c:pt idx="2100">
                  <c:v>5007.9939999999997</c:v>
                </c:pt>
                <c:pt idx="2101">
                  <c:v>5007.9939999999997</c:v>
                </c:pt>
                <c:pt idx="2102">
                  <c:v>5007.9939999999997</c:v>
                </c:pt>
                <c:pt idx="2103">
                  <c:v>5007.9939999999997</c:v>
                </c:pt>
                <c:pt idx="2104">
                  <c:v>5007.9939999999997</c:v>
                </c:pt>
                <c:pt idx="2105">
                  <c:v>5007.9939999999997</c:v>
                </c:pt>
                <c:pt idx="2106">
                  <c:v>5007.9939999999997</c:v>
                </c:pt>
                <c:pt idx="2107">
                  <c:v>5007.9939999999997</c:v>
                </c:pt>
                <c:pt idx="2108">
                  <c:v>5007.9939999999997</c:v>
                </c:pt>
                <c:pt idx="2109">
                  <c:v>5007.9939999999997</c:v>
                </c:pt>
                <c:pt idx="2110">
                  <c:v>5007.9939999999997</c:v>
                </c:pt>
                <c:pt idx="2111">
                  <c:v>5007.9939999999997</c:v>
                </c:pt>
                <c:pt idx="2112">
                  <c:v>5007.9939999999997</c:v>
                </c:pt>
                <c:pt idx="2113">
                  <c:v>5007.9939999999997</c:v>
                </c:pt>
                <c:pt idx="2114">
                  <c:v>5007.9939999999997</c:v>
                </c:pt>
                <c:pt idx="2115">
                  <c:v>5007.9939999999997</c:v>
                </c:pt>
                <c:pt idx="2116">
                  <c:v>5007.9939999999997</c:v>
                </c:pt>
                <c:pt idx="2117">
                  <c:v>5007.9939999999997</c:v>
                </c:pt>
                <c:pt idx="2118">
                  <c:v>5007.9939999999997</c:v>
                </c:pt>
                <c:pt idx="2119">
                  <c:v>5007.9939999999997</c:v>
                </c:pt>
                <c:pt idx="2120">
                  <c:v>5007.9939999999997</c:v>
                </c:pt>
                <c:pt idx="2121">
                  <c:v>5007.9939999999997</c:v>
                </c:pt>
                <c:pt idx="2122">
                  <c:v>5007.9939999999997</c:v>
                </c:pt>
                <c:pt idx="2123">
                  <c:v>5007.9939999999997</c:v>
                </c:pt>
                <c:pt idx="2124">
                  <c:v>5007.9939999999997</c:v>
                </c:pt>
                <c:pt idx="2125">
                  <c:v>5007.9939999999997</c:v>
                </c:pt>
                <c:pt idx="2126">
                  <c:v>5007.9939999999997</c:v>
                </c:pt>
                <c:pt idx="2127">
                  <c:v>5007.9939999999997</c:v>
                </c:pt>
                <c:pt idx="2128">
                  <c:v>5007.9939999999997</c:v>
                </c:pt>
                <c:pt idx="2129">
                  <c:v>5007.9939999999997</c:v>
                </c:pt>
                <c:pt idx="2130">
                  <c:v>5007.9939999999997</c:v>
                </c:pt>
                <c:pt idx="2131">
                  <c:v>5007.9939999999997</c:v>
                </c:pt>
                <c:pt idx="2132">
                  <c:v>5007.9939999999997</c:v>
                </c:pt>
                <c:pt idx="2133">
                  <c:v>5007.9939999999997</c:v>
                </c:pt>
                <c:pt idx="2134">
                  <c:v>5007.9939999999997</c:v>
                </c:pt>
                <c:pt idx="2135">
                  <c:v>5007.9939999999997</c:v>
                </c:pt>
                <c:pt idx="2136">
                  <c:v>5007.9939999999997</c:v>
                </c:pt>
                <c:pt idx="2137">
                  <c:v>5007.9939999999997</c:v>
                </c:pt>
                <c:pt idx="2138">
                  <c:v>5007.9939999999997</c:v>
                </c:pt>
                <c:pt idx="2139">
                  <c:v>5007.9939999999997</c:v>
                </c:pt>
                <c:pt idx="2140">
                  <c:v>5007.9939999999997</c:v>
                </c:pt>
                <c:pt idx="2141">
                  <c:v>5007.9939999999997</c:v>
                </c:pt>
                <c:pt idx="2142">
                  <c:v>5007.9939999999997</c:v>
                </c:pt>
                <c:pt idx="2143">
                  <c:v>5007.9939999999997</c:v>
                </c:pt>
                <c:pt idx="2144">
                  <c:v>5007.9939999999997</c:v>
                </c:pt>
                <c:pt idx="2145">
                  <c:v>5007.9939999999997</c:v>
                </c:pt>
                <c:pt idx="2146">
                  <c:v>5007.9939999999997</c:v>
                </c:pt>
                <c:pt idx="2147">
                  <c:v>5007.9939999999997</c:v>
                </c:pt>
                <c:pt idx="2148">
                  <c:v>5007.9939999999997</c:v>
                </c:pt>
                <c:pt idx="2149">
                  <c:v>5007.9939999999997</c:v>
                </c:pt>
                <c:pt idx="2150">
                  <c:v>5073.3720000000003</c:v>
                </c:pt>
                <c:pt idx="2151">
                  <c:v>5073.3720000000003</c:v>
                </c:pt>
                <c:pt idx="2152">
                  <c:v>5073.3720000000003</c:v>
                </c:pt>
                <c:pt idx="2153">
                  <c:v>5073.3720000000003</c:v>
                </c:pt>
                <c:pt idx="2154">
                  <c:v>5073.3720000000003</c:v>
                </c:pt>
                <c:pt idx="2155">
                  <c:v>5073.3720000000003</c:v>
                </c:pt>
                <c:pt idx="2156">
                  <c:v>5073.3720000000003</c:v>
                </c:pt>
                <c:pt idx="2157">
                  <c:v>5073.3720000000003</c:v>
                </c:pt>
                <c:pt idx="2158">
                  <c:v>5073.3720000000003</c:v>
                </c:pt>
                <c:pt idx="2159">
                  <c:v>5073.3720000000003</c:v>
                </c:pt>
                <c:pt idx="2160">
                  <c:v>5073.3720000000003</c:v>
                </c:pt>
                <c:pt idx="2161">
                  <c:v>5073.3720000000003</c:v>
                </c:pt>
                <c:pt idx="2162">
                  <c:v>5073.3720000000003</c:v>
                </c:pt>
                <c:pt idx="2163">
                  <c:v>5073.3720000000003</c:v>
                </c:pt>
                <c:pt idx="2164">
                  <c:v>5073.3720000000003</c:v>
                </c:pt>
                <c:pt idx="2165">
                  <c:v>5073.3720000000003</c:v>
                </c:pt>
                <c:pt idx="2166">
                  <c:v>5073.3720000000003</c:v>
                </c:pt>
                <c:pt idx="2167">
                  <c:v>5073.3720000000003</c:v>
                </c:pt>
                <c:pt idx="2168">
                  <c:v>5073.3720000000003</c:v>
                </c:pt>
                <c:pt idx="2169">
                  <c:v>5073.3720000000003</c:v>
                </c:pt>
                <c:pt idx="2170">
                  <c:v>5073.3720000000003</c:v>
                </c:pt>
                <c:pt idx="2171">
                  <c:v>5073.3720000000003</c:v>
                </c:pt>
                <c:pt idx="2172">
                  <c:v>5073.3720000000003</c:v>
                </c:pt>
                <c:pt idx="2173">
                  <c:v>5073.3720000000003</c:v>
                </c:pt>
                <c:pt idx="2174">
                  <c:v>5073.3720000000003</c:v>
                </c:pt>
                <c:pt idx="2175">
                  <c:v>5073.3720000000003</c:v>
                </c:pt>
                <c:pt idx="2176">
                  <c:v>5073.3720000000003</c:v>
                </c:pt>
                <c:pt idx="2177">
                  <c:v>5073.3720000000003</c:v>
                </c:pt>
                <c:pt idx="2178">
                  <c:v>5073.3720000000003</c:v>
                </c:pt>
                <c:pt idx="2179">
                  <c:v>5073.3720000000003</c:v>
                </c:pt>
                <c:pt idx="2180">
                  <c:v>5073.3720000000003</c:v>
                </c:pt>
                <c:pt idx="2181">
                  <c:v>5073.3720000000003</c:v>
                </c:pt>
                <c:pt idx="2182">
                  <c:v>5073.3720000000003</c:v>
                </c:pt>
                <c:pt idx="2183">
                  <c:v>5073.3720000000003</c:v>
                </c:pt>
                <c:pt idx="2184">
                  <c:v>5073.3720000000003</c:v>
                </c:pt>
                <c:pt idx="2185">
                  <c:v>5073.3720000000003</c:v>
                </c:pt>
                <c:pt idx="2186">
                  <c:v>5073.3720000000003</c:v>
                </c:pt>
                <c:pt idx="2187">
                  <c:v>5073.3720000000003</c:v>
                </c:pt>
                <c:pt idx="2188">
                  <c:v>5073.3720000000003</c:v>
                </c:pt>
                <c:pt idx="2189">
                  <c:v>5073.3720000000003</c:v>
                </c:pt>
                <c:pt idx="2190">
                  <c:v>5073.3720000000003</c:v>
                </c:pt>
                <c:pt idx="2191">
                  <c:v>5073.3720000000003</c:v>
                </c:pt>
                <c:pt idx="2192">
                  <c:v>5073.3720000000003</c:v>
                </c:pt>
                <c:pt idx="2193">
                  <c:v>5073.3720000000003</c:v>
                </c:pt>
                <c:pt idx="2194">
                  <c:v>5073.3720000000003</c:v>
                </c:pt>
                <c:pt idx="2195">
                  <c:v>5073.3720000000003</c:v>
                </c:pt>
                <c:pt idx="2196">
                  <c:v>5073.3720000000003</c:v>
                </c:pt>
                <c:pt idx="2197">
                  <c:v>5073.3720000000003</c:v>
                </c:pt>
                <c:pt idx="2198">
                  <c:v>5073.3720000000003</c:v>
                </c:pt>
                <c:pt idx="2199">
                  <c:v>5073.3720000000003</c:v>
                </c:pt>
                <c:pt idx="2200">
                  <c:v>5073.3720000000003</c:v>
                </c:pt>
                <c:pt idx="2201">
                  <c:v>5073.3720000000003</c:v>
                </c:pt>
                <c:pt idx="2202">
                  <c:v>5073.3720000000003</c:v>
                </c:pt>
                <c:pt idx="2203">
                  <c:v>5073.3720000000003</c:v>
                </c:pt>
                <c:pt idx="2204">
                  <c:v>5073.3720000000003</c:v>
                </c:pt>
                <c:pt idx="2205">
                  <c:v>5073.3720000000003</c:v>
                </c:pt>
                <c:pt idx="2206">
                  <c:v>5073.3720000000003</c:v>
                </c:pt>
                <c:pt idx="2207">
                  <c:v>5073.3720000000003</c:v>
                </c:pt>
                <c:pt idx="2208">
                  <c:v>5073.3720000000003</c:v>
                </c:pt>
                <c:pt idx="2209">
                  <c:v>5073.3720000000003</c:v>
                </c:pt>
                <c:pt idx="2210">
                  <c:v>5073.3720000000003</c:v>
                </c:pt>
                <c:pt idx="2211">
                  <c:v>5073.3720000000003</c:v>
                </c:pt>
                <c:pt idx="2212">
                  <c:v>5073.3720000000003</c:v>
                </c:pt>
                <c:pt idx="2213">
                  <c:v>5190.0360000000001</c:v>
                </c:pt>
                <c:pt idx="2214">
                  <c:v>5190.0360000000001</c:v>
                </c:pt>
                <c:pt idx="2215">
                  <c:v>5190.0360000000001</c:v>
                </c:pt>
                <c:pt idx="2216">
                  <c:v>5190.0360000000001</c:v>
                </c:pt>
                <c:pt idx="2217">
                  <c:v>5190.0360000000001</c:v>
                </c:pt>
                <c:pt idx="2218">
                  <c:v>5190.0360000000001</c:v>
                </c:pt>
                <c:pt idx="2219">
                  <c:v>5190.0360000000001</c:v>
                </c:pt>
                <c:pt idx="2220">
                  <c:v>5190.0360000000001</c:v>
                </c:pt>
                <c:pt idx="2221">
                  <c:v>5190.0360000000001</c:v>
                </c:pt>
                <c:pt idx="2222">
                  <c:v>5190.0360000000001</c:v>
                </c:pt>
                <c:pt idx="2223">
                  <c:v>5190.0360000000001</c:v>
                </c:pt>
                <c:pt idx="2224">
                  <c:v>5190.0360000000001</c:v>
                </c:pt>
                <c:pt idx="2225">
                  <c:v>5190.0360000000001</c:v>
                </c:pt>
                <c:pt idx="2226">
                  <c:v>5190.0360000000001</c:v>
                </c:pt>
                <c:pt idx="2227">
                  <c:v>5190.0360000000001</c:v>
                </c:pt>
                <c:pt idx="2228">
                  <c:v>5190.0360000000001</c:v>
                </c:pt>
                <c:pt idx="2229">
                  <c:v>5190.0360000000001</c:v>
                </c:pt>
                <c:pt idx="2230">
                  <c:v>5190.0360000000001</c:v>
                </c:pt>
                <c:pt idx="2231">
                  <c:v>5190.0360000000001</c:v>
                </c:pt>
                <c:pt idx="2232">
                  <c:v>5190.0360000000001</c:v>
                </c:pt>
                <c:pt idx="2233">
                  <c:v>5190.0360000000001</c:v>
                </c:pt>
                <c:pt idx="2234">
                  <c:v>5190.0360000000001</c:v>
                </c:pt>
                <c:pt idx="2235">
                  <c:v>5190.0360000000001</c:v>
                </c:pt>
                <c:pt idx="2236">
                  <c:v>5190.0360000000001</c:v>
                </c:pt>
                <c:pt idx="2237">
                  <c:v>5190.0360000000001</c:v>
                </c:pt>
                <c:pt idx="2238">
                  <c:v>5190.0360000000001</c:v>
                </c:pt>
                <c:pt idx="2239">
                  <c:v>5190.0360000000001</c:v>
                </c:pt>
                <c:pt idx="2240">
                  <c:v>5190.0360000000001</c:v>
                </c:pt>
                <c:pt idx="2241">
                  <c:v>5190.0360000000001</c:v>
                </c:pt>
                <c:pt idx="2242">
                  <c:v>5190.0360000000001</c:v>
                </c:pt>
                <c:pt idx="2243">
                  <c:v>5190.0360000000001</c:v>
                </c:pt>
                <c:pt idx="2244">
                  <c:v>5190.0360000000001</c:v>
                </c:pt>
                <c:pt idx="2245">
                  <c:v>5190.0360000000001</c:v>
                </c:pt>
                <c:pt idx="2246">
                  <c:v>5190.0360000000001</c:v>
                </c:pt>
                <c:pt idx="2247">
                  <c:v>5190.0360000000001</c:v>
                </c:pt>
                <c:pt idx="2248">
                  <c:v>5190.0360000000001</c:v>
                </c:pt>
                <c:pt idx="2249">
                  <c:v>5190.0360000000001</c:v>
                </c:pt>
                <c:pt idx="2250">
                  <c:v>5190.0360000000001</c:v>
                </c:pt>
                <c:pt idx="2251">
                  <c:v>5190.0360000000001</c:v>
                </c:pt>
                <c:pt idx="2252">
                  <c:v>5190.0360000000001</c:v>
                </c:pt>
                <c:pt idx="2253">
                  <c:v>5190.0360000000001</c:v>
                </c:pt>
                <c:pt idx="2254">
                  <c:v>5190.0360000000001</c:v>
                </c:pt>
                <c:pt idx="2255">
                  <c:v>5190.0360000000001</c:v>
                </c:pt>
                <c:pt idx="2256">
                  <c:v>5190.0360000000001</c:v>
                </c:pt>
                <c:pt idx="2257">
                  <c:v>5190.0360000000001</c:v>
                </c:pt>
                <c:pt idx="2258">
                  <c:v>5190.0360000000001</c:v>
                </c:pt>
                <c:pt idx="2259">
                  <c:v>5190.0360000000001</c:v>
                </c:pt>
                <c:pt idx="2260">
                  <c:v>5190.0360000000001</c:v>
                </c:pt>
                <c:pt idx="2261">
                  <c:v>5190.0360000000001</c:v>
                </c:pt>
                <c:pt idx="2262">
                  <c:v>5190.0360000000001</c:v>
                </c:pt>
                <c:pt idx="2263">
                  <c:v>5190.0360000000001</c:v>
                </c:pt>
                <c:pt idx="2264">
                  <c:v>5190.0360000000001</c:v>
                </c:pt>
                <c:pt idx="2265">
                  <c:v>5190.0360000000001</c:v>
                </c:pt>
                <c:pt idx="2266">
                  <c:v>5190.0360000000001</c:v>
                </c:pt>
                <c:pt idx="2267">
                  <c:v>5190.0360000000001</c:v>
                </c:pt>
                <c:pt idx="2268">
                  <c:v>5190.0360000000001</c:v>
                </c:pt>
                <c:pt idx="2269">
                  <c:v>5190.0360000000001</c:v>
                </c:pt>
                <c:pt idx="2270">
                  <c:v>5190.0360000000001</c:v>
                </c:pt>
                <c:pt idx="2271">
                  <c:v>5190.0360000000001</c:v>
                </c:pt>
                <c:pt idx="2272">
                  <c:v>5190.0360000000001</c:v>
                </c:pt>
                <c:pt idx="2273">
                  <c:v>5190.0360000000001</c:v>
                </c:pt>
                <c:pt idx="2274">
                  <c:v>5190.0360000000001</c:v>
                </c:pt>
                <c:pt idx="2275">
                  <c:v>5190.0360000000001</c:v>
                </c:pt>
                <c:pt idx="2276">
                  <c:v>5282.835</c:v>
                </c:pt>
                <c:pt idx="2277">
                  <c:v>5282.835</c:v>
                </c:pt>
                <c:pt idx="2278">
                  <c:v>5282.835</c:v>
                </c:pt>
                <c:pt idx="2279">
                  <c:v>5282.835</c:v>
                </c:pt>
                <c:pt idx="2280">
                  <c:v>5282.835</c:v>
                </c:pt>
                <c:pt idx="2281">
                  <c:v>5282.835</c:v>
                </c:pt>
                <c:pt idx="2282">
                  <c:v>5282.835</c:v>
                </c:pt>
                <c:pt idx="2283">
                  <c:v>5282.835</c:v>
                </c:pt>
                <c:pt idx="2284">
                  <c:v>5282.835</c:v>
                </c:pt>
                <c:pt idx="2285">
                  <c:v>5282.835</c:v>
                </c:pt>
                <c:pt idx="2286">
                  <c:v>5282.835</c:v>
                </c:pt>
                <c:pt idx="2287">
                  <c:v>5282.835</c:v>
                </c:pt>
                <c:pt idx="2288">
                  <c:v>5282.835</c:v>
                </c:pt>
                <c:pt idx="2289">
                  <c:v>5282.835</c:v>
                </c:pt>
                <c:pt idx="2290">
                  <c:v>5282.835</c:v>
                </c:pt>
                <c:pt idx="2291">
                  <c:v>5282.835</c:v>
                </c:pt>
                <c:pt idx="2292">
                  <c:v>5282.835</c:v>
                </c:pt>
                <c:pt idx="2293">
                  <c:v>5282.835</c:v>
                </c:pt>
                <c:pt idx="2294">
                  <c:v>5282.835</c:v>
                </c:pt>
                <c:pt idx="2295">
                  <c:v>5282.835</c:v>
                </c:pt>
                <c:pt idx="2296">
                  <c:v>5282.835</c:v>
                </c:pt>
                <c:pt idx="2297">
                  <c:v>5282.835</c:v>
                </c:pt>
                <c:pt idx="2298">
                  <c:v>5282.835</c:v>
                </c:pt>
                <c:pt idx="2299">
                  <c:v>5282.835</c:v>
                </c:pt>
                <c:pt idx="2300">
                  <c:v>5282.835</c:v>
                </c:pt>
                <c:pt idx="2301">
                  <c:v>5282.835</c:v>
                </c:pt>
                <c:pt idx="2302">
                  <c:v>5282.835</c:v>
                </c:pt>
                <c:pt idx="2303">
                  <c:v>5282.835</c:v>
                </c:pt>
                <c:pt idx="2304">
                  <c:v>5282.835</c:v>
                </c:pt>
                <c:pt idx="2305">
                  <c:v>5282.835</c:v>
                </c:pt>
                <c:pt idx="2306">
                  <c:v>5282.835</c:v>
                </c:pt>
                <c:pt idx="2307">
                  <c:v>5282.835</c:v>
                </c:pt>
                <c:pt idx="2308">
                  <c:v>5282.835</c:v>
                </c:pt>
                <c:pt idx="2309">
                  <c:v>5282.835</c:v>
                </c:pt>
                <c:pt idx="2310">
                  <c:v>5282.835</c:v>
                </c:pt>
                <c:pt idx="2311">
                  <c:v>5282.835</c:v>
                </c:pt>
                <c:pt idx="2312">
                  <c:v>5282.835</c:v>
                </c:pt>
                <c:pt idx="2313">
                  <c:v>5282.835</c:v>
                </c:pt>
                <c:pt idx="2314">
                  <c:v>5282.835</c:v>
                </c:pt>
                <c:pt idx="2315">
                  <c:v>5282.835</c:v>
                </c:pt>
                <c:pt idx="2316">
                  <c:v>5282.835</c:v>
                </c:pt>
                <c:pt idx="2317">
                  <c:v>5282.835</c:v>
                </c:pt>
                <c:pt idx="2318">
                  <c:v>5282.835</c:v>
                </c:pt>
                <c:pt idx="2319">
                  <c:v>5282.835</c:v>
                </c:pt>
                <c:pt idx="2320">
                  <c:v>5282.835</c:v>
                </c:pt>
                <c:pt idx="2321">
                  <c:v>5282.835</c:v>
                </c:pt>
                <c:pt idx="2322">
                  <c:v>5282.835</c:v>
                </c:pt>
                <c:pt idx="2323">
                  <c:v>5282.835</c:v>
                </c:pt>
                <c:pt idx="2324">
                  <c:v>5282.835</c:v>
                </c:pt>
                <c:pt idx="2325">
                  <c:v>5282.835</c:v>
                </c:pt>
                <c:pt idx="2326">
                  <c:v>5282.835</c:v>
                </c:pt>
                <c:pt idx="2327">
                  <c:v>5282.835</c:v>
                </c:pt>
                <c:pt idx="2328">
                  <c:v>5282.835</c:v>
                </c:pt>
                <c:pt idx="2329">
                  <c:v>5282.835</c:v>
                </c:pt>
                <c:pt idx="2330">
                  <c:v>5282.835</c:v>
                </c:pt>
                <c:pt idx="2331">
                  <c:v>5282.835</c:v>
                </c:pt>
                <c:pt idx="2332">
                  <c:v>5282.835</c:v>
                </c:pt>
                <c:pt idx="2333">
                  <c:v>5282.835</c:v>
                </c:pt>
                <c:pt idx="2334">
                  <c:v>5282.835</c:v>
                </c:pt>
                <c:pt idx="2335">
                  <c:v>5282.835</c:v>
                </c:pt>
                <c:pt idx="2336">
                  <c:v>5282.835</c:v>
                </c:pt>
                <c:pt idx="2337">
                  <c:v>5282.835</c:v>
                </c:pt>
                <c:pt idx="2338">
                  <c:v>5282.835</c:v>
                </c:pt>
                <c:pt idx="2339">
                  <c:v>5282.835</c:v>
                </c:pt>
                <c:pt idx="2340">
                  <c:v>5399.509</c:v>
                </c:pt>
                <c:pt idx="2341">
                  <c:v>5399.509</c:v>
                </c:pt>
                <c:pt idx="2342">
                  <c:v>5399.509</c:v>
                </c:pt>
                <c:pt idx="2343">
                  <c:v>5399.509</c:v>
                </c:pt>
                <c:pt idx="2344">
                  <c:v>5399.509</c:v>
                </c:pt>
                <c:pt idx="2345">
                  <c:v>5399.509</c:v>
                </c:pt>
                <c:pt idx="2346">
                  <c:v>5399.509</c:v>
                </c:pt>
                <c:pt idx="2347">
                  <c:v>5399.509</c:v>
                </c:pt>
                <c:pt idx="2348">
                  <c:v>5399.509</c:v>
                </c:pt>
                <c:pt idx="2349">
                  <c:v>5399.509</c:v>
                </c:pt>
                <c:pt idx="2350">
                  <c:v>5399.509</c:v>
                </c:pt>
                <c:pt idx="2351">
                  <c:v>5399.509</c:v>
                </c:pt>
                <c:pt idx="2352">
                  <c:v>5399.509</c:v>
                </c:pt>
                <c:pt idx="2353">
                  <c:v>5399.509</c:v>
                </c:pt>
                <c:pt idx="2354">
                  <c:v>5399.509</c:v>
                </c:pt>
                <c:pt idx="2355">
                  <c:v>5399.509</c:v>
                </c:pt>
                <c:pt idx="2356">
                  <c:v>5399.509</c:v>
                </c:pt>
                <c:pt idx="2357">
                  <c:v>5399.509</c:v>
                </c:pt>
                <c:pt idx="2358">
                  <c:v>5399.509</c:v>
                </c:pt>
                <c:pt idx="2359">
                  <c:v>5399.509</c:v>
                </c:pt>
                <c:pt idx="2360">
                  <c:v>5399.509</c:v>
                </c:pt>
                <c:pt idx="2361">
                  <c:v>5399.509</c:v>
                </c:pt>
                <c:pt idx="2362">
                  <c:v>5399.509</c:v>
                </c:pt>
                <c:pt idx="2363">
                  <c:v>5399.509</c:v>
                </c:pt>
                <c:pt idx="2364">
                  <c:v>5399.509</c:v>
                </c:pt>
                <c:pt idx="2365">
                  <c:v>5399.509</c:v>
                </c:pt>
                <c:pt idx="2366">
                  <c:v>5399.509</c:v>
                </c:pt>
                <c:pt idx="2367">
                  <c:v>5399.509</c:v>
                </c:pt>
                <c:pt idx="2368">
                  <c:v>5399.509</c:v>
                </c:pt>
                <c:pt idx="2369">
                  <c:v>5399.509</c:v>
                </c:pt>
                <c:pt idx="2370">
                  <c:v>5399.509</c:v>
                </c:pt>
                <c:pt idx="2371">
                  <c:v>5399.509</c:v>
                </c:pt>
                <c:pt idx="2372">
                  <c:v>5399.509</c:v>
                </c:pt>
                <c:pt idx="2373">
                  <c:v>5399.509</c:v>
                </c:pt>
                <c:pt idx="2374">
                  <c:v>5399.509</c:v>
                </c:pt>
                <c:pt idx="2375">
                  <c:v>5399.509</c:v>
                </c:pt>
                <c:pt idx="2376">
                  <c:v>5399.509</c:v>
                </c:pt>
                <c:pt idx="2377">
                  <c:v>5399.509</c:v>
                </c:pt>
                <c:pt idx="2378">
                  <c:v>5399.509</c:v>
                </c:pt>
                <c:pt idx="2379">
                  <c:v>5399.509</c:v>
                </c:pt>
                <c:pt idx="2380">
                  <c:v>5399.509</c:v>
                </c:pt>
                <c:pt idx="2381">
                  <c:v>5399.509</c:v>
                </c:pt>
                <c:pt idx="2382">
                  <c:v>5399.509</c:v>
                </c:pt>
                <c:pt idx="2383">
                  <c:v>5399.509</c:v>
                </c:pt>
                <c:pt idx="2384">
                  <c:v>5399.509</c:v>
                </c:pt>
                <c:pt idx="2385">
                  <c:v>5399.509</c:v>
                </c:pt>
                <c:pt idx="2386">
                  <c:v>5399.509</c:v>
                </c:pt>
                <c:pt idx="2387">
                  <c:v>5399.509</c:v>
                </c:pt>
                <c:pt idx="2388">
                  <c:v>5399.509</c:v>
                </c:pt>
                <c:pt idx="2389">
                  <c:v>5399.509</c:v>
                </c:pt>
                <c:pt idx="2390">
                  <c:v>5399.509</c:v>
                </c:pt>
                <c:pt idx="2391">
                  <c:v>5399.509</c:v>
                </c:pt>
                <c:pt idx="2392">
                  <c:v>5399.509</c:v>
                </c:pt>
                <c:pt idx="2393">
                  <c:v>5399.509</c:v>
                </c:pt>
                <c:pt idx="2394">
                  <c:v>5399.509</c:v>
                </c:pt>
                <c:pt idx="2395">
                  <c:v>5399.509</c:v>
                </c:pt>
                <c:pt idx="2396">
                  <c:v>5399.509</c:v>
                </c:pt>
                <c:pt idx="2397">
                  <c:v>5399.509</c:v>
                </c:pt>
                <c:pt idx="2398">
                  <c:v>5399.509</c:v>
                </c:pt>
                <c:pt idx="2399">
                  <c:v>5399.509</c:v>
                </c:pt>
                <c:pt idx="2400">
                  <c:v>5399.509</c:v>
                </c:pt>
                <c:pt idx="2401">
                  <c:v>5399.509</c:v>
                </c:pt>
                <c:pt idx="2402">
                  <c:v>5399.509</c:v>
                </c:pt>
                <c:pt idx="2403">
                  <c:v>5511.2529999999997</c:v>
                </c:pt>
                <c:pt idx="2404">
                  <c:v>5511.2529999999997</c:v>
                </c:pt>
                <c:pt idx="2405">
                  <c:v>5511.2529999999997</c:v>
                </c:pt>
                <c:pt idx="2406">
                  <c:v>5511.2529999999997</c:v>
                </c:pt>
                <c:pt idx="2407">
                  <c:v>5511.2529999999997</c:v>
                </c:pt>
                <c:pt idx="2408">
                  <c:v>5511.2529999999997</c:v>
                </c:pt>
                <c:pt idx="2409">
                  <c:v>5511.2529999999997</c:v>
                </c:pt>
                <c:pt idx="2410">
                  <c:v>5511.2529999999997</c:v>
                </c:pt>
                <c:pt idx="2411">
                  <c:v>5511.2529999999997</c:v>
                </c:pt>
                <c:pt idx="2412">
                  <c:v>5511.2529999999997</c:v>
                </c:pt>
                <c:pt idx="2413">
                  <c:v>5511.2529999999997</c:v>
                </c:pt>
                <c:pt idx="2414">
                  <c:v>5511.2529999999997</c:v>
                </c:pt>
                <c:pt idx="2415">
                  <c:v>5511.2529999999997</c:v>
                </c:pt>
                <c:pt idx="2416">
                  <c:v>5511.2529999999997</c:v>
                </c:pt>
                <c:pt idx="2417">
                  <c:v>5511.2529999999997</c:v>
                </c:pt>
                <c:pt idx="2418">
                  <c:v>5511.2529999999997</c:v>
                </c:pt>
                <c:pt idx="2419">
                  <c:v>5511.2529999999997</c:v>
                </c:pt>
                <c:pt idx="2420">
                  <c:v>5511.2529999999997</c:v>
                </c:pt>
                <c:pt idx="2421">
                  <c:v>5511.2529999999997</c:v>
                </c:pt>
                <c:pt idx="2422">
                  <c:v>5511.2529999999997</c:v>
                </c:pt>
                <c:pt idx="2423">
                  <c:v>5511.2529999999997</c:v>
                </c:pt>
                <c:pt idx="2424">
                  <c:v>5511.2529999999997</c:v>
                </c:pt>
                <c:pt idx="2425">
                  <c:v>5511.2529999999997</c:v>
                </c:pt>
                <c:pt idx="2426">
                  <c:v>5511.2529999999997</c:v>
                </c:pt>
                <c:pt idx="2427">
                  <c:v>5511.2529999999997</c:v>
                </c:pt>
                <c:pt idx="2428">
                  <c:v>5511.2529999999997</c:v>
                </c:pt>
                <c:pt idx="2429">
                  <c:v>5511.2529999999997</c:v>
                </c:pt>
                <c:pt idx="2430">
                  <c:v>5511.2529999999997</c:v>
                </c:pt>
                <c:pt idx="2431">
                  <c:v>5511.2529999999997</c:v>
                </c:pt>
                <c:pt idx="2432">
                  <c:v>5511.2529999999997</c:v>
                </c:pt>
                <c:pt idx="2433">
                  <c:v>5511.2529999999997</c:v>
                </c:pt>
                <c:pt idx="2434">
                  <c:v>5511.2529999999997</c:v>
                </c:pt>
                <c:pt idx="2435">
                  <c:v>5511.2529999999997</c:v>
                </c:pt>
                <c:pt idx="2436">
                  <c:v>5511.2529999999997</c:v>
                </c:pt>
                <c:pt idx="2437">
                  <c:v>5511.2529999999997</c:v>
                </c:pt>
                <c:pt idx="2438">
                  <c:v>5511.2529999999997</c:v>
                </c:pt>
                <c:pt idx="2439">
                  <c:v>5511.2529999999997</c:v>
                </c:pt>
                <c:pt idx="2440">
                  <c:v>5511.2529999999997</c:v>
                </c:pt>
                <c:pt idx="2441">
                  <c:v>5511.2529999999997</c:v>
                </c:pt>
                <c:pt idx="2442">
                  <c:v>5511.2529999999997</c:v>
                </c:pt>
                <c:pt idx="2443">
                  <c:v>5511.2529999999997</c:v>
                </c:pt>
                <c:pt idx="2444">
                  <c:v>5511.2529999999997</c:v>
                </c:pt>
                <c:pt idx="2445">
                  <c:v>5511.2529999999997</c:v>
                </c:pt>
                <c:pt idx="2446">
                  <c:v>5511.2529999999997</c:v>
                </c:pt>
                <c:pt idx="2447">
                  <c:v>5511.2529999999997</c:v>
                </c:pt>
                <c:pt idx="2448">
                  <c:v>5511.2529999999997</c:v>
                </c:pt>
                <c:pt idx="2449">
                  <c:v>5511.2529999999997</c:v>
                </c:pt>
                <c:pt idx="2450">
                  <c:v>5511.2529999999997</c:v>
                </c:pt>
                <c:pt idx="2451">
                  <c:v>5511.2529999999997</c:v>
                </c:pt>
                <c:pt idx="2452">
                  <c:v>5511.2529999999997</c:v>
                </c:pt>
                <c:pt idx="2453">
                  <c:v>5511.2529999999997</c:v>
                </c:pt>
                <c:pt idx="2454">
                  <c:v>5511.2529999999997</c:v>
                </c:pt>
                <c:pt idx="2455">
                  <c:v>5511.2529999999997</c:v>
                </c:pt>
                <c:pt idx="2456">
                  <c:v>5511.2529999999997</c:v>
                </c:pt>
                <c:pt idx="2457">
                  <c:v>5511.2529999999997</c:v>
                </c:pt>
                <c:pt idx="2458">
                  <c:v>5511.2529999999997</c:v>
                </c:pt>
                <c:pt idx="2459">
                  <c:v>5511.2529999999997</c:v>
                </c:pt>
                <c:pt idx="2460">
                  <c:v>5511.2529999999997</c:v>
                </c:pt>
                <c:pt idx="2461">
                  <c:v>5511.2529999999997</c:v>
                </c:pt>
                <c:pt idx="2462">
                  <c:v>5511.2529999999997</c:v>
                </c:pt>
                <c:pt idx="2463">
                  <c:v>5511.2529999999997</c:v>
                </c:pt>
                <c:pt idx="2464">
                  <c:v>5511.2529999999997</c:v>
                </c:pt>
                <c:pt idx="2465">
                  <c:v>5612.4629999999997</c:v>
                </c:pt>
                <c:pt idx="2466">
                  <c:v>5612.4629999999997</c:v>
                </c:pt>
                <c:pt idx="2467">
                  <c:v>5612.4629999999997</c:v>
                </c:pt>
                <c:pt idx="2468">
                  <c:v>5612.4629999999997</c:v>
                </c:pt>
                <c:pt idx="2469">
                  <c:v>5612.4629999999997</c:v>
                </c:pt>
                <c:pt idx="2470">
                  <c:v>5612.4629999999997</c:v>
                </c:pt>
                <c:pt idx="2471">
                  <c:v>5612.4629999999997</c:v>
                </c:pt>
                <c:pt idx="2472">
                  <c:v>5612.4629999999997</c:v>
                </c:pt>
                <c:pt idx="2473">
                  <c:v>5612.4629999999997</c:v>
                </c:pt>
                <c:pt idx="2474">
                  <c:v>5612.4629999999997</c:v>
                </c:pt>
                <c:pt idx="2475">
                  <c:v>5612.4629999999997</c:v>
                </c:pt>
                <c:pt idx="2476">
                  <c:v>5612.4629999999997</c:v>
                </c:pt>
                <c:pt idx="2477">
                  <c:v>5612.4629999999997</c:v>
                </c:pt>
                <c:pt idx="2478">
                  <c:v>5612.4629999999997</c:v>
                </c:pt>
                <c:pt idx="2479">
                  <c:v>5612.4629999999997</c:v>
                </c:pt>
                <c:pt idx="2480">
                  <c:v>5612.4629999999997</c:v>
                </c:pt>
                <c:pt idx="2481">
                  <c:v>5612.4629999999997</c:v>
                </c:pt>
                <c:pt idx="2482">
                  <c:v>5612.4629999999997</c:v>
                </c:pt>
                <c:pt idx="2483">
                  <c:v>5612.4629999999997</c:v>
                </c:pt>
                <c:pt idx="2484">
                  <c:v>5612.4629999999997</c:v>
                </c:pt>
                <c:pt idx="2485">
                  <c:v>5612.4629999999997</c:v>
                </c:pt>
                <c:pt idx="2486">
                  <c:v>5612.4629999999997</c:v>
                </c:pt>
                <c:pt idx="2487">
                  <c:v>5612.4629999999997</c:v>
                </c:pt>
                <c:pt idx="2488">
                  <c:v>5612.4629999999997</c:v>
                </c:pt>
                <c:pt idx="2489">
                  <c:v>5612.4629999999997</c:v>
                </c:pt>
                <c:pt idx="2490">
                  <c:v>5612.4629999999997</c:v>
                </c:pt>
                <c:pt idx="2491">
                  <c:v>5612.4629999999997</c:v>
                </c:pt>
                <c:pt idx="2492">
                  <c:v>5612.4629999999997</c:v>
                </c:pt>
                <c:pt idx="2493">
                  <c:v>5612.4629999999997</c:v>
                </c:pt>
                <c:pt idx="2494">
                  <c:v>5612.4629999999997</c:v>
                </c:pt>
                <c:pt idx="2495">
                  <c:v>5612.4629999999997</c:v>
                </c:pt>
                <c:pt idx="2496">
                  <c:v>5612.4629999999997</c:v>
                </c:pt>
                <c:pt idx="2497">
                  <c:v>5612.4629999999997</c:v>
                </c:pt>
                <c:pt idx="2498">
                  <c:v>5612.4629999999997</c:v>
                </c:pt>
                <c:pt idx="2499">
                  <c:v>5612.4629999999997</c:v>
                </c:pt>
                <c:pt idx="2500">
                  <c:v>5612.4629999999997</c:v>
                </c:pt>
                <c:pt idx="2501">
                  <c:v>5612.4629999999997</c:v>
                </c:pt>
                <c:pt idx="2502">
                  <c:v>5612.4629999999997</c:v>
                </c:pt>
                <c:pt idx="2503">
                  <c:v>5612.4629999999997</c:v>
                </c:pt>
                <c:pt idx="2504">
                  <c:v>5612.4629999999997</c:v>
                </c:pt>
                <c:pt idx="2505">
                  <c:v>5612.4629999999997</c:v>
                </c:pt>
                <c:pt idx="2506">
                  <c:v>5612.4629999999997</c:v>
                </c:pt>
                <c:pt idx="2507">
                  <c:v>5612.4629999999997</c:v>
                </c:pt>
                <c:pt idx="2508">
                  <c:v>5612.4629999999997</c:v>
                </c:pt>
                <c:pt idx="2509">
                  <c:v>5612.4629999999997</c:v>
                </c:pt>
                <c:pt idx="2510">
                  <c:v>5612.4629999999997</c:v>
                </c:pt>
                <c:pt idx="2511">
                  <c:v>5612.4629999999997</c:v>
                </c:pt>
                <c:pt idx="2512">
                  <c:v>5612.4629999999997</c:v>
                </c:pt>
                <c:pt idx="2513">
                  <c:v>5612.4629999999997</c:v>
                </c:pt>
                <c:pt idx="2514">
                  <c:v>5612.4629999999997</c:v>
                </c:pt>
                <c:pt idx="2515">
                  <c:v>5612.4629999999997</c:v>
                </c:pt>
                <c:pt idx="2516">
                  <c:v>5612.4629999999997</c:v>
                </c:pt>
                <c:pt idx="2517">
                  <c:v>5612.4629999999997</c:v>
                </c:pt>
                <c:pt idx="2518">
                  <c:v>5612.4629999999997</c:v>
                </c:pt>
                <c:pt idx="2519">
                  <c:v>5612.4629999999997</c:v>
                </c:pt>
                <c:pt idx="2520">
                  <c:v>5612.4629999999997</c:v>
                </c:pt>
                <c:pt idx="2521">
                  <c:v>5612.4629999999997</c:v>
                </c:pt>
                <c:pt idx="2522">
                  <c:v>5612.4629999999997</c:v>
                </c:pt>
                <c:pt idx="2523">
                  <c:v>5612.4629999999997</c:v>
                </c:pt>
                <c:pt idx="2524">
                  <c:v>5612.4629999999997</c:v>
                </c:pt>
                <c:pt idx="2525">
                  <c:v>5612.4629999999997</c:v>
                </c:pt>
                <c:pt idx="2526">
                  <c:v>5612.4629999999997</c:v>
                </c:pt>
                <c:pt idx="2527">
                  <c:v>5612.4629999999997</c:v>
                </c:pt>
                <c:pt idx="2528">
                  <c:v>5612.4629999999997</c:v>
                </c:pt>
                <c:pt idx="2529">
                  <c:v>5695.3649999999998</c:v>
                </c:pt>
                <c:pt idx="2530">
                  <c:v>5695.3649999999998</c:v>
                </c:pt>
                <c:pt idx="2531">
                  <c:v>5695.3649999999998</c:v>
                </c:pt>
                <c:pt idx="2532">
                  <c:v>5695.3649999999998</c:v>
                </c:pt>
                <c:pt idx="2533">
                  <c:v>5695.3649999999998</c:v>
                </c:pt>
                <c:pt idx="2534">
                  <c:v>5695.3649999999998</c:v>
                </c:pt>
                <c:pt idx="2535">
                  <c:v>5695.3649999999998</c:v>
                </c:pt>
                <c:pt idx="2536">
                  <c:v>5695.3649999999998</c:v>
                </c:pt>
                <c:pt idx="2537">
                  <c:v>5695.3649999999998</c:v>
                </c:pt>
                <c:pt idx="2538">
                  <c:v>5695.3649999999998</c:v>
                </c:pt>
                <c:pt idx="2539">
                  <c:v>5695.3649999999998</c:v>
                </c:pt>
                <c:pt idx="2540">
                  <c:v>5695.3649999999998</c:v>
                </c:pt>
                <c:pt idx="2541">
                  <c:v>5695.3649999999998</c:v>
                </c:pt>
                <c:pt idx="2542">
                  <c:v>5695.3649999999998</c:v>
                </c:pt>
                <c:pt idx="2543">
                  <c:v>5695.3649999999998</c:v>
                </c:pt>
                <c:pt idx="2544">
                  <c:v>5695.3649999999998</c:v>
                </c:pt>
                <c:pt idx="2545">
                  <c:v>5695.3649999999998</c:v>
                </c:pt>
                <c:pt idx="2546">
                  <c:v>5695.3649999999998</c:v>
                </c:pt>
                <c:pt idx="2547">
                  <c:v>5695.3649999999998</c:v>
                </c:pt>
                <c:pt idx="2548">
                  <c:v>5695.3649999999998</c:v>
                </c:pt>
                <c:pt idx="2549">
                  <c:v>5695.3649999999998</c:v>
                </c:pt>
                <c:pt idx="2550">
                  <c:v>5695.3649999999998</c:v>
                </c:pt>
                <c:pt idx="2551">
                  <c:v>5695.3649999999998</c:v>
                </c:pt>
                <c:pt idx="2552">
                  <c:v>5695.3649999999998</c:v>
                </c:pt>
                <c:pt idx="2553">
                  <c:v>5695.3649999999998</c:v>
                </c:pt>
                <c:pt idx="2554">
                  <c:v>5695.3649999999998</c:v>
                </c:pt>
                <c:pt idx="2555">
                  <c:v>5695.3649999999998</c:v>
                </c:pt>
                <c:pt idx="2556">
                  <c:v>5695.3649999999998</c:v>
                </c:pt>
                <c:pt idx="2557">
                  <c:v>5695.3649999999998</c:v>
                </c:pt>
                <c:pt idx="2558">
                  <c:v>5695.3649999999998</c:v>
                </c:pt>
                <c:pt idx="2559">
                  <c:v>5695.3649999999998</c:v>
                </c:pt>
                <c:pt idx="2560">
                  <c:v>5695.3649999999998</c:v>
                </c:pt>
                <c:pt idx="2561">
                  <c:v>5695.3649999999998</c:v>
                </c:pt>
                <c:pt idx="2562">
                  <c:v>5695.3649999999998</c:v>
                </c:pt>
                <c:pt idx="2563">
                  <c:v>5695.3649999999998</c:v>
                </c:pt>
                <c:pt idx="2564">
                  <c:v>5695.3649999999998</c:v>
                </c:pt>
                <c:pt idx="2565">
                  <c:v>5695.3649999999998</c:v>
                </c:pt>
                <c:pt idx="2566">
                  <c:v>5695.3649999999998</c:v>
                </c:pt>
                <c:pt idx="2567">
                  <c:v>5695.3649999999998</c:v>
                </c:pt>
                <c:pt idx="2568">
                  <c:v>5695.3649999999998</c:v>
                </c:pt>
                <c:pt idx="2569">
                  <c:v>5695.3649999999998</c:v>
                </c:pt>
                <c:pt idx="2570">
                  <c:v>5695.3649999999998</c:v>
                </c:pt>
                <c:pt idx="2571">
                  <c:v>5695.3649999999998</c:v>
                </c:pt>
                <c:pt idx="2572">
                  <c:v>5695.3649999999998</c:v>
                </c:pt>
                <c:pt idx="2573">
                  <c:v>5695.3649999999998</c:v>
                </c:pt>
                <c:pt idx="2574">
                  <c:v>5695.3649999999998</c:v>
                </c:pt>
                <c:pt idx="2575">
                  <c:v>5695.3649999999998</c:v>
                </c:pt>
                <c:pt idx="2576">
                  <c:v>5695.3649999999998</c:v>
                </c:pt>
                <c:pt idx="2577">
                  <c:v>5695.3649999999998</c:v>
                </c:pt>
                <c:pt idx="2578">
                  <c:v>5695.3649999999998</c:v>
                </c:pt>
                <c:pt idx="2579">
                  <c:v>5695.3649999999998</c:v>
                </c:pt>
                <c:pt idx="2580">
                  <c:v>5695.3649999999998</c:v>
                </c:pt>
                <c:pt idx="2581">
                  <c:v>5695.3649999999998</c:v>
                </c:pt>
                <c:pt idx="2582">
                  <c:v>5695.3649999999998</c:v>
                </c:pt>
                <c:pt idx="2583">
                  <c:v>5695.3649999999998</c:v>
                </c:pt>
                <c:pt idx="2584">
                  <c:v>5695.3649999999998</c:v>
                </c:pt>
                <c:pt idx="2585">
                  <c:v>5695.3649999999998</c:v>
                </c:pt>
                <c:pt idx="2586">
                  <c:v>5695.3649999999998</c:v>
                </c:pt>
                <c:pt idx="2587">
                  <c:v>5695.3649999999998</c:v>
                </c:pt>
                <c:pt idx="2588">
                  <c:v>5695.3649999999998</c:v>
                </c:pt>
                <c:pt idx="2589">
                  <c:v>5695.3649999999998</c:v>
                </c:pt>
                <c:pt idx="2590">
                  <c:v>5695.3649999999998</c:v>
                </c:pt>
                <c:pt idx="2591">
                  <c:v>5695.3649999999998</c:v>
                </c:pt>
                <c:pt idx="2592">
                  <c:v>5747.2370000000001</c:v>
                </c:pt>
                <c:pt idx="2593">
                  <c:v>5747.2370000000001</c:v>
                </c:pt>
                <c:pt idx="2594">
                  <c:v>5747.2370000000001</c:v>
                </c:pt>
                <c:pt idx="2595">
                  <c:v>5747.2370000000001</c:v>
                </c:pt>
                <c:pt idx="2596">
                  <c:v>5747.2370000000001</c:v>
                </c:pt>
                <c:pt idx="2597">
                  <c:v>5747.2370000000001</c:v>
                </c:pt>
                <c:pt idx="2598">
                  <c:v>5747.2370000000001</c:v>
                </c:pt>
                <c:pt idx="2599">
                  <c:v>5747.2370000000001</c:v>
                </c:pt>
                <c:pt idx="2600">
                  <c:v>5747.2370000000001</c:v>
                </c:pt>
                <c:pt idx="2601">
                  <c:v>5747.2370000000001</c:v>
                </c:pt>
                <c:pt idx="2602">
                  <c:v>5747.2370000000001</c:v>
                </c:pt>
                <c:pt idx="2603">
                  <c:v>5747.2370000000001</c:v>
                </c:pt>
                <c:pt idx="2604">
                  <c:v>5747.2370000000001</c:v>
                </c:pt>
                <c:pt idx="2605">
                  <c:v>5747.2370000000001</c:v>
                </c:pt>
                <c:pt idx="2606">
                  <c:v>5747.2370000000001</c:v>
                </c:pt>
                <c:pt idx="2607">
                  <c:v>5747.2370000000001</c:v>
                </c:pt>
                <c:pt idx="2608">
                  <c:v>5747.2370000000001</c:v>
                </c:pt>
                <c:pt idx="2609">
                  <c:v>5747.2370000000001</c:v>
                </c:pt>
                <c:pt idx="2610">
                  <c:v>5747.2370000000001</c:v>
                </c:pt>
                <c:pt idx="2611">
                  <c:v>5747.2370000000001</c:v>
                </c:pt>
                <c:pt idx="2612">
                  <c:v>5747.2370000000001</c:v>
                </c:pt>
                <c:pt idx="2613">
                  <c:v>5747.2370000000001</c:v>
                </c:pt>
                <c:pt idx="2614">
                  <c:v>5747.2370000000001</c:v>
                </c:pt>
                <c:pt idx="2615">
                  <c:v>5747.2370000000001</c:v>
                </c:pt>
                <c:pt idx="2616">
                  <c:v>5747.2370000000001</c:v>
                </c:pt>
                <c:pt idx="2617">
                  <c:v>5747.2370000000001</c:v>
                </c:pt>
                <c:pt idx="2618">
                  <c:v>5747.2370000000001</c:v>
                </c:pt>
                <c:pt idx="2619">
                  <c:v>5747.2370000000001</c:v>
                </c:pt>
                <c:pt idx="2620">
                  <c:v>5747.2370000000001</c:v>
                </c:pt>
                <c:pt idx="2621">
                  <c:v>5747.2370000000001</c:v>
                </c:pt>
                <c:pt idx="2622">
                  <c:v>5747.2370000000001</c:v>
                </c:pt>
                <c:pt idx="2623">
                  <c:v>5747.2370000000001</c:v>
                </c:pt>
                <c:pt idx="2624">
                  <c:v>5747.2370000000001</c:v>
                </c:pt>
                <c:pt idx="2625">
                  <c:v>5747.2370000000001</c:v>
                </c:pt>
                <c:pt idx="2626">
                  <c:v>5747.2370000000001</c:v>
                </c:pt>
                <c:pt idx="2627">
                  <c:v>5747.2370000000001</c:v>
                </c:pt>
                <c:pt idx="2628">
                  <c:v>5747.2370000000001</c:v>
                </c:pt>
                <c:pt idx="2629">
                  <c:v>5747.2370000000001</c:v>
                </c:pt>
                <c:pt idx="2630">
                  <c:v>5747.2370000000001</c:v>
                </c:pt>
                <c:pt idx="2631">
                  <c:v>5747.2370000000001</c:v>
                </c:pt>
                <c:pt idx="2632">
                  <c:v>5747.2370000000001</c:v>
                </c:pt>
                <c:pt idx="2633">
                  <c:v>5747.2370000000001</c:v>
                </c:pt>
                <c:pt idx="2634">
                  <c:v>5747.2370000000001</c:v>
                </c:pt>
                <c:pt idx="2635">
                  <c:v>5747.2370000000001</c:v>
                </c:pt>
                <c:pt idx="2636">
                  <c:v>5747.2370000000001</c:v>
                </c:pt>
                <c:pt idx="2637">
                  <c:v>5747.2370000000001</c:v>
                </c:pt>
                <c:pt idx="2638">
                  <c:v>5747.2370000000001</c:v>
                </c:pt>
                <c:pt idx="2639">
                  <c:v>5747.2370000000001</c:v>
                </c:pt>
                <c:pt idx="2640">
                  <c:v>5747.2370000000001</c:v>
                </c:pt>
                <c:pt idx="2641">
                  <c:v>5747.2370000000001</c:v>
                </c:pt>
                <c:pt idx="2642">
                  <c:v>5747.2370000000001</c:v>
                </c:pt>
                <c:pt idx="2643">
                  <c:v>5747.2370000000001</c:v>
                </c:pt>
                <c:pt idx="2644">
                  <c:v>5747.2370000000001</c:v>
                </c:pt>
                <c:pt idx="2645">
                  <c:v>5747.2370000000001</c:v>
                </c:pt>
                <c:pt idx="2646">
                  <c:v>5747.2370000000001</c:v>
                </c:pt>
                <c:pt idx="2647">
                  <c:v>5747.2370000000001</c:v>
                </c:pt>
                <c:pt idx="2648">
                  <c:v>5747.2370000000001</c:v>
                </c:pt>
                <c:pt idx="2649">
                  <c:v>5747.2370000000001</c:v>
                </c:pt>
                <c:pt idx="2650">
                  <c:v>5747.2370000000001</c:v>
                </c:pt>
                <c:pt idx="2651">
                  <c:v>5747.2370000000001</c:v>
                </c:pt>
                <c:pt idx="2652">
                  <c:v>5747.2370000000001</c:v>
                </c:pt>
                <c:pt idx="2653">
                  <c:v>5747.2370000000001</c:v>
                </c:pt>
                <c:pt idx="2654">
                  <c:v>5747.2370000000001</c:v>
                </c:pt>
                <c:pt idx="2655">
                  <c:v>5872.701</c:v>
                </c:pt>
                <c:pt idx="2656">
                  <c:v>5872.701</c:v>
                </c:pt>
                <c:pt idx="2657">
                  <c:v>5872.701</c:v>
                </c:pt>
                <c:pt idx="2658">
                  <c:v>5872.701</c:v>
                </c:pt>
                <c:pt idx="2659">
                  <c:v>5872.701</c:v>
                </c:pt>
                <c:pt idx="2660">
                  <c:v>5872.701</c:v>
                </c:pt>
                <c:pt idx="2661">
                  <c:v>5872.701</c:v>
                </c:pt>
                <c:pt idx="2662">
                  <c:v>5872.701</c:v>
                </c:pt>
                <c:pt idx="2663">
                  <c:v>5872.701</c:v>
                </c:pt>
                <c:pt idx="2664">
                  <c:v>5872.701</c:v>
                </c:pt>
                <c:pt idx="2665">
                  <c:v>5872.701</c:v>
                </c:pt>
                <c:pt idx="2666">
                  <c:v>5872.701</c:v>
                </c:pt>
                <c:pt idx="2667">
                  <c:v>5872.701</c:v>
                </c:pt>
                <c:pt idx="2668">
                  <c:v>5872.701</c:v>
                </c:pt>
                <c:pt idx="2669">
                  <c:v>5872.701</c:v>
                </c:pt>
                <c:pt idx="2670">
                  <c:v>5872.701</c:v>
                </c:pt>
                <c:pt idx="2671">
                  <c:v>5872.701</c:v>
                </c:pt>
                <c:pt idx="2672">
                  <c:v>5872.701</c:v>
                </c:pt>
                <c:pt idx="2673">
                  <c:v>5872.701</c:v>
                </c:pt>
                <c:pt idx="2674">
                  <c:v>5872.701</c:v>
                </c:pt>
                <c:pt idx="2675">
                  <c:v>5872.701</c:v>
                </c:pt>
                <c:pt idx="2676">
                  <c:v>5872.701</c:v>
                </c:pt>
                <c:pt idx="2677">
                  <c:v>5872.701</c:v>
                </c:pt>
                <c:pt idx="2678">
                  <c:v>5872.701</c:v>
                </c:pt>
                <c:pt idx="2679">
                  <c:v>5872.701</c:v>
                </c:pt>
                <c:pt idx="2680">
                  <c:v>5872.701</c:v>
                </c:pt>
                <c:pt idx="2681">
                  <c:v>5872.701</c:v>
                </c:pt>
                <c:pt idx="2682">
                  <c:v>5872.701</c:v>
                </c:pt>
                <c:pt idx="2683">
                  <c:v>5872.701</c:v>
                </c:pt>
                <c:pt idx="2684">
                  <c:v>5872.701</c:v>
                </c:pt>
                <c:pt idx="2685">
                  <c:v>5872.701</c:v>
                </c:pt>
                <c:pt idx="2686">
                  <c:v>5872.701</c:v>
                </c:pt>
                <c:pt idx="2687">
                  <c:v>5872.701</c:v>
                </c:pt>
                <c:pt idx="2688">
                  <c:v>5872.701</c:v>
                </c:pt>
                <c:pt idx="2689">
                  <c:v>5872.701</c:v>
                </c:pt>
                <c:pt idx="2690">
                  <c:v>5872.701</c:v>
                </c:pt>
                <c:pt idx="2691">
                  <c:v>5872.701</c:v>
                </c:pt>
                <c:pt idx="2692">
                  <c:v>5872.701</c:v>
                </c:pt>
                <c:pt idx="2693">
                  <c:v>5872.701</c:v>
                </c:pt>
                <c:pt idx="2694">
                  <c:v>5872.701</c:v>
                </c:pt>
                <c:pt idx="2695">
                  <c:v>5872.701</c:v>
                </c:pt>
                <c:pt idx="2696">
                  <c:v>5872.701</c:v>
                </c:pt>
                <c:pt idx="2697">
                  <c:v>5872.701</c:v>
                </c:pt>
                <c:pt idx="2698">
                  <c:v>5872.701</c:v>
                </c:pt>
                <c:pt idx="2699">
                  <c:v>5872.701</c:v>
                </c:pt>
                <c:pt idx="2700">
                  <c:v>5872.701</c:v>
                </c:pt>
                <c:pt idx="2701">
                  <c:v>5872.701</c:v>
                </c:pt>
                <c:pt idx="2702">
                  <c:v>5872.701</c:v>
                </c:pt>
                <c:pt idx="2703">
                  <c:v>5872.701</c:v>
                </c:pt>
                <c:pt idx="2704">
                  <c:v>5872.701</c:v>
                </c:pt>
                <c:pt idx="2705">
                  <c:v>5872.701</c:v>
                </c:pt>
                <c:pt idx="2706">
                  <c:v>5872.701</c:v>
                </c:pt>
                <c:pt idx="2707">
                  <c:v>5872.701</c:v>
                </c:pt>
                <c:pt idx="2708">
                  <c:v>5872.701</c:v>
                </c:pt>
                <c:pt idx="2709">
                  <c:v>5872.701</c:v>
                </c:pt>
                <c:pt idx="2710">
                  <c:v>5872.701</c:v>
                </c:pt>
                <c:pt idx="2711">
                  <c:v>5872.701</c:v>
                </c:pt>
                <c:pt idx="2712">
                  <c:v>5872.701</c:v>
                </c:pt>
                <c:pt idx="2713">
                  <c:v>5872.701</c:v>
                </c:pt>
                <c:pt idx="2714">
                  <c:v>5872.701</c:v>
                </c:pt>
                <c:pt idx="2715">
                  <c:v>5872.701</c:v>
                </c:pt>
                <c:pt idx="2716">
                  <c:v>5872.701</c:v>
                </c:pt>
                <c:pt idx="2717">
                  <c:v>5872.701</c:v>
                </c:pt>
                <c:pt idx="2718">
                  <c:v>5960.0280000000002</c:v>
                </c:pt>
                <c:pt idx="2719">
                  <c:v>5960.0280000000002</c:v>
                </c:pt>
                <c:pt idx="2720">
                  <c:v>5960.0280000000002</c:v>
                </c:pt>
                <c:pt idx="2721">
                  <c:v>5960.0280000000002</c:v>
                </c:pt>
                <c:pt idx="2722">
                  <c:v>5960.0280000000002</c:v>
                </c:pt>
                <c:pt idx="2723">
                  <c:v>5960.0280000000002</c:v>
                </c:pt>
                <c:pt idx="2724">
                  <c:v>5960.0280000000002</c:v>
                </c:pt>
                <c:pt idx="2725">
                  <c:v>5960.0280000000002</c:v>
                </c:pt>
                <c:pt idx="2726">
                  <c:v>5960.0280000000002</c:v>
                </c:pt>
                <c:pt idx="2727">
                  <c:v>5960.0280000000002</c:v>
                </c:pt>
                <c:pt idx="2728">
                  <c:v>5960.0280000000002</c:v>
                </c:pt>
                <c:pt idx="2729">
                  <c:v>5960.0280000000002</c:v>
                </c:pt>
                <c:pt idx="2730">
                  <c:v>5960.0280000000002</c:v>
                </c:pt>
                <c:pt idx="2731">
                  <c:v>5960.0280000000002</c:v>
                </c:pt>
                <c:pt idx="2732">
                  <c:v>5960.0280000000002</c:v>
                </c:pt>
                <c:pt idx="2733">
                  <c:v>5960.0280000000002</c:v>
                </c:pt>
                <c:pt idx="2734">
                  <c:v>5960.0280000000002</c:v>
                </c:pt>
                <c:pt idx="2735">
                  <c:v>5960.0280000000002</c:v>
                </c:pt>
                <c:pt idx="2736">
                  <c:v>5960.0280000000002</c:v>
                </c:pt>
                <c:pt idx="2737">
                  <c:v>5960.0280000000002</c:v>
                </c:pt>
                <c:pt idx="2738">
                  <c:v>5960.0280000000002</c:v>
                </c:pt>
                <c:pt idx="2739">
                  <c:v>5960.0280000000002</c:v>
                </c:pt>
                <c:pt idx="2740">
                  <c:v>5960.0280000000002</c:v>
                </c:pt>
                <c:pt idx="2741">
                  <c:v>5960.0280000000002</c:v>
                </c:pt>
                <c:pt idx="2742">
                  <c:v>5960.0280000000002</c:v>
                </c:pt>
                <c:pt idx="2743">
                  <c:v>5960.0280000000002</c:v>
                </c:pt>
                <c:pt idx="2744">
                  <c:v>5960.0280000000002</c:v>
                </c:pt>
                <c:pt idx="2745">
                  <c:v>5960.0280000000002</c:v>
                </c:pt>
                <c:pt idx="2746">
                  <c:v>5960.0280000000002</c:v>
                </c:pt>
                <c:pt idx="2747">
                  <c:v>5960.0280000000002</c:v>
                </c:pt>
                <c:pt idx="2748">
                  <c:v>5960.0280000000002</c:v>
                </c:pt>
                <c:pt idx="2749">
                  <c:v>5960.0280000000002</c:v>
                </c:pt>
                <c:pt idx="2750">
                  <c:v>5960.0280000000002</c:v>
                </c:pt>
                <c:pt idx="2751">
                  <c:v>5960.0280000000002</c:v>
                </c:pt>
                <c:pt idx="2752">
                  <c:v>5960.0280000000002</c:v>
                </c:pt>
                <c:pt idx="2753">
                  <c:v>5960.0280000000002</c:v>
                </c:pt>
                <c:pt idx="2754">
                  <c:v>5960.0280000000002</c:v>
                </c:pt>
                <c:pt idx="2755">
                  <c:v>5960.0280000000002</c:v>
                </c:pt>
                <c:pt idx="2756">
                  <c:v>5960.0280000000002</c:v>
                </c:pt>
                <c:pt idx="2757">
                  <c:v>5960.0280000000002</c:v>
                </c:pt>
                <c:pt idx="2758">
                  <c:v>5960.0280000000002</c:v>
                </c:pt>
                <c:pt idx="2759">
                  <c:v>5960.0280000000002</c:v>
                </c:pt>
                <c:pt idx="2760">
                  <c:v>5960.0280000000002</c:v>
                </c:pt>
                <c:pt idx="2761">
                  <c:v>5960.0280000000002</c:v>
                </c:pt>
                <c:pt idx="2762">
                  <c:v>5960.0280000000002</c:v>
                </c:pt>
                <c:pt idx="2763">
                  <c:v>5960.0280000000002</c:v>
                </c:pt>
                <c:pt idx="2764">
                  <c:v>5960.0280000000002</c:v>
                </c:pt>
                <c:pt idx="2765">
                  <c:v>5960.0280000000002</c:v>
                </c:pt>
                <c:pt idx="2766">
                  <c:v>5960.0280000000002</c:v>
                </c:pt>
                <c:pt idx="2767">
                  <c:v>5960.0280000000002</c:v>
                </c:pt>
                <c:pt idx="2768">
                  <c:v>5960.0280000000002</c:v>
                </c:pt>
                <c:pt idx="2769">
                  <c:v>5960.0280000000002</c:v>
                </c:pt>
                <c:pt idx="2770">
                  <c:v>5960.0280000000002</c:v>
                </c:pt>
                <c:pt idx="2771">
                  <c:v>5960.0280000000002</c:v>
                </c:pt>
                <c:pt idx="2772">
                  <c:v>5960.0280000000002</c:v>
                </c:pt>
                <c:pt idx="2773">
                  <c:v>5960.0280000000002</c:v>
                </c:pt>
                <c:pt idx="2774">
                  <c:v>5960.0280000000002</c:v>
                </c:pt>
                <c:pt idx="2775">
                  <c:v>5960.0280000000002</c:v>
                </c:pt>
                <c:pt idx="2776">
                  <c:v>5960.0280000000002</c:v>
                </c:pt>
                <c:pt idx="2777">
                  <c:v>5960.0280000000002</c:v>
                </c:pt>
                <c:pt idx="2778">
                  <c:v>5960.0280000000002</c:v>
                </c:pt>
                <c:pt idx="2779">
                  <c:v>5960.0280000000002</c:v>
                </c:pt>
                <c:pt idx="2780">
                  <c:v>5960.0280000000002</c:v>
                </c:pt>
                <c:pt idx="2781">
                  <c:v>6015.116</c:v>
                </c:pt>
                <c:pt idx="2782">
                  <c:v>6015.116</c:v>
                </c:pt>
                <c:pt idx="2783">
                  <c:v>6015.116</c:v>
                </c:pt>
                <c:pt idx="2784">
                  <c:v>6015.116</c:v>
                </c:pt>
                <c:pt idx="2785">
                  <c:v>6015.116</c:v>
                </c:pt>
                <c:pt idx="2786">
                  <c:v>6015.116</c:v>
                </c:pt>
                <c:pt idx="2787">
                  <c:v>6015.116</c:v>
                </c:pt>
                <c:pt idx="2788">
                  <c:v>6015.116</c:v>
                </c:pt>
                <c:pt idx="2789">
                  <c:v>6015.116</c:v>
                </c:pt>
                <c:pt idx="2790">
                  <c:v>6015.116</c:v>
                </c:pt>
                <c:pt idx="2791">
                  <c:v>6015.116</c:v>
                </c:pt>
                <c:pt idx="2792">
                  <c:v>6015.116</c:v>
                </c:pt>
                <c:pt idx="2793">
                  <c:v>6015.116</c:v>
                </c:pt>
                <c:pt idx="2794">
                  <c:v>6015.116</c:v>
                </c:pt>
                <c:pt idx="2795">
                  <c:v>6015.116</c:v>
                </c:pt>
                <c:pt idx="2796">
                  <c:v>6015.116</c:v>
                </c:pt>
                <c:pt idx="2797">
                  <c:v>6015.116</c:v>
                </c:pt>
                <c:pt idx="2798">
                  <c:v>6015.116</c:v>
                </c:pt>
                <c:pt idx="2799">
                  <c:v>6015.116</c:v>
                </c:pt>
                <c:pt idx="2800">
                  <c:v>6015.116</c:v>
                </c:pt>
                <c:pt idx="2801">
                  <c:v>6015.116</c:v>
                </c:pt>
                <c:pt idx="2802">
                  <c:v>6015.116</c:v>
                </c:pt>
                <c:pt idx="2803">
                  <c:v>6015.116</c:v>
                </c:pt>
                <c:pt idx="2804">
                  <c:v>6015.116</c:v>
                </c:pt>
                <c:pt idx="2805">
                  <c:v>6015.116</c:v>
                </c:pt>
                <c:pt idx="2806">
                  <c:v>6015.116</c:v>
                </c:pt>
                <c:pt idx="2807">
                  <c:v>6015.116</c:v>
                </c:pt>
                <c:pt idx="2808">
                  <c:v>6015.116</c:v>
                </c:pt>
                <c:pt idx="2809">
                  <c:v>6015.116</c:v>
                </c:pt>
                <c:pt idx="2810">
                  <c:v>6015.116</c:v>
                </c:pt>
                <c:pt idx="2811">
                  <c:v>6015.116</c:v>
                </c:pt>
                <c:pt idx="2812">
                  <c:v>6015.116</c:v>
                </c:pt>
                <c:pt idx="2813">
                  <c:v>6015.116</c:v>
                </c:pt>
                <c:pt idx="2814">
                  <c:v>6015.116</c:v>
                </c:pt>
                <c:pt idx="2815">
                  <c:v>6015.116</c:v>
                </c:pt>
                <c:pt idx="2816">
                  <c:v>6015.116</c:v>
                </c:pt>
                <c:pt idx="2817">
                  <c:v>6015.116</c:v>
                </c:pt>
                <c:pt idx="2818">
                  <c:v>6015.116</c:v>
                </c:pt>
                <c:pt idx="2819">
                  <c:v>6015.116</c:v>
                </c:pt>
                <c:pt idx="2820">
                  <c:v>6015.116</c:v>
                </c:pt>
                <c:pt idx="2821">
                  <c:v>6015.116</c:v>
                </c:pt>
                <c:pt idx="2822">
                  <c:v>6015.116</c:v>
                </c:pt>
                <c:pt idx="2823">
                  <c:v>6015.116</c:v>
                </c:pt>
                <c:pt idx="2824">
                  <c:v>6015.116</c:v>
                </c:pt>
                <c:pt idx="2825">
                  <c:v>6015.116</c:v>
                </c:pt>
                <c:pt idx="2826">
                  <c:v>6015.116</c:v>
                </c:pt>
                <c:pt idx="2827">
                  <c:v>6015.116</c:v>
                </c:pt>
                <c:pt idx="2828">
                  <c:v>6015.116</c:v>
                </c:pt>
                <c:pt idx="2829">
                  <c:v>6015.116</c:v>
                </c:pt>
                <c:pt idx="2830">
                  <c:v>6015.116</c:v>
                </c:pt>
                <c:pt idx="2831">
                  <c:v>6015.116</c:v>
                </c:pt>
                <c:pt idx="2832">
                  <c:v>6015.116</c:v>
                </c:pt>
                <c:pt idx="2833">
                  <c:v>6015.116</c:v>
                </c:pt>
                <c:pt idx="2834">
                  <c:v>6015.116</c:v>
                </c:pt>
                <c:pt idx="2835">
                  <c:v>6015.116</c:v>
                </c:pt>
                <c:pt idx="2836">
                  <c:v>6015.116</c:v>
                </c:pt>
                <c:pt idx="2837">
                  <c:v>6015.116</c:v>
                </c:pt>
                <c:pt idx="2838">
                  <c:v>6015.116</c:v>
                </c:pt>
                <c:pt idx="2839">
                  <c:v>6015.116</c:v>
                </c:pt>
                <c:pt idx="2840">
                  <c:v>6015.116</c:v>
                </c:pt>
                <c:pt idx="2841">
                  <c:v>6015.116</c:v>
                </c:pt>
                <c:pt idx="2842">
                  <c:v>6015.116</c:v>
                </c:pt>
                <c:pt idx="2843">
                  <c:v>6015.116</c:v>
                </c:pt>
                <c:pt idx="2844">
                  <c:v>6004.7330000000002</c:v>
                </c:pt>
                <c:pt idx="2845">
                  <c:v>6004.7330000000002</c:v>
                </c:pt>
                <c:pt idx="2846">
                  <c:v>6004.7330000000002</c:v>
                </c:pt>
                <c:pt idx="2847">
                  <c:v>6004.7330000000002</c:v>
                </c:pt>
                <c:pt idx="2848">
                  <c:v>6004.7330000000002</c:v>
                </c:pt>
                <c:pt idx="2849">
                  <c:v>6004.7330000000002</c:v>
                </c:pt>
                <c:pt idx="2850">
                  <c:v>6004.7330000000002</c:v>
                </c:pt>
                <c:pt idx="2851">
                  <c:v>6004.7330000000002</c:v>
                </c:pt>
                <c:pt idx="2852">
                  <c:v>6004.7330000000002</c:v>
                </c:pt>
                <c:pt idx="2853">
                  <c:v>6004.7330000000002</c:v>
                </c:pt>
                <c:pt idx="2854">
                  <c:v>6004.7330000000002</c:v>
                </c:pt>
                <c:pt idx="2855">
                  <c:v>6004.7330000000002</c:v>
                </c:pt>
                <c:pt idx="2856">
                  <c:v>6004.7330000000002</c:v>
                </c:pt>
                <c:pt idx="2857">
                  <c:v>6004.7330000000002</c:v>
                </c:pt>
                <c:pt idx="2858">
                  <c:v>6004.7330000000002</c:v>
                </c:pt>
                <c:pt idx="2859">
                  <c:v>6004.7330000000002</c:v>
                </c:pt>
                <c:pt idx="2860">
                  <c:v>6004.7330000000002</c:v>
                </c:pt>
                <c:pt idx="2861">
                  <c:v>6004.7330000000002</c:v>
                </c:pt>
                <c:pt idx="2862">
                  <c:v>6004.7330000000002</c:v>
                </c:pt>
                <c:pt idx="2863">
                  <c:v>6004.7330000000002</c:v>
                </c:pt>
                <c:pt idx="2864">
                  <c:v>6004.7330000000002</c:v>
                </c:pt>
                <c:pt idx="2865">
                  <c:v>6004.7330000000002</c:v>
                </c:pt>
                <c:pt idx="2866">
                  <c:v>6004.7330000000002</c:v>
                </c:pt>
                <c:pt idx="2867">
                  <c:v>6004.7330000000002</c:v>
                </c:pt>
                <c:pt idx="2868">
                  <c:v>6004.7330000000002</c:v>
                </c:pt>
                <c:pt idx="2869">
                  <c:v>6004.7330000000002</c:v>
                </c:pt>
                <c:pt idx="2870">
                  <c:v>6004.7330000000002</c:v>
                </c:pt>
                <c:pt idx="2871">
                  <c:v>6004.7330000000002</c:v>
                </c:pt>
                <c:pt idx="2872">
                  <c:v>6004.7330000000002</c:v>
                </c:pt>
                <c:pt idx="2873">
                  <c:v>6004.7330000000002</c:v>
                </c:pt>
                <c:pt idx="2874">
                  <c:v>6004.7330000000002</c:v>
                </c:pt>
                <c:pt idx="2875">
                  <c:v>6004.7330000000002</c:v>
                </c:pt>
                <c:pt idx="2876">
                  <c:v>6004.7330000000002</c:v>
                </c:pt>
                <c:pt idx="2877">
                  <c:v>6004.7330000000002</c:v>
                </c:pt>
                <c:pt idx="2878">
                  <c:v>6004.7330000000002</c:v>
                </c:pt>
                <c:pt idx="2879">
                  <c:v>6004.7330000000002</c:v>
                </c:pt>
                <c:pt idx="2880">
                  <c:v>6004.7330000000002</c:v>
                </c:pt>
                <c:pt idx="2881">
                  <c:v>6004.7330000000002</c:v>
                </c:pt>
                <c:pt idx="2882">
                  <c:v>6004.7330000000002</c:v>
                </c:pt>
                <c:pt idx="2883">
                  <c:v>6004.7330000000002</c:v>
                </c:pt>
                <c:pt idx="2884">
                  <c:v>6004.7330000000002</c:v>
                </c:pt>
                <c:pt idx="2885">
                  <c:v>6004.7330000000002</c:v>
                </c:pt>
                <c:pt idx="2886">
                  <c:v>6004.7330000000002</c:v>
                </c:pt>
                <c:pt idx="2887">
                  <c:v>6004.7330000000002</c:v>
                </c:pt>
                <c:pt idx="2888">
                  <c:v>6004.7330000000002</c:v>
                </c:pt>
                <c:pt idx="2889">
                  <c:v>6004.7330000000002</c:v>
                </c:pt>
                <c:pt idx="2890">
                  <c:v>6004.7330000000002</c:v>
                </c:pt>
                <c:pt idx="2891">
                  <c:v>6004.7330000000002</c:v>
                </c:pt>
                <c:pt idx="2892">
                  <c:v>6004.7330000000002</c:v>
                </c:pt>
                <c:pt idx="2893">
                  <c:v>6004.7330000000002</c:v>
                </c:pt>
                <c:pt idx="2894">
                  <c:v>6004.7330000000002</c:v>
                </c:pt>
                <c:pt idx="2895">
                  <c:v>6004.7330000000002</c:v>
                </c:pt>
                <c:pt idx="2896">
                  <c:v>6004.7330000000002</c:v>
                </c:pt>
                <c:pt idx="2897">
                  <c:v>6004.7330000000002</c:v>
                </c:pt>
                <c:pt idx="2898">
                  <c:v>6004.7330000000002</c:v>
                </c:pt>
                <c:pt idx="2899">
                  <c:v>6004.7330000000002</c:v>
                </c:pt>
                <c:pt idx="2900">
                  <c:v>6004.7330000000002</c:v>
                </c:pt>
                <c:pt idx="2901">
                  <c:v>6004.7330000000002</c:v>
                </c:pt>
                <c:pt idx="2902">
                  <c:v>6004.7330000000002</c:v>
                </c:pt>
                <c:pt idx="2903">
                  <c:v>6004.7330000000002</c:v>
                </c:pt>
                <c:pt idx="2904">
                  <c:v>6004.7330000000002</c:v>
                </c:pt>
                <c:pt idx="2905">
                  <c:v>6004.7330000000002</c:v>
                </c:pt>
                <c:pt idx="2906">
                  <c:v>6004.7330000000002</c:v>
                </c:pt>
                <c:pt idx="2907">
                  <c:v>6004.7330000000002</c:v>
                </c:pt>
                <c:pt idx="2908">
                  <c:v>6035.1779999999999</c:v>
                </c:pt>
                <c:pt idx="2909">
                  <c:v>6035.1779999999999</c:v>
                </c:pt>
                <c:pt idx="2910">
                  <c:v>6035.1779999999999</c:v>
                </c:pt>
                <c:pt idx="2911">
                  <c:v>6035.1779999999999</c:v>
                </c:pt>
                <c:pt idx="2912">
                  <c:v>6035.1779999999999</c:v>
                </c:pt>
                <c:pt idx="2913">
                  <c:v>6035.1779999999999</c:v>
                </c:pt>
                <c:pt idx="2914">
                  <c:v>6035.1779999999999</c:v>
                </c:pt>
                <c:pt idx="2915">
                  <c:v>6035.1779999999999</c:v>
                </c:pt>
                <c:pt idx="2916">
                  <c:v>6035.1779999999999</c:v>
                </c:pt>
                <c:pt idx="2917">
                  <c:v>6035.1779999999999</c:v>
                </c:pt>
                <c:pt idx="2918">
                  <c:v>6035.1779999999999</c:v>
                </c:pt>
                <c:pt idx="2919">
                  <c:v>6035.1779999999999</c:v>
                </c:pt>
                <c:pt idx="2920">
                  <c:v>6035.1779999999999</c:v>
                </c:pt>
                <c:pt idx="2921">
                  <c:v>6035.1779999999999</c:v>
                </c:pt>
                <c:pt idx="2922">
                  <c:v>6035.1779999999999</c:v>
                </c:pt>
                <c:pt idx="2923">
                  <c:v>6035.1779999999999</c:v>
                </c:pt>
                <c:pt idx="2924">
                  <c:v>6035.1779999999999</c:v>
                </c:pt>
                <c:pt idx="2925">
                  <c:v>6035.1779999999999</c:v>
                </c:pt>
                <c:pt idx="2926">
                  <c:v>6035.1779999999999</c:v>
                </c:pt>
                <c:pt idx="2927">
                  <c:v>6035.1779999999999</c:v>
                </c:pt>
                <c:pt idx="2928">
                  <c:v>6035.1779999999999</c:v>
                </c:pt>
                <c:pt idx="2929">
                  <c:v>6035.1779999999999</c:v>
                </c:pt>
                <c:pt idx="2930">
                  <c:v>6035.1779999999999</c:v>
                </c:pt>
                <c:pt idx="2931">
                  <c:v>6035.1779999999999</c:v>
                </c:pt>
                <c:pt idx="2932">
                  <c:v>6035.1779999999999</c:v>
                </c:pt>
                <c:pt idx="2933">
                  <c:v>6035.1779999999999</c:v>
                </c:pt>
                <c:pt idx="2934">
                  <c:v>6035.1779999999999</c:v>
                </c:pt>
                <c:pt idx="2935">
                  <c:v>6035.1779999999999</c:v>
                </c:pt>
                <c:pt idx="2936">
                  <c:v>6035.1779999999999</c:v>
                </c:pt>
                <c:pt idx="2937">
                  <c:v>6035.1779999999999</c:v>
                </c:pt>
                <c:pt idx="2938">
                  <c:v>6035.1779999999999</c:v>
                </c:pt>
                <c:pt idx="2939">
                  <c:v>6035.1779999999999</c:v>
                </c:pt>
                <c:pt idx="2940">
                  <c:v>6035.1779999999999</c:v>
                </c:pt>
                <c:pt idx="2941">
                  <c:v>6035.1779999999999</c:v>
                </c:pt>
                <c:pt idx="2942">
                  <c:v>6035.1779999999999</c:v>
                </c:pt>
                <c:pt idx="2943">
                  <c:v>6035.1779999999999</c:v>
                </c:pt>
                <c:pt idx="2944">
                  <c:v>6035.1779999999999</c:v>
                </c:pt>
                <c:pt idx="2945">
                  <c:v>6035.1779999999999</c:v>
                </c:pt>
                <c:pt idx="2946">
                  <c:v>6035.1779999999999</c:v>
                </c:pt>
                <c:pt idx="2947">
                  <c:v>6035.1779999999999</c:v>
                </c:pt>
                <c:pt idx="2948">
                  <c:v>6035.1779999999999</c:v>
                </c:pt>
                <c:pt idx="2949">
                  <c:v>6035.1779999999999</c:v>
                </c:pt>
                <c:pt idx="2950">
                  <c:v>6035.1779999999999</c:v>
                </c:pt>
                <c:pt idx="2951">
                  <c:v>6035.1779999999999</c:v>
                </c:pt>
                <c:pt idx="2952">
                  <c:v>6035.1779999999999</c:v>
                </c:pt>
                <c:pt idx="2953">
                  <c:v>6035.1779999999999</c:v>
                </c:pt>
                <c:pt idx="2954">
                  <c:v>6035.1779999999999</c:v>
                </c:pt>
                <c:pt idx="2955">
                  <c:v>6035.1779999999999</c:v>
                </c:pt>
                <c:pt idx="2956">
                  <c:v>6035.1779999999999</c:v>
                </c:pt>
                <c:pt idx="2957">
                  <c:v>6035.1779999999999</c:v>
                </c:pt>
                <c:pt idx="2958">
                  <c:v>6035.1779999999999</c:v>
                </c:pt>
                <c:pt idx="2959">
                  <c:v>6035.1779999999999</c:v>
                </c:pt>
                <c:pt idx="2960">
                  <c:v>6035.1779999999999</c:v>
                </c:pt>
                <c:pt idx="2961">
                  <c:v>6035.1779999999999</c:v>
                </c:pt>
                <c:pt idx="2962">
                  <c:v>6035.1779999999999</c:v>
                </c:pt>
                <c:pt idx="2963">
                  <c:v>6035.1779999999999</c:v>
                </c:pt>
                <c:pt idx="2964">
                  <c:v>6035.1779999999999</c:v>
                </c:pt>
                <c:pt idx="2965">
                  <c:v>6035.1779999999999</c:v>
                </c:pt>
                <c:pt idx="2966">
                  <c:v>6035.1779999999999</c:v>
                </c:pt>
                <c:pt idx="2967">
                  <c:v>6035.1779999999999</c:v>
                </c:pt>
                <c:pt idx="2968">
                  <c:v>6035.1779999999999</c:v>
                </c:pt>
                <c:pt idx="2969">
                  <c:v>6126.8620000000001</c:v>
                </c:pt>
                <c:pt idx="2970">
                  <c:v>6126.8620000000001</c:v>
                </c:pt>
                <c:pt idx="2971">
                  <c:v>6126.8620000000001</c:v>
                </c:pt>
                <c:pt idx="2972">
                  <c:v>6126.8620000000001</c:v>
                </c:pt>
                <c:pt idx="2973">
                  <c:v>6126.8620000000001</c:v>
                </c:pt>
                <c:pt idx="2974">
                  <c:v>6126.8620000000001</c:v>
                </c:pt>
                <c:pt idx="2975">
                  <c:v>6126.8620000000001</c:v>
                </c:pt>
                <c:pt idx="2976">
                  <c:v>6126.8620000000001</c:v>
                </c:pt>
                <c:pt idx="2977">
                  <c:v>6126.8620000000001</c:v>
                </c:pt>
                <c:pt idx="2978">
                  <c:v>6126.8620000000001</c:v>
                </c:pt>
                <c:pt idx="2979">
                  <c:v>6126.8620000000001</c:v>
                </c:pt>
                <c:pt idx="2980">
                  <c:v>6126.8620000000001</c:v>
                </c:pt>
                <c:pt idx="2981">
                  <c:v>6126.8620000000001</c:v>
                </c:pt>
                <c:pt idx="2982">
                  <c:v>6126.8620000000001</c:v>
                </c:pt>
                <c:pt idx="2983">
                  <c:v>6126.8620000000001</c:v>
                </c:pt>
                <c:pt idx="2984">
                  <c:v>6126.8620000000001</c:v>
                </c:pt>
                <c:pt idx="2985">
                  <c:v>6126.8620000000001</c:v>
                </c:pt>
                <c:pt idx="2986">
                  <c:v>6126.8620000000001</c:v>
                </c:pt>
                <c:pt idx="2987">
                  <c:v>6126.8620000000001</c:v>
                </c:pt>
                <c:pt idx="2988">
                  <c:v>6126.8620000000001</c:v>
                </c:pt>
                <c:pt idx="2989">
                  <c:v>6126.8620000000001</c:v>
                </c:pt>
                <c:pt idx="2990">
                  <c:v>6126.8620000000001</c:v>
                </c:pt>
                <c:pt idx="2991">
                  <c:v>6126.8620000000001</c:v>
                </c:pt>
                <c:pt idx="2992">
                  <c:v>6126.8620000000001</c:v>
                </c:pt>
                <c:pt idx="2993">
                  <c:v>6126.8620000000001</c:v>
                </c:pt>
                <c:pt idx="2994">
                  <c:v>6126.8620000000001</c:v>
                </c:pt>
                <c:pt idx="2995">
                  <c:v>6126.8620000000001</c:v>
                </c:pt>
                <c:pt idx="2996">
                  <c:v>6126.8620000000001</c:v>
                </c:pt>
                <c:pt idx="2997">
                  <c:v>6126.8620000000001</c:v>
                </c:pt>
                <c:pt idx="2998">
                  <c:v>6126.8620000000001</c:v>
                </c:pt>
                <c:pt idx="2999">
                  <c:v>6126.8620000000001</c:v>
                </c:pt>
                <c:pt idx="3000">
                  <c:v>6126.8620000000001</c:v>
                </c:pt>
                <c:pt idx="3001">
                  <c:v>6126.8620000000001</c:v>
                </c:pt>
                <c:pt idx="3002">
                  <c:v>6126.8620000000001</c:v>
                </c:pt>
                <c:pt idx="3003">
                  <c:v>6126.8620000000001</c:v>
                </c:pt>
                <c:pt idx="3004">
                  <c:v>6126.8620000000001</c:v>
                </c:pt>
                <c:pt idx="3005">
                  <c:v>6126.8620000000001</c:v>
                </c:pt>
                <c:pt idx="3006">
                  <c:v>6126.8620000000001</c:v>
                </c:pt>
                <c:pt idx="3007">
                  <c:v>6126.8620000000001</c:v>
                </c:pt>
                <c:pt idx="3008">
                  <c:v>6126.8620000000001</c:v>
                </c:pt>
                <c:pt idx="3009">
                  <c:v>6126.8620000000001</c:v>
                </c:pt>
                <c:pt idx="3010">
                  <c:v>6126.8620000000001</c:v>
                </c:pt>
                <c:pt idx="3011">
                  <c:v>6126.8620000000001</c:v>
                </c:pt>
                <c:pt idx="3012">
                  <c:v>6126.8620000000001</c:v>
                </c:pt>
                <c:pt idx="3013">
                  <c:v>6126.8620000000001</c:v>
                </c:pt>
                <c:pt idx="3014">
                  <c:v>6126.8620000000001</c:v>
                </c:pt>
                <c:pt idx="3015">
                  <c:v>6126.8620000000001</c:v>
                </c:pt>
                <c:pt idx="3016">
                  <c:v>6126.8620000000001</c:v>
                </c:pt>
                <c:pt idx="3017">
                  <c:v>6126.8620000000001</c:v>
                </c:pt>
                <c:pt idx="3018">
                  <c:v>6126.8620000000001</c:v>
                </c:pt>
                <c:pt idx="3019">
                  <c:v>6126.8620000000001</c:v>
                </c:pt>
                <c:pt idx="3020">
                  <c:v>6126.8620000000001</c:v>
                </c:pt>
                <c:pt idx="3021">
                  <c:v>6126.8620000000001</c:v>
                </c:pt>
                <c:pt idx="3022">
                  <c:v>6126.8620000000001</c:v>
                </c:pt>
                <c:pt idx="3023">
                  <c:v>6126.8620000000001</c:v>
                </c:pt>
                <c:pt idx="3024">
                  <c:v>6126.8620000000001</c:v>
                </c:pt>
                <c:pt idx="3025">
                  <c:v>6126.8620000000001</c:v>
                </c:pt>
                <c:pt idx="3026">
                  <c:v>6126.8620000000001</c:v>
                </c:pt>
                <c:pt idx="3027">
                  <c:v>6126.8620000000001</c:v>
                </c:pt>
                <c:pt idx="3028">
                  <c:v>6126.8620000000001</c:v>
                </c:pt>
                <c:pt idx="3029">
                  <c:v>6126.8620000000001</c:v>
                </c:pt>
                <c:pt idx="3030">
                  <c:v>6126.8620000000001</c:v>
                </c:pt>
                <c:pt idx="3031">
                  <c:v>6126.8620000000001</c:v>
                </c:pt>
                <c:pt idx="3032">
                  <c:v>6126.8620000000001</c:v>
                </c:pt>
                <c:pt idx="3033">
                  <c:v>6205.9369999999999</c:v>
                </c:pt>
                <c:pt idx="3034">
                  <c:v>6205.9369999999999</c:v>
                </c:pt>
                <c:pt idx="3035">
                  <c:v>6205.9369999999999</c:v>
                </c:pt>
                <c:pt idx="3036">
                  <c:v>6205.9369999999999</c:v>
                </c:pt>
                <c:pt idx="3037">
                  <c:v>6205.9369999999999</c:v>
                </c:pt>
                <c:pt idx="3038">
                  <c:v>6205.9369999999999</c:v>
                </c:pt>
                <c:pt idx="3039">
                  <c:v>6205.9369999999999</c:v>
                </c:pt>
                <c:pt idx="3040">
                  <c:v>6205.9369999999999</c:v>
                </c:pt>
                <c:pt idx="3041">
                  <c:v>6205.9369999999999</c:v>
                </c:pt>
                <c:pt idx="3042">
                  <c:v>6205.9369999999999</c:v>
                </c:pt>
                <c:pt idx="3043">
                  <c:v>6205.9369999999999</c:v>
                </c:pt>
                <c:pt idx="3044">
                  <c:v>6205.9369999999999</c:v>
                </c:pt>
                <c:pt idx="3045">
                  <c:v>6205.9369999999999</c:v>
                </c:pt>
                <c:pt idx="3046">
                  <c:v>6205.9369999999999</c:v>
                </c:pt>
                <c:pt idx="3047">
                  <c:v>6205.9369999999999</c:v>
                </c:pt>
                <c:pt idx="3048">
                  <c:v>6205.9369999999999</c:v>
                </c:pt>
                <c:pt idx="3049">
                  <c:v>6205.9369999999999</c:v>
                </c:pt>
                <c:pt idx="3050">
                  <c:v>6205.9369999999999</c:v>
                </c:pt>
                <c:pt idx="3051">
                  <c:v>6205.9369999999999</c:v>
                </c:pt>
                <c:pt idx="3052">
                  <c:v>6205.9369999999999</c:v>
                </c:pt>
                <c:pt idx="3053">
                  <c:v>6205.9369999999999</c:v>
                </c:pt>
                <c:pt idx="3054">
                  <c:v>6205.9369999999999</c:v>
                </c:pt>
                <c:pt idx="3055">
                  <c:v>6205.9369999999999</c:v>
                </c:pt>
                <c:pt idx="3056">
                  <c:v>6205.9369999999999</c:v>
                </c:pt>
                <c:pt idx="3057">
                  <c:v>6205.9369999999999</c:v>
                </c:pt>
                <c:pt idx="3058">
                  <c:v>6205.9369999999999</c:v>
                </c:pt>
                <c:pt idx="3059">
                  <c:v>6205.9369999999999</c:v>
                </c:pt>
                <c:pt idx="3060">
                  <c:v>6205.9369999999999</c:v>
                </c:pt>
                <c:pt idx="3061">
                  <c:v>6205.9369999999999</c:v>
                </c:pt>
                <c:pt idx="3062">
                  <c:v>6205.9369999999999</c:v>
                </c:pt>
                <c:pt idx="3063">
                  <c:v>6205.9369999999999</c:v>
                </c:pt>
                <c:pt idx="3064">
                  <c:v>6205.9369999999999</c:v>
                </c:pt>
                <c:pt idx="3065">
                  <c:v>6205.9369999999999</c:v>
                </c:pt>
                <c:pt idx="3066">
                  <c:v>6205.9369999999999</c:v>
                </c:pt>
                <c:pt idx="3067">
                  <c:v>6205.9369999999999</c:v>
                </c:pt>
                <c:pt idx="3068">
                  <c:v>6205.9369999999999</c:v>
                </c:pt>
                <c:pt idx="3069">
                  <c:v>6205.9369999999999</c:v>
                </c:pt>
                <c:pt idx="3070">
                  <c:v>6205.9369999999999</c:v>
                </c:pt>
                <c:pt idx="3071">
                  <c:v>6205.9369999999999</c:v>
                </c:pt>
                <c:pt idx="3072">
                  <c:v>6205.9369999999999</c:v>
                </c:pt>
                <c:pt idx="3073">
                  <c:v>6205.9369999999999</c:v>
                </c:pt>
                <c:pt idx="3074">
                  <c:v>6205.9369999999999</c:v>
                </c:pt>
                <c:pt idx="3075">
                  <c:v>6205.9369999999999</c:v>
                </c:pt>
                <c:pt idx="3076">
                  <c:v>6205.9369999999999</c:v>
                </c:pt>
                <c:pt idx="3077">
                  <c:v>6205.9369999999999</c:v>
                </c:pt>
                <c:pt idx="3078">
                  <c:v>6205.9369999999999</c:v>
                </c:pt>
                <c:pt idx="3079">
                  <c:v>6205.9369999999999</c:v>
                </c:pt>
                <c:pt idx="3080">
                  <c:v>6205.9369999999999</c:v>
                </c:pt>
                <c:pt idx="3081">
                  <c:v>6205.9369999999999</c:v>
                </c:pt>
                <c:pt idx="3082">
                  <c:v>6205.9369999999999</c:v>
                </c:pt>
                <c:pt idx="3083">
                  <c:v>6205.9369999999999</c:v>
                </c:pt>
                <c:pt idx="3084">
                  <c:v>6205.9369999999999</c:v>
                </c:pt>
                <c:pt idx="3085">
                  <c:v>6205.9369999999999</c:v>
                </c:pt>
                <c:pt idx="3086">
                  <c:v>6205.9369999999999</c:v>
                </c:pt>
                <c:pt idx="3087">
                  <c:v>6205.9369999999999</c:v>
                </c:pt>
                <c:pt idx="3088">
                  <c:v>6205.9369999999999</c:v>
                </c:pt>
                <c:pt idx="3089">
                  <c:v>6205.9369999999999</c:v>
                </c:pt>
                <c:pt idx="3090">
                  <c:v>6205.9369999999999</c:v>
                </c:pt>
                <c:pt idx="3091">
                  <c:v>6205.9369999999999</c:v>
                </c:pt>
                <c:pt idx="3092">
                  <c:v>6205.9369999999999</c:v>
                </c:pt>
                <c:pt idx="3093">
                  <c:v>6205.9369999999999</c:v>
                </c:pt>
                <c:pt idx="3094">
                  <c:v>6205.9369999999999</c:v>
                </c:pt>
                <c:pt idx="3095">
                  <c:v>6205.9369999999999</c:v>
                </c:pt>
                <c:pt idx="3096">
                  <c:v>6205.9369999999999</c:v>
                </c:pt>
                <c:pt idx="3097">
                  <c:v>6264.54</c:v>
                </c:pt>
                <c:pt idx="3098">
                  <c:v>6264.54</c:v>
                </c:pt>
                <c:pt idx="3099">
                  <c:v>6264.54</c:v>
                </c:pt>
                <c:pt idx="3100">
                  <c:v>6264.54</c:v>
                </c:pt>
                <c:pt idx="3101">
                  <c:v>6264.54</c:v>
                </c:pt>
                <c:pt idx="3102">
                  <c:v>6264.54</c:v>
                </c:pt>
                <c:pt idx="3103">
                  <c:v>6264.54</c:v>
                </c:pt>
                <c:pt idx="3104">
                  <c:v>6264.54</c:v>
                </c:pt>
                <c:pt idx="3105">
                  <c:v>6264.54</c:v>
                </c:pt>
                <c:pt idx="3106">
                  <c:v>6264.54</c:v>
                </c:pt>
                <c:pt idx="3107">
                  <c:v>6264.54</c:v>
                </c:pt>
                <c:pt idx="3108">
                  <c:v>6264.54</c:v>
                </c:pt>
                <c:pt idx="3109">
                  <c:v>6264.54</c:v>
                </c:pt>
                <c:pt idx="3110">
                  <c:v>6264.54</c:v>
                </c:pt>
                <c:pt idx="3111">
                  <c:v>6264.54</c:v>
                </c:pt>
                <c:pt idx="3112">
                  <c:v>6264.54</c:v>
                </c:pt>
                <c:pt idx="3113">
                  <c:v>6264.54</c:v>
                </c:pt>
                <c:pt idx="3114">
                  <c:v>6264.54</c:v>
                </c:pt>
                <c:pt idx="3115">
                  <c:v>6264.54</c:v>
                </c:pt>
                <c:pt idx="3116">
                  <c:v>6264.54</c:v>
                </c:pt>
                <c:pt idx="3117">
                  <c:v>6264.54</c:v>
                </c:pt>
                <c:pt idx="3118">
                  <c:v>6264.54</c:v>
                </c:pt>
                <c:pt idx="3119">
                  <c:v>6264.54</c:v>
                </c:pt>
                <c:pt idx="3120">
                  <c:v>6264.54</c:v>
                </c:pt>
                <c:pt idx="3121">
                  <c:v>6264.54</c:v>
                </c:pt>
                <c:pt idx="3122">
                  <c:v>6264.54</c:v>
                </c:pt>
                <c:pt idx="3123">
                  <c:v>6264.54</c:v>
                </c:pt>
                <c:pt idx="3124">
                  <c:v>6264.54</c:v>
                </c:pt>
                <c:pt idx="3125">
                  <c:v>6264.54</c:v>
                </c:pt>
                <c:pt idx="3126">
                  <c:v>6264.54</c:v>
                </c:pt>
                <c:pt idx="3127">
                  <c:v>6264.54</c:v>
                </c:pt>
                <c:pt idx="3128">
                  <c:v>6264.54</c:v>
                </c:pt>
                <c:pt idx="3129">
                  <c:v>6264.54</c:v>
                </c:pt>
                <c:pt idx="3130">
                  <c:v>6264.54</c:v>
                </c:pt>
                <c:pt idx="3131">
                  <c:v>6264.54</c:v>
                </c:pt>
                <c:pt idx="3132">
                  <c:v>6264.54</c:v>
                </c:pt>
                <c:pt idx="3133">
                  <c:v>6264.54</c:v>
                </c:pt>
                <c:pt idx="3134">
                  <c:v>6264.54</c:v>
                </c:pt>
                <c:pt idx="3135">
                  <c:v>6264.54</c:v>
                </c:pt>
                <c:pt idx="3136">
                  <c:v>6264.54</c:v>
                </c:pt>
                <c:pt idx="3137">
                  <c:v>6264.54</c:v>
                </c:pt>
                <c:pt idx="3138">
                  <c:v>6264.54</c:v>
                </c:pt>
                <c:pt idx="3139">
                  <c:v>6264.54</c:v>
                </c:pt>
                <c:pt idx="3140">
                  <c:v>6264.54</c:v>
                </c:pt>
                <c:pt idx="3141">
                  <c:v>6264.54</c:v>
                </c:pt>
                <c:pt idx="3142">
                  <c:v>6264.54</c:v>
                </c:pt>
                <c:pt idx="3143">
                  <c:v>6264.54</c:v>
                </c:pt>
                <c:pt idx="3144">
                  <c:v>6264.54</c:v>
                </c:pt>
                <c:pt idx="3145">
                  <c:v>6264.54</c:v>
                </c:pt>
                <c:pt idx="3146">
                  <c:v>6264.54</c:v>
                </c:pt>
                <c:pt idx="3147">
                  <c:v>6264.54</c:v>
                </c:pt>
                <c:pt idx="3148">
                  <c:v>6264.54</c:v>
                </c:pt>
                <c:pt idx="3149">
                  <c:v>6264.54</c:v>
                </c:pt>
                <c:pt idx="3150">
                  <c:v>6264.54</c:v>
                </c:pt>
                <c:pt idx="3151">
                  <c:v>6264.54</c:v>
                </c:pt>
                <c:pt idx="3152">
                  <c:v>6264.54</c:v>
                </c:pt>
                <c:pt idx="3153">
                  <c:v>6264.54</c:v>
                </c:pt>
                <c:pt idx="3154">
                  <c:v>6264.54</c:v>
                </c:pt>
                <c:pt idx="3155">
                  <c:v>6264.54</c:v>
                </c:pt>
                <c:pt idx="3156">
                  <c:v>6264.54</c:v>
                </c:pt>
                <c:pt idx="3157">
                  <c:v>6264.54</c:v>
                </c:pt>
                <c:pt idx="3158">
                  <c:v>6264.54</c:v>
                </c:pt>
                <c:pt idx="3159">
                  <c:v>6264.54</c:v>
                </c:pt>
                <c:pt idx="3160">
                  <c:v>6264.54</c:v>
                </c:pt>
                <c:pt idx="3161">
                  <c:v>6363.1019999999999</c:v>
                </c:pt>
                <c:pt idx="3162">
                  <c:v>6363.1019999999999</c:v>
                </c:pt>
                <c:pt idx="3163">
                  <c:v>6363.1019999999999</c:v>
                </c:pt>
                <c:pt idx="3164">
                  <c:v>6363.1019999999999</c:v>
                </c:pt>
                <c:pt idx="3165">
                  <c:v>6363.1019999999999</c:v>
                </c:pt>
                <c:pt idx="3166">
                  <c:v>6363.1019999999999</c:v>
                </c:pt>
                <c:pt idx="3167">
                  <c:v>6363.1019999999999</c:v>
                </c:pt>
                <c:pt idx="3168">
                  <c:v>6363.1019999999999</c:v>
                </c:pt>
                <c:pt idx="3169">
                  <c:v>6363.1019999999999</c:v>
                </c:pt>
                <c:pt idx="3170">
                  <c:v>6363.1019999999999</c:v>
                </c:pt>
                <c:pt idx="3171">
                  <c:v>6363.1019999999999</c:v>
                </c:pt>
                <c:pt idx="3172">
                  <c:v>6363.1019999999999</c:v>
                </c:pt>
                <c:pt idx="3173">
                  <c:v>6363.1019999999999</c:v>
                </c:pt>
                <c:pt idx="3174">
                  <c:v>6363.1019999999999</c:v>
                </c:pt>
                <c:pt idx="3175">
                  <c:v>6363.1019999999999</c:v>
                </c:pt>
                <c:pt idx="3176">
                  <c:v>6363.1019999999999</c:v>
                </c:pt>
                <c:pt idx="3177">
                  <c:v>6363.1019999999999</c:v>
                </c:pt>
                <c:pt idx="3178">
                  <c:v>6363.1019999999999</c:v>
                </c:pt>
                <c:pt idx="3179">
                  <c:v>6363.1019999999999</c:v>
                </c:pt>
                <c:pt idx="3180">
                  <c:v>6363.1019999999999</c:v>
                </c:pt>
                <c:pt idx="3181">
                  <c:v>6363.1019999999999</c:v>
                </c:pt>
                <c:pt idx="3182">
                  <c:v>6363.1019999999999</c:v>
                </c:pt>
                <c:pt idx="3183">
                  <c:v>6363.1019999999999</c:v>
                </c:pt>
                <c:pt idx="3184">
                  <c:v>6363.1019999999999</c:v>
                </c:pt>
                <c:pt idx="3185">
                  <c:v>6363.1019999999999</c:v>
                </c:pt>
                <c:pt idx="3186">
                  <c:v>6363.1019999999999</c:v>
                </c:pt>
                <c:pt idx="3187">
                  <c:v>6363.1019999999999</c:v>
                </c:pt>
                <c:pt idx="3188">
                  <c:v>6363.1019999999999</c:v>
                </c:pt>
                <c:pt idx="3189">
                  <c:v>6363.1019999999999</c:v>
                </c:pt>
                <c:pt idx="3190">
                  <c:v>6363.1019999999999</c:v>
                </c:pt>
                <c:pt idx="3191">
                  <c:v>6363.1019999999999</c:v>
                </c:pt>
                <c:pt idx="3192">
                  <c:v>6363.1019999999999</c:v>
                </c:pt>
                <c:pt idx="3193">
                  <c:v>6363.1019999999999</c:v>
                </c:pt>
                <c:pt idx="3194">
                  <c:v>6363.1019999999999</c:v>
                </c:pt>
                <c:pt idx="3195">
                  <c:v>6363.1019999999999</c:v>
                </c:pt>
                <c:pt idx="3196">
                  <c:v>6363.1019999999999</c:v>
                </c:pt>
                <c:pt idx="3197">
                  <c:v>6363.1019999999999</c:v>
                </c:pt>
                <c:pt idx="3198">
                  <c:v>6363.1019999999999</c:v>
                </c:pt>
                <c:pt idx="3199">
                  <c:v>6363.1019999999999</c:v>
                </c:pt>
                <c:pt idx="3200">
                  <c:v>6363.1019999999999</c:v>
                </c:pt>
                <c:pt idx="3201">
                  <c:v>6363.1019999999999</c:v>
                </c:pt>
                <c:pt idx="3202">
                  <c:v>6363.1019999999999</c:v>
                </c:pt>
                <c:pt idx="3203">
                  <c:v>6363.1019999999999</c:v>
                </c:pt>
                <c:pt idx="3204">
                  <c:v>6363.1019999999999</c:v>
                </c:pt>
                <c:pt idx="3205">
                  <c:v>6363.1019999999999</c:v>
                </c:pt>
                <c:pt idx="3206">
                  <c:v>6363.1019999999999</c:v>
                </c:pt>
                <c:pt idx="3207">
                  <c:v>6363.1019999999999</c:v>
                </c:pt>
                <c:pt idx="3208">
                  <c:v>6363.1019999999999</c:v>
                </c:pt>
                <c:pt idx="3209">
                  <c:v>6363.1019999999999</c:v>
                </c:pt>
                <c:pt idx="3210">
                  <c:v>6363.1019999999999</c:v>
                </c:pt>
                <c:pt idx="3211">
                  <c:v>6363.1019999999999</c:v>
                </c:pt>
                <c:pt idx="3212">
                  <c:v>6363.1019999999999</c:v>
                </c:pt>
                <c:pt idx="3213">
                  <c:v>6363.1019999999999</c:v>
                </c:pt>
                <c:pt idx="3214">
                  <c:v>6363.1019999999999</c:v>
                </c:pt>
                <c:pt idx="3215">
                  <c:v>6363.1019999999999</c:v>
                </c:pt>
                <c:pt idx="3216">
                  <c:v>6363.1019999999999</c:v>
                </c:pt>
                <c:pt idx="3217">
                  <c:v>6363.1019999999999</c:v>
                </c:pt>
                <c:pt idx="3218">
                  <c:v>6363.1019999999999</c:v>
                </c:pt>
                <c:pt idx="3219">
                  <c:v>6363.1019999999999</c:v>
                </c:pt>
                <c:pt idx="3220">
                  <c:v>6363.1019999999999</c:v>
                </c:pt>
                <c:pt idx="3221">
                  <c:v>6363.1019999999999</c:v>
                </c:pt>
                <c:pt idx="3222">
                  <c:v>6363.1019999999999</c:v>
                </c:pt>
                <c:pt idx="3223">
                  <c:v>6363.1019999999999</c:v>
                </c:pt>
                <c:pt idx="3224">
                  <c:v>6470.7629999999999</c:v>
                </c:pt>
                <c:pt idx="3225">
                  <c:v>6470.7629999999999</c:v>
                </c:pt>
                <c:pt idx="3226">
                  <c:v>6470.7629999999999</c:v>
                </c:pt>
                <c:pt idx="3227">
                  <c:v>6470.7629999999999</c:v>
                </c:pt>
                <c:pt idx="3228">
                  <c:v>6470.7629999999999</c:v>
                </c:pt>
                <c:pt idx="3229">
                  <c:v>6470.7629999999999</c:v>
                </c:pt>
                <c:pt idx="3230">
                  <c:v>6470.7629999999999</c:v>
                </c:pt>
                <c:pt idx="3231">
                  <c:v>6470.7629999999999</c:v>
                </c:pt>
                <c:pt idx="3232">
                  <c:v>6470.7629999999999</c:v>
                </c:pt>
                <c:pt idx="3233">
                  <c:v>6470.7629999999999</c:v>
                </c:pt>
                <c:pt idx="3234">
                  <c:v>6470.7629999999999</c:v>
                </c:pt>
                <c:pt idx="3235">
                  <c:v>6470.7629999999999</c:v>
                </c:pt>
                <c:pt idx="3236">
                  <c:v>6470.7629999999999</c:v>
                </c:pt>
                <c:pt idx="3237">
                  <c:v>6470.7629999999999</c:v>
                </c:pt>
                <c:pt idx="3238">
                  <c:v>6470.7629999999999</c:v>
                </c:pt>
                <c:pt idx="3239">
                  <c:v>6470.7629999999999</c:v>
                </c:pt>
                <c:pt idx="3240">
                  <c:v>6470.7629999999999</c:v>
                </c:pt>
                <c:pt idx="3241">
                  <c:v>6470.7629999999999</c:v>
                </c:pt>
                <c:pt idx="3242">
                  <c:v>6470.7629999999999</c:v>
                </c:pt>
                <c:pt idx="3243">
                  <c:v>6470.7629999999999</c:v>
                </c:pt>
                <c:pt idx="3244">
                  <c:v>6470.7629999999999</c:v>
                </c:pt>
                <c:pt idx="3245">
                  <c:v>6470.7629999999999</c:v>
                </c:pt>
                <c:pt idx="3246">
                  <c:v>6470.7629999999999</c:v>
                </c:pt>
                <c:pt idx="3247">
                  <c:v>6470.7629999999999</c:v>
                </c:pt>
                <c:pt idx="3248">
                  <c:v>6470.7629999999999</c:v>
                </c:pt>
                <c:pt idx="3249">
                  <c:v>6470.7629999999999</c:v>
                </c:pt>
                <c:pt idx="3250">
                  <c:v>6470.7629999999999</c:v>
                </c:pt>
                <c:pt idx="3251">
                  <c:v>6470.7629999999999</c:v>
                </c:pt>
                <c:pt idx="3252">
                  <c:v>6470.7629999999999</c:v>
                </c:pt>
                <c:pt idx="3253">
                  <c:v>6470.7629999999999</c:v>
                </c:pt>
                <c:pt idx="3254">
                  <c:v>6470.7629999999999</c:v>
                </c:pt>
                <c:pt idx="3255">
                  <c:v>6470.7629999999999</c:v>
                </c:pt>
                <c:pt idx="3256">
                  <c:v>6470.7629999999999</c:v>
                </c:pt>
                <c:pt idx="3257">
                  <c:v>6470.7629999999999</c:v>
                </c:pt>
                <c:pt idx="3258">
                  <c:v>6470.7629999999999</c:v>
                </c:pt>
                <c:pt idx="3259">
                  <c:v>6470.7629999999999</c:v>
                </c:pt>
                <c:pt idx="3260">
                  <c:v>6470.7629999999999</c:v>
                </c:pt>
                <c:pt idx="3261">
                  <c:v>6470.7629999999999</c:v>
                </c:pt>
                <c:pt idx="3262">
                  <c:v>6470.7629999999999</c:v>
                </c:pt>
                <c:pt idx="3263">
                  <c:v>6470.7629999999999</c:v>
                </c:pt>
                <c:pt idx="3264">
                  <c:v>6470.7629999999999</c:v>
                </c:pt>
                <c:pt idx="3265">
                  <c:v>6470.7629999999999</c:v>
                </c:pt>
                <c:pt idx="3266">
                  <c:v>6470.7629999999999</c:v>
                </c:pt>
                <c:pt idx="3267">
                  <c:v>6470.7629999999999</c:v>
                </c:pt>
                <c:pt idx="3268">
                  <c:v>6470.7629999999999</c:v>
                </c:pt>
                <c:pt idx="3269">
                  <c:v>6470.7629999999999</c:v>
                </c:pt>
                <c:pt idx="3270">
                  <c:v>6470.7629999999999</c:v>
                </c:pt>
                <c:pt idx="3271">
                  <c:v>6470.7629999999999</c:v>
                </c:pt>
                <c:pt idx="3272">
                  <c:v>6470.7629999999999</c:v>
                </c:pt>
                <c:pt idx="3273">
                  <c:v>6470.7629999999999</c:v>
                </c:pt>
                <c:pt idx="3274">
                  <c:v>6470.7629999999999</c:v>
                </c:pt>
                <c:pt idx="3275">
                  <c:v>6470.7629999999999</c:v>
                </c:pt>
                <c:pt idx="3276">
                  <c:v>6470.7629999999999</c:v>
                </c:pt>
                <c:pt idx="3277">
                  <c:v>6470.7629999999999</c:v>
                </c:pt>
                <c:pt idx="3278">
                  <c:v>6470.7629999999999</c:v>
                </c:pt>
                <c:pt idx="3279">
                  <c:v>6470.7629999999999</c:v>
                </c:pt>
                <c:pt idx="3280">
                  <c:v>6470.7629999999999</c:v>
                </c:pt>
                <c:pt idx="3281">
                  <c:v>6470.7629999999999</c:v>
                </c:pt>
                <c:pt idx="3282">
                  <c:v>6470.7629999999999</c:v>
                </c:pt>
                <c:pt idx="3283">
                  <c:v>6470.7629999999999</c:v>
                </c:pt>
                <c:pt idx="3284">
                  <c:v>6470.7629999999999</c:v>
                </c:pt>
                <c:pt idx="3285">
                  <c:v>6470.7629999999999</c:v>
                </c:pt>
                <c:pt idx="3286">
                  <c:v>6470.7629999999999</c:v>
                </c:pt>
                <c:pt idx="3287">
                  <c:v>6566.6409999999996</c:v>
                </c:pt>
                <c:pt idx="3288">
                  <c:v>6566.6409999999996</c:v>
                </c:pt>
                <c:pt idx="3289">
                  <c:v>6566.6409999999996</c:v>
                </c:pt>
                <c:pt idx="3290">
                  <c:v>6566.6409999999996</c:v>
                </c:pt>
                <c:pt idx="3291">
                  <c:v>6566.6409999999996</c:v>
                </c:pt>
                <c:pt idx="3292">
                  <c:v>6566.6409999999996</c:v>
                </c:pt>
                <c:pt idx="3293">
                  <c:v>6566.6409999999996</c:v>
                </c:pt>
                <c:pt idx="3294">
                  <c:v>6566.6409999999996</c:v>
                </c:pt>
                <c:pt idx="3295">
                  <c:v>6566.6409999999996</c:v>
                </c:pt>
                <c:pt idx="3296">
                  <c:v>6566.6409999999996</c:v>
                </c:pt>
                <c:pt idx="3297">
                  <c:v>6566.6409999999996</c:v>
                </c:pt>
                <c:pt idx="3298">
                  <c:v>6566.6409999999996</c:v>
                </c:pt>
                <c:pt idx="3299">
                  <c:v>6566.6409999999996</c:v>
                </c:pt>
                <c:pt idx="3300">
                  <c:v>6566.6409999999996</c:v>
                </c:pt>
                <c:pt idx="3301">
                  <c:v>6566.6409999999996</c:v>
                </c:pt>
                <c:pt idx="3302">
                  <c:v>6566.6409999999996</c:v>
                </c:pt>
                <c:pt idx="3303">
                  <c:v>6566.6409999999996</c:v>
                </c:pt>
                <c:pt idx="3304">
                  <c:v>6566.6409999999996</c:v>
                </c:pt>
                <c:pt idx="3305">
                  <c:v>6566.6409999999996</c:v>
                </c:pt>
                <c:pt idx="3306">
                  <c:v>6566.6409999999996</c:v>
                </c:pt>
                <c:pt idx="3307">
                  <c:v>6566.6409999999996</c:v>
                </c:pt>
                <c:pt idx="3308">
                  <c:v>6566.6409999999996</c:v>
                </c:pt>
                <c:pt idx="3309">
                  <c:v>6566.6409999999996</c:v>
                </c:pt>
                <c:pt idx="3310">
                  <c:v>6566.6409999999996</c:v>
                </c:pt>
                <c:pt idx="3311">
                  <c:v>6566.6409999999996</c:v>
                </c:pt>
                <c:pt idx="3312">
                  <c:v>6566.6409999999996</c:v>
                </c:pt>
                <c:pt idx="3313">
                  <c:v>6566.6409999999996</c:v>
                </c:pt>
                <c:pt idx="3314">
                  <c:v>6566.6409999999996</c:v>
                </c:pt>
                <c:pt idx="3315">
                  <c:v>6566.6409999999996</c:v>
                </c:pt>
                <c:pt idx="3316">
                  <c:v>6566.6409999999996</c:v>
                </c:pt>
                <c:pt idx="3317">
                  <c:v>6566.6409999999996</c:v>
                </c:pt>
                <c:pt idx="3318">
                  <c:v>6566.6409999999996</c:v>
                </c:pt>
                <c:pt idx="3319">
                  <c:v>6566.6409999999996</c:v>
                </c:pt>
                <c:pt idx="3320">
                  <c:v>6566.6409999999996</c:v>
                </c:pt>
                <c:pt idx="3321">
                  <c:v>6566.6409999999996</c:v>
                </c:pt>
                <c:pt idx="3322">
                  <c:v>6566.6409999999996</c:v>
                </c:pt>
                <c:pt idx="3323">
                  <c:v>6566.6409999999996</c:v>
                </c:pt>
                <c:pt idx="3324">
                  <c:v>6566.6409999999996</c:v>
                </c:pt>
                <c:pt idx="3325">
                  <c:v>6566.6409999999996</c:v>
                </c:pt>
                <c:pt idx="3326">
                  <c:v>6566.6409999999996</c:v>
                </c:pt>
                <c:pt idx="3327">
                  <c:v>6566.6409999999996</c:v>
                </c:pt>
                <c:pt idx="3328">
                  <c:v>6566.6409999999996</c:v>
                </c:pt>
                <c:pt idx="3329">
                  <c:v>6566.6409999999996</c:v>
                </c:pt>
                <c:pt idx="3330">
                  <c:v>6566.6409999999996</c:v>
                </c:pt>
                <c:pt idx="3331">
                  <c:v>6566.6409999999996</c:v>
                </c:pt>
                <c:pt idx="3332">
                  <c:v>6566.6409999999996</c:v>
                </c:pt>
                <c:pt idx="3333">
                  <c:v>6566.6409999999996</c:v>
                </c:pt>
                <c:pt idx="3334">
                  <c:v>6566.6409999999996</c:v>
                </c:pt>
                <c:pt idx="3335">
                  <c:v>6566.6409999999996</c:v>
                </c:pt>
                <c:pt idx="3336">
                  <c:v>6566.6409999999996</c:v>
                </c:pt>
                <c:pt idx="3337">
                  <c:v>6566.6409999999996</c:v>
                </c:pt>
                <c:pt idx="3338">
                  <c:v>6566.6409999999996</c:v>
                </c:pt>
                <c:pt idx="3339">
                  <c:v>6566.6409999999996</c:v>
                </c:pt>
                <c:pt idx="3340">
                  <c:v>6566.6409999999996</c:v>
                </c:pt>
                <c:pt idx="3341">
                  <c:v>6566.6409999999996</c:v>
                </c:pt>
                <c:pt idx="3342">
                  <c:v>6566.6409999999996</c:v>
                </c:pt>
                <c:pt idx="3343">
                  <c:v>6566.6409999999996</c:v>
                </c:pt>
                <c:pt idx="3344">
                  <c:v>6566.6409999999996</c:v>
                </c:pt>
                <c:pt idx="3345">
                  <c:v>6566.6409999999996</c:v>
                </c:pt>
                <c:pt idx="3346">
                  <c:v>6566.6409999999996</c:v>
                </c:pt>
                <c:pt idx="3347">
                  <c:v>6566.6409999999996</c:v>
                </c:pt>
                <c:pt idx="3348">
                  <c:v>6566.6409999999996</c:v>
                </c:pt>
                <c:pt idx="3349">
                  <c:v>6566.6409999999996</c:v>
                </c:pt>
                <c:pt idx="3350">
                  <c:v>6566.6409999999996</c:v>
                </c:pt>
                <c:pt idx="3351">
                  <c:v>6680.8029999999999</c:v>
                </c:pt>
                <c:pt idx="3352">
                  <c:v>6680.8029999999999</c:v>
                </c:pt>
                <c:pt idx="3353">
                  <c:v>6680.8029999999999</c:v>
                </c:pt>
                <c:pt idx="3354">
                  <c:v>6680.8029999999999</c:v>
                </c:pt>
                <c:pt idx="3355">
                  <c:v>6680.8029999999999</c:v>
                </c:pt>
                <c:pt idx="3356">
                  <c:v>6680.8029999999999</c:v>
                </c:pt>
                <c:pt idx="3357">
                  <c:v>6680.8029999999999</c:v>
                </c:pt>
                <c:pt idx="3358">
                  <c:v>6680.8029999999999</c:v>
                </c:pt>
                <c:pt idx="3359">
                  <c:v>6680.8029999999999</c:v>
                </c:pt>
                <c:pt idx="3360">
                  <c:v>6680.8029999999999</c:v>
                </c:pt>
                <c:pt idx="3361">
                  <c:v>6680.8029999999999</c:v>
                </c:pt>
                <c:pt idx="3362">
                  <c:v>6680.8029999999999</c:v>
                </c:pt>
                <c:pt idx="3363">
                  <c:v>6680.8029999999999</c:v>
                </c:pt>
                <c:pt idx="3364">
                  <c:v>6680.8029999999999</c:v>
                </c:pt>
                <c:pt idx="3365">
                  <c:v>6680.8029999999999</c:v>
                </c:pt>
                <c:pt idx="3366">
                  <c:v>6680.8029999999999</c:v>
                </c:pt>
                <c:pt idx="3367">
                  <c:v>6680.8029999999999</c:v>
                </c:pt>
                <c:pt idx="3368">
                  <c:v>6680.8029999999999</c:v>
                </c:pt>
                <c:pt idx="3369">
                  <c:v>6680.8029999999999</c:v>
                </c:pt>
                <c:pt idx="3370">
                  <c:v>6680.8029999999999</c:v>
                </c:pt>
                <c:pt idx="3371">
                  <c:v>6680.8029999999999</c:v>
                </c:pt>
                <c:pt idx="3372">
                  <c:v>6680.8029999999999</c:v>
                </c:pt>
                <c:pt idx="3373">
                  <c:v>6680.8029999999999</c:v>
                </c:pt>
                <c:pt idx="3374">
                  <c:v>6680.8029999999999</c:v>
                </c:pt>
                <c:pt idx="3375">
                  <c:v>6680.8029999999999</c:v>
                </c:pt>
                <c:pt idx="3376">
                  <c:v>6680.8029999999999</c:v>
                </c:pt>
                <c:pt idx="3377">
                  <c:v>6680.8029999999999</c:v>
                </c:pt>
                <c:pt idx="3378">
                  <c:v>6680.8029999999999</c:v>
                </c:pt>
                <c:pt idx="3379">
                  <c:v>6680.8029999999999</c:v>
                </c:pt>
                <c:pt idx="3380">
                  <c:v>6680.8029999999999</c:v>
                </c:pt>
                <c:pt idx="3381">
                  <c:v>6680.8029999999999</c:v>
                </c:pt>
                <c:pt idx="3382">
                  <c:v>6680.8029999999999</c:v>
                </c:pt>
                <c:pt idx="3383">
                  <c:v>6680.8029999999999</c:v>
                </c:pt>
                <c:pt idx="3384">
                  <c:v>6680.8029999999999</c:v>
                </c:pt>
                <c:pt idx="3385">
                  <c:v>6680.8029999999999</c:v>
                </c:pt>
                <c:pt idx="3386">
                  <c:v>6680.8029999999999</c:v>
                </c:pt>
                <c:pt idx="3387">
                  <c:v>6680.8029999999999</c:v>
                </c:pt>
                <c:pt idx="3388">
                  <c:v>6680.8029999999999</c:v>
                </c:pt>
                <c:pt idx="3389">
                  <c:v>6680.8029999999999</c:v>
                </c:pt>
                <c:pt idx="3390">
                  <c:v>6680.8029999999999</c:v>
                </c:pt>
                <c:pt idx="3391">
                  <c:v>6680.8029999999999</c:v>
                </c:pt>
                <c:pt idx="3392">
                  <c:v>6680.8029999999999</c:v>
                </c:pt>
                <c:pt idx="3393">
                  <c:v>6680.8029999999999</c:v>
                </c:pt>
                <c:pt idx="3394">
                  <c:v>6680.8029999999999</c:v>
                </c:pt>
                <c:pt idx="3395">
                  <c:v>6680.8029999999999</c:v>
                </c:pt>
                <c:pt idx="3396">
                  <c:v>6680.8029999999999</c:v>
                </c:pt>
                <c:pt idx="3397">
                  <c:v>6680.8029999999999</c:v>
                </c:pt>
                <c:pt idx="3398">
                  <c:v>6680.8029999999999</c:v>
                </c:pt>
                <c:pt idx="3399">
                  <c:v>6680.8029999999999</c:v>
                </c:pt>
                <c:pt idx="3400">
                  <c:v>6680.8029999999999</c:v>
                </c:pt>
                <c:pt idx="3401">
                  <c:v>6680.8029999999999</c:v>
                </c:pt>
                <c:pt idx="3402">
                  <c:v>6680.8029999999999</c:v>
                </c:pt>
                <c:pt idx="3403">
                  <c:v>6680.8029999999999</c:v>
                </c:pt>
                <c:pt idx="3404">
                  <c:v>6680.8029999999999</c:v>
                </c:pt>
                <c:pt idx="3405">
                  <c:v>6680.8029999999999</c:v>
                </c:pt>
                <c:pt idx="3406">
                  <c:v>6680.8029999999999</c:v>
                </c:pt>
                <c:pt idx="3407">
                  <c:v>6680.8029999999999</c:v>
                </c:pt>
                <c:pt idx="3408">
                  <c:v>6680.8029999999999</c:v>
                </c:pt>
                <c:pt idx="3409">
                  <c:v>6680.8029999999999</c:v>
                </c:pt>
                <c:pt idx="3410">
                  <c:v>6680.8029999999999</c:v>
                </c:pt>
                <c:pt idx="3411">
                  <c:v>6680.8029999999999</c:v>
                </c:pt>
                <c:pt idx="3412">
                  <c:v>6680.8029999999999</c:v>
                </c:pt>
                <c:pt idx="3413">
                  <c:v>6680.8029999999999</c:v>
                </c:pt>
                <c:pt idx="3414">
                  <c:v>6680.8029999999999</c:v>
                </c:pt>
                <c:pt idx="3415">
                  <c:v>6729.4589999999998</c:v>
                </c:pt>
                <c:pt idx="3416">
                  <c:v>6729.4589999999998</c:v>
                </c:pt>
                <c:pt idx="3417">
                  <c:v>6729.4589999999998</c:v>
                </c:pt>
                <c:pt idx="3418">
                  <c:v>6729.4589999999998</c:v>
                </c:pt>
                <c:pt idx="3419">
                  <c:v>6729.4589999999998</c:v>
                </c:pt>
                <c:pt idx="3420">
                  <c:v>6729.4589999999998</c:v>
                </c:pt>
                <c:pt idx="3421">
                  <c:v>6729.4589999999998</c:v>
                </c:pt>
                <c:pt idx="3422">
                  <c:v>6729.4589999999998</c:v>
                </c:pt>
                <c:pt idx="3423">
                  <c:v>6729.4589999999998</c:v>
                </c:pt>
                <c:pt idx="3424">
                  <c:v>6729.4589999999998</c:v>
                </c:pt>
                <c:pt idx="3425">
                  <c:v>6729.4589999999998</c:v>
                </c:pt>
                <c:pt idx="3426">
                  <c:v>6729.4589999999998</c:v>
                </c:pt>
                <c:pt idx="3427">
                  <c:v>6729.4589999999998</c:v>
                </c:pt>
                <c:pt idx="3428">
                  <c:v>6729.4589999999998</c:v>
                </c:pt>
                <c:pt idx="3429">
                  <c:v>6729.4589999999998</c:v>
                </c:pt>
                <c:pt idx="3430">
                  <c:v>6729.4589999999998</c:v>
                </c:pt>
                <c:pt idx="3431">
                  <c:v>6729.4589999999998</c:v>
                </c:pt>
                <c:pt idx="3432">
                  <c:v>6729.4589999999998</c:v>
                </c:pt>
                <c:pt idx="3433">
                  <c:v>6729.4589999999998</c:v>
                </c:pt>
                <c:pt idx="3434">
                  <c:v>6729.4589999999998</c:v>
                </c:pt>
                <c:pt idx="3435">
                  <c:v>6729.4589999999998</c:v>
                </c:pt>
                <c:pt idx="3436">
                  <c:v>6729.4589999999998</c:v>
                </c:pt>
                <c:pt idx="3437">
                  <c:v>6729.4589999999998</c:v>
                </c:pt>
                <c:pt idx="3438">
                  <c:v>6729.4589999999998</c:v>
                </c:pt>
                <c:pt idx="3439">
                  <c:v>6729.4589999999998</c:v>
                </c:pt>
                <c:pt idx="3440">
                  <c:v>6729.4589999999998</c:v>
                </c:pt>
                <c:pt idx="3441">
                  <c:v>6729.4589999999998</c:v>
                </c:pt>
                <c:pt idx="3442">
                  <c:v>6729.4589999999998</c:v>
                </c:pt>
                <c:pt idx="3443">
                  <c:v>6729.4589999999998</c:v>
                </c:pt>
                <c:pt idx="3444">
                  <c:v>6729.4589999999998</c:v>
                </c:pt>
                <c:pt idx="3445">
                  <c:v>6729.4589999999998</c:v>
                </c:pt>
                <c:pt idx="3446">
                  <c:v>6729.4589999999998</c:v>
                </c:pt>
                <c:pt idx="3447">
                  <c:v>6729.4589999999998</c:v>
                </c:pt>
                <c:pt idx="3448">
                  <c:v>6729.4589999999998</c:v>
                </c:pt>
                <c:pt idx="3449">
                  <c:v>6729.4589999999998</c:v>
                </c:pt>
                <c:pt idx="3450">
                  <c:v>6729.4589999999998</c:v>
                </c:pt>
                <c:pt idx="3451">
                  <c:v>6729.4589999999998</c:v>
                </c:pt>
                <c:pt idx="3452">
                  <c:v>6729.4589999999998</c:v>
                </c:pt>
                <c:pt idx="3453">
                  <c:v>6729.4589999999998</c:v>
                </c:pt>
                <c:pt idx="3454">
                  <c:v>6729.4589999999998</c:v>
                </c:pt>
                <c:pt idx="3455">
                  <c:v>6729.4589999999998</c:v>
                </c:pt>
                <c:pt idx="3456">
                  <c:v>6729.4589999999998</c:v>
                </c:pt>
                <c:pt idx="3457">
                  <c:v>6729.4589999999998</c:v>
                </c:pt>
                <c:pt idx="3458">
                  <c:v>6729.4589999999998</c:v>
                </c:pt>
                <c:pt idx="3459">
                  <c:v>6729.4589999999998</c:v>
                </c:pt>
                <c:pt idx="3460">
                  <c:v>6729.4589999999998</c:v>
                </c:pt>
                <c:pt idx="3461">
                  <c:v>6729.4589999999998</c:v>
                </c:pt>
                <c:pt idx="3462">
                  <c:v>6729.4589999999998</c:v>
                </c:pt>
                <c:pt idx="3463">
                  <c:v>6729.4589999999998</c:v>
                </c:pt>
                <c:pt idx="3464">
                  <c:v>6729.4589999999998</c:v>
                </c:pt>
                <c:pt idx="3465">
                  <c:v>6729.4589999999998</c:v>
                </c:pt>
                <c:pt idx="3466">
                  <c:v>6729.4589999999998</c:v>
                </c:pt>
                <c:pt idx="3467">
                  <c:v>6729.4589999999998</c:v>
                </c:pt>
                <c:pt idx="3468">
                  <c:v>6729.4589999999998</c:v>
                </c:pt>
                <c:pt idx="3469">
                  <c:v>6729.4589999999998</c:v>
                </c:pt>
                <c:pt idx="3470">
                  <c:v>6729.4589999999998</c:v>
                </c:pt>
                <c:pt idx="3471">
                  <c:v>6729.4589999999998</c:v>
                </c:pt>
                <c:pt idx="3472">
                  <c:v>6729.4589999999998</c:v>
                </c:pt>
                <c:pt idx="3473">
                  <c:v>6729.4589999999998</c:v>
                </c:pt>
                <c:pt idx="3474">
                  <c:v>6729.4589999999998</c:v>
                </c:pt>
                <c:pt idx="3475">
                  <c:v>6729.4589999999998</c:v>
                </c:pt>
                <c:pt idx="3476">
                  <c:v>6729.4589999999998</c:v>
                </c:pt>
                <c:pt idx="3477">
                  <c:v>6808.9390000000003</c:v>
                </c:pt>
                <c:pt idx="3478">
                  <c:v>6808.9390000000003</c:v>
                </c:pt>
                <c:pt idx="3479">
                  <c:v>6808.9390000000003</c:v>
                </c:pt>
                <c:pt idx="3480">
                  <c:v>6808.9390000000003</c:v>
                </c:pt>
                <c:pt idx="3481">
                  <c:v>6808.9390000000003</c:v>
                </c:pt>
                <c:pt idx="3482">
                  <c:v>6808.9390000000003</c:v>
                </c:pt>
                <c:pt idx="3483">
                  <c:v>6808.9390000000003</c:v>
                </c:pt>
                <c:pt idx="3484">
                  <c:v>6808.9390000000003</c:v>
                </c:pt>
                <c:pt idx="3485">
                  <c:v>6808.9390000000003</c:v>
                </c:pt>
                <c:pt idx="3486">
                  <c:v>6808.9390000000003</c:v>
                </c:pt>
                <c:pt idx="3487">
                  <c:v>6808.9390000000003</c:v>
                </c:pt>
                <c:pt idx="3488">
                  <c:v>6808.9390000000003</c:v>
                </c:pt>
                <c:pt idx="3489">
                  <c:v>6808.9390000000003</c:v>
                </c:pt>
                <c:pt idx="3490">
                  <c:v>6808.9390000000003</c:v>
                </c:pt>
                <c:pt idx="3491">
                  <c:v>6808.9390000000003</c:v>
                </c:pt>
                <c:pt idx="3492">
                  <c:v>6808.9390000000003</c:v>
                </c:pt>
                <c:pt idx="3493">
                  <c:v>6808.9390000000003</c:v>
                </c:pt>
                <c:pt idx="3494">
                  <c:v>6808.9390000000003</c:v>
                </c:pt>
                <c:pt idx="3495">
                  <c:v>6808.9390000000003</c:v>
                </c:pt>
                <c:pt idx="3496">
                  <c:v>6808.9390000000003</c:v>
                </c:pt>
                <c:pt idx="3497">
                  <c:v>6808.9390000000003</c:v>
                </c:pt>
                <c:pt idx="3498">
                  <c:v>6808.9390000000003</c:v>
                </c:pt>
                <c:pt idx="3499">
                  <c:v>6808.9390000000003</c:v>
                </c:pt>
                <c:pt idx="3500">
                  <c:v>6808.9390000000003</c:v>
                </c:pt>
                <c:pt idx="3501">
                  <c:v>6808.9390000000003</c:v>
                </c:pt>
                <c:pt idx="3502">
                  <c:v>6808.9390000000003</c:v>
                </c:pt>
                <c:pt idx="3503">
                  <c:v>6808.9390000000003</c:v>
                </c:pt>
                <c:pt idx="3504">
                  <c:v>6808.9390000000003</c:v>
                </c:pt>
                <c:pt idx="3505">
                  <c:v>6808.9390000000003</c:v>
                </c:pt>
                <c:pt idx="3506">
                  <c:v>6808.9390000000003</c:v>
                </c:pt>
                <c:pt idx="3507">
                  <c:v>6808.9390000000003</c:v>
                </c:pt>
                <c:pt idx="3508">
                  <c:v>6808.9390000000003</c:v>
                </c:pt>
                <c:pt idx="3509">
                  <c:v>6808.9390000000003</c:v>
                </c:pt>
                <c:pt idx="3510">
                  <c:v>6808.9390000000003</c:v>
                </c:pt>
                <c:pt idx="3511">
                  <c:v>6808.9390000000003</c:v>
                </c:pt>
                <c:pt idx="3512">
                  <c:v>6808.9390000000003</c:v>
                </c:pt>
                <c:pt idx="3513">
                  <c:v>6808.9390000000003</c:v>
                </c:pt>
                <c:pt idx="3514">
                  <c:v>6808.9390000000003</c:v>
                </c:pt>
                <c:pt idx="3515">
                  <c:v>6808.9390000000003</c:v>
                </c:pt>
                <c:pt idx="3516">
                  <c:v>6808.9390000000003</c:v>
                </c:pt>
                <c:pt idx="3517">
                  <c:v>6808.9390000000003</c:v>
                </c:pt>
                <c:pt idx="3518">
                  <c:v>6808.9390000000003</c:v>
                </c:pt>
                <c:pt idx="3519">
                  <c:v>6808.9390000000003</c:v>
                </c:pt>
                <c:pt idx="3520">
                  <c:v>6808.9390000000003</c:v>
                </c:pt>
                <c:pt idx="3521">
                  <c:v>6808.9390000000003</c:v>
                </c:pt>
                <c:pt idx="3522">
                  <c:v>6808.9390000000003</c:v>
                </c:pt>
                <c:pt idx="3523">
                  <c:v>6808.9390000000003</c:v>
                </c:pt>
                <c:pt idx="3524">
                  <c:v>6808.9390000000003</c:v>
                </c:pt>
                <c:pt idx="3525">
                  <c:v>6808.9390000000003</c:v>
                </c:pt>
                <c:pt idx="3526">
                  <c:v>6808.9390000000003</c:v>
                </c:pt>
                <c:pt idx="3527">
                  <c:v>6808.9390000000003</c:v>
                </c:pt>
                <c:pt idx="3528">
                  <c:v>6808.9390000000003</c:v>
                </c:pt>
                <c:pt idx="3529">
                  <c:v>6808.9390000000003</c:v>
                </c:pt>
                <c:pt idx="3530">
                  <c:v>6808.9390000000003</c:v>
                </c:pt>
                <c:pt idx="3531">
                  <c:v>6808.9390000000003</c:v>
                </c:pt>
                <c:pt idx="3532">
                  <c:v>6808.9390000000003</c:v>
                </c:pt>
                <c:pt idx="3533">
                  <c:v>6808.9390000000003</c:v>
                </c:pt>
                <c:pt idx="3534">
                  <c:v>6808.9390000000003</c:v>
                </c:pt>
                <c:pt idx="3535">
                  <c:v>6808.9390000000003</c:v>
                </c:pt>
                <c:pt idx="3536">
                  <c:v>6808.9390000000003</c:v>
                </c:pt>
                <c:pt idx="3537">
                  <c:v>6808.9390000000003</c:v>
                </c:pt>
                <c:pt idx="3538">
                  <c:v>6808.9390000000003</c:v>
                </c:pt>
                <c:pt idx="3539">
                  <c:v>6808.9390000000003</c:v>
                </c:pt>
                <c:pt idx="3540">
                  <c:v>6882.098</c:v>
                </c:pt>
                <c:pt idx="3541">
                  <c:v>6882.098</c:v>
                </c:pt>
                <c:pt idx="3542">
                  <c:v>6882.098</c:v>
                </c:pt>
                <c:pt idx="3543">
                  <c:v>6882.098</c:v>
                </c:pt>
                <c:pt idx="3544">
                  <c:v>6882.098</c:v>
                </c:pt>
                <c:pt idx="3545">
                  <c:v>6882.098</c:v>
                </c:pt>
                <c:pt idx="3546">
                  <c:v>6882.098</c:v>
                </c:pt>
                <c:pt idx="3547">
                  <c:v>6882.098</c:v>
                </c:pt>
                <c:pt idx="3548">
                  <c:v>6882.098</c:v>
                </c:pt>
                <c:pt idx="3549">
                  <c:v>6882.098</c:v>
                </c:pt>
                <c:pt idx="3550">
                  <c:v>6882.098</c:v>
                </c:pt>
                <c:pt idx="3551">
                  <c:v>6882.098</c:v>
                </c:pt>
                <c:pt idx="3552">
                  <c:v>6882.098</c:v>
                </c:pt>
                <c:pt idx="3553">
                  <c:v>6882.098</c:v>
                </c:pt>
                <c:pt idx="3554">
                  <c:v>6882.098</c:v>
                </c:pt>
                <c:pt idx="3555">
                  <c:v>6882.098</c:v>
                </c:pt>
                <c:pt idx="3556">
                  <c:v>6882.098</c:v>
                </c:pt>
                <c:pt idx="3557">
                  <c:v>6882.098</c:v>
                </c:pt>
                <c:pt idx="3558">
                  <c:v>6882.098</c:v>
                </c:pt>
                <c:pt idx="3559">
                  <c:v>6882.098</c:v>
                </c:pt>
                <c:pt idx="3560">
                  <c:v>6882.098</c:v>
                </c:pt>
                <c:pt idx="3561">
                  <c:v>6882.098</c:v>
                </c:pt>
                <c:pt idx="3562">
                  <c:v>6882.098</c:v>
                </c:pt>
                <c:pt idx="3563">
                  <c:v>6882.098</c:v>
                </c:pt>
                <c:pt idx="3564">
                  <c:v>6882.098</c:v>
                </c:pt>
                <c:pt idx="3565">
                  <c:v>6882.098</c:v>
                </c:pt>
                <c:pt idx="3566">
                  <c:v>6882.098</c:v>
                </c:pt>
                <c:pt idx="3567">
                  <c:v>6882.098</c:v>
                </c:pt>
                <c:pt idx="3568">
                  <c:v>6882.098</c:v>
                </c:pt>
                <c:pt idx="3569">
                  <c:v>6882.098</c:v>
                </c:pt>
                <c:pt idx="3570">
                  <c:v>6882.098</c:v>
                </c:pt>
                <c:pt idx="3571">
                  <c:v>6882.098</c:v>
                </c:pt>
                <c:pt idx="3572">
                  <c:v>6882.098</c:v>
                </c:pt>
                <c:pt idx="3573">
                  <c:v>6882.098</c:v>
                </c:pt>
                <c:pt idx="3574">
                  <c:v>6882.098</c:v>
                </c:pt>
                <c:pt idx="3575">
                  <c:v>6882.098</c:v>
                </c:pt>
                <c:pt idx="3576">
                  <c:v>6882.098</c:v>
                </c:pt>
                <c:pt idx="3577">
                  <c:v>6882.098</c:v>
                </c:pt>
                <c:pt idx="3578">
                  <c:v>6882.098</c:v>
                </c:pt>
                <c:pt idx="3579">
                  <c:v>6882.098</c:v>
                </c:pt>
                <c:pt idx="3580">
                  <c:v>6882.098</c:v>
                </c:pt>
                <c:pt idx="3581">
                  <c:v>6882.098</c:v>
                </c:pt>
                <c:pt idx="3582">
                  <c:v>6882.098</c:v>
                </c:pt>
                <c:pt idx="3583">
                  <c:v>6882.098</c:v>
                </c:pt>
                <c:pt idx="3584">
                  <c:v>6882.098</c:v>
                </c:pt>
                <c:pt idx="3585">
                  <c:v>6882.098</c:v>
                </c:pt>
                <c:pt idx="3586">
                  <c:v>6882.098</c:v>
                </c:pt>
                <c:pt idx="3587">
                  <c:v>6882.098</c:v>
                </c:pt>
                <c:pt idx="3588">
                  <c:v>6882.098</c:v>
                </c:pt>
                <c:pt idx="3589">
                  <c:v>6882.098</c:v>
                </c:pt>
                <c:pt idx="3590">
                  <c:v>6882.098</c:v>
                </c:pt>
                <c:pt idx="3591">
                  <c:v>6882.098</c:v>
                </c:pt>
                <c:pt idx="3592">
                  <c:v>6882.098</c:v>
                </c:pt>
                <c:pt idx="3593">
                  <c:v>6882.098</c:v>
                </c:pt>
                <c:pt idx="3594">
                  <c:v>6882.098</c:v>
                </c:pt>
                <c:pt idx="3595">
                  <c:v>6882.098</c:v>
                </c:pt>
                <c:pt idx="3596">
                  <c:v>6882.098</c:v>
                </c:pt>
                <c:pt idx="3597">
                  <c:v>6882.098</c:v>
                </c:pt>
                <c:pt idx="3598">
                  <c:v>6882.098</c:v>
                </c:pt>
                <c:pt idx="3599">
                  <c:v>6882.098</c:v>
                </c:pt>
                <c:pt idx="3600">
                  <c:v>6882.098</c:v>
                </c:pt>
                <c:pt idx="3601">
                  <c:v>6882.098</c:v>
                </c:pt>
                <c:pt idx="3602">
                  <c:v>6882.098</c:v>
                </c:pt>
                <c:pt idx="3603">
                  <c:v>6882.098</c:v>
                </c:pt>
                <c:pt idx="3604">
                  <c:v>7013.7380000000003</c:v>
                </c:pt>
                <c:pt idx="3605">
                  <c:v>7013.7380000000003</c:v>
                </c:pt>
                <c:pt idx="3606">
                  <c:v>7013.7380000000003</c:v>
                </c:pt>
                <c:pt idx="3607">
                  <c:v>7013.7380000000003</c:v>
                </c:pt>
                <c:pt idx="3608">
                  <c:v>7013.7380000000003</c:v>
                </c:pt>
                <c:pt idx="3609">
                  <c:v>7013.7380000000003</c:v>
                </c:pt>
                <c:pt idx="3610">
                  <c:v>7013.7380000000003</c:v>
                </c:pt>
                <c:pt idx="3611">
                  <c:v>7013.7380000000003</c:v>
                </c:pt>
                <c:pt idx="3612">
                  <c:v>7013.7380000000003</c:v>
                </c:pt>
                <c:pt idx="3613">
                  <c:v>7013.7380000000003</c:v>
                </c:pt>
                <c:pt idx="3614">
                  <c:v>7013.7380000000003</c:v>
                </c:pt>
                <c:pt idx="3615">
                  <c:v>7013.7380000000003</c:v>
                </c:pt>
                <c:pt idx="3616">
                  <c:v>7013.7380000000003</c:v>
                </c:pt>
                <c:pt idx="3617">
                  <c:v>7013.7380000000003</c:v>
                </c:pt>
                <c:pt idx="3618">
                  <c:v>7013.7380000000003</c:v>
                </c:pt>
                <c:pt idx="3619">
                  <c:v>7013.7380000000003</c:v>
                </c:pt>
                <c:pt idx="3620">
                  <c:v>7013.7380000000003</c:v>
                </c:pt>
                <c:pt idx="3621">
                  <c:v>7013.7380000000003</c:v>
                </c:pt>
                <c:pt idx="3622">
                  <c:v>7013.7380000000003</c:v>
                </c:pt>
                <c:pt idx="3623">
                  <c:v>7013.7380000000003</c:v>
                </c:pt>
                <c:pt idx="3624">
                  <c:v>7013.7380000000003</c:v>
                </c:pt>
                <c:pt idx="3625">
                  <c:v>7013.7380000000003</c:v>
                </c:pt>
                <c:pt idx="3626">
                  <c:v>7013.7380000000003</c:v>
                </c:pt>
                <c:pt idx="3627">
                  <c:v>7013.7380000000003</c:v>
                </c:pt>
                <c:pt idx="3628">
                  <c:v>7013.7380000000003</c:v>
                </c:pt>
                <c:pt idx="3629">
                  <c:v>7013.7380000000003</c:v>
                </c:pt>
                <c:pt idx="3630">
                  <c:v>7013.7380000000003</c:v>
                </c:pt>
                <c:pt idx="3631">
                  <c:v>7013.7380000000003</c:v>
                </c:pt>
                <c:pt idx="3632">
                  <c:v>7013.7380000000003</c:v>
                </c:pt>
                <c:pt idx="3633">
                  <c:v>7013.7380000000003</c:v>
                </c:pt>
                <c:pt idx="3634">
                  <c:v>7013.7380000000003</c:v>
                </c:pt>
                <c:pt idx="3635">
                  <c:v>7013.7380000000003</c:v>
                </c:pt>
                <c:pt idx="3636">
                  <c:v>7013.7380000000003</c:v>
                </c:pt>
                <c:pt idx="3637">
                  <c:v>7013.7380000000003</c:v>
                </c:pt>
                <c:pt idx="3638">
                  <c:v>7013.7380000000003</c:v>
                </c:pt>
                <c:pt idx="3639">
                  <c:v>7013.7380000000003</c:v>
                </c:pt>
                <c:pt idx="3640">
                  <c:v>7013.7380000000003</c:v>
                </c:pt>
                <c:pt idx="3641">
                  <c:v>7013.7380000000003</c:v>
                </c:pt>
                <c:pt idx="3642">
                  <c:v>7013.7380000000003</c:v>
                </c:pt>
                <c:pt idx="3643">
                  <c:v>7013.7380000000003</c:v>
                </c:pt>
                <c:pt idx="3644">
                  <c:v>7013.7380000000003</c:v>
                </c:pt>
                <c:pt idx="3645">
                  <c:v>7013.7380000000003</c:v>
                </c:pt>
                <c:pt idx="3646">
                  <c:v>7013.7380000000003</c:v>
                </c:pt>
                <c:pt idx="3647">
                  <c:v>7013.7380000000003</c:v>
                </c:pt>
                <c:pt idx="3648">
                  <c:v>7013.7380000000003</c:v>
                </c:pt>
                <c:pt idx="3649">
                  <c:v>7013.7380000000003</c:v>
                </c:pt>
                <c:pt idx="3650">
                  <c:v>7013.7380000000003</c:v>
                </c:pt>
                <c:pt idx="3651">
                  <c:v>7013.7380000000003</c:v>
                </c:pt>
                <c:pt idx="3652">
                  <c:v>7013.7380000000003</c:v>
                </c:pt>
                <c:pt idx="3653">
                  <c:v>7013.7380000000003</c:v>
                </c:pt>
                <c:pt idx="3654">
                  <c:v>7013.7380000000003</c:v>
                </c:pt>
                <c:pt idx="3655">
                  <c:v>7013.7380000000003</c:v>
                </c:pt>
                <c:pt idx="3656">
                  <c:v>7013.7380000000003</c:v>
                </c:pt>
                <c:pt idx="3657">
                  <c:v>7013.7380000000003</c:v>
                </c:pt>
                <c:pt idx="3658">
                  <c:v>7013.7380000000003</c:v>
                </c:pt>
                <c:pt idx="3659">
                  <c:v>7013.7380000000003</c:v>
                </c:pt>
                <c:pt idx="3660">
                  <c:v>7013.7380000000003</c:v>
                </c:pt>
                <c:pt idx="3661">
                  <c:v>7013.7380000000003</c:v>
                </c:pt>
                <c:pt idx="3662">
                  <c:v>7013.7380000000003</c:v>
                </c:pt>
                <c:pt idx="3663">
                  <c:v>7013.7380000000003</c:v>
                </c:pt>
                <c:pt idx="3664">
                  <c:v>7013.7380000000003</c:v>
                </c:pt>
                <c:pt idx="3665">
                  <c:v>7013.7380000000003</c:v>
                </c:pt>
                <c:pt idx="3666">
                  <c:v>7013.7380000000003</c:v>
                </c:pt>
                <c:pt idx="3667">
                  <c:v>7013.7380000000003</c:v>
                </c:pt>
                <c:pt idx="3668">
                  <c:v>7115.652</c:v>
                </c:pt>
                <c:pt idx="3669">
                  <c:v>7115.652</c:v>
                </c:pt>
                <c:pt idx="3670">
                  <c:v>7115.652</c:v>
                </c:pt>
                <c:pt idx="3671">
                  <c:v>7115.652</c:v>
                </c:pt>
                <c:pt idx="3672">
                  <c:v>7115.652</c:v>
                </c:pt>
                <c:pt idx="3673">
                  <c:v>7115.652</c:v>
                </c:pt>
                <c:pt idx="3674">
                  <c:v>7115.652</c:v>
                </c:pt>
                <c:pt idx="3675">
                  <c:v>7115.652</c:v>
                </c:pt>
                <c:pt idx="3676">
                  <c:v>7115.652</c:v>
                </c:pt>
                <c:pt idx="3677">
                  <c:v>7115.652</c:v>
                </c:pt>
                <c:pt idx="3678">
                  <c:v>7115.652</c:v>
                </c:pt>
                <c:pt idx="3679">
                  <c:v>7115.652</c:v>
                </c:pt>
                <c:pt idx="3680">
                  <c:v>7115.652</c:v>
                </c:pt>
                <c:pt idx="3681">
                  <c:v>7115.652</c:v>
                </c:pt>
                <c:pt idx="3682">
                  <c:v>7115.652</c:v>
                </c:pt>
                <c:pt idx="3683">
                  <c:v>7115.652</c:v>
                </c:pt>
                <c:pt idx="3684">
                  <c:v>7115.652</c:v>
                </c:pt>
                <c:pt idx="3685">
                  <c:v>7115.652</c:v>
                </c:pt>
                <c:pt idx="3686">
                  <c:v>7115.652</c:v>
                </c:pt>
                <c:pt idx="3687">
                  <c:v>7115.652</c:v>
                </c:pt>
                <c:pt idx="3688">
                  <c:v>7115.652</c:v>
                </c:pt>
                <c:pt idx="3689">
                  <c:v>7115.652</c:v>
                </c:pt>
                <c:pt idx="3690">
                  <c:v>7115.652</c:v>
                </c:pt>
                <c:pt idx="3691">
                  <c:v>7115.652</c:v>
                </c:pt>
                <c:pt idx="3692">
                  <c:v>7115.652</c:v>
                </c:pt>
                <c:pt idx="3693">
                  <c:v>7115.652</c:v>
                </c:pt>
                <c:pt idx="3694">
                  <c:v>7115.652</c:v>
                </c:pt>
                <c:pt idx="3695">
                  <c:v>7115.652</c:v>
                </c:pt>
                <c:pt idx="3696">
                  <c:v>7115.652</c:v>
                </c:pt>
                <c:pt idx="3697">
                  <c:v>7115.652</c:v>
                </c:pt>
                <c:pt idx="3698">
                  <c:v>7115.652</c:v>
                </c:pt>
                <c:pt idx="3699">
                  <c:v>7115.652</c:v>
                </c:pt>
                <c:pt idx="3700">
                  <c:v>7115.652</c:v>
                </c:pt>
                <c:pt idx="3701">
                  <c:v>7115.652</c:v>
                </c:pt>
                <c:pt idx="3702">
                  <c:v>7115.652</c:v>
                </c:pt>
                <c:pt idx="3703">
                  <c:v>7115.652</c:v>
                </c:pt>
                <c:pt idx="3704">
                  <c:v>7115.652</c:v>
                </c:pt>
                <c:pt idx="3705">
                  <c:v>7115.652</c:v>
                </c:pt>
                <c:pt idx="3706">
                  <c:v>7115.652</c:v>
                </c:pt>
                <c:pt idx="3707">
                  <c:v>7115.652</c:v>
                </c:pt>
                <c:pt idx="3708">
                  <c:v>7115.652</c:v>
                </c:pt>
                <c:pt idx="3709">
                  <c:v>7115.652</c:v>
                </c:pt>
                <c:pt idx="3710">
                  <c:v>7115.652</c:v>
                </c:pt>
                <c:pt idx="3711">
                  <c:v>7115.652</c:v>
                </c:pt>
                <c:pt idx="3712">
                  <c:v>7115.652</c:v>
                </c:pt>
                <c:pt idx="3713">
                  <c:v>7115.652</c:v>
                </c:pt>
                <c:pt idx="3714">
                  <c:v>7115.652</c:v>
                </c:pt>
                <c:pt idx="3715">
                  <c:v>7115.652</c:v>
                </c:pt>
                <c:pt idx="3716">
                  <c:v>7115.652</c:v>
                </c:pt>
                <c:pt idx="3717">
                  <c:v>7115.652</c:v>
                </c:pt>
                <c:pt idx="3718">
                  <c:v>7115.652</c:v>
                </c:pt>
                <c:pt idx="3719">
                  <c:v>7115.652</c:v>
                </c:pt>
                <c:pt idx="3720">
                  <c:v>7115.652</c:v>
                </c:pt>
                <c:pt idx="3721">
                  <c:v>7115.652</c:v>
                </c:pt>
                <c:pt idx="3722">
                  <c:v>7115.652</c:v>
                </c:pt>
                <c:pt idx="3723">
                  <c:v>7115.652</c:v>
                </c:pt>
                <c:pt idx="3724">
                  <c:v>7115.652</c:v>
                </c:pt>
                <c:pt idx="3725">
                  <c:v>7115.652</c:v>
                </c:pt>
                <c:pt idx="3726">
                  <c:v>7115.652</c:v>
                </c:pt>
                <c:pt idx="3727">
                  <c:v>7115.652</c:v>
                </c:pt>
                <c:pt idx="3728">
                  <c:v>7115.652</c:v>
                </c:pt>
                <c:pt idx="3729">
                  <c:v>7115.652</c:v>
                </c:pt>
                <c:pt idx="3730">
                  <c:v>7115.652</c:v>
                </c:pt>
                <c:pt idx="3731">
                  <c:v>7246.9309999999996</c:v>
                </c:pt>
                <c:pt idx="3732">
                  <c:v>7246.9309999999996</c:v>
                </c:pt>
                <c:pt idx="3733">
                  <c:v>7246.9309999999996</c:v>
                </c:pt>
                <c:pt idx="3734">
                  <c:v>7246.9309999999996</c:v>
                </c:pt>
                <c:pt idx="3735">
                  <c:v>7246.9309999999996</c:v>
                </c:pt>
                <c:pt idx="3736">
                  <c:v>7246.9309999999996</c:v>
                </c:pt>
                <c:pt idx="3737">
                  <c:v>7246.9309999999996</c:v>
                </c:pt>
                <c:pt idx="3738">
                  <c:v>7246.9309999999996</c:v>
                </c:pt>
                <c:pt idx="3739">
                  <c:v>7246.9309999999996</c:v>
                </c:pt>
                <c:pt idx="3740">
                  <c:v>7246.9309999999996</c:v>
                </c:pt>
                <c:pt idx="3741">
                  <c:v>7246.9309999999996</c:v>
                </c:pt>
                <c:pt idx="3742">
                  <c:v>7246.9309999999996</c:v>
                </c:pt>
                <c:pt idx="3743">
                  <c:v>7246.9309999999996</c:v>
                </c:pt>
                <c:pt idx="3744">
                  <c:v>7246.9309999999996</c:v>
                </c:pt>
                <c:pt idx="3745">
                  <c:v>7246.9309999999996</c:v>
                </c:pt>
                <c:pt idx="3746">
                  <c:v>7246.9309999999996</c:v>
                </c:pt>
                <c:pt idx="3747">
                  <c:v>7246.9309999999996</c:v>
                </c:pt>
                <c:pt idx="3748">
                  <c:v>7246.9309999999996</c:v>
                </c:pt>
                <c:pt idx="3749">
                  <c:v>7246.9309999999996</c:v>
                </c:pt>
                <c:pt idx="3750">
                  <c:v>7246.9309999999996</c:v>
                </c:pt>
                <c:pt idx="3751">
                  <c:v>7246.9309999999996</c:v>
                </c:pt>
                <c:pt idx="3752">
                  <c:v>7246.9309999999996</c:v>
                </c:pt>
                <c:pt idx="3753">
                  <c:v>7246.9309999999996</c:v>
                </c:pt>
                <c:pt idx="3754">
                  <c:v>7246.9309999999996</c:v>
                </c:pt>
                <c:pt idx="3755">
                  <c:v>7246.9309999999996</c:v>
                </c:pt>
                <c:pt idx="3756">
                  <c:v>7246.9309999999996</c:v>
                </c:pt>
                <c:pt idx="3757">
                  <c:v>7246.9309999999996</c:v>
                </c:pt>
                <c:pt idx="3758">
                  <c:v>7246.9309999999996</c:v>
                </c:pt>
                <c:pt idx="3759">
                  <c:v>7246.9309999999996</c:v>
                </c:pt>
                <c:pt idx="3760">
                  <c:v>7246.9309999999996</c:v>
                </c:pt>
                <c:pt idx="3761">
                  <c:v>7246.9309999999996</c:v>
                </c:pt>
                <c:pt idx="3762">
                  <c:v>7246.9309999999996</c:v>
                </c:pt>
                <c:pt idx="3763">
                  <c:v>7246.9309999999996</c:v>
                </c:pt>
                <c:pt idx="3764">
                  <c:v>7246.9309999999996</c:v>
                </c:pt>
                <c:pt idx="3765">
                  <c:v>7246.9309999999996</c:v>
                </c:pt>
                <c:pt idx="3766">
                  <c:v>7246.9309999999996</c:v>
                </c:pt>
                <c:pt idx="3767">
                  <c:v>7246.9309999999996</c:v>
                </c:pt>
                <c:pt idx="3768">
                  <c:v>7246.9309999999996</c:v>
                </c:pt>
                <c:pt idx="3769">
                  <c:v>7246.9309999999996</c:v>
                </c:pt>
                <c:pt idx="3770">
                  <c:v>7246.9309999999996</c:v>
                </c:pt>
                <c:pt idx="3771">
                  <c:v>7246.9309999999996</c:v>
                </c:pt>
                <c:pt idx="3772">
                  <c:v>7246.9309999999996</c:v>
                </c:pt>
                <c:pt idx="3773">
                  <c:v>7246.9309999999996</c:v>
                </c:pt>
                <c:pt idx="3774">
                  <c:v>7246.9309999999996</c:v>
                </c:pt>
                <c:pt idx="3775">
                  <c:v>7246.9309999999996</c:v>
                </c:pt>
                <c:pt idx="3776">
                  <c:v>7246.9309999999996</c:v>
                </c:pt>
                <c:pt idx="3777">
                  <c:v>7246.9309999999996</c:v>
                </c:pt>
                <c:pt idx="3778">
                  <c:v>7246.9309999999996</c:v>
                </c:pt>
                <c:pt idx="3779">
                  <c:v>7246.9309999999996</c:v>
                </c:pt>
                <c:pt idx="3780">
                  <c:v>7246.9309999999996</c:v>
                </c:pt>
                <c:pt idx="3781">
                  <c:v>7246.9309999999996</c:v>
                </c:pt>
                <c:pt idx="3782">
                  <c:v>7246.9309999999996</c:v>
                </c:pt>
                <c:pt idx="3783">
                  <c:v>7246.9309999999996</c:v>
                </c:pt>
                <c:pt idx="3784">
                  <c:v>7246.9309999999996</c:v>
                </c:pt>
                <c:pt idx="3785">
                  <c:v>7246.9309999999996</c:v>
                </c:pt>
                <c:pt idx="3786">
                  <c:v>7246.9309999999996</c:v>
                </c:pt>
                <c:pt idx="3787">
                  <c:v>7246.9309999999996</c:v>
                </c:pt>
                <c:pt idx="3788">
                  <c:v>7246.9309999999996</c:v>
                </c:pt>
                <c:pt idx="3789">
                  <c:v>7246.9309999999996</c:v>
                </c:pt>
                <c:pt idx="3790">
                  <c:v>7246.9309999999996</c:v>
                </c:pt>
                <c:pt idx="3791">
                  <c:v>7246.9309999999996</c:v>
                </c:pt>
                <c:pt idx="3792">
                  <c:v>7246.9309999999996</c:v>
                </c:pt>
                <c:pt idx="3793">
                  <c:v>7331.0749999999998</c:v>
                </c:pt>
                <c:pt idx="3794">
                  <c:v>7331.0749999999998</c:v>
                </c:pt>
                <c:pt idx="3795">
                  <c:v>7331.0749999999998</c:v>
                </c:pt>
                <c:pt idx="3796">
                  <c:v>7331.0749999999998</c:v>
                </c:pt>
                <c:pt idx="3797">
                  <c:v>7331.0749999999998</c:v>
                </c:pt>
                <c:pt idx="3798">
                  <c:v>7331.0749999999998</c:v>
                </c:pt>
                <c:pt idx="3799">
                  <c:v>7331.0749999999998</c:v>
                </c:pt>
                <c:pt idx="3800">
                  <c:v>7331.0749999999998</c:v>
                </c:pt>
                <c:pt idx="3801">
                  <c:v>7331.0749999999998</c:v>
                </c:pt>
                <c:pt idx="3802">
                  <c:v>7331.0749999999998</c:v>
                </c:pt>
                <c:pt idx="3803">
                  <c:v>7331.0749999999998</c:v>
                </c:pt>
                <c:pt idx="3804">
                  <c:v>7331.0749999999998</c:v>
                </c:pt>
                <c:pt idx="3805">
                  <c:v>7331.0749999999998</c:v>
                </c:pt>
                <c:pt idx="3806">
                  <c:v>7331.0749999999998</c:v>
                </c:pt>
                <c:pt idx="3807">
                  <c:v>7331.0749999999998</c:v>
                </c:pt>
                <c:pt idx="3808">
                  <c:v>7331.0749999999998</c:v>
                </c:pt>
                <c:pt idx="3809">
                  <c:v>7331.0749999999998</c:v>
                </c:pt>
                <c:pt idx="3810">
                  <c:v>7331.0749999999998</c:v>
                </c:pt>
                <c:pt idx="3811">
                  <c:v>7331.0749999999998</c:v>
                </c:pt>
                <c:pt idx="3812">
                  <c:v>7331.0749999999998</c:v>
                </c:pt>
                <c:pt idx="3813">
                  <c:v>7331.0749999999998</c:v>
                </c:pt>
                <c:pt idx="3814">
                  <c:v>7331.0749999999998</c:v>
                </c:pt>
                <c:pt idx="3815">
                  <c:v>7331.0749999999998</c:v>
                </c:pt>
                <c:pt idx="3816">
                  <c:v>7331.0749999999998</c:v>
                </c:pt>
                <c:pt idx="3817">
                  <c:v>7331.0749999999998</c:v>
                </c:pt>
                <c:pt idx="3818">
                  <c:v>7331.0749999999998</c:v>
                </c:pt>
                <c:pt idx="3819">
                  <c:v>7331.0749999999998</c:v>
                </c:pt>
                <c:pt idx="3820">
                  <c:v>7331.0749999999998</c:v>
                </c:pt>
                <c:pt idx="3821">
                  <c:v>7331.0749999999998</c:v>
                </c:pt>
                <c:pt idx="3822">
                  <c:v>7331.0749999999998</c:v>
                </c:pt>
                <c:pt idx="3823">
                  <c:v>7331.0749999999998</c:v>
                </c:pt>
                <c:pt idx="3824">
                  <c:v>7331.0749999999998</c:v>
                </c:pt>
                <c:pt idx="3825">
                  <c:v>7331.0749999999998</c:v>
                </c:pt>
                <c:pt idx="3826">
                  <c:v>7331.0749999999998</c:v>
                </c:pt>
                <c:pt idx="3827">
                  <c:v>7331.0749999999998</c:v>
                </c:pt>
                <c:pt idx="3828">
                  <c:v>7331.0749999999998</c:v>
                </c:pt>
                <c:pt idx="3829">
                  <c:v>7331.0749999999998</c:v>
                </c:pt>
                <c:pt idx="3830">
                  <c:v>7331.0749999999998</c:v>
                </c:pt>
                <c:pt idx="3831">
                  <c:v>7331.0749999999998</c:v>
                </c:pt>
                <c:pt idx="3832">
                  <c:v>7331.0749999999998</c:v>
                </c:pt>
                <c:pt idx="3833">
                  <c:v>7331.0749999999998</c:v>
                </c:pt>
                <c:pt idx="3834">
                  <c:v>7331.0749999999998</c:v>
                </c:pt>
                <c:pt idx="3835">
                  <c:v>7331.0749999999998</c:v>
                </c:pt>
                <c:pt idx="3836">
                  <c:v>7331.0749999999998</c:v>
                </c:pt>
                <c:pt idx="3837">
                  <c:v>7331.0749999999998</c:v>
                </c:pt>
                <c:pt idx="3838">
                  <c:v>7331.0749999999998</c:v>
                </c:pt>
                <c:pt idx="3839">
                  <c:v>7331.0749999999998</c:v>
                </c:pt>
                <c:pt idx="3840">
                  <c:v>7331.0749999999998</c:v>
                </c:pt>
                <c:pt idx="3841">
                  <c:v>7331.0749999999998</c:v>
                </c:pt>
                <c:pt idx="3842">
                  <c:v>7331.0749999999998</c:v>
                </c:pt>
                <c:pt idx="3843">
                  <c:v>7331.0749999999998</c:v>
                </c:pt>
                <c:pt idx="3844">
                  <c:v>7331.0749999999998</c:v>
                </c:pt>
                <c:pt idx="3845">
                  <c:v>7331.0749999999998</c:v>
                </c:pt>
                <c:pt idx="3846">
                  <c:v>7331.0749999999998</c:v>
                </c:pt>
                <c:pt idx="3847">
                  <c:v>7331.0749999999998</c:v>
                </c:pt>
                <c:pt idx="3848">
                  <c:v>7331.0749999999998</c:v>
                </c:pt>
                <c:pt idx="3849">
                  <c:v>7331.0749999999998</c:v>
                </c:pt>
                <c:pt idx="3850">
                  <c:v>7331.0749999999998</c:v>
                </c:pt>
                <c:pt idx="3851">
                  <c:v>7331.0749999999998</c:v>
                </c:pt>
                <c:pt idx="3852">
                  <c:v>7331.0749999999998</c:v>
                </c:pt>
                <c:pt idx="3853">
                  <c:v>7331.0749999999998</c:v>
                </c:pt>
                <c:pt idx="3854">
                  <c:v>7331.0749999999998</c:v>
                </c:pt>
                <c:pt idx="3855">
                  <c:v>7331.0749999999998</c:v>
                </c:pt>
                <c:pt idx="3856">
                  <c:v>7331.0749999999998</c:v>
                </c:pt>
                <c:pt idx="3857">
                  <c:v>7455.2879999999996</c:v>
                </c:pt>
                <c:pt idx="3858">
                  <c:v>7455.2879999999996</c:v>
                </c:pt>
                <c:pt idx="3859">
                  <c:v>7455.2879999999996</c:v>
                </c:pt>
                <c:pt idx="3860">
                  <c:v>7455.2879999999996</c:v>
                </c:pt>
                <c:pt idx="3861">
                  <c:v>7455.2879999999996</c:v>
                </c:pt>
                <c:pt idx="3862">
                  <c:v>7455.2879999999996</c:v>
                </c:pt>
                <c:pt idx="3863">
                  <c:v>7455.2879999999996</c:v>
                </c:pt>
                <c:pt idx="3864">
                  <c:v>7455.2879999999996</c:v>
                </c:pt>
                <c:pt idx="3865">
                  <c:v>7455.2879999999996</c:v>
                </c:pt>
                <c:pt idx="3866">
                  <c:v>7455.2879999999996</c:v>
                </c:pt>
                <c:pt idx="3867">
                  <c:v>7455.2879999999996</c:v>
                </c:pt>
                <c:pt idx="3868">
                  <c:v>7455.2879999999996</c:v>
                </c:pt>
                <c:pt idx="3869">
                  <c:v>7455.2879999999996</c:v>
                </c:pt>
                <c:pt idx="3870">
                  <c:v>7455.2879999999996</c:v>
                </c:pt>
                <c:pt idx="3871">
                  <c:v>7455.2879999999996</c:v>
                </c:pt>
                <c:pt idx="3872">
                  <c:v>7455.2879999999996</c:v>
                </c:pt>
                <c:pt idx="3873">
                  <c:v>7455.2879999999996</c:v>
                </c:pt>
                <c:pt idx="3874">
                  <c:v>7455.2879999999996</c:v>
                </c:pt>
                <c:pt idx="3875">
                  <c:v>7455.2879999999996</c:v>
                </c:pt>
                <c:pt idx="3876">
                  <c:v>7455.2879999999996</c:v>
                </c:pt>
                <c:pt idx="3877">
                  <c:v>7455.2879999999996</c:v>
                </c:pt>
                <c:pt idx="3878">
                  <c:v>7455.2879999999996</c:v>
                </c:pt>
                <c:pt idx="3879">
                  <c:v>7455.2879999999996</c:v>
                </c:pt>
                <c:pt idx="3880">
                  <c:v>7455.2879999999996</c:v>
                </c:pt>
                <c:pt idx="3881">
                  <c:v>7455.2879999999996</c:v>
                </c:pt>
                <c:pt idx="3882">
                  <c:v>7455.2879999999996</c:v>
                </c:pt>
                <c:pt idx="3883">
                  <c:v>7455.2879999999996</c:v>
                </c:pt>
                <c:pt idx="3884">
                  <c:v>7455.2879999999996</c:v>
                </c:pt>
                <c:pt idx="3885">
                  <c:v>7455.2879999999996</c:v>
                </c:pt>
                <c:pt idx="3886">
                  <c:v>7455.2879999999996</c:v>
                </c:pt>
                <c:pt idx="3887">
                  <c:v>7455.2879999999996</c:v>
                </c:pt>
                <c:pt idx="3888">
                  <c:v>7455.2879999999996</c:v>
                </c:pt>
                <c:pt idx="3889">
                  <c:v>7455.2879999999996</c:v>
                </c:pt>
                <c:pt idx="3890">
                  <c:v>7455.2879999999996</c:v>
                </c:pt>
                <c:pt idx="3891">
                  <c:v>7455.2879999999996</c:v>
                </c:pt>
                <c:pt idx="3892">
                  <c:v>7455.2879999999996</c:v>
                </c:pt>
                <c:pt idx="3893">
                  <c:v>7455.2879999999996</c:v>
                </c:pt>
                <c:pt idx="3894">
                  <c:v>7455.2879999999996</c:v>
                </c:pt>
                <c:pt idx="3895">
                  <c:v>7455.2879999999996</c:v>
                </c:pt>
                <c:pt idx="3896">
                  <c:v>7455.2879999999996</c:v>
                </c:pt>
                <c:pt idx="3897">
                  <c:v>7455.2879999999996</c:v>
                </c:pt>
                <c:pt idx="3898">
                  <c:v>7455.2879999999996</c:v>
                </c:pt>
                <c:pt idx="3899">
                  <c:v>7455.2879999999996</c:v>
                </c:pt>
                <c:pt idx="3900">
                  <c:v>7455.2879999999996</c:v>
                </c:pt>
                <c:pt idx="3901">
                  <c:v>7455.2879999999996</c:v>
                </c:pt>
                <c:pt idx="3902">
                  <c:v>7455.2879999999996</c:v>
                </c:pt>
                <c:pt idx="3903">
                  <c:v>7455.2879999999996</c:v>
                </c:pt>
                <c:pt idx="3904">
                  <c:v>7455.2879999999996</c:v>
                </c:pt>
                <c:pt idx="3905">
                  <c:v>7455.2879999999996</c:v>
                </c:pt>
                <c:pt idx="3906">
                  <c:v>7455.2879999999996</c:v>
                </c:pt>
                <c:pt idx="3907">
                  <c:v>7455.2879999999996</c:v>
                </c:pt>
                <c:pt idx="3908">
                  <c:v>7455.2879999999996</c:v>
                </c:pt>
                <c:pt idx="3909">
                  <c:v>7455.2879999999996</c:v>
                </c:pt>
                <c:pt idx="3910">
                  <c:v>7455.2879999999996</c:v>
                </c:pt>
                <c:pt idx="3911">
                  <c:v>7455.2879999999996</c:v>
                </c:pt>
                <c:pt idx="3912">
                  <c:v>7455.2879999999996</c:v>
                </c:pt>
                <c:pt idx="3913">
                  <c:v>7455.2879999999996</c:v>
                </c:pt>
                <c:pt idx="3914">
                  <c:v>7455.2879999999996</c:v>
                </c:pt>
                <c:pt idx="3915">
                  <c:v>7455.2879999999996</c:v>
                </c:pt>
                <c:pt idx="3916">
                  <c:v>7455.2879999999996</c:v>
                </c:pt>
                <c:pt idx="3917">
                  <c:v>7455.2879999999996</c:v>
                </c:pt>
                <c:pt idx="3918">
                  <c:v>7455.2879999999996</c:v>
                </c:pt>
                <c:pt idx="3919">
                  <c:v>7455.2879999999996</c:v>
                </c:pt>
                <c:pt idx="3920">
                  <c:v>7522.2889999999998</c:v>
                </c:pt>
                <c:pt idx="3921">
                  <c:v>7522.2889999999998</c:v>
                </c:pt>
                <c:pt idx="3922">
                  <c:v>7522.2889999999998</c:v>
                </c:pt>
                <c:pt idx="3923">
                  <c:v>7522.2889999999998</c:v>
                </c:pt>
                <c:pt idx="3924">
                  <c:v>7522.2889999999998</c:v>
                </c:pt>
                <c:pt idx="3925">
                  <c:v>7522.2889999999998</c:v>
                </c:pt>
                <c:pt idx="3926">
                  <c:v>7522.2889999999998</c:v>
                </c:pt>
                <c:pt idx="3927">
                  <c:v>7522.2889999999998</c:v>
                </c:pt>
                <c:pt idx="3928">
                  <c:v>7522.2889999999998</c:v>
                </c:pt>
                <c:pt idx="3929">
                  <c:v>7522.2889999999998</c:v>
                </c:pt>
                <c:pt idx="3930">
                  <c:v>7522.2889999999998</c:v>
                </c:pt>
                <c:pt idx="3931">
                  <c:v>7522.2889999999998</c:v>
                </c:pt>
                <c:pt idx="3932">
                  <c:v>7522.2889999999998</c:v>
                </c:pt>
                <c:pt idx="3933">
                  <c:v>7522.2889999999998</c:v>
                </c:pt>
                <c:pt idx="3934">
                  <c:v>7522.2889999999998</c:v>
                </c:pt>
                <c:pt idx="3935">
                  <c:v>7522.2889999999998</c:v>
                </c:pt>
                <c:pt idx="3936">
                  <c:v>7522.2889999999998</c:v>
                </c:pt>
                <c:pt idx="3937">
                  <c:v>7522.2889999999998</c:v>
                </c:pt>
                <c:pt idx="3938">
                  <c:v>7522.2889999999998</c:v>
                </c:pt>
                <c:pt idx="3939">
                  <c:v>7522.2889999999998</c:v>
                </c:pt>
                <c:pt idx="3940">
                  <c:v>7522.2889999999998</c:v>
                </c:pt>
                <c:pt idx="3941">
                  <c:v>7522.2889999999998</c:v>
                </c:pt>
                <c:pt idx="3942">
                  <c:v>7522.2889999999998</c:v>
                </c:pt>
                <c:pt idx="3943">
                  <c:v>7522.2889999999998</c:v>
                </c:pt>
                <c:pt idx="3944">
                  <c:v>7522.2889999999998</c:v>
                </c:pt>
                <c:pt idx="3945">
                  <c:v>7522.2889999999998</c:v>
                </c:pt>
                <c:pt idx="3946">
                  <c:v>7522.2889999999998</c:v>
                </c:pt>
                <c:pt idx="3947">
                  <c:v>7522.2889999999998</c:v>
                </c:pt>
                <c:pt idx="3948">
                  <c:v>7522.2889999999998</c:v>
                </c:pt>
                <c:pt idx="3949">
                  <c:v>7522.2889999999998</c:v>
                </c:pt>
                <c:pt idx="3950">
                  <c:v>7522.2889999999998</c:v>
                </c:pt>
                <c:pt idx="3951">
                  <c:v>7522.2889999999998</c:v>
                </c:pt>
                <c:pt idx="3952">
                  <c:v>7522.2889999999998</c:v>
                </c:pt>
                <c:pt idx="3953">
                  <c:v>7522.2889999999998</c:v>
                </c:pt>
                <c:pt idx="3954">
                  <c:v>7522.2889999999998</c:v>
                </c:pt>
                <c:pt idx="3955">
                  <c:v>7522.2889999999998</c:v>
                </c:pt>
                <c:pt idx="3956">
                  <c:v>7522.2889999999998</c:v>
                </c:pt>
                <c:pt idx="3957">
                  <c:v>7522.2889999999998</c:v>
                </c:pt>
                <c:pt idx="3958">
                  <c:v>7522.2889999999998</c:v>
                </c:pt>
                <c:pt idx="3959">
                  <c:v>7522.2889999999998</c:v>
                </c:pt>
                <c:pt idx="3960">
                  <c:v>7522.2889999999998</c:v>
                </c:pt>
                <c:pt idx="3961">
                  <c:v>7522.2889999999998</c:v>
                </c:pt>
                <c:pt idx="3962">
                  <c:v>7522.2889999999998</c:v>
                </c:pt>
                <c:pt idx="3963">
                  <c:v>7522.2889999999998</c:v>
                </c:pt>
                <c:pt idx="3964">
                  <c:v>7522.2889999999998</c:v>
                </c:pt>
                <c:pt idx="3965">
                  <c:v>7522.2889999999998</c:v>
                </c:pt>
                <c:pt idx="3966">
                  <c:v>7522.2889999999998</c:v>
                </c:pt>
                <c:pt idx="3967">
                  <c:v>7522.2889999999998</c:v>
                </c:pt>
                <c:pt idx="3968">
                  <c:v>7522.2889999999998</c:v>
                </c:pt>
                <c:pt idx="3969">
                  <c:v>7522.2889999999998</c:v>
                </c:pt>
                <c:pt idx="3970">
                  <c:v>7522.2889999999998</c:v>
                </c:pt>
                <c:pt idx="3971">
                  <c:v>7522.2889999999998</c:v>
                </c:pt>
                <c:pt idx="3972">
                  <c:v>7522.2889999999998</c:v>
                </c:pt>
                <c:pt idx="3973">
                  <c:v>7522.2889999999998</c:v>
                </c:pt>
                <c:pt idx="3974">
                  <c:v>7522.2889999999998</c:v>
                </c:pt>
                <c:pt idx="3975">
                  <c:v>7522.2889999999998</c:v>
                </c:pt>
                <c:pt idx="3976">
                  <c:v>7522.2889999999998</c:v>
                </c:pt>
                <c:pt idx="3977">
                  <c:v>7522.2889999999998</c:v>
                </c:pt>
                <c:pt idx="3978">
                  <c:v>7522.2889999999998</c:v>
                </c:pt>
                <c:pt idx="3979">
                  <c:v>7522.2889999999998</c:v>
                </c:pt>
                <c:pt idx="3980">
                  <c:v>7522.2889999999998</c:v>
                </c:pt>
                <c:pt idx="3981">
                  <c:v>7522.2889999999998</c:v>
                </c:pt>
                <c:pt idx="3982">
                  <c:v>7522.2889999999998</c:v>
                </c:pt>
                <c:pt idx="3983">
                  <c:v>7580.9970000000003</c:v>
                </c:pt>
                <c:pt idx="3984">
                  <c:v>7580.9970000000003</c:v>
                </c:pt>
                <c:pt idx="3985">
                  <c:v>7580.9970000000003</c:v>
                </c:pt>
                <c:pt idx="3986">
                  <c:v>7580.9970000000003</c:v>
                </c:pt>
                <c:pt idx="3987">
                  <c:v>7580.9970000000003</c:v>
                </c:pt>
                <c:pt idx="3988">
                  <c:v>7580.9970000000003</c:v>
                </c:pt>
                <c:pt idx="3989">
                  <c:v>7580.9970000000003</c:v>
                </c:pt>
                <c:pt idx="3990">
                  <c:v>7580.9970000000003</c:v>
                </c:pt>
                <c:pt idx="3991">
                  <c:v>7580.9970000000003</c:v>
                </c:pt>
                <c:pt idx="3992">
                  <c:v>7580.9970000000003</c:v>
                </c:pt>
                <c:pt idx="3993">
                  <c:v>7580.9970000000003</c:v>
                </c:pt>
                <c:pt idx="3994">
                  <c:v>7580.9970000000003</c:v>
                </c:pt>
                <c:pt idx="3995">
                  <c:v>7580.9970000000003</c:v>
                </c:pt>
                <c:pt idx="3996">
                  <c:v>7580.9970000000003</c:v>
                </c:pt>
                <c:pt idx="3997">
                  <c:v>7580.9970000000003</c:v>
                </c:pt>
                <c:pt idx="3998">
                  <c:v>7580.9970000000003</c:v>
                </c:pt>
                <c:pt idx="3999">
                  <c:v>7580.9970000000003</c:v>
                </c:pt>
                <c:pt idx="4000">
                  <c:v>7580.9970000000003</c:v>
                </c:pt>
                <c:pt idx="4001">
                  <c:v>7580.9970000000003</c:v>
                </c:pt>
                <c:pt idx="4002">
                  <c:v>7580.9970000000003</c:v>
                </c:pt>
                <c:pt idx="4003">
                  <c:v>7580.9970000000003</c:v>
                </c:pt>
                <c:pt idx="4004">
                  <c:v>7580.9970000000003</c:v>
                </c:pt>
                <c:pt idx="4005">
                  <c:v>7580.9970000000003</c:v>
                </c:pt>
                <c:pt idx="4006">
                  <c:v>7580.9970000000003</c:v>
                </c:pt>
                <c:pt idx="4007">
                  <c:v>7580.9970000000003</c:v>
                </c:pt>
                <c:pt idx="4008">
                  <c:v>7580.9970000000003</c:v>
                </c:pt>
                <c:pt idx="4009">
                  <c:v>7580.9970000000003</c:v>
                </c:pt>
                <c:pt idx="4010">
                  <c:v>7580.9970000000003</c:v>
                </c:pt>
                <c:pt idx="4011">
                  <c:v>7580.9970000000003</c:v>
                </c:pt>
                <c:pt idx="4012">
                  <c:v>7580.9970000000003</c:v>
                </c:pt>
                <c:pt idx="4013">
                  <c:v>7580.9970000000003</c:v>
                </c:pt>
                <c:pt idx="4014">
                  <c:v>7580.9970000000003</c:v>
                </c:pt>
                <c:pt idx="4015">
                  <c:v>7580.9970000000003</c:v>
                </c:pt>
                <c:pt idx="4016">
                  <c:v>7580.9970000000003</c:v>
                </c:pt>
                <c:pt idx="4017">
                  <c:v>7580.9970000000003</c:v>
                </c:pt>
                <c:pt idx="4018">
                  <c:v>7580.9970000000003</c:v>
                </c:pt>
                <c:pt idx="4019">
                  <c:v>7580.9970000000003</c:v>
                </c:pt>
                <c:pt idx="4020">
                  <c:v>7580.9970000000003</c:v>
                </c:pt>
                <c:pt idx="4021">
                  <c:v>7580.9970000000003</c:v>
                </c:pt>
                <c:pt idx="4022">
                  <c:v>7580.9970000000003</c:v>
                </c:pt>
                <c:pt idx="4023">
                  <c:v>7580.9970000000003</c:v>
                </c:pt>
                <c:pt idx="4024">
                  <c:v>7580.9970000000003</c:v>
                </c:pt>
                <c:pt idx="4025">
                  <c:v>7580.9970000000003</c:v>
                </c:pt>
                <c:pt idx="4026">
                  <c:v>7580.9970000000003</c:v>
                </c:pt>
                <c:pt idx="4027">
                  <c:v>7580.9970000000003</c:v>
                </c:pt>
                <c:pt idx="4028">
                  <c:v>7580.9970000000003</c:v>
                </c:pt>
                <c:pt idx="4029">
                  <c:v>7580.9970000000003</c:v>
                </c:pt>
                <c:pt idx="4030">
                  <c:v>7580.9970000000003</c:v>
                </c:pt>
                <c:pt idx="4031">
                  <c:v>7580.9970000000003</c:v>
                </c:pt>
                <c:pt idx="4032">
                  <c:v>7580.9970000000003</c:v>
                </c:pt>
                <c:pt idx="4033">
                  <c:v>7580.9970000000003</c:v>
                </c:pt>
                <c:pt idx="4034">
                  <c:v>7580.9970000000003</c:v>
                </c:pt>
                <c:pt idx="4035">
                  <c:v>7580.9970000000003</c:v>
                </c:pt>
                <c:pt idx="4036">
                  <c:v>7580.9970000000003</c:v>
                </c:pt>
                <c:pt idx="4037">
                  <c:v>7580.9970000000003</c:v>
                </c:pt>
                <c:pt idx="4038">
                  <c:v>7580.9970000000003</c:v>
                </c:pt>
                <c:pt idx="4039">
                  <c:v>7580.9970000000003</c:v>
                </c:pt>
                <c:pt idx="4040">
                  <c:v>7580.9970000000003</c:v>
                </c:pt>
                <c:pt idx="4041">
                  <c:v>7580.9970000000003</c:v>
                </c:pt>
                <c:pt idx="4042">
                  <c:v>7580.9970000000003</c:v>
                </c:pt>
                <c:pt idx="4043">
                  <c:v>7580.9970000000003</c:v>
                </c:pt>
                <c:pt idx="4044">
                  <c:v>7580.9970000000003</c:v>
                </c:pt>
                <c:pt idx="4045">
                  <c:v>7580.9970000000003</c:v>
                </c:pt>
                <c:pt idx="4046">
                  <c:v>7683.125</c:v>
                </c:pt>
                <c:pt idx="4047">
                  <c:v>7683.125</c:v>
                </c:pt>
                <c:pt idx="4048">
                  <c:v>7683.125</c:v>
                </c:pt>
                <c:pt idx="4049">
                  <c:v>7683.125</c:v>
                </c:pt>
                <c:pt idx="4050">
                  <c:v>7683.125</c:v>
                </c:pt>
                <c:pt idx="4051">
                  <c:v>7683.125</c:v>
                </c:pt>
                <c:pt idx="4052">
                  <c:v>7683.125</c:v>
                </c:pt>
                <c:pt idx="4053">
                  <c:v>7683.125</c:v>
                </c:pt>
                <c:pt idx="4054">
                  <c:v>7683.125</c:v>
                </c:pt>
                <c:pt idx="4055">
                  <c:v>7683.125</c:v>
                </c:pt>
                <c:pt idx="4056">
                  <c:v>7683.125</c:v>
                </c:pt>
                <c:pt idx="4057">
                  <c:v>7683.125</c:v>
                </c:pt>
                <c:pt idx="4058">
                  <c:v>7683.125</c:v>
                </c:pt>
                <c:pt idx="4059">
                  <c:v>7683.125</c:v>
                </c:pt>
                <c:pt idx="4060">
                  <c:v>7683.125</c:v>
                </c:pt>
                <c:pt idx="4061">
                  <c:v>7683.125</c:v>
                </c:pt>
                <c:pt idx="4062">
                  <c:v>7683.125</c:v>
                </c:pt>
                <c:pt idx="4063">
                  <c:v>7683.125</c:v>
                </c:pt>
                <c:pt idx="4064">
                  <c:v>7683.125</c:v>
                </c:pt>
                <c:pt idx="4065">
                  <c:v>7683.125</c:v>
                </c:pt>
                <c:pt idx="4066">
                  <c:v>7683.125</c:v>
                </c:pt>
                <c:pt idx="4067">
                  <c:v>7683.125</c:v>
                </c:pt>
                <c:pt idx="4068">
                  <c:v>7683.125</c:v>
                </c:pt>
                <c:pt idx="4069">
                  <c:v>7683.125</c:v>
                </c:pt>
                <c:pt idx="4070">
                  <c:v>7683.125</c:v>
                </c:pt>
                <c:pt idx="4071">
                  <c:v>7683.125</c:v>
                </c:pt>
                <c:pt idx="4072">
                  <c:v>7683.125</c:v>
                </c:pt>
                <c:pt idx="4073">
                  <c:v>7683.125</c:v>
                </c:pt>
                <c:pt idx="4074">
                  <c:v>7683.125</c:v>
                </c:pt>
                <c:pt idx="4075">
                  <c:v>7683.125</c:v>
                </c:pt>
                <c:pt idx="4076">
                  <c:v>7683.125</c:v>
                </c:pt>
                <c:pt idx="4077">
                  <c:v>7683.125</c:v>
                </c:pt>
                <c:pt idx="4078">
                  <c:v>7683.125</c:v>
                </c:pt>
                <c:pt idx="4079">
                  <c:v>7683.125</c:v>
                </c:pt>
                <c:pt idx="4080">
                  <c:v>7683.125</c:v>
                </c:pt>
                <c:pt idx="4081">
                  <c:v>7683.125</c:v>
                </c:pt>
                <c:pt idx="4082">
                  <c:v>7683.125</c:v>
                </c:pt>
                <c:pt idx="4083">
                  <c:v>7683.125</c:v>
                </c:pt>
                <c:pt idx="4084">
                  <c:v>7683.125</c:v>
                </c:pt>
                <c:pt idx="4085">
                  <c:v>7683.125</c:v>
                </c:pt>
                <c:pt idx="4086">
                  <c:v>7683.125</c:v>
                </c:pt>
                <c:pt idx="4087">
                  <c:v>7683.125</c:v>
                </c:pt>
                <c:pt idx="4088">
                  <c:v>7683.125</c:v>
                </c:pt>
                <c:pt idx="4089">
                  <c:v>7683.125</c:v>
                </c:pt>
                <c:pt idx="4090">
                  <c:v>7683.125</c:v>
                </c:pt>
                <c:pt idx="4091">
                  <c:v>7683.125</c:v>
                </c:pt>
                <c:pt idx="4092">
                  <c:v>7683.125</c:v>
                </c:pt>
                <c:pt idx="4093">
                  <c:v>7683.125</c:v>
                </c:pt>
                <c:pt idx="4094">
                  <c:v>7683.125</c:v>
                </c:pt>
                <c:pt idx="4095">
                  <c:v>7683.125</c:v>
                </c:pt>
                <c:pt idx="4096">
                  <c:v>7683.125</c:v>
                </c:pt>
                <c:pt idx="4097">
                  <c:v>7683.125</c:v>
                </c:pt>
                <c:pt idx="4098">
                  <c:v>7683.125</c:v>
                </c:pt>
                <c:pt idx="4099">
                  <c:v>7683.125</c:v>
                </c:pt>
                <c:pt idx="4100">
                  <c:v>7683.125</c:v>
                </c:pt>
                <c:pt idx="4101">
                  <c:v>7683.125</c:v>
                </c:pt>
                <c:pt idx="4102">
                  <c:v>7683.125</c:v>
                </c:pt>
                <c:pt idx="4103">
                  <c:v>7683.125</c:v>
                </c:pt>
                <c:pt idx="4104">
                  <c:v>7683.125</c:v>
                </c:pt>
                <c:pt idx="4105">
                  <c:v>7683.125</c:v>
                </c:pt>
                <c:pt idx="4106">
                  <c:v>7683.125</c:v>
                </c:pt>
                <c:pt idx="4107">
                  <c:v>7683.125</c:v>
                </c:pt>
                <c:pt idx="4108">
                  <c:v>7683.125</c:v>
                </c:pt>
                <c:pt idx="4109">
                  <c:v>7772.5860000000002</c:v>
                </c:pt>
                <c:pt idx="4110">
                  <c:v>7772.5860000000002</c:v>
                </c:pt>
                <c:pt idx="4111">
                  <c:v>7772.5860000000002</c:v>
                </c:pt>
                <c:pt idx="4112">
                  <c:v>7772.5860000000002</c:v>
                </c:pt>
                <c:pt idx="4113">
                  <c:v>7772.5860000000002</c:v>
                </c:pt>
                <c:pt idx="4114">
                  <c:v>7772.5860000000002</c:v>
                </c:pt>
                <c:pt idx="4115">
                  <c:v>7772.5860000000002</c:v>
                </c:pt>
                <c:pt idx="4116">
                  <c:v>7772.5860000000002</c:v>
                </c:pt>
                <c:pt idx="4117">
                  <c:v>7772.5860000000002</c:v>
                </c:pt>
                <c:pt idx="4118">
                  <c:v>7772.5860000000002</c:v>
                </c:pt>
                <c:pt idx="4119">
                  <c:v>7772.5860000000002</c:v>
                </c:pt>
                <c:pt idx="4120">
                  <c:v>7772.5860000000002</c:v>
                </c:pt>
                <c:pt idx="4121">
                  <c:v>7772.5860000000002</c:v>
                </c:pt>
                <c:pt idx="4122">
                  <c:v>7772.5860000000002</c:v>
                </c:pt>
                <c:pt idx="4123">
                  <c:v>7772.5860000000002</c:v>
                </c:pt>
                <c:pt idx="4124">
                  <c:v>7772.5860000000002</c:v>
                </c:pt>
                <c:pt idx="4125">
                  <c:v>7772.5860000000002</c:v>
                </c:pt>
                <c:pt idx="4126">
                  <c:v>7772.5860000000002</c:v>
                </c:pt>
                <c:pt idx="4127">
                  <c:v>7772.5860000000002</c:v>
                </c:pt>
                <c:pt idx="4128">
                  <c:v>7772.5860000000002</c:v>
                </c:pt>
                <c:pt idx="4129">
                  <c:v>7772.5860000000002</c:v>
                </c:pt>
                <c:pt idx="4130">
                  <c:v>7772.5860000000002</c:v>
                </c:pt>
                <c:pt idx="4131">
                  <c:v>7772.5860000000002</c:v>
                </c:pt>
                <c:pt idx="4132">
                  <c:v>7772.5860000000002</c:v>
                </c:pt>
                <c:pt idx="4133">
                  <c:v>7772.5860000000002</c:v>
                </c:pt>
                <c:pt idx="4134">
                  <c:v>7772.5860000000002</c:v>
                </c:pt>
                <c:pt idx="4135">
                  <c:v>7772.5860000000002</c:v>
                </c:pt>
                <c:pt idx="4136">
                  <c:v>7772.5860000000002</c:v>
                </c:pt>
                <c:pt idx="4137">
                  <c:v>7772.5860000000002</c:v>
                </c:pt>
                <c:pt idx="4138">
                  <c:v>7772.5860000000002</c:v>
                </c:pt>
                <c:pt idx="4139">
                  <c:v>7772.5860000000002</c:v>
                </c:pt>
                <c:pt idx="4140">
                  <c:v>7772.5860000000002</c:v>
                </c:pt>
                <c:pt idx="4141">
                  <c:v>7772.5860000000002</c:v>
                </c:pt>
                <c:pt idx="4142">
                  <c:v>7772.5860000000002</c:v>
                </c:pt>
                <c:pt idx="4143">
                  <c:v>7772.5860000000002</c:v>
                </c:pt>
                <c:pt idx="4144">
                  <c:v>7772.5860000000002</c:v>
                </c:pt>
                <c:pt idx="4145">
                  <c:v>7772.5860000000002</c:v>
                </c:pt>
                <c:pt idx="4146">
                  <c:v>7772.5860000000002</c:v>
                </c:pt>
                <c:pt idx="4147">
                  <c:v>7772.5860000000002</c:v>
                </c:pt>
                <c:pt idx="4148">
                  <c:v>7772.5860000000002</c:v>
                </c:pt>
                <c:pt idx="4149">
                  <c:v>7772.5860000000002</c:v>
                </c:pt>
                <c:pt idx="4150">
                  <c:v>7772.5860000000002</c:v>
                </c:pt>
                <c:pt idx="4151">
                  <c:v>7772.5860000000002</c:v>
                </c:pt>
                <c:pt idx="4152">
                  <c:v>7772.5860000000002</c:v>
                </c:pt>
                <c:pt idx="4153">
                  <c:v>7772.5860000000002</c:v>
                </c:pt>
                <c:pt idx="4154">
                  <c:v>7772.5860000000002</c:v>
                </c:pt>
                <c:pt idx="4155">
                  <c:v>7772.5860000000002</c:v>
                </c:pt>
                <c:pt idx="4156">
                  <c:v>7772.5860000000002</c:v>
                </c:pt>
                <c:pt idx="4157">
                  <c:v>7772.5860000000002</c:v>
                </c:pt>
                <c:pt idx="4158">
                  <c:v>7772.5860000000002</c:v>
                </c:pt>
                <c:pt idx="4159">
                  <c:v>7772.5860000000002</c:v>
                </c:pt>
                <c:pt idx="4160">
                  <c:v>7772.5860000000002</c:v>
                </c:pt>
                <c:pt idx="4161">
                  <c:v>7772.5860000000002</c:v>
                </c:pt>
                <c:pt idx="4162">
                  <c:v>7772.5860000000002</c:v>
                </c:pt>
                <c:pt idx="4163">
                  <c:v>7772.5860000000002</c:v>
                </c:pt>
                <c:pt idx="4164">
                  <c:v>7772.5860000000002</c:v>
                </c:pt>
                <c:pt idx="4165">
                  <c:v>7772.5860000000002</c:v>
                </c:pt>
                <c:pt idx="4166">
                  <c:v>7772.5860000000002</c:v>
                </c:pt>
                <c:pt idx="4167">
                  <c:v>7772.5860000000002</c:v>
                </c:pt>
                <c:pt idx="4168">
                  <c:v>7772.5860000000002</c:v>
                </c:pt>
                <c:pt idx="4169">
                  <c:v>7772.5860000000002</c:v>
                </c:pt>
                <c:pt idx="4170">
                  <c:v>7772.5860000000002</c:v>
                </c:pt>
                <c:pt idx="4171">
                  <c:v>7772.5860000000002</c:v>
                </c:pt>
                <c:pt idx="4172">
                  <c:v>7868.4679999999998</c:v>
                </c:pt>
                <c:pt idx="4173">
                  <c:v>7868.4679999999998</c:v>
                </c:pt>
                <c:pt idx="4174">
                  <c:v>7868.4679999999998</c:v>
                </c:pt>
                <c:pt idx="4175">
                  <c:v>7868.4679999999998</c:v>
                </c:pt>
                <c:pt idx="4176">
                  <c:v>7868.4679999999998</c:v>
                </c:pt>
                <c:pt idx="4177">
                  <c:v>7868.4679999999998</c:v>
                </c:pt>
                <c:pt idx="4178">
                  <c:v>7868.4679999999998</c:v>
                </c:pt>
                <c:pt idx="4179">
                  <c:v>7868.4679999999998</c:v>
                </c:pt>
                <c:pt idx="4180">
                  <c:v>7868.4679999999998</c:v>
                </c:pt>
                <c:pt idx="4181">
                  <c:v>7868.4679999999998</c:v>
                </c:pt>
                <c:pt idx="4182">
                  <c:v>7868.4679999999998</c:v>
                </c:pt>
                <c:pt idx="4183">
                  <c:v>7868.4679999999998</c:v>
                </c:pt>
                <c:pt idx="4184">
                  <c:v>7868.4679999999998</c:v>
                </c:pt>
                <c:pt idx="4185">
                  <c:v>7868.4679999999998</c:v>
                </c:pt>
                <c:pt idx="4186">
                  <c:v>7868.4679999999998</c:v>
                </c:pt>
                <c:pt idx="4187">
                  <c:v>7868.4679999999998</c:v>
                </c:pt>
                <c:pt idx="4188">
                  <c:v>7868.4679999999998</c:v>
                </c:pt>
                <c:pt idx="4189">
                  <c:v>7868.4679999999998</c:v>
                </c:pt>
                <c:pt idx="4190">
                  <c:v>7868.4679999999998</c:v>
                </c:pt>
                <c:pt idx="4191">
                  <c:v>7868.4679999999998</c:v>
                </c:pt>
                <c:pt idx="4192">
                  <c:v>7868.4679999999998</c:v>
                </c:pt>
                <c:pt idx="4193">
                  <c:v>7868.4679999999998</c:v>
                </c:pt>
                <c:pt idx="4194">
                  <c:v>7868.4679999999998</c:v>
                </c:pt>
                <c:pt idx="4195">
                  <c:v>7868.4679999999998</c:v>
                </c:pt>
                <c:pt idx="4196">
                  <c:v>7868.4679999999998</c:v>
                </c:pt>
                <c:pt idx="4197">
                  <c:v>7868.4679999999998</c:v>
                </c:pt>
                <c:pt idx="4198">
                  <c:v>7868.4679999999998</c:v>
                </c:pt>
                <c:pt idx="4199">
                  <c:v>7868.4679999999998</c:v>
                </c:pt>
                <c:pt idx="4200">
                  <c:v>7868.4679999999998</c:v>
                </c:pt>
                <c:pt idx="4201">
                  <c:v>7868.4679999999998</c:v>
                </c:pt>
                <c:pt idx="4202">
                  <c:v>7868.4679999999998</c:v>
                </c:pt>
                <c:pt idx="4203">
                  <c:v>7868.4679999999998</c:v>
                </c:pt>
                <c:pt idx="4204">
                  <c:v>7868.4679999999998</c:v>
                </c:pt>
                <c:pt idx="4205">
                  <c:v>7868.4679999999998</c:v>
                </c:pt>
                <c:pt idx="4206">
                  <c:v>7868.4679999999998</c:v>
                </c:pt>
                <c:pt idx="4207">
                  <c:v>7868.4679999999998</c:v>
                </c:pt>
                <c:pt idx="4208">
                  <c:v>7868.4679999999998</c:v>
                </c:pt>
                <c:pt idx="4209">
                  <c:v>7868.4679999999998</c:v>
                </c:pt>
                <c:pt idx="4210">
                  <c:v>7868.4679999999998</c:v>
                </c:pt>
                <c:pt idx="4211">
                  <c:v>7868.4679999999998</c:v>
                </c:pt>
                <c:pt idx="4212">
                  <c:v>7868.4679999999998</c:v>
                </c:pt>
                <c:pt idx="4213">
                  <c:v>7868.4679999999998</c:v>
                </c:pt>
                <c:pt idx="4214">
                  <c:v>7868.4679999999998</c:v>
                </c:pt>
                <c:pt idx="4215">
                  <c:v>7868.4679999999998</c:v>
                </c:pt>
                <c:pt idx="4216">
                  <c:v>7868.4679999999998</c:v>
                </c:pt>
                <c:pt idx="4217">
                  <c:v>7868.4679999999998</c:v>
                </c:pt>
                <c:pt idx="4218">
                  <c:v>7868.4679999999998</c:v>
                </c:pt>
                <c:pt idx="4219">
                  <c:v>7868.4679999999998</c:v>
                </c:pt>
                <c:pt idx="4220">
                  <c:v>7868.4679999999998</c:v>
                </c:pt>
                <c:pt idx="4221">
                  <c:v>7868.4679999999998</c:v>
                </c:pt>
                <c:pt idx="4222">
                  <c:v>7868.4679999999998</c:v>
                </c:pt>
                <c:pt idx="4223">
                  <c:v>7868.4679999999998</c:v>
                </c:pt>
                <c:pt idx="4224">
                  <c:v>7868.4679999999998</c:v>
                </c:pt>
                <c:pt idx="4225">
                  <c:v>7868.4679999999998</c:v>
                </c:pt>
                <c:pt idx="4226">
                  <c:v>7868.4679999999998</c:v>
                </c:pt>
                <c:pt idx="4227">
                  <c:v>7868.4679999999998</c:v>
                </c:pt>
                <c:pt idx="4228">
                  <c:v>7868.4679999999998</c:v>
                </c:pt>
                <c:pt idx="4229">
                  <c:v>7868.4679999999998</c:v>
                </c:pt>
                <c:pt idx="4230">
                  <c:v>7868.4679999999998</c:v>
                </c:pt>
                <c:pt idx="4231">
                  <c:v>7868.4679999999998</c:v>
                </c:pt>
                <c:pt idx="4232">
                  <c:v>7868.4679999999998</c:v>
                </c:pt>
                <c:pt idx="4233">
                  <c:v>7868.4679999999998</c:v>
                </c:pt>
                <c:pt idx="4234">
                  <c:v>7868.4679999999998</c:v>
                </c:pt>
                <c:pt idx="4235">
                  <c:v>8032.84</c:v>
                </c:pt>
                <c:pt idx="4236">
                  <c:v>8032.84</c:v>
                </c:pt>
                <c:pt idx="4237">
                  <c:v>8032.84</c:v>
                </c:pt>
                <c:pt idx="4238">
                  <c:v>8032.84</c:v>
                </c:pt>
                <c:pt idx="4239">
                  <c:v>8032.84</c:v>
                </c:pt>
                <c:pt idx="4240">
                  <c:v>8032.84</c:v>
                </c:pt>
                <c:pt idx="4241">
                  <c:v>8032.84</c:v>
                </c:pt>
                <c:pt idx="4242">
                  <c:v>8032.84</c:v>
                </c:pt>
                <c:pt idx="4243">
                  <c:v>8032.84</c:v>
                </c:pt>
                <c:pt idx="4244">
                  <c:v>8032.84</c:v>
                </c:pt>
                <c:pt idx="4245">
                  <c:v>8032.84</c:v>
                </c:pt>
                <c:pt idx="4246">
                  <c:v>8032.84</c:v>
                </c:pt>
                <c:pt idx="4247">
                  <c:v>8032.84</c:v>
                </c:pt>
                <c:pt idx="4248">
                  <c:v>8032.84</c:v>
                </c:pt>
                <c:pt idx="4249">
                  <c:v>8032.84</c:v>
                </c:pt>
                <c:pt idx="4250">
                  <c:v>8032.84</c:v>
                </c:pt>
                <c:pt idx="4251">
                  <c:v>8032.84</c:v>
                </c:pt>
                <c:pt idx="4252">
                  <c:v>8032.84</c:v>
                </c:pt>
                <c:pt idx="4253">
                  <c:v>8032.84</c:v>
                </c:pt>
                <c:pt idx="4254">
                  <c:v>8032.84</c:v>
                </c:pt>
                <c:pt idx="4255">
                  <c:v>8032.84</c:v>
                </c:pt>
                <c:pt idx="4256">
                  <c:v>8032.84</c:v>
                </c:pt>
                <c:pt idx="4257">
                  <c:v>8032.84</c:v>
                </c:pt>
                <c:pt idx="4258">
                  <c:v>8032.84</c:v>
                </c:pt>
                <c:pt idx="4259">
                  <c:v>8032.84</c:v>
                </c:pt>
                <c:pt idx="4260">
                  <c:v>8032.84</c:v>
                </c:pt>
                <c:pt idx="4261">
                  <c:v>8032.84</c:v>
                </c:pt>
                <c:pt idx="4262">
                  <c:v>8032.84</c:v>
                </c:pt>
                <c:pt idx="4263">
                  <c:v>8032.84</c:v>
                </c:pt>
                <c:pt idx="4264">
                  <c:v>8032.84</c:v>
                </c:pt>
                <c:pt idx="4265">
                  <c:v>8032.84</c:v>
                </c:pt>
                <c:pt idx="4266">
                  <c:v>8032.84</c:v>
                </c:pt>
                <c:pt idx="4267">
                  <c:v>8032.84</c:v>
                </c:pt>
                <c:pt idx="4268">
                  <c:v>8032.84</c:v>
                </c:pt>
                <c:pt idx="4269">
                  <c:v>8032.84</c:v>
                </c:pt>
                <c:pt idx="4270">
                  <c:v>8032.84</c:v>
                </c:pt>
                <c:pt idx="4271">
                  <c:v>8032.84</c:v>
                </c:pt>
                <c:pt idx="4272">
                  <c:v>8032.84</c:v>
                </c:pt>
                <c:pt idx="4273">
                  <c:v>8032.84</c:v>
                </c:pt>
                <c:pt idx="4274">
                  <c:v>8032.84</c:v>
                </c:pt>
                <c:pt idx="4275">
                  <c:v>8032.84</c:v>
                </c:pt>
                <c:pt idx="4276">
                  <c:v>8032.84</c:v>
                </c:pt>
                <c:pt idx="4277">
                  <c:v>8032.84</c:v>
                </c:pt>
                <c:pt idx="4278">
                  <c:v>8032.84</c:v>
                </c:pt>
                <c:pt idx="4279">
                  <c:v>8032.84</c:v>
                </c:pt>
                <c:pt idx="4280">
                  <c:v>8032.84</c:v>
                </c:pt>
                <c:pt idx="4281">
                  <c:v>8032.84</c:v>
                </c:pt>
                <c:pt idx="4282">
                  <c:v>8032.84</c:v>
                </c:pt>
                <c:pt idx="4283">
                  <c:v>8032.84</c:v>
                </c:pt>
                <c:pt idx="4284">
                  <c:v>8032.84</c:v>
                </c:pt>
                <c:pt idx="4285">
                  <c:v>8032.84</c:v>
                </c:pt>
                <c:pt idx="4286">
                  <c:v>8032.84</c:v>
                </c:pt>
                <c:pt idx="4287">
                  <c:v>8032.84</c:v>
                </c:pt>
                <c:pt idx="4288">
                  <c:v>8032.84</c:v>
                </c:pt>
                <c:pt idx="4289">
                  <c:v>8032.84</c:v>
                </c:pt>
                <c:pt idx="4290">
                  <c:v>8032.84</c:v>
                </c:pt>
                <c:pt idx="4291">
                  <c:v>8032.84</c:v>
                </c:pt>
                <c:pt idx="4292">
                  <c:v>8032.84</c:v>
                </c:pt>
                <c:pt idx="4293">
                  <c:v>8032.84</c:v>
                </c:pt>
                <c:pt idx="4294">
                  <c:v>8032.84</c:v>
                </c:pt>
                <c:pt idx="4295">
                  <c:v>8032.84</c:v>
                </c:pt>
                <c:pt idx="4296">
                  <c:v>8032.84</c:v>
                </c:pt>
                <c:pt idx="4297">
                  <c:v>8032.84</c:v>
                </c:pt>
                <c:pt idx="4298">
                  <c:v>8131.4080000000004</c:v>
                </c:pt>
                <c:pt idx="4299">
                  <c:v>8131.4080000000004</c:v>
                </c:pt>
                <c:pt idx="4300">
                  <c:v>8131.4080000000004</c:v>
                </c:pt>
                <c:pt idx="4301">
                  <c:v>8131.4080000000004</c:v>
                </c:pt>
                <c:pt idx="4302">
                  <c:v>8131.4080000000004</c:v>
                </c:pt>
                <c:pt idx="4303">
                  <c:v>8131.4080000000004</c:v>
                </c:pt>
                <c:pt idx="4304">
                  <c:v>8131.4080000000004</c:v>
                </c:pt>
                <c:pt idx="4305">
                  <c:v>8131.4080000000004</c:v>
                </c:pt>
                <c:pt idx="4306">
                  <c:v>8131.4080000000004</c:v>
                </c:pt>
                <c:pt idx="4307">
                  <c:v>8131.4080000000004</c:v>
                </c:pt>
                <c:pt idx="4308">
                  <c:v>8131.4080000000004</c:v>
                </c:pt>
                <c:pt idx="4309">
                  <c:v>8131.4080000000004</c:v>
                </c:pt>
                <c:pt idx="4310">
                  <c:v>8131.4080000000004</c:v>
                </c:pt>
                <c:pt idx="4311">
                  <c:v>8131.4080000000004</c:v>
                </c:pt>
                <c:pt idx="4312">
                  <c:v>8131.4080000000004</c:v>
                </c:pt>
                <c:pt idx="4313">
                  <c:v>8131.4080000000004</c:v>
                </c:pt>
                <c:pt idx="4314">
                  <c:v>8131.4080000000004</c:v>
                </c:pt>
                <c:pt idx="4315">
                  <c:v>8131.4080000000004</c:v>
                </c:pt>
                <c:pt idx="4316">
                  <c:v>8131.4080000000004</c:v>
                </c:pt>
                <c:pt idx="4317">
                  <c:v>8131.4080000000004</c:v>
                </c:pt>
                <c:pt idx="4318">
                  <c:v>8131.4080000000004</c:v>
                </c:pt>
                <c:pt idx="4319">
                  <c:v>8131.4080000000004</c:v>
                </c:pt>
                <c:pt idx="4320">
                  <c:v>8131.4080000000004</c:v>
                </c:pt>
                <c:pt idx="4321">
                  <c:v>8131.4080000000004</c:v>
                </c:pt>
                <c:pt idx="4322">
                  <c:v>8131.4080000000004</c:v>
                </c:pt>
                <c:pt idx="4323">
                  <c:v>8131.4080000000004</c:v>
                </c:pt>
                <c:pt idx="4324">
                  <c:v>8131.4080000000004</c:v>
                </c:pt>
                <c:pt idx="4325">
                  <c:v>8131.4080000000004</c:v>
                </c:pt>
                <c:pt idx="4326">
                  <c:v>8131.4080000000004</c:v>
                </c:pt>
                <c:pt idx="4327">
                  <c:v>8131.4080000000004</c:v>
                </c:pt>
                <c:pt idx="4328">
                  <c:v>8131.4080000000004</c:v>
                </c:pt>
                <c:pt idx="4329">
                  <c:v>8131.4080000000004</c:v>
                </c:pt>
                <c:pt idx="4330">
                  <c:v>8131.4080000000004</c:v>
                </c:pt>
                <c:pt idx="4331">
                  <c:v>8131.4080000000004</c:v>
                </c:pt>
                <c:pt idx="4332">
                  <c:v>8131.4080000000004</c:v>
                </c:pt>
                <c:pt idx="4333">
                  <c:v>8131.4080000000004</c:v>
                </c:pt>
                <c:pt idx="4334">
                  <c:v>8131.4080000000004</c:v>
                </c:pt>
                <c:pt idx="4335">
                  <c:v>8131.4080000000004</c:v>
                </c:pt>
                <c:pt idx="4336">
                  <c:v>8131.4080000000004</c:v>
                </c:pt>
                <c:pt idx="4337">
                  <c:v>8131.4080000000004</c:v>
                </c:pt>
                <c:pt idx="4338">
                  <c:v>8131.4080000000004</c:v>
                </c:pt>
                <c:pt idx="4339">
                  <c:v>8131.4080000000004</c:v>
                </c:pt>
                <c:pt idx="4340">
                  <c:v>8131.4080000000004</c:v>
                </c:pt>
                <c:pt idx="4341">
                  <c:v>8131.4080000000004</c:v>
                </c:pt>
                <c:pt idx="4342">
                  <c:v>8131.4080000000004</c:v>
                </c:pt>
                <c:pt idx="4343">
                  <c:v>8131.4080000000004</c:v>
                </c:pt>
                <c:pt idx="4344">
                  <c:v>8131.4080000000004</c:v>
                </c:pt>
                <c:pt idx="4345">
                  <c:v>8131.4080000000004</c:v>
                </c:pt>
                <c:pt idx="4346">
                  <c:v>8131.4080000000004</c:v>
                </c:pt>
                <c:pt idx="4347">
                  <c:v>8131.4080000000004</c:v>
                </c:pt>
                <c:pt idx="4348">
                  <c:v>8131.4080000000004</c:v>
                </c:pt>
                <c:pt idx="4349">
                  <c:v>8131.4080000000004</c:v>
                </c:pt>
                <c:pt idx="4350">
                  <c:v>8131.4080000000004</c:v>
                </c:pt>
                <c:pt idx="4351">
                  <c:v>8131.4080000000004</c:v>
                </c:pt>
                <c:pt idx="4352">
                  <c:v>8131.4080000000004</c:v>
                </c:pt>
                <c:pt idx="4353">
                  <c:v>8131.4080000000004</c:v>
                </c:pt>
                <c:pt idx="4354">
                  <c:v>8131.4080000000004</c:v>
                </c:pt>
                <c:pt idx="4355">
                  <c:v>8131.4080000000004</c:v>
                </c:pt>
                <c:pt idx="4356">
                  <c:v>8131.4080000000004</c:v>
                </c:pt>
                <c:pt idx="4357">
                  <c:v>8131.4080000000004</c:v>
                </c:pt>
                <c:pt idx="4358">
                  <c:v>8131.4080000000004</c:v>
                </c:pt>
                <c:pt idx="4359">
                  <c:v>8131.4080000000004</c:v>
                </c:pt>
                <c:pt idx="4360">
                  <c:v>8131.4080000000004</c:v>
                </c:pt>
                <c:pt idx="4361">
                  <c:v>8131.4080000000004</c:v>
                </c:pt>
                <c:pt idx="4362">
                  <c:v>8259.7710000000006</c:v>
                </c:pt>
                <c:pt idx="4363">
                  <c:v>8259.7710000000006</c:v>
                </c:pt>
                <c:pt idx="4364">
                  <c:v>8259.7710000000006</c:v>
                </c:pt>
                <c:pt idx="4365">
                  <c:v>8259.7710000000006</c:v>
                </c:pt>
                <c:pt idx="4366">
                  <c:v>8259.7710000000006</c:v>
                </c:pt>
                <c:pt idx="4367">
                  <c:v>8259.7710000000006</c:v>
                </c:pt>
                <c:pt idx="4368">
                  <c:v>8259.7710000000006</c:v>
                </c:pt>
                <c:pt idx="4369">
                  <c:v>8259.7710000000006</c:v>
                </c:pt>
                <c:pt idx="4370">
                  <c:v>8259.7710000000006</c:v>
                </c:pt>
                <c:pt idx="4371">
                  <c:v>8259.7710000000006</c:v>
                </c:pt>
                <c:pt idx="4372">
                  <c:v>8259.7710000000006</c:v>
                </c:pt>
                <c:pt idx="4373">
                  <c:v>8259.7710000000006</c:v>
                </c:pt>
                <c:pt idx="4374">
                  <c:v>8259.7710000000006</c:v>
                </c:pt>
                <c:pt idx="4375">
                  <c:v>8259.7710000000006</c:v>
                </c:pt>
                <c:pt idx="4376">
                  <c:v>8259.7710000000006</c:v>
                </c:pt>
                <c:pt idx="4377">
                  <c:v>8259.7710000000006</c:v>
                </c:pt>
                <c:pt idx="4378">
                  <c:v>8259.7710000000006</c:v>
                </c:pt>
                <c:pt idx="4379">
                  <c:v>8259.7710000000006</c:v>
                </c:pt>
                <c:pt idx="4380">
                  <c:v>8259.7710000000006</c:v>
                </c:pt>
                <c:pt idx="4381">
                  <c:v>8259.7710000000006</c:v>
                </c:pt>
                <c:pt idx="4382">
                  <c:v>8259.7710000000006</c:v>
                </c:pt>
                <c:pt idx="4383">
                  <c:v>8259.7710000000006</c:v>
                </c:pt>
                <c:pt idx="4384">
                  <c:v>8259.7710000000006</c:v>
                </c:pt>
                <c:pt idx="4385">
                  <c:v>8259.7710000000006</c:v>
                </c:pt>
                <c:pt idx="4386">
                  <c:v>8259.7710000000006</c:v>
                </c:pt>
                <c:pt idx="4387">
                  <c:v>8259.7710000000006</c:v>
                </c:pt>
                <c:pt idx="4388">
                  <c:v>8259.7710000000006</c:v>
                </c:pt>
                <c:pt idx="4389">
                  <c:v>8259.7710000000006</c:v>
                </c:pt>
                <c:pt idx="4390">
                  <c:v>8259.7710000000006</c:v>
                </c:pt>
                <c:pt idx="4391">
                  <c:v>8259.7710000000006</c:v>
                </c:pt>
                <c:pt idx="4392">
                  <c:v>8259.7710000000006</c:v>
                </c:pt>
                <c:pt idx="4393">
                  <c:v>8259.7710000000006</c:v>
                </c:pt>
                <c:pt idx="4394">
                  <c:v>8259.7710000000006</c:v>
                </c:pt>
                <c:pt idx="4395">
                  <c:v>8259.7710000000006</c:v>
                </c:pt>
                <c:pt idx="4396">
                  <c:v>8259.7710000000006</c:v>
                </c:pt>
                <c:pt idx="4397">
                  <c:v>8259.7710000000006</c:v>
                </c:pt>
                <c:pt idx="4398">
                  <c:v>8259.7710000000006</c:v>
                </c:pt>
                <c:pt idx="4399">
                  <c:v>8259.7710000000006</c:v>
                </c:pt>
                <c:pt idx="4400">
                  <c:v>8259.7710000000006</c:v>
                </c:pt>
                <c:pt idx="4401">
                  <c:v>8259.7710000000006</c:v>
                </c:pt>
                <c:pt idx="4402">
                  <c:v>8259.7710000000006</c:v>
                </c:pt>
                <c:pt idx="4403">
                  <c:v>8259.7710000000006</c:v>
                </c:pt>
                <c:pt idx="4404">
                  <c:v>8259.7710000000006</c:v>
                </c:pt>
                <c:pt idx="4405">
                  <c:v>8259.7710000000006</c:v>
                </c:pt>
                <c:pt idx="4406">
                  <c:v>8259.7710000000006</c:v>
                </c:pt>
                <c:pt idx="4407">
                  <c:v>8259.7710000000006</c:v>
                </c:pt>
                <c:pt idx="4408">
                  <c:v>8259.7710000000006</c:v>
                </c:pt>
                <c:pt idx="4409">
                  <c:v>8259.7710000000006</c:v>
                </c:pt>
                <c:pt idx="4410">
                  <c:v>8259.7710000000006</c:v>
                </c:pt>
                <c:pt idx="4411">
                  <c:v>8259.7710000000006</c:v>
                </c:pt>
                <c:pt idx="4412">
                  <c:v>8259.7710000000006</c:v>
                </c:pt>
                <c:pt idx="4413">
                  <c:v>8259.7710000000006</c:v>
                </c:pt>
                <c:pt idx="4414">
                  <c:v>8259.7710000000006</c:v>
                </c:pt>
                <c:pt idx="4415">
                  <c:v>8259.7710000000006</c:v>
                </c:pt>
                <c:pt idx="4416">
                  <c:v>8259.7710000000006</c:v>
                </c:pt>
                <c:pt idx="4417">
                  <c:v>8259.7710000000006</c:v>
                </c:pt>
                <c:pt idx="4418">
                  <c:v>8259.7710000000006</c:v>
                </c:pt>
                <c:pt idx="4419">
                  <c:v>8259.7710000000006</c:v>
                </c:pt>
                <c:pt idx="4420">
                  <c:v>8259.7710000000006</c:v>
                </c:pt>
                <c:pt idx="4421">
                  <c:v>8259.7710000000006</c:v>
                </c:pt>
                <c:pt idx="4422">
                  <c:v>8259.7710000000006</c:v>
                </c:pt>
                <c:pt idx="4423">
                  <c:v>8259.7710000000006</c:v>
                </c:pt>
                <c:pt idx="4424">
                  <c:v>8259.7710000000006</c:v>
                </c:pt>
                <c:pt idx="4425">
                  <c:v>8259.7710000000006</c:v>
                </c:pt>
                <c:pt idx="4426">
                  <c:v>8362.6550000000007</c:v>
                </c:pt>
                <c:pt idx="4427">
                  <c:v>8362.6550000000007</c:v>
                </c:pt>
                <c:pt idx="4428">
                  <c:v>8362.6550000000007</c:v>
                </c:pt>
                <c:pt idx="4429">
                  <c:v>8362.6550000000007</c:v>
                </c:pt>
                <c:pt idx="4430">
                  <c:v>8362.6550000000007</c:v>
                </c:pt>
                <c:pt idx="4431">
                  <c:v>8362.6550000000007</c:v>
                </c:pt>
                <c:pt idx="4432">
                  <c:v>8362.6550000000007</c:v>
                </c:pt>
                <c:pt idx="4433">
                  <c:v>8362.6550000000007</c:v>
                </c:pt>
                <c:pt idx="4434">
                  <c:v>8362.6550000000007</c:v>
                </c:pt>
                <c:pt idx="4435">
                  <c:v>8362.6550000000007</c:v>
                </c:pt>
                <c:pt idx="4436">
                  <c:v>8362.6550000000007</c:v>
                </c:pt>
                <c:pt idx="4437">
                  <c:v>8362.6550000000007</c:v>
                </c:pt>
                <c:pt idx="4438">
                  <c:v>8362.6550000000007</c:v>
                </c:pt>
                <c:pt idx="4439">
                  <c:v>8362.6550000000007</c:v>
                </c:pt>
                <c:pt idx="4440">
                  <c:v>8362.6550000000007</c:v>
                </c:pt>
                <c:pt idx="4441">
                  <c:v>8362.6550000000007</c:v>
                </c:pt>
                <c:pt idx="4442">
                  <c:v>8362.6550000000007</c:v>
                </c:pt>
                <c:pt idx="4443">
                  <c:v>8362.6550000000007</c:v>
                </c:pt>
                <c:pt idx="4444">
                  <c:v>8362.6550000000007</c:v>
                </c:pt>
                <c:pt idx="4445">
                  <c:v>8362.6550000000007</c:v>
                </c:pt>
                <c:pt idx="4446">
                  <c:v>8362.6550000000007</c:v>
                </c:pt>
                <c:pt idx="4447">
                  <c:v>8362.6550000000007</c:v>
                </c:pt>
                <c:pt idx="4448">
                  <c:v>8362.6550000000007</c:v>
                </c:pt>
                <c:pt idx="4449">
                  <c:v>8362.6550000000007</c:v>
                </c:pt>
                <c:pt idx="4450">
                  <c:v>8362.6550000000007</c:v>
                </c:pt>
                <c:pt idx="4451">
                  <c:v>8362.6550000000007</c:v>
                </c:pt>
                <c:pt idx="4452">
                  <c:v>8362.6550000000007</c:v>
                </c:pt>
                <c:pt idx="4453">
                  <c:v>8362.6550000000007</c:v>
                </c:pt>
                <c:pt idx="4454">
                  <c:v>8362.6550000000007</c:v>
                </c:pt>
                <c:pt idx="4455">
                  <c:v>8362.6550000000007</c:v>
                </c:pt>
                <c:pt idx="4456">
                  <c:v>8362.6550000000007</c:v>
                </c:pt>
                <c:pt idx="4457">
                  <c:v>8362.6550000000007</c:v>
                </c:pt>
                <c:pt idx="4458">
                  <c:v>8362.6550000000007</c:v>
                </c:pt>
                <c:pt idx="4459">
                  <c:v>8362.6550000000007</c:v>
                </c:pt>
                <c:pt idx="4460">
                  <c:v>8362.6550000000007</c:v>
                </c:pt>
                <c:pt idx="4461">
                  <c:v>8362.6550000000007</c:v>
                </c:pt>
                <c:pt idx="4462">
                  <c:v>8362.6550000000007</c:v>
                </c:pt>
                <c:pt idx="4463">
                  <c:v>8362.6550000000007</c:v>
                </c:pt>
                <c:pt idx="4464">
                  <c:v>8362.6550000000007</c:v>
                </c:pt>
                <c:pt idx="4465">
                  <c:v>8362.6550000000007</c:v>
                </c:pt>
                <c:pt idx="4466">
                  <c:v>8362.6550000000007</c:v>
                </c:pt>
                <c:pt idx="4467">
                  <c:v>8362.6550000000007</c:v>
                </c:pt>
                <c:pt idx="4468">
                  <c:v>8362.6550000000007</c:v>
                </c:pt>
                <c:pt idx="4469">
                  <c:v>8362.6550000000007</c:v>
                </c:pt>
                <c:pt idx="4470">
                  <c:v>8362.6550000000007</c:v>
                </c:pt>
                <c:pt idx="4471">
                  <c:v>8362.6550000000007</c:v>
                </c:pt>
                <c:pt idx="4472">
                  <c:v>8362.6550000000007</c:v>
                </c:pt>
                <c:pt idx="4473">
                  <c:v>8362.6550000000007</c:v>
                </c:pt>
                <c:pt idx="4474">
                  <c:v>8362.6550000000007</c:v>
                </c:pt>
                <c:pt idx="4475">
                  <c:v>8362.6550000000007</c:v>
                </c:pt>
                <c:pt idx="4476">
                  <c:v>8362.6550000000007</c:v>
                </c:pt>
                <c:pt idx="4477">
                  <c:v>8362.6550000000007</c:v>
                </c:pt>
                <c:pt idx="4478">
                  <c:v>8362.6550000000007</c:v>
                </c:pt>
                <c:pt idx="4479">
                  <c:v>8362.6550000000007</c:v>
                </c:pt>
                <c:pt idx="4480">
                  <c:v>8362.6550000000007</c:v>
                </c:pt>
                <c:pt idx="4481">
                  <c:v>8362.6550000000007</c:v>
                </c:pt>
                <c:pt idx="4482">
                  <c:v>8362.6550000000007</c:v>
                </c:pt>
                <c:pt idx="4483">
                  <c:v>8362.6550000000007</c:v>
                </c:pt>
                <c:pt idx="4484">
                  <c:v>8362.6550000000007</c:v>
                </c:pt>
                <c:pt idx="4485">
                  <c:v>8362.6550000000007</c:v>
                </c:pt>
                <c:pt idx="4486">
                  <c:v>8362.6550000000007</c:v>
                </c:pt>
                <c:pt idx="4487">
                  <c:v>8518.8250000000007</c:v>
                </c:pt>
                <c:pt idx="4488">
                  <c:v>8518.8250000000007</c:v>
                </c:pt>
                <c:pt idx="4489">
                  <c:v>8518.8250000000007</c:v>
                </c:pt>
                <c:pt idx="4490">
                  <c:v>8518.8250000000007</c:v>
                </c:pt>
                <c:pt idx="4491">
                  <c:v>8518.8250000000007</c:v>
                </c:pt>
                <c:pt idx="4492">
                  <c:v>8518.8250000000007</c:v>
                </c:pt>
                <c:pt idx="4493">
                  <c:v>8518.8250000000007</c:v>
                </c:pt>
                <c:pt idx="4494">
                  <c:v>8518.8250000000007</c:v>
                </c:pt>
                <c:pt idx="4495">
                  <c:v>8518.8250000000007</c:v>
                </c:pt>
                <c:pt idx="4496">
                  <c:v>8518.8250000000007</c:v>
                </c:pt>
                <c:pt idx="4497">
                  <c:v>8518.8250000000007</c:v>
                </c:pt>
                <c:pt idx="4498">
                  <c:v>8518.8250000000007</c:v>
                </c:pt>
                <c:pt idx="4499">
                  <c:v>8518.8250000000007</c:v>
                </c:pt>
                <c:pt idx="4500">
                  <c:v>8518.8250000000007</c:v>
                </c:pt>
                <c:pt idx="4501">
                  <c:v>8518.8250000000007</c:v>
                </c:pt>
                <c:pt idx="4502">
                  <c:v>8518.8250000000007</c:v>
                </c:pt>
                <c:pt idx="4503">
                  <c:v>8518.8250000000007</c:v>
                </c:pt>
                <c:pt idx="4504">
                  <c:v>8518.8250000000007</c:v>
                </c:pt>
                <c:pt idx="4505">
                  <c:v>8518.8250000000007</c:v>
                </c:pt>
                <c:pt idx="4506">
                  <c:v>8518.8250000000007</c:v>
                </c:pt>
                <c:pt idx="4507">
                  <c:v>8518.8250000000007</c:v>
                </c:pt>
                <c:pt idx="4508">
                  <c:v>8518.8250000000007</c:v>
                </c:pt>
                <c:pt idx="4509">
                  <c:v>8518.8250000000007</c:v>
                </c:pt>
                <c:pt idx="4510">
                  <c:v>8518.8250000000007</c:v>
                </c:pt>
                <c:pt idx="4511">
                  <c:v>8518.8250000000007</c:v>
                </c:pt>
                <c:pt idx="4512">
                  <c:v>8518.8250000000007</c:v>
                </c:pt>
                <c:pt idx="4513">
                  <c:v>8518.8250000000007</c:v>
                </c:pt>
                <c:pt idx="4514">
                  <c:v>8518.8250000000007</c:v>
                </c:pt>
                <c:pt idx="4515">
                  <c:v>8518.8250000000007</c:v>
                </c:pt>
                <c:pt idx="4516">
                  <c:v>8518.8250000000007</c:v>
                </c:pt>
                <c:pt idx="4517">
                  <c:v>8518.8250000000007</c:v>
                </c:pt>
                <c:pt idx="4518">
                  <c:v>8518.8250000000007</c:v>
                </c:pt>
                <c:pt idx="4519">
                  <c:v>8518.8250000000007</c:v>
                </c:pt>
                <c:pt idx="4520">
                  <c:v>8518.8250000000007</c:v>
                </c:pt>
                <c:pt idx="4521">
                  <c:v>8518.8250000000007</c:v>
                </c:pt>
                <c:pt idx="4522">
                  <c:v>8518.8250000000007</c:v>
                </c:pt>
                <c:pt idx="4523">
                  <c:v>8518.8250000000007</c:v>
                </c:pt>
                <c:pt idx="4524">
                  <c:v>8518.8250000000007</c:v>
                </c:pt>
                <c:pt idx="4525">
                  <c:v>8518.8250000000007</c:v>
                </c:pt>
                <c:pt idx="4526">
                  <c:v>8518.8250000000007</c:v>
                </c:pt>
                <c:pt idx="4527">
                  <c:v>8518.8250000000007</c:v>
                </c:pt>
                <c:pt idx="4528">
                  <c:v>8518.8250000000007</c:v>
                </c:pt>
                <c:pt idx="4529">
                  <c:v>8518.8250000000007</c:v>
                </c:pt>
                <c:pt idx="4530">
                  <c:v>8518.8250000000007</c:v>
                </c:pt>
                <c:pt idx="4531">
                  <c:v>8518.8250000000007</c:v>
                </c:pt>
                <c:pt idx="4532">
                  <c:v>8518.8250000000007</c:v>
                </c:pt>
                <c:pt idx="4533">
                  <c:v>8518.8250000000007</c:v>
                </c:pt>
                <c:pt idx="4534">
                  <c:v>8518.8250000000007</c:v>
                </c:pt>
                <c:pt idx="4535">
                  <c:v>8518.8250000000007</c:v>
                </c:pt>
                <c:pt idx="4536">
                  <c:v>8518.8250000000007</c:v>
                </c:pt>
                <c:pt idx="4537">
                  <c:v>8518.8250000000007</c:v>
                </c:pt>
                <c:pt idx="4538">
                  <c:v>8518.8250000000007</c:v>
                </c:pt>
                <c:pt idx="4539">
                  <c:v>8518.8250000000007</c:v>
                </c:pt>
                <c:pt idx="4540">
                  <c:v>8518.8250000000007</c:v>
                </c:pt>
                <c:pt idx="4541">
                  <c:v>8518.8250000000007</c:v>
                </c:pt>
                <c:pt idx="4542">
                  <c:v>8518.8250000000007</c:v>
                </c:pt>
                <c:pt idx="4543">
                  <c:v>8518.8250000000007</c:v>
                </c:pt>
                <c:pt idx="4544">
                  <c:v>8518.8250000000007</c:v>
                </c:pt>
                <c:pt idx="4545">
                  <c:v>8518.8250000000007</c:v>
                </c:pt>
                <c:pt idx="4546">
                  <c:v>8518.8250000000007</c:v>
                </c:pt>
                <c:pt idx="4547">
                  <c:v>8518.8250000000007</c:v>
                </c:pt>
                <c:pt idx="4548">
                  <c:v>8518.8250000000007</c:v>
                </c:pt>
                <c:pt idx="4549">
                  <c:v>8518.8250000000007</c:v>
                </c:pt>
                <c:pt idx="4550">
                  <c:v>8518.8250000000007</c:v>
                </c:pt>
                <c:pt idx="4551">
                  <c:v>8662.8230000000003</c:v>
                </c:pt>
                <c:pt idx="4552">
                  <c:v>8662.8230000000003</c:v>
                </c:pt>
                <c:pt idx="4553">
                  <c:v>8662.8230000000003</c:v>
                </c:pt>
                <c:pt idx="4554">
                  <c:v>8662.8230000000003</c:v>
                </c:pt>
                <c:pt idx="4555">
                  <c:v>8662.8230000000003</c:v>
                </c:pt>
                <c:pt idx="4556">
                  <c:v>8662.8230000000003</c:v>
                </c:pt>
                <c:pt idx="4557">
                  <c:v>8662.8230000000003</c:v>
                </c:pt>
                <c:pt idx="4558">
                  <c:v>8662.8230000000003</c:v>
                </c:pt>
                <c:pt idx="4559">
                  <c:v>8662.8230000000003</c:v>
                </c:pt>
                <c:pt idx="4560">
                  <c:v>8662.8230000000003</c:v>
                </c:pt>
                <c:pt idx="4561">
                  <c:v>8662.8230000000003</c:v>
                </c:pt>
                <c:pt idx="4562">
                  <c:v>8662.8230000000003</c:v>
                </c:pt>
                <c:pt idx="4563">
                  <c:v>8662.8230000000003</c:v>
                </c:pt>
                <c:pt idx="4564">
                  <c:v>8662.8230000000003</c:v>
                </c:pt>
                <c:pt idx="4565">
                  <c:v>8662.8230000000003</c:v>
                </c:pt>
                <c:pt idx="4566">
                  <c:v>8662.8230000000003</c:v>
                </c:pt>
                <c:pt idx="4567">
                  <c:v>8662.8230000000003</c:v>
                </c:pt>
                <c:pt idx="4568">
                  <c:v>8662.8230000000003</c:v>
                </c:pt>
                <c:pt idx="4569">
                  <c:v>8662.8230000000003</c:v>
                </c:pt>
                <c:pt idx="4570">
                  <c:v>8662.8230000000003</c:v>
                </c:pt>
                <c:pt idx="4571">
                  <c:v>8662.8230000000003</c:v>
                </c:pt>
                <c:pt idx="4572">
                  <c:v>8662.8230000000003</c:v>
                </c:pt>
                <c:pt idx="4573">
                  <c:v>8662.8230000000003</c:v>
                </c:pt>
                <c:pt idx="4574">
                  <c:v>8662.8230000000003</c:v>
                </c:pt>
                <c:pt idx="4575">
                  <c:v>8662.8230000000003</c:v>
                </c:pt>
                <c:pt idx="4576">
                  <c:v>8662.8230000000003</c:v>
                </c:pt>
                <c:pt idx="4577">
                  <c:v>8662.8230000000003</c:v>
                </c:pt>
                <c:pt idx="4578">
                  <c:v>8662.8230000000003</c:v>
                </c:pt>
                <c:pt idx="4579">
                  <c:v>8662.8230000000003</c:v>
                </c:pt>
                <c:pt idx="4580">
                  <c:v>8662.8230000000003</c:v>
                </c:pt>
                <c:pt idx="4581">
                  <c:v>8662.8230000000003</c:v>
                </c:pt>
                <c:pt idx="4582">
                  <c:v>8662.8230000000003</c:v>
                </c:pt>
                <c:pt idx="4583">
                  <c:v>8662.8230000000003</c:v>
                </c:pt>
                <c:pt idx="4584">
                  <c:v>8662.8230000000003</c:v>
                </c:pt>
                <c:pt idx="4585">
                  <c:v>8662.8230000000003</c:v>
                </c:pt>
                <c:pt idx="4586">
                  <c:v>8662.8230000000003</c:v>
                </c:pt>
                <c:pt idx="4587">
                  <c:v>8662.8230000000003</c:v>
                </c:pt>
                <c:pt idx="4588">
                  <c:v>8662.8230000000003</c:v>
                </c:pt>
                <c:pt idx="4589">
                  <c:v>8662.8230000000003</c:v>
                </c:pt>
                <c:pt idx="4590">
                  <c:v>8662.8230000000003</c:v>
                </c:pt>
                <c:pt idx="4591">
                  <c:v>8662.8230000000003</c:v>
                </c:pt>
                <c:pt idx="4592">
                  <c:v>8662.8230000000003</c:v>
                </c:pt>
                <c:pt idx="4593">
                  <c:v>8662.8230000000003</c:v>
                </c:pt>
                <c:pt idx="4594">
                  <c:v>8662.8230000000003</c:v>
                </c:pt>
                <c:pt idx="4595">
                  <c:v>8662.8230000000003</c:v>
                </c:pt>
                <c:pt idx="4596">
                  <c:v>8662.8230000000003</c:v>
                </c:pt>
                <c:pt idx="4597">
                  <c:v>8662.8230000000003</c:v>
                </c:pt>
                <c:pt idx="4598">
                  <c:v>8662.8230000000003</c:v>
                </c:pt>
                <c:pt idx="4599">
                  <c:v>8662.8230000000003</c:v>
                </c:pt>
                <c:pt idx="4600">
                  <c:v>8662.8230000000003</c:v>
                </c:pt>
                <c:pt idx="4601">
                  <c:v>8662.8230000000003</c:v>
                </c:pt>
                <c:pt idx="4602">
                  <c:v>8662.8230000000003</c:v>
                </c:pt>
                <c:pt idx="4603">
                  <c:v>8662.8230000000003</c:v>
                </c:pt>
                <c:pt idx="4604">
                  <c:v>8662.8230000000003</c:v>
                </c:pt>
                <c:pt idx="4605">
                  <c:v>8662.8230000000003</c:v>
                </c:pt>
                <c:pt idx="4606">
                  <c:v>8662.8230000000003</c:v>
                </c:pt>
                <c:pt idx="4607">
                  <c:v>8662.8230000000003</c:v>
                </c:pt>
                <c:pt idx="4608">
                  <c:v>8662.8230000000003</c:v>
                </c:pt>
                <c:pt idx="4609">
                  <c:v>8662.8230000000003</c:v>
                </c:pt>
                <c:pt idx="4610">
                  <c:v>8662.8230000000003</c:v>
                </c:pt>
                <c:pt idx="4611">
                  <c:v>8662.8230000000003</c:v>
                </c:pt>
                <c:pt idx="4612">
                  <c:v>8662.8230000000003</c:v>
                </c:pt>
                <c:pt idx="4613">
                  <c:v>8662.8230000000003</c:v>
                </c:pt>
                <c:pt idx="4614">
                  <c:v>8662.8230000000003</c:v>
                </c:pt>
                <c:pt idx="4615">
                  <c:v>8765.9069999999992</c:v>
                </c:pt>
                <c:pt idx="4616">
                  <c:v>8765.9069999999992</c:v>
                </c:pt>
                <c:pt idx="4617">
                  <c:v>8765.9069999999992</c:v>
                </c:pt>
                <c:pt idx="4618">
                  <c:v>8765.9069999999992</c:v>
                </c:pt>
                <c:pt idx="4619">
                  <c:v>8765.9069999999992</c:v>
                </c:pt>
                <c:pt idx="4620">
                  <c:v>8765.9069999999992</c:v>
                </c:pt>
                <c:pt idx="4621">
                  <c:v>8765.9069999999992</c:v>
                </c:pt>
                <c:pt idx="4622">
                  <c:v>8765.9069999999992</c:v>
                </c:pt>
                <c:pt idx="4623">
                  <c:v>8765.9069999999992</c:v>
                </c:pt>
                <c:pt idx="4624">
                  <c:v>8765.9069999999992</c:v>
                </c:pt>
                <c:pt idx="4625">
                  <c:v>8765.9069999999992</c:v>
                </c:pt>
                <c:pt idx="4626">
                  <c:v>8765.9069999999992</c:v>
                </c:pt>
                <c:pt idx="4627">
                  <c:v>8765.9069999999992</c:v>
                </c:pt>
                <c:pt idx="4628">
                  <c:v>8765.9069999999992</c:v>
                </c:pt>
                <c:pt idx="4629">
                  <c:v>8765.9069999999992</c:v>
                </c:pt>
                <c:pt idx="4630">
                  <c:v>8765.9069999999992</c:v>
                </c:pt>
                <c:pt idx="4631">
                  <c:v>8765.9069999999992</c:v>
                </c:pt>
                <c:pt idx="4632">
                  <c:v>8765.9069999999992</c:v>
                </c:pt>
                <c:pt idx="4633">
                  <c:v>8765.9069999999992</c:v>
                </c:pt>
                <c:pt idx="4634">
                  <c:v>8765.9069999999992</c:v>
                </c:pt>
                <c:pt idx="4635">
                  <c:v>8765.9069999999992</c:v>
                </c:pt>
                <c:pt idx="4636">
                  <c:v>8765.9069999999992</c:v>
                </c:pt>
                <c:pt idx="4637">
                  <c:v>8765.9069999999992</c:v>
                </c:pt>
                <c:pt idx="4638">
                  <c:v>8765.9069999999992</c:v>
                </c:pt>
                <c:pt idx="4639">
                  <c:v>8765.9069999999992</c:v>
                </c:pt>
                <c:pt idx="4640">
                  <c:v>8765.9069999999992</c:v>
                </c:pt>
                <c:pt idx="4641">
                  <c:v>8765.9069999999992</c:v>
                </c:pt>
                <c:pt idx="4642">
                  <c:v>8765.9069999999992</c:v>
                </c:pt>
                <c:pt idx="4643">
                  <c:v>8765.9069999999992</c:v>
                </c:pt>
                <c:pt idx="4644">
                  <c:v>8765.9069999999992</c:v>
                </c:pt>
                <c:pt idx="4645">
                  <c:v>8765.9069999999992</c:v>
                </c:pt>
                <c:pt idx="4646">
                  <c:v>8765.9069999999992</c:v>
                </c:pt>
                <c:pt idx="4647">
                  <c:v>8765.9069999999992</c:v>
                </c:pt>
                <c:pt idx="4648">
                  <c:v>8765.9069999999992</c:v>
                </c:pt>
                <c:pt idx="4649">
                  <c:v>8765.9069999999992</c:v>
                </c:pt>
                <c:pt idx="4650">
                  <c:v>8765.9069999999992</c:v>
                </c:pt>
                <c:pt idx="4651">
                  <c:v>8765.9069999999992</c:v>
                </c:pt>
                <c:pt idx="4652">
                  <c:v>8765.9069999999992</c:v>
                </c:pt>
                <c:pt idx="4653">
                  <c:v>8765.9069999999992</c:v>
                </c:pt>
                <c:pt idx="4654">
                  <c:v>8765.9069999999992</c:v>
                </c:pt>
                <c:pt idx="4655">
                  <c:v>8765.9069999999992</c:v>
                </c:pt>
                <c:pt idx="4656">
                  <c:v>8765.9069999999992</c:v>
                </c:pt>
                <c:pt idx="4657">
                  <c:v>8765.9069999999992</c:v>
                </c:pt>
                <c:pt idx="4658">
                  <c:v>8765.9069999999992</c:v>
                </c:pt>
                <c:pt idx="4659">
                  <c:v>8765.9069999999992</c:v>
                </c:pt>
                <c:pt idx="4660">
                  <c:v>8765.9069999999992</c:v>
                </c:pt>
                <c:pt idx="4661">
                  <c:v>8765.9069999999992</c:v>
                </c:pt>
                <c:pt idx="4662">
                  <c:v>8765.9069999999992</c:v>
                </c:pt>
                <c:pt idx="4663">
                  <c:v>8765.9069999999992</c:v>
                </c:pt>
                <c:pt idx="4664">
                  <c:v>8765.9069999999992</c:v>
                </c:pt>
                <c:pt idx="4665">
                  <c:v>8765.9069999999992</c:v>
                </c:pt>
                <c:pt idx="4666">
                  <c:v>8765.9069999999992</c:v>
                </c:pt>
                <c:pt idx="4667">
                  <c:v>8765.9069999999992</c:v>
                </c:pt>
                <c:pt idx="4668">
                  <c:v>8765.9069999999992</c:v>
                </c:pt>
                <c:pt idx="4669">
                  <c:v>8765.9069999999992</c:v>
                </c:pt>
                <c:pt idx="4670">
                  <c:v>8765.9069999999992</c:v>
                </c:pt>
                <c:pt idx="4671">
                  <c:v>8765.9069999999992</c:v>
                </c:pt>
                <c:pt idx="4672">
                  <c:v>8765.9069999999992</c:v>
                </c:pt>
                <c:pt idx="4673">
                  <c:v>8765.9069999999992</c:v>
                </c:pt>
                <c:pt idx="4674">
                  <c:v>8765.9069999999992</c:v>
                </c:pt>
                <c:pt idx="4675">
                  <c:v>8765.9069999999992</c:v>
                </c:pt>
                <c:pt idx="4676">
                  <c:v>8765.9069999999992</c:v>
                </c:pt>
                <c:pt idx="4677">
                  <c:v>8765.9069999999992</c:v>
                </c:pt>
                <c:pt idx="4678">
                  <c:v>8765.9069999999992</c:v>
                </c:pt>
                <c:pt idx="4679">
                  <c:v>8866.48</c:v>
                </c:pt>
                <c:pt idx="4680">
                  <c:v>8866.48</c:v>
                </c:pt>
                <c:pt idx="4681">
                  <c:v>8866.48</c:v>
                </c:pt>
                <c:pt idx="4682">
                  <c:v>8866.48</c:v>
                </c:pt>
                <c:pt idx="4683">
                  <c:v>8866.48</c:v>
                </c:pt>
                <c:pt idx="4684">
                  <c:v>8866.48</c:v>
                </c:pt>
                <c:pt idx="4685">
                  <c:v>8866.48</c:v>
                </c:pt>
                <c:pt idx="4686">
                  <c:v>8866.48</c:v>
                </c:pt>
                <c:pt idx="4687">
                  <c:v>8866.48</c:v>
                </c:pt>
                <c:pt idx="4688">
                  <c:v>8866.48</c:v>
                </c:pt>
                <c:pt idx="4689">
                  <c:v>8866.48</c:v>
                </c:pt>
                <c:pt idx="4690">
                  <c:v>8866.48</c:v>
                </c:pt>
                <c:pt idx="4691">
                  <c:v>8866.48</c:v>
                </c:pt>
                <c:pt idx="4692">
                  <c:v>8866.48</c:v>
                </c:pt>
                <c:pt idx="4693">
                  <c:v>8866.48</c:v>
                </c:pt>
                <c:pt idx="4694">
                  <c:v>8866.48</c:v>
                </c:pt>
                <c:pt idx="4695">
                  <c:v>8866.48</c:v>
                </c:pt>
                <c:pt idx="4696">
                  <c:v>8866.48</c:v>
                </c:pt>
                <c:pt idx="4697">
                  <c:v>8866.48</c:v>
                </c:pt>
                <c:pt idx="4698">
                  <c:v>8866.48</c:v>
                </c:pt>
                <c:pt idx="4699">
                  <c:v>8866.48</c:v>
                </c:pt>
                <c:pt idx="4700">
                  <c:v>8866.48</c:v>
                </c:pt>
                <c:pt idx="4701">
                  <c:v>8866.48</c:v>
                </c:pt>
                <c:pt idx="4702">
                  <c:v>8866.48</c:v>
                </c:pt>
                <c:pt idx="4703">
                  <c:v>8866.48</c:v>
                </c:pt>
                <c:pt idx="4704">
                  <c:v>8866.48</c:v>
                </c:pt>
                <c:pt idx="4705">
                  <c:v>8866.48</c:v>
                </c:pt>
                <c:pt idx="4706">
                  <c:v>8866.48</c:v>
                </c:pt>
                <c:pt idx="4707">
                  <c:v>8866.48</c:v>
                </c:pt>
                <c:pt idx="4708">
                  <c:v>8866.48</c:v>
                </c:pt>
                <c:pt idx="4709">
                  <c:v>8866.48</c:v>
                </c:pt>
                <c:pt idx="4710">
                  <c:v>8866.48</c:v>
                </c:pt>
                <c:pt idx="4711">
                  <c:v>8866.48</c:v>
                </c:pt>
                <c:pt idx="4712">
                  <c:v>8866.48</c:v>
                </c:pt>
                <c:pt idx="4713">
                  <c:v>8866.48</c:v>
                </c:pt>
                <c:pt idx="4714">
                  <c:v>8866.48</c:v>
                </c:pt>
                <c:pt idx="4715">
                  <c:v>8866.48</c:v>
                </c:pt>
                <c:pt idx="4716">
                  <c:v>8866.48</c:v>
                </c:pt>
                <c:pt idx="4717">
                  <c:v>8866.48</c:v>
                </c:pt>
                <c:pt idx="4718">
                  <c:v>8866.48</c:v>
                </c:pt>
                <c:pt idx="4719">
                  <c:v>8866.48</c:v>
                </c:pt>
                <c:pt idx="4720">
                  <c:v>8866.48</c:v>
                </c:pt>
                <c:pt idx="4721">
                  <c:v>8866.48</c:v>
                </c:pt>
                <c:pt idx="4722">
                  <c:v>8866.48</c:v>
                </c:pt>
                <c:pt idx="4723">
                  <c:v>8866.48</c:v>
                </c:pt>
                <c:pt idx="4724">
                  <c:v>8866.48</c:v>
                </c:pt>
                <c:pt idx="4725">
                  <c:v>8866.48</c:v>
                </c:pt>
                <c:pt idx="4726">
                  <c:v>8866.48</c:v>
                </c:pt>
                <c:pt idx="4727">
                  <c:v>8866.48</c:v>
                </c:pt>
                <c:pt idx="4728">
                  <c:v>8866.48</c:v>
                </c:pt>
                <c:pt idx="4729">
                  <c:v>8866.48</c:v>
                </c:pt>
                <c:pt idx="4730">
                  <c:v>8866.48</c:v>
                </c:pt>
                <c:pt idx="4731">
                  <c:v>8866.48</c:v>
                </c:pt>
                <c:pt idx="4732">
                  <c:v>8866.48</c:v>
                </c:pt>
                <c:pt idx="4733">
                  <c:v>8866.48</c:v>
                </c:pt>
                <c:pt idx="4734">
                  <c:v>8866.48</c:v>
                </c:pt>
                <c:pt idx="4735">
                  <c:v>8866.48</c:v>
                </c:pt>
                <c:pt idx="4736">
                  <c:v>8866.48</c:v>
                </c:pt>
                <c:pt idx="4737">
                  <c:v>8866.48</c:v>
                </c:pt>
                <c:pt idx="4738">
                  <c:v>8866.48</c:v>
                </c:pt>
                <c:pt idx="4739">
                  <c:v>8866.48</c:v>
                </c:pt>
                <c:pt idx="4740">
                  <c:v>8969.6990000000005</c:v>
                </c:pt>
                <c:pt idx="4741">
                  <c:v>8969.6990000000005</c:v>
                </c:pt>
                <c:pt idx="4742">
                  <c:v>8969.6990000000005</c:v>
                </c:pt>
                <c:pt idx="4743">
                  <c:v>8969.6990000000005</c:v>
                </c:pt>
                <c:pt idx="4744">
                  <c:v>8969.6990000000005</c:v>
                </c:pt>
                <c:pt idx="4745">
                  <c:v>8969.6990000000005</c:v>
                </c:pt>
                <c:pt idx="4746">
                  <c:v>8969.6990000000005</c:v>
                </c:pt>
                <c:pt idx="4747">
                  <c:v>8969.6990000000005</c:v>
                </c:pt>
                <c:pt idx="4748">
                  <c:v>8969.6990000000005</c:v>
                </c:pt>
                <c:pt idx="4749">
                  <c:v>8969.6990000000005</c:v>
                </c:pt>
                <c:pt idx="4750">
                  <c:v>8969.6990000000005</c:v>
                </c:pt>
                <c:pt idx="4751">
                  <c:v>8969.6990000000005</c:v>
                </c:pt>
                <c:pt idx="4752">
                  <c:v>8969.6990000000005</c:v>
                </c:pt>
                <c:pt idx="4753">
                  <c:v>8969.6990000000005</c:v>
                </c:pt>
                <c:pt idx="4754">
                  <c:v>8969.6990000000005</c:v>
                </c:pt>
                <c:pt idx="4755">
                  <c:v>8969.6990000000005</c:v>
                </c:pt>
                <c:pt idx="4756">
                  <c:v>8969.6990000000005</c:v>
                </c:pt>
                <c:pt idx="4757">
                  <c:v>8969.6990000000005</c:v>
                </c:pt>
                <c:pt idx="4758">
                  <c:v>8969.6990000000005</c:v>
                </c:pt>
                <c:pt idx="4759">
                  <c:v>8969.6990000000005</c:v>
                </c:pt>
                <c:pt idx="4760">
                  <c:v>8969.6990000000005</c:v>
                </c:pt>
                <c:pt idx="4761">
                  <c:v>8969.6990000000005</c:v>
                </c:pt>
                <c:pt idx="4762">
                  <c:v>8969.6990000000005</c:v>
                </c:pt>
                <c:pt idx="4763">
                  <c:v>8969.6990000000005</c:v>
                </c:pt>
                <c:pt idx="4764">
                  <c:v>8969.6990000000005</c:v>
                </c:pt>
                <c:pt idx="4765">
                  <c:v>8969.6990000000005</c:v>
                </c:pt>
                <c:pt idx="4766">
                  <c:v>8969.6990000000005</c:v>
                </c:pt>
                <c:pt idx="4767">
                  <c:v>8969.6990000000005</c:v>
                </c:pt>
                <c:pt idx="4768">
                  <c:v>8969.6990000000005</c:v>
                </c:pt>
                <c:pt idx="4769">
                  <c:v>8969.6990000000005</c:v>
                </c:pt>
                <c:pt idx="4770">
                  <c:v>8969.6990000000005</c:v>
                </c:pt>
                <c:pt idx="4771">
                  <c:v>8969.6990000000005</c:v>
                </c:pt>
                <c:pt idx="4772">
                  <c:v>8969.6990000000005</c:v>
                </c:pt>
                <c:pt idx="4773">
                  <c:v>8969.6990000000005</c:v>
                </c:pt>
                <c:pt idx="4774">
                  <c:v>8969.6990000000005</c:v>
                </c:pt>
                <c:pt idx="4775">
                  <c:v>8969.6990000000005</c:v>
                </c:pt>
                <c:pt idx="4776">
                  <c:v>8969.6990000000005</c:v>
                </c:pt>
                <c:pt idx="4777">
                  <c:v>8969.6990000000005</c:v>
                </c:pt>
                <c:pt idx="4778">
                  <c:v>8969.6990000000005</c:v>
                </c:pt>
                <c:pt idx="4779">
                  <c:v>8969.6990000000005</c:v>
                </c:pt>
                <c:pt idx="4780">
                  <c:v>8969.6990000000005</c:v>
                </c:pt>
                <c:pt idx="4781">
                  <c:v>8969.6990000000005</c:v>
                </c:pt>
                <c:pt idx="4782">
                  <c:v>8969.6990000000005</c:v>
                </c:pt>
                <c:pt idx="4783">
                  <c:v>8969.6990000000005</c:v>
                </c:pt>
                <c:pt idx="4784">
                  <c:v>8969.6990000000005</c:v>
                </c:pt>
                <c:pt idx="4785">
                  <c:v>8969.6990000000005</c:v>
                </c:pt>
                <c:pt idx="4786">
                  <c:v>8969.6990000000005</c:v>
                </c:pt>
                <c:pt idx="4787">
                  <c:v>8969.6990000000005</c:v>
                </c:pt>
                <c:pt idx="4788">
                  <c:v>8969.6990000000005</c:v>
                </c:pt>
                <c:pt idx="4789">
                  <c:v>8969.6990000000005</c:v>
                </c:pt>
                <c:pt idx="4790">
                  <c:v>8969.6990000000005</c:v>
                </c:pt>
                <c:pt idx="4791">
                  <c:v>8969.6990000000005</c:v>
                </c:pt>
                <c:pt idx="4792">
                  <c:v>8969.6990000000005</c:v>
                </c:pt>
                <c:pt idx="4793">
                  <c:v>8969.6990000000005</c:v>
                </c:pt>
                <c:pt idx="4794">
                  <c:v>8969.6990000000005</c:v>
                </c:pt>
                <c:pt idx="4795">
                  <c:v>8969.6990000000005</c:v>
                </c:pt>
                <c:pt idx="4796">
                  <c:v>8969.6990000000005</c:v>
                </c:pt>
                <c:pt idx="4797">
                  <c:v>8969.6990000000005</c:v>
                </c:pt>
                <c:pt idx="4798">
                  <c:v>8969.6990000000005</c:v>
                </c:pt>
                <c:pt idx="4799">
                  <c:v>8969.6990000000005</c:v>
                </c:pt>
                <c:pt idx="4800">
                  <c:v>8969.6990000000005</c:v>
                </c:pt>
                <c:pt idx="4801">
                  <c:v>8969.6990000000005</c:v>
                </c:pt>
                <c:pt idx="4802">
                  <c:v>8969.6990000000005</c:v>
                </c:pt>
                <c:pt idx="4803">
                  <c:v>9121.0969999999998</c:v>
                </c:pt>
                <c:pt idx="4804">
                  <c:v>9121.0969999999998</c:v>
                </c:pt>
                <c:pt idx="4805">
                  <c:v>9121.0969999999998</c:v>
                </c:pt>
                <c:pt idx="4806">
                  <c:v>9121.0969999999998</c:v>
                </c:pt>
                <c:pt idx="4807">
                  <c:v>9121.0969999999998</c:v>
                </c:pt>
                <c:pt idx="4808">
                  <c:v>9121.0969999999998</c:v>
                </c:pt>
                <c:pt idx="4809">
                  <c:v>9121.0969999999998</c:v>
                </c:pt>
                <c:pt idx="4810">
                  <c:v>9121.0969999999998</c:v>
                </c:pt>
                <c:pt idx="4811">
                  <c:v>9121.0969999999998</c:v>
                </c:pt>
                <c:pt idx="4812">
                  <c:v>9121.0969999999998</c:v>
                </c:pt>
                <c:pt idx="4813">
                  <c:v>9121.0969999999998</c:v>
                </c:pt>
                <c:pt idx="4814">
                  <c:v>9121.0969999999998</c:v>
                </c:pt>
                <c:pt idx="4815">
                  <c:v>9121.0969999999998</c:v>
                </c:pt>
                <c:pt idx="4816">
                  <c:v>9121.0969999999998</c:v>
                </c:pt>
                <c:pt idx="4817">
                  <c:v>9121.0969999999998</c:v>
                </c:pt>
                <c:pt idx="4818">
                  <c:v>9121.0969999999998</c:v>
                </c:pt>
                <c:pt idx="4819">
                  <c:v>9121.0969999999998</c:v>
                </c:pt>
                <c:pt idx="4820">
                  <c:v>9121.0969999999998</c:v>
                </c:pt>
                <c:pt idx="4821">
                  <c:v>9121.0969999999998</c:v>
                </c:pt>
                <c:pt idx="4822">
                  <c:v>9121.0969999999998</c:v>
                </c:pt>
                <c:pt idx="4823">
                  <c:v>9121.0969999999998</c:v>
                </c:pt>
                <c:pt idx="4824">
                  <c:v>9121.0969999999998</c:v>
                </c:pt>
                <c:pt idx="4825">
                  <c:v>9121.0969999999998</c:v>
                </c:pt>
                <c:pt idx="4826">
                  <c:v>9121.0969999999998</c:v>
                </c:pt>
                <c:pt idx="4827">
                  <c:v>9121.0969999999998</c:v>
                </c:pt>
                <c:pt idx="4828">
                  <c:v>9121.0969999999998</c:v>
                </c:pt>
                <c:pt idx="4829">
                  <c:v>9121.0969999999998</c:v>
                </c:pt>
                <c:pt idx="4830">
                  <c:v>9121.0969999999998</c:v>
                </c:pt>
                <c:pt idx="4831">
                  <c:v>9121.0969999999998</c:v>
                </c:pt>
                <c:pt idx="4832">
                  <c:v>9121.0969999999998</c:v>
                </c:pt>
                <c:pt idx="4833">
                  <c:v>9121.0969999999998</c:v>
                </c:pt>
                <c:pt idx="4834">
                  <c:v>9121.0969999999998</c:v>
                </c:pt>
                <c:pt idx="4835">
                  <c:v>9121.0969999999998</c:v>
                </c:pt>
                <c:pt idx="4836">
                  <c:v>9121.0969999999998</c:v>
                </c:pt>
                <c:pt idx="4837">
                  <c:v>9121.0969999999998</c:v>
                </c:pt>
                <c:pt idx="4838">
                  <c:v>9121.0969999999998</c:v>
                </c:pt>
                <c:pt idx="4839">
                  <c:v>9121.0969999999998</c:v>
                </c:pt>
                <c:pt idx="4840">
                  <c:v>9121.0969999999998</c:v>
                </c:pt>
                <c:pt idx="4841">
                  <c:v>9121.0969999999998</c:v>
                </c:pt>
                <c:pt idx="4842">
                  <c:v>9121.0969999999998</c:v>
                </c:pt>
                <c:pt idx="4843">
                  <c:v>9121.0969999999998</c:v>
                </c:pt>
                <c:pt idx="4844">
                  <c:v>9121.0969999999998</c:v>
                </c:pt>
                <c:pt idx="4845">
                  <c:v>9121.0969999999998</c:v>
                </c:pt>
                <c:pt idx="4846">
                  <c:v>9121.0969999999998</c:v>
                </c:pt>
                <c:pt idx="4847">
                  <c:v>9121.0969999999998</c:v>
                </c:pt>
                <c:pt idx="4848">
                  <c:v>9121.0969999999998</c:v>
                </c:pt>
                <c:pt idx="4849">
                  <c:v>9121.0969999999998</c:v>
                </c:pt>
                <c:pt idx="4850">
                  <c:v>9121.0969999999998</c:v>
                </c:pt>
                <c:pt idx="4851">
                  <c:v>9121.0969999999998</c:v>
                </c:pt>
                <c:pt idx="4852">
                  <c:v>9121.0969999999998</c:v>
                </c:pt>
                <c:pt idx="4853">
                  <c:v>9121.0969999999998</c:v>
                </c:pt>
                <c:pt idx="4854">
                  <c:v>9121.0969999999998</c:v>
                </c:pt>
                <c:pt idx="4855">
                  <c:v>9121.0969999999998</c:v>
                </c:pt>
                <c:pt idx="4856">
                  <c:v>9121.0969999999998</c:v>
                </c:pt>
                <c:pt idx="4857">
                  <c:v>9121.0969999999998</c:v>
                </c:pt>
                <c:pt idx="4858">
                  <c:v>9121.0969999999998</c:v>
                </c:pt>
                <c:pt idx="4859">
                  <c:v>9121.0969999999998</c:v>
                </c:pt>
                <c:pt idx="4860">
                  <c:v>9121.0969999999998</c:v>
                </c:pt>
                <c:pt idx="4861">
                  <c:v>9121.0969999999998</c:v>
                </c:pt>
                <c:pt idx="4862">
                  <c:v>9121.0969999999998</c:v>
                </c:pt>
                <c:pt idx="4863">
                  <c:v>9121.0969999999998</c:v>
                </c:pt>
                <c:pt idx="4864">
                  <c:v>9121.0969999999998</c:v>
                </c:pt>
                <c:pt idx="4865">
                  <c:v>9121.0969999999998</c:v>
                </c:pt>
                <c:pt idx="4866">
                  <c:v>9121.0969999999998</c:v>
                </c:pt>
                <c:pt idx="4867">
                  <c:v>9293.991</c:v>
                </c:pt>
                <c:pt idx="4868">
                  <c:v>9293.991</c:v>
                </c:pt>
                <c:pt idx="4869">
                  <c:v>9293.991</c:v>
                </c:pt>
                <c:pt idx="4870">
                  <c:v>9293.991</c:v>
                </c:pt>
                <c:pt idx="4871">
                  <c:v>9293.991</c:v>
                </c:pt>
                <c:pt idx="4872">
                  <c:v>9293.991</c:v>
                </c:pt>
                <c:pt idx="4873">
                  <c:v>9293.991</c:v>
                </c:pt>
                <c:pt idx="4874">
                  <c:v>9293.991</c:v>
                </c:pt>
                <c:pt idx="4875">
                  <c:v>9293.991</c:v>
                </c:pt>
                <c:pt idx="4876">
                  <c:v>9293.991</c:v>
                </c:pt>
                <c:pt idx="4877">
                  <c:v>9293.991</c:v>
                </c:pt>
                <c:pt idx="4878">
                  <c:v>9293.991</c:v>
                </c:pt>
                <c:pt idx="4879">
                  <c:v>9293.991</c:v>
                </c:pt>
                <c:pt idx="4880">
                  <c:v>9293.991</c:v>
                </c:pt>
                <c:pt idx="4881">
                  <c:v>9293.991</c:v>
                </c:pt>
                <c:pt idx="4882">
                  <c:v>9293.991</c:v>
                </c:pt>
                <c:pt idx="4883">
                  <c:v>9293.991</c:v>
                </c:pt>
                <c:pt idx="4884">
                  <c:v>9293.991</c:v>
                </c:pt>
                <c:pt idx="4885">
                  <c:v>9293.991</c:v>
                </c:pt>
                <c:pt idx="4886">
                  <c:v>9293.991</c:v>
                </c:pt>
                <c:pt idx="4887">
                  <c:v>9293.991</c:v>
                </c:pt>
                <c:pt idx="4888">
                  <c:v>9293.991</c:v>
                </c:pt>
                <c:pt idx="4889">
                  <c:v>9293.991</c:v>
                </c:pt>
                <c:pt idx="4890">
                  <c:v>9293.991</c:v>
                </c:pt>
                <c:pt idx="4891">
                  <c:v>9293.991</c:v>
                </c:pt>
                <c:pt idx="4892">
                  <c:v>9293.991</c:v>
                </c:pt>
                <c:pt idx="4893">
                  <c:v>9293.991</c:v>
                </c:pt>
                <c:pt idx="4894">
                  <c:v>9293.991</c:v>
                </c:pt>
                <c:pt idx="4895">
                  <c:v>9293.991</c:v>
                </c:pt>
                <c:pt idx="4896">
                  <c:v>9293.991</c:v>
                </c:pt>
                <c:pt idx="4897">
                  <c:v>9293.991</c:v>
                </c:pt>
                <c:pt idx="4898">
                  <c:v>9293.991</c:v>
                </c:pt>
                <c:pt idx="4899">
                  <c:v>9293.991</c:v>
                </c:pt>
                <c:pt idx="4900">
                  <c:v>9293.991</c:v>
                </c:pt>
                <c:pt idx="4901">
                  <c:v>9293.991</c:v>
                </c:pt>
                <c:pt idx="4902">
                  <c:v>9293.991</c:v>
                </c:pt>
                <c:pt idx="4903">
                  <c:v>9293.991</c:v>
                </c:pt>
                <c:pt idx="4904">
                  <c:v>9293.991</c:v>
                </c:pt>
                <c:pt idx="4905">
                  <c:v>9293.991</c:v>
                </c:pt>
                <c:pt idx="4906">
                  <c:v>9293.991</c:v>
                </c:pt>
                <c:pt idx="4907">
                  <c:v>9293.991</c:v>
                </c:pt>
                <c:pt idx="4908">
                  <c:v>9293.991</c:v>
                </c:pt>
                <c:pt idx="4909">
                  <c:v>9293.991</c:v>
                </c:pt>
                <c:pt idx="4910">
                  <c:v>9293.991</c:v>
                </c:pt>
                <c:pt idx="4911">
                  <c:v>9293.991</c:v>
                </c:pt>
                <c:pt idx="4912">
                  <c:v>9293.991</c:v>
                </c:pt>
                <c:pt idx="4913">
                  <c:v>9293.991</c:v>
                </c:pt>
                <c:pt idx="4914">
                  <c:v>9293.991</c:v>
                </c:pt>
                <c:pt idx="4915">
                  <c:v>9293.991</c:v>
                </c:pt>
                <c:pt idx="4916">
                  <c:v>9293.991</c:v>
                </c:pt>
                <c:pt idx="4917">
                  <c:v>9293.991</c:v>
                </c:pt>
                <c:pt idx="4918">
                  <c:v>9293.991</c:v>
                </c:pt>
                <c:pt idx="4919">
                  <c:v>9293.991</c:v>
                </c:pt>
                <c:pt idx="4920">
                  <c:v>9293.991</c:v>
                </c:pt>
                <c:pt idx="4921">
                  <c:v>9293.991</c:v>
                </c:pt>
                <c:pt idx="4922">
                  <c:v>9293.991</c:v>
                </c:pt>
                <c:pt idx="4923">
                  <c:v>9293.991</c:v>
                </c:pt>
                <c:pt idx="4924">
                  <c:v>9293.991</c:v>
                </c:pt>
                <c:pt idx="4925">
                  <c:v>9293.991</c:v>
                </c:pt>
                <c:pt idx="4926">
                  <c:v>9293.991</c:v>
                </c:pt>
                <c:pt idx="4927">
                  <c:v>9293.991</c:v>
                </c:pt>
                <c:pt idx="4928">
                  <c:v>9293.991</c:v>
                </c:pt>
                <c:pt idx="4929">
                  <c:v>9293.991</c:v>
                </c:pt>
                <c:pt idx="4930">
                  <c:v>9293.991</c:v>
                </c:pt>
                <c:pt idx="4931">
                  <c:v>9411.6820000000007</c:v>
                </c:pt>
                <c:pt idx="4932">
                  <c:v>9411.6820000000007</c:v>
                </c:pt>
                <c:pt idx="4933">
                  <c:v>9411.6820000000007</c:v>
                </c:pt>
                <c:pt idx="4934">
                  <c:v>9411.6820000000007</c:v>
                </c:pt>
                <c:pt idx="4935">
                  <c:v>9411.6820000000007</c:v>
                </c:pt>
                <c:pt idx="4936">
                  <c:v>9411.6820000000007</c:v>
                </c:pt>
                <c:pt idx="4937">
                  <c:v>9411.6820000000007</c:v>
                </c:pt>
                <c:pt idx="4938">
                  <c:v>9411.6820000000007</c:v>
                </c:pt>
                <c:pt idx="4939">
                  <c:v>9411.6820000000007</c:v>
                </c:pt>
                <c:pt idx="4940">
                  <c:v>9411.6820000000007</c:v>
                </c:pt>
                <c:pt idx="4941">
                  <c:v>9411.6820000000007</c:v>
                </c:pt>
                <c:pt idx="4942">
                  <c:v>9411.6820000000007</c:v>
                </c:pt>
                <c:pt idx="4943">
                  <c:v>9411.6820000000007</c:v>
                </c:pt>
                <c:pt idx="4944">
                  <c:v>9411.6820000000007</c:v>
                </c:pt>
                <c:pt idx="4945">
                  <c:v>9411.6820000000007</c:v>
                </c:pt>
                <c:pt idx="4946">
                  <c:v>9411.6820000000007</c:v>
                </c:pt>
                <c:pt idx="4947">
                  <c:v>9411.6820000000007</c:v>
                </c:pt>
                <c:pt idx="4948">
                  <c:v>9411.6820000000007</c:v>
                </c:pt>
                <c:pt idx="4949">
                  <c:v>9411.6820000000007</c:v>
                </c:pt>
                <c:pt idx="4950">
                  <c:v>9411.6820000000007</c:v>
                </c:pt>
                <c:pt idx="4951">
                  <c:v>9411.6820000000007</c:v>
                </c:pt>
                <c:pt idx="4952">
                  <c:v>9411.6820000000007</c:v>
                </c:pt>
                <c:pt idx="4953">
                  <c:v>9411.6820000000007</c:v>
                </c:pt>
                <c:pt idx="4954">
                  <c:v>9411.6820000000007</c:v>
                </c:pt>
                <c:pt idx="4955">
                  <c:v>9411.6820000000007</c:v>
                </c:pt>
                <c:pt idx="4956">
                  <c:v>9411.6820000000007</c:v>
                </c:pt>
                <c:pt idx="4957">
                  <c:v>9411.6820000000007</c:v>
                </c:pt>
                <c:pt idx="4958">
                  <c:v>9411.6820000000007</c:v>
                </c:pt>
                <c:pt idx="4959">
                  <c:v>9411.6820000000007</c:v>
                </c:pt>
                <c:pt idx="4960">
                  <c:v>9411.6820000000007</c:v>
                </c:pt>
                <c:pt idx="4961">
                  <c:v>9411.6820000000007</c:v>
                </c:pt>
                <c:pt idx="4962">
                  <c:v>9411.6820000000007</c:v>
                </c:pt>
                <c:pt idx="4963">
                  <c:v>9411.6820000000007</c:v>
                </c:pt>
                <c:pt idx="4964">
                  <c:v>9411.6820000000007</c:v>
                </c:pt>
                <c:pt idx="4965">
                  <c:v>9411.6820000000007</c:v>
                </c:pt>
                <c:pt idx="4966">
                  <c:v>9411.6820000000007</c:v>
                </c:pt>
                <c:pt idx="4967">
                  <c:v>9411.6820000000007</c:v>
                </c:pt>
                <c:pt idx="4968">
                  <c:v>9411.6820000000007</c:v>
                </c:pt>
                <c:pt idx="4969">
                  <c:v>9411.6820000000007</c:v>
                </c:pt>
                <c:pt idx="4970">
                  <c:v>9411.6820000000007</c:v>
                </c:pt>
                <c:pt idx="4971">
                  <c:v>9411.6820000000007</c:v>
                </c:pt>
                <c:pt idx="4972">
                  <c:v>9411.6820000000007</c:v>
                </c:pt>
                <c:pt idx="4973">
                  <c:v>9411.6820000000007</c:v>
                </c:pt>
                <c:pt idx="4974">
                  <c:v>9411.6820000000007</c:v>
                </c:pt>
                <c:pt idx="4975">
                  <c:v>9411.6820000000007</c:v>
                </c:pt>
                <c:pt idx="4976">
                  <c:v>9411.6820000000007</c:v>
                </c:pt>
                <c:pt idx="4977">
                  <c:v>9411.6820000000007</c:v>
                </c:pt>
                <c:pt idx="4978">
                  <c:v>9411.6820000000007</c:v>
                </c:pt>
                <c:pt idx="4979">
                  <c:v>9411.6820000000007</c:v>
                </c:pt>
                <c:pt idx="4980">
                  <c:v>9411.6820000000007</c:v>
                </c:pt>
                <c:pt idx="4981">
                  <c:v>9411.6820000000007</c:v>
                </c:pt>
                <c:pt idx="4982">
                  <c:v>9411.6820000000007</c:v>
                </c:pt>
                <c:pt idx="4983">
                  <c:v>9411.6820000000007</c:v>
                </c:pt>
                <c:pt idx="4984">
                  <c:v>9411.6820000000007</c:v>
                </c:pt>
                <c:pt idx="4985">
                  <c:v>9411.6820000000007</c:v>
                </c:pt>
                <c:pt idx="4986">
                  <c:v>9411.6820000000007</c:v>
                </c:pt>
                <c:pt idx="4987">
                  <c:v>9411.6820000000007</c:v>
                </c:pt>
                <c:pt idx="4988">
                  <c:v>9411.6820000000007</c:v>
                </c:pt>
                <c:pt idx="4989">
                  <c:v>9411.6820000000007</c:v>
                </c:pt>
                <c:pt idx="4990">
                  <c:v>9411.6820000000007</c:v>
                </c:pt>
                <c:pt idx="4991">
                  <c:v>9411.6820000000007</c:v>
                </c:pt>
                <c:pt idx="4992">
                  <c:v>9526.2099999999991</c:v>
                </c:pt>
                <c:pt idx="4993">
                  <c:v>9526.2099999999991</c:v>
                </c:pt>
                <c:pt idx="4994">
                  <c:v>9526.2099999999991</c:v>
                </c:pt>
                <c:pt idx="4995">
                  <c:v>9526.2099999999991</c:v>
                </c:pt>
                <c:pt idx="4996">
                  <c:v>9526.2099999999991</c:v>
                </c:pt>
                <c:pt idx="4997">
                  <c:v>9526.2099999999991</c:v>
                </c:pt>
                <c:pt idx="4998">
                  <c:v>9526.2099999999991</c:v>
                </c:pt>
                <c:pt idx="4999">
                  <c:v>9526.2099999999991</c:v>
                </c:pt>
                <c:pt idx="5000">
                  <c:v>9526.2099999999991</c:v>
                </c:pt>
                <c:pt idx="5001">
                  <c:v>9526.2099999999991</c:v>
                </c:pt>
                <c:pt idx="5002">
                  <c:v>9526.2099999999991</c:v>
                </c:pt>
                <c:pt idx="5003">
                  <c:v>9526.2099999999991</c:v>
                </c:pt>
                <c:pt idx="5004">
                  <c:v>9526.2099999999991</c:v>
                </c:pt>
                <c:pt idx="5005">
                  <c:v>9526.2099999999991</c:v>
                </c:pt>
                <c:pt idx="5006">
                  <c:v>9526.2099999999991</c:v>
                </c:pt>
                <c:pt idx="5007">
                  <c:v>9526.2099999999991</c:v>
                </c:pt>
                <c:pt idx="5008">
                  <c:v>9526.2099999999991</c:v>
                </c:pt>
                <c:pt idx="5009">
                  <c:v>9526.2099999999991</c:v>
                </c:pt>
                <c:pt idx="5010">
                  <c:v>9526.2099999999991</c:v>
                </c:pt>
                <c:pt idx="5011">
                  <c:v>9526.2099999999991</c:v>
                </c:pt>
                <c:pt idx="5012">
                  <c:v>9526.2099999999991</c:v>
                </c:pt>
                <c:pt idx="5013">
                  <c:v>9526.2099999999991</c:v>
                </c:pt>
                <c:pt idx="5014">
                  <c:v>9526.2099999999991</c:v>
                </c:pt>
                <c:pt idx="5015">
                  <c:v>9526.2099999999991</c:v>
                </c:pt>
                <c:pt idx="5016">
                  <c:v>9526.2099999999991</c:v>
                </c:pt>
                <c:pt idx="5017">
                  <c:v>9526.2099999999991</c:v>
                </c:pt>
                <c:pt idx="5018">
                  <c:v>9526.2099999999991</c:v>
                </c:pt>
                <c:pt idx="5019">
                  <c:v>9526.2099999999991</c:v>
                </c:pt>
                <c:pt idx="5020">
                  <c:v>9526.2099999999991</c:v>
                </c:pt>
                <c:pt idx="5021">
                  <c:v>9526.2099999999991</c:v>
                </c:pt>
                <c:pt idx="5022">
                  <c:v>9526.2099999999991</c:v>
                </c:pt>
                <c:pt idx="5023">
                  <c:v>9526.2099999999991</c:v>
                </c:pt>
                <c:pt idx="5024">
                  <c:v>9526.2099999999991</c:v>
                </c:pt>
                <c:pt idx="5025">
                  <c:v>9526.2099999999991</c:v>
                </c:pt>
                <c:pt idx="5026">
                  <c:v>9526.2099999999991</c:v>
                </c:pt>
                <c:pt idx="5027">
                  <c:v>9526.2099999999991</c:v>
                </c:pt>
                <c:pt idx="5028">
                  <c:v>9526.2099999999991</c:v>
                </c:pt>
                <c:pt idx="5029">
                  <c:v>9526.2099999999991</c:v>
                </c:pt>
                <c:pt idx="5030">
                  <c:v>9526.2099999999991</c:v>
                </c:pt>
                <c:pt idx="5031">
                  <c:v>9526.2099999999991</c:v>
                </c:pt>
                <c:pt idx="5032">
                  <c:v>9526.2099999999991</c:v>
                </c:pt>
                <c:pt idx="5033">
                  <c:v>9526.2099999999991</c:v>
                </c:pt>
                <c:pt idx="5034">
                  <c:v>9526.2099999999991</c:v>
                </c:pt>
                <c:pt idx="5035">
                  <c:v>9526.2099999999991</c:v>
                </c:pt>
                <c:pt idx="5036">
                  <c:v>9526.2099999999991</c:v>
                </c:pt>
                <c:pt idx="5037">
                  <c:v>9526.2099999999991</c:v>
                </c:pt>
                <c:pt idx="5038">
                  <c:v>9526.2099999999991</c:v>
                </c:pt>
                <c:pt idx="5039">
                  <c:v>9526.2099999999991</c:v>
                </c:pt>
                <c:pt idx="5040">
                  <c:v>9526.2099999999991</c:v>
                </c:pt>
                <c:pt idx="5041">
                  <c:v>9526.2099999999991</c:v>
                </c:pt>
                <c:pt idx="5042">
                  <c:v>9526.2099999999991</c:v>
                </c:pt>
                <c:pt idx="5043">
                  <c:v>9526.2099999999991</c:v>
                </c:pt>
                <c:pt idx="5044">
                  <c:v>9526.2099999999991</c:v>
                </c:pt>
                <c:pt idx="5045">
                  <c:v>9526.2099999999991</c:v>
                </c:pt>
                <c:pt idx="5046">
                  <c:v>9526.2099999999991</c:v>
                </c:pt>
                <c:pt idx="5047">
                  <c:v>9526.2099999999991</c:v>
                </c:pt>
                <c:pt idx="5048">
                  <c:v>9526.2099999999991</c:v>
                </c:pt>
                <c:pt idx="5049">
                  <c:v>9526.2099999999991</c:v>
                </c:pt>
                <c:pt idx="5050">
                  <c:v>9526.2099999999991</c:v>
                </c:pt>
                <c:pt idx="5051">
                  <c:v>9526.2099999999991</c:v>
                </c:pt>
                <c:pt idx="5052">
                  <c:v>9526.2099999999991</c:v>
                </c:pt>
                <c:pt idx="5053">
                  <c:v>9526.2099999999991</c:v>
                </c:pt>
                <c:pt idx="5054">
                  <c:v>9526.2099999999991</c:v>
                </c:pt>
                <c:pt idx="5055">
                  <c:v>9686.6260000000002</c:v>
                </c:pt>
                <c:pt idx="5056">
                  <c:v>9686.6260000000002</c:v>
                </c:pt>
                <c:pt idx="5057">
                  <c:v>9686.6260000000002</c:v>
                </c:pt>
                <c:pt idx="5058">
                  <c:v>9686.6260000000002</c:v>
                </c:pt>
                <c:pt idx="5059">
                  <c:v>9686.6260000000002</c:v>
                </c:pt>
                <c:pt idx="5060">
                  <c:v>9686.6260000000002</c:v>
                </c:pt>
                <c:pt idx="5061">
                  <c:v>9686.6260000000002</c:v>
                </c:pt>
                <c:pt idx="5062">
                  <c:v>9686.6260000000002</c:v>
                </c:pt>
                <c:pt idx="5063">
                  <c:v>9686.6260000000002</c:v>
                </c:pt>
                <c:pt idx="5064">
                  <c:v>9686.6260000000002</c:v>
                </c:pt>
                <c:pt idx="5065">
                  <c:v>9686.6260000000002</c:v>
                </c:pt>
                <c:pt idx="5066">
                  <c:v>9686.6260000000002</c:v>
                </c:pt>
                <c:pt idx="5067">
                  <c:v>9686.6260000000002</c:v>
                </c:pt>
                <c:pt idx="5068">
                  <c:v>9686.6260000000002</c:v>
                </c:pt>
                <c:pt idx="5069">
                  <c:v>9686.6260000000002</c:v>
                </c:pt>
                <c:pt idx="5070">
                  <c:v>9686.6260000000002</c:v>
                </c:pt>
                <c:pt idx="5071">
                  <c:v>9686.6260000000002</c:v>
                </c:pt>
                <c:pt idx="5072">
                  <c:v>9686.6260000000002</c:v>
                </c:pt>
                <c:pt idx="5073">
                  <c:v>9686.6260000000002</c:v>
                </c:pt>
                <c:pt idx="5074">
                  <c:v>9686.6260000000002</c:v>
                </c:pt>
                <c:pt idx="5075">
                  <c:v>9686.6260000000002</c:v>
                </c:pt>
                <c:pt idx="5076">
                  <c:v>9686.6260000000002</c:v>
                </c:pt>
                <c:pt idx="5077">
                  <c:v>9686.6260000000002</c:v>
                </c:pt>
                <c:pt idx="5078">
                  <c:v>9686.6260000000002</c:v>
                </c:pt>
                <c:pt idx="5079">
                  <c:v>9686.6260000000002</c:v>
                </c:pt>
                <c:pt idx="5080">
                  <c:v>9686.6260000000002</c:v>
                </c:pt>
                <c:pt idx="5081">
                  <c:v>9686.6260000000002</c:v>
                </c:pt>
                <c:pt idx="5082">
                  <c:v>9686.6260000000002</c:v>
                </c:pt>
                <c:pt idx="5083">
                  <c:v>9686.6260000000002</c:v>
                </c:pt>
                <c:pt idx="5084">
                  <c:v>9686.6260000000002</c:v>
                </c:pt>
                <c:pt idx="5085">
                  <c:v>9686.6260000000002</c:v>
                </c:pt>
                <c:pt idx="5086">
                  <c:v>9686.6260000000002</c:v>
                </c:pt>
                <c:pt idx="5087">
                  <c:v>9686.6260000000002</c:v>
                </c:pt>
                <c:pt idx="5088">
                  <c:v>9686.6260000000002</c:v>
                </c:pt>
                <c:pt idx="5089">
                  <c:v>9686.6260000000002</c:v>
                </c:pt>
                <c:pt idx="5090">
                  <c:v>9686.6260000000002</c:v>
                </c:pt>
                <c:pt idx="5091">
                  <c:v>9686.6260000000002</c:v>
                </c:pt>
                <c:pt idx="5092">
                  <c:v>9686.6260000000002</c:v>
                </c:pt>
                <c:pt idx="5093">
                  <c:v>9686.6260000000002</c:v>
                </c:pt>
                <c:pt idx="5094">
                  <c:v>9686.6260000000002</c:v>
                </c:pt>
                <c:pt idx="5095">
                  <c:v>9686.6260000000002</c:v>
                </c:pt>
                <c:pt idx="5096">
                  <c:v>9686.6260000000002</c:v>
                </c:pt>
                <c:pt idx="5097">
                  <c:v>9686.6260000000002</c:v>
                </c:pt>
                <c:pt idx="5098">
                  <c:v>9686.6260000000002</c:v>
                </c:pt>
                <c:pt idx="5099">
                  <c:v>9686.6260000000002</c:v>
                </c:pt>
                <c:pt idx="5100">
                  <c:v>9686.6260000000002</c:v>
                </c:pt>
                <c:pt idx="5101">
                  <c:v>9686.6260000000002</c:v>
                </c:pt>
                <c:pt idx="5102">
                  <c:v>9686.6260000000002</c:v>
                </c:pt>
                <c:pt idx="5103">
                  <c:v>9686.6260000000002</c:v>
                </c:pt>
                <c:pt idx="5104">
                  <c:v>9686.6260000000002</c:v>
                </c:pt>
                <c:pt idx="5105">
                  <c:v>9686.6260000000002</c:v>
                </c:pt>
                <c:pt idx="5106">
                  <c:v>9686.6260000000002</c:v>
                </c:pt>
                <c:pt idx="5107">
                  <c:v>9686.6260000000002</c:v>
                </c:pt>
                <c:pt idx="5108">
                  <c:v>9686.6260000000002</c:v>
                </c:pt>
                <c:pt idx="5109">
                  <c:v>9686.6260000000002</c:v>
                </c:pt>
                <c:pt idx="5110">
                  <c:v>9686.6260000000002</c:v>
                </c:pt>
                <c:pt idx="5111">
                  <c:v>9686.6260000000002</c:v>
                </c:pt>
                <c:pt idx="5112">
                  <c:v>9686.6260000000002</c:v>
                </c:pt>
                <c:pt idx="5113">
                  <c:v>9686.6260000000002</c:v>
                </c:pt>
                <c:pt idx="5114">
                  <c:v>9686.6260000000002</c:v>
                </c:pt>
                <c:pt idx="5115">
                  <c:v>9686.6260000000002</c:v>
                </c:pt>
                <c:pt idx="5116">
                  <c:v>9686.6260000000002</c:v>
                </c:pt>
                <c:pt idx="5117">
                  <c:v>9686.6260000000002</c:v>
                </c:pt>
                <c:pt idx="5118">
                  <c:v>9686.6260000000002</c:v>
                </c:pt>
                <c:pt idx="5119">
                  <c:v>9900.1689999999999</c:v>
                </c:pt>
                <c:pt idx="5120">
                  <c:v>9900.1689999999999</c:v>
                </c:pt>
                <c:pt idx="5121">
                  <c:v>9900.1689999999999</c:v>
                </c:pt>
                <c:pt idx="5122">
                  <c:v>9900.1689999999999</c:v>
                </c:pt>
                <c:pt idx="5123">
                  <c:v>9900.1689999999999</c:v>
                </c:pt>
                <c:pt idx="5124">
                  <c:v>9900.1689999999999</c:v>
                </c:pt>
                <c:pt idx="5125">
                  <c:v>9900.1689999999999</c:v>
                </c:pt>
                <c:pt idx="5126">
                  <c:v>9900.1689999999999</c:v>
                </c:pt>
                <c:pt idx="5127">
                  <c:v>9900.1689999999999</c:v>
                </c:pt>
                <c:pt idx="5128">
                  <c:v>9900.1689999999999</c:v>
                </c:pt>
                <c:pt idx="5129">
                  <c:v>9900.1689999999999</c:v>
                </c:pt>
                <c:pt idx="5130">
                  <c:v>9900.1689999999999</c:v>
                </c:pt>
                <c:pt idx="5131">
                  <c:v>9900.1689999999999</c:v>
                </c:pt>
                <c:pt idx="5132">
                  <c:v>9900.1689999999999</c:v>
                </c:pt>
                <c:pt idx="5133">
                  <c:v>9900.1689999999999</c:v>
                </c:pt>
                <c:pt idx="5134">
                  <c:v>9900.1689999999999</c:v>
                </c:pt>
                <c:pt idx="5135">
                  <c:v>9900.1689999999999</c:v>
                </c:pt>
                <c:pt idx="5136">
                  <c:v>9900.1689999999999</c:v>
                </c:pt>
                <c:pt idx="5137">
                  <c:v>9900.1689999999999</c:v>
                </c:pt>
                <c:pt idx="5138">
                  <c:v>9900.1689999999999</c:v>
                </c:pt>
                <c:pt idx="5139">
                  <c:v>9900.1689999999999</c:v>
                </c:pt>
                <c:pt idx="5140">
                  <c:v>9900.1689999999999</c:v>
                </c:pt>
                <c:pt idx="5141">
                  <c:v>9900.1689999999999</c:v>
                </c:pt>
                <c:pt idx="5142">
                  <c:v>9900.1689999999999</c:v>
                </c:pt>
                <c:pt idx="5143">
                  <c:v>9900.1689999999999</c:v>
                </c:pt>
                <c:pt idx="5144">
                  <c:v>9900.1689999999999</c:v>
                </c:pt>
                <c:pt idx="5145">
                  <c:v>9900.1689999999999</c:v>
                </c:pt>
                <c:pt idx="5146">
                  <c:v>9900.1689999999999</c:v>
                </c:pt>
                <c:pt idx="5147">
                  <c:v>9900.1689999999999</c:v>
                </c:pt>
                <c:pt idx="5148">
                  <c:v>9900.1689999999999</c:v>
                </c:pt>
                <c:pt idx="5149">
                  <c:v>9900.1689999999999</c:v>
                </c:pt>
                <c:pt idx="5150">
                  <c:v>9900.1689999999999</c:v>
                </c:pt>
                <c:pt idx="5151">
                  <c:v>9900.1689999999999</c:v>
                </c:pt>
                <c:pt idx="5152">
                  <c:v>9900.1689999999999</c:v>
                </c:pt>
                <c:pt idx="5153">
                  <c:v>9900.1689999999999</c:v>
                </c:pt>
                <c:pt idx="5154">
                  <c:v>9900.1689999999999</c:v>
                </c:pt>
                <c:pt idx="5155">
                  <c:v>9900.1689999999999</c:v>
                </c:pt>
                <c:pt idx="5156">
                  <c:v>9900.1689999999999</c:v>
                </c:pt>
                <c:pt idx="5157">
                  <c:v>9900.1689999999999</c:v>
                </c:pt>
                <c:pt idx="5158">
                  <c:v>9900.1689999999999</c:v>
                </c:pt>
                <c:pt idx="5159">
                  <c:v>9900.1689999999999</c:v>
                </c:pt>
                <c:pt idx="5160">
                  <c:v>9900.1689999999999</c:v>
                </c:pt>
                <c:pt idx="5161">
                  <c:v>9900.1689999999999</c:v>
                </c:pt>
                <c:pt idx="5162">
                  <c:v>9900.1689999999999</c:v>
                </c:pt>
                <c:pt idx="5163">
                  <c:v>9900.1689999999999</c:v>
                </c:pt>
                <c:pt idx="5164">
                  <c:v>9900.1689999999999</c:v>
                </c:pt>
                <c:pt idx="5165">
                  <c:v>9900.1689999999999</c:v>
                </c:pt>
                <c:pt idx="5166">
                  <c:v>9900.1689999999999</c:v>
                </c:pt>
                <c:pt idx="5167">
                  <c:v>9900.1689999999999</c:v>
                </c:pt>
                <c:pt idx="5168">
                  <c:v>9900.1689999999999</c:v>
                </c:pt>
                <c:pt idx="5169">
                  <c:v>9900.1689999999999</c:v>
                </c:pt>
                <c:pt idx="5170">
                  <c:v>9900.1689999999999</c:v>
                </c:pt>
                <c:pt idx="5171">
                  <c:v>9900.1689999999999</c:v>
                </c:pt>
                <c:pt idx="5172">
                  <c:v>9900.1689999999999</c:v>
                </c:pt>
                <c:pt idx="5173">
                  <c:v>9900.1689999999999</c:v>
                </c:pt>
                <c:pt idx="5174">
                  <c:v>9900.1689999999999</c:v>
                </c:pt>
                <c:pt idx="5175">
                  <c:v>9900.1689999999999</c:v>
                </c:pt>
                <c:pt idx="5176">
                  <c:v>9900.1689999999999</c:v>
                </c:pt>
                <c:pt idx="5177">
                  <c:v>9900.1689999999999</c:v>
                </c:pt>
                <c:pt idx="5178">
                  <c:v>9900.1689999999999</c:v>
                </c:pt>
                <c:pt idx="5179">
                  <c:v>9900.1689999999999</c:v>
                </c:pt>
                <c:pt idx="5180">
                  <c:v>9900.1689999999999</c:v>
                </c:pt>
                <c:pt idx="5181">
                  <c:v>9900.1689999999999</c:v>
                </c:pt>
                <c:pt idx="5182">
                  <c:v>9900.1689999999999</c:v>
                </c:pt>
                <c:pt idx="5183">
                  <c:v>10002.179</c:v>
                </c:pt>
                <c:pt idx="5184">
                  <c:v>10002.179</c:v>
                </c:pt>
                <c:pt idx="5185">
                  <c:v>10002.179</c:v>
                </c:pt>
                <c:pt idx="5186">
                  <c:v>10002.179</c:v>
                </c:pt>
                <c:pt idx="5187">
                  <c:v>10002.179</c:v>
                </c:pt>
                <c:pt idx="5188">
                  <c:v>10002.179</c:v>
                </c:pt>
                <c:pt idx="5189">
                  <c:v>10002.179</c:v>
                </c:pt>
                <c:pt idx="5190">
                  <c:v>10002.179</c:v>
                </c:pt>
                <c:pt idx="5191">
                  <c:v>10002.179</c:v>
                </c:pt>
                <c:pt idx="5192">
                  <c:v>10002.179</c:v>
                </c:pt>
                <c:pt idx="5193">
                  <c:v>10002.179</c:v>
                </c:pt>
                <c:pt idx="5194">
                  <c:v>10002.179</c:v>
                </c:pt>
                <c:pt idx="5195">
                  <c:v>10002.179</c:v>
                </c:pt>
                <c:pt idx="5196">
                  <c:v>10002.179</c:v>
                </c:pt>
                <c:pt idx="5197">
                  <c:v>10002.179</c:v>
                </c:pt>
                <c:pt idx="5198">
                  <c:v>10002.179</c:v>
                </c:pt>
                <c:pt idx="5199">
                  <c:v>10002.179</c:v>
                </c:pt>
                <c:pt idx="5200">
                  <c:v>10002.179</c:v>
                </c:pt>
                <c:pt idx="5201">
                  <c:v>10002.179</c:v>
                </c:pt>
                <c:pt idx="5202">
                  <c:v>10002.179</c:v>
                </c:pt>
                <c:pt idx="5203">
                  <c:v>10002.179</c:v>
                </c:pt>
                <c:pt idx="5204">
                  <c:v>10002.179</c:v>
                </c:pt>
                <c:pt idx="5205">
                  <c:v>10002.179</c:v>
                </c:pt>
                <c:pt idx="5206">
                  <c:v>10002.179</c:v>
                </c:pt>
                <c:pt idx="5207">
                  <c:v>10002.179</c:v>
                </c:pt>
                <c:pt idx="5208">
                  <c:v>10002.179</c:v>
                </c:pt>
                <c:pt idx="5209">
                  <c:v>10002.179</c:v>
                </c:pt>
                <c:pt idx="5210">
                  <c:v>10002.179</c:v>
                </c:pt>
                <c:pt idx="5211">
                  <c:v>10002.179</c:v>
                </c:pt>
                <c:pt idx="5212">
                  <c:v>10002.179</c:v>
                </c:pt>
                <c:pt idx="5213">
                  <c:v>10002.179</c:v>
                </c:pt>
                <c:pt idx="5214">
                  <c:v>10002.179</c:v>
                </c:pt>
                <c:pt idx="5215">
                  <c:v>10002.179</c:v>
                </c:pt>
                <c:pt idx="5216">
                  <c:v>10002.179</c:v>
                </c:pt>
                <c:pt idx="5217">
                  <c:v>10002.179</c:v>
                </c:pt>
                <c:pt idx="5218">
                  <c:v>10002.179</c:v>
                </c:pt>
                <c:pt idx="5219">
                  <c:v>10002.179</c:v>
                </c:pt>
                <c:pt idx="5220">
                  <c:v>10002.179</c:v>
                </c:pt>
                <c:pt idx="5221">
                  <c:v>10002.179</c:v>
                </c:pt>
                <c:pt idx="5222">
                  <c:v>10002.179</c:v>
                </c:pt>
                <c:pt idx="5223">
                  <c:v>10002.179</c:v>
                </c:pt>
                <c:pt idx="5224">
                  <c:v>10002.179</c:v>
                </c:pt>
                <c:pt idx="5225">
                  <c:v>10002.179</c:v>
                </c:pt>
                <c:pt idx="5226">
                  <c:v>10002.179</c:v>
                </c:pt>
                <c:pt idx="5227">
                  <c:v>10002.179</c:v>
                </c:pt>
                <c:pt idx="5228">
                  <c:v>10002.179</c:v>
                </c:pt>
                <c:pt idx="5229">
                  <c:v>10002.179</c:v>
                </c:pt>
                <c:pt idx="5230">
                  <c:v>10002.179</c:v>
                </c:pt>
                <c:pt idx="5231">
                  <c:v>10002.179</c:v>
                </c:pt>
                <c:pt idx="5232">
                  <c:v>10002.179</c:v>
                </c:pt>
                <c:pt idx="5233">
                  <c:v>10002.179</c:v>
                </c:pt>
                <c:pt idx="5234">
                  <c:v>10002.179</c:v>
                </c:pt>
                <c:pt idx="5235">
                  <c:v>10002.179</c:v>
                </c:pt>
                <c:pt idx="5236">
                  <c:v>10002.179</c:v>
                </c:pt>
                <c:pt idx="5237">
                  <c:v>10002.179</c:v>
                </c:pt>
                <c:pt idx="5238">
                  <c:v>10002.179</c:v>
                </c:pt>
                <c:pt idx="5239">
                  <c:v>10002.179</c:v>
                </c:pt>
                <c:pt idx="5240">
                  <c:v>10002.179</c:v>
                </c:pt>
                <c:pt idx="5241">
                  <c:v>10002.179</c:v>
                </c:pt>
                <c:pt idx="5242">
                  <c:v>10002.179</c:v>
                </c:pt>
                <c:pt idx="5243">
                  <c:v>10002.179</c:v>
                </c:pt>
                <c:pt idx="5244">
                  <c:v>10002.179</c:v>
                </c:pt>
                <c:pt idx="5245">
                  <c:v>10002.179</c:v>
                </c:pt>
                <c:pt idx="5246">
                  <c:v>10247.719999999999</c:v>
                </c:pt>
                <c:pt idx="5247">
                  <c:v>10247.719999999999</c:v>
                </c:pt>
                <c:pt idx="5248">
                  <c:v>10247.719999999999</c:v>
                </c:pt>
                <c:pt idx="5249">
                  <c:v>10247.719999999999</c:v>
                </c:pt>
                <c:pt idx="5250">
                  <c:v>10247.719999999999</c:v>
                </c:pt>
                <c:pt idx="5251">
                  <c:v>10247.719999999999</c:v>
                </c:pt>
                <c:pt idx="5252">
                  <c:v>10247.719999999999</c:v>
                </c:pt>
                <c:pt idx="5253">
                  <c:v>10247.719999999999</c:v>
                </c:pt>
                <c:pt idx="5254">
                  <c:v>10247.719999999999</c:v>
                </c:pt>
                <c:pt idx="5255">
                  <c:v>10247.719999999999</c:v>
                </c:pt>
                <c:pt idx="5256">
                  <c:v>10247.719999999999</c:v>
                </c:pt>
                <c:pt idx="5257">
                  <c:v>10247.719999999999</c:v>
                </c:pt>
                <c:pt idx="5258">
                  <c:v>10247.719999999999</c:v>
                </c:pt>
                <c:pt idx="5259">
                  <c:v>10247.719999999999</c:v>
                </c:pt>
                <c:pt idx="5260">
                  <c:v>10247.719999999999</c:v>
                </c:pt>
                <c:pt idx="5261">
                  <c:v>10247.719999999999</c:v>
                </c:pt>
                <c:pt idx="5262">
                  <c:v>10247.719999999999</c:v>
                </c:pt>
                <c:pt idx="5263">
                  <c:v>10247.719999999999</c:v>
                </c:pt>
                <c:pt idx="5264">
                  <c:v>10247.719999999999</c:v>
                </c:pt>
                <c:pt idx="5265">
                  <c:v>10247.719999999999</c:v>
                </c:pt>
                <c:pt idx="5266">
                  <c:v>10247.719999999999</c:v>
                </c:pt>
                <c:pt idx="5267">
                  <c:v>10247.719999999999</c:v>
                </c:pt>
                <c:pt idx="5268">
                  <c:v>10247.719999999999</c:v>
                </c:pt>
                <c:pt idx="5269">
                  <c:v>10247.719999999999</c:v>
                </c:pt>
                <c:pt idx="5270">
                  <c:v>10247.719999999999</c:v>
                </c:pt>
                <c:pt idx="5271">
                  <c:v>10247.719999999999</c:v>
                </c:pt>
                <c:pt idx="5272">
                  <c:v>10247.719999999999</c:v>
                </c:pt>
                <c:pt idx="5273">
                  <c:v>10247.719999999999</c:v>
                </c:pt>
                <c:pt idx="5274">
                  <c:v>10247.719999999999</c:v>
                </c:pt>
                <c:pt idx="5275">
                  <c:v>10247.719999999999</c:v>
                </c:pt>
                <c:pt idx="5276">
                  <c:v>10247.719999999999</c:v>
                </c:pt>
                <c:pt idx="5277">
                  <c:v>10247.719999999999</c:v>
                </c:pt>
                <c:pt idx="5278">
                  <c:v>10247.719999999999</c:v>
                </c:pt>
                <c:pt idx="5279">
                  <c:v>10247.719999999999</c:v>
                </c:pt>
                <c:pt idx="5280">
                  <c:v>10247.719999999999</c:v>
                </c:pt>
                <c:pt idx="5281">
                  <c:v>10247.719999999999</c:v>
                </c:pt>
                <c:pt idx="5282">
                  <c:v>10247.719999999999</c:v>
                </c:pt>
                <c:pt idx="5283">
                  <c:v>10247.719999999999</c:v>
                </c:pt>
                <c:pt idx="5284">
                  <c:v>10247.719999999999</c:v>
                </c:pt>
                <c:pt idx="5285">
                  <c:v>10247.719999999999</c:v>
                </c:pt>
                <c:pt idx="5286">
                  <c:v>10247.719999999999</c:v>
                </c:pt>
                <c:pt idx="5287">
                  <c:v>10247.719999999999</c:v>
                </c:pt>
                <c:pt idx="5288">
                  <c:v>10247.719999999999</c:v>
                </c:pt>
                <c:pt idx="5289">
                  <c:v>10247.719999999999</c:v>
                </c:pt>
                <c:pt idx="5290">
                  <c:v>10247.719999999999</c:v>
                </c:pt>
                <c:pt idx="5291">
                  <c:v>10247.719999999999</c:v>
                </c:pt>
                <c:pt idx="5292">
                  <c:v>10247.719999999999</c:v>
                </c:pt>
                <c:pt idx="5293">
                  <c:v>10247.719999999999</c:v>
                </c:pt>
                <c:pt idx="5294">
                  <c:v>10247.719999999999</c:v>
                </c:pt>
                <c:pt idx="5295">
                  <c:v>10247.719999999999</c:v>
                </c:pt>
                <c:pt idx="5296">
                  <c:v>10247.719999999999</c:v>
                </c:pt>
                <c:pt idx="5297">
                  <c:v>10247.719999999999</c:v>
                </c:pt>
                <c:pt idx="5298">
                  <c:v>10247.719999999999</c:v>
                </c:pt>
                <c:pt idx="5299">
                  <c:v>10247.719999999999</c:v>
                </c:pt>
                <c:pt idx="5300">
                  <c:v>10247.719999999999</c:v>
                </c:pt>
                <c:pt idx="5301">
                  <c:v>10247.719999999999</c:v>
                </c:pt>
                <c:pt idx="5302">
                  <c:v>10247.719999999999</c:v>
                </c:pt>
                <c:pt idx="5303">
                  <c:v>10247.719999999999</c:v>
                </c:pt>
                <c:pt idx="5304">
                  <c:v>10247.719999999999</c:v>
                </c:pt>
                <c:pt idx="5305">
                  <c:v>10247.719999999999</c:v>
                </c:pt>
                <c:pt idx="5306">
                  <c:v>10247.719999999999</c:v>
                </c:pt>
                <c:pt idx="5307">
                  <c:v>10247.719999999999</c:v>
                </c:pt>
                <c:pt idx="5308">
                  <c:v>10247.719999999999</c:v>
                </c:pt>
                <c:pt idx="5309">
                  <c:v>10318.165000000001</c:v>
                </c:pt>
                <c:pt idx="5310">
                  <c:v>10318.165000000001</c:v>
                </c:pt>
                <c:pt idx="5311">
                  <c:v>10318.165000000001</c:v>
                </c:pt>
                <c:pt idx="5312">
                  <c:v>10318.165000000001</c:v>
                </c:pt>
                <c:pt idx="5313">
                  <c:v>10318.165000000001</c:v>
                </c:pt>
                <c:pt idx="5314">
                  <c:v>10318.165000000001</c:v>
                </c:pt>
                <c:pt idx="5315">
                  <c:v>10318.165000000001</c:v>
                </c:pt>
                <c:pt idx="5316">
                  <c:v>10318.165000000001</c:v>
                </c:pt>
                <c:pt idx="5317">
                  <c:v>10318.165000000001</c:v>
                </c:pt>
                <c:pt idx="5318">
                  <c:v>10318.165000000001</c:v>
                </c:pt>
                <c:pt idx="5319">
                  <c:v>10318.165000000001</c:v>
                </c:pt>
                <c:pt idx="5320">
                  <c:v>10318.165000000001</c:v>
                </c:pt>
                <c:pt idx="5321">
                  <c:v>10318.165000000001</c:v>
                </c:pt>
                <c:pt idx="5322">
                  <c:v>10318.165000000001</c:v>
                </c:pt>
                <c:pt idx="5323">
                  <c:v>10318.165000000001</c:v>
                </c:pt>
                <c:pt idx="5324">
                  <c:v>10318.165000000001</c:v>
                </c:pt>
                <c:pt idx="5325">
                  <c:v>10318.165000000001</c:v>
                </c:pt>
                <c:pt idx="5326">
                  <c:v>10318.165000000001</c:v>
                </c:pt>
                <c:pt idx="5327">
                  <c:v>10318.165000000001</c:v>
                </c:pt>
                <c:pt idx="5328">
                  <c:v>10318.165000000001</c:v>
                </c:pt>
                <c:pt idx="5329">
                  <c:v>10318.165000000001</c:v>
                </c:pt>
                <c:pt idx="5330">
                  <c:v>10318.165000000001</c:v>
                </c:pt>
                <c:pt idx="5331">
                  <c:v>10318.165000000001</c:v>
                </c:pt>
                <c:pt idx="5332">
                  <c:v>10318.165000000001</c:v>
                </c:pt>
                <c:pt idx="5333">
                  <c:v>10318.165000000001</c:v>
                </c:pt>
                <c:pt idx="5334">
                  <c:v>10318.165000000001</c:v>
                </c:pt>
                <c:pt idx="5335">
                  <c:v>10318.165000000001</c:v>
                </c:pt>
                <c:pt idx="5336">
                  <c:v>10318.165000000001</c:v>
                </c:pt>
                <c:pt idx="5337">
                  <c:v>10318.165000000001</c:v>
                </c:pt>
                <c:pt idx="5338">
                  <c:v>10318.165000000001</c:v>
                </c:pt>
                <c:pt idx="5339">
                  <c:v>10318.165000000001</c:v>
                </c:pt>
                <c:pt idx="5340">
                  <c:v>10318.165000000001</c:v>
                </c:pt>
                <c:pt idx="5341">
                  <c:v>10318.165000000001</c:v>
                </c:pt>
                <c:pt idx="5342">
                  <c:v>10318.165000000001</c:v>
                </c:pt>
                <c:pt idx="5343">
                  <c:v>10318.165000000001</c:v>
                </c:pt>
                <c:pt idx="5344">
                  <c:v>10318.165000000001</c:v>
                </c:pt>
                <c:pt idx="5345">
                  <c:v>10318.165000000001</c:v>
                </c:pt>
                <c:pt idx="5346">
                  <c:v>10318.165000000001</c:v>
                </c:pt>
                <c:pt idx="5347">
                  <c:v>10318.165000000001</c:v>
                </c:pt>
                <c:pt idx="5348">
                  <c:v>10318.165000000001</c:v>
                </c:pt>
                <c:pt idx="5349">
                  <c:v>10318.165000000001</c:v>
                </c:pt>
                <c:pt idx="5350">
                  <c:v>10318.165000000001</c:v>
                </c:pt>
                <c:pt idx="5351">
                  <c:v>10318.165000000001</c:v>
                </c:pt>
                <c:pt idx="5352">
                  <c:v>10318.165000000001</c:v>
                </c:pt>
                <c:pt idx="5353">
                  <c:v>10318.165000000001</c:v>
                </c:pt>
                <c:pt idx="5354">
                  <c:v>10318.165000000001</c:v>
                </c:pt>
                <c:pt idx="5355">
                  <c:v>10318.165000000001</c:v>
                </c:pt>
                <c:pt idx="5356">
                  <c:v>10318.165000000001</c:v>
                </c:pt>
                <c:pt idx="5357">
                  <c:v>10318.165000000001</c:v>
                </c:pt>
                <c:pt idx="5358">
                  <c:v>10318.165000000001</c:v>
                </c:pt>
                <c:pt idx="5359">
                  <c:v>10318.165000000001</c:v>
                </c:pt>
                <c:pt idx="5360">
                  <c:v>10318.165000000001</c:v>
                </c:pt>
                <c:pt idx="5361">
                  <c:v>10318.165000000001</c:v>
                </c:pt>
                <c:pt idx="5362">
                  <c:v>10318.165000000001</c:v>
                </c:pt>
                <c:pt idx="5363">
                  <c:v>10318.165000000001</c:v>
                </c:pt>
                <c:pt idx="5364">
                  <c:v>10318.165000000001</c:v>
                </c:pt>
                <c:pt idx="5365">
                  <c:v>10318.165000000001</c:v>
                </c:pt>
                <c:pt idx="5366">
                  <c:v>10318.165000000001</c:v>
                </c:pt>
                <c:pt idx="5367">
                  <c:v>10318.165000000001</c:v>
                </c:pt>
                <c:pt idx="5368">
                  <c:v>10318.165000000001</c:v>
                </c:pt>
                <c:pt idx="5369">
                  <c:v>10318.165000000001</c:v>
                </c:pt>
                <c:pt idx="5370">
                  <c:v>10318.165000000001</c:v>
                </c:pt>
                <c:pt idx="5371">
                  <c:v>10318.165000000001</c:v>
                </c:pt>
                <c:pt idx="5372">
                  <c:v>10435.744000000001</c:v>
                </c:pt>
                <c:pt idx="5373">
                  <c:v>10435.744000000001</c:v>
                </c:pt>
                <c:pt idx="5374">
                  <c:v>10435.744000000001</c:v>
                </c:pt>
                <c:pt idx="5375">
                  <c:v>10435.744000000001</c:v>
                </c:pt>
                <c:pt idx="5376">
                  <c:v>10435.744000000001</c:v>
                </c:pt>
                <c:pt idx="5377">
                  <c:v>10435.744000000001</c:v>
                </c:pt>
                <c:pt idx="5378">
                  <c:v>10435.744000000001</c:v>
                </c:pt>
                <c:pt idx="5379">
                  <c:v>10435.744000000001</c:v>
                </c:pt>
                <c:pt idx="5380">
                  <c:v>10435.744000000001</c:v>
                </c:pt>
                <c:pt idx="5381">
                  <c:v>10435.744000000001</c:v>
                </c:pt>
                <c:pt idx="5382">
                  <c:v>10435.744000000001</c:v>
                </c:pt>
                <c:pt idx="5383">
                  <c:v>10435.744000000001</c:v>
                </c:pt>
                <c:pt idx="5384">
                  <c:v>10435.744000000001</c:v>
                </c:pt>
                <c:pt idx="5385">
                  <c:v>10435.744000000001</c:v>
                </c:pt>
                <c:pt idx="5386">
                  <c:v>10435.744000000001</c:v>
                </c:pt>
                <c:pt idx="5387">
                  <c:v>10435.744000000001</c:v>
                </c:pt>
                <c:pt idx="5388">
                  <c:v>10435.744000000001</c:v>
                </c:pt>
                <c:pt idx="5389">
                  <c:v>10435.744000000001</c:v>
                </c:pt>
                <c:pt idx="5390">
                  <c:v>10435.744000000001</c:v>
                </c:pt>
                <c:pt idx="5391">
                  <c:v>10435.744000000001</c:v>
                </c:pt>
                <c:pt idx="5392">
                  <c:v>10435.744000000001</c:v>
                </c:pt>
                <c:pt idx="5393">
                  <c:v>10435.744000000001</c:v>
                </c:pt>
                <c:pt idx="5394">
                  <c:v>10435.744000000001</c:v>
                </c:pt>
                <c:pt idx="5395">
                  <c:v>10435.744000000001</c:v>
                </c:pt>
                <c:pt idx="5396">
                  <c:v>10435.744000000001</c:v>
                </c:pt>
                <c:pt idx="5397">
                  <c:v>10435.744000000001</c:v>
                </c:pt>
                <c:pt idx="5398">
                  <c:v>10435.744000000001</c:v>
                </c:pt>
                <c:pt idx="5399">
                  <c:v>10435.744000000001</c:v>
                </c:pt>
                <c:pt idx="5400">
                  <c:v>10435.744000000001</c:v>
                </c:pt>
                <c:pt idx="5401">
                  <c:v>10435.744000000001</c:v>
                </c:pt>
                <c:pt idx="5402">
                  <c:v>10435.744000000001</c:v>
                </c:pt>
                <c:pt idx="5403">
                  <c:v>10435.744000000001</c:v>
                </c:pt>
                <c:pt idx="5404">
                  <c:v>10435.744000000001</c:v>
                </c:pt>
                <c:pt idx="5405">
                  <c:v>10435.744000000001</c:v>
                </c:pt>
                <c:pt idx="5406">
                  <c:v>10435.744000000001</c:v>
                </c:pt>
                <c:pt idx="5407">
                  <c:v>10435.744000000001</c:v>
                </c:pt>
                <c:pt idx="5408">
                  <c:v>10435.744000000001</c:v>
                </c:pt>
                <c:pt idx="5409">
                  <c:v>10435.744000000001</c:v>
                </c:pt>
                <c:pt idx="5410">
                  <c:v>10435.744000000001</c:v>
                </c:pt>
                <c:pt idx="5411">
                  <c:v>10435.744000000001</c:v>
                </c:pt>
                <c:pt idx="5412">
                  <c:v>10435.744000000001</c:v>
                </c:pt>
                <c:pt idx="5413">
                  <c:v>10435.744000000001</c:v>
                </c:pt>
                <c:pt idx="5414">
                  <c:v>10435.744000000001</c:v>
                </c:pt>
                <c:pt idx="5415">
                  <c:v>10435.744000000001</c:v>
                </c:pt>
                <c:pt idx="5416">
                  <c:v>10435.744000000001</c:v>
                </c:pt>
                <c:pt idx="5417">
                  <c:v>10435.744000000001</c:v>
                </c:pt>
                <c:pt idx="5418">
                  <c:v>10435.744000000001</c:v>
                </c:pt>
                <c:pt idx="5419">
                  <c:v>10435.744000000001</c:v>
                </c:pt>
                <c:pt idx="5420">
                  <c:v>10435.744000000001</c:v>
                </c:pt>
                <c:pt idx="5421">
                  <c:v>10435.744000000001</c:v>
                </c:pt>
                <c:pt idx="5422">
                  <c:v>10435.744000000001</c:v>
                </c:pt>
                <c:pt idx="5423">
                  <c:v>10435.744000000001</c:v>
                </c:pt>
                <c:pt idx="5424">
                  <c:v>10435.744000000001</c:v>
                </c:pt>
                <c:pt idx="5425">
                  <c:v>10435.744000000001</c:v>
                </c:pt>
                <c:pt idx="5426">
                  <c:v>10435.744000000001</c:v>
                </c:pt>
                <c:pt idx="5427">
                  <c:v>10435.744000000001</c:v>
                </c:pt>
                <c:pt idx="5428">
                  <c:v>10435.744000000001</c:v>
                </c:pt>
                <c:pt idx="5429">
                  <c:v>10435.744000000001</c:v>
                </c:pt>
                <c:pt idx="5430">
                  <c:v>10435.744000000001</c:v>
                </c:pt>
                <c:pt idx="5431">
                  <c:v>10435.744000000001</c:v>
                </c:pt>
                <c:pt idx="5432">
                  <c:v>10435.744000000001</c:v>
                </c:pt>
                <c:pt idx="5433">
                  <c:v>10435.744000000001</c:v>
                </c:pt>
                <c:pt idx="5434">
                  <c:v>10435.744000000001</c:v>
                </c:pt>
                <c:pt idx="5435">
                  <c:v>10470.231</c:v>
                </c:pt>
                <c:pt idx="5436">
                  <c:v>10470.231</c:v>
                </c:pt>
                <c:pt idx="5437">
                  <c:v>10470.231</c:v>
                </c:pt>
                <c:pt idx="5438">
                  <c:v>10470.231</c:v>
                </c:pt>
                <c:pt idx="5439">
                  <c:v>10470.231</c:v>
                </c:pt>
                <c:pt idx="5440">
                  <c:v>10470.231</c:v>
                </c:pt>
                <c:pt idx="5441">
                  <c:v>10470.231</c:v>
                </c:pt>
                <c:pt idx="5442">
                  <c:v>10470.231</c:v>
                </c:pt>
                <c:pt idx="5443">
                  <c:v>10470.231</c:v>
                </c:pt>
                <c:pt idx="5444">
                  <c:v>10470.231</c:v>
                </c:pt>
                <c:pt idx="5445">
                  <c:v>10470.231</c:v>
                </c:pt>
                <c:pt idx="5446">
                  <c:v>10470.231</c:v>
                </c:pt>
                <c:pt idx="5447">
                  <c:v>10470.231</c:v>
                </c:pt>
                <c:pt idx="5448">
                  <c:v>10470.231</c:v>
                </c:pt>
                <c:pt idx="5449">
                  <c:v>10470.231</c:v>
                </c:pt>
                <c:pt idx="5450">
                  <c:v>10470.231</c:v>
                </c:pt>
                <c:pt idx="5451">
                  <c:v>10470.231</c:v>
                </c:pt>
                <c:pt idx="5452">
                  <c:v>10470.231</c:v>
                </c:pt>
                <c:pt idx="5453">
                  <c:v>10470.231</c:v>
                </c:pt>
                <c:pt idx="5454">
                  <c:v>10470.231</c:v>
                </c:pt>
                <c:pt idx="5455">
                  <c:v>10470.231</c:v>
                </c:pt>
                <c:pt idx="5456">
                  <c:v>10470.231</c:v>
                </c:pt>
                <c:pt idx="5457">
                  <c:v>10470.231</c:v>
                </c:pt>
                <c:pt idx="5458">
                  <c:v>10470.231</c:v>
                </c:pt>
                <c:pt idx="5459">
                  <c:v>10470.231</c:v>
                </c:pt>
                <c:pt idx="5460">
                  <c:v>10470.231</c:v>
                </c:pt>
                <c:pt idx="5461">
                  <c:v>10470.231</c:v>
                </c:pt>
                <c:pt idx="5462">
                  <c:v>10470.231</c:v>
                </c:pt>
                <c:pt idx="5463">
                  <c:v>10470.231</c:v>
                </c:pt>
                <c:pt idx="5464">
                  <c:v>10470.231</c:v>
                </c:pt>
                <c:pt idx="5465">
                  <c:v>10470.231</c:v>
                </c:pt>
                <c:pt idx="5466">
                  <c:v>10470.231</c:v>
                </c:pt>
                <c:pt idx="5467">
                  <c:v>10470.231</c:v>
                </c:pt>
                <c:pt idx="5468">
                  <c:v>10470.231</c:v>
                </c:pt>
                <c:pt idx="5469">
                  <c:v>10470.231</c:v>
                </c:pt>
                <c:pt idx="5470">
                  <c:v>10470.231</c:v>
                </c:pt>
                <c:pt idx="5471">
                  <c:v>10470.231</c:v>
                </c:pt>
                <c:pt idx="5472">
                  <c:v>10470.231</c:v>
                </c:pt>
                <c:pt idx="5473">
                  <c:v>10470.231</c:v>
                </c:pt>
                <c:pt idx="5474">
                  <c:v>10470.231</c:v>
                </c:pt>
                <c:pt idx="5475">
                  <c:v>10470.231</c:v>
                </c:pt>
                <c:pt idx="5476">
                  <c:v>10470.231</c:v>
                </c:pt>
                <c:pt idx="5477">
                  <c:v>10470.231</c:v>
                </c:pt>
                <c:pt idx="5478">
                  <c:v>10470.231</c:v>
                </c:pt>
                <c:pt idx="5479">
                  <c:v>10470.231</c:v>
                </c:pt>
                <c:pt idx="5480">
                  <c:v>10470.231</c:v>
                </c:pt>
                <c:pt idx="5481">
                  <c:v>10470.231</c:v>
                </c:pt>
                <c:pt idx="5482">
                  <c:v>10470.231</c:v>
                </c:pt>
                <c:pt idx="5483">
                  <c:v>10470.231</c:v>
                </c:pt>
                <c:pt idx="5484">
                  <c:v>10470.231</c:v>
                </c:pt>
                <c:pt idx="5485">
                  <c:v>10470.231</c:v>
                </c:pt>
                <c:pt idx="5486">
                  <c:v>10470.231</c:v>
                </c:pt>
                <c:pt idx="5487">
                  <c:v>10470.231</c:v>
                </c:pt>
                <c:pt idx="5488">
                  <c:v>10470.231</c:v>
                </c:pt>
                <c:pt idx="5489">
                  <c:v>10470.231</c:v>
                </c:pt>
                <c:pt idx="5490">
                  <c:v>10470.231</c:v>
                </c:pt>
                <c:pt idx="5491">
                  <c:v>10470.231</c:v>
                </c:pt>
                <c:pt idx="5492">
                  <c:v>10470.231</c:v>
                </c:pt>
                <c:pt idx="5493">
                  <c:v>10470.231</c:v>
                </c:pt>
                <c:pt idx="5494">
                  <c:v>10470.231</c:v>
                </c:pt>
                <c:pt idx="5495">
                  <c:v>10470.231</c:v>
                </c:pt>
                <c:pt idx="5496">
                  <c:v>10470.231</c:v>
                </c:pt>
                <c:pt idx="5497">
                  <c:v>10599</c:v>
                </c:pt>
                <c:pt idx="5498">
                  <c:v>10599</c:v>
                </c:pt>
                <c:pt idx="5499">
                  <c:v>10599</c:v>
                </c:pt>
                <c:pt idx="5500">
                  <c:v>10599</c:v>
                </c:pt>
                <c:pt idx="5501">
                  <c:v>10599</c:v>
                </c:pt>
                <c:pt idx="5502">
                  <c:v>10599</c:v>
                </c:pt>
                <c:pt idx="5503">
                  <c:v>10599</c:v>
                </c:pt>
                <c:pt idx="5504">
                  <c:v>10599</c:v>
                </c:pt>
                <c:pt idx="5505">
                  <c:v>10599</c:v>
                </c:pt>
                <c:pt idx="5506">
                  <c:v>10599</c:v>
                </c:pt>
                <c:pt idx="5507">
                  <c:v>10599</c:v>
                </c:pt>
                <c:pt idx="5508">
                  <c:v>10599</c:v>
                </c:pt>
                <c:pt idx="5509">
                  <c:v>10599</c:v>
                </c:pt>
                <c:pt idx="5510">
                  <c:v>10599</c:v>
                </c:pt>
                <c:pt idx="5511">
                  <c:v>10599</c:v>
                </c:pt>
                <c:pt idx="5512">
                  <c:v>10599</c:v>
                </c:pt>
                <c:pt idx="5513">
                  <c:v>10599</c:v>
                </c:pt>
                <c:pt idx="5514">
                  <c:v>10599</c:v>
                </c:pt>
                <c:pt idx="5515">
                  <c:v>10599</c:v>
                </c:pt>
                <c:pt idx="5516">
                  <c:v>10599</c:v>
                </c:pt>
                <c:pt idx="5517">
                  <c:v>10599</c:v>
                </c:pt>
                <c:pt idx="5518">
                  <c:v>10599</c:v>
                </c:pt>
                <c:pt idx="5519">
                  <c:v>10599</c:v>
                </c:pt>
                <c:pt idx="5520">
                  <c:v>10599</c:v>
                </c:pt>
                <c:pt idx="5521">
                  <c:v>10599</c:v>
                </c:pt>
                <c:pt idx="5522">
                  <c:v>10599</c:v>
                </c:pt>
                <c:pt idx="5523">
                  <c:v>10599</c:v>
                </c:pt>
                <c:pt idx="5524">
                  <c:v>10599</c:v>
                </c:pt>
                <c:pt idx="5525">
                  <c:v>10599</c:v>
                </c:pt>
                <c:pt idx="5526">
                  <c:v>10599</c:v>
                </c:pt>
                <c:pt idx="5527">
                  <c:v>10599</c:v>
                </c:pt>
                <c:pt idx="5528">
                  <c:v>10599</c:v>
                </c:pt>
                <c:pt idx="5529">
                  <c:v>10599</c:v>
                </c:pt>
                <c:pt idx="5530">
                  <c:v>10599</c:v>
                </c:pt>
                <c:pt idx="5531">
                  <c:v>10599</c:v>
                </c:pt>
                <c:pt idx="5532">
                  <c:v>10599</c:v>
                </c:pt>
                <c:pt idx="5533">
                  <c:v>10599</c:v>
                </c:pt>
                <c:pt idx="5534">
                  <c:v>10599</c:v>
                </c:pt>
                <c:pt idx="5535">
                  <c:v>10599</c:v>
                </c:pt>
                <c:pt idx="5536">
                  <c:v>10599</c:v>
                </c:pt>
                <c:pt idx="5537">
                  <c:v>10599</c:v>
                </c:pt>
                <c:pt idx="5538">
                  <c:v>10599</c:v>
                </c:pt>
                <c:pt idx="5539">
                  <c:v>10599</c:v>
                </c:pt>
                <c:pt idx="5540">
                  <c:v>10599</c:v>
                </c:pt>
                <c:pt idx="5541">
                  <c:v>10599</c:v>
                </c:pt>
                <c:pt idx="5542">
                  <c:v>10599</c:v>
                </c:pt>
                <c:pt idx="5543">
                  <c:v>10599</c:v>
                </c:pt>
                <c:pt idx="5544">
                  <c:v>10599</c:v>
                </c:pt>
                <c:pt idx="5545">
                  <c:v>10599</c:v>
                </c:pt>
                <c:pt idx="5546">
                  <c:v>10599</c:v>
                </c:pt>
                <c:pt idx="5547">
                  <c:v>10599</c:v>
                </c:pt>
                <c:pt idx="5548">
                  <c:v>10599</c:v>
                </c:pt>
                <c:pt idx="5549">
                  <c:v>10599</c:v>
                </c:pt>
                <c:pt idx="5550">
                  <c:v>10599</c:v>
                </c:pt>
                <c:pt idx="5551">
                  <c:v>10599</c:v>
                </c:pt>
                <c:pt idx="5552">
                  <c:v>10599</c:v>
                </c:pt>
                <c:pt idx="5553">
                  <c:v>10599</c:v>
                </c:pt>
                <c:pt idx="5554">
                  <c:v>10599</c:v>
                </c:pt>
                <c:pt idx="5555">
                  <c:v>10599</c:v>
                </c:pt>
                <c:pt idx="5556">
                  <c:v>10599</c:v>
                </c:pt>
                <c:pt idx="5557">
                  <c:v>10599</c:v>
                </c:pt>
                <c:pt idx="5558">
                  <c:v>10599</c:v>
                </c:pt>
                <c:pt idx="5559">
                  <c:v>10599</c:v>
                </c:pt>
                <c:pt idx="5560">
                  <c:v>10598.02</c:v>
                </c:pt>
                <c:pt idx="5561">
                  <c:v>10598.02</c:v>
                </c:pt>
                <c:pt idx="5562">
                  <c:v>10598.02</c:v>
                </c:pt>
                <c:pt idx="5563">
                  <c:v>10598.02</c:v>
                </c:pt>
                <c:pt idx="5564">
                  <c:v>10598.02</c:v>
                </c:pt>
                <c:pt idx="5565">
                  <c:v>10598.02</c:v>
                </c:pt>
                <c:pt idx="5566">
                  <c:v>10598.02</c:v>
                </c:pt>
                <c:pt idx="5567">
                  <c:v>10598.02</c:v>
                </c:pt>
                <c:pt idx="5568">
                  <c:v>10598.02</c:v>
                </c:pt>
                <c:pt idx="5569">
                  <c:v>10598.02</c:v>
                </c:pt>
                <c:pt idx="5570">
                  <c:v>10598.02</c:v>
                </c:pt>
                <c:pt idx="5571">
                  <c:v>10598.02</c:v>
                </c:pt>
                <c:pt idx="5572">
                  <c:v>10598.02</c:v>
                </c:pt>
                <c:pt idx="5573">
                  <c:v>10598.02</c:v>
                </c:pt>
                <c:pt idx="5574">
                  <c:v>10598.02</c:v>
                </c:pt>
                <c:pt idx="5575">
                  <c:v>10598.02</c:v>
                </c:pt>
                <c:pt idx="5576">
                  <c:v>10598.02</c:v>
                </c:pt>
                <c:pt idx="5577">
                  <c:v>10598.02</c:v>
                </c:pt>
                <c:pt idx="5578">
                  <c:v>10598.02</c:v>
                </c:pt>
                <c:pt idx="5579">
                  <c:v>10598.02</c:v>
                </c:pt>
                <c:pt idx="5580">
                  <c:v>10598.02</c:v>
                </c:pt>
                <c:pt idx="5581">
                  <c:v>10598.02</c:v>
                </c:pt>
                <c:pt idx="5582">
                  <c:v>10598.02</c:v>
                </c:pt>
                <c:pt idx="5583">
                  <c:v>10598.02</c:v>
                </c:pt>
                <c:pt idx="5584">
                  <c:v>10598.02</c:v>
                </c:pt>
                <c:pt idx="5585">
                  <c:v>10598.02</c:v>
                </c:pt>
                <c:pt idx="5586">
                  <c:v>10598.02</c:v>
                </c:pt>
                <c:pt idx="5587">
                  <c:v>10598.02</c:v>
                </c:pt>
                <c:pt idx="5588">
                  <c:v>10598.02</c:v>
                </c:pt>
                <c:pt idx="5589">
                  <c:v>10598.02</c:v>
                </c:pt>
                <c:pt idx="5590">
                  <c:v>10598.02</c:v>
                </c:pt>
                <c:pt idx="5591">
                  <c:v>10598.02</c:v>
                </c:pt>
                <c:pt idx="5592">
                  <c:v>10598.02</c:v>
                </c:pt>
                <c:pt idx="5593">
                  <c:v>10598.02</c:v>
                </c:pt>
                <c:pt idx="5594">
                  <c:v>10598.02</c:v>
                </c:pt>
                <c:pt idx="5595">
                  <c:v>10598.02</c:v>
                </c:pt>
                <c:pt idx="5596">
                  <c:v>10598.02</c:v>
                </c:pt>
                <c:pt idx="5597">
                  <c:v>10598.02</c:v>
                </c:pt>
                <c:pt idx="5598">
                  <c:v>10598.02</c:v>
                </c:pt>
                <c:pt idx="5599">
                  <c:v>10598.02</c:v>
                </c:pt>
                <c:pt idx="5600">
                  <c:v>10598.02</c:v>
                </c:pt>
                <c:pt idx="5601">
                  <c:v>10598.02</c:v>
                </c:pt>
                <c:pt idx="5602">
                  <c:v>10598.02</c:v>
                </c:pt>
                <c:pt idx="5603">
                  <c:v>10598.02</c:v>
                </c:pt>
                <c:pt idx="5604">
                  <c:v>10598.02</c:v>
                </c:pt>
                <c:pt idx="5605">
                  <c:v>10598.02</c:v>
                </c:pt>
                <c:pt idx="5606">
                  <c:v>10598.02</c:v>
                </c:pt>
                <c:pt idx="5607">
                  <c:v>10598.02</c:v>
                </c:pt>
                <c:pt idx="5608">
                  <c:v>10598.02</c:v>
                </c:pt>
                <c:pt idx="5609">
                  <c:v>10598.02</c:v>
                </c:pt>
                <c:pt idx="5610">
                  <c:v>10598.02</c:v>
                </c:pt>
                <c:pt idx="5611">
                  <c:v>10598.02</c:v>
                </c:pt>
                <c:pt idx="5612">
                  <c:v>10598.02</c:v>
                </c:pt>
                <c:pt idx="5613">
                  <c:v>10598.02</c:v>
                </c:pt>
                <c:pt idx="5614">
                  <c:v>10598.02</c:v>
                </c:pt>
                <c:pt idx="5615">
                  <c:v>10598.02</c:v>
                </c:pt>
                <c:pt idx="5616">
                  <c:v>10598.02</c:v>
                </c:pt>
                <c:pt idx="5617">
                  <c:v>10598.02</c:v>
                </c:pt>
                <c:pt idx="5618">
                  <c:v>10598.02</c:v>
                </c:pt>
                <c:pt idx="5619">
                  <c:v>10660.465</c:v>
                </c:pt>
                <c:pt idx="5620">
                  <c:v>10660.465</c:v>
                </c:pt>
                <c:pt idx="5621">
                  <c:v>10660.465</c:v>
                </c:pt>
                <c:pt idx="5622">
                  <c:v>10660.465</c:v>
                </c:pt>
                <c:pt idx="5623">
                  <c:v>10660.465</c:v>
                </c:pt>
                <c:pt idx="5624">
                  <c:v>10660.465</c:v>
                </c:pt>
                <c:pt idx="5625">
                  <c:v>10660.465</c:v>
                </c:pt>
                <c:pt idx="5626">
                  <c:v>10660.465</c:v>
                </c:pt>
                <c:pt idx="5627">
                  <c:v>10660.465</c:v>
                </c:pt>
                <c:pt idx="5628">
                  <c:v>10660.465</c:v>
                </c:pt>
                <c:pt idx="5629">
                  <c:v>10660.465</c:v>
                </c:pt>
                <c:pt idx="5630">
                  <c:v>10660.465</c:v>
                </c:pt>
                <c:pt idx="5631">
                  <c:v>10660.465</c:v>
                </c:pt>
                <c:pt idx="5632">
                  <c:v>10660.465</c:v>
                </c:pt>
                <c:pt idx="5633">
                  <c:v>10660.465</c:v>
                </c:pt>
                <c:pt idx="5634">
                  <c:v>10660.465</c:v>
                </c:pt>
                <c:pt idx="5635">
                  <c:v>10660.465</c:v>
                </c:pt>
                <c:pt idx="5636">
                  <c:v>10660.465</c:v>
                </c:pt>
                <c:pt idx="5637">
                  <c:v>10660.465</c:v>
                </c:pt>
                <c:pt idx="5638">
                  <c:v>10660.465</c:v>
                </c:pt>
                <c:pt idx="5639">
                  <c:v>10660.465</c:v>
                </c:pt>
                <c:pt idx="5640">
                  <c:v>10660.465</c:v>
                </c:pt>
                <c:pt idx="5641">
                  <c:v>10660.465</c:v>
                </c:pt>
                <c:pt idx="5642">
                  <c:v>10660.465</c:v>
                </c:pt>
                <c:pt idx="5643">
                  <c:v>10660.465</c:v>
                </c:pt>
                <c:pt idx="5644">
                  <c:v>10660.465</c:v>
                </c:pt>
                <c:pt idx="5645">
                  <c:v>10660.465</c:v>
                </c:pt>
                <c:pt idx="5646">
                  <c:v>10660.465</c:v>
                </c:pt>
                <c:pt idx="5647">
                  <c:v>10660.465</c:v>
                </c:pt>
                <c:pt idx="5648">
                  <c:v>10660.465</c:v>
                </c:pt>
                <c:pt idx="5649">
                  <c:v>10660.465</c:v>
                </c:pt>
                <c:pt idx="5650">
                  <c:v>10660.465</c:v>
                </c:pt>
                <c:pt idx="5651">
                  <c:v>10660.465</c:v>
                </c:pt>
                <c:pt idx="5652">
                  <c:v>10660.465</c:v>
                </c:pt>
                <c:pt idx="5653">
                  <c:v>10660.465</c:v>
                </c:pt>
                <c:pt idx="5654">
                  <c:v>10660.465</c:v>
                </c:pt>
                <c:pt idx="5655">
                  <c:v>10660.465</c:v>
                </c:pt>
                <c:pt idx="5656">
                  <c:v>10660.465</c:v>
                </c:pt>
                <c:pt idx="5657">
                  <c:v>10660.465</c:v>
                </c:pt>
                <c:pt idx="5658">
                  <c:v>10660.465</c:v>
                </c:pt>
                <c:pt idx="5659">
                  <c:v>10660.465</c:v>
                </c:pt>
                <c:pt idx="5660">
                  <c:v>10660.465</c:v>
                </c:pt>
                <c:pt idx="5661">
                  <c:v>10660.465</c:v>
                </c:pt>
                <c:pt idx="5662">
                  <c:v>10660.465</c:v>
                </c:pt>
                <c:pt idx="5663">
                  <c:v>10660.465</c:v>
                </c:pt>
                <c:pt idx="5664">
                  <c:v>10660.465</c:v>
                </c:pt>
                <c:pt idx="5665">
                  <c:v>10660.465</c:v>
                </c:pt>
                <c:pt idx="5666">
                  <c:v>10660.465</c:v>
                </c:pt>
                <c:pt idx="5667">
                  <c:v>10660.465</c:v>
                </c:pt>
                <c:pt idx="5668">
                  <c:v>10660.465</c:v>
                </c:pt>
                <c:pt idx="5669">
                  <c:v>10660.465</c:v>
                </c:pt>
                <c:pt idx="5670">
                  <c:v>10660.465</c:v>
                </c:pt>
                <c:pt idx="5671">
                  <c:v>10660.465</c:v>
                </c:pt>
                <c:pt idx="5672">
                  <c:v>10660.465</c:v>
                </c:pt>
                <c:pt idx="5673">
                  <c:v>10660.465</c:v>
                </c:pt>
                <c:pt idx="5674">
                  <c:v>10660.465</c:v>
                </c:pt>
                <c:pt idx="5675">
                  <c:v>10660.465</c:v>
                </c:pt>
                <c:pt idx="5676">
                  <c:v>10660.465</c:v>
                </c:pt>
                <c:pt idx="5677">
                  <c:v>10660.465</c:v>
                </c:pt>
                <c:pt idx="5678">
                  <c:v>10660.465</c:v>
                </c:pt>
                <c:pt idx="5679">
                  <c:v>10660.465</c:v>
                </c:pt>
                <c:pt idx="5680">
                  <c:v>10660.465</c:v>
                </c:pt>
                <c:pt idx="5681">
                  <c:v>10660.465</c:v>
                </c:pt>
                <c:pt idx="5682">
                  <c:v>10660.465</c:v>
                </c:pt>
                <c:pt idx="5683">
                  <c:v>10783.5</c:v>
                </c:pt>
                <c:pt idx="5684">
                  <c:v>10783.5</c:v>
                </c:pt>
                <c:pt idx="5685">
                  <c:v>10783.5</c:v>
                </c:pt>
                <c:pt idx="5686">
                  <c:v>10783.5</c:v>
                </c:pt>
                <c:pt idx="5687">
                  <c:v>10783.5</c:v>
                </c:pt>
                <c:pt idx="5688">
                  <c:v>10783.5</c:v>
                </c:pt>
                <c:pt idx="5689">
                  <c:v>10783.5</c:v>
                </c:pt>
                <c:pt idx="5690">
                  <c:v>10783.5</c:v>
                </c:pt>
                <c:pt idx="5691">
                  <c:v>10783.5</c:v>
                </c:pt>
                <c:pt idx="5692">
                  <c:v>10783.5</c:v>
                </c:pt>
                <c:pt idx="5693">
                  <c:v>10783.5</c:v>
                </c:pt>
                <c:pt idx="5694">
                  <c:v>10783.5</c:v>
                </c:pt>
                <c:pt idx="5695">
                  <c:v>10783.5</c:v>
                </c:pt>
                <c:pt idx="5696">
                  <c:v>10783.5</c:v>
                </c:pt>
                <c:pt idx="5697">
                  <c:v>10783.5</c:v>
                </c:pt>
                <c:pt idx="5698">
                  <c:v>10783.5</c:v>
                </c:pt>
                <c:pt idx="5699">
                  <c:v>10783.5</c:v>
                </c:pt>
                <c:pt idx="5700">
                  <c:v>10783.5</c:v>
                </c:pt>
                <c:pt idx="5701">
                  <c:v>10783.5</c:v>
                </c:pt>
                <c:pt idx="5702">
                  <c:v>10783.5</c:v>
                </c:pt>
                <c:pt idx="5703">
                  <c:v>10783.5</c:v>
                </c:pt>
                <c:pt idx="5704">
                  <c:v>10783.5</c:v>
                </c:pt>
                <c:pt idx="5705">
                  <c:v>10783.5</c:v>
                </c:pt>
                <c:pt idx="5706">
                  <c:v>10783.5</c:v>
                </c:pt>
                <c:pt idx="5707">
                  <c:v>10783.5</c:v>
                </c:pt>
                <c:pt idx="5708">
                  <c:v>10783.5</c:v>
                </c:pt>
                <c:pt idx="5709">
                  <c:v>10783.5</c:v>
                </c:pt>
                <c:pt idx="5710">
                  <c:v>10783.5</c:v>
                </c:pt>
                <c:pt idx="5711">
                  <c:v>10783.5</c:v>
                </c:pt>
                <c:pt idx="5712">
                  <c:v>10783.5</c:v>
                </c:pt>
                <c:pt idx="5713">
                  <c:v>10783.5</c:v>
                </c:pt>
                <c:pt idx="5714">
                  <c:v>10783.5</c:v>
                </c:pt>
                <c:pt idx="5715">
                  <c:v>10783.5</c:v>
                </c:pt>
                <c:pt idx="5716">
                  <c:v>10783.5</c:v>
                </c:pt>
                <c:pt idx="5717">
                  <c:v>10783.5</c:v>
                </c:pt>
                <c:pt idx="5718">
                  <c:v>10783.5</c:v>
                </c:pt>
                <c:pt idx="5719">
                  <c:v>10783.5</c:v>
                </c:pt>
                <c:pt idx="5720">
                  <c:v>10783.5</c:v>
                </c:pt>
                <c:pt idx="5721">
                  <c:v>10783.5</c:v>
                </c:pt>
                <c:pt idx="5722">
                  <c:v>10783.5</c:v>
                </c:pt>
                <c:pt idx="5723">
                  <c:v>10783.5</c:v>
                </c:pt>
                <c:pt idx="5724">
                  <c:v>10783.5</c:v>
                </c:pt>
                <c:pt idx="5725">
                  <c:v>10783.5</c:v>
                </c:pt>
                <c:pt idx="5726">
                  <c:v>10783.5</c:v>
                </c:pt>
                <c:pt idx="5727">
                  <c:v>10783.5</c:v>
                </c:pt>
                <c:pt idx="5728">
                  <c:v>10783.5</c:v>
                </c:pt>
                <c:pt idx="5729">
                  <c:v>10783.5</c:v>
                </c:pt>
                <c:pt idx="5730">
                  <c:v>10783.5</c:v>
                </c:pt>
                <c:pt idx="5731">
                  <c:v>10783.5</c:v>
                </c:pt>
                <c:pt idx="5732">
                  <c:v>10783.5</c:v>
                </c:pt>
                <c:pt idx="5733">
                  <c:v>10783.5</c:v>
                </c:pt>
                <c:pt idx="5734">
                  <c:v>10783.5</c:v>
                </c:pt>
                <c:pt idx="5735">
                  <c:v>10783.5</c:v>
                </c:pt>
                <c:pt idx="5736">
                  <c:v>10783.5</c:v>
                </c:pt>
                <c:pt idx="5737">
                  <c:v>10783.5</c:v>
                </c:pt>
                <c:pt idx="5738">
                  <c:v>10783.5</c:v>
                </c:pt>
                <c:pt idx="5739">
                  <c:v>10783.5</c:v>
                </c:pt>
                <c:pt idx="5740">
                  <c:v>10783.5</c:v>
                </c:pt>
                <c:pt idx="5741">
                  <c:v>10783.5</c:v>
                </c:pt>
                <c:pt idx="5742">
                  <c:v>10783.5</c:v>
                </c:pt>
                <c:pt idx="5743">
                  <c:v>10887.46</c:v>
                </c:pt>
                <c:pt idx="5744">
                  <c:v>10887.46</c:v>
                </c:pt>
                <c:pt idx="5745">
                  <c:v>10887.46</c:v>
                </c:pt>
                <c:pt idx="5746">
                  <c:v>10887.46</c:v>
                </c:pt>
                <c:pt idx="5747">
                  <c:v>10887.46</c:v>
                </c:pt>
                <c:pt idx="5748">
                  <c:v>10887.46</c:v>
                </c:pt>
                <c:pt idx="5749">
                  <c:v>10887.46</c:v>
                </c:pt>
                <c:pt idx="5750">
                  <c:v>10887.46</c:v>
                </c:pt>
                <c:pt idx="5751">
                  <c:v>10887.46</c:v>
                </c:pt>
                <c:pt idx="5752">
                  <c:v>10887.46</c:v>
                </c:pt>
                <c:pt idx="5753">
                  <c:v>10887.46</c:v>
                </c:pt>
                <c:pt idx="5754">
                  <c:v>10887.46</c:v>
                </c:pt>
                <c:pt idx="5755">
                  <c:v>10887.46</c:v>
                </c:pt>
                <c:pt idx="5756">
                  <c:v>10887.46</c:v>
                </c:pt>
                <c:pt idx="5757">
                  <c:v>10887.46</c:v>
                </c:pt>
                <c:pt idx="5758">
                  <c:v>10887.46</c:v>
                </c:pt>
                <c:pt idx="5759">
                  <c:v>10887.46</c:v>
                </c:pt>
                <c:pt idx="5760">
                  <c:v>10887.46</c:v>
                </c:pt>
                <c:pt idx="5761">
                  <c:v>10887.46</c:v>
                </c:pt>
                <c:pt idx="5762">
                  <c:v>10887.46</c:v>
                </c:pt>
                <c:pt idx="5763">
                  <c:v>10887.46</c:v>
                </c:pt>
                <c:pt idx="5764">
                  <c:v>10887.46</c:v>
                </c:pt>
                <c:pt idx="5765">
                  <c:v>10887.46</c:v>
                </c:pt>
                <c:pt idx="5766">
                  <c:v>10887.46</c:v>
                </c:pt>
                <c:pt idx="5767">
                  <c:v>10887.46</c:v>
                </c:pt>
                <c:pt idx="5768">
                  <c:v>10887.46</c:v>
                </c:pt>
                <c:pt idx="5769">
                  <c:v>10887.46</c:v>
                </c:pt>
                <c:pt idx="5770">
                  <c:v>10887.46</c:v>
                </c:pt>
                <c:pt idx="5771">
                  <c:v>10887.46</c:v>
                </c:pt>
                <c:pt idx="5772">
                  <c:v>10887.46</c:v>
                </c:pt>
                <c:pt idx="5773">
                  <c:v>10887.46</c:v>
                </c:pt>
                <c:pt idx="5774">
                  <c:v>10887.46</c:v>
                </c:pt>
                <c:pt idx="5775">
                  <c:v>10887.46</c:v>
                </c:pt>
                <c:pt idx="5776">
                  <c:v>10887.46</c:v>
                </c:pt>
                <c:pt idx="5777">
                  <c:v>10887.46</c:v>
                </c:pt>
                <c:pt idx="5778">
                  <c:v>10887.46</c:v>
                </c:pt>
                <c:pt idx="5779">
                  <c:v>10887.46</c:v>
                </c:pt>
                <c:pt idx="5780">
                  <c:v>10887.46</c:v>
                </c:pt>
                <c:pt idx="5781">
                  <c:v>10887.46</c:v>
                </c:pt>
                <c:pt idx="5782">
                  <c:v>10887.46</c:v>
                </c:pt>
                <c:pt idx="5783">
                  <c:v>10887.46</c:v>
                </c:pt>
                <c:pt idx="5784">
                  <c:v>10887.46</c:v>
                </c:pt>
                <c:pt idx="5785">
                  <c:v>10887.46</c:v>
                </c:pt>
                <c:pt idx="5786">
                  <c:v>10887.46</c:v>
                </c:pt>
                <c:pt idx="5787">
                  <c:v>10887.46</c:v>
                </c:pt>
                <c:pt idx="5788">
                  <c:v>10887.46</c:v>
                </c:pt>
                <c:pt idx="5789">
                  <c:v>10887.46</c:v>
                </c:pt>
                <c:pt idx="5790">
                  <c:v>10887.46</c:v>
                </c:pt>
                <c:pt idx="5791">
                  <c:v>10887.46</c:v>
                </c:pt>
                <c:pt idx="5792">
                  <c:v>10887.46</c:v>
                </c:pt>
                <c:pt idx="5793">
                  <c:v>10887.46</c:v>
                </c:pt>
                <c:pt idx="5794">
                  <c:v>10887.46</c:v>
                </c:pt>
                <c:pt idx="5795">
                  <c:v>10887.46</c:v>
                </c:pt>
                <c:pt idx="5796">
                  <c:v>10887.46</c:v>
                </c:pt>
                <c:pt idx="5797">
                  <c:v>10887.46</c:v>
                </c:pt>
                <c:pt idx="5798">
                  <c:v>10887.46</c:v>
                </c:pt>
                <c:pt idx="5799">
                  <c:v>10887.46</c:v>
                </c:pt>
                <c:pt idx="5800">
                  <c:v>10887.46</c:v>
                </c:pt>
                <c:pt idx="5801">
                  <c:v>10887.46</c:v>
                </c:pt>
                <c:pt idx="5802">
                  <c:v>10887.46</c:v>
                </c:pt>
                <c:pt idx="5803">
                  <c:v>10887.46</c:v>
                </c:pt>
                <c:pt idx="5804">
                  <c:v>10887.46</c:v>
                </c:pt>
                <c:pt idx="5805">
                  <c:v>10887.46</c:v>
                </c:pt>
                <c:pt idx="5806">
                  <c:v>10887.46</c:v>
                </c:pt>
                <c:pt idx="5807">
                  <c:v>10984.04</c:v>
                </c:pt>
                <c:pt idx="5808">
                  <c:v>10984.04</c:v>
                </c:pt>
                <c:pt idx="5809">
                  <c:v>10984.04</c:v>
                </c:pt>
                <c:pt idx="5810">
                  <c:v>10984.04</c:v>
                </c:pt>
                <c:pt idx="5811">
                  <c:v>10984.04</c:v>
                </c:pt>
                <c:pt idx="5812">
                  <c:v>10984.04</c:v>
                </c:pt>
                <c:pt idx="5813">
                  <c:v>10984.04</c:v>
                </c:pt>
                <c:pt idx="5814">
                  <c:v>10984.04</c:v>
                </c:pt>
                <c:pt idx="5815">
                  <c:v>10984.04</c:v>
                </c:pt>
                <c:pt idx="5816">
                  <c:v>10984.04</c:v>
                </c:pt>
                <c:pt idx="5817">
                  <c:v>10984.04</c:v>
                </c:pt>
                <c:pt idx="5818">
                  <c:v>10984.04</c:v>
                </c:pt>
                <c:pt idx="5819">
                  <c:v>10984.04</c:v>
                </c:pt>
                <c:pt idx="5820">
                  <c:v>10984.04</c:v>
                </c:pt>
                <c:pt idx="5821">
                  <c:v>10984.04</c:v>
                </c:pt>
                <c:pt idx="5822">
                  <c:v>10984.04</c:v>
                </c:pt>
                <c:pt idx="5823">
                  <c:v>10984.04</c:v>
                </c:pt>
                <c:pt idx="5824">
                  <c:v>10984.04</c:v>
                </c:pt>
                <c:pt idx="5825">
                  <c:v>10984.04</c:v>
                </c:pt>
                <c:pt idx="5826">
                  <c:v>10984.04</c:v>
                </c:pt>
                <c:pt idx="5827">
                  <c:v>10984.04</c:v>
                </c:pt>
                <c:pt idx="5828">
                  <c:v>10984.04</c:v>
                </c:pt>
                <c:pt idx="5829">
                  <c:v>10984.04</c:v>
                </c:pt>
                <c:pt idx="5830">
                  <c:v>10984.04</c:v>
                </c:pt>
                <c:pt idx="5831">
                  <c:v>10984.04</c:v>
                </c:pt>
                <c:pt idx="5832">
                  <c:v>10984.04</c:v>
                </c:pt>
                <c:pt idx="5833">
                  <c:v>10984.04</c:v>
                </c:pt>
                <c:pt idx="5834">
                  <c:v>10984.04</c:v>
                </c:pt>
                <c:pt idx="5835">
                  <c:v>10984.04</c:v>
                </c:pt>
                <c:pt idx="5836">
                  <c:v>10984.04</c:v>
                </c:pt>
                <c:pt idx="5837">
                  <c:v>10984.04</c:v>
                </c:pt>
                <c:pt idx="5838">
                  <c:v>10984.04</c:v>
                </c:pt>
                <c:pt idx="5839">
                  <c:v>10984.04</c:v>
                </c:pt>
                <c:pt idx="5840">
                  <c:v>10984.04</c:v>
                </c:pt>
                <c:pt idx="5841">
                  <c:v>10984.04</c:v>
                </c:pt>
                <c:pt idx="5842">
                  <c:v>10984.04</c:v>
                </c:pt>
                <c:pt idx="5843">
                  <c:v>10984.04</c:v>
                </c:pt>
                <c:pt idx="5844">
                  <c:v>10984.04</c:v>
                </c:pt>
                <c:pt idx="5845">
                  <c:v>10984.04</c:v>
                </c:pt>
                <c:pt idx="5846">
                  <c:v>10984.04</c:v>
                </c:pt>
                <c:pt idx="5847">
                  <c:v>10984.04</c:v>
                </c:pt>
                <c:pt idx="5848">
                  <c:v>10984.04</c:v>
                </c:pt>
                <c:pt idx="5849">
                  <c:v>10984.04</c:v>
                </c:pt>
                <c:pt idx="5850">
                  <c:v>10984.04</c:v>
                </c:pt>
                <c:pt idx="5851">
                  <c:v>10984.04</c:v>
                </c:pt>
                <c:pt idx="5852">
                  <c:v>10984.04</c:v>
                </c:pt>
                <c:pt idx="5853">
                  <c:v>10984.04</c:v>
                </c:pt>
                <c:pt idx="5854">
                  <c:v>10984.04</c:v>
                </c:pt>
                <c:pt idx="5855">
                  <c:v>10984.04</c:v>
                </c:pt>
                <c:pt idx="5856">
                  <c:v>10984.04</c:v>
                </c:pt>
                <c:pt idx="5857">
                  <c:v>10984.04</c:v>
                </c:pt>
                <c:pt idx="5858">
                  <c:v>10984.04</c:v>
                </c:pt>
                <c:pt idx="5859">
                  <c:v>10984.04</c:v>
                </c:pt>
                <c:pt idx="5860">
                  <c:v>10984.04</c:v>
                </c:pt>
                <c:pt idx="5861">
                  <c:v>10984.04</c:v>
                </c:pt>
                <c:pt idx="5862">
                  <c:v>10984.04</c:v>
                </c:pt>
                <c:pt idx="5863">
                  <c:v>10984.04</c:v>
                </c:pt>
                <c:pt idx="5864">
                  <c:v>10984.04</c:v>
                </c:pt>
                <c:pt idx="5865">
                  <c:v>10984.04</c:v>
                </c:pt>
                <c:pt idx="5866">
                  <c:v>10984.04</c:v>
                </c:pt>
                <c:pt idx="5867">
                  <c:v>10984.04</c:v>
                </c:pt>
                <c:pt idx="5868">
                  <c:v>10984.04</c:v>
                </c:pt>
                <c:pt idx="5869">
                  <c:v>10984.04</c:v>
                </c:pt>
                <c:pt idx="5870">
                  <c:v>10984.04</c:v>
                </c:pt>
                <c:pt idx="5871">
                  <c:v>11061.433000000001</c:v>
                </c:pt>
                <c:pt idx="5872">
                  <c:v>11061.433000000001</c:v>
                </c:pt>
                <c:pt idx="5873">
                  <c:v>11061.433000000001</c:v>
                </c:pt>
                <c:pt idx="5874">
                  <c:v>11061.433000000001</c:v>
                </c:pt>
                <c:pt idx="5875">
                  <c:v>11061.433000000001</c:v>
                </c:pt>
                <c:pt idx="5876">
                  <c:v>11061.433000000001</c:v>
                </c:pt>
                <c:pt idx="5877">
                  <c:v>11061.433000000001</c:v>
                </c:pt>
                <c:pt idx="5878">
                  <c:v>11061.433000000001</c:v>
                </c:pt>
                <c:pt idx="5879">
                  <c:v>11061.433000000001</c:v>
                </c:pt>
                <c:pt idx="5880">
                  <c:v>11061.433000000001</c:v>
                </c:pt>
                <c:pt idx="5881">
                  <c:v>11061.433000000001</c:v>
                </c:pt>
                <c:pt idx="5882">
                  <c:v>11061.433000000001</c:v>
                </c:pt>
                <c:pt idx="5883">
                  <c:v>11061.433000000001</c:v>
                </c:pt>
                <c:pt idx="5884">
                  <c:v>11061.433000000001</c:v>
                </c:pt>
                <c:pt idx="5885">
                  <c:v>11061.433000000001</c:v>
                </c:pt>
                <c:pt idx="5886">
                  <c:v>11061.433000000001</c:v>
                </c:pt>
                <c:pt idx="5887">
                  <c:v>11061.433000000001</c:v>
                </c:pt>
                <c:pt idx="5888">
                  <c:v>11061.433000000001</c:v>
                </c:pt>
                <c:pt idx="5889">
                  <c:v>11061.433000000001</c:v>
                </c:pt>
                <c:pt idx="5890">
                  <c:v>11061.433000000001</c:v>
                </c:pt>
                <c:pt idx="5891">
                  <c:v>11061.433000000001</c:v>
                </c:pt>
                <c:pt idx="5892">
                  <c:v>11061.433000000001</c:v>
                </c:pt>
                <c:pt idx="5893">
                  <c:v>11061.433000000001</c:v>
                </c:pt>
                <c:pt idx="5894">
                  <c:v>11061.433000000001</c:v>
                </c:pt>
                <c:pt idx="5895">
                  <c:v>11061.433000000001</c:v>
                </c:pt>
                <c:pt idx="5896">
                  <c:v>11061.433000000001</c:v>
                </c:pt>
                <c:pt idx="5897">
                  <c:v>11061.433000000001</c:v>
                </c:pt>
                <c:pt idx="5898">
                  <c:v>11061.433000000001</c:v>
                </c:pt>
                <c:pt idx="5899">
                  <c:v>11061.433000000001</c:v>
                </c:pt>
                <c:pt idx="5900">
                  <c:v>11061.433000000001</c:v>
                </c:pt>
                <c:pt idx="5901">
                  <c:v>11061.433000000001</c:v>
                </c:pt>
                <c:pt idx="5902">
                  <c:v>11061.433000000001</c:v>
                </c:pt>
                <c:pt idx="5903">
                  <c:v>11061.433000000001</c:v>
                </c:pt>
                <c:pt idx="5904">
                  <c:v>11061.433000000001</c:v>
                </c:pt>
                <c:pt idx="5905">
                  <c:v>11061.433000000001</c:v>
                </c:pt>
                <c:pt idx="5906">
                  <c:v>11061.433000000001</c:v>
                </c:pt>
                <c:pt idx="5907">
                  <c:v>11061.433000000001</c:v>
                </c:pt>
                <c:pt idx="5908">
                  <c:v>11061.433000000001</c:v>
                </c:pt>
                <c:pt idx="5909">
                  <c:v>11061.433000000001</c:v>
                </c:pt>
                <c:pt idx="5910">
                  <c:v>11061.433000000001</c:v>
                </c:pt>
                <c:pt idx="5911">
                  <c:v>11061.433000000001</c:v>
                </c:pt>
                <c:pt idx="5912">
                  <c:v>11061.433000000001</c:v>
                </c:pt>
                <c:pt idx="5913">
                  <c:v>11061.433000000001</c:v>
                </c:pt>
                <c:pt idx="5914">
                  <c:v>11061.433000000001</c:v>
                </c:pt>
                <c:pt idx="5915">
                  <c:v>11061.433000000001</c:v>
                </c:pt>
                <c:pt idx="5916">
                  <c:v>11061.433000000001</c:v>
                </c:pt>
                <c:pt idx="5917">
                  <c:v>11061.433000000001</c:v>
                </c:pt>
                <c:pt idx="5918">
                  <c:v>11061.433000000001</c:v>
                </c:pt>
                <c:pt idx="5919">
                  <c:v>11061.433000000001</c:v>
                </c:pt>
                <c:pt idx="5920">
                  <c:v>11061.433000000001</c:v>
                </c:pt>
                <c:pt idx="5921">
                  <c:v>11061.433000000001</c:v>
                </c:pt>
                <c:pt idx="5922">
                  <c:v>11061.433000000001</c:v>
                </c:pt>
                <c:pt idx="5923">
                  <c:v>11061.433000000001</c:v>
                </c:pt>
                <c:pt idx="5924">
                  <c:v>11061.433000000001</c:v>
                </c:pt>
                <c:pt idx="5925">
                  <c:v>11061.433000000001</c:v>
                </c:pt>
                <c:pt idx="5926">
                  <c:v>11061.433000000001</c:v>
                </c:pt>
                <c:pt idx="5927">
                  <c:v>11061.433000000001</c:v>
                </c:pt>
                <c:pt idx="5928">
                  <c:v>11061.433000000001</c:v>
                </c:pt>
                <c:pt idx="5929">
                  <c:v>11061.433000000001</c:v>
                </c:pt>
                <c:pt idx="5930">
                  <c:v>11061.433000000001</c:v>
                </c:pt>
                <c:pt idx="5931">
                  <c:v>11061.433000000001</c:v>
                </c:pt>
                <c:pt idx="5932">
                  <c:v>11061.433000000001</c:v>
                </c:pt>
                <c:pt idx="5933">
                  <c:v>11061.433000000001</c:v>
                </c:pt>
                <c:pt idx="5934">
                  <c:v>11061.433000000001</c:v>
                </c:pt>
                <c:pt idx="5935">
                  <c:v>11174.129000000001</c:v>
                </c:pt>
                <c:pt idx="5936">
                  <c:v>11174.129000000001</c:v>
                </c:pt>
                <c:pt idx="5937">
                  <c:v>11174.129000000001</c:v>
                </c:pt>
                <c:pt idx="5938">
                  <c:v>11174.129000000001</c:v>
                </c:pt>
                <c:pt idx="5939">
                  <c:v>11174.129000000001</c:v>
                </c:pt>
                <c:pt idx="5940">
                  <c:v>11174.129000000001</c:v>
                </c:pt>
                <c:pt idx="5941">
                  <c:v>11174.129000000001</c:v>
                </c:pt>
                <c:pt idx="5942">
                  <c:v>11174.129000000001</c:v>
                </c:pt>
                <c:pt idx="5943">
                  <c:v>11174.129000000001</c:v>
                </c:pt>
                <c:pt idx="5944">
                  <c:v>11174.129000000001</c:v>
                </c:pt>
                <c:pt idx="5945">
                  <c:v>11174.129000000001</c:v>
                </c:pt>
                <c:pt idx="5946">
                  <c:v>11174.129000000001</c:v>
                </c:pt>
                <c:pt idx="5947">
                  <c:v>11174.129000000001</c:v>
                </c:pt>
                <c:pt idx="5948">
                  <c:v>11174.129000000001</c:v>
                </c:pt>
                <c:pt idx="5949">
                  <c:v>11174.129000000001</c:v>
                </c:pt>
                <c:pt idx="5950">
                  <c:v>11174.129000000001</c:v>
                </c:pt>
                <c:pt idx="5951">
                  <c:v>11174.129000000001</c:v>
                </c:pt>
                <c:pt idx="5952">
                  <c:v>11174.129000000001</c:v>
                </c:pt>
                <c:pt idx="5953">
                  <c:v>11174.129000000001</c:v>
                </c:pt>
                <c:pt idx="5954">
                  <c:v>11174.129000000001</c:v>
                </c:pt>
                <c:pt idx="5955">
                  <c:v>11174.129000000001</c:v>
                </c:pt>
                <c:pt idx="5956">
                  <c:v>11174.129000000001</c:v>
                </c:pt>
                <c:pt idx="5957">
                  <c:v>11174.129000000001</c:v>
                </c:pt>
                <c:pt idx="5958">
                  <c:v>11174.129000000001</c:v>
                </c:pt>
                <c:pt idx="5959">
                  <c:v>11174.129000000001</c:v>
                </c:pt>
                <c:pt idx="5960">
                  <c:v>11174.129000000001</c:v>
                </c:pt>
                <c:pt idx="5961">
                  <c:v>11174.129000000001</c:v>
                </c:pt>
                <c:pt idx="5962">
                  <c:v>11174.129000000001</c:v>
                </c:pt>
                <c:pt idx="5963">
                  <c:v>11174.129000000001</c:v>
                </c:pt>
                <c:pt idx="5964">
                  <c:v>11174.129000000001</c:v>
                </c:pt>
                <c:pt idx="5965">
                  <c:v>11174.129000000001</c:v>
                </c:pt>
                <c:pt idx="5966">
                  <c:v>11174.129000000001</c:v>
                </c:pt>
                <c:pt idx="5967">
                  <c:v>11174.129000000001</c:v>
                </c:pt>
                <c:pt idx="5968">
                  <c:v>11174.129000000001</c:v>
                </c:pt>
                <c:pt idx="5969">
                  <c:v>11174.129000000001</c:v>
                </c:pt>
                <c:pt idx="5970">
                  <c:v>11174.129000000001</c:v>
                </c:pt>
                <c:pt idx="5971">
                  <c:v>11174.129000000001</c:v>
                </c:pt>
                <c:pt idx="5972">
                  <c:v>11174.129000000001</c:v>
                </c:pt>
                <c:pt idx="5973">
                  <c:v>11174.129000000001</c:v>
                </c:pt>
                <c:pt idx="5974">
                  <c:v>11174.129000000001</c:v>
                </c:pt>
                <c:pt idx="5975">
                  <c:v>11174.129000000001</c:v>
                </c:pt>
                <c:pt idx="5976">
                  <c:v>11174.129000000001</c:v>
                </c:pt>
                <c:pt idx="5977">
                  <c:v>11174.129000000001</c:v>
                </c:pt>
                <c:pt idx="5978">
                  <c:v>11174.129000000001</c:v>
                </c:pt>
                <c:pt idx="5979">
                  <c:v>11174.129000000001</c:v>
                </c:pt>
                <c:pt idx="5980">
                  <c:v>11174.129000000001</c:v>
                </c:pt>
                <c:pt idx="5981">
                  <c:v>11174.129000000001</c:v>
                </c:pt>
                <c:pt idx="5982">
                  <c:v>11174.129000000001</c:v>
                </c:pt>
                <c:pt idx="5983">
                  <c:v>11174.129000000001</c:v>
                </c:pt>
                <c:pt idx="5984">
                  <c:v>11174.129000000001</c:v>
                </c:pt>
                <c:pt idx="5985">
                  <c:v>11174.129000000001</c:v>
                </c:pt>
                <c:pt idx="5986">
                  <c:v>11174.129000000001</c:v>
                </c:pt>
                <c:pt idx="5987">
                  <c:v>11174.129000000001</c:v>
                </c:pt>
                <c:pt idx="5988">
                  <c:v>11174.129000000001</c:v>
                </c:pt>
                <c:pt idx="5989">
                  <c:v>11174.129000000001</c:v>
                </c:pt>
                <c:pt idx="5990">
                  <c:v>11174.129000000001</c:v>
                </c:pt>
                <c:pt idx="5991">
                  <c:v>11174.129000000001</c:v>
                </c:pt>
                <c:pt idx="5992">
                  <c:v>11174.129000000001</c:v>
                </c:pt>
                <c:pt idx="5993">
                  <c:v>11174.129000000001</c:v>
                </c:pt>
                <c:pt idx="5994">
                  <c:v>11174.129000000001</c:v>
                </c:pt>
                <c:pt idx="5995">
                  <c:v>11174.129000000001</c:v>
                </c:pt>
                <c:pt idx="5996">
                  <c:v>11312.766</c:v>
                </c:pt>
                <c:pt idx="5997">
                  <c:v>11312.766</c:v>
                </c:pt>
                <c:pt idx="5998">
                  <c:v>11312.766</c:v>
                </c:pt>
                <c:pt idx="5999">
                  <c:v>11312.766</c:v>
                </c:pt>
                <c:pt idx="6000">
                  <c:v>11312.766</c:v>
                </c:pt>
                <c:pt idx="6001">
                  <c:v>11312.766</c:v>
                </c:pt>
                <c:pt idx="6002">
                  <c:v>11312.766</c:v>
                </c:pt>
                <c:pt idx="6003">
                  <c:v>11312.766</c:v>
                </c:pt>
                <c:pt idx="6004">
                  <c:v>11312.766</c:v>
                </c:pt>
                <c:pt idx="6005">
                  <c:v>11312.766</c:v>
                </c:pt>
                <c:pt idx="6006">
                  <c:v>11312.766</c:v>
                </c:pt>
                <c:pt idx="6007">
                  <c:v>11312.766</c:v>
                </c:pt>
                <c:pt idx="6008">
                  <c:v>11312.766</c:v>
                </c:pt>
                <c:pt idx="6009">
                  <c:v>11312.766</c:v>
                </c:pt>
                <c:pt idx="6010">
                  <c:v>11312.766</c:v>
                </c:pt>
                <c:pt idx="6011">
                  <c:v>11312.766</c:v>
                </c:pt>
                <c:pt idx="6012">
                  <c:v>11312.766</c:v>
                </c:pt>
                <c:pt idx="6013">
                  <c:v>11312.766</c:v>
                </c:pt>
                <c:pt idx="6014">
                  <c:v>11312.766</c:v>
                </c:pt>
                <c:pt idx="6015">
                  <c:v>11312.766</c:v>
                </c:pt>
                <c:pt idx="6016">
                  <c:v>11312.766</c:v>
                </c:pt>
                <c:pt idx="6017">
                  <c:v>11312.766</c:v>
                </c:pt>
                <c:pt idx="6018">
                  <c:v>11312.766</c:v>
                </c:pt>
                <c:pt idx="6019">
                  <c:v>11312.766</c:v>
                </c:pt>
                <c:pt idx="6020">
                  <c:v>11312.766</c:v>
                </c:pt>
                <c:pt idx="6021">
                  <c:v>11312.766</c:v>
                </c:pt>
                <c:pt idx="6022">
                  <c:v>11312.766</c:v>
                </c:pt>
                <c:pt idx="6023">
                  <c:v>11312.766</c:v>
                </c:pt>
                <c:pt idx="6024">
                  <c:v>11312.766</c:v>
                </c:pt>
                <c:pt idx="6025">
                  <c:v>11312.766</c:v>
                </c:pt>
                <c:pt idx="6026">
                  <c:v>11312.766</c:v>
                </c:pt>
                <c:pt idx="6027">
                  <c:v>11312.766</c:v>
                </c:pt>
                <c:pt idx="6028">
                  <c:v>11312.766</c:v>
                </c:pt>
                <c:pt idx="6029">
                  <c:v>11312.766</c:v>
                </c:pt>
                <c:pt idx="6030">
                  <c:v>11312.766</c:v>
                </c:pt>
                <c:pt idx="6031">
                  <c:v>11312.766</c:v>
                </c:pt>
                <c:pt idx="6032">
                  <c:v>11312.766</c:v>
                </c:pt>
                <c:pt idx="6033">
                  <c:v>11312.766</c:v>
                </c:pt>
                <c:pt idx="6034">
                  <c:v>11312.766</c:v>
                </c:pt>
                <c:pt idx="6035">
                  <c:v>11312.766</c:v>
                </c:pt>
                <c:pt idx="6036">
                  <c:v>11312.766</c:v>
                </c:pt>
                <c:pt idx="6037">
                  <c:v>11312.766</c:v>
                </c:pt>
                <c:pt idx="6038">
                  <c:v>11312.766</c:v>
                </c:pt>
                <c:pt idx="6039">
                  <c:v>11312.766</c:v>
                </c:pt>
                <c:pt idx="6040">
                  <c:v>11312.766</c:v>
                </c:pt>
                <c:pt idx="6041">
                  <c:v>11312.766</c:v>
                </c:pt>
                <c:pt idx="6042">
                  <c:v>11312.766</c:v>
                </c:pt>
                <c:pt idx="6043">
                  <c:v>11312.766</c:v>
                </c:pt>
                <c:pt idx="6044">
                  <c:v>11312.766</c:v>
                </c:pt>
                <c:pt idx="6045">
                  <c:v>11312.766</c:v>
                </c:pt>
                <c:pt idx="6046">
                  <c:v>11312.766</c:v>
                </c:pt>
                <c:pt idx="6047">
                  <c:v>11312.766</c:v>
                </c:pt>
                <c:pt idx="6048">
                  <c:v>11312.766</c:v>
                </c:pt>
                <c:pt idx="6049">
                  <c:v>11312.766</c:v>
                </c:pt>
                <c:pt idx="6050">
                  <c:v>11312.766</c:v>
                </c:pt>
                <c:pt idx="6051">
                  <c:v>11312.766</c:v>
                </c:pt>
                <c:pt idx="6052">
                  <c:v>11312.766</c:v>
                </c:pt>
                <c:pt idx="6053">
                  <c:v>11312.766</c:v>
                </c:pt>
                <c:pt idx="6054">
                  <c:v>11312.766</c:v>
                </c:pt>
                <c:pt idx="6055">
                  <c:v>11312.766</c:v>
                </c:pt>
                <c:pt idx="6056">
                  <c:v>11312.766</c:v>
                </c:pt>
                <c:pt idx="6057">
                  <c:v>11312.766</c:v>
                </c:pt>
                <c:pt idx="6058">
                  <c:v>11312.766</c:v>
                </c:pt>
                <c:pt idx="6059">
                  <c:v>11566.669</c:v>
                </c:pt>
                <c:pt idx="6060">
                  <c:v>11566.669</c:v>
                </c:pt>
                <c:pt idx="6061">
                  <c:v>11566.669</c:v>
                </c:pt>
                <c:pt idx="6062">
                  <c:v>11566.669</c:v>
                </c:pt>
                <c:pt idx="6063">
                  <c:v>11566.669</c:v>
                </c:pt>
                <c:pt idx="6064">
                  <c:v>11566.669</c:v>
                </c:pt>
                <c:pt idx="6065">
                  <c:v>11566.669</c:v>
                </c:pt>
                <c:pt idx="6066">
                  <c:v>11566.669</c:v>
                </c:pt>
                <c:pt idx="6067">
                  <c:v>11566.669</c:v>
                </c:pt>
                <c:pt idx="6068">
                  <c:v>11566.669</c:v>
                </c:pt>
                <c:pt idx="6069">
                  <c:v>11566.669</c:v>
                </c:pt>
                <c:pt idx="6070">
                  <c:v>11566.669</c:v>
                </c:pt>
                <c:pt idx="6071">
                  <c:v>11566.669</c:v>
                </c:pt>
                <c:pt idx="6072">
                  <c:v>11566.669</c:v>
                </c:pt>
                <c:pt idx="6073">
                  <c:v>11566.669</c:v>
                </c:pt>
                <c:pt idx="6074">
                  <c:v>11566.669</c:v>
                </c:pt>
                <c:pt idx="6075">
                  <c:v>11566.669</c:v>
                </c:pt>
                <c:pt idx="6076">
                  <c:v>11566.669</c:v>
                </c:pt>
                <c:pt idx="6077">
                  <c:v>11566.669</c:v>
                </c:pt>
                <c:pt idx="6078">
                  <c:v>11566.669</c:v>
                </c:pt>
                <c:pt idx="6079">
                  <c:v>11566.669</c:v>
                </c:pt>
                <c:pt idx="6080">
                  <c:v>11566.669</c:v>
                </c:pt>
                <c:pt idx="6081">
                  <c:v>11566.669</c:v>
                </c:pt>
                <c:pt idx="6082">
                  <c:v>11566.669</c:v>
                </c:pt>
                <c:pt idx="6083">
                  <c:v>11566.669</c:v>
                </c:pt>
                <c:pt idx="6084">
                  <c:v>11566.669</c:v>
                </c:pt>
                <c:pt idx="6085">
                  <c:v>11566.669</c:v>
                </c:pt>
                <c:pt idx="6086">
                  <c:v>11566.669</c:v>
                </c:pt>
                <c:pt idx="6087">
                  <c:v>11566.669</c:v>
                </c:pt>
                <c:pt idx="6088">
                  <c:v>11566.669</c:v>
                </c:pt>
                <c:pt idx="6089">
                  <c:v>11566.669</c:v>
                </c:pt>
                <c:pt idx="6090">
                  <c:v>11566.669</c:v>
                </c:pt>
                <c:pt idx="6091">
                  <c:v>11566.669</c:v>
                </c:pt>
                <c:pt idx="6092">
                  <c:v>11566.669</c:v>
                </c:pt>
                <c:pt idx="6093">
                  <c:v>11566.669</c:v>
                </c:pt>
                <c:pt idx="6094">
                  <c:v>11566.669</c:v>
                </c:pt>
                <c:pt idx="6095">
                  <c:v>11566.669</c:v>
                </c:pt>
                <c:pt idx="6096">
                  <c:v>11566.669</c:v>
                </c:pt>
                <c:pt idx="6097">
                  <c:v>11566.669</c:v>
                </c:pt>
                <c:pt idx="6098">
                  <c:v>11566.669</c:v>
                </c:pt>
                <c:pt idx="6099">
                  <c:v>11566.669</c:v>
                </c:pt>
                <c:pt idx="6100">
                  <c:v>11566.669</c:v>
                </c:pt>
                <c:pt idx="6101">
                  <c:v>11566.669</c:v>
                </c:pt>
                <c:pt idx="6102">
                  <c:v>11566.669</c:v>
                </c:pt>
                <c:pt idx="6103">
                  <c:v>11566.669</c:v>
                </c:pt>
                <c:pt idx="6104">
                  <c:v>11566.669</c:v>
                </c:pt>
                <c:pt idx="6105">
                  <c:v>11566.669</c:v>
                </c:pt>
                <c:pt idx="6106">
                  <c:v>11566.669</c:v>
                </c:pt>
                <c:pt idx="6107">
                  <c:v>11566.669</c:v>
                </c:pt>
                <c:pt idx="6108">
                  <c:v>11566.669</c:v>
                </c:pt>
                <c:pt idx="6109">
                  <c:v>11566.669</c:v>
                </c:pt>
                <c:pt idx="6110">
                  <c:v>11566.669</c:v>
                </c:pt>
                <c:pt idx="6111">
                  <c:v>11566.669</c:v>
                </c:pt>
                <c:pt idx="6112">
                  <c:v>11566.669</c:v>
                </c:pt>
                <c:pt idx="6113">
                  <c:v>11566.669</c:v>
                </c:pt>
                <c:pt idx="6114">
                  <c:v>11566.669</c:v>
                </c:pt>
                <c:pt idx="6115">
                  <c:v>11566.669</c:v>
                </c:pt>
                <c:pt idx="6116">
                  <c:v>11566.669</c:v>
                </c:pt>
                <c:pt idx="6117">
                  <c:v>11566.669</c:v>
                </c:pt>
                <c:pt idx="6118">
                  <c:v>11566.669</c:v>
                </c:pt>
                <c:pt idx="6119">
                  <c:v>11566.669</c:v>
                </c:pt>
                <c:pt idx="6120">
                  <c:v>11566.669</c:v>
                </c:pt>
                <c:pt idx="6121">
                  <c:v>11566.669</c:v>
                </c:pt>
                <c:pt idx="6122">
                  <c:v>11566.669</c:v>
                </c:pt>
                <c:pt idx="6123">
                  <c:v>11772.234</c:v>
                </c:pt>
                <c:pt idx="6124">
                  <c:v>11772.234</c:v>
                </c:pt>
                <c:pt idx="6125">
                  <c:v>11772.234</c:v>
                </c:pt>
                <c:pt idx="6126">
                  <c:v>11772.234</c:v>
                </c:pt>
                <c:pt idx="6127">
                  <c:v>11772.234</c:v>
                </c:pt>
                <c:pt idx="6128">
                  <c:v>11772.234</c:v>
                </c:pt>
                <c:pt idx="6129">
                  <c:v>11772.234</c:v>
                </c:pt>
                <c:pt idx="6130">
                  <c:v>11772.234</c:v>
                </c:pt>
                <c:pt idx="6131">
                  <c:v>11772.234</c:v>
                </c:pt>
                <c:pt idx="6132">
                  <c:v>11772.234</c:v>
                </c:pt>
                <c:pt idx="6133">
                  <c:v>11772.234</c:v>
                </c:pt>
                <c:pt idx="6134">
                  <c:v>11772.234</c:v>
                </c:pt>
                <c:pt idx="6135">
                  <c:v>11772.234</c:v>
                </c:pt>
                <c:pt idx="6136">
                  <c:v>11772.234</c:v>
                </c:pt>
                <c:pt idx="6137">
                  <c:v>11772.234</c:v>
                </c:pt>
                <c:pt idx="6138">
                  <c:v>11772.234</c:v>
                </c:pt>
                <c:pt idx="6139">
                  <c:v>11772.234</c:v>
                </c:pt>
                <c:pt idx="6140">
                  <c:v>11772.234</c:v>
                </c:pt>
                <c:pt idx="6141">
                  <c:v>11772.234</c:v>
                </c:pt>
                <c:pt idx="6142">
                  <c:v>11772.234</c:v>
                </c:pt>
                <c:pt idx="6143">
                  <c:v>11772.234</c:v>
                </c:pt>
                <c:pt idx="6144">
                  <c:v>11772.234</c:v>
                </c:pt>
                <c:pt idx="6145">
                  <c:v>11772.234</c:v>
                </c:pt>
                <c:pt idx="6146">
                  <c:v>11772.234</c:v>
                </c:pt>
                <c:pt idx="6147">
                  <c:v>11772.234</c:v>
                </c:pt>
                <c:pt idx="6148">
                  <c:v>11772.234</c:v>
                </c:pt>
                <c:pt idx="6149">
                  <c:v>11772.234</c:v>
                </c:pt>
                <c:pt idx="6150">
                  <c:v>11772.234</c:v>
                </c:pt>
                <c:pt idx="6151">
                  <c:v>11772.234</c:v>
                </c:pt>
                <c:pt idx="6152">
                  <c:v>11772.234</c:v>
                </c:pt>
                <c:pt idx="6153">
                  <c:v>11772.234</c:v>
                </c:pt>
                <c:pt idx="6154">
                  <c:v>11772.234</c:v>
                </c:pt>
                <c:pt idx="6155">
                  <c:v>11772.234</c:v>
                </c:pt>
                <c:pt idx="6156">
                  <c:v>11772.234</c:v>
                </c:pt>
                <c:pt idx="6157">
                  <c:v>11772.234</c:v>
                </c:pt>
                <c:pt idx="6158">
                  <c:v>11772.234</c:v>
                </c:pt>
                <c:pt idx="6159">
                  <c:v>11772.234</c:v>
                </c:pt>
                <c:pt idx="6160">
                  <c:v>11772.234</c:v>
                </c:pt>
                <c:pt idx="6161">
                  <c:v>11772.234</c:v>
                </c:pt>
                <c:pt idx="6162">
                  <c:v>11772.234</c:v>
                </c:pt>
                <c:pt idx="6163">
                  <c:v>11772.234</c:v>
                </c:pt>
                <c:pt idx="6164">
                  <c:v>11772.234</c:v>
                </c:pt>
                <c:pt idx="6165">
                  <c:v>11772.234</c:v>
                </c:pt>
                <c:pt idx="6166">
                  <c:v>11772.234</c:v>
                </c:pt>
                <c:pt idx="6167">
                  <c:v>11772.234</c:v>
                </c:pt>
                <c:pt idx="6168">
                  <c:v>11772.234</c:v>
                </c:pt>
                <c:pt idx="6169">
                  <c:v>11772.234</c:v>
                </c:pt>
                <c:pt idx="6170">
                  <c:v>11772.234</c:v>
                </c:pt>
                <c:pt idx="6171">
                  <c:v>11772.234</c:v>
                </c:pt>
                <c:pt idx="6172">
                  <c:v>11772.234</c:v>
                </c:pt>
                <c:pt idx="6173">
                  <c:v>11772.234</c:v>
                </c:pt>
                <c:pt idx="6174">
                  <c:v>11772.234</c:v>
                </c:pt>
                <c:pt idx="6175">
                  <c:v>11772.234</c:v>
                </c:pt>
                <c:pt idx="6176">
                  <c:v>11772.234</c:v>
                </c:pt>
                <c:pt idx="6177">
                  <c:v>11772.234</c:v>
                </c:pt>
                <c:pt idx="6178">
                  <c:v>11772.234</c:v>
                </c:pt>
                <c:pt idx="6179">
                  <c:v>11772.234</c:v>
                </c:pt>
                <c:pt idx="6180">
                  <c:v>11772.234</c:v>
                </c:pt>
                <c:pt idx="6181">
                  <c:v>11772.234</c:v>
                </c:pt>
                <c:pt idx="6182">
                  <c:v>11772.234</c:v>
                </c:pt>
                <c:pt idx="6183">
                  <c:v>11772.234</c:v>
                </c:pt>
                <c:pt idx="6184">
                  <c:v>11772.234</c:v>
                </c:pt>
                <c:pt idx="6185">
                  <c:v>11772.234</c:v>
                </c:pt>
                <c:pt idx="6186">
                  <c:v>11772.234</c:v>
                </c:pt>
                <c:pt idx="6187">
                  <c:v>11923.447</c:v>
                </c:pt>
                <c:pt idx="6188">
                  <c:v>11923.447</c:v>
                </c:pt>
                <c:pt idx="6189">
                  <c:v>11923.447</c:v>
                </c:pt>
                <c:pt idx="6190">
                  <c:v>11923.447</c:v>
                </c:pt>
                <c:pt idx="6191">
                  <c:v>11923.447</c:v>
                </c:pt>
                <c:pt idx="6192">
                  <c:v>11923.447</c:v>
                </c:pt>
                <c:pt idx="6193">
                  <c:v>11923.447</c:v>
                </c:pt>
                <c:pt idx="6194">
                  <c:v>11923.447</c:v>
                </c:pt>
                <c:pt idx="6195">
                  <c:v>11923.447</c:v>
                </c:pt>
                <c:pt idx="6196">
                  <c:v>11923.447</c:v>
                </c:pt>
                <c:pt idx="6197">
                  <c:v>11923.447</c:v>
                </c:pt>
                <c:pt idx="6198">
                  <c:v>11923.447</c:v>
                </c:pt>
                <c:pt idx="6199">
                  <c:v>11923.447</c:v>
                </c:pt>
                <c:pt idx="6200">
                  <c:v>11923.447</c:v>
                </c:pt>
                <c:pt idx="6201">
                  <c:v>11923.447</c:v>
                </c:pt>
                <c:pt idx="6202">
                  <c:v>11923.447</c:v>
                </c:pt>
                <c:pt idx="6203">
                  <c:v>11923.447</c:v>
                </c:pt>
                <c:pt idx="6204">
                  <c:v>11923.447</c:v>
                </c:pt>
                <c:pt idx="6205">
                  <c:v>11923.447</c:v>
                </c:pt>
                <c:pt idx="6206">
                  <c:v>11923.447</c:v>
                </c:pt>
                <c:pt idx="6207">
                  <c:v>11923.447</c:v>
                </c:pt>
                <c:pt idx="6208">
                  <c:v>11923.447</c:v>
                </c:pt>
                <c:pt idx="6209">
                  <c:v>11923.447</c:v>
                </c:pt>
                <c:pt idx="6210">
                  <c:v>11923.447</c:v>
                </c:pt>
                <c:pt idx="6211">
                  <c:v>11923.447</c:v>
                </c:pt>
                <c:pt idx="6212">
                  <c:v>11923.447</c:v>
                </c:pt>
                <c:pt idx="6213">
                  <c:v>11923.447</c:v>
                </c:pt>
                <c:pt idx="6214">
                  <c:v>11923.447</c:v>
                </c:pt>
                <c:pt idx="6215">
                  <c:v>11923.447</c:v>
                </c:pt>
                <c:pt idx="6216">
                  <c:v>11923.447</c:v>
                </c:pt>
                <c:pt idx="6217">
                  <c:v>11923.447</c:v>
                </c:pt>
                <c:pt idx="6218">
                  <c:v>11923.447</c:v>
                </c:pt>
                <c:pt idx="6219">
                  <c:v>11923.447</c:v>
                </c:pt>
                <c:pt idx="6220">
                  <c:v>11923.447</c:v>
                </c:pt>
                <c:pt idx="6221">
                  <c:v>11923.447</c:v>
                </c:pt>
                <c:pt idx="6222">
                  <c:v>11923.447</c:v>
                </c:pt>
                <c:pt idx="6223">
                  <c:v>11923.447</c:v>
                </c:pt>
                <c:pt idx="6224">
                  <c:v>11923.447</c:v>
                </c:pt>
                <c:pt idx="6225">
                  <c:v>11923.447</c:v>
                </c:pt>
                <c:pt idx="6226">
                  <c:v>11923.447</c:v>
                </c:pt>
                <c:pt idx="6227">
                  <c:v>11923.447</c:v>
                </c:pt>
                <c:pt idx="6228">
                  <c:v>11923.447</c:v>
                </c:pt>
                <c:pt idx="6229">
                  <c:v>11923.447</c:v>
                </c:pt>
                <c:pt idx="6230">
                  <c:v>11923.447</c:v>
                </c:pt>
                <c:pt idx="6231">
                  <c:v>11923.447</c:v>
                </c:pt>
                <c:pt idx="6232">
                  <c:v>11923.447</c:v>
                </c:pt>
                <c:pt idx="6233">
                  <c:v>11923.447</c:v>
                </c:pt>
                <c:pt idx="6234">
                  <c:v>11923.447</c:v>
                </c:pt>
                <c:pt idx="6235">
                  <c:v>11923.447</c:v>
                </c:pt>
                <c:pt idx="6236">
                  <c:v>11923.447</c:v>
                </c:pt>
                <c:pt idx="6237">
                  <c:v>11923.447</c:v>
                </c:pt>
                <c:pt idx="6238">
                  <c:v>11923.447</c:v>
                </c:pt>
                <c:pt idx="6239">
                  <c:v>11923.447</c:v>
                </c:pt>
                <c:pt idx="6240">
                  <c:v>11923.447</c:v>
                </c:pt>
                <c:pt idx="6241">
                  <c:v>11923.447</c:v>
                </c:pt>
                <c:pt idx="6242">
                  <c:v>11923.447</c:v>
                </c:pt>
                <c:pt idx="6243">
                  <c:v>11923.447</c:v>
                </c:pt>
                <c:pt idx="6244">
                  <c:v>11923.447</c:v>
                </c:pt>
                <c:pt idx="6245">
                  <c:v>11923.447</c:v>
                </c:pt>
                <c:pt idx="6246">
                  <c:v>11923.447</c:v>
                </c:pt>
                <c:pt idx="6247">
                  <c:v>11923.447</c:v>
                </c:pt>
                <c:pt idx="6248">
                  <c:v>11923.447</c:v>
                </c:pt>
                <c:pt idx="6249">
                  <c:v>12112.815000000001</c:v>
                </c:pt>
                <c:pt idx="6250">
                  <c:v>12112.815000000001</c:v>
                </c:pt>
                <c:pt idx="6251">
                  <c:v>12112.815000000001</c:v>
                </c:pt>
                <c:pt idx="6252">
                  <c:v>12112.815000000001</c:v>
                </c:pt>
                <c:pt idx="6253">
                  <c:v>12112.815000000001</c:v>
                </c:pt>
                <c:pt idx="6254">
                  <c:v>12112.815000000001</c:v>
                </c:pt>
                <c:pt idx="6255">
                  <c:v>12112.815000000001</c:v>
                </c:pt>
                <c:pt idx="6256">
                  <c:v>12112.815000000001</c:v>
                </c:pt>
                <c:pt idx="6257">
                  <c:v>12112.815000000001</c:v>
                </c:pt>
                <c:pt idx="6258">
                  <c:v>12112.815000000001</c:v>
                </c:pt>
                <c:pt idx="6259">
                  <c:v>12112.815000000001</c:v>
                </c:pt>
                <c:pt idx="6260">
                  <c:v>12112.815000000001</c:v>
                </c:pt>
                <c:pt idx="6261">
                  <c:v>12112.815000000001</c:v>
                </c:pt>
                <c:pt idx="6262">
                  <c:v>12112.815000000001</c:v>
                </c:pt>
                <c:pt idx="6263">
                  <c:v>12112.815000000001</c:v>
                </c:pt>
                <c:pt idx="6264">
                  <c:v>12112.815000000001</c:v>
                </c:pt>
                <c:pt idx="6265">
                  <c:v>12112.815000000001</c:v>
                </c:pt>
                <c:pt idx="6266">
                  <c:v>12112.815000000001</c:v>
                </c:pt>
                <c:pt idx="6267">
                  <c:v>12112.815000000001</c:v>
                </c:pt>
                <c:pt idx="6268">
                  <c:v>12112.815000000001</c:v>
                </c:pt>
                <c:pt idx="6269">
                  <c:v>12112.815000000001</c:v>
                </c:pt>
                <c:pt idx="6270">
                  <c:v>12112.815000000001</c:v>
                </c:pt>
                <c:pt idx="6271">
                  <c:v>12112.815000000001</c:v>
                </c:pt>
                <c:pt idx="6272">
                  <c:v>12112.815000000001</c:v>
                </c:pt>
                <c:pt idx="6273">
                  <c:v>12112.815000000001</c:v>
                </c:pt>
                <c:pt idx="6274">
                  <c:v>12112.815000000001</c:v>
                </c:pt>
                <c:pt idx="6275">
                  <c:v>12112.815000000001</c:v>
                </c:pt>
                <c:pt idx="6276">
                  <c:v>12112.815000000001</c:v>
                </c:pt>
                <c:pt idx="6277">
                  <c:v>12112.815000000001</c:v>
                </c:pt>
                <c:pt idx="6278">
                  <c:v>12112.815000000001</c:v>
                </c:pt>
                <c:pt idx="6279">
                  <c:v>12112.815000000001</c:v>
                </c:pt>
                <c:pt idx="6280">
                  <c:v>12112.815000000001</c:v>
                </c:pt>
                <c:pt idx="6281">
                  <c:v>12112.815000000001</c:v>
                </c:pt>
                <c:pt idx="6282">
                  <c:v>12112.815000000001</c:v>
                </c:pt>
                <c:pt idx="6283">
                  <c:v>12112.815000000001</c:v>
                </c:pt>
                <c:pt idx="6284">
                  <c:v>12112.815000000001</c:v>
                </c:pt>
                <c:pt idx="6285">
                  <c:v>12112.815000000001</c:v>
                </c:pt>
                <c:pt idx="6286">
                  <c:v>12112.815000000001</c:v>
                </c:pt>
                <c:pt idx="6287">
                  <c:v>12112.815000000001</c:v>
                </c:pt>
                <c:pt idx="6288">
                  <c:v>12112.815000000001</c:v>
                </c:pt>
                <c:pt idx="6289">
                  <c:v>12112.815000000001</c:v>
                </c:pt>
                <c:pt idx="6290">
                  <c:v>12112.815000000001</c:v>
                </c:pt>
                <c:pt idx="6291">
                  <c:v>12112.815000000001</c:v>
                </c:pt>
                <c:pt idx="6292">
                  <c:v>12112.815000000001</c:v>
                </c:pt>
                <c:pt idx="6293">
                  <c:v>12112.815000000001</c:v>
                </c:pt>
                <c:pt idx="6294">
                  <c:v>12112.815000000001</c:v>
                </c:pt>
                <c:pt idx="6295">
                  <c:v>12112.815000000001</c:v>
                </c:pt>
                <c:pt idx="6296">
                  <c:v>12112.815000000001</c:v>
                </c:pt>
                <c:pt idx="6297">
                  <c:v>12112.815000000001</c:v>
                </c:pt>
                <c:pt idx="6298">
                  <c:v>12112.815000000001</c:v>
                </c:pt>
                <c:pt idx="6299">
                  <c:v>12112.815000000001</c:v>
                </c:pt>
                <c:pt idx="6300">
                  <c:v>12112.815000000001</c:v>
                </c:pt>
                <c:pt idx="6301">
                  <c:v>12112.815000000001</c:v>
                </c:pt>
                <c:pt idx="6302">
                  <c:v>12112.815000000001</c:v>
                </c:pt>
                <c:pt idx="6303">
                  <c:v>12112.815000000001</c:v>
                </c:pt>
                <c:pt idx="6304">
                  <c:v>12112.815000000001</c:v>
                </c:pt>
                <c:pt idx="6305">
                  <c:v>12112.815000000001</c:v>
                </c:pt>
                <c:pt idx="6306">
                  <c:v>12112.815000000001</c:v>
                </c:pt>
                <c:pt idx="6307">
                  <c:v>12112.815000000001</c:v>
                </c:pt>
                <c:pt idx="6308">
                  <c:v>12112.815000000001</c:v>
                </c:pt>
                <c:pt idx="6309">
                  <c:v>12112.815000000001</c:v>
                </c:pt>
                <c:pt idx="6310">
                  <c:v>12112.815000000001</c:v>
                </c:pt>
                <c:pt idx="6311">
                  <c:v>12305.307000000001</c:v>
                </c:pt>
                <c:pt idx="6312">
                  <c:v>12305.307000000001</c:v>
                </c:pt>
                <c:pt idx="6313">
                  <c:v>12305.307000000001</c:v>
                </c:pt>
                <c:pt idx="6314">
                  <c:v>12305.307000000001</c:v>
                </c:pt>
                <c:pt idx="6315">
                  <c:v>12305.307000000001</c:v>
                </c:pt>
                <c:pt idx="6316">
                  <c:v>12305.307000000001</c:v>
                </c:pt>
                <c:pt idx="6317">
                  <c:v>12305.307000000001</c:v>
                </c:pt>
                <c:pt idx="6318">
                  <c:v>12305.307000000001</c:v>
                </c:pt>
                <c:pt idx="6319">
                  <c:v>12305.307000000001</c:v>
                </c:pt>
                <c:pt idx="6320">
                  <c:v>12305.307000000001</c:v>
                </c:pt>
                <c:pt idx="6321">
                  <c:v>12305.307000000001</c:v>
                </c:pt>
                <c:pt idx="6322">
                  <c:v>12305.307000000001</c:v>
                </c:pt>
                <c:pt idx="6323">
                  <c:v>12305.307000000001</c:v>
                </c:pt>
                <c:pt idx="6324">
                  <c:v>12305.307000000001</c:v>
                </c:pt>
                <c:pt idx="6325">
                  <c:v>12305.307000000001</c:v>
                </c:pt>
                <c:pt idx="6326">
                  <c:v>12305.307000000001</c:v>
                </c:pt>
                <c:pt idx="6327">
                  <c:v>12305.307000000001</c:v>
                </c:pt>
                <c:pt idx="6328">
                  <c:v>12305.307000000001</c:v>
                </c:pt>
                <c:pt idx="6329">
                  <c:v>12305.307000000001</c:v>
                </c:pt>
                <c:pt idx="6330">
                  <c:v>12305.307000000001</c:v>
                </c:pt>
                <c:pt idx="6331">
                  <c:v>12305.307000000001</c:v>
                </c:pt>
                <c:pt idx="6332">
                  <c:v>12305.307000000001</c:v>
                </c:pt>
                <c:pt idx="6333">
                  <c:v>12305.307000000001</c:v>
                </c:pt>
                <c:pt idx="6334">
                  <c:v>12305.307000000001</c:v>
                </c:pt>
                <c:pt idx="6335">
                  <c:v>12305.307000000001</c:v>
                </c:pt>
                <c:pt idx="6336">
                  <c:v>12305.307000000001</c:v>
                </c:pt>
                <c:pt idx="6337">
                  <c:v>12305.307000000001</c:v>
                </c:pt>
                <c:pt idx="6338">
                  <c:v>12305.307000000001</c:v>
                </c:pt>
                <c:pt idx="6339">
                  <c:v>12305.307000000001</c:v>
                </c:pt>
                <c:pt idx="6340">
                  <c:v>12305.307000000001</c:v>
                </c:pt>
                <c:pt idx="6341">
                  <c:v>12305.307000000001</c:v>
                </c:pt>
                <c:pt idx="6342">
                  <c:v>12305.307000000001</c:v>
                </c:pt>
                <c:pt idx="6343">
                  <c:v>12305.307000000001</c:v>
                </c:pt>
                <c:pt idx="6344">
                  <c:v>12305.307000000001</c:v>
                </c:pt>
                <c:pt idx="6345">
                  <c:v>12305.307000000001</c:v>
                </c:pt>
                <c:pt idx="6346">
                  <c:v>12305.307000000001</c:v>
                </c:pt>
                <c:pt idx="6347">
                  <c:v>12305.307000000001</c:v>
                </c:pt>
                <c:pt idx="6348">
                  <c:v>12305.307000000001</c:v>
                </c:pt>
                <c:pt idx="6349">
                  <c:v>12305.307000000001</c:v>
                </c:pt>
                <c:pt idx="6350">
                  <c:v>12305.307000000001</c:v>
                </c:pt>
                <c:pt idx="6351">
                  <c:v>12305.307000000001</c:v>
                </c:pt>
                <c:pt idx="6352">
                  <c:v>12305.307000000001</c:v>
                </c:pt>
                <c:pt idx="6353">
                  <c:v>12305.307000000001</c:v>
                </c:pt>
                <c:pt idx="6354">
                  <c:v>12305.307000000001</c:v>
                </c:pt>
                <c:pt idx="6355">
                  <c:v>12305.307000000001</c:v>
                </c:pt>
                <c:pt idx="6356">
                  <c:v>12305.307000000001</c:v>
                </c:pt>
                <c:pt idx="6357">
                  <c:v>12305.307000000001</c:v>
                </c:pt>
                <c:pt idx="6358">
                  <c:v>12305.307000000001</c:v>
                </c:pt>
                <c:pt idx="6359">
                  <c:v>12305.307000000001</c:v>
                </c:pt>
                <c:pt idx="6360">
                  <c:v>12305.307000000001</c:v>
                </c:pt>
                <c:pt idx="6361">
                  <c:v>12305.307000000001</c:v>
                </c:pt>
                <c:pt idx="6362">
                  <c:v>12305.307000000001</c:v>
                </c:pt>
                <c:pt idx="6363">
                  <c:v>12305.307000000001</c:v>
                </c:pt>
                <c:pt idx="6364">
                  <c:v>12305.307000000001</c:v>
                </c:pt>
                <c:pt idx="6365">
                  <c:v>12305.307000000001</c:v>
                </c:pt>
                <c:pt idx="6366">
                  <c:v>12305.307000000001</c:v>
                </c:pt>
                <c:pt idx="6367">
                  <c:v>12305.307000000001</c:v>
                </c:pt>
                <c:pt idx="6368">
                  <c:v>12305.307000000001</c:v>
                </c:pt>
                <c:pt idx="6369">
                  <c:v>12305.307000000001</c:v>
                </c:pt>
                <c:pt idx="6370">
                  <c:v>12305.307000000001</c:v>
                </c:pt>
                <c:pt idx="6371">
                  <c:v>12305.307000000001</c:v>
                </c:pt>
                <c:pt idx="6372">
                  <c:v>12305.307000000001</c:v>
                </c:pt>
                <c:pt idx="6373">
                  <c:v>12305.307000000001</c:v>
                </c:pt>
                <c:pt idx="6374">
                  <c:v>12305.307000000001</c:v>
                </c:pt>
                <c:pt idx="6375">
                  <c:v>12527.214</c:v>
                </c:pt>
                <c:pt idx="6376">
                  <c:v>12527.214</c:v>
                </c:pt>
                <c:pt idx="6377">
                  <c:v>12527.214</c:v>
                </c:pt>
                <c:pt idx="6378">
                  <c:v>12527.214</c:v>
                </c:pt>
                <c:pt idx="6379">
                  <c:v>12527.214</c:v>
                </c:pt>
                <c:pt idx="6380">
                  <c:v>12527.214</c:v>
                </c:pt>
                <c:pt idx="6381">
                  <c:v>12527.214</c:v>
                </c:pt>
                <c:pt idx="6382">
                  <c:v>12527.214</c:v>
                </c:pt>
                <c:pt idx="6383">
                  <c:v>12527.214</c:v>
                </c:pt>
                <c:pt idx="6384">
                  <c:v>12527.214</c:v>
                </c:pt>
                <c:pt idx="6385">
                  <c:v>12527.214</c:v>
                </c:pt>
                <c:pt idx="6386">
                  <c:v>12527.214</c:v>
                </c:pt>
                <c:pt idx="6387">
                  <c:v>12527.214</c:v>
                </c:pt>
                <c:pt idx="6388">
                  <c:v>12527.214</c:v>
                </c:pt>
                <c:pt idx="6389">
                  <c:v>12527.214</c:v>
                </c:pt>
                <c:pt idx="6390">
                  <c:v>12527.214</c:v>
                </c:pt>
                <c:pt idx="6391">
                  <c:v>12527.214</c:v>
                </c:pt>
                <c:pt idx="6392">
                  <c:v>12527.214</c:v>
                </c:pt>
                <c:pt idx="6393">
                  <c:v>12527.214</c:v>
                </c:pt>
                <c:pt idx="6394">
                  <c:v>12527.214</c:v>
                </c:pt>
                <c:pt idx="6395">
                  <c:v>12527.214</c:v>
                </c:pt>
                <c:pt idx="6396">
                  <c:v>12527.214</c:v>
                </c:pt>
                <c:pt idx="6397">
                  <c:v>12527.214</c:v>
                </c:pt>
                <c:pt idx="6398">
                  <c:v>12527.214</c:v>
                </c:pt>
                <c:pt idx="6399">
                  <c:v>12527.214</c:v>
                </c:pt>
                <c:pt idx="6400">
                  <c:v>12527.214</c:v>
                </c:pt>
                <c:pt idx="6401">
                  <c:v>12527.214</c:v>
                </c:pt>
                <c:pt idx="6402">
                  <c:v>12527.214</c:v>
                </c:pt>
                <c:pt idx="6403">
                  <c:v>12527.214</c:v>
                </c:pt>
                <c:pt idx="6404">
                  <c:v>12527.214</c:v>
                </c:pt>
                <c:pt idx="6405">
                  <c:v>12527.214</c:v>
                </c:pt>
                <c:pt idx="6406">
                  <c:v>12527.214</c:v>
                </c:pt>
                <c:pt idx="6407">
                  <c:v>12527.214</c:v>
                </c:pt>
                <c:pt idx="6408">
                  <c:v>12527.214</c:v>
                </c:pt>
                <c:pt idx="6409">
                  <c:v>12527.214</c:v>
                </c:pt>
                <c:pt idx="6410">
                  <c:v>12527.214</c:v>
                </c:pt>
                <c:pt idx="6411">
                  <c:v>12527.214</c:v>
                </c:pt>
                <c:pt idx="6412">
                  <c:v>12527.214</c:v>
                </c:pt>
                <c:pt idx="6413">
                  <c:v>12527.214</c:v>
                </c:pt>
                <c:pt idx="6414">
                  <c:v>12527.214</c:v>
                </c:pt>
                <c:pt idx="6415">
                  <c:v>12527.214</c:v>
                </c:pt>
                <c:pt idx="6416">
                  <c:v>12527.214</c:v>
                </c:pt>
                <c:pt idx="6417">
                  <c:v>12527.214</c:v>
                </c:pt>
                <c:pt idx="6418">
                  <c:v>12527.214</c:v>
                </c:pt>
                <c:pt idx="6419">
                  <c:v>12527.214</c:v>
                </c:pt>
                <c:pt idx="6420">
                  <c:v>12527.214</c:v>
                </c:pt>
                <c:pt idx="6421">
                  <c:v>12527.214</c:v>
                </c:pt>
                <c:pt idx="6422">
                  <c:v>12527.214</c:v>
                </c:pt>
                <c:pt idx="6423">
                  <c:v>12527.214</c:v>
                </c:pt>
                <c:pt idx="6424">
                  <c:v>12527.214</c:v>
                </c:pt>
                <c:pt idx="6425">
                  <c:v>12527.214</c:v>
                </c:pt>
                <c:pt idx="6426">
                  <c:v>12527.214</c:v>
                </c:pt>
                <c:pt idx="6427">
                  <c:v>12527.214</c:v>
                </c:pt>
                <c:pt idx="6428">
                  <c:v>12527.214</c:v>
                </c:pt>
                <c:pt idx="6429">
                  <c:v>12527.214</c:v>
                </c:pt>
                <c:pt idx="6430">
                  <c:v>12527.214</c:v>
                </c:pt>
                <c:pt idx="6431">
                  <c:v>12527.214</c:v>
                </c:pt>
                <c:pt idx="6432">
                  <c:v>12527.214</c:v>
                </c:pt>
                <c:pt idx="6433">
                  <c:v>12527.214</c:v>
                </c:pt>
                <c:pt idx="6434">
                  <c:v>12527.214</c:v>
                </c:pt>
                <c:pt idx="6435">
                  <c:v>12527.214</c:v>
                </c:pt>
                <c:pt idx="6436">
                  <c:v>12527.214</c:v>
                </c:pt>
                <c:pt idx="6437">
                  <c:v>12527.214</c:v>
                </c:pt>
                <c:pt idx="6438">
                  <c:v>12527.214</c:v>
                </c:pt>
                <c:pt idx="6439">
                  <c:v>12767.286</c:v>
                </c:pt>
                <c:pt idx="6440">
                  <c:v>12767.286</c:v>
                </c:pt>
                <c:pt idx="6441">
                  <c:v>12767.286</c:v>
                </c:pt>
                <c:pt idx="6442">
                  <c:v>12767.286</c:v>
                </c:pt>
                <c:pt idx="6443">
                  <c:v>12767.286</c:v>
                </c:pt>
                <c:pt idx="6444">
                  <c:v>12767.286</c:v>
                </c:pt>
                <c:pt idx="6445">
                  <c:v>12767.286</c:v>
                </c:pt>
                <c:pt idx="6446">
                  <c:v>12767.286</c:v>
                </c:pt>
                <c:pt idx="6447">
                  <c:v>12767.286</c:v>
                </c:pt>
                <c:pt idx="6448">
                  <c:v>12767.286</c:v>
                </c:pt>
                <c:pt idx="6449">
                  <c:v>12767.286</c:v>
                </c:pt>
                <c:pt idx="6450">
                  <c:v>12767.286</c:v>
                </c:pt>
                <c:pt idx="6451">
                  <c:v>12767.286</c:v>
                </c:pt>
                <c:pt idx="6452">
                  <c:v>12767.286</c:v>
                </c:pt>
                <c:pt idx="6453">
                  <c:v>12767.286</c:v>
                </c:pt>
                <c:pt idx="6454">
                  <c:v>12767.286</c:v>
                </c:pt>
                <c:pt idx="6455">
                  <c:v>12767.286</c:v>
                </c:pt>
                <c:pt idx="6456">
                  <c:v>12767.286</c:v>
                </c:pt>
                <c:pt idx="6457">
                  <c:v>12767.286</c:v>
                </c:pt>
                <c:pt idx="6458">
                  <c:v>12767.286</c:v>
                </c:pt>
                <c:pt idx="6459">
                  <c:v>12767.286</c:v>
                </c:pt>
                <c:pt idx="6460">
                  <c:v>12767.286</c:v>
                </c:pt>
                <c:pt idx="6461">
                  <c:v>12767.286</c:v>
                </c:pt>
                <c:pt idx="6462">
                  <c:v>12767.286</c:v>
                </c:pt>
                <c:pt idx="6463">
                  <c:v>12767.286</c:v>
                </c:pt>
                <c:pt idx="6464">
                  <c:v>12767.286</c:v>
                </c:pt>
                <c:pt idx="6465">
                  <c:v>12767.286</c:v>
                </c:pt>
                <c:pt idx="6466">
                  <c:v>12767.286</c:v>
                </c:pt>
                <c:pt idx="6467">
                  <c:v>12767.286</c:v>
                </c:pt>
                <c:pt idx="6468">
                  <c:v>12767.286</c:v>
                </c:pt>
                <c:pt idx="6469">
                  <c:v>12767.286</c:v>
                </c:pt>
                <c:pt idx="6470">
                  <c:v>12767.286</c:v>
                </c:pt>
                <c:pt idx="6471">
                  <c:v>12767.286</c:v>
                </c:pt>
                <c:pt idx="6472">
                  <c:v>12767.286</c:v>
                </c:pt>
                <c:pt idx="6473">
                  <c:v>12767.286</c:v>
                </c:pt>
                <c:pt idx="6474">
                  <c:v>12767.286</c:v>
                </c:pt>
                <c:pt idx="6475">
                  <c:v>12767.286</c:v>
                </c:pt>
                <c:pt idx="6476">
                  <c:v>12767.286</c:v>
                </c:pt>
                <c:pt idx="6477">
                  <c:v>12767.286</c:v>
                </c:pt>
                <c:pt idx="6478">
                  <c:v>12767.286</c:v>
                </c:pt>
                <c:pt idx="6479">
                  <c:v>12767.286</c:v>
                </c:pt>
                <c:pt idx="6480">
                  <c:v>12767.286</c:v>
                </c:pt>
                <c:pt idx="6481">
                  <c:v>12767.286</c:v>
                </c:pt>
                <c:pt idx="6482">
                  <c:v>12767.286</c:v>
                </c:pt>
                <c:pt idx="6483">
                  <c:v>12767.286</c:v>
                </c:pt>
                <c:pt idx="6484">
                  <c:v>12767.286</c:v>
                </c:pt>
                <c:pt idx="6485">
                  <c:v>12767.286</c:v>
                </c:pt>
                <c:pt idx="6486">
                  <c:v>12767.286</c:v>
                </c:pt>
                <c:pt idx="6487">
                  <c:v>12767.286</c:v>
                </c:pt>
                <c:pt idx="6488">
                  <c:v>12767.286</c:v>
                </c:pt>
                <c:pt idx="6489">
                  <c:v>12767.286</c:v>
                </c:pt>
                <c:pt idx="6490">
                  <c:v>12767.286</c:v>
                </c:pt>
                <c:pt idx="6491">
                  <c:v>12767.286</c:v>
                </c:pt>
                <c:pt idx="6492">
                  <c:v>12767.286</c:v>
                </c:pt>
                <c:pt idx="6493">
                  <c:v>12767.286</c:v>
                </c:pt>
                <c:pt idx="6494">
                  <c:v>12767.286</c:v>
                </c:pt>
                <c:pt idx="6495">
                  <c:v>12767.286</c:v>
                </c:pt>
                <c:pt idx="6496">
                  <c:v>12767.286</c:v>
                </c:pt>
                <c:pt idx="6497">
                  <c:v>12767.286</c:v>
                </c:pt>
                <c:pt idx="6498">
                  <c:v>12767.286</c:v>
                </c:pt>
                <c:pt idx="6499">
                  <c:v>12767.286</c:v>
                </c:pt>
                <c:pt idx="6500">
                  <c:v>12922.656000000001</c:v>
                </c:pt>
                <c:pt idx="6501">
                  <c:v>12922.656000000001</c:v>
                </c:pt>
                <c:pt idx="6502">
                  <c:v>12922.656000000001</c:v>
                </c:pt>
                <c:pt idx="6503">
                  <c:v>12922.656000000001</c:v>
                </c:pt>
                <c:pt idx="6504">
                  <c:v>12922.656000000001</c:v>
                </c:pt>
                <c:pt idx="6505">
                  <c:v>12922.656000000001</c:v>
                </c:pt>
                <c:pt idx="6506">
                  <c:v>12922.656000000001</c:v>
                </c:pt>
                <c:pt idx="6507">
                  <c:v>12922.656000000001</c:v>
                </c:pt>
                <c:pt idx="6508">
                  <c:v>12922.656000000001</c:v>
                </c:pt>
                <c:pt idx="6509">
                  <c:v>12922.656000000001</c:v>
                </c:pt>
                <c:pt idx="6510">
                  <c:v>12922.656000000001</c:v>
                </c:pt>
                <c:pt idx="6511">
                  <c:v>12922.656000000001</c:v>
                </c:pt>
                <c:pt idx="6512">
                  <c:v>12922.656000000001</c:v>
                </c:pt>
                <c:pt idx="6513">
                  <c:v>12922.656000000001</c:v>
                </c:pt>
                <c:pt idx="6514">
                  <c:v>12922.656000000001</c:v>
                </c:pt>
                <c:pt idx="6515">
                  <c:v>12922.656000000001</c:v>
                </c:pt>
                <c:pt idx="6516">
                  <c:v>12922.656000000001</c:v>
                </c:pt>
                <c:pt idx="6517">
                  <c:v>12922.656000000001</c:v>
                </c:pt>
                <c:pt idx="6518">
                  <c:v>12922.656000000001</c:v>
                </c:pt>
                <c:pt idx="6519">
                  <c:v>12922.656000000001</c:v>
                </c:pt>
                <c:pt idx="6520">
                  <c:v>12922.656000000001</c:v>
                </c:pt>
                <c:pt idx="6521">
                  <c:v>12922.656000000001</c:v>
                </c:pt>
                <c:pt idx="6522">
                  <c:v>12922.656000000001</c:v>
                </c:pt>
                <c:pt idx="6523">
                  <c:v>12922.656000000001</c:v>
                </c:pt>
                <c:pt idx="6524">
                  <c:v>12922.656000000001</c:v>
                </c:pt>
                <c:pt idx="6525">
                  <c:v>12922.656000000001</c:v>
                </c:pt>
                <c:pt idx="6526">
                  <c:v>12922.656000000001</c:v>
                </c:pt>
                <c:pt idx="6527">
                  <c:v>12922.656000000001</c:v>
                </c:pt>
                <c:pt idx="6528">
                  <c:v>12922.656000000001</c:v>
                </c:pt>
                <c:pt idx="6529">
                  <c:v>12922.656000000001</c:v>
                </c:pt>
                <c:pt idx="6530">
                  <c:v>12922.656000000001</c:v>
                </c:pt>
                <c:pt idx="6531">
                  <c:v>12922.656000000001</c:v>
                </c:pt>
                <c:pt idx="6532">
                  <c:v>12922.656000000001</c:v>
                </c:pt>
                <c:pt idx="6533">
                  <c:v>12922.656000000001</c:v>
                </c:pt>
                <c:pt idx="6534">
                  <c:v>12922.656000000001</c:v>
                </c:pt>
                <c:pt idx="6535">
                  <c:v>12922.656000000001</c:v>
                </c:pt>
                <c:pt idx="6536">
                  <c:v>12922.656000000001</c:v>
                </c:pt>
                <c:pt idx="6537">
                  <c:v>12922.656000000001</c:v>
                </c:pt>
                <c:pt idx="6538">
                  <c:v>12922.656000000001</c:v>
                </c:pt>
                <c:pt idx="6539">
                  <c:v>12922.656000000001</c:v>
                </c:pt>
                <c:pt idx="6540">
                  <c:v>12922.656000000001</c:v>
                </c:pt>
                <c:pt idx="6541">
                  <c:v>12922.656000000001</c:v>
                </c:pt>
                <c:pt idx="6542">
                  <c:v>12922.656000000001</c:v>
                </c:pt>
                <c:pt idx="6543">
                  <c:v>12922.656000000001</c:v>
                </c:pt>
                <c:pt idx="6544">
                  <c:v>12922.656000000001</c:v>
                </c:pt>
                <c:pt idx="6545">
                  <c:v>12922.656000000001</c:v>
                </c:pt>
                <c:pt idx="6546">
                  <c:v>12922.656000000001</c:v>
                </c:pt>
                <c:pt idx="6547">
                  <c:v>12922.656000000001</c:v>
                </c:pt>
                <c:pt idx="6548">
                  <c:v>12922.656000000001</c:v>
                </c:pt>
                <c:pt idx="6549">
                  <c:v>12922.656000000001</c:v>
                </c:pt>
                <c:pt idx="6550">
                  <c:v>12922.656000000001</c:v>
                </c:pt>
                <c:pt idx="6551">
                  <c:v>12922.656000000001</c:v>
                </c:pt>
                <c:pt idx="6552">
                  <c:v>12922.656000000001</c:v>
                </c:pt>
                <c:pt idx="6553">
                  <c:v>12922.656000000001</c:v>
                </c:pt>
                <c:pt idx="6554">
                  <c:v>12922.656000000001</c:v>
                </c:pt>
                <c:pt idx="6555">
                  <c:v>12922.656000000001</c:v>
                </c:pt>
                <c:pt idx="6556">
                  <c:v>12922.656000000001</c:v>
                </c:pt>
                <c:pt idx="6557">
                  <c:v>12922.656000000001</c:v>
                </c:pt>
                <c:pt idx="6558">
                  <c:v>12922.656000000001</c:v>
                </c:pt>
                <c:pt idx="6559">
                  <c:v>12922.656000000001</c:v>
                </c:pt>
                <c:pt idx="6560">
                  <c:v>12922.656000000001</c:v>
                </c:pt>
                <c:pt idx="6561">
                  <c:v>12922.656000000001</c:v>
                </c:pt>
                <c:pt idx="6562">
                  <c:v>12922.656000000001</c:v>
                </c:pt>
                <c:pt idx="6563">
                  <c:v>12922.656000000001</c:v>
                </c:pt>
                <c:pt idx="6564">
                  <c:v>13142.642</c:v>
                </c:pt>
                <c:pt idx="6565">
                  <c:v>13142.642</c:v>
                </c:pt>
                <c:pt idx="6566">
                  <c:v>13142.642</c:v>
                </c:pt>
                <c:pt idx="6567">
                  <c:v>13142.642</c:v>
                </c:pt>
                <c:pt idx="6568">
                  <c:v>13142.642</c:v>
                </c:pt>
                <c:pt idx="6569">
                  <c:v>13142.642</c:v>
                </c:pt>
                <c:pt idx="6570">
                  <c:v>13142.642</c:v>
                </c:pt>
                <c:pt idx="6571">
                  <c:v>13142.642</c:v>
                </c:pt>
                <c:pt idx="6572">
                  <c:v>13142.642</c:v>
                </c:pt>
                <c:pt idx="6573">
                  <c:v>13142.642</c:v>
                </c:pt>
                <c:pt idx="6574">
                  <c:v>13142.642</c:v>
                </c:pt>
                <c:pt idx="6575">
                  <c:v>13142.642</c:v>
                </c:pt>
                <c:pt idx="6576">
                  <c:v>13142.642</c:v>
                </c:pt>
                <c:pt idx="6577">
                  <c:v>13142.642</c:v>
                </c:pt>
                <c:pt idx="6578">
                  <c:v>13142.642</c:v>
                </c:pt>
                <c:pt idx="6579">
                  <c:v>13142.642</c:v>
                </c:pt>
                <c:pt idx="6580">
                  <c:v>13142.642</c:v>
                </c:pt>
                <c:pt idx="6581">
                  <c:v>13142.642</c:v>
                </c:pt>
                <c:pt idx="6582">
                  <c:v>13142.642</c:v>
                </c:pt>
                <c:pt idx="6583">
                  <c:v>13142.642</c:v>
                </c:pt>
                <c:pt idx="6584">
                  <c:v>13142.642</c:v>
                </c:pt>
                <c:pt idx="6585">
                  <c:v>13142.642</c:v>
                </c:pt>
                <c:pt idx="6586">
                  <c:v>13142.642</c:v>
                </c:pt>
                <c:pt idx="6587">
                  <c:v>13142.642</c:v>
                </c:pt>
                <c:pt idx="6588">
                  <c:v>13142.642</c:v>
                </c:pt>
                <c:pt idx="6589">
                  <c:v>13142.642</c:v>
                </c:pt>
                <c:pt idx="6590">
                  <c:v>13142.642</c:v>
                </c:pt>
                <c:pt idx="6591">
                  <c:v>13142.642</c:v>
                </c:pt>
                <c:pt idx="6592">
                  <c:v>13142.642</c:v>
                </c:pt>
                <c:pt idx="6593">
                  <c:v>13142.642</c:v>
                </c:pt>
                <c:pt idx="6594">
                  <c:v>13142.642</c:v>
                </c:pt>
                <c:pt idx="6595">
                  <c:v>13142.642</c:v>
                </c:pt>
                <c:pt idx="6596">
                  <c:v>13142.642</c:v>
                </c:pt>
                <c:pt idx="6597">
                  <c:v>13142.642</c:v>
                </c:pt>
                <c:pt idx="6598">
                  <c:v>13142.642</c:v>
                </c:pt>
                <c:pt idx="6599">
                  <c:v>13142.642</c:v>
                </c:pt>
                <c:pt idx="6600">
                  <c:v>13142.642</c:v>
                </c:pt>
                <c:pt idx="6601">
                  <c:v>13142.642</c:v>
                </c:pt>
                <c:pt idx="6602">
                  <c:v>13142.642</c:v>
                </c:pt>
                <c:pt idx="6603">
                  <c:v>13142.642</c:v>
                </c:pt>
                <c:pt idx="6604">
                  <c:v>13142.642</c:v>
                </c:pt>
                <c:pt idx="6605">
                  <c:v>13142.642</c:v>
                </c:pt>
                <c:pt idx="6606">
                  <c:v>13142.642</c:v>
                </c:pt>
                <c:pt idx="6607">
                  <c:v>13142.642</c:v>
                </c:pt>
                <c:pt idx="6608">
                  <c:v>13142.642</c:v>
                </c:pt>
                <c:pt idx="6609">
                  <c:v>13142.642</c:v>
                </c:pt>
                <c:pt idx="6610">
                  <c:v>13142.642</c:v>
                </c:pt>
                <c:pt idx="6611">
                  <c:v>13142.642</c:v>
                </c:pt>
                <c:pt idx="6612">
                  <c:v>13142.642</c:v>
                </c:pt>
                <c:pt idx="6613">
                  <c:v>13142.642</c:v>
                </c:pt>
                <c:pt idx="6614">
                  <c:v>13142.642</c:v>
                </c:pt>
                <c:pt idx="6615">
                  <c:v>13142.642</c:v>
                </c:pt>
                <c:pt idx="6616">
                  <c:v>13142.642</c:v>
                </c:pt>
                <c:pt idx="6617">
                  <c:v>13142.642</c:v>
                </c:pt>
                <c:pt idx="6618">
                  <c:v>13142.642</c:v>
                </c:pt>
                <c:pt idx="6619">
                  <c:v>13142.642</c:v>
                </c:pt>
                <c:pt idx="6620">
                  <c:v>13142.642</c:v>
                </c:pt>
                <c:pt idx="6621">
                  <c:v>13142.642</c:v>
                </c:pt>
                <c:pt idx="6622">
                  <c:v>13142.642</c:v>
                </c:pt>
                <c:pt idx="6623">
                  <c:v>13142.642</c:v>
                </c:pt>
                <c:pt idx="6624">
                  <c:v>13142.642</c:v>
                </c:pt>
                <c:pt idx="6625">
                  <c:v>13142.642</c:v>
                </c:pt>
                <c:pt idx="6626">
                  <c:v>13142.642</c:v>
                </c:pt>
                <c:pt idx="6627">
                  <c:v>13142.642</c:v>
                </c:pt>
                <c:pt idx="6628">
                  <c:v>13324.204</c:v>
                </c:pt>
                <c:pt idx="6629">
                  <c:v>13324.204</c:v>
                </c:pt>
                <c:pt idx="6630">
                  <c:v>13324.204</c:v>
                </c:pt>
                <c:pt idx="6631">
                  <c:v>13324.204</c:v>
                </c:pt>
                <c:pt idx="6632">
                  <c:v>13324.204</c:v>
                </c:pt>
                <c:pt idx="6633">
                  <c:v>13324.204</c:v>
                </c:pt>
                <c:pt idx="6634">
                  <c:v>13324.204</c:v>
                </c:pt>
                <c:pt idx="6635">
                  <c:v>13324.204</c:v>
                </c:pt>
                <c:pt idx="6636">
                  <c:v>13324.204</c:v>
                </c:pt>
                <c:pt idx="6637">
                  <c:v>13324.204</c:v>
                </c:pt>
                <c:pt idx="6638">
                  <c:v>13324.204</c:v>
                </c:pt>
                <c:pt idx="6639">
                  <c:v>13324.204</c:v>
                </c:pt>
                <c:pt idx="6640">
                  <c:v>13324.204</c:v>
                </c:pt>
                <c:pt idx="6641">
                  <c:v>13324.204</c:v>
                </c:pt>
                <c:pt idx="6642">
                  <c:v>13324.204</c:v>
                </c:pt>
                <c:pt idx="6643">
                  <c:v>13324.204</c:v>
                </c:pt>
                <c:pt idx="6644">
                  <c:v>13324.204</c:v>
                </c:pt>
                <c:pt idx="6645">
                  <c:v>13324.204</c:v>
                </c:pt>
                <c:pt idx="6646">
                  <c:v>13324.204</c:v>
                </c:pt>
                <c:pt idx="6647">
                  <c:v>13324.204</c:v>
                </c:pt>
                <c:pt idx="6648">
                  <c:v>13324.204</c:v>
                </c:pt>
                <c:pt idx="6649">
                  <c:v>13324.204</c:v>
                </c:pt>
                <c:pt idx="6650">
                  <c:v>13324.204</c:v>
                </c:pt>
                <c:pt idx="6651">
                  <c:v>13324.204</c:v>
                </c:pt>
                <c:pt idx="6652">
                  <c:v>13324.204</c:v>
                </c:pt>
                <c:pt idx="6653">
                  <c:v>13324.204</c:v>
                </c:pt>
                <c:pt idx="6654">
                  <c:v>13324.204</c:v>
                </c:pt>
                <c:pt idx="6655">
                  <c:v>13324.204</c:v>
                </c:pt>
                <c:pt idx="6656">
                  <c:v>13324.204</c:v>
                </c:pt>
                <c:pt idx="6657">
                  <c:v>13324.204</c:v>
                </c:pt>
                <c:pt idx="6658">
                  <c:v>13324.204</c:v>
                </c:pt>
                <c:pt idx="6659">
                  <c:v>13324.204</c:v>
                </c:pt>
                <c:pt idx="6660">
                  <c:v>13324.204</c:v>
                </c:pt>
                <c:pt idx="6661">
                  <c:v>13324.204</c:v>
                </c:pt>
                <c:pt idx="6662">
                  <c:v>13324.204</c:v>
                </c:pt>
                <c:pt idx="6663">
                  <c:v>13324.204</c:v>
                </c:pt>
                <c:pt idx="6664">
                  <c:v>13324.204</c:v>
                </c:pt>
                <c:pt idx="6665">
                  <c:v>13324.204</c:v>
                </c:pt>
                <c:pt idx="6666">
                  <c:v>13324.204</c:v>
                </c:pt>
                <c:pt idx="6667">
                  <c:v>13324.204</c:v>
                </c:pt>
                <c:pt idx="6668">
                  <c:v>13324.204</c:v>
                </c:pt>
                <c:pt idx="6669">
                  <c:v>13324.204</c:v>
                </c:pt>
                <c:pt idx="6670">
                  <c:v>13324.204</c:v>
                </c:pt>
                <c:pt idx="6671">
                  <c:v>13324.204</c:v>
                </c:pt>
                <c:pt idx="6672">
                  <c:v>13324.204</c:v>
                </c:pt>
                <c:pt idx="6673">
                  <c:v>13324.204</c:v>
                </c:pt>
                <c:pt idx="6674">
                  <c:v>13324.204</c:v>
                </c:pt>
                <c:pt idx="6675">
                  <c:v>13324.204</c:v>
                </c:pt>
                <c:pt idx="6676">
                  <c:v>13324.204</c:v>
                </c:pt>
                <c:pt idx="6677">
                  <c:v>13324.204</c:v>
                </c:pt>
                <c:pt idx="6678">
                  <c:v>13324.204</c:v>
                </c:pt>
                <c:pt idx="6679">
                  <c:v>13324.204</c:v>
                </c:pt>
                <c:pt idx="6680">
                  <c:v>13324.204</c:v>
                </c:pt>
                <c:pt idx="6681">
                  <c:v>13324.204</c:v>
                </c:pt>
                <c:pt idx="6682">
                  <c:v>13324.204</c:v>
                </c:pt>
                <c:pt idx="6683">
                  <c:v>13324.204</c:v>
                </c:pt>
                <c:pt idx="6684">
                  <c:v>13324.204</c:v>
                </c:pt>
                <c:pt idx="6685">
                  <c:v>13324.204</c:v>
                </c:pt>
                <c:pt idx="6686">
                  <c:v>13324.204</c:v>
                </c:pt>
                <c:pt idx="6687">
                  <c:v>13324.204</c:v>
                </c:pt>
                <c:pt idx="6688">
                  <c:v>13324.204</c:v>
                </c:pt>
                <c:pt idx="6689">
                  <c:v>13324.204</c:v>
                </c:pt>
                <c:pt idx="6690">
                  <c:v>13324.204</c:v>
                </c:pt>
                <c:pt idx="6691">
                  <c:v>13599.16</c:v>
                </c:pt>
                <c:pt idx="6692">
                  <c:v>13599.16</c:v>
                </c:pt>
                <c:pt idx="6693">
                  <c:v>13599.16</c:v>
                </c:pt>
                <c:pt idx="6694">
                  <c:v>13599.16</c:v>
                </c:pt>
                <c:pt idx="6695">
                  <c:v>13599.16</c:v>
                </c:pt>
                <c:pt idx="6696">
                  <c:v>13599.16</c:v>
                </c:pt>
                <c:pt idx="6697">
                  <c:v>13599.16</c:v>
                </c:pt>
                <c:pt idx="6698">
                  <c:v>13599.16</c:v>
                </c:pt>
                <c:pt idx="6699">
                  <c:v>13599.16</c:v>
                </c:pt>
                <c:pt idx="6700">
                  <c:v>13599.16</c:v>
                </c:pt>
                <c:pt idx="6701">
                  <c:v>13599.16</c:v>
                </c:pt>
                <c:pt idx="6702">
                  <c:v>13599.16</c:v>
                </c:pt>
                <c:pt idx="6703">
                  <c:v>13599.16</c:v>
                </c:pt>
                <c:pt idx="6704">
                  <c:v>13599.16</c:v>
                </c:pt>
                <c:pt idx="6705">
                  <c:v>13599.16</c:v>
                </c:pt>
                <c:pt idx="6706">
                  <c:v>13599.16</c:v>
                </c:pt>
                <c:pt idx="6707">
                  <c:v>13599.16</c:v>
                </c:pt>
                <c:pt idx="6708">
                  <c:v>13599.16</c:v>
                </c:pt>
                <c:pt idx="6709">
                  <c:v>13599.16</c:v>
                </c:pt>
                <c:pt idx="6710">
                  <c:v>13599.16</c:v>
                </c:pt>
                <c:pt idx="6711">
                  <c:v>13599.16</c:v>
                </c:pt>
                <c:pt idx="6712">
                  <c:v>13599.16</c:v>
                </c:pt>
                <c:pt idx="6713">
                  <c:v>13599.16</c:v>
                </c:pt>
                <c:pt idx="6714">
                  <c:v>13599.16</c:v>
                </c:pt>
                <c:pt idx="6715">
                  <c:v>13599.16</c:v>
                </c:pt>
                <c:pt idx="6716">
                  <c:v>13599.16</c:v>
                </c:pt>
                <c:pt idx="6717">
                  <c:v>13599.16</c:v>
                </c:pt>
                <c:pt idx="6718">
                  <c:v>13599.16</c:v>
                </c:pt>
                <c:pt idx="6719">
                  <c:v>13599.16</c:v>
                </c:pt>
                <c:pt idx="6720">
                  <c:v>13599.16</c:v>
                </c:pt>
                <c:pt idx="6721">
                  <c:v>13599.16</c:v>
                </c:pt>
                <c:pt idx="6722">
                  <c:v>13599.16</c:v>
                </c:pt>
                <c:pt idx="6723">
                  <c:v>13599.16</c:v>
                </c:pt>
                <c:pt idx="6724">
                  <c:v>13599.16</c:v>
                </c:pt>
                <c:pt idx="6725">
                  <c:v>13599.16</c:v>
                </c:pt>
                <c:pt idx="6726">
                  <c:v>13599.16</c:v>
                </c:pt>
                <c:pt idx="6727">
                  <c:v>13599.16</c:v>
                </c:pt>
                <c:pt idx="6728">
                  <c:v>13599.16</c:v>
                </c:pt>
                <c:pt idx="6729">
                  <c:v>13599.16</c:v>
                </c:pt>
                <c:pt idx="6730">
                  <c:v>13599.16</c:v>
                </c:pt>
                <c:pt idx="6731">
                  <c:v>13599.16</c:v>
                </c:pt>
                <c:pt idx="6732">
                  <c:v>13599.16</c:v>
                </c:pt>
                <c:pt idx="6733">
                  <c:v>13599.16</c:v>
                </c:pt>
                <c:pt idx="6734">
                  <c:v>13599.16</c:v>
                </c:pt>
                <c:pt idx="6735">
                  <c:v>13599.16</c:v>
                </c:pt>
                <c:pt idx="6736">
                  <c:v>13599.16</c:v>
                </c:pt>
                <c:pt idx="6737">
                  <c:v>13599.16</c:v>
                </c:pt>
                <c:pt idx="6738">
                  <c:v>13599.16</c:v>
                </c:pt>
                <c:pt idx="6739">
                  <c:v>13599.16</c:v>
                </c:pt>
                <c:pt idx="6740">
                  <c:v>13599.16</c:v>
                </c:pt>
                <c:pt idx="6741">
                  <c:v>13599.16</c:v>
                </c:pt>
                <c:pt idx="6742">
                  <c:v>13599.16</c:v>
                </c:pt>
                <c:pt idx="6743">
                  <c:v>13599.16</c:v>
                </c:pt>
                <c:pt idx="6744">
                  <c:v>13599.16</c:v>
                </c:pt>
                <c:pt idx="6745">
                  <c:v>13599.16</c:v>
                </c:pt>
                <c:pt idx="6746">
                  <c:v>13599.16</c:v>
                </c:pt>
                <c:pt idx="6747">
                  <c:v>13599.16</c:v>
                </c:pt>
                <c:pt idx="6748">
                  <c:v>13599.16</c:v>
                </c:pt>
                <c:pt idx="6749">
                  <c:v>13599.16</c:v>
                </c:pt>
                <c:pt idx="6750">
                  <c:v>13599.16</c:v>
                </c:pt>
                <c:pt idx="6751">
                  <c:v>13599.16</c:v>
                </c:pt>
                <c:pt idx="6752">
                  <c:v>13599.16</c:v>
                </c:pt>
                <c:pt idx="6753">
                  <c:v>13753.424000000001</c:v>
                </c:pt>
                <c:pt idx="6754">
                  <c:v>13753.424000000001</c:v>
                </c:pt>
                <c:pt idx="6755">
                  <c:v>13753.424000000001</c:v>
                </c:pt>
                <c:pt idx="6756">
                  <c:v>13753.424000000001</c:v>
                </c:pt>
                <c:pt idx="6757">
                  <c:v>13753.424000000001</c:v>
                </c:pt>
                <c:pt idx="6758">
                  <c:v>13753.424000000001</c:v>
                </c:pt>
                <c:pt idx="6759">
                  <c:v>13753.424000000001</c:v>
                </c:pt>
                <c:pt idx="6760">
                  <c:v>13753.424000000001</c:v>
                </c:pt>
                <c:pt idx="6761">
                  <c:v>13753.424000000001</c:v>
                </c:pt>
                <c:pt idx="6762">
                  <c:v>13753.424000000001</c:v>
                </c:pt>
                <c:pt idx="6763">
                  <c:v>13753.424000000001</c:v>
                </c:pt>
                <c:pt idx="6764">
                  <c:v>13753.424000000001</c:v>
                </c:pt>
                <c:pt idx="6765">
                  <c:v>13753.424000000001</c:v>
                </c:pt>
                <c:pt idx="6766">
                  <c:v>13753.424000000001</c:v>
                </c:pt>
                <c:pt idx="6767">
                  <c:v>13753.424000000001</c:v>
                </c:pt>
                <c:pt idx="6768">
                  <c:v>13753.424000000001</c:v>
                </c:pt>
                <c:pt idx="6769">
                  <c:v>13753.424000000001</c:v>
                </c:pt>
                <c:pt idx="6770">
                  <c:v>13753.424000000001</c:v>
                </c:pt>
                <c:pt idx="6771">
                  <c:v>13753.424000000001</c:v>
                </c:pt>
                <c:pt idx="6772">
                  <c:v>13753.424000000001</c:v>
                </c:pt>
                <c:pt idx="6773">
                  <c:v>13753.424000000001</c:v>
                </c:pt>
                <c:pt idx="6774">
                  <c:v>13753.424000000001</c:v>
                </c:pt>
                <c:pt idx="6775">
                  <c:v>13753.424000000001</c:v>
                </c:pt>
                <c:pt idx="6776">
                  <c:v>13753.424000000001</c:v>
                </c:pt>
                <c:pt idx="6777">
                  <c:v>13753.424000000001</c:v>
                </c:pt>
                <c:pt idx="6778">
                  <c:v>13753.424000000001</c:v>
                </c:pt>
                <c:pt idx="6779">
                  <c:v>13753.424000000001</c:v>
                </c:pt>
                <c:pt idx="6780">
                  <c:v>13753.424000000001</c:v>
                </c:pt>
                <c:pt idx="6781">
                  <c:v>13753.424000000001</c:v>
                </c:pt>
                <c:pt idx="6782">
                  <c:v>13753.424000000001</c:v>
                </c:pt>
                <c:pt idx="6783">
                  <c:v>13753.424000000001</c:v>
                </c:pt>
                <c:pt idx="6784">
                  <c:v>13753.424000000001</c:v>
                </c:pt>
                <c:pt idx="6785">
                  <c:v>13753.424000000001</c:v>
                </c:pt>
                <c:pt idx="6786">
                  <c:v>13753.424000000001</c:v>
                </c:pt>
                <c:pt idx="6787">
                  <c:v>13753.424000000001</c:v>
                </c:pt>
                <c:pt idx="6788">
                  <c:v>13753.424000000001</c:v>
                </c:pt>
                <c:pt idx="6789">
                  <c:v>13753.424000000001</c:v>
                </c:pt>
                <c:pt idx="6790">
                  <c:v>13753.424000000001</c:v>
                </c:pt>
                <c:pt idx="6791">
                  <c:v>13753.424000000001</c:v>
                </c:pt>
                <c:pt idx="6792">
                  <c:v>13753.424000000001</c:v>
                </c:pt>
                <c:pt idx="6793">
                  <c:v>13753.424000000001</c:v>
                </c:pt>
                <c:pt idx="6794">
                  <c:v>13753.424000000001</c:v>
                </c:pt>
                <c:pt idx="6795">
                  <c:v>13753.424000000001</c:v>
                </c:pt>
                <c:pt idx="6796">
                  <c:v>13753.424000000001</c:v>
                </c:pt>
                <c:pt idx="6797">
                  <c:v>13753.424000000001</c:v>
                </c:pt>
                <c:pt idx="6798">
                  <c:v>13753.424000000001</c:v>
                </c:pt>
                <c:pt idx="6799">
                  <c:v>13753.424000000001</c:v>
                </c:pt>
                <c:pt idx="6800">
                  <c:v>13753.424000000001</c:v>
                </c:pt>
                <c:pt idx="6801">
                  <c:v>13753.424000000001</c:v>
                </c:pt>
                <c:pt idx="6802">
                  <c:v>13753.424000000001</c:v>
                </c:pt>
                <c:pt idx="6803">
                  <c:v>13753.424000000001</c:v>
                </c:pt>
                <c:pt idx="6804">
                  <c:v>13753.424000000001</c:v>
                </c:pt>
                <c:pt idx="6805">
                  <c:v>13753.424000000001</c:v>
                </c:pt>
                <c:pt idx="6806">
                  <c:v>13753.424000000001</c:v>
                </c:pt>
                <c:pt idx="6807">
                  <c:v>13753.424000000001</c:v>
                </c:pt>
                <c:pt idx="6808">
                  <c:v>13753.424000000001</c:v>
                </c:pt>
                <c:pt idx="6809">
                  <c:v>13753.424000000001</c:v>
                </c:pt>
                <c:pt idx="6810">
                  <c:v>13753.424000000001</c:v>
                </c:pt>
                <c:pt idx="6811">
                  <c:v>13753.424000000001</c:v>
                </c:pt>
                <c:pt idx="6812">
                  <c:v>13753.424000000001</c:v>
                </c:pt>
                <c:pt idx="6813">
                  <c:v>13753.424000000001</c:v>
                </c:pt>
                <c:pt idx="6814">
                  <c:v>13753.424000000001</c:v>
                </c:pt>
                <c:pt idx="6815">
                  <c:v>13753.424000000001</c:v>
                </c:pt>
                <c:pt idx="6816">
                  <c:v>13870.188</c:v>
                </c:pt>
                <c:pt idx="6817">
                  <c:v>13870.188</c:v>
                </c:pt>
                <c:pt idx="6818">
                  <c:v>13870.188</c:v>
                </c:pt>
                <c:pt idx="6819">
                  <c:v>13870.188</c:v>
                </c:pt>
                <c:pt idx="6820">
                  <c:v>13870.188</c:v>
                </c:pt>
                <c:pt idx="6821">
                  <c:v>13870.188</c:v>
                </c:pt>
                <c:pt idx="6822">
                  <c:v>13870.188</c:v>
                </c:pt>
                <c:pt idx="6823">
                  <c:v>13870.188</c:v>
                </c:pt>
                <c:pt idx="6824">
                  <c:v>13870.188</c:v>
                </c:pt>
                <c:pt idx="6825">
                  <c:v>13870.188</c:v>
                </c:pt>
                <c:pt idx="6826">
                  <c:v>13870.188</c:v>
                </c:pt>
                <c:pt idx="6827">
                  <c:v>13870.188</c:v>
                </c:pt>
                <c:pt idx="6828">
                  <c:v>13870.188</c:v>
                </c:pt>
                <c:pt idx="6829">
                  <c:v>13870.188</c:v>
                </c:pt>
                <c:pt idx="6830">
                  <c:v>13870.188</c:v>
                </c:pt>
                <c:pt idx="6831">
                  <c:v>13870.188</c:v>
                </c:pt>
                <c:pt idx="6832">
                  <c:v>13870.188</c:v>
                </c:pt>
                <c:pt idx="6833">
                  <c:v>13870.188</c:v>
                </c:pt>
                <c:pt idx="6834">
                  <c:v>13870.188</c:v>
                </c:pt>
                <c:pt idx="6835">
                  <c:v>13870.188</c:v>
                </c:pt>
                <c:pt idx="6836">
                  <c:v>13870.188</c:v>
                </c:pt>
                <c:pt idx="6837">
                  <c:v>13870.188</c:v>
                </c:pt>
                <c:pt idx="6838">
                  <c:v>13870.188</c:v>
                </c:pt>
                <c:pt idx="6839">
                  <c:v>13870.188</c:v>
                </c:pt>
                <c:pt idx="6840">
                  <c:v>13870.188</c:v>
                </c:pt>
                <c:pt idx="6841">
                  <c:v>13870.188</c:v>
                </c:pt>
                <c:pt idx="6842">
                  <c:v>13870.188</c:v>
                </c:pt>
                <c:pt idx="6843">
                  <c:v>13870.188</c:v>
                </c:pt>
                <c:pt idx="6844">
                  <c:v>13870.188</c:v>
                </c:pt>
                <c:pt idx="6845">
                  <c:v>13870.188</c:v>
                </c:pt>
                <c:pt idx="6846">
                  <c:v>13870.188</c:v>
                </c:pt>
                <c:pt idx="6847">
                  <c:v>13870.188</c:v>
                </c:pt>
                <c:pt idx="6848">
                  <c:v>13870.188</c:v>
                </c:pt>
                <c:pt idx="6849">
                  <c:v>13870.188</c:v>
                </c:pt>
                <c:pt idx="6850">
                  <c:v>13870.188</c:v>
                </c:pt>
                <c:pt idx="6851">
                  <c:v>13870.188</c:v>
                </c:pt>
                <c:pt idx="6852">
                  <c:v>13870.188</c:v>
                </c:pt>
                <c:pt idx="6853">
                  <c:v>13870.188</c:v>
                </c:pt>
                <c:pt idx="6854">
                  <c:v>13870.188</c:v>
                </c:pt>
                <c:pt idx="6855">
                  <c:v>13870.188</c:v>
                </c:pt>
                <c:pt idx="6856">
                  <c:v>13870.188</c:v>
                </c:pt>
                <c:pt idx="6857">
                  <c:v>13870.188</c:v>
                </c:pt>
                <c:pt idx="6858">
                  <c:v>13870.188</c:v>
                </c:pt>
                <c:pt idx="6859">
                  <c:v>13870.188</c:v>
                </c:pt>
                <c:pt idx="6860">
                  <c:v>13870.188</c:v>
                </c:pt>
                <c:pt idx="6861">
                  <c:v>13870.188</c:v>
                </c:pt>
                <c:pt idx="6862">
                  <c:v>13870.188</c:v>
                </c:pt>
                <c:pt idx="6863">
                  <c:v>13870.188</c:v>
                </c:pt>
                <c:pt idx="6864">
                  <c:v>13870.188</c:v>
                </c:pt>
                <c:pt idx="6865">
                  <c:v>13870.188</c:v>
                </c:pt>
                <c:pt idx="6866">
                  <c:v>13870.188</c:v>
                </c:pt>
                <c:pt idx="6867">
                  <c:v>13870.188</c:v>
                </c:pt>
                <c:pt idx="6868">
                  <c:v>13870.188</c:v>
                </c:pt>
                <c:pt idx="6869">
                  <c:v>13870.188</c:v>
                </c:pt>
                <c:pt idx="6870">
                  <c:v>13870.188</c:v>
                </c:pt>
                <c:pt idx="6871">
                  <c:v>13870.188</c:v>
                </c:pt>
                <c:pt idx="6872">
                  <c:v>13870.188</c:v>
                </c:pt>
                <c:pt idx="6873">
                  <c:v>13870.188</c:v>
                </c:pt>
                <c:pt idx="6874">
                  <c:v>13870.188</c:v>
                </c:pt>
                <c:pt idx="6875">
                  <c:v>13870.188</c:v>
                </c:pt>
                <c:pt idx="6876">
                  <c:v>13870.188</c:v>
                </c:pt>
                <c:pt idx="6877">
                  <c:v>13870.188</c:v>
                </c:pt>
                <c:pt idx="6878">
                  <c:v>13870.188</c:v>
                </c:pt>
                <c:pt idx="6879">
                  <c:v>14039.56</c:v>
                </c:pt>
                <c:pt idx="6880">
                  <c:v>14039.56</c:v>
                </c:pt>
                <c:pt idx="6881">
                  <c:v>14039.56</c:v>
                </c:pt>
                <c:pt idx="6882">
                  <c:v>14039.56</c:v>
                </c:pt>
                <c:pt idx="6883">
                  <c:v>14039.56</c:v>
                </c:pt>
                <c:pt idx="6884">
                  <c:v>14039.56</c:v>
                </c:pt>
                <c:pt idx="6885">
                  <c:v>14039.56</c:v>
                </c:pt>
                <c:pt idx="6886">
                  <c:v>14039.56</c:v>
                </c:pt>
                <c:pt idx="6887">
                  <c:v>14039.56</c:v>
                </c:pt>
                <c:pt idx="6888">
                  <c:v>14039.56</c:v>
                </c:pt>
                <c:pt idx="6889">
                  <c:v>14039.56</c:v>
                </c:pt>
                <c:pt idx="6890">
                  <c:v>14039.56</c:v>
                </c:pt>
                <c:pt idx="6891">
                  <c:v>14039.56</c:v>
                </c:pt>
                <c:pt idx="6892">
                  <c:v>14039.56</c:v>
                </c:pt>
                <c:pt idx="6893">
                  <c:v>14039.56</c:v>
                </c:pt>
                <c:pt idx="6894">
                  <c:v>14039.56</c:v>
                </c:pt>
                <c:pt idx="6895">
                  <c:v>14039.56</c:v>
                </c:pt>
                <c:pt idx="6896">
                  <c:v>14039.56</c:v>
                </c:pt>
                <c:pt idx="6897">
                  <c:v>14039.56</c:v>
                </c:pt>
                <c:pt idx="6898">
                  <c:v>14039.56</c:v>
                </c:pt>
                <c:pt idx="6899">
                  <c:v>14039.56</c:v>
                </c:pt>
                <c:pt idx="6900">
                  <c:v>14039.56</c:v>
                </c:pt>
                <c:pt idx="6901">
                  <c:v>14039.56</c:v>
                </c:pt>
                <c:pt idx="6902">
                  <c:v>14039.56</c:v>
                </c:pt>
                <c:pt idx="6903">
                  <c:v>14039.56</c:v>
                </c:pt>
                <c:pt idx="6904">
                  <c:v>14039.56</c:v>
                </c:pt>
                <c:pt idx="6905">
                  <c:v>14039.56</c:v>
                </c:pt>
                <c:pt idx="6906">
                  <c:v>14039.56</c:v>
                </c:pt>
                <c:pt idx="6907">
                  <c:v>14039.56</c:v>
                </c:pt>
                <c:pt idx="6908">
                  <c:v>14039.56</c:v>
                </c:pt>
                <c:pt idx="6909">
                  <c:v>14039.56</c:v>
                </c:pt>
                <c:pt idx="6910">
                  <c:v>14039.56</c:v>
                </c:pt>
                <c:pt idx="6911">
                  <c:v>14039.56</c:v>
                </c:pt>
                <c:pt idx="6912">
                  <c:v>14039.56</c:v>
                </c:pt>
                <c:pt idx="6913">
                  <c:v>14039.56</c:v>
                </c:pt>
                <c:pt idx="6914">
                  <c:v>14039.56</c:v>
                </c:pt>
                <c:pt idx="6915">
                  <c:v>14039.56</c:v>
                </c:pt>
                <c:pt idx="6916">
                  <c:v>14039.56</c:v>
                </c:pt>
                <c:pt idx="6917">
                  <c:v>14039.56</c:v>
                </c:pt>
                <c:pt idx="6918">
                  <c:v>14039.56</c:v>
                </c:pt>
                <c:pt idx="6919">
                  <c:v>14039.56</c:v>
                </c:pt>
                <c:pt idx="6920">
                  <c:v>14039.56</c:v>
                </c:pt>
                <c:pt idx="6921">
                  <c:v>14039.56</c:v>
                </c:pt>
                <c:pt idx="6922">
                  <c:v>14039.56</c:v>
                </c:pt>
                <c:pt idx="6923">
                  <c:v>14039.56</c:v>
                </c:pt>
                <c:pt idx="6924">
                  <c:v>14039.56</c:v>
                </c:pt>
                <c:pt idx="6925">
                  <c:v>14039.56</c:v>
                </c:pt>
                <c:pt idx="6926">
                  <c:v>14039.56</c:v>
                </c:pt>
                <c:pt idx="6927">
                  <c:v>14039.56</c:v>
                </c:pt>
                <c:pt idx="6928">
                  <c:v>14039.56</c:v>
                </c:pt>
                <c:pt idx="6929">
                  <c:v>14039.56</c:v>
                </c:pt>
                <c:pt idx="6930">
                  <c:v>14039.56</c:v>
                </c:pt>
                <c:pt idx="6931">
                  <c:v>14039.56</c:v>
                </c:pt>
                <c:pt idx="6932">
                  <c:v>14039.56</c:v>
                </c:pt>
                <c:pt idx="6933">
                  <c:v>14039.56</c:v>
                </c:pt>
                <c:pt idx="6934">
                  <c:v>14039.56</c:v>
                </c:pt>
                <c:pt idx="6935">
                  <c:v>14039.56</c:v>
                </c:pt>
                <c:pt idx="6936">
                  <c:v>14039.56</c:v>
                </c:pt>
                <c:pt idx="6937">
                  <c:v>14039.56</c:v>
                </c:pt>
                <c:pt idx="6938">
                  <c:v>14039.56</c:v>
                </c:pt>
                <c:pt idx="6939">
                  <c:v>14039.56</c:v>
                </c:pt>
                <c:pt idx="6940">
                  <c:v>14039.56</c:v>
                </c:pt>
                <c:pt idx="6941">
                  <c:v>14039.56</c:v>
                </c:pt>
                <c:pt idx="6942">
                  <c:v>14215.651</c:v>
                </c:pt>
                <c:pt idx="6943">
                  <c:v>14215.651</c:v>
                </c:pt>
                <c:pt idx="6944">
                  <c:v>14215.651</c:v>
                </c:pt>
                <c:pt idx="6945">
                  <c:v>14215.651</c:v>
                </c:pt>
                <c:pt idx="6946">
                  <c:v>14215.651</c:v>
                </c:pt>
                <c:pt idx="6947">
                  <c:v>14215.651</c:v>
                </c:pt>
                <c:pt idx="6948">
                  <c:v>14215.651</c:v>
                </c:pt>
                <c:pt idx="6949">
                  <c:v>14215.651</c:v>
                </c:pt>
                <c:pt idx="6950">
                  <c:v>14215.651</c:v>
                </c:pt>
                <c:pt idx="6951">
                  <c:v>14215.651</c:v>
                </c:pt>
                <c:pt idx="6952">
                  <c:v>14215.651</c:v>
                </c:pt>
                <c:pt idx="6953">
                  <c:v>14215.651</c:v>
                </c:pt>
                <c:pt idx="6954">
                  <c:v>14215.651</c:v>
                </c:pt>
                <c:pt idx="6955">
                  <c:v>14215.651</c:v>
                </c:pt>
                <c:pt idx="6956">
                  <c:v>14215.651</c:v>
                </c:pt>
                <c:pt idx="6957">
                  <c:v>14215.651</c:v>
                </c:pt>
                <c:pt idx="6958">
                  <c:v>14215.651</c:v>
                </c:pt>
                <c:pt idx="6959">
                  <c:v>14215.651</c:v>
                </c:pt>
                <c:pt idx="6960">
                  <c:v>14215.651</c:v>
                </c:pt>
                <c:pt idx="6961">
                  <c:v>14215.651</c:v>
                </c:pt>
                <c:pt idx="6962">
                  <c:v>14215.651</c:v>
                </c:pt>
                <c:pt idx="6963">
                  <c:v>14215.651</c:v>
                </c:pt>
                <c:pt idx="6964">
                  <c:v>14215.651</c:v>
                </c:pt>
                <c:pt idx="6965">
                  <c:v>14215.651</c:v>
                </c:pt>
                <c:pt idx="6966">
                  <c:v>14215.651</c:v>
                </c:pt>
                <c:pt idx="6967">
                  <c:v>14215.651</c:v>
                </c:pt>
                <c:pt idx="6968">
                  <c:v>14215.651</c:v>
                </c:pt>
                <c:pt idx="6969">
                  <c:v>14215.651</c:v>
                </c:pt>
                <c:pt idx="6970">
                  <c:v>14215.651</c:v>
                </c:pt>
                <c:pt idx="6971">
                  <c:v>14215.651</c:v>
                </c:pt>
                <c:pt idx="6972">
                  <c:v>14215.651</c:v>
                </c:pt>
                <c:pt idx="6973">
                  <c:v>14215.651</c:v>
                </c:pt>
                <c:pt idx="6974">
                  <c:v>14215.651</c:v>
                </c:pt>
                <c:pt idx="6975">
                  <c:v>14215.651</c:v>
                </c:pt>
                <c:pt idx="6976">
                  <c:v>14215.651</c:v>
                </c:pt>
                <c:pt idx="6977">
                  <c:v>14215.651</c:v>
                </c:pt>
                <c:pt idx="6978">
                  <c:v>14215.651</c:v>
                </c:pt>
                <c:pt idx="6979">
                  <c:v>14215.651</c:v>
                </c:pt>
                <c:pt idx="6980">
                  <c:v>14215.651</c:v>
                </c:pt>
                <c:pt idx="6981">
                  <c:v>14215.651</c:v>
                </c:pt>
                <c:pt idx="6982">
                  <c:v>14215.651</c:v>
                </c:pt>
                <c:pt idx="6983">
                  <c:v>14215.651</c:v>
                </c:pt>
                <c:pt idx="6984">
                  <c:v>14215.651</c:v>
                </c:pt>
                <c:pt idx="6985">
                  <c:v>14215.651</c:v>
                </c:pt>
                <c:pt idx="6986">
                  <c:v>14215.651</c:v>
                </c:pt>
                <c:pt idx="6987">
                  <c:v>14215.651</c:v>
                </c:pt>
                <c:pt idx="6988">
                  <c:v>14215.651</c:v>
                </c:pt>
                <c:pt idx="6989">
                  <c:v>14215.651</c:v>
                </c:pt>
                <c:pt idx="6990">
                  <c:v>14215.651</c:v>
                </c:pt>
                <c:pt idx="6991">
                  <c:v>14215.651</c:v>
                </c:pt>
                <c:pt idx="6992">
                  <c:v>14215.651</c:v>
                </c:pt>
                <c:pt idx="6993">
                  <c:v>14215.651</c:v>
                </c:pt>
                <c:pt idx="6994">
                  <c:v>14215.651</c:v>
                </c:pt>
                <c:pt idx="6995">
                  <c:v>14215.651</c:v>
                </c:pt>
                <c:pt idx="6996">
                  <c:v>14215.651</c:v>
                </c:pt>
                <c:pt idx="6997">
                  <c:v>14215.651</c:v>
                </c:pt>
                <c:pt idx="6998">
                  <c:v>14215.651</c:v>
                </c:pt>
                <c:pt idx="6999">
                  <c:v>14215.651</c:v>
                </c:pt>
                <c:pt idx="7000">
                  <c:v>14215.651</c:v>
                </c:pt>
                <c:pt idx="7001">
                  <c:v>14215.651</c:v>
                </c:pt>
                <c:pt idx="7002">
                  <c:v>14215.651</c:v>
                </c:pt>
                <c:pt idx="7003">
                  <c:v>14402.082</c:v>
                </c:pt>
                <c:pt idx="7004">
                  <c:v>14402.082</c:v>
                </c:pt>
                <c:pt idx="7005">
                  <c:v>14402.082</c:v>
                </c:pt>
                <c:pt idx="7006">
                  <c:v>14402.082</c:v>
                </c:pt>
                <c:pt idx="7007">
                  <c:v>14402.082</c:v>
                </c:pt>
                <c:pt idx="7008">
                  <c:v>14402.082</c:v>
                </c:pt>
                <c:pt idx="7009">
                  <c:v>14402.082</c:v>
                </c:pt>
                <c:pt idx="7010">
                  <c:v>14402.082</c:v>
                </c:pt>
                <c:pt idx="7011">
                  <c:v>14402.082</c:v>
                </c:pt>
                <c:pt idx="7012">
                  <c:v>14402.082</c:v>
                </c:pt>
                <c:pt idx="7013">
                  <c:v>14402.082</c:v>
                </c:pt>
                <c:pt idx="7014">
                  <c:v>14402.082</c:v>
                </c:pt>
                <c:pt idx="7015">
                  <c:v>14402.082</c:v>
                </c:pt>
                <c:pt idx="7016">
                  <c:v>14402.082</c:v>
                </c:pt>
                <c:pt idx="7017">
                  <c:v>14402.082</c:v>
                </c:pt>
                <c:pt idx="7018">
                  <c:v>14402.082</c:v>
                </c:pt>
                <c:pt idx="7019">
                  <c:v>14402.082</c:v>
                </c:pt>
                <c:pt idx="7020">
                  <c:v>14402.082</c:v>
                </c:pt>
                <c:pt idx="7021">
                  <c:v>14402.082</c:v>
                </c:pt>
                <c:pt idx="7022">
                  <c:v>14402.082</c:v>
                </c:pt>
                <c:pt idx="7023">
                  <c:v>14402.082</c:v>
                </c:pt>
                <c:pt idx="7024">
                  <c:v>14402.082</c:v>
                </c:pt>
                <c:pt idx="7025">
                  <c:v>14402.082</c:v>
                </c:pt>
                <c:pt idx="7026">
                  <c:v>14402.082</c:v>
                </c:pt>
                <c:pt idx="7027">
                  <c:v>14402.082</c:v>
                </c:pt>
                <c:pt idx="7028">
                  <c:v>14402.082</c:v>
                </c:pt>
                <c:pt idx="7029">
                  <c:v>14402.082</c:v>
                </c:pt>
                <c:pt idx="7030">
                  <c:v>14402.082</c:v>
                </c:pt>
                <c:pt idx="7031">
                  <c:v>14402.082</c:v>
                </c:pt>
                <c:pt idx="7032">
                  <c:v>14402.082</c:v>
                </c:pt>
                <c:pt idx="7033">
                  <c:v>14402.082</c:v>
                </c:pt>
                <c:pt idx="7034">
                  <c:v>14402.082</c:v>
                </c:pt>
                <c:pt idx="7035">
                  <c:v>14402.082</c:v>
                </c:pt>
                <c:pt idx="7036">
                  <c:v>14402.082</c:v>
                </c:pt>
                <c:pt idx="7037">
                  <c:v>14402.082</c:v>
                </c:pt>
                <c:pt idx="7038">
                  <c:v>14402.082</c:v>
                </c:pt>
                <c:pt idx="7039">
                  <c:v>14402.082</c:v>
                </c:pt>
                <c:pt idx="7040">
                  <c:v>14402.082</c:v>
                </c:pt>
                <c:pt idx="7041">
                  <c:v>14402.082</c:v>
                </c:pt>
                <c:pt idx="7042">
                  <c:v>14402.082</c:v>
                </c:pt>
                <c:pt idx="7043">
                  <c:v>14402.082</c:v>
                </c:pt>
                <c:pt idx="7044">
                  <c:v>14402.082</c:v>
                </c:pt>
                <c:pt idx="7045">
                  <c:v>14402.082</c:v>
                </c:pt>
                <c:pt idx="7046">
                  <c:v>14402.082</c:v>
                </c:pt>
                <c:pt idx="7047">
                  <c:v>14402.082</c:v>
                </c:pt>
                <c:pt idx="7048">
                  <c:v>14402.082</c:v>
                </c:pt>
                <c:pt idx="7049">
                  <c:v>14402.082</c:v>
                </c:pt>
                <c:pt idx="7050">
                  <c:v>14402.082</c:v>
                </c:pt>
                <c:pt idx="7051">
                  <c:v>14402.082</c:v>
                </c:pt>
                <c:pt idx="7052">
                  <c:v>14402.082</c:v>
                </c:pt>
                <c:pt idx="7053">
                  <c:v>14402.082</c:v>
                </c:pt>
                <c:pt idx="7054">
                  <c:v>14402.082</c:v>
                </c:pt>
                <c:pt idx="7055">
                  <c:v>14402.082</c:v>
                </c:pt>
                <c:pt idx="7056">
                  <c:v>14402.082</c:v>
                </c:pt>
                <c:pt idx="7057">
                  <c:v>14402.082</c:v>
                </c:pt>
                <c:pt idx="7058">
                  <c:v>14402.082</c:v>
                </c:pt>
                <c:pt idx="7059">
                  <c:v>14402.082</c:v>
                </c:pt>
                <c:pt idx="7060">
                  <c:v>14402.082</c:v>
                </c:pt>
                <c:pt idx="7061">
                  <c:v>14402.082</c:v>
                </c:pt>
                <c:pt idx="7062">
                  <c:v>14402.082</c:v>
                </c:pt>
                <c:pt idx="7063">
                  <c:v>14402.082</c:v>
                </c:pt>
                <c:pt idx="7064">
                  <c:v>14402.082</c:v>
                </c:pt>
                <c:pt idx="7065">
                  <c:v>14402.082</c:v>
                </c:pt>
                <c:pt idx="7066">
                  <c:v>14564.117</c:v>
                </c:pt>
                <c:pt idx="7067">
                  <c:v>14564.117</c:v>
                </c:pt>
                <c:pt idx="7068">
                  <c:v>14564.117</c:v>
                </c:pt>
                <c:pt idx="7069">
                  <c:v>14564.117</c:v>
                </c:pt>
                <c:pt idx="7070">
                  <c:v>14564.117</c:v>
                </c:pt>
                <c:pt idx="7071">
                  <c:v>14564.117</c:v>
                </c:pt>
                <c:pt idx="7072">
                  <c:v>14564.117</c:v>
                </c:pt>
                <c:pt idx="7073">
                  <c:v>14564.117</c:v>
                </c:pt>
                <c:pt idx="7074">
                  <c:v>14564.117</c:v>
                </c:pt>
                <c:pt idx="7075">
                  <c:v>14564.117</c:v>
                </c:pt>
                <c:pt idx="7076">
                  <c:v>14564.117</c:v>
                </c:pt>
                <c:pt idx="7077">
                  <c:v>14564.117</c:v>
                </c:pt>
                <c:pt idx="7078">
                  <c:v>14564.117</c:v>
                </c:pt>
                <c:pt idx="7079">
                  <c:v>14564.117</c:v>
                </c:pt>
                <c:pt idx="7080">
                  <c:v>14564.117</c:v>
                </c:pt>
                <c:pt idx="7081">
                  <c:v>14564.117</c:v>
                </c:pt>
                <c:pt idx="7082">
                  <c:v>14564.117</c:v>
                </c:pt>
                <c:pt idx="7083">
                  <c:v>14564.117</c:v>
                </c:pt>
                <c:pt idx="7084">
                  <c:v>14564.117</c:v>
                </c:pt>
                <c:pt idx="7085">
                  <c:v>14564.117</c:v>
                </c:pt>
                <c:pt idx="7086">
                  <c:v>14564.117</c:v>
                </c:pt>
                <c:pt idx="7087">
                  <c:v>14564.117</c:v>
                </c:pt>
                <c:pt idx="7088">
                  <c:v>14564.117</c:v>
                </c:pt>
                <c:pt idx="7089">
                  <c:v>14564.117</c:v>
                </c:pt>
                <c:pt idx="7090">
                  <c:v>14564.117</c:v>
                </c:pt>
                <c:pt idx="7091">
                  <c:v>14564.117</c:v>
                </c:pt>
                <c:pt idx="7092">
                  <c:v>14564.117</c:v>
                </c:pt>
                <c:pt idx="7093">
                  <c:v>14564.117</c:v>
                </c:pt>
                <c:pt idx="7094">
                  <c:v>14564.117</c:v>
                </c:pt>
                <c:pt idx="7095">
                  <c:v>14564.117</c:v>
                </c:pt>
                <c:pt idx="7096">
                  <c:v>14564.117</c:v>
                </c:pt>
                <c:pt idx="7097">
                  <c:v>14564.117</c:v>
                </c:pt>
                <c:pt idx="7098">
                  <c:v>14564.117</c:v>
                </c:pt>
                <c:pt idx="7099">
                  <c:v>14564.117</c:v>
                </c:pt>
                <c:pt idx="7100">
                  <c:v>14564.117</c:v>
                </c:pt>
                <c:pt idx="7101">
                  <c:v>14564.117</c:v>
                </c:pt>
                <c:pt idx="7102">
                  <c:v>14564.117</c:v>
                </c:pt>
                <c:pt idx="7103">
                  <c:v>14564.117</c:v>
                </c:pt>
                <c:pt idx="7104">
                  <c:v>14564.117</c:v>
                </c:pt>
                <c:pt idx="7105">
                  <c:v>14564.117</c:v>
                </c:pt>
                <c:pt idx="7106">
                  <c:v>14564.117</c:v>
                </c:pt>
                <c:pt idx="7107">
                  <c:v>14564.117</c:v>
                </c:pt>
                <c:pt idx="7108">
                  <c:v>14564.117</c:v>
                </c:pt>
                <c:pt idx="7109">
                  <c:v>14564.117</c:v>
                </c:pt>
                <c:pt idx="7110">
                  <c:v>14564.117</c:v>
                </c:pt>
                <c:pt idx="7111">
                  <c:v>14564.117</c:v>
                </c:pt>
                <c:pt idx="7112">
                  <c:v>14564.117</c:v>
                </c:pt>
                <c:pt idx="7113">
                  <c:v>14564.117</c:v>
                </c:pt>
                <c:pt idx="7114">
                  <c:v>14564.117</c:v>
                </c:pt>
                <c:pt idx="7115">
                  <c:v>14564.117</c:v>
                </c:pt>
                <c:pt idx="7116">
                  <c:v>14564.117</c:v>
                </c:pt>
                <c:pt idx="7117">
                  <c:v>14564.117</c:v>
                </c:pt>
                <c:pt idx="7118">
                  <c:v>14564.117</c:v>
                </c:pt>
                <c:pt idx="7119">
                  <c:v>14564.117</c:v>
                </c:pt>
                <c:pt idx="7120">
                  <c:v>14564.117</c:v>
                </c:pt>
                <c:pt idx="7121">
                  <c:v>14564.117</c:v>
                </c:pt>
                <c:pt idx="7122">
                  <c:v>14564.117</c:v>
                </c:pt>
                <c:pt idx="7123">
                  <c:v>14564.117</c:v>
                </c:pt>
                <c:pt idx="7124">
                  <c:v>14564.117</c:v>
                </c:pt>
                <c:pt idx="7125">
                  <c:v>14564.117</c:v>
                </c:pt>
                <c:pt idx="7126">
                  <c:v>14564.117</c:v>
                </c:pt>
                <c:pt idx="7127">
                  <c:v>14564.117</c:v>
                </c:pt>
                <c:pt idx="7128">
                  <c:v>14564.117</c:v>
                </c:pt>
                <c:pt idx="7129">
                  <c:v>14715.058000000001</c:v>
                </c:pt>
                <c:pt idx="7130">
                  <c:v>14715.058000000001</c:v>
                </c:pt>
                <c:pt idx="7131">
                  <c:v>14715.058000000001</c:v>
                </c:pt>
                <c:pt idx="7132">
                  <c:v>14715.058000000001</c:v>
                </c:pt>
                <c:pt idx="7133">
                  <c:v>14715.058000000001</c:v>
                </c:pt>
                <c:pt idx="7134">
                  <c:v>14715.058000000001</c:v>
                </c:pt>
                <c:pt idx="7135">
                  <c:v>14715.058000000001</c:v>
                </c:pt>
                <c:pt idx="7136">
                  <c:v>14715.058000000001</c:v>
                </c:pt>
                <c:pt idx="7137">
                  <c:v>14715.058000000001</c:v>
                </c:pt>
                <c:pt idx="7138">
                  <c:v>14715.058000000001</c:v>
                </c:pt>
                <c:pt idx="7139">
                  <c:v>14715.058000000001</c:v>
                </c:pt>
                <c:pt idx="7140">
                  <c:v>14715.058000000001</c:v>
                </c:pt>
                <c:pt idx="7141">
                  <c:v>14715.058000000001</c:v>
                </c:pt>
                <c:pt idx="7142">
                  <c:v>14715.058000000001</c:v>
                </c:pt>
                <c:pt idx="7143">
                  <c:v>14715.058000000001</c:v>
                </c:pt>
                <c:pt idx="7144">
                  <c:v>14715.058000000001</c:v>
                </c:pt>
                <c:pt idx="7145">
                  <c:v>14715.058000000001</c:v>
                </c:pt>
                <c:pt idx="7146">
                  <c:v>14715.058000000001</c:v>
                </c:pt>
                <c:pt idx="7147">
                  <c:v>14715.058000000001</c:v>
                </c:pt>
                <c:pt idx="7148">
                  <c:v>14715.058000000001</c:v>
                </c:pt>
                <c:pt idx="7149">
                  <c:v>14715.058000000001</c:v>
                </c:pt>
                <c:pt idx="7150">
                  <c:v>14715.058000000001</c:v>
                </c:pt>
                <c:pt idx="7151">
                  <c:v>14715.058000000001</c:v>
                </c:pt>
                <c:pt idx="7152">
                  <c:v>14715.058000000001</c:v>
                </c:pt>
                <c:pt idx="7153">
                  <c:v>14715.058000000001</c:v>
                </c:pt>
                <c:pt idx="7154">
                  <c:v>14715.058000000001</c:v>
                </c:pt>
                <c:pt idx="7155">
                  <c:v>14715.058000000001</c:v>
                </c:pt>
                <c:pt idx="7156">
                  <c:v>14715.058000000001</c:v>
                </c:pt>
                <c:pt idx="7157">
                  <c:v>14715.058000000001</c:v>
                </c:pt>
                <c:pt idx="7158">
                  <c:v>14715.058000000001</c:v>
                </c:pt>
                <c:pt idx="7159">
                  <c:v>14715.058000000001</c:v>
                </c:pt>
                <c:pt idx="7160">
                  <c:v>14715.058000000001</c:v>
                </c:pt>
                <c:pt idx="7161">
                  <c:v>14715.058000000001</c:v>
                </c:pt>
                <c:pt idx="7162">
                  <c:v>14715.058000000001</c:v>
                </c:pt>
                <c:pt idx="7163">
                  <c:v>14715.058000000001</c:v>
                </c:pt>
                <c:pt idx="7164">
                  <c:v>14715.058000000001</c:v>
                </c:pt>
                <c:pt idx="7165">
                  <c:v>14715.058000000001</c:v>
                </c:pt>
                <c:pt idx="7166">
                  <c:v>14715.058000000001</c:v>
                </c:pt>
                <c:pt idx="7167">
                  <c:v>14715.058000000001</c:v>
                </c:pt>
                <c:pt idx="7168">
                  <c:v>14715.058000000001</c:v>
                </c:pt>
                <c:pt idx="7169">
                  <c:v>14715.058000000001</c:v>
                </c:pt>
                <c:pt idx="7170">
                  <c:v>14715.058000000001</c:v>
                </c:pt>
                <c:pt idx="7171">
                  <c:v>14715.058000000001</c:v>
                </c:pt>
                <c:pt idx="7172">
                  <c:v>14715.058000000001</c:v>
                </c:pt>
                <c:pt idx="7173">
                  <c:v>14715.058000000001</c:v>
                </c:pt>
                <c:pt idx="7174">
                  <c:v>14715.058000000001</c:v>
                </c:pt>
                <c:pt idx="7175">
                  <c:v>14715.058000000001</c:v>
                </c:pt>
                <c:pt idx="7176">
                  <c:v>14715.058000000001</c:v>
                </c:pt>
                <c:pt idx="7177">
                  <c:v>14715.058000000001</c:v>
                </c:pt>
                <c:pt idx="7178">
                  <c:v>14715.058000000001</c:v>
                </c:pt>
                <c:pt idx="7179">
                  <c:v>14715.058000000001</c:v>
                </c:pt>
                <c:pt idx="7180">
                  <c:v>14715.058000000001</c:v>
                </c:pt>
                <c:pt idx="7181">
                  <c:v>14715.058000000001</c:v>
                </c:pt>
                <c:pt idx="7182">
                  <c:v>14715.058000000001</c:v>
                </c:pt>
                <c:pt idx="7183">
                  <c:v>14715.058000000001</c:v>
                </c:pt>
                <c:pt idx="7184">
                  <c:v>14715.058000000001</c:v>
                </c:pt>
                <c:pt idx="7185">
                  <c:v>14715.058000000001</c:v>
                </c:pt>
                <c:pt idx="7186">
                  <c:v>14715.058000000001</c:v>
                </c:pt>
                <c:pt idx="7187">
                  <c:v>14715.058000000001</c:v>
                </c:pt>
                <c:pt idx="7188">
                  <c:v>14715.058000000001</c:v>
                </c:pt>
                <c:pt idx="7189">
                  <c:v>14715.058000000001</c:v>
                </c:pt>
                <c:pt idx="7190">
                  <c:v>14715.058000000001</c:v>
                </c:pt>
                <c:pt idx="7191">
                  <c:v>14715.058000000001</c:v>
                </c:pt>
                <c:pt idx="7192">
                  <c:v>14715.058000000001</c:v>
                </c:pt>
                <c:pt idx="7193">
                  <c:v>14706.538</c:v>
                </c:pt>
                <c:pt idx="7194">
                  <c:v>14706.538</c:v>
                </c:pt>
                <c:pt idx="7195">
                  <c:v>14706.538</c:v>
                </c:pt>
                <c:pt idx="7196">
                  <c:v>14706.538</c:v>
                </c:pt>
                <c:pt idx="7197">
                  <c:v>14706.538</c:v>
                </c:pt>
                <c:pt idx="7198">
                  <c:v>14706.538</c:v>
                </c:pt>
                <c:pt idx="7199">
                  <c:v>14706.538</c:v>
                </c:pt>
                <c:pt idx="7200">
                  <c:v>14706.538</c:v>
                </c:pt>
                <c:pt idx="7201">
                  <c:v>14706.538</c:v>
                </c:pt>
                <c:pt idx="7202">
                  <c:v>14706.538</c:v>
                </c:pt>
                <c:pt idx="7203">
                  <c:v>14706.538</c:v>
                </c:pt>
                <c:pt idx="7204">
                  <c:v>14706.538</c:v>
                </c:pt>
                <c:pt idx="7205">
                  <c:v>14706.538</c:v>
                </c:pt>
                <c:pt idx="7206">
                  <c:v>14706.538</c:v>
                </c:pt>
                <c:pt idx="7207">
                  <c:v>14706.538</c:v>
                </c:pt>
                <c:pt idx="7208">
                  <c:v>14706.538</c:v>
                </c:pt>
                <c:pt idx="7209">
                  <c:v>14706.538</c:v>
                </c:pt>
                <c:pt idx="7210">
                  <c:v>14706.538</c:v>
                </c:pt>
                <c:pt idx="7211">
                  <c:v>14706.538</c:v>
                </c:pt>
                <c:pt idx="7212">
                  <c:v>14706.538</c:v>
                </c:pt>
                <c:pt idx="7213">
                  <c:v>14706.538</c:v>
                </c:pt>
                <c:pt idx="7214">
                  <c:v>14706.538</c:v>
                </c:pt>
                <c:pt idx="7215">
                  <c:v>14706.538</c:v>
                </c:pt>
                <c:pt idx="7216">
                  <c:v>14706.538</c:v>
                </c:pt>
                <c:pt idx="7217">
                  <c:v>14706.538</c:v>
                </c:pt>
                <c:pt idx="7218">
                  <c:v>14706.538</c:v>
                </c:pt>
                <c:pt idx="7219">
                  <c:v>14706.538</c:v>
                </c:pt>
                <c:pt idx="7220">
                  <c:v>14706.538</c:v>
                </c:pt>
                <c:pt idx="7221">
                  <c:v>14706.538</c:v>
                </c:pt>
                <c:pt idx="7222">
                  <c:v>14706.538</c:v>
                </c:pt>
                <c:pt idx="7223">
                  <c:v>14706.538</c:v>
                </c:pt>
                <c:pt idx="7224">
                  <c:v>14706.538</c:v>
                </c:pt>
                <c:pt idx="7225">
                  <c:v>14706.538</c:v>
                </c:pt>
                <c:pt idx="7226">
                  <c:v>14706.538</c:v>
                </c:pt>
                <c:pt idx="7227">
                  <c:v>14706.538</c:v>
                </c:pt>
                <c:pt idx="7228">
                  <c:v>14706.538</c:v>
                </c:pt>
                <c:pt idx="7229">
                  <c:v>14706.538</c:v>
                </c:pt>
                <c:pt idx="7230">
                  <c:v>14706.538</c:v>
                </c:pt>
                <c:pt idx="7231">
                  <c:v>14706.538</c:v>
                </c:pt>
                <c:pt idx="7232">
                  <c:v>14706.538</c:v>
                </c:pt>
                <c:pt idx="7233">
                  <c:v>14706.538</c:v>
                </c:pt>
                <c:pt idx="7234">
                  <c:v>14706.538</c:v>
                </c:pt>
                <c:pt idx="7235">
                  <c:v>14706.538</c:v>
                </c:pt>
                <c:pt idx="7236">
                  <c:v>14706.538</c:v>
                </c:pt>
                <c:pt idx="7237">
                  <c:v>14706.538</c:v>
                </c:pt>
                <c:pt idx="7238">
                  <c:v>14706.538</c:v>
                </c:pt>
                <c:pt idx="7239">
                  <c:v>14706.538</c:v>
                </c:pt>
                <c:pt idx="7240">
                  <c:v>14706.538</c:v>
                </c:pt>
                <c:pt idx="7241">
                  <c:v>14706.538</c:v>
                </c:pt>
                <c:pt idx="7242">
                  <c:v>14706.538</c:v>
                </c:pt>
                <c:pt idx="7243">
                  <c:v>14706.538</c:v>
                </c:pt>
                <c:pt idx="7244">
                  <c:v>14706.538</c:v>
                </c:pt>
                <c:pt idx="7245">
                  <c:v>14706.538</c:v>
                </c:pt>
                <c:pt idx="7246">
                  <c:v>14706.538</c:v>
                </c:pt>
                <c:pt idx="7247">
                  <c:v>14706.538</c:v>
                </c:pt>
                <c:pt idx="7248">
                  <c:v>14706.538</c:v>
                </c:pt>
                <c:pt idx="7249">
                  <c:v>14706.538</c:v>
                </c:pt>
                <c:pt idx="7250">
                  <c:v>14706.538</c:v>
                </c:pt>
                <c:pt idx="7251">
                  <c:v>14706.538</c:v>
                </c:pt>
                <c:pt idx="7252">
                  <c:v>14706.538</c:v>
                </c:pt>
                <c:pt idx="7253">
                  <c:v>14706.538</c:v>
                </c:pt>
                <c:pt idx="7254">
                  <c:v>14865.700999999999</c:v>
                </c:pt>
                <c:pt idx="7255">
                  <c:v>14865.700999999999</c:v>
                </c:pt>
                <c:pt idx="7256">
                  <c:v>14865.700999999999</c:v>
                </c:pt>
                <c:pt idx="7257">
                  <c:v>14865.700999999999</c:v>
                </c:pt>
                <c:pt idx="7258">
                  <c:v>14865.700999999999</c:v>
                </c:pt>
                <c:pt idx="7259">
                  <c:v>14865.700999999999</c:v>
                </c:pt>
                <c:pt idx="7260">
                  <c:v>14865.700999999999</c:v>
                </c:pt>
                <c:pt idx="7261">
                  <c:v>14865.700999999999</c:v>
                </c:pt>
                <c:pt idx="7262">
                  <c:v>14865.700999999999</c:v>
                </c:pt>
                <c:pt idx="7263">
                  <c:v>14865.700999999999</c:v>
                </c:pt>
                <c:pt idx="7264">
                  <c:v>14865.700999999999</c:v>
                </c:pt>
                <c:pt idx="7265">
                  <c:v>14865.700999999999</c:v>
                </c:pt>
                <c:pt idx="7266">
                  <c:v>14865.700999999999</c:v>
                </c:pt>
                <c:pt idx="7267">
                  <c:v>14865.700999999999</c:v>
                </c:pt>
                <c:pt idx="7268">
                  <c:v>14865.700999999999</c:v>
                </c:pt>
                <c:pt idx="7269">
                  <c:v>14865.700999999999</c:v>
                </c:pt>
                <c:pt idx="7270">
                  <c:v>14865.700999999999</c:v>
                </c:pt>
                <c:pt idx="7271">
                  <c:v>14865.700999999999</c:v>
                </c:pt>
                <c:pt idx="7272">
                  <c:v>14865.700999999999</c:v>
                </c:pt>
                <c:pt idx="7273">
                  <c:v>14865.700999999999</c:v>
                </c:pt>
                <c:pt idx="7274">
                  <c:v>14865.700999999999</c:v>
                </c:pt>
                <c:pt idx="7275">
                  <c:v>14865.700999999999</c:v>
                </c:pt>
                <c:pt idx="7276">
                  <c:v>14865.700999999999</c:v>
                </c:pt>
                <c:pt idx="7277">
                  <c:v>14865.700999999999</c:v>
                </c:pt>
                <c:pt idx="7278">
                  <c:v>14865.700999999999</c:v>
                </c:pt>
                <c:pt idx="7279">
                  <c:v>14865.700999999999</c:v>
                </c:pt>
                <c:pt idx="7280">
                  <c:v>14865.700999999999</c:v>
                </c:pt>
                <c:pt idx="7281">
                  <c:v>14865.700999999999</c:v>
                </c:pt>
                <c:pt idx="7282">
                  <c:v>14865.700999999999</c:v>
                </c:pt>
                <c:pt idx="7283">
                  <c:v>14865.700999999999</c:v>
                </c:pt>
                <c:pt idx="7284">
                  <c:v>14865.700999999999</c:v>
                </c:pt>
                <c:pt idx="7285">
                  <c:v>14865.700999999999</c:v>
                </c:pt>
                <c:pt idx="7286">
                  <c:v>14865.700999999999</c:v>
                </c:pt>
                <c:pt idx="7287">
                  <c:v>14865.700999999999</c:v>
                </c:pt>
                <c:pt idx="7288">
                  <c:v>14865.700999999999</c:v>
                </c:pt>
                <c:pt idx="7289">
                  <c:v>14865.700999999999</c:v>
                </c:pt>
                <c:pt idx="7290">
                  <c:v>14865.700999999999</c:v>
                </c:pt>
                <c:pt idx="7291">
                  <c:v>14865.700999999999</c:v>
                </c:pt>
                <c:pt idx="7292">
                  <c:v>14865.700999999999</c:v>
                </c:pt>
                <c:pt idx="7293">
                  <c:v>14865.700999999999</c:v>
                </c:pt>
                <c:pt idx="7294">
                  <c:v>14865.700999999999</c:v>
                </c:pt>
                <c:pt idx="7295">
                  <c:v>14865.700999999999</c:v>
                </c:pt>
                <c:pt idx="7296">
                  <c:v>14865.700999999999</c:v>
                </c:pt>
                <c:pt idx="7297">
                  <c:v>14865.700999999999</c:v>
                </c:pt>
                <c:pt idx="7298">
                  <c:v>14865.700999999999</c:v>
                </c:pt>
                <c:pt idx="7299">
                  <c:v>14865.700999999999</c:v>
                </c:pt>
                <c:pt idx="7300">
                  <c:v>14865.700999999999</c:v>
                </c:pt>
                <c:pt idx="7301">
                  <c:v>14865.700999999999</c:v>
                </c:pt>
                <c:pt idx="7302">
                  <c:v>14865.700999999999</c:v>
                </c:pt>
                <c:pt idx="7303">
                  <c:v>14865.700999999999</c:v>
                </c:pt>
                <c:pt idx="7304">
                  <c:v>14865.700999999999</c:v>
                </c:pt>
                <c:pt idx="7305">
                  <c:v>14865.700999999999</c:v>
                </c:pt>
                <c:pt idx="7306">
                  <c:v>14865.700999999999</c:v>
                </c:pt>
                <c:pt idx="7307">
                  <c:v>14865.700999999999</c:v>
                </c:pt>
                <c:pt idx="7308">
                  <c:v>14865.700999999999</c:v>
                </c:pt>
                <c:pt idx="7309">
                  <c:v>14865.700999999999</c:v>
                </c:pt>
                <c:pt idx="7310">
                  <c:v>14865.700999999999</c:v>
                </c:pt>
                <c:pt idx="7311">
                  <c:v>14865.700999999999</c:v>
                </c:pt>
                <c:pt idx="7312">
                  <c:v>14865.700999999999</c:v>
                </c:pt>
                <c:pt idx="7313">
                  <c:v>14865.700999999999</c:v>
                </c:pt>
                <c:pt idx="7314">
                  <c:v>14865.700999999999</c:v>
                </c:pt>
                <c:pt idx="7315">
                  <c:v>14865.700999999999</c:v>
                </c:pt>
                <c:pt idx="7316">
                  <c:v>14865.700999999999</c:v>
                </c:pt>
                <c:pt idx="7317">
                  <c:v>14865.700999999999</c:v>
                </c:pt>
                <c:pt idx="7318">
                  <c:v>14898.999</c:v>
                </c:pt>
                <c:pt idx="7319">
                  <c:v>14898.999</c:v>
                </c:pt>
                <c:pt idx="7320">
                  <c:v>14898.999</c:v>
                </c:pt>
                <c:pt idx="7321">
                  <c:v>14898.999</c:v>
                </c:pt>
                <c:pt idx="7322">
                  <c:v>14898.999</c:v>
                </c:pt>
                <c:pt idx="7323">
                  <c:v>14898.999</c:v>
                </c:pt>
                <c:pt idx="7324">
                  <c:v>14898.999</c:v>
                </c:pt>
                <c:pt idx="7325">
                  <c:v>14898.999</c:v>
                </c:pt>
                <c:pt idx="7326">
                  <c:v>14898.999</c:v>
                </c:pt>
                <c:pt idx="7327">
                  <c:v>14898.999</c:v>
                </c:pt>
                <c:pt idx="7328">
                  <c:v>14898.999</c:v>
                </c:pt>
                <c:pt idx="7329">
                  <c:v>14898.999</c:v>
                </c:pt>
                <c:pt idx="7330">
                  <c:v>14898.999</c:v>
                </c:pt>
                <c:pt idx="7331">
                  <c:v>14898.999</c:v>
                </c:pt>
                <c:pt idx="7332">
                  <c:v>14898.999</c:v>
                </c:pt>
                <c:pt idx="7333">
                  <c:v>14898.999</c:v>
                </c:pt>
                <c:pt idx="7334">
                  <c:v>14898.999</c:v>
                </c:pt>
                <c:pt idx="7335">
                  <c:v>14898.999</c:v>
                </c:pt>
                <c:pt idx="7336">
                  <c:v>14898.999</c:v>
                </c:pt>
                <c:pt idx="7337">
                  <c:v>14898.999</c:v>
                </c:pt>
                <c:pt idx="7338">
                  <c:v>14898.999</c:v>
                </c:pt>
                <c:pt idx="7339">
                  <c:v>14898.999</c:v>
                </c:pt>
                <c:pt idx="7340">
                  <c:v>14898.999</c:v>
                </c:pt>
                <c:pt idx="7341">
                  <c:v>14898.999</c:v>
                </c:pt>
                <c:pt idx="7342">
                  <c:v>14898.999</c:v>
                </c:pt>
                <c:pt idx="7343">
                  <c:v>14898.999</c:v>
                </c:pt>
                <c:pt idx="7344">
                  <c:v>14898.999</c:v>
                </c:pt>
                <c:pt idx="7345">
                  <c:v>14898.999</c:v>
                </c:pt>
                <c:pt idx="7346">
                  <c:v>14898.999</c:v>
                </c:pt>
                <c:pt idx="7347">
                  <c:v>14898.999</c:v>
                </c:pt>
                <c:pt idx="7348">
                  <c:v>14898.999</c:v>
                </c:pt>
                <c:pt idx="7349">
                  <c:v>14898.999</c:v>
                </c:pt>
                <c:pt idx="7350">
                  <c:v>14898.999</c:v>
                </c:pt>
                <c:pt idx="7351">
                  <c:v>14898.999</c:v>
                </c:pt>
                <c:pt idx="7352">
                  <c:v>14898.999</c:v>
                </c:pt>
                <c:pt idx="7353">
                  <c:v>14898.999</c:v>
                </c:pt>
                <c:pt idx="7354">
                  <c:v>14898.999</c:v>
                </c:pt>
                <c:pt idx="7355">
                  <c:v>14898.999</c:v>
                </c:pt>
                <c:pt idx="7356">
                  <c:v>14898.999</c:v>
                </c:pt>
                <c:pt idx="7357">
                  <c:v>14898.999</c:v>
                </c:pt>
                <c:pt idx="7358">
                  <c:v>14898.999</c:v>
                </c:pt>
                <c:pt idx="7359">
                  <c:v>14898.999</c:v>
                </c:pt>
                <c:pt idx="7360">
                  <c:v>14898.999</c:v>
                </c:pt>
                <c:pt idx="7361">
                  <c:v>14898.999</c:v>
                </c:pt>
                <c:pt idx="7362">
                  <c:v>14898.999</c:v>
                </c:pt>
                <c:pt idx="7363">
                  <c:v>14898.999</c:v>
                </c:pt>
                <c:pt idx="7364">
                  <c:v>14898.999</c:v>
                </c:pt>
                <c:pt idx="7365">
                  <c:v>14898.999</c:v>
                </c:pt>
                <c:pt idx="7366">
                  <c:v>14898.999</c:v>
                </c:pt>
                <c:pt idx="7367">
                  <c:v>14898.999</c:v>
                </c:pt>
                <c:pt idx="7368">
                  <c:v>14898.999</c:v>
                </c:pt>
                <c:pt idx="7369">
                  <c:v>14898.999</c:v>
                </c:pt>
                <c:pt idx="7370">
                  <c:v>14898.999</c:v>
                </c:pt>
                <c:pt idx="7371">
                  <c:v>14898.999</c:v>
                </c:pt>
                <c:pt idx="7372">
                  <c:v>14898.999</c:v>
                </c:pt>
                <c:pt idx="7373">
                  <c:v>14898.999</c:v>
                </c:pt>
                <c:pt idx="7374">
                  <c:v>14898.999</c:v>
                </c:pt>
                <c:pt idx="7375">
                  <c:v>14898.999</c:v>
                </c:pt>
                <c:pt idx="7376">
                  <c:v>14898.999</c:v>
                </c:pt>
                <c:pt idx="7377">
                  <c:v>14898.999</c:v>
                </c:pt>
                <c:pt idx="7378">
                  <c:v>14898.999</c:v>
                </c:pt>
                <c:pt idx="7379">
                  <c:v>14898.999</c:v>
                </c:pt>
                <c:pt idx="7380">
                  <c:v>14898.999</c:v>
                </c:pt>
                <c:pt idx="7381">
                  <c:v>14898.999</c:v>
                </c:pt>
                <c:pt idx="7382">
                  <c:v>14608.208000000001</c:v>
                </c:pt>
                <c:pt idx="7383">
                  <c:v>14608.208000000001</c:v>
                </c:pt>
                <c:pt idx="7384">
                  <c:v>14608.208000000001</c:v>
                </c:pt>
                <c:pt idx="7385">
                  <c:v>14608.208000000001</c:v>
                </c:pt>
                <c:pt idx="7386">
                  <c:v>14608.208000000001</c:v>
                </c:pt>
                <c:pt idx="7387">
                  <c:v>14608.208000000001</c:v>
                </c:pt>
                <c:pt idx="7388">
                  <c:v>14608.208000000001</c:v>
                </c:pt>
                <c:pt idx="7389">
                  <c:v>14608.208000000001</c:v>
                </c:pt>
                <c:pt idx="7390">
                  <c:v>14608.208000000001</c:v>
                </c:pt>
                <c:pt idx="7391">
                  <c:v>14608.208000000001</c:v>
                </c:pt>
                <c:pt idx="7392">
                  <c:v>14608.208000000001</c:v>
                </c:pt>
                <c:pt idx="7393">
                  <c:v>14608.208000000001</c:v>
                </c:pt>
                <c:pt idx="7394">
                  <c:v>14608.208000000001</c:v>
                </c:pt>
                <c:pt idx="7395">
                  <c:v>14608.208000000001</c:v>
                </c:pt>
                <c:pt idx="7396">
                  <c:v>14608.208000000001</c:v>
                </c:pt>
                <c:pt idx="7397">
                  <c:v>14608.208000000001</c:v>
                </c:pt>
                <c:pt idx="7398">
                  <c:v>14608.208000000001</c:v>
                </c:pt>
                <c:pt idx="7399">
                  <c:v>14608.208000000001</c:v>
                </c:pt>
                <c:pt idx="7400">
                  <c:v>14608.208000000001</c:v>
                </c:pt>
                <c:pt idx="7401">
                  <c:v>14608.208000000001</c:v>
                </c:pt>
                <c:pt idx="7402">
                  <c:v>14608.208000000001</c:v>
                </c:pt>
                <c:pt idx="7403">
                  <c:v>14608.208000000001</c:v>
                </c:pt>
                <c:pt idx="7404">
                  <c:v>14608.208000000001</c:v>
                </c:pt>
                <c:pt idx="7405">
                  <c:v>14608.208000000001</c:v>
                </c:pt>
                <c:pt idx="7406">
                  <c:v>14608.208000000001</c:v>
                </c:pt>
                <c:pt idx="7407">
                  <c:v>14608.208000000001</c:v>
                </c:pt>
                <c:pt idx="7408">
                  <c:v>14608.208000000001</c:v>
                </c:pt>
                <c:pt idx="7409">
                  <c:v>14608.208000000001</c:v>
                </c:pt>
                <c:pt idx="7410">
                  <c:v>14608.208000000001</c:v>
                </c:pt>
                <c:pt idx="7411">
                  <c:v>14608.208000000001</c:v>
                </c:pt>
                <c:pt idx="7412">
                  <c:v>14608.208000000001</c:v>
                </c:pt>
                <c:pt idx="7413">
                  <c:v>14608.208000000001</c:v>
                </c:pt>
                <c:pt idx="7414">
                  <c:v>14608.208000000001</c:v>
                </c:pt>
                <c:pt idx="7415">
                  <c:v>14608.208000000001</c:v>
                </c:pt>
                <c:pt idx="7416">
                  <c:v>14608.208000000001</c:v>
                </c:pt>
                <c:pt idx="7417">
                  <c:v>14608.208000000001</c:v>
                </c:pt>
                <c:pt idx="7418">
                  <c:v>14608.208000000001</c:v>
                </c:pt>
                <c:pt idx="7419">
                  <c:v>14608.208000000001</c:v>
                </c:pt>
                <c:pt idx="7420">
                  <c:v>14608.208000000001</c:v>
                </c:pt>
                <c:pt idx="7421">
                  <c:v>14608.208000000001</c:v>
                </c:pt>
                <c:pt idx="7422">
                  <c:v>14608.208000000001</c:v>
                </c:pt>
                <c:pt idx="7423">
                  <c:v>14608.208000000001</c:v>
                </c:pt>
                <c:pt idx="7424">
                  <c:v>14608.208000000001</c:v>
                </c:pt>
                <c:pt idx="7425">
                  <c:v>14608.208000000001</c:v>
                </c:pt>
                <c:pt idx="7426">
                  <c:v>14608.208000000001</c:v>
                </c:pt>
                <c:pt idx="7427">
                  <c:v>14608.208000000001</c:v>
                </c:pt>
                <c:pt idx="7428">
                  <c:v>14608.208000000001</c:v>
                </c:pt>
                <c:pt idx="7429">
                  <c:v>14608.208000000001</c:v>
                </c:pt>
                <c:pt idx="7430">
                  <c:v>14608.208000000001</c:v>
                </c:pt>
                <c:pt idx="7431">
                  <c:v>14608.208000000001</c:v>
                </c:pt>
                <c:pt idx="7432">
                  <c:v>14608.208000000001</c:v>
                </c:pt>
                <c:pt idx="7433">
                  <c:v>14608.208000000001</c:v>
                </c:pt>
                <c:pt idx="7434">
                  <c:v>14608.208000000001</c:v>
                </c:pt>
                <c:pt idx="7435">
                  <c:v>14608.208000000001</c:v>
                </c:pt>
                <c:pt idx="7436">
                  <c:v>14608.208000000001</c:v>
                </c:pt>
                <c:pt idx="7437">
                  <c:v>14608.208000000001</c:v>
                </c:pt>
                <c:pt idx="7438">
                  <c:v>14608.208000000001</c:v>
                </c:pt>
                <c:pt idx="7439">
                  <c:v>14608.208000000001</c:v>
                </c:pt>
                <c:pt idx="7440">
                  <c:v>14608.208000000001</c:v>
                </c:pt>
                <c:pt idx="7441">
                  <c:v>14608.208000000001</c:v>
                </c:pt>
                <c:pt idx="7442">
                  <c:v>14608.208000000001</c:v>
                </c:pt>
                <c:pt idx="7443">
                  <c:v>14608.208000000001</c:v>
                </c:pt>
                <c:pt idx="7444">
                  <c:v>14608.208000000001</c:v>
                </c:pt>
                <c:pt idx="7445">
                  <c:v>14608.208000000001</c:v>
                </c:pt>
                <c:pt idx="7446">
                  <c:v>14430.901</c:v>
                </c:pt>
                <c:pt idx="7447">
                  <c:v>14430.901</c:v>
                </c:pt>
                <c:pt idx="7448">
                  <c:v>14430.901</c:v>
                </c:pt>
                <c:pt idx="7449">
                  <c:v>14430.901</c:v>
                </c:pt>
                <c:pt idx="7450">
                  <c:v>14430.901</c:v>
                </c:pt>
                <c:pt idx="7451">
                  <c:v>14430.901</c:v>
                </c:pt>
                <c:pt idx="7452">
                  <c:v>14430.901</c:v>
                </c:pt>
                <c:pt idx="7453">
                  <c:v>14430.901</c:v>
                </c:pt>
                <c:pt idx="7454">
                  <c:v>14430.901</c:v>
                </c:pt>
                <c:pt idx="7455">
                  <c:v>14430.901</c:v>
                </c:pt>
                <c:pt idx="7456">
                  <c:v>14430.901</c:v>
                </c:pt>
                <c:pt idx="7457">
                  <c:v>14430.901</c:v>
                </c:pt>
                <c:pt idx="7458">
                  <c:v>14430.901</c:v>
                </c:pt>
                <c:pt idx="7459">
                  <c:v>14430.901</c:v>
                </c:pt>
                <c:pt idx="7460">
                  <c:v>14430.901</c:v>
                </c:pt>
                <c:pt idx="7461">
                  <c:v>14430.901</c:v>
                </c:pt>
                <c:pt idx="7462">
                  <c:v>14430.901</c:v>
                </c:pt>
                <c:pt idx="7463">
                  <c:v>14430.901</c:v>
                </c:pt>
                <c:pt idx="7464">
                  <c:v>14430.901</c:v>
                </c:pt>
                <c:pt idx="7465">
                  <c:v>14430.901</c:v>
                </c:pt>
                <c:pt idx="7466">
                  <c:v>14430.901</c:v>
                </c:pt>
                <c:pt idx="7467">
                  <c:v>14430.901</c:v>
                </c:pt>
                <c:pt idx="7468">
                  <c:v>14430.901</c:v>
                </c:pt>
                <c:pt idx="7469">
                  <c:v>14430.901</c:v>
                </c:pt>
                <c:pt idx="7470">
                  <c:v>14430.901</c:v>
                </c:pt>
                <c:pt idx="7471">
                  <c:v>14430.901</c:v>
                </c:pt>
                <c:pt idx="7472">
                  <c:v>14430.901</c:v>
                </c:pt>
                <c:pt idx="7473">
                  <c:v>14430.901</c:v>
                </c:pt>
                <c:pt idx="7474">
                  <c:v>14430.901</c:v>
                </c:pt>
                <c:pt idx="7475">
                  <c:v>14430.901</c:v>
                </c:pt>
                <c:pt idx="7476">
                  <c:v>14430.901</c:v>
                </c:pt>
                <c:pt idx="7477">
                  <c:v>14430.901</c:v>
                </c:pt>
                <c:pt idx="7478">
                  <c:v>14430.901</c:v>
                </c:pt>
                <c:pt idx="7479">
                  <c:v>14430.901</c:v>
                </c:pt>
                <c:pt idx="7480">
                  <c:v>14430.901</c:v>
                </c:pt>
                <c:pt idx="7481">
                  <c:v>14430.901</c:v>
                </c:pt>
                <c:pt idx="7482">
                  <c:v>14430.901</c:v>
                </c:pt>
                <c:pt idx="7483">
                  <c:v>14430.901</c:v>
                </c:pt>
                <c:pt idx="7484">
                  <c:v>14430.901</c:v>
                </c:pt>
                <c:pt idx="7485">
                  <c:v>14430.901</c:v>
                </c:pt>
                <c:pt idx="7486">
                  <c:v>14430.901</c:v>
                </c:pt>
                <c:pt idx="7487">
                  <c:v>14430.901</c:v>
                </c:pt>
                <c:pt idx="7488">
                  <c:v>14430.901</c:v>
                </c:pt>
                <c:pt idx="7489">
                  <c:v>14430.901</c:v>
                </c:pt>
                <c:pt idx="7490">
                  <c:v>14430.901</c:v>
                </c:pt>
                <c:pt idx="7491">
                  <c:v>14430.901</c:v>
                </c:pt>
                <c:pt idx="7492">
                  <c:v>14430.901</c:v>
                </c:pt>
                <c:pt idx="7493">
                  <c:v>14430.901</c:v>
                </c:pt>
                <c:pt idx="7494">
                  <c:v>14430.901</c:v>
                </c:pt>
                <c:pt idx="7495">
                  <c:v>14430.901</c:v>
                </c:pt>
                <c:pt idx="7496">
                  <c:v>14430.901</c:v>
                </c:pt>
                <c:pt idx="7497">
                  <c:v>14430.901</c:v>
                </c:pt>
                <c:pt idx="7498">
                  <c:v>14430.901</c:v>
                </c:pt>
                <c:pt idx="7499">
                  <c:v>14430.901</c:v>
                </c:pt>
                <c:pt idx="7500">
                  <c:v>14430.901</c:v>
                </c:pt>
                <c:pt idx="7501">
                  <c:v>14430.901</c:v>
                </c:pt>
                <c:pt idx="7502">
                  <c:v>14430.901</c:v>
                </c:pt>
                <c:pt idx="7503">
                  <c:v>14430.901</c:v>
                </c:pt>
                <c:pt idx="7504">
                  <c:v>14430.901</c:v>
                </c:pt>
                <c:pt idx="7505">
                  <c:v>14430.901</c:v>
                </c:pt>
                <c:pt idx="7506">
                  <c:v>14430.901</c:v>
                </c:pt>
                <c:pt idx="7507">
                  <c:v>14381.236000000001</c:v>
                </c:pt>
                <c:pt idx="7508">
                  <c:v>14381.236000000001</c:v>
                </c:pt>
                <c:pt idx="7509">
                  <c:v>14381.236000000001</c:v>
                </c:pt>
                <c:pt idx="7510">
                  <c:v>14381.236000000001</c:v>
                </c:pt>
                <c:pt idx="7511">
                  <c:v>14381.236000000001</c:v>
                </c:pt>
                <c:pt idx="7512">
                  <c:v>14381.236000000001</c:v>
                </c:pt>
                <c:pt idx="7513">
                  <c:v>14381.236000000001</c:v>
                </c:pt>
                <c:pt idx="7514">
                  <c:v>14381.236000000001</c:v>
                </c:pt>
                <c:pt idx="7515">
                  <c:v>14381.236000000001</c:v>
                </c:pt>
                <c:pt idx="7516">
                  <c:v>14381.236000000001</c:v>
                </c:pt>
                <c:pt idx="7517">
                  <c:v>14381.236000000001</c:v>
                </c:pt>
                <c:pt idx="7518">
                  <c:v>14381.236000000001</c:v>
                </c:pt>
                <c:pt idx="7519">
                  <c:v>14381.236000000001</c:v>
                </c:pt>
                <c:pt idx="7520">
                  <c:v>14381.236000000001</c:v>
                </c:pt>
                <c:pt idx="7521">
                  <c:v>14381.236000000001</c:v>
                </c:pt>
                <c:pt idx="7522">
                  <c:v>14381.236000000001</c:v>
                </c:pt>
                <c:pt idx="7523">
                  <c:v>14381.236000000001</c:v>
                </c:pt>
                <c:pt idx="7524">
                  <c:v>14381.236000000001</c:v>
                </c:pt>
                <c:pt idx="7525">
                  <c:v>14381.236000000001</c:v>
                </c:pt>
                <c:pt idx="7526">
                  <c:v>14381.236000000001</c:v>
                </c:pt>
                <c:pt idx="7527">
                  <c:v>14381.236000000001</c:v>
                </c:pt>
                <c:pt idx="7528">
                  <c:v>14381.236000000001</c:v>
                </c:pt>
                <c:pt idx="7529">
                  <c:v>14381.236000000001</c:v>
                </c:pt>
                <c:pt idx="7530">
                  <c:v>14381.236000000001</c:v>
                </c:pt>
                <c:pt idx="7531">
                  <c:v>14381.236000000001</c:v>
                </c:pt>
                <c:pt idx="7532">
                  <c:v>14381.236000000001</c:v>
                </c:pt>
                <c:pt idx="7533">
                  <c:v>14381.236000000001</c:v>
                </c:pt>
                <c:pt idx="7534">
                  <c:v>14381.236000000001</c:v>
                </c:pt>
                <c:pt idx="7535">
                  <c:v>14381.236000000001</c:v>
                </c:pt>
                <c:pt idx="7536">
                  <c:v>14381.236000000001</c:v>
                </c:pt>
                <c:pt idx="7537">
                  <c:v>14381.236000000001</c:v>
                </c:pt>
                <c:pt idx="7538">
                  <c:v>14381.236000000001</c:v>
                </c:pt>
                <c:pt idx="7539">
                  <c:v>14381.236000000001</c:v>
                </c:pt>
                <c:pt idx="7540">
                  <c:v>14381.236000000001</c:v>
                </c:pt>
                <c:pt idx="7541">
                  <c:v>14381.236000000001</c:v>
                </c:pt>
                <c:pt idx="7542">
                  <c:v>14381.236000000001</c:v>
                </c:pt>
                <c:pt idx="7543">
                  <c:v>14381.236000000001</c:v>
                </c:pt>
                <c:pt idx="7544">
                  <c:v>14381.236000000001</c:v>
                </c:pt>
                <c:pt idx="7545">
                  <c:v>14381.236000000001</c:v>
                </c:pt>
                <c:pt idx="7546">
                  <c:v>14381.236000000001</c:v>
                </c:pt>
                <c:pt idx="7547">
                  <c:v>14381.236000000001</c:v>
                </c:pt>
                <c:pt idx="7548">
                  <c:v>14381.236000000001</c:v>
                </c:pt>
                <c:pt idx="7549">
                  <c:v>14381.236000000001</c:v>
                </c:pt>
                <c:pt idx="7550">
                  <c:v>14381.236000000001</c:v>
                </c:pt>
                <c:pt idx="7551">
                  <c:v>14381.236000000001</c:v>
                </c:pt>
                <c:pt idx="7552">
                  <c:v>14381.236000000001</c:v>
                </c:pt>
                <c:pt idx="7553">
                  <c:v>14381.236000000001</c:v>
                </c:pt>
                <c:pt idx="7554">
                  <c:v>14381.236000000001</c:v>
                </c:pt>
                <c:pt idx="7555">
                  <c:v>14381.236000000001</c:v>
                </c:pt>
                <c:pt idx="7556">
                  <c:v>14381.236000000001</c:v>
                </c:pt>
                <c:pt idx="7557">
                  <c:v>14381.236000000001</c:v>
                </c:pt>
                <c:pt idx="7558">
                  <c:v>14381.236000000001</c:v>
                </c:pt>
                <c:pt idx="7559">
                  <c:v>14381.236000000001</c:v>
                </c:pt>
                <c:pt idx="7560">
                  <c:v>14381.236000000001</c:v>
                </c:pt>
                <c:pt idx="7561">
                  <c:v>14381.236000000001</c:v>
                </c:pt>
                <c:pt idx="7562">
                  <c:v>14381.236000000001</c:v>
                </c:pt>
                <c:pt idx="7563">
                  <c:v>14381.236000000001</c:v>
                </c:pt>
                <c:pt idx="7564">
                  <c:v>14381.236000000001</c:v>
                </c:pt>
                <c:pt idx="7565">
                  <c:v>14381.236000000001</c:v>
                </c:pt>
                <c:pt idx="7566">
                  <c:v>14381.236000000001</c:v>
                </c:pt>
                <c:pt idx="7567">
                  <c:v>14381.236000000001</c:v>
                </c:pt>
                <c:pt idx="7568">
                  <c:v>14381.236000000001</c:v>
                </c:pt>
                <c:pt idx="7569">
                  <c:v>14381.236000000001</c:v>
                </c:pt>
                <c:pt idx="7570">
                  <c:v>14448.882</c:v>
                </c:pt>
                <c:pt idx="7571">
                  <c:v>14448.882</c:v>
                </c:pt>
                <c:pt idx="7572">
                  <c:v>14448.882</c:v>
                </c:pt>
                <c:pt idx="7573">
                  <c:v>14448.882</c:v>
                </c:pt>
                <c:pt idx="7574">
                  <c:v>14448.882</c:v>
                </c:pt>
                <c:pt idx="7575">
                  <c:v>14448.882</c:v>
                </c:pt>
                <c:pt idx="7576">
                  <c:v>14448.882</c:v>
                </c:pt>
                <c:pt idx="7577">
                  <c:v>14448.882</c:v>
                </c:pt>
                <c:pt idx="7578">
                  <c:v>14448.882</c:v>
                </c:pt>
                <c:pt idx="7579">
                  <c:v>14448.882</c:v>
                </c:pt>
                <c:pt idx="7580">
                  <c:v>14448.882</c:v>
                </c:pt>
                <c:pt idx="7581">
                  <c:v>14448.882</c:v>
                </c:pt>
                <c:pt idx="7582">
                  <c:v>14448.882</c:v>
                </c:pt>
                <c:pt idx="7583">
                  <c:v>14448.882</c:v>
                </c:pt>
                <c:pt idx="7584">
                  <c:v>14448.882</c:v>
                </c:pt>
                <c:pt idx="7585">
                  <c:v>14448.882</c:v>
                </c:pt>
                <c:pt idx="7586">
                  <c:v>14448.882</c:v>
                </c:pt>
                <c:pt idx="7587">
                  <c:v>14448.882</c:v>
                </c:pt>
                <c:pt idx="7588">
                  <c:v>14448.882</c:v>
                </c:pt>
                <c:pt idx="7589">
                  <c:v>14448.882</c:v>
                </c:pt>
                <c:pt idx="7590">
                  <c:v>14448.882</c:v>
                </c:pt>
                <c:pt idx="7591">
                  <c:v>14448.882</c:v>
                </c:pt>
                <c:pt idx="7592">
                  <c:v>14448.882</c:v>
                </c:pt>
                <c:pt idx="7593">
                  <c:v>14448.882</c:v>
                </c:pt>
                <c:pt idx="7594">
                  <c:v>14448.882</c:v>
                </c:pt>
                <c:pt idx="7595">
                  <c:v>14448.882</c:v>
                </c:pt>
                <c:pt idx="7596">
                  <c:v>14448.882</c:v>
                </c:pt>
                <c:pt idx="7597">
                  <c:v>14448.882</c:v>
                </c:pt>
                <c:pt idx="7598">
                  <c:v>14448.882</c:v>
                </c:pt>
                <c:pt idx="7599">
                  <c:v>14448.882</c:v>
                </c:pt>
                <c:pt idx="7600">
                  <c:v>14448.882</c:v>
                </c:pt>
                <c:pt idx="7601">
                  <c:v>14448.882</c:v>
                </c:pt>
                <c:pt idx="7602">
                  <c:v>14448.882</c:v>
                </c:pt>
                <c:pt idx="7603">
                  <c:v>14448.882</c:v>
                </c:pt>
                <c:pt idx="7604">
                  <c:v>14448.882</c:v>
                </c:pt>
                <c:pt idx="7605">
                  <c:v>14448.882</c:v>
                </c:pt>
                <c:pt idx="7606">
                  <c:v>14448.882</c:v>
                </c:pt>
                <c:pt idx="7607">
                  <c:v>14448.882</c:v>
                </c:pt>
                <c:pt idx="7608">
                  <c:v>14448.882</c:v>
                </c:pt>
                <c:pt idx="7609">
                  <c:v>14448.882</c:v>
                </c:pt>
                <c:pt idx="7610">
                  <c:v>14448.882</c:v>
                </c:pt>
                <c:pt idx="7611">
                  <c:v>14448.882</c:v>
                </c:pt>
                <c:pt idx="7612">
                  <c:v>14448.882</c:v>
                </c:pt>
                <c:pt idx="7613">
                  <c:v>14448.882</c:v>
                </c:pt>
                <c:pt idx="7614">
                  <c:v>14448.882</c:v>
                </c:pt>
                <c:pt idx="7615">
                  <c:v>14448.882</c:v>
                </c:pt>
                <c:pt idx="7616">
                  <c:v>14448.882</c:v>
                </c:pt>
                <c:pt idx="7617">
                  <c:v>14448.882</c:v>
                </c:pt>
                <c:pt idx="7618">
                  <c:v>14448.882</c:v>
                </c:pt>
                <c:pt idx="7619">
                  <c:v>14448.882</c:v>
                </c:pt>
                <c:pt idx="7620">
                  <c:v>14448.882</c:v>
                </c:pt>
                <c:pt idx="7621">
                  <c:v>14448.882</c:v>
                </c:pt>
                <c:pt idx="7622">
                  <c:v>14448.882</c:v>
                </c:pt>
                <c:pt idx="7623">
                  <c:v>14448.882</c:v>
                </c:pt>
                <c:pt idx="7624">
                  <c:v>14448.882</c:v>
                </c:pt>
                <c:pt idx="7625">
                  <c:v>14448.882</c:v>
                </c:pt>
                <c:pt idx="7626">
                  <c:v>14448.882</c:v>
                </c:pt>
                <c:pt idx="7627">
                  <c:v>14448.882</c:v>
                </c:pt>
                <c:pt idx="7628">
                  <c:v>14448.882</c:v>
                </c:pt>
                <c:pt idx="7629">
                  <c:v>14448.882</c:v>
                </c:pt>
                <c:pt idx="7630">
                  <c:v>14448.882</c:v>
                </c:pt>
                <c:pt idx="7631">
                  <c:v>14448.882</c:v>
                </c:pt>
                <c:pt idx="7632">
                  <c:v>14448.882</c:v>
                </c:pt>
                <c:pt idx="7633">
                  <c:v>14448.882</c:v>
                </c:pt>
                <c:pt idx="7634">
                  <c:v>14651.248</c:v>
                </c:pt>
                <c:pt idx="7635">
                  <c:v>14651.248</c:v>
                </c:pt>
                <c:pt idx="7636">
                  <c:v>14651.248</c:v>
                </c:pt>
                <c:pt idx="7637">
                  <c:v>14651.248</c:v>
                </c:pt>
                <c:pt idx="7638">
                  <c:v>14651.248</c:v>
                </c:pt>
                <c:pt idx="7639">
                  <c:v>14651.248</c:v>
                </c:pt>
                <c:pt idx="7640">
                  <c:v>14651.248</c:v>
                </c:pt>
                <c:pt idx="7641">
                  <c:v>14651.248</c:v>
                </c:pt>
                <c:pt idx="7642">
                  <c:v>14651.248</c:v>
                </c:pt>
                <c:pt idx="7643">
                  <c:v>14651.248</c:v>
                </c:pt>
                <c:pt idx="7644">
                  <c:v>14651.248</c:v>
                </c:pt>
                <c:pt idx="7645">
                  <c:v>14651.248</c:v>
                </c:pt>
                <c:pt idx="7646">
                  <c:v>14651.248</c:v>
                </c:pt>
                <c:pt idx="7647">
                  <c:v>14651.248</c:v>
                </c:pt>
                <c:pt idx="7648">
                  <c:v>14651.248</c:v>
                </c:pt>
                <c:pt idx="7649">
                  <c:v>14651.248</c:v>
                </c:pt>
                <c:pt idx="7650">
                  <c:v>14651.248</c:v>
                </c:pt>
                <c:pt idx="7651">
                  <c:v>14651.248</c:v>
                </c:pt>
                <c:pt idx="7652">
                  <c:v>14651.248</c:v>
                </c:pt>
                <c:pt idx="7653">
                  <c:v>14651.248</c:v>
                </c:pt>
                <c:pt idx="7654">
                  <c:v>14651.248</c:v>
                </c:pt>
                <c:pt idx="7655">
                  <c:v>14651.248</c:v>
                </c:pt>
                <c:pt idx="7656">
                  <c:v>14651.248</c:v>
                </c:pt>
                <c:pt idx="7657">
                  <c:v>14651.248</c:v>
                </c:pt>
                <c:pt idx="7658">
                  <c:v>14651.248</c:v>
                </c:pt>
                <c:pt idx="7659">
                  <c:v>14651.248</c:v>
                </c:pt>
                <c:pt idx="7660">
                  <c:v>14651.248</c:v>
                </c:pt>
                <c:pt idx="7661">
                  <c:v>14651.248</c:v>
                </c:pt>
                <c:pt idx="7662">
                  <c:v>14651.248</c:v>
                </c:pt>
                <c:pt idx="7663">
                  <c:v>14651.248</c:v>
                </c:pt>
                <c:pt idx="7664">
                  <c:v>14651.248</c:v>
                </c:pt>
                <c:pt idx="7665">
                  <c:v>14651.248</c:v>
                </c:pt>
                <c:pt idx="7666">
                  <c:v>14651.248</c:v>
                </c:pt>
                <c:pt idx="7667">
                  <c:v>14651.248</c:v>
                </c:pt>
                <c:pt idx="7668">
                  <c:v>14651.248</c:v>
                </c:pt>
                <c:pt idx="7669">
                  <c:v>14651.248</c:v>
                </c:pt>
                <c:pt idx="7670">
                  <c:v>14651.248</c:v>
                </c:pt>
                <c:pt idx="7671">
                  <c:v>14651.248</c:v>
                </c:pt>
                <c:pt idx="7672">
                  <c:v>14651.248</c:v>
                </c:pt>
                <c:pt idx="7673">
                  <c:v>14651.248</c:v>
                </c:pt>
                <c:pt idx="7674">
                  <c:v>14651.248</c:v>
                </c:pt>
                <c:pt idx="7675">
                  <c:v>14651.248</c:v>
                </c:pt>
                <c:pt idx="7676">
                  <c:v>14651.248</c:v>
                </c:pt>
                <c:pt idx="7677">
                  <c:v>14651.248</c:v>
                </c:pt>
                <c:pt idx="7678">
                  <c:v>14651.248</c:v>
                </c:pt>
                <c:pt idx="7679">
                  <c:v>14651.248</c:v>
                </c:pt>
                <c:pt idx="7680">
                  <c:v>14651.248</c:v>
                </c:pt>
                <c:pt idx="7681">
                  <c:v>14651.248</c:v>
                </c:pt>
                <c:pt idx="7682">
                  <c:v>14651.248</c:v>
                </c:pt>
                <c:pt idx="7683">
                  <c:v>14651.248</c:v>
                </c:pt>
                <c:pt idx="7684">
                  <c:v>14651.248</c:v>
                </c:pt>
                <c:pt idx="7685">
                  <c:v>14651.248</c:v>
                </c:pt>
                <c:pt idx="7686">
                  <c:v>14651.248</c:v>
                </c:pt>
                <c:pt idx="7687">
                  <c:v>14651.248</c:v>
                </c:pt>
                <c:pt idx="7688">
                  <c:v>14651.248</c:v>
                </c:pt>
                <c:pt idx="7689">
                  <c:v>14651.248</c:v>
                </c:pt>
                <c:pt idx="7690">
                  <c:v>14651.248</c:v>
                </c:pt>
                <c:pt idx="7691">
                  <c:v>14651.248</c:v>
                </c:pt>
                <c:pt idx="7692">
                  <c:v>14651.248</c:v>
                </c:pt>
                <c:pt idx="7693">
                  <c:v>14651.248</c:v>
                </c:pt>
                <c:pt idx="7694">
                  <c:v>14651.248</c:v>
                </c:pt>
                <c:pt idx="7695">
                  <c:v>14651.248</c:v>
                </c:pt>
                <c:pt idx="7696">
                  <c:v>14651.248</c:v>
                </c:pt>
                <c:pt idx="7697">
                  <c:v>14651.248</c:v>
                </c:pt>
                <c:pt idx="7698">
                  <c:v>14764.611000000001</c:v>
                </c:pt>
                <c:pt idx="7699">
                  <c:v>14764.611000000001</c:v>
                </c:pt>
                <c:pt idx="7700">
                  <c:v>14764.611000000001</c:v>
                </c:pt>
                <c:pt idx="7701">
                  <c:v>14764.611000000001</c:v>
                </c:pt>
                <c:pt idx="7702">
                  <c:v>14764.611000000001</c:v>
                </c:pt>
                <c:pt idx="7703">
                  <c:v>14764.611000000001</c:v>
                </c:pt>
                <c:pt idx="7704">
                  <c:v>14764.611000000001</c:v>
                </c:pt>
                <c:pt idx="7705">
                  <c:v>14764.611000000001</c:v>
                </c:pt>
                <c:pt idx="7706">
                  <c:v>14764.611000000001</c:v>
                </c:pt>
                <c:pt idx="7707">
                  <c:v>14764.611000000001</c:v>
                </c:pt>
                <c:pt idx="7708">
                  <c:v>14764.611000000001</c:v>
                </c:pt>
                <c:pt idx="7709">
                  <c:v>14764.611000000001</c:v>
                </c:pt>
                <c:pt idx="7710">
                  <c:v>14764.611000000001</c:v>
                </c:pt>
                <c:pt idx="7711">
                  <c:v>14764.611000000001</c:v>
                </c:pt>
                <c:pt idx="7712">
                  <c:v>14764.611000000001</c:v>
                </c:pt>
                <c:pt idx="7713">
                  <c:v>14764.611000000001</c:v>
                </c:pt>
                <c:pt idx="7714">
                  <c:v>14764.611000000001</c:v>
                </c:pt>
                <c:pt idx="7715">
                  <c:v>14764.611000000001</c:v>
                </c:pt>
                <c:pt idx="7716">
                  <c:v>14764.611000000001</c:v>
                </c:pt>
                <c:pt idx="7717">
                  <c:v>14764.611000000001</c:v>
                </c:pt>
                <c:pt idx="7718">
                  <c:v>14764.611000000001</c:v>
                </c:pt>
                <c:pt idx="7719">
                  <c:v>14764.611000000001</c:v>
                </c:pt>
                <c:pt idx="7720">
                  <c:v>14764.611000000001</c:v>
                </c:pt>
                <c:pt idx="7721">
                  <c:v>14764.611000000001</c:v>
                </c:pt>
                <c:pt idx="7722">
                  <c:v>14764.611000000001</c:v>
                </c:pt>
                <c:pt idx="7723">
                  <c:v>14764.611000000001</c:v>
                </c:pt>
                <c:pt idx="7724">
                  <c:v>14764.611000000001</c:v>
                </c:pt>
                <c:pt idx="7725">
                  <c:v>14764.611000000001</c:v>
                </c:pt>
                <c:pt idx="7726">
                  <c:v>14764.611000000001</c:v>
                </c:pt>
                <c:pt idx="7727">
                  <c:v>14764.611000000001</c:v>
                </c:pt>
                <c:pt idx="7728">
                  <c:v>14764.611000000001</c:v>
                </c:pt>
                <c:pt idx="7729">
                  <c:v>14764.611000000001</c:v>
                </c:pt>
                <c:pt idx="7730">
                  <c:v>14764.611000000001</c:v>
                </c:pt>
                <c:pt idx="7731">
                  <c:v>14764.611000000001</c:v>
                </c:pt>
                <c:pt idx="7732">
                  <c:v>14764.611000000001</c:v>
                </c:pt>
                <c:pt idx="7733">
                  <c:v>14764.611000000001</c:v>
                </c:pt>
                <c:pt idx="7734">
                  <c:v>14764.611000000001</c:v>
                </c:pt>
                <c:pt idx="7735">
                  <c:v>14764.611000000001</c:v>
                </c:pt>
                <c:pt idx="7736">
                  <c:v>14764.611000000001</c:v>
                </c:pt>
                <c:pt idx="7737">
                  <c:v>14764.611000000001</c:v>
                </c:pt>
                <c:pt idx="7738">
                  <c:v>14764.611000000001</c:v>
                </c:pt>
                <c:pt idx="7739">
                  <c:v>14764.611000000001</c:v>
                </c:pt>
                <c:pt idx="7740">
                  <c:v>14764.611000000001</c:v>
                </c:pt>
                <c:pt idx="7741">
                  <c:v>14764.611000000001</c:v>
                </c:pt>
                <c:pt idx="7742">
                  <c:v>14764.611000000001</c:v>
                </c:pt>
                <c:pt idx="7743">
                  <c:v>14764.611000000001</c:v>
                </c:pt>
                <c:pt idx="7744">
                  <c:v>14764.611000000001</c:v>
                </c:pt>
                <c:pt idx="7745">
                  <c:v>14764.611000000001</c:v>
                </c:pt>
                <c:pt idx="7746">
                  <c:v>14764.611000000001</c:v>
                </c:pt>
                <c:pt idx="7747">
                  <c:v>14764.611000000001</c:v>
                </c:pt>
                <c:pt idx="7748">
                  <c:v>14764.611000000001</c:v>
                </c:pt>
                <c:pt idx="7749">
                  <c:v>14764.611000000001</c:v>
                </c:pt>
                <c:pt idx="7750">
                  <c:v>14764.611000000001</c:v>
                </c:pt>
                <c:pt idx="7751">
                  <c:v>14764.611000000001</c:v>
                </c:pt>
                <c:pt idx="7752">
                  <c:v>14764.611000000001</c:v>
                </c:pt>
                <c:pt idx="7753">
                  <c:v>14764.611000000001</c:v>
                </c:pt>
                <c:pt idx="7754">
                  <c:v>14764.611000000001</c:v>
                </c:pt>
                <c:pt idx="7755">
                  <c:v>14764.611000000001</c:v>
                </c:pt>
                <c:pt idx="7756">
                  <c:v>14764.611000000001</c:v>
                </c:pt>
                <c:pt idx="7757">
                  <c:v>14764.611000000001</c:v>
                </c:pt>
                <c:pt idx="7758">
                  <c:v>14764.611000000001</c:v>
                </c:pt>
                <c:pt idx="7759">
                  <c:v>14980.192999999999</c:v>
                </c:pt>
                <c:pt idx="7760">
                  <c:v>14980.192999999999</c:v>
                </c:pt>
                <c:pt idx="7761">
                  <c:v>14980.192999999999</c:v>
                </c:pt>
                <c:pt idx="7762">
                  <c:v>14980.192999999999</c:v>
                </c:pt>
                <c:pt idx="7763">
                  <c:v>14980.192999999999</c:v>
                </c:pt>
                <c:pt idx="7764">
                  <c:v>14980.192999999999</c:v>
                </c:pt>
                <c:pt idx="7765">
                  <c:v>14980.192999999999</c:v>
                </c:pt>
                <c:pt idx="7766">
                  <c:v>14980.192999999999</c:v>
                </c:pt>
                <c:pt idx="7767">
                  <c:v>14980.192999999999</c:v>
                </c:pt>
                <c:pt idx="7768">
                  <c:v>14980.192999999999</c:v>
                </c:pt>
                <c:pt idx="7769">
                  <c:v>14980.192999999999</c:v>
                </c:pt>
                <c:pt idx="7770">
                  <c:v>14980.192999999999</c:v>
                </c:pt>
                <c:pt idx="7771">
                  <c:v>14980.192999999999</c:v>
                </c:pt>
                <c:pt idx="7772">
                  <c:v>14980.192999999999</c:v>
                </c:pt>
                <c:pt idx="7773">
                  <c:v>14980.192999999999</c:v>
                </c:pt>
                <c:pt idx="7774">
                  <c:v>14980.192999999999</c:v>
                </c:pt>
                <c:pt idx="7775">
                  <c:v>14980.192999999999</c:v>
                </c:pt>
                <c:pt idx="7776">
                  <c:v>14980.192999999999</c:v>
                </c:pt>
                <c:pt idx="7777">
                  <c:v>14980.192999999999</c:v>
                </c:pt>
                <c:pt idx="7778">
                  <c:v>14980.192999999999</c:v>
                </c:pt>
                <c:pt idx="7779">
                  <c:v>14980.192999999999</c:v>
                </c:pt>
                <c:pt idx="7780">
                  <c:v>14980.192999999999</c:v>
                </c:pt>
                <c:pt idx="7781">
                  <c:v>14980.192999999999</c:v>
                </c:pt>
                <c:pt idx="7782">
                  <c:v>14980.192999999999</c:v>
                </c:pt>
                <c:pt idx="7783">
                  <c:v>14980.192999999999</c:v>
                </c:pt>
                <c:pt idx="7784">
                  <c:v>14980.192999999999</c:v>
                </c:pt>
                <c:pt idx="7785">
                  <c:v>14980.192999999999</c:v>
                </c:pt>
                <c:pt idx="7786">
                  <c:v>14980.192999999999</c:v>
                </c:pt>
                <c:pt idx="7787">
                  <c:v>14980.192999999999</c:v>
                </c:pt>
                <c:pt idx="7788">
                  <c:v>14980.192999999999</c:v>
                </c:pt>
                <c:pt idx="7789">
                  <c:v>14980.192999999999</c:v>
                </c:pt>
                <c:pt idx="7790">
                  <c:v>14980.192999999999</c:v>
                </c:pt>
                <c:pt idx="7791">
                  <c:v>14980.192999999999</c:v>
                </c:pt>
                <c:pt idx="7792">
                  <c:v>14980.192999999999</c:v>
                </c:pt>
                <c:pt idx="7793">
                  <c:v>14980.192999999999</c:v>
                </c:pt>
                <c:pt idx="7794">
                  <c:v>14980.192999999999</c:v>
                </c:pt>
                <c:pt idx="7795">
                  <c:v>14980.192999999999</c:v>
                </c:pt>
                <c:pt idx="7796">
                  <c:v>14980.192999999999</c:v>
                </c:pt>
                <c:pt idx="7797">
                  <c:v>14980.192999999999</c:v>
                </c:pt>
                <c:pt idx="7798">
                  <c:v>14980.192999999999</c:v>
                </c:pt>
                <c:pt idx="7799">
                  <c:v>14980.192999999999</c:v>
                </c:pt>
                <c:pt idx="7800">
                  <c:v>14980.192999999999</c:v>
                </c:pt>
                <c:pt idx="7801">
                  <c:v>14980.192999999999</c:v>
                </c:pt>
                <c:pt idx="7802">
                  <c:v>14980.192999999999</c:v>
                </c:pt>
                <c:pt idx="7803">
                  <c:v>14980.192999999999</c:v>
                </c:pt>
                <c:pt idx="7804">
                  <c:v>14980.192999999999</c:v>
                </c:pt>
                <c:pt idx="7805">
                  <c:v>14980.192999999999</c:v>
                </c:pt>
                <c:pt idx="7806">
                  <c:v>14980.192999999999</c:v>
                </c:pt>
                <c:pt idx="7807">
                  <c:v>14980.192999999999</c:v>
                </c:pt>
                <c:pt idx="7808">
                  <c:v>14980.192999999999</c:v>
                </c:pt>
                <c:pt idx="7809">
                  <c:v>14980.192999999999</c:v>
                </c:pt>
                <c:pt idx="7810">
                  <c:v>14980.192999999999</c:v>
                </c:pt>
                <c:pt idx="7811">
                  <c:v>14980.192999999999</c:v>
                </c:pt>
                <c:pt idx="7812">
                  <c:v>14980.192999999999</c:v>
                </c:pt>
                <c:pt idx="7813">
                  <c:v>14980.192999999999</c:v>
                </c:pt>
                <c:pt idx="7814">
                  <c:v>14980.192999999999</c:v>
                </c:pt>
                <c:pt idx="7815">
                  <c:v>14980.192999999999</c:v>
                </c:pt>
                <c:pt idx="7816">
                  <c:v>14980.192999999999</c:v>
                </c:pt>
                <c:pt idx="7817">
                  <c:v>14980.192999999999</c:v>
                </c:pt>
                <c:pt idx="7818">
                  <c:v>14980.192999999999</c:v>
                </c:pt>
                <c:pt idx="7819">
                  <c:v>14980.192999999999</c:v>
                </c:pt>
                <c:pt idx="7820">
                  <c:v>14980.192999999999</c:v>
                </c:pt>
                <c:pt idx="7821">
                  <c:v>14980.192999999999</c:v>
                </c:pt>
                <c:pt idx="7822">
                  <c:v>15141.605</c:v>
                </c:pt>
                <c:pt idx="7823">
                  <c:v>15141.605</c:v>
                </c:pt>
                <c:pt idx="7824">
                  <c:v>15141.605</c:v>
                </c:pt>
                <c:pt idx="7825">
                  <c:v>15141.605</c:v>
                </c:pt>
                <c:pt idx="7826">
                  <c:v>15141.605</c:v>
                </c:pt>
                <c:pt idx="7827">
                  <c:v>15141.605</c:v>
                </c:pt>
                <c:pt idx="7828">
                  <c:v>15141.605</c:v>
                </c:pt>
                <c:pt idx="7829">
                  <c:v>15141.605</c:v>
                </c:pt>
                <c:pt idx="7830">
                  <c:v>15141.605</c:v>
                </c:pt>
                <c:pt idx="7831">
                  <c:v>15141.605</c:v>
                </c:pt>
                <c:pt idx="7832">
                  <c:v>15141.605</c:v>
                </c:pt>
                <c:pt idx="7833">
                  <c:v>15141.605</c:v>
                </c:pt>
                <c:pt idx="7834">
                  <c:v>15141.605</c:v>
                </c:pt>
                <c:pt idx="7835">
                  <c:v>15141.605</c:v>
                </c:pt>
                <c:pt idx="7836">
                  <c:v>15141.605</c:v>
                </c:pt>
                <c:pt idx="7837">
                  <c:v>15141.605</c:v>
                </c:pt>
                <c:pt idx="7838">
                  <c:v>15141.605</c:v>
                </c:pt>
                <c:pt idx="7839">
                  <c:v>15141.605</c:v>
                </c:pt>
                <c:pt idx="7840">
                  <c:v>15141.605</c:v>
                </c:pt>
                <c:pt idx="7841">
                  <c:v>15141.605</c:v>
                </c:pt>
                <c:pt idx="7842">
                  <c:v>15141.605</c:v>
                </c:pt>
                <c:pt idx="7843">
                  <c:v>15141.605</c:v>
                </c:pt>
                <c:pt idx="7844">
                  <c:v>15141.605</c:v>
                </c:pt>
                <c:pt idx="7845">
                  <c:v>15141.605</c:v>
                </c:pt>
                <c:pt idx="7846">
                  <c:v>15141.605</c:v>
                </c:pt>
                <c:pt idx="7847">
                  <c:v>15141.605</c:v>
                </c:pt>
                <c:pt idx="7848">
                  <c:v>15141.605</c:v>
                </c:pt>
                <c:pt idx="7849">
                  <c:v>15141.605</c:v>
                </c:pt>
                <c:pt idx="7850">
                  <c:v>15141.605</c:v>
                </c:pt>
                <c:pt idx="7851">
                  <c:v>15141.605</c:v>
                </c:pt>
                <c:pt idx="7852">
                  <c:v>15141.605</c:v>
                </c:pt>
                <c:pt idx="7853">
                  <c:v>15141.605</c:v>
                </c:pt>
                <c:pt idx="7854">
                  <c:v>15141.605</c:v>
                </c:pt>
                <c:pt idx="7855">
                  <c:v>15141.605</c:v>
                </c:pt>
                <c:pt idx="7856">
                  <c:v>15141.605</c:v>
                </c:pt>
                <c:pt idx="7857">
                  <c:v>15141.605</c:v>
                </c:pt>
                <c:pt idx="7858">
                  <c:v>15141.605</c:v>
                </c:pt>
                <c:pt idx="7859">
                  <c:v>15141.605</c:v>
                </c:pt>
                <c:pt idx="7860">
                  <c:v>15141.605</c:v>
                </c:pt>
                <c:pt idx="7861">
                  <c:v>15141.605</c:v>
                </c:pt>
                <c:pt idx="7862">
                  <c:v>15141.605</c:v>
                </c:pt>
                <c:pt idx="7863">
                  <c:v>15141.605</c:v>
                </c:pt>
                <c:pt idx="7864">
                  <c:v>15141.605</c:v>
                </c:pt>
                <c:pt idx="7865">
                  <c:v>15141.605</c:v>
                </c:pt>
                <c:pt idx="7866">
                  <c:v>15141.605</c:v>
                </c:pt>
                <c:pt idx="7867">
                  <c:v>15141.605</c:v>
                </c:pt>
                <c:pt idx="7868">
                  <c:v>15141.605</c:v>
                </c:pt>
                <c:pt idx="7869">
                  <c:v>15141.605</c:v>
                </c:pt>
                <c:pt idx="7870">
                  <c:v>15141.605</c:v>
                </c:pt>
                <c:pt idx="7871">
                  <c:v>15141.605</c:v>
                </c:pt>
                <c:pt idx="7872">
                  <c:v>15141.605</c:v>
                </c:pt>
                <c:pt idx="7873">
                  <c:v>15141.605</c:v>
                </c:pt>
                <c:pt idx="7874">
                  <c:v>15141.605</c:v>
                </c:pt>
                <c:pt idx="7875">
                  <c:v>15141.605</c:v>
                </c:pt>
                <c:pt idx="7876">
                  <c:v>15141.605</c:v>
                </c:pt>
                <c:pt idx="7877">
                  <c:v>15141.605</c:v>
                </c:pt>
                <c:pt idx="7878">
                  <c:v>15141.605</c:v>
                </c:pt>
                <c:pt idx="7879">
                  <c:v>15141.605</c:v>
                </c:pt>
                <c:pt idx="7880">
                  <c:v>15141.605</c:v>
                </c:pt>
                <c:pt idx="7881">
                  <c:v>15141.605</c:v>
                </c:pt>
                <c:pt idx="7882">
                  <c:v>15141.605</c:v>
                </c:pt>
                <c:pt idx="7883">
                  <c:v>15141.605</c:v>
                </c:pt>
                <c:pt idx="7884">
                  <c:v>15141.605</c:v>
                </c:pt>
                <c:pt idx="7885">
                  <c:v>15141.605</c:v>
                </c:pt>
                <c:pt idx="7886">
                  <c:v>15309.471</c:v>
                </c:pt>
                <c:pt idx="7887">
                  <c:v>15309.471</c:v>
                </c:pt>
                <c:pt idx="7888">
                  <c:v>15309.471</c:v>
                </c:pt>
                <c:pt idx="7889">
                  <c:v>15309.471</c:v>
                </c:pt>
                <c:pt idx="7890">
                  <c:v>15309.471</c:v>
                </c:pt>
                <c:pt idx="7891">
                  <c:v>15309.471</c:v>
                </c:pt>
                <c:pt idx="7892">
                  <c:v>15309.471</c:v>
                </c:pt>
                <c:pt idx="7893">
                  <c:v>15309.471</c:v>
                </c:pt>
                <c:pt idx="7894">
                  <c:v>15309.471</c:v>
                </c:pt>
                <c:pt idx="7895">
                  <c:v>15309.471</c:v>
                </c:pt>
                <c:pt idx="7896">
                  <c:v>15309.471</c:v>
                </c:pt>
                <c:pt idx="7897">
                  <c:v>15309.471</c:v>
                </c:pt>
                <c:pt idx="7898">
                  <c:v>15309.471</c:v>
                </c:pt>
                <c:pt idx="7899">
                  <c:v>15309.471</c:v>
                </c:pt>
                <c:pt idx="7900">
                  <c:v>15309.471</c:v>
                </c:pt>
                <c:pt idx="7901">
                  <c:v>15309.471</c:v>
                </c:pt>
                <c:pt idx="7902">
                  <c:v>15309.471</c:v>
                </c:pt>
                <c:pt idx="7903">
                  <c:v>15309.471</c:v>
                </c:pt>
                <c:pt idx="7904">
                  <c:v>15309.471</c:v>
                </c:pt>
                <c:pt idx="7905">
                  <c:v>15309.471</c:v>
                </c:pt>
                <c:pt idx="7906">
                  <c:v>15309.471</c:v>
                </c:pt>
                <c:pt idx="7907">
                  <c:v>15309.471</c:v>
                </c:pt>
                <c:pt idx="7908">
                  <c:v>15309.471</c:v>
                </c:pt>
                <c:pt idx="7909">
                  <c:v>15309.471</c:v>
                </c:pt>
                <c:pt idx="7910">
                  <c:v>15309.471</c:v>
                </c:pt>
                <c:pt idx="7911">
                  <c:v>15309.471</c:v>
                </c:pt>
                <c:pt idx="7912">
                  <c:v>15309.471</c:v>
                </c:pt>
                <c:pt idx="7913">
                  <c:v>15309.471</c:v>
                </c:pt>
                <c:pt idx="7914">
                  <c:v>15309.471</c:v>
                </c:pt>
                <c:pt idx="7915">
                  <c:v>15309.471</c:v>
                </c:pt>
                <c:pt idx="7916">
                  <c:v>15309.471</c:v>
                </c:pt>
                <c:pt idx="7917">
                  <c:v>15309.471</c:v>
                </c:pt>
                <c:pt idx="7918">
                  <c:v>15309.471</c:v>
                </c:pt>
                <c:pt idx="7919">
                  <c:v>15309.471</c:v>
                </c:pt>
                <c:pt idx="7920">
                  <c:v>15309.471</c:v>
                </c:pt>
                <c:pt idx="7921">
                  <c:v>15309.471</c:v>
                </c:pt>
                <c:pt idx="7922">
                  <c:v>15309.471</c:v>
                </c:pt>
                <c:pt idx="7923">
                  <c:v>15309.471</c:v>
                </c:pt>
                <c:pt idx="7924">
                  <c:v>15309.471</c:v>
                </c:pt>
                <c:pt idx="7925">
                  <c:v>15309.471</c:v>
                </c:pt>
                <c:pt idx="7926">
                  <c:v>15309.471</c:v>
                </c:pt>
                <c:pt idx="7927">
                  <c:v>15309.471</c:v>
                </c:pt>
                <c:pt idx="7928">
                  <c:v>15309.471</c:v>
                </c:pt>
                <c:pt idx="7929">
                  <c:v>15309.471</c:v>
                </c:pt>
                <c:pt idx="7930">
                  <c:v>15309.471</c:v>
                </c:pt>
                <c:pt idx="7931">
                  <c:v>15309.471</c:v>
                </c:pt>
                <c:pt idx="7932">
                  <c:v>15309.471</c:v>
                </c:pt>
                <c:pt idx="7933">
                  <c:v>15309.471</c:v>
                </c:pt>
                <c:pt idx="7934">
                  <c:v>15309.471</c:v>
                </c:pt>
                <c:pt idx="7935">
                  <c:v>15309.471</c:v>
                </c:pt>
                <c:pt idx="7936">
                  <c:v>15309.471</c:v>
                </c:pt>
                <c:pt idx="7937">
                  <c:v>15309.471</c:v>
                </c:pt>
                <c:pt idx="7938">
                  <c:v>15309.471</c:v>
                </c:pt>
                <c:pt idx="7939">
                  <c:v>15309.471</c:v>
                </c:pt>
                <c:pt idx="7940">
                  <c:v>15309.471</c:v>
                </c:pt>
                <c:pt idx="7941">
                  <c:v>15309.471</c:v>
                </c:pt>
                <c:pt idx="7942">
                  <c:v>15309.471</c:v>
                </c:pt>
                <c:pt idx="7943">
                  <c:v>15309.471</c:v>
                </c:pt>
                <c:pt idx="7944">
                  <c:v>15309.471</c:v>
                </c:pt>
                <c:pt idx="7945">
                  <c:v>15309.471</c:v>
                </c:pt>
                <c:pt idx="7946">
                  <c:v>15309.471</c:v>
                </c:pt>
                <c:pt idx="7947">
                  <c:v>15309.471</c:v>
                </c:pt>
                <c:pt idx="7948">
                  <c:v>15309.471</c:v>
                </c:pt>
                <c:pt idx="7949">
                  <c:v>15309.471</c:v>
                </c:pt>
                <c:pt idx="7950">
                  <c:v>15351.444</c:v>
                </c:pt>
                <c:pt idx="7951">
                  <c:v>15351.444</c:v>
                </c:pt>
                <c:pt idx="7952">
                  <c:v>15351.444</c:v>
                </c:pt>
                <c:pt idx="7953">
                  <c:v>15351.444</c:v>
                </c:pt>
                <c:pt idx="7954">
                  <c:v>15351.444</c:v>
                </c:pt>
                <c:pt idx="7955">
                  <c:v>15351.444</c:v>
                </c:pt>
                <c:pt idx="7956">
                  <c:v>15351.444</c:v>
                </c:pt>
                <c:pt idx="7957">
                  <c:v>15351.444</c:v>
                </c:pt>
                <c:pt idx="7958">
                  <c:v>15351.444</c:v>
                </c:pt>
                <c:pt idx="7959">
                  <c:v>15351.444</c:v>
                </c:pt>
                <c:pt idx="7960">
                  <c:v>15351.444</c:v>
                </c:pt>
                <c:pt idx="7961">
                  <c:v>15351.444</c:v>
                </c:pt>
                <c:pt idx="7962">
                  <c:v>15351.444</c:v>
                </c:pt>
                <c:pt idx="7963">
                  <c:v>15351.444</c:v>
                </c:pt>
                <c:pt idx="7964">
                  <c:v>15351.444</c:v>
                </c:pt>
                <c:pt idx="7965">
                  <c:v>15351.444</c:v>
                </c:pt>
                <c:pt idx="7966">
                  <c:v>15351.444</c:v>
                </c:pt>
                <c:pt idx="7967">
                  <c:v>15351.444</c:v>
                </c:pt>
                <c:pt idx="7968">
                  <c:v>15351.444</c:v>
                </c:pt>
                <c:pt idx="7969">
                  <c:v>15351.444</c:v>
                </c:pt>
                <c:pt idx="7970">
                  <c:v>15351.444</c:v>
                </c:pt>
                <c:pt idx="7971">
                  <c:v>15351.444</c:v>
                </c:pt>
                <c:pt idx="7972">
                  <c:v>15351.444</c:v>
                </c:pt>
                <c:pt idx="7973">
                  <c:v>15351.444</c:v>
                </c:pt>
                <c:pt idx="7974">
                  <c:v>15351.444</c:v>
                </c:pt>
                <c:pt idx="7975">
                  <c:v>15351.444</c:v>
                </c:pt>
                <c:pt idx="7976">
                  <c:v>15351.444</c:v>
                </c:pt>
                <c:pt idx="7977">
                  <c:v>15351.444</c:v>
                </c:pt>
                <c:pt idx="7978">
                  <c:v>15351.444</c:v>
                </c:pt>
                <c:pt idx="7979">
                  <c:v>15351.444</c:v>
                </c:pt>
                <c:pt idx="7980">
                  <c:v>15351.444</c:v>
                </c:pt>
                <c:pt idx="7981">
                  <c:v>15351.444</c:v>
                </c:pt>
                <c:pt idx="7982">
                  <c:v>15351.444</c:v>
                </c:pt>
                <c:pt idx="7983">
                  <c:v>15351.444</c:v>
                </c:pt>
                <c:pt idx="7984">
                  <c:v>15351.444</c:v>
                </c:pt>
                <c:pt idx="7985">
                  <c:v>15351.444</c:v>
                </c:pt>
                <c:pt idx="7986">
                  <c:v>15351.444</c:v>
                </c:pt>
                <c:pt idx="7987">
                  <c:v>15351.444</c:v>
                </c:pt>
                <c:pt idx="7988">
                  <c:v>15351.444</c:v>
                </c:pt>
                <c:pt idx="7989">
                  <c:v>15351.444</c:v>
                </c:pt>
                <c:pt idx="7990">
                  <c:v>15351.444</c:v>
                </c:pt>
                <c:pt idx="7991">
                  <c:v>15351.444</c:v>
                </c:pt>
                <c:pt idx="7992">
                  <c:v>15351.444</c:v>
                </c:pt>
                <c:pt idx="7993">
                  <c:v>15351.444</c:v>
                </c:pt>
                <c:pt idx="7994">
                  <c:v>15351.444</c:v>
                </c:pt>
                <c:pt idx="7995">
                  <c:v>15351.444</c:v>
                </c:pt>
                <c:pt idx="7996">
                  <c:v>15351.444</c:v>
                </c:pt>
                <c:pt idx="7997">
                  <c:v>15351.444</c:v>
                </c:pt>
                <c:pt idx="7998">
                  <c:v>15351.444</c:v>
                </c:pt>
                <c:pt idx="7999">
                  <c:v>15351.444</c:v>
                </c:pt>
                <c:pt idx="8000">
                  <c:v>15351.444</c:v>
                </c:pt>
                <c:pt idx="8001">
                  <c:v>15351.444</c:v>
                </c:pt>
                <c:pt idx="8002">
                  <c:v>15351.444</c:v>
                </c:pt>
                <c:pt idx="8003">
                  <c:v>15351.444</c:v>
                </c:pt>
                <c:pt idx="8004">
                  <c:v>15351.444</c:v>
                </c:pt>
                <c:pt idx="8005">
                  <c:v>15351.444</c:v>
                </c:pt>
                <c:pt idx="8006">
                  <c:v>15351.444</c:v>
                </c:pt>
                <c:pt idx="8007">
                  <c:v>15351.444</c:v>
                </c:pt>
                <c:pt idx="8008">
                  <c:v>15351.444</c:v>
                </c:pt>
                <c:pt idx="8009">
                  <c:v>15351.444</c:v>
                </c:pt>
                <c:pt idx="8010">
                  <c:v>15351.444</c:v>
                </c:pt>
                <c:pt idx="8011">
                  <c:v>15351.444</c:v>
                </c:pt>
                <c:pt idx="8012">
                  <c:v>15557.535</c:v>
                </c:pt>
                <c:pt idx="8013">
                  <c:v>15557.535</c:v>
                </c:pt>
                <c:pt idx="8014">
                  <c:v>15557.535</c:v>
                </c:pt>
                <c:pt idx="8015">
                  <c:v>15557.535</c:v>
                </c:pt>
                <c:pt idx="8016">
                  <c:v>15557.535</c:v>
                </c:pt>
                <c:pt idx="8017">
                  <c:v>15557.535</c:v>
                </c:pt>
                <c:pt idx="8018">
                  <c:v>15557.535</c:v>
                </c:pt>
                <c:pt idx="8019">
                  <c:v>15557.535</c:v>
                </c:pt>
                <c:pt idx="8020">
                  <c:v>15557.535</c:v>
                </c:pt>
                <c:pt idx="8021">
                  <c:v>15557.535</c:v>
                </c:pt>
                <c:pt idx="8022">
                  <c:v>15557.535</c:v>
                </c:pt>
                <c:pt idx="8023">
                  <c:v>15557.535</c:v>
                </c:pt>
                <c:pt idx="8024">
                  <c:v>15557.535</c:v>
                </c:pt>
                <c:pt idx="8025">
                  <c:v>15557.535</c:v>
                </c:pt>
                <c:pt idx="8026">
                  <c:v>15557.535</c:v>
                </c:pt>
                <c:pt idx="8027">
                  <c:v>15557.535</c:v>
                </c:pt>
                <c:pt idx="8028">
                  <c:v>15557.535</c:v>
                </c:pt>
                <c:pt idx="8029">
                  <c:v>15557.535</c:v>
                </c:pt>
                <c:pt idx="8030">
                  <c:v>15557.535</c:v>
                </c:pt>
                <c:pt idx="8031">
                  <c:v>15557.535</c:v>
                </c:pt>
                <c:pt idx="8032">
                  <c:v>15557.535</c:v>
                </c:pt>
                <c:pt idx="8033">
                  <c:v>15557.535</c:v>
                </c:pt>
                <c:pt idx="8034">
                  <c:v>15557.535</c:v>
                </c:pt>
                <c:pt idx="8035">
                  <c:v>15557.535</c:v>
                </c:pt>
                <c:pt idx="8036">
                  <c:v>15557.535</c:v>
                </c:pt>
                <c:pt idx="8037">
                  <c:v>15557.535</c:v>
                </c:pt>
                <c:pt idx="8038">
                  <c:v>15557.535</c:v>
                </c:pt>
                <c:pt idx="8039">
                  <c:v>15557.535</c:v>
                </c:pt>
                <c:pt idx="8040">
                  <c:v>15557.535</c:v>
                </c:pt>
                <c:pt idx="8041">
                  <c:v>15557.535</c:v>
                </c:pt>
                <c:pt idx="8042">
                  <c:v>15557.535</c:v>
                </c:pt>
                <c:pt idx="8043">
                  <c:v>15557.535</c:v>
                </c:pt>
                <c:pt idx="8044">
                  <c:v>15557.535</c:v>
                </c:pt>
                <c:pt idx="8045">
                  <c:v>15557.535</c:v>
                </c:pt>
                <c:pt idx="8046">
                  <c:v>15557.535</c:v>
                </c:pt>
                <c:pt idx="8047">
                  <c:v>15557.535</c:v>
                </c:pt>
                <c:pt idx="8048">
                  <c:v>15557.535</c:v>
                </c:pt>
                <c:pt idx="8049">
                  <c:v>15557.535</c:v>
                </c:pt>
                <c:pt idx="8050">
                  <c:v>15557.535</c:v>
                </c:pt>
                <c:pt idx="8051">
                  <c:v>15557.535</c:v>
                </c:pt>
                <c:pt idx="8052">
                  <c:v>15557.535</c:v>
                </c:pt>
                <c:pt idx="8053">
                  <c:v>15557.535</c:v>
                </c:pt>
                <c:pt idx="8054">
                  <c:v>15557.535</c:v>
                </c:pt>
                <c:pt idx="8055">
                  <c:v>15557.535</c:v>
                </c:pt>
                <c:pt idx="8056">
                  <c:v>15557.535</c:v>
                </c:pt>
                <c:pt idx="8057">
                  <c:v>15557.535</c:v>
                </c:pt>
                <c:pt idx="8058">
                  <c:v>15557.535</c:v>
                </c:pt>
                <c:pt idx="8059">
                  <c:v>15557.535</c:v>
                </c:pt>
                <c:pt idx="8060">
                  <c:v>15557.535</c:v>
                </c:pt>
                <c:pt idx="8061">
                  <c:v>15557.535</c:v>
                </c:pt>
                <c:pt idx="8062">
                  <c:v>15557.535</c:v>
                </c:pt>
                <c:pt idx="8063">
                  <c:v>15557.535</c:v>
                </c:pt>
                <c:pt idx="8064">
                  <c:v>15557.535</c:v>
                </c:pt>
                <c:pt idx="8065">
                  <c:v>15557.535</c:v>
                </c:pt>
                <c:pt idx="8066">
                  <c:v>15557.535</c:v>
                </c:pt>
                <c:pt idx="8067">
                  <c:v>15557.535</c:v>
                </c:pt>
                <c:pt idx="8068">
                  <c:v>15557.535</c:v>
                </c:pt>
                <c:pt idx="8069">
                  <c:v>15557.535</c:v>
                </c:pt>
                <c:pt idx="8070">
                  <c:v>15557.535</c:v>
                </c:pt>
                <c:pt idx="8071">
                  <c:v>15557.535</c:v>
                </c:pt>
                <c:pt idx="8072">
                  <c:v>15557.535</c:v>
                </c:pt>
                <c:pt idx="8073">
                  <c:v>15557.535</c:v>
                </c:pt>
                <c:pt idx="8074">
                  <c:v>15557.535</c:v>
                </c:pt>
                <c:pt idx="8075">
                  <c:v>15647.681</c:v>
                </c:pt>
                <c:pt idx="8076">
                  <c:v>15647.681</c:v>
                </c:pt>
                <c:pt idx="8077">
                  <c:v>15647.681</c:v>
                </c:pt>
                <c:pt idx="8078">
                  <c:v>15647.681</c:v>
                </c:pt>
                <c:pt idx="8079">
                  <c:v>15647.681</c:v>
                </c:pt>
                <c:pt idx="8080">
                  <c:v>15647.681</c:v>
                </c:pt>
                <c:pt idx="8081">
                  <c:v>15647.681</c:v>
                </c:pt>
                <c:pt idx="8082">
                  <c:v>15647.681</c:v>
                </c:pt>
                <c:pt idx="8083">
                  <c:v>15647.681</c:v>
                </c:pt>
                <c:pt idx="8084">
                  <c:v>15647.681</c:v>
                </c:pt>
                <c:pt idx="8085">
                  <c:v>15647.681</c:v>
                </c:pt>
                <c:pt idx="8086">
                  <c:v>15647.681</c:v>
                </c:pt>
                <c:pt idx="8087">
                  <c:v>15647.681</c:v>
                </c:pt>
                <c:pt idx="8088">
                  <c:v>15647.681</c:v>
                </c:pt>
                <c:pt idx="8089">
                  <c:v>15647.681</c:v>
                </c:pt>
                <c:pt idx="8090">
                  <c:v>15647.681</c:v>
                </c:pt>
                <c:pt idx="8091">
                  <c:v>15647.681</c:v>
                </c:pt>
                <c:pt idx="8092">
                  <c:v>15647.681</c:v>
                </c:pt>
                <c:pt idx="8093">
                  <c:v>15647.681</c:v>
                </c:pt>
                <c:pt idx="8094">
                  <c:v>15647.681</c:v>
                </c:pt>
                <c:pt idx="8095">
                  <c:v>15647.681</c:v>
                </c:pt>
                <c:pt idx="8096">
                  <c:v>15647.681</c:v>
                </c:pt>
                <c:pt idx="8097">
                  <c:v>15647.681</c:v>
                </c:pt>
                <c:pt idx="8098">
                  <c:v>15647.681</c:v>
                </c:pt>
                <c:pt idx="8099">
                  <c:v>15647.681</c:v>
                </c:pt>
                <c:pt idx="8100">
                  <c:v>15647.681</c:v>
                </c:pt>
                <c:pt idx="8101">
                  <c:v>15647.681</c:v>
                </c:pt>
                <c:pt idx="8102">
                  <c:v>15647.681</c:v>
                </c:pt>
                <c:pt idx="8103">
                  <c:v>15647.681</c:v>
                </c:pt>
                <c:pt idx="8104">
                  <c:v>15647.681</c:v>
                </c:pt>
                <c:pt idx="8105">
                  <c:v>15647.681</c:v>
                </c:pt>
                <c:pt idx="8106">
                  <c:v>15647.681</c:v>
                </c:pt>
                <c:pt idx="8107">
                  <c:v>15647.681</c:v>
                </c:pt>
                <c:pt idx="8108">
                  <c:v>15647.681</c:v>
                </c:pt>
                <c:pt idx="8109">
                  <c:v>15647.681</c:v>
                </c:pt>
                <c:pt idx="8110">
                  <c:v>15647.681</c:v>
                </c:pt>
                <c:pt idx="8111">
                  <c:v>15647.681</c:v>
                </c:pt>
                <c:pt idx="8112">
                  <c:v>15647.681</c:v>
                </c:pt>
                <c:pt idx="8113">
                  <c:v>15647.681</c:v>
                </c:pt>
                <c:pt idx="8114">
                  <c:v>15647.681</c:v>
                </c:pt>
                <c:pt idx="8115">
                  <c:v>15647.681</c:v>
                </c:pt>
                <c:pt idx="8116">
                  <c:v>15647.681</c:v>
                </c:pt>
                <c:pt idx="8117">
                  <c:v>15647.681</c:v>
                </c:pt>
                <c:pt idx="8118">
                  <c:v>15647.681</c:v>
                </c:pt>
                <c:pt idx="8119">
                  <c:v>15647.681</c:v>
                </c:pt>
                <c:pt idx="8120">
                  <c:v>15647.681</c:v>
                </c:pt>
                <c:pt idx="8121">
                  <c:v>15647.681</c:v>
                </c:pt>
                <c:pt idx="8122">
                  <c:v>15647.681</c:v>
                </c:pt>
                <c:pt idx="8123">
                  <c:v>15647.681</c:v>
                </c:pt>
                <c:pt idx="8124">
                  <c:v>15647.681</c:v>
                </c:pt>
                <c:pt idx="8125">
                  <c:v>15647.681</c:v>
                </c:pt>
                <c:pt idx="8126">
                  <c:v>15647.681</c:v>
                </c:pt>
                <c:pt idx="8127">
                  <c:v>15647.681</c:v>
                </c:pt>
                <c:pt idx="8128">
                  <c:v>15647.681</c:v>
                </c:pt>
                <c:pt idx="8129">
                  <c:v>15647.681</c:v>
                </c:pt>
                <c:pt idx="8130">
                  <c:v>15647.681</c:v>
                </c:pt>
                <c:pt idx="8131">
                  <c:v>15647.681</c:v>
                </c:pt>
                <c:pt idx="8132">
                  <c:v>15647.681</c:v>
                </c:pt>
                <c:pt idx="8133">
                  <c:v>15647.681</c:v>
                </c:pt>
                <c:pt idx="8134">
                  <c:v>15647.681</c:v>
                </c:pt>
                <c:pt idx="8135">
                  <c:v>15647.681</c:v>
                </c:pt>
                <c:pt idx="8136">
                  <c:v>15647.681</c:v>
                </c:pt>
                <c:pt idx="8137">
                  <c:v>15647.681</c:v>
                </c:pt>
                <c:pt idx="8138">
                  <c:v>15647.681</c:v>
                </c:pt>
                <c:pt idx="8139">
                  <c:v>15842.267</c:v>
                </c:pt>
                <c:pt idx="8140">
                  <c:v>15842.267</c:v>
                </c:pt>
                <c:pt idx="8141">
                  <c:v>15842.267</c:v>
                </c:pt>
                <c:pt idx="8142">
                  <c:v>15842.267</c:v>
                </c:pt>
                <c:pt idx="8143">
                  <c:v>15842.267</c:v>
                </c:pt>
                <c:pt idx="8144">
                  <c:v>15842.267</c:v>
                </c:pt>
                <c:pt idx="8145">
                  <c:v>15842.267</c:v>
                </c:pt>
                <c:pt idx="8146">
                  <c:v>15842.267</c:v>
                </c:pt>
                <c:pt idx="8147">
                  <c:v>15842.267</c:v>
                </c:pt>
                <c:pt idx="8148">
                  <c:v>15842.267</c:v>
                </c:pt>
                <c:pt idx="8149">
                  <c:v>15842.267</c:v>
                </c:pt>
                <c:pt idx="8150">
                  <c:v>15842.267</c:v>
                </c:pt>
                <c:pt idx="8151">
                  <c:v>15842.267</c:v>
                </c:pt>
                <c:pt idx="8152">
                  <c:v>15842.267</c:v>
                </c:pt>
                <c:pt idx="8153">
                  <c:v>15842.267</c:v>
                </c:pt>
                <c:pt idx="8154">
                  <c:v>15842.267</c:v>
                </c:pt>
                <c:pt idx="8155">
                  <c:v>15842.267</c:v>
                </c:pt>
                <c:pt idx="8156">
                  <c:v>15842.267</c:v>
                </c:pt>
                <c:pt idx="8157">
                  <c:v>15842.267</c:v>
                </c:pt>
                <c:pt idx="8158">
                  <c:v>15842.267</c:v>
                </c:pt>
                <c:pt idx="8159">
                  <c:v>15842.267</c:v>
                </c:pt>
                <c:pt idx="8160">
                  <c:v>15842.267</c:v>
                </c:pt>
                <c:pt idx="8161">
                  <c:v>15842.267</c:v>
                </c:pt>
                <c:pt idx="8162">
                  <c:v>15842.267</c:v>
                </c:pt>
                <c:pt idx="8163">
                  <c:v>15842.267</c:v>
                </c:pt>
                <c:pt idx="8164">
                  <c:v>15842.267</c:v>
                </c:pt>
                <c:pt idx="8165">
                  <c:v>15842.267</c:v>
                </c:pt>
                <c:pt idx="8166">
                  <c:v>15842.267</c:v>
                </c:pt>
                <c:pt idx="8167">
                  <c:v>15842.267</c:v>
                </c:pt>
                <c:pt idx="8168">
                  <c:v>15842.267</c:v>
                </c:pt>
                <c:pt idx="8169">
                  <c:v>15842.267</c:v>
                </c:pt>
                <c:pt idx="8170">
                  <c:v>15842.267</c:v>
                </c:pt>
                <c:pt idx="8171">
                  <c:v>15842.267</c:v>
                </c:pt>
                <c:pt idx="8172">
                  <c:v>15842.267</c:v>
                </c:pt>
                <c:pt idx="8173">
                  <c:v>15842.267</c:v>
                </c:pt>
                <c:pt idx="8174">
                  <c:v>15842.267</c:v>
                </c:pt>
                <c:pt idx="8175">
                  <c:v>15842.267</c:v>
                </c:pt>
                <c:pt idx="8176">
                  <c:v>15842.267</c:v>
                </c:pt>
                <c:pt idx="8177">
                  <c:v>15842.267</c:v>
                </c:pt>
                <c:pt idx="8178">
                  <c:v>15842.267</c:v>
                </c:pt>
                <c:pt idx="8179">
                  <c:v>15842.267</c:v>
                </c:pt>
                <c:pt idx="8180">
                  <c:v>15842.267</c:v>
                </c:pt>
                <c:pt idx="8181">
                  <c:v>15842.267</c:v>
                </c:pt>
                <c:pt idx="8182">
                  <c:v>15842.267</c:v>
                </c:pt>
                <c:pt idx="8183">
                  <c:v>15842.267</c:v>
                </c:pt>
                <c:pt idx="8184">
                  <c:v>15842.267</c:v>
                </c:pt>
                <c:pt idx="8185">
                  <c:v>15842.267</c:v>
                </c:pt>
                <c:pt idx="8186">
                  <c:v>15842.267</c:v>
                </c:pt>
                <c:pt idx="8187">
                  <c:v>15842.267</c:v>
                </c:pt>
                <c:pt idx="8188">
                  <c:v>15842.267</c:v>
                </c:pt>
                <c:pt idx="8189">
                  <c:v>15842.267</c:v>
                </c:pt>
                <c:pt idx="8190">
                  <c:v>15842.267</c:v>
                </c:pt>
                <c:pt idx="8191">
                  <c:v>15842.267</c:v>
                </c:pt>
                <c:pt idx="8192">
                  <c:v>15842.267</c:v>
                </c:pt>
                <c:pt idx="8193">
                  <c:v>15842.267</c:v>
                </c:pt>
                <c:pt idx="8194">
                  <c:v>15842.267</c:v>
                </c:pt>
                <c:pt idx="8195">
                  <c:v>15842.267</c:v>
                </c:pt>
                <c:pt idx="8196">
                  <c:v>15842.267</c:v>
                </c:pt>
                <c:pt idx="8197">
                  <c:v>15842.267</c:v>
                </c:pt>
                <c:pt idx="8198">
                  <c:v>15842.267</c:v>
                </c:pt>
                <c:pt idx="8199">
                  <c:v>15842.267</c:v>
                </c:pt>
                <c:pt idx="8200">
                  <c:v>15842.267</c:v>
                </c:pt>
                <c:pt idx="8201">
                  <c:v>15842.267</c:v>
                </c:pt>
                <c:pt idx="8202">
                  <c:v>16068.824000000001</c:v>
                </c:pt>
                <c:pt idx="8203">
                  <c:v>16068.824000000001</c:v>
                </c:pt>
                <c:pt idx="8204">
                  <c:v>16068.824000000001</c:v>
                </c:pt>
                <c:pt idx="8205">
                  <c:v>16068.824000000001</c:v>
                </c:pt>
                <c:pt idx="8206">
                  <c:v>16068.824000000001</c:v>
                </c:pt>
                <c:pt idx="8207">
                  <c:v>16068.824000000001</c:v>
                </c:pt>
                <c:pt idx="8208">
                  <c:v>16068.824000000001</c:v>
                </c:pt>
                <c:pt idx="8209">
                  <c:v>16068.824000000001</c:v>
                </c:pt>
                <c:pt idx="8210">
                  <c:v>16068.824000000001</c:v>
                </c:pt>
                <c:pt idx="8211">
                  <c:v>16068.824000000001</c:v>
                </c:pt>
                <c:pt idx="8212">
                  <c:v>16068.824000000001</c:v>
                </c:pt>
                <c:pt idx="8213">
                  <c:v>16068.824000000001</c:v>
                </c:pt>
                <c:pt idx="8214">
                  <c:v>16068.824000000001</c:v>
                </c:pt>
                <c:pt idx="8215">
                  <c:v>16068.824000000001</c:v>
                </c:pt>
                <c:pt idx="8216">
                  <c:v>16068.824000000001</c:v>
                </c:pt>
                <c:pt idx="8217">
                  <c:v>16068.824000000001</c:v>
                </c:pt>
                <c:pt idx="8218">
                  <c:v>16068.824000000001</c:v>
                </c:pt>
                <c:pt idx="8219">
                  <c:v>16068.824000000001</c:v>
                </c:pt>
                <c:pt idx="8220">
                  <c:v>16068.824000000001</c:v>
                </c:pt>
                <c:pt idx="8221">
                  <c:v>16068.824000000001</c:v>
                </c:pt>
                <c:pt idx="8222">
                  <c:v>16068.824000000001</c:v>
                </c:pt>
                <c:pt idx="8223">
                  <c:v>16068.824000000001</c:v>
                </c:pt>
                <c:pt idx="8224">
                  <c:v>16068.824000000001</c:v>
                </c:pt>
                <c:pt idx="8225">
                  <c:v>16068.824000000001</c:v>
                </c:pt>
                <c:pt idx="8226">
                  <c:v>16068.824000000001</c:v>
                </c:pt>
                <c:pt idx="8227">
                  <c:v>16068.824000000001</c:v>
                </c:pt>
                <c:pt idx="8228">
                  <c:v>16068.824000000001</c:v>
                </c:pt>
                <c:pt idx="8229">
                  <c:v>16068.824000000001</c:v>
                </c:pt>
                <c:pt idx="8230">
                  <c:v>16068.824000000001</c:v>
                </c:pt>
                <c:pt idx="8231">
                  <c:v>16068.824000000001</c:v>
                </c:pt>
                <c:pt idx="8232">
                  <c:v>16068.824000000001</c:v>
                </c:pt>
                <c:pt idx="8233">
                  <c:v>16068.824000000001</c:v>
                </c:pt>
                <c:pt idx="8234">
                  <c:v>16068.824000000001</c:v>
                </c:pt>
                <c:pt idx="8235">
                  <c:v>16068.824000000001</c:v>
                </c:pt>
                <c:pt idx="8236">
                  <c:v>16068.824000000001</c:v>
                </c:pt>
                <c:pt idx="8237">
                  <c:v>16068.824000000001</c:v>
                </c:pt>
                <c:pt idx="8238">
                  <c:v>16068.824000000001</c:v>
                </c:pt>
                <c:pt idx="8239">
                  <c:v>16068.824000000001</c:v>
                </c:pt>
                <c:pt idx="8240">
                  <c:v>16068.824000000001</c:v>
                </c:pt>
                <c:pt idx="8241">
                  <c:v>16068.824000000001</c:v>
                </c:pt>
                <c:pt idx="8242">
                  <c:v>16068.824000000001</c:v>
                </c:pt>
                <c:pt idx="8243">
                  <c:v>16068.824000000001</c:v>
                </c:pt>
                <c:pt idx="8244">
                  <c:v>16068.824000000001</c:v>
                </c:pt>
                <c:pt idx="8245">
                  <c:v>16068.824000000001</c:v>
                </c:pt>
                <c:pt idx="8246">
                  <c:v>16068.824000000001</c:v>
                </c:pt>
                <c:pt idx="8247">
                  <c:v>16068.824000000001</c:v>
                </c:pt>
                <c:pt idx="8248">
                  <c:v>16068.824000000001</c:v>
                </c:pt>
                <c:pt idx="8249">
                  <c:v>16068.824000000001</c:v>
                </c:pt>
                <c:pt idx="8250">
                  <c:v>16068.824000000001</c:v>
                </c:pt>
                <c:pt idx="8251">
                  <c:v>16068.824000000001</c:v>
                </c:pt>
                <c:pt idx="8252">
                  <c:v>16068.824000000001</c:v>
                </c:pt>
                <c:pt idx="8253">
                  <c:v>16068.824000000001</c:v>
                </c:pt>
                <c:pt idx="8254">
                  <c:v>16068.824000000001</c:v>
                </c:pt>
                <c:pt idx="8255">
                  <c:v>16068.824000000001</c:v>
                </c:pt>
                <c:pt idx="8256">
                  <c:v>16068.824000000001</c:v>
                </c:pt>
                <c:pt idx="8257">
                  <c:v>16068.824000000001</c:v>
                </c:pt>
                <c:pt idx="8258">
                  <c:v>16068.824000000001</c:v>
                </c:pt>
                <c:pt idx="8259">
                  <c:v>16068.824000000001</c:v>
                </c:pt>
                <c:pt idx="8260">
                  <c:v>16068.824000000001</c:v>
                </c:pt>
                <c:pt idx="8261">
                  <c:v>16068.824000000001</c:v>
                </c:pt>
                <c:pt idx="8262">
                  <c:v>16068.824000000001</c:v>
                </c:pt>
                <c:pt idx="8263">
                  <c:v>16068.824000000001</c:v>
                </c:pt>
                <c:pt idx="8264">
                  <c:v>16207.13</c:v>
                </c:pt>
                <c:pt idx="8265">
                  <c:v>16207.13</c:v>
                </c:pt>
                <c:pt idx="8266">
                  <c:v>16207.13</c:v>
                </c:pt>
                <c:pt idx="8267">
                  <c:v>16207.13</c:v>
                </c:pt>
                <c:pt idx="8268">
                  <c:v>16207.13</c:v>
                </c:pt>
                <c:pt idx="8269">
                  <c:v>16207.13</c:v>
                </c:pt>
                <c:pt idx="8270">
                  <c:v>16207.13</c:v>
                </c:pt>
                <c:pt idx="8271">
                  <c:v>16207.13</c:v>
                </c:pt>
                <c:pt idx="8272">
                  <c:v>16207.13</c:v>
                </c:pt>
                <c:pt idx="8273">
                  <c:v>16207.13</c:v>
                </c:pt>
                <c:pt idx="8274">
                  <c:v>16207.13</c:v>
                </c:pt>
                <c:pt idx="8275">
                  <c:v>16207.13</c:v>
                </c:pt>
                <c:pt idx="8276">
                  <c:v>16207.13</c:v>
                </c:pt>
                <c:pt idx="8277">
                  <c:v>16207.13</c:v>
                </c:pt>
                <c:pt idx="8278">
                  <c:v>16207.13</c:v>
                </c:pt>
                <c:pt idx="8279">
                  <c:v>16207.13</c:v>
                </c:pt>
                <c:pt idx="8280">
                  <c:v>16207.13</c:v>
                </c:pt>
                <c:pt idx="8281">
                  <c:v>16207.13</c:v>
                </c:pt>
                <c:pt idx="8282">
                  <c:v>16207.13</c:v>
                </c:pt>
                <c:pt idx="8283">
                  <c:v>16207.13</c:v>
                </c:pt>
                <c:pt idx="8284">
                  <c:v>16207.13</c:v>
                </c:pt>
                <c:pt idx="8285">
                  <c:v>16207.13</c:v>
                </c:pt>
                <c:pt idx="8286">
                  <c:v>16207.13</c:v>
                </c:pt>
                <c:pt idx="8287">
                  <c:v>16207.13</c:v>
                </c:pt>
                <c:pt idx="8288">
                  <c:v>16207.13</c:v>
                </c:pt>
                <c:pt idx="8289">
                  <c:v>16207.13</c:v>
                </c:pt>
                <c:pt idx="8290">
                  <c:v>16207.13</c:v>
                </c:pt>
                <c:pt idx="8291">
                  <c:v>16207.13</c:v>
                </c:pt>
                <c:pt idx="8292">
                  <c:v>16207.13</c:v>
                </c:pt>
                <c:pt idx="8293">
                  <c:v>16207.13</c:v>
                </c:pt>
                <c:pt idx="8294">
                  <c:v>16207.13</c:v>
                </c:pt>
                <c:pt idx="8295">
                  <c:v>16207.13</c:v>
                </c:pt>
                <c:pt idx="8296">
                  <c:v>16207.13</c:v>
                </c:pt>
                <c:pt idx="8297">
                  <c:v>16207.13</c:v>
                </c:pt>
                <c:pt idx="8298">
                  <c:v>16207.13</c:v>
                </c:pt>
                <c:pt idx="8299">
                  <c:v>16207.13</c:v>
                </c:pt>
                <c:pt idx="8300">
                  <c:v>16207.13</c:v>
                </c:pt>
                <c:pt idx="8301">
                  <c:v>16207.13</c:v>
                </c:pt>
                <c:pt idx="8302">
                  <c:v>16207.13</c:v>
                </c:pt>
                <c:pt idx="8303">
                  <c:v>16207.13</c:v>
                </c:pt>
                <c:pt idx="8304">
                  <c:v>16207.13</c:v>
                </c:pt>
                <c:pt idx="8305">
                  <c:v>16207.13</c:v>
                </c:pt>
                <c:pt idx="8306">
                  <c:v>16207.13</c:v>
                </c:pt>
                <c:pt idx="8307">
                  <c:v>16207.13</c:v>
                </c:pt>
                <c:pt idx="8308">
                  <c:v>16207.13</c:v>
                </c:pt>
                <c:pt idx="8309">
                  <c:v>16207.13</c:v>
                </c:pt>
                <c:pt idx="8310">
                  <c:v>16207.13</c:v>
                </c:pt>
                <c:pt idx="8311">
                  <c:v>16207.13</c:v>
                </c:pt>
                <c:pt idx="8312">
                  <c:v>16207.13</c:v>
                </c:pt>
                <c:pt idx="8313">
                  <c:v>16207.13</c:v>
                </c:pt>
                <c:pt idx="8314">
                  <c:v>16207.13</c:v>
                </c:pt>
                <c:pt idx="8315">
                  <c:v>16207.13</c:v>
                </c:pt>
                <c:pt idx="8316">
                  <c:v>16207.13</c:v>
                </c:pt>
                <c:pt idx="8317">
                  <c:v>16207.13</c:v>
                </c:pt>
                <c:pt idx="8318">
                  <c:v>16207.13</c:v>
                </c:pt>
                <c:pt idx="8319">
                  <c:v>16207.13</c:v>
                </c:pt>
                <c:pt idx="8320">
                  <c:v>16207.13</c:v>
                </c:pt>
                <c:pt idx="8321">
                  <c:v>16207.13</c:v>
                </c:pt>
                <c:pt idx="8322">
                  <c:v>16207.13</c:v>
                </c:pt>
                <c:pt idx="8323">
                  <c:v>16207.13</c:v>
                </c:pt>
                <c:pt idx="8324">
                  <c:v>16207.13</c:v>
                </c:pt>
                <c:pt idx="8325">
                  <c:v>16207.13</c:v>
                </c:pt>
                <c:pt idx="8326">
                  <c:v>16207.13</c:v>
                </c:pt>
                <c:pt idx="8327">
                  <c:v>16319.54</c:v>
                </c:pt>
                <c:pt idx="8328">
                  <c:v>16319.54</c:v>
                </c:pt>
                <c:pt idx="8329">
                  <c:v>16319.54</c:v>
                </c:pt>
                <c:pt idx="8330">
                  <c:v>16319.54</c:v>
                </c:pt>
                <c:pt idx="8331">
                  <c:v>16319.54</c:v>
                </c:pt>
                <c:pt idx="8332">
                  <c:v>16319.54</c:v>
                </c:pt>
                <c:pt idx="8333">
                  <c:v>16319.54</c:v>
                </c:pt>
                <c:pt idx="8334">
                  <c:v>16319.54</c:v>
                </c:pt>
                <c:pt idx="8335">
                  <c:v>16319.54</c:v>
                </c:pt>
                <c:pt idx="8336">
                  <c:v>16319.54</c:v>
                </c:pt>
                <c:pt idx="8337">
                  <c:v>16319.54</c:v>
                </c:pt>
                <c:pt idx="8338">
                  <c:v>16319.54</c:v>
                </c:pt>
                <c:pt idx="8339">
                  <c:v>16319.54</c:v>
                </c:pt>
                <c:pt idx="8340">
                  <c:v>16319.54</c:v>
                </c:pt>
                <c:pt idx="8341">
                  <c:v>16319.54</c:v>
                </c:pt>
                <c:pt idx="8342">
                  <c:v>16319.54</c:v>
                </c:pt>
                <c:pt idx="8343">
                  <c:v>16319.54</c:v>
                </c:pt>
                <c:pt idx="8344">
                  <c:v>16319.54</c:v>
                </c:pt>
                <c:pt idx="8345">
                  <c:v>16319.54</c:v>
                </c:pt>
                <c:pt idx="8346">
                  <c:v>16319.54</c:v>
                </c:pt>
                <c:pt idx="8347">
                  <c:v>16319.54</c:v>
                </c:pt>
                <c:pt idx="8348">
                  <c:v>16319.54</c:v>
                </c:pt>
                <c:pt idx="8349">
                  <c:v>16319.54</c:v>
                </c:pt>
                <c:pt idx="8350">
                  <c:v>16319.54</c:v>
                </c:pt>
                <c:pt idx="8351">
                  <c:v>16319.54</c:v>
                </c:pt>
                <c:pt idx="8352">
                  <c:v>16319.54</c:v>
                </c:pt>
                <c:pt idx="8353">
                  <c:v>16319.54</c:v>
                </c:pt>
                <c:pt idx="8354">
                  <c:v>16319.54</c:v>
                </c:pt>
                <c:pt idx="8355">
                  <c:v>16319.54</c:v>
                </c:pt>
                <c:pt idx="8356">
                  <c:v>16319.54</c:v>
                </c:pt>
                <c:pt idx="8357">
                  <c:v>16319.54</c:v>
                </c:pt>
                <c:pt idx="8358">
                  <c:v>16319.54</c:v>
                </c:pt>
                <c:pt idx="8359">
                  <c:v>16319.54</c:v>
                </c:pt>
                <c:pt idx="8360">
                  <c:v>16319.54</c:v>
                </c:pt>
                <c:pt idx="8361">
                  <c:v>16319.54</c:v>
                </c:pt>
                <c:pt idx="8362">
                  <c:v>16319.54</c:v>
                </c:pt>
                <c:pt idx="8363">
                  <c:v>16319.54</c:v>
                </c:pt>
                <c:pt idx="8364">
                  <c:v>16319.54</c:v>
                </c:pt>
                <c:pt idx="8365">
                  <c:v>16319.54</c:v>
                </c:pt>
                <c:pt idx="8366">
                  <c:v>16319.54</c:v>
                </c:pt>
                <c:pt idx="8367">
                  <c:v>16319.54</c:v>
                </c:pt>
                <c:pt idx="8368">
                  <c:v>16319.54</c:v>
                </c:pt>
                <c:pt idx="8369">
                  <c:v>16319.54</c:v>
                </c:pt>
                <c:pt idx="8370">
                  <c:v>16319.54</c:v>
                </c:pt>
                <c:pt idx="8371">
                  <c:v>16319.54</c:v>
                </c:pt>
                <c:pt idx="8372">
                  <c:v>16319.54</c:v>
                </c:pt>
                <c:pt idx="8373">
                  <c:v>16319.54</c:v>
                </c:pt>
                <c:pt idx="8374">
                  <c:v>16319.54</c:v>
                </c:pt>
                <c:pt idx="8375">
                  <c:v>16319.54</c:v>
                </c:pt>
                <c:pt idx="8376">
                  <c:v>16319.54</c:v>
                </c:pt>
                <c:pt idx="8377">
                  <c:v>16319.54</c:v>
                </c:pt>
                <c:pt idx="8378">
                  <c:v>16319.54</c:v>
                </c:pt>
                <c:pt idx="8379">
                  <c:v>16319.54</c:v>
                </c:pt>
                <c:pt idx="8380">
                  <c:v>16319.54</c:v>
                </c:pt>
                <c:pt idx="8381">
                  <c:v>16319.54</c:v>
                </c:pt>
                <c:pt idx="8382">
                  <c:v>16319.54</c:v>
                </c:pt>
                <c:pt idx="8383">
                  <c:v>16319.54</c:v>
                </c:pt>
                <c:pt idx="8384">
                  <c:v>16319.54</c:v>
                </c:pt>
                <c:pt idx="8385">
                  <c:v>16319.54</c:v>
                </c:pt>
                <c:pt idx="8386">
                  <c:v>16319.54</c:v>
                </c:pt>
                <c:pt idx="8387">
                  <c:v>16319.54</c:v>
                </c:pt>
                <c:pt idx="8388">
                  <c:v>16319.54</c:v>
                </c:pt>
                <c:pt idx="8389">
                  <c:v>16319.54</c:v>
                </c:pt>
                <c:pt idx="8390">
                  <c:v>16420.385999999999</c:v>
                </c:pt>
                <c:pt idx="8391">
                  <c:v>16420.385999999999</c:v>
                </c:pt>
                <c:pt idx="8392">
                  <c:v>16420.385999999999</c:v>
                </c:pt>
                <c:pt idx="8393">
                  <c:v>16420.385999999999</c:v>
                </c:pt>
                <c:pt idx="8394">
                  <c:v>16420.385999999999</c:v>
                </c:pt>
                <c:pt idx="8395">
                  <c:v>16420.385999999999</c:v>
                </c:pt>
                <c:pt idx="8396">
                  <c:v>16420.385999999999</c:v>
                </c:pt>
                <c:pt idx="8397">
                  <c:v>16420.385999999999</c:v>
                </c:pt>
                <c:pt idx="8398">
                  <c:v>16420.385999999999</c:v>
                </c:pt>
                <c:pt idx="8399">
                  <c:v>16420.385999999999</c:v>
                </c:pt>
                <c:pt idx="8400">
                  <c:v>16420.385999999999</c:v>
                </c:pt>
                <c:pt idx="8401">
                  <c:v>16420.385999999999</c:v>
                </c:pt>
                <c:pt idx="8402">
                  <c:v>16420.385999999999</c:v>
                </c:pt>
                <c:pt idx="8403">
                  <c:v>16420.385999999999</c:v>
                </c:pt>
                <c:pt idx="8404">
                  <c:v>16420.385999999999</c:v>
                </c:pt>
                <c:pt idx="8405">
                  <c:v>16420.385999999999</c:v>
                </c:pt>
                <c:pt idx="8406">
                  <c:v>16420.385999999999</c:v>
                </c:pt>
                <c:pt idx="8407">
                  <c:v>16420.385999999999</c:v>
                </c:pt>
                <c:pt idx="8408">
                  <c:v>16420.385999999999</c:v>
                </c:pt>
                <c:pt idx="8409">
                  <c:v>16420.385999999999</c:v>
                </c:pt>
                <c:pt idx="8410">
                  <c:v>16420.385999999999</c:v>
                </c:pt>
                <c:pt idx="8411">
                  <c:v>16420.385999999999</c:v>
                </c:pt>
                <c:pt idx="8412">
                  <c:v>16420.385999999999</c:v>
                </c:pt>
                <c:pt idx="8413">
                  <c:v>16420.385999999999</c:v>
                </c:pt>
                <c:pt idx="8414">
                  <c:v>16420.385999999999</c:v>
                </c:pt>
                <c:pt idx="8415">
                  <c:v>16420.385999999999</c:v>
                </c:pt>
                <c:pt idx="8416">
                  <c:v>16420.385999999999</c:v>
                </c:pt>
                <c:pt idx="8417">
                  <c:v>16420.385999999999</c:v>
                </c:pt>
                <c:pt idx="8418">
                  <c:v>16420.385999999999</c:v>
                </c:pt>
                <c:pt idx="8419">
                  <c:v>16420.385999999999</c:v>
                </c:pt>
                <c:pt idx="8420">
                  <c:v>16420.385999999999</c:v>
                </c:pt>
                <c:pt idx="8421">
                  <c:v>16420.385999999999</c:v>
                </c:pt>
                <c:pt idx="8422">
                  <c:v>16420.385999999999</c:v>
                </c:pt>
                <c:pt idx="8423">
                  <c:v>16420.385999999999</c:v>
                </c:pt>
                <c:pt idx="8424">
                  <c:v>16420.385999999999</c:v>
                </c:pt>
                <c:pt idx="8425">
                  <c:v>16420.385999999999</c:v>
                </c:pt>
                <c:pt idx="8426">
                  <c:v>16420.385999999999</c:v>
                </c:pt>
                <c:pt idx="8427">
                  <c:v>16420.385999999999</c:v>
                </c:pt>
                <c:pt idx="8428">
                  <c:v>16420.385999999999</c:v>
                </c:pt>
                <c:pt idx="8429">
                  <c:v>16420.385999999999</c:v>
                </c:pt>
                <c:pt idx="8430">
                  <c:v>16420.385999999999</c:v>
                </c:pt>
                <c:pt idx="8431">
                  <c:v>16420.385999999999</c:v>
                </c:pt>
                <c:pt idx="8432">
                  <c:v>16420.385999999999</c:v>
                </c:pt>
                <c:pt idx="8433">
                  <c:v>16420.385999999999</c:v>
                </c:pt>
                <c:pt idx="8434">
                  <c:v>16420.385999999999</c:v>
                </c:pt>
                <c:pt idx="8435">
                  <c:v>16420.385999999999</c:v>
                </c:pt>
                <c:pt idx="8436">
                  <c:v>16420.385999999999</c:v>
                </c:pt>
                <c:pt idx="8437">
                  <c:v>16420.385999999999</c:v>
                </c:pt>
                <c:pt idx="8438">
                  <c:v>16420.385999999999</c:v>
                </c:pt>
                <c:pt idx="8439">
                  <c:v>16420.385999999999</c:v>
                </c:pt>
                <c:pt idx="8440">
                  <c:v>16420.385999999999</c:v>
                </c:pt>
                <c:pt idx="8441">
                  <c:v>16420.385999999999</c:v>
                </c:pt>
                <c:pt idx="8442">
                  <c:v>16420.385999999999</c:v>
                </c:pt>
                <c:pt idx="8443">
                  <c:v>16420.385999999999</c:v>
                </c:pt>
                <c:pt idx="8444">
                  <c:v>16420.385999999999</c:v>
                </c:pt>
                <c:pt idx="8445">
                  <c:v>16420.385999999999</c:v>
                </c:pt>
                <c:pt idx="8446">
                  <c:v>16420.385999999999</c:v>
                </c:pt>
                <c:pt idx="8447">
                  <c:v>16420.385999999999</c:v>
                </c:pt>
                <c:pt idx="8448">
                  <c:v>16420.385999999999</c:v>
                </c:pt>
                <c:pt idx="8449">
                  <c:v>16420.385999999999</c:v>
                </c:pt>
                <c:pt idx="8450">
                  <c:v>16420.385999999999</c:v>
                </c:pt>
                <c:pt idx="8451">
                  <c:v>16420.385999999999</c:v>
                </c:pt>
                <c:pt idx="8452">
                  <c:v>16629.05</c:v>
                </c:pt>
                <c:pt idx="8453">
                  <c:v>16629.05</c:v>
                </c:pt>
                <c:pt idx="8454">
                  <c:v>16629.05</c:v>
                </c:pt>
                <c:pt idx="8455">
                  <c:v>16629.05</c:v>
                </c:pt>
                <c:pt idx="8456">
                  <c:v>16629.05</c:v>
                </c:pt>
                <c:pt idx="8457">
                  <c:v>16629.05</c:v>
                </c:pt>
                <c:pt idx="8458">
                  <c:v>16629.05</c:v>
                </c:pt>
                <c:pt idx="8459">
                  <c:v>16629.05</c:v>
                </c:pt>
                <c:pt idx="8460">
                  <c:v>16629.05</c:v>
                </c:pt>
                <c:pt idx="8461">
                  <c:v>16629.05</c:v>
                </c:pt>
                <c:pt idx="8462">
                  <c:v>16629.05</c:v>
                </c:pt>
                <c:pt idx="8463">
                  <c:v>16629.05</c:v>
                </c:pt>
                <c:pt idx="8464">
                  <c:v>16629.05</c:v>
                </c:pt>
                <c:pt idx="8465">
                  <c:v>16629.05</c:v>
                </c:pt>
                <c:pt idx="8466">
                  <c:v>16629.05</c:v>
                </c:pt>
                <c:pt idx="8467">
                  <c:v>16629.05</c:v>
                </c:pt>
                <c:pt idx="8468">
                  <c:v>16629.05</c:v>
                </c:pt>
                <c:pt idx="8469">
                  <c:v>16629.05</c:v>
                </c:pt>
                <c:pt idx="8470">
                  <c:v>16629.05</c:v>
                </c:pt>
                <c:pt idx="8471">
                  <c:v>16629.05</c:v>
                </c:pt>
                <c:pt idx="8472">
                  <c:v>16629.05</c:v>
                </c:pt>
                <c:pt idx="8473">
                  <c:v>16629.05</c:v>
                </c:pt>
                <c:pt idx="8474">
                  <c:v>16629.05</c:v>
                </c:pt>
                <c:pt idx="8475">
                  <c:v>16629.05</c:v>
                </c:pt>
                <c:pt idx="8476">
                  <c:v>16629.05</c:v>
                </c:pt>
                <c:pt idx="8477">
                  <c:v>16629.05</c:v>
                </c:pt>
                <c:pt idx="8478">
                  <c:v>16629.05</c:v>
                </c:pt>
                <c:pt idx="8479">
                  <c:v>16629.05</c:v>
                </c:pt>
                <c:pt idx="8480">
                  <c:v>16629.05</c:v>
                </c:pt>
                <c:pt idx="8481">
                  <c:v>16629.05</c:v>
                </c:pt>
                <c:pt idx="8482">
                  <c:v>16629.05</c:v>
                </c:pt>
                <c:pt idx="8483">
                  <c:v>16629.05</c:v>
                </c:pt>
                <c:pt idx="8484">
                  <c:v>16629.05</c:v>
                </c:pt>
                <c:pt idx="8485">
                  <c:v>16629.05</c:v>
                </c:pt>
                <c:pt idx="8486">
                  <c:v>16629.05</c:v>
                </c:pt>
                <c:pt idx="8487">
                  <c:v>16629.05</c:v>
                </c:pt>
                <c:pt idx="8488">
                  <c:v>16629.05</c:v>
                </c:pt>
                <c:pt idx="8489">
                  <c:v>16629.05</c:v>
                </c:pt>
                <c:pt idx="8490">
                  <c:v>16629.05</c:v>
                </c:pt>
                <c:pt idx="8491">
                  <c:v>16629.05</c:v>
                </c:pt>
                <c:pt idx="8492">
                  <c:v>16629.05</c:v>
                </c:pt>
                <c:pt idx="8493">
                  <c:v>16629.05</c:v>
                </c:pt>
                <c:pt idx="8494">
                  <c:v>16629.05</c:v>
                </c:pt>
                <c:pt idx="8495">
                  <c:v>16629.05</c:v>
                </c:pt>
                <c:pt idx="8496">
                  <c:v>16629.05</c:v>
                </c:pt>
                <c:pt idx="8497">
                  <c:v>16629.05</c:v>
                </c:pt>
                <c:pt idx="8498">
                  <c:v>16629.05</c:v>
                </c:pt>
                <c:pt idx="8499">
                  <c:v>16629.05</c:v>
                </c:pt>
                <c:pt idx="8500">
                  <c:v>16629.05</c:v>
                </c:pt>
                <c:pt idx="8501">
                  <c:v>16629.05</c:v>
                </c:pt>
                <c:pt idx="8502">
                  <c:v>16629.05</c:v>
                </c:pt>
                <c:pt idx="8503">
                  <c:v>16629.05</c:v>
                </c:pt>
                <c:pt idx="8504">
                  <c:v>16629.05</c:v>
                </c:pt>
                <c:pt idx="8505">
                  <c:v>16629.05</c:v>
                </c:pt>
                <c:pt idx="8506">
                  <c:v>16629.05</c:v>
                </c:pt>
                <c:pt idx="8507">
                  <c:v>16629.05</c:v>
                </c:pt>
                <c:pt idx="8508">
                  <c:v>16629.05</c:v>
                </c:pt>
                <c:pt idx="8509">
                  <c:v>16629.05</c:v>
                </c:pt>
                <c:pt idx="8510">
                  <c:v>16629.05</c:v>
                </c:pt>
                <c:pt idx="8511">
                  <c:v>16629.05</c:v>
                </c:pt>
                <c:pt idx="8512">
                  <c:v>16699.550999999999</c:v>
                </c:pt>
                <c:pt idx="8513">
                  <c:v>16699.550999999999</c:v>
                </c:pt>
                <c:pt idx="8514">
                  <c:v>16699.550999999999</c:v>
                </c:pt>
                <c:pt idx="8515">
                  <c:v>16699.550999999999</c:v>
                </c:pt>
                <c:pt idx="8516">
                  <c:v>16699.550999999999</c:v>
                </c:pt>
                <c:pt idx="8517">
                  <c:v>16699.550999999999</c:v>
                </c:pt>
                <c:pt idx="8518">
                  <c:v>16699.550999999999</c:v>
                </c:pt>
                <c:pt idx="8519">
                  <c:v>16699.550999999999</c:v>
                </c:pt>
                <c:pt idx="8520">
                  <c:v>16699.550999999999</c:v>
                </c:pt>
                <c:pt idx="8521">
                  <c:v>16699.550999999999</c:v>
                </c:pt>
                <c:pt idx="8522">
                  <c:v>16699.550999999999</c:v>
                </c:pt>
                <c:pt idx="8523">
                  <c:v>16699.550999999999</c:v>
                </c:pt>
                <c:pt idx="8524">
                  <c:v>16699.550999999999</c:v>
                </c:pt>
                <c:pt idx="8525">
                  <c:v>16699.550999999999</c:v>
                </c:pt>
                <c:pt idx="8526">
                  <c:v>16699.550999999999</c:v>
                </c:pt>
                <c:pt idx="8527">
                  <c:v>16699.550999999999</c:v>
                </c:pt>
                <c:pt idx="8528">
                  <c:v>16699.550999999999</c:v>
                </c:pt>
                <c:pt idx="8529">
                  <c:v>16699.550999999999</c:v>
                </c:pt>
                <c:pt idx="8530">
                  <c:v>16699.550999999999</c:v>
                </c:pt>
                <c:pt idx="8531">
                  <c:v>16699.550999999999</c:v>
                </c:pt>
                <c:pt idx="8532">
                  <c:v>16699.550999999999</c:v>
                </c:pt>
                <c:pt idx="8533">
                  <c:v>16699.550999999999</c:v>
                </c:pt>
                <c:pt idx="8534">
                  <c:v>16699.550999999999</c:v>
                </c:pt>
                <c:pt idx="8535">
                  <c:v>16699.550999999999</c:v>
                </c:pt>
                <c:pt idx="8536">
                  <c:v>16699.550999999999</c:v>
                </c:pt>
                <c:pt idx="8537">
                  <c:v>16699.550999999999</c:v>
                </c:pt>
                <c:pt idx="8538">
                  <c:v>16699.550999999999</c:v>
                </c:pt>
                <c:pt idx="8539">
                  <c:v>16699.550999999999</c:v>
                </c:pt>
                <c:pt idx="8540">
                  <c:v>16699.550999999999</c:v>
                </c:pt>
                <c:pt idx="8541">
                  <c:v>16699.550999999999</c:v>
                </c:pt>
                <c:pt idx="8542">
                  <c:v>16699.550999999999</c:v>
                </c:pt>
                <c:pt idx="8543">
                  <c:v>16699.550999999999</c:v>
                </c:pt>
                <c:pt idx="8544">
                  <c:v>16699.550999999999</c:v>
                </c:pt>
                <c:pt idx="8545">
                  <c:v>16699.550999999999</c:v>
                </c:pt>
                <c:pt idx="8546">
                  <c:v>16699.550999999999</c:v>
                </c:pt>
                <c:pt idx="8547">
                  <c:v>16699.550999999999</c:v>
                </c:pt>
                <c:pt idx="8548">
                  <c:v>16699.550999999999</c:v>
                </c:pt>
                <c:pt idx="8549">
                  <c:v>16699.550999999999</c:v>
                </c:pt>
                <c:pt idx="8550">
                  <c:v>16699.550999999999</c:v>
                </c:pt>
                <c:pt idx="8551">
                  <c:v>16699.550999999999</c:v>
                </c:pt>
                <c:pt idx="8552">
                  <c:v>16699.550999999999</c:v>
                </c:pt>
                <c:pt idx="8553">
                  <c:v>16699.550999999999</c:v>
                </c:pt>
                <c:pt idx="8554">
                  <c:v>16699.550999999999</c:v>
                </c:pt>
                <c:pt idx="8555">
                  <c:v>16699.550999999999</c:v>
                </c:pt>
                <c:pt idx="8556">
                  <c:v>16699.550999999999</c:v>
                </c:pt>
                <c:pt idx="8557">
                  <c:v>16699.550999999999</c:v>
                </c:pt>
                <c:pt idx="8558">
                  <c:v>16699.550999999999</c:v>
                </c:pt>
                <c:pt idx="8559">
                  <c:v>16699.550999999999</c:v>
                </c:pt>
                <c:pt idx="8560">
                  <c:v>16699.550999999999</c:v>
                </c:pt>
                <c:pt idx="8561">
                  <c:v>16699.550999999999</c:v>
                </c:pt>
                <c:pt idx="8562">
                  <c:v>16699.550999999999</c:v>
                </c:pt>
                <c:pt idx="8563">
                  <c:v>16699.550999999999</c:v>
                </c:pt>
                <c:pt idx="8564">
                  <c:v>16699.550999999999</c:v>
                </c:pt>
                <c:pt idx="8565">
                  <c:v>16699.550999999999</c:v>
                </c:pt>
                <c:pt idx="8566">
                  <c:v>16699.550999999999</c:v>
                </c:pt>
                <c:pt idx="8567">
                  <c:v>16699.550999999999</c:v>
                </c:pt>
                <c:pt idx="8568">
                  <c:v>16699.550999999999</c:v>
                </c:pt>
                <c:pt idx="8569">
                  <c:v>16699.550999999999</c:v>
                </c:pt>
                <c:pt idx="8570">
                  <c:v>16699.550999999999</c:v>
                </c:pt>
                <c:pt idx="8571">
                  <c:v>16699.550999999999</c:v>
                </c:pt>
                <c:pt idx="8572">
                  <c:v>16699.550999999999</c:v>
                </c:pt>
                <c:pt idx="8573">
                  <c:v>16699.550999999999</c:v>
                </c:pt>
                <c:pt idx="8574">
                  <c:v>16699.550999999999</c:v>
                </c:pt>
                <c:pt idx="8575">
                  <c:v>16699.550999999999</c:v>
                </c:pt>
                <c:pt idx="8576">
                  <c:v>16911.067999999999</c:v>
                </c:pt>
                <c:pt idx="8577">
                  <c:v>16911.067999999999</c:v>
                </c:pt>
                <c:pt idx="8578">
                  <c:v>16911.067999999999</c:v>
                </c:pt>
                <c:pt idx="8579">
                  <c:v>16911.067999999999</c:v>
                </c:pt>
                <c:pt idx="8580">
                  <c:v>16911.067999999999</c:v>
                </c:pt>
                <c:pt idx="8581">
                  <c:v>16911.067999999999</c:v>
                </c:pt>
                <c:pt idx="8582">
                  <c:v>16911.067999999999</c:v>
                </c:pt>
                <c:pt idx="8583">
                  <c:v>16911.067999999999</c:v>
                </c:pt>
                <c:pt idx="8584">
                  <c:v>16911.067999999999</c:v>
                </c:pt>
                <c:pt idx="8585">
                  <c:v>16911.067999999999</c:v>
                </c:pt>
                <c:pt idx="8586">
                  <c:v>16911.067999999999</c:v>
                </c:pt>
                <c:pt idx="8587">
                  <c:v>16911.067999999999</c:v>
                </c:pt>
                <c:pt idx="8588">
                  <c:v>16911.067999999999</c:v>
                </c:pt>
                <c:pt idx="8589">
                  <c:v>16911.067999999999</c:v>
                </c:pt>
                <c:pt idx="8590">
                  <c:v>16911.067999999999</c:v>
                </c:pt>
                <c:pt idx="8591">
                  <c:v>16911.067999999999</c:v>
                </c:pt>
                <c:pt idx="8592">
                  <c:v>16911.067999999999</c:v>
                </c:pt>
                <c:pt idx="8593">
                  <c:v>16911.067999999999</c:v>
                </c:pt>
                <c:pt idx="8594">
                  <c:v>16911.067999999999</c:v>
                </c:pt>
                <c:pt idx="8595">
                  <c:v>16911.067999999999</c:v>
                </c:pt>
                <c:pt idx="8596">
                  <c:v>16911.067999999999</c:v>
                </c:pt>
                <c:pt idx="8597">
                  <c:v>16911.067999999999</c:v>
                </c:pt>
                <c:pt idx="8598">
                  <c:v>16911.067999999999</c:v>
                </c:pt>
                <c:pt idx="8599">
                  <c:v>16911.067999999999</c:v>
                </c:pt>
                <c:pt idx="8600">
                  <c:v>16911.067999999999</c:v>
                </c:pt>
                <c:pt idx="8601">
                  <c:v>16911.067999999999</c:v>
                </c:pt>
                <c:pt idx="8602">
                  <c:v>16911.067999999999</c:v>
                </c:pt>
                <c:pt idx="8603">
                  <c:v>16911.067999999999</c:v>
                </c:pt>
                <c:pt idx="8604">
                  <c:v>16911.067999999999</c:v>
                </c:pt>
                <c:pt idx="8605">
                  <c:v>16911.067999999999</c:v>
                </c:pt>
                <c:pt idx="8606">
                  <c:v>16911.067999999999</c:v>
                </c:pt>
                <c:pt idx="8607">
                  <c:v>16911.067999999999</c:v>
                </c:pt>
                <c:pt idx="8608">
                  <c:v>16911.067999999999</c:v>
                </c:pt>
                <c:pt idx="8609">
                  <c:v>16911.067999999999</c:v>
                </c:pt>
                <c:pt idx="8610">
                  <c:v>16911.067999999999</c:v>
                </c:pt>
                <c:pt idx="8611">
                  <c:v>16911.067999999999</c:v>
                </c:pt>
                <c:pt idx="8612">
                  <c:v>16911.067999999999</c:v>
                </c:pt>
                <c:pt idx="8613">
                  <c:v>16911.067999999999</c:v>
                </c:pt>
                <c:pt idx="8614">
                  <c:v>16911.067999999999</c:v>
                </c:pt>
                <c:pt idx="8615">
                  <c:v>16911.067999999999</c:v>
                </c:pt>
                <c:pt idx="8616">
                  <c:v>16911.067999999999</c:v>
                </c:pt>
                <c:pt idx="8617">
                  <c:v>16911.067999999999</c:v>
                </c:pt>
                <c:pt idx="8618">
                  <c:v>16911.067999999999</c:v>
                </c:pt>
                <c:pt idx="8619">
                  <c:v>16911.067999999999</c:v>
                </c:pt>
                <c:pt idx="8620">
                  <c:v>16911.067999999999</c:v>
                </c:pt>
                <c:pt idx="8621">
                  <c:v>16911.067999999999</c:v>
                </c:pt>
                <c:pt idx="8622">
                  <c:v>16911.067999999999</c:v>
                </c:pt>
                <c:pt idx="8623">
                  <c:v>16911.067999999999</c:v>
                </c:pt>
                <c:pt idx="8624">
                  <c:v>16911.067999999999</c:v>
                </c:pt>
                <c:pt idx="8625">
                  <c:v>16911.067999999999</c:v>
                </c:pt>
                <c:pt idx="8626">
                  <c:v>16911.067999999999</c:v>
                </c:pt>
                <c:pt idx="8627">
                  <c:v>16911.067999999999</c:v>
                </c:pt>
                <c:pt idx="8628">
                  <c:v>16911.067999999999</c:v>
                </c:pt>
                <c:pt idx="8629">
                  <c:v>16911.067999999999</c:v>
                </c:pt>
                <c:pt idx="8630">
                  <c:v>16911.067999999999</c:v>
                </c:pt>
                <c:pt idx="8631">
                  <c:v>16911.067999999999</c:v>
                </c:pt>
                <c:pt idx="8632">
                  <c:v>16911.067999999999</c:v>
                </c:pt>
                <c:pt idx="8633">
                  <c:v>16911.067999999999</c:v>
                </c:pt>
                <c:pt idx="8634">
                  <c:v>16911.067999999999</c:v>
                </c:pt>
                <c:pt idx="8635">
                  <c:v>16911.067999999999</c:v>
                </c:pt>
                <c:pt idx="8636">
                  <c:v>16911.067999999999</c:v>
                </c:pt>
                <c:pt idx="8637">
                  <c:v>16911.067999999999</c:v>
                </c:pt>
                <c:pt idx="8638">
                  <c:v>16911.067999999999</c:v>
                </c:pt>
                <c:pt idx="8639">
                  <c:v>16911.067999999999</c:v>
                </c:pt>
                <c:pt idx="8640">
                  <c:v>17133.114000000001</c:v>
                </c:pt>
                <c:pt idx="8641">
                  <c:v>17133.114000000001</c:v>
                </c:pt>
                <c:pt idx="8642">
                  <c:v>17133.114000000001</c:v>
                </c:pt>
                <c:pt idx="8643">
                  <c:v>17133.114000000001</c:v>
                </c:pt>
                <c:pt idx="8644">
                  <c:v>17133.114000000001</c:v>
                </c:pt>
                <c:pt idx="8645">
                  <c:v>17133.114000000001</c:v>
                </c:pt>
                <c:pt idx="8646">
                  <c:v>17133.114000000001</c:v>
                </c:pt>
                <c:pt idx="8647">
                  <c:v>17133.114000000001</c:v>
                </c:pt>
                <c:pt idx="8648">
                  <c:v>17133.114000000001</c:v>
                </c:pt>
                <c:pt idx="8649">
                  <c:v>17133.114000000001</c:v>
                </c:pt>
                <c:pt idx="8650">
                  <c:v>17133.114000000001</c:v>
                </c:pt>
                <c:pt idx="8651">
                  <c:v>17133.114000000001</c:v>
                </c:pt>
                <c:pt idx="8652">
                  <c:v>17133.114000000001</c:v>
                </c:pt>
                <c:pt idx="8653">
                  <c:v>17133.114000000001</c:v>
                </c:pt>
                <c:pt idx="8654">
                  <c:v>17133.114000000001</c:v>
                </c:pt>
                <c:pt idx="8655">
                  <c:v>17133.114000000001</c:v>
                </c:pt>
                <c:pt idx="8656">
                  <c:v>17133.114000000001</c:v>
                </c:pt>
                <c:pt idx="8657">
                  <c:v>17133.114000000001</c:v>
                </c:pt>
                <c:pt idx="8658">
                  <c:v>17133.114000000001</c:v>
                </c:pt>
                <c:pt idx="8659">
                  <c:v>17133.114000000001</c:v>
                </c:pt>
                <c:pt idx="8660">
                  <c:v>17133.114000000001</c:v>
                </c:pt>
                <c:pt idx="8661">
                  <c:v>17133.114000000001</c:v>
                </c:pt>
                <c:pt idx="8662">
                  <c:v>17133.114000000001</c:v>
                </c:pt>
                <c:pt idx="8663">
                  <c:v>17133.114000000001</c:v>
                </c:pt>
                <c:pt idx="8664">
                  <c:v>17133.114000000001</c:v>
                </c:pt>
                <c:pt idx="8665">
                  <c:v>17133.114000000001</c:v>
                </c:pt>
                <c:pt idx="8666">
                  <c:v>17133.114000000001</c:v>
                </c:pt>
                <c:pt idx="8667">
                  <c:v>17133.114000000001</c:v>
                </c:pt>
                <c:pt idx="8668">
                  <c:v>17133.114000000001</c:v>
                </c:pt>
                <c:pt idx="8669">
                  <c:v>17133.114000000001</c:v>
                </c:pt>
                <c:pt idx="8670">
                  <c:v>17133.114000000001</c:v>
                </c:pt>
                <c:pt idx="8671">
                  <c:v>17133.114000000001</c:v>
                </c:pt>
                <c:pt idx="8672">
                  <c:v>17133.114000000001</c:v>
                </c:pt>
                <c:pt idx="8673">
                  <c:v>17133.114000000001</c:v>
                </c:pt>
                <c:pt idx="8674">
                  <c:v>17133.114000000001</c:v>
                </c:pt>
                <c:pt idx="8675">
                  <c:v>17133.114000000001</c:v>
                </c:pt>
                <c:pt idx="8676">
                  <c:v>17133.114000000001</c:v>
                </c:pt>
                <c:pt idx="8677">
                  <c:v>17133.114000000001</c:v>
                </c:pt>
                <c:pt idx="8678">
                  <c:v>17133.114000000001</c:v>
                </c:pt>
                <c:pt idx="8679">
                  <c:v>17133.114000000001</c:v>
                </c:pt>
                <c:pt idx="8680">
                  <c:v>17133.114000000001</c:v>
                </c:pt>
                <c:pt idx="8681">
                  <c:v>17133.114000000001</c:v>
                </c:pt>
                <c:pt idx="8682">
                  <c:v>17133.114000000001</c:v>
                </c:pt>
                <c:pt idx="8683">
                  <c:v>17133.114000000001</c:v>
                </c:pt>
                <c:pt idx="8684">
                  <c:v>17133.114000000001</c:v>
                </c:pt>
                <c:pt idx="8685">
                  <c:v>17133.114000000001</c:v>
                </c:pt>
                <c:pt idx="8686">
                  <c:v>17133.114000000001</c:v>
                </c:pt>
                <c:pt idx="8687">
                  <c:v>17133.114000000001</c:v>
                </c:pt>
                <c:pt idx="8688">
                  <c:v>17133.114000000001</c:v>
                </c:pt>
                <c:pt idx="8689">
                  <c:v>17133.114000000001</c:v>
                </c:pt>
                <c:pt idx="8690">
                  <c:v>17133.114000000001</c:v>
                </c:pt>
                <c:pt idx="8691">
                  <c:v>17133.114000000001</c:v>
                </c:pt>
                <c:pt idx="8692">
                  <c:v>17133.114000000001</c:v>
                </c:pt>
                <c:pt idx="8693">
                  <c:v>17133.114000000001</c:v>
                </c:pt>
                <c:pt idx="8694">
                  <c:v>17133.114000000001</c:v>
                </c:pt>
                <c:pt idx="8695">
                  <c:v>17133.114000000001</c:v>
                </c:pt>
                <c:pt idx="8696">
                  <c:v>17133.114000000001</c:v>
                </c:pt>
                <c:pt idx="8697">
                  <c:v>17133.114000000001</c:v>
                </c:pt>
                <c:pt idx="8698">
                  <c:v>17133.114000000001</c:v>
                </c:pt>
                <c:pt idx="8699">
                  <c:v>17133.114000000001</c:v>
                </c:pt>
                <c:pt idx="8700">
                  <c:v>17133.114000000001</c:v>
                </c:pt>
                <c:pt idx="8701">
                  <c:v>17133.114000000001</c:v>
                </c:pt>
                <c:pt idx="8702">
                  <c:v>17133.114000000001</c:v>
                </c:pt>
                <c:pt idx="8703">
                  <c:v>17133.114000000001</c:v>
                </c:pt>
                <c:pt idx="8704">
                  <c:v>17144.280999999999</c:v>
                </c:pt>
                <c:pt idx="8705">
                  <c:v>17144.280999999999</c:v>
                </c:pt>
                <c:pt idx="8706">
                  <c:v>17144.280999999999</c:v>
                </c:pt>
                <c:pt idx="8707">
                  <c:v>17144.280999999999</c:v>
                </c:pt>
                <c:pt idx="8708">
                  <c:v>17144.280999999999</c:v>
                </c:pt>
                <c:pt idx="8709">
                  <c:v>17144.280999999999</c:v>
                </c:pt>
                <c:pt idx="8710">
                  <c:v>17144.280999999999</c:v>
                </c:pt>
                <c:pt idx="8711">
                  <c:v>17144.280999999999</c:v>
                </c:pt>
                <c:pt idx="8712">
                  <c:v>17144.280999999999</c:v>
                </c:pt>
                <c:pt idx="8713">
                  <c:v>17144.280999999999</c:v>
                </c:pt>
                <c:pt idx="8714">
                  <c:v>17144.280999999999</c:v>
                </c:pt>
                <c:pt idx="8715">
                  <c:v>17144.280999999999</c:v>
                </c:pt>
                <c:pt idx="8716">
                  <c:v>17144.280999999999</c:v>
                </c:pt>
                <c:pt idx="8717">
                  <c:v>17144.280999999999</c:v>
                </c:pt>
                <c:pt idx="8718">
                  <c:v>17144.280999999999</c:v>
                </c:pt>
                <c:pt idx="8719">
                  <c:v>17144.280999999999</c:v>
                </c:pt>
                <c:pt idx="8720">
                  <c:v>17144.280999999999</c:v>
                </c:pt>
                <c:pt idx="8721">
                  <c:v>17144.280999999999</c:v>
                </c:pt>
                <c:pt idx="8722">
                  <c:v>17144.280999999999</c:v>
                </c:pt>
                <c:pt idx="8723">
                  <c:v>17144.280999999999</c:v>
                </c:pt>
                <c:pt idx="8724">
                  <c:v>17144.280999999999</c:v>
                </c:pt>
                <c:pt idx="8725">
                  <c:v>17144.280999999999</c:v>
                </c:pt>
                <c:pt idx="8726">
                  <c:v>17144.280999999999</c:v>
                </c:pt>
                <c:pt idx="8727">
                  <c:v>17144.280999999999</c:v>
                </c:pt>
                <c:pt idx="8728">
                  <c:v>17144.280999999999</c:v>
                </c:pt>
                <c:pt idx="8729">
                  <c:v>17144.280999999999</c:v>
                </c:pt>
                <c:pt idx="8730">
                  <c:v>17144.280999999999</c:v>
                </c:pt>
                <c:pt idx="8731">
                  <c:v>17144.280999999999</c:v>
                </c:pt>
                <c:pt idx="8732">
                  <c:v>17144.280999999999</c:v>
                </c:pt>
                <c:pt idx="8733">
                  <c:v>17144.280999999999</c:v>
                </c:pt>
                <c:pt idx="8734">
                  <c:v>17144.280999999999</c:v>
                </c:pt>
                <c:pt idx="8735">
                  <c:v>17144.280999999999</c:v>
                </c:pt>
                <c:pt idx="8736">
                  <c:v>17144.280999999999</c:v>
                </c:pt>
                <c:pt idx="8737">
                  <c:v>17144.280999999999</c:v>
                </c:pt>
                <c:pt idx="8738">
                  <c:v>17144.280999999999</c:v>
                </c:pt>
                <c:pt idx="8739">
                  <c:v>17144.280999999999</c:v>
                </c:pt>
                <c:pt idx="8740">
                  <c:v>17144.280999999999</c:v>
                </c:pt>
                <c:pt idx="8741">
                  <c:v>17144.280999999999</c:v>
                </c:pt>
                <c:pt idx="8742">
                  <c:v>17144.280999999999</c:v>
                </c:pt>
                <c:pt idx="8743">
                  <c:v>17144.280999999999</c:v>
                </c:pt>
                <c:pt idx="8744">
                  <c:v>17144.280999999999</c:v>
                </c:pt>
                <c:pt idx="8745">
                  <c:v>17144.280999999999</c:v>
                </c:pt>
                <c:pt idx="8746">
                  <c:v>17144.280999999999</c:v>
                </c:pt>
                <c:pt idx="8747">
                  <c:v>17144.280999999999</c:v>
                </c:pt>
                <c:pt idx="8748">
                  <c:v>17144.280999999999</c:v>
                </c:pt>
                <c:pt idx="8749">
                  <c:v>17144.280999999999</c:v>
                </c:pt>
                <c:pt idx="8750">
                  <c:v>17144.280999999999</c:v>
                </c:pt>
                <c:pt idx="8751">
                  <c:v>17144.280999999999</c:v>
                </c:pt>
                <c:pt idx="8752">
                  <c:v>17144.280999999999</c:v>
                </c:pt>
                <c:pt idx="8753">
                  <c:v>17144.280999999999</c:v>
                </c:pt>
                <c:pt idx="8754">
                  <c:v>17144.280999999999</c:v>
                </c:pt>
                <c:pt idx="8755">
                  <c:v>17144.280999999999</c:v>
                </c:pt>
                <c:pt idx="8756">
                  <c:v>17144.280999999999</c:v>
                </c:pt>
                <c:pt idx="8757">
                  <c:v>17144.280999999999</c:v>
                </c:pt>
                <c:pt idx="8758">
                  <c:v>17144.280999999999</c:v>
                </c:pt>
                <c:pt idx="8759">
                  <c:v>17144.280999999999</c:v>
                </c:pt>
                <c:pt idx="8760">
                  <c:v>17144.280999999999</c:v>
                </c:pt>
                <c:pt idx="8761">
                  <c:v>17144.280999999999</c:v>
                </c:pt>
                <c:pt idx="8762">
                  <c:v>17144.280999999999</c:v>
                </c:pt>
                <c:pt idx="8763">
                  <c:v>17144.280999999999</c:v>
                </c:pt>
                <c:pt idx="8764">
                  <c:v>17144.280999999999</c:v>
                </c:pt>
                <c:pt idx="8765">
                  <c:v>17462.703000000001</c:v>
                </c:pt>
                <c:pt idx="8766">
                  <c:v>17462.703000000001</c:v>
                </c:pt>
                <c:pt idx="8767">
                  <c:v>17462.703000000001</c:v>
                </c:pt>
                <c:pt idx="8768">
                  <c:v>17462.703000000001</c:v>
                </c:pt>
                <c:pt idx="8769">
                  <c:v>17462.703000000001</c:v>
                </c:pt>
                <c:pt idx="8770">
                  <c:v>17462.703000000001</c:v>
                </c:pt>
                <c:pt idx="8771">
                  <c:v>17462.703000000001</c:v>
                </c:pt>
                <c:pt idx="8772">
                  <c:v>17462.703000000001</c:v>
                </c:pt>
                <c:pt idx="8773">
                  <c:v>17462.703000000001</c:v>
                </c:pt>
                <c:pt idx="8774">
                  <c:v>17462.703000000001</c:v>
                </c:pt>
                <c:pt idx="8775">
                  <c:v>17462.703000000001</c:v>
                </c:pt>
                <c:pt idx="8776">
                  <c:v>17462.703000000001</c:v>
                </c:pt>
                <c:pt idx="8777">
                  <c:v>17462.703000000001</c:v>
                </c:pt>
                <c:pt idx="8778">
                  <c:v>17462.703000000001</c:v>
                </c:pt>
                <c:pt idx="8779">
                  <c:v>17462.703000000001</c:v>
                </c:pt>
                <c:pt idx="8780">
                  <c:v>17462.703000000001</c:v>
                </c:pt>
                <c:pt idx="8781">
                  <c:v>17462.703000000001</c:v>
                </c:pt>
                <c:pt idx="8782">
                  <c:v>17462.703000000001</c:v>
                </c:pt>
                <c:pt idx="8783">
                  <c:v>17462.703000000001</c:v>
                </c:pt>
                <c:pt idx="8784">
                  <c:v>17462.703000000001</c:v>
                </c:pt>
                <c:pt idx="8785">
                  <c:v>17462.703000000001</c:v>
                </c:pt>
                <c:pt idx="8786">
                  <c:v>17462.703000000001</c:v>
                </c:pt>
                <c:pt idx="8787">
                  <c:v>17462.703000000001</c:v>
                </c:pt>
                <c:pt idx="8788">
                  <c:v>17462.703000000001</c:v>
                </c:pt>
                <c:pt idx="8789">
                  <c:v>17462.703000000001</c:v>
                </c:pt>
                <c:pt idx="8790">
                  <c:v>17462.703000000001</c:v>
                </c:pt>
                <c:pt idx="8791">
                  <c:v>17462.703000000001</c:v>
                </c:pt>
                <c:pt idx="8792">
                  <c:v>17462.703000000001</c:v>
                </c:pt>
                <c:pt idx="8793">
                  <c:v>17462.703000000001</c:v>
                </c:pt>
                <c:pt idx="8794">
                  <c:v>17462.703000000001</c:v>
                </c:pt>
                <c:pt idx="8795">
                  <c:v>17462.703000000001</c:v>
                </c:pt>
                <c:pt idx="8796">
                  <c:v>17462.703000000001</c:v>
                </c:pt>
                <c:pt idx="8797">
                  <c:v>17462.703000000001</c:v>
                </c:pt>
                <c:pt idx="8798">
                  <c:v>17462.703000000001</c:v>
                </c:pt>
                <c:pt idx="8799">
                  <c:v>17462.703000000001</c:v>
                </c:pt>
                <c:pt idx="8800">
                  <c:v>17462.703000000001</c:v>
                </c:pt>
                <c:pt idx="8801">
                  <c:v>17462.703000000001</c:v>
                </c:pt>
                <c:pt idx="8802">
                  <c:v>17462.703000000001</c:v>
                </c:pt>
                <c:pt idx="8803">
                  <c:v>17462.703000000001</c:v>
                </c:pt>
                <c:pt idx="8804">
                  <c:v>17462.703000000001</c:v>
                </c:pt>
                <c:pt idx="8805">
                  <c:v>17462.703000000001</c:v>
                </c:pt>
                <c:pt idx="8806">
                  <c:v>17462.703000000001</c:v>
                </c:pt>
                <c:pt idx="8807">
                  <c:v>17462.703000000001</c:v>
                </c:pt>
                <c:pt idx="8808">
                  <c:v>17462.703000000001</c:v>
                </c:pt>
                <c:pt idx="8809">
                  <c:v>17462.703000000001</c:v>
                </c:pt>
                <c:pt idx="8810">
                  <c:v>17462.703000000001</c:v>
                </c:pt>
                <c:pt idx="8811">
                  <c:v>17462.703000000001</c:v>
                </c:pt>
                <c:pt idx="8812">
                  <c:v>17462.703000000001</c:v>
                </c:pt>
                <c:pt idx="8813">
                  <c:v>17462.703000000001</c:v>
                </c:pt>
                <c:pt idx="8814">
                  <c:v>17462.703000000001</c:v>
                </c:pt>
                <c:pt idx="8815">
                  <c:v>17462.703000000001</c:v>
                </c:pt>
                <c:pt idx="8816">
                  <c:v>17462.703000000001</c:v>
                </c:pt>
                <c:pt idx="8817">
                  <c:v>17462.703000000001</c:v>
                </c:pt>
                <c:pt idx="8818">
                  <c:v>17462.703000000001</c:v>
                </c:pt>
                <c:pt idx="8819">
                  <c:v>17462.703000000001</c:v>
                </c:pt>
                <c:pt idx="8820">
                  <c:v>17462.703000000001</c:v>
                </c:pt>
                <c:pt idx="8821">
                  <c:v>17462.703000000001</c:v>
                </c:pt>
                <c:pt idx="8822">
                  <c:v>17462.703000000001</c:v>
                </c:pt>
                <c:pt idx="8823">
                  <c:v>17462.703000000001</c:v>
                </c:pt>
                <c:pt idx="8824">
                  <c:v>17462.703000000001</c:v>
                </c:pt>
                <c:pt idx="8825">
                  <c:v>17462.703000000001</c:v>
                </c:pt>
                <c:pt idx="8826">
                  <c:v>17462.703000000001</c:v>
                </c:pt>
                <c:pt idx="8827">
                  <c:v>17462.703000000001</c:v>
                </c:pt>
                <c:pt idx="8828">
                  <c:v>17743.226999999999</c:v>
                </c:pt>
                <c:pt idx="8829">
                  <c:v>17743.226999999999</c:v>
                </c:pt>
                <c:pt idx="8830">
                  <c:v>17743.226999999999</c:v>
                </c:pt>
                <c:pt idx="8831">
                  <c:v>17743.226999999999</c:v>
                </c:pt>
                <c:pt idx="8832">
                  <c:v>17743.226999999999</c:v>
                </c:pt>
                <c:pt idx="8833">
                  <c:v>17743.226999999999</c:v>
                </c:pt>
                <c:pt idx="8834">
                  <c:v>17743.226999999999</c:v>
                </c:pt>
                <c:pt idx="8835">
                  <c:v>17743.226999999999</c:v>
                </c:pt>
                <c:pt idx="8836">
                  <c:v>17743.226999999999</c:v>
                </c:pt>
                <c:pt idx="8837">
                  <c:v>17743.226999999999</c:v>
                </c:pt>
                <c:pt idx="8838">
                  <c:v>17743.226999999999</c:v>
                </c:pt>
                <c:pt idx="8839">
                  <c:v>17743.226999999999</c:v>
                </c:pt>
                <c:pt idx="8840">
                  <c:v>17743.226999999999</c:v>
                </c:pt>
                <c:pt idx="8841">
                  <c:v>17743.226999999999</c:v>
                </c:pt>
                <c:pt idx="8842">
                  <c:v>17743.226999999999</c:v>
                </c:pt>
                <c:pt idx="8843">
                  <c:v>17743.226999999999</c:v>
                </c:pt>
                <c:pt idx="8844">
                  <c:v>17743.226999999999</c:v>
                </c:pt>
                <c:pt idx="8845">
                  <c:v>17743.226999999999</c:v>
                </c:pt>
                <c:pt idx="8846">
                  <c:v>17743.226999999999</c:v>
                </c:pt>
                <c:pt idx="8847">
                  <c:v>17743.226999999999</c:v>
                </c:pt>
                <c:pt idx="8848">
                  <c:v>17743.226999999999</c:v>
                </c:pt>
                <c:pt idx="8849">
                  <c:v>17743.226999999999</c:v>
                </c:pt>
                <c:pt idx="8850">
                  <c:v>17743.226999999999</c:v>
                </c:pt>
                <c:pt idx="8851">
                  <c:v>17743.226999999999</c:v>
                </c:pt>
                <c:pt idx="8852">
                  <c:v>17743.226999999999</c:v>
                </c:pt>
                <c:pt idx="8853">
                  <c:v>17743.226999999999</c:v>
                </c:pt>
                <c:pt idx="8854">
                  <c:v>17743.226999999999</c:v>
                </c:pt>
                <c:pt idx="8855">
                  <c:v>17743.226999999999</c:v>
                </c:pt>
                <c:pt idx="8856">
                  <c:v>17743.226999999999</c:v>
                </c:pt>
                <c:pt idx="8857">
                  <c:v>17743.226999999999</c:v>
                </c:pt>
                <c:pt idx="8858">
                  <c:v>17743.226999999999</c:v>
                </c:pt>
                <c:pt idx="8859">
                  <c:v>17743.226999999999</c:v>
                </c:pt>
                <c:pt idx="8860">
                  <c:v>17743.226999999999</c:v>
                </c:pt>
                <c:pt idx="8861">
                  <c:v>17743.226999999999</c:v>
                </c:pt>
                <c:pt idx="8862">
                  <c:v>17743.226999999999</c:v>
                </c:pt>
                <c:pt idx="8863">
                  <c:v>17743.226999999999</c:v>
                </c:pt>
                <c:pt idx="8864">
                  <c:v>17743.226999999999</c:v>
                </c:pt>
                <c:pt idx="8865">
                  <c:v>17743.226999999999</c:v>
                </c:pt>
                <c:pt idx="8866">
                  <c:v>17743.226999999999</c:v>
                </c:pt>
                <c:pt idx="8867">
                  <c:v>17743.226999999999</c:v>
                </c:pt>
                <c:pt idx="8868">
                  <c:v>17743.226999999999</c:v>
                </c:pt>
                <c:pt idx="8869">
                  <c:v>17743.226999999999</c:v>
                </c:pt>
                <c:pt idx="8870">
                  <c:v>17743.226999999999</c:v>
                </c:pt>
                <c:pt idx="8871">
                  <c:v>17743.226999999999</c:v>
                </c:pt>
                <c:pt idx="8872">
                  <c:v>17743.226999999999</c:v>
                </c:pt>
                <c:pt idx="8873">
                  <c:v>17743.226999999999</c:v>
                </c:pt>
                <c:pt idx="8874">
                  <c:v>17743.226999999999</c:v>
                </c:pt>
                <c:pt idx="8875">
                  <c:v>17743.226999999999</c:v>
                </c:pt>
                <c:pt idx="8876">
                  <c:v>17743.226999999999</c:v>
                </c:pt>
                <c:pt idx="8877">
                  <c:v>17743.226999999999</c:v>
                </c:pt>
                <c:pt idx="8878">
                  <c:v>17743.226999999999</c:v>
                </c:pt>
                <c:pt idx="8879">
                  <c:v>17743.226999999999</c:v>
                </c:pt>
                <c:pt idx="8880">
                  <c:v>17743.226999999999</c:v>
                </c:pt>
                <c:pt idx="8881">
                  <c:v>17743.226999999999</c:v>
                </c:pt>
                <c:pt idx="8882">
                  <c:v>17743.226999999999</c:v>
                </c:pt>
                <c:pt idx="8883">
                  <c:v>17743.226999999999</c:v>
                </c:pt>
                <c:pt idx="8884">
                  <c:v>17743.226999999999</c:v>
                </c:pt>
                <c:pt idx="8885">
                  <c:v>17743.226999999999</c:v>
                </c:pt>
                <c:pt idx="8886">
                  <c:v>17743.226999999999</c:v>
                </c:pt>
                <c:pt idx="8887">
                  <c:v>17743.226999999999</c:v>
                </c:pt>
                <c:pt idx="8888">
                  <c:v>17743.226999999999</c:v>
                </c:pt>
                <c:pt idx="8889">
                  <c:v>17743.226999999999</c:v>
                </c:pt>
                <c:pt idx="8890">
                  <c:v>17743.226999999999</c:v>
                </c:pt>
                <c:pt idx="8891">
                  <c:v>17743.226999999999</c:v>
                </c:pt>
                <c:pt idx="8892">
                  <c:v>17852.54</c:v>
                </c:pt>
                <c:pt idx="8893">
                  <c:v>17852.54</c:v>
                </c:pt>
                <c:pt idx="8894">
                  <c:v>17852.54</c:v>
                </c:pt>
                <c:pt idx="8895">
                  <c:v>17852.54</c:v>
                </c:pt>
                <c:pt idx="8896">
                  <c:v>17852.54</c:v>
                </c:pt>
                <c:pt idx="8897">
                  <c:v>17852.54</c:v>
                </c:pt>
                <c:pt idx="8898">
                  <c:v>17852.54</c:v>
                </c:pt>
                <c:pt idx="8899">
                  <c:v>17852.54</c:v>
                </c:pt>
                <c:pt idx="8900">
                  <c:v>17852.54</c:v>
                </c:pt>
                <c:pt idx="8901">
                  <c:v>17852.54</c:v>
                </c:pt>
                <c:pt idx="8902">
                  <c:v>17852.54</c:v>
                </c:pt>
                <c:pt idx="8903">
                  <c:v>17852.54</c:v>
                </c:pt>
                <c:pt idx="8904">
                  <c:v>17852.54</c:v>
                </c:pt>
                <c:pt idx="8905">
                  <c:v>17852.54</c:v>
                </c:pt>
                <c:pt idx="8906">
                  <c:v>17852.54</c:v>
                </c:pt>
                <c:pt idx="8907">
                  <c:v>17852.54</c:v>
                </c:pt>
                <c:pt idx="8908">
                  <c:v>17852.54</c:v>
                </c:pt>
                <c:pt idx="8909">
                  <c:v>17852.54</c:v>
                </c:pt>
                <c:pt idx="8910">
                  <c:v>17852.54</c:v>
                </c:pt>
                <c:pt idx="8911">
                  <c:v>17852.54</c:v>
                </c:pt>
                <c:pt idx="8912">
                  <c:v>17852.54</c:v>
                </c:pt>
                <c:pt idx="8913">
                  <c:v>17852.54</c:v>
                </c:pt>
                <c:pt idx="8914">
                  <c:v>17852.54</c:v>
                </c:pt>
                <c:pt idx="8915">
                  <c:v>17852.54</c:v>
                </c:pt>
                <c:pt idx="8916">
                  <c:v>17852.54</c:v>
                </c:pt>
                <c:pt idx="8917">
                  <c:v>17852.54</c:v>
                </c:pt>
                <c:pt idx="8918">
                  <c:v>17852.54</c:v>
                </c:pt>
                <c:pt idx="8919">
                  <c:v>17852.54</c:v>
                </c:pt>
                <c:pt idx="8920">
                  <c:v>17852.54</c:v>
                </c:pt>
                <c:pt idx="8921">
                  <c:v>17852.54</c:v>
                </c:pt>
                <c:pt idx="8922">
                  <c:v>17852.54</c:v>
                </c:pt>
                <c:pt idx="8923">
                  <c:v>17852.54</c:v>
                </c:pt>
                <c:pt idx="8924">
                  <c:v>17852.54</c:v>
                </c:pt>
                <c:pt idx="8925">
                  <c:v>17852.54</c:v>
                </c:pt>
                <c:pt idx="8926">
                  <c:v>17852.54</c:v>
                </c:pt>
                <c:pt idx="8927">
                  <c:v>17852.54</c:v>
                </c:pt>
                <c:pt idx="8928">
                  <c:v>17852.54</c:v>
                </c:pt>
                <c:pt idx="8929">
                  <c:v>17852.54</c:v>
                </c:pt>
                <c:pt idx="8930">
                  <c:v>17852.54</c:v>
                </c:pt>
                <c:pt idx="8931">
                  <c:v>17852.54</c:v>
                </c:pt>
                <c:pt idx="8932">
                  <c:v>17852.54</c:v>
                </c:pt>
                <c:pt idx="8933">
                  <c:v>17852.54</c:v>
                </c:pt>
                <c:pt idx="8934">
                  <c:v>17852.54</c:v>
                </c:pt>
                <c:pt idx="8935">
                  <c:v>17852.54</c:v>
                </c:pt>
                <c:pt idx="8936">
                  <c:v>17852.54</c:v>
                </c:pt>
                <c:pt idx="8937">
                  <c:v>17852.54</c:v>
                </c:pt>
                <c:pt idx="8938">
                  <c:v>17852.54</c:v>
                </c:pt>
                <c:pt idx="8939">
                  <c:v>17852.54</c:v>
                </c:pt>
                <c:pt idx="8940">
                  <c:v>17852.54</c:v>
                </c:pt>
                <c:pt idx="8941">
                  <c:v>17852.54</c:v>
                </c:pt>
                <c:pt idx="8942">
                  <c:v>17852.54</c:v>
                </c:pt>
                <c:pt idx="8943">
                  <c:v>17852.54</c:v>
                </c:pt>
                <c:pt idx="8944">
                  <c:v>17852.54</c:v>
                </c:pt>
                <c:pt idx="8945">
                  <c:v>17852.54</c:v>
                </c:pt>
                <c:pt idx="8946">
                  <c:v>17852.54</c:v>
                </c:pt>
                <c:pt idx="8947">
                  <c:v>17852.54</c:v>
                </c:pt>
                <c:pt idx="8948">
                  <c:v>17852.54</c:v>
                </c:pt>
                <c:pt idx="8949">
                  <c:v>17852.54</c:v>
                </c:pt>
                <c:pt idx="8950">
                  <c:v>17852.54</c:v>
                </c:pt>
                <c:pt idx="8951">
                  <c:v>17852.54</c:v>
                </c:pt>
                <c:pt idx="8952">
                  <c:v>17852.54</c:v>
                </c:pt>
                <c:pt idx="8953">
                  <c:v>17852.54</c:v>
                </c:pt>
                <c:pt idx="8954">
                  <c:v>17852.54</c:v>
                </c:pt>
                <c:pt idx="8955">
                  <c:v>17852.54</c:v>
                </c:pt>
                <c:pt idx="8956">
                  <c:v>17991.348000000002</c:v>
                </c:pt>
                <c:pt idx="8957">
                  <c:v>17991.348000000002</c:v>
                </c:pt>
                <c:pt idx="8958">
                  <c:v>17991.348000000002</c:v>
                </c:pt>
                <c:pt idx="8959">
                  <c:v>17991.348000000002</c:v>
                </c:pt>
                <c:pt idx="8960">
                  <c:v>17991.348000000002</c:v>
                </c:pt>
                <c:pt idx="8961">
                  <c:v>17991.348000000002</c:v>
                </c:pt>
                <c:pt idx="8962">
                  <c:v>17991.348000000002</c:v>
                </c:pt>
                <c:pt idx="8963">
                  <c:v>17991.348000000002</c:v>
                </c:pt>
                <c:pt idx="8964">
                  <c:v>17991.348000000002</c:v>
                </c:pt>
                <c:pt idx="8965">
                  <c:v>17991.348000000002</c:v>
                </c:pt>
                <c:pt idx="8966">
                  <c:v>17991.348000000002</c:v>
                </c:pt>
                <c:pt idx="8967">
                  <c:v>17991.348000000002</c:v>
                </c:pt>
                <c:pt idx="8968">
                  <c:v>17991.348000000002</c:v>
                </c:pt>
                <c:pt idx="8969">
                  <c:v>17991.348000000002</c:v>
                </c:pt>
                <c:pt idx="8970">
                  <c:v>17991.348000000002</c:v>
                </c:pt>
                <c:pt idx="8971">
                  <c:v>17991.348000000002</c:v>
                </c:pt>
                <c:pt idx="8972">
                  <c:v>17991.348000000002</c:v>
                </c:pt>
                <c:pt idx="8973">
                  <c:v>17991.348000000002</c:v>
                </c:pt>
                <c:pt idx="8974">
                  <c:v>17991.348000000002</c:v>
                </c:pt>
                <c:pt idx="8975">
                  <c:v>17991.348000000002</c:v>
                </c:pt>
                <c:pt idx="8976">
                  <c:v>17991.348000000002</c:v>
                </c:pt>
                <c:pt idx="8977">
                  <c:v>17991.348000000002</c:v>
                </c:pt>
                <c:pt idx="8978">
                  <c:v>17991.348000000002</c:v>
                </c:pt>
                <c:pt idx="8979">
                  <c:v>17991.348000000002</c:v>
                </c:pt>
                <c:pt idx="8980">
                  <c:v>17991.348000000002</c:v>
                </c:pt>
                <c:pt idx="8981">
                  <c:v>17991.348000000002</c:v>
                </c:pt>
                <c:pt idx="8982">
                  <c:v>17991.348000000002</c:v>
                </c:pt>
                <c:pt idx="8983">
                  <c:v>17991.348000000002</c:v>
                </c:pt>
                <c:pt idx="8984">
                  <c:v>17991.348000000002</c:v>
                </c:pt>
                <c:pt idx="8985">
                  <c:v>17991.348000000002</c:v>
                </c:pt>
                <c:pt idx="8986">
                  <c:v>17991.348000000002</c:v>
                </c:pt>
                <c:pt idx="8987">
                  <c:v>17991.348000000002</c:v>
                </c:pt>
                <c:pt idx="8988">
                  <c:v>17991.348000000002</c:v>
                </c:pt>
                <c:pt idx="8989">
                  <c:v>17991.348000000002</c:v>
                </c:pt>
                <c:pt idx="8990">
                  <c:v>17991.348000000002</c:v>
                </c:pt>
                <c:pt idx="8991">
                  <c:v>17991.348000000002</c:v>
                </c:pt>
                <c:pt idx="8992">
                  <c:v>17991.348000000002</c:v>
                </c:pt>
                <c:pt idx="8993">
                  <c:v>17991.348000000002</c:v>
                </c:pt>
                <c:pt idx="8994">
                  <c:v>17991.348000000002</c:v>
                </c:pt>
                <c:pt idx="8995">
                  <c:v>17991.348000000002</c:v>
                </c:pt>
                <c:pt idx="8996">
                  <c:v>17991.348000000002</c:v>
                </c:pt>
                <c:pt idx="8997">
                  <c:v>17991.348000000002</c:v>
                </c:pt>
                <c:pt idx="8998">
                  <c:v>17991.348000000002</c:v>
                </c:pt>
                <c:pt idx="8999">
                  <c:v>17991.348000000002</c:v>
                </c:pt>
                <c:pt idx="9000">
                  <c:v>17991.348000000002</c:v>
                </c:pt>
                <c:pt idx="9001">
                  <c:v>17991.348000000002</c:v>
                </c:pt>
                <c:pt idx="9002">
                  <c:v>17991.348000000002</c:v>
                </c:pt>
                <c:pt idx="9003">
                  <c:v>17991.348000000002</c:v>
                </c:pt>
                <c:pt idx="9004">
                  <c:v>17991.348000000002</c:v>
                </c:pt>
                <c:pt idx="9005">
                  <c:v>17991.348000000002</c:v>
                </c:pt>
                <c:pt idx="9006">
                  <c:v>17991.348000000002</c:v>
                </c:pt>
                <c:pt idx="9007">
                  <c:v>17991.348000000002</c:v>
                </c:pt>
                <c:pt idx="9008">
                  <c:v>17991.348000000002</c:v>
                </c:pt>
                <c:pt idx="9009">
                  <c:v>17991.348000000002</c:v>
                </c:pt>
                <c:pt idx="9010">
                  <c:v>17991.348000000002</c:v>
                </c:pt>
                <c:pt idx="9011">
                  <c:v>17991.348000000002</c:v>
                </c:pt>
                <c:pt idx="9012">
                  <c:v>17991.348000000002</c:v>
                </c:pt>
                <c:pt idx="9013">
                  <c:v>17991.348000000002</c:v>
                </c:pt>
                <c:pt idx="9014">
                  <c:v>17991.348000000002</c:v>
                </c:pt>
                <c:pt idx="9015">
                  <c:v>17991.348000000002</c:v>
                </c:pt>
                <c:pt idx="9016">
                  <c:v>17991.348000000002</c:v>
                </c:pt>
                <c:pt idx="9017">
                  <c:v>18193.706999999999</c:v>
                </c:pt>
                <c:pt idx="9018">
                  <c:v>18193.706999999999</c:v>
                </c:pt>
                <c:pt idx="9019">
                  <c:v>18193.706999999999</c:v>
                </c:pt>
                <c:pt idx="9020">
                  <c:v>18193.706999999999</c:v>
                </c:pt>
                <c:pt idx="9021">
                  <c:v>18193.706999999999</c:v>
                </c:pt>
                <c:pt idx="9022">
                  <c:v>18193.706999999999</c:v>
                </c:pt>
                <c:pt idx="9023">
                  <c:v>18193.706999999999</c:v>
                </c:pt>
                <c:pt idx="9024">
                  <c:v>18193.706999999999</c:v>
                </c:pt>
                <c:pt idx="9025">
                  <c:v>18193.706999999999</c:v>
                </c:pt>
                <c:pt idx="9026">
                  <c:v>18193.706999999999</c:v>
                </c:pt>
                <c:pt idx="9027">
                  <c:v>18193.706999999999</c:v>
                </c:pt>
                <c:pt idx="9028">
                  <c:v>18193.706999999999</c:v>
                </c:pt>
                <c:pt idx="9029">
                  <c:v>18193.706999999999</c:v>
                </c:pt>
                <c:pt idx="9030">
                  <c:v>18193.706999999999</c:v>
                </c:pt>
                <c:pt idx="9031">
                  <c:v>18193.706999999999</c:v>
                </c:pt>
                <c:pt idx="9032">
                  <c:v>18193.706999999999</c:v>
                </c:pt>
                <c:pt idx="9033">
                  <c:v>18193.706999999999</c:v>
                </c:pt>
                <c:pt idx="9034">
                  <c:v>18193.706999999999</c:v>
                </c:pt>
                <c:pt idx="9035">
                  <c:v>18193.706999999999</c:v>
                </c:pt>
                <c:pt idx="9036">
                  <c:v>18193.706999999999</c:v>
                </c:pt>
                <c:pt idx="9037">
                  <c:v>18193.706999999999</c:v>
                </c:pt>
                <c:pt idx="9038">
                  <c:v>18193.706999999999</c:v>
                </c:pt>
                <c:pt idx="9039">
                  <c:v>18193.706999999999</c:v>
                </c:pt>
                <c:pt idx="9040">
                  <c:v>18193.706999999999</c:v>
                </c:pt>
                <c:pt idx="9041">
                  <c:v>18193.706999999999</c:v>
                </c:pt>
                <c:pt idx="9042">
                  <c:v>18193.706999999999</c:v>
                </c:pt>
                <c:pt idx="9043">
                  <c:v>18193.706999999999</c:v>
                </c:pt>
                <c:pt idx="9044">
                  <c:v>18193.706999999999</c:v>
                </c:pt>
                <c:pt idx="9045">
                  <c:v>18193.706999999999</c:v>
                </c:pt>
                <c:pt idx="9046">
                  <c:v>18193.706999999999</c:v>
                </c:pt>
                <c:pt idx="9047">
                  <c:v>18193.706999999999</c:v>
                </c:pt>
                <c:pt idx="9048">
                  <c:v>18193.706999999999</c:v>
                </c:pt>
                <c:pt idx="9049">
                  <c:v>18193.706999999999</c:v>
                </c:pt>
                <c:pt idx="9050">
                  <c:v>18193.706999999999</c:v>
                </c:pt>
                <c:pt idx="9051">
                  <c:v>18193.706999999999</c:v>
                </c:pt>
                <c:pt idx="9052">
                  <c:v>18193.706999999999</c:v>
                </c:pt>
                <c:pt idx="9053">
                  <c:v>18193.706999999999</c:v>
                </c:pt>
                <c:pt idx="9054">
                  <c:v>18193.706999999999</c:v>
                </c:pt>
                <c:pt idx="9055">
                  <c:v>18193.706999999999</c:v>
                </c:pt>
                <c:pt idx="9056">
                  <c:v>18193.706999999999</c:v>
                </c:pt>
                <c:pt idx="9057">
                  <c:v>18193.706999999999</c:v>
                </c:pt>
                <c:pt idx="9058">
                  <c:v>18193.706999999999</c:v>
                </c:pt>
                <c:pt idx="9059">
                  <c:v>18193.706999999999</c:v>
                </c:pt>
                <c:pt idx="9060">
                  <c:v>18193.706999999999</c:v>
                </c:pt>
                <c:pt idx="9061">
                  <c:v>18193.706999999999</c:v>
                </c:pt>
                <c:pt idx="9062">
                  <c:v>18193.706999999999</c:v>
                </c:pt>
                <c:pt idx="9063">
                  <c:v>18193.706999999999</c:v>
                </c:pt>
                <c:pt idx="9064">
                  <c:v>18193.706999999999</c:v>
                </c:pt>
                <c:pt idx="9065">
                  <c:v>18193.706999999999</c:v>
                </c:pt>
                <c:pt idx="9066">
                  <c:v>18193.706999999999</c:v>
                </c:pt>
                <c:pt idx="9067">
                  <c:v>18193.706999999999</c:v>
                </c:pt>
                <c:pt idx="9068">
                  <c:v>18193.706999999999</c:v>
                </c:pt>
                <c:pt idx="9069">
                  <c:v>18193.706999999999</c:v>
                </c:pt>
                <c:pt idx="9070">
                  <c:v>18193.706999999999</c:v>
                </c:pt>
                <c:pt idx="9071">
                  <c:v>18193.706999999999</c:v>
                </c:pt>
                <c:pt idx="9072">
                  <c:v>18193.706999999999</c:v>
                </c:pt>
                <c:pt idx="9073">
                  <c:v>18193.706999999999</c:v>
                </c:pt>
                <c:pt idx="9074">
                  <c:v>18193.706999999999</c:v>
                </c:pt>
                <c:pt idx="9075">
                  <c:v>18193.706999999999</c:v>
                </c:pt>
                <c:pt idx="9076">
                  <c:v>18193.706999999999</c:v>
                </c:pt>
                <c:pt idx="9077">
                  <c:v>18193.706999999999</c:v>
                </c:pt>
                <c:pt idx="9078">
                  <c:v>18193.706999999999</c:v>
                </c:pt>
                <c:pt idx="9079">
                  <c:v>18193.706999999999</c:v>
                </c:pt>
                <c:pt idx="9080">
                  <c:v>18306.96</c:v>
                </c:pt>
                <c:pt idx="9081">
                  <c:v>18306.96</c:v>
                </c:pt>
                <c:pt idx="9082">
                  <c:v>18306.96</c:v>
                </c:pt>
                <c:pt idx="9083">
                  <c:v>18306.96</c:v>
                </c:pt>
                <c:pt idx="9084">
                  <c:v>18306.96</c:v>
                </c:pt>
                <c:pt idx="9085">
                  <c:v>18306.96</c:v>
                </c:pt>
                <c:pt idx="9086">
                  <c:v>18306.96</c:v>
                </c:pt>
                <c:pt idx="9087">
                  <c:v>18306.96</c:v>
                </c:pt>
                <c:pt idx="9088">
                  <c:v>18306.96</c:v>
                </c:pt>
                <c:pt idx="9089">
                  <c:v>18306.96</c:v>
                </c:pt>
                <c:pt idx="9090">
                  <c:v>18306.96</c:v>
                </c:pt>
                <c:pt idx="9091">
                  <c:v>18306.96</c:v>
                </c:pt>
                <c:pt idx="9092">
                  <c:v>18306.96</c:v>
                </c:pt>
                <c:pt idx="9093">
                  <c:v>18306.96</c:v>
                </c:pt>
                <c:pt idx="9094">
                  <c:v>18306.96</c:v>
                </c:pt>
                <c:pt idx="9095">
                  <c:v>18306.96</c:v>
                </c:pt>
                <c:pt idx="9096">
                  <c:v>18306.96</c:v>
                </c:pt>
                <c:pt idx="9097">
                  <c:v>18306.96</c:v>
                </c:pt>
                <c:pt idx="9098">
                  <c:v>18306.96</c:v>
                </c:pt>
                <c:pt idx="9099">
                  <c:v>18306.96</c:v>
                </c:pt>
                <c:pt idx="9100">
                  <c:v>18306.96</c:v>
                </c:pt>
                <c:pt idx="9101">
                  <c:v>18306.96</c:v>
                </c:pt>
                <c:pt idx="9102">
                  <c:v>18306.96</c:v>
                </c:pt>
                <c:pt idx="9103">
                  <c:v>18306.96</c:v>
                </c:pt>
                <c:pt idx="9104">
                  <c:v>18306.96</c:v>
                </c:pt>
                <c:pt idx="9105">
                  <c:v>18306.96</c:v>
                </c:pt>
                <c:pt idx="9106">
                  <c:v>18306.96</c:v>
                </c:pt>
                <c:pt idx="9107">
                  <c:v>18306.96</c:v>
                </c:pt>
                <c:pt idx="9108">
                  <c:v>18306.96</c:v>
                </c:pt>
                <c:pt idx="9109">
                  <c:v>18306.96</c:v>
                </c:pt>
                <c:pt idx="9110">
                  <c:v>18306.96</c:v>
                </c:pt>
                <c:pt idx="9111">
                  <c:v>18306.96</c:v>
                </c:pt>
                <c:pt idx="9112">
                  <c:v>18306.96</c:v>
                </c:pt>
                <c:pt idx="9113">
                  <c:v>18306.96</c:v>
                </c:pt>
                <c:pt idx="9114">
                  <c:v>18306.96</c:v>
                </c:pt>
                <c:pt idx="9115">
                  <c:v>18306.96</c:v>
                </c:pt>
                <c:pt idx="9116">
                  <c:v>18306.96</c:v>
                </c:pt>
                <c:pt idx="9117">
                  <c:v>18306.96</c:v>
                </c:pt>
                <c:pt idx="9118">
                  <c:v>18306.96</c:v>
                </c:pt>
                <c:pt idx="9119">
                  <c:v>18306.96</c:v>
                </c:pt>
                <c:pt idx="9120">
                  <c:v>18306.96</c:v>
                </c:pt>
                <c:pt idx="9121">
                  <c:v>18306.96</c:v>
                </c:pt>
                <c:pt idx="9122">
                  <c:v>18306.96</c:v>
                </c:pt>
                <c:pt idx="9123">
                  <c:v>18306.96</c:v>
                </c:pt>
                <c:pt idx="9124">
                  <c:v>18306.96</c:v>
                </c:pt>
                <c:pt idx="9125">
                  <c:v>18306.96</c:v>
                </c:pt>
                <c:pt idx="9126">
                  <c:v>18306.96</c:v>
                </c:pt>
                <c:pt idx="9127">
                  <c:v>18306.96</c:v>
                </c:pt>
                <c:pt idx="9128">
                  <c:v>18306.96</c:v>
                </c:pt>
                <c:pt idx="9129">
                  <c:v>18306.96</c:v>
                </c:pt>
                <c:pt idx="9130">
                  <c:v>18306.96</c:v>
                </c:pt>
                <c:pt idx="9131">
                  <c:v>18306.96</c:v>
                </c:pt>
                <c:pt idx="9132">
                  <c:v>18306.96</c:v>
                </c:pt>
                <c:pt idx="9133">
                  <c:v>18306.96</c:v>
                </c:pt>
                <c:pt idx="9134">
                  <c:v>18306.96</c:v>
                </c:pt>
                <c:pt idx="9135">
                  <c:v>18306.96</c:v>
                </c:pt>
                <c:pt idx="9136">
                  <c:v>18306.96</c:v>
                </c:pt>
                <c:pt idx="9137">
                  <c:v>18306.96</c:v>
                </c:pt>
                <c:pt idx="9138">
                  <c:v>18306.96</c:v>
                </c:pt>
                <c:pt idx="9139">
                  <c:v>18306.96</c:v>
                </c:pt>
                <c:pt idx="9140">
                  <c:v>18306.96</c:v>
                </c:pt>
                <c:pt idx="9141">
                  <c:v>18306.96</c:v>
                </c:pt>
                <c:pt idx="9142">
                  <c:v>18306.96</c:v>
                </c:pt>
                <c:pt idx="9143">
                  <c:v>18306.96</c:v>
                </c:pt>
                <c:pt idx="9144">
                  <c:v>18332.079000000002</c:v>
                </c:pt>
                <c:pt idx="9145">
                  <c:v>18332.079000000002</c:v>
                </c:pt>
                <c:pt idx="9146">
                  <c:v>18332.079000000002</c:v>
                </c:pt>
                <c:pt idx="9147">
                  <c:v>18332.079000000002</c:v>
                </c:pt>
                <c:pt idx="9148">
                  <c:v>18332.079000000002</c:v>
                </c:pt>
                <c:pt idx="9149">
                  <c:v>18332.079000000002</c:v>
                </c:pt>
                <c:pt idx="9150">
                  <c:v>18332.079000000002</c:v>
                </c:pt>
                <c:pt idx="9151">
                  <c:v>18332.079000000002</c:v>
                </c:pt>
                <c:pt idx="9152">
                  <c:v>18332.079000000002</c:v>
                </c:pt>
                <c:pt idx="9153">
                  <c:v>18332.079000000002</c:v>
                </c:pt>
                <c:pt idx="9154">
                  <c:v>18332.079000000002</c:v>
                </c:pt>
                <c:pt idx="9155">
                  <c:v>18332.079000000002</c:v>
                </c:pt>
                <c:pt idx="9156">
                  <c:v>18332.079000000002</c:v>
                </c:pt>
                <c:pt idx="9157">
                  <c:v>18332.079000000002</c:v>
                </c:pt>
                <c:pt idx="9158">
                  <c:v>18332.079000000002</c:v>
                </c:pt>
                <c:pt idx="9159">
                  <c:v>18332.079000000002</c:v>
                </c:pt>
                <c:pt idx="9160">
                  <c:v>18332.079000000002</c:v>
                </c:pt>
                <c:pt idx="9161">
                  <c:v>18332.079000000002</c:v>
                </c:pt>
                <c:pt idx="9162">
                  <c:v>18332.079000000002</c:v>
                </c:pt>
                <c:pt idx="9163">
                  <c:v>18332.079000000002</c:v>
                </c:pt>
                <c:pt idx="9164">
                  <c:v>18332.079000000002</c:v>
                </c:pt>
                <c:pt idx="9165">
                  <c:v>18332.079000000002</c:v>
                </c:pt>
                <c:pt idx="9166">
                  <c:v>18332.079000000002</c:v>
                </c:pt>
                <c:pt idx="9167">
                  <c:v>18332.079000000002</c:v>
                </c:pt>
                <c:pt idx="9168">
                  <c:v>18332.079000000002</c:v>
                </c:pt>
                <c:pt idx="9169">
                  <c:v>18332.079000000002</c:v>
                </c:pt>
                <c:pt idx="9170">
                  <c:v>18332.079000000002</c:v>
                </c:pt>
                <c:pt idx="9171">
                  <c:v>18332.079000000002</c:v>
                </c:pt>
                <c:pt idx="9172">
                  <c:v>18332.079000000002</c:v>
                </c:pt>
                <c:pt idx="9173">
                  <c:v>18332.079000000002</c:v>
                </c:pt>
                <c:pt idx="9174">
                  <c:v>18332.079000000002</c:v>
                </c:pt>
                <c:pt idx="9175">
                  <c:v>18332.079000000002</c:v>
                </c:pt>
                <c:pt idx="9176">
                  <c:v>18332.079000000002</c:v>
                </c:pt>
                <c:pt idx="9177">
                  <c:v>18332.079000000002</c:v>
                </c:pt>
                <c:pt idx="9178">
                  <c:v>18332.079000000002</c:v>
                </c:pt>
                <c:pt idx="9179">
                  <c:v>18332.079000000002</c:v>
                </c:pt>
                <c:pt idx="9180">
                  <c:v>18332.079000000002</c:v>
                </c:pt>
                <c:pt idx="9181">
                  <c:v>18332.079000000002</c:v>
                </c:pt>
                <c:pt idx="9182">
                  <c:v>18332.079000000002</c:v>
                </c:pt>
                <c:pt idx="9183">
                  <c:v>18332.079000000002</c:v>
                </c:pt>
                <c:pt idx="9184">
                  <c:v>18332.079000000002</c:v>
                </c:pt>
                <c:pt idx="9185">
                  <c:v>18332.079000000002</c:v>
                </c:pt>
                <c:pt idx="9186">
                  <c:v>18332.079000000002</c:v>
                </c:pt>
                <c:pt idx="9187">
                  <c:v>18332.079000000002</c:v>
                </c:pt>
                <c:pt idx="9188">
                  <c:v>18332.079000000002</c:v>
                </c:pt>
                <c:pt idx="9189">
                  <c:v>18332.079000000002</c:v>
                </c:pt>
                <c:pt idx="9190">
                  <c:v>18332.079000000002</c:v>
                </c:pt>
                <c:pt idx="9191">
                  <c:v>18332.079000000002</c:v>
                </c:pt>
                <c:pt idx="9192">
                  <c:v>18332.079000000002</c:v>
                </c:pt>
                <c:pt idx="9193">
                  <c:v>18332.079000000002</c:v>
                </c:pt>
                <c:pt idx="9194">
                  <c:v>18332.079000000002</c:v>
                </c:pt>
                <c:pt idx="9195">
                  <c:v>18332.079000000002</c:v>
                </c:pt>
                <c:pt idx="9196">
                  <c:v>18332.079000000002</c:v>
                </c:pt>
                <c:pt idx="9197">
                  <c:v>18332.079000000002</c:v>
                </c:pt>
                <c:pt idx="9198">
                  <c:v>18332.079000000002</c:v>
                </c:pt>
                <c:pt idx="9199">
                  <c:v>18332.079000000002</c:v>
                </c:pt>
                <c:pt idx="9200">
                  <c:v>18332.079000000002</c:v>
                </c:pt>
                <c:pt idx="9201">
                  <c:v>18332.079000000002</c:v>
                </c:pt>
                <c:pt idx="9202">
                  <c:v>18332.079000000002</c:v>
                </c:pt>
                <c:pt idx="9203">
                  <c:v>18332.079000000002</c:v>
                </c:pt>
                <c:pt idx="9204">
                  <c:v>18332.079000000002</c:v>
                </c:pt>
                <c:pt idx="9205">
                  <c:v>18332.079000000002</c:v>
                </c:pt>
                <c:pt idx="9206">
                  <c:v>18332.079000000002</c:v>
                </c:pt>
                <c:pt idx="9207">
                  <c:v>18332.079000000002</c:v>
                </c:pt>
                <c:pt idx="9208">
                  <c:v>18425.306</c:v>
                </c:pt>
                <c:pt idx="9209">
                  <c:v>18425.306</c:v>
                </c:pt>
                <c:pt idx="9210">
                  <c:v>18425.306</c:v>
                </c:pt>
                <c:pt idx="9211">
                  <c:v>18425.306</c:v>
                </c:pt>
                <c:pt idx="9212">
                  <c:v>18425.306</c:v>
                </c:pt>
                <c:pt idx="9213">
                  <c:v>18425.306</c:v>
                </c:pt>
                <c:pt idx="9214">
                  <c:v>18425.306</c:v>
                </c:pt>
                <c:pt idx="9215">
                  <c:v>18425.306</c:v>
                </c:pt>
                <c:pt idx="9216">
                  <c:v>18425.306</c:v>
                </c:pt>
                <c:pt idx="9217">
                  <c:v>18425.306</c:v>
                </c:pt>
                <c:pt idx="9218">
                  <c:v>18425.306</c:v>
                </c:pt>
                <c:pt idx="9219">
                  <c:v>18425.306</c:v>
                </c:pt>
                <c:pt idx="9220">
                  <c:v>18425.306</c:v>
                </c:pt>
                <c:pt idx="9221">
                  <c:v>18425.306</c:v>
                </c:pt>
                <c:pt idx="9222">
                  <c:v>18425.306</c:v>
                </c:pt>
                <c:pt idx="9223">
                  <c:v>18425.306</c:v>
                </c:pt>
                <c:pt idx="9224">
                  <c:v>18425.306</c:v>
                </c:pt>
                <c:pt idx="9225">
                  <c:v>18425.306</c:v>
                </c:pt>
                <c:pt idx="9226">
                  <c:v>18425.306</c:v>
                </c:pt>
                <c:pt idx="9227">
                  <c:v>18425.306</c:v>
                </c:pt>
                <c:pt idx="9228">
                  <c:v>18425.306</c:v>
                </c:pt>
                <c:pt idx="9229">
                  <c:v>18425.306</c:v>
                </c:pt>
                <c:pt idx="9230">
                  <c:v>18425.306</c:v>
                </c:pt>
                <c:pt idx="9231">
                  <c:v>18425.306</c:v>
                </c:pt>
                <c:pt idx="9232">
                  <c:v>18425.306</c:v>
                </c:pt>
                <c:pt idx="9233">
                  <c:v>18425.306</c:v>
                </c:pt>
                <c:pt idx="9234">
                  <c:v>18425.306</c:v>
                </c:pt>
                <c:pt idx="9235">
                  <c:v>18425.306</c:v>
                </c:pt>
                <c:pt idx="9236">
                  <c:v>18425.306</c:v>
                </c:pt>
                <c:pt idx="9237">
                  <c:v>18425.306</c:v>
                </c:pt>
                <c:pt idx="9238">
                  <c:v>18425.306</c:v>
                </c:pt>
                <c:pt idx="9239">
                  <c:v>18425.306</c:v>
                </c:pt>
                <c:pt idx="9240">
                  <c:v>18425.306</c:v>
                </c:pt>
                <c:pt idx="9241">
                  <c:v>18425.306</c:v>
                </c:pt>
                <c:pt idx="9242">
                  <c:v>18425.306</c:v>
                </c:pt>
                <c:pt idx="9243">
                  <c:v>18425.306</c:v>
                </c:pt>
                <c:pt idx="9244">
                  <c:v>18425.306</c:v>
                </c:pt>
                <c:pt idx="9245">
                  <c:v>18425.306</c:v>
                </c:pt>
                <c:pt idx="9246">
                  <c:v>18425.306</c:v>
                </c:pt>
                <c:pt idx="9247">
                  <c:v>18425.306</c:v>
                </c:pt>
                <c:pt idx="9248">
                  <c:v>18425.306</c:v>
                </c:pt>
                <c:pt idx="9249">
                  <c:v>18425.306</c:v>
                </c:pt>
                <c:pt idx="9250">
                  <c:v>18425.306</c:v>
                </c:pt>
                <c:pt idx="9251">
                  <c:v>18425.306</c:v>
                </c:pt>
                <c:pt idx="9252">
                  <c:v>18425.306</c:v>
                </c:pt>
                <c:pt idx="9253">
                  <c:v>18425.306</c:v>
                </c:pt>
                <c:pt idx="9254">
                  <c:v>18425.306</c:v>
                </c:pt>
                <c:pt idx="9255">
                  <c:v>18425.306</c:v>
                </c:pt>
                <c:pt idx="9256">
                  <c:v>18425.306</c:v>
                </c:pt>
                <c:pt idx="9257">
                  <c:v>18425.306</c:v>
                </c:pt>
                <c:pt idx="9258">
                  <c:v>18425.306</c:v>
                </c:pt>
                <c:pt idx="9259">
                  <c:v>18425.306</c:v>
                </c:pt>
                <c:pt idx="9260">
                  <c:v>18425.306</c:v>
                </c:pt>
                <c:pt idx="9261">
                  <c:v>18425.306</c:v>
                </c:pt>
                <c:pt idx="9262">
                  <c:v>18425.306</c:v>
                </c:pt>
                <c:pt idx="9263">
                  <c:v>18425.306</c:v>
                </c:pt>
                <c:pt idx="9264">
                  <c:v>18425.306</c:v>
                </c:pt>
                <c:pt idx="9265">
                  <c:v>18425.306</c:v>
                </c:pt>
                <c:pt idx="9266">
                  <c:v>18425.306</c:v>
                </c:pt>
                <c:pt idx="9267">
                  <c:v>18425.306</c:v>
                </c:pt>
                <c:pt idx="9268">
                  <c:v>18425.306</c:v>
                </c:pt>
                <c:pt idx="9269">
                  <c:v>18611.616999999998</c:v>
                </c:pt>
                <c:pt idx="9270">
                  <c:v>18611.616999999998</c:v>
                </c:pt>
                <c:pt idx="9271">
                  <c:v>18611.616999999998</c:v>
                </c:pt>
                <c:pt idx="9272">
                  <c:v>18611.616999999998</c:v>
                </c:pt>
                <c:pt idx="9273">
                  <c:v>18611.616999999998</c:v>
                </c:pt>
                <c:pt idx="9274">
                  <c:v>18611.616999999998</c:v>
                </c:pt>
                <c:pt idx="9275">
                  <c:v>18611.616999999998</c:v>
                </c:pt>
                <c:pt idx="9276">
                  <c:v>18611.616999999998</c:v>
                </c:pt>
                <c:pt idx="9277">
                  <c:v>18611.616999999998</c:v>
                </c:pt>
                <c:pt idx="9278">
                  <c:v>18611.616999999998</c:v>
                </c:pt>
                <c:pt idx="9279">
                  <c:v>18611.616999999998</c:v>
                </c:pt>
                <c:pt idx="9280">
                  <c:v>18611.616999999998</c:v>
                </c:pt>
                <c:pt idx="9281">
                  <c:v>18611.616999999998</c:v>
                </c:pt>
                <c:pt idx="9282">
                  <c:v>18611.616999999998</c:v>
                </c:pt>
                <c:pt idx="9283">
                  <c:v>18611.616999999998</c:v>
                </c:pt>
                <c:pt idx="9284">
                  <c:v>18611.616999999998</c:v>
                </c:pt>
                <c:pt idx="9285">
                  <c:v>18611.616999999998</c:v>
                </c:pt>
                <c:pt idx="9286">
                  <c:v>18611.616999999998</c:v>
                </c:pt>
                <c:pt idx="9287">
                  <c:v>18611.616999999998</c:v>
                </c:pt>
                <c:pt idx="9288">
                  <c:v>18611.616999999998</c:v>
                </c:pt>
                <c:pt idx="9289">
                  <c:v>18611.616999999998</c:v>
                </c:pt>
                <c:pt idx="9290">
                  <c:v>18611.616999999998</c:v>
                </c:pt>
                <c:pt idx="9291">
                  <c:v>18611.616999999998</c:v>
                </c:pt>
                <c:pt idx="9292">
                  <c:v>18611.616999999998</c:v>
                </c:pt>
                <c:pt idx="9293">
                  <c:v>18611.616999999998</c:v>
                </c:pt>
                <c:pt idx="9294">
                  <c:v>18611.616999999998</c:v>
                </c:pt>
                <c:pt idx="9295">
                  <c:v>18611.616999999998</c:v>
                </c:pt>
                <c:pt idx="9296">
                  <c:v>18611.616999999998</c:v>
                </c:pt>
                <c:pt idx="9297">
                  <c:v>18611.616999999998</c:v>
                </c:pt>
                <c:pt idx="9298">
                  <c:v>18611.616999999998</c:v>
                </c:pt>
                <c:pt idx="9299">
                  <c:v>18611.616999999998</c:v>
                </c:pt>
                <c:pt idx="9300">
                  <c:v>18611.616999999998</c:v>
                </c:pt>
                <c:pt idx="9301">
                  <c:v>18611.616999999998</c:v>
                </c:pt>
                <c:pt idx="9302">
                  <c:v>18611.616999999998</c:v>
                </c:pt>
                <c:pt idx="9303">
                  <c:v>18611.616999999998</c:v>
                </c:pt>
                <c:pt idx="9304">
                  <c:v>18611.616999999998</c:v>
                </c:pt>
                <c:pt idx="9305">
                  <c:v>18611.616999999998</c:v>
                </c:pt>
                <c:pt idx="9306">
                  <c:v>18611.616999999998</c:v>
                </c:pt>
                <c:pt idx="9307">
                  <c:v>18611.616999999998</c:v>
                </c:pt>
                <c:pt idx="9308">
                  <c:v>18611.616999999998</c:v>
                </c:pt>
                <c:pt idx="9309">
                  <c:v>18611.616999999998</c:v>
                </c:pt>
                <c:pt idx="9310">
                  <c:v>18611.616999999998</c:v>
                </c:pt>
                <c:pt idx="9311">
                  <c:v>18611.616999999998</c:v>
                </c:pt>
                <c:pt idx="9312">
                  <c:v>18611.616999999998</c:v>
                </c:pt>
                <c:pt idx="9313">
                  <c:v>18611.616999999998</c:v>
                </c:pt>
                <c:pt idx="9314">
                  <c:v>18611.616999999998</c:v>
                </c:pt>
                <c:pt idx="9315">
                  <c:v>18611.616999999998</c:v>
                </c:pt>
                <c:pt idx="9316">
                  <c:v>18611.616999999998</c:v>
                </c:pt>
                <c:pt idx="9317">
                  <c:v>18611.616999999998</c:v>
                </c:pt>
                <c:pt idx="9318">
                  <c:v>18611.616999999998</c:v>
                </c:pt>
                <c:pt idx="9319">
                  <c:v>18611.616999999998</c:v>
                </c:pt>
                <c:pt idx="9320">
                  <c:v>18611.616999999998</c:v>
                </c:pt>
                <c:pt idx="9321">
                  <c:v>18611.616999999998</c:v>
                </c:pt>
                <c:pt idx="9322">
                  <c:v>18611.616999999998</c:v>
                </c:pt>
                <c:pt idx="9323">
                  <c:v>18611.616999999998</c:v>
                </c:pt>
                <c:pt idx="9324">
                  <c:v>18611.616999999998</c:v>
                </c:pt>
                <c:pt idx="9325">
                  <c:v>18611.616999999998</c:v>
                </c:pt>
                <c:pt idx="9326">
                  <c:v>18611.616999999998</c:v>
                </c:pt>
                <c:pt idx="9327">
                  <c:v>18611.616999999998</c:v>
                </c:pt>
                <c:pt idx="9328">
                  <c:v>18611.616999999998</c:v>
                </c:pt>
                <c:pt idx="9329">
                  <c:v>18611.616999999998</c:v>
                </c:pt>
                <c:pt idx="9330">
                  <c:v>18611.616999999998</c:v>
                </c:pt>
                <c:pt idx="9331">
                  <c:v>18611.616999999998</c:v>
                </c:pt>
                <c:pt idx="9332">
                  <c:v>18611.616999999998</c:v>
                </c:pt>
                <c:pt idx="9333">
                  <c:v>18775.458999999999</c:v>
                </c:pt>
                <c:pt idx="9334">
                  <c:v>18775.458999999999</c:v>
                </c:pt>
                <c:pt idx="9335">
                  <c:v>18775.458999999999</c:v>
                </c:pt>
                <c:pt idx="9336">
                  <c:v>18775.458999999999</c:v>
                </c:pt>
                <c:pt idx="9337">
                  <c:v>18775.458999999999</c:v>
                </c:pt>
                <c:pt idx="9338">
                  <c:v>18775.458999999999</c:v>
                </c:pt>
                <c:pt idx="9339">
                  <c:v>18775.458999999999</c:v>
                </c:pt>
                <c:pt idx="9340">
                  <c:v>18775.458999999999</c:v>
                </c:pt>
                <c:pt idx="9341">
                  <c:v>18775.458999999999</c:v>
                </c:pt>
                <c:pt idx="9342">
                  <c:v>18775.458999999999</c:v>
                </c:pt>
                <c:pt idx="9343">
                  <c:v>18775.458999999999</c:v>
                </c:pt>
                <c:pt idx="9344">
                  <c:v>18775.458999999999</c:v>
                </c:pt>
                <c:pt idx="9345">
                  <c:v>18775.458999999999</c:v>
                </c:pt>
                <c:pt idx="9346">
                  <c:v>18775.458999999999</c:v>
                </c:pt>
                <c:pt idx="9347">
                  <c:v>18775.458999999999</c:v>
                </c:pt>
                <c:pt idx="9348">
                  <c:v>18775.458999999999</c:v>
                </c:pt>
                <c:pt idx="9349">
                  <c:v>18775.458999999999</c:v>
                </c:pt>
                <c:pt idx="9350">
                  <c:v>18775.458999999999</c:v>
                </c:pt>
                <c:pt idx="9351">
                  <c:v>18775.458999999999</c:v>
                </c:pt>
                <c:pt idx="9352">
                  <c:v>18775.458999999999</c:v>
                </c:pt>
                <c:pt idx="9353">
                  <c:v>18775.458999999999</c:v>
                </c:pt>
                <c:pt idx="9354">
                  <c:v>18775.458999999999</c:v>
                </c:pt>
                <c:pt idx="9355">
                  <c:v>18775.458999999999</c:v>
                </c:pt>
                <c:pt idx="9356">
                  <c:v>18775.458999999999</c:v>
                </c:pt>
                <c:pt idx="9357">
                  <c:v>18775.458999999999</c:v>
                </c:pt>
                <c:pt idx="9358">
                  <c:v>18775.458999999999</c:v>
                </c:pt>
                <c:pt idx="9359">
                  <c:v>18775.458999999999</c:v>
                </c:pt>
                <c:pt idx="9360">
                  <c:v>18775.458999999999</c:v>
                </c:pt>
                <c:pt idx="9361">
                  <c:v>18775.458999999999</c:v>
                </c:pt>
                <c:pt idx="9362">
                  <c:v>18775.458999999999</c:v>
                </c:pt>
                <c:pt idx="9363">
                  <c:v>18775.458999999999</c:v>
                </c:pt>
                <c:pt idx="9364">
                  <c:v>18775.458999999999</c:v>
                </c:pt>
                <c:pt idx="9365">
                  <c:v>18775.458999999999</c:v>
                </c:pt>
                <c:pt idx="9366">
                  <c:v>18775.458999999999</c:v>
                </c:pt>
                <c:pt idx="9367">
                  <c:v>18775.458999999999</c:v>
                </c:pt>
                <c:pt idx="9368">
                  <c:v>18775.458999999999</c:v>
                </c:pt>
                <c:pt idx="9369">
                  <c:v>18775.458999999999</c:v>
                </c:pt>
                <c:pt idx="9370">
                  <c:v>18775.458999999999</c:v>
                </c:pt>
                <c:pt idx="9371">
                  <c:v>18775.458999999999</c:v>
                </c:pt>
                <c:pt idx="9372">
                  <c:v>18775.458999999999</c:v>
                </c:pt>
                <c:pt idx="9373">
                  <c:v>18775.458999999999</c:v>
                </c:pt>
                <c:pt idx="9374">
                  <c:v>18775.458999999999</c:v>
                </c:pt>
                <c:pt idx="9375">
                  <c:v>18775.458999999999</c:v>
                </c:pt>
                <c:pt idx="9376">
                  <c:v>18775.458999999999</c:v>
                </c:pt>
                <c:pt idx="9377">
                  <c:v>18775.458999999999</c:v>
                </c:pt>
                <c:pt idx="9378">
                  <c:v>18775.458999999999</c:v>
                </c:pt>
                <c:pt idx="9379">
                  <c:v>18775.458999999999</c:v>
                </c:pt>
                <c:pt idx="9380">
                  <c:v>18775.458999999999</c:v>
                </c:pt>
                <c:pt idx="9381">
                  <c:v>18775.458999999999</c:v>
                </c:pt>
                <c:pt idx="9382">
                  <c:v>18775.458999999999</c:v>
                </c:pt>
                <c:pt idx="9383">
                  <c:v>18775.458999999999</c:v>
                </c:pt>
                <c:pt idx="9384">
                  <c:v>18775.458999999999</c:v>
                </c:pt>
                <c:pt idx="9385">
                  <c:v>18775.458999999999</c:v>
                </c:pt>
                <c:pt idx="9386">
                  <c:v>18775.458999999999</c:v>
                </c:pt>
                <c:pt idx="9387">
                  <c:v>18775.458999999999</c:v>
                </c:pt>
                <c:pt idx="9388">
                  <c:v>18775.458999999999</c:v>
                </c:pt>
                <c:pt idx="9389">
                  <c:v>18775.458999999999</c:v>
                </c:pt>
                <c:pt idx="9390">
                  <c:v>18775.458999999999</c:v>
                </c:pt>
                <c:pt idx="9391">
                  <c:v>18775.458999999999</c:v>
                </c:pt>
                <c:pt idx="9392">
                  <c:v>18775.458999999999</c:v>
                </c:pt>
                <c:pt idx="9393">
                  <c:v>18775.458999999999</c:v>
                </c:pt>
                <c:pt idx="9394">
                  <c:v>18775.458999999999</c:v>
                </c:pt>
                <c:pt idx="9395">
                  <c:v>18775.458999999999</c:v>
                </c:pt>
                <c:pt idx="9396">
                  <c:v>18775.458999999999</c:v>
                </c:pt>
                <c:pt idx="9397">
                  <c:v>18968.041000000001</c:v>
                </c:pt>
                <c:pt idx="9398">
                  <c:v>18968.041000000001</c:v>
                </c:pt>
                <c:pt idx="9399">
                  <c:v>18968.041000000001</c:v>
                </c:pt>
                <c:pt idx="9400">
                  <c:v>18968.041000000001</c:v>
                </c:pt>
                <c:pt idx="9401">
                  <c:v>18968.041000000001</c:v>
                </c:pt>
                <c:pt idx="9402">
                  <c:v>18968.041000000001</c:v>
                </c:pt>
                <c:pt idx="9403">
                  <c:v>18968.041000000001</c:v>
                </c:pt>
                <c:pt idx="9404">
                  <c:v>18968.041000000001</c:v>
                </c:pt>
                <c:pt idx="9405">
                  <c:v>18968.041000000001</c:v>
                </c:pt>
                <c:pt idx="9406">
                  <c:v>18968.041000000001</c:v>
                </c:pt>
                <c:pt idx="9407">
                  <c:v>18968.041000000001</c:v>
                </c:pt>
                <c:pt idx="9408">
                  <c:v>18968.041000000001</c:v>
                </c:pt>
                <c:pt idx="9409">
                  <c:v>18968.041000000001</c:v>
                </c:pt>
                <c:pt idx="9410">
                  <c:v>18968.041000000001</c:v>
                </c:pt>
                <c:pt idx="9411">
                  <c:v>18968.041000000001</c:v>
                </c:pt>
                <c:pt idx="9412">
                  <c:v>18968.041000000001</c:v>
                </c:pt>
                <c:pt idx="9413">
                  <c:v>18968.041000000001</c:v>
                </c:pt>
                <c:pt idx="9414">
                  <c:v>18968.041000000001</c:v>
                </c:pt>
                <c:pt idx="9415">
                  <c:v>18968.041000000001</c:v>
                </c:pt>
                <c:pt idx="9416">
                  <c:v>18968.041000000001</c:v>
                </c:pt>
                <c:pt idx="9417">
                  <c:v>18968.041000000001</c:v>
                </c:pt>
                <c:pt idx="9418">
                  <c:v>18968.041000000001</c:v>
                </c:pt>
                <c:pt idx="9419">
                  <c:v>18968.041000000001</c:v>
                </c:pt>
                <c:pt idx="9420">
                  <c:v>18968.041000000001</c:v>
                </c:pt>
                <c:pt idx="9421">
                  <c:v>18968.041000000001</c:v>
                </c:pt>
                <c:pt idx="9422">
                  <c:v>18968.041000000001</c:v>
                </c:pt>
                <c:pt idx="9423">
                  <c:v>18968.041000000001</c:v>
                </c:pt>
                <c:pt idx="9424">
                  <c:v>18968.041000000001</c:v>
                </c:pt>
                <c:pt idx="9425">
                  <c:v>18968.041000000001</c:v>
                </c:pt>
                <c:pt idx="9426">
                  <c:v>18968.041000000001</c:v>
                </c:pt>
                <c:pt idx="9427">
                  <c:v>18968.041000000001</c:v>
                </c:pt>
                <c:pt idx="9428">
                  <c:v>18968.041000000001</c:v>
                </c:pt>
                <c:pt idx="9429">
                  <c:v>18968.041000000001</c:v>
                </c:pt>
                <c:pt idx="9430">
                  <c:v>18968.041000000001</c:v>
                </c:pt>
                <c:pt idx="9431">
                  <c:v>18968.041000000001</c:v>
                </c:pt>
                <c:pt idx="9432">
                  <c:v>18968.041000000001</c:v>
                </c:pt>
                <c:pt idx="9433">
                  <c:v>18968.041000000001</c:v>
                </c:pt>
                <c:pt idx="9434">
                  <c:v>18968.041000000001</c:v>
                </c:pt>
                <c:pt idx="9435">
                  <c:v>18968.041000000001</c:v>
                </c:pt>
                <c:pt idx="9436">
                  <c:v>18968.041000000001</c:v>
                </c:pt>
                <c:pt idx="9437">
                  <c:v>18968.041000000001</c:v>
                </c:pt>
                <c:pt idx="9438">
                  <c:v>18968.041000000001</c:v>
                </c:pt>
                <c:pt idx="9439">
                  <c:v>18968.041000000001</c:v>
                </c:pt>
                <c:pt idx="9440">
                  <c:v>18968.041000000001</c:v>
                </c:pt>
                <c:pt idx="9441">
                  <c:v>18968.041000000001</c:v>
                </c:pt>
                <c:pt idx="9442">
                  <c:v>18968.041000000001</c:v>
                </c:pt>
                <c:pt idx="9443">
                  <c:v>18968.041000000001</c:v>
                </c:pt>
                <c:pt idx="9444">
                  <c:v>18968.041000000001</c:v>
                </c:pt>
                <c:pt idx="9445">
                  <c:v>18968.041000000001</c:v>
                </c:pt>
                <c:pt idx="9446">
                  <c:v>18968.041000000001</c:v>
                </c:pt>
                <c:pt idx="9447">
                  <c:v>18968.041000000001</c:v>
                </c:pt>
                <c:pt idx="9448">
                  <c:v>18968.041000000001</c:v>
                </c:pt>
                <c:pt idx="9449">
                  <c:v>18968.041000000001</c:v>
                </c:pt>
                <c:pt idx="9450">
                  <c:v>18968.041000000001</c:v>
                </c:pt>
                <c:pt idx="9451">
                  <c:v>18968.041000000001</c:v>
                </c:pt>
                <c:pt idx="9452">
                  <c:v>18968.041000000001</c:v>
                </c:pt>
                <c:pt idx="9453">
                  <c:v>18968.041000000001</c:v>
                </c:pt>
                <c:pt idx="9454">
                  <c:v>18968.041000000001</c:v>
                </c:pt>
                <c:pt idx="9455">
                  <c:v>18968.041000000001</c:v>
                </c:pt>
                <c:pt idx="9456">
                  <c:v>18968.041000000001</c:v>
                </c:pt>
                <c:pt idx="9457">
                  <c:v>18968.041000000001</c:v>
                </c:pt>
                <c:pt idx="9458">
                  <c:v>18968.041000000001</c:v>
                </c:pt>
                <c:pt idx="9459">
                  <c:v>18968.041000000001</c:v>
                </c:pt>
                <c:pt idx="9460">
                  <c:v>19148.194</c:v>
                </c:pt>
                <c:pt idx="9461">
                  <c:v>19148.194</c:v>
                </c:pt>
                <c:pt idx="9462">
                  <c:v>19148.194</c:v>
                </c:pt>
                <c:pt idx="9463">
                  <c:v>19148.194</c:v>
                </c:pt>
                <c:pt idx="9464">
                  <c:v>19148.194</c:v>
                </c:pt>
                <c:pt idx="9465">
                  <c:v>19148.194</c:v>
                </c:pt>
                <c:pt idx="9466">
                  <c:v>19148.194</c:v>
                </c:pt>
                <c:pt idx="9467">
                  <c:v>19148.194</c:v>
                </c:pt>
                <c:pt idx="9468">
                  <c:v>19148.194</c:v>
                </c:pt>
                <c:pt idx="9469">
                  <c:v>19148.194</c:v>
                </c:pt>
                <c:pt idx="9470">
                  <c:v>19148.194</c:v>
                </c:pt>
                <c:pt idx="9471">
                  <c:v>19148.194</c:v>
                </c:pt>
                <c:pt idx="9472">
                  <c:v>19148.194</c:v>
                </c:pt>
                <c:pt idx="9473">
                  <c:v>19148.194</c:v>
                </c:pt>
                <c:pt idx="9474">
                  <c:v>19148.194</c:v>
                </c:pt>
                <c:pt idx="9475">
                  <c:v>19148.194</c:v>
                </c:pt>
                <c:pt idx="9476">
                  <c:v>19148.194</c:v>
                </c:pt>
                <c:pt idx="9477">
                  <c:v>19148.194</c:v>
                </c:pt>
                <c:pt idx="9478">
                  <c:v>19148.194</c:v>
                </c:pt>
                <c:pt idx="9479">
                  <c:v>19148.194</c:v>
                </c:pt>
                <c:pt idx="9480">
                  <c:v>19148.194</c:v>
                </c:pt>
                <c:pt idx="9481">
                  <c:v>19148.194</c:v>
                </c:pt>
                <c:pt idx="9482">
                  <c:v>19148.194</c:v>
                </c:pt>
                <c:pt idx="9483">
                  <c:v>19148.194</c:v>
                </c:pt>
                <c:pt idx="9484">
                  <c:v>19148.194</c:v>
                </c:pt>
                <c:pt idx="9485">
                  <c:v>19148.194</c:v>
                </c:pt>
                <c:pt idx="9486">
                  <c:v>19148.194</c:v>
                </c:pt>
                <c:pt idx="9487">
                  <c:v>19148.194</c:v>
                </c:pt>
                <c:pt idx="9488">
                  <c:v>19148.194</c:v>
                </c:pt>
                <c:pt idx="9489">
                  <c:v>19148.194</c:v>
                </c:pt>
                <c:pt idx="9490">
                  <c:v>19148.194</c:v>
                </c:pt>
                <c:pt idx="9491">
                  <c:v>19148.194</c:v>
                </c:pt>
                <c:pt idx="9492">
                  <c:v>19148.194</c:v>
                </c:pt>
                <c:pt idx="9493">
                  <c:v>19148.194</c:v>
                </c:pt>
                <c:pt idx="9494">
                  <c:v>19148.194</c:v>
                </c:pt>
                <c:pt idx="9495">
                  <c:v>19148.194</c:v>
                </c:pt>
                <c:pt idx="9496">
                  <c:v>19148.194</c:v>
                </c:pt>
                <c:pt idx="9497">
                  <c:v>19148.194</c:v>
                </c:pt>
                <c:pt idx="9498">
                  <c:v>19148.194</c:v>
                </c:pt>
                <c:pt idx="9499">
                  <c:v>19148.194</c:v>
                </c:pt>
                <c:pt idx="9500">
                  <c:v>19148.194</c:v>
                </c:pt>
                <c:pt idx="9501">
                  <c:v>19148.194</c:v>
                </c:pt>
                <c:pt idx="9502">
                  <c:v>19148.194</c:v>
                </c:pt>
                <c:pt idx="9503">
                  <c:v>19148.194</c:v>
                </c:pt>
                <c:pt idx="9504">
                  <c:v>19148.194</c:v>
                </c:pt>
                <c:pt idx="9505">
                  <c:v>19148.194</c:v>
                </c:pt>
                <c:pt idx="9506">
                  <c:v>19148.194</c:v>
                </c:pt>
                <c:pt idx="9507">
                  <c:v>19148.194</c:v>
                </c:pt>
                <c:pt idx="9508">
                  <c:v>19148.194</c:v>
                </c:pt>
                <c:pt idx="9509">
                  <c:v>19148.194</c:v>
                </c:pt>
                <c:pt idx="9510">
                  <c:v>19148.194</c:v>
                </c:pt>
                <c:pt idx="9511">
                  <c:v>19148.194</c:v>
                </c:pt>
                <c:pt idx="9512">
                  <c:v>19148.194</c:v>
                </c:pt>
                <c:pt idx="9513">
                  <c:v>19148.194</c:v>
                </c:pt>
                <c:pt idx="9514">
                  <c:v>19148.194</c:v>
                </c:pt>
                <c:pt idx="9515">
                  <c:v>19148.194</c:v>
                </c:pt>
                <c:pt idx="9516">
                  <c:v>19148.194</c:v>
                </c:pt>
                <c:pt idx="9517">
                  <c:v>19148.194</c:v>
                </c:pt>
                <c:pt idx="9518">
                  <c:v>19148.194</c:v>
                </c:pt>
                <c:pt idx="9519">
                  <c:v>19148.194</c:v>
                </c:pt>
                <c:pt idx="9520">
                  <c:v>19148.194</c:v>
                </c:pt>
                <c:pt idx="9521">
                  <c:v>19148.194</c:v>
                </c:pt>
                <c:pt idx="9522">
                  <c:v>19304.506000000001</c:v>
                </c:pt>
                <c:pt idx="9523">
                  <c:v>19304.506000000001</c:v>
                </c:pt>
                <c:pt idx="9524">
                  <c:v>19304.506000000001</c:v>
                </c:pt>
                <c:pt idx="9525">
                  <c:v>19304.506000000001</c:v>
                </c:pt>
                <c:pt idx="9526">
                  <c:v>19304.506000000001</c:v>
                </c:pt>
                <c:pt idx="9527">
                  <c:v>19304.506000000001</c:v>
                </c:pt>
                <c:pt idx="9528">
                  <c:v>19304.506000000001</c:v>
                </c:pt>
                <c:pt idx="9529">
                  <c:v>19304.506000000001</c:v>
                </c:pt>
                <c:pt idx="9530">
                  <c:v>19304.506000000001</c:v>
                </c:pt>
                <c:pt idx="9531">
                  <c:v>19304.506000000001</c:v>
                </c:pt>
                <c:pt idx="9532">
                  <c:v>19304.506000000001</c:v>
                </c:pt>
                <c:pt idx="9533">
                  <c:v>19304.506000000001</c:v>
                </c:pt>
                <c:pt idx="9534">
                  <c:v>19304.506000000001</c:v>
                </c:pt>
                <c:pt idx="9535">
                  <c:v>19304.506000000001</c:v>
                </c:pt>
                <c:pt idx="9536">
                  <c:v>19304.506000000001</c:v>
                </c:pt>
                <c:pt idx="9537">
                  <c:v>19304.506000000001</c:v>
                </c:pt>
                <c:pt idx="9538">
                  <c:v>19304.506000000001</c:v>
                </c:pt>
                <c:pt idx="9539">
                  <c:v>19304.506000000001</c:v>
                </c:pt>
                <c:pt idx="9540">
                  <c:v>19304.506000000001</c:v>
                </c:pt>
                <c:pt idx="9541">
                  <c:v>19304.506000000001</c:v>
                </c:pt>
                <c:pt idx="9542">
                  <c:v>19304.506000000001</c:v>
                </c:pt>
                <c:pt idx="9543">
                  <c:v>19304.506000000001</c:v>
                </c:pt>
                <c:pt idx="9544">
                  <c:v>19304.506000000001</c:v>
                </c:pt>
                <c:pt idx="9545">
                  <c:v>19304.506000000001</c:v>
                </c:pt>
                <c:pt idx="9546">
                  <c:v>19304.506000000001</c:v>
                </c:pt>
                <c:pt idx="9547">
                  <c:v>19304.506000000001</c:v>
                </c:pt>
                <c:pt idx="9548">
                  <c:v>19304.506000000001</c:v>
                </c:pt>
                <c:pt idx="9549">
                  <c:v>19304.506000000001</c:v>
                </c:pt>
                <c:pt idx="9550">
                  <c:v>19304.506000000001</c:v>
                </c:pt>
                <c:pt idx="9551">
                  <c:v>19304.506000000001</c:v>
                </c:pt>
                <c:pt idx="9552">
                  <c:v>19304.506000000001</c:v>
                </c:pt>
                <c:pt idx="9553">
                  <c:v>19304.506000000001</c:v>
                </c:pt>
                <c:pt idx="9554">
                  <c:v>19304.506000000001</c:v>
                </c:pt>
                <c:pt idx="9555">
                  <c:v>19304.506000000001</c:v>
                </c:pt>
                <c:pt idx="9556">
                  <c:v>19304.506000000001</c:v>
                </c:pt>
                <c:pt idx="9557">
                  <c:v>19304.506000000001</c:v>
                </c:pt>
                <c:pt idx="9558">
                  <c:v>19304.506000000001</c:v>
                </c:pt>
                <c:pt idx="9559">
                  <c:v>19304.506000000001</c:v>
                </c:pt>
                <c:pt idx="9560">
                  <c:v>19304.506000000001</c:v>
                </c:pt>
                <c:pt idx="9561">
                  <c:v>19304.506000000001</c:v>
                </c:pt>
                <c:pt idx="9562">
                  <c:v>19304.506000000001</c:v>
                </c:pt>
                <c:pt idx="9563">
                  <c:v>19304.506000000001</c:v>
                </c:pt>
                <c:pt idx="9564">
                  <c:v>19304.506000000001</c:v>
                </c:pt>
                <c:pt idx="9565">
                  <c:v>19304.506000000001</c:v>
                </c:pt>
                <c:pt idx="9566">
                  <c:v>19304.506000000001</c:v>
                </c:pt>
                <c:pt idx="9567">
                  <c:v>19304.506000000001</c:v>
                </c:pt>
                <c:pt idx="9568">
                  <c:v>19304.506000000001</c:v>
                </c:pt>
                <c:pt idx="9569">
                  <c:v>19304.506000000001</c:v>
                </c:pt>
                <c:pt idx="9570">
                  <c:v>19304.506000000001</c:v>
                </c:pt>
                <c:pt idx="9571">
                  <c:v>19304.506000000001</c:v>
                </c:pt>
                <c:pt idx="9572">
                  <c:v>19304.506000000001</c:v>
                </c:pt>
                <c:pt idx="9573">
                  <c:v>19304.506000000001</c:v>
                </c:pt>
                <c:pt idx="9574">
                  <c:v>19304.506000000001</c:v>
                </c:pt>
                <c:pt idx="9575">
                  <c:v>19304.506000000001</c:v>
                </c:pt>
                <c:pt idx="9576">
                  <c:v>19304.506000000001</c:v>
                </c:pt>
                <c:pt idx="9577">
                  <c:v>19304.506000000001</c:v>
                </c:pt>
                <c:pt idx="9578">
                  <c:v>19304.506000000001</c:v>
                </c:pt>
                <c:pt idx="9579">
                  <c:v>19304.506000000001</c:v>
                </c:pt>
                <c:pt idx="9580">
                  <c:v>19304.506000000001</c:v>
                </c:pt>
                <c:pt idx="9581">
                  <c:v>19304.506000000001</c:v>
                </c:pt>
                <c:pt idx="9582">
                  <c:v>19304.506000000001</c:v>
                </c:pt>
                <c:pt idx="9583">
                  <c:v>19304.506000000001</c:v>
                </c:pt>
                <c:pt idx="9584">
                  <c:v>19304.506000000001</c:v>
                </c:pt>
                <c:pt idx="9585">
                  <c:v>19561.896000000001</c:v>
                </c:pt>
                <c:pt idx="9586">
                  <c:v>19561.896000000001</c:v>
                </c:pt>
                <c:pt idx="9587">
                  <c:v>19561.896000000001</c:v>
                </c:pt>
                <c:pt idx="9588">
                  <c:v>19561.896000000001</c:v>
                </c:pt>
                <c:pt idx="9589">
                  <c:v>19561.896000000001</c:v>
                </c:pt>
                <c:pt idx="9590">
                  <c:v>19561.896000000001</c:v>
                </c:pt>
                <c:pt idx="9591">
                  <c:v>19561.896000000001</c:v>
                </c:pt>
                <c:pt idx="9592">
                  <c:v>19561.896000000001</c:v>
                </c:pt>
                <c:pt idx="9593">
                  <c:v>19561.896000000001</c:v>
                </c:pt>
                <c:pt idx="9594">
                  <c:v>19561.896000000001</c:v>
                </c:pt>
                <c:pt idx="9595">
                  <c:v>19561.896000000001</c:v>
                </c:pt>
                <c:pt idx="9596">
                  <c:v>19561.896000000001</c:v>
                </c:pt>
                <c:pt idx="9597">
                  <c:v>19561.896000000001</c:v>
                </c:pt>
                <c:pt idx="9598">
                  <c:v>19561.896000000001</c:v>
                </c:pt>
                <c:pt idx="9599">
                  <c:v>19561.896000000001</c:v>
                </c:pt>
                <c:pt idx="9600">
                  <c:v>19561.896000000001</c:v>
                </c:pt>
                <c:pt idx="9601">
                  <c:v>19561.896000000001</c:v>
                </c:pt>
                <c:pt idx="9602">
                  <c:v>19561.896000000001</c:v>
                </c:pt>
                <c:pt idx="9603">
                  <c:v>19561.896000000001</c:v>
                </c:pt>
                <c:pt idx="9604">
                  <c:v>19561.896000000001</c:v>
                </c:pt>
                <c:pt idx="9605">
                  <c:v>19561.896000000001</c:v>
                </c:pt>
                <c:pt idx="9606">
                  <c:v>19561.896000000001</c:v>
                </c:pt>
                <c:pt idx="9607">
                  <c:v>19561.896000000001</c:v>
                </c:pt>
                <c:pt idx="9608">
                  <c:v>19561.896000000001</c:v>
                </c:pt>
                <c:pt idx="9609">
                  <c:v>19561.896000000001</c:v>
                </c:pt>
                <c:pt idx="9610">
                  <c:v>19561.896000000001</c:v>
                </c:pt>
                <c:pt idx="9611">
                  <c:v>19561.896000000001</c:v>
                </c:pt>
                <c:pt idx="9612">
                  <c:v>19561.896000000001</c:v>
                </c:pt>
                <c:pt idx="9613">
                  <c:v>19561.896000000001</c:v>
                </c:pt>
                <c:pt idx="9614">
                  <c:v>19561.896000000001</c:v>
                </c:pt>
                <c:pt idx="9615">
                  <c:v>19561.896000000001</c:v>
                </c:pt>
                <c:pt idx="9616">
                  <c:v>19561.896000000001</c:v>
                </c:pt>
                <c:pt idx="9617">
                  <c:v>19561.896000000001</c:v>
                </c:pt>
                <c:pt idx="9618">
                  <c:v>19561.896000000001</c:v>
                </c:pt>
                <c:pt idx="9619">
                  <c:v>19561.896000000001</c:v>
                </c:pt>
                <c:pt idx="9620">
                  <c:v>19561.896000000001</c:v>
                </c:pt>
                <c:pt idx="9621">
                  <c:v>19561.896000000001</c:v>
                </c:pt>
                <c:pt idx="9622">
                  <c:v>19561.896000000001</c:v>
                </c:pt>
                <c:pt idx="9623">
                  <c:v>19561.896000000001</c:v>
                </c:pt>
                <c:pt idx="9624">
                  <c:v>19561.896000000001</c:v>
                </c:pt>
                <c:pt idx="9625">
                  <c:v>19561.896000000001</c:v>
                </c:pt>
                <c:pt idx="9626">
                  <c:v>19561.896000000001</c:v>
                </c:pt>
                <c:pt idx="9627">
                  <c:v>19561.896000000001</c:v>
                </c:pt>
                <c:pt idx="9628">
                  <c:v>19561.896000000001</c:v>
                </c:pt>
                <c:pt idx="9629">
                  <c:v>19561.896000000001</c:v>
                </c:pt>
                <c:pt idx="9630">
                  <c:v>19561.896000000001</c:v>
                </c:pt>
                <c:pt idx="9631">
                  <c:v>19561.896000000001</c:v>
                </c:pt>
                <c:pt idx="9632">
                  <c:v>19561.896000000001</c:v>
                </c:pt>
                <c:pt idx="9633">
                  <c:v>19561.896000000001</c:v>
                </c:pt>
                <c:pt idx="9634">
                  <c:v>19561.896000000001</c:v>
                </c:pt>
                <c:pt idx="9635">
                  <c:v>19561.896000000001</c:v>
                </c:pt>
                <c:pt idx="9636">
                  <c:v>19561.896000000001</c:v>
                </c:pt>
                <c:pt idx="9637">
                  <c:v>19561.896000000001</c:v>
                </c:pt>
                <c:pt idx="9638">
                  <c:v>19561.896000000001</c:v>
                </c:pt>
                <c:pt idx="9639">
                  <c:v>19561.896000000001</c:v>
                </c:pt>
                <c:pt idx="9640">
                  <c:v>19561.896000000001</c:v>
                </c:pt>
                <c:pt idx="9641">
                  <c:v>19561.896000000001</c:v>
                </c:pt>
                <c:pt idx="9642">
                  <c:v>19561.896000000001</c:v>
                </c:pt>
                <c:pt idx="9643">
                  <c:v>19561.896000000001</c:v>
                </c:pt>
                <c:pt idx="9644">
                  <c:v>19561.896000000001</c:v>
                </c:pt>
                <c:pt idx="9645">
                  <c:v>19561.896000000001</c:v>
                </c:pt>
                <c:pt idx="9646">
                  <c:v>19561.896000000001</c:v>
                </c:pt>
                <c:pt idx="9647">
                  <c:v>19561.896000000001</c:v>
                </c:pt>
                <c:pt idx="9648">
                  <c:v>19894.75</c:v>
                </c:pt>
                <c:pt idx="9649">
                  <c:v>19894.75</c:v>
                </c:pt>
                <c:pt idx="9650">
                  <c:v>19894.75</c:v>
                </c:pt>
                <c:pt idx="9651">
                  <c:v>19894.75</c:v>
                </c:pt>
                <c:pt idx="9652">
                  <c:v>19894.75</c:v>
                </c:pt>
                <c:pt idx="9653">
                  <c:v>19894.75</c:v>
                </c:pt>
                <c:pt idx="9654">
                  <c:v>19894.75</c:v>
                </c:pt>
                <c:pt idx="9655">
                  <c:v>19894.75</c:v>
                </c:pt>
                <c:pt idx="9656">
                  <c:v>19894.75</c:v>
                </c:pt>
                <c:pt idx="9657">
                  <c:v>19894.75</c:v>
                </c:pt>
                <c:pt idx="9658">
                  <c:v>19894.75</c:v>
                </c:pt>
                <c:pt idx="9659">
                  <c:v>19894.75</c:v>
                </c:pt>
                <c:pt idx="9660">
                  <c:v>19894.75</c:v>
                </c:pt>
                <c:pt idx="9661">
                  <c:v>19894.75</c:v>
                </c:pt>
                <c:pt idx="9662">
                  <c:v>19894.75</c:v>
                </c:pt>
                <c:pt idx="9663">
                  <c:v>19894.75</c:v>
                </c:pt>
                <c:pt idx="9664">
                  <c:v>19894.75</c:v>
                </c:pt>
                <c:pt idx="9665">
                  <c:v>19894.75</c:v>
                </c:pt>
                <c:pt idx="9666">
                  <c:v>19894.75</c:v>
                </c:pt>
                <c:pt idx="9667">
                  <c:v>19894.75</c:v>
                </c:pt>
                <c:pt idx="9668">
                  <c:v>19894.75</c:v>
                </c:pt>
                <c:pt idx="9669">
                  <c:v>19894.75</c:v>
                </c:pt>
                <c:pt idx="9670">
                  <c:v>19894.75</c:v>
                </c:pt>
                <c:pt idx="9671">
                  <c:v>19894.75</c:v>
                </c:pt>
                <c:pt idx="9672">
                  <c:v>19894.75</c:v>
                </c:pt>
                <c:pt idx="9673">
                  <c:v>19894.75</c:v>
                </c:pt>
                <c:pt idx="9674">
                  <c:v>19894.75</c:v>
                </c:pt>
                <c:pt idx="9675">
                  <c:v>19894.75</c:v>
                </c:pt>
                <c:pt idx="9676">
                  <c:v>19894.75</c:v>
                </c:pt>
                <c:pt idx="9677">
                  <c:v>19894.75</c:v>
                </c:pt>
                <c:pt idx="9678">
                  <c:v>19894.75</c:v>
                </c:pt>
                <c:pt idx="9679">
                  <c:v>19894.75</c:v>
                </c:pt>
                <c:pt idx="9680">
                  <c:v>19894.75</c:v>
                </c:pt>
                <c:pt idx="9681">
                  <c:v>19894.75</c:v>
                </c:pt>
                <c:pt idx="9682">
                  <c:v>19894.75</c:v>
                </c:pt>
                <c:pt idx="9683">
                  <c:v>19894.75</c:v>
                </c:pt>
                <c:pt idx="9684">
                  <c:v>19894.75</c:v>
                </c:pt>
                <c:pt idx="9685">
                  <c:v>19894.75</c:v>
                </c:pt>
                <c:pt idx="9686">
                  <c:v>19894.75</c:v>
                </c:pt>
                <c:pt idx="9687">
                  <c:v>19894.75</c:v>
                </c:pt>
                <c:pt idx="9688">
                  <c:v>19894.75</c:v>
                </c:pt>
                <c:pt idx="9689">
                  <c:v>19894.75</c:v>
                </c:pt>
                <c:pt idx="9690">
                  <c:v>19894.75</c:v>
                </c:pt>
                <c:pt idx="9691">
                  <c:v>19894.75</c:v>
                </c:pt>
                <c:pt idx="9692">
                  <c:v>19894.75</c:v>
                </c:pt>
                <c:pt idx="9693">
                  <c:v>19894.75</c:v>
                </c:pt>
                <c:pt idx="9694">
                  <c:v>19894.75</c:v>
                </c:pt>
                <c:pt idx="9695">
                  <c:v>19894.75</c:v>
                </c:pt>
                <c:pt idx="9696">
                  <c:v>19894.75</c:v>
                </c:pt>
                <c:pt idx="9697">
                  <c:v>19894.75</c:v>
                </c:pt>
                <c:pt idx="9698">
                  <c:v>19894.75</c:v>
                </c:pt>
                <c:pt idx="9699">
                  <c:v>19894.75</c:v>
                </c:pt>
                <c:pt idx="9700">
                  <c:v>19894.75</c:v>
                </c:pt>
                <c:pt idx="9701">
                  <c:v>19894.75</c:v>
                </c:pt>
                <c:pt idx="9702">
                  <c:v>19894.75</c:v>
                </c:pt>
                <c:pt idx="9703">
                  <c:v>19894.75</c:v>
                </c:pt>
                <c:pt idx="9704">
                  <c:v>19894.75</c:v>
                </c:pt>
                <c:pt idx="9705">
                  <c:v>19894.75</c:v>
                </c:pt>
                <c:pt idx="9706">
                  <c:v>19894.75</c:v>
                </c:pt>
                <c:pt idx="9707">
                  <c:v>19894.75</c:v>
                </c:pt>
                <c:pt idx="9708">
                  <c:v>19894.75</c:v>
                </c:pt>
                <c:pt idx="9709">
                  <c:v>19894.75</c:v>
                </c:pt>
                <c:pt idx="9710">
                  <c:v>19894.75</c:v>
                </c:pt>
                <c:pt idx="9711">
                  <c:v>20155.486000000001</c:v>
                </c:pt>
                <c:pt idx="9712">
                  <c:v>20155.486000000001</c:v>
                </c:pt>
                <c:pt idx="9713">
                  <c:v>20155.486000000001</c:v>
                </c:pt>
                <c:pt idx="9714">
                  <c:v>20155.486000000001</c:v>
                </c:pt>
                <c:pt idx="9715">
                  <c:v>20155.486000000001</c:v>
                </c:pt>
                <c:pt idx="9716">
                  <c:v>20155.486000000001</c:v>
                </c:pt>
                <c:pt idx="9717">
                  <c:v>20155.486000000001</c:v>
                </c:pt>
                <c:pt idx="9718">
                  <c:v>20155.486000000001</c:v>
                </c:pt>
                <c:pt idx="9719">
                  <c:v>20155.486000000001</c:v>
                </c:pt>
                <c:pt idx="9720">
                  <c:v>20155.486000000001</c:v>
                </c:pt>
                <c:pt idx="9721">
                  <c:v>20155.486000000001</c:v>
                </c:pt>
                <c:pt idx="9722">
                  <c:v>20155.486000000001</c:v>
                </c:pt>
                <c:pt idx="9723">
                  <c:v>20155.486000000001</c:v>
                </c:pt>
                <c:pt idx="9724">
                  <c:v>20155.486000000001</c:v>
                </c:pt>
                <c:pt idx="9725">
                  <c:v>20155.486000000001</c:v>
                </c:pt>
                <c:pt idx="9726">
                  <c:v>20155.486000000001</c:v>
                </c:pt>
                <c:pt idx="9727">
                  <c:v>20155.486000000001</c:v>
                </c:pt>
                <c:pt idx="9728">
                  <c:v>20155.486000000001</c:v>
                </c:pt>
                <c:pt idx="9729">
                  <c:v>20155.486000000001</c:v>
                </c:pt>
                <c:pt idx="9730">
                  <c:v>20155.486000000001</c:v>
                </c:pt>
                <c:pt idx="9731">
                  <c:v>20155.486000000001</c:v>
                </c:pt>
                <c:pt idx="9732">
                  <c:v>20155.486000000001</c:v>
                </c:pt>
                <c:pt idx="9733">
                  <c:v>20155.486000000001</c:v>
                </c:pt>
                <c:pt idx="9734">
                  <c:v>20155.486000000001</c:v>
                </c:pt>
                <c:pt idx="9735">
                  <c:v>20155.486000000001</c:v>
                </c:pt>
                <c:pt idx="9736">
                  <c:v>20155.486000000001</c:v>
                </c:pt>
                <c:pt idx="9737">
                  <c:v>20155.486000000001</c:v>
                </c:pt>
                <c:pt idx="9738">
                  <c:v>20155.486000000001</c:v>
                </c:pt>
                <c:pt idx="9739">
                  <c:v>20155.486000000001</c:v>
                </c:pt>
                <c:pt idx="9740">
                  <c:v>20155.486000000001</c:v>
                </c:pt>
                <c:pt idx="9741">
                  <c:v>20155.486000000001</c:v>
                </c:pt>
                <c:pt idx="9742">
                  <c:v>20155.486000000001</c:v>
                </c:pt>
                <c:pt idx="9743">
                  <c:v>20155.486000000001</c:v>
                </c:pt>
                <c:pt idx="9744">
                  <c:v>20155.486000000001</c:v>
                </c:pt>
                <c:pt idx="9745">
                  <c:v>20155.486000000001</c:v>
                </c:pt>
                <c:pt idx="9746">
                  <c:v>20155.486000000001</c:v>
                </c:pt>
                <c:pt idx="9747">
                  <c:v>20155.486000000001</c:v>
                </c:pt>
                <c:pt idx="9748">
                  <c:v>20155.486000000001</c:v>
                </c:pt>
                <c:pt idx="9749">
                  <c:v>20155.486000000001</c:v>
                </c:pt>
                <c:pt idx="9750">
                  <c:v>20155.486000000001</c:v>
                </c:pt>
                <c:pt idx="9751">
                  <c:v>20155.486000000001</c:v>
                </c:pt>
                <c:pt idx="9752">
                  <c:v>20155.486000000001</c:v>
                </c:pt>
                <c:pt idx="9753">
                  <c:v>20155.486000000001</c:v>
                </c:pt>
                <c:pt idx="9754">
                  <c:v>20155.486000000001</c:v>
                </c:pt>
                <c:pt idx="9755">
                  <c:v>20155.486000000001</c:v>
                </c:pt>
                <c:pt idx="9756">
                  <c:v>20155.486000000001</c:v>
                </c:pt>
                <c:pt idx="9757">
                  <c:v>20155.486000000001</c:v>
                </c:pt>
                <c:pt idx="9758">
                  <c:v>20155.486000000001</c:v>
                </c:pt>
                <c:pt idx="9759">
                  <c:v>20155.486000000001</c:v>
                </c:pt>
                <c:pt idx="9760">
                  <c:v>20155.486000000001</c:v>
                </c:pt>
                <c:pt idx="9761">
                  <c:v>20155.486000000001</c:v>
                </c:pt>
                <c:pt idx="9762">
                  <c:v>20155.486000000001</c:v>
                </c:pt>
                <c:pt idx="9763">
                  <c:v>20155.486000000001</c:v>
                </c:pt>
                <c:pt idx="9764">
                  <c:v>20155.486000000001</c:v>
                </c:pt>
                <c:pt idx="9765">
                  <c:v>20155.486000000001</c:v>
                </c:pt>
                <c:pt idx="9766">
                  <c:v>20155.486000000001</c:v>
                </c:pt>
                <c:pt idx="9767">
                  <c:v>20155.486000000001</c:v>
                </c:pt>
                <c:pt idx="9768">
                  <c:v>20155.486000000001</c:v>
                </c:pt>
                <c:pt idx="9769">
                  <c:v>20155.486000000001</c:v>
                </c:pt>
                <c:pt idx="9770">
                  <c:v>20155.486000000001</c:v>
                </c:pt>
                <c:pt idx="9771">
                  <c:v>20155.486000000001</c:v>
                </c:pt>
                <c:pt idx="9772">
                  <c:v>20470.197</c:v>
                </c:pt>
                <c:pt idx="9773">
                  <c:v>20470.197</c:v>
                </c:pt>
                <c:pt idx="9774">
                  <c:v>20470.197</c:v>
                </c:pt>
                <c:pt idx="9775">
                  <c:v>20470.197</c:v>
                </c:pt>
                <c:pt idx="9776">
                  <c:v>20470.197</c:v>
                </c:pt>
                <c:pt idx="9777">
                  <c:v>20470.197</c:v>
                </c:pt>
                <c:pt idx="9778">
                  <c:v>20470.197</c:v>
                </c:pt>
                <c:pt idx="9779">
                  <c:v>20470.197</c:v>
                </c:pt>
                <c:pt idx="9780">
                  <c:v>20470.197</c:v>
                </c:pt>
                <c:pt idx="9781">
                  <c:v>20470.197</c:v>
                </c:pt>
                <c:pt idx="9782">
                  <c:v>20470.197</c:v>
                </c:pt>
                <c:pt idx="9783">
                  <c:v>20470.197</c:v>
                </c:pt>
                <c:pt idx="9784">
                  <c:v>20470.197</c:v>
                </c:pt>
                <c:pt idx="9785">
                  <c:v>20470.197</c:v>
                </c:pt>
                <c:pt idx="9786">
                  <c:v>20470.197</c:v>
                </c:pt>
                <c:pt idx="9787">
                  <c:v>20470.197</c:v>
                </c:pt>
                <c:pt idx="9788">
                  <c:v>20470.197</c:v>
                </c:pt>
                <c:pt idx="9789">
                  <c:v>20470.197</c:v>
                </c:pt>
                <c:pt idx="9790">
                  <c:v>20470.197</c:v>
                </c:pt>
                <c:pt idx="9791">
                  <c:v>20470.197</c:v>
                </c:pt>
                <c:pt idx="9792">
                  <c:v>20470.197</c:v>
                </c:pt>
                <c:pt idx="9793">
                  <c:v>20470.197</c:v>
                </c:pt>
                <c:pt idx="9794">
                  <c:v>20470.197</c:v>
                </c:pt>
                <c:pt idx="9795">
                  <c:v>20470.197</c:v>
                </c:pt>
                <c:pt idx="9796">
                  <c:v>20470.197</c:v>
                </c:pt>
                <c:pt idx="9797">
                  <c:v>20470.197</c:v>
                </c:pt>
                <c:pt idx="9798">
                  <c:v>20470.197</c:v>
                </c:pt>
                <c:pt idx="9799">
                  <c:v>20470.197</c:v>
                </c:pt>
                <c:pt idx="9800">
                  <c:v>20470.197</c:v>
                </c:pt>
                <c:pt idx="9801">
                  <c:v>20470.197</c:v>
                </c:pt>
                <c:pt idx="9802">
                  <c:v>20470.197</c:v>
                </c:pt>
                <c:pt idx="9803">
                  <c:v>20470.197</c:v>
                </c:pt>
                <c:pt idx="9804">
                  <c:v>20470.197</c:v>
                </c:pt>
                <c:pt idx="9805">
                  <c:v>20470.197</c:v>
                </c:pt>
                <c:pt idx="9806">
                  <c:v>20470.197</c:v>
                </c:pt>
                <c:pt idx="9807">
                  <c:v>20470.197</c:v>
                </c:pt>
                <c:pt idx="9808">
                  <c:v>20470.197</c:v>
                </c:pt>
                <c:pt idx="9809">
                  <c:v>20470.197</c:v>
                </c:pt>
                <c:pt idx="9810">
                  <c:v>20470.197</c:v>
                </c:pt>
                <c:pt idx="9811">
                  <c:v>20470.197</c:v>
                </c:pt>
                <c:pt idx="9812">
                  <c:v>20470.197</c:v>
                </c:pt>
                <c:pt idx="9813">
                  <c:v>20470.197</c:v>
                </c:pt>
                <c:pt idx="9814">
                  <c:v>20470.197</c:v>
                </c:pt>
                <c:pt idx="9815">
                  <c:v>20470.197</c:v>
                </c:pt>
                <c:pt idx="9816">
                  <c:v>20470.197</c:v>
                </c:pt>
                <c:pt idx="9817">
                  <c:v>20470.197</c:v>
                </c:pt>
                <c:pt idx="9818">
                  <c:v>20470.197</c:v>
                </c:pt>
                <c:pt idx="9819">
                  <c:v>20470.197</c:v>
                </c:pt>
                <c:pt idx="9820">
                  <c:v>20470.197</c:v>
                </c:pt>
                <c:pt idx="9821">
                  <c:v>20470.197</c:v>
                </c:pt>
                <c:pt idx="9822">
                  <c:v>20470.197</c:v>
                </c:pt>
                <c:pt idx="9823">
                  <c:v>20470.197</c:v>
                </c:pt>
                <c:pt idx="9824">
                  <c:v>20470.197</c:v>
                </c:pt>
                <c:pt idx="9825">
                  <c:v>20470.197</c:v>
                </c:pt>
                <c:pt idx="9826">
                  <c:v>20470.197</c:v>
                </c:pt>
                <c:pt idx="9827">
                  <c:v>20470.197</c:v>
                </c:pt>
                <c:pt idx="9828">
                  <c:v>20470.197</c:v>
                </c:pt>
                <c:pt idx="9829">
                  <c:v>20470.197</c:v>
                </c:pt>
                <c:pt idx="9830">
                  <c:v>20470.197</c:v>
                </c:pt>
                <c:pt idx="9831">
                  <c:v>20470.197</c:v>
                </c:pt>
                <c:pt idx="9832">
                  <c:v>20470.197</c:v>
                </c:pt>
                <c:pt idx="9833">
                  <c:v>20470.197</c:v>
                </c:pt>
                <c:pt idx="9834">
                  <c:v>20470.197</c:v>
                </c:pt>
                <c:pt idx="9835">
                  <c:v>20470.197</c:v>
                </c:pt>
                <c:pt idx="9836">
                  <c:v>20687.277999999998</c:v>
                </c:pt>
                <c:pt idx="9837">
                  <c:v>20687.277999999998</c:v>
                </c:pt>
                <c:pt idx="9838">
                  <c:v>20687.277999999998</c:v>
                </c:pt>
                <c:pt idx="9839">
                  <c:v>20687.277999999998</c:v>
                </c:pt>
                <c:pt idx="9840">
                  <c:v>20687.277999999998</c:v>
                </c:pt>
                <c:pt idx="9841">
                  <c:v>20687.277999999998</c:v>
                </c:pt>
                <c:pt idx="9842">
                  <c:v>20687.277999999998</c:v>
                </c:pt>
                <c:pt idx="9843">
                  <c:v>20687.277999999998</c:v>
                </c:pt>
                <c:pt idx="9844">
                  <c:v>20687.277999999998</c:v>
                </c:pt>
                <c:pt idx="9845">
                  <c:v>20687.277999999998</c:v>
                </c:pt>
                <c:pt idx="9846">
                  <c:v>20687.277999999998</c:v>
                </c:pt>
                <c:pt idx="9847">
                  <c:v>20687.277999999998</c:v>
                </c:pt>
                <c:pt idx="9848">
                  <c:v>20687.277999999998</c:v>
                </c:pt>
                <c:pt idx="9849">
                  <c:v>20687.277999999998</c:v>
                </c:pt>
                <c:pt idx="9850">
                  <c:v>20687.277999999998</c:v>
                </c:pt>
                <c:pt idx="9851">
                  <c:v>20687.277999999998</c:v>
                </c:pt>
                <c:pt idx="9852">
                  <c:v>20687.277999999998</c:v>
                </c:pt>
                <c:pt idx="9853">
                  <c:v>20687.277999999998</c:v>
                </c:pt>
                <c:pt idx="9854">
                  <c:v>20687.277999999998</c:v>
                </c:pt>
                <c:pt idx="9855">
                  <c:v>20687.277999999998</c:v>
                </c:pt>
                <c:pt idx="9856">
                  <c:v>20687.277999999998</c:v>
                </c:pt>
                <c:pt idx="9857">
                  <c:v>20687.277999999998</c:v>
                </c:pt>
                <c:pt idx="9858">
                  <c:v>20687.277999999998</c:v>
                </c:pt>
                <c:pt idx="9859">
                  <c:v>20687.277999999998</c:v>
                </c:pt>
                <c:pt idx="9860">
                  <c:v>20687.277999999998</c:v>
                </c:pt>
                <c:pt idx="9861">
                  <c:v>20687.277999999998</c:v>
                </c:pt>
                <c:pt idx="9862">
                  <c:v>20687.277999999998</c:v>
                </c:pt>
                <c:pt idx="9863">
                  <c:v>20687.277999999998</c:v>
                </c:pt>
                <c:pt idx="9864">
                  <c:v>20687.277999999998</c:v>
                </c:pt>
                <c:pt idx="9865">
                  <c:v>20687.277999999998</c:v>
                </c:pt>
                <c:pt idx="9866">
                  <c:v>20687.277999999998</c:v>
                </c:pt>
                <c:pt idx="9867">
                  <c:v>20687.277999999998</c:v>
                </c:pt>
                <c:pt idx="9868">
                  <c:v>20687.277999999998</c:v>
                </c:pt>
                <c:pt idx="9869">
                  <c:v>20687.277999999998</c:v>
                </c:pt>
                <c:pt idx="9870">
                  <c:v>20687.277999999998</c:v>
                </c:pt>
                <c:pt idx="9871">
                  <c:v>20687.277999999998</c:v>
                </c:pt>
                <c:pt idx="9872">
                  <c:v>20687.277999999998</c:v>
                </c:pt>
                <c:pt idx="9873">
                  <c:v>20687.277999999998</c:v>
                </c:pt>
                <c:pt idx="9874">
                  <c:v>20687.277999999998</c:v>
                </c:pt>
                <c:pt idx="9875">
                  <c:v>20687.277999999998</c:v>
                </c:pt>
                <c:pt idx="9876">
                  <c:v>20687.277999999998</c:v>
                </c:pt>
                <c:pt idx="9877">
                  <c:v>20687.277999999998</c:v>
                </c:pt>
                <c:pt idx="9878">
                  <c:v>20687.277999999998</c:v>
                </c:pt>
                <c:pt idx="9879">
                  <c:v>20687.277999999998</c:v>
                </c:pt>
                <c:pt idx="9880">
                  <c:v>20687.277999999998</c:v>
                </c:pt>
                <c:pt idx="9881">
                  <c:v>20687.277999999998</c:v>
                </c:pt>
                <c:pt idx="9882">
                  <c:v>20687.277999999998</c:v>
                </c:pt>
                <c:pt idx="9883">
                  <c:v>20687.277999999998</c:v>
                </c:pt>
                <c:pt idx="9884">
                  <c:v>20687.277999999998</c:v>
                </c:pt>
                <c:pt idx="9885">
                  <c:v>20687.277999999998</c:v>
                </c:pt>
                <c:pt idx="9886">
                  <c:v>20687.277999999998</c:v>
                </c:pt>
                <c:pt idx="9887">
                  <c:v>20687.277999999998</c:v>
                </c:pt>
                <c:pt idx="9888">
                  <c:v>20687.277999999998</c:v>
                </c:pt>
                <c:pt idx="9889">
                  <c:v>20687.277999999998</c:v>
                </c:pt>
                <c:pt idx="9890">
                  <c:v>20687.277999999998</c:v>
                </c:pt>
                <c:pt idx="9891">
                  <c:v>20687.277999999998</c:v>
                </c:pt>
                <c:pt idx="9892">
                  <c:v>20687.277999999998</c:v>
                </c:pt>
                <c:pt idx="9893">
                  <c:v>20687.277999999998</c:v>
                </c:pt>
                <c:pt idx="9894">
                  <c:v>20687.277999999998</c:v>
                </c:pt>
                <c:pt idx="9895">
                  <c:v>20687.277999999998</c:v>
                </c:pt>
                <c:pt idx="9896">
                  <c:v>20687.277999999998</c:v>
                </c:pt>
                <c:pt idx="9897">
                  <c:v>20687.277999999998</c:v>
                </c:pt>
                <c:pt idx="9898">
                  <c:v>20687.277999999998</c:v>
                </c:pt>
                <c:pt idx="9899">
                  <c:v>20819.269</c:v>
                </c:pt>
                <c:pt idx="9900">
                  <c:v>20819.269</c:v>
                </c:pt>
                <c:pt idx="9901">
                  <c:v>20819.269</c:v>
                </c:pt>
                <c:pt idx="9902">
                  <c:v>20819.269</c:v>
                </c:pt>
                <c:pt idx="9903">
                  <c:v>20819.269</c:v>
                </c:pt>
                <c:pt idx="9904">
                  <c:v>20819.269</c:v>
                </c:pt>
                <c:pt idx="9905">
                  <c:v>20819.269</c:v>
                </c:pt>
                <c:pt idx="9906">
                  <c:v>20819.269</c:v>
                </c:pt>
                <c:pt idx="9907">
                  <c:v>20819.269</c:v>
                </c:pt>
                <c:pt idx="9908">
                  <c:v>20819.269</c:v>
                </c:pt>
                <c:pt idx="9909">
                  <c:v>20819.269</c:v>
                </c:pt>
                <c:pt idx="9910">
                  <c:v>20819.269</c:v>
                </c:pt>
                <c:pt idx="9911">
                  <c:v>20819.269</c:v>
                </c:pt>
                <c:pt idx="9912">
                  <c:v>20819.269</c:v>
                </c:pt>
                <c:pt idx="9913">
                  <c:v>20819.269</c:v>
                </c:pt>
                <c:pt idx="9914">
                  <c:v>20819.269</c:v>
                </c:pt>
                <c:pt idx="9915">
                  <c:v>20819.269</c:v>
                </c:pt>
                <c:pt idx="9916">
                  <c:v>20819.269</c:v>
                </c:pt>
                <c:pt idx="9917">
                  <c:v>20819.269</c:v>
                </c:pt>
                <c:pt idx="9918">
                  <c:v>20819.269</c:v>
                </c:pt>
                <c:pt idx="9919">
                  <c:v>20819.269</c:v>
                </c:pt>
                <c:pt idx="9920">
                  <c:v>20819.269</c:v>
                </c:pt>
                <c:pt idx="9921">
                  <c:v>20819.269</c:v>
                </c:pt>
                <c:pt idx="9922">
                  <c:v>20819.269</c:v>
                </c:pt>
                <c:pt idx="9923">
                  <c:v>20819.269</c:v>
                </c:pt>
                <c:pt idx="9924">
                  <c:v>20819.269</c:v>
                </c:pt>
                <c:pt idx="9925">
                  <c:v>20819.269</c:v>
                </c:pt>
                <c:pt idx="9926">
                  <c:v>20819.269</c:v>
                </c:pt>
                <c:pt idx="9927">
                  <c:v>20819.269</c:v>
                </c:pt>
                <c:pt idx="9928">
                  <c:v>20819.269</c:v>
                </c:pt>
                <c:pt idx="9929">
                  <c:v>20819.269</c:v>
                </c:pt>
                <c:pt idx="9930">
                  <c:v>20819.269</c:v>
                </c:pt>
                <c:pt idx="9931">
                  <c:v>20819.269</c:v>
                </c:pt>
                <c:pt idx="9932">
                  <c:v>20819.269</c:v>
                </c:pt>
                <c:pt idx="9933">
                  <c:v>20819.269</c:v>
                </c:pt>
                <c:pt idx="9934">
                  <c:v>20819.269</c:v>
                </c:pt>
                <c:pt idx="9935">
                  <c:v>20819.269</c:v>
                </c:pt>
                <c:pt idx="9936">
                  <c:v>20819.269</c:v>
                </c:pt>
                <c:pt idx="9937">
                  <c:v>20819.269</c:v>
                </c:pt>
                <c:pt idx="9938">
                  <c:v>20819.269</c:v>
                </c:pt>
                <c:pt idx="9939">
                  <c:v>20819.269</c:v>
                </c:pt>
                <c:pt idx="9940">
                  <c:v>20819.269</c:v>
                </c:pt>
                <c:pt idx="9941">
                  <c:v>20819.269</c:v>
                </c:pt>
                <c:pt idx="9942">
                  <c:v>20819.269</c:v>
                </c:pt>
                <c:pt idx="9943">
                  <c:v>20819.269</c:v>
                </c:pt>
                <c:pt idx="9944">
                  <c:v>20819.269</c:v>
                </c:pt>
                <c:pt idx="9945">
                  <c:v>20819.269</c:v>
                </c:pt>
                <c:pt idx="9946">
                  <c:v>20819.269</c:v>
                </c:pt>
                <c:pt idx="9947">
                  <c:v>20819.269</c:v>
                </c:pt>
                <c:pt idx="9948">
                  <c:v>20819.269</c:v>
                </c:pt>
                <c:pt idx="9949">
                  <c:v>20819.269</c:v>
                </c:pt>
                <c:pt idx="9950">
                  <c:v>20819.269</c:v>
                </c:pt>
                <c:pt idx="9951">
                  <c:v>20819.269</c:v>
                </c:pt>
                <c:pt idx="9952">
                  <c:v>20819.269</c:v>
                </c:pt>
                <c:pt idx="9953">
                  <c:v>20819.269</c:v>
                </c:pt>
                <c:pt idx="9954">
                  <c:v>20819.269</c:v>
                </c:pt>
                <c:pt idx="9955">
                  <c:v>20819.269</c:v>
                </c:pt>
                <c:pt idx="9956">
                  <c:v>20819.269</c:v>
                </c:pt>
                <c:pt idx="9957">
                  <c:v>20819.269</c:v>
                </c:pt>
                <c:pt idx="9958">
                  <c:v>20819.269</c:v>
                </c:pt>
                <c:pt idx="9959">
                  <c:v>20819.269</c:v>
                </c:pt>
                <c:pt idx="9960">
                  <c:v>20819.269</c:v>
                </c:pt>
                <c:pt idx="9961">
                  <c:v>20819.269</c:v>
                </c:pt>
                <c:pt idx="9962">
                  <c:v>21013.084999999999</c:v>
                </c:pt>
                <c:pt idx="9963">
                  <c:v>21013.084999999999</c:v>
                </c:pt>
                <c:pt idx="9964">
                  <c:v>21013.084999999999</c:v>
                </c:pt>
                <c:pt idx="9965">
                  <c:v>21013.084999999999</c:v>
                </c:pt>
                <c:pt idx="9966">
                  <c:v>21013.084999999999</c:v>
                </c:pt>
                <c:pt idx="9967">
                  <c:v>21013.084999999999</c:v>
                </c:pt>
                <c:pt idx="9968">
                  <c:v>21013.084999999999</c:v>
                </c:pt>
                <c:pt idx="9969">
                  <c:v>21013.084999999999</c:v>
                </c:pt>
                <c:pt idx="9970">
                  <c:v>21013.084999999999</c:v>
                </c:pt>
                <c:pt idx="9971">
                  <c:v>21013.084999999999</c:v>
                </c:pt>
                <c:pt idx="9972">
                  <c:v>21013.084999999999</c:v>
                </c:pt>
                <c:pt idx="9973">
                  <c:v>21013.084999999999</c:v>
                </c:pt>
                <c:pt idx="9974">
                  <c:v>21013.084999999999</c:v>
                </c:pt>
                <c:pt idx="9975">
                  <c:v>21013.084999999999</c:v>
                </c:pt>
                <c:pt idx="9976">
                  <c:v>21013.084999999999</c:v>
                </c:pt>
                <c:pt idx="9977">
                  <c:v>21013.084999999999</c:v>
                </c:pt>
                <c:pt idx="9978">
                  <c:v>21013.084999999999</c:v>
                </c:pt>
                <c:pt idx="9979">
                  <c:v>21013.084999999999</c:v>
                </c:pt>
                <c:pt idx="9980">
                  <c:v>21013.084999999999</c:v>
                </c:pt>
                <c:pt idx="9981">
                  <c:v>21013.084999999999</c:v>
                </c:pt>
                <c:pt idx="9982">
                  <c:v>21013.084999999999</c:v>
                </c:pt>
                <c:pt idx="9983">
                  <c:v>21013.084999999999</c:v>
                </c:pt>
                <c:pt idx="9984">
                  <c:v>21013.084999999999</c:v>
                </c:pt>
                <c:pt idx="9985">
                  <c:v>21013.084999999999</c:v>
                </c:pt>
                <c:pt idx="9986">
                  <c:v>21013.084999999999</c:v>
                </c:pt>
                <c:pt idx="9987">
                  <c:v>21013.084999999999</c:v>
                </c:pt>
                <c:pt idx="9988">
                  <c:v>21013.084999999999</c:v>
                </c:pt>
                <c:pt idx="9989">
                  <c:v>21013.084999999999</c:v>
                </c:pt>
                <c:pt idx="9990">
                  <c:v>21013.084999999999</c:v>
                </c:pt>
                <c:pt idx="9991">
                  <c:v>21013.084999999999</c:v>
                </c:pt>
                <c:pt idx="9992">
                  <c:v>21013.084999999999</c:v>
                </c:pt>
                <c:pt idx="9993">
                  <c:v>21013.084999999999</c:v>
                </c:pt>
                <c:pt idx="9994">
                  <c:v>21013.084999999999</c:v>
                </c:pt>
                <c:pt idx="9995">
                  <c:v>21013.084999999999</c:v>
                </c:pt>
                <c:pt idx="9996">
                  <c:v>21013.084999999999</c:v>
                </c:pt>
                <c:pt idx="9997">
                  <c:v>21013.084999999999</c:v>
                </c:pt>
                <c:pt idx="9998">
                  <c:v>21013.084999999999</c:v>
                </c:pt>
                <c:pt idx="9999">
                  <c:v>21013.084999999999</c:v>
                </c:pt>
                <c:pt idx="10000">
                  <c:v>21013.084999999999</c:v>
                </c:pt>
                <c:pt idx="10001">
                  <c:v>21013.084999999999</c:v>
                </c:pt>
                <c:pt idx="10002">
                  <c:v>21013.084999999999</c:v>
                </c:pt>
                <c:pt idx="10003">
                  <c:v>21013.084999999999</c:v>
                </c:pt>
                <c:pt idx="10004">
                  <c:v>21013.084999999999</c:v>
                </c:pt>
                <c:pt idx="10005">
                  <c:v>21013.084999999999</c:v>
                </c:pt>
                <c:pt idx="10006">
                  <c:v>21013.084999999999</c:v>
                </c:pt>
                <c:pt idx="10007">
                  <c:v>21013.084999999999</c:v>
                </c:pt>
                <c:pt idx="10008">
                  <c:v>21013.084999999999</c:v>
                </c:pt>
                <c:pt idx="10009">
                  <c:v>21013.084999999999</c:v>
                </c:pt>
                <c:pt idx="10010">
                  <c:v>21013.084999999999</c:v>
                </c:pt>
                <c:pt idx="10011">
                  <c:v>21013.084999999999</c:v>
                </c:pt>
                <c:pt idx="10012">
                  <c:v>21013.084999999999</c:v>
                </c:pt>
                <c:pt idx="10013">
                  <c:v>21013.084999999999</c:v>
                </c:pt>
                <c:pt idx="10014">
                  <c:v>21013.084999999999</c:v>
                </c:pt>
                <c:pt idx="10015">
                  <c:v>21013.084999999999</c:v>
                </c:pt>
                <c:pt idx="10016">
                  <c:v>21013.084999999999</c:v>
                </c:pt>
                <c:pt idx="10017">
                  <c:v>21013.084999999999</c:v>
                </c:pt>
                <c:pt idx="10018">
                  <c:v>21013.084999999999</c:v>
                </c:pt>
                <c:pt idx="10019">
                  <c:v>21013.084999999999</c:v>
                </c:pt>
                <c:pt idx="10020">
                  <c:v>21013.084999999999</c:v>
                </c:pt>
                <c:pt idx="10021">
                  <c:v>21013.084999999999</c:v>
                </c:pt>
                <c:pt idx="10022">
                  <c:v>21013.084999999999</c:v>
                </c:pt>
                <c:pt idx="10023">
                  <c:v>21272.448</c:v>
                </c:pt>
                <c:pt idx="10024">
                  <c:v>21272.448</c:v>
                </c:pt>
                <c:pt idx="10025">
                  <c:v>21272.448</c:v>
                </c:pt>
                <c:pt idx="10026">
                  <c:v>21272.448</c:v>
                </c:pt>
                <c:pt idx="10027">
                  <c:v>21272.448</c:v>
                </c:pt>
                <c:pt idx="10028">
                  <c:v>21272.448</c:v>
                </c:pt>
                <c:pt idx="10029">
                  <c:v>21272.448</c:v>
                </c:pt>
                <c:pt idx="10030">
                  <c:v>21272.448</c:v>
                </c:pt>
                <c:pt idx="10031">
                  <c:v>21272.448</c:v>
                </c:pt>
                <c:pt idx="10032">
                  <c:v>21272.448</c:v>
                </c:pt>
                <c:pt idx="10033">
                  <c:v>21272.448</c:v>
                </c:pt>
                <c:pt idx="10034">
                  <c:v>21272.448</c:v>
                </c:pt>
                <c:pt idx="10035">
                  <c:v>21272.448</c:v>
                </c:pt>
                <c:pt idx="10036">
                  <c:v>21272.448</c:v>
                </c:pt>
                <c:pt idx="10037">
                  <c:v>21272.448</c:v>
                </c:pt>
                <c:pt idx="10038">
                  <c:v>21272.448</c:v>
                </c:pt>
                <c:pt idx="10039">
                  <c:v>21272.448</c:v>
                </c:pt>
                <c:pt idx="10040">
                  <c:v>21272.448</c:v>
                </c:pt>
                <c:pt idx="10041">
                  <c:v>21272.448</c:v>
                </c:pt>
                <c:pt idx="10042">
                  <c:v>21272.448</c:v>
                </c:pt>
                <c:pt idx="10043">
                  <c:v>21272.448</c:v>
                </c:pt>
                <c:pt idx="10044">
                  <c:v>21272.448</c:v>
                </c:pt>
                <c:pt idx="10045">
                  <c:v>21272.448</c:v>
                </c:pt>
                <c:pt idx="10046">
                  <c:v>21272.448</c:v>
                </c:pt>
                <c:pt idx="10047">
                  <c:v>21272.448</c:v>
                </c:pt>
                <c:pt idx="10048">
                  <c:v>21272.448</c:v>
                </c:pt>
                <c:pt idx="10049">
                  <c:v>21272.448</c:v>
                </c:pt>
                <c:pt idx="10050">
                  <c:v>21272.448</c:v>
                </c:pt>
                <c:pt idx="10051">
                  <c:v>21272.448</c:v>
                </c:pt>
                <c:pt idx="10052">
                  <c:v>21272.448</c:v>
                </c:pt>
                <c:pt idx="10053">
                  <c:v>21272.448</c:v>
                </c:pt>
                <c:pt idx="10054">
                  <c:v>21272.448</c:v>
                </c:pt>
                <c:pt idx="10055">
                  <c:v>21272.448</c:v>
                </c:pt>
                <c:pt idx="10056">
                  <c:v>21272.448</c:v>
                </c:pt>
                <c:pt idx="10057">
                  <c:v>21272.448</c:v>
                </c:pt>
                <c:pt idx="10058">
                  <c:v>21272.448</c:v>
                </c:pt>
                <c:pt idx="10059">
                  <c:v>21272.448</c:v>
                </c:pt>
                <c:pt idx="10060">
                  <c:v>21272.448</c:v>
                </c:pt>
                <c:pt idx="10061">
                  <c:v>21272.448</c:v>
                </c:pt>
                <c:pt idx="10062">
                  <c:v>21272.448</c:v>
                </c:pt>
                <c:pt idx="10063">
                  <c:v>21272.448</c:v>
                </c:pt>
                <c:pt idx="10064">
                  <c:v>21272.448</c:v>
                </c:pt>
                <c:pt idx="10065">
                  <c:v>21272.448</c:v>
                </c:pt>
                <c:pt idx="10066">
                  <c:v>21272.448</c:v>
                </c:pt>
                <c:pt idx="10067">
                  <c:v>21272.448</c:v>
                </c:pt>
                <c:pt idx="10068">
                  <c:v>21272.448</c:v>
                </c:pt>
                <c:pt idx="10069">
                  <c:v>21272.448</c:v>
                </c:pt>
                <c:pt idx="10070">
                  <c:v>21272.448</c:v>
                </c:pt>
                <c:pt idx="10071">
                  <c:v>21272.448</c:v>
                </c:pt>
                <c:pt idx="10072">
                  <c:v>21272.448</c:v>
                </c:pt>
                <c:pt idx="10073">
                  <c:v>21272.448</c:v>
                </c:pt>
                <c:pt idx="10074">
                  <c:v>21272.448</c:v>
                </c:pt>
                <c:pt idx="10075">
                  <c:v>21272.448</c:v>
                </c:pt>
                <c:pt idx="10076">
                  <c:v>21272.448</c:v>
                </c:pt>
                <c:pt idx="10077">
                  <c:v>21272.448</c:v>
                </c:pt>
                <c:pt idx="10078">
                  <c:v>21272.448</c:v>
                </c:pt>
                <c:pt idx="10079">
                  <c:v>21272.448</c:v>
                </c:pt>
                <c:pt idx="10080">
                  <c:v>21272.448</c:v>
                </c:pt>
                <c:pt idx="10081">
                  <c:v>21272.448</c:v>
                </c:pt>
                <c:pt idx="10082">
                  <c:v>21272.448</c:v>
                </c:pt>
                <c:pt idx="10083">
                  <c:v>21272.448</c:v>
                </c:pt>
                <c:pt idx="10084">
                  <c:v>21272.448</c:v>
                </c:pt>
                <c:pt idx="10085">
                  <c:v>21272.448</c:v>
                </c:pt>
                <c:pt idx="10086">
                  <c:v>21531.839</c:v>
                </c:pt>
                <c:pt idx="10087">
                  <c:v>21531.839</c:v>
                </c:pt>
                <c:pt idx="10088">
                  <c:v>21531.839</c:v>
                </c:pt>
                <c:pt idx="10089">
                  <c:v>21531.839</c:v>
                </c:pt>
                <c:pt idx="10090">
                  <c:v>21531.839</c:v>
                </c:pt>
                <c:pt idx="10091">
                  <c:v>21531.839</c:v>
                </c:pt>
                <c:pt idx="10092">
                  <c:v>21531.839</c:v>
                </c:pt>
                <c:pt idx="10093">
                  <c:v>21531.839</c:v>
                </c:pt>
                <c:pt idx="10094">
                  <c:v>21531.839</c:v>
                </c:pt>
                <c:pt idx="10095">
                  <c:v>21531.839</c:v>
                </c:pt>
                <c:pt idx="10096">
                  <c:v>21531.839</c:v>
                </c:pt>
                <c:pt idx="10097">
                  <c:v>21531.839</c:v>
                </c:pt>
                <c:pt idx="10098">
                  <c:v>21531.839</c:v>
                </c:pt>
                <c:pt idx="10099">
                  <c:v>21531.839</c:v>
                </c:pt>
                <c:pt idx="10100">
                  <c:v>21531.839</c:v>
                </c:pt>
                <c:pt idx="10101">
                  <c:v>21531.839</c:v>
                </c:pt>
                <c:pt idx="10102">
                  <c:v>21531.839</c:v>
                </c:pt>
                <c:pt idx="10103">
                  <c:v>21531.839</c:v>
                </c:pt>
                <c:pt idx="10104">
                  <c:v>21531.839</c:v>
                </c:pt>
                <c:pt idx="10105">
                  <c:v>21531.839</c:v>
                </c:pt>
                <c:pt idx="10106">
                  <c:v>21531.839</c:v>
                </c:pt>
                <c:pt idx="10107">
                  <c:v>21531.839</c:v>
                </c:pt>
                <c:pt idx="10108">
                  <c:v>21531.839</c:v>
                </c:pt>
                <c:pt idx="10109">
                  <c:v>21531.839</c:v>
                </c:pt>
                <c:pt idx="10110">
                  <c:v>21531.839</c:v>
                </c:pt>
                <c:pt idx="10111">
                  <c:v>21531.839</c:v>
                </c:pt>
                <c:pt idx="10112">
                  <c:v>21531.839</c:v>
                </c:pt>
                <c:pt idx="10113">
                  <c:v>21531.839</c:v>
                </c:pt>
                <c:pt idx="10114">
                  <c:v>21531.839</c:v>
                </c:pt>
                <c:pt idx="10115">
                  <c:v>21531.839</c:v>
                </c:pt>
                <c:pt idx="10116">
                  <c:v>21531.839</c:v>
                </c:pt>
                <c:pt idx="10117">
                  <c:v>21531.839</c:v>
                </c:pt>
                <c:pt idx="10118">
                  <c:v>21531.839</c:v>
                </c:pt>
                <c:pt idx="10119">
                  <c:v>21531.839</c:v>
                </c:pt>
                <c:pt idx="10120">
                  <c:v>21531.839</c:v>
                </c:pt>
                <c:pt idx="10121">
                  <c:v>21531.839</c:v>
                </c:pt>
                <c:pt idx="10122">
                  <c:v>21531.839</c:v>
                </c:pt>
                <c:pt idx="10123">
                  <c:v>21531.839</c:v>
                </c:pt>
                <c:pt idx="10124">
                  <c:v>21531.839</c:v>
                </c:pt>
                <c:pt idx="10125">
                  <c:v>21531.839</c:v>
                </c:pt>
                <c:pt idx="10126">
                  <c:v>21531.839</c:v>
                </c:pt>
                <c:pt idx="10127">
                  <c:v>21531.839</c:v>
                </c:pt>
                <c:pt idx="10128">
                  <c:v>21531.839</c:v>
                </c:pt>
                <c:pt idx="10129">
                  <c:v>21531.839</c:v>
                </c:pt>
                <c:pt idx="10130">
                  <c:v>21531.839</c:v>
                </c:pt>
                <c:pt idx="10131">
                  <c:v>21531.839</c:v>
                </c:pt>
                <c:pt idx="10132">
                  <c:v>21531.839</c:v>
                </c:pt>
                <c:pt idx="10133">
                  <c:v>21531.839</c:v>
                </c:pt>
                <c:pt idx="10134">
                  <c:v>21531.839</c:v>
                </c:pt>
                <c:pt idx="10135">
                  <c:v>21531.839</c:v>
                </c:pt>
                <c:pt idx="10136">
                  <c:v>21531.839</c:v>
                </c:pt>
                <c:pt idx="10137">
                  <c:v>21531.839</c:v>
                </c:pt>
                <c:pt idx="10138">
                  <c:v>21531.839</c:v>
                </c:pt>
                <c:pt idx="10139">
                  <c:v>21531.839</c:v>
                </c:pt>
                <c:pt idx="10140">
                  <c:v>21531.839</c:v>
                </c:pt>
                <c:pt idx="10141">
                  <c:v>21531.839</c:v>
                </c:pt>
                <c:pt idx="10142">
                  <c:v>21531.839</c:v>
                </c:pt>
                <c:pt idx="10143">
                  <c:v>21531.839</c:v>
                </c:pt>
                <c:pt idx="10144">
                  <c:v>21531.839</c:v>
                </c:pt>
                <c:pt idx="10145">
                  <c:v>21531.839</c:v>
                </c:pt>
                <c:pt idx="10146">
                  <c:v>21531.839</c:v>
                </c:pt>
                <c:pt idx="10147">
                  <c:v>21531.839</c:v>
                </c:pt>
                <c:pt idx="10148">
                  <c:v>21531.839</c:v>
                </c:pt>
                <c:pt idx="10149">
                  <c:v>21531.839</c:v>
                </c:pt>
                <c:pt idx="10150">
                  <c:v>21706.531999999999</c:v>
                </c:pt>
                <c:pt idx="10151">
                  <c:v>21706.531999999999</c:v>
                </c:pt>
                <c:pt idx="10152">
                  <c:v>21706.531999999999</c:v>
                </c:pt>
                <c:pt idx="10153">
                  <c:v>21706.531999999999</c:v>
                </c:pt>
                <c:pt idx="10154">
                  <c:v>21706.531999999999</c:v>
                </c:pt>
                <c:pt idx="10155">
                  <c:v>21706.531999999999</c:v>
                </c:pt>
                <c:pt idx="10156">
                  <c:v>21706.531999999999</c:v>
                </c:pt>
                <c:pt idx="10157">
                  <c:v>21706.531999999999</c:v>
                </c:pt>
                <c:pt idx="10158">
                  <c:v>21706.531999999999</c:v>
                </c:pt>
                <c:pt idx="10159">
                  <c:v>21706.531999999999</c:v>
                </c:pt>
                <c:pt idx="10160">
                  <c:v>21706.531999999999</c:v>
                </c:pt>
                <c:pt idx="10161">
                  <c:v>21706.531999999999</c:v>
                </c:pt>
                <c:pt idx="10162">
                  <c:v>21706.531999999999</c:v>
                </c:pt>
                <c:pt idx="10163">
                  <c:v>21706.531999999999</c:v>
                </c:pt>
                <c:pt idx="10164">
                  <c:v>21706.531999999999</c:v>
                </c:pt>
                <c:pt idx="10165">
                  <c:v>21706.531999999999</c:v>
                </c:pt>
                <c:pt idx="10166">
                  <c:v>21706.531999999999</c:v>
                </c:pt>
                <c:pt idx="10167">
                  <c:v>21706.531999999999</c:v>
                </c:pt>
                <c:pt idx="10168">
                  <c:v>21706.531999999999</c:v>
                </c:pt>
                <c:pt idx="10169">
                  <c:v>21706.531999999999</c:v>
                </c:pt>
                <c:pt idx="10170">
                  <c:v>21706.531999999999</c:v>
                </c:pt>
                <c:pt idx="10171">
                  <c:v>21706.531999999999</c:v>
                </c:pt>
                <c:pt idx="10172">
                  <c:v>21706.531999999999</c:v>
                </c:pt>
                <c:pt idx="10173">
                  <c:v>21706.531999999999</c:v>
                </c:pt>
                <c:pt idx="10174">
                  <c:v>21706.531999999999</c:v>
                </c:pt>
                <c:pt idx="10175">
                  <c:v>21706.531999999999</c:v>
                </c:pt>
                <c:pt idx="10176">
                  <c:v>21706.531999999999</c:v>
                </c:pt>
                <c:pt idx="10177">
                  <c:v>21706.531999999999</c:v>
                </c:pt>
                <c:pt idx="10178">
                  <c:v>21706.531999999999</c:v>
                </c:pt>
                <c:pt idx="10179">
                  <c:v>21706.531999999999</c:v>
                </c:pt>
                <c:pt idx="10180">
                  <c:v>21706.531999999999</c:v>
                </c:pt>
                <c:pt idx="10181">
                  <c:v>21706.531999999999</c:v>
                </c:pt>
                <c:pt idx="10182">
                  <c:v>21706.531999999999</c:v>
                </c:pt>
                <c:pt idx="10183">
                  <c:v>21706.531999999999</c:v>
                </c:pt>
                <c:pt idx="10184">
                  <c:v>21706.531999999999</c:v>
                </c:pt>
                <c:pt idx="10185">
                  <c:v>21706.531999999999</c:v>
                </c:pt>
                <c:pt idx="10186">
                  <c:v>21706.531999999999</c:v>
                </c:pt>
                <c:pt idx="10187">
                  <c:v>21706.531999999999</c:v>
                </c:pt>
                <c:pt idx="10188">
                  <c:v>21706.531999999999</c:v>
                </c:pt>
                <c:pt idx="10189">
                  <c:v>21706.531999999999</c:v>
                </c:pt>
                <c:pt idx="10190">
                  <c:v>21706.531999999999</c:v>
                </c:pt>
                <c:pt idx="10191">
                  <c:v>21706.531999999999</c:v>
                </c:pt>
                <c:pt idx="10192">
                  <c:v>21706.531999999999</c:v>
                </c:pt>
                <c:pt idx="10193">
                  <c:v>21706.531999999999</c:v>
                </c:pt>
                <c:pt idx="10194">
                  <c:v>21706.531999999999</c:v>
                </c:pt>
                <c:pt idx="10195">
                  <c:v>21706.531999999999</c:v>
                </c:pt>
                <c:pt idx="10196">
                  <c:v>21706.531999999999</c:v>
                </c:pt>
                <c:pt idx="10197">
                  <c:v>21706.531999999999</c:v>
                </c:pt>
                <c:pt idx="10198">
                  <c:v>21706.531999999999</c:v>
                </c:pt>
                <c:pt idx="10199">
                  <c:v>21706.531999999999</c:v>
                </c:pt>
                <c:pt idx="10200">
                  <c:v>21706.531999999999</c:v>
                </c:pt>
                <c:pt idx="10201">
                  <c:v>21706.531999999999</c:v>
                </c:pt>
                <c:pt idx="10202">
                  <c:v>21706.531999999999</c:v>
                </c:pt>
                <c:pt idx="10203">
                  <c:v>21706.531999999999</c:v>
                </c:pt>
                <c:pt idx="10204">
                  <c:v>21706.531999999999</c:v>
                </c:pt>
                <c:pt idx="10205">
                  <c:v>21706.531999999999</c:v>
                </c:pt>
                <c:pt idx="10206">
                  <c:v>21706.531999999999</c:v>
                </c:pt>
                <c:pt idx="10207">
                  <c:v>21706.531999999999</c:v>
                </c:pt>
                <c:pt idx="10208">
                  <c:v>21706.531999999999</c:v>
                </c:pt>
                <c:pt idx="10209">
                  <c:v>21706.531999999999</c:v>
                </c:pt>
                <c:pt idx="10210">
                  <c:v>21706.531999999999</c:v>
                </c:pt>
                <c:pt idx="10211">
                  <c:v>21706.531999999999</c:v>
                </c:pt>
                <c:pt idx="10212">
                  <c:v>21706.531999999999</c:v>
                </c:pt>
                <c:pt idx="10213">
                  <c:v>21706.531999999999</c:v>
                </c:pt>
                <c:pt idx="10214">
                  <c:v>21538.031999999999</c:v>
                </c:pt>
                <c:pt idx="10215">
                  <c:v>21538.031999999999</c:v>
                </c:pt>
                <c:pt idx="10216">
                  <c:v>21538.031999999999</c:v>
                </c:pt>
                <c:pt idx="10217">
                  <c:v>21538.031999999999</c:v>
                </c:pt>
                <c:pt idx="10218">
                  <c:v>21538.031999999999</c:v>
                </c:pt>
                <c:pt idx="10219">
                  <c:v>21538.031999999999</c:v>
                </c:pt>
                <c:pt idx="10220">
                  <c:v>21538.031999999999</c:v>
                </c:pt>
                <c:pt idx="10221">
                  <c:v>21538.031999999999</c:v>
                </c:pt>
                <c:pt idx="10222">
                  <c:v>21538.031999999999</c:v>
                </c:pt>
                <c:pt idx="10223">
                  <c:v>21538.031999999999</c:v>
                </c:pt>
                <c:pt idx="10224">
                  <c:v>21538.031999999999</c:v>
                </c:pt>
                <c:pt idx="10225">
                  <c:v>21538.031999999999</c:v>
                </c:pt>
                <c:pt idx="10226">
                  <c:v>21538.031999999999</c:v>
                </c:pt>
                <c:pt idx="10227">
                  <c:v>21538.031999999999</c:v>
                </c:pt>
                <c:pt idx="10228">
                  <c:v>21538.031999999999</c:v>
                </c:pt>
                <c:pt idx="10229">
                  <c:v>21538.031999999999</c:v>
                </c:pt>
                <c:pt idx="10230">
                  <c:v>21538.031999999999</c:v>
                </c:pt>
                <c:pt idx="10231">
                  <c:v>21538.031999999999</c:v>
                </c:pt>
                <c:pt idx="10232">
                  <c:v>21538.031999999999</c:v>
                </c:pt>
                <c:pt idx="10233">
                  <c:v>21538.031999999999</c:v>
                </c:pt>
                <c:pt idx="10234">
                  <c:v>21538.031999999999</c:v>
                </c:pt>
                <c:pt idx="10235">
                  <c:v>21538.031999999999</c:v>
                </c:pt>
                <c:pt idx="10236">
                  <c:v>21538.031999999999</c:v>
                </c:pt>
                <c:pt idx="10237">
                  <c:v>21538.031999999999</c:v>
                </c:pt>
                <c:pt idx="10238">
                  <c:v>21538.031999999999</c:v>
                </c:pt>
                <c:pt idx="10239">
                  <c:v>21538.031999999999</c:v>
                </c:pt>
                <c:pt idx="10240">
                  <c:v>21538.031999999999</c:v>
                </c:pt>
                <c:pt idx="10241">
                  <c:v>21538.031999999999</c:v>
                </c:pt>
                <c:pt idx="10242">
                  <c:v>21538.031999999999</c:v>
                </c:pt>
                <c:pt idx="10243">
                  <c:v>21538.031999999999</c:v>
                </c:pt>
                <c:pt idx="10244">
                  <c:v>21538.031999999999</c:v>
                </c:pt>
                <c:pt idx="10245">
                  <c:v>21538.031999999999</c:v>
                </c:pt>
                <c:pt idx="10246">
                  <c:v>21538.031999999999</c:v>
                </c:pt>
                <c:pt idx="10247">
                  <c:v>21538.031999999999</c:v>
                </c:pt>
                <c:pt idx="10248">
                  <c:v>21538.031999999999</c:v>
                </c:pt>
                <c:pt idx="10249">
                  <c:v>21538.031999999999</c:v>
                </c:pt>
                <c:pt idx="10250">
                  <c:v>21538.031999999999</c:v>
                </c:pt>
                <c:pt idx="10251">
                  <c:v>21538.031999999999</c:v>
                </c:pt>
                <c:pt idx="10252">
                  <c:v>21538.031999999999</c:v>
                </c:pt>
                <c:pt idx="10253">
                  <c:v>21538.031999999999</c:v>
                </c:pt>
                <c:pt idx="10254">
                  <c:v>21538.031999999999</c:v>
                </c:pt>
                <c:pt idx="10255">
                  <c:v>21538.031999999999</c:v>
                </c:pt>
                <c:pt idx="10256">
                  <c:v>21538.031999999999</c:v>
                </c:pt>
                <c:pt idx="10257">
                  <c:v>21538.031999999999</c:v>
                </c:pt>
                <c:pt idx="10258">
                  <c:v>21538.031999999999</c:v>
                </c:pt>
                <c:pt idx="10259">
                  <c:v>21538.031999999999</c:v>
                </c:pt>
                <c:pt idx="10260">
                  <c:v>21538.031999999999</c:v>
                </c:pt>
                <c:pt idx="10261">
                  <c:v>21538.031999999999</c:v>
                </c:pt>
                <c:pt idx="10262">
                  <c:v>21538.031999999999</c:v>
                </c:pt>
                <c:pt idx="10263">
                  <c:v>21538.031999999999</c:v>
                </c:pt>
                <c:pt idx="10264">
                  <c:v>21538.031999999999</c:v>
                </c:pt>
                <c:pt idx="10265">
                  <c:v>21538.031999999999</c:v>
                </c:pt>
                <c:pt idx="10266">
                  <c:v>21538.031999999999</c:v>
                </c:pt>
                <c:pt idx="10267">
                  <c:v>21538.031999999999</c:v>
                </c:pt>
                <c:pt idx="10268">
                  <c:v>21538.031999999999</c:v>
                </c:pt>
                <c:pt idx="10269">
                  <c:v>21538.031999999999</c:v>
                </c:pt>
                <c:pt idx="10270">
                  <c:v>21538.031999999999</c:v>
                </c:pt>
                <c:pt idx="10271">
                  <c:v>21538.031999999999</c:v>
                </c:pt>
                <c:pt idx="10272">
                  <c:v>21538.031999999999</c:v>
                </c:pt>
                <c:pt idx="10273">
                  <c:v>21538.031999999999</c:v>
                </c:pt>
                <c:pt idx="10274">
                  <c:v>21538.031999999999</c:v>
                </c:pt>
                <c:pt idx="10275">
                  <c:v>21538.031999999999</c:v>
                </c:pt>
                <c:pt idx="10276">
                  <c:v>19636.731</c:v>
                </c:pt>
                <c:pt idx="10277">
                  <c:v>19636.731</c:v>
                </c:pt>
                <c:pt idx="10278">
                  <c:v>19636.731</c:v>
                </c:pt>
                <c:pt idx="10279">
                  <c:v>19636.731</c:v>
                </c:pt>
                <c:pt idx="10280">
                  <c:v>19636.731</c:v>
                </c:pt>
                <c:pt idx="10281">
                  <c:v>19636.731</c:v>
                </c:pt>
                <c:pt idx="10282">
                  <c:v>19636.731</c:v>
                </c:pt>
                <c:pt idx="10283">
                  <c:v>19636.731</c:v>
                </c:pt>
                <c:pt idx="10284">
                  <c:v>19636.731</c:v>
                </c:pt>
                <c:pt idx="10285">
                  <c:v>19636.731</c:v>
                </c:pt>
                <c:pt idx="10286">
                  <c:v>19636.731</c:v>
                </c:pt>
                <c:pt idx="10287">
                  <c:v>19636.731</c:v>
                </c:pt>
                <c:pt idx="10288">
                  <c:v>19636.731</c:v>
                </c:pt>
                <c:pt idx="10289">
                  <c:v>19636.731</c:v>
                </c:pt>
                <c:pt idx="10290">
                  <c:v>19636.731</c:v>
                </c:pt>
                <c:pt idx="10291">
                  <c:v>19636.731</c:v>
                </c:pt>
                <c:pt idx="10292">
                  <c:v>19636.731</c:v>
                </c:pt>
                <c:pt idx="10293">
                  <c:v>19636.731</c:v>
                </c:pt>
                <c:pt idx="10294">
                  <c:v>19636.731</c:v>
                </c:pt>
                <c:pt idx="10295">
                  <c:v>19636.731</c:v>
                </c:pt>
                <c:pt idx="10296">
                  <c:v>19636.731</c:v>
                </c:pt>
                <c:pt idx="10297">
                  <c:v>19636.731</c:v>
                </c:pt>
                <c:pt idx="10298">
                  <c:v>19636.731</c:v>
                </c:pt>
                <c:pt idx="10299">
                  <c:v>19636.731</c:v>
                </c:pt>
                <c:pt idx="10300">
                  <c:v>19636.731</c:v>
                </c:pt>
                <c:pt idx="10301">
                  <c:v>19636.731</c:v>
                </c:pt>
                <c:pt idx="10302">
                  <c:v>19636.731</c:v>
                </c:pt>
                <c:pt idx="10303">
                  <c:v>19636.731</c:v>
                </c:pt>
                <c:pt idx="10304">
                  <c:v>19636.731</c:v>
                </c:pt>
                <c:pt idx="10305">
                  <c:v>19636.731</c:v>
                </c:pt>
                <c:pt idx="10306">
                  <c:v>19636.731</c:v>
                </c:pt>
                <c:pt idx="10307">
                  <c:v>19636.731</c:v>
                </c:pt>
                <c:pt idx="10308">
                  <c:v>19636.731</c:v>
                </c:pt>
                <c:pt idx="10309">
                  <c:v>19636.731</c:v>
                </c:pt>
                <c:pt idx="10310">
                  <c:v>19636.731</c:v>
                </c:pt>
                <c:pt idx="10311">
                  <c:v>19636.731</c:v>
                </c:pt>
                <c:pt idx="10312">
                  <c:v>19636.731</c:v>
                </c:pt>
                <c:pt idx="10313">
                  <c:v>19636.731</c:v>
                </c:pt>
                <c:pt idx="10314">
                  <c:v>19636.731</c:v>
                </c:pt>
                <c:pt idx="10315">
                  <c:v>19636.731</c:v>
                </c:pt>
                <c:pt idx="10316">
                  <c:v>19636.731</c:v>
                </c:pt>
                <c:pt idx="10317">
                  <c:v>19636.731</c:v>
                </c:pt>
                <c:pt idx="10318">
                  <c:v>19636.731</c:v>
                </c:pt>
                <c:pt idx="10319">
                  <c:v>19636.731</c:v>
                </c:pt>
                <c:pt idx="10320">
                  <c:v>19636.731</c:v>
                </c:pt>
                <c:pt idx="10321">
                  <c:v>19636.731</c:v>
                </c:pt>
                <c:pt idx="10322">
                  <c:v>19636.731</c:v>
                </c:pt>
                <c:pt idx="10323">
                  <c:v>19636.731</c:v>
                </c:pt>
                <c:pt idx="10324">
                  <c:v>19636.731</c:v>
                </c:pt>
                <c:pt idx="10325">
                  <c:v>19636.731</c:v>
                </c:pt>
                <c:pt idx="10326">
                  <c:v>19636.731</c:v>
                </c:pt>
                <c:pt idx="10327">
                  <c:v>19636.731</c:v>
                </c:pt>
                <c:pt idx="10328">
                  <c:v>19636.731</c:v>
                </c:pt>
                <c:pt idx="10329">
                  <c:v>19636.731</c:v>
                </c:pt>
                <c:pt idx="10330">
                  <c:v>19636.731</c:v>
                </c:pt>
                <c:pt idx="10331">
                  <c:v>19636.731</c:v>
                </c:pt>
                <c:pt idx="10332">
                  <c:v>19636.731</c:v>
                </c:pt>
                <c:pt idx="10333">
                  <c:v>19636.731</c:v>
                </c:pt>
                <c:pt idx="10334">
                  <c:v>19636.731</c:v>
                </c:pt>
                <c:pt idx="10335">
                  <c:v>19636.731</c:v>
                </c:pt>
                <c:pt idx="10336">
                  <c:v>19636.731</c:v>
                </c:pt>
                <c:pt idx="10337">
                  <c:v>19636.731</c:v>
                </c:pt>
                <c:pt idx="10338">
                  <c:v>19636.731</c:v>
                </c:pt>
                <c:pt idx="10339">
                  <c:v>21362.428</c:v>
                </c:pt>
                <c:pt idx="10340">
                  <c:v>21362.428</c:v>
                </c:pt>
                <c:pt idx="10341">
                  <c:v>21362.428</c:v>
                </c:pt>
                <c:pt idx="10342">
                  <c:v>21362.428</c:v>
                </c:pt>
                <c:pt idx="10343">
                  <c:v>21362.428</c:v>
                </c:pt>
                <c:pt idx="10344">
                  <c:v>21362.428</c:v>
                </c:pt>
                <c:pt idx="10345">
                  <c:v>21362.428</c:v>
                </c:pt>
                <c:pt idx="10346">
                  <c:v>21362.428</c:v>
                </c:pt>
                <c:pt idx="10347">
                  <c:v>21362.428</c:v>
                </c:pt>
                <c:pt idx="10348">
                  <c:v>21362.428</c:v>
                </c:pt>
                <c:pt idx="10349">
                  <c:v>21362.428</c:v>
                </c:pt>
                <c:pt idx="10350">
                  <c:v>21362.428</c:v>
                </c:pt>
                <c:pt idx="10351">
                  <c:v>21362.428</c:v>
                </c:pt>
                <c:pt idx="10352">
                  <c:v>21362.428</c:v>
                </c:pt>
                <c:pt idx="10353">
                  <c:v>21362.428</c:v>
                </c:pt>
                <c:pt idx="10354">
                  <c:v>21362.428</c:v>
                </c:pt>
                <c:pt idx="10355">
                  <c:v>21362.428</c:v>
                </c:pt>
                <c:pt idx="10356">
                  <c:v>21362.428</c:v>
                </c:pt>
                <c:pt idx="10357">
                  <c:v>21362.428</c:v>
                </c:pt>
                <c:pt idx="10358">
                  <c:v>21362.428</c:v>
                </c:pt>
                <c:pt idx="10359">
                  <c:v>21362.428</c:v>
                </c:pt>
                <c:pt idx="10360">
                  <c:v>21362.428</c:v>
                </c:pt>
                <c:pt idx="10361">
                  <c:v>21362.428</c:v>
                </c:pt>
                <c:pt idx="10362">
                  <c:v>21362.428</c:v>
                </c:pt>
                <c:pt idx="10363">
                  <c:v>21362.428</c:v>
                </c:pt>
                <c:pt idx="10364">
                  <c:v>21362.428</c:v>
                </c:pt>
                <c:pt idx="10365">
                  <c:v>21362.428</c:v>
                </c:pt>
                <c:pt idx="10366">
                  <c:v>21362.428</c:v>
                </c:pt>
                <c:pt idx="10367">
                  <c:v>21362.428</c:v>
                </c:pt>
                <c:pt idx="10368">
                  <c:v>21362.428</c:v>
                </c:pt>
                <c:pt idx="10369">
                  <c:v>21362.428</c:v>
                </c:pt>
                <c:pt idx="10370">
                  <c:v>21362.428</c:v>
                </c:pt>
                <c:pt idx="10371">
                  <c:v>21362.428</c:v>
                </c:pt>
                <c:pt idx="10372">
                  <c:v>21362.428</c:v>
                </c:pt>
                <c:pt idx="10373">
                  <c:v>21362.428</c:v>
                </c:pt>
                <c:pt idx="10374">
                  <c:v>21362.428</c:v>
                </c:pt>
                <c:pt idx="10375">
                  <c:v>21362.428</c:v>
                </c:pt>
                <c:pt idx="10376">
                  <c:v>21362.428</c:v>
                </c:pt>
                <c:pt idx="10377">
                  <c:v>21362.428</c:v>
                </c:pt>
                <c:pt idx="10378">
                  <c:v>21362.428</c:v>
                </c:pt>
                <c:pt idx="10379">
                  <c:v>21362.428</c:v>
                </c:pt>
                <c:pt idx="10380">
                  <c:v>21362.428</c:v>
                </c:pt>
                <c:pt idx="10381">
                  <c:v>21362.428</c:v>
                </c:pt>
                <c:pt idx="10382">
                  <c:v>21362.428</c:v>
                </c:pt>
                <c:pt idx="10383">
                  <c:v>21362.428</c:v>
                </c:pt>
                <c:pt idx="10384">
                  <c:v>21362.428</c:v>
                </c:pt>
                <c:pt idx="10385">
                  <c:v>21362.428</c:v>
                </c:pt>
                <c:pt idx="10386">
                  <c:v>21362.428</c:v>
                </c:pt>
                <c:pt idx="10387">
                  <c:v>21362.428</c:v>
                </c:pt>
                <c:pt idx="10388">
                  <c:v>21362.428</c:v>
                </c:pt>
                <c:pt idx="10389">
                  <c:v>21362.428</c:v>
                </c:pt>
                <c:pt idx="10390">
                  <c:v>21362.428</c:v>
                </c:pt>
                <c:pt idx="10391">
                  <c:v>21362.428</c:v>
                </c:pt>
                <c:pt idx="10392">
                  <c:v>21362.428</c:v>
                </c:pt>
                <c:pt idx="10393">
                  <c:v>21362.428</c:v>
                </c:pt>
                <c:pt idx="10394">
                  <c:v>21362.428</c:v>
                </c:pt>
                <c:pt idx="10395">
                  <c:v>21362.428</c:v>
                </c:pt>
                <c:pt idx="10396">
                  <c:v>21362.428</c:v>
                </c:pt>
                <c:pt idx="10397">
                  <c:v>21362.428</c:v>
                </c:pt>
                <c:pt idx="10398">
                  <c:v>21362.428</c:v>
                </c:pt>
                <c:pt idx="10399">
                  <c:v>21362.428</c:v>
                </c:pt>
                <c:pt idx="10400">
                  <c:v>21362.428</c:v>
                </c:pt>
                <c:pt idx="10401">
                  <c:v>21362.428</c:v>
                </c:pt>
                <c:pt idx="10402">
                  <c:v>21362.428</c:v>
                </c:pt>
                <c:pt idx="10403">
                  <c:v>21704.705999999998</c:v>
                </c:pt>
                <c:pt idx="10404">
                  <c:v>21704.705999999998</c:v>
                </c:pt>
                <c:pt idx="10405">
                  <c:v>21704.705999999998</c:v>
                </c:pt>
                <c:pt idx="10406">
                  <c:v>21704.705999999998</c:v>
                </c:pt>
                <c:pt idx="10407">
                  <c:v>21704.705999999998</c:v>
                </c:pt>
                <c:pt idx="10408">
                  <c:v>21704.705999999998</c:v>
                </c:pt>
                <c:pt idx="10409">
                  <c:v>21704.705999999998</c:v>
                </c:pt>
                <c:pt idx="10410">
                  <c:v>21704.705999999998</c:v>
                </c:pt>
                <c:pt idx="10411">
                  <c:v>21704.705999999998</c:v>
                </c:pt>
                <c:pt idx="10412">
                  <c:v>21704.705999999998</c:v>
                </c:pt>
                <c:pt idx="10413">
                  <c:v>21704.705999999998</c:v>
                </c:pt>
                <c:pt idx="10414">
                  <c:v>21704.705999999998</c:v>
                </c:pt>
                <c:pt idx="10415">
                  <c:v>21704.705999999998</c:v>
                </c:pt>
                <c:pt idx="10416">
                  <c:v>21704.705999999998</c:v>
                </c:pt>
                <c:pt idx="10417">
                  <c:v>21704.705999999998</c:v>
                </c:pt>
                <c:pt idx="10418">
                  <c:v>21704.705999999998</c:v>
                </c:pt>
                <c:pt idx="10419">
                  <c:v>21704.705999999998</c:v>
                </c:pt>
                <c:pt idx="10420">
                  <c:v>21704.705999999998</c:v>
                </c:pt>
                <c:pt idx="10421">
                  <c:v>21704.705999999998</c:v>
                </c:pt>
                <c:pt idx="10422">
                  <c:v>21704.705999999998</c:v>
                </c:pt>
                <c:pt idx="10423">
                  <c:v>21704.705999999998</c:v>
                </c:pt>
                <c:pt idx="10424">
                  <c:v>21704.705999999998</c:v>
                </c:pt>
                <c:pt idx="10425">
                  <c:v>21704.705999999998</c:v>
                </c:pt>
                <c:pt idx="10426">
                  <c:v>21704.705999999998</c:v>
                </c:pt>
                <c:pt idx="10427">
                  <c:v>21704.705999999998</c:v>
                </c:pt>
                <c:pt idx="10428">
                  <c:v>21704.705999999998</c:v>
                </c:pt>
                <c:pt idx="10429">
                  <c:v>21704.705999999998</c:v>
                </c:pt>
                <c:pt idx="10430">
                  <c:v>21704.705999999998</c:v>
                </c:pt>
                <c:pt idx="10431">
                  <c:v>21704.705999999998</c:v>
                </c:pt>
                <c:pt idx="10432">
                  <c:v>21704.705999999998</c:v>
                </c:pt>
                <c:pt idx="10433">
                  <c:v>21704.705999999998</c:v>
                </c:pt>
                <c:pt idx="10434">
                  <c:v>21704.705999999998</c:v>
                </c:pt>
                <c:pt idx="10435">
                  <c:v>21704.705999999998</c:v>
                </c:pt>
                <c:pt idx="10436">
                  <c:v>21704.705999999998</c:v>
                </c:pt>
                <c:pt idx="10437">
                  <c:v>21704.705999999998</c:v>
                </c:pt>
                <c:pt idx="10438">
                  <c:v>21704.705999999998</c:v>
                </c:pt>
                <c:pt idx="10439">
                  <c:v>21704.705999999998</c:v>
                </c:pt>
                <c:pt idx="10440">
                  <c:v>21704.705999999998</c:v>
                </c:pt>
                <c:pt idx="10441">
                  <c:v>21704.705999999998</c:v>
                </c:pt>
                <c:pt idx="10442">
                  <c:v>21704.705999999998</c:v>
                </c:pt>
                <c:pt idx="10443">
                  <c:v>21704.705999999998</c:v>
                </c:pt>
                <c:pt idx="10444">
                  <c:v>21704.705999999998</c:v>
                </c:pt>
                <c:pt idx="10445">
                  <c:v>21704.705999999998</c:v>
                </c:pt>
                <c:pt idx="10446">
                  <c:v>21704.705999999998</c:v>
                </c:pt>
                <c:pt idx="10447">
                  <c:v>21704.705999999998</c:v>
                </c:pt>
                <c:pt idx="10448">
                  <c:v>21704.705999999998</c:v>
                </c:pt>
                <c:pt idx="10449">
                  <c:v>21704.705999999998</c:v>
                </c:pt>
                <c:pt idx="10450">
                  <c:v>21704.705999999998</c:v>
                </c:pt>
                <c:pt idx="10451">
                  <c:v>21704.705999999998</c:v>
                </c:pt>
                <c:pt idx="10452">
                  <c:v>21704.705999999998</c:v>
                </c:pt>
                <c:pt idx="10453">
                  <c:v>21704.705999999998</c:v>
                </c:pt>
                <c:pt idx="10454">
                  <c:v>21704.705999999998</c:v>
                </c:pt>
                <c:pt idx="10455">
                  <c:v>21704.705999999998</c:v>
                </c:pt>
                <c:pt idx="10456">
                  <c:v>21704.705999999998</c:v>
                </c:pt>
                <c:pt idx="10457">
                  <c:v>21704.705999999998</c:v>
                </c:pt>
                <c:pt idx="10458">
                  <c:v>21704.705999999998</c:v>
                </c:pt>
                <c:pt idx="10459">
                  <c:v>21704.705999999998</c:v>
                </c:pt>
                <c:pt idx="10460">
                  <c:v>21704.705999999998</c:v>
                </c:pt>
                <c:pt idx="10461">
                  <c:v>21704.705999999998</c:v>
                </c:pt>
                <c:pt idx="10462">
                  <c:v>21704.705999999998</c:v>
                </c:pt>
                <c:pt idx="10463">
                  <c:v>21704.705999999998</c:v>
                </c:pt>
                <c:pt idx="10464">
                  <c:v>21704.705999999998</c:v>
                </c:pt>
                <c:pt idx="10465">
                  <c:v>21704.705999999998</c:v>
                </c:pt>
                <c:pt idx="10466">
                  <c:v>21704.705999999998</c:v>
                </c:pt>
                <c:pt idx="10467">
                  <c:v>22313.85</c:v>
                </c:pt>
                <c:pt idx="10468">
                  <c:v>22313.85</c:v>
                </c:pt>
                <c:pt idx="10469">
                  <c:v>22313.85</c:v>
                </c:pt>
                <c:pt idx="10470">
                  <c:v>22313.85</c:v>
                </c:pt>
                <c:pt idx="10471">
                  <c:v>22313.85</c:v>
                </c:pt>
                <c:pt idx="10472">
                  <c:v>22313.85</c:v>
                </c:pt>
                <c:pt idx="10473">
                  <c:v>22313.85</c:v>
                </c:pt>
                <c:pt idx="10474">
                  <c:v>22313.85</c:v>
                </c:pt>
                <c:pt idx="10475">
                  <c:v>22313.85</c:v>
                </c:pt>
                <c:pt idx="10476">
                  <c:v>22313.85</c:v>
                </c:pt>
                <c:pt idx="10477">
                  <c:v>22313.85</c:v>
                </c:pt>
                <c:pt idx="10478">
                  <c:v>22313.85</c:v>
                </c:pt>
                <c:pt idx="10479">
                  <c:v>22313.85</c:v>
                </c:pt>
                <c:pt idx="10480">
                  <c:v>22313.85</c:v>
                </c:pt>
                <c:pt idx="10481">
                  <c:v>22313.85</c:v>
                </c:pt>
                <c:pt idx="10482">
                  <c:v>22313.85</c:v>
                </c:pt>
                <c:pt idx="10483">
                  <c:v>22313.85</c:v>
                </c:pt>
                <c:pt idx="10484">
                  <c:v>22313.85</c:v>
                </c:pt>
                <c:pt idx="10485">
                  <c:v>22313.85</c:v>
                </c:pt>
                <c:pt idx="10486">
                  <c:v>22313.85</c:v>
                </c:pt>
                <c:pt idx="10487">
                  <c:v>22313.85</c:v>
                </c:pt>
                <c:pt idx="10488">
                  <c:v>22313.85</c:v>
                </c:pt>
                <c:pt idx="10489">
                  <c:v>22313.85</c:v>
                </c:pt>
                <c:pt idx="10490">
                  <c:v>22313.85</c:v>
                </c:pt>
                <c:pt idx="10491">
                  <c:v>22313.85</c:v>
                </c:pt>
                <c:pt idx="10492">
                  <c:v>22313.85</c:v>
                </c:pt>
                <c:pt idx="10493">
                  <c:v>22313.85</c:v>
                </c:pt>
                <c:pt idx="10494">
                  <c:v>22313.85</c:v>
                </c:pt>
                <c:pt idx="10495">
                  <c:v>22313.85</c:v>
                </c:pt>
                <c:pt idx="10496">
                  <c:v>22313.85</c:v>
                </c:pt>
                <c:pt idx="10497">
                  <c:v>22313.85</c:v>
                </c:pt>
                <c:pt idx="10498">
                  <c:v>22313.85</c:v>
                </c:pt>
                <c:pt idx="10499">
                  <c:v>22313.85</c:v>
                </c:pt>
                <c:pt idx="10500">
                  <c:v>22313.85</c:v>
                </c:pt>
                <c:pt idx="10501">
                  <c:v>22313.85</c:v>
                </c:pt>
                <c:pt idx="10502">
                  <c:v>22313.85</c:v>
                </c:pt>
                <c:pt idx="10503">
                  <c:v>22313.85</c:v>
                </c:pt>
                <c:pt idx="10504">
                  <c:v>22313.85</c:v>
                </c:pt>
                <c:pt idx="10505">
                  <c:v>22313.85</c:v>
                </c:pt>
                <c:pt idx="10506">
                  <c:v>22313.85</c:v>
                </c:pt>
                <c:pt idx="10507">
                  <c:v>22313.85</c:v>
                </c:pt>
                <c:pt idx="10508">
                  <c:v>22313.85</c:v>
                </c:pt>
                <c:pt idx="10509">
                  <c:v>22313.85</c:v>
                </c:pt>
                <c:pt idx="10510">
                  <c:v>22313.85</c:v>
                </c:pt>
                <c:pt idx="10511">
                  <c:v>22313.85</c:v>
                </c:pt>
                <c:pt idx="10512">
                  <c:v>22313.85</c:v>
                </c:pt>
                <c:pt idx="10513">
                  <c:v>22313.85</c:v>
                </c:pt>
                <c:pt idx="10514">
                  <c:v>22313.85</c:v>
                </c:pt>
                <c:pt idx="10515">
                  <c:v>22313.85</c:v>
                </c:pt>
                <c:pt idx="10516">
                  <c:v>22313.85</c:v>
                </c:pt>
                <c:pt idx="10517">
                  <c:v>22313.85</c:v>
                </c:pt>
                <c:pt idx="10518">
                  <c:v>22313.85</c:v>
                </c:pt>
                <c:pt idx="10519">
                  <c:v>22313.85</c:v>
                </c:pt>
                <c:pt idx="10520">
                  <c:v>22313.85</c:v>
                </c:pt>
                <c:pt idx="10521">
                  <c:v>22313.85</c:v>
                </c:pt>
                <c:pt idx="10522">
                  <c:v>22313.85</c:v>
                </c:pt>
                <c:pt idx="10523">
                  <c:v>22313.85</c:v>
                </c:pt>
                <c:pt idx="10524">
                  <c:v>22313.85</c:v>
                </c:pt>
                <c:pt idx="10525">
                  <c:v>22313.85</c:v>
                </c:pt>
                <c:pt idx="10526">
                  <c:v>22313.85</c:v>
                </c:pt>
                <c:pt idx="10527">
                  <c:v>22313.85</c:v>
                </c:pt>
                <c:pt idx="10528">
                  <c:v>23046.934000000001</c:v>
                </c:pt>
                <c:pt idx="10529">
                  <c:v>23046.934000000001</c:v>
                </c:pt>
                <c:pt idx="10530">
                  <c:v>23046.934000000001</c:v>
                </c:pt>
                <c:pt idx="10531">
                  <c:v>23046.934000000001</c:v>
                </c:pt>
                <c:pt idx="10532">
                  <c:v>23046.934000000001</c:v>
                </c:pt>
                <c:pt idx="10533">
                  <c:v>23046.934000000001</c:v>
                </c:pt>
                <c:pt idx="10534">
                  <c:v>23046.934000000001</c:v>
                </c:pt>
                <c:pt idx="10535">
                  <c:v>23046.934000000001</c:v>
                </c:pt>
                <c:pt idx="10536">
                  <c:v>23046.934000000001</c:v>
                </c:pt>
                <c:pt idx="10537">
                  <c:v>23046.934000000001</c:v>
                </c:pt>
                <c:pt idx="10538">
                  <c:v>23046.934000000001</c:v>
                </c:pt>
                <c:pt idx="10539">
                  <c:v>23046.934000000001</c:v>
                </c:pt>
                <c:pt idx="10540">
                  <c:v>23046.934000000001</c:v>
                </c:pt>
                <c:pt idx="10541">
                  <c:v>23046.934000000001</c:v>
                </c:pt>
                <c:pt idx="10542">
                  <c:v>23046.934000000001</c:v>
                </c:pt>
                <c:pt idx="10543">
                  <c:v>23046.934000000001</c:v>
                </c:pt>
                <c:pt idx="10544">
                  <c:v>23046.934000000001</c:v>
                </c:pt>
                <c:pt idx="10545">
                  <c:v>23046.934000000001</c:v>
                </c:pt>
                <c:pt idx="10546">
                  <c:v>23046.934000000001</c:v>
                </c:pt>
                <c:pt idx="10547">
                  <c:v>23046.934000000001</c:v>
                </c:pt>
                <c:pt idx="10548">
                  <c:v>23046.934000000001</c:v>
                </c:pt>
                <c:pt idx="10549">
                  <c:v>23046.934000000001</c:v>
                </c:pt>
                <c:pt idx="10550">
                  <c:v>23046.934000000001</c:v>
                </c:pt>
                <c:pt idx="10551">
                  <c:v>23046.934000000001</c:v>
                </c:pt>
                <c:pt idx="10552">
                  <c:v>23046.934000000001</c:v>
                </c:pt>
                <c:pt idx="10553">
                  <c:v>23046.934000000001</c:v>
                </c:pt>
                <c:pt idx="10554">
                  <c:v>23046.934000000001</c:v>
                </c:pt>
                <c:pt idx="10555">
                  <c:v>23046.934000000001</c:v>
                </c:pt>
                <c:pt idx="10556">
                  <c:v>23046.934000000001</c:v>
                </c:pt>
                <c:pt idx="10557">
                  <c:v>23046.934000000001</c:v>
                </c:pt>
                <c:pt idx="10558">
                  <c:v>23046.934000000001</c:v>
                </c:pt>
                <c:pt idx="10559">
                  <c:v>23046.934000000001</c:v>
                </c:pt>
                <c:pt idx="10560">
                  <c:v>23046.934000000001</c:v>
                </c:pt>
                <c:pt idx="10561">
                  <c:v>23046.934000000001</c:v>
                </c:pt>
                <c:pt idx="10562">
                  <c:v>23046.934000000001</c:v>
                </c:pt>
                <c:pt idx="10563">
                  <c:v>23046.934000000001</c:v>
                </c:pt>
                <c:pt idx="10564">
                  <c:v>23046.934000000001</c:v>
                </c:pt>
                <c:pt idx="10565">
                  <c:v>23046.934000000001</c:v>
                </c:pt>
                <c:pt idx="10566">
                  <c:v>23046.934000000001</c:v>
                </c:pt>
                <c:pt idx="10567">
                  <c:v>23046.934000000001</c:v>
                </c:pt>
                <c:pt idx="10568">
                  <c:v>23046.934000000001</c:v>
                </c:pt>
                <c:pt idx="10569">
                  <c:v>23046.934000000001</c:v>
                </c:pt>
                <c:pt idx="10570">
                  <c:v>23046.934000000001</c:v>
                </c:pt>
                <c:pt idx="10571">
                  <c:v>23046.934000000001</c:v>
                </c:pt>
                <c:pt idx="10572">
                  <c:v>23046.934000000001</c:v>
                </c:pt>
                <c:pt idx="10573">
                  <c:v>23046.934000000001</c:v>
                </c:pt>
                <c:pt idx="10574">
                  <c:v>23046.934000000001</c:v>
                </c:pt>
                <c:pt idx="10575">
                  <c:v>23046.934000000001</c:v>
                </c:pt>
                <c:pt idx="10576">
                  <c:v>23046.934000000001</c:v>
                </c:pt>
                <c:pt idx="10577">
                  <c:v>23046.934000000001</c:v>
                </c:pt>
                <c:pt idx="10578">
                  <c:v>23046.934000000001</c:v>
                </c:pt>
                <c:pt idx="10579">
                  <c:v>23046.934000000001</c:v>
                </c:pt>
                <c:pt idx="10580">
                  <c:v>23046.934000000001</c:v>
                </c:pt>
                <c:pt idx="10581">
                  <c:v>23046.934000000001</c:v>
                </c:pt>
                <c:pt idx="10582">
                  <c:v>23046.934000000001</c:v>
                </c:pt>
                <c:pt idx="10583">
                  <c:v>23046.934000000001</c:v>
                </c:pt>
                <c:pt idx="10584">
                  <c:v>23046.934000000001</c:v>
                </c:pt>
                <c:pt idx="10585">
                  <c:v>23046.934000000001</c:v>
                </c:pt>
                <c:pt idx="10586">
                  <c:v>23046.934000000001</c:v>
                </c:pt>
                <c:pt idx="10587">
                  <c:v>23046.934000000001</c:v>
                </c:pt>
                <c:pt idx="10588">
                  <c:v>23046.934000000001</c:v>
                </c:pt>
                <c:pt idx="10589">
                  <c:v>23046.934000000001</c:v>
                </c:pt>
                <c:pt idx="10590">
                  <c:v>23046.934000000001</c:v>
                </c:pt>
                <c:pt idx="10591">
                  <c:v>23046.934000000001</c:v>
                </c:pt>
                <c:pt idx="10592">
                  <c:v>23550.42</c:v>
                </c:pt>
                <c:pt idx="10593">
                  <c:v>23550.42</c:v>
                </c:pt>
                <c:pt idx="10594">
                  <c:v>23550.42</c:v>
                </c:pt>
                <c:pt idx="10595">
                  <c:v>23550.42</c:v>
                </c:pt>
                <c:pt idx="10596">
                  <c:v>23550.42</c:v>
                </c:pt>
                <c:pt idx="10597">
                  <c:v>23550.42</c:v>
                </c:pt>
                <c:pt idx="10598">
                  <c:v>23550.42</c:v>
                </c:pt>
                <c:pt idx="10599">
                  <c:v>23550.42</c:v>
                </c:pt>
                <c:pt idx="10600">
                  <c:v>23550.42</c:v>
                </c:pt>
                <c:pt idx="10601">
                  <c:v>23550.42</c:v>
                </c:pt>
                <c:pt idx="10602">
                  <c:v>23550.42</c:v>
                </c:pt>
                <c:pt idx="10603">
                  <c:v>23550.42</c:v>
                </c:pt>
                <c:pt idx="10604">
                  <c:v>23550.42</c:v>
                </c:pt>
                <c:pt idx="10605">
                  <c:v>23550.42</c:v>
                </c:pt>
                <c:pt idx="10606">
                  <c:v>23550.42</c:v>
                </c:pt>
                <c:pt idx="10607">
                  <c:v>23550.42</c:v>
                </c:pt>
                <c:pt idx="10608">
                  <c:v>23550.42</c:v>
                </c:pt>
                <c:pt idx="10609">
                  <c:v>23550.42</c:v>
                </c:pt>
                <c:pt idx="10610">
                  <c:v>23550.42</c:v>
                </c:pt>
                <c:pt idx="10611">
                  <c:v>23550.42</c:v>
                </c:pt>
                <c:pt idx="10612">
                  <c:v>23550.42</c:v>
                </c:pt>
                <c:pt idx="10613">
                  <c:v>23550.42</c:v>
                </c:pt>
                <c:pt idx="10614">
                  <c:v>23550.42</c:v>
                </c:pt>
                <c:pt idx="10615">
                  <c:v>23550.42</c:v>
                </c:pt>
                <c:pt idx="10616">
                  <c:v>23550.42</c:v>
                </c:pt>
                <c:pt idx="10617">
                  <c:v>23550.42</c:v>
                </c:pt>
                <c:pt idx="10618">
                  <c:v>23550.42</c:v>
                </c:pt>
                <c:pt idx="10619">
                  <c:v>23550.42</c:v>
                </c:pt>
                <c:pt idx="10620">
                  <c:v>23550.42</c:v>
                </c:pt>
                <c:pt idx="10621">
                  <c:v>23550.42</c:v>
                </c:pt>
                <c:pt idx="10622">
                  <c:v>23550.42</c:v>
                </c:pt>
                <c:pt idx="10623">
                  <c:v>23550.42</c:v>
                </c:pt>
                <c:pt idx="10624">
                  <c:v>23550.42</c:v>
                </c:pt>
                <c:pt idx="10625">
                  <c:v>23550.42</c:v>
                </c:pt>
                <c:pt idx="10626">
                  <c:v>23550.42</c:v>
                </c:pt>
                <c:pt idx="10627">
                  <c:v>23550.42</c:v>
                </c:pt>
                <c:pt idx="10628">
                  <c:v>23550.42</c:v>
                </c:pt>
                <c:pt idx="10629">
                  <c:v>23550.42</c:v>
                </c:pt>
                <c:pt idx="10630">
                  <c:v>23550.42</c:v>
                </c:pt>
                <c:pt idx="10631">
                  <c:v>23550.42</c:v>
                </c:pt>
                <c:pt idx="10632">
                  <c:v>23550.42</c:v>
                </c:pt>
                <c:pt idx="10633">
                  <c:v>23550.42</c:v>
                </c:pt>
                <c:pt idx="10634">
                  <c:v>23550.42</c:v>
                </c:pt>
                <c:pt idx="10635">
                  <c:v>23550.42</c:v>
                </c:pt>
                <c:pt idx="10636">
                  <c:v>23550.42</c:v>
                </c:pt>
                <c:pt idx="10637">
                  <c:v>23550.42</c:v>
                </c:pt>
                <c:pt idx="10638">
                  <c:v>23550.42</c:v>
                </c:pt>
                <c:pt idx="10639">
                  <c:v>23550.42</c:v>
                </c:pt>
                <c:pt idx="10640">
                  <c:v>23550.42</c:v>
                </c:pt>
                <c:pt idx="10641">
                  <c:v>23550.42</c:v>
                </c:pt>
                <c:pt idx="10642">
                  <c:v>23550.42</c:v>
                </c:pt>
                <c:pt idx="10643">
                  <c:v>23550.42</c:v>
                </c:pt>
                <c:pt idx="10644">
                  <c:v>23550.42</c:v>
                </c:pt>
                <c:pt idx="10645">
                  <c:v>23550.42</c:v>
                </c:pt>
                <c:pt idx="10646">
                  <c:v>23550.42</c:v>
                </c:pt>
                <c:pt idx="10647">
                  <c:v>23550.42</c:v>
                </c:pt>
                <c:pt idx="10648">
                  <c:v>23550.42</c:v>
                </c:pt>
                <c:pt idx="10649">
                  <c:v>23550.42</c:v>
                </c:pt>
                <c:pt idx="10650">
                  <c:v>23550.42</c:v>
                </c:pt>
                <c:pt idx="10651">
                  <c:v>23550.42</c:v>
                </c:pt>
                <c:pt idx="10652">
                  <c:v>23550.42</c:v>
                </c:pt>
                <c:pt idx="10653">
                  <c:v>23550.42</c:v>
                </c:pt>
                <c:pt idx="10654">
                  <c:v>23550.42</c:v>
                </c:pt>
                <c:pt idx="10655">
                  <c:v>23550.42</c:v>
                </c:pt>
                <c:pt idx="10656">
                  <c:v>24349.120999999999</c:v>
                </c:pt>
                <c:pt idx="10657">
                  <c:v>24349.120999999999</c:v>
                </c:pt>
                <c:pt idx="10658">
                  <c:v>24349.120999999999</c:v>
                </c:pt>
                <c:pt idx="10659">
                  <c:v>24349.120999999999</c:v>
                </c:pt>
                <c:pt idx="10660">
                  <c:v>24349.120999999999</c:v>
                </c:pt>
                <c:pt idx="10661">
                  <c:v>24349.120999999999</c:v>
                </c:pt>
                <c:pt idx="10662">
                  <c:v>24349.120999999999</c:v>
                </c:pt>
                <c:pt idx="10663">
                  <c:v>24349.120999999999</c:v>
                </c:pt>
                <c:pt idx="10664">
                  <c:v>24349.120999999999</c:v>
                </c:pt>
                <c:pt idx="10665">
                  <c:v>24349.120999999999</c:v>
                </c:pt>
                <c:pt idx="10666">
                  <c:v>24349.120999999999</c:v>
                </c:pt>
                <c:pt idx="10667">
                  <c:v>24349.120999999999</c:v>
                </c:pt>
                <c:pt idx="10668">
                  <c:v>24349.120999999999</c:v>
                </c:pt>
                <c:pt idx="10669">
                  <c:v>24349.120999999999</c:v>
                </c:pt>
                <c:pt idx="10670">
                  <c:v>24349.120999999999</c:v>
                </c:pt>
                <c:pt idx="10671">
                  <c:v>24349.120999999999</c:v>
                </c:pt>
                <c:pt idx="10672">
                  <c:v>24349.120999999999</c:v>
                </c:pt>
                <c:pt idx="10673">
                  <c:v>24349.120999999999</c:v>
                </c:pt>
                <c:pt idx="10674">
                  <c:v>24349.120999999999</c:v>
                </c:pt>
                <c:pt idx="10675">
                  <c:v>24349.120999999999</c:v>
                </c:pt>
                <c:pt idx="10676">
                  <c:v>24349.120999999999</c:v>
                </c:pt>
                <c:pt idx="10677">
                  <c:v>24349.120999999999</c:v>
                </c:pt>
                <c:pt idx="10678">
                  <c:v>24349.120999999999</c:v>
                </c:pt>
                <c:pt idx="10679">
                  <c:v>24349.120999999999</c:v>
                </c:pt>
                <c:pt idx="10680">
                  <c:v>24349.120999999999</c:v>
                </c:pt>
                <c:pt idx="10681">
                  <c:v>24349.120999999999</c:v>
                </c:pt>
                <c:pt idx="10682">
                  <c:v>24349.120999999999</c:v>
                </c:pt>
                <c:pt idx="10683">
                  <c:v>24349.120999999999</c:v>
                </c:pt>
                <c:pt idx="10684">
                  <c:v>24349.120999999999</c:v>
                </c:pt>
                <c:pt idx="10685">
                  <c:v>24349.120999999999</c:v>
                </c:pt>
                <c:pt idx="10686">
                  <c:v>24349.120999999999</c:v>
                </c:pt>
                <c:pt idx="10687">
                  <c:v>24349.120999999999</c:v>
                </c:pt>
                <c:pt idx="10688">
                  <c:v>24349.120999999999</c:v>
                </c:pt>
                <c:pt idx="10689">
                  <c:v>24349.120999999999</c:v>
                </c:pt>
                <c:pt idx="10690">
                  <c:v>24349.120999999999</c:v>
                </c:pt>
                <c:pt idx="10691">
                  <c:v>24349.120999999999</c:v>
                </c:pt>
                <c:pt idx="10692">
                  <c:v>24349.120999999999</c:v>
                </c:pt>
                <c:pt idx="10693">
                  <c:v>24349.120999999999</c:v>
                </c:pt>
                <c:pt idx="10694">
                  <c:v>24349.120999999999</c:v>
                </c:pt>
                <c:pt idx="10695">
                  <c:v>24349.120999999999</c:v>
                </c:pt>
                <c:pt idx="10696">
                  <c:v>24349.120999999999</c:v>
                </c:pt>
                <c:pt idx="10697">
                  <c:v>24349.120999999999</c:v>
                </c:pt>
                <c:pt idx="10698">
                  <c:v>24349.120999999999</c:v>
                </c:pt>
                <c:pt idx="10699">
                  <c:v>24349.120999999999</c:v>
                </c:pt>
                <c:pt idx="10700">
                  <c:v>24349.120999999999</c:v>
                </c:pt>
                <c:pt idx="10701">
                  <c:v>24349.120999999999</c:v>
                </c:pt>
                <c:pt idx="10702">
                  <c:v>24349.120999999999</c:v>
                </c:pt>
                <c:pt idx="10703">
                  <c:v>24349.120999999999</c:v>
                </c:pt>
                <c:pt idx="10704">
                  <c:v>24349.120999999999</c:v>
                </c:pt>
                <c:pt idx="10705">
                  <c:v>24349.120999999999</c:v>
                </c:pt>
                <c:pt idx="10706">
                  <c:v>24349.120999999999</c:v>
                </c:pt>
                <c:pt idx="10707">
                  <c:v>24349.120999999999</c:v>
                </c:pt>
                <c:pt idx="10708">
                  <c:v>24349.120999999999</c:v>
                </c:pt>
                <c:pt idx="10709">
                  <c:v>24349.120999999999</c:v>
                </c:pt>
                <c:pt idx="10710">
                  <c:v>24349.120999999999</c:v>
                </c:pt>
                <c:pt idx="10711">
                  <c:v>24349.120999999999</c:v>
                </c:pt>
                <c:pt idx="10712">
                  <c:v>24349.120999999999</c:v>
                </c:pt>
                <c:pt idx="10713">
                  <c:v>24349.120999999999</c:v>
                </c:pt>
                <c:pt idx="10714">
                  <c:v>24349.120999999999</c:v>
                </c:pt>
                <c:pt idx="10715">
                  <c:v>24349.120999999999</c:v>
                </c:pt>
                <c:pt idx="10716">
                  <c:v>24349.120999999999</c:v>
                </c:pt>
                <c:pt idx="10717">
                  <c:v>24349.120999999999</c:v>
                </c:pt>
                <c:pt idx="10718">
                  <c:v>24349.120999999999</c:v>
                </c:pt>
                <c:pt idx="10719">
                  <c:v>24349.120999999999</c:v>
                </c:pt>
                <c:pt idx="10720">
                  <c:v>24740.48</c:v>
                </c:pt>
                <c:pt idx="10721">
                  <c:v>24740.48</c:v>
                </c:pt>
                <c:pt idx="10722">
                  <c:v>24740.48</c:v>
                </c:pt>
                <c:pt idx="10723">
                  <c:v>24740.48</c:v>
                </c:pt>
                <c:pt idx="10724">
                  <c:v>24740.48</c:v>
                </c:pt>
                <c:pt idx="10725">
                  <c:v>24740.48</c:v>
                </c:pt>
                <c:pt idx="10726">
                  <c:v>24740.48</c:v>
                </c:pt>
                <c:pt idx="10727">
                  <c:v>24740.48</c:v>
                </c:pt>
                <c:pt idx="10728">
                  <c:v>24740.48</c:v>
                </c:pt>
                <c:pt idx="10729">
                  <c:v>24740.48</c:v>
                </c:pt>
                <c:pt idx="10730">
                  <c:v>24740.48</c:v>
                </c:pt>
                <c:pt idx="10731">
                  <c:v>24740.48</c:v>
                </c:pt>
                <c:pt idx="10732">
                  <c:v>24740.48</c:v>
                </c:pt>
                <c:pt idx="10733">
                  <c:v>24740.48</c:v>
                </c:pt>
                <c:pt idx="10734">
                  <c:v>24740.48</c:v>
                </c:pt>
                <c:pt idx="10735">
                  <c:v>24740.48</c:v>
                </c:pt>
                <c:pt idx="10736">
                  <c:v>24740.48</c:v>
                </c:pt>
                <c:pt idx="10737">
                  <c:v>24740.48</c:v>
                </c:pt>
                <c:pt idx="10738">
                  <c:v>24740.48</c:v>
                </c:pt>
                <c:pt idx="10739">
                  <c:v>24740.48</c:v>
                </c:pt>
                <c:pt idx="10740">
                  <c:v>24740.48</c:v>
                </c:pt>
                <c:pt idx="10741">
                  <c:v>24740.48</c:v>
                </c:pt>
                <c:pt idx="10742">
                  <c:v>24740.48</c:v>
                </c:pt>
                <c:pt idx="10743">
                  <c:v>24740.48</c:v>
                </c:pt>
                <c:pt idx="10744">
                  <c:v>24740.48</c:v>
                </c:pt>
                <c:pt idx="10745">
                  <c:v>24740.48</c:v>
                </c:pt>
                <c:pt idx="10746">
                  <c:v>24740.48</c:v>
                </c:pt>
                <c:pt idx="10747">
                  <c:v>24740.48</c:v>
                </c:pt>
                <c:pt idx="10748">
                  <c:v>24740.48</c:v>
                </c:pt>
                <c:pt idx="10749">
                  <c:v>24740.48</c:v>
                </c:pt>
                <c:pt idx="10750">
                  <c:v>24740.48</c:v>
                </c:pt>
                <c:pt idx="10751">
                  <c:v>24740.48</c:v>
                </c:pt>
                <c:pt idx="10752">
                  <c:v>24740.48</c:v>
                </c:pt>
                <c:pt idx="10753">
                  <c:v>24740.48</c:v>
                </c:pt>
                <c:pt idx="10754">
                  <c:v>24740.48</c:v>
                </c:pt>
                <c:pt idx="10755">
                  <c:v>24740.48</c:v>
                </c:pt>
                <c:pt idx="10756">
                  <c:v>24740.48</c:v>
                </c:pt>
                <c:pt idx="10757">
                  <c:v>24740.48</c:v>
                </c:pt>
                <c:pt idx="10758">
                  <c:v>24740.48</c:v>
                </c:pt>
                <c:pt idx="10759">
                  <c:v>24740.48</c:v>
                </c:pt>
                <c:pt idx="10760">
                  <c:v>24740.48</c:v>
                </c:pt>
                <c:pt idx="10761">
                  <c:v>24740.48</c:v>
                </c:pt>
                <c:pt idx="10762">
                  <c:v>24740.48</c:v>
                </c:pt>
                <c:pt idx="10763">
                  <c:v>24740.48</c:v>
                </c:pt>
                <c:pt idx="10764">
                  <c:v>24740.48</c:v>
                </c:pt>
                <c:pt idx="10765">
                  <c:v>24740.48</c:v>
                </c:pt>
                <c:pt idx="10766">
                  <c:v>24740.48</c:v>
                </c:pt>
                <c:pt idx="10767">
                  <c:v>24740.48</c:v>
                </c:pt>
                <c:pt idx="10768">
                  <c:v>24740.48</c:v>
                </c:pt>
                <c:pt idx="10769">
                  <c:v>24740.48</c:v>
                </c:pt>
                <c:pt idx="10770">
                  <c:v>24740.48</c:v>
                </c:pt>
                <c:pt idx="10771">
                  <c:v>24740.48</c:v>
                </c:pt>
                <c:pt idx="10772">
                  <c:v>24740.48</c:v>
                </c:pt>
                <c:pt idx="10773">
                  <c:v>24740.48</c:v>
                </c:pt>
                <c:pt idx="10774">
                  <c:v>24740.48</c:v>
                </c:pt>
                <c:pt idx="10775">
                  <c:v>24740.48</c:v>
                </c:pt>
                <c:pt idx="10776">
                  <c:v>24740.48</c:v>
                </c:pt>
                <c:pt idx="10777">
                  <c:v>24740.48</c:v>
                </c:pt>
                <c:pt idx="10778">
                  <c:v>24740.48</c:v>
                </c:pt>
                <c:pt idx="10779">
                  <c:v>24740.48</c:v>
                </c:pt>
                <c:pt idx="10780">
                  <c:v>24740.48</c:v>
                </c:pt>
                <c:pt idx="10781">
                  <c:v>24740.48</c:v>
                </c:pt>
                <c:pt idx="10782">
                  <c:v>25248.475999999999</c:v>
                </c:pt>
                <c:pt idx="10783">
                  <c:v>25248.475999999999</c:v>
                </c:pt>
                <c:pt idx="10784">
                  <c:v>25248.475999999999</c:v>
                </c:pt>
                <c:pt idx="10785">
                  <c:v>25248.475999999999</c:v>
                </c:pt>
                <c:pt idx="10786">
                  <c:v>25248.475999999999</c:v>
                </c:pt>
                <c:pt idx="10787">
                  <c:v>25248.475999999999</c:v>
                </c:pt>
                <c:pt idx="10788">
                  <c:v>25248.475999999999</c:v>
                </c:pt>
                <c:pt idx="10789">
                  <c:v>25248.475999999999</c:v>
                </c:pt>
                <c:pt idx="10790">
                  <c:v>25248.475999999999</c:v>
                </c:pt>
                <c:pt idx="10791">
                  <c:v>25248.475999999999</c:v>
                </c:pt>
                <c:pt idx="10792">
                  <c:v>25248.475999999999</c:v>
                </c:pt>
                <c:pt idx="10793">
                  <c:v>25248.475999999999</c:v>
                </c:pt>
                <c:pt idx="10794">
                  <c:v>25248.475999999999</c:v>
                </c:pt>
                <c:pt idx="10795">
                  <c:v>25248.475999999999</c:v>
                </c:pt>
                <c:pt idx="10796">
                  <c:v>25248.475999999999</c:v>
                </c:pt>
                <c:pt idx="10797">
                  <c:v>25248.475999999999</c:v>
                </c:pt>
                <c:pt idx="10798">
                  <c:v>25248.475999999999</c:v>
                </c:pt>
                <c:pt idx="10799">
                  <c:v>25248.475999999999</c:v>
                </c:pt>
                <c:pt idx="10800">
                  <c:v>25248.475999999999</c:v>
                </c:pt>
                <c:pt idx="10801">
                  <c:v>25248.475999999999</c:v>
                </c:pt>
                <c:pt idx="10802">
                  <c:v>25248.475999999999</c:v>
                </c:pt>
                <c:pt idx="10803">
                  <c:v>25248.475999999999</c:v>
                </c:pt>
                <c:pt idx="10804">
                  <c:v>25248.475999999999</c:v>
                </c:pt>
                <c:pt idx="10805">
                  <c:v>25248.475999999999</c:v>
                </c:pt>
                <c:pt idx="10806">
                  <c:v>25248.475999999999</c:v>
                </c:pt>
                <c:pt idx="10807">
                  <c:v>25248.475999999999</c:v>
                </c:pt>
                <c:pt idx="10808">
                  <c:v>25248.475999999999</c:v>
                </c:pt>
                <c:pt idx="10809">
                  <c:v>25248.475999999999</c:v>
                </c:pt>
                <c:pt idx="10810">
                  <c:v>25248.475999999999</c:v>
                </c:pt>
                <c:pt idx="10811">
                  <c:v>25248.475999999999</c:v>
                </c:pt>
                <c:pt idx="10812">
                  <c:v>25248.475999999999</c:v>
                </c:pt>
                <c:pt idx="10813">
                  <c:v>25248.475999999999</c:v>
                </c:pt>
                <c:pt idx="10814">
                  <c:v>25248.475999999999</c:v>
                </c:pt>
                <c:pt idx="10815">
                  <c:v>25248.475999999999</c:v>
                </c:pt>
                <c:pt idx="10816">
                  <c:v>25248.475999999999</c:v>
                </c:pt>
                <c:pt idx="10817">
                  <c:v>25248.475999999999</c:v>
                </c:pt>
                <c:pt idx="10818">
                  <c:v>25248.475999999999</c:v>
                </c:pt>
                <c:pt idx="10819">
                  <c:v>25248.475999999999</c:v>
                </c:pt>
                <c:pt idx="10820">
                  <c:v>25248.475999999999</c:v>
                </c:pt>
                <c:pt idx="10821">
                  <c:v>25248.475999999999</c:v>
                </c:pt>
                <c:pt idx="10822">
                  <c:v>25248.475999999999</c:v>
                </c:pt>
                <c:pt idx="10823">
                  <c:v>25248.475999999999</c:v>
                </c:pt>
                <c:pt idx="10824">
                  <c:v>25248.475999999999</c:v>
                </c:pt>
                <c:pt idx="10825">
                  <c:v>25248.475999999999</c:v>
                </c:pt>
                <c:pt idx="10826">
                  <c:v>25248.475999999999</c:v>
                </c:pt>
                <c:pt idx="10827">
                  <c:v>25248.475999999999</c:v>
                </c:pt>
                <c:pt idx="10828">
                  <c:v>25248.475999999999</c:v>
                </c:pt>
                <c:pt idx="10829">
                  <c:v>25248.475999999999</c:v>
                </c:pt>
                <c:pt idx="10830">
                  <c:v>25248.475999999999</c:v>
                </c:pt>
                <c:pt idx="10831">
                  <c:v>25248.475999999999</c:v>
                </c:pt>
                <c:pt idx="10832">
                  <c:v>25248.475999999999</c:v>
                </c:pt>
                <c:pt idx="10833">
                  <c:v>25248.475999999999</c:v>
                </c:pt>
                <c:pt idx="10834">
                  <c:v>25248.475999999999</c:v>
                </c:pt>
                <c:pt idx="10835">
                  <c:v>25248.475999999999</c:v>
                </c:pt>
                <c:pt idx="10836">
                  <c:v>25248.475999999999</c:v>
                </c:pt>
                <c:pt idx="10837">
                  <c:v>25248.475999999999</c:v>
                </c:pt>
                <c:pt idx="10838">
                  <c:v>25248.475999999999</c:v>
                </c:pt>
                <c:pt idx="10839">
                  <c:v>25248.475999999999</c:v>
                </c:pt>
                <c:pt idx="10840">
                  <c:v>25248.475999999999</c:v>
                </c:pt>
                <c:pt idx="10841">
                  <c:v>25248.475999999999</c:v>
                </c:pt>
                <c:pt idx="10842">
                  <c:v>25248.475999999999</c:v>
                </c:pt>
                <c:pt idx="10843">
                  <c:v>25248.475999999999</c:v>
                </c:pt>
                <c:pt idx="10844">
                  <c:v>25248.475999999999</c:v>
                </c:pt>
                <c:pt idx="10845">
                  <c:v>25248.475999999999</c:v>
                </c:pt>
                <c:pt idx="10846">
                  <c:v>25248.475999999999</c:v>
                </c:pt>
                <c:pt idx="10847">
                  <c:v>25248.475999999999</c:v>
                </c:pt>
                <c:pt idx="10848">
                  <c:v>25248.475999999999</c:v>
                </c:pt>
                <c:pt idx="10849">
                  <c:v>25248.475999999999</c:v>
                </c:pt>
                <c:pt idx="10850">
                  <c:v>25248.475999999999</c:v>
                </c:pt>
                <c:pt idx="10851">
                  <c:v>25248.475999999999</c:v>
                </c:pt>
                <c:pt idx="10852">
                  <c:v>25248.475999999999</c:v>
                </c:pt>
                <c:pt idx="10853">
                  <c:v>25248.475999999999</c:v>
                </c:pt>
                <c:pt idx="10854">
                  <c:v>25248.475999999999</c:v>
                </c:pt>
                <c:pt idx="10855">
                  <c:v>25248.475999999999</c:v>
                </c:pt>
                <c:pt idx="10856">
                  <c:v>25248.475999999999</c:v>
                </c:pt>
                <c:pt idx="10857">
                  <c:v>25248.475999999999</c:v>
                </c:pt>
                <c:pt idx="10858">
                  <c:v>25248.475999999999</c:v>
                </c:pt>
                <c:pt idx="10859">
                  <c:v>25248.475999999999</c:v>
                </c:pt>
                <c:pt idx="10860">
                  <c:v>25248.475999999999</c:v>
                </c:pt>
                <c:pt idx="10861">
                  <c:v>25248.475999999999</c:v>
                </c:pt>
                <c:pt idx="10862">
                  <c:v>25248.475999999999</c:v>
                </c:pt>
                <c:pt idx="10863">
                  <c:v>25248.475999999999</c:v>
                </c:pt>
                <c:pt idx="10864">
                  <c:v>25248.475999999999</c:v>
                </c:pt>
                <c:pt idx="10865">
                  <c:v>25248.475999999999</c:v>
                </c:pt>
                <c:pt idx="10866">
                  <c:v>25248.475999999999</c:v>
                </c:pt>
                <c:pt idx="10867">
                  <c:v>25248.475999999999</c:v>
                </c:pt>
                <c:pt idx="10868">
                  <c:v>25248.475999999999</c:v>
                </c:pt>
                <c:pt idx="10869">
                  <c:v>25248.475999999999</c:v>
                </c:pt>
                <c:pt idx="10870">
                  <c:v>25248.475999999999</c:v>
                </c:pt>
                <c:pt idx="10871">
                  <c:v>25248.475999999999</c:v>
                </c:pt>
                <c:pt idx="10872">
                  <c:v>25248.475999999999</c:v>
                </c:pt>
                <c:pt idx="10873">
                  <c:v>25248.475999999999</c:v>
                </c:pt>
                <c:pt idx="10874">
                  <c:v>25248.475999999999</c:v>
                </c:pt>
                <c:pt idx="10875">
                  <c:v>25248.475999999999</c:v>
                </c:pt>
                <c:pt idx="10876">
                  <c:v>25248.475999999999</c:v>
                </c:pt>
                <c:pt idx="10877">
                  <c:v>25248.475999999999</c:v>
                </c:pt>
                <c:pt idx="10878">
                  <c:v>25248.475999999999</c:v>
                </c:pt>
                <c:pt idx="10879">
                  <c:v>25248.475999999999</c:v>
                </c:pt>
                <c:pt idx="10880">
                  <c:v>25248.475999999999</c:v>
                </c:pt>
                <c:pt idx="10881">
                  <c:v>25248.475999999999</c:v>
                </c:pt>
                <c:pt idx="10882">
                  <c:v>25248.475999999999</c:v>
                </c:pt>
                <c:pt idx="10883">
                  <c:v>25248.475999999999</c:v>
                </c:pt>
                <c:pt idx="10884">
                  <c:v>25248.475999999999</c:v>
                </c:pt>
                <c:pt idx="10885">
                  <c:v>25248.475999999999</c:v>
                </c:pt>
                <c:pt idx="10886">
                  <c:v>25248.475999999999</c:v>
                </c:pt>
                <c:pt idx="10887">
                  <c:v>25248.475999999999</c:v>
                </c:pt>
                <c:pt idx="10888">
                  <c:v>25248.475999999999</c:v>
                </c:pt>
                <c:pt idx="10889">
                  <c:v>25248.475999999999</c:v>
                </c:pt>
                <c:pt idx="10890">
                  <c:v>25248.475999999999</c:v>
                </c:pt>
                <c:pt idx="10891">
                  <c:v>25248.475999999999</c:v>
                </c:pt>
                <c:pt idx="10892">
                  <c:v>25248.475999999999</c:v>
                </c:pt>
                <c:pt idx="10893">
                  <c:v>25248.475999999999</c:v>
                </c:pt>
                <c:pt idx="10894">
                  <c:v>25248.475999999999</c:v>
                </c:pt>
                <c:pt idx="10895">
                  <c:v>25248.475999999999</c:v>
                </c:pt>
                <c:pt idx="10896">
                  <c:v>25248.475999999999</c:v>
                </c:pt>
                <c:pt idx="10897">
                  <c:v>25248.475999999999</c:v>
                </c:pt>
                <c:pt idx="10898">
                  <c:v>25248.475999999999</c:v>
                </c:pt>
                <c:pt idx="10899">
                  <c:v>25248.475999999999</c:v>
                </c:pt>
                <c:pt idx="10900">
                  <c:v>25248.475999999999</c:v>
                </c:pt>
                <c:pt idx="10901">
                  <c:v>25248.475999999999</c:v>
                </c:pt>
                <c:pt idx="10902">
                  <c:v>25248.475999999999</c:v>
                </c:pt>
                <c:pt idx="10903">
                  <c:v>25248.475999999999</c:v>
                </c:pt>
                <c:pt idx="10904">
                  <c:v>25248.475999999999</c:v>
                </c:pt>
                <c:pt idx="10905">
                  <c:v>25248.475999999999</c:v>
                </c:pt>
                <c:pt idx="10906">
                  <c:v>25248.475999999999</c:v>
                </c:pt>
                <c:pt idx="10907">
                  <c:v>25248.475999999999</c:v>
                </c:pt>
                <c:pt idx="10908">
                  <c:v>25248.475999999999</c:v>
                </c:pt>
                <c:pt idx="10909">
                  <c:v>25248.475999999999</c:v>
                </c:pt>
                <c:pt idx="10910">
                  <c:v>25248.475999999999</c:v>
                </c:pt>
                <c:pt idx="10911">
                  <c:v>25248.475999999999</c:v>
                </c:pt>
                <c:pt idx="10912">
                  <c:v>25248.475999999999</c:v>
                </c:pt>
                <c:pt idx="10913">
                  <c:v>25248.475999999999</c:v>
                </c:pt>
                <c:pt idx="10914">
                  <c:v>25248.475999999999</c:v>
                </c:pt>
                <c:pt idx="10915">
                  <c:v>25248.475999999999</c:v>
                </c:pt>
                <c:pt idx="10916">
                  <c:v>25660</c:v>
                </c:pt>
              </c:numCache>
            </c:numRef>
          </c:val>
          <c:smooth val="0"/>
          <c:extLst>
            <c:ext xmlns:c16="http://schemas.microsoft.com/office/drawing/2014/chart" uri="{C3380CC4-5D6E-409C-BE32-E72D297353CC}">
              <c16:uniqueId val="{00000001-9527-4DCF-942C-9CFEF9868D7A}"/>
            </c:ext>
          </c:extLst>
        </c:ser>
        <c:dLbls>
          <c:showLegendKey val="0"/>
          <c:showVal val="0"/>
          <c:showCatName val="0"/>
          <c:showSerName val="0"/>
          <c:showPercent val="0"/>
          <c:showBubbleSize val="0"/>
        </c:dLbls>
        <c:smooth val="0"/>
        <c:axId val="445322528"/>
        <c:axId val="1"/>
      </c:lineChart>
      <c:dateAx>
        <c:axId val="445322528"/>
        <c:scaling>
          <c:orientation val="minMax"/>
          <c:min val="26299"/>
        </c:scaling>
        <c:delete val="0"/>
        <c:axPos val="b"/>
        <c:numFmt formatCode="yyyy" sourceLinked="0"/>
        <c:majorTickMark val="none"/>
        <c:minorTickMark val="none"/>
        <c:tickLblPos val="nextTo"/>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days"/>
        <c:majorUnit val="5"/>
        <c:majorTimeUnit val="years"/>
      </c:dateAx>
      <c:valAx>
        <c:axId val="1"/>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445322528"/>
        <c:crosses val="autoZero"/>
        <c:crossBetween val="between"/>
      </c:valAx>
      <c:spPr>
        <a:noFill/>
        <a:ln w="25400">
          <a:noFill/>
        </a:ln>
      </c:spPr>
    </c:plotArea>
    <c:legend>
      <c:legendPos val="b"/>
      <c:layout>
        <c:manualLayout>
          <c:xMode val="edge"/>
          <c:yMode val="edge"/>
          <c:x val="0.24839003297664716"/>
          <c:y val="0.94943482890110431"/>
          <c:w val="0.50321976579850591"/>
          <c:h val="5.0565171098895655E-2"/>
        </c:manualLayout>
      </c:layout>
      <c:overlay val="0"/>
      <c:txPr>
        <a:bodyPr/>
        <a:lstStyle/>
        <a:p>
          <a:pPr>
            <a:defRPr sz="1100" b="0" i="0" u="none" strike="noStrike" baseline="0">
              <a:solidFill>
                <a:srgbClr val="000000"/>
              </a:solidFill>
              <a:latin typeface="Calibri"/>
              <a:ea typeface="Calibri"/>
              <a:cs typeface="Calibri"/>
            </a:defRPr>
          </a:pPr>
          <a:endParaRPr lang="en-US"/>
        </a:p>
      </c:txPr>
    </c:legend>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n-US" sz="1600" b="1" dirty="0">
                <a:solidFill>
                  <a:schemeClr val="tx1"/>
                </a:solidFill>
              </a:rPr>
              <a:t>Treasury Bond Index</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8.234209459004363E-2"/>
          <c:y val="0.11415301753379879"/>
          <c:w val="0.85214213607914391"/>
          <c:h val="0.81359267893313925"/>
        </c:manualLayout>
      </c:layout>
      <c:lineChart>
        <c:grouping val="standard"/>
        <c:varyColors val="0"/>
        <c:ser>
          <c:idx val="0"/>
          <c:order val="0"/>
          <c:spPr>
            <a:ln w="28575" cap="rnd">
              <a:solidFill>
                <a:schemeClr val="accent1">
                  <a:lumMod val="50000"/>
                </a:schemeClr>
              </a:solidFill>
              <a:round/>
            </a:ln>
            <a:effectLst/>
          </c:spPr>
          <c:marker>
            <c:symbol val="none"/>
          </c:marker>
          <c:dLbls>
            <c:dLbl>
              <c:idx val="5193"/>
              <c:layout>
                <c:manualLayout>
                  <c:x val="-0.11484125518779149"/>
                  <c:y val="-1.3941501897142014E-2"/>
                </c:manualLayout>
              </c:layout>
              <c:tx>
                <c:rich>
                  <a:bodyPr/>
                  <a:lstStyle/>
                  <a:p>
                    <a:r>
                      <a:rPr lang="en-US" sz="1400" dirty="0">
                        <a:solidFill>
                          <a:schemeClr val="tx1"/>
                        </a:solidFill>
                      </a:rPr>
                      <a:t>$252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943-49BC-91B4-1CC59C21A93D}"/>
                </c:ext>
              </c:extLst>
            </c:dLbl>
            <c:dLbl>
              <c:idx val="5653"/>
              <c:layout>
                <c:manualLayout>
                  <c:x val="-7.9103942322724219E-2"/>
                  <c:y val="6.4130908726853258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r>
                      <a:rPr lang="en-US" sz="1400" dirty="0">
                        <a:solidFill>
                          <a:schemeClr val="tx1"/>
                        </a:solidFill>
                      </a:rPr>
                      <a:t>$182</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4C8-41A2-BCD9-040AE9B7663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Values!$A$7:$A$5660</c:f>
              <c:numCache>
                <c:formatCode>m/d/yyyy</c:formatCode>
                <c:ptCount val="5654"/>
                <c:pt idx="0">
                  <c:v>44846</c:v>
                </c:pt>
                <c:pt idx="1">
                  <c:v>44845</c:v>
                </c:pt>
                <c:pt idx="2">
                  <c:v>44844</c:v>
                </c:pt>
                <c:pt idx="3">
                  <c:v>44841</c:v>
                </c:pt>
                <c:pt idx="4">
                  <c:v>44840</c:v>
                </c:pt>
                <c:pt idx="5">
                  <c:v>44839</c:v>
                </c:pt>
                <c:pt idx="6">
                  <c:v>44838</c:v>
                </c:pt>
                <c:pt idx="7">
                  <c:v>44837</c:v>
                </c:pt>
                <c:pt idx="8">
                  <c:v>44834</c:v>
                </c:pt>
                <c:pt idx="9">
                  <c:v>44833</c:v>
                </c:pt>
                <c:pt idx="10">
                  <c:v>44832</c:v>
                </c:pt>
                <c:pt idx="11">
                  <c:v>44831</c:v>
                </c:pt>
                <c:pt idx="12">
                  <c:v>44830</c:v>
                </c:pt>
                <c:pt idx="13">
                  <c:v>44827</c:v>
                </c:pt>
                <c:pt idx="14">
                  <c:v>44826</c:v>
                </c:pt>
                <c:pt idx="15">
                  <c:v>44825</c:v>
                </c:pt>
                <c:pt idx="16">
                  <c:v>44824</c:v>
                </c:pt>
                <c:pt idx="17">
                  <c:v>44823</c:v>
                </c:pt>
                <c:pt idx="18">
                  <c:v>44820</c:v>
                </c:pt>
                <c:pt idx="19">
                  <c:v>44819</c:v>
                </c:pt>
                <c:pt idx="20">
                  <c:v>44818</c:v>
                </c:pt>
                <c:pt idx="21">
                  <c:v>44817</c:v>
                </c:pt>
                <c:pt idx="22">
                  <c:v>44816</c:v>
                </c:pt>
                <c:pt idx="23">
                  <c:v>44813</c:v>
                </c:pt>
                <c:pt idx="24">
                  <c:v>44812</c:v>
                </c:pt>
                <c:pt idx="25">
                  <c:v>44811</c:v>
                </c:pt>
                <c:pt idx="26">
                  <c:v>44810</c:v>
                </c:pt>
                <c:pt idx="27">
                  <c:v>44809</c:v>
                </c:pt>
                <c:pt idx="28">
                  <c:v>44806</c:v>
                </c:pt>
                <c:pt idx="29">
                  <c:v>44805</c:v>
                </c:pt>
                <c:pt idx="30">
                  <c:v>44804</c:v>
                </c:pt>
                <c:pt idx="31">
                  <c:v>44803</c:v>
                </c:pt>
                <c:pt idx="32">
                  <c:v>44802</c:v>
                </c:pt>
                <c:pt idx="33">
                  <c:v>44799</c:v>
                </c:pt>
                <c:pt idx="34">
                  <c:v>44798</c:v>
                </c:pt>
                <c:pt idx="35">
                  <c:v>44797</c:v>
                </c:pt>
                <c:pt idx="36">
                  <c:v>44796</c:v>
                </c:pt>
                <c:pt idx="37">
                  <c:v>44795</c:v>
                </c:pt>
                <c:pt idx="38">
                  <c:v>44792</c:v>
                </c:pt>
                <c:pt idx="39">
                  <c:v>44791</c:v>
                </c:pt>
                <c:pt idx="40">
                  <c:v>44790</c:v>
                </c:pt>
                <c:pt idx="41">
                  <c:v>44789</c:v>
                </c:pt>
                <c:pt idx="42">
                  <c:v>44788</c:v>
                </c:pt>
                <c:pt idx="43">
                  <c:v>44785</c:v>
                </c:pt>
                <c:pt idx="44">
                  <c:v>44784</c:v>
                </c:pt>
                <c:pt idx="45">
                  <c:v>44783</c:v>
                </c:pt>
                <c:pt idx="46">
                  <c:v>44782</c:v>
                </c:pt>
                <c:pt idx="47">
                  <c:v>44781</c:v>
                </c:pt>
                <c:pt idx="48">
                  <c:v>44778</c:v>
                </c:pt>
                <c:pt idx="49">
                  <c:v>44777</c:v>
                </c:pt>
                <c:pt idx="50">
                  <c:v>44776</c:v>
                </c:pt>
                <c:pt idx="51">
                  <c:v>44775</c:v>
                </c:pt>
                <c:pt idx="52">
                  <c:v>44774</c:v>
                </c:pt>
                <c:pt idx="53">
                  <c:v>44771</c:v>
                </c:pt>
                <c:pt idx="54">
                  <c:v>44770</c:v>
                </c:pt>
                <c:pt idx="55">
                  <c:v>44769</c:v>
                </c:pt>
                <c:pt idx="56">
                  <c:v>44768</c:v>
                </c:pt>
                <c:pt idx="57">
                  <c:v>44767</c:v>
                </c:pt>
                <c:pt idx="58">
                  <c:v>44764</c:v>
                </c:pt>
                <c:pt idx="59">
                  <c:v>44763</c:v>
                </c:pt>
                <c:pt idx="60">
                  <c:v>44762</c:v>
                </c:pt>
                <c:pt idx="61">
                  <c:v>44761</c:v>
                </c:pt>
                <c:pt idx="62">
                  <c:v>44760</c:v>
                </c:pt>
                <c:pt idx="63">
                  <c:v>44757</c:v>
                </c:pt>
                <c:pt idx="64">
                  <c:v>44756</c:v>
                </c:pt>
                <c:pt idx="65">
                  <c:v>44755</c:v>
                </c:pt>
                <c:pt idx="66">
                  <c:v>44754</c:v>
                </c:pt>
                <c:pt idx="67">
                  <c:v>44753</c:v>
                </c:pt>
                <c:pt idx="68">
                  <c:v>44750</c:v>
                </c:pt>
                <c:pt idx="69">
                  <c:v>44749</c:v>
                </c:pt>
                <c:pt idx="70">
                  <c:v>44748</c:v>
                </c:pt>
                <c:pt idx="71">
                  <c:v>44747</c:v>
                </c:pt>
                <c:pt idx="72">
                  <c:v>44746</c:v>
                </c:pt>
                <c:pt idx="73">
                  <c:v>44743</c:v>
                </c:pt>
                <c:pt idx="74">
                  <c:v>44742</c:v>
                </c:pt>
                <c:pt idx="75">
                  <c:v>44741</c:v>
                </c:pt>
                <c:pt idx="76">
                  <c:v>44740</c:v>
                </c:pt>
                <c:pt idx="77">
                  <c:v>44739</c:v>
                </c:pt>
                <c:pt idx="78">
                  <c:v>44736</c:v>
                </c:pt>
                <c:pt idx="79">
                  <c:v>44735</c:v>
                </c:pt>
                <c:pt idx="80">
                  <c:v>44734</c:v>
                </c:pt>
                <c:pt idx="81">
                  <c:v>44733</c:v>
                </c:pt>
                <c:pt idx="82">
                  <c:v>44732</c:v>
                </c:pt>
                <c:pt idx="83">
                  <c:v>44729</c:v>
                </c:pt>
                <c:pt idx="84">
                  <c:v>44728</c:v>
                </c:pt>
                <c:pt idx="85">
                  <c:v>44727</c:v>
                </c:pt>
                <c:pt idx="86">
                  <c:v>44726</c:v>
                </c:pt>
                <c:pt idx="87">
                  <c:v>44725</c:v>
                </c:pt>
                <c:pt idx="88">
                  <c:v>44722</c:v>
                </c:pt>
                <c:pt idx="89">
                  <c:v>44721</c:v>
                </c:pt>
                <c:pt idx="90">
                  <c:v>44720</c:v>
                </c:pt>
                <c:pt idx="91">
                  <c:v>44719</c:v>
                </c:pt>
                <c:pt idx="92">
                  <c:v>44718</c:v>
                </c:pt>
                <c:pt idx="93">
                  <c:v>44715</c:v>
                </c:pt>
                <c:pt idx="94">
                  <c:v>44714</c:v>
                </c:pt>
                <c:pt idx="95">
                  <c:v>44713</c:v>
                </c:pt>
                <c:pt idx="96">
                  <c:v>44712</c:v>
                </c:pt>
                <c:pt idx="97">
                  <c:v>44711</c:v>
                </c:pt>
                <c:pt idx="98">
                  <c:v>44708</c:v>
                </c:pt>
                <c:pt idx="99">
                  <c:v>44707</c:v>
                </c:pt>
                <c:pt idx="100">
                  <c:v>44706</c:v>
                </c:pt>
                <c:pt idx="101">
                  <c:v>44705</c:v>
                </c:pt>
                <c:pt idx="102">
                  <c:v>44704</c:v>
                </c:pt>
                <c:pt idx="103">
                  <c:v>44701</c:v>
                </c:pt>
                <c:pt idx="104">
                  <c:v>44700</c:v>
                </c:pt>
                <c:pt idx="105">
                  <c:v>44699</c:v>
                </c:pt>
                <c:pt idx="106">
                  <c:v>44698</c:v>
                </c:pt>
                <c:pt idx="107">
                  <c:v>44697</c:v>
                </c:pt>
                <c:pt idx="108">
                  <c:v>44694</c:v>
                </c:pt>
                <c:pt idx="109">
                  <c:v>44693</c:v>
                </c:pt>
                <c:pt idx="110">
                  <c:v>44692</c:v>
                </c:pt>
                <c:pt idx="111">
                  <c:v>44691</c:v>
                </c:pt>
                <c:pt idx="112">
                  <c:v>44690</c:v>
                </c:pt>
                <c:pt idx="113">
                  <c:v>44687</c:v>
                </c:pt>
                <c:pt idx="114">
                  <c:v>44686</c:v>
                </c:pt>
                <c:pt idx="115">
                  <c:v>44685</c:v>
                </c:pt>
                <c:pt idx="116">
                  <c:v>44684</c:v>
                </c:pt>
                <c:pt idx="117">
                  <c:v>44683</c:v>
                </c:pt>
                <c:pt idx="118">
                  <c:v>44680</c:v>
                </c:pt>
                <c:pt idx="119">
                  <c:v>44679</c:v>
                </c:pt>
                <c:pt idx="120">
                  <c:v>44678</c:v>
                </c:pt>
                <c:pt idx="121">
                  <c:v>44677</c:v>
                </c:pt>
                <c:pt idx="122">
                  <c:v>44676</c:v>
                </c:pt>
                <c:pt idx="123">
                  <c:v>44673</c:v>
                </c:pt>
                <c:pt idx="124">
                  <c:v>44672</c:v>
                </c:pt>
                <c:pt idx="125">
                  <c:v>44671</c:v>
                </c:pt>
                <c:pt idx="126">
                  <c:v>44670</c:v>
                </c:pt>
                <c:pt idx="127">
                  <c:v>44669</c:v>
                </c:pt>
                <c:pt idx="128">
                  <c:v>44666</c:v>
                </c:pt>
                <c:pt idx="129">
                  <c:v>44665</c:v>
                </c:pt>
                <c:pt idx="130">
                  <c:v>44664</c:v>
                </c:pt>
                <c:pt idx="131">
                  <c:v>44663</c:v>
                </c:pt>
                <c:pt idx="132">
                  <c:v>44662</c:v>
                </c:pt>
                <c:pt idx="133">
                  <c:v>44659</c:v>
                </c:pt>
                <c:pt idx="134">
                  <c:v>44658</c:v>
                </c:pt>
                <c:pt idx="135">
                  <c:v>44657</c:v>
                </c:pt>
                <c:pt idx="136">
                  <c:v>44656</c:v>
                </c:pt>
                <c:pt idx="137">
                  <c:v>44655</c:v>
                </c:pt>
                <c:pt idx="138">
                  <c:v>44652</c:v>
                </c:pt>
                <c:pt idx="139">
                  <c:v>44651</c:v>
                </c:pt>
                <c:pt idx="140">
                  <c:v>44650</c:v>
                </c:pt>
                <c:pt idx="141">
                  <c:v>44649</c:v>
                </c:pt>
                <c:pt idx="142">
                  <c:v>44648</c:v>
                </c:pt>
                <c:pt idx="143">
                  <c:v>44645</c:v>
                </c:pt>
                <c:pt idx="144">
                  <c:v>44644</c:v>
                </c:pt>
                <c:pt idx="145">
                  <c:v>44643</c:v>
                </c:pt>
                <c:pt idx="146">
                  <c:v>44642</c:v>
                </c:pt>
                <c:pt idx="147">
                  <c:v>44641</c:v>
                </c:pt>
                <c:pt idx="148">
                  <c:v>44638</c:v>
                </c:pt>
                <c:pt idx="149">
                  <c:v>44637</c:v>
                </c:pt>
                <c:pt idx="150">
                  <c:v>44636</c:v>
                </c:pt>
                <c:pt idx="151">
                  <c:v>44635</c:v>
                </c:pt>
                <c:pt idx="152">
                  <c:v>44634</c:v>
                </c:pt>
                <c:pt idx="153">
                  <c:v>44631</c:v>
                </c:pt>
                <c:pt idx="154">
                  <c:v>44630</c:v>
                </c:pt>
                <c:pt idx="155">
                  <c:v>44629</c:v>
                </c:pt>
                <c:pt idx="156">
                  <c:v>44628</c:v>
                </c:pt>
                <c:pt idx="157">
                  <c:v>44627</c:v>
                </c:pt>
                <c:pt idx="158">
                  <c:v>44624</c:v>
                </c:pt>
                <c:pt idx="159">
                  <c:v>44623</c:v>
                </c:pt>
                <c:pt idx="160">
                  <c:v>44622</c:v>
                </c:pt>
                <c:pt idx="161">
                  <c:v>44621</c:v>
                </c:pt>
                <c:pt idx="162">
                  <c:v>44620</c:v>
                </c:pt>
                <c:pt idx="163">
                  <c:v>44617</c:v>
                </c:pt>
                <c:pt idx="164">
                  <c:v>44616</c:v>
                </c:pt>
                <c:pt idx="165">
                  <c:v>44615</c:v>
                </c:pt>
                <c:pt idx="166">
                  <c:v>44614</c:v>
                </c:pt>
                <c:pt idx="167">
                  <c:v>44613</c:v>
                </c:pt>
                <c:pt idx="168">
                  <c:v>44610</c:v>
                </c:pt>
                <c:pt idx="169">
                  <c:v>44609</c:v>
                </c:pt>
                <c:pt idx="170">
                  <c:v>44608</c:v>
                </c:pt>
                <c:pt idx="171">
                  <c:v>44607</c:v>
                </c:pt>
                <c:pt idx="172">
                  <c:v>44606</c:v>
                </c:pt>
                <c:pt idx="173">
                  <c:v>44603</c:v>
                </c:pt>
                <c:pt idx="174">
                  <c:v>44602</c:v>
                </c:pt>
                <c:pt idx="175">
                  <c:v>44601</c:v>
                </c:pt>
                <c:pt idx="176">
                  <c:v>44600</c:v>
                </c:pt>
                <c:pt idx="177">
                  <c:v>44599</c:v>
                </c:pt>
                <c:pt idx="178">
                  <c:v>44596</c:v>
                </c:pt>
                <c:pt idx="179">
                  <c:v>44595</c:v>
                </c:pt>
                <c:pt idx="180">
                  <c:v>44594</c:v>
                </c:pt>
                <c:pt idx="181">
                  <c:v>44593</c:v>
                </c:pt>
                <c:pt idx="182">
                  <c:v>44592</c:v>
                </c:pt>
                <c:pt idx="183">
                  <c:v>44589</c:v>
                </c:pt>
                <c:pt idx="184">
                  <c:v>44588</c:v>
                </c:pt>
                <c:pt idx="185">
                  <c:v>44587</c:v>
                </c:pt>
                <c:pt idx="186">
                  <c:v>44586</c:v>
                </c:pt>
                <c:pt idx="187">
                  <c:v>44585</c:v>
                </c:pt>
                <c:pt idx="188">
                  <c:v>44582</c:v>
                </c:pt>
                <c:pt idx="189">
                  <c:v>44581</c:v>
                </c:pt>
                <c:pt idx="190">
                  <c:v>44580</c:v>
                </c:pt>
                <c:pt idx="191">
                  <c:v>44579</c:v>
                </c:pt>
                <c:pt idx="192">
                  <c:v>44578</c:v>
                </c:pt>
                <c:pt idx="193">
                  <c:v>44575</c:v>
                </c:pt>
                <c:pt idx="194">
                  <c:v>44574</c:v>
                </c:pt>
                <c:pt idx="195">
                  <c:v>44573</c:v>
                </c:pt>
                <c:pt idx="196">
                  <c:v>44572</c:v>
                </c:pt>
                <c:pt idx="197">
                  <c:v>44571</c:v>
                </c:pt>
                <c:pt idx="198">
                  <c:v>44568</c:v>
                </c:pt>
                <c:pt idx="199">
                  <c:v>44567</c:v>
                </c:pt>
                <c:pt idx="200">
                  <c:v>44566</c:v>
                </c:pt>
                <c:pt idx="201">
                  <c:v>44565</c:v>
                </c:pt>
                <c:pt idx="202">
                  <c:v>44564</c:v>
                </c:pt>
                <c:pt idx="203">
                  <c:v>44561</c:v>
                </c:pt>
                <c:pt idx="204">
                  <c:v>44560</c:v>
                </c:pt>
                <c:pt idx="205">
                  <c:v>44559</c:v>
                </c:pt>
                <c:pt idx="206">
                  <c:v>44558</c:v>
                </c:pt>
                <c:pt idx="207">
                  <c:v>44557</c:v>
                </c:pt>
                <c:pt idx="208">
                  <c:v>44554</c:v>
                </c:pt>
                <c:pt idx="209">
                  <c:v>44553</c:v>
                </c:pt>
                <c:pt idx="210">
                  <c:v>44552</c:v>
                </c:pt>
                <c:pt idx="211">
                  <c:v>44551</c:v>
                </c:pt>
                <c:pt idx="212">
                  <c:v>44550</c:v>
                </c:pt>
                <c:pt idx="213">
                  <c:v>44547</c:v>
                </c:pt>
                <c:pt idx="214">
                  <c:v>44546</c:v>
                </c:pt>
                <c:pt idx="215">
                  <c:v>44545</c:v>
                </c:pt>
                <c:pt idx="216">
                  <c:v>44544</c:v>
                </c:pt>
                <c:pt idx="217">
                  <c:v>44543</c:v>
                </c:pt>
                <c:pt idx="218">
                  <c:v>44540</c:v>
                </c:pt>
                <c:pt idx="219">
                  <c:v>44539</c:v>
                </c:pt>
                <c:pt idx="220">
                  <c:v>44538</c:v>
                </c:pt>
                <c:pt idx="221">
                  <c:v>44537</c:v>
                </c:pt>
                <c:pt idx="222">
                  <c:v>44536</c:v>
                </c:pt>
                <c:pt idx="223">
                  <c:v>44533</c:v>
                </c:pt>
                <c:pt idx="224">
                  <c:v>44532</c:v>
                </c:pt>
                <c:pt idx="225">
                  <c:v>44531</c:v>
                </c:pt>
                <c:pt idx="226">
                  <c:v>44530</c:v>
                </c:pt>
                <c:pt idx="227">
                  <c:v>44529</c:v>
                </c:pt>
                <c:pt idx="228">
                  <c:v>44526</c:v>
                </c:pt>
                <c:pt idx="229">
                  <c:v>44525</c:v>
                </c:pt>
                <c:pt idx="230">
                  <c:v>44524</c:v>
                </c:pt>
                <c:pt idx="231">
                  <c:v>44523</c:v>
                </c:pt>
                <c:pt idx="232">
                  <c:v>44522</c:v>
                </c:pt>
                <c:pt idx="233">
                  <c:v>44519</c:v>
                </c:pt>
                <c:pt idx="234">
                  <c:v>44518</c:v>
                </c:pt>
                <c:pt idx="235">
                  <c:v>44517</c:v>
                </c:pt>
                <c:pt idx="236">
                  <c:v>44516</c:v>
                </c:pt>
                <c:pt idx="237">
                  <c:v>44515</c:v>
                </c:pt>
                <c:pt idx="238">
                  <c:v>44512</c:v>
                </c:pt>
                <c:pt idx="239">
                  <c:v>44511</c:v>
                </c:pt>
                <c:pt idx="240">
                  <c:v>44510</c:v>
                </c:pt>
                <c:pt idx="241">
                  <c:v>44509</c:v>
                </c:pt>
                <c:pt idx="242">
                  <c:v>44508</c:v>
                </c:pt>
                <c:pt idx="243">
                  <c:v>44505</c:v>
                </c:pt>
                <c:pt idx="244">
                  <c:v>44504</c:v>
                </c:pt>
                <c:pt idx="245">
                  <c:v>44503</c:v>
                </c:pt>
                <c:pt idx="246">
                  <c:v>44502</c:v>
                </c:pt>
                <c:pt idx="247">
                  <c:v>44501</c:v>
                </c:pt>
                <c:pt idx="248">
                  <c:v>44498</c:v>
                </c:pt>
                <c:pt idx="249">
                  <c:v>44497</c:v>
                </c:pt>
                <c:pt idx="250">
                  <c:v>44496</c:v>
                </c:pt>
                <c:pt idx="251">
                  <c:v>44495</c:v>
                </c:pt>
                <c:pt idx="252">
                  <c:v>44494</c:v>
                </c:pt>
                <c:pt idx="253">
                  <c:v>44491</c:v>
                </c:pt>
                <c:pt idx="254">
                  <c:v>44490</c:v>
                </c:pt>
                <c:pt idx="255">
                  <c:v>44489</c:v>
                </c:pt>
                <c:pt idx="256">
                  <c:v>44488</c:v>
                </c:pt>
                <c:pt idx="257">
                  <c:v>44487</c:v>
                </c:pt>
                <c:pt idx="258">
                  <c:v>44484</c:v>
                </c:pt>
                <c:pt idx="259">
                  <c:v>44483</c:v>
                </c:pt>
                <c:pt idx="260">
                  <c:v>44482</c:v>
                </c:pt>
                <c:pt idx="261">
                  <c:v>44481</c:v>
                </c:pt>
                <c:pt idx="262">
                  <c:v>44480</c:v>
                </c:pt>
                <c:pt idx="263">
                  <c:v>44477</c:v>
                </c:pt>
                <c:pt idx="264">
                  <c:v>44476</c:v>
                </c:pt>
                <c:pt idx="265">
                  <c:v>44475</c:v>
                </c:pt>
                <c:pt idx="266">
                  <c:v>44474</c:v>
                </c:pt>
                <c:pt idx="267">
                  <c:v>44473</c:v>
                </c:pt>
                <c:pt idx="268">
                  <c:v>44470</c:v>
                </c:pt>
                <c:pt idx="269">
                  <c:v>44469</c:v>
                </c:pt>
                <c:pt idx="270">
                  <c:v>44468</c:v>
                </c:pt>
                <c:pt idx="271">
                  <c:v>44467</c:v>
                </c:pt>
                <c:pt idx="272">
                  <c:v>44466</c:v>
                </c:pt>
                <c:pt idx="273">
                  <c:v>44463</c:v>
                </c:pt>
                <c:pt idx="274">
                  <c:v>44462</c:v>
                </c:pt>
                <c:pt idx="275">
                  <c:v>44461</c:v>
                </c:pt>
                <c:pt idx="276">
                  <c:v>44460</c:v>
                </c:pt>
                <c:pt idx="277">
                  <c:v>44459</c:v>
                </c:pt>
                <c:pt idx="278">
                  <c:v>44456</c:v>
                </c:pt>
                <c:pt idx="279">
                  <c:v>44455</c:v>
                </c:pt>
                <c:pt idx="280">
                  <c:v>44454</c:v>
                </c:pt>
                <c:pt idx="281">
                  <c:v>44453</c:v>
                </c:pt>
                <c:pt idx="282">
                  <c:v>44452</c:v>
                </c:pt>
                <c:pt idx="283">
                  <c:v>44449</c:v>
                </c:pt>
                <c:pt idx="284">
                  <c:v>44448</c:v>
                </c:pt>
                <c:pt idx="285">
                  <c:v>44447</c:v>
                </c:pt>
                <c:pt idx="286">
                  <c:v>44446</c:v>
                </c:pt>
                <c:pt idx="287">
                  <c:v>44445</c:v>
                </c:pt>
                <c:pt idx="288">
                  <c:v>44442</c:v>
                </c:pt>
                <c:pt idx="289">
                  <c:v>44441</c:v>
                </c:pt>
                <c:pt idx="290">
                  <c:v>44440</c:v>
                </c:pt>
                <c:pt idx="291">
                  <c:v>44439</c:v>
                </c:pt>
                <c:pt idx="292">
                  <c:v>44438</c:v>
                </c:pt>
                <c:pt idx="293">
                  <c:v>44435</c:v>
                </c:pt>
                <c:pt idx="294">
                  <c:v>44434</c:v>
                </c:pt>
                <c:pt idx="295">
                  <c:v>44433</c:v>
                </c:pt>
                <c:pt idx="296">
                  <c:v>44432</c:v>
                </c:pt>
                <c:pt idx="297">
                  <c:v>44431</c:v>
                </c:pt>
                <c:pt idx="298">
                  <c:v>44428</c:v>
                </c:pt>
                <c:pt idx="299">
                  <c:v>44427</c:v>
                </c:pt>
                <c:pt idx="300">
                  <c:v>44426</c:v>
                </c:pt>
                <c:pt idx="301">
                  <c:v>44425</c:v>
                </c:pt>
                <c:pt idx="302">
                  <c:v>44424</c:v>
                </c:pt>
                <c:pt idx="303">
                  <c:v>44421</c:v>
                </c:pt>
                <c:pt idx="304">
                  <c:v>44420</c:v>
                </c:pt>
                <c:pt idx="305">
                  <c:v>44419</c:v>
                </c:pt>
                <c:pt idx="306">
                  <c:v>44418</c:v>
                </c:pt>
                <c:pt idx="307">
                  <c:v>44417</c:v>
                </c:pt>
                <c:pt idx="308">
                  <c:v>44414</c:v>
                </c:pt>
                <c:pt idx="309">
                  <c:v>44413</c:v>
                </c:pt>
                <c:pt idx="310">
                  <c:v>44412</c:v>
                </c:pt>
                <c:pt idx="311">
                  <c:v>44411</c:v>
                </c:pt>
                <c:pt idx="312">
                  <c:v>44410</c:v>
                </c:pt>
                <c:pt idx="313">
                  <c:v>44407</c:v>
                </c:pt>
                <c:pt idx="314">
                  <c:v>44406</c:v>
                </c:pt>
                <c:pt idx="315">
                  <c:v>44405</c:v>
                </c:pt>
                <c:pt idx="316">
                  <c:v>44404</c:v>
                </c:pt>
                <c:pt idx="317">
                  <c:v>44403</c:v>
                </c:pt>
                <c:pt idx="318">
                  <c:v>44400</c:v>
                </c:pt>
                <c:pt idx="319">
                  <c:v>44399</c:v>
                </c:pt>
                <c:pt idx="320">
                  <c:v>44398</c:v>
                </c:pt>
                <c:pt idx="321">
                  <c:v>44397</c:v>
                </c:pt>
                <c:pt idx="322">
                  <c:v>44396</c:v>
                </c:pt>
                <c:pt idx="323">
                  <c:v>44393</c:v>
                </c:pt>
                <c:pt idx="324">
                  <c:v>44392</c:v>
                </c:pt>
                <c:pt idx="325">
                  <c:v>44391</c:v>
                </c:pt>
                <c:pt idx="326">
                  <c:v>44390</c:v>
                </c:pt>
                <c:pt idx="327">
                  <c:v>44389</c:v>
                </c:pt>
                <c:pt idx="328">
                  <c:v>44386</c:v>
                </c:pt>
                <c:pt idx="329">
                  <c:v>44385</c:v>
                </c:pt>
                <c:pt idx="330">
                  <c:v>44384</c:v>
                </c:pt>
                <c:pt idx="331">
                  <c:v>44383</c:v>
                </c:pt>
                <c:pt idx="332">
                  <c:v>44382</c:v>
                </c:pt>
                <c:pt idx="333">
                  <c:v>44379</c:v>
                </c:pt>
                <c:pt idx="334">
                  <c:v>44378</c:v>
                </c:pt>
                <c:pt idx="335">
                  <c:v>44377</c:v>
                </c:pt>
                <c:pt idx="336">
                  <c:v>44376</c:v>
                </c:pt>
                <c:pt idx="337">
                  <c:v>44375</c:v>
                </c:pt>
                <c:pt idx="338">
                  <c:v>44372</c:v>
                </c:pt>
                <c:pt idx="339">
                  <c:v>44371</c:v>
                </c:pt>
                <c:pt idx="340">
                  <c:v>44370</c:v>
                </c:pt>
                <c:pt idx="341">
                  <c:v>44369</c:v>
                </c:pt>
                <c:pt idx="342">
                  <c:v>44368</c:v>
                </c:pt>
                <c:pt idx="343">
                  <c:v>44365</c:v>
                </c:pt>
                <c:pt idx="344">
                  <c:v>44364</c:v>
                </c:pt>
                <c:pt idx="345">
                  <c:v>44363</c:v>
                </c:pt>
                <c:pt idx="346">
                  <c:v>44362</c:v>
                </c:pt>
                <c:pt idx="347">
                  <c:v>44361</c:v>
                </c:pt>
                <c:pt idx="348">
                  <c:v>44358</c:v>
                </c:pt>
                <c:pt idx="349">
                  <c:v>44357</c:v>
                </c:pt>
                <c:pt idx="350">
                  <c:v>44356</c:v>
                </c:pt>
                <c:pt idx="351">
                  <c:v>44355</c:v>
                </c:pt>
                <c:pt idx="352">
                  <c:v>44354</c:v>
                </c:pt>
                <c:pt idx="353">
                  <c:v>44351</c:v>
                </c:pt>
                <c:pt idx="354">
                  <c:v>44350</c:v>
                </c:pt>
                <c:pt idx="355">
                  <c:v>44349</c:v>
                </c:pt>
                <c:pt idx="356">
                  <c:v>44348</c:v>
                </c:pt>
                <c:pt idx="357">
                  <c:v>44347</c:v>
                </c:pt>
                <c:pt idx="358">
                  <c:v>44344</c:v>
                </c:pt>
                <c:pt idx="359">
                  <c:v>44343</c:v>
                </c:pt>
                <c:pt idx="360">
                  <c:v>44342</c:v>
                </c:pt>
                <c:pt idx="361">
                  <c:v>44341</c:v>
                </c:pt>
                <c:pt idx="362">
                  <c:v>44340</c:v>
                </c:pt>
                <c:pt idx="363">
                  <c:v>44337</c:v>
                </c:pt>
                <c:pt idx="364">
                  <c:v>44336</c:v>
                </c:pt>
                <c:pt idx="365">
                  <c:v>44335</c:v>
                </c:pt>
                <c:pt idx="366">
                  <c:v>44334</c:v>
                </c:pt>
                <c:pt idx="367">
                  <c:v>44333</c:v>
                </c:pt>
                <c:pt idx="368">
                  <c:v>44330</c:v>
                </c:pt>
                <c:pt idx="369">
                  <c:v>44329</c:v>
                </c:pt>
                <c:pt idx="370">
                  <c:v>44328</c:v>
                </c:pt>
                <c:pt idx="371">
                  <c:v>44327</c:v>
                </c:pt>
                <c:pt idx="372">
                  <c:v>44326</c:v>
                </c:pt>
                <c:pt idx="373">
                  <c:v>44323</c:v>
                </c:pt>
                <c:pt idx="374">
                  <c:v>44322</c:v>
                </c:pt>
                <c:pt idx="375">
                  <c:v>44321</c:v>
                </c:pt>
                <c:pt idx="376">
                  <c:v>44320</c:v>
                </c:pt>
                <c:pt idx="377">
                  <c:v>44319</c:v>
                </c:pt>
                <c:pt idx="378">
                  <c:v>44316</c:v>
                </c:pt>
                <c:pt idx="379">
                  <c:v>44315</c:v>
                </c:pt>
                <c:pt idx="380">
                  <c:v>44314</c:v>
                </c:pt>
                <c:pt idx="381">
                  <c:v>44313</c:v>
                </c:pt>
                <c:pt idx="382">
                  <c:v>44312</c:v>
                </c:pt>
                <c:pt idx="383">
                  <c:v>44309</c:v>
                </c:pt>
                <c:pt idx="384">
                  <c:v>44308</c:v>
                </c:pt>
                <c:pt idx="385">
                  <c:v>44307</c:v>
                </c:pt>
                <c:pt idx="386">
                  <c:v>44306</c:v>
                </c:pt>
                <c:pt idx="387">
                  <c:v>44305</c:v>
                </c:pt>
                <c:pt idx="388">
                  <c:v>44302</c:v>
                </c:pt>
                <c:pt idx="389">
                  <c:v>44301</c:v>
                </c:pt>
                <c:pt idx="390">
                  <c:v>44300</c:v>
                </c:pt>
                <c:pt idx="391">
                  <c:v>44299</c:v>
                </c:pt>
                <c:pt idx="392">
                  <c:v>44298</c:v>
                </c:pt>
                <c:pt idx="393">
                  <c:v>44295</c:v>
                </c:pt>
                <c:pt idx="394">
                  <c:v>44294</c:v>
                </c:pt>
                <c:pt idx="395">
                  <c:v>44293</c:v>
                </c:pt>
                <c:pt idx="396">
                  <c:v>44292</c:v>
                </c:pt>
                <c:pt idx="397">
                  <c:v>44291</c:v>
                </c:pt>
                <c:pt idx="398">
                  <c:v>44288</c:v>
                </c:pt>
                <c:pt idx="399">
                  <c:v>44287</c:v>
                </c:pt>
                <c:pt idx="400">
                  <c:v>44286</c:v>
                </c:pt>
                <c:pt idx="401">
                  <c:v>44285</c:v>
                </c:pt>
                <c:pt idx="402">
                  <c:v>44284</c:v>
                </c:pt>
                <c:pt idx="403">
                  <c:v>44281</c:v>
                </c:pt>
                <c:pt idx="404">
                  <c:v>44280</c:v>
                </c:pt>
                <c:pt idx="405">
                  <c:v>44279</c:v>
                </c:pt>
                <c:pt idx="406">
                  <c:v>44278</c:v>
                </c:pt>
                <c:pt idx="407">
                  <c:v>44277</c:v>
                </c:pt>
                <c:pt idx="408">
                  <c:v>44274</c:v>
                </c:pt>
                <c:pt idx="409">
                  <c:v>44273</c:v>
                </c:pt>
                <c:pt idx="410">
                  <c:v>44272</c:v>
                </c:pt>
                <c:pt idx="411">
                  <c:v>44271</c:v>
                </c:pt>
                <c:pt idx="412">
                  <c:v>44270</c:v>
                </c:pt>
                <c:pt idx="413">
                  <c:v>44267</c:v>
                </c:pt>
                <c:pt idx="414">
                  <c:v>44266</c:v>
                </c:pt>
                <c:pt idx="415">
                  <c:v>44265</c:v>
                </c:pt>
                <c:pt idx="416">
                  <c:v>44264</c:v>
                </c:pt>
                <c:pt idx="417">
                  <c:v>44263</c:v>
                </c:pt>
                <c:pt idx="418">
                  <c:v>44260</c:v>
                </c:pt>
                <c:pt idx="419">
                  <c:v>44259</c:v>
                </c:pt>
                <c:pt idx="420">
                  <c:v>44258</c:v>
                </c:pt>
                <c:pt idx="421">
                  <c:v>44257</c:v>
                </c:pt>
                <c:pt idx="422">
                  <c:v>44256</c:v>
                </c:pt>
                <c:pt idx="423">
                  <c:v>44253</c:v>
                </c:pt>
                <c:pt idx="424">
                  <c:v>44252</c:v>
                </c:pt>
                <c:pt idx="425">
                  <c:v>44251</c:v>
                </c:pt>
                <c:pt idx="426">
                  <c:v>44250</c:v>
                </c:pt>
                <c:pt idx="427">
                  <c:v>44249</c:v>
                </c:pt>
                <c:pt idx="428">
                  <c:v>44246</c:v>
                </c:pt>
                <c:pt idx="429">
                  <c:v>44245</c:v>
                </c:pt>
                <c:pt idx="430">
                  <c:v>44244</c:v>
                </c:pt>
                <c:pt idx="431">
                  <c:v>44243</c:v>
                </c:pt>
                <c:pt idx="432">
                  <c:v>44242</c:v>
                </c:pt>
                <c:pt idx="433">
                  <c:v>44239</c:v>
                </c:pt>
                <c:pt idx="434">
                  <c:v>44238</c:v>
                </c:pt>
                <c:pt idx="435">
                  <c:v>44237</c:v>
                </c:pt>
                <c:pt idx="436">
                  <c:v>44236</c:v>
                </c:pt>
                <c:pt idx="437">
                  <c:v>44235</c:v>
                </c:pt>
                <c:pt idx="438">
                  <c:v>44232</c:v>
                </c:pt>
                <c:pt idx="439">
                  <c:v>44231</c:v>
                </c:pt>
                <c:pt idx="440">
                  <c:v>44230</c:v>
                </c:pt>
                <c:pt idx="441">
                  <c:v>44229</c:v>
                </c:pt>
                <c:pt idx="442">
                  <c:v>44228</c:v>
                </c:pt>
                <c:pt idx="443">
                  <c:v>44225</c:v>
                </c:pt>
                <c:pt idx="444">
                  <c:v>44224</c:v>
                </c:pt>
                <c:pt idx="445">
                  <c:v>44223</c:v>
                </c:pt>
                <c:pt idx="446">
                  <c:v>44222</c:v>
                </c:pt>
                <c:pt idx="447">
                  <c:v>44221</c:v>
                </c:pt>
                <c:pt idx="448">
                  <c:v>44218</c:v>
                </c:pt>
                <c:pt idx="449">
                  <c:v>44217</c:v>
                </c:pt>
                <c:pt idx="450">
                  <c:v>44216</c:v>
                </c:pt>
                <c:pt idx="451">
                  <c:v>44215</c:v>
                </c:pt>
                <c:pt idx="452">
                  <c:v>44214</c:v>
                </c:pt>
                <c:pt idx="453">
                  <c:v>44211</c:v>
                </c:pt>
                <c:pt idx="454">
                  <c:v>44210</c:v>
                </c:pt>
                <c:pt idx="455">
                  <c:v>44209</c:v>
                </c:pt>
                <c:pt idx="456">
                  <c:v>44208</c:v>
                </c:pt>
                <c:pt idx="457">
                  <c:v>44207</c:v>
                </c:pt>
                <c:pt idx="458">
                  <c:v>44204</c:v>
                </c:pt>
                <c:pt idx="459">
                  <c:v>44203</c:v>
                </c:pt>
                <c:pt idx="460">
                  <c:v>44202</c:v>
                </c:pt>
                <c:pt idx="461">
                  <c:v>44201</c:v>
                </c:pt>
                <c:pt idx="462">
                  <c:v>44200</c:v>
                </c:pt>
                <c:pt idx="463">
                  <c:v>44196</c:v>
                </c:pt>
                <c:pt idx="464">
                  <c:v>44195</c:v>
                </c:pt>
                <c:pt idx="465">
                  <c:v>44194</c:v>
                </c:pt>
                <c:pt idx="466">
                  <c:v>44193</c:v>
                </c:pt>
                <c:pt idx="467">
                  <c:v>44190</c:v>
                </c:pt>
                <c:pt idx="468">
                  <c:v>44189</c:v>
                </c:pt>
                <c:pt idx="469">
                  <c:v>44188</c:v>
                </c:pt>
                <c:pt idx="470">
                  <c:v>44187</c:v>
                </c:pt>
                <c:pt idx="471">
                  <c:v>44186</c:v>
                </c:pt>
                <c:pt idx="472">
                  <c:v>44183</c:v>
                </c:pt>
                <c:pt idx="473">
                  <c:v>44182</c:v>
                </c:pt>
                <c:pt idx="474">
                  <c:v>44181</c:v>
                </c:pt>
                <c:pt idx="475">
                  <c:v>44180</c:v>
                </c:pt>
                <c:pt idx="476">
                  <c:v>44179</c:v>
                </c:pt>
                <c:pt idx="477">
                  <c:v>44176</c:v>
                </c:pt>
                <c:pt idx="478">
                  <c:v>44175</c:v>
                </c:pt>
                <c:pt idx="479">
                  <c:v>44174</c:v>
                </c:pt>
                <c:pt idx="480">
                  <c:v>44173</c:v>
                </c:pt>
                <c:pt idx="481">
                  <c:v>44172</c:v>
                </c:pt>
                <c:pt idx="482">
                  <c:v>44169</c:v>
                </c:pt>
                <c:pt idx="483">
                  <c:v>44168</c:v>
                </c:pt>
                <c:pt idx="484">
                  <c:v>44167</c:v>
                </c:pt>
                <c:pt idx="485">
                  <c:v>44166</c:v>
                </c:pt>
                <c:pt idx="486">
                  <c:v>44165</c:v>
                </c:pt>
                <c:pt idx="487">
                  <c:v>44162</c:v>
                </c:pt>
                <c:pt idx="488">
                  <c:v>44161</c:v>
                </c:pt>
                <c:pt idx="489">
                  <c:v>44160</c:v>
                </c:pt>
                <c:pt idx="490">
                  <c:v>44159</c:v>
                </c:pt>
                <c:pt idx="491">
                  <c:v>44158</c:v>
                </c:pt>
                <c:pt idx="492">
                  <c:v>44155</c:v>
                </c:pt>
                <c:pt idx="493">
                  <c:v>44154</c:v>
                </c:pt>
                <c:pt idx="494">
                  <c:v>44153</c:v>
                </c:pt>
                <c:pt idx="495">
                  <c:v>44152</c:v>
                </c:pt>
                <c:pt idx="496">
                  <c:v>44151</c:v>
                </c:pt>
                <c:pt idx="497">
                  <c:v>44148</c:v>
                </c:pt>
                <c:pt idx="498">
                  <c:v>44147</c:v>
                </c:pt>
                <c:pt idx="499">
                  <c:v>44146</c:v>
                </c:pt>
                <c:pt idx="500">
                  <c:v>44145</c:v>
                </c:pt>
                <c:pt idx="501">
                  <c:v>44144</c:v>
                </c:pt>
                <c:pt idx="502">
                  <c:v>44141</c:v>
                </c:pt>
                <c:pt idx="503">
                  <c:v>44140</c:v>
                </c:pt>
                <c:pt idx="504">
                  <c:v>44139</c:v>
                </c:pt>
                <c:pt idx="505">
                  <c:v>44138</c:v>
                </c:pt>
                <c:pt idx="506">
                  <c:v>44137</c:v>
                </c:pt>
                <c:pt idx="507">
                  <c:v>44134</c:v>
                </c:pt>
                <c:pt idx="508">
                  <c:v>44133</c:v>
                </c:pt>
                <c:pt idx="509">
                  <c:v>44132</c:v>
                </c:pt>
                <c:pt idx="510">
                  <c:v>44131</c:v>
                </c:pt>
                <c:pt idx="511">
                  <c:v>44130</c:v>
                </c:pt>
                <c:pt idx="512">
                  <c:v>44127</c:v>
                </c:pt>
                <c:pt idx="513">
                  <c:v>44126</c:v>
                </c:pt>
                <c:pt idx="514">
                  <c:v>44125</c:v>
                </c:pt>
                <c:pt idx="515">
                  <c:v>44124</c:v>
                </c:pt>
                <c:pt idx="516">
                  <c:v>44123</c:v>
                </c:pt>
                <c:pt idx="517">
                  <c:v>44120</c:v>
                </c:pt>
                <c:pt idx="518">
                  <c:v>44119</c:v>
                </c:pt>
                <c:pt idx="519">
                  <c:v>44118</c:v>
                </c:pt>
                <c:pt idx="520">
                  <c:v>44117</c:v>
                </c:pt>
                <c:pt idx="521">
                  <c:v>44116</c:v>
                </c:pt>
                <c:pt idx="522">
                  <c:v>44113</c:v>
                </c:pt>
                <c:pt idx="523">
                  <c:v>44112</c:v>
                </c:pt>
                <c:pt idx="524">
                  <c:v>44111</c:v>
                </c:pt>
                <c:pt idx="525">
                  <c:v>44110</c:v>
                </c:pt>
                <c:pt idx="526">
                  <c:v>44109</c:v>
                </c:pt>
                <c:pt idx="527">
                  <c:v>44106</c:v>
                </c:pt>
                <c:pt idx="528">
                  <c:v>44105</c:v>
                </c:pt>
                <c:pt idx="529">
                  <c:v>44104</c:v>
                </c:pt>
                <c:pt idx="530">
                  <c:v>44103</c:v>
                </c:pt>
                <c:pt idx="531">
                  <c:v>44102</c:v>
                </c:pt>
                <c:pt idx="532">
                  <c:v>44099</c:v>
                </c:pt>
                <c:pt idx="533">
                  <c:v>44098</c:v>
                </c:pt>
                <c:pt idx="534">
                  <c:v>44097</c:v>
                </c:pt>
                <c:pt idx="535">
                  <c:v>44096</c:v>
                </c:pt>
                <c:pt idx="536">
                  <c:v>44095</c:v>
                </c:pt>
                <c:pt idx="537">
                  <c:v>44092</c:v>
                </c:pt>
                <c:pt idx="538">
                  <c:v>44091</c:v>
                </c:pt>
                <c:pt idx="539">
                  <c:v>44090</c:v>
                </c:pt>
                <c:pt idx="540">
                  <c:v>44089</c:v>
                </c:pt>
                <c:pt idx="541">
                  <c:v>44088</c:v>
                </c:pt>
                <c:pt idx="542">
                  <c:v>44085</c:v>
                </c:pt>
                <c:pt idx="543">
                  <c:v>44084</c:v>
                </c:pt>
                <c:pt idx="544">
                  <c:v>44083</c:v>
                </c:pt>
                <c:pt idx="545">
                  <c:v>44082</c:v>
                </c:pt>
                <c:pt idx="546">
                  <c:v>44081</c:v>
                </c:pt>
                <c:pt idx="547">
                  <c:v>44078</c:v>
                </c:pt>
                <c:pt idx="548">
                  <c:v>44077</c:v>
                </c:pt>
                <c:pt idx="549">
                  <c:v>44076</c:v>
                </c:pt>
                <c:pt idx="550">
                  <c:v>44075</c:v>
                </c:pt>
                <c:pt idx="551">
                  <c:v>44074</c:v>
                </c:pt>
                <c:pt idx="552">
                  <c:v>44071</c:v>
                </c:pt>
                <c:pt idx="553">
                  <c:v>44070</c:v>
                </c:pt>
                <c:pt idx="554">
                  <c:v>44069</c:v>
                </c:pt>
                <c:pt idx="555">
                  <c:v>44068</c:v>
                </c:pt>
                <c:pt idx="556">
                  <c:v>44067</c:v>
                </c:pt>
                <c:pt idx="557">
                  <c:v>44064</c:v>
                </c:pt>
                <c:pt idx="558">
                  <c:v>44063</c:v>
                </c:pt>
                <c:pt idx="559">
                  <c:v>44062</c:v>
                </c:pt>
                <c:pt idx="560">
                  <c:v>44061</c:v>
                </c:pt>
                <c:pt idx="561">
                  <c:v>44060</c:v>
                </c:pt>
                <c:pt idx="562">
                  <c:v>44057</c:v>
                </c:pt>
                <c:pt idx="563">
                  <c:v>44056</c:v>
                </c:pt>
                <c:pt idx="564">
                  <c:v>44055</c:v>
                </c:pt>
                <c:pt idx="565">
                  <c:v>44054</c:v>
                </c:pt>
                <c:pt idx="566">
                  <c:v>44053</c:v>
                </c:pt>
                <c:pt idx="567">
                  <c:v>44050</c:v>
                </c:pt>
                <c:pt idx="568">
                  <c:v>44049</c:v>
                </c:pt>
                <c:pt idx="569">
                  <c:v>44048</c:v>
                </c:pt>
                <c:pt idx="570">
                  <c:v>44047</c:v>
                </c:pt>
                <c:pt idx="571">
                  <c:v>44046</c:v>
                </c:pt>
                <c:pt idx="572">
                  <c:v>44043</c:v>
                </c:pt>
                <c:pt idx="573">
                  <c:v>44042</c:v>
                </c:pt>
                <c:pt idx="574">
                  <c:v>44041</c:v>
                </c:pt>
                <c:pt idx="575">
                  <c:v>44040</c:v>
                </c:pt>
                <c:pt idx="576">
                  <c:v>44039</c:v>
                </c:pt>
                <c:pt idx="577">
                  <c:v>44036</c:v>
                </c:pt>
                <c:pt idx="578">
                  <c:v>44035</c:v>
                </c:pt>
                <c:pt idx="579">
                  <c:v>44034</c:v>
                </c:pt>
                <c:pt idx="580">
                  <c:v>44033</c:v>
                </c:pt>
                <c:pt idx="581">
                  <c:v>44032</c:v>
                </c:pt>
                <c:pt idx="582">
                  <c:v>44029</c:v>
                </c:pt>
                <c:pt idx="583">
                  <c:v>44028</c:v>
                </c:pt>
                <c:pt idx="584">
                  <c:v>44027</c:v>
                </c:pt>
                <c:pt idx="585">
                  <c:v>44026</c:v>
                </c:pt>
                <c:pt idx="586">
                  <c:v>44025</c:v>
                </c:pt>
                <c:pt idx="587">
                  <c:v>44022</c:v>
                </c:pt>
                <c:pt idx="588">
                  <c:v>44021</c:v>
                </c:pt>
                <c:pt idx="589">
                  <c:v>44020</c:v>
                </c:pt>
                <c:pt idx="590">
                  <c:v>44019</c:v>
                </c:pt>
                <c:pt idx="591">
                  <c:v>44018</c:v>
                </c:pt>
                <c:pt idx="592">
                  <c:v>44015</c:v>
                </c:pt>
                <c:pt idx="593">
                  <c:v>44014</c:v>
                </c:pt>
                <c:pt idx="594">
                  <c:v>44013</c:v>
                </c:pt>
                <c:pt idx="595">
                  <c:v>44012</c:v>
                </c:pt>
                <c:pt idx="596">
                  <c:v>44011</c:v>
                </c:pt>
                <c:pt idx="597">
                  <c:v>44008</c:v>
                </c:pt>
                <c:pt idx="598">
                  <c:v>44007</c:v>
                </c:pt>
                <c:pt idx="599">
                  <c:v>44006</c:v>
                </c:pt>
                <c:pt idx="600">
                  <c:v>44005</c:v>
                </c:pt>
                <c:pt idx="601">
                  <c:v>44004</c:v>
                </c:pt>
                <c:pt idx="602">
                  <c:v>44001</c:v>
                </c:pt>
                <c:pt idx="603">
                  <c:v>44000</c:v>
                </c:pt>
                <c:pt idx="604">
                  <c:v>43999</c:v>
                </c:pt>
                <c:pt idx="605">
                  <c:v>43998</c:v>
                </c:pt>
                <c:pt idx="606">
                  <c:v>43997</c:v>
                </c:pt>
                <c:pt idx="607">
                  <c:v>43994</c:v>
                </c:pt>
                <c:pt idx="608">
                  <c:v>43993</c:v>
                </c:pt>
                <c:pt idx="609">
                  <c:v>43992</c:v>
                </c:pt>
                <c:pt idx="610">
                  <c:v>43991</c:v>
                </c:pt>
                <c:pt idx="611">
                  <c:v>43990</c:v>
                </c:pt>
                <c:pt idx="612">
                  <c:v>43987</c:v>
                </c:pt>
                <c:pt idx="613">
                  <c:v>43986</c:v>
                </c:pt>
                <c:pt idx="614">
                  <c:v>43985</c:v>
                </c:pt>
                <c:pt idx="615">
                  <c:v>43984</c:v>
                </c:pt>
                <c:pt idx="616">
                  <c:v>43983</c:v>
                </c:pt>
                <c:pt idx="617">
                  <c:v>43980</c:v>
                </c:pt>
                <c:pt idx="618">
                  <c:v>43979</c:v>
                </c:pt>
                <c:pt idx="619">
                  <c:v>43978</c:v>
                </c:pt>
                <c:pt idx="620">
                  <c:v>43977</c:v>
                </c:pt>
                <c:pt idx="621">
                  <c:v>43976</c:v>
                </c:pt>
                <c:pt idx="622">
                  <c:v>43973</c:v>
                </c:pt>
                <c:pt idx="623">
                  <c:v>43972</c:v>
                </c:pt>
                <c:pt idx="624">
                  <c:v>43971</c:v>
                </c:pt>
                <c:pt idx="625">
                  <c:v>43970</c:v>
                </c:pt>
                <c:pt idx="626">
                  <c:v>43969</c:v>
                </c:pt>
                <c:pt idx="627">
                  <c:v>43966</c:v>
                </c:pt>
                <c:pt idx="628">
                  <c:v>43965</c:v>
                </c:pt>
                <c:pt idx="629">
                  <c:v>43964</c:v>
                </c:pt>
                <c:pt idx="630">
                  <c:v>43963</c:v>
                </c:pt>
                <c:pt idx="631">
                  <c:v>43962</c:v>
                </c:pt>
                <c:pt idx="632">
                  <c:v>43959</c:v>
                </c:pt>
                <c:pt idx="633">
                  <c:v>43958</c:v>
                </c:pt>
                <c:pt idx="634">
                  <c:v>43957</c:v>
                </c:pt>
                <c:pt idx="635">
                  <c:v>43956</c:v>
                </c:pt>
                <c:pt idx="636">
                  <c:v>43955</c:v>
                </c:pt>
                <c:pt idx="637">
                  <c:v>43952</c:v>
                </c:pt>
                <c:pt idx="638">
                  <c:v>43951</c:v>
                </c:pt>
                <c:pt idx="639">
                  <c:v>43950</c:v>
                </c:pt>
                <c:pt idx="640">
                  <c:v>43949</c:v>
                </c:pt>
                <c:pt idx="641">
                  <c:v>43948</c:v>
                </c:pt>
                <c:pt idx="642">
                  <c:v>43945</c:v>
                </c:pt>
                <c:pt idx="643">
                  <c:v>43944</c:v>
                </c:pt>
                <c:pt idx="644">
                  <c:v>43943</c:v>
                </c:pt>
                <c:pt idx="645">
                  <c:v>43942</c:v>
                </c:pt>
                <c:pt idx="646">
                  <c:v>43941</c:v>
                </c:pt>
                <c:pt idx="647">
                  <c:v>43938</c:v>
                </c:pt>
                <c:pt idx="648">
                  <c:v>43937</c:v>
                </c:pt>
                <c:pt idx="649">
                  <c:v>43936</c:v>
                </c:pt>
                <c:pt idx="650">
                  <c:v>43935</c:v>
                </c:pt>
                <c:pt idx="651">
                  <c:v>43934</c:v>
                </c:pt>
                <c:pt idx="652">
                  <c:v>43931</c:v>
                </c:pt>
                <c:pt idx="653">
                  <c:v>43930</c:v>
                </c:pt>
                <c:pt idx="654">
                  <c:v>43929</c:v>
                </c:pt>
                <c:pt idx="655">
                  <c:v>43928</c:v>
                </c:pt>
                <c:pt idx="656">
                  <c:v>43927</c:v>
                </c:pt>
                <c:pt idx="657">
                  <c:v>43924</c:v>
                </c:pt>
                <c:pt idx="658">
                  <c:v>43923</c:v>
                </c:pt>
                <c:pt idx="659">
                  <c:v>43922</c:v>
                </c:pt>
                <c:pt idx="660">
                  <c:v>43921</c:v>
                </c:pt>
                <c:pt idx="661">
                  <c:v>43920</c:v>
                </c:pt>
                <c:pt idx="662">
                  <c:v>43917</c:v>
                </c:pt>
                <c:pt idx="663">
                  <c:v>43916</c:v>
                </c:pt>
                <c:pt idx="664">
                  <c:v>43915</c:v>
                </c:pt>
                <c:pt idx="665">
                  <c:v>43914</c:v>
                </c:pt>
                <c:pt idx="666">
                  <c:v>43913</c:v>
                </c:pt>
                <c:pt idx="667">
                  <c:v>43910</c:v>
                </c:pt>
                <c:pt idx="668">
                  <c:v>43909</c:v>
                </c:pt>
                <c:pt idx="669">
                  <c:v>43908</c:v>
                </c:pt>
                <c:pt idx="670">
                  <c:v>43907</c:v>
                </c:pt>
                <c:pt idx="671">
                  <c:v>43906</c:v>
                </c:pt>
                <c:pt idx="672">
                  <c:v>43903</c:v>
                </c:pt>
                <c:pt idx="673">
                  <c:v>43902</c:v>
                </c:pt>
                <c:pt idx="674">
                  <c:v>43901</c:v>
                </c:pt>
                <c:pt idx="675">
                  <c:v>43900</c:v>
                </c:pt>
                <c:pt idx="676">
                  <c:v>43899</c:v>
                </c:pt>
                <c:pt idx="677">
                  <c:v>43896</c:v>
                </c:pt>
                <c:pt idx="678">
                  <c:v>43895</c:v>
                </c:pt>
                <c:pt idx="679">
                  <c:v>43894</c:v>
                </c:pt>
                <c:pt idx="680">
                  <c:v>43893</c:v>
                </c:pt>
                <c:pt idx="681">
                  <c:v>43892</c:v>
                </c:pt>
                <c:pt idx="682">
                  <c:v>43889</c:v>
                </c:pt>
                <c:pt idx="683">
                  <c:v>43888</c:v>
                </c:pt>
                <c:pt idx="684">
                  <c:v>43887</c:v>
                </c:pt>
                <c:pt idx="685">
                  <c:v>43886</c:v>
                </c:pt>
                <c:pt idx="686">
                  <c:v>43885</c:v>
                </c:pt>
                <c:pt idx="687">
                  <c:v>43882</c:v>
                </c:pt>
                <c:pt idx="688">
                  <c:v>43881</c:v>
                </c:pt>
                <c:pt idx="689">
                  <c:v>43880</c:v>
                </c:pt>
                <c:pt idx="690">
                  <c:v>43879</c:v>
                </c:pt>
                <c:pt idx="691">
                  <c:v>43878</c:v>
                </c:pt>
                <c:pt idx="692">
                  <c:v>43875</c:v>
                </c:pt>
                <c:pt idx="693">
                  <c:v>43874</c:v>
                </c:pt>
                <c:pt idx="694">
                  <c:v>43873</c:v>
                </c:pt>
                <c:pt idx="695">
                  <c:v>43872</c:v>
                </c:pt>
                <c:pt idx="696">
                  <c:v>43871</c:v>
                </c:pt>
                <c:pt idx="697">
                  <c:v>43868</c:v>
                </c:pt>
                <c:pt idx="698">
                  <c:v>43867</c:v>
                </c:pt>
                <c:pt idx="699">
                  <c:v>43866</c:v>
                </c:pt>
                <c:pt idx="700">
                  <c:v>43865</c:v>
                </c:pt>
                <c:pt idx="701">
                  <c:v>43864</c:v>
                </c:pt>
                <c:pt idx="702">
                  <c:v>43861</c:v>
                </c:pt>
                <c:pt idx="703">
                  <c:v>43860</c:v>
                </c:pt>
                <c:pt idx="704">
                  <c:v>43859</c:v>
                </c:pt>
                <c:pt idx="705">
                  <c:v>43858</c:v>
                </c:pt>
                <c:pt idx="706">
                  <c:v>43857</c:v>
                </c:pt>
                <c:pt idx="707">
                  <c:v>43854</c:v>
                </c:pt>
                <c:pt idx="708">
                  <c:v>43853</c:v>
                </c:pt>
                <c:pt idx="709">
                  <c:v>43852</c:v>
                </c:pt>
                <c:pt idx="710">
                  <c:v>43851</c:v>
                </c:pt>
                <c:pt idx="711">
                  <c:v>43850</c:v>
                </c:pt>
                <c:pt idx="712">
                  <c:v>43847</c:v>
                </c:pt>
                <c:pt idx="713">
                  <c:v>43846</c:v>
                </c:pt>
                <c:pt idx="714">
                  <c:v>43845</c:v>
                </c:pt>
                <c:pt idx="715">
                  <c:v>43844</c:v>
                </c:pt>
                <c:pt idx="716">
                  <c:v>43843</c:v>
                </c:pt>
                <c:pt idx="717">
                  <c:v>43840</c:v>
                </c:pt>
                <c:pt idx="718">
                  <c:v>43839</c:v>
                </c:pt>
                <c:pt idx="719">
                  <c:v>43838</c:v>
                </c:pt>
                <c:pt idx="720">
                  <c:v>43837</c:v>
                </c:pt>
                <c:pt idx="721">
                  <c:v>43836</c:v>
                </c:pt>
                <c:pt idx="722">
                  <c:v>43833</c:v>
                </c:pt>
                <c:pt idx="723">
                  <c:v>43832</c:v>
                </c:pt>
                <c:pt idx="724">
                  <c:v>43830</c:v>
                </c:pt>
                <c:pt idx="725">
                  <c:v>43829</c:v>
                </c:pt>
                <c:pt idx="726">
                  <c:v>43826</c:v>
                </c:pt>
                <c:pt idx="727">
                  <c:v>43825</c:v>
                </c:pt>
                <c:pt idx="728">
                  <c:v>43824</c:v>
                </c:pt>
                <c:pt idx="729">
                  <c:v>43823</c:v>
                </c:pt>
                <c:pt idx="730">
                  <c:v>43822</c:v>
                </c:pt>
                <c:pt idx="731">
                  <c:v>43819</c:v>
                </c:pt>
                <c:pt idx="732">
                  <c:v>43818</c:v>
                </c:pt>
                <c:pt idx="733">
                  <c:v>43817</c:v>
                </c:pt>
                <c:pt idx="734">
                  <c:v>43816</c:v>
                </c:pt>
                <c:pt idx="735">
                  <c:v>43815</c:v>
                </c:pt>
                <c:pt idx="736">
                  <c:v>43812</c:v>
                </c:pt>
                <c:pt idx="737">
                  <c:v>43811</c:v>
                </c:pt>
                <c:pt idx="738">
                  <c:v>43810</c:v>
                </c:pt>
                <c:pt idx="739">
                  <c:v>43809</c:v>
                </c:pt>
                <c:pt idx="740">
                  <c:v>43808</c:v>
                </c:pt>
                <c:pt idx="741">
                  <c:v>43805</c:v>
                </c:pt>
                <c:pt idx="742">
                  <c:v>43804</c:v>
                </c:pt>
                <c:pt idx="743">
                  <c:v>43803</c:v>
                </c:pt>
                <c:pt idx="744">
                  <c:v>43802</c:v>
                </c:pt>
                <c:pt idx="745">
                  <c:v>43801</c:v>
                </c:pt>
                <c:pt idx="746">
                  <c:v>43798</c:v>
                </c:pt>
                <c:pt idx="747">
                  <c:v>43797</c:v>
                </c:pt>
                <c:pt idx="748">
                  <c:v>43796</c:v>
                </c:pt>
                <c:pt idx="749">
                  <c:v>43795</c:v>
                </c:pt>
                <c:pt idx="750">
                  <c:v>43794</c:v>
                </c:pt>
                <c:pt idx="751">
                  <c:v>43791</c:v>
                </c:pt>
                <c:pt idx="752">
                  <c:v>43790</c:v>
                </c:pt>
                <c:pt idx="753">
                  <c:v>43789</c:v>
                </c:pt>
                <c:pt idx="754">
                  <c:v>43788</c:v>
                </c:pt>
                <c:pt idx="755">
                  <c:v>43787</c:v>
                </c:pt>
                <c:pt idx="756">
                  <c:v>43784</c:v>
                </c:pt>
                <c:pt idx="757">
                  <c:v>43783</c:v>
                </c:pt>
                <c:pt idx="758">
                  <c:v>43782</c:v>
                </c:pt>
                <c:pt idx="759">
                  <c:v>43781</c:v>
                </c:pt>
                <c:pt idx="760">
                  <c:v>43780</c:v>
                </c:pt>
                <c:pt idx="761">
                  <c:v>43777</c:v>
                </c:pt>
                <c:pt idx="762">
                  <c:v>43776</c:v>
                </c:pt>
                <c:pt idx="763">
                  <c:v>43775</c:v>
                </c:pt>
                <c:pt idx="764">
                  <c:v>43774</c:v>
                </c:pt>
                <c:pt idx="765">
                  <c:v>43773</c:v>
                </c:pt>
                <c:pt idx="766">
                  <c:v>43770</c:v>
                </c:pt>
                <c:pt idx="767">
                  <c:v>43769</c:v>
                </c:pt>
                <c:pt idx="768">
                  <c:v>43768</c:v>
                </c:pt>
                <c:pt idx="769">
                  <c:v>43767</c:v>
                </c:pt>
                <c:pt idx="770">
                  <c:v>43766</c:v>
                </c:pt>
                <c:pt idx="771">
                  <c:v>43763</c:v>
                </c:pt>
                <c:pt idx="772">
                  <c:v>43762</c:v>
                </c:pt>
                <c:pt idx="773">
                  <c:v>43761</c:v>
                </c:pt>
                <c:pt idx="774">
                  <c:v>43760</c:v>
                </c:pt>
                <c:pt idx="775">
                  <c:v>43759</c:v>
                </c:pt>
                <c:pt idx="776">
                  <c:v>43756</c:v>
                </c:pt>
                <c:pt idx="777">
                  <c:v>43755</c:v>
                </c:pt>
                <c:pt idx="778">
                  <c:v>43754</c:v>
                </c:pt>
                <c:pt idx="779">
                  <c:v>43753</c:v>
                </c:pt>
                <c:pt idx="780">
                  <c:v>43752</c:v>
                </c:pt>
                <c:pt idx="781">
                  <c:v>43749</c:v>
                </c:pt>
                <c:pt idx="782">
                  <c:v>43748</c:v>
                </c:pt>
                <c:pt idx="783">
                  <c:v>43747</c:v>
                </c:pt>
                <c:pt idx="784">
                  <c:v>43746</c:v>
                </c:pt>
                <c:pt idx="785">
                  <c:v>43745</c:v>
                </c:pt>
                <c:pt idx="786">
                  <c:v>43742</c:v>
                </c:pt>
                <c:pt idx="787">
                  <c:v>43741</c:v>
                </c:pt>
                <c:pt idx="788">
                  <c:v>43740</c:v>
                </c:pt>
                <c:pt idx="789">
                  <c:v>43739</c:v>
                </c:pt>
                <c:pt idx="790">
                  <c:v>43738</c:v>
                </c:pt>
                <c:pt idx="791">
                  <c:v>43735</c:v>
                </c:pt>
                <c:pt idx="792">
                  <c:v>43734</c:v>
                </c:pt>
                <c:pt idx="793">
                  <c:v>43733</c:v>
                </c:pt>
                <c:pt idx="794">
                  <c:v>43732</c:v>
                </c:pt>
                <c:pt idx="795">
                  <c:v>43731</c:v>
                </c:pt>
                <c:pt idx="796">
                  <c:v>43728</c:v>
                </c:pt>
                <c:pt idx="797">
                  <c:v>43727</c:v>
                </c:pt>
                <c:pt idx="798">
                  <c:v>43726</c:v>
                </c:pt>
                <c:pt idx="799">
                  <c:v>43725</c:v>
                </c:pt>
                <c:pt idx="800">
                  <c:v>43724</c:v>
                </c:pt>
                <c:pt idx="801">
                  <c:v>43721</c:v>
                </c:pt>
                <c:pt idx="802">
                  <c:v>43720</c:v>
                </c:pt>
                <c:pt idx="803">
                  <c:v>43719</c:v>
                </c:pt>
                <c:pt idx="804">
                  <c:v>43718</c:v>
                </c:pt>
                <c:pt idx="805">
                  <c:v>43717</c:v>
                </c:pt>
                <c:pt idx="806">
                  <c:v>43714</c:v>
                </c:pt>
                <c:pt idx="807">
                  <c:v>43713</c:v>
                </c:pt>
                <c:pt idx="808">
                  <c:v>43712</c:v>
                </c:pt>
                <c:pt idx="809">
                  <c:v>43711</c:v>
                </c:pt>
                <c:pt idx="810">
                  <c:v>43710</c:v>
                </c:pt>
                <c:pt idx="811">
                  <c:v>43707</c:v>
                </c:pt>
                <c:pt idx="812">
                  <c:v>43706</c:v>
                </c:pt>
                <c:pt idx="813">
                  <c:v>43705</c:v>
                </c:pt>
                <c:pt idx="814">
                  <c:v>43704</c:v>
                </c:pt>
                <c:pt idx="815">
                  <c:v>43703</c:v>
                </c:pt>
                <c:pt idx="816">
                  <c:v>43700</c:v>
                </c:pt>
                <c:pt idx="817">
                  <c:v>43699</c:v>
                </c:pt>
                <c:pt idx="818">
                  <c:v>43698</c:v>
                </c:pt>
                <c:pt idx="819">
                  <c:v>43697</c:v>
                </c:pt>
                <c:pt idx="820">
                  <c:v>43696</c:v>
                </c:pt>
                <c:pt idx="821">
                  <c:v>43693</c:v>
                </c:pt>
                <c:pt idx="822">
                  <c:v>43692</c:v>
                </c:pt>
                <c:pt idx="823">
                  <c:v>43691</c:v>
                </c:pt>
                <c:pt idx="824">
                  <c:v>43690</c:v>
                </c:pt>
                <c:pt idx="825">
                  <c:v>43689</c:v>
                </c:pt>
                <c:pt idx="826">
                  <c:v>43686</c:v>
                </c:pt>
                <c:pt idx="827">
                  <c:v>43685</c:v>
                </c:pt>
                <c:pt idx="828">
                  <c:v>43684</c:v>
                </c:pt>
                <c:pt idx="829">
                  <c:v>43683</c:v>
                </c:pt>
                <c:pt idx="830">
                  <c:v>43682</c:v>
                </c:pt>
                <c:pt idx="831">
                  <c:v>43679</c:v>
                </c:pt>
                <c:pt idx="832">
                  <c:v>43678</c:v>
                </c:pt>
                <c:pt idx="833">
                  <c:v>43677</c:v>
                </c:pt>
                <c:pt idx="834">
                  <c:v>43676</c:v>
                </c:pt>
                <c:pt idx="835">
                  <c:v>43675</c:v>
                </c:pt>
                <c:pt idx="836">
                  <c:v>43672</c:v>
                </c:pt>
                <c:pt idx="837">
                  <c:v>43671</c:v>
                </c:pt>
                <c:pt idx="838">
                  <c:v>43670</c:v>
                </c:pt>
                <c:pt idx="839">
                  <c:v>43669</c:v>
                </c:pt>
                <c:pt idx="840">
                  <c:v>43668</c:v>
                </c:pt>
                <c:pt idx="841">
                  <c:v>43665</c:v>
                </c:pt>
                <c:pt idx="842">
                  <c:v>43664</c:v>
                </c:pt>
                <c:pt idx="843">
                  <c:v>43663</c:v>
                </c:pt>
                <c:pt idx="844">
                  <c:v>43662</c:v>
                </c:pt>
                <c:pt idx="845">
                  <c:v>43661</c:v>
                </c:pt>
                <c:pt idx="846">
                  <c:v>43658</c:v>
                </c:pt>
                <c:pt idx="847">
                  <c:v>43657</c:v>
                </c:pt>
                <c:pt idx="848">
                  <c:v>43656</c:v>
                </c:pt>
                <c:pt idx="849">
                  <c:v>43655</c:v>
                </c:pt>
                <c:pt idx="850">
                  <c:v>43654</c:v>
                </c:pt>
                <c:pt idx="851">
                  <c:v>43651</c:v>
                </c:pt>
                <c:pt idx="852">
                  <c:v>43650</c:v>
                </c:pt>
                <c:pt idx="853">
                  <c:v>43649</c:v>
                </c:pt>
                <c:pt idx="854">
                  <c:v>43648</c:v>
                </c:pt>
                <c:pt idx="855">
                  <c:v>43647</c:v>
                </c:pt>
                <c:pt idx="856">
                  <c:v>43644</c:v>
                </c:pt>
                <c:pt idx="857">
                  <c:v>43643</c:v>
                </c:pt>
                <c:pt idx="858">
                  <c:v>43642</c:v>
                </c:pt>
                <c:pt idx="859">
                  <c:v>43641</c:v>
                </c:pt>
                <c:pt idx="860">
                  <c:v>43640</c:v>
                </c:pt>
                <c:pt idx="861">
                  <c:v>43637</c:v>
                </c:pt>
                <c:pt idx="862">
                  <c:v>43636</c:v>
                </c:pt>
                <c:pt idx="863">
                  <c:v>43635</c:v>
                </c:pt>
                <c:pt idx="864">
                  <c:v>43634</c:v>
                </c:pt>
                <c:pt idx="865">
                  <c:v>43633</c:v>
                </c:pt>
                <c:pt idx="866">
                  <c:v>43630</c:v>
                </c:pt>
                <c:pt idx="867">
                  <c:v>43629</c:v>
                </c:pt>
                <c:pt idx="868">
                  <c:v>43628</c:v>
                </c:pt>
                <c:pt idx="869">
                  <c:v>43627</c:v>
                </c:pt>
                <c:pt idx="870">
                  <c:v>43626</c:v>
                </c:pt>
                <c:pt idx="871">
                  <c:v>43623</c:v>
                </c:pt>
                <c:pt idx="872">
                  <c:v>43622</c:v>
                </c:pt>
                <c:pt idx="873">
                  <c:v>43621</c:v>
                </c:pt>
                <c:pt idx="874">
                  <c:v>43620</c:v>
                </c:pt>
                <c:pt idx="875">
                  <c:v>43619</c:v>
                </c:pt>
                <c:pt idx="876">
                  <c:v>43616</c:v>
                </c:pt>
                <c:pt idx="877">
                  <c:v>43615</c:v>
                </c:pt>
                <c:pt idx="878">
                  <c:v>43614</c:v>
                </c:pt>
                <c:pt idx="879">
                  <c:v>43613</c:v>
                </c:pt>
                <c:pt idx="880">
                  <c:v>43612</c:v>
                </c:pt>
                <c:pt idx="881">
                  <c:v>43609</c:v>
                </c:pt>
                <c:pt idx="882">
                  <c:v>43608</c:v>
                </c:pt>
                <c:pt idx="883">
                  <c:v>43607</c:v>
                </c:pt>
                <c:pt idx="884">
                  <c:v>43606</c:v>
                </c:pt>
                <c:pt idx="885">
                  <c:v>43605</c:v>
                </c:pt>
                <c:pt idx="886">
                  <c:v>43602</c:v>
                </c:pt>
                <c:pt idx="887">
                  <c:v>43601</c:v>
                </c:pt>
                <c:pt idx="888">
                  <c:v>43600</c:v>
                </c:pt>
                <c:pt idx="889">
                  <c:v>43599</c:v>
                </c:pt>
                <c:pt idx="890">
                  <c:v>43598</c:v>
                </c:pt>
                <c:pt idx="891">
                  <c:v>43595</c:v>
                </c:pt>
                <c:pt idx="892">
                  <c:v>43594</c:v>
                </c:pt>
                <c:pt idx="893">
                  <c:v>43593</c:v>
                </c:pt>
                <c:pt idx="894">
                  <c:v>43592</c:v>
                </c:pt>
                <c:pt idx="895">
                  <c:v>43591</c:v>
                </c:pt>
                <c:pt idx="896">
                  <c:v>43588</c:v>
                </c:pt>
                <c:pt idx="897">
                  <c:v>43587</c:v>
                </c:pt>
                <c:pt idx="898">
                  <c:v>43586</c:v>
                </c:pt>
                <c:pt idx="899">
                  <c:v>43585</c:v>
                </c:pt>
                <c:pt idx="900">
                  <c:v>43584</c:v>
                </c:pt>
                <c:pt idx="901">
                  <c:v>43581</c:v>
                </c:pt>
                <c:pt idx="902">
                  <c:v>43580</c:v>
                </c:pt>
                <c:pt idx="903">
                  <c:v>43579</c:v>
                </c:pt>
                <c:pt idx="904">
                  <c:v>43578</c:v>
                </c:pt>
                <c:pt idx="905">
                  <c:v>43577</c:v>
                </c:pt>
                <c:pt idx="906">
                  <c:v>43574</c:v>
                </c:pt>
                <c:pt idx="907">
                  <c:v>43573</c:v>
                </c:pt>
                <c:pt idx="908">
                  <c:v>43572</c:v>
                </c:pt>
                <c:pt idx="909">
                  <c:v>43571</c:v>
                </c:pt>
                <c:pt idx="910">
                  <c:v>43570</c:v>
                </c:pt>
                <c:pt idx="911">
                  <c:v>43567</c:v>
                </c:pt>
                <c:pt idx="912">
                  <c:v>43566</c:v>
                </c:pt>
                <c:pt idx="913">
                  <c:v>43565</c:v>
                </c:pt>
                <c:pt idx="914">
                  <c:v>43564</c:v>
                </c:pt>
                <c:pt idx="915">
                  <c:v>43563</c:v>
                </c:pt>
                <c:pt idx="916">
                  <c:v>43560</c:v>
                </c:pt>
                <c:pt idx="917">
                  <c:v>43559</c:v>
                </c:pt>
                <c:pt idx="918">
                  <c:v>43558</c:v>
                </c:pt>
                <c:pt idx="919">
                  <c:v>43557</c:v>
                </c:pt>
                <c:pt idx="920">
                  <c:v>43556</c:v>
                </c:pt>
                <c:pt idx="921">
                  <c:v>43553</c:v>
                </c:pt>
                <c:pt idx="922">
                  <c:v>43552</c:v>
                </c:pt>
                <c:pt idx="923">
                  <c:v>43551</c:v>
                </c:pt>
                <c:pt idx="924">
                  <c:v>43550</c:v>
                </c:pt>
                <c:pt idx="925">
                  <c:v>43549</c:v>
                </c:pt>
                <c:pt idx="926">
                  <c:v>43546</c:v>
                </c:pt>
                <c:pt idx="927">
                  <c:v>43545</c:v>
                </c:pt>
                <c:pt idx="928">
                  <c:v>43544</c:v>
                </c:pt>
                <c:pt idx="929">
                  <c:v>43543</c:v>
                </c:pt>
                <c:pt idx="930">
                  <c:v>43542</c:v>
                </c:pt>
                <c:pt idx="931">
                  <c:v>43539</c:v>
                </c:pt>
                <c:pt idx="932">
                  <c:v>43538</c:v>
                </c:pt>
                <c:pt idx="933">
                  <c:v>43537</c:v>
                </c:pt>
                <c:pt idx="934">
                  <c:v>43536</c:v>
                </c:pt>
                <c:pt idx="935">
                  <c:v>43535</c:v>
                </c:pt>
                <c:pt idx="936">
                  <c:v>43532</c:v>
                </c:pt>
                <c:pt idx="937">
                  <c:v>43531</c:v>
                </c:pt>
                <c:pt idx="938">
                  <c:v>43530</c:v>
                </c:pt>
                <c:pt idx="939">
                  <c:v>43529</c:v>
                </c:pt>
                <c:pt idx="940">
                  <c:v>43528</c:v>
                </c:pt>
                <c:pt idx="941">
                  <c:v>43525</c:v>
                </c:pt>
                <c:pt idx="942">
                  <c:v>43524</c:v>
                </c:pt>
                <c:pt idx="943">
                  <c:v>43523</c:v>
                </c:pt>
                <c:pt idx="944">
                  <c:v>43522</c:v>
                </c:pt>
                <c:pt idx="945">
                  <c:v>43521</c:v>
                </c:pt>
                <c:pt idx="946">
                  <c:v>43518</c:v>
                </c:pt>
                <c:pt idx="947">
                  <c:v>43517</c:v>
                </c:pt>
                <c:pt idx="948">
                  <c:v>43516</c:v>
                </c:pt>
                <c:pt idx="949">
                  <c:v>43515</c:v>
                </c:pt>
                <c:pt idx="950">
                  <c:v>43514</c:v>
                </c:pt>
                <c:pt idx="951">
                  <c:v>43511</c:v>
                </c:pt>
                <c:pt idx="952">
                  <c:v>43510</c:v>
                </c:pt>
                <c:pt idx="953">
                  <c:v>43509</c:v>
                </c:pt>
                <c:pt idx="954">
                  <c:v>43508</c:v>
                </c:pt>
                <c:pt idx="955">
                  <c:v>43507</c:v>
                </c:pt>
                <c:pt idx="956">
                  <c:v>43504</c:v>
                </c:pt>
                <c:pt idx="957">
                  <c:v>43503</c:v>
                </c:pt>
                <c:pt idx="958">
                  <c:v>43502</c:v>
                </c:pt>
                <c:pt idx="959">
                  <c:v>43501</c:v>
                </c:pt>
                <c:pt idx="960">
                  <c:v>43500</c:v>
                </c:pt>
                <c:pt idx="961">
                  <c:v>43497</c:v>
                </c:pt>
                <c:pt idx="962">
                  <c:v>43496</c:v>
                </c:pt>
                <c:pt idx="963">
                  <c:v>43495</c:v>
                </c:pt>
                <c:pt idx="964">
                  <c:v>43494</c:v>
                </c:pt>
                <c:pt idx="965">
                  <c:v>43493</c:v>
                </c:pt>
                <c:pt idx="966">
                  <c:v>43490</c:v>
                </c:pt>
                <c:pt idx="967">
                  <c:v>43489</c:v>
                </c:pt>
                <c:pt idx="968">
                  <c:v>43488</c:v>
                </c:pt>
                <c:pt idx="969">
                  <c:v>43487</c:v>
                </c:pt>
                <c:pt idx="970">
                  <c:v>43486</c:v>
                </c:pt>
                <c:pt idx="971">
                  <c:v>43483</c:v>
                </c:pt>
                <c:pt idx="972">
                  <c:v>43482</c:v>
                </c:pt>
                <c:pt idx="973">
                  <c:v>43481</c:v>
                </c:pt>
                <c:pt idx="974">
                  <c:v>43480</c:v>
                </c:pt>
                <c:pt idx="975">
                  <c:v>43479</c:v>
                </c:pt>
                <c:pt idx="976">
                  <c:v>43476</c:v>
                </c:pt>
                <c:pt idx="977">
                  <c:v>43475</c:v>
                </c:pt>
                <c:pt idx="978">
                  <c:v>43474</c:v>
                </c:pt>
                <c:pt idx="979">
                  <c:v>43473</c:v>
                </c:pt>
                <c:pt idx="980">
                  <c:v>43472</c:v>
                </c:pt>
                <c:pt idx="981">
                  <c:v>43469</c:v>
                </c:pt>
                <c:pt idx="982">
                  <c:v>43468</c:v>
                </c:pt>
                <c:pt idx="983">
                  <c:v>43467</c:v>
                </c:pt>
                <c:pt idx="984">
                  <c:v>43465</c:v>
                </c:pt>
                <c:pt idx="985">
                  <c:v>43462</c:v>
                </c:pt>
                <c:pt idx="986">
                  <c:v>43461</c:v>
                </c:pt>
                <c:pt idx="987">
                  <c:v>43460</c:v>
                </c:pt>
                <c:pt idx="988">
                  <c:v>43459</c:v>
                </c:pt>
                <c:pt idx="989">
                  <c:v>43458</c:v>
                </c:pt>
                <c:pt idx="990">
                  <c:v>43455</c:v>
                </c:pt>
                <c:pt idx="991">
                  <c:v>43454</c:v>
                </c:pt>
                <c:pt idx="992">
                  <c:v>43453</c:v>
                </c:pt>
                <c:pt idx="993">
                  <c:v>43452</c:v>
                </c:pt>
                <c:pt idx="994">
                  <c:v>43451</c:v>
                </c:pt>
                <c:pt idx="995">
                  <c:v>43448</c:v>
                </c:pt>
                <c:pt idx="996">
                  <c:v>43447</c:v>
                </c:pt>
                <c:pt idx="997">
                  <c:v>43446</c:v>
                </c:pt>
                <c:pt idx="998">
                  <c:v>43445</c:v>
                </c:pt>
                <c:pt idx="999">
                  <c:v>43444</c:v>
                </c:pt>
                <c:pt idx="1000">
                  <c:v>43441</c:v>
                </c:pt>
                <c:pt idx="1001">
                  <c:v>43440</c:v>
                </c:pt>
                <c:pt idx="1002">
                  <c:v>43439</c:v>
                </c:pt>
                <c:pt idx="1003">
                  <c:v>43438</c:v>
                </c:pt>
                <c:pt idx="1004">
                  <c:v>43437</c:v>
                </c:pt>
                <c:pt idx="1005">
                  <c:v>43434</c:v>
                </c:pt>
                <c:pt idx="1006">
                  <c:v>43433</c:v>
                </c:pt>
                <c:pt idx="1007">
                  <c:v>43432</c:v>
                </c:pt>
                <c:pt idx="1008">
                  <c:v>43431</c:v>
                </c:pt>
                <c:pt idx="1009">
                  <c:v>43430</c:v>
                </c:pt>
                <c:pt idx="1010">
                  <c:v>43427</c:v>
                </c:pt>
                <c:pt idx="1011">
                  <c:v>43426</c:v>
                </c:pt>
                <c:pt idx="1012">
                  <c:v>43425</c:v>
                </c:pt>
                <c:pt idx="1013">
                  <c:v>43424</c:v>
                </c:pt>
                <c:pt idx="1014">
                  <c:v>43423</c:v>
                </c:pt>
                <c:pt idx="1015">
                  <c:v>43420</c:v>
                </c:pt>
                <c:pt idx="1016">
                  <c:v>43419</c:v>
                </c:pt>
                <c:pt idx="1017">
                  <c:v>43418</c:v>
                </c:pt>
                <c:pt idx="1018">
                  <c:v>43417</c:v>
                </c:pt>
                <c:pt idx="1019">
                  <c:v>43416</c:v>
                </c:pt>
                <c:pt idx="1020">
                  <c:v>43413</c:v>
                </c:pt>
                <c:pt idx="1021">
                  <c:v>43412</c:v>
                </c:pt>
                <c:pt idx="1022">
                  <c:v>43411</c:v>
                </c:pt>
                <c:pt idx="1023">
                  <c:v>43410</c:v>
                </c:pt>
                <c:pt idx="1024">
                  <c:v>43409</c:v>
                </c:pt>
                <c:pt idx="1025">
                  <c:v>43406</c:v>
                </c:pt>
                <c:pt idx="1026">
                  <c:v>43405</c:v>
                </c:pt>
                <c:pt idx="1027">
                  <c:v>43404</c:v>
                </c:pt>
                <c:pt idx="1028">
                  <c:v>43403</c:v>
                </c:pt>
                <c:pt idx="1029">
                  <c:v>43402</c:v>
                </c:pt>
                <c:pt idx="1030">
                  <c:v>43399</c:v>
                </c:pt>
                <c:pt idx="1031">
                  <c:v>43398</c:v>
                </c:pt>
                <c:pt idx="1032">
                  <c:v>43397</c:v>
                </c:pt>
                <c:pt idx="1033">
                  <c:v>43396</c:v>
                </c:pt>
                <c:pt idx="1034">
                  <c:v>43395</c:v>
                </c:pt>
                <c:pt idx="1035">
                  <c:v>43392</c:v>
                </c:pt>
                <c:pt idx="1036">
                  <c:v>43391</c:v>
                </c:pt>
                <c:pt idx="1037">
                  <c:v>43390</c:v>
                </c:pt>
                <c:pt idx="1038">
                  <c:v>43389</c:v>
                </c:pt>
                <c:pt idx="1039">
                  <c:v>43388</c:v>
                </c:pt>
                <c:pt idx="1040">
                  <c:v>43385</c:v>
                </c:pt>
                <c:pt idx="1041">
                  <c:v>43384</c:v>
                </c:pt>
                <c:pt idx="1042">
                  <c:v>43383</c:v>
                </c:pt>
                <c:pt idx="1043">
                  <c:v>43382</c:v>
                </c:pt>
                <c:pt idx="1044">
                  <c:v>43381</c:v>
                </c:pt>
                <c:pt idx="1045">
                  <c:v>43378</c:v>
                </c:pt>
                <c:pt idx="1046">
                  <c:v>43377</c:v>
                </c:pt>
                <c:pt idx="1047">
                  <c:v>43376</c:v>
                </c:pt>
                <c:pt idx="1048">
                  <c:v>43375</c:v>
                </c:pt>
                <c:pt idx="1049">
                  <c:v>43374</c:v>
                </c:pt>
                <c:pt idx="1050">
                  <c:v>43371</c:v>
                </c:pt>
                <c:pt idx="1051">
                  <c:v>43370</c:v>
                </c:pt>
                <c:pt idx="1052">
                  <c:v>43369</c:v>
                </c:pt>
                <c:pt idx="1053">
                  <c:v>43368</c:v>
                </c:pt>
                <c:pt idx="1054">
                  <c:v>43367</c:v>
                </c:pt>
                <c:pt idx="1055">
                  <c:v>43364</c:v>
                </c:pt>
                <c:pt idx="1056">
                  <c:v>43363</c:v>
                </c:pt>
                <c:pt idx="1057">
                  <c:v>43362</c:v>
                </c:pt>
                <c:pt idx="1058">
                  <c:v>43361</c:v>
                </c:pt>
                <c:pt idx="1059">
                  <c:v>43360</c:v>
                </c:pt>
                <c:pt idx="1060">
                  <c:v>43357</c:v>
                </c:pt>
                <c:pt idx="1061">
                  <c:v>43356</c:v>
                </c:pt>
                <c:pt idx="1062">
                  <c:v>43355</c:v>
                </c:pt>
                <c:pt idx="1063">
                  <c:v>43354</c:v>
                </c:pt>
                <c:pt idx="1064">
                  <c:v>43353</c:v>
                </c:pt>
                <c:pt idx="1065">
                  <c:v>43350</c:v>
                </c:pt>
                <c:pt idx="1066">
                  <c:v>43349</c:v>
                </c:pt>
                <c:pt idx="1067">
                  <c:v>43348</c:v>
                </c:pt>
                <c:pt idx="1068">
                  <c:v>43347</c:v>
                </c:pt>
                <c:pt idx="1069">
                  <c:v>43346</c:v>
                </c:pt>
                <c:pt idx="1070">
                  <c:v>43343</c:v>
                </c:pt>
                <c:pt idx="1071">
                  <c:v>43342</c:v>
                </c:pt>
                <c:pt idx="1072">
                  <c:v>43341</c:v>
                </c:pt>
                <c:pt idx="1073">
                  <c:v>43340</c:v>
                </c:pt>
                <c:pt idx="1074">
                  <c:v>43339</c:v>
                </c:pt>
                <c:pt idx="1075">
                  <c:v>43336</c:v>
                </c:pt>
                <c:pt idx="1076">
                  <c:v>43335</c:v>
                </c:pt>
                <c:pt idx="1077">
                  <c:v>43334</c:v>
                </c:pt>
                <c:pt idx="1078">
                  <c:v>43333</c:v>
                </c:pt>
                <c:pt idx="1079">
                  <c:v>43332</c:v>
                </c:pt>
                <c:pt idx="1080">
                  <c:v>43329</c:v>
                </c:pt>
                <c:pt idx="1081">
                  <c:v>43328</c:v>
                </c:pt>
                <c:pt idx="1082">
                  <c:v>43327</c:v>
                </c:pt>
                <c:pt idx="1083">
                  <c:v>43326</c:v>
                </c:pt>
                <c:pt idx="1084">
                  <c:v>43325</c:v>
                </c:pt>
                <c:pt idx="1085">
                  <c:v>43322</c:v>
                </c:pt>
                <c:pt idx="1086">
                  <c:v>43321</c:v>
                </c:pt>
                <c:pt idx="1087">
                  <c:v>43320</c:v>
                </c:pt>
                <c:pt idx="1088">
                  <c:v>43319</c:v>
                </c:pt>
                <c:pt idx="1089">
                  <c:v>43318</c:v>
                </c:pt>
                <c:pt idx="1090">
                  <c:v>43315</c:v>
                </c:pt>
                <c:pt idx="1091">
                  <c:v>43314</c:v>
                </c:pt>
                <c:pt idx="1092">
                  <c:v>43313</c:v>
                </c:pt>
                <c:pt idx="1093">
                  <c:v>43312</c:v>
                </c:pt>
                <c:pt idx="1094">
                  <c:v>43311</c:v>
                </c:pt>
                <c:pt idx="1095">
                  <c:v>43308</c:v>
                </c:pt>
                <c:pt idx="1096">
                  <c:v>43307</c:v>
                </c:pt>
                <c:pt idx="1097">
                  <c:v>43306</c:v>
                </c:pt>
                <c:pt idx="1098">
                  <c:v>43305</c:v>
                </c:pt>
                <c:pt idx="1099">
                  <c:v>43304</c:v>
                </c:pt>
                <c:pt idx="1100">
                  <c:v>43301</c:v>
                </c:pt>
                <c:pt idx="1101">
                  <c:v>43300</c:v>
                </c:pt>
                <c:pt idx="1102">
                  <c:v>43299</c:v>
                </c:pt>
                <c:pt idx="1103">
                  <c:v>43298</c:v>
                </c:pt>
                <c:pt idx="1104">
                  <c:v>43297</c:v>
                </c:pt>
                <c:pt idx="1105">
                  <c:v>43294</c:v>
                </c:pt>
                <c:pt idx="1106">
                  <c:v>43293</c:v>
                </c:pt>
                <c:pt idx="1107">
                  <c:v>43292</c:v>
                </c:pt>
                <c:pt idx="1108">
                  <c:v>43291</c:v>
                </c:pt>
                <c:pt idx="1109">
                  <c:v>43290</c:v>
                </c:pt>
                <c:pt idx="1110">
                  <c:v>43287</c:v>
                </c:pt>
                <c:pt idx="1111">
                  <c:v>43286</c:v>
                </c:pt>
                <c:pt idx="1112">
                  <c:v>43285</c:v>
                </c:pt>
                <c:pt idx="1113">
                  <c:v>43284</c:v>
                </c:pt>
                <c:pt idx="1114">
                  <c:v>43283</c:v>
                </c:pt>
                <c:pt idx="1115">
                  <c:v>43280</c:v>
                </c:pt>
                <c:pt idx="1116">
                  <c:v>43279</c:v>
                </c:pt>
                <c:pt idx="1117">
                  <c:v>43278</c:v>
                </c:pt>
                <c:pt idx="1118">
                  <c:v>43277</c:v>
                </c:pt>
                <c:pt idx="1119">
                  <c:v>43276</c:v>
                </c:pt>
                <c:pt idx="1120">
                  <c:v>43273</c:v>
                </c:pt>
                <c:pt idx="1121">
                  <c:v>43272</c:v>
                </c:pt>
                <c:pt idx="1122">
                  <c:v>43271</c:v>
                </c:pt>
                <c:pt idx="1123">
                  <c:v>43270</c:v>
                </c:pt>
                <c:pt idx="1124">
                  <c:v>43269</c:v>
                </c:pt>
                <c:pt idx="1125">
                  <c:v>43266</c:v>
                </c:pt>
                <c:pt idx="1126">
                  <c:v>43265</c:v>
                </c:pt>
                <c:pt idx="1127">
                  <c:v>43264</c:v>
                </c:pt>
                <c:pt idx="1128">
                  <c:v>43263</c:v>
                </c:pt>
                <c:pt idx="1129">
                  <c:v>43262</c:v>
                </c:pt>
                <c:pt idx="1130">
                  <c:v>43259</c:v>
                </c:pt>
                <c:pt idx="1131">
                  <c:v>43258</c:v>
                </c:pt>
                <c:pt idx="1132">
                  <c:v>43257</c:v>
                </c:pt>
                <c:pt idx="1133">
                  <c:v>43256</c:v>
                </c:pt>
                <c:pt idx="1134">
                  <c:v>43255</c:v>
                </c:pt>
                <c:pt idx="1135">
                  <c:v>43252</c:v>
                </c:pt>
                <c:pt idx="1136">
                  <c:v>43251</c:v>
                </c:pt>
                <c:pt idx="1137">
                  <c:v>43250</c:v>
                </c:pt>
                <c:pt idx="1138">
                  <c:v>43249</c:v>
                </c:pt>
                <c:pt idx="1139">
                  <c:v>43248</c:v>
                </c:pt>
                <c:pt idx="1140">
                  <c:v>43245</c:v>
                </c:pt>
                <c:pt idx="1141">
                  <c:v>43244</c:v>
                </c:pt>
                <c:pt idx="1142">
                  <c:v>43243</c:v>
                </c:pt>
                <c:pt idx="1143">
                  <c:v>43242</c:v>
                </c:pt>
                <c:pt idx="1144">
                  <c:v>43241</c:v>
                </c:pt>
                <c:pt idx="1145">
                  <c:v>43238</c:v>
                </c:pt>
                <c:pt idx="1146">
                  <c:v>43237</c:v>
                </c:pt>
                <c:pt idx="1147">
                  <c:v>43236</c:v>
                </c:pt>
                <c:pt idx="1148">
                  <c:v>43235</c:v>
                </c:pt>
                <c:pt idx="1149">
                  <c:v>43234</c:v>
                </c:pt>
                <c:pt idx="1150">
                  <c:v>43231</c:v>
                </c:pt>
                <c:pt idx="1151">
                  <c:v>43230</c:v>
                </c:pt>
                <c:pt idx="1152">
                  <c:v>43229</c:v>
                </c:pt>
                <c:pt idx="1153">
                  <c:v>43228</c:v>
                </c:pt>
                <c:pt idx="1154">
                  <c:v>43227</c:v>
                </c:pt>
                <c:pt idx="1155">
                  <c:v>43224</c:v>
                </c:pt>
                <c:pt idx="1156">
                  <c:v>43223</c:v>
                </c:pt>
                <c:pt idx="1157">
                  <c:v>43222</c:v>
                </c:pt>
                <c:pt idx="1158">
                  <c:v>43221</c:v>
                </c:pt>
                <c:pt idx="1159">
                  <c:v>43220</c:v>
                </c:pt>
                <c:pt idx="1160">
                  <c:v>43217</c:v>
                </c:pt>
                <c:pt idx="1161">
                  <c:v>43216</c:v>
                </c:pt>
                <c:pt idx="1162">
                  <c:v>43215</c:v>
                </c:pt>
                <c:pt idx="1163">
                  <c:v>43214</c:v>
                </c:pt>
                <c:pt idx="1164">
                  <c:v>43213</c:v>
                </c:pt>
                <c:pt idx="1165">
                  <c:v>43210</c:v>
                </c:pt>
                <c:pt idx="1166">
                  <c:v>43209</c:v>
                </c:pt>
                <c:pt idx="1167">
                  <c:v>43208</c:v>
                </c:pt>
                <c:pt idx="1168">
                  <c:v>43207</c:v>
                </c:pt>
                <c:pt idx="1169">
                  <c:v>43206</c:v>
                </c:pt>
                <c:pt idx="1170">
                  <c:v>43203</c:v>
                </c:pt>
                <c:pt idx="1171">
                  <c:v>43202</c:v>
                </c:pt>
                <c:pt idx="1172">
                  <c:v>43201</c:v>
                </c:pt>
                <c:pt idx="1173">
                  <c:v>43200</c:v>
                </c:pt>
                <c:pt idx="1174">
                  <c:v>43199</c:v>
                </c:pt>
                <c:pt idx="1175">
                  <c:v>43196</c:v>
                </c:pt>
                <c:pt idx="1176">
                  <c:v>43195</c:v>
                </c:pt>
                <c:pt idx="1177">
                  <c:v>43194</c:v>
                </c:pt>
                <c:pt idx="1178">
                  <c:v>43193</c:v>
                </c:pt>
                <c:pt idx="1179">
                  <c:v>43192</c:v>
                </c:pt>
                <c:pt idx="1180">
                  <c:v>43189</c:v>
                </c:pt>
                <c:pt idx="1181">
                  <c:v>43188</c:v>
                </c:pt>
                <c:pt idx="1182">
                  <c:v>43187</c:v>
                </c:pt>
                <c:pt idx="1183">
                  <c:v>43186</c:v>
                </c:pt>
                <c:pt idx="1184">
                  <c:v>43185</c:v>
                </c:pt>
                <c:pt idx="1185">
                  <c:v>43182</c:v>
                </c:pt>
                <c:pt idx="1186">
                  <c:v>43181</c:v>
                </c:pt>
                <c:pt idx="1187">
                  <c:v>43180</c:v>
                </c:pt>
                <c:pt idx="1188">
                  <c:v>43179</c:v>
                </c:pt>
                <c:pt idx="1189">
                  <c:v>43178</c:v>
                </c:pt>
                <c:pt idx="1190">
                  <c:v>43175</c:v>
                </c:pt>
                <c:pt idx="1191">
                  <c:v>43174</c:v>
                </c:pt>
                <c:pt idx="1192">
                  <c:v>43173</c:v>
                </c:pt>
                <c:pt idx="1193">
                  <c:v>43172</c:v>
                </c:pt>
                <c:pt idx="1194">
                  <c:v>43171</c:v>
                </c:pt>
                <c:pt idx="1195">
                  <c:v>43168</c:v>
                </c:pt>
                <c:pt idx="1196">
                  <c:v>43167</c:v>
                </c:pt>
                <c:pt idx="1197">
                  <c:v>43166</c:v>
                </c:pt>
                <c:pt idx="1198">
                  <c:v>43165</c:v>
                </c:pt>
                <c:pt idx="1199">
                  <c:v>43164</c:v>
                </c:pt>
                <c:pt idx="1200">
                  <c:v>43161</c:v>
                </c:pt>
                <c:pt idx="1201">
                  <c:v>43160</c:v>
                </c:pt>
                <c:pt idx="1202">
                  <c:v>43159</c:v>
                </c:pt>
                <c:pt idx="1203">
                  <c:v>43158</c:v>
                </c:pt>
                <c:pt idx="1204">
                  <c:v>43157</c:v>
                </c:pt>
                <c:pt idx="1205">
                  <c:v>43154</c:v>
                </c:pt>
                <c:pt idx="1206">
                  <c:v>43153</c:v>
                </c:pt>
                <c:pt idx="1207">
                  <c:v>43152</c:v>
                </c:pt>
                <c:pt idx="1208">
                  <c:v>43151</c:v>
                </c:pt>
                <c:pt idx="1209">
                  <c:v>43150</c:v>
                </c:pt>
                <c:pt idx="1210">
                  <c:v>43147</c:v>
                </c:pt>
                <c:pt idx="1211">
                  <c:v>43146</c:v>
                </c:pt>
                <c:pt idx="1212">
                  <c:v>43145</c:v>
                </c:pt>
                <c:pt idx="1213">
                  <c:v>43144</c:v>
                </c:pt>
                <c:pt idx="1214">
                  <c:v>43143</c:v>
                </c:pt>
                <c:pt idx="1215">
                  <c:v>43140</c:v>
                </c:pt>
                <c:pt idx="1216">
                  <c:v>43139</c:v>
                </c:pt>
                <c:pt idx="1217">
                  <c:v>43138</c:v>
                </c:pt>
                <c:pt idx="1218">
                  <c:v>43137</c:v>
                </c:pt>
                <c:pt idx="1219">
                  <c:v>43136</c:v>
                </c:pt>
                <c:pt idx="1220">
                  <c:v>43133</c:v>
                </c:pt>
                <c:pt idx="1221">
                  <c:v>43132</c:v>
                </c:pt>
                <c:pt idx="1222">
                  <c:v>43131</c:v>
                </c:pt>
                <c:pt idx="1223">
                  <c:v>43130</c:v>
                </c:pt>
                <c:pt idx="1224">
                  <c:v>43129</c:v>
                </c:pt>
                <c:pt idx="1225">
                  <c:v>43126</c:v>
                </c:pt>
                <c:pt idx="1226">
                  <c:v>43125</c:v>
                </c:pt>
                <c:pt idx="1227">
                  <c:v>43124</c:v>
                </c:pt>
                <c:pt idx="1228">
                  <c:v>43123</c:v>
                </c:pt>
                <c:pt idx="1229">
                  <c:v>43122</c:v>
                </c:pt>
                <c:pt idx="1230">
                  <c:v>43119</c:v>
                </c:pt>
                <c:pt idx="1231">
                  <c:v>43118</c:v>
                </c:pt>
                <c:pt idx="1232">
                  <c:v>43117</c:v>
                </c:pt>
                <c:pt idx="1233">
                  <c:v>43116</c:v>
                </c:pt>
                <c:pt idx="1234">
                  <c:v>43115</c:v>
                </c:pt>
                <c:pt idx="1235">
                  <c:v>43112</c:v>
                </c:pt>
                <c:pt idx="1236">
                  <c:v>43111</c:v>
                </c:pt>
                <c:pt idx="1237">
                  <c:v>43110</c:v>
                </c:pt>
                <c:pt idx="1238">
                  <c:v>43109</c:v>
                </c:pt>
                <c:pt idx="1239">
                  <c:v>43108</c:v>
                </c:pt>
                <c:pt idx="1240">
                  <c:v>43105</c:v>
                </c:pt>
                <c:pt idx="1241">
                  <c:v>43104</c:v>
                </c:pt>
                <c:pt idx="1242">
                  <c:v>43103</c:v>
                </c:pt>
                <c:pt idx="1243">
                  <c:v>43102</c:v>
                </c:pt>
                <c:pt idx="1244">
                  <c:v>43098</c:v>
                </c:pt>
                <c:pt idx="1245">
                  <c:v>43097</c:v>
                </c:pt>
                <c:pt idx="1246">
                  <c:v>43096</c:v>
                </c:pt>
                <c:pt idx="1247">
                  <c:v>43095</c:v>
                </c:pt>
                <c:pt idx="1248">
                  <c:v>43094</c:v>
                </c:pt>
                <c:pt idx="1249">
                  <c:v>43091</c:v>
                </c:pt>
                <c:pt idx="1250">
                  <c:v>43090</c:v>
                </c:pt>
                <c:pt idx="1251">
                  <c:v>43089</c:v>
                </c:pt>
                <c:pt idx="1252">
                  <c:v>43088</c:v>
                </c:pt>
                <c:pt idx="1253">
                  <c:v>43087</c:v>
                </c:pt>
                <c:pt idx="1254">
                  <c:v>43084</c:v>
                </c:pt>
                <c:pt idx="1255">
                  <c:v>43083</c:v>
                </c:pt>
                <c:pt idx="1256">
                  <c:v>43082</c:v>
                </c:pt>
                <c:pt idx="1257">
                  <c:v>43081</c:v>
                </c:pt>
                <c:pt idx="1258">
                  <c:v>43080</c:v>
                </c:pt>
                <c:pt idx="1259">
                  <c:v>43077</c:v>
                </c:pt>
                <c:pt idx="1260">
                  <c:v>43076</c:v>
                </c:pt>
                <c:pt idx="1261">
                  <c:v>43075</c:v>
                </c:pt>
                <c:pt idx="1262">
                  <c:v>43074</c:v>
                </c:pt>
                <c:pt idx="1263">
                  <c:v>43073</c:v>
                </c:pt>
                <c:pt idx="1264">
                  <c:v>43070</c:v>
                </c:pt>
                <c:pt idx="1265">
                  <c:v>43069</c:v>
                </c:pt>
                <c:pt idx="1266">
                  <c:v>43068</c:v>
                </c:pt>
                <c:pt idx="1267">
                  <c:v>43067</c:v>
                </c:pt>
                <c:pt idx="1268">
                  <c:v>43066</c:v>
                </c:pt>
                <c:pt idx="1269">
                  <c:v>43063</c:v>
                </c:pt>
                <c:pt idx="1270">
                  <c:v>43062</c:v>
                </c:pt>
                <c:pt idx="1271">
                  <c:v>43061</c:v>
                </c:pt>
                <c:pt idx="1272">
                  <c:v>43060</c:v>
                </c:pt>
                <c:pt idx="1273">
                  <c:v>43059</c:v>
                </c:pt>
                <c:pt idx="1274">
                  <c:v>43056</c:v>
                </c:pt>
                <c:pt idx="1275">
                  <c:v>43055</c:v>
                </c:pt>
                <c:pt idx="1276">
                  <c:v>43054</c:v>
                </c:pt>
                <c:pt idx="1277">
                  <c:v>43053</c:v>
                </c:pt>
                <c:pt idx="1278">
                  <c:v>43052</c:v>
                </c:pt>
                <c:pt idx="1279">
                  <c:v>43049</c:v>
                </c:pt>
                <c:pt idx="1280">
                  <c:v>43048</c:v>
                </c:pt>
                <c:pt idx="1281">
                  <c:v>43047</c:v>
                </c:pt>
                <c:pt idx="1282">
                  <c:v>43046</c:v>
                </c:pt>
                <c:pt idx="1283">
                  <c:v>43045</c:v>
                </c:pt>
                <c:pt idx="1284">
                  <c:v>43042</c:v>
                </c:pt>
                <c:pt idx="1285">
                  <c:v>43041</c:v>
                </c:pt>
                <c:pt idx="1286">
                  <c:v>43040</c:v>
                </c:pt>
                <c:pt idx="1287">
                  <c:v>43039</c:v>
                </c:pt>
                <c:pt idx="1288">
                  <c:v>43038</c:v>
                </c:pt>
                <c:pt idx="1289">
                  <c:v>43035</c:v>
                </c:pt>
                <c:pt idx="1290">
                  <c:v>43034</c:v>
                </c:pt>
                <c:pt idx="1291">
                  <c:v>43033</c:v>
                </c:pt>
                <c:pt idx="1292">
                  <c:v>43032</c:v>
                </c:pt>
                <c:pt idx="1293">
                  <c:v>43031</c:v>
                </c:pt>
                <c:pt idx="1294">
                  <c:v>43028</c:v>
                </c:pt>
                <c:pt idx="1295">
                  <c:v>43027</c:v>
                </c:pt>
                <c:pt idx="1296">
                  <c:v>43026</c:v>
                </c:pt>
                <c:pt idx="1297">
                  <c:v>43025</c:v>
                </c:pt>
                <c:pt idx="1298">
                  <c:v>43024</c:v>
                </c:pt>
                <c:pt idx="1299">
                  <c:v>43021</c:v>
                </c:pt>
                <c:pt idx="1300">
                  <c:v>43020</c:v>
                </c:pt>
                <c:pt idx="1301">
                  <c:v>43019</c:v>
                </c:pt>
                <c:pt idx="1302">
                  <c:v>43018</c:v>
                </c:pt>
                <c:pt idx="1303">
                  <c:v>43017</c:v>
                </c:pt>
                <c:pt idx="1304">
                  <c:v>43014</c:v>
                </c:pt>
                <c:pt idx="1305">
                  <c:v>43013</c:v>
                </c:pt>
                <c:pt idx="1306">
                  <c:v>43012</c:v>
                </c:pt>
                <c:pt idx="1307">
                  <c:v>43011</c:v>
                </c:pt>
                <c:pt idx="1308">
                  <c:v>43010</c:v>
                </c:pt>
                <c:pt idx="1309">
                  <c:v>43007</c:v>
                </c:pt>
                <c:pt idx="1310">
                  <c:v>43006</c:v>
                </c:pt>
                <c:pt idx="1311">
                  <c:v>43005</c:v>
                </c:pt>
                <c:pt idx="1312">
                  <c:v>43004</c:v>
                </c:pt>
                <c:pt idx="1313">
                  <c:v>43003</c:v>
                </c:pt>
                <c:pt idx="1314">
                  <c:v>43000</c:v>
                </c:pt>
                <c:pt idx="1315">
                  <c:v>42999</c:v>
                </c:pt>
                <c:pt idx="1316">
                  <c:v>42998</c:v>
                </c:pt>
                <c:pt idx="1317">
                  <c:v>42997</c:v>
                </c:pt>
                <c:pt idx="1318">
                  <c:v>42996</c:v>
                </c:pt>
                <c:pt idx="1319">
                  <c:v>42993</c:v>
                </c:pt>
                <c:pt idx="1320">
                  <c:v>42992</c:v>
                </c:pt>
                <c:pt idx="1321">
                  <c:v>42991</c:v>
                </c:pt>
                <c:pt idx="1322">
                  <c:v>42990</c:v>
                </c:pt>
                <c:pt idx="1323">
                  <c:v>42989</c:v>
                </c:pt>
                <c:pt idx="1324">
                  <c:v>42986</c:v>
                </c:pt>
                <c:pt idx="1325">
                  <c:v>42985</c:v>
                </c:pt>
                <c:pt idx="1326">
                  <c:v>42984</c:v>
                </c:pt>
                <c:pt idx="1327">
                  <c:v>42983</c:v>
                </c:pt>
                <c:pt idx="1328">
                  <c:v>42982</c:v>
                </c:pt>
                <c:pt idx="1329">
                  <c:v>42979</c:v>
                </c:pt>
                <c:pt idx="1330">
                  <c:v>42978</c:v>
                </c:pt>
                <c:pt idx="1331">
                  <c:v>42977</c:v>
                </c:pt>
                <c:pt idx="1332">
                  <c:v>42976</c:v>
                </c:pt>
                <c:pt idx="1333">
                  <c:v>42975</c:v>
                </c:pt>
                <c:pt idx="1334">
                  <c:v>42972</c:v>
                </c:pt>
                <c:pt idx="1335">
                  <c:v>42971</c:v>
                </c:pt>
                <c:pt idx="1336">
                  <c:v>42970</c:v>
                </c:pt>
                <c:pt idx="1337">
                  <c:v>42969</c:v>
                </c:pt>
                <c:pt idx="1338">
                  <c:v>42968</c:v>
                </c:pt>
                <c:pt idx="1339">
                  <c:v>42965</c:v>
                </c:pt>
                <c:pt idx="1340">
                  <c:v>42964</c:v>
                </c:pt>
                <c:pt idx="1341">
                  <c:v>42963</c:v>
                </c:pt>
                <c:pt idx="1342">
                  <c:v>42962</c:v>
                </c:pt>
                <c:pt idx="1343">
                  <c:v>42961</c:v>
                </c:pt>
                <c:pt idx="1344">
                  <c:v>42958</c:v>
                </c:pt>
                <c:pt idx="1345">
                  <c:v>42957</c:v>
                </c:pt>
                <c:pt idx="1346">
                  <c:v>42956</c:v>
                </c:pt>
                <c:pt idx="1347">
                  <c:v>42955</c:v>
                </c:pt>
                <c:pt idx="1348">
                  <c:v>42954</c:v>
                </c:pt>
                <c:pt idx="1349">
                  <c:v>42951</c:v>
                </c:pt>
                <c:pt idx="1350">
                  <c:v>42950</c:v>
                </c:pt>
                <c:pt idx="1351">
                  <c:v>42949</c:v>
                </c:pt>
                <c:pt idx="1352">
                  <c:v>42948</c:v>
                </c:pt>
                <c:pt idx="1353">
                  <c:v>42947</c:v>
                </c:pt>
                <c:pt idx="1354">
                  <c:v>42944</c:v>
                </c:pt>
                <c:pt idx="1355">
                  <c:v>42943</c:v>
                </c:pt>
                <c:pt idx="1356">
                  <c:v>42942</c:v>
                </c:pt>
                <c:pt idx="1357">
                  <c:v>42941</c:v>
                </c:pt>
                <c:pt idx="1358">
                  <c:v>42940</c:v>
                </c:pt>
                <c:pt idx="1359">
                  <c:v>42937</c:v>
                </c:pt>
                <c:pt idx="1360">
                  <c:v>42936</c:v>
                </c:pt>
                <c:pt idx="1361">
                  <c:v>42935</c:v>
                </c:pt>
                <c:pt idx="1362">
                  <c:v>42934</c:v>
                </c:pt>
                <c:pt idx="1363">
                  <c:v>42933</c:v>
                </c:pt>
                <c:pt idx="1364">
                  <c:v>42930</c:v>
                </c:pt>
                <c:pt idx="1365">
                  <c:v>42929</c:v>
                </c:pt>
                <c:pt idx="1366">
                  <c:v>42928</c:v>
                </c:pt>
                <c:pt idx="1367">
                  <c:v>42927</c:v>
                </c:pt>
                <c:pt idx="1368">
                  <c:v>42926</c:v>
                </c:pt>
                <c:pt idx="1369">
                  <c:v>42923</c:v>
                </c:pt>
                <c:pt idx="1370">
                  <c:v>42922</c:v>
                </c:pt>
                <c:pt idx="1371">
                  <c:v>42921</c:v>
                </c:pt>
                <c:pt idx="1372">
                  <c:v>42920</c:v>
                </c:pt>
                <c:pt idx="1373">
                  <c:v>42919</c:v>
                </c:pt>
                <c:pt idx="1374">
                  <c:v>42916</c:v>
                </c:pt>
                <c:pt idx="1375">
                  <c:v>42915</c:v>
                </c:pt>
                <c:pt idx="1376">
                  <c:v>42914</c:v>
                </c:pt>
                <c:pt idx="1377">
                  <c:v>42913</c:v>
                </c:pt>
                <c:pt idx="1378">
                  <c:v>42912</c:v>
                </c:pt>
                <c:pt idx="1379">
                  <c:v>42909</c:v>
                </c:pt>
                <c:pt idx="1380">
                  <c:v>42908</c:v>
                </c:pt>
                <c:pt idx="1381">
                  <c:v>42907</c:v>
                </c:pt>
                <c:pt idx="1382">
                  <c:v>42906</c:v>
                </c:pt>
                <c:pt idx="1383">
                  <c:v>42905</c:v>
                </c:pt>
                <c:pt idx="1384">
                  <c:v>42902</c:v>
                </c:pt>
                <c:pt idx="1385">
                  <c:v>42901</c:v>
                </c:pt>
                <c:pt idx="1386">
                  <c:v>42900</c:v>
                </c:pt>
                <c:pt idx="1387">
                  <c:v>42899</c:v>
                </c:pt>
                <c:pt idx="1388">
                  <c:v>42898</c:v>
                </c:pt>
                <c:pt idx="1389">
                  <c:v>42895</c:v>
                </c:pt>
                <c:pt idx="1390">
                  <c:v>42894</c:v>
                </c:pt>
                <c:pt idx="1391">
                  <c:v>42893</c:v>
                </c:pt>
                <c:pt idx="1392">
                  <c:v>42892</c:v>
                </c:pt>
                <c:pt idx="1393">
                  <c:v>42891</c:v>
                </c:pt>
                <c:pt idx="1394">
                  <c:v>42888</c:v>
                </c:pt>
                <c:pt idx="1395">
                  <c:v>42887</c:v>
                </c:pt>
                <c:pt idx="1396">
                  <c:v>42886</c:v>
                </c:pt>
                <c:pt idx="1397">
                  <c:v>42885</c:v>
                </c:pt>
                <c:pt idx="1398">
                  <c:v>42884</c:v>
                </c:pt>
                <c:pt idx="1399">
                  <c:v>42881</c:v>
                </c:pt>
                <c:pt idx="1400">
                  <c:v>42880</c:v>
                </c:pt>
                <c:pt idx="1401">
                  <c:v>42879</c:v>
                </c:pt>
                <c:pt idx="1402">
                  <c:v>42878</c:v>
                </c:pt>
                <c:pt idx="1403">
                  <c:v>42877</c:v>
                </c:pt>
                <c:pt idx="1404">
                  <c:v>42874</c:v>
                </c:pt>
                <c:pt idx="1405">
                  <c:v>42873</c:v>
                </c:pt>
                <c:pt idx="1406">
                  <c:v>42872</c:v>
                </c:pt>
                <c:pt idx="1407">
                  <c:v>42871</c:v>
                </c:pt>
                <c:pt idx="1408">
                  <c:v>42870</c:v>
                </c:pt>
                <c:pt idx="1409">
                  <c:v>42867</c:v>
                </c:pt>
                <c:pt idx="1410">
                  <c:v>42866</c:v>
                </c:pt>
                <c:pt idx="1411">
                  <c:v>42865</c:v>
                </c:pt>
                <c:pt idx="1412">
                  <c:v>42864</c:v>
                </c:pt>
                <c:pt idx="1413">
                  <c:v>42863</c:v>
                </c:pt>
                <c:pt idx="1414">
                  <c:v>42860</c:v>
                </c:pt>
                <c:pt idx="1415">
                  <c:v>42859</c:v>
                </c:pt>
                <c:pt idx="1416">
                  <c:v>42858</c:v>
                </c:pt>
                <c:pt idx="1417">
                  <c:v>42857</c:v>
                </c:pt>
                <c:pt idx="1418">
                  <c:v>42856</c:v>
                </c:pt>
                <c:pt idx="1419">
                  <c:v>42853</c:v>
                </c:pt>
                <c:pt idx="1420">
                  <c:v>42852</c:v>
                </c:pt>
                <c:pt idx="1421">
                  <c:v>42851</c:v>
                </c:pt>
                <c:pt idx="1422">
                  <c:v>42850</c:v>
                </c:pt>
                <c:pt idx="1423">
                  <c:v>42849</c:v>
                </c:pt>
                <c:pt idx="1424">
                  <c:v>42846</c:v>
                </c:pt>
                <c:pt idx="1425">
                  <c:v>42845</c:v>
                </c:pt>
                <c:pt idx="1426">
                  <c:v>42844</c:v>
                </c:pt>
                <c:pt idx="1427">
                  <c:v>42843</c:v>
                </c:pt>
                <c:pt idx="1428">
                  <c:v>42842</c:v>
                </c:pt>
                <c:pt idx="1429">
                  <c:v>42839</c:v>
                </c:pt>
                <c:pt idx="1430">
                  <c:v>42838</c:v>
                </c:pt>
                <c:pt idx="1431">
                  <c:v>42837</c:v>
                </c:pt>
                <c:pt idx="1432">
                  <c:v>42836</c:v>
                </c:pt>
                <c:pt idx="1433">
                  <c:v>42835</c:v>
                </c:pt>
                <c:pt idx="1434">
                  <c:v>42832</c:v>
                </c:pt>
                <c:pt idx="1435">
                  <c:v>42831</c:v>
                </c:pt>
                <c:pt idx="1436">
                  <c:v>42830</c:v>
                </c:pt>
                <c:pt idx="1437">
                  <c:v>42829</c:v>
                </c:pt>
                <c:pt idx="1438">
                  <c:v>42828</c:v>
                </c:pt>
                <c:pt idx="1439">
                  <c:v>42825</c:v>
                </c:pt>
                <c:pt idx="1440">
                  <c:v>42824</c:v>
                </c:pt>
                <c:pt idx="1441">
                  <c:v>42823</c:v>
                </c:pt>
                <c:pt idx="1442">
                  <c:v>42822</c:v>
                </c:pt>
                <c:pt idx="1443">
                  <c:v>42821</c:v>
                </c:pt>
                <c:pt idx="1444">
                  <c:v>42818</c:v>
                </c:pt>
                <c:pt idx="1445">
                  <c:v>42817</c:v>
                </c:pt>
                <c:pt idx="1446">
                  <c:v>42816</c:v>
                </c:pt>
                <c:pt idx="1447">
                  <c:v>42815</c:v>
                </c:pt>
                <c:pt idx="1448">
                  <c:v>42814</c:v>
                </c:pt>
                <c:pt idx="1449">
                  <c:v>42811</c:v>
                </c:pt>
                <c:pt idx="1450">
                  <c:v>42810</c:v>
                </c:pt>
                <c:pt idx="1451">
                  <c:v>42809</c:v>
                </c:pt>
                <c:pt idx="1452">
                  <c:v>42808</c:v>
                </c:pt>
                <c:pt idx="1453">
                  <c:v>42807</c:v>
                </c:pt>
                <c:pt idx="1454">
                  <c:v>42804</c:v>
                </c:pt>
                <c:pt idx="1455">
                  <c:v>42803</c:v>
                </c:pt>
                <c:pt idx="1456">
                  <c:v>42802</c:v>
                </c:pt>
                <c:pt idx="1457">
                  <c:v>42801</c:v>
                </c:pt>
                <c:pt idx="1458">
                  <c:v>42800</c:v>
                </c:pt>
                <c:pt idx="1459">
                  <c:v>42797</c:v>
                </c:pt>
                <c:pt idx="1460">
                  <c:v>42796</c:v>
                </c:pt>
                <c:pt idx="1461">
                  <c:v>42795</c:v>
                </c:pt>
                <c:pt idx="1462">
                  <c:v>42794</c:v>
                </c:pt>
                <c:pt idx="1463">
                  <c:v>42793</c:v>
                </c:pt>
                <c:pt idx="1464">
                  <c:v>42790</c:v>
                </c:pt>
                <c:pt idx="1465">
                  <c:v>42789</c:v>
                </c:pt>
                <c:pt idx="1466">
                  <c:v>42788</c:v>
                </c:pt>
                <c:pt idx="1467">
                  <c:v>42787</c:v>
                </c:pt>
                <c:pt idx="1468">
                  <c:v>42786</c:v>
                </c:pt>
                <c:pt idx="1469">
                  <c:v>42783</c:v>
                </c:pt>
                <c:pt idx="1470">
                  <c:v>42782</c:v>
                </c:pt>
                <c:pt idx="1471">
                  <c:v>42781</c:v>
                </c:pt>
                <c:pt idx="1472">
                  <c:v>42780</c:v>
                </c:pt>
                <c:pt idx="1473">
                  <c:v>42779</c:v>
                </c:pt>
                <c:pt idx="1474">
                  <c:v>42776</c:v>
                </c:pt>
                <c:pt idx="1475">
                  <c:v>42775</c:v>
                </c:pt>
                <c:pt idx="1476">
                  <c:v>42774</c:v>
                </c:pt>
                <c:pt idx="1477">
                  <c:v>42773</c:v>
                </c:pt>
                <c:pt idx="1478">
                  <c:v>42772</c:v>
                </c:pt>
                <c:pt idx="1479">
                  <c:v>42769</c:v>
                </c:pt>
                <c:pt idx="1480">
                  <c:v>42768</c:v>
                </c:pt>
                <c:pt idx="1481">
                  <c:v>42767</c:v>
                </c:pt>
                <c:pt idx="1482">
                  <c:v>42766</c:v>
                </c:pt>
                <c:pt idx="1483">
                  <c:v>42765</c:v>
                </c:pt>
                <c:pt idx="1484">
                  <c:v>42762</c:v>
                </c:pt>
                <c:pt idx="1485">
                  <c:v>42761</c:v>
                </c:pt>
                <c:pt idx="1486">
                  <c:v>42760</c:v>
                </c:pt>
                <c:pt idx="1487">
                  <c:v>42759</c:v>
                </c:pt>
                <c:pt idx="1488">
                  <c:v>42758</c:v>
                </c:pt>
                <c:pt idx="1489">
                  <c:v>42755</c:v>
                </c:pt>
                <c:pt idx="1490">
                  <c:v>42754</c:v>
                </c:pt>
                <c:pt idx="1491">
                  <c:v>42753</c:v>
                </c:pt>
                <c:pt idx="1492">
                  <c:v>42752</c:v>
                </c:pt>
                <c:pt idx="1493">
                  <c:v>42751</c:v>
                </c:pt>
                <c:pt idx="1494">
                  <c:v>42748</c:v>
                </c:pt>
                <c:pt idx="1495">
                  <c:v>42747</c:v>
                </c:pt>
                <c:pt idx="1496">
                  <c:v>42746</c:v>
                </c:pt>
                <c:pt idx="1497">
                  <c:v>42745</c:v>
                </c:pt>
                <c:pt idx="1498">
                  <c:v>42744</c:v>
                </c:pt>
                <c:pt idx="1499">
                  <c:v>42741</c:v>
                </c:pt>
                <c:pt idx="1500">
                  <c:v>42740</c:v>
                </c:pt>
                <c:pt idx="1501">
                  <c:v>42739</c:v>
                </c:pt>
                <c:pt idx="1502">
                  <c:v>42738</c:v>
                </c:pt>
                <c:pt idx="1503">
                  <c:v>42734</c:v>
                </c:pt>
                <c:pt idx="1504">
                  <c:v>42733</c:v>
                </c:pt>
                <c:pt idx="1505">
                  <c:v>42732</c:v>
                </c:pt>
                <c:pt idx="1506">
                  <c:v>42731</c:v>
                </c:pt>
                <c:pt idx="1507">
                  <c:v>42730</c:v>
                </c:pt>
                <c:pt idx="1508">
                  <c:v>42727</c:v>
                </c:pt>
                <c:pt idx="1509">
                  <c:v>42726</c:v>
                </c:pt>
                <c:pt idx="1510">
                  <c:v>42725</c:v>
                </c:pt>
                <c:pt idx="1511">
                  <c:v>42724</c:v>
                </c:pt>
                <c:pt idx="1512">
                  <c:v>42723</c:v>
                </c:pt>
                <c:pt idx="1513">
                  <c:v>42720</c:v>
                </c:pt>
                <c:pt idx="1514">
                  <c:v>42719</c:v>
                </c:pt>
                <c:pt idx="1515">
                  <c:v>42718</c:v>
                </c:pt>
                <c:pt idx="1516">
                  <c:v>42717</c:v>
                </c:pt>
                <c:pt idx="1517">
                  <c:v>42716</c:v>
                </c:pt>
                <c:pt idx="1518">
                  <c:v>42713</c:v>
                </c:pt>
                <c:pt idx="1519">
                  <c:v>42712</c:v>
                </c:pt>
                <c:pt idx="1520">
                  <c:v>42711</c:v>
                </c:pt>
                <c:pt idx="1521">
                  <c:v>42710</c:v>
                </c:pt>
                <c:pt idx="1522">
                  <c:v>42709</c:v>
                </c:pt>
                <c:pt idx="1523">
                  <c:v>42706</c:v>
                </c:pt>
                <c:pt idx="1524">
                  <c:v>42705</c:v>
                </c:pt>
                <c:pt idx="1525">
                  <c:v>42704</c:v>
                </c:pt>
                <c:pt idx="1526">
                  <c:v>42703</c:v>
                </c:pt>
                <c:pt idx="1527">
                  <c:v>42702</c:v>
                </c:pt>
                <c:pt idx="1528">
                  <c:v>42699</c:v>
                </c:pt>
                <c:pt idx="1529">
                  <c:v>42698</c:v>
                </c:pt>
                <c:pt idx="1530">
                  <c:v>42697</c:v>
                </c:pt>
                <c:pt idx="1531">
                  <c:v>42696</c:v>
                </c:pt>
                <c:pt idx="1532">
                  <c:v>42695</c:v>
                </c:pt>
                <c:pt idx="1533">
                  <c:v>42692</c:v>
                </c:pt>
                <c:pt idx="1534">
                  <c:v>42691</c:v>
                </c:pt>
                <c:pt idx="1535">
                  <c:v>42690</c:v>
                </c:pt>
                <c:pt idx="1536">
                  <c:v>42689</c:v>
                </c:pt>
                <c:pt idx="1537">
                  <c:v>42688</c:v>
                </c:pt>
                <c:pt idx="1538">
                  <c:v>42685</c:v>
                </c:pt>
                <c:pt idx="1539">
                  <c:v>42684</c:v>
                </c:pt>
                <c:pt idx="1540">
                  <c:v>42683</c:v>
                </c:pt>
                <c:pt idx="1541">
                  <c:v>42682</c:v>
                </c:pt>
                <c:pt idx="1542">
                  <c:v>42681</c:v>
                </c:pt>
                <c:pt idx="1543">
                  <c:v>42678</c:v>
                </c:pt>
                <c:pt idx="1544">
                  <c:v>42677</c:v>
                </c:pt>
                <c:pt idx="1545">
                  <c:v>42676</c:v>
                </c:pt>
                <c:pt idx="1546">
                  <c:v>42675</c:v>
                </c:pt>
                <c:pt idx="1547">
                  <c:v>42674</c:v>
                </c:pt>
                <c:pt idx="1548">
                  <c:v>42671</c:v>
                </c:pt>
                <c:pt idx="1549">
                  <c:v>42670</c:v>
                </c:pt>
                <c:pt idx="1550">
                  <c:v>42669</c:v>
                </c:pt>
                <c:pt idx="1551">
                  <c:v>42668</c:v>
                </c:pt>
                <c:pt idx="1552">
                  <c:v>42667</c:v>
                </c:pt>
                <c:pt idx="1553">
                  <c:v>42664</c:v>
                </c:pt>
                <c:pt idx="1554">
                  <c:v>42663</c:v>
                </c:pt>
                <c:pt idx="1555">
                  <c:v>42662</c:v>
                </c:pt>
                <c:pt idx="1556">
                  <c:v>42661</c:v>
                </c:pt>
                <c:pt idx="1557">
                  <c:v>42660</c:v>
                </c:pt>
                <c:pt idx="1558">
                  <c:v>42657</c:v>
                </c:pt>
                <c:pt idx="1559">
                  <c:v>42656</c:v>
                </c:pt>
                <c:pt idx="1560">
                  <c:v>42655</c:v>
                </c:pt>
                <c:pt idx="1561">
                  <c:v>42654</c:v>
                </c:pt>
                <c:pt idx="1562">
                  <c:v>42653</c:v>
                </c:pt>
                <c:pt idx="1563">
                  <c:v>42650</c:v>
                </c:pt>
                <c:pt idx="1564">
                  <c:v>42649</c:v>
                </c:pt>
                <c:pt idx="1565">
                  <c:v>42648</c:v>
                </c:pt>
                <c:pt idx="1566">
                  <c:v>42647</c:v>
                </c:pt>
                <c:pt idx="1567">
                  <c:v>42646</c:v>
                </c:pt>
                <c:pt idx="1568">
                  <c:v>42643</c:v>
                </c:pt>
                <c:pt idx="1569">
                  <c:v>42642</c:v>
                </c:pt>
                <c:pt idx="1570">
                  <c:v>42641</c:v>
                </c:pt>
                <c:pt idx="1571">
                  <c:v>42640</c:v>
                </c:pt>
                <c:pt idx="1572">
                  <c:v>42639</c:v>
                </c:pt>
                <c:pt idx="1573">
                  <c:v>42636</c:v>
                </c:pt>
                <c:pt idx="1574">
                  <c:v>42635</c:v>
                </c:pt>
                <c:pt idx="1575">
                  <c:v>42634</c:v>
                </c:pt>
                <c:pt idx="1576">
                  <c:v>42633</c:v>
                </c:pt>
                <c:pt idx="1577">
                  <c:v>42632</c:v>
                </c:pt>
                <c:pt idx="1578">
                  <c:v>42629</c:v>
                </c:pt>
                <c:pt idx="1579">
                  <c:v>42628</c:v>
                </c:pt>
                <c:pt idx="1580">
                  <c:v>42627</c:v>
                </c:pt>
                <c:pt idx="1581">
                  <c:v>42626</c:v>
                </c:pt>
                <c:pt idx="1582">
                  <c:v>42625</c:v>
                </c:pt>
                <c:pt idx="1583">
                  <c:v>42622</c:v>
                </c:pt>
                <c:pt idx="1584">
                  <c:v>42621</c:v>
                </c:pt>
                <c:pt idx="1585">
                  <c:v>42620</c:v>
                </c:pt>
                <c:pt idx="1586">
                  <c:v>42619</c:v>
                </c:pt>
                <c:pt idx="1587">
                  <c:v>42618</c:v>
                </c:pt>
                <c:pt idx="1588">
                  <c:v>42615</c:v>
                </c:pt>
                <c:pt idx="1589">
                  <c:v>42614</c:v>
                </c:pt>
                <c:pt idx="1590">
                  <c:v>42613</c:v>
                </c:pt>
                <c:pt idx="1591">
                  <c:v>42612</c:v>
                </c:pt>
                <c:pt idx="1592">
                  <c:v>42611</c:v>
                </c:pt>
                <c:pt idx="1593">
                  <c:v>42608</c:v>
                </c:pt>
                <c:pt idx="1594">
                  <c:v>42607</c:v>
                </c:pt>
                <c:pt idx="1595">
                  <c:v>42606</c:v>
                </c:pt>
                <c:pt idx="1596">
                  <c:v>42605</c:v>
                </c:pt>
                <c:pt idx="1597">
                  <c:v>42604</c:v>
                </c:pt>
                <c:pt idx="1598">
                  <c:v>42601</c:v>
                </c:pt>
                <c:pt idx="1599">
                  <c:v>42600</c:v>
                </c:pt>
                <c:pt idx="1600">
                  <c:v>42599</c:v>
                </c:pt>
                <c:pt idx="1601">
                  <c:v>42598</c:v>
                </c:pt>
                <c:pt idx="1602">
                  <c:v>42597</c:v>
                </c:pt>
                <c:pt idx="1603">
                  <c:v>42594</c:v>
                </c:pt>
                <c:pt idx="1604">
                  <c:v>42593</c:v>
                </c:pt>
                <c:pt idx="1605">
                  <c:v>42592</c:v>
                </c:pt>
                <c:pt idx="1606">
                  <c:v>42591</c:v>
                </c:pt>
                <c:pt idx="1607">
                  <c:v>42590</c:v>
                </c:pt>
                <c:pt idx="1608">
                  <c:v>42587</c:v>
                </c:pt>
                <c:pt idx="1609">
                  <c:v>42586</c:v>
                </c:pt>
                <c:pt idx="1610">
                  <c:v>42585</c:v>
                </c:pt>
                <c:pt idx="1611">
                  <c:v>42584</c:v>
                </c:pt>
                <c:pt idx="1612">
                  <c:v>42583</c:v>
                </c:pt>
                <c:pt idx="1613">
                  <c:v>42580</c:v>
                </c:pt>
                <c:pt idx="1614">
                  <c:v>42579</c:v>
                </c:pt>
                <c:pt idx="1615">
                  <c:v>42578</c:v>
                </c:pt>
                <c:pt idx="1616">
                  <c:v>42577</c:v>
                </c:pt>
                <c:pt idx="1617">
                  <c:v>42576</c:v>
                </c:pt>
                <c:pt idx="1618">
                  <c:v>42573</c:v>
                </c:pt>
                <c:pt idx="1619">
                  <c:v>42572</c:v>
                </c:pt>
                <c:pt idx="1620">
                  <c:v>42571</c:v>
                </c:pt>
                <c:pt idx="1621">
                  <c:v>42570</c:v>
                </c:pt>
                <c:pt idx="1622">
                  <c:v>42569</c:v>
                </c:pt>
                <c:pt idx="1623">
                  <c:v>42566</c:v>
                </c:pt>
                <c:pt idx="1624">
                  <c:v>42565</c:v>
                </c:pt>
                <c:pt idx="1625">
                  <c:v>42564</c:v>
                </c:pt>
                <c:pt idx="1626">
                  <c:v>42563</c:v>
                </c:pt>
                <c:pt idx="1627">
                  <c:v>42562</c:v>
                </c:pt>
                <c:pt idx="1628">
                  <c:v>42559</c:v>
                </c:pt>
                <c:pt idx="1629">
                  <c:v>42558</c:v>
                </c:pt>
                <c:pt idx="1630">
                  <c:v>42557</c:v>
                </c:pt>
                <c:pt idx="1631">
                  <c:v>42556</c:v>
                </c:pt>
                <c:pt idx="1632">
                  <c:v>42555</c:v>
                </c:pt>
                <c:pt idx="1633">
                  <c:v>42552</c:v>
                </c:pt>
                <c:pt idx="1634">
                  <c:v>42551</c:v>
                </c:pt>
                <c:pt idx="1635">
                  <c:v>42550</c:v>
                </c:pt>
                <c:pt idx="1636">
                  <c:v>42549</c:v>
                </c:pt>
                <c:pt idx="1637">
                  <c:v>42548</c:v>
                </c:pt>
                <c:pt idx="1638">
                  <c:v>42545</c:v>
                </c:pt>
                <c:pt idx="1639">
                  <c:v>42544</c:v>
                </c:pt>
                <c:pt idx="1640">
                  <c:v>42543</c:v>
                </c:pt>
                <c:pt idx="1641">
                  <c:v>42542</c:v>
                </c:pt>
                <c:pt idx="1642">
                  <c:v>42541</c:v>
                </c:pt>
                <c:pt idx="1643">
                  <c:v>42538</c:v>
                </c:pt>
                <c:pt idx="1644">
                  <c:v>42537</c:v>
                </c:pt>
                <c:pt idx="1645">
                  <c:v>42536</c:v>
                </c:pt>
                <c:pt idx="1646">
                  <c:v>42535</c:v>
                </c:pt>
                <c:pt idx="1647">
                  <c:v>42534</c:v>
                </c:pt>
                <c:pt idx="1648">
                  <c:v>42531</c:v>
                </c:pt>
                <c:pt idx="1649">
                  <c:v>42530</c:v>
                </c:pt>
                <c:pt idx="1650">
                  <c:v>42529</c:v>
                </c:pt>
                <c:pt idx="1651">
                  <c:v>42528</c:v>
                </c:pt>
                <c:pt idx="1652">
                  <c:v>42527</c:v>
                </c:pt>
                <c:pt idx="1653">
                  <c:v>42524</c:v>
                </c:pt>
                <c:pt idx="1654">
                  <c:v>42523</c:v>
                </c:pt>
                <c:pt idx="1655">
                  <c:v>42522</c:v>
                </c:pt>
                <c:pt idx="1656">
                  <c:v>42521</c:v>
                </c:pt>
                <c:pt idx="1657">
                  <c:v>42520</c:v>
                </c:pt>
                <c:pt idx="1658">
                  <c:v>42517</c:v>
                </c:pt>
                <c:pt idx="1659">
                  <c:v>42516</c:v>
                </c:pt>
                <c:pt idx="1660">
                  <c:v>42515</c:v>
                </c:pt>
                <c:pt idx="1661">
                  <c:v>42514</c:v>
                </c:pt>
                <c:pt idx="1662">
                  <c:v>42513</c:v>
                </c:pt>
                <c:pt idx="1663">
                  <c:v>42510</c:v>
                </c:pt>
                <c:pt idx="1664">
                  <c:v>42509</c:v>
                </c:pt>
                <c:pt idx="1665">
                  <c:v>42508</c:v>
                </c:pt>
                <c:pt idx="1666">
                  <c:v>42507</c:v>
                </c:pt>
                <c:pt idx="1667">
                  <c:v>42506</c:v>
                </c:pt>
                <c:pt idx="1668">
                  <c:v>42503</c:v>
                </c:pt>
                <c:pt idx="1669">
                  <c:v>42502</c:v>
                </c:pt>
                <c:pt idx="1670">
                  <c:v>42501</c:v>
                </c:pt>
                <c:pt idx="1671">
                  <c:v>42500</c:v>
                </c:pt>
                <c:pt idx="1672">
                  <c:v>42499</c:v>
                </c:pt>
                <c:pt idx="1673">
                  <c:v>42496</c:v>
                </c:pt>
                <c:pt idx="1674">
                  <c:v>42495</c:v>
                </c:pt>
                <c:pt idx="1675">
                  <c:v>42494</c:v>
                </c:pt>
                <c:pt idx="1676">
                  <c:v>42493</c:v>
                </c:pt>
                <c:pt idx="1677">
                  <c:v>42492</c:v>
                </c:pt>
                <c:pt idx="1678">
                  <c:v>42489</c:v>
                </c:pt>
                <c:pt idx="1679">
                  <c:v>42488</c:v>
                </c:pt>
                <c:pt idx="1680">
                  <c:v>42487</c:v>
                </c:pt>
                <c:pt idx="1681">
                  <c:v>42486</c:v>
                </c:pt>
                <c:pt idx="1682">
                  <c:v>42485</c:v>
                </c:pt>
                <c:pt idx="1683">
                  <c:v>42482</c:v>
                </c:pt>
                <c:pt idx="1684">
                  <c:v>42481</c:v>
                </c:pt>
                <c:pt idx="1685">
                  <c:v>42480</c:v>
                </c:pt>
                <c:pt idx="1686">
                  <c:v>42479</c:v>
                </c:pt>
                <c:pt idx="1687">
                  <c:v>42478</c:v>
                </c:pt>
                <c:pt idx="1688">
                  <c:v>42475</c:v>
                </c:pt>
                <c:pt idx="1689">
                  <c:v>42474</c:v>
                </c:pt>
                <c:pt idx="1690">
                  <c:v>42473</c:v>
                </c:pt>
                <c:pt idx="1691">
                  <c:v>42472</c:v>
                </c:pt>
                <c:pt idx="1692">
                  <c:v>42471</c:v>
                </c:pt>
                <c:pt idx="1693">
                  <c:v>42468</c:v>
                </c:pt>
                <c:pt idx="1694">
                  <c:v>42467</c:v>
                </c:pt>
                <c:pt idx="1695">
                  <c:v>42466</c:v>
                </c:pt>
                <c:pt idx="1696">
                  <c:v>42465</c:v>
                </c:pt>
                <c:pt idx="1697">
                  <c:v>42464</c:v>
                </c:pt>
                <c:pt idx="1698">
                  <c:v>42461</c:v>
                </c:pt>
                <c:pt idx="1699">
                  <c:v>42460</c:v>
                </c:pt>
                <c:pt idx="1700">
                  <c:v>42459</c:v>
                </c:pt>
                <c:pt idx="1701">
                  <c:v>42458</c:v>
                </c:pt>
                <c:pt idx="1702">
                  <c:v>42457</c:v>
                </c:pt>
                <c:pt idx="1703">
                  <c:v>42454</c:v>
                </c:pt>
                <c:pt idx="1704">
                  <c:v>42453</c:v>
                </c:pt>
                <c:pt idx="1705">
                  <c:v>42452</c:v>
                </c:pt>
                <c:pt idx="1706">
                  <c:v>42451</c:v>
                </c:pt>
                <c:pt idx="1707">
                  <c:v>42450</c:v>
                </c:pt>
                <c:pt idx="1708">
                  <c:v>42447</c:v>
                </c:pt>
                <c:pt idx="1709">
                  <c:v>42446</c:v>
                </c:pt>
                <c:pt idx="1710">
                  <c:v>42445</c:v>
                </c:pt>
                <c:pt idx="1711">
                  <c:v>42444</c:v>
                </c:pt>
                <c:pt idx="1712">
                  <c:v>42443</c:v>
                </c:pt>
                <c:pt idx="1713">
                  <c:v>42440</c:v>
                </c:pt>
                <c:pt idx="1714">
                  <c:v>42439</c:v>
                </c:pt>
                <c:pt idx="1715">
                  <c:v>42438</c:v>
                </c:pt>
                <c:pt idx="1716">
                  <c:v>42437</c:v>
                </c:pt>
                <c:pt idx="1717">
                  <c:v>42436</c:v>
                </c:pt>
                <c:pt idx="1718">
                  <c:v>42433</c:v>
                </c:pt>
                <c:pt idx="1719">
                  <c:v>42432</c:v>
                </c:pt>
                <c:pt idx="1720">
                  <c:v>42431</c:v>
                </c:pt>
                <c:pt idx="1721">
                  <c:v>42430</c:v>
                </c:pt>
                <c:pt idx="1722">
                  <c:v>42429</c:v>
                </c:pt>
                <c:pt idx="1723">
                  <c:v>42426</c:v>
                </c:pt>
                <c:pt idx="1724">
                  <c:v>42425</c:v>
                </c:pt>
                <c:pt idx="1725">
                  <c:v>42424</c:v>
                </c:pt>
                <c:pt idx="1726">
                  <c:v>42423</c:v>
                </c:pt>
                <c:pt idx="1727">
                  <c:v>42422</c:v>
                </c:pt>
                <c:pt idx="1728">
                  <c:v>42419</c:v>
                </c:pt>
                <c:pt idx="1729">
                  <c:v>42418</c:v>
                </c:pt>
                <c:pt idx="1730">
                  <c:v>42417</c:v>
                </c:pt>
                <c:pt idx="1731">
                  <c:v>42416</c:v>
                </c:pt>
                <c:pt idx="1732">
                  <c:v>42415</c:v>
                </c:pt>
                <c:pt idx="1733">
                  <c:v>42412</c:v>
                </c:pt>
                <c:pt idx="1734">
                  <c:v>42411</c:v>
                </c:pt>
                <c:pt idx="1735">
                  <c:v>42410</c:v>
                </c:pt>
                <c:pt idx="1736">
                  <c:v>42409</c:v>
                </c:pt>
                <c:pt idx="1737">
                  <c:v>42408</c:v>
                </c:pt>
                <c:pt idx="1738">
                  <c:v>42405</c:v>
                </c:pt>
                <c:pt idx="1739">
                  <c:v>42404</c:v>
                </c:pt>
                <c:pt idx="1740">
                  <c:v>42403</c:v>
                </c:pt>
                <c:pt idx="1741">
                  <c:v>42402</c:v>
                </c:pt>
                <c:pt idx="1742">
                  <c:v>42401</c:v>
                </c:pt>
                <c:pt idx="1743">
                  <c:v>42398</c:v>
                </c:pt>
                <c:pt idx="1744">
                  <c:v>42397</c:v>
                </c:pt>
                <c:pt idx="1745">
                  <c:v>42396</c:v>
                </c:pt>
                <c:pt idx="1746">
                  <c:v>42395</c:v>
                </c:pt>
                <c:pt idx="1747">
                  <c:v>42394</c:v>
                </c:pt>
                <c:pt idx="1748">
                  <c:v>42391</c:v>
                </c:pt>
                <c:pt idx="1749">
                  <c:v>42390</c:v>
                </c:pt>
                <c:pt idx="1750">
                  <c:v>42389</c:v>
                </c:pt>
                <c:pt idx="1751">
                  <c:v>42388</c:v>
                </c:pt>
                <c:pt idx="1752">
                  <c:v>42387</c:v>
                </c:pt>
                <c:pt idx="1753">
                  <c:v>42384</c:v>
                </c:pt>
                <c:pt idx="1754">
                  <c:v>42383</c:v>
                </c:pt>
                <c:pt idx="1755">
                  <c:v>42382</c:v>
                </c:pt>
                <c:pt idx="1756">
                  <c:v>42381</c:v>
                </c:pt>
                <c:pt idx="1757">
                  <c:v>42380</c:v>
                </c:pt>
                <c:pt idx="1758">
                  <c:v>42377</c:v>
                </c:pt>
                <c:pt idx="1759">
                  <c:v>42376</c:v>
                </c:pt>
                <c:pt idx="1760">
                  <c:v>42375</c:v>
                </c:pt>
                <c:pt idx="1761">
                  <c:v>42374</c:v>
                </c:pt>
                <c:pt idx="1762">
                  <c:v>42373</c:v>
                </c:pt>
                <c:pt idx="1763">
                  <c:v>42369</c:v>
                </c:pt>
                <c:pt idx="1764">
                  <c:v>42368</c:v>
                </c:pt>
                <c:pt idx="1765">
                  <c:v>42367</c:v>
                </c:pt>
                <c:pt idx="1766">
                  <c:v>42366</c:v>
                </c:pt>
                <c:pt idx="1767">
                  <c:v>42363</c:v>
                </c:pt>
                <c:pt idx="1768">
                  <c:v>42362</c:v>
                </c:pt>
                <c:pt idx="1769">
                  <c:v>42361</c:v>
                </c:pt>
                <c:pt idx="1770">
                  <c:v>42360</c:v>
                </c:pt>
                <c:pt idx="1771">
                  <c:v>42359</c:v>
                </c:pt>
                <c:pt idx="1772">
                  <c:v>42356</c:v>
                </c:pt>
                <c:pt idx="1773">
                  <c:v>42355</c:v>
                </c:pt>
                <c:pt idx="1774">
                  <c:v>42354</c:v>
                </c:pt>
                <c:pt idx="1775">
                  <c:v>42353</c:v>
                </c:pt>
                <c:pt idx="1776">
                  <c:v>42352</c:v>
                </c:pt>
                <c:pt idx="1777">
                  <c:v>42349</c:v>
                </c:pt>
                <c:pt idx="1778">
                  <c:v>42348</c:v>
                </c:pt>
                <c:pt idx="1779">
                  <c:v>42347</c:v>
                </c:pt>
                <c:pt idx="1780">
                  <c:v>42346</c:v>
                </c:pt>
                <c:pt idx="1781">
                  <c:v>42345</c:v>
                </c:pt>
                <c:pt idx="1782">
                  <c:v>42342</c:v>
                </c:pt>
                <c:pt idx="1783">
                  <c:v>42341</c:v>
                </c:pt>
                <c:pt idx="1784">
                  <c:v>42340</c:v>
                </c:pt>
                <c:pt idx="1785">
                  <c:v>42339</c:v>
                </c:pt>
                <c:pt idx="1786">
                  <c:v>42338</c:v>
                </c:pt>
                <c:pt idx="1787">
                  <c:v>42335</c:v>
                </c:pt>
                <c:pt idx="1788">
                  <c:v>42334</c:v>
                </c:pt>
                <c:pt idx="1789">
                  <c:v>42333</c:v>
                </c:pt>
                <c:pt idx="1790">
                  <c:v>42332</c:v>
                </c:pt>
                <c:pt idx="1791">
                  <c:v>42331</c:v>
                </c:pt>
                <c:pt idx="1792">
                  <c:v>42328</c:v>
                </c:pt>
                <c:pt idx="1793">
                  <c:v>42327</c:v>
                </c:pt>
                <c:pt idx="1794">
                  <c:v>42326</c:v>
                </c:pt>
                <c:pt idx="1795">
                  <c:v>42325</c:v>
                </c:pt>
                <c:pt idx="1796">
                  <c:v>42324</c:v>
                </c:pt>
                <c:pt idx="1797">
                  <c:v>42321</c:v>
                </c:pt>
                <c:pt idx="1798">
                  <c:v>42320</c:v>
                </c:pt>
                <c:pt idx="1799">
                  <c:v>42319</c:v>
                </c:pt>
                <c:pt idx="1800">
                  <c:v>42318</c:v>
                </c:pt>
                <c:pt idx="1801">
                  <c:v>42317</c:v>
                </c:pt>
                <c:pt idx="1802">
                  <c:v>42314</c:v>
                </c:pt>
                <c:pt idx="1803">
                  <c:v>42313</c:v>
                </c:pt>
                <c:pt idx="1804">
                  <c:v>42312</c:v>
                </c:pt>
                <c:pt idx="1805">
                  <c:v>42311</c:v>
                </c:pt>
                <c:pt idx="1806">
                  <c:v>42310</c:v>
                </c:pt>
                <c:pt idx="1807">
                  <c:v>42307</c:v>
                </c:pt>
                <c:pt idx="1808">
                  <c:v>42306</c:v>
                </c:pt>
                <c:pt idx="1809">
                  <c:v>42305</c:v>
                </c:pt>
                <c:pt idx="1810">
                  <c:v>42304</c:v>
                </c:pt>
                <c:pt idx="1811">
                  <c:v>42303</c:v>
                </c:pt>
                <c:pt idx="1812">
                  <c:v>42300</c:v>
                </c:pt>
                <c:pt idx="1813">
                  <c:v>42299</c:v>
                </c:pt>
                <c:pt idx="1814">
                  <c:v>42298</c:v>
                </c:pt>
                <c:pt idx="1815">
                  <c:v>42297</c:v>
                </c:pt>
                <c:pt idx="1816">
                  <c:v>42296</c:v>
                </c:pt>
                <c:pt idx="1817">
                  <c:v>42293</c:v>
                </c:pt>
                <c:pt idx="1818">
                  <c:v>42292</c:v>
                </c:pt>
                <c:pt idx="1819">
                  <c:v>42291</c:v>
                </c:pt>
                <c:pt idx="1820">
                  <c:v>42290</c:v>
                </c:pt>
                <c:pt idx="1821">
                  <c:v>42289</c:v>
                </c:pt>
                <c:pt idx="1822">
                  <c:v>42286</c:v>
                </c:pt>
                <c:pt idx="1823">
                  <c:v>42285</c:v>
                </c:pt>
                <c:pt idx="1824">
                  <c:v>42284</c:v>
                </c:pt>
                <c:pt idx="1825">
                  <c:v>42283</c:v>
                </c:pt>
                <c:pt idx="1826">
                  <c:v>42282</c:v>
                </c:pt>
                <c:pt idx="1827">
                  <c:v>42279</c:v>
                </c:pt>
                <c:pt idx="1828">
                  <c:v>42278</c:v>
                </c:pt>
                <c:pt idx="1829">
                  <c:v>42277</c:v>
                </c:pt>
                <c:pt idx="1830">
                  <c:v>42276</c:v>
                </c:pt>
                <c:pt idx="1831">
                  <c:v>42275</c:v>
                </c:pt>
                <c:pt idx="1832">
                  <c:v>42272</c:v>
                </c:pt>
                <c:pt idx="1833">
                  <c:v>42271</c:v>
                </c:pt>
                <c:pt idx="1834">
                  <c:v>42270</c:v>
                </c:pt>
                <c:pt idx="1835">
                  <c:v>42269</c:v>
                </c:pt>
                <c:pt idx="1836">
                  <c:v>42268</c:v>
                </c:pt>
                <c:pt idx="1837">
                  <c:v>42265</c:v>
                </c:pt>
                <c:pt idx="1838">
                  <c:v>42264</c:v>
                </c:pt>
                <c:pt idx="1839">
                  <c:v>42263</c:v>
                </c:pt>
                <c:pt idx="1840">
                  <c:v>42262</c:v>
                </c:pt>
                <c:pt idx="1841">
                  <c:v>42261</c:v>
                </c:pt>
                <c:pt idx="1842">
                  <c:v>42258</c:v>
                </c:pt>
                <c:pt idx="1843">
                  <c:v>42257</c:v>
                </c:pt>
                <c:pt idx="1844">
                  <c:v>42256</c:v>
                </c:pt>
                <c:pt idx="1845">
                  <c:v>42255</c:v>
                </c:pt>
                <c:pt idx="1846">
                  <c:v>42254</c:v>
                </c:pt>
                <c:pt idx="1847">
                  <c:v>42251</c:v>
                </c:pt>
                <c:pt idx="1848">
                  <c:v>42250</c:v>
                </c:pt>
                <c:pt idx="1849">
                  <c:v>42249</c:v>
                </c:pt>
                <c:pt idx="1850">
                  <c:v>42248</c:v>
                </c:pt>
                <c:pt idx="1851">
                  <c:v>42247</c:v>
                </c:pt>
                <c:pt idx="1852">
                  <c:v>42244</c:v>
                </c:pt>
                <c:pt idx="1853">
                  <c:v>42243</c:v>
                </c:pt>
                <c:pt idx="1854">
                  <c:v>42242</c:v>
                </c:pt>
                <c:pt idx="1855">
                  <c:v>42241</c:v>
                </c:pt>
                <c:pt idx="1856">
                  <c:v>42240</c:v>
                </c:pt>
                <c:pt idx="1857">
                  <c:v>42237</c:v>
                </c:pt>
                <c:pt idx="1858">
                  <c:v>42236</c:v>
                </c:pt>
                <c:pt idx="1859">
                  <c:v>42235</c:v>
                </c:pt>
                <c:pt idx="1860">
                  <c:v>42234</c:v>
                </c:pt>
                <c:pt idx="1861">
                  <c:v>42233</c:v>
                </c:pt>
                <c:pt idx="1862">
                  <c:v>42230</c:v>
                </c:pt>
                <c:pt idx="1863">
                  <c:v>42229</c:v>
                </c:pt>
                <c:pt idx="1864">
                  <c:v>42228</c:v>
                </c:pt>
                <c:pt idx="1865">
                  <c:v>42227</c:v>
                </c:pt>
                <c:pt idx="1866">
                  <c:v>42226</c:v>
                </c:pt>
                <c:pt idx="1867">
                  <c:v>42223</c:v>
                </c:pt>
                <c:pt idx="1868">
                  <c:v>42222</c:v>
                </c:pt>
                <c:pt idx="1869">
                  <c:v>42221</c:v>
                </c:pt>
                <c:pt idx="1870">
                  <c:v>42220</c:v>
                </c:pt>
                <c:pt idx="1871">
                  <c:v>42219</c:v>
                </c:pt>
                <c:pt idx="1872">
                  <c:v>42216</c:v>
                </c:pt>
                <c:pt idx="1873">
                  <c:v>42215</c:v>
                </c:pt>
                <c:pt idx="1874">
                  <c:v>42214</c:v>
                </c:pt>
                <c:pt idx="1875">
                  <c:v>42213</c:v>
                </c:pt>
                <c:pt idx="1876">
                  <c:v>42212</c:v>
                </c:pt>
                <c:pt idx="1877">
                  <c:v>42209</c:v>
                </c:pt>
                <c:pt idx="1878">
                  <c:v>42208</c:v>
                </c:pt>
                <c:pt idx="1879">
                  <c:v>42207</c:v>
                </c:pt>
                <c:pt idx="1880">
                  <c:v>42206</c:v>
                </c:pt>
                <c:pt idx="1881">
                  <c:v>42205</c:v>
                </c:pt>
                <c:pt idx="1882">
                  <c:v>42202</c:v>
                </c:pt>
                <c:pt idx="1883">
                  <c:v>42201</c:v>
                </c:pt>
                <c:pt idx="1884">
                  <c:v>42200</c:v>
                </c:pt>
                <c:pt idx="1885">
                  <c:v>42199</c:v>
                </c:pt>
                <c:pt idx="1886">
                  <c:v>42198</c:v>
                </c:pt>
                <c:pt idx="1887">
                  <c:v>42195</c:v>
                </c:pt>
                <c:pt idx="1888">
                  <c:v>42194</c:v>
                </c:pt>
                <c:pt idx="1889">
                  <c:v>42193</c:v>
                </c:pt>
                <c:pt idx="1890">
                  <c:v>42192</c:v>
                </c:pt>
                <c:pt idx="1891">
                  <c:v>42191</c:v>
                </c:pt>
                <c:pt idx="1892">
                  <c:v>42188</c:v>
                </c:pt>
                <c:pt idx="1893">
                  <c:v>42187</c:v>
                </c:pt>
                <c:pt idx="1894">
                  <c:v>42186</c:v>
                </c:pt>
                <c:pt idx="1895">
                  <c:v>42185</c:v>
                </c:pt>
                <c:pt idx="1896">
                  <c:v>42184</c:v>
                </c:pt>
                <c:pt idx="1897">
                  <c:v>42181</c:v>
                </c:pt>
                <c:pt idx="1898">
                  <c:v>42180</c:v>
                </c:pt>
                <c:pt idx="1899">
                  <c:v>42179</c:v>
                </c:pt>
                <c:pt idx="1900">
                  <c:v>42178</c:v>
                </c:pt>
                <c:pt idx="1901">
                  <c:v>42177</c:v>
                </c:pt>
                <c:pt idx="1902">
                  <c:v>42174</c:v>
                </c:pt>
                <c:pt idx="1903">
                  <c:v>42173</c:v>
                </c:pt>
                <c:pt idx="1904">
                  <c:v>42172</c:v>
                </c:pt>
                <c:pt idx="1905">
                  <c:v>42171</c:v>
                </c:pt>
                <c:pt idx="1906">
                  <c:v>42170</c:v>
                </c:pt>
                <c:pt idx="1907">
                  <c:v>42167</c:v>
                </c:pt>
                <c:pt idx="1908">
                  <c:v>42166</c:v>
                </c:pt>
                <c:pt idx="1909">
                  <c:v>42165</c:v>
                </c:pt>
                <c:pt idx="1910">
                  <c:v>42164</c:v>
                </c:pt>
                <c:pt idx="1911">
                  <c:v>42163</c:v>
                </c:pt>
                <c:pt idx="1912">
                  <c:v>42160</c:v>
                </c:pt>
                <c:pt idx="1913">
                  <c:v>42159</c:v>
                </c:pt>
                <c:pt idx="1914">
                  <c:v>42158</c:v>
                </c:pt>
                <c:pt idx="1915">
                  <c:v>42157</c:v>
                </c:pt>
                <c:pt idx="1916">
                  <c:v>42156</c:v>
                </c:pt>
                <c:pt idx="1917">
                  <c:v>42153</c:v>
                </c:pt>
                <c:pt idx="1918">
                  <c:v>42152</c:v>
                </c:pt>
                <c:pt idx="1919">
                  <c:v>42151</c:v>
                </c:pt>
                <c:pt idx="1920">
                  <c:v>42150</c:v>
                </c:pt>
                <c:pt idx="1921">
                  <c:v>42149</c:v>
                </c:pt>
                <c:pt idx="1922">
                  <c:v>42146</c:v>
                </c:pt>
                <c:pt idx="1923">
                  <c:v>42145</c:v>
                </c:pt>
                <c:pt idx="1924">
                  <c:v>42144</c:v>
                </c:pt>
                <c:pt idx="1925">
                  <c:v>42143</c:v>
                </c:pt>
                <c:pt idx="1926">
                  <c:v>42142</c:v>
                </c:pt>
                <c:pt idx="1927">
                  <c:v>42139</c:v>
                </c:pt>
                <c:pt idx="1928">
                  <c:v>42138</c:v>
                </c:pt>
                <c:pt idx="1929">
                  <c:v>42137</c:v>
                </c:pt>
                <c:pt idx="1930">
                  <c:v>42136</c:v>
                </c:pt>
                <c:pt idx="1931">
                  <c:v>42135</c:v>
                </c:pt>
                <c:pt idx="1932">
                  <c:v>42132</c:v>
                </c:pt>
                <c:pt idx="1933">
                  <c:v>42131</c:v>
                </c:pt>
                <c:pt idx="1934">
                  <c:v>42130</c:v>
                </c:pt>
                <c:pt idx="1935">
                  <c:v>42129</c:v>
                </c:pt>
                <c:pt idx="1936">
                  <c:v>42128</c:v>
                </c:pt>
                <c:pt idx="1937">
                  <c:v>42125</c:v>
                </c:pt>
                <c:pt idx="1938">
                  <c:v>42124</c:v>
                </c:pt>
                <c:pt idx="1939">
                  <c:v>42123</c:v>
                </c:pt>
                <c:pt idx="1940">
                  <c:v>42122</c:v>
                </c:pt>
                <c:pt idx="1941">
                  <c:v>42121</c:v>
                </c:pt>
                <c:pt idx="1942">
                  <c:v>42118</c:v>
                </c:pt>
                <c:pt idx="1943">
                  <c:v>42117</c:v>
                </c:pt>
                <c:pt idx="1944">
                  <c:v>42116</c:v>
                </c:pt>
                <c:pt idx="1945">
                  <c:v>42115</c:v>
                </c:pt>
                <c:pt idx="1946">
                  <c:v>42114</c:v>
                </c:pt>
                <c:pt idx="1947">
                  <c:v>42111</c:v>
                </c:pt>
                <c:pt idx="1948">
                  <c:v>42110</c:v>
                </c:pt>
                <c:pt idx="1949">
                  <c:v>42109</c:v>
                </c:pt>
                <c:pt idx="1950">
                  <c:v>42108</c:v>
                </c:pt>
                <c:pt idx="1951">
                  <c:v>42107</c:v>
                </c:pt>
                <c:pt idx="1952">
                  <c:v>42104</c:v>
                </c:pt>
                <c:pt idx="1953">
                  <c:v>42103</c:v>
                </c:pt>
                <c:pt idx="1954">
                  <c:v>42102</c:v>
                </c:pt>
                <c:pt idx="1955">
                  <c:v>42101</c:v>
                </c:pt>
                <c:pt idx="1956">
                  <c:v>42100</c:v>
                </c:pt>
                <c:pt idx="1957">
                  <c:v>42097</c:v>
                </c:pt>
                <c:pt idx="1958">
                  <c:v>42096</c:v>
                </c:pt>
                <c:pt idx="1959">
                  <c:v>42095</c:v>
                </c:pt>
                <c:pt idx="1960">
                  <c:v>42094</c:v>
                </c:pt>
                <c:pt idx="1961">
                  <c:v>42093</c:v>
                </c:pt>
                <c:pt idx="1962">
                  <c:v>42090</c:v>
                </c:pt>
                <c:pt idx="1963">
                  <c:v>42089</c:v>
                </c:pt>
                <c:pt idx="1964">
                  <c:v>42088</c:v>
                </c:pt>
                <c:pt idx="1965">
                  <c:v>42087</c:v>
                </c:pt>
                <c:pt idx="1966">
                  <c:v>42086</c:v>
                </c:pt>
                <c:pt idx="1967">
                  <c:v>42083</c:v>
                </c:pt>
                <c:pt idx="1968">
                  <c:v>42082</c:v>
                </c:pt>
                <c:pt idx="1969">
                  <c:v>42081</c:v>
                </c:pt>
                <c:pt idx="1970">
                  <c:v>42080</c:v>
                </c:pt>
                <c:pt idx="1971">
                  <c:v>42079</c:v>
                </c:pt>
                <c:pt idx="1972">
                  <c:v>42076</c:v>
                </c:pt>
                <c:pt idx="1973">
                  <c:v>42075</c:v>
                </c:pt>
                <c:pt idx="1974">
                  <c:v>42074</c:v>
                </c:pt>
                <c:pt idx="1975">
                  <c:v>42073</c:v>
                </c:pt>
                <c:pt idx="1976">
                  <c:v>42072</c:v>
                </c:pt>
                <c:pt idx="1977">
                  <c:v>42069</c:v>
                </c:pt>
                <c:pt idx="1978">
                  <c:v>42068</c:v>
                </c:pt>
                <c:pt idx="1979">
                  <c:v>42067</c:v>
                </c:pt>
                <c:pt idx="1980">
                  <c:v>42066</c:v>
                </c:pt>
                <c:pt idx="1981">
                  <c:v>42065</c:v>
                </c:pt>
                <c:pt idx="1982">
                  <c:v>42062</c:v>
                </c:pt>
                <c:pt idx="1983">
                  <c:v>42061</c:v>
                </c:pt>
                <c:pt idx="1984">
                  <c:v>42060</c:v>
                </c:pt>
                <c:pt idx="1985">
                  <c:v>42059</c:v>
                </c:pt>
                <c:pt idx="1986">
                  <c:v>42058</c:v>
                </c:pt>
                <c:pt idx="1987">
                  <c:v>42055</c:v>
                </c:pt>
                <c:pt idx="1988">
                  <c:v>42054</c:v>
                </c:pt>
                <c:pt idx="1989">
                  <c:v>42053</c:v>
                </c:pt>
                <c:pt idx="1990">
                  <c:v>42052</c:v>
                </c:pt>
                <c:pt idx="1991">
                  <c:v>42051</c:v>
                </c:pt>
                <c:pt idx="1992">
                  <c:v>42048</c:v>
                </c:pt>
                <c:pt idx="1993">
                  <c:v>42047</c:v>
                </c:pt>
                <c:pt idx="1994">
                  <c:v>42046</c:v>
                </c:pt>
                <c:pt idx="1995">
                  <c:v>42045</c:v>
                </c:pt>
                <c:pt idx="1996">
                  <c:v>42044</c:v>
                </c:pt>
                <c:pt idx="1997">
                  <c:v>42041</c:v>
                </c:pt>
                <c:pt idx="1998">
                  <c:v>42040</c:v>
                </c:pt>
                <c:pt idx="1999">
                  <c:v>42039</c:v>
                </c:pt>
                <c:pt idx="2000">
                  <c:v>42038</c:v>
                </c:pt>
                <c:pt idx="2001">
                  <c:v>42037</c:v>
                </c:pt>
                <c:pt idx="2002">
                  <c:v>42034</c:v>
                </c:pt>
                <c:pt idx="2003">
                  <c:v>42033</c:v>
                </c:pt>
                <c:pt idx="2004">
                  <c:v>42032</c:v>
                </c:pt>
                <c:pt idx="2005">
                  <c:v>42031</c:v>
                </c:pt>
                <c:pt idx="2006">
                  <c:v>42030</c:v>
                </c:pt>
                <c:pt idx="2007">
                  <c:v>42027</c:v>
                </c:pt>
                <c:pt idx="2008">
                  <c:v>42026</c:v>
                </c:pt>
                <c:pt idx="2009">
                  <c:v>42025</c:v>
                </c:pt>
                <c:pt idx="2010">
                  <c:v>42024</c:v>
                </c:pt>
                <c:pt idx="2011">
                  <c:v>42023</c:v>
                </c:pt>
                <c:pt idx="2012">
                  <c:v>42020</c:v>
                </c:pt>
                <c:pt idx="2013">
                  <c:v>42019</c:v>
                </c:pt>
                <c:pt idx="2014">
                  <c:v>42018</c:v>
                </c:pt>
                <c:pt idx="2015">
                  <c:v>42017</c:v>
                </c:pt>
                <c:pt idx="2016">
                  <c:v>42016</c:v>
                </c:pt>
                <c:pt idx="2017">
                  <c:v>42013</c:v>
                </c:pt>
                <c:pt idx="2018">
                  <c:v>42012</c:v>
                </c:pt>
                <c:pt idx="2019">
                  <c:v>42011</c:v>
                </c:pt>
                <c:pt idx="2020">
                  <c:v>42010</c:v>
                </c:pt>
                <c:pt idx="2021">
                  <c:v>42009</c:v>
                </c:pt>
                <c:pt idx="2022">
                  <c:v>42006</c:v>
                </c:pt>
                <c:pt idx="2023">
                  <c:v>42004</c:v>
                </c:pt>
                <c:pt idx="2024">
                  <c:v>42003</c:v>
                </c:pt>
                <c:pt idx="2025">
                  <c:v>42002</c:v>
                </c:pt>
                <c:pt idx="2026">
                  <c:v>41999</c:v>
                </c:pt>
                <c:pt idx="2027">
                  <c:v>41998</c:v>
                </c:pt>
                <c:pt idx="2028">
                  <c:v>41997</c:v>
                </c:pt>
                <c:pt idx="2029">
                  <c:v>41996</c:v>
                </c:pt>
                <c:pt idx="2030">
                  <c:v>41995</c:v>
                </c:pt>
                <c:pt idx="2031">
                  <c:v>41992</c:v>
                </c:pt>
                <c:pt idx="2032">
                  <c:v>41991</c:v>
                </c:pt>
                <c:pt idx="2033">
                  <c:v>41990</c:v>
                </c:pt>
                <c:pt idx="2034">
                  <c:v>41989</c:v>
                </c:pt>
                <c:pt idx="2035">
                  <c:v>41988</c:v>
                </c:pt>
                <c:pt idx="2036">
                  <c:v>41985</c:v>
                </c:pt>
                <c:pt idx="2037">
                  <c:v>41984</c:v>
                </c:pt>
                <c:pt idx="2038">
                  <c:v>41983</c:v>
                </c:pt>
                <c:pt idx="2039">
                  <c:v>41982</c:v>
                </c:pt>
                <c:pt idx="2040">
                  <c:v>41981</c:v>
                </c:pt>
                <c:pt idx="2041">
                  <c:v>41978</c:v>
                </c:pt>
                <c:pt idx="2042">
                  <c:v>41977</c:v>
                </c:pt>
                <c:pt idx="2043">
                  <c:v>41976</c:v>
                </c:pt>
                <c:pt idx="2044">
                  <c:v>41975</c:v>
                </c:pt>
                <c:pt idx="2045">
                  <c:v>41974</c:v>
                </c:pt>
                <c:pt idx="2046">
                  <c:v>41971</c:v>
                </c:pt>
                <c:pt idx="2047">
                  <c:v>41970</c:v>
                </c:pt>
                <c:pt idx="2048">
                  <c:v>41969</c:v>
                </c:pt>
                <c:pt idx="2049">
                  <c:v>41968</c:v>
                </c:pt>
                <c:pt idx="2050">
                  <c:v>41967</c:v>
                </c:pt>
                <c:pt idx="2051">
                  <c:v>41964</c:v>
                </c:pt>
                <c:pt idx="2052">
                  <c:v>41963</c:v>
                </c:pt>
                <c:pt idx="2053">
                  <c:v>41962</c:v>
                </c:pt>
                <c:pt idx="2054">
                  <c:v>41961</c:v>
                </c:pt>
                <c:pt idx="2055">
                  <c:v>41960</c:v>
                </c:pt>
                <c:pt idx="2056">
                  <c:v>41957</c:v>
                </c:pt>
                <c:pt idx="2057">
                  <c:v>41956</c:v>
                </c:pt>
                <c:pt idx="2058">
                  <c:v>41955</c:v>
                </c:pt>
                <c:pt idx="2059">
                  <c:v>41954</c:v>
                </c:pt>
                <c:pt idx="2060">
                  <c:v>41953</c:v>
                </c:pt>
                <c:pt idx="2061">
                  <c:v>41950</c:v>
                </c:pt>
                <c:pt idx="2062">
                  <c:v>41949</c:v>
                </c:pt>
                <c:pt idx="2063">
                  <c:v>41948</c:v>
                </c:pt>
                <c:pt idx="2064">
                  <c:v>41947</c:v>
                </c:pt>
                <c:pt idx="2065">
                  <c:v>41946</c:v>
                </c:pt>
                <c:pt idx="2066">
                  <c:v>41943</c:v>
                </c:pt>
                <c:pt idx="2067">
                  <c:v>41942</c:v>
                </c:pt>
                <c:pt idx="2068">
                  <c:v>41941</c:v>
                </c:pt>
                <c:pt idx="2069">
                  <c:v>41940</c:v>
                </c:pt>
                <c:pt idx="2070">
                  <c:v>41939</c:v>
                </c:pt>
                <c:pt idx="2071">
                  <c:v>41936</c:v>
                </c:pt>
                <c:pt idx="2072">
                  <c:v>41935</c:v>
                </c:pt>
                <c:pt idx="2073">
                  <c:v>41934</c:v>
                </c:pt>
                <c:pt idx="2074">
                  <c:v>41933</c:v>
                </c:pt>
                <c:pt idx="2075">
                  <c:v>41932</c:v>
                </c:pt>
                <c:pt idx="2076">
                  <c:v>41929</c:v>
                </c:pt>
                <c:pt idx="2077">
                  <c:v>41928</c:v>
                </c:pt>
                <c:pt idx="2078">
                  <c:v>41927</c:v>
                </c:pt>
                <c:pt idx="2079">
                  <c:v>41926</c:v>
                </c:pt>
                <c:pt idx="2080">
                  <c:v>41925</c:v>
                </c:pt>
                <c:pt idx="2081">
                  <c:v>41922</c:v>
                </c:pt>
                <c:pt idx="2082">
                  <c:v>41921</c:v>
                </c:pt>
                <c:pt idx="2083">
                  <c:v>41920</c:v>
                </c:pt>
                <c:pt idx="2084">
                  <c:v>41919</c:v>
                </c:pt>
                <c:pt idx="2085">
                  <c:v>41918</c:v>
                </c:pt>
                <c:pt idx="2086">
                  <c:v>41915</c:v>
                </c:pt>
                <c:pt idx="2087">
                  <c:v>41914</c:v>
                </c:pt>
                <c:pt idx="2088">
                  <c:v>41913</c:v>
                </c:pt>
                <c:pt idx="2089">
                  <c:v>41912</c:v>
                </c:pt>
                <c:pt idx="2090">
                  <c:v>41911</c:v>
                </c:pt>
                <c:pt idx="2091">
                  <c:v>41908</c:v>
                </c:pt>
                <c:pt idx="2092">
                  <c:v>41907</c:v>
                </c:pt>
                <c:pt idx="2093">
                  <c:v>41906</c:v>
                </c:pt>
                <c:pt idx="2094">
                  <c:v>41905</c:v>
                </c:pt>
                <c:pt idx="2095">
                  <c:v>41904</c:v>
                </c:pt>
                <c:pt idx="2096">
                  <c:v>41901</c:v>
                </c:pt>
                <c:pt idx="2097">
                  <c:v>41900</c:v>
                </c:pt>
                <c:pt idx="2098">
                  <c:v>41899</c:v>
                </c:pt>
                <c:pt idx="2099">
                  <c:v>41898</c:v>
                </c:pt>
                <c:pt idx="2100">
                  <c:v>41897</c:v>
                </c:pt>
                <c:pt idx="2101">
                  <c:v>41894</c:v>
                </c:pt>
                <c:pt idx="2102">
                  <c:v>41893</c:v>
                </c:pt>
                <c:pt idx="2103">
                  <c:v>41892</c:v>
                </c:pt>
                <c:pt idx="2104">
                  <c:v>41891</c:v>
                </c:pt>
                <c:pt idx="2105">
                  <c:v>41890</c:v>
                </c:pt>
                <c:pt idx="2106">
                  <c:v>41887</c:v>
                </c:pt>
                <c:pt idx="2107">
                  <c:v>41886</c:v>
                </c:pt>
                <c:pt idx="2108">
                  <c:v>41885</c:v>
                </c:pt>
                <c:pt idx="2109">
                  <c:v>41884</c:v>
                </c:pt>
                <c:pt idx="2110">
                  <c:v>41883</c:v>
                </c:pt>
                <c:pt idx="2111">
                  <c:v>41880</c:v>
                </c:pt>
                <c:pt idx="2112">
                  <c:v>41879</c:v>
                </c:pt>
                <c:pt idx="2113">
                  <c:v>41878</c:v>
                </c:pt>
                <c:pt idx="2114">
                  <c:v>41877</c:v>
                </c:pt>
                <c:pt idx="2115">
                  <c:v>41876</c:v>
                </c:pt>
                <c:pt idx="2116">
                  <c:v>41873</c:v>
                </c:pt>
                <c:pt idx="2117">
                  <c:v>41872</c:v>
                </c:pt>
                <c:pt idx="2118">
                  <c:v>41871</c:v>
                </c:pt>
                <c:pt idx="2119">
                  <c:v>41870</c:v>
                </c:pt>
                <c:pt idx="2120">
                  <c:v>41869</c:v>
                </c:pt>
                <c:pt idx="2121">
                  <c:v>41866</c:v>
                </c:pt>
                <c:pt idx="2122">
                  <c:v>41865</c:v>
                </c:pt>
                <c:pt idx="2123">
                  <c:v>41864</c:v>
                </c:pt>
                <c:pt idx="2124">
                  <c:v>41863</c:v>
                </c:pt>
                <c:pt idx="2125">
                  <c:v>41862</c:v>
                </c:pt>
                <c:pt idx="2126">
                  <c:v>41859</c:v>
                </c:pt>
                <c:pt idx="2127">
                  <c:v>41858</c:v>
                </c:pt>
                <c:pt idx="2128">
                  <c:v>41857</c:v>
                </c:pt>
                <c:pt idx="2129">
                  <c:v>41856</c:v>
                </c:pt>
                <c:pt idx="2130">
                  <c:v>41855</c:v>
                </c:pt>
                <c:pt idx="2131">
                  <c:v>41852</c:v>
                </c:pt>
                <c:pt idx="2132">
                  <c:v>41851</c:v>
                </c:pt>
                <c:pt idx="2133">
                  <c:v>41850</c:v>
                </c:pt>
                <c:pt idx="2134">
                  <c:v>41849</c:v>
                </c:pt>
                <c:pt idx="2135">
                  <c:v>41848</c:v>
                </c:pt>
                <c:pt idx="2136">
                  <c:v>41845</c:v>
                </c:pt>
                <c:pt idx="2137">
                  <c:v>41844</c:v>
                </c:pt>
                <c:pt idx="2138">
                  <c:v>41843</c:v>
                </c:pt>
                <c:pt idx="2139">
                  <c:v>41842</c:v>
                </c:pt>
                <c:pt idx="2140">
                  <c:v>41841</c:v>
                </c:pt>
                <c:pt idx="2141">
                  <c:v>41838</c:v>
                </c:pt>
                <c:pt idx="2142">
                  <c:v>41837</c:v>
                </c:pt>
                <c:pt idx="2143">
                  <c:v>41836</c:v>
                </c:pt>
                <c:pt idx="2144">
                  <c:v>41835</c:v>
                </c:pt>
                <c:pt idx="2145">
                  <c:v>41834</c:v>
                </c:pt>
                <c:pt idx="2146">
                  <c:v>41831</c:v>
                </c:pt>
                <c:pt idx="2147">
                  <c:v>41830</c:v>
                </c:pt>
                <c:pt idx="2148">
                  <c:v>41829</c:v>
                </c:pt>
                <c:pt idx="2149">
                  <c:v>41828</c:v>
                </c:pt>
                <c:pt idx="2150">
                  <c:v>41827</c:v>
                </c:pt>
                <c:pt idx="2151">
                  <c:v>41824</c:v>
                </c:pt>
                <c:pt idx="2152">
                  <c:v>41823</c:v>
                </c:pt>
                <c:pt idx="2153">
                  <c:v>41822</c:v>
                </c:pt>
                <c:pt idx="2154">
                  <c:v>41821</c:v>
                </c:pt>
                <c:pt idx="2155">
                  <c:v>41820</c:v>
                </c:pt>
                <c:pt idx="2156">
                  <c:v>41817</c:v>
                </c:pt>
                <c:pt idx="2157">
                  <c:v>41816</c:v>
                </c:pt>
                <c:pt idx="2158">
                  <c:v>41815</c:v>
                </c:pt>
                <c:pt idx="2159">
                  <c:v>41814</c:v>
                </c:pt>
                <c:pt idx="2160">
                  <c:v>41813</c:v>
                </c:pt>
                <c:pt idx="2161">
                  <c:v>41810</c:v>
                </c:pt>
                <c:pt idx="2162">
                  <c:v>41809</c:v>
                </c:pt>
                <c:pt idx="2163">
                  <c:v>41808</c:v>
                </c:pt>
                <c:pt idx="2164">
                  <c:v>41807</c:v>
                </c:pt>
                <c:pt idx="2165">
                  <c:v>41806</c:v>
                </c:pt>
                <c:pt idx="2166">
                  <c:v>41803</c:v>
                </c:pt>
                <c:pt idx="2167">
                  <c:v>41802</c:v>
                </c:pt>
                <c:pt idx="2168">
                  <c:v>41801</c:v>
                </c:pt>
                <c:pt idx="2169">
                  <c:v>41800</c:v>
                </c:pt>
                <c:pt idx="2170">
                  <c:v>41799</c:v>
                </c:pt>
                <c:pt idx="2171">
                  <c:v>41796</c:v>
                </c:pt>
                <c:pt idx="2172">
                  <c:v>41795</c:v>
                </c:pt>
                <c:pt idx="2173">
                  <c:v>41794</c:v>
                </c:pt>
                <c:pt idx="2174">
                  <c:v>41793</c:v>
                </c:pt>
                <c:pt idx="2175">
                  <c:v>41792</c:v>
                </c:pt>
                <c:pt idx="2176">
                  <c:v>41789</c:v>
                </c:pt>
                <c:pt idx="2177">
                  <c:v>41788</c:v>
                </c:pt>
                <c:pt idx="2178">
                  <c:v>41787</c:v>
                </c:pt>
                <c:pt idx="2179">
                  <c:v>41786</c:v>
                </c:pt>
                <c:pt idx="2180">
                  <c:v>41785</c:v>
                </c:pt>
                <c:pt idx="2181">
                  <c:v>41782</c:v>
                </c:pt>
                <c:pt idx="2182">
                  <c:v>41781</c:v>
                </c:pt>
                <c:pt idx="2183">
                  <c:v>41780</c:v>
                </c:pt>
                <c:pt idx="2184">
                  <c:v>41779</c:v>
                </c:pt>
                <c:pt idx="2185">
                  <c:v>41778</c:v>
                </c:pt>
                <c:pt idx="2186">
                  <c:v>41775</c:v>
                </c:pt>
                <c:pt idx="2187">
                  <c:v>41774</c:v>
                </c:pt>
                <c:pt idx="2188">
                  <c:v>41773</c:v>
                </c:pt>
                <c:pt idx="2189">
                  <c:v>41772</c:v>
                </c:pt>
                <c:pt idx="2190">
                  <c:v>41771</c:v>
                </c:pt>
                <c:pt idx="2191">
                  <c:v>41768</c:v>
                </c:pt>
                <c:pt idx="2192">
                  <c:v>41767</c:v>
                </c:pt>
                <c:pt idx="2193">
                  <c:v>41766</c:v>
                </c:pt>
                <c:pt idx="2194">
                  <c:v>41765</c:v>
                </c:pt>
                <c:pt idx="2195">
                  <c:v>41764</c:v>
                </c:pt>
                <c:pt idx="2196">
                  <c:v>41761</c:v>
                </c:pt>
                <c:pt idx="2197">
                  <c:v>41760</c:v>
                </c:pt>
                <c:pt idx="2198">
                  <c:v>41759</c:v>
                </c:pt>
                <c:pt idx="2199">
                  <c:v>41758</c:v>
                </c:pt>
                <c:pt idx="2200">
                  <c:v>41757</c:v>
                </c:pt>
                <c:pt idx="2201">
                  <c:v>41754</c:v>
                </c:pt>
                <c:pt idx="2202">
                  <c:v>41753</c:v>
                </c:pt>
                <c:pt idx="2203">
                  <c:v>41752</c:v>
                </c:pt>
                <c:pt idx="2204">
                  <c:v>41751</c:v>
                </c:pt>
                <c:pt idx="2205">
                  <c:v>41750</c:v>
                </c:pt>
                <c:pt idx="2206">
                  <c:v>41747</c:v>
                </c:pt>
                <c:pt idx="2207">
                  <c:v>41746</c:v>
                </c:pt>
                <c:pt idx="2208">
                  <c:v>41745</c:v>
                </c:pt>
                <c:pt idx="2209">
                  <c:v>41744</c:v>
                </c:pt>
                <c:pt idx="2210">
                  <c:v>41743</c:v>
                </c:pt>
                <c:pt idx="2211">
                  <c:v>41740</c:v>
                </c:pt>
                <c:pt idx="2212">
                  <c:v>41739</c:v>
                </c:pt>
                <c:pt idx="2213">
                  <c:v>41738</c:v>
                </c:pt>
                <c:pt idx="2214">
                  <c:v>41737</c:v>
                </c:pt>
                <c:pt idx="2215">
                  <c:v>41736</c:v>
                </c:pt>
                <c:pt idx="2216">
                  <c:v>41733</c:v>
                </c:pt>
                <c:pt idx="2217">
                  <c:v>41732</c:v>
                </c:pt>
                <c:pt idx="2218">
                  <c:v>41731</c:v>
                </c:pt>
                <c:pt idx="2219">
                  <c:v>41730</c:v>
                </c:pt>
                <c:pt idx="2220">
                  <c:v>41729</c:v>
                </c:pt>
                <c:pt idx="2221">
                  <c:v>41726</c:v>
                </c:pt>
                <c:pt idx="2222">
                  <c:v>41725</c:v>
                </c:pt>
                <c:pt idx="2223">
                  <c:v>41724</c:v>
                </c:pt>
                <c:pt idx="2224">
                  <c:v>41723</c:v>
                </c:pt>
                <c:pt idx="2225">
                  <c:v>41722</c:v>
                </c:pt>
                <c:pt idx="2226">
                  <c:v>41719</c:v>
                </c:pt>
                <c:pt idx="2227">
                  <c:v>41718</c:v>
                </c:pt>
                <c:pt idx="2228">
                  <c:v>41717</c:v>
                </c:pt>
                <c:pt idx="2229">
                  <c:v>41716</c:v>
                </c:pt>
                <c:pt idx="2230">
                  <c:v>41715</c:v>
                </c:pt>
                <c:pt idx="2231">
                  <c:v>41712</c:v>
                </c:pt>
                <c:pt idx="2232">
                  <c:v>41711</c:v>
                </c:pt>
                <c:pt idx="2233">
                  <c:v>41710</c:v>
                </c:pt>
                <c:pt idx="2234">
                  <c:v>41709</c:v>
                </c:pt>
                <c:pt idx="2235">
                  <c:v>41708</c:v>
                </c:pt>
                <c:pt idx="2236">
                  <c:v>41705</c:v>
                </c:pt>
                <c:pt idx="2237">
                  <c:v>41704</c:v>
                </c:pt>
                <c:pt idx="2238">
                  <c:v>41703</c:v>
                </c:pt>
                <c:pt idx="2239">
                  <c:v>41702</c:v>
                </c:pt>
                <c:pt idx="2240">
                  <c:v>41701</c:v>
                </c:pt>
                <c:pt idx="2241">
                  <c:v>41698</c:v>
                </c:pt>
                <c:pt idx="2242">
                  <c:v>41697</c:v>
                </c:pt>
                <c:pt idx="2243">
                  <c:v>41696</c:v>
                </c:pt>
                <c:pt idx="2244">
                  <c:v>41695</c:v>
                </c:pt>
                <c:pt idx="2245">
                  <c:v>41694</c:v>
                </c:pt>
                <c:pt idx="2246">
                  <c:v>41691</c:v>
                </c:pt>
                <c:pt idx="2247">
                  <c:v>41690</c:v>
                </c:pt>
                <c:pt idx="2248">
                  <c:v>41689</c:v>
                </c:pt>
                <c:pt idx="2249">
                  <c:v>41688</c:v>
                </c:pt>
                <c:pt idx="2250">
                  <c:v>41687</c:v>
                </c:pt>
                <c:pt idx="2251">
                  <c:v>41684</c:v>
                </c:pt>
                <c:pt idx="2252">
                  <c:v>41683</c:v>
                </c:pt>
                <c:pt idx="2253">
                  <c:v>41682</c:v>
                </c:pt>
                <c:pt idx="2254">
                  <c:v>41681</c:v>
                </c:pt>
                <c:pt idx="2255">
                  <c:v>41680</c:v>
                </c:pt>
                <c:pt idx="2256">
                  <c:v>41677</c:v>
                </c:pt>
                <c:pt idx="2257">
                  <c:v>41676</c:v>
                </c:pt>
                <c:pt idx="2258">
                  <c:v>41675</c:v>
                </c:pt>
                <c:pt idx="2259">
                  <c:v>41674</c:v>
                </c:pt>
                <c:pt idx="2260">
                  <c:v>41673</c:v>
                </c:pt>
                <c:pt idx="2261">
                  <c:v>41670</c:v>
                </c:pt>
                <c:pt idx="2262">
                  <c:v>41669</c:v>
                </c:pt>
                <c:pt idx="2263">
                  <c:v>41668</c:v>
                </c:pt>
                <c:pt idx="2264">
                  <c:v>41667</c:v>
                </c:pt>
                <c:pt idx="2265">
                  <c:v>41666</c:v>
                </c:pt>
                <c:pt idx="2266">
                  <c:v>41663</c:v>
                </c:pt>
                <c:pt idx="2267">
                  <c:v>41662</c:v>
                </c:pt>
                <c:pt idx="2268">
                  <c:v>41661</c:v>
                </c:pt>
                <c:pt idx="2269">
                  <c:v>41660</c:v>
                </c:pt>
                <c:pt idx="2270">
                  <c:v>41659</c:v>
                </c:pt>
                <c:pt idx="2271">
                  <c:v>41656</c:v>
                </c:pt>
                <c:pt idx="2272">
                  <c:v>41655</c:v>
                </c:pt>
                <c:pt idx="2273">
                  <c:v>41654</c:v>
                </c:pt>
                <c:pt idx="2274">
                  <c:v>41653</c:v>
                </c:pt>
                <c:pt idx="2275">
                  <c:v>41652</c:v>
                </c:pt>
                <c:pt idx="2276">
                  <c:v>41649</c:v>
                </c:pt>
                <c:pt idx="2277">
                  <c:v>41648</c:v>
                </c:pt>
                <c:pt idx="2278">
                  <c:v>41647</c:v>
                </c:pt>
                <c:pt idx="2279">
                  <c:v>41646</c:v>
                </c:pt>
                <c:pt idx="2280">
                  <c:v>41645</c:v>
                </c:pt>
                <c:pt idx="2281">
                  <c:v>41642</c:v>
                </c:pt>
                <c:pt idx="2282">
                  <c:v>41641</c:v>
                </c:pt>
                <c:pt idx="2283">
                  <c:v>41639</c:v>
                </c:pt>
                <c:pt idx="2284">
                  <c:v>41638</c:v>
                </c:pt>
                <c:pt idx="2285">
                  <c:v>41635</c:v>
                </c:pt>
                <c:pt idx="2286">
                  <c:v>41634</c:v>
                </c:pt>
                <c:pt idx="2287">
                  <c:v>41633</c:v>
                </c:pt>
                <c:pt idx="2288">
                  <c:v>41632</c:v>
                </c:pt>
                <c:pt idx="2289">
                  <c:v>41631</c:v>
                </c:pt>
                <c:pt idx="2290">
                  <c:v>41628</c:v>
                </c:pt>
                <c:pt idx="2291">
                  <c:v>41627</c:v>
                </c:pt>
                <c:pt idx="2292">
                  <c:v>41626</c:v>
                </c:pt>
                <c:pt idx="2293">
                  <c:v>41625</c:v>
                </c:pt>
                <c:pt idx="2294">
                  <c:v>41624</c:v>
                </c:pt>
                <c:pt idx="2295">
                  <c:v>41621</c:v>
                </c:pt>
                <c:pt idx="2296">
                  <c:v>41620</c:v>
                </c:pt>
                <c:pt idx="2297">
                  <c:v>41619</c:v>
                </c:pt>
                <c:pt idx="2298">
                  <c:v>41618</c:v>
                </c:pt>
                <c:pt idx="2299">
                  <c:v>41617</c:v>
                </c:pt>
                <c:pt idx="2300">
                  <c:v>41614</c:v>
                </c:pt>
                <c:pt idx="2301">
                  <c:v>41613</c:v>
                </c:pt>
                <c:pt idx="2302">
                  <c:v>41612</c:v>
                </c:pt>
                <c:pt idx="2303">
                  <c:v>41611</c:v>
                </c:pt>
                <c:pt idx="2304">
                  <c:v>41610</c:v>
                </c:pt>
                <c:pt idx="2305">
                  <c:v>41607</c:v>
                </c:pt>
                <c:pt idx="2306">
                  <c:v>41606</c:v>
                </c:pt>
                <c:pt idx="2307">
                  <c:v>41605</c:v>
                </c:pt>
                <c:pt idx="2308">
                  <c:v>41604</c:v>
                </c:pt>
                <c:pt idx="2309">
                  <c:v>41603</c:v>
                </c:pt>
                <c:pt idx="2310">
                  <c:v>41600</c:v>
                </c:pt>
                <c:pt idx="2311">
                  <c:v>41599</c:v>
                </c:pt>
                <c:pt idx="2312">
                  <c:v>41598</c:v>
                </c:pt>
                <c:pt idx="2313">
                  <c:v>41597</c:v>
                </c:pt>
                <c:pt idx="2314">
                  <c:v>41596</c:v>
                </c:pt>
                <c:pt idx="2315">
                  <c:v>41593</c:v>
                </c:pt>
                <c:pt idx="2316">
                  <c:v>41592</c:v>
                </c:pt>
                <c:pt idx="2317">
                  <c:v>41591</c:v>
                </c:pt>
                <c:pt idx="2318">
                  <c:v>41590</c:v>
                </c:pt>
                <c:pt idx="2319">
                  <c:v>41589</c:v>
                </c:pt>
                <c:pt idx="2320">
                  <c:v>41586</c:v>
                </c:pt>
                <c:pt idx="2321">
                  <c:v>41585</c:v>
                </c:pt>
                <c:pt idx="2322">
                  <c:v>41584</c:v>
                </c:pt>
                <c:pt idx="2323">
                  <c:v>41583</c:v>
                </c:pt>
                <c:pt idx="2324">
                  <c:v>41582</c:v>
                </c:pt>
                <c:pt idx="2325">
                  <c:v>41579</c:v>
                </c:pt>
                <c:pt idx="2326">
                  <c:v>41578</c:v>
                </c:pt>
                <c:pt idx="2327">
                  <c:v>41577</c:v>
                </c:pt>
                <c:pt idx="2328">
                  <c:v>41576</c:v>
                </c:pt>
                <c:pt idx="2329">
                  <c:v>41575</c:v>
                </c:pt>
                <c:pt idx="2330">
                  <c:v>41572</c:v>
                </c:pt>
                <c:pt idx="2331">
                  <c:v>41571</c:v>
                </c:pt>
                <c:pt idx="2332">
                  <c:v>41570</c:v>
                </c:pt>
                <c:pt idx="2333">
                  <c:v>41569</c:v>
                </c:pt>
                <c:pt idx="2334">
                  <c:v>41568</c:v>
                </c:pt>
                <c:pt idx="2335">
                  <c:v>41565</c:v>
                </c:pt>
                <c:pt idx="2336">
                  <c:v>41564</c:v>
                </c:pt>
                <c:pt idx="2337">
                  <c:v>41563</c:v>
                </c:pt>
                <c:pt idx="2338">
                  <c:v>41562</c:v>
                </c:pt>
                <c:pt idx="2339">
                  <c:v>41561</c:v>
                </c:pt>
                <c:pt idx="2340">
                  <c:v>41558</c:v>
                </c:pt>
                <c:pt idx="2341">
                  <c:v>41557</c:v>
                </c:pt>
                <c:pt idx="2342">
                  <c:v>41556</c:v>
                </c:pt>
                <c:pt idx="2343">
                  <c:v>41555</c:v>
                </c:pt>
                <c:pt idx="2344">
                  <c:v>41554</c:v>
                </c:pt>
                <c:pt idx="2345">
                  <c:v>41551</c:v>
                </c:pt>
                <c:pt idx="2346">
                  <c:v>41550</c:v>
                </c:pt>
                <c:pt idx="2347">
                  <c:v>41549</c:v>
                </c:pt>
                <c:pt idx="2348">
                  <c:v>41548</c:v>
                </c:pt>
                <c:pt idx="2349">
                  <c:v>41547</c:v>
                </c:pt>
                <c:pt idx="2350">
                  <c:v>41544</c:v>
                </c:pt>
                <c:pt idx="2351">
                  <c:v>41543</c:v>
                </c:pt>
                <c:pt idx="2352">
                  <c:v>41542</c:v>
                </c:pt>
                <c:pt idx="2353">
                  <c:v>41541</c:v>
                </c:pt>
                <c:pt idx="2354">
                  <c:v>41540</c:v>
                </c:pt>
                <c:pt idx="2355">
                  <c:v>41537</c:v>
                </c:pt>
                <c:pt idx="2356">
                  <c:v>41536</c:v>
                </c:pt>
                <c:pt idx="2357">
                  <c:v>41535</c:v>
                </c:pt>
                <c:pt idx="2358">
                  <c:v>41534</c:v>
                </c:pt>
                <c:pt idx="2359">
                  <c:v>41533</c:v>
                </c:pt>
                <c:pt idx="2360">
                  <c:v>41530</c:v>
                </c:pt>
                <c:pt idx="2361">
                  <c:v>41529</c:v>
                </c:pt>
                <c:pt idx="2362">
                  <c:v>41528</c:v>
                </c:pt>
                <c:pt idx="2363">
                  <c:v>41527</c:v>
                </c:pt>
                <c:pt idx="2364">
                  <c:v>41526</c:v>
                </c:pt>
                <c:pt idx="2365">
                  <c:v>41523</c:v>
                </c:pt>
                <c:pt idx="2366">
                  <c:v>41522</c:v>
                </c:pt>
                <c:pt idx="2367">
                  <c:v>41521</c:v>
                </c:pt>
                <c:pt idx="2368">
                  <c:v>41520</c:v>
                </c:pt>
                <c:pt idx="2369">
                  <c:v>41519</c:v>
                </c:pt>
                <c:pt idx="2370">
                  <c:v>41516</c:v>
                </c:pt>
                <c:pt idx="2371">
                  <c:v>41515</c:v>
                </c:pt>
                <c:pt idx="2372">
                  <c:v>41514</c:v>
                </c:pt>
                <c:pt idx="2373">
                  <c:v>41513</c:v>
                </c:pt>
                <c:pt idx="2374">
                  <c:v>41512</c:v>
                </c:pt>
                <c:pt idx="2375">
                  <c:v>41509</c:v>
                </c:pt>
                <c:pt idx="2376">
                  <c:v>41508</c:v>
                </c:pt>
                <c:pt idx="2377">
                  <c:v>41507</c:v>
                </c:pt>
                <c:pt idx="2378">
                  <c:v>41506</c:v>
                </c:pt>
                <c:pt idx="2379">
                  <c:v>41505</c:v>
                </c:pt>
                <c:pt idx="2380">
                  <c:v>41502</c:v>
                </c:pt>
                <c:pt idx="2381">
                  <c:v>41501</c:v>
                </c:pt>
                <c:pt idx="2382">
                  <c:v>41500</c:v>
                </c:pt>
                <c:pt idx="2383">
                  <c:v>41499</c:v>
                </c:pt>
                <c:pt idx="2384">
                  <c:v>41498</c:v>
                </c:pt>
                <c:pt idx="2385">
                  <c:v>41495</c:v>
                </c:pt>
                <c:pt idx="2386">
                  <c:v>41494</c:v>
                </c:pt>
                <c:pt idx="2387">
                  <c:v>41493</c:v>
                </c:pt>
                <c:pt idx="2388">
                  <c:v>41492</c:v>
                </c:pt>
                <c:pt idx="2389">
                  <c:v>41491</c:v>
                </c:pt>
                <c:pt idx="2390">
                  <c:v>41488</c:v>
                </c:pt>
                <c:pt idx="2391">
                  <c:v>41487</c:v>
                </c:pt>
                <c:pt idx="2392">
                  <c:v>41486</c:v>
                </c:pt>
                <c:pt idx="2393">
                  <c:v>41485</c:v>
                </c:pt>
                <c:pt idx="2394">
                  <c:v>41484</c:v>
                </c:pt>
                <c:pt idx="2395">
                  <c:v>41481</c:v>
                </c:pt>
                <c:pt idx="2396">
                  <c:v>41480</c:v>
                </c:pt>
                <c:pt idx="2397">
                  <c:v>41479</c:v>
                </c:pt>
                <c:pt idx="2398">
                  <c:v>41478</c:v>
                </c:pt>
                <c:pt idx="2399">
                  <c:v>41477</c:v>
                </c:pt>
                <c:pt idx="2400">
                  <c:v>41474</c:v>
                </c:pt>
                <c:pt idx="2401">
                  <c:v>41473</c:v>
                </c:pt>
                <c:pt idx="2402">
                  <c:v>41472</c:v>
                </c:pt>
                <c:pt idx="2403">
                  <c:v>41471</c:v>
                </c:pt>
                <c:pt idx="2404">
                  <c:v>41470</c:v>
                </c:pt>
                <c:pt idx="2405">
                  <c:v>41467</c:v>
                </c:pt>
                <c:pt idx="2406">
                  <c:v>41466</c:v>
                </c:pt>
                <c:pt idx="2407">
                  <c:v>41465</c:v>
                </c:pt>
                <c:pt idx="2408">
                  <c:v>41464</c:v>
                </c:pt>
                <c:pt idx="2409">
                  <c:v>41463</c:v>
                </c:pt>
                <c:pt idx="2410">
                  <c:v>41460</c:v>
                </c:pt>
                <c:pt idx="2411">
                  <c:v>41459</c:v>
                </c:pt>
                <c:pt idx="2412">
                  <c:v>41458</c:v>
                </c:pt>
                <c:pt idx="2413">
                  <c:v>41457</c:v>
                </c:pt>
                <c:pt idx="2414">
                  <c:v>41456</c:v>
                </c:pt>
                <c:pt idx="2415">
                  <c:v>41453</c:v>
                </c:pt>
                <c:pt idx="2416">
                  <c:v>41452</c:v>
                </c:pt>
                <c:pt idx="2417">
                  <c:v>41451</c:v>
                </c:pt>
                <c:pt idx="2418">
                  <c:v>41450</c:v>
                </c:pt>
                <c:pt idx="2419">
                  <c:v>41449</c:v>
                </c:pt>
                <c:pt idx="2420">
                  <c:v>41446</c:v>
                </c:pt>
                <c:pt idx="2421">
                  <c:v>41445</c:v>
                </c:pt>
                <c:pt idx="2422">
                  <c:v>41444</c:v>
                </c:pt>
                <c:pt idx="2423">
                  <c:v>41443</c:v>
                </c:pt>
                <c:pt idx="2424">
                  <c:v>41442</c:v>
                </c:pt>
                <c:pt idx="2425">
                  <c:v>41439</c:v>
                </c:pt>
                <c:pt idx="2426">
                  <c:v>41438</c:v>
                </c:pt>
                <c:pt idx="2427">
                  <c:v>41437</c:v>
                </c:pt>
                <c:pt idx="2428">
                  <c:v>41436</c:v>
                </c:pt>
                <c:pt idx="2429">
                  <c:v>41435</c:v>
                </c:pt>
                <c:pt idx="2430">
                  <c:v>41432</c:v>
                </c:pt>
                <c:pt idx="2431">
                  <c:v>41431</c:v>
                </c:pt>
                <c:pt idx="2432">
                  <c:v>41430</c:v>
                </c:pt>
                <c:pt idx="2433">
                  <c:v>41429</c:v>
                </c:pt>
                <c:pt idx="2434">
                  <c:v>41428</c:v>
                </c:pt>
                <c:pt idx="2435">
                  <c:v>41425</c:v>
                </c:pt>
                <c:pt idx="2436">
                  <c:v>41424</c:v>
                </c:pt>
                <c:pt idx="2437">
                  <c:v>41423</c:v>
                </c:pt>
                <c:pt idx="2438">
                  <c:v>41422</c:v>
                </c:pt>
                <c:pt idx="2439">
                  <c:v>41421</c:v>
                </c:pt>
                <c:pt idx="2440">
                  <c:v>41418</c:v>
                </c:pt>
                <c:pt idx="2441">
                  <c:v>41417</c:v>
                </c:pt>
                <c:pt idx="2442">
                  <c:v>41416</c:v>
                </c:pt>
                <c:pt idx="2443">
                  <c:v>41415</c:v>
                </c:pt>
                <c:pt idx="2444">
                  <c:v>41414</c:v>
                </c:pt>
                <c:pt idx="2445">
                  <c:v>41411</c:v>
                </c:pt>
                <c:pt idx="2446">
                  <c:v>41410</c:v>
                </c:pt>
                <c:pt idx="2447">
                  <c:v>41409</c:v>
                </c:pt>
                <c:pt idx="2448">
                  <c:v>41408</c:v>
                </c:pt>
                <c:pt idx="2449">
                  <c:v>41407</c:v>
                </c:pt>
                <c:pt idx="2450">
                  <c:v>41404</c:v>
                </c:pt>
                <c:pt idx="2451">
                  <c:v>41403</c:v>
                </c:pt>
                <c:pt idx="2452">
                  <c:v>41402</c:v>
                </c:pt>
                <c:pt idx="2453">
                  <c:v>41401</c:v>
                </c:pt>
                <c:pt idx="2454">
                  <c:v>41400</c:v>
                </c:pt>
                <c:pt idx="2455">
                  <c:v>41397</c:v>
                </c:pt>
                <c:pt idx="2456">
                  <c:v>41396</c:v>
                </c:pt>
                <c:pt idx="2457">
                  <c:v>41395</c:v>
                </c:pt>
                <c:pt idx="2458">
                  <c:v>41394</c:v>
                </c:pt>
                <c:pt idx="2459">
                  <c:v>41393</c:v>
                </c:pt>
                <c:pt idx="2460">
                  <c:v>41390</c:v>
                </c:pt>
                <c:pt idx="2461">
                  <c:v>41389</c:v>
                </c:pt>
                <c:pt idx="2462">
                  <c:v>41388</c:v>
                </c:pt>
                <c:pt idx="2463">
                  <c:v>41387</c:v>
                </c:pt>
                <c:pt idx="2464">
                  <c:v>41386</c:v>
                </c:pt>
                <c:pt idx="2465">
                  <c:v>41383</c:v>
                </c:pt>
                <c:pt idx="2466">
                  <c:v>41382</c:v>
                </c:pt>
                <c:pt idx="2467">
                  <c:v>41381</c:v>
                </c:pt>
                <c:pt idx="2468">
                  <c:v>41380</c:v>
                </c:pt>
                <c:pt idx="2469">
                  <c:v>41379</c:v>
                </c:pt>
                <c:pt idx="2470">
                  <c:v>41376</c:v>
                </c:pt>
                <c:pt idx="2471">
                  <c:v>41375</c:v>
                </c:pt>
                <c:pt idx="2472">
                  <c:v>41374</c:v>
                </c:pt>
                <c:pt idx="2473">
                  <c:v>41373</c:v>
                </c:pt>
                <c:pt idx="2474">
                  <c:v>41372</c:v>
                </c:pt>
                <c:pt idx="2475">
                  <c:v>41369</c:v>
                </c:pt>
                <c:pt idx="2476">
                  <c:v>41368</c:v>
                </c:pt>
                <c:pt idx="2477">
                  <c:v>41367</c:v>
                </c:pt>
                <c:pt idx="2478">
                  <c:v>41366</c:v>
                </c:pt>
                <c:pt idx="2479">
                  <c:v>41365</c:v>
                </c:pt>
                <c:pt idx="2480">
                  <c:v>41362</c:v>
                </c:pt>
                <c:pt idx="2481">
                  <c:v>41361</c:v>
                </c:pt>
                <c:pt idx="2482">
                  <c:v>41360</c:v>
                </c:pt>
                <c:pt idx="2483">
                  <c:v>41359</c:v>
                </c:pt>
                <c:pt idx="2484">
                  <c:v>41358</c:v>
                </c:pt>
                <c:pt idx="2485">
                  <c:v>41355</c:v>
                </c:pt>
                <c:pt idx="2486">
                  <c:v>41354</c:v>
                </c:pt>
                <c:pt idx="2487">
                  <c:v>41353</c:v>
                </c:pt>
                <c:pt idx="2488">
                  <c:v>41352</c:v>
                </c:pt>
                <c:pt idx="2489">
                  <c:v>41351</c:v>
                </c:pt>
                <c:pt idx="2490">
                  <c:v>41348</c:v>
                </c:pt>
                <c:pt idx="2491">
                  <c:v>41347</c:v>
                </c:pt>
                <c:pt idx="2492">
                  <c:v>41346</c:v>
                </c:pt>
                <c:pt idx="2493">
                  <c:v>41345</c:v>
                </c:pt>
                <c:pt idx="2494">
                  <c:v>41344</c:v>
                </c:pt>
                <c:pt idx="2495">
                  <c:v>41341</c:v>
                </c:pt>
                <c:pt idx="2496">
                  <c:v>41340</c:v>
                </c:pt>
                <c:pt idx="2497">
                  <c:v>41339</c:v>
                </c:pt>
                <c:pt idx="2498">
                  <c:v>41338</c:v>
                </c:pt>
                <c:pt idx="2499">
                  <c:v>41337</c:v>
                </c:pt>
                <c:pt idx="2500">
                  <c:v>41334</c:v>
                </c:pt>
                <c:pt idx="2501">
                  <c:v>41333</c:v>
                </c:pt>
                <c:pt idx="2502">
                  <c:v>41332</c:v>
                </c:pt>
                <c:pt idx="2503">
                  <c:v>41331</c:v>
                </c:pt>
                <c:pt idx="2504">
                  <c:v>41330</c:v>
                </c:pt>
                <c:pt idx="2505">
                  <c:v>41327</c:v>
                </c:pt>
                <c:pt idx="2506">
                  <c:v>41326</c:v>
                </c:pt>
                <c:pt idx="2507">
                  <c:v>41325</c:v>
                </c:pt>
                <c:pt idx="2508">
                  <c:v>41324</c:v>
                </c:pt>
                <c:pt idx="2509">
                  <c:v>41323</c:v>
                </c:pt>
                <c:pt idx="2510">
                  <c:v>41320</c:v>
                </c:pt>
                <c:pt idx="2511">
                  <c:v>41319</c:v>
                </c:pt>
                <c:pt idx="2512">
                  <c:v>41318</c:v>
                </c:pt>
                <c:pt idx="2513">
                  <c:v>41317</c:v>
                </c:pt>
                <c:pt idx="2514">
                  <c:v>41316</c:v>
                </c:pt>
                <c:pt idx="2515">
                  <c:v>41313</c:v>
                </c:pt>
                <c:pt idx="2516">
                  <c:v>41312</c:v>
                </c:pt>
                <c:pt idx="2517">
                  <c:v>41311</c:v>
                </c:pt>
                <c:pt idx="2518">
                  <c:v>41310</c:v>
                </c:pt>
                <c:pt idx="2519">
                  <c:v>41309</c:v>
                </c:pt>
                <c:pt idx="2520">
                  <c:v>41306</c:v>
                </c:pt>
                <c:pt idx="2521">
                  <c:v>41305</c:v>
                </c:pt>
                <c:pt idx="2522">
                  <c:v>41304</c:v>
                </c:pt>
                <c:pt idx="2523">
                  <c:v>41303</c:v>
                </c:pt>
                <c:pt idx="2524">
                  <c:v>41302</c:v>
                </c:pt>
                <c:pt idx="2525">
                  <c:v>41299</c:v>
                </c:pt>
                <c:pt idx="2526">
                  <c:v>41298</c:v>
                </c:pt>
                <c:pt idx="2527">
                  <c:v>41297</c:v>
                </c:pt>
                <c:pt idx="2528">
                  <c:v>41296</c:v>
                </c:pt>
                <c:pt idx="2529">
                  <c:v>41295</c:v>
                </c:pt>
                <c:pt idx="2530">
                  <c:v>41292</c:v>
                </c:pt>
                <c:pt idx="2531">
                  <c:v>41291</c:v>
                </c:pt>
                <c:pt idx="2532">
                  <c:v>41290</c:v>
                </c:pt>
                <c:pt idx="2533">
                  <c:v>41289</c:v>
                </c:pt>
                <c:pt idx="2534">
                  <c:v>41288</c:v>
                </c:pt>
                <c:pt idx="2535">
                  <c:v>41285</c:v>
                </c:pt>
                <c:pt idx="2536">
                  <c:v>41284</c:v>
                </c:pt>
                <c:pt idx="2537">
                  <c:v>41283</c:v>
                </c:pt>
                <c:pt idx="2538">
                  <c:v>41282</c:v>
                </c:pt>
                <c:pt idx="2539">
                  <c:v>41281</c:v>
                </c:pt>
                <c:pt idx="2540">
                  <c:v>41278</c:v>
                </c:pt>
                <c:pt idx="2541">
                  <c:v>41277</c:v>
                </c:pt>
                <c:pt idx="2542">
                  <c:v>41276</c:v>
                </c:pt>
                <c:pt idx="2543">
                  <c:v>41274</c:v>
                </c:pt>
                <c:pt idx="2544">
                  <c:v>41271</c:v>
                </c:pt>
                <c:pt idx="2545">
                  <c:v>41270</c:v>
                </c:pt>
                <c:pt idx="2546">
                  <c:v>41269</c:v>
                </c:pt>
                <c:pt idx="2547">
                  <c:v>41268</c:v>
                </c:pt>
                <c:pt idx="2548">
                  <c:v>41267</c:v>
                </c:pt>
                <c:pt idx="2549">
                  <c:v>41264</c:v>
                </c:pt>
                <c:pt idx="2550">
                  <c:v>41263</c:v>
                </c:pt>
                <c:pt idx="2551">
                  <c:v>41262</c:v>
                </c:pt>
                <c:pt idx="2552">
                  <c:v>41261</c:v>
                </c:pt>
                <c:pt idx="2553">
                  <c:v>41260</c:v>
                </c:pt>
                <c:pt idx="2554">
                  <c:v>41257</c:v>
                </c:pt>
                <c:pt idx="2555">
                  <c:v>41256</c:v>
                </c:pt>
                <c:pt idx="2556">
                  <c:v>41255</c:v>
                </c:pt>
                <c:pt idx="2557">
                  <c:v>41254</c:v>
                </c:pt>
                <c:pt idx="2558">
                  <c:v>41253</c:v>
                </c:pt>
                <c:pt idx="2559">
                  <c:v>41250</c:v>
                </c:pt>
                <c:pt idx="2560">
                  <c:v>41249</c:v>
                </c:pt>
                <c:pt idx="2561">
                  <c:v>41248</c:v>
                </c:pt>
                <c:pt idx="2562">
                  <c:v>41247</c:v>
                </c:pt>
                <c:pt idx="2563">
                  <c:v>41246</c:v>
                </c:pt>
                <c:pt idx="2564">
                  <c:v>41243</c:v>
                </c:pt>
                <c:pt idx="2565">
                  <c:v>41242</c:v>
                </c:pt>
                <c:pt idx="2566">
                  <c:v>41241</c:v>
                </c:pt>
                <c:pt idx="2567">
                  <c:v>41240</c:v>
                </c:pt>
                <c:pt idx="2568">
                  <c:v>41239</c:v>
                </c:pt>
                <c:pt idx="2569">
                  <c:v>41236</c:v>
                </c:pt>
                <c:pt idx="2570">
                  <c:v>41235</c:v>
                </c:pt>
                <c:pt idx="2571">
                  <c:v>41234</c:v>
                </c:pt>
                <c:pt idx="2572">
                  <c:v>41233</c:v>
                </c:pt>
                <c:pt idx="2573">
                  <c:v>41232</c:v>
                </c:pt>
                <c:pt idx="2574">
                  <c:v>41229</c:v>
                </c:pt>
                <c:pt idx="2575">
                  <c:v>41228</c:v>
                </c:pt>
                <c:pt idx="2576">
                  <c:v>41227</c:v>
                </c:pt>
                <c:pt idx="2577">
                  <c:v>41226</c:v>
                </c:pt>
                <c:pt idx="2578">
                  <c:v>41225</c:v>
                </c:pt>
                <c:pt idx="2579">
                  <c:v>41222</c:v>
                </c:pt>
                <c:pt idx="2580">
                  <c:v>41221</c:v>
                </c:pt>
                <c:pt idx="2581">
                  <c:v>41220</c:v>
                </c:pt>
                <c:pt idx="2582">
                  <c:v>41219</c:v>
                </c:pt>
                <c:pt idx="2583">
                  <c:v>41218</c:v>
                </c:pt>
                <c:pt idx="2584">
                  <c:v>41215</c:v>
                </c:pt>
                <c:pt idx="2585">
                  <c:v>41214</c:v>
                </c:pt>
                <c:pt idx="2586">
                  <c:v>41213</c:v>
                </c:pt>
                <c:pt idx="2587">
                  <c:v>41212</c:v>
                </c:pt>
                <c:pt idx="2588">
                  <c:v>41211</c:v>
                </c:pt>
                <c:pt idx="2589">
                  <c:v>41208</c:v>
                </c:pt>
                <c:pt idx="2590">
                  <c:v>41207</c:v>
                </c:pt>
                <c:pt idx="2591">
                  <c:v>41206</c:v>
                </c:pt>
                <c:pt idx="2592">
                  <c:v>41205</c:v>
                </c:pt>
                <c:pt idx="2593">
                  <c:v>41204</c:v>
                </c:pt>
                <c:pt idx="2594">
                  <c:v>41201</c:v>
                </c:pt>
                <c:pt idx="2595">
                  <c:v>41200</c:v>
                </c:pt>
                <c:pt idx="2596">
                  <c:v>41199</c:v>
                </c:pt>
                <c:pt idx="2597">
                  <c:v>41198</c:v>
                </c:pt>
                <c:pt idx="2598">
                  <c:v>41197</c:v>
                </c:pt>
                <c:pt idx="2599">
                  <c:v>41194</c:v>
                </c:pt>
                <c:pt idx="2600">
                  <c:v>41193</c:v>
                </c:pt>
                <c:pt idx="2601">
                  <c:v>41192</c:v>
                </c:pt>
                <c:pt idx="2602">
                  <c:v>41191</c:v>
                </c:pt>
                <c:pt idx="2603">
                  <c:v>41190</c:v>
                </c:pt>
                <c:pt idx="2604">
                  <c:v>41187</c:v>
                </c:pt>
                <c:pt idx="2605">
                  <c:v>41186</c:v>
                </c:pt>
                <c:pt idx="2606">
                  <c:v>41185</c:v>
                </c:pt>
                <c:pt idx="2607">
                  <c:v>41184</c:v>
                </c:pt>
                <c:pt idx="2608">
                  <c:v>41183</c:v>
                </c:pt>
                <c:pt idx="2609">
                  <c:v>41180</c:v>
                </c:pt>
                <c:pt idx="2610">
                  <c:v>41179</c:v>
                </c:pt>
                <c:pt idx="2611">
                  <c:v>41178</c:v>
                </c:pt>
                <c:pt idx="2612">
                  <c:v>41177</c:v>
                </c:pt>
                <c:pt idx="2613">
                  <c:v>41176</c:v>
                </c:pt>
                <c:pt idx="2614">
                  <c:v>41173</c:v>
                </c:pt>
                <c:pt idx="2615">
                  <c:v>41172</c:v>
                </c:pt>
                <c:pt idx="2616">
                  <c:v>41171</c:v>
                </c:pt>
                <c:pt idx="2617">
                  <c:v>41170</c:v>
                </c:pt>
                <c:pt idx="2618">
                  <c:v>41169</c:v>
                </c:pt>
                <c:pt idx="2619">
                  <c:v>41166</c:v>
                </c:pt>
                <c:pt idx="2620">
                  <c:v>41165</c:v>
                </c:pt>
                <c:pt idx="2621">
                  <c:v>41164</c:v>
                </c:pt>
                <c:pt idx="2622">
                  <c:v>41163</c:v>
                </c:pt>
                <c:pt idx="2623">
                  <c:v>41162</c:v>
                </c:pt>
                <c:pt idx="2624">
                  <c:v>41159</c:v>
                </c:pt>
                <c:pt idx="2625">
                  <c:v>41158</c:v>
                </c:pt>
                <c:pt idx="2626">
                  <c:v>41157</c:v>
                </c:pt>
                <c:pt idx="2627">
                  <c:v>41156</c:v>
                </c:pt>
                <c:pt idx="2628">
                  <c:v>41155</c:v>
                </c:pt>
                <c:pt idx="2629">
                  <c:v>41152</c:v>
                </c:pt>
                <c:pt idx="2630">
                  <c:v>41151</c:v>
                </c:pt>
                <c:pt idx="2631">
                  <c:v>41150</c:v>
                </c:pt>
                <c:pt idx="2632">
                  <c:v>41149</c:v>
                </c:pt>
                <c:pt idx="2633">
                  <c:v>41148</c:v>
                </c:pt>
                <c:pt idx="2634">
                  <c:v>41145</c:v>
                </c:pt>
                <c:pt idx="2635">
                  <c:v>41144</c:v>
                </c:pt>
                <c:pt idx="2636">
                  <c:v>41143</c:v>
                </c:pt>
                <c:pt idx="2637">
                  <c:v>41142</c:v>
                </c:pt>
                <c:pt idx="2638">
                  <c:v>41141</c:v>
                </c:pt>
                <c:pt idx="2639">
                  <c:v>41138</c:v>
                </c:pt>
                <c:pt idx="2640">
                  <c:v>41137</c:v>
                </c:pt>
                <c:pt idx="2641">
                  <c:v>41136</c:v>
                </c:pt>
                <c:pt idx="2642">
                  <c:v>41135</c:v>
                </c:pt>
                <c:pt idx="2643">
                  <c:v>41134</c:v>
                </c:pt>
                <c:pt idx="2644">
                  <c:v>41131</c:v>
                </c:pt>
                <c:pt idx="2645">
                  <c:v>41130</c:v>
                </c:pt>
                <c:pt idx="2646">
                  <c:v>41129</c:v>
                </c:pt>
                <c:pt idx="2647">
                  <c:v>41128</c:v>
                </c:pt>
                <c:pt idx="2648">
                  <c:v>41127</c:v>
                </c:pt>
                <c:pt idx="2649">
                  <c:v>41124</c:v>
                </c:pt>
                <c:pt idx="2650">
                  <c:v>41123</c:v>
                </c:pt>
                <c:pt idx="2651">
                  <c:v>41122</c:v>
                </c:pt>
                <c:pt idx="2652">
                  <c:v>41121</c:v>
                </c:pt>
                <c:pt idx="2653">
                  <c:v>41120</c:v>
                </c:pt>
                <c:pt idx="2654">
                  <c:v>41117</c:v>
                </c:pt>
                <c:pt idx="2655">
                  <c:v>41116</c:v>
                </c:pt>
                <c:pt idx="2656">
                  <c:v>41115</c:v>
                </c:pt>
                <c:pt idx="2657">
                  <c:v>41114</c:v>
                </c:pt>
                <c:pt idx="2658">
                  <c:v>41113</c:v>
                </c:pt>
                <c:pt idx="2659">
                  <c:v>41110</c:v>
                </c:pt>
                <c:pt idx="2660">
                  <c:v>41109</c:v>
                </c:pt>
                <c:pt idx="2661">
                  <c:v>41108</c:v>
                </c:pt>
                <c:pt idx="2662">
                  <c:v>41107</c:v>
                </c:pt>
                <c:pt idx="2663">
                  <c:v>41106</c:v>
                </c:pt>
                <c:pt idx="2664">
                  <c:v>41103</c:v>
                </c:pt>
                <c:pt idx="2665">
                  <c:v>41102</c:v>
                </c:pt>
                <c:pt idx="2666">
                  <c:v>41101</c:v>
                </c:pt>
                <c:pt idx="2667">
                  <c:v>41100</c:v>
                </c:pt>
                <c:pt idx="2668">
                  <c:v>41099</c:v>
                </c:pt>
                <c:pt idx="2669">
                  <c:v>41096</c:v>
                </c:pt>
                <c:pt idx="2670">
                  <c:v>41095</c:v>
                </c:pt>
                <c:pt idx="2671">
                  <c:v>41094</c:v>
                </c:pt>
                <c:pt idx="2672">
                  <c:v>41093</c:v>
                </c:pt>
                <c:pt idx="2673">
                  <c:v>41092</c:v>
                </c:pt>
                <c:pt idx="2674">
                  <c:v>41089</c:v>
                </c:pt>
                <c:pt idx="2675">
                  <c:v>41088</c:v>
                </c:pt>
                <c:pt idx="2676">
                  <c:v>41087</c:v>
                </c:pt>
                <c:pt idx="2677">
                  <c:v>41086</c:v>
                </c:pt>
                <c:pt idx="2678">
                  <c:v>41085</c:v>
                </c:pt>
                <c:pt idx="2679">
                  <c:v>41082</c:v>
                </c:pt>
                <c:pt idx="2680">
                  <c:v>41081</c:v>
                </c:pt>
                <c:pt idx="2681">
                  <c:v>41080</c:v>
                </c:pt>
                <c:pt idx="2682">
                  <c:v>41079</c:v>
                </c:pt>
                <c:pt idx="2683">
                  <c:v>41078</c:v>
                </c:pt>
                <c:pt idx="2684">
                  <c:v>41075</c:v>
                </c:pt>
                <c:pt idx="2685">
                  <c:v>41074</c:v>
                </c:pt>
                <c:pt idx="2686">
                  <c:v>41073</c:v>
                </c:pt>
                <c:pt idx="2687">
                  <c:v>41072</c:v>
                </c:pt>
                <c:pt idx="2688">
                  <c:v>41071</c:v>
                </c:pt>
                <c:pt idx="2689">
                  <c:v>41068</c:v>
                </c:pt>
                <c:pt idx="2690">
                  <c:v>41067</c:v>
                </c:pt>
                <c:pt idx="2691">
                  <c:v>41066</c:v>
                </c:pt>
                <c:pt idx="2692">
                  <c:v>41065</c:v>
                </c:pt>
                <c:pt idx="2693">
                  <c:v>41064</c:v>
                </c:pt>
                <c:pt idx="2694">
                  <c:v>41061</c:v>
                </c:pt>
                <c:pt idx="2695">
                  <c:v>41060</c:v>
                </c:pt>
                <c:pt idx="2696">
                  <c:v>41059</c:v>
                </c:pt>
                <c:pt idx="2697">
                  <c:v>41058</c:v>
                </c:pt>
                <c:pt idx="2698">
                  <c:v>41057</c:v>
                </c:pt>
                <c:pt idx="2699">
                  <c:v>41054</c:v>
                </c:pt>
                <c:pt idx="2700">
                  <c:v>41053</c:v>
                </c:pt>
                <c:pt idx="2701">
                  <c:v>41052</c:v>
                </c:pt>
                <c:pt idx="2702">
                  <c:v>41051</c:v>
                </c:pt>
                <c:pt idx="2703">
                  <c:v>41050</c:v>
                </c:pt>
                <c:pt idx="2704">
                  <c:v>41047</c:v>
                </c:pt>
                <c:pt idx="2705">
                  <c:v>41046</c:v>
                </c:pt>
                <c:pt idx="2706">
                  <c:v>41045</c:v>
                </c:pt>
                <c:pt idx="2707">
                  <c:v>41044</c:v>
                </c:pt>
                <c:pt idx="2708">
                  <c:v>41043</c:v>
                </c:pt>
                <c:pt idx="2709">
                  <c:v>41040</c:v>
                </c:pt>
                <c:pt idx="2710">
                  <c:v>41039</c:v>
                </c:pt>
                <c:pt idx="2711">
                  <c:v>41038</c:v>
                </c:pt>
                <c:pt idx="2712">
                  <c:v>41037</c:v>
                </c:pt>
                <c:pt idx="2713">
                  <c:v>41036</c:v>
                </c:pt>
                <c:pt idx="2714">
                  <c:v>41033</c:v>
                </c:pt>
                <c:pt idx="2715">
                  <c:v>41032</c:v>
                </c:pt>
                <c:pt idx="2716">
                  <c:v>41031</c:v>
                </c:pt>
                <c:pt idx="2717">
                  <c:v>41030</c:v>
                </c:pt>
                <c:pt idx="2718">
                  <c:v>41029</c:v>
                </c:pt>
                <c:pt idx="2719">
                  <c:v>41026</c:v>
                </c:pt>
                <c:pt idx="2720">
                  <c:v>41025</c:v>
                </c:pt>
                <c:pt idx="2721">
                  <c:v>41024</c:v>
                </c:pt>
                <c:pt idx="2722">
                  <c:v>41023</c:v>
                </c:pt>
                <c:pt idx="2723">
                  <c:v>41022</c:v>
                </c:pt>
                <c:pt idx="2724">
                  <c:v>41019</c:v>
                </c:pt>
                <c:pt idx="2725">
                  <c:v>41018</c:v>
                </c:pt>
                <c:pt idx="2726">
                  <c:v>41017</c:v>
                </c:pt>
                <c:pt idx="2727">
                  <c:v>41016</c:v>
                </c:pt>
                <c:pt idx="2728">
                  <c:v>41015</c:v>
                </c:pt>
                <c:pt idx="2729">
                  <c:v>41012</c:v>
                </c:pt>
                <c:pt idx="2730">
                  <c:v>41011</c:v>
                </c:pt>
                <c:pt idx="2731">
                  <c:v>41010</c:v>
                </c:pt>
                <c:pt idx="2732">
                  <c:v>41009</c:v>
                </c:pt>
                <c:pt idx="2733">
                  <c:v>41008</c:v>
                </c:pt>
                <c:pt idx="2734">
                  <c:v>41005</c:v>
                </c:pt>
                <c:pt idx="2735">
                  <c:v>41004</c:v>
                </c:pt>
                <c:pt idx="2736">
                  <c:v>41003</c:v>
                </c:pt>
                <c:pt idx="2737">
                  <c:v>41002</c:v>
                </c:pt>
                <c:pt idx="2738">
                  <c:v>41001</c:v>
                </c:pt>
                <c:pt idx="2739">
                  <c:v>40998</c:v>
                </c:pt>
                <c:pt idx="2740">
                  <c:v>40997</c:v>
                </c:pt>
                <c:pt idx="2741">
                  <c:v>40996</c:v>
                </c:pt>
                <c:pt idx="2742">
                  <c:v>40995</c:v>
                </c:pt>
                <c:pt idx="2743">
                  <c:v>40994</c:v>
                </c:pt>
                <c:pt idx="2744">
                  <c:v>40991</c:v>
                </c:pt>
                <c:pt idx="2745">
                  <c:v>40990</c:v>
                </c:pt>
                <c:pt idx="2746">
                  <c:v>40989</c:v>
                </c:pt>
                <c:pt idx="2747">
                  <c:v>40988</c:v>
                </c:pt>
                <c:pt idx="2748">
                  <c:v>40987</c:v>
                </c:pt>
                <c:pt idx="2749">
                  <c:v>40984</c:v>
                </c:pt>
                <c:pt idx="2750">
                  <c:v>40983</c:v>
                </c:pt>
                <c:pt idx="2751">
                  <c:v>40982</c:v>
                </c:pt>
                <c:pt idx="2752">
                  <c:v>40981</c:v>
                </c:pt>
                <c:pt idx="2753">
                  <c:v>40980</c:v>
                </c:pt>
                <c:pt idx="2754">
                  <c:v>40977</c:v>
                </c:pt>
                <c:pt idx="2755">
                  <c:v>40976</c:v>
                </c:pt>
                <c:pt idx="2756">
                  <c:v>40975</c:v>
                </c:pt>
                <c:pt idx="2757">
                  <c:v>40974</c:v>
                </c:pt>
                <c:pt idx="2758">
                  <c:v>40973</c:v>
                </c:pt>
                <c:pt idx="2759">
                  <c:v>40970</c:v>
                </c:pt>
                <c:pt idx="2760">
                  <c:v>40969</c:v>
                </c:pt>
                <c:pt idx="2761">
                  <c:v>40968</c:v>
                </c:pt>
                <c:pt idx="2762">
                  <c:v>40967</c:v>
                </c:pt>
                <c:pt idx="2763">
                  <c:v>40966</c:v>
                </c:pt>
                <c:pt idx="2764">
                  <c:v>40963</c:v>
                </c:pt>
                <c:pt idx="2765">
                  <c:v>40962</c:v>
                </c:pt>
                <c:pt idx="2766">
                  <c:v>40961</c:v>
                </c:pt>
                <c:pt idx="2767">
                  <c:v>40960</c:v>
                </c:pt>
                <c:pt idx="2768">
                  <c:v>40959</c:v>
                </c:pt>
                <c:pt idx="2769">
                  <c:v>40956</c:v>
                </c:pt>
                <c:pt idx="2770">
                  <c:v>40955</c:v>
                </c:pt>
                <c:pt idx="2771">
                  <c:v>40954</c:v>
                </c:pt>
                <c:pt idx="2772">
                  <c:v>40953</c:v>
                </c:pt>
                <c:pt idx="2773">
                  <c:v>40952</c:v>
                </c:pt>
                <c:pt idx="2774">
                  <c:v>40949</c:v>
                </c:pt>
                <c:pt idx="2775">
                  <c:v>40948</c:v>
                </c:pt>
                <c:pt idx="2776">
                  <c:v>40947</c:v>
                </c:pt>
                <c:pt idx="2777">
                  <c:v>40946</c:v>
                </c:pt>
                <c:pt idx="2778">
                  <c:v>40945</c:v>
                </c:pt>
                <c:pt idx="2779">
                  <c:v>40942</c:v>
                </c:pt>
                <c:pt idx="2780">
                  <c:v>40941</c:v>
                </c:pt>
                <c:pt idx="2781">
                  <c:v>40940</c:v>
                </c:pt>
                <c:pt idx="2782">
                  <c:v>40939</c:v>
                </c:pt>
                <c:pt idx="2783">
                  <c:v>40938</c:v>
                </c:pt>
                <c:pt idx="2784">
                  <c:v>40935</c:v>
                </c:pt>
                <c:pt idx="2785">
                  <c:v>40934</c:v>
                </c:pt>
                <c:pt idx="2786">
                  <c:v>40933</c:v>
                </c:pt>
                <c:pt idx="2787">
                  <c:v>40932</c:v>
                </c:pt>
                <c:pt idx="2788">
                  <c:v>40931</c:v>
                </c:pt>
                <c:pt idx="2789">
                  <c:v>40928</c:v>
                </c:pt>
                <c:pt idx="2790">
                  <c:v>40927</c:v>
                </c:pt>
                <c:pt idx="2791">
                  <c:v>40926</c:v>
                </c:pt>
                <c:pt idx="2792">
                  <c:v>40925</c:v>
                </c:pt>
                <c:pt idx="2793">
                  <c:v>40924</c:v>
                </c:pt>
                <c:pt idx="2794">
                  <c:v>40921</c:v>
                </c:pt>
                <c:pt idx="2795">
                  <c:v>40920</c:v>
                </c:pt>
                <c:pt idx="2796">
                  <c:v>40919</c:v>
                </c:pt>
                <c:pt idx="2797">
                  <c:v>40918</c:v>
                </c:pt>
                <c:pt idx="2798">
                  <c:v>40917</c:v>
                </c:pt>
                <c:pt idx="2799">
                  <c:v>40914</c:v>
                </c:pt>
                <c:pt idx="2800">
                  <c:v>40913</c:v>
                </c:pt>
                <c:pt idx="2801">
                  <c:v>40912</c:v>
                </c:pt>
                <c:pt idx="2802">
                  <c:v>40911</c:v>
                </c:pt>
                <c:pt idx="2803">
                  <c:v>40907</c:v>
                </c:pt>
                <c:pt idx="2804">
                  <c:v>40906</c:v>
                </c:pt>
                <c:pt idx="2805">
                  <c:v>40905</c:v>
                </c:pt>
                <c:pt idx="2806">
                  <c:v>40904</c:v>
                </c:pt>
                <c:pt idx="2807">
                  <c:v>40903</c:v>
                </c:pt>
                <c:pt idx="2808">
                  <c:v>40900</c:v>
                </c:pt>
                <c:pt idx="2809">
                  <c:v>40899</c:v>
                </c:pt>
                <c:pt idx="2810">
                  <c:v>40898</c:v>
                </c:pt>
                <c:pt idx="2811">
                  <c:v>40897</c:v>
                </c:pt>
                <c:pt idx="2812">
                  <c:v>40896</c:v>
                </c:pt>
                <c:pt idx="2813">
                  <c:v>40893</c:v>
                </c:pt>
                <c:pt idx="2814">
                  <c:v>40892</c:v>
                </c:pt>
                <c:pt idx="2815">
                  <c:v>40891</c:v>
                </c:pt>
                <c:pt idx="2816">
                  <c:v>40890</c:v>
                </c:pt>
                <c:pt idx="2817">
                  <c:v>40889</c:v>
                </c:pt>
                <c:pt idx="2818">
                  <c:v>40886</c:v>
                </c:pt>
                <c:pt idx="2819">
                  <c:v>40885</c:v>
                </c:pt>
                <c:pt idx="2820">
                  <c:v>40884</c:v>
                </c:pt>
                <c:pt idx="2821">
                  <c:v>40883</c:v>
                </c:pt>
                <c:pt idx="2822">
                  <c:v>40882</c:v>
                </c:pt>
                <c:pt idx="2823">
                  <c:v>40879</c:v>
                </c:pt>
                <c:pt idx="2824">
                  <c:v>40878</c:v>
                </c:pt>
                <c:pt idx="2825">
                  <c:v>40877</c:v>
                </c:pt>
                <c:pt idx="2826">
                  <c:v>40876</c:v>
                </c:pt>
                <c:pt idx="2827">
                  <c:v>40875</c:v>
                </c:pt>
                <c:pt idx="2828">
                  <c:v>40872</c:v>
                </c:pt>
                <c:pt idx="2829">
                  <c:v>40871</c:v>
                </c:pt>
                <c:pt idx="2830">
                  <c:v>40870</c:v>
                </c:pt>
                <c:pt idx="2831">
                  <c:v>40869</c:v>
                </c:pt>
                <c:pt idx="2832">
                  <c:v>40868</c:v>
                </c:pt>
                <c:pt idx="2833">
                  <c:v>40865</c:v>
                </c:pt>
                <c:pt idx="2834">
                  <c:v>40864</c:v>
                </c:pt>
                <c:pt idx="2835">
                  <c:v>40863</c:v>
                </c:pt>
                <c:pt idx="2836">
                  <c:v>40862</c:v>
                </c:pt>
                <c:pt idx="2837">
                  <c:v>40861</c:v>
                </c:pt>
                <c:pt idx="2838">
                  <c:v>40858</c:v>
                </c:pt>
                <c:pt idx="2839">
                  <c:v>40857</c:v>
                </c:pt>
                <c:pt idx="2840">
                  <c:v>40856</c:v>
                </c:pt>
                <c:pt idx="2841">
                  <c:v>40855</c:v>
                </c:pt>
                <c:pt idx="2842">
                  <c:v>40854</c:v>
                </c:pt>
                <c:pt idx="2843">
                  <c:v>40851</c:v>
                </c:pt>
                <c:pt idx="2844">
                  <c:v>40850</c:v>
                </c:pt>
                <c:pt idx="2845">
                  <c:v>40849</c:v>
                </c:pt>
                <c:pt idx="2846">
                  <c:v>40848</c:v>
                </c:pt>
                <c:pt idx="2847">
                  <c:v>40847</c:v>
                </c:pt>
                <c:pt idx="2848">
                  <c:v>40844</c:v>
                </c:pt>
                <c:pt idx="2849">
                  <c:v>40843</c:v>
                </c:pt>
                <c:pt idx="2850">
                  <c:v>40842</c:v>
                </c:pt>
                <c:pt idx="2851">
                  <c:v>40841</c:v>
                </c:pt>
                <c:pt idx="2852">
                  <c:v>40840</c:v>
                </c:pt>
                <c:pt idx="2853">
                  <c:v>40837</c:v>
                </c:pt>
                <c:pt idx="2854">
                  <c:v>40836</c:v>
                </c:pt>
                <c:pt idx="2855">
                  <c:v>40835</c:v>
                </c:pt>
                <c:pt idx="2856">
                  <c:v>40834</c:v>
                </c:pt>
                <c:pt idx="2857">
                  <c:v>40833</c:v>
                </c:pt>
                <c:pt idx="2858">
                  <c:v>40830</c:v>
                </c:pt>
                <c:pt idx="2859">
                  <c:v>40829</c:v>
                </c:pt>
                <c:pt idx="2860">
                  <c:v>40828</c:v>
                </c:pt>
                <c:pt idx="2861">
                  <c:v>40827</c:v>
                </c:pt>
                <c:pt idx="2862">
                  <c:v>40826</c:v>
                </c:pt>
                <c:pt idx="2863">
                  <c:v>40823</c:v>
                </c:pt>
                <c:pt idx="2864">
                  <c:v>40822</c:v>
                </c:pt>
                <c:pt idx="2865">
                  <c:v>40821</c:v>
                </c:pt>
                <c:pt idx="2866">
                  <c:v>40820</c:v>
                </c:pt>
                <c:pt idx="2867">
                  <c:v>40819</c:v>
                </c:pt>
                <c:pt idx="2868">
                  <c:v>40816</c:v>
                </c:pt>
                <c:pt idx="2869">
                  <c:v>40815</c:v>
                </c:pt>
                <c:pt idx="2870">
                  <c:v>40814</c:v>
                </c:pt>
                <c:pt idx="2871">
                  <c:v>40813</c:v>
                </c:pt>
                <c:pt idx="2872">
                  <c:v>40812</c:v>
                </c:pt>
                <c:pt idx="2873">
                  <c:v>40809</c:v>
                </c:pt>
                <c:pt idx="2874">
                  <c:v>40808</c:v>
                </c:pt>
                <c:pt idx="2875">
                  <c:v>40807</c:v>
                </c:pt>
                <c:pt idx="2876">
                  <c:v>40806</c:v>
                </c:pt>
                <c:pt idx="2877">
                  <c:v>40805</c:v>
                </c:pt>
                <c:pt idx="2878">
                  <c:v>40802</c:v>
                </c:pt>
                <c:pt idx="2879">
                  <c:v>40801</c:v>
                </c:pt>
                <c:pt idx="2880">
                  <c:v>40800</c:v>
                </c:pt>
                <c:pt idx="2881">
                  <c:v>40799</c:v>
                </c:pt>
                <c:pt idx="2882">
                  <c:v>40798</c:v>
                </c:pt>
                <c:pt idx="2883">
                  <c:v>40795</c:v>
                </c:pt>
                <c:pt idx="2884">
                  <c:v>40794</c:v>
                </c:pt>
                <c:pt idx="2885">
                  <c:v>40793</c:v>
                </c:pt>
                <c:pt idx="2886">
                  <c:v>40792</c:v>
                </c:pt>
                <c:pt idx="2887">
                  <c:v>40791</c:v>
                </c:pt>
                <c:pt idx="2888">
                  <c:v>40788</c:v>
                </c:pt>
                <c:pt idx="2889">
                  <c:v>40787</c:v>
                </c:pt>
                <c:pt idx="2890">
                  <c:v>40786</c:v>
                </c:pt>
                <c:pt idx="2891">
                  <c:v>40785</c:v>
                </c:pt>
                <c:pt idx="2892">
                  <c:v>40784</c:v>
                </c:pt>
                <c:pt idx="2893">
                  <c:v>40781</c:v>
                </c:pt>
                <c:pt idx="2894">
                  <c:v>40780</c:v>
                </c:pt>
                <c:pt idx="2895">
                  <c:v>40779</c:v>
                </c:pt>
                <c:pt idx="2896">
                  <c:v>40778</c:v>
                </c:pt>
                <c:pt idx="2897">
                  <c:v>40777</c:v>
                </c:pt>
                <c:pt idx="2898">
                  <c:v>40774</c:v>
                </c:pt>
                <c:pt idx="2899">
                  <c:v>40773</c:v>
                </c:pt>
                <c:pt idx="2900">
                  <c:v>40772</c:v>
                </c:pt>
                <c:pt idx="2901">
                  <c:v>40771</c:v>
                </c:pt>
                <c:pt idx="2902">
                  <c:v>40770</c:v>
                </c:pt>
                <c:pt idx="2903">
                  <c:v>40767</c:v>
                </c:pt>
                <c:pt idx="2904">
                  <c:v>40766</c:v>
                </c:pt>
                <c:pt idx="2905">
                  <c:v>40765</c:v>
                </c:pt>
                <c:pt idx="2906">
                  <c:v>40764</c:v>
                </c:pt>
                <c:pt idx="2907">
                  <c:v>40763</c:v>
                </c:pt>
                <c:pt idx="2908">
                  <c:v>40760</c:v>
                </c:pt>
                <c:pt idx="2909">
                  <c:v>40759</c:v>
                </c:pt>
                <c:pt idx="2910">
                  <c:v>40758</c:v>
                </c:pt>
                <c:pt idx="2911">
                  <c:v>40757</c:v>
                </c:pt>
                <c:pt idx="2912">
                  <c:v>40756</c:v>
                </c:pt>
                <c:pt idx="2913">
                  <c:v>40753</c:v>
                </c:pt>
                <c:pt idx="2914">
                  <c:v>40752</c:v>
                </c:pt>
                <c:pt idx="2915">
                  <c:v>40751</c:v>
                </c:pt>
                <c:pt idx="2916">
                  <c:v>40750</c:v>
                </c:pt>
                <c:pt idx="2917">
                  <c:v>40749</c:v>
                </c:pt>
                <c:pt idx="2918">
                  <c:v>40746</c:v>
                </c:pt>
                <c:pt idx="2919">
                  <c:v>40745</c:v>
                </c:pt>
                <c:pt idx="2920">
                  <c:v>40744</c:v>
                </c:pt>
                <c:pt idx="2921">
                  <c:v>40743</c:v>
                </c:pt>
                <c:pt idx="2922">
                  <c:v>40742</c:v>
                </c:pt>
                <c:pt idx="2923">
                  <c:v>40739</c:v>
                </c:pt>
                <c:pt idx="2924">
                  <c:v>40738</c:v>
                </c:pt>
                <c:pt idx="2925">
                  <c:v>40737</c:v>
                </c:pt>
                <c:pt idx="2926">
                  <c:v>40736</c:v>
                </c:pt>
                <c:pt idx="2927">
                  <c:v>40735</c:v>
                </c:pt>
                <c:pt idx="2928">
                  <c:v>40732</c:v>
                </c:pt>
                <c:pt idx="2929">
                  <c:v>40731</c:v>
                </c:pt>
                <c:pt idx="2930">
                  <c:v>40730</c:v>
                </c:pt>
                <c:pt idx="2931">
                  <c:v>40729</c:v>
                </c:pt>
                <c:pt idx="2932">
                  <c:v>40728</c:v>
                </c:pt>
                <c:pt idx="2933">
                  <c:v>40725</c:v>
                </c:pt>
                <c:pt idx="2934">
                  <c:v>40724</c:v>
                </c:pt>
                <c:pt idx="2935">
                  <c:v>40723</c:v>
                </c:pt>
                <c:pt idx="2936">
                  <c:v>40722</c:v>
                </c:pt>
                <c:pt idx="2937">
                  <c:v>40721</c:v>
                </c:pt>
                <c:pt idx="2938">
                  <c:v>40718</c:v>
                </c:pt>
                <c:pt idx="2939">
                  <c:v>40717</c:v>
                </c:pt>
                <c:pt idx="2940">
                  <c:v>40716</c:v>
                </c:pt>
                <c:pt idx="2941">
                  <c:v>40715</c:v>
                </c:pt>
                <c:pt idx="2942">
                  <c:v>40714</c:v>
                </c:pt>
                <c:pt idx="2943">
                  <c:v>40711</c:v>
                </c:pt>
                <c:pt idx="2944">
                  <c:v>40710</c:v>
                </c:pt>
                <c:pt idx="2945">
                  <c:v>40709</c:v>
                </c:pt>
                <c:pt idx="2946">
                  <c:v>40708</c:v>
                </c:pt>
                <c:pt idx="2947">
                  <c:v>40707</c:v>
                </c:pt>
                <c:pt idx="2948">
                  <c:v>40704</c:v>
                </c:pt>
                <c:pt idx="2949">
                  <c:v>40703</c:v>
                </c:pt>
                <c:pt idx="2950">
                  <c:v>40702</c:v>
                </c:pt>
                <c:pt idx="2951">
                  <c:v>40701</c:v>
                </c:pt>
                <c:pt idx="2952">
                  <c:v>40700</c:v>
                </c:pt>
                <c:pt idx="2953">
                  <c:v>40697</c:v>
                </c:pt>
                <c:pt idx="2954">
                  <c:v>40696</c:v>
                </c:pt>
                <c:pt idx="2955">
                  <c:v>40695</c:v>
                </c:pt>
                <c:pt idx="2956">
                  <c:v>40694</c:v>
                </c:pt>
                <c:pt idx="2957">
                  <c:v>40693</c:v>
                </c:pt>
                <c:pt idx="2958">
                  <c:v>40690</c:v>
                </c:pt>
                <c:pt idx="2959">
                  <c:v>40689</c:v>
                </c:pt>
                <c:pt idx="2960">
                  <c:v>40688</c:v>
                </c:pt>
                <c:pt idx="2961">
                  <c:v>40687</c:v>
                </c:pt>
                <c:pt idx="2962">
                  <c:v>40686</c:v>
                </c:pt>
                <c:pt idx="2963">
                  <c:v>40683</c:v>
                </c:pt>
                <c:pt idx="2964">
                  <c:v>40682</c:v>
                </c:pt>
                <c:pt idx="2965">
                  <c:v>40681</c:v>
                </c:pt>
                <c:pt idx="2966">
                  <c:v>40680</c:v>
                </c:pt>
                <c:pt idx="2967">
                  <c:v>40679</c:v>
                </c:pt>
                <c:pt idx="2968">
                  <c:v>40676</c:v>
                </c:pt>
                <c:pt idx="2969">
                  <c:v>40675</c:v>
                </c:pt>
                <c:pt idx="2970">
                  <c:v>40674</c:v>
                </c:pt>
                <c:pt idx="2971">
                  <c:v>40673</c:v>
                </c:pt>
                <c:pt idx="2972">
                  <c:v>40672</c:v>
                </c:pt>
                <c:pt idx="2973">
                  <c:v>40669</c:v>
                </c:pt>
                <c:pt idx="2974">
                  <c:v>40668</c:v>
                </c:pt>
                <c:pt idx="2975">
                  <c:v>40667</c:v>
                </c:pt>
                <c:pt idx="2976">
                  <c:v>40666</c:v>
                </c:pt>
                <c:pt idx="2977">
                  <c:v>40665</c:v>
                </c:pt>
                <c:pt idx="2978">
                  <c:v>40662</c:v>
                </c:pt>
                <c:pt idx="2979">
                  <c:v>40661</c:v>
                </c:pt>
                <c:pt idx="2980">
                  <c:v>40660</c:v>
                </c:pt>
                <c:pt idx="2981">
                  <c:v>40659</c:v>
                </c:pt>
                <c:pt idx="2982">
                  <c:v>40658</c:v>
                </c:pt>
                <c:pt idx="2983">
                  <c:v>40655</c:v>
                </c:pt>
                <c:pt idx="2984">
                  <c:v>40654</c:v>
                </c:pt>
                <c:pt idx="2985">
                  <c:v>40653</c:v>
                </c:pt>
                <c:pt idx="2986">
                  <c:v>40652</c:v>
                </c:pt>
                <c:pt idx="2987">
                  <c:v>40651</c:v>
                </c:pt>
                <c:pt idx="2988">
                  <c:v>40648</c:v>
                </c:pt>
                <c:pt idx="2989">
                  <c:v>40647</c:v>
                </c:pt>
                <c:pt idx="2990">
                  <c:v>40646</c:v>
                </c:pt>
                <c:pt idx="2991">
                  <c:v>40645</c:v>
                </c:pt>
                <c:pt idx="2992">
                  <c:v>40644</c:v>
                </c:pt>
                <c:pt idx="2993">
                  <c:v>40641</c:v>
                </c:pt>
                <c:pt idx="2994">
                  <c:v>40640</c:v>
                </c:pt>
                <c:pt idx="2995">
                  <c:v>40639</c:v>
                </c:pt>
                <c:pt idx="2996">
                  <c:v>40638</c:v>
                </c:pt>
                <c:pt idx="2997">
                  <c:v>40637</c:v>
                </c:pt>
                <c:pt idx="2998">
                  <c:v>40634</c:v>
                </c:pt>
                <c:pt idx="2999">
                  <c:v>40633</c:v>
                </c:pt>
                <c:pt idx="3000">
                  <c:v>40632</c:v>
                </c:pt>
                <c:pt idx="3001">
                  <c:v>40631</c:v>
                </c:pt>
                <c:pt idx="3002">
                  <c:v>40630</c:v>
                </c:pt>
                <c:pt idx="3003">
                  <c:v>40627</c:v>
                </c:pt>
                <c:pt idx="3004">
                  <c:v>40626</c:v>
                </c:pt>
                <c:pt idx="3005">
                  <c:v>40625</c:v>
                </c:pt>
                <c:pt idx="3006">
                  <c:v>40624</c:v>
                </c:pt>
                <c:pt idx="3007">
                  <c:v>40623</c:v>
                </c:pt>
                <c:pt idx="3008">
                  <c:v>40620</c:v>
                </c:pt>
                <c:pt idx="3009">
                  <c:v>40619</c:v>
                </c:pt>
                <c:pt idx="3010">
                  <c:v>40618</c:v>
                </c:pt>
                <c:pt idx="3011">
                  <c:v>40617</c:v>
                </c:pt>
                <c:pt idx="3012">
                  <c:v>40616</c:v>
                </c:pt>
                <c:pt idx="3013">
                  <c:v>40613</c:v>
                </c:pt>
                <c:pt idx="3014">
                  <c:v>40612</c:v>
                </c:pt>
                <c:pt idx="3015">
                  <c:v>40611</c:v>
                </c:pt>
                <c:pt idx="3016">
                  <c:v>40610</c:v>
                </c:pt>
                <c:pt idx="3017">
                  <c:v>40609</c:v>
                </c:pt>
                <c:pt idx="3018">
                  <c:v>40606</c:v>
                </c:pt>
                <c:pt idx="3019">
                  <c:v>40605</c:v>
                </c:pt>
                <c:pt idx="3020">
                  <c:v>40604</c:v>
                </c:pt>
                <c:pt idx="3021">
                  <c:v>40603</c:v>
                </c:pt>
                <c:pt idx="3022">
                  <c:v>40602</c:v>
                </c:pt>
                <c:pt idx="3023">
                  <c:v>40599</c:v>
                </c:pt>
                <c:pt idx="3024">
                  <c:v>40598</c:v>
                </c:pt>
                <c:pt idx="3025">
                  <c:v>40597</c:v>
                </c:pt>
                <c:pt idx="3026">
                  <c:v>40596</c:v>
                </c:pt>
                <c:pt idx="3027">
                  <c:v>40595</c:v>
                </c:pt>
                <c:pt idx="3028">
                  <c:v>40592</c:v>
                </c:pt>
                <c:pt idx="3029">
                  <c:v>40591</c:v>
                </c:pt>
                <c:pt idx="3030">
                  <c:v>40590</c:v>
                </c:pt>
                <c:pt idx="3031">
                  <c:v>40589</c:v>
                </c:pt>
                <c:pt idx="3032">
                  <c:v>40588</c:v>
                </c:pt>
                <c:pt idx="3033">
                  <c:v>40585</c:v>
                </c:pt>
                <c:pt idx="3034">
                  <c:v>40584</c:v>
                </c:pt>
                <c:pt idx="3035">
                  <c:v>40583</c:v>
                </c:pt>
                <c:pt idx="3036">
                  <c:v>40582</c:v>
                </c:pt>
                <c:pt idx="3037">
                  <c:v>40581</c:v>
                </c:pt>
                <c:pt idx="3038">
                  <c:v>40578</c:v>
                </c:pt>
                <c:pt idx="3039">
                  <c:v>40577</c:v>
                </c:pt>
                <c:pt idx="3040">
                  <c:v>40576</c:v>
                </c:pt>
                <c:pt idx="3041">
                  <c:v>40575</c:v>
                </c:pt>
                <c:pt idx="3042">
                  <c:v>40574</c:v>
                </c:pt>
                <c:pt idx="3043">
                  <c:v>40571</c:v>
                </c:pt>
                <c:pt idx="3044">
                  <c:v>40570</c:v>
                </c:pt>
                <c:pt idx="3045">
                  <c:v>40569</c:v>
                </c:pt>
                <c:pt idx="3046">
                  <c:v>40568</c:v>
                </c:pt>
                <c:pt idx="3047">
                  <c:v>40567</c:v>
                </c:pt>
                <c:pt idx="3048">
                  <c:v>40564</c:v>
                </c:pt>
                <c:pt idx="3049">
                  <c:v>40563</c:v>
                </c:pt>
                <c:pt idx="3050">
                  <c:v>40562</c:v>
                </c:pt>
                <c:pt idx="3051">
                  <c:v>40561</c:v>
                </c:pt>
                <c:pt idx="3052">
                  <c:v>40560</c:v>
                </c:pt>
                <c:pt idx="3053">
                  <c:v>40557</c:v>
                </c:pt>
                <c:pt idx="3054">
                  <c:v>40556</c:v>
                </c:pt>
                <c:pt idx="3055">
                  <c:v>40555</c:v>
                </c:pt>
                <c:pt idx="3056">
                  <c:v>40554</c:v>
                </c:pt>
                <c:pt idx="3057">
                  <c:v>40553</c:v>
                </c:pt>
                <c:pt idx="3058">
                  <c:v>40550</c:v>
                </c:pt>
                <c:pt idx="3059">
                  <c:v>40549</c:v>
                </c:pt>
                <c:pt idx="3060">
                  <c:v>40548</c:v>
                </c:pt>
                <c:pt idx="3061">
                  <c:v>40547</c:v>
                </c:pt>
                <c:pt idx="3062">
                  <c:v>40546</c:v>
                </c:pt>
                <c:pt idx="3063">
                  <c:v>40543</c:v>
                </c:pt>
                <c:pt idx="3064">
                  <c:v>40542</c:v>
                </c:pt>
                <c:pt idx="3065">
                  <c:v>40541</c:v>
                </c:pt>
                <c:pt idx="3066">
                  <c:v>40540</c:v>
                </c:pt>
                <c:pt idx="3067">
                  <c:v>40539</c:v>
                </c:pt>
                <c:pt idx="3068">
                  <c:v>40536</c:v>
                </c:pt>
                <c:pt idx="3069">
                  <c:v>40535</c:v>
                </c:pt>
                <c:pt idx="3070">
                  <c:v>40534</c:v>
                </c:pt>
                <c:pt idx="3071">
                  <c:v>40533</c:v>
                </c:pt>
                <c:pt idx="3072">
                  <c:v>40532</c:v>
                </c:pt>
                <c:pt idx="3073">
                  <c:v>40529</c:v>
                </c:pt>
                <c:pt idx="3074">
                  <c:v>40528</c:v>
                </c:pt>
                <c:pt idx="3075">
                  <c:v>40527</c:v>
                </c:pt>
                <c:pt idx="3076">
                  <c:v>40526</c:v>
                </c:pt>
                <c:pt idx="3077">
                  <c:v>40525</c:v>
                </c:pt>
                <c:pt idx="3078">
                  <c:v>40522</c:v>
                </c:pt>
                <c:pt idx="3079">
                  <c:v>40521</c:v>
                </c:pt>
                <c:pt idx="3080">
                  <c:v>40520</c:v>
                </c:pt>
                <c:pt idx="3081">
                  <c:v>40519</c:v>
                </c:pt>
                <c:pt idx="3082">
                  <c:v>40518</c:v>
                </c:pt>
                <c:pt idx="3083">
                  <c:v>40515</c:v>
                </c:pt>
                <c:pt idx="3084">
                  <c:v>40514</c:v>
                </c:pt>
                <c:pt idx="3085">
                  <c:v>40513</c:v>
                </c:pt>
                <c:pt idx="3086">
                  <c:v>40512</c:v>
                </c:pt>
                <c:pt idx="3087">
                  <c:v>40511</c:v>
                </c:pt>
                <c:pt idx="3088">
                  <c:v>40508</c:v>
                </c:pt>
                <c:pt idx="3089">
                  <c:v>40507</c:v>
                </c:pt>
                <c:pt idx="3090">
                  <c:v>40506</c:v>
                </c:pt>
                <c:pt idx="3091">
                  <c:v>40505</c:v>
                </c:pt>
                <c:pt idx="3092">
                  <c:v>40504</c:v>
                </c:pt>
                <c:pt idx="3093">
                  <c:v>40501</c:v>
                </c:pt>
                <c:pt idx="3094">
                  <c:v>40500</c:v>
                </c:pt>
                <c:pt idx="3095">
                  <c:v>40499</c:v>
                </c:pt>
                <c:pt idx="3096">
                  <c:v>40498</c:v>
                </c:pt>
                <c:pt idx="3097">
                  <c:v>40497</c:v>
                </c:pt>
                <c:pt idx="3098">
                  <c:v>40494</c:v>
                </c:pt>
                <c:pt idx="3099">
                  <c:v>40493</c:v>
                </c:pt>
                <c:pt idx="3100">
                  <c:v>40492</c:v>
                </c:pt>
                <c:pt idx="3101">
                  <c:v>40491</c:v>
                </c:pt>
                <c:pt idx="3102">
                  <c:v>40490</c:v>
                </c:pt>
                <c:pt idx="3103">
                  <c:v>40487</c:v>
                </c:pt>
                <c:pt idx="3104">
                  <c:v>40486</c:v>
                </c:pt>
                <c:pt idx="3105">
                  <c:v>40485</c:v>
                </c:pt>
                <c:pt idx="3106">
                  <c:v>40484</c:v>
                </c:pt>
                <c:pt idx="3107">
                  <c:v>40483</c:v>
                </c:pt>
                <c:pt idx="3108">
                  <c:v>40480</c:v>
                </c:pt>
                <c:pt idx="3109">
                  <c:v>40479</c:v>
                </c:pt>
                <c:pt idx="3110">
                  <c:v>40478</c:v>
                </c:pt>
                <c:pt idx="3111">
                  <c:v>40477</c:v>
                </c:pt>
                <c:pt idx="3112">
                  <c:v>40476</c:v>
                </c:pt>
                <c:pt idx="3113">
                  <c:v>40473</c:v>
                </c:pt>
                <c:pt idx="3114">
                  <c:v>40472</c:v>
                </c:pt>
                <c:pt idx="3115">
                  <c:v>40471</c:v>
                </c:pt>
                <c:pt idx="3116">
                  <c:v>40470</c:v>
                </c:pt>
                <c:pt idx="3117">
                  <c:v>40469</c:v>
                </c:pt>
                <c:pt idx="3118">
                  <c:v>40466</c:v>
                </c:pt>
                <c:pt idx="3119">
                  <c:v>40465</c:v>
                </c:pt>
                <c:pt idx="3120">
                  <c:v>40464</c:v>
                </c:pt>
                <c:pt idx="3121">
                  <c:v>40463</c:v>
                </c:pt>
                <c:pt idx="3122">
                  <c:v>40462</c:v>
                </c:pt>
                <c:pt idx="3123">
                  <c:v>40459</c:v>
                </c:pt>
                <c:pt idx="3124">
                  <c:v>40458</c:v>
                </c:pt>
                <c:pt idx="3125">
                  <c:v>40457</c:v>
                </c:pt>
                <c:pt idx="3126">
                  <c:v>40456</c:v>
                </c:pt>
                <c:pt idx="3127">
                  <c:v>40455</c:v>
                </c:pt>
                <c:pt idx="3128">
                  <c:v>40452</c:v>
                </c:pt>
                <c:pt idx="3129">
                  <c:v>40451</c:v>
                </c:pt>
                <c:pt idx="3130">
                  <c:v>40450</c:v>
                </c:pt>
                <c:pt idx="3131">
                  <c:v>40449</c:v>
                </c:pt>
                <c:pt idx="3132">
                  <c:v>40448</c:v>
                </c:pt>
                <c:pt idx="3133">
                  <c:v>40445</c:v>
                </c:pt>
                <c:pt idx="3134">
                  <c:v>40444</c:v>
                </c:pt>
                <c:pt idx="3135">
                  <c:v>40443</c:v>
                </c:pt>
                <c:pt idx="3136">
                  <c:v>40442</c:v>
                </c:pt>
                <c:pt idx="3137">
                  <c:v>40441</c:v>
                </c:pt>
                <c:pt idx="3138">
                  <c:v>40438</c:v>
                </c:pt>
                <c:pt idx="3139">
                  <c:v>40437</c:v>
                </c:pt>
                <c:pt idx="3140">
                  <c:v>40436</c:v>
                </c:pt>
                <c:pt idx="3141">
                  <c:v>40435</c:v>
                </c:pt>
                <c:pt idx="3142">
                  <c:v>40434</c:v>
                </c:pt>
                <c:pt idx="3143">
                  <c:v>40431</c:v>
                </c:pt>
                <c:pt idx="3144">
                  <c:v>40430</c:v>
                </c:pt>
                <c:pt idx="3145">
                  <c:v>40429</c:v>
                </c:pt>
                <c:pt idx="3146">
                  <c:v>40428</c:v>
                </c:pt>
                <c:pt idx="3147">
                  <c:v>40427</c:v>
                </c:pt>
                <c:pt idx="3148">
                  <c:v>40424</c:v>
                </c:pt>
                <c:pt idx="3149">
                  <c:v>40423</c:v>
                </c:pt>
                <c:pt idx="3150">
                  <c:v>40422</c:v>
                </c:pt>
                <c:pt idx="3151">
                  <c:v>40421</c:v>
                </c:pt>
                <c:pt idx="3152">
                  <c:v>40420</c:v>
                </c:pt>
                <c:pt idx="3153">
                  <c:v>40417</c:v>
                </c:pt>
                <c:pt idx="3154">
                  <c:v>40416</c:v>
                </c:pt>
                <c:pt idx="3155">
                  <c:v>40415</c:v>
                </c:pt>
                <c:pt idx="3156">
                  <c:v>40414</c:v>
                </c:pt>
                <c:pt idx="3157">
                  <c:v>40413</c:v>
                </c:pt>
                <c:pt idx="3158">
                  <c:v>40410</c:v>
                </c:pt>
                <c:pt idx="3159">
                  <c:v>40409</c:v>
                </c:pt>
                <c:pt idx="3160">
                  <c:v>40408</c:v>
                </c:pt>
                <c:pt idx="3161">
                  <c:v>40407</c:v>
                </c:pt>
                <c:pt idx="3162">
                  <c:v>40406</c:v>
                </c:pt>
                <c:pt idx="3163">
                  <c:v>40403</c:v>
                </c:pt>
                <c:pt idx="3164">
                  <c:v>40402</c:v>
                </c:pt>
                <c:pt idx="3165">
                  <c:v>40401</c:v>
                </c:pt>
                <c:pt idx="3166">
                  <c:v>40400</c:v>
                </c:pt>
                <c:pt idx="3167">
                  <c:v>40399</c:v>
                </c:pt>
                <c:pt idx="3168">
                  <c:v>40396</c:v>
                </c:pt>
                <c:pt idx="3169">
                  <c:v>40395</c:v>
                </c:pt>
                <c:pt idx="3170">
                  <c:v>40394</c:v>
                </c:pt>
                <c:pt idx="3171">
                  <c:v>40393</c:v>
                </c:pt>
                <c:pt idx="3172">
                  <c:v>40392</c:v>
                </c:pt>
                <c:pt idx="3173">
                  <c:v>40389</c:v>
                </c:pt>
                <c:pt idx="3174">
                  <c:v>40388</c:v>
                </c:pt>
                <c:pt idx="3175">
                  <c:v>40387</c:v>
                </c:pt>
                <c:pt idx="3176">
                  <c:v>40386</c:v>
                </c:pt>
                <c:pt idx="3177">
                  <c:v>40385</c:v>
                </c:pt>
                <c:pt idx="3178">
                  <c:v>40382</c:v>
                </c:pt>
                <c:pt idx="3179">
                  <c:v>40381</c:v>
                </c:pt>
                <c:pt idx="3180">
                  <c:v>40380</c:v>
                </c:pt>
                <c:pt idx="3181">
                  <c:v>40379</c:v>
                </c:pt>
                <c:pt idx="3182">
                  <c:v>40378</c:v>
                </c:pt>
                <c:pt idx="3183">
                  <c:v>40375</c:v>
                </c:pt>
                <c:pt idx="3184">
                  <c:v>40374</c:v>
                </c:pt>
                <c:pt idx="3185">
                  <c:v>40373</c:v>
                </c:pt>
                <c:pt idx="3186">
                  <c:v>40372</c:v>
                </c:pt>
                <c:pt idx="3187">
                  <c:v>40371</c:v>
                </c:pt>
                <c:pt idx="3188">
                  <c:v>40368</c:v>
                </c:pt>
                <c:pt idx="3189">
                  <c:v>40367</c:v>
                </c:pt>
                <c:pt idx="3190">
                  <c:v>40366</c:v>
                </c:pt>
                <c:pt idx="3191">
                  <c:v>40365</c:v>
                </c:pt>
                <c:pt idx="3192">
                  <c:v>40364</c:v>
                </c:pt>
                <c:pt idx="3193">
                  <c:v>40361</c:v>
                </c:pt>
                <c:pt idx="3194">
                  <c:v>40360</c:v>
                </c:pt>
                <c:pt idx="3195">
                  <c:v>40359</c:v>
                </c:pt>
                <c:pt idx="3196">
                  <c:v>40358</c:v>
                </c:pt>
                <c:pt idx="3197">
                  <c:v>40357</c:v>
                </c:pt>
                <c:pt idx="3198">
                  <c:v>40354</c:v>
                </c:pt>
                <c:pt idx="3199">
                  <c:v>40353</c:v>
                </c:pt>
                <c:pt idx="3200">
                  <c:v>40352</c:v>
                </c:pt>
                <c:pt idx="3201">
                  <c:v>40351</c:v>
                </c:pt>
                <c:pt idx="3202">
                  <c:v>40350</c:v>
                </c:pt>
                <c:pt idx="3203">
                  <c:v>40347</c:v>
                </c:pt>
                <c:pt idx="3204">
                  <c:v>40346</c:v>
                </c:pt>
                <c:pt idx="3205">
                  <c:v>40345</c:v>
                </c:pt>
                <c:pt idx="3206">
                  <c:v>40344</c:v>
                </c:pt>
                <c:pt idx="3207">
                  <c:v>40343</c:v>
                </c:pt>
                <c:pt idx="3208">
                  <c:v>40340</c:v>
                </c:pt>
                <c:pt idx="3209">
                  <c:v>40339</c:v>
                </c:pt>
                <c:pt idx="3210">
                  <c:v>40338</c:v>
                </c:pt>
                <c:pt idx="3211">
                  <c:v>40337</c:v>
                </c:pt>
                <c:pt idx="3212">
                  <c:v>40336</c:v>
                </c:pt>
                <c:pt idx="3213">
                  <c:v>40333</c:v>
                </c:pt>
                <c:pt idx="3214">
                  <c:v>40332</c:v>
                </c:pt>
                <c:pt idx="3215">
                  <c:v>40331</c:v>
                </c:pt>
                <c:pt idx="3216">
                  <c:v>40330</c:v>
                </c:pt>
                <c:pt idx="3217">
                  <c:v>40329</c:v>
                </c:pt>
                <c:pt idx="3218">
                  <c:v>40326</c:v>
                </c:pt>
                <c:pt idx="3219">
                  <c:v>40325</c:v>
                </c:pt>
                <c:pt idx="3220">
                  <c:v>40324</c:v>
                </c:pt>
                <c:pt idx="3221">
                  <c:v>40323</c:v>
                </c:pt>
                <c:pt idx="3222">
                  <c:v>40322</c:v>
                </c:pt>
                <c:pt idx="3223">
                  <c:v>40319</c:v>
                </c:pt>
                <c:pt idx="3224">
                  <c:v>40318</c:v>
                </c:pt>
                <c:pt idx="3225">
                  <c:v>40317</c:v>
                </c:pt>
                <c:pt idx="3226">
                  <c:v>40316</c:v>
                </c:pt>
                <c:pt idx="3227">
                  <c:v>40315</c:v>
                </c:pt>
                <c:pt idx="3228">
                  <c:v>40312</c:v>
                </c:pt>
                <c:pt idx="3229">
                  <c:v>40311</c:v>
                </c:pt>
                <c:pt idx="3230">
                  <c:v>40310</c:v>
                </c:pt>
                <c:pt idx="3231">
                  <c:v>40309</c:v>
                </c:pt>
                <c:pt idx="3232">
                  <c:v>40308</c:v>
                </c:pt>
                <c:pt idx="3233">
                  <c:v>40305</c:v>
                </c:pt>
                <c:pt idx="3234">
                  <c:v>40304</c:v>
                </c:pt>
                <c:pt idx="3235">
                  <c:v>40303</c:v>
                </c:pt>
                <c:pt idx="3236">
                  <c:v>40302</c:v>
                </c:pt>
                <c:pt idx="3237">
                  <c:v>40301</c:v>
                </c:pt>
                <c:pt idx="3238">
                  <c:v>40298</c:v>
                </c:pt>
                <c:pt idx="3239">
                  <c:v>40297</c:v>
                </c:pt>
                <c:pt idx="3240">
                  <c:v>40296</c:v>
                </c:pt>
                <c:pt idx="3241">
                  <c:v>40295</c:v>
                </c:pt>
                <c:pt idx="3242">
                  <c:v>40294</c:v>
                </c:pt>
                <c:pt idx="3243">
                  <c:v>40291</c:v>
                </c:pt>
                <c:pt idx="3244">
                  <c:v>40290</c:v>
                </c:pt>
                <c:pt idx="3245">
                  <c:v>40289</c:v>
                </c:pt>
                <c:pt idx="3246">
                  <c:v>40288</c:v>
                </c:pt>
                <c:pt idx="3247">
                  <c:v>40287</c:v>
                </c:pt>
                <c:pt idx="3248">
                  <c:v>40284</c:v>
                </c:pt>
                <c:pt idx="3249">
                  <c:v>40283</c:v>
                </c:pt>
                <c:pt idx="3250">
                  <c:v>40282</c:v>
                </c:pt>
                <c:pt idx="3251">
                  <c:v>40281</c:v>
                </c:pt>
                <c:pt idx="3252">
                  <c:v>40280</c:v>
                </c:pt>
                <c:pt idx="3253">
                  <c:v>40277</c:v>
                </c:pt>
                <c:pt idx="3254">
                  <c:v>40276</c:v>
                </c:pt>
                <c:pt idx="3255">
                  <c:v>40275</c:v>
                </c:pt>
                <c:pt idx="3256">
                  <c:v>40274</c:v>
                </c:pt>
                <c:pt idx="3257">
                  <c:v>40273</c:v>
                </c:pt>
                <c:pt idx="3258">
                  <c:v>40270</c:v>
                </c:pt>
                <c:pt idx="3259">
                  <c:v>40269</c:v>
                </c:pt>
                <c:pt idx="3260">
                  <c:v>40268</c:v>
                </c:pt>
                <c:pt idx="3261">
                  <c:v>40267</c:v>
                </c:pt>
                <c:pt idx="3262">
                  <c:v>40266</c:v>
                </c:pt>
                <c:pt idx="3263">
                  <c:v>40263</c:v>
                </c:pt>
                <c:pt idx="3264">
                  <c:v>40262</c:v>
                </c:pt>
                <c:pt idx="3265">
                  <c:v>40261</c:v>
                </c:pt>
                <c:pt idx="3266">
                  <c:v>40260</c:v>
                </c:pt>
                <c:pt idx="3267">
                  <c:v>40259</c:v>
                </c:pt>
                <c:pt idx="3268">
                  <c:v>40256</c:v>
                </c:pt>
                <c:pt idx="3269">
                  <c:v>40255</c:v>
                </c:pt>
                <c:pt idx="3270">
                  <c:v>40254</c:v>
                </c:pt>
                <c:pt idx="3271">
                  <c:v>40253</c:v>
                </c:pt>
                <c:pt idx="3272">
                  <c:v>40252</c:v>
                </c:pt>
                <c:pt idx="3273">
                  <c:v>40249</c:v>
                </c:pt>
                <c:pt idx="3274">
                  <c:v>40248</c:v>
                </c:pt>
                <c:pt idx="3275">
                  <c:v>40247</c:v>
                </c:pt>
                <c:pt idx="3276">
                  <c:v>40246</c:v>
                </c:pt>
                <c:pt idx="3277">
                  <c:v>40245</c:v>
                </c:pt>
                <c:pt idx="3278">
                  <c:v>40242</c:v>
                </c:pt>
                <c:pt idx="3279">
                  <c:v>40241</c:v>
                </c:pt>
                <c:pt idx="3280">
                  <c:v>40240</c:v>
                </c:pt>
                <c:pt idx="3281">
                  <c:v>40239</c:v>
                </c:pt>
                <c:pt idx="3282">
                  <c:v>40238</c:v>
                </c:pt>
                <c:pt idx="3283">
                  <c:v>40235</c:v>
                </c:pt>
                <c:pt idx="3284">
                  <c:v>40234</c:v>
                </c:pt>
                <c:pt idx="3285">
                  <c:v>40233</c:v>
                </c:pt>
                <c:pt idx="3286">
                  <c:v>40232</c:v>
                </c:pt>
                <c:pt idx="3287">
                  <c:v>40231</c:v>
                </c:pt>
                <c:pt idx="3288">
                  <c:v>40228</c:v>
                </c:pt>
                <c:pt idx="3289">
                  <c:v>40227</c:v>
                </c:pt>
                <c:pt idx="3290">
                  <c:v>40226</c:v>
                </c:pt>
                <c:pt idx="3291">
                  <c:v>40225</c:v>
                </c:pt>
                <c:pt idx="3292">
                  <c:v>40224</c:v>
                </c:pt>
                <c:pt idx="3293">
                  <c:v>40221</c:v>
                </c:pt>
                <c:pt idx="3294">
                  <c:v>40220</c:v>
                </c:pt>
                <c:pt idx="3295">
                  <c:v>40219</c:v>
                </c:pt>
                <c:pt idx="3296">
                  <c:v>40218</c:v>
                </c:pt>
                <c:pt idx="3297">
                  <c:v>40217</c:v>
                </c:pt>
                <c:pt idx="3298">
                  <c:v>40214</c:v>
                </c:pt>
                <c:pt idx="3299">
                  <c:v>40213</c:v>
                </c:pt>
                <c:pt idx="3300">
                  <c:v>40212</c:v>
                </c:pt>
                <c:pt idx="3301">
                  <c:v>40211</c:v>
                </c:pt>
                <c:pt idx="3302">
                  <c:v>40210</c:v>
                </c:pt>
                <c:pt idx="3303">
                  <c:v>40207</c:v>
                </c:pt>
                <c:pt idx="3304">
                  <c:v>40206</c:v>
                </c:pt>
                <c:pt idx="3305">
                  <c:v>40205</c:v>
                </c:pt>
                <c:pt idx="3306">
                  <c:v>40204</c:v>
                </c:pt>
                <c:pt idx="3307">
                  <c:v>40203</c:v>
                </c:pt>
                <c:pt idx="3308">
                  <c:v>40200</c:v>
                </c:pt>
                <c:pt idx="3309">
                  <c:v>40199</c:v>
                </c:pt>
                <c:pt idx="3310">
                  <c:v>40198</c:v>
                </c:pt>
                <c:pt idx="3311">
                  <c:v>40197</c:v>
                </c:pt>
                <c:pt idx="3312">
                  <c:v>40196</c:v>
                </c:pt>
                <c:pt idx="3313">
                  <c:v>40193</c:v>
                </c:pt>
                <c:pt idx="3314">
                  <c:v>40192</c:v>
                </c:pt>
                <c:pt idx="3315">
                  <c:v>40191</c:v>
                </c:pt>
                <c:pt idx="3316">
                  <c:v>40190</c:v>
                </c:pt>
                <c:pt idx="3317">
                  <c:v>40189</c:v>
                </c:pt>
                <c:pt idx="3318">
                  <c:v>40186</c:v>
                </c:pt>
                <c:pt idx="3319">
                  <c:v>40185</c:v>
                </c:pt>
                <c:pt idx="3320">
                  <c:v>40184</c:v>
                </c:pt>
                <c:pt idx="3321">
                  <c:v>40183</c:v>
                </c:pt>
                <c:pt idx="3322">
                  <c:v>40182</c:v>
                </c:pt>
                <c:pt idx="3323">
                  <c:v>40178</c:v>
                </c:pt>
                <c:pt idx="3324">
                  <c:v>40177</c:v>
                </c:pt>
                <c:pt idx="3325">
                  <c:v>40176</c:v>
                </c:pt>
                <c:pt idx="3326">
                  <c:v>40175</c:v>
                </c:pt>
                <c:pt idx="3327">
                  <c:v>40172</c:v>
                </c:pt>
                <c:pt idx="3328">
                  <c:v>40171</c:v>
                </c:pt>
                <c:pt idx="3329">
                  <c:v>40170</c:v>
                </c:pt>
                <c:pt idx="3330">
                  <c:v>40169</c:v>
                </c:pt>
                <c:pt idx="3331">
                  <c:v>40168</c:v>
                </c:pt>
                <c:pt idx="3332">
                  <c:v>40165</c:v>
                </c:pt>
                <c:pt idx="3333">
                  <c:v>40164</c:v>
                </c:pt>
                <c:pt idx="3334">
                  <c:v>40163</c:v>
                </c:pt>
                <c:pt idx="3335">
                  <c:v>40162</c:v>
                </c:pt>
                <c:pt idx="3336">
                  <c:v>40161</c:v>
                </c:pt>
                <c:pt idx="3337">
                  <c:v>40158</c:v>
                </c:pt>
                <c:pt idx="3338">
                  <c:v>40157</c:v>
                </c:pt>
                <c:pt idx="3339">
                  <c:v>40156</c:v>
                </c:pt>
                <c:pt idx="3340">
                  <c:v>40155</c:v>
                </c:pt>
                <c:pt idx="3341">
                  <c:v>40154</c:v>
                </c:pt>
                <c:pt idx="3342">
                  <c:v>40151</c:v>
                </c:pt>
                <c:pt idx="3343">
                  <c:v>40150</c:v>
                </c:pt>
                <c:pt idx="3344">
                  <c:v>40149</c:v>
                </c:pt>
                <c:pt idx="3345">
                  <c:v>40148</c:v>
                </c:pt>
                <c:pt idx="3346">
                  <c:v>40147</c:v>
                </c:pt>
                <c:pt idx="3347">
                  <c:v>40144</c:v>
                </c:pt>
                <c:pt idx="3348">
                  <c:v>40143</c:v>
                </c:pt>
                <c:pt idx="3349">
                  <c:v>40142</c:v>
                </c:pt>
                <c:pt idx="3350">
                  <c:v>40141</c:v>
                </c:pt>
                <c:pt idx="3351">
                  <c:v>40140</c:v>
                </c:pt>
                <c:pt idx="3352">
                  <c:v>40137</c:v>
                </c:pt>
                <c:pt idx="3353">
                  <c:v>40136</c:v>
                </c:pt>
                <c:pt idx="3354">
                  <c:v>40135</c:v>
                </c:pt>
                <c:pt idx="3355">
                  <c:v>40134</c:v>
                </c:pt>
                <c:pt idx="3356">
                  <c:v>40133</c:v>
                </c:pt>
                <c:pt idx="3357">
                  <c:v>40130</c:v>
                </c:pt>
                <c:pt idx="3358">
                  <c:v>40129</c:v>
                </c:pt>
                <c:pt idx="3359">
                  <c:v>40128</c:v>
                </c:pt>
                <c:pt idx="3360">
                  <c:v>40127</c:v>
                </c:pt>
                <c:pt idx="3361">
                  <c:v>40126</c:v>
                </c:pt>
                <c:pt idx="3362">
                  <c:v>40123</c:v>
                </c:pt>
                <c:pt idx="3363">
                  <c:v>40122</c:v>
                </c:pt>
                <c:pt idx="3364">
                  <c:v>40121</c:v>
                </c:pt>
                <c:pt idx="3365">
                  <c:v>40120</c:v>
                </c:pt>
                <c:pt idx="3366">
                  <c:v>40119</c:v>
                </c:pt>
                <c:pt idx="3367">
                  <c:v>40116</c:v>
                </c:pt>
                <c:pt idx="3368">
                  <c:v>40115</c:v>
                </c:pt>
                <c:pt idx="3369">
                  <c:v>40114</c:v>
                </c:pt>
                <c:pt idx="3370">
                  <c:v>40113</c:v>
                </c:pt>
                <c:pt idx="3371">
                  <c:v>40112</c:v>
                </c:pt>
                <c:pt idx="3372">
                  <c:v>40109</c:v>
                </c:pt>
                <c:pt idx="3373">
                  <c:v>40108</c:v>
                </c:pt>
                <c:pt idx="3374">
                  <c:v>40107</c:v>
                </c:pt>
                <c:pt idx="3375">
                  <c:v>40106</c:v>
                </c:pt>
                <c:pt idx="3376">
                  <c:v>40105</c:v>
                </c:pt>
                <c:pt idx="3377">
                  <c:v>40102</c:v>
                </c:pt>
                <c:pt idx="3378">
                  <c:v>40101</c:v>
                </c:pt>
                <c:pt idx="3379">
                  <c:v>40100</c:v>
                </c:pt>
                <c:pt idx="3380">
                  <c:v>40099</c:v>
                </c:pt>
                <c:pt idx="3381">
                  <c:v>40098</c:v>
                </c:pt>
                <c:pt idx="3382">
                  <c:v>40095</c:v>
                </c:pt>
                <c:pt idx="3383">
                  <c:v>40094</c:v>
                </c:pt>
                <c:pt idx="3384">
                  <c:v>40093</c:v>
                </c:pt>
                <c:pt idx="3385">
                  <c:v>40092</c:v>
                </c:pt>
                <c:pt idx="3386">
                  <c:v>40091</c:v>
                </c:pt>
                <c:pt idx="3387">
                  <c:v>40088</c:v>
                </c:pt>
                <c:pt idx="3388">
                  <c:v>40087</c:v>
                </c:pt>
                <c:pt idx="3389">
                  <c:v>40086</c:v>
                </c:pt>
                <c:pt idx="3390">
                  <c:v>40085</c:v>
                </c:pt>
                <c:pt idx="3391">
                  <c:v>40084</c:v>
                </c:pt>
                <c:pt idx="3392">
                  <c:v>40081</c:v>
                </c:pt>
                <c:pt idx="3393">
                  <c:v>40080</c:v>
                </c:pt>
                <c:pt idx="3394">
                  <c:v>40079</c:v>
                </c:pt>
                <c:pt idx="3395">
                  <c:v>40078</c:v>
                </c:pt>
                <c:pt idx="3396">
                  <c:v>40077</c:v>
                </c:pt>
                <c:pt idx="3397">
                  <c:v>40074</c:v>
                </c:pt>
                <c:pt idx="3398">
                  <c:v>40073</c:v>
                </c:pt>
                <c:pt idx="3399">
                  <c:v>40072</c:v>
                </c:pt>
                <c:pt idx="3400">
                  <c:v>40071</c:v>
                </c:pt>
                <c:pt idx="3401">
                  <c:v>40070</c:v>
                </c:pt>
                <c:pt idx="3402">
                  <c:v>40067</c:v>
                </c:pt>
                <c:pt idx="3403">
                  <c:v>40066</c:v>
                </c:pt>
                <c:pt idx="3404">
                  <c:v>40065</c:v>
                </c:pt>
                <c:pt idx="3405">
                  <c:v>40064</c:v>
                </c:pt>
                <c:pt idx="3406">
                  <c:v>40063</c:v>
                </c:pt>
                <c:pt idx="3407">
                  <c:v>40060</c:v>
                </c:pt>
                <c:pt idx="3408">
                  <c:v>40059</c:v>
                </c:pt>
                <c:pt idx="3409">
                  <c:v>40058</c:v>
                </c:pt>
                <c:pt idx="3410">
                  <c:v>40057</c:v>
                </c:pt>
                <c:pt idx="3411">
                  <c:v>40056</c:v>
                </c:pt>
                <c:pt idx="3412">
                  <c:v>40053</c:v>
                </c:pt>
                <c:pt idx="3413">
                  <c:v>40052</c:v>
                </c:pt>
                <c:pt idx="3414">
                  <c:v>40051</c:v>
                </c:pt>
                <c:pt idx="3415">
                  <c:v>40050</c:v>
                </c:pt>
                <c:pt idx="3416">
                  <c:v>40049</c:v>
                </c:pt>
                <c:pt idx="3417">
                  <c:v>40046</c:v>
                </c:pt>
                <c:pt idx="3418">
                  <c:v>40045</c:v>
                </c:pt>
                <c:pt idx="3419">
                  <c:v>40044</c:v>
                </c:pt>
                <c:pt idx="3420">
                  <c:v>40043</c:v>
                </c:pt>
                <c:pt idx="3421">
                  <c:v>40042</c:v>
                </c:pt>
                <c:pt idx="3422">
                  <c:v>40039</c:v>
                </c:pt>
                <c:pt idx="3423">
                  <c:v>40038</c:v>
                </c:pt>
                <c:pt idx="3424">
                  <c:v>40037</c:v>
                </c:pt>
                <c:pt idx="3425">
                  <c:v>40036</c:v>
                </c:pt>
                <c:pt idx="3426">
                  <c:v>40035</c:v>
                </c:pt>
                <c:pt idx="3427">
                  <c:v>40032</c:v>
                </c:pt>
                <c:pt idx="3428">
                  <c:v>40031</c:v>
                </c:pt>
                <c:pt idx="3429">
                  <c:v>40030</c:v>
                </c:pt>
                <c:pt idx="3430">
                  <c:v>40029</c:v>
                </c:pt>
                <c:pt idx="3431">
                  <c:v>40028</c:v>
                </c:pt>
                <c:pt idx="3432">
                  <c:v>40025</c:v>
                </c:pt>
                <c:pt idx="3433">
                  <c:v>40024</c:v>
                </c:pt>
                <c:pt idx="3434">
                  <c:v>40023</c:v>
                </c:pt>
                <c:pt idx="3435">
                  <c:v>40022</c:v>
                </c:pt>
                <c:pt idx="3436">
                  <c:v>40021</c:v>
                </c:pt>
                <c:pt idx="3437">
                  <c:v>40018</c:v>
                </c:pt>
                <c:pt idx="3438">
                  <c:v>40017</c:v>
                </c:pt>
                <c:pt idx="3439">
                  <c:v>40016</c:v>
                </c:pt>
                <c:pt idx="3440">
                  <c:v>40015</c:v>
                </c:pt>
                <c:pt idx="3441">
                  <c:v>40014</c:v>
                </c:pt>
                <c:pt idx="3442">
                  <c:v>40011</c:v>
                </c:pt>
                <c:pt idx="3443">
                  <c:v>40010</c:v>
                </c:pt>
                <c:pt idx="3444">
                  <c:v>40009</c:v>
                </c:pt>
                <c:pt idx="3445">
                  <c:v>40008</c:v>
                </c:pt>
                <c:pt idx="3446">
                  <c:v>40007</c:v>
                </c:pt>
                <c:pt idx="3447">
                  <c:v>40004</c:v>
                </c:pt>
                <c:pt idx="3448">
                  <c:v>40003</c:v>
                </c:pt>
                <c:pt idx="3449">
                  <c:v>40002</c:v>
                </c:pt>
                <c:pt idx="3450">
                  <c:v>40001</c:v>
                </c:pt>
                <c:pt idx="3451">
                  <c:v>40000</c:v>
                </c:pt>
                <c:pt idx="3452">
                  <c:v>39997</c:v>
                </c:pt>
                <c:pt idx="3453">
                  <c:v>39996</c:v>
                </c:pt>
                <c:pt idx="3454">
                  <c:v>39995</c:v>
                </c:pt>
                <c:pt idx="3455">
                  <c:v>39994</c:v>
                </c:pt>
                <c:pt idx="3456">
                  <c:v>39993</c:v>
                </c:pt>
                <c:pt idx="3457">
                  <c:v>39990</c:v>
                </c:pt>
                <c:pt idx="3458">
                  <c:v>39989</c:v>
                </c:pt>
                <c:pt idx="3459">
                  <c:v>39988</c:v>
                </c:pt>
                <c:pt idx="3460">
                  <c:v>39987</c:v>
                </c:pt>
                <c:pt idx="3461">
                  <c:v>39986</c:v>
                </c:pt>
                <c:pt idx="3462">
                  <c:v>39983</c:v>
                </c:pt>
                <c:pt idx="3463">
                  <c:v>39982</c:v>
                </c:pt>
                <c:pt idx="3464">
                  <c:v>39981</c:v>
                </c:pt>
                <c:pt idx="3465">
                  <c:v>39980</c:v>
                </c:pt>
                <c:pt idx="3466">
                  <c:v>39979</c:v>
                </c:pt>
                <c:pt idx="3467">
                  <c:v>39976</c:v>
                </c:pt>
                <c:pt idx="3468">
                  <c:v>39975</c:v>
                </c:pt>
                <c:pt idx="3469">
                  <c:v>39974</c:v>
                </c:pt>
                <c:pt idx="3470">
                  <c:v>39973</c:v>
                </c:pt>
                <c:pt idx="3471">
                  <c:v>39972</c:v>
                </c:pt>
                <c:pt idx="3472">
                  <c:v>39969</c:v>
                </c:pt>
                <c:pt idx="3473">
                  <c:v>39968</c:v>
                </c:pt>
                <c:pt idx="3474">
                  <c:v>39967</c:v>
                </c:pt>
                <c:pt idx="3475">
                  <c:v>39966</c:v>
                </c:pt>
                <c:pt idx="3476">
                  <c:v>39965</c:v>
                </c:pt>
                <c:pt idx="3477">
                  <c:v>39962</c:v>
                </c:pt>
                <c:pt idx="3478">
                  <c:v>39961</c:v>
                </c:pt>
                <c:pt idx="3479">
                  <c:v>39960</c:v>
                </c:pt>
                <c:pt idx="3480">
                  <c:v>39959</c:v>
                </c:pt>
                <c:pt idx="3481">
                  <c:v>39958</c:v>
                </c:pt>
                <c:pt idx="3482">
                  <c:v>39955</c:v>
                </c:pt>
                <c:pt idx="3483">
                  <c:v>39954</c:v>
                </c:pt>
                <c:pt idx="3484">
                  <c:v>39953</c:v>
                </c:pt>
                <c:pt idx="3485">
                  <c:v>39952</c:v>
                </c:pt>
                <c:pt idx="3486">
                  <c:v>39951</c:v>
                </c:pt>
                <c:pt idx="3487">
                  <c:v>39948</c:v>
                </c:pt>
                <c:pt idx="3488">
                  <c:v>39947</c:v>
                </c:pt>
                <c:pt idx="3489">
                  <c:v>39946</c:v>
                </c:pt>
                <c:pt idx="3490">
                  <c:v>39945</c:v>
                </c:pt>
                <c:pt idx="3491">
                  <c:v>39944</c:v>
                </c:pt>
                <c:pt idx="3492">
                  <c:v>39941</c:v>
                </c:pt>
                <c:pt idx="3493">
                  <c:v>39940</c:v>
                </c:pt>
                <c:pt idx="3494">
                  <c:v>39939</c:v>
                </c:pt>
                <c:pt idx="3495">
                  <c:v>39938</c:v>
                </c:pt>
                <c:pt idx="3496">
                  <c:v>39937</c:v>
                </c:pt>
                <c:pt idx="3497">
                  <c:v>39934</c:v>
                </c:pt>
                <c:pt idx="3498">
                  <c:v>39933</c:v>
                </c:pt>
                <c:pt idx="3499">
                  <c:v>39932</c:v>
                </c:pt>
                <c:pt idx="3500">
                  <c:v>39931</c:v>
                </c:pt>
                <c:pt idx="3501">
                  <c:v>39930</c:v>
                </c:pt>
                <c:pt idx="3502">
                  <c:v>39927</c:v>
                </c:pt>
                <c:pt idx="3503">
                  <c:v>39926</c:v>
                </c:pt>
                <c:pt idx="3504">
                  <c:v>39925</c:v>
                </c:pt>
                <c:pt idx="3505">
                  <c:v>39924</c:v>
                </c:pt>
                <c:pt idx="3506">
                  <c:v>39923</c:v>
                </c:pt>
                <c:pt idx="3507">
                  <c:v>39920</c:v>
                </c:pt>
                <c:pt idx="3508">
                  <c:v>39919</c:v>
                </c:pt>
                <c:pt idx="3509">
                  <c:v>39918</c:v>
                </c:pt>
                <c:pt idx="3510">
                  <c:v>39917</c:v>
                </c:pt>
                <c:pt idx="3511">
                  <c:v>39916</c:v>
                </c:pt>
                <c:pt idx="3512">
                  <c:v>39913</c:v>
                </c:pt>
                <c:pt idx="3513">
                  <c:v>39912</c:v>
                </c:pt>
                <c:pt idx="3514">
                  <c:v>39911</c:v>
                </c:pt>
                <c:pt idx="3515">
                  <c:v>39910</c:v>
                </c:pt>
                <c:pt idx="3516">
                  <c:v>39909</c:v>
                </c:pt>
                <c:pt idx="3517">
                  <c:v>39906</c:v>
                </c:pt>
                <c:pt idx="3518">
                  <c:v>39905</c:v>
                </c:pt>
                <c:pt idx="3519">
                  <c:v>39904</c:v>
                </c:pt>
                <c:pt idx="3520">
                  <c:v>39903</c:v>
                </c:pt>
                <c:pt idx="3521">
                  <c:v>39902</c:v>
                </c:pt>
                <c:pt idx="3522">
                  <c:v>39899</c:v>
                </c:pt>
                <c:pt idx="3523">
                  <c:v>39898</c:v>
                </c:pt>
                <c:pt idx="3524">
                  <c:v>39897</c:v>
                </c:pt>
                <c:pt idx="3525">
                  <c:v>39896</c:v>
                </c:pt>
                <c:pt idx="3526">
                  <c:v>39895</c:v>
                </c:pt>
                <c:pt idx="3527">
                  <c:v>39892</c:v>
                </c:pt>
                <c:pt idx="3528">
                  <c:v>39891</c:v>
                </c:pt>
                <c:pt idx="3529">
                  <c:v>39890</c:v>
                </c:pt>
                <c:pt idx="3530">
                  <c:v>39889</c:v>
                </c:pt>
                <c:pt idx="3531">
                  <c:v>39888</c:v>
                </c:pt>
                <c:pt idx="3532">
                  <c:v>39885</c:v>
                </c:pt>
                <c:pt idx="3533">
                  <c:v>39884</c:v>
                </c:pt>
                <c:pt idx="3534">
                  <c:v>39883</c:v>
                </c:pt>
                <c:pt idx="3535">
                  <c:v>39882</c:v>
                </c:pt>
                <c:pt idx="3536">
                  <c:v>39881</c:v>
                </c:pt>
                <c:pt idx="3537">
                  <c:v>39878</c:v>
                </c:pt>
                <c:pt idx="3538">
                  <c:v>39877</c:v>
                </c:pt>
                <c:pt idx="3539">
                  <c:v>39876</c:v>
                </c:pt>
                <c:pt idx="3540">
                  <c:v>39875</c:v>
                </c:pt>
                <c:pt idx="3541">
                  <c:v>39874</c:v>
                </c:pt>
                <c:pt idx="3542">
                  <c:v>39871</c:v>
                </c:pt>
                <c:pt idx="3543">
                  <c:v>39870</c:v>
                </c:pt>
                <c:pt idx="3544">
                  <c:v>39869</c:v>
                </c:pt>
                <c:pt idx="3545">
                  <c:v>39868</c:v>
                </c:pt>
                <c:pt idx="3546">
                  <c:v>39867</c:v>
                </c:pt>
                <c:pt idx="3547">
                  <c:v>39864</c:v>
                </c:pt>
                <c:pt idx="3548">
                  <c:v>39863</c:v>
                </c:pt>
                <c:pt idx="3549">
                  <c:v>39862</c:v>
                </c:pt>
                <c:pt idx="3550">
                  <c:v>39861</c:v>
                </c:pt>
                <c:pt idx="3551">
                  <c:v>39860</c:v>
                </c:pt>
                <c:pt idx="3552">
                  <c:v>39857</c:v>
                </c:pt>
                <c:pt idx="3553">
                  <c:v>39856</c:v>
                </c:pt>
                <c:pt idx="3554">
                  <c:v>39855</c:v>
                </c:pt>
                <c:pt idx="3555">
                  <c:v>39854</c:v>
                </c:pt>
                <c:pt idx="3556">
                  <c:v>39853</c:v>
                </c:pt>
                <c:pt idx="3557">
                  <c:v>39850</c:v>
                </c:pt>
                <c:pt idx="3558">
                  <c:v>39849</c:v>
                </c:pt>
                <c:pt idx="3559">
                  <c:v>39848</c:v>
                </c:pt>
                <c:pt idx="3560">
                  <c:v>39847</c:v>
                </c:pt>
                <c:pt idx="3561">
                  <c:v>39846</c:v>
                </c:pt>
                <c:pt idx="3562">
                  <c:v>39843</c:v>
                </c:pt>
                <c:pt idx="3563">
                  <c:v>39842</c:v>
                </c:pt>
                <c:pt idx="3564">
                  <c:v>39841</c:v>
                </c:pt>
                <c:pt idx="3565">
                  <c:v>39840</c:v>
                </c:pt>
                <c:pt idx="3566">
                  <c:v>39839</c:v>
                </c:pt>
                <c:pt idx="3567">
                  <c:v>39836</c:v>
                </c:pt>
                <c:pt idx="3568">
                  <c:v>39835</c:v>
                </c:pt>
                <c:pt idx="3569">
                  <c:v>39834</c:v>
                </c:pt>
                <c:pt idx="3570">
                  <c:v>39833</c:v>
                </c:pt>
                <c:pt idx="3571">
                  <c:v>39832</c:v>
                </c:pt>
                <c:pt idx="3572">
                  <c:v>39829</c:v>
                </c:pt>
                <c:pt idx="3573">
                  <c:v>39828</c:v>
                </c:pt>
                <c:pt idx="3574">
                  <c:v>39827</c:v>
                </c:pt>
                <c:pt idx="3575">
                  <c:v>39826</c:v>
                </c:pt>
                <c:pt idx="3576">
                  <c:v>39825</c:v>
                </c:pt>
                <c:pt idx="3577">
                  <c:v>39822</c:v>
                </c:pt>
                <c:pt idx="3578">
                  <c:v>39821</c:v>
                </c:pt>
                <c:pt idx="3579">
                  <c:v>39820</c:v>
                </c:pt>
                <c:pt idx="3580">
                  <c:v>39819</c:v>
                </c:pt>
                <c:pt idx="3581">
                  <c:v>39818</c:v>
                </c:pt>
                <c:pt idx="3582">
                  <c:v>39815</c:v>
                </c:pt>
                <c:pt idx="3583">
                  <c:v>39813</c:v>
                </c:pt>
                <c:pt idx="3584">
                  <c:v>39812</c:v>
                </c:pt>
                <c:pt idx="3585">
                  <c:v>39811</c:v>
                </c:pt>
                <c:pt idx="3586">
                  <c:v>39808</c:v>
                </c:pt>
                <c:pt idx="3587">
                  <c:v>39807</c:v>
                </c:pt>
                <c:pt idx="3588">
                  <c:v>39806</c:v>
                </c:pt>
                <c:pt idx="3589">
                  <c:v>39805</c:v>
                </c:pt>
                <c:pt idx="3590">
                  <c:v>39804</c:v>
                </c:pt>
                <c:pt idx="3591">
                  <c:v>39801</c:v>
                </c:pt>
                <c:pt idx="3592">
                  <c:v>39800</c:v>
                </c:pt>
                <c:pt idx="3593">
                  <c:v>39799</c:v>
                </c:pt>
                <c:pt idx="3594">
                  <c:v>39798</c:v>
                </c:pt>
                <c:pt idx="3595">
                  <c:v>39797</c:v>
                </c:pt>
                <c:pt idx="3596">
                  <c:v>39794</c:v>
                </c:pt>
                <c:pt idx="3597">
                  <c:v>39793</c:v>
                </c:pt>
                <c:pt idx="3598">
                  <c:v>39792</c:v>
                </c:pt>
                <c:pt idx="3599">
                  <c:v>39791</c:v>
                </c:pt>
                <c:pt idx="3600">
                  <c:v>39790</c:v>
                </c:pt>
                <c:pt idx="3601">
                  <c:v>39787</c:v>
                </c:pt>
                <c:pt idx="3602">
                  <c:v>39786</c:v>
                </c:pt>
                <c:pt idx="3603">
                  <c:v>39785</c:v>
                </c:pt>
                <c:pt idx="3604">
                  <c:v>39784</c:v>
                </c:pt>
                <c:pt idx="3605">
                  <c:v>39783</c:v>
                </c:pt>
                <c:pt idx="3606">
                  <c:v>39780</c:v>
                </c:pt>
                <c:pt idx="3607">
                  <c:v>39779</c:v>
                </c:pt>
                <c:pt idx="3608">
                  <c:v>39778</c:v>
                </c:pt>
                <c:pt idx="3609">
                  <c:v>39777</c:v>
                </c:pt>
                <c:pt idx="3610">
                  <c:v>39776</c:v>
                </c:pt>
                <c:pt idx="3611">
                  <c:v>39773</c:v>
                </c:pt>
                <c:pt idx="3612">
                  <c:v>39772</c:v>
                </c:pt>
                <c:pt idx="3613">
                  <c:v>39771</c:v>
                </c:pt>
                <c:pt idx="3614">
                  <c:v>39770</c:v>
                </c:pt>
                <c:pt idx="3615">
                  <c:v>39769</c:v>
                </c:pt>
                <c:pt idx="3616">
                  <c:v>39766</c:v>
                </c:pt>
                <c:pt idx="3617">
                  <c:v>39765</c:v>
                </c:pt>
                <c:pt idx="3618">
                  <c:v>39764</c:v>
                </c:pt>
                <c:pt idx="3619">
                  <c:v>39763</c:v>
                </c:pt>
                <c:pt idx="3620">
                  <c:v>39762</c:v>
                </c:pt>
                <c:pt idx="3621">
                  <c:v>39759</c:v>
                </c:pt>
                <c:pt idx="3622">
                  <c:v>39758</c:v>
                </c:pt>
                <c:pt idx="3623">
                  <c:v>39757</c:v>
                </c:pt>
                <c:pt idx="3624">
                  <c:v>39756</c:v>
                </c:pt>
                <c:pt idx="3625">
                  <c:v>39755</c:v>
                </c:pt>
                <c:pt idx="3626">
                  <c:v>39752</c:v>
                </c:pt>
                <c:pt idx="3627">
                  <c:v>39751</c:v>
                </c:pt>
                <c:pt idx="3628">
                  <c:v>39750</c:v>
                </c:pt>
                <c:pt idx="3629">
                  <c:v>39749</c:v>
                </c:pt>
                <c:pt idx="3630">
                  <c:v>39748</c:v>
                </c:pt>
                <c:pt idx="3631">
                  <c:v>39745</c:v>
                </c:pt>
                <c:pt idx="3632">
                  <c:v>39744</c:v>
                </c:pt>
                <c:pt idx="3633">
                  <c:v>39743</c:v>
                </c:pt>
                <c:pt idx="3634">
                  <c:v>39742</c:v>
                </c:pt>
                <c:pt idx="3635">
                  <c:v>39741</c:v>
                </c:pt>
                <c:pt idx="3636">
                  <c:v>39738</c:v>
                </c:pt>
                <c:pt idx="3637">
                  <c:v>39737</c:v>
                </c:pt>
                <c:pt idx="3638">
                  <c:v>39736</c:v>
                </c:pt>
                <c:pt idx="3639">
                  <c:v>39735</c:v>
                </c:pt>
                <c:pt idx="3640">
                  <c:v>39734</c:v>
                </c:pt>
                <c:pt idx="3641">
                  <c:v>39731</c:v>
                </c:pt>
                <c:pt idx="3642">
                  <c:v>39730</c:v>
                </c:pt>
                <c:pt idx="3643">
                  <c:v>39729</c:v>
                </c:pt>
                <c:pt idx="3644">
                  <c:v>39728</c:v>
                </c:pt>
                <c:pt idx="3645">
                  <c:v>39727</c:v>
                </c:pt>
                <c:pt idx="3646">
                  <c:v>39724</c:v>
                </c:pt>
                <c:pt idx="3647">
                  <c:v>39723</c:v>
                </c:pt>
                <c:pt idx="3648">
                  <c:v>39722</c:v>
                </c:pt>
                <c:pt idx="3649">
                  <c:v>39721</c:v>
                </c:pt>
                <c:pt idx="3650">
                  <c:v>39720</c:v>
                </c:pt>
                <c:pt idx="3651">
                  <c:v>39717</c:v>
                </c:pt>
                <c:pt idx="3652">
                  <c:v>39716</c:v>
                </c:pt>
                <c:pt idx="3653">
                  <c:v>39715</c:v>
                </c:pt>
                <c:pt idx="3654">
                  <c:v>39714</c:v>
                </c:pt>
                <c:pt idx="3655">
                  <c:v>39713</c:v>
                </c:pt>
                <c:pt idx="3656">
                  <c:v>39710</c:v>
                </c:pt>
                <c:pt idx="3657">
                  <c:v>39709</c:v>
                </c:pt>
                <c:pt idx="3658">
                  <c:v>39708</c:v>
                </c:pt>
                <c:pt idx="3659">
                  <c:v>39707</c:v>
                </c:pt>
                <c:pt idx="3660">
                  <c:v>39706</c:v>
                </c:pt>
                <c:pt idx="3661">
                  <c:v>39703</c:v>
                </c:pt>
                <c:pt idx="3662">
                  <c:v>39702</c:v>
                </c:pt>
                <c:pt idx="3663">
                  <c:v>39701</c:v>
                </c:pt>
                <c:pt idx="3664">
                  <c:v>39700</c:v>
                </c:pt>
                <c:pt idx="3665">
                  <c:v>39699</c:v>
                </c:pt>
                <c:pt idx="3666">
                  <c:v>39696</c:v>
                </c:pt>
                <c:pt idx="3667">
                  <c:v>39695</c:v>
                </c:pt>
                <c:pt idx="3668">
                  <c:v>39694</c:v>
                </c:pt>
                <c:pt idx="3669">
                  <c:v>39693</c:v>
                </c:pt>
                <c:pt idx="3670">
                  <c:v>39692</c:v>
                </c:pt>
                <c:pt idx="3671">
                  <c:v>39689</c:v>
                </c:pt>
                <c:pt idx="3672">
                  <c:v>39688</c:v>
                </c:pt>
                <c:pt idx="3673">
                  <c:v>39687</c:v>
                </c:pt>
                <c:pt idx="3674">
                  <c:v>39686</c:v>
                </c:pt>
                <c:pt idx="3675">
                  <c:v>39685</c:v>
                </c:pt>
                <c:pt idx="3676">
                  <c:v>39682</c:v>
                </c:pt>
                <c:pt idx="3677">
                  <c:v>39681</c:v>
                </c:pt>
                <c:pt idx="3678">
                  <c:v>39680</c:v>
                </c:pt>
                <c:pt idx="3679">
                  <c:v>39679</c:v>
                </c:pt>
                <c:pt idx="3680">
                  <c:v>39678</c:v>
                </c:pt>
                <c:pt idx="3681">
                  <c:v>39675</c:v>
                </c:pt>
                <c:pt idx="3682">
                  <c:v>39674</c:v>
                </c:pt>
                <c:pt idx="3683">
                  <c:v>39673</c:v>
                </c:pt>
                <c:pt idx="3684">
                  <c:v>39672</c:v>
                </c:pt>
                <c:pt idx="3685">
                  <c:v>39671</c:v>
                </c:pt>
                <c:pt idx="3686">
                  <c:v>39668</c:v>
                </c:pt>
                <c:pt idx="3687">
                  <c:v>39667</c:v>
                </c:pt>
                <c:pt idx="3688">
                  <c:v>39666</c:v>
                </c:pt>
                <c:pt idx="3689">
                  <c:v>39665</c:v>
                </c:pt>
                <c:pt idx="3690">
                  <c:v>39664</c:v>
                </c:pt>
                <c:pt idx="3691">
                  <c:v>39661</c:v>
                </c:pt>
                <c:pt idx="3692">
                  <c:v>39660</c:v>
                </c:pt>
                <c:pt idx="3693">
                  <c:v>39659</c:v>
                </c:pt>
                <c:pt idx="3694">
                  <c:v>39658</c:v>
                </c:pt>
                <c:pt idx="3695">
                  <c:v>39657</c:v>
                </c:pt>
                <c:pt idx="3696">
                  <c:v>39654</c:v>
                </c:pt>
                <c:pt idx="3697">
                  <c:v>39653</c:v>
                </c:pt>
                <c:pt idx="3698">
                  <c:v>39652</c:v>
                </c:pt>
                <c:pt idx="3699">
                  <c:v>39651</c:v>
                </c:pt>
                <c:pt idx="3700">
                  <c:v>39650</c:v>
                </c:pt>
                <c:pt idx="3701">
                  <c:v>39647</c:v>
                </c:pt>
                <c:pt idx="3702">
                  <c:v>39646</c:v>
                </c:pt>
                <c:pt idx="3703">
                  <c:v>39645</c:v>
                </c:pt>
                <c:pt idx="3704">
                  <c:v>39644</c:v>
                </c:pt>
                <c:pt idx="3705">
                  <c:v>39643</c:v>
                </c:pt>
                <c:pt idx="3706">
                  <c:v>39640</c:v>
                </c:pt>
                <c:pt idx="3707">
                  <c:v>39639</c:v>
                </c:pt>
                <c:pt idx="3708">
                  <c:v>39638</c:v>
                </c:pt>
                <c:pt idx="3709">
                  <c:v>39637</c:v>
                </c:pt>
                <c:pt idx="3710">
                  <c:v>39636</c:v>
                </c:pt>
                <c:pt idx="3711">
                  <c:v>39633</c:v>
                </c:pt>
                <c:pt idx="3712">
                  <c:v>39632</c:v>
                </c:pt>
                <c:pt idx="3713">
                  <c:v>39631</c:v>
                </c:pt>
                <c:pt idx="3714">
                  <c:v>39630</c:v>
                </c:pt>
                <c:pt idx="3715">
                  <c:v>39629</c:v>
                </c:pt>
                <c:pt idx="3716">
                  <c:v>39626</c:v>
                </c:pt>
                <c:pt idx="3717">
                  <c:v>39625</c:v>
                </c:pt>
                <c:pt idx="3718">
                  <c:v>39624</c:v>
                </c:pt>
                <c:pt idx="3719">
                  <c:v>39623</c:v>
                </c:pt>
                <c:pt idx="3720">
                  <c:v>39622</c:v>
                </c:pt>
                <c:pt idx="3721">
                  <c:v>39619</c:v>
                </c:pt>
                <c:pt idx="3722">
                  <c:v>39618</c:v>
                </c:pt>
                <c:pt idx="3723">
                  <c:v>39617</c:v>
                </c:pt>
                <c:pt idx="3724">
                  <c:v>39616</c:v>
                </c:pt>
                <c:pt idx="3725">
                  <c:v>39615</c:v>
                </c:pt>
                <c:pt idx="3726">
                  <c:v>39612</c:v>
                </c:pt>
                <c:pt idx="3727">
                  <c:v>39611</c:v>
                </c:pt>
                <c:pt idx="3728">
                  <c:v>39610</c:v>
                </c:pt>
                <c:pt idx="3729">
                  <c:v>39609</c:v>
                </c:pt>
                <c:pt idx="3730">
                  <c:v>39608</c:v>
                </c:pt>
                <c:pt idx="3731">
                  <c:v>39605</c:v>
                </c:pt>
                <c:pt idx="3732">
                  <c:v>39604</c:v>
                </c:pt>
                <c:pt idx="3733">
                  <c:v>39603</c:v>
                </c:pt>
                <c:pt idx="3734">
                  <c:v>39602</c:v>
                </c:pt>
                <c:pt idx="3735">
                  <c:v>39601</c:v>
                </c:pt>
                <c:pt idx="3736">
                  <c:v>39598</c:v>
                </c:pt>
                <c:pt idx="3737">
                  <c:v>39597</c:v>
                </c:pt>
                <c:pt idx="3738">
                  <c:v>39596</c:v>
                </c:pt>
                <c:pt idx="3739">
                  <c:v>39595</c:v>
                </c:pt>
                <c:pt idx="3740">
                  <c:v>39594</c:v>
                </c:pt>
                <c:pt idx="3741">
                  <c:v>39591</c:v>
                </c:pt>
                <c:pt idx="3742">
                  <c:v>39590</c:v>
                </c:pt>
                <c:pt idx="3743">
                  <c:v>39589</c:v>
                </c:pt>
                <c:pt idx="3744">
                  <c:v>39588</c:v>
                </c:pt>
                <c:pt idx="3745">
                  <c:v>39587</c:v>
                </c:pt>
                <c:pt idx="3746">
                  <c:v>39584</c:v>
                </c:pt>
                <c:pt idx="3747">
                  <c:v>39583</c:v>
                </c:pt>
                <c:pt idx="3748">
                  <c:v>39582</c:v>
                </c:pt>
                <c:pt idx="3749">
                  <c:v>39581</c:v>
                </c:pt>
                <c:pt idx="3750">
                  <c:v>39580</c:v>
                </c:pt>
                <c:pt idx="3751">
                  <c:v>39577</c:v>
                </c:pt>
                <c:pt idx="3752">
                  <c:v>39576</c:v>
                </c:pt>
                <c:pt idx="3753">
                  <c:v>39575</c:v>
                </c:pt>
                <c:pt idx="3754">
                  <c:v>39574</c:v>
                </c:pt>
                <c:pt idx="3755">
                  <c:v>39573</c:v>
                </c:pt>
                <c:pt idx="3756">
                  <c:v>39570</c:v>
                </c:pt>
                <c:pt idx="3757">
                  <c:v>39569</c:v>
                </c:pt>
                <c:pt idx="3758">
                  <c:v>39568</c:v>
                </c:pt>
                <c:pt idx="3759">
                  <c:v>39567</c:v>
                </c:pt>
                <c:pt idx="3760">
                  <c:v>39566</c:v>
                </c:pt>
                <c:pt idx="3761">
                  <c:v>39563</c:v>
                </c:pt>
                <c:pt idx="3762">
                  <c:v>39562</c:v>
                </c:pt>
                <c:pt idx="3763">
                  <c:v>39561</c:v>
                </c:pt>
                <c:pt idx="3764">
                  <c:v>39560</c:v>
                </c:pt>
                <c:pt idx="3765">
                  <c:v>39559</c:v>
                </c:pt>
                <c:pt idx="3766">
                  <c:v>39556</c:v>
                </c:pt>
                <c:pt idx="3767">
                  <c:v>39555</c:v>
                </c:pt>
                <c:pt idx="3768">
                  <c:v>39554</c:v>
                </c:pt>
                <c:pt idx="3769">
                  <c:v>39553</c:v>
                </c:pt>
                <c:pt idx="3770">
                  <c:v>39552</c:v>
                </c:pt>
                <c:pt idx="3771">
                  <c:v>39549</c:v>
                </c:pt>
                <c:pt idx="3772">
                  <c:v>39548</c:v>
                </c:pt>
                <c:pt idx="3773">
                  <c:v>39547</c:v>
                </c:pt>
                <c:pt idx="3774">
                  <c:v>39546</c:v>
                </c:pt>
                <c:pt idx="3775">
                  <c:v>39545</c:v>
                </c:pt>
                <c:pt idx="3776">
                  <c:v>39542</c:v>
                </c:pt>
                <c:pt idx="3777">
                  <c:v>39541</c:v>
                </c:pt>
                <c:pt idx="3778">
                  <c:v>39540</c:v>
                </c:pt>
                <c:pt idx="3779">
                  <c:v>39539</c:v>
                </c:pt>
                <c:pt idx="3780">
                  <c:v>39538</c:v>
                </c:pt>
                <c:pt idx="3781">
                  <c:v>39535</c:v>
                </c:pt>
                <c:pt idx="3782">
                  <c:v>39534</c:v>
                </c:pt>
                <c:pt idx="3783">
                  <c:v>39533</c:v>
                </c:pt>
                <c:pt idx="3784">
                  <c:v>39532</c:v>
                </c:pt>
                <c:pt idx="3785">
                  <c:v>39531</c:v>
                </c:pt>
                <c:pt idx="3786">
                  <c:v>39528</c:v>
                </c:pt>
                <c:pt idx="3787">
                  <c:v>39527</c:v>
                </c:pt>
                <c:pt idx="3788">
                  <c:v>39526</c:v>
                </c:pt>
                <c:pt idx="3789">
                  <c:v>39525</c:v>
                </c:pt>
                <c:pt idx="3790">
                  <c:v>39524</c:v>
                </c:pt>
                <c:pt idx="3791">
                  <c:v>39521</c:v>
                </c:pt>
                <c:pt idx="3792">
                  <c:v>39520</c:v>
                </c:pt>
                <c:pt idx="3793">
                  <c:v>39519</c:v>
                </c:pt>
                <c:pt idx="3794">
                  <c:v>39518</c:v>
                </c:pt>
                <c:pt idx="3795">
                  <c:v>39517</c:v>
                </c:pt>
                <c:pt idx="3796">
                  <c:v>39514</c:v>
                </c:pt>
                <c:pt idx="3797">
                  <c:v>39513</c:v>
                </c:pt>
                <c:pt idx="3798">
                  <c:v>39512</c:v>
                </c:pt>
                <c:pt idx="3799">
                  <c:v>39511</c:v>
                </c:pt>
                <c:pt idx="3800">
                  <c:v>39510</c:v>
                </c:pt>
                <c:pt idx="3801">
                  <c:v>39507</c:v>
                </c:pt>
                <c:pt idx="3802">
                  <c:v>39506</c:v>
                </c:pt>
                <c:pt idx="3803">
                  <c:v>39505</c:v>
                </c:pt>
                <c:pt idx="3804">
                  <c:v>39504</c:v>
                </c:pt>
                <c:pt idx="3805">
                  <c:v>39503</c:v>
                </c:pt>
                <c:pt idx="3806">
                  <c:v>39500</c:v>
                </c:pt>
                <c:pt idx="3807">
                  <c:v>39499</c:v>
                </c:pt>
                <c:pt idx="3808">
                  <c:v>39498</c:v>
                </c:pt>
                <c:pt idx="3809">
                  <c:v>39497</c:v>
                </c:pt>
                <c:pt idx="3810">
                  <c:v>39496</c:v>
                </c:pt>
                <c:pt idx="3811">
                  <c:v>39493</c:v>
                </c:pt>
                <c:pt idx="3812">
                  <c:v>39492</c:v>
                </c:pt>
                <c:pt idx="3813">
                  <c:v>39491</c:v>
                </c:pt>
                <c:pt idx="3814">
                  <c:v>39490</c:v>
                </c:pt>
                <c:pt idx="3815">
                  <c:v>39489</c:v>
                </c:pt>
                <c:pt idx="3816">
                  <c:v>39486</c:v>
                </c:pt>
                <c:pt idx="3817">
                  <c:v>39485</c:v>
                </c:pt>
                <c:pt idx="3818">
                  <c:v>39484</c:v>
                </c:pt>
                <c:pt idx="3819">
                  <c:v>39483</c:v>
                </c:pt>
                <c:pt idx="3820">
                  <c:v>39482</c:v>
                </c:pt>
                <c:pt idx="3821">
                  <c:v>39479</c:v>
                </c:pt>
                <c:pt idx="3822">
                  <c:v>39478</c:v>
                </c:pt>
                <c:pt idx="3823">
                  <c:v>39477</c:v>
                </c:pt>
                <c:pt idx="3824">
                  <c:v>39476</c:v>
                </c:pt>
                <c:pt idx="3825">
                  <c:v>39475</c:v>
                </c:pt>
                <c:pt idx="3826">
                  <c:v>39472</c:v>
                </c:pt>
                <c:pt idx="3827">
                  <c:v>39471</c:v>
                </c:pt>
                <c:pt idx="3828">
                  <c:v>39470</c:v>
                </c:pt>
                <c:pt idx="3829">
                  <c:v>39469</c:v>
                </c:pt>
                <c:pt idx="3830">
                  <c:v>39468</c:v>
                </c:pt>
                <c:pt idx="3831">
                  <c:v>39465</c:v>
                </c:pt>
                <c:pt idx="3832">
                  <c:v>39464</c:v>
                </c:pt>
                <c:pt idx="3833">
                  <c:v>39463</c:v>
                </c:pt>
                <c:pt idx="3834">
                  <c:v>39462</c:v>
                </c:pt>
                <c:pt idx="3835">
                  <c:v>39461</c:v>
                </c:pt>
                <c:pt idx="3836">
                  <c:v>39458</c:v>
                </c:pt>
                <c:pt idx="3837">
                  <c:v>39457</c:v>
                </c:pt>
                <c:pt idx="3838">
                  <c:v>39456</c:v>
                </c:pt>
                <c:pt idx="3839">
                  <c:v>39455</c:v>
                </c:pt>
                <c:pt idx="3840">
                  <c:v>39454</c:v>
                </c:pt>
                <c:pt idx="3841">
                  <c:v>39451</c:v>
                </c:pt>
                <c:pt idx="3842">
                  <c:v>39450</c:v>
                </c:pt>
                <c:pt idx="3843">
                  <c:v>39449</c:v>
                </c:pt>
                <c:pt idx="3844">
                  <c:v>39447</c:v>
                </c:pt>
                <c:pt idx="3845">
                  <c:v>39444</c:v>
                </c:pt>
                <c:pt idx="3846">
                  <c:v>39443</c:v>
                </c:pt>
                <c:pt idx="3847">
                  <c:v>39442</c:v>
                </c:pt>
                <c:pt idx="3848">
                  <c:v>39441</c:v>
                </c:pt>
                <c:pt idx="3849">
                  <c:v>39440</c:v>
                </c:pt>
                <c:pt idx="3850">
                  <c:v>39437</c:v>
                </c:pt>
                <c:pt idx="3851">
                  <c:v>39436</c:v>
                </c:pt>
                <c:pt idx="3852">
                  <c:v>39435</c:v>
                </c:pt>
                <c:pt idx="3853">
                  <c:v>39434</c:v>
                </c:pt>
                <c:pt idx="3854">
                  <c:v>39433</c:v>
                </c:pt>
                <c:pt idx="3855">
                  <c:v>39430</c:v>
                </c:pt>
                <c:pt idx="3856">
                  <c:v>39429</c:v>
                </c:pt>
                <c:pt idx="3857">
                  <c:v>39428</c:v>
                </c:pt>
                <c:pt idx="3858">
                  <c:v>39427</c:v>
                </c:pt>
                <c:pt idx="3859">
                  <c:v>39426</c:v>
                </c:pt>
                <c:pt idx="3860">
                  <c:v>39423</c:v>
                </c:pt>
                <c:pt idx="3861">
                  <c:v>39422</c:v>
                </c:pt>
                <c:pt idx="3862">
                  <c:v>39421</c:v>
                </c:pt>
                <c:pt idx="3863">
                  <c:v>39420</c:v>
                </c:pt>
                <c:pt idx="3864">
                  <c:v>39419</c:v>
                </c:pt>
                <c:pt idx="3865">
                  <c:v>39416</c:v>
                </c:pt>
                <c:pt idx="3866">
                  <c:v>39415</c:v>
                </c:pt>
                <c:pt idx="3867">
                  <c:v>39414</c:v>
                </c:pt>
                <c:pt idx="3868">
                  <c:v>39413</c:v>
                </c:pt>
                <c:pt idx="3869">
                  <c:v>39412</c:v>
                </c:pt>
                <c:pt idx="3870">
                  <c:v>39409</c:v>
                </c:pt>
                <c:pt idx="3871">
                  <c:v>39408</c:v>
                </c:pt>
                <c:pt idx="3872">
                  <c:v>39407</c:v>
                </c:pt>
                <c:pt idx="3873">
                  <c:v>39406</c:v>
                </c:pt>
                <c:pt idx="3874">
                  <c:v>39405</c:v>
                </c:pt>
                <c:pt idx="3875">
                  <c:v>39402</c:v>
                </c:pt>
                <c:pt idx="3876">
                  <c:v>39401</c:v>
                </c:pt>
                <c:pt idx="3877">
                  <c:v>39400</c:v>
                </c:pt>
                <c:pt idx="3878">
                  <c:v>39399</c:v>
                </c:pt>
                <c:pt idx="3879">
                  <c:v>39398</c:v>
                </c:pt>
                <c:pt idx="3880">
                  <c:v>39395</c:v>
                </c:pt>
                <c:pt idx="3881">
                  <c:v>39394</c:v>
                </c:pt>
                <c:pt idx="3882">
                  <c:v>39393</c:v>
                </c:pt>
                <c:pt idx="3883">
                  <c:v>39392</c:v>
                </c:pt>
                <c:pt idx="3884">
                  <c:v>39391</c:v>
                </c:pt>
                <c:pt idx="3885">
                  <c:v>39388</c:v>
                </c:pt>
                <c:pt idx="3886">
                  <c:v>39387</c:v>
                </c:pt>
                <c:pt idx="3887">
                  <c:v>39386</c:v>
                </c:pt>
                <c:pt idx="3888">
                  <c:v>39385</c:v>
                </c:pt>
                <c:pt idx="3889">
                  <c:v>39384</c:v>
                </c:pt>
                <c:pt idx="3890">
                  <c:v>39381</c:v>
                </c:pt>
                <c:pt idx="3891">
                  <c:v>39380</c:v>
                </c:pt>
                <c:pt idx="3892">
                  <c:v>39379</c:v>
                </c:pt>
                <c:pt idx="3893">
                  <c:v>39378</c:v>
                </c:pt>
                <c:pt idx="3894">
                  <c:v>39377</c:v>
                </c:pt>
                <c:pt idx="3895">
                  <c:v>39374</c:v>
                </c:pt>
                <c:pt idx="3896">
                  <c:v>39373</c:v>
                </c:pt>
                <c:pt idx="3897">
                  <c:v>39372</c:v>
                </c:pt>
                <c:pt idx="3898">
                  <c:v>39371</c:v>
                </c:pt>
                <c:pt idx="3899">
                  <c:v>39370</c:v>
                </c:pt>
                <c:pt idx="3900">
                  <c:v>39367</c:v>
                </c:pt>
                <c:pt idx="3901">
                  <c:v>39366</c:v>
                </c:pt>
                <c:pt idx="3902">
                  <c:v>39365</c:v>
                </c:pt>
                <c:pt idx="3903">
                  <c:v>39364</c:v>
                </c:pt>
                <c:pt idx="3904">
                  <c:v>39363</c:v>
                </c:pt>
                <c:pt idx="3905">
                  <c:v>39360</c:v>
                </c:pt>
                <c:pt idx="3906">
                  <c:v>39359</c:v>
                </c:pt>
                <c:pt idx="3907">
                  <c:v>39358</c:v>
                </c:pt>
                <c:pt idx="3908">
                  <c:v>39357</c:v>
                </c:pt>
                <c:pt idx="3909">
                  <c:v>39356</c:v>
                </c:pt>
                <c:pt idx="3910">
                  <c:v>39353</c:v>
                </c:pt>
                <c:pt idx="3911">
                  <c:v>39352</c:v>
                </c:pt>
                <c:pt idx="3912">
                  <c:v>39351</c:v>
                </c:pt>
                <c:pt idx="3913">
                  <c:v>39350</c:v>
                </c:pt>
                <c:pt idx="3914">
                  <c:v>39349</c:v>
                </c:pt>
                <c:pt idx="3915">
                  <c:v>39346</c:v>
                </c:pt>
                <c:pt idx="3916">
                  <c:v>39345</c:v>
                </c:pt>
                <c:pt idx="3917">
                  <c:v>39344</c:v>
                </c:pt>
                <c:pt idx="3918">
                  <c:v>39343</c:v>
                </c:pt>
                <c:pt idx="3919">
                  <c:v>39342</c:v>
                </c:pt>
                <c:pt idx="3920">
                  <c:v>39339</c:v>
                </c:pt>
                <c:pt idx="3921">
                  <c:v>39338</c:v>
                </c:pt>
                <c:pt idx="3922">
                  <c:v>39337</c:v>
                </c:pt>
                <c:pt idx="3923">
                  <c:v>39336</c:v>
                </c:pt>
                <c:pt idx="3924">
                  <c:v>39335</c:v>
                </c:pt>
                <c:pt idx="3925">
                  <c:v>39332</c:v>
                </c:pt>
                <c:pt idx="3926">
                  <c:v>39331</c:v>
                </c:pt>
                <c:pt idx="3927">
                  <c:v>39330</c:v>
                </c:pt>
                <c:pt idx="3928">
                  <c:v>39329</c:v>
                </c:pt>
                <c:pt idx="3929">
                  <c:v>39328</c:v>
                </c:pt>
                <c:pt idx="3930">
                  <c:v>39325</c:v>
                </c:pt>
                <c:pt idx="3931">
                  <c:v>39324</c:v>
                </c:pt>
                <c:pt idx="3932">
                  <c:v>39323</c:v>
                </c:pt>
                <c:pt idx="3933">
                  <c:v>39322</c:v>
                </c:pt>
                <c:pt idx="3934">
                  <c:v>39321</c:v>
                </c:pt>
                <c:pt idx="3935">
                  <c:v>39318</c:v>
                </c:pt>
                <c:pt idx="3936">
                  <c:v>39317</c:v>
                </c:pt>
                <c:pt idx="3937">
                  <c:v>39316</c:v>
                </c:pt>
                <c:pt idx="3938">
                  <c:v>39315</c:v>
                </c:pt>
                <c:pt idx="3939">
                  <c:v>39314</c:v>
                </c:pt>
                <c:pt idx="3940">
                  <c:v>39311</c:v>
                </c:pt>
                <c:pt idx="3941">
                  <c:v>39310</c:v>
                </c:pt>
                <c:pt idx="3942">
                  <c:v>39309</c:v>
                </c:pt>
                <c:pt idx="3943">
                  <c:v>39308</c:v>
                </c:pt>
                <c:pt idx="3944">
                  <c:v>39307</c:v>
                </c:pt>
                <c:pt idx="3945">
                  <c:v>39304</c:v>
                </c:pt>
                <c:pt idx="3946">
                  <c:v>39303</c:v>
                </c:pt>
                <c:pt idx="3947">
                  <c:v>39302</c:v>
                </c:pt>
                <c:pt idx="3948">
                  <c:v>39301</c:v>
                </c:pt>
                <c:pt idx="3949">
                  <c:v>39300</c:v>
                </c:pt>
                <c:pt idx="3950">
                  <c:v>39297</c:v>
                </c:pt>
                <c:pt idx="3951">
                  <c:v>39296</c:v>
                </c:pt>
                <c:pt idx="3952">
                  <c:v>39295</c:v>
                </c:pt>
                <c:pt idx="3953">
                  <c:v>39294</c:v>
                </c:pt>
                <c:pt idx="3954">
                  <c:v>39293</c:v>
                </c:pt>
                <c:pt idx="3955">
                  <c:v>39290</c:v>
                </c:pt>
                <c:pt idx="3956">
                  <c:v>39289</c:v>
                </c:pt>
                <c:pt idx="3957">
                  <c:v>39288</c:v>
                </c:pt>
                <c:pt idx="3958">
                  <c:v>39287</c:v>
                </c:pt>
                <c:pt idx="3959">
                  <c:v>39286</c:v>
                </c:pt>
                <c:pt idx="3960">
                  <c:v>39283</c:v>
                </c:pt>
                <c:pt idx="3961">
                  <c:v>39282</c:v>
                </c:pt>
                <c:pt idx="3962">
                  <c:v>39281</c:v>
                </c:pt>
                <c:pt idx="3963">
                  <c:v>39280</c:v>
                </c:pt>
                <c:pt idx="3964">
                  <c:v>39279</c:v>
                </c:pt>
                <c:pt idx="3965">
                  <c:v>39276</c:v>
                </c:pt>
                <c:pt idx="3966">
                  <c:v>39275</c:v>
                </c:pt>
                <c:pt idx="3967">
                  <c:v>39274</c:v>
                </c:pt>
                <c:pt idx="3968">
                  <c:v>39273</c:v>
                </c:pt>
                <c:pt idx="3969">
                  <c:v>39272</c:v>
                </c:pt>
                <c:pt idx="3970">
                  <c:v>39269</c:v>
                </c:pt>
                <c:pt idx="3971">
                  <c:v>39268</c:v>
                </c:pt>
                <c:pt idx="3972">
                  <c:v>39267</c:v>
                </c:pt>
                <c:pt idx="3973">
                  <c:v>39266</c:v>
                </c:pt>
                <c:pt idx="3974">
                  <c:v>39265</c:v>
                </c:pt>
                <c:pt idx="3975">
                  <c:v>39262</c:v>
                </c:pt>
                <c:pt idx="3976">
                  <c:v>39261</c:v>
                </c:pt>
                <c:pt idx="3977">
                  <c:v>39260</c:v>
                </c:pt>
                <c:pt idx="3978">
                  <c:v>39259</c:v>
                </c:pt>
                <c:pt idx="3979">
                  <c:v>39258</c:v>
                </c:pt>
                <c:pt idx="3980">
                  <c:v>39255</c:v>
                </c:pt>
                <c:pt idx="3981">
                  <c:v>39254</c:v>
                </c:pt>
                <c:pt idx="3982">
                  <c:v>39253</c:v>
                </c:pt>
                <c:pt idx="3983">
                  <c:v>39252</c:v>
                </c:pt>
                <c:pt idx="3984">
                  <c:v>39251</c:v>
                </c:pt>
                <c:pt idx="3985">
                  <c:v>39248</c:v>
                </c:pt>
                <c:pt idx="3986">
                  <c:v>39247</c:v>
                </c:pt>
                <c:pt idx="3987">
                  <c:v>39246</c:v>
                </c:pt>
                <c:pt idx="3988">
                  <c:v>39245</c:v>
                </c:pt>
                <c:pt idx="3989">
                  <c:v>39244</c:v>
                </c:pt>
                <c:pt idx="3990">
                  <c:v>39241</c:v>
                </c:pt>
                <c:pt idx="3991">
                  <c:v>39240</c:v>
                </c:pt>
                <c:pt idx="3992">
                  <c:v>39239</c:v>
                </c:pt>
                <c:pt idx="3993">
                  <c:v>39238</c:v>
                </c:pt>
                <c:pt idx="3994">
                  <c:v>39237</c:v>
                </c:pt>
                <c:pt idx="3995">
                  <c:v>39234</c:v>
                </c:pt>
                <c:pt idx="3996">
                  <c:v>39233</c:v>
                </c:pt>
                <c:pt idx="3997">
                  <c:v>39232</c:v>
                </c:pt>
                <c:pt idx="3998">
                  <c:v>39231</c:v>
                </c:pt>
                <c:pt idx="3999">
                  <c:v>39230</c:v>
                </c:pt>
                <c:pt idx="4000">
                  <c:v>39227</c:v>
                </c:pt>
                <c:pt idx="4001">
                  <c:v>39226</c:v>
                </c:pt>
                <c:pt idx="4002">
                  <c:v>39225</c:v>
                </c:pt>
                <c:pt idx="4003">
                  <c:v>39224</c:v>
                </c:pt>
                <c:pt idx="4004">
                  <c:v>39223</c:v>
                </c:pt>
                <c:pt idx="4005">
                  <c:v>39220</c:v>
                </c:pt>
                <c:pt idx="4006">
                  <c:v>39219</c:v>
                </c:pt>
                <c:pt idx="4007">
                  <c:v>39218</c:v>
                </c:pt>
                <c:pt idx="4008">
                  <c:v>39217</c:v>
                </c:pt>
                <c:pt idx="4009">
                  <c:v>39216</c:v>
                </c:pt>
                <c:pt idx="4010">
                  <c:v>39213</c:v>
                </c:pt>
                <c:pt idx="4011">
                  <c:v>39212</c:v>
                </c:pt>
                <c:pt idx="4012">
                  <c:v>39211</c:v>
                </c:pt>
                <c:pt idx="4013">
                  <c:v>39210</c:v>
                </c:pt>
                <c:pt idx="4014">
                  <c:v>39209</c:v>
                </c:pt>
                <c:pt idx="4015">
                  <c:v>39206</c:v>
                </c:pt>
                <c:pt idx="4016">
                  <c:v>39205</c:v>
                </c:pt>
                <c:pt idx="4017">
                  <c:v>39204</c:v>
                </c:pt>
                <c:pt idx="4018">
                  <c:v>39203</c:v>
                </c:pt>
                <c:pt idx="4019">
                  <c:v>39202</c:v>
                </c:pt>
                <c:pt idx="4020">
                  <c:v>39199</c:v>
                </c:pt>
                <c:pt idx="4021">
                  <c:v>39198</c:v>
                </c:pt>
                <c:pt idx="4022">
                  <c:v>39197</c:v>
                </c:pt>
                <c:pt idx="4023">
                  <c:v>39196</c:v>
                </c:pt>
                <c:pt idx="4024">
                  <c:v>39195</c:v>
                </c:pt>
                <c:pt idx="4025">
                  <c:v>39192</c:v>
                </c:pt>
                <c:pt idx="4026">
                  <c:v>39191</c:v>
                </c:pt>
                <c:pt idx="4027">
                  <c:v>39190</c:v>
                </c:pt>
                <c:pt idx="4028">
                  <c:v>39189</c:v>
                </c:pt>
                <c:pt idx="4029">
                  <c:v>39188</c:v>
                </c:pt>
                <c:pt idx="4030">
                  <c:v>39185</c:v>
                </c:pt>
                <c:pt idx="4031">
                  <c:v>39184</c:v>
                </c:pt>
                <c:pt idx="4032">
                  <c:v>39183</c:v>
                </c:pt>
                <c:pt idx="4033">
                  <c:v>39182</c:v>
                </c:pt>
                <c:pt idx="4034">
                  <c:v>39181</c:v>
                </c:pt>
                <c:pt idx="4035">
                  <c:v>39178</c:v>
                </c:pt>
                <c:pt idx="4036">
                  <c:v>39177</c:v>
                </c:pt>
                <c:pt idx="4037">
                  <c:v>39176</c:v>
                </c:pt>
                <c:pt idx="4038">
                  <c:v>39175</c:v>
                </c:pt>
                <c:pt idx="4039">
                  <c:v>39174</c:v>
                </c:pt>
                <c:pt idx="4040">
                  <c:v>39171</c:v>
                </c:pt>
                <c:pt idx="4041">
                  <c:v>39170</c:v>
                </c:pt>
                <c:pt idx="4042">
                  <c:v>39169</c:v>
                </c:pt>
                <c:pt idx="4043">
                  <c:v>39168</c:v>
                </c:pt>
                <c:pt idx="4044">
                  <c:v>39167</c:v>
                </c:pt>
                <c:pt idx="4045">
                  <c:v>39164</c:v>
                </c:pt>
                <c:pt idx="4046">
                  <c:v>39163</c:v>
                </c:pt>
                <c:pt idx="4047">
                  <c:v>39162</c:v>
                </c:pt>
                <c:pt idx="4048">
                  <c:v>39161</c:v>
                </c:pt>
                <c:pt idx="4049">
                  <c:v>39160</c:v>
                </c:pt>
                <c:pt idx="4050">
                  <c:v>39157</c:v>
                </c:pt>
                <c:pt idx="4051">
                  <c:v>39156</c:v>
                </c:pt>
                <c:pt idx="4052">
                  <c:v>39155</c:v>
                </c:pt>
                <c:pt idx="4053">
                  <c:v>39154</c:v>
                </c:pt>
                <c:pt idx="4054">
                  <c:v>39153</c:v>
                </c:pt>
                <c:pt idx="4055">
                  <c:v>39150</c:v>
                </c:pt>
                <c:pt idx="4056">
                  <c:v>39149</c:v>
                </c:pt>
                <c:pt idx="4057">
                  <c:v>39148</c:v>
                </c:pt>
                <c:pt idx="4058">
                  <c:v>39147</c:v>
                </c:pt>
                <c:pt idx="4059">
                  <c:v>39146</c:v>
                </c:pt>
                <c:pt idx="4060">
                  <c:v>39143</c:v>
                </c:pt>
                <c:pt idx="4061">
                  <c:v>39142</c:v>
                </c:pt>
                <c:pt idx="4062">
                  <c:v>39141</c:v>
                </c:pt>
                <c:pt idx="4063">
                  <c:v>39140</c:v>
                </c:pt>
                <c:pt idx="4064">
                  <c:v>39139</c:v>
                </c:pt>
                <c:pt idx="4065">
                  <c:v>39136</c:v>
                </c:pt>
                <c:pt idx="4066">
                  <c:v>39135</c:v>
                </c:pt>
                <c:pt idx="4067">
                  <c:v>39134</c:v>
                </c:pt>
                <c:pt idx="4068">
                  <c:v>39133</c:v>
                </c:pt>
                <c:pt idx="4069">
                  <c:v>39132</c:v>
                </c:pt>
                <c:pt idx="4070">
                  <c:v>39129</c:v>
                </c:pt>
                <c:pt idx="4071">
                  <c:v>39128</c:v>
                </c:pt>
                <c:pt idx="4072">
                  <c:v>39127</c:v>
                </c:pt>
                <c:pt idx="4073">
                  <c:v>39126</c:v>
                </c:pt>
                <c:pt idx="4074">
                  <c:v>39125</c:v>
                </c:pt>
                <c:pt idx="4075">
                  <c:v>39122</c:v>
                </c:pt>
                <c:pt idx="4076">
                  <c:v>39121</c:v>
                </c:pt>
                <c:pt idx="4077">
                  <c:v>39120</c:v>
                </c:pt>
                <c:pt idx="4078">
                  <c:v>39119</c:v>
                </c:pt>
                <c:pt idx="4079">
                  <c:v>39118</c:v>
                </c:pt>
                <c:pt idx="4080">
                  <c:v>39115</c:v>
                </c:pt>
                <c:pt idx="4081">
                  <c:v>39114</c:v>
                </c:pt>
                <c:pt idx="4082">
                  <c:v>39113</c:v>
                </c:pt>
                <c:pt idx="4083">
                  <c:v>39112</c:v>
                </c:pt>
                <c:pt idx="4084">
                  <c:v>39111</c:v>
                </c:pt>
                <c:pt idx="4085">
                  <c:v>39108</c:v>
                </c:pt>
                <c:pt idx="4086">
                  <c:v>39107</c:v>
                </c:pt>
                <c:pt idx="4087">
                  <c:v>39106</c:v>
                </c:pt>
                <c:pt idx="4088">
                  <c:v>39105</c:v>
                </c:pt>
                <c:pt idx="4089">
                  <c:v>39104</c:v>
                </c:pt>
                <c:pt idx="4090">
                  <c:v>39101</c:v>
                </c:pt>
                <c:pt idx="4091">
                  <c:v>39100</c:v>
                </c:pt>
                <c:pt idx="4092">
                  <c:v>39099</c:v>
                </c:pt>
                <c:pt idx="4093">
                  <c:v>39098</c:v>
                </c:pt>
                <c:pt idx="4094">
                  <c:v>39097</c:v>
                </c:pt>
                <c:pt idx="4095">
                  <c:v>39094</c:v>
                </c:pt>
                <c:pt idx="4096">
                  <c:v>39093</c:v>
                </c:pt>
                <c:pt idx="4097">
                  <c:v>39092</c:v>
                </c:pt>
                <c:pt idx="4098">
                  <c:v>39091</c:v>
                </c:pt>
                <c:pt idx="4099">
                  <c:v>39090</c:v>
                </c:pt>
                <c:pt idx="4100">
                  <c:v>39087</c:v>
                </c:pt>
                <c:pt idx="4101">
                  <c:v>39086</c:v>
                </c:pt>
                <c:pt idx="4102">
                  <c:v>39085</c:v>
                </c:pt>
                <c:pt idx="4103">
                  <c:v>39084</c:v>
                </c:pt>
                <c:pt idx="4104">
                  <c:v>39080</c:v>
                </c:pt>
                <c:pt idx="4105">
                  <c:v>39079</c:v>
                </c:pt>
                <c:pt idx="4106">
                  <c:v>39078</c:v>
                </c:pt>
                <c:pt idx="4107">
                  <c:v>39077</c:v>
                </c:pt>
                <c:pt idx="4108">
                  <c:v>39076</c:v>
                </c:pt>
                <c:pt idx="4109">
                  <c:v>39073</c:v>
                </c:pt>
                <c:pt idx="4110">
                  <c:v>39072</c:v>
                </c:pt>
                <c:pt idx="4111">
                  <c:v>39071</c:v>
                </c:pt>
                <c:pt idx="4112">
                  <c:v>39070</c:v>
                </c:pt>
                <c:pt idx="4113">
                  <c:v>39069</c:v>
                </c:pt>
                <c:pt idx="4114">
                  <c:v>39066</c:v>
                </c:pt>
                <c:pt idx="4115">
                  <c:v>39065</c:v>
                </c:pt>
                <c:pt idx="4116">
                  <c:v>39064</c:v>
                </c:pt>
                <c:pt idx="4117">
                  <c:v>39063</c:v>
                </c:pt>
                <c:pt idx="4118">
                  <c:v>39062</c:v>
                </c:pt>
                <c:pt idx="4119">
                  <c:v>39059</c:v>
                </c:pt>
                <c:pt idx="4120">
                  <c:v>39058</c:v>
                </c:pt>
                <c:pt idx="4121">
                  <c:v>39057</c:v>
                </c:pt>
                <c:pt idx="4122">
                  <c:v>39056</c:v>
                </c:pt>
                <c:pt idx="4123">
                  <c:v>39055</c:v>
                </c:pt>
                <c:pt idx="4124">
                  <c:v>39052</c:v>
                </c:pt>
                <c:pt idx="4125">
                  <c:v>39051</c:v>
                </c:pt>
                <c:pt idx="4126">
                  <c:v>39050</c:v>
                </c:pt>
                <c:pt idx="4127">
                  <c:v>39049</c:v>
                </c:pt>
                <c:pt idx="4128">
                  <c:v>39048</c:v>
                </c:pt>
                <c:pt idx="4129">
                  <c:v>39045</c:v>
                </c:pt>
                <c:pt idx="4130">
                  <c:v>39044</c:v>
                </c:pt>
                <c:pt idx="4131">
                  <c:v>39043</c:v>
                </c:pt>
                <c:pt idx="4132">
                  <c:v>39042</c:v>
                </c:pt>
                <c:pt idx="4133">
                  <c:v>39041</c:v>
                </c:pt>
                <c:pt idx="4134">
                  <c:v>39038</c:v>
                </c:pt>
                <c:pt idx="4135">
                  <c:v>39037</c:v>
                </c:pt>
                <c:pt idx="4136">
                  <c:v>39036</c:v>
                </c:pt>
                <c:pt idx="4137">
                  <c:v>39035</c:v>
                </c:pt>
                <c:pt idx="4138">
                  <c:v>39034</c:v>
                </c:pt>
                <c:pt idx="4139">
                  <c:v>39031</c:v>
                </c:pt>
                <c:pt idx="4140">
                  <c:v>39030</c:v>
                </c:pt>
                <c:pt idx="4141">
                  <c:v>39029</c:v>
                </c:pt>
                <c:pt idx="4142">
                  <c:v>39028</c:v>
                </c:pt>
                <c:pt idx="4143">
                  <c:v>39027</c:v>
                </c:pt>
                <c:pt idx="4144">
                  <c:v>39024</c:v>
                </c:pt>
                <c:pt idx="4145">
                  <c:v>39023</c:v>
                </c:pt>
                <c:pt idx="4146">
                  <c:v>39022</c:v>
                </c:pt>
                <c:pt idx="4147">
                  <c:v>39021</c:v>
                </c:pt>
                <c:pt idx="4148">
                  <c:v>39020</c:v>
                </c:pt>
                <c:pt idx="4149">
                  <c:v>39017</c:v>
                </c:pt>
                <c:pt idx="4150">
                  <c:v>39016</c:v>
                </c:pt>
                <c:pt idx="4151">
                  <c:v>39015</c:v>
                </c:pt>
                <c:pt idx="4152">
                  <c:v>39014</c:v>
                </c:pt>
                <c:pt idx="4153">
                  <c:v>39013</c:v>
                </c:pt>
                <c:pt idx="4154">
                  <c:v>39010</c:v>
                </c:pt>
                <c:pt idx="4155">
                  <c:v>39009</c:v>
                </c:pt>
                <c:pt idx="4156">
                  <c:v>39008</c:v>
                </c:pt>
                <c:pt idx="4157">
                  <c:v>39007</c:v>
                </c:pt>
                <c:pt idx="4158">
                  <c:v>39006</c:v>
                </c:pt>
                <c:pt idx="4159">
                  <c:v>39003</c:v>
                </c:pt>
                <c:pt idx="4160">
                  <c:v>39002</c:v>
                </c:pt>
                <c:pt idx="4161">
                  <c:v>39001</c:v>
                </c:pt>
                <c:pt idx="4162">
                  <c:v>39000</c:v>
                </c:pt>
                <c:pt idx="4163">
                  <c:v>38999</c:v>
                </c:pt>
                <c:pt idx="4164">
                  <c:v>38996</c:v>
                </c:pt>
                <c:pt idx="4165">
                  <c:v>38995</c:v>
                </c:pt>
                <c:pt idx="4166">
                  <c:v>38994</c:v>
                </c:pt>
                <c:pt idx="4167">
                  <c:v>38993</c:v>
                </c:pt>
                <c:pt idx="4168">
                  <c:v>38992</c:v>
                </c:pt>
                <c:pt idx="4169">
                  <c:v>38989</c:v>
                </c:pt>
                <c:pt idx="4170">
                  <c:v>38988</c:v>
                </c:pt>
                <c:pt idx="4171">
                  <c:v>38987</c:v>
                </c:pt>
                <c:pt idx="4172">
                  <c:v>38986</c:v>
                </c:pt>
                <c:pt idx="4173">
                  <c:v>38985</c:v>
                </c:pt>
                <c:pt idx="4174">
                  <c:v>38982</c:v>
                </c:pt>
                <c:pt idx="4175">
                  <c:v>38981</c:v>
                </c:pt>
                <c:pt idx="4176">
                  <c:v>38980</c:v>
                </c:pt>
                <c:pt idx="4177">
                  <c:v>38979</c:v>
                </c:pt>
                <c:pt idx="4178">
                  <c:v>38978</c:v>
                </c:pt>
                <c:pt idx="4179">
                  <c:v>38975</c:v>
                </c:pt>
                <c:pt idx="4180">
                  <c:v>38974</c:v>
                </c:pt>
                <c:pt idx="4181">
                  <c:v>38973</c:v>
                </c:pt>
                <c:pt idx="4182">
                  <c:v>38972</c:v>
                </c:pt>
                <c:pt idx="4183">
                  <c:v>38971</c:v>
                </c:pt>
                <c:pt idx="4184">
                  <c:v>38968</c:v>
                </c:pt>
                <c:pt idx="4185">
                  <c:v>38967</c:v>
                </c:pt>
                <c:pt idx="4186">
                  <c:v>38966</c:v>
                </c:pt>
                <c:pt idx="4187">
                  <c:v>38965</c:v>
                </c:pt>
                <c:pt idx="4188">
                  <c:v>38964</c:v>
                </c:pt>
                <c:pt idx="4189">
                  <c:v>38961</c:v>
                </c:pt>
                <c:pt idx="4190">
                  <c:v>38960</c:v>
                </c:pt>
                <c:pt idx="4191">
                  <c:v>38959</c:v>
                </c:pt>
                <c:pt idx="4192">
                  <c:v>38958</c:v>
                </c:pt>
                <c:pt idx="4193">
                  <c:v>38957</c:v>
                </c:pt>
                <c:pt idx="4194">
                  <c:v>38954</c:v>
                </c:pt>
                <c:pt idx="4195">
                  <c:v>38953</c:v>
                </c:pt>
                <c:pt idx="4196">
                  <c:v>38952</c:v>
                </c:pt>
                <c:pt idx="4197">
                  <c:v>38951</c:v>
                </c:pt>
                <c:pt idx="4198">
                  <c:v>38950</c:v>
                </c:pt>
                <c:pt idx="4199">
                  <c:v>38947</c:v>
                </c:pt>
                <c:pt idx="4200">
                  <c:v>38946</c:v>
                </c:pt>
                <c:pt idx="4201">
                  <c:v>38945</c:v>
                </c:pt>
                <c:pt idx="4202">
                  <c:v>38944</c:v>
                </c:pt>
                <c:pt idx="4203">
                  <c:v>38943</c:v>
                </c:pt>
                <c:pt idx="4204">
                  <c:v>38940</c:v>
                </c:pt>
                <c:pt idx="4205">
                  <c:v>38939</c:v>
                </c:pt>
                <c:pt idx="4206">
                  <c:v>38938</c:v>
                </c:pt>
                <c:pt idx="4207">
                  <c:v>38937</c:v>
                </c:pt>
                <c:pt idx="4208">
                  <c:v>38936</c:v>
                </c:pt>
                <c:pt idx="4209">
                  <c:v>38933</c:v>
                </c:pt>
                <c:pt idx="4210">
                  <c:v>38932</c:v>
                </c:pt>
                <c:pt idx="4211">
                  <c:v>38931</c:v>
                </c:pt>
                <c:pt idx="4212">
                  <c:v>38930</c:v>
                </c:pt>
                <c:pt idx="4213">
                  <c:v>38929</c:v>
                </c:pt>
                <c:pt idx="4214">
                  <c:v>38926</c:v>
                </c:pt>
                <c:pt idx="4215">
                  <c:v>38925</c:v>
                </c:pt>
                <c:pt idx="4216">
                  <c:v>38924</c:v>
                </c:pt>
                <c:pt idx="4217">
                  <c:v>38923</c:v>
                </c:pt>
                <c:pt idx="4218">
                  <c:v>38922</c:v>
                </c:pt>
                <c:pt idx="4219">
                  <c:v>38919</c:v>
                </c:pt>
                <c:pt idx="4220">
                  <c:v>38918</c:v>
                </c:pt>
                <c:pt idx="4221">
                  <c:v>38917</c:v>
                </c:pt>
                <c:pt idx="4222">
                  <c:v>38916</c:v>
                </c:pt>
                <c:pt idx="4223">
                  <c:v>38915</c:v>
                </c:pt>
                <c:pt idx="4224">
                  <c:v>38912</c:v>
                </c:pt>
                <c:pt idx="4225">
                  <c:v>38911</c:v>
                </c:pt>
                <c:pt idx="4226">
                  <c:v>38910</c:v>
                </c:pt>
                <c:pt idx="4227">
                  <c:v>38909</c:v>
                </c:pt>
                <c:pt idx="4228">
                  <c:v>38908</c:v>
                </c:pt>
                <c:pt idx="4229">
                  <c:v>38905</c:v>
                </c:pt>
                <c:pt idx="4230">
                  <c:v>38904</c:v>
                </c:pt>
                <c:pt idx="4231">
                  <c:v>38903</c:v>
                </c:pt>
                <c:pt idx="4232">
                  <c:v>38902</c:v>
                </c:pt>
                <c:pt idx="4233">
                  <c:v>38901</c:v>
                </c:pt>
                <c:pt idx="4234">
                  <c:v>38898</c:v>
                </c:pt>
                <c:pt idx="4235">
                  <c:v>38897</c:v>
                </c:pt>
                <c:pt idx="4236">
                  <c:v>38896</c:v>
                </c:pt>
                <c:pt idx="4237">
                  <c:v>38895</c:v>
                </c:pt>
                <c:pt idx="4238">
                  <c:v>38894</c:v>
                </c:pt>
                <c:pt idx="4239">
                  <c:v>38891</c:v>
                </c:pt>
                <c:pt idx="4240">
                  <c:v>38890</c:v>
                </c:pt>
                <c:pt idx="4241">
                  <c:v>38889</c:v>
                </c:pt>
                <c:pt idx="4242">
                  <c:v>38888</c:v>
                </c:pt>
                <c:pt idx="4243">
                  <c:v>38887</c:v>
                </c:pt>
                <c:pt idx="4244">
                  <c:v>38884</c:v>
                </c:pt>
                <c:pt idx="4245">
                  <c:v>38883</c:v>
                </c:pt>
                <c:pt idx="4246">
                  <c:v>38882</c:v>
                </c:pt>
                <c:pt idx="4247">
                  <c:v>38881</c:v>
                </c:pt>
                <c:pt idx="4248">
                  <c:v>38880</c:v>
                </c:pt>
                <c:pt idx="4249">
                  <c:v>38877</c:v>
                </c:pt>
                <c:pt idx="4250">
                  <c:v>38876</c:v>
                </c:pt>
                <c:pt idx="4251">
                  <c:v>38875</c:v>
                </c:pt>
                <c:pt idx="4252">
                  <c:v>38874</c:v>
                </c:pt>
                <c:pt idx="4253">
                  <c:v>38873</c:v>
                </c:pt>
                <c:pt idx="4254">
                  <c:v>38870</c:v>
                </c:pt>
                <c:pt idx="4255">
                  <c:v>38869</c:v>
                </c:pt>
                <c:pt idx="4256">
                  <c:v>38868</c:v>
                </c:pt>
                <c:pt idx="4257">
                  <c:v>38867</c:v>
                </c:pt>
                <c:pt idx="4258">
                  <c:v>38866</c:v>
                </c:pt>
                <c:pt idx="4259">
                  <c:v>38863</c:v>
                </c:pt>
                <c:pt idx="4260">
                  <c:v>38862</c:v>
                </c:pt>
                <c:pt idx="4261">
                  <c:v>38861</c:v>
                </c:pt>
                <c:pt idx="4262">
                  <c:v>38860</c:v>
                </c:pt>
                <c:pt idx="4263">
                  <c:v>38859</c:v>
                </c:pt>
                <c:pt idx="4264">
                  <c:v>38856</c:v>
                </c:pt>
                <c:pt idx="4265">
                  <c:v>38855</c:v>
                </c:pt>
                <c:pt idx="4266">
                  <c:v>38854</c:v>
                </c:pt>
                <c:pt idx="4267">
                  <c:v>38853</c:v>
                </c:pt>
                <c:pt idx="4268">
                  <c:v>38852</c:v>
                </c:pt>
                <c:pt idx="4269">
                  <c:v>38849</c:v>
                </c:pt>
                <c:pt idx="4270">
                  <c:v>38848</c:v>
                </c:pt>
                <c:pt idx="4271">
                  <c:v>38847</c:v>
                </c:pt>
                <c:pt idx="4272">
                  <c:v>38846</c:v>
                </c:pt>
                <c:pt idx="4273">
                  <c:v>38845</c:v>
                </c:pt>
                <c:pt idx="4274">
                  <c:v>38842</c:v>
                </c:pt>
                <c:pt idx="4275">
                  <c:v>38841</c:v>
                </c:pt>
                <c:pt idx="4276">
                  <c:v>38840</c:v>
                </c:pt>
                <c:pt idx="4277">
                  <c:v>38839</c:v>
                </c:pt>
                <c:pt idx="4278">
                  <c:v>38838</c:v>
                </c:pt>
                <c:pt idx="4279">
                  <c:v>38835</c:v>
                </c:pt>
                <c:pt idx="4280">
                  <c:v>38834</c:v>
                </c:pt>
                <c:pt idx="4281">
                  <c:v>38833</c:v>
                </c:pt>
                <c:pt idx="4282">
                  <c:v>38832</c:v>
                </c:pt>
                <c:pt idx="4283">
                  <c:v>38831</c:v>
                </c:pt>
                <c:pt idx="4284">
                  <c:v>38828</c:v>
                </c:pt>
                <c:pt idx="4285">
                  <c:v>38827</c:v>
                </c:pt>
                <c:pt idx="4286">
                  <c:v>38826</c:v>
                </c:pt>
                <c:pt idx="4287">
                  <c:v>38825</c:v>
                </c:pt>
                <c:pt idx="4288">
                  <c:v>38824</c:v>
                </c:pt>
                <c:pt idx="4289">
                  <c:v>38821</c:v>
                </c:pt>
                <c:pt idx="4290">
                  <c:v>38820</c:v>
                </c:pt>
                <c:pt idx="4291">
                  <c:v>38819</c:v>
                </c:pt>
                <c:pt idx="4292">
                  <c:v>38818</c:v>
                </c:pt>
                <c:pt idx="4293">
                  <c:v>38817</c:v>
                </c:pt>
                <c:pt idx="4294">
                  <c:v>38814</c:v>
                </c:pt>
                <c:pt idx="4295">
                  <c:v>38813</c:v>
                </c:pt>
                <c:pt idx="4296">
                  <c:v>38812</c:v>
                </c:pt>
                <c:pt idx="4297">
                  <c:v>38811</c:v>
                </c:pt>
                <c:pt idx="4298">
                  <c:v>38810</c:v>
                </c:pt>
                <c:pt idx="4299">
                  <c:v>38807</c:v>
                </c:pt>
                <c:pt idx="4300">
                  <c:v>38806</c:v>
                </c:pt>
                <c:pt idx="4301">
                  <c:v>38805</c:v>
                </c:pt>
                <c:pt idx="4302">
                  <c:v>38804</c:v>
                </c:pt>
                <c:pt idx="4303">
                  <c:v>38803</c:v>
                </c:pt>
                <c:pt idx="4304">
                  <c:v>38800</c:v>
                </c:pt>
                <c:pt idx="4305">
                  <c:v>38799</c:v>
                </c:pt>
                <c:pt idx="4306">
                  <c:v>38798</c:v>
                </c:pt>
                <c:pt idx="4307">
                  <c:v>38797</c:v>
                </c:pt>
                <c:pt idx="4308">
                  <c:v>38796</c:v>
                </c:pt>
                <c:pt idx="4309">
                  <c:v>38793</c:v>
                </c:pt>
                <c:pt idx="4310">
                  <c:v>38792</c:v>
                </c:pt>
                <c:pt idx="4311">
                  <c:v>38791</c:v>
                </c:pt>
                <c:pt idx="4312">
                  <c:v>38790</c:v>
                </c:pt>
                <c:pt idx="4313">
                  <c:v>38789</c:v>
                </c:pt>
                <c:pt idx="4314">
                  <c:v>38786</c:v>
                </c:pt>
                <c:pt idx="4315">
                  <c:v>38785</c:v>
                </c:pt>
                <c:pt idx="4316">
                  <c:v>38784</c:v>
                </c:pt>
                <c:pt idx="4317">
                  <c:v>38783</c:v>
                </c:pt>
                <c:pt idx="4318">
                  <c:v>38782</c:v>
                </c:pt>
                <c:pt idx="4319">
                  <c:v>38779</c:v>
                </c:pt>
                <c:pt idx="4320">
                  <c:v>38778</c:v>
                </c:pt>
                <c:pt idx="4321">
                  <c:v>38777</c:v>
                </c:pt>
                <c:pt idx="4322">
                  <c:v>38776</c:v>
                </c:pt>
                <c:pt idx="4323">
                  <c:v>38775</c:v>
                </c:pt>
                <c:pt idx="4324">
                  <c:v>38772</c:v>
                </c:pt>
                <c:pt idx="4325">
                  <c:v>38771</c:v>
                </c:pt>
                <c:pt idx="4326">
                  <c:v>38770</c:v>
                </c:pt>
                <c:pt idx="4327">
                  <c:v>38769</c:v>
                </c:pt>
                <c:pt idx="4328">
                  <c:v>38768</c:v>
                </c:pt>
                <c:pt idx="4329">
                  <c:v>38765</c:v>
                </c:pt>
                <c:pt idx="4330">
                  <c:v>38764</c:v>
                </c:pt>
                <c:pt idx="4331">
                  <c:v>38763</c:v>
                </c:pt>
                <c:pt idx="4332">
                  <c:v>38762</c:v>
                </c:pt>
                <c:pt idx="4333">
                  <c:v>38761</c:v>
                </c:pt>
                <c:pt idx="4334">
                  <c:v>38758</c:v>
                </c:pt>
                <c:pt idx="4335">
                  <c:v>38757</c:v>
                </c:pt>
                <c:pt idx="4336">
                  <c:v>38756</c:v>
                </c:pt>
                <c:pt idx="4337">
                  <c:v>38755</c:v>
                </c:pt>
                <c:pt idx="4338">
                  <c:v>38754</c:v>
                </c:pt>
                <c:pt idx="4339">
                  <c:v>38751</c:v>
                </c:pt>
                <c:pt idx="4340">
                  <c:v>38750</c:v>
                </c:pt>
                <c:pt idx="4341">
                  <c:v>38749</c:v>
                </c:pt>
                <c:pt idx="4342">
                  <c:v>38748</c:v>
                </c:pt>
                <c:pt idx="4343">
                  <c:v>38747</c:v>
                </c:pt>
                <c:pt idx="4344">
                  <c:v>38744</c:v>
                </c:pt>
                <c:pt idx="4345">
                  <c:v>38743</c:v>
                </c:pt>
                <c:pt idx="4346">
                  <c:v>38742</c:v>
                </c:pt>
                <c:pt idx="4347">
                  <c:v>38741</c:v>
                </c:pt>
                <c:pt idx="4348">
                  <c:v>38740</c:v>
                </c:pt>
                <c:pt idx="4349">
                  <c:v>38737</c:v>
                </c:pt>
                <c:pt idx="4350">
                  <c:v>38736</c:v>
                </c:pt>
                <c:pt idx="4351">
                  <c:v>38735</c:v>
                </c:pt>
                <c:pt idx="4352">
                  <c:v>38734</c:v>
                </c:pt>
                <c:pt idx="4353">
                  <c:v>38733</c:v>
                </c:pt>
                <c:pt idx="4354">
                  <c:v>38730</c:v>
                </c:pt>
                <c:pt idx="4355">
                  <c:v>38729</c:v>
                </c:pt>
                <c:pt idx="4356">
                  <c:v>38728</c:v>
                </c:pt>
                <c:pt idx="4357">
                  <c:v>38727</c:v>
                </c:pt>
                <c:pt idx="4358">
                  <c:v>38726</c:v>
                </c:pt>
                <c:pt idx="4359">
                  <c:v>38723</c:v>
                </c:pt>
                <c:pt idx="4360">
                  <c:v>38722</c:v>
                </c:pt>
                <c:pt idx="4361">
                  <c:v>38721</c:v>
                </c:pt>
                <c:pt idx="4362">
                  <c:v>38720</c:v>
                </c:pt>
                <c:pt idx="4363">
                  <c:v>38716</c:v>
                </c:pt>
                <c:pt idx="4364">
                  <c:v>38715</c:v>
                </c:pt>
                <c:pt idx="4365">
                  <c:v>38714</c:v>
                </c:pt>
                <c:pt idx="4366">
                  <c:v>38713</c:v>
                </c:pt>
                <c:pt idx="4367">
                  <c:v>38712</c:v>
                </c:pt>
                <c:pt idx="4368">
                  <c:v>38709</c:v>
                </c:pt>
                <c:pt idx="4369">
                  <c:v>38708</c:v>
                </c:pt>
                <c:pt idx="4370">
                  <c:v>38707</c:v>
                </c:pt>
                <c:pt idx="4371">
                  <c:v>38706</c:v>
                </c:pt>
                <c:pt idx="4372">
                  <c:v>38705</c:v>
                </c:pt>
                <c:pt idx="4373">
                  <c:v>38702</c:v>
                </c:pt>
                <c:pt idx="4374">
                  <c:v>38701</c:v>
                </c:pt>
                <c:pt idx="4375">
                  <c:v>38700</c:v>
                </c:pt>
                <c:pt idx="4376">
                  <c:v>38699</c:v>
                </c:pt>
                <c:pt idx="4377">
                  <c:v>38698</c:v>
                </c:pt>
                <c:pt idx="4378">
                  <c:v>38695</c:v>
                </c:pt>
                <c:pt idx="4379">
                  <c:v>38694</c:v>
                </c:pt>
                <c:pt idx="4380">
                  <c:v>38693</c:v>
                </c:pt>
                <c:pt idx="4381">
                  <c:v>38692</c:v>
                </c:pt>
                <c:pt idx="4382">
                  <c:v>38691</c:v>
                </c:pt>
                <c:pt idx="4383">
                  <c:v>38688</c:v>
                </c:pt>
                <c:pt idx="4384">
                  <c:v>38687</c:v>
                </c:pt>
                <c:pt idx="4385">
                  <c:v>38686</c:v>
                </c:pt>
                <c:pt idx="4386">
                  <c:v>38685</c:v>
                </c:pt>
                <c:pt idx="4387">
                  <c:v>38684</c:v>
                </c:pt>
                <c:pt idx="4388">
                  <c:v>38681</c:v>
                </c:pt>
                <c:pt idx="4389">
                  <c:v>38680</c:v>
                </c:pt>
                <c:pt idx="4390">
                  <c:v>38679</c:v>
                </c:pt>
                <c:pt idx="4391">
                  <c:v>38678</c:v>
                </c:pt>
                <c:pt idx="4392">
                  <c:v>38677</c:v>
                </c:pt>
                <c:pt idx="4393">
                  <c:v>38674</c:v>
                </c:pt>
                <c:pt idx="4394">
                  <c:v>38673</c:v>
                </c:pt>
                <c:pt idx="4395">
                  <c:v>38672</c:v>
                </c:pt>
                <c:pt idx="4396">
                  <c:v>38671</c:v>
                </c:pt>
                <c:pt idx="4397">
                  <c:v>38670</c:v>
                </c:pt>
                <c:pt idx="4398">
                  <c:v>38667</c:v>
                </c:pt>
                <c:pt idx="4399">
                  <c:v>38666</c:v>
                </c:pt>
                <c:pt idx="4400">
                  <c:v>38665</c:v>
                </c:pt>
                <c:pt idx="4401">
                  <c:v>38664</c:v>
                </c:pt>
                <c:pt idx="4402">
                  <c:v>38663</c:v>
                </c:pt>
                <c:pt idx="4403">
                  <c:v>38660</c:v>
                </c:pt>
                <c:pt idx="4404">
                  <c:v>38659</c:v>
                </c:pt>
                <c:pt idx="4405">
                  <c:v>38658</c:v>
                </c:pt>
                <c:pt idx="4406">
                  <c:v>38657</c:v>
                </c:pt>
                <c:pt idx="4407">
                  <c:v>38656</c:v>
                </c:pt>
                <c:pt idx="4408">
                  <c:v>38653</c:v>
                </c:pt>
                <c:pt idx="4409">
                  <c:v>38652</c:v>
                </c:pt>
                <c:pt idx="4410">
                  <c:v>38651</c:v>
                </c:pt>
                <c:pt idx="4411">
                  <c:v>38650</c:v>
                </c:pt>
                <c:pt idx="4412">
                  <c:v>38649</c:v>
                </c:pt>
                <c:pt idx="4413">
                  <c:v>38646</c:v>
                </c:pt>
                <c:pt idx="4414">
                  <c:v>38645</c:v>
                </c:pt>
                <c:pt idx="4415">
                  <c:v>38644</c:v>
                </c:pt>
                <c:pt idx="4416">
                  <c:v>38643</c:v>
                </c:pt>
                <c:pt idx="4417">
                  <c:v>38642</c:v>
                </c:pt>
                <c:pt idx="4418">
                  <c:v>38639</c:v>
                </c:pt>
                <c:pt idx="4419">
                  <c:v>38638</c:v>
                </c:pt>
                <c:pt idx="4420">
                  <c:v>38637</c:v>
                </c:pt>
                <c:pt idx="4421">
                  <c:v>38636</c:v>
                </c:pt>
                <c:pt idx="4422">
                  <c:v>38635</c:v>
                </c:pt>
                <c:pt idx="4423">
                  <c:v>38632</c:v>
                </c:pt>
                <c:pt idx="4424">
                  <c:v>38631</c:v>
                </c:pt>
                <c:pt idx="4425">
                  <c:v>38630</c:v>
                </c:pt>
                <c:pt idx="4426">
                  <c:v>38629</c:v>
                </c:pt>
                <c:pt idx="4427">
                  <c:v>38628</c:v>
                </c:pt>
                <c:pt idx="4428">
                  <c:v>38625</c:v>
                </c:pt>
                <c:pt idx="4429">
                  <c:v>38624</c:v>
                </c:pt>
                <c:pt idx="4430">
                  <c:v>38623</c:v>
                </c:pt>
                <c:pt idx="4431">
                  <c:v>38622</c:v>
                </c:pt>
                <c:pt idx="4432">
                  <c:v>38621</c:v>
                </c:pt>
                <c:pt idx="4433">
                  <c:v>38618</c:v>
                </c:pt>
                <c:pt idx="4434">
                  <c:v>38617</c:v>
                </c:pt>
                <c:pt idx="4435">
                  <c:v>38616</c:v>
                </c:pt>
                <c:pt idx="4436">
                  <c:v>38615</c:v>
                </c:pt>
                <c:pt idx="4437">
                  <c:v>38614</c:v>
                </c:pt>
                <c:pt idx="4438">
                  <c:v>38611</c:v>
                </c:pt>
                <c:pt idx="4439">
                  <c:v>38610</c:v>
                </c:pt>
                <c:pt idx="4440">
                  <c:v>38609</c:v>
                </c:pt>
                <c:pt idx="4441">
                  <c:v>38608</c:v>
                </c:pt>
                <c:pt idx="4442">
                  <c:v>38607</c:v>
                </c:pt>
                <c:pt idx="4443">
                  <c:v>38604</c:v>
                </c:pt>
                <c:pt idx="4444">
                  <c:v>38603</c:v>
                </c:pt>
                <c:pt idx="4445">
                  <c:v>38602</c:v>
                </c:pt>
                <c:pt idx="4446">
                  <c:v>38601</c:v>
                </c:pt>
                <c:pt idx="4447">
                  <c:v>38600</c:v>
                </c:pt>
                <c:pt idx="4448">
                  <c:v>38597</c:v>
                </c:pt>
                <c:pt idx="4449">
                  <c:v>38596</c:v>
                </c:pt>
                <c:pt idx="4450">
                  <c:v>38595</c:v>
                </c:pt>
                <c:pt idx="4451">
                  <c:v>38594</c:v>
                </c:pt>
                <c:pt idx="4452">
                  <c:v>38593</c:v>
                </c:pt>
                <c:pt idx="4453">
                  <c:v>38590</c:v>
                </c:pt>
                <c:pt idx="4454">
                  <c:v>38589</c:v>
                </c:pt>
                <c:pt idx="4455">
                  <c:v>38588</c:v>
                </c:pt>
                <c:pt idx="4456">
                  <c:v>38587</c:v>
                </c:pt>
                <c:pt idx="4457">
                  <c:v>38586</c:v>
                </c:pt>
                <c:pt idx="4458">
                  <c:v>38583</c:v>
                </c:pt>
                <c:pt idx="4459">
                  <c:v>38582</c:v>
                </c:pt>
                <c:pt idx="4460">
                  <c:v>38581</c:v>
                </c:pt>
                <c:pt idx="4461">
                  <c:v>38580</c:v>
                </c:pt>
                <c:pt idx="4462">
                  <c:v>38579</c:v>
                </c:pt>
                <c:pt idx="4463">
                  <c:v>38576</c:v>
                </c:pt>
                <c:pt idx="4464">
                  <c:v>38575</c:v>
                </c:pt>
                <c:pt idx="4465">
                  <c:v>38574</c:v>
                </c:pt>
                <c:pt idx="4466">
                  <c:v>38573</c:v>
                </c:pt>
                <c:pt idx="4467">
                  <c:v>38572</c:v>
                </c:pt>
                <c:pt idx="4468">
                  <c:v>38569</c:v>
                </c:pt>
                <c:pt idx="4469">
                  <c:v>38568</c:v>
                </c:pt>
                <c:pt idx="4470">
                  <c:v>38567</c:v>
                </c:pt>
                <c:pt idx="4471">
                  <c:v>38566</c:v>
                </c:pt>
                <c:pt idx="4472">
                  <c:v>38565</c:v>
                </c:pt>
                <c:pt idx="4473">
                  <c:v>38562</c:v>
                </c:pt>
                <c:pt idx="4474">
                  <c:v>38561</c:v>
                </c:pt>
                <c:pt idx="4475">
                  <c:v>38560</c:v>
                </c:pt>
                <c:pt idx="4476">
                  <c:v>38559</c:v>
                </c:pt>
                <c:pt idx="4477">
                  <c:v>38558</c:v>
                </c:pt>
                <c:pt idx="4478">
                  <c:v>38555</c:v>
                </c:pt>
                <c:pt idx="4479">
                  <c:v>38554</c:v>
                </c:pt>
                <c:pt idx="4480">
                  <c:v>38553</c:v>
                </c:pt>
                <c:pt idx="4481">
                  <c:v>38552</c:v>
                </c:pt>
                <c:pt idx="4482">
                  <c:v>38551</c:v>
                </c:pt>
                <c:pt idx="4483">
                  <c:v>38548</c:v>
                </c:pt>
                <c:pt idx="4484">
                  <c:v>38547</c:v>
                </c:pt>
                <c:pt idx="4485">
                  <c:v>38546</c:v>
                </c:pt>
                <c:pt idx="4486">
                  <c:v>38545</c:v>
                </c:pt>
                <c:pt idx="4487">
                  <c:v>38544</c:v>
                </c:pt>
                <c:pt idx="4488">
                  <c:v>38541</c:v>
                </c:pt>
                <c:pt idx="4489">
                  <c:v>38540</c:v>
                </c:pt>
                <c:pt idx="4490">
                  <c:v>38539</c:v>
                </c:pt>
                <c:pt idx="4491">
                  <c:v>38538</c:v>
                </c:pt>
                <c:pt idx="4492">
                  <c:v>38537</c:v>
                </c:pt>
                <c:pt idx="4493">
                  <c:v>38534</c:v>
                </c:pt>
                <c:pt idx="4494">
                  <c:v>38533</c:v>
                </c:pt>
                <c:pt idx="4495">
                  <c:v>38532</c:v>
                </c:pt>
                <c:pt idx="4496">
                  <c:v>38531</c:v>
                </c:pt>
                <c:pt idx="4497">
                  <c:v>38530</c:v>
                </c:pt>
                <c:pt idx="4498">
                  <c:v>38527</c:v>
                </c:pt>
                <c:pt idx="4499">
                  <c:v>38526</c:v>
                </c:pt>
                <c:pt idx="4500">
                  <c:v>38525</c:v>
                </c:pt>
                <c:pt idx="4501">
                  <c:v>38524</c:v>
                </c:pt>
                <c:pt idx="4502">
                  <c:v>38523</c:v>
                </c:pt>
                <c:pt idx="4503">
                  <c:v>38520</c:v>
                </c:pt>
                <c:pt idx="4504">
                  <c:v>38519</c:v>
                </c:pt>
                <c:pt idx="4505">
                  <c:v>38518</c:v>
                </c:pt>
                <c:pt idx="4506">
                  <c:v>38517</c:v>
                </c:pt>
                <c:pt idx="4507">
                  <c:v>38516</c:v>
                </c:pt>
                <c:pt idx="4508">
                  <c:v>38513</c:v>
                </c:pt>
                <c:pt idx="4509">
                  <c:v>38512</c:v>
                </c:pt>
                <c:pt idx="4510">
                  <c:v>38511</c:v>
                </c:pt>
                <c:pt idx="4511">
                  <c:v>38510</c:v>
                </c:pt>
                <c:pt idx="4512">
                  <c:v>38509</c:v>
                </c:pt>
                <c:pt idx="4513">
                  <c:v>38506</c:v>
                </c:pt>
                <c:pt idx="4514">
                  <c:v>38505</c:v>
                </c:pt>
                <c:pt idx="4515">
                  <c:v>38504</c:v>
                </c:pt>
                <c:pt idx="4516">
                  <c:v>38503</c:v>
                </c:pt>
                <c:pt idx="4517">
                  <c:v>38502</c:v>
                </c:pt>
                <c:pt idx="4518">
                  <c:v>38499</c:v>
                </c:pt>
                <c:pt idx="4519">
                  <c:v>38498</c:v>
                </c:pt>
                <c:pt idx="4520">
                  <c:v>38497</c:v>
                </c:pt>
                <c:pt idx="4521">
                  <c:v>38496</c:v>
                </c:pt>
                <c:pt idx="4522">
                  <c:v>38495</c:v>
                </c:pt>
                <c:pt idx="4523">
                  <c:v>38492</c:v>
                </c:pt>
                <c:pt idx="4524">
                  <c:v>38491</c:v>
                </c:pt>
                <c:pt idx="4525">
                  <c:v>38490</c:v>
                </c:pt>
                <c:pt idx="4526">
                  <c:v>38489</c:v>
                </c:pt>
                <c:pt idx="4527">
                  <c:v>38488</c:v>
                </c:pt>
                <c:pt idx="4528">
                  <c:v>38485</c:v>
                </c:pt>
                <c:pt idx="4529">
                  <c:v>38484</c:v>
                </c:pt>
                <c:pt idx="4530">
                  <c:v>38483</c:v>
                </c:pt>
                <c:pt idx="4531">
                  <c:v>38482</c:v>
                </c:pt>
                <c:pt idx="4532">
                  <c:v>38481</c:v>
                </c:pt>
                <c:pt idx="4533">
                  <c:v>38478</c:v>
                </c:pt>
                <c:pt idx="4534">
                  <c:v>38477</c:v>
                </c:pt>
                <c:pt idx="4535">
                  <c:v>38476</c:v>
                </c:pt>
                <c:pt idx="4536">
                  <c:v>38475</c:v>
                </c:pt>
                <c:pt idx="4537">
                  <c:v>38474</c:v>
                </c:pt>
                <c:pt idx="4538">
                  <c:v>38471</c:v>
                </c:pt>
                <c:pt idx="4539">
                  <c:v>38470</c:v>
                </c:pt>
                <c:pt idx="4540">
                  <c:v>38469</c:v>
                </c:pt>
                <c:pt idx="4541">
                  <c:v>38468</c:v>
                </c:pt>
                <c:pt idx="4542">
                  <c:v>38467</c:v>
                </c:pt>
                <c:pt idx="4543">
                  <c:v>38464</c:v>
                </c:pt>
                <c:pt idx="4544">
                  <c:v>38463</c:v>
                </c:pt>
                <c:pt idx="4545">
                  <c:v>38462</c:v>
                </c:pt>
                <c:pt idx="4546">
                  <c:v>38461</c:v>
                </c:pt>
                <c:pt idx="4547">
                  <c:v>38460</c:v>
                </c:pt>
                <c:pt idx="4548">
                  <c:v>38457</c:v>
                </c:pt>
                <c:pt idx="4549">
                  <c:v>38456</c:v>
                </c:pt>
                <c:pt idx="4550">
                  <c:v>38455</c:v>
                </c:pt>
                <c:pt idx="4551">
                  <c:v>38454</c:v>
                </c:pt>
                <c:pt idx="4552">
                  <c:v>38453</c:v>
                </c:pt>
                <c:pt idx="4553">
                  <c:v>38450</c:v>
                </c:pt>
                <c:pt idx="4554">
                  <c:v>38449</c:v>
                </c:pt>
                <c:pt idx="4555">
                  <c:v>38448</c:v>
                </c:pt>
                <c:pt idx="4556">
                  <c:v>38447</c:v>
                </c:pt>
                <c:pt idx="4557">
                  <c:v>38446</c:v>
                </c:pt>
                <c:pt idx="4558">
                  <c:v>38443</c:v>
                </c:pt>
                <c:pt idx="4559">
                  <c:v>38442</c:v>
                </c:pt>
                <c:pt idx="4560">
                  <c:v>38441</c:v>
                </c:pt>
                <c:pt idx="4561">
                  <c:v>38440</c:v>
                </c:pt>
                <c:pt idx="4562">
                  <c:v>38439</c:v>
                </c:pt>
                <c:pt idx="4563">
                  <c:v>38436</c:v>
                </c:pt>
                <c:pt idx="4564">
                  <c:v>38435</c:v>
                </c:pt>
                <c:pt idx="4565">
                  <c:v>38434</c:v>
                </c:pt>
                <c:pt idx="4566">
                  <c:v>38433</c:v>
                </c:pt>
                <c:pt idx="4567">
                  <c:v>38432</c:v>
                </c:pt>
                <c:pt idx="4568">
                  <c:v>38429</c:v>
                </c:pt>
                <c:pt idx="4569">
                  <c:v>38428</c:v>
                </c:pt>
                <c:pt idx="4570">
                  <c:v>38427</c:v>
                </c:pt>
                <c:pt idx="4571">
                  <c:v>38426</c:v>
                </c:pt>
                <c:pt idx="4572">
                  <c:v>38425</c:v>
                </c:pt>
                <c:pt idx="4573">
                  <c:v>38422</c:v>
                </c:pt>
                <c:pt idx="4574">
                  <c:v>38421</c:v>
                </c:pt>
                <c:pt idx="4575">
                  <c:v>38420</c:v>
                </c:pt>
                <c:pt idx="4576">
                  <c:v>38419</c:v>
                </c:pt>
                <c:pt idx="4577">
                  <c:v>38418</c:v>
                </c:pt>
                <c:pt idx="4578">
                  <c:v>38415</c:v>
                </c:pt>
                <c:pt idx="4579">
                  <c:v>38414</c:v>
                </c:pt>
                <c:pt idx="4580">
                  <c:v>38413</c:v>
                </c:pt>
                <c:pt idx="4581">
                  <c:v>38412</c:v>
                </c:pt>
                <c:pt idx="4582">
                  <c:v>38411</c:v>
                </c:pt>
                <c:pt idx="4583">
                  <c:v>38408</c:v>
                </c:pt>
                <c:pt idx="4584">
                  <c:v>38407</c:v>
                </c:pt>
                <c:pt idx="4585">
                  <c:v>38406</c:v>
                </c:pt>
                <c:pt idx="4586">
                  <c:v>38405</c:v>
                </c:pt>
                <c:pt idx="4587">
                  <c:v>38404</c:v>
                </c:pt>
                <c:pt idx="4588">
                  <c:v>38401</c:v>
                </c:pt>
                <c:pt idx="4589">
                  <c:v>38400</c:v>
                </c:pt>
                <c:pt idx="4590">
                  <c:v>38399</c:v>
                </c:pt>
                <c:pt idx="4591">
                  <c:v>38398</c:v>
                </c:pt>
                <c:pt idx="4592">
                  <c:v>38397</c:v>
                </c:pt>
                <c:pt idx="4593">
                  <c:v>38394</c:v>
                </c:pt>
                <c:pt idx="4594">
                  <c:v>38393</c:v>
                </c:pt>
                <c:pt idx="4595">
                  <c:v>38392</c:v>
                </c:pt>
                <c:pt idx="4596">
                  <c:v>38391</c:v>
                </c:pt>
                <c:pt idx="4597">
                  <c:v>38390</c:v>
                </c:pt>
                <c:pt idx="4598">
                  <c:v>38387</c:v>
                </c:pt>
                <c:pt idx="4599">
                  <c:v>38386</c:v>
                </c:pt>
                <c:pt idx="4600">
                  <c:v>38385</c:v>
                </c:pt>
                <c:pt idx="4601">
                  <c:v>38384</c:v>
                </c:pt>
                <c:pt idx="4602">
                  <c:v>38383</c:v>
                </c:pt>
                <c:pt idx="4603">
                  <c:v>38380</c:v>
                </c:pt>
                <c:pt idx="4604">
                  <c:v>38379</c:v>
                </c:pt>
                <c:pt idx="4605">
                  <c:v>38378</c:v>
                </c:pt>
                <c:pt idx="4606">
                  <c:v>38377</c:v>
                </c:pt>
                <c:pt idx="4607">
                  <c:v>38376</c:v>
                </c:pt>
                <c:pt idx="4608">
                  <c:v>38373</c:v>
                </c:pt>
                <c:pt idx="4609">
                  <c:v>38372</c:v>
                </c:pt>
                <c:pt idx="4610">
                  <c:v>38371</c:v>
                </c:pt>
                <c:pt idx="4611">
                  <c:v>38370</c:v>
                </c:pt>
                <c:pt idx="4612">
                  <c:v>38369</c:v>
                </c:pt>
                <c:pt idx="4613">
                  <c:v>38366</c:v>
                </c:pt>
                <c:pt idx="4614">
                  <c:v>38365</c:v>
                </c:pt>
                <c:pt idx="4615">
                  <c:v>38364</c:v>
                </c:pt>
                <c:pt idx="4616">
                  <c:v>38363</c:v>
                </c:pt>
                <c:pt idx="4617">
                  <c:v>38362</c:v>
                </c:pt>
                <c:pt idx="4618">
                  <c:v>38359</c:v>
                </c:pt>
                <c:pt idx="4619">
                  <c:v>38358</c:v>
                </c:pt>
                <c:pt idx="4620">
                  <c:v>38357</c:v>
                </c:pt>
                <c:pt idx="4621">
                  <c:v>38356</c:v>
                </c:pt>
                <c:pt idx="4622">
                  <c:v>38355</c:v>
                </c:pt>
                <c:pt idx="4623">
                  <c:v>38352</c:v>
                </c:pt>
                <c:pt idx="4624">
                  <c:v>38351</c:v>
                </c:pt>
                <c:pt idx="4625">
                  <c:v>38350</c:v>
                </c:pt>
                <c:pt idx="4626">
                  <c:v>38349</c:v>
                </c:pt>
                <c:pt idx="4627">
                  <c:v>38348</c:v>
                </c:pt>
                <c:pt idx="4628">
                  <c:v>38345</c:v>
                </c:pt>
                <c:pt idx="4629">
                  <c:v>38344</c:v>
                </c:pt>
                <c:pt idx="4630">
                  <c:v>38343</c:v>
                </c:pt>
                <c:pt idx="4631">
                  <c:v>38342</c:v>
                </c:pt>
                <c:pt idx="4632">
                  <c:v>38341</c:v>
                </c:pt>
                <c:pt idx="4633">
                  <c:v>38338</c:v>
                </c:pt>
                <c:pt idx="4634">
                  <c:v>38337</c:v>
                </c:pt>
                <c:pt idx="4635">
                  <c:v>38336</c:v>
                </c:pt>
                <c:pt idx="4636">
                  <c:v>38335</c:v>
                </c:pt>
                <c:pt idx="4637">
                  <c:v>38334</c:v>
                </c:pt>
                <c:pt idx="4638">
                  <c:v>38331</c:v>
                </c:pt>
                <c:pt idx="4639">
                  <c:v>38330</c:v>
                </c:pt>
                <c:pt idx="4640">
                  <c:v>38329</c:v>
                </c:pt>
                <c:pt idx="4641">
                  <c:v>38328</c:v>
                </c:pt>
                <c:pt idx="4642">
                  <c:v>38327</c:v>
                </c:pt>
                <c:pt idx="4643">
                  <c:v>38324</c:v>
                </c:pt>
                <c:pt idx="4644">
                  <c:v>38323</c:v>
                </c:pt>
                <c:pt idx="4645">
                  <c:v>38322</c:v>
                </c:pt>
                <c:pt idx="4646">
                  <c:v>38321</c:v>
                </c:pt>
                <c:pt idx="4647">
                  <c:v>38320</c:v>
                </c:pt>
                <c:pt idx="4648">
                  <c:v>38317</c:v>
                </c:pt>
                <c:pt idx="4649">
                  <c:v>38316</c:v>
                </c:pt>
                <c:pt idx="4650">
                  <c:v>38315</c:v>
                </c:pt>
                <c:pt idx="4651">
                  <c:v>38314</c:v>
                </c:pt>
                <c:pt idx="4652">
                  <c:v>38313</c:v>
                </c:pt>
                <c:pt idx="4653">
                  <c:v>38310</c:v>
                </c:pt>
                <c:pt idx="4654">
                  <c:v>38309</c:v>
                </c:pt>
                <c:pt idx="4655">
                  <c:v>38308</c:v>
                </c:pt>
                <c:pt idx="4656">
                  <c:v>38307</c:v>
                </c:pt>
                <c:pt idx="4657">
                  <c:v>38306</c:v>
                </c:pt>
                <c:pt idx="4658">
                  <c:v>38303</c:v>
                </c:pt>
                <c:pt idx="4659">
                  <c:v>38302</c:v>
                </c:pt>
                <c:pt idx="4660">
                  <c:v>38301</c:v>
                </c:pt>
                <c:pt idx="4661">
                  <c:v>38300</c:v>
                </c:pt>
                <c:pt idx="4662">
                  <c:v>38299</c:v>
                </c:pt>
                <c:pt idx="4663">
                  <c:v>38296</c:v>
                </c:pt>
                <c:pt idx="4664">
                  <c:v>38295</c:v>
                </c:pt>
                <c:pt idx="4665">
                  <c:v>38294</c:v>
                </c:pt>
                <c:pt idx="4666">
                  <c:v>38293</c:v>
                </c:pt>
                <c:pt idx="4667">
                  <c:v>38292</c:v>
                </c:pt>
                <c:pt idx="4668">
                  <c:v>38289</c:v>
                </c:pt>
                <c:pt idx="4669">
                  <c:v>38288</c:v>
                </c:pt>
                <c:pt idx="4670">
                  <c:v>38287</c:v>
                </c:pt>
                <c:pt idx="4671">
                  <c:v>38286</c:v>
                </c:pt>
                <c:pt idx="4672">
                  <c:v>38285</c:v>
                </c:pt>
                <c:pt idx="4673">
                  <c:v>38282</c:v>
                </c:pt>
                <c:pt idx="4674">
                  <c:v>38281</c:v>
                </c:pt>
                <c:pt idx="4675">
                  <c:v>38280</c:v>
                </c:pt>
                <c:pt idx="4676">
                  <c:v>38279</c:v>
                </c:pt>
                <c:pt idx="4677">
                  <c:v>38278</c:v>
                </c:pt>
                <c:pt idx="4678">
                  <c:v>38275</c:v>
                </c:pt>
                <c:pt idx="4679">
                  <c:v>38274</c:v>
                </c:pt>
                <c:pt idx="4680">
                  <c:v>38273</c:v>
                </c:pt>
                <c:pt idx="4681">
                  <c:v>38272</c:v>
                </c:pt>
                <c:pt idx="4682">
                  <c:v>38271</c:v>
                </c:pt>
                <c:pt idx="4683">
                  <c:v>38268</c:v>
                </c:pt>
                <c:pt idx="4684">
                  <c:v>38267</c:v>
                </c:pt>
                <c:pt idx="4685">
                  <c:v>38266</c:v>
                </c:pt>
                <c:pt idx="4686">
                  <c:v>38265</c:v>
                </c:pt>
                <c:pt idx="4687">
                  <c:v>38264</c:v>
                </c:pt>
                <c:pt idx="4688">
                  <c:v>38261</c:v>
                </c:pt>
                <c:pt idx="4689">
                  <c:v>38260</c:v>
                </c:pt>
                <c:pt idx="4690">
                  <c:v>38259</c:v>
                </c:pt>
                <c:pt idx="4691">
                  <c:v>38258</c:v>
                </c:pt>
                <c:pt idx="4692">
                  <c:v>38257</c:v>
                </c:pt>
                <c:pt idx="4693">
                  <c:v>38254</c:v>
                </c:pt>
                <c:pt idx="4694">
                  <c:v>38253</c:v>
                </c:pt>
                <c:pt idx="4695">
                  <c:v>38252</c:v>
                </c:pt>
                <c:pt idx="4696">
                  <c:v>38251</c:v>
                </c:pt>
                <c:pt idx="4697">
                  <c:v>38250</c:v>
                </c:pt>
                <c:pt idx="4698">
                  <c:v>38247</c:v>
                </c:pt>
                <c:pt idx="4699">
                  <c:v>38246</c:v>
                </c:pt>
                <c:pt idx="4700">
                  <c:v>38245</c:v>
                </c:pt>
                <c:pt idx="4701">
                  <c:v>38244</c:v>
                </c:pt>
                <c:pt idx="4702">
                  <c:v>38243</c:v>
                </c:pt>
                <c:pt idx="4703">
                  <c:v>38240</c:v>
                </c:pt>
                <c:pt idx="4704">
                  <c:v>38239</c:v>
                </c:pt>
                <c:pt idx="4705">
                  <c:v>38238</c:v>
                </c:pt>
                <c:pt idx="4706">
                  <c:v>38237</c:v>
                </c:pt>
                <c:pt idx="4707">
                  <c:v>38236</c:v>
                </c:pt>
                <c:pt idx="4708">
                  <c:v>38233</c:v>
                </c:pt>
                <c:pt idx="4709">
                  <c:v>38232</c:v>
                </c:pt>
                <c:pt idx="4710">
                  <c:v>38231</c:v>
                </c:pt>
                <c:pt idx="4711">
                  <c:v>38230</c:v>
                </c:pt>
                <c:pt idx="4712">
                  <c:v>38229</c:v>
                </c:pt>
                <c:pt idx="4713">
                  <c:v>38226</c:v>
                </c:pt>
                <c:pt idx="4714">
                  <c:v>38225</c:v>
                </c:pt>
                <c:pt idx="4715">
                  <c:v>38224</c:v>
                </c:pt>
                <c:pt idx="4716">
                  <c:v>38223</c:v>
                </c:pt>
                <c:pt idx="4717">
                  <c:v>38222</c:v>
                </c:pt>
                <c:pt idx="4718">
                  <c:v>38219</c:v>
                </c:pt>
                <c:pt idx="4719">
                  <c:v>38218</c:v>
                </c:pt>
                <c:pt idx="4720">
                  <c:v>38217</c:v>
                </c:pt>
                <c:pt idx="4721">
                  <c:v>38216</c:v>
                </c:pt>
                <c:pt idx="4722">
                  <c:v>38215</c:v>
                </c:pt>
                <c:pt idx="4723">
                  <c:v>38212</c:v>
                </c:pt>
                <c:pt idx="4724">
                  <c:v>38211</c:v>
                </c:pt>
                <c:pt idx="4725">
                  <c:v>38210</c:v>
                </c:pt>
                <c:pt idx="4726">
                  <c:v>38209</c:v>
                </c:pt>
                <c:pt idx="4727">
                  <c:v>38208</c:v>
                </c:pt>
                <c:pt idx="4728">
                  <c:v>38205</c:v>
                </c:pt>
                <c:pt idx="4729">
                  <c:v>38204</c:v>
                </c:pt>
                <c:pt idx="4730">
                  <c:v>38203</c:v>
                </c:pt>
                <c:pt idx="4731">
                  <c:v>38202</c:v>
                </c:pt>
                <c:pt idx="4732">
                  <c:v>38201</c:v>
                </c:pt>
                <c:pt idx="4733">
                  <c:v>38198</c:v>
                </c:pt>
                <c:pt idx="4734">
                  <c:v>38197</c:v>
                </c:pt>
                <c:pt idx="4735">
                  <c:v>38196</c:v>
                </c:pt>
                <c:pt idx="4736">
                  <c:v>38195</c:v>
                </c:pt>
                <c:pt idx="4737">
                  <c:v>38194</c:v>
                </c:pt>
                <c:pt idx="4738">
                  <c:v>38191</c:v>
                </c:pt>
                <c:pt idx="4739">
                  <c:v>38190</c:v>
                </c:pt>
                <c:pt idx="4740">
                  <c:v>38189</c:v>
                </c:pt>
                <c:pt idx="4741">
                  <c:v>38188</c:v>
                </c:pt>
                <c:pt idx="4742">
                  <c:v>38187</c:v>
                </c:pt>
                <c:pt idx="4743">
                  <c:v>38184</c:v>
                </c:pt>
                <c:pt idx="4744">
                  <c:v>38183</c:v>
                </c:pt>
                <c:pt idx="4745">
                  <c:v>38182</c:v>
                </c:pt>
                <c:pt idx="4746">
                  <c:v>38181</c:v>
                </c:pt>
                <c:pt idx="4747">
                  <c:v>38180</c:v>
                </c:pt>
                <c:pt idx="4748">
                  <c:v>38177</c:v>
                </c:pt>
                <c:pt idx="4749">
                  <c:v>38176</c:v>
                </c:pt>
                <c:pt idx="4750">
                  <c:v>38175</c:v>
                </c:pt>
                <c:pt idx="4751">
                  <c:v>38174</c:v>
                </c:pt>
                <c:pt idx="4752">
                  <c:v>38173</c:v>
                </c:pt>
                <c:pt idx="4753">
                  <c:v>38170</c:v>
                </c:pt>
                <c:pt idx="4754">
                  <c:v>38169</c:v>
                </c:pt>
                <c:pt idx="4755">
                  <c:v>38168</c:v>
                </c:pt>
                <c:pt idx="4756">
                  <c:v>38167</c:v>
                </c:pt>
                <c:pt idx="4757">
                  <c:v>38166</c:v>
                </c:pt>
                <c:pt idx="4758">
                  <c:v>38163</c:v>
                </c:pt>
                <c:pt idx="4759">
                  <c:v>38162</c:v>
                </c:pt>
                <c:pt idx="4760">
                  <c:v>38161</c:v>
                </c:pt>
                <c:pt idx="4761">
                  <c:v>38160</c:v>
                </c:pt>
                <c:pt idx="4762">
                  <c:v>38159</c:v>
                </c:pt>
                <c:pt idx="4763">
                  <c:v>38156</c:v>
                </c:pt>
                <c:pt idx="4764">
                  <c:v>38155</c:v>
                </c:pt>
                <c:pt idx="4765">
                  <c:v>38154</c:v>
                </c:pt>
                <c:pt idx="4766">
                  <c:v>38153</c:v>
                </c:pt>
                <c:pt idx="4767">
                  <c:v>38152</c:v>
                </c:pt>
                <c:pt idx="4768">
                  <c:v>38149</c:v>
                </c:pt>
                <c:pt idx="4769">
                  <c:v>38148</c:v>
                </c:pt>
                <c:pt idx="4770">
                  <c:v>38147</c:v>
                </c:pt>
                <c:pt idx="4771">
                  <c:v>38146</c:v>
                </c:pt>
                <c:pt idx="4772">
                  <c:v>38145</c:v>
                </c:pt>
                <c:pt idx="4773">
                  <c:v>38142</c:v>
                </c:pt>
                <c:pt idx="4774">
                  <c:v>38141</c:v>
                </c:pt>
                <c:pt idx="4775">
                  <c:v>38140</c:v>
                </c:pt>
                <c:pt idx="4776">
                  <c:v>38139</c:v>
                </c:pt>
                <c:pt idx="4777">
                  <c:v>38138</c:v>
                </c:pt>
                <c:pt idx="4778">
                  <c:v>38135</c:v>
                </c:pt>
                <c:pt idx="4779">
                  <c:v>38134</c:v>
                </c:pt>
                <c:pt idx="4780">
                  <c:v>38133</c:v>
                </c:pt>
                <c:pt idx="4781">
                  <c:v>38132</c:v>
                </c:pt>
                <c:pt idx="4782">
                  <c:v>38131</c:v>
                </c:pt>
                <c:pt idx="4783">
                  <c:v>38128</c:v>
                </c:pt>
                <c:pt idx="4784">
                  <c:v>38127</c:v>
                </c:pt>
                <c:pt idx="4785">
                  <c:v>38126</c:v>
                </c:pt>
                <c:pt idx="4786">
                  <c:v>38125</c:v>
                </c:pt>
                <c:pt idx="4787">
                  <c:v>38124</c:v>
                </c:pt>
                <c:pt idx="4788">
                  <c:v>38121</c:v>
                </c:pt>
                <c:pt idx="4789">
                  <c:v>38120</c:v>
                </c:pt>
                <c:pt idx="4790">
                  <c:v>38119</c:v>
                </c:pt>
                <c:pt idx="4791">
                  <c:v>38118</c:v>
                </c:pt>
                <c:pt idx="4792">
                  <c:v>38117</c:v>
                </c:pt>
                <c:pt idx="4793">
                  <c:v>38114</c:v>
                </c:pt>
                <c:pt idx="4794">
                  <c:v>38113</c:v>
                </c:pt>
                <c:pt idx="4795">
                  <c:v>38112</c:v>
                </c:pt>
                <c:pt idx="4796">
                  <c:v>38111</c:v>
                </c:pt>
                <c:pt idx="4797">
                  <c:v>38110</c:v>
                </c:pt>
                <c:pt idx="4798">
                  <c:v>38107</c:v>
                </c:pt>
                <c:pt idx="4799">
                  <c:v>38106</c:v>
                </c:pt>
                <c:pt idx="4800">
                  <c:v>38105</c:v>
                </c:pt>
                <c:pt idx="4801">
                  <c:v>38104</c:v>
                </c:pt>
                <c:pt idx="4802">
                  <c:v>38103</c:v>
                </c:pt>
                <c:pt idx="4803">
                  <c:v>38100</c:v>
                </c:pt>
                <c:pt idx="4804">
                  <c:v>38099</c:v>
                </c:pt>
                <c:pt idx="4805">
                  <c:v>38098</c:v>
                </c:pt>
                <c:pt idx="4806">
                  <c:v>38097</c:v>
                </c:pt>
                <c:pt idx="4807">
                  <c:v>38096</c:v>
                </c:pt>
                <c:pt idx="4808">
                  <c:v>38093</c:v>
                </c:pt>
                <c:pt idx="4809">
                  <c:v>38092</c:v>
                </c:pt>
                <c:pt idx="4810">
                  <c:v>38091</c:v>
                </c:pt>
                <c:pt idx="4811">
                  <c:v>38090</c:v>
                </c:pt>
                <c:pt idx="4812">
                  <c:v>38089</c:v>
                </c:pt>
                <c:pt idx="4813">
                  <c:v>38086</c:v>
                </c:pt>
                <c:pt idx="4814">
                  <c:v>38085</c:v>
                </c:pt>
                <c:pt idx="4815">
                  <c:v>38084</c:v>
                </c:pt>
                <c:pt idx="4816">
                  <c:v>38083</c:v>
                </c:pt>
                <c:pt idx="4817">
                  <c:v>38082</c:v>
                </c:pt>
                <c:pt idx="4818">
                  <c:v>38079</c:v>
                </c:pt>
                <c:pt idx="4819">
                  <c:v>38078</c:v>
                </c:pt>
                <c:pt idx="4820">
                  <c:v>38077</c:v>
                </c:pt>
                <c:pt idx="4821">
                  <c:v>38076</c:v>
                </c:pt>
                <c:pt idx="4822">
                  <c:v>38075</c:v>
                </c:pt>
                <c:pt idx="4823">
                  <c:v>38072</c:v>
                </c:pt>
                <c:pt idx="4824">
                  <c:v>38071</c:v>
                </c:pt>
                <c:pt idx="4825">
                  <c:v>38070</c:v>
                </c:pt>
                <c:pt idx="4826">
                  <c:v>38069</c:v>
                </c:pt>
                <c:pt idx="4827">
                  <c:v>38068</c:v>
                </c:pt>
                <c:pt idx="4828">
                  <c:v>38065</c:v>
                </c:pt>
                <c:pt idx="4829">
                  <c:v>38064</c:v>
                </c:pt>
                <c:pt idx="4830">
                  <c:v>38063</c:v>
                </c:pt>
                <c:pt idx="4831">
                  <c:v>38062</c:v>
                </c:pt>
                <c:pt idx="4832">
                  <c:v>38061</c:v>
                </c:pt>
                <c:pt idx="4833">
                  <c:v>38058</c:v>
                </c:pt>
                <c:pt idx="4834">
                  <c:v>38057</c:v>
                </c:pt>
                <c:pt idx="4835">
                  <c:v>38056</c:v>
                </c:pt>
                <c:pt idx="4836">
                  <c:v>38055</c:v>
                </c:pt>
                <c:pt idx="4837">
                  <c:v>38054</c:v>
                </c:pt>
                <c:pt idx="4838">
                  <c:v>38051</c:v>
                </c:pt>
                <c:pt idx="4839">
                  <c:v>38050</c:v>
                </c:pt>
                <c:pt idx="4840">
                  <c:v>38049</c:v>
                </c:pt>
                <c:pt idx="4841">
                  <c:v>38048</c:v>
                </c:pt>
                <c:pt idx="4842">
                  <c:v>38047</c:v>
                </c:pt>
                <c:pt idx="4843">
                  <c:v>38044</c:v>
                </c:pt>
                <c:pt idx="4844">
                  <c:v>38043</c:v>
                </c:pt>
                <c:pt idx="4845">
                  <c:v>38042</c:v>
                </c:pt>
                <c:pt idx="4846">
                  <c:v>38041</c:v>
                </c:pt>
                <c:pt idx="4847">
                  <c:v>38040</c:v>
                </c:pt>
                <c:pt idx="4848">
                  <c:v>38037</c:v>
                </c:pt>
                <c:pt idx="4849">
                  <c:v>38036</c:v>
                </c:pt>
                <c:pt idx="4850">
                  <c:v>38035</c:v>
                </c:pt>
                <c:pt idx="4851">
                  <c:v>38034</c:v>
                </c:pt>
                <c:pt idx="4852">
                  <c:v>38033</c:v>
                </c:pt>
                <c:pt idx="4853">
                  <c:v>38030</c:v>
                </c:pt>
                <c:pt idx="4854">
                  <c:v>38029</c:v>
                </c:pt>
                <c:pt idx="4855">
                  <c:v>38028</c:v>
                </c:pt>
                <c:pt idx="4856">
                  <c:v>38027</c:v>
                </c:pt>
                <c:pt idx="4857">
                  <c:v>38026</c:v>
                </c:pt>
                <c:pt idx="4858">
                  <c:v>38023</c:v>
                </c:pt>
                <c:pt idx="4859">
                  <c:v>38022</c:v>
                </c:pt>
                <c:pt idx="4860">
                  <c:v>38021</c:v>
                </c:pt>
                <c:pt idx="4861">
                  <c:v>38020</c:v>
                </c:pt>
                <c:pt idx="4862">
                  <c:v>38019</c:v>
                </c:pt>
                <c:pt idx="4863">
                  <c:v>38016</c:v>
                </c:pt>
                <c:pt idx="4864">
                  <c:v>38015</c:v>
                </c:pt>
                <c:pt idx="4865">
                  <c:v>38014</c:v>
                </c:pt>
                <c:pt idx="4866">
                  <c:v>38013</c:v>
                </c:pt>
                <c:pt idx="4867">
                  <c:v>38012</c:v>
                </c:pt>
                <c:pt idx="4868">
                  <c:v>38009</c:v>
                </c:pt>
                <c:pt idx="4869">
                  <c:v>38008</c:v>
                </c:pt>
                <c:pt idx="4870">
                  <c:v>38007</c:v>
                </c:pt>
                <c:pt idx="4871">
                  <c:v>38006</c:v>
                </c:pt>
                <c:pt idx="4872">
                  <c:v>38005</c:v>
                </c:pt>
                <c:pt idx="4873">
                  <c:v>38002</c:v>
                </c:pt>
                <c:pt idx="4874">
                  <c:v>38001</c:v>
                </c:pt>
                <c:pt idx="4875">
                  <c:v>38000</c:v>
                </c:pt>
                <c:pt idx="4876">
                  <c:v>37999</c:v>
                </c:pt>
                <c:pt idx="4877">
                  <c:v>37998</c:v>
                </c:pt>
                <c:pt idx="4878">
                  <c:v>37995</c:v>
                </c:pt>
                <c:pt idx="4879">
                  <c:v>37994</c:v>
                </c:pt>
                <c:pt idx="4880">
                  <c:v>37993</c:v>
                </c:pt>
                <c:pt idx="4881">
                  <c:v>37992</c:v>
                </c:pt>
                <c:pt idx="4882">
                  <c:v>37991</c:v>
                </c:pt>
                <c:pt idx="4883">
                  <c:v>37988</c:v>
                </c:pt>
                <c:pt idx="4884">
                  <c:v>37986</c:v>
                </c:pt>
                <c:pt idx="4885">
                  <c:v>37985</c:v>
                </c:pt>
                <c:pt idx="4886">
                  <c:v>37984</c:v>
                </c:pt>
                <c:pt idx="4887">
                  <c:v>37981</c:v>
                </c:pt>
                <c:pt idx="4888">
                  <c:v>37980</c:v>
                </c:pt>
                <c:pt idx="4889">
                  <c:v>37979</c:v>
                </c:pt>
                <c:pt idx="4890">
                  <c:v>37978</c:v>
                </c:pt>
                <c:pt idx="4891">
                  <c:v>37977</c:v>
                </c:pt>
                <c:pt idx="4892">
                  <c:v>37974</c:v>
                </c:pt>
                <c:pt idx="4893">
                  <c:v>37973</c:v>
                </c:pt>
                <c:pt idx="4894">
                  <c:v>37972</c:v>
                </c:pt>
                <c:pt idx="4895">
                  <c:v>37971</c:v>
                </c:pt>
                <c:pt idx="4896">
                  <c:v>37970</c:v>
                </c:pt>
                <c:pt idx="4897">
                  <c:v>37967</c:v>
                </c:pt>
                <c:pt idx="4898">
                  <c:v>37966</c:v>
                </c:pt>
                <c:pt idx="4899">
                  <c:v>37965</c:v>
                </c:pt>
                <c:pt idx="4900">
                  <c:v>37964</c:v>
                </c:pt>
                <c:pt idx="4901">
                  <c:v>37963</c:v>
                </c:pt>
                <c:pt idx="4902">
                  <c:v>37960</c:v>
                </c:pt>
                <c:pt idx="4903">
                  <c:v>37959</c:v>
                </c:pt>
                <c:pt idx="4904">
                  <c:v>37958</c:v>
                </c:pt>
                <c:pt idx="4905">
                  <c:v>37957</c:v>
                </c:pt>
                <c:pt idx="4906">
                  <c:v>37956</c:v>
                </c:pt>
                <c:pt idx="4907">
                  <c:v>37953</c:v>
                </c:pt>
                <c:pt idx="4908">
                  <c:v>37952</c:v>
                </c:pt>
                <c:pt idx="4909">
                  <c:v>37951</c:v>
                </c:pt>
                <c:pt idx="4910">
                  <c:v>37950</c:v>
                </c:pt>
                <c:pt idx="4911">
                  <c:v>37949</c:v>
                </c:pt>
                <c:pt idx="4912">
                  <c:v>37946</c:v>
                </c:pt>
                <c:pt idx="4913">
                  <c:v>37945</c:v>
                </c:pt>
                <c:pt idx="4914">
                  <c:v>37944</c:v>
                </c:pt>
                <c:pt idx="4915">
                  <c:v>37943</c:v>
                </c:pt>
                <c:pt idx="4916">
                  <c:v>37942</c:v>
                </c:pt>
                <c:pt idx="4917">
                  <c:v>37939</c:v>
                </c:pt>
                <c:pt idx="4918">
                  <c:v>37938</c:v>
                </c:pt>
                <c:pt idx="4919">
                  <c:v>37937</c:v>
                </c:pt>
                <c:pt idx="4920">
                  <c:v>37936</c:v>
                </c:pt>
                <c:pt idx="4921">
                  <c:v>37935</c:v>
                </c:pt>
                <c:pt idx="4922">
                  <c:v>37932</c:v>
                </c:pt>
                <c:pt idx="4923">
                  <c:v>37931</c:v>
                </c:pt>
                <c:pt idx="4924">
                  <c:v>37930</c:v>
                </c:pt>
                <c:pt idx="4925">
                  <c:v>37929</c:v>
                </c:pt>
                <c:pt idx="4926">
                  <c:v>37928</c:v>
                </c:pt>
                <c:pt idx="4927">
                  <c:v>37925</c:v>
                </c:pt>
                <c:pt idx="4928">
                  <c:v>37924</c:v>
                </c:pt>
                <c:pt idx="4929">
                  <c:v>37923</c:v>
                </c:pt>
                <c:pt idx="4930">
                  <c:v>37922</c:v>
                </c:pt>
                <c:pt idx="4931">
                  <c:v>37921</c:v>
                </c:pt>
                <c:pt idx="4932">
                  <c:v>37918</c:v>
                </c:pt>
                <c:pt idx="4933">
                  <c:v>37917</c:v>
                </c:pt>
                <c:pt idx="4934">
                  <c:v>37916</c:v>
                </c:pt>
                <c:pt idx="4935">
                  <c:v>37915</c:v>
                </c:pt>
                <c:pt idx="4936">
                  <c:v>37914</c:v>
                </c:pt>
                <c:pt idx="4937">
                  <c:v>37911</c:v>
                </c:pt>
                <c:pt idx="4938">
                  <c:v>37910</c:v>
                </c:pt>
                <c:pt idx="4939">
                  <c:v>37909</c:v>
                </c:pt>
                <c:pt idx="4940">
                  <c:v>37908</c:v>
                </c:pt>
                <c:pt idx="4941">
                  <c:v>37907</c:v>
                </c:pt>
                <c:pt idx="4942">
                  <c:v>37904</c:v>
                </c:pt>
                <c:pt idx="4943">
                  <c:v>37903</c:v>
                </c:pt>
                <c:pt idx="4944">
                  <c:v>37902</c:v>
                </c:pt>
                <c:pt idx="4945">
                  <c:v>37901</c:v>
                </c:pt>
                <c:pt idx="4946">
                  <c:v>37900</c:v>
                </c:pt>
                <c:pt idx="4947">
                  <c:v>37897</c:v>
                </c:pt>
                <c:pt idx="4948">
                  <c:v>37896</c:v>
                </c:pt>
                <c:pt idx="4949">
                  <c:v>37895</c:v>
                </c:pt>
                <c:pt idx="4950">
                  <c:v>37894</c:v>
                </c:pt>
                <c:pt idx="4951">
                  <c:v>37893</c:v>
                </c:pt>
                <c:pt idx="4952">
                  <c:v>37890</c:v>
                </c:pt>
                <c:pt idx="4953">
                  <c:v>37889</c:v>
                </c:pt>
                <c:pt idx="4954">
                  <c:v>37888</c:v>
                </c:pt>
                <c:pt idx="4955">
                  <c:v>37887</c:v>
                </c:pt>
                <c:pt idx="4956">
                  <c:v>37886</c:v>
                </c:pt>
                <c:pt idx="4957">
                  <c:v>37883</c:v>
                </c:pt>
                <c:pt idx="4958">
                  <c:v>37882</c:v>
                </c:pt>
                <c:pt idx="4959">
                  <c:v>37881</c:v>
                </c:pt>
                <c:pt idx="4960">
                  <c:v>37880</c:v>
                </c:pt>
                <c:pt idx="4961">
                  <c:v>37879</c:v>
                </c:pt>
                <c:pt idx="4962">
                  <c:v>37876</c:v>
                </c:pt>
                <c:pt idx="4963">
                  <c:v>37875</c:v>
                </c:pt>
                <c:pt idx="4964">
                  <c:v>37874</c:v>
                </c:pt>
                <c:pt idx="4965">
                  <c:v>37873</c:v>
                </c:pt>
                <c:pt idx="4966">
                  <c:v>37872</c:v>
                </c:pt>
                <c:pt idx="4967">
                  <c:v>37869</c:v>
                </c:pt>
                <c:pt idx="4968">
                  <c:v>37868</c:v>
                </c:pt>
                <c:pt idx="4969">
                  <c:v>37867</c:v>
                </c:pt>
                <c:pt idx="4970">
                  <c:v>37866</c:v>
                </c:pt>
                <c:pt idx="4971">
                  <c:v>37865</c:v>
                </c:pt>
                <c:pt idx="4972">
                  <c:v>37862</c:v>
                </c:pt>
                <c:pt idx="4973">
                  <c:v>37861</c:v>
                </c:pt>
                <c:pt idx="4974">
                  <c:v>37860</c:v>
                </c:pt>
                <c:pt idx="4975">
                  <c:v>37859</c:v>
                </c:pt>
                <c:pt idx="4976">
                  <c:v>37858</c:v>
                </c:pt>
                <c:pt idx="4977">
                  <c:v>37855</c:v>
                </c:pt>
                <c:pt idx="4978">
                  <c:v>37854</c:v>
                </c:pt>
                <c:pt idx="4979">
                  <c:v>37853</c:v>
                </c:pt>
                <c:pt idx="4980">
                  <c:v>37852</c:v>
                </c:pt>
                <c:pt idx="4981">
                  <c:v>37851</c:v>
                </c:pt>
                <c:pt idx="4982">
                  <c:v>37848</c:v>
                </c:pt>
                <c:pt idx="4983">
                  <c:v>37847</c:v>
                </c:pt>
                <c:pt idx="4984">
                  <c:v>37846</c:v>
                </c:pt>
                <c:pt idx="4985">
                  <c:v>37845</c:v>
                </c:pt>
                <c:pt idx="4986">
                  <c:v>37844</c:v>
                </c:pt>
                <c:pt idx="4987">
                  <c:v>37841</c:v>
                </c:pt>
                <c:pt idx="4988">
                  <c:v>37840</c:v>
                </c:pt>
                <c:pt idx="4989">
                  <c:v>37839</c:v>
                </c:pt>
                <c:pt idx="4990">
                  <c:v>37838</c:v>
                </c:pt>
                <c:pt idx="4991">
                  <c:v>37837</c:v>
                </c:pt>
                <c:pt idx="4992">
                  <c:v>37834</c:v>
                </c:pt>
                <c:pt idx="4993">
                  <c:v>37833</c:v>
                </c:pt>
                <c:pt idx="4994">
                  <c:v>37832</c:v>
                </c:pt>
                <c:pt idx="4995">
                  <c:v>37831</c:v>
                </c:pt>
                <c:pt idx="4996">
                  <c:v>37830</c:v>
                </c:pt>
                <c:pt idx="4997">
                  <c:v>37827</c:v>
                </c:pt>
                <c:pt idx="4998">
                  <c:v>37826</c:v>
                </c:pt>
                <c:pt idx="4999">
                  <c:v>37825</c:v>
                </c:pt>
                <c:pt idx="5000">
                  <c:v>37824</c:v>
                </c:pt>
                <c:pt idx="5001">
                  <c:v>37823</c:v>
                </c:pt>
                <c:pt idx="5002">
                  <c:v>37820</c:v>
                </c:pt>
                <c:pt idx="5003">
                  <c:v>37819</c:v>
                </c:pt>
                <c:pt idx="5004">
                  <c:v>37818</c:v>
                </c:pt>
                <c:pt idx="5005">
                  <c:v>37817</c:v>
                </c:pt>
                <c:pt idx="5006">
                  <c:v>37816</c:v>
                </c:pt>
                <c:pt idx="5007">
                  <c:v>37813</c:v>
                </c:pt>
                <c:pt idx="5008">
                  <c:v>37812</c:v>
                </c:pt>
                <c:pt idx="5009">
                  <c:v>37811</c:v>
                </c:pt>
                <c:pt idx="5010">
                  <c:v>37810</c:v>
                </c:pt>
                <c:pt idx="5011">
                  <c:v>37809</c:v>
                </c:pt>
                <c:pt idx="5012">
                  <c:v>37806</c:v>
                </c:pt>
                <c:pt idx="5013">
                  <c:v>37805</c:v>
                </c:pt>
                <c:pt idx="5014">
                  <c:v>37804</c:v>
                </c:pt>
                <c:pt idx="5015">
                  <c:v>37803</c:v>
                </c:pt>
                <c:pt idx="5016">
                  <c:v>37802</c:v>
                </c:pt>
                <c:pt idx="5017">
                  <c:v>37799</c:v>
                </c:pt>
                <c:pt idx="5018">
                  <c:v>37798</c:v>
                </c:pt>
                <c:pt idx="5019">
                  <c:v>37797</c:v>
                </c:pt>
                <c:pt idx="5020">
                  <c:v>37796</c:v>
                </c:pt>
                <c:pt idx="5021">
                  <c:v>37795</c:v>
                </c:pt>
                <c:pt idx="5022">
                  <c:v>37792</c:v>
                </c:pt>
                <c:pt idx="5023">
                  <c:v>37791</c:v>
                </c:pt>
                <c:pt idx="5024">
                  <c:v>37790</c:v>
                </c:pt>
                <c:pt idx="5025">
                  <c:v>37789</c:v>
                </c:pt>
                <c:pt idx="5026">
                  <c:v>37788</c:v>
                </c:pt>
                <c:pt idx="5027">
                  <c:v>37785</c:v>
                </c:pt>
                <c:pt idx="5028">
                  <c:v>37784</c:v>
                </c:pt>
                <c:pt idx="5029">
                  <c:v>37783</c:v>
                </c:pt>
                <c:pt idx="5030">
                  <c:v>37782</c:v>
                </c:pt>
                <c:pt idx="5031">
                  <c:v>37781</c:v>
                </c:pt>
                <c:pt idx="5032">
                  <c:v>37778</c:v>
                </c:pt>
                <c:pt idx="5033">
                  <c:v>37777</c:v>
                </c:pt>
                <c:pt idx="5034">
                  <c:v>37776</c:v>
                </c:pt>
                <c:pt idx="5035">
                  <c:v>37775</c:v>
                </c:pt>
                <c:pt idx="5036">
                  <c:v>37774</c:v>
                </c:pt>
                <c:pt idx="5037">
                  <c:v>37771</c:v>
                </c:pt>
                <c:pt idx="5038">
                  <c:v>37770</c:v>
                </c:pt>
                <c:pt idx="5039">
                  <c:v>37769</c:v>
                </c:pt>
                <c:pt idx="5040">
                  <c:v>37768</c:v>
                </c:pt>
                <c:pt idx="5041">
                  <c:v>37767</c:v>
                </c:pt>
                <c:pt idx="5042">
                  <c:v>37764</c:v>
                </c:pt>
                <c:pt idx="5043">
                  <c:v>37763</c:v>
                </c:pt>
                <c:pt idx="5044">
                  <c:v>37762</c:v>
                </c:pt>
                <c:pt idx="5045">
                  <c:v>37761</c:v>
                </c:pt>
                <c:pt idx="5046">
                  <c:v>37760</c:v>
                </c:pt>
                <c:pt idx="5047">
                  <c:v>37757</c:v>
                </c:pt>
                <c:pt idx="5048">
                  <c:v>37756</c:v>
                </c:pt>
                <c:pt idx="5049">
                  <c:v>37755</c:v>
                </c:pt>
                <c:pt idx="5050">
                  <c:v>37754</c:v>
                </c:pt>
                <c:pt idx="5051">
                  <c:v>37753</c:v>
                </c:pt>
                <c:pt idx="5052">
                  <c:v>37750</c:v>
                </c:pt>
                <c:pt idx="5053">
                  <c:v>37749</c:v>
                </c:pt>
                <c:pt idx="5054">
                  <c:v>37748</c:v>
                </c:pt>
                <c:pt idx="5055">
                  <c:v>37747</c:v>
                </c:pt>
                <c:pt idx="5056">
                  <c:v>37746</c:v>
                </c:pt>
                <c:pt idx="5057">
                  <c:v>37743</c:v>
                </c:pt>
                <c:pt idx="5058">
                  <c:v>37742</c:v>
                </c:pt>
                <c:pt idx="5059">
                  <c:v>37741</c:v>
                </c:pt>
                <c:pt idx="5060">
                  <c:v>37740</c:v>
                </c:pt>
                <c:pt idx="5061">
                  <c:v>37739</c:v>
                </c:pt>
                <c:pt idx="5062">
                  <c:v>37736</c:v>
                </c:pt>
                <c:pt idx="5063">
                  <c:v>37735</c:v>
                </c:pt>
                <c:pt idx="5064">
                  <c:v>37734</c:v>
                </c:pt>
                <c:pt idx="5065">
                  <c:v>37733</c:v>
                </c:pt>
                <c:pt idx="5066">
                  <c:v>37732</c:v>
                </c:pt>
                <c:pt idx="5067">
                  <c:v>37729</c:v>
                </c:pt>
                <c:pt idx="5068">
                  <c:v>37728</c:v>
                </c:pt>
                <c:pt idx="5069">
                  <c:v>37727</c:v>
                </c:pt>
                <c:pt idx="5070">
                  <c:v>37726</c:v>
                </c:pt>
                <c:pt idx="5071">
                  <c:v>37725</c:v>
                </c:pt>
                <c:pt idx="5072">
                  <c:v>37722</c:v>
                </c:pt>
                <c:pt idx="5073">
                  <c:v>37721</c:v>
                </c:pt>
                <c:pt idx="5074">
                  <c:v>37720</c:v>
                </c:pt>
                <c:pt idx="5075">
                  <c:v>37719</c:v>
                </c:pt>
                <c:pt idx="5076">
                  <c:v>37718</c:v>
                </c:pt>
                <c:pt idx="5077">
                  <c:v>37715</c:v>
                </c:pt>
                <c:pt idx="5078">
                  <c:v>37714</c:v>
                </c:pt>
                <c:pt idx="5079">
                  <c:v>37713</c:v>
                </c:pt>
                <c:pt idx="5080">
                  <c:v>37712</c:v>
                </c:pt>
                <c:pt idx="5081">
                  <c:v>37711</c:v>
                </c:pt>
                <c:pt idx="5082">
                  <c:v>37708</c:v>
                </c:pt>
                <c:pt idx="5083">
                  <c:v>37707</c:v>
                </c:pt>
                <c:pt idx="5084">
                  <c:v>37706</c:v>
                </c:pt>
                <c:pt idx="5085">
                  <c:v>37705</c:v>
                </c:pt>
                <c:pt idx="5086">
                  <c:v>37704</c:v>
                </c:pt>
                <c:pt idx="5087">
                  <c:v>37701</c:v>
                </c:pt>
                <c:pt idx="5088">
                  <c:v>37700</c:v>
                </c:pt>
                <c:pt idx="5089">
                  <c:v>37699</c:v>
                </c:pt>
                <c:pt idx="5090">
                  <c:v>37698</c:v>
                </c:pt>
                <c:pt idx="5091">
                  <c:v>37697</c:v>
                </c:pt>
                <c:pt idx="5092">
                  <c:v>37694</c:v>
                </c:pt>
                <c:pt idx="5093">
                  <c:v>37693</c:v>
                </c:pt>
                <c:pt idx="5094">
                  <c:v>37692</c:v>
                </c:pt>
                <c:pt idx="5095">
                  <c:v>37691</c:v>
                </c:pt>
                <c:pt idx="5096">
                  <c:v>37690</c:v>
                </c:pt>
                <c:pt idx="5097">
                  <c:v>37687</c:v>
                </c:pt>
                <c:pt idx="5098">
                  <c:v>37686</c:v>
                </c:pt>
                <c:pt idx="5099">
                  <c:v>37685</c:v>
                </c:pt>
                <c:pt idx="5100">
                  <c:v>37684</c:v>
                </c:pt>
                <c:pt idx="5101">
                  <c:v>37683</c:v>
                </c:pt>
                <c:pt idx="5102">
                  <c:v>37680</c:v>
                </c:pt>
                <c:pt idx="5103">
                  <c:v>37679</c:v>
                </c:pt>
                <c:pt idx="5104">
                  <c:v>37678</c:v>
                </c:pt>
                <c:pt idx="5105">
                  <c:v>37677</c:v>
                </c:pt>
                <c:pt idx="5106">
                  <c:v>37676</c:v>
                </c:pt>
                <c:pt idx="5107">
                  <c:v>37673</c:v>
                </c:pt>
                <c:pt idx="5108">
                  <c:v>37672</c:v>
                </c:pt>
                <c:pt idx="5109">
                  <c:v>37671</c:v>
                </c:pt>
                <c:pt idx="5110">
                  <c:v>37670</c:v>
                </c:pt>
                <c:pt idx="5111">
                  <c:v>37669</c:v>
                </c:pt>
                <c:pt idx="5112">
                  <c:v>37666</c:v>
                </c:pt>
                <c:pt idx="5113">
                  <c:v>37665</c:v>
                </c:pt>
                <c:pt idx="5114">
                  <c:v>37664</c:v>
                </c:pt>
                <c:pt idx="5115">
                  <c:v>37663</c:v>
                </c:pt>
                <c:pt idx="5116">
                  <c:v>37662</c:v>
                </c:pt>
                <c:pt idx="5117">
                  <c:v>37659</c:v>
                </c:pt>
                <c:pt idx="5118">
                  <c:v>37658</c:v>
                </c:pt>
                <c:pt idx="5119">
                  <c:v>37657</c:v>
                </c:pt>
                <c:pt idx="5120">
                  <c:v>37656</c:v>
                </c:pt>
                <c:pt idx="5121">
                  <c:v>37655</c:v>
                </c:pt>
                <c:pt idx="5122">
                  <c:v>37652</c:v>
                </c:pt>
                <c:pt idx="5123">
                  <c:v>37651</c:v>
                </c:pt>
                <c:pt idx="5124">
                  <c:v>37650</c:v>
                </c:pt>
                <c:pt idx="5125">
                  <c:v>37649</c:v>
                </c:pt>
                <c:pt idx="5126">
                  <c:v>37648</c:v>
                </c:pt>
                <c:pt idx="5127">
                  <c:v>37645</c:v>
                </c:pt>
                <c:pt idx="5128">
                  <c:v>37644</c:v>
                </c:pt>
                <c:pt idx="5129">
                  <c:v>37643</c:v>
                </c:pt>
                <c:pt idx="5130">
                  <c:v>37642</c:v>
                </c:pt>
                <c:pt idx="5131">
                  <c:v>37641</c:v>
                </c:pt>
                <c:pt idx="5132">
                  <c:v>37638</c:v>
                </c:pt>
                <c:pt idx="5133">
                  <c:v>37637</c:v>
                </c:pt>
                <c:pt idx="5134">
                  <c:v>37636</c:v>
                </c:pt>
                <c:pt idx="5135">
                  <c:v>37635</c:v>
                </c:pt>
                <c:pt idx="5136">
                  <c:v>37634</c:v>
                </c:pt>
                <c:pt idx="5137">
                  <c:v>37631</c:v>
                </c:pt>
                <c:pt idx="5138">
                  <c:v>37630</c:v>
                </c:pt>
                <c:pt idx="5139">
                  <c:v>37629</c:v>
                </c:pt>
                <c:pt idx="5140">
                  <c:v>37628</c:v>
                </c:pt>
                <c:pt idx="5141">
                  <c:v>37627</c:v>
                </c:pt>
                <c:pt idx="5142">
                  <c:v>37624</c:v>
                </c:pt>
                <c:pt idx="5143">
                  <c:v>37623</c:v>
                </c:pt>
                <c:pt idx="5144">
                  <c:v>37621</c:v>
                </c:pt>
                <c:pt idx="5145">
                  <c:v>37620</c:v>
                </c:pt>
                <c:pt idx="5146">
                  <c:v>37617</c:v>
                </c:pt>
                <c:pt idx="5147">
                  <c:v>37616</c:v>
                </c:pt>
                <c:pt idx="5148">
                  <c:v>37615</c:v>
                </c:pt>
                <c:pt idx="5149">
                  <c:v>37614</c:v>
                </c:pt>
                <c:pt idx="5150">
                  <c:v>37613</c:v>
                </c:pt>
                <c:pt idx="5151">
                  <c:v>37610</c:v>
                </c:pt>
                <c:pt idx="5152">
                  <c:v>37609</c:v>
                </c:pt>
                <c:pt idx="5153">
                  <c:v>37608</c:v>
                </c:pt>
                <c:pt idx="5154">
                  <c:v>37607</c:v>
                </c:pt>
                <c:pt idx="5155">
                  <c:v>37606</c:v>
                </c:pt>
                <c:pt idx="5156">
                  <c:v>37603</c:v>
                </c:pt>
                <c:pt idx="5157">
                  <c:v>37602</c:v>
                </c:pt>
                <c:pt idx="5158">
                  <c:v>37601</c:v>
                </c:pt>
                <c:pt idx="5159">
                  <c:v>37600</c:v>
                </c:pt>
                <c:pt idx="5160">
                  <c:v>37599</c:v>
                </c:pt>
                <c:pt idx="5161">
                  <c:v>37596</c:v>
                </c:pt>
                <c:pt idx="5162">
                  <c:v>37595</c:v>
                </c:pt>
                <c:pt idx="5163">
                  <c:v>37594</c:v>
                </c:pt>
                <c:pt idx="5164">
                  <c:v>37593</c:v>
                </c:pt>
                <c:pt idx="5165">
                  <c:v>37592</c:v>
                </c:pt>
                <c:pt idx="5166">
                  <c:v>37589</c:v>
                </c:pt>
                <c:pt idx="5167">
                  <c:v>37588</c:v>
                </c:pt>
                <c:pt idx="5168">
                  <c:v>37587</c:v>
                </c:pt>
                <c:pt idx="5169">
                  <c:v>37586</c:v>
                </c:pt>
                <c:pt idx="5170">
                  <c:v>37585</c:v>
                </c:pt>
                <c:pt idx="5171">
                  <c:v>37582</c:v>
                </c:pt>
                <c:pt idx="5172">
                  <c:v>37581</c:v>
                </c:pt>
                <c:pt idx="5173">
                  <c:v>37580</c:v>
                </c:pt>
                <c:pt idx="5174">
                  <c:v>37579</c:v>
                </c:pt>
                <c:pt idx="5175">
                  <c:v>37578</c:v>
                </c:pt>
                <c:pt idx="5176">
                  <c:v>37575</c:v>
                </c:pt>
                <c:pt idx="5177">
                  <c:v>37574</c:v>
                </c:pt>
                <c:pt idx="5178">
                  <c:v>37573</c:v>
                </c:pt>
                <c:pt idx="5179">
                  <c:v>37572</c:v>
                </c:pt>
                <c:pt idx="5180">
                  <c:v>37571</c:v>
                </c:pt>
                <c:pt idx="5181">
                  <c:v>37568</c:v>
                </c:pt>
                <c:pt idx="5182">
                  <c:v>37567</c:v>
                </c:pt>
                <c:pt idx="5183">
                  <c:v>37566</c:v>
                </c:pt>
                <c:pt idx="5184">
                  <c:v>37565</c:v>
                </c:pt>
                <c:pt idx="5185">
                  <c:v>37564</c:v>
                </c:pt>
                <c:pt idx="5186">
                  <c:v>37561</c:v>
                </c:pt>
                <c:pt idx="5187">
                  <c:v>37560</c:v>
                </c:pt>
                <c:pt idx="5188">
                  <c:v>37559</c:v>
                </c:pt>
                <c:pt idx="5189">
                  <c:v>37558</c:v>
                </c:pt>
                <c:pt idx="5190">
                  <c:v>37557</c:v>
                </c:pt>
                <c:pt idx="5191">
                  <c:v>37554</c:v>
                </c:pt>
                <c:pt idx="5192">
                  <c:v>37553</c:v>
                </c:pt>
                <c:pt idx="5193">
                  <c:v>37552</c:v>
                </c:pt>
                <c:pt idx="5194">
                  <c:v>37551</c:v>
                </c:pt>
                <c:pt idx="5195">
                  <c:v>37550</c:v>
                </c:pt>
                <c:pt idx="5196">
                  <c:v>37547</c:v>
                </c:pt>
                <c:pt idx="5197">
                  <c:v>37546</c:v>
                </c:pt>
                <c:pt idx="5198">
                  <c:v>37545</c:v>
                </c:pt>
                <c:pt idx="5199">
                  <c:v>37544</c:v>
                </c:pt>
                <c:pt idx="5200">
                  <c:v>37543</c:v>
                </c:pt>
                <c:pt idx="5201">
                  <c:v>37540</c:v>
                </c:pt>
                <c:pt idx="5202">
                  <c:v>37539</c:v>
                </c:pt>
                <c:pt idx="5203">
                  <c:v>37538</c:v>
                </c:pt>
                <c:pt idx="5204">
                  <c:v>37537</c:v>
                </c:pt>
                <c:pt idx="5205">
                  <c:v>37536</c:v>
                </c:pt>
                <c:pt idx="5206">
                  <c:v>37533</c:v>
                </c:pt>
                <c:pt idx="5207">
                  <c:v>37532</c:v>
                </c:pt>
                <c:pt idx="5208">
                  <c:v>37531</c:v>
                </c:pt>
                <c:pt idx="5209">
                  <c:v>37530</c:v>
                </c:pt>
                <c:pt idx="5210">
                  <c:v>37529</c:v>
                </c:pt>
                <c:pt idx="5211">
                  <c:v>37526</c:v>
                </c:pt>
                <c:pt idx="5212">
                  <c:v>37525</c:v>
                </c:pt>
                <c:pt idx="5213">
                  <c:v>37524</c:v>
                </c:pt>
                <c:pt idx="5214">
                  <c:v>37523</c:v>
                </c:pt>
                <c:pt idx="5215">
                  <c:v>37522</c:v>
                </c:pt>
                <c:pt idx="5216">
                  <c:v>37519</c:v>
                </c:pt>
                <c:pt idx="5217">
                  <c:v>37518</c:v>
                </c:pt>
                <c:pt idx="5218">
                  <c:v>37517</c:v>
                </c:pt>
                <c:pt idx="5219">
                  <c:v>37516</c:v>
                </c:pt>
                <c:pt idx="5220">
                  <c:v>37515</c:v>
                </c:pt>
                <c:pt idx="5221">
                  <c:v>37512</c:v>
                </c:pt>
                <c:pt idx="5222">
                  <c:v>37511</c:v>
                </c:pt>
                <c:pt idx="5223">
                  <c:v>37510</c:v>
                </c:pt>
                <c:pt idx="5224">
                  <c:v>37509</c:v>
                </c:pt>
                <c:pt idx="5225">
                  <c:v>37508</c:v>
                </c:pt>
                <c:pt idx="5226">
                  <c:v>37505</c:v>
                </c:pt>
                <c:pt idx="5227">
                  <c:v>37504</c:v>
                </c:pt>
                <c:pt idx="5228">
                  <c:v>37503</c:v>
                </c:pt>
                <c:pt idx="5229">
                  <c:v>37502</c:v>
                </c:pt>
                <c:pt idx="5230">
                  <c:v>37501</c:v>
                </c:pt>
                <c:pt idx="5231">
                  <c:v>37498</c:v>
                </c:pt>
                <c:pt idx="5232">
                  <c:v>37497</c:v>
                </c:pt>
                <c:pt idx="5233">
                  <c:v>37496</c:v>
                </c:pt>
                <c:pt idx="5234">
                  <c:v>37495</c:v>
                </c:pt>
                <c:pt idx="5235">
                  <c:v>37494</c:v>
                </c:pt>
                <c:pt idx="5236">
                  <c:v>37491</c:v>
                </c:pt>
                <c:pt idx="5237">
                  <c:v>37490</c:v>
                </c:pt>
                <c:pt idx="5238">
                  <c:v>37489</c:v>
                </c:pt>
                <c:pt idx="5239">
                  <c:v>37488</c:v>
                </c:pt>
                <c:pt idx="5240">
                  <c:v>37487</c:v>
                </c:pt>
                <c:pt idx="5241">
                  <c:v>37484</c:v>
                </c:pt>
                <c:pt idx="5242">
                  <c:v>37483</c:v>
                </c:pt>
                <c:pt idx="5243">
                  <c:v>37482</c:v>
                </c:pt>
                <c:pt idx="5244">
                  <c:v>37481</c:v>
                </c:pt>
                <c:pt idx="5245">
                  <c:v>37480</c:v>
                </c:pt>
                <c:pt idx="5246">
                  <c:v>37477</c:v>
                </c:pt>
                <c:pt idx="5247">
                  <c:v>37476</c:v>
                </c:pt>
                <c:pt idx="5248">
                  <c:v>37475</c:v>
                </c:pt>
                <c:pt idx="5249">
                  <c:v>37474</c:v>
                </c:pt>
                <c:pt idx="5250">
                  <c:v>37473</c:v>
                </c:pt>
                <c:pt idx="5251">
                  <c:v>37470</c:v>
                </c:pt>
                <c:pt idx="5252">
                  <c:v>37469</c:v>
                </c:pt>
                <c:pt idx="5253">
                  <c:v>37468</c:v>
                </c:pt>
                <c:pt idx="5254">
                  <c:v>37467</c:v>
                </c:pt>
                <c:pt idx="5255">
                  <c:v>37466</c:v>
                </c:pt>
                <c:pt idx="5256">
                  <c:v>37463</c:v>
                </c:pt>
                <c:pt idx="5257">
                  <c:v>37462</c:v>
                </c:pt>
                <c:pt idx="5258">
                  <c:v>37461</c:v>
                </c:pt>
                <c:pt idx="5259">
                  <c:v>37460</c:v>
                </c:pt>
                <c:pt idx="5260">
                  <c:v>37459</c:v>
                </c:pt>
                <c:pt idx="5261">
                  <c:v>37456</c:v>
                </c:pt>
                <c:pt idx="5262">
                  <c:v>37455</c:v>
                </c:pt>
                <c:pt idx="5263">
                  <c:v>37454</c:v>
                </c:pt>
                <c:pt idx="5264">
                  <c:v>37453</c:v>
                </c:pt>
                <c:pt idx="5265">
                  <c:v>37452</c:v>
                </c:pt>
                <c:pt idx="5266">
                  <c:v>37449</c:v>
                </c:pt>
                <c:pt idx="5267">
                  <c:v>37448</c:v>
                </c:pt>
                <c:pt idx="5268">
                  <c:v>37447</c:v>
                </c:pt>
                <c:pt idx="5269">
                  <c:v>37446</c:v>
                </c:pt>
                <c:pt idx="5270">
                  <c:v>37445</c:v>
                </c:pt>
                <c:pt idx="5271">
                  <c:v>37442</c:v>
                </c:pt>
                <c:pt idx="5272">
                  <c:v>37441</c:v>
                </c:pt>
                <c:pt idx="5273">
                  <c:v>37440</c:v>
                </c:pt>
                <c:pt idx="5274">
                  <c:v>37439</c:v>
                </c:pt>
                <c:pt idx="5275">
                  <c:v>37438</c:v>
                </c:pt>
                <c:pt idx="5276">
                  <c:v>37435</c:v>
                </c:pt>
                <c:pt idx="5277">
                  <c:v>37434</c:v>
                </c:pt>
                <c:pt idx="5278">
                  <c:v>37433</c:v>
                </c:pt>
                <c:pt idx="5279">
                  <c:v>37432</c:v>
                </c:pt>
                <c:pt idx="5280">
                  <c:v>37431</c:v>
                </c:pt>
                <c:pt idx="5281">
                  <c:v>37428</c:v>
                </c:pt>
                <c:pt idx="5282">
                  <c:v>37427</c:v>
                </c:pt>
                <c:pt idx="5283">
                  <c:v>37426</c:v>
                </c:pt>
                <c:pt idx="5284">
                  <c:v>37425</c:v>
                </c:pt>
                <c:pt idx="5285">
                  <c:v>37424</c:v>
                </c:pt>
                <c:pt idx="5286">
                  <c:v>37421</c:v>
                </c:pt>
                <c:pt idx="5287">
                  <c:v>37420</c:v>
                </c:pt>
                <c:pt idx="5288">
                  <c:v>37419</c:v>
                </c:pt>
                <c:pt idx="5289">
                  <c:v>37418</c:v>
                </c:pt>
                <c:pt idx="5290">
                  <c:v>37417</c:v>
                </c:pt>
                <c:pt idx="5291">
                  <c:v>37414</c:v>
                </c:pt>
                <c:pt idx="5292">
                  <c:v>37413</c:v>
                </c:pt>
                <c:pt idx="5293">
                  <c:v>37412</c:v>
                </c:pt>
                <c:pt idx="5294">
                  <c:v>37411</c:v>
                </c:pt>
                <c:pt idx="5295">
                  <c:v>37410</c:v>
                </c:pt>
                <c:pt idx="5296">
                  <c:v>37407</c:v>
                </c:pt>
                <c:pt idx="5297">
                  <c:v>37406</c:v>
                </c:pt>
                <c:pt idx="5298">
                  <c:v>37405</c:v>
                </c:pt>
                <c:pt idx="5299">
                  <c:v>37404</c:v>
                </c:pt>
                <c:pt idx="5300">
                  <c:v>37403</c:v>
                </c:pt>
                <c:pt idx="5301">
                  <c:v>37400</c:v>
                </c:pt>
                <c:pt idx="5302">
                  <c:v>37399</c:v>
                </c:pt>
                <c:pt idx="5303">
                  <c:v>37398</c:v>
                </c:pt>
                <c:pt idx="5304">
                  <c:v>37397</c:v>
                </c:pt>
                <c:pt idx="5305">
                  <c:v>37396</c:v>
                </c:pt>
                <c:pt idx="5306">
                  <c:v>37393</c:v>
                </c:pt>
                <c:pt idx="5307">
                  <c:v>37392</c:v>
                </c:pt>
                <c:pt idx="5308">
                  <c:v>37391</c:v>
                </c:pt>
                <c:pt idx="5309">
                  <c:v>37390</c:v>
                </c:pt>
                <c:pt idx="5310">
                  <c:v>37389</c:v>
                </c:pt>
                <c:pt idx="5311">
                  <c:v>37386</c:v>
                </c:pt>
                <c:pt idx="5312">
                  <c:v>37385</c:v>
                </c:pt>
                <c:pt idx="5313">
                  <c:v>37384</c:v>
                </c:pt>
                <c:pt idx="5314">
                  <c:v>37383</c:v>
                </c:pt>
                <c:pt idx="5315">
                  <c:v>37382</c:v>
                </c:pt>
                <c:pt idx="5316">
                  <c:v>37379</c:v>
                </c:pt>
                <c:pt idx="5317">
                  <c:v>37378</c:v>
                </c:pt>
                <c:pt idx="5318">
                  <c:v>37377</c:v>
                </c:pt>
                <c:pt idx="5319">
                  <c:v>37376</c:v>
                </c:pt>
                <c:pt idx="5320">
                  <c:v>37375</c:v>
                </c:pt>
                <c:pt idx="5321">
                  <c:v>37372</c:v>
                </c:pt>
                <c:pt idx="5322">
                  <c:v>37371</c:v>
                </c:pt>
                <c:pt idx="5323">
                  <c:v>37370</c:v>
                </c:pt>
                <c:pt idx="5324">
                  <c:v>37369</c:v>
                </c:pt>
                <c:pt idx="5325">
                  <c:v>37368</c:v>
                </c:pt>
                <c:pt idx="5326">
                  <c:v>37365</c:v>
                </c:pt>
                <c:pt idx="5327">
                  <c:v>37364</c:v>
                </c:pt>
                <c:pt idx="5328">
                  <c:v>37363</c:v>
                </c:pt>
                <c:pt idx="5329">
                  <c:v>37362</c:v>
                </c:pt>
                <c:pt idx="5330">
                  <c:v>37361</c:v>
                </c:pt>
                <c:pt idx="5331">
                  <c:v>37358</c:v>
                </c:pt>
                <c:pt idx="5332">
                  <c:v>37357</c:v>
                </c:pt>
                <c:pt idx="5333">
                  <c:v>37356</c:v>
                </c:pt>
                <c:pt idx="5334">
                  <c:v>37355</c:v>
                </c:pt>
                <c:pt idx="5335">
                  <c:v>37354</c:v>
                </c:pt>
                <c:pt idx="5336">
                  <c:v>37351</c:v>
                </c:pt>
                <c:pt idx="5337">
                  <c:v>37350</c:v>
                </c:pt>
                <c:pt idx="5338">
                  <c:v>37349</c:v>
                </c:pt>
                <c:pt idx="5339">
                  <c:v>37348</c:v>
                </c:pt>
                <c:pt idx="5340">
                  <c:v>37347</c:v>
                </c:pt>
                <c:pt idx="5341">
                  <c:v>37344</c:v>
                </c:pt>
                <c:pt idx="5342">
                  <c:v>37343</c:v>
                </c:pt>
                <c:pt idx="5343">
                  <c:v>37342</c:v>
                </c:pt>
                <c:pt idx="5344">
                  <c:v>37341</c:v>
                </c:pt>
                <c:pt idx="5345">
                  <c:v>37340</c:v>
                </c:pt>
                <c:pt idx="5346">
                  <c:v>37337</c:v>
                </c:pt>
                <c:pt idx="5347">
                  <c:v>37336</c:v>
                </c:pt>
                <c:pt idx="5348">
                  <c:v>37335</c:v>
                </c:pt>
                <c:pt idx="5349">
                  <c:v>37334</c:v>
                </c:pt>
                <c:pt idx="5350">
                  <c:v>37333</c:v>
                </c:pt>
                <c:pt idx="5351">
                  <c:v>37330</c:v>
                </c:pt>
                <c:pt idx="5352">
                  <c:v>37329</c:v>
                </c:pt>
                <c:pt idx="5353">
                  <c:v>37328</c:v>
                </c:pt>
                <c:pt idx="5354">
                  <c:v>37327</c:v>
                </c:pt>
                <c:pt idx="5355">
                  <c:v>37326</c:v>
                </c:pt>
                <c:pt idx="5356">
                  <c:v>37323</c:v>
                </c:pt>
                <c:pt idx="5357">
                  <c:v>37322</c:v>
                </c:pt>
                <c:pt idx="5358">
                  <c:v>37321</c:v>
                </c:pt>
                <c:pt idx="5359">
                  <c:v>37320</c:v>
                </c:pt>
                <c:pt idx="5360">
                  <c:v>37319</c:v>
                </c:pt>
                <c:pt idx="5361">
                  <c:v>37316</c:v>
                </c:pt>
                <c:pt idx="5362">
                  <c:v>37315</c:v>
                </c:pt>
                <c:pt idx="5363">
                  <c:v>37314</c:v>
                </c:pt>
                <c:pt idx="5364">
                  <c:v>37313</c:v>
                </c:pt>
                <c:pt idx="5365">
                  <c:v>37312</c:v>
                </c:pt>
                <c:pt idx="5366">
                  <c:v>37309</c:v>
                </c:pt>
                <c:pt idx="5367">
                  <c:v>37308</c:v>
                </c:pt>
                <c:pt idx="5368">
                  <c:v>37307</c:v>
                </c:pt>
                <c:pt idx="5369">
                  <c:v>37306</c:v>
                </c:pt>
                <c:pt idx="5370">
                  <c:v>37305</c:v>
                </c:pt>
                <c:pt idx="5371">
                  <c:v>37302</c:v>
                </c:pt>
                <c:pt idx="5372">
                  <c:v>37301</c:v>
                </c:pt>
                <c:pt idx="5373">
                  <c:v>37300</c:v>
                </c:pt>
                <c:pt idx="5374">
                  <c:v>37299</c:v>
                </c:pt>
                <c:pt idx="5375">
                  <c:v>37298</c:v>
                </c:pt>
                <c:pt idx="5376">
                  <c:v>37295</c:v>
                </c:pt>
                <c:pt idx="5377">
                  <c:v>37294</c:v>
                </c:pt>
                <c:pt idx="5378">
                  <c:v>37293</c:v>
                </c:pt>
                <c:pt idx="5379">
                  <c:v>37292</c:v>
                </c:pt>
                <c:pt idx="5380">
                  <c:v>37291</c:v>
                </c:pt>
                <c:pt idx="5381">
                  <c:v>37288</c:v>
                </c:pt>
                <c:pt idx="5382">
                  <c:v>37287</c:v>
                </c:pt>
                <c:pt idx="5383">
                  <c:v>37286</c:v>
                </c:pt>
                <c:pt idx="5384">
                  <c:v>37285</c:v>
                </c:pt>
                <c:pt idx="5385">
                  <c:v>37284</c:v>
                </c:pt>
                <c:pt idx="5386">
                  <c:v>37281</c:v>
                </c:pt>
                <c:pt idx="5387">
                  <c:v>37280</c:v>
                </c:pt>
                <c:pt idx="5388">
                  <c:v>37279</c:v>
                </c:pt>
                <c:pt idx="5389">
                  <c:v>37278</c:v>
                </c:pt>
                <c:pt idx="5390">
                  <c:v>37277</c:v>
                </c:pt>
                <c:pt idx="5391">
                  <c:v>37274</c:v>
                </c:pt>
                <c:pt idx="5392">
                  <c:v>37273</c:v>
                </c:pt>
                <c:pt idx="5393">
                  <c:v>37272</c:v>
                </c:pt>
                <c:pt idx="5394">
                  <c:v>37271</c:v>
                </c:pt>
                <c:pt idx="5395">
                  <c:v>37270</c:v>
                </c:pt>
                <c:pt idx="5396">
                  <c:v>37267</c:v>
                </c:pt>
                <c:pt idx="5397">
                  <c:v>37266</c:v>
                </c:pt>
                <c:pt idx="5398">
                  <c:v>37265</c:v>
                </c:pt>
                <c:pt idx="5399">
                  <c:v>37264</c:v>
                </c:pt>
                <c:pt idx="5400">
                  <c:v>37263</c:v>
                </c:pt>
                <c:pt idx="5401">
                  <c:v>37260</c:v>
                </c:pt>
                <c:pt idx="5402">
                  <c:v>37259</c:v>
                </c:pt>
                <c:pt idx="5403">
                  <c:v>37258</c:v>
                </c:pt>
                <c:pt idx="5404">
                  <c:v>37256</c:v>
                </c:pt>
                <c:pt idx="5405">
                  <c:v>37253</c:v>
                </c:pt>
                <c:pt idx="5406">
                  <c:v>37252</c:v>
                </c:pt>
                <c:pt idx="5407">
                  <c:v>37251</c:v>
                </c:pt>
                <c:pt idx="5408">
                  <c:v>37250</c:v>
                </c:pt>
                <c:pt idx="5409">
                  <c:v>37249</c:v>
                </c:pt>
                <c:pt idx="5410">
                  <c:v>37246</c:v>
                </c:pt>
                <c:pt idx="5411">
                  <c:v>37245</c:v>
                </c:pt>
                <c:pt idx="5412">
                  <c:v>37244</c:v>
                </c:pt>
                <c:pt idx="5413">
                  <c:v>37243</c:v>
                </c:pt>
                <c:pt idx="5414">
                  <c:v>37242</c:v>
                </c:pt>
                <c:pt idx="5415">
                  <c:v>37239</c:v>
                </c:pt>
                <c:pt idx="5416">
                  <c:v>37238</c:v>
                </c:pt>
                <c:pt idx="5417">
                  <c:v>37237</c:v>
                </c:pt>
                <c:pt idx="5418">
                  <c:v>37236</c:v>
                </c:pt>
                <c:pt idx="5419">
                  <c:v>37235</c:v>
                </c:pt>
                <c:pt idx="5420">
                  <c:v>37232</c:v>
                </c:pt>
                <c:pt idx="5421">
                  <c:v>37231</c:v>
                </c:pt>
                <c:pt idx="5422">
                  <c:v>37230</c:v>
                </c:pt>
                <c:pt idx="5423">
                  <c:v>37229</c:v>
                </c:pt>
                <c:pt idx="5424">
                  <c:v>37228</c:v>
                </c:pt>
                <c:pt idx="5425">
                  <c:v>37225</c:v>
                </c:pt>
                <c:pt idx="5426">
                  <c:v>37224</c:v>
                </c:pt>
                <c:pt idx="5427">
                  <c:v>37223</c:v>
                </c:pt>
                <c:pt idx="5428">
                  <c:v>37222</c:v>
                </c:pt>
                <c:pt idx="5429">
                  <c:v>37221</c:v>
                </c:pt>
                <c:pt idx="5430">
                  <c:v>37218</c:v>
                </c:pt>
                <c:pt idx="5431">
                  <c:v>37217</c:v>
                </c:pt>
                <c:pt idx="5432">
                  <c:v>37216</c:v>
                </c:pt>
                <c:pt idx="5433">
                  <c:v>37215</c:v>
                </c:pt>
                <c:pt idx="5434">
                  <c:v>37214</c:v>
                </c:pt>
                <c:pt idx="5435">
                  <c:v>37211</c:v>
                </c:pt>
                <c:pt idx="5436">
                  <c:v>37210</c:v>
                </c:pt>
                <c:pt idx="5437">
                  <c:v>37209</c:v>
                </c:pt>
                <c:pt idx="5438">
                  <c:v>37208</c:v>
                </c:pt>
                <c:pt idx="5439">
                  <c:v>37207</c:v>
                </c:pt>
                <c:pt idx="5440">
                  <c:v>37204</c:v>
                </c:pt>
                <c:pt idx="5441">
                  <c:v>37203</c:v>
                </c:pt>
                <c:pt idx="5442">
                  <c:v>37202</c:v>
                </c:pt>
                <c:pt idx="5443">
                  <c:v>37201</c:v>
                </c:pt>
                <c:pt idx="5444">
                  <c:v>37200</c:v>
                </c:pt>
                <c:pt idx="5445">
                  <c:v>37197</c:v>
                </c:pt>
                <c:pt idx="5446">
                  <c:v>37196</c:v>
                </c:pt>
                <c:pt idx="5447">
                  <c:v>37195</c:v>
                </c:pt>
                <c:pt idx="5448">
                  <c:v>37194</c:v>
                </c:pt>
                <c:pt idx="5449">
                  <c:v>37193</c:v>
                </c:pt>
                <c:pt idx="5450">
                  <c:v>37190</c:v>
                </c:pt>
                <c:pt idx="5451">
                  <c:v>37189</c:v>
                </c:pt>
                <c:pt idx="5452">
                  <c:v>37188</c:v>
                </c:pt>
                <c:pt idx="5453">
                  <c:v>37187</c:v>
                </c:pt>
                <c:pt idx="5454">
                  <c:v>37186</c:v>
                </c:pt>
                <c:pt idx="5455">
                  <c:v>37183</c:v>
                </c:pt>
                <c:pt idx="5456">
                  <c:v>37182</c:v>
                </c:pt>
                <c:pt idx="5457">
                  <c:v>37181</c:v>
                </c:pt>
                <c:pt idx="5458">
                  <c:v>37180</c:v>
                </c:pt>
                <c:pt idx="5459">
                  <c:v>37179</c:v>
                </c:pt>
                <c:pt idx="5460">
                  <c:v>37176</c:v>
                </c:pt>
                <c:pt idx="5461">
                  <c:v>37175</c:v>
                </c:pt>
                <c:pt idx="5462">
                  <c:v>37174</c:v>
                </c:pt>
                <c:pt idx="5463">
                  <c:v>37173</c:v>
                </c:pt>
                <c:pt idx="5464">
                  <c:v>37172</c:v>
                </c:pt>
                <c:pt idx="5465">
                  <c:v>37169</c:v>
                </c:pt>
                <c:pt idx="5466">
                  <c:v>37168</c:v>
                </c:pt>
                <c:pt idx="5467">
                  <c:v>37167</c:v>
                </c:pt>
                <c:pt idx="5468">
                  <c:v>37166</c:v>
                </c:pt>
                <c:pt idx="5469">
                  <c:v>37165</c:v>
                </c:pt>
                <c:pt idx="5470">
                  <c:v>37162</c:v>
                </c:pt>
                <c:pt idx="5471">
                  <c:v>37161</c:v>
                </c:pt>
                <c:pt idx="5472">
                  <c:v>37160</c:v>
                </c:pt>
                <c:pt idx="5473">
                  <c:v>37159</c:v>
                </c:pt>
                <c:pt idx="5474">
                  <c:v>37158</c:v>
                </c:pt>
                <c:pt idx="5475">
                  <c:v>37155</c:v>
                </c:pt>
                <c:pt idx="5476">
                  <c:v>37154</c:v>
                </c:pt>
                <c:pt idx="5477">
                  <c:v>37153</c:v>
                </c:pt>
                <c:pt idx="5478">
                  <c:v>37152</c:v>
                </c:pt>
                <c:pt idx="5479">
                  <c:v>37151</c:v>
                </c:pt>
                <c:pt idx="5480">
                  <c:v>37148</c:v>
                </c:pt>
                <c:pt idx="5481">
                  <c:v>37144</c:v>
                </c:pt>
                <c:pt idx="5482">
                  <c:v>37141</c:v>
                </c:pt>
                <c:pt idx="5483">
                  <c:v>37140</c:v>
                </c:pt>
                <c:pt idx="5484">
                  <c:v>37139</c:v>
                </c:pt>
                <c:pt idx="5485">
                  <c:v>37138</c:v>
                </c:pt>
                <c:pt idx="5486">
                  <c:v>37137</c:v>
                </c:pt>
                <c:pt idx="5487">
                  <c:v>37134</c:v>
                </c:pt>
                <c:pt idx="5488">
                  <c:v>37133</c:v>
                </c:pt>
                <c:pt idx="5489">
                  <c:v>37132</c:v>
                </c:pt>
                <c:pt idx="5490">
                  <c:v>37131</c:v>
                </c:pt>
                <c:pt idx="5491">
                  <c:v>37130</c:v>
                </c:pt>
                <c:pt idx="5492">
                  <c:v>37127</c:v>
                </c:pt>
                <c:pt idx="5493">
                  <c:v>37126</c:v>
                </c:pt>
                <c:pt idx="5494">
                  <c:v>37125</c:v>
                </c:pt>
                <c:pt idx="5495">
                  <c:v>37124</c:v>
                </c:pt>
                <c:pt idx="5496">
                  <c:v>37123</c:v>
                </c:pt>
                <c:pt idx="5497">
                  <c:v>37120</c:v>
                </c:pt>
                <c:pt idx="5498">
                  <c:v>37119</c:v>
                </c:pt>
                <c:pt idx="5499">
                  <c:v>37118</c:v>
                </c:pt>
                <c:pt idx="5500">
                  <c:v>37117</c:v>
                </c:pt>
                <c:pt idx="5501">
                  <c:v>37116</c:v>
                </c:pt>
                <c:pt idx="5502">
                  <c:v>37113</c:v>
                </c:pt>
                <c:pt idx="5503">
                  <c:v>37112</c:v>
                </c:pt>
                <c:pt idx="5504">
                  <c:v>37111</c:v>
                </c:pt>
                <c:pt idx="5505">
                  <c:v>37110</c:v>
                </c:pt>
                <c:pt idx="5506">
                  <c:v>37109</c:v>
                </c:pt>
                <c:pt idx="5507">
                  <c:v>37106</c:v>
                </c:pt>
                <c:pt idx="5508">
                  <c:v>37105</c:v>
                </c:pt>
                <c:pt idx="5509">
                  <c:v>37104</c:v>
                </c:pt>
                <c:pt idx="5510">
                  <c:v>37103</c:v>
                </c:pt>
                <c:pt idx="5511">
                  <c:v>37102</c:v>
                </c:pt>
                <c:pt idx="5512">
                  <c:v>37099</c:v>
                </c:pt>
                <c:pt idx="5513">
                  <c:v>37098</c:v>
                </c:pt>
                <c:pt idx="5514">
                  <c:v>37097</c:v>
                </c:pt>
                <c:pt idx="5515">
                  <c:v>37096</c:v>
                </c:pt>
                <c:pt idx="5516">
                  <c:v>37095</c:v>
                </c:pt>
                <c:pt idx="5517">
                  <c:v>37092</c:v>
                </c:pt>
                <c:pt idx="5518">
                  <c:v>37091</c:v>
                </c:pt>
                <c:pt idx="5519">
                  <c:v>37090</c:v>
                </c:pt>
                <c:pt idx="5520">
                  <c:v>37089</c:v>
                </c:pt>
                <c:pt idx="5521">
                  <c:v>37088</c:v>
                </c:pt>
                <c:pt idx="5522">
                  <c:v>37085</c:v>
                </c:pt>
                <c:pt idx="5523">
                  <c:v>37084</c:v>
                </c:pt>
                <c:pt idx="5524">
                  <c:v>37083</c:v>
                </c:pt>
                <c:pt idx="5525">
                  <c:v>37082</c:v>
                </c:pt>
                <c:pt idx="5526">
                  <c:v>37081</c:v>
                </c:pt>
                <c:pt idx="5527">
                  <c:v>37078</c:v>
                </c:pt>
                <c:pt idx="5528">
                  <c:v>37077</c:v>
                </c:pt>
                <c:pt idx="5529">
                  <c:v>37076</c:v>
                </c:pt>
                <c:pt idx="5530">
                  <c:v>37075</c:v>
                </c:pt>
                <c:pt idx="5531">
                  <c:v>37074</c:v>
                </c:pt>
                <c:pt idx="5532">
                  <c:v>37071</c:v>
                </c:pt>
                <c:pt idx="5533">
                  <c:v>37070</c:v>
                </c:pt>
                <c:pt idx="5534">
                  <c:v>37069</c:v>
                </c:pt>
                <c:pt idx="5535">
                  <c:v>37068</c:v>
                </c:pt>
                <c:pt idx="5536">
                  <c:v>37067</c:v>
                </c:pt>
                <c:pt idx="5537">
                  <c:v>37064</c:v>
                </c:pt>
                <c:pt idx="5538">
                  <c:v>37063</c:v>
                </c:pt>
                <c:pt idx="5539">
                  <c:v>37062</c:v>
                </c:pt>
                <c:pt idx="5540">
                  <c:v>37061</c:v>
                </c:pt>
                <c:pt idx="5541">
                  <c:v>37060</c:v>
                </c:pt>
                <c:pt idx="5542">
                  <c:v>37057</c:v>
                </c:pt>
                <c:pt idx="5543">
                  <c:v>37056</c:v>
                </c:pt>
                <c:pt idx="5544">
                  <c:v>37055</c:v>
                </c:pt>
                <c:pt idx="5545">
                  <c:v>37054</c:v>
                </c:pt>
                <c:pt idx="5546">
                  <c:v>37053</c:v>
                </c:pt>
                <c:pt idx="5547">
                  <c:v>37050</c:v>
                </c:pt>
                <c:pt idx="5548">
                  <c:v>37049</c:v>
                </c:pt>
                <c:pt idx="5549">
                  <c:v>37048</c:v>
                </c:pt>
                <c:pt idx="5550">
                  <c:v>37047</c:v>
                </c:pt>
                <c:pt idx="5551">
                  <c:v>37046</c:v>
                </c:pt>
                <c:pt idx="5552">
                  <c:v>37043</c:v>
                </c:pt>
                <c:pt idx="5553">
                  <c:v>37042</c:v>
                </c:pt>
                <c:pt idx="5554">
                  <c:v>37041</c:v>
                </c:pt>
                <c:pt idx="5555">
                  <c:v>37040</c:v>
                </c:pt>
                <c:pt idx="5556">
                  <c:v>37039</c:v>
                </c:pt>
                <c:pt idx="5557">
                  <c:v>37036</c:v>
                </c:pt>
                <c:pt idx="5558">
                  <c:v>37035</c:v>
                </c:pt>
                <c:pt idx="5559">
                  <c:v>37034</c:v>
                </c:pt>
                <c:pt idx="5560">
                  <c:v>37033</c:v>
                </c:pt>
                <c:pt idx="5561">
                  <c:v>37032</c:v>
                </c:pt>
                <c:pt idx="5562">
                  <c:v>37029</c:v>
                </c:pt>
                <c:pt idx="5563">
                  <c:v>37028</c:v>
                </c:pt>
                <c:pt idx="5564">
                  <c:v>37027</c:v>
                </c:pt>
                <c:pt idx="5565">
                  <c:v>37026</c:v>
                </c:pt>
                <c:pt idx="5566">
                  <c:v>37025</c:v>
                </c:pt>
                <c:pt idx="5567">
                  <c:v>37022</c:v>
                </c:pt>
                <c:pt idx="5568">
                  <c:v>37021</c:v>
                </c:pt>
                <c:pt idx="5569">
                  <c:v>37020</c:v>
                </c:pt>
                <c:pt idx="5570">
                  <c:v>37019</c:v>
                </c:pt>
                <c:pt idx="5571">
                  <c:v>37018</c:v>
                </c:pt>
                <c:pt idx="5572">
                  <c:v>37015</c:v>
                </c:pt>
                <c:pt idx="5573">
                  <c:v>37014</c:v>
                </c:pt>
                <c:pt idx="5574">
                  <c:v>37013</c:v>
                </c:pt>
                <c:pt idx="5575">
                  <c:v>37012</c:v>
                </c:pt>
                <c:pt idx="5576">
                  <c:v>37011</c:v>
                </c:pt>
                <c:pt idx="5577">
                  <c:v>37008</c:v>
                </c:pt>
                <c:pt idx="5578">
                  <c:v>37007</c:v>
                </c:pt>
                <c:pt idx="5579">
                  <c:v>37006</c:v>
                </c:pt>
                <c:pt idx="5580">
                  <c:v>37005</c:v>
                </c:pt>
                <c:pt idx="5581">
                  <c:v>37004</c:v>
                </c:pt>
                <c:pt idx="5582">
                  <c:v>37001</c:v>
                </c:pt>
                <c:pt idx="5583">
                  <c:v>37000</c:v>
                </c:pt>
                <c:pt idx="5584">
                  <c:v>36999</c:v>
                </c:pt>
                <c:pt idx="5585">
                  <c:v>36998</c:v>
                </c:pt>
                <c:pt idx="5586">
                  <c:v>36997</c:v>
                </c:pt>
                <c:pt idx="5587">
                  <c:v>36994</c:v>
                </c:pt>
                <c:pt idx="5588">
                  <c:v>36993</c:v>
                </c:pt>
                <c:pt idx="5589">
                  <c:v>36992</c:v>
                </c:pt>
                <c:pt idx="5590">
                  <c:v>36991</c:v>
                </c:pt>
                <c:pt idx="5591">
                  <c:v>36990</c:v>
                </c:pt>
                <c:pt idx="5592">
                  <c:v>36987</c:v>
                </c:pt>
                <c:pt idx="5593">
                  <c:v>36986</c:v>
                </c:pt>
                <c:pt idx="5594">
                  <c:v>36985</c:v>
                </c:pt>
                <c:pt idx="5595">
                  <c:v>36984</c:v>
                </c:pt>
                <c:pt idx="5596">
                  <c:v>36983</c:v>
                </c:pt>
                <c:pt idx="5597">
                  <c:v>36980</c:v>
                </c:pt>
                <c:pt idx="5598">
                  <c:v>36979</c:v>
                </c:pt>
                <c:pt idx="5599">
                  <c:v>36978</c:v>
                </c:pt>
                <c:pt idx="5600">
                  <c:v>36977</c:v>
                </c:pt>
                <c:pt idx="5601">
                  <c:v>36976</c:v>
                </c:pt>
                <c:pt idx="5602">
                  <c:v>36973</c:v>
                </c:pt>
                <c:pt idx="5603">
                  <c:v>36972</c:v>
                </c:pt>
                <c:pt idx="5604">
                  <c:v>36971</c:v>
                </c:pt>
                <c:pt idx="5605">
                  <c:v>36970</c:v>
                </c:pt>
                <c:pt idx="5606">
                  <c:v>36969</c:v>
                </c:pt>
                <c:pt idx="5607">
                  <c:v>36966</c:v>
                </c:pt>
                <c:pt idx="5608">
                  <c:v>36965</c:v>
                </c:pt>
                <c:pt idx="5609">
                  <c:v>36964</c:v>
                </c:pt>
                <c:pt idx="5610">
                  <c:v>36963</c:v>
                </c:pt>
                <c:pt idx="5611">
                  <c:v>36962</c:v>
                </c:pt>
                <c:pt idx="5612">
                  <c:v>36959</c:v>
                </c:pt>
                <c:pt idx="5613">
                  <c:v>36958</c:v>
                </c:pt>
                <c:pt idx="5614">
                  <c:v>36957</c:v>
                </c:pt>
                <c:pt idx="5615">
                  <c:v>36956</c:v>
                </c:pt>
                <c:pt idx="5616">
                  <c:v>36955</c:v>
                </c:pt>
                <c:pt idx="5617">
                  <c:v>36952</c:v>
                </c:pt>
                <c:pt idx="5618">
                  <c:v>36951</c:v>
                </c:pt>
                <c:pt idx="5619">
                  <c:v>36950</c:v>
                </c:pt>
                <c:pt idx="5620">
                  <c:v>36949</c:v>
                </c:pt>
                <c:pt idx="5621">
                  <c:v>36948</c:v>
                </c:pt>
                <c:pt idx="5622">
                  <c:v>36945</c:v>
                </c:pt>
                <c:pt idx="5623">
                  <c:v>36944</c:v>
                </c:pt>
                <c:pt idx="5624">
                  <c:v>36943</c:v>
                </c:pt>
                <c:pt idx="5625">
                  <c:v>36942</c:v>
                </c:pt>
                <c:pt idx="5626">
                  <c:v>36941</c:v>
                </c:pt>
                <c:pt idx="5627">
                  <c:v>36938</c:v>
                </c:pt>
                <c:pt idx="5628">
                  <c:v>36937</c:v>
                </c:pt>
                <c:pt idx="5629">
                  <c:v>36936</c:v>
                </c:pt>
                <c:pt idx="5630">
                  <c:v>36935</c:v>
                </c:pt>
                <c:pt idx="5631">
                  <c:v>36934</c:v>
                </c:pt>
                <c:pt idx="5632">
                  <c:v>36931</c:v>
                </c:pt>
                <c:pt idx="5633">
                  <c:v>36930</c:v>
                </c:pt>
                <c:pt idx="5634">
                  <c:v>36929</c:v>
                </c:pt>
                <c:pt idx="5635">
                  <c:v>36928</c:v>
                </c:pt>
                <c:pt idx="5636">
                  <c:v>36927</c:v>
                </c:pt>
                <c:pt idx="5637">
                  <c:v>36924</c:v>
                </c:pt>
                <c:pt idx="5638">
                  <c:v>36922</c:v>
                </c:pt>
                <c:pt idx="5639">
                  <c:v>36921</c:v>
                </c:pt>
                <c:pt idx="5640">
                  <c:v>36920</c:v>
                </c:pt>
                <c:pt idx="5641">
                  <c:v>36917</c:v>
                </c:pt>
                <c:pt idx="5642">
                  <c:v>36916</c:v>
                </c:pt>
                <c:pt idx="5643">
                  <c:v>36915</c:v>
                </c:pt>
                <c:pt idx="5644">
                  <c:v>36914</c:v>
                </c:pt>
                <c:pt idx="5645">
                  <c:v>36913</c:v>
                </c:pt>
                <c:pt idx="5646">
                  <c:v>36910</c:v>
                </c:pt>
                <c:pt idx="5647">
                  <c:v>36909</c:v>
                </c:pt>
                <c:pt idx="5648">
                  <c:v>36908</c:v>
                </c:pt>
                <c:pt idx="5649">
                  <c:v>36907</c:v>
                </c:pt>
                <c:pt idx="5650">
                  <c:v>36889</c:v>
                </c:pt>
                <c:pt idx="5651">
                  <c:v>36860</c:v>
                </c:pt>
                <c:pt idx="5652">
                  <c:v>36830</c:v>
                </c:pt>
                <c:pt idx="5653">
                  <c:v>36798</c:v>
                </c:pt>
              </c:numCache>
            </c:numRef>
          </c:cat>
          <c:val>
            <c:numRef>
              <c:f>Values!$B$7:$B$5660</c:f>
              <c:numCache>
                <c:formatCode>General</c:formatCode>
                <c:ptCount val="5654"/>
                <c:pt idx="0">
                  <c:v>182.14930000000001</c:v>
                </c:pt>
                <c:pt idx="1">
                  <c:v>182.59270000000001</c:v>
                </c:pt>
                <c:pt idx="2">
                  <c:v>183.02019999999999</c:v>
                </c:pt>
                <c:pt idx="3">
                  <c:v>184.30709999999999</c:v>
                </c:pt>
                <c:pt idx="4">
                  <c:v>185.4616</c:v>
                </c:pt>
                <c:pt idx="5">
                  <c:v>186.1738</c:v>
                </c:pt>
                <c:pt idx="6">
                  <c:v>187.89420000000001</c:v>
                </c:pt>
                <c:pt idx="7">
                  <c:v>186.84110000000001</c:v>
                </c:pt>
                <c:pt idx="8">
                  <c:v>185.26830000000001</c:v>
                </c:pt>
                <c:pt idx="9">
                  <c:v>184.6798</c:v>
                </c:pt>
                <c:pt idx="10">
                  <c:v>184.03960000000001</c:v>
                </c:pt>
                <c:pt idx="11">
                  <c:v>182.59979999999999</c:v>
                </c:pt>
                <c:pt idx="12">
                  <c:v>184.1309</c:v>
                </c:pt>
                <c:pt idx="13">
                  <c:v>186.3708</c:v>
                </c:pt>
                <c:pt idx="14">
                  <c:v>188.16640000000001</c:v>
                </c:pt>
                <c:pt idx="15">
                  <c:v>189.0624</c:v>
                </c:pt>
                <c:pt idx="16">
                  <c:v>189.61969999999999</c:v>
                </c:pt>
                <c:pt idx="17">
                  <c:v>190.6917</c:v>
                </c:pt>
                <c:pt idx="18">
                  <c:v>190.9676</c:v>
                </c:pt>
                <c:pt idx="19">
                  <c:v>191.11160000000001</c:v>
                </c:pt>
                <c:pt idx="20">
                  <c:v>191.94929999999999</c:v>
                </c:pt>
                <c:pt idx="21">
                  <c:v>191.59880000000001</c:v>
                </c:pt>
                <c:pt idx="22">
                  <c:v>193.31489999999999</c:v>
                </c:pt>
                <c:pt idx="23">
                  <c:v>192.49440000000001</c:v>
                </c:pt>
                <c:pt idx="24">
                  <c:v>191.57130000000001</c:v>
                </c:pt>
                <c:pt idx="25">
                  <c:v>191.90889999999999</c:v>
                </c:pt>
                <c:pt idx="26">
                  <c:v>192.04929999999999</c:v>
                </c:pt>
                <c:pt idx="27">
                  <c:v>193.52</c:v>
                </c:pt>
                <c:pt idx="28">
                  <c:v>194.4365</c:v>
                </c:pt>
                <c:pt idx="29">
                  <c:v>193.44730000000001</c:v>
                </c:pt>
                <c:pt idx="30">
                  <c:v>195.48769999999999</c:v>
                </c:pt>
                <c:pt idx="31">
                  <c:v>195.41480000000001</c:v>
                </c:pt>
                <c:pt idx="32">
                  <c:v>195.91839999999999</c:v>
                </c:pt>
                <c:pt idx="33">
                  <c:v>197.2499</c:v>
                </c:pt>
                <c:pt idx="34">
                  <c:v>197.5607</c:v>
                </c:pt>
                <c:pt idx="35">
                  <c:v>197.03569999999999</c:v>
                </c:pt>
                <c:pt idx="36">
                  <c:v>197.74019999999999</c:v>
                </c:pt>
                <c:pt idx="37">
                  <c:v>197.60769999999999</c:v>
                </c:pt>
                <c:pt idx="38">
                  <c:v>198.8184</c:v>
                </c:pt>
                <c:pt idx="39">
                  <c:v>201.18719999999999</c:v>
                </c:pt>
                <c:pt idx="40">
                  <c:v>201.34729999999999</c:v>
                </c:pt>
                <c:pt idx="41">
                  <c:v>202.73220000000001</c:v>
                </c:pt>
                <c:pt idx="42">
                  <c:v>203.70660000000001</c:v>
                </c:pt>
                <c:pt idx="43">
                  <c:v>203.25649999999999</c:v>
                </c:pt>
                <c:pt idx="44">
                  <c:v>204.2775</c:v>
                </c:pt>
                <c:pt idx="45">
                  <c:v>205.29810000000001</c:v>
                </c:pt>
                <c:pt idx="46">
                  <c:v>203.2338</c:v>
                </c:pt>
                <c:pt idx="47">
                  <c:v>203.6123</c:v>
                </c:pt>
                <c:pt idx="48">
                  <c:v>202.57849999999999</c:v>
                </c:pt>
                <c:pt idx="49">
                  <c:v>204.78880000000001</c:v>
                </c:pt>
                <c:pt idx="50">
                  <c:v>203.39689999999999</c:v>
                </c:pt>
                <c:pt idx="51">
                  <c:v>204.90100000000001</c:v>
                </c:pt>
                <c:pt idx="52">
                  <c:v>206.02440000000001</c:v>
                </c:pt>
                <c:pt idx="53">
                  <c:v>204.17859999999999</c:v>
                </c:pt>
                <c:pt idx="54">
                  <c:v>203.25389999999999</c:v>
                </c:pt>
                <c:pt idx="55">
                  <c:v>200.99459999999999</c:v>
                </c:pt>
                <c:pt idx="56">
                  <c:v>201.2895</c:v>
                </c:pt>
                <c:pt idx="57">
                  <c:v>201.26830000000001</c:v>
                </c:pt>
                <c:pt idx="58">
                  <c:v>201.57</c:v>
                </c:pt>
                <c:pt idx="59">
                  <c:v>199.31950000000001</c:v>
                </c:pt>
                <c:pt idx="60">
                  <c:v>198.6259</c:v>
                </c:pt>
                <c:pt idx="61">
                  <c:v>198.94229999999999</c:v>
                </c:pt>
                <c:pt idx="62">
                  <c:v>199.06700000000001</c:v>
                </c:pt>
                <c:pt idx="63">
                  <c:v>198.46629999999999</c:v>
                </c:pt>
                <c:pt idx="64">
                  <c:v>197.39320000000001</c:v>
                </c:pt>
                <c:pt idx="65">
                  <c:v>199.3639</c:v>
                </c:pt>
                <c:pt idx="66">
                  <c:v>198.94120000000001</c:v>
                </c:pt>
                <c:pt idx="67">
                  <c:v>198.27539999999999</c:v>
                </c:pt>
                <c:pt idx="68">
                  <c:v>198.82400000000001</c:v>
                </c:pt>
                <c:pt idx="69">
                  <c:v>199.34219999999999</c:v>
                </c:pt>
                <c:pt idx="70">
                  <c:v>199.98089999999999</c:v>
                </c:pt>
                <c:pt idx="71">
                  <c:v>200.44749999999999</c:v>
                </c:pt>
                <c:pt idx="72">
                  <c:v>200.90539999999999</c:v>
                </c:pt>
                <c:pt idx="73">
                  <c:v>201.43989999999999</c:v>
                </c:pt>
                <c:pt idx="74">
                  <c:v>200.44579999999999</c:v>
                </c:pt>
                <c:pt idx="75">
                  <c:v>199.3638</c:v>
                </c:pt>
                <c:pt idx="76">
                  <c:v>198.88220000000001</c:v>
                </c:pt>
                <c:pt idx="77">
                  <c:v>200.0789</c:v>
                </c:pt>
                <c:pt idx="78">
                  <c:v>200.57380000000001</c:v>
                </c:pt>
                <c:pt idx="79">
                  <c:v>200.8955</c:v>
                </c:pt>
                <c:pt idx="80">
                  <c:v>199.5712</c:v>
                </c:pt>
                <c:pt idx="81">
                  <c:v>197.9605</c:v>
                </c:pt>
                <c:pt idx="82">
                  <c:v>198.70910000000001</c:v>
                </c:pt>
                <c:pt idx="83">
                  <c:v>198.51830000000001</c:v>
                </c:pt>
                <c:pt idx="84">
                  <c:v>199.5111</c:v>
                </c:pt>
                <c:pt idx="85">
                  <c:v>197.97640000000001</c:v>
                </c:pt>
                <c:pt idx="86">
                  <c:v>196.8434</c:v>
                </c:pt>
                <c:pt idx="87">
                  <c:v>198.27109999999999</c:v>
                </c:pt>
                <c:pt idx="88">
                  <c:v>201.02690000000001</c:v>
                </c:pt>
                <c:pt idx="89">
                  <c:v>202.88890000000001</c:v>
                </c:pt>
                <c:pt idx="90">
                  <c:v>204.06129999999999</c:v>
                </c:pt>
                <c:pt idx="91">
                  <c:v>204.91540000000001</c:v>
                </c:pt>
                <c:pt idx="92">
                  <c:v>205.07820000000001</c:v>
                </c:pt>
                <c:pt idx="93">
                  <c:v>206.41800000000001</c:v>
                </c:pt>
                <c:pt idx="94">
                  <c:v>206.71180000000001</c:v>
                </c:pt>
                <c:pt idx="95">
                  <c:v>206.40170000000001</c:v>
                </c:pt>
                <c:pt idx="96">
                  <c:v>207.7595</c:v>
                </c:pt>
                <c:pt idx="97">
                  <c:v>209.5222</c:v>
                </c:pt>
                <c:pt idx="98">
                  <c:v>209.50579999999999</c:v>
                </c:pt>
                <c:pt idx="99">
                  <c:v>209.0095</c:v>
                </c:pt>
                <c:pt idx="100">
                  <c:v>209.35429999999999</c:v>
                </c:pt>
                <c:pt idx="101">
                  <c:v>209.64840000000001</c:v>
                </c:pt>
                <c:pt idx="102">
                  <c:v>208.2534</c:v>
                </c:pt>
                <c:pt idx="103">
                  <c:v>207.93790000000001</c:v>
                </c:pt>
                <c:pt idx="104">
                  <c:v>207.92259999999999</c:v>
                </c:pt>
                <c:pt idx="105">
                  <c:v>206.73429999999999</c:v>
                </c:pt>
                <c:pt idx="106">
                  <c:v>206.11510000000001</c:v>
                </c:pt>
                <c:pt idx="107">
                  <c:v>206.07929999999999</c:v>
                </c:pt>
                <c:pt idx="108">
                  <c:v>205.71199999999999</c:v>
                </c:pt>
                <c:pt idx="109">
                  <c:v>206.7876</c:v>
                </c:pt>
                <c:pt idx="110">
                  <c:v>206.1191</c:v>
                </c:pt>
                <c:pt idx="111">
                  <c:v>205.63730000000001</c:v>
                </c:pt>
                <c:pt idx="112">
                  <c:v>204.8537</c:v>
                </c:pt>
                <c:pt idx="113">
                  <c:v>204.96809999999999</c:v>
                </c:pt>
                <c:pt idx="114">
                  <c:v>205.92169999999999</c:v>
                </c:pt>
                <c:pt idx="115">
                  <c:v>206.9922</c:v>
                </c:pt>
                <c:pt idx="116">
                  <c:v>206.92269999999999</c:v>
                </c:pt>
                <c:pt idx="117">
                  <c:v>206.66739999999999</c:v>
                </c:pt>
                <c:pt idx="118">
                  <c:v>207.7757</c:v>
                </c:pt>
                <c:pt idx="119">
                  <c:v>207.38140000000001</c:v>
                </c:pt>
                <c:pt idx="120">
                  <c:v>209.13059999999999</c:v>
                </c:pt>
                <c:pt idx="121">
                  <c:v>210.8074</c:v>
                </c:pt>
                <c:pt idx="122">
                  <c:v>210.321</c:v>
                </c:pt>
                <c:pt idx="123">
                  <c:v>210.0703</c:v>
                </c:pt>
                <c:pt idx="124">
                  <c:v>211.10319999999999</c:v>
                </c:pt>
                <c:pt idx="125">
                  <c:v>212.2458</c:v>
                </c:pt>
                <c:pt idx="126">
                  <c:v>210.74189999999999</c:v>
                </c:pt>
                <c:pt idx="127">
                  <c:v>212.47649999999999</c:v>
                </c:pt>
                <c:pt idx="128">
                  <c:v>213.01759999999999</c:v>
                </c:pt>
                <c:pt idx="129">
                  <c:v>213.02590000000001</c:v>
                </c:pt>
                <c:pt idx="130">
                  <c:v>214.1927</c:v>
                </c:pt>
                <c:pt idx="131">
                  <c:v>214.27670000000001</c:v>
                </c:pt>
                <c:pt idx="132">
                  <c:v>213.93270000000001</c:v>
                </c:pt>
                <c:pt idx="133">
                  <c:v>215.1131</c:v>
                </c:pt>
                <c:pt idx="134">
                  <c:v>215.9357</c:v>
                </c:pt>
                <c:pt idx="135">
                  <c:v>216.3109</c:v>
                </c:pt>
                <c:pt idx="136">
                  <c:v>217.39940000000001</c:v>
                </c:pt>
                <c:pt idx="137">
                  <c:v>219.19980000000001</c:v>
                </c:pt>
                <c:pt idx="138">
                  <c:v>219.06229999999999</c:v>
                </c:pt>
                <c:pt idx="139">
                  <c:v>220.6635</c:v>
                </c:pt>
                <c:pt idx="140">
                  <c:v>219.96019999999999</c:v>
                </c:pt>
                <c:pt idx="141">
                  <c:v>218.78550000000001</c:v>
                </c:pt>
                <c:pt idx="142">
                  <c:v>217.792</c:v>
                </c:pt>
                <c:pt idx="143">
                  <c:v>218.7285</c:v>
                </c:pt>
                <c:pt idx="144">
                  <c:v>219.55160000000001</c:v>
                </c:pt>
                <c:pt idx="145">
                  <c:v>220.30439999999999</c:v>
                </c:pt>
                <c:pt idx="146">
                  <c:v>220.06880000000001</c:v>
                </c:pt>
                <c:pt idx="147">
                  <c:v>221.61060000000001</c:v>
                </c:pt>
                <c:pt idx="148">
                  <c:v>222.73779999999999</c:v>
                </c:pt>
                <c:pt idx="149">
                  <c:v>222.9683</c:v>
                </c:pt>
                <c:pt idx="150">
                  <c:v>222.13839999999999</c:v>
                </c:pt>
                <c:pt idx="151">
                  <c:v>222.1062</c:v>
                </c:pt>
                <c:pt idx="152">
                  <c:v>222.2627</c:v>
                </c:pt>
                <c:pt idx="153">
                  <c:v>224.02070000000001</c:v>
                </c:pt>
                <c:pt idx="154">
                  <c:v>224.8279</c:v>
                </c:pt>
                <c:pt idx="155">
                  <c:v>225.90450000000001</c:v>
                </c:pt>
                <c:pt idx="156">
                  <c:v>225.8185</c:v>
                </c:pt>
                <c:pt idx="157">
                  <c:v>227.35550000000001</c:v>
                </c:pt>
                <c:pt idx="158">
                  <c:v>228.5943</c:v>
                </c:pt>
                <c:pt idx="159">
                  <c:v>228.15969999999999</c:v>
                </c:pt>
                <c:pt idx="160">
                  <c:v>228.2329</c:v>
                </c:pt>
                <c:pt idx="161">
                  <c:v>230.32679999999999</c:v>
                </c:pt>
                <c:pt idx="162">
                  <c:v>228.77950000000001</c:v>
                </c:pt>
                <c:pt idx="163">
                  <c:v>227.74889999999999</c:v>
                </c:pt>
                <c:pt idx="164">
                  <c:v>227.04159999999999</c:v>
                </c:pt>
                <c:pt idx="165">
                  <c:v>228.64490000000001</c:v>
                </c:pt>
                <c:pt idx="166">
                  <c:v>228.92400000000001</c:v>
                </c:pt>
                <c:pt idx="167">
                  <c:v>229.2056</c:v>
                </c:pt>
                <c:pt idx="168">
                  <c:v>229.1371</c:v>
                </c:pt>
                <c:pt idx="169">
                  <c:v>228.8937</c:v>
                </c:pt>
                <c:pt idx="170">
                  <c:v>228.2149</c:v>
                </c:pt>
                <c:pt idx="171">
                  <c:v>227.5181</c:v>
                </c:pt>
                <c:pt idx="172">
                  <c:v>227.68299999999999</c:v>
                </c:pt>
                <c:pt idx="173">
                  <c:v>228.61349999999999</c:v>
                </c:pt>
                <c:pt idx="174">
                  <c:v>228.69499999999999</c:v>
                </c:pt>
                <c:pt idx="175">
                  <c:v>229.77359999999999</c:v>
                </c:pt>
                <c:pt idx="176">
                  <c:v>229.1627</c:v>
                </c:pt>
                <c:pt idx="177">
                  <c:v>230.19380000000001</c:v>
                </c:pt>
                <c:pt idx="178">
                  <c:v>230.33869999999999</c:v>
                </c:pt>
                <c:pt idx="179">
                  <c:v>231.45150000000001</c:v>
                </c:pt>
                <c:pt idx="180">
                  <c:v>231.97649999999999</c:v>
                </c:pt>
                <c:pt idx="181">
                  <c:v>231.18979999999999</c:v>
                </c:pt>
                <c:pt idx="182">
                  <c:v>230.87819999999999</c:v>
                </c:pt>
                <c:pt idx="183">
                  <c:v>231.01669999999999</c:v>
                </c:pt>
                <c:pt idx="184">
                  <c:v>230.9034</c:v>
                </c:pt>
                <c:pt idx="185">
                  <c:v>232.3296</c:v>
                </c:pt>
                <c:pt idx="186">
                  <c:v>233.07089999999999</c:v>
                </c:pt>
                <c:pt idx="187">
                  <c:v>233.44649999999999</c:v>
                </c:pt>
                <c:pt idx="188">
                  <c:v>233.90729999999999</c:v>
                </c:pt>
                <c:pt idx="189">
                  <c:v>233.3484</c:v>
                </c:pt>
                <c:pt idx="190">
                  <c:v>232.7517</c:v>
                </c:pt>
                <c:pt idx="191">
                  <c:v>232.54230000000001</c:v>
                </c:pt>
                <c:pt idx="192">
                  <c:v>233.43459999999999</c:v>
                </c:pt>
                <c:pt idx="193">
                  <c:v>234.3142</c:v>
                </c:pt>
                <c:pt idx="194">
                  <c:v>235.12090000000001</c:v>
                </c:pt>
                <c:pt idx="195">
                  <c:v>234.01990000000001</c:v>
                </c:pt>
                <c:pt idx="196">
                  <c:v>232.7671</c:v>
                </c:pt>
                <c:pt idx="197">
                  <c:v>232.6566</c:v>
                </c:pt>
                <c:pt idx="198">
                  <c:v>232.58340000000001</c:v>
                </c:pt>
                <c:pt idx="199">
                  <c:v>232.49100000000001</c:v>
                </c:pt>
                <c:pt idx="200">
                  <c:v>233.4143</c:v>
                </c:pt>
                <c:pt idx="201">
                  <c:v>233.3486</c:v>
                </c:pt>
                <c:pt idx="202">
                  <c:v>233.7878</c:v>
                </c:pt>
                <c:pt idx="203">
                  <c:v>235.3109</c:v>
                </c:pt>
                <c:pt idx="204">
                  <c:v>234.83250000000001</c:v>
                </c:pt>
                <c:pt idx="205">
                  <c:v>234.9127</c:v>
                </c:pt>
                <c:pt idx="206">
                  <c:v>235.2833</c:v>
                </c:pt>
                <c:pt idx="207">
                  <c:v>235.33840000000001</c:v>
                </c:pt>
                <c:pt idx="208">
                  <c:v>235.56020000000001</c:v>
                </c:pt>
                <c:pt idx="209">
                  <c:v>235.3724</c:v>
                </c:pt>
                <c:pt idx="210">
                  <c:v>235.89429999999999</c:v>
                </c:pt>
                <c:pt idx="211">
                  <c:v>235.54400000000001</c:v>
                </c:pt>
                <c:pt idx="212">
                  <c:v>236.81299999999999</c:v>
                </c:pt>
                <c:pt idx="213">
                  <c:v>236.90649999999999</c:v>
                </c:pt>
                <c:pt idx="214">
                  <c:v>236.9255</c:v>
                </c:pt>
                <c:pt idx="215">
                  <c:v>236.35480000000001</c:v>
                </c:pt>
                <c:pt idx="216">
                  <c:v>236.827</c:v>
                </c:pt>
                <c:pt idx="217">
                  <c:v>237.12979999999999</c:v>
                </c:pt>
                <c:pt idx="218">
                  <c:v>236.9271</c:v>
                </c:pt>
                <c:pt idx="219">
                  <c:v>236.76509999999999</c:v>
                </c:pt>
                <c:pt idx="220">
                  <c:v>236.5652</c:v>
                </c:pt>
                <c:pt idx="221">
                  <c:v>236.75800000000001</c:v>
                </c:pt>
                <c:pt idx="222">
                  <c:v>237.13849999999999</c:v>
                </c:pt>
                <c:pt idx="223">
                  <c:v>237.3126</c:v>
                </c:pt>
                <c:pt idx="224">
                  <c:v>237.40950000000001</c:v>
                </c:pt>
                <c:pt idx="225">
                  <c:v>237.39580000000001</c:v>
                </c:pt>
                <c:pt idx="226">
                  <c:v>236.5369</c:v>
                </c:pt>
                <c:pt idx="227">
                  <c:v>235.8877</c:v>
                </c:pt>
                <c:pt idx="228">
                  <c:v>236.59960000000001</c:v>
                </c:pt>
                <c:pt idx="229">
                  <c:v>233.63140000000001</c:v>
                </c:pt>
                <c:pt idx="230">
                  <c:v>233.31479999999999</c:v>
                </c:pt>
                <c:pt idx="231">
                  <c:v>233.9152</c:v>
                </c:pt>
                <c:pt idx="232">
                  <c:v>234.79300000000001</c:v>
                </c:pt>
                <c:pt idx="233">
                  <c:v>236.3409</c:v>
                </c:pt>
                <c:pt idx="234">
                  <c:v>235.8253</c:v>
                </c:pt>
                <c:pt idx="235">
                  <c:v>235.14920000000001</c:v>
                </c:pt>
                <c:pt idx="236">
                  <c:v>235.28729999999999</c:v>
                </c:pt>
                <c:pt idx="237">
                  <c:v>236.1567</c:v>
                </c:pt>
                <c:pt idx="238">
                  <c:v>236.4888</c:v>
                </c:pt>
                <c:pt idx="239">
                  <c:v>236.67169999999999</c:v>
                </c:pt>
                <c:pt idx="240">
                  <c:v>237.39930000000001</c:v>
                </c:pt>
                <c:pt idx="241">
                  <c:v>239.38290000000001</c:v>
                </c:pt>
                <c:pt idx="242">
                  <c:v>238.63730000000001</c:v>
                </c:pt>
                <c:pt idx="243">
                  <c:v>238.4169</c:v>
                </c:pt>
                <c:pt idx="244">
                  <c:v>237.28219999999999</c:v>
                </c:pt>
                <c:pt idx="245">
                  <c:v>236.78370000000001</c:v>
                </c:pt>
                <c:pt idx="246">
                  <c:v>237.0504</c:v>
                </c:pt>
                <c:pt idx="247">
                  <c:v>236.43860000000001</c:v>
                </c:pt>
                <c:pt idx="248">
                  <c:v>236.5804</c:v>
                </c:pt>
                <c:pt idx="249">
                  <c:v>238.095</c:v>
                </c:pt>
                <c:pt idx="250">
                  <c:v>237.5789</c:v>
                </c:pt>
                <c:pt idx="251">
                  <c:v>236.49610000000001</c:v>
                </c:pt>
                <c:pt idx="252">
                  <c:v>236.71</c:v>
                </c:pt>
                <c:pt idx="253">
                  <c:v>236.745</c:v>
                </c:pt>
                <c:pt idx="254">
                  <c:v>236.36760000000001</c:v>
                </c:pt>
                <c:pt idx="255">
                  <c:v>236.5316</c:v>
                </c:pt>
                <c:pt idx="256">
                  <c:v>236.5651</c:v>
                </c:pt>
                <c:pt idx="257">
                  <c:v>236.45079999999999</c:v>
                </c:pt>
                <c:pt idx="258">
                  <c:v>236.93260000000001</c:v>
                </c:pt>
                <c:pt idx="259">
                  <c:v>237.30869999999999</c:v>
                </c:pt>
                <c:pt idx="260">
                  <c:v>236.69229999999999</c:v>
                </c:pt>
                <c:pt idx="261">
                  <c:v>235.7304</c:v>
                </c:pt>
                <c:pt idx="262">
                  <c:v>235.91120000000001</c:v>
                </c:pt>
                <c:pt idx="263">
                  <c:v>236.7398</c:v>
                </c:pt>
                <c:pt idx="264">
                  <c:v>237.3835</c:v>
                </c:pt>
                <c:pt idx="265">
                  <c:v>237.4462</c:v>
                </c:pt>
                <c:pt idx="266">
                  <c:v>237.73849999999999</c:v>
                </c:pt>
                <c:pt idx="267">
                  <c:v>238.75899999999999</c:v>
                </c:pt>
                <c:pt idx="268">
                  <c:v>238.52770000000001</c:v>
                </c:pt>
                <c:pt idx="269">
                  <c:v>237.6679</c:v>
                </c:pt>
                <c:pt idx="270">
                  <c:v>237.7441</c:v>
                </c:pt>
                <c:pt idx="271">
                  <c:v>238.3081</c:v>
                </c:pt>
                <c:pt idx="272">
                  <c:v>239.59540000000001</c:v>
                </c:pt>
                <c:pt idx="273">
                  <c:v>239.99109999999999</c:v>
                </c:pt>
                <c:pt idx="274">
                  <c:v>241.26230000000001</c:v>
                </c:pt>
                <c:pt idx="275">
                  <c:v>242.18549999999999</c:v>
                </c:pt>
                <c:pt idx="276">
                  <c:v>242.2303</c:v>
                </c:pt>
                <c:pt idx="277">
                  <c:v>242.02160000000001</c:v>
                </c:pt>
                <c:pt idx="278">
                  <c:v>241.50720000000001</c:v>
                </c:pt>
                <c:pt idx="279">
                  <c:v>242.33500000000001</c:v>
                </c:pt>
                <c:pt idx="280">
                  <c:v>243.30779999999999</c:v>
                </c:pt>
                <c:pt idx="281">
                  <c:v>243.3383</c:v>
                </c:pt>
                <c:pt idx="282">
                  <c:v>242.8</c:v>
                </c:pt>
                <c:pt idx="283">
                  <c:v>242.9975</c:v>
                </c:pt>
                <c:pt idx="284">
                  <c:v>243.13810000000001</c:v>
                </c:pt>
                <c:pt idx="285">
                  <c:v>242.17509999999999</c:v>
                </c:pt>
                <c:pt idx="286">
                  <c:v>242.43870000000001</c:v>
                </c:pt>
                <c:pt idx="287">
                  <c:v>243.43180000000001</c:v>
                </c:pt>
                <c:pt idx="288">
                  <c:v>243.66030000000001</c:v>
                </c:pt>
                <c:pt idx="289">
                  <c:v>243.66630000000001</c:v>
                </c:pt>
                <c:pt idx="290">
                  <c:v>243.29320000000001</c:v>
                </c:pt>
                <c:pt idx="291">
                  <c:v>243.0163</c:v>
                </c:pt>
                <c:pt idx="292">
                  <c:v>243.2723</c:v>
                </c:pt>
                <c:pt idx="293">
                  <c:v>242.8965</c:v>
                </c:pt>
                <c:pt idx="294">
                  <c:v>242.36750000000001</c:v>
                </c:pt>
                <c:pt idx="295">
                  <c:v>242.39279999999999</c:v>
                </c:pt>
                <c:pt idx="296">
                  <c:v>243.36279999999999</c:v>
                </c:pt>
                <c:pt idx="297">
                  <c:v>243.22200000000001</c:v>
                </c:pt>
                <c:pt idx="298">
                  <c:v>242.70259999999999</c:v>
                </c:pt>
                <c:pt idx="299">
                  <c:v>242.85230000000001</c:v>
                </c:pt>
                <c:pt idx="300">
                  <c:v>243.0343</c:v>
                </c:pt>
                <c:pt idx="301">
                  <c:v>243.119</c:v>
                </c:pt>
                <c:pt idx="302">
                  <c:v>244.00370000000001</c:v>
                </c:pt>
                <c:pt idx="303">
                  <c:v>243.4812</c:v>
                </c:pt>
                <c:pt idx="304">
                  <c:v>242.51480000000001</c:v>
                </c:pt>
                <c:pt idx="305">
                  <c:v>242.56700000000001</c:v>
                </c:pt>
                <c:pt idx="306">
                  <c:v>242.52119999999999</c:v>
                </c:pt>
                <c:pt idx="307">
                  <c:v>242.9067</c:v>
                </c:pt>
                <c:pt idx="308">
                  <c:v>243.02789999999999</c:v>
                </c:pt>
                <c:pt idx="309">
                  <c:v>244.84809999999999</c:v>
                </c:pt>
                <c:pt idx="310">
                  <c:v>244.8734</c:v>
                </c:pt>
                <c:pt idx="311">
                  <c:v>245.21279999999999</c:v>
                </c:pt>
                <c:pt idx="312">
                  <c:v>245.00069999999999</c:v>
                </c:pt>
                <c:pt idx="313">
                  <c:v>244.19239999999999</c:v>
                </c:pt>
                <c:pt idx="314">
                  <c:v>244.30279999999999</c:v>
                </c:pt>
                <c:pt idx="315">
                  <c:v>243.2808</c:v>
                </c:pt>
                <c:pt idx="316">
                  <c:v>243.62100000000001</c:v>
                </c:pt>
                <c:pt idx="317">
                  <c:v>242.98779999999999</c:v>
                </c:pt>
                <c:pt idx="318">
                  <c:v>242.46520000000001</c:v>
                </c:pt>
                <c:pt idx="319">
                  <c:v>242.9913</c:v>
                </c:pt>
                <c:pt idx="320">
                  <c:v>242.25229999999999</c:v>
                </c:pt>
                <c:pt idx="321">
                  <c:v>242.69990000000001</c:v>
                </c:pt>
                <c:pt idx="322">
                  <c:v>243.1876</c:v>
                </c:pt>
                <c:pt idx="323">
                  <c:v>242.32310000000001</c:v>
                </c:pt>
                <c:pt idx="324">
                  <c:v>242.39349999999999</c:v>
                </c:pt>
                <c:pt idx="325">
                  <c:v>242.14510000000001</c:v>
                </c:pt>
                <c:pt idx="326">
                  <c:v>241.6592</c:v>
                </c:pt>
                <c:pt idx="327">
                  <c:v>242.01679999999999</c:v>
                </c:pt>
                <c:pt idx="328">
                  <c:v>241.80529999999999</c:v>
                </c:pt>
                <c:pt idx="329">
                  <c:v>242.51939999999999</c:v>
                </c:pt>
                <c:pt idx="330">
                  <c:v>241.5025</c:v>
                </c:pt>
                <c:pt idx="331">
                  <c:v>241.38380000000001</c:v>
                </c:pt>
                <c:pt idx="332">
                  <c:v>240.78829999999999</c:v>
                </c:pt>
                <c:pt idx="333">
                  <c:v>240.3706</c:v>
                </c:pt>
                <c:pt idx="334">
                  <c:v>240.04220000000001</c:v>
                </c:pt>
                <c:pt idx="335">
                  <c:v>240.33349999999999</c:v>
                </c:pt>
                <c:pt idx="336">
                  <c:v>240.5625</c:v>
                </c:pt>
                <c:pt idx="337">
                  <c:v>240.72819999999999</c:v>
                </c:pt>
                <c:pt idx="338">
                  <c:v>240.45339999999999</c:v>
                </c:pt>
                <c:pt idx="339">
                  <c:v>240.63300000000001</c:v>
                </c:pt>
                <c:pt idx="340">
                  <c:v>240.7072</c:v>
                </c:pt>
                <c:pt idx="341">
                  <c:v>240.39080000000001</c:v>
                </c:pt>
                <c:pt idx="342">
                  <c:v>240.858</c:v>
                </c:pt>
                <c:pt idx="343">
                  <c:v>240.6737</c:v>
                </c:pt>
                <c:pt idx="344">
                  <c:v>241.04519999999999</c:v>
                </c:pt>
                <c:pt idx="345">
                  <c:v>242.70740000000001</c:v>
                </c:pt>
                <c:pt idx="346">
                  <c:v>242.83690000000001</c:v>
                </c:pt>
                <c:pt idx="347">
                  <c:v>243.1841</c:v>
                </c:pt>
                <c:pt idx="348">
                  <c:v>243.59979999999999</c:v>
                </c:pt>
                <c:pt idx="349">
                  <c:v>243.81720000000001</c:v>
                </c:pt>
                <c:pt idx="350">
                  <c:v>243.70949999999999</c:v>
                </c:pt>
                <c:pt idx="351">
                  <c:v>243.3322</c:v>
                </c:pt>
                <c:pt idx="352">
                  <c:v>243.0453</c:v>
                </c:pt>
                <c:pt idx="353">
                  <c:v>242.86420000000001</c:v>
                </c:pt>
                <c:pt idx="354">
                  <c:v>241.87119999999999</c:v>
                </c:pt>
                <c:pt idx="355">
                  <c:v>242.95679999999999</c:v>
                </c:pt>
                <c:pt idx="356">
                  <c:v>243.20570000000001</c:v>
                </c:pt>
                <c:pt idx="357">
                  <c:v>243.3193</c:v>
                </c:pt>
                <c:pt idx="358">
                  <c:v>242.6472</c:v>
                </c:pt>
                <c:pt idx="359">
                  <c:v>242.76249999999999</c:v>
                </c:pt>
                <c:pt idx="360">
                  <c:v>243.4007</c:v>
                </c:pt>
                <c:pt idx="361">
                  <c:v>243.3115</c:v>
                </c:pt>
                <c:pt idx="362">
                  <c:v>242.72800000000001</c:v>
                </c:pt>
                <c:pt idx="363">
                  <c:v>242.21780000000001</c:v>
                </c:pt>
                <c:pt idx="364">
                  <c:v>242.2362</c:v>
                </c:pt>
                <c:pt idx="365">
                  <c:v>242.0444</c:v>
                </c:pt>
                <c:pt idx="366">
                  <c:v>242.14009999999999</c:v>
                </c:pt>
                <c:pt idx="367">
                  <c:v>241.36770000000001</c:v>
                </c:pt>
                <c:pt idx="368">
                  <c:v>241.2817</c:v>
                </c:pt>
                <c:pt idx="369">
                  <c:v>240.4708</c:v>
                </c:pt>
                <c:pt idx="370">
                  <c:v>240.84950000000001</c:v>
                </c:pt>
                <c:pt idx="371">
                  <c:v>242.48500000000001</c:v>
                </c:pt>
                <c:pt idx="372">
                  <c:v>242.90710000000001</c:v>
                </c:pt>
                <c:pt idx="373">
                  <c:v>242.69810000000001</c:v>
                </c:pt>
                <c:pt idx="374">
                  <c:v>241.79259999999999</c:v>
                </c:pt>
                <c:pt idx="375">
                  <c:v>241.32079999999999</c:v>
                </c:pt>
                <c:pt idx="376">
                  <c:v>241.48230000000001</c:v>
                </c:pt>
                <c:pt idx="377">
                  <c:v>241.66499999999999</c:v>
                </c:pt>
                <c:pt idx="378">
                  <c:v>241.03129999999999</c:v>
                </c:pt>
                <c:pt idx="379">
                  <c:v>241.76349999999999</c:v>
                </c:pt>
                <c:pt idx="380">
                  <c:v>241.88990000000001</c:v>
                </c:pt>
                <c:pt idx="381">
                  <c:v>242.24260000000001</c:v>
                </c:pt>
                <c:pt idx="382">
                  <c:v>242.74870000000001</c:v>
                </c:pt>
                <c:pt idx="383">
                  <c:v>242.45400000000001</c:v>
                </c:pt>
                <c:pt idx="384">
                  <c:v>242.57749999999999</c:v>
                </c:pt>
                <c:pt idx="385">
                  <c:v>242.5016</c:v>
                </c:pt>
                <c:pt idx="386">
                  <c:v>242.49510000000001</c:v>
                </c:pt>
                <c:pt idx="387">
                  <c:v>242.1867</c:v>
                </c:pt>
                <c:pt idx="388">
                  <c:v>241.38470000000001</c:v>
                </c:pt>
                <c:pt idx="389">
                  <c:v>241.60239999999999</c:v>
                </c:pt>
                <c:pt idx="390">
                  <c:v>240.7415</c:v>
                </c:pt>
                <c:pt idx="391">
                  <c:v>240.27170000000001</c:v>
                </c:pt>
                <c:pt idx="392">
                  <c:v>239.93299999999999</c:v>
                </c:pt>
                <c:pt idx="393">
                  <c:v>239.78989999999999</c:v>
                </c:pt>
                <c:pt idx="394">
                  <c:v>240.42580000000001</c:v>
                </c:pt>
                <c:pt idx="395">
                  <c:v>240.01079999999999</c:v>
                </c:pt>
                <c:pt idx="396">
                  <c:v>239.6114</c:v>
                </c:pt>
                <c:pt idx="397">
                  <c:v>238.9477</c:v>
                </c:pt>
                <c:pt idx="398">
                  <c:v>238.2653</c:v>
                </c:pt>
                <c:pt idx="399">
                  <c:v>238.4512</c:v>
                </c:pt>
                <c:pt idx="400">
                  <c:v>238.11</c:v>
                </c:pt>
                <c:pt idx="401">
                  <c:v>237.93620000000001</c:v>
                </c:pt>
                <c:pt idx="402">
                  <c:v>238.91309999999999</c:v>
                </c:pt>
                <c:pt idx="403">
                  <c:v>239.68520000000001</c:v>
                </c:pt>
                <c:pt idx="404">
                  <c:v>239.98660000000001</c:v>
                </c:pt>
                <c:pt idx="405">
                  <c:v>240.55260000000001</c:v>
                </c:pt>
                <c:pt idx="406">
                  <c:v>240.76300000000001</c:v>
                </c:pt>
                <c:pt idx="407">
                  <c:v>240.6788</c:v>
                </c:pt>
                <c:pt idx="408">
                  <c:v>239.97819999999999</c:v>
                </c:pt>
                <c:pt idx="409">
                  <c:v>239.97479999999999</c:v>
                </c:pt>
                <c:pt idx="410">
                  <c:v>239.99889999999999</c:v>
                </c:pt>
                <c:pt idx="411">
                  <c:v>240.58940000000001</c:v>
                </c:pt>
                <c:pt idx="412">
                  <c:v>240.51140000000001</c:v>
                </c:pt>
                <c:pt idx="413">
                  <c:v>240.48929999999999</c:v>
                </c:pt>
                <c:pt idx="414">
                  <c:v>241.88120000000001</c:v>
                </c:pt>
                <c:pt idx="415">
                  <c:v>240.9906</c:v>
                </c:pt>
                <c:pt idx="416">
                  <c:v>240.6019</c:v>
                </c:pt>
                <c:pt idx="417">
                  <c:v>239.91579999999999</c:v>
                </c:pt>
                <c:pt idx="418">
                  <c:v>240.99780000000001</c:v>
                </c:pt>
                <c:pt idx="419">
                  <c:v>242.46100000000001</c:v>
                </c:pt>
                <c:pt idx="420">
                  <c:v>243.21709999999999</c:v>
                </c:pt>
                <c:pt idx="421">
                  <c:v>243.82599999999999</c:v>
                </c:pt>
                <c:pt idx="422">
                  <c:v>243.52959999999999</c:v>
                </c:pt>
                <c:pt idx="423">
                  <c:v>243.54089999999999</c:v>
                </c:pt>
                <c:pt idx="424">
                  <c:v>243.96440000000001</c:v>
                </c:pt>
                <c:pt idx="425">
                  <c:v>244.6146</c:v>
                </c:pt>
                <c:pt idx="426">
                  <c:v>245.78649999999999</c:v>
                </c:pt>
                <c:pt idx="427">
                  <c:v>245.8502</c:v>
                </c:pt>
                <c:pt idx="428">
                  <c:v>245.5992</c:v>
                </c:pt>
                <c:pt idx="429">
                  <c:v>245.51089999999999</c:v>
                </c:pt>
                <c:pt idx="430">
                  <c:v>245.5411</c:v>
                </c:pt>
                <c:pt idx="431">
                  <c:v>246.31440000000001</c:v>
                </c:pt>
                <c:pt idx="432">
                  <c:v>247.19470000000001</c:v>
                </c:pt>
                <c:pt idx="433">
                  <c:v>247.62309999999999</c:v>
                </c:pt>
                <c:pt idx="434">
                  <c:v>248.33279999999999</c:v>
                </c:pt>
                <c:pt idx="435">
                  <c:v>248.2808</c:v>
                </c:pt>
                <c:pt idx="436">
                  <c:v>247.98179999999999</c:v>
                </c:pt>
                <c:pt idx="437">
                  <c:v>247.13470000000001</c:v>
                </c:pt>
                <c:pt idx="438">
                  <c:v>246.74029999999999</c:v>
                </c:pt>
                <c:pt idx="439">
                  <c:v>246.63319999999999</c:v>
                </c:pt>
                <c:pt idx="440">
                  <c:v>247.33070000000001</c:v>
                </c:pt>
                <c:pt idx="441">
                  <c:v>247.55160000000001</c:v>
                </c:pt>
                <c:pt idx="442">
                  <c:v>248.32159999999999</c:v>
                </c:pt>
                <c:pt idx="443">
                  <c:v>249.0309</c:v>
                </c:pt>
                <c:pt idx="444">
                  <c:v>249.39080000000001</c:v>
                </c:pt>
                <c:pt idx="445">
                  <c:v>249.60159999999999</c:v>
                </c:pt>
                <c:pt idx="446">
                  <c:v>250.31270000000001</c:v>
                </c:pt>
                <c:pt idx="447">
                  <c:v>249.9658</c:v>
                </c:pt>
                <c:pt idx="448">
                  <c:v>249.61869999999999</c:v>
                </c:pt>
                <c:pt idx="449">
                  <c:v>249.82300000000001</c:v>
                </c:pt>
                <c:pt idx="450">
                  <c:v>249.7962</c:v>
                </c:pt>
                <c:pt idx="451">
                  <c:v>249.63339999999999</c:v>
                </c:pt>
                <c:pt idx="452">
                  <c:v>249.19810000000001</c:v>
                </c:pt>
                <c:pt idx="453">
                  <c:v>249.46029999999999</c:v>
                </c:pt>
                <c:pt idx="454">
                  <c:v>249.94229999999999</c:v>
                </c:pt>
                <c:pt idx="455">
                  <c:v>250.09370000000001</c:v>
                </c:pt>
                <c:pt idx="456">
                  <c:v>249.06100000000001</c:v>
                </c:pt>
                <c:pt idx="457">
                  <c:v>249.11420000000001</c:v>
                </c:pt>
                <c:pt idx="458">
                  <c:v>250.61519999999999</c:v>
                </c:pt>
                <c:pt idx="459">
                  <c:v>250.58</c:v>
                </c:pt>
                <c:pt idx="460">
                  <c:v>251.42449999999999</c:v>
                </c:pt>
                <c:pt idx="461">
                  <c:v>252.4367</c:v>
                </c:pt>
                <c:pt idx="462">
                  <c:v>252.3766</c:v>
                </c:pt>
                <c:pt idx="463">
                  <c:v>251.94569999999999</c:v>
                </c:pt>
                <c:pt idx="464">
                  <c:v>252.07749999999999</c:v>
                </c:pt>
                <c:pt idx="465">
                  <c:v>251.25790000000001</c:v>
                </c:pt>
                <c:pt idx="466">
                  <c:v>250.46770000000001</c:v>
                </c:pt>
                <c:pt idx="467">
                  <c:v>250.54900000000001</c:v>
                </c:pt>
                <c:pt idx="468">
                  <c:v>250.5872</c:v>
                </c:pt>
                <c:pt idx="469">
                  <c:v>250.3783</c:v>
                </c:pt>
                <c:pt idx="470">
                  <c:v>250.53440000000001</c:v>
                </c:pt>
                <c:pt idx="471">
                  <c:v>250.7347</c:v>
                </c:pt>
                <c:pt idx="472">
                  <c:v>251.10480000000001</c:v>
                </c:pt>
                <c:pt idx="473">
                  <c:v>251.62880000000001</c:v>
                </c:pt>
                <c:pt idx="474">
                  <c:v>250.76009999999999</c:v>
                </c:pt>
                <c:pt idx="475">
                  <c:v>250.5386</c:v>
                </c:pt>
                <c:pt idx="476">
                  <c:v>250.26679999999999</c:v>
                </c:pt>
                <c:pt idx="477">
                  <c:v>250.2963</c:v>
                </c:pt>
                <c:pt idx="478">
                  <c:v>249.91579999999999</c:v>
                </c:pt>
                <c:pt idx="479">
                  <c:v>249.54820000000001</c:v>
                </c:pt>
                <c:pt idx="480">
                  <c:v>249.79509999999999</c:v>
                </c:pt>
                <c:pt idx="481">
                  <c:v>249.4906</c:v>
                </c:pt>
                <c:pt idx="482">
                  <c:v>249.10720000000001</c:v>
                </c:pt>
                <c:pt idx="483">
                  <c:v>249.6713</c:v>
                </c:pt>
                <c:pt idx="484">
                  <c:v>247.9846</c:v>
                </c:pt>
                <c:pt idx="485">
                  <c:v>247.8656</c:v>
                </c:pt>
                <c:pt idx="486">
                  <c:v>248.29750000000001</c:v>
                </c:pt>
                <c:pt idx="487">
                  <c:v>248.471</c:v>
                </c:pt>
                <c:pt idx="488">
                  <c:v>247.9091</c:v>
                </c:pt>
                <c:pt idx="489">
                  <c:v>247.70060000000001</c:v>
                </c:pt>
                <c:pt idx="490">
                  <c:v>247.2972</c:v>
                </c:pt>
                <c:pt idx="491">
                  <c:v>247.1525</c:v>
                </c:pt>
                <c:pt idx="492">
                  <c:v>247.88409999999999</c:v>
                </c:pt>
                <c:pt idx="493">
                  <c:v>247.31540000000001</c:v>
                </c:pt>
                <c:pt idx="494">
                  <c:v>247.76769999999999</c:v>
                </c:pt>
                <c:pt idx="495">
                  <c:v>247.2687</c:v>
                </c:pt>
                <c:pt idx="496">
                  <c:v>246.3931</c:v>
                </c:pt>
                <c:pt idx="497">
                  <c:v>246.01570000000001</c:v>
                </c:pt>
                <c:pt idx="498">
                  <c:v>245.44929999999999</c:v>
                </c:pt>
                <c:pt idx="499">
                  <c:v>244.28149999999999</c:v>
                </c:pt>
                <c:pt idx="500">
                  <c:v>244.9786</c:v>
                </c:pt>
                <c:pt idx="501">
                  <c:v>245.1876</c:v>
                </c:pt>
                <c:pt idx="502">
                  <c:v>247.8015</c:v>
                </c:pt>
                <c:pt idx="503">
                  <c:v>247.57069999999999</c:v>
                </c:pt>
                <c:pt idx="504">
                  <c:v>245.78970000000001</c:v>
                </c:pt>
                <c:pt idx="505">
                  <c:v>245.25899999999999</c:v>
                </c:pt>
                <c:pt idx="506">
                  <c:v>244.3569</c:v>
                </c:pt>
                <c:pt idx="507">
                  <c:v>244.47290000000001</c:v>
                </c:pt>
                <c:pt idx="508">
                  <c:v>244.60550000000001</c:v>
                </c:pt>
                <c:pt idx="509">
                  <c:v>245.642</c:v>
                </c:pt>
                <c:pt idx="510">
                  <c:v>246.273</c:v>
                </c:pt>
                <c:pt idx="511">
                  <c:v>245.4203</c:v>
                </c:pt>
                <c:pt idx="512">
                  <c:v>245.31710000000001</c:v>
                </c:pt>
                <c:pt idx="513">
                  <c:v>245.29519999999999</c:v>
                </c:pt>
                <c:pt idx="514">
                  <c:v>246.36330000000001</c:v>
                </c:pt>
                <c:pt idx="515">
                  <c:v>245.3623</c:v>
                </c:pt>
                <c:pt idx="516">
                  <c:v>245.44</c:v>
                </c:pt>
                <c:pt idx="517">
                  <c:v>245.1234</c:v>
                </c:pt>
                <c:pt idx="518">
                  <c:v>244.89940000000001</c:v>
                </c:pt>
                <c:pt idx="519">
                  <c:v>245.4306</c:v>
                </c:pt>
                <c:pt idx="520">
                  <c:v>244.83609999999999</c:v>
                </c:pt>
                <c:pt idx="521">
                  <c:v>245.1403</c:v>
                </c:pt>
                <c:pt idx="522">
                  <c:v>244.78710000000001</c:v>
                </c:pt>
                <c:pt idx="523">
                  <c:v>243.66800000000001</c:v>
                </c:pt>
                <c:pt idx="524">
                  <c:v>243.3699</c:v>
                </c:pt>
                <c:pt idx="525">
                  <c:v>244.13310000000001</c:v>
                </c:pt>
                <c:pt idx="526">
                  <c:v>244.1397</c:v>
                </c:pt>
                <c:pt idx="527">
                  <c:v>244.18729999999999</c:v>
                </c:pt>
                <c:pt idx="528">
                  <c:v>244.11930000000001</c:v>
                </c:pt>
                <c:pt idx="529">
                  <c:v>244.1585</c:v>
                </c:pt>
                <c:pt idx="530">
                  <c:v>244.2629</c:v>
                </c:pt>
                <c:pt idx="531">
                  <c:v>243.47909999999999</c:v>
                </c:pt>
                <c:pt idx="532">
                  <c:v>243.25559999999999</c:v>
                </c:pt>
                <c:pt idx="533">
                  <c:v>243.3982</c:v>
                </c:pt>
                <c:pt idx="534">
                  <c:v>243.87540000000001</c:v>
                </c:pt>
                <c:pt idx="535">
                  <c:v>244.41829999999999</c:v>
                </c:pt>
                <c:pt idx="536">
                  <c:v>245.06460000000001</c:v>
                </c:pt>
                <c:pt idx="537">
                  <c:v>245.92699999999999</c:v>
                </c:pt>
                <c:pt idx="538">
                  <c:v>245.4272</c:v>
                </c:pt>
                <c:pt idx="539">
                  <c:v>245.36789999999999</c:v>
                </c:pt>
                <c:pt idx="540">
                  <c:v>244.82939999999999</c:v>
                </c:pt>
                <c:pt idx="541">
                  <c:v>244.77459999999999</c:v>
                </c:pt>
                <c:pt idx="542">
                  <c:v>243.91370000000001</c:v>
                </c:pt>
                <c:pt idx="543">
                  <c:v>243.79150000000001</c:v>
                </c:pt>
                <c:pt idx="544">
                  <c:v>243.55019999999999</c:v>
                </c:pt>
                <c:pt idx="545">
                  <c:v>243.86060000000001</c:v>
                </c:pt>
                <c:pt idx="546">
                  <c:v>243.54570000000001</c:v>
                </c:pt>
                <c:pt idx="547">
                  <c:v>243.52520000000001</c:v>
                </c:pt>
                <c:pt idx="548">
                  <c:v>244.65199999999999</c:v>
                </c:pt>
                <c:pt idx="549">
                  <c:v>244.51220000000001</c:v>
                </c:pt>
                <c:pt idx="550">
                  <c:v>244.94919999999999</c:v>
                </c:pt>
                <c:pt idx="551">
                  <c:v>244.5188</c:v>
                </c:pt>
                <c:pt idx="552">
                  <c:v>244.2672</c:v>
                </c:pt>
                <c:pt idx="553">
                  <c:v>242.6626</c:v>
                </c:pt>
                <c:pt idx="554">
                  <c:v>243.4658</c:v>
                </c:pt>
                <c:pt idx="555">
                  <c:v>243.34610000000001</c:v>
                </c:pt>
                <c:pt idx="556">
                  <c:v>244.31950000000001</c:v>
                </c:pt>
                <c:pt idx="557">
                  <c:v>243.9864</c:v>
                </c:pt>
                <c:pt idx="558">
                  <c:v>244.43790000000001</c:v>
                </c:pt>
                <c:pt idx="559">
                  <c:v>244.95849999999999</c:v>
                </c:pt>
                <c:pt idx="560">
                  <c:v>245.18950000000001</c:v>
                </c:pt>
                <c:pt idx="561">
                  <c:v>244.11850000000001</c:v>
                </c:pt>
                <c:pt idx="562">
                  <c:v>243.26740000000001</c:v>
                </c:pt>
                <c:pt idx="563">
                  <c:v>243.13589999999999</c:v>
                </c:pt>
                <c:pt idx="564">
                  <c:v>243.34360000000001</c:v>
                </c:pt>
                <c:pt idx="565">
                  <c:v>243.75569999999999</c:v>
                </c:pt>
                <c:pt idx="566">
                  <c:v>244.97020000000001</c:v>
                </c:pt>
                <c:pt idx="567">
                  <c:v>244.95820000000001</c:v>
                </c:pt>
                <c:pt idx="568">
                  <c:v>245.98509999999999</c:v>
                </c:pt>
                <c:pt idx="569">
                  <c:v>245.92359999999999</c:v>
                </c:pt>
                <c:pt idx="570">
                  <c:v>245.0504</c:v>
                </c:pt>
                <c:pt idx="571">
                  <c:v>244.2843</c:v>
                </c:pt>
                <c:pt idx="572">
                  <c:v>245.45859999999999</c:v>
                </c:pt>
                <c:pt idx="573">
                  <c:v>245.5635</c:v>
                </c:pt>
                <c:pt idx="574">
                  <c:v>244.91329999999999</c:v>
                </c:pt>
                <c:pt idx="575">
                  <c:v>244.68450000000001</c:v>
                </c:pt>
                <c:pt idx="576">
                  <c:v>244.68180000000001</c:v>
                </c:pt>
                <c:pt idx="577">
                  <c:v>242.9239</c:v>
                </c:pt>
                <c:pt idx="578">
                  <c:v>242.2739</c:v>
                </c:pt>
                <c:pt idx="579">
                  <c:v>241.97200000000001</c:v>
                </c:pt>
                <c:pt idx="580">
                  <c:v>241.1653</c:v>
                </c:pt>
                <c:pt idx="581">
                  <c:v>240.32089999999999</c:v>
                </c:pt>
                <c:pt idx="582">
                  <c:v>239.81370000000001</c:v>
                </c:pt>
                <c:pt idx="583">
                  <c:v>240.15899999999999</c:v>
                </c:pt>
                <c:pt idx="584">
                  <c:v>239.94710000000001</c:v>
                </c:pt>
                <c:pt idx="585">
                  <c:v>239.5692</c:v>
                </c:pt>
                <c:pt idx="586">
                  <c:v>239.17259999999999</c:v>
                </c:pt>
                <c:pt idx="587">
                  <c:v>239.684</c:v>
                </c:pt>
                <c:pt idx="588">
                  <c:v>239.29169999999999</c:v>
                </c:pt>
                <c:pt idx="589">
                  <c:v>238.8383</c:v>
                </c:pt>
                <c:pt idx="590">
                  <c:v>238.3442</c:v>
                </c:pt>
                <c:pt idx="591">
                  <c:v>238.28649999999999</c:v>
                </c:pt>
                <c:pt idx="592">
                  <c:v>237.72290000000001</c:v>
                </c:pt>
                <c:pt idx="593">
                  <c:v>237.5438</c:v>
                </c:pt>
                <c:pt idx="594">
                  <c:v>237.44800000000001</c:v>
                </c:pt>
                <c:pt idx="595">
                  <c:v>237.51300000000001</c:v>
                </c:pt>
                <c:pt idx="596">
                  <c:v>237.75829999999999</c:v>
                </c:pt>
                <c:pt idx="597">
                  <c:v>237.79150000000001</c:v>
                </c:pt>
                <c:pt idx="598">
                  <c:v>237.91669999999999</c:v>
                </c:pt>
                <c:pt idx="599">
                  <c:v>238.31100000000001</c:v>
                </c:pt>
                <c:pt idx="600">
                  <c:v>238.83340000000001</c:v>
                </c:pt>
                <c:pt idx="601">
                  <c:v>237.9845</c:v>
                </c:pt>
                <c:pt idx="602">
                  <c:v>237.2184</c:v>
                </c:pt>
                <c:pt idx="603">
                  <c:v>237.66399999999999</c:v>
                </c:pt>
                <c:pt idx="604">
                  <c:v>237.3852</c:v>
                </c:pt>
                <c:pt idx="605">
                  <c:v>237.33519999999999</c:v>
                </c:pt>
                <c:pt idx="606">
                  <c:v>237.76769999999999</c:v>
                </c:pt>
                <c:pt idx="607">
                  <c:v>237.62020000000001</c:v>
                </c:pt>
                <c:pt idx="608">
                  <c:v>239.1926</c:v>
                </c:pt>
                <c:pt idx="609">
                  <c:v>237.84569999999999</c:v>
                </c:pt>
                <c:pt idx="610">
                  <c:v>237.13470000000001</c:v>
                </c:pt>
                <c:pt idx="611">
                  <c:v>235.8032</c:v>
                </c:pt>
                <c:pt idx="612">
                  <c:v>234.91990000000001</c:v>
                </c:pt>
                <c:pt idx="613">
                  <c:v>235.93450000000001</c:v>
                </c:pt>
                <c:pt idx="614">
                  <c:v>235.68199999999999</c:v>
                </c:pt>
                <c:pt idx="615">
                  <c:v>236.26750000000001</c:v>
                </c:pt>
                <c:pt idx="616">
                  <c:v>236.47110000000001</c:v>
                </c:pt>
                <c:pt idx="617">
                  <c:v>236.33709999999999</c:v>
                </c:pt>
                <c:pt idx="618">
                  <c:v>235.58699999999999</c:v>
                </c:pt>
                <c:pt idx="619">
                  <c:v>234.82980000000001</c:v>
                </c:pt>
                <c:pt idx="620">
                  <c:v>235.0419</c:v>
                </c:pt>
                <c:pt idx="621">
                  <c:v>234.57640000000001</c:v>
                </c:pt>
                <c:pt idx="622">
                  <c:v>234.77029999999999</c:v>
                </c:pt>
                <c:pt idx="623">
                  <c:v>234.86760000000001</c:v>
                </c:pt>
                <c:pt idx="624">
                  <c:v>235.18889999999999</c:v>
                </c:pt>
                <c:pt idx="625">
                  <c:v>234.2671</c:v>
                </c:pt>
                <c:pt idx="626">
                  <c:v>233.6651</c:v>
                </c:pt>
                <c:pt idx="627">
                  <c:v>233.8955</c:v>
                </c:pt>
                <c:pt idx="628">
                  <c:v>234.31039999999999</c:v>
                </c:pt>
                <c:pt idx="629">
                  <c:v>234.37379999999999</c:v>
                </c:pt>
                <c:pt idx="630">
                  <c:v>234.30950000000001</c:v>
                </c:pt>
                <c:pt idx="631">
                  <c:v>233.518</c:v>
                </c:pt>
                <c:pt idx="632">
                  <c:v>235.04</c:v>
                </c:pt>
                <c:pt idx="633">
                  <c:v>234.27950000000001</c:v>
                </c:pt>
                <c:pt idx="634">
                  <c:v>234.30840000000001</c:v>
                </c:pt>
                <c:pt idx="635">
                  <c:v>235.11840000000001</c:v>
                </c:pt>
                <c:pt idx="636">
                  <c:v>235.3758</c:v>
                </c:pt>
                <c:pt idx="637">
                  <c:v>236.22749999999999</c:v>
                </c:pt>
                <c:pt idx="638">
                  <c:v>236.3295</c:v>
                </c:pt>
                <c:pt idx="639">
                  <c:v>235.3141</c:v>
                </c:pt>
                <c:pt idx="640">
                  <c:v>234.77680000000001</c:v>
                </c:pt>
                <c:pt idx="641">
                  <c:v>234.19990000000001</c:v>
                </c:pt>
                <c:pt idx="642">
                  <c:v>233.9864</c:v>
                </c:pt>
                <c:pt idx="643">
                  <c:v>233.63120000000001</c:v>
                </c:pt>
                <c:pt idx="644">
                  <c:v>232.8537</c:v>
                </c:pt>
                <c:pt idx="645">
                  <c:v>233.31909999999999</c:v>
                </c:pt>
                <c:pt idx="646">
                  <c:v>233.63069999999999</c:v>
                </c:pt>
                <c:pt idx="647">
                  <c:v>233.9435</c:v>
                </c:pt>
                <c:pt idx="648">
                  <c:v>233.8296</c:v>
                </c:pt>
                <c:pt idx="649">
                  <c:v>234.00880000000001</c:v>
                </c:pt>
                <c:pt idx="650">
                  <c:v>234.02109999999999</c:v>
                </c:pt>
                <c:pt idx="651">
                  <c:v>233.36</c:v>
                </c:pt>
                <c:pt idx="652">
                  <c:v>233.19040000000001</c:v>
                </c:pt>
                <c:pt idx="653">
                  <c:v>233.1651</c:v>
                </c:pt>
                <c:pt idx="654">
                  <c:v>231.8186</c:v>
                </c:pt>
                <c:pt idx="655">
                  <c:v>231.7045</c:v>
                </c:pt>
                <c:pt idx="656">
                  <c:v>231.4837</c:v>
                </c:pt>
                <c:pt idx="657">
                  <c:v>232.39240000000001</c:v>
                </c:pt>
                <c:pt idx="658">
                  <c:v>233.07650000000001</c:v>
                </c:pt>
                <c:pt idx="659">
                  <c:v>233.88310000000001</c:v>
                </c:pt>
                <c:pt idx="660">
                  <c:v>233.26660000000001</c:v>
                </c:pt>
                <c:pt idx="661">
                  <c:v>234.29400000000001</c:v>
                </c:pt>
                <c:pt idx="662">
                  <c:v>234.11250000000001</c:v>
                </c:pt>
                <c:pt idx="663">
                  <c:v>232.2157</c:v>
                </c:pt>
                <c:pt idx="664">
                  <c:v>228.16659999999999</c:v>
                </c:pt>
                <c:pt idx="665">
                  <c:v>228.22929999999999</c:v>
                </c:pt>
                <c:pt idx="666">
                  <c:v>227.98480000000001</c:v>
                </c:pt>
                <c:pt idx="667">
                  <c:v>226.86349999999999</c:v>
                </c:pt>
                <c:pt idx="668">
                  <c:v>225.12729999999999</c:v>
                </c:pt>
                <c:pt idx="669">
                  <c:v>226.11279999999999</c:v>
                </c:pt>
                <c:pt idx="670">
                  <c:v>230.69489999999999</c:v>
                </c:pt>
                <c:pt idx="671">
                  <c:v>234.9436</c:v>
                </c:pt>
                <c:pt idx="672">
                  <c:v>233.87629999999999</c:v>
                </c:pt>
                <c:pt idx="673">
                  <c:v>237.02969999999999</c:v>
                </c:pt>
                <c:pt idx="674">
                  <c:v>240.93549999999999</c:v>
                </c:pt>
                <c:pt idx="675">
                  <c:v>242.29069999999999</c:v>
                </c:pt>
                <c:pt idx="676">
                  <c:v>246.1157</c:v>
                </c:pt>
                <c:pt idx="677">
                  <c:v>242.32660000000001</c:v>
                </c:pt>
                <c:pt idx="678">
                  <c:v>238.77010000000001</c:v>
                </c:pt>
                <c:pt idx="679">
                  <c:v>237.9135</c:v>
                </c:pt>
                <c:pt idx="680">
                  <c:v>237.465</c:v>
                </c:pt>
                <c:pt idx="681">
                  <c:v>236.47210000000001</c:v>
                </c:pt>
                <c:pt idx="682">
                  <c:v>235.34399999999999</c:v>
                </c:pt>
                <c:pt idx="683">
                  <c:v>233.0608</c:v>
                </c:pt>
                <c:pt idx="684">
                  <c:v>232.0762</c:v>
                </c:pt>
                <c:pt idx="685">
                  <c:v>232.54470000000001</c:v>
                </c:pt>
                <c:pt idx="686">
                  <c:v>231.5883</c:v>
                </c:pt>
                <c:pt idx="687">
                  <c:v>230.5667</c:v>
                </c:pt>
                <c:pt idx="688">
                  <c:v>229.53210000000001</c:v>
                </c:pt>
                <c:pt idx="689">
                  <c:v>229.86240000000001</c:v>
                </c:pt>
                <c:pt idx="690">
                  <c:v>230.7799</c:v>
                </c:pt>
                <c:pt idx="691">
                  <c:v>230.46729999999999</c:v>
                </c:pt>
                <c:pt idx="692">
                  <c:v>230.60740000000001</c:v>
                </c:pt>
                <c:pt idx="693">
                  <c:v>230.4991</c:v>
                </c:pt>
                <c:pt idx="694">
                  <c:v>230.5256</c:v>
                </c:pt>
                <c:pt idx="695">
                  <c:v>230.89609999999999</c:v>
                </c:pt>
                <c:pt idx="696">
                  <c:v>231.20509999999999</c:v>
                </c:pt>
                <c:pt idx="697">
                  <c:v>231.00479999999999</c:v>
                </c:pt>
                <c:pt idx="698">
                  <c:v>230.4051</c:v>
                </c:pt>
                <c:pt idx="699">
                  <c:v>230.71029999999999</c:v>
                </c:pt>
                <c:pt idx="700">
                  <c:v>231.75559999999999</c:v>
                </c:pt>
                <c:pt idx="701">
                  <c:v>232.6891</c:v>
                </c:pt>
                <c:pt idx="702">
                  <c:v>233.32390000000001</c:v>
                </c:pt>
                <c:pt idx="703">
                  <c:v>232.56290000000001</c:v>
                </c:pt>
                <c:pt idx="704">
                  <c:v>231.6816</c:v>
                </c:pt>
                <c:pt idx="705">
                  <c:v>231.29249999999999</c:v>
                </c:pt>
                <c:pt idx="706">
                  <c:v>231.93680000000001</c:v>
                </c:pt>
                <c:pt idx="707">
                  <c:v>230.77170000000001</c:v>
                </c:pt>
                <c:pt idx="708">
                  <c:v>230.61859999999999</c:v>
                </c:pt>
                <c:pt idx="709">
                  <c:v>229.8751</c:v>
                </c:pt>
                <c:pt idx="710">
                  <c:v>229.80869999999999</c:v>
                </c:pt>
                <c:pt idx="711">
                  <c:v>228.9545</c:v>
                </c:pt>
                <c:pt idx="712">
                  <c:v>229.07740000000001</c:v>
                </c:pt>
                <c:pt idx="713">
                  <c:v>229.4726</c:v>
                </c:pt>
                <c:pt idx="714">
                  <c:v>229.66730000000001</c:v>
                </c:pt>
                <c:pt idx="715">
                  <c:v>229.0985</c:v>
                </c:pt>
                <c:pt idx="716">
                  <c:v>229.023</c:v>
                </c:pt>
                <c:pt idx="717">
                  <c:v>229.38849999999999</c:v>
                </c:pt>
                <c:pt idx="718">
                  <c:v>228.99709999999999</c:v>
                </c:pt>
                <c:pt idx="719">
                  <c:v>229.77520000000001</c:v>
                </c:pt>
                <c:pt idx="720">
                  <c:v>230.20920000000001</c:v>
                </c:pt>
                <c:pt idx="721">
                  <c:v>231.0085</c:v>
                </c:pt>
                <c:pt idx="722">
                  <c:v>231.0273</c:v>
                </c:pt>
                <c:pt idx="723">
                  <c:v>230.47399999999999</c:v>
                </c:pt>
                <c:pt idx="724">
                  <c:v>230.09309999999999</c:v>
                </c:pt>
                <c:pt idx="725">
                  <c:v>229.6267</c:v>
                </c:pt>
                <c:pt idx="726">
                  <c:v>229.41640000000001</c:v>
                </c:pt>
                <c:pt idx="727">
                  <c:v>228.6157</c:v>
                </c:pt>
                <c:pt idx="728">
                  <c:v>228.64099999999999</c:v>
                </c:pt>
                <c:pt idx="729">
                  <c:v>228.5076</c:v>
                </c:pt>
                <c:pt idx="730">
                  <c:v>228.28569999999999</c:v>
                </c:pt>
                <c:pt idx="731">
                  <c:v>228.45359999999999</c:v>
                </c:pt>
                <c:pt idx="732">
                  <c:v>228.7157</c:v>
                </c:pt>
                <c:pt idx="733">
                  <c:v>228.76669999999999</c:v>
                </c:pt>
                <c:pt idx="734">
                  <c:v>229.39859999999999</c:v>
                </c:pt>
                <c:pt idx="735">
                  <c:v>229.34739999999999</c:v>
                </c:pt>
                <c:pt idx="736">
                  <c:v>229.80529999999999</c:v>
                </c:pt>
                <c:pt idx="737">
                  <c:v>228.79830000000001</c:v>
                </c:pt>
                <c:pt idx="738">
                  <c:v>229.5857</c:v>
                </c:pt>
                <c:pt idx="739">
                  <c:v>229.32640000000001</c:v>
                </c:pt>
                <c:pt idx="740">
                  <c:v>229.24610000000001</c:v>
                </c:pt>
                <c:pt idx="741">
                  <c:v>228.8622</c:v>
                </c:pt>
                <c:pt idx="742">
                  <c:v>229.42089999999999</c:v>
                </c:pt>
                <c:pt idx="743">
                  <c:v>229.5232</c:v>
                </c:pt>
                <c:pt idx="744">
                  <c:v>229.89779999999999</c:v>
                </c:pt>
                <c:pt idx="745">
                  <c:v>228.6189</c:v>
                </c:pt>
                <c:pt idx="746">
                  <c:v>229.07409999999999</c:v>
                </c:pt>
                <c:pt idx="747">
                  <c:v>228.9658</c:v>
                </c:pt>
                <c:pt idx="748">
                  <c:v>229.13040000000001</c:v>
                </c:pt>
                <c:pt idx="749">
                  <c:v>229.4</c:v>
                </c:pt>
                <c:pt idx="750">
                  <c:v>229.15719999999999</c:v>
                </c:pt>
                <c:pt idx="751">
                  <c:v>229.27940000000001</c:v>
                </c:pt>
                <c:pt idx="752">
                  <c:v>229.7244</c:v>
                </c:pt>
                <c:pt idx="753">
                  <c:v>229.8314</c:v>
                </c:pt>
                <c:pt idx="754">
                  <c:v>229.6463</c:v>
                </c:pt>
                <c:pt idx="755">
                  <c:v>229.5181</c:v>
                </c:pt>
                <c:pt idx="756">
                  <c:v>228.94749999999999</c:v>
                </c:pt>
                <c:pt idx="757">
                  <c:v>228.732</c:v>
                </c:pt>
                <c:pt idx="758">
                  <c:v>228.17689999999999</c:v>
                </c:pt>
                <c:pt idx="759">
                  <c:v>227.53200000000001</c:v>
                </c:pt>
                <c:pt idx="760">
                  <c:v>227.75970000000001</c:v>
                </c:pt>
                <c:pt idx="761">
                  <c:v>227.7587</c:v>
                </c:pt>
                <c:pt idx="762">
                  <c:v>228.13489999999999</c:v>
                </c:pt>
                <c:pt idx="763">
                  <c:v>229.43639999999999</c:v>
                </c:pt>
                <c:pt idx="764">
                  <c:v>229.38229999999999</c:v>
                </c:pt>
                <c:pt idx="765">
                  <c:v>230.94499999999999</c:v>
                </c:pt>
                <c:pt idx="766">
                  <c:v>231.71979999999999</c:v>
                </c:pt>
                <c:pt idx="767">
                  <c:v>231.78149999999999</c:v>
                </c:pt>
                <c:pt idx="768">
                  <c:v>230.00239999999999</c:v>
                </c:pt>
                <c:pt idx="769">
                  <c:v>229.70179999999999</c:v>
                </c:pt>
                <c:pt idx="770">
                  <c:v>229.41319999999999</c:v>
                </c:pt>
                <c:pt idx="771">
                  <c:v>230.26669999999999</c:v>
                </c:pt>
                <c:pt idx="772">
                  <c:v>230.7835</c:v>
                </c:pt>
                <c:pt idx="773">
                  <c:v>230.61760000000001</c:v>
                </c:pt>
                <c:pt idx="774">
                  <c:v>230.58709999999999</c:v>
                </c:pt>
                <c:pt idx="775">
                  <c:v>230.3793</c:v>
                </c:pt>
                <c:pt idx="776">
                  <c:v>230.786</c:v>
                </c:pt>
                <c:pt idx="777">
                  <c:v>230.6198</c:v>
                </c:pt>
                <c:pt idx="778">
                  <c:v>230.11510000000001</c:v>
                </c:pt>
                <c:pt idx="779">
                  <c:v>230.07839999999999</c:v>
                </c:pt>
                <c:pt idx="780">
                  <c:v>230.38030000000001</c:v>
                </c:pt>
                <c:pt idx="781">
                  <c:v>230.2311</c:v>
                </c:pt>
                <c:pt idx="782">
                  <c:v>230.9102</c:v>
                </c:pt>
                <c:pt idx="783">
                  <c:v>231.71279999999999</c:v>
                </c:pt>
                <c:pt idx="784">
                  <c:v>232.20050000000001</c:v>
                </c:pt>
                <c:pt idx="785">
                  <c:v>232.5566</c:v>
                </c:pt>
                <c:pt idx="786">
                  <c:v>232.7509</c:v>
                </c:pt>
                <c:pt idx="787">
                  <c:v>232.63229999999999</c:v>
                </c:pt>
                <c:pt idx="788">
                  <c:v>231.11600000000001</c:v>
                </c:pt>
                <c:pt idx="789">
                  <c:v>230.40450000000001</c:v>
                </c:pt>
                <c:pt idx="790">
                  <c:v>230.6781</c:v>
                </c:pt>
                <c:pt idx="791">
                  <c:v>230.98830000000001</c:v>
                </c:pt>
                <c:pt idx="792">
                  <c:v>231.22630000000001</c:v>
                </c:pt>
                <c:pt idx="793">
                  <c:v>231.13159999999999</c:v>
                </c:pt>
                <c:pt idx="794">
                  <c:v>232.1327</c:v>
                </c:pt>
                <c:pt idx="795">
                  <c:v>231.59049999999999</c:v>
                </c:pt>
                <c:pt idx="796">
                  <c:v>230.6891</c:v>
                </c:pt>
                <c:pt idx="797">
                  <c:v>230.85720000000001</c:v>
                </c:pt>
                <c:pt idx="798">
                  <c:v>230.45429999999999</c:v>
                </c:pt>
                <c:pt idx="799">
                  <c:v>229.7945</c:v>
                </c:pt>
                <c:pt idx="800">
                  <c:v>229.59739999999999</c:v>
                </c:pt>
                <c:pt idx="801">
                  <c:v>229.50890000000001</c:v>
                </c:pt>
                <c:pt idx="802">
                  <c:v>230.60050000000001</c:v>
                </c:pt>
                <c:pt idx="803">
                  <c:v>230.57390000000001</c:v>
                </c:pt>
                <c:pt idx="804">
                  <c:v>231.22810000000001</c:v>
                </c:pt>
                <c:pt idx="805">
                  <c:v>232.2662</c:v>
                </c:pt>
                <c:pt idx="806">
                  <c:v>233.22389999999999</c:v>
                </c:pt>
                <c:pt idx="807">
                  <c:v>232.68610000000001</c:v>
                </c:pt>
                <c:pt idx="808">
                  <c:v>234.29040000000001</c:v>
                </c:pt>
                <c:pt idx="809">
                  <c:v>234.131</c:v>
                </c:pt>
                <c:pt idx="810">
                  <c:v>233.3151</c:v>
                </c:pt>
                <c:pt idx="811">
                  <c:v>233.7936</c:v>
                </c:pt>
                <c:pt idx="812">
                  <c:v>234.03639999999999</c:v>
                </c:pt>
                <c:pt idx="813">
                  <c:v>234.59479999999999</c:v>
                </c:pt>
                <c:pt idx="814">
                  <c:v>234.3212</c:v>
                </c:pt>
                <c:pt idx="815">
                  <c:v>233.67060000000001</c:v>
                </c:pt>
                <c:pt idx="816">
                  <c:v>233.50040000000001</c:v>
                </c:pt>
                <c:pt idx="817">
                  <c:v>232.63399999999999</c:v>
                </c:pt>
                <c:pt idx="818">
                  <c:v>233.12119999999999</c:v>
                </c:pt>
                <c:pt idx="819">
                  <c:v>233.22120000000001</c:v>
                </c:pt>
                <c:pt idx="820">
                  <c:v>232.6849</c:v>
                </c:pt>
                <c:pt idx="821">
                  <c:v>233.5496</c:v>
                </c:pt>
                <c:pt idx="822">
                  <c:v>234.08510000000001</c:v>
                </c:pt>
                <c:pt idx="823">
                  <c:v>233.3861</c:v>
                </c:pt>
                <c:pt idx="824">
                  <c:v>232.31739999999999</c:v>
                </c:pt>
                <c:pt idx="825">
                  <c:v>233.07579999999999</c:v>
                </c:pt>
                <c:pt idx="826">
                  <c:v>232.18350000000001</c:v>
                </c:pt>
                <c:pt idx="827">
                  <c:v>231.95160000000001</c:v>
                </c:pt>
                <c:pt idx="828">
                  <c:v>232.82220000000001</c:v>
                </c:pt>
                <c:pt idx="829">
                  <c:v>231.35980000000001</c:v>
                </c:pt>
                <c:pt idx="830">
                  <c:v>231.43029999999999</c:v>
                </c:pt>
                <c:pt idx="831">
                  <c:v>229.80080000000001</c:v>
                </c:pt>
                <c:pt idx="832">
                  <c:v>228.0967</c:v>
                </c:pt>
                <c:pt idx="833">
                  <c:v>227.88679999999999</c:v>
                </c:pt>
                <c:pt idx="834">
                  <c:v>227.3022</c:v>
                </c:pt>
                <c:pt idx="835">
                  <c:v>227.22720000000001</c:v>
                </c:pt>
                <c:pt idx="836">
                  <c:v>227.30529999999999</c:v>
                </c:pt>
                <c:pt idx="837">
                  <c:v>227.7261</c:v>
                </c:pt>
                <c:pt idx="838">
                  <c:v>228.16980000000001</c:v>
                </c:pt>
                <c:pt idx="839">
                  <c:v>227.74209999999999</c:v>
                </c:pt>
                <c:pt idx="840">
                  <c:v>228.41390000000001</c:v>
                </c:pt>
                <c:pt idx="841">
                  <c:v>228.3672</c:v>
                </c:pt>
                <c:pt idx="842">
                  <c:v>228.2842</c:v>
                </c:pt>
                <c:pt idx="843">
                  <c:v>227.74709999999999</c:v>
                </c:pt>
                <c:pt idx="844">
                  <c:v>227.16540000000001</c:v>
                </c:pt>
                <c:pt idx="845">
                  <c:v>227.6695</c:v>
                </c:pt>
                <c:pt idx="846">
                  <c:v>227.19909999999999</c:v>
                </c:pt>
                <c:pt idx="847">
                  <c:v>227.27279999999999</c:v>
                </c:pt>
                <c:pt idx="848">
                  <c:v>227.44890000000001</c:v>
                </c:pt>
                <c:pt idx="849">
                  <c:v>227.36170000000001</c:v>
                </c:pt>
                <c:pt idx="850">
                  <c:v>227.71940000000001</c:v>
                </c:pt>
                <c:pt idx="851">
                  <c:v>227.90770000000001</c:v>
                </c:pt>
                <c:pt idx="852">
                  <c:v>229.48830000000001</c:v>
                </c:pt>
                <c:pt idx="853">
                  <c:v>229.43719999999999</c:v>
                </c:pt>
                <c:pt idx="854">
                  <c:v>228.51050000000001</c:v>
                </c:pt>
                <c:pt idx="855">
                  <c:v>228.2302</c:v>
                </c:pt>
                <c:pt idx="856">
                  <c:v>228.91849999999999</c:v>
                </c:pt>
                <c:pt idx="857">
                  <c:v>228.49</c:v>
                </c:pt>
                <c:pt idx="858">
                  <c:v>228.5137</c:v>
                </c:pt>
                <c:pt idx="859">
                  <c:v>229.44380000000001</c:v>
                </c:pt>
                <c:pt idx="860">
                  <c:v>228.9811</c:v>
                </c:pt>
                <c:pt idx="861">
                  <c:v>228.03110000000001</c:v>
                </c:pt>
                <c:pt idx="862">
                  <c:v>228.6028</c:v>
                </c:pt>
                <c:pt idx="863">
                  <c:v>226.78200000000001</c:v>
                </c:pt>
                <c:pt idx="864">
                  <c:v>226.35980000000001</c:v>
                </c:pt>
                <c:pt idx="865">
                  <c:v>225.72790000000001</c:v>
                </c:pt>
                <c:pt idx="866">
                  <c:v>226.00489999999999</c:v>
                </c:pt>
                <c:pt idx="867">
                  <c:v>226.11340000000001</c:v>
                </c:pt>
                <c:pt idx="868">
                  <c:v>226.22130000000001</c:v>
                </c:pt>
                <c:pt idx="869">
                  <c:v>226.14519999999999</c:v>
                </c:pt>
                <c:pt idx="870">
                  <c:v>226.08940000000001</c:v>
                </c:pt>
                <c:pt idx="871">
                  <c:v>226.9314</c:v>
                </c:pt>
                <c:pt idx="872">
                  <c:v>225.94130000000001</c:v>
                </c:pt>
                <c:pt idx="873">
                  <c:v>225.78829999999999</c:v>
                </c:pt>
                <c:pt idx="874">
                  <c:v>225.02199999999999</c:v>
                </c:pt>
                <c:pt idx="875">
                  <c:v>224.77010000000001</c:v>
                </c:pt>
                <c:pt idx="876">
                  <c:v>223.85050000000001</c:v>
                </c:pt>
                <c:pt idx="877">
                  <c:v>222.33969999999999</c:v>
                </c:pt>
                <c:pt idx="878">
                  <c:v>222.74459999999999</c:v>
                </c:pt>
                <c:pt idx="879">
                  <c:v>222.44229999999999</c:v>
                </c:pt>
                <c:pt idx="880">
                  <c:v>222.22909999999999</c:v>
                </c:pt>
                <c:pt idx="881">
                  <c:v>222.40520000000001</c:v>
                </c:pt>
                <c:pt idx="882">
                  <c:v>221.73849999999999</c:v>
                </c:pt>
                <c:pt idx="883">
                  <c:v>220.77610000000001</c:v>
                </c:pt>
                <c:pt idx="884">
                  <c:v>220.5763</c:v>
                </c:pt>
                <c:pt idx="885">
                  <c:v>220.9314</c:v>
                </c:pt>
                <c:pt idx="886">
                  <c:v>221.12</c:v>
                </c:pt>
                <c:pt idx="887">
                  <c:v>221.2801</c:v>
                </c:pt>
                <c:pt idx="888">
                  <c:v>221.69120000000001</c:v>
                </c:pt>
                <c:pt idx="889">
                  <c:v>221.42509999999999</c:v>
                </c:pt>
                <c:pt idx="890">
                  <c:v>221.9288</c:v>
                </c:pt>
                <c:pt idx="891">
                  <c:v>221.52160000000001</c:v>
                </c:pt>
                <c:pt idx="892">
                  <c:v>221.43620000000001</c:v>
                </c:pt>
                <c:pt idx="893">
                  <c:v>221.00470000000001</c:v>
                </c:pt>
                <c:pt idx="894">
                  <c:v>220.89400000000001</c:v>
                </c:pt>
                <c:pt idx="895">
                  <c:v>220.239</c:v>
                </c:pt>
                <c:pt idx="896">
                  <c:v>219.90860000000001</c:v>
                </c:pt>
                <c:pt idx="897">
                  <c:v>219.58420000000001</c:v>
                </c:pt>
                <c:pt idx="898">
                  <c:v>220.41669999999999</c:v>
                </c:pt>
                <c:pt idx="899">
                  <c:v>220.00470000000001</c:v>
                </c:pt>
                <c:pt idx="900">
                  <c:v>219.36949999999999</c:v>
                </c:pt>
                <c:pt idx="901">
                  <c:v>219.62119999999999</c:v>
                </c:pt>
                <c:pt idx="902">
                  <c:v>219.1551</c:v>
                </c:pt>
                <c:pt idx="903">
                  <c:v>219.59800000000001</c:v>
                </c:pt>
                <c:pt idx="904">
                  <c:v>219.08240000000001</c:v>
                </c:pt>
                <c:pt idx="905">
                  <c:v>219.4598</c:v>
                </c:pt>
                <c:pt idx="906">
                  <c:v>219.5625</c:v>
                </c:pt>
                <c:pt idx="907">
                  <c:v>219.6276</c:v>
                </c:pt>
                <c:pt idx="908">
                  <c:v>219.4442</c:v>
                </c:pt>
                <c:pt idx="909">
                  <c:v>219.6806</c:v>
                </c:pt>
                <c:pt idx="910">
                  <c:v>219.9845</c:v>
                </c:pt>
                <c:pt idx="911">
                  <c:v>220.1558</c:v>
                </c:pt>
                <c:pt idx="912">
                  <c:v>220.7123</c:v>
                </c:pt>
                <c:pt idx="913">
                  <c:v>221.0659</c:v>
                </c:pt>
                <c:pt idx="914">
                  <c:v>220.73699999999999</c:v>
                </c:pt>
                <c:pt idx="915">
                  <c:v>220.33619999999999</c:v>
                </c:pt>
                <c:pt idx="916">
                  <c:v>219.8614</c:v>
                </c:pt>
                <c:pt idx="917">
                  <c:v>220.0223</c:v>
                </c:pt>
                <c:pt idx="918">
                  <c:v>220.1978</c:v>
                </c:pt>
                <c:pt idx="919">
                  <c:v>220.33349999999999</c:v>
                </c:pt>
                <c:pt idx="920">
                  <c:v>220.57939999999999</c:v>
                </c:pt>
                <c:pt idx="921">
                  <c:v>221.40479999999999</c:v>
                </c:pt>
                <c:pt idx="922">
                  <c:v>221.71950000000001</c:v>
                </c:pt>
                <c:pt idx="923">
                  <c:v>221.99</c:v>
                </c:pt>
                <c:pt idx="924">
                  <c:v>221.75</c:v>
                </c:pt>
                <c:pt idx="925">
                  <c:v>222.36250000000001</c:v>
                </c:pt>
                <c:pt idx="926">
                  <c:v>222.08779999999999</c:v>
                </c:pt>
                <c:pt idx="927">
                  <c:v>220.90299999999999</c:v>
                </c:pt>
                <c:pt idx="928">
                  <c:v>220.19489999999999</c:v>
                </c:pt>
                <c:pt idx="929">
                  <c:v>219.9102</c:v>
                </c:pt>
                <c:pt idx="930">
                  <c:v>219.8109</c:v>
                </c:pt>
                <c:pt idx="931">
                  <c:v>219.511</c:v>
                </c:pt>
                <c:pt idx="932">
                  <c:v>219.17</c:v>
                </c:pt>
                <c:pt idx="933">
                  <c:v>219.48009999999999</c:v>
                </c:pt>
                <c:pt idx="934">
                  <c:v>219.10830000000001</c:v>
                </c:pt>
                <c:pt idx="935">
                  <c:v>218.77930000000001</c:v>
                </c:pt>
                <c:pt idx="936">
                  <c:v>218.81219999999999</c:v>
                </c:pt>
                <c:pt idx="937">
                  <c:v>218.571</c:v>
                </c:pt>
                <c:pt idx="938">
                  <c:v>218.2962</c:v>
                </c:pt>
                <c:pt idx="939">
                  <c:v>217.66669999999999</c:v>
                </c:pt>
                <c:pt idx="940">
                  <c:v>217.80760000000001</c:v>
                </c:pt>
                <c:pt idx="941">
                  <c:v>218.06</c:v>
                </c:pt>
                <c:pt idx="942">
                  <c:v>218.76240000000001</c:v>
                </c:pt>
                <c:pt idx="943">
                  <c:v>219.1652</c:v>
                </c:pt>
                <c:pt idx="944">
                  <c:v>219.54839999999999</c:v>
                </c:pt>
                <c:pt idx="945">
                  <c:v>219.21119999999999</c:v>
                </c:pt>
                <c:pt idx="946">
                  <c:v>219.2337</c:v>
                </c:pt>
                <c:pt idx="947">
                  <c:v>219.07040000000001</c:v>
                </c:pt>
                <c:pt idx="948">
                  <c:v>219.26779999999999</c:v>
                </c:pt>
                <c:pt idx="949">
                  <c:v>219.2099</c:v>
                </c:pt>
                <c:pt idx="950">
                  <c:v>218.82939999999999</c:v>
                </c:pt>
                <c:pt idx="951">
                  <c:v>218.46180000000001</c:v>
                </c:pt>
                <c:pt idx="952">
                  <c:v>218.32990000000001</c:v>
                </c:pt>
                <c:pt idx="953">
                  <c:v>218.1652</c:v>
                </c:pt>
                <c:pt idx="954">
                  <c:v>218.4633</c:v>
                </c:pt>
                <c:pt idx="955">
                  <c:v>218.58850000000001</c:v>
                </c:pt>
                <c:pt idx="956">
                  <c:v>219.4864</c:v>
                </c:pt>
                <c:pt idx="957">
                  <c:v>219.3999</c:v>
                </c:pt>
                <c:pt idx="958">
                  <c:v>219.3244</c:v>
                </c:pt>
                <c:pt idx="959">
                  <c:v>219.44540000000001</c:v>
                </c:pt>
                <c:pt idx="960">
                  <c:v>219.44409999999999</c:v>
                </c:pt>
                <c:pt idx="961">
                  <c:v>220.3236</c:v>
                </c:pt>
                <c:pt idx="962">
                  <c:v>220.97479999999999</c:v>
                </c:pt>
                <c:pt idx="963">
                  <c:v>219.5881</c:v>
                </c:pt>
                <c:pt idx="964">
                  <c:v>219.66929999999999</c:v>
                </c:pt>
                <c:pt idx="965">
                  <c:v>219.68950000000001</c:v>
                </c:pt>
                <c:pt idx="966">
                  <c:v>219.19929999999999</c:v>
                </c:pt>
                <c:pt idx="967">
                  <c:v>218.89230000000001</c:v>
                </c:pt>
                <c:pt idx="968">
                  <c:v>218.52099999999999</c:v>
                </c:pt>
                <c:pt idx="969">
                  <c:v>218.36449999999999</c:v>
                </c:pt>
                <c:pt idx="970">
                  <c:v>217.92089999999999</c:v>
                </c:pt>
                <c:pt idx="971">
                  <c:v>217.95259999999999</c:v>
                </c:pt>
                <c:pt idx="972">
                  <c:v>218.54490000000001</c:v>
                </c:pt>
                <c:pt idx="973">
                  <c:v>218.8467</c:v>
                </c:pt>
                <c:pt idx="974">
                  <c:v>219.23589999999999</c:v>
                </c:pt>
                <c:pt idx="975">
                  <c:v>219.53880000000001</c:v>
                </c:pt>
                <c:pt idx="976">
                  <c:v>219.3629</c:v>
                </c:pt>
                <c:pt idx="977">
                  <c:v>219.4734</c:v>
                </c:pt>
                <c:pt idx="978">
                  <c:v>219.29249999999999</c:v>
                </c:pt>
                <c:pt idx="979">
                  <c:v>218.56370000000001</c:v>
                </c:pt>
                <c:pt idx="980">
                  <c:v>219.23</c:v>
                </c:pt>
                <c:pt idx="981">
                  <c:v>219.2013</c:v>
                </c:pt>
                <c:pt idx="982">
                  <c:v>219.55160000000001</c:v>
                </c:pt>
                <c:pt idx="983">
                  <c:v>217.97450000000001</c:v>
                </c:pt>
                <c:pt idx="984">
                  <c:v>217.91409999999999</c:v>
                </c:pt>
                <c:pt idx="985">
                  <c:v>217.27289999999999</c:v>
                </c:pt>
                <c:pt idx="986">
                  <c:v>216.73929999999999</c:v>
                </c:pt>
                <c:pt idx="987">
                  <c:v>216.87809999999999</c:v>
                </c:pt>
                <c:pt idx="988">
                  <c:v>217.03649999999999</c:v>
                </c:pt>
                <c:pt idx="989">
                  <c:v>216.87639999999999</c:v>
                </c:pt>
                <c:pt idx="990">
                  <c:v>216.2285</c:v>
                </c:pt>
                <c:pt idx="991">
                  <c:v>216.23769999999999</c:v>
                </c:pt>
                <c:pt idx="992">
                  <c:v>215.79640000000001</c:v>
                </c:pt>
                <c:pt idx="993">
                  <c:v>214.95519999999999</c:v>
                </c:pt>
                <c:pt idx="994">
                  <c:v>214.31309999999999</c:v>
                </c:pt>
                <c:pt idx="995">
                  <c:v>213.666</c:v>
                </c:pt>
                <c:pt idx="996">
                  <c:v>213.65049999999999</c:v>
                </c:pt>
                <c:pt idx="997">
                  <c:v>214.03440000000001</c:v>
                </c:pt>
                <c:pt idx="998">
                  <c:v>213.76249999999999</c:v>
                </c:pt>
                <c:pt idx="999">
                  <c:v>214.42939999999999</c:v>
                </c:pt>
                <c:pt idx="1000">
                  <c:v>214.58090000000001</c:v>
                </c:pt>
                <c:pt idx="1001">
                  <c:v>214.7131</c:v>
                </c:pt>
                <c:pt idx="1002">
                  <c:v>213.65260000000001</c:v>
                </c:pt>
                <c:pt idx="1003">
                  <c:v>213.86150000000001</c:v>
                </c:pt>
                <c:pt idx="1004">
                  <c:v>212.87649999999999</c:v>
                </c:pt>
                <c:pt idx="1005">
                  <c:v>212.4117</c:v>
                </c:pt>
                <c:pt idx="1006">
                  <c:v>212.8931</c:v>
                </c:pt>
                <c:pt idx="1007">
                  <c:v>211.4451</c:v>
                </c:pt>
                <c:pt idx="1008">
                  <c:v>211.6995</c:v>
                </c:pt>
                <c:pt idx="1009">
                  <c:v>212.1103</c:v>
                </c:pt>
                <c:pt idx="1010">
                  <c:v>212.51060000000001</c:v>
                </c:pt>
                <c:pt idx="1011">
                  <c:v>212.6353</c:v>
                </c:pt>
                <c:pt idx="1012">
                  <c:v>212.38380000000001</c:v>
                </c:pt>
                <c:pt idx="1013">
                  <c:v>212.64349999999999</c:v>
                </c:pt>
                <c:pt idx="1014">
                  <c:v>212.94470000000001</c:v>
                </c:pt>
                <c:pt idx="1015">
                  <c:v>212.3954</c:v>
                </c:pt>
                <c:pt idx="1016">
                  <c:v>211.5445</c:v>
                </c:pt>
                <c:pt idx="1017">
                  <c:v>211.11089999999999</c:v>
                </c:pt>
                <c:pt idx="1018">
                  <c:v>210.8689</c:v>
                </c:pt>
                <c:pt idx="1019">
                  <c:v>210.6112</c:v>
                </c:pt>
                <c:pt idx="1020">
                  <c:v>211.31290000000001</c:v>
                </c:pt>
                <c:pt idx="1021">
                  <c:v>211.5446</c:v>
                </c:pt>
                <c:pt idx="1022">
                  <c:v>212.20169999999999</c:v>
                </c:pt>
                <c:pt idx="1023">
                  <c:v>211.78360000000001</c:v>
                </c:pt>
                <c:pt idx="1024">
                  <c:v>211.90180000000001</c:v>
                </c:pt>
                <c:pt idx="1025">
                  <c:v>211.68790000000001</c:v>
                </c:pt>
                <c:pt idx="1026">
                  <c:v>212.1893</c:v>
                </c:pt>
                <c:pt idx="1027">
                  <c:v>211.4854</c:v>
                </c:pt>
                <c:pt idx="1028">
                  <c:v>211.92740000000001</c:v>
                </c:pt>
                <c:pt idx="1029">
                  <c:v>212.51499999999999</c:v>
                </c:pt>
                <c:pt idx="1030">
                  <c:v>212.98400000000001</c:v>
                </c:pt>
                <c:pt idx="1031">
                  <c:v>211.99590000000001</c:v>
                </c:pt>
                <c:pt idx="1032">
                  <c:v>211.98570000000001</c:v>
                </c:pt>
                <c:pt idx="1033">
                  <c:v>212.31639999999999</c:v>
                </c:pt>
                <c:pt idx="1034">
                  <c:v>211.7809</c:v>
                </c:pt>
                <c:pt idx="1035">
                  <c:v>212.0498</c:v>
                </c:pt>
                <c:pt idx="1036">
                  <c:v>212.1002</c:v>
                </c:pt>
                <c:pt idx="1037">
                  <c:v>212.7824</c:v>
                </c:pt>
                <c:pt idx="1038">
                  <c:v>213.00120000000001</c:v>
                </c:pt>
                <c:pt idx="1039">
                  <c:v>212.97880000000001</c:v>
                </c:pt>
                <c:pt idx="1040">
                  <c:v>212.66079999999999</c:v>
                </c:pt>
                <c:pt idx="1041">
                  <c:v>212.51259999999999</c:v>
                </c:pt>
                <c:pt idx="1042">
                  <c:v>211.73689999999999</c:v>
                </c:pt>
                <c:pt idx="1043">
                  <c:v>211.17009999999999</c:v>
                </c:pt>
                <c:pt idx="1044">
                  <c:v>211.1506</c:v>
                </c:pt>
                <c:pt idx="1045">
                  <c:v>211.1096</c:v>
                </c:pt>
                <c:pt idx="1046">
                  <c:v>211.50059999999999</c:v>
                </c:pt>
                <c:pt idx="1047">
                  <c:v>212.07300000000001</c:v>
                </c:pt>
                <c:pt idx="1048">
                  <c:v>212.7567</c:v>
                </c:pt>
                <c:pt idx="1049">
                  <c:v>212.7602</c:v>
                </c:pt>
                <c:pt idx="1050">
                  <c:v>213.39330000000001</c:v>
                </c:pt>
                <c:pt idx="1051">
                  <c:v>214.01609999999999</c:v>
                </c:pt>
                <c:pt idx="1052">
                  <c:v>214.4973</c:v>
                </c:pt>
                <c:pt idx="1053">
                  <c:v>214.4564</c:v>
                </c:pt>
                <c:pt idx="1054">
                  <c:v>214.8682</c:v>
                </c:pt>
                <c:pt idx="1055">
                  <c:v>214.98050000000001</c:v>
                </c:pt>
                <c:pt idx="1056">
                  <c:v>214.9948</c:v>
                </c:pt>
                <c:pt idx="1057">
                  <c:v>214.47489999999999</c:v>
                </c:pt>
                <c:pt idx="1058">
                  <c:v>214.9068</c:v>
                </c:pt>
                <c:pt idx="1059">
                  <c:v>215.24850000000001</c:v>
                </c:pt>
                <c:pt idx="1060">
                  <c:v>214.93279999999999</c:v>
                </c:pt>
                <c:pt idx="1061">
                  <c:v>215.34129999999999</c:v>
                </c:pt>
                <c:pt idx="1062">
                  <c:v>215.3254</c:v>
                </c:pt>
                <c:pt idx="1063">
                  <c:v>214.81319999999999</c:v>
                </c:pt>
                <c:pt idx="1064">
                  <c:v>215.3657</c:v>
                </c:pt>
                <c:pt idx="1065">
                  <c:v>215.15129999999999</c:v>
                </c:pt>
                <c:pt idx="1066">
                  <c:v>215.8597</c:v>
                </c:pt>
                <c:pt idx="1067">
                  <c:v>215.16579999999999</c:v>
                </c:pt>
                <c:pt idx="1068">
                  <c:v>214.86490000000001</c:v>
                </c:pt>
                <c:pt idx="1069">
                  <c:v>215.69929999999999</c:v>
                </c:pt>
                <c:pt idx="1070">
                  <c:v>215.9332</c:v>
                </c:pt>
                <c:pt idx="1071">
                  <c:v>215.74799999999999</c:v>
                </c:pt>
                <c:pt idx="1072">
                  <c:v>215.6335</c:v>
                </c:pt>
                <c:pt idx="1073">
                  <c:v>216.06030000000001</c:v>
                </c:pt>
                <c:pt idx="1074">
                  <c:v>216.2483</c:v>
                </c:pt>
                <c:pt idx="1075">
                  <c:v>215.85290000000001</c:v>
                </c:pt>
                <c:pt idx="1076">
                  <c:v>215.5668</c:v>
                </c:pt>
                <c:pt idx="1077">
                  <c:v>216.29560000000001</c:v>
                </c:pt>
                <c:pt idx="1078">
                  <c:v>215.87440000000001</c:v>
                </c:pt>
                <c:pt idx="1079">
                  <c:v>215.31360000000001</c:v>
                </c:pt>
                <c:pt idx="1080">
                  <c:v>214.7842</c:v>
                </c:pt>
                <c:pt idx="1081">
                  <c:v>214.4537</c:v>
                </c:pt>
                <c:pt idx="1082">
                  <c:v>214.1499</c:v>
                </c:pt>
                <c:pt idx="1083">
                  <c:v>214.24459999999999</c:v>
                </c:pt>
                <c:pt idx="1084">
                  <c:v>214.60040000000001</c:v>
                </c:pt>
                <c:pt idx="1085">
                  <c:v>214.9699</c:v>
                </c:pt>
                <c:pt idx="1086">
                  <c:v>215.34309999999999</c:v>
                </c:pt>
                <c:pt idx="1087">
                  <c:v>215.3398</c:v>
                </c:pt>
                <c:pt idx="1088">
                  <c:v>215.2037</c:v>
                </c:pt>
                <c:pt idx="1089">
                  <c:v>215.047</c:v>
                </c:pt>
                <c:pt idx="1090">
                  <c:v>215.209</c:v>
                </c:pt>
                <c:pt idx="1091">
                  <c:v>214.87299999999999</c:v>
                </c:pt>
                <c:pt idx="1092">
                  <c:v>215.114</c:v>
                </c:pt>
                <c:pt idx="1093">
                  <c:v>216.01329999999999</c:v>
                </c:pt>
                <c:pt idx="1094">
                  <c:v>216.16139999999999</c:v>
                </c:pt>
                <c:pt idx="1095">
                  <c:v>216.1883</c:v>
                </c:pt>
                <c:pt idx="1096">
                  <c:v>216.2389</c:v>
                </c:pt>
                <c:pt idx="1097">
                  <c:v>216.63460000000001</c:v>
                </c:pt>
                <c:pt idx="1098">
                  <c:v>216.501</c:v>
                </c:pt>
                <c:pt idx="1099">
                  <c:v>216.2482</c:v>
                </c:pt>
                <c:pt idx="1100">
                  <c:v>216.74610000000001</c:v>
                </c:pt>
                <c:pt idx="1101">
                  <c:v>215.87190000000001</c:v>
                </c:pt>
                <c:pt idx="1102">
                  <c:v>216.0421</c:v>
                </c:pt>
                <c:pt idx="1103">
                  <c:v>216.46510000000001</c:v>
                </c:pt>
                <c:pt idx="1104">
                  <c:v>216.70339999999999</c:v>
                </c:pt>
                <c:pt idx="1105">
                  <c:v>216.6635</c:v>
                </c:pt>
                <c:pt idx="1106">
                  <c:v>216.58959999999999</c:v>
                </c:pt>
                <c:pt idx="1107">
                  <c:v>217.4297</c:v>
                </c:pt>
                <c:pt idx="1108">
                  <c:v>217.41569999999999</c:v>
                </c:pt>
                <c:pt idx="1109">
                  <c:v>218.0369</c:v>
                </c:pt>
                <c:pt idx="1110">
                  <c:v>218.22919999999999</c:v>
                </c:pt>
                <c:pt idx="1111">
                  <c:v>217.71729999999999</c:v>
                </c:pt>
                <c:pt idx="1112">
                  <c:v>217.35589999999999</c:v>
                </c:pt>
                <c:pt idx="1113">
                  <c:v>217.2867</c:v>
                </c:pt>
                <c:pt idx="1114">
                  <c:v>216.70840000000001</c:v>
                </c:pt>
                <c:pt idx="1115">
                  <c:v>217.13900000000001</c:v>
                </c:pt>
                <c:pt idx="1116">
                  <c:v>216.41900000000001</c:v>
                </c:pt>
                <c:pt idx="1117">
                  <c:v>216.5564</c:v>
                </c:pt>
                <c:pt idx="1118">
                  <c:v>216.94569999999999</c:v>
                </c:pt>
                <c:pt idx="1119">
                  <c:v>217.33709999999999</c:v>
                </c:pt>
                <c:pt idx="1120">
                  <c:v>216.98699999999999</c:v>
                </c:pt>
                <c:pt idx="1121">
                  <c:v>216.7381</c:v>
                </c:pt>
                <c:pt idx="1122">
                  <c:v>216.54920000000001</c:v>
                </c:pt>
                <c:pt idx="1123">
                  <c:v>216.7313</c:v>
                </c:pt>
                <c:pt idx="1124">
                  <c:v>216.511</c:v>
                </c:pt>
                <c:pt idx="1125">
                  <c:v>216.5549</c:v>
                </c:pt>
                <c:pt idx="1126">
                  <c:v>216.7551</c:v>
                </c:pt>
                <c:pt idx="1127">
                  <c:v>216.96780000000001</c:v>
                </c:pt>
                <c:pt idx="1128">
                  <c:v>216.97909999999999</c:v>
                </c:pt>
                <c:pt idx="1129">
                  <c:v>217.34800000000001</c:v>
                </c:pt>
                <c:pt idx="1130">
                  <c:v>217.3691</c:v>
                </c:pt>
                <c:pt idx="1131">
                  <c:v>217.3768</c:v>
                </c:pt>
                <c:pt idx="1132">
                  <c:v>217.1592</c:v>
                </c:pt>
                <c:pt idx="1133">
                  <c:v>217.4014</c:v>
                </c:pt>
                <c:pt idx="1134">
                  <c:v>217.6995</c:v>
                </c:pt>
                <c:pt idx="1135">
                  <c:v>217.55850000000001</c:v>
                </c:pt>
                <c:pt idx="1136">
                  <c:v>218.43600000000001</c:v>
                </c:pt>
                <c:pt idx="1137">
                  <c:v>217.5788</c:v>
                </c:pt>
                <c:pt idx="1138">
                  <c:v>217.4975</c:v>
                </c:pt>
                <c:pt idx="1139">
                  <c:v>217.2662</c:v>
                </c:pt>
                <c:pt idx="1140">
                  <c:v>217.488</c:v>
                </c:pt>
                <c:pt idx="1141">
                  <c:v>217.78309999999999</c:v>
                </c:pt>
                <c:pt idx="1142">
                  <c:v>216.7287</c:v>
                </c:pt>
                <c:pt idx="1143">
                  <c:v>216.20050000000001</c:v>
                </c:pt>
                <c:pt idx="1144">
                  <c:v>215.85890000000001</c:v>
                </c:pt>
                <c:pt idx="1145">
                  <c:v>216.4494</c:v>
                </c:pt>
                <c:pt idx="1146">
                  <c:v>216.31610000000001</c:v>
                </c:pt>
                <c:pt idx="1147">
                  <c:v>216.8229</c:v>
                </c:pt>
                <c:pt idx="1148">
                  <c:v>217.35839999999999</c:v>
                </c:pt>
                <c:pt idx="1149">
                  <c:v>219.1095</c:v>
                </c:pt>
                <c:pt idx="1150">
                  <c:v>219.32060000000001</c:v>
                </c:pt>
                <c:pt idx="1151">
                  <c:v>218.70050000000001</c:v>
                </c:pt>
                <c:pt idx="1152">
                  <c:v>218.41319999999999</c:v>
                </c:pt>
                <c:pt idx="1153">
                  <c:v>218.71619999999999</c:v>
                </c:pt>
                <c:pt idx="1154">
                  <c:v>219.4426</c:v>
                </c:pt>
                <c:pt idx="1155">
                  <c:v>219.56649999999999</c:v>
                </c:pt>
                <c:pt idx="1156">
                  <c:v>219.8459</c:v>
                </c:pt>
                <c:pt idx="1157">
                  <c:v>219.0761</c:v>
                </c:pt>
                <c:pt idx="1158">
                  <c:v>219.58949999999999</c:v>
                </c:pt>
                <c:pt idx="1159">
                  <c:v>220.54429999999999</c:v>
                </c:pt>
                <c:pt idx="1160">
                  <c:v>220.73480000000001</c:v>
                </c:pt>
                <c:pt idx="1161">
                  <c:v>220.40129999999999</c:v>
                </c:pt>
                <c:pt idx="1162">
                  <c:v>220.45079999999999</c:v>
                </c:pt>
                <c:pt idx="1163">
                  <c:v>221.0359</c:v>
                </c:pt>
                <c:pt idx="1164">
                  <c:v>221.5498</c:v>
                </c:pt>
                <c:pt idx="1165">
                  <c:v>222.72300000000001</c:v>
                </c:pt>
                <c:pt idx="1166">
                  <c:v>224.0179</c:v>
                </c:pt>
                <c:pt idx="1167">
                  <c:v>224.74010000000001</c:v>
                </c:pt>
                <c:pt idx="1168">
                  <c:v>224.8417</c:v>
                </c:pt>
                <c:pt idx="1169">
                  <c:v>224.69120000000001</c:v>
                </c:pt>
                <c:pt idx="1170">
                  <c:v>224.34450000000001</c:v>
                </c:pt>
                <c:pt idx="1171">
                  <c:v>224.3999</c:v>
                </c:pt>
                <c:pt idx="1172">
                  <c:v>225.38480000000001</c:v>
                </c:pt>
                <c:pt idx="1173">
                  <c:v>224.62440000000001</c:v>
                </c:pt>
                <c:pt idx="1174">
                  <c:v>224.5566</c:v>
                </c:pt>
                <c:pt idx="1175">
                  <c:v>224.1936</c:v>
                </c:pt>
                <c:pt idx="1176">
                  <c:v>223.5146</c:v>
                </c:pt>
                <c:pt idx="1177">
                  <c:v>224.9932</c:v>
                </c:pt>
                <c:pt idx="1178">
                  <c:v>224.7834</c:v>
                </c:pt>
                <c:pt idx="1179">
                  <c:v>225.30500000000001</c:v>
                </c:pt>
                <c:pt idx="1180">
                  <c:v>225.0615</c:v>
                </c:pt>
                <c:pt idx="1181">
                  <c:v>225.0838</c:v>
                </c:pt>
                <c:pt idx="1182">
                  <c:v>225.2807</c:v>
                </c:pt>
                <c:pt idx="1183">
                  <c:v>225.7105</c:v>
                </c:pt>
                <c:pt idx="1184">
                  <c:v>226.1328</c:v>
                </c:pt>
                <c:pt idx="1185">
                  <c:v>225.76439999999999</c:v>
                </c:pt>
                <c:pt idx="1186">
                  <c:v>225.08590000000001</c:v>
                </c:pt>
                <c:pt idx="1187">
                  <c:v>223.5086</c:v>
                </c:pt>
                <c:pt idx="1188">
                  <c:v>223.56720000000001</c:v>
                </c:pt>
                <c:pt idx="1189">
                  <c:v>224.3468</c:v>
                </c:pt>
                <c:pt idx="1190">
                  <c:v>223.72280000000001</c:v>
                </c:pt>
                <c:pt idx="1191">
                  <c:v>224.04050000000001</c:v>
                </c:pt>
                <c:pt idx="1192">
                  <c:v>224.14609999999999</c:v>
                </c:pt>
                <c:pt idx="1193">
                  <c:v>223.7756</c:v>
                </c:pt>
                <c:pt idx="1194">
                  <c:v>223.16540000000001</c:v>
                </c:pt>
                <c:pt idx="1195">
                  <c:v>222.66059999999999</c:v>
                </c:pt>
                <c:pt idx="1196">
                  <c:v>223.3818</c:v>
                </c:pt>
                <c:pt idx="1197">
                  <c:v>223.70670000000001</c:v>
                </c:pt>
                <c:pt idx="1198">
                  <c:v>223.50980000000001</c:v>
                </c:pt>
                <c:pt idx="1199">
                  <c:v>223.26050000000001</c:v>
                </c:pt>
                <c:pt idx="1200">
                  <c:v>223.30170000000001</c:v>
                </c:pt>
                <c:pt idx="1201">
                  <c:v>221.81559999999999</c:v>
                </c:pt>
                <c:pt idx="1202">
                  <c:v>221.84030000000001</c:v>
                </c:pt>
                <c:pt idx="1203">
                  <c:v>221.4693</c:v>
                </c:pt>
                <c:pt idx="1204">
                  <c:v>222.399</c:v>
                </c:pt>
                <c:pt idx="1205">
                  <c:v>222.4785</c:v>
                </c:pt>
                <c:pt idx="1206">
                  <c:v>221.9734</c:v>
                </c:pt>
                <c:pt idx="1207">
                  <c:v>221.5189</c:v>
                </c:pt>
                <c:pt idx="1208">
                  <c:v>222.06309999999999</c:v>
                </c:pt>
                <c:pt idx="1209">
                  <c:v>222.82169999999999</c:v>
                </c:pt>
                <c:pt idx="1210">
                  <c:v>223.60900000000001</c:v>
                </c:pt>
                <c:pt idx="1211">
                  <c:v>223.2534</c:v>
                </c:pt>
                <c:pt idx="1212">
                  <c:v>222.3657</c:v>
                </c:pt>
                <c:pt idx="1213">
                  <c:v>221.76259999999999</c:v>
                </c:pt>
                <c:pt idx="1214">
                  <c:v>220.6712</c:v>
                </c:pt>
                <c:pt idx="1215">
                  <c:v>220.43610000000001</c:v>
                </c:pt>
                <c:pt idx="1216">
                  <c:v>220.2045</c:v>
                </c:pt>
                <c:pt idx="1217">
                  <c:v>220.69880000000001</c:v>
                </c:pt>
                <c:pt idx="1218">
                  <c:v>221.2525</c:v>
                </c:pt>
                <c:pt idx="1219">
                  <c:v>221.00020000000001</c:v>
                </c:pt>
                <c:pt idx="1220">
                  <c:v>220.9238</c:v>
                </c:pt>
                <c:pt idx="1221">
                  <c:v>222.39269999999999</c:v>
                </c:pt>
                <c:pt idx="1222">
                  <c:v>222.68639999999999</c:v>
                </c:pt>
                <c:pt idx="1223">
                  <c:v>222.33629999999999</c:v>
                </c:pt>
                <c:pt idx="1224">
                  <c:v>222.05070000000001</c:v>
                </c:pt>
                <c:pt idx="1225">
                  <c:v>223.2062</c:v>
                </c:pt>
                <c:pt idx="1226">
                  <c:v>223.8544</c:v>
                </c:pt>
                <c:pt idx="1227">
                  <c:v>222.7</c:v>
                </c:pt>
                <c:pt idx="1228">
                  <c:v>221.53270000000001</c:v>
                </c:pt>
                <c:pt idx="1229">
                  <c:v>220.77619999999999</c:v>
                </c:pt>
                <c:pt idx="1230">
                  <c:v>220.58199999999999</c:v>
                </c:pt>
                <c:pt idx="1231">
                  <c:v>220.5377</c:v>
                </c:pt>
                <c:pt idx="1232">
                  <c:v>220.8295</c:v>
                </c:pt>
                <c:pt idx="1233">
                  <c:v>220.8424</c:v>
                </c:pt>
                <c:pt idx="1234">
                  <c:v>221.0162</c:v>
                </c:pt>
                <c:pt idx="1235">
                  <c:v>219.66970000000001</c:v>
                </c:pt>
                <c:pt idx="1236">
                  <c:v>218.76730000000001</c:v>
                </c:pt>
                <c:pt idx="1237">
                  <c:v>218.46549999999999</c:v>
                </c:pt>
                <c:pt idx="1238">
                  <c:v>217.79640000000001</c:v>
                </c:pt>
                <c:pt idx="1239">
                  <c:v>218.37690000000001</c:v>
                </c:pt>
                <c:pt idx="1240">
                  <c:v>218.4708</c:v>
                </c:pt>
                <c:pt idx="1241">
                  <c:v>218.92949999999999</c:v>
                </c:pt>
                <c:pt idx="1242">
                  <c:v>218.76220000000001</c:v>
                </c:pt>
                <c:pt idx="1243">
                  <c:v>218.79140000000001</c:v>
                </c:pt>
                <c:pt idx="1244">
                  <c:v>218.7396</c:v>
                </c:pt>
                <c:pt idx="1245">
                  <c:v>218.07400000000001</c:v>
                </c:pt>
                <c:pt idx="1246">
                  <c:v>217.75280000000001</c:v>
                </c:pt>
                <c:pt idx="1247">
                  <c:v>217.196</c:v>
                </c:pt>
                <c:pt idx="1248">
                  <c:v>216.86600000000001</c:v>
                </c:pt>
                <c:pt idx="1249">
                  <c:v>216.82769999999999</c:v>
                </c:pt>
                <c:pt idx="1250">
                  <c:v>216.81309999999999</c:v>
                </c:pt>
                <c:pt idx="1251">
                  <c:v>217.0316</c:v>
                </c:pt>
                <c:pt idx="1252">
                  <c:v>217.20529999999999</c:v>
                </c:pt>
                <c:pt idx="1253">
                  <c:v>218.30709999999999</c:v>
                </c:pt>
                <c:pt idx="1254">
                  <c:v>217.8228</c:v>
                </c:pt>
                <c:pt idx="1255">
                  <c:v>217.9393</c:v>
                </c:pt>
                <c:pt idx="1256">
                  <c:v>217.38059999999999</c:v>
                </c:pt>
                <c:pt idx="1257">
                  <c:v>216.67570000000001</c:v>
                </c:pt>
                <c:pt idx="1258">
                  <c:v>217.42920000000001</c:v>
                </c:pt>
                <c:pt idx="1259">
                  <c:v>216.98099999999999</c:v>
                </c:pt>
                <c:pt idx="1260">
                  <c:v>217.6814</c:v>
                </c:pt>
                <c:pt idx="1261">
                  <c:v>218.07550000000001</c:v>
                </c:pt>
                <c:pt idx="1262">
                  <c:v>217.9248</c:v>
                </c:pt>
                <c:pt idx="1263">
                  <c:v>217.96080000000001</c:v>
                </c:pt>
                <c:pt idx="1264">
                  <c:v>218.3013</c:v>
                </c:pt>
                <c:pt idx="1265">
                  <c:v>218.50360000000001</c:v>
                </c:pt>
                <c:pt idx="1266">
                  <c:v>218.02289999999999</c:v>
                </c:pt>
                <c:pt idx="1267">
                  <c:v>218.5943</c:v>
                </c:pt>
                <c:pt idx="1268">
                  <c:v>219.15649999999999</c:v>
                </c:pt>
                <c:pt idx="1269">
                  <c:v>218.94630000000001</c:v>
                </c:pt>
                <c:pt idx="1270">
                  <c:v>218.7013</c:v>
                </c:pt>
                <c:pt idx="1271">
                  <c:v>218.08850000000001</c:v>
                </c:pt>
                <c:pt idx="1272">
                  <c:v>216.9819</c:v>
                </c:pt>
                <c:pt idx="1273">
                  <c:v>216.88159999999999</c:v>
                </c:pt>
                <c:pt idx="1274">
                  <c:v>216.97319999999999</c:v>
                </c:pt>
                <c:pt idx="1275">
                  <c:v>216.49199999999999</c:v>
                </c:pt>
                <c:pt idx="1276">
                  <c:v>216.48589999999999</c:v>
                </c:pt>
                <c:pt idx="1277">
                  <c:v>215.67269999999999</c:v>
                </c:pt>
                <c:pt idx="1278">
                  <c:v>215.0624</c:v>
                </c:pt>
                <c:pt idx="1279">
                  <c:v>215.381</c:v>
                </c:pt>
                <c:pt idx="1280">
                  <c:v>215.3809</c:v>
                </c:pt>
                <c:pt idx="1281">
                  <c:v>215.61699999999999</c:v>
                </c:pt>
                <c:pt idx="1282">
                  <c:v>215.37129999999999</c:v>
                </c:pt>
                <c:pt idx="1283">
                  <c:v>215.1172</c:v>
                </c:pt>
                <c:pt idx="1284">
                  <c:v>214.78970000000001</c:v>
                </c:pt>
                <c:pt idx="1285">
                  <c:v>215.34639999999999</c:v>
                </c:pt>
                <c:pt idx="1286">
                  <c:v>214.82830000000001</c:v>
                </c:pt>
                <c:pt idx="1287">
                  <c:v>215.19290000000001</c:v>
                </c:pt>
                <c:pt idx="1288">
                  <c:v>215.13319999999999</c:v>
                </c:pt>
                <c:pt idx="1289">
                  <c:v>213.94980000000001</c:v>
                </c:pt>
                <c:pt idx="1290">
                  <c:v>214.3674</c:v>
                </c:pt>
                <c:pt idx="1291">
                  <c:v>215.06870000000001</c:v>
                </c:pt>
                <c:pt idx="1292">
                  <c:v>214.76730000000001</c:v>
                </c:pt>
                <c:pt idx="1293">
                  <c:v>215.21559999999999</c:v>
                </c:pt>
                <c:pt idx="1294">
                  <c:v>215.39089999999999</c:v>
                </c:pt>
                <c:pt idx="1295">
                  <c:v>216.91040000000001</c:v>
                </c:pt>
                <c:pt idx="1296">
                  <c:v>216.06780000000001</c:v>
                </c:pt>
                <c:pt idx="1297">
                  <c:v>216.5556</c:v>
                </c:pt>
                <c:pt idx="1298">
                  <c:v>217.1721</c:v>
                </c:pt>
                <c:pt idx="1299">
                  <c:v>217.22620000000001</c:v>
                </c:pt>
                <c:pt idx="1300">
                  <c:v>216.50909999999999</c:v>
                </c:pt>
                <c:pt idx="1301">
                  <c:v>216.31909999999999</c:v>
                </c:pt>
                <c:pt idx="1302">
                  <c:v>216.3758</c:v>
                </c:pt>
                <c:pt idx="1303">
                  <c:v>215.34110000000001</c:v>
                </c:pt>
                <c:pt idx="1304">
                  <c:v>215.04499999999999</c:v>
                </c:pt>
                <c:pt idx="1305">
                  <c:v>215.32589999999999</c:v>
                </c:pt>
                <c:pt idx="1306">
                  <c:v>215.74430000000001</c:v>
                </c:pt>
                <c:pt idx="1307">
                  <c:v>215.55289999999999</c:v>
                </c:pt>
                <c:pt idx="1308">
                  <c:v>215.63329999999999</c:v>
                </c:pt>
                <c:pt idx="1309">
                  <c:v>216.38990000000001</c:v>
                </c:pt>
                <c:pt idx="1310">
                  <c:v>215.9622</c:v>
                </c:pt>
                <c:pt idx="1311">
                  <c:v>215.8973</c:v>
                </c:pt>
                <c:pt idx="1312">
                  <c:v>217.01439999999999</c:v>
                </c:pt>
                <c:pt idx="1313">
                  <c:v>218.11859999999999</c:v>
                </c:pt>
                <c:pt idx="1314">
                  <c:v>218.2885</c:v>
                </c:pt>
                <c:pt idx="1315">
                  <c:v>217.6387</c:v>
                </c:pt>
                <c:pt idx="1316">
                  <c:v>218.8314</c:v>
                </c:pt>
                <c:pt idx="1317">
                  <c:v>218.626</c:v>
                </c:pt>
                <c:pt idx="1318">
                  <c:v>218.56739999999999</c:v>
                </c:pt>
                <c:pt idx="1319">
                  <c:v>219.0924</c:v>
                </c:pt>
                <c:pt idx="1320">
                  <c:v>218.6696</c:v>
                </c:pt>
                <c:pt idx="1321">
                  <c:v>219.06780000000001</c:v>
                </c:pt>
                <c:pt idx="1322">
                  <c:v>219.85300000000001</c:v>
                </c:pt>
                <c:pt idx="1323">
                  <c:v>221.18350000000001</c:v>
                </c:pt>
                <c:pt idx="1324">
                  <c:v>222.36859999999999</c:v>
                </c:pt>
                <c:pt idx="1325">
                  <c:v>221.9658</c:v>
                </c:pt>
                <c:pt idx="1326">
                  <c:v>220.81790000000001</c:v>
                </c:pt>
                <c:pt idx="1327">
                  <c:v>220.7895</c:v>
                </c:pt>
                <c:pt idx="1328">
                  <c:v>219.61320000000001</c:v>
                </c:pt>
                <c:pt idx="1329">
                  <c:v>219.06460000000001</c:v>
                </c:pt>
                <c:pt idx="1330">
                  <c:v>219.2423</c:v>
                </c:pt>
                <c:pt idx="1331">
                  <c:v>219.16849999999999</c:v>
                </c:pt>
                <c:pt idx="1332">
                  <c:v>220.8809</c:v>
                </c:pt>
                <c:pt idx="1333">
                  <c:v>219.89279999999999</c:v>
                </c:pt>
                <c:pt idx="1334">
                  <c:v>219.2715</c:v>
                </c:pt>
                <c:pt idx="1335">
                  <c:v>218.63079999999999</c:v>
                </c:pt>
                <c:pt idx="1336">
                  <c:v>218.87710000000001</c:v>
                </c:pt>
                <c:pt idx="1337">
                  <c:v>218.1737</c:v>
                </c:pt>
                <c:pt idx="1338">
                  <c:v>219.1343</c:v>
                </c:pt>
                <c:pt idx="1339">
                  <c:v>218.5026</c:v>
                </c:pt>
                <c:pt idx="1340">
                  <c:v>217.68289999999999</c:v>
                </c:pt>
                <c:pt idx="1341">
                  <c:v>216.7886</c:v>
                </c:pt>
                <c:pt idx="1342">
                  <c:v>216.8528</c:v>
                </c:pt>
                <c:pt idx="1343">
                  <c:v>218.32390000000001</c:v>
                </c:pt>
                <c:pt idx="1344">
                  <c:v>218.6129</c:v>
                </c:pt>
                <c:pt idx="1345">
                  <c:v>218.1157</c:v>
                </c:pt>
                <c:pt idx="1346">
                  <c:v>217.52250000000001</c:v>
                </c:pt>
                <c:pt idx="1347">
                  <c:v>216.66040000000001</c:v>
                </c:pt>
                <c:pt idx="1348">
                  <c:v>217.1833</c:v>
                </c:pt>
                <c:pt idx="1349">
                  <c:v>216.8305</c:v>
                </c:pt>
                <c:pt idx="1350">
                  <c:v>218.3057</c:v>
                </c:pt>
                <c:pt idx="1351">
                  <c:v>217.7518</c:v>
                </c:pt>
                <c:pt idx="1352">
                  <c:v>217.71010000000001</c:v>
                </c:pt>
                <c:pt idx="1353">
                  <c:v>216.94659999999999</c:v>
                </c:pt>
                <c:pt idx="1354">
                  <c:v>216.3751</c:v>
                </c:pt>
                <c:pt idx="1355">
                  <c:v>215.59739999999999</c:v>
                </c:pt>
                <c:pt idx="1356">
                  <c:v>215.01150000000001</c:v>
                </c:pt>
                <c:pt idx="1357">
                  <c:v>215.25129999999999</c:v>
                </c:pt>
                <c:pt idx="1358">
                  <c:v>216.0746</c:v>
                </c:pt>
                <c:pt idx="1359">
                  <c:v>216.08420000000001</c:v>
                </c:pt>
                <c:pt idx="1360">
                  <c:v>215.2423</c:v>
                </c:pt>
                <c:pt idx="1361">
                  <c:v>214.70500000000001</c:v>
                </c:pt>
                <c:pt idx="1362">
                  <c:v>214.8048</c:v>
                </c:pt>
                <c:pt idx="1363">
                  <c:v>213.26439999999999</c:v>
                </c:pt>
                <c:pt idx="1364">
                  <c:v>212.98060000000001</c:v>
                </c:pt>
                <c:pt idx="1365">
                  <c:v>211.95060000000001</c:v>
                </c:pt>
                <c:pt idx="1366">
                  <c:v>212.19759999999999</c:v>
                </c:pt>
                <c:pt idx="1367">
                  <c:v>210.83699999999999</c:v>
                </c:pt>
                <c:pt idx="1368">
                  <c:v>210.99440000000001</c:v>
                </c:pt>
                <c:pt idx="1369">
                  <c:v>210.79429999999999</c:v>
                </c:pt>
                <c:pt idx="1370">
                  <c:v>211.5521</c:v>
                </c:pt>
                <c:pt idx="1371">
                  <c:v>211.7662</c:v>
                </c:pt>
                <c:pt idx="1372">
                  <c:v>212.04400000000001</c:v>
                </c:pt>
                <c:pt idx="1373">
                  <c:v>212.02930000000001</c:v>
                </c:pt>
                <c:pt idx="1374">
                  <c:v>213.02189999999999</c:v>
                </c:pt>
                <c:pt idx="1375">
                  <c:v>213.37629999999999</c:v>
                </c:pt>
                <c:pt idx="1376">
                  <c:v>213.8972</c:v>
                </c:pt>
                <c:pt idx="1377">
                  <c:v>213.52119999999999</c:v>
                </c:pt>
                <c:pt idx="1378">
                  <c:v>214.08799999999999</c:v>
                </c:pt>
                <c:pt idx="1379">
                  <c:v>214.05260000000001</c:v>
                </c:pt>
                <c:pt idx="1380">
                  <c:v>213.69210000000001</c:v>
                </c:pt>
                <c:pt idx="1381">
                  <c:v>213.3597</c:v>
                </c:pt>
                <c:pt idx="1382">
                  <c:v>213.102</c:v>
                </c:pt>
                <c:pt idx="1383">
                  <c:v>213.50470000000001</c:v>
                </c:pt>
                <c:pt idx="1384">
                  <c:v>214.09010000000001</c:v>
                </c:pt>
                <c:pt idx="1385">
                  <c:v>213.7919</c:v>
                </c:pt>
                <c:pt idx="1386">
                  <c:v>215.87469999999999</c:v>
                </c:pt>
                <c:pt idx="1387">
                  <c:v>214.15610000000001</c:v>
                </c:pt>
                <c:pt idx="1388">
                  <c:v>214.1789</c:v>
                </c:pt>
                <c:pt idx="1389">
                  <c:v>213.54409999999999</c:v>
                </c:pt>
                <c:pt idx="1390">
                  <c:v>214.18790000000001</c:v>
                </c:pt>
                <c:pt idx="1391">
                  <c:v>215.0042</c:v>
                </c:pt>
                <c:pt idx="1392">
                  <c:v>215.0692</c:v>
                </c:pt>
                <c:pt idx="1393">
                  <c:v>214.05860000000001</c:v>
                </c:pt>
                <c:pt idx="1394">
                  <c:v>214.11259999999999</c:v>
                </c:pt>
                <c:pt idx="1395">
                  <c:v>213.1713</c:v>
                </c:pt>
                <c:pt idx="1396">
                  <c:v>213.85679999999999</c:v>
                </c:pt>
                <c:pt idx="1397">
                  <c:v>213.18010000000001</c:v>
                </c:pt>
                <c:pt idx="1398">
                  <c:v>212.86959999999999</c:v>
                </c:pt>
                <c:pt idx="1399">
                  <c:v>212.89439999999999</c:v>
                </c:pt>
                <c:pt idx="1400">
                  <c:v>212.6797</c:v>
                </c:pt>
                <c:pt idx="1401">
                  <c:v>212.1534</c:v>
                </c:pt>
                <c:pt idx="1402">
                  <c:v>212.91540000000001</c:v>
                </c:pt>
                <c:pt idx="1403">
                  <c:v>213.11760000000001</c:v>
                </c:pt>
                <c:pt idx="1404">
                  <c:v>212.59809999999999</c:v>
                </c:pt>
                <c:pt idx="1405">
                  <c:v>212.37729999999999</c:v>
                </c:pt>
                <c:pt idx="1406">
                  <c:v>212.31110000000001</c:v>
                </c:pt>
                <c:pt idx="1407">
                  <c:v>210.3622</c:v>
                </c:pt>
                <c:pt idx="1408">
                  <c:v>209.27449999999999</c:v>
                </c:pt>
                <c:pt idx="1409">
                  <c:v>209.21100000000001</c:v>
                </c:pt>
                <c:pt idx="1410">
                  <c:v>208.1849</c:v>
                </c:pt>
                <c:pt idx="1411">
                  <c:v>208.1908</c:v>
                </c:pt>
                <c:pt idx="1412">
                  <c:v>208.15090000000001</c:v>
                </c:pt>
                <c:pt idx="1413">
                  <c:v>209.42339999999999</c:v>
                </c:pt>
                <c:pt idx="1414">
                  <c:v>210.0488</c:v>
                </c:pt>
                <c:pt idx="1415">
                  <c:v>209.71530000000001</c:v>
                </c:pt>
                <c:pt idx="1416">
                  <c:v>210.08240000000001</c:v>
                </c:pt>
                <c:pt idx="1417">
                  <c:v>210.16470000000001</c:v>
                </c:pt>
                <c:pt idx="1418">
                  <c:v>210.50819999999999</c:v>
                </c:pt>
                <c:pt idx="1419">
                  <c:v>210.5317</c:v>
                </c:pt>
                <c:pt idx="1420">
                  <c:v>210.4864</c:v>
                </c:pt>
                <c:pt idx="1421">
                  <c:v>210.07230000000001</c:v>
                </c:pt>
                <c:pt idx="1422">
                  <c:v>210.80940000000001</c:v>
                </c:pt>
                <c:pt idx="1423">
                  <c:v>211.39529999999999</c:v>
                </c:pt>
                <c:pt idx="1424">
                  <c:v>211.0018</c:v>
                </c:pt>
                <c:pt idx="1425">
                  <c:v>211.441</c:v>
                </c:pt>
                <c:pt idx="1426">
                  <c:v>211.42689999999999</c:v>
                </c:pt>
                <c:pt idx="1427">
                  <c:v>211.59870000000001</c:v>
                </c:pt>
                <c:pt idx="1428">
                  <c:v>211.2071</c:v>
                </c:pt>
                <c:pt idx="1429">
                  <c:v>210.39330000000001</c:v>
                </c:pt>
                <c:pt idx="1430">
                  <c:v>210.322</c:v>
                </c:pt>
                <c:pt idx="1431">
                  <c:v>209.68459999999999</c:v>
                </c:pt>
                <c:pt idx="1432">
                  <c:v>209.42339999999999</c:v>
                </c:pt>
                <c:pt idx="1433">
                  <c:v>208.0635</c:v>
                </c:pt>
                <c:pt idx="1434">
                  <c:v>208.4229</c:v>
                </c:pt>
                <c:pt idx="1435">
                  <c:v>208.59190000000001</c:v>
                </c:pt>
                <c:pt idx="1436">
                  <c:v>208.36840000000001</c:v>
                </c:pt>
                <c:pt idx="1437">
                  <c:v>208.79640000000001</c:v>
                </c:pt>
                <c:pt idx="1438">
                  <c:v>208.43469999999999</c:v>
                </c:pt>
                <c:pt idx="1439">
                  <c:v>208.12899999999999</c:v>
                </c:pt>
                <c:pt idx="1440">
                  <c:v>208.53540000000001</c:v>
                </c:pt>
                <c:pt idx="1441">
                  <c:v>208.7123</c:v>
                </c:pt>
                <c:pt idx="1442">
                  <c:v>209.66309999999999</c:v>
                </c:pt>
                <c:pt idx="1443">
                  <c:v>209.7235</c:v>
                </c:pt>
                <c:pt idx="1444">
                  <c:v>208.65090000000001</c:v>
                </c:pt>
                <c:pt idx="1445">
                  <c:v>208.40790000000001</c:v>
                </c:pt>
                <c:pt idx="1446">
                  <c:v>208.56309999999999</c:v>
                </c:pt>
                <c:pt idx="1447">
                  <c:v>207.66030000000001</c:v>
                </c:pt>
                <c:pt idx="1448">
                  <c:v>206.65379999999999</c:v>
                </c:pt>
                <c:pt idx="1449">
                  <c:v>206.33359999999999</c:v>
                </c:pt>
                <c:pt idx="1450">
                  <c:v>206.0136</c:v>
                </c:pt>
                <c:pt idx="1451">
                  <c:v>204.32669999999999</c:v>
                </c:pt>
                <c:pt idx="1452">
                  <c:v>203.78389999999999</c:v>
                </c:pt>
                <c:pt idx="1453">
                  <c:v>203.82149999999999</c:v>
                </c:pt>
                <c:pt idx="1454">
                  <c:v>203.4701</c:v>
                </c:pt>
                <c:pt idx="1455">
                  <c:v>203.30779999999999</c:v>
                </c:pt>
                <c:pt idx="1456">
                  <c:v>203.7259</c:v>
                </c:pt>
                <c:pt idx="1457">
                  <c:v>204.8296</c:v>
                </c:pt>
                <c:pt idx="1458">
                  <c:v>205.10839999999999</c:v>
                </c:pt>
                <c:pt idx="1459">
                  <c:v>204.52879999999999</c:v>
                </c:pt>
                <c:pt idx="1460">
                  <c:v>204.47300000000001</c:v>
                </c:pt>
                <c:pt idx="1461">
                  <c:v>205.2741</c:v>
                </c:pt>
                <c:pt idx="1462">
                  <c:v>207.67449999999999</c:v>
                </c:pt>
                <c:pt idx="1463">
                  <c:v>207.42939999999999</c:v>
                </c:pt>
                <c:pt idx="1464">
                  <c:v>207.09289999999999</c:v>
                </c:pt>
                <c:pt idx="1465">
                  <c:v>206.46799999999999</c:v>
                </c:pt>
                <c:pt idx="1466">
                  <c:v>205.16290000000001</c:v>
                </c:pt>
                <c:pt idx="1467">
                  <c:v>204.7184</c:v>
                </c:pt>
                <c:pt idx="1468">
                  <c:v>205.6148</c:v>
                </c:pt>
                <c:pt idx="1469">
                  <c:v>205.78960000000001</c:v>
                </c:pt>
                <c:pt idx="1470">
                  <c:v>205.73830000000001</c:v>
                </c:pt>
                <c:pt idx="1471">
                  <c:v>203.96809999999999</c:v>
                </c:pt>
                <c:pt idx="1472">
                  <c:v>204.25239999999999</c:v>
                </c:pt>
                <c:pt idx="1473">
                  <c:v>205.01089999999999</c:v>
                </c:pt>
                <c:pt idx="1474">
                  <c:v>205.34880000000001</c:v>
                </c:pt>
                <c:pt idx="1475">
                  <c:v>206.1919</c:v>
                </c:pt>
                <c:pt idx="1476">
                  <c:v>207.0224</c:v>
                </c:pt>
                <c:pt idx="1477">
                  <c:v>206.02430000000001</c:v>
                </c:pt>
                <c:pt idx="1478">
                  <c:v>206.09190000000001</c:v>
                </c:pt>
                <c:pt idx="1479">
                  <c:v>206.37280000000001</c:v>
                </c:pt>
                <c:pt idx="1480">
                  <c:v>206.56720000000001</c:v>
                </c:pt>
                <c:pt idx="1481">
                  <c:v>205.49770000000001</c:v>
                </c:pt>
                <c:pt idx="1482">
                  <c:v>206.5531</c:v>
                </c:pt>
                <c:pt idx="1483">
                  <c:v>204.93950000000001</c:v>
                </c:pt>
                <c:pt idx="1484">
                  <c:v>204.4306</c:v>
                </c:pt>
                <c:pt idx="1485">
                  <c:v>204.20830000000001</c:v>
                </c:pt>
                <c:pt idx="1486">
                  <c:v>205.56030000000001</c:v>
                </c:pt>
                <c:pt idx="1487">
                  <c:v>206.38419999999999</c:v>
                </c:pt>
                <c:pt idx="1488">
                  <c:v>206.58240000000001</c:v>
                </c:pt>
                <c:pt idx="1489">
                  <c:v>204.35839999999999</c:v>
                </c:pt>
                <c:pt idx="1490">
                  <c:v>204.0924</c:v>
                </c:pt>
                <c:pt idx="1491">
                  <c:v>206.35470000000001</c:v>
                </c:pt>
                <c:pt idx="1492">
                  <c:v>206.8974</c:v>
                </c:pt>
                <c:pt idx="1493">
                  <c:v>204.9975</c:v>
                </c:pt>
                <c:pt idx="1494">
                  <c:v>204.7449</c:v>
                </c:pt>
                <c:pt idx="1495">
                  <c:v>205.7312</c:v>
                </c:pt>
                <c:pt idx="1496">
                  <c:v>202.85730000000001</c:v>
                </c:pt>
                <c:pt idx="1497">
                  <c:v>204.25309999999999</c:v>
                </c:pt>
                <c:pt idx="1498">
                  <c:v>203.3365</c:v>
                </c:pt>
                <c:pt idx="1499">
                  <c:v>203.47559999999999</c:v>
                </c:pt>
                <c:pt idx="1500">
                  <c:v>204.54730000000001</c:v>
                </c:pt>
                <c:pt idx="1501">
                  <c:v>202.45679999999999</c:v>
                </c:pt>
                <c:pt idx="1502">
                  <c:v>201.64429999999999</c:v>
                </c:pt>
                <c:pt idx="1503">
                  <c:v>203.8733</c:v>
                </c:pt>
                <c:pt idx="1504">
                  <c:v>203.54419999999999</c:v>
                </c:pt>
                <c:pt idx="1505">
                  <c:v>202.006</c:v>
                </c:pt>
                <c:pt idx="1506">
                  <c:v>202.07130000000001</c:v>
                </c:pt>
                <c:pt idx="1507">
                  <c:v>202.40289999999999</c:v>
                </c:pt>
                <c:pt idx="1508">
                  <c:v>202.4401</c:v>
                </c:pt>
                <c:pt idx="1509">
                  <c:v>202.15170000000001</c:v>
                </c:pt>
                <c:pt idx="1510">
                  <c:v>202.17</c:v>
                </c:pt>
                <c:pt idx="1511">
                  <c:v>201.3443</c:v>
                </c:pt>
                <c:pt idx="1512">
                  <c:v>202.34700000000001</c:v>
                </c:pt>
                <c:pt idx="1513">
                  <c:v>200.9402</c:v>
                </c:pt>
                <c:pt idx="1514">
                  <c:v>200.6875</c:v>
                </c:pt>
                <c:pt idx="1515">
                  <c:v>204.8929</c:v>
                </c:pt>
                <c:pt idx="1516">
                  <c:v>204.35069999999999</c:v>
                </c:pt>
                <c:pt idx="1517">
                  <c:v>203.7826</c:v>
                </c:pt>
                <c:pt idx="1518">
                  <c:v>203.8955</c:v>
                </c:pt>
                <c:pt idx="1519">
                  <c:v>205.2448</c:v>
                </c:pt>
                <c:pt idx="1520">
                  <c:v>206.92959999999999</c:v>
                </c:pt>
                <c:pt idx="1521">
                  <c:v>206.25299999999999</c:v>
                </c:pt>
                <c:pt idx="1522">
                  <c:v>206.0787</c:v>
                </c:pt>
                <c:pt idx="1523">
                  <c:v>206.1309</c:v>
                </c:pt>
                <c:pt idx="1524">
                  <c:v>205.0205</c:v>
                </c:pt>
                <c:pt idx="1525">
                  <c:v>205.7465</c:v>
                </c:pt>
                <c:pt idx="1526">
                  <c:v>206.73079999999999</c:v>
                </c:pt>
                <c:pt idx="1527">
                  <c:v>206.60560000000001</c:v>
                </c:pt>
                <c:pt idx="1528">
                  <c:v>205.73390000000001</c:v>
                </c:pt>
                <c:pt idx="1529">
                  <c:v>205.3211</c:v>
                </c:pt>
                <c:pt idx="1530">
                  <c:v>205.221</c:v>
                </c:pt>
                <c:pt idx="1531">
                  <c:v>206.9691</c:v>
                </c:pt>
                <c:pt idx="1532">
                  <c:v>207.2294</c:v>
                </c:pt>
                <c:pt idx="1533">
                  <c:v>206.78309999999999</c:v>
                </c:pt>
                <c:pt idx="1534">
                  <c:v>208.84389999999999</c:v>
                </c:pt>
                <c:pt idx="1535">
                  <c:v>208.82079999999999</c:v>
                </c:pt>
                <c:pt idx="1536">
                  <c:v>209.6576</c:v>
                </c:pt>
                <c:pt idx="1537">
                  <c:v>209.62860000000001</c:v>
                </c:pt>
                <c:pt idx="1538">
                  <c:v>212.49180000000001</c:v>
                </c:pt>
                <c:pt idx="1539">
                  <c:v>213.191</c:v>
                </c:pt>
                <c:pt idx="1540">
                  <c:v>216.20249999999999</c:v>
                </c:pt>
                <c:pt idx="1541">
                  <c:v>217.41679999999999</c:v>
                </c:pt>
                <c:pt idx="1542">
                  <c:v>217.6498</c:v>
                </c:pt>
                <c:pt idx="1543">
                  <c:v>219.54640000000001</c:v>
                </c:pt>
                <c:pt idx="1544">
                  <c:v>218.92660000000001</c:v>
                </c:pt>
                <c:pt idx="1545">
                  <c:v>218.98009999999999</c:v>
                </c:pt>
                <c:pt idx="1546">
                  <c:v>217.1489</c:v>
                </c:pt>
                <c:pt idx="1547">
                  <c:v>216.50120000000001</c:v>
                </c:pt>
                <c:pt idx="1548">
                  <c:v>215.80269999999999</c:v>
                </c:pt>
                <c:pt idx="1549">
                  <c:v>216.2199</c:v>
                </c:pt>
                <c:pt idx="1550">
                  <c:v>217.50370000000001</c:v>
                </c:pt>
                <c:pt idx="1551">
                  <c:v>217.46879999999999</c:v>
                </c:pt>
                <c:pt idx="1552">
                  <c:v>217.77520000000001</c:v>
                </c:pt>
                <c:pt idx="1553">
                  <c:v>218.1088</c:v>
                </c:pt>
                <c:pt idx="1554">
                  <c:v>218.41290000000001</c:v>
                </c:pt>
                <c:pt idx="1555">
                  <c:v>219.08529999999999</c:v>
                </c:pt>
                <c:pt idx="1556">
                  <c:v>218.55430000000001</c:v>
                </c:pt>
                <c:pt idx="1557">
                  <c:v>218.15819999999999</c:v>
                </c:pt>
                <c:pt idx="1558">
                  <c:v>218.0462</c:v>
                </c:pt>
                <c:pt idx="1559">
                  <c:v>219.083</c:v>
                </c:pt>
                <c:pt idx="1560">
                  <c:v>218.23589999999999</c:v>
                </c:pt>
                <c:pt idx="1561">
                  <c:v>219.06909999999999</c:v>
                </c:pt>
                <c:pt idx="1562">
                  <c:v>220.07300000000001</c:v>
                </c:pt>
                <c:pt idx="1563">
                  <c:v>220.63319999999999</c:v>
                </c:pt>
                <c:pt idx="1564">
                  <c:v>220.49250000000001</c:v>
                </c:pt>
                <c:pt idx="1565">
                  <c:v>221.34610000000001</c:v>
                </c:pt>
                <c:pt idx="1566">
                  <c:v>222.38159999999999</c:v>
                </c:pt>
                <c:pt idx="1567">
                  <c:v>224.0283</c:v>
                </c:pt>
                <c:pt idx="1568">
                  <c:v>224.7003</c:v>
                </c:pt>
                <c:pt idx="1569">
                  <c:v>224.67689999999999</c:v>
                </c:pt>
                <c:pt idx="1570">
                  <c:v>225.20140000000001</c:v>
                </c:pt>
                <c:pt idx="1571">
                  <c:v>225.34630000000001</c:v>
                </c:pt>
                <c:pt idx="1572">
                  <c:v>225.2731</c:v>
                </c:pt>
                <c:pt idx="1573">
                  <c:v>224.34540000000001</c:v>
                </c:pt>
                <c:pt idx="1574">
                  <c:v>224.69139999999999</c:v>
                </c:pt>
                <c:pt idx="1575">
                  <c:v>223.0369</c:v>
                </c:pt>
                <c:pt idx="1576">
                  <c:v>222.5643</c:v>
                </c:pt>
                <c:pt idx="1577">
                  <c:v>222.22989999999999</c:v>
                </c:pt>
                <c:pt idx="1578">
                  <c:v>221.7594</c:v>
                </c:pt>
                <c:pt idx="1579">
                  <c:v>222.1771</c:v>
                </c:pt>
                <c:pt idx="1580">
                  <c:v>222.08580000000001</c:v>
                </c:pt>
                <c:pt idx="1581">
                  <c:v>222.2627</c:v>
                </c:pt>
                <c:pt idx="1582">
                  <c:v>222.8417</c:v>
                </c:pt>
                <c:pt idx="1583">
                  <c:v>222.5205</c:v>
                </c:pt>
                <c:pt idx="1584">
                  <c:v>224.86449999999999</c:v>
                </c:pt>
                <c:pt idx="1585">
                  <c:v>225.68020000000001</c:v>
                </c:pt>
                <c:pt idx="1586">
                  <c:v>224.8399</c:v>
                </c:pt>
                <c:pt idx="1587">
                  <c:v>222.73310000000001</c:v>
                </c:pt>
                <c:pt idx="1588">
                  <c:v>222.08430000000001</c:v>
                </c:pt>
                <c:pt idx="1589">
                  <c:v>223.30879999999999</c:v>
                </c:pt>
                <c:pt idx="1590">
                  <c:v>222.9298</c:v>
                </c:pt>
                <c:pt idx="1591">
                  <c:v>223.67869999999999</c:v>
                </c:pt>
                <c:pt idx="1592">
                  <c:v>224.30350000000001</c:v>
                </c:pt>
                <c:pt idx="1593">
                  <c:v>226.25280000000001</c:v>
                </c:pt>
                <c:pt idx="1594">
                  <c:v>226.3535</c:v>
                </c:pt>
                <c:pt idx="1595">
                  <c:v>226.26949999999999</c:v>
                </c:pt>
                <c:pt idx="1596">
                  <c:v>227.16679999999999</c:v>
                </c:pt>
                <c:pt idx="1597">
                  <c:v>226.71719999999999</c:v>
                </c:pt>
                <c:pt idx="1598">
                  <c:v>226.49180000000001</c:v>
                </c:pt>
                <c:pt idx="1599">
                  <c:v>227.10640000000001</c:v>
                </c:pt>
                <c:pt idx="1600">
                  <c:v>226.15039999999999</c:v>
                </c:pt>
                <c:pt idx="1601">
                  <c:v>225.95439999999999</c:v>
                </c:pt>
                <c:pt idx="1602">
                  <c:v>225.43260000000001</c:v>
                </c:pt>
                <c:pt idx="1603">
                  <c:v>225.7834</c:v>
                </c:pt>
                <c:pt idx="1604">
                  <c:v>225.3475</c:v>
                </c:pt>
                <c:pt idx="1605">
                  <c:v>225.57579999999999</c:v>
                </c:pt>
                <c:pt idx="1606">
                  <c:v>224.06909999999999</c:v>
                </c:pt>
                <c:pt idx="1607">
                  <c:v>222.9735</c:v>
                </c:pt>
                <c:pt idx="1608">
                  <c:v>223.49250000000001</c:v>
                </c:pt>
                <c:pt idx="1609">
                  <c:v>224.71559999999999</c:v>
                </c:pt>
                <c:pt idx="1610">
                  <c:v>224.42779999999999</c:v>
                </c:pt>
                <c:pt idx="1611">
                  <c:v>225.00919999999999</c:v>
                </c:pt>
                <c:pt idx="1612">
                  <c:v>224.44829999999999</c:v>
                </c:pt>
                <c:pt idx="1613">
                  <c:v>224.95419999999999</c:v>
                </c:pt>
                <c:pt idx="1614">
                  <c:v>222.47020000000001</c:v>
                </c:pt>
                <c:pt idx="1615">
                  <c:v>221.25309999999999</c:v>
                </c:pt>
                <c:pt idx="1616">
                  <c:v>221.1884</c:v>
                </c:pt>
                <c:pt idx="1617">
                  <c:v>220.155</c:v>
                </c:pt>
                <c:pt idx="1618">
                  <c:v>219.93049999999999</c:v>
                </c:pt>
                <c:pt idx="1619">
                  <c:v>220.08369999999999</c:v>
                </c:pt>
                <c:pt idx="1620">
                  <c:v>220.02860000000001</c:v>
                </c:pt>
                <c:pt idx="1621">
                  <c:v>220.42769999999999</c:v>
                </c:pt>
                <c:pt idx="1622">
                  <c:v>221.15029999999999</c:v>
                </c:pt>
                <c:pt idx="1623">
                  <c:v>221.08170000000001</c:v>
                </c:pt>
                <c:pt idx="1624">
                  <c:v>222.49780000000001</c:v>
                </c:pt>
                <c:pt idx="1625">
                  <c:v>223.56110000000001</c:v>
                </c:pt>
                <c:pt idx="1626">
                  <c:v>222.691</c:v>
                </c:pt>
                <c:pt idx="1627">
                  <c:v>224.2347</c:v>
                </c:pt>
                <c:pt idx="1628">
                  <c:v>225.84379999999999</c:v>
                </c:pt>
                <c:pt idx="1629">
                  <c:v>225.601</c:v>
                </c:pt>
                <c:pt idx="1630">
                  <c:v>225.4622</c:v>
                </c:pt>
                <c:pt idx="1631">
                  <c:v>225.4555</c:v>
                </c:pt>
                <c:pt idx="1632">
                  <c:v>224.71299999999999</c:v>
                </c:pt>
                <c:pt idx="1633">
                  <c:v>224.47909999999999</c:v>
                </c:pt>
                <c:pt idx="1634">
                  <c:v>223.87950000000001</c:v>
                </c:pt>
                <c:pt idx="1635">
                  <c:v>223.9119</c:v>
                </c:pt>
                <c:pt idx="1636">
                  <c:v>223.0831</c:v>
                </c:pt>
                <c:pt idx="1637">
                  <c:v>222.6028</c:v>
                </c:pt>
                <c:pt idx="1638">
                  <c:v>222.61259999999999</c:v>
                </c:pt>
                <c:pt idx="1639">
                  <c:v>221.4667</c:v>
                </c:pt>
                <c:pt idx="1640">
                  <c:v>221.68180000000001</c:v>
                </c:pt>
                <c:pt idx="1641">
                  <c:v>221.6962</c:v>
                </c:pt>
                <c:pt idx="1642">
                  <c:v>222.32419999999999</c:v>
                </c:pt>
                <c:pt idx="1643">
                  <c:v>221.70439999999999</c:v>
                </c:pt>
                <c:pt idx="1644">
                  <c:v>221.78319999999999</c:v>
                </c:pt>
                <c:pt idx="1645">
                  <c:v>220.9503</c:v>
                </c:pt>
                <c:pt idx="1646">
                  <c:v>220.35079999999999</c:v>
                </c:pt>
                <c:pt idx="1647">
                  <c:v>220.66200000000001</c:v>
                </c:pt>
                <c:pt idx="1648">
                  <c:v>220.3631</c:v>
                </c:pt>
                <c:pt idx="1649">
                  <c:v>220.648</c:v>
                </c:pt>
                <c:pt idx="1650">
                  <c:v>220.6618</c:v>
                </c:pt>
                <c:pt idx="1651">
                  <c:v>219.8989</c:v>
                </c:pt>
                <c:pt idx="1652">
                  <c:v>219.4093</c:v>
                </c:pt>
                <c:pt idx="1653">
                  <c:v>219.54419999999999</c:v>
                </c:pt>
                <c:pt idx="1654">
                  <c:v>216.6191</c:v>
                </c:pt>
                <c:pt idx="1655">
                  <c:v>215.84979999999999</c:v>
                </c:pt>
                <c:pt idx="1656">
                  <c:v>214.93369999999999</c:v>
                </c:pt>
                <c:pt idx="1657">
                  <c:v>214.7979</c:v>
                </c:pt>
                <c:pt idx="1658">
                  <c:v>215.60310000000001</c:v>
                </c:pt>
                <c:pt idx="1659">
                  <c:v>216.10769999999999</c:v>
                </c:pt>
                <c:pt idx="1660">
                  <c:v>215.1782</c:v>
                </c:pt>
                <c:pt idx="1661">
                  <c:v>215.1671</c:v>
                </c:pt>
                <c:pt idx="1662">
                  <c:v>215.43989999999999</c:v>
                </c:pt>
                <c:pt idx="1663">
                  <c:v>214.97669999999999</c:v>
                </c:pt>
                <c:pt idx="1664">
                  <c:v>215.17410000000001</c:v>
                </c:pt>
                <c:pt idx="1665">
                  <c:v>215.93459999999999</c:v>
                </c:pt>
                <c:pt idx="1666">
                  <c:v>217.2962</c:v>
                </c:pt>
                <c:pt idx="1667">
                  <c:v>217.11109999999999</c:v>
                </c:pt>
                <c:pt idx="1668">
                  <c:v>216.9777</c:v>
                </c:pt>
                <c:pt idx="1669">
                  <c:v>217.83879999999999</c:v>
                </c:pt>
                <c:pt idx="1670">
                  <c:v>218.28399999999999</c:v>
                </c:pt>
                <c:pt idx="1671">
                  <c:v>217.62690000000001</c:v>
                </c:pt>
                <c:pt idx="1672">
                  <c:v>218.01230000000001</c:v>
                </c:pt>
                <c:pt idx="1673">
                  <c:v>219.24080000000001</c:v>
                </c:pt>
                <c:pt idx="1674">
                  <c:v>218.6617</c:v>
                </c:pt>
                <c:pt idx="1675">
                  <c:v>219.22630000000001</c:v>
                </c:pt>
                <c:pt idx="1676">
                  <c:v>220.02330000000001</c:v>
                </c:pt>
                <c:pt idx="1677">
                  <c:v>219.41579999999999</c:v>
                </c:pt>
                <c:pt idx="1678">
                  <c:v>218.73179999999999</c:v>
                </c:pt>
                <c:pt idx="1679">
                  <c:v>216.9314</c:v>
                </c:pt>
                <c:pt idx="1680">
                  <c:v>214.72329999999999</c:v>
                </c:pt>
                <c:pt idx="1681">
                  <c:v>214.81360000000001</c:v>
                </c:pt>
                <c:pt idx="1682">
                  <c:v>214.6164</c:v>
                </c:pt>
                <c:pt idx="1683">
                  <c:v>214.62</c:v>
                </c:pt>
                <c:pt idx="1684">
                  <c:v>216.3228</c:v>
                </c:pt>
                <c:pt idx="1685">
                  <c:v>217.363</c:v>
                </c:pt>
                <c:pt idx="1686">
                  <c:v>217.45259999999999</c:v>
                </c:pt>
                <c:pt idx="1687">
                  <c:v>217.3518</c:v>
                </c:pt>
                <c:pt idx="1688">
                  <c:v>217.17019999999999</c:v>
                </c:pt>
                <c:pt idx="1689">
                  <c:v>216.35149999999999</c:v>
                </c:pt>
                <c:pt idx="1690">
                  <c:v>216.72720000000001</c:v>
                </c:pt>
                <c:pt idx="1691">
                  <c:v>217.3895</c:v>
                </c:pt>
                <c:pt idx="1692">
                  <c:v>218.60390000000001</c:v>
                </c:pt>
                <c:pt idx="1693">
                  <c:v>217.87350000000001</c:v>
                </c:pt>
                <c:pt idx="1694">
                  <c:v>217.8853</c:v>
                </c:pt>
                <c:pt idx="1695">
                  <c:v>216.36320000000001</c:v>
                </c:pt>
                <c:pt idx="1696">
                  <c:v>216.4162</c:v>
                </c:pt>
                <c:pt idx="1697">
                  <c:v>216.07900000000001</c:v>
                </c:pt>
                <c:pt idx="1698">
                  <c:v>214.89490000000001</c:v>
                </c:pt>
                <c:pt idx="1699">
                  <c:v>215.16919999999999</c:v>
                </c:pt>
                <c:pt idx="1700">
                  <c:v>214.92009999999999</c:v>
                </c:pt>
                <c:pt idx="1701">
                  <c:v>213.08539999999999</c:v>
                </c:pt>
                <c:pt idx="1702">
                  <c:v>212.79849999999999</c:v>
                </c:pt>
                <c:pt idx="1703">
                  <c:v>212.61179999999999</c:v>
                </c:pt>
                <c:pt idx="1704">
                  <c:v>212.5633</c:v>
                </c:pt>
                <c:pt idx="1705">
                  <c:v>212.93109999999999</c:v>
                </c:pt>
                <c:pt idx="1706">
                  <c:v>213.72630000000001</c:v>
                </c:pt>
                <c:pt idx="1707">
                  <c:v>214.08590000000001</c:v>
                </c:pt>
                <c:pt idx="1708">
                  <c:v>214.70330000000001</c:v>
                </c:pt>
                <c:pt idx="1709">
                  <c:v>214.22380000000001</c:v>
                </c:pt>
                <c:pt idx="1710">
                  <c:v>210.17410000000001</c:v>
                </c:pt>
                <c:pt idx="1711">
                  <c:v>210.55539999999999</c:v>
                </c:pt>
                <c:pt idx="1712">
                  <c:v>210.51439999999999</c:v>
                </c:pt>
                <c:pt idx="1713">
                  <c:v>210.5205</c:v>
                </c:pt>
                <c:pt idx="1714">
                  <c:v>210.37530000000001</c:v>
                </c:pt>
                <c:pt idx="1715">
                  <c:v>210.2842</c:v>
                </c:pt>
                <c:pt idx="1716">
                  <c:v>211.8903</c:v>
                </c:pt>
                <c:pt idx="1717">
                  <c:v>209.8646</c:v>
                </c:pt>
                <c:pt idx="1718">
                  <c:v>209.65049999999999</c:v>
                </c:pt>
                <c:pt idx="1719">
                  <c:v>209.4751</c:v>
                </c:pt>
                <c:pt idx="1720">
                  <c:v>208.34690000000001</c:v>
                </c:pt>
                <c:pt idx="1721">
                  <c:v>208.8218</c:v>
                </c:pt>
                <c:pt idx="1722">
                  <c:v>209.5318</c:v>
                </c:pt>
                <c:pt idx="1723">
                  <c:v>208.78989999999999</c:v>
                </c:pt>
                <c:pt idx="1724">
                  <c:v>210.47059999999999</c:v>
                </c:pt>
                <c:pt idx="1725">
                  <c:v>210.8177</c:v>
                </c:pt>
                <c:pt idx="1726">
                  <c:v>210.11840000000001</c:v>
                </c:pt>
                <c:pt idx="1727">
                  <c:v>209.6506</c:v>
                </c:pt>
                <c:pt idx="1728">
                  <c:v>209.95359999999999</c:v>
                </c:pt>
                <c:pt idx="1729">
                  <c:v>209.53729999999999</c:v>
                </c:pt>
                <c:pt idx="1730">
                  <c:v>208.71729999999999</c:v>
                </c:pt>
                <c:pt idx="1731">
                  <c:v>209.11529999999999</c:v>
                </c:pt>
                <c:pt idx="1732">
                  <c:v>208.90350000000001</c:v>
                </c:pt>
                <c:pt idx="1733">
                  <c:v>210.28980000000001</c:v>
                </c:pt>
                <c:pt idx="1734">
                  <c:v>212.31739999999999</c:v>
                </c:pt>
                <c:pt idx="1735">
                  <c:v>209.71789999999999</c:v>
                </c:pt>
                <c:pt idx="1736">
                  <c:v>210.29069999999999</c:v>
                </c:pt>
                <c:pt idx="1737">
                  <c:v>208.6498</c:v>
                </c:pt>
                <c:pt idx="1738">
                  <c:v>207.5027</c:v>
                </c:pt>
                <c:pt idx="1739">
                  <c:v>207.67359999999999</c:v>
                </c:pt>
                <c:pt idx="1740">
                  <c:v>206.50360000000001</c:v>
                </c:pt>
                <c:pt idx="1741">
                  <c:v>204.0284</c:v>
                </c:pt>
                <c:pt idx="1742">
                  <c:v>203.41220000000001</c:v>
                </c:pt>
                <c:pt idx="1743">
                  <c:v>202.92410000000001</c:v>
                </c:pt>
                <c:pt idx="1744">
                  <c:v>203.648</c:v>
                </c:pt>
                <c:pt idx="1745">
                  <c:v>202.98689999999999</c:v>
                </c:pt>
                <c:pt idx="1746">
                  <c:v>202.9562</c:v>
                </c:pt>
                <c:pt idx="1747">
                  <c:v>202.44049999999999</c:v>
                </c:pt>
                <c:pt idx="1748">
                  <c:v>202.3159</c:v>
                </c:pt>
                <c:pt idx="1749">
                  <c:v>202.71530000000001</c:v>
                </c:pt>
                <c:pt idx="1750">
                  <c:v>203.54259999999999</c:v>
                </c:pt>
                <c:pt idx="1751">
                  <c:v>202.5342</c:v>
                </c:pt>
                <c:pt idx="1752">
                  <c:v>202.75290000000001</c:v>
                </c:pt>
                <c:pt idx="1753">
                  <c:v>203.4408</c:v>
                </c:pt>
                <c:pt idx="1754">
                  <c:v>201.95249999999999</c:v>
                </c:pt>
                <c:pt idx="1755">
                  <c:v>202.33680000000001</c:v>
                </c:pt>
                <c:pt idx="1756">
                  <c:v>201.91800000000001</c:v>
                </c:pt>
                <c:pt idx="1757">
                  <c:v>202.28450000000001</c:v>
                </c:pt>
                <c:pt idx="1758">
                  <c:v>202.60120000000001</c:v>
                </c:pt>
                <c:pt idx="1759">
                  <c:v>201.84690000000001</c:v>
                </c:pt>
                <c:pt idx="1760">
                  <c:v>201.31710000000001</c:v>
                </c:pt>
                <c:pt idx="1761">
                  <c:v>200.59620000000001</c:v>
                </c:pt>
                <c:pt idx="1762">
                  <c:v>200.92449999999999</c:v>
                </c:pt>
                <c:pt idx="1763">
                  <c:v>200.55690000000001</c:v>
                </c:pt>
                <c:pt idx="1764">
                  <c:v>200.64619999999999</c:v>
                </c:pt>
                <c:pt idx="1765">
                  <c:v>200.7047</c:v>
                </c:pt>
                <c:pt idx="1766">
                  <c:v>201.4502</c:v>
                </c:pt>
                <c:pt idx="1767">
                  <c:v>201.34100000000001</c:v>
                </c:pt>
                <c:pt idx="1768">
                  <c:v>201.34059999999999</c:v>
                </c:pt>
                <c:pt idx="1769">
                  <c:v>200.40600000000001</c:v>
                </c:pt>
                <c:pt idx="1770">
                  <c:v>201.15129999999999</c:v>
                </c:pt>
                <c:pt idx="1771">
                  <c:v>201.25919999999999</c:v>
                </c:pt>
                <c:pt idx="1772">
                  <c:v>200.67850000000001</c:v>
                </c:pt>
                <c:pt idx="1773">
                  <c:v>199.54130000000001</c:v>
                </c:pt>
                <c:pt idx="1774">
                  <c:v>200.1386</c:v>
                </c:pt>
                <c:pt idx="1775">
                  <c:v>200.2131</c:v>
                </c:pt>
                <c:pt idx="1776">
                  <c:v>201.79400000000001</c:v>
                </c:pt>
                <c:pt idx="1777">
                  <c:v>202.01669999999999</c:v>
                </c:pt>
                <c:pt idx="1778">
                  <c:v>201.13390000000001</c:v>
                </c:pt>
                <c:pt idx="1779">
                  <c:v>201.0437</c:v>
                </c:pt>
                <c:pt idx="1780">
                  <c:v>200.0455</c:v>
                </c:pt>
                <c:pt idx="1781">
                  <c:v>199.8366</c:v>
                </c:pt>
                <c:pt idx="1782">
                  <c:v>199.6</c:v>
                </c:pt>
                <c:pt idx="1783">
                  <c:v>199.2509</c:v>
                </c:pt>
                <c:pt idx="1784">
                  <c:v>198.92330000000001</c:v>
                </c:pt>
                <c:pt idx="1785">
                  <c:v>199.4744</c:v>
                </c:pt>
                <c:pt idx="1786">
                  <c:v>198.68440000000001</c:v>
                </c:pt>
                <c:pt idx="1787">
                  <c:v>199.1585</c:v>
                </c:pt>
                <c:pt idx="1788">
                  <c:v>199.4229</c:v>
                </c:pt>
                <c:pt idx="1789">
                  <c:v>199.0428</c:v>
                </c:pt>
                <c:pt idx="1790">
                  <c:v>199.1831</c:v>
                </c:pt>
                <c:pt idx="1791">
                  <c:v>198.71279999999999</c:v>
                </c:pt>
                <c:pt idx="1792">
                  <c:v>199.35640000000001</c:v>
                </c:pt>
                <c:pt idx="1793">
                  <c:v>199.70079999999999</c:v>
                </c:pt>
                <c:pt idx="1794">
                  <c:v>198.39250000000001</c:v>
                </c:pt>
                <c:pt idx="1795">
                  <c:v>198.3177</c:v>
                </c:pt>
                <c:pt idx="1796">
                  <c:v>198.756</c:v>
                </c:pt>
                <c:pt idx="1797">
                  <c:v>198.82599999999999</c:v>
                </c:pt>
                <c:pt idx="1798">
                  <c:v>198.6267</c:v>
                </c:pt>
                <c:pt idx="1799">
                  <c:v>198.42420000000001</c:v>
                </c:pt>
                <c:pt idx="1800">
                  <c:v>197.8964</c:v>
                </c:pt>
                <c:pt idx="1801">
                  <c:v>197.67009999999999</c:v>
                </c:pt>
                <c:pt idx="1802">
                  <c:v>197.99279999999999</c:v>
                </c:pt>
                <c:pt idx="1803">
                  <c:v>200.3734</c:v>
                </c:pt>
                <c:pt idx="1804">
                  <c:v>200.6567</c:v>
                </c:pt>
                <c:pt idx="1805">
                  <c:v>201.5566</c:v>
                </c:pt>
                <c:pt idx="1806">
                  <c:v>202.42490000000001</c:v>
                </c:pt>
                <c:pt idx="1807">
                  <c:v>202.87090000000001</c:v>
                </c:pt>
                <c:pt idx="1808">
                  <c:v>201.88200000000001</c:v>
                </c:pt>
                <c:pt idx="1809">
                  <c:v>203.62559999999999</c:v>
                </c:pt>
                <c:pt idx="1810">
                  <c:v>203.7534</c:v>
                </c:pt>
                <c:pt idx="1811">
                  <c:v>203.13679999999999</c:v>
                </c:pt>
                <c:pt idx="1812">
                  <c:v>202.81120000000001</c:v>
                </c:pt>
                <c:pt idx="1813">
                  <c:v>204.08770000000001</c:v>
                </c:pt>
                <c:pt idx="1814">
                  <c:v>204.91290000000001</c:v>
                </c:pt>
                <c:pt idx="1815">
                  <c:v>204.57730000000001</c:v>
                </c:pt>
                <c:pt idx="1816">
                  <c:v>205.04239999999999</c:v>
                </c:pt>
                <c:pt idx="1817">
                  <c:v>205.6592</c:v>
                </c:pt>
                <c:pt idx="1818">
                  <c:v>206.01400000000001</c:v>
                </c:pt>
                <c:pt idx="1819">
                  <c:v>205.95660000000001</c:v>
                </c:pt>
                <c:pt idx="1820">
                  <c:v>204.56950000000001</c:v>
                </c:pt>
                <c:pt idx="1821">
                  <c:v>204.6713</c:v>
                </c:pt>
                <c:pt idx="1822">
                  <c:v>204.12889999999999</c:v>
                </c:pt>
                <c:pt idx="1823">
                  <c:v>203.84180000000001</c:v>
                </c:pt>
                <c:pt idx="1824">
                  <c:v>203.67189999999999</c:v>
                </c:pt>
                <c:pt idx="1825">
                  <c:v>203.60919999999999</c:v>
                </c:pt>
                <c:pt idx="1826">
                  <c:v>203.267</c:v>
                </c:pt>
                <c:pt idx="1827">
                  <c:v>204.4487</c:v>
                </c:pt>
                <c:pt idx="1828">
                  <c:v>203.33920000000001</c:v>
                </c:pt>
                <c:pt idx="1829">
                  <c:v>202.65940000000001</c:v>
                </c:pt>
                <c:pt idx="1830">
                  <c:v>202.87370000000001</c:v>
                </c:pt>
                <c:pt idx="1831">
                  <c:v>202.60579999999999</c:v>
                </c:pt>
                <c:pt idx="1832">
                  <c:v>201.6482</c:v>
                </c:pt>
                <c:pt idx="1833">
                  <c:v>203.51310000000001</c:v>
                </c:pt>
                <c:pt idx="1834">
                  <c:v>201.95769999999999</c:v>
                </c:pt>
                <c:pt idx="1835">
                  <c:v>202.41079999999999</c:v>
                </c:pt>
                <c:pt idx="1836">
                  <c:v>202.06720000000001</c:v>
                </c:pt>
                <c:pt idx="1837">
                  <c:v>203.96600000000001</c:v>
                </c:pt>
                <c:pt idx="1838">
                  <c:v>201.96799999999999</c:v>
                </c:pt>
                <c:pt idx="1839">
                  <c:v>201.70089999999999</c:v>
                </c:pt>
                <c:pt idx="1840">
                  <c:v>201.67580000000001</c:v>
                </c:pt>
                <c:pt idx="1841">
                  <c:v>202.5472</c:v>
                </c:pt>
                <c:pt idx="1842">
                  <c:v>202.29660000000001</c:v>
                </c:pt>
                <c:pt idx="1843">
                  <c:v>201.6224</c:v>
                </c:pt>
                <c:pt idx="1844">
                  <c:v>201.29230000000001</c:v>
                </c:pt>
                <c:pt idx="1845">
                  <c:v>201.90479999999999</c:v>
                </c:pt>
                <c:pt idx="1846">
                  <c:v>201.93369999999999</c:v>
                </c:pt>
                <c:pt idx="1847">
                  <c:v>201.86240000000001</c:v>
                </c:pt>
                <c:pt idx="1848">
                  <c:v>200.83879999999999</c:v>
                </c:pt>
                <c:pt idx="1849">
                  <c:v>201.30279999999999</c:v>
                </c:pt>
                <c:pt idx="1850">
                  <c:v>201.7944</c:v>
                </c:pt>
                <c:pt idx="1851">
                  <c:v>200.93950000000001</c:v>
                </c:pt>
                <c:pt idx="1852">
                  <c:v>201.37530000000001</c:v>
                </c:pt>
                <c:pt idx="1853">
                  <c:v>201.4453</c:v>
                </c:pt>
                <c:pt idx="1854">
                  <c:v>203.30539999999999</c:v>
                </c:pt>
                <c:pt idx="1855">
                  <c:v>203.33500000000001</c:v>
                </c:pt>
                <c:pt idx="1856">
                  <c:v>205.94229999999999</c:v>
                </c:pt>
                <c:pt idx="1857">
                  <c:v>202.8203</c:v>
                </c:pt>
                <c:pt idx="1858">
                  <c:v>201.61580000000001</c:v>
                </c:pt>
                <c:pt idx="1859">
                  <c:v>200.14189999999999</c:v>
                </c:pt>
                <c:pt idx="1860">
                  <c:v>199.82130000000001</c:v>
                </c:pt>
                <c:pt idx="1861">
                  <c:v>200.2732</c:v>
                </c:pt>
                <c:pt idx="1862">
                  <c:v>200.2885</c:v>
                </c:pt>
                <c:pt idx="1863">
                  <c:v>200.4237</c:v>
                </c:pt>
                <c:pt idx="1864">
                  <c:v>201.47460000000001</c:v>
                </c:pt>
                <c:pt idx="1865">
                  <c:v>200.0076</c:v>
                </c:pt>
                <c:pt idx="1866">
                  <c:v>199.14940000000001</c:v>
                </c:pt>
                <c:pt idx="1867">
                  <c:v>199.1925</c:v>
                </c:pt>
                <c:pt idx="1868">
                  <c:v>198.40199999999999</c:v>
                </c:pt>
                <c:pt idx="1869">
                  <c:v>197.96729999999999</c:v>
                </c:pt>
                <c:pt idx="1870">
                  <c:v>199.7278</c:v>
                </c:pt>
                <c:pt idx="1871">
                  <c:v>199.87540000000001</c:v>
                </c:pt>
                <c:pt idx="1872">
                  <c:v>200.1591</c:v>
                </c:pt>
                <c:pt idx="1873">
                  <c:v>198.8476</c:v>
                </c:pt>
                <c:pt idx="1874">
                  <c:v>199.57579999999999</c:v>
                </c:pt>
                <c:pt idx="1875">
                  <c:v>199.7191</c:v>
                </c:pt>
                <c:pt idx="1876">
                  <c:v>200.3252</c:v>
                </c:pt>
                <c:pt idx="1877">
                  <c:v>199.1172</c:v>
                </c:pt>
                <c:pt idx="1878">
                  <c:v>198.7482</c:v>
                </c:pt>
                <c:pt idx="1879">
                  <c:v>198.24799999999999</c:v>
                </c:pt>
                <c:pt idx="1880">
                  <c:v>198.17230000000001</c:v>
                </c:pt>
                <c:pt idx="1881">
                  <c:v>197.65729999999999</c:v>
                </c:pt>
                <c:pt idx="1882">
                  <c:v>197.7885</c:v>
                </c:pt>
                <c:pt idx="1883">
                  <c:v>197.6867</c:v>
                </c:pt>
                <c:pt idx="1884">
                  <c:v>197.93780000000001</c:v>
                </c:pt>
                <c:pt idx="1885">
                  <c:v>197.9503</c:v>
                </c:pt>
                <c:pt idx="1886">
                  <c:v>197.8014</c:v>
                </c:pt>
                <c:pt idx="1887">
                  <c:v>199.0462</c:v>
                </c:pt>
                <c:pt idx="1888">
                  <c:v>199.5976</c:v>
                </c:pt>
                <c:pt idx="1889">
                  <c:v>200.27619999999999</c:v>
                </c:pt>
                <c:pt idx="1890">
                  <c:v>198.90459999999999</c:v>
                </c:pt>
                <c:pt idx="1891">
                  <c:v>198.90620000000001</c:v>
                </c:pt>
                <c:pt idx="1892">
                  <c:v>198.71600000000001</c:v>
                </c:pt>
                <c:pt idx="1893">
                  <c:v>198.21899999999999</c:v>
                </c:pt>
                <c:pt idx="1894">
                  <c:v>198.58029999999999</c:v>
                </c:pt>
                <c:pt idx="1895">
                  <c:v>199.69970000000001</c:v>
                </c:pt>
                <c:pt idx="1896">
                  <c:v>199.46</c:v>
                </c:pt>
                <c:pt idx="1897">
                  <c:v>198.20509999999999</c:v>
                </c:pt>
                <c:pt idx="1898">
                  <c:v>199.04769999999999</c:v>
                </c:pt>
                <c:pt idx="1899">
                  <c:v>198.84639999999999</c:v>
                </c:pt>
                <c:pt idx="1900">
                  <c:v>198.9709</c:v>
                </c:pt>
                <c:pt idx="1901">
                  <c:v>200.76730000000001</c:v>
                </c:pt>
                <c:pt idx="1902">
                  <c:v>201.03919999999999</c:v>
                </c:pt>
                <c:pt idx="1903">
                  <c:v>200.93180000000001</c:v>
                </c:pt>
                <c:pt idx="1904">
                  <c:v>199.01759999999999</c:v>
                </c:pt>
                <c:pt idx="1905">
                  <c:v>199.24600000000001</c:v>
                </c:pt>
                <c:pt idx="1906">
                  <c:v>199.01429999999999</c:v>
                </c:pt>
                <c:pt idx="1907">
                  <c:v>199.38159999999999</c:v>
                </c:pt>
                <c:pt idx="1908">
                  <c:v>198.8057</c:v>
                </c:pt>
                <c:pt idx="1909">
                  <c:v>199.0471</c:v>
                </c:pt>
                <c:pt idx="1910">
                  <c:v>198.1763</c:v>
                </c:pt>
                <c:pt idx="1911">
                  <c:v>197.66669999999999</c:v>
                </c:pt>
                <c:pt idx="1912">
                  <c:v>197.16739999999999</c:v>
                </c:pt>
                <c:pt idx="1913">
                  <c:v>199.27449999999999</c:v>
                </c:pt>
                <c:pt idx="1914">
                  <c:v>199.238</c:v>
                </c:pt>
                <c:pt idx="1915">
                  <c:v>199.5566</c:v>
                </c:pt>
                <c:pt idx="1916">
                  <c:v>198.9059</c:v>
                </c:pt>
                <c:pt idx="1917">
                  <c:v>200.07310000000001</c:v>
                </c:pt>
                <c:pt idx="1918">
                  <c:v>199.4025</c:v>
                </c:pt>
                <c:pt idx="1919">
                  <c:v>199.41669999999999</c:v>
                </c:pt>
                <c:pt idx="1920">
                  <c:v>199.74850000000001</c:v>
                </c:pt>
                <c:pt idx="1921">
                  <c:v>201.0505</c:v>
                </c:pt>
                <c:pt idx="1922">
                  <c:v>201.0658</c:v>
                </c:pt>
                <c:pt idx="1923">
                  <c:v>201.92330000000001</c:v>
                </c:pt>
                <c:pt idx="1924">
                  <c:v>201.56950000000001</c:v>
                </c:pt>
                <c:pt idx="1925">
                  <c:v>202.0326</c:v>
                </c:pt>
                <c:pt idx="1926">
                  <c:v>203.90530000000001</c:v>
                </c:pt>
                <c:pt idx="1927">
                  <c:v>205.11519999999999</c:v>
                </c:pt>
                <c:pt idx="1928">
                  <c:v>203.80340000000001</c:v>
                </c:pt>
                <c:pt idx="1929">
                  <c:v>203.5018</c:v>
                </c:pt>
                <c:pt idx="1930">
                  <c:v>202.5797</c:v>
                </c:pt>
                <c:pt idx="1931">
                  <c:v>202.69409999999999</c:v>
                </c:pt>
                <c:pt idx="1932">
                  <c:v>203.56209999999999</c:v>
                </c:pt>
                <c:pt idx="1933">
                  <c:v>203.0127</c:v>
                </c:pt>
                <c:pt idx="1934">
                  <c:v>203.60810000000001</c:v>
                </c:pt>
                <c:pt idx="1935">
                  <c:v>202.8929</c:v>
                </c:pt>
                <c:pt idx="1936">
                  <c:v>203.77119999999999</c:v>
                </c:pt>
                <c:pt idx="1937">
                  <c:v>204.25720000000001</c:v>
                </c:pt>
                <c:pt idx="1938">
                  <c:v>204.98849999999999</c:v>
                </c:pt>
                <c:pt idx="1939">
                  <c:v>205.58349999999999</c:v>
                </c:pt>
                <c:pt idx="1940">
                  <c:v>205.48179999999999</c:v>
                </c:pt>
                <c:pt idx="1941">
                  <c:v>204.71719999999999</c:v>
                </c:pt>
                <c:pt idx="1942">
                  <c:v>204.636</c:v>
                </c:pt>
                <c:pt idx="1943">
                  <c:v>203.63980000000001</c:v>
                </c:pt>
                <c:pt idx="1944">
                  <c:v>203.05869999999999</c:v>
                </c:pt>
                <c:pt idx="1945">
                  <c:v>203.56100000000001</c:v>
                </c:pt>
                <c:pt idx="1946">
                  <c:v>203.95590000000001</c:v>
                </c:pt>
                <c:pt idx="1947">
                  <c:v>204.34460000000001</c:v>
                </c:pt>
                <c:pt idx="1948">
                  <c:v>203.64850000000001</c:v>
                </c:pt>
                <c:pt idx="1949">
                  <c:v>202.9237</c:v>
                </c:pt>
                <c:pt idx="1950">
                  <c:v>203.39150000000001</c:v>
                </c:pt>
                <c:pt idx="1951">
                  <c:v>201.53380000000001</c:v>
                </c:pt>
                <c:pt idx="1952">
                  <c:v>201.99959999999999</c:v>
                </c:pt>
                <c:pt idx="1953">
                  <c:v>202.22649999999999</c:v>
                </c:pt>
                <c:pt idx="1954">
                  <c:v>203.55099999999999</c:v>
                </c:pt>
                <c:pt idx="1955">
                  <c:v>203.66130000000001</c:v>
                </c:pt>
                <c:pt idx="1956">
                  <c:v>205.3707</c:v>
                </c:pt>
                <c:pt idx="1957">
                  <c:v>204.0155</c:v>
                </c:pt>
                <c:pt idx="1958">
                  <c:v>203.91040000000001</c:v>
                </c:pt>
                <c:pt idx="1959">
                  <c:v>203.32210000000001</c:v>
                </c:pt>
                <c:pt idx="1960">
                  <c:v>202.7175</c:v>
                </c:pt>
                <c:pt idx="1961">
                  <c:v>202.9469</c:v>
                </c:pt>
                <c:pt idx="1962">
                  <c:v>203.78790000000001</c:v>
                </c:pt>
                <c:pt idx="1963">
                  <c:v>204.0574</c:v>
                </c:pt>
                <c:pt idx="1964">
                  <c:v>204.77099999999999</c:v>
                </c:pt>
                <c:pt idx="1965">
                  <c:v>204.07259999999999</c:v>
                </c:pt>
                <c:pt idx="1966">
                  <c:v>204.1129</c:v>
                </c:pt>
                <c:pt idx="1967">
                  <c:v>203.124</c:v>
                </c:pt>
                <c:pt idx="1968">
                  <c:v>201.40459999999999</c:v>
                </c:pt>
                <c:pt idx="1969">
                  <c:v>200.99359999999999</c:v>
                </c:pt>
                <c:pt idx="1970">
                  <c:v>199.8683</c:v>
                </c:pt>
                <c:pt idx="1971">
                  <c:v>199.77979999999999</c:v>
                </c:pt>
                <c:pt idx="1972">
                  <c:v>199.2868</c:v>
                </c:pt>
                <c:pt idx="1973">
                  <c:v>200.18090000000001</c:v>
                </c:pt>
                <c:pt idx="1974">
                  <c:v>199.54599999999999</c:v>
                </c:pt>
                <c:pt idx="1975">
                  <c:v>200.02889999999999</c:v>
                </c:pt>
                <c:pt idx="1976">
                  <c:v>200.3931</c:v>
                </c:pt>
                <c:pt idx="1977">
                  <c:v>200.3467</c:v>
                </c:pt>
                <c:pt idx="1978">
                  <c:v>202.47290000000001</c:v>
                </c:pt>
                <c:pt idx="1979">
                  <c:v>202.67509999999999</c:v>
                </c:pt>
                <c:pt idx="1980">
                  <c:v>203.5942</c:v>
                </c:pt>
                <c:pt idx="1981">
                  <c:v>203.8725</c:v>
                </c:pt>
                <c:pt idx="1982">
                  <c:v>204.81460000000001</c:v>
                </c:pt>
                <c:pt idx="1983">
                  <c:v>204.91040000000001</c:v>
                </c:pt>
                <c:pt idx="1984">
                  <c:v>205.99199999999999</c:v>
                </c:pt>
                <c:pt idx="1985">
                  <c:v>205.15020000000001</c:v>
                </c:pt>
                <c:pt idx="1986">
                  <c:v>204.95820000000001</c:v>
                </c:pt>
                <c:pt idx="1987">
                  <c:v>204.7525</c:v>
                </c:pt>
                <c:pt idx="1988">
                  <c:v>204.76779999999999</c:v>
                </c:pt>
                <c:pt idx="1989">
                  <c:v>204.51130000000001</c:v>
                </c:pt>
                <c:pt idx="1990">
                  <c:v>204.69049999999999</c:v>
                </c:pt>
                <c:pt idx="1991">
                  <c:v>205.23439999999999</c:v>
                </c:pt>
                <c:pt idx="1992">
                  <c:v>205.44880000000001</c:v>
                </c:pt>
                <c:pt idx="1993">
                  <c:v>205.19319999999999</c:v>
                </c:pt>
                <c:pt idx="1994">
                  <c:v>203.93199999999999</c:v>
                </c:pt>
                <c:pt idx="1995">
                  <c:v>204.64230000000001</c:v>
                </c:pt>
                <c:pt idx="1996">
                  <c:v>205.53039999999999</c:v>
                </c:pt>
                <c:pt idx="1997">
                  <c:v>205.6601</c:v>
                </c:pt>
                <c:pt idx="1998">
                  <c:v>207.46870000000001</c:v>
                </c:pt>
                <c:pt idx="1999">
                  <c:v>207.2783</c:v>
                </c:pt>
                <c:pt idx="2000">
                  <c:v>207.59229999999999</c:v>
                </c:pt>
                <c:pt idx="2001">
                  <c:v>207.7867</c:v>
                </c:pt>
                <c:pt idx="2002">
                  <c:v>207.29040000000001</c:v>
                </c:pt>
                <c:pt idx="2003">
                  <c:v>206.7834</c:v>
                </c:pt>
                <c:pt idx="2004">
                  <c:v>207.28270000000001</c:v>
                </c:pt>
                <c:pt idx="2005">
                  <c:v>207.55260000000001</c:v>
                </c:pt>
                <c:pt idx="2006">
                  <c:v>206.22069999999999</c:v>
                </c:pt>
                <c:pt idx="2007">
                  <c:v>206.47069999999999</c:v>
                </c:pt>
                <c:pt idx="2008">
                  <c:v>206.6722</c:v>
                </c:pt>
                <c:pt idx="2009">
                  <c:v>208.01759999999999</c:v>
                </c:pt>
                <c:pt idx="2010">
                  <c:v>208.09139999999999</c:v>
                </c:pt>
                <c:pt idx="2011">
                  <c:v>208.80250000000001</c:v>
                </c:pt>
                <c:pt idx="2012">
                  <c:v>207.82079999999999</c:v>
                </c:pt>
                <c:pt idx="2013">
                  <c:v>208.5898</c:v>
                </c:pt>
                <c:pt idx="2014">
                  <c:v>209.38749999999999</c:v>
                </c:pt>
                <c:pt idx="2015">
                  <c:v>207.95849999999999</c:v>
                </c:pt>
                <c:pt idx="2016">
                  <c:v>207.82509999999999</c:v>
                </c:pt>
                <c:pt idx="2017">
                  <c:v>207.4289</c:v>
                </c:pt>
                <c:pt idx="2018">
                  <c:v>206.5453</c:v>
                </c:pt>
                <c:pt idx="2019">
                  <c:v>206.71449999999999</c:v>
                </c:pt>
                <c:pt idx="2020">
                  <c:v>207.9708</c:v>
                </c:pt>
                <c:pt idx="2021">
                  <c:v>206.83750000000001</c:v>
                </c:pt>
                <c:pt idx="2022">
                  <c:v>207.0093</c:v>
                </c:pt>
                <c:pt idx="2023">
                  <c:v>207.37889999999999</c:v>
                </c:pt>
                <c:pt idx="2024">
                  <c:v>207.8049</c:v>
                </c:pt>
                <c:pt idx="2025">
                  <c:v>207.0189</c:v>
                </c:pt>
                <c:pt idx="2026">
                  <c:v>206.63319999999999</c:v>
                </c:pt>
                <c:pt idx="2027">
                  <c:v>206.70769999999999</c:v>
                </c:pt>
                <c:pt idx="2028">
                  <c:v>206.614</c:v>
                </c:pt>
                <c:pt idx="2029">
                  <c:v>206.42670000000001</c:v>
                </c:pt>
                <c:pt idx="2030">
                  <c:v>207.6482</c:v>
                </c:pt>
                <c:pt idx="2031">
                  <c:v>207.66079999999999</c:v>
                </c:pt>
                <c:pt idx="2032">
                  <c:v>207.89420000000001</c:v>
                </c:pt>
                <c:pt idx="2033">
                  <c:v>209.4502</c:v>
                </c:pt>
                <c:pt idx="2034">
                  <c:v>210.3365</c:v>
                </c:pt>
                <c:pt idx="2035">
                  <c:v>208.86760000000001</c:v>
                </c:pt>
                <c:pt idx="2036">
                  <c:v>209.1027</c:v>
                </c:pt>
                <c:pt idx="2037">
                  <c:v>207.84909999999999</c:v>
                </c:pt>
                <c:pt idx="2038">
                  <c:v>208.369</c:v>
                </c:pt>
                <c:pt idx="2039">
                  <c:v>208.18559999999999</c:v>
                </c:pt>
                <c:pt idx="2040">
                  <c:v>206.14830000000001</c:v>
                </c:pt>
                <c:pt idx="2041">
                  <c:v>205.75800000000001</c:v>
                </c:pt>
                <c:pt idx="2042">
                  <c:v>207.53469999999999</c:v>
                </c:pt>
                <c:pt idx="2043">
                  <c:v>207.04849999999999</c:v>
                </c:pt>
                <c:pt idx="2044">
                  <c:v>207.64410000000001</c:v>
                </c:pt>
                <c:pt idx="2045">
                  <c:v>208.92529999999999</c:v>
                </c:pt>
                <c:pt idx="2046">
                  <c:v>208.6842</c:v>
                </c:pt>
                <c:pt idx="2047">
                  <c:v>209.09559999999999</c:v>
                </c:pt>
                <c:pt idx="2048">
                  <c:v>209.20760000000001</c:v>
                </c:pt>
                <c:pt idx="2049">
                  <c:v>208.52209999999999</c:v>
                </c:pt>
                <c:pt idx="2050">
                  <c:v>207.57939999999999</c:v>
                </c:pt>
                <c:pt idx="2051">
                  <c:v>207.726</c:v>
                </c:pt>
                <c:pt idx="2052">
                  <c:v>207.7987</c:v>
                </c:pt>
                <c:pt idx="2053">
                  <c:v>207.66579999999999</c:v>
                </c:pt>
                <c:pt idx="2054">
                  <c:v>208.24109999999999</c:v>
                </c:pt>
                <c:pt idx="2055">
                  <c:v>208.0847</c:v>
                </c:pt>
                <c:pt idx="2056">
                  <c:v>208.047</c:v>
                </c:pt>
                <c:pt idx="2057">
                  <c:v>208.1705</c:v>
                </c:pt>
                <c:pt idx="2058">
                  <c:v>208.43979999999999</c:v>
                </c:pt>
                <c:pt idx="2059">
                  <c:v>207.95089999999999</c:v>
                </c:pt>
                <c:pt idx="2060">
                  <c:v>208.744</c:v>
                </c:pt>
                <c:pt idx="2061">
                  <c:v>208.22909999999999</c:v>
                </c:pt>
                <c:pt idx="2062">
                  <c:v>208.3657</c:v>
                </c:pt>
                <c:pt idx="2063">
                  <c:v>208.90190000000001</c:v>
                </c:pt>
                <c:pt idx="2064">
                  <c:v>210.3451</c:v>
                </c:pt>
                <c:pt idx="2065">
                  <c:v>208.98679999999999</c:v>
                </c:pt>
                <c:pt idx="2066">
                  <c:v>210.48699999999999</c:v>
                </c:pt>
                <c:pt idx="2067">
                  <c:v>212.58179999999999</c:v>
                </c:pt>
                <c:pt idx="2068">
                  <c:v>213.81909999999999</c:v>
                </c:pt>
                <c:pt idx="2069">
                  <c:v>213.9134</c:v>
                </c:pt>
                <c:pt idx="2070">
                  <c:v>213.84790000000001</c:v>
                </c:pt>
                <c:pt idx="2071">
                  <c:v>213.1951</c:v>
                </c:pt>
                <c:pt idx="2072">
                  <c:v>212.9924</c:v>
                </c:pt>
                <c:pt idx="2073">
                  <c:v>213.87</c:v>
                </c:pt>
                <c:pt idx="2074">
                  <c:v>214.625</c:v>
                </c:pt>
                <c:pt idx="2075">
                  <c:v>214.6892</c:v>
                </c:pt>
                <c:pt idx="2076">
                  <c:v>214.75299999999999</c:v>
                </c:pt>
                <c:pt idx="2077">
                  <c:v>215.29499999999999</c:v>
                </c:pt>
                <c:pt idx="2078">
                  <c:v>215.78919999999999</c:v>
                </c:pt>
                <c:pt idx="2079">
                  <c:v>214.12979999999999</c:v>
                </c:pt>
                <c:pt idx="2080">
                  <c:v>213.66970000000001</c:v>
                </c:pt>
                <c:pt idx="2081">
                  <c:v>212.95910000000001</c:v>
                </c:pt>
                <c:pt idx="2082">
                  <c:v>213.5881</c:v>
                </c:pt>
                <c:pt idx="2083">
                  <c:v>212.93899999999999</c:v>
                </c:pt>
                <c:pt idx="2084">
                  <c:v>212.4599</c:v>
                </c:pt>
                <c:pt idx="2085">
                  <c:v>211.3235</c:v>
                </c:pt>
                <c:pt idx="2086">
                  <c:v>210.44890000000001</c:v>
                </c:pt>
                <c:pt idx="2087">
                  <c:v>212.25409999999999</c:v>
                </c:pt>
                <c:pt idx="2088">
                  <c:v>211.50380000000001</c:v>
                </c:pt>
                <c:pt idx="2089">
                  <c:v>211.154</c:v>
                </c:pt>
                <c:pt idx="2090">
                  <c:v>211.53229999999999</c:v>
                </c:pt>
                <c:pt idx="2091">
                  <c:v>211.64179999999999</c:v>
                </c:pt>
                <c:pt idx="2092">
                  <c:v>212.34719999999999</c:v>
                </c:pt>
                <c:pt idx="2093">
                  <c:v>212.36609999999999</c:v>
                </c:pt>
                <c:pt idx="2094">
                  <c:v>212.6439</c:v>
                </c:pt>
                <c:pt idx="2095">
                  <c:v>212.1551</c:v>
                </c:pt>
                <c:pt idx="2096">
                  <c:v>211.9597</c:v>
                </c:pt>
                <c:pt idx="2097">
                  <c:v>212.19049999999999</c:v>
                </c:pt>
                <c:pt idx="2098">
                  <c:v>213.33019999999999</c:v>
                </c:pt>
                <c:pt idx="2099">
                  <c:v>213.05520000000001</c:v>
                </c:pt>
                <c:pt idx="2100">
                  <c:v>213.053</c:v>
                </c:pt>
                <c:pt idx="2101">
                  <c:v>212.88149999999999</c:v>
                </c:pt>
                <c:pt idx="2102">
                  <c:v>213.61420000000001</c:v>
                </c:pt>
                <c:pt idx="2103">
                  <c:v>213.69460000000001</c:v>
                </c:pt>
                <c:pt idx="2104">
                  <c:v>214.20840000000001</c:v>
                </c:pt>
                <c:pt idx="2105">
                  <c:v>215.44579999999999</c:v>
                </c:pt>
                <c:pt idx="2106">
                  <c:v>216.0181</c:v>
                </c:pt>
                <c:pt idx="2107">
                  <c:v>215.83699999999999</c:v>
                </c:pt>
                <c:pt idx="2108">
                  <c:v>216.85499999999999</c:v>
                </c:pt>
                <c:pt idx="2109">
                  <c:v>216.82159999999999</c:v>
                </c:pt>
                <c:pt idx="2110">
                  <c:v>218.1317</c:v>
                </c:pt>
                <c:pt idx="2111">
                  <c:v>218.60579999999999</c:v>
                </c:pt>
                <c:pt idx="2112">
                  <c:v>218.6455</c:v>
                </c:pt>
                <c:pt idx="2113">
                  <c:v>218.63720000000001</c:v>
                </c:pt>
                <c:pt idx="2114">
                  <c:v>218.1413</c:v>
                </c:pt>
                <c:pt idx="2115">
                  <c:v>217.5676</c:v>
                </c:pt>
                <c:pt idx="2116">
                  <c:v>217.57749999999999</c:v>
                </c:pt>
                <c:pt idx="2117">
                  <c:v>217.96199999999999</c:v>
                </c:pt>
                <c:pt idx="2118">
                  <c:v>218.28550000000001</c:v>
                </c:pt>
                <c:pt idx="2119">
                  <c:v>218.85470000000001</c:v>
                </c:pt>
                <c:pt idx="2120">
                  <c:v>219.2516</c:v>
                </c:pt>
                <c:pt idx="2121">
                  <c:v>219.7458</c:v>
                </c:pt>
                <c:pt idx="2122">
                  <c:v>219.2302</c:v>
                </c:pt>
                <c:pt idx="2123">
                  <c:v>218.88720000000001</c:v>
                </c:pt>
                <c:pt idx="2124">
                  <c:v>218.78360000000001</c:v>
                </c:pt>
                <c:pt idx="2125">
                  <c:v>218.9057</c:v>
                </c:pt>
                <c:pt idx="2126">
                  <c:v>219.2439</c:v>
                </c:pt>
                <c:pt idx="2127">
                  <c:v>218.4743</c:v>
                </c:pt>
                <c:pt idx="2128">
                  <c:v>218.19820000000001</c:v>
                </c:pt>
                <c:pt idx="2129">
                  <c:v>217.87450000000001</c:v>
                </c:pt>
                <c:pt idx="2130">
                  <c:v>218.4683</c:v>
                </c:pt>
                <c:pt idx="2131">
                  <c:v>218.2885</c:v>
                </c:pt>
                <c:pt idx="2132">
                  <c:v>217.67189999999999</c:v>
                </c:pt>
                <c:pt idx="2133">
                  <c:v>217.85759999999999</c:v>
                </c:pt>
                <c:pt idx="2134">
                  <c:v>218.97069999999999</c:v>
                </c:pt>
                <c:pt idx="2135">
                  <c:v>219.16980000000001</c:v>
                </c:pt>
                <c:pt idx="2136">
                  <c:v>219.05760000000001</c:v>
                </c:pt>
                <c:pt idx="2137">
                  <c:v>219.04130000000001</c:v>
                </c:pt>
                <c:pt idx="2138">
                  <c:v>219.48849999999999</c:v>
                </c:pt>
                <c:pt idx="2139">
                  <c:v>219.30369999999999</c:v>
                </c:pt>
                <c:pt idx="2140">
                  <c:v>219.70339999999999</c:v>
                </c:pt>
                <c:pt idx="2141">
                  <c:v>219.44300000000001</c:v>
                </c:pt>
                <c:pt idx="2142">
                  <c:v>219.42349999999999</c:v>
                </c:pt>
                <c:pt idx="2143">
                  <c:v>219.02520000000001</c:v>
                </c:pt>
                <c:pt idx="2144">
                  <c:v>219.05529999999999</c:v>
                </c:pt>
                <c:pt idx="2145">
                  <c:v>219.4366</c:v>
                </c:pt>
                <c:pt idx="2146">
                  <c:v>219.5076</c:v>
                </c:pt>
                <c:pt idx="2147">
                  <c:v>219.4075</c:v>
                </c:pt>
                <c:pt idx="2148">
                  <c:v>219.35149999999999</c:v>
                </c:pt>
                <c:pt idx="2149">
                  <c:v>219.22470000000001</c:v>
                </c:pt>
                <c:pt idx="2150">
                  <c:v>218.6232</c:v>
                </c:pt>
                <c:pt idx="2151">
                  <c:v>218.36009999999999</c:v>
                </c:pt>
                <c:pt idx="2152">
                  <c:v>218.31460000000001</c:v>
                </c:pt>
                <c:pt idx="2153">
                  <c:v>218.8871</c:v>
                </c:pt>
                <c:pt idx="2154">
                  <c:v>219.53540000000001</c:v>
                </c:pt>
                <c:pt idx="2155">
                  <c:v>219.7937</c:v>
                </c:pt>
                <c:pt idx="2156">
                  <c:v>219.37049999999999</c:v>
                </c:pt>
                <c:pt idx="2157">
                  <c:v>218.9521</c:v>
                </c:pt>
                <c:pt idx="2158">
                  <c:v>218.72489999999999</c:v>
                </c:pt>
                <c:pt idx="2159">
                  <c:v>217.9171</c:v>
                </c:pt>
                <c:pt idx="2160">
                  <c:v>217.88579999999999</c:v>
                </c:pt>
                <c:pt idx="2161">
                  <c:v>217.42339999999999</c:v>
                </c:pt>
                <c:pt idx="2162">
                  <c:v>218.1</c:v>
                </c:pt>
                <c:pt idx="2163">
                  <c:v>217.2269</c:v>
                </c:pt>
                <c:pt idx="2164">
                  <c:v>216.9365</c:v>
                </c:pt>
                <c:pt idx="2165">
                  <c:v>217.63399999999999</c:v>
                </c:pt>
                <c:pt idx="2166">
                  <c:v>217.16679999999999</c:v>
                </c:pt>
                <c:pt idx="2167">
                  <c:v>217.36840000000001</c:v>
                </c:pt>
                <c:pt idx="2168">
                  <c:v>217.0086</c:v>
                </c:pt>
                <c:pt idx="2169">
                  <c:v>216.77600000000001</c:v>
                </c:pt>
                <c:pt idx="2170">
                  <c:v>217.2345</c:v>
                </c:pt>
                <c:pt idx="2171">
                  <c:v>217.4434</c:v>
                </c:pt>
                <c:pt idx="2172">
                  <c:v>216.81610000000001</c:v>
                </c:pt>
                <c:pt idx="2173">
                  <c:v>216.4299</c:v>
                </c:pt>
                <c:pt idx="2174">
                  <c:v>216.72479999999999</c:v>
                </c:pt>
                <c:pt idx="2175">
                  <c:v>217.1694</c:v>
                </c:pt>
                <c:pt idx="2176">
                  <c:v>217.9691</c:v>
                </c:pt>
                <c:pt idx="2177">
                  <c:v>218.02959999999999</c:v>
                </c:pt>
                <c:pt idx="2178">
                  <c:v>217.7773</c:v>
                </c:pt>
                <c:pt idx="2179">
                  <c:v>217.20859999999999</c:v>
                </c:pt>
                <c:pt idx="2180">
                  <c:v>217.2928</c:v>
                </c:pt>
                <c:pt idx="2181">
                  <c:v>217.20429999999999</c:v>
                </c:pt>
                <c:pt idx="2182">
                  <c:v>217.1901</c:v>
                </c:pt>
                <c:pt idx="2183">
                  <c:v>217.36259999999999</c:v>
                </c:pt>
                <c:pt idx="2184">
                  <c:v>217.63290000000001</c:v>
                </c:pt>
                <c:pt idx="2185">
                  <c:v>218.14869999999999</c:v>
                </c:pt>
                <c:pt idx="2186">
                  <c:v>218.01329999999999</c:v>
                </c:pt>
                <c:pt idx="2187">
                  <c:v>218.0247</c:v>
                </c:pt>
                <c:pt idx="2188">
                  <c:v>217.6789</c:v>
                </c:pt>
                <c:pt idx="2189">
                  <c:v>216.9682</c:v>
                </c:pt>
                <c:pt idx="2190">
                  <c:v>216.9502</c:v>
                </c:pt>
                <c:pt idx="2191">
                  <c:v>217.38319999999999</c:v>
                </c:pt>
                <c:pt idx="2192">
                  <c:v>218.28700000000001</c:v>
                </c:pt>
                <c:pt idx="2193">
                  <c:v>218.2028</c:v>
                </c:pt>
                <c:pt idx="2194">
                  <c:v>218.3022</c:v>
                </c:pt>
                <c:pt idx="2195">
                  <c:v>217.42160000000001</c:v>
                </c:pt>
                <c:pt idx="2196">
                  <c:v>217.3135</c:v>
                </c:pt>
                <c:pt idx="2197">
                  <c:v>217.1259</c:v>
                </c:pt>
                <c:pt idx="2198">
                  <c:v>217.00739999999999</c:v>
                </c:pt>
                <c:pt idx="2199">
                  <c:v>216.20490000000001</c:v>
                </c:pt>
                <c:pt idx="2200">
                  <c:v>216.29740000000001</c:v>
                </c:pt>
                <c:pt idx="2201">
                  <c:v>216.64439999999999</c:v>
                </c:pt>
                <c:pt idx="2202">
                  <c:v>216.22929999999999</c:v>
                </c:pt>
                <c:pt idx="2203">
                  <c:v>216.23</c:v>
                </c:pt>
                <c:pt idx="2204">
                  <c:v>215.83959999999999</c:v>
                </c:pt>
                <c:pt idx="2205">
                  <c:v>215.9759</c:v>
                </c:pt>
                <c:pt idx="2206">
                  <c:v>216.3518</c:v>
                </c:pt>
                <c:pt idx="2207">
                  <c:v>216.33420000000001</c:v>
                </c:pt>
                <c:pt idx="2208">
                  <c:v>216.4331</c:v>
                </c:pt>
                <c:pt idx="2209">
                  <c:v>216.86179999999999</c:v>
                </c:pt>
                <c:pt idx="2210">
                  <c:v>216.4949</c:v>
                </c:pt>
                <c:pt idx="2211">
                  <c:v>217.02440000000001</c:v>
                </c:pt>
                <c:pt idx="2212">
                  <c:v>217.08</c:v>
                </c:pt>
                <c:pt idx="2213">
                  <c:v>216.06479999999999</c:v>
                </c:pt>
                <c:pt idx="2214">
                  <c:v>215.7088</c:v>
                </c:pt>
                <c:pt idx="2215">
                  <c:v>214.77440000000001</c:v>
                </c:pt>
                <c:pt idx="2216">
                  <c:v>214.05600000000001</c:v>
                </c:pt>
                <c:pt idx="2217">
                  <c:v>213.3734</c:v>
                </c:pt>
                <c:pt idx="2218">
                  <c:v>213.69589999999999</c:v>
                </c:pt>
                <c:pt idx="2219">
                  <c:v>214.24680000000001</c:v>
                </c:pt>
                <c:pt idx="2220">
                  <c:v>214.53659999999999</c:v>
                </c:pt>
                <c:pt idx="2221">
                  <c:v>214.3964</c:v>
                </c:pt>
                <c:pt idx="2222">
                  <c:v>214.9358</c:v>
                </c:pt>
                <c:pt idx="2223">
                  <c:v>214.70830000000001</c:v>
                </c:pt>
                <c:pt idx="2224">
                  <c:v>214.3837</c:v>
                </c:pt>
                <c:pt idx="2225">
                  <c:v>214.35130000000001</c:v>
                </c:pt>
                <c:pt idx="2226">
                  <c:v>214.0959</c:v>
                </c:pt>
                <c:pt idx="2227">
                  <c:v>213.91220000000001</c:v>
                </c:pt>
                <c:pt idx="2228">
                  <c:v>215.4785</c:v>
                </c:pt>
                <c:pt idx="2229">
                  <c:v>215.92670000000001</c:v>
                </c:pt>
                <c:pt idx="2230">
                  <c:v>215.83179999999999</c:v>
                </c:pt>
                <c:pt idx="2231">
                  <c:v>215.9563</c:v>
                </c:pt>
                <c:pt idx="2232">
                  <c:v>215.48009999999999</c:v>
                </c:pt>
                <c:pt idx="2233">
                  <c:v>214.59039999999999</c:v>
                </c:pt>
                <c:pt idx="2234">
                  <c:v>214.02670000000001</c:v>
                </c:pt>
                <c:pt idx="2235">
                  <c:v>214.07830000000001</c:v>
                </c:pt>
                <c:pt idx="2236">
                  <c:v>213.95869999999999</c:v>
                </c:pt>
                <c:pt idx="2237">
                  <c:v>214.1678</c:v>
                </c:pt>
                <c:pt idx="2238">
                  <c:v>214.46530000000001</c:v>
                </c:pt>
                <c:pt idx="2239">
                  <c:v>214.51300000000001</c:v>
                </c:pt>
                <c:pt idx="2240">
                  <c:v>215.3518</c:v>
                </c:pt>
                <c:pt idx="2241">
                  <c:v>214.8115</c:v>
                </c:pt>
                <c:pt idx="2242">
                  <c:v>214.20230000000001</c:v>
                </c:pt>
                <c:pt idx="2243">
                  <c:v>213.67660000000001</c:v>
                </c:pt>
                <c:pt idx="2244">
                  <c:v>213.86009999999999</c:v>
                </c:pt>
                <c:pt idx="2245">
                  <c:v>213.30590000000001</c:v>
                </c:pt>
                <c:pt idx="2246">
                  <c:v>213.2792</c:v>
                </c:pt>
                <c:pt idx="2247">
                  <c:v>213.14760000000001</c:v>
                </c:pt>
                <c:pt idx="2248">
                  <c:v>213.76050000000001</c:v>
                </c:pt>
                <c:pt idx="2249">
                  <c:v>213.7824</c:v>
                </c:pt>
                <c:pt idx="2250">
                  <c:v>213.65110000000001</c:v>
                </c:pt>
                <c:pt idx="2251">
                  <c:v>213.52680000000001</c:v>
                </c:pt>
                <c:pt idx="2252">
                  <c:v>213.03550000000001</c:v>
                </c:pt>
                <c:pt idx="2253">
                  <c:v>212.03720000000001</c:v>
                </c:pt>
                <c:pt idx="2254">
                  <c:v>212.7526</c:v>
                </c:pt>
                <c:pt idx="2255">
                  <c:v>212.81899999999999</c:v>
                </c:pt>
                <c:pt idx="2256">
                  <c:v>212.61779999999999</c:v>
                </c:pt>
                <c:pt idx="2257">
                  <c:v>212.46680000000001</c:v>
                </c:pt>
                <c:pt idx="2258">
                  <c:v>212.76169999999999</c:v>
                </c:pt>
                <c:pt idx="2259">
                  <c:v>212.49430000000001</c:v>
                </c:pt>
                <c:pt idx="2260">
                  <c:v>212.66900000000001</c:v>
                </c:pt>
                <c:pt idx="2261">
                  <c:v>211.8451</c:v>
                </c:pt>
                <c:pt idx="2262">
                  <c:v>211.56020000000001</c:v>
                </c:pt>
                <c:pt idx="2263">
                  <c:v>212.14680000000001</c:v>
                </c:pt>
                <c:pt idx="2264">
                  <c:v>211.70769999999999</c:v>
                </c:pt>
                <c:pt idx="2265">
                  <c:v>211.87620000000001</c:v>
                </c:pt>
                <c:pt idx="2266">
                  <c:v>212.0095</c:v>
                </c:pt>
                <c:pt idx="2267">
                  <c:v>211.08199999999999</c:v>
                </c:pt>
                <c:pt idx="2268">
                  <c:v>209.7672</c:v>
                </c:pt>
                <c:pt idx="2269">
                  <c:v>209.7064</c:v>
                </c:pt>
                <c:pt idx="2270">
                  <c:v>210.0428</c:v>
                </c:pt>
                <c:pt idx="2271">
                  <c:v>209.7681</c:v>
                </c:pt>
                <c:pt idx="2272">
                  <c:v>209.7816</c:v>
                </c:pt>
                <c:pt idx="2273">
                  <c:v>209.4237</c:v>
                </c:pt>
                <c:pt idx="2274">
                  <c:v>210.68379999999999</c:v>
                </c:pt>
                <c:pt idx="2275">
                  <c:v>210.5454</c:v>
                </c:pt>
                <c:pt idx="2276">
                  <c:v>209.95599999999999</c:v>
                </c:pt>
                <c:pt idx="2277">
                  <c:v>208.61959999999999</c:v>
                </c:pt>
                <c:pt idx="2278">
                  <c:v>208.69110000000001</c:v>
                </c:pt>
                <c:pt idx="2279">
                  <c:v>208.97319999999999</c:v>
                </c:pt>
                <c:pt idx="2280">
                  <c:v>208.95490000000001</c:v>
                </c:pt>
                <c:pt idx="2281">
                  <c:v>208.65940000000001</c:v>
                </c:pt>
                <c:pt idx="2282">
                  <c:v>208.52979999999999</c:v>
                </c:pt>
                <c:pt idx="2283">
                  <c:v>209.03489999999999</c:v>
                </c:pt>
                <c:pt idx="2284">
                  <c:v>209.22489999999999</c:v>
                </c:pt>
                <c:pt idx="2285">
                  <c:v>208.78360000000001</c:v>
                </c:pt>
                <c:pt idx="2286">
                  <c:v>208.7903</c:v>
                </c:pt>
                <c:pt idx="2287">
                  <c:v>208.9598</c:v>
                </c:pt>
                <c:pt idx="2288">
                  <c:v>208.99510000000001</c:v>
                </c:pt>
                <c:pt idx="2289">
                  <c:v>209.4659</c:v>
                </c:pt>
                <c:pt idx="2290">
                  <c:v>209.38249999999999</c:v>
                </c:pt>
                <c:pt idx="2291">
                  <c:v>209.22790000000001</c:v>
                </c:pt>
                <c:pt idx="2292">
                  <c:v>210.6183</c:v>
                </c:pt>
                <c:pt idx="2293">
                  <c:v>210.69749999999999</c:v>
                </c:pt>
                <c:pt idx="2294">
                  <c:v>210.54679999999999</c:v>
                </c:pt>
                <c:pt idx="2295">
                  <c:v>210.24930000000001</c:v>
                </c:pt>
                <c:pt idx="2296">
                  <c:v>210.45660000000001</c:v>
                </c:pt>
                <c:pt idx="2297">
                  <c:v>211.25129999999999</c:v>
                </c:pt>
                <c:pt idx="2298">
                  <c:v>211.09110000000001</c:v>
                </c:pt>
                <c:pt idx="2299">
                  <c:v>210.3623</c:v>
                </c:pt>
                <c:pt idx="2300">
                  <c:v>210.15889999999999</c:v>
                </c:pt>
                <c:pt idx="2301">
                  <c:v>210.32669999999999</c:v>
                </c:pt>
                <c:pt idx="2302">
                  <c:v>209.72810000000001</c:v>
                </c:pt>
                <c:pt idx="2303">
                  <c:v>210.56229999999999</c:v>
                </c:pt>
                <c:pt idx="2304">
                  <c:v>209.97460000000001</c:v>
                </c:pt>
                <c:pt idx="2305">
                  <c:v>211.03970000000001</c:v>
                </c:pt>
                <c:pt idx="2306">
                  <c:v>210.97020000000001</c:v>
                </c:pt>
                <c:pt idx="2307">
                  <c:v>210.8562</c:v>
                </c:pt>
                <c:pt idx="2308">
                  <c:v>211.2029</c:v>
                </c:pt>
                <c:pt idx="2309">
                  <c:v>210.40790000000001</c:v>
                </c:pt>
                <c:pt idx="2310">
                  <c:v>210.73390000000001</c:v>
                </c:pt>
                <c:pt idx="2311">
                  <c:v>210.36689999999999</c:v>
                </c:pt>
                <c:pt idx="2312">
                  <c:v>211.38159999999999</c:v>
                </c:pt>
                <c:pt idx="2313">
                  <c:v>211.57169999999999</c:v>
                </c:pt>
                <c:pt idx="2314">
                  <c:v>211.83320000000001</c:v>
                </c:pt>
                <c:pt idx="2315">
                  <c:v>211.13759999999999</c:v>
                </c:pt>
                <c:pt idx="2316">
                  <c:v>211.31139999999999</c:v>
                </c:pt>
                <c:pt idx="2317">
                  <c:v>210.90459999999999</c:v>
                </c:pt>
                <c:pt idx="2318">
                  <c:v>210.66820000000001</c:v>
                </c:pt>
                <c:pt idx="2319">
                  <c:v>210.98060000000001</c:v>
                </c:pt>
                <c:pt idx="2320">
                  <c:v>210.87739999999999</c:v>
                </c:pt>
                <c:pt idx="2321">
                  <c:v>211.70439999999999</c:v>
                </c:pt>
                <c:pt idx="2322">
                  <c:v>212.2826</c:v>
                </c:pt>
                <c:pt idx="2323">
                  <c:v>212.03299999999999</c:v>
                </c:pt>
                <c:pt idx="2324">
                  <c:v>212.61760000000001</c:v>
                </c:pt>
                <c:pt idx="2325">
                  <c:v>212.2287</c:v>
                </c:pt>
                <c:pt idx="2326">
                  <c:v>213.5865</c:v>
                </c:pt>
                <c:pt idx="2327">
                  <c:v>214.46360000000001</c:v>
                </c:pt>
                <c:pt idx="2328">
                  <c:v>214.32419999999999</c:v>
                </c:pt>
                <c:pt idx="2329">
                  <c:v>214.6309</c:v>
                </c:pt>
                <c:pt idx="2330">
                  <c:v>214.874</c:v>
                </c:pt>
                <c:pt idx="2331">
                  <c:v>214.89250000000001</c:v>
                </c:pt>
                <c:pt idx="2332">
                  <c:v>215.09139999999999</c:v>
                </c:pt>
                <c:pt idx="2333">
                  <c:v>214.2988</c:v>
                </c:pt>
                <c:pt idx="2334">
                  <c:v>213.09360000000001</c:v>
                </c:pt>
                <c:pt idx="2335">
                  <c:v>213.6087</c:v>
                </c:pt>
                <c:pt idx="2336">
                  <c:v>213.1463</c:v>
                </c:pt>
                <c:pt idx="2337">
                  <c:v>210.83670000000001</c:v>
                </c:pt>
                <c:pt idx="2338">
                  <c:v>210.9128</c:v>
                </c:pt>
                <c:pt idx="2339">
                  <c:v>211.9316</c:v>
                </c:pt>
                <c:pt idx="2340">
                  <c:v>211.59309999999999</c:v>
                </c:pt>
                <c:pt idx="2341">
                  <c:v>211.39920000000001</c:v>
                </c:pt>
                <c:pt idx="2342">
                  <c:v>212.05670000000001</c:v>
                </c:pt>
                <c:pt idx="2343">
                  <c:v>212.78919999999999</c:v>
                </c:pt>
                <c:pt idx="2344">
                  <c:v>212.78200000000001</c:v>
                </c:pt>
                <c:pt idx="2345">
                  <c:v>212.65770000000001</c:v>
                </c:pt>
                <c:pt idx="2346">
                  <c:v>212.93539999999999</c:v>
                </c:pt>
                <c:pt idx="2347">
                  <c:v>212.77199999999999</c:v>
                </c:pt>
                <c:pt idx="2348">
                  <c:v>211.71780000000001</c:v>
                </c:pt>
                <c:pt idx="2349">
                  <c:v>211.62200000000001</c:v>
                </c:pt>
                <c:pt idx="2350">
                  <c:v>211.35220000000001</c:v>
                </c:pt>
                <c:pt idx="2351">
                  <c:v>210.3777</c:v>
                </c:pt>
                <c:pt idx="2352">
                  <c:v>210.99369999999999</c:v>
                </c:pt>
                <c:pt idx="2353">
                  <c:v>210.6566</c:v>
                </c:pt>
                <c:pt idx="2354">
                  <c:v>210.20349999999999</c:v>
                </c:pt>
                <c:pt idx="2355">
                  <c:v>209.42339999999999</c:v>
                </c:pt>
                <c:pt idx="2356">
                  <c:v>209.89240000000001</c:v>
                </c:pt>
                <c:pt idx="2357">
                  <c:v>208.60079999999999</c:v>
                </c:pt>
                <c:pt idx="2358">
                  <c:v>208.017</c:v>
                </c:pt>
                <c:pt idx="2359">
                  <c:v>208.30119999999999</c:v>
                </c:pt>
                <c:pt idx="2360">
                  <c:v>207.0548</c:v>
                </c:pt>
                <c:pt idx="2361">
                  <c:v>207.33879999999999</c:v>
                </c:pt>
                <c:pt idx="2362">
                  <c:v>206.51679999999999</c:v>
                </c:pt>
                <c:pt idx="2363">
                  <c:v>205.7158</c:v>
                </c:pt>
                <c:pt idx="2364">
                  <c:v>206.42789999999999</c:v>
                </c:pt>
                <c:pt idx="2365">
                  <c:v>205.96459999999999</c:v>
                </c:pt>
                <c:pt idx="2366">
                  <c:v>204.5831</c:v>
                </c:pt>
                <c:pt idx="2367">
                  <c:v>206.05959999999999</c:v>
                </c:pt>
                <c:pt idx="2368">
                  <c:v>205.7116</c:v>
                </c:pt>
                <c:pt idx="2369">
                  <c:v>206.61510000000001</c:v>
                </c:pt>
                <c:pt idx="2370">
                  <c:v>207.33340000000001</c:v>
                </c:pt>
                <c:pt idx="2371">
                  <c:v>207.3475</c:v>
                </c:pt>
                <c:pt idx="2372">
                  <c:v>208.17509999999999</c:v>
                </c:pt>
                <c:pt idx="2373">
                  <c:v>208.828</c:v>
                </c:pt>
                <c:pt idx="2374">
                  <c:v>207.62719999999999</c:v>
                </c:pt>
                <c:pt idx="2375">
                  <c:v>207.72030000000001</c:v>
                </c:pt>
                <c:pt idx="2376">
                  <c:v>207.142</c:v>
                </c:pt>
                <c:pt idx="2377">
                  <c:v>208.21969999999999</c:v>
                </c:pt>
                <c:pt idx="2378">
                  <c:v>209.1251</c:v>
                </c:pt>
                <c:pt idx="2379">
                  <c:v>207.92830000000001</c:v>
                </c:pt>
                <c:pt idx="2380">
                  <c:v>208.42599999999999</c:v>
                </c:pt>
                <c:pt idx="2381">
                  <c:v>207.86949999999999</c:v>
                </c:pt>
                <c:pt idx="2382">
                  <c:v>208.29509999999999</c:v>
                </c:pt>
                <c:pt idx="2383">
                  <c:v>208.0607</c:v>
                </c:pt>
                <c:pt idx="2384">
                  <c:v>210.10130000000001</c:v>
                </c:pt>
                <c:pt idx="2385">
                  <c:v>210.61070000000001</c:v>
                </c:pt>
                <c:pt idx="2386">
                  <c:v>210.92699999999999</c:v>
                </c:pt>
                <c:pt idx="2387">
                  <c:v>209.8766</c:v>
                </c:pt>
                <c:pt idx="2388">
                  <c:v>208.86019999999999</c:v>
                </c:pt>
                <c:pt idx="2389">
                  <c:v>207.91300000000001</c:v>
                </c:pt>
                <c:pt idx="2390">
                  <c:v>207.9975</c:v>
                </c:pt>
                <c:pt idx="2391">
                  <c:v>207.0899</c:v>
                </c:pt>
                <c:pt idx="2392">
                  <c:v>208.11709999999999</c:v>
                </c:pt>
                <c:pt idx="2393">
                  <c:v>208.2807</c:v>
                </c:pt>
                <c:pt idx="2394">
                  <c:v>208.4605</c:v>
                </c:pt>
                <c:pt idx="2395">
                  <c:v>208.5197</c:v>
                </c:pt>
                <c:pt idx="2396">
                  <c:v>207.18639999999999</c:v>
                </c:pt>
                <c:pt idx="2397">
                  <c:v>207.1319</c:v>
                </c:pt>
                <c:pt idx="2398">
                  <c:v>207.6831</c:v>
                </c:pt>
                <c:pt idx="2399">
                  <c:v>207.93530000000001</c:v>
                </c:pt>
                <c:pt idx="2400">
                  <c:v>206.7413</c:v>
                </c:pt>
                <c:pt idx="2401">
                  <c:v>206.2072</c:v>
                </c:pt>
                <c:pt idx="2402">
                  <c:v>206.64619999999999</c:v>
                </c:pt>
                <c:pt idx="2403">
                  <c:v>206.9709</c:v>
                </c:pt>
                <c:pt idx="2404">
                  <c:v>205.92189999999999</c:v>
                </c:pt>
                <c:pt idx="2405">
                  <c:v>206.11259999999999</c:v>
                </c:pt>
                <c:pt idx="2406">
                  <c:v>206.33760000000001</c:v>
                </c:pt>
                <c:pt idx="2407">
                  <c:v>203.94540000000001</c:v>
                </c:pt>
                <c:pt idx="2408">
                  <c:v>203.00460000000001</c:v>
                </c:pt>
                <c:pt idx="2409">
                  <c:v>203.1901</c:v>
                </c:pt>
                <c:pt idx="2410">
                  <c:v>202.91300000000001</c:v>
                </c:pt>
                <c:pt idx="2411">
                  <c:v>204.7784</c:v>
                </c:pt>
                <c:pt idx="2412">
                  <c:v>205.11340000000001</c:v>
                </c:pt>
                <c:pt idx="2413">
                  <c:v>205.16159999999999</c:v>
                </c:pt>
                <c:pt idx="2414">
                  <c:v>205.47620000000001</c:v>
                </c:pt>
                <c:pt idx="2415">
                  <c:v>205.37090000000001</c:v>
                </c:pt>
                <c:pt idx="2416">
                  <c:v>205.84970000000001</c:v>
                </c:pt>
                <c:pt idx="2417">
                  <c:v>206.07830000000001</c:v>
                </c:pt>
                <c:pt idx="2418">
                  <c:v>205.63839999999999</c:v>
                </c:pt>
                <c:pt idx="2419">
                  <c:v>205.68610000000001</c:v>
                </c:pt>
                <c:pt idx="2420">
                  <c:v>206.7422</c:v>
                </c:pt>
                <c:pt idx="2421">
                  <c:v>207.32210000000001</c:v>
                </c:pt>
                <c:pt idx="2422">
                  <c:v>212.2216</c:v>
                </c:pt>
                <c:pt idx="2423">
                  <c:v>211.9288</c:v>
                </c:pt>
                <c:pt idx="2424">
                  <c:v>212.5719</c:v>
                </c:pt>
                <c:pt idx="2425">
                  <c:v>212.85550000000001</c:v>
                </c:pt>
                <c:pt idx="2426">
                  <c:v>212.26050000000001</c:v>
                </c:pt>
                <c:pt idx="2427">
                  <c:v>211.1361</c:v>
                </c:pt>
                <c:pt idx="2428">
                  <c:v>210.0718</c:v>
                </c:pt>
                <c:pt idx="2429">
                  <c:v>208.54519999999999</c:v>
                </c:pt>
                <c:pt idx="2430">
                  <c:v>210.24080000000001</c:v>
                </c:pt>
                <c:pt idx="2431">
                  <c:v>209.60769999999999</c:v>
                </c:pt>
                <c:pt idx="2432">
                  <c:v>208.62860000000001</c:v>
                </c:pt>
                <c:pt idx="2433">
                  <c:v>207.82259999999999</c:v>
                </c:pt>
                <c:pt idx="2434">
                  <c:v>208.26859999999999</c:v>
                </c:pt>
                <c:pt idx="2435">
                  <c:v>206.68559999999999</c:v>
                </c:pt>
                <c:pt idx="2436">
                  <c:v>207.35740000000001</c:v>
                </c:pt>
                <c:pt idx="2437">
                  <c:v>206.57689999999999</c:v>
                </c:pt>
                <c:pt idx="2438">
                  <c:v>205.5967</c:v>
                </c:pt>
                <c:pt idx="2439">
                  <c:v>207.41370000000001</c:v>
                </c:pt>
                <c:pt idx="2440">
                  <c:v>207.26920000000001</c:v>
                </c:pt>
                <c:pt idx="2441">
                  <c:v>206.97579999999999</c:v>
                </c:pt>
                <c:pt idx="2442">
                  <c:v>205.80779999999999</c:v>
                </c:pt>
                <c:pt idx="2443">
                  <c:v>206.5823</c:v>
                </c:pt>
                <c:pt idx="2444">
                  <c:v>206.86320000000001</c:v>
                </c:pt>
                <c:pt idx="2445">
                  <c:v>206.6686</c:v>
                </c:pt>
                <c:pt idx="2446">
                  <c:v>207.91810000000001</c:v>
                </c:pt>
                <c:pt idx="2447">
                  <c:v>206.7587</c:v>
                </c:pt>
                <c:pt idx="2448">
                  <c:v>207.83029999999999</c:v>
                </c:pt>
                <c:pt idx="2449">
                  <c:v>208.5257</c:v>
                </c:pt>
                <c:pt idx="2450">
                  <c:v>208.8338</c:v>
                </c:pt>
                <c:pt idx="2451">
                  <c:v>212.14930000000001</c:v>
                </c:pt>
                <c:pt idx="2452">
                  <c:v>213.07929999999999</c:v>
                </c:pt>
                <c:pt idx="2453">
                  <c:v>212.184</c:v>
                </c:pt>
                <c:pt idx="2454">
                  <c:v>212.30549999999999</c:v>
                </c:pt>
                <c:pt idx="2455">
                  <c:v>212.95179999999999</c:v>
                </c:pt>
                <c:pt idx="2456">
                  <c:v>213.84569999999999</c:v>
                </c:pt>
                <c:pt idx="2457">
                  <c:v>214.4402</c:v>
                </c:pt>
                <c:pt idx="2458">
                  <c:v>214.19829999999999</c:v>
                </c:pt>
                <c:pt idx="2459">
                  <c:v>213.15209999999999</c:v>
                </c:pt>
                <c:pt idx="2460">
                  <c:v>212.76089999999999</c:v>
                </c:pt>
                <c:pt idx="2461">
                  <c:v>211.29650000000001</c:v>
                </c:pt>
                <c:pt idx="2462">
                  <c:v>211.13929999999999</c:v>
                </c:pt>
                <c:pt idx="2463">
                  <c:v>211.34180000000001</c:v>
                </c:pt>
                <c:pt idx="2464">
                  <c:v>211.20509999999999</c:v>
                </c:pt>
                <c:pt idx="2465">
                  <c:v>211.38380000000001</c:v>
                </c:pt>
                <c:pt idx="2466">
                  <c:v>211.88900000000001</c:v>
                </c:pt>
                <c:pt idx="2467">
                  <c:v>211.78280000000001</c:v>
                </c:pt>
                <c:pt idx="2468">
                  <c:v>212.0626</c:v>
                </c:pt>
                <c:pt idx="2469">
                  <c:v>211.6738</c:v>
                </c:pt>
                <c:pt idx="2470">
                  <c:v>211.39760000000001</c:v>
                </c:pt>
                <c:pt idx="2471">
                  <c:v>211.09899999999999</c:v>
                </c:pt>
                <c:pt idx="2472">
                  <c:v>210.86949999999999</c:v>
                </c:pt>
                <c:pt idx="2473">
                  <c:v>211.55840000000001</c:v>
                </c:pt>
                <c:pt idx="2474">
                  <c:v>211.7294</c:v>
                </c:pt>
                <c:pt idx="2475">
                  <c:v>213.07579999999999</c:v>
                </c:pt>
                <c:pt idx="2476">
                  <c:v>212.00890000000001</c:v>
                </c:pt>
                <c:pt idx="2477">
                  <c:v>213.0984</c:v>
                </c:pt>
                <c:pt idx="2478">
                  <c:v>212.3681</c:v>
                </c:pt>
                <c:pt idx="2479">
                  <c:v>212.54830000000001</c:v>
                </c:pt>
                <c:pt idx="2480">
                  <c:v>212.0129</c:v>
                </c:pt>
                <c:pt idx="2481">
                  <c:v>212.05170000000001</c:v>
                </c:pt>
                <c:pt idx="2482">
                  <c:v>211.37950000000001</c:v>
                </c:pt>
                <c:pt idx="2483">
                  <c:v>211.72790000000001</c:v>
                </c:pt>
                <c:pt idx="2484">
                  <c:v>211.74850000000001</c:v>
                </c:pt>
                <c:pt idx="2485">
                  <c:v>212.0752</c:v>
                </c:pt>
                <c:pt idx="2486">
                  <c:v>211.13149999999999</c:v>
                </c:pt>
                <c:pt idx="2487">
                  <c:v>210.6482</c:v>
                </c:pt>
                <c:pt idx="2488">
                  <c:v>210.84350000000001</c:v>
                </c:pt>
                <c:pt idx="2489">
                  <c:v>210.8929</c:v>
                </c:pt>
                <c:pt idx="2490">
                  <c:v>210.91890000000001</c:v>
                </c:pt>
                <c:pt idx="2491">
                  <c:v>209.52379999999999</c:v>
                </c:pt>
                <c:pt idx="2492">
                  <c:v>209.4178</c:v>
                </c:pt>
                <c:pt idx="2493">
                  <c:v>209.74879999999999</c:v>
                </c:pt>
                <c:pt idx="2494">
                  <c:v>209.32820000000001</c:v>
                </c:pt>
                <c:pt idx="2495">
                  <c:v>209.16579999999999</c:v>
                </c:pt>
                <c:pt idx="2496">
                  <c:v>210.8338</c:v>
                </c:pt>
                <c:pt idx="2497">
                  <c:v>211.49039999999999</c:v>
                </c:pt>
                <c:pt idx="2498">
                  <c:v>211.87970000000001</c:v>
                </c:pt>
                <c:pt idx="2499">
                  <c:v>212.05539999999999</c:v>
                </c:pt>
                <c:pt idx="2500">
                  <c:v>211.64080000000001</c:v>
                </c:pt>
                <c:pt idx="2501">
                  <c:v>212.6893</c:v>
                </c:pt>
                <c:pt idx="2502">
                  <c:v>212.9744</c:v>
                </c:pt>
                <c:pt idx="2503">
                  <c:v>212.5361</c:v>
                </c:pt>
                <c:pt idx="2504">
                  <c:v>211.7423</c:v>
                </c:pt>
                <c:pt idx="2505">
                  <c:v>211.7148</c:v>
                </c:pt>
                <c:pt idx="2506">
                  <c:v>212.0299</c:v>
                </c:pt>
                <c:pt idx="2507">
                  <c:v>212.02590000000001</c:v>
                </c:pt>
                <c:pt idx="2508">
                  <c:v>212.352</c:v>
                </c:pt>
                <c:pt idx="2509">
                  <c:v>212.02160000000001</c:v>
                </c:pt>
                <c:pt idx="2510">
                  <c:v>212.1626</c:v>
                </c:pt>
                <c:pt idx="2511">
                  <c:v>212.62520000000001</c:v>
                </c:pt>
                <c:pt idx="2512">
                  <c:v>212.61240000000001</c:v>
                </c:pt>
                <c:pt idx="2513">
                  <c:v>213.20500000000001</c:v>
                </c:pt>
                <c:pt idx="2514">
                  <c:v>212.5385</c:v>
                </c:pt>
                <c:pt idx="2515">
                  <c:v>213.29470000000001</c:v>
                </c:pt>
                <c:pt idx="2516">
                  <c:v>212.84479999999999</c:v>
                </c:pt>
                <c:pt idx="2517">
                  <c:v>213.1617</c:v>
                </c:pt>
                <c:pt idx="2518">
                  <c:v>213.15020000000001</c:v>
                </c:pt>
                <c:pt idx="2519">
                  <c:v>213.95140000000001</c:v>
                </c:pt>
                <c:pt idx="2520">
                  <c:v>214.71</c:v>
                </c:pt>
                <c:pt idx="2521">
                  <c:v>215.2758</c:v>
                </c:pt>
                <c:pt idx="2522">
                  <c:v>215.00299999999999</c:v>
                </c:pt>
                <c:pt idx="2523">
                  <c:v>215.10040000000001</c:v>
                </c:pt>
                <c:pt idx="2524">
                  <c:v>214.8519</c:v>
                </c:pt>
                <c:pt idx="2525">
                  <c:v>215.2294</c:v>
                </c:pt>
                <c:pt idx="2526">
                  <c:v>215.8903</c:v>
                </c:pt>
                <c:pt idx="2527">
                  <c:v>216.74199999999999</c:v>
                </c:pt>
                <c:pt idx="2528">
                  <c:v>216.6927</c:v>
                </c:pt>
                <c:pt idx="2529">
                  <c:v>215.72460000000001</c:v>
                </c:pt>
                <c:pt idx="2530">
                  <c:v>215.63929999999999</c:v>
                </c:pt>
                <c:pt idx="2531">
                  <c:v>216.30959999999999</c:v>
                </c:pt>
                <c:pt idx="2532">
                  <c:v>217.03309999999999</c:v>
                </c:pt>
                <c:pt idx="2533">
                  <c:v>217.1645</c:v>
                </c:pt>
                <c:pt idx="2534">
                  <c:v>216.49879999999999</c:v>
                </c:pt>
                <c:pt idx="2535">
                  <c:v>216.471</c:v>
                </c:pt>
                <c:pt idx="2536">
                  <c:v>216.40969999999999</c:v>
                </c:pt>
                <c:pt idx="2537">
                  <c:v>215.87010000000001</c:v>
                </c:pt>
                <c:pt idx="2538">
                  <c:v>216.38220000000001</c:v>
                </c:pt>
                <c:pt idx="2539">
                  <c:v>215.84460000000001</c:v>
                </c:pt>
                <c:pt idx="2540">
                  <c:v>215.17439999999999</c:v>
                </c:pt>
                <c:pt idx="2541">
                  <c:v>216.8597</c:v>
                </c:pt>
                <c:pt idx="2542">
                  <c:v>217.8176</c:v>
                </c:pt>
                <c:pt idx="2543">
                  <c:v>218.42750000000001</c:v>
                </c:pt>
                <c:pt idx="2544">
                  <c:v>218.81379999999999</c:v>
                </c:pt>
                <c:pt idx="2545">
                  <c:v>218.87440000000001</c:v>
                </c:pt>
                <c:pt idx="2546">
                  <c:v>218.8066</c:v>
                </c:pt>
                <c:pt idx="2547">
                  <c:v>219.452</c:v>
                </c:pt>
                <c:pt idx="2548">
                  <c:v>219.4727</c:v>
                </c:pt>
                <c:pt idx="2549">
                  <c:v>220.00960000000001</c:v>
                </c:pt>
                <c:pt idx="2550">
                  <c:v>219.95400000000001</c:v>
                </c:pt>
                <c:pt idx="2551">
                  <c:v>220.01679999999999</c:v>
                </c:pt>
                <c:pt idx="2552">
                  <c:v>219.9204</c:v>
                </c:pt>
                <c:pt idx="2553">
                  <c:v>220.0753</c:v>
                </c:pt>
                <c:pt idx="2554">
                  <c:v>220.13480000000001</c:v>
                </c:pt>
                <c:pt idx="2555">
                  <c:v>219.90459999999999</c:v>
                </c:pt>
                <c:pt idx="2556">
                  <c:v>220.47030000000001</c:v>
                </c:pt>
                <c:pt idx="2557">
                  <c:v>220.69759999999999</c:v>
                </c:pt>
                <c:pt idx="2558">
                  <c:v>220.3775</c:v>
                </c:pt>
                <c:pt idx="2559">
                  <c:v>220.4889</c:v>
                </c:pt>
                <c:pt idx="2560">
                  <c:v>220.96549999999999</c:v>
                </c:pt>
                <c:pt idx="2561">
                  <c:v>221.1754</c:v>
                </c:pt>
                <c:pt idx="2562">
                  <c:v>221.60429999999999</c:v>
                </c:pt>
                <c:pt idx="2563">
                  <c:v>220.97659999999999</c:v>
                </c:pt>
                <c:pt idx="2564">
                  <c:v>220.5164</c:v>
                </c:pt>
                <c:pt idx="2565">
                  <c:v>220.58</c:v>
                </c:pt>
                <c:pt idx="2566">
                  <c:v>220.45140000000001</c:v>
                </c:pt>
                <c:pt idx="2567">
                  <c:v>219.70650000000001</c:v>
                </c:pt>
                <c:pt idx="2568">
                  <c:v>219.83009999999999</c:v>
                </c:pt>
                <c:pt idx="2569">
                  <c:v>219.35579999999999</c:v>
                </c:pt>
                <c:pt idx="2570">
                  <c:v>218.71899999999999</c:v>
                </c:pt>
                <c:pt idx="2571">
                  <c:v>218.47040000000001</c:v>
                </c:pt>
                <c:pt idx="2572">
                  <c:v>219.05930000000001</c:v>
                </c:pt>
                <c:pt idx="2573">
                  <c:v>219.93270000000001</c:v>
                </c:pt>
                <c:pt idx="2574">
                  <c:v>219.29830000000001</c:v>
                </c:pt>
                <c:pt idx="2575">
                  <c:v>219.8126</c:v>
                </c:pt>
                <c:pt idx="2576">
                  <c:v>220.2337</c:v>
                </c:pt>
                <c:pt idx="2577">
                  <c:v>221.0812</c:v>
                </c:pt>
                <c:pt idx="2578">
                  <c:v>220.93530000000001</c:v>
                </c:pt>
                <c:pt idx="2579">
                  <c:v>220.91630000000001</c:v>
                </c:pt>
                <c:pt idx="2580">
                  <c:v>220.56489999999999</c:v>
                </c:pt>
                <c:pt idx="2581">
                  <c:v>220.52250000000001</c:v>
                </c:pt>
                <c:pt idx="2582">
                  <c:v>219.93770000000001</c:v>
                </c:pt>
                <c:pt idx="2583">
                  <c:v>219.904</c:v>
                </c:pt>
                <c:pt idx="2584">
                  <c:v>219.7704</c:v>
                </c:pt>
                <c:pt idx="2585">
                  <c:v>220.68989999999999</c:v>
                </c:pt>
                <c:pt idx="2586">
                  <c:v>220.96209999999999</c:v>
                </c:pt>
                <c:pt idx="2587">
                  <c:v>221.2372</c:v>
                </c:pt>
                <c:pt idx="2588">
                  <c:v>220.54730000000001</c:v>
                </c:pt>
                <c:pt idx="2589">
                  <c:v>220.8211</c:v>
                </c:pt>
                <c:pt idx="2590">
                  <c:v>220.05590000000001</c:v>
                </c:pt>
                <c:pt idx="2591">
                  <c:v>220.5232</c:v>
                </c:pt>
                <c:pt idx="2592">
                  <c:v>220.41669999999999</c:v>
                </c:pt>
                <c:pt idx="2593">
                  <c:v>220.9871</c:v>
                </c:pt>
                <c:pt idx="2594">
                  <c:v>221.33349999999999</c:v>
                </c:pt>
                <c:pt idx="2595">
                  <c:v>221.61969999999999</c:v>
                </c:pt>
                <c:pt idx="2596">
                  <c:v>222.3245</c:v>
                </c:pt>
                <c:pt idx="2597">
                  <c:v>221.96799999999999</c:v>
                </c:pt>
                <c:pt idx="2598">
                  <c:v>221.9958</c:v>
                </c:pt>
                <c:pt idx="2599">
                  <c:v>222.5883</c:v>
                </c:pt>
                <c:pt idx="2600">
                  <c:v>222.02500000000001</c:v>
                </c:pt>
                <c:pt idx="2601">
                  <c:v>221.79050000000001</c:v>
                </c:pt>
                <c:pt idx="2602">
                  <c:v>221.83349999999999</c:v>
                </c:pt>
                <c:pt idx="2603">
                  <c:v>222.1163</c:v>
                </c:pt>
                <c:pt idx="2604">
                  <c:v>222.1814</c:v>
                </c:pt>
                <c:pt idx="2605">
                  <c:v>222.3922</c:v>
                </c:pt>
                <c:pt idx="2606">
                  <c:v>221.8656</c:v>
                </c:pt>
                <c:pt idx="2607">
                  <c:v>222.6063</c:v>
                </c:pt>
                <c:pt idx="2608">
                  <c:v>222.3426</c:v>
                </c:pt>
                <c:pt idx="2609">
                  <c:v>222.38050000000001</c:v>
                </c:pt>
                <c:pt idx="2610">
                  <c:v>222.3357</c:v>
                </c:pt>
                <c:pt idx="2611">
                  <c:v>222.0966</c:v>
                </c:pt>
                <c:pt idx="2612">
                  <c:v>222.2877</c:v>
                </c:pt>
                <c:pt idx="2613">
                  <c:v>221.9271</c:v>
                </c:pt>
                <c:pt idx="2614">
                  <c:v>221.8279</c:v>
                </c:pt>
                <c:pt idx="2615">
                  <c:v>221.5104</c:v>
                </c:pt>
                <c:pt idx="2616">
                  <c:v>221.82910000000001</c:v>
                </c:pt>
                <c:pt idx="2617">
                  <c:v>221.28870000000001</c:v>
                </c:pt>
                <c:pt idx="2618">
                  <c:v>221.3603</c:v>
                </c:pt>
                <c:pt idx="2619">
                  <c:v>221.8272</c:v>
                </c:pt>
                <c:pt idx="2620">
                  <c:v>221.9314</c:v>
                </c:pt>
                <c:pt idx="2621">
                  <c:v>221.38329999999999</c:v>
                </c:pt>
                <c:pt idx="2622">
                  <c:v>221.6002</c:v>
                </c:pt>
                <c:pt idx="2623">
                  <c:v>220.6447</c:v>
                </c:pt>
                <c:pt idx="2624">
                  <c:v>221.14859999999999</c:v>
                </c:pt>
                <c:pt idx="2625">
                  <c:v>219.0523</c:v>
                </c:pt>
                <c:pt idx="2626">
                  <c:v>219.76050000000001</c:v>
                </c:pt>
                <c:pt idx="2627">
                  <c:v>219.48349999999999</c:v>
                </c:pt>
                <c:pt idx="2628">
                  <c:v>219.54079999999999</c:v>
                </c:pt>
                <c:pt idx="2629">
                  <c:v>219.55799999999999</c:v>
                </c:pt>
                <c:pt idx="2630">
                  <c:v>218.6371</c:v>
                </c:pt>
                <c:pt idx="2631">
                  <c:v>218.50960000000001</c:v>
                </c:pt>
                <c:pt idx="2632">
                  <c:v>219.03450000000001</c:v>
                </c:pt>
                <c:pt idx="2633">
                  <c:v>218.5377</c:v>
                </c:pt>
                <c:pt idx="2634">
                  <c:v>218.46369999999999</c:v>
                </c:pt>
                <c:pt idx="2635">
                  <c:v>219.01480000000001</c:v>
                </c:pt>
                <c:pt idx="2636">
                  <c:v>217.2886</c:v>
                </c:pt>
                <c:pt idx="2637">
                  <c:v>216.80359999999999</c:v>
                </c:pt>
                <c:pt idx="2638">
                  <c:v>216.04349999999999</c:v>
                </c:pt>
                <c:pt idx="2639">
                  <c:v>215.59610000000001</c:v>
                </c:pt>
                <c:pt idx="2640">
                  <c:v>215.91200000000001</c:v>
                </c:pt>
                <c:pt idx="2641">
                  <c:v>216.1103</c:v>
                </c:pt>
                <c:pt idx="2642">
                  <c:v>216.88290000000001</c:v>
                </c:pt>
                <c:pt idx="2643">
                  <c:v>217.76490000000001</c:v>
                </c:pt>
                <c:pt idx="2644">
                  <c:v>217.83860000000001</c:v>
                </c:pt>
                <c:pt idx="2645">
                  <c:v>217.04910000000001</c:v>
                </c:pt>
                <c:pt idx="2646">
                  <c:v>217.59909999999999</c:v>
                </c:pt>
                <c:pt idx="2647">
                  <c:v>217.6242</c:v>
                </c:pt>
                <c:pt idx="2648">
                  <c:v>218.6224</c:v>
                </c:pt>
                <c:pt idx="2649">
                  <c:v>217.59100000000001</c:v>
                </c:pt>
                <c:pt idx="2650">
                  <c:v>217.08840000000001</c:v>
                </c:pt>
                <c:pt idx="2651">
                  <c:v>217.62620000000001</c:v>
                </c:pt>
                <c:pt idx="2652">
                  <c:v>218.03149999999999</c:v>
                </c:pt>
                <c:pt idx="2653">
                  <c:v>217.36250000000001</c:v>
                </c:pt>
                <c:pt idx="2654">
                  <c:v>217.37350000000001</c:v>
                </c:pt>
                <c:pt idx="2655">
                  <c:v>217.78270000000001</c:v>
                </c:pt>
                <c:pt idx="2656">
                  <c:v>216.2723</c:v>
                </c:pt>
                <c:pt idx="2657">
                  <c:v>216.0753</c:v>
                </c:pt>
                <c:pt idx="2658">
                  <c:v>216.41820000000001</c:v>
                </c:pt>
                <c:pt idx="2659">
                  <c:v>216.8982</c:v>
                </c:pt>
                <c:pt idx="2660">
                  <c:v>217.37700000000001</c:v>
                </c:pt>
                <c:pt idx="2661">
                  <c:v>217.04249999999999</c:v>
                </c:pt>
                <c:pt idx="2662">
                  <c:v>216.43700000000001</c:v>
                </c:pt>
                <c:pt idx="2663">
                  <c:v>216.7595</c:v>
                </c:pt>
                <c:pt idx="2664">
                  <c:v>216.00880000000001</c:v>
                </c:pt>
                <c:pt idx="2665">
                  <c:v>215.46080000000001</c:v>
                </c:pt>
                <c:pt idx="2666">
                  <c:v>215.4436</c:v>
                </c:pt>
                <c:pt idx="2667">
                  <c:v>215.1953</c:v>
                </c:pt>
                <c:pt idx="2668">
                  <c:v>214.9914</c:v>
                </c:pt>
                <c:pt idx="2669">
                  <c:v>215.01150000000001</c:v>
                </c:pt>
                <c:pt idx="2670">
                  <c:v>214.6285</c:v>
                </c:pt>
                <c:pt idx="2671">
                  <c:v>215.32859999999999</c:v>
                </c:pt>
                <c:pt idx="2672">
                  <c:v>215.80529999999999</c:v>
                </c:pt>
                <c:pt idx="2673">
                  <c:v>216.17009999999999</c:v>
                </c:pt>
                <c:pt idx="2674">
                  <c:v>215.65969999999999</c:v>
                </c:pt>
                <c:pt idx="2675">
                  <c:v>214.45050000000001</c:v>
                </c:pt>
                <c:pt idx="2676">
                  <c:v>214.10890000000001</c:v>
                </c:pt>
                <c:pt idx="2677">
                  <c:v>214.416</c:v>
                </c:pt>
                <c:pt idx="2678">
                  <c:v>214.61109999999999</c:v>
                </c:pt>
                <c:pt idx="2679">
                  <c:v>214.02350000000001</c:v>
                </c:pt>
                <c:pt idx="2680">
                  <c:v>214.80719999999999</c:v>
                </c:pt>
                <c:pt idx="2681">
                  <c:v>215.79599999999999</c:v>
                </c:pt>
                <c:pt idx="2682">
                  <c:v>215.9632</c:v>
                </c:pt>
                <c:pt idx="2683">
                  <c:v>215.61770000000001</c:v>
                </c:pt>
                <c:pt idx="2684">
                  <c:v>215.9804</c:v>
                </c:pt>
                <c:pt idx="2685">
                  <c:v>214.65280000000001</c:v>
                </c:pt>
                <c:pt idx="2686">
                  <c:v>214.39779999999999</c:v>
                </c:pt>
                <c:pt idx="2687">
                  <c:v>213.92410000000001</c:v>
                </c:pt>
                <c:pt idx="2688">
                  <c:v>214.8997</c:v>
                </c:pt>
                <c:pt idx="2689">
                  <c:v>214.6018</c:v>
                </c:pt>
                <c:pt idx="2690">
                  <c:v>215.11779999999999</c:v>
                </c:pt>
                <c:pt idx="2691">
                  <c:v>215.4855</c:v>
                </c:pt>
                <c:pt idx="2692">
                  <c:v>215.96530000000001</c:v>
                </c:pt>
                <c:pt idx="2693">
                  <c:v>216.7371</c:v>
                </c:pt>
                <c:pt idx="2694">
                  <c:v>216.3433</c:v>
                </c:pt>
                <c:pt idx="2695">
                  <c:v>215.38980000000001</c:v>
                </c:pt>
                <c:pt idx="2696">
                  <c:v>214.63659999999999</c:v>
                </c:pt>
                <c:pt idx="2697">
                  <c:v>214.66419999999999</c:v>
                </c:pt>
                <c:pt idx="2698">
                  <c:v>214.5018</c:v>
                </c:pt>
                <c:pt idx="2699">
                  <c:v>214.26589999999999</c:v>
                </c:pt>
                <c:pt idx="2700">
                  <c:v>214.91399999999999</c:v>
                </c:pt>
                <c:pt idx="2701">
                  <c:v>214.8802</c:v>
                </c:pt>
                <c:pt idx="2702">
                  <c:v>215.02529999999999</c:v>
                </c:pt>
                <c:pt idx="2703">
                  <c:v>215.56809999999999</c:v>
                </c:pt>
                <c:pt idx="2704">
                  <c:v>215.63419999999999</c:v>
                </c:pt>
                <c:pt idx="2705">
                  <c:v>215.0634</c:v>
                </c:pt>
                <c:pt idx="2706">
                  <c:v>214.44659999999999</c:v>
                </c:pt>
                <c:pt idx="2707">
                  <c:v>214.77979999999999</c:v>
                </c:pt>
                <c:pt idx="2708">
                  <c:v>215.65119999999999</c:v>
                </c:pt>
                <c:pt idx="2709">
                  <c:v>216.0591</c:v>
                </c:pt>
                <c:pt idx="2710">
                  <c:v>215.9486</c:v>
                </c:pt>
                <c:pt idx="2711">
                  <c:v>216.05779999999999</c:v>
                </c:pt>
                <c:pt idx="2712">
                  <c:v>216.46979999999999</c:v>
                </c:pt>
                <c:pt idx="2713">
                  <c:v>216.4229</c:v>
                </c:pt>
                <c:pt idx="2714">
                  <c:v>216.57990000000001</c:v>
                </c:pt>
                <c:pt idx="2715">
                  <c:v>216.1343</c:v>
                </c:pt>
                <c:pt idx="2716">
                  <c:v>216.18430000000001</c:v>
                </c:pt>
                <c:pt idx="2717">
                  <c:v>216.4162</c:v>
                </c:pt>
                <c:pt idx="2718">
                  <c:v>216.74469999999999</c:v>
                </c:pt>
                <c:pt idx="2719">
                  <c:v>216.0752</c:v>
                </c:pt>
                <c:pt idx="2720">
                  <c:v>215.47389999999999</c:v>
                </c:pt>
                <c:pt idx="2721">
                  <c:v>214.4248</c:v>
                </c:pt>
                <c:pt idx="2722">
                  <c:v>214.6942</c:v>
                </c:pt>
                <c:pt idx="2723">
                  <c:v>214.26840000000001</c:v>
                </c:pt>
                <c:pt idx="2724">
                  <c:v>214.07990000000001</c:v>
                </c:pt>
                <c:pt idx="2725">
                  <c:v>213.89689999999999</c:v>
                </c:pt>
                <c:pt idx="2726">
                  <c:v>214.1182</c:v>
                </c:pt>
                <c:pt idx="2727">
                  <c:v>214.4906</c:v>
                </c:pt>
                <c:pt idx="2728">
                  <c:v>214.3237</c:v>
                </c:pt>
                <c:pt idx="2729">
                  <c:v>213.99539999999999</c:v>
                </c:pt>
                <c:pt idx="2730">
                  <c:v>214.4479</c:v>
                </c:pt>
                <c:pt idx="2731">
                  <c:v>213.9392</c:v>
                </c:pt>
                <c:pt idx="2732">
                  <c:v>213.7465</c:v>
                </c:pt>
                <c:pt idx="2733">
                  <c:v>213.07640000000001</c:v>
                </c:pt>
                <c:pt idx="2734">
                  <c:v>212.12020000000001</c:v>
                </c:pt>
                <c:pt idx="2735">
                  <c:v>211.74930000000001</c:v>
                </c:pt>
                <c:pt idx="2736">
                  <c:v>211.68690000000001</c:v>
                </c:pt>
                <c:pt idx="2737">
                  <c:v>213.27789999999999</c:v>
                </c:pt>
                <c:pt idx="2738">
                  <c:v>213.6439</c:v>
                </c:pt>
                <c:pt idx="2739">
                  <c:v>213.4598</c:v>
                </c:pt>
                <c:pt idx="2740">
                  <c:v>213.06229999999999</c:v>
                </c:pt>
                <c:pt idx="2741">
                  <c:v>212.57980000000001</c:v>
                </c:pt>
                <c:pt idx="2742">
                  <c:v>212.607</c:v>
                </c:pt>
                <c:pt idx="2743">
                  <c:v>212.6645</c:v>
                </c:pt>
                <c:pt idx="2744">
                  <c:v>212.5949</c:v>
                </c:pt>
                <c:pt idx="2745">
                  <c:v>211.8229</c:v>
                </c:pt>
                <c:pt idx="2746">
                  <c:v>210.9357</c:v>
                </c:pt>
                <c:pt idx="2747">
                  <c:v>210.8031</c:v>
                </c:pt>
                <c:pt idx="2748">
                  <c:v>211.35749999999999</c:v>
                </c:pt>
                <c:pt idx="2749">
                  <c:v>210.86969999999999</c:v>
                </c:pt>
                <c:pt idx="2750">
                  <c:v>210.435</c:v>
                </c:pt>
                <c:pt idx="2751">
                  <c:v>210.20570000000001</c:v>
                </c:pt>
                <c:pt idx="2752">
                  <c:v>212.67060000000001</c:v>
                </c:pt>
                <c:pt idx="2753">
                  <c:v>213.3603</c:v>
                </c:pt>
                <c:pt idx="2754">
                  <c:v>213.22069999999999</c:v>
                </c:pt>
                <c:pt idx="2755">
                  <c:v>214.8656</c:v>
                </c:pt>
                <c:pt idx="2756">
                  <c:v>214.39080000000001</c:v>
                </c:pt>
                <c:pt idx="2757">
                  <c:v>214.452</c:v>
                </c:pt>
                <c:pt idx="2758">
                  <c:v>214.62389999999999</c:v>
                </c:pt>
                <c:pt idx="2759">
                  <c:v>214.67019999999999</c:v>
                </c:pt>
                <c:pt idx="2760">
                  <c:v>215.54329999999999</c:v>
                </c:pt>
                <c:pt idx="2761">
                  <c:v>215.79689999999999</c:v>
                </c:pt>
                <c:pt idx="2762">
                  <c:v>216.07599999999999</c:v>
                </c:pt>
                <c:pt idx="2763">
                  <c:v>215.77860000000001</c:v>
                </c:pt>
                <c:pt idx="2764">
                  <c:v>215.55090000000001</c:v>
                </c:pt>
                <c:pt idx="2765">
                  <c:v>215.00370000000001</c:v>
                </c:pt>
                <c:pt idx="2766">
                  <c:v>214.35990000000001</c:v>
                </c:pt>
                <c:pt idx="2767">
                  <c:v>215.01439999999999</c:v>
                </c:pt>
                <c:pt idx="2768">
                  <c:v>215.40369999999999</c:v>
                </c:pt>
                <c:pt idx="2769">
                  <c:v>214.84960000000001</c:v>
                </c:pt>
                <c:pt idx="2770">
                  <c:v>214.7431</c:v>
                </c:pt>
                <c:pt idx="2771">
                  <c:v>215.48400000000001</c:v>
                </c:pt>
                <c:pt idx="2772">
                  <c:v>215.71799999999999</c:v>
                </c:pt>
                <c:pt idx="2773">
                  <c:v>216.91370000000001</c:v>
                </c:pt>
                <c:pt idx="2774">
                  <c:v>216.44759999999999</c:v>
                </c:pt>
                <c:pt idx="2775">
                  <c:v>217.1662</c:v>
                </c:pt>
                <c:pt idx="2776">
                  <c:v>217.5762</c:v>
                </c:pt>
                <c:pt idx="2777">
                  <c:v>217.6686</c:v>
                </c:pt>
                <c:pt idx="2778">
                  <c:v>217.47450000000001</c:v>
                </c:pt>
                <c:pt idx="2779">
                  <c:v>217.52789999999999</c:v>
                </c:pt>
                <c:pt idx="2780">
                  <c:v>218.67349999999999</c:v>
                </c:pt>
                <c:pt idx="2781">
                  <c:v>218.7329</c:v>
                </c:pt>
                <c:pt idx="2782">
                  <c:v>217.89449999999999</c:v>
                </c:pt>
                <c:pt idx="2783">
                  <c:v>217.42320000000001</c:v>
                </c:pt>
                <c:pt idx="2784">
                  <c:v>216.9342</c:v>
                </c:pt>
                <c:pt idx="2785">
                  <c:v>216.1095</c:v>
                </c:pt>
                <c:pt idx="2786">
                  <c:v>213.49459999999999</c:v>
                </c:pt>
                <c:pt idx="2787">
                  <c:v>213.77549999999999</c:v>
                </c:pt>
                <c:pt idx="2788">
                  <c:v>214.83179999999999</c:v>
                </c:pt>
                <c:pt idx="2789">
                  <c:v>214.1576</c:v>
                </c:pt>
                <c:pt idx="2790">
                  <c:v>214.26179999999999</c:v>
                </c:pt>
                <c:pt idx="2791">
                  <c:v>214.4008</c:v>
                </c:pt>
                <c:pt idx="2792">
                  <c:v>214.0874</c:v>
                </c:pt>
                <c:pt idx="2793">
                  <c:v>213.8466</c:v>
                </c:pt>
                <c:pt idx="2794">
                  <c:v>213.3091</c:v>
                </c:pt>
                <c:pt idx="2795">
                  <c:v>213.85810000000001</c:v>
                </c:pt>
                <c:pt idx="2796">
                  <c:v>212.85380000000001</c:v>
                </c:pt>
                <c:pt idx="2797">
                  <c:v>213.00020000000001</c:v>
                </c:pt>
                <c:pt idx="2798">
                  <c:v>212.62639999999999</c:v>
                </c:pt>
                <c:pt idx="2799">
                  <c:v>212.05879999999999</c:v>
                </c:pt>
                <c:pt idx="2800">
                  <c:v>212.54079999999999</c:v>
                </c:pt>
                <c:pt idx="2801">
                  <c:v>213.69560000000001</c:v>
                </c:pt>
                <c:pt idx="2802">
                  <c:v>214.71209999999999</c:v>
                </c:pt>
                <c:pt idx="2803">
                  <c:v>214.4933</c:v>
                </c:pt>
                <c:pt idx="2804">
                  <c:v>213.19569999999999</c:v>
                </c:pt>
                <c:pt idx="2805">
                  <c:v>213.03880000000001</c:v>
                </c:pt>
                <c:pt idx="2806">
                  <c:v>213.4383</c:v>
                </c:pt>
                <c:pt idx="2807">
                  <c:v>213.0076</c:v>
                </c:pt>
                <c:pt idx="2808">
                  <c:v>212.99930000000001</c:v>
                </c:pt>
                <c:pt idx="2809">
                  <c:v>213.27619999999999</c:v>
                </c:pt>
                <c:pt idx="2810">
                  <c:v>213.2852</c:v>
                </c:pt>
                <c:pt idx="2811">
                  <c:v>214.0172</c:v>
                </c:pt>
                <c:pt idx="2812">
                  <c:v>213.3647</c:v>
                </c:pt>
                <c:pt idx="2813">
                  <c:v>213.55670000000001</c:v>
                </c:pt>
                <c:pt idx="2814">
                  <c:v>212.54769999999999</c:v>
                </c:pt>
                <c:pt idx="2815">
                  <c:v>211.8143</c:v>
                </c:pt>
                <c:pt idx="2816">
                  <c:v>212.49010000000001</c:v>
                </c:pt>
                <c:pt idx="2817">
                  <c:v>213.01669999999999</c:v>
                </c:pt>
                <c:pt idx="2818">
                  <c:v>213.5848</c:v>
                </c:pt>
                <c:pt idx="2819">
                  <c:v>213.62860000000001</c:v>
                </c:pt>
                <c:pt idx="2820">
                  <c:v>214.101</c:v>
                </c:pt>
                <c:pt idx="2821">
                  <c:v>213.86109999999999</c:v>
                </c:pt>
                <c:pt idx="2822">
                  <c:v>214.33969999999999</c:v>
                </c:pt>
                <c:pt idx="2823">
                  <c:v>213.1729</c:v>
                </c:pt>
                <c:pt idx="2824">
                  <c:v>213.34030000000001</c:v>
                </c:pt>
                <c:pt idx="2825">
                  <c:v>212.72810000000001</c:v>
                </c:pt>
                <c:pt idx="2826">
                  <c:v>211.5915</c:v>
                </c:pt>
                <c:pt idx="2827">
                  <c:v>211.16679999999999</c:v>
                </c:pt>
                <c:pt idx="2828">
                  <c:v>210.68209999999999</c:v>
                </c:pt>
                <c:pt idx="2829">
                  <c:v>212.2722</c:v>
                </c:pt>
                <c:pt idx="2830">
                  <c:v>212.4778</c:v>
                </c:pt>
                <c:pt idx="2831">
                  <c:v>213.97640000000001</c:v>
                </c:pt>
                <c:pt idx="2832">
                  <c:v>214</c:v>
                </c:pt>
                <c:pt idx="2833">
                  <c:v>214.48230000000001</c:v>
                </c:pt>
                <c:pt idx="2834">
                  <c:v>214.2919</c:v>
                </c:pt>
                <c:pt idx="2835">
                  <c:v>214.26759999999999</c:v>
                </c:pt>
                <c:pt idx="2836">
                  <c:v>214.1961</c:v>
                </c:pt>
                <c:pt idx="2837">
                  <c:v>215.30619999999999</c:v>
                </c:pt>
                <c:pt idx="2838">
                  <c:v>215.93610000000001</c:v>
                </c:pt>
                <c:pt idx="2839">
                  <c:v>214.51499999999999</c:v>
                </c:pt>
                <c:pt idx="2840">
                  <c:v>214.58019999999999</c:v>
                </c:pt>
                <c:pt idx="2841">
                  <c:v>215.839</c:v>
                </c:pt>
                <c:pt idx="2842">
                  <c:v>215.33170000000001</c:v>
                </c:pt>
                <c:pt idx="2843">
                  <c:v>215.3382</c:v>
                </c:pt>
                <c:pt idx="2844">
                  <c:v>215.2313</c:v>
                </c:pt>
                <c:pt idx="2845">
                  <c:v>215.7619</c:v>
                </c:pt>
                <c:pt idx="2846">
                  <c:v>215.011</c:v>
                </c:pt>
                <c:pt idx="2847">
                  <c:v>215.8691</c:v>
                </c:pt>
                <c:pt idx="2848">
                  <c:v>218.279</c:v>
                </c:pt>
                <c:pt idx="2849">
                  <c:v>218.0616</c:v>
                </c:pt>
                <c:pt idx="2850">
                  <c:v>216.9573</c:v>
                </c:pt>
                <c:pt idx="2851">
                  <c:v>217.42789999999999</c:v>
                </c:pt>
                <c:pt idx="2852">
                  <c:v>216.3152</c:v>
                </c:pt>
                <c:pt idx="2853">
                  <c:v>216.43430000000001</c:v>
                </c:pt>
                <c:pt idx="2854">
                  <c:v>214.73689999999999</c:v>
                </c:pt>
                <c:pt idx="2855">
                  <c:v>215.65029999999999</c:v>
                </c:pt>
                <c:pt idx="2856">
                  <c:v>215.07650000000001</c:v>
                </c:pt>
                <c:pt idx="2857">
                  <c:v>215.6397</c:v>
                </c:pt>
                <c:pt idx="2858">
                  <c:v>215.09690000000001</c:v>
                </c:pt>
                <c:pt idx="2859">
                  <c:v>215.15860000000001</c:v>
                </c:pt>
                <c:pt idx="2860">
                  <c:v>214.9692</c:v>
                </c:pt>
                <c:pt idx="2861">
                  <c:v>215.1644</c:v>
                </c:pt>
                <c:pt idx="2862">
                  <c:v>215.6858</c:v>
                </c:pt>
                <c:pt idx="2863">
                  <c:v>214.9863</c:v>
                </c:pt>
                <c:pt idx="2864">
                  <c:v>214.5061</c:v>
                </c:pt>
                <c:pt idx="2865">
                  <c:v>214.27279999999999</c:v>
                </c:pt>
                <c:pt idx="2866">
                  <c:v>214.76519999999999</c:v>
                </c:pt>
                <c:pt idx="2867">
                  <c:v>214.76900000000001</c:v>
                </c:pt>
                <c:pt idx="2868">
                  <c:v>214.45089999999999</c:v>
                </c:pt>
                <c:pt idx="2869">
                  <c:v>215.55619999999999</c:v>
                </c:pt>
                <c:pt idx="2870">
                  <c:v>215.61619999999999</c:v>
                </c:pt>
                <c:pt idx="2871">
                  <c:v>215.7226</c:v>
                </c:pt>
                <c:pt idx="2872">
                  <c:v>215.46690000000001</c:v>
                </c:pt>
                <c:pt idx="2873">
                  <c:v>216.24969999999999</c:v>
                </c:pt>
                <c:pt idx="2874">
                  <c:v>216.02770000000001</c:v>
                </c:pt>
                <c:pt idx="2875">
                  <c:v>216.65729999999999</c:v>
                </c:pt>
                <c:pt idx="2876">
                  <c:v>216.75470000000001</c:v>
                </c:pt>
                <c:pt idx="2877">
                  <c:v>216.35749999999999</c:v>
                </c:pt>
                <c:pt idx="2878">
                  <c:v>216.6765</c:v>
                </c:pt>
                <c:pt idx="2879">
                  <c:v>216.63040000000001</c:v>
                </c:pt>
                <c:pt idx="2880">
                  <c:v>216.07839999999999</c:v>
                </c:pt>
                <c:pt idx="2881">
                  <c:v>216.31229999999999</c:v>
                </c:pt>
                <c:pt idx="2882">
                  <c:v>216.2388</c:v>
                </c:pt>
                <c:pt idx="2883">
                  <c:v>216.3837</c:v>
                </c:pt>
                <c:pt idx="2884">
                  <c:v>217.8888</c:v>
                </c:pt>
                <c:pt idx="2885">
                  <c:v>217.72730000000001</c:v>
                </c:pt>
                <c:pt idx="2886">
                  <c:v>218.07249999999999</c:v>
                </c:pt>
                <c:pt idx="2887">
                  <c:v>218.50040000000001</c:v>
                </c:pt>
                <c:pt idx="2888">
                  <c:v>218.96690000000001</c:v>
                </c:pt>
                <c:pt idx="2889">
                  <c:v>218.3614</c:v>
                </c:pt>
                <c:pt idx="2890">
                  <c:v>219.25470000000001</c:v>
                </c:pt>
                <c:pt idx="2891">
                  <c:v>219.65180000000001</c:v>
                </c:pt>
                <c:pt idx="2892">
                  <c:v>219.81</c:v>
                </c:pt>
                <c:pt idx="2893">
                  <c:v>218.96719999999999</c:v>
                </c:pt>
                <c:pt idx="2894">
                  <c:v>218.2689</c:v>
                </c:pt>
                <c:pt idx="2895">
                  <c:v>219.21729999999999</c:v>
                </c:pt>
                <c:pt idx="2896">
                  <c:v>220.10570000000001</c:v>
                </c:pt>
                <c:pt idx="2897">
                  <c:v>220.0735</c:v>
                </c:pt>
                <c:pt idx="2898">
                  <c:v>220.89109999999999</c:v>
                </c:pt>
                <c:pt idx="2899">
                  <c:v>219.96119999999999</c:v>
                </c:pt>
                <c:pt idx="2900">
                  <c:v>219.91900000000001</c:v>
                </c:pt>
                <c:pt idx="2901">
                  <c:v>218.65219999999999</c:v>
                </c:pt>
                <c:pt idx="2902">
                  <c:v>218.60310000000001</c:v>
                </c:pt>
                <c:pt idx="2903">
                  <c:v>217.4144</c:v>
                </c:pt>
                <c:pt idx="2904">
                  <c:v>217.4522</c:v>
                </c:pt>
                <c:pt idx="2905">
                  <c:v>217.93680000000001</c:v>
                </c:pt>
                <c:pt idx="2906">
                  <c:v>216.58969999999999</c:v>
                </c:pt>
                <c:pt idx="2907">
                  <c:v>216.19980000000001</c:v>
                </c:pt>
                <c:pt idx="2908">
                  <c:v>214.26570000000001</c:v>
                </c:pt>
                <c:pt idx="2909">
                  <c:v>213.66130000000001</c:v>
                </c:pt>
                <c:pt idx="2910">
                  <c:v>215.74279999999999</c:v>
                </c:pt>
                <c:pt idx="2911">
                  <c:v>214.9049</c:v>
                </c:pt>
                <c:pt idx="2912">
                  <c:v>214.80359999999999</c:v>
                </c:pt>
                <c:pt idx="2913">
                  <c:v>214.95179999999999</c:v>
                </c:pt>
                <c:pt idx="2914">
                  <c:v>213.42859999999999</c:v>
                </c:pt>
                <c:pt idx="2915">
                  <c:v>213.62379999999999</c:v>
                </c:pt>
                <c:pt idx="2916">
                  <c:v>213.81819999999999</c:v>
                </c:pt>
                <c:pt idx="2917">
                  <c:v>212.51929999999999</c:v>
                </c:pt>
                <c:pt idx="2918">
                  <c:v>212.90190000000001</c:v>
                </c:pt>
                <c:pt idx="2919">
                  <c:v>212.42590000000001</c:v>
                </c:pt>
                <c:pt idx="2920">
                  <c:v>211.28049999999999</c:v>
                </c:pt>
                <c:pt idx="2921">
                  <c:v>211.30770000000001</c:v>
                </c:pt>
                <c:pt idx="2922">
                  <c:v>209.80629999999999</c:v>
                </c:pt>
                <c:pt idx="2923">
                  <c:v>210.5889</c:v>
                </c:pt>
                <c:pt idx="2924">
                  <c:v>210.5908</c:v>
                </c:pt>
                <c:pt idx="2925">
                  <c:v>210.7877</c:v>
                </c:pt>
                <c:pt idx="2926">
                  <c:v>209.46039999999999</c:v>
                </c:pt>
                <c:pt idx="2927">
                  <c:v>208.47319999999999</c:v>
                </c:pt>
                <c:pt idx="2928">
                  <c:v>209.41370000000001</c:v>
                </c:pt>
                <c:pt idx="2929">
                  <c:v>208.76320000000001</c:v>
                </c:pt>
                <c:pt idx="2930">
                  <c:v>208.9804</c:v>
                </c:pt>
                <c:pt idx="2931">
                  <c:v>209.68260000000001</c:v>
                </c:pt>
                <c:pt idx="2932">
                  <c:v>209.96879999999999</c:v>
                </c:pt>
                <c:pt idx="2933">
                  <c:v>209.7491</c:v>
                </c:pt>
                <c:pt idx="2934">
                  <c:v>209.9323</c:v>
                </c:pt>
                <c:pt idx="2935">
                  <c:v>209.40700000000001</c:v>
                </c:pt>
                <c:pt idx="2936">
                  <c:v>209.5361</c:v>
                </c:pt>
                <c:pt idx="2937">
                  <c:v>209.43350000000001</c:v>
                </c:pt>
                <c:pt idx="2938">
                  <c:v>209.5838</c:v>
                </c:pt>
                <c:pt idx="2939">
                  <c:v>209.3706</c:v>
                </c:pt>
                <c:pt idx="2940">
                  <c:v>210.874</c:v>
                </c:pt>
                <c:pt idx="2941">
                  <c:v>210.5377</c:v>
                </c:pt>
                <c:pt idx="2942">
                  <c:v>210.18539999999999</c:v>
                </c:pt>
                <c:pt idx="2943">
                  <c:v>210.3038</c:v>
                </c:pt>
                <c:pt idx="2944">
                  <c:v>209.12739999999999</c:v>
                </c:pt>
                <c:pt idx="2945">
                  <c:v>209.7482</c:v>
                </c:pt>
                <c:pt idx="2946">
                  <c:v>210.54580000000001</c:v>
                </c:pt>
                <c:pt idx="2947">
                  <c:v>210.62200000000001</c:v>
                </c:pt>
                <c:pt idx="2948">
                  <c:v>210.55250000000001</c:v>
                </c:pt>
                <c:pt idx="2949">
                  <c:v>211.20920000000001</c:v>
                </c:pt>
                <c:pt idx="2950">
                  <c:v>211.8526</c:v>
                </c:pt>
                <c:pt idx="2951">
                  <c:v>211.75720000000001</c:v>
                </c:pt>
                <c:pt idx="2952">
                  <c:v>211.72389999999999</c:v>
                </c:pt>
                <c:pt idx="2953">
                  <c:v>211.33240000000001</c:v>
                </c:pt>
                <c:pt idx="2954">
                  <c:v>210.3228</c:v>
                </c:pt>
                <c:pt idx="2955">
                  <c:v>210.35130000000001</c:v>
                </c:pt>
                <c:pt idx="2956">
                  <c:v>209.50409999999999</c:v>
                </c:pt>
                <c:pt idx="2957">
                  <c:v>209.39109999999999</c:v>
                </c:pt>
                <c:pt idx="2958">
                  <c:v>209.2902</c:v>
                </c:pt>
                <c:pt idx="2959">
                  <c:v>207.95859999999999</c:v>
                </c:pt>
                <c:pt idx="2960">
                  <c:v>206.8261</c:v>
                </c:pt>
                <c:pt idx="2961">
                  <c:v>206.55410000000001</c:v>
                </c:pt>
                <c:pt idx="2962">
                  <c:v>206.41</c:v>
                </c:pt>
                <c:pt idx="2963">
                  <c:v>207.18950000000001</c:v>
                </c:pt>
                <c:pt idx="2964">
                  <c:v>207.1806</c:v>
                </c:pt>
                <c:pt idx="2965">
                  <c:v>207.55549999999999</c:v>
                </c:pt>
                <c:pt idx="2966">
                  <c:v>207.3681</c:v>
                </c:pt>
                <c:pt idx="2967">
                  <c:v>208.1412</c:v>
                </c:pt>
                <c:pt idx="2968">
                  <c:v>208.06129999999999</c:v>
                </c:pt>
                <c:pt idx="2969">
                  <c:v>208.0009</c:v>
                </c:pt>
                <c:pt idx="2970">
                  <c:v>208.3083</c:v>
                </c:pt>
                <c:pt idx="2971">
                  <c:v>208.6825</c:v>
                </c:pt>
                <c:pt idx="2972">
                  <c:v>208.2407</c:v>
                </c:pt>
                <c:pt idx="2973">
                  <c:v>209.29759999999999</c:v>
                </c:pt>
                <c:pt idx="2974">
                  <c:v>209.86060000000001</c:v>
                </c:pt>
                <c:pt idx="2975">
                  <c:v>210.40770000000001</c:v>
                </c:pt>
                <c:pt idx="2976">
                  <c:v>210.09739999999999</c:v>
                </c:pt>
                <c:pt idx="2977">
                  <c:v>210.2825</c:v>
                </c:pt>
                <c:pt idx="2978">
                  <c:v>209.89259999999999</c:v>
                </c:pt>
                <c:pt idx="2979">
                  <c:v>209.27780000000001</c:v>
                </c:pt>
                <c:pt idx="2980">
                  <c:v>206.78899999999999</c:v>
                </c:pt>
                <c:pt idx="2981">
                  <c:v>207.7465</c:v>
                </c:pt>
                <c:pt idx="2982">
                  <c:v>207.03389999999999</c:v>
                </c:pt>
                <c:pt idx="2983">
                  <c:v>207.28370000000001</c:v>
                </c:pt>
                <c:pt idx="2984">
                  <c:v>207.2158</c:v>
                </c:pt>
                <c:pt idx="2985">
                  <c:v>206.1139</c:v>
                </c:pt>
                <c:pt idx="2986">
                  <c:v>205.21350000000001</c:v>
                </c:pt>
                <c:pt idx="2987">
                  <c:v>204.67070000000001</c:v>
                </c:pt>
                <c:pt idx="2988">
                  <c:v>204.60669999999999</c:v>
                </c:pt>
                <c:pt idx="2989">
                  <c:v>204.52979999999999</c:v>
                </c:pt>
                <c:pt idx="2990">
                  <c:v>204.06049999999999</c:v>
                </c:pt>
                <c:pt idx="2991">
                  <c:v>204.07820000000001</c:v>
                </c:pt>
                <c:pt idx="2992">
                  <c:v>202.8288</c:v>
                </c:pt>
                <c:pt idx="2993">
                  <c:v>202.41409999999999</c:v>
                </c:pt>
                <c:pt idx="2994">
                  <c:v>201.8349</c:v>
                </c:pt>
                <c:pt idx="2995">
                  <c:v>201.99199999999999</c:v>
                </c:pt>
                <c:pt idx="2996">
                  <c:v>202.05500000000001</c:v>
                </c:pt>
                <c:pt idx="2997">
                  <c:v>202.7672</c:v>
                </c:pt>
                <c:pt idx="2998">
                  <c:v>201.75919999999999</c:v>
                </c:pt>
                <c:pt idx="2999">
                  <c:v>203.1104</c:v>
                </c:pt>
                <c:pt idx="3000">
                  <c:v>202.68780000000001</c:v>
                </c:pt>
                <c:pt idx="3001">
                  <c:v>202.9425</c:v>
                </c:pt>
                <c:pt idx="3002">
                  <c:v>203.80199999999999</c:v>
                </c:pt>
                <c:pt idx="3003">
                  <c:v>204.70009999999999</c:v>
                </c:pt>
                <c:pt idx="3004">
                  <c:v>205.40280000000001</c:v>
                </c:pt>
                <c:pt idx="3005">
                  <c:v>205.09870000000001</c:v>
                </c:pt>
                <c:pt idx="3006">
                  <c:v>205.41200000000001</c:v>
                </c:pt>
                <c:pt idx="3007">
                  <c:v>205.37520000000001</c:v>
                </c:pt>
                <c:pt idx="3008">
                  <c:v>205.2842</c:v>
                </c:pt>
                <c:pt idx="3009">
                  <c:v>206.59950000000001</c:v>
                </c:pt>
                <c:pt idx="3010">
                  <c:v>205.26990000000001</c:v>
                </c:pt>
                <c:pt idx="3011">
                  <c:v>204.58770000000001</c:v>
                </c:pt>
                <c:pt idx="3012">
                  <c:v>203.892</c:v>
                </c:pt>
                <c:pt idx="3013">
                  <c:v>202.56379999999999</c:v>
                </c:pt>
                <c:pt idx="3014">
                  <c:v>201.0035</c:v>
                </c:pt>
                <c:pt idx="3015">
                  <c:v>201.5754</c:v>
                </c:pt>
                <c:pt idx="3016">
                  <c:v>201.20599999999999</c:v>
                </c:pt>
                <c:pt idx="3017">
                  <c:v>202.65190000000001</c:v>
                </c:pt>
                <c:pt idx="3018">
                  <c:v>202.27279999999999</c:v>
                </c:pt>
                <c:pt idx="3019">
                  <c:v>201.70060000000001</c:v>
                </c:pt>
                <c:pt idx="3020">
                  <c:v>202.82490000000001</c:v>
                </c:pt>
                <c:pt idx="3021">
                  <c:v>202.3596</c:v>
                </c:pt>
                <c:pt idx="3022">
                  <c:v>202.40450000000001</c:v>
                </c:pt>
                <c:pt idx="3023">
                  <c:v>201.99549999999999</c:v>
                </c:pt>
                <c:pt idx="3024">
                  <c:v>202.15029999999999</c:v>
                </c:pt>
                <c:pt idx="3025">
                  <c:v>201.28980000000001</c:v>
                </c:pt>
                <c:pt idx="3026">
                  <c:v>200.60929999999999</c:v>
                </c:pt>
                <c:pt idx="3027">
                  <c:v>199.91890000000001</c:v>
                </c:pt>
                <c:pt idx="3028">
                  <c:v>199.4639</c:v>
                </c:pt>
                <c:pt idx="3029">
                  <c:v>199.2928</c:v>
                </c:pt>
                <c:pt idx="3030">
                  <c:v>198.09719999999999</c:v>
                </c:pt>
                <c:pt idx="3031">
                  <c:v>198.1824</c:v>
                </c:pt>
                <c:pt idx="3032">
                  <c:v>198.05799999999999</c:v>
                </c:pt>
                <c:pt idx="3033">
                  <c:v>198.46340000000001</c:v>
                </c:pt>
                <c:pt idx="3034">
                  <c:v>198.6789</c:v>
                </c:pt>
                <c:pt idx="3035">
                  <c:v>199.84059999999999</c:v>
                </c:pt>
                <c:pt idx="3036">
                  <c:v>200.27260000000001</c:v>
                </c:pt>
                <c:pt idx="3037">
                  <c:v>199.82419999999999</c:v>
                </c:pt>
                <c:pt idx="3038">
                  <c:v>200.0727</c:v>
                </c:pt>
                <c:pt idx="3039">
                  <c:v>201.1695</c:v>
                </c:pt>
                <c:pt idx="3040">
                  <c:v>202.30170000000001</c:v>
                </c:pt>
                <c:pt idx="3041">
                  <c:v>202.3116</c:v>
                </c:pt>
                <c:pt idx="3042">
                  <c:v>201.65309999999999</c:v>
                </c:pt>
                <c:pt idx="3043">
                  <c:v>200.8768</c:v>
                </c:pt>
                <c:pt idx="3044">
                  <c:v>200.73599999999999</c:v>
                </c:pt>
                <c:pt idx="3045">
                  <c:v>200.98929999999999</c:v>
                </c:pt>
                <c:pt idx="3046">
                  <c:v>201.0934</c:v>
                </c:pt>
                <c:pt idx="3047">
                  <c:v>201.07220000000001</c:v>
                </c:pt>
                <c:pt idx="3048">
                  <c:v>200.42089999999999</c:v>
                </c:pt>
                <c:pt idx="3049">
                  <c:v>198.9948</c:v>
                </c:pt>
                <c:pt idx="3050">
                  <c:v>200.56790000000001</c:v>
                </c:pt>
                <c:pt idx="3051">
                  <c:v>199.49109999999999</c:v>
                </c:pt>
                <c:pt idx="3052">
                  <c:v>199.34049999999999</c:v>
                </c:pt>
                <c:pt idx="3053">
                  <c:v>199.6378</c:v>
                </c:pt>
                <c:pt idx="3054">
                  <c:v>199.62360000000001</c:v>
                </c:pt>
                <c:pt idx="3055">
                  <c:v>197.7089</c:v>
                </c:pt>
                <c:pt idx="3056">
                  <c:v>197.08789999999999</c:v>
                </c:pt>
                <c:pt idx="3057">
                  <c:v>197.73679999999999</c:v>
                </c:pt>
                <c:pt idx="3058">
                  <c:v>197.75540000000001</c:v>
                </c:pt>
                <c:pt idx="3059">
                  <c:v>197.3921</c:v>
                </c:pt>
                <c:pt idx="3060">
                  <c:v>198.0033</c:v>
                </c:pt>
                <c:pt idx="3061">
                  <c:v>200.52180000000001</c:v>
                </c:pt>
                <c:pt idx="3062">
                  <c:v>201.06899999999999</c:v>
                </c:pt>
                <c:pt idx="3063">
                  <c:v>201.7201</c:v>
                </c:pt>
                <c:pt idx="3064">
                  <c:v>200.0847</c:v>
                </c:pt>
                <c:pt idx="3065">
                  <c:v>198.8193</c:v>
                </c:pt>
                <c:pt idx="3066">
                  <c:v>198.5763</c:v>
                </c:pt>
                <c:pt idx="3067">
                  <c:v>198.1507</c:v>
                </c:pt>
                <c:pt idx="3068">
                  <c:v>197.9862</c:v>
                </c:pt>
                <c:pt idx="3069">
                  <c:v>197.6164</c:v>
                </c:pt>
                <c:pt idx="3070">
                  <c:v>197.54409999999999</c:v>
                </c:pt>
                <c:pt idx="3071">
                  <c:v>197.3948</c:v>
                </c:pt>
                <c:pt idx="3072">
                  <c:v>197.31370000000001</c:v>
                </c:pt>
                <c:pt idx="3073">
                  <c:v>196.86199999999999</c:v>
                </c:pt>
                <c:pt idx="3074">
                  <c:v>196.20949999999999</c:v>
                </c:pt>
                <c:pt idx="3075">
                  <c:v>197.15289999999999</c:v>
                </c:pt>
                <c:pt idx="3076">
                  <c:v>197.9537</c:v>
                </c:pt>
                <c:pt idx="3077">
                  <c:v>198.39230000000001</c:v>
                </c:pt>
                <c:pt idx="3078">
                  <c:v>197.62809999999999</c:v>
                </c:pt>
                <c:pt idx="3079">
                  <c:v>197.34569999999999</c:v>
                </c:pt>
                <c:pt idx="3080">
                  <c:v>197.17140000000001</c:v>
                </c:pt>
                <c:pt idx="3081">
                  <c:v>199.50810000000001</c:v>
                </c:pt>
                <c:pt idx="3082">
                  <c:v>200.4144</c:v>
                </c:pt>
                <c:pt idx="3083">
                  <c:v>200.4597</c:v>
                </c:pt>
                <c:pt idx="3084">
                  <c:v>198.4375</c:v>
                </c:pt>
                <c:pt idx="3085">
                  <c:v>197.72069999999999</c:v>
                </c:pt>
                <c:pt idx="3086">
                  <c:v>198.1867</c:v>
                </c:pt>
                <c:pt idx="3087">
                  <c:v>197.72210000000001</c:v>
                </c:pt>
                <c:pt idx="3088">
                  <c:v>198.85159999999999</c:v>
                </c:pt>
                <c:pt idx="3089">
                  <c:v>200.16319999999999</c:v>
                </c:pt>
                <c:pt idx="3090">
                  <c:v>200.63550000000001</c:v>
                </c:pt>
                <c:pt idx="3091">
                  <c:v>201.87979999999999</c:v>
                </c:pt>
                <c:pt idx="3092">
                  <c:v>202.10679999999999</c:v>
                </c:pt>
                <c:pt idx="3093">
                  <c:v>202.12860000000001</c:v>
                </c:pt>
                <c:pt idx="3094">
                  <c:v>201.5735</c:v>
                </c:pt>
                <c:pt idx="3095">
                  <c:v>202.2433</c:v>
                </c:pt>
                <c:pt idx="3096">
                  <c:v>202.1172</c:v>
                </c:pt>
                <c:pt idx="3097">
                  <c:v>202.76220000000001</c:v>
                </c:pt>
                <c:pt idx="3098">
                  <c:v>204.48949999999999</c:v>
                </c:pt>
                <c:pt idx="3099">
                  <c:v>204.67930000000001</c:v>
                </c:pt>
                <c:pt idx="3100">
                  <c:v>204.755</c:v>
                </c:pt>
                <c:pt idx="3101">
                  <c:v>207.58879999999999</c:v>
                </c:pt>
                <c:pt idx="3102">
                  <c:v>207.60550000000001</c:v>
                </c:pt>
                <c:pt idx="3103">
                  <c:v>208.45269999999999</c:v>
                </c:pt>
                <c:pt idx="3104">
                  <c:v>210.28749999999999</c:v>
                </c:pt>
                <c:pt idx="3105">
                  <c:v>208.2122</c:v>
                </c:pt>
                <c:pt idx="3106">
                  <c:v>208.554</c:v>
                </c:pt>
                <c:pt idx="3107">
                  <c:v>207.92760000000001</c:v>
                </c:pt>
                <c:pt idx="3108">
                  <c:v>207.86580000000001</c:v>
                </c:pt>
                <c:pt idx="3109">
                  <c:v>207.27250000000001</c:v>
                </c:pt>
                <c:pt idx="3110">
                  <c:v>205.6919</c:v>
                </c:pt>
                <c:pt idx="3111">
                  <c:v>207.35759999999999</c:v>
                </c:pt>
                <c:pt idx="3112">
                  <c:v>208.76400000000001</c:v>
                </c:pt>
                <c:pt idx="3113">
                  <c:v>207.4761</c:v>
                </c:pt>
                <c:pt idx="3114">
                  <c:v>208.15549999999999</c:v>
                </c:pt>
                <c:pt idx="3115">
                  <c:v>208.49019999999999</c:v>
                </c:pt>
                <c:pt idx="3116">
                  <c:v>206.83349999999999</c:v>
                </c:pt>
                <c:pt idx="3117">
                  <c:v>208.672</c:v>
                </c:pt>
                <c:pt idx="3118">
                  <c:v>208.69479999999999</c:v>
                </c:pt>
                <c:pt idx="3119">
                  <c:v>209.43719999999999</c:v>
                </c:pt>
                <c:pt idx="3120">
                  <c:v>208.4786</c:v>
                </c:pt>
                <c:pt idx="3121">
                  <c:v>208.03790000000001</c:v>
                </c:pt>
                <c:pt idx="3122">
                  <c:v>208.1721</c:v>
                </c:pt>
                <c:pt idx="3123">
                  <c:v>208.53200000000001</c:v>
                </c:pt>
                <c:pt idx="3124">
                  <c:v>208.1114</c:v>
                </c:pt>
                <c:pt idx="3125">
                  <c:v>207.71719999999999</c:v>
                </c:pt>
                <c:pt idx="3126">
                  <c:v>206.7071</c:v>
                </c:pt>
                <c:pt idx="3127">
                  <c:v>205.66829999999999</c:v>
                </c:pt>
                <c:pt idx="3128">
                  <c:v>205.63650000000001</c:v>
                </c:pt>
                <c:pt idx="3129">
                  <c:v>204.96129999999999</c:v>
                </c:pt>
                <c:pt idx="3130">
                  <c:v>204.7079</c:v>
                </c:pt>
                <c:pt idx="3131">
                  <c:v>204.17060000000001</c:v>
                </c:pt>
                <c:pt idx="3132">
                  <c:v>203.29499999999999</c:v>
                </c:pt>
                <c:pt idx="3133">
                  <c:v>202.7852</c:v>
                </c:pt>
                <c:pt idx="3134">
                  <c:v>202.1909</c:v>
                </c:pt>
                <c:pt idx="3135">
                  <c:v>202.23679999999999</c:v>
                </c:pt>
                <c:pt idx="3136">
                  <c:v>199.56489999999999</c:v>
                </c:pt>
                <c:pt idx="3137">
                  <c:v>198.54390000000001</c:v>
                </c:pt>
                <c:pt idx="3138">
                  <c:v>198.3372</c:v>
                </c:pt>
                <c:pt idx="3139">
                  <c:v>198.7277</c:v>
                </c:pt>
                <c:pt idx="3140">
                  <c:v>198.9128</c:v>
                </c:pt>
                <c:pt idx="3141">
                  <c:v>200.35149999999999</c:v>
                </c:pt>
                <c:pt idx="3142">
                  <c:v>198.83600000000001</c:v>
                </c:pt>
                <c:pt idx="3143">
                  <c:v>197.65430000000001</c:v>
                </c:pt>
                <c:pt idx="3144">
                  <c:v>198.6388</c:v>
                </c:pt>
                <c:pt idx="3145">
                  <c:v>198.9059</c:v>
                </c:pt>
                <c:pt idx="3146">
                  <c:v>199.01660000000001</c:v>
                </c:pt>
                <c:pt idx="3147">
                  <c:v>198.8263</c:v>
                </c:pt>
                <c:pt idx="3148">
                  <c:v>198.8244</c:v>
                </c:pt>
                <c:pt idx="3149">
                  <c:v>199.1628</c:v>
                </c:pt>
                <c:pt idx="3150">
                  <c:v>199.4196</c:v>
                </c:pt>
                <c:pt idx="3151">
                  <c:v>199.96129999999999</c:v>
                </c:pt>
                <c:pt idx="3152">
                  <c:v>198.86539999999999</c:v>
                </c:pt>
                <c:pt idx="3153">
                  <c:v>198.58189999999999</c:v>
                </c:pt>
                <c:pt idx="3154">
                  <c:v>199.87610000000001</c:v>
                </c:pt>
                <c:pt idx="3155">
                  <c:v>199.21700000000001</c:v>
                </c:pt>
                <c:pt idx="3156">
                  <c:v>199.90379999999999</c:v>
                </c:pt>
                <c:pt idx="3157">
                  <c:v>198.31270000000001</c:v>
                </c:pt>
                <c:pt idx="3158">
                  <c:v>198.035</c:v>
                </c:pt>
                <c:pt idx="3159">
                  <c:v>199.45249999999999</c:v>
                </c:pt>
                <c:pt idx="3160">
                  <c:v>199.0069</c:v>
                </c:pt>
                <c:pt idx="3161">
                  <c:v>198.61619999999999</c:v>
                </c:pt>
                <c:pt idx="3162">
                  <c:v>198.64259999999999</c:v>
                </c:pt>
                <c:pt idx="3163">
                  <c:v>196.79390000000001</c:v>
                </c:pt>
                <c:pt idx="3164">
                  <c:v>197.33779999999999</c:v>
                </c:pt>
                <c:pt idx="3165">
                  <c:v>198.10249999999999</c:v>
                </c:pt>
                <c:pt idx="3166">
                  <c:v>198.04230000000001</c:v>
                </c:pt>
                <c:pt idx="3167">
                  <c:v>199.26240000000001</c:v>
                </c:pt>
                <c:pt idx="3168">
                  <c:v>199.77289999999999</c:v>
                </c:pt>
                <c:pt idx="3169">
                  <c:v>198.23679999999999</c:v>
                </c:pt>
                <c:pt idx="3170">
                  <c:v>197.74090000000001</c:v>
                </c:pt>
                <c:pt idx="3171">
                  <c:v>198.35499999999999</c:v>
                </c:pt>
                <c:pt idx="3172">
                  <c:v>197.2577</c:v>
                </c:pt>
                <c:pt idx="3173">
                  <c:v>196.12739999999999</c:v>
                </c:pt>
                <c:pt idx="3174">
                  <c:v>195.46100000000001</c:v>
                </c:pt>
                <c:pt idx="3175">
                  <c:v>194.60050000000001</c:v>
                </c:pt>
                <c:pt idx="3176">
                  <c:v>194.2045</c:v>
                </c:pt>
                <c:pt idx="3177">
                  <c:v>194.31530000000001</c:v>
                </c:pt>
                <c:pt idx="3178">
                  <c:v>193.61259999999999</c:v>
                </c:pt>
                <c:pt idx="3179">
                  <c:v>194.32419999999999</c:v>
                </c:pt>
                <c:pt idx="3180">
                  <c:v>193.78749999999999</c:v>
                </c:pt>
                <c:pt idx="3181">
                  <c:v>194.0033</c:v>
                </c:pt>
                <c:pt idx="3182">
                  <c:v>194.3723</c:v>
                </c:pt>
                <c:pt idx="3183">
                  <c:v>194.80410000000001</c:v>
                </c:pt>
                <c:pt idx="3184">
                  <c:v>193.65289999999999</c:v>
                </c:pt>
                <c:pt idx="3185">
                  <c:v>191.7525</c:v>
                </c:pt>
                <c:pt idx="3186">
                  <c:v>191.68170000000001</c:v>
                </c:pt>
                <c:pt idx="3187">
                  <c:v>191.1627</c:v>
                </c:pt>
                <c:pt idx="3188">
                  <c:v>191.2098</c:v>
                </c:pt>
                <c:pt idx="3189">
                  <c:v>191.435</c:v>
                </c:pt>
                <c:pt idx="3190">
                  <c:v>192.0857</c:v>
                </c:pt>
                <c:pt idx="3191">
                  <c:v>192.28620000000001</c:v>
                </c:pt>
                <c:pt idx="3192">
                  <c:v>191.4041</c:v>
                </c:pt>
                <c:pt idx="3193">
                  <c:v>191.65539999999999</c:v>
                </c:pt>
                <c:pt idx="3194">
                  <c:v>191.44470000000001</c:v>
                </c:pt>
                <c:pt idx="3195">
                  <c:v>189.20259999999999</c:v>
                </c:pt>
                <c:pt idx="3196">
                  <c:v>188.73419999999999</c:v>
                </c:pt>
                <c:pt idx="3197">
                  <c:v>188.82730000000001</c:v>
                </c:pt>
                <c:pt idx="3198">
                  <c:v>188.26939999999999</c:v>
                </c:pt>
                <c:pt idx="3199">
                  <c:v>188.4693</c:v>
                </c:pt>
                <c:pt idx="3200">
                  <c:v>187.3605</c:v>
                </c:pt>
                <c:pt idx="3201">
                  <c:v>187.1472</c:v>
                </c:pt>
                <c:pt idx="3202">
                  <c:v>187.04089999999999</c:v>
                </c:pt>
                <c:pt idx="3203">
                  <c:v>187.0994</c:v>
                </c:pt>
                <c:pt idx="3204">
                  <c:v>186.89439999999999</c:v>
                </c:pt>
                <c:pt idx="3205">
                  <c:v>186.07939999999999</c:v>
                </c:pt>
                <c:pt idx="3206">
                  <c:v>186.12690000000001</c:v>
                </c:pt>
                <c:pt idx="3207">
                  <c:v>185.8135</c:v>
                </c:pt>
                <c:pt idx="3208">
                  <c:v>185.15440000000001</c:v>
                </c:pt>
                <c:pt idx="3209">
                  <c:v>185.14429999999999</c:v>
                </c:pt>
                <c:pt idx="3210">
                  <c:v>184.85740000000001</c:v>
                </c:pt>
                <c:pt idx="3211">
                  <c:v>184.29339999999999</c:v>
                </c:pt>
                <c:pt idx="3212">
                  <c:v>183.75649999999999</c:v>
                </c:pt>
                <c:pt idx="3213">
                  <c:v>184.32550000000001</c:v>
                </c:pt>
                <c:pt idx="3214">
                  <c:v>184.41210000000001</c:v>
                </c:pt>
                <c:pt idx="3215">
                  <c:v>184.60910000000001</c:v>
                </c:pt>
                <c:pt idx="3216">
                  <c:v>185.9205</c:v>
                </c:pt>
                <c:pt idx="3217">
                  <c:v>185.93639999999999</c:v>
                </c:pt>
                <c:pt idx="3218">
                  <c:v>186.23349999999999</c:v>
                </c:pt>
                <c:pt idx="3219">
                  <c:v>185.71709999999999</c:v>
                </c:pt>
                <c:pt idx="3220">
                  <c:v>186.0865</c:v>
                </c:pt>
                <c:pt idx="3221">
                  <c:v>186.8227</c:v>
                </c:pt>
                <c:pt idx="3222">
                  <c:v>186.9288</c:v>
                </c:pt>
                <c:pt idx="3223">
                  <c:v>188.26519999999999</c:v>
                </c:pt>
                <c:pt idx="3224">
                  <c:v>186.9718</c:v>
                </c:pt>
                <c:pt idx="3225">
                  <c:v>185.6284</c:v>
                </c:pt>
                <c:pt idx="3226">
                  <c:v>185.2603</c:v>
                </c:pt>
                <c:pt idx="3227">
                  <c:v>184.76339999999999</c:v>
                </c:pt>
                <c:pt idx="3228">
                  <c:v>185.71180000000001</c:v>
                </c:pt>
                <c:pt idx="3229">
                  <c:v>185.7876</c:v>
                </c:pt>
                <c:pt idx="3230">
                  <c:v>186.006</c:v>
                </c:pt>
                <c:pt idx="3231">
                  <c:v>186.17789999999999</c:v>
                </c:pt>
                <c:pt idx="3232">
                  <c:v>186.6037</c:v>
                </c:pt>
                <c:pt idx="3233">
                  <c:v>185.92529999999999</c:v>
                </c:pt>
                <c:pt idx="3234">
                  <c:v>185.47020000000001</c:v>
                </c:pt>
                <c:pt idx="3235">
                  <c:v>185.74780000000001</c:v>
                </c:pt>
                <c:pt idx="3236">
                  <c:v>186.44980000000001</c:v>
                </c:pt>
                <c:pt idx="3237">
                  <c:v>187.00919999999999</c:v>
                </c:pt>
                <c:pt idx="3238">
                  <c:v>188.0702</c:v>
                </c:pt>
                <c:pt idx="3239">
                  <c:v>187.3329</c:v>
                </c:pt>
                <c:pt idx="3240">
                  <c:v>186.7559</c:v>
                </c:pt>
                <c:pt idx="3241">
                  <c:v>187.9427</c:v>
                </c:pt>
                <c:pt idx="3242">
                  <c:v>187.47479999999999</c:v>
                </c:pt>
                <c:pt idx="3243">
                  <c:v>187.55009999999999</c:v>
                </c:pt>
                <c:pt idx="3244">
                  <c:v>188.13509999999999</c:v>
                </c:pt>
                <c:pt idx="3245">
                  <c:v>188.67609999999999</c:v>
                </c:pt>
                <c:pt idx="3246">
                  <c:v>188.9136</c:v>
                </c:pt>
                <c:pt idx="3247">
                  <c:v>189.47890000000001</c:v>
                </c:pt>
                <c:pt idx="3248">
                  <c:v>189.8339</c:v>
                </c:pt>
                <c:pt idx="3249">
                  <c:v>189.3811</c:v>
                </c:pt>
                <c:pt idx="3250">
                  <c:v>189.37530000000001</c:v>
                </c:pt>
                <c:pt idx="3251">
                  <c:v>189.16380000000001</c:v>
                </c:pt>
                <c:pt idx="3252">
                  <c:v>189.1609</c:v>
                </c:pt>
                <c:pt idx="3253">
                  <c:v>188.13229999999999</c:v>
                </c:pt>
                <c:pt idx="3254">
                  <c:v>187.89269999999999</c:v>
                </c:pt>
                <c:pt idx="3255">
                  <c:v>187.40889999999999</c:v>
                </c:pt>
                <c:pt idx="3256">
                  <c:v>187.1866</c:v>
                </c:pt>
                <c:pt idx="3257">
                  <c:v>187.89230000000001</c:v>
                </c:pt>
                <c:pt idx="3258">
                  <c:v>188.4282</c:v>
                </c:pt>
                <c:pt idx="3259">
                  <c:v>188.58199999999999</c:v>
                </c:pt>
                <c:pt idx="3260">
                  <c:v>188.52170000000001</c:v>
                </c:pt>
                <c:pt idx="3261">
                  <c:v>187.92140000000001</c:v>
                </c:pt>
                <c:pt idx="3262">
                  <c:v>188.22120000000001</c:v>
                </c:pt>
                <c:pt idx="3263">
                  <c:v>187.7328</c:v>
                </c:pt>
                <c:pt idx="3264">
                  <c:v>187.34469999999999</c:v>
                </c:pt>
                <c:pt idx="3265">
                  <c:v>188.131</c:v>
                </c:pt>
                <c:pt idx="3266">
                  <c:v>190.57429999999999</c:v>
                </c:pt>
                <c:pt idx="3267">
                  <c:v>190.55410000000001</c:v>
                </c:pt>
                <c:pt idx="3268">
                  <c:v>190.03309999999999</c:v>
                </c:pt>
                <c:pt idx="3269">
                  <c:v>190.64070000000001</c:v>
                </c:pt>
                <c:pt idx="3270">
                  <c:v>191.5891</c:v>
                </c:pt>
                <c:pt idx="3271">
                  <c:v>191.45439999999999</c:v>
                </c:pt>
                <c:pt idx="3272">
                  <c:v>190.51779999999999</c:v>
                </c:pt>
                <c:pt idx="3273">
                  <c:v>190.88740000000001</c:v>
                </c:pt>
                <c:pt idx="3274">
                  <c:v>190.37299999999999</c:v>
                </c:pt>
                <c:pt idx="3275">
                  <c:v>190.4076</c:v>
                </c:pt>
                <c:pt idx="3276">
                  <c:v>190.64240000000001</c:v>
                </c:pt>
                <c:pt idx="3277">
                  <c:v>190.47630000000001</c:v>
                </c:pt>
                <c:pt idx="3278">
                  <c:v>190.20920000000001</c:v>
                </c:pt>
                <c:pt idx="3279">
                  <c:v>191.3409</c:v>
                </c:pt>
                <c:pt idx="3280">
                  <c:v>191.92740000000001</c:v>
                </c:pt>
                <c:pt idx="3281">
                  <c:v>190.88149999999999</c:v>
                </c:pt>
                <c:pt idx="3282">
                  <c:v>190.10499999999999</c:v>
                </c:pt>
                <c:pt idx="3283">
                  <c:v>191.4753</c:v>
                </c:pt>
                <c:pt idx="3284">
                  <c:v>190.4683</c:v>
                </c:pt>
                <c:pt idx="3285">
                  <c:v>190.2192</c:v>
                </c:pt>
                <c:pt idx="3286">
                  <c:v>189.74940000000001</c:v>
                </c:pt>
                <c:pt idx="3287">
                  <c:v>188.76159999999999</c:v>
                </c:pt>
                <c:pt idx="3288">
                  <c:v>187.6412</c:v>
                </c:pt>
                <c:pt idx="3289">
                  <c:v>189.18770000000001</c:v>
                </c:pt>
                <c:pt idx="3290">
                  <c:v>189.7304</c:v>
                </c:pt>
                <c:pt idx="3291">
                  <c:v>190.34540000000001</c:v>
                </c:pt>
                <c:pt idx="3292">
                  <c:v>189.88059999999999</c:v>
                </c:pt>
                <c:pt idx="3293">
                  <c:v>189.97120000000001</c:v>
                </c:pt>
                <c:pt idx="3294">
                  <c:v>189.935</c:v>
                </c:pt>
                <c:pt idx="3295">
                  <c:v>190.35669999999999</c:v>
                </c:pt>
                <c:pt idx="3296">
                  <c:v>190.8426</c:v>
                </c:pt>
                <c:pt idx="3297">
                  <c:v>190.71</c:v>
                </c:pt>
                <c:pt idx="3298">
                  <c:v>190.6378</c:v>
                </c:pt>
                <c:pt idx="3299">
                  <c:v>190.3665</c:v>
                </c:pt>
                <c:pt idx="3300">
                  <c:v>190.56639999999999</c:v>
                </c:pt>
                <c:pt idx="3301">
                  <c:v>191.39529999999999</c:v>
                </c:pt>
                <c:pt idx="3302">
                  <c:v>190.8278</c:v>
                </c:pt>
                <c:pt idx="3303">
                  <c:v>190.98509999999999</c:v>
                </c:pt>
                <c:pt idx="3304">
                  <c:v>191.54310000000001</c:v>
                </c:pt>
                <c:pt idx="3305">
                  <c:v>192.50460000000001</c:v>
                </c:pt>
                <c:pt idx="3306">
                  <c:v>192.65629999999999</c:v>
                </c:pt>
                <c:pt idx="3307">
                  <c:v>192.63990000000001</c:v>
                </c:pt>
                <c:pt idx="3308">
                  <c:v>192.41679999999999</c:v>
                </c:pt>
                <c:pt idx="3309">
                  <c:v>191.43979999999999</c:v>
                </c:pt>
                <c:pt idx="3310">
                  <c:v>191.6069</c:v>
                </c:pt>
                <c:pt idx="3311">
                  <c:v>192.5487</c:v>
                </c:pt>
                <c:pt idx="3312">
                  <c:v>193.48670000000001</c:v>
                </c:pt>
                <c:pt idx="3313">
                  <c:v>193.22030000000001</c:v>
                </c:pt>
                <c:pt idx="3314">
                  <c:v>193.29750000000001</c:v>
                </c:pt>
                <c:pt idx="3315">
                  <c:v>193.21369999999999</c:v>
                </c:pt>
                <c:pt idx="3316">
                  <c:v>193.70410000000001</c:v>
                </c:pt>
                <c:pt idx="3317">
                  <c:v>192.797</c:v>
                </c:pt>
                <c:pt idx="3318">
                  <c:v>190.71129999999999</c:v>
                </c:pt>
                <c:pt idx="3319">
                  <c:v>190.4228</c:v>
                </c:pt>
                <c:pt idx="3320">
                  <c:v>191.03989999999999</c:v>
                </c:pt>
                <c:pt idx="3321">
                  <c:v>192.12479999999999</c:v>
                </c:pt>
                <c:pt idx="3322">
                  <c:v>191.6138</c:v>
                </c:pt>
                <c:pt idx="3323">
                  <c:v>190.4796</c:v>
                </c:pt>
                <c:pt idx="3324">
                  <c:v>190.41810000000001</c:v>
                </c:pt>
                <c:pt idx="3325">
                  <c:v>191.41059999999999</c:v>
                </c:pt>
                <c:pt idx="3326">
                  <c:v>191.59710000000001</c:v>
                </c:pt>
                <c:pt idx="3327">
                  <c:v>191.43809999999999</c:v>
                </c:pt>
                <c:pt idx="3328">
                  <c:v>191.43600000000001</c:v>
                </c:pt>
                <c:pt idx="3329">
                  <c:v>191.6823</c:v>
                </c:pt>
                <c:pt idx="3330">
                  <c:v>191.09639999999999</c:v>
                </c:pt>
                <c:pt idx="3331">
                  <c:v>192.52440000000001</c:v>
                </c:pt>
                <c:pt idx="3332">
                  <c:v>192.91839999999999</c:v>
                </c:pt>
                <c:pt idx="3333">
                  <c:v>193.6293</c:v>
                </c:pt>
                <c:pt idx="3334">
                  <c:v>194.97640000000001</c:v>
                </c:pt>
                <c:pt idx="3335">
                  <c:v>194.38229999999999</c:v>
                </c:pt>
                <c:pt idx="3336">
                  <c:v>196.00299999999999</c:v>
                </c:pt>
                <c:pt idx="3337">
                  <c:v>194.9572</c:v>
                </c:pt>
                <c:pt idx="3338">
                  <c:v>196.52699999999999</c:v>
                </c:pt>
                <c:pt idx="3339">
                  <c:v>197.25559999999999</c:v>
                </c:pt>
                <c:pt idx="3340">
                  <c:v>197.06280000000001</c:v>
                </c:pt>
                <c:pt idx="3341">
                  <c:v>196.65629999999999</c:v>
                </c:pt>
                <c:pt idx="3342">
                  <c:v>196.6071</c:v>
                </c:pt>
                <c:pt idx="3343">
                  <c:v>199.32310000000001</c:v>
                </c:pt>
                <c:pt idx="3344">
                  <c:v>200.2619</c:v>
                </c:pt>
                <c:pt idx="3345">
                  <c:v>200.8922</c:v>
                </c:pt>
                <c:pt idx="3346">
                  <c:v>200.44329999999999</c:v>
                </c:pt>
                <c:pt idx="3347">
                  <c:v>199.6251</c:v>
                </c:pt>
                <c:pt idx="3348">
                  <c:v>199.6155</c:v>
                </c:pt>
                <c:pt idx="3349">
                  <c:v>199.1052</c:v>
                </c:pt>
                <c:pt idx="3350">
                  <c:v>197.9177</c:v>
                </c:pt>
                <c:pt idx="3351">
                  <c:v>197.57640000000001</c:v>
                </c:pt>
                <c:pt idx="3352">
                  <c:v>196.7758</c:v>
                </c:pt>
                <c:pt idx="3353">
                  <c:v>197.148</c:v>
                </c:pt>
                <c:pt idx="3354">
                  <c:v>197.4957</c:v>
                </c:pt>
                <c:pt idx="3355">
                  <c:v>196.8511</c:v>
                </c:pt>
                <c:pt idx="3356">
                  <c:v>197.16030000000001</c:v>
                </c:pt>
                <c:pt idx="3357">
                  <c:v>195.93819999999999</c:v>
                </c:pt>
                <c:pt idx="3358">
                  <c:v>195.27180000000001</c:v>
                </c:pt>
                <c:pt idx="3359">
                  <c:v>196.1174</c:v>
                </c:pt>
                <c:pt idx="3360">
                  <c:v>195.93209999999999</c:v>
                </c:pt>
                <c:pt idx="3361">
                  <c:v>195.83609999999999</c:v>
                </c:pt>
                <c:pt idx="3362">
                  <c:v>194.71600000000001</c:v>
                </c:pt>
                <c:pt idx="3363">
                  <c:v>194.22030000000001</c:v>
                </c:pt>
                <c:pt idx="3364">
                  <c:v>193.95949999999999</c:v>
                </c:pt>
                <c:pt idx="3365">
                  <c:v>193.7475</c:v>
                </c:pt>
                <c:pt idx="3366">
                  <c:v>194.5361</c:v>
                </c:pt>
                <c:pt idx="3367">
                  <c:v>194.2697</c:v>
                </c:pt>
                <c:pt idx="3368">
                  <c:v>193.49979999999999</c:v>
                </c:pt>
                <c:pt idx="3369">
                  <c:v>193.62780000000001</c:v>
                </c:pt>
                <c:pt idx="3370">
                  <c:v>193.23410000000001</c:v>
                </c:pt>
                <c:pt idx="3371">
                  <c:v>193.36590000000001</c:v>
                </c:pt>
                <c:pt idx="3372">
                  <c:v>194.0017</c:v>
                </c:pt>
                <c:pt idx="3373">
                  <c:v>194.56559999999999</c:v>
                </c:pt>
                <c:pt idx="3374">
                  <c:v>194.9298</c:v>
                </c:pt>
                <c:pt idx="3375">
                  <c:v>195.32230000000001</c:v>
                </c:pt>
                <c:pt idx="3376">
                  <c:v>195.03710000000001</c:v>
                </c:pt>
                <c:pt idx="3377">
                  <c:v>194.36320000000001</c:v>
                </c:pt>
                <c:pt idx="3378">
                  <c:v>194.98140000000001</c:v>
                </c:pt>
                <c:pt idx="3379">
                  <c:v>195.64230000000001</c:v>
                </c:pt>
                <c:pt idx="3380">
                  <c:v>195.42779999999999</c:v>
                </c:pt>
                <c:pt idx="3381">
                  <c:v>195.13570000000001</c:v>
                </c:pt>
                <c:pt idx="3382">
                  <c:v>195.0069</c:v>
                </c:pt>
                <c:pt idx="3383">
                  <c:v>196.55699999999999</c:v>
                </c:pt>
                <c:pt idx="3384">
                  <c:v>195.6285</c:v>
                </c:pt>
                <c:pt idx="3385">
                  <c:v>195.98159999999999</c:v>
                </c:pt>
                <c:pt idx="3386">
                  <c:v>194.81129999999999</c:v>
                </c:pt>
                <c:pt idx="3387">
                  <c:v>194.7072</c:v>
                </c:pt>
                <c:pt idx="3388">
                  <c:v>194.09399999999999</c:v>
                </c:pt>
                <c:pt idx="3389">
                  <c:v>194.14070000000001</c:v>
                </c:pt>
                <c:pt idx="3390">
                  <c:v>193.25479999999999</c:v>
                </c:pt>
                <c:pt idx="3391">
                  <c:v>194.0753</c:v>
                </c:pt>
                <c:pt idx="3392">
                  <c:v>193.94450000000001</c:v>
                </c:pt>
                <c:pt idx="3393">
                  <c:v>193.00049999999999</c:v>
                </c:pt>
                <c:pt idx="3394">
                  <c:v>193.05590000000001</c:v>
                </c:pt>
                <c:pt idx="3395">
                  <c:v>193.01439999999999</c:v>
                </c:pt>
                <c:pt idx="3396">
                  <c:v>191.42080000000001</c:v>
                </c:pt>
                <c:pt idx="3397">
                  <c:v>192.48560000000001</c:v>
                </c:pt>
                <c:pt idx="3398">
                  <c:v>193.12010000000001</c:v>
                </c:pt>
                <c:pt idx="3399">
                  <c:v>192.8383</c:v>
                </c:pt>
                <c:pt idx="3400">
                  <c:v>192.29810000000001</c:v>
                </c:pt>
                <c:pt idx="3401">
                  <c:v>193.07239999999999</c:v>
                </c:pt>
                <c:pt idx="3402">
                  <c:v>193.33109999999999</c:v>
                </c:pt>
                <c:pt idx="3403">
                  <c:v>191.78299999999999</c:v>
                </c:pt>
                <c:pt idx="3404">
                  <c:v>191.31739999999999</c:v>
                </c:pt>
                <c:pt idx="3405">
                  <c:v>190.93020000000001</c:v>
                </c:pt>
                <c:pt idx="3406">
                  <c:v>189.35339999999999</c:v>
                </c:pt>
                <c:pt idx="3407">
                  <c:v>188.99610000000001</c:v>
                </c:pt>
                <c:pt idx="3408">
                  <c:v>189.40710000000001</c:v>
                </c:pt>
                <c:pt idx="3409">
                  <c:v>189.44059999999999</c:v>
                </c:pt>
                <c:pt idx="3410">
                  <c:v>189.20760000000001</c:v>
                </c:pt>
                <c:pt idx="3411">
                  <c:v>189.67939999999999</c:v>
                </c:pt>
                <c:pt idx="3412">
                  <c:v>189.2739</c:v>
                </c:pt>
                <c:pt idx="3413">
                  <c:v>188.37219999999999</c:v>
                </c:pt>
                <c:pt idx="3414">
                  <c:v>187.99199999999999</c:v>
                </c:pt>
                <c:pt idx="3415">
                  <c:v>188.51329999999999</c:v>
                </c:pt>
                <c:pt idx="3416">
                  <c:v>187.87360000000001</c:v>
                </c:pt>
                <c:pt idx="3417">
                  <c:v>187.85650000000001</c:v>
                </c:pt>
                <c:pt idx="3418">
                  <c:v>187.84819999999999</c:v>
                </c:pt>
                <c:pt idx="3419">
                  <c:v>188.03280000000001</c:v>
                </c:pt>
                <c:pt idx="3420">
                  <c:v>186.62729999999999</c:v>
                </c:pt>
                <c:pt idx="3421">
                  <c:v>186.55799999999999</c:v>
                </c:pt>
                <c:pt idx="3422">
                  <c:v>187.12540000000001</c:v>
                </c:pt>
                <c:pt idx="3423">
                  <c:v>186.35830000000001</c:v>
                </c:pt>
                <c:pt idx="3424">
                  <c:v>185.07380000000001</c:v>
                </c:pt>
                <c:pt idx="3425">
                  <c:v>184.74289999999999</c:v>
                </c:pt>
                <c:pt idx="3426">
                  <c:v>183.99449999999999</c:v>
                </c:pt>
                <c:pt idx="3427">
                  <c:v>183.99350000000001</c:v>
                </c:pt>
                <c:pt idx="3428">
                  <c:v>186.47399999999999</c:v>
                </c:pt>
                <c:pt idx="3429">
                  <c:v>186.96129999999999</c:v>
                </c:pt>
                <c:pt idx="3430">
                  <c:v>186.81399999999999</c:v>
                </c:pt>
                <c:pt idx="3431">
                  <c:v>187.10810000000001</c:v>
                </c:pt>
                <c:pt idx="3432">
                  <c:v>186.1146</c:v>
                </c:pt>
                <c:pt idx="3433">
                  <c:v>184.41640000000001</c:v>
                </c:pt>
                <c:pt idx="3434">
                  <c:v>184.5309</c:v>
                </c:pt>
                <c:pt idx="3435">
                  <c:v>185.39709999999999</c:v>
                </c:pt>
                <c:pt idx="3436">
                  <c:v>184.83029999999999</c:v>
                </c:pt>
                <c:pt idx="3437">
                  <c:v>185.01759999999999</c:v>
                </c:pt>
                <c:pt idx="3438">
                  <c:v>185.14879999999999</c:v>
                </c:pt>
                <c:pt idx="3439">
                  <c:v>186.0351</c:v>
                </c:pt>
                <c:pt idx="3440">
                  <c:v>186.38229999999999</c:v>
                </c:pt>
                <c:pt idx="3441">
                  <c:v>185.5016</c:v>
                </c:pt>
                <c:pt idx="3442">
                  <c:v>184.9042</c:v>
                </c:pt>
                <c:pt idx="3443">
                  <c:v>185.46350000000001</c:v>
                </c:pt>
                <c:pt idx="3444">
                  <c:v>184.9896</c:v>
                </c:pt>
                <c:pt idx="3445">
                  <c:v>185.03639999999999</c:v>
                </c:pt>
                <c:pt idx="3446">
                  <c:v>185.50839999999999</c:v>
                </c:pt>
                <c:pt idx="3447">
                  <c:v>185.82089999999999</c:v>
                </c:pt>
                <c:pt idx="3448">
                  <c:v>185.32929999999999</c:v>
                </c:pt>
                <c:pt idx="3449">
                  <c:v>184.44460000000001</c:v>
                </c:pt>
                <c:pt idx="3450">
                  <c:v>184.05869999999999</c:v>
                </c:pt>
                <c:pt idx="3451">
                  <c:v>183.89060000000001</c:v>
                </c:pt>
                <c:pt idx="3452">
                  <c:v>183.4203</c:v>
                </c:pt>
                <c:pt idx="3453">
                  <c:v>183.4674</c:v>
                </c:pt>
                <c:pt idx="3454">
                  <c:v>183.3621</c:v>
                </c:pt>
                <c:pt idx="3455">
                  <c:v>182.92609999999999</c:v>
                </c:pt>
                <c:pt idx="3456">
                  <c:v>183.52969999999999</c:v>
                </c:pt>
                <c:pt idx="3457">
                  <c:v>183.5564</c:v>
                </c:pt>
                <c:pt idx="3458">
                  <c:v>181.72130000000001</c:v>
                </c:pt>
                <c:pt idx="3459">
                  <c:v>182.7055</c:v>
                </c:pt>
                <c:pt idx="3460">
                  <c:v>182.2689</c:v>
                </c:pt>
                <c:pt idx="3461">
                  <c:v>181.21260000000001</c:v>
                </c:pt>
                <c:pt idx="3462">
                  <c:v>180.7773</c:v>
                </c:pt>
                <c:pt idx="3463">
                  <c:v>180.73269999999999</c:v>
                </c:pt>
                <c:pt idx="3464">
                  <c:v>180.9554</c:v>
                </c:pt>
                <c:pt idx="3465">
                  <c:v>180.38159999999999</c:v>
                </c:pt>
                <c:pt idx="3466">
                  <c:v>179.1524</c:v>
                </c:pt>
                <c:pt idx="3467">
                  <c:v>179.46969999999999</c:v>
                </c:pt>
                <c:pt idx="3468">
                  <c:v>179.70490000000001</c:v>
                </c:pt>
                <c:pt idx="3469">
                  <c:v>179.22190000000001</c:v>
                </c:pt>
                <c:pt idx="3470">
                  <c:v>179.79910000000001</c:v>
                </c:pt>
                <c:pt idx="3471">
                  <c:v>178.01519999999999</c:v>
                </c:pt>
                <c:pt idx="3472">
                  <c:v>179.1377</c:v>
                </c:pt>
                <c:pt idx="3473">
                  <c:v>181.7209</c:v>
                </c:pt>
                <c:pt idx="3474">
                  <c:v>182.81800000000001</c:v>
                </c:pt>
                <c:pt idx="3475">
                  <c:v>182.87639999999999</c:v>
                </c:pt>
                <c:pt idx="3476">
                  <c:v>181.75980000000001</c:v>
                </c:pt>
                <c:pt idx="3477">
                  <c:v>182.6995</c:v>
                </c:pt>
                <c:pt idx="3478">
                  <c:v>180.26220000000001</c:v>
                </c:pt>
                <c:pt idx="3479">
                  <c:v>181.2954</c:v>
                </c:pt>
                <c:pt idx="3480">
                  <c:v>182.1635</c:v>
                </c:pt>
                <c:pt idx="3481">
                  <c:v>182.29769999999999</c:v>
                </c:pt>
                <c:pt idx="3482">
                  <c:v>182.47970000000001</c:v>
                </c:pt>
                <c:pt idx="3483">
                  <c:v>181.74520000000001</c:v>
                </c:pt>
                <c:pt idx="3484">
                  <c:v>181.5778</c:v>
                </c:pt>
                <c:pt idx="3485">
                  <c:v>180.1206</c:v>
                </c:pt>
                <c:pt idx="3486">
                  <c:v>179.87610000000001</c:v>
                </c:pt>
                <c:pt idx="3487">
                  <c:v>180.45160000000001</c:v>
                </c:pt>
                <c:pt idx="3488">
                  <c:v>180.23400000000001</c:v>
                </c:pt>
                <c:pt idx="3489">
                  <c:v>180.04239999999999</c:v>
                </c:pt>
                <c:pt idx="3490">
                  <c:v>179.7919</c:v>
                </c:pt>
                <c:pt idx="3491">
                  <c:v>179.19309999999999</c:v>
                </c:pt>
                <c:pt idx="3492">
                  <c:v>177.411</c:v>
                </c:pt>
                <c:pt idx="3493">
                  <c:v>177.18989999999999</c:v>
                </c:pt>
                <c:pt idx="3494">
                  <c:v>177.25370000000001</c:v>
                </c:pt>
                <c:pt idx="3495">
                  <c:v>177.52610000000001</c:v>
                </c:pt>
                <c:pt idx="3496">
                  <c:v>177.04419999999999</c:v>
                </c:pt>
                <c:pt idx="3497">
                  <c:v>176.40610000000001</c:v>
                </c:pt>
                <c:pt idx="3498">
                  <c:v>176.8759</c:v>
                </c:pt>
                <c:pt idx="3499">
                  <c:v>177.72139999999999</c:v>
                </c:pt>
                <c:pt idx="3500">
                  <c:v>176.81890000000001</c:v>
                </c:pt>
                <c:pt idx="3501">
                  <c:v>176.93190000000001</c:v>
                </c:pt>
                <c:pt idx="3502">
                  <c:v>176.98089999999999</c:v>
                </c:pt>
                <c:pt idx="3503">
                  <c:v>175.48949999999999</c:v>
                </c:pt>
                <c:pt idx="3504">
                  <c:v>175.01840000000001</c:v>
                </c:pt>
                <c:pt idx="3505">
                  <c:v>174.91480000000001</c:v>
                </c:pt>
                <c:pt idx="3506">
                  <c:v>174.77029999999999</c:v>
                </c:pt>
                <c:pt idx="3507">
                  <c:v>174.69990000000001</c:v>
                </c:pt>
                <c:pt idx="3508">
                  <c:v>175.87880000000001</c:v>
                </c:pt>
                <c:pt idx="3509">
                  <c:v>175.8999</c:v>
                </c:pt>
                <c:pt idx="3510">
                  <c:v>176.1208</c:v>
                </c:pt>
                <c:pt idx="3511">
                  <c:v>175.37719999999999</c:v>
                </c:pt>
                <c:pt idx="3512">
                  <c:v>174.55860000000001</c:v>
                </c:pt>
                <c:pt idx="3513">
                  <c:v>174.5215</c:v>
                </c:pt>
                <c:pt idx="3514">
                  <c:v>174.7723</c:v>
                </c:pt>
                <c:pt idx="3515">
                  <c:v>174.70160000000001</c:v>
                </c:pt>
                <c:pt idx="3516">
                  <c:v>175.26910000000001</c:v>
                </c:pt>
                <c:pt idx="3517">
                  <c:v>175.99549999999999</c:v>
                </c:pt>
                <c:pt idx="3518">
                  <c:v>176.6797</c:v>
                </c:pt>
                <c:pt idx="3519">
                  <c:v>176.3347</c:v>
                </c:pt>
                <c:pt idx="3520">
                  <c:v>176.35659999999999</c:v>
                </c:pt>
                <c:pt idx="3521">
                  <c:v>176.62559999999999</c:v>
                </c:pt>
                <c:pt idx="3522">
                  <c:v>176.7133</c:v>
                </c:pt>
                <c:pt idx="3523">
                  <c:v>177.60169999999999</c:v>
                </c:pt>
                <c:pt idx="3524">
                  <c:v>177.90520000000001</c:v>
                </c:pt>
                <c:pt idx="3525">
                  <c:v>178.01740000000001</c:v>
                </c:pt>
                <c:pt idx="3526">
                  <c:v>178.76</c:v>
                </c:pt>
                <c:pt idx="3527">
                  <c:v>179.50810000000001</c:v>
                </c:pt>
                <c:pt idx="3528">
                  <c:v>181.54480000000001</c:v>
                </c:pt>
                <c:pt idx="3529">
                  <c:v>174.87029999999999</c:v>
                </c:pt>
                <c:pt idx="3530">
                  <c:v>173.10310000000001</c:v>
                </c:pt>
                <c:pt idx="3531">
                  <c:v>173.91929999999999</c:v>
                </c:pt>
                <c:pt idx="3532">
                  <c:v>173.56200000000001</c:v>
                </c:pt>
                <c:pt idx="3533">
                  <c:v>173.07669999999999</c:v>
                </c:pt>
                <c:pt idx="3534">
                  <c:v>172.65559999999999</c:v>
                </c:pt>
                <c:pt idx="3535">
                  <c:v>172.11349999999999</c:v>
                </c:pt>
                <c:pt idx="3536">
                  <c:v>171.40389999999999</c:v>
                </c:pt>
                <c:pt idx="3537">
                  <c:v>172.7921</c:v>
                </c:pt>
                <c:pt idx="3538">
                  <c:v>171.42150000000001</c:v>
                </c:pt>
                <c:pt idx="3539">
                  <c:v>170.1003</c:v>
                </c:pt>
                <c:pt idx="3540">
                  <c:v>170.97829999999999</c:v>
                </c:pt>
                <c:pt idx="3541">
                  <c:v>171.65440000000001</c:v>
                </c:pt>
                <c:pt idx="3542">
                  <c:v>171.9102</c:v>
                </c:pt>
                <c:pt idx="3543">
                  <c:v>171.99</c:v>
                </c:pt>
                <c:pt idx="3544">
                  <c:v>172.9091</c:v>
                </c:pt>
                <c:pt idx="3545">
                  <c:v>173.83519999999999</c:v>
                </c:pt>
                <c:pt idx="3546">
                  <c:v>175.2697</c:v>
                </c:pt>
                <c:pt idx="3547">
                  <c:v>174.58269999999999</c:v>
                </c:pt>
                <c:pt idx="3548">
                  <c:v>174.68170000000001</c:v>
                </c:pt>
                <c:pt idx="3549">
                  <c:v>174.7319</c:v>
                </c:pt>
                <c:pt idx="3550">
                  <c:v>175.87289999999999</c:v>
                </c:pt>
                <c:pt idx="3551">
                  <c:v>176.89080000000001</c:v>
                </c:pt>
                <c:pt idx="3552">
                  <c:v>177.61840000000001</c:v>
                </c:pt>
                <c:pt idx="3553">
                  <c:v>178.136</c:v>
                </c:pt>
                <c:pt idx="3554">
                  <c:v>178.57919999999999</c:v>
                </c:pt>
                <c:pt idx="3555">
                  <c:v>178.5515</c:v>
                </c:pt>
                <c:pt idx="3556">
                  <c:v>178.1343</c:v>
                </c:pt>
                <c:pt idx="3557">
                  <c:v>176.91800000000001</c:v>
                </c:pt>
                <c:pt idx="3558">
                  <c:v>177.7191</c:v>
                </c:pt>
                <c:pt idx="3559">
                  <c:v>178.0299</c:v>
                </c:pt>
                <c:pt idx="3560">
                  <c:v>178.80439999999999</c:v>
                </c:pt>
                <c:pt idx="3561">
                  <c:v>177.81129999999999</c:v>
                </c:pt>
                <c:pt idx="3562">
                  <c:v>177.72640000000001</c:v>
                </c:pt>
                <c:pt idx="3563">
                  <c:v>179.22200000000001</c:v>
                </c:pt>
                <c:pt idx="3564">
                  <c:v>180.06360000000001</c:v>
                </c:pt>
                <c:pt idx="3565">
                  <c:v>180.07149999999999</c:v>
                </c:pt>
                <c:pt idx="3566">
                  <c:v>178.78370000000001</c:v>
                </c:pt>
                <c:pt idx="3567">
                  <c:v>177.2354</c:v>
                </c:pt>
                <c:pt idx="3568">
                  <c:v>179.27709999999999</c:v>
                </c:pt>
                <c:pt idx="3569">
                  <c:v>180.09129999999999</c:v>
                </c:pt>
                <c:pt idx="3570">
                  <c:v>179.10910000000001</c:v>
                </c:pt>
                <c:pt idx="3571">
                  <c:v>180.66970000000001</c:v>
                </c:pt>
                <c:pt idx="3572">
                  <c:v>181.4522</c:v>
                </c:pt>
                <c:pt idx="3573">
                  <c:v>181.27080000000001</c:v>
                </c:pt>
                <c:pt idx="3574">
                  <c:v>182.4862</c:v>
                </c:pt>
                <c:pt idx="3575">
                  <c:v>181.83330000000001</c:v>
                </c:pt>
                <c:pt idx="3576">
                  <c:v>183.26509999999999</c:v>
                </c:pt>
                <c:pt idx="3577">
                  <c:v>183.57499999999999</c:v>
                </c:pt>
                <c:pt idx="3578">
                  <c:v>183.4365</c:v>
                </c:pt>
                <c:pt idx="3579">
                  <c:v>181.90940000000001</c:v>
                </c:pt>
                <c:pt idx="3580">
                  <c:v>179.45949999999999</c:v>
                </c:pt>
                <c:pt idx="3581">
                  <c:v>182.22300000000001</c:v>
                </c:pt>
                <c:pt idx="3582">
                  <c:v>185.31780000000001</c:v>
                </c:pt>
                <c:pt idx="3583">
                  <c:v>185.59020000000001</c:v>
                </c:pt>
                <c:pt idx="3584">
                  <c:v>187.33090000000001</c:v>
                </c:pt>
                <c:pt idx="3585">
                  <c:v>187.87639999999999</c:v>
                </c:pt>
                <c:pt idx="3586">
                  <c:v>186.3237</c:v>
                </c:pt>
                <c:pt idx="3587">
                  <c:v>185.90170000000001</c:v>
                </c:pt>
                <c:pt idx="3588">
                  <c:v>185.9127</c:v>
                </c:pt>
                <c:pt idx="3589">
                  <c:v>185.5455</c:v>
                </c:pt>
                <c:pt idx="3590">
                  <c:v>185.71019999999999</c:v>
                </c:pt>
                <c:pt idx="3591">
                  <c:v>186.16</c:v>
                </c:pt>
                <c:pt idx="3592">
                  <c:v>189.44049999999999</c:v>
                </c:pt>
                <c:pt idx="3593">
                  <c:v>189.1003</c:v>
                </c:pt>
                <c:pt idx="3594">
                  <c:v>183.30439999999999</c:v>
                </c:pt>
                <c:pt idx="3595">
                  <c:v>181.92959999999999</c:v>
                </c:pt>
                <c:pt idx="3596">
                  <c:v>179.25659999999999</c:v>
                </c:pt>
                <c:pt idx="3597">
                  <c:v>178.64789999999999</c:v>
                </c:pt>
                <c:pt idx="3598">
                  <c:v>176.44110000000001</c:v>
                </c:pt>
                <c:pt idx="3599">
                  <c:v>175.98419999999999</c:v>
                </c:pt>
                <c:pt idx="3600">
                  <c:v>176.0076</c:v>
                </c:pt>
                <c:pt idx="3601">
                  <c:v>175.85730000000001</c:v>
                </c:pt>
                <c:pt idx="3602">
                  <c:v>176.01240000000001</c:v>
                </c:pt>
                <c:pt idx="3603">
                  <c:v>175.7149</c:v>
                </c:pt>
                <c:pt idx="3604">
                  <c:v>175.3972</c:v>
                </c:pt>
                <c:pt idx="3605">
                  <c:v>173.9537</c:v>
                </c:pt>
                <c:pt idx="3606">
                  <c:v>173.08500000000001</c:v>
                </c:pt>
                <c:pt idx="3607">
                  <c:v>173.69800000000001</c:v>
                </c:pt>
                <c:pt idx="3608">
                  <c:v>174.16149999999999</c:v>
                </c:pt>
                <c:pt idx="3609">
                  <c:v>173.69569999999999</c:v>
                </c:pt>
                <c:pt idx="3610">
                  <c:v>171.66579999999999</c:v>
                </c:pt>
                <c:pt idx="3611">
                  <c:v>170.9709</c:v>
                </c:pt>
                <c:pt idx="3612">
                  <c:v>171.00020000000001</c:v>
                </c:pt>
                <c:pt idx="3613">
                  <c:v>169.95519999999999</c:v>
                </c:pt>
                <c:pt idx="3614">
                  <c:v>168.92850000000001</c:v>
                </c:pt>
                <c:pt idx="3615">
                  <c:v>169.32560000000001</c:v>
                </c:pt>
                <c:pt idx="3616">
                  <c:v>169.26779999999999</c:v>
                </c:pt>
                <c:pt idx="3617">
                  <c:v>168.87479999999999</c:v>
                </c:pt>
                <c:pt idx="3618">
                  <c:v>169.26609999999999</c:v>
                </c:pt>
                <c:pt idx="3619">
                  <c:v>168.43780000000001</c:v>
                </c:pt>
                <c:pt idx="3620">
                  <c:v>169.30410000000001</c:v>
                </c:pt>
                <c:pt idx="3621">
                  <c:v>169.3193</c:v>
                </c:pt>
                <c:pt idx="3622">
                  <c:v>169.37729999999999</c:v>
                </c:pt>
                <c:pt idx="3623">
                  <c:v>169.92699999999999</c:v>
                </c:pt>
                <c:pt idx="3624">
                  <c:v>169.00280000000001</c:v>
                </c:pt>
                <c:pt idx="3625">
                  <c:v>167.98599999999999</c:v>
                </c:pt>
                <c:pt idx="3626">
                  <c:v>167.50710000000001</c:v>
                </c:pt>
                <c:pt idx="3627">
                  <c:v>169.61279999999999</c:v>
                </c:pt>
                <c:pt idx="3628">
                  <c:v>169.06209999999999</c:v>
                </c:pt>
                <c:pt idx="3629">
                  <c:v>167.71010000000001</c:v>
                </c:pt>
                <c:pt idx="3630">
                  <c:v>169.26060000000001</c:v>
                </c:pt>
                <c:pt idx="3631">
                  <c:v>170.9316</c:v>
                </c:pt>
                <c:pt idx="3632">
                  <c:v>169.1806</c:v>
                </c:pt>
                <c:pt idx="3633">
                  <c:v>168.45760000000001</c:v>
                </c:pt>
                <c:pt idx="3634">
                  <c:v>168.56139999999999</c:v>
                </c:pt>
                <c:pt idx="3635">
                  <c:v>168.72399999999999</c:v>
                </c:pt>
                <c:pt idx="3636">
                  <c:v>169.3837</c:v>
                </c:pt>
                <c:pt idx="3637">
                  <c:v>169.4281</c:v>
                </c:pt>
                <c:pt idx="3638">
                  <c:v>169.94919999999999</c:v>
                </c:pt>
                <c:pt idx="3639">
                  <c:v>169.6825</c:v>
                </c:pt>
                <c:pt idx="3640">
                  <c:v>170.8913</c:v>
                </c:pt>
                <c:pt idx="3641">
                  <c:v>171.04179999999999</c:v>
                </c:pt>
                <c:pt idx="3642">
                  <c:v>172.04839999999999</c:v>
                </c:pt>
                <c:pt idx="3643">
                  <c:v>173.22149999999999</c:v>
                </c:pt>
                <c:pt idx="3644">
                  <c:v>172.55719999999999</c:v>
                </c:pt>
                <c:pt idx="3645">
                  <c:v>172.9975</c:v>
                </c:pt>
                <c:pt idx="3646">
                  <c:v>171.1258</c:v>
                </c:pt>
                <c:pt idx="3647">
                  <c:v>170.9443</c:v>
                </c:pt>
                <c:pt idx="3648">
                  <c:v>171.3835</c:v>
                </c:pt>
                <c:pt idx="3649">
                  <c:v>170.8922</c:v>
                </c:pt>
                <c:pt idx="3650">
                  <c:v>174.1559</c:v>
                </c:pt>
                <c:pt idx="3651">
                  <c:v>173.66220000000001</c:v>
                </c:pt>
                <c:pt idx="3652">
                  <c:v>173.4006</c:v>
                </c:pt>
                <c:pt idx="3653">
                  <c:v>173.99600000000001</c:v>
                </c:pt>
                <c:pt idx="3654">
                  <c:v>173.8451</c:v>
                </c:pt>
                <c:pt idx="3655">
                  <c:v>172.8167</c:v>
                </c:pt>
                <c:pt idx="3656">
                  <c:v>171.8296</c:v>
                </c:pt>
                <c:pt idx="3657">
                  <c:v>173.75210000000001</c:v>
                </c:pt>
                <c:pt idx="3658">
                  <c:v>173.3965</c:v>
                </c:pt>
                <c:pt idx="3659">
                  <c:v>172.7697</c:v>
                </c:pt>
                <c:pt idx="3660">
                  <c:v>172.24100000000001</c:v>
                </c:pt>
                <c:pt idx="3661">
                  <c:v>170.75829999999999</c:v>
                </c:pt>
                <c:pt idx="3662">
                  <c:v>170.28469999999999</c:v>
                </c:pt>
                <c:pt idx="3663">
                  <c:v>170.6344</c:v>
                </c:pt>
                <c:pt idx="3664">
                  <c:v>171.18700000000001</c:v>
                </c:pt>
                <c:pt idx="3665">
                  <c:v>170.99879999999999</c:v>
                </c:pt>
                <c:pt idx="3666">
                  <c:v>172.38290000000001</c:v>
                </c:pt>
                <c:pt idx="3667">
                  <c:v>171.8313</c:v>
                </c:pt>
                <c:pt idx="3668">
                  <c:v>171.7989</c:v>
                </c:pt>
                <c:pt idx="3669">
                  <c:v>171.80539999999999</c:v>
                </c:pt>
                <c:pt idx="3670">
                  <c:v>172.52590000000001</c:v>
                </c:pt>
                <c:pt idx="3671">
                  <c:v>173.21960000000001</c:v>
                </c:pt>
                <c:pt idx="3672">
                  <c:v>172.76859999999999</c:v>
                </c:pt>
                <c:pt idx="3673">
                  <c:v>172.51859999999999</c:v>
                </c:pt>
                <c:pt idx="3674">
                  <c:v>172.45050000000001</c:v>
                </c:pt>
                <c:pt idx="3675">
                  <c:v>172.86080000000001</c:v>
                </c:pt>
                <c:pt idx="3676">
                  <c:v>172.77080000000001</c:v>
                </c:pt>
                <c:pt idx="3677">
                  <c:v>174.30250000000001</c:v>
                </c:pt>
                <c:pt idx="3678">
                  <c:v>172.86199999999999</c:v>
                </c:pt>
                <c:pt idx="3679">
                  <c:v>172.66290000000001</c:v>
                </c:pt>
                <c:pt idx="3680">
                  <c:v>172.53819999999999</c:v>
                </c:pt>
                <c:pt idx="3681">
                  <c:v>172.0915</c:v>
                </c:pt>
                <c:pt idx="3682">
                  <c:v>173.43889999999999</c:v>
                </c:pt>
                <c:pt idx="3683">
                  <c:v>173.6069</c:v>
                </c:pt>
                <c:pt idx="3684">
                  <c:v>173.48079999999999</c:v>
                </c:pt>
                <c:pt idx="3685">
                  <c:v>173.5</c:v>
                </c:pt>
                <c:pt idx="3686">
                  <c:v>173.61189999999999</c:v>
                </c:pt>
                <c:pt idx="3687">
                  <c:v>175.67660000000001</c:v>
                </c:pt>
                <c:pt idx="3688">
                  <c:v>175.59180000000001</c:v>
                </c:pt>
                <c:pt idx="3689">
                  <c:v>176.376</c:v>
                </c:pt>
                <c:pt idx="3690">
                  <c:v>177.13460000000001</c:v>
                </c:pt>
                <c:pt idx="3691">
                  <c:v>176.9564</c:v>
                </c:pt>
                <c:pt idx="3692">
                  <c:v>176.8484</c:v>
                </c:pt>
                <c:pt idx="3693">
                  <c:v>176.19329999999999</c:v>
                </c:pt>
                <c:pt idx="3694">
                  <c:v>176.09129999999999</c:v>
                </c:pt>
                <c:pt idx="3695">
                  <c:v>176.84569999999999</c:v>
                </c:pt>
                <c:pt idx="3696">
                  <c:v>175.8767</c:v>
                </c:pt>
                <c:pt idx="3697">
                  <c:v>176.00540000000001</c:v>
                </c:pt>
                <c:pt idx="3698">
                  <c:v>175.40199999999999</c:v>
                </c:pt>
                <c:pt idx="3699">
                  <c:v>176.74250000000001</c:v>
                </c:pt>
                <c:pt idx="3700">
                  <c:v>176.9675</c:v>
                </c:pt>
                <c:pt idx="3701">
                  <c:v>177.15620000000001</c:v>
                </c:pt>
                <c:pt idx="3702">
                  <c:v>178.4828</c:v>
                </c:pt>
                <c:pt idx="3703">
                  <c:v>178.87950000000001</c:v>
                </c:pt>
                <c:pt idx="3704">
                  <c:v>180.0249</c:v>
                </c:pt>
                <c:pt idx="3705">
                  <c:v>178.3623</c:v>
                </c:pt>
                <c:pt idx="3706">
                  <c:v>178.26990000000001</c:v>
                </c:pt>
                <c:pt idx="3707">
                  <c:v>177.69909999999999</c:v>
                </c:pt>
                <c:pt idx="3708">
                  <c:v>177.0968</c:v>
                </c:pt>
                <c:pt idx="3709">
                  <c:v>176.3903</c:v>
                </c:pt>
                <c:pt idx="3710">
                  <c:v>175.80940000000001</c:v>
                </c:pt>
                <c:pt idx="3711">
                  <c:v>176.0719</c:v>
                </c:pt>
                <c:pt idx="3712">
                  <c:v>175.80940000000001</c:v>
                </c:pt>
                <c:pt idx="3713">
                  <c:v>176.47389999999999</c:v>
                </c:pt>
                <c:pt idx="3714">
                  <c:v>175.91390000000001</c:v>
                </c:pt>
                <c:pt idx="3715">
                  <c:v>176.21940000000001</c:v>
                </c:pt>
                <c:pt idx="3716">
                  <c:v>176.499</c:v>
                </c:pt>
                <c:pt idx="3717">
                  <c:v>175.93469999999999</c:v>
                </c:pt>
                <c:pt idx="3718">
                  <c:v>173.8912</c:v>
                </c:pt>
                <c:pt idx="3719">
                  <c:v>174.13480000000001</c:v>
                </c:pt>
                <c:pt idx="3720">
                  <c:v>173.27789999999999</c:v>
                </c:pt>
                <c:pt idx="3721">
                  <c:v>174.18620000000001</c:v>
                </c:pt>
                <c:pt idx="3722">
                  <c:v>172.7337</c:v>
                </c:pt>
                <c:pt idx="3723">
                  <c:v>173.19229999999999</c:v>
                </c:pt>
                <c:pt idx="3724">
                  <c:v>172.59389999999999</c:v>
                </c:pt>
                <c:pt idx="3725">
                  <c:v>171.98570000000001</c:v>
                </c:pt>
                <c:pt idx="3726">
                  <c:v>171.208</c:v>
                </c:pt>
                <c:pt idx="3727">
                  <c:v>172.14400000000001</c:v>
                </c:pt>
                <c:pt idx="3728">
                  <c:v>173.6831</c:v>
                </c:pt>
                <c:pt idx="3729">
                  <c:v>173.41679999999999</c:v>
                </c:pt>
                <c:pt idx="3730">
                  <c:v>175.6917</c:v>
                </c:pt>
                <c:pt idx="3731">
                  <c:v>176.51910000000001</c:v>
                </c:pt>
                <c:pt idx="3732">
                  <c:v>174.98159999999999</c:v>
                </c:pt>
                <c:pt idx="3733">
                  <c:v>175.63489999999999</c:v>
                </c:pt>
                <c:pt idx="3734">
                  <c:v>175.59540000000001</c:v>
                </c:pt>
                <c:pt idx="3735">
                  <c:v>176.20820000000001</c:v>
                </c:pt>
                <c:pt idx="3736">
                  <c:v>175.61940000000001</c:v>
                </c:pt>
                <c:pt idx="3737">
                  <c:v>175.33439999999999</c:v>
                </c:pt>
                <c:pt idx="3738">
                  <c:v>176.6336</c:v>
                </c:pt>
                <c:pt idx="3739">
                  <c:v>177.57310000000001</c:v>
                </c:pt>
                <c:pt idx="3740">
                  <c:v>178.49789999999999</c:v>
                </c:pt>
                <c:pt idx="3741">
                  <c:v>178.5291</c:v>
                </c:pt>
                <c:pt idx="3742">
                  <c:v>177.94499999999999</c:v>
                </c:pt>
                <c:pt idx="3743">
                  <c:v>178.983</c:v>
                </c:pt>
                <c:pt idx="3744">
                  <c:v>178.40049999999999</c:v>
                </c:pt>
                <c:pt idx="3745">
                  <c:v>177.0669</c:v>
                </c:pt>
                <c:pt idx="3746">
                  <c:v>177.5256</c:v>
                </c:pt>
                <c:pt idx="3747">
                  <c:v>176.4376</c:v>
                </c:pt>
                <c:pt idx="3748">
                  <c:v>176.1952</c:v>
                </c:pt>
                <c:pt idx="3749">
                  <c:v>177.4555</c:v>
                </c:pt>
                <c:pt idx="3750">
                  <c:v>178.608</c:v>
                </c:pt>
                <c:pt idx="3751">
                  <c:v>178.6198</c:v>
                </c:pt>
                <c:pt idx="3752">
                  <c:v>177.8623</c:v>
                </c:pt>
                <c:pt idx="3753">
                  <c:v>176.46209999999999</c:v>
                </c:pt>
                <c:pt idx="3754">
                  <c:v>177.94890000000001</c:v>
                </c:pt>
                <c:pt idx="3755">
                  <c:v>176.90110000000001</c:v>
                </c:pt>
                <c:pt idx="3756">
                  <c:v>176.4633</c:v>
                </c:pt>
                <c:pt idx="3757">
                  <c:v>177.90299999999999</c:v>
                </c:pt>
                <c:pt idx="3758">
                  <c:v>178.23099999999999</c:v>
                </c:pt>
                <c:pt idx="3759">
                  <c:v>178.511</c:v>
                </c:pt>
                <c:pt idx="3760">
                  <c:v>177.91480000000001</c:v>
                </c:pt>
                <c:pt idx="3761">
                  <c:v>178.01660000000001</c:v>
                </c:pt>
                <c:pt idx="3762">
                  <c:v>178.54560000000001</c:v>
                </c:pt>
                <c:pt idx="3763">
                  <c:v>180.22389999999999</c:v>
                </c:pt>
                <c:pt idx="3764">
                  <c:v>180.86709999999999</c:v>
                </c:pt>
                <c:pt idx="3765">
                  <c:v>180.73240000000001</c:v>
                </c:pt>
                <c:pt idx="3766">
                  <c:v>179.0342</c:v>
                </c:pt>
                <c:pt idx="3767">
                  <c:v>181.29750000000001</c:v>
                </c:pt>
                <c:pt idx="3768">
                  <c:v>182.56729999999999</c:v>
                </c:pt>
                <c:pt idx="3769">
                  <c:v>182.4478</c:v>
                </c:pt>
                <c:pt idx="3770">
                  <c:v>183.45339999999999</c:v>
                </c:pt>
                <c:pt idx="3771">
                  <c:v>183.02459999999999</c:v>
                </c:pt>
                <c:pt idx="3772">
                  <c:v>182.7457</c:v>
                </c:pt>
                <c:pt idx="3773">
                  <c:v>181.7654</c:v>
                </c:pt>
                <c:pt idx="3774">
                  <c:v>181.14009999999999</c:v>
                </c:pt>
                <c:pt idx="3775">
                  <c:v>181.31639999999999</c:v>
                </c:pt>
                <c:pt idx="3776">
                  <c:v>182.3194</c:v>
                </c:pt>
                <c:pt idx="3777">
                  <c:v>180.99119999999999</c:v>
                </c:pt>
                <c:pt idx="3778">
                  <c:v>180.52969999999999</c:v>
                </c:pt>
                <c:pt idx="3779">
                  <c:v>180.8767</c:v>
                </c:pt>
                <c:pt idx="3780">
                  <c:v>184.00020000000001</c:v>
                </c:pt>
                <c:pt idx="3781">
                  <c:v>183.26339999999999</c:v>
                </c:pt>
                <c:pt idx="3782">
                  <c:v>183.37260000000001</c:v>
                </c:pt>
                <c:pt idx="3783">
                  <c:v>183.74850000000001</c:v>
                </c:pt>
                <c:pt idx="3784">
                  <c:v>182.57830000000001</c:v>
                </c:pt>
                <c:pt idx="3785">
                  <c:v>181.47739999999999</c:v>
                </c:pt>
                <c:pt idx="3786">
                  <c:v>182.8612</c:v>
                </c:pt>
                <c:pt idx="3787">
                  <c:v>182.82</c:v>
                </c:pt>
                <c:pt idx="3788">
                  <c:v>183.6157</c:v>
                </c:pt>
                <c:pt idx="3789">
                  <c:v>184.69990000000001</c:v>
                </c:pt>
                <c:pt idx="3790">
                  <c:v>185.7483</c:v>
                </c:pt>
                <c:pt idx="3791">
                  <c:v>183.1934</c:v>
                </c:pt>
                <c:pt idx="3792">
                  <c:v>182.62620000000001</c:v>
                </c:pt>
                <c:pt idx="3793">
                  <c:v>181.1405</c:v>
                </c:pt>
                <c:pt idx="3794">
                  <c:v>179.82140000000001</c:v>
                </c:pt>
                <c:pt idx="3795">
                  <c:v>181.09020000000001</c:v>
                </c:pt>
                <c:pt idx="3796">
                  <c:v>179.9992</c:v>
                </c:pt>
                <c:pt idx="3797">
                  <c:v>179.86619999999999</c:v>
                </c:pt>
                <c:pt idx="3798">
                  <c:v>178.626</c:v>
                </c:pt>
                <c:pt idx="3799">
                  <c:v>179.55869999999999</c:v>
                </c:pt>
                <c:pt idx="3800">
                  <c:v>179.179</c:v>
                </c:pt>
                <c:pt idx="3801">
                  <c:v>178.65690000000001</c:v>
                </c:pt>
                <c:pt idx="3802">
                  <c:v>176.8672</c:v>
                </c:pt>
                <c:pt idx="3803">
                  <c:v>175.2801</c:v>
                </c:pt>
                <c:pt idx="3804">
                  <c:v>173.51480000000001</c:v>
                </c:pt>
                <c:pt idx="3805">
                  <c:v>172.98480000000001</c:v>
                </c:pt>
                <c:pt idx="3806">
                  <c:v>173.8237</c:v>
                </c:pt>
                <c:pt idx="3807">
                  <c:v>173.2834</c:v>
                </c:pt>
                <c:pt idx="3808">
                  <c:v>172.20910000000001</c:v>
                </c:pt>
                <c:pt idx="3809">
                  <c:v>173.1379</c:v>
                </c:pt>
                <c:pt idx="3810">
                  <c:v>172.43639999999999</c:v>
                </c:pt>
                <c:pt idx="3811">
                  <c:v>173.1729</c:v>
                </c:pt>
                <c:pt idx="3812">
                  <c:v>172.44470000000001</c:v>
                </c:pt>
                <c:pt idx="3813">
                  <c:v>172.47739999999999</c:v>
                </c:pt>
                <c:pt idx="3814">
                  <c:v>172.96539999999999</c:v>
                </c:pt>
                <c:pt idx="3815">
                  <c:v>173.2833</c:v>
                </c:pt>
                <c:pt idx="3816">
                  <c:v>172.85300000000001</c:v>
                </c:pt>
                <c:pt idx="3817">
                  <c:v>173.0667</c:v>
                </c:pt>
                <c:pt idx="3818">
                  <c:v>173.91329999999999</c:v>
                </c:pt>
                <c:pt idx="3819">
                  <c:v>173.8665</c:v>
                </c:pt>
                <c:pt idx="3820">
                  <c:v>174.29509999999999</c:v>
                </c:pt>
                <c:pt idx="3821">
                  <c:v>174.75899999999999</c:v>
                </c:pt>
                <c:pt idx="3822">
                  <c:v>174.45750000000001</c:v>
                </c:pt>
                <c:pt idx="3823">
                  <c:v>173.30070000000001</c:v>
                </c:pt>
                <c:pt idx="3824">
                  <c:v>173.45609999999999</c:v>
                </c:pt>
                <c:pt idx="3825">
                  <c:v>174.11189999999999</c:v>
                </c:pt>
                <c:pt idx="3826">
                  <c:v>172.99719999999999</c:v>
                </c:pt>
                <c:pt idx="3827">
                  <c:v>173.28530000000001</c:v>
                </c:pt>
                <c:pt idx="3828">
                  <c:v>173.809</c:v>
                </c:pt>
                <c:pt idx="3829">
                  <c:v>173.07089999999999</c:v>
                </c:pt>
                <c:pt idx="3830">
                  <c:v>172.8193</c:v>
                </c:pt>
                <c:pt idx="3831">
                  <c:v>172.72819999999999</c:v>
                </c:pt>
                <c:pt idx="3832">
                  <c:v>173.02520000000001</c:v>
                </c:pt>
                <c:pt idx="3833">
                  <c:v>173.04239999999999</c:v>
                </c:pt>
                <c:pt idx="3834">
                  <c:v>173.67320000000001</c:v>
                </c:pt>
                <c:pt idx="3835">
                  <c:v>172.8486</c:v>
                </c:pt>
                <c:pt idx="3836">
                  <c:v>171.7346</c:v>
                </c:pt>
                <c:pt idx="3837">
                  <c:v>171.0309</c:v>
                </c:pt>
                <c:pt idx="3838">
                  <c:v>170.8064</c:v>
                </c:pt>
                <c:pt idx="3839">
                  <c:v>170.6876</c:v>
                </c:pt>
                <c:pt idx="3840">
                  <c:v>171.30119999999999</c:v>
                </c:pt>
                <c:pt idx="3841">
                  <c:v>171.75120000000001</c:v>
                </c:pt>
                <c:pt idx="3842">
                  <c:v>170.536</c:v>
                </c:pt>
                <c:pt idx="3843">
                  <c:v>170.34780000000001</c:v>
                </c:pt>
                <c:pt idx="3844">
                  <c:v>168.36519999999999</c:v>
                </c:pt>
                <c:pt idx="3845">
                  <c:v>168.00069999999999</c:v>
                </c:pt>
                <c:pt idx="3846">
                  <c:v>166.37549999999999</c:v>
                </c:pt>
                <c:pt idx="3847">
                  <c:v>166.02109999999999</c:v>
                </c:pt>
                <c:pt idx="3848">
                  <c:v>165.43520000000001</c:v>
                </c:pt>
                <c:pt idx="3849">
                  <c:v>165.5171</c:v>
                </c:pt>
                <c:pt idx="3850">
                  <c:v>165.56720000000001</c:v>
                </c:pt>
                <c:pt idx="3851">
                  <c:v>166.38560000000001</c:v>
                </c:pt>
                <c:pt idx="3852">
                  <c:v>166.2184</c:v>
                </c:pt>
                <c:pt idx="3853">
                  <c:v>166.18639999999999</c:v>
                </c:pt>
                <c:pt idx="3854">
                  <c:v>165.8407</c:v>
                </c:pt>
                <c:pt idx="3855">
                  <c:v>165.86779999999999</c:v>
                </c:pt>
                <c:pt idx="3856">
                  <c:v>167.57730000000001</c:v>
                </c:pt>
                <c:pt idx="3857">
                  <c:v>167.9667</c:v>
                </c:pt>
                <c:pt idx="3858">
                  <c:v>168.60079999999999</c:v>
                </c:pt>
                <c:pt idx="3859">
                  <c:v>168.31100000000001</c:v>
                </c:pt>
                <c:pt idx="3860">
                  <c:v>168.2131</c:v>
                </c:pt>
                <c:pt idx="3861">
                  <c:v>168.81540000000001</c:v>
                </c:pt>
                <c:pt idx="3862">
                  <c:v>169.61449999999999</c:v>
                </c:pt>
                <c:pt idx="3863">
                  <c:v>170.94220000000001</c:v>
                </c:pt>
                <c:pt idx="3864">
                  <c:v>169.86009999999999</c:v>
                </c:pt>
                <c:pt idx="3865">
                  <c:v>169.2372</c:v>
                </c:pt>
                <c:pt idx="3866">
                  <c:v>170.37889999999999</c:v>
                </c:pt>
                <c:pt idx="3867">
                  <c:v>169.85669999999999</c:v>
                </c:pt>
                <c:pt idx="3868">
                  <c:v>171.37559999999999</c:v>
                </c:pt>
                <c:pt idx="3869">
                  <c:v>171.7491</c:v>
                </c:pt>
                <c:pt idx="3870">
                  <c:v>171.3871</c:v>
                </c:pt>
                <c:pt idx="3871">
                  <c:v>171.4633</c:v>
                </c:pt>
                <c:pt idx="3872">
                  <c:v>171.3143</c:v>
                </c:pt>
                <c:pt idx="3873">
                  <c:v>170.13159999999999</c:v>
                </c:pt>
                <c:pt idx="3874">
                  <c:v>169.66229999999999</c:v>
                </c:pt>
                <c:pt idx="3875">
                  <c:v>168.9786</c:v>
                </c:pt>
                <c:pt idx="3876">
                  <c:v>168.6884</c:v>
                </c:pt>
                <c:pt idx="3877">
                  <c:v>168.60980000000001</c:v>
                </c:pt>
                <c:pt idx="3878">
                  <c:v>168.8288</c:v>
                </c:pt>
                <c:pt idx="3879">
                  <c:v>168.8707</c:v>
                </c:pt>
                <c:pt idx="3880">
                  <c:v>169.30549999999999</c:v>
                </c:pt>
                <c:pt idx="3881">
                  <c:v>168.2801</c:v>
                </c:pt>
                <c:pt idx="3882">
                  <c:v>167.7621</c:v>
                </c:pt>
                <c:pt idx="3883">
                  <c:v>166.42939999999999</c:v>
                </c:pt>
                <c:pt idx="3884">
                  <c:v>165.98339999999999</c:v>
                </c:pt>
                <c:pt idx="3885">
                  <c:v>165.92019999999999</c:v>
                </c:pt>
                <c:pt idx="3886">
                  <c:v>165.14699999999999</c:v>
                </c:pt>
                <c:pt idx="3887">
                  <c:v>164.97149999999999</c:v>
                </c:pt>
                <c:pt idx="3888">
                  <c:v>165.25819999999999</c:v>
                </c:pt>
                <c:pt idx="3889">
                  <c:v>165.2423</c:v>
                </c:pt>
                <c:pt idx="3890">
                  <c:v>165.1525</c:v>
                </c:pt>
                <c:pt idx="3891">
                  <c:v>164.8767</c:v>
                </c:pt>
                <c:pt idx="3892">
                  <c:v>164.63630000000001</c:v>
                </c:pt>
                <c:pt idx="3893">
                  <c:v>164.0523</c:v>
                </c:pt>
                <c:pt idx="3894">
                  <c:v>163.75139999999999</c:v>
                </c:pt>
                <c:pt idx="3895">
                  <c:v>163.74600000000001</c:v>
                </c:pt>
                <c:pt idx="3896">
                  <c:v>162.8896</c:v>
                </c:pt>
                <c:pt idx="3897">
                  <c:v>161.6909</c:v>
                </c:pt>
                <c:pt idx="3898">
                  <c:v>160.98840000000001</c:v>
                </c:pt>
                <c:pt idx="3899">
                  <c:v>161.0067</c:v>
                </c:pt>
                <c:pt idx="3900">
                  <c:v>160.77799999999999</c:v>
                </c:pt>
                <c:pt idx="3901">
                  <c:v>161.2116</c:v>
                </c:pt>
                <c:pt idx="3902">
                  <c:v>161.1628</c:v>
                </c:pt>
                <c:pt idx="3903">
                  <c:v>161.02170000000001</c:v>
                </c:pt>
                <c:pt idx="3904">
                  <c:v>160.59790000000001</c:v>
                </c:pt>
                <c:pt idx="3905">
                  <c:v>161.30330000000001</c:v>
                </c:pt>
                <c:pt idx="3906">
                  <c:v>161.57259999999999</c:v>
                </c:pt>
                <c:pt idx="3907">
                  <c:v>161.35599999999999</c:v>
                </c:pt>
                <c:pt idx="3908">
                  <c:v>161.7818</c:v>
                </c:pt>
                <c:pt idx="3909">
                  <c:v>162.3108</c:v>
                </c:pt>
                <c:pt idx="3910">
                  <c:v>162.309</c:v>
                </c:pt>
                <c:pt idx="3911">
                  <c:v>161.19970000000001</c:v>
                </c:pt>
                <c:pt idx="3912">
                  <c:v>160.93989999999999</c:v>
                </c:pt>
                <c:pt idx="3913">
                  <c:v>161.6593</c:v>
                </c:pt>
                <c:pt idx="3914">
                  <c:v>161.0967</c:v>
                </c:pt>
                <c:pt idx="3915">
                  <c:v>160.9143</c:v>
                </c:pt>
                <c:pt idx="3916">
                  <c:v>161.33090000000001</c:v>
                </c:pt>
                <c:pt idx="3917">
                  <c:v>160.33150000000001</c:v>
                </c:pt>
                <c:pt idx="3918">
                  <c:v>160.41669999999999</c:v>
                </c:pt>
                <c:pt idx="3919">
                  <c:v>160.9229</c:v>
                </c:pt>
                <c:pt idx="3920">
                  <c:v>160.89410000000001</c:v>
                </c:pt>
                <c:pt idx="3921">
                  <c:v>160.79159999999999</c:v>
                </c:pt>
                <c:pt idx="3922">
                  <c:v>161.56739999999999</c:v>
                </c:pt>
                <c:pt idx="3923">
                  <c:v>161.4263</c:v>
                </c:pt>
                <c:pt idx="3924">
                  <c:v>161.7217</c:v>
                </c:pt>
                <c:pt idx="3925">
                  <c:v>160.97669999999999</c:v>
                </c:pt>
                <c:pt idx="3926">
                  <c:v>159.36920000000001</c:v>
                </c:pt>
                <c:pt idx="3927">
                  <c:v>159.11760000000001</c:v>
                </c:pt>
                <c:pt idx="3928">
                  <c:v>157.9708</c:v>
                </c:pt>
                <c:pt idx="3929">
                  <c:v>158.24529999999999</c:v>
                </c:pt>
                <c:pt idx="3930">
                  <c:v>158.45310000000001</c:v>
                </c:pt>
                <c:pt idx="3931">
                  <c:v>158.66309999999999</c:v>
                </c:pt>
                <c:pt idx="3932">
                  <c:v>158.84299999999999</c:v>
                </c:pt>
                <c:pt idx="3933">
                  <c:v>158.87649999999999</c:v>
                </c:pt>
                <c:pt idx="3934">
                  <c:v>158.24809999999999</c:v>
                </c:pt>
                <c:pt idx="3935">
                  <c:v>158.2122</c:v>
                </c:pt>
                <c:pt idx="3936">
                  <c:v>157.71170000000001</c:v>
                </c:pt>
                <c:pt idx="3937">
                  <c:v>157.79409999999999</c:v>
                </c:pt>
                <c:pt idx="3938">
                  <c:v>158.27090000000001</c:v>
                </c:pt>
                <c:pt idx="3939">
                  <c:v>157.76570000000001</c:v>
                </c:pt>
                <c:pt idx="3940">
                  <c:v>158.18729999999999</c:v>
                </c:pt>
                <c:pt idx="3941">
                  <c:v>157.37289999999999</c:v>
                </c:pt>
                <c:pt idx="3942">
                  <c:v>156.1986</c:v>
                </c:pt>
                <c:pt idx="3943">
                  <c:v>156.21440000000001</c:v>
                </c:pt>
                <c:pt idx="3944">
                  <c:v>156.18119999999999</c:v>
                </c:pt>
                <c:pt idx="3945">
                  <c:v>156.6917</c:v>
                </c:pt>
                <c:pt idx="3946">
                  <c:v>156.24610000000001</c:v>
                </c:pt>
                <c:pt idx="3947">
                  <c:v>156.28559999999999</c:v>
                </c:pt>
                <c:pt idx="3948">
                  <c:v>156.9444</c:v>
                </c:pt>
                <c:pt idx="3949">
                  <c:v>157.39490000000001</c:v>
                </c:pt>
                <c:pt idx="3950">
                  <c:v>157.05279999999999</c:v>
                </c:pt>
                <c:pt idx="3951">
                  <c:v>156.00040000000001</c:v>
                </c:pt>
                <c:pt idx="3952">
                  <c:v>156.27629999999999</c:v>
                </c:pt>
                <c:pt idx="3953">
                  <c:v>156.07300000000001</c:v>
                </c:pt>
                <c:pt idx="3954">
                  <c:v>156.2321</c:v>
                </c:pt>
                <c:pt idx="3955">
                  <c:v>156.04480000000001</c:v>
                </c:pt>
                <c:pt idx="3956">
                  <c:v>156.06620000000001</c:v>
                </c:pt>
                <c:pt idx="3957">
                  <c:v>155.30410000000001</c:v>
                </c:pt>
                <c:pt idx="3958">
                  <c:v>155.59710000000001</c:v>
                </c:pt>
                <c:pt idx="3959">
                  <c:v>155.2646</c:v>
                </c:pt>
                <c:pt idx="3960">
                  <c:v>155.2654</c:v>
                </c:pt>
                <c:pt idx="3961">
                  <c:v>154.3614</c:v>
                </c:pt>
                <c:pt idx="3962">
                  <c:v>154.30629999999999</c:v>
                </c:pt>
                <c:pt idx="3963">
                  <c:v>153.63579999999999</c:v>
                </c:pt>
                <c:pt idx="3964">
                  <c:v>153.7097</c:v>
                </c:pt>
                <c:pt idx="3965">
                  <c:v>153.32990000000001</c:v>
                </c:pt>
                <c:pt idx="3966">
                  <c:v>153.31739999999999</c:v>
                </c:pt>
                <c:pt idx="3967">
                  <c:v>153.7732</c:v>
                </c:pt>
                <c:pt idx="3968">
                  <c:v>153.27340000000001</c:v>
                </c:pt>
                <c:pt idx="3969">
                  <c:v>151.9263</c:v>
                </c:pt>
                <c:pt idx="3970">
                  <c:v>151.87209999999999</c:v>
                </c:pt>
                <c:pt idx="3971">
                  <c:v>152.01249999999999</c:v>
                </c:pt>
                <c:pt idx="3972">
                  <c:v>152.571</c:v>
                </c:pt>
                <c:pt idx="3973">
                  <c:v>152.74889999999999</c:v>
                </c:pt>
                <c:pt idx="3974">
                  <c:v>153.101</c:v>
                </c:pt>
                <c:pt idx="3975">
                  <c:v>151.75030000000001</c:v>
                </c:pt>
                <c:pt idx="3976">
                  <c:v>151.53270000000001</c:v>
                </c:pt>
                <c:pt idx="3977">
                  <c:v>151.6216</c:v>
                </c:pt>
                <c:pt idx="3978">
                  <c:v>151.31370000000001</c:v>
                </c:pt>
                <c:pt idx="3979">
                  <c:v>151.00290000000001</c:v>
                </c:pt>
                <c:pt idx="3980">
                  <c:v>150.47139999999999</c:v>
                </c:pt>
                <c:pt idx="3981">
                  <c:v>150.3809</c:v>
                </c:pt>
                <c:pt idx="3982">
                  <c:v>150.62289999999999</c:v>
                </c:pt>
                <c:pt idx="3983">
                  <c:v>150.66980000000001</c:v>
                </c:pt>
                <c:pt idx="3984">
                  <c:v>150.2491</c:v>
                </c:pt>
                <c:pt idx="3985">
                  <c:v>150.03729999999999</c:v>
                </c:pt>
                <c:pt idx="3986">
                  <c:v>149.83420000000001</c:v>
                </c:pt>
                <c:pt idx="3987">
                  <c:v>150.01669999999999</c:v>
                </c:pt>
                <c:pt idx="3988">
                  <c:v>150.4221</c:v>
                </c:pt>
                <c:pt idx="3989">
                  <c:v>150.87540000000001</c:v>
                </c:pt>
                <c:pt idx="3990">
                  <c:v>150.99170000000001</c:v>
                </c:pt>
                <c:pt idx="3991">
                  <c:v>151.8639</c:v>
                </c:pt>
                <c:pt idx="3992">
                  <c:v>152.79329999999999</c:v>
                </c:pt>
                <c:pt idx="3993">
                  <c:v>152.56819999999999</c:v>
                </c:pt>
                <c:pt idx="3994">
                  <c:v>152.63919999999999</c:v>
                </c:pt>
                <c:pt idx="3995">
                  <c:v>152.1035</c:v>
                </c:pt>
                <c:pt idx="3996">
                  <c:v>152.63679999999999</c:v>
                </c:pt>
                <c:pt idx="3997">
                  <c:v>152.65790000000001</c:v>
                </c:pt>
                <c:pt idx="3998">
                  <c:v>152.83959999999999</c:v>
                </c:pt>
                <c:pt idx="3999">
                  <c:v>152.83609999999999</c:v>
                </c:pt>
                <c:pt idx="4000">
                  <c:v>152.8443</c:v>
                </c:pt>
                <c:pt idx="4001">
                  <c:v>152.93610000000001</c:v>
                </c:pt>
                <c:pt idx="4002">
                  <c:v>153.2056</c:v>
                </c:pt>
                <c:pt idx="4003">
                  <c:v>153.30369999999999</c:v>
                </c:pt>
                <c:pt idx="4004">
                  <c:v>153.23689999999999</c:v>
                </c:pt>
                <c:pt idx="4005">
                  <c:v>153.54929999999999</c:v>
                </c:pt>
                <c:pt idx="4006">
                  <c:v>153.60329999999999</c:v>
                </c:pt>
                <c:pt idx="4007">
                  <c:v>154.2861</c:v>
                </c:pt>
                <c:pt idx="4008">
                  <c:v>154.49940000000001</c:v>
                </c:pt>
                <c:pt idx="4009">
                  <c:v>154.32599999999999</c:v>
                </c:pt>
                <c:pt idx="4010">
                  <c:v>154.56379999999999</c:v>
                </c:pt>
                <c:pt idx="4011">
                  <c:v>154.3278</c:v>
                </c:pt>
                <c:pt idx="4012">
                  <c:v>154.86449999999999</c:v>
                </c:pt>
                <c:pt idx="4013">
                  <c:v>154.80500000000001</c:v>
                </c:pt>
                <c:pt idx="4014">
                  <c:v>155.22200000000001</c:v>
                </c:pt>
                <c:pt idx="4015">
                  <c:v>154.8974</c:v>
                </c:pt>
                <c:pt idx="4016">
                  <c:v>154.53049999999999</c:v>
                </c:pt>
                <c:pt idx="4017">
                  <c:v>154.8494</c:v>
                </c:pt>
                <c:pt idx="4018">
                  <c:v>155.3262</c:v>
                </c:pt>
                <c:pt idx="4019">
                  <c:v>155.61869999999999</c:v>
                </c:pt>
                <c:pt idx="4020">
                  <c:v>155.238</c:v>
                </c:pt>
                <c:pt idx="4021">
                  <c:v>154.93510000000001</c:v>
                </c:pt>
                <c:pt idx="4022">
                  <c:v>155.8005</c:v>
                </c:pt>
                <c:pt idx="4023">
                  <c:v>155.64510000000001</c:v>
                </c:pt>
                <c:pt idx="4024">
                  <c:v>155.13210000000001</c:v>
                </c:pt>
                <c:pt idx="4025">
                  <c:v>155.0215</c:v>
                </c:pt>
                <c:pt idx="4026">
                  <c:v>155.3365</c:v>
                </c:pt>
                <c:pt idx="4027">
                  <c:v>155.31</c:v>
                </c:pt>
                <c:pt idx="4028">
                  <c:v>154.72819999999999</c:v>
                </c:pt>
                <c:pt idx="4029">
                  <c:v>154.1525</c:v>
                </c:pt>
                <c:pt idx="4030">
                  <c:v>153.99549999999999</c:v>
                </c:pt>
                <c:pt idx="4031">
                  <c:v>154.26390000000001</c:v>
                </c:pt>
                <c:pt idx="4032">
                  <c:v>154.04929999999999</c:v>
                </c:pt>
                <c:pt idx="4033">
                  <c:v>154.09989999999999</c:v>
                </c:pt>
                <c:pt idx="4034">
                  <c:v>153.6662</c:v>
                </c:pt>
                <c:pt idx="4035">
                  <c:v>154.42009999999999</c:v>
                </c:pt>
                <c:pt idx="4036">
                  <c:v>154.4059</c:v>
                </c:pt>
                <c:pt idx="4037">
                  <c:v>154.13339999999999</c:v>
                </c:pt>
                <c:pt idx="4038">
                  <c:v>153.9828</c:v>
                </c:pt>
                <c:pt idx="4039">
                  <c:v>154.50819999999999</c:v>
                </c:pt>
                <c:pt idx="4040">
                  <c:v>154.01410000000001</c:v>
                </c:pt>
                <c:pt idx="4041">
                  <c:v>154.20830000000001</c:v>
                </c:pt>
                <c:pt idx="4042">
                  <c:v>154.93559999999999</c:v>
                </c:pt>
                <c:pt idx="4043">
                  <c:v>154.39250000000001</c:v>
                </c:pt>
                <c:pt idx="4044">
                  <c:v>154.4759</c:v>
                </c:pt>
                <c:pt idx="4045">
                  <c:v>154.36160000000001</c:v>
                </c:pt>
                <c:pt idx="4046">
                  <c:v>154.9933</c:v>
                </c:pt>
                <c:pt idx="4047">
                  <c:v>154.8098</c:v>
                </c:pt>
                <c:pt idx="4048">
                  <c:v>154.875</c:v>
                </c:pt>
                <c:pt idx="4049">
                  <c:v>154.6241</c:v>
                </c:pt>
                <c:pt idx="4050">
                  <c:v>155.0308</c:v>
                </c:pt>
                <c:pt idx="4051">
                  <c:v>154.523</c:v>
                </c:pt>
                <c:pt idx="4052">
                  <c:v>154.9151</c:v>
                </c:pt>
                <c:pt idx="4053">
                  <c:v>154.41839999999999</c:v>
                </c:pt>
                <c:pt idx="4054">
                  <c:v>153.9041</c:v>
                </c:pt>
                <c:pt idx="4055">
                  <c:v>153.22239999999999</c:v>
                </c:pt>
                <c:pt idx="4056">
                  <c:v>153.75059999999999</c:v>
                </c:pt>
                <c:pt idx="4057">
                  <c:v>154.1609</c:v>
                </c:pt>
                <c:pt idx="4058">
                  <c:v>154.0241</c:v>
                </c:pt>
                <c:pt idx="4059">
                  <c:v>154.10310000000001</c:v>
                </c:pt>
                <c:pt idx="4060">
                  <c:v>153.9529</c:v>
                </c:pt>
                <c:pt idx="4061">
                  <c:v>153.65600000000001</c:v>
                </c:pt>
                <c:pt idx="4062">
                  <c:v>153.56180000000001</c:v>
                </c:pt>
                <c:pt idx="4063">
                  <c:v>153.7253</c:v>
                </c:pt>
                <c:pt idx="4064">
                  <c:v>152.39920000000001</c:v>
                </c:pt>
                <c:pt idx="4065">
                  <c:v>151.85579999999999</c:v>
                </c:pt>
                <c:pt idx="4066">
                  <c:v>151.17590000000001</c:v>
                </c:pt>
                <c:pt idx="4067">
                  <c:v>151.5694</c:v>
                </c:pt>
                <c:pt idx="4068">
                  <c:v>151.90180000000001</c:v>
                </c:pt>
                <c:pt idx="4069">
                  <c:v>151.9074</c:v>
                </c:pt>
                <c:pt idx="4070">
                  <c:v>152.0085</c:v>
                </c:pt>
                <c:pt idx="4071">
                  <c:v>151.99010000000001</c:v>
                </c:pt>
                <c:pt idx="4072">
                  <c:v>151.2363</c:v>
                </c:pt>
                <c:pt idx="4073">
                  <c:v>150.17099999999999</c:v>
                </c:pt>
                <c:pt idx="4074">
                  <c:v>149.9211</c:v>
                </c:pt>
                <c:pt idx="4075">
                  <c:v>150.23859999999999</c:v>
                </c:pt>
                <c:pt idx="4076">
                  <c:v>150.774</c:v>
                </c:pt>
                <c:pt idx="4077">
                  <c:v>150.87950000000001</c:v>
                </c:pt>
                <c:pt idx="4078">
                  <c:v>150.565</c:v>
                </c:pt>
                <c:pt idx="4079">
                  <c:v>150.40950000000001</c:v>
                </c:pt>
                <c:pt idx="4080">
                  <c:v>150.17590000000001</c:v>
                </c:pt>
                <c:pt idx="4081">
                  <c:v>150.5626</c:v>
                </c:pt>
                <c:pt idx="4082">
                  <c:v>150.19710000000001</c:v>
                </c:pt>
                <c:pt idx="4083">
                  <c:v>149.6173</c:v>
                </c:pt>
                <c:pt idx="4084">
                  <c:v>149.29169999999999</c:v>
                </c:pt>
                <c:pt idx="4085">
                  <c:v>149.4889</c:v>
                </c:pt>
                <c:pt idx="4086">
                  <c:v>150.17869999999999</c:v>
                </c:pt>
                <c:pt idx="4087">
                  <c:v>150.31450000000001</c:v>
                </c:pt>
                <c:pt idx="4088">
                  <c:v>150.68690000000001</c:v>
                </c:pt>
                <c:pt idx="4089">
                  <c:v>150.31180000000001</c:v>
                </c:pt>
                <c:pt idx="4090">
                  <c:v>150.12119999999999</c:v>
                </c:pt>
                <c:pt idx="4091">
                  <c:v>149.98419999999999</c:v>
                </c:pt>
                <c:pt idx="4092">
                  <c:v>150.3229</c:v>
                </c:pt>
                <c:pt idx="4093">
                  <c:v>150.0463</c:v>
                </c:pt>
                <c:pt idx="4094">
                  <c:v>150.04599999999999</c:v>
                </c:pt>
                <c:pt idx="4095">
                  <c:v>149.96029999999999</c:v>
                </c:pt>
                <c:pt idx="4096">
                  <c:v>149.9273</c:v>
                </c:pt>
                <c:pt idx="4097">
                  <c:v>150.46870000000001</c:v>
                </c:pt>
                <c:pt idx="4098">
                  <c:v>150.95910000000001</c:v>
                </c:pt>
                <c:pt idx="4099">
                  <c:v>151.40870000000001</c:v>
                </c:pt>
                <c:pt idx="4100">
                  <c:v>151.23230000000001</c:v>
                </c:pt>
                <c:pt idx="4101">
                  <c:v>151.79849999999999</c:v>
                </c:pt>
                <c:pt idx="4102">
                  <c:v>152.32550000000001</c:v>
                </c:pt>
                <c:pt idx="4103">
                  <c:v>153.01920000000001</c:v>
                </c:pt>
                <c:pt idx="4104">
                  <c:v>152.26830000000001</c:v>
                </c:pt>
                <c:pt idx="4105">
                  <c:v>151.99160000000001</c:v>
                </c:pt>
                <c:pt idx="4106">
                  <c:v>152.17670000000001</c:v>
                </c:pt>
                <c:pt idx="4107">
                  <c:v>152.55629999999999</c:v>
                </c:pt>
                <c:pt idx="4108">
                  <c:v>152.69390000000001</c:v>
                </c:pt>
                <c:pt idx="4109">
                  <c:v>152.67859999999999</c:v>
                </c:pt>
                <c:pt idx="4110">
                  <c:v>152.89680000000001</c:v>
                </c:pt>
                <c:pt idx="4111">
                  <c:v>153.05779999999999</c:v>
                </c:pt>
                <c:pt idx="4112">
                  <c:v>152.8587</c:v>
                </c:pt>
                <c:pt idx="4113">
                  <c:v>152.387</c:v>
                </c:pt>
                <c:pt idx="4114">
                  <c:v>152.8031</c:v>
                </c:pt>
                <c:pt idx="4115">
                  <c:v>153.39490000000001</c:v>
                </c:pt>
                <c:pt idx="4116">
                  <c:v>154.03139999999999</c:v>
                </c:pt>
                <c:pt idx="4117">
                  <c:v>154.2714</c:v>
                </c:pt>
                <c:pt idx="4118">
                  <c:v>153.97819999999999</c:v>
                </c:pt>
                <c:pt idx="4119">
                  <c:v>155.06360000000001</c:v>
                </c:pt>
                <c:pt idx="4120">
                  <c:v>155.34030000000001</c:v>
                </c:pt>
                <c:pt idx="4121">
                  <c:v>155.70070000000001</c:v>
                </c:pt>
                <c:pt idx="4122">
                  <c:v>155.64529999999999</c:v>
                </c:pt>
                <c:pt idx="4123">
                  <c:v>155.65129999999999</c:v>
                </c:pt>
                <c:pt idx="4124">
                  <c:v>155.8048</c:v>
                </c:pt>
                <c:pt idx="4125">
                  <c:v>154.85659999999999</c:v>
                </c:pt>
                <c:pt idx="4126">
                  <c:v>153.7722</c:v>
                </c:pt>
                <c:pt idx="4127">
                  <c:v>153.9093</c:v>
                </c:pt>
                <c:pt idx="4128">
                  <c:v>153.58359999999999</c:v>
                </c:pt>
                <c:pt idx="4129">
                  <c:v>153.55269999999999</c:v>
                </c:pt>
                <c:pt idx="4130">
                  <c:v>152.4418</c:v>
                </c:pt>
                <c:pt idx="4131">
                  <c:v>152.29740000000001</c:v>
                </c:pt>
                <c:pt idx="4132">
                  <c:v>151.1704</c:v>
                </c:pt>
                <c:pt idx="4133">
                  <c:v>151.01499999999999</c:v>
                </c:pt>
                <c:pt idx="4134">
                  <c:v>150.97620000000001</c:v>
                </c:pt>
                <c:pt idx="4135">
                  <c:v>150.59030000000001</c:v>
                </c:pt>
                <c:pt idx="4136">
                  <c:v>150.6292</c:v>
                </c:pt>
                <c:pt idx="4137">
                  <c:v>150.9837</c:v>
                </c:pt>
                <c:pt idx="4138">
                  <c:v>150.88589999999999</c:v>
                </c:pt>
                <c:pt idx="4139">
                  <c:v>151.423</c:v>
                </c:pt>
                <c:pt idx="4140">
                  <c:v>150.5299</c:v>
                </c:pt>
                <c:pt idx="4141">
                  <c:v>150.36410000000001</c:v>
                </c:pt>
                <c:pt idx="4142">
                  <c:v>150.7379</c:v>
                </c:pt>
                <c:pt idx="4143">
                  <c:v>149.58680000000001</c:v>
                </c:pt>
                <c:pt idx="4144">
                  <c:v>149.8749</c:v>
                </c:pt>
                <c:pt idx="4145">
                  <c:v>150.78960000000001</c:v>
                </c:pt>
                <c:pt idx="4146">
                  <c:v>151.09710000000001</c:v>
                </c:pt>
                <c:pt idx="4147">
                  <c:v>150.74279999999999</c:v>
                </c:pt>
                <c:pt idx="4148">
                  <c:v>149.9571</c:v>
                </c:pt>
                <c:pt idx="4149">
                  <c:v>149.7671</c:v>
                </c:pt>
                <c:pt idx="4150">
                  <c:v>148.75620000000001</c:v>
                </c:pt>
                <c:pt idx="4151">
                  <c:v>147.7841</c:v>
                </c:pt>
                <c:pt idx="4152">
                  <c:v>147.29499999999999</c:v>
                </c:pt>
                <c:pt idx="4153">
                  <c:v>147.3066</c:v>
                </c:pt>
                <c:pt idx="4154">
                  <c:v>148.04859999999999</c:v>
                </c:pt>
                <c:pt idx="4155">
                  <c:v>148.06479999999999</c:v>
                </c:pt>
                <c:pt idx="4156">
                  <c:v>147.49860000000001</c:v>
                </c:pt>
                <c:pt idx="4157">
                  <c:v>147.80449999999999</c:v>
                </c:pt>
                <c:pt idx="4158">
                  <c:v>147.3484</c:v>
                </c:pt>
                <c:pt idx="4159">
                  <c:v>147.02080000000001</c:v>
                </c:pt>
                <c:pt idx="4160">
                  <c:v>147.4863</c:v>
                </c:pt>
                <c:pt idx="4161">
                  <c:v>147.45760000000001</c:v>
                </c:pt>
                <c:pt idx="4162">
                  <c:v>147.47030000000001</c:v>
                </c:pt>
                <c:pt idx="4163">
                  <c:v>148.26519999999999</c:v>
                </c:pt>
                <c:pt idx="4164">
                  <c:v>148.31720000000001</c:v>
                </c:pt>
                <c:pt idx="4165">
                  <c:v>149.48099999999999</c:v>
                </c:pt>
                <c:pt idx="4166">
                  <c:v>149.50630000000001</c:v>
                </c:pt>
                <c:pt idx="4167">
                  <c:v>149.66</c:v>
                </c:pt>
                <c:pt idx="4168">
                  <c:v>149.8021</c:v>
                </c:pt>
                <c:pt idx="4169">
                  <c:v>149.256</c:v>
                </c:pt>
                <c:pt idx="4170">
                  <c:v>149.5856</c:v>
                </c:pt>
                <c:pt idx="4171">
                  <c:v>150.02879999999999</c:v>
                </c:pt>
                <c:pt idx="4172">
                  <c:v>150.17060000000001</c:v>
                </c:pt>
                <c:pt idx="4173">
                  <c:v>150.6439</c:v>
                </c:pt>
                <c:pt idx="4174">
                  <c:v>150.7773</c:v>
                </c:pt>
                <c:pt idx="4175">
                  <c:v>149.6943</c:v>
                </c:pt>
                <c:pt idx="4176">
                  <c:v>149.24619999999999</c:v>
                </c:pt>
                <c:pt idx="4177">
                  <c:v>149.15530000000001</c:v>
                </c:pt>
                <c:pt idx="4178">
                  <c:v>148.5008</c:v>
                </c:pt>
                <c:pt idx="4179">
                  <c:v>148.68879999999999</c:v>
                </c:pt>
                <c:pt idx="4180">
                  <c:v>149.17769999999999</c:v>
                </c:pt>
                <c:pt idx="4181">
                  <c:v>148.68010000000001</c:v>
                </c:pt>
                <c:pt idx="4182">
                  <c:v>148.4975</c:v>
                </c:pt>
                <c:pt idx="4183">
                  <c:v>148.55609999999999</c:v>
                </c:pt>
                <c:pt idx="4184">
                  <c:v>148.767</c:v>
                </c:pt>
                <c:pt idx="4185">
                  <c:v>149.1327</c:v>
                </c:pt>
                <c:pt idx="4186">
                  <c:v>149.28880000000001</c:v>
                </c:pt>
                <c:pt idx="4187">
                  <c:v>149.79220000000001</c:v>
                </c:pt>
                <c:pt idx="4188">
                  <c:v>150.39240000000001</c:v>
                </c:pt>
                <c:pt idx="4189">
                  <c:v>149.66229999999999</c:v>
                </c:pt>
                <c:pt idx="4190">
                  <c:v>149.58580000000001</c:v>
                </c:pt>
                <c:pt idx="4191">
                  <c:v>149.5625</c:v>
                </c:pt>
                <c:pt idx="4192">
                  <c:v>148.9571</c:v>
                </c:pt>
                <c:pt idx="4193">
                  <c:v>149.18510000000001</c:v>
                </c:pt>
                <c:pt idx="4194">
                  <c:v>148.84569999999999</c:v>
                </c:pt>
                <c:pt idx="4195">
                  <c:v>149.12469999999999</c:v>
                </c:pt>
                <c:pt idx="4196">
                  <c:v>149.03700000000001</c:v>
                </c:pt>
                <c:pt idx="4197">
                  <c:v>149.1695</c:v>
                </c:pt>
                <c:pt idx="4198">
                  <c:v>149.61770000000001</c:v>
                </c:pt>
                <c:pt idx="4199">
                  <c:v>148.79429999999999</c:v>
                </c:pt>
                <c:pt idx="4200">
                  <c:v>149.08789999999999</c:v>
                </c:pt>
                <c:pt idx="4201">
                  <c:v>148.86410000000001</c:v>
                </c:pt>
                <c:pt idx="4202">
                  <c:v>148.0908</c:v>
                </c:pt>
                <c:pt idx="4203">
                  <c:v>147.45259999999999</c:v>
                </c:pt>
                <c:pt idx="4204">
                  <c:v>147.9657</c:v>
                </c:pt>
                <c:pt idx="4205">
                  <c:v>148.2997</c:v>
                </c:pt>
                <c:pt idx="4206">
                  <c:v>149.1317</c:v>
                </c:pt>
                <c:pt idx="4207">
                  <c:v>149.02250000000001</c:v>
                </c:pt>
                <c:pt idx="4208">
                  <c:v>149.15790000000001</c:v>
                </c:pt>
                <c:pt idx="4209">
                  <c:v>149.42429999999999</c:v>
                </c:pt>
                <c:pt idx="4210">
                  <c:v>148.17609999999999</c:v>
                </c:pt>
                <c:pt idx="4211">
                  <c:v>148.5333</c:v>
                </c:pt>
                <c:pt idx="4212">
                  <c:v>147.85</c:v>
                </c:pt>
                <c:pt idx="4213">
                  <c:v>148.2593</c:v>
                </c:pt>
                <c:pt idx="4214">
                  <c:v>148.113</c:v>
                </c:pt>
                <c:pt idx="4215">
                  <c:v>147.57650000000001</c:v>
                </c:pt>
                <c:pt idx="4216">
                  <c:v>146.2859</c:v>
                </c:pt>
                <c:pt idx="4217">
                  <c:v>146.34360000000001</c:v>
                </c:pt>
                <c:pt idx="4218">
                  <c:v>146.4889</c:v>
                </c:pt>
                <c:pt idx="4219">
                  <c:v>147.09190000000001</c:v>
                </c:pt>
                <c:pt idx="4220">
                  <c:v>146.5378</c:v>
                </c:pt>
                <c:pt idx="4221">
                  <c:v>145.77680000000001</c:v>
                </c:pt>
                <c:pt idx="4222">
                  <c:v>145.07490000000001</c:v>
                </c:pt>
                <c:pt idx="4223">
                  <c:v>145.36089999999999</c:v>
                </c:pt>
                <c:pt idx="4224">
                  <c:v>146.33789999999999</c:v>
                </c:pt>
                <c:pt idx="4225">
                  <c:v>146.64850000000001</c:v>
                </c:pt>
                <c:pt idx="4226">
                  <c:v>146.1756</c:v>
                </c:pt>
                <c:pt idx="4227">
                  <c:v>147.08340000000001</c:v>
                </c:pt>
                <c:pt idx="4228">
                  <c:v>146.87010000000001</c:v>
                </c:pt>
                <c:pt idx="4229">
                  <c:v>147.42150000000001</c:v>
                </c:pt>
                <c:pt idx="4230">
                  <c:v>146.2748</c:v>
                </c:pt>
                <c:pt idx="4231">
                  <c:v>145.76079999999999</c:v>
                </c:pt>
                <c:pt idx="4232">
                  <c:v>147.02269999999999</c:v>
                </c:pt>
                <c:pt idx="4233">
                  <c:v>146.86930000000001</c:v>
                </c:pt>
                <c:pt idx="4234">
                  <c:v>147.0438</c:v>
                </c:pt>
                <c:pt idx="4235">
                  <c:v>144.8835</c:v>
                </c:pt>
                <c:pt idx="4236">
                  <c:v>144.59630000000001</c:v>
                </c:pt>
                <c:pt idx="4237">
                  <c:v>145.0641</c:v>
                </c:pt>
                <c:pt idx="4238">
                  <c:v>144.67830000000001</c:v>
                </c:pt>
                <c:pt idx="4239">
                  <c:v>144.65090000000001</c:v>
                </c:pt>
                <c:pt idx="4240">
                  <c:v>145.31030000000001</c:v>
                </c:pt>
                <c:pt idx="4241">
                  <c:v>146.24299999999999</c:v>
                </c:pt>
                <c:pt idx="4242">
                  <c:v>145.94319999999999</c:v>
                </c:pt>
                <c:pt idx="4243">
                  <c:v>145.85130000000001</c:v>
                </c:pt>
                <c:pt idx="4244">
                  <c:v>146.7054</c:v>
                </c:pt>
                <c:pt idx="4245">
                  <c:v>146.7064</c:v>
                </c:pt>
                <c:pt idx="4246">
                  <c:v>146.99870000000001</c:v>
                </c:pt>
                <c:pt idx="4247">
                  <c:v>146.81319999999999</c:v>
                </c:pt>
                <c:pt idx="4248">
                  <c:v>147.00739999999999</c:v>
                </c:pt>
                <c:pt idx="4249">
                  <c:v>147.39060000000001</c:v>
                </c:pt>
                <c:pt idx="4250">
                  <c:v>146.93960000000001</c:v>
                </c:pt>
                <c:pt idx="4251">
                  <c:v>147.679</c:v>
                </c:pt>
                <c:pt idx="4252">
                  <c:v>147.8254</c:v>
                </c:pt>
                <c:pt idx="4253">
                  <c:v>149.48079999999999</c:v>
                </c:pt>
                <c:pt idx="4254">
                  <c:v>149.60040000000001</c:v>
                </c:pt>
                <c:pt idx="4255">
                  <c:v>148.15049999999999</c:v>
                </c:pt>
                <c:pt idx="4256">
                  <c:v>148.7379</c:v>
                </c:pt>
                <c:pt idx="4257">
                  <c:v>149.23089999999999</c:v>
                </c:pt>
                <c:pt idx="4258">
                  <c:v>148.39500000000001</c:v>
                </c:pt>
                <c:pt idx="4259">
                  <c:v>148.17060000000001</c:v>
                </c:pt>
                <c:pt idx="4260">
                  <c:v>148.75129999999999</c:v>
                </c:pt>
                <c:pt idx="4261">
                  <c:v>148.36109999999999</c:v>
                </c:pt>
                <c:pt idx="4262">
                  <c:v>149.30109999999999</c:v>
                </c:pt>
                <c:pt idx="4263">
                  <c:v>148.75110000000001</c:v>
                </c:pt>
                <c:pt idx="4264">
                  <c:v>147.81010000000001</c:v>
                </c:pt>
                <c:pt idx="4265">
                  <c:v>148.81209999999999</c:v>
                </c:pt>
                <c:pt idx="4266">
                  <c:v>148.71860000000001</c:v>
                </c:pt>
                <c:pt idx="4267">
                  <c:v>149.17840000000001</c:v>
                </c:pt>
                <c:pt idx="4268">
                  <c:v>148.62029999999999</c:v>
                </c:pt>
                <c:pt idx="4269">
                  <c:v>148.68790000000001</c:v>
                </c:pt>
                <c:pt idx="4270">
                  <c:v>148.45339999999999</c:v>
                </c:pt>
                <c:pt idx="4271">
                  <c:v>148.54159999999999</c:v>
                </c:pt>
                <c:pt idx="4272">
                  <c:v>148.18190000000001</c:v>
                </c:pt>
                <c:pt idx="4273">
                  <c:v>147.86660000000001</c:v>
                </c:pt>
                <c:pt idx="4274">
                  <c:v>147.70529999999999</c:v>
                </c:pt>
                <c:pt idx="4275">
                  <c:v>146.8278</c:v>
                </c:pt>
                <c:pt idx="4276">
                  <c:v>146.58029999999999</c:v>
                </c:pt>
                <c:pt idx="4277">
                  <c:v>146.9152</c:v>
                </c:pt>
                <c:pt idx="4278">
                  <c:v>146.90870000000001</c:v>
                </c:pt>
                <c:pt idx="4279">
                  <c:v>146.2801</c:v>
                </c:pt>
                <c:pt idx="4280">
                  <c:v>145.6431</c:v>
                </c:pt>
                <c:pt idx="4281">
                  <c:v>144.72450000000001</c:v>
                </c:pt>
                <c:pt idx="4282">
                  <c:v>144.7371</c:v>
                </c:pt>
                <c:pt idx="4283">
                  <c:v>144.82060000000001</c:v>
                </c:pt>
                <c:pt idx="4284">
                  <c:v>143.85329999999999</c:v>
                </c:pt>
                <c:pt idx="4285">
                  <c:v>143.46549999999999</c:v>
                </c:pt>
                <c:pt idx="4286">
                  <c:v>143.54750000000001</c:v>
                </c:pt>
                <c:pt idx="4287">
                  <c:v>143.13679999999999</c:v>
                </c:pt>
                <c:pt idx="4288">
                  <c:v>142.98759999999999</c:v>
                </c:pt>
                <c:pt idx="4289">
                  <c:v>141.57980000000001</c:v>
                </c:pt>
                <c:pt idx="4290">
                  <c:v>141.64699999999999</c:v>
                </c:pt>
                <c:pt idx="4291">
                  <c:v>142.19460000000001</c:v>
                </c:pt>
                <c:pt idx="4292">
                  <c:v>142.30500000000001</c:v>
                </c:pt>
                <c:pt idx="4293">
                  <c:v>142.1183</c:v>
                </c:pt>
                <c:pt idx="4294">
                  <c:v>142.261</c:v>
                </c:pt>
                <c:pt idx="4295">
                  <c:v>143.12190000000001</c:v>
                </c:pt>
                <c:pt idx="4296">
                  <c:v>143.53319999999999</c:v>
                </c:pt>
                <c:pt idx="4297">
                  <c:v>143.56049999999999</c:v>
                </c:pt>
                <c:pt idx="4298">
                  <c:v>142.61060000000001</c:v>
                </c:pt>
                <c:pt idx="4299">
                  <c:v>142.8733</c:v>
                </c:pt>
                <c:pt idx="4300">
                  <c:v>143.29519999999999</c:v>
                </c:pt>
                <c:pt idx="4301">
                  <c:v>142.3109</c:v>
                </c:pt>
                <c:pt idx="4302">
                  <c:v>143.5521</c:v>
                </c:pt>
                <c:pt idx="4303">
                  <c:v>143.87989999999999</c:v>
                </c:pt>
                <c:pt idx="4304">
                  <c:v>143.27600000000001</c:v>
                </c:pt>
                <c:pt idx="4305">
                  <c:v>142.9402</c:v>
                </c:pt>
                <c:pt idx="4306">
                  <c:v>143.86359999999999</c:v>
                </c:pt>
                <c:pt idx="4307">
                  <c:v>143.7056</c:v>
                </c:pt>
                <c:pt idx="4308">
                  <c:v>144.57329999999999</c:v>
                </c:pt>
                <c:pt idx="4309">
                  <c:v>144.49270000000001</c:v>
                </c:pt>
                <c:pt idx="4310">
                  <c:v>144.25880000000001</c:v>
                </c:pt>
                <c:pt idx="4311">
                  <c:v>143.2594</c:v>
                </c:pt>
                <c:pt idx="4312">
                  <c:v>143.35570000000001</c:v>
                </c:pt>
                <c:pt idx="4313">
                  <c:v>141.9393</c:v>
                </c:pt>
                <c:pt idx="4314">
                  <c:v>141.86429999999999</c:v>
                </c:pt>
                <c:pt idx="4315">
                  <c:v>142.9014</c:v>
                </c:pt>
                <c:pt idx="4316">
                  <c:v>142.80719999999999</c:v>
                </c:pt>
                <c:pt idx="4317">
                  <c:v>142.79920000000001</c:v>
                </c:pt>
                <c:pt idx="4318">
                  <c:v>143.6688</c:v>
                </c:pt>
                <c:pt idx="4319">
                  <c:v>144.08070000000001</c:v>
                </c:pt>
                <c:pt idx="4320">
                  <c:v>144.19929999999999</c:v>
                </c:pt>
                <c:pt idx="4321">
                  <c:v>144.35319999999999</c:v>
                </c:pt>
                <c:pt idx="4322">
                  <c:v>144.5078</c:v>
                </c:pt>
                <c:pt idx="4323">
                  <c:v>143.77269999999999</c:v>
                </c:pt>
                <c:pt idx="4324">
                  <c:v>143.70050000000001</c:v>
                </c:pt>
                <c:pt idx="4325">
                  <c:v>144.048</c:v>
                </c:pt>
                <c:pt idx="4326">
                  <c:v>143.5701</c:v>
                </c:pt>
                <c:pt idx="4327">
                  <c:v>143.49549999999999</c:v>
                </c:pt>
                <c:pt idx="4328">
                  <c:v>143.9949</c:v>
                </c:pt>
                <c:pt idx="4329">
                  <c:v>143.666</c:v>
                </c:pt>
                <c:pt idx="4330">
                  <c:v>143.32249999999999</c:v>
                </c:pt>
                <c:pt idx="4331">
                  <c:v>143.5274</c:v>
                </c:pt>
                <c:pt idx="4332">
                  <c:v>143.33709999999999</c:v>
                </c:pt>
                <c:pt idx="4333">
                  <c:v>143.4083</c:v>
                </c:pt>
                <c:pt idx="4334">
                  <c:v>143.61349999999999</c:v>
                </c:pt>
                <c:pt idx="4335">
                  <c:v>143.53649999999999</c:v>
                </c:pt>
                <c:pt idx="4336">
                  <c:v>143.33109999999999</c:v>
                </c:pt>
                <c:pt idx="4337">
                  <c:v>143.54769999999999</c:v>
                </c:pt>
                <c:pt idx="4338">
                  <c:v>143.67599999999999</c:v>
                </c:pt>
                <c:pt idx="4339">
                  <c:v>143.5806</c:v>
                </c:pt>
                <c:pt idx="4340">
                  <c:v>144.21350000000001</c:v>
                </c:pt>
                <c:pt idx="4341">
                  <c:v>144.56530000000001</c:v>
                </c:pt>
                <c:pt idx="4342">
                  <c:v>145.19499999999999</c:v>
                </c:pt>
                <c:pt idx="4343">
                  <c:v>144.55760000000001</c:v>
                </c:pt>
                <c:pt idx="4344">
                  <c:v>145.03980000000001</c:v>
                </c:pt>
                <c:pt idx="4345">
                  <c:v>146.03890000000001</c:v>
                </c:pt>
                <c:pt idx="4346">
                  <c:v>146.59960000000001</c:v>
                </c:pt>
                <c:pt idx="4347">
                  <c:v>147.41810000000001</c:v>
                </c:pt>
                <c:pt idx="4348">
                  <c:v>147.46559999999999</c:v>
                </c:pt>
                <c:pt idx="4349">
                  <c:v>146.08529999999999</c:v>
                </c:pt>
                <c:pt idx="4350">
                  <c:v>146.29480000000001</c:v>
                </c:pt>
                <c:pt idx="4351">
                  <c:v>146.52160000000001</c:v>
                </c:pt>
                <c:pt idx="4352">
                  <c:v>146.2038</c:v>
                </c:pt>
                <c:pt idx="4353">
                  <c:v>146.68299999999999</c:v>
                </c:pt>
                <c:pt idx="4354">
                  <c:v>146.6686</c:v>
                </c:pt>
                <c:pt idx="4355">
                  <c:v>146.4777</c:v>
                </c:pt>
                <c:pt idx="4356">
                  <c:v>146.4006</c:v>
                </c:pt>
                <c:pt idx="4357">
                  <c:v>146.32060000000001</c:v>
                </c:pt>
                <c:pt idx="4358">
                  <c:v>146.5558</c:v>
                </c:pt>
                <c:pt idx="4359">
                  <c:v>146.74430000000001</c:v>
                </c:pt>
                <c:pt idx="4360">
                  <c:v>145.9828</c:v>
                </c:pt>
                <c:pt idx="4361">
                  <c:v>145.71629999999999</c:v>
                </c:pt>
                <c:pt idx="4362">
                  <c:v>144.5607</c:v>
                </c:pt>
                <c:pt idx="4363">
                  <c:v>143.06200000000001</c:v>
                </c:pt>
                <c:pt idx="4364">
                  <c:v>143.26660000000001</c:v>
                </c:pt>
                <c:pt idx="4365">
                  <c:v>143.79220000000001</c:v>
                </c:pt>
                <c:pt idx="4366">
                  <c:v>143.48070000000001</c:v>
                </c:pt>
                <c:pt idx="4367">
                  <c:v>143.64359999999999</c:v>
                </c:pt>
                <c:pt idx="4368">
                  <c:v>143.60599999999999</c:v>
                </c:pt>
                <c:pt idx="4369">
                  <c:v>143.3484</c:v>
                </c:pt>
                <c:pt idx="4370">
                  <c:v>142.68190000000001</c:v>
                </c:pt>
                <c:pt idx="4371">
                  <c:v>143.55609999999999</c:v>
                </c:pt>
                <c:pt idx="4372">
                  <c:v>144.4539</c:v>
                </c:pt>
                <c:pt idx="4373">
                  <c:v>144.5403</c:v>
                </c:pt>
                <c:pt idx="4374">
                  <c:v>143.85509999999999</c:v>
                </c:pt>
                <c:pt idx="4375">
                  <c:v>144.1242</c:v>
                </c:pt>
                <c:pt idx="4376">
                  <c:v>142.28219999999999</c:v>
                </c:pt>
                <c:pt idx="4377">
                  <c:v>142.2851</c:v>
                </c:pt>
                <c:pt idx="4378">
                  <c:v>141.35040000000001</c:v>
                </c:pt>
                <c:pt idx="4379">
                  <c:v>141.721</c:v>
                </c:pt>
                <c:pt idx="4380">
                  <c:v>140.8124</c:v>
                </c:pt>
                <c:pt idx="4381">
                  <c:v>141.17420000000001</c:v>
                </c:pt>
                <c:pt idx="4382">
                  <c:v>140.79429999999999</c:v>
                </c:pt>
                <c:pt idx="4383">
                  <c:v>140.72329999999999</c:v>
                </c:pt>
                <c:pt idx="4384">
                  <c:v>140.88810000000001</c:v>
                </c:pt>
                <c:pt idx="4385">
                  <c:v>141.44059999999999</c:v>
                </c:pt>
                <c:pt idx="4386">
                  <c:v>141.19900000000001</c:v>
                </c:pt>
                <c:pt idx="4387">
                  <c:v>141.7295</c:v>
                </c:pt>
                <c:pt idx="4388">
                  <c:v>141.20959999999999</c:v>
                </c:pt>
                <c:pt idx="4389">
                  <c:v>141.78960000000001</c:v>
                </c:pt>
                <c:pt idx="4390">
                  <c:v>141.44710000000001</c:v>
                </c:pt>
                <c:pt idx="4391">
                  <c:v>140.80529999999999</c:v>
                </c:pt>
                <c:pt idx="4392">
                  <c:v>141.07759999999999</c:v>
                </c:pt>
                <c:pt idx="4393">
                  <c:v>140.34020000000001</c:v>
                </c:pt>
                <c:pt idx="4394">
                  <c:v>141.113</c:v>
                </c:pt>
                <c:pt idx="4395">
                  <c:v>140.47800000000001</c:v>
                </c:pt>
                <c:pt idx="4396">
                  <c:v>140.2884</c:v>
                </c:pt>
                <c:pt idx="4397">
                  <c:v>140.2818</c:v>
                </c:pt>
                <c:pt idx="4398">
                  <c:v>140.5641</c:v>
                </c:pt>
                <c:pt idx="4399">
                  <c:v>140.72479999999999</c:v>
                </c:pt>
                <c:pt idx="4400">
                  <c:v>140.69040000000001</c:v>
                </c:pt>
                <c:pt idx="4401">
                  <c:v>141.09</c:v>
                </c:pt>
                <c:pt idx="4402">
                  <c:v>140.7921</c:v>
                </c:pt>
                <c:pt idx="4403">
                  <c:v>140.7833</c:v>
                </c:pt>
                <c:pt idx="4404">
                  <c:v>142.47309999999999</c:v>
                </c:pt>
                <c:pt idx="4405">
                  <c:v>142.97579999999999</c:v>
                </c:pt>
                <c:pt idx="4406">
                  <c:v>142.74449999999999</c:v>
                </c:pt>
                <c:pt idx="4407">
                  <c:v>143.02070000000001</c:v>
                </c:pt>
                <c:pt idx="4408">
                  <c:v>143.8451</c:v>
                </c:pt>
                <c:pt idx="4409">
                  <c:v>144.24709999999999</c:v>
                </c:pt>
                <c:pt idx="4410">
                  <c:v>143.6533</c:v>
                </c:pt>
                <c:pt idx="4411">
                  <c:v>144.59800000000001</c:v>
                </c:pt>
                <c:pt idx="4412">
                  <c:v>144.03899999999999</c:v>
                </c:pt>
                <c:pt idx="4413">
                  <c:v>144.131</c:v>
                </c:pt>
                <c:pt idx="4414">
                  <c:v>143.73259999999999</c:v>
                </c:pt>
                <c:pt idx="4415">
                  <c:v>143.8252</c:v>
                </c:pt>
                <c:pt idx="4416">
                  <c:v>143.1172</c:v>
                </c:pt>
                <c:pt idx="4417">
                  <c:v>143.96170000000001</c:v>
                </c:pt>
                <c:pt idx="4418">
                  <c:v>144.45830000000001</c:v>
                </c:pt>
                <c:pt idx="4419">
                  <c:v>143.45310000000001</c:v>
                </c:pt>
                <c:pt idx="4420">
                  <c:v>144.53989999999999</c:v>
                </c:pt>
                <c:pt idx="4421">
                  <c:v>144.57490000000001</c:v>
                </c:pt>
                <c:pt idx="4422">
                  <c:v>145.0805</c:v>
                </c:pt>
                <c:pt idx="4423">
                  <c:v>145.52869999999999</c:v>
                </c:pt>
                <c:pt idx="4424">
                  <c:v>145.8347</c:v>
                </c:pt>
                <c:pt idx="4425">
                  <c:v>144.7543</c:v>
                </c:pt>
                <c:pt idx="4426">
                  <c:v>144.39519999999999</c:v>
                </c:pt>
                <c:pt idx="4427">
                  <c:v>144.25550000000001</c:v>
                </c:pt>
                <c:pt idx="4428">
                  <c:v>145.65379999999999</c:v>
                </c:pt>
                <c:pt idx="4429">
                  <c:v>145.4924</c:v>
                </c:pt>
                <c:pt idx="4430">
                  <c:v>145.48759999999999</c:v>
                </c:pt>
                <c:pt idx="4431">
                  <c:v>145.54849999999999</c:v>
                </c:pt>
                <c:pt idx="4432">
                  <c:v>146.12119999999999</c:v>
                </c:pt>
                <c:pt idx="4433">
                  <c:v>146.8098</c:v>
                </c:pt>
                <c:pt idx="4434">
                  <c:v>147.75360000000001</c:v>
                </c:pt>
                <c:pt idx="4435">
                  <c:v>148.34129999999999</c:v>
                </c:pt>
                <c:pt idx="4436">
                  <c:v>147.624</c:v>
                </c:pt>
                <c:pt idx="4437">
                  <c:v>147.5479</c:v>
                </c:pt>
                <c:pt idx="4438">
                  <c:v>147.59309999999999</c:v>
                </c:pt>
                <c:pt idx="4439">
                  <c:v>148.21299999999999</c:v>
                </c:pt>
                <c:pt idx="4440">
                  <c:v>148.9982</c:v>
                </c:pt>
                <c:pt idx="4441">
                  <c:v>148.5778</c:v>
                </c:pt>
                <c:pt idx="4442">
                  <c:v>148.8142</c:v>
                </c:pt>
                <c:pt idx="4443">
                  <c:v>150.1617</c:v>
                </c:pt>
                <c:pt idx="4444">
                  <c:v>149.60480000000001</c:v>
                </c:pt>
                <c:pt idx="4445">
                  <c:v>149.84360000000001</c:v>
                </c:pt>
                <c:pt idx="4446">
                  <c:v>150.39070000000001</c:v>
                </c:pt>
                <c:pt idx="4447">
                  <c:v>150.96209999999999</c:v>
                </c:pt>
                <c:pt idx="4448">
                  <c:v>150.85059999999999</c:v>
                </c:pt>
                <c:pt idx="4449">
                  <c:v>150.15860000000001</c:v>
                </c:pt>
                <c:pt idx="4450">
                  <c:v>148.4384</c:v>
                </c:pt>
                <c:pt idx="4451">
                  <c:v>147.32650000000001</c:v>
                </c:pt>
                <c:pt idx="4452">
                  <c:v>147.98820000000001</c:v>
                </c:pt>
                <c:pt idx="4453">
                  <c:v>148.5309</c:v>
                </c:pt>
                <c:pt idx="4454">
                  <c:v>148.1918</c:v>
                </c:pt>
                <c:pt idx="4455">
                  <c:v>147.76400000000001</c:v>
                </c:pt>
                <c:pt idx="4456">
                  <c:v>147.50460000000001</c:v>
                </c:pt>
                <c:pt idx="4457">
                  <c:v>147.61070000000001</c:v>
                </c:pt>
                <c:pt idx="4458">
                  <c:v>146.82419999999999</c:v>
                </c:pt>
                <c:pt idx="4459">
                  <c:v>147.05889999999999</c:v>
                </c:pt>
                <c:pt idx="4460">
                  <c:v>147.91919999999999</c:v>
                </c:pt>
                <c:pt idx="4461">
                  <c:v>148.17840000000001</c:v>
                </c:pt>
                <c:pt idx="4462">
                  <c:v>148.09180000000001</c:v>
                </c:pt>
                <c:pt idx="4463">
                  <c:v>148.42830000000001</c:v>
                </c:pt>
                <c:pt idx="4464">
                  <c:v>147.80629999999999</c:v>
                </c:pt>
                <c:pt idx="4465">
                  <c:v>147.20609999999999</c:v>
                </c:pt>
                <c:pt idx="4466">
                  <c:v>146.36160000000001</c:v>
                </c:pt>
                <c:pt idx="4467">
                  <c:v>146.56479999999999</c:v>
                </c:pt>
                <c:pt idx="4468">
                  <c:v>146.24590000000001</c:v>
                </c:pt>
                <c:pt idx="4469">
                  <c:v>147.05179999999999</c:v>
                </c:pt>
                <c:pt idx="4470">
                  <c:v>146.8809</c:v>
                </c:pt>
                <c:pt idx="4471">
                  <c:v>146.11519999999999</c:v>
                </c:pt>
                <c:pt idx="4472">
                  <c:v>145.9273</c:v>
                </c:pt>
                <c:pt idx="4473">
                  <c:v>145.92070000000001</c:v>
                </c:pt>
                <c:pt idx="4474">
                  <c:v>145.53290000000001</c:v>
                </c:pt>
                <c:pt idx="4475">
                  <c:v>145.2011</c:v>
                </c:pt>
                <c:pt idx="4476">
                  <c:v>145.21190000000001</c:v>
                </c:pt>
                <c:pt idx="4477">
                  <c:v>145.84889999999999</c:v>
                </c:pt>
                <c:pt idx="4478">
                  <c:v>146.3416</c:v>
                </c:pt>
                <c:pt idx="4479">
                  <c:v>146.05269999999999</c:v>
                </c:pt>
                <c:pt idx="4480">
                  <c:v>144.3708</c:v>
                </c:pt>
                <c:pt idx="4481">
                  <c:v>144.5642</c:v>
                </c:pt>
                <c:pt idx="4482">
                  <c:v>145.49359999999999</c:v>
                </c:pt>
                <c:pt idx="4483">
                  <c:v>145.12899999999999</c:v>
                </c:pt>
                <c:pt idx="4484">
                  <c:v>145.57470000000001</c:v>
                </c:pt>
                <c:pt idx="4485">
                  <c:v>145.56190000000001</c:v>
                </c:pt>
                <c:pt idx="4486">
                  <c:v>146.86060000000001</c:v>
                </c:pt>
                <c:pt idx="4487">
                  <c:v>145.7989</c:v>
                </c:pt>
                <c:pt idx="4488">
                  <c:v>145.10720000000001</c:v>
                </c:pt>
                <c:pt idx="4489">
                  <c:v>145.32249999999999</c:v>
                </c:pt>
                <c:pt idx="4490">
                  <c:v>145.07220000000001</c:v>
                </c:pt>
                <c:pt idx="4491">
                  <c:v>144.97819999999999</c:v>
                </c:pt>
                <c:pt idx="4492">
                  <c:v>145.39089999999999</c:v>
                </c:pt>
                <c:pt idx="4493">
                  <c:v>145.91890000000001</c:v>
                </c:pt>
                <c:pt idx="4494">
                  <c:v>147.3023</c:v>
                </c:pt>
                <c:pt idx="4495">
                  <c:v>147.14570000000001</c:v>
                </c:pt>
                <c:pt idx="4496">
                  <c:v>147.47559999999999</c:v>
                </c:pt>
                <c:pt idx="4497">
                  <c:v>148.4623</c:v>
                </c:pt>
                <c:pt idx="4498">
                  <c:v>147.83009999999999</c:v>
                </c:pt>
                <c:pt idx="4499">
                  <c:v>147.6422</c:v>
                </c:pt>
                <c:pt idx="4500">
                  <c:v>148.0693</c:v>
                </c:pt>
                <c:pt idx="4501">
                  <c:v>147.738</c:v>
                </c:pt>
                <c:pt idx="4502">
                  <c:v>146.96199999999999</c:v>
                </c:pt>
                <c:pt idx="4503">
                  <c:v>147.60149999999999</c:v>
                </c:pt>
                <c:pt idx="4504">
                  <c:v>146.64789999999999</c:v>
                </c:pt>
                <c:pt idx="4505">
                  <c:v>146.77959999999999</c:v>
                </c:pt>
                <c:pt idx="4506">
                  <c:v>146.71979999999999</c:v>
                </c:pt>
                <c:pt idx="4507">
                  <c:v>146.67439999999999</c:v>
                </c:pt>
                <c:pt idx="4508">
                  <c:v>147.8844</c:v>
                </c:pt>
                <c:pt idx="4509">
                  <c:v>148.74430000000001</c:v>
                </c:pt>
                <c:pt idx="4510">
                  <c:v>149.92869999999999</c:v>
                </c:pt>
                <c:pt idx="4511">
                  <c:v>149.56489999999999</c:v>
                </c:pt>
                <c:pt idx="4512">
                  <c:v>149.20910000000001</c:v>
                </c:pt>
                <c:pt idx="4513">
                  <c:v>148.6867</c:v>
                </c:pt>
                <c:pt idx="4514">
                  <c:v>148.53380000000001</c:v>
                </c:pt>
                <c:pt idx="4515">
                  <c:v>148.32300000000001</c:v>
                </c:pt>
                <c:pt idx="4516">
                  <c:v>148.5788</c:v>
                </c:pt>
                <c:pt idx="4517">
                  <c:v>148.75649999999999</c:v>
                </c:pt>
                <c:pt idx="4518">
                  <c:v>149.01009999999999</c:v>
                </c:pt>
                <c:pt idx="4519">
                  <c:v>148.9853</c:v>
                </c:pt>
                <c:pt idx="4520">
                  <c:v>149.66640000000001</c:v>
                </c:pt>
                <c:pt idx="4521">
                  <c:v>149.6267</c:v>
                </c:pt>
                <c:pt idx="4522">
                  <c:v>149.3115</c:v>
                </c:pt>
                <c:pt idx="4523">
                  <c:v>148.65880000000001</c:v>
                </c:pt>
                <c:pt idx="4524">
                  <c:v>149.4485</c:v>
                </c:pt>
                <c:pt idx="4525">
                  <c:v>149.79900000000001</c:v>
                </c:pt>
                <c:pt idx="4526">
                  <c:v>149.5341</c:v>
                </c:pt>
                <c:pt idx="4527">
                  <c:v>149.4289</c:v>
                </c:pt>
                <c:pt idx="4528">
                  <c:v>149.7653</c:v>
                </c:pt>
                <c:pt idx="4529">
                  <c:v>150.14070000000001</c:v>
                </c:pt>
                <c:pt idx="4530">
                  <c:v>151.0915</c:v>
                </c:pt>
                <c:pt idx="4531">
                  <c:v>151.2945</c:v>
                </c:pt>
                <c:pt idx="4532">
                  <c:v>150.70779999999999</c:v>
                </c:pt>
                <c:pt idx="4533">
                  <c:v>151.19309999999999</c:v>
                </c:pt>
                <c:pt idx="4534">
                  <c:v>152.1533</c:v>
                </c:pt>
                <c:pt idx="4535">
                  <c:v>152.1224</c:v>
                </c:pt>
                <c:pt idx="4536">
                  <c:v>151.4753</c:v>
                </c:pt>
                <c:pt idx="4537">
                  <c:v>151.16130000000001</c:v>
                </c:pt>
                <c:pt idx="4538">
                  <c:v>151.63919999999999</c:v>
                </c:pt>
                <c:pt idx="4539">
                  <c:v>151.18700000000001</c:v>
                </c:pt>
                <c:pt idx="4540">
                  <c:v>151.297</c:v>
                </c:pt>
                <c:pt idx="4541">
                  <c:v>151.05009999999999</c:v>
                </c:pt>
                <c:pt idx="4542">
                  <c:v>151.34440000000001</c:v>
                </c:pt>
                <c:pt idx="4543">
                  <c:v>151.5684</c:v>
                </c:pt>
                <c:pt idx="4544">
                  <c:v>151.09729999999999</c:v>
                </c:pt>
                <c:pt idx="4545">
                  <c:v>151.1823</c:v>
                </c:pt>
                <c:pt idx="4546">
                  <c:v>150.89760000000001</c:v>
                </c:pt>
                <c:pt idx="4547">
                  <c:v>150.3897</c:v>
                </c:pt>
                <c:pt idx="4548">
                  <c:v>149.68860000000001</c:v>
                </c:pt>
                <c:pt idx="4549">
                  <c:v>148.43129999999999</c:v>
                </c:pt>
                <c:pt idx="4550">
                  <c:v>149.3184</c:v>
                </c:pt>
                <c:pt idx="4551">
                  <c:v>148.76609999999999</c:v>
                </c:pt>
                <c:pt idx="4552">
                  <c:v>149.1215</c:v>
                </c:pt>
                <c:pt idx="4553">
                  <c:v>147.9984</c:v>
                </c:pt>
                <c:pt idx="4554">
                  <c:v>148.56020000000001</c:v>
                </c:pt>
                <c:pt idx="4555">
                  <c:v>148.0324</c:v>
                </c:pt>
                <c:pt idx="4556">
                  <c:v>148.0112</c:v>
                </c:pt>
                <c:pt idx="4557">
                  <c:v>148.12469999999999</c:v>
                </c:pt>
                <c:pt idx="4558">
                  <c:v>149.17439999999999</c:v>
                </c:pt>
                <c:pt idx="4559">
                  <c:v>149.39400000000001</c:v>
                </c:pt>
                <c:pt idx="4560">
                  <c:v>148.584</c:v>
                </c:pt>
                <c:pt idx="4561">
                  <c:v>148.08580000000001</c:v>
                </c:pt>
                <c:pt idx="4562">
                  <c:v>147.8964</c:v>
                </c:pt>
                <c:pt idx="4563">
                  <c:v>148.7038</c:v>
                </c:pt>
                <c:pt idx="4564">
                  <c:v>148.67509999999999</c:v>
                </c:pt>
                <c:pt idx="4565">
                  <c:v>149.00450000000001</c:v>
                </c:pt>
                <c:pt idx="4566">
                  <c:v>150.565</c:v>
                </c:pt>
                <c:pt idx="4567">
                  <c:v>150.36189999999999</c:v>
                </c:pt>
                <c:pt idx="4568">
                  <c:v>151.1575</c:v>
                </c:pt>
                <c:pt idx="4569">
                  <c:v>151.91749999999999</c:v>
                </c:pt>
                <c:pt idx="4570">
                  <c:v>152.2551</c:v>
                </c:pt>
                <c:pt idx="4571">
                  <c:v>151.38290000000001</c:v>
                </c:pt>
                <c:pt idx="4572">
                  <c:v>151.1729</c:v>
                </c:pt>
                <c:pt idx="4573">
                  <c:v>152.13040000000001</c:v>
                </c:pt>
                <c:pt idx="4574">
                  <c:v>151.81899999999999</c:v>
                </c:pt>
                <c:pt idx="4575">
                  <c:v>151.6815</c:v>
                </c:pt>
                <c:pt idx="4576">
                  <c:v>151.7561</c:v>
                </c:pt>
                <c:pt idx="4577">
                  <c:v>150.7894</c:v>
                </c:pt>
                <c:pt idx="4578">
                  <c:v>151.22370000000001</c:v>
                </c:pt>
                <c:pt idx="4579">
                  <c:v>149.92529999999999</c:v>
                </c:pt>
                <c:pt idx="4580">
                  <c:v>149.90600000000001</c:v>
                </c:pt>
                <c:pt idx="4581">
                  <c:v>150.7089</c:v>
                </c:pt>
                <c:pt idx="4582">
                  <c:v>151.45529999999999</c:v>
                </c:pt>
                <c:pt idx="4583">
                  <c:v>150.6591</c:v>
                </c:pt>
                <c:pt idx="4584">
                  <c:v>150.54079999999999</c:v>
                </c:pt>
                <c:pt idx="4585">
                  <c:v>150.80549999999999</c:v>
                </c:pt>
                <c:pt idx="4586">
                  <c:v>151.2373</c:v>
                </c:pt>
                <c:pt idx="4587">
                  <c:v>149.852</c:v>
                </c:pt>
                <c:pt idx="4588">
                  <c:v>149.91130000000001</c:v>
                </c:pt>
                <c:pt idx="4589">
                  <c:v>150.41200000000001</c:v>
                </c:pt>
                <c:pt idx="4590">
                  <c:v>150.02010000000001</c:v>
                </c:pt>
                <c:pt idx="4591">
                  <c:v>150.43700000000001</c:v>
                </c:pt>
                <c:pt idx="4592">
                  <c:v>150.36179999999999</c:v>
                </c:pt>
                <c:pt idx="4593">
                  <c:v>149.67439999999999</c:v>
                </c:pt>
                <c:pt idx="4594">
                  <c:v>149.93090000000001</c:v>
                </c:pt>
                <c:pt idx="4595">
                  <c:v>149.53200000000001</c:v>
                </c:pt>
                <c:pt idx="4596">
                  <c:v>149.24270000000001</c:v>
                </c:pt>
                <c:pt idx="4597">
                  <c:v>150.17920000000001</c:v>
                </c:pt>
                <c:pt idx="4598">
                  <c:v>150.96420000000001</c:v>
                </c:pt>
                <c:pt idx="4599">
                  <c:v>150.15289999999999</c:v>
                </c:pt>
                <c:pt idx="4600">
                  <c:v>151.03569999999999</c:v>
                </c:pt>
                <c:pt idx="4601">
                  <c:v>150.75040000000001</c:v>
                </c:pt>
                <c:pt idx="4602">
                  <c:v>151.137</c:v>
                </c:pt>
                <c:pt idx="4603">
                  <c:v>150.887</c:v>
                </c:pt>
                <c:pt idx="4604">
                  <c:v>150.90280000000001</c:v>
                </c:pt>
                <c:pt idx="4605">
                  <c:v>151.29560000000001</c:v>
                </c:pt>
                <c:pt idx="4606">
                  <c:v>150.20150000000001</c:v>
                </c:pt>
                <c:pt idx="4607">
                  <c:v>151.3175</c:v>
                </c:pt>
                <c:pt idx="4608">
                  <c:v>150.67060000000001</c:v>
                </c:pt>
                <c:pt idx="4609">
                  <c:v>150.39500000000001</c:v>
                </c:pt>
                <c:pt idx="4610">
                  <c:v>151.27780000000001</c:v>
                </c:pt>
                <c:pt idx="4611">
                  <c:v>151.0403</c:v>
                </c:pt>
                <c:pt idx="4612">
                  <c:v>151.44409999999999</c:v>
                </c:pt>
                <c:pt idx="4613">
                  <c:v>151.2098</c:v>
                </c:pt>
                <c:pt idx="4614">
                  <c:v>151.9838</c:v>
                </c:pt>
                <c:pt idx="4615">
                  <c:v>152.21199999999999</c:v>
                </c:pt>
                <c:pt idx="4616">
                  <c:v>150.7364</c:v>
                </c:pt>
                <c:pt idx="4617">
                  <c:v>150.07419999999999</c:v>
                </c:pt>
                <c:pt idx="4618">
                  <c:v>149.53</c:v>
                </c:pt>
                <c:pt idx="4619">
                  <c:v>149.9675</c:v>
                </c:pt>
                <c:pt idx="4620">
                  <c:v>150.9579</c:v>
                </c:pt>
                <c:pt idx="4621">
                  <c:v>150.83160000000001</c:v>
                </c:pt>
                <c:pt idx="4622">
                  <c:v>152.3527</c:v>
                </c:pt>
                <c:pt idx="4623">
                  <c:v>153.26490000000001</c:v>
                </c:pt>
                <c:pt idx="4624">
                  <c:v>153.05109999999999</c:v>
                </c:pt>
                <c:pt idx="4625">
                  <c:v>152.13720000000001</c:v>
                </c:pt>
                <c:pt idx="4626">
                  <c:v>153.13239999999999</c:v>
                </c:pt>
                <c:pt idx="4627">
                  <c:v>153.32140000000001</c:v>
                </c:pt>
                <c:pt idx="4628">
                  <c:v>152.84610000000001</c:v>
                </c:pt>
                <c:pt idx="4629">
                  <c:v>152.61189999999999</c:v>
                </c:pt>
                <c:pt idx="4630">
                  <c:v>151.69499999999999</c:v>
                </c:pt>
                <c:pt idx="4631">
                  <c:v>151.5119</c:v>
                </c:pt>
                <c:pt idx="4632">
                  <c:v>152.14009999999999</c:v>
                </c:pt>
                <c:pt idx="4633">
                  <c:v>150.9511</c:v>
                </c:pt>
                <c:pt idx="4634">
                  <c:v>151.3836</c:v>
                </c:pt>
                <c:pt idx="4635">
                  <c:v>152.43</c:v>
                </c:pt>
                <c:pt idx="4636">
                  <c:v>150.7722</c:v>
                </c:pt>
                <c:pt idx="4637">
                  <c:v>151.16659999999999</c:v>
                </c:pt>
                <c:pt idx="4638">
                  <c:v>150.24690000000001</c:v>
                </c:pt>
                <c:pt idx="4639">
                  <c:v>150.63419999999999</c:v>
                </c:pt>
                <c:pt idx="4640">
                  <c:v>150.69489999999999</c:v>
                </c:pt>
                <c:pt idx="4641">
                  <c:v>152.22800000000001</c:v>
                </c:pt>
                <c:pt idx="4642">
                  <c:v>152.17009999999999</c:v>
                </c:pt>
                <c:pt idx="4643">
                  <c:v>151.64240000000001</c:v>
                </c:pt>
                <c:pt idx="4644">
                  <c:v>150.37469999999999</c:v>
                </c:pt>
                <c:pt idx="4645">
                  <c:v>150.82650000000001</c:v>
                </c:pt>
                <c:pt idx="4646">
                  <c:v>150.71449999999999</c:v>
                </c:pt>
                <c:pt idx="4647">
                  <c:v>150.67320000000001</c:v>
                </c:pt>
                <c:pt idx="4648">
                  <c:v>150.80029999999999</c:v>
                </c:pt>
                <c:pt idx="4649">
                  <c:v>150.8141</c:v>
                </c:pt>
                <c:pt idx="4650">
                  <c:v>150.1266</c:v>
                </c:pt>
                <c:pt idx="4651">
                  <c:v>149.38470000000001</c:v>
                </c:pt>
                <c:pt idx="4652">
                  <c:v>149.21340000000001</c:v>
                </c:pt>
                <c:pt idx="4653">
                  <c:v>149.1156</c:v>
                </c:pt>
                <c:pt idx="4654">
                  <c:v>148.2012</c:v>
                </c:pt>
                <c:pt idx="4655">
                  <c:v>148.4562</c:v>
                </c:pt>
                <c:pt idx="4656">
                  <c:v>147.6551</c:v>
                </c:pt>
                <c:pt idx="4657">
                  <c:v>147.2672</c:v>
                </c:pt>
                <c:pt idx="4658">
                  <c:v>147.13290000000001</c:v>
                </c:pt>
                <c:pt idx="4659">
                  <c:v>146.24350000000001</c:v>
                </c:pt>
                <c:pt idx="4660">
                  <c:v>145.9956</c:v>
                </c:pt>
                <c:pt idx="4661">
                  <c:v>146.52850000000001</c:v>
                </c:pt>
                <c:pt idx="4662">
                  <c:v>146.61080000000001</c:v>
                </c:pt>
                <c:pt idx="4663">
                  <c:v>146.34020000000001</c:v>
                </c:pt>
                <c:pt idx="4664">
                  <c:v>146.4177</c:v>
                </c:pt>
                <c:pt idx="4665">
                  <c:v>145.7277</c:v>
                </c:pt>
                <c:pt idx="4666">
                  <c:v>145.05170000000001</c:v>
                </c:pt>
                <c:pt idx="4667">
                  <c:v>145.41630000000001</c:v>
                </c:pt>
                <c:pt idx="4668">
                  <c:v>145.44370000000001</c:v>
                </c:pt>
                <c:pt idx="4669">
                  <c:v>145.3588</c:v>
                </c:pt>
                <c:pt idx="4670">
                  <c:v>145.71109999999999</c:v>
                </c:pt>
                <c:pt idx="4671">
                  <c:v>145.80719999999999</c:v>
                </c:pt>
                <c:pt idx="4672">
                  <c:v>145.7962</c:v>
                </c:pt>
                <c:pt idx="4673">
                  <c:v>144.38069999999999</c:v>
                </c:pt>
                <c:pt idx="4674">
                  <c:v>144.31209999999999</c:v>
                </c:pt>
                <c:pt idx="4675">
                  <c:v>143.92580000000001</c:v>
                </c:pt>
                <c:pt idx="4676">
                  <c:v>143.00120000000001</c:v>
                </c:pt>
                <c:pt idx="4677">
                  <c:v>142.80719999999999</c:v>
                </c:pt>
                <c:pt idx="4678">
                  <c:v>142.67490000000001</c:v>
                </c:pt>
                <c:pt idx="4679">
                  <c:v>142.1277</c:v>
                </c:pt>
                <c:pt idx="4680">
                  <c:v>141.0549</c:v>
                </c:pt>
                <c:pt idx="4681">
                  <c:v>141.29509999999999</c:v>
                </c:pt>
                <c:pt idx="4682">
                  <c:v>141.48089999999999</c:v>
                </c:pt>
                <c:pt idx="4683">
                  <c:v>141.46530000000001</c:v>
                </c:pt>
                <c:pt idx="4684">
                  <c:v>139.79069999999999</c:v>
                </c:pt>
                <c:pt idx="4685">
                  <c:v>139.94280000000001</c:v>
                </c:pt>
                <c:pt idx="4686">
                  <c:v>140.0547</c:v>
                </c:pt>
                <c:pt idx="4687">
                  <c:v>139.70609999999999</c:v>
                </c:pt>
                <c:pt idx="4688">
                  <c:v>140.82400000000001</c:v>
                </c:pt>
                <c:pt idx="4689">
                  <c:v>141.27420000000001</c:v>
                </c:pt>
                <c:pt idx="4690">
                  <c:v>140.55080000000001</c:v>
                </c:pt>
                <c:pt idx="4691">
                  <c:v>140.64769999999999</c:v>
                </c:pt>
                <c:pt idx="4692">
                  <c:v>140.67269999999999</c:v>
                </c:pt>
                <c:pt idx="4693">
                  <c:v>140.44499999999999</c:v>
                </c:pt>
                <c:pt idx="4694">
                  <c:v>140.73339999999999</c:v>
                </c:pt>
                <c:pt idx="4695">
                  <c:v>140.25239999999999</c:v>
                </c:pt>
                <c:pt idx="4696">
                  <c:v>140.33099999999999</c:v>
                </c:pt>
                <c:pt idx="4697">
                  <c:v>139.7251</c:v>
                </c:pt>
                <c:pt idx="4698">
                  <c:v>139.5385</c:v>
                </c:pt>
                <c:pt idx="4699">
                  <c:v>139.56880000000001</c:v>
                </c:pt>
                <c:pt idx="4700">
                  <c:v>139.19040000000001</c:v>
                </c:pt>
                <c:pt idx="4701">
                  <c:v>140.20920000000001</c:v>
                </c:pt>
                <c:pt idx="4702">
                  <c:v>139.68600000000001</c:v>
                </c:pt>
                <c:pt idx="4703">
                  <c:v>140.31479999999999</c:v>
                </c:pt>
                <c:pt idx="4704">
                  <c:v>139.21440000000001</c:v>
                </c:pt>
                <c:pt idx="4705">
                  <c:v>138.95650000000001</c:v>
                </c:pt>
                <c:pt idx="4706">
                  <c:v>138.46010000000001</c:v>
                </c:pt>
                <c:pt idx="4707">
                  <c:v>138.22319999999999</c:v>
                </c:pt>
                <c:pt idx="4708">
                  <c:v>138.0273</c:v>
                </c:pt>
                <c:pt idx="4709">
                  <c:v>139.3708</c:v>
                </c:pt>
                <c:pt idx="4710">
                  <c:v>139.54329999999999</c:v>
                </c:pt>
                <c:pt idx="4711">
                  <c:v>139.3449</c:v>
                </c:pt>
                <c:pt idx="4712">
                  <c:v>138.3486</c:v>
                </c:pt>
                <c:pt idx="4713">
                  <c:v>138.46199999999999</c:v>
                </c:pt>
                <c:pt idx="4714">
                  <c:v>138.62989999999999</c:v>
                </c:pt>
                <c:pt idx="4715">
                  <c:v>138.32669999999999</c:v>
                </c:pt>
                <c:pt idx="4716">
                  <c:v>138.57220000000001</c:v>
                </c:pt>
                <c:pt idx="4717">
                  <c:v>139.03</c:v>
                </c:pt>
                <c:pt idx="4718">
                  <c:v>140.00919999999999</c:v>
                </c:pt>
                <c:pt idx="4719">
                  <c:v>140.09970000000001</c:v>
                </c:pt>
                <c:pt idx="4720">
                  <c:v>139.55869999999999</c:v>
                </c:pt>
                <c:pt idx="4721">
                  <c:v>139.61359999999999</c:v>
                </c:pt>
                <c:pt idx="4722">
                  <c:v>139.41909999999999</c:v>
                </c:pt>
                <c:pt idx="4723">
                  <c:v>139.55070000000001</c:v>
                </c:pt>
                <c:pt idx="4724">
                  <c:v>138.42949999999999</c:v>
                </c:pt>
                <c:pt idx="4725">
                  <c:v>138.1661</c:v>
                </c:pt>
                <c:pt idx="4726">
                  <c:v>139.0496</c:v>
                </c:pt>
                <c:pt idx="4727">
                  <c:v>138.8905</c:v>
                </c:pt>
                <c:pt idx="4728">
                  <c:v>139.02799999999999</c:v>
                </c:pt>
                <c:pt idx="4729">
                  <c:v>136.7561</c:v>
                </c:pt>
                <c:pt idx="4730">
                  <c:v>136.62219999999999</c:v>
                </c:pt>
                <c:pt idx="4731">
                  <c:v>136.70179999999999</c:v>
                </c:pt>
                <c:pt idx="4732">
                  <c:v>136.37180000000001</c:v>
                </c:pt>
                <c:pt idx="4733">
                  <c:v>136.08410000000001</c:v>
                </c:pt>
                <c:pt idx="4734">
                  <c:v>135.6901</c:v>
                </c:pt>
                <c:pt idx="4735">
                  <c:v>135.47300000000001</c:v>
                </c:pt>
                <c:pt idx="4736">
                  <c:v>135.96510000000001</c:v>
                </c:pt>
                <c:pt idx="4737">
                  <c:v>137.04329999999999</c:v>
                </c:pt>
                <c:pt idx="4738">
                  <c:v>136.8758</c:v>
                </c:pt>
                <c:pt idx="4739">
                  <c:v>137.95830000000001</c:v>
                </c:pt>
                <c:pt idx="4740">
                  <c:v>137.3177</c:v>
                </c:pt>
                <c:pt idx="4741">
                  <c:v>139.10720000000001</c:v>
                </c:pt>
                <c:pt idx="4742">
                  <c:v>139.57</c:v>
                </c:pt>
                <c:pt idx="4743">
                  <c:v>139.51429999999999</c:v>
                </c:pt>
                <c:pt idx="4744">
                  <c:v>138.25409999999999</c:v>
                </c:pt>
                <c:pt idx="4745">
                  <c:v>138.60919999999999</c:v>
                </c:pt>
                <c:pt idx="4746">
                  <c:v>138.2792</c:v>
                </c:pt>
                <c:pt idx="4747">
                  <c:v>139.2467</c:v>
                </c:pt>
                <c:pt idx="4748">
                  <c:v>138.94669999999999</c:v>
                </c:pt>
                <c:pt idx="4749">
                  <c:v>138.92169999999999</c:v>
                </c:pt>
                <c:pt idx="4750">
                  <c:v>138.73920000000001</c:v>
                </c:pt>
                <c:pt idx="4751">
                  <c:v>137.88820000000001</c:v>
                </c:pt>
                <c:pt idx="4752">
                  <c:v>137.85579999999999</c:v>
                </c:pt>
                <c:pt idx="4753">
                  <c:v>138.22329999999999</c:v>
                </c:pt>
                <c:pt idx="4754">
                  <c:v>137.10509999999999</c:v>
                </c:pt>
                <c:pt idx="4755">
                  <c:v>136.7886</c:v>
                </c:pt>
                <c:pt idx="4756">
                  <c:v>136.40520000000001</c:v>
                </c:pt>
                <c:pt idx="4757">
                  <c:v>136.93379999999999</c:v>
                </c:pt>
                <c:pt idx="4758">
                  <c:v>136.97399999999999</c:v>
                </c:pt>
                <c:pt idx="4759">
                  <c:v>137.37479999999999</c:v>
                </c:pt>
                <c:pt idx="4760">
                  <c:v>135.99959999999999</c:v>
                </c:pt>
                <c:pt idx="4761">
                  <c:v>135.86770000000001</c:v>
                </c:pt>
                <c:pt idx="4762">
                  <c:v>136.17740000000001</c:v>
                </c:pt>
                <c:pt idx="4763">
                  <c:v>136.13210000000001</c:v>
                </c:pt>
                <c:pt idx="4764">
                  <c:v>135.21270000000001</c:v>
                </c:pt>
                <c:pt idx="4765">
                  <c:v>134.90049999999999</c:v>
                </c:pt>
                <c:pt idx="4766">
                  <c:v>135.4151</c:v>
                </c:pt>
                <c:pt idx="4767">
                  <c:v>134.4897</c:v>
                </c:pt>
                <c:pt idx="4768">
                  <c:v>134.72739999999999</c:v>
                </c:pt>
                <c:pt idx="4769">
                  <c:v>135.5521</c:v>
                </c:pt>
                <c:pt idx="4770">
                  <c:v>135.64009999999999</c:v>
                </c:pt>
                <c:pt idx="4771">
                  <c:v>136.58709999999999</c:v>
                </c:pt>
                <c:pt idx="4772">
                  <c:v>136.7475</c:v>
                </c:pt>
                <c:pt idx="4773">
                  <c:v>135.86619999999999</c:v>
                </c:pt>
                <c:pt idx="4774">
                  <c:v>136.15889999999999</c:v>
                </c:pt>
                <c:pt idx="4775">
                  <c:v>136.62540000000001</c:v>
                </c:pt>
                <c:pt idx="4776">
                  <c:v>136.59219999999999</c:v>
                </c:pt>
                <c:pt idx="4777">
                  <c:v>136.548</c:v>
                </c:pt>
                <c:pt idx="4778">
                  <c:v>136.5676</c:v>
                </c:pt>
                <c:pt idx="4779">
                  <c:v>137.00970000000001</c:v>
                </c:pt>
                <c:pt idx="4780">
                  <c:v>135.5249</c:v>
                </c:pt>
                <c:pt idx="4781">
                  <c:v>135.11189999999999</c:v>
                </c:pt>
                <c:pt idx="4782">
                  <c:v>134.12440000000001</c:v>
                </c:pt>
                <c:pt idx="4783">
                  <c:v>134.64189999999999</c:v>
                </c:pt>
                <c:pt idx="4784">
                  <c:v>133.70679999999999</c:v>
                </c:pt>
                <c:pt idx="4785">
                  <c:v>134.24959999999999</c:v>
                </c:pt>
                <c:pt idx="4786">
                  <c:v>133.43799999999999</c:v>
                </c:pt>
                <c:pt idx="4787">
                  <c:v>133.9034</c:v>
                </c:pt>
                <c:pt idx="4788">
                  <c:v>132.66849999999999</c:v>
                </c:pt>
                <c:pt idx="4789">
                  <c:v>132.40969999999999</c:v>
                </c:pt>
                <c:pt idx="4790">
                  <c:v>133.2671</c:v>
                </c:pt>
                <c:pt idx="4791">
                  <c:v>132.68979999999999</c:v>
                </c:pt>
                <c:pt idx="4792">
                  <c:v>133.00470000000001</c:v>
                </c:pt>
                <c:pt idx="4793">
                  <c:v>133.99719999999999</c:v>
                </c:pt>
                <c:pt idx="4794">
                  <c:v>136.18450000000001</c:v>
                </c:pt>
                <c:pt idx="4795">
                  <c:v>136.88460000000001</c:v>
                </c:pt>
                <c:pt idx="4796">
                  <c:v>136.29140000000001</c:v>
                </c:pt>
                <c:pt idx="4797">
                  <c:v>135.381</c:v>
                </c:pt>
                <c:pt idx="4798">
                  <c:v>135.52520000000001</c:v>
                </c:pt>
                <c:pt idx="4799">
                  <c:v>135.36009999999999</c:v>
                </c:pt>
                <c:pt idx="4800">
                  <c:v>135.07990000000001</c:v>
                </c:pt>
                <c:pt idx="4801">
                  <c:v>135.63120000000001</c:v>
                </c:pt>
                <c:pt idx="4802">
                  <c:v>135.74770000000001</c:v>
                </c:pt>
                <c:pt idx="4803">
                  <c:v>135.2739</c:v>
                </c:pt>
                <c:pt idx="4804">
                  <c:v>135.36879999999999</c:v>
                </c:pt>
                <c:pt idx="4805">
                  <c:v>135.44880000000001</c:v>
                </c:pt>
                <c:pt idx="4806">
                  <c:v>136.2433</c:v>
                </c:pt>
                <c:pt idx="4807">
                  <c:v>136.97409999999999</c:v>
                </c:pt>
                <c:pt idx="4808">
                  <c:v>137.1018</c:v>
                </c:pt>
                <c:pt idx="4809">
                  <c:v>136.13480000000001</c:v>
                </c:pt>
                <c:pt idx="4810">
                  <c:v>136.04</c:v>
                </c:pt>
                <c:pt idx="4811">
                  <c:v>137.05609999999999</c:v>
                </c:pt>
                <c:pt idx="4812">
                  <c:v>138.64269999999999</c:v>
                </c:pt>
                <c:pt idx="4813">
                  <c:v>138.89189999999999</c:v>
                </c:pt>
                <c:pt idx="4814">
                  <c:v>138.86850000000001</c:v>
                </c:pt>
                <c:pt idx="4815">
                  <c:v>139.601</c:v>
                </c:pt>
                <c:pt idx="4816">
                  <c:v>138.44550000000001</c:v>
                </c:pt>
                <c:pt idx="4817">
                  <c:v>138.48689999999999</c:v>
                </c:pt>
                <c:pt idx="4818">
                  <c:v>139.834</c:v>
                </c:pt>
                <c:pt idx="4819">
                  <c:v>142.03</c:v>
                </c:pt>
                <c:pt idx="4820">
                  <c:v>141.61439999999999</c:v>
                </c:pt>
                <c:pt idx="4821">
                  <c:v>140.17660000000001</c:v>
                </c:pt>
                <c:pt idx="4822">
                  <c:v>139.94999999999999</c:v>
                </c:pt>
                <c:pt idx="4823">
                  <c:v>139.9845</c:v>
                </c:pt>
                <c:pt idx="4824">
                  <c:v>140.69550000000001</c:v>
                </c:pt>
                <c:pt idx="4825">
                  <c:v>140.8485</c:v>
                </c:pt>
                <c:pt idx="4826">
                  <c:v>140.9811</c:v>
                </c:pt>
                <c:pt idx="4827">
                  <c:v>141.2638</c:v>
                </c:pt>
                <c:pt idx="4828">
                  <c:v>140.8135</c:v>
                </c:pt>
                <c:pt idx="4829">
                  <c:v>141.24379999999999</c:v>
                </c:pt>
                <c:pt idx="4830">
                  <c:v>139.6773</c:v>
                </c:pt>
                <c:pt idx="4831">
                  <c:v>140.0522</c:v>
                </c:pt>
                <c:pt idx="4832">
                  <c:v>138.73580000000001</c:v>
                </c:pt>
                <c:pt idx="4833">
                  <c:v>138.39279999999999</c:v>
                </c:pt>
                <c:pt idx="4834">
                  <c:v>138.80350000000001</c:v>
                </c:pt>
                <c:pt idx="4835">
                  <c:v>138.44829999999999</c:v>
                </c:pt>
                <c:pt idx="4836">
                  <c:v>139.5205</c:v>
                </c:pt>
                <c:pt idx="4837">
                  <c:v>138.72980000000001</c:v>
                </c:pt>
                <c:pt idx="4838">
                  <c:v>138.99809999999999</c:v>
                </c:pt>
                <c:pt idx="4839">
                  <c:v>137.25839999999999</c:v>
                </c:pt>
                <c:pt idx="4840">
                  <c:v>137.00370000000001</c:v>
                </c:pt>
                <c:pt idx="4841">
                  <c:v>138.1875</c:v>
                </c:pt>
                <c:pt idx="4842">
                  <c:v>139.70179999999999</c:v>
                </c:pt>
                <c:pt idx="4843">
                  <c:v>139.5472</c:v>
                </c:pt>
                <c:pt idx="4844">
                  <c:v>139.12889999999999</c:v>
                </c:pt>
                <c:pt idx="4845">
                  <c:v>140.24940000000001</c:v>
                </c:pt>
                <c:pt idx="4846">
                  <c:v>140.99889999999999</c:v>
                </c:pt>
                <c:pt idx="4847">
                  <c:v>140.08949999999999</c:v>
                </c:pt>
                <c:pt idx="4848">
                  <c:v>139.91079999999999</c:v>
                </c:pt>
                <c:pt idx="4849">
                  <c:v>141.14250000000001</c:v>
                </c:pt>
                <c:pt idx="4850">
                  <c:v>142.529</c:v>
                </c:pt>
                <c:pt idx="4851">
                  <c:v>142.61330000000001</c:v>
                </c:pt>
                <c:pt idx="4852">
                  <c:v>142.49019999999999</c:v>
                </c:pt>
                <c:pt idx="4853">
                  <c:v>142.5043</c:v>
                </c:pt>
                <c:pt idx="4854">
                  <c:v>142.57679999999999</c:v>
                </c:pt>
                <c:pt idx="4855">
                  <c:v>141.63900000000001</c:v>
                </c:pt>
                <c:pt idx="4856">
                  <c:v>141.5223</c:v>
                </c:pt>
                <c:pt idx="4857">
                  <c:v>141.4161</c:v>
                </c:pt>
                <c:pt idx="4858">
                  <c:v>141.5378</c:v>
                </c:pt>
                <c:pt idx="4859">
                  <c:v>140.7167</c:v>
                </c:pt>
                <c:pt idx="4860">
                  <c:v>140.2398</c:v>
                </c:pt>
                <c:pt idx="4861">
                  <c:v>140.40299999999999</c:v>
                </c:pt>
                <c:pt idx="4862">
                  <c:v>139.59950000000001</c:v>
                </c:pt>
                <c:pt idx="4863">
                  <c:v>139.36500000000001</c:v>
                </c:pt>
                <c:pt idx="4864">
                  <c:v>138.75219999999999</c:v>
                </c:pt>
                <c:pt idx="4865">
                  <c:v>140.46530000000001</c:v>
                </c:pt>
                <c:pt idx="4866">
                  <c:v>140.7251</c:v>
                </c:pt>
                <c:pt idx="4867">
                  <c:v>140.09200000000001</c:v>
                </c:pt>
                <c:pt idx="4868">
                  <c:v>141.0693</c:v>
                </c:pt>
                <c:pt idx="4869">
                  <c:v>141.0975</c:v>
                </c:pt>
                <c:pt idx="4870">
                  <c:v>140.29150000000001</c:v>
                </c:pt>
                <c:pt idx="4871">
                  <c:v>139.77529999999999</c:v>
                </c:pt>
                <c:pt idx="4872">
                  <c:v>138.74369999999999</c:v>
                </c:pt>
                <c:pt idx="4873">
                  <c:v>139.16980000000001</c:v>
                </c:pt>
                <c:pt idx="4874">
                  <c:v>140.59280000000001</c:v>
                </c:pt>
                <c:pt idx="4875">
                  <c:v>140.98750000000001</c:v>
                </c:pt>
                <c:pt idx="4876">
                  <c:v>141.47399999999999</c:v>
                </c:pt>
                <c:pt idx="4877">
                  <c:v>141.3004</c:v>
                </c:pt>
                <c:pt idx="4878">
                  <c:v>141.38669999999999</c:v>
                </c:pt>
                <c:pt idx="4879">
                  <c:v>140.22839999999999</c:v>
                </c:pt>
                <c:pt idx="4880">
                  <c:v>140.04060000000001</c:v>
                </c:pt>
                <c:pt idx="4881">
                  <c:v>140.1371</c:v>
                </c:pt>
                <c:pt idx="4882">
                  <c:v>139.3535</c:v>
                </c:pt>
                <c:pt idx="4883">
                  <c:v>138.62180000000001</c:v>
                </c:pt>
                <c:pt idx="4884">
                  <c:v>138.90969999999999</c:v>
                </c:pt>
                <c:pt idx="4885">
                  <c:v>138.4933</c:v>
                </c:pt>
                <c:pt idx="4886">
                  <c:v>138.3742</c:v>
                </c:pt>
                <c:pt idx="4887">
                  <c:v>138.31450000000001</c:v>
                </c:pt>
                <c:pt idx="4888">
                  <c:v>138.29900000000001</c:v>
                </c:pt>
                <c:pt idx="4889">
                  <c:v>138.24209999999999</c:v>
                </c:pt>
                <c:pt idx="4890">
                  <c:v>137.82210000000001</c:v>
                </c:pt>
                <c:pt idx="4891">
                  <c:v>137.8843</c:v>
                </c:pt>
                <c:pt idx="4892">
                  <c:v>137.25919999999999</c:v>
                </c:pt>
                <c:pt idx="4893">
                  <c:v>137.41300000000001</c:v>
                </c:pt>
                <c:pt idx="4894">
                  <c:v>137.63640000000001</c:v>
                </c:pt>
                <c:pt idx="4895">
                  <c:v>137.05869999999999</c:v>
                </c:pt>
                <c:pt idx="4896">
                  <c:v>136.55009999999999</c:v>
                </c:pt>
                <c:pt idx="4897">
                  <c:v>136.5318</c:v>
                </c:pt>
                <c:pt idx="4898">
                  <c:v>135.47139999999999</c:v>
                </c:pt>
                <c:pt idx="4899">
                  <c:v>135.98920000000001</c:v>
                </c:pt>
                <c:pt idx="4900">
                  <c:v>135.84979999999999</c:v>
                </c:pt>
                <c:pt idx="4901">
                  <c:v>136.0993</c:v>
                </c:pt>
                <c:pt idx="4902">
                  <c:v>135.42410000000001</c:v>
                </c:pt>
                <c:pt idx="4903">
                  <c:v>134.25470000000001</c:v>
                </c:pt>
                <c:pt idx="4904">
                  <c:v>134.4975</c:v>
                </c:pt>
                <c:pt idx="4905">
                  <c:v>134.00880000000001</c:v>
                </c:pt>
                <c:pt idx="4906">
                  <c:v>133.26130000000001</c:v>
                </c:pt>
                <c:pt idx="4907">
                  <c:v>133.68340000000001</c:v>
                </c:pt>
                <c:pt idx="4908">
                  <c:v>133.36269999999999</c:v>
                </c:pt>
                <c:pt idx="4909">
                  <c:v>133.6754</c:v>
                </c:pt>
                <c:pt idx="4910">
                  <c:v>132.80179999999999</c:v>
                </c:pt>
                <c:pt idx="4911">
                  <c:v>132.84729999999999</c:v>
                </c:pt>
                <c:pt idx="4912">
                  <c:v>134.1516</c:v>
                </c:pt>
                <c:pt idx="4913">
                  <c:v>133.8853</c:v>
                </c:pt>
                <c:pt idx="4914">
                  <c:v>133.77760000000001</c:v>
                </c:pt>
                <c:pt idx="4915">
                  <c:v>134.12270000000001</c:v>
                </c:pt>
                <c:pt idx="4916">
                  <c:v>133.36429999999999</c:v>
                </c:pt>
                <c:pt idx="4917">
                  <c:v>133.2039</c:v>
                </c:pt>
                <c:pt idx="4918">
                  <c:v>132.65379999999999</c:v>
                </c:pt>
                <c:pt idx="4919">
                  <c:v>131.67259999999999</c:v>
                </c:pt>
                <c:pt idx="4920">
                  <c:v>130.96289999999999</c:v>
                </c:pt>
                <c:pt idx="4921">
                  <c:v>130.87129999999999</c:v>
                </c:pt>
                <c:pt idx="4922">
                  <c:v>130.0376</c:v>
                </c:pt>
                <c:pt idx="4923">
                  <c:v>129.85730000000001</c:v>
                </c:pt>
                <c:pt idx="4924">
                  <c:v>130.52959999999999</c:v>
                </c:pt>
                <c:pt idx="4925">
                  <c:v>130.85290000000001</c:v>
                </c:pt>
                <c:pt idx="4926">
                  <c:v>129.98949999999999</c:v>
                </c:pt>
                <c:pt idx="4927">
                  <c:v>131.53700000000001</c:v>
                </c:pt>
                <c:pt idx="4928">
                  <c:v>132.2578</c:v>
                </c:pt>
                <c:pt idx="4929">
                  <c:v>132.62880000000001</c:v>
                </c:pt>
                <c:pt idx="4930">
                  <c:v>132.60339999999999</c:v>
                </c:pt>
                <c:pt idx="4931">
                  <c:v>132.97110000000001</c:v>
                </c:pt>
                <c:pt idx="4932">
                  <c:v>133.01570000000001</c:v>
                </c:pt>
                <c:pt idx="4933">
                  <c:v>132.6113</c:v>
                </c:pt>
                <c:pt idx="4934">
                  <c:v>132.79069999999999</c:v>
                </c:pt>
                <c:pt idx="4935">
                  <c:v>131.74770000000001</c:v>
                </c:pt>
                <c:pt idx="4936">
                  <c:v>131.1885</c:v>
                </c:pt>
                <c:pt idx="4937">
                  <c:v>131.4271</c:v>
                </c:pt>
                <c:pt idx="4938">
                  <c:v>131.7954</c:v>
                </c:pt>
                <c:pt idx="4939">
                  <c:v>131.26159999999999</c:v>
                </c:pt>
                <c:pt idx="4940">
                  <c:v>131.8578</c:v>
                </c:pt>
                <c:pt idx="4941">
                  <c:v>132.28030000000001</c:v>
                </c:pt>
                <c:pt idx="4942">
                  <c:v>133.2465</c:v>
                </c:pt>
                <c:pt idx="4943">
                  <c:v>132.57550000000001</c:v>
                </c:pt>
                <c:pt idx="4944">
                  <c:v>132.93809999999999</c:v>
                </c:pt>
                <c:pt idx="4945">
                  <c:v>132.63239999999999</c:v>
                </c:pt>
                <c:pt idx="4946">
                  <c:v>131.81870000000001</c:v>
                </c:pt>
                <c:pt idx="4947">
                  <c:v>131.51609999999999</c:v>
                </c:pt>
                <c:pt idx="4948">
                  <c:v>132.3571</c:v>
                </c:pt>
                <c:pt idx="4949">
                  <c:v>132.9007</c:v>
                </c:pt>
                <c:pt idx="4950">
                  <c:v>132.17920000000001</c:v>
                </c:pt>
                <c:pt idx="4951">
                  <c:v>131.42619999999999</c:v>
                </c:pt>
                <c:pt idx="4952">
                  <c:v>130.953</c:v>
                </c:pt>
                <c:pt idx="4953">
                  <c:v>131.13980000000001</c:v>
                </c:pt>
                <c:pt idx="4954">
                  <c:v>130.8091</c:v>
                </c:pt>
                <c:pt idx="4955">
                  <c:v>131.01159999999999</c:v>
                </c:pt>
                <c:pt idx="4956">
                  <c:v>130.68209999999999</c:v>
                </c:pt>
                <c:pt idx="4957">
                  <c:v>128.9633</c:v>
                </c:pt>
                <c:pt idx="4958">
                  <c:v>127.9235</c:v>
                </c:pt>
                <c:pt idx="4959">
                  <c:v>127.24339999999999</c:v>
                </c:pt>
                <c:pt idx="4960">
                  <c:v>126.71210000000001</c:v>
                </c:pt>
                <c:pt idx="4961">
                  <c:v>126.8944</c:v>
                </c:pt>
                <c:pt idx="4962">
                  <c:v>126.9679</c:v>
                </c:pt>
                <c:pt idx="4963">
                  <c:v>126.1185</c:v>
                </c:pt>
                <c:pt idx="4964">
                  <c:v>126.2336</c:v>
                </c:pt>
                <c:pt idx="4965">
                  <c:v>125.99760000000001</c:v>
                </c:pt>
                <c:pt idx="4966">
                  <c:v>125.7757</c:v>
                </c:pt>
                <c:pt idx="4967">
                  <c:v>125.29089999999999</c:v>
                </c:pt>
                <c:pt idx="4968">
                  <c:v>124.10899999999999</c:v>
                </c:pt>
                <c:pt idx="4969">
                  <c:v>123.54049999999999</c:v>
                </c:pt>
                <c:pt idx="4970">
                  <c:v>123.6872</c:v>
                </c:pt>
                <c:pt idx="4971">
                  <c:v>124.86960000000001</c:v>
                </c:pt>
                <c:pt idx="4972">
                  <c:v>125.1263</c:v>
                </c:pt>
                <c:pt idx="4973">
                  <c:v>124.5592</c:v>
                </c:pt>
                <c:pt idx="4974">
                  <c:v>124.19589999999999</c:v>
                </c:pt>
                <c:pt idx="4975">
                  <c:v>124.3292</c:v>
                </c:pt>
                <c:pt idx="4976">
                  <c:v>124.5294</c:v>
                </c:pt>
                <c:pt idx="4977">
                  <c:v>124.32550000000001</c:v>
                </c:pt>
                <c:pt idx="4978">
                  <c:v>124.649</c:v>
                </c:pt>
                <c:pt idx="4979">
                  <c:v>125.2427</c:v>
                </c:pt>
                <c:pt idx="4980">
                  <c:v>124.9333</c:v>
                </c:pt>
                <c:pt idx="4981">
                  <c:v>125.37730000000001</c:v>
                </c:pt>
                <c:pt idx="4982">
                  <c:v>125.998</c:v>
                </c:pt>
                <c:pt idx="4983">
                  <c:v>125.9208</c:v>
                </c:pt>
                <c:pt idx="4984">
                  <c:v>126.4218</c:v>
                </c:pt>
                <c:pt idx="4985">
                  <c:v>127.24339999999999</c:v>
                </c:pt>
                <c:pt idx="4986">
                  <c:v>127.36709999999999</c:v>
                </c:pt>
                <c:pt idx="4987">
                  <c:v>127.495</c:v>
                </c:pt>
                <c:pt idx="4988">
                  <c:v>127.6236</c:v>
                </c:pt>
                <c:pt idx="4989">
                  <c:v>126.7791</c:v>
                </c:pt>
                <c:pt idx="4990">
                  <c:v>126.4085</c:v>
                </c:pt>
                <c:pt idx="4991">
                  <c:v>126.431</c:v>
                </c:pt>
                <c:pt idx="4992">
                  <c:v>125.8216</c:v>
                </c:pt>
                <c:pt idx="4993">
                  <c:v>125.773</c:v>
                </c:pt>
                <c:pt idx="4994">
                  <c:v>126.9006</c:v>
                </c:pt>
                <c:pt idx="4995">
                  <c:v>127.8424</c:v>
                </c:pt>
                <c:pt idx="4996">
                  <c:v>127.899</c:v>
                </c:pt>
                <c:pt idx="4997">
                  <c:v>128.7698</c:v>
                </c:pt>
                <c:pt idx="4998">
                  <c:v>128.07409999999999</c:v>
                </c:pt>
                <c:pt idx="4999">
                  <c:v>128.13560000000001</c:v>
                </c:pt>
                <c:pt idx="5000">
                  <c:v>127.3516</c:v>
                </c:pt>
                <c:pt idx="5001">
                  <c:v>127.38209999999999</c:v>
                </c:pt>
                <c:pt idx="5002">
                  <c:v>127.06310000000001</c:v>
                </c:pt>
                <c:pt idx="5003">
                  <c:v>126.92570000000001</c:v>
                </c:pt>
                <c:pt idx="5004">
                  <c:v>127.2869</c:v>
                </c:pt>
                <c:pt idx="5005">
                  <c:v>127.8535</c:v>
                </c:pt>
                <c:pt idx="5006">
                  <c:v>128.80109999999999</c:v>
                </c:pt>
                <c:pt idx="5007">
                  <c:v>128.8836</c:v>
                </c:pt>
                <c:pt idx="5008">
                  <c:v>128.8518</c:v>
                </c:pt>
                <c:pt idx="5009">
                  <c:v>128.50899999999999</c:v>
                </c:pt>
                <c:pt idx="5010">
                  <c:v>128.09479999999999</c:v>
                </c:pt>
                <c:pt idx="5011">
                  <c:v>128.6026</c:v>
                </c:pt>
                <c:pt idx="5012">
                  <c:v>129.67250000000001</c:v>
                </c:pt>
                <c:pt idx="5013">
                  <c:v>129.6448</c:v>
                </c:pt>
                <c:pt idx="5014">
                  <c:v>129.94139999999999</c:v>
                </c:pt>
                <c:pt idx="5015">
                  <c:v>130.41419999999999</c:v>
                </c:pt>
                <c:pt idx="5016">
                  <c:v>129.56280000000001</c:v>
                </c:pt>
                <c:pt idx="5017">
                  <c:v>129.36000000000001</c:v>
                </c:pt>
                <c:pt idx="5018">
                  <c:v>129.93369999999999</c:v>
                </c:pt>
                <c:pt idx="5019">
                  <c:v>131.8322</c:v>
                </c:pt>
                <c:pt idx="5020">
                  <c:v>131.46700000000001</c:v>
                </c:pt>
                <c:pt idx="5021">
                  <c:v>131.50489999999999</c:v>
                </c:pt>
                <c:pt idx="5022">
                  <c:v>131.6284</c:v>
                </c:pt>
                <c:pt idx="5023">
                  <c:v>131.768</c:v>
                </c:pt>
                <c:pt idx="5024">
                  <c:v>132.2122</c:v>
                </c:pt>
                <c:pt idx="5025">
                  <c:v>133.62790000000001</c:v>
                </c:pt>
                <c:pt idx="5026">
                  <c:v>134.4195</c:v>
                </c:pt>
                <c:pt idx="5027">
                  <c:v>134.26</c:v>
                </c:pt>
                <c:pt idx="5028">
                  <c:v>133.5128</c:v>
                </c:pt>
                <c:pt idx="5029">
                  <c:v>133.59559999999999</c:v>
                </c:pt>
                <c:pt idx="5030">
                  <c:v>132.97120000000001</c:v>
                </c:pt>
                <c:pt idx="5031">
                  <c:v>132.9408</c:v>
                </c:pt>
                <c:pt idx="5032">
                  <c:v>131.99870000000001</c:v>
                </c:pt>
                <c:pt idx="5033">
                  <c:v>133.32380000000001</c:v>
                </c:pt>
                <c:pt idx="5034">
                  <c:v>131.858</c:v>
                </c:pt>
                <c:pt idx="5035">
                  <c:v>131.98679999999999</c:v>
                </c:pt>
                <c:pt idx="5036">
                  <c:v>131.60040000000001</c:v>
                </c:pt>
                <c:pt idx="5037">
                  <c:v>131.67179999999999</c:v>
                </c:pt>
                <c:pt idx="5038">
                  <c:v>132.41480000000001</c:v>
                </c:pt>
                <c:pt idx="5039">
                  <c:v>131.53579999999999</c:v>
                </c:pt>
                <c:pt idx="5040">
                  <c:v>133.14570000000001</c:v>
                </c:pt>
                <c:pt idx="5041">
                  <c:v>133.2415</c:v>
                </c:pt>
                <c:pt idx="5042">
                  <c:v>132.81010000000001</c:v>
                </c:pt>
                <c:pt idx="5043">
                  <c:v>131.9785</c:v>
                </c:pt>
                <c:pt idx="5044">
                  <c:v>132.02529999999999</c:v>
                </c:pt>
                <c:pt idx="5045">
                  <c:v>131.82339999999999</c:v>
                </c:pt>
                <c:pt idx="5046">
                  <c:v>131.8449</c:v>
                </c:pt>
                <c:pt idx="5047">
                  <c:v>131.0849</c:v>
                </c:pt>
                <c:pt idx="5048">
                  <c:v>130.41499999999999</c:v>
                </c:pt>
                <c:pt idx="5049">
                  <c:v>130.2852</c:v>
                </c:pt>
                <c:pt idx="5050">
                  <c:v>130.06229999999999</c:v>
                </c:pt>
                <c:pt idx="5051">
                  <c:v>130.07640000000001</c:v>
                </c:pt>
                <c:pt idx="5052">
                  <c:v>129.49170000000001</c:v>
                </c:pt>
                <c:pt idx="5053">
                  <c:v>129.4042</c:v>
                </c:pt>
                <c:pt idx="5054">
                  <c:v>128.8991</c:v>
                </c:pt>
                <c:pt idx="5055">
                  <c:v>127.9308</c:v>
                </c:pt>
                <c:pt idx="5056">
                  <c:v>127.17610000000001</c:v>
                </c:pt>
                <c:pt idx="5057">
                  <c:v>126.7311</c:v>
                </c:pt>
                <c:pt idx="5058">
                  <c:v>127.2161</c:v>
                </c:pt>
                <c:pt idx="5059">
                  <c:v>126.3105</c:v>
                </c:pt>
                <c:pt idx="5060">
                  <c:v>125.07689999999999</c:v>
                </c:pt>
                <c:pt idx="5061">
                  <c:v>124.997</c:v>
                </c:pt>
                <c:pt idx="5062">
                  <c:v>125.02849999999999</c:v>
                </c:pt>
                <c:pt idx="5063">
                  <c:v>125.07510000000001</c:v>
                </c:pt>
                <c:pt idx="5064">
                  <c:v>124.264</c:v>
                </c:pt>
                <c:pt idx="5065">
                  <c:v>124.65560000000001</c:v>
                </c:pt>
                <c:pt idx="5066">
                  <c:v>123.7621</c:v>
                </c:pt>
                <c:pt idx="5067">
                  <c:v>124.4037</c:v>
                </c:pt>
                <c:pt idx="5068">
                  <c:v>124.3708</c:v>
                </c:pt>
                <c:pt idx="5069">
                  <c:v>123.7167</c:v>
                </c:pt>
                <c:pt idx="5070">
                  <c:v>123.28319999999999</c:v>
                </c:pt>
                <c:pt idx="5071">
                  <c:v>123.18040000000001</c:v>
                </c:pt>
                <c:pt idx="5072">
                  <c:v>122.9875</c:v>
                </c:pt>
                <c:pt idx="5073">
                  <c:v>123.86669999999999</c:v>
                </c:pt>
                <c:pt idx="5074">
                  <c:v>122.63420000000001</c:v>
                </c:pt>
                <c:pt idx="5075">
                  <c:v>122.49120000000001</c:v>
                </c:pt>
                <c:pt idx="5076">
                  <c:v>121.95059999999999</c:v>
                </c:pt>
                <c:pt idx="5077">
                  <c:v>122.7313</c:v>
                </c:pt>
                <c:pt idx="5078">
                  <c:v>123.1245</c:v>
                </c:pt>
                <c:pt idx="5079">
                  <c:v>123.6211</c:v>
                </c:pt>
                <c:pt idx="5080">
                  <c:v>124.7487</c:v>
                </c:pt>
                <c:pt idx="5081">
                  <c:v>124.7531</c:v>
                </c:pt>
                <c:pt idx="5082">
                  <c:v>122.9817</c:v>
                </c:pt>
                <c:pt idx="5083">
                  <c:v>122.881</c:v>
                </c:pt>
                <c:pt idx="5084">
                  <c:v>122.4208</c:v>
                </c:pt>
                <c:pt idx="5085">
                  <c:v>122.5103</c:v>
                </c:pt>
                <c:pt idx="5086">
                  <c:v>122.11750000000001</c:v>
                </c:pt>
                <c:pt idx="5087">
                  <c:v>120.8224</c:v>
                </c:pt>
                <c:pt idx="5088">
                  <c:v>121.8904</c:v>
                </c:pt>
                <c:pt idx="5089">
                  <c:v>121.97929999999999</c:v>
                </c:pt>
                <c:pt idx="5090">
                  <c:v>122.7487</c:v>
                </c:pt>
                <c:pt idx="5091">
                  <c:v>123.2698</c:v>
                </c:pt>
                <c:pt idx="5092">
                  <c:v>124.03440000000001</c:v>
                </c:pt>
                <c:pt idx="5093">
                  <c:v>124.87479999999999</c:v>
                </c:pt>
                <c:pt idx="5094">
                  <c:v>126.6112</c:v>
                </c:pt>
                <c:pt idx="5095">
                  <c:v>126.93</c:v>
                </c:pt>
                <c:pt idx="5096">
                  <c:v>127.00749999999999</c:v>
                </c:pt>
                <c:pt idx="5097">
                  <c:v>126.8416</c:v>
                </c:pt>
                <c:pt idx="5098">
                  <c:v>126.07129999999999</c:v>
                </c:pt>
                <c:pt idx="5099">
                  <c:v>126.12350000000001</c:v>
                </c:pt>
                <c:pt idx="5100">
                  <c:v>125.41</c:v>
                </c:pt>
                <c:pt idx="5101">
                  <c:v>125.00320000000001</c:v>
                </c:pt>
                <c:pt idx="5102">
                  <c:v>124.3967</c:v>
                </c:pt>
                <c:pt idx="5103">
                  <c:v>124.1748</c:v>
                </c:pt>
                <c:pt idx="5104">
                  <c:v>124.72280000000001</c:v>
                </c:pt>
                <c:pt idx="5105">
                  <c:v>124.435</c:v>
                </c:pt>
                <c:pt idx="5106">
                  <c:v>124.3038</c:v>
                </c:pt>
                <c:pt idx="5107">
                  <c:v>123.93170000000001</c:v>
                </c:pt>
                <c:pt idx="5108">
                  <c:v>124.15470000000001</c:v>
                </c:pt>
                <c:pt idx="5109">
                  <c:v>123.5586</c:v>
                </c:pt>
                <c:pt idx="5110">
                  <c:v>122.9029</c:v>
                </c:pt>
                <c:pt idx="5111">
                  <c:v>122.74590000000001</c:v>
                </c:pt>
                <c:pt idx="5112">
                  <c:v>123.0489</c:v>
                </c:pt>
                <c:pt idx="5113">
                  <c:v>123.4169</c:v>
                </c:pt>
                <c:pt idx="5114">
                  <c:v>122.6266</c:v>
                </c:pt>
                <c:pt idx="5115">
                  <c:v>122.2899</c:v>
                </c:pt>
                <c:pt idx="5116">
                  <c:v>122.7141</c:v>
                </c:pt>
                <c:pt idx="5117">
                  <c:v>123.2923</c:v>
                </c:pt>
                <c:pt idx="5118">
                  <c:v>123.30549999999999</c:v>
                </c:pt>
                <c:pt idx="5119">
                  <c:v>123.2229</c:v>
                </c:pt>
                <c:pt idx="5120">
                  <c:v>123.5271</c:v>
                </c:pt>
                <c:pt idx="5121">
                  <c:v>122.4722</c:v>
                </c:pt>
                <c:pt idx="5122">
                  <c:v>122.7135</c:v>
                </c:pt>
                <c:pt idx="5123">
                  <c:v>123.0324</c:v>
                </c:pt>
                <c:pt idx="5124">
                  <c:v>123.9487</c:v>
                </c:pt>
                <c:pt idx="5125">
                  <c:v>123.6439</c:v>
                </c:pt>
                <c:pt idx="5126">
                  <c:v>123.5783</c:v>
                </c:pt>
                <c:pt idx="5127">
                  <c:v>123.77030000000001</c:v>
                </c:pt>
                <c:pt idx="5128">
                  <c:v>123.2559</c:v>
                </c:pt>
                <c:pt idx="5129">
                  <c:v>122.74420000000001</c:v>
                </c:pt>
                <c:pt idx="5130">
                  <c:v>122.4255</c:v>
                </c:pt>
                <c:pt idx="5131">
                  <c:v>122.4156</c:v>
                </c:pt>
                <c:pt idx="5132">
                  <c:v>122.36839999999999</c:v>
                </c:pt>
                <c:pt idx="5133">
                  <c:v>121.61109999999999</c:v>
                </c:pt>
                <c:pt idx="5134">
                  <c:v>121.633</c:v>
                </c:pt>
                <c:pt idx="5135">
                  <c:v>121.5057</c:v>
                </c:pt>
                <c:pt idx="5136">
                  <c:v>120.9074</c:v>
                </c:pt>
                <c:pt idx="5137">
                  <c:v>120.62350000000001</c:v>
                </c:pt>
                <c:pt idx="5138">
                  <c:v>120.3322</c:v>
                </c:pt>
                <c:pt idx="5139">
                  <c:v>119.9982</c:v>
                </c:pt>
                <c:pt idx="5140">
                  <c:v>119.90940000000001</c:v>
                </c:pt>
                <c:pt idx="5141">
                  <c:v>120.3968</c:v>
                </c:pt>
                <c:pt idx="5142">
                  <c:v>119.7016</c:v>
                </c:pt>
                <c:pt idx="5143">
                  <c:v>119.5087</c:v>
                </c:pt>
                <c:pt idx="5144">
                  <c:v>121.024</c:v>
                </c:pt>
                <c:pt idx="5145">
                  <c:v>120.874</c:v>
                </c:pt>
                <c:pt idx="5146">
                  <c:v>120.13720000000001</c:v>
                </c:pt>
                <c:pt idx="5147">
                  <c:v>119.35550000000001</c:v>
                </c:pt>
                <c:pt idx="5148">
                  <c:v>119.277</c:v>
                </c:pt>
                <c:pt idx="5149">
                  <c:v>119.2594</c:v>
                </c:pt>
                <c:pt idx="5150">
                  <c:v>118.9301</c:v>
                </c:pt>
                <c:pt idx="5151">
                  <c:v>118.7966</c:v>
                </c:pt>
                <c:pt idx="5152">
                  <c:v>118.74299999999999</c:v>
                </c:pt>
                <c:pt idx="5153">
                  <c:v>118.5209</c:v>
                </c:pt>
                <c:pt idx="5154">
                  <c:v>118.51090000000001</c:v>
                </c:pt>
                <c:pt idx="5155">
                  <c:v>117.7706</c:v>
                </c:pt>
                <c:pt idx="5156">
                  <c:v>118.1118</c:v>
                </c:pt>
                <c:pt idx="5157">
                  <c:v>117.10380000000001</c:v>
                </c:pt>
                <c:pt idx="5158">
                  <c:v>116.60469999999999</c:v>
                </c:pt>
                <c:pt idx="5159">
                  <c:v>116.3961</c:v>
                </c:pt>
                <c:pt idx="5160">
                  <c:v>116.29600000000001</c:v>
                </c:pt>
                <c:pt idx="5161">
                  <c:v>116.0073</c:v>
                </c:pt>
                <c:pt idx="5162">
                  <c:v>115.1447</c:v>
                </c:pt>
                <c:pt idx="5163">
                  <c:v>115.1009</c:v>
                </c:pt>
                <c:pt idx="5164">
                  <c:v>114.92</c:v>
                </c:pt>
                <c:pt idx="5165">
                  <c:v>114.6593</c:v>
                </c:pt>
                <c:pt idx="5166">
                  <c:v>115.3235</c:v>
                </c:pt>
                <c:pt idx="5167">
                  <c:v>115.2616</c:v>
                </c:pt>
                <c:pt idx="5168">
                  <c:v>115.0581</c:v>
                </c:pt>
                <c:pt idx="5169">
                  <c:v>115.7109</c:v>
                </c:pt>
                <c:pt idx="5170">
                  <c:v>115.1729</c:v>
                </c:pt>
                <c:pt idx="5171">
                  <c:v>115.4331</c:v>
                </c:pt>
                <c:pt idx="5172">
                  <c:v>115.47</c:v>
                </c:pt>
                <c:pt idx="5173">
                  <c:v>116.04730000000001</c:v>
                </c:pt>
                <c:pt idx="5174">
                  <c:v>116.82810000000001</c:v>
                </c:pt>
                <c:pt idx="5175">
                  <c:v>116.6105</c:v>
                </c:pt>
                <c:pt idx="5176">
                  <c:v>116.6598</c:v>
                </c:pt>
                <c:pt idx="5177">
                  <c:v>116.5962</c:v>
                </c:pt>
                <c:pt idx="5178">
                  <c:v>117.366</c:v>
                </c:pt>
                <c:pt idx="5179">
                  <c:v>117.5586</c:v>
                </c:pt>
                <c:pt idx="5180">
                  <c:v>117.55840000000001</c:v>
                </c:pt>
                <c:pt idx="5181">
                  <c:v>117.35769999999999</c:v>
                </c:pt>
                <c:pt idx="5182">
                  <c:v>116.3891</c:v>
                </c:pt>
                <c:pt idx="5183">
                  <c:v>115.2176</c:v>
                </c:pt>
                <c:pt idx="5184">
                  <c:v>115.4341</c:v>
                </c:pt>
                <c:pt idx="5185">
                  <c:v>115.11879999999999</c:v>
                </c:pt>
                <c:pt idx="5186">
                  <c:v>115.3407</c:v>
                </c:pt>
                <c:pt idx="5187">
                  <c:v>115.1669</c:v>
                </c:pt>
                <c:pt idx="5188">
                  <c:v>114.4224</c:v>
                </c:pt>
                <c:pt idx="5189">
                  <c:v>114.7655</c:v>
                </c:pt>
                <c:pt idx="5190">
                  <c:v>113.9196</c:v>
                </c:pt>
                <c:pt idx="5191">
                  <c:v>113.34650000000001</c:v>
                </c:pt>
                <c:pt idx="5192">
                  <c:v>112.8947</c:v>
                </c:pt>
                <c:pt idx="5193">
                  <c:v>113.0224</c:v>
                </c:pt>
                <c:pt idx="5194">
                  <c:v>112.6103</c:v>
                </c:pt>
                <c:pt idx="5195">
                  <c:v>112.69970000000001</c:v>
                </c:pt>
                <c:pt idx="5196">
                  <c:v>112.4726</c:v>
                </c:pt>
                <c:pt idx="5197">
                  <c:v>112.7355</c:v>
                </c:pt>
                <c:pt idx="5198">
                  <c:v>113.35550000000001</c:v>
                </c:pt>
                <c:pt idx="5199">
                  <c:v>113.38120000000001</c:v>
                </c:pt>
                <c:pt idx="5200">
                  <c:v>114.25109999999999</c:v>
                </c:pt>
                <c:pt idx="5201">
                  <c:v>114.29510000000001</c:v>
                </c:pt>
                <c:pt idx="5202">
                  <c:v>114.67529999999999</c:v>
                </c:pt>
                <c:pt idx="5203">
                  <c:v>114.9327</c:v>
                </c:pt>
                <c:pt idx="5204">
                  <c:v>114.2978</c:v>
                </c:pt>
                <c:pt idx="5205">
                  <c:v>114.48739999999999</c:v>
                </c:pt>
                <c:pt idx="5206">
                  <c:v>114.63930000000001</c:v>
                </c:pt>
                <c:pt idx="5207">
                  <c:v>114.8724</c:v>
                </c:pt>
                <c:pt idx="5208">
                  <c:v>114.6939</c:v>
                </c:pt>
                <c:pt idx="5209">
                  <c:v>114.9725</c:v>
                </c:pt>
                <c:pt idx="5210">
                  <c:v>115.54689999999999</c:v>
                </c:pt>
                <c:pt idx="5211">
                  <c:v>114.1401</c:v>
                </c:pt>
                <c:pt idx="5212">
                  <c:v>114.1871</c:v>
                </c:pt>
                <c:pt idx="5213">
                  <c:v>114.3819</c:v>
                </c:pt>
                <c:pt idx="5214">
                  <c:v>114.4532</c:v>
                </c:pt>
                <c:pt idx="5215">
                  <c:v>114.354</c:v>
                </c:pt>
                <c:pt idx="5216">
                  <c:v>114.2426</c:v>
                </c:pt>
                <c:pt idx="5217">
                  <c:v>115.1056</c:v>
                </c:pt>
                <c:pt idx="5218">
                  <c:v>114.3964</c:v>
                </c:pt>
                <c:pt idx="5219">
                  <c:v>113.8515</c:v>
                </c:pt>
                <c:pt idx="5220">
                  <c:v>114.14619999999999</c:v>
                </c:pt>
                <c:pt idx="5221">
                  <c:v>114.6234</c:v>
                </c:pt>
                <c:pt idx="5222">
                  <c:v>114.50960000000001</c:v>
                </c:pt>
                <c:pt idx="5223">
                  <c:v>113.88679999999999</c:v>
                </c:pt>
                <c:pt idx="5224">
                  <c:v>114.4447</c:v>
                </c:pt>
                <c:pt idx="5225">
                  <c:v>115.0945</c:v>
                </c:pt>
                <c:pt idx="5226">
                  <c:v>115.3524</c:v>
                </c:pt>
                <c:pt idx="5227">
                  <c:v>115.8288</c:v>
                </c:pt>
                <c:pt idx="5228">
                  <c:v>115.9272</c:v>
                </c:pt>
                <c:pt idx="5229">
                  <c:v>116.2403</c:v>
                </c:pt>
                <c:pt idx="5230">
                  <c:v>114.9665</c:v>
                </c:pt>
                <c:pt idx="5231">
                  <c:v>114.4498</c:v>
                </c:pt>
                <c:pt idx="5232">
                  <c:v>114.66</c:v>
                </c:pt>
                <c:pt idx="5233">
                  <c:v>114.2037</c:v>
                </c:pt>
                <c:pt idx="5234">
                  <c:v>113.89879999999999</c:v>
                </c:pt>
                <c:pt idx="5235">
                  <c:v>113.17019999999999</c:v>
                </c:pt>
                <c:pt idx="5236">
                  <c:v>113.09529999999999</c:v>
                </c:pt>
                <c:pt idx="5237">
                  <c:v>112.84739999999999</c:v>
                </c:pt>
                <c:pt idx="5238">
                  <c:v>113.7978</c:v>
                </c:pt>
                <c:pt idx="5239">
                  <c:v>113.5401</c:v>
                </c:pt>
                <c:pt idx="5240">
                  <c:v>113.40519999999999</c:v>
                </c:pt>
                <c:pt idx="5241">
                  <c:v>114.0427</c:v>
                </c:pt>
                <c:pt idx="5242">
                  <c:v>114.0596</c:v>
                </c:pt>
                <c:pt idx="5243">
                  <c:v>115.26819999999999</c:v>
                </c:pt>
                <c:pt idx="5244">
                  <c:v>113.77460000000001</c:v>
                </c:pt>
                <c:pt idx="5245">
                  <c:v>113.6589</c:v>
                </c:pt>
                <c:pt idx="5246">
                  <c:v>112.86669999999999</c:v>
                </c:pt>
                <c:pt idx="5247">
                  <c:v>112.3104</c:v>
                </c:pt>
                <c:pt idx="5248">
                  <c:v>112.6648</c:v>
                </c:pt>
                <c:pt idx="5249">
                  <c:v>111.8989</c:v>
                </c:pt>
                <c:pt idx="5250">
                  <c:v>113.85980000000001</c:v>
                </c:pt>
                <c:pt idx="5251">
                  <c:v>113.40940000000001</c:v>
                </c:pt>
                <c:pt idx="5252">
                  <c:v>112.8129</c:v>
                </c:pt>
                <c:pt idx="5253">
                  <c:v>112.46380000000001</c:v>
                </c:pt>
                <c:pt idx="5254">
                  <c:v>112.36069999999999</c:v>
                </c:pt>
                <c:pt idx="5255">
                  <c:v>111.9592</c:v>
                </c:pt>
                <c:pt idx="5256">
                  <c:v>113.14100000000001</c:v>
                </c:pt>
                <c:pt idx="5257">
                  <c:v>114.3762</c:v>
                </c:pt>
                <c:pt idx="5258">
                  <c:v>114.0847</c:v>
                </c:pt>
                <c:pt idx="5259">
                  <c:v>113.4911</c:v>
                </c:pt>
                <c:pt idx="5260">
                  <c:v>114.4933</c:v>
                </c:pt>
                <c:pt idx="5261">
                  <c:v>114.8563</c:v>
                </c:pt>
                <c:pt idx="5262">
                  <c:v>113.99590000000001</c:v>
                </c:pt>
                <c:pt idx="5263">
                  <c:v>114.0124</c:v>
                </c:pt>
                <c:pt idx="5264">
                  <c:v>114.4032</c:v>
                </c:pt>
                <c:pt idx="5265">
                  <c:v>114.3493</c:v>
                </c:pt>
                <c:pt idx="5266">
                  <c:v>113.13760000000001</c:v>
                </c:pt>
                <c:pt idx="5267">
                  <c:v>113.0552</c:v>
                </c:pt>
                <c:pt idx="5268">
                  <c:v>112.38890000000001</c:v>
                </c:pt>
                <c:pt idx="5269">
                  <c:v>112.2607</c:v>
                </c:pt>
                <c:pt idx="5270">
                  <c:v>111.6703</c:v>
                </c:pt>
                <c:pt idx="5271">
                  <c:v>110.4495</c:v>
                </c:pt>
                <c:pt idx="5272">
                  <c:v>111.0168</c:v>
                </c:pt>
                <c:pt idx="5273">
                  <c:v>111.2296</c:v>
                </c:pt>
                <c:pt idx="5274">
                  <c:v>111.408</c:v>
                </c:pt>
                <c:pt idx="5275">
                  <c:v>111.25749999999999</c:v>
                </c:pt>
                <c:pt idx="5276">
                  <c:v>111.4034</c:v>
                </c:pt>
                <c:pt idx="5277">
                  <c:v>111.3134</c:v>
                </c:pt>
                <c:pt idx="5278">
                  <c:v>112.0089</c:v>
                </c:pt>
                <c:pt idx="5279">
                  <c:v>109.84739999999999</c:v>
                </c:pt>
                <c:pt idx="5280">
                  <c:v>110.4579</c:v>
                </c:pt>
                <c:pt idx="5281">
                  <c:v>109.95359999999999</c:v>
                </c:pt>
                <c:pt idx="5282">
                  <c:v>109.0615</c:v>
                </c:pt>
                <c:pt idx="5283">
                  <c:v>108.5939</c:v>
                </c:pt>
                <c:pt idx="5284">
                  <c:v>107.87649999999999</c:v>
                </c:pt>
                <c:pt idx="5285">
                  <c:v>107.5504</c:v>
                </c:pt>
                <c:pt idx="5286">
                  <c:v>107.95059999999999</c:v>
                </c:pt>
                <c:pt idx="5287">
                  <c:v>107.3493</c:v>
                </c:pt>
                <c:pt idx="5288">
                  <c:v>106.94199999999999</c:v>
                </c:pt>
                <c:pt idx="5289">
                  <c:v>106.6194</c:v>
                </c:pt>
                <c:pt idx="5290">
                  <c:v>106.9541</c:v>
                </c:pt>
                <c:pt idx="5291">
                  <c:v>106.8288</c:v>
                </c:pt>
                <c:pt idx="5292">
                  <c:v>106.92100000000001</c:v>
                </c:pt>
                <c:pt idx="5293">
                  <c:v>106.407</c:v>
                </c:pt>
                <c:pt idx="5294">
                  <c:v>106.8039</c:v>
                </c:pt>
                <c:pt idx="5295">
                  <c:v>106.56189999999999</c:v>
                </c:pt>
                <c:pt idx="5296">
                  <c:v>106.2928</c:v>
                </c:pt>
                <c:pt idx="5297">
                  <c:v>106.7756</c:v>
                </c:pt>
                <c:pt idx="5298">
                  <c:v>106.0778</c:v>
                </c:pt>
                <c:pt idx="5299">
                  <c:v>105.7775</c:v>
                </c:pt>
                <c:pt idx="5300">
                  <c:v>105.14230000000001</c:v>
                </c:pt>
                <c:pt idx="5301">
                  <c:v>105.3523</c:v>
                </c:pt>
                <c:pt idx="5302">
                  <c:v>105.1498</c:v>
                </c:pt>
                <c:pt idx="5303">
                  <c:v>105.71339999999999</c:v>
                </c:pt>
                <c:pt idx="5304">
                  <c:v>105.19889999999999</c:v>
                </c:pt>
                <c:pt idx="5305">
                  <c:v>104.8438</c:v>
                </c:pt>
                <c:pt idx="5306">
                  <c:v>104.5685</c:v>
                </c:pt>
                <c:pt idx="5307">
                  <c:v>103.5823</c:v>
                </c:pt>
                <c:pt idx="5308">
                  <c:v>103.40819999999999</c:v>
                </c:pt>
                <c:pt idx="5309">
                  <c:v>102.8537</c:v>
                </c:pt>
                <c:pt idx="5310">
                  <c:v>103.79600000000001</c:v>
                </c:pt>
                <c:pt idx="5311">
                  <c:v>103.9046</c:v>
                </c:pt>
                <c:pt idx="5312">
                  <c:v>103.4652</c:v>
                </c:pt>
                <c:pt idx="5313">
                  <c:v>103.4554</c:v>
                </c:pt>
                <c:pt idx="5314">
                  <c:v>104.13120000000001</c:v>
                </c:pt>
                <c:pt idx="5315">
                  <c:v>104.3544</c:v>
                </c:pt>
                <c:pt idx="5316">
                  <c:v>104.3203</c:v>
                </c:pt>
                <c:pt idx="5317">
                  <c:v>103.40949999999999</c:v>
                </c:pt>
                <c:pt idx="5318">
                  <c:v>103.8706</c:v>
                </c:pt>
                <c:pt idx="5319">
                  <c:v>103.3019</c:v>
                </c:pt>
                <c:pt idx="5320">
                  <c:v>103.2333</c:v>
                </c:pt>
                <c:pt idx="5321">
                  <c:v>103.28959999999999</c:v>
                </c:pt>
                <c:pt idx="5322">
                  <c:v>103.07850000000001</c:v>
                </c:pt>
                <c:pt idx="5323">
                  <c:v>102.28</c:v>
                </c:pt>
                <c:pt idx="5324">
                  <c:v>101.9481</c:v>
                </c:pt>
                <c:pt idx="5325">
                  <c:v>101.9738</c:v>
                </c:pt>
                <c:pt idx="5326">
                  <c:v>101.7013</c:v>
                </c:pt>
                <c:pt idx="5327">
                  <c:v>101.85039999999999</c:v>
                </c:pt>
                <c:pt idx="5328">
                  <c:v>101.526</c:v>
                </c:pt>
                <c:pt idx="5329">
                  <c:v>101.2889</c:v>
                </c:pt>
                <c:pt idx="5330">
                  <c:v>101.3254</c:v>
                </c:pt>
                <c:pt idx="5331">
                  <c:v>100.9866</c:v>
                </c:pt>
                <c:pt idx="5332">
                  <c:v>101.218</c:v>
                </c:pt>
                <c:pt idx="5333">
                  <c:v>100.9935</c:v>
                </c:pt>
                <c:pt idx="5334">
                  <c:v>100.797</c:v>
                </c:pt>
                <c:pt idx="5335">
                  <c:v>100.697</c:v>
                </c:pt>
                <c:pt idx="5336">
                  <c:v>100.86709999999999</c:v>
                </c:pt>
                <c:pt idx="5337">
                  <c:v>100.8597</c:v>
                </c:pt>
                <c:pt idx="5338">
                  <c:v>100.4494</c:v>
                </c:pt>
                <c:pt idx="5339">
                  <c:v>100.12439999999999</c:v>
                </c:pt>
                <c:pt idx="5340">
                  <c:v>99.866399999999999</c:v>
                </c:pt>
                <c:pt idx="5341">
                  <c:v>99.735900000000001</c:v>
                </c:pt>
                <c:pt idx="5342">
                  <c:v>99.74</c:v>
                </c:pt>
                <c:pt idx="5343">
                  <c:v>99.811400000000006</c:v>
                </c:pt>
                <c:pt idx="5344">
                  <c:v>99.867699999999999</c:v>
                </c:pt>
                <c:pt idx="5345">
                  <c:v>99.563299999999998</c:v>
                </c:pt>
                <c:pt idx="5346">
                  <c:v>99.828199999999995</c:v>
                </c:pt>
                <c:pt idx="5347">
                  <c:v>100.1986</c:v>
                </c:pt>
                <c:pt idx="5348">
                  <c:v>100.4658</c:v>
                </c:pt>
                <c:pt idx="5349">
                  <c:v>100.4312</c:v>
                </c:pt>
                <c:pt idx="5350">
                  <c:v>100.4592</c:v>
                </c:pt>
                <c:pt idx="5351">
                  <c:v>100.9316</c:v>
                </c:pt>
                <c:pt idx="5352">
                  <c:v>100.8943</c:v>
                </c:pt>
                <c:pt idx="5353">
                  <c:v>100.6208</c:v>
                </c:pt>
                <c:pt idx="5354">
                  <c:v>100.6572</c:v>
                </c:pt>
                <c:pt idx="5355">
                  <c:v>100.9627</c:v>
                </c:pt>
                <c:pt idx="5356">
                  <c:v>100.9255</c:v>
                </c:pt>
                <c:pt idx="5357">
                  <c:v>101.47499999999999</c:v>
                </c:pt>
                <c:pt idx="5358">
                  <c:v>100.6754</c:v>
                </c:pt>
                <c:pt idx="5359">
                  <c:v>100.2663</c:v>
                </c:pt>
                <c:pt idx="5360">
                  <c:v>100.3914</c:v>
                </c:pt>
                <c:pt idx="5361">
                  <c:v>99.956100000000006</c:v>
                </c:pt>
                <c:pt idx="5362">
                  <c:v>99.956299999999999</c:v>
                </c:pt>
                <c:pt idx="5363">
                  <c:v>99.778899999999993</c:v>
                </c:pt>
                <c:pt idx="5364">
                  <c:v>99.925200000000004</c:v>
                </c:pt>
                <c:pt idx="5365">
                  <c:v>100.31959999999999</c:v>
                </c:pt>
                <c:pt idx="5366">
                  <c:v>100.6985</c:v>
                </c:pt>
                <c:pt idx="5367">
                  <c:v>100.08540000000001</c:v>
                </c:pt>
                <c:pt idx="5368">
                  <c:v>100.2109</c:v>
                </c:pt>
                <c:pt idx="5369">
                  <c:v>100.417</c:v>
                </c:pt>
                <c:pt idx="5370">
                  <c:v>100.5429</c:v>
                </c:pt>
                <c:pt idx="5371">
                  <c:v>100.6456</c:v>
                </c:pt>
                <c:pt idx="5372">
                  <c:v>100.3147</c:v>
                </c:pt>
                <c:pt idx="5373">
                  <c:v>100.11879999999999</c:v>
                </c:pt>
                <c:pt idx="5374">
                  <c:v>100.4372</c:v>
                </c:pt>
                <c:pt idx="5375">
                  <c:v>100.4509</c:v>
                </c:pt>
                <c:pt idx="5376">
                  <c:v>99.972099999999998</c:v>
                </c:pt>
                <c:pt idx="5377">
                  <c:v>99.853899999999996</c:v>
                </c:pt>
                <c:pt idx="5378">
                  <c:v>100.1583</c:v>
                </c:pt>
                <c:pt idx="5379">
                  <c:v>100.1677</c:v>
                </c:pt>
                <c:pt idx="5380">
                  <c:v>100.2368</c:v>
                </c:pt>
                <c:pt idx="5381">
                  <c:v>99.5274</c:v>
                </c:pt>
                <c:pt idx="5382">
                  <c:v>99.456900000000005</c:v>
                </c:pt>
                <c:pt idx="5383">
                  <c:v>99.698099999999997</c:v>
                </c:pt>
                <c:pt idx="5384">
                  <c:v>99.547600000000003</c:v>
                </c:pt>
                <c:pt idx="5385">
                  <c:v>99.352500000000006</c:v>
                </c:pt>
                <c:pt idx="5386">
                  <c:v>99.181700000000006</c:v>
                </c:pt>
                <c:pt idx="5387">
                  <c:v>100.0749</c:v>
                </c:pt>
                <c:pt idx="5388">
                  <c:v>100.6469</c:v>
                </c:pt>
                <c:pt idx="5389">
                  <c:v>100.63420000000001</c:v>
                </c:pt>
                <c:pt idx="5390">
                  <c:v>101.14709999999999</c:v>
                </c:pt>
                <c:pt idx="5391">
                  <c:v>101.0676</c:v>
                </c:pt>
                <c:pt idx="5392">
                  <c:v>101.11239999999999</c:v>
                </c:pt>
                <c:pt idx="5393">
                  <c:v>101.54040000000001</c:v>
                </c:pt>
                <c:pt idx="5394">
                  <c:v>101.99630000000001</c:v>
                </c:pt>
                <c:pt idx="5395">
                  <c:v>102.0872</c:v>
                </c:pt>
                <c:pt idx="5396">
                  <c:v>101.6251</c:v>
                </c:pt>
                <c:pt idx="5397">
                  <c:v>101.43859999999999</c:v>
                </c:pt>
                <c:pt idx="5398">
                  <c:v>101.0279</c:v>
                </c:pt>
                <c:pt idx="5399">
                  <c:v>101.2196</c:v>
                </c:pt>
                <c:pt idx="5400">
                  <c:v>101.5455</c:v>
                </c:pt>
                <c:pt idx="5401">
                  <c:v>101.27460000000001</c:v>
                </c:pt>
                <c:pt idx="5402">
                  <c:v>101.56399999999999</c:v>
                </c:pt>
                <c:pt idx="5403">
                  <c:v>101.5087</c:v>
                </c:pt>
                <c:pt idx="5404">
                  <c:v>101.2015</c:v>
                </c:pt>
                <c:pt idx="5405">
                  <c:v>100.67010000000001</c:v>
                </c:pt>
                <c:pt idx="5406">
                  <c:v>101.0022</c:v>
                </c:pt>
                <c:pt idx="5407">
                  <c:v>100.91849999999999</c:v>
                </c:pt>
                <c:pt idx="5408">
                  <c:v>101.09610000000001</c:v>
                </c:pt>
                <c:pt idx="5409">
                  <c:v>101.0968</c:v>
                </c:pt>
                <c:pt idx="5410">
                  <c:v>101.6309</c:v>
                </c:pt>
                <c:pt idx="5411">
                  <c:v>102.4362</c:v>
                </c:pt>
                <c:pt idx="5412">
                  <c:v>102.6696</c:v>
                </c:pt>
                <c:pt idx="5413">
                  <c:v>102.7217</c:v>
                </c:pt>
                <c:pt idx="5414">
                  <c:v>102.7176</c:v>
                </c:pt>
                <c:pt idx="5415">
                  <c:v>102.8993</c:v>
                </c:pt>
                <c:pt idx="5416">
                  <c:v>103.0651</c:v>
                </c:pt>
                <c:pt idx="5417">
                  <c:v>103.15600000000001</c:v>
                </c:pt>
                <c:pt idx="5418">
                  <c:v>102.5363</c:v>
                </c:pt>
                <c:pt idx="5419">
                  <c:v>102.3317</c:v>
                </c:pt>
                <c:pt idx="5420">
                  <c:v>102.3867</c:v>
                </c:pt>
                <c:pt idx="5421">
                  <c:v>103.0458</c:v>
                </c:pt>
                <c:pt idx="5422">
                  <c:v>103.3053</c:v>
                </c:pt>
                <c:pt idx="5423">
                  <c:v>104.1109</c:v>
                </c:pt>
                <c:pt idx="5424">
                  <c:v>104.03619999999999</c:v>
                </c:pt>
                <c:pt idx="5425">
                  <c:v>104.3467</c:v>
                </c:pt>
                <c:pt idx="5426">
                  <c:v>103.5902</c:v>
                </c:pt>
                <c:pt idx="5427">
                  <c:v>103.4913</c:v>
                </c:pt>
                <c:pt idx="5428">
                  <c:v>102.8475</c:v>
                </c:pt>
                <c:pt idx="5429">
                  <c:v>102.92189999999999</c:v>
                </c:pt>
                <c:pt idx="5430">
                  <c:v>102.705</c:v>
                </c:pt>
                <c:pt idx="5431">
                  <c:v>102.98560000000001</c:v>
                </c:pt>
                <c:pt idx="5432">
                  <c:v>103.0839</c:v>
                </c:pt>
                <c:pt idx="5433">
                  <c:v>103.8327</c:v>
                </c:pt>
                <c:pt idx="5434">
                  <c:v>103.6365</c:v>
                </c:pt>
                <c:pt idx="5435">
                  <c:v>103.83969999999999</c:v>
                </c:pt>
                <c:pt idx="5436">
                  <c:v>104.0562</c:v>
                </c:pt>
                <c:pt idx="5437">
                  <c:v>104.9593</c:v>
                </c:pt>
                <c:pt idx="5438">
                  <c:v>105.25109999999999</c:v>
                </c:pt>
                <c:pt idx="5439">
                  <c:v>106.4794</c:v>
                </c:pt>
                <c:pt idx="5440">
                  <c:v>106.3777</c:v>
                </c:pt>
                <c:pt idx="5441">
                  <c:v>106.22880000000001</c:v>
                </c:pt>
                <c:pt idx="5442">
                  <c:v>106.715</c:v>
                </c:pt>
                <c:pt idx="5443">
                  <c:v>106.2777</c:v>
                </c:pt>
                <c:pt idx="5444">
                  <c:v>106.04640000000001</c:v>
                </c:pt>
                <c:pt idx="5445">
                  <c:v>106.17189999999999</c:v>
                </c:pt>
                <c:pt idx="5446">
                  <c:v>106.5202</c:v>
                </c:pt>
                <c:pt idx="5447">
                  <c:v>105.72239999999999</c:v>
                </c:pt>
                <c:pt idx="5448">
                  <c:v>106.00230000000001</c:v>
                </c:pt>
                <c:pt idx="5449">
                  <c:v>105.517</c:v>
                </c:pt>
                <c:pt idx="5450">
                  <c:v>104.40179999999999</c:v>
                </c:pt>
                <c:pt idx="5451">
                  <c:v>104.655</c:v>
                </c:pt>
                <c:pt idx="5452">
                  <c:v>104.1781</c:v>
                </c:pt>
                <c:pt idx="5453">
                  <c:v>103.78449999999999</c:v>
                </c:pt>
                <c:pt idx="5454">
                  <c:v>104.2479</c:v>
                </c:pt>
                <c:pt idx="5455">
                  <c:v>104.6469</c:v>
                </c:pt>
                <c:pt idx="5456">
                  <c:v>105.03060000000001</c:v>
                </c:pt>
                <c:pt idx="5457">
                  <c:v>105.14619999999999</c:v>
                </c:pt>
                <c:pt idx="5458">
                  <c:v>105.1771</c:v>
                </c:pt>
                <c:pt idx="5459">
                  <c:v>105.0558</c:v>
                </c:pt>
                <c:pt idx="5460">
                  <c:v>104.6315</c:v>
                </c:pt>
                <c:pt idx="5461">
                  <c:v>104.4509</c:v>
                </c:pt>
                <c:pt idx="5462">
                  <c:v>105.2817</c:v>
                </c:pt>
                <c:pt idx="5463">
                  <c:v>105.65649999999999</c:v>
                </c:pt>
                <c:pt idx="5464">
                  <c:v>105.94970000000001</c:v>
                </c:pt>
                <c:pt idx="5465">
                  <c:v>105.8306</c:v>
                </c:pt>
                <c:pt idx="5466">
                  <c:v>105.4191</c:v>
                </c:pt>
                <c:pt idx="5467">
                  <c:v>105.6846</c:v>
                </c:pt>
                <c:pt idx="5468">
                  <c:v>105.3192</c:v>
                </c:pt>
                <c:pt idx="5469">
                  <c:v>105.3078</c:v>
                </c:pt>
                <c:pt idx="5470">
                  <c:v>105.24850000000001</c:v>
                </c:pt>
                <c:pt idx="5471">
                  <c:v>105.5119</c:v>
                </c:pt>
                <c:pt idx="5472">
                  <c:v>105.8777</c:v>
                </c:pt>
                <c:pt idx="5473">
                  <c:v>105.9983</c:v>
                </c:pt>
                <c:pt idx="5474">
                  <c:v>105.449</c:v>
                </c:pt>
                <c:pt idx="5475">
                  <c:v>105.74809999999999</c:v>
                </c:pt>
                <c:pt idx="5476">
                  <c:v>106.31019999999999</c:v>
                </c:pt>
                <c:pt idx="5477">
                  <c:v>106.2405</c:v>
                </c:pt>
                <c:pt idx="5478">
                  <c:v>105.9062</c:v>
                </c:pt>
                <c:pt idx="5479">
                  <c:v>105.928</c:v>
                </c:pt>
                <c:pt idx="5480">
                  <c:v>106.1071</c:v>
                </c:pt>
                <c:pt idx="5481">
                  <c:v>103.5565</c:v>
                </c:pt>
                <c:pt idx="5482">
                  <c:v>104.0132</c:v>
                </c:pt>
                <c:pt idx="5483">
                  <c:v>102.98269999999999</c:v>
                </c:pt>
                <c:pt idx="5484">
                  <c:v>102.9192</c:v>
                </c:pt>
                <c:pt idx="5485">
                  <c:v>103.486</c:v>
                </c:pt>
                <c:pt idx="5486">
                  <c:v>104.56140000000001</c:v>
                </c:pt>
                <c:pt idx="5487">
                  <c:v>104.589</c:v>
                </c:pt>
                <c:pt idx="5488">
                  <c:v>104.37130000000001</c:v>
                </c:pt>
                <c:pt idx="5489">
                  <c:v>104.4798</c:v>
                </c:pt>
                <c:pt idx="5490">
                  <c:v>103.9932</c:v>
                </c:pt>
                <c:pt idx="5491">
                  <c:v>103.8433</c:v>
                </c:pt>
                <c:pt idx="5492">
                  <c:v>104.0095</c:v>
                </c:pt>
                <c:pt idx="5493">
                  <c:v>104.5703</c:v>
                </c:pt>
                <c:pt idx="5494">
                  <c:v>104.583</c:v>
                </c:pt>
                <c:pt idx="5495">
                  <c:v>104.1866</c:v>
                </c:pt>
                <c:pt idx="5496">
                  <c:v>103.9802</c:v>
                </c:pt>
                <c:pt idx="5497">
                  <c:v>104.3806</c:v>
                </c:pt>
                <c:pt idx="5498">
                  <c:v>104.0724</c:v>
                </c:pt>
                <c:pt idx="5499">
                  <c:v>103.9905</c:v>
                </c:pt>
                <c:pt idx="5500">
                  <c:v>102.8558</c:v>
                </c:pt>
                <c:pt idx="5501">
                  <c:v>102.8189</c:v>
                </c:pt>
                <c:pt idx="5502">
                  <c:v>102.7146</c:v>
                </c:pt>
                <c:pt idx="5503">
                  <c:v>101.8754</c:v>
                </c:pt>
                <c:pt idx="5504">
                  <c:v>101.21129999999999</c:v>
                </c:pt>
                <c:pt idx="5505">
                  <c:v>100.7608</c:v>
                </c:pt>
                <c:pt idx="5506">
                  <c:v>100.9599</c:v>
                </c:pt>
                <c:pt idx="5507">
                  <c:v>101.3192</c:v>
                </c:pt>
                <c:pt idx="5508">
                  <c:v>101.1373</c:v>
                </c:pt>
                <c:pt idx="5509">
                  <c:v>100.8383</c:v>
                </c:pt>
                <c:pt idx="5510">
                  <c:v>100.69840000000001</c:v>
                </c:pt>
                <c:pt idx="5511">
                  <c:v>100.52630000000001</c:v>
                </c:pt>
                <c:pt idx="5512">
                  <c:v>100.76739999999999</c:v>
                </c:pt>
                <c:pt idx="5513">
                  <c:v>100.6901</c:v>
                </c:pt>
                <c:pt idx="5514">
                  <c:v>100.7021</c:v>
                </c:pt>
                <c:pt idx="5515">
                  <c:v>100.4498</c:v>
                </c:pt>
                <c:pt idx="5516">
                  <c:v>100.15</c:v>
                </c:pt>
                <c:pt idx="5517">
                  <c:v>100.61409999999999</c:v>
                </c:pt>
                <c:pt idx="5518">
                  <c:v>100.27290000000001</c:v>
                </c:pt>
                <c:pt idx="5519">
                  <c:v>100.11499999999999</c:v>
                </c:pt>
                <c:pt idx="5520">
                  <c:v>98.898899999999998</c:v>
                </c:pt>
                <c:pt idx="5521">
                  <c:v>98.952200000000005</c:v>
                </c:pt>
                <c:pt idx="5522">
                  <c:v>98.912099999999995</c:v>
                </c:pt>
                <c:pt idx="5523">
                  <c:v>99.289500000000004</c:v>
                </c:pt>
                <c:pt idx="5524">
                  <c:v>99.526200000000003</c:v>
                </c:pt>
                <c:pt idx="5525">
                  <c:v>98.809399999999997</c:v>
                </c:pt>
                <c:pt idx="5526">
                  <c:v>98.423000000000002</c:v>
                </c:pt>
                <c:pt idx="5527">
                  <c:v>98.210700000000003</c:v>
                </c:pt>
                <c:pt idx="5528">
                  <c:v>97.828000000000003</c:v>
                </c:pt>
                <c:pt idx="5529">
                  <c:v>98.5565</c:v>
                </c:pt>
                <c:pt idx="5530">
                  <c:v>98.501099999999994</c:v>
                </c:pt>
                <c:pt idx="5531">
                  <c:v>98.670900000000003</c:v>
                </c:pt>
                <c:pt idx="5532">
                  <c:v>98.558899999999994</c:v>
                </c:pt>
                <c:pt idx="5533">
                  <c:v>98.887600000000006</c:v>
                </c:pt>
                <c:pt idx="5534">
                  <c:v>99.772599999999997</c:v>
                </c:pt>
                <c:pt idx="5535">
                  <c:v>99.906599999999997</c:v>
                </c:pt>
                <c:pt idx="5536">
                  <c:v>100.01739999999999</c:v>
                </c:pt>
                <c:pt idx="5537">
                  <c:v>99.533100000000005</c:v>
                </c:pt>
                <c:pt idx="5538">
                  <c:v>99.329400000000007</c:v>
                </c:pt>
                <c:pt idx="5539">
                  <c:v>99.393600000000006</c:v>
                </c:pt>
                <c:pt idx="5540">
                  <c:v>99.701499999999996</c:v>
                </c:pt>
                <c:pt idx="5541">
                  <c:v>99.832800000000006</c:v>
                </c:pt>
                <c:pt idx="5542">
                  <c:v>100.0034</c:v>
                </c:pt>
                <c:pt idx="5543">
                  <c:v>100.17740000000001</c:v>
                </c:pt>
                <c:pt idx="5544">
                  <c:v>99.523300000000006</c:v>
                </c:pt>
                <c:pt idx="5545">
                  <c:v>99.3279</c:v>
                </c:pt>
                <c:pt idx="5546">
                  <c:v>99.015500000000003</c:v>
                </c:pt>
                <c:pt idx="5547">
                  <c:v>99.430300000000003</c:v>
                </c:pt>
                <c:pt idx="5548">
                  <c:v>99.836699999999993</c:v>
                </c:pt>
                <c:pt idx="5549">
                  <c:v>99.662199999999999</c:v>
                </c:pt>
                <c:pt idx="5550">
                  <c:v>99.913399999999996</c:v>
                </c:pt>
                <c:pt idx="5551">
                  <c:v>99.865399999999994</c:v>
                </c:pt>
                <c:pt idx="5552">
                  <c:v>99.983400000000003</c:v>
                </c:pt>
                <c:pt idx="5553">
                  <c:v>99.817099999999996</c:v>
                </c:pt>
                <c:pt idx="5554">
                  <c:v>99.618700000000004</c:v>
                </c:pt>
                <c:pt idx="5555">
                  <c:v>99.540999999999997</c:v>
                </c:pt>
                <c:pt idx="5556">
                  <c:v>99.374300000000005</c:v>
                </c:pt>
                <c:pt idx="5557">
                  <c:v>99.330100000000002</c:v>
                </c:pt>
                <c:pt idx="5558">
                  <c:v>99.595799999999997</c:v>
                </c:pt>
                <c:pt idx="5559">
                  <c:v>99.669499999999999</c:v>
                </c:pt>
                <c:pt idx="5560">
                  <c:v>99.349100000000007</c:v>
                </c:pt>
                <c:pt idx="5561">
                  <c:v>99.738</c:v>
                </c:pt>
                <c:pt idx="5562">
                  <c:v>99.59</c:v>
                </c:pt>
                <c:pt idx="5563">
                  <c:v>99.885400000000004</c:v>
                </c:pt>
                <c:pt idx="5564">
                  <c:v>100.44540000000001</c:v>
                </c:pt>
                <c:pt idx="5565">
                  <c:v>100.1674</c:v>
                </c:pt>
                <c:pt idx="5566">
                  <c:v>100.113</c:v>
                </c:pt>
                <c:pt idx="5567">
                  <c:v>100.4936</c:v>
                </c:pt>
                <c:pt idx="5568">
                  <c:v>101.0265</c:v>
                </c:pt>
                <c:pt idx="5569">
                  <c:v>101.28879999999999</c:v>
                </c:pt>
                <c:pt idx="5570">
                  <c:v>101.2766</c:v>
                </c:pt>
                <c:pt idx="5571">
                  <c:v>101.6549</c:v>
                </c:pt>
                <c:pt idx="5572">
                  <c:v>101.8112</c:v>
                </c:pt>
                <c:pt idx="5573">
                  <c:v>101.63039999999999</c:v>
                </c:pt>
                <c:pt idx="5574">
                  <c:v>101.09480000000001</c:v>
                </c:pt>
                <c:pt idx="5575">
                  <c:v>100.989</c:v>
                </c:pt>
                <c:pt idx="5576">
                  <c:v>99.639499999999998</c:v>
                </c:pt>
                <c:pt idx="5577">
                  <c:v>99.938000000000002</c:v>
                </c:pt>
                <c:pt idx="5578">
                  <c:v>100.96469999999999</c:v>
                </c:pt>
                <c:pt idx="5579">
                  <c:v>100.5938</c:v>
                </c:pt>
                <c:pt idx="5580">
                  <c:v>100.4635</c:v>
                </c:pt>
                <c:pt idx="5581">
                  <c:v>100.7552</c:v>
                </c:pt>
                <c:pt idx="5582">
                  <c:v>100.3937</c:v>
                </c:pt>
                <c:pt idx="5583">
                  <c:v>100.04810000000001</c:v>
                </c:pt>
                <c:pt idx="5584">
                  <c:v>99.318200000000004</c:v>
                </c:pt>
                <c:pt idx="5585">
                  <c:v>99.465800000000002</c:v>
                </c:pt>
                <c:pt idx="5586">
                  <c:v>99.288899999999998</c:v>
                </c:pt>
                <c:pt idx="5587">
                  <c:v>100.10980000000001</c:v>
                </c:pt>
                <c:pt idx="5588">
                  <c:v>100.0994</c:v>
                </c:pt>
                <c:pt idx="5589">
                  <c:v>99.654700000000005</c:v>
                </c:pt>
                <c:pt idx="5590">
                  <c:v>100.1288</c:v>
                </c:pt>
                <c:pt idx="5591">
                  <c:v>100.7932</c:v>
                </c:pt>
                <c:pt idx="5592">
                  <c:v>101.0651</c:v>
                </c:pt>
                <c:pt idx="5593">
                  <c:v>100.339</c:v>
                </c:pt>
                <c:pt idx="5594">
                  <c:v>100.4624</c:v>
                </c:pt>
                <c:pt idx="5595">
                  <c:v>99.659899999999993</c:v>
                </c:pt>
                <c:pt idx="5596">
                  <c:v>99.245699999999999</c:v>
                </c:pt>
                <c:pt idx="5597">
                  <c:v>99.796999999999997</c:v>
                </c:pt>
                <c:pt idx="5598">
                  <c:v>100.1909</c:v>
                </c:pt>
                <c:pt idx="5599">
                  <c:v>100.8729</c:v>
                </c:pt>
                <c:pt idx="5600">
                  <c:v>101.03700000000001</c:v>
                </c:pt>
                <c:pt idx="5601">
                  <c:v>101.2754</c:v>
                </c:pt>
                <c:pt idx="5602">
                  <c:v>101.3528</c:v>
                </c:pt>
                <c:pt idx="5603">
                  <c:v>100.7749</c:v>
                </c:pt>
                <c:pt idx="5604">
                  <c:v>101.45140000000001</c:v>
                </c:pt>
                <c:pt idx="5605">
                  <c:v>101.6114</c:v>
                </c:pt>
                <c:pt idx="5606">
                  <c:v>101.48099999999999</c:v>
                </c:pt>
                <c:pt idx="5607">
                  <c:v>101.3379</c:v>
                </c:pt>
                <c:pt idx="5608">
                  <c:v>101.9243</c:v>
                </c:pt>
                <c:pt idx="5609">
                  <c:v>102.3083</c:v>
                </c:pt>
                <c:pt idx="5610">
                  <c:v>102.4954</c:v>
                </c:pt>
                <c:pt idx="5611">
                  <c:v>102.9395</c:v>
                </c:pt>
                <c:pt idx="5612">
                  <c:v>103.18729999999999</c:v>
                </c:pt>
                <c:pt idx="5613">
                  <c:v>103.294</c:v>
                </c:pt>
                <c:pt idx="5614">
                  <c:v>103.0048</c:v>
                </c:pt>
                <c:pt idx="5615">
                  <c:v>103.2514</c:v>
                </c:pt>
                <c:pt idx="5616">
                  <c:v>103.0821</c:v>
                </c:pt>
                <c:pt idx="5617">
                  <c:v>103.4098</c:v>
                </c:pt>
                <c:pt idx="5618">
                  <c:v>103.81189999999999</c:v>
                </c:pt>
                <c:pt idx="5619">
                  <c:v>103.0579</c:v>
                </c:pt>
                <c:pt idx="5620">
                  <c:v>103.2093</c:v>
                </c:pt>
                <c:pt idx="5621">
                  <c:v>102.39790000000001</c:v>
                </c:pt>
                <c:pt idx="5622">
                  <c:v>102.27200000000001</c:v>
                </c:pt>
                <c:pt idx="5623">
                  <c:v>102.07769999999999</c:v>
                </c:pt>
                <c:pt idx="5624">
                  <c:v>102.3194</c:v>
                </c:pt>
                <c:pt idx="5625">
                  <c:v>102.5416</c:v>
                </c:pt>
                <c:pt idx="5626">
                  <c:v>102.9101</c:v>
                </c:pt>
                <c:pt idx="5627">
                  <c:v>102.79510000000001</c:v>
                </c:pt>
                <c:pt idx="5628">
                  <c:v>102.0712</c:v>
                </c:pt>
                <c:pt idx="5629">
                  <c:v>102.65940000000001</c:v>
                </c:pt>
                <c:pt idx="5630">
                  <c:v>102.65179999999999</c:v>
                </c:pt>
                <c:pt idx="5631">
                  <c:v>102.8837</c:v>
                </c:pt>
                <c:pt idx="5632">
                  <c:v>102.6874</c:v>
                </c:pt>
                <c:pt idx="5633">
                  <c:v>102.68259999999999</c:v>
                </c:pt>
                <c:pt idx="5634">
                  <c:v>103.6576</c:v>
                </c:pt>
                <c:pt idx="5635">
                  <c:v>103.5234</c:v>
                </c:pt>
                <c:pt idx="5636">
                  <c:v>104.0091</c:v>
                </c:pt>
                <c:pt idx="5637">
                  <c:v>103.3625</c:v>
                </c:pt>
                <c:pt idx="5638">
                  <c:v>103.0754</c:v>
                </c:pt>
                <c:pt idx="5639">
                  <c:v>102.5378</c:v>
                </c:pt>
                <c:pt idx="5640">
                  <c:v>102.1139</c:v>
                </c:pt>
                <c:pt idx="5641">
                  <c:v>102.2056</c:v>
                </c:pt>
                <c:pt idx="5642">
                  <c:v>102.1524</c:v>
                </c:pt>
                <c:pt idx="5643">
                  <c:v>101.7137</c:v>
                </c:pt>
                <c:pt idx="5644">
                  <c:v>102.8329</c:v>
                </c:pt>
                <c:pt idx="5645">
                  <c:v>102.77970000000001</c:v>
                </c:pt>
                <c:pt idx="5646">
                  <c:v>102.6063</c:v>
                </c:pt>
                <c:pt idx="5647">
                  <c:v>102.9011</c:v>
                </c:pt>
                <c:pt idx="5648">
                  <c:v>102.2007</c:v>
                </c:pt>
                <c:pt idx="5649">
                  <c:v>102.449</c:v>
                </c:pt>
                <c:pt idx="5650">
                  <c:v>103.1828</c:v>
                </c:pt>
                <c:pt idx="5651">
                  <c:v>100.2186</c:v>
                </c:pt>
                <c:pt idx="5652">
                  <c:v>98.508600000000001</c:v>
                </c:pt>
                <c:pt idx="5653">
                  <c:v>99.721100000000007</c:v>
                </c:pt>
              </c:numCache>
            </c:numRef>
          </c:val>
          <c:smooth val="0"/>
          <c:extLst>
            <c:ext xmlns:c16="http://schemas.microsoft.com/office/drawing/2014/chart" uri="{C3380CC4-5D6E-409C-BE32-E72D297353CC}">
              <c16:uniqueId val="{00000000-7A9E-4767-B7C1-3724DA92CA20}"/>
            </c:ext>
          </c:extLst>
        </c:ser>
        <c:dLbls>
          <c:showLegendKey val="0"/>
          <c:showVal val="0"/>
          <c:showCatName val="0"/>
          <c:showSerName val="0"/>
          <c:showPercent val="0"/>
          <c:showBubbleSize val="0"/>
        </c:dLbls>
        <c:smooth val="0"/>
        <c:axId val="1429364831"/>
        <c:axId val="1429366079"/>
      </c:lineChart>
      <c:dateAx>
        <c:axId val="1429364831"/>
        <c:scaling>
          <c:orientation val="minMax"/>
          <c:min val="37257"/>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429366079"/>
        <c:crosses val="autoZero"/>
        <c:auto val="1"/>
        <c:lblOffset val="100"/>
        <c:baseTimeUnit val="days"/>
        <c:majorUnit val="2"/>
        <c:majorTimeUnit val="years"/>
      </c:dateAx>
      <c:valAx>
        <c:axId val="1429366079"/>
        <c:scaling>
          <c:orientation val="minMax"/>
          <c:max val="260"/>
          <c:min val="100"/>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42936483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chemeClr val="tx1"/>
                </a:solidFill>
                <a:latin typeface="Calibri"/>
                <a:ea typeface="Calibri"/>
                <a:cs typeface="Calibri"/>
              </a:defRPr>
            </a:pPr>
            <a:r>
              <a:rPr lang="en-US" dirty="0">
                <a:solidFill>
                  <a:schemeClr val="tx1"/>
                </a:solidFill>
              </a:rPr>
              <a:t>U.S. Real Gross Domestic Product QoQ Change (%)</a:t>
            </a:r>
          </a:p>
        </c:rich>
      </c:tx>
      <c:overlay val="0"/>
      <c:spPr>
        <a:noFill/>
        <a:ln w="25400">
          <a:noFill/>
        </a:ln>
      </c:spPr>
    </c:title>
    <c:autoTitleDeleted val="0"/>
    <c:plotArea>
      <c:layout/>
      <c:areaChart>
        <c:grouping val="standard"/>
        <c:varyColors val="0"/>
        <c:ser>
          <c:idx val="1"/>
          <c:order val="0"/>
          <c:tx>
            <c:v>rec</c:v>
          </c:tx>
          <c:spPr>
            <a:solidFill>
              <a:schemeClr val="accent3"/>
            </a:solidFill>
            <a:ln>
              <a:noFill/>
            </a:ln>
            <a:effectLst/>
          </c:spPr>
          <c:cat>
            <c:numRef>
              <c:f>'FRED Graph 2'!$A$12:$A$314</c:f>
              <c:numCache>
                <c:formatCode>yyyy\-mm\-dd</c:formatCode>
                <c:ptCount val="303"/>
                <c:pt idx="0">
                  <c:v>17168</c:v>
                </c:pt>
                <c:pt idx="1">
                  <c:v>17258</c:v>
                </c:pt>
                <c:pt idx="2">
                  <c:v>17349</c:v>
                </c:pt>
                <c:pt idx="3">
                  <c:v>17441</c:v>
                </c:pt>
                <c:pt idx="4">
                  <c:v>17533</c:v>
                </c:pt>
                <c:pt idx="5">
                  <c:v>17624</c:v>
                </c:pt>
                <c:pt idx="6">
                  <c:v>17715</c:v>
                </c:pt>
                <c:pt idx="7">
                  <c:v>17807</c:v>
                </c:pt>
                <c:pt idx="8">
                  <c:v>17899</c:v>
                </c:pt>
                <c:pt idx="9">
                  <c:v>17989</c:v>
                </c:pt>
                <c:pt idx="10">
                  <c:v>18080</c:v>
                </c:pt>
                <c:pt idx="11">
                  <c:v>18172</c:v>
                </c:pt>
                <c:pt idx="12">
                  <c:v>18264</c:v>
                </c:pt>
                <c:pt idx="13">
                  <c:v>18354</c:v>
                </c:pt>
                <c:pt idx="14">
                  <c:v>18445</c:v>
                </c:pt>
                <c:pt idx="15">
                  <c:v>18537</c:v>
                </c:pt>
                <c:pt idx="16">
                  <c:v>18629</c:v>
                </c:pt>
                <c:pt idx="17">
                  <c:v>18719</c:v>
                </c:pt>
                <c:pt idx="18">
                  <c:v>18810</c:v>
                </c:pt>
                <c:pt idx="19">
                  <c:v>18902</c:v>
                </c:pt>
                <c:pt idx="20">
                  <c:v>18994</c:v>
                </c:pt>
                <c:pt idx="21">
                  <c:v>19085</c:v>
                </c:pt>
                <c:pt idx="22">
                  <c:v>19176</c:v>
                </c:pt>
                <c:pt idx="23">
                  <c:v>19268</c:v>
                </c:pt>
                <c:pt idx="24">
                  <c:v>19360</c:v>
                </c:pt>
                <c:pt idx="25">
                  <c:v>19450</c:v>
                </c:pt>
                <c:pt idx="26">
                  <c:v>19541</c:v>
                </c:pt>
                <c:pt idx="27">
                  <c:v>19633</c:v>
                </c:pt>
                <c:pt idx="28">
                  <c:v>19725</c:v>
                </c:pt>
                <c:pt idx="29">
                  <c:v>19815</c:v>
                </c:pt>
                <c:pt idx="30">
                  <c:v>19906</c:v>
                </c:pt>
                <c:pt idx="31">
                  <c:v>19998</c:v>
                </c:pt>
                <c:pt idx="32">
                  <c:v>20090</c:v>
                </c:pt>
                <c:pt idx="33">
                  <c:v>20180</c:v>
                </c:pt>
                <c:pt idx="34">
                  <c:v>20271</c:v>
                </c:pt>
                <c:pt idx="35">
                  <c:v>20363</c:v>
                </c:pt>
                <c:pt idx="36">
                  <c:v>20455</c:v>
                </c:pt>
                <c:pt idx="37">
                  <c:v>20546</c:v>
                </c:pt>
                <c:pt idx="38">
                  <c:v>20637</c:v>
                </c:pt>
                <c:pt idx="39">
                  <c:v>20729</c:v>
                </c:pt>
                <c:pt idx="40">
                  <c:v>20821</c:v>
                </c:pt>
                <c:pt idx="41">
                  <c:v>20911</c:v>
                </c:pt>
                <c:pt idx="42">
                  <c:v>21002</c:v>
                </c:pt>
                <c:pt idx="43">
                  <c:v>21094</c:v>
                </c:pt>
                <c:pt idx="44">
                  <c:v>21186</c:v>
                </c:pt>
                <c:pt idx="45">
                  <c:v>21276</c:v>
                </c:pt>
                <c:pt idx="46">
                  <c:v>21367</c:v>
                </c:pt>
                <c:pt idx="47">
                  <c:v>21459</c:v>
                </c:pt>
                <c:pt idx="48">
                  <c:v>21551</c:v>
                </c:pt>
                <c:pt idx="49">
                  <c:v>21641</c:v>
                </c:pt>
                <c:pt idx="50">
                  <c:v>21732</c:v>
                </c:pt>
                <c:pt idx="51">
                  <c:v>21824</c:v>
                </c:pt>
                <c:pt idx="52">
                  <c:v>21916</c:v>
                </c:pt>
                <c:pt idx="53">
                  <c:v>22007</c:v>
                </c:pt>
                <c:pt idx="54">
                  <c:v>22098</c:v>
                </c:pt>
                <c:pt idx="55">
                  <c:v>22190</c:v>
                </c:pt>
                <c:pt idx="56">
                  <c:v>22282</c:v>
                </c:pt>
                <c:pt idx="57">
                  <c:v>22372</c:v>
                </c:pt>
                <c:pt idx="58">
                  <c:v>22463</c:v>
                </c:pt>
                <c:pt idx="59">
                  <c:v>22555</c:v>
                </c:pt>
                <c:pt idx="60">
                  <c:v>22647</c:v>
                </c:pt>
                <c:pt idx="61">
                  <c:v>22737</c:v>
                </c:pt>
                <c:pt idx="62">
                  <c:v>22828</c:v>
                </c:pt>
                <c:pt idx="63">
                  <c:v>22920</c:v>
                </c:pt>
                <c:pt idx="64">
                  <c:v>23012</c:v>
                </c:pt>
                <c:pt idx="65">
                  <c:v>23102</c:v>
                </c:pt>
                <c:pt idx="66">
                  <c:v>23193</c:v>
                </c:pt>
                <c:pt idx="67">
                  <c:v>23285</c:v>
                </c:pt>
                <c:pt idx="68">
                  <c:v>23377</c:v>
                </c:pt>
                <c:pt idx="69">
                  <c:v>23468</c:v>
                </c:pt>
                <c:pt idx="70">
                  <c:v>23559</c:v>
                </c:pt>
                <c:pt idx="71">
                  <c:v>23651</c:v>
                </c:pt>
                <c:pt idx="72">
                  <c:v>23743</c:v>
                </c:pt>
                <c:pt idx="73">
                  <c:v>23833</c:v>
                </c:pt>
                <c:pt idx="74">
                  <c:v>23924</c:v>
                </c:pt>
                <c:pt idx="75">
                  <c:v>24016</c:v>
                </c:pt>
                <c:pt idx="76">
                  <c:v>24108</c:v>
                </c:pt>
                <c:pt idx="77">
                  <c:v>24198</c:v>
                </c:pt>
                <c:pt idx="78">
                  <c:v>24289</c:v>
                </c:pt>
                <c:pt idx="79">
                  <c:v>24381</c:v>
                </c:pt>
                <c:pt idx="80">
                  <c:v>24473</c:v>
                </c:pt>
                <c:pt idx="81">
                  <c:v>24563</c:v>
                </c:pt>
                <c:pt idx="82">
                  <c:v>24654</c:v>
                </c:pt>
                <c:pt idx="83">
                  <c:v>24746</c:v>
                </c:pt>
                <c:pt idx="84">
                  <c:v>24838</c:v>
                </c:pt>
                <c:pt idx="85">
                  <c:v>24929</c:v>
                </c:pt>
                <c:pt idx="86">
                  <c:v>25020</c:v>
                </c:pt>
                <c:pt idx="87">
                  <c:v>25112</c:v>
                </c:pt>
                <c:pt idx="88">
                  <c:v>25204</c:v>
                </c:pt>
                <c:pt idx="89">
                  <c:v>25294</c:v>
                </c:pt>
                <c:pt idx="90">
                  <c:v>25385</c:v>
                </c:pt>
                <c:pt idx="91">
                  <c:v>25477</c:v>
                </c:pt>
                <c:pt idx="92">
                  <c:v>25569</c:v>
                </c:pt>
                <c:pt idx="93">
                  <c:v>25659</c:v>
                </c:pt>
                <c:pt idx="94">
                  <c:v>25750</c:v>
                </c:pt>
                <c:pt idx="95">
                  <c:v>25842</c:v>
                </c:pt>
                <c:pt idx="96">
                  <c:v>25934</c:v>
                </c:pt>
                <c:pt idx="97">
                  <c:v>26024</c:v>
                </c:pt>
                <c:pt idx="98">
                  <c:v>26115</c:v>
                </c:pt>
                <c:pt idx="99">
                  <c:v>26207</c:v>
                </c:pt>
                <c:pt idx="100">
                  <c:v>26299</c:v>
                </c:pt>
                <c:pt idx="101">
                  <c:v>26390</c:v>
                </c:pt>
                <c:pt idx="102">
                  <c:v>26481</c:v>
                </c:pt>
                <c:pt idx="103">
                  <c:v>26573</c:v>
                </c:pt>
                <c:pt idx="104">
                  <c:v>26665</c:v>
                </c:pt>
                <c:pt idx="105">
                  <c:v>26755</c:v>
                </c:pt>
                <c:pt idx="106">
                  <c:v>26846</c:v>
                </c:pt>
                <c:pt idx="107">
                  <c:v>26938</c:v>
                </c:pt>
                <c:pt idx="108">
                  <c:v>27030</c:v>
                </c:pt>
                <c:pt idx="109">
                  <c:v>27120</c:v>
                </c:pt>
                <c:pt idx="110">
                  <c:v>27211</c:v>
                </c:pt>
                <c:pt idx="111">
                  <c:v>27303</c:v>
                </c:pt>
                <c:pt idx="112">
                  <c:v>27395</c:v>
                </c:pt>
                <c:pt idx="113">
                  <c:v>27485</c:v>
                </c:pt>
                <c:pt idx="114">
                  <c:v>27576</c:v>
                </c:pt>
                <c:pt idx="115">
                  <c:v>27668</c:v>
                </c:pt>
                <c:pt idx="116">
                  <c:v>27760</c:v>
                </c:pt>
                <c:pt idx="117">
                  <c:v>27851</c:v>
                </c:pt>
                <c:pt idx="118">
                  <c:v>27942</c:v>
                </c:pt>
                <c:pt idx="119">
                  <c:v>28034</c:v>
                </c:pt>
                <c:pt idx="120">
                  <c:v>28126</c:v>
                </c:pt>
                <c:pt idx="121">
                  <c:v>28216</c:v>
                </c:pt>
                <c:pt idx="122">
                  <c:v>28307</c:v>
                </c:pt>
                <c:pt idx="123">
                  <c:v>28399</c:v>
                </c:pt>
                <c:pt idx="124">
                  <c:v>28491</c:v>
                </c:pt>
                <c:pt idx="125">
                  <c:v>28581</c:v>
                </c:pt>
                <c:pt idx="126">
                  <c:v>28672</c:v>
                </c:pt>
                <c:pt idx="127">
                  <c:v>28764</c:v>
                </c:pt>
                <c:pt idx="128">
                  <c:v>28856</c:v>
                </c:pt>
                <c:pt idx="129">
                  <c:v>28946</c:v>
                </c:pt>
                <c:pt idx="130">
                  <c:v>29037</c:v>
                </c:pt>
                <c:pt idx="131">
                  <c:v>29129</c:v>
                </c:pt>
                <c:pt idx="132">
                  <c:v>29221</c:v>
                </c:pt>
                <c:pt idx="133">
                  <c:v>29312</c:v>
                </c:pt>
                <c:pt idx="134">
                  <c:v>29403</c:v>
                </c:pt>
                <c:pt idx="135">
                  <c:v>29495</c:v>
                </c:pt>
                <c:pt idx="136">
                  <c:v>29587</c:v>
                </c:pt>
                <c:pt idx="137">
                  <c:v>29677</c:v>
                </c:pt>
                <c:pt idx="138">
                  <c:v>29768</c:v>
                </c:pt>
                <c:pt idx="139">
                  <c:v>29860</c:v>
                </c:pt>
                <c:pt idx="140">
                  <c:v>29952</c:v>
                </c:pt>
                <c:pt idx="141">
                  <c:v>30042</c:v>
                </c:pt>
                <c:pt idx="142">
                  <c:v>30133</c:v>
                </c:pt>
                <c:pt idx="143">
                  <c:v>30225</c:v>
                </c:pt>
                <c:pt idx="144">
                  <c:v>30317</c:v>
                </c:pt>
                <c:pt idx="145">
                  <c:v>30407</c:v>
                </c:pt>
                <c:pt idx="146">
                  <c:v>30498</c:v>
                </c:pt>
                <c:pt idx="147">
                  <c:v>30590</c:v>
                </c:pt>
                <c:pt idx="148">
                  <c:v>30682</c:v>
                </c:pt>
                <c:pt idx="149">
                  <c:v>30773</c:v>
                </c:pt>
                <c:pt idx="150">
                  <c:v>30864</c:v>
                </c:pt>
                <c:pt idx="151">
                  <c:v>30956</c:v>
                </c:pt>
                <c:pt idx="152">
                  <c:v>31048</c:v>
                </c:pt>
                <c:pt idx="153">
                  <c:v>31138</c:v>
                </c:pt>
                <c:pt idx="154">
                  <c:v>31229</c:v>
                </c:pt>
                <c:pt idx="155">
                  <c:v>31321</c:v>
                </c:pt>
                <c:pt idx="156">
                  <c:v>31413</c:v>
                </c:pt>
                <c:pt idx="157">
                  <c:v>31503</c:v>
                </c:pt>
                <c:pt idx="158">
                  <c:v>31594</c:v>
                </c:pt>
                <c:pt idx="159">
                  <c:v>31686</c:v>
                </c:pt>
                <c:pt idx="160">
                  <c:v>31778</c:v>
                </c:pt>
                <c:pt idx="161">
                  <c:v>31868</c:v>
                </c:pt>
                <c:pt idx="162">
                  <c:v>31959</c:v>
                </c:pt>
                <c:pt idx="163">
                  <c:v>32051</c:v>
                </c:pt>
                <c:pt idx="164">
                  <c:v>32143</c:v>
                </c:pt>
                <c:pt idx="165">
                  <c:v>32234</c:v>
                </c:pt>
                <c:pt idx="166">
                  <c:v>32325</c:v>
                </c:pt>
                <c:pt idx="167">
                  <c:v>32417</c:v>
                </c:pt>
                <c:pt idx="168">
                  <c:v>32509</c:v>
                </c:pt>
                <c:pt idx="169">
                  <c:v>32599</c:v>
                </c:pt>
                <c:pt idx="170">
                  <c:v>32690</c:v>
                </c:pt>
                <c:pt idx="171">
                  <c:v>32782</c:v>
                </c:pt>
                <c:pt idx="172">
                  <c:v>32874</c:v>
                </c:pt>
                <c:pt idx="173">
                  <c:v>32964</c:v>
                </c:pt>
                <c:pt idx="174">
                  <c:v>33055</c:v>
                </c:pt>
                <c:pt idx="175">
                  <c:v>33147</c:v>
                </c:pt>
                <c:pt idx="176">
                  <c:v>33239</c:v>
                </c:pt>
                <c:pt idx="177">
                  <c:v>33329</c:v>
                </c:pt>
                <c:pt idx="178">
                  <c:v>33420</c:v>
                </c:pt>
                <c:pt idx="179">
                  <c:v>33512</c:v>
                </c:pt>
                <c:pt idx="180">
                  <c:v>33604</c:v>
                </c:pt>
                <c:pt idx="181">
                  <c:v>33695</c:v>
                </c:pt>
                <c:pt idx="182">
                  <c:v>33786</c:v>
                </c:pt>
                <c:pt idx="183">
                  <c:v>33878</c:v>
                </c:pt>
                <c:pt idx="184">
                  <c:v>33970</c:v>
                </c:pt>
                <c:pt idx="185">
                  <c:v>34060</c:v>
                </c:pt>
                <c:pt idx="186">
                  <c:v>34151</c:v>
                </c:pt>
                <c:pt idx="187">
                  <c:v>34243</c:v>
                </c:pt>
                <c:pt idx="188">
                  <c:v>34335</c:v>
                </c:pt>
                <c:pt idx="189">
                  <c:v>34425</c:v>
                </c:pt>
                <c:pt idx="190">
                  <c:v>34516</c:v>
                </c:pt>
                <c:pt idx="191">
                  <c:v>34608</c:v>
                </c:pt>
                <c:pt idx="192">
                  <c:v>34700</c:v>
                </c:pt>
                <c:pt idx="193">
                  <c:v>34790</c:v>
                </c:pt>
                <c:pt idx="194">
                  <c:v>34881</c:v>
                </c:pt>
                <c:pt idx="195">
                  <c:v>34973</c:v>
                </c:pt>
                <c:pt idx="196">
                  <c:v>35065</c:v>
                </c:pt>
                <c:pt idx="197">
                  <c:v>35156</c:v>
                </c:pt>
                <c:pt idx="198">
                  <c:v>35247</c:v>
                </c:pt>
                <c:pt idx="199">
                  <c:v>35339</c:v>
                </c:pt>
                <c:pt idx="200">
                  <c:v>35431</c:v>
                </c:pt>
                <c:pt idx="201">
                  <c:v>35521</c:v>
                </c:pt>
                <c:pt idx="202">
                  <c:v>35612</c:v>
                </c:pt>
                <c:pt idx="203">
                  <c:v>35704</c:v>
                </c:pt>
                <c:pt idx="204">
                  <c:v>35796</c:v>
                </c:pt>
                <c:pt idx="205">
                  <c:v>35886</c:v>
                </c:pt>
                <c:pt idx="206">
                  <c:v>35977</c:v>
                </c:pt>
                <c:pt idx="207">
                  <c:v>36069</c:v>
                </c:pt>
                <c:pt idx="208">
                  <c:v>36161</c:v>
                </c:pt>
                <c:pt idx="209">
                  <c:v>36251</c:v>
                </c:pt>
                <c:pt idx="210">
                  <c:v>36342</c:v>
                </c:pt>
                <c:pt idx="211">
                  <c:v>36434</c:v>
                </c:pt>
                <c:pt idx="212">
                  <c:v>36526</c:v>
                </c:pt>
                <c:pt idx="213">
                  <c:v>36617</c:v>
                </c:pt>
                <c:pt idx="214">
                  <c:v>36708</c:v>
                </c:pt>
                <c:pt idx="215">
                  <c:v>36800</c:v>
                </c:pt>
                <c:pt idx="216">
                  <c:v>36892</c:v>
                </c:pt>
                <c:pt idx="217">
                  <c:v>36982</c:v>
                </c:pt>
                <c:pt idx="218">
                  <c:v>37073</c:v>
                </c:pt>
                <c:pt idx="219">
                  <c:v>37165</c:v>
                </c:pt>
                <c:pt idx="220">
                  <c:v>37257</c:v>
                </c:pt>
                <c:pt idx="221">
                  <c:v>37347</c:v>
                </c:pt>
                <c:pt idx="222">
                  <c:v>37438</c:v>
                </c:pt>
                <c:pt idx="223">
                  <c:v>37530</c:v>
                </c:pt>
                <c:pt idx="224">
                  <c:v>37622</c:v>
                </c:pt>
                <c:pt idx="225">
                  <c:v>37712</c:v>
                </c:pt>
                <c:pt idx="226">
                  <c:v>37803</c:v>
                </c:pt>
                <c:pt idx="227">
                  <c:v>37895</c:v>
                </c:pt>
                <c:pt idx="228">
                  <c:v>37987</c:v>
                </c:pt>
                <c:pt idx="229">
                  <c:v>38078</c:v>
                </c:pt>
                <c:pt idx="230">
                  <c:v>38169</c:v>
                </c:pt>
                <c:pt idx="231">
                  <c:v>38261</c:v>
                </c:pt>
                <c:pt idx="232">
                  <c:v>38353</c:v>
                </c:pt>
                <c:pt idx="233">
                  <c:v>38443</c:v>
                </c:pt>
                <c:pt idx="234">
                  <c:v>38534</c:v>
                </c:pt>
                <c:pt idx="235">
                  <c:v>38626</c:v>
                </c:pt>
                <c:pt idx="236">
                  <c:v>38718</c:v>
                </c:pt>
                <c:pt idx="237">
                  <c:v>38808</c:v>
                </c:pt>
                <c:pt idx="238">
                  <c:v>38899</c:v>
                </c:pt>
                <c:pt idx="239">
                  <c:v>38991</c:v>
                </c:pt>
                <c:pt idx="240">
                  <c:v>39083</c:v>
                </c:pt>
                <c:pt idx="241">
                  <c:v>39173</c:v>
                </c:pt>
                <c:pt idx="242">
                  <c:v>39264</c:v>
                </c:pt>
                <c:pt idx="243">
                  <c:v>39356</c:v>
                </c:pt>
                <c:pt idx="244">
                  <c:v>39448</c:v>
                </c:pt>
                <c:pt idx="245">
                  <c:v>39539</c:v>
                </c:pt>
                <c:pt idx="246">
                  <c:v>39630</c:v>
                </c:pt>
                <c:pt idx="247">
                  <c:v>39722</c:v>
                </c:pt>
                <c:pt idx="248">
                  <c:v>39814</c:v>
                </c:pt>
                <c:pt idx="249">
                  <c:v>39904</c:v>
                </c:pt>
                <c:pt idx="250">
                  <c:v>39995</c:v>
                </c:pt>
                <c:pt idx="251">
                  <c:v>40087</c:v>
                </c:pt>
                <c:pt idx="252">
                  <c:v>40179</c:v>
                </c:pt>
                <c:pt idx="253">
                  <c:v>40269</c:v>
                </c:pt>
                <c:pt idx="254">
                  <c:v>40360</c:v>
                </c:pt>
                <c:pt idx="255">
                  <c:v>40452</c:v>
                </c:pt>
                <c:pt idx="256">
                  <c:v>40544</c:v>
                </c:pt>
                <c:pt idx="257">
                  <c:v>40634</c:v>
                </c:pt>
                <c:pt idx="258">
                  <c:v>40725</c:v>
                </c:pt>
                <c:pt idx="259">
                  <c:v>40817</c:v>
                </c:pt>
                <c:pt idx="260">
                  <c:v>40909</c:v>
                </c:pt>
                <c:pt idx="261">
                  <c:v>41000</c:v>
                </c:pt>
                <c:pt idx="262">
                  <c:v>41091</c:v>
                </c:pt>
                <c:pt idx="263">
                  <c:v>41183</c:v>
                </c:pt>
                <c:pt idx="264">
                  <c:v>41275</c:v>
                </c:pt>
                <c:pt idx="265">
                  <c:v>41365</c:v>
                </c:pt>
                <c:pt idx="266">
                  <c:v>41456</c:v>
                </c:pt>
                <c:pt idx="267">
                  <c:v>41548</c:v>
                </c:pt>
                <c:pt idx="268">
                  <c:v>41640</c:v>
                </c:pt>
                <c:pt idx="269">
                  <c:v>41730</c:v>
                </c:pt>
                <c:pt idx="270">
                  <c:v>41821</c:v>
                </c:pt>
                <c:pt idx="271">
                  <c:v>41913</c:v>
                </c:pt>
                <c:pt idx="272">
                  <c:v>42005</c:v>
                </c:pt>
                <c:pt idx="273">
                  <c:v>42095</c:v>
                </c:pt>
                <c:pt idx="274">
                  <c:v>42186</c:v>
                </c:pt>
                <c:pt idx="275">
                  <c:v>42278</c:v>
                </c:pt>
                <c:pt idx="276">
                  <c:v>42370</c:v>
                </c:pt>
                <c:pt idx="277">
                  <c:v>42461</c:v>
                </c:pt>
                <c:pt idx="278">
                  <c:v>42552</c:v>
                </c:pt>
                <c:pt idx="279">
                  <c:v>42644</c:v>
                </c:pt>
                <c:pt idx="280">
                  <c:v>42736</c:v>
                </c:pt>
                <c:pt idx="281">
                  <c:v>42826</c:v>
                </c:pt>
                <c:pt idx="282">
                  <c:v>42917</c:v>
                </c:pt>
                <c:pt idx="283">
                  <c:v>43009</c:v>
                </c:pt>
                <c:pt idx="284">
                  <c:v>43101</c:v>
                </c:pt>
                <c:pt idx="285">
                  <c:v>43191</c:v>
                </c:pt>
                <c:pt idx="286">
                  <c:v>43282</c:v>
                </c:pt>
                <c:pt idx="287">
                  <c:v>43374</c:v>
                </c:pt>
                <c:pt idx="288">
                  <c:v>43466</c:v>
                </c:pt>
                <c:pt idx="289">
                  <c:v>43556</c:v>
                </c:pt>
                <c:pt idx="290">
                  <c:v>43647</c:v>
                </c:pt>
                <c:pt idx="291">
                  <c:v>43739</c:v>
                </c:pt>
                <c:pt idx="292">
                  <c:v>43831</c:v>
                </c:pt>
                <c:pt idx="293">
                  <c:v>43922</c:v>
                </c:pt>
                <c:pt idx="294">
                  <c:v>44013</c:v>
                </c:pt>
                <c:pt idx="295">
                  <c:v>44105</c:v>
                </c:pt>
                <c:pt idx="296">
                  <c:v>44197</c:v>
                </c:pt>
                <c:pt idx="297">
                  <c:v>44287</c:v>
                </c:pt>
                <c:pt idx="298">
                  <c:v>44378</c:v>
                </c:pt>
                <c:pt idx="299">
                  <c:v>44470</c:v>
                </c:pt>
                <c:pt idx="300">
                  <c:v>44562</c:v>
                </c:pt>
                <c:pt idx="301">
                  <c:v>44652</c:v>
                </c:pt>
                <c:pt idx="302" formatCode="m/d/yyyy">
                  <c:v>44743</c:v>
                </c:pt>
              </c:numCache>
            </c:numRef>
          </c:cat>
          <c:val>
            <c:numRef>
              <c:f>'FRED Graph 2'!$F$12:$F$314</c:f>
              <c:numCache>
                <c:formatCode>General</c:formatCode>
                <c:ptCount val="3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-100</c:v>
                </c:pt>
                <c:pt idx="176">
                  <c:v>-100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-100</c:v>
                </c:pt>
                <c:pt idx="218">
                  <c:v>-100</c:v>
                </c:pt>
                <c:pt idx="219">
                  <c:v>-100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-100</c:v>
                </c:pt>
                <c:pt idx="245">
                  <c:v>-100</c:v>
                </c:pt>
                <c:pt idx="246">
                  <c:v>-100</c:v>
                </c:pt>
                <c:pt idx="247">
                  <c:v>-100</c:v>
                </c:pt>
                <c:pt idx="248">
                  <c:v>-100</c:v>
                </c:pt>
                <c:pt idx="249">
                  <c:v>-100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-100</c:v>
                </c:pt>
                <c:pt idx="294">
                  <c:v>0</c:v>
                </c:pt>
                <c:pt idx="295">
                  <c:v>0</c:v>
                </c:pt>
                <c:pt idx="296">
                  <c:v>0</c:v>
                </c:pt>
                <c:pt idx="297">
                  <c:v>0</c:v>
                </c:pt>
                <c:pt idx="298">
                  <c:v>0</c:v>
                </c:pt>
                <c:pt idx="299">
                  <c:v>0</c:v>
                </c:pt>
                <c:pt idx="300">
                  <c:v>0</c:v>
                </c:pt>
                <c:pt idx="301">
                  <c:v>0</c:v>
                </c:pt>
                <c:pt idx="302">
                  <c:v>0</c:v>
                </c:pt>
              </c:numCache>
            </c:numRef>
          </c:val>
          <c:extLst>
            <c:ext xmlns:c16="http://schemas.microsoft.com/office/drawing/2014/chart" uri="{C3380CC4-5D6E-409C-BE32-E72D297353CC}">
              <c16:uniqueId val="{00000000-6D22-4EE0-9925-C4467F6310D4}"/>
            </c:ext>
          </c:extLst>
        </c:ser>
        <c:ser>
          <c:idx val="2"/>
          <c:order val="2"/>
          <c:tx>
            <c:v>  Recession</c:v>
          </c:tx>
          <c:spPr>
            <a:solidFill>
              <a:schemeClr val="accent3"/>
            </a:solidFill>
          </c:spPr>
          <c:cat>
            <c:numRef>
              <c:f>'FRED Graph 2'!$A$12:$A$314</c:f>
              <c:numCache>
                <c:formatCode>yyyy\-mm\-dd</c:formatCode>
                <c:ptCount val="303"/>
                <c:pt idx="0">
                  <c:v>17168</c:v>
                </c:pt>
                <c:pt idx="1">
                  <c:v>17258</c:v>
                </c:pt>
                <c:pt idx="2">
                  <c:v>17349</c:v>
                </c:pt>
                <c:pt idx="3">
                  <c:v>17441</c:v>
                </c:pt>
                <c:pt idx="4">
                  <c:v>17533</c:v>
                </c:pt>
                <c:pt idx="5">
                  <c:v>17624</c:v>
                </c:pt>
                <c:pt idx="6">
                  <c:v>17715</c:v>
                </c:pt>
                <c:pt idx="7">
                  <c:v>17807</c:v>
                </c:pt>
                <c:pt idx="8">
                  <c:v>17899</c:v>
                </c:pt>
                <c:pt idx="9">
                  <c:v>17989</c:v>
                </c:pt>
                <c:pt idx="10">
                  <c:v>18080</c:v>
                </c:pt>
                <c:pt idx="11">
                  <c:v>18172</c:v>
                </c:pt>
                <c:pt idx="12">
                  <c:v>18264</c:v>
                </c:pt>
                <c:pt idx="13">
                  <c:v>18354</c:v>
                </c:pt>
                <c:pt idx="14">
                  <c:v>18445</c:v>
                </c:pt>
                <c:pt idx="15">
                  <c:v>18537</c:v>
                </c:pt>
                <c:pt idx="16">
                  <c:v>18629</c:v>
                </c:pt>
                <c:pt idx="17">
                  <c:v>18719</c:v>
                </c:pt>
                <c:pt idx="18">
                  <c:v>18810</c:v>
                </c:pt>
                <c:pt idx="19">
                  <c:v>18902</c:v>
                </c:pt>
                <c:pt idx="20">
                  <c:v>18994</c:v>
                </c:pt>
                <c:pt idx="21">
                  <c:v>19085</c:v>
                </c:pt>
                <c:pt idx="22">
                  <c:v>19176</c:v>
                </c:pt>
                <c:pt idx="23">
                  <c:v>19268</c:v>
                </c:pt>
                <c:pt idx="24">
                  <c:v>19360</c:v>
                </c:pt>
                <c:pt idx="25">
                  <c:v>19450</c:v>
                </c:pt>
                <c:pt idx="26">
                  <c:v>19541</c:v>
                </c:pt>
                <c:pt idx="27">
                  <c:v>19633</c:v>
                </c:pt>
                <c:pt idx="28">
                  <c:v>19725</c:v>
                </c:pt>
                <c:pt idx="29">
                  <c:v>19815</c:v>
                </c:pt>
                <c:pt idx="30">
                  <c:v>19906</c:v>
                </c:pt>
                <c:pt idx="31">
                  <c:v>19998</c:v>
                </c:pt>
                <c:pt idx="32">
                  <c:v>20090</c:v>
                </c:pt>
                <c:pt idx="33">
                  <c:v>20180</c:v>
                </c:pt>
                <c:pt idx="34">
                  <c:v>20271</c:v>
                </c:pt>
                <c:pt idx="35">
                  <c:v>20363</c:v>
                </c:pt>
                <c:pt idx="36">
                  <c:v>20455</c:v>
                </c:pt>
                <c:pt idx="37">
                  <c:v>20546</c:v>
                </c:pt>
                <c:pt idx="38">
                  <c:v>20637</c:v>
                </c:pt>
                <c:pt idx="39">
                  <c:v>20729</c:v>
                </c:pt>
                <c:pt idx="40">
                  <c:v>20821</c:v>
                </c:pt>
                <c:pt idx="41">
                  <c:v>20911</c:v>
                </c:pt>
                <c:pt idx="42">
                  <c:v>21002</c:v>
                </c:pt>
                <c:pt idx="43">
                  <c:v>21094</c:v>
                </c:pt>
                <c:pt idx="44">
                  <c:v>21186</c:v>
                </c:pt>
                <c:pt idx="45">
                  <c:v>21276</c:v>
                </c:pt>
                <c:pt idx="46">
                  <c:v>21367</c:v>
                </c:pt>
                <c:pt idx="47">
                  <c:v>21459</c:v>
                </c:pt>
                <c:pt idx="48">
                  <c:v>21551</c:v>
                </c:pt>
                <c:pt idx="49">
                  <c:v>21641</c:v>
                </c:pt>
                <c:pt idx="50">
                  <c:v>21732</c:v>
                </c:pt>
                <c:pt idx="51">
                  <c:v>21824</c:v>
                </c:pt>
                <c:pt idx="52">
                  <c:v>21916</c:v>
                </c:pt>
                <c:pt idx="53">
                  <c:v>22007</c:v>
                </c:pt>
                <c:pt idx="54">
                  <c:v>22098</c:v>
                </c:pt>
                <c:pt idx="55">
                  <c:v>22190</c:v>
                </c:pt>
                <c:pt idx="56">
                  <c:v>22282</c:v>
                </c:pt>
                <c:pt idx="57">
                  <c:v>22372</c:v>
                </c:pt>
                <c:pt idx="58">
                  <c:v>22463</c:v>
                </c:pt>
                <c:pt idx="59">
                  <c:v>22555</c:v>
                </c:pt>
                <c:pt idx="60">
                  <c:v>22647</c:v>
                </c:pt>
                <c:pt idx="61">
                  <c:v>22737</c:v>
                </c:pt>
                <c:pt idx="62">
                  <c:v>22828</c:v>
                </c:pt>
                <c:pt idx="63">
                  <c:v>22920</c:v>
                </c:pt>
                <c:pt idx="64">
                  <c:v>23012</c:v>
                </c:pt>
                <c:pt idx="65">
                  <c:v>23102</c:v>
                </c:pt>
                <c:pt idx="66">
                  <c:v>23193</c:v>
                </c:pt>
                <c:pt idx="67">
                  <c:v>23285</c:v>
                </c:pt>
                <c:pt idx="68">
                  <c:v>23377</c:v>
                </c:pt>
                <c:pt idx="69">
                  <c:v>23468</c:v>
                </c:pt>
                <c:pt idx="70">
                  <c:v>23559</c:v>
                </c:pt>
                <c:pt idx="71">
                  <c:v>23651</c:v>
                </c:pt>
                <c:pt idx="72">
                  <c:v>23743</c:v>
                </c:pt>
                <c:pt idx="73">
                  <c:v>23833</c:v>
                </c:pt>
                <c:pt idx="74">
                  <c:v>23924</c:v>
                </c:pt>
                <c:pt idx="75">
                  <c:v>24016</c:v>
                </c:pt>
                <c:pt idx="76">
                  <c:v>24108</c:v>
                </c:pt>
                <c:pt idx="77">
                  <c:v>24198</c:v>
                </c:pt>
                <c:pt idx="78">
                  <c:v>24289</c:v>
                </c:pt>
                <c:pt idx="79">
                  <c:v>24381</c:v>
                </c:pt>
                <c:pt idx="80">
                  <c:v>24473</c:v>
                </c:pt>
                <c:pt idx="81">
                  <c:v>24563</c:v>
                </c:pt>
                <c:pt idx="82">
                  <c:v>24654</c:v>
                </c:pt>
                <c:pt idx="83">
                  <c:v>24746</c:v>
                </c:pt>
                <c:pt idx="84">
                  <c:v>24838</c:v>
                </c:pt>
                <c:pt idx="85">
                  <c:v>24929</c:v>
                </c:pt>
                <c:pt idx="86">
                  <c:v>25020</c:v>
                </c:pt>
                <c:pt idx="87">
                  <c:v>25112</c:v>
                </c:pt>
                <c:pt idx="88">
                  <c:v>25204</c:v>
                </c:pt>
                <c:pt idx="89">
                  <c:v>25294</c:v>
                </c:pt>
                <c:pt idx="90">
                  <c:v>25385</c:v>
                </c:pt>
                <c:pt idx="91">
                  <c:v>25477</c:v>
                </c:pt>
                <c:pt idx="92">
                  <c:v>25569</c:v>
                </c:pt>
                <c:pt idx="93">
                  <c:v>25659</c:v>
                </c:pt>
                <c:pt idx="94">
                  <c:v>25750</c:v>
                </c:pt>
                <c:pt idx="95">
                  <c:v>25842</c:v>
                </c:pt>
                <c:pt idx="96">
                  <c:v>25934</c:v>
                </c:pt>
                <c:pt idx="97">
                  <c:v>26024</c:v>
                </c:pt>
                <c:pt idx="98">
                  <c:v>26115</c:v>
                </c:pt>
                <c:pt idx="99">
                  <c:v>26207</c:v>
                </c:pt>
                <c:pt idx="100">
                  <c:v>26299</c:v>
                </c:pt>
                <c:pt idx="101">
                  <c:v>26390</c:v>
                </c:pt>
                <c:pt idx="102">
                  <c:v>26481</c:v>
                </c:pt>
                <c:pt idx="103">
                  <c:v>26573</c:v>
                </c:pt>
                <c:pt idx="104">
                  <c:v>26665</c:v>
                </c:pt>
                <c:pt idx="105">
                  <c:v>26755</c:v>
                </c:pt>
                <c:pt idx="106">
                  <c:v>26846</c:v>
                </c:pt>
                <c:pt idx="107">
                  <c:v>26938</c:v>
                </c:pt>
                <c:pt idx="108">
                  <c:v>27030</c:v>
                </c:pt>
                <c:pt idx="109">
                  <c:v>27120</c:v>
                </c:pt>
                <c:pt idx="110">
                  <c:v>27211</c:v>
                </c:pt>
                <c:pt idx="111">
                  <c:v>27303</c:v>
                </c:pt>
                <c:pt idx="112">
                  <c:v>27395</c:v>
                </c:pt>
                <c:pt idx="113">
                  <c:v>27485</c:v>
                </c:pt>
                <c:pt idx="114">
                  <c:v>27576</c:v>
                </c:pt>
                <c:pt idx="115">
                  <c:v>27668</c:v>
                </c:pt>
                <c:pt idx="116">
                  <c:v>27760</c:v>
                </c:pt>
                <c:pt idx="117">
                  <c:v>27851</c:v>
                </c:pt>
                <c:pt idx="118">
                  <c:v>27942</c:v>
                </c:pt>
                <c:pt idx="119">
                  <c:v>28034</c:v>
                </c:pt>
                <c:pt idx="120">
                  <c:v>28126</c:v>
                </c:pt>
                <c:pt idx="121">
                  <c:v>28216</c:v>
                </c:pt>
                <c:pt idx="122">
                  <c:v>28307</c:v>
                </c:pt>
                <c:pt idx="123">
                  <c:v>28399</c:v>
                </c:pt>
                <c:pt idx="124">
                  <c:v>28491</c:v>
                </c:pt>
                <c:pt idx="125">
                  <c:v>28581</c:v>
                </c:pt>
                <c:pt idx="126">
                  <c:v>28672</c:v>
                </c:pt>
                <c:pt idx="127">
                  <c:v>28764</c:v>
                </c:pt>
                <c:pt idx="128">
                  <c:v>28856</c:v>
                </c:pt>
                <c:pt idx="129">
                  <c:v>28946</c:v>
                </c:pt>
                <c:pt idx="130">
                  <c:v>29037</c:v>
                </c:pt>
                <c:pt idx="131">
                  <c:v>29129</c:v>
                </c:pt>
                <c:pt idx="132">
                  <c:v>29221</c:v>
                </c:pt>
                <c:pt idx="133">
                  <c:v>29312</c:v>
                </c:pt>
                <c:pt idx="134">
                  <c:v>29403</c:v>
                </c:pt>
                <c:pt idx="135">
                  <c:v>29495</c:v>
                </c:pt>
                <c:pt idx="136">
                  <c:v>29587</c:v>
                </c:pt>
                <c:pt idx="137">
                  <c:v>29677</c:v>
                </c:pt>
                <c:pt idx="138">
                  <c:v>29768</c:v>
                </c:pt>
                <c:pt idx="139">
                  <c:v>29860</c:v>
                </c:pt>
                <c:pt idx="140">
                  <c:v>29952</c:v>
                </c:pt>
                <c:pt idx="141">
                  <c:v>30042</c:v>
                </c:pt>
                <c:pt idx="142">
                  <c:v>30133</c:v>
                </c:pt>
                <c:pt idx="143">
                  <c:v>30225</c:v>
                </c:pt>
                <c:pt idx="144">
                  <c:v>30317</c:v>
                </c:pt>
                <c:pt idx="145">
                  <c:v>30407</c:v>
                </c:pt>
                <c:pt idx="146">
                  <c:v>30498</c:v>
                </c:pt>
                <c:pt idx="147">
                  <c:v>30590</c:v>
                </c:pt>
                <c:pt idx="148">
                  <c:v>30682</c:v>
                </c:pt>
                <c:pt idx="149">
                  <c:v>30773</c:v>
                </c:pt>
                <c:pt idx="150">
                  <c:v>30864</c:v>
                </c:pt>
                <c:pt idx="151">
                  <c:v>30956</c:v>
                </c:pt>
                <c:pt idx="152">
                  <c:v>31048</c:v>
                </c:pt>
                <c:pt idx="153">
                  <c:v>31138</c:v>
                </c:pt>
                <c:pt idx="154">
                  <c:v>31229</c:v>
                </c:pt>
                <c:pt idx="155">
                  <c:v>31321</c:v>
                </c:pt>
                <c:pt idx="156">
                  <c:v>31413</c:v>
                </c:pt>
                <c:pt idx="157">
                  <c:v>31503</c:v>
                </c:pt>
                <c:pt idx="158">
                  <c:v>31594</c:v>
                </c:pt>
                <c:pt idx="159">
                  <c:v>31686</c:v>
                </c:pt>
                <c:pt idx="160">
                  <c:v>31778</c:v>
                </c:pt>
                <c:pt idx="161">
                  <c:v>31868</c:v>
                </c:pt>
                <c:pt idx="162">
                  <c:v>31959</c:v>
                </c:pt>
                <c:pt idx="163">
                  <c:v>32051</c:v>
                </c:pt>
                <c:pt idx="164">
                  <c:v>32143</c:v>
                </c:pt>
                <c:pt idx="165">
                  <c:v>32234</c:v>
                </c:pt>
                <c:pt idx="166">
                  <c:v>32325</c:v>
                </c:pt>
                <c:pt idx="167">
                  <c:v>32417</c:v>
                </c:pt>
                <c:pt idx="168">
                  <c:v>32509</c:v>
                </c:pt>
                <c:pt idx="169">
                  <c:v>32599</c:v>
                </c:pt>
                <c:pt idx="170">
                  <c:v>32690</c:v>
                </c:pt>
                <c:pt idx="171">
                  <c:v>32782</c:v>
                </c:pt>
                <c:pt idx="172">
                  <c:v>32874</c:v>
                </c:pt>
                <c:pt idx="173">
                  <c:v>32964</c:v>
                </c:pt>
                <c:pt idx="174">
                  <c:v>33055</c:v>
                </c:pt>
                <c:pt idx="175">
                  <c:v>33147</c:v>
                </c:pt>
                <c:pt idx="176">
                  <c:v>33239</c:v>
                </c:pt>
                <c:pt idx="177">
                  <c:v>33329</c:v>
                </c:pt>
                <c:pt idx="178">
                  <c:v>33420</c:v>
                </c:pt>
                <c:pt idx="179">
                  <c:v>33512</c:v>
                </c:pt>
                <c:pt idx="180">
                  <c:v>33604</c:v>
                </c:pt>
                <c:pt idx="181">
                  <c:v>33695</c:v>
                </c:pt>
                <c:pt idx="182">
                  <c:v>33786</c:v>
                </c:pt>
                <c:pt idx="183">
                  <c:v>33878</c:v>
                </c:pt>
                <c:pt idx="184">
                  <c:v>33970</c:v>
                </c:pt>
                <c:pt idx="185">
                  <c:v>34060</c:v>
                </c:pt>
                <c:pt idx="186">
                  <c:v>34151</c:v>
                </c:pt>
                <c:pt idx="187">
                  <c:v>34243</c:v>
                </c:pt>
                <c:pt idx="188">
                  <c:v>34335</c:v>
                </c:pt>
                <c:pt idx="189">
                  <c:v>34425</c:v>
                </c:pt>
                <c:pt idx="190">
                  <c:v>34516</c:v>
                </c:pt>
                <c:pt idx="191">
                  <c:v>34608</c:v>
                </c:pt>
                <c:pt idx="192">
                  <c:v>34700</c:v>
                </c:pt>
                <c:pt idx="193">
                  <c:v>34790</c:v>
                </c:pt>
                <c:pt idx="194">
                  <c:v>34881</c:v>
                </c:pt>
                <c:pt idx="195">
                  <c:v>34973</c:v>
                </c:pt>
                <c:pt idx="196">
                  <c:v>35065</c:v>
                </c:pt>
                <c:pt idx="197">
                  <c:v>35156</c:v>
                </c:pt>
                <c:pt idx="198">
                  <c:v>35247</c:v>
                </c:pt>
                <c:pt idx="199">
                  <c:v>35339</c:v>
                </c:pt>
                <c:pt idx="200">
                  <c:v>35431</c:v>
                </c:pt>
                <c:pt idx="201">
                  <c:v>35521</c:v>
                </c:pt>
                <c:pt idx="202">
                  <c:v>35612</c:v>
                </c:pt>
                <c:pt idx="203">
                  <c:v>35704</c:v>
                </c:pt>
                <c:pt idx="204">
                  <c:v>35796</c:v>
                </c:pt>
                <c:pt idx="205">
                  <c:v>35886</c:v>
                </c:pt>
                <c:pt idx="206">
                  <c:v>35977</c:v>
                </c:pt>
                <c:pt idx="207">
                  <c:v>36069</c:v>
                </c:pt>
                <c:pt idx="208">
                  <c:v>36161</c:v>
                </c:pt>
                <c:pt idx="209">
                  <c:v>36251</c:v>
                </c:pt>
                <c:pt idx="210">
                  <c:v>36342</c:v>
                </c:pt>
                <c:pt idx="211">
                  <c:v>36434</c:v>
                </c:pt>
                <c:pt idx="212">
                  <c:v>36526</c:v>
                </c:pt>
                <c:pt idx="213">
                  <c:v>36617</c:v>
                </c:pt>
                <c:pt idx="214">
                  <c:v>36708</c:v>
                </c:pt>
                <c:pt idx="215">
                  <c:v>36800</c:v>
                </c:pt>
                <c:pt idx="216">
                  <c:v>36892</c:v>
                </c:pt>
                <c:pt idx="217">
                  <c:v>36982</c:v>
                </c:pt>
                <c:pt idx="218">
                  <c:v>37073</c:v>
                </c:pt>
                <c:pt idx="219">
                  <c:v>37165</c:v>
                </c:pt>
                <c:pt idx="220">
                  <c:v>37257</c:v>
                </c:pt>
                <c:pt idx="221">
                  <c:v>37347</c:v>
                </c:pt>
                <c:pt idx="222">
                  <c:v>37438</c:v>
                </c:pt>
                <c:pt idx="223">
                  <c:v>37530</c:v>
                </c:pt>
                <c:pt idx="224">
                  <c:v>37622</c:v>
                </c:pt>
                <c:pt idx="225">
                  <c:v>37712</c:v>
                </c:pt>
                <c:pt idx="226">
                  <c:v>37803</c:v>
                </c:pt>
                <c:pt idx="227">
                  <c:v>37895</c:v>
                </c:pt>
                <c:pt idx="228">
                  <c:v>37987</c:v>
                </c:pt>
                <c:pt idx="229">
                  <c:v>38078</c:v>
                </c:pt>
                <c:pt idx="230">
                  <c:v>38169</c:v>
                </c:pt>
                <c:pt idx="231">
                  <c:v>38261</c:v>
                </c:pt>
                <c:pt idx="232">
                  <c:v>38353</c:v>
                </c:pt>
                <c:pt idx="233">
                  <c:v>38443</c:v>
                </c:pt>
                <c:pt idx="234">
                  <c:v>38534</c:v>
                </c:pt>
                <c:pt idx="235">
                  <c:v>38626</c:v>
                </c:pt>
                <c:pt idx="236">
                  <c:v>38718</c:v>
                </c:pt>
                <c:pt idx="237">
                  <c:v>38808</c:v>
                </c:pt>
                <c:pt idx="238">
                  <c:v>38899</c:v>
                </c:pt>
                <c:pt idx="239">
                  <c:v>38991</c:v>
                </c:pt>
                <c:pt idx="240">
                  <c:v>39083</c:v>
                </c:pt>
                <c:pt idx="241">
                  <c:v>39173</c:v>
                </c:pt>
                <c:pt idx="242">
                  <c:v>39264</c:v>
                </c:pt>
                <c:pt idx="243">
                  <c:v>39356</c:v>
                </c:pt>
                <c:pt idx="244">
                  <c:v>39448</c:v>
                </c:pt>
                <c:pt idx="245">
                  <c:v>39539</c:v>
                </c:pt>
                <c:pt idx="246">
                  <c:v>39630</c:v>
                </c:pt>
                <c:pt idx="247">
                  <c:v>39722</c:v>
                </c:pt>
                <c:pt idx="248">
                  <c:v>39814</c:v>
                </c:pt>
                <c:pt idx="249">
                  <c:v>39904</c:v>
                </c:pt>
                <c:pt idx="250">
                  <c:v>39995</c:v>
                </c:pt>
                <c:pt idx="251">
                  <c:v>40087</c:v>
                </c:pt>
                <c:pt idx="252">
                  <c:v>40179</c:v>
                </c:pt>
                <c:pt idx="253">
                  <c:v>40269</c:v>
                </c:pt>
                <c:pt idx="254">
                  <c:v>40360</c:v>
                </c:pt>
                <c:pt idx="255">
                  <c:v>40452</c:v>
                </c:pt>
                <c:pt idx="256">
                  <c:v>40544</c:v>
                </c:pt>
                <c:pt idx="257">
                  <c:v>40634</c:v>
                </c:pt>
                <c:pt idx="258">
                  <c:v>40725</c:v>
                </c:pt>
                <c:pt idx="259">
                  <c:v>40817</c:v>
                </c:pt>
                <c:pt idx="260">
                  <c:v>40909</c:v>
                </c:pt>
                <c:pt idx="261">
                  <c:v>41000</c:v>
                </c:pt>
                <c:pt idx="262">
                  <c:v>41091</c:v>
                </c:pt>
                <c:pt idx="263">
                  <c:v>41183</c:v>
                </c:pt>
                <c:pt idx="264">
                  <c:v>41275</c:v>
                </c:pt>
                <c:pt idx="265">
                  <c:v>41365</c:v>
                </c:pt>
                <c:pt idx="266">
                  <c:v>41456</c:v>
                </c:pt>
                <c:pt idx="267">
                  <c:v>41548</c:v>
                </c:pt>
                <c:pt idx="268">
                  <c:v>41640</c:v>
                </c:pt>
                <c:pt idx="269">
                  <c:v>41730</c:v>
                </c:pt>
                <c:pt idx="270">
                  <c:v>41821</c:v>
                </c:pt>
                <c:pt idx="271">
                  <c:v>41913</c:v>
                </c:pt>
                <c:pt idx="272">
                  <c:v>42005</c:v>
                </c:pt>
                <c:pt idx="273">
                  <c:v>42095</c:v>
                </c:pt>
                <c:pt idx="274">
                  <c:v>42186</c:v>
                </c:pt>
                <c:pt idx="275">
                  <c:v>42278</c:v>
                </c:pt>
                <c:pt idx="276">
                  <c:v>42370</c:v>
                </c:pt>
                <c:pt idx="277">
                  <c:v>42461</c:v>
                </c:pt>
                <c:pt idx="278">
                  <c:v>42552</c:v>
                </c:pt>
                <c:pt idx="279">
                  <c:v>42644</c:v>
                </c:pt>
                <c:pt idx="280">
                  <c:v>42736</c:v>
                </c:pt>
                <c:pt idx="281">
                  <c:v>42826</c:v>
                </c:pt>
                <c:pt idx="282">
                  <c:v>42917</c:v>
                </c:pt>
                <c:pt idx="283">
                  <c:v>43009</c:v>
                </c:pt>
                <c:pt idx="284">
                  <c:v>43101</c:v>
                </c:pt>
                <c:pt idx="285">
                  <c:v>43191</c:v>
                </c:pt>
                <c:pt idx="286">
                  <c:v>43282</c:v>
                </c:pt>
                <c:pt idx="287">
                  <c:v>43374</c:v>
                </c:pt>
                <c:pt idx="288">
                  <c:v>43466</c:v>
                </c:pt>
                <c:pt idx="289">
                  <c:v>43556</c:v>
                </c:pt>
                <c:pt idx="290">
                  <c:v>43647</c:v>
                </c:pt>
                <c:pt idx="291">
                  <c:v>43739</c:v>
                </c:pt>
                <c:pt idx="292">
                  <c:v>43831</c:v>
                </c:pt>
                <c:pt idx="293">
                  <c:v>43922</c:v>
                </c:pt>
                <c:pt idx="294">
                  <c:v>44013</c:v>
                </c:pt>
                <c:pt idx="295">
                  <c:v>44105</c:v>
                </c:pt>
                <c:pt idx="296">
                  <c:v>44197</c:v>
                </c:pt>
                <c:pt idx="297">
                  <c:v>44287</c:v>
                </c:pt>
                <c:pt idx="298">
                  <c:v>44378</c:v>
                </c:pt>
                <c:pt idx="299">
                  <c:v>44470</c:v>
                </c:pt>
                <c:pt idx="300">
                  <c:v>44562</c:v>
                </c:pt>
                <c:pt idx="301">
                  <c:v>44652</c:v>
                </c:pt>
                <c:pt idx="302" formatCode="m/d/yyyy">
                  <c:v>44743</c:v>
                </c:pt>
              </c:numCache>
            </c:numRef>
          </c:cat>
          <c:val>
            <c:numRef>
              <c:f>'FRED Graph 2'!$E$12:$E$314</c:f>
              <c:numCache>
                <c:formatCode>General</c:formatCode>
                <c:ptCount val="303"/>
                <c:pt idx="0">
                  <c:v>0</c:v>
                </c:pt>
                <c:pt idx="1">
                  <c:v>0</c:v>
                </c:pt>
                <c:pt idx="2">
                  <c:v>0</c:v>
                </c:pt>
                <c:pt idx="3">
                  <c:v>0</c:v>
                </c:pt>
                <c:pt idx="4">
                  <c:v>0</c:v>
                </c:pt>
                <c:pt idx="5">
                  <c:v>0</c:v>
                </c:pt>
                <c:pt idx="6">
                  <c:v>0</c:v>
                </c:pt>
                <c:pt idx="7">
                  <c:v>0</c:v>
                </c:pt>
                <c:pt idx="8">
                  <c:v>1</c:v>
                </c:pt>
                <c:pt idx="9">
                  <c:v>1</c:v>
                </c:pt>
                <c:pt idx="10">
                  <c:v>1</c:v>
                </c:pt>
                <c:pt idx="11">
                  <c:v>1</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1</c:v>
                </c:pt>
                <c:pt idx="28">
                  <c:v>1</c:v>
                </c:pt>
                <c:pt idx="29">
                  <c:v>1</c:v>
                </c:pt>
                <c:pt idx="30">
                  <c:v>0</c:v>
                </c:pt>
                <c:pt idx="31">
                  <c:v>0</c:v>
                </c:pt>
                <c:pt idx="32">
                  <c:v>0</c:v>
                </c:pt>
                <c:pt idx="33">
                  <c:v>0</c:v>
                </c:pt>
                <c:pt idx="34">
                  <c:v>0</c:v>
                </c:pt>
                <c:pt idx="35">
                  <c:v>0</c:v>
                </c:pt>
                <c:pt idx="36">
                  <c:v>0</c:v>
                </c:pt>
                <c:pt idx="37">
                  <c:v>0</c:v>
                </c:pt>
                <c:pt idx="38">
                  <c:v>0</c:v>
                </c:pt>
                <c:pt idx="39">
                  <c:v>0</c:v>
                </c:pt>
                <c:pt idx="40">
                  <c:v>0</c:v>
                </c:pt>
                <c:pt idx="41">
                  <c:v>0</c:v>
                </c:pt>
                <c:pt idx="42">
                  <c:v>0</c:v>
                </c:pt>
                <c:pt idx="43">
                  <c:v>1</c:v>
                </c:pt>
                <c:pt idx="44">
                  <c:v>1</c:v>
                </c:pt>
                <c:pt idx="45">
                  <c:v>1</c:v>
                </c:pt>
                <c:pt idx="46">
                  <c:v>0</c:v>
                </c:pt>
                <c:pt idx="47">
                  <c:v>0</c:v>
                </c:pt>
                <c:pt idx="48">
                  <c:v>0</c:v>
                </c:pt>
                <c:pt idx="49">
                  <c:v>0</c:v>
                </c:pt>
                <c:pt idx="50">
                  <c:v>0</c:v>
                </c:pt>
                <c:pt idx="51">
                  <c:v>0</c:v>
                </c:pt>
                <c:pt idx="52">
                  <c:v>0</c:v>
                </c:pt>
                <c:pt idx="53">
                  <c:v>0</c:v>
                </c:pt>
                <c:pt idx="54">
                  <c:v>1</c:v>
                </c:pt>
                <c:pt idx="55">
                  <c:v>1</c:v>
                </c:pt>
                <c:pt idx="56">
                  <c:v>1</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1</c:v>
                </c:pt>
                <c:pt idx="93">
                  <c:v>1</c:v>
                </c:pt>
                <c:pt idx="94">
                  <c:v>1</c:v>
                </c:pt>
                <c:pt idx="95">
                  <c:v>1</c:v>
                </c:pt>
                <c:pt idx="96">
                  <c:v>0</c:v>
                </c:pt>
                <c:pt idx="97">
                  <c:v>0</c:v>
                </c:pt>
                <c:pt idx="98">
                  <c:v>0</c:v>
                </c:pt>
                <c:pt idx="99">
                  <c:v>0</c:v>
                </c:pt>
                <c:pt idx="100">
                  <c:v>0</c:v>
                </c:pt>
                <c:pt idx="101">
                  <c:v>0</c:v>
                </c:pt>
                <c:pt idx="102">
                  <c:v>0</c:v>
                </c:pt>
                <c:pt idx="103">
                  <c:v>0</c:v>
                </c:pt>
                <c:pt idx="104">
                  <c:v>0</c:v>
                </c:pt>
                <c:pt idx="105">
                  <c:v>0</c:v>
                </c:pt>
                <c:pt idx="106">
                  <c:v>0</c:v>
                </c:pt>
                <c:pt idx="107">
                  <c:v>0</c:v>
                </c:pt>
                <c:pt idx="108">
                  <c:v>1</c:v>
                </c:pt>
                <c:pt idx="109">
                  <c:v>1</c:v>
                </c:pt>
                <c:pt idx="110">
                  <c:v>1</c:v>
                </c:pt>
                <c:pt idx="111">
                  <c:v>1</c:v>
                </c:pt>
                <c:pt idx="112">
                  <c:v>1</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1</c:v>
                </c:pt>
                <c:pt idx="134">
                  <c:v>1</c:v>
                </c:pt>
                <c:pt idx="135">
                  <c:v>0</c:v>
                </c:pt>
                <c:pt idx="136">
                  <c:v>0</c:v>
                </c:pt>
                <c:pt idx="137">
                  <c:v>0</c:v>
                </c:pt>
                <c:pt idx="138">
                  <c:v>0</c:v>
                </c:pt>
                <c:pt idx="139">
                  <c:v>1</c:v>
                </c:pt>
                <c:pt idx="140">
                  <c:v>1</c:v>
                </c:pt>
                <c:pt idx="141">
                  <c:v>1</c:v>
                </c:pt>
                <c:pt idx="142">
                  <c:v>1</c:v>
                </c:pt>
                <c:pt idx="143">
                  <c:v>1</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100</c:v>
                </c:pt>
                <c:pt idx="176">
                  <c:v>100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100</c:v>
                </c:pt>
                <c:pt idx="218">
                  <c:v>100</c:v>
                </c:pt>
                <c:pt idx="219">
                  <c:v>100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100</c:v>
                </c:pt>
                <c:pt idx="245">
                  <c:v>100</c:v>
                </c:pt>
                <c:pt idx="246">
                  <c:v>100</c:v>
                </c:pt>
                <c:pt idx="247">
                  <c:v>100</c:v>
                </c:pt>
                <c:pt idx="248">
                  <c:v>100</c:v>
                </c:pt>
                <c:pt idx="249">
                  <c:v>100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100</c:v>
                </c:pt>
                <c:pt idx="294">
                  <c:v>0</c:v>
                </c:pt>
                <c:pt idx="295">
                  <c:v>0</c:v>
                </c:pt>
                <c:pt idx="296">
                  <c:v>0</c:v>
                </c:pt>
                <c:pt idx="297">
                  <c:v>0</c:v>
                </c:pt>
                <c:pt idx="298">
                  <c:v>0</c:v>
                </c:pt>
                <c:pt idx="299">
                  <c:v>0</c:v>
                </c:pt>
                <c:pt idx="300">
                  <c:v>0</c:v>
                </c:pt>
                <c:pt idx="301">
                  <c:v>0</c:v>
                </c:pt>
                <c:pt idx="302">
                  <c:v>0</c:v>
                </c:pt>
              </c:numCache>
            </c:numRef>
          </c:val>
          <c:extLst>
            <c:ext xmlns:c16="http://schemas.microsoft.com/office/drawing/2014/chart" uri="{C3380CC4-5D6E-409C-BE32-E72D297353CC}">
              <c16:uniqueId val="{00000001-6D22-4EE0-9925-C4467F6310D4}"/>
            </c:ext>
          </c:extLst>
        </c:ser>
        <c:dLbls>
          <c:showLegendKey val="0"/>
          <c:showVal val="0"/>
          <c:showCatName val="0"/>
          <c:showSerName val="0"/>
          <c:showPercent val="0"/>
          <c:showBubbleSize val="0"/>
        </c:dLbls>
        <c:axId val="36138480"/>
        <c:axId val="1"/>
      </c:areaChart>
      <c:barChart>
        <c:barDir val="col"/>
        <c:grouping val="clustered"/>
        <c:varyColors val="0"/>
        <c:ser>
          <c:idx val="0"/>
          <c:order val="1"/>
          <c:spPr>
            <a:ln w="28575">
              <a:solidFill>
                <a:schemeClr val="accent1">
                  <a:lumMod val="50000"/>
                </a:schemeClr>
              </a:solidFill>
            </a:ln>
            <a:effectLst/>
          </c:spPr>
          <c:invertIfNegative val="0"/>
          <c:dLbls>
            <c:dLbl>
              <c:idx val="302"/>
              <c:layout>
                <c:manualLayout>
                  <c:x val="-8.2822661519270854E-3"/>
                  <c:y val="-7.8303781679001982E-2"/>
                </c:manualLayout>
              </c:layout>
              <c:tx>
                <c:rich>
                  <a:bodyPr wrap="square" lIns="38100" tIns="19050" rIns="38100" bIns="19050" anchor="ctr">
                    <a:spAutoFit/>
                  </a:bodyPr>
                  <a:lstStyle/>
                  <a:p>
                    <a:pPr>
                      <a:defRPr sz="1400">
                        <a:solidFill>
                          <a:schemeClr val="tx1"/>
                        </a:solidFill>
                      </a:defRPr>
                    </a:pPr>
                    <a:r>
                      <a:rPr lang="en-US" sz="1400" dirty="0">
                        <a:solidFill>
                          <a:schemeClr val="tx1"/>
                        </a:solidFill>
                      </a:rPr>
                      <a:t>2.6%</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580-4CB8-AC62-7CCBAD29DF16}"/>
                </c:ext>
              </c:extLst>
            </c:dLbl>
            <c:spPr>
              <a:noFill/>
              <a:ln>
                <a:noFill/>
              </a:ln>
              <a:effectLst/>
            </c:spPr>
            <c:txPr>
              <a:bodyPr wrap="square" lIns="38100" tIns="19050" rIns="38100" bIns="19050" anchor="ctr">
                <a:spAutoFit/>
              </a:bodyPr>
              <a:lstStyle/>
              <a:p>
                <a:pPr>
                  <a:defRPr>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 2'!$A$12:$A$314</c:f>
              <c:numCache>
                <c:formatCode>yyyy\-mm\-dd</c:formatCode>
                <c:ptCount val="303"/>
                <c:pt idx="0">
                  <c:v>17168</c:v>
                </c:pt>
                <c:pt idx="1">
                  <c:v>17258</c:v>
                </c:pt>
                <c:pt idx="2">
                  <c:v>17349</c:v>
                </c:pt>
                <c:pt idx="3">
                  <c:v>17441</c:v>
                </c:pt>
                <c:pt idx="4">
                  <c:v>17533</c:v>
                </c:pt>
                <c:pt idx="5">
                  <c:v>17624</c:v>
                </c:pt>
                <c:pt idx="6">
                  <c:v>17715</c:v>
                </c:pt>
                <c:pt idx="7">
                  <c:v>17807</c:v>
                </c:pt>
                <c:pt idx="8">
                  <c:v>17899</c:v>
                </c:pt>
                <c:pt idx="9">
                  <c:v>17989</c:v>
                </c:pt>
                <c:pt idx="10">
                  <c:v>18080</c:v>
                </c:pt>
                <c:pt idx="11">
                  <c:v>18172</c:v>
                </c:pt>
                <c:pt idx="12">
                  <c:v>18264</c:v>
                </c:pt>
                <c:pt idx="13">
                  <c:v>18354</c:v>
                </c:pt>
                <c:pt idx="14">
                  <c:v>18445</c:v>
                </c:pt>
                <c:pt idx="15">
                  <c:v>18537</c:v>
                </c:pt>
                <c:pt idx="16">
                  <c:v>18629</c:v>
                </c:pt>
                <c:pt idx="17">
                  <c:v>18719</c:v>
                </c:pt>
                <c:pt idx="18">
                  <c:v>18810</c:v>
                </c:pt>
                <c:pt idx="19">
                  <c:v>18902</c:v>
                </c:pt>
                <c:pt idx="20">
                  <c:v>18994</c:v>
                </c:pt>
                <c:pt idx="21">
                  <c:v>19085</c:v>
                </c:pt>
                <c:pt idx="22">
                  <c:v>19176</c:v>
                </c:pt>
                <c:pt idx="23">
                  <c:v>19268</c:v>
                </c:pt>
                <c:pt idx="24">
                  <c:v>19360</c:v>
                </c:pt>
                <c:pt idx="25">
                  <c:v>19450</c:v>
                </c:pt>
                <c:pt idx="26">
                  <c:v>19541</c:v>
                </c:pt>
                <c:pt idx="27">
                  <c:v>19633</c:v>
                </c:pt>
                <c:pt idx="28">
                  <c:v>19725</c:v>
                </c:pt>
                <c:pt idx="29">
                  <c:v>19815</c:v>
                </c:pt>
                <c:pt idx="30">
                  <c:v>19906</c:v>
                </c:pt>
                <c:pt idx="31">
                  <c:v>19998</c:v>
                </c:pt>
                <c:pt idx="32">
                  <c:v>20090</c:v>
                </c:pt>
                <c:pt idx="33">
                  <c:v>20180</c:v>
                </c:pt>
                <c:pt idx="34">
                  <c:v>20271</c:v>
                </c:pt>
                <c:pt idx="35">
                  <c:v>20363</c:v>
                </c:pt>
                <c:pt idx="36">
                  <c:v>20455</c:v>
                </c:pt>
                <c:pt idx="37">
                  <c:v>20546</c:v>
                </c:pt>
                <c:pt idx="38">
                  <c:v>20637</c:v>
                </c:pt>
                <c:pt idx="39">
                  <c:v>20729</c:v>
                </c:pt>
                <c:pt idx="40">
                  <c:v>20821</c:v>
                </c:pt>
                <c:pt idx="41">
                  <c:v>20911</c:v>
                </c:pt>
                <c:pt idx="42">
                  <c:v>21002</c:v>
                </c:pt>
                <c:pt idx="43">
                  <c:v>21094</c:v>
                </c:pt>
                <c:pt idx="44">
                  <c:v>21186</c:v>
                </c:pt>
                <c:pt idx="45">
                  <c:v>21276</c:v>
                </c:pt>
                <c:pt idx="46">
                  <c:v>21367</c:v>
                </c:pt>
                <c:pt idx="47">
                  <c:v>21459</c:v>
                </c:pt>
                <c:pt idx="48">
                  <c:v>21551</c:v>
                </c:pt>
                <c:pt idx="49">
                  <c:v>21641</c:v>
                </c:pt>
                <c:pt idx="50">
                  <c:v>21732</c:v>
                </c:pt>
                <c:pt idx="51">
                  <c:v>21824</c:v>
                </c:pt>
                <c:pt idx="52">
                  <c:v>21916</c:v>
                </c:pt>
                <c:pt idx="53">
                  <c:v>22007</c:v>
                </c:pt>
                <c:pt idx="54">
                  <c:v>22098</c:v>
                </c:pt>
                <c:pt idx="55">
                  <c:v>22190</c:v>
                </c:pt>
                <c:pt idx="56">
                  <c:v>22282</c:v>
                </c:pt>
                <c:pt idx="57">
                  <c:v>22372</c:v>
                </c:pt>
                <c:pt idx="58">
                  <c:v>22463</c:v>
                </c:pt>
                <c:pt idx="59">
                  <c:v>22555</c:v>
                </c:pt>
                <c:pt idx="60">
                  <c:v>22647</c:v>
                </c:pt>
                <c:pt idx="61">
                  <c:v>22737</c:v>
                </c:pt>
                <c:pt idx="62">
                  <c:v>22828</c:v>
                </c:pt>
                <c:pt idx="63">
                  <c:v>22920</c:v>
                </c:pt>
                <c:pt idx="64">
                  <c:v>23012</c:v>
                </c:pt>
                <c:pt idx="65">
                  <c:v>23102</c:v>
                </c:pt>
                <c:pt idx="66">
                  <c:v>23193</c:v>
                </c:pt>
                <c:pt idx="67">
                  <c:v>23285</c:v>
                </c:pt>
                <c:pt idx="68">
                  <c:v>23377</c:v>
                </c:pt>
                <c:pt idx="69">
                  <c:v>23468</c:v>
                </c:pt>
                <c:pt idx="70">
                  <c:v>23559</c:v>
                </c:pt>
                <c:pt idx="71">
                  <c:v>23651</c:v>
                </c:pt>
                <c:pt idx="72">
                  <c:v>23743</c:v>
                </c:pt>
                <c:pt idx="73">
                  <c:v>23833</c:v>
                </c:pt>
                <c:pt idx="74">
                  <c:v>23924</c:v>
                </c:pt>
                <c:pt idx="75">
                  <c:v>24016</c:v>
                </c:pt>
                <c:pt idx="76">
                  <c:v>24108</c:v>
                </c:pt>
                <c:pt idx="77">
                  <c:v>24198</c:v>
                </c:pt>
                <c:pt idx="78">
                  <c:v>24289</c:v>
                </c:pt>
                <c:pt idx="79">
                  <c:v>24381</c:v>
                </c:pt>
                <c:pt idx="80">
                  <c:v>24473</c:v>
                </c:pt>
                <c:pt idx="81">
                  <c:v>24563</c:v>
                </c:pt>
                <c:pt idx="82">
                  <c:v>24654</c:v>
                </c:pt>
                <c:pt idx="83">
                  <c:v>24746</c:v>
                </c:pt>
                <c:pt idx="84">
                  <c:v>24838</c:v>
                </c:pt>
                <c:pt idx="85">
                  <c:v>24929</c:v>
                </c:pt>
                <c:pt idx="86">
                  <c:v>25020</c:v>
                </c:pt>
                <c:pt idx="87">
                  <c:v>25112</c:v>
                </c:pt>
                <c:pt idx="88">
                  <c:v>25204</c:v>
                </c:pt>
                <c:pt idx="89">
                  <c:v>25294</c:v>
                </c:pt>
                <c:pt idx="90">
                  <c:v>25385</c:v>
                </c:pt>
                <c:pt idx="91">
                  <c:v>25477</c:v>
                </c:pt>
                <c:pt idx="92">
                  <c:v>25569</c:v>
                </c:pt>
                <c:pt idx="93">
                  <c:v>25659</c:v>
                </c:pt>
                <c:pt idx="94">
                  <c:v>25750</c:v>
                </c:pt>
                <c:pt idx="95">
                  <c:v>25842</c:v>
                </c:pt>
                <c:pt idx="96">
                  <c:v>25934</c:v>
                </c:pt>
                <c:pt idx="97">
                  <c:v>26024</c:v>
                </c:pt>
                <c:pt idx="98">
                  <c:v>26115</c:v>
                </c:pt>
                <c:pt idx="99">
                  <c:v>26207</c:v>
                </c:pt>
                <c:pt idx="100">
                  <c:v>26299</c:v>
                </c:pt>
                <c:pt idx="101">
                  <c:v>26390</c:v>
                </c:pt>
                <c:pt idx="102">
                  <c:v>26481</c:v>
                </c:pt>
                <c:pt idx="103">
                  <c:v>26573</c:v>
                </c:pt>
                <c:pt idx="104">
                  <c:v>26665</c:v>
                </c:pt>
                <c:pt idx="105">
                  <c:v>26755</c:v>
                </c:pt>
                <c:pt idx="106">
                  <c:v>26846</c:v>
                </c:pt>
                <c:pt idx="107">
                  <c:v>26938</c:v>
                </c:pt>
                <c:pt idx="108">
                  <c:v>27030</c:v>
                </c:pt>
                <c:pt idx="109">
                  <c:v>27120</c:v>
                </c:pt>
                <c:pt idx="110">
                  <c:v>27211</c:v>
                </c:pt>
                <c:pt idx="111">
                  <c:v>27303</c:v>
                </c:pt>
                <c:pt idx="112">
                  <c:v>27395</c:v>
                </c:pt>
                <c:pt idx="113">
                  <c:v>27485</c:v>
                </c:pt>
                <c:pt idx="114">
                  <c:v>27576</c:v>
                </c:pt>
                <c:pt idx="115">
                  <c:v>27668</c:v>
                </c:pt>
                <c:pt idx="116">
                  <c:v>27760</c:v>
                </c:pt>
                <c:pt idx="117">
                  <c:v>27851</c:v>
                </c:pt>
                <c:pt idx="118">
                  <c:v>27942</c:v>
                </c:pt>
                <c:pt idx="119">
                  <c:v>28034</c:v>
                </c:pt>
                <c:pt idx="120">
                  <c:v>28126</c:v>
                </c:pt>
                <c:pt idx="121">
                  <c:v>28216</c:v>
                </c:pt>
                <c:pt idx="122">
                  <c:v>28307</c:v>
                </c:pt>
                <c:pt idx="123">
                  <c:v>28399</c:v>
                </c:pt>
                <c:pt idx="124">
                  <c:v>28491</c:v>
                </c:pt>
                <c:pt idx="125">
                  <c:v>28581</c:v>
                </c:pt>
                <c:pt idx="126">
                  <c:v>28672</c:v>
                </c:pt>
                <c:pt idx="127">
                  <c:v>28764</c:v>
                </c:pt>
                <c:pt idx="128">
                  <c:v>28856</c:v>
                </c:pt>
                <c:pt idx="129">
                  <c:v>28946</c:v>
                </c:pt>
                <c:pt idx="130">
                  <c:v>29037</c:v>
                </c:pt>
                <c:pt idx="131">
                  <c:v>29129</c:v>
                </c:pt>
                <c:pt idx="132">
                  <c:v>29221</c:v>
                </c:pt>
                <c:pt idx="133">
                  <c:v>29312</c:v>
                </c:pt>
                <c:pt idx="134">
                  <c:v>29403</c:v>
                </c:pt>
                <c:pt idx="135">
                  <c:v>29495</c:v>
                </c:pt>
                <c:pt idx="136">
                  <c:v>29587</c:v>
                </c:pt>
                <c:pt idx="137">
                  <c:v>29677</c:v>
                </c:pt>
                <c:pt idx="138">
                  <c:v>29768</c:v>
                </c:pt>
                <c:pt idx="139">
                  <c:v>29860</c:v>
                </c:pt>
                <c:pt idx="140">
                  <c:v>29952</c:v>
                </c:pt>
                <c:pt idx="141">
                  <c:v>30042</c:v>
                </c:pt>
                <c:pt idx="142">
                  <c:v>30133</c:v>
                </c:pt>
                <c:pt idx="143">
                  <c:v>30225</c:v>
                </c:pt>
                <c:pt idx="144">
                  <c:v>30317</c:v>
                </c:pt>
                <c:pt idx="145">
                  <c:v>30407</c:v>
                </c:pt>
                <c:pt idx="146">
                  <c:v>30498</c:v>
                </c:pt>
                <c:pt idx="147">
                  <c:v>30590</c:v>
                </c:pt>
                <c:pt idx="148">
                  <c:v>30682</c:v>
                </c:pt>
                <c:pt idx="149">
                  <c:v>30773</c:v>
                </c:pt>
                <c:pt idx="150">
                  <c:v>30864</c:v>
                </c:pt>
                <c:pt idx="151">
                  <c:v>30956</c:v>
                </c:pt>
                <c:pt idx="152">
                  <c:v>31048</c:v>
                </c:pt>
                <c:pt idx="153">
                  <c:v>31138</c:v>
                </c:pt>
                <c:pt idx="154">
                  <c:v>31229</c:v>
                </c:pt>
                <c:pt idx="155">
                  <c:v>31321</c:v>
                </c:pt>
                <c:pt idx="156">
                  <c:v>31413</c:v>
                </c:pt>
                <c:pt idx="157">
                  <c:v>31503</c:v>
                </c:pt>
                <c:pt idx="158">
                  <c:v>31594</c:v>
                </c:pt>
                <c:pt idx="159">
                  <c:v>31686</c:v>
                </c:pt>
                <c:pt idx="160">
                  <c:v>31778</c:v>
                </c:pt>
                <c:pt idx="161">
                  <c:v>31868</c:v>
                </c:pt>
                <c:pt idx="162">
                  <c:v>31959</c:v>
                </c:pt>
                <c:pt idx="163">
                  <c:v>32051</c:v>
                </c:pt>
                <c:pt idx="164">
                  <c:v>32143</c:v>
                </c:pt>
                <c:pt idx="165">
                  <c:v>32234</c:v>
                </c:pt>
                <c:pt idx="166">
                  <c:v>32325</c:v>
                </c:pt>
                <c:pt idx="167">
                  <c:v>32417</c:v>
                </c:pt>
                <c:pt idx="168">
                  <c:v>32509</c:v>
                </c:pt>
                <c:pt idx="169">
                  <c:v>32599</c:v>
                </c:pt>
                <c:pt idx="170">
                  <c:v>32690</c:v>
                </c:pt>
                <c:pt idx="171">
                  <c:v>32782</c:v>
                </c:pt>
                <c:pt idx="172">
                  <c:v>32874</c:v>
                </c:pt>
                <c:pt idx="173">
                  <c:v>32964</c:v>
                </c:pt>
                <c:pt idx="174">
                  <c:v>33055</c:v>
                </c:pt>
                <c:pt idx="175">
                  <c:v>33147</c:v>
                </c:pt>
                <c:pt idx="176">
                  <c:v>33239</c:v>
                </c:pt>
                <c:pt idx="177">
                  <c:v>33329</c:v>
                </c:pt>
                <c:pt idx="178">
                  <c:v>33420</c:v>
                </c:pt>
                <c:pt idx="179">
                  <c:v>33512</c:v>
                </c:pt>
                <c:pt idx="180">
                  <c:v>33604</c:v>
                </c:pt>
                <c:pt idx="181">
                  <c:v>33695</c:v>
                </c:pt>
                <c:pt idx="182">
                  <c:v>33786</c:v>
                </c:pt>
                <c:pt idx="183">
                  <c:v>33878</c:v>
                </c:pt>
                <c:pt idx="184">
                  <c:v>33970</c:v>
                </c:pt>
                <c:pt idx="185">
                  <c:v>34060</c:v>
                </c:pt>
                <c:pt idx="186">
                  <c:v>34151</c:v>
                </c:pt>
                <c:pt idx="187">
                  <c:v>34243</c:v>
                </c:pt>
                <c:pt idx="188">
                  <c:v>34335</c:v>
                </c:pt>
                <c:pt idx="189">
                  <c:v>34425</c:v>
                </c:pt>
                <c:pt idx="190">
                  <c:v>34516</c:v>
                </c:pt>
                <c:pt idx="191">
                  <c:v>34608</c:v>
                </c:pt>
                <c:pt idx="192">
                  <c:v>34700</c:v>
                </c:pt>
                <c:pt idx="193">
                  <c:v>34790</c:v>
                </c:pt>
                <c:pt idx="194">
                  <c:v>34881</c:v>
                </c:pt>
                <c:pt idx="195">
                  <c:v>34973</c:v>
                </c:pt>
                <c:pt idx="196">
                  <c:v>35065</c:v>
                </c:pt>
                <c:pt idx="197">
                  <c:v>35156</c:v>
                </c:pt>
                <c:pt idx="198">
                  <c:v>35247</c:v>
                </c:pt>
                <c:pt idx="199">
                  <c:v>35339</c:v>
                </c:pt>
                <c:pt idx="200">
                  <c:v>35431</c:v>
                </c:pt>
                <c:pt idx="201">
                  <c:v>35521</c:v>
                </c:pt>
                <c:pt idx="202">
                  <c:v>35612</c:v>
                </c:pt>
                <c:pt idx="203">
                  <c:v>35704</c:v>
                </c:pt>
                <c:pt idx="204">
                  <c:v>35796</c:v>
                </c:pt>
                <c:pt idx="205">
                  <c:v>35886</c:v>
                </c:pt>
                <c:pt idx="206">
                  <c:v>35977</c:v>
                </c:pt>
                <c:pt idx="207">
                  <c:v>36069</c:v>
                </c:pt>
                <c:pt idx="208">
                  <c:v>36161</c:v>
                </c:pt>
                <c:pt idx="209">
                  <c:v>36251</c:v>
                </c:pt>
                <c:pt idx="210">
                  <c:v>36342</c:v>
                </c:pt>
                <c:pt idx="211">
                  <c:v>36434</c:v>
                </c:pt>
                <c:pt idx="212">
                  <c:v>36526</c:v>
                </c:pt>
                <c:pt idx="213">
                  <c:v>36617</c:v>
                </c:pt>
                <c:pt idx="214">
                  <c:v>36708</c:v>
                </c:pt>
                <c:pt idx="215">
                  <c:v>36800</c:v>
                </c:pt>
                <c:pt idx="216">
                  <c:v>36892</c:v>
                </c:pt>
                <c:pt idx="217">
                  <c:v>36982</c:v>
                </c:pt>
                <c:pt idx="218">
                  <c:v>37073</c:v>
                </c:pt>
                <c:pt idx="219">
                  <c:v>37165</c:v>
                </c:pt>
                <c:pt idx="220">
                  <c:v>37257</c:v>
                </c:pt>
                <c:pt idx="221">
                  <c:v>37347</c:v>
                </c:pt>
                <c:pt idx="222">
                  <c:v>37438</c:v>
                </c:pt>
                <c:pt idx="223">
                  <c:v>37530</c:v>
                </c:pt>
                <c:pt idx="224">
                  <c:v>37622</c:v>
                </c:pt>
                <c:pt idx="225">
                  <c:v>37712</c:v>
                </c:pt>
                <c:pt idx="226">
                  <c:v>37803</c:v>
                </c:pt>
                <c:pt idx="227">
                  <c:v>37895</c:v>
                </c:pt>
                <c:pt idx="228">
                  <c:v>37987</c:v>
                </c:pt>
                <c:pt idx="229">
                  <c:v>38078</c:v>
                </c:pt>
                <c:pt idx="230">
                  <c:v>38169</c:v>
                </c:pt>
                <c:pt idx="231">
                  <c:v>38261</c:v>
                </c:pt>
                <c:pt idx="232">
                  <c:v>38353</c:v>
                </c:pt>
                <c:pt idx="233">
                  <c:v>38443</c:v>
                </c:pt>
                <c:pt idx="234">
                  <c:v>38534</c:v>
                </c:pt>
                <c:pt idx="235">
                  <c:v>38626</c:v>
                </c:pt>
                <c:pt idx="236">
                  <c:v>38718</c:v>
                </c:pt>
                <c:pt idx="237">
                  <c:v>38808</c:v>
                </c:pt>
                <c:pt idx="238">
                  <c:v>38899</c:v>
                </c:pt>
                <c:pt idx="239">
                  <c:v>38991</c:v>
                </c:pt>
                <c:pt idx="240">
                  <c:v>39083</c:v>
                </c:pt>
                <c:pt idx="241">
                  <c:v>39173</c:v>
                </c:pt>
                <c:pt idx="242">
                  <c:v>39264</c:v>
                </c:pt>
                <c:pt idx="243">
                  <c:v>39356</c:v>
                </c:pt>
                <c:pt idx="244">
                  <c:v>39448</c:v>
                </c:pt>
                <c:pt idx="245">
                  <c:v>39539</c:v>
                </c:pt>
                <c:pt idx="246">
                  <c:v>39630</c:v>
                </c:pt>
                <c:pt idx="247">
                  <c:v>39722</c:v>
                </c:pt>
                <c:pt idx="248">
                  <c:v>39814</c:v>
                </c:pt>
                <c:pt idx="249">
                  <c:v>39904</c:v>
                </c:pt>
                <c:pt idx="250">
                  <c:v>39995</c:v>
                </c:pt>
                <c:pt idx="251">
                  <c:v>40087</c:v>
                </c:pt>
                <c:pt idx="252">
                  <c:v>40179</c:v>
                </c:pt>
                <c:pt idx="253">
                  <c:v>40269</c:v>
                </c:pt>
                <c:pt idx="254">
                  <c:v>40360</c:v>
                </c:pt>
                <c:pt idx="255">
                  <c:v>40452</c:v>
                </c:pt>
                <c:pt idx="256">
                  <c:v>40544</c:v>
                </c:pt>
                <c:pt idx="257">
                  <c:v>40634</c:v>
                </c:pt>
                <c:pt idx="258">
                  <c:v>40725</c:v>
                </c:pt>
                <c:pt idx="259">
                  <c:v>40817</c:v>
                </c:pt>
                <c:pt idx="260">
                  <c:v>40909</c:v>
                </c:pt>
                <c:pt idx="261">
                  <c:v>41000</c:v>
                </c:pt>
                <c:pt idx="262">
                  <c:v>41091</c:v>
                </c:pt>
                <c:pt idx="263">
                  <c:v>41183</c:v>
                </c:pt>
                <c:pt idx="264">
                  <c:v>41275</c:v>
                </c:pt>
                <c:pt idx="265">
                  <c:v>41365</c:v>
                </c:pt>
                <c:pt idx="266">
                  <c:v>41456</c:v>
                </c:pt>
                <c:pt idx="267">
                  <c:v>41548</c:v>
                </c:pt>
                <c:pt idx="268">
                  <c:v>41640</c:v>
                </c:pt>
                <c:pt idx="269">
                  <c:v>41730</c:v>
                </c:pt>
                <c:pt idx="270">
                  <c:v>41821</c:v>
                </c:pt>
                <c:pt idx="271">
                  <c:v>41913</c:v>
                </c:pt>
                <c:pt idx="272">
                  <c:v>42005</c:v>
                </c:pt>
                <c:pt idx="273">
                  <c:v>42095</c:v>
                </c:pt>
                <c:pt idx="274">
                  <c:v>42186</c:v>
                </c:pt>
                <c:pt idx="275">
                  <c:v>42278</c:v>
                </c:pt>
                <c:pt idx="276">
                  <c:v>42370</c:v>
                </c:pt>
                <c:pt idx="277">
                  <c:v>42461</c:v>
                </c:pt>
                <c:pt idx="278">
                  <c:v>42552</c:v>
                </c:pt>
                <c:pt idx="279">
                  <c:v>42644</c:v>
                </c:pt>
                <c:pt idx="280">
                  <c:v>42736</c:v>
                </c:pt>
                <c:pt idx="281">
                  <c:v>42826</c:v>
                </c:pt>
                <c:pt idx="282">
                  <c:v>42917</c:v>
                </c:pt>
                <c:pt idx="283">
                  <c:v>43009</c:v>
                </c:pt>
                <c:pt idx="284">
                  <c:v>43101</c:v>
                </c:pt>
                <c:pt idx="285">
                  <c:v>43191</c:v>
                </c:pt>
                <c:pt idx="286">
                  <c:v>43282</c:v>
                </c:pt>
                <c:pt idx="287">
                  <c:v>43374</c:v>
                </c:pt>
                <c:pt idx="288">
                  <c:v>43466</c:v>
                </c:pt>
                <c:pt idx="289">
                  <c:v>43556</c:v>
                </c:pt>
                <c:pt idx="290">
                  <c:v>43647</c:v>
                </c:pt>
                <c:pt idx="291">
                  <c:v>43739</c:v>
                </c:pt>
                <c:pt idx="292">
                  <c:v>43831</c:v>
                </c:pt>
                <c:pt idx="293">
                  <c:v>43922</c:v>
                </c:pt>
                <c:pt idx="294">
                  <c:v>44013</c:v>
                </c:pt>
                <c:pt idx="295">
                  <c:v>44105</c:v>
                </c:pt>
                <c:pt idx="296">
                  <c:v>44197</c:v>
                </c:pt>
                <c:pt idx="297">
                  <c:v>44287</c:v>
                </c:pt>
                <c:pt idx="298">
                  <c:v>44378</c:v>
                </c:pt>
                <c:pt idx="299">
                  <c:v>44470</c:v>
                </c:pt>
                <c:pt idx="300">
                  <c:v>44562</c:v>
                </c:pt>
                <c:pt idx="301">
                  <c:v>44652</c:v>
                </c:pt>
                <c:pt idx="302" formatCode="m/d/yyyy">
                  <c:v>44743</c:v>
                </c:pt>
              </c:numCache>
            </c:numRef>
          </c:cat>
          <c:val>
            <c:numRef>
              <c:f>'FRED Graph 2'!$D$12:$D$314</c:f>
              <c:numCache>
                <c:formatCode>0.000</c:formatCode>
                <c:ptCount val="303"/>
                <c:pt idx="1">
                  <c:v>-1.0668239573349373E-2</c:v>
                </c:pt>
                <c:pt idx="2">
                  <c:v>-8.2601290078379106E-3</c:v>
                </c:pt>
                <c:pt idx="3">
                  <c:v>6.2571055207488124E-2</c:v>
                </c:pt>
                <c:pt idx="4">
                  <c:v>6.0168012961778317E-2</c:v>
                </c:pt>
                <c:pt idx="5">
                  <c:v>6.6027223750408162E-2</c:v>
                </c:pt>
                <c:pt idx="6">
                  <c:v>2.2917207652202398E-2</c:v>
                </c:pt>
                <c:pt idx="7">
                  <c:v>4.468486300265812E-3</c:v>
                </c:pt>
                <c:pt idx="8">
                  <c:v>-5.5117859616932559E-2</c:v>
                </c:pt>
                <c:pt idx="9">
                  <c:v>-1.3644037188402573E-2</c:v>
                </c:pt>
                <c:pt idx="10">
                  <c:v>4.1296991066827993E-2</c:v>
                </c:pt>
                <c:pt idx="11">
                  <c:v>-3.3570697617196638E-2</c:v>
                </c:pt>
                <c:pt idx="12">
                  <c:v>0.15720391997292313</c:v>
                </c:pt>
                <c:pt idx="13">
                  <c:v>0.12199243950575553</c:v>
                </c:pt>
                <c:pt idx="14">
                  <c:v>0.15457658413391656</c:v>
                </c:pt>
                <c:pt idx="15">
                  <c:v>7.6591205891000075E-2</c:v>
                </c:pt>
                <c:pt idx="16">
                  <c:v>5.4326350569411257E-2</c:v>
                </c:pt>
                <c:pt idx="17">
                  <c:v>6.9308417493652671E-2</c:v>
                </c:pt>
                <c:pt idx="18">
                  <c:v>8.2439951919245469E-2</c:v>
                </c:pt>
                <c:pt idx="19">
                  <c:v>8.8099829473915758E-3</c:v>
                </c:pt>
                <c:pt idx="20">
                  <c:v>4.2741376349284342E-2</c:v>
                </c:pt>
                <c:pt idx="21">
                  <c:v>8.6158677662546423E-3</c:v>
                </c:pt>
                <c:pt idx="22">
                  <c:v>2.8873968604602188E-2</c:v>
                </c:pt>
                <c:pt idx="23">
                  <c:v>0.13136862844888866</c:v>
                </c:pt>
                <c:pt idx="24">
                  <c:v>7.4354699292303816E-2</c:v>
                </c:pt>
                <c:pt idx="25">
                  <c:v>3.0917520805096767E-2</c:v>
                </c:pt>
                <c:pt idx="26">
                  <c:v>-2.250708124706402E-2</c:v>
                </c:pt>
                <c:pt idx="27">
                  <c:v>-6.0557625187689569E-2</c:v>
                </c:pt>
                <c:pt idx="28">
                  <c:v>-1.9120955507296592E-2</c:v>
                </c:pt>
                <c:pt idx="29">
                  <c:v>4.3596878222157435E-3</c:v>
                </c:pt>
                <c:pt idx="30">
                  <c:v>4.5173851064022254E-2</c:v>
                </c:pt>
                <c:pt idx="31">
                  <c:v>7.8267523060726901E-2</c:v>
                </c:pt>
                <c:pt idx="32">
                  <c:v>0.11424938618028758</c:v>
                </c:pt>
                <c:pt idx="33">
                  <c:v>6.5088198288251992E-2</c:v>
                </c:pt>
                <c:pt idx="34">
                  <c:v>5.4018571505469133E-2</c:v>
                </c:pt>
                <c:pt idx="35">
                  <c:v>2.4013149499686026E-2</c:v>
                </c:pt>
                <c:pt idx="36">
                  <c:v>-1.5535218727556265E-2</c:v>
                </c:pt>
                <c:pt idx="37">
                  <c:v>3.3052777066521599E-2</c:v>
                </c:pt>
                <c:pt idx="38">
                  <c:v>-3.5935837054463706E-3</c:v>
                </c:pt>
                <c:pt idx="39">
                  <c:v>6.5834561539086636E-2</c:v>
                </c:pt>
                <c:pt idx="40">
                  <c:v>2.5611646106206566E-2</c:v>
                </c:pt>
                <c:pt idx="41">
                  <c:v>-8.7634369638697855E-3</c:v>
                </c:pt>
                <c:pt idx="42">
                  <c:v>3.9200736084859612E-2</c:v>
                </c:pt>
                <c:pt idx="43">
                  <c:v>-4.1371186209781009E-2</c:v>
                </c:pt>
                <c:pt idx="44">
                  <c:v>-0.10381760179517899</c:v>
                </c:pt>
                <c:pt idx="45">
                  <c:v>2.6289069041127777E-2</c:v>
                </c:pt>
                <c:pt idx="46">
                  <c:v>9.2528681643577443E-2</c:v>
                </c:pt>
                <c:pt idx="47">
                  <c:v>9.3524382393713482E-2</c:v>
                </c:pt>
                <c:pt idx="48">
                  <c:v>7.6782112144270012E-2</c:v>
                </c:pt>
                <c:pt idx="49">
                  <c:v>9.0206781225732086E-2</c:v>
                </c:pt>
                <c:pt idx="50">
                  <c:v>2.8224136457562906E-3</c:v>
                </c:pt>
                <c:pt idx="51">
                  <c:v>1.1395562212455813E-2</c:v>
                </c:pt>
                <c:pt idx="52">
                  <c:v>8.9908571678120205E-2</c:v>
                </c:pt>
                <c:pt idx="53">
                  <c:v>-2.1562934450570843E-2</c:v>
                </c:pt>
                <c:pt idx="54">
                  <c:v>1.9576851195502176E-2</c:v>
                </c:pt>
                <c:pt idx="55">
                  <c:v>-5.1336133178964134E-2</c:v>
                </c:pt>
                <c:pt idx="56">
                  <c:v>2.6996181611688524E-2</c:v>
                </c:pt>
                <c:pt idx="57">
                  <c:v>6.7897370753649905E-2</c:v>
                </c:pt>
                <c:pt idx="58">
                  <c:v>7.6783479972855784E-2</c:v>
                </c:pt>
                <c:pt idx="59">
                  <c:v>7.8443922528003363E-2</c:v>
                </c:pt>
                <c:pt idx="60">
                  <c:v>7.1345952424406694E-2</c:v>
                </c:pt>
                <c:pt idx="61">
                  <c:v>3.6146552920397229E-2</c:v>
                </c:pt>
                <c:pt idx="62">
                  <c:v>4.9140521915014529E-2</c:v>
                </c:pt>
                <c:pt idx="63">
                  <c:v>1.3156063043102796E-2</c:v>
                </c:pt>
                <c:pt idx="64">
                  <c:v>4.3662973290448132E-2</c:v>
                </c:pt>
                <c:pt idx="65">
                  <c:v>4.4884858112849292E-2</c:v>
                </c:pt>
                <c:pt idx="66">
                  <c:v>8.79373783735167E-2</c:v>
                </c:pt>
                <c:pt idx="67">
                  <c:v>2.6224097463224294E-2</c:v>
                </c:pt>
                <c:pt idx="68">
                  <c:v>8.4330083958090801E-2</c:v>
                </c:pt>
                <c:pt idx="69">
                  <c:v>4.3549347597912298E-2</c:v>
                </c:pt>
                <c:pt idx="70">
                  <c:v>6.2492026655420377E-2</c:v>
                </c:pt>
                <c:pt idx="71">
                  <c:v>1.2354874329516057E-2</c:v>
                </c:pt>
                <c:pt idx="72">
                  <c:v>9.6790075179937304E-2</c:v>
                </c:pt>
                <c:pt idx="73">
                  <c:v>5.0531929941954372E-2</c:v>
                </c:pt>
                <c:pt idx="74">
                  <c:v>8.8930091269589978E-2</c:v>
                </c:pt>
                <c:pt idx="75">
                  <c:v>9.2161618638988058E-2</c:v>
                </c:pt>
                <c:pt idx="76">
                  <c:v>9.7369150360382808E-2</c:v>
                </c:pt>
                <c:pt idx="77">
                  <c:v>1.3664078477511693E-2</c:v>
                </c:pt>
                <c:pt idx="78">
                  <c:v>3.3876202062974779E-2</c:v>
                </c:pt>
                <c:pt idx="79">
                  <c:v>3.2816284342655697E-2</c:v>
                </c:pt>
                <c:pt idx="80">
                  <c:v>3.5422103470811074E-2</c:v>
                </c:pt>
                <c:pt idx="81">
                  <c:v>2.4519125049742474E-3</c:v>
                </c:pt>
                <c:pt idx="82">
                  <c:v>3.7844836698023777E-2</c:v>
                </c:pt>
                <c:pt idx="83">
                  <c:v>3.0160685094124357E-2</c:v>
                </c:pt>
                <c:pt idx="84">
                  <c:v>8.1580285146916592E-2</c:v>
                </c:pt>
                <c:pt idx="85">
                  <c:v>6.6831982003868765E-2</c:v>
                </c:pt>
                <c:pt idx="86">
                  <c:v>3.0998226538151565E-2</c:v>
                </c:pt>
                <c:pt idx="87">
                  <c:v>1.5732801644766869E-2</c:v>
                </c:pt>
                <c:pt idx="88">
                  <c:v>6.2604620365375827E-2</c:v>
                </c:pt>
                <c:pt idx="89">
                  <c:v>1.2159812825970272E-2</c:v>
                </c:pt>
                <c:pt idx="90">
                  <c:v>2.6420568211086008E-2</c:v>
                </c:pt>
                <c:pt idx="91">
                  <c:v>-1.9507783501017444E-2</c:v>
                </c:pt>
                <c:pt idx="92">
                  <c:v>-5.9388280497036277E-3</c:v>
                </c:pt>
                <c:pt idx="93">
                  <c:v>5.6772000415408301E-3</c:v>
                </c:pt>
                <c:pt idx="94">
                  <c:v>3.6862033205505434E-2</c:v>
                </c:pt>
                <c:pt idx="95">
                  <c:v>-4.2865524240353808E-2</c:v>
                </c:pt>
                <c:pt idx="96">
                  <c:v>0.10863971157699048</c:v>
                </c:pt>
                <c:pt idx="97">
                  <c:v>2.1644803189279093E-2</c:v>
                </c:pt>
                <c:pt idx="98">
                  <c:v>3.2918683401670056E-2</c:v>
                </c:pt>
                <c:pt idx="99">
                  <c:v>9.4313535528589461E-3</c:v>
                </c:pt>
                <c:pt idx="100">
                  <c:v>7.3558355370511419E-2</c:v>
                </c:pt>
                <c:pt idx="101">
                  <c:v>9.0790894164348157E-2</c:v>
                </c:pt>
                <c:pt idx="102">
                  <c:v>3.7775275520002774E-2</c:v>
                </c:pt>
                <c:pt idx="103">
                  <c:v>6.6978349507970339E-2</c:v>
                </c:pt>
                <c:pt idx="104">
                  <c:v>9.8992255068398136E-2</c:v>
                </c:pt>
                <c:pt idx="105">
                  <c:v>4.354650118679787E-2</c:v>
                </c:pt>
                <c:pt idx="106">
                  <c:v>-2.1035941451586358E-2</c:v>
                </c:pt>
                <c:pt idx="107">
                  <c:v>3.7968641737254748E-2</c:v>
                </c:pt>
                <c:pt idx="108">
                  <c:v>-3.4390902974928986E-2</c:v>
                </c:pt>
                <c:pt idx="109">
                  <c:v>9.5073290941272478E-3</c:v>
                </c:pt>
                <c:pt idx="110">
                  <c:v>-3.7805711131543629E-2</c:v>
                </c:pt>
                <c:pt idx="111">
                  <c:v>-1.552563131145249E-2</c:v>
                </c:pt>
                <c:pt idx="112">
                  <c:v>-4.8691435031883959E-2</c:v>
                </c:pt>
                <c:pt idx="113">
                  <c:v>2.8581448644769549E-2</c:v>
                </c:pt>
                <c:pt idx="114">
                  <c:v>6.8466078690385193E-2</c:v>
                </c:pt>
                <c:pt idx="115">
                  <c:v>5.3860966079822242E-2</c:v>
                </c:pt>
                <c:pt idx="116">
                  <c:v>8.9950404820543783E-2</c:v>
                </c:pt>
                <c:pt idx="117">
                  <c:v>2.934802306900304E-2</c:v>
                </c:pt>
                <c:pt idx="118">
                  <c:v>2.1948230569618445E-2</c:v>
                </c:pt>
                <c:pt idx="119">
                  <c:v>2.8994039123892992E-2</c:v>
                </c:pt>
                <c:pt idx="120">
                  <c:v>4.7259343924411563E-2</c:v>
                </c:pt>
                <c:pt idx="121">
                  <c:v>7.7764523108904249E-2</c:v>
                </c:pt>
                <c:pt idx="122">
                  <c:v>7.2174235958475344E-2</c:v>
                </c:pt>
                <c:pt idx="123">
                  <c:v>8.7430876942732279E-5</c:v>
                </c:pt>
                <c:pt idx="124">
                  <c:v>1.276652965766323E-2</c:v>
                </c:pt>
                <c:pt idx="125">
                  <c:v>0.15457080750911587</c:v>
                </c:pt>
                <c:pt idx="126">
                  <c:v>4.0220685084452007E-2</c:v>
                </c:pt>
                <c:pt idx="127">
                  <c:v>5.3765722553461279E-2</c:v>
                </c:pt>
                <c:pt idx="128">
                  <c:v>7.191491503873792E-3</c:v>
                </c:pt>
                <c:pt idx="129">
                  <c:v>4.2767932529478849E-3</c:v>
                </c:pt>
                <c:pt idx="130">
                  <c:v>2.9714858717600819E-2</c:v>
                </c:pt>
                <c:pt idx="131">
                  <c:v>1.0003001370753434E-2</c:v>
                </c:pt>
                <c:pt idx="132">
                  <c:v>1.2580763021048807E-2</c:v>
                </c:pt>
                <c:pt idx="133">
                  <c:v>-8.2418886575083658E-2</c:v>
                </c:pt>
                <c:pt idx="134">
                  <c:v>-4.7538846920316272E-3</c:v>
                </c:pt>
                <c:pt idx="135">
                  <c:v>7.4597024210968824E-2</c:v>
                </c:pt>
                <c:pt idx="136">
                  <c:v>7.8377178437416692E-2</c:v>
                </c:pt>
                <c:pt idx="137">
                  <c:v>-2.9642544517402562E-2</c:v>
                </c:pt>
                <c:pt idx="138">
                  <c:v>4.7901008408720504E-2</c:v>
                </c:pt>
                <c:pt idx="139">
                  <c:v>-4.3582563480212007E-2</c:v>
                </c:pt>
                <c:pt idx="140">
                  <c:v>-6.2141779177355382E-2</c:v>
                </c:pt>
                <c:pt idx="141">
                  <c:v>1.8247940613301546E-2</c:v>
                </c:pt>
                <c:pt idx="142">
                  <c:v>-1.529197096856328E-2</c:v>
                </c:pt>
                <c:pt idx="143">
                  <c:v>1.5978509551317791E-3</c:v>
                </c:pt>
                <c:pt idx="144">
                  <c:v>5.2713903053935009E-2</c:v>
                </c:pt>
                <c:pt idx="145">
                  <c:v>9.1024497572050944E-2</c:v>
                </c:pt>
                <c:pt idx="146">
                  <c:v>7.996257177287866E-2</c:v>
                </c:pt>
                <c:pt idx="147">
                  <c:v>8.3448699173702512E-2</c:v>
                </c:pt>
                <c:pt idx="148">
                  <c:v>7.8190811558483397E-2</c:v>
                </c:pt>
                <c:pt idx="149">
                  <c:v>6.9111706509750223E-2</c:v>
                </c:pt>
                <c:pt idx="150">
                  <c:v>3.856254513428016E-2</c:v>
                </c:pt>
                <c:pt idx="151">
                  <c:v>3.2834285855453116E-2</c:v>
                </c:pt>
                <c:pt idx="152">
                  <c:v>3.8762892022392761E-2</c:v>
                </c:pt>
                <c:pt idx="153">
                  <c:v>3.5218654125677366E-2</c:v>
                </c:pt>
                <c:pt idx="154">
                  <c:v>6.1084850536717521E-2</c:v>
                </c:pt>
                <c:pt idx="155">
                  <c:v>2.9733093779886647E-2</c:v>
                </c:pt>
                <c:pt idx="156">
                  <c:v>3.7340988300303843E-2</c:v>
                </c:pt>
                <c:pt idx="157">
                  <c:v>1.801509450345351E-2</c:v>
                </c:pt>
                <c:pt idx="158">
                  <c:v>3.8279715457517301E-2</c:v>
                </c:pt>
                <c:pt idx="159">
                  <c:v>2.1479428729334671E-2</c:v>
                </c:pt>
                <c:pt idx="160">
                  <c:v>2.9800785196030619E-2</c:v>
                </c:pt>
                <c:pt idx="161">
                  <c:v>4.3153692643368935E-2</c:v>
                </c:pt>
                <c:pt idx="162">
                  <c:v>3.4702674225073164E-2</c:v>
                </c:pt>
                <c:pt idx="163">
                  <c:v>6.8681443833201489E-2</c:v>
                </c:pt>
                <c:pt idx="164">
                  <c:v>2.0666166687428777E-2</c:v>
                </c:pt>
                <c:pt idx="165">
                  <c:v>5.2556024698963449E-2</c:v>
                </c:pt>
                <c:pt idx="166">
                  <c:v>2.3437132572399884E-2</c:v>
                </c:pt>
                <c:pt idx="167">
                  <c:v>5.3300022130789292E-2</c:v>
                </c:pt>
                <c:pt idx="168">
                  <c:v>4.0663906950361262E-2</c:v>
                </c:pt>
                <c:pt idx="169">
                  <c:v>3.05306262636817E-2</c:v>
                </c:pt>
                <c:pt idx="170">
                  <c:v>2.9635079750332617E-2</c:v>
                </c:pt>
                <c:pt idx="171">
                  <c:v>7.8820389718946195E-3</c:v>
                </c:pt>
                <c:pt idx="172">
                  <c:v>4.3711816637164336E-2</c:v>
                </c:pt>
                <c:pt idx="173">
                  <c:v>1.4516471618309736E-2</c:v>
                </c:pt>
                <c:pt idx="174">
                  <c:v>2.6604972865673735E-3</c:v>
                </c:pt>
                <c:pt idx="175">
                  <c:v>-3.6415781646519374E-2</c:v>
                </c:pt>
                <c:pt idx="176">
                  <c:v>-1.8714703361220972E-2</c:v>
                </c:pt>
                <c:pt idx="177">
                  <c:v>3.1188721500039422E-2</c:v>
                </c:pt>
                <c:pt idx="178">
                  <c:v>2.0213537233152432E-2</c:v>
                </c:pt>
                <c:pt idx="179">
                  <c:v>1.3942556089867851E-2</c:v>
                </c:pt>
                <c:pt idx="180">
                  <c:v>4.7886302965733998E-2</c:v>
                </c:pt>
                <c:pt idx="181">
                  <c:v>4.3372824157869604E-2</c:v>
                </c:pt>
                <c:pt idx="182">
                  <c:v>3.9524287546533109E-2</c:v>
                </c:pt>
                <c:pt idx="183">
                  <c:v>4.1715194854600721E-2</c:v>
                </c:pt>
                <c:pt idx="184">
                  <c:v>6.6791636778197275E-3</c:v>
                </c:pt>
                <c:pt idx="185">
                  <c:v>2.3284538131322897E-2</c:v>
                </c:pt>
                <c:pt idx="186">
                  <c:v>1.9086263492144772E-2</c:v>
                </c:pt>
                <c:pt idx="187">
                  <c:v>5.4403022403517728E-2</c:v>
                </c:pt>
                <c:pt idx="188">
                  <c:v>3.8812513605038852E-2</c:v>
                </c:pt>
                <c:pt idx="189">
                  <c:v>5.4203990098219822E-2</c:v>
                </c:pt>
                <c:pt idx="190">
                  <c:v>2.3381440645202197E-2</c:v>
                </c:pt>
                <c:pt idx="191">
                  <c:v>4.5820730586349917E-2</c:v>
                </c:pt>
                <c:pt idx="192">
                  <c:v>1.4187818808819311E-2</c:v>
                </c:pt>
                <c:pt idx="193">
                  <c:v>1.1932227963107134E-2</c:v>
                </c:pt>
                <c:pt idx="194">
                  <c:v>3.4026594723751288E-2</c:v>
                </c:pt>
                <c:pt idx="195">
                  <c:v>2.7161461422684909E-2</c:v>
                </c:pt>
                <c:pt idx="196">
                  <c:v>2.9958853160165114E-2</c:v>
                </c:pt>
                <c:pt idx="197">
                  <c:v>6.6715357894380795E-2</c:v>
                </c:pt>
                <c:pt idx="198">
                  <c:v>3.5880437432537292E-2</c:v>
                </c:pt>
                <c:pt idx="199">
                  <c:v>4.1535905964867371E-2</c:v>
                </c:pt>
                <c:pt idx="200">
                  <c:v>2.582243107776179E-2</c:v>
                </c:pt>
                <c:pt idx="201">
                  <c:v>6.6479124203560433E-2</c:v>
                </c:pt>
                <c:pt idx="202">
                  <c:v>5.0031142932557955E-2</c:v>
                </c:pt>
                <c:pt idx="203">
                  <c:v>3.4349742504265819E-2</c:v>
                </c:pt>
                <c:pt idx="204">
                  <c:v>3.9975016041496322E-2</c:v>
                </c:pt>
                <c:pt idx="205">
                  <c:v>3.7032820276158292E-2</c:v>
                </c:pt>
                <c:pt idx="206">
                  <c:v>5.0110582106754169E-2</c:v>
                </c:pt>
                <c:pt idx="207">
                  <c:v>6.464762809348111E-2</c:v>
                </c:pt>
                <c:pt idx="208">
                  <c:v>3.7753064583651068E-2</c:v>
                </c:pt>
                <c:pt idx="209">
                  <c:v>3.3400001192511602E-2</c:v>
                </c:pt>
                <c:pt idx="210">
                  <c:v>5.292108104514455E-2</c:v>
                </c:pt>
                <c:pt idx="211">
                  <c:v>6.57111602016313E-2</c:v>
                </c:pt>
                <c:pt idx="212">
                  <c:v>1.4577894445349087E-2</c:v>
                </c:pt>
                <c:pt idx="213">
                  <c:v>7.282332033423064E-2</c:v>
                </c:pt>
                <c:pt idx="214">
                  <c:v>3.9909651303808528E-3</c:v>
                </c:pt>
                <c:pt idx="215">
                  <c:v>2.3774470205683022E-2</c:v>
                </c:pt>
                <c:pt idx="216">
                  <c:v>-1.2968840128937335E-2</c:v>
                </c:pt>
                <c:pt idx="217">
                  <c:v>2.485556859462008E-2</c:v>
                </c:pt>
                <c:pt idx="218">
                  <c:v>-1.6013960642020049E-2</c:v>
                </c:pt>
                <c:pt idx="219">
                  <c:v>1.1092574339858247E-2</c:v>
                </c:pt>
                <c:pt idx="220">
                  <c:v>3.3129088623375838E-2</c:v>
                </c:pt>
                <c:pt idx="221">
                  <c:v>2.4620098231343073E-2</c:v>
                </c:pt>
                <c:pt idx="222">
                  <c:v>1.6141148159921046E-2</c:v>
                </c:pt>
                <c:pt idx="223">
                  <c:v>5.2262306823638704E-3</c:v>
                </c:pt>
                <c:pt idx="224">
                  <c:v>2.0668927476679338E-2</c:v>
                </c:pt>
                <c:pt idx="225">
                  <c:v>3.5735112046506687E-2</c:v>
                </c:pt>
                <c:pt idx="226">
                  <c:v>6.6675850788440627E-2</c:v>
                </c:pt>
                <c:pt idx="227">
                  <c:v>4.6161829104712733E-2</c:v>
                </c:pt>
                <c:pt idx="228">
                  <c:v>2.2916659442790213E-2</c:v>
                </c:pt>
                <c:pt idx="229">
                  <c:v>3.114955032035532E-2</c:v>
                </c:pt>
                <c:pt idx="230">
                  <c:v>3.7649888986377805E-2</c:v>
                </c:pt>
                <c:pt idx="231">
                  <c:v>4.0881094758881971E-2</c:v>
                </c:pt>
                <c:pt idx="232">
                  <c:v>4.4435300307861532E-2</c:v>
                </c:pt>
                <c:pt idx="233">
                  <c:v>1.9464179136212765E-2</c:v>
                </c:pt>
                <c:pt idx="234">
                  <c:v>3.1424879210889788E-2</c:v>
                </c:pt>
                <c:pt idx="235">
                  <c:v>2.2717129534321236E-2</c:v>
                </c:pt>
                <c:pt idx="236">
                  <c:v>5.3946644796117701E-2</c:v>
                </c:pt>
                <c:pt idx="237">
                  <c:v>9.8233492223345591E-3</c:v>
                </c:pt>
                <c:pt idx="238">
                  <c:v>6.0182475243799787E-3</c:v>
                </c:pt>
                <c:pt idx="239">
                  <c:v>3.3748467854294313E-2</c:v>
                </c:pt>
                <c:pt idx="240">
                  <c:v>1.1743954424758977E-2</c:v>
                </c:pt>
                <c:pt idx="241">
                  <c:v>2.5537381203228519E-2</c:v>
                </c:pt>
                <c:pt idx="242">
                  <c:v>2.4092266298038793E-2</c:v>
                </c:pt>
                <c:pt idx="243">
                  <c:v>2.4385760105618048E-2</c:v>
                </c:pt>
                <c:pt idx="244">
                  <c:v>-1.6297178956800371E-2</c:v>
                </c:pt>
                <c:pt idx="245">
                  <c:v>2.2891813782747822E-2</c:v>
                </c:pt>
                <c:pt idx="246">
                  <c:v>-2.107571608861834E-2</c:v>
                </c:pt>
                <c:pt idx="247">
                  <c:v>-8.7323885923745029E-2</c:v>
                </c:pt>
                <c:pt idx="248">
                  <c:v>-4.6628901227186874E-2</c:v>
                </c:pt>
                <c:pt idx="249">
                  <c:v>-6.769525546543983E-3</c:v>
                </c:pt>
                <c:pt idx="250">
                  <c:v>1.447719963075556E-2</c:v>
                </c:pt>
                <c:pt idx="251">
                  <c:v>4.2718477993213565E-2</c:v>
                </c:pt>
                <c:pt idx="252">
                  <c:v>2.0002139259276241E-2</c:v>
                </c:pt>
                <c:pt idx="253">
                  <c:v>3.8708185573049725E-2</c:v>
                </c:pt>
                <c:pt idx="254">
                  <c:v>3.0925766012107586E-2</c:v>
                </c:pt>
                <c:pt idx="255">
                  <c:v>2.0783806369490655E-2</c:v>
                </c:pt>
                <c:pt idx="256">
                  <c:v>-9.6366427241407256E-3</c:v>
                </c:pt>
                <c:pt idx="257">
                  <c:v>2.7122030048235501E-2</c:v>
                </c:pt>
                <c:pt idx="258">
                  <c:v>-1.5506865063003171E-3</c:v>
                </c:pt>
                <c:pt idx="259">
                  <c:v>4.4867127339943268E-2</c:v>
                </c:pt>
                <c:pt idx="260">
                  <c:v>3.2716913803995225E-2</c:v>
                </c:pt>
                <c:pt idx="261">
                  <c:v>1.8234399474708431E-2</c:v>
                </c:pt>
                <c:pt idx="262">
                  <c:v>6.9953191040624833E-3</c:v>
                </c:pt>
                <c:pt idx="263">
                  <c:v>4.3935226985672877E-3</c:v>
                </c:pt>
                <c:pt idx="264">
                  <c:v>3.4711581907646387E-2</c:v>
                </c:pt>
                <c:pt idx="265">
                  <c:v>5.57540879062874E-3</c:v>
                </c:pt>
                <c:pt idx="266">
                  <c:v>3.1666136431800038E-2</c:v>
                </c:pt>
                <c:pt idx="267">
                  <c:v>2.844684006254266E-2</c:v>
                </c:pt>
                <c:pt idx="268">
                  <c:v>-1.4004389460507784E-2</c:v>
                </c:pt>
                <c:pt idx="269">
                  <c:v>5.136515628716231E-2</c:v>
                </c:pt>
                <c:pt idx="270">
                  <c:v>4.6598465779418764E-2</c:v>
                </c:pt>
                <c:pt idx="271">
                  <c:v>1.7959736099540421E-2</c:v>
                </c:pt>
                <c:pt idx="272">
                  <c:v>3.2532545058742909E-2</c:v>
                </c:pt>
                <c:pt idx="273">
                  <c:v>2.3200057266374148E-2</c:v>
                </c:pt>
                <c:pt idx="274">
                  <c:v>1.2934906901983184E-2</c:v>
                </c:pt>
                <c:pt idx="275">
                  <c:v>5.8493738630550057E-3</c:v>
                </c:pt>
                <c:pt idx="276">
                  <c:v>2.3567194742540286E-2</c:v>
                </c:pt>
                <c:pt idx="277">
                  <c:v>1.2095552266905127E-2</c:v>
                </c:pt>
                <c:pt idx="278">
                  <c:v>2.4044615170768429E-2</c:v>
                </c:pt>
                <c:pt idx="279">
                  <c:v>1.9875551842425451E-2</c:v>
                </c:pt>
                <c:pt idx="280">
                  <c:v>1.7186524564689106E-2</c:v>
                </c:pt>
                <c:pt idx="281">
                  <c:v>2.0151719254200305E-2</c:v>
                </c:pt>
                <c:pt idx="282">
                  <c:v>3.3099548601056621E-2</c:v>
                </c:pt>
                <c:pt idx="283">
                  <c:v>4.0226403428862675E-2</c:v>
                </c:pt>
                <c:pt idx="284">
                  <c:v>2.7706154459512109E-2</c:v>
                </c:pt>
                <c:pt idx="285">
                  <c:v>2.7893716846447866E-2</c:v>
                </c:pt>
                <c:pt idx="286">
                  <c:v>2.8881436554738446E-2</c:v>
                </c:pt>
                <c:pt idx="287">
                  <c:v>7.2713279344731735E-3</c:v>
                </c:pt>
                <c:pt idx="288">
                  <c:v>2.1708424387846131E-2</c:v>
                </c:pt>
                <c:pt idx="289">
                  <c:v>2.6920357617893065E-2</c:v>
                </c:pt>
                <c:pt idx="290">
                  <c:v>3.5598658909118057E-2</c:v>
                </c:pt>
                <c:pt idx="291">
                  <c:v>1.7721875755974292E-2</c:v>
                </c:pt>
                <c:pt idx="292">
                  <c:v>-4.7006168032156327E-2</c:v>
                </c:pt>
                <c:pt idx="293">
                  <c:v>-0.33937344617871951</c:v>
                </c:pt>
                <c:pt idx="294">
                  <c:v>0.31417932468182952</c:v>
                </c:pt>
                <c:pt idx="295">
                  <c:v>3.852853115603469E-2</c:v>
                </c:pt>
                <c:pt idx="296">
                  <c:v>6.1711679958774517E-2</c:v>
                </c:pt>
                <c:pt idx="297">
                  <c:v>6.8280636195748187E-2</c:v>
                </c:pt>
                <c:pt idx="298">
                  <c:v>2.6267779655682097E-2</c:v>
                </c:pt>
                <c:pt idx="299">
                  <c:v>6.7827760792501385E-2</c:v>
                </c:pt>
                <c:pt idx="300">
                  <c:v>-1.6413527399357381E-2</c:v>
                </c:pt>
                <c:pt idx="301">
                  <c:v>-5.7853589082720574E-3</c:v>
                </c:pt>
                <c:pt idx="302">
                  <c:v>2.5423126933028603E-2</c:v>
                </c:pt>
              </c:numCache>
            </c:numRef>
          </c:val>
          <c:extLst>
            <c:ext xmlns:c16="http://schemas.microsoft.com/office/drawing/2014/chart" uri="{C3380CC4-5D6E-409C-BE32-E72D297353CC}">
              <c16:uniqueId val="{00000002-6D22-4EE0-9925-C4467F6310D4}"/>
            </c:ext>
          </c:extLst>
        </c:ser>
        <c:dLbls>
          <c:showLegendKey val="0"/>
          <c:showVal val="0"/>
          <c:showCatName val="0"/>
          <c:showSerName val="0"/>
          <c:showPercent val="0"/>
          <c:showBubbleSize val="0"/>
        </c:dLbls>
        <c:gapWidth val="150"/>
        <c:axId val="36138480"/>
        <c:axId val="1"/>
      </c:barChart>
      <c:dateAx>
        <c:axId val="36138480"/>
        <c:scaling>
          <c:orientation val="minMax"/>
          <c:max val="44774"/>
          <c:min val="36526"/>
        </c:scaling>
        <c:delete val="0"/>
        <c:axPos val="b"/>
        <c:numFmt formatCode="yyyy" sourceLinked="0"/>
        <c:majorTickMark val="none"/>
        <c:minorTickMark val="none"/>
        <c:tickLblPos val="low"/>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months"/>
        <c:majorUnit val="2"/>
        <c:majorTimeUnit val="years"/>
      </c:dateAx>
      <c:valAx>
        <c:axId val="1"/>
        <c:scaling>
          <c:orientation val="minMax"/>
          <c:max val="0.4"/>
          <c:min val="-0.4"/>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chemeClr val="tx1"/>
                </a:solidFill>
                <a:latin typeface="Calibri"/>
                <a:ea typeface="Calibri"/>
                <a:cs typeface="Calibri"/>
              </a:defRPr>
            </a:pPr>
            <a:endParaRPr lang="en-US"/>
          </a:p>
        </c:txPr>
        <c:crossAx val="36138480"/>
        <c:crosses val="autoZero"/>
        <c:crossBetween val="between"/>
      </c:valAx>
      <c:spPr>
        <a:noFill/>
        <a:ln w="25400">
          <a:noFill/>
        </a:ln>
      </c:spPr>
    </c:plotArea>
    <c:plotVisOnly val="1"/>
    <c:dispBlanksAs val="gap"/>
    <c:showDLblsOverMax val="0"/>
  </c:chart>
  <c:spPr>
    <a:solidFill>
      <a:schemeClr val="bg1"/>
    </a:solid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sz="1600" dirty="0"/>
              <a:t>U.S.</a:t>
            </a:r>
            <a:r>
              <a:rPr lang="en-US" sz="1600" baseline="0" dirty="0"/>
              <a:t> Debt Accumulation </a:t>
            </a:r>
            <a:r>
              <a:rPr lang="en-US" sz="1600" dirty="0"/>
              <a:t>(in $ trillions)</a:t>
            </a:r>
          </a:p>
        </c:rich>
      </c:tx>
      <c:layout>
        <c:manualLayout>
          <c:xMode val="edge"/>
          <c:yMode val="edge"/>
          <c:x val="0.23628188303385153"/>
          <c:y val="2.6205450733752619E-2"/>
        </c:manualLayout>
      </c:layout>
      <c:overlay val="0"/>
      <c:spPr>
        <a:noFill/>
        <a:ln>
          <a:noFill/>
        </a:ln>
        <a:effectLst/>
      </c:spPr>
    </c:title>
    <c:autoTitleDeleted val="0"/>
    <c:plotArea>
      <c:layout>
        <c:manualLayout>
          <c:layoutTarget val="inner"/>
          <c:xMode val="edge"/>
          <c:yMode val="edge"/>
          <c:x val="6.9298741503465905E-2"/>
          <c:y val="0.10429645586754488"/>
          <c:w val="0.91437190351868869"/>
          <c:h val="0.81988663563281006"/>
        </c:manualLayout>
      </c:layout>
      <c:lineChart>
        <c:grouping val="standard"/>
        <c:varyColors val="0"/>
        <c:ser>
          <c:idx val="0"/>
          <c:order val="0"/>
          <c:spPr>
            <a:ln w="28575" cap="rnd">
              <a:solidFill>
                <a:schemeClr val="accent1">
                  <a:lumMod val="50000"/>
                </a:schemeClr>
              </a:solidFill>
              <a:round/>
            </a:ln>
            <a:effectLst/>
          </c:spPr>
          <c:marker>
            <c:symbol val="none"/>
          </c:marker>
          <c:cat>
            <c:strRef>
              <c:f>HstDebt_17900101_20210930!$D$4:$D$237</c:f>
              <c:strCache>
                <c:ptCount val="234"/>
                <c:pt idx="0">
                  <c:v>1/1/1790</c:v>
                </c:pt>
                <c:pt idx="1">
                  <c:v>1/1/1791</c:v>
                </c:pt>
                <c:pt idx="2">
                  <c:v>1/1/1792</c:v>
                </c:pt>
                <c:pt idx="3">
                  <c:v>1/1/1793</c:v>
                </c:pt>
                <c:pt idx="4">
                  <c:v>1/1/1794</c:v>
                </c:pt>
                <c:pt idx="5">
                  <c:v>1/1/1795</c:v>
                </c:pt>
                <c:pt idx="6">
                  <c:v>1/1/1796</c:v>
                </c:pt>
                <c:pt idx="7">
                  <c:v>1/1/1797</c:v>
                </c:pt>
                <c:pt idx="8">
                  <c:v>1/1/1798</c:v>
                </c:pt>
                <c:pt idx="9">
                  <c:v>1/1/1799</c:v>
                </c:pt>
                <c:pt idx="10">
                  <c:v>1/1/1800</c:v>
                </c:pt>
                <c:pt idx="11">
                  <c:v>1/1/1801</c:v>
                </c:pt>
                <c:pt idx="12">
                  <c:v>1/1/1802</c:v>
                </c:pt>
                <c:pt idx="13">
                  <c:v>1/1/1803</c:v>
                </c:pt>
                <c:pt idx="14">
                  <c:v>1/1/1804</c:v>
                </c:pt>
                <c:pt idx="15">
                  <c:v>1/1/1805</c:v>
                </c:pt>
                <c:pt idx="16">
                  <c:v>1/1/1806</c:v>
                </c:pt>
                <c:pt idx="17">
                  <c:v>1/1/1807</c:v>
                </c:pt>
                <c:pt idx="18">
                  <c:v>1/1/1808</c:v>
                </c:pt>
                <c:pt idx="19">
                  <c:v>1/1/1809</c:v>
                </c:pt>
                <c:pt idx="20">
                  <c:v>1/1/1810</c:v>
                </c:pt>
                <c:pt idx="21">
                  <c:v>1/1/1811</c:v>
                </c:pt>
                <c:pt idx="22">
                  <c:v>1/1/1812</c:v>
                </c:pt>
                <c:pt idx="23">
                  <c:v>1/1/1813</c:v>
                </c:pt>
                <c:pt idx="24">
                  <c:v>1/1/1814</c:v>
                </c:pt>
                <c:pt idx="25">
                  <c:v>1/1/1815</c:v>
                </c:pt>
                <c:pt idx="26">
                  <c:v>1/1/1816</c:v>
                </c:pt>
                <c:pt idx="27">
                  <c:v>1/1/1817</c:v>
                </c:pt>
                <c:pt idx="28">
                  <c:v>1/1/1818</c:v>
                </c:pt>
                <c:pt idx="29">
                  <c:v>1/1/1819</c:v>
                </c:pt>
                <c:pt idx="30">
                  <c:v>1/1/1820</c:v>
                </c:pt>
                <c:pt idx="31">
                  <c:v>1/1/1821</c:v>
                </c:pt>
                <c:pt idx="32">
                  <c:v>1/1/1822</c:v>
                </c:pt>
                <c:pt idx="33">
                  <c:v>1/1/1823</c:v>
                </c:pt>
                <c:pt idx="34">
                  <c:v>1/1/1824</c:v>
                </c:pt>
                <c:pt idx="35">
                  <c:v>1/1/1825</c:v>
                </c:pt>
                <c:pt idx="36">
                  <c:v>1/1/1826</c:v>
                </c:pt>
                <c:pt idx="37">
                  <c:v>1/1/1827</c:v>
                </c:pt>
                <c:pt idx="38">
                  <c:v>1/1/1828</c:v>
                </c:pt>
                <c:pt idx="39">
                  <c:v>1/1/1829</c:v>
                </c:pt>
                <c:pt idx="40">
                  <c:v>1/1/1830</c:v>
                </c:pt>
                <c:pt idx="41">
                  <c:v>1/1/1831</c:v>
                </c:pt>
                <c:pt idx="42">
                  <c:v>1/1/1832</c:v>
                </c:pt>
                <c:pt idx="43">
                  <c:v>1/1/1833</c:v>
                </c:pt>
                <c:pt idx="44">
                  <c:v>1/1/1834</c:v>
                </c:pt>
                <c:pt idx="45">
                  <c:v>1/1/1835</c:v>
                </c:pt>
                <c:pt idx="46">
                  <c:v>1/1/1836</c:v>
                </c:pt>
                <c:pt idx="47">
                  <c:v>1/1/1837</c:v>
                </c:pt>
                <c:pt idx="48">
                  <c:v>1/1/1838</c:v>
                </c:pt>
                <c:pt idx="49">
                  <c:v>1/1/1839</c:v>
                </c:pt>
                <c:pt idx="50">
                  <c:v>1/1/1840</c:v>
                </c:pt>
                <c:pt idx="51">
                  <c:v>1/1/1841</c:v>
                </c:pt>
                <c:pt idx="52">
                  <c:v>1/1/1842</c:v>
                </c:pt>
                <c:pt idx="53">
                  <c:v>1/1/1843</c:v>
                </c:pt>
                <c:pt idx="54">
                  <c:v>1/1/1844</c:v>
                </c:pt>
                <c:pt idx="55">
                  <c:v>1/1/1845</c:v>
                </c:pt>
                <c:pt idx="56">
                  <c:v>1/1/1846</c:v>
                </c:pt>
                <c:pt idx="57">
                  <c:v>1/1/1847</c:v>
                </c:pt>
                <c:pt idx="58">
                  <c:v>1/1/1848</c:v>
                </c:pt>
                <c:pt idx="59">
                  <c:v>1/1/1849</c:v>
                </c:pt>
                <c:pt idx="60">
                  <c:v>1/1/1850</c:v>
                </c:pt>
                <c:pt idx="61">
                  <c:v>1/1/1851</c:v>
                </c:pt>
                <c:pt idx="62">
                  <c:v>1/1/1852</c:v>
                </c:pt>
                <c:pt idx="63">
                  <c:v>1/1/1853</c:v>
                </c:pt>
                <c:pt idx="64">
                  <c:v>1/1/1854</c:v>
                </c:pt>
                <c:pt idx="65">
                  <c:v>1/1/1855</c:v>
                </c:pt>
                <c:pt idx="66">
                  <c:v>1/1/1856</c:v>
                </c:pt>
                <c:pt idx="67">
                  <c:v>1/1/1857</c:v>
                </c:pt>
                <c:pt idx="68">
                  <c:v>1/1/1858</c:v>
                </c:pt>
                <c:pt idx="69">
                  <c:v>1/1/1859</c:v>
                </c:pt>
                <c:pt idx="70">
                  <c:v>1/1/1860</c:v>
                </c:pt>
                <c:pt idx="71">
                  <c:v>1/1/1861</c:v>
                </c:pt>
                <c:pt idx="72">
                  <c:v>1/1/1862</c:v>
                </c:pt>
                <c:pt idx="73">
                  <c:v>1/1/1863</c:v>
                </c:pt>
                <c:pt idx="74">
                  <c:v>1/1/1864</c:v>
                </c:pt>
                <c:pt idx="75">
                  <c:v>1/1/1865</c:v>
                </c:pt>
                <c:pt idx="76">
                  <c:v>1/1/1866</c:v>
                </c:pt>
                <c:pt idx="77">
                  <c:v>1/1/1867</c:v>
                </c:pt>
                <c:pt idx="78">
                  <c:v>1/1/1868</c:v>
                </c:pt>
                <c:pt idx="79">
                  <c:v>1/1/1869</c:v>
                </c:pt>
                <c:pt idx="80">
                  <c:v>1/1/1870</c:v>
                </c:pt>
                <c:pt idx="81">
                  <c:v>1/1/1871</c:v>
                </c:pt>
                <c:pt idx="82">
                  <c:v>1/1/1872</c:v>
                </c:pt>
                <c:pt idx="83">
                  <c:v>1/1/1873</c:v>
                </c:pt>
                <c:pt idx="84">
                  <c:v>1/1/1874</c:v>
                </c:pt>
                <c:pt idx="85">
                  <c:v>1/1/1875</c:v>
                </c:pt>
                <c:pt idx="86">
                  <c:v>1/1/1876</c:v>
                </c:pt>
                <c:pt idx="87">
                  <c:v>1/1/1877</c:v>
                </c:pt>
                <c:pt idx="88">
                  <c:v>1/1/1878</c:v>
                </c:pt>
                <c:pt idx="89">
                  <c:v>1/1/1879</c:v>
                </c:pt>
                <c:pt idx="90">
                  <c:v>1/1/1880</c:v>
                </c:pt>
                <c:pt idx="91">
                  <c:v>1/1/1881</c:v>
                </c:pt>
                <c:pt idx="92">
                  <c:v>1/1/1882</c:v>
                </c:pt>
                <c:pt idx="93">
                  <c:v>1/1/1883</c:v>
                </c:pt>
                <c:pt idx="94">
                  <c:v>1/1/1884</c:v>
                </c:pt>
                <c:pt idx="95">
                  <c:v>1/1/1885</c:v>
                </c:pt>
                <c:pt idx="96">
                  <c:v>1/1/1886</c:v>
                </c:pt>
                <c:pt idx="97">
                  <c:v>1/1/1887</c:v>
                </c:pt>
                <c:pt idx="98">
                  <c:v>1/1/1888</c:v>
                </c:pt>
                <c:pt idx="99">
                  <c:v>1/1/1889</c:v>
                </c:pt>
                <c:pt idx="100">
                  <c:v>1/1/1890</c:v>
                </c:pt>
                <c:pt idx="101">
                  <c:v>1/1/1891</c:v>
                </c:pt>
                <c:pt idx="102">
                  <c:v>1/1/1892</c:v>
                </c:pt>
                <c:pt idx="103">
                  <c:v>1/1/1893</c:v>
                </c:pt>
                <c:pt idx="104">
                  <c:v>1/1/1894</c:v>
                </c:pt>
                <c:pt idx="105">
                  <c:v>1/1/1895</c:v>
                </c:pt>
                <c:pt idx="106">
                  <c:v>1/1/1896</c:v>
                </c:pt>
                <c:pt idx="107">
                  <c:v>1/1/1897</c:v>
                </c:pt>
                <c:pt idx="108">
                  <c:v>1/1/1898</c:v>
                </c:pt>
                <c:pt idx="109">
                  <c:v>1/1/1899</c:v>
                </c:pt>
                <c:pt idx="110">
                  <c:v>1/1/1900</c:v>
                </c:pt>
                <c:pt idx="111">
                  <c:v>1/1/1901</c:v>
                </c:pt>
                <c:pt idx="112">
                  <c:v>1/1/1902</c:v>
                </c:pt>
                <c:pt idx="113">
                  <c:v>1/1/1903</c:v>
                </c:pt>
                <c:pt idx="114">
                  <c:v>1/1/1904</c:v>
                </c:pt>
                <c:pt idx="115">
                  <c:v>1/1/1905</c:v>
                </c:pt>
                <c:pt idx="116">
                  <c:v>1/1/1906</c:v>
                </c:pt>
                <c:pt idx="117">
                  <c:v>1/1/1907</c:v>
                </c:pt>
                <c:pt idx="118">
                  <c:v>1/1/1908</c:v>
                </c:pt>
                <c:pt idx="119">
                  <c:v>1/1/1909</c:v>
                </c:pt>
                <c:pt idx="120">
                  <c:v>1/1/1910</c:v>
                </c:pt>
                <c:pt idx="121">
                  <c:v>1/1/1911</c:v>
                </c:pt>
                <c:pt idx="122">
                  <c:v>1/1/1912</c:v>
                </c:pt>
                <c:pt idx="123">
                  <c:v>1/1/1913</c:v>
                </c:pt>
                <c:pt idx="124">
                  <c:v>1/1/1914</c:v>
                </c:pt>
                <c:pt idx="125">
                  <c:v>1/1/1915</c:v>
                </c:pt>
                <c:pt idx="126">
                  <c:v>1/1/1916</c:v>
                </c:pt>
                <c:pt idx="127">
                  <c:v>1/1/1917</c:v>
                </c:pt>
                <c:pt idx="128">
                  <c:v>1/1/1918</c:v>
                </c:pt>
                <c:pt idx="129">
                  <c:v>1/1/1919</c:v>
                </c:pt>
                <c:pt idx="130">
                  <c:v>1/1/1920</c:v>
                </c:pt>
                <c:pt idx="131">
                  <c:v>1/1/1921</c:v>
                </c:pt>
                <c:pt idx="132">
                  <c:v>1/1/1922</c:v>
                </c:pt>
                <c:pt idx="133">
                  <c:v>1/1/1923</c:v>
                </c:pt>
                <c:pt idx="134">
                  <c:v>1/1/1924</c:v>
                </c:pt>
                <c:pt idx="135">
                  <c:v>1/1/1925</c:v>
                </c:pt>
                <c:pt idx="136">
                  <c:v>1/1/1926</c:v>
                </c:pt>
                <c:pt idx="137">
                  <c:v>1/1/1927</c:v>
                </c:pt>
                <c:pt idx="138">
                  <c:v>1/1/1928</c:v>
                </c:pt>
                <c:pt idx="139">
                  <c:v>1/1/1929</c:v>
                </c:pt>
                <c:pt idx="140">
                  <c:v>1/1/1930</c:v>
                </c:pt>
                <c:pt idx="141">
                  <c:v>1/1/1931</c:v>
                </c:pt>
                <c:pt idx="142">
                  <c:v>1/1/1932</c:v>
                </c:pt>
                <c:pt idx="143">
                  <c:v>1/1/1933</c:v>
                </c:pt>
                <c:pt idx="144">
                  <c:v>1/1/1934</c:v>
                </c:pt>
                <c:pt idx="145">
                  <c:v>1/1/1935</c:v>
                </c:pt>
                <c:pt idx="146">
                  <c:v>1/1/1936</c:v>
                </c:pt>
                <c:pt idx="147">
                  <c:v>1/1/1937</c:v>
                </c:pt>
                <c:pt idx="148">
                  <c:v>1/1/1938</c:v>
                </c:pt>
                <c:pt idx="149">
                  <c:v>1/1/1939</c:v>
                </c:pt>
                <c:pt idx="150">
                  <c:v>1/1/1940</c:v>
                </c:pt>
                <c:pt idx="151">
                  <c:v>1/1/1941</c:v>
                </c:pt>
                <c:pt idx="152">
                  <c:v>1/1/1942</c:v>
                </c:pt>
                <c:pt idx="153">
                  <c:v>1/1/1943</c:v>
                </c:pt>
                <c:pt idx="154">
                  <c:v>1/1/1944</c:v>
                </c:pt>
                <c:pt idx="155">
                  <c:v>1/1/1945</c:v>
                </c:pt>
                <c:pt idx="156">
                  <c:v>1/1/1946</c:v>
                </c:pt>
                <c:pt idx="157">
                  <c:v>1/1/1947</c:v>
                </c:pt>
                <c:pt idx="158">
                  <c:v>1/1/1948</c:v>
                </c:pt>
                <c:pt idx="159">
                  <c:v>1/1/1949</c:v>
                </c:pt>
                <c:pt idx="160">
                  <c:v>1/1/1950</c:v>
                </c:pt>
                <c:pt idx="161">
                  <c:v>1/1/1951</c:v>
                </c:pt>
                <c:pt idx="162">
                  <c:v>1/1/1952</c:v>
                </c:pt>
                <c:pt idx="163">
                  <c:v>1/1/1953</c:v>
                </c:pt>
                <c:pt idx="164">
                  <c:v>1/1/1954</c:v>
                </c:pt>
                <c:pt idx="165">
                  <c:v>1/1/1955</c:v>
                </c:pt>
                <c:pt idx="166">
                  <c:v>1/1/1956</c:v>
                </c:pt>
                <c:pt idx="167">
                  <c:v>1/1/1957</c:v>
                </c:pt>
                <c:pt idx="168">
                  <c:v>1/1/1958</c:v>
                </c:pt>
                <c:pt idx="169">
                  <c:v>1/1/1959</c:v>
                </c:pt>
                <c:pt idx="170">
                  <c:v>1/1/1960</c:v>
                </c:pt>
                <c:pt idx="171">
                  <c:v>1/1/1961</c:v>
                </c:pt>
                <c:pt idx="172">
                  <c:v>1/1/1962</c:v>
                </c:pt>
                <c:pt idx="173">
                  <c:v>1/1/1963</c:v>
                </c:pt>
                <c:pt idx="174">
                  <c:v>1/1/1964</c:v>
                </c:pt>
                <c:pt idx="175">
                  <c:v>1/1/1965</c:v>
                </c:pt>
                <c:pt idx="176">
                  <c:v>1/1/1966</c:v>
                </c:pt>
                <c:pt idx="177">
                  <c:v>1/1/1967</c:v>
                </c:pt>
                <c:pt idx="178">
                  <c:v>1/1/1968</c:v>
                </c:pt>
                <c:pt idx="179">
                  <c:v>1/1/1969</c:v>
                </c:pt>
                <c:pt idx="180">
                  <c:v>1/1/1970</c:v>
                </c:pt>
                <c:pt idx="181">
                  <c:v>1/1/1971</c:v>
                </c:pt>
                <c:pt idx="182">
                  <c:v>1/1/1972</c:v>
                </c:pt>
                <c:pt idx="183">
                  <c:v>1/1/1973</c:v>
                </c:pt>
                <c:pt idx="184">
                  <c:v>1/1/1974</c:v>
                </c:pt>
                <c:pt idx="185">
                  <c:v>1/1/1975</c:v>
                </c:pt>
                <c:pt idx="186">
                  <c:v>1/1/1976</c:v>
                </c:pt>
                <c:pt idx="187">
                  <c:v>1/1/1977</c:v>
                </c:pt>
                <c:pt idx="188">
                  <c:v>1/1/1978</c:v>
                </c:pt>
                <c:pt idx="189">
                  <c:v>1/1/1979</c:v>
                </c:pt>
                <c:pt idx="190">
                  <c:v>1/1/1980</c:v>
                </c:pt>
                <c:pt idx="191">
                  <c:v>1/1/1981</c:v>
                </c:pt>
                <c:pt idx="192">
                  <c:v>1/1/1982</c:v>
                </c:pt>
                <c:pt idx="193">
                  <c:v>1/1/1983</c:v>
                </c:pt>
                <c:pt idx="194">
                  <c:v>1/1/1984</c:v>
                </c:pt>
                <c:pt idx="195">
                  <c:v>1/1/1985</c:v>
                </c:pt>
                <c:pt idx="196">
                  <c:v>1/1/1986</c:v>
                </c:pt>
                <c:pt idx="197">
                  <c:v>1/1/1987</c:v>
                </c:pt>
                <c:pt idx="198">
                  <c:v>1/1/1988</c:v>
                </c:pt>
                <c:pt idx="199">
                  <c:v>1/1/1989</c:v>
                </c:pt>
                <c:pt idx="200">
                  <c:v>1/1/1990</c:v>
                </c:pt>
                <c:pt idx="201">
                  <c:v>1/1/1991</c:v>
                </c:pt>
                <c:pt idx="202">
                  <c:v>1/1/1992</c:v>
                </c:pt>
                <c:pt idx="203">
                  <c:v>1/1/1993</c:v>
                </c:pt>
                <c:pt idx="204">
                  <c:v>1/1/1994</c:v>
                </c:pt>
                <c:pt idx="205">
                  <c:v>1/1/1995</c:v>
                </c:pt>
                <c:pt idx="206">
                  <c:v>1/1/1996</c:v>
                </c:pt>
                <c:pt idx="207">
                  <c:v>1/1/1997</c:v>
                </c:pt>
                <c:pt idx="208">
                  <c:v>1/1/1998</c:v>
                </c:pt>
                <c:pt idx="209">
                  <c:v>1/1/1999</c:v>
                </c:pt>
                <c:pt idx="210">
                  <c:v>1/1/2000</c:v>
                </c:pt>
                <c:pt idx="211">
                  <c:v>1/1/2001</c:v>
                </c:pt>
                <c:pt idx="212">
                  <c:v>1/1/2002</c:v>
                </c:pt>
                <c:pt idx="213">
                  <c:v>1/1/2003</c:v>
                </c:pt>
                <c:pt idx="214">
                  <c:v>1/1/2004</c:v>
                </c:pt>
                <c:pt idx="215">
                  <c:v>1/1/2005</c:v>
                </c:pt>
                <c:pt idx="216">
                  <c:v>1/1/2006</c:v>
                </c:pt>
                <c:pt idx="217">
                  <c:v>1/1/2007</c:v>
                </c:pt>
                <c:pt idx="218">
                  <c:v>1/1/2008</c:v>
                </c:pt>
                <c:pt idx="219">
                  <c:v>1/1/2009</c:v>
                </c:pt>
                <c:pt idx="220">
                  <c:v>1/1/2010</c:v>
                </c:pt>
                <c:pt idx="221">
                  <c:v>1/1/2011</c:v>
                </c:pt>
                <c:pt idx="222">
                  <c:v>1/1/2012</c:v>
                </c:pt>
                <c:pt idx="223">
                  <c:v>1/1/2013</c:v>
                </c:pt>
                <c:pt idx="224">
                  <c:v>1/1/2014</c:v>
                </c:pt>
                <c:pt idx="225">
                  <c:v>1/1/2015</c:v>
                </c:pt>
                <c:pt idx="226">
                  <c:v>1/1/2016</c:v>
                </c:pt>
                <c:pt idx="227">
                  <c:v>1/1/2017</c:v>
                </c:pt>
                <c:pt idx="228">
                  <c:v>1/1/2018</c:v>
                </c:pt>
                <c:pt idx="229">
                  <c:v>1/1/2019</c:v>
                </c:pt>
                <c:pt idx="230">
                  <c:v>1/1/2020</c:v>
                </c:pt>
                <c:pt idx="231">
                  <c:v>1/1/2021</c:v>
                </c:pt>
                <c:pt idx="232">
                  <c:v>1/1/2022</c:v>
                </c:pt>
                <c:pt idx="233">
                  <c:v>11/1/2022</c:v>
                </c:pt>
              </c:strCache>
            </c:strRef>
          </c:cat>
          <c:val>
            <c:numRef>
              <c:f>HstDebt_17900101_20210930!$B$4:$B$237</c:f>
              <c:numCache>
                <c:formatCode>General</c:formatCode>
                <c:ptCount val="234"/>
                <c:pt idx="0">
                  <c:v>71060508.5</c:v>
                </c:pt>
                <c:pt idx="1">
                  <c:v>75463476.519999996</c:v>
                </c:pt>
                <c:pt idx="2">
                  <c:v>77227924.659999996</c:v>
                </c:pt>
                <c:pt idx="3">
                  <c:v>80358634.040000007</c:v>
                </c:pt>
                <c:pt idx="4">
                  <c:v>78427404.769999996</c:v>
                </c:pt>
                <c:pt idx="5">
                  <c:v>80747587.390000001</c:v>
                </c:pt>
                <c:pt idx="6">
                  <c:v>83762172.069999993</c:v>
                </c:pt>
                <c:pt idx="7">
                  <c:v>82064479.329999998</c:v>
                </c:pt>
                <c:pt idx="8">
                  <c:v>79228529.120000005</c:v>
                </c:pt>
                <c:pt idx="9">
                  <c:v>78408669.769999996</c:v>
                </c:pt>
                <c:pt idx="10">
                  <c:v>82976294.349999994</c:v>
                </c:pt>
                <c:pt idx="11">
                  <c:v>83038050.799999997</c:v>
                </c:pt>
                <c:pt idx="12">
                  <c:v>80712632.25</c:v>
                </c:pt>
                <c:pt idx="13">
                  <c:v>77054686.400000006</c:v>
                </c:pt>
                <c:pt idx="14">
                  <c:v>86427120.879999995</c:v>
                </c:pt>
                <c:pt idx="15">
                  <c:v>82312150.5</c:v>
                </c:pt>
                <c:pt idx="16">
                  <c:v>75723270.659999996</c:v>
                </c:pt>
                <c:pt idx="17">
                  <c:v>69218398.640000001</c:v>
                </c:pt>
                <c:pt idx="18">
                  <c:v>65196317.969999999</c:v>
                </c:pt>
                <c:pt idx="19">
                  <c:v>57023192.090000004</c:v>
                </c:pt>
                <c:pt idx="20">
                  <c:v>53173217.520000003</c:v>
                </c:pt>
                <c:pt idx="21">
                  <c:v>48005587.759999998</c:v>
                </c:pt>
                <c:pt idx="22">
                  <c:v>45209737.899999999</c:v>
                </c:pt>
                <c:pt idx="23">
                  <c:v>55962827.57</c:v>
                </c:pt>
                <c:pt idx="24">
                  <c:v>81487846.239999995</c:v>
                </c:pt>
                <c:pt idx="25">
                  <c:v>99833660.150000006</c:v>
                </c:pt>
                <c:pt idx="26">
                  <c:v>127334933.73999999</c:v>
                </c:pt>
                <c:pt idx="27">
                  <c:v>123491965.16</c:v>
                </c:pt>
                <c:pt idx="28">
                  <c:v>103466633.83</c:v>
                </c:pt>
                <c:pt idx="29">
                  <c:v>95529648.280000001</c:v>
                </c:pt>
                <c:pt idx="30">
                  <c:v>91015566.150000006</c:v>
                </c:pt>
                <c:pt idx="31">
                  <c:v>89987427.659999996</c:v>
                </c:pt>
                <c:pt idx="32">
                  <c:v>93546676.980000004</c:v>
                </c:pt>
                <c:pt idx="33">
                  <c:v>90875877.280000001</c:v>
                </c:pt>
                <c:pt idx="34">
                  <c:v>90269777.769999996</c:v>
                </c:pt>
                <c:pt idx="35">
                  <c:v>83788432.709999993</c:v>
                </c:pt>
                <c:pt idx="36">
                  <c:v>81054059.989999995</c:v>
                </c:pt>
                <c:pt idx="37">
                  <c:v>73987357.200000003</c:v>
                </c:pt>
                <c:pt idx="38">
                  <c:v>67475043.870000005</c:v>
                </c:pt>
                <c:pt idx="39">
                  <c:v>58421413.670000002</c:v>
                </c:pt>
                <c:pt idx="40">
                  <c:v>48565406.5</c:v>
                </c:pt>
                <c:pt idx="41">
                  <c:v>39123191.68</c:v>
                </c:pt>
                <c:pt idx="42">
                  <c:v>24322235.18</c:v>
                </c:pt>
                <c:pt idx="43">
                  <c:v>7001698.8300000001</c:v>
                </c:pt>
                <c:pt idx="44">
                  <c:v>4760082.08</c:v>
                </c:pt>
                <c:pt idx="45">
                  <c:v>33733.050000000003</c:v>
                </c:pt>
                <c:pt idx="46">
                  <c:v>37513.050000000003</c:v>
                </c:pt>
                <c:pt idx="47">
                  <c:v>336957.83</c:v>
                </c:pt>
                <c:pt idx="48">
                  <c:v>3308124.07</c:v>
                </c:pt>
                <c:pt idx="49">
                  <c:v>10434221.140000001</c:v>
                </c:pt>
                <c:pt idx="50">
                  <c:v>3573343.82</c:v>
                </c:pt>
                <c:pt idx="51">
                  <c:v>5250875.54</c:v>
                </c:pt>
                <c:pt idx="52">
                  <c:v>13594480.73</c:v>
                </c:pt>
                <c:pt idx="53">
                  <c:v>32742922</c:v>
                </c:pt>
                <c:pt idx="54">
                  <c:v>20201226.27</c:v>
                </c:pt>
                <c:pt idx="55">
                  <c:v>23461652.5</c:v>
                </c:pt>
                <c:pt idx="56">
                  <c:v>15925303.01</c:v>
                </c:pt>
                <c:pt idx="57">
                  <c:v>15550202.970000001</c:v>
                </c:pt>
                <c:pt idx="58">
                  <c:v>38826534.770000003</c:v>
                </c:pt>
                <c:pt idx="59">
                  <c:v>47044862.229999997</c:v>
                </c:pt>
                <c:pt idx="60">
                  <c:v>63061858.689999998</c:v>
                </c:pt>
                <c:pt idx="61">
                  <c:v>63452773.549999997</c:v>
                </c:pt>
                <c:pt idx="62">
                  <c:v>68304796.019999996</c:v>
                </c:pt>
                <c:pt idx="63">
                  <c:v>66199341.710000001</c:v>
                </c:pt>
                <c:pt idx="64">
                  <c:v>59803117.700000003</c:v>
                </c:pt>
                <c:pt idx="65">
                  <c:v>42242222.420000002</c:v>
                </c:pt>
                <c:pt idx="66">
                  <c:v>35586956.560000002</c:v>
                </c:pt>
                <c:pt idx="67">
                  <c:v>31972537.899999999</c:v>
                </c:pt>
                <c:pt idx="68">
                  <c:v>28699831.850000001</c:v>
                </c:pt>
                <c:pt idx="69">
                  <c:v>44911881.030000001</c:v>
                </c:pt>
                <c:pt idx="70">
                  <c:v>58496837.880000003</c:v>
                </c:pt>
                <c:pt idx="71">
                  <c:v>64842287.880000003</c:v>
                </c:pt>
                <c:pt idx="72">
                  <c:v>90580873.719999999</c:v>
                </c:pt>
                <c:pt idx="73">
                  <c:v>524176412.13</c:v>
                </c:pt>
                <c:pt idx="74">
                  <c:v>1119772138.6300001</c:v>
                </c:pt>
                <c:pt idx="75">
                  <c:v>1815784370.5699999</c:v>
                </c:pt>
                <c:pt idx="76">
                  <c:v>2680647869.7399998</c:v>
                </c:pt>
                <c:pt idx="77">
                  <c:v>2773236173.6900001</c:v>
                </c:pt>
                <c:pt idx="78">
                  <c:v>2678126103.8699999</c:v>
                </c:pt>
                <c:pt idx="79">
                  <c:v>2611687851.1900001</c:v>
                </c:pt>
                <c:pt idx="80">
                  <c:v>2588452213.9400001</c:v>
                </c:pt>
                <c:pt idx="81">
                  <c:v>2480672427.8099999</c:v>
                </c:pt>
                <c:pt idx="82">
                  <c:v>2353211332.3200002</c:v>
                </c:pt>
                <c:pt idx="83">
                  <c:v>2253251328.7800002</c:v>
                </c:pt>
                <c:pt idx="84">
                  <c:v>2234482993.1999998</c:v>
                </c:pt>
                <c:pt idx="85">
                  <c:v>2251690468.4299998</c:v>
                </c:pt>
                <c:pt idx="86">
                  <c:v>2232284531.9499998</c:v>
                </c:pt>
                <c:pt idx="87">
                  <c:v>2180395067.1500001</c:v>
                </c:pt>
                <c:pt idx="88">
                  <c:v>2205301392.0999999</c:v>
                </c:pt>
                <c:pt idx="89">
                  <c:v>2256205892.5300002</c:v>
                </c:pt>
                <c:pt idx="90">
                  <c:v>2349567482.04</c:v>
                </c:pt>
                <c:pt idx="91">
                  <c:v>2120415370.6300001</c:v>
                </c:pt>
                <c:pt idx="92">
                  <c:v>2069013569.5799999</c:v>
                </c:pt>
                <c:pt idx="93">
                  <c:v>1918312994.03</c:v>
                </c:pt>
                <c:pt idx="94">
                  <c:v>1884171728.0699999</c:v>
                </c:pt>
                <c:pt idx="95">
                  <c:v>1830528923.5699999</c:v>
                </c:pt>
                <c:pt idx="96">
                  <c:v>1863964873.1400001</c:v>
                </c:pt>
                <c:pt idx="97">
                  <c:v>1775063013.78</c:v>
                </c:pt>
                <c:pt idx="98">
                  <c:v>1657602592.6300001</c:v>
                </c:pt>
                <c:pt idx="99">
                  <c:v>1692858984.5799999</c:v>
                </c:pt>
                <c:pt idx="100">
                  <c:v>1619052922.23</c:v>
                </c:pt>
                <c:pt idx="101">
                  <c:v>1552140204.73</c:v>
                </c:pt>
                <c:pt idx="102">
                  <c:v>1545996591.6099999</c:v>
                </c:pt>
                <c:pt idx="103">
                  <c:v>1588464144.6300001</c:v>
                </c:pt>
                <c:pt idx="104">
                  <c:v>1545985686.1300001</c:v>
                </c:pt>
                <c:pt idx="105">
                  <c:v>1632253636.6800001</c:v>
                </c:pt>
                <c:pt idx="106">
                  <c:v>1676120983.25</c:v>
                </c:pt>
                <c:pt idx="107">
                  <c:v>1769840323.4000001</c:v>
                </c:pt>
                <c:pt idx="108">
                  <c:v>1817672665.9000001</c:v>
                </c:pt>
                <c:pt idx="109">
                  <c:v>1796531995.9000001</c:v>
                </c:pt>
                <c:pt idx="110">
                  <c:v>1991927306.9200001</c:v>
                </c:pt>
                <c:pt idx="111">
                  <c:v>2136961091.6700001</c:v>
                </c:pt>
                <c:pt idx="112">
                  <c:v>2143326933.8900001</c:v>
                </c:pt>
                <c:pt idx="113">
                  <c:v>2158610445.8899999</c:v>
                </c:pt>
                <c:pt idx="114">
                  <c:v>2202464781.8899999</c:v>
                </c:pt>
                <c:pt idx="115">
                  <c:v>2264003585.1399999</c:v>
                </c:pt>
                <c:pt idx="116">
                  <c:v>2274615063.8400002</c:v>
                </c:pt>
                <c:pt idx="117">
                  <c:v>2337161839.04</c:v>
                </c:pt>
                <c:pt idx="118">
                  <c:v>2457188061.54</c:v>
                </c:pt>
                <c:pt idx="119">
                  <c:v>2626806271.54</c:v>
                </c:pt>
                <c:pt idx="120">
                  <c:v>2639546241.04</c:v>
                </c:pt>
                <c:pt idx="121">
                  <c:v>2652665838.04</c:v>
                </c:pt>
                <c:pt idx="122">
                  <c:v>2765600606.6900001</c:v>
                </c:pt>
                <c:pt idx="123">
                  <c:v>2868373874.1599998</c:v>
                </c:pt>
                <c:pt idx="124">
                  <c:v>2916204913.6599998</c:v>
                </c:pt>
                <c:pt idx="125">
                  <c:v>2912499269.1599998</c:v>
                </c:pt>
                <c:pt idx="126">
                  <c:v>3058136873.1599998</c:v>
                </c:pt>
                <c:pt idx="127">
                  <c:v>3609244262.1599998</c:v>
                </c:pt>
                <c:pt idx="128">
                  <c:v>5717770279.5200005</c:v>
                </c:pt>
                <c:pt idx="129">
                  <c:v>14592161414</c:v>
                </c:pt>
                <c:pt idx="130">
                  <c:v>27390970113.119999</c:v>
                </c:pt>
                <c:pt idx="131">
                  <c:v>25952456406.16</c:v>
                </c:pt>
                <c:pt idx="132">
                  <c:v>23977450552.540001</c:v>
                </c:pt>
                <c:pt idx="133">
                  <c:v>22963381708.310001</c:v>
                </c:pt>
                <c:pt idx="134">
                  <c:v>22349707365.360001</c:v>
                </c:pt>
                <c:pt idx="135">
                  <c:v>21250812989.490002</c:v>
                </c:pt>
                <c:pt idx="136">
                  <c:v>20516193887.900002</c:v>
                </c:pt>
                <c:pt idx="137">
                  <c:v>19643216315.189999</c:v>
                </c:pt>
                <c:pt idx="138">
                  <c:v>18511906931.849998</c:v>
                </c:pt>
                <c:pt idx="139">
                  <c:v>17604293201.43</c:v>
                </c:pt>
                <c:pt idx="140">
                  <c:v>16931088484.1</c:v>
                </c:pt>
                <c:pt idx="141">
                  <c:v>16185309831.43</c:v>
                </c:pt>
                <c:pt idx="142">
                  <c:v>16801281491.709999</c:v>
                </c:pt>
                <c:pt idx="143">
                  <c:v>19487002444.130001</c:v>
                </c:pt>
                <c:pt idx="144">
                  <c:v>22538672560.150002</c:v>
                </c:pt>
                <c:pt idx="145">
                  <c:v>27053141414.48</c:v>
                </c:pt>
                <c:pt idx="146">
                  <c:v>28700892624.529999</c:v>
                </c:pt>
                <c:pt idx="147">
                  <c:v>33778543493.73</c:v>
                </c:pt>
                <c:pt idx="148">
                  <c:v>36424613732.290001</c:v>
                </c:pt>
                <c:pt idx="149">
                  <c:v>37164740315.449997</c:v>
                </c:pt>
                <c:pt idx="150">
                  <c:v>40439532411.110001</c:v>
                </c:pt>
                <c:pt idx="151">
                  <c:v>42967531037.68</c:v>
                </c:pt>
                <c:pt idx="152">
                  <c:v>48961443535.709999</c:v>
                </c:pt>
                <c:pt idx="153">
                  <c:v>72422445116.220001</c:v>
                </c:pt>
                <c:pt idx="154">
                  <c:v>136696090329.89999</c:v>
                </c:pt>
                <c:pt idx="155">
                  <c:v>201003387221.13</c:v>
                </c:pt>
                <c:pt idx="156">
                  <c:v>258682187409.92999</c:v>
                </c:pt>
                <c:pt idx="157">
                  <c:v>269422099173.26001</c:v>
                </c:pt>
                <c:pt idx="158">
                  <c:v>258286383108.67001</c:v>
                </c:pt>
                <c:pt idx="159">
                  <c:v>252292246512.98999</c:v>
                </c:pt>
                <c:pt idx="160">
                  <c:v>252770359860.32999</c:v>
                </c:pt>
                <c:pt idx="161">
                  <c:v>257357352351.04001</c:v>
                </c:pt>
                <c:pt idx="162">
                  <c:v>255221976814.92999</c:v>
                </c:pt>
                <c:pt idx="163">
                  <c:v>259105178785.42999</c:v>
                </c:pt>
                <c:pt idx="164">
                  <c:v>266071061638.57001</c:v>
                </c:pt>
                <c:pt idx="165">
                  <c:v>271259599108.45999</c:v>
                </c:pt>
                <c:pt idx="166">
                  <c:v>274374222802.62</c:v>
                </c:pt>
                <c:pt idx="167">
                  <c:v>272750813649.32001</c:v>
                </c:pt>
                <c:pt idx="168">
                  <c:v>270527171896.42999</c:v>
                </c:pt>
                <c:pt idx="169">
                  <c:v>276343217745.81</c:v>
                </c:pt>
                <c:pt idx="170">
                  <c:v>284705907078.21997</c:v>
                </c:pt>
                <c:pt idx="171">
                  <c:v>286330760848.37</c:v>
                </c:pt>
                <c:pt idx="172">
                  <c:v>288970938610.04999</c:v>
                </c:pt>
                <c:pt idx="173">
                  <c:v>298200822720.87</c:v>
                </c:pt>
                <c:pt idx="174">
                  <c:v>305859632996.40997</c:v>
                </c:pt>
                <c:pt idx="175">
                  <c:v>311712899257.29999</c:v>
                </c:pt>
                <c:pt idx="176">
                  <c:v>317273898983.64001</c:v>
                </c:pt>
                <c:pt idx="177">
                  <c:v>319907087795.47998</c:v>
                </c:pt>
                <c:pt idx="178">
                  <c:v>326220937794.53998</c:v>
                </c:pt>
                <c:pt idx="179">
                  <c:v>347578406425.88</c:v>
                </c:pt>
                <c:pt idx="180">
                  <c:v>353720253841.40997</c:v>
                </c:pt>
                <c:pt idx="181">
                  <c:v>370918706949.92999</c:v>
                </c:pt>
                <c:pt idx="182">
                  <c:v>398129744455.53998</c:v>
                </c:pt>
                <c:pt idx="183">
                  <c:v>427260460940.5</c:v>
                </c:pt>
                <c:pt idx="184">
                  <c:v>458141605312.09003</c:v>
                </c:pt>
                <c:pt idx="185">
                  <c:v>475059815731.54999</c:v>
                </c:pt>
                <c:pt idx="186">
                  <c:v>533189000000</c:v>
                </c:pt>
                <c:pt idx="187">
                  <c:v>620433000000</c:v>
                </c:pt>
                <c:pt idx="188">
                  <c:v>698840000000</c:v>
                </c:pt>
                <c:pt idx="189">
                  <c:v>771544000000</c:v>
                </c:pt>
                <c:pt idx="190">
                  <c:v>826519000000</c:v>
                </c:pt>
                <c:pt idx="191">
                  <c:v>907701000000</c:v>
                </c:pt>
                <c:pt idx="192">
                  <c:v>997855000000</c:v>
                </c:pt>
                <c:pt idx="193">
                  <c:v>1142034000000</c:v>
                </c:pt>
                <c:pt idx="194">
                  <c:v>1377210000000</c:v>
                </c:pt>
                <c:pt idx="195">
                  <c:v>1572266000000</c:v>
                </c:pt>
                <c:pt idx="196">
                  <c:v>1823103000000</c:v>
                </c:pt>
                <c:pt idx="197">
                  <c:v>2125302616658.4199</c:v>
                </c:pt>
                <c:pt idx="198">
                  <c:v>2350276890953</c:v>
                </c:pt>
                <c:pt idx="199">
                  <c:v>2602337712041.1602</c:v>
                </c:pt>
                <c:pt idx="200">
                  <c:v>2857430960187.3198</c:v>
                </c:pt>
                <c:pt idx="201">
                  <c:v>3233313451777.25</c:v>
                </c:pt>
                <c:pt idx="202">
                  <c:v>3665303351697.0298</c:v>
                </c:pt>
                <c:pt idx="203">
                  <c:v>4064620655521.6602</c:v>
                </c:pt>
                <c:pt idx="204">
                  <c:v>4411488883139.3799</c:v>
                </c:pt>
                <c:pt idx="205">
                  <c:v>4692749910013.3203</c:v>
                </c:pt>
                <c:pt idx="206">
                  <c:v>4973982900709.3896</c:v>
                </c:pt>
                <c:pt idx="207">
                  <c:v>5224810939135.7305</c:v>
                </c:pt>
                <c:pt idx="208">
                  <c:v>5413146011397.3398</c:v>
                </c:pt>
                <c:pt idx="209">
                  <c:v>5526193008897.6201</c:v>
                </c:pt>
                <c:pt idx="210">
                  <c:v>5656270901615.4297</c:v>
                </c:pt>
                <c:pt idx="211">
                  <c:v>5674178209886.8604</c:v>
                </c:pt>
                <c:pt idx="212">
                  <c:v>5807463412200.0596</c:v>
                </c:pt>
                <c:pt idx="213">
                  <c:v>6228235965597.1602</c:v>
                </c:pt>
                <c:pt idx="214">
                  <c:v>6783231062743.6201</c:v>
                </c:pt>
                <c:pt idx="215">
                  <c:v>7379052696330.3203</c:v>
                </c:pt>
                <c:pt idx="216">
                  <c:v>7932709661723.5</c:v>
                </c:pt>
                <c:pt idx="217">
                  <c:v>8506973899215.2305</c:v>
                </c:pt>
                <c:pt idx="218">
                  <c:v>9007653372262.4805</c:v>
                </c:pt>
                <c:pt idx="219">
                  <c:v>10024724896912.4</c:v>
                </c:pt>
                <c:pt idx="220">
                  <c:v>11909829003511.699</c:v>
                </c:pt>
                <c:pt idx="221">
                  <c:v>13561623030891.699</c:v>
                </c:pt>
                <c:pt idx="222">
                  <c:v>14790340328557.1</c:v>
                </c:pt>
                <c:pt idx="223">
                  <c:v>16066241407385.801</c:v>
                </c:pt>
                <c:pt idx="224">
                  <c:v>16738183526697.301</c:v>
                </c:pt>
                <c:pt idx="225">
                  <c:v>17824071380733.801</c:v>
                </c:pt>
                <c:pt idx="226">
                  <c:v>18150617666484.301</c:v>
                </c:pt>
                <c:pt idx="227">
                  <c:v>19573444713936.699</c:v>
                </c:pt>
                <c:pt idx="228">
                  <c:v>20244900016053.5</c:v>
                </c:pt>
                <c:pt idx="229">
                  <c:v>21516058183180.199</c:v>
                </c:pt>
                <c:pt idx="230">
                  <c:v>22719401753433.699</c:v>
                </c:pt>
                <c:pt idx="231">
                  <c:v>26945391194615.102</c:v>
                </c:pt>
                <c:pt idx="232">
                  <c:v>28428918570048.602</c:v>
                </c:pt>
                <c:pt idx="233">
                  <c:v>31253847180000</c:v>
                </c:pt>
              </c:numCache>
            </c:numRef>
          </c:val>
          <c:smooth val="0"/>
          <c:extLst>
            <c:ext xmlns:c16="http://schemas.microsoft.com/office/drawing/2014/chart" uri="{C3380CC4-5D6E-409C-BE32-E72D297353CC}">
              <c16:uniqueId val="{00000000-2EA5-4FFB-90D2-098CFACE468E}"/>
            </c:ext>
          </c:extLst>
        </c:ser>
        <c:dLbls>
          <c:showLegendKey val="0"/>
          <c:showVal val="0"/>
          <c:showCatName val="0"/>
          <c:showSerName val="0"/>
          <c:showPercent val="0"/>
          <c:showBubbleSize val="0"/>
        </c:dLbls>
        <c:smooth val="0"/>
        <c:axId val="1646010175"/>
        <c:axId val="1"/>
      </c:lineChart>
      <c:dateAx>
        <c:axId val="1646010175"/>
        <c:scaling>
          <c:orientation val="minMax"/>
        </c:scaling>
        <c:delete val="1"/>
        <c:axPos val="b"/>
        <c:numFmt formatCode="General" sourceLinked="1"/>
        <c:majorTickMark val="out"/>
        <c:minorTickMark val="none"/>
        <c:tickLblPos val="nextTo"/>
        <c:crossAx val="1"/>
        <c:crosses val="autoZero"/>
        <c:auto val="0"/>
        <c:lblOffset val="100"/>
        <c:baseTimeUnit val="days"/>
      </c:dateAx>
      <c:valAx>
        <c:axId val="1"/>
        <c:scaling>
          <c:orientation val="minMax"/>
          <c:max val="3500000000000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0" vert="horz"/>
          <a:lstStyle/>
          <a:p>
            <a:pPr>
              <a:defRPr sz="1100" b="0" i="0" u="none" strike="noStrike" baseline="0">
                <a:solidFill>
                  <a:srgbClr val="333333"/>
                </a:solidFill>
                <a:latin typeface="Calibri"/>
                <a:ea typeface="Calibri"/>
                <a:cs typeface="Calibri"/>
              </a:defRPr>
            </a:pPr>
            <a:endParaRPr lang="en-US"/>
          </a:p>
        </c:txPr>
        <c:crossAx val="1646010175"/>
        <c:crosses val="autoZero"/>
        <c:crossBetween val="between"/>
        <c:majorUnit val="7000000000000"/>
      </c:valAx>
      <c:spPr>
        <a:noFill/>
        <a:ln w="25400">
          <a:noFill/>
        </a:ln>
      </c:spPr>
    </c:plotArea>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U.S. ISM Services</a:t>
            </a:r>
            <a:r>
              <a:rPr lang="en-US" sz="1600" b="1" baseline="0" dirty="0">
                <a:solidFill>
                  <a:sysClr val="windowText" lastClr="000000"/>
                </a:solidFill>
              </a:rPr>
              <a:t> PMI</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177"/>
              <c:layout>
                <c:manualLayout>
                  <c:x val="-2.0729684908789386E-2"/>
                  <c:y val="-0.16014183270348414"/>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69B-4AE7-865C-2A3359FF783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accent3"/>
                      </a:solidFill>
                      <a:round/>
                    </a:ln>
                    <a:effectLst/>
                  </c:spPr>
                </c15:leaderLines>
              </c:ext>
            </c:extLst>
          </c:dLbls>
          <c:cat>
            <c:numRef>
              <c:f>Sheet1!$B$4:$B$181</c:f>
              <c:numCache>
                <c:formatCode>m/d/yyyy</c:formatCode>
                <c:ptCount val="178"/>
                <c:pt idx="0">
                  <c:v>44835</c:v>
                </c:pt>
                <c:pt idx="1">
                  <c:v>44805</c:v>
                </c:pt>
                <c:pt idx="2">
                  <c:v>44774</c:v>
                </c:pt>
                <c:pt idx="3">
                  <c:v>44743</c:v>
                </c:pt>
                <c:pt idx="4">
                  <c:v>44713</c:v>
                </c:pt>
                <c:pt idx="5">
                  <c:v>44682</c:v>
                </c:pt>
                <c:pt idx="6">
                  <c:v>44652</c:v>
                </c:pt>
                <c:pt idx="7">
                  <c:v>44621</c:v>
                </c:pt>
                <c:pt idx="8">
                  <c:v>44593</c:v>
                </c:pt>
                <c:pt idx="9">
                  <c:v>44562</c:v>
                </c:pt>
                <c:pt idx="10">
                  <c:v>44531</c:v>
                </c:pt>
                <c:pt idx="11">
                  <c:v>44501</c:v>
                </c:pt>
                <c:pt idx="12">
                  <c:v>44470</c:v>
                </c:pt>
                <c:pt idx="13">
                  <c:v>44440</c:v>
                </c:pt>
                <c:pt idx="14">
                  <c:v>44409</c:v>
                </c:pt>
                <c:pt idx="15">
                  <c:v>44378</c:v>
                </c:pt>
                <c:pt idx="16">
                  <c:v>44348</c:v>
                </c:pt>
                <c:pt idx="17">
                  <c:v>44317</c:v>
                </c:pt>
                <c:pt idx="18">
                  <c:v>44287</c:v>
                </c:pt>
                <c:pt idx="19">
                  <c:v>44256</c:v>
                </c:pt>
                <c:pt idx="20">
                  <c:v>44228</c:v>
                </c:pt>
                <c:pt idx="21">
                  <c:v>44197</c:v>
                </c:pt>
                <c:pt idx="22">
                  <c:v>44166</c:v>
                </c:pt>
                <c:pt idx="23">
                  <c:v>44136</c:v>
                </c:pt>
                <c:pt idx="24">
                  <c:v>44105</c:v>
                </c:pt>
                <c:pt idx="25">
                  <c:v>44075</c:v>
                </c:pt>
                <c:pt idx="26">
                  <c:v>44044</c:v>
                </c:pt>
                <c:pt idx="27">
                  <c:v>44013</c:v>
                </c:pt>
                <c:pt idx="28">
                  <c:v>43983</c:v>
                </c:pt>
                <c:pt idx="29">
                  <c:v>43952</c:v>
                </c:pt>
                <c:pt idx="30">
                  <c:v>43922</c:v>
                </c:pt>
                <c:pt idx="31">
                  <c:v>43891</c:v>
                </c:pt>
                <c:pt idx="32">
                  <c:v>43862</c:v>
                </c:pt>
                <c:pt idx="33">
                  <c:v>43831</c:v>
                </c:pt>
                <c:pt idx="34">
                  <c:v>43800</c:v>
                </c:pt>
                <c:pt idx="35">
                  <c:v>43770</c:v>
                </c:pt>
                <c:pt idx="36">
                  <c:v>43739</c:v>
                </c:pt>
                <c:pt idx="37">
                  <c:v>43709</c:v>
                </c:pt>
                <c:pt idx="38">
                  <c:v>43678</c:v>
                </c:pt>
                <c:pt idx="39">
                  <c:v>43647</c:v>
                </c:pt>
                <c:pt idx="40">
                  <c:v>43617</c:v>
                </c:pt>
                <c:pt idx="41">
                  <c:v>43586</c:v>
                </c:pt>
                <c:pt idx="42">
                  <c:v>43556</c:v>
                </c:pt>
                <c:pt idx="43">
                  <c:v>43525</c:v>
                </c:pt>
                <c:pt idx="44">
                  <c:v>43497</c:v>
                </c:pt>
                <c:pt idx="45">
                  <c:v>43466</c:v>
                </c:pt>
                <c:pt idx="46">
                  <c:v>43435</c:v>
                </c:pt>
                <c:pt idx="47">
                  <c:v>43405</c:v>
                </c:pt>
                <c:pt idx="48">
                  <c:v>43374</c:v>
                </c:pt>
                <c:pt idx="49">
                  <c:v>43344</c:v>
                </c:pt>
                <c:pt idx="50">
                  <c:v>43313</c:v>
                </c:pt>
                <c:pt idx="51">
                  <c:v>43282</c:v>
                </c:pt>
                <c:pt idx="52">
                  <c:v>43252</c:v>
                </c:pt>
                <c:pt idx="53">
                  <c:v>43221</c:v>
                </c:pt>
                <c:pt idx="54">
                  <c:v>43191</c:v>
                </c:pt>
                <c:pt idx="55">
                  <c:v>43160</c:v>
                </c:pt>
                <c:pt idx="56">
                  <c:v>43132</c:v>
                </c:pt>
                <c:pt idx="57">
                  <c:v>43101</c:v>
                </c:pt>
                <c:pt idx="58">
                  <c:v>43070</c:v>
                </c:pt>
                <c:pt idx="59">
                  <c:v>43040</c:v>
                </c:pt>
                <c:pt idx="60">
                  <c:v>43009</c:v>
                </c:pt>
                <c:pt idx="61">
                  <c:v>42979</c:v>
                </c:pt>
                <c:pt idx="62">
                  <c:v>42948</c:v>
                </c:pt>
                <c:pt idx="63">
                  <c:v>42917</c:v>
                </c:pt>
                <c:pt idx="64">
                  <c:v>42887</c:v>
                </c:pt>
                <c:pt idx="65">
                  <c:v>42856</c:v>
                </c:pt>
                <c:pt idx="66">
                  <c:v>42826</c:v>
                </c:pt>
                <c:pt idx="67">
                  <c:v>42795</c:v>
                </c:pt>
                <c:pt idx="68">
                  <c:v>42767</c:v>
                </c:pt>
                <c:pt idx="69">
                  <c:v>42736</c:v>
                </c:pt>
                <c:pt idx="70">
                  <c:v>42705</c:v>
                </c:pt>
                <c:pt idx="71">
                  <c:v>42675</c:v>
                </c:pt>
                <c:pt idx="72">
                  <c:v>42644</c:v>
                </c:pt>
                <c:pt idx="73">
                  <c:v>42614</c:v>
                </c:pt>
                <c:pt idx="74">
                  <c:v>42583</c:v>
                </c:pt>
                <c:pt idx="75">
                  <c:v>42552</c:v>
                </c:pt>
                <c:pt idx="76">
                  <c:v>42522</c:v>
                </c:pt>
                <c:pt idx="77">
                  <c:v>42491</c:v>
                </c:pt>
                <c:pt idx="78">
                  <c:v>42461</c:v>
                </c:pt>
                <c:pt idx="79">
                  <c:v>42430</c:v>
                </c:pt>
                <c:pt idx="80">
                  <c:v>42401</c:v>
                </c:pt>
                <c:pt idx="81">
                  <c:v>42370</c:v>
                </c:pt>
                <c:pt idx="82">
                  <c:v>42339</c:v>
                </c:pt>
                <c:pt idx="83">
                  <c:v>42309</c:v>
                </c:pt>
                <c:pt idx="84">
                  <c:v>42278</c:v>
                </c:pt>
                <c:pt idx="85">
                  <c:v>42248</c:v>
                </c:pt>
                <c:pt idx="86">
                  <c:v>42217</c:v>
                </c:pt>
                <c:pt idx="87">
                  <c:v>42186</c:v>
                </c:pt>
                <c:pt idx="88">
                  <c:v>42156</c:v>
                </c:pt>
                <c:pt idx="89">
                  <c:v>42125</c:v>
                </c:pt>
                <c:pt idx="90">
                  <c:v>42095</c:v>
                </c:pt>
                <c:pt idx="91">
                  <c:v>42064</c:v>
                </c:pt>
                <c:pt idx="92">
                  <c:v>42036</c:v>
                </c:pt>
                <c:pt idx="93">
                  <c:v>42005</c:v>
                </c:pt>
                <c:pt idx="94">
                  <c:v>41974</c:v>
                </c:pt>
                <c:pt idx="95">
                  <c:v>41944</c:v>
                </c:pt>
                <c:pt idx="96">
                  <c:v>41913</c:v>
                </c:pt>
                <c:pt idx="97">
                  <c:v>41883</c:v>
                </c:pt>
                <c:pt idx="98">
                  <c:v>41852</c:v>
                </c:pt>
                <c:pt idx="99">
                  <c:v>41821</c:v>
                </c:pt>
                <c:pt idx="100">
                  <c:v>41791</c:v>
                </c:pt>
                <c:pt idx="101">
                  <c:v>41760</c:v>
                </c:pt>
                <c:pt idx="102">
                  <c:v>41730</c:v>
                </c:pt>
                <c:pt idx="103">
                  <c:v>41699</c:v>
                </c:pt>
                <c:pt idx="104">
                  <c:v>41671</c:v>
                </c:pt>
                <c:pt idx="105">
                  <c:v>41640</c:v>
                </c:pt>
                <c:pt idx="106">
                  <c:v>41609</c:v>
                </c:pt>
                <c:pt idx="107">
                  <c:v>41579</c:v>
                </c:pt>
                <c:pt idx="108">
                  <c:v>41548</c:v>
                </c:pt>
                <c:pt idx="109">
                  <c:v>41518</c:v>
                </c:pt>
                <c:pt idx="110">
                  <c:v>41487</c:v>
                </c:pt>
                <c:pt idx="111">
                  <c:v>41456</c:v>
                </c:pt>
                <c:pt idx="112">
                  <c:v>41426</c:v>
                </c:pt>
                <c:pt idx="113">
                  <c:v>41395</c:v>
                </c:pt>
                <c:pt idx="114">
                  <c:v>41365</c:v>
                </c:pt>
                <c:pt idx="115">
                  <c:v>41334</c:v>
                </c:pt>
                <c:pt idx="116">
                  <c:v>41306</c:v>
                </c:pt>
                <c:pt idx="117">
                  <c:v>41275</c:v>
                </c:pt>
                <c:pt idx="118">
                  <c:v>41244</c:v>
                </c:pt>
                <c:pt idx="119">
                  <c:v>41214</c:v>
                </c:pt>
                <c:pt idx="120">
                  <c:v>41183</c:v>
                </c:pt>
                <c:pt idx="121">
                  <c:v>41153</c:v>
                </c:pt>
                <c:pt idx="122">
                  <c:v>41122</c:v>
                </c:pt>
                <c:pt idx="123">
                  <c:v>41091</c:v>
                </c:pt>
                <c:pt idx="124">
                  <c:v>41061</c:v>
                </c:pt>
                <c:pt idx="125">
                  <c:v>41030</c:v>
                </c:pt>
                <c:pt idx="126">
                  <c:v>41000</c:v>
                </c:pt>
                <c:pt idx="127">
                  <c:v>40969</c:v>
                </c:pt>
                <c:pt idx="128">
                  <c:v>40940</c:v>
                </c:pt>
                <c:pt idx="129">
                  <c:v>40909</c:v>
                </c:pt>
                <c:pt idx="130">
                  <c:v>40878</c:v>
                </c:pt>
                <c:pt idx="131">
                  <c:v>40848</c:v>
                </c:pt>
                <c:pt idx="132">
                  <c:v>40817</c:v>
                </c:pt>
                <c:pt idx="133">
                  <c:v>40787</c:v>
                </c:pt>
                <c:pt idx="134">
                  <c:v>40756</c:v>
                </c:pt>
                <c:pt idx="135">
                  <c:v>40725</c:v>
                </c:pt>
                <c:pt idx="136">
                  <c:v>40695</c:v>
                </c:pt>
                <c:pt idx="137">
                  <c:v>40664</c:v>
                </c:pt>
                <c:pt idx="138">
                  <c:v>40634</c:v>
                </c:pt>
                <c:pt idx="139">
                  <c:v>40603</c:v>
                </c:pt>
                <c:pt idx="140">
                  <c:v>40575</c:v>
                </c:pt>
                <c:pt idx="141">
                  <c:v>40544</c:v>
                </c:pt>
                <c:pt idx="142">
                  <c:v>40513</c:v>
                </c:pt>
                <c:pt idx="143">
                  <c:v>40483</c:v>
                </c:pt>
                <c:pt idx="144">
                  <c:v>40452</c:v>
                </c:pt>
                <c:pt idx="145">
                  <c:v>40422</c:v>
                </c:pt>
                <c:pt idx="146">
                  <c:v>40391</c:v>
                </c:pt>
                <c:pt idx="147">
                  <c:v>40360</c:v>
                </c:pt>
                <c:pt idx="148">
                  <c:v>40330</c:v>
                </c:pt>
                <c:pt idx="149">
                  <c:v>40299</c:v>
                </c:pt>
                <c:pt idx="150">
                  <c:v>40269</c:v>
                </c:pt>
                <c:pt idx="151">
                  <c:v>40238</c:v>
                </c:pt>
                <c:pt idx="152">
                  <c:v>40210</c:v>
                </c:pt>
                <c:pt idx="153">
                  <c:v>40179</c:v>
                </c:pt>
                <c:pt idx="154">
                  <c:v>40148</c:v>
                </c:pt>
                <c:pt idx="155">
                  <c:v>40118</c:v>
                </c:pt>
                <c:pt idx="156">
                  <c:v>40087</c:v>
                </c:pt>
                <c:pt idx="157">
                  <c:v>40057</c:v>
                </c:pt>
                <c:pt idx="158">
                  <c:v>40026</c:v>
                </c:pt>
                <c:pt idx="159">
                  <c:v>39995</c:v>
                </c:pt>
                <c:pt idx="160">
                  <c:v>39965</c:v>
                </c:pt>
                <c:pt idx="161">
                  <c:v>39934</c:v>
                </c:pt>
                <c:pt idx="162">
                  <c:v>39904</c:v>
                </c:pt>
                <c:pt idx="163">
                  <c:v>39873</c:v>
                </c:pt>
                <c:pt idx="164">
                  <c:v>39845</c:v>
                </c:pt>
                <c:pt idx="165">
                  <c:v>39814</c:v>
                </c:pt>
                <c:pt idx="166">
                  <c:v>39783</c:v>
                </c:pt>
                <c:pt idx="167">
                  <c:v>39753</c:v>
                </c:pt>
                <c:pt idx="168">
                  <c:v>39722</c:v>
                </c:pt>
                <c:pt idx="169">
                  <c:v>39692</c:v>
                </c:pt>
                <c:pt idx="170">
                  <c:v>39661</c:v>
                </c:pt>
                <c:pt idx="171">
                  <c:v>39630</c:v>
                </c:pt>
                <c:pt idx="172">
                  <c:v>39600</c:v>
                </c:pt>
                <c:pt idx="173">
                  <c:v>39569</c:v>
                </c:pt>
                <c:pt idx="174">
                  <c:v>39539</c:v>
                </c:pt>
                <c:pt idx="175">
                  <c:v>39508</c:v>
                </c:pt>
                <c:pt idx="176">
                  <c:v>39479</c:v>
                </c:pt>
                <c:pt idx="177">
                  <c:v>39448</c:v>
                </c:pt>
              </c:numCache>
            </c:numRef>
          </c:cat>
          <c:val>
            <c:numRef>
              <c:f>Sheet1!$C$4:$C$181</c:f>
              <c:numCache>
                <c:formatCode>General</c:formatCode>
                <c:ptCount val="178"/>
                <c:pt idx="0">
                  <c:v>56.7</c:v>
                </c:pt>
                <c:pt idx="1">
                  <c:v>56.9</c:v>
                </c:pt>
                <c:pt idx="2">
                  <c:v>56.7</c:v>
                </c:pt>
                <c:pt idx="3">
                  <c:v>55.3</c:v>
                </c:pt>
                <c:pt idx="4">
                  <c:v>55.9</c:v>
                </c:pt>
                <c:pt idx="5">
                  <c:v>57.1</c:v>
                </c:pt>
                <c:pt idx="6">
                  <c:v>58.3</c:v>
                </c:pt>
                <c:pt idx="7">
                  <c:v>56.5</c:v>
                </c:pt>
                <c:pt idx="8">
                  <c:v>59.9</c:v>
                </c:pt>
                <c:pt idx="9">
                  <c:v>62</c:v>
                </c:pt>
                <c:pt idx="10">
                  <c:v>69.099999999999994</c:v>
                </c:pt>
                <c:pt idx="11">
                  <c:v>66.7</c:v>
                </c:pt>
                <c:pt idx="12">
                  <c:v>61.9</c:v>
                </c:pt>
                <c:pt idx="13">
                  <c:v>61.7</c:v>
                </c:pt>
                <c:pt idx="14">
                  <c:v>64.099999999999994</c:v>
                </c:pt>
                <c:pt idx="15">
                  <c:v>60.1</c:v>
                </c:pt>
                <c:pt idx="16">
                  <c:v>64</c:v>
                </c:pt>
                <c:pt idx="17">
                  <c:v>62.7</c:v>
                </c:pt>
                <c:pt idx="18">
                  <c:v>63.7</c:v>
                </c:pt>
                <c:pt idx="19">
                  <c:v>55.3</c:v>
                </c:pt>
                <c:pt idx="20">
                  <c:v>58.7</c:v>
                </c:pt>
                <c:pt idx="21">
                  <c:v>57.2</c:v>
                </c:pt>
                <c:pt idx="22">
                  <c:v>55.9</c:v>
                </c:pt>
                <c:pt idx="23">
                  <c:v>56.6</c:v>
                </c:pt>
                <c:pt idx="24">
                  <c:v>57.8</c:v>
                </c:pt>
                <c:pt idx="25">
                  <c:v>56.9</c:v>
                </c:pt>
                <c:pt idx="26">
                  <c:v>58.1</c:v>
                </c:pt>
                <c:pt idx="27">
                  <c:v>57.1</c:v>
                </c:pt>
                <c:pt idx="28">
                  <c:v>45.4</c:v>
                </c:pt>
                <c:pt idx="29">
                  <c:v>41.8</c:v>
                </c:pt>
                <c:pt idx="30">
                  <c:v>52.5</c:v>
                </c:pt>
                <c:pt idx="31">
                  <c:v>57.3</c:v>
                </c:pt>
                <c:pt idx="32">
                  <c:v>55.5</c:v>
                </c:pt>
                <c:pt idx="33">
                  <c:v>55</c:v>
                </c:pt>
                <c:pt idx="34">
                  <c:v>53.9</c:v>
                </c:pt>
                <c:pt idx="35">
                  <c:v>54.7</c:v>
                </c:pt>
                <c:pt idx="36">
                  <c:v>52.6</c:v>
                </c:pt>
                <c:pt idx="37">
                  <c:v>56.4</c:v>
                </c:pt>
                <c:pt idx="38">
                  <c:v>53.7</c:v>
                </c:pt>
                <c:pt idx="39">
                  <c:v>55.1</c:v>
                </c:pt>
                <c:pt idx="40">
                  <c:v>56.9</c:v>
                </c:pt>
                <c:pt idx="41">
                  <c:v>55.5</c:v>
                </c:pt>
                <c:pt idx="42">
                  <c:v>56.1</c:v>
                </c:pt>
                <c:pt idx="43">
                  <c:v>59.7</c:v>
                </c:pt>
                <c:pt idx="44">
                  <c:v>56.7</c:v>
                </c:pt>
                <c:pt idx="45">
                  <c:v>57.6</c:v>
                </c:pt>
                <c:pt idx="46">
                  <c:v>60.7</c:v>
                </c:pt>
                <c:pt idx="47">
                  <c:v>60.3</c:v>
                </c:pt>
                <c:pt idx="48">
                  <c:v>61.6</c:v>
                </c:pt>
                <c:pt idx="49">
                  <c:v>58.5</c:v>
                </c:pt>
                <c:pt idx="50">
                  <c:v>55.7</c:v>
                </c:pt>
                <c:pt idx="51">
                  <c:v>59.1</c:v>
                </c:pt>
                <c:pt idx="52">
                  <c:v>58.6</c:v>
                </c:pt>
                <c:pt idx="53">
                  <c:v>56.8</c:v>
                </c:pt>
                <c:pt idx="54">
                  <c:v>58.8</c:v>
                </c:pt>
                <c:pt idx="55">
                  <c:v>59.5</c:v>
                </c:pt>
                <c:pt idx="56">
                  <c:v>59.9</c:v>
                </c:pt>
                <c:pt idx="57">
                  <c:v>55.9</c:v>
                </c:pt>
                <c:pt idx="58">
                  <c:v>57.4</c:v>
                </c:pt>
                <c:pt idx="59">
                  <c:v>60.1</c:v>
                </c:pt>
                <c:pt idx="60">
                  <c:v>59.8</c:v>
                </c:pt>
                <c:pt idx="61">
                  <c:v>55.3</c:v>
                </c:pt>
                <c:pt idx="62">
                  <c:v>53.9</c:v>
                </c:pt>
                <c:pt idx="63">
                  <c:v>57.4</c:v>
                </c:pt>
                <c:pt idx="64">
                  <c:v>56.9</c:v>
                </c:pt>
                <c:pt idx="65">
                  <c:v>57.5</c:v>
                </c:pt>
                <c:pt idx="66">
                  <c:v>55.2</c:v>
                </c:pt>
                <c:pt idx="67">
                  <c:v>57.6</c:v>
                </c:pt>
                <c:pt idx="68">
                  <c:v>56.5</c:v>
                </c:pt>
                <c:pt idx="69">
                  <c:v>57.2</c:v>
                </c:pt>
                <c:pt idx="70">
                  <c:v>57.2</c:v>
                </c:pt>
                <c:pt idx="71">
                  <c:v>54.8</c:v>
                </c:pt>
                <c:pt idx="72">
                  <c:v>57.1</c:v>
                </c:pt>
                <c:pt idx="73">
                  <c:v>51.4</c:v>
                </c:pt>
                <c:pt idx="74">
                  <c:v>55.5</c:v>
                </c:pt>
                <c:pt idx="75">
                  <c:v>56.5</c:v>
                </c:pt>
                <c:pt idx="76">
                  <c:v>52.9</c:v>
                </c:pt>
                <c:pt idx="77">
                  <c:v>55.7</c:v>
                </c:pt>
                <c:pt idx="78">
                  <c:v>54.5</c:v>
                </c:pt>
                <c:pt idx="79">
                  <c:v>53.4</c:v>
                </c:pt>
                <c:pt idx="80">
                  <c:v>53.5</c:v>
                </c:pt>
                <c:pt idx="81">
                  <c:v>55.3</c:v>
                </c:pt>
                <c:pt idx="82">
                  <c:v>55.9</c:v>
                </c:pt>
                <c:pt idx="83">
                  <c:v>59.1</c:v>
                </c:pt>
                <c:pt idx="84">
                  <c:v>56.9</c:v>
                </c:pt>
                <c:pt idx="85">
                  <c:v>59</c:v>
                </c:pt>
                <c:pt idx="86">
                  <c:v>60.3</c:v>
                </c:pt>
                <c:pt idx="87">
                  <c:v>56</c:v>
                </c:pt>
                <c:pt idx="88">
                  <c:v>55.7</c:v>
                </c:pt>
                <c:pt idx="89">
                  <c:v>57.8</c:v>
                </c:pt>
                <c:pt idx="90">
                  <c:v>56.5</c:v>
                </c:pt>
                <c:pt idx="91">
                  <c:v>56.9</c:v>
                </c:pt>
                <c:pt idx="92">
                  <c:v>56.7</c:v>
                </c:pt>
                <c:pt idx="93">
                  <c:v>56.2</c:v>
                </c:pt>
                <c:pt idx="94">
                  <c:v>59.3</c:v>
                </c:pt>
                <c:pt idx="95">
                  <c:v>57.1</c:v>
                </c:pt>
                <c:pt idx="96">
                  <c:v>58.6</c:v>
                </c:pt>
                <c:pt idx="97">
                  <c:v>59.6</c:v>
                </c:pt>
                <c:pt idx="98">
                  <c:v>58.7</c:v>
                </c:pt>
                <c:pt idx="99">
                  <c:v>56</c:v>
                </c:pt>
                <c:pt idx="100">
                  <c:v>56.3</c:v>
                </c:pt>
                <c:pt idx="101">
                  <c:v>55.2</c:v>
                </c:pt>
                <c:pt idx="102">
                  <c:v>53.1</c:v>
                </c:pt>
                <c:pt idx="103">
                  <c:v>51.6</c:v>
                </c:pt>
                <c:pt idx="104">
                  <c:v>54</c:v>
                </c:pt>
                <c:pt idx="105">
                  <c:v>53</c:v>
                </c:pt>
                <c:pt idx="106">
                  <c:v>53.9</c:v>
                </c:pt>
                <c:pt idx="107">
                  <c:v>55.4</c:v>
                </c:pt>
                <c:pt idx="108">
                  <c:v>54.4</c:v>
                </c:pt>
                <c:pt idx="109">
                  <c:v>58.6</c:v>
                </c:pt>
                <c:pt idx="110">
                  <c:v>56</c:v>
                </c:pt>
                <c:pt idx="111">
                  <c:v>52.2</c:v>
                </c:pt>
                <c:pt idx="112">
                  <c:v>53.7</c:v>
                </c:pt>
                <c:pt idx="113">
                  <c:v>53.1</c:v>
                </c:pt>
                <c:pt idx="114">
                  <c:v>54.4</c:v>
                </c:pt>
                <c:pt idx="115">
                  <c:v>56</c:v>
                </c:pt>
                <c:pt idx="116">
                  <c:v>55.2</c:v>
                </c:pt>
                <c:pt idx="117">
                  <c:v>56.1</c:v>
                </c:pt>
                <c:pt idx="118">
                  <c:v>54.7</c:v>
                </c:pt>
                <c:pt idx="119">
                  <c:v>54.2</c:v>
                </c:pt>
                <c:pt idx="120">
                  <c:v>55.1</c:v>
                </c:pt>
                <c:pt idx="121">
                  <c:v>53.7</c:v>
                </c:pt>
                <c:pt idx="122">
                  <c:v>52.6</c:v>
                </c:pt>
                <c:pt idx="123">
                  <c:v>52.1</c:v>
                </c:pt>
                <c:pt idx="124">
                  <c:v>53.7</c:v>
                </c:pt>
                <c:pt idx="125">
                  <c:v>53.5</c:v>
                </c:pt>
                <c:pt idx="126">
                  <c:v>56</c:v>
                </c:pt>
                <c:pt idx="127">
                  <c:v>57.3</c:v>
                </c:pt>
                <c:pt idx="128">
                  <c:v>56.8</c:v>
                </c:pt>
                <c:pt idx="129">
                  <c:v>52.6</c:v>
                </c:pt>
                <c:pt idx="130">
                  <c:v>52</c:v>
                </c:pt>
                <c:pt idx="131">
                  <c:v>52.9</c:v>
                </c:pt>
                <c:pt idx="132">
                  <c:v>53</c:v>
                </c:pt>
                <c:pt idx="133">
                  <c:v>53.3</c:v>
                </c:pt>
                <c:pt idx="134">
                  <c:v>52.7</c:v>
                </c:pt>
                <c:pt idx="135">
                  <c:v>53.3</c:v>
                </c:pt>
                <c:pt idx="136">
                  <c:v>54.6</c:v>
                </c:pt>
                <c:pt idx="137">
                  <c:v>52.8</c:v>
                </c:pt>
                <c:pt idx="138">
                  <c:v>57.3</c:v>
                </c:pt>
                <c:pt idx="139">
                  <c:v>59.7</c:v>
                </c:pt>
                <c:pt idx="140">
                  <c:v>59.4</c:v>
                </c:pt>
                <c:pt idx="141">
                  <c:v>57.1</c:v>
                </c:pt>
                <c:pt idx="142">
                  <c:v>55</c:v>
                </c:pt>
                <c:pt idx="143">
                  <c:v>54.3</c:v>
                </c:pt>
                <c:pt idx="144">
                  <c:v>53.2</c:v>
                </c:pt>
                <c:pt idx="145">
                  <c:v>51.5</c:v>
                </c:pt>
                <c:pt idx="146">
                  <c:v>54.3</c:v>
                </c:pt>
                <c:pt idx="147">
                  <c:v>53.8</c:v>
                </c:pt>
                <c:pt idx="148">
                  <c:v>55.4</c:v>
                </c:pt>
                <c:pt idx="149">
                  <c:v>55.4</c:v>
                </c:pt>
                <c:pt idx="150">
                  <c:v>55.4</c:v>
                </c:pt>
                <c:pt idx="151">
                  <c:v>53</c:v>
                </c:pt>
                <c:pt idx="152">
                  <c:v>50.5</c:v>
                </c:pt>
                <c:pt idx="153">
                  <c:v>50.1</c:v>
                </c:pt>
                <c:pt idx="154">
                  <c:v>43.7</c:v>
                </c:pt>
                <c:pt idx="155">
                  <c:v>40.799999999999997</c:v>
                </c:pt>
                <c:pt idx="156">
                  <c:v>41.6</c:v>
                </c:pt>
                <c:pt idx="157">
                  <c:v>42.9</c:v>
                </c:pt>
                <c:pt idx="158">
                  <c:v>40.6</c:v>
                </c:pt>
                <c:pt idx="159">
                  <c:v>37.299999999999997</c:v>
                </c:pt>
                <c:pt idx="160">
                  <c:v>44.4</c:v>
                </c:pt>
                <c:pt idx="161">
                  <c:v>50.2</c:v>
                </c:pt>
                <c:pt idx="162">
                  <c:v>50.6</c:v>
                </c:pt>
                <c:pt idx="163">
                  <c:v>49.5</c:v>
                </c:pt>
                <c:pt idx="164">
                  <c:v>48.2</c:v>
                </c:pt>
                <c:pt idx="165">
                  <c:v>51.7</c:v>
                </c:pt>
                <c:pt idx="166">
                  <c:v>52</c:v>
                </c:pt>
                <c:pt idx="167">
                  <c:v>49.6</c:v>
                </c:pt>
                <c:pt idx="168">
                  <c:v>49.3</c:v>
                </c:pt>
                <c:pt idx="169">
                  <c:v>45</c:v>
                </c:pt>
                <c:pt idx="170">
                  <c:v>52.5</c:v>
                </c:pt>
                <c:pt idx="171">
                  <c:v>52.7</c:v>
                </c:pt>
                <c:pt idx="172">
                  <c:v>53.5</c:v>
                </c:pt>
                <c:pt idx="173">
                  <c:v>52.5</c:v>
                </c:pt>
                <c:pt idx="174">
                  <c:v>52.8</c:v>
                </c:pt>
                <c:pt idx="175">
                  <c:v>53.6</c:v>
                </c:pt>
                <c:pt idx="176">
                  <c:v>55.3</c:v>
                </c:pt>
                <c:pt idx="177">
                  <c:v>54.2</c:v>
                </c:pt>
              </c:numCache>
            </c:numRef>
          </c:val>
          <c:smooth val="0"/>
          <c:extLst>
            <c:ext xmlns:c16="http://schemas.microsoft.com/office/drawing/2014/chart" uri="{C3380CC4-5D6E-409C-BE32-E72D297353CC}">
              <c16:uniqueId val="{00000000-569B-4AE7-865C-2A3359FF7833}"/>
            </c:ext>
          </c:extLst>
        </c:ser>
        <c:dLbls>
          <c:showLegendKey val="0"/>
          <c:showVal val="0"/>
          <c:showCatName val="0"/>
          <c:showSerName val="0"/>
          <c:showPercent val="0"/>
          <c:showBubbleSize val="0"/>
        </c:dLbls>
        <c:smooth val="0"/>
        <c:axId val="136917967"/>
        <c:axId val="136919631"/>
      </c:lineChart>
      <c:dateAx>
        <c:axId val="136917967"/>
        <c:scaling>
          <c:orientation val="minMax"/>
          <c:min val="40909"/>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36919631"/>
        <c:crosses val="autoZero"/>
        <c:auto val="1"/>
        <c:lblOffset val="100"/>
        <c:baseTimeUnit val="months"/>
        <c:majorUnit val="1"/>
        <c:majorTimeUnit val="years"/>
      </c:dateAx>
      <c:valAx>
        <c:axId val="136919631"/>
        <c:scaling>
          <c:orientation val="minMax"/>
          <c:max val="70"/>
          <c:min val="30"/>
        </c:scaling>
        <c:delete val="0"/>
        <c:axPos val="l"/>
        <c:majorGridlines>
          <c:spPr>
            <a:ln w="9525" cap="flat" cmpd="sng" algn="ctr">
              <a:solidFill>
                <a:schemeClr val="tx1">
                  <a:lumMod val="15000"/>
                  <a:lumOff val="85000"/>
                </a:schemeClr>
              </a:solidFill>
              <a:prstDash val="lg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36917967"/>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U.S.</a:t>
            </a:r>
            <a:r>
              <a:rPr lang="en-US" sz="1600" b="1" baseline="0" dirty="0">
                <a:solidFill>
                  <a:sysClr val="windowText" lastClr="000000"/>
                </a:solidFill>
              </a:rPr>
              <a:t> ISM Manufacturing PMI</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tx2">
                  <a:lumMod val="50000"/>
                </a:schemeClr>
              </a:solidFill>
              <a:round/>
            </a:ln>
            <a:effectLst/>
          </c:spPr>
          <c:marker>
            <c:symbol val="none"/>
          </c:marker>
          <c:dLbls>
            <c:dLbl>
              <c:idx val="177"/>
              <c:layout>
                <c:manualLayout>
                  <c:x val="-3.4135647816750332E-2"/>
                  <c:y val="-0.25156554949862037"/>
                </c:manualLayout>
              </c:layout>
              <c:tx>
                <c:rich>
                  <a:bodyPr/>
                  <a:lstStyle/>
                  <a:p>
                    <a:fld id="{48CC83C1-EB16-4EBE-B5D8-B9E738FD9395}" type="VALUE">
                      <a:rPr lang="en-US" sz="1400">
                        <a:solidFill>
                          <a:schemeClr val="tx2">
                            <a:lumMod val="50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263-4AD8-8682-20FF5B85DF56}"/>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accent3"/>
                      </a:solidFill>
                      <a:round/>
                    </a:ln>
                    <a:effectLst/>
                  </c:spPr>
                </c15:leaderLines>
              </c:ext>
            </c:extLst>
          </c:dLbls>
          <c:cat>
            <c:numRef>
              <c:f>Data!$C$6:$C$183</c:f>
              <c:numCache>
                <c:formatCode>m/d/yyyy</c:formatCode>
                <c:ptCount val="178"/>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pt idx="134">
                  <c:v>43525</c:v>
                </c:pt>
                <c:pt idx="135">
                  <c:v>43556</c:v>
                </c:pt>
                <c:pt idx="136">
                  <c:v>43586</c:v>
                </c:pt>
                <c:pt idx="137">
                  <c:v>43617</c:v>
                </c:pt>
                <c:pt idx="138">
                  <c:v>43647</c:v>
                </c:pt>
                <c:pt idx="139">
                  <c:v>43678</c:v>
                </c:pt>
                <c:pt idx="140">
                  <c:v>43709</c:v>
                </c:pt>
                <c:pt idx="141">
                  <c:v>43739</c:v>
                </c:pt>
                <c:pt idx="142">
                  <c:v>43770</c:v>
                </c:pt>
                <c:pt idx="143">
                  <c:v>43800</c:v>
                </c:pt>
                <c:pt idx="144">
                  <c:v>43831</c:v>
                </c:pt>
                <c:pt idx="145">
                  <c:v>43862</c:v>
                </c:pt>
                <c:pt idx="146">
                  <c:v>43891</c:v>
                </c:pt>
                <c:pt idx="147">
                  <c:v>43922</c:v>
                </c:pt>
                <c:pt idx="148">
                  <c:v>43952</c:v>
                </c:pt>
                <c:pt idx="149">
                  <c:v>43983</c:v>
                </c:pt>
                <c:pt idx="150">
                  <c:v>44013</c:v>
                </c:pt>
                <c:pt idx="151">
                  <c:v>44044</c:v>
                </c:pt>
                <c:pt idx="152">
                  <c:v>44075</c:v>
                </c:pt>
                <c:pt idx="153">
                  <c:v>44105</c:v>
                </c:pt>
                <c:pt idx="154">
                  <c:v>44136</c:v>
                </c:pt>
                <c:pt idx="155">
                  <c:v>44166</c:v>
                </c:pt>
                <c:pt idx="156">
                  <c:v>44197</c:v>
                </c:pt>
                <c:pt idx="157">
                  <c:v>44228</c:v>
                </c:pt>
                <c:pt idx="158">
                  <c:v>44256</c:v>
                </c:pt>
                <c:pt idx="159">
                  <c:v>44287</c:v>
                </c:pt>
                <c:pt idx="160">
                  <c:v>44317</c:v>
                </c:pt>
                <c:pt idx="161">
                  <c:v>44348</c:v>
                </c:pt>
                <c:pt idx="162">
                  <c:v>44378</c:v>
                </c:pt>
                <c:pt idx="163">
                  <c:v>44409</c:v>
                </c:pt>
                <c:pt idx="164">
                  <c:v>44440</c:v>
                </c:pt>
                <c:pt idx="165">
                  <c:v>44470</c:v>
                </c:pt>
                <c:pt idx="166">
                  <c:v>44501</c:v>
                </c:pt>
                <c:pt idx="167">
                  <c:v>44531</c:v>
                </c:pt>
                <c:pt idx="168">
                  <c:v>44562</c:v>
                </c:pt>
                <c:pt idx="169">
                  <c:v>44593</c:v>
                </c:pt>
                <c:pt idx="170">
                  <c:v>44621</c:v>
                </c:pt>
                <c:pt idx="171">
                  <c:v>44652</c:v>
                </c:pt>
                <c:pt idx="172">
                  <c:v>44682</c:v>
                </c:pt>
                <c:pt idx="173">
                  <c:v>44713</c:v>
                </c:pt>
                <c:pt idx="174">
                  <c:v>44743</c:v>
                </c:pt>
                <c:pt idx="175">
                  <c:v>44774</c:v>
                </c:pt>
                <c:pt idx="176">
                  <c:v>44805</c:v>
                </c:pt>
                <c:pt idx="177">
                  <c:v>44835</c:v>
                </c:pt>
              </c:numCache>
            </c:numRef>
          </c:cat>
          <c:val>
            <c:numRef>
              <c:f>Data!$D$6:$D$183</c:f>
              <c:numCache>
                <c:formatCode>#,##0.00</c:formatCode>
                <c:ptCount val="178"/>
                <c:pt idx="0">
                  <c:v>50.3</c:v>
                </c:pt>
                <c:pt idx="1">
                  <c:v>47.6</c:v>
                </c:pt>
                <c:pt idx="2">
                  <c:v>48.3</c:v>
                </c:pt>
                <c:pt idx="3">
                  <c:v>48.8</c:v>
                </c:pt>
                <c:pt idx="4">
                  <c:v>48.8</c:v>
                </c:pt>
                <c:pt idx="5">
                  <c:v>49.8</c:v>
                </c:pt>
                <c:pt idx="6" formatCode="#,##0">
                  <c:v>50</c:v>
                </c:pt>
                <c:pt idx="7">
                  <c:v>49.2</c:v>
                </c:pt>
                <c:pt idx="8">
                  <c:v>44.8</c:v>
                </c:pt>
                <c:pt idx="9">
                  <c:v>38.9</c:v>
                </c:pt>
                <c:pt idx="10">
                  <c:v>36.5</c:v>
                </c:pt>
                <c:pt idx="11">
                  <c:v>33.1</c:v>
                </c:pt>
                <c:pt idx="12">
                  <c:v>34.9</c:v>
                </c:pt>
                <c:pt idx="13">
                  <c:v>35.5</c:v>
                </c:pt>
                <c:pt idx="14" formatCode="#,##0">
                  <c:v>36</c:v>
                </c:pt>
                <c:pt idx="15">
                  <c:v>39.5</c:v>
                </c:pt>
                <c:pt idx="16">
                  <c:v>41.7</c:v>
                </c:pt>
                <c:pt idx="17">
                  <c:v>45.8</c:v>
                </c:pt>
                <c:pt idx="18">
                  <c:v>49.9</c:v>
                </c:pt>
                <c:pt idx="19">
                  <c:v>53.5</c:v>
                </c:pt>
                <c:pt idx="20">
                  <c:v>54.4</c:v>
                </c:pt>
                <c:pt idx="21" formatCode="#,##0">
                  <c:v>56</c:v>
                </c:pt>
                <c:pt idx="22">
                  <c:v>54.4</c:v>
                </c:pt>
                <c:pt idx="23">
                  <c:v>55.3</c:v>
                </c:pt>
                <c:pt idx="24">
                  <c:v>57.2</c:v>
                </c:pt>
                <c:pt idx="25">
                  <c:v>55.8</c:v>
                </c:pt>
                <c:pt idx="26">
                  <c:v>58.8</c:v>
                </c:pt>
                <c:pt idx="27">
                  <c:v>58.1</c:v>
                </c:pt>
                <c:pt idx="28">
                  <c:v>58.3</c:v>
                </c:pt>
                <c:pt idx="29">
                  <c:v>56.4</c:v>
                </c:pt>
                <c:pt idx="30">
                  <c:v>56.4</c:v>
                </c:pt>
                <c:pt idx="31" formatCode="#,##0">
                  <c:v>58</c:v>
                </c:pt>
                <c:pt idx="32">
                  <c:v>56.3</c:v>
                </c:pt>
                <c:pt idx="33">
                  <c:v>57.7</c:v>
                </c:pt>
                <c:pt idx="34">
                  <c:v>57.6</c:v>
                </c:pt>
                <c:pt idx="35">
                  <c:v>57.5</c:v>
                </c:pt>
                <c:pt idx="36" formatCode="#,##0">
                  <c:v>59</c:v>
                </c:pt>
                <c:pt idx="37">
                  <c:v>59.3</c:v>
                </c:pt>
                <c:pt idx="38">
                  <c:v>59.1</c:v>
                </c:pt>
                <c:pt idx="39">
                  <c:v>58.9</c:v>
                </c:pt>
                <c:pt idx="40">
                  <c:v>53.7</c:v>
                </c:pt>
                <c:pt idx="41">
                  <c:v>56.6</c:v>
                </c:pt>
                <c:pt idx="42">
                  <c:v>52.9</c:v>
                </c:pt>
                <c:pt idx="43" formatCode="#,##0">
                  <c:v>53</c:v>
                </c:pt>
                <c:pt idx="44">
                  <c:v>52.8</c:v>
                </c:pt>
                <c:pt idx="45">
                  <c:v>51.8</c:v>
                </c:pt>
                <c:pt idx="46">
                  <c:v>52.1</c:v>
                </c:pt>
                <c:pt idx="47">
                  <c:v>53.1</c:v>
                </c:pt>
                <c:pt idx="48">
                  <c:v>52.8</c:v>
                </c:pt>
                <c:pt idx="49">
                  <c:v>52.4</c:v>
                </c:pt>
                <c:pt idx="50" formatCode="#,##0">
                  <c:v>53</c:v>
                </c:pt>
                <c:pt idx="51">
                  <c:v>53.7</c:v>
                </c:pt>
                <c:pt idx="52">
                  <c:v>53.2</c:v>
                </c:pt>
                <c:pt idx="53" formatCode="#,##0">
                  <c:v>51</c:v>
                </c:pt>
                <c:pt idx="54">
                  <c:v>50.6</c:v>
                </c:pt>
                <c:pt idx="55">
                  <c:v>51.1</c:v>
                </c:pt>
                <c:pt idx="56">
                  <c:v>52.2</c:v>
                </c:pt>
                <c:pt idx="57">
                  <c:v>51.2</c:v>
                </c:pt>
                <c:pt idx="58">
                  <c:v>49.5</c:v>
                </c:pt>
                <c:pt idx="59">
                  <c:v>50.4</c:v>
                </c:pt>
                <c:pt idx="60">
                  <c:v>52.3</c:v>
                </c:pt>
                <c:pt idx="61">
                  <c:v>53.1</c:v>
                </c:pt>
                <c:pt idx="62">
                  <c:v>51.5</c:v>
                </c:pt>
                <c:pt idx="63" formatCode="#,##0">
                  <c:v>50</c:v>
                </c:pt>
                <c:pt idx="64" formatCode="#,##0">
                  <c:v>50</c:v>
                </c:pt>
                <c:pt idx="65">
                  <c:v>52.5</c:v>
                </c:pt>
                <c:pt idx="66">
                  <c:v>54.9</c:v>
                </c:pt>
                <c:pt idx="67">
                  <c:v>56.3</c:v>
                </c:pt>
                <c:pt idx="68" formatCode="#,##0">
                  <c:v>56</c:v>
                </c:pt>
                <c:pt idx="69">
                  <c:v>56.6</c:v>
                </c:pt>
                <c:pt idx="70" formatCode="#,##0">
                  <c:v>57</c:v>
                </c:pt>
                <c:pt idx="71">
                  <c:v>56.5</c:v>
                </c:pt>
                <c:pt idx="72">
                  <c:v>51.3</c:v>
                </c:pt>
                <c:pt idx="73">
                  <c:v>54.3</c:v>
                </c:pt>
                <c:pt idx="74">
                  <c:v>54.4</c:v>
                </c:pt>
                <c:pt idx="75">
                  <c:v>55.3</c:v>
                </c:pt>
                <c:pt idx="76">
                  <c:v>55.6</c:v>
                </c:pt>
                <c:pt idx="77">
                  <c:v>55.7</c:v>
                </c:pt>
                <c:pt idx="78">
                  <c:v>56.4</c:v>
                </c:pt>
                <c:pt idx="79">
                  <c:v>58.1</c:v>
                </c:pt>
                <c:pt idx="80">
                  <c:v>56.1</c:v>
                </c:pt>
                <c:pt idx="81">
                  <c:v>57.9</c:v>
                </c:pt>
                <c:pt idx="82">
                  <c:v>57.6</c:v>
                </c:pt>
                <c:pt idx="83">
                  <c:v>55.1</c:v>
                </c:pt>
                <c:pt idx="84">
                  <c:v>53.5</c:v>
                </c:pt>
                <c:pt idx="85">
                  <c:v>52.9</c:v>
                </c:pt>
                <c:pt idx="86">
                  <c:v>51.5</c:v>
                </c:pt>
                <c:pt idx="87">
                  <c:v>51.5</c:v>
                </c:pt>
                <c:pt idx="88">
                  <c:v>52.8</c:v>
                </c:pt>
                <c:pt idx="89">
                  <c:v>53.5</c:v>
                </c:pt>
                <c:pt idx="90">
                  <c:v>52.7</c:v>
                </c:pt>
                <c:pt idx="91">
                  <c:v>51.1</c:v>
                </c:pt>
                <c:pt idx="92">
                  <c:v>50.2</c:v>
                </c:pt>
                <c:pt idx="93">
                  <c:v>49.4</c:v>
                </c:pt>
                <c:pt idx="94">
                  <c:v>48.4</c:v>
                </c:pt>
                <c:pt idx="95" formatCode="#,##0">
                  <c:v>48</c:v>
                </c:pt>
                <c:pt idx="96">
                  <c:v>48.2</c:v>
                </c:pt>
                <c:pt idx="97">
                  <c:v>49.7</c:v>
                </c:pt>
                <c:pt idx="98">
                  <c:v>51.7</c:v>
                </c:pt>
                <c:pt idx="99">
                  <c:v>50.7</c:v>
                </c:pt>
                <c:pt idx="100" formatCode="#,##0">
                  <c:v>51</c:v>
                </c:pt>
                <c:pt idx="101">
                  <c:v>52.8</c:v>
                </c:pt>
                <c:pt idx="102">
                  <c:v>52.3</c:v>
                </c:pt>
                <c:pt idx="103">
                  <c:v>49.4</c:v>
                </c:pt>
                <c:pt idx="104">
                  <c:v>51.7</c:v>
                </c:pt>
                <c:pt idx="105" formatCode="#,##0">
                  <c:v>52</c:v>
                </c:pt>
                <c:pt idx="106">
                  <c:v>53.5</c:v>
                </c:pt>
                <c:pt idx="107">
                  <c:v>54.5</c:v>
                </c:pt>
                <c:pt idx="108" formatCode="#,##0">
                  <c:v>56</c:v>
                </c:pt>
                <c:pt idx="109">
                  <c:v>57.6</c:v>
                </c:pt>
                <c:pt idx="110">
                  <c:v>56.6</c:v>
                </c:pt>
                <c:pt idx="111">
                  <c:v>55.3</c:v>
                </c:pt>
                <c:pt idx="112">
                  <c:v>55.5</c:v>
                </c:pt>
                <c:pt idx="113">
                  <c:v>56.7</c:v>
                </c:pt>
                <c:pt idx="114">
                  <c:v>56.5</c:v>
                </c:pt>
                <c:pt idx="115">
                  <c:v>59.3</c:v>
                </c:pt>
                <c:pt idx="116">
                  <c:v>60.2</c:v>
                </c:pt>
                <c:pt idx="117">
                  <c:v>58.5</c:v>
                </c:pt>
                <c:pt idx="118">
                  <c:v>58.2</c:v>
                </c:pt>
                <c:pt idx="119">
                  <c:v>59.3</c:v>
                </c:pt>
                <c:pt idx="120">
                  <c:v>59.1</c:v>
                </c:pt>
                <c:pt idx="121">
                  <c:v>60.8</c:v>
                </c:pt>
                <c:pt idx="122">
                  <c:v>59.3</c:v>
                </c:pt>
                <c:pt idx="123">
                  <c:v>57.3</c:v>
                </c:pt>
                <c:pt idx="124">
                  <c:v>58.7</c:v>
                </c:pt>
                <c:pt idx="125">
                  <c:v>60.2</c:v>
                </c:pt>
                <c:pt idx="126">
                  <c:v>58.1</c:v>
                </c:pt>
                <c:pt idx="127">
                  <c:v>61.3</c:v>
                </c:pt>
                <c:pt idx="128">
                  <c:v>59.8</c:v>
                </c:pt>
                <c:pt idx="129">
                  <c:v>57.7</c:v>
                </c:pt>
                <c:pt idx="130">
                  <c:v>59.3</c:v>
                </c:pt>
                <c:pt idx="131">
                  <c:v>54.1</c:v>
                </c:pt>
                <c:pt idx="132">
                  <c:v>56.6</c:v>
                </c:pt>
                <c:pt idx="133">
                  <c:v>54.2</c:v>
                </c:pt>
                <c:pt idx="134">
                  <c:v>55.3</c:v>
                </c:pt>
                <c:pt idx="135">
                  <c:v>52.8</c:v>
                </c:pt>
                <c:pt idx="136">
                  <c:v>52.1</c:v>
                </c:pt>
                <c:pt idx="137">
                  <c:v>51.7</c:v>
                </c:pt>
                <c:pt idx="138">
                  <c:v>51.2</c:v>
                </c:pt>
                <c:pt idx="139">
                  <c:v>49.1</c:v>
                </c:pt>
                <c:pt idx="140">
                  <c:v>47.8</c:v>
                </c:pt>
                <c:pt idx="141">
                  <c:v>48.3</c:v>
                </c:pt>
                <c:pt idx="142">
                  <c:v>48.1</c:v>
                </c:pt>
                <c:pt idx="143">
                  <c:v>47.2</c:v>
                </c:pt>
                <c:pt idx="144">
                  <c:v>50.9</c:v>
                </c:pt>
                <c:pt idx="145">
                  <c:v>50.3</c:v>
                </c:pt>
                <c:pt idx="146">
                  <c:v>49.7</c:v>
                </c:pt>
                <c:pt idx="147">
                  <c:v>41.7</c:v>
                </c:pt>
                <c:pt idx="148">
                  <c:v>43.1</c:v>
                </c:pt>
                <c:pt idx="149">
                  <c:v>52.2</c:v>
                </c:pt>
                <c:pt idx="150">
                  <c:v>53.7</c:v>
                </c:pt>
                <c:pt idx="151">
                  <c:v>55.6</c:v>
                </c:pt>
                <c:pt idx="152">
                  <c:v>55.7</c:v>
                </c:pt>
                <c:pt idx="153">
                  <c:v>58.8</c:v>
                </c:pt>
                <c:pt idx="154">
                  <c:v>57.7</c:v>
                </c:pt>
                <c:pt idx="155">
                  <c:v>60.5</c:v>
                </c:pt>
                <c:pt idx="156">
                  <c:v>58.7</c:v>
                </c:pt>
                <c:pt idx="157">
                  <c:v>60.8</c:v>
                </c:pt>
                <c:pt idx="158">
                  <c:v>64.7</c:v>
                </c:pt>
                <c:pt idx="159">
                  <c:v>60.7</c:v>
                </c:pt>
                <c:pt idx="160">
                  <c:v>61.2</c:v>
                </c:pt>
                <c:pt idx="161">
                  <c:v>60.6</c:v>
                </c:pt>
                <c:pt idx="162">
                  <c:v>59.5</c:v>
                </c:pt>
                <c:pt idx="163">
                  <c:v>59.9</c:v>
                </c:pt>
                <c:pt idx="164">
                  <c:v>61.1</c:v>
                </c:pt>
                <c:pt idx="165">
                  <c:v>60.8</c:v>
                </c:pt>
                <c:pt idx="166">
                  <c:v>61.1</c:v>
                </c:pt>
                <c:pt idx="167">
                  <c:v>58.7</c:v>
                </c:pt>
                <c:pt idx="168">
                  <c:v>57.6</c:v>
                </c:pt>
                <c:pt idx="169">
                  <c:v>58.6</c:v>
                </c:pt>
                <c:pt idx="170">
                  <c:v>57.1</c:v>
                </c:pt>
                <c:pt idx="171">
                  <c:v>55.4</c:v>
                </c:pt>
                <c:pt idx="172">
                  <c:v>56.1</c:v>
                </c:pt>
                <c:pt idx="173" formatCode="#,##0">
                  <c:v>53</c:v>
                </c:pt>
                <c:pt idx="174">
                  <c:v>52.8</c:v>
                </c:pt>
                <c:pt idx="175">
                  <c:v>52.8</c:v>
                </c:pt>
                <c:pt idx="176">
                  <c:v>50.9</c:v>
                </c:pt>
                <c:pt idx="177">
                  <c:v>50.2</c:v>
                </c:pt>
              </c:numCache>
            </c:numRef>
          </c:val>
          <c:smooth val="0"/>
          <c:extLst>
            <c:ext xmlns:c16="http://schemas.microsoft.com/office/drawing/2014/chart" uri="{C3380CC4-5D6E-409C-BE32-E72D297353CC}">
              <c16:uniqueId val="{00000001-7263-4AD8-8682-20FF5B85DF56}"/>
            </c:ext>
          </c:extLst>
        </c:ser>
        <c:dLbls>
          <c:showLegendKey val="0"/>
          <c:showVal val="0"/>
          <c:showCatName val="0"/>
          <c:showSerName val="0"/>
          <c:showPercent val="0"/>
          <c:showBubbleSize val="0"/>
        </c:dLbls>
        <c:smooth val="0"/>
        <c:axId val="1705417744"/>
        <c:axId val="1705418576"/>
      </c:lineChart>
      <c:dateAx>
        <c:axId val="1705417744"/>
        <c:scaling>
          <c:orientation val="minMax"/>
          <c:min val="40909"/>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05418576"/>
        <c:crosses val="autoZero"/>
        <c:auto val="1"/>
        <c:lblOffset val="100"/>
        <c:baseTimeUnit val="months"/>
        <c:majorUnit val="1"/>
        <c:majorTimeUnit val="years"/>
      </c:dateAx>
      <c:valAx>
        <c:axId val="1705418576"/>
        <c:scaling>
          <c:orientation val="minMax"/>
          <c:max val="70"/>
          <c:min val="3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05417744"/>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U.S. Retail Sales MoM Change (%)</a:t>
            </a:r>
          </a:p>
        </c:rich>
      </c:tx>
      <c:overlay val="0"/>
      <c:spPr>
        <a:noFill/>
        <a:ln w="25400">
          <a:noFill/>
        </a:ln>
      </c:spPr>
    </c:title>
    <c:autoTitleDeleted val="0"/>
    <c:plotArea>
      <c:layout/>
      <c:barChart>
        <c:barDir val="col"/>
        <c:grouping val="clustered"/>
        <c:varyColors val="0"/>
        <c:ser>
          <c:idx val="0"/>
          <c:order val="0"/>
          <c:spPr>
            <a:solidFill>
              <a:schemeClr val="accent1">
                <a:lumMod val="50000"/>
              </a:schemeClr>
            </a:solidFill>
            <a:ln w="28575" cap="rnd">
              <a:solidFill>
                <a:schemeClr val="accent1">
                  <a:lumMod val="50000"/>
                </a:schemeClr>
              </a:solidFill>
              <a:round/>
            </a:ln>
            <a:effectLst/>
          </c:spPr>
          <c:invertIfNegative val="0"/>
          <c:dLbls>
            <c:dLbl>
              <c:idx val="272"/>
              <c:layout>
                <c:manualLayout>
                  <c:x val="0"/>
                  <c:y val="-2.699505374094054E-2"/>
                </c:manualLayout>
              </c:layout>
              <c:numFmt formatCode="0.0%" sourceLinked="0"/>
              <c:spPr>
                <a:noFill/>
                <a:ln>
                  <a:noFill/>
                </a:ln>
                <a:effectLst/>
              </c:spPr>
              <c:txPr>
                <a:bodyPr wrap="square" lIns="38100" tIns="19050" rIns="38100" bIns="19050" anchor="ctr">
                  <a:spAutoFit/>
                </a:bodyPr>
                <a:lstStyle/>
                <a:p>
                  <a:pPr>
                    <a:defRPr sz="1400">
                      <a:solidFill>
                        <a:schemeClr val="tx1"/>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43E-4301-92C0-C269B1D2CB07}"/>
                </c:ext>
              </c:extLst>
            </c:dLbl>
            <c:spPr>
              <a:noFill/>
              <a:ln>
                <a:noFill/>
              </a:ln>
              <a:effectLst/>
            </c:spPr>
            <c:txPr>
              <a:bodyPr wrap="square" lIns="38100" tIns="19050" rIns="38100" bIns="19050" anchor="ctr">
                <a:spAutoFit/>
              </a:bodyPr>
              <a:lstStyle/>
              <a:p>
                <a:pPr>
                  <a:defRPr sz="1400">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Graph'!$A$107:$A$379</c:f>
              <c:numCache>
                <c:formatCode>yyyy\-mm\-dd</c:formatCode>
                <c:ptCount val="273"/>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numCache>
            </c:numRef>
          </c:cat>
          <c:val>
            <c:numRef>
              <c:f>'FRED Graph'!$C$107:$C$379</c:f>
              <c:numCache>
                <c:formatCode>0.00%</c:formatCode>
                <c:ptCount val="273"/>
                <c:pt idx="0">
                  <c:v>-8.0000000000000002E-3</c:v>
                </c:pt>
                <c:pt idx="1">
                  <c:v>1.4999999999999999E-2</c:v>
                </c:pt>
                <c:pt idx="2">
                  <c:v>1.1000000000000001E-2</c:v>
                </c:pt>
                <c:pt idx="3">
                  <c:v>-1.6E-2</c:v>
                </c:pt>
                <c:pt idx="4">
                  <c:v>2E-3</c:v>
                </c:pt>
                <c:pt idx="5">
                  <c:v>8.0000000000000002E-3</c:v>
                </c:pt>
                <c:pt idx="6">
                  <c:v>-4.0000000000000001E-3</c:v>
                </c:pt>
                <c:pt idx="7">
                  <c:v>2E-3</c:v>
                </c:pt>
                <c:pt idx="8">
                  <c:v>1.7000000000000001E-2</c:v>
                </c:pt>
                <c:pt idx="9">
                  <c:v>-2E-3</c:v>
                </c:pt>
                <c:pt idx="10">
                  <c:v>-4.0000000000000001E-3</c:v>
                </c:pt>
                <c:pt idx="11">
                  <c:v>1E-3</c:v>
                </c:pt>
                <c:pt idx="12">
                  <c:v>8.0000000000000002E-3</c:v>
                </c:pt>
                <c:pt idx="13">
                  <c:v>0</c:v>
                </c:pt>
                <c:pt idx="14">
                  <c:v>-9.0000000000000011E-3</c:v>
                </c:pt>
                <c:pt idx="15">
                  <c:v>1.8000000000000002E-2</c:v>
                </c:pt>
                <c:pt idx="16">
                  <c:v>2E-3</c:v>
                </c:pt>
                <c:pt idx="17">
                  <c:v>-5.0000000000000001E-3</c:v>
                </c:pt>
                <c:pt idx="18">
                  <c:v>-4.0000000000000001E-3</c:v>
                </c:pt>
                <c:pt idx="19">
                  <c:v>6.0000000000000001E-3</c:v>
                </c:pt>
                <c:pt idx="20">
                  <c:v>-1.9E-2</c:v>
                </c:pt>
                <c:pt idx="21">
                  <c:v>7.2999999999999995E-2</c:v>
                </c:pt>
                <c:pt idx="22">
                  <c:v>-2.7999999999999997E-2</c:v>
                </c:pt>
                <c:pt idx="23">
                  <c:v>-1.4999999999999999E-2</c:v>
                </c:pt>
                <c:pt idx="24">
                  <c:v>-1E-3</c:v>
                </c:pt>
                <c:pt idx="25">
                  <c:v>5.0000000000000001E-3</c:v>
                </c:pt>
                <c:pt idx="26">
                  <c:v>-2E-3</c:v>
                </c:pt>
                <c:pt idx="27">
                  <c:v>1.7000000000000001E-2</c:v>
                </c:pt>
                <c:pt idx="28">
                  <c:v>-1.3999999999999999E-2</c:v>
                </c:pt>
                <c:pt idx="29">
                  <c:v>9.0000000000000011E-3</c:v>
                </c:pt>
                <c:pt idx="30">
                  <c:v>1.1000000000000001E-2</c:v>
                </c:pt>
                <c:pt idx="31">
                  <c:v>9.0000000000000011E-3</c:v>
                </c:pt>
                <c:pt idx="32">
                  <c:v>-1.7000000000000001E-2</c:v>
                </c:pt>
                <c:pt idx="33">
                  <c:v>5.0000000000000001E-3</c:v>
                </c:pt>
                <c:pt idx="34">
                  <c:v>6.0000000000000001E-3</c:v>
                </c:pt>
                <c:pt idx="35">
                  <c:v>9.0000000000000011E-3</c:v>
                </c:pt>
                <c:pt idx="36">
                  <c:v>5.0000000000000001E-3</c:v>
                </c:pt>
                <c:pt idx="37">
                  <c:v>-1.4999999999999999E-2</c:v>
                </c:pt>
                <c:pt idx="38">
                  <c:v>1.8000000000000002E-2</c:v>
                </c:pt>
                <c:pt idx="39">
                  <c:v>-2E-3</c:v>
                </c:pt>
                <c:pt idx="40">
                  <c:v>1E-3</c:v>
                </c:pt>
                <c:pt idx="41">
                  <c:v>1.1000000000000001E-2</c:v>
                </c:pt>
                <c:pt idx="42">
                  <c:v>1.1000000000000001E-2</c:v>
                </c:pt>
                <c:pt idx="43">
                  <c:v>1.7000000000000001E-2</c:v>
                </c:pt>
                <c:pt idx="44">
                  <c:v>-6.0000000000000001E-3</c:v>
                </c:pt>
                <c:pt idx="45">
                  <c:v>-6.0000000000000001E-3</c:v>
                </c:pt>
                <c:pt idx="46">
                  <c:v>1.3000000000000001E-2</c:v>
                </c:pt>
                <c:pt idx="47">
                  <c:v>-2E-3</c:v>
                </c:pt>
                <c:pt idx="48">
                  <c:v>5.0000000000000001E-3</c:v>
                </c:pt>
                <c:pt idx="49">
                  <c:v>6.9999999999999993E-3</c:v>
                </c:pt>
                <c:pt idx="50">
                  <c:v>1.9E-2</c:v>
                </c:pt>
                <c:pt idx="51">
                  <c:v>-1.1000000000000001E-2</c:v>
                </c:pt>
                <c:pt idx="52">
                  <c:v>1.9E-2</c:v>
                </c:pt>
                <c:pt idx="53">
                  <c:v>-1.3999999999999999E-2</c:v>
                </c:pt>
                <c:pt idx="54">
                  <c:v>1.1000000000000001E-2</c:v>
                </c:pt>
                <c:pt idx="55">
                  <c:v>2E-3</c:v>
                </c:pt>
                <c:pt idx="56">
                  <c:v>1.8000000000000002E-2</c:v>
                </c:pt>
                <c:pt idx="57">
                  <c:v>6.9999999999999993E-3</c:v>
                </c:pt>
                <c:pt idx="58">
                  <c:v>4.0000000000000001E-3</c:v>
                </c:pt>
                <c:pt idx="59">
                  <c:v>1.2E-2</c:v>
                </c:pt>
                <c:pt idx="60">
                  <c:v>-0.01</c:v>
                </c:pt>
                <c:pt idx="61">
                  <c:v>1.3000000000000001E-2</c:v>
                </c:pt>
                <c:pt idx="62">
                  <c:v>2E-3</c:v>
                </c:pt>
                <c:pt idx="63">
                  <c:v>8.0000000000000002E-3</c:v>
                </c:pt>
                <c:pt idx="64">
                  <c:v>-6.9999999999999993E-3</c:v>
                </c:pt>
                <c:pt idx="65">
                  <c:v>3.1E-2</c:v>
                </c:pt>
                <c:pt idx="66">
                  <c:v>8.0000000000000002E-3</c:v>
                </c:pt>
                <c:pt idx="67">
                  <c:v>-1.1000000000000001E-2</c:v>
                </c:pt>
                <c:pt idx="68">
                  <c:v>2E-3</c:v>
                </c:pt>
                <c:pt idx="69">
                  <c:v>-1E-3</c:v>
                </c:pt>
                <c:pt idx="70">
                  <c:v>9.0000000000000011E-3</c:v>
                </c:pt>
                <c:pt idx="71">
                  <c:v>1E-3</c:v>
                </c:pt>
                <c:pt idx="72">
                  <c:v>2.7999999999999997E-2</c:v>
                </c:pt>
                <c:pt idx="73">
                  <c:v>-6.9999999999999993E-3</c:v>
                </c:pt>
                <c:pt idx="74">
                  <c:v>2E-3</c:v>
                </c:pt>
                <c:pt idx="75">
                  <c:v>5.0000000000000001E-3</c:v>
                </c:pt>
                <c:pt idx="76">
                  <c:v>-2E-3</c:v>
                </c:pt>
                <c:pt idx="77">
                  <c:v>4.0000000000000001E-3</c:v>
                </c:pt>
                <c:pt idx="78">
                  <c:v>3.0000000000000001E-3</c:v>
                </c:pt>
                <c:pt idx="79">
                  <c:v>3.0000000000000001E-3</c:v>
                </c:pt>
                <c:pt idx="80">
                  <c:v>-6.0000000000000001E-3</c:v>
                </c:pt>
                <c:pt idx="81">
                  <c:v>-2E-3</c:v>
                </c:pt>
                <c:pt idx="82">
                  <c:v>2E-3</c:v>
                </c:pt>
                <c:pt idx="83">
                  <c:v>1.1000000000000001E-2</c:v>
                </c:pt>
                <c:pt idx="84">
                  <c:v>1E-3</c:v>
                </c:pt>
                <c:pt idx="85">
                  <c:v>2E-3</c:v>
                </c:pt>
                <c:pt idx="86">
                  <c:v>8.0000000000000002E-3</c:v>
                </c:pt>
                <c:pt idx="87">
                  <c:v>-3.0000000000000001E-3</c:v>
                </c:pt>
                <c:pt idx="88">
                  <c:v>1.3999999999999999E-2</c:v>
                </c:pt>
                <c:pt idx="89">
                  <c:v>-9.0000000000000011E-3</c:v>
                </c:pt>
                <c:pt idx="90">
                  <c:v>4.0000000000000001E-3</c:v>
                </c:pt>
                <c:pt idx="91">
                  <c:v>5.0000000000000001E-3</c:v>
                </c:pt>
                <c:pt idx="92">
                  <c:v>4.0000000000000001E-3</c:v>
                </c:pt>
                <c:pt idx="93">
                  <c:v>6.0000000000000001E-3</c:v>
                </c:pt>
                <c:pt idx="94">
                  <c:v>1.1000000000000001E-2</c:v>
                </c:pt>
                <c:pt idx="95">
                  <c:v>-1.3999999999999999E-2</c:v>
                </c:pt>
                <c:pt idx="96">
                  <c:v>4.0000000000000001E-3</c:v>
                </c:pt>
                <c:pt idx="97">
                  <c:v>-8.0000000000000002E-3</c:v>
                </c:pt>
                <c:pt idx="98">
                  <c:v>2E-3</c:v>
                </c:pt>
                <c:pt idx="99">
                  <c:v>-1E-3</c:v>
                </c:pt>
                <c:pt idx="100">
                  <c:v>9.0000000000000011E-3</c:v>
                </c:pt>
                <c:pt idx="101">
                  <c:v>1E-3</c:v>
                </c:pt>
                <c:pt idx="102">
                  <c:v>-5.0000000000000001E-3</c:v>
                </c:pt>
                <c:pt idx="103">
                  <c:v>-8.0000000000000002E-3</c:v>
                </c:pt>
                <c:pt idx="104">
                  <c:v>-1.7000000000000001E-2</c:v>
                </c:pt>
                <c:pt idx="105">
                  <c:v>-4.0999999999999995E-2</c:v>
                </c:pt>
                <c:pt idx="106">
                  <c:v>-4.2999999999999997E-2</c:v>
                </c:pt>
                <c:pt idx="107">
                  <c:v>-2.4E-2</c:v>
                </c:pt>
                <c:pt idx="108">
                  <c:v>1.6E-2</c:v>
                </c:pt>
                <c:pt idx="109">
                  <c:v>-3.0000000000000001E-3</c:v>
                </c:pt>
                <c:pt idx="110">
                  <c:v>-1.8000000000000002E-2</c:v>
                </c:pt>
                <c:pt idx="111">
                  <c:v>4.0000000000000001E-3</c:v>
                </c:pt>
                <c:pt idx="112">
                  <c:v>0.01</c:v>
                </c:pt>
                <c:pt idx="113">
                  <c:v>1.9E-2</c:v>
                </c:pt>
                <c:pt idx="114">
                  <c:v>2E-3</c:v>
                </c:pt>
                <c:pt idx="115">
                  <c:v>2.1000000000000001E-2</c:v>
                </c:pt>
                <c:pt idx="116">
                  <c:v>-2.6000000000000002E-2</c:v>
                </c:pt>
                <c:pt idx="117">
                  <c:v>0.01</c:v>
                </c:pt>
                <c:pt idx="118">
                  <c:v>8.0000000000000002E-3</c:v>
                </c:pt>
                <c:pt idx="119">
                  <c:v>6.0000000000000001E-3</c:v>
                </c:pt>
                <c:pt idx="120">
                  <c:v>0</c:v>
                </c:pt>
                <c:pt idx="121">
                  <c:v>1E-3</c:v>
                </c:pt>
                <c:pt idx="122">
                  <c:v>2.4E-2</c:v>
                </c:pt>
                <c:pt idx="123">
                  <c:v>9.0000000000000011E-3</c:v>
                </c:pt>
                <c:pt idx="124">
                  <c:v>-0.01</c:v>
                </c:pt>
                <c:pt idx="125">
                  <c:v>-2E-3</c:v>
                </c:pt>
                <c:pt idx="126">
                  <c:v>3.0000000000000001E-3</c:v>
                </c:pt>
                <c:pt idx="127">
                  <c:v>4.0000000000000001E-3</c:v>
                </c:pt>
                <c:pt idx="128">
                  <c:v>0.01</c:v>
                </c:pt>
                <c:pt idx="129">
                  <c:v>1.2E-2</c:v>
                </c:pt>
                <c:pt idx="130">
                  <c:v>0.01</c:v>
                </c:pt>
                <c:pt idx="131">
                  <c:v>6.9999999999999993E-3</c:v>
                </c:pt>
                <c:pt idx="132">
                  <c:v>8.0000000000000002E-3</c:v>
                </c:pt>
                <c:pt idx="133">
                  <c:v>6.9999999999999993E-3</c:v>
                </c:pt>
                <c:pt idx="134">
                  <c:v>0.01</c:v>
                </c:pt>
                <c:pt idx="135">
                  <c:v>5.0000000000000001E-3</c:v>
                </c:pt>
                <c:pt idx="136">
                  <c:v>-2E-3</c:v>
                </c:pt>
                <c:pt idx="137">
                  <c:v>8.0000000000000002E-3</c:v>
                </c:pt>
                <c:pt idx="138">
                  <c:v>-1E-3</c:v>
                </c:pt>
                <c:pt idx="139">
                  <c:v>2E-3</c:v>
                </c:pt>
                <c:pt idx="140">
                  <c:v>1.1000000000000001E-2</c:v>
                </c:pt>
                <c:pt idx="141">
                  <c:v>6.0000000000000001E-3</c:v>
                </c:pt>
                <c:pt idx="142">
                  <c:v>3.0000000000000001E-3</c:v>
                </c:pt>
                <c:pt idx="143">
                  <c:v>2E-3</c:v>
                </c:pt>
                <c:pt idx="144">
                  <c:v>9.0000000000000011E-3</c:v>
                </c:pt>
                <c:pt idx="145">
                  <c:v>1.3000000000000001E-2</c:v>
                </c:pt>
                <c:pt idx="146">
                  <c:v>4.0000000000000001E-3</c:v>
                </c:pt>
                <c:pt idx="147">
                  <c:v>-5.0000000000000001E-3</c:v>
                </c:pt>
                <c:pt idx="148">
                  <c:v>-2E-3</c:v>
                </c:pt>
                <c:pt idx="149">
                  <c:v>-1.1000000000000001E-2</c:v>
                </c:pt>
                <c:pt idx="150">
                  <c:v>6.0000000000000001E-3</c:v>
                </c:pt>
                <c:pt idx="151">
                  <c:v>1.3000000000000001E-2</c:v>
                </c:pt>
                <c:pt idx="152">
                  <c:v>8.0000000000000002E-3</c:v>
                </c:pt>
                <c:pt idx="153">
                  <c:v>1E-3</c:v>
                </c:pt>
                <c:pt idx="154">
                  <c:v>3.0000000000000001E-3</c:v>
                </c:pt>
                <c:pt idx="155">
                  <c:v>4.0000000000000001E-3</c:v>
                </c:pt>
                <c:pt idx="156">
                  <c:v>8.0000000000000002E-3</c:v>
                </c:pt>
                <c:pt idx="157">
                  <c:v>1.3999999999999999E-2</c:v>
                </c:pt>
                <c:pt idx="158">
                  <c:v>-9.0000000000000011E-3</c:v>
                </c:pt>
                <c:pt idx="159">
                  <c:v>-5.0000000000000001E-3</c:v>
                </c:pt>
                <c:pt idx="160">
                  <c:v>6.0000000000000001E-3</c:v>
                </c:pt>
                <c:pt idx="161">
                  <c:v>3.0000000000000001E-3</c:v>
                </c:pt>
                <c:pt idx="162">
                  <c:v>6.9999999999999993E-3</c:v>
                </c:pt>
                <c:pt idx="163">
                  <c:v>-3.0000000000000001E-3</c:v>
                </c:pt>
                <c:pt idx="164">
                  <c:v>0</c:v>
                </c:pt>
                <c:pt idx="165">
                  <c:v>3.0000000000000001E-3</c:v>
                </c:pt>
                <c:pt idx="166">
                  <c:v>1E-3</c:v>
                </c:pt>
                <c:pt idx="167">
                  <c:v>6.9999999999999993E-3</c:v>
                </c:pt>
                <c:pt idx="168">
                  <c:v>-9.0000000000000011E-3</c:v>
                </c:pt>
                <c:pt idx="169">
                  <c:v>1.3999999999999999E-2</c:v>
                </c:pt>
                <c:pt idx="170">
                  <c:v>0.01</c:v>
                </c:pt>
                <c:pt idx="171">
                  <c:v>1.1000000000000001E-2</c:v>
                </c:pt>
                <c:pt idx="172">
                  <c:v>1E-3</c:v>
                </c:pt>
                <c:pt idx="173">
                  <c:v>2E-3</c:v>
                </c:pt>
                <c:pt idx="174">
                  <c:v>1E-3</c:v>
                </c:pt>
                <c:pt idx="175">
                  <c:v>8.0000000000000002E-3</c:v>
                </c:pt>
                <c:pt idx="176">
                  <c:v>-4.0000000000000001E-3</c:v>
                </c:pt>
                <c:pt idx="177">
                  <c:v>2E-3</c:v>
                </c:pt>
                <c:pt idx="178">
                  <c:v>3.0000000000000001E-3</c:v>
                </c:pt>
                <c:pt idx="179">
                  <c:v>-9.0000000000000011E-3</c:v>
                </c:pt>
                <c:pt idx="180">
                  <c:v>-6.9999999999999993E-3</c:v>
                </c:pt>
                <c:pt idx="181">
                  <c:v>-1E-3</c:v>
                </c:pt>
                <c:pt idx="182">
                  <c:v>1.4999999999999999E-2</c:v>
                </c:pt>
                <c:pt idx="183">
                  <c:v>1E-3</c:v>
                </c:pt>
                <c:pt idx="184">
                  <c:v>8.0000000000000002E-3</c:v>
                </c:pt>
                <c:pt idx="185">
                  <c:v>1E-3</c:v>
                </c:pt>
                <c:pt idx="186">
                  <c:v>8.0000000000000002E-3</c:v>
                </c:pt>
                <c:pt idx="187">
                  <c:v>-1E-3</c:v>
                </c:pt>
                <c:pt idx="188">
                  <c:v>-4.0000000000000001E-3</c:v>
                </c:pt>
                <c:pt idx="189">
                  <c:v>-4.0000000000000001E-3</c:v>
                </c:pt>
                <c:pt idx="190">
                  <c:v>4.0000000000000001E-3</c:v>
                </c:pt>
                <c:pt idx="191">
                  <c:v>3.0000000000000001E-3</c:v>
                </c:pt>
                <c:pt idx="192">
                  <c:v>-6.9999999999999993E-3</c:v>
                </c:pt>
                <c:pt idx="193">
                  <c:v>9.0000000000000011E-3</c:v>
                </c:pt>
                <c:pt idx="194">
                  <c:v>-3.0000000000000001E-3</c:v>
                </c:pt>
                <c:pt idx="195">
                  <c:v>3.0000000000000001E-3</c:v>
                </c:pt>
                <c:pt idx="196">
                  <c:v>5.0000000000000001E-3</c:v>
                </c:pt>
                <c:pt idx="197">
                  <c:v>1.2E-2</c:v>
                </c:pt>
                <c:pt idx="198">
                  <c:v>-3.0000000000000001E-3</c:v>
                </c:pt>
                <c:pt idx="199">
                  <c:v>1E-3</c:v>
                </c:pt>
                <c:pt idx="200">
                  <c:v>6.0000000000000001E-3</c:v>
                </c:pt>
                <c:pt idx="201">
                  <c:v>2E-3</c:v>
                </c:pt>
                <c:pt idx="202">
                  <c:v>-3.0000000000000001E-3</c:v>
                </c:pt>
                <c:pt idx="203">
                  <c:v>1.8000000000000002E-2</c:v>
                </c:pt>
                <c:pt idx="204">
                  <c:v>6.9999999999999993E-3</c:v>
                </c:pt>
                <c:pt idx="205">
                  <c:v>0</c:v>
                </c:pt>
                <c:pt idx="206">
                  <c:v>-3.0000000000000001E-3</c:v>
                </c:pt>
                <c:pt idx="207">
                  <c:v>4.0000000000000001E-3</c:v>
                </c:pt>
                <c:pt idx="208">
                  <c:v>-6.0000000000000001E-3</c:v>
                </c:pt>
                <c:pt idx="209">
                  <c:v>5.0000000000000001E-3</c:v>
                </c:pt>
                <c:pt idx="210">
                  <c:v>0</c:v>
                </c:pt>
                <c:pt idx="211">
                  <c:v>1E-3</c:v>
                </c:pt>
                <c:pt idx="212">
                  <c:v>2.3E-2</c:v>
                </c:pt>
                <c:pt idx="213">
                  <c:v>0</c:v>
                </c:pt>
                <c:pt idx="214">
                  <c:v>0.01</c:v>
                </c:pt>
                <c:pt idx="215">
                  <c:v>6.9999999999999993E-3</c:v>
                </c:pt>
                <c:pt idx="216">
                  <c:v>-5.0000000000000001E-3</c:v>
                </c:pt>
                <c:pt idx="217">
                  <c:v>6.9999999999999993E-3</c:v>
                </c:pt>
                <c:pt idx="218">
                  <c:v>-3.0000000000000001E-3</c:v>
                </c:pt>
                <c:pt idx="219">
                  <c:v>4.0000000000000001E-3</c:v>
                </c:pt>
                <c:pt idx="220">
                  <c:v>1.1000000000000001E-2</c:v>
                </c:pt>
                <c:pt idx="221">
                  <c:v>-5.0000000000000001E-3</c:v>
                </c:pt>
                <c:pt idx="222">
                  <c:v>6.9999999999999993E-3</c:v>
                </c:pt>
                <c:pt idx="223">
                  <c:v>-1E-3</c:v>
                </c:pt>
                <c:pt idx="224">
                  <c:v>-1E-3</c:v>
                </c:pt>
                <c:pt idx="225">
                  <c:v>1.1000000000000001E-2</c:v>
                </c:pt>
                <c:pt idx="226">
                  <c:v>4.0000000000000001E-3</c:v>
                </c:pt>
                <c:pt idx="227">
                  <c:v>-0.02</c:v>
                </c:pt>
                <c:pt idx="228">
                  <c:v>6.9999999999999993E-3</c:v>
                </c:pt>
                <c:pt idx="229">
                  <c:v>2E-3</c:v>
                </c:pt>
                <c:pt idx="230">
                  <c:v>1.3999999999999999E-2</c:v>
                </c:pt>
                <c:pt idx="231">
                  <c:v>1E-3</c:v>
                </c:pt>
                <c:pt idx="232">
                  <c:v>4.0000000000000001E-3</c:v>
                </c:pt>
                <c:pt idx="233">
                  <c:v>0</c:v>
                </c:pt>
                <c:pt idx="234">
                  <c:v>0.01</c:v>
                </c:pt>
                <c:pt idx="235">
                  <c:v>5.0000000000000001E-3</c:v>
                </c:pt>
                <c:pt idx="236">
                  <c:v>-9.0000000000000011E-3</c:v>
                </c:pt>
                <c:pt idx="237">
                  <c:v>3.0000000000000001E-3</c:v>
                </c:pt>
                <c:pt idx="238">
                  <c:v>5.0000000000000001E-3</c:v>
                </c:pt>
                <c:pt idx="239">
                  <c:v>6.9999999999999993E-3</c:v>
                </c:pt>
                <c:pt idx="240">
                  <c:v>-6.0000000000000001E-3</c:v>
                </c:pt>
                <c:pt idx="241">
                  <c:v>4.0000000000000001E-3</c:v>
                </c:pt>
                <c:pt idx="242">
                  <c:v>-5.5999999999999994E-2</c:v>
                </c:pt>
                <c:pt idx="243">
                  <c:v>-0.13100000000000001</c:v>
                </c:pt>
                <c:pt idx="244">
                  <c:v>0.17600000000000002</c:v>
                </c:pt>
                <c:pt idx="245">
                  <c:v>6.8000000000000005E-2</c:v>
                </c:pt>
                <c:pt idx="246">
                  <c:v>1.9E-2</c:v>
                </c:pt>
                <c:pt idx="247">
                  <c:v>3.0000000000000001E-3</c:v>
                </c:pt>
                <c:pt idx="248">
                  <c:v>2.1000000000000001E-2</c:v>
                </c:pt>
                <c:pt idx="249">
                  <c:v>-4.0000000000000001E-3</c:v>
                </c:pt>
                <c:pt idx="250">
                  <c:v>-8.0000000000000002E-3</c:v>
                </c:pt>
                <c:pt idx="251">
                  <c:v>4.0000000000000001E-3</c:v>
                </c:pt>
                <c:pt idx="252">
                  <c:v>0.05</c:v>
                </c:pt>
                <c:pt idx="253">
                  <c:v>-1.9E-2</c:v>
                </c:pt>
                <c:pt idx="254">
                  <c:v>0.109</c:v>
                </c:pt>
                <c:pt idx="255">
                  <c:v>-4.0000000000000001E-3</c:v>
                </c:pt>
                <c:pt idx="256">
                  <c:v>-0.01</c:v>
                </c:pt>
                <c:pt idx="257">
                  <c:v>5.0000000000000001E-3</c:v>
                </c:pt>
                <c:pt idx="258">
                  <c:v>-0.02</c:v>
                </c:pt>
                <c:pt idx="259">
                  <c:v>9.0000000000000011E-3</c:v>
                </c:pt>
                <c:pt idx="260">
                  <c:v>0.01</c:v>
                </c:pt>
                <c:pt idx="261">
                  <c:v>1.8000000000000002E-2</c:v>
                </c:pt>
                <c:pt idx="262">
                  <c:v>6.0000000000000001E-3</c:v>
                </c:pt>
                <c:pt idx="263">
                  <c:v>-1.6E-2</c:v>
                </c:pt>
                <c:pt idx="264">
                  <c:v>3.4000000000000002E-2</c:v>
                </c:pt>
                <c:pt idx="265">
                  <c:v>0.01</c:v>
                </c:pt>
                <c:pt idx="266">
                  <c:v>0.01</c:v>
                </c:pt>
                <c:pt idx="267">
                  <c:v>5.0000000000000001E-3</c:v>
                </c:pt>
                <c:pt idx="268">
                  <c:v>3.0000000000000001E-3</c:v>
                </c:pt>
                <c:pt idx="269">
                  <c:v>8.0000000000000002E-3</c:v>
                </c:pt>
                <c:pt idx="270">
                  <c:v>0</c:v>
                </c:pt>
                <c:pt idx="271">
                  <c:v>2E-3</c:v>
                </c:pt>
                <c:pt idx="272">
                  <c:v>-1E-3</c:v>
                </c:pt>
              </c:numCache>
            </c:numRef>
          </c:val>
          <c:extLst>
            <c:ext xmlns:c16="http://schemas.microsoft.com/office/drawing/2014/chart" uri="{C3380CC4-5D6E-409C-BE32-E72D297353CC}">
              <c16:uniqueId val="{00000000-A439-4B7A-B7E6-B889B7CD8456}"/>
            </c:ext>
          </c:extLst>
        </c:ser>
        <c:dLbls>
          <c:showLegendKey val="0"/>
          <c:showVal val="0"/>
          <c:showCatName val="0"/>
          <c:showSerName val="0"/>
          <c:showPercent val="0"/>
          <c:showBubbleSize val="0"/>
        </c:dLbls>
        <c:gapWidth val="150"/>
        <c:axId val="734412623"/>
        <c:axId val="1"/>
      </c:barChart>
      <c:dateAx>
        <c:axId val="734412623"/>
        <c:scaling>
          <c:orientation val="minMax"/>
          <c:min val="40909"/>
        </c:scaling>
        <c:delete val="0"/>
        <c:axPos val="b"/>
        <c:numFmt formatCode="yyyy" sourceLinked="0"/>
        <c:majorTickMark val="none"/>
        <c:minorTickMark val="none"/>
        <c:tickLblPos val="low"/>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months"/>
        <c:majorUnit val="2"/>
        <c:majorTimeUnit val="years"/>
      </c:dateAx>
      <c:valAx>
        <c:axId val="1"/>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734412623"/>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U.S. Unemployment</a:t>
            </a:r>
            <a:r>
              <a:rPr lang="en-US" sz="1600" b="1" baseline="0" dirty="0">
                <a:solidFill>
                  <a:sysClr val="windowText" lastClr="000000"/>
                </a:solidFill>
              </a:rPr>
              <a:t> Rate (%)</a:t>
            </a:r>
            <a:endParaRPr lang="en-US" sz="1600" b="1" dirty="0">
              <a:solidFill>
                <a:sysClr val="windowText" lastClr="000000"/>
              </a:solidFill>
            </a:endParaRPr>
          </a:p>
        </c:rich>
      </c:tx>
      <c:overlay val="0"/>
      <c:spPr>
        <a:noFill/>
        <a:ln w="25400">
          <a:noFill/>
        </a:ln>
      </c:spPr>
    </c:title>
    <c:autoTitleDeleted val="0"/>
    <c:plotArea>
      <c:layout>
        <c:manualLayout>
          <c:layoutTarget val="inner"/>
          <c:xMode val="edge"/>
          <c:yMode val="edge"/>
          <c:x val="6.7371285190818142E-2"/>
          <c:y val="0.12926457822909124"/>
          <c:w val="0.88503215062664842"/>
          <c:h val="0.76578104623714482"/>
        </c:manualLayout>
      </c:layout>
      <c:areaChart>
        <c:grouping val="standard"/>
        <c:varyColors val="0"/>
        <c:ser>
          <c:idx val="1"/>
          <c:order val="0"/>
          <c:tx>
            <c:strRef>
              <c:f>'FRED Graph'!$D$12:$D$907</c:f>
              <c:strCache>
                <c:ptCount val="896"/>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0</c:v>
                </c:pt>
                <c:pt idx="391">
                  <c:v>0</c:v>
                </c:pt>
                <c:pt idx="392">
                  <c:v>0</c:v>
                </c:pt>
                <c:pt idx="393">
                  <c:v>0</c:v>
                </c:pt>
                <c:pt idx="394">
                  <c:v>0</c:v>
                </c:pt>
                <c:pt idx="395">
                  <c:v>0</c:v>
                </c:pt>
                <c:pt idx="396">
                  <c:v>0</c:v>
                </c:pt>
                <c:pt idx="397">
                  <c:v>0</c:v>
                </c:pt>
                <c:pt idx="398">
                  <c:v>0</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1</c:v>
                </c:pt>
                <c:pt idx="637">
                  <c:v>1</c:v>
                </c:pt>
                <c:pt idx="638">
                  <c:v>1</c:v>
                </c:pt>
                <c:pt idx="639">
                  <c:v>1</c:v>
                </c:pt>
                <c:pt idx="640">
                  <c:v>1</c:v>
                </c:pt>
                <c:pt idx="641">
                  <c:v>1</c:v>
                </c:pt>
                <c:pt idx="642">
                  <c:v>1</c:v>
                </c:pt>
                <c:pt idx="643">
                  <c:v>1</c:v>
                </c:pt>
                <c:pt idx="644">
                  <c:v>1</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1</c:v>
                </c:pt>
                <c:pt idx="865">
                  <c:v>1</c:v>
                </c:pt>
                <c:pt idx="866">
                  <c:v>1</c:v>
                </c:pt>
                <c:pt idx="867">
                  <c:v>1</c:v>
                </c:pt>
                <c:pt idx="868">
                  <c:v>1</c:v>
                </c:pt>
                <c:pt idx="869">
                  <c:v>1</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strCache>
            </c:strRef>
          </c:tx>
          <c:spPr>
            <a:solidFill>
              <a:schemeClr val="accent3"/>
            </a:solidFill>
            <a:ln>
              <a:noFill/>
            </a:ln>
            <a:effectLst/>
          </c:spPr>
          <c:cat>
            <c:numRef>
              <c:f>'FRED Graph'!$A$12:$A$908</c:f>
              <c:numCache>
                <c:formatCode>yyyy\-mm\-dd</c:formatCode>
                <c:ptCount val="897"/>
                <c:pt idx="0">
                  <c:v>17533</c:v>
                </c:pt>
                <c:pt idx="1">
                  <c:v>17564</c:v>
                </c:pt>
                <c:pt idx="2">
                  <c:v>17593</c:v>
                </c:pt>
                <c:pt idx="3">
                  <c:v>17624</c:v>
                </c:pt>
                <c:pt idx="4">
                  <c:v>17654</c:v>
                </c:pt>
                <c:pt idx="5">
                  <c:v>17685</c:v>
                </c:pt>
                <c:pt idx="6">
                  <c:v>17715</c:v>
                </c:pt>
                <c:pt idx="7">
                  <c:v>17746</c:v>
                </c:pt>
                <c:pt idx="8">
                  <c:v>17777</c:v>
                </c:pt>
                <c:pt idx="9">
                  <c:v>17807</c:v>
                </c:pt>
                <c:pt idx="10">
                  <c:v>17838</c:v>
                </c:pt>
                <c:pt idx="11">
                  <c:v>17868</c:v>
                </c:pt>
                <c:pt idx="12">
                  <c:v>17899</c:v>
                </c:pt>
                <c:pt idx="13">
                  <c:v>17930</c:v>
                </c:pt>
                <c:pt idx="14">
                  <c:v>17958</c:v>
                </c:pt>
                <c:pt idx="15">
                  <c:v>17989</c:v>
                </c:pt>
                <c:pt idx="16">
                  <c:v>18019</c:v>
                </c:pt>
                <c:pt idx="17">
                  <c:v>18050</c:v>
                </c:pt>
                <c:pt idx="18">
                  <c:v>18080</c:v>
                </c:pt>
                <c:pt idx="19">
                  <c:v>18111</c:v>
                </c:pt>
                <c:pt idx="20">
                  <c:v>18142</c:v>
                </c:pt>
                <c:pt idx="21">
                  <c:v>18172</c:v>
                </c:pt>
                <c:pt idx="22">
                  <c:v>18203</c:v>
                </c:pt>
                <c:pt idx="23">
                  <c:v>18233</c:v>
                </c:pt>
                <c:pt idx="24">
                  <c:v>18264</c:v>
                </c:pt>
                <c:pt idx="25">
                  <c:v>18295</c:v>
                </c:pt>
                <c:pt idx="26">
                  <c:v>18323</c:v>
                </c:pt>
                <c:pt idx="27">
                  <c:v>18354</c:v>
                </c:pt>
                <c:pt idx="28">
                  <c:v>18384</c:v>
                </c:pt>
                <c:pt idx="29">
                  <c:v>18415</c:v>
                </c:pt>
                <c:pt idx="30">
                  <c:v>18445</c:v>
                </c:pt>
                <c:pt idx="31">
                  <c:v>18476</c:v>
                </c:pt>
                <c:pt idx="32">
                  <c:v>18507</c:v>
                </c:pt>
                <c:pt idx="33">
                  <c:v>18537</c:v>
                </c:pt>
                <c:pt idx="34">
                  <c:v>18568</c:v>
                </c:pt>
                <c:pt idx="35">
                  <c:v>18598</c:v>
                </c:pt>
                <c:pt idx="36">
                  <c:v>18629</c:v>
                </c:pt>
                <c:pt idx="37">
                  <c:v>18660</c:v>
                </c:pt>
                <c:pt idx="38">
                  <c:v>18688</c:v>
                </c:pt>
                <c:pt idx="39">
                  <c:v>18719</c:v>
                </c:pt>
                <c:pt idx="40">
                  <c:v>18749</c:v>
                </c:pt>
                <c:pt idx="41">
                  <c:v>18780</c:v>
                </c:pt>
                <c:pt idx="42">
                  <c:v>18810</c:v>
                </c:pt>
                <c:pt idx="43">
                  <c:v>18841</c:v>
                </c:pt>
                <c:pt idx="44">
                  <c:v>18872</c:v>
                </c:pt>
                <c:pt idx="45">
                  <c:v>18902</c:v>
                </c:pt>
                <c:pt idx="46">
                  <c:v>18933</c:v>
                </c:pt>
                <c:pt idx="47">
                  <c:v>18963</c:v>
                </c:pt>
                <c:pt idx="48">
                  <c:v>18994</c:v>
                </c:pt>
                <c:pt idx="49">
                  <c:v>19025</c:v>
                </c:pt>
                <c:pt idx="50">
                  <c:v>19054</c:v>
                </c:pt>
                <c:pt idx="51">
                  <c:v>19085</c:v>
                </c:pt>
                <c:pt idx="52">
                  <c:v>19115</c:v>
                </c:pt>
                <c:pt idx="53">
                  <c:v>19146</c:v>
                </c:pt>
                <c:pt idx="54">
                  <c:v>19176</c:v>
                </c:pt>
                <c:pt idx="55">
                  <c:v>19207</c:v>
                </c:pt>
                <c:pt idx="56">
                  <c:v>19238</c:v>
                </c:pt>
                <c:pt idx="57">
                  <c:v>19268</c:v>
                </c:pt>
                <c:pt idx="58">
                  <c:v>19299</c:v>
                </c:pt>
                <c:pt idx="59">
                  <c:v>19329</c:v>
                </c:pt>
                <c:pt idx="60">
                  <c:v>19360</c:v>
                </c:pt>
                <c:pt idx="61">
                  <c:v>19391</c:v>
                </c:pt>
                <c:pt idx="62">
                  <c:v>19419</c:v>
                </c:pt>
                <c:pt idx="63">
                  <c:v>19450</c:v>
                </c:pt>
                <c:pt idx="64">
                  <c:v>19480</c:v>
                </c:pt>
                <c:pt idx="65">
                  <c:v>19511</c:v>
                </c:pt>
                <c:pt idx="66">
                  <c:v>19541</c:v>
                </c:pt>
                <c:pt idx="67">
                  <c:v>19572</c:v>
                </c:pt>
                <c:pt idx="68">
                  <c:v>19603</c:v>
                </c:pt>
                <c:pt idx="69">
                  <c:v>19633</c:v>
                </c:pt>
                <c:pt idx="70">
                  <c:v>19664</c:v>
                </c:pt>
                <c:pt idx="71">
                  <c:v>19694</c:v>
                </c:pt>
                <c:pt idx="72">
                  <c:v>19725</c:v>
                </c:pt>
                <c:pt idx="73">
                  <c:v>19756</c:v>
                </c:pt>
                <c:pt idx="74">
                  <c:v>19784</c:v>
                </c:pt>
                <c:pt idx="75">
                  <c:v>19815</c:v>
                </c:pt>
                <c:pt idx="76">
                  <c:v>19845</c:v>
                </c:pt>
                <c:pt idx="77">
                  <c:v>19876</c:v>
                </c:pt>
                <c:pt idx="78">
                  <c:v>19906</c:v>
                </c:pt>
                <c:pt idx="79">
                  <c:v>19937</c:v>
                </c:pt>
                <c:pt idx="80">
                  <c:v>19968</c:v>
                </c:pt>
                <c:pt idx="81">
                  <c:v>19998</c:v>
                </c:pt>
                <c:pt idx="82">
                  <c:v>20029</c:v>
                </c:pt>
                <c:pt idx="83">
                  <c:v>20059</c:v>
                </c:pt>
                <c:pt idx="84">
                  <c:v>20090</c:v>
                </c:pt>
                <c:pt idx="85">
                  <c:v>20121</c:v>
                </c:pt>
                <c:pt idx="86">
                  <c:v>20149</c:v>
                </c:pt>
                <c:pt idx="87">
                  <c:v>20180</c:v>
                </c:pt>
                <c:pt idx="88">
                  <c:v>20210</c:v>
                </c:pt>
                <c:pt idx="89">
                  <c:v>20241</c:v>
                </c:pt>
                <c:pt idx="90">
                  <c:v>20271</c:v>
                </c:pt>
                <c:pt idx="91">
                  <c:v>20302</c:v>
                </c:pt>
                <c:pt idx="92">
                  <c:v>20333</c:v>
                </c:pt>
                <c:pt idx="93">
                  <c:v>20363</c:v>
                </c:pt>
                <c:pt idx="94">
                  <c:v>20394</c:v>
                </c:pt>
                <c:pt idx="95">
                  <c:v>20424</c:v>
                </c:pt>
                <c:pt idx="96">
                  <c:v>20455</c:v>
                </c:pt>
                <c:pt idx="97">
                  <c:v>20486</c:v>
                </c:pt>
                <c:pt idx="98">
                  <c:v>20515</c:v>
                </c:pt>
                <c:pt idx="99">
                  <c:v>20546</c:v>
                </c:pt>
                <c:pt idx="100">
                  <c:v>20576</c:v>
                </c:pt>
                <c:pt idx="101">
                  <c:v>20607</c:v>
                </c:pt>
                <c:pt idx="102">
                  <c:v>20637</c:v>
                </c:pt>
                <c:pt idx="103">
                  <c:v>20668</c:v>
                </c:pt>
                <c:pt idx="104">
                  <c:v>20699</c:v>
                </c:pt>
                <c:pt idx="105">
                  <c:v>20729</c:v>
                </c:pt>
                <c:pt idx="106">
                  <c:v>20760</c:v>
                </c:pt>
                <c:pt idx="107">
                  <c:v>20790</c:v>
                </c:pt>
                <c:pt idx="108">
                  <c:v>20821</c:v>
                </c:pt>
                <c:pt idx="109">
                  <c:v>20852</c:v>
                </c:pt>
                <c:pt idx="110">
                  <c:v>20880</c:v>
                </c:pt>
                <c:pt idx="111">
                  <c:v>20911</c:v>
                </c:pt>
                <c:pt idx="112">
                  <c:v>20941</c:v>
                </c:pt>
                <c:pt idx="113">
                  <c:v>20972</c:v>
                </c:pt>
                <c:pt idx="114">
                  <c:v>21002</c:v>
                </c:pt>
                <c:pt idx="115">
                  <c:v>21033</c:v>
                </c:pt>
                <c:pt idx="116">
                  <c:v>21064</c:v>
                </c:pt>
                <c:pt idx="117">
                  <c:v>21094</c:v>
                </c:pt>
                <c:pt idx="118">
                  <c:v>21125</c:v>
                </c:pt>
                <c:pt idx="119">
                  <c:v>21155</c:v>
                </c:pt>
                <c:pt idx="120">
                  <c:v>21186</c:v>
                </c:pt>
                <c:pt idx="121">
                  <c:v>21217</c:v>
                </c:pt>
                <c:pt idx="122">
                  <c:v>21245</c:v>
                </c:pt>
                <c:pt idx="123">
                  <c:v>21276</c:v>
                </c:pt>
                <c:pt idx="124">
                  <c:v>21306</c:v>
                </c:pt>
                <c:pt idx="125">
                  <c:v>21337</c:v>
                </c:pt>
                <c:pt idx="126">
                  <c:v>21367</c:v>
                </c:pt>
                <c:pt idx="127">
                  <c:v>21398</c:v>
                </c:pt>
                <c:pt idx="128">
                  <c:v>21429</c:v>
                </c:pt>
                <c:pt idx="129">
                  <c:v>21459</c:v>
                </c:pt>
                <c:pt idx="130">
                  <c:v>21490</c:v>
                </c:pt>
                <c:pt idx="131">
                  <c:v>21520</c:v>
                </c:pt>
                <c:pt idx="132">
                  <c:v>21551</c:v>
                </c:pt>
                <c:pt idx="133">
                  <c:v>21582</c:v>
                </c:pt>
                <c:pt idx="134">
                  <c:v>21610</c:v>
                </c:pt>
                <c:pt idx="135">
                  <c:v>21641</c:v>
                </c:pt>
                <c:pt idx="136">
                  <c:v>21671</c:v>
                </c:pt>
                <c:pt idx="137">
                  <c:v>21702</c:v>
                </c:pt>
                <c:pt idx="138">
                  <c:v>21732</c:v>
                </c:pt>
                <c:pt idx="139">
                  <c:v>21763</c:v>
                </c:pt>
                <c:pt idx="140">
                  <c:v>21794</c:v>
                </c:pt>
                <c:pt idx="141">
                  <c:v>21824</c:v>
                </c:pt>
                <c:pt idx="142">
                  <c:v>21855</c:v>
                </c:pt>
                <c:pt idx="143">
                  <c:v>21885</c:v>
                </c:pt>
                <c:pt idx="144">
                  <c:v>21916</c:v>
                </c:pt>
                <c:pt idx="145">
                  <c:v>21947</c:v>
                </c:pt>
                <c:pt idx="146">
                  <c:v>21976</c:v>
                </c:pt>
                <c:pt idx="147">
                  <c:v>22007</c:v>
                </c:pt>
                <c:pt idx="148">
                  <c:v>22037</c:v>
                </c:pt>
                <c:pt idx="149">
                  <c:v>22068</c:v>
                </c:pt>
                <c:pt idx="150">
                  <c:v>22098</c:v>
                </c:pt>
                <c:pt idx="151">
                  <c:v>22129</c:v>
                </c:pt>
                <c:pt idx="152">
                  <c:v>22160</c:v>
                </c:pt>
                <c:pt idx="153">
                  <c:v>22190</c:v>
                </c:pt>
                <c:pt idx="154">
                  <c:v>22221</c:v>
                </c:pt>
                <c:pt idx="155">
                  <c:v>22251</c:v>
                </c:pt>
                <c:pt idx="156">
                  <c:v>22282</c:v>
                </c:pt>
                <c:pt idx="157">
                  <c:v>22313</c:v>
                </c:pt>
                <c:pt idx="158">
                  <c:v>22341</c:v>
                </c:pt>
                <c:pt idx="159">
                  <c:v>22372</c:v>
                </c:pt>
                <c:pt idx="160">
                  <c:v>22402</c:v>
                </c:pt>
                <c:pt idx="161">
                  <c:v>22433</c:v>
                </c:pt>
                <c:pt idx="162">
                  <c:v>22463</c:v>
                </c:pt>
                <c:pt idx="163">
                  <c:v>22494</c:v>
                </c:pt>
                <c:pt idx="164">
                  <c:v>22525</c:v>
                </c:pt>
                <c:pt idx="165">
                  <c:v>22555</c:v>
                </c:pt>
                <c:pt idx="166">
                  <c:v>22586</c:v>
                </c:pt>
                <c:pt idx="167">
                  <c:v>22616</c:v>
                </c:pt>
                <c:pt idx="168">
                  <c:v>22647</c:v>
                </c:pt>
                <c:pt idx="169">
                  <c:v>22678</c:v>
                </c:pt>
                <c:pt idx="170">
                  <c:v>22706</c:v>
                </c:pt>
                <c:pt idx="171">
                  <c:v>22737</c:v>
                </c:pt>
                <c:pt idx="172">
                  <c:v>22767</c:v>
                </c:pt>
                <c:pt idx="173">
                  <c:v>22798</c:v>
                </c:pt>
                <c:pt idx="174">
                  <c:v>22828</c:v>
                </c:pt>
                <c:pt idx="175">
                  <c:v>22859</c:v>
                </c:pt>
                <c:pt idx="176">
                  <c:v>22890</c:v>
                </c:pt>
                <c:pt idx="177">
                  <c:v>22920</c:v>
                </c:pt>
                <c:pt idx="178">
                  <c:v>22951</c:v>
                </c:pt>
                <c:pt idx="179">
                  <c:v>22981</c:v>
                </c:pt>
                <c:pt idx="180">
                  <c:v>23012</c:v>
                </c:pt>
                <c:pt idx="181">
                  <c:v>23043</c:v>
                </c:pt>
                <c:pt idx="182">
                  <c:v>23071</c:v>
                </c:pt>
                <c:pt idx="183">
                  <c:v>23102</c:v>
                </c:pt>
                <c:pt idx="184">
                  <c:v>23132</c:v>
                </c:pt>
                <c:pt idx="185">
                  <c:v>23163</c:v>
                </c:pt>
                <c:pt idx="186">
                  <c:v>23193</c:v>
                </c:pt>
                <c:pt idx="187">
                  <c:v>23224</c:v>
                </c:pt>
                <c:pt idx="188">
                  <c:v>23255</c:v>
                </c:pt>
                <c:pt idx="189">
                  <c:v>23285</c:v>
                </c:pt>
                <c:pt idx="190">
                  <c:v>23316</c:v>
                </c:pt>
                <c:pt idx="191">
                  <c:v>23346</c:v>
                </c:pt>
                <c:pt idx="192">
                  <c:v>23377</c:v>
                </c:pt>
                <c:pt idx="193">
                  <c:v>23408</c:v>
                </c:pt>
                <c:pt idx="194">
                  <c:v>23437</c:v>
                </c:pt>
                <c:pt idx="195">
                  <c:v>23468</c:v>
                </c:pt>
                <c:pt idx="196">
                  <c:v>23498</c:v>
                </c:pt>
                <c:pt idx="197">
                  <c:v>23529</c:v>
                </c:pt>
                <c:pt idx="198">
                  <c:v>23559</c:v>
                </c:pt>
                <c:pt idx="199">
                  <c:v>23590</c:v>
                </c:pt>
                <c:pt idx="200">
                  <c:v>23621</c:v>
                </c:pt>
                <c:pt idx="201">
                  <c:v>23651</c:v>
                </c:pt>
                <c:pt idx="202">
                  <c:v>23682</c:v>
                </c:pt>
                <c:pt idx="203">
                  <c:v>23712</c:v>
                </c:pt>
                <c:pt idx="204">
                  <c:v>23743</c:v>
                </c:pt>
                <c:pt idx="205">
                  <c:v>23774</c:v>
                </c:pt>
                <c:pt idx="206">
                  <c:v>23802</c:v>
                </c:pt>
                <c:pt idx="207">
                  <c:v>23833</c:v>
                </c:pt>
                <c:pt idx="208">
                  <c:v>23863</c:v>
                </c:pt>
                <c:pt idx="209">
                  <c:v>23894</c:v>
                </c:pt>
                <c:pt idx="210">
                  <c:v>23924</c:v>
                </c:pt>
                <c:pt idx="211">
                  <c:v>23955</c:v>
                </c:pt>
                <c:pt idx="212">
                  <c:v>23986</c:v>
                </c:pt>
                <c:pt idx="213">
                  <c:v>24016</c:v>
                </c:pt>
                <c:pt idx="214">
                  <c:v>24047</c:v>
                </c:pt>
                <c:pt idx="215">
                  <c:v>24077</c:v>
                </c:pt>
                <c:pt idx="216">
                  <c:v>24108</c:v>
                </c:pt>
                <c:pt idx="217">
                  <c:v>24139</c:v>
                </c:pt>
                <c:pt idx="218">
                  <c:v>24167</c:v>
                </c:pt>
                <c:pt idx="219">
                  <c:v>24198</c:v>
                </c:pt>
                <c:pt idx="220">
                  <c:v>24228</c:v>
                </c:pt>
                <c:pt idx="221">
                  <c:v>24259</c:v>
                </c:pt>
                <c:pt idx="222">
                  <c:v>24289</c:v>
                </c:pt>
                <c:pt idx="223">
                  <c:v>24320</c:v>
                </c:pt>
                <c:pt idx="224">
                  <c:v>24351</c:v>
                </c:pt>
                <c:pt idx="225">
                  <c:v>24381</c:v>
                </c:pt>
                <c:pt idx="226">
                  <c:v>24412</c:v>
                </c:pt>
                <c:pt idx="227">
                  <c:v>24442</c:v>
                </c:pt>
                <c:pt idx="228">
                  <c:v>24473</c:v>
                </c:pt>
                <c:pt idx="229">
                  <c:v>24504</c:v>
                </c:pt>
                <c:pt idx="230">
                  <c:v>24532</c:v>
                </c:pt>
                <c:pt idx="231">
                  <c:v>24563</c:v>
                </c:pt>
                <c:pt idx="232">
                  <c:v>24593</c:v>
                </c:pt>
                <c:pt idx="233">
                  <c:v>24624</c:v>
                </c:pt>
                <c:pt idx="234">
                  <c:v>24654</c:v>
                </c:pt>
                <c:pt idx="235">
                  <c:v>24685</c:v>
                </c:pt>
                <c:pt idx="236">
                  <c:v>24716</c:v>
                </c:pt>
                <c:pt idx="237">
                  <c:v>24746</c:v>
                </c:pt>
                <c:pt idx="238">
                  <c:v>24777</c:v>
                </c:pt>
                <c:pt idx="239">
                  <c:v>24807</c:v>
                </c:pt>
                <c:pt idx="240">
                  <c:v>24838</c:v>
                </c:pt>
                <c:pt idx="241">
                  <c:v>24869</c:v>
                </c:pt>
                <c:pt idx="242">
                  <c:v>24898</c:v>
                </c:pt>
                <c:pt idx="243">
                  <c:v>24929</c:v>
                </c:pt>
                <c:pt idx="244">
                  <c:v>24959</c:v>
                </c:pt>
                <c:pt idx="245">
                  <c:v>24990</c:v>
                </c:pt>
                <c:pt idx="246">
                  <c:v>25020</c:v>
                </c:pt>
                <c:pt idx="247">
                  <c:v>25051</c:v>
                </c:pt>
                <c:pt idx="248">
                  <c:v>25082</c:v>
                </c:pt>
                <c:pt idx="249">
                  <c:v>25112</c:v>
                </c:pt>
                <c:pt idx="250">
                  <c:v>25143</c:v>
                </c:pt>
                <c:pt idx="251">
                  <c:v>25173</c:v>
                </c:pt>
                <c:pt idx="252">
                  <c:v>25204</c:v>
                </c:pt>
                <c:pt idx="253">
                  <c:v>25235</c:v>
                </c:pt>
                <c:pt idx="254">
                  <c:v>25263</c:v>
                </c:pt>
                <c:pt idx="255">
                  <c:v>25294</c:v>
                </c:pt>
                <c:pt idx="256">
                  <c:v>25324</c:v>
                </c:pt>
                <c:pt idx="257">
                  <c:v>25355</c:v>
                </c:pt>
                <c:pt idx="258">
                  <c:v>25385</c:v>
                </c:pt>
                <c:pt idx="259">
                  <c:v>25416</c:v>
                </c:pt>
                <c:pt idx="260">
                  <c:v>25447</c:v>
                </c:pt>
                <c:pt idx="261">
                  <c:v>25477</c:v>
                </c:pt>
                <c:pt idx="262">
                  <c:v>25508</c:v>
                </c:pt>
                <c:pt idx="263">
                  <c:v>25538</c:v>
                </c:pt>
                <c:pt idx="264">
                  <c:v>25569</c:v>
                </c:pt>
                <c:pt idx="265">
                  <c:v>25600</c:v>
                </c:pt>
                <c:pt idx="266">
                  <c:v>25628</c:v>
                </c:pt>
                <c:pt idx="267">
                  <c:v>25659</c:v>
                </c:pt>
                <c:pt idx="268">
                  <c:v>25689</c:v>
                </c:pt>
                <c:pt idx="269">
                  <c:v>25720</c:v>
                </c:pt>
                <c:pt idx="270">
                  <c:v>25750</c:v>
                </c:pt>
                <c:pt idx="271">
                  <c:v>25781</c:v>
                </c:pt>
                <c:pt idx="272">
                  <c:v>25812</c:v>
                </c:pt>
                <c:pt idx="273">
                  <c:v>25842</c:v>
                </c:pt>
                <c:pt idx="274">
                  <c:v>25873</c:v>
                </c:pt>
                <c:pt idx="275">
                  <c:v>25903</c:v>
                </c:pt>
                <c:pt idx="276">
                  <c:v>25934</c:v>
                </c:pt>
                <c:pt idx="277">
                  <c:v>25965</c:v>
                </c:pt>
                <c:pt idx="278">
                  <c:v>25993</c:v>
                </c:pt>
                <c:pt idx="279">
                  <c:v>26024</c:v>
                </c:pt>
                <c:pt idx="280">
                  <c:v>26054</c:v>
                </c:pt>
                <c:pt idx="281">
                  <c:v>26085</c:v>
                </c:pt>
                <c:pt idx="282">
                  <c:v>26115</c:v>
                </c:pt>
                <c:pt idx="283">
                  <c:v>26146</c:v>
                </c:pt>
                <c:pt idx="284">
                  <c:v>26177</c:v>
                </c:pt>
                <c:pt idx="285">
                  <c:v>26207</c:v>
                </c:pt>
                <c:pt idx="286">
                  <c:v>26238</c:v>
                </c:pt>
                <c:pt idx="287">
                  <c:v>26268</c:v>
                </c:pt>
                <c:pt idx="288">
                  <c:v>26299</c:v>
                </c:pt>
                <c:pt idx="289">
                  <c:v>26330</c:v>
                </c:pt>
                <c:pt idx="290">
                  <c:v>26359</c:v>
                </c:pt>
                <c:pt idx="291">
                  <c:v>26390</c:v>
                </c:pt>
                <c:pt idx="292">
                  <c:v>26420</c:v>
                </c:pt>
                <c:pt idx="293">
                  <c:v>26451</c:v>
                </c:pt>
                <c:pt idx="294">
                  <c:v>26481</c:v>
                </c:pt>
                <c:pt idx="295">
                  <c:v>26512</c:v>
                </c:pt>
                <c:pt idx="296">
                  <c:v>26543</c:v>
                </c:pt>
                <c:pt idx="297">
                  <c:v>26573</c:v>
                </c:pt>
                <c:pt idx="298">
                  <c:v>26604</c:v>
                </c:pt>
                <c:pt idx="299">
                  <c:v>26634</c:v>
                </c:pt>
                <c:pt idx="300">
                  <c:v>26665</c:v>
                </c:pt>
                <c:pt idx="301">
                  <c:v>26696</c:v>
                </c:pt>
                <c:pt idx="302">
                  <c:v>26724</c:v>
                </c:pt>
                <c:pt idx="303">
                  <c:v>26755</c:v>
                </c:pt>
                <c:pt idx="304">
                  <c:v>26785</c:v>
                </c:pt>
                <c:pt idx="305">
                  <c:v>26816</c:v>
                </c:pt>
                <c:pt idx="306">
                  <c:v>26846</c:v>
                </c:pt>
                <c:pt idx="307">
                  <c:v>26877</c:v>
                </c:pt>
                <c:pt idx="308">
                  <c:v>26908</c:v>
                </c:pt>
                <c:pt idx="309">
                  <c:v>26938</c:v>
                </c:pt>
                <c:pt idx="310">
                  <c:v>26969</c:v>
                </c:pt>
                <c:pt idx="311">
                  <c:v>26999</c:v>
                </c:pt>
                <c:pt idx="312">
                  <c:v>27030</c:v>
                </c:pt>
                <c:pt idx="313">
                  <c:v>27061</c:v>
                </c:pt>
                <c:pt idx="314">
                  <c:v>27089</c:v>
                </c:pt>
                <c:pt idx="315">
                  <c:v>27120</c:v>
                </c:pt>
                <c:pt idx="316">
                  <c:v>27150</c:v>
                </c:pt>
                <c:pt idx="317">
                  <c:v>27181</c:v>
                </c:pt>
                <c:pt idx="318">
                  <c:v>27211</c:v>
                </c:pt>
                <c:pt idx="319">
                  <c:v>27242</c:v>
                </c:pt>
                <c:pt idx="320">
                  <c:v>27273</c:v>
                </c:pt>
                <c:pt idx="321">
                  <c:v>27303</c:v>
                </c:pt>
                <c:pt idx="322">
                  <c:v>27334</c:v>
                </c:pt>
                <c:pt idx="323">
                  <c:v>27364</c:v>
                </c:pt>
                <c:pt idx="324">
                  <c:v>27395</c:v>
                </c:pt>
                <c:pt idx="325">
                  <c:v>27426</c:v>
                </c:pt>
                <c:pt idx="326">
                  <c:v>27454</c:v>
                </c:pt>
                <c:pt idx="327">
                  <c:v>27485</c:v>
                </c:pt>
                <c:pt idx="328">
                  <c:v>27515</c:v>
                </c:pt>
                <c:pt idx="329">
                  <c:v>27546</c:v>
                </c:pt>
                <c:pt idx="330">
                  <c:v>27576</c:v>
                </c:pt>
                <c:pt idx="331">
                  <c:v>27607</c:v>
                </c:pt>
                <c:pt idx="332">
                  <c:v>27638</c:v>
                </c:pt>
                <c:pt idx="333">
                  <c:v>27668</c:v>
                </c:pt>
                <c:pt idx="334">
                  <c:v>27699</c:v>
                </c:pt>
                <c:pt idx="335">
                  <c:v>27729</c:v>
                </c:pt>
                <c:pt idx="336">
                  <c:v>27760</c:v>
                </c:pt>
                <c:pt idx="337">
                  <c:v>27791</c:v>
                </c:pt>
                <c:pt idx="338">
                  <c:v>27820</c:v>
                </c:pt>
                <c:pt idx="339">
                  <c:v>27851</c:v>
                </c:pt>
                <c:pt idx="340">
                  <c:v>27881</c:v>
                </c:pt>
                <c:pt idx="341">
                  <c:v>27912</c:v>
                </c:pt>
                <c:pt idx="342">
                  <c:v>27942</c:v>
                </c:pt>
                <c:pt idx="343">
                  <c:v>27973</c:v>
                </c:pt>
                <c:pt idx="344">
                  <c:v>28004</c:v>
                </c:pt>
                <c:pt idx="345">
                  <c:v>28034</c:v>
                </c:pt>
                <c:pt idx="346">
                  <c:v>28065</c:v>
                </c:pt>
                <c:pt idx="347">
                  <c:v>28095</c:v>
                </c:pt>
                <c:pt idx="348">
                  <c:v>28126</c:v>
                </c:pt>
                <c:pt idx="349">
                  <c:v>28157</c:v>
                </c:pt>
                <c:pt idx="350">
                  <c:v>28185</c:v>
                </c:pt>
                <c:pt idx="351">
                  <c:v>28216</c:v>
                </c:pt>
                <c:pt idx="352">
                  <c:v>28246</c:v>
                </c:pt>
                <c:pt idx="353">
                  <c:v>28277</c:v>
                </c:pt>
                <c:pt idx="354">
                  <c:v>28307</c:v>
                </c:pt>
                <c:pt idx="355">
                  <c:v>28338</c:v>
                </c:pt>
                <c:pt idx="356">
                  <c:v>28369</c:v>
                </c:pt>
                <c:pt idx="357">
                  <c:v>28399</c:v>
                </c:pt>
                <c:pt idx="358">
                  <c:v>28430</c:v>
                </c:pt>
                <c:pt idx="359">
                  <c:v>28460</c:v>
                </c:pt>
                <c:pt idx="360">
                  <c:v>28491</c:v>
                </c:pt>
                <c:pt idx="361">
                  <c:v>28522</c:v>
                </c:pt>
                <c:pt idx="362">
                  <c:v>28550</c:v>
                </c:pt>
                <c:pt idx="363">
                  <c:v>28581</c:v>
                </c:pt>
                <c:pt idx="364">
                  <c:v>28611</c:v>
                </c:pt>
                <c:pt idx="365">
                  <c:v>28642</c:v>
                </c:pt>
                <c:pt idx="366">
                  <c:v>28672</c:v>
                </c:pt>
                <c:pt idx="367">
                  <c:v>28703</c:v>
                </c:pt>
                <c:pt idx="368">
                  <c:v>28734</c:v>
                </c:pt>
                <c:pt idx="369">
                  <c:v>28764</c:v>
                </c:pt>
                <c:pt idx="370">
                  <c:v>28795</c:v>
                </c:pt>
                <c:pt idx="371">
                  <c:v>28825</c:v>
                </c:pt>
                <c:pt idx="372">
                  <c:v>28856</c:v>
                </c:pt>
                <c:pt idx="373">
                  <c:v>28887</c:v>
                </c:pt>
                <c:pt idx="374">
                  <c:v>28915</c:v>
                </c:pt>
                <c:pt idx="375">
                  <c:v>28946</c:v>
                </c:pt>
                <c:pt idx="376">
                  <c:v>28976</c:v>
                </c:pt>
                <c:pt idx="377">
                  <c:v>29007</c:v>
                </c:pt>
                <c:pt idx="378">
                  <c:v>29037</c:v>
                </c:pt>
                <c:pt idx="379">
                  <c:v>29068</c:v>
                </c:pt>
                <c:pt idx="380">
                  <c:v>29099</c:v>
                </c:pt>
                <c:pt idx="381">
                  <c:v>29129</c:v>
                </c:pt>
                <c:pt idx="382">
                  <c:v>29160</c:v>
                </c:pt>
                <c:pt idx="383">
                  <c:v>29190</c:v>
                </c:pt>
                <c:pt idx="384">
                  <c:v>29221</c:v>
                </c:pt>
                <c:pt idx="385">
                  <c:v>29252</c:v>
                </c:pt>
                <c:pt idx="386">
                  <c:v>29281</c:v>
                </c:pt>
                <c:pt idx="387">
                  <c:v>29312</c:v>
                </c:pt>
                <c:pt idx="388">
                  <c:v>29342</c:v>
                </c:pt>
                <c:pt idx="389">
                  <c:v>29373</c:v>
                </c:pt>
                <c:pt idx="390">
                  <c:v>29403</c:v>
                </c:pt>
                <c:pt idx="391">
                  <c:v>29434</c:v>
                </c:pt>
                <c:pt idx="392">
                  <c:v>29465</c:v>
                </c:pt>
                <c:pt idx="393">
                  <c:v>29495</c:v>
                </c:pt>
                <c:pt idx="394">
                  <c:v>29526</c:v>
                </c:pt>
                <c:pt idx="395">
                  <c:v>29556</c:v>
                </c:pt>
                <c:pt idx="396">
                  <c:v>29587</c:v>
                </c:pt>
                <c:pt idx="397">
                  <c:v>29618</c:v>
                </c:pt>
                <c:pt idx="398">
                  <c:v>29646</c:v>
                </c:pt>
                <c:pt idx="399">
                  <c:v>29677</c:v>
                </c:pt>
                <c:pt idx="400">
                  <c:v>29707</c:v>
                </c:pt>
                <c:pt idx="401">
                  <c:v>29738</c:v>
                </c:pt>
                <c:pt idx="402">
                  <c:v>29768</c:v>
                </c:pt>
                <c:pt idx="403">
                  <c:v>29799</c:v>
                </c:pt>
                <c:pt idx="404">
                  <c:v>29830</c:v>
                </c:pt>
                <c:pt idx="405">
                  <c:v>29860</c:v>
                </c:pt>
                <c:pt idx="406">
                  <c:v>29891</c:v>
                </c:pt>
                <c:pt idx="407">
                  <c:v>29921</c:v>
                </c:pt>
                <c:pt idx="408">
                  <c:v>29952</c:v>
                </c:pt>
                <c:pt idx="409">
                  <c:v>29983</c:v>
                </c:pt>
                <c:pt idx="410">
                  <c:v>30011</c:v>
                </c:pt>
                <c:pt idx="411">
                  <c:v>30042</c:v>
                </c:pt>
                <c:pt idx="412">
                  <c:v>30072</c:v>
                </c:pt>
                <c:pt idx="413">
                  <c:v>30103</c:v>
                </c:pt>
                <c:pt idx="414">
                  <c:v>30133</c:v>
                </c:pt>
                <c:pt idx="415">
                  <c:v>30164</c:v>
                </c:pt>
                <c:pt idx="416">
                  <c:v>30195</c:v>
                </c:pt>
                <c:pt idx="417">
                  <c:v>30225</c:v>
                </c:pt>
                <c:pt idx="418">
                  <c:v>30256</c:v>
                </c:pt>
                <c:pt idx="419">
                  <c:v>30286</c:v>
                </c:pt>
                <c:pt idx="420">
                  <c:v>30317</c:v>
                </c:pt>
                <c:pt idx="421">
                  <c:v>30348</c:v>
                </c:pt>
                <c:pt idx="422">
                  <c:v>30376</c:v>
                </c:pt>
                <c:pt idx="423">
                  <c:v>30407</c:v>
                </c:pt>
                <c:pt idx="424">
                  <c:v>30437</c:v>
                </c:pt>
                <c:pt idx="425">
                  <c:v>30468</c:v>
                </c:pt>
                <c:pt idx="426">
                  <c:v>30498</c:v>
                </c:pt>
                <c:pt idx="427">
                  <c:v>30529</c:v>
                </c:pt>
                <c:pt idx="428">
                  <c:v>30560</c:v>
                </c:pt>
                <c:pt idx="429">
                  <c:v>30590</c:v>
                </c:pt>
                <c:pt idx="430">
                  <c:v>30621</c:v>
                </c:pt>
                <c:pt idx="431">
                  <c:v>30651</c:v>
                </c:pt>
                <c:pt idx="432">
                  <c:v>30682</c:v>
                </c:pt>
                <c:pt idx="433">
                  <c:v>30713</c:v>
                </c:pt>
                <c:pt idx="434">
                  <c:v>30742</c:v>
                </c:pt>
                <c:pt idx="435">
                  <c:v>30773</c:v>
                </c:pt>
                <c:pt idx="436">
                  <c:v>30803</c:v>
                </c:pt>
                <c:pt idx="437">
                  <c:v>30834</c:v>
                </c:pt>
                <c:pt idx="438">
                  <c:v>30864</c:v>
                </c:pt>
                <c:pt idx="439">
                  <c:v>30895</c:v>
                </c:pt>
                <c:pt idx="440">
                  <c:v>30926</c:v>
                </c:pt>
                <c:pt idx="441">
                  <c:v>30956</c:v>
                </c:pt>
                <c:pt idx="442">
                  <c:v>30987</c:v>
                </c:pt>
                <c:pt idx="443">
                  <c:v>31017</c:v>
                </c:pt>
                <c:pt idx="444">
                  <c:v>31048</c:v>
                </c:pt>
                <c:pt idx="445">
                  <c:v>31079</c:v>
                </c:pt>
                <c:pt idx="446">
                  <c:v>31107</c:v>
                </c:pt>
                <c:pt idx="447">
                  <c:v>31138</c:v>
                </c:pt>
                <c:pt idx="448">
                  <c:v>31168</c:v>
                </c:pt>
                <c:pt idx="449">
                  <c:v>31199</c:v>
                </c:pt>
                <c:pt idx="450">
                  <c:v>31229</c:v>
                </c:pt>
                <c:pt idx="451">
                  <c:v>31260</c:v>
                </c:pt>
                <c:pt idx="452">
                  <c:v>31291</c:v>
                </c:pt>
                <c:pt idx="453">
                  <c:v>31321</c:v>
                </c:pt>
                <c:pt idx="454">
                  <c:v>31352</c:v>
                </c:pt>
                <c:pt idx="455">
                  <c:v>31382</c:v>
                </c:pt>
                <c:pt idx="456">
                  <c:v>31413</c:v>
                </c:pt>
                <c:pt idx="457">
                  <c:v>31444</c:v>
                </c:pt>
                <c:pt idx="458">
                  <c:v>31472</c:v>
                </c:pt>
                <c:pt idx="459">
                  <c:v>31503</c:v>
                </c:pt>
                <c:pt idx="460">
                  <c:v>31533</c:v>
                </c:pt>
                <c:pt idx="461">
                  <c:v>31564</c:v>
                </c:pt>
                <c:pt idx="462">
                  <c:v>31594</c:v>
                </c:pt>
                <c:pt idx="463">
                  <c:v>31625</c:v>
                </c:pt>
                <c:pt idx="464">
                  <c:v>31656</c:v>
                </c:pt>
                <c:pt idx="465">
                  <c:v>31686</c:v>
                </c:pt>
                <c:pt idx="466">
                  <c:v>31717</c:v>
                </c:pt>
                <c:pt idx="467">
                  <c:v>31747</c:v>
                </c:pt>
                <c:pt idx="468">
                  <c:v>31778</c:v>
                </c:pt>
                <c:pt idx="469">
                  <c:v>31809</c:v>
                </c:pt>
                <c:pt idx="470">
                  <c:v>31837</c:v>
                </c:pt>
                <c:pt idx="471">
                  <c:v>31868</c:v>
                </c:pt>
                <c:pt idx="472">
                  <c:v>31898</c:v>
                </c:pt>
                <c:pt idx="473">
                  <c:v>31929</c:v>
                </c:pt>
                <c:pt idx="474">
                  <c:v>31959</c:v>
                </c:pt>
                <c:pt idx="475">
                  <c:v>31990</c:v>
                </c:pt>
                <c:pt idx="476">
                  <c:v>32021</c:v>
                </c:pt>
                <c:pt idx="477">
                  <c:v>32051</c:v>
                </c:pt>
                <c:pt idx="478">
                  <c:v>32082</c:v>
                </c:pt>
                <c:pt idx="479">
                  <c:v>32112</c:v>
                </c:pt>
                <c:pt idx="480">
                  <c:v>32143</c:v>
                </c:pt>
                <c:pt idx="481">
                  <c:v>32174</c:v>
                </c:pt>
                <c:pt idx="482">
                  <c:v>32203</c:v>
                </c:pt>
                <c:pt idx="483">
                  <c:v>32234</c:v>
                </c:pt>
                <c:pt idx="484">
                  <c:v>32264</c:v>
                </c:pt>
                <c:pt idx="485">
                  <c:v>32295</c:v>
                </c:pt>
                <c:pt idx="486">
                  <c:v>32325</c:v>
                </c:pt>
                <c:pt idx="487">
                  <c:v>32356</c:v>
                </c:pt>
                <c:pt idx="488">
                  <c:v>32387</c:v>
                </c:pt>
                <c:pt idx="489">
                  <c:v>32417</c:v>
                </c:pt>
                <c:pt idx="490">
                  <c:v>32448</c:v>
                </c:pt>
                <c:pt idx="491">
                  <c:v>32478</c:v>
                </c:pt>
                <c:pt idx="492">
                  <c:v>32509</c:v>
                </c:pt>
                <c:pt idx="493">
                  <c:v>32540</c:v>
                </c:pt>
                <c:pt idx="494">
                  <c:v>32568</c:v>
                </c:pt>
                <c:pt idx="495">
                  <c:v>32599</c:v>
                </c:pt>
                <c:pt idx="496">
                  <c:v>32629</c:v>
                </c:pt>
                <c:pt idx="497">
                  <c:v>32660</c:v>
                </c:pt>
                <c:pt idx="498">
                  <c:v>32690</c:v>
                </c:pt>
                <c:pt idx="499">
                  <c:v>32721</c:v>
                </c:pt>
                <c:pt idx="500">
                  <c:v>32752</c:v>
                </c:pt>
                <c:pt idx="501">
                  <c:v>32782</c:v>
                </c:pt>
                <c:pt idx="502">
                  <c:v>32813</c:v>
                </c:pt>
                <c:pt idx="503">
                  <c:v>32843</c:v>
                </c:pt>
                <c:pt idx="504">
                  <c:v>32874</c:v>
                </c:pt>
                <c:pt idx="505">
                  <c:v>32905</c:v>
                </c:pt>
                <c:pt idx="506">
                  <c:v>32933</c:v>
                </c:pt>
                <c:pt idx="507">
                  <c:v>32964</c:v>
                </c:pt>
                <c:pt idx="508">
                  <c:v>32994</c:v>
                </c:pt>
                <c:pt idx="509">
                  <c:v>33025</c:v>
                </c:pt>
                <c:pt idx="510">
                  <c:v>33055</c:v>
                </c:pt>
                <c:pt idx="511">
                  <c:v>33086</c:v>
                </c:pt>
                <c:pt idx="512">
                  <c:v>33117</c:v>
                </c:pt>
                <c:pt idx="513">
                  <c:v>33147</c:v>
                </c:pt>
                <c:pt idx="514">
                  <c:v>33178</c:v>
                </c:pt>
                <c:pt idx="515">
                  <c:v>33208</c:v>
                </c:pt>
                <c:pt idx="516">
                  <c:v>33239</c:v>
                </c:pt>
                <c:pt idx="517">
                  <c:v>33270</c:v>
                </c:pt>
                <c:pt idx="518">
                  <c:v>33298</c:v>
                </c:pt>
                <c:pt idx="519">
                  <c:v>33329</c:v>
                </c:pt>
                <c:pt idx="520">
                  <c:v>33359</c:v>
                </c:pt>
                <c:pt idx="521">
                  <c:v>33390</c:v>
                </c:pt>
                <c:pt idx="522">
                  <c:v>33420</c:v>
                </c:pt>
                <c:pt idx="523">
                  <c:v>33451</c:v>
                </c:pt>
                <c:pt idx="524">
                  <c:v>33482</c:v>
                </c:pt>
                <c:pt idx="525">
                  <c:v>33512</c:v>
                </c:pt>
                <c:pt idx="526">
                  <c:v>33543</c:v>
                </c:pt>
                <c:pt idx="527">
                  <c:v>33573</c:v>
                </c:pt>
                <c:pt idx="528">
                  <c:v>33604</c:v>
                </c:pt>
                <c:pt idx="529">
                  <c:v>33635</c:v>
                </c:pt>
                <c:pt idx="530">
                  <c:v>33664</c:v>
                </c:pt>
                <c:pt idx="531">
                  <c:v>33695</c:v>
                </c:pt>
                <c:pt idx="532">
                  <c:v>33725</c:v>
                </c:pt>
                <c:pt idx="533">
                  <c:v>33756</c:v>
                </c:pt>
                <c:pt idx="534">
                  <c:v>33786</c:v>
                </c:pt>
                <c:pt idx="535">
                  <c:v>33817</c:v>
                </c:pt>
                <c:pt idx="536">
                  <c:v>33848</c:v>
                </c:pt>
                <c:pt idx="537">
                  <c:v>33878</c:v>
                </c:pt>
                <c:pt idx="538">
                  <c:v>33909</c:v>
                </c:pt>
                <c:pt idx="539">
                  <c:v>33939</c:v>
                </c:pt>
                <c:pt idx="540">
                  <c:v>33970</c:v>
                </c:pt>
                <c:pt idx="541">
                  <c:v>34001</c:v>
                </c:pt>
                <c:pt idx="542">
                  <c:v>34029</c:v>
                </c:pt>
                <c:pt idx="543">
                  <c:v>34060</c:v>
                </c:pt>
                <c:pt idx="544">
                  <c:v>34090</c:v>
                </c:pt>
                <c:pt idx="545">
                  <c:v>34121</c:v>
                </c:pt>
                <c:pt idx="546">
                  <c:v>34151</c:v>
                </c:pt>
                <c:pt idx="547">
                  <c:v>34182</c:v>
                </c:pt>
                <c:pt idx="548">
                  <c:v>34213</c:v>
                </c:pt>
                <c:pt idx="549">
                  <c:v>34243</c:v>
                </c:pt>
                <c:pt idx="550">
                  <c:v>34274</c:v>
                </c:pt>
                <c:pt idx="551">
                  <c:v>34304</c:v>
                </c:pt>
                <c:pt idx="552">
                  <c:v>34335</c:v>
                </c:pt>
                <c:pt idx="553">
                  <c:v>34366</c:v>
                </c:pt>
                <c:pt idx="554">
                  <c:v>34394</c:v>
                </c:pt>
                <c:pt idx="555">
                  <c:v>34425</c:v>
                </c:pt>
                <c:pt idx="556">
                  <c:v>34455</c:v>
                </c:pt>
                <c:pt idx="557">
                  <c:v>34486</c:v>
                </c:pt>
                <c:pt idx="558">
                  <c:v>34516</c:v>
                </c:pt>
                <c:pt idx="559">
                  <c:v>34547</c:v>
                </c:pt>
                <c:pt idx="560">
                  <c:v>34578</c:v>
                </c:pt>
                <c:pt idx="561">
                  <c:v>34608</c:v>
                </c:pt>
                <c:pt idx="562">
                  <c:v>34639</c:v>
                </c:pt>
                <c:pt idx="563">
                  <c:v>34669</c:v>
                </c:pt>
                <c:pt idx="564">
                  <c:v>34700</c:v>
                </c:pt>
                <c:pt idx="565">
                  <c:v>34731</c:v>
                </c:pt>
                <c:pt idx="566">
                  <c:v>34759</c:v>
                </c:pt>
                <c:pt idx="567">
                  <c:v>34790</c:v>
                </c:pt>
                <c:pt idx="568">
                  <c:v>34820</c:v>
                </c:pt>
                <c:pt idx="569">
                  <c:v>34851</c:v>
                </c:pt>
                <c:pt idx="570">
                  <c:v>34881</c:v>
                </c:pt>
                <c:pt idx="571">
                  <c:v>34912</c:v>
                </c:pt>
                <c:pt idx="572">
                  <c:v>34943</c:v>
                </c:pt>
                <c:pt idx="573">
                  <c:v>34973</c:v>
                </c:pt>
                <c:pt idx="574">
                  <c:v>35004</c:v>
                </c:pt>
                <c:pt idx="575">
                  <c:v>35034</c:v>
                </c:pt>
                <c:pt idx="576">
                  <c:v>35065</c:v>
                </c:pt>
                <c:pt idx="577">
                  <c:v>35096</c:v>
                </c:pt>
                <c:pt idx="578">
                  <c:v>35125</c:v>
                </c:pt>
                <c:pt idx="579">
                  <c:v>35156</c:v>
                </c:pt>
                <c:pt idx="580">
                  <c:v>35186</c:v>
                </c:pt>
                <c:pt idx="581">
                  <c:v>35217</c:v>
                </c:pt>
                <c:pt idx="582">
                  <c:v>35247</c:v>
                </c:pt>
                <c:pt idx="583">
                  <c:v>35278</c:v>
                </c:pt>
                <c:pt idx="584">
                  <c:v>35309</c:v>
                </c:pt>
                <c:pt idx="585">
                  <c:v>35339</c:v>
                </c:pt>
                <c:pt idx="586">
                  <c:v>35370</c:v>
                </c:pt>
                <c:pt idx="587">
                  <c:v>35400</c:v>
                </c:pt>
                <c:pt idx="588">
                  <c:v>35431</c:v>
                </c:pt>
                <c:pt idx="589">
                  <c:v>35462</c:v>
                </c:pt>
                <c:pt idx="590">
                  <c:v>35490</c:v>
                </c:pt>
                <c:pt idx="591">
                  <c:v>35521</c:v>
                </c:pt>
                <c:pt idx="592">
                  <c:v>35551</c:v>
                </c:pt>
                <c:pt idx="593">
                  <c:v>35582</c:v>
                </c:pt>
                <c:pt idx="594">
                  <c:v>35612</c:v>
                </c:pt>
                <c:pt idx="595">
                  <c:v>35643</c:v>
                </c:pt>
                <c:pt idx="596">
                  <c:v>35674</c:v>
                </c:pt>
                <c:pt idx="597">
                  <c:v>35704</c:v>
                </c:pt>
                <c:pt idx="598">
                  <c:v>35735</c:v>
                </c:pt>
                <c:pt idx="599">
                  <c:v>35765</c:v>
                </c:pt>
                <c:pt idx="600">
                  <c:v>35796</c:v>
                </c:pt>
                <c:pt idx="601">
                  <c:v>35827</c:v>
                </c:pt>
                <c:pt idx="602">
                  <c:v>35855</c:v>
                </c:pt>
                <c:pt idx="603">
                  <c:v>35886</c:v>
                </c:pt>
                <c:pt idx="604">
                  <c:v>35916</c:v>
                </c:pt>
                <c:pt idx="605">
                  <c:v>35947</c:v>
                </c:pt>
                <c:pt idx="606">
                  <c:v>35977</c:v>
                </c:pt>
                <c:pt idx="607">
                  <c:v>36008</c:v>
                </c:pt>
                <c:pt idx="608">
                  <c:v>36039</c:v>
                </c:pt>
                <c:pt idx="609">
                  <c:v>36069</c:v>
                </c:pt>
                <c:pt idx="610">
                  <c:v>36100</c:v>
                </c:pt>
                <c:pt idx="611">
                  <c:v>36130</c:v>
                </c:pt>
                <c:pt idx="612">
                  <c:v>36161</c:v>
                </c:pt>
                <c:pt idx="613">
                  <c:v>36192</c:v>
                </c:pt>
                <c:pt idx="614">
                  <c:v>36220</c:v>
                </c:pt>
                <c:pt idx="615">
                  <c:v>36251</c:v>
                </c:pt>
                <c:pt idx="616">
                  <c:v>36281</c:v>
                </c:pt>
                <c:pt idx="617">
                  <c:v>36312</c:v>
                </c:pt>
                <c:pt idx="618">
                  <c:v>36342</c:v>
                </c:pt>
                <c:pt idx="619">
                  <c:v>36373</c:v>
                </c:pt>
                <c:pt idx="620">
                  <c:v>36404</c:v>
                </c:pt>
                <c:pt idx="621">
                  <c:v>36434</c:v>
                </c:pt>
                <c:pt idx="622">
                  <c:v>36465</c:v>
                </c:pt>
                <c:pt idx="623">
                  <c:v>36495</c:v>
                </c:pt>
                <c:pt idx="624">
                  <c:v>36526</c:v>
                </c:pt>
                <c:pt idx="625">
                  <c:v>36557</c:v>
                </c:pt>
                <c:pt idx="626">
                  <c:v>36586</c:v>
                </c:pt>
                <c:pt idx="627">
                  <c:v>36617</c:v>
                </c:pt>
                <c:pt idx="628">
                  <c:v>36647</c:v>
                </c:pt>
                <c:pt idx="629">
                  <c:v>36678</c:v>
                </c:pt>
                <c:pt idx="630">
                  <c:v>36708</c:v>
                </c:pt>
                <c:pt idx="631">
                  <c:v>36739</c:v>
                </c:pt>
                <c:pt idx="632">
                  <c:v>36770</c:v>
                </c:pt>
                <c:pt idx="633">
                  <c:v>36800</c:v>
                </c:pt>
                <c:pt idx="634">
                  <c:v>36831</c:v>
                </c:pt>
                <c:pt idx="635">
                  <c:v>36861</c:v>
                </c:pt>
                <c:pt idx="636">
                  <c:v>36892</c:v>
                </c:pt>
                <c:pt idx="637">
                  <c:v>36923</c:v>
                </c:pt>
                <c:pt idx="638">
                  <c:v>36951</c:v>
                </c:pt>
                <c:pt idx="639">
                  <c:v>36982</c:v>
                </c:pt>
                <c:pt idx="640">
                  <c:v>37012</c:v>
                </c:pt>
                <c:pt idx="641">
                  <c:v>37043</c:v>
                </c:pt>
                <c:pt idx="642">
                  <c:v>37073</c:v>
                </c:pt>
                <c:pt idx="643">
                  <c:v>37104</c:v>
                </c:pt>
                <c:pt idx="644">
                  <c:v>37135</c:v>
                </c:pt>
                <c:pt idx="645">
                  <c:v>37165</c:v>
                </c:pt>
                <c:pt idx="646">
                  <c:v>37196</c:v>
                </c:pt>
                <c:pt idx="647">
                  <c:v>37226</c:v>
                </c:pt>
                <c:pt idx="648">
                  <c:v>37257</c:v>
                </c:pt>
                <c:pt idx="649">
                  <c:v>37288</c:v>
                </c:pt>
                <c:pt idx="650">
                  <c:v>37316</c:v>
                </c:pt>
                <c:pt idx="651">
                  <c:v>37347</c:v>
                </c:pt>
                <c:pt idx="652">
                  <c:v>37377</c:v>
                </c:pt>
                <c:pt idx="653">
                  <c:v>37408</c:v>
                </c:pt>
                <c:pt idx="654">
                  <c:v>37438</c:v>
                </c:pt>
                <c:pt idx="655">
                  <c:v>37469</c:v>
                </c:pt>
                <c:pt idx="656">
                  <c:v>37500</c:v>
                </c:pt>
                <c:pt idx="657">
                  <c:v>37530</c:v>
                </c:pt>
                <c:pt idx="658">
                  <c:v>37561</c:v>
                </c:pt>
                <c:pt idx="659">
                  <c:v>37591</c:v>
                </c:pt>
                <c:pt idx="660">
                  <c:v>37622</c:v>
                </c:pt>
                <c:pt idx="661">
                  <c:v>37653</c:v>
                </c:pt>
                <c:pt idx="662">
                  <c:v>37681</c:v>
                </c:pt>
                <c:pt idx="663">
                  <c:v>37712</c:v>
                </c:pt>
                <c:pt idx="664">
                  <c:v>37742</c:v>
                </c:pt>
                <c:pt idx="665">
                  <c:v>37773</c:v>
                </c:pt>
                <c:pt idx="666">
                  <c:v>37803</c:v>
                </c:pt>
                <c:pt idx="667">
                  <c:v>37834</c:v>
                </c:pt>
                <c:pt idx="668">
                  <c:v>37865</c:v>
                </c:pt>
                <c:pt idx="669">
                  <c:v>37895</c:v>
                </c:pt>
                <c:pt idx="670">
                  <c:v>37926</c:v>
                </c:pt>
                <c:pt idx="671">
                  <c:v>37956</c:v>
                </c:pt>
                <c:pt idx="672">
                  <c:v>37987</c:v>
                </c:pt>
                <c:pt idx="673">
                  <c:v>38018</c:v>
                </c:pt>
                <c:pt idx="674">
                  <c:v>38047</c:v>
                </c:pt>
                <c:pt idx="675">
                  <c:v>38078</c:v>
                </c:pt>
                <c:pt idx="676">
                  <c:v>38108</c:v>
                </c:pt>
                <c:pt idx="677">
                  <c:v>38139</c:v>
                </c:pt>
                <c:pt idx="678">
                  <c:v>38169</c:v>
                </c:pt>
                <c:pt idx="679">
                  <c:v>38200</c:v>
                </c:pt>
                <c:pt idx="680">
                  <c:v>38231</c:v>
                </c:pt>
                <c:pt idx="681">
                  <c:v>38261</c:v>
                </c:pt>
                <c:pt idx="682">
                  <c:v>38292</c:v>
                </c:pt>
                <c:pt idx="683">
                  <c:v>38322</c:v>
                </c:pt>
                <c:pt idx="684">
                  <c:v>38353</c:v>
                </c:pt>
                <c:pt idx="685">
                  <c:v>38384</c:v>
                </c:pt>
                <c:pt idx="686">
                  <c:v>38412</c:v>
                </c:pt>
                <c:pt idx="687">
                  <c:v>38443</c:v>
                </c:pt>
                <c:pt idx="688">
                  <c:v>38473</c:v>
                </c:pt>
                <c:pt idx="689">
                  <c:v>38504</c:v>
                </c:pt>
                <c:pt idx="690">
                  <c:v>38534</c:v>
                </c:pt>
                <c:pt idx="691">
                  <c:v>38565</c:v>
                </c:pt>
                <c:pt idx="692">
                  <c:v>38596</c:v>
                </c:pt>
                <c:pt idx="693">
                  <c:v>38626</c:v>
                </c:pt>
                <c:pt idx="694">
                  <c:v>38657</c:v>
                </c:pt>
                <c:pt idx="695">
                  <c:v>38687</c:v>
                </c:pt>
                <c:pt idx="696">
                  <c:v>38718</c:v>
                </c:pt>
                <c:pt idx="697">
                  <c:v>38749</c:v>
                </c:pt>
                <c:pt idx="698">
                  <c:v>38777</c:v>
                </c:pt>
                <c:pt idx="699">
                  <c:v>38808</c:v>
                </c:pt>
                <c:pt idx="700">
                  <c:v>38838</c:v>
                </c:pt>
                <c:pt idx="701">
                  <c:v>38869</c:v>
                </c:pt>
                <c:pt idx="702">
                  <c:v>38899</c:v>
                </c:pt>
                <c:pt idx="703">
                  <c:v>38930</c:v>
                </c:pt>
                <c:pt idx="704">
                  <c:v>38961</c:v>
                </c:pt>
                <c:pt idx="705">
                  <c:v>38991</c:v>
                </c:pt>
                <c:pt idx="706">
                  <c:v>39022</c:v>
                </c:pt>
                <c:pt idx="707">
                  <c:v>39052</c:v>
                </c:pt>
                <c:pt idx="708">
                  <c:v>39083</c:v>
                </c:pt>
                <c:pt idx="709">
                  <c:v>39114</c:v>
                </c:pt>
                <c:pt idx="710">
                  <c:v>39142</c:v>
                </c:pt>
                <c:pt idx="711">
                  <c:v>39173</c:v>
                </c:pt>
                <c:pt idx="712">
                  <c:v>39203</c:v>
                </c:pt>
                <c:pt idx="713">
                  <c:v>39234</c:v>
                </c:pt>
                <c:pt idx="714">
                  <c:v>39264</c:v>
                </c:pt>
                <c:pt idx="715">
                  <c:v>39295</c:v>
                </c:pt>
                <c:pt idx="716">
                  <c:v>39326</c:v>
                </c:pt>
                <c:pt idx="717">
                  <c:v>39356</c:v>
                </c:pt>
                <c:pt idx="718">
                  <c:v>39387</c:v>
                </c:pt>
                <c:pt idx="719">
                  <c:v>39417</c:v>
                </c:pt>
                <c:pt idx="720">
                  <c:v>39448</c:v>
                </c:pt>
                <c:pt idx="721">
                  <c:v>39479</c:v>
                </c:pt>
                <c:pt idx="722">
                  <c:v>39508</c:v>
                </c:pt>
                <c:pt idx="723">
                  <c:v>39539</c:v>
                </c:pt>
                <c:pt idx="724">
                  <c:v>39569</c:v>
                </c:pt>
                <c:pt idx="725">
                  <c:v>39600</c:v>
                </c:pt>
                <c:pt idx="726">
                  <c:v>39630</c:v>
                </c:pt>
                <c:pt idx="727">
                  <c:v>39661</c:v>
                </c:pt>
                <c:pt idx="728">
                  <c:v>39692</c:v>
                </c:pt>
                <c:pt idx="729">
                  <c:v>39722</c:v>
                </c:pt>
                <c:pt idx="730">
                  <c:v>39753</c:v>
                </c:pt>
                <c:pt idx="731">
                  <c:v>39783</c:v>
                </c:pt>
                <c:pt idx="732">
                  <c:v>39814</c:v>
                </c:pt>
                <c:pt idx="733">
                  <c:v>39845</c:v>
                </c:pt>
                <c:pt idx="734">
                  <c:v>39873</c:v>
                </c:pt>
                <c:pt idx="735">
                  <c:v>39904</c:v>
                </c:pt>
                <c:pt idx="736">
                  <c:v>39934</c:v>
                </c:pt>
                <c:pt idx="737">
                  <c:v>39965</c:v>
                </c:pt>
                <c:pt idx="738">
                  <c:v>39995</c:v>
                </c:pt>
                <c:pt idx="739">
                  <c:v>40026</c:v>
                </c:pt>
                <c:pt idx="740">
                  <c:v>40057</c:v>
                </c:pt>
                <c:pt idx="741">
                  <c:v>40087</c:v>
                </c:pt>
                <c:pt idx="742">
                  <c:v>40118</c:v>
                </c:pt>
                <c:pt idx="743">
                  <c:v>40148</c:v>
                </c:pt>
                <c:pt idx="744">
                  <c:v>40179</c:v>
                </c:pt>
                <c:pt idx="745">
                  <c:v>40210</c:v>
                </c:pt>
                <c:pt idx="746">
                  <c:v>40238</c:v>
                </c:pt>
                <c:pt idx="747">
                  <c:v>40269</c:v>
                </c:pt>
                <c:pt idx="748">
                  <c:v>40299</c:v>
                </c:pt>
                <c:pt idx="749">
                  <c:v>40330</c:v>
                </c:pt>
                <c:pt idx="750">
                  <c:v>40360</c:v>
                </c:pt>
                <c:pt idx="751">
                  <c:v>40391</c:v>
                </c:pt>
                <c:pt idx="752">
                  <c:v>40422</c:v>
                </c:pt>
                <c:pt idx="753">
                  <c:v>40452</c:v>
                </c:pt>
                <c:pt idx="754">
                  <c:v>40483</c:v>
                </c:pt>
                <c:pt idx="755">
                  <c:v>40513</c:v>
                </c:pt>
                <c:pt idx="756">
                  <c:v>40544</c:v>
                </c:pt>
                <c:pt idx="757">
                  <c:v>40575</c:v>
                </c:pt>
                <c:pt idx="758">
                  <c:v>40603</c:v>
                </c:pt>
                <c:pt idx="759">
                  <c:v>40634</c:v>
                </c:pt>
                <c:pt idx="760">
                  <c:v>40664</c:v>
                </c:pt>
                <c:pt idx="761">
                  <c:v>40695</c:v>
                </c:pt>
                <c:pt idx="762">
                  <c:v>40725</c:v>
                </c:pt>
                <c:pt idx="763">
                  <c:v>40756</c:v>
                </c:pt>
                <c:pt idx="764">
                  <c:v>40787</c:v>
                </c:pt>
                <c:pt idx="765">
                  <c:v>40817</c:v>
                </c:pt>
                <c:pt idx="766">
                  <c:v>40848</c:v>
                </c:pt>
                <c:pt idx="767">
                  <c:v>40878</c:v>
                </c:pt>
                <c:pt idx="768">
                  <c:v>40909</c:v>
                </c:pt>
                <c:pt idx="769">
                  <c:v>40940</c:v>
                </c:pt>
                <c:pt idx="770">
                  <c:v>40969</c:v>
                </c:pt>
                <c:pt idx="771">
                  <c:v>41000</c:v>
                </c:pt>
                <c:pt idx="772">
                  <c:v>41030</c:v>
                </c:pt>
                <c:pt idx="773">
                  <c:v>41061</c:v>
                </c:pt>
                <c:pt idx="774">
                  <c:v>41091</c:v>
                </c:pt>
                <c:pt idx="775">
                  <c:v>41122</c:v>
                </c:pt>
                <c:pt idx="776">
                  <c:v>41153</c:v>
                </c:pt>
                <c:pt idx="777">
                  <c:v>41183</c:v>
                </c:pt>
                <c:pt idx="778">
                  <c:v>41214</c:v>
                </c:pt>
                <c:pt idx="779">
                  <c:v>41244</c:v>
                </c:pt>
                <c:pt idx="780">
                  <c:v>41275</c:v>
                </c:pt>
                <c:pt idx="781">
                  <c:v>41306</c:v>
                </c:pt>
                <c:pt idx="782">
                  <c:v>41334</c:v>
                </c:pt>
                <c:pt idx="783">
                  <c:v>41365</c:v>
                </c:pt>
                <c:pt idx="784">
                  <c:v>41395</c:v>
                </c:pt>
                <c:pt idx="785">
                  <c:v>41426</c:v>
                </c:pt>
                <c:pt idx="786">
                  <c:v>41456</c:v>
                </c:pt>
                <c:pt idx="787">
                  <c:v>41487</c:v>
                </c:pt>
                <c:pt idx="788">
                  <c:v>41518</c:v>
                </c:pt>
                <c:pt idx="789">
                  <c:v>41548</c:v>
                </c:pt>
                <c:pt idx="790">
                  <c:v>41579</c:v>
                </c:pt>
                <c:pt idx="791">
                  <c:v>41609</c:v>
                </c:pt>
                <c:pt idx="792">
                  <c:v>41640</c:v>
                </c:pt>
                <c:pt idx="793">
                  <c:v>41671</c:v>
                </c:pt>
                <c:pt idx="794">
                  <c:v>41699</c:v>
                </c:pt>
                <c:pt idx="795">
                  <c:v>41730</c:v>
                </c:pt>
                <c:pt idx="796">
                  <c:v>41760</c:v>
                </c:pt>
                <c:pt idx="797">
                  <c:v>41791</c:v>
                </c:pt>
                <c:pt idx="798">
                  <c:v>41821</c:v>
                </c:pt>
                <c:pt idx="799">
                  <c:v>41852</c:v>
                </c:pt>
                <c:pt idx="800">
                  <c:v>41883</c:v>
                </c:pt>
                <c:pt idx="801">
                  <c:v>41913</c:v>
                </c:pt>
                <c:pt idx="802">
                  <c:v>41944</c:v>
                </c:pt>
                <c:pt idx="803">
                  <c:v>41974</c:v>
                </c:pt>
                <c:pt idx="804">
                  <c:v>42005</c:v>
                </c:pt>
                <c:pt idx="805">
                  <c:v>42036</c:v>
                </c:pt>
                <c:pt idx="806">
                  <c:v>42064</c:v>
                </c:pt>
                <c:pt idx="807">
                  <c:v>42095</c:v>
                </c:pt>
                <c:pt idx="808">
                  <c:v>42125</c:v>
                </c:pt>
                <c:pt idx="809">
                  <c:v>42156</c:v>
                </c:pt>
                <c:pt idx="810">
                  <c:v>42186</c:v>
                </c:pt>
                <c:pt idx="811">
                  <c:v>42217</c:v>
                </c:pt>
                <c:pt idx="812">
                  <c:v>42248</c:v>
                </c:pt>
                <c:pt idx="813">
                  <c:v>42278</c:v>
                </c:pt>
                <c:pt idx="814">
                  <c:v>42309</c:v>
                </c:pt>
                <c:pt idx="815">
                  <c:v>42339</c:v>
                </c:pt>
                <c:pt idx="816">
                  <c:v>42370</c:v>
                </c:pt>
                <c:pt idx="817">
                  <c:v>42401</c:v>
                </c:pt>
                <c:pt idx="818">
                  <c:v>42430</c:v>
                </c:pt>
                <c:pt idx="819">
                  <c:v>42461</c:v>
                </c:pt>
                <c:pt idx="820">
                  <c:v>42491</c:v>
                </c:pt>
                <c:pt idx="821">
                  <c:v>42522</c:v>
                </c:pt>
                <c:pt idx="822">
                  <c:v>42552</c:v>
                </c:pt>
                <c:pt idx="823">
                  <c:v>42583</c:v>
                </c:pt>
                <c:pt idx="824">
                  <c:v>42614</c:v>
                </c:pt>
                <c:pt idx="825">
                  <c:v>42644</c:v>
                </c:pt>
                <c:pt idx="826">
                  <c:v>42675</c:v>
                </c:pt>
                <c:pt idx="827">
                  <c:v>42705</c:v>
                </c:pt>
                <c:pt idx="828">
                  <c:v>42736</c:v>
                </c:pt>
                <c:pt idx="829">
                  <c:v>42767</c:v>
                </c:pt>
                <c:pt idx="830">
                  <c:v>42795</c:v>
                </c:pt>
                <c:pt idx="831">
                  <c:v>42826</c:v>
                </c:pt>
                <c:pt idx="832">
                  <c:v>42856</c:v>
                </c:pt>
                <c:pt idx="833">
                  <c:v>42887</c:v>
                </c:pt>
                <c:pt idx="834">
                  <c:v>42917</c:v>
                </c:pt>
                <c:pt idx="835">
                  <c:v>42948</c:v>
                </c:pt>
                <c:pt idx="836">
                  <c:v>42979</c:v>
                </c:pt>
                <c:pt idx="837">
                  <c:v>43009</c:v>
                </c:pt>
                <c:pt idx="838">
                  <c:v>43040</c:v>
                </c:pt>
                <c:pt idx="839">
                  <c:v>43070</c:v>
                </c:pt>
                <c:pt idx="840">
                  <c:v>43101</c:v>
                </c:pt>
                <c:pt idx="841">
                  <c:v>43132</c:v>
                </c:pt>
                <c:pt idx="842">
                  <c:v>43160</c:v>
                </c:pt>
                <c:pt idx="843">
                  <c:v>43191</c:v>
                </c:pt>
                <c:pt idx="844">
                  <c:v>43221</c:v>
                </c:pt>
                <c:pt idx="845">
                  <c:v>43252</c:v>
                </c:pt>
                <c:pt idx="846">
                  <c:v>43282</c:v>
                </c:pt>
                <c:pt idx="847">
                  <c:v>43313</c:v>
                </c:pt>
                <c:pt idx="848">
                  <c:v>43344</c:v>
                </c:pt>
                <c:pt idx="849">
                  <c:v>43374</c:v>
                </c:pt>
                <c:pt idx="850">
                  <c:v>43405</c:v>
                </c:pt>
                <c:pt idx="851">
                  <c:v>43435</c:v>
                </c:pt>
                <c:pt idx="852">
                  <c:v>43466</c:v>
                </c:pt>
                <c:pt idx="853">
                  <c:v>43497</c:v>
                </c:pt>
                <c:pt idx="854">
                  <c:v>43525</c:v>
                </c:pt>
                <c:pt idx="855">
                  <c:v>43556</c:v>
                </c:pt>
                <c:pt idx="856">
                  <c:v>43586</c:v>
                </c:pt>
                <c:pt idx="857">
                  <c:v>43617</c:v>
                </c:pt>
                <c:pt idx="858">
                  <c:v>43647</c:v>
                </c:pt>
                <c:pt idx="859">
                  <c:v>43678</c:v>
                </c:pt>
                <c:pt idx="860">
                  <c:v>43709</c:v>
                </c:pt>
                <c:pt idx="861">
                  <c:v>43739</c:v>
                </c:pt>
                <c:pt idx="862">
                  <c:v>43770</c:v>
                </c:pt>
                <c:pt idx="863">
                  <c:v>43800</c:v>
                </c:pt>
                <c:pt idx="864">
                  <c:v>43831</c:v>
                </c:pt>
                <c:pt idx="865">
                  <c:v>43862</c:v>
                </c:pt>
                <c:pt idx="866">
                  <c:v>43891</c:v>
                </c:pt>
                <c:pt idx="867">
                  <c:v>43922</c:v>
                </c:pt>
                <c:pt idx="868">
                  <c:v>43952</c:v>
                </c:pt>
                <c:pt idx="869">
                  <c:v>43983</c:v>
                </c:pt>
                <c:pt idx="870">
                  <c:v>44013</c:v>
                </c:pt>
                <c:pt idx="871">
                  <c:v>44044</c:v>
                </c:pt>
                <c:pt idx="872">
                  <c:v>44075</c:v>
                </c:pt>
                <c:pt idx="873">
                  <c:v>44105</c:v>
                </c:pt>
                <c:pt idx="874">
                  <c:v>44136</c:v>
                </c:pt>
                <c:pt idx="875">
                  <c:v>44166</c:v>
                </c:pt>
                <c:pt idx="876">
                  <c:v>44197</c:v>
                </c:pt>
                <c:pt idx="877">
                  <c:v>44228</c:v>
                </c:pt>
                <c:pt idx="878">
                  <c:v>44256</c:v>
                </c:pt>
                <c:pt idx="879">
                  <c:v>44287</c:v>
                </c:pt>
                <c:pt idx="880">
                  <c:v>44317</c:v>
                </c:pt>
                <c:pt idx="881">
                  <c:v>44348</c:v>
                </c:pt>
                <c:pt idx="882">
                  <c:v>44378</c:v>
                </c:pt>
                <c:pt idx="883">
                  <c:v>44409</c:v>
                </c:pt>
                <c:pt idx="884">
                  <c:v>44440</c:v>
                </c:pt>
                <c:pt idx="885">
                  <c:v>44470</c:v>
                </c:pt>
                <c:pt idx="886">
                  <c:v>44501</c:v>
                </c:pt>
                <c:pt idx="887">
                  <c:v>44531</c:v>
                </c:pt>
                <c:pt idx="888">
                  <c:v>44562</c:v>
                </c:pt>
                <c:pt idx="889">
                  <c:v>44593</c:v>
                </c:pt>
                <c:pt idx="890">
                  <c:v>44621</c:v>
                </c:pt>
                <c:pt idx="891">
                  <c:v>44652</c:v>
                </c:pt>
                <c:pt idx="892">
                  <c:v>44682</c:v>
                </c:pt>
                <c:pt idx="893">
                  <c:v>44713</c:v>
                </c:pt>
                <c:pt idx="894">
                  <c:v>44743</c:v>
                </c:pt>
                <c:pt idx="895">
                  <c:v>44774</c:v>
                </c:pt>
                <c:pt idx="896">
                  <c:v>44805</c:v>
                </c:pt>
              </c:numCache>
            </c:numRef>
          </c:cat>
          <c:val>
            <c:numRef>
              <c:f>'FRED Graph'!$D$12:$D$908</c:f>
              <c:numCache>
                <c:formatCode>General</c:formatCode>
                <c:ptCount val="897"/>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1</c:v>
                </c:pt>
                <c:pt idx="256">
                  <c:v>1</c:v>
                </c:pt>
                <c:pt idx="257">
                  <c:v>1</c:v>
                </c:pt>
                <c:pt idx="258">
                  <c:v>1</c:v>
                </c:pt>
                <c:pt idx="259">
                  <c:v>1</c:v>
                </c:pt>
                <c:pt idx="260">
                  <c:v>1</c:v>
                </c:pt>
                <c:pt idx="261">
                  <c:v>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0</c:v>
                </c:pt>
                <c:pt idx="391">
                  <c:v>0</c:v>
                </c:pt>
                <c:pt idx="392">
                  <c:v>0</c:v>
                </c:pt>
                <c:pt idx="393">
                  <c:v>0</c:v>
                </c:pt>
                <c:pt idx="394">
                  <c:v>0</c:v>
                </c:pt>
                <c:pt idx="395">
                  <c:v>0</c:v>
                </c:pt>
                <c:pt idx="396">
                  <c:v>0</c:v>
                </c:pt>
                <c:pt idx="397">
                  <c:v>0</c:v>
                </c:pt>
                <c:pt idx="398">
                  <c:v>0</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1</c:v>
                </c:pt>
                <c:pt idx="502">
                  <c:v>1</c:v>
                </c:pt>
                <c:pt idx="503">
                  <c:v>1</c:v>
                </c:pt>
                <c:pt idx="504">
                  <c:v>1</c:v>
                </c:pt>
                <c:pt idx="505">
                  <c:v>1</c:v>
                </c:pt>
                <c:pt idx="506">
                  <c:v>1</c:v>
                </c:pt>
                <c:pt idx="507">
                  <c:v>1</c:v>
                </c:pt>
                <c:pt idx="508">
                  <c:v>1</c:v>
                </c:pt>
                <c:pt idx="509">
                  <c:v>1</c:v>
                </c:pt>
                <c:pt idx="510">
                  <c:v>1</c:v>
                </c:pt>
                <c:pt idx="511">
                  <c:v>1</c:v>
                </c:pt>
                <c:pt idx="512">
                  <c:v>1</c:v>
                </c:pt>
                <c:pt idx="513">
                  <c:v>1</c:v>
                </c:pt>
                <c:pt idx="514">
                  <c:v>1</c:v>
                </c:pt>
                <c:pt idx="515">
                  <c:v>1</c:v>
                </c:pt>
                <c:pt idx="516">
                  <c:v>1</c:v>
                </c:pt>
                <c:pt idx="517">
                  <c:v>1</c:v>
                </c:pt>
                <c:pt idx="518">
                  <c:v>1</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1</c:v>
                </c:pt>
                <c:pt idx="637">
                  <c:v>1</c:v>
                </c:pt>
                <c:pt idx="638">
                  <c:v>1</c:v>
                </c:pt>
                <c:pt idx="639">
                  <c:v>1</c:v>
                </c:pt>
                <c:pt idx="640">
                  <c:v>1</c:v>
                </c:pt>
                <c:pt idx="641">
                  <c:v>1</c:v>
                </c:pt>
                <c:pt idx="642">
                  <c:v>1</c:v>
                </c:pt>
                <c:pt idx="643">
                  <c:v>1</c:v>
                </c:pt>
                <c:pt idx="644">
                  <c:v>1</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1</c:v>
                </c:pt>
                <c:pt idx="865">
                  <c:v>1</c:v>
                </c:pt>
                <c:pt idx="866">
                  <c:v>1</c:v>
                </c:pt>
                <c:pt idx="867">
                  <c:v>1</c:v>
                </c:pt>
                <c:pt idx="868">
                  <c:v>1</c:v>
                </c:pt>
                <c:pt idx="869">
                  <c:v>1</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numCache>
            </c:numRef>
          </c:val>
          <c:extLst>
            <c:ext xmlns:c16="http://schemas.microsoft.com/office/drawing/2014/chart" uri="{C3380CC4-5D6E-409C-BE32-E72D297353CC}">
              <c16:uniqueId val="{00000000-5321-4B96-A486-B4354D734AB9}"/>
            </c:ext>
          </c:extLst>
        </c:ser>
        <c:dLbls>
          <c:showLegendKey val="0"/>
          <c:showVal val="0"/>
          <c:showCatName val="0"/>
          <c:showSerName val="0"/>
          <c:showPercent val="0"/>
          <c:showBubbleSize val="0"/>
        </c:dLbls>
        <c:axId val="1077641936"/>
        <c:axId val="1"/>
      </c:areaChart>
      <c:lineChart>
        <c:grouping val="standard"/>
        <c:varyColors val="0"/>
        <c:ser>
          <c:idx val="0"/>
          <c:order val="1"/>
          <c:tx>
            <c:v>Unemployment Rate</c:v>
          </c:tx>
          <c:spPr>
            <a:ln w="28575">
              <a:solidFill>
                <a:schemeClr val="accent1">
                  <a:lumMod val="50000"/>
                </a:schemeClr>
              </a:solidFill>
            </a:ln>
            <a:effectLst/>
          </c:spPr>
          <c:marker>
            <c:symbol val="none"/>
          </c:marker>
          <c:dLbls>
            <c:dLbl>
              <c:idx val="895"/>
              <c:layout>
                <c:manualLayout>
                  <c:x val="-6.1124694376528121E-3"/>
                  <c:y val="6.7873482119131967E-2"/>
                </c:manualLayout>
              </c:layout>
              <c:tx>
                <c:rich>
                  <a:bodyPr wrap="square" lIns="38100" tIns="19050" rIns="38100" bIns="19050" anchor="ctr">
                    <a:spAutoFit/>
                  </a:bodyPr>
                  <a:lstStyle/>
                  <a:p>
                    <a:pPr>
                      <a:defRPr sz="1400">
                        <a:solidFill>
                          <a:schemeClr val="tx1"/>
                        </a:solidFill>
                      </a:defRPr>
                    </a:pPr>
                    <a:r>
                      <a:rPr lang="en-US" dirty="0"/>
                      <a:t>3.5%</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321-4B96-A486-B4354D734AB9}"/>
                </c:ext>
              </c:extLst>
            </c:dLbl>
            <c:spPr>
              <a:noFill/>
              <a:ln>
                <a:noFill/>
              </a:ln>
              <a:effectLst/>
            </c:spPr>
            <c:txPr>
              <a:bodyPr wrap="square" lIns="38100" tIns="19050" rIns="38100" bIns="19050" anchor="ctr">
                <a:spAutoFit/>
              </a:bodyPr>
              <a:lstStyle/>
              <a:p>
                <a:pPr>
                  <a:defRPr>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Graph'!$A$12:$A$907</c:f>
              <c:numCache>
                <c:formatCode>yyyy\-mm\-dd</c:formatCode>
                <c:ptCount val="896"/>
                <c:pt idx="0">
                  <c:v>17533</c:v>
                </c:pt>
                <c:pt idx="1">
                  <c:v>17564</c:v>
                </c:pt>
                <c:pt idx="2">
                  <c:v>17593</c:v>
                </c:pt>
                <c:pt idx="3">
                  <c:v>17624</c:v>
                </c:pt>
                <c:pt idx="4">
                  <c:v>17654</c:v>
                </c:pt>
                <c:pt idx="5">
                  <c:v>17685</c:v>
                </c:pt>
                <c:pt idx="6">
                  <c:v>17715</c:v>
                </c:pt>
                <c:pt idx="7">
                  <c:v>17746</c:v>
                </c:pt>
                <c:pt idx="8">
                  <c:v>17777</c:v>
                </c:pt>
                <c:pt idx="9">
                  <c:v>17807</c:v>
                </c:pt>
                <c:pt idx="10">
                  <c:v>17838</c:v>
                </c:pt>
                <c:pt idx="11">
                  <c:v>17868</c:v>
                </c:pt>
                <c:pt idx="12">
                  <c:v>17899</c:v>
                </c:pt>
                <c:pt idx="13">
                  <c:v>17930</c:v>
                </c:pt>
                <c:pt idx="14">
                  <c:v>17958</c:v>
                </c:pt>
                <c:pt idx="15">
                  <c:v>17989</c:v>
                </c:pt>
                <c:pt idx="16">
                  <c:v>18019</c:v>
                </c:pt>
                <c:pt idx="17">
                  <c:v>18050</c:v>
                </c:pt>
                <c:pt idx="18">
                  <c:v>18080</c:v>
                </c:pt>
                <c:pt idx="19">
                  <c:v>18111</c:v>
                </c:pt>
                <c:pt idx="20">
                  <c:v>18142</c:v>
                </c:pt>
                <c:pt idx="21">
                  <c:v>18172</c:v>
                </c:pt>
                <c:pt idx="22">
                  <c:v>18203</c:v>
                </c:pt>
                <c:pt idx="23">
                  <c:v>18233</c:v>
                </c:pt>
                <c:pt idx="24">
                  <c:v>18264</c:v>
                </c:pt>
                <c:pt idx="25">
                  <c:v>18295</c:v>
                </c:pt>
                <c:pt idx="26">
                  <c:v>18323</c:v>
                </c:pt>
                <c:pt idx="27">
                  <c:v>18354</c:v>
                </c:pt>
                <c:pt idx="28">
                  <c:v>18384</c:v>
                </c:pt>
                <c:pt idx="29">
                  <c:v>18415</c:v>
                </c:pt>
                <c:pt idx="30">
                  <c:v>18445</c:v>
                </c:pt>
                <c:pt idx="31">
                  <c:v>18476</c:v>
                </c:pt>
                <c:pt idx="32">
                  <c:v>18507</c:v>
                </c:pt>
                <c:pt idx="33">
                  <c:v>18537</c:v>
                </c:pt>
                <c:pt idx="34">
                  <c:v>18568</c:v>
                </c:pt>
                <c:pt idx="35">
                  <c:v>18598</c:v>
                </c:pt>
                <c:pt idx="36">
                  <c:v>18629</c:v>
                </c:pt>
                <c:pt idx="37">
                  <c:v>18660</c:v>
                </c:pt>
                <c:pt idx="38">
                  <c:v>18688</c:v>
                </c:pt>
                <c:pt idx="39">
                  <c:v>18719</c:v>
                </c:pt>
                <c:pt idx="40">
                  <c:v>18749</c:v>
                </c:pt>
                <c:pt idx="41">
                  <c:v>18780</c:v>
                </c:pt>
                <c:pt idx="42">
                  <c:v>18810</c:v>
                </c:pt>
                <c:pt idx="43">
                  <c:v>18841</c:v>
                </c:pt>
                <c:pt idx="44">
                  <c:v>18872</c:v>
                </c:pt>
                <c:pt idx="45">
                  <c:v>18902</c:v>
                </c:pt>
                <c:pt idx="46">
                  <c:v>18933</c:v>
                </c:pt>
                <c:pt idx="47">
                  <c:v>18963</c:v>
                </c:pt>
                <c:pt idx="48">
                  <c:v>18994</c:v>
                </c:pt>
                <c:pt idx="49">
                  <c:v>19025</c:v>
                </c:pt>
                <c:pt idx="50">
                  <c:v>19054</c:v>
                </c:pt>
                <c:pt idx="51">
                  <c:v>19085</c:v>
                </c:pt>
                <c:pt idx="52">
                  <c:v>19115</c:v>
                </c:pt>
                <c:pt idx="53">
                  <c:v>19146</c:v>
                </c:pt>
                <c:pt idx="54">
                  <c:v>19176</c:v>
                </c:pt>
                <c:pt idx="55">
                  <c:v>19207</c:v>
                </c:pt>
                <c:pt idx="56">
                  <c:v>19238</c:v>
                </c:pt>
                <c:pt idx="57">
                  <c:v>19268</c:v>
                </c:pt>
                <c:pt idx="58">
                  <c:v>19299</c:v>
                </c:pt>
                <c:pt idx="59">
                  <c:v>19329</c:v>
                </c:pt>
                <c:pt idx="60">
                  <c:v>19360</c:v>
                </c:pt>
                <c:pt idx="61">
                  <c:v>19391</c:v>
                </c:pt>
                <c:pt idx="62">
                  <c:v>19419</c:v>
                </c:pt>
                <c:pt idx="63">
                  <c:v>19450</c:v>
                </c:pt>
                <c:pt idx="64">
                  <c:v>19480</c:v>
                </c:pt>
                <c:pt idx="65">
                  <c:v>19511</c:v>
                </c:pt>
                <c:pt idx="66">
                  <c:v>19541</c:v>
                </c:pt>
                <c:pt idx="67">
                  <c:v>19572</c:v>
                </c:pt>
                <c:pt idx="68">
                  <c:v>19603</c:v>
                </c:pt>
                <c:pt idx="69">
                  <c:v>19633</c:v>
                </c:pt>
                <c:pt idx="70">
                  <c:v>19664</c:v>
                </c:pt>
                <c:pt idx="71">
                  <c:v>19694</c:v>
                </c:pt>
                <c:pt idx="72">
                  <c:v>19725</c:v>
                </c:pt>
                <c:pt idx="73">
                  <c:v>19756</c:v>
                </c:pt>
                <c:pt idx="74">
                  <c:v>19784</c:v>
                </c:pt>
                <c:pt idx="75">
                  <c:v>19815</c:v>
                </c:pt>
                <c:pt idx="76">
                  <c:v>19845</c:v>
                </c:pt>
                <c:pt idx="77">
                  <c:v>19876</c:v>
                </c:pt>
                <c:pt idx="78">
                  <c:v>19906</c:v>
                </c:pt>
                <c:pt idx="79">
                  <c:v>19937</c:v>
                </c:pt>
                <c:pt idx="80">
                  <c:v>19968</c:v>
                </c:pt>
                <c:pt idx="81">
                  <c:v>19998</c:v>
                </c:pt>
                <c:pt idx="82">
                  <c:v>20029</c:v>
                </c:pt>
                <c:pt idx="83">
                  <c:v>20059</c:v>
                </c:pt>
                <c:pt idx="84">
                  <c:v>20090</c:v>
                </c:pt>
                <c:pt idx="85">
                  <c:v>20121</c:v>
                </c:pt>
                <c:pt idx="86">
                  <c:v>20149</c:v>
                </c:pt>
                <c:pt idx="87">
                  <c:v>20180</c:v>
                </c:pt>
                <c:pt idx="88">
                  <c:v>20210</c:v>
                </c:pt>
                <c:pt idx="89">
                  <c:v>20241</c:v>
                </c:pt>
                <c:pt idx="90">
                  <c:v>20271</c:v>
                </c:pt>
                <c:pt idx="91">
                  <c:v>20302</c:v>
                </c:pt>
                <c:pt idx="92">
                  <c:v>20333</c:v>
                </c:pt>
                <c:pt idx="93">
                  <c:v>20363</c:v>
                </c:pt>
                <c:pt idx="94">
                  <c:v>20394</c:v>
                </c:pt>
                <c:pt idx="95">
                  <c:v>20424</c:v>
                </c:pt>
                <c:pt idx="96">
                  <c:v>20455</c:v>
                </c:pt>
                <c:pt idx="97">
                  <c:v>20486</c:v>
                </c:pt>
                <c:pt idx="98">
                  <c:v>20515</c:v>
                </c:pt>
                <c:pt idx="99">
                  <c:v>20546</c:v>
                </c:pt>
                <c:pt idx="100">
                  <c:v>20576</c:v>
                </c:pt>
                <c:pt idx="101">
                  <c:v>20607</c:v>
                </c:pt>
                <c:pt idx="102">
                  <c:v>20637</c:v>
                </c:pt>
                <c:pt idx="103">
                  <c:v>20668</c:v>
                </c:pt>
                <c:pt idx="104">
                  <c:v>20699</c:v>
                </c:pt>
                <c:pt idx="105">
                  <c:v>20729</c:v>
                </c:pt>
                <c:pt idx="106">
                  <c:v>20760</c:v>
                </c:pt>
                <c:pt idx="107">
                  <c:v>20790</c:v>
                </c:pt>
                <c:pt idx="108">
                  <c:v>20821</c:v>
                </c:pt>
                <c:pt idx="109">
                  <c:v>20852</c:v>
                </c:pt>
                <c:pt idx="110">
                  <c:v>20880</c:v>
                </c:pt>
                <c:pt idx="111">
                  <c:v>20911</c:v>
                </c:pt>
                <c:pt idx="112">
                  <c:v>20941</c:v>
                </c:pt>
                <c:pt idx="113">
                  <c:v>20972</c:v>
                </c:pt>
                <c:pt idx="114">
                  <c:v>21002</c:v>
                </c:pt>
                <c:pt idx="115">
                  <c:v>21033</c:v>
                </c:pt>
                <c:pt idx="116">
                  <c:v>21064</c:v>
                </c:pt>
                <c:pt idx="117">
                  <c:v>21094</c:v>
                </c:pt>
                <c:pt idx="118">
                  <c:v>21125</c:v>
                </c:pt>
                <c:pt idx="119">
                  <c:v>21155</c:v>
                </c:pt>
                <c:pt idx="120">
                  <c:v>21186</c:v>
                </c:pt>
                <c:pt idx="121">
                  <c:v>21217</c:v>
                </c:pt>
                <c:pt idx="122">
                  <c:v>21245</c:v>
                </c:pt>
                <c:pt idx="123">
                  <c:v>21276</c:v>
                </c:pt>
                <c:pt idx="124">
                  <c:v>21306</c:v>
                </c:pt>
                <c:pt idx="125">
                  <c:v>21337</c:v>
                </c:pt>
                <c:pt idx="126">
                  <c:v>21367</c:v>
                </c:pt>
                <c:pt idx="127">
                  <c:v>21398</c:v>
                </c:pt>
                <c:pt idx="128">
                  <c:v>21429</c:v>
                </c:pt>
                <c:pt idx="129">
                  <c:v>21459</c:v>
                </c:pt>
                <c:pt idx="130">
                  <c:v>21490</c:v>
                </c:pt>
                <c:pt idx="131">
                  <c:v>21520</c:v>
                </c:pt>
                <c:pt idx="132">
                  <c:v>21551</c:v>
                </c:pt>
                <c:pt idx="133">
                  <c:v>21582</c:v>
                </c:pt>
                <c:pt idx="134">
                  <c:v>21610</c:v>
                </c:pt>
                <c:pt idx="135">
                  <c:v>21641</c:v>
                </c:pt>
                <c:pt idx="136">
                  <c:v>21671</c:v>
                </c:pt>
                <c:pt idx="137">
                  <c:v>21702</c:v>
                </c:pt>
                <c:pt idx="138">
                  <c:v>21732</c:v>
                </c:pt>
                <c:pt idx="139">
                  <c:v>21763</c:v>
                </c:pt>
                <c:pt idx="140">
                  <c:v>21794</c:v>
                </c:pt>
                <c:pt idx="141">
                  <c:v>21824</c:v>
                </c:pt>
                <c:pt idx="142">
                  <c:v>21855</c:v>
                </c:pt>
                <c:pt idx="143">
                  <c:v>21885</c:v>
                </c:pt>
                <c:pt idx="144">
                  <c:v>21916</c:v>
                </c:pt>
                <c:pt idx="145">
                  <c:v>21947</c:v>
                </c:pt>
                <c:pt idx="146">
                  <c:v>21976</c:v>
                </c:pt>
                <c:pt idx="147">
                  <c:v>22007</c:v>
                </c:pt>
                <c:pt idx="148">
                  <c:v>22037</c:v>
                </c:pt>
                <c:pt idx="149">
                  <c:v>22068</c:v>
                </c:pt>
                <c:pt idx="150">
                  <c:v>22098</c:v>
                </c:pt>
                <c:pt idx="151">
                  <c:v>22129</c:v>
                </c:pt>
                <c:pt idx="152">
                  <c:v>22160</c:v>
                </c:pt>
                <c:pt idx="153">
                  <c:v>22190</c:v>
                </c:pt>
                <c:pt idx="154">
                  <c:v>22221</c:v>
                </c:pt>
                <c:pt idx="155">
                  <c:v>22251</c:v>
                </c:pt>
                <c:pt idx="156">
                  <c:v>22282</c:v>
                </c:pt>
                <c:pt idx="157">
                  <c:v>22313</c:v>
                </c:pt>
                <c:pt idx="158">
                  <c:v>22341</c:v>
                </c:pt>
                <c:pt idx="159">
                  <c:v>22372</c:v>
                </c:pt>
                <c:pt idx="160">
                  <c:v>22402</c:v>
                </c:pt>
                <c:pt idx="161">
                  <c:v>22433</c:v>
                </c:pt>
                <c:pt idx="162">
                  <c:v>22463</c:v>
                </c:pt>
                <c:pt idx="163">
                  <c:v>22494</c:v>
                </c:pt>
                <c:pt idx="164">
                  <c:v>22525</c:v>
                </c:pt>
                <c:pt idx="165">
                  <c:v>22555</c:v>
                </c:pt>
                <c:pt idx="166">
                  <c:v>22586</c:v>
                </c:pt>
                <c:pt idx="167">
                  <c:v>22616</c:v>
                </c:pt>
                <c:pt idx="168">
                  <c:v>22647</c:v>
                </c:pt>
                <c:pt idx="169">
                  <c:v>22678</c:v>
                </c:pt>
                <c:pt idx="170">
                  <c:v>22706</c:v>
                </c:pt>
                <c:pt idx="171">
                  <c:v>22737</c:v>
                </c:pt>
                <c:pt idx="172">
                  <c:v>22767</c:v>
                </c:pt>
                <c:pt idx="173">
                  <c:v>22798</c:v>
                </c:pt>
                <c:pt idx="174">
                  <c:v>22828</c:v>
                </c:pt>
                <c:pt idx="175">
                  <c:v>22859</c:v>
                </c:pt>
                <c:pt idx="176">
                  <c:v>22890</c:v>
                </c:pt>
                <c:pt idx="177">
                  <c:v>22920</c:v>
                </c:pt>
                <c:pt idx="178">
                  <c:v>22951</c:v>
                </c:pt>
                <c:pt idx="179">
                  <c:v>22981</c:v>
                </c:pt>
                <c:pt idx="180">
                  <c:v>23012</c:v>
                </c:pt>
                <c:pt idx="181">
                  <c:v>23043</c:v>
                </c:pt>
                <c:pt idx="182">
                  <c:v>23071</c:v>
                </c:pt>
                <c:pt idx="183">
                  <c:v>23102</c:v>
                </c:pt>
                <c:pt idx="184">
                  <c:v>23132</c:v>
                </c:pt>
                <c:pt idx="185">
                  <c:v>23163</c:v>
                </c:pt>
                <c:pt idx="186">
                  <c:v>23193</c:v>
                </c:pt>
                <c:pt idx="187">
                  <c:v>23224</c:v>
                </c:pt>
                <c:pt idx="188">
                  <c:v>23255</c:v>
                </c:pt>
                <c:pt idx="189">
                  <c:v>23285</c:v>
                </c:pt>
                <c:pt idx="190">
                  <c:v>23316</c:v>
                </c:pt>
                <c:pt idx="191">
                  <c:v>23346</c:v>
                </c:pt>
                <c:pt idx="192">
                  <c:v>23377</c:v>
                </c:pt>
                <c:pt idx="193">
                  <c:v>23408</c:v>
                </c:pt>
                <c:pt idx="194">
                  <c:v>23437</c:v>
                </c:pt>
                <c:pt idx="195">
                  <c:v>23468</c:v>
                </c:pt>
                <c:pt idx="196">
                  <c:v>23498</c:v>
                </c:pt>
                <c:pt idx="197">
                  <c:v>23529</c:v>
                </c:pt>
                <c:pt idx="198">
                  <c:v>23559</c:v>
                </c:pt>
                <c:pt idx="199">
                  <c:v>23590</c:v>
                </c:pt>
                <c:pt idx="200">
                  <c:v>23621</c:v>
                </c:pt>
                <c:pt idx="201">
                  <c:v>23651</c:v>
                </c:pt>
                <c:pt idx="202">
                  <c:v>23682</c:v>
                </c:pt>
                <c:pt idx="203">
                  <c:v>23712</c:v>
                </c:pt>
                <c:pt idx="204">
                  <c:v>23743</c:v>
                </c:pt>
                <c:pt idx="205">
                  <c:v>23774</c:v>
                </c:pt>
                <c:pt idx="206">
                  <c:v>23802</c:v>
                </c:pt>
                <c:pt idx="207">
                  <c:v>23833</c:v>
                </c:pt>
                <c:pt idx="208">
                  <c:v>23863</c:v>
                </c:pt>
                <c:pt idx="209">
                  <c:v>23894</c:v>
                </c:pt>
                <c:pt idx="210">
                  <c:v>23924</c:v>
                </c:pt>
                <c:pt idx="211">
                  <c:v>23955</c:v>
                </c:pt>
                <c:pt idx="212">
                  <c:v>23986</c:v>
                </c:pt>
                <c:pt idx="213">
                  <c:v>24016</c:v>
                </c:pt>
                <c:pt idx="214">
                  <c:v>24047</c:v>
                </c:pt>
                <c:pt idx="215">
                  <c:v>24077</c:v>
                </c:pt>
                <c:pt idx="216">
                  <c:v>24108</c:v>
                </c:pt>
                <c:pt idx="217">
                  <c:v>24139</c:v>
                </c:pt>
                <c:pt idx="218">
                  <c:v>24167</c:v>
                </c:pt>
                <c:pt idx="219">
                  <c:v>24198</c:v>
                </c:pt>
                <c:pt idx="220">
                  <c:v>24228</c:v>
                </c:pt>
                <c:pt idx="221">
                  <c:v>24259</c:v>
                </c:pt>
                <c:pt idx="222">
                  <c:v>24289</c:v>
                </c:pt>
                <c:pt idx="223">
                  <c:v>24320</c:v>
                </c:pt>
                <c:pt idx="224">
                  <c:v>24351</c:v>
                </c:pt>
                <c:pt idx="225">
                  <c:v>24381</c:v>
                </c:pt>
                <c:pt idx="226">
                  <c:v>24412</c:v>
                </c:pt>
                <c:pt idx="227">
                  <c:v>24442</c:v>
                </c:pt>
                <c:pt idx="228">
                  <c:v>24473</c:v>
                </c:pt>
                <c:pt idx="229">
                  <c:v>24504</c:v>
                </c:pt>
                <c:pt idx="230">
                  <c:v>24532</c:v>
                </c:pt>
                <c:pt idx="231">
                  <c:v>24563</c:v>
                </c:pt>
                <c:pt idx="232">
                  <c:v>24593</c:v>
                </c:pt>
                <c:pt idx="233">
                  <c:v>24624</c:v>
                </c:pt>
                <c:pt idx="234">
                  <c:v>24654</c:v>
                </c:pt>
                <c:pt idx="235">
                  <c:v>24685</c:v>
                </c:pt>
                <c:pt idx="236">
                  <c:v>24716</c:v>
                </c:pt>
                <c:pt idx="237">
                  <c:v>24746</c:v>
                </c:pt>
                <c:pt idx="238">
                  <c:v>24777</c:v>
                </c:pt>
                <c:pt idx="239">
                  <c:v>24807</c:v>
                </c:pt>
                <c:pt idx="240">
                  <c:v>24838</c:v>
                </c:pt>
                <c:pt idx="241">
                  <c:v>24869</c:v>
                </c:pt>
                <c:pt idx="242">
                  <c:v>24898</c:v>
                </c:pt>
                <c:pt idx="243">
                  <c:v>24929</c:v>
                </c:pt>
                <c:pt idx="244">
                  <c:v>24959</c:v>
                </c:pt>
                <c:pt idx="245">
                  <c:v>24990</c:v>
                </c:pt>
                <c:pt idx="246">
                  <c:v>25020</c:v>
                </c:pt>
                <c:pt idx="247">
                  <c:v>25051</c:v>
                </c:pt>
                <c:pt idx="248">
                  <c:v>25082</c:v>
                </c:pt>
                <c:pt idx="249">
                  <c:v>25112</c:v>
                </c:pt>
                <c:pt idx="250">
                  <c:v>25143</c:v>
                </c:pt>
                <c:pt idx="251">
                  <c:v>25173</c:v>
                </c:pt>
                <c:pt idx="252">
                  <c:v>25204</c:v>
                </c:pt>
                <c:pt idx="253">
                  <c:v>25235</c:v>
                </c:pt>
                <c:pt idx="254">
                  <c:v>25263</c:v>
                </c:pt>
                <c:pt idx="255">
                  <c:v>25294</c:v>
                </c:pt>
                <c:pt idx="256">
                  <c:v>25324</c:v>
                </c:pt>
                <c:pt idx="257">
                  <c:v>25355</c:v>
                </c:pt>
                <c:pt idx="258">
                  <c:v>25385</c:v>
                </c:pt>
                <c:pt idx="259">
                  <c:v>25416</c:v>
                </c:pt>
                <c:pt idx="260">
                  <c:v>25447</c:v>
                </c:pt>
                <c:pt idx="261">
                  <c:v>25477</c:v>
                </c:pt>
                <c:pt idx="262">
                  <c:v>25508</c:v>
                </c:pt>
                <c:pt idx="263">
                  <c:v>25538</c:v>
                </c:pt>
                <c:pt idx="264">
                  <c:v>25569</c:v>
                </c:pt>
                <c:pt idx="265">
                  <c:v>25600</c:v>
                </c:pt>
                <c:pt idx="266">
                  <c:v>25628</c:v>
                </c:pt>
                <c:pt idx="267">
                  <c:v>25659</c:v>
                </c:pt>
                <c:pt idx="268">
                  <c:v>25689</c:v>
                </c:pt>
                <c:pt idx="269">
                  <c:v>25720</c:v>
                </c:pt>
                <c:pt idx="270">
                  <c:v>25750</c:v>
                </c:pt>
                <c:pt idx="271">
                  <c:v>25781</c:v>
                </c:pt>
                <c:pt idx="272">
                  <c:v>25812</c:v>
                </c:pt>
                <c:pt idx="273">
                  <c:v>25842</c:v>
                </c:pt>
                <c:pt idx="274">
                  <c:v>25873</c:v>
                </c:pt>
                <c:pt idx="275">
                  <c:v>25903</c:v>
                </c:pt>
                <c:pt idx="276">
                  <c:v>25934</c:v>
                </c:pt>
                <c:pt idx="277">
                  <c:v>25965</c:v>
                </c:pt>
                <c:pt idx="278">
                  <c:v>25993</c:v>
                </c:pt>
                <c:pt idx="279">
                  <c:v>26024</c:v>
                </c:pt>
                <c:pt idx="280">
                  <c:v>26054</c:v>
                </c:pt>
                <c:pt idx="281">
                  <c:v>26085</c:v>
                </c:pt>
                <c:pt idx="282">
                  <c:v>26115</c:v>
                </c:pt>
                <c:pt idx="283">
                  <c:v>26146</c:v>
                </c:pt>
                <c:pt idx="284">
                  <c:v>26177</c:v>
                </c:pt>
                <c:pt idx="285">
                  <c:v>26207</c:v>
                </c:pt>
                <c:pt idx="286">
                  <c:v>26238</c:v>
                </c:pt>
                <c:pt idx="287">
                  <c:v>26268</c:v>
                </c:pt>
                <c:pt idx="288">
                  <c:v>26299</c:v>
                </c:pt>
                <c:pt idx="289">
                  <c:v>26330</c:v>
                </c:pt>
                <c:pt idx="290">
                  <c:v>26359</c:v>
                </c:pt>
                <c:pt idx="291">
                  <c:v>26390</c:v>
                </c:pt>
                <c:pt idx="292">
                  <c:v>26420</c:v>
                </c:pt>
                <c:pt idx="293">
                  <c:v>26451</c:v>
                </c:pt>
                <c:pt idx="294">
                  <c:v>26481</c:v>
                </c:pt>
                <c:pt idx="295">
                  <c:v>26512</c:v>
                </c:pt>
                <c:pt idx="296">
                  <c:v>26543</c:v>
                </c:pt>
                <c:pt idx="297">
                  <c:v>26573</c:v>
                </c:pt>
                <c:pt idx="298">
                  <c:v>26604</c:v>
                </c:pt>
                <c:pt idx="299">
                  <c:v>26634</c:v>
                </c:pt>
                <c:pt idx="300">
                  <c:v>26665</c:v>
                </c:pt>
                <c:pt idx="301">
                  <c:v>26696</c:v>
                </c:pt>
                <c:pt idx="302">
                  <c:v>26724</c:v>
                </c:pt>
                <c:pt idx="303">
                  <c:v>26755</c:v>
                </c:pt>
                <c:pt idx="304">
                  <c:v>26785</c:v>
                </c:pt>
                <c:pt idx="305">
                  <c:v>26816</c:v>
                </c:pt>
                <c:pt idx="306">
                  <c:v>26846</c:v>
                </c:pt>
                <c:pt idx="307">
                  <c:v>26877</c:v>
                </c:pt>
                <c:pt idx="308">
                  <c:v>26908</c:v>
                </c:pt>
                <c:pt idx="309">
                  <c:v>26938</c:v>
                </c:pt>
                <c:pt idx="310">
                  <c:v>26969</c:v>
                </c:pt>
                <c:pt idx="311">
                  <c:v>26999</c:v>
                </c:pt>
                <c:pt idx="312">
                  <c:v>27030</c:v>
                </c:pt>
                <c:pt idx="313">
                  <c:v>27061</c:v>
                </c:pt>
                <c:pt idx="314">
                  <c:v>27089</c:v>
                </c:pt>
                <c:pt idx="315">
                  <c:v>27120</c:v>
                </c:pt>
                <c:pt idx="316">
                  <c:v>27150</c:v>
                </c:pt>
                <c:pt idx="317">
                  <c:v>27181</c:v>
                </c:pt>
                <c:pt idx="318">
                  <c:v>27211</c:v>
                </c:pt>
                <c:pt idx="319">
                  <c:v>27242</c:v>
                </c:pt>
                <c:pt idx="320">
                  <c:v>27273</c:v>
                </c:pt>
                <c:pt idx="321">
                  <c:v>27303</c:v>
                </c:pt>
                <c:pt idx="322">
                  <c:v>27334</c:v>
                </c:pt>
                <c:pt idx="323">
                  <c:v>27364</c:v>
                </c:pt>
                <c:pt idx="324">
                  <c:v>27395</c:v>
                </c:pt>
                <c:pt idx="325">
                  <c:v>27426</c:v>
                </c:pt>
                <c:pt idx="326">
                  <c:v>27454</c:v>
                </c:pt>
                <c:pt idx="327">
                  <c:v>27485</c:v>
                </c:pt>
                <c:pt idx="328">
                  <c:v>27515</c:v>
                </c:pt>
                <c:pt idx="329">
                  <c:v>27546</c:v>
                </c:pt>
                <c:pt idx="330">
                  <c:v>27576</c:v>
                </c:pt>
                <c:pt idx="331">
                  <c:v>27607</c:v>
                </c:pt>
                <c:pt idx="332">
                  <c:v>27638</c:v>
                </c:pt>
                <c:pt idx="333">
                  <c:v>27668</c:v>
                </c:pt>
                <c:pt idx="334">
                  <c:v>27699</c:v>
                </c:pt>
                <c:pt idx="335">
                  <c:v>27729</c:v>
                </c:pt>
                <c:pt idx="336">
                  <c:v>27760</c:v>
                </c:pt>
                <c:pt idx="337">
                  <c:v>27791</c:v>
                </c:pt>
                <c:pt idx="338">
                  <c:v>27820</c:v>
                </c:pt>
                <c:pt idx="339">
                  <c:v>27851</c:v>
                </c:pt>
                <c:pt idx="340">
                  <c:v>27881</c:v>
                </c:pt>
                <c:pt idx="341">
                  <c:v>27912</c:v>
                </c:pt>
                <c:pt idx="342">
                  <c:v>27942</c:v>
                </c:pt>
                <c:pt idx="343">
                  <c:v>27973</c:v>
                </c:pt>
                <c:pt idx="344">
                  <c:v>28004</c:v>
                </c:pt>
                <c:pt idx="345">
                  <c:v>28034</c:v>
                </c:pt>
                <c:pt idx="346">
                  <c:v>28065</c:v>
                </c:pt>
                <c:pt idx="347">
                  <c:v>28095</c:v>
                </c:pt>
                <c:pt idx="348">
                  <c:v>28126</c:v>
                </c:pt>
                <c:pt idx="349">
                  <c:v>28157</c:v>
                </c:pt>
                <c:pt idx="350">
                  <c:v>28185</c:v>
                </c:pt>
                <c:pt idx="351">
                  <c:v>28216</c:v>
                </c:pt>
                <c:pt idx="352">
                  <c:v>28246</c:v>
                </c:pt>
                <c:pt idx="353">
                  <c:v>28277</c:v>
                </c:pt>
                <c:pt idx="354">
                  <c:v>28307</c:v>
                </c:pt>
                <c:pt idx="355">
                  <c:v>28338</c:v>
                </c:pt>
                <c:pt idx="356">
                  <c:v>28369</c:v>
                </c:pt>
                <c:pt idx="357">
                  <c:v>28399</c:v>
                </c:pt>
                <c:pt idx="358">
                  <c:v>28430</c:v>
                </c:pt>
                <c:pt idx="359">
                  <c:v>28460</c:v>
                </c:pt>
                <c:pt idx="360">
                  <c:v>28491</c:v>
                </c:pt>
                <c:pt idx="361">
                  <c:v>28522</c:v>
                </c:pt>
                <c:pt idx="362">
                  <c:v>28550</c:v>
                </c:pt>
                <c:pt idx="363">
                  <c:v>28581</c:v>
                </c:pt>
                <c:pt idx="364">
                  <c:v>28611</c:v>
                </c:pt>
                <c:pt idx="365">
                  <c:v>28642</c:v>
                </c:pt>
                <c:pt idx="366">
                  <c:v>28672</c:v>
                </c:pt>
                <c:pt idx="367">
                  <c:v>28703</c:v>
                </c:pt>
                <c:pt idx="368">
                  <c:v>28734</c:v>
                </c:pt>
                <c:pt idx="369">
                  <c:v>28764</c:v>
                </c:pt>
                <c:pt idx="370">
                  <c:v>28795</c:v>
                </c:pt>
                <c:pt idx="371">
                  <c:v>28825</c:v>
                </c:pt>
                <c:pt idx="372">
                  <c:v>28856</c:v>
                </c:pt>
                <c:pt idx="373">
                  <c:v>28887</c:v>
                </c:pt>
                <c:pt idx="374">
                  <c:v>28915</c:v>
                </c:pt>
                <c:pt idx="375">
                  <c:v>28946</c:v>
                </c:pt>
                <c:pt idx="376">
                  <c:v>28976</c:v>
                </c:pt>
                <c:pt idx="377">
                  <c:v>29007</c:v>
                </c:pt>
                <c:pt idx="378">
                  <c:v>29037</c:v>
                </c:pt>
                <c:pt idx="379">
                  <c:v>29068</c:v>
                </c:pt>
                <c:pt idx="380">
                  <c:v>29099</c:v>
                </c:pt>
                <c:pt idx="381">
                  <c:v>29129</c:v>
                </c:pt>
                <c:pt idx="382">
                  <c:v>29160</c:v>
                </c:pt>
                <c:pt idx="383">
                  <c:v>29190</c:v>
                </c:pt>
                <c:pt idx="384">
                  <c:v>29221</c:v>
                </c:pt>
                <c:pt idx="385">
                  <c:v>29252</c:v>
                </c:pt>
                <c:pt idx="386">
                  <c:v>29281</c:v>
                </c:pt>
                <c:pt idx="387">
                  <c:v>29312</c:v>
                </c:pt>
                <c:pt idx="388">
                  <c:v>29342</c:v>
                </c:pt>
                <c:pt idx="389">
                  <c:v>29373</c:v>
                </c:pt>
                <c:pt idx="390">
                  <c:v>29403</c:v>
                </c:pt>
                <c:pt idx="391">
                  <c:v>29434</c:v>
                </c:pt>
                <c:pt idx="392">
                  <c:v>29465</c:v>
                </c:pt>
                <c:pt idx="393">
                  <c:v>29495</c:v>
                </c:pt>
                <c:pt idx="394">
                  <c:v>29526</c:v>
                </c:pt>
                <c:pt idx="395">
                  <c:v>29556</c:v>
                </c:pt>
                <c:pt idx="396">
                  <c:v>29587</c:v>
                </c:pt>
                <c:pt idx="397">
                  <c:v>29618</c:v>
                </c:pt>
                <c:pt idx="398">
                  <c:v>29646</c:v>
                </c:pt>
                <c:pt idx="399">
                  <c:v>29677</c:v>
                </c:pt>
                <c:pt idx="400">
                  <c:v>29707</c:v>
                </c:pt>
                <c:pt idx="401">
                  <c:v>29738</c:v>
                </c:pt>
                <c:pt idx="402">
                  <c:v>29768</c:v>
                </c:pt>
                <c:pt idx="403">
                  <c:v>29799</c:v>
                </c:pt>
                <c:pt idx="404">
                  <c:v>29830</c:v>
                </c:pt>
                <c:pt idx="405">
                  <c:v>29860</c:v>
                </c:pt>
                <c:pt idx="406">
                  <c:v>29891</c:v>
                </c:pt>
                <c:pt idx="407">
                  <c:v>29921</c:v>
                </c:pt>
                <c:pt idx="408">
                  <c:v>29952</c:v>
                </c:pt>
                <c:pt idx="409">
                  <c:v>29983</c:v>
                </c:pt>
                <c:pt idx="410">
                  <c:v>30011</c:v>
                </c:pt>
                <c:pt idx="411">
                  <c:v>30042</c:v>
                </c:pt>
                <c:pt idx="412">
                  <c:v>30072</c:v>
                </c:pt>
                <c:pt idx="413">
                  <c:v>30103</c:v>
                </c:pt>
                <c:pt idx="414">
                  <c:v>30133</c:v>
                </c:pt>
                <c:pt idx="415">
                  <c:v>30164</c:v>
                </c:pt>
                <c:pt idx="416">
                  <c:v>30195</c:v>
                </c:pt>
                <c:pt idx="417">
                  <c:v>30225</c:v>
                </c:pt>
                <c:pt idx="418">
                  <c:v>30256</c:v>
                </c:pt>
                <c:pt idx="419">
                  <c:v>30286</c:v>
                </c:pt>
                <c:pt idx="420">
                  <c:v>30317</c:v>
                </c:pt>
                <c:pt idx="421">
                  <c:v>30348</c:v>
                </c:pt>
                <c:pt idx="422">
                  <c:v>30376</c:v>
                </c:pt>
                <c:pt idx="423">
                  <c:v>30407</c:v>
                </c:pt>
                <c:pt idx="424">
                  <c:v>30437</c:v>
                </c:pt>
                <c:pt idx="425">
                  <c:v>30468</c:v>
                </c:pt>
                <c:pt idx="426">
                  <c:v>30498</c:v>
                </c:pt>
                <c:pt idx="427">
                  <c:v>30529</c:v>
                </c:pt>
                <c:pt idx="428">
                  <c:v>30560</c:v>
                </c:pt>
                <c:pt idx="429">
                  <c:v>30590</c:v>
                </c:pt>
                <c:pt idx="430">
                  <c:v>30621</c:v>
                </c:pt>
                <c:pt idx="431">
                  <c:v>30651</c:v>
                </c:pt>
                <c:pt idx="432">
                  <c:v>30682</c:v>
                </c:pt>
                <c:pt idx="433">
                  <c:v>30713</c:v>
                </c:pt>
                <c:pt idx="434">
                  <c:v>30742</c:v>
                </c:pt>
                <c:pt idx="435">
                  <c:v>30773</c:v>
                </c:pt>
                <c:pt idx="436">
                  <c:v>30803</c:v>
                </c:pt>
                <c:pt idx="437">
                  <c:v>30834</c:v>
                </c:pt>
                <c:pt idx="438">
                  <c:v>30864</c:v>
                </c:pt>
                <c:pt idx="439">
                  <c:v>30895</c:v>
                </c:pt>
                <c:pt idx="440">
                  <c:v>30926</c:v>
                </c:pt>
                <c:pt idx="441">
                  <c:v>30956</c:v>
                </c:pt>
                <c:pt idx="442">
                  <c:v>30987</c:v>
                </c:pt>
                <c:pt idx="443">
                  <c:v>31017</c:v>
                </c:pt>
                <c:pt idx="444">
                  <c:v>31048</c:v>
                </c:pt>
                <c:pt idx="445">
                  <c:v>31079</c:v>
                </c:pt>
                <c:pt idx="446">
                  <c:v>31107</c:v>
                </c:pt>
                <c:pt idx="447">
                  <c:v>31138</c:v>
                </c:pt>
                <c:pt idx="448">
                  <c:v>31168</c:v>
                </c:pt>
                <c:pt idx="449">
                  <c:v>31199</c:v>
                </c:pt>
                <c:pt idx="450">
                  <c:v>31229</c:v>
                </c:pt>
                <c:pt idx="451">
                  <c:v>31260</c:v>
                </c:pt>
                <c:pt idx="452">
                  <c:v>31291</c:v>
                </c:pt>
                <c:pt idx="453">
                  <c:v>31321</c:v>
                </c:pt>
                <c:pt idx="454">
                  <c:v>31352</c:v>
                </c:pt>
                <c:pt idx="455">
                  <c:v>31382</c:v>
                </c:pt>
                <c:pt idx="456">
                  <c:v>31413</c:v>
                </c:pt>
                <c:pt idx="457">
                  <c:v>31444</c:v>
                </c:pt>
                <c:pt idx="458">
                  <c:v>31472</c:v>
                </c:pt>
                <c:pt idx="459">
                  <c:v>31503</c:v>
                </c:pt>
                <c:pt idx="460">
                  <c:v>31533</c:v>
                </c:pt>
                <c:pt idx="461">
                  <c:v>31564</c:v>
                </c:pt>
                <c:pt idx="462">
                  <c:v>31594</c:v>
                </c:pt>
                <c:pt idx="463">
                  <c:v>31625</c:v>
                </c:pt>
                <c:pt idx="464">
                  <c:v>31656</c:v>
                </c:pt>
                <c:pt idx="465">
                  <c:v>31686</c:v>
                </c:pt>
                <c:pt idx="466">
                  <c:v>31717</c:v>
                </c:pt>
                <c:pt idx="467">
                  <c:v>31747</c:v>
                </c:pt>
                <c:pt idx="468">
                  <c:v>31778</c:v>
                </c:pt>
                <c:pt idx="469">
                  <c:v>31809</c:v>
                </c:pt>
                <c:pt idx="470">
                  <c:v>31837</c:v>
                </c:pt>
                <c:pt idx="471">
                  <c:v>31868</c:v>
                </c:pt>
                <c:pt idx="472">
                  <c:v>31898</c:v>
                </c:pt>
                <c:pt idx="473">
                  <c:v>31929</c:v>
                </c:pt>
                <c:pt idx="474">
                  <c:v>31959</c:v>
                </c:pt>
                <c:pt idx="475">
                  <c:v>31990</c:v>
                </c:pt>
                <c:pt idx="476">
                  <c:v>32021</c:v>
                </c:pt>
                <c:pt idx="477">
                  <c:v>32051</c:v>
                </c:pt>
                <c:pt idx="478">
                  <c:v>32082</c:v>
                </c:pt>
                <c:pt idx="479">
                  <c:v>32112</c:v>
                </c:pt>
                <c:pt idx="480">
                  <c:v>32143</c:v>
                </c:pt>
                <c:pt idx="481">
                  <c:v>32174</c:v>
                </c:pt>
                <c:pt idx="482">
                  <c:v>32203</c:v>
                </c:pt>
                <c:pt idx="483">
                  <c:v>32234</c:v>
                </c:pt>
                <c:pt idx="484">
                  <c:v>32264</c:v>
                </c:pt>
                <c:pt idx="485">
                  <c:v>32295</c:v>
                </c:pt>
                <c:pt idx="486">
                  <c:v>32325</c:v>
                </c:pt>
                <c:pt idx="487">
                  <c:v>32356</c:v>
                </c:pt>
                <c:pt idx="488">
                  <c:v>32387</c:v>
                </c:pt>
                <c:pt idx="489">
                  <c:v>32417</c:v>
                </c:pt>
                <c:pt idx="490">
                  <c:v>32448</c:v>
                </c:pt>
                <c:pt idx="491">
                  <c:v>32478</c:v>
                </c:pt>
                <c:pt idx="492">
                  <c:v>32509</c:v>
                </c:pt>
                <c:pt idx="493">
                  <c:v>32540</c:v>
                </c:pt>
                <c:pt idx="494">
                  <c:v>32568</c:v>
                </c:pt>
                <c:pt idx="495">
                  <c:v>32599</c:v>
                </c:pt>
                <c:pt idx="496">
                  <c:v>32629</c:v>
                </c:pt>
                <c:pt idx="497">
                  <c:v>32660</c:v>
                </c:pt>
                <c:pt idx="498">
                  <c:v>32690</c:v>
                </c:pt>
                <c:pt idx="499">
                  <c:v>32721</c:v>
                </c:pt>
                <c:pt idx="500">
                  <c:v>32752</c:v>
                </c:pt>
                <c:pt idx="501">
                  <c:v>32782</c:v>
                </c:pt>
                <c:pt idx="502">
                  <c:v>32813</c:v>
                </c:pt>
                <c:pt idx="503">
                  <c:v>32843</c:v>
                </c:pt>
                <c:pt idx="504">
                  <c:v>32874</c:v>
                </c:pt>
                <c:pt idx="505">
                  <c:v>32905</c:v>
                </c:pt>
                <c:pt idx="506">
                  <c:v>32933</c:v>
                </c:pt>
                <c:pt idx="507">
                  <c:v>32964</c:v>
                </c:pt>
                <c:pt idx="508">
                  <c:v>32994</c:v>
                </c:pt>
                <c:pt idx="509">
                  <c:v>33025</c:v>
                </c:pt>
                <c:pt idx="510">
                  <c:v>33055</c:v>
                </c:pt>
                <c:pt idx="511">
                  <c:v>33086</c:v>
                </c:pt>
                <c:pt idx="512">
                  <c:v>33117</c:v>
                </c:pt>
                <c:pt idx="513">
                  <c:v>33147</c:v>
                </c:pt>
                <c:pt idx="514">
                  <c:v>33178</c:v>
                </c:pt>
                <c:pt idx="515">
                  <c:v>33208</c:v>
                </c:pt>
                <c:pt idx="516">
                  <c:v>33239</c:v>
                </c:pt>
                <c:pt idx="517">
                  <c:v>33270</c:v>
                </c:pt>
                <c:pt idx="518">
                  <c:v>33298</c:v>
                </c:pt>
                <c:pt idx="519">
                  <c:v>33329</c:v>
                </c:pt>
                <c:pt idx="520">
                  <c:v>33359</c:v>
                </c:pt>
                <c:pt idx="521">
                  <c:v>33390</c:v>
                </c:pt>
                <c:pt idx="522">
                  <c:v>33420</c:v>
                </c:pt>
                <c:pt idx="523">
                  <c:v>33451</c:v>
                </c:pt>
                <c:pt idx="524">
                  <c:v>33482</c:v>
                </c:pt>
                <c:pt idx="525">
                  <c:v>33512</c:v>
                </c:pt>
                <c:pt idx="526">
                  <c:v>33543</c:v>
                </c:pt>
                <c:pt idx="527">
                  <c:v>33573</c:v>
                </c:pt>
                <c:pt idx="528">
                  <c:v>33604</c:v>
                </c:pt>
                <c:pt idx="529">
                  <c:v>33635</c:v>
                </c:pt>
                <c:pt idx="530">
                  <c:v>33664</c:v>
                </c:pt>
                <c:pt idx="531">
                  <c:v>33695</c:v>
                </c:pt>
                <c:pt idx="532">
                  <c:v>33725</c:v>
                </c:pt>
                <c:pt idx="533">
                  <c:v>33756</c:v>
                </c:pt>
                <c:pt idx="534">
                  <c:v>33786</c:v>
                </c:pt>
                <c:pt idx="535">
                  <c:v>33817</c:v>
                </c:pt>
                <c:pt idx="536">
                  <c:v>33848</c:v>
                </c:pt>
                <c:pt idx="537">
                  <c:v>33878</c:v>
                </c:pt>
                <c:pt idx="538">
                  <c:v>33909</c:v>
                </c:pt>
                <c:pt idx="539">
                  <c:v>33939</c:v>
                </c:pt>
                <c:pt idx="540">
                  <c:v>33970</c:v>
                </c:pt>
                <c:pt idx="541">
                  <c:v>34001</c:v>
                </c:pt>
                <c:pt idx="542">
                  <c:v>34029</c:v>
                </c:pt>
                <c:pt idx="543">
                  <c:v>34060</c:v>
                </c:pt>
                <c:pt idx="544">
                  <c:v>34090</c:v>
                </c:pt>
                <c:pt idx="545">
                  <c:v>34121</c:v>
                </c:pt>
                <c:pt idx="546">
                  <c:v>34151</c:v>
                </c:pt>
                <c:pt idx="547">
                  <c:v>34182</c:v>
                </c:pt>
                <c:pt idx="548">
                  <c:v>34213</c:v>
                </c:pt>
                <c:pt idx="549">
                  <c:v>34243</c:v>
                </c:pt>
                <c:pt idx="550">
                  <c:v>34274</c:v>
                </c:pt>
                <c:pt idx="551">
                  <c:v>34304</c:v>
                </c:pt>
                <c:pt idx="552">
                  <c:v>34335</c:v>
                </c:pt>
                <c:pt idx="553">
                  <c:v>34366</c:v>
                </c:pt>
                <c:pt idx="554">
                  <c:v>34394</c:v>
                </c:pt>
                <c:pt idx="555">
                  <c:v>34425</c:v>
                </c:pt>
                <c:pt idx="556">
                  <c:v>34455</c:v>
                </c:pt>
                <c:pt idx="557">
                  <c:v>34486</c:v>
                </c:pt>
                <c:pt idx="558">
                  <c:v>34516</c:v>
                </c:pt>
                <c:pt idx="559">
                  <c:v>34547</c:v>
                </c:pt>
                <c:pt idx="560">
                  <c:v>34578</c:v>
                </c:pt>
                <c:pt idx="561">
                  <c:v>34608</c:v>
                </c:pt>
                <c:pt idx="562">
                  <c:v>34639</c:v>
                </c:pt>
                <c:pt idx="563">
                  <c:v>34669</c:v>
                </c:pt>
                <c:pt idx="564">
                  <c:v>34700</c:v>
                </c:pt>
                <c:pt idx="565">
                  <c:v>34731</c:v>
                </c:pt>
                <c:pt idx="566">
                  <c:v>34759</c:v>
                </c:pt>
                <c:pt idx="567">
                  <c:v>34790</c:v>
                </c:pt>
                <c:pt idx="568">
                  <c:v>34820</c:v>
                </c:pt>
                <c:pt idx="569">
                  <c:v>34851</c:v>
                </c:pt>
                <c:pt idx="570">
                  <c:v>34881</c:v>
                </c:pt>
                <c:pt idx="571">
                  <c:v>34912</c:v>
                </c:pt>
                <c:pt idx="572">
                  <c:v>34943</c:v>
                </c:pt>
                <c:pt idx="573">
                  <c:v>34973</c:v>
                </c:pt>
                <c:pt idx="574">
                  <c:v>35004</c:v>
                </c:pt>
                <c:pt idx="575">
                  <c:v>35034</c:v>
                </c:pt>
                <c:pt idx="576">
                  <c:v>35065</c:v>
                </c:pt>
                <c:pt idx="577">
                  <c:v>35096</c:v>
                </c:pt>
                <c:pt idx="578">
                  <c:v>35125</c:v>
                </c:pt>
                <c:pt idx="579">
                  <c:v>35156</c:v>
                </c:pt>
                <c:pt idx="580">
                  <c:v>35186</c:v>
                </c:pt>
                <c:pt idx="581">
                  <c:v>35217</c:v>
                </c:pt>
                <c:pt idx="582">
                  <c:v>35247</c:v>
                </c:pt>
                <c:pt idx="583">
                  <c:v>35278</c:v>
                </c:pt>
                <c:pt idx="584">
                  <c:v>35309</c:v>
                </c:pt>
                <c:pt idx="585">
                  <c:v>35339</c:v>
                </c:pt>
                <c:pt idx="586">
                  <c:v>35370</c:v>
                </c:pt>
                <c:pt idx="587">
                  <c:v>35400</c:v>
                </c:pt>
                <c:pt idx="588">
                  <c:v>35431</c:v>
                </c:pt>
                <c:pt idx="589">
                  <c:v>35462</c:v>
                </c:pt>
                <c:pt idx="590">
                  <c:v>35490</c:v>
                </c:pt>
                <c:pt idx="591">
                  <c:v>35521</c:v>
                </c:pt>
                <c:pt idx="592">
                  <c:v>35551</c:v>
                </c:pt>
                <c:pt idx="593">
                  <c:v>35582</c:v>
                </c:pt>
                <c:pt idx="594">
                  <c:v>35612</c:v>
                </c:pt>
                <c:pt idx="595">
                  <c:v>35643</c:v>
                </c:pt>
                <c:pt idx="596">
                  <c:v>35674</c:v>
                </c:pt>
                <c:pt idx="597">
                  <c:v>35704</c:v>
                </c:pt>
                <c:pt idx="598">
                  <c:v>35735</c:v>
                </c:pt>
                <c:pt idx="599">
                  <c:v>35765</c:v>
                </c:pt>
                <c:pt idx="600">
                  <c:v>35796</c:v>
                </c:pt>
                <c:pt idx="601">
                  <c:v>35827</c:v>
                </c:pt>
                <c:pt idx="602">
                  <c:v>35855</c:v>
                </c:pt>
                <c:pt idx="603">
                  <c:v>35886</c:v>
                </c:pt>
                <c:pt idx="604">
                  <c:v>35916</c:v>
                </c:pt>
                <c:pt idx="605">
                  <c:v>35947</c:v>
                </c:pt>
                <c:pt idx="606">
                  <c:v>35977</c:v>
                </c:pt>
                <c:pt idx="607">
                  <c:v>36008</c:v>
                </c:pt>
                <c:pt idx="608">
                  <c:v>36039</c:v>
                </c:pt>
                <c:pt idx="609">
                  <c:v>36069</c:v>
                </c:pt>
                <c:pt idx="610">
                  <c:v>36100</c:v>
                </c:pt>
                <c:pt idx="611">
                  <c:v>36130</c:v>
                </c:pt>
                <c:pt idx="612">
                  <c:v>36161</c:v>
                </c:pt>
                <c:pt idx="613">
                  <c:v>36192</c:v>
                </c:pt>
                <c:pt idx="614">
                  <c:v>36220</c:v>
                </c:pt>
                <c:pt idx="615">
                  <c:v>36251</c:v>
                </c:pt>
                <c:pt idx="616">
                  <c:v>36281</c:v>
                </c:pt>
                <c:pt idx="617">
                  <c:v>36312</c:v>
                </c:pt>
                <c:pt idx="618">
                  <c:v>36342</c:v>
                </c:pt>
                <c:pt idx="619">
                  <c:v>36373</c:v>
                </c:pt>
                <c:pt idx="620">
                  <c:v>36404</c:v>
                </c:pt>
                <c:pt idx="621">
                  <c:v>36434</c:v>
                </c:pt>
                <c:pt idx="622">
                  <c:v>36465</c:v>
                </c:pt>
                <c:pt idx="623">
                  <c:v>36495</c:v>
                </c:pt>
                <c:pt idx="624">
                  <c:v>36526</c:v>
                </c:pt>
                <c:pt idx="625">
                  <c:v>36557</c:v>
                </c:pt>
                <c:pt idx="626">
                  <c:v>36586</c:v>
                </c:pt>
                <c:pt idx="627">
                  <c:v>36617</c:v>
                </c:pt>
                <c:pt idx="628">
                  <c:v>36647</c:v>
                </c:pt>
                <c:pt idx="629">
                  <c:v>36678</c:v>
                </c:pt>
                <c:pt idx="630">
                  <c:v>36708</c:v>
                </c:pt>
                <c:pt idx="631">
                  <c:v>36739</c:v>
                </c:pt>
                <c:pt idx="632">
                  <c:v>36770</c:v>
                </c:pt>
                <c:pt idx="633">
                  <c:v>36800</c:v>
                </c:pt>
                <c:pt idx="634">
                  <c:v>36831</c:v>
                </c:pt>
                <c:pt idx="635">
                  <c:v>36861</c:v>
                </c:pt>
                <c:pt idx="636">
                  <c:v>36892</c:v>
                </c:pt>
                <c:pt idx="637">
                  <c:v>36923</c:v>
                </c:pt>
                <c:pt idx="638">
                  <c:v>36951</c:v>
                </c:pt>
                <c:pt idx="639">
                  <c:v>36982</c:v>
                </c:pt>
                <c:pt idx="640">
                  <c:v>37012</c:v>
                </c:pt>
                <c:pt idx="641">
                  <c:v>37043</c:v>
                </c:pt>
                <c:pt idx="642">
                  <c:v>37073</c:v>
                </c:pt>
                <c:pt idx="643">
                  <c:v>37104</c:v>
                </c:pt>
                <c:pt idx="644">
                  <c:v>37135</c:v>
                </c:pt>
                <c:pt idx="645">
                  <c:v>37165</c:v>
                </c:pt>
                <c:pt idx="646">
                  <c:v>37196</c:v>
                </c:pt>
                <c:pt idx="647">
                  <c:v>37226</c:v>
                </c:pt>
                <c:pt idx="648">
                  <c:v>37257</c:v>
                </c:pt>
                <c:pt idx="649">
                  <c:v>37288</c:v>
                </c:pt>
                <c:pt idx="650">
                  <c:v>37316</c:v>
                </c:pt>
                <c:pt idx="651">
                  <c:v>37347</c:v>
                </c:pt>
                <c:pt idx="652">
                  <c:v>37377</c:v>
                </c:pt>
                <c:pt idx="653">
                  <c:v>37408</c:v>
                </c:pt>
                <c:pt idx="654">
                  <c:v>37438</c:v>
                </c:pt>
                <c:pt idx="655">
                  <c:v>37469</c:v>
                </c:pt>
                <c:pt idx="656">
                  <c:v>37500</c:v>
                </c:pt>
                <c:pt idx="657">
                  <c:v>37530</c:v>
                </c:pt>
                <c:pt idx="658">
                  <c:v>37561</c:v>
                </c:pt>
                <c:pt idx="659">
                  <c:v>37591</c:v>
                </c:pt>
                <c:pt idx="660">
                  <c:v>37622</c:v>
                </c:pt>
                <c:pt idx="661">
                  <c:v>37653</c:v>
                </c:pt>
                <c:pt idx="662">
                  <c:v>37681</c:v>
                </c:pt>
                <c:pt idx="663">
                  <c:v>37712</c:v>
                </c:pt>
                <c:pt idx="664">
                  <c:v>37742</c:v>
                </c:pt>
                <c:pt idx="665">
                  <c:v>37773</c:v>
                </c:pt>
                <c:pt idx="666">
                  <c:v>37803</c:v>
                </c:pt>
                <c:pt idx="667">
                  <c:v>37834</c:v>
                </c:pt>
                <c:pt idx="668">
                  <c:v>37865</c:v>
                </c:pt>
                <c:pt idx="669">
                  <c:v>37895</c:v>
                </c:pt>
                <c:pt idx="670">
                  <c:v>37926</c:v>
                </c:pt>
                <c:pt idx="671">
                  <c:v>37956</c:v>
                </c:pt>
                <c:pt idx="672">
                  <c:v>37987</c:v>
                </c:pt>
                <c:pt idx="673">
                  <c:v>38018</c:v>
                </c:pt>
                <c:pt idx="674">
                  <c:v>38047</c:v>
                </c:pt>
                <c:pt idx="675">
                  <c:v>38078</c:v>
                </c:pt>
                <c:pt idx="676">
                  <c:v>38108</c:v>
                </c:pt>
                <c:pt idx="677">
                  <c:v>38139</c:v>
                </c:pt>
                <c:pt idx="678">
                  <c:v>38169</c:v>
                </c:pt>
                <c:pt idx="679">
                  <c:v>38200</c:v>
                </c:pt>
                <c:pt idx="680">
                  <c:v>38231</c:v>
                </c:pt>
                <c:pt idx="681">
                  <c:v>38261</c:v>
                </c:pt>
                <c:pt idx="682">
                  <c:v>38292</c:v>
                </c:pt>
                <c:pt idx="683">
                  <c:v>38322</c:v>
                </c:pt>
                <c:pt idx="684">
                  <c:v>38353</c:v>
                </c:pt>
                <c:pt idx="685">
                  <c:v>38384</c:v>
                </c:pt>
                <c:pt idx="686">
                  <c:v>38412</c:v>
                </c:pt>
                <c:pt idx="687">
                  <c:v>38443</c:v>
                </c:pt>
                <c:pt idx="688">
                  <c:v>38473</c:v>
                </c:pt>
                <c:pt idx="689">
                  <c:v>38504</c:v>
                </c:pt>
                <c:pt idx="690">
                  <c:v>38534</c:v>
                </c:pt>
                <c:pt idx="691">
                  <c:v>38565</c:v>
                </c:pt>
                <c:pt idx="692">
                  <c:v>38596</c:v>
                </c:pt>
                <c:pt idx="693">
                  <c:v>38626</c:v>
                </c:pt>
                <c:pt idx="694">
                  <c:v>38657</c:v>
                </c:pt>
                <c:pt idx="695">
                  <c:v>38687</c:v>
                </c:pt>
                <c:pt idx="696">
                  <c:v>38718</c:v>
                </c:pt>
                <c:pt idx="697">
                  <c:v>38749</c:v>
                </c:pt>
                <c:pt idx="698">
                  <c:v>38777</c:v>
                </c:pt>
                <c:pt idx="699">
                  <c:v>38808</c:v>
                </c:pt>
                <c:pt idx="700">
                  <c:v>38838</c:v>
                </c:pt>
                <c:pt idx="701">
                  <c:v>38869</c:v>
                </c:pt>
                <c:pt idx="702">
                  <c:v>38899</c:v>
                </c:pt>
                <c:pt idx="703">
                  <c:v>38930</c:v>
                </c:pt>
                <c:pt idx="704">
                  <c:v>38961</c:v>
                </c:pt>
                <c:pt idx="705">
                  <c:v>38991</c:v>
                </c:pt>
                <c:pt idx="706">
                  <c:v>39022</c:v>
                </c:pt>
                <c:pt idx="707">
                  <c:v>39052</c:v>
                </c:pt>
                <c:pt idx="708">
                  <c:v>39083</c:v>
                </c:pt>
                <c:pt idx="709">
                  <c:v>39114</c:v>
                </c:pt>
                <c:pt idx="710">
                  <c:v>39142</c:v>
                </c:pt>
                <c:pt idx="711">
                  <c:v>39173</c:v>
                </c:pt>
                <c:pt idx="712">
                  <c:v>39203</c:v>
                </c:pt>
                <c:pt idx="713">
                  <c:v>39234</c:v>
                </c:pt>
                <c:pt idx="714">
                  <c:v>39264</c:v>
                </c:pt>
                <c:pt idx="715">
                  <c:v>39295</c:v>
                </c:pt>
                <c:pt idx="716">
                  <c:v>39326</c:v>
                </c:pt>
                <c:pt idx="717">
                  <c:v>39356</c:v>
                </c:pt>
                <c:pt idx="718">
                  <c:v>39387</c:v>
                </c:pt>
                <c:pt idx="719">
                  <c:v>39417</c:v>
                </c:pt>
                <c:pt idx="720">
                  <c:v>39448</c:v>
                </c:pt>
                <c:pt idx="721">
                  <c:v>39479</c:v>
                </c:pt>
                <c:pt idx="722">
                  <c:v>39508</c:v>
                </c:pt>
                <c:pt idx="723">
                  <c:v>39539</c:v>
                </c:pt>
                <c:pt idx="724">
                  <c:v>39569</c:v>
                </c:pt>
                <c:pt idx="725">
                  <c:v>39600</c:v>
                </c:pt>
                <c:pt idx="726">
                  <c:v>39630</c:v>
                </c:pt>
                <c:pt idx="727">
                  <c:v>39661</c:v>
                </c:pt>
                <c:pt idx="728">
                  <c:v>39692</c:v>
                </c:pt>
                <c:pt idx="729">
                  <c:v>39722</c:v>
                </c:pt>
                <c:pt idx="730">
                  <c:v>39753</c:v>
                </c:pt>
                <c:pt idx="731">
                  <c:v>39783</c:v>
                </c:pt>
                <c:pt idx="732">
                  <c:v>39814</c:v>
                </c:pt>
                <c:pt idx="733">
                  <c:v>39845</c:v>
                </c:pt>
                <c:pt idx="734">
                  <c:v>39873</c:v>
                </c:pt>
                <c:pt idx="735">
                  <c:v>39904</c:v>
                </c:pt>
                <c:pt idx="736">
                  <c:v>39934</c:v>
                </c:pt>
                <c:pt idx="737">
                  <c:v>39965</c:v>
                </c:pt>
                <c:pt idx="738">
                  <c:v>39995</c:v>
                </c:pt>
                <c:pt idx="739">
                  <c:v>40026</c:v>
                </c:pt>
                <c:pt idx="740">
                  <c:v>40057</c:v>
                </c:pt>
                <c:pt idx="741">
                  <c:v>40087</c:v>
                </c:pt>
                <c:pt idx="742">
                  <c:v>40118</c:v>
                </c:pt>
                <c:pt idx="743">
                  <c:v>40148</c:v>
                </c:pt>
                <c:pt idx="744">
                  <c:v>40179</c:v>
                </c:pt>
                <c:pt idx="745">
                  <c:v>40210</c:v>
                </c:pt>
                <c:pt idx="746">
                  <c:v>40238</c:v>
                </c:pt>
                <c:pt idx="747">
                  <c:v>40269</c:v>
                </c:pt>
                <c:pt idx="748">
                  <c:v>40299</c:v>
                </c:pt>
                <c:pt idx="749">
                  <c:v>40330</c:v>
                </c:pt>
                <c:pt idx="750">
                  <c:v>40360</c:v>
                </c:pt>
                <c:pt idx="751">
                  <c:v>40391</c:v>
                </c:pt>
                <c:pt idx="752">
                  <c:v>40422</c:v>
                </c:pt>
                <c:pt idx="753">
                  <c:v>40452</c:v>
                </c:pt>
                <c:pt idx="754">
                  <c:v>40483</c:v>
                </c:pt>
                <c:pt idx="755">
                  <c:v>40513</c:v>
                </c:pt>
                <c:pt idx="756">
                  <c:v>40544</c:v>
                </c:pt>
                <c:pt idx="757">
                  <c:v>40575</c:v>
                </c:pt>
                <c:pt idx="758">
                  <c:v>40603</c:v>
                </c:pt>
                <c:pt idx="759">
                  <c:v>40634</c:v>
                </c:pt>
                <c:pt idx="760">
                  <c:v>40664</c:v>
                </c:pt>
                <c:pt idx="761">
                  <c:v>40695</c:v>
                </c:pt>
                <c:pt idx="762">
                  <c:v>40725</c:v>
                </c:pt>
                <c:pt idx="763">
                  <c:v>40756</c:v>
                </c:pt>
                <c:pt idx="764">
                  <c:v>40787</c:v>
                </c:pt>
                <c:pt idx="765">
                  <c:v>40817</c:v>
                </c:pt>
                <c:pt idx="766">
                  <c:v>40848</c:v>
                </c:pt>
                <c:pt idx="767">
                  <c:v>40878</c:v>
                </c:pt>
                <c:pt idx="768">
                  <c:v>40909</c:v>
                </c:pt>
                <c:pt idx="769">
                  <c:v>40940</c:v>
                </c:pt>
                <c:pt idx="770">
                  <c:v>40969</c:v>
                </c:pt>
                <c:pt idx="771">
                  <c:v>41000</c:v>
                </c:pt>
                <c:pt idx="772">
                  <c:v>41030</c:v>
                </c:pt>
                <c:pt idx="773">
                  <c:v>41061</c:v>
                </c:pt>
                <c:pt idx="774">
                  <c:v>41091</c:v>
                </c:pt>
                <c:pt idx="775">
                  <c:v>41122</c:v>
                </c:pt>
                <c:pt idx="776">
                  <c:v>41153</c:v>
                </c:pt>
                <c:pt idx="777">
                  <c:v>41183</c:v>
                </c:pt>
                <c:pt idx="778">
                  <c:v>41214</c:v>
                </c:pt>
                <c:pt idx="779">
                  <c:v>41244</c:v>
                </c:pt>
                <c:pt idx="780">
                  <c:v>41275</c:v>
                </c:pt>
                <c:pt idx="781">
                  <c:v>41306</c:v>
                </c:pt>
                <c:pt idx="782">
                  <c:v>41334</c:v>
                </c:pt>
                <c:pt idx="783">
                  <c:v>41365</c:v>
                </c:pt>
                <c:pt idx="784">
                  <c:v>41395</c:v>
                </c:pt>
                <c:pt idx="785">
                  <c:v>41426</c:v>
                </c:pt>
                <c:pt idx="786">
                  <c:v>41456</c:v>
                </c:pt>
                <c:pt idx="787">
                  <c:v>41487</c:v>
                </c:pt>
                <c:pt idx="788">
                  <c:v>41518</c:v>
                </c:pt>
                <c:pt idx="789">
                  <c:v>41548</c:v>
                </c:pt>
                <c:pt idx="790">
                  <c:v>41579</c:v>
                </c:pt>
                <c:pt idx="791">
                  <c:v>41609</c:v>
                </c:pt>
                <c:pt idx="792">
                  <c:v>41640</c:v>
                </c:pt>
                <c:pt idx="793">
                  <c:v>41671</c:v>
                </c:pt>
                <c:pt idx="794">
                  <c:v>41699</c:v>
                </c:pt>
                <c:pt idx="795">
                  <c:v>41730</c:v>
                </c:pt>
                <c:pt idx="796">
                  <c:v>41760</c:v>
                </c:pt>
                <c:pt idx="797">
                  <c:v>41791</c:v>
                </c:pt>
                <c:pt idx="798">
                  <c:v>41821</c:v>
                </c:pt>
                <c:pt idx="799">
                  <c:v>41852</c:v>
                </c:pt>
                <c:pt idx="800">
                  <c:v>41883</c:v>
                </c:pt>
                <c:pt idx="801">
                  <c:v>41913</c:v>
                </c:pt>
                <c:pt idx="802">
                  <c:v>41944</c:v>
                </c:pt>
                <c:pt idx="803">
                  <c:v>41974</c:v>
                </c:pt>
                <c:pt idx="804">
                  <c:v>42005</c:v>
                </c:pt>
                <c:pt idx="805">
                  <c:v>42036</c:v>
                </c:pt>
                <c:pt idx="806">
                  <c:v>42064</c:v>
                </c:pt>
                <c:pt idx="807">
                  <c:v>42095</c:v>
                </c:pt>
                <c:pt idx="808">
                  <c:v>42125</c:v>
                </c:pt>
                <c:pt idx="809">
                  <c:v>42156</c:v>
                </c:pt>
                <c:pt idx="810">
                  <c:v>42186</c:v>
                </c:pt>
                <c:pt idx="811">
                  <c:v>42217</c:v>
                </c:pt>
                <c:pt idx="812">
                  <c:v>42248</c:v>
                </c:pt>
                <c:pt idx="813">
                  <c:v>42278</c:v>
                </c:pt>
                <c:pt idx="814">
                  <c:v>42309</c:v>
                </c:pt>
                <c:pt idx="815">
                  <c:v>42339</c:v>
                </c:pt>
                <c:pt idx="816">
                  <c:v>42370</c:v>
                </c:pt>
                <c:pt idx="817">
                  <c:v>42401</c:v>
                </c:pt>
                <c:pt idx="818">
                  <c:v>42430</c:v>
                </c:pt>
                <c:pt idx="819">
                  <c:v>42461</c:v>
                </c:pt>
                <c:pt idx="820">
                  <c:v>42491</c:v>
                </c:pt>
                <c:pt idx="821">
                  <c:v>42522</c:v>
                </c:pt>
                <c:pt idx="822">
                  <c:v>42552</c:v>
                </c:pt>
                <c:pt idx="823">
                  <c:v>42583</c:v>
                </c:pt>
                <c:pt idx="824">
                  <c:v>42614</c:v>
                </c:pt>
                <c:pt idx="825">
                  <c:v>42644</c:v>
                </c:pt>
                <c:pt idx="826">
                  <c:v>42675</c:v>
                </c:pt>
                <c:pt idx="827">
                  <c:v>42705</c:v>
                </c:pt>
                <c:pt idx="828">
                  <c:v>42736</c:v>
                </c:pt>
                <c:pt idx="829">
                  <c:v>42767</c:v>
                </c:pt>
                <c:pt idx="830">
                  <c:v>42795</c:v>
                </c:pt>
                <c:pt idx="831">
                  <c:v>42826</c:v>
                </c:pt>
                <c:pt idx="832">
                  <c:v>42856</c:v>
                </c:pt>
                <c:pt idx="833">
                  <c:v>42887</c:v>
                </c:pt>
                <c:pt idx="834">
                  <c:v>42917</c:v>
                </c:pt>
                <c:pt idx="835">
                  <c:v>42948</c:v>
                </c:pt>
                <c:pt idx="836">
                  <c:v>42979</c:v>
                </c:pt>
                <c:pt idx="837">
                  <c:v>43009</c:v>
                </c:pt>
                <c:pt idx="838">
                  <c:v>43040</c:v>
                </c:pt>
                <c:pt idx="839">
                  <c:v>43070</c:v>
                </c:pt>
                <c:pt idx="840">
                  <c:v>43101</c:v>
                </c:pt>
                <c:pt idx="841">
                  <c:v>43132</c:v>
                </c:pt>
                <c:pt idx="842">
                  <c:v>43160</c:v>
                </c:pt>
                <c:pt idx="843">
                  <c:v>43191</c:v>
                </c:pt>
                <c:pt idx="844">
                  <c:v>43221</c:v>
                </c:pt>
                <c:pt idx="845">
                  <c:v>43252</c:v>
                </c:pt>
                <c:pt idx="846">
                  <c:v>43282</c:v>
                </c:pt>
                <c:pt idx="847">
                  <c:v>43313</c:v>
                </c:pt>
                <c:pt idx="848">
                  <c:v>43344</c:v>
                </c:pt>
                <c:pt idx="849">
                  <c:v>43374</c:v>
                </c:pt>
                <c:pt idx="850">
                  <c:v>43405</c:v>
                </c:pt>
                <c:pt idx="851">
                  <c:v>43435</c:v>
                </c:pt>
                <c:pt idx="852">
                  <c:v>43466</c:v>
                </c:pt>
                <c:pt idx="853">
                  <c:v>43497</c:v>
                </c:pt>
                <c:pt idx="854">
                  <c:v>43525</c:v>
                </c:pt>
                <c:pt idx="855">
                  <c:v>43556</c:v>
                </c:pt>
                <c:pt idx="856">
                  <c:v>43586</c:v>
                </c:pt>
                <c:pt idx="857">
                  <c:v>43617</c:v>
                </c:pt>
                <c:pt idx="858">
                  <c:v>43647</c:v>
                </c:pt>
                <c:pt idx="859">
                  <c:v>43678</c:v>
                </c:pt>
                <c:pt idx="860">
                  <c:v>43709</c:v>
                </c:pt>
                <c:pt idx="861">
                  <c:v>43739</c:v>
                </c:pt>
                <c:pt idx="862">
                  <c:v>43770</c:v>
                </c:pt>
                <c:pt idx="863">
                  <c:v>43800</c:v>
                </c:pt>
                <c:pt idx="864">
                  <c:v>43831</c:v>
                </c:pt>
                <c:pt idx="865">
                  <c:v>43862</c:v>
                </c:pt>
                <c:pt idx="866">
                  <c:v>43891</c:v>
                </c:pt>
                <c:pt idx="867">
                  <c:v>43922</c:v>
                </c:pt>
                <c:pt idx="868">
                  <c:v>43952</c:v>
                </c:pt>
                <c:pt idx="869">
                  <c:v>43983</c:v>
                </c:pt>
                <c:pt idx="870">
                  <c:v>44013</c:v>
                </c:pt>
                <c:pt idx="871">
                  <c:v>44044</c:v>
                </c:pt>
                <c:pt idx="872">
                  <c:v>44075</c:v>
                </c:pt>
                <c:pt idx="873">
                  <c:v>44105</c:v>
                </c:pt>
                <c:pt idx="874">
                  <c:v>44136</c:v>
                </c:pt>
                <c:pt idx="875">
                  <c:v>44166</c:v>
                </c:pt>
                <c:pt idx="876">
                  <c:v>44197</c:v>
                </c:pt>
                <c:pt idx="877">
                  <c:v>44228</c:v>
                </c:pt>
                <c:pt idx="878">
                  <c:v>44256</c:v>
                </c:pt>
                <c:pt idx="879">
                  <c:v>44287</c:v>
                </c:pt>
                <c:pt idx="880">
                  <c:v>44317</c:v>
                </c:pt>
                <c:pt idx="881">
                  <c:v>44348</c:v>
                </c:pt>
                <c:pt idx="882">
                  <c:v>44378</c:v>
                </c:pt>
                <c:pt idx="883">
                  <c:v>44409</c:v>
                </c:pt>
                <c:pt idx="884">
                  <c:v>44440</c:v>
                </c:pt>
                <c:pt idx="885">
                  <c:v>44470</c:v>
                </c:pt>
                <c:pt idx="886">
                  <c:v>44501</c:v>
                </c:pt>
                <c:pt idx="887">
                  <c:v>44531</c:v>
                </c:pt>
                <c:pt idx="888">
                  <c:v>44562</c:v>
                </c:pt>
                <c:pt idx="889">
                  <c:v>44593</c:v>
                </c:pt>
                <c:pt idx="890">
                  <c:v>44621</c:v>
                </c:pt>
                <c:pt idx="891">
                  <c:v>44652</c:v>
                </c:pt>
                <c:pt idx="892">
                  <c:v>44682</c:v>
                </c:pt>
                <c:pt idx="893">
                  <c:v>44713</c:v>
                </c:pt>
                <c:pt idx="894">
                  <c:v>44743</c:v>
                </c:pt>
                <c:pt idx="895">
                  <c:v>44774</c:v>
                </c:pt>
              </c:numCache>
            </c:numRef>
          </c:cat>
          <c:val>
            <c:numRef>
              <c:f>'FRED Graph'!$C$12:$C$908</c:f>
              <c:numCache>
                <c:formatCode>0.0%</c:formatCode>
                <c:ptCount val="897"/>
                <c:pt idx="0">
                  <c:v>3.4000000000000002E-2</c:v>
                </c:pt>
                <c:pt idx="1">
                  <c:v>3.7999999999999999E-2</c:v>
                </c:pt>
                <c:pt idx="2">
                  <c:v>0.04</c:v>
                </c:pt>
                <c:pt idx="3">
                  <c:v>3.9E-2</c:v>
                </c:pt>
                <c:pt idx="4">
                  <c:v>3.5000000000000003E-2</c:v>
                </c:pt>
                <c:pt idx="5">
                  <c:v>3.6000000000000004E-2</c:v>
                </c:pt>
                <c:pt idx="6">
                  <c:v>3.6000000000000004E-2</c:v>
                </c:pt>
                <c:pt idx="7">
                  <c:v>3.9E-2</c:v>
                </c:pt>
                <c:pt idx="8">
                  <c:v>3.7999999999999999E-2</c:v>
                </c:pt>
                <c:pt idx="9">
                  <c:v>3.7000000000000005E-2</c:v>
                </c:pt>
                <c:pt idx="10">
                  <c:v>3.7999999999999999E-2</c:v>
                </c:pt>
                <c:pt idx="11">
                  <c:v>0.04</c:v>
                </c:pt>
                <c:pt idx="12">
                  <c:v>4.2999999999999997E-2</c:v>
                </c:pt>
                <c:pt idx="13">
                  <c:v>4.7E-2</c:v>
                </c:pt>
                <c:pt idx="14">
                  <c:v>0.05</c:v>
                </c:pt>
                <c:pt idx="15">
                  <c:v>5.2999999999999999E-2</c:v>
                </c:pt>
                <c:pt idx="16">
                  <c:v>6.0999999999999999E-2</c:v>
                </c:pt>
                <c:pt idx="17">
                  <c:v>6.2E-2</c:v>
                </c:pt>
                <c:pt idx="18">
                  <c:v>6.7000000000000004E-2</c:v>
                </c:pt>
                <c:pt idx="19">
                  <c:v>6.8000000000000005E-2</c:v>
                </c:pt>
                <c:pt idx="20">
                  <c:v>6.6000000000000003E-2</c:v>
                </c:pt>
                <c:pt idx="21">
                  <c:v>7.9000000000000001E-2</c:v>
                </c:pt>
                <c:pt idx="22">
                  <c:v>6.4000000000000001E-2</c:v>
                </c:pt>
                <c:pt idx="23">
                  <c:v>6.6000000000000003E-2</c:v>
                </c:pt>
                <c:pt idx="24">
                  <c:v>6.5000000000000002E-2</c:v>
                </c:pt>
                <c:pt idx="25">
                  <c:v>6.4000000000000001E-2</c:v>
                </c:pt>
                <c:pt idx="26">
                  <c:v>6.3E-2</c:v>
                </c:pt>
                <c:pt idx="27">
                  <c:v>5.7999999999999996E-2</c:v>
                </c:pt>
                <c:pt idx="28">
                  <c:v>5.5E-2</c:v>
                </c:pt>
                <c:pt idx="29">
                  <c:v>5.4000000000000006E-2</c:v>
                </c:pt>
                <c:pt idx="30">
                  <c:v>0.05</c:v>
                </c:pt>
                <c:pt idx="31">
                  <c:v>4.4999999999999998E-2</c:v>
                </c:pt>
                <c:pt idx="32">
                  <c:v>4.4000000000000004E-2</c:v>
                </c:pt>
                <c:pt idx="33">
                  <c:v>4.2000000000000003E-2</c:v>
                </c:pt>
                <c:pt idx="34">
                  <c:v>4.2000000000000003E-2</c:v>
                </c:pt>
                <c:pt idx="35">
                  <c:v>4.2999999999999997E-2</c:v>
                </c:pt>
                <c:pt idx="36">
                  <c:v>3.7000000000000005E-2</c:v>
                </c:pt>
                <c:pt idx="37">
                  <c:v>3.4000000000000002E-2</c:v>
                </c:pt>
                <c:pt idx="38">
                  <c:v>3.4000000000000002E-2</c:v>
                </c:pt>
                <c:pt idx="39">
                  <c:v>3.1E-2</c:v>
                </c:pt>
                <c:pt idx="40">
                  <c:v>0.03</c:v>
                </c:pt>
                <c:pt idx="41">
                  <c:v>3.2000000000000001E-2</c:v>
                </c:pt>
                <c:pt idx="42">
                  <c:v>3.1E-2</c:v>
                </c:pt>
                <c:pt idx="43">
                  <c:v>3.1E-2</c:v>
                </c:pt>
                <c:pt idx="44">
                  <c:v>3.3000000000000002E-2</c:v>
                </c:pt>
                <c:pt idx="45">
                  <c:v>3.5000000000000003E-2</c:v>
                </c:pt>
                <c:pt idx="46">
                  <c:v>3.5000000000000003E-2</c:v>
                </c:pt>
                <c:pt idx="47">
                  <c:v>3.1E-2</c:v>
                </c:pt>
                <c:pt idx="48">
                  <c:v>3.2000000000000001E-2</c:v>
                </c:pt>
                <c:pt idx="49">
                  <c:v>3.1E-2</c:v>
                </c:pt>
                <c:pt idx="50">
                  <c:v>2.8999999999999998E-2</c:v>
                </c:pt>
                <c:pt idx="51">
                  <c:v>2.8999999999999998E-2</c:v>
                </c:pt>
                <c:pt idx="52">
                  <c:v>0.03</c:v>
                </c:pt>
                <c:pt idx="53">
                  <c:v>0.03</c:v>
                </c:pt>
                <c:pt idx="54">
                  <c:v>3.2000000000000001E-2</c:v>
                </c:pt>
                <c:pt idx="55">
                  <c:v>3.4000000000000002E-2</c:v>
                </c:pt>
                <c:pt idx="56">
                  <c:v>3.1E-2</c:v>
                </c:pt>
                <c:pt idx="57">
                  <c:v>0.03</c:v>
                </c:pt>
                <c:pt idx="58">
                  <c:v>2.7999999999999997E-2</c:v>
                </c:pt>
                <c:pt idx="59">
                  <c:v>2.7000000000000003E-2</c:v>
                </c:pt>
                <c:pt idx="60">
                  <c:v>2.8999999999999998E-2</c:v>
                </c:pt>
                <c:pt idx="61">
                  <c:v>2.6000000000000002E-2</c:v>
                </c:pt>
                <c:pt idx="62">
                  <c:v>2.6000000000000002E-2</c:v>
                </c:pt>
                <c:pt idx="63">
                  <c:v>2.7000000000000003E-2</c:v>
                </c:pt>
                <c:pt idx="64">
                  <c:v>2.5000000000000001E-2</c:v>
                </c:pt>
                <c:pt idx="65">
                  <c:v>2.5000000000000001E-2</c:v>
                </c:pt>
                <c:pt idx="66">
                  <c:v>2.6000000000000002E-2</c:v>
                </c:pt>
                <c:pt idx="67">
                  <c:v>2.7000000000000003E-2</c:v>
                </c:pt>
                <c:pt idx="68">
                  <c:v>2.8999999999999998E-2</c:v>
                </c:pt>
                <c:pt idx="69">
                  <c:v>3.1E-2</c:v>
                </c:pt>
                <c:pt idx="70">
                  <c:v>3.5000000000000003E-2</c:v>
                </c:pt>
                <c:pt idx="71">
                  <c:v>4.4999999999999998E-2</c:v>
                </c:pt>
                <c:pt idx="72">
                  <c:v>4.9000000000000002E-2</c:v>
                </c:pt>
                <c:pt idx="73">
                  <c:v>5.2000000000000005E-2</c:v>
                </c:pt>
                <c:pt idx="74">
                  <c:v>5.7000000000000002E-2</c:v>
                </c:pt>
                <c:pt idx="75">
                  <c:v>5.9000000000000004E-2</c:v>
                </c:pt>
                <c:pt idx="76">
                  <c:v>5.9000000000000004E-2</c:v>
                </c:pt>
                <c:pt idx="77">
                  <c:v>5.5999999999999994E-2</c:v>
                </c:pt>
                <c:pt idx="78">
                  <c:v>5.7999999999999996E-2</c:v>
                </c:pt>
                <c:pt idx="79">
                  <c:v>0.06</c:v>
                </c:pt>
                <c:pt idx="80">
                  <c:v>6.0999999999999999E-2</c:v>
                </c:pt>
                <c:pt idx="81">
                  <c:v>5.7000000000000002E-2</c:v>
                </c:pt>
                <c:pt idx="82">
                  <c:v>5.2999999999999999E-2</c:v>
                </c:pt>
                <c:pt idx="83">
                  <c:v>0.05</c:v>
                </c:pt>
                <c:pt idx="84">
                  <c:v>4.9000000000000002E-2</c:v>
                </c:pt>
                <c:pt idx="85">
                  <c:v>4.7E-2</c:v>
                </c:pt>
                <c:pt idx="86">
                  <c:v>4.5999999999999999E-2</c:v>
                </c:pt>
                <c:pt idx="87">
                  <c:v>4.7E-2</c:v>
                </c:pt>
                <c:pt idx="88">
                  <c:v>4.2999999999999997E-2</c:v>
                </c:pt>
                <c:pt idx="89">
                  <c:v>4.2000000000000003E-2</c:v>
                </c:pt>
                <c:pt idx="90">
                  <c:v>0.04</c:v>
                </c:pt>
                <c:pt idx="91">
                  <c:v>4.2000000000000003E-2</c:v>
                </c:pt>
                <c:pt idx="92">
                  <c:v>4.0999999999999995E-2</c:v>
                </c:pt>
                <c:pt idx="93">
                  <c:v>4.2999999999999997E-2</c:v>
                </c:pt>
                <c:pt idx="94">
                  <c:v>4.2000000000000003E-2</c:v>
                </c:pt>
                <c:pt idx="95">
                  <c:v>4.2000000000000003E-2</c:v>
                </c:pt>
                <c:pt idx="96">
                  <c:v>0.04</c:v>
                </c:pt>
                <c:pt idx="97">
                  <c:v>3.9E-2</c:v>
                </c:pt>
                <c:pt idx="98">
                  <c:v>4.2000000000000003E-2</c:v>
                </c:pt>
                <c:pt idx="99">
                  <c:v>0.04</c:v>
                </c:pt>
                <c:pt idx="100">
                  <c:v>4.2999999999999997E-2</c:v>
                </c:pt>
                <c:pt idx="101">
                  <c:v>4.2999999999999997E-2</c:v>
                </c:pt>
                <c:pt idx="102">
                  <c:v>4.4000000000000004E-2</c:v>
                </c:pt>
                <c:pt idx="103">
                  <c:v>4.0999999999999995E-2</c:v>
                </c:pt>
                <c:pt idx="104">
                  <c:v>3.9E-2</c:v>
                </c:pt>
                <c:pt idx="105">
                  <c:v>3.9E-2</c:v>
                </c:pt>
                <c:pt idx="106">
                  <c:v>4.2999999999999997E-2</c:v>
                </c:pt>
                <c:pt idx="107">
                  <c:v>4.2000000000000003E-2</c:v>
                </c:pt>
                <c:pt idx="108">
                  <c:v>4.2000000000000003E-2</c:v>
                </c:pt>
                <c:pt idx="109">
                  <c:v>3.9E-2</c:v>
                </c:pt>
                <c:pt idx="110">
                  <c:v>3.7000000000000005E-2</c:v>
                </c:pt>
                <c:pt idx="111">
                  <c:v>3.9E-2</c:v>
                </c:pt>
                <c:pt idx="112">
                  <c:v>4.0999999999999995E-2</c:v>
                </c:pt>
                <c:pt idx="113">
                  <c:v>4.2999999999999997E-2</c:v>
                </c:pt>
                <c:pt idx="114">
                  <c:v>4.2000000000000003E-2</c:v>
                </c:pt>
                <c:pt idx="115">
                  <c:v>4.0999999999999995E-2</c:v>
                </c:pt>
                <c:pt idx="116">
                  <c:v>4.4000000000000004E-2</c:v>
                </c:pt>
                <c:pt idx="117">
                  <c:v>4.4999999999999998E-2</c:v>
                </c:pt>
                <c:pt idx="118">
                  <c:v>5.0999999999999997E-2</c:v>
                </c:pt>
                <c:pt idx="119">
                  <c:v>5.2000000000000005E-2</c:v>
                </c:pt>
                <c:pt idx="120">
                  <c:v>5.7999999999999996E-2</c:v>
                </c:pt>
                <c:pt idx="121">
                  <c:v>6.4000000000000001E-2</c:v>
                </c:pt>
                <c:pt idx="122">
                  <c:v>6.7000000000000004E-2</c:v>
                </c:pt>
                <c:pt idx="123">
                  <c:v>7.400000000000001E-2</c:v>
                </c:pt>
                <c:pt idx="124">
                  <c:v>7.400000000000001E-2</c:v>
                </c:pt>
                <c:pt idx="125">
                  <c:v>7.2999999999999995E-2</c:v>
                </c:pt>
                <c:pt idx="126">
                  <c:v>7.4999999999999997E-2</c:v>
                </c:pt>
                <c:pt idx="127">
                  <c:v>7.400000000000001E-2</c:v>
                </c:pt>
                <c:pt idx="128">
                  <c:v>7.0999999999999994E-2</c:v>
                </c:pt>
                <c:pt idx="129">
                  <c:v>6.7000000000000004E-2</c:v>
                </c:pt>
                <c:pt idx="130">
                  <c:v>6.2E-2</c:v>
                </c:pt>
                <c:pt idx="131">
                  <c:v>6.2E-2</c:v>
                </c:pt>
                <c:pt idx="132">
                  <c:v>0.06</c:v>
                </c:pt>
                <c:pt idx="133">
                  <c:v>5.9000000000000004E-2</c:v>
                </c:pt>
                <c:pt idx="134">
                  <c:v>5.5999999999999994E-2</c:v>
                </c:pt>
                <c:pt idx="135">
                  <c:v>5.2000000000000005E-2</c:v>
                </c:pt>
                <c:pt idx="136">
                  <c:v>5.0999999999999997E-2</c:v>
                </c:pt>
                <c:pt idx="137">
                  <c:v>0.05</c:v>
                </c:pt>
                <c:pt idx="138">
                  <c:v>5.0999999999999997E-2</c:v>
                </c:pt>
                <c:pt idx="139">
                  <c:v>5.2000000000000005E-2</c:v>
                </c:pt>
                <c:pt idx="140">
                  <c:v>5.5E-2</c:v>
                </c:pt>
                <c:pt idx="141">
                  <c:v>5.7000000000000002E-2</c:v>
                </c:pt>
                <c:pt idx="142">
                  <c:v>5.7999999999999996E-2</c:v>
                </c:pt>
                <c:pt idx="143">
                  <c:v>5.2999999999999999E-2</c:v>
                </c:pt>
                <c:pt idx="144">
                  <c:v>5.2000000000000005E-2</c:v>
                </c:pt>
                <c:pt idx="145">
                  <c:v>4.8000000000000001E-2</c:v>
                </c:pt>
                <c:pt idx="146">
                  <c:v>5.4000000000000006E-2</c:v>
                </c:pt>
                <c:pt idx="147">
                  <c:v>5.2000000000000005E-2</c:v>
                </c:pt>
                <c:pt idx="148">
                  <c:v>5.0999999999999997E-2</c:v>
                </c:pt>
                <c:pt idx="149">
                  <c:v>5.4000000000000006E-2</c:v>
                </c:pt>
                <c:pt idx="150">
                  <c:v>5.5E-2</c:v>
                </c:pt>
                <c:pt idx="151">
                  <c:v>5.5999999999999994E-2</c:v>
                </c:pt>
                <c:pt idx="152">
                  <c:v>5.5E-2</c:v>
                </c:pt>
                <c:pt idx="153">
                  <c:v>6.0999999999999999E-2</c:v>
                </c:pt>
                <c:pt idx="154">
                  <c:v>6.0999999999999999E-2</c:v>
                </c:pt>
                <c:pt idx="155">
                  <c:v>6.6000000000000003E-2</c:v>
                </c:pt>
                <c:pt idx="156">
                  <c:v>6.6000000000000003E-2</c:v>
                </c:pt>
                <c:pt idx="157">
                  <c:v>6.9000000000000006E-2</c:v>
                </c:pt>
                <c:pt idx="158">
                  <c:v>6.9000000000000006E-2</c:v>
                </c:pt>
                <c:pt idx="159">
                  <c:v>7.0000000000000007E-2</c:v>
                </c:pt>
                <c:pt idx="160">
                  <c:v>7.0999999999999994E-2</c:v>
                </c:pt>
                <c:pt idx="161">
                  <c:v>6.9000000000000006E-2</c:v>
                </c:pt>
                <c:pt idx="162">
                  <c:v>7.0000000000000007E-2</c:v>
                </c:pt>
                <c:pt idx="163">
                  <c:v>6.6000000000000003E-2</c:v>
                </c:pt>
                <c:pt idx="164">
                  <c:v>6.7000000000000004E-2</c:v>
                </c:pt>
                <c:pt idx="165">
                  <c:v>6.5000000000000002E-2</c:v>
                </c:pt>
                <c:pt idx="166">
                  <c:v>6.0999999999999999E-2</c:v>
                </c:pt>
                <c:pt idx="167">
                  <c:v>0.06</c:v>
                </c:pt>
                <c:pt idx="168">
                  <c:v>5.7999999999999996E-2</c:v>
                </c:pt>
                <c:pt idx="169">
                  <c:v>5.5E-2</c:v>
                </c:pt>
                <c:pt idx="170">
                  <c:v>5.5999999999999994E-2</c:v>
                </c:pt>
                <c:pt idx="171">
                  <c:v>5.5999999999999994E-2</c:v>
                </c:pt>
                <c:pt idx="172">
                  <c:v>5.5E-2</c:v>
                </c:pt>
                <c:pt idx="173">
                  <c:v>5.5E-2</c:v>
                </c:pt>
                <c:pt idx="174">
                  <c:v>5.4000000000000006E-2</c:v>
                </c:pt>
                <c:pt idx="175">
                  <c:v>5.7000000000000002E-2</c:v>
                </c:pt>
                <c:pt idx="176">
                  <c:v>5.5999999999999994E-2</c:v>
                </c:pt>
                <c:pt idx="177">
                  <c:v>5.4000000000000006E-2</c:v>
                </c:pt>
                <c:pt idx="178">
                  <c:v>5.7000000000000002E-2</c:v>
                </c:pt>
                <c:pt idx="179">
                  <c:v>5.5E-2</c:v>
                </c:pt>
                <c:pt idx="180">
                  <c:v>5.7000000000000002E-2</c:v>
                </c:pt>
                <c:pt idx="181">
                  <c:v>5.9000000000000004E-2</c:v>
                </c:pt>
                <c:pt idx="182">
                  <c:v>5.7000000000000002E-2</c:v>
                </c:pt>
                <c:pt idx="183">
                  <c:v>5.7000000000000002E-2</c:v>
                </c:pt>
                <c:pt idx="184">
                  <c:v>5.9000000000000004E-2</c:v>
                </c:pt>
                <c:pt idx="185">
                  <c:v>5.5999999999999994E-2</c:v>
                </c:pt>
                <c:pt idx="186">
                  <c:v>5.5999999999999994E-2</c:v>
                </c:pt>
                <c:pt idx="187">
                  <c:v>5.4000000000000006E-2</c:v>
                </c:pt>
                <c:pt idx="188">
                  <c:v>5.5E-2</c:v>
                </c:pt>
                <c:pt idx="189">
                  <c:v>5.5E-2</c:v>
                </c:pt>
                <c:pt idx="190">
                  <c:v>5.7000000000000002E-2</c:v>
                </c:pt>
                <c:pt idx="191">
                  <c:v>5.5E-2</c:v>
                </c:pt>
                <c:pt idx="192">
                  <c:v>5.5999999999999994E-2</c:v>
                </c:pt>
                <c:pt idx="193">
                  <c:v>5.4000000000000006E-2</c:v>
                </c:pt>
                <c:pt idx="194">
                  <c:v>5.4000000000000006E-2</c:v>
                </c:pt>
                <c:pt idx="195">
                  <c:v>5.2999999999999999E-2</c:v>
                </c:pt>
                <c:pt idx="196">
                  <c:v>5.0999999999999997E-2</c:v>
                </c:pt>
                <c:pt idx="197">
                  <c:v>5.2000000000000005E-2</c:v>
                </c:pt>
                <c:pt idx="198">
                  <c:v>4.9000000000000002E-2</c:v>
                </c:pt>
                <c:pt idx="199">
                  <c:v>0.05</c:v>
                </c:pt>
                <c:pt idx="200">
                  <c:v>5.0999999999999997E-2</c:v>
                </c:pt>
                <c:pt idx="201">
                  <c:v>5.0999999999999997E-2</c:v>
                </c:pt>
                <c:pt idx="202">
                  <c:v>4.8000000000000001E-2</c:v>
                </c:pt>
                <c:pt idx="203">
                  <c:v>0.05</c:v>
                </c:pt>
                <c:pt idx="204">
                  <c:v>4.9000000000000002E-2</c:v>
                </c:pt>
                <c:pt idx="205">
                  <c:v>5.0999999999999997E-2</c:v>
                </c:pt>
                <c:pt idx="206">
                  <c:v>4.7E-2</c:v>
                </c:pt>
                <c:pt idx="207">
                  <c:v>4.8000000000000001E-2</c:v>
                </c:pt>
                <c:pt idx="208">
                  <c:v>4.5999999999999999E-2</c:v>
                </c:pt>
                <c:pt idx="209">
                  <c:v>4.5999999999999999E-2</c:v>
                </c:pt>
                <c:pt idx="210">
                  <c:v>4.4000000000000004E-2</c:v>
                </c:pt>
                <c:pt idx="211">
                  <c:v>4.4000000000000004E-2</c:v>
                </c:pt>
                <c:pt idx="212">
                  <c:v>4.2999999999999997E-2</c:v>
                </c:pt>
                <c:pt idx="213">
                  <c:v>4.2000000000000003E-2</c:v>
                </c:pt>
                <c:pt idx="214">
                  <c:v>4.0999999999999995E-2</c:v>
                </c:pt>
                <c:pt idx="215">
                  <c:v>0.04</c:v>
                </c:pt>
                <c:pt idx="216">
                  <c:v>0.04</c:v>
                </c:pt>
                <c:pt idx="217">
                  <c:v>3.7999999999999999E-2</c:v>
                </c:pt>
                <c:pt idx="218">
                  <c:v>3.7999999999999999E-2</c:v>
                </c:pt>
                <c:pt idx="219">
                  <c:v>3.7999999999999999E-2</c:v>
                </c:pt>
                <c:pt idx="220">
                  <c:v>3.9E-2</c:v>
                </c:pt>
                <c:pt idx="221">
                  <c:v>3.7999999999999999E-2</c:v>
                </c:pt>
                <c:pt idx="222">
                  <c:v>3.7999999999999999E-2</c:v>
                </c:pt>
                <c:pt idx="223">
                  <c:v>3.7999999999999999E-2</c:v>
                </c:pt>
                <c:pt idx="224">
                  <c:v>3.7000000000000005E-2</c:v>
                </c:pt>
                <c:pt idx="225">
                  <c:v>3.7000000000000005E-2</c:v>
                </c:pt>
                <c:pt idx="226">
                  <c:v>3.6000000000000004E-2</c:v>
                </c:pt>
                <c:pt idx="227">
                  <c:v>3.7999999999999999E-2</c:v>
                </c:pt>
                <c:pt idx="228">
                  <c:v>3.9E-2</c:v>
                </c:pt>
                <c:pt idx="229">
                  <c:v>3.7999999999999999E-2</c:v>
                </c:pt>
                <c:pt idx="230">
                  <c:v>3.7999999999999999E-2</c:v>
                </c:pt>
                <c:pt idx="231">
                  <c:v>3.7999999999999999E-2</c:v>
                </c:pt>
                <c:pt idx="232">
                  <c:v>3.7999999999999999E-2</c:v>
                </c:pt>
                <c:pt idx="233">
                  <c:v>3.9E-2</c:v>
                </c:pt>
                <c:pt idx="234">
                  <c:v>3.7999999999999999E-2</c:v>
                </c:pt>
                <c:pt idx="235">
                  <c:v>3.7999999999999999E-2</c:v>
                </c:pt>
                <c:pt idx="236">
                  <c:v>3.7999999999999999E-2</c:v>
                </c:pt>
                <c:pt idx="237">
                  <c:v>0.04</c:v>
                </c:pt>
                <c:pt idx="238">
                  <c:v>3.9E-2</c:v>
                </c:pt>
                <c:pt idx="239">
                  <c:v>3.7999999999999999E-2</c:v>
                </c:pt>
                <c:pt idx="240">
                  <c:v>3.7000000000000005E-2</c:v>
                </c:pt>
                <c:pt idx="241">
                  <c:v>3.7999999999999999E-2</c:v>
                </c:pt>
                <c:pt idx="242">
                  <c:v>3.7000000000000005E-2</c:v>
                </c:pt>
                <c:pt idx="243">
                  <c:v>3.5000000000000003E-2</c:v>
                </c:pt>
                <c:pt idx="244">
                  <c:v>3.5000000000000003E-2</c:v>
                </c:pt>
                <c:pt idx="245">
                  <c:v>3.7000000000000005E-2</c:v>
                </c:pt>
                <c:pt idx="246">
                  <c:v>3.7000000000000005E-2</c:v>
                </c:pt>
                <c:pt idx="247">
                  <c:v>3.5000000000000003E-2</c:v>
                </c:pt>
                <c:pt idx="248">
                  <c:v>3.4000000000000002E-2</c:v>
                </c:pt>
                <c:pt idx="249">
                  <c:v>3.4000000000000002E-2</c:v>
                </c:pt>
                <c:pt idx="250">
                  <c:v>3.4000000000000002E-2</c:v>
                </c:pt>
                <c:pt idx="251">
                  <c:v>3.4000000000000002E-2</c:v>
                </c:pt>
                <c:pt idx="252">
                  <c:v>3.4000000000000002E-2</c:v>
                </c:pt>
                <c:pt idx="253">
                  <c:v>3.4000000000000002E-2</c:v>
                </c:pt>
                <c:pt idx="254">
                  <c:v>3.4000000000000002E-2</c:v>
                </c:pt>
                <c:pt idx="255">
                  <c:v>3.4000000000000002E-2</c:v>
                </c:pt>
                <c:pt idx="256">
                  <c:v>3.4000000000000002E-2</c:v>
                </c:pt>
                <c:pt idx="257">
                  <c:v>3.5000000000000003E-2</c:v>
                </c:pt>
                <c:pt idx="258">
                  <c:v>3.5000000000000003E-2</c:v>
                </c:pt>
                <c:pt idx="259">
                  <c:v>3.5000000000000003E-2</c:v>
                </c:pt>
                <c:pt idx="260">
                  <c:v>3.7000000000000005E-2</c:v>
                </c:pt>
                <c:pt idx="261">
                  <c:v>3.7000000000000005E-2</c:v>
                </c:pt>
                <c:pt idx="262">
                  <c:v>3.5000000000000003E-2</c:v>
                </c:pt>
                <c:pt idx="263">
                  <c:v>3.5000000000000003E-2</c:v>
                </c:pt>
                <c:pt idx="264">
                  <c:v>3.9E-2</c:v>
                </c:pt>
                <c:pt idx="265">
                  <c:v>4.2000000000000003E-2</c:v>
                </c:pt>
                <c:pt idx="266">
                  <c:v>4.4000000000000004E-2</c:v>
                </c:pt>
                <c:pt idx="267">
                  <c:v>4.5999999999999999E-2</c:v>
                </c:pt>
                <c:pt idx="268">
                  <c:v>4.8000000000000001E-2</c:v>
                </c:pt>
                <c:pt idx="269">
                  <c:v>4.9000000000000002E-2</c:v>
                </c:pt>
                <c:pt idx="270">
                  <c:v>0.05</c:v>
                </c:pt>
                <c:pt idx="271">
                  <c:v>5.0999999999999997E-2</c:v>
                </c:pt>
                <c:pt idx="272">
                  <c:v>5.4000000000000006E-2</c:v>
                </c:pt>
                <c:pt idx="273">
                  <c:v>5.5E-2</c:v>
                </c:pt>
                <c:pt idx="274">
                  <c:v>5.9000000000000004E-2</c:v>
                </c:pt>
                <c:pt idx="275">
                  <c:v>6.0999999999999999E-2</c:v>
                </c:pt>
                <c:pt idx="276">
                  <c:v>5.9000000000000004E-2</c:v>
                </c:pt>
                <c:pt idx="277">
                  <c:v>5.9000000000000004E-2</c:v>
                </c:pt>
                <c:pt idx="278">
                  <c:v>0.06</c:v>
                </c:pt>
                <c:pt idx="279">
                  <c:v>5.9000000000000004E-2</c:v>
                </c:pt>
                <c:pt idx="280">
                  <c:v>5.9000000000000004E-2</c:v>
                </c:pt>
                <c:pt idx="281">
                  <c:v>5.9000000000000004E-2</c:v>
                </c:pt>
                <c:pt idx="282">
                  <c:v>0.06</c:v>
                </c:pt>
                <c:pt idx="283">
                  <c:v>6.0999999999999999E-2</c:v>
                </c:pt>
                <c:pt idx="284">
                  <c:v>0.06</c:v>
                </c:pt>
                <c:pt idx="285">
                  <c:v>5.7999999999999996E-2</c:v>
                </c:pt>
                <c:pt idx="286">
                  <c:v>0.06</c:v>
                </c:pt>
                <c:pt idx="287">
                  <c:v>0.06</c:v>
                </c:pt>
                <c:pt idx="288">
                  <c:v>5.7999999999999996E-2</c:v>
                </c:pt>
                <c:pt idx="289">
                  <c:v>5.7000000000000002E-2</c:v>
                </c:pt>
                <c:pt idx="290">
                  <c:v>5.7999999999999996E-2</c:v>
                </c:pt>
                <c:pt idx="291">
                  <c:v>5.7000000000000002E-2</c:v>
                </c:pt>
                <c:pt idx="292">
                  <c:v>5.7000000000000002E-2</c:v>
                </c:pt>
                <c:pt idx="293">
                  <c:v>5.7000000000000002E-2</c:v>
                </c:pt>
                <c:pt idx="294">
                  <c:v>5.5999999999999994E-2</c:v>
                </c:pt>
                <c:pt idx="295">
                  <c:v>5.5999999999999994E-2</c:v>
                </c:pt>
                <c:pt idx="296">
                  <c:v>5.5E-2</c:v>
                </c:pt>
                <c:pt idx="297">
                  <c:v>5.5999999999999994E-2</c:v>
                </c:pt>
                <c:pt idx="298">
                  <c:v>5.2999999999999999E-2</c:v>
                </c:pt>
                <c:pt idx="299">
                  <c:v>5.2000000000000005E-2</c:v>
                </c:pt>
                <c:pt idx="300">
                  <c:v>4.9000000000000002E-2</c:v>
                </c:pt>
                <c:pt idx="301">
                  <c:v>0.05</c:v>
                </c:pt>
                <c:pt idx="302">
                  <c:v>4.9000000000000002E-2</c:v>
                </c:pt>
                <c:pt idx="303">
                  <c:v>0.05</c:v>
                </c:pt>
                <c:pt idx="304">
                  <c:v>4.9000000000000002E-2</c:v>
                </c:pt>
                <c:pt idx="305">
                  <c:v>4.9000000000000002E-2</c:v>
                </c:pt>
                <c:pt idx="306">
                  <c:v>4.8000000000000001E-2</c:v>
                </c:pt>
                <c:pt idx="307">
                  <c:v>4.8000000000000001E-2</c:v>
                </c:pt>
                <c:pt idx="308">
                  <c:v>4.8000000000000001E-2</c:v>
                </c:pt>
                <c:pt idx="309">
                  <c:v>4.5999999999999999E-2</c:v>
                </c:pt>
                <c:pt idx="310">
                  <c:v>4.8000000000000001E-2</c:v>
                </c:pt>
                <c:pt idx="311">
                  <c:v>4.9000000000000002E-2</c:v>
                </c:pt>
                <c:pt idx="312">
                  <c:v>5.0999999999999997E-2</c:v>
                </c:pt>
                <c:pt idx="313">
                  <c:v>5.2000000000000005E-2</c:v>
                </c:pt>
                <c:pt idx="314">
                  <c:v>5.0999999999999997E-2</c:v>
                </c:pt>
                <c:pt idx="315">
                  <c:v>5.0999999999999997E-2</c:v>
                </c:pt>
                <c:pt idx="316">
                  <c:v>5.0999999999999997E-2</c:v>
                </c:pt>
                <c:pt idx="317">
                  <c:v>5.4000000000000006E-2</c:v>
                </c:pt>
                <c:pt idx="318">
                  <c:v>5.5E-2</c:v>
                </c:pt>
                <c:pt idx="319">
                  <c:v>5.5E-2</c:v>
                </c:pt>
                <c:pt idx="320">
                  <c:v>5.9000000000000004E-2</c:v>
                </c:pt>
                <c:pt idx="321">
                  <c:v>0.06</c:v>
                </c:pt>
                <c:pt idx="322">
                  <c:v>6.6000000000000003E-2</c:v>
                </c:pt>
                <c:pt idx="323">
                  <c:v>7.2000000000000008E-2</c:v>
                </c:pt>
                <c:pt idx="324">
                  <c:v>8.1000000000000003E-2</c:v>
                </c:pt>
                <c:pt idx="325">
                  <c:v>8.1000000000000003E-2</c:v>
                </c:pt>
                <c:pt idx="326">
                  <c:v>8.5999999999999993E-2</c:v>
                </c:pt>
                <c:pt idx="327">
                  <c:v>8.8000000000000009E-2</c:v>
                </c:pt>
                <c:pt idx="328">
                  <c:v>0.09</c:v>
                </c:pt>
                <c:pt idx="329">
                  <c:v>8.8000000000000009E-2</c:v>
                </c:pt>
                <c:pt idx="330">
                  <c:v>8.5999999999999993E-2</c:v>
                </c:pt>
                <c:pt idx="331">
                  <c:v>8.4000000000000005E-2</c:v>
                </c:pt>
                <c:pt idx="332">
                  <c:v>8.4000000000000005E-2</c:v>
                </c:pt>
                <c:pt idx="333">
                  <c:v>8.4000000000000005E-2</c:v>
                </c:pt>
                <c:pt idx="334">
                  <c:v>8.3000000000000004E-2</c:v>
                </c:pt>
                <c:pt idx="335">
                  <c:v>8.199999999999999E-2</c:v>
                </c:pt>
                <c:pt idx="336">
                  <c:v>7.9000000000000001E-2</c:v>
                </c:pt>
                <c:pt idx="337">
                  <c:v>7.6999999999999999E-2</c:v>
                </c:pt>
                <c:pt idx="338">
                  <c:v>7.5999999999999998E-2</c:v>
                </c:pt>
                <c:pt idx="339">
                  <c:v>7.6999999999999999E-2</c:v>
                </c:pt>
                <c:pt idx="340">
                  <c:v>7.400000000000001E-2</c:v>
                </c:pt>
                <c:pt idx="341">
                  <c:v>7.5999999999999998E-2</c:v>
                </c:pt>
                <c:pt idx="342">
                  <c:v>7.8E-2</c:v>
                </c:pt>
                <c:pt idx="343">
                  <c:v>7.8E-2</c:v>
                </c:pt>
                <c:pt idx="344">
                  <c:v>7.5999999999999998E-2</c:v>
                </c:pt>
                <c:pt idx="345">
                  <c:v>7.6999999999999999E-2</c:v>
                </c:pt>
                <c:pt idx="346">
                  <c:v>7.8E-2</c:v>
                </c:pt>
                <c:pt idx="347">
                  <c:v>7.8E-2</c:v>
                </c:pt>
                <c:pt idx="348">
                  <c:v>7.4999999999999997E-2</c:v>
                </c:pt>
                <c:pt idx="349">
                  <c:v>7.5999999999999998E-2</c:v>
                </c:pt>
                <c:pt idx="350">
                  <c:v>7.400000000000001E-2</c:v>
                </c:pt>
                <c:pt idx="351">
                  <c:v>7.2000000000000008E-2</c:v>
                </c:pt>
                <c:pt idx="352">
                  <c:v>7.0000000000000007E-2</c:v>
                </c:pt>
                <c:pt idx="353">
                  <c:v>7.2000000000000008E-2</c:v>
                </c:pt>
                <c:pt idx="354">
                  <c:v>6.9000000000000006E-2</c:v>
                </c:pt>
                <c:pt idx="355">
                  <c:v>7.0000000000000007E-2</c:v>
                </c:pt>
                <c:pt idx="356">
                  <c:v>6.8000000000000005E-2</c:v>
                </c:pt>
                <c:pt idx="357">
                  <c:v>6.8000000000000005E-2</c:v>
                </c:pt>
                <c:pt idx="358">
                  <c:v>6.8000000000000005E-2</c:v>
                </c:pt>
                <c:pt idx="359">
                  <c:v>6.4000000000000001E-2</c:v>
                </c:pt>
                <c:pt idx="360">
                  <c:v>6.4000000000000001E-2</c:v>
                </c:pt>
                <c:pt idx="361">
                  <c:v>6.3E-2</c:v>
                </c:pt>
                <c:pt idx="362">
                  <c:v>6.3E-2</c:v>
                </c:pt>
                <c:pt idx="363">
                  <c:v>6.0999999999999999E-2</c:v>
                </c:pt>
                <c:pt idx="364">
                  <c:v>0.06</c:v>
                </c:pt>
                <c:pt idx="365">
                  <c:v>5.9000000000000004E-2</c:v>
                </c:pt>
                <c:pt idx="366">
                  <c:v>6.2E-2</c:v>
                </c:pt>
                <c:pt idx="367">
                  <c:v>5.9000000000000004E-2</c:v>
                </c:pt>
                <c:pt idx="368">
                  <c:v>0.06</c:v>
                </c:pt>
                <c:pt idx="369">
                  <c:v>5.7999999999999996E-2</c:v>
                </c:pt>
                <c:pt idx="370">
                  <c:v>5.9000000000000004E-2</c:v>
                </c:pt>
                <c:pt idx="371">
                  <c:v>0.06</c:v>
                </c:pt>
                <c:pt idx="372">
                  <c:v>5.9000000000000004E-2</c:v>
                </c:pt>
                <c:pt idx="373">
                  <c:v>5.9000000000000004E-2</c:v>
                </c:pt>
                <c:pt idx="374">
                  <c:v>5.7999999999999996E-2</c:v>
                </c:pt>
                <c:pt idx="375">
                  <c:v>5.7999999999999996E-2</c:v>
                </c:pt>
                <c:pt idx="376">
                  <c:v>5.5999999999999994E-2</c:v>
                </c:pt>
                <c:pt idx="377">
                  <c:v>5.7000000000000002E-2</c:v>
                </c:pt>
                <c:pt idx="378">
                  <c:v>5.7000000000000002E-2</c:v>
                </c:pt>
                <c:pt idx="379">
                  <c:v>0.06</c:v>
                </c:pt>
                <c:pt idx="380">
                  <c:v>5.9000000000000004E-2</c:v>
                </c:pt>
                <c:pt idx="381">
                  <c:v>0.06</c:v>
                </c:pt>
                <c:pt idx="382">
                  <c:v>5.9000000000000004E-2</c:v>
                </c:pt>
                <c:pt idx="383">
                  <c:v>0.06</c:v>
                </c:pt>
                <c:pt idx="384">
                  <c:v>6.3E-2</c:v>
                </c:pt>
                <c:pt idx="385">
                  <c:v>6.3E-2</c:v>
                </c:pt>
                <c:pt idx="386">
                  <c:v>6.3E-2</c:v>
                </c:pt>
                <c:pt idx="387">
                  <c:v>6.9000000000000006E-2</c:v>
                </c:pt>
                <c:pt idx="388">
                  <c:v>7.4999999999999997E-2</c:v>
                </c:pt>
                <c:pt idx="389">
                  <c:v>7.5999999999999998E-2</c:v>
                </c:pt>
                <c:pt idx="390">
                  <c:v>7.8E-2</c:v>
                </c:pt>
                <c:pt idx="391">
                  <c:v>7.6999999999999999E-2</c:v>
                </c:pt>
                <c:pt idx="392">
                  <c:v>7.4999999999999997E-2</c:v>
                </c:pt>
                <c:pt idx="393">
                  <c:v>7.4999999999999997E-2</c:v>
                </c:pt>
                <c:pt idx="394">
                  <c:v>7.4999999999999997E-2</c:v>
                </c:pt>
                <c:pt idx="395">
                  <c:v>7.2000000000000008E-2</c:v>
                </c:pt>
                <c:pt idx="396">
                  <c:v>7.4999999999999997E-2</c:v>
                </c:pt>
                <c:pt idx="397">
                  <c:v>7.400000000000001E-2</c:v>
                </c:pt>
                <c:pt idx="398">
                  <c:v>7.400000000000001E-2</c:v>
                </c:pt>
                <c:pt idx="399">
                  <c:v>7.2000000000000008E-2</c:v>
                </c:pt>
                <c:pt idx="400">
                  <c:v>7.4999999999999997E-2</c:v>
                </c:pt>
                <c:pt idx="401">
                  <c:v>7.4999999999999997E-2</c:v>
                </c:pt>
                <c:pt idx="402">
                  <c:v>7.2000000000000008E-2</c:v>
                </c:pt>
                <c:pt idx="403">
                  <c:v>7.400000000000001E-2</c:v>
                </c:pt>
                <c:pt idx="404">
                  <c:v>7.5999999999999998E-2</c:v>
                </c:pt>
                <c:pt idx="405">
                  <c:v>7.9000000000000001E-2</c:v>
                </c:pt>
                <c:pt idx="406">
                  <c:v>8.3000000000000004E-2</c:v>
                </c:pt>
                <c:pt idx="407">
                  <c:v>8.5000000000000006E-2</c:v>
                </c:pt>
                <c:pt idx="408">
                  <c:v>8.5999999999999993E-2</c:v>
                </c:pt>
                <c:pt idx="409">
                  <c:v>8.900000000000001E-2</c:v>
                </c:pt>
                <c:pt idx="410">
                  <c:v>0.09</c:v>
                </c:pt>
                <c:pt idx="411">
                  <c:v>9.3000000000000013E-2</c:v>
                </c:pt>
                <c:pt idx="412">
                  <c:v>9.4E-2</c:v>
                </c:pt>
                <c:pt idx="413">
                  <c:v>9.6000000000000002E-2</c:v>
                </c:pt>
                <c:pt idx="414">
                  <c:v>9.8000000000000004E-2</c:v>
                </c:pt>
                <c:pt idx="415">
                  <c:v>9.8000000000000004E-2</c:v>
                </c:pt>
                <c:pt idx="416">
                  <c:v>0.10099999999999999</c:v>
                </c:pt>
                <c:pt idx="417">
                  <c:v>0.10400000000000001</c:v>
                </c:pt>
                <c:pt idx="418">
                  <c:v>0.10800000000000001</c:v>
                </c:pt>
                <c:pt idx="419">
                  <c:v>0.10800000000000001</c:v>
                </c:pt>
                <c:pt idx="420">
                  <c:v>0.10400000000000001</c:v>
                </c:pt>
                <c:pt idx="421">
                  <c:v>0.10400000000000001</c:v>
                </c:pt>
                <c:pt idx="422">
                  <c:v>0.10300000000000001</c:v>
                </c:pt>
                <c:pt idx="423">
                  <c:v>0.10199999999999999</c:v>
                </c:pt>
                <c:pt idx="424">
                  <c:v>0.10099999999999999</c:v>
                </c:pt>
                <c:pt idx="425">
                  <c:v>0.10099999999999999</c:v>
                </c:pt>
                <c:pt idx="426">
                  <c:v>9.4E-2</c:v>
                </c:pt>
                <c:pt idx="427">
                  <c:v>9.5000000000000001E-2</c:v>
                </c:pt>
                <c:pt idx="428">
                  <c:v>9.1999999999999998E-2</c:v>
                </c:pt>
                <c:pt idx="429">
                  <c:v>8.8000000000000009E-2</c:v>
                </c:pt>
                <c:pt idx="430">
                  <c:v>8.5000000000000006E-2</c:v>
                </c:pt>
                <c:pt idx="431">
                  <c:v>8.3000000000000004E-2</c:v>
                </c:pt>
                <c:pt idx="432">
                  <c:v>0.08</c:v>
                </c:pt>
                <c:pt idx="433">
                  <c:v>7.8E-2</c:v>
                </c:pt>
                <c:pt idx="434">
                  <c:v>7.8E-2</c:v>
                </c:pt>
                <c:pt idx="435">
                  <c:v>7.6999999999999999E-2</c:v>
                </c:pt>
                <c:pt idx="436">
                  <c:v>7.400000000000001E-2</c:v>
                </c:pt>
                <c:pt idx="437">
                  <c:v>7.2000000000000008E-2</c:v>
                </c:pt>
                <c:pt idx="438">
                  <c:v>7.4999999999999997E-2</c:v>
                </c:pt>
                <c:pt idx="439">
                  <c:v>7.4999999999999997E-2</c:v>
                </c:pt>
                <c:pt idx="440">
                  <c:v>7.2999999999999995E-2</c:v>
                </c:pt>
                <c:pt idx="441">
                  <c:v>7.400000000000001E-2</c:v>
                </c:pt>
                <c:pt idx="442">
                  <c:v>7.2000000000000008E-2</c:v>
                </c:pt>
                <c:pt idx="443">
                  <c:v>7.2999999999999995E-2</c:v>
                </c:pt>
                <c:pt idx="444">
                  <c:v>7.2999999999999995E-2</c:v>
                </c:pt>
                <c:pt idx="445">
                  <c:v>7.2000000000000008E-2</c:v>
                </c:pt>
                <c:pt idx="446">
                  <c:v>7.2000000000000008E-2</c:v>
                </c:pt>
                <c:pt idx="447">
                  <c:v>7.2999999999999995E-2</c:v>
                </c:pt>
                <c:pt idx="448">
                  <c:v>7.2000000000000008E-2</c:v>
                </c:pt>
                <c:pt idx="449">
                  <c:v>7.400000000000001E-2</c:v>
                </c:pt>
                <c:pt idx="450">
                  <c:v>7.400000000000001E-2</c:v>
                </c:pt>
                <c:pt idx="451">
                  <c:v>7.0999999999999994E-2</c:v>
                </c:pt>
                <c:pt idx="452">
                  <c:v>7.0999999999999994E-2</c:v>
                </c:pt>
                <c:pt idx="453">
                  <c:v>7.0999999999999994E-2</c:v>
                </c:pt>
                <c:pt idx="454">
                  <c:v>7.0000000000000007E-2</c:v>
                </c:pt>
                <c:pt idx="455">
                  <c:v>7.0000000000000007E-2</c:v>
                </c:pt>
                <c:pt idx="456">
                  <c:v>6.7000000000000004E-2</c:v>
                </c:pt>
                <c:pt idx="457">
                  <c:v>7.2000000000000008E-2</c:v>
                </c:pt>
                <c:pt idx="458">
                  <c:v>7.2000000000000008E-2</c:v>
                </c:pt>
                <c:pt idx="459">
                  <c:v>7.0999999999999994E-2</c:v>
                </c:pt>
                <c:pt idx="460">
                  <c:v>7.2000000000000008E-2</c:v>
                </c:pt>
                <c:pt idx="461">
                  <c:v>7.2000000000000008E-2</c:v>
                </c:pt>
                <c:pt idx="462">
                  <c:v>7.0000000000000007E-2</c:v>
                </c:pt>
                <c:pt idx="463">
                  <c:v>6.9000000000000006E-2</c:v>
                </c:pt>
                <c:pt idx="464">
                  <c:v>7.0000000000000007E-2</c:v>
                </c:pt>
                <c:pt idx="465">
                  <c:v>7.0000000000000007E-2</c:v>
                </c:pt>
                <c:pt idx="466">
                  <c:v>6.9000000000000006E-2</c:v>
                </c:pt>
                <c:pt idx="467">
                  <c:v>6.6000000000000003E-2</c:v>
                </c:pt>
                <c:pt idx="468">
                  <c:v>6.6000000000000003E-2</c:v>
                </c:pt>
                <c:pt idx="469">
                  <c:v>6.6000000000000003E-2</c:v>
                </c:pt>
                <c:pt idx="470">
                  <c:v>6.6000000000000003E-2</c:v>
                </c:pt>
                <c:pt idx="471">
                  <c:v>6.3E-2</c:v>
                </c:pt>
                <c:pt idx="472">
                  <c:v>6.3E-2</c:v>
                </c:pt>
                <c:pt idx="473">
                  <c:v>6.2E-2</c:v>
                </c:pt>
                <c:pt idx="474">
                  <c:v>6.0999999999999999E-2</c:v>
                </c:pt>
                <c:pt idx="475">
                  <c:v>0.06</c:v>
                </c:pt>
                <c:pt idx="476">
                  <c:v>5.9000000000000004E-2</c:v>
                </c:pt>
                <c:pt idx="477">
                  <c:v>0.06</c:v>
                </c:pt>
                <c:pt idx="478">
                  <c:v>5.7999999999999996E-2</c:v>
                </c:pt>
                <c:pt idx="479">
                  <c:v>5.7000000000000002E-2</c:v>
                </c:pt>
                <c:pt idx="480">
                  <c:v>5.7000000000000002E-2</c:v>
                </c:pt>
                <c:pt idx="481">
                  <c:v>5.7000000000000002E-2</c:v>
                </c:pt>
                <c:pt idx="482">
                  <c:v>5.7000000000000002E-2</c:v>
                </c:pt>
                <c:pt idx="483">
                  <c:v>5.4000000000000006E-2</c:v>
                </c:pt>
                <c:pt idx="484">
                  <c:v>5.5999999999999994E-2</c:v>
                </c:pt>
                <c:pt idx="485">
                  <c:v>5.4000000000000006E-2</c:v>
                </c:pt>
                <c:pt idx="486">
                  <c:v>5.4000000000000006E-2</c:v>
                </c:pt>
                <c:pt idx="487">
                  <c:v>5.5999999999999994E-2</c:v>
                </c:pt>
                <c:pt idx="488">
                  <c:v>5.4000000000000006E-2</c:v>
                </c:pt>
                <c:pt idx="489">
                  <c:v>5.4000000000000006E-2</c:v>
                </c:pt>
                <c:pt idx="490">
                  <c:v>5.2999999999999999E-2</c:v>
                </c:pt>
                <c:pt idx="491">
                  <c:v>5.2999999999999999E-2</c:v>
                </c:pt>
                <c:pt idx="492">
                  <c:v>5.4000000000000006E-2</c:v>
                </c:pt>
                <c:pt idx="493">
                  <c:v>5.2000000000000005E-2</c:v>
                </c:pt>
                <c:pt idx="494">
                  <c:v>0.05</c:v>
                </c:pt>
                <c:pt idx="495">
                  <c:v>5.2000000000000005E-2</c:v>
                </c:pt>
                <c:pt idx="496">
                  <c:v>5.2000000000000005E-2</c:v>
                </c:pt>
                <c:pt idx="497">
                  <c:v>5.2999999999999999E-2</c:v>
                </c:pt>
                <c:pt idx="498">
                  <c:v>5.2000000000000005E-2</c:v>
                </c:pt>
                <c:pt idx="499">
                  <c:v>5.2000000000000005E-2</c:v>
                </c:pt>
                <c:pt idx="500">
                  <c:v>5.2999999999999999E-2</c:v>
                </c:pt>
                <c:pt idx="501">
                  <c:v>5.2999999999999999E-2</c:v>
                </c:pt>
                <c:pt idx="502">
                  <c:v>5.4000000000000006E-2</c:v>
                </c:pt>
                <c:pt idx="503">
                  <c:v>5.4000000000000006E-2</c:v>
                </c:pt>
                <c:pt idx="504">
                  <c:v>5.4000000000000006E-2</c:v>
                </c:pt>
                <c:pt idx="505">
                  <c:v>5.2999999999999999E-2</c:v>
                </c:pt>
                <c:pt idx="506">
                  <c:v>5.2000000000000005E-2</c:v>
                </c:pt>
                <c:pt idx="507">
                  <c:v>5.4000000000000006E-2</c:v>
                </c:pt>
                <c:pt idx="508">
                  <c:v>5.4000000000000006E-2</c:v>
                </c:pt>
                <c:pt idx="509">
                  <c:v>5.2000000000000005E-2</c:v>
                </c:pt>
                <c:pt idx="510">
                  <c:v>5.5E-2</c:v>
                </c:pt>
                <c:pt idx="511">
                  <c:v>5.7000000000000002E-2</c:v>
                </c:pt>
                <c:pt idx="512">
                  <c:v>5.9000000000000004E-2</c:v>
                </c:pt>
                <c:pt idx="513">
                  <c:v>5.9000000000000004E-2</c:v>
                </c:pt>
                <c:pt idx="514">
                  <c:v>6.2E-2</c:v>
                </c:pt>
                <c:pt idx="515">
                  <c:v>6.3E-2</c:v>
                </c:pt>
                <c:pt idx="516">
                  <c:v>6.4000000000000001E-2</c:v>
                </c:pt>
                <c:pt idx="517">
                  <c:v>6.6000000000000003E-2</c:v>
                </c:pt>
                <c:pt idx="518">
                  <c:v>6.8000000000000005E-2</c:v>
                </c:pt>
                <c:pt idx="519">
                  <c:v>6.7000000000000004E-2</c:v>
                </c:pt>
                <c:pt idx="520">
                  <c:v>6.9000000000000006E-2</c:v>
                </c:pt>
                <c:pt idx="521">
                  <c:v>6.9000000000000006E-2</c:v>
                </c:pt>
                <c:pt idx="522">
                  <c:v>6.8000000000000005E-2</c:v>
                </c:pt>
                <c:pt idx="523">
                  <c:v>6.9000000000000006E-2</c:v>
                </c:pt>
                <c:pt idx="524">
                  <c:v>6.9000000000000006E-2</c:v>
                </c:pt>
                <c:pt idx="525">
                  <c:v>7.0000000000000007E-2</c:v>
                </c:pt>
                <c:pt idx="526">
                  <c:v>7.0000000000000007E-2</c:v>
                </c:pt>
                <c:pt idx="527">
                  <c:v>7.2999999999999995E-2</c:v>
                </c:pt>
                <c:pt idx="528">
                  <c:v>7.2999999999999995E-2</c:v>
                </c:pt>
                <c:pt idx="529">
                  <c:v>7.400000000000001E-2</c:v>
                </c:pt>
                <c:pt idx="530">
                  <c:v>7.400000000000001E-2</c:v>
                </c:pt>
                <c:pt idx="531">
                  <c:v>7.400000000000001E-2</c:v>
                </c:pt>
                <c:pt idx="532">
                  <c:v>7.5999999999999998E-2</c:v>
                </c:pt>
                <c:pt idx="533">
                  <c:v>7.8E-2</c:v>
                </c:pt>
                <c:pt idx="534">
                  <c:v>7.6999999999999999E-2</c:v>
                </c:pt>
                <c:pt idx="535">
                  <c:v>7.5999999999999998E-2</c:v>
                </c:pt>
                <c:pt idx="536">
                  <c:v>7.5999999999999998E-2</c:v>
                </c:pt>
                <c:pt idx="537">
                  <c:v>7.2999999999999995E-2</c:v>
                </c:pt>
                <c:pt idx="538">
                  <c:v>7.400000000000001E-2</c:v>
                </c:pt>
                <c:pt idx="539">
                  <c:v>7.400000000000001E-2</c:v>
                </c:pt>
                <c:pt idx="540">
                  <c:v>7.2999999999999995E-2</c:v>
                </c:pt>
                <c:pt idx="541">
                  <c:v>7.0999999999999994E-2</c:v>
                </c:pt>
                <c:pt idx="542">
                  <c:v>7.0000000000000007E-2</c:v>
                </c:pt>
                <c:pt idx="543">
                  <c:v>7.0999999999999994E-2</c:v>
                </c:pt>
                <c:pt idx="544">
                  <c:v>7.0999999999999994E-2</c:v>
                </c:pt>
                <c:pt idx="545">
                  <c:v>7.0000000000000007E-2</c:v>
                </c:pt>
                <c:pt idx="546">
                  <c:v>6.9000000000000006E-2</c:v>
                </c:pt>
                <c:pt idx="547">
                  <c:v>6.8000000000000005E-2</c:v>
                </c:pt>
                <c:pt idx="548">
                  <c:v>6.7000000000000004E-2</c:v>
                </c:pt>
                <c:pt idx="549">
                  <c:v>6.8000000000000005E-2</c:v>
                </c:pt>
                <c:pt idx="550">
                  <c:v>6.6000000000000003E-2</c:v>
                </c:pt>
                <c:pt idx="551">
                  <c:v>6.5000000000000002E-2</c:v>
                </c:pt>
                <c:pt idx="552">
                  <c:v>6.6000000000000003E-2</c:v>
                </c:pt>
                <c:pt idx="553">
                  <c:v>6.6000000000000003E-2</c:v>
                </c:pt>
                <c:pt idx="554">
                  <c:v>6.5000000000000002E-2</c:v>
                </c:pt>
                <c:pt idx="555">
                  <c:v>6.4000000000000001E-2</c:v>
                </c:pt>
                <c:pt idx="556">
                  <c:v>6.0999999999999999E-2</c:v>
                </c:pt>
                <c:pt idx="557">
                  <c:v>6.0999999999999999E-2</c:v>
                </c:pt>
                <c:pt idx="558">
                  <c:v>6.0999999999999999E-2</c:v>
                </c:pt>
                <c:pt idx="559">
                  <c:v>0.06</c:v>
                </c:pt>
                <c:pt idx="560">
                  <c:v>5.9000000000000004E-2</c:v>
                </c:pt>
                <c:pt idx="561">
                  <c:v>5.7999999999999996E-2</c:v>
                </c:pt>
                <c:pt idx="562">
                  <c:v>5.5999999999999994E-2</c:v>
                </c:pt>
                <c:pt idx="563">
                  <c:v>5.5E-2</c:v>
                </c:pt>
                <c:pt idx="564">
                  <c:v>5.5999999999999994E-2</c:v>
                </c:pt>
                <c:pt idx="565">
                  <c:v>5.4000000000000006E-2</c:v>
                </c:pt>
                <c:pt idx="566">
                  <c:v>5.4000000000000006E-2</c:v>
                </c:pt>
                <c:pt idx="567">
                  <c:v>5.7999999999999996E-2</c:v>
                </c:pt>
                <c:pt idx="568">
                  <c:v>5.5999999999999994E-2</c:v>
                </c:pt>
                <c:pt idx="569">
                  <c:v>5.5999999999999994E-2</c:v>
                </c:pt>
                <c:pt idx="570">
                  <c:v>5.7000000000000002E-2</c:v>
                </c:pt>
                <c:pt idx="571">
                  <c:v>5.7000000000000002E-2</c:v>
                </c:pt>
                <c:pt idx="572">
                  <c:v>5.5999999999999994E-2</c:v>
                </c:pt>
                <c:pt idx="573">
                  <c:v>5.5E-2</c:v>
                </c:pt>
                <c:pt idx="574">
                  <c:v>5.5999999999999994E-2</c:v>
                </c:pt>
                <c:pt idx="575">
                  <c:v>5.5999999999999994E-2</c:v>
                </c:pt>
                <c:pt idx="576">
                  <c:v>5.5999999999999994E-2</c:v>
                </c:pt>
                <c:pt idx="577">
                  <c:v>5.5E-2</c:v>
                </c:pt>
                <c:pt idx="578">
                  <c:v>5.5E-2</c:v>
                </c:pt>
                <c:pt idx="579">
                  <c:v>5.5999999999999994E-2</c:v>
                </c:pt>
                <c:pt idx="580">
                  <c:v>5.5999999999999994E-2</c:v>
                </c:pt>
                <c:pt idx="581">
                  <c:v>5.2999999999999999E-2</c:v>
                </c:pt>
                <c:pt idx="582">
                  <c:v>5.5E-2</c:v>
                </c:pt>
                <c:pt idx="583">
                  <c:v>5.0999999999999997E-2</c:v>
                </c:pt>
                <c:pt idx="584">
                  <c:v>5.2000000000000005E-2</c:v>
                </c:pt>
                <c:pt idx="585">
                  <c:v>5.2000000000000005E-2</c:v>
                </c:pt>
                <c:pt idx="586">
                  <c:v>5.4000000000000006E-2</c:v>
                </c:pt>
                <c:pt idx="587">
                  <c:v>5.4000000000000006E-2</c:v>
                </c:pt>
                <c:pt idx="588">
                  <c:v>5.2999999999999999E-2</c:v>
                </c:pt>
                <c:pt idx="589">
                  <c:v>5.2000000000000005E-2</c:v>
                </c:pt>
                <c:pt idx="590">
                  <c:v>5.2000000000000005E-2</c:v>
                </c:pt>
                <c:pt idx="591">
                  <c:v>5.0999999999999997E-2</c:v>
                </c:pt>
                <c:pt idx="592">
                  <c:v>4.9000000000000002E-2</c:v>
                </c:pt>
                <c:pt idx="593">
                  <c:v>0.05</c:v>
                </c:pt>
                <c:pt idx="594">
                  <c:v>4.9000000000000002E-2</c:v>
                </c:pt>
                <c:pt idx="595">
                  <c:v>4.8000000000000001E-2</c:v>
                </c:pt>
                <c:pt idx="596">
                  <c:v>4.9000000000000002E-2</c:v>
                </c:pt>
                <c:pt idx="597">
                  <c:v>4.7E-2</c:v>
                </c:pt>
                <c:pt idx="598">
                  <c:v>4.5999999999999999E-2</c:v>
                </c:pt>
                <c:pt idx="599">
                  <c:v>4.7E-2</c:v>
                </c:pt>
                <c:pt idx="600">
                  <c:v>4.5999999999999999E-2</c:v>
                </c:pt>
                <c:pt idx="601">
                  <c:v>4.5999999999999999E-2</c:v>
                </c:pt>
                <c:pt idx="602">
                  <c:v>4.7E-2</c:v>
                </c:pt>
                <c:pt idx="603">
                  <c:v>4.2999999999999997E-2</c:v>
                </c:pt>
                <c:pt idx="604">
                  <c:v>4.4000000000000004E-2</c:v>
                </c:pt>
                <c:pt idx="605">
                  <c:v>4.4999999999999998E-2</c:v>
                </c:pt>
                <c:pt idx="606">
                  <c:v>4.4999999999999998E-2</c:v>
                </c:pt>
                <c:pt idx="607">
                  <c:v>4.4999999999999998E-2</c:v>
                </c:pt>
                <c:pt idx="608">
                  <c:v>4.5999999999999999E-2</c:v>
                </c:pt>
                <c:pt idx="609">
                  <c:v>4.4999999999999998E-2</c:v>
                </c:pt>
                <c:pt idx="610">
                  <c:v>4.4000000000000004E-2</c:v>
                </c:pt>
                <c:pt idx="611">
                  <c:v>4.4000000000000004E-2</c:v>
                </c:pt>
                <c:pt idx="612">
                  <c:v>4.2999999999999997E-2</c:v>
                </c:pt>
                <c:pt idx="613">
                  <c:v>4.4000000000000004E-2</c:v>
                </c:pt>
                <c:pt idx="614">
                  <c:v>4.2000000000000003E-2</c:v>
                </c:pt>
                <c:pt idx="615">
                  <c:v>4.2999999999999997E-2</c:v>
                </c:pt>
                <c:pt idx="616">
                  <c:v>4.2000000000000003E-2</c:v>
                </c:pt>
                <c:pt idx="617">
                  <c:v>4.2999999999999997E-2</c:v>
                </c:pt>
                <c:pt idx="618">
                  <c:v>4.2999999999999997E-2</c:v>
                </c:pt>
                <c:pt idx="619">
                  <c:v>4.2000000000000003E-2</c:v>
                </c:pt>
                <c:pt idx="620">
                  <c:v>4.2000000000000003E-2</c:v>
                </c:pt>
                <c:pt idx="621">
                  <c:v>4.0999999999999995E-2</c:v>
                </c:pt>
                <c:pt idx="622">
                  <c:v>4.0999999999999995E-2</c:v>
                </c:pt>
                <c:pt idx="623">
                  <c:v>0.04</c:v>
                </c:pt>
                <c:pt idx="624">
                  <c:v>0.04</c:v>
                </c:pt>
                <c:pt idx="625">
                  <c:v>4.0999999999999995E-2</c:v>
                </c:pt>
                <c:pt idx="626">
                  <c:v>0.04</c:v>
                </c:pt>
                <c:pt idx="627">
                  <c:v>3.7999999999999999E-2</c:v>
                </c:pt>
                <c:pt idx="628">
                  <c:v>0.04</c:v>
                </c:pt>
                <c:pt idx="629">
                  <c:v>0.04</c:v>
                </c:pt>
                <c:pt idx="630">
                  <c:v>0.04</c:v>
                </c:pt>
                <c:pt idx="631">
                  <c:v>4.0999999999999995E-2</c:v>
                </c:pt>
                <c:pt idx="632">
                  <c:v>3.9E-2</c:v>
                </c:pt>
                <c:pt idx="633">
                  <c:v>3.9E-2</c:v>
                </c:pt>
                <c:pt idx="634">
                  <c:v>3.9E-2</c:v>
                </c:pt>
                <c:pt idx="635">
                  <c:v>3.9E-2</c:v>
                </c:pt>
                <c:pt idx="636">
                  <c:v>4.2000000000000003E-2</c:v>
                </c:pt>
                <c:pt idx="637">
                  <c:v>4.2000000000000003E-2</c:v>
                </c:pt>
                <c:pt idx="638">
                  <c:v>4.2999999999999997E-2</c:v>
                </c:pt>
                <c:pt idx="639">
                  <c:v>4.4000000000000004E-2</c:v>
                </c:pt>
                <c:pt idx="640">
                  <c:v>4.2999999999999997E-2</c:v>
                </c:pt>
                <c:pt idx="641">
                  <c:v>4.4999999999999998E-2</c:v>
                </c:pt>
                <c:pt idx="642">
                  <c:v>4.5999999999999999E-2</c:v>
                </c:pt>
                <c:pt idx="643">
                  <c:v>4.9000000000000002E-2</c:v>
                </c:pt>
                <c:pt idx="644">
                  <c:v>0.05</c:v>
                </c:pt>
                <c:pt idx="645">
                  <c:v>5.2999999999999999E-2</c:v>
                </c:pt>
                <c:pt idx="646">
                  <c:v>5.5E-2</c:v>
                </c:pt>
                <c:pt idx="647">
                  <c:v>5.7000000000000002E-2</c:v>
                </c:pt>
                <c:pt idx="648">
                  <c:v>5.7000000000000002E-2</c:v>
                </c:pt>
                <c:pt idx="649">
                  <c:v>5.7000000000000002E-2</c:v>
                </c:pt>
                <c:pt idx="650">
                  <c:v>5.7000000000000002E-2</c:v>
                </c:pt>
                <c:pt idx="651">
                  <c:v>5.9000000000000004E-2</c:v>
                </c:pt>
                <c:pt idx="652">
                  <c:v>5.7999999999999996E-2</c:v>
                </c:pt>
                <c:pt idx="653">
                  <c:v>5.7999999999999996E-2</c:v>
                </c:pt>
                <c:pt idx="654">
                  <c:v>5.7999999999999996E-2</c:v>
                </c:pt>
                <c:pt idx="655">
                  <c:v>5.7000000000000002E-2</c:v>
                </c:pt>
                <c:pt idx="656">
                  <c:v>5.7000000000000002E-2</c:v>
                </c:pt>
                <c:pt idx="657">
                  <c:v>5.7000000000000002E-2</c:v>
                </c:pt>
                <c:pt idx="658">
                  <c:v>5.9000000000000004E-2</c:v>
                </c:pt>
                <c:pt idx="659">
                  <c:v>0.06</c:v>
                </c:pt>
                <c:pt idx="660">
                  <c:v>5.7999999999999996E-2</c:v>
                </c:pt>
                <c:pt idx="661">
                  <c:v>5.9000000000000004E-2</c:v>
                </c:pt>
                <c:pt idx="662">
                  <c:v>5.9000000000000004E-2</c:v>
                </c:pt>
                <c:pt idx="663">
                  <c:v>0.06</c:v>
                </c:pt>
                <c:pt idx="664">
                  <c:v>6.0999999999999999E-2</c:v>
                </c:pt>
                <c:pt idx="665">
                  <c:v>6.3E-2</c:v>
                </c:pt>
                <c:pt idx="666">
                  <c:v>6.2E-2</c:v>
                </c:pt>
                <c:pt idx="667">
                  <c:v>6.0999999999999999E-2</c:v>
                </c:pt>
                <c:pt idx="668">
                  <c:v>6.0999999999999999E-2</c:v>
                </c:pt>
                <c:pt idx="669">
                  <c:v>0.06</c:v>
                </c:pt>
                <c:pt idx="670">
                  <c:v>5.7999999999999996E-2</c:v>
                </c:pt>
                <c:pt idx="671">
                  <c:v>5.7000000000000002E-2</c:v>
                </c:pt>
                <c:pt idx="672">
                  <c:v>5.7000000000000002E-2</c:v>
                </c:pt>
                <c:pt idx="673">
                  <c:v>5.5999999999999994E-2</c:v>
                </c:pt>
                <c:pt idx="674">
                  <c:v>5.7999999999999996E-2</c:v>
                </c:pt>
                <c:pt idx="675">
                  <c:v>5.5999999999999994E-2</c:v>
                </c:pt>
                <c:pt idx="676">
                  <c:v>5.5999999999999994E-2</c:v>
                </c:pt>
                <c:pt idx="677">
                  <c:v>5.5999999999999994E-2</c:v>
                </c:pt>
                <c:pt idx="678">
                  <c:v>5.5E-2</c:v>
                </c:pt>
                <c:pt idx="679">
                  <c:v>5.4000000000000006E-2</c:v>
                </c:pt>
                <c:pt idx="680">
                  <c:v>5.4000000000000006E-2</c:v>
                </c:pt>
                <c:pt idx="681">
                  <c:v>5.5E-2</c:v>
                </c:pt>
                <c:pt idx="682">
                  <c:v>5.4000000000000006E-2</c:v>
                </c:pt>
                <c:pt idx="683">
                  <c:v>5.4000000000000006E-2</c:v>
                </c:pt>
                <c:pt idx="684">
                  <c:v>5.2999999999999999E-2</c:v>
                </c:pt>
                <c:pt idx="685">
                  <c:v>5.4000000000000006E-2</c:v>
                </c:pt>
                <c:pt idx="686">
                  <c:v>5.2000000000000005E-2</c:v>
                </c:pt>
                <c:pt idx="687">
                  <c:v>5.2000000000000005E-2</c:v>
                </c:pt>
                <c:pt idx="688">
                  <c:v>5.0999999999999997E-2</c:v>
                </c:pt>
                <c:pt idx="689">
                  <c:v>0.05</c:v>
                </c:pt>
                <c:pt idx="690">
                  <c:v>0.05</c:v>
                </c:pt>
                <c:pt idx="691">
                  <c:v>4.9000000000000002E-2</c:v>
                </c:pt>
                <c:pt idx="692">
                  <c:v>0.05</c:v>
                </c:pt>
                <c:pt idx="693">
                  <c:v>0.05</c:v>
                </c:pt>
                <c:pt idx="694">
                  <c:v>0.05</c:v>
                </c:pt>
                <c:pt idx="695">
                  <c:v>4.9000000000000002E-2</c:v>
                </c:pt>
                <c:pt idx="696">
                  <c:v>4.7E-2</c:v>
                </c:pt>
                <c:pt idx="697">
                  <c:v>4.8000000000000001E-2</c:v>
                </c:pt>
                <c:pt idx="698">
                  <c:v>4.7E-2</c:v>
                </c:pt>
                <c:pt idx="699">
                  <c:v>4.7E-2</c:v>
                </c:pt>
                <c:pt idx="700">
                  <c:v>4.5999999999999999E-2</c:v>
                </c:pt>
                <c:pt idx="701">
                  <c:v>4.5999999999999999E-2</c:v>
                </c:pt>
                <c:pt idx="702">
                  <c:v>4.7E-2</c:v>
                </c:pt>
                <c:pt idx="703">
                  <c:v>4.7E-2</c:v>
                </c:pt>
                <c:pt idx="704">
                  <c:v>4.4999999999999998E-2</c:v>
                </c:pt>
                <c:pt idx="705">
                  <c:v>4.4000000000000004E-2</c:v>
                </c:pt>
                <c:pt idx="706">
                  <c:v>4.4999999999999998E-2</c:v>
                </c:pt>
                <c:pt idx="707">
                  <c:v>4.4000000000000004E-2</c:v>
                </c:pt>
                <c:pt idx="708">
                  <c:v>4.5999999999999999E-2</c:v>
                </c:pt>
                <c:pt idx="709">
                  <c:v>4.4999999999999998E-2</c:v>
                </c:pt>
                <c:pt idx="710">
                  <c:v>4.4000000000000004E-2</c:v>
                </c:pt>
                <c:pt idx="711">
                  <c:v>4.4999999999999998E-2</c:v>
                </c:pt>
                <c:pt idx="712">
                  <c:v>4.4000000000000004E-2</c:v>
                </c:pt>
                <c:pt idx="713">
                  <c:v>4.5999999999999999E-2</c:v>
                </c:pt>
                <c:pt idx="714">
                  <c:v>4.7E-2</c:v>
                </c:pt>
                <c:pt idx="715">
                  <c:v>4.5999999999999999E-2</c:v>
                </c:pt>
                <c:pt idx="716">
                  <c:v>4.7E-2</c:v>
                </c:pt>
                <c:pt idx="717">
                  <c:v>4.7E-2</c:v>
                </c:pt>
                <c:pt idx="718">
                  <c:v>4.7E-2</c:v>
                </c:pt>
                <c:pt idx="719">
                  <c:v>0.05</c:v>
                </c:pt>
                <c:pt idx="720">
                  <c:v>0.05</c:v>
                </c:pt>
                <c:pt idx="721">
                  <c:v>4.9000000000000002E-2</c:v>
                </c:pt>
                <c:pt idx="722">
                  <c:v>5.0999999999999997E-2</c:v>
                </c:pt>
                <c:pt idx="723">
                  <c:v>0.05</c:v>
                </c:pt>
                <c:pt idx="724">
                  <c:v>5.4000000000000006E-2</c:v>
                </c:pt>
                <c:pt idx="725">
                  <c:v>5.5999999999999994E-2</c:v>
                </c:pt>
                <c:pt idx="726">
                  <c:v>5.7999999999999996E-2</c:v>
                </c:pt>
                <c:pt idx="727">
                  <c:v>6.0999999999999999E-2</c:v>
                </c:pt>
                <c:pt idx="728">
                  <c:v>6.0999999999999999E-2</c:v>
                </c:pt>
                <c:pt idx="729">
                  <c:v>6.5000000000000002E-2</c:v>
                </c:pt>
                <c:pt idx="730">
                  <c:v>6.8000000000000005E-2</c:v>
                </c:pt>
                <c:pt idx="731">
                  <c:v>7.2999999999999995E-2</c:v>
                </c:pt>
                <c:pt idx="732">
                  <c:v>7.8E-2</c:v>
                </c:pt>
                <c:pt idx="733">
                  <c:v>8.3000000000000004E-2</c:v>
                </c:pt>
                <c:pt idx="734">
                  <c:v>8.6999999999999994E-2</c:v>
                </c:pt>
                <c:pt idx="735">
                  <c:v>0.09</c:v>
                </c:pt>
                <c:pt idx="736">
                  <c:v>9.4E-2</c:v>
                </c:pt>
                <c:pt idx="737">
                  <c:v>9.5000000000000001E-2</c:v>
                </c:pt>
                <c:pt idx="738">
                  <c:v>9.5000000000000001E-2</c:v>
                </c:pt>
                <c:pt idx="739">
                  <c:v>9.6000000000000002E-2</c:v>
                </c:pt>
                <c:pt idx="740">
                  <c:v>9.8000000000000004E-2</c:v>
                </c:pt>
                <c:pt idx="741">
                  <c:v>0.1</c:v>
                </c:pt>
                <c:pt idx="742">
                  <c:v>9.9000000000000005E-2</c:v>
                </c:pt>
                <c:pt idx="743">
                  <c:v>9.9000000000000005E-2</c:v>
                </c:pt>
                <c:pt idx="744">
                  <c:v>9.8000000000000004E-2</c:v>
                </c:pt>
                <c:pt idx="745">
                  <c:v>9.8000000000000004E-2</c:v>
                </c:pt>
                <c:pt idx="746">
                  <c:v>9.9000000000000005E-2</c:v>
                </c:pt>
                <c:pt idx="747">
                  <c:v>9.9000000000000005E-2</c:v>
                </c:pt>
                <c:pt idx="748">
                  <c:v>9.6000000000000002E-2</c:v>
                </c:pt>
                <c:pt idx="749">
                  <c:v>9.4E-2</c:v>
                </c:pt>
                <c:pt idx="750">
                  <c:v>9.4E-2</c:v>
                </c:pt>
                <c:pt idx="751">
                  <c:v>9.5000000000000001E-2</c:v>
                </c:pt>
                <c:pt idx="752">
                  <c:v>9.5000000000000001E-2</c:v>
                </c:pt>
                <c:pt idx="753">
                  <c:v>9.4E-2</c:v>
                </c:pt>
                <c:pt idx="754">
                  <c:v>9.8000000000000004E-2</c:v>
                </c:pt>
                <c:pt idx="755">
                  <c:v>9.3000000000000013E-2</c:v>
                </c:pt>
                <c:pt idx="756">
                  <c:v>9.0999999999999998E-2</c:v>
                </c:pt>
                <c:pt idx="757">
                  <c:v>0.09</c:v>
                </c:pt>
                <c:pt idx="758">
                  <c:v>0.09</c:v>
                </c:pt>
                <c:pt idx="759">
                  <c:v>9.0999999999999998E-2</c:v>
                </c:pt>
                <c:pt idx="760">
                  <c:v>0.09</c:v>
                </c:pt>
                <c:pt idx="761">
                  <c:v>9.0999999999999998E-2</c:v>
                </c:pt>
                <c:pt idx="762">
                  <c:v>0.09</c:v>
                </c:pt>
                <c:pt idx="763">
                  <c:v>0.09</c:v>
                </c:pt>
                <c:pt idx="764">
                  <c:v>0.09</c:v>
                </c:pt>
                <c:pt idx="765">
                  <c:v>8.8000000000000009E-2</c:v>
                </c:pt>
                <c:pt idx="766">
                  <c:v>8.5999999999999993E-2</c:v>
                </c:pt>
                <c:pt idx="767">
                  <c:v>8.5000000000000006E-2</c:v>
                </c:pt>
                <c:pt idx="768">
                  <c:v>8.3000000000000004E-2</c:v>
                </c:pt>
                <c:pt idx="769">
                  <c:v>8.3000000000000004E-2</c:v>
                </c:pt>
                <c:pt idx="770">
                  <c:v>8.199999999999999E-2</c:v>
                </c:pt>
                <c:pt idx="771">
                  <c:v>8.199999999999999E-2</c:v>
                </c:pt>
                <c:pt idx="772">
                  <c:v>8.199999999999999E-2</c:v>
                </c:pt>
                <c:pt idx="773">
                  <c:v>8.199999999999999E-2</c:v>
                </c:pt>
                <c:pt idx="774">
                  <c:v>8.199999999999999E-2</c:v>
                </c:pt>
                <c:pt idx="775">
                  <c:v>8.1000000000000003E-2</c:v>
                </c:pt>
                <c:pt idx="776">
                  <c:v>7.8E-2</c:v>
                </c:pt>
                <c:pt idx="777">
                  <c:v>7.8E-2</c:v>
                </c:pt>
                <c:pt idx="778">
                  <c:v>7.6999999999999999E-2</c:v>
                </c:pt>
                <c:pt idx="779">
                  <c:v>7.9000000000000001E-2</c:v>
                </c:pt>
                <c:pt idx="780">
                  <c:v>0.08</c:v>
                </c:pt>
                <c:pt idx="781">
                  <c:v>7.6999999999999999E-2</c:v>
                </c:pt>
                <c:pt idx="782">
                  <c:v>7.4999999999999997E-2</c:v>
                </c:pt>
                <c:pt idx="783">
                  <c:v>7.5999999999999998E-2</c:v>
                </c:pt>
                <c:pt idx="784">
                  <c:v>7.4999999999999997E-2</c:v>
                </c:pt>
                <c:pt idx="785">
                  <c:v>7.4999999999999997E-2</c:v>
                </c:pt>
                <c:pt idx="786">
                  <c:v>7.2999999999999995E-2</c:v>
                </c:pt>
                <c:pt idx="787">
                  <c:v>7.2000000000000008E-2</c:v>
                </c:pt>
                <c:pt idx="788">
                  <c:v>7.2000000000000008E-2</c:v>
                </c:pt>
                <c:pt idx="789">
                  <c:v>7.2000000000000008E-2</c:v>
                </c:pt>
                <c:pt idx="790">
                  <c:v>6.9000000000000006E-2</c:v>
                </c:pt>
                <c:pt idx="791">
                  <c:v>6.7000000000000004E-2</c:v>
                </c:pt>
                <c:pt idx="792">
                  <c:v>6.6000000000000003E-2</c:v>
                </c:pt>
                <c:pt idx="793">
                  <c:v>6.7000000000000004E-2</c:v>
                </c:pt>
                <c:pt idx="794">
                  <c:v>6.7000000000000004E-2</c:v>
                </c:pt>
                <c:pt idx="795">
                  <c:v>6.2E-2</c:v>
                </c:pt>
                <c:pt idx="796">
                  <c:v>6.3E-2</c:v>
                </c:pt>
                <c:pt idx="797">
                  <c:v>6.0999999999999999E-2</c:v>
                </c:pt>
                <c:pt idx="798">
                  <c:v>6.2E-2</c:v>
                </c:pt>
                <c:pt idx="799">
                  <c:v>6.0999999999999999E-2</c:v>
                </c:pt>
                <c:pt idx="800">
                  <c:v>5.9000000000000004E-2</c:v>
                </c:pt>
                <c:pt idx="801">
                  <c:v>5.7000000000000002E-2</c:v>
                </c:pt>
                <c:pt idx="802">
                  <c:v>5.7999999999999996E-2</c:v>
                </c:pt>
                <c:pt idx="803">
                  <c:v>5.5999999999999994E-2</c:v>
                </c:pt>
                <c:pt idx="804">
                  <c:v>5.7000000000000002E-2</c:v>
                </c:pt>
                <c:pt idx="805">
                  <c:v>5.5E-2</c:v>
                </c:pt>
                <c:pt idx="806">
                  <c:v>5.4000000000000006E-2</c:v>
                </c:pt>
                <c:pt idx="807">
                  <c:v>5.4000000000000006E-2</c:v>
                </c:pt>
                <c:pt idx="808">
                  <c:v>5.5999999999999994E-2</c:v>
                </c:pt>
                <c:pt idx="809">
                  <c:v>5.2999999999999999E-2</c:v>
                </c:pt>
                <c:pt idx="810">
                  <c:v>5.2000000000000005E-2</c:v>
                </c:pt>
                <c:pt idx="811">
                  <c:v>5.0999999999999997E-2</c:v>
                </c:pt>
                <c:pt idx="812">
                  <c:v>0.05</c:v>
                </c:pt>
                <c:pt idx="813">
                  <c:v>0.05</c:v>
                </c:pt>
                <c:pt idx="814">
                  <c:v>5.0999999999999997E-2</c:v>
                </c:pt>
                <c:pt idx="815">
                  <c:v>0.05</c:v>
                </c:pt>
                <c:pt idx="816">
                  <c:v>4.8000000000000001E-2</c:v>
                </c:pt>
                <c:pt idx="817">
                  <c:v>4.9000000000000002E-2</c:v>
                </c:pt>
                <c:pt idx="818">
                  <c:v>0.05</c:v>
                </c:pt>
                <c:pt idx="819">
                  <c:v>5.0999999999999997E-2</c:v>
                </c:pt>
                <c:pt idx="820">
                  <c:v>4.8000000000000001E-2</c:v>
                </c:pt>
                <c:pt idx="821">
                  <c:v>4.9000000000000002E-2</c:v>
                </c:pt>
                <c:pt idx="822">
                  <c:v>4.8000000000000001E-2</c:v>
                </c:pt>
                <c:pt idx="823">
                  <c:v>4.9000000000000002E-2</c:v>
                </c:pt>
                <c:pt idx="824">
                  <c:v>0.05</c:v>
                </c:pt>
                <c:pt idx="825">
                  <c:v>4.9000000000000002E-2</c:v>
                </c:pt>
                <c:pt idx="826">
                  <c:v>4.7E-2</c:v>
                </c:pt>
                <c:pt idx="827">
                  <c:v>4.7E-2</c:v>
                </c:pt>
                <c:pt idx="828">
                  <c:v>4.7E-2</c:v>
                </c:pt>
                <c:pt idx="829">
                  <c:v>4.5999999999999999E-2</c:v>
                </c:pt>
                <c:pt idx="830">
                  <c:v>4.4000000000000004E-2</c:v>
                </c:pt>
                <c:pt idx="831">
                  <c:v>4.4000000000000004E-2</c:v>
                </c:pt>
                <c:pt idx="832">
                  <c:v>4.4000000000000004E-2</c:v>
                </c:pt>
                <c:pt idx="833">
                  <c:v>4.2999999999999997E-2</c:v>
                </c:pt>
                <c:pt idx="834">
                  <c:v>4.2999999999999997E-2</c:v>
                </c:pt>
                <c:pt idx="835">
                  <c:v>4.4000000000000004E-2</c:v>
                </c:pt>
                <c:pt idx="836">
                  <c:v>4.2999999999999997E-2</c:v>
                </c:pt>
                <c:pt idx="837">
                  <c:v>4.2000000000000003E-2</c:v>
                </c:pt>
                <c:pt idx="838">
                  <c:v>4.2000000000000003E-2</c:v>
                </c:pt>
                <c:pt idx="839">
                  <c:v>4.0999999999999995E-2</c:v>
                </c:pt>
                <c:pt idx="840">
                  <c:v>0.04</c:v>
                </c:pt>
                <c:pt idx="841">
                  <c:v>4.0999999999999995E-2</c:v>
                </c:pt>
                <c:pt idx="842">
                  <c:v>0.04</c:v>
                </c:pt>
                <c:pt idx="843">
                  <c:v>0.04</c:v>
                </c:pt>
                <c:pt idx="844">
                  <c:v>3.7999999999999999E-2</c:v>
                </c:pt>
                <c:pt idx="845">
                  <c:v>0.04</c:v>
                </c:pt>
                <c:pt idx="846">
                  <c:v>3.7999999999999999E-2</c:v>
                </c:pt>
                <c:pt idx="847">
                  <c:v>3.7999999999999999E-2</c:v>
                </c:pt>
                <c:pt idx="848">
                  <c:v>3.7000000000000005E-2</c:v>
                </c:pt>
                <c:pt idx="849">
                  <c:v>3.7999999999999999E-2</c:v>
                </c:pt>
                <c:pt idx="850">
                  <c:v>3.7999999999999999E-2</c:v>
                </c:pt>
                <c:pt idx="851">
                  <c:v>3.9E-2</c:v>
                </c:pt>
                <c:pt idx="852">
                  <c:v>0.04</c:v>
                </c:pt>
                <c:pt idx="853">
                  <c:v>3.7999999999999999E-2</c:v>
                </c:pt>
                <c:pt idx="854">
                  <c:v>3.7999999999999999E-2</c:v>
                </c:pt>
                <c:pt idx="855">
                  <c:v>3.6000000000000004E-2</c:v>
                </c:pt>
                <c:pt idx="856">
                  <c:v>3.6000000000000004E-2</c:v>
                </c:pt>
                <c:pt idx="857">
                  <c:v>3.6000000000000004E-2</c:v>
                </c:pt>
                <c:pt idx="858">
                  <c:v>3.7000000000000005E-2</c:v>
                </c:pt>
                <c:pt idx="859">
                  <c:v>3.7000000000000005E-2</c:v>
                </c:pt>
                <c:pt idx="860">
                  <c:v>3.5000000000000003E-2</c:v>
                </c:pt>
                <c:pt idx="861">
                  <c:v>3.6000000000000004E-2</c:v>
                </c:pt>
                <c:pt idx="862">
                  <c:v>3.6000000000000004E-2</c:v>
                </c:pt>
                <c:pt idx="863">
                  <c:v>3.6000000000000004E-2</c:v>
                </c:pt>
                <c:pt idx="864">
                  <c:v>3.5000000000000003E-2</c:v>
                </c:pt>
                <c:pt idx="865">
                  <c:v>3.5000000000000003E-2</c:v>
                </c:pt>
                <c:pt idx="866">
                  <c:v>4.4000000000000004E-2</c:v>
                </c:pt>
                <c:pt idx="867">
                  <c:v>0.14699999999999999</c:v>
                </c:pt>
                <c:pt idx="868">
                  <c:v>0.13200000000000001</c:v>
                </c:pt>
                <c:pt idx="869">
                  <c:v>0.11</c:v>
                </c:pt>
                <c:pt idx="870">
                  <c:v>0.10199999999999999</c:v>
                </c:pt>
                <c:pt idx="871">
                  <c:v>8.4000000000000005E-2</c:v>
                </c:pt>
                <c:pt idx="872">
                  <c:v>7.9000000000000001E-2</c:v>
                </c:pt>
                <c:pt idx="873">
                  <c:v>6.9000000000000006E-2</c:v>
                </c:pt>
                <c:pt idx="874">
                  <c:v>6.7000000000000004E-2</c:v>
                </c:pt>
                <c:pt idx="875">
                  <c:v>6.7000000000000004E-2</c:v>
                </c:pt>
                <c:pt idx="876">
                  <c:v>6.4000000000000001E-2</c:v>
                </c:pt>
                <c:pt idx="877">
                  <c:v>6.2E-2</c:v>
                </c:pt>
                <c:pt idx="878">
                  <c:v>0.06</c:v>
                </c:pt>
                <c:pt idx="879">
                  <c:v>0.06</c:v>
                </c:pt>
                <c:pt idx="880">
                  <c:v>5.7999999999999996E-2</c:v>
                </c:pt>
                <c:pt idx="881">
                  <c:v>5.9000000000000004E-2</c:v>
                </c:pt>
                <c:pt idx="882">
                  <c:v>5.4000000000000006E-2</c:v>
                </c:pt>
                <c:pt idx="883">
                  <c:v>5.2000000000000005E-2</c:v>
                </c:pt>
                <c:pt idx="884">
                  <c:v>4.7E-2</c:v>
                </c:pt>
                <c:pt idx="885">
                  <c:v>4.5999999999999999E-2</c:v>
                </c:pt>
                <c:pt idx="886">
                  <c:v>4.2000000000000003E-2</c:v>
                </c:pt>
                <c:pt idx="887">
                  <c:v>3.9E-2</c:v>
                </c:pt>
                <c:pt idx="888">
                  <c:v>0.04</c:v>
                </c:pt>
                <c:pt idx="889">
                  <c:v>3.7999999999999999E-2</c:v>
                </c:pt>
                <c:pt idx="890">
                  <c:v>3.6000000000000004E-2</c:v>
                </c:pt>
                <c:pt idx="891">
                  <c:v>3.6000000000000004E-2</c:v>
                </c:pt>
                <c:pt idx="892">
                  <c:v>3.6000000000000004E-2</c:v>
                </c:pt>
                <c:pt idx="893">
                  <c:v>3.6000000000000004E-2</c:v>
                </c:pt>
                <c:pt idx="894">
                  <c:v>3.5000000000000003E-2</c:v>
                </c:pt>
                <c:pt idx="895">
                  <c:v>3.7000000000000005E-2</c:v>
                </c:pt>
                <c:pt idx="896">
                  <c:v>3.5000000000000003E-2</c:v>
                </c:pt>
              </c:numCache>
            </c:numRef>
          </c:val>
          <c:smooth val="0"/>
          <c:extLst>
            <c:ext xmlns:c16="http://schemas.microsoft.com/office/drawing/2014/chart" uri="{C3380CC4-5D6E-409C-BE32-E72D297353CC}">
              <c16:uniqueId val="{00000002-5321-4B96-A486-B4354D734AB9}"/>
            </c:ext>
          </c:extLst>
        </c:ser>
        <c:dLbls>
          <c:showLegendKey val="0"/>
          <c:showVal val="0"/>
          <c:showCatName val="0"/>
          <c:showSerName val="0"/>
          <c:showPercent val="0"/>
          <c:showBubbleSize val="0"/>
        </c:dLbls>
        <c:marker val="1"/>
        <c:smooth val="0"/>
        <c:axId val="1077641936"/>
        <c:axId val="1"/>
      </c:lineChart>
      <c:dateAx>
        <c:axId val="1077641936"/>
        <c:scaling>
          <c:orientation val="minMax"/>
          <c:max val="44774"/>
          <c:min val="24838"/>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
        <c:crosses val="autoZero"/>
        <c:auto val="1"/>
        <c:lblOffset val="100"/>
        <c:baseTimeUnit val="months"/>
        <c:majorUnit val="6"/>
        <c:majorTimeUnit val="years"/>
      </c:dateAx>
      <c:valAx>
        <c:axId val="1"/>
        <c:scaling>
          <c:orientation val="minMax"/>
          <c:max val="0.16000000000000003"/>
          <c:min val="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77641936"/>
        <c:crosses val="autoZero"/>
        <c:crossBetween val="between"/>
        <c:majorUnit val="4.0000000000000008E-2"/>
      </c:valAx>
      <c:spPr>
        <a:noFill/>
        <a:ln w="25400">
          <a:noFill/>
        </a:ln>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Labor Force Participation Rate (%)</a:t>
            </a:r>
          </a:p>
        </c:rich>
      </c:tx>
      <c:overlay val="0"/>
      <c:spPr>
        <a:noFill/>
        <a:ln w="25400">
          <a:noFill/>
        </a:ln>
      </c:spPr>
    </c:title>
    <c:autoTitleDeleted val="0"/>
    <c:plotArea>
      <c:layout/>
      <c:areaChart>
        <c:grouping val="standard"/>
        <c:varyColors val="0"/>
        <c:ser>
          <c:idx val="1"/>
          <c:order val="0"/>
          <c:tx>
            <c:v>Recession</c:v>
          </c:tx>
          <c:spPr>
            <a:solidFill>
              <a:schemeClr val="accent3"/>
            </a:solidFill>
            <a:ln>
              <a:noFill/>
            </a:ln>
            <a:effectLst/>
          </c:spPr>
          <c:cat>
            <c:numRef>
              <c:f>'FRED Graph'!$A$12:$A$907</c:f>
              <c:numCache>
                <c:formatCode>yyyy\-mm\-dd</c:formatCode>
                <c:ptCount val="896"/>
                <c:pt idx="0">
                  <c:v>17533</c:v>
                </c:pt>
                <c:pt idx="1">
                  <c:v>17564</c:v>
                </c:pt>
                <c:pt idx="2">
                  <c:v>17593</c:v>
                </c:pt>
                <c:pt idx="3">
                  <c:v>17624</c:v>
                </c:pt>
                <c:pt idx="4">
                  <c:v>17654</c:v>
                </c:pt>
                <c:pt idx="5">
                  <c:v>17685</c:v>
                </c:pt>
                <c:pt idx="6">
                  <c:v>17715</c:v>
                </c:pt>
                <c:pt idx="7">
                  <c:v>17746</c:v>
                </c:pt>
                <c:pt idx="8">
                  <c:v>17777</c:v>
                </c:pt>
                <c:pt idx="9">
                  <c:v>17807</c:v>
                </c:pt>
                <c:pt idx="10">
                  <c:v>17838</c:v>
                </c:pt>
                <c:pt idx="11">
                  <c:v>17868</c:v>
                </c:pt>
                <c:pt idx="12">
                  <c:v>17899</c:v>
                </c:pt>
                <c:pt idx="13">
                  <c:v>17930</c:v>
                </c:pt>
                <c:pt idx="14">
                  <c:v>17958</c:v>
                </c:pt>
                <c:pt idx="15">
                  <c:v>17989</c:v>
                </c:pt>
                <c:pt idx="16">
                  <c:v>18019</c:v>
                </c:pt>
                <c:pt idx="17">
                  <c:v>18050</c:v>
                </c:pt>
                <c:pt idx="18">
                  <c:v>18080</c:v>
                </c:pt>
                <c:pt idx="19">
                  <c:v>18111</c:v>
                </c:pt>
                <c:pt idx="20">
                  <c:v>18142</c:v>
                </c:pt>
                <c:pt idx="21">
                  <c:v>18172</c:v>
                </c:pt>
                <c:pt idx="22">
                  <c:v>18203</c:v>
                </c:pt>
                <c:pt idx="23">
                  <c:v>18233</c:v>
                </c:pt>
                <c:pt idx="24">
                  <c:v>18264</c:v>
                </c:pt>
                <c:pt idx="25">
                  <c:v>18295</c:v>
                </c:pt>
                <c:pt idx="26">
                  <c:v>18323</c:v>
                </c:pt>
                <c:pt idx="27">
                  <c:v>18354</c:v>
                </c:pt>
                <c:pt idx="28">
                  <c:v>18384</c:v>
                </c:pt>
                <c:pt idx="29">
                  <c:v>18415</c:v>
                </c:pt>
                <c:pt idx="30">
                  <c:v>18445</c:v>
                </c:pt>
                <c:pt idx="31">
                  <c:v>18476</c:v>
                </c:pt>
                <c:pt idx="32">
                  <c:v>18507</c:v>
                </c:pt>
                <c:pt idx="33">
                  <c:v>18537</c:v>
                </c:pt>
                <c:pt idx="34">
                  <c:v>18568</c:v>
                </c:pt>
                <c:pt idx="35">
                  <c:v>18598</c:v>
                </c:pt>
                <c:pt idx="36">
                  <c:v>18629</c:v>
                </c:pt>
                <c:pt idx="37">
                  <c:v>18660</c:v>
                </c:pt>
                <c:pt idx="38">
                  <c:v>18688</c:v>
                </c:pt>
                <c:pt idx="39">
                  <c:v>18719</c:v>
                </c:pt>
                <c:pt idx="40">
                  <c:v>18749</c:v>
                </c:pt>
                <c:pt idx="41">
                  <c:v>18780</c:v>
                </c:pt>
                <c:pt idx="42">
                  <c:v>18810</c:v>
                </c:pt>
                <c:pt idx="43">
                  <c:v>18841</c:v>
                </c:pt>
                <c:pt idx="44">
                  <c:v>18872</c:v>
                </c:pt>
                <c:pt idx="45">
                  <c:v>18902</c:v>
                </c:pt>
                <c:pt idx="46">
                  <c:v>18933</c:v>
                </c:pt>
                <c:pt idx="47">
                  <c:v>18963</c:v>
                </c:pt>
                <c:pt idx="48">
                  <c:v>18994</c:v>
                </c:pt>
                <c:pt idx="49">
                  <c:v>19025</c:v>
                </c:pt>
                <c:pt idx="50">
                  <c:v>19054</c:v>
                </c:pt>
                <c:pt idx="51">
                  <c:v>19085</c:v>
                </c:pt>
                <c:pt idx="52">
                  <c:v>19115</c:v>
                </c:pt>
                <c:pt idx="53">
                  <c:v>19146</c:v>
                </c:pt>
                <c:pt idx="54">
                  <c:v>19176</c:v>
                </c:pt>
                <c:pt idx="55">
                  <c:v>19207</c:v>
                </c:pt>
                <c:pt idx="56">
                  <c:v>19238</c:v>
                </c:pt>
                <c:pt idx="57">
                  <c:v>19268</c:v>
                </c:pt>
                <c:pt idx="58">
                  <c:v>19299</c:v>
                </c:pt>
                <c:pt idx="59">
                  <c:v>19329</c:v>
                </c:pt>
                <c:pt idx="60">
                  <c:v>19360</c:v>
                </c:pt>
                <c:pt idx="61">
                  <c:v>19391</c:v>
                </c:pt>
                <c:pt idx="62">
                  <c:v>19419</c:v>
                </c:pt>
                <c:pt idx="63">
                  <c:v>19450</c:v>
                </c:pt>
                <c:pt idx="64">
                  <c:v>19480</c:v>
                </c:pt>
                <c:pt idx="65">
                  <c:v>19511</c:v>
                </c:pt>
                <c:pt idx="66">
                  <c:v>19541</c:v>
                </c:pt>
                <c:pt idx="67">
                  <c:v>19572</c:v>
                </c:pt>
                <c:pt idx="68">
                  <c:v>19603</c:v>
                </c:pt>
                <c:pt idx="69">
                  <c:v>19633</c:v>
                </c:pt>
                <c:pt idx="70">
                  <c:v>19664</c:v>
                </c:pt>
                <c:pt idx="71">
                  <c:v>19694</c:v>
                </c:pt>
                <c:pt idx="72">
                  <c:v>19725</c:v>
                </c:pt>
                <c:pt idx="73">
                  <c:v>19756</c:v>
                </c:pt>
                <c:pt idx="74">
                  <c:v>19784</c:v>
                </c:pt>
                <c:pt idx="75">
                  <c:v>19815</c:v>
                </c:pt>
                <c:pt idx="76">
                  <c:v>19845</c:v>
                </c:pt>
                <c:pt idx="77">
                  <c:v>19876</c:v>
                </c:pt>
                <c:pt idx="78">
                  <c:v>19906</c:v>
                </c:pt>
                <c:pt idx="79">
                  <c:v>19937</c:v>
                </c:pt>
                <c:pt idx="80">
                  <c:v>19968</c:v>
                </c:pt>
                <c:pt idx="81">
                  <c:v>19998</c:v>
                </c:pt>
                <c:pt idx="82">
                  <c:v>20029</c:v>
                </c:pt>
                <c:pt idx="83">
                  <c:v>20059</c:v>
                </c:pt>
                <c:pt idx="84">
                  <c:v>20090</c:v>
                </c:pt>
                <c:pt idx="85">
                  <c:v>20121</c:v>
                </c:pt>
                <c:pt idx="86">
                  <c:v>20149</c:v>
                </c:pt>
                <c:pt idx="87">
                  <c:v>20180</c:v>
                </c:pt>
                <c:pt idx="88">
                  <c:v>20210</c:v>
                </c:pt>
                <c:pt idx="89">
                  <c:v>20241</c:v>
                </c:pt>
                <c:pt idx="90">
                  <c:v>20271</c:v>
                </c:pt>
                <c:pt idx="91">
                  <c:v>20302</c:v>
                </c:pt>
                <c:pt idx="92">
                  <c:v>20333</c:v>
                </c:pt>
                <c:pt idx="93">
                  <c:v>20363</c:v>
                </c:pt>
                <c:pt idx="94">
                  <c:v>20394</c:v>
                </c:pt>
                <c:pt idx="95">
                  <c:v>20424</c:v>
                </c:pt>
                <c:pt idx="96">
                  <c:v>20455</c:v>
                </c:pt>
                <c:pt idx="97">
                  <c:v>20486</c:v>
                </c:pt>
                <c:pt idx="98">
                  <c:v>20515</c:v>
                </c:pt>
                <c:pt idx="99">
                  <c:v>20546</c:v>
                </c:pt>
                <c:pt idx="100">
                  <c:v>20576</c:v>
                </c:pt>
                <c:pt idx="101">
                  <c:v>20607</c:v>
                </c:pt>
                <c:pt idx="102">
                  <c:v>20637</c:v>
                </c:pt>
                <c:pt idx="103">
                  <c:v>20668</c:v>
                </c:pt>
                <c:pt idx="104">
                  <c:v>20699</c:v>
                </c:pt>
                <c:pt idx="105">
                  <c:v>20729</c:v>
                </c:pt>
                <c:pt idx="106">
                  <c:v>20760</c:v>
                </c:pt>
                <c:pt idx="107">
                  <c:v>20790</c:v>
                </c:pt>
                <c:pt idx="108">
                  <c:v>20821</c:v>
                </c:pt>
                <c:pt idx="109">
                  <c:v>20852</c:v>
                </c:pt>
                <c:pt idx="110">
                  <c:v>20880</c:v>
                </c:pt>
                <c:pt idx="111">
                  <c:v>20911</c:v>
                </c:pt>
                <c:pt idx="112">
                  <c:v>20941</c:v>
                </c:pt>
                <c:pt idx="113">
                  <c:v>20972</c:v>
                </c:pt>
                <c:pt idx="114">
                  <c:v>21002</c:v>
                </c:pt>
                <c:pt idx="115">
                  <c:v>21033</c:v>
                </c:pt>
                <c:pt idx="116">
                  <c:v>21064</c:v>
                </c:pt>
                <c:pt idx="117">
                  <c:v>21094</c:v>
                </c:pt>
                <c:pt idx="118">
                  <c:v>21125</c:v>
                </c:pt>
                <c:pt idx="119">
                  <c:v>21155</c:v>
                </c:pt>
                <c:pt idx="120">
                  <c:v>21186</c:v>
                </c:pt>
                <c:pt idx="121">
                  <c:v>21217</c:v>
                </c:pt>
                <c:pt idx="122">
                  <c:v>21245</c:v>
                </c:pt>
                <c:pt idx="123">
                  <c:v>21276</c:v>
                </c:pt>
                <c:pt idx="124">
                  <c:v>21306</c:v>
                </c:pt>
                <c:pt idx="125">
                  <c:v>21337</c:v>
                </c:pt>
                <c:pt idx="126">
                  <c:v>21367</c:v>
                </c:pt>
                <c:pt idx="127">
                  <c:v>21398</c:v>
                </c:pt>
                <c:pt idx="128">
                  <c:v>21429</c:v>
                </c:pt>
                <c:pt idx="129">
                  <c:v>21459</c:v>
                </c:pt>
                <c:pt idx="130">
                  <c:v>21490</c:v>
                </c:pt>
                <c:pt idx="131">
                  <c:v>21520</c:v>
                </c:pt>
                <c:pt idx="132">
                  <c:v>21551</c:v>
                </c:pt>
                <c:pt idx="133">
                  <c:v>21582</c:v>
                </c:pt>
                <c:pt idx="134">
                  <c:v>21610</c:v>
                </c:pt>
                <c:pt idx="135">
                  <c:v>21641</c:v>
                </c:pt>
                <c:pt idx="136">
                  <c:v>21671</c:v>
                </c:pt>
                <c:pt idx="137">
                  <c:v>21702</c:v>
                </c:pt>
                <c:pt idx="138">
                  <c:v>21732</c:v>
                </c:pt>
                <c:pt idx="139">
                  <c:v>21763</c:v>
                </c:pt>
                <c:pt idx="140">
                  <c:v>21794</c:v>
                </c:pt>
                <c:pt idx="141">
                  <c:v>21824</c:v>
                </c:pt>
                <c:pt idx="142">
                  <c:v>21855</c:v>
                </c:pt>
                <c:pt idx="143">
                  <c:v>21885</c:v>
                </c:pt>
                <c:pt idx="144">
                  <c:v>21916</c:v>
                </c:pt>
                <c:pt idx="145">
                  <c:v>21947</c:v>
                </c:pt>
                <c:pt idx="146">
                  <c:v>21976</c:v>
                </c:pt>
                <c:pt idx="147">
                  <c:v>22007</c:v>
                </c:pt>
                <c:pt idx="148">
                  <c:v>22037</c:v>
                </c:pt>
                <c:pt idx="149">
                  <c:v>22068</c:v>
                </c:pt>
                <c:pt idx="150">
                  <c:v>22098</c:v>
                </c:pt>
                <c:pt idx="151">
                  <c:v>22129</c:v>
                </c:pt>
                <c:pt idx="152">
                  <c:v>22160</c:v>
                </c:pt>
                <c:pt idx="153">
                  <c:v>22190</c:v>
                </c:pt>
                <c:pt idx="154">
                  <c:v>22221</c:v>
                </c:pt>
                <c:pt idx="155">
                  <c:v>22251</c:v>
                </c:pt>
                <c:pt idx="156">
                  <c:v>22282</c:v>
                </c:pt>
                <c:pt idx="157">
                  <c:v>22313</c:v>
                </c:pt>
                <c:pt idx="158">
                  <c:v>22341</c:v>
                </c:pt>
                <c:pt idx="159">
                  <c:v>22372</c:v>
                </c:pt>
                <c:pt idx="160">
                  <c:v>22402</c:v>
                </c:pt>
                <c:pt idx="161">
                  <c:v>22433</c:v>
                </c:pt>
                <c:pt idx="162">
                  <c:v>22463</c:v>
                </c:pt>
                <c:pt idx="163">
                  <c:v>22494</c:v>
                </c:pt>
                <c:pt idx="164">
                  <c:v>22525</c:v>
                </c:pt>
                <c:pt idx="165">
                  <c:v>22555</c:v>
                </c:pt>
                <c:pt idx="166">
                  <c:v>22586</c:v>
                </c:pt>
                <c:pt idx="167">
                  <c:v>22616</c:v>
                </c:pt>
                <c:pt idx="168">
                  <c:v>22647</c:v>
                </c:pt>
                <c:pt idx="169">
                  <c:v>22678</c:v>
                </c:pt>
                <c:pt idx="170">
                  <c:v>22706</c:v>
                </c:pt>
                <c:pt idx="171">
                  <c:v>22737</c:v>
                </c:pt>
                <c:pt idx="172">
                  <c:v>22767</c:v>
                </c:pt>
                <c:pt idx="173">
                  <c:v>22798</c:v>
                </c:pt>
                <c:pt idx="174">
                  <c:v>22828</c:v>
                </c:pt>
                <c:pt idx="175">
                  <c:v>22859</c:v>
                </c:pt>
                <c:pt idx="176">
                  <c:v>22890</c:v>
                </c:pt>
                <c:pt idx="177">
                  <c:v>22920</c:v>
                </c:pt>
                <c:pt idx="178">
                  <c:v>22951</c:v>
                </c:pt>
                <c:pt idx="179">
                  <c:v>22981</c:v>
                </c:pt>
                <c:pt idx="180">
                  <c:v>23012</c:v>
                </c:pt>
                <c:pt idx="181">
                  <c:v>23043</c:v>
                </c:pt>
                <c:pt idx="182">
                  <c:v>23071</c:v>
                </c:pt>
                <c:pt idx="183">
                  <c:v>23102</c:v>
                </c:pt>
                <c:pt idx="184">
                  <c:v>23132</c:v>
                </c:pt>
                <c:pt idx="185">
                  <c:v>23163</c:v>
                </c:pt>
                <c:pt idx="186">
                  <c:v>23193</c:v>
                </c:pt>
                <c:pt idx="187">
                  <c:v>23224</c:v>
                </c:pt>
                <c:pt idx="188">
                  <c:v>23255</c:v>
                </c:pt>
                <c:pt idx="189">
                  <c:v>23285</c:v>
                </c:pt>
                <c:pt idx="190">
                  <c:v>23316</c:v>
                </c:pt>
                <c:pt idx="191">
                  <c:v>23346</c:v>
                </c:pt>
                <c:pt idx="192">
                  <c:v>23377</c:v>
                </c:pt>
                <c:pt idx="193">
                  <c:v>23408</c:v>
                </c:pt>
                <c:pt idx="194">
                  <c:v>23437</c:v>
                </c:pt>
                <c:pt idx="195">
                  <c:v>23468</c:v>
                </c:pt>
                <c:pt idx="196">
                  <c:v>23498</c:v>
                </c:pt>
                <c:pt idx="197">
                  <c:v>23529</c:v>
                </c:pt>
                <c:pt idx="198">
                  <c:v>23559</c:v>
                </c:pt>
                <c:pt idx="199">
                  <c:v>23590</c:v>
                </c:pt>
                <c:pt idx="200">
                  <c:v>23621</c:v>
                </c:pt>
                <c:pt idx="201">
                  <c:v>23651</c:v>
                </c:pt>
                <c:pt idx="202">
                  <c:v>23682</c:v>
                </c:pt>
                <c:pt idx="203">
                  <c:v>23712</c:v>
                </c:pt>
                <c:pt idx="204">
                  <c:v>23743</c:v>
                </c:pt>
                <c:pt idx="205">
                  <c:v>23774</c:v>
                </c:pt>
                <c:pt idx="206">
                  <c:v>23802</c:v>
                </c:pt>
                <c:pt idx="207">
                  <c:v>23833</c:v>
                </c:pt>
                <c:pt idx="208">
                  <c:v>23863</c:v>
                </c:pt>
                <c:pt idx="209">
                  <c:v>23894</c:v>
                </c:pt>
                <c:pt idx="210">
                  <c:v>23924</c:v>
                </c:pt>
                <c:pt idx="211">
                  <c:v>23955</c:v>
                </c:pt>
                <c:pt idx="212">
                  <c:v>23986</c:v>
                </c:pt>
                <c:pt idx="213">
                  <c:v>24016</c:v>
                </c:pt>
                <c:pt idx="214">
                  <c:v>24047</c:v>
                </c:pt>
                <c:pt idx="215">
                  <c:v>24077</c:v>
                </c:pt>
                <c:pt idx="216">
                  <c:v>24108</c:v>
                </c:pt>
                <c:pt idx="217">
                  <c:v>24139</c:v>
                </c:pt>
                <c:pt idx="218">
                  <c:v>24167</c:v>
                </c:pt>
                <c:pt idx="219">
                  <c:v>24198</c:v>
                </c:pt>
                <c:pt idx="220">
                  <c:v>24228</c:v>
                </c:pt>
                <c:pt idx="221">
                  <c:v>24259</c:v>
                </c:pt>
                <c:pt idx="222">
                  <c:v>24289</c:v>
                </c:pt>
                <c:pt idx="223">
                  <c:v>24320</c:v>
                </c:pt>
                <c:pt idx="224">
                  <c:v>24351</c:v>
                </c:pt>
                <c:pt idx="225">
                  <c:v>24381</c:v>
                </c:pt>
                <c:pt idx="226">
                  <c:v>24412</c:v>
                </c:pt>
                <c:pt idx="227">
                  <c:v>24442</c:v>
                </c:pt>
                <c:pt idx="228">
                  <c:v>24473</c:v>
                </c:pt>
                <c:pt idx="229">
                  <c:v>24504</c:v>
                </c:pt>
                <c:pt idx="230">
                  <c:v>24532</c:v>
                </c:pt>
                <c:pt idx="231">
                  <c:v>24563</c:v>
                </c:pt>
                <c:pt idx="232">
                  <c:v>24593</c:v>
                </c:pt>
                <c:pt idx="233">
                  <c:v>24624</c:v>
                </c:pt>
                <c:pt idx="234">
                  <c:v>24654</c:v>
                </c:pt>
                <c:pt idx="235">
                  <c:v>24685</c:v>
                </c:pt>
                <c:pt idx="236">
                  <c:v>24716</c:v>
                </c:pt>
                <c:pt idx="237">
                  <c:v>24746</c:v>
                </c:pt>
                <c:pt idx="238">
                  <c:v>24777</c:v>
                </c:pt>
                <c:pt idx="239">
                  <c:v>24807</c:v>
                </c:pt>
                <c:pt idx="240">
                  <c:v>24838</c:v>
                </c:pt>
                <c:pt idx="241">
                  <c:v>24869</c:v>
                </c:pt>
                <c:pt idx="242">
                  <c:v>24898</c:v>
                </c:pt>
                <c:pt idx="243">
                  <c:v>24929</c:v>
                </c:pt>
                <c:pt idx="244">
                  <c:v>24959</c:v>
                </c:pt>
                <c:pt idx="245">
                  <c:v>24990</c:v>
                </c:pt>
                <c:pt idx="246">
                  <c:v>25020</c:v>
                </c:pt>
                <c:pt idx="247">
                  <c:v>25051</c:v>
                </c:pt>
                <c:pt idx="248">
                  <c:v>25082</c:v>
                </c:pt>
                <c:pt idx="249">
                  <c:v>25112</c:v>
                </c:pt>
                <c:pt idx="250">
                  <c:v>25143</c:v>
                </c:pt>
                <c:pt idx="251">
                  <c:v>25173</c:v>
                </c:pt>
                <c:pt idx="252">
                  <c:v>25204</c:v>
                </c:pt>
                <c:pt idx="253">
                  <c:v>25235</c:v>
                </c:pt>
                <c:pt idx="254">
                  <c:v>25263</c:v>
                </c:pt>
                <c:pt idx="255">
                  <c:v>25294</c:v>
                </c:pt>
                <c:pt idx="256">
                  <c:v>25324</c:v>
                </c:pt>
                <c:pt idx="257">
                  <c:v>25355</c:v>
                </c:pt>
                <c:pt idx="258">
                  <c:v>25385</c:v>
                </c:pt>
                <c:pt idx="259">
                  <c:v>25416</c:v>
                </c:pt>
                <c:pt idx="260">
                  <c:v>25447</c:v>
                </c:pt>
                <c:pt idx="261">
                  <c:v>25477</c:v>
                </c:pt>
                <c:pt idx="262">
                  <c:v>25508</c:v>
                </c:pt>
                <c:pt idx="263">
                  <c:v>25538</c:v>
                </c:pt>
                <c:pt idx="264">
                  <c:v>25569</c:v>
                </c:pt>
                <c:pt idx="265">
                  <c:v>25600</c:v>
                </c:pt>
                <c:pt idx="266">
                  <c:v>25628</c:v>
                </c:pt>
                <c:pt idx="267">
                  <c:v>25659</c:v>
                </c:pt>
                <c:pt idx="268">
                  <c:v>25689</c:v>
                </c:pt>
                <c:pt idx="269">
                  <c:v>25720</c:v>
                </c:pt>
                <c:pt idx="270">
                  <c:v>25750</c:v>
                </c:pt>
                <c:pt idx="271">
                  <c:v>25781</c:v>
                </c:pt>
                <c:pt idx="272">
                  <c:v>25812</c:v>
                </c:pt>
                <c:pt idx="273">
                  <c:v>25842</c:v>
                </c:pt>
                <c:pt idx="274">
                  <c:v>25873</c:v>
                </c:pt>
                <c:pt idx="275">
                  <c:v>25903</c:v>
                </c:pt>
                <c:pt idx="276">
                  <c:v>25934</c:v>
                </c:pt>
                <c:pt idx="277">
                  <c:v>25965</c:v>
                </c:pt>
                <c:pt idx="278">
                  <c:v>25993</c:v>
                </c:pt>
                <c:pt idx="279">
                  <c:v>26024</c:v>
                </c:pt>
                <c:pt idx="280">
                  <c:v>26054</c:v>
                </c:pt>
                <c:pt idx="281">
                  <c:v>26085</c:v>
                </c:pt>
                <c:pt idx="282">
                  <c:v>26115</c:v>
                </c:pt>
                <c:pt idx="283">
                  <c:v>26146</c:v>
                </c:pt>
                <c:pt idx="284">
                  <c:v>26177</c:v>
                </c:pt>
                <c:pt idx="285">
                  <c:v>26207</c:v>
                </c:pt>
                <c:pt idx="286">
                  <c:v>26238</c:v>
                </c:pt>
                <c:pt idx="287">
                  <c:v>26268</c:v>
                </c:pt>
                <c:pt idx="288">
                  <c:v>26299</c:v>
                </c:pt>
                <c:pt idx="289">
                  <c:v>26330</c:v>
                </c:pt>
                <c:pt idx="290">
                  <c:v>26359</c:v>
                </c:pt>
                <c:pt idx="291">
                  <c:v>26390</c:v>
                </c:pt>
                <c:pt idx="292">
                  <c:v>26420</c:v>
                </c:pt>
                <c:pt idx="293">
                  <c:v>26451</c:v>
                </c:pt>
                <c:pt idx="294">
                  <c:v>26481</c:v>
                </c:pt>
                <c:pt idx="295">
                  <c:v>26512</c:v>
                </c:pt>
                <c:pt idx="296">
                  <c:v>26543</c:v>
                </c:pt>
                <c:pt idx="297">
                  <c:v>26573</c:v>
                </c:pt>
                <c:pt idx="298">
                  <c:v>26604</c:v>
                </c:pt>
                <c:pt idx="299">
                  <c:v>26634</c:v>
                </c:pt>
                <c:pt idx="300">
                  <c:v>26665</c:v>
                </c:pt>
                <c:pt idx="301">
                  <c:v>26696</c:v>
                </c:pt>
                <c:pt idx="302">
                  <c:v>26724</c:v>
                </c:pt>
                <c:pt idx="303">
                  <c:v>26755</c:v>
                </c:pt>
                <c:pt idx="304">
                  <c:v>26785</c:v>
                </c:pt>
                <c:pt idx="305">
                  <c:v>26816</c:v>
                </c:pt>
                <c:pt idx="306">
                  <c:v>26846</c:v>
                </c:pt>
                <c:pt idx="307">
                  <c:v>26877</c:v>
                </c:pt>
                <c:pt idx="308">
                  <c:v>26908</c:v>
                </c:pt>
                <c:pt idx="309">
                  <c:v>26938</c:v>
                </c:pt>
                <c:pt idx="310">
                  <c:v>26969</c:v>
                </c:pt>
                <c:pt idx="311">
                  <c:v>26999</c:v>
                </c:pt>
                <c:pt idx="312">
                  <c:v>27030</c:v>
                </c:pt>
                <c:pt idx="313">
                  <c:v>27061</c:v>
                </c:pt>
                <c:pt idx="314">
                  <c:v>27089</c:v>
                </c:pt>
                <c:pt idx="315">
                  <c:v>27120</c:v>
                </c:pt>
                <c:pt idx="316">
                  <c:v>27150</c:v>
                </c:pt>
                <c:pt idx="317">
                  <c:v>27181</c:v>
                </c:pt>
                <c:pt idx="318">
                  <c:v>27211</c:v>
                </c:pt>
                <c:pt idx="319">
                  <c:v>27242</c:v>
                </c:pt>
                <c:pt idx="320">
                  <c:v>27273</c:v>
                </c:pt>
                <c:pt idx="321">
                  <c:v>27303</c:v>
                </c:pt>
                <c:pt idx="322">
                  <c:v>27334</c:v>
                </c:pt>
                <c:pt idx="323">
                  <c:v>27364</c:v>
                </c:pt>
                <c:pt idx="324">
                  <c:v>27395</c:v>
                </c:pt>
                <c:pt idx="325">
                  <c:v>27426</c:v>
                </c:pt>
                <c:pt idx="326">
                  <c:v>27454</c:v>
                </c:pt>
                <c:pt idx="327">
                  <c:v>27485</c:v>
                </c:pt>
                <c:pt idx="328">
                  <c:v>27515</c:v>
                </c:pt>
                <c:pt idx="329">
                  <c:v>27546</c:v>
                </c:pt>
                <c:pt idx="330">
                  <c:v>27576</c:v>
                </c:pt>
                <c:pt idx="331">
                  <c:v>27607</c:v>
                </c:pt>
                <c:pt idx="332">
                  <c:v>27638</c:v>
                </c:pt>
                <c:pt idx="333">
                  <c:v>27668</c:v>
                </c:pt>
                <c:pt idx="334">
                  <c:v>27699</c:v>
                </c:pt>
                <c:pt idx="335">
                  <c:v>27729</c:v>
                </c:pt>
                <c:pt idx="336">
                  <c:v>27760</c:v>
                </c:pt>
                <c:pt idx="337">
                  <c:v>27791</c:v>
                </c:pt>
                <c:pt idx="338">
                  <c:v>27820</c:v>
                </c:pt>
                <c:pt idx="339">
                  <c:v>27851</c:v>
                </c:pt>
                <c:pt idx="340">
                  <c:v>27881</c:v>
                </c:pt>
                <c:pt idx="341">
                  <c:v>27912</c:v>
                </c:pt>
                <c:pt idx="342">
                  <c:v>27942</c:v>
                </c:pt>
                <c:pt idx="343">
                  <c:v>27973</c:v>
                </c:pt>
                <c:pt idx="344">
                  <c:v>28004</c:v>
                </c:pt>
                <c:pt idx="345">
                  <c:v>28034</c:v>
                </c:pt>
                <c:pt idx="346">
                  <c:v>28065</c:v>
                </c:pt>
                <c:pt idx="347">
                  <c:v>28095</c:v>
                </c:pt>
                <c:pt idx="348">
                  <c:v>28126</c:v>
                </c:pt>
                <c:pt idx="349">
                  <c:v>28157</c:v>
                </c:pt>
                <c:pt idx="350">
                  <c:v>28185</c:v>
                </c:pt>
                <c:pt idx="351">
                  <c:v>28216</c:v>
                </c:pt>
                <c:pt idx="352">
                  <c:v>28246</c:v>
                </c:pt>
                <c:pt idx="353">
                  <c:v>28277</c:v>
                </c:pt>
                <c:pt idx="354">
                  <c:v>28307</c:v>
                </c:pt>
                <c:pt idx="355">
                  <c:v>28338</c:v>
                </c:pt>
                <c:pt idx="356">
                  <c:v>28369</c:v>
                </c:pt>
                <c:pt idx="357">
                  <c:v>28399</c:v>
                </c:pt>
                <c:pt idx="358">
                  <c:v>28430</c:v>
                </c:pt>
                <c:pt idx="359">
                  <c:v>28460</c:v>
                </c:pt>
                <c:pt idx="360">
                  <c:v>28491</c:v>
                </c:pt>
                <c:pt idx="361">
                  <c:v>28522</c:v>
                </c:pt>
                <c:pt idx="362">
                  <c:v>28550</c:v>
                </c:pt>
                <c:pt idx="363">
                  <c:v>28581</c:v>
                </c:pt>
                <c:pt idx="364">
                  <c:v>28611</c:v>
                </c:pt>
                <c:pt idx="365">
                  <c:v>28642</c:v>
                </c:pt>
                <c:pt idx="366">
                  <c:v>28672</c:v>
                </c:pt>
                <c:pt idx="367">
                  <c:v>28703</c:v>
                </c:pt>
                <c:pt idx="368">
                  <c:v>28734</c:v>
                </c:pt>
                <c:pt idx="369">
                  <c:v>28764</c:v>
                </c:pt>
                <c:pt idx="370">
                  <c:v>28795</c:v>
                </c:pt>
                <c:pt idx="371">
                  <c:v>28825</c:v>
                </c:pt>
                <c:pt idx="372">
                  <c:v>28856</c:v>
                </c:pt>
                <c:pt idx="373">
                  <c:v>28887</c:v>
                </c:pt>
                <c:pt idx="374">
                  <c:v>28915</c:v>
                </c:pt>
                <c:pt idx="375">
                  <c:v>28946</c:v>
                </c:pt>
                <c:pt idx="376">
                  <c:v>28976</c:v>
                </c:pt>
                <c:pt idx="377">
                  <c:v>29007</c:v>
                </c:pt>
                <c:pt idx="378">
                  <c:v>29037</c:v>
                </c:pt>
                <c:pt idx="379">
                  <c:v>29068</c:v>
                </c:pt>
                <c:pt idx="380">
                  <c:v>29099</c:v>
                </c:pt>
                <c:pt idx="381">
                  <c:v>29129</c:v>
                </c:pt>
                <c:pt idx="382">
                  <c:v>29160</c:v>
                </c:pt>
                <c:pt idx="383">
                  <c:v>29190</c:v>
                </c:pt>
                <c:pt idx="384">
                  <c:v>29221</c:v>
                </c:pt>
                <c:pt idx="385">
                  <c:v>29252</c:v>
                </c:pt>
                <c:pt idx="386">
                  <c:v>29281</c:v>
                </c:pt>
                <c:pt idx="387">
                  <c:v>29312</c:v>
                </c:pt>
                <c:pt idx="388">
                  <c:v>29342</c:v>
                </c:pt>
                <c:pt idx="389">
                  <c:v>29373</c:v>
                </c:pt>
                <c:pt idx="390">
                  <c:v>29403</c:v>
                </c:pt>
                <c:pt idx="391">
                  <c:v>29434</c:v>
                </c:pt>
                <c:pt idx="392">
                  <c:v>29465</c:v>
                </c:pt>
                <c:pt idx="393">
                  <c:v>29495</c:v>
                </c:pt>
                <c:pt idx="394">
                  <c:v>29526</c:v>
                </c:pt>
                <c:pt idx="395">
                  <c:v>29556</c:v>
                </c:pt>
                <c:pt idx="396">
                  <c:v>29587</c:v>
                </c:pt>
                <c:pt idx="397">
                  <c:v>29618</c:v>
                </c:pt>
                <c:pt idx="398">
                  <c:v>29646</c:v>
                </c:pt>
                <c:pt idx="399">
                  <c:v>29677</c:v>
                </c:pt>
                <c:pt idx="400">
                  <c:v>29707</c:v>
                </c:pt>
                <c:pt idx="401">
                  <c:v>29738</c:v>
                </c:pt>
                <c:pt idx="402">
                  <c:v>29768</c:v>
                </c:pt>
                <c:pt idx="403">
                  <c:v>29799</c:v>
                </c:pt>
                <c:pt idx="404">
                  <c:v>29830</c:v>
                </c:pt>
                <c:pt idx="405">
                  <c:v>29860</c:v>
                </c:pt>
                <c:pt idx="406">
                  <c:v>29891</c:v>
                </c:pt>
                <c:pt idx="407">
                  <c:v>29921</c:v>
                </c:pt>
                <c:pt idx="408">
                  <c:v>29952</c:v>
                </c:pt>
                <c:pt idx="409">
                  <c:v>29983</c:v>
                </c:pt>
                <c:pt idx="410">
                  <c:v>30011</c:v>
                </c:pt>
                <c:pt idx="411">
                  <c:v>30042</c:v>
                </c:pt>
                <c:pt idx="412">
                  <c:v>30072</c:v>
                </c:pt>
                <c:pt idx="413">
                  <c:v>30103</c:v>
                </c:pt>
                <c:pt idx="414">
                  <c:v>30133</c:v>
                </c:pt>
                <c:pt idx="415">
                  <c:v>30164</c:v>
                </c:pt>
                <c:pt idx="416">
                  <c:v>30195</c:v>
                </c:pt>
                <c:pt idx="417">
                  <c:v>30225</c:v>
                </c:pt>
                <c:pt idx="418">
                  <c:v>30256</c:v>
                </c:pt>
                <c:pt idx="419">
                  <c:v>30286</c:v>
                </c:pt>
                <c:pt idx="420">
                  <c:v>30317</c:v>
                </c:pt>
                <c:pt idx="421">
                  <c:v>30348</c:v>
                </c:pt>
                <c:pt idx="422">
                  <c:v>30376</c:v>
                </c:pt>
                <c:pt idx="423">
                  <c:v>30407</c:v>
                </c:pt>
                <c:pt idx="424">
                  <c:v>30437</c:v>
                </c:pt>
                <c:pt idx="425">
                  <c:v>30468</c:v>
                </c:pt>
                <c:pt idx="426">
                  <c:v>30498</c:v>
                </c:pt>
                <c:pt idx="427">
                  <c:v>30529</c:v>
                </c:pt>
                <c:pt idx="428">
                  <c:v>30560</c:v>
                </c:pt>
                <c:pt idx="429">
                  <c:v>30590</c:v>
                </c:pt>
                <c:pt idx="430">
                  <c:v>30621</c:v>
                </c:pt>
                <c:pt idx="431">
                  <c:v>30651</c:v>
                </c:pt>
                <c:pt idx="432">
                  <c:v>30682</c:v>
                </c:pt>
                <c:pt idx="433">
                  <c:v>30713</c:v>
                </c:pt>
                <c:pt idx="434">
                  <c:v>30742</c:v>
                </c:pt>
                <c:pt idx="435">
                  <c:v>30773</c:v>
                </c:pt>
                <c:pt idx="436">
                  <c:v>30803</c:v>
                </c:pt>
                <c:pt idx="437">
                  <c:v>30834</c:v>
                </c:pt>
                <c:pt idx="438">
                  <c:v>30864</c:v>
                </c:pt>
                <c:pt idx="439">
                  <c:v>30895</c:v>
                </c:pt>
                <c:pt idx="440">
                  <c:v>30926</c:v>
                </c:pt>
                <c:pt idx="441">
                  <c:v>30956</c:v>
                </c:pt>
                <c:pt idx="442">
                  <c:v>30987</c:v>
                </c:pt>
                <c:pt idx="443">
                  <c:v>31017</c:v>
                </c:pt>
                <c:pt idx="444">
                  <c:v>31048</c:v>
                </c:pt>
                <c:pt idx="445">
                  <c:v>31079</c:v>
                </c:pt>
                <c:pt idx="446">
                  <c:v>31107</c:v>
                </c:pt>
                <c:pt idx="447">
                  <c:v>31138</c:v>
                </c:pt>
                <c:pt idx="448">
                  <c:v>31168</c:v>
                </c:pt>
                <c:pt idx="449">
                  <c:v>31199</c:v>
                </c:pt>
                <c:pt idx="450">
                  <c:v>31229</c:v>
                </c:pt>
                <c:pt idx="451">
                  <c:v>31260</c:v>
                </c:pt>
                <c:pt idx="452">
                  <c:v>31291</c:v>
                </c:pt>
                <c:pt idx="453">
                  <c:v>31321</c:v>
                </c:pt>
                <c:pt idx="454">
                  <c:v>31352</c:v>
                </c:pt>
                <c:pt idx="455">
                  <c:v>31382</c:v>
                </c:pt>
                <c:pt idx="456">
                  <c:v>31413</c:v>
                </c:pt>
                <c:pt idx="457">
                  <c:v>31444</c:v>
                </c:pt>
                <c:pt idx="458">
                  <c:v>31472</c:v>
                </c:pt>
                <c:pt idx="459">
                  <c:v>31503</c:v>
                </c:pt>
                <c:pt idx="460">
                  <c:v>31533</c:v>
                </c:pt>
                <c:pt idx="461">
                  <c:v>31564</c:v>
                </c:pt>
                <c:pt idx="462">
                  <c:v>31594</c:v>
                </c:pt>
                <c:pt idx="463">
                  <c:v>31625</c:v>
                </c:pt>
                <c:pt idx="464">
                  <c:v>31656</c:v>
                </c:pt>
                <c:pt idx="465">
                  <c:v>31686</c:v>
                </c:pt>
                <c:pt idx="466">
                  <c:v>31717</c:v>
                </c:pt>
                <c:pt idx="467">
                  <c:v>31747</c:v>
                </c:pt>
                <c:pt idx="468">
                  <c:v>31778</c:v>
                </c:pt>
                <c:pt idx="469">
                  <c:v>31809</c:v>
                </c:pt>
                <c:pt idx="470">
                  <c:v>31837</c:v>
                </c:pt>
                <c:pt idx="471">
                  <c:v>31868</c:v>
                </c:pt>
                <c:pt idx="472">
                  <c:v>31898</c:v>
                </c:pt>
                <c:pt idx="473">
                  <c:v>31929</c:v>
                </c:pt>
                <c:pt idx="474">
                  <c:v>31959</c:v>
                </c:pt>
                <c:pt idx="475">
                  <c:v>31990</c:v>
                </c:pt>
                <c:pt idx="476">
                  <c:v>32021</c:v>
                </c:pt>
                <c:pt idx="477">
                  <c:v>32051</c:v>
                </c:pt>
                <c:pt idx="478">
                  <c:v>32082</c:v>
                </c:pt>
                <c:pt idx="479">
                  <c:v>32112</c:v>
                </c:pt>
                <c:pt idx="480">
                  <c:v>32143</c:v>
                </c:pt>
                <c:pt idx="481">
                  <c:v>32174</c:v>
                </c:pt>
                <c:pt idx="482">
                  <c:v>32203</c:v>
                </c:pt>
                <c:pt idx="483">
                  <c:v>32234</c:v>
                </c:pt>
                <c:pt idx="484">
                  <c:v>32264</c:v>
                </c:pt>
                <c:pt idx="485">
                  <c:v>32295</c:v>
                </c:pt>
                <c:pt idx="486">
                  <c:v>32325</c:v>
                </c:pt>
                <c:pt idx="487">
                  <c:v>32356</c:v>
                </c:pt>
                <c:pt idx="488">
                  <c:v>32387</c:v>
                </c:pt>
                <c:pt idx="489">
                  <c:v>32417</c:v>
                </c:pt>
                <c:pt idx="490">
                  <c:v>32448</c:v>
                </c:pt>
                <c:pt idx="491">
                  <c:v>32478</c:v>
                </c:pt>
                <c:pt idx="492">
                  <c:v>32509</c:v>
                </c:pt>
                <c:pt idx="493">
                  <c:v>32540</c:v>
                </c:pt>
                <c:pt idx="494">
                  <c:v>32568</c:v>
                </c:pt>
                <c:pt idx="495">
                  <c:v>32599</c:v>
                </c:pt>
                <c:pt idx="496">
                  <c:v>32629</c:v>
                </c:pt>
                <c:pt idx="497">
                  <c:v>32660</c:v>
                </c:pt>
                <c:pt idx="498">
                  <c:v>32690</c:v>
                </c:pt>
                <c:pt idx="499">
                  <c:v>32721</c:v>
                </c:pt>
                <c:pt idx="500">
                  <c:v>32752</c:v>
                </c:pt>
                <c:pt idx="501">
                  <c:v>32782</c:v>
                </c:pt>
                <c:pt idx="502">
                  <c:v>32813</c:v>
                </c:pt>
                <c:pt idx="503">
                  <c:v>32843</c:v>
                </c:pt>
                <c:pt idx="504">
                  <c:v>32874</c:v>
                </c:pt>
                <c:pt idx="505">
                  <c:v>32905</c:v>
                </c:pt>
                <c:pt idx="506">
                  <c:v>32933</c:v>
                </c:pt>
                <c:pt idx="507">
                  <c:v>32964</c:v>
                </c:pt>
                <c:pt idx="508">
                  <c:v>32994</c:v>
                </c:pt>
                <c:pt idx="509">
                  <c:v>33025</c:v>
                </c:pt>
                <c:pt idx="510">
                  <c:v>33055</c:v>
                </c:pt>
                <c:pt idx="511">
                  <c:v>33086</c:v>
                </c:pt>
                <c:pt idx="512">
                  <c:v>33117</c:v>
                </c:pt>
                <c:pt idx="513">
                  <c:v>33147</c:v>
                </c:pt>
                <c:pt idx="514">
                  <c:v>33178</c:v>
                </c:pt>
                <c:pt idx="515">
                  <c:v>33208</c:v>
                </c:pt>
                <c:pt idx="516">
                  <c:v>33239</c:v>
                </c:pt>
                <c:pt idx="517">
                  <c:v>33270</c:v>
                </c:pt>
                <c:pt idx="518">
                  <c:v>33298</c:v>
                </c:pt>
                <c:pt idx="519">
                  <c:v>33329</c:v>
                </c:pt>
                <c:pt idx="520">
                  <c:v>33359</c:v>
                </c:pt>
                <c:pt idx="521">
                  <c:v>33390</c:v>
                </c:pt>
                <c:pt idx="522">
                  <c:v>33420</c:v>
                </c:pt>
                <c:pt idx="523">
                  <c:v>33451</c:v>
                </c:pt>
                <c:pt idx="524">
                  <c:v>33482</c:v>
                </c:pt>
                <c:pt idx="525">
                  <c:v>33512</c:v>
                </c:pt>
                <c:pt idx="526">
                  <c:v>33543</c:v>
                </c:pt>
                <c:pt idx="527">
                  <c:v>33573</c:v>
                </c:pt>
                <c:pt idx="528">
                  <c:v>33604</c:v>
                </c:pt>
                <c:pt idx="529">
                  <c:v>33635</c:v>
                </c:pt>
                <c:pt idx="530">
                  <c:v>33664</c:v>
                </c:pt>
                <c:pt idx="531">
                  <c:v>33695</c:v>
                </c:pt>
                <c:pt idx="532">
                  <c:v>33725</c:v>
                </c:pt>
                <c:pt idx="533">
                  <c:v>33756</c:v>
                </c:pt>
                <c:pt idx="534">
                  <c:v>33786</c:v>
                </c:pt>
                <c:pt idx="535">
                  <c:v>33817</c:v>
                </c:pt>
                <c:pt idx="536">
                  <c:v>33848</c:v>
                </c:pt>
                <c:pt idx="537">
                  <c:v>33878</c:v>
                </c:pt>
                <c:pt idx="538">
                  <c:v>33909</c:v>
                </c:pt>
                <c:pt idx="539">
                  <c:v>33939</c:v>
                </c:pt>
                <c:pt idx="540">
                  <c:v>33970</c:v>
                </c:pt>
                <c:pt idx="541">
                  <c:v>34001</c:v>
                </c:pt>
                <c:pt idx="542">
                  <c:v>34029</c:v>
                </c:pt>
                <c:pt idx="543">
                  <c:v>34060</c:v>
                </c:pt>
                <c:pt idx="544">
                  <c:v>34090</c:v>
                </c:pt>
                <c:pt idx="545">
                  <c:v>34121</c:v>
                </c:pt>
                <c:pt idx="546">
                  <c:v>34151</c:v>
                </c:pt>
                <c:pt idx="547">
                  <c:v>34182</c:v>
                </c:pt>
                <c:pt idx="548">
                  <c:v>34213</c:v>
                </c:pt>
                <c:pt idx="549">
                  <c:v>34243</c:v>
                </c:pt>
                <c:pt idx="550">
                  <c:v>34274</c:v>
                </c:pt>
                <c:pt idx="551">
                  <c:v>34304</c:v>
                </c:pt>
                <c:pt idx="552">
                  <c:v>34335</c:v>
                </c:pt>
                <c:pt idx="553">
                  <c:v>34366</c:v>
                </c:pt>
                <c:pt idx="554">
                  <c:v>34394</c:v>
                </c:pt>
                <c:pt idx="555">
                  <c:v>34425</c:v>
                </c:pt>
                <c:pt idx="556">
                  <c:v>34455</c:v>
                </c:pt>
                <c:pt idx="557">
                  <c:v>34486</c:v>
                </c:pt>
                <c:pt idx="558">
                  <c:v>34516</c:v>
                </c:pt>
                <c:pt idx="559">
                  <c:v>34547</c:v>
                </c:pt>
                <c:pt idx="560">
                  <c:v>34578</c:v>
                </c:pt>
                <c:pt idx="561">
                  <c:v>34608</c:v>
                </c:pt>
                <c:pt idx="562">
                  <c:v>34639</c:v>
                </c:pt>
                <c:pt idx="563">
                  <c:v>34669</c:v>
                </c:pt>
                <c:pt idx="564">
                  <c:v>34700</c:v>
                </c:pt>
                <c:pt idx="565">
                  <c:v>34731</c:v>
                </c:pt>
                <c:pt idx="566">
                  <c:v>34759</c:v>
                </c:pt>
                <c:pt idx="567">
                  <c:v>34790</c:v>
                </c:pt>
                <c:pt idx="568">
                  <c:v>34820</c:v>
                </c:pt>
                <c:pt idx="569">
                  <c:v>34851</c:v>
                </c:pt>
                <c:pt idx="570">
                  <c:v>34881</c:v>
                </c:pt>
                <c:pt idx="571">
                  <c:v>34912</c:v>
                </c:pt>
                <c:pt idx="572">
                  <c:v>34943</c:v>
                </c:pt>
                <c:pt idx="573">
                  <c:v>34973</c:v>
                </c:pt>
                <c:pt idx="574">
                  <c:v>35004</c:v>
                </c:pt>
                <c:pt idx="575">
                  <c:v>35034</c:v>
                </c:pt>
                <c:pt idx="576">
                  <c:v>35065</c:v>
                </c:pt>
                <c:pt idx="577">
                  <c:v>35096</c:v>
                </c:pt>
                <c:pt idx="578">
                  <c:v>35125</c:v>
                </c:pt>
                <c:pt idx="579">
                  <c:v>35156</c:v>
                </c:pt>
                <c:pt idx="580">
                  <c:v>35186</c:v>
                </c:pt>
                <c:pt idx="581">
                  <c:v>35217</c:v>
                </c:pt>
                <c:pt idx="582">
                  <c:v>35247</c:v>
                </c:pt>
                <c:pt idx="583">
                  <c:v>35278</c:v>
                </c:pt>
                <c:pt idx="584">
                  <c:v>35309</c:v>
                </c:pt>
                <c:pt idx="585">
                  <c:v>35339</c:v>
                </c:pt>
                <c:pt idx="586">
                  <c:v>35370</c:v>
                </c:pt>
                <c:pt idx="587">
                  <c:v>35400</c:v>
                </c:pt>
                <c:pt idx="588">
                  <c:v>35431</c:v>
                </c:pt>
                <c:pt idx="589">
                  <c:v>35462</c:v>
                </c:pt>
                <c:pt idx="590">
                  <c:v>35490</c:v>
                </c:pt>
                <c:pt idx="591">
                  <c:v>35521</c:v>
                </c:pt>
                <c:pt idx="592">
                  <c:v>35551</c:v>
                </c:pt>
                <c:pt idx="593">
                  <c:v>35582</c:v>
                </c:pt>
                <c:pt idx="594">
                  <c:v>35612</c:v>
                </c:pt>
                <c:pt idx="595">
                  <c:v>35643</c:v>
                </c:pt>
                <c:pt idx="596">
                  <c:v>35674</c:v>
                </c:pt>
                <c:pt idx="597">
                  <c:v>35704</c:v>
                </c:pt>
                <c:pt idx="598">
                  <c:v>35735</c:v>
                </c:pt>
                <c:pt idx="599">
                  <c:v>35765</c:v>
                </c:pt>
                <c:pt idx="600">
                  <c:v>35796</c:v>
                </c:pt>
                <c:pt idx="601">
                  <c:v>35827</c:v>
                </c:pt>
                <c:pt idx="602">
                  <c:v>35855</c:v>
                </c:pt>
                <c:pt idx="603">
                  <c:v>35886</c:v>
                </c:pt>
                <c:pt idx="604">
                  <c:v>35916</c:v>
                </c:pt>
                <c:pt idx="605">
                  <c:v>35947</c:v>
                </c:pt>
                <c:pt idx="606">
                  <c:v>35977</c:v>
                </c:pt>
                <c:pt idx="607">
                  <c:v>36008</c:v>
                </c:pt>
                <c:pt idx="608">
                  <c:v>36039</c:v>
                </c:pt>
                <c:pt idx="609">
                  <c:v>36069</c:v>
                </c:pt>
                <c:pt idx="610">
                  <c:v>36100</c:v>
                </c:pt>
                <c:pt idx="611">
                  <c:v>36130</c:v>
                </c:pt>
                <c:pt idx="612">
                  <c:v>36161</c:v>
                </c:pt>
                <c:pt idx="613">
                  <c:v>36192</c:v>
                </c:pt>
                <c:pt idx="614">
                  <c:v>36220</c:v>
                </c:pt>
                <c:pt idx="615">
                  <c:v>36251</c:v>
                </c:pt>
                <c:pt idx="616">
                  <c:v>36281</c:v>
                </c:pt>
                <c:pt idx="617">
                  <c:v>36312</c:v>
                </c:pt>
                <c:pt idx="618">
                  <c:v>36342</c:v>
                </c:pt>
                <c:pt idx="619">
                  <c:v>36373</c:v>
                </c:pt>
                <c:pt idx="620">
                  <c:v>36404</c:v>
                </c:pt>
                <c:pt idx="621">
                  <c:v>36434</c:v>
                </c:pt>
                <c:pt idx="622">
                  <c:v>36465</c:v>
                </c:pt>
                <c:pt idx="623">
                  <c:v>36495</c:v>
                </c:pt>
                <c:pt idx="624">
                  <c:v>36526</c:v>
                </c:pt>
                <c:pt idx="625">
                  <c:v>36557</c:v>
                </c:pt>
                <c:pt idx="626">
                  <c:v>36586</c:v>
                </c:pt>
                <c:pt idx="627">
                  <c:v>36617</c:v>
                </c:pt>
                <c:pt idx="628">
                  <c:v>36647</c:v>
                </c:pt>
                <c:pt idx="629">
                  <c:v>36678</c:v>
                </c:pt>
                <c:pt idx="630">
                  <c:v>36708</c:v>
                </c:pt>
                <c:pt idx="631">
                  <c:v>36739</c:v>
                </c:pt>
                <c:pt idx="632">
                  <c:v>36770</c:v>
                </c:pt>
                <c:pt idx="633">
                  <c:v>36800</c:v>
                </c:pt>
                <c:pt idx="634">
                  <c:v>36831</c:v>
                </c:pt>
                <c:pt idx="635">
                  <c:v>36861</c:v>
                </c:pt>
                <c:pt idx="636">
                  <c:v>36892</c:v>
                </c:pt>
                <c:pt idx="637">
                  <c:v>36923</c:v>
                </c:pt>
                <c:pt idx="638">
                  <c:v>36951</c:v>
                </c:pt>
                <c:pt idx="639">
                  <c:v>36982</c:v>
                </c:pt>
                <c:pt idx="640">
                  <c:v>37012</c:v>
                </c:pt>
                <c:pt idx="641">
                  <c:v>37043</c:v>
                </c:pt>
                <c:pt idx="642">
                  <c:v>37073</c:v>
                </c:pt>
                <c:pt idx="643">
                  <c:v>37104</c:v>
                </c:pt>
                <c:pt idx="644">
                  <c:v>37135</c:v>
                </c:pt>
                <c:pt idx="645">
                  <c:v>37165</c:v>
                </c:pt>
                <c:pt idx="646">
                  <c:v>37196</c:v>
                </c:pt>
                <c:pt idx="647">
                  <c:v>37226</c:v>
                </c:pt>
                <c:pt idx="648">
                  <c:v>37257</c:v>
                </c:pt>
                <c:pt idx="649">
                  <c:v>37288</c:v>
                </c:pt>
                <c:pt idx="650">
                  <c:v>37316</c:v>
                </c:pt>
                <c:pt idx="651">
                  <c:v>37347</c:v>
                </c:pt>
                <c:pt idx="652">
                  <c:v>37377</c:v>
                </c:pt>
                <c:pt idx="653">
                  <c:v>37408</c:v>
                </c:pt>
                <c:pt idx="654">
                  <c:v>37438</c:v>
                </c:pt>
                <c:pt idx="655">
                  <c:v>37469</c:v>
                </c:pt>
                <c:pt idx="656">
                  <c:v>37500</c:v>
                </c:pt>
                <c:pt idx="657">
                  <c:v>37530</c:v>
                </c:pt>
                <c:pt idx="658">
                  <c:v>37561</c:v>
                </c:pt>
                <c:pt idx="659">
                  <c:v>37591</c:v>
                </c:pt>
                <c:pt idx="660">
                  <c:v>37622</c:v>
                </c:pt>
                <c:pt idx="661">
                  <c:v>37653</c:v>
                </c:pt>
                <c:pt idx="662">
                  <c:v>37681</c:v>
                </c:pt>
                <c:pt idx="663">
                  <c:v>37712</c:v>
                </c:pt>
                <c:pt idx="664">
                  <c:v>37742</c:v>
                </c:pt>
                <c:pt idx="665">
                  <c:v>37773</c:v>
                </c:pt>
                <c:pt idx="666">
                  <c:v>37803</c:v>
                </c:pt>
                <c:pt idx="667">
                  <c:v>37834</c:v>
                </c:pt>
                <c:pt idx="668">
                  <c:v>37865</c:v>
                </c:pt>
                <c:pt idx="669">
                  <c:v>37895</c:v>
                </c:pt>
                <c:pt idx="670">
                  <c:v>37926</c:v>
                </c:pt>
                <c:pt idx="671">
                  <c:v>37956</c:v>
                </c:pt>
                <c:pt idx="672">
                  <c:v>37987</c:v>
                </c:pt>
                <c:pt idx="673">
                  <c:v>38018</c:v>
                </c:pt>
                <c:pt idx="674">
                  <c:v>38047</c:v>
                </c:pt>
                <c:pt idx="675">
                  <c:v>38078</c:v>
                </c:pt>
                <c:pt idx="676">
                  <c:v>38108</c:v>
                </c:pt>
                <c:pt idx="677">
                  <c:v>38139</c:v>
                </c:pt>
                <c:pt idx="678">
                  <c:v>38169</c:v>
                </c:pt>
                <c:pt idx="679">
                  <c:v>38200</c:v>
                </c:pt>
                <c:pt idx="680">
                  <c:v>38231</c:v>
                </c:pt>
                <c:pt idx="681">
                  <c:v>38261</c:v>
                </c:pt>
                <c:pt idx="682">
                  <c:v>38292</c:v>
                </c:pt>
                <c:pt idx="683">
                  <c:v>38322</c:v>
                </c:pt>
                <c:pt idx="684">
                  <c:v>38353</c:v>
                </c:pt>
                <c:pt idx="685">
                  <c:v>38384</c:v>
                </c:pt>
                <c:pt idx="686">
                  <c:v>38412</c:v>
                </c:pt>
                <c:pt idx="687">
                  <c:v>38443</c:v>
                </c:pt>
                <c:pt idx="688">
                  <c:v>38473</c:v>
                </c:pt>
                <c:pt idx="689">
                  <c:v>38504</c:v>
                </c:pt>
                <c:pt idx="690">
                  <c:v>38534</c:v>
                </c:pt>
                <c:pt idx="691">
                  <c:v>38565</c:v>
                </c:pt>
                <c:pt idx="692">
                  <c:v>38596</c:v>
                </c:pt>
                <c:pt idx="693">
                  <c:v>38626</c:v>
                </c:pt>
                <c:pt idx="694">
                  <c:v>38657</c:v>
                </c:pt>
                <c:pt idx="695">
                  <c:v>38687</c:v>
                </c:pt>
                <c:pt idx="696">
                  <c:v>38718</c:v>
                </c:pt>
                <c:pt idx="697">
                  <c:v>38749</c:v>
                </c:pt>
                <c:pt idx="698">
                  <c:v>38777</c:v>
                </c:pt>
                <c:pt idx="699">
                  <c:v>38808</c:v>
                </c:pt>
                <c:pt idx="700">
                  <c:v>38838</c:v>
                </c:pt>
                <c:pt idx="701">
                  <c:v>38869</c:v>
                </c:pt>
                <c:pt idx="702">
                  <c:v>38899</c:v>
                </c:pt>
                <c:pt idx="703">
                  <c:v>38930</c:v>
                </c:pt>
                <c:pt idx="704">
                  <c:v>38961</c:v>
                </c:pt>
                <c:pt idx="705">
                  <c:v>38991</c:v>
                </c:pt>
                <c:pt idx="706">
                  <c:v>39022</c:v>
                </c:pt>
                <c:pt idx="707">
                  <c:v>39052</c:v>
                </c:pt>
                <c:pt idx="708">
                  <c:v>39083</c:v>
                </c:pt>
                <c:pt idx="709">
                  <c:v>39114</c:v>
                </c:pt>
                <c:pt idx="710">
                  <c:v>39142</c:v>
                </c:pt>
                <c:pt idx="711">
                  <c:v>39173</c:v>
                </c:pt>
                <c:pt idx="712">
                  <c:v>39203</c:v>
                </c:pt>
                <c:pt idx="713">
                  <c:v>39234</c:v>
                </c:pt>
                <c:pt idx="714">
                  <c:v>39264</c:v>
                </c:pt>
                <c:pt idx="715">
                  <c:v>39295</c:v>
                </c:pt>
                <c:pt idx="716">
                  <c:v>39326</c:v>
                </c:pt>
                <c:pt idx="717">
                  <c:v>39356</c:v>
                </c:pt>
                <c:pt idx="718">
                  <c:v>39387</c:v>
                </c:pt>
                <c:pt idx="719">
                  <c:v>39417</c:v>
                </c:pt>
                <c:pt idx="720">
                  <c:v>39448</c:v>
                </c:pt>
                <c:pt idx="721">
                  <c:v>39479</c:v>
                </c:pt>
                <c:pt idx="722">
                  <c:v>39508</c:v>
                </c:pt>
                <c:pt idx="723">
                  <c:v>39539</c:v>
                </c:pt>
                <c:pt idx="724">
                  <c:v>39569</c:v>
                </c:pt>
                <c:pt idx="725">
                  <c:v>39600</c:v>
                </c:pt>
                <c:pt idx="726">
                  <c:v>39630</c:v>
                </c:pt>
                <c:pt idx="727">
                  <c:v>39661</c:v>
                </c:pt>
                <c:pt idx="728">
                  <c:v>39692</c:v>
                </c:pt>
                <c:pt idx="729">
                  <c:v>39722</c:v>
                </c:pt>
                <c:pt idx="730">
                  <c:v>39753</c:v>
                </c:pt>
                <c:pt idx="731">
                  <c:v>39783</c:v>
                </c:pt>
                <c:pt idx="732">
                  <c:v>39814</c:v>
                </c:pt>
                <c:pt idx="733">
                  <c:v>39845</c:v>
                </c:pt>
                <c:pt idx="734">
                  <c:v>39873</c:v>
                </c:pt>
                <c:pt idx="735">
                  <c:v>39904</c:v>
                </c:pt>
                <c:pt idx="736">
                  <c:v>39934</c:v>
                </c:pt>
                <c:pt idx="737">
                  <c:v>39965</c:v>
                </c:pt>
                <c:pt idx="738">
                  <c:v>39995</c:v>
                </c:pt>
                <c:pt idx="739">
                  <c:v>40026</c:v>
                </c:pt>
                <c:pt idx="740">
                  <c:v>40057</c:v>
                </c:pt>
                <c:pt idx="741">
                  <c:v>40087</c:v>
                </c:pt>
                <c:pt idx="742">
                  <c:v>40118</c:v>
                </c:pt>
                <c:pt idx="743">
                  <c:v>40148</c:v>
                </c:pt>
                <c:pt idx="744">
                  <c:v>40179</c:v>
                </c:pt>
                <c:pt idx="745">
                  <c:v>40210</c:v>
                </c:pt>
                <c:pt idx="746">
                  <c:v>40238</c:v>
                </c:pt>
                <c:pt idx="747">
                  <c:v>40269</c:v>
                </c:pt>
                <c:pt idx="748">
                  <c:v>40299</c:v>
                </c:pt>
                <c:pt idx="749">
                  <c:v>40330</c:v>
                </c:pt>
                <c:pt idx="750">
                  <c:v>40360</c:v>
                </c:pt>
                <c:pt idx="751">
                  <c:v>40391</c:v>
                </c:pt>
                <c:pt idx="752">
                  <c:v>40422</c:v>
                </c:pt>
                <c:pt idx="753">
                  <c:v>40452</c:v>
                </c:pt>
                <c:pt idx="754">
                  <c:v>40483</c:v>
                </c:pt>
                <c:pt idx="755">
                  <c:v>40513</c:v>
                </c:pt>
                <c:pt idx="756">
                  <c:v>40544</c:v>
                </c:pt>
                <c:pt idx="757">
                  <c:v>40575</c:v>
                </c:pt>
                <c:pt idx="758">
                  <c:v>40603</c:v>
                </c:pt>
                <c:pt idx="759">
                  <c:v>40634</c:v>
                </c:pt>
                <c:pt idx="760">
                  <c:v>40664</c:v>
                </c:pt>
                <c:pt idx="761">
                  <c:v>40695</c:v>
                </c:pt>
                <c:pt idx="762">
                  <c:v>40725</c:v>
                </c:pt>
                <c:pt idx="763">
                  <c:v>40756</c:v>
                </c:pt>
                <c:pt idx="764">
                  <c:v>40787</c:v>
                </c:pt>
                <c:pt idx="765">
                  <c:v>40817</c:v>
                </c:pt>
                <c:pt idx="766">
                  <c:v>40848</c:v>
                </c:pt>
                <c:pt idx="767">
                  <c:v>40878</c:v>
                </c:pt>
                <c:pt idx="768">
                  <c:v>40909</c:v>
                </c:pt>
                <c:pt idx="769">
                  <c:v>40940</c:v>
                </c:pt>
                <c:pt idx="770">
                  <c:v>40969</c:v>
                </c:pt>
                <c:pt idx="771">
                  <c:v>41000</c:v>
                </c:pt>
                <c:pt idx="772">
                  <c:v>41030</c:v>
                </c:pt>
                <c:pt idx="773">
                  <c:v>41061</c:v>
                </c:pt>
                <c:pt idx="774">
                  <c:v>41091</c:v>
                </c:pt>
                <c:pt idx="775">
                  <c:v>41122</c:v>
                </c:pt>
                <c:pt idx="776">
                  <c:v>41153</c:v>
                </c:pt>
                <c:pt idx="777">
                  <c:v>41183</c:v>
                </c:pt>
                <c:pt idx="778">
                  <c:v>41214</c:v>
                </c:pt>
                <c:pt idx="779">
                  <c:v>41244</c:v>
                </c:pt>
                <c:pt idx="780">
                  <c:v>41275</c:v>
                </c:pt>
                <c:pt idx="781">
                  <c:v>41306</c:v>
                </c:pt>
                <c:pt idx="782">
                  <c:v>41334</c:v>
                </c:pt>
                <c:pt idx="783">
                  <c:v>41365</c:v>
                </c:pt>
                <c:pt idx="784">
                  <c:v>41395</c:v>
                </c:pt>
                <c:pt idx="785">
                  <c:v>41426</c:v>
                </c:pt>
                <c:pt idx="786">
                  <c:v>41456</c:v>
                </c:pt>
                <c:pt idx="787">
                  <c:v>41487</c:v>
                </c:pt>
                <c:pt idx="788">
                  <c:v>41518</c:v>
                </c:pt>
                <c:pt idx="789">
                  <c:v>41548</c:v>
                </c:pt>
                <c:pt idx="790">
                  <c:v>41579</c:v>
                </c:pt>
                <c:pt idx="791">
                  <c:v>41609</c:v>
                </c:pt>
                <c:pt idx="792">
                  <c:v>41640</c:v>
                </c:pt>
                <c:pt idx="793">
                  <c:v>41671</c:v>
                </c:pt>
                <c:pt idx="794">
                  <c:v>41699</c:v>
                </c:pt>
                <c:pt idx="795">
                  <c:v>41730</c:v>
                </c:pt>
                <c:pt idx="796">
                  <c:v>41760</c:v>
                </c:pt>
                <c:pt idx="797">
                  <c:v>41791</c:v>
                </c:pt>
                <c:pt idx="798">
                  <c:v>41821</c:v>
                </c:pt>
                <c:pt idx="799">
                  <c:v>41852</c:v>
                </c:pt>
                <c:pt idx="800">
                  <c:v>41883</c:v>
                </c:pt>
                <c:pt idx="801">
                  <c:v>41913</c:v>
                </c:pt>
                <c:pt idx="802">
                  <c:v>41944</c:v>
                </c:pt>
                <c:pt idx="803">
                  <c:v>41974</c:v>
                </c:pt>
                <c:pt idx="804">
                  <c:v>42005</c:v>
                </c:pt>
                <c:pt idx="805">
                  <c:v>42036</c:v>
                </c:pt>
                <c:pt idx="806">
                  <c:v>42064</c:v>
                </c:pt>
                <c:pt idx="807">
                  <c:v>42095</c:v>
                </c:pt>
                <c:pt idx="808">
                  <c:v>42125</c:v>
                </c:pt>
                <c:pt idx="809">
                  <c:v>42156</c:v>
                </c:pt>
                <c:pt idx="810">
                  <c:v>42186</c:v>
                </c:pt>
                <c:pt idx="811">
                  <c:v>42217</c:v>
                </c:pt>
                <c:pt idx="812">
                  <c:v>42248</c:v>
                </c:pt>
                <c:pt idx="813">
                  <c:v>42278</c:v>
                </c:pt>
                <c:pt idx="814">
                  <c:v>42309</c:v>
                </c:pt>
                <c:pt idx="815">
                  <c:v>42339</c:v>
                </c:pt>
                <c:pt idx="816">
                  <c:v>42370</c:v>
                </c:pt>
                <c:pt idx="817">
                  <c:v>42401</c:v>
                </c:pt>
                <c:pt idx="818">
                  <c:v>42430</c:v>
                </c:pt>
                <c:pt idx="819">
                  <c:v>42461</c:v>
                </c:pt>
                <c:pt idx="820">
                  <c:v>42491</c:v>
                </c:pt>
                <c:pt idx="821">
                  <c:v>42522</c:v>
                </c:pt>
                <c:pt idx="822">
                  <c:v>42552</c:v>
                </c:pt>
                <c:pt idx="823">
                  <c:v>42583</c:v>
                </c:pt>
                <c:pt idx="824">
                  <c:v>42614</c:v>
                </c:pt>
                <c:pt idx="825">
                  <c:v>42644</c:v>
                </c:pt>
                <c:pt idx="826">
                  <c:v>42675</c:v>
                </c:pt>
                <c:pt idx="827">
                  <c:v>42705</c:v>
                </c:pt>
                <c:pt idx="828">
                  <c:v>42736</c:v>
                </c:pt>
                <c:pt idx="829">
                  <c:v>42767</c:v>
                </c:pt>
                <c:pt idx="830">
                  <c:v>42795</c:v>
                </c:pt>
                <c:pt idx="831">
                  <c:v>42826</c:v>
                </c:pt>
                <c:pt idx="832">
                  <c:v>42856</c:v>
                </c:pt>
                <c:pt idx="833">
                  <c:v>42887</c:v>
                </c:pt>
                <c:pt idx="834">
                  <c:v>42917</c:v>
                </c:pt>
                <c:pt idx="835">
                  <c:v>42948</c:v>
                </c:pt>
                <c:pt idx="836">
                  <c:v>42979</c:v>
                </c:pt>
                <c:pt idx="837">
                  <c:v>43009</c:v>
                </c:pt>
                <c:pt idx="838">
                  <c:v>43040</c:v>
                </c:pt>
                <c:pt idx="839">
                  <c:v>43070</c:v>
                </c:pt>
                <c:pt idx="840">
                  <c:v>43101</c:v>
                </c:pt>
                <c:pt idx="841">
                  <c:v>43132</c:v>
                </c:pt>
                <c:pt idx="842">
                  <c:v>43160</c:v>
                </c:pt>
                <c:pt idx="843">
                  <c:v>43191</c:v>
                </c:pt>
                <c:pt idx="844">
                  <c:v>43221</c:v>
                </c:pt>
                <c:pt idx="845">
                  <c:v>43252</c:v>
                </c:pt>
                <c:pt idx="846">
                  <c:v>43282</c:v>
                </c:pt>
                <c:pt idx="847">
                  <c:v>43313</c:v>
                </c:pt>
                <c:pt idx="848">
                  <c:v>43344</c:v>
                </c:pt>
                <c:pt idx="849">
                  <c:v>43374</c:v>
                </c:pt>
                <c:pt idx="850">
                  <c:v>43405</c:v>
                </c:pt>
                <c:pt idx="851">
                  <c:v>43435</c:v>
                </c:pt>
                <c:pt idx="852">
                  <c:v>43466</c:v>
                </c:pt>
                <c:pt idx="853">
                  <c:v>43497</c:v>
                </c:pt>
                <c:pt idx="854">
                  <c:v>43525</c:v>
                </c:pt>
                <c:pt idx="855">
                  <c:v>43556</c:v>
                </c:pt>
                <c:pt idx="856">
                  <c:v>43586</c:v>
                </c:pt>
                <c:pt idx="857">
                  <c:v>43617</c:v>
                </c:pt>
                <c:pt idx="858">
                  <c:v>43647</c:v>
                </c:pt>
                <c:pt idx="859">
                  <c:v>43678</c:v>
                </c:pt>
                <c:pt idx="860">
                  <c:v>43709</c:v>
                </c:pt>
                <c:pt idx="861">
                  <c:v>43739</c:v>
                </c:pt>
                <c:pt idx="862">
                  <c:v>43770</c:v>
                </c:pt>
                <c:pt idx="863">
                  <c:v>43800</c:v>
                </c:pt>
                <c:pt idx="864">
                  <c:v>43831</c:v>
                </c:pt>
                <c:pt idx="865">
                  <c:v>43862</c:v>
                </c:pt>
                <c:pt idx="866">
                  <c:v>43891</c:v>
                </c:pt>
                <c:pt idx="867">
                  <c:v>43922</c:v>
                </c:pt>
                <c:pt idx="868">
                  <c:v>43952</c:v>
                </c:pt>
                <c:pt idx="869">
                  <c:v>43983</c:v>
                </c:pt>
                <c:pt idx="870">
                  <c:v>44013</c:v>
                </c:pt>
                <c:pt idx="871">
                  <c:v>44044</c:v>
                </c:pt>
                <c:pt idx="872">
                  <c:v>44075</c:v>
                </c:pt>
                <c:pt idx="873">
                  <c:v>44105</c:v>
                </c:pt>
                <c:pt idx="874">
                  <c:v>44136</c:v>
                </c:pt>
                <c:pt idx="875">
                  <c:v>44166</c:v>
                </c:pt>
                <c:pt idx="876">
                  <c:v>44197</c:v>
                </c:pt>
                <c:pt idx="877">
                  <c:v>44228</c:v>
                </c:pt>
                <c:pt idx="878">
                  <c:v>44256</c:v>
                </c:pt>
                <c:pt idx="879">
                  <c:v>44287</c:v>
                </c:pt>
                <c:pt idx="880">
                  <c:v>44317</c:v>
                </c:pt>
                <c:pt idx="881">
                  <c:v>44348</c:v>
                </c:pt>
                <c:pt idx="882">
                  <c:v>44378</c:v>
                </c:pt>
                <c:pt idx="883">
                  <c:v>44409</c:v>
                </c:pt>
                <c:pt idx="884">
                  <c:v>44440</c:v>
                </c:pt>
                <c:pt idx="885">
                  <c:v>44470</c:v>
                </c:pt>
                <c:pt idx="886">
                  <c:v>44501</c:v>
                </c:pt>
                <c:pt idx="887">
                  <c:v>44531</c:v>
                </c:pt>
                <c:pt idx="888">
                  <c:v>44562</c:v>
                </c:pt>
                <c:pt idx="889">
                  <c:v>44593</c:v>
                </c:pt>
                <c:pt idx="890">
                  <c:v>44621</c:v>
                </c:pt>
                <c:pt idx="891">
                  <c:v>44652</c:v>
                </c:pt>
                <c:pt idx="892">
                  <c:v>44682</c:v>
                </c:pt>
                <c:pt idx="893">
                  <c:v>44713</c:v>
                </c:pt>
                <c:pt idx="894">
                  <c:v>44743</c:v>
                </c:pt>
                <c:pt idx="895">
                  <c:v>44774</c:v>
                </c:pt>
              </c:numCache>
            </c:numRef>
          </c:cat>
          <c:val>
            <c:numRef>
              <c:f>'FRED Graph'!$D$12:$D$908</c:f>
              <c:numCache>
                <c:formatCode>General</c:formatCode>
                <c:ptCount val="897"/>
                <c:pt idx="0">
                  <c:v>0</c:v>
                </c:pt>
                <c:pt idx="1">
                  <c:v>0</c:v>
                </c:pt>
                <c:pt idx="2">
                  <c:v>0</c:v>
                </c:pt>
                <c:pt idx="3">
                  <c:v>0</c:v>
                </c:pt>
                <c:pt idx="4">
                  <c:v>0</c:v>
                </c:pt>
                <c:pt idx="5">
                  <c:v>0</c:v>
                </c:pt>
                <c:pt idx="6">
                  <c:v>0</c:v>
                </c:pt>
                <c:pt idx="7">
                  <c:v>0</c:v>
                </c:pt>
                <c:pt idx="8">
                  <c:v>0</c:v>
                </c:pt>
                <c:pt idx="9">
                  <c:v>0</c:v>
                </c:pt>
                <c:pt idx="10">
                  <c:v>0</c:v>
                </c:pt>
                <c:pt idx="11">
                  <c:v>1</c:v>
                </c:pt>
                <c:pt idx="12">
                  <c:v>1</c:v>
                </c:pt>
                <c:pt idx="13">
                  <c:v>1</c:v>
                </c:pt>
                <c:pt idx="14">
                  <c:v>1</c:v>
                </c:pt>
                <c:pt idx="15">
                  <c:v>1</c:v>
                </c:pt>
                <c:pt idx="16">
                  <c:v>1</c:v>
                </c:pt>
                <c:pt idx="17">
                  <c:v>1</c:v>
                </c:pt>
                <c:pt idx="18">
                  <c:v>1</c:v>
                </c:pt>
                <c:pt idx="19">
                  <c:v>1</c:v>
                </c:pt>
                <c:pt idx="20">
                  <c:v>1</c:v>
                </c:pt>
                <c:pt idx="21">
                  <c:v>1</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1</c:v>
                </c:pt>
                <c:pt idx="68">
                  <c:v>1</c:v>
                </c:pt>
                <c:pt idx="69">
                  <c:v>1</c:v>
                </c:pt>
                <c:pt idx="70">
                  <c:v>1</c:v>
                </c:pt>
                <c:pt idx="71">
                  <c:v>1</c:v>
                </c:pt>
                <c:pt idx="72">
                  <c:v>1</c:v>
                </c:pt>
                <c:pt idx="73">
                  <c:v>1</c:v>
                </c:pt>
                <c:pt idx="74">
                  <c:v>1</c:v>
                </c:pt>
                <c:pt idx="75">
                  <c:v>1</c:v>
                </c:pt>
                <c:pt idx="76">
                  <c:v>1</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1</c:v>
                </c:pt>
                <c:pt idx="117">
                  <c:v>1</c:v>
                </c:pt>
                <c:pt idx="118">
                  <c:v>1</c:v>
                </c:pt>
                <c:pt idx="119">
                  <c:v>1</c:v>
                </c:pt>
                <c:pt idx="120">
                  <c:v>1</c:v>
                </c:pt>
                <c:pt idx="121">
                  <c:v>1</c:v>
                </c:pt>
                <c:pt idx="122">
                  <c:v>1</c:v>
                </c:pt>
                <c:pt idx="123">
                  <c:v>1</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1</c:v>
                </c:pt>
                <c:pt idx="149">
                  <c:v>1</c:v>
                </c:pt>
                <c:pt idx="150">
                  <c:v>1</c:v>
                </c:pt>
                <c:pt idx="151">
                  <c:v>1</c:v>
                </c:pt>
                <c:pt idx="152">
                  <c:v>1</c:v>
                </c:pt>
                <c:pt idx="153">
                  <c:v>1</c:v>
                </c:pt>
                <c:pt idx="154">
                  <c:v>1</c:v>
                </c:pt>
                <c:pt idx="155">
                  <c:v>1</c:v>
                </c:pt>
                <c:pt idx="156">
                  <c:v>1</c:v>
                </c:pt>
                <c:pt idx="157">
                  <c:v>1</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1</c:v>
                </c:pt>
                <c:pt idx="265">
                  <c:v>1</c:v>
                </c:pt>
                <c:pt idx="266">
                  <c:v>1</c:v>
                </c:pt>
                <c:pt idx="267">
                  <c:v>1</c:v>
                </c:pt>
                <c:pt idx="268">
                  <c:v>1</c:v>
                </c:pt>
                <c:pt idx="269">
                  <c:v>1</c:v>
                </c:pt>
                <c:pt idx="270">
                  <c:v>1</c:v>
                </c:pt>
                <c:pt idx="271">
                  <c:v>1</c:v>
                </c:pt>
                <c:pt idx="272">
                  <c:v>1</c:v>
                </c:pt>
                <c:pt idx="273">
                  <c:v>1</c:v>
                </c:pt>
                <c:pt idx="274">
                  <c:v>1</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1</c:v>
                </c:pt>
                <c:pt idx="386">
                  <c:v>1</c:v>
                </c:pt>
                <c:pt idx="387">
                  <c:v>1</c:v>
                </c:pt>
                <c:pt idx="388">
                  <c:v>1</c:v>
                </c:pt>
                <c:pt idx="389">
                  <c:v>1</c:v>
                </c:pt>
                <c:pt idx="390">
                  <c:v>1</c:v>
                </c:pt>
                <c:pt idx="391">
                  <c:v>0</c:v>
                </c:pt>
                <c:pt idx="392">
                  <c:v>0</c:v>
                </c:pt>
                <c:pt idx="393">
                  <c:v>0</c:v>
                </c:pt>
                <c:pt idx="394">
                  <c:v>0</c:v>
                </c:pt>
                <c:pt idx="395">
                  <c:v>0</c:v>
                </c:pt>
                <c:pt idx="396">
                  <c:v>0</c:v>
                </c:pt>
                <c:pt idx="397">
                  <c:v>0</c:v>
                </c:pt>
                <c:pt idx="398">
                  <c:v>0</c:v>
                </c:pt>
                <c:pt idx="399">
                  <c:v>0</c:v>
                </c:pt>
                <c:pt idx="400">
                  <c:v>0</c:v>
                </c:pt>
                <c:pt idx="401">
                  <c:v>0</c:v>
                </c:pt>
                <c:pt idx="402">
                  <c:v>0</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1</c:v>
                </c:pt>
                <c:pt idx="512">
                  <c:v>1</c:v>
                </c:pt>
                <c:pt idx="513">
                  <c:v>1</c:v>
                </c:pt>
                <c:pt idx="514">
                  <c:v>1</c:v>
                </c:pt>
                <c:pt idx="515">
                  <c:v>1</c:v>
                </c:pt>
                <c:pt idx="516">
                  <c:v>1</c:v>
                </c:pt>
                <c:pt idx="517">
                  <c:v>1</c:v>
                </c:pt>
                <c:pt idx="518">
                  <c:v>1</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1</c:v>
                </c:pt>
                <c:pt idx="640">
                  <c:v>1</c:v>
                </c:pt>
                <c:pt idx="641">
                  <c:v>1</c:v>
                </c:pt>
                <c:pt idx="642">
                  <c:v>1</c:v>
                </c:pt>
                <c:pt idx="643">
                  <c:v>1</c:v>
                </c:pt>
                <c:pt idx="644">
                  <c:v>1</c:v>
                </c:pt>
                <c:pt idx="645">
                  <c:v>1</c:v>
                </c:pt>
                <c:pt idx="646">
                  <c:v>1</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1</c:v>
                </c:pt>
                <c:pt idx="867">
                  <c:v>1</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numCache>
            </c:numRef>
          </c:val>
          <c:extLst>
            <c:ext xmlns:c16="http://schemas.microsoft.com/office/drawing/2014/chart" uri="{C3380CC4-5D6E-409C-BE32-E72D297353CC}">
              <c16:uniqueId val="{00000000-93F5-4C26-BA26-30E19E688B13}"/>
            </c:ext>
          </c:extLst>
        </c:ser>
        <c:dLbls>
          <c:showLegendKey val="0"/>
          <c:showVal val="0"/>
          <c:showCatName val="0"/>
          <c:showSerName val="0"/>
          <c:showPercent val="0"/>
          <c:showBubbleSize val="0"/>
        </c:dLbls>
        <c:axId val="1900989472"/>
        <c:axId val="1"/>
      </c:areaChart>
      <c:lineChart>
        <c:grouping val="standard"/>
        <c:varyColors val="0"/>
        <c:ser>
          <c:idx val="0"/>
          <c:order val="1"/>
          <c:tx>
            <c:v>Labor Force Participation Rate</c:v>
          </c:tx>
          <c:spPr>
            <a:ln w="28575" cap="rnd">
              <a:solidFill>
                <a:schemeClr val="accent1">
                  <a:lumMod val="50000"/>
                </a:schemeClr>
              </a:solidFill>
              <a:round/>
            </a:ln>
            <a:effectLst/>
          </c:spPr>
          <c:marker>
            <c:symbol val="none"/>
          </c:marker>
          <c:dLbls>
            <c:dLbl>
              <c:idx val="896"/>
              <c:layout>
                <c:manualLayout>
                  <c:x val="-1.2925836193552729E-2"/>
                  <c:y val="-0.1140364235130986"/>
                </c:manualLayout>
              </c:layout>
              <c:tx>
                <c:rich>
                  <a:bodyPr wrap="square" lIns="38100" tIns="19050" rIns="38100" bIns="19050" anchor="ctr">
                    <a:spAutoFit/>
                  </a:bodyPr>
                  <a:lstStyle/>
                  <a:p>
                    <a:pPr>
                      <a:defRPr sz="1400">
                        <a:solidFill>
                          <a:schemeClr val="tx1"/>
                        </a:solidFill>
                      </a:defRPr>
                    </a:pPr>
                    <a:fld id="{11B5DA75-7622-4CD2-92A2-0C4EA648D5C8}" type="VALUE">
                      <a:rPr lang="en-US">
                        <a:highlight>
                          <a:srgbClr val="FFFFFF"/>
                        </a:highlight>
                      </a:rPr>
                      <a:pPr>
                        <a:defRPr sz="1400">
                          <a:solidFill>
                            <a:schemeClr val="tx1"/>
                          </a:solidFill>
                        </a:defRPr>
                      </a:pPr>
                      <a:t>[VALUE]</a:t>
                    </a:fld>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93F5-4C26-BA26-30E19E688B13}"/>
                </c:ext>
              </c:extLst>
            </c:dLbl>
            <c:spPr>
              <a:noFill/>
              <a:ln>
                <a:noFill/>
              </a:ln>
              <a:effectLst/>
            </c:spPr>
            <c:txPr>
              <a:bodyPr wrap="square" lIns="38100" tIns="19050" rIns="38100" bIns="19050" anchor="ctr">
                <a:spAutoFit/>
              </a:bodyPr>
              <a:lstStyle/>
              <a:p>
                <a:pPr>
                  <a:defRPr>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Graph'!$A$12:$A$908</c:f>
              <c:numCache>
                <c:formatCode>yyyy\-mm\-dd</c:formatCode>
                <c:ptCount val="897"/>
                <c:pt idx="0">
                  <c:v>17533</c:v>
                </c:pt>
                <c:pt idx="1">
                  <c:v>17564</c:v>
                </c:pt>
                <c:pt idx="2">
                  <c:v>17593</c:v>
                </c:pt>
                <c:pt idx="3">
                  <c:v>17624</c:v>
                </c:pt>
                <c:pt idx="4">
                  <c:v>17654</c:v>
                </c:pt>
                <c:pt idx="5">
                  <c:v>17685</c:v>
                </c:pt>
                <c:pt idx="6">
                  <c:v>17715</c:v>
                </c:pt>
                <c:pt idx="7">
                  <c:v>17746</c:v>
                </c:pt>
                <c:pt idx="8">
                  <c:v>17777</c:v>
                </c:pt>
                <c:pt idx="9">
                  <c:v>17807</c:v>
                </c:pt>
                <c:pt idx="10">
                  <c:v>17838</c:v>
                </c:pt>
                <c:pt idx="11">
                  <c:v>17868</c:v>
                </c:pt>
                <c:pt idx="12">
                  <c:v>17899</c:v>
                </c:pt>
                <c:pt idx="13">
                  <c:v>17930</c:v>
                </c:pt>
                <c:pt idx="14">
                  <c:v>17958</c:v>
                </c:pt>
                <c:pt idx="15">
                  <c:v>17989</c:v>
                </c:pt>
                <c:pt idx="16">
                  <c:v>18019</c:v>
                </c:pt>
                <c:pt idx="17">
                  <c:v>18050</c:v>
                </c:pt>
                <c:pt idx="18">
                  <c:v>18080</c:v>
                </c:pt>
                <c:pt idx="19">
                  <c:v>18111</c:v>
                </c:pt>
                <c:pt idx="20">
                  <c:v>18142</c:v>
                </c:pt>
                <c:pt idx="21">
                  <c:v>18172</c:v>
                </c:pt>
                <c:pt idx="22">
                  <c:v>18203</c:v>
                </c:pt>
                <c:pt idx="23">
                  <c:v>18233</c:v>
                </c:pt>
                <c:pt idx="24">
                  <c:v>18264</c:v>
                </c:pt>
                <c:pt idx="25">
                  <c:v>18295</c:v>
                </c:pt>
                <c:pt idx="26">
                  <c:v>18323</c:v>
                </c:pt>
                <c:pt idx="27">
                  <c:v>18354</c:v>
                </c:pt>
                <c:pt idx="28">
                  <c:v>18384</c:v>
                </c:pt>
                <c:pt idx="29">
                  <c:v>18415</c:v>
                </c:pt>
                <c:pt idx="30">
                  <c:v>18445</c:v>
                </c:pt>
                <c:pt idx="31">
                  <c:v>18476</c:v>
                </c:pt>
                <c:pt idx="32">
                  <c:v>18507</c:v>
                </c:pt>
                <c:pt idx="33">
                  <c:v>18537</c:v>
                </c:pt>
                <c:pt idx="34">
                  <c:v>18568</c:v>
                </c:pt>
                <c:pt idx="35">
                  <c:v>18598</c:v>
                </c:pt>
                <c:pt idx="36">
                  <c:v>18629</c:v>
                </c:pt>
                <c:pt idx="37">
                  <c:v>18660</c:v>
                </c:pt>
                <c:pt idx="38">
                  <c:v>18688</c:v>
                </c:pt>
                <c:pt idx="39">
                  <c:v>18719</c:v>
                </c:pt>
                <c:pt idx="40">
                  <c:v>18749</c:v>
                </c:pt>
                <c:pt idx="41">
                  <c:v>18780</c:v>
                </c:pt>
                <c:pt idx="42">
                  <c:v>18810</c:v>
                </c:pt>
                <c:pt idx="43">
                  <c:v>18841</c:v>
                </c:pt>
                <c:pt idx="44">
                  <c:v>18872</c:v>
                </c:pt>
                <c:pt idx="45">
                  <c:v>18902</c:v>
                </c:pt>
                <c:pt idx="46">
                  <c:v>18933</c:v>
                </c:pt>
                <c:pt idx="47">
                  <c:v>18963</c:v>
                </c:pt>
                <c:pt idx="48">
                  <c:v>18994</c:v>
                </c:pt>
                <c:pt idx="49">
                  <c:v>19025</c:v>
                </c:pt>
                <c:pt idx="50">
                  <c:v>19054</c:v>
                </c:pt>
                <c:pt idx="51">
                  <c:v>19085</c:v>
                </c:pt>
                <c:pt idx="52">
                  <c:v>19115</c:v>
                </c:pt>
                <c:pt idx="53">
                  <c:v>19146</c:v>
                </c:pt>
                <c:pt idx="54">
                  <c:v>19176</c:v>
                </c:pt>
                <c:pt idx="55">
                  <c:v>19207</c:v>
                </c:pt>
                <c:pt idx="56">
                  <c:v>19238</c:v>
                </c:pt>
                <c:pt idx="57">
                  <c:v>19268</c:v>
                </c:pt>
                <c:pt idx="58">
                  <c:v>19299</c:v>
                </c:pt>
                <c:pt idx="59">
                  <c:v>19329</c:v>
                </c:pt>
                <c:pt idx="60">
                  <c:v>19360</c:v>
                </c:pt>
                <c:pt idx="61">
                  <c:v>19391</c:v>
                </c:pt>
                <c:pt idx="62">
                  <c:v>19419</c:v>
                </c:pt>
                <c:pt idx="63">
                  <c:v>19450</c:v>
                </c:pt>
                <c:pt idx="64">
                  <c:v>19480</c:v>
                </c:pt>
                <c:pt idx="65">
                  <c:v>19511</c:v>
                </c:pt>
                <c:pt idx="66">
                  <c:v>19541</c:v>
                </c:pt>
                <c:pt idx="67">
                  <c:v>19572</c:v>
                </c:pt>
                <c:pt idx="68">
                  <c:v>19603</c:v>
                </c:pt>
                <c:pt idx="69">
                  <c:v>19633</c:v>
                </c:pt>
                <c:pt idx="70">
                  <c:v>19664</c:v>
                </c:pt>
                <c:pt idx="71">
                  <c:v>19694</c:v>
                </c:pt>
                <c:pt idx="72">
                  <c:v>19725</c:v>
                </c:pt>
                <c:pt idx="73">
                  <c:v>19756</c:v>
                </c:pt>
                <c:pt idx="74">
                  <c:v>19784</c:v>
                </c:pt>
                <c:pt idx="75">
                  <c:v>19815</c:v>
                </c:pt>
                <c:pt idx="76">
                  <c:v>19845</c:v>
                </c:pt>
                <c:pt idx="77">
                  <c:v>19876</c:v>
                </c:pt>
                <c:pt idx="78">
                  <c:v>19906</c:v>
                </c:pt>
                <c:pt idx="79">
                  <c:v>19937</c:v>
                </c:pt>
                <c:pt idx="80">
                  <c:v>19968</c:v>
                </c:pt>
                <c:pt idx="81">
                  <c:v>19998</c:v>
                </c:pt>
                <c:pt idx="82">
                  <c:v>20029</c:v>
                </c:pt>
                <c:pt idx="83">
                  <c:v>20059</c:v>
                </c:pt>
                <c:pt idx="84">
                  <c:v>20090</c:v>
                </c:pt>
                <c:pt idx="85">
                  <c:v>20121</c:v>
                </c:pt>
                <c:pt idx="86">
                  <c:v>20149</c:v>
                </c:pt>
                <c:pt idx="87">
                  <c:v>20180</c:v>
                </c:pt>
                <c:pt idx="88">
                  <c:v>20210</c:v>
                </c:pt>
                <c:pt idx="89">
                  <c:v>20241</c:v>
                </c:pt>
                <c:pt idx="90">
                  <c:v>20271</c:v>
                </c:pt>
                <c:pt idx="91">
                  <c:v>20302</c:v>
                </c:pt>
                <c:pt idx="92">
                  <c:v>20333</c:v>
                </c:pt>
                <c:pt idx="93">
                  <c:v>20363</c:v>
                </c:pt>
                <c:pt idx="94">
                  <c:v>20394</c:v>
                </c:pt>
                <c:pt idx="95">
                  <c:v>20424</c:v>
                </c:pt>
                <c:pt idx="96">
                  <c:v>20455</c:v>
                </c:pt>
                <c:pt idx="97">
                  <c:v>20486</c:v>
                </c:pt>
                <c:pt idx="98">
                  <c:v>20515</c:v>
                </c:pt>
                <c:pt idx="99">
                  <c:v>20546</c:v>
                </c:pt>
                <c:pt idx="100">
                  <c:v>20576</c:v>
                </c:pt>
                <c:pt idx="101">
                  <c:v>20607</c:v>
                </c:pt>
                <c:pt idx="102">
                  <c:v>20637</c:v>
                </c:pt>
                <c:pt idx="103">
                  <c:v>20668</c:v>
                </c:pt>
                <c:pt idx="104">
                  <c:v>20699</c:v>
                </c:pt>
                <c:pt idx="105">
                  <c:v>20729</c:v>
                </c:pt>
                <c:pt idx="106">
                  <c:v>20760</c:v>
                </c:pt>
                <c:pt idx="107">
                  <c:v>20790</c:v>
                </c:pt>
                <c:pt idx="108">
                  <c:v>20821</c:v>
                </c:pt>
                <c:pt idx="109">
                  <c:v>20852</c:v>
                </c:pt>
                <c:pt idx="110">
                  <c:v>20880</c:v>
                </c:pt>
                <c:pt idx="111">
                  <c:v>20911</c:v>
                </c:pt>
                <c:pt idx="112">
                  <c:v>20941</c:v>
                </c:pt>
                <c:pt idx="113">
                  <c:v>20972</c:v>
                </c:pt>
                <c:pt idx="114">
                  <c:v>21002</c:v>
                </c:pt>
                <c:pt idx="115">
                  <c:v>21033</c:v>
                </c:pt>
                <c:pt idx="116">
                  <c:v>21064</c:v>
                </c:pt>
                <c:pt idx="117">
                  <c:v>21094</c:v>
                </c:pt>
                <c:pt idx="118">
                  <c:v>21125</c:v>
                </c:pt>
                <c:pt idx="119">
                  <c:v>21155</c:v>
                </c:pt>
                <c:pt idx="120">
                  <c:v>21186</c:v>
                </c:pt>
                <c:pt idx="121">
                  <c:v>21217</c:v>
                </c:pt>
                <c:pt idx="122">
                  <c:v>21245</c:v>
                </c:pt>
                <c:pt idx="123">
                  <c:v>21276</c:v>
                </c:pt>
                <c:pt idx="124">
                  <c:v>21306</c:v>
                </c:pt>
                <c:pt idx="125">
                  <c:v>21337</c:v>
                </c:pt>
                <c:pt idx="126">
                  <c:v>21367</c:v>
                </c:pt>
                <c:pt idx="127">
                  <c:v>21398</c:v>
                </c:pt>
                <c:pt idx="128">
                  <c:v>21429</c:v>
                </c:pt>
                <c:pt idx="129">
                  <c:v>21459</c:v>
                </c:pt>
                <c:pt idx="130">
                  <c:v>21490</c:v>
                </c:pt>
                <c:pt idx="131">
                  <c:v>21520</c:v>
                </c:pt>
                <c:pt idx="132">
                  <c:v>21551</c:v>
                </c:pt>
                <c:pt idx="133">
                  <c:v>21582</c:v>
                </c:pt>
                <c:pt idx="134">
                  <c:v>21610</c:v>
                </c:pt>
                <c:pt idx="135">
                  <c:v>21641</c:v>
                </c:pt>
                <c:pt idx="136">
                  <c:v>21671</c:v>
                </c:pt>
                <c:pt idx="137">
                  <c:v>21702</c:v>
                </c:pt>
                <c:pt idx="138">
                  <c:v>21732</c:v>
                </c:pt>
                <c:pt idx="139">
                  <c:v>21763</c:v>
                </c:pt>
                <c:pt idx="140">
                  <c:v>21794</c:v>
                </c:pt>
                <c:pt idx="141">
                  <c:v>21824</c:v>
                </c:pt>
                <c:pt idx="142">
                  <c:v>21855</c:v>
                </c:pt>
                <c:pt idx="143">
                  <c:v>21885</c:v>
                </c:pt>
                <c:pt idx="144">
                  <c:v>21916</c:v>
                </c:pt>
                <c:pt idx="145">
                  <c:v>21947</c:v>
                </c:pt>
                <c:pt idx="146">
                  <c:v>21976</c:v>
                </c:pt>
                <c:pt idx="147">
                  <c:v>22007</c:v>
                </c:pt>
                <c:pt idx="148">
                  <c:v>22037</c:v>
                </c:pt>
                <c:pt idx="149">
                  <c:v>22068</c:v>
                </c:pt>
                <c:pt idx="150">
                  <c:v>22098</c:v>
                </c:pt>
                <c:pt idx="151">
                  <c:v>22129</c:v>
                </c:pt>
                <c:pt idx="152">
                  <c:v>22160</c:v>
                </c:pt>
                <c:pt idx="153">
                  <c:v>22190</c:v>
                </c:pt>
                <c:pt idx="154">
                  <c:v>22221</c:v>
                </c:pt>
                <c:pt idx="155">
                  <c:v>22251</c:v>
                </c:pt>
                <c:pt idx="156">
                  <c:v>22282</c:v>
                </c:pt>
                <c:pt idx="157">
                  <c:v>22313</c:v>
                </c:pt>
                <c:pt idx="158">
                  <c:v>22341</c:v>
                </c:pt>
                <c:pt idx="159">
                  <c:v>22372</c:v>
                </c:pt>
                <c:pt idx="160">
                  <c:v>22402</c:v>
                </c:pt>
                <c:pt idx="161">
                  <c:v>22433</c:v>
                </c:pt>
                <c:pt idx="162">
                  <c:v>22463</c:v>
                </c:pt>
                <c:pt idx="163">
                  <c:v>22494</c:v>
                </c:pt>
                <c:pt idx="164">
                  <c:v>22525</c:v>
                </c:pt>
                <c:pt idx="165">
                  <c:v>22555</c:v>
                </c:pt>
                <c:pt idx="166">
                  <c:v>22586</c:v>
                </c:pt>
                <c:pt idx="167">
                  <c:v>22616</c:v>
                </c:pt>
                <c:pt idx="168">
                  <c:v>22647</c:v>
                </c:pt>
                <c:pt idx="169">
                  <c:v>22678</c:v>
                </c:pt>
                <c:pt idx="170">
                  <c:v>22706</c:v>
                </c:pt>
                <c:pt idx="171">
                  <c:v>22737</c:v>
                </c:pt>
                <c:pt idx="172">
                  <c:v>22767</c:v>
                </c:pt>
                <c:pt idx="173">
                  <c:v>22798</c:v>
                </c:pt>
                <c:pt idx="174">
                  <c:v>22828</c:v>
                </c:pt>
                <c:pt idx="175">
                  <c:v>22859</c:v>
                </c:pt>
                <c:pt idx="176">
                  <c:v>22890</c:v>
                </c:pt>
                <c:pt idx="177">
                  <c:v>22920</c:v>
                </c:pt>
                <c:pt idx="178">
                  <c:v>22951</c:v>
                </c:pt>
                <c:pt idx="179">
                  <c:v>22981</c:v>
                </c:pt>
                <c:pt idx="180">
                  <c:v>23012</c:v>
                </c:pt>
                <c:pt idx="181">
                  <c:v>23043</c:v>
                </c:pt>
                <c:pt idx="182">
                  <c:v>23071</c:v>
                </c:pt>
                <c:pt idx="183">
                  <c:v>23102</c:v>
                </c:pt>
                <c:pt idx="184">
                  <c:v>23132</c:v>
                </c:pt>
                <c:pt idx="185">
                  <c:v>23163</c:v>
                </c:pt>
                <c:pt idx="186">
                  <c:v>23193</c:v>
                </c:pt>
                <c:pt idx="187">
                  <c:v>23224</c:v>
                </c:pt>
                <c:pt idx="188">
                  <c:v>23255</c:v>
                </c:pt>
                <c:pt idx="189">
                  <c:v>23285</c:v>
                </c:pt>
                <c:pt idx="190">
                  <c:v>23316</c:v>
                </c:pt>
                <c:pt idx="191">
                  <c:v>23346</c:v>
                </c:pt>
                <c:pt idx="192">
                  <c:v>23377</c:v>
                </c:pt>
                <c:pt idx="193">
                  <c:v>23408</c:v>
                </c:pt>
                <c:pt idx="194">
                  <c:v>23437</c:v>
                </c:pt>
                <c:pt idx="195">
                  <c:v>23468</c:v>
                </c:pt>
                <c:pt idx="196">
                  <c:v>23498</c:v>
                </c:pt>
                <c:pt idx="197">
                  <c:v>23529</c:v>
                </c:pt>
                <c:pt idx="198">
                  <c:v>23559</c:v>
                </c:pt>
                <c:pt idx="199">
                  <c:v>23590</c:v>
                </c:pt>
                <c:pt idx="200">
                  <c:v>23621</c:v>
                </c:pt>
                <c:pt idx="201">
                  <c:v>23651</c:v>
                </c:pt>
                <c:pt idx="202">
                  <c:v>23682</c:v>
                </c:pt>
                <c:pt idx="203">
                  <c:v>23712</c:v>
                </c:pt>
                <c:pt idx="204">
                  <c:v>23743</c:v>
                </c:pt>
                <c:pt idx="205">
                  <c:v>23774</c:v>
                </c:pt>
                <c:pt idx="206">
                  <c:v>23802</c:v>
                </c:pt>
                <c:pt idx="207">
                  <c:v>23833</c:v>
                </c:pt>
                <c:pt idx="208">
                  <c:v>23863</c:v>
                </c:pt>
                <c:pt idx="209">
                  <c:v>23894</c:v>
                </c:pt>
                <c:pt idx="210">
                  <c:v>23924</c:v>
                </c:pt>
                <c:pt idx="211">
                  <c:v>23955</c:v>
                </c:pt>
                <c:pt idx="212">
                  <c:v>23986</c:v>
                </c:pt>
                <c:pt idx="213">
                  <c:v>24016</c:v>
                </c:pt>
                <c:pt idx="214">
                  <c:v>24047</c:v>
                </c:pt>
                <c:pt idx="215">
                  <c:v>24077</c:v>
                </c:pt>
                <c:pt idx="216">
                  <c:v>24108</c:v>
                </c:pt>
                <c:pt idx="217">
                  <c:v>24139</c:v>
                </c:pt>
                <c:pt idx="218">
                  <c:v>24167</c:v>
                </c:pt>
                <c:pt idx="219">
                  <c:v>24198</c:v>
                </c:pt>
                <c:pt idx="220">
                  <c:v>24228</c:v>
                </c:pt>
                <c:pt idx="221">
                  <c:v>24259</c:v>
                </c:pt>
                <c:pt idx="222">
                  <c:v>24289</c:v>
                </c:pt>
                <c:pt idx="223">
                  <c:v>24320</c:v>
                </c:pt>
                <c:pt idx="224">
                  <c:v>24351</c:v>
                </c:pt>
                <c:pt idx="225">
                  <c:v>24381</c:v>
                </c:pt>
                <c:pt idx="226">
                  <c:v>24412</c:v>
                </c:pt>
                <c:pt idx="227">
                  <c:v>24442</c:v>
                </c:pt>
                <c:pt idx="228">
                  <c:v>24473</c:v>
                </c:pt>
                <c:pt idx="229">
                  <c:v>24504</c:v>
                </c:pt>
                <c:pt idx="230">
                  <c:v>24532</c:v>
                </c:pt>
                <c:pt idx="231">
                  <c:v>24563</c:v>
                </c:pt>
                <c:pt idx="232">
                  <c:v>24593</c:v>
                </c:pt>
                <c:pt idx="233">
                  <c:v>24624</c:v>
                </c:pt>
                <c:pt idx="234">
                  <c:v>24654</c:v>
                </c:pt>
                <c:pt idx="235">
                  <c:v>24685</c:v>
                </c:pt>
                <c:pt idx="236">
                  <c:v>24716</c:v>
                </c:pt>
                <c:pt idx="237">
                  <c:v>24746</c:v>
                </c:pt>
                <c:pt idx="238">
                  <c:v>24777</c:v>
                </c:pt>
                <c:pt idx="239">
                  <c:v>24807</c:v>
                </c:pt>
                <c:pt idx="240">
                  <c:v>24838</c:v>
                </c:pt>
                <c:pt idx="241">
                  <c:v>24869</c:v>
                </c:pt>
                <c:pt idx="242">
                  <c:v>24898</c:v>
                </c:pt>
                <c:pt idx="243">
                  <c:v>24929</c:v>
                </c:pt>
                <c:pt idx="244">
                  <c:v>24959</c:v>
                </c:pt>
                <c:pt idx="245">
                  <c:v>24990</c:v>
                </c:pt>
                <c:pt idx="246">
                  <c:v>25020</c:v>
                </c:pt>
                <c:pt idx="247">
                  <c:v>25051</c:v>
                </c:pt>
                <c:pt idx="248">
                  <c:v>25082</c:v>
                </c:pt>
                <c:pt idx="249">
                  <c:v>25112</c:v>
                </c:pt>
                <c:pt idx="250">
                  <c:v>25143</c:v>
                </c:pt>
                <c:pt idx="251">
                  <c:v>25173</c:v>
                </c:pt>
                <c:pt idx="252">
                  <c:v>25204</c:v>
                </c:pt>
                <c:pt idx="253">
                  <c:v>25235</c:v>
                </c:pt>
                <c:pt idx="254">
                  <c:v>25263</c:v>
                </c:pt>
                <c:pt idx="255">
                  <c:v>25294</c:v>
                </c:pt>
                <c:pt idx="256">
                  <c:v>25324</c:v>
                </c:pt>
                <c:pt idx="257">
                  <c:v>25355</c:v>
                </c:pt>
                <c:pt idx="258">
                  <c:v>25385</c:v>
                </c:pt>
                <c:pt idx="259">
                  <c:v>25416</c:v>
                </c:pt>
                <c:pt idx="260">
                  <c:v>25447</c:v>
                </c:pt>
                <c:pt idx="261">
                  <c:v>25477</c:v>
                </c:pt>
                <c:pt idx="262">
                  <c:v>25508</c:v>
                </c:pt>
                <c:pt idx="263">
                  <c:v>25538</c:v>
                </c:pt>
                <c:pt idx="264">
                  <c:v>25569</c:v>
                </c:pt>
                <c:pt idx="265">
                  <c:v>25600</c:v>
                </c:pt>
                <c:pt idx="266">
                  <c:v>25628</c:v>
                </c:pt>
                <c:pt idx="267">
                  <c:v>25659</c:v>
                </c:pt>
                <c:pt idx="268">
                  <c:v>25689</c:v>
                </c:pt>
                <c:pt idx="269">
                  <c:v>25720</c:v>
                </c:pt>
                <c:pt idx="270">
                  <c:v>25750</c:v>
                </c:pt>
                <c:pt idx="271">
                  <c:v>25781</c:v>
                </c:pt>
                <c:pt idx="272">
                  <c:v>25812</c:v>
                </c:pt>
                <c:pt idx="273">
                  <c:v>25842</c:v>
                </c:pt>
                <c:pt idx="274">
                  <c:v>25873</c:v>
                </c:pt>
                <c:pt idx="275">
                  <c:v>25903</c:v>
                </c:pt>
                <c:pt idx="276">
                  <c:v>25934</c:v>
                </c:pt>
                <c:pt idx="277">
                  <c:v>25965</c:v>
                </c:pt>
                <c:pt idx="278">
                  <c:v>25993</c:v>
                </c:pt>
                <c:pt idx="279">
                  <c:v>26024</c:v>
                </c:pt>
                <c:pt idx="280">
                  <c:v>26054</c:v>
                </c:pt>
                <c:pt idx="281">
                  <c:v>26085</c:v>
                </c:pt>
                <c:pt idx="282">
                  <c:v>26115</c:v>
                </c:pt>
                <c:pt idx="283">
                  <c:v>26146</c:v>
                </c:pt>
                <c:pt idx="284">
                  <c:v>26177</c:v>
                </c:pt>
                <c:pt idx="285">
                  <c:v>26207</c:v>
                </c:pt>
                <c:pt idx="286">
                  <c:v>26238</c:v>
                </c:pt>
                <c:pt idx="287">
                  <c:v>26268</c:v>
                </c:pt>
                <c:pt idx="288">
                  <c:v>26299</c:v>
                </c:pt>
                <c:pt idx="289">
                  <c:v>26330</c:v>
                </c:pt>
                <c:pt idx="290">
                  <c:v>26359</c:v>
                </c:pt>
                <c:pt idx="291">
                  <c:v>26390</c:v>
                </c:pt>
                <c:pt idx="292">
                  <c:v>26420</c:v>
                </c:pt>
                <c:pt idx="293">
                  <c:v>26451</c:v>
                </c:pt>
                <c:pt idx="294">
                  <c:v>26481</c:v>
                </c:pt>
                <c:pt idx="295">
                  <c:v>26512</c:v>
                </c:pt>
                <c:pt idx="296">
                  <c:v>26543</c:v>
                </c:pt>
                <c:pt idx="297">
                  <c:v>26573</c:v>
                </c:pt>
                <c:pt idx="298">
                  <c:v>26604</c:v>
                </c:pt>
                <c:pt idx="299">
                  <c:v>26634</c:v>
                </c:pt>
                <c:pt idx="300">
                  <c:v>26665</c:v>
                </c:pt>
                <c:pt idx="301">
                  <c:v>26696</c:v>
                </c:pt>
                <c:pt idx="302">
                  <c:v>26724</c:v>
                </c:pt>
                <c:pt idx="303">
                  <c:v>26755</c:v>
                </c:pt>
                <c:pt idx="304">
                  <c:v>26785</c:v>
                </c:pt>
                <c:pt idx="305">
                  <c:v>26816</c:v>
                </c:pt>
                <c:pt idx="306">
                  <c:v>26846</c:v>
                </c:pt>
                <c:pt idx="307">
                  <c:v>26877</c:v>
                </c:pt>
                <c:pt idx="308">
                  <c:v>26908</c:v>
                </c:pt>
                <c:pt idx="309">
                  <c:v>26938</c:v>
                </c:pt>
                <c:pt idx="310">
                  <c:v>26969</c:v>
                </c:pt>
                <c:pt idx="311">
                  <c:v>26999</c:v>
                </c:pt>
                <c:pt idx="312">
                  <c:v>27030</c:v>
                </c:pt>
                <c:pt idx="313">
                  <c:v>27061</c:v>
                </c:pt>
                <c:pt idx="314">
                  <c:v>27089</c:v>
                </c:pt>
                <c:pt idx="315">
                  <c:v>27120</c:v>
                </c:pt>
                <c:pt idx="316">
                  <c:v>27150</c:v>
                </c:pt>
                <c:pt idx="317">
                  <c:v>27181</c:v>
                </c:pt>
                <c:pt idx="318">
                  <c:v>27211</c:v>
                </c:pt>
                <c:pt idx="319">
                  <c:v>27242</c:v>
                </c:pt>
                <c:pt idx="320">
                  <c:v>27273</c:v>
                </c:pt>
                <c:pt idx="321">
                  <c:v>27303</c:v>
                </c:pt>
                <c:pt idx="322">
                  <c:v>27334</c:v>
                </c:pt>
                <c:pt idx="323">
                  <c:v>27364</c:v>
                </c:pt>
                <c:pt idx="324">
                  <c:v>27395</c:v>
                </c:pt>
                <c:pt idx="325">
                  <c:v>27426</c:v>
                </c:pt>
                <c:pt idx="326">
                  <c:v>27454</c:v>
                </c:pt>
                <c:pt idx="327">
                  <c:v>27485</c:v>
                </c:pt>
                <c:pt idx="328">
                  <c:v>27515</c:v>
                </c:pt>
                <c:pt idx="329">
                  <c:v>27546</c:v>
                </c:pt>
                <c:pt idx="330">
                  <c:v>27576</c:v>
                </c:pt>
                <c:pt idx="331">
                  <c:v>27607</c:v>
                </c:pt>
                <c:pt idx="332">
                  <c:v>27638</c:v>
                </c:pt>
                <c:pt idx="333">
                  <c:v>27668</c:v>
                </c:pt>
                <c:pt idx="334">
                  <c:v>27699</c:v>
                </c:pt>
                <c:pt idx="335">
                  <c:v>27729</c:v>
                </c:pt>
                <c:pt idx="336">
                  <c:v>27760</c:v>
                </c:pt>
                <c:pt idx="337">
                  <c:v>27791</c:v>
                </c:pt>
                <c:pt idx="338">
                  <c:v>27820</c:v>
                </c:pt>
                <c:pt idx="339">
                  <c:v>27851</c:v>
                </c:pt>
                <c:pt idx="340">
                  <c:v>27881</c:v>
                </c:pt>
                <c:pt idx="341">
                  <c:v>27912</c:v>
                </c:pt>
                <c:pt idx="342">
                  <c:v>27942</c:v>
                </c:pt>
                <c:pt idx="343">
                  <c:v>27973</c:v>
                </c:pt>
                <c:pt idx="344">
                  <c:v>28004</c:v>
                </c:pt>
                <c:pt idx="345">
                  <c:v>28034</c:v>
                </c:pt>
                <c:pt idx="346">
                  <c:v>28065</c:v>
                </c:pt>
                <c:pt idx="347">
                  <c:v>28095</c:v>
                </c:pt>
                <c:pt idx="348">
                  <c:v>28126</c:v>
                </c:pt>
                <c:pt idx="349">
                  <c:v>28157</c:v>
                </c:pt>
                <c:pt idx="350">
                  <c:v>28185</c:v>
                </c:pt>
                <c:pt idx="351">
                  <c:v>28216</c:v>
                </c:pt>
                <c:pt idx="352">
                  <c:v>28246</c:v>
                </c:pt>
                <c:pt idx="353">
                  <c:v>28277</c:v>
                </c:pt>
                <c:pt idx="354">
                  <c:v>28307</c:v>
                </c:pt>
                <c:pt idx="355">
                  <c:v>28338</c:v>
                </c:pt>
                <c:pt idx="356">
                  <c:v>28369</c:v>
                </c:pt>
                <c:pt idx="357">
                  <c:v>28399</c:v>
                </c:pt>
                <c:pt idx="358">
                  <c:v>28430</c:v>
                </c:pt>
                <c:pt idx="359">
                  <c:v>28460</c:v>
                </c:pt>
                <c:pt idx="360">
                  <c:v>28491</c:v>
                </c:pt>
                <c:pt idx="361">
                  <c:v>28522</c:v>
                </c:pt>
                <c:pt idx="362">
                  <c:v>28550</c:v>
                </c:pt>
                <c:pt idx="363">
                  <c:v>28581</c:v>
                </c:pt>
                <c:pt idx="364">
                  <c:v>28611</c:v>
                </c:pt>
                <c:pt idx="365">
                  <c:v>28642</c:v>
                </c:pt>
                <c:pt idx="366">
                  <c:v>28672</c:v>
                </c:pt>
                <c:pt idx="367">
                  <c:v>28703</c:v>
                </c:pt>
                <c:pt idx="368">
                  <c:v>28734</c:v>
                </c:pt>
                <c:pt idx="369">
                  <c:v>28764</c:v>
                </c:pt>
                <c:pt idx="370">
                  <c:v>28795</c:v>
                </c:pt>
                <c:pt idx="371">
                  <c:v>28825</c:v>
                </c:pt>
                <c:pt idx="372">
                  <c:v>28856</c:v>
                </c:pt>
                <c:pt idx="373">
                  <c:v>28887</c:v>
                </c:pt>
                <c:pt idx="374">
                  <c:v>28915</c:v>
                </c:pt>
                <c:pt idx="375">
                  <c:v>28946</c:v>
                </c:pt>
                <c:pt idx="376">
                  <c:v>28976</c:v>
                </c:pt>
                <c:pt idx="377">
                  <c:v>29007</c:v>
                </c:pt>
                <c:pt idx="378">
                  <c:v>29037</c:v>
                </c:pt>
                <c:pt idx="379">
                  <c:v>29068</c:v>
                </c:pt>
                <c:pt idx="380">
                  <c:v>29099</c:v>
                </c:pt>
                <c:pt idx="381">
                  <c:v>29129</c:v>
                </c:pt>
                <c:pt idx="382">
                  <c:v>29160</c:v>
                </c:pt>
                <c:pt idx="383">
                  <c:v>29190</c:v>
                </c:pt>
                <c:pt idx="384">
                  <c:v>29221</c:v>
                </c:pt>
                <c:pt idx="385">
                  <c:v>29252</c:v>
                </c:pt>
                <c:pt idx="386">
                  <c:v>29281</c:v>
                </c:pt>
                <c:pt idx="387">
                  <c:v>29312</c:v>
                </c:pt>
                <c:pt idx="388">
                  <c:v>29342</c:v>
                </c:pt>
                <c:pt idx="389">
                  <c:v>29373</c:v>
                </c:pt>
                <c:pt idx="390">
                  <c:v>29403</c:v>
                </c:pt>
                <c:pt idx="391">
                  <c:v>29434</c:v>
                </c:pt>
                <c:pt idx="392">
                  <c:v>29465</c:v>
                </c:pt>
                <c:pt idx="393">
                  <c:v>29495</c:v>
                </c:pt>
                <c:pt idx="394">
                  <c:v>29526</c:v>
                </c:pt>
                <c:pt idx="395">
                  <c:v>29556</c:v>
                </c:pt>
                <c:pt idx="396">
                  <c:v>29587</c:v>
                </c:pt>
                <c:pt idx="397">
                  <c:v>29618</c:v>
                </c:pt>
                <c:pt idx="398">
                  <c:v>29646</c:v>
                </c:pt>
                <c:pt idx="399">
                  <c:v>29677</c:v>
                </c:pt>
                <c:pt idx="400">
                  <c:v>29707</c:v>
                </c:pt>
                <c:pt idx="401">
                  <c:v>29738</c:v>
                </c:pt>
                <c:pt idx="402">
                  <c:v>29768</c:v>
                </c:pt>
                <c:pt idx="403">
                  <c:v>29799</c:v>
                </c:pt>
                <c:pt idx="404">
                  <c:v>29830</c:v>
                </c:pt>
                <c:pt idx="405">
                  <c:v>29860</c:v>
                </c:pt>
                <c:pt idx="406">
                  <c:v>29891</c:v>
                </c:pt>
                <c:pt idx="407">
                  <c:v>29921</c:v>
                </c:pt>
                <c:pt idx="408">
                  <c:v>29952</c:v>
                </c:pt>
                <c:pt idx="409">
                  <c:v>29983</c:v>
                </c:pt>
                <c:pt idx="410">
                  <c:v>30011</c:v>
                </c:pt>
                <c:pt idx="411">
                  <c:v>30042</c:v>
                </c:pt>
                <c:pt idx="412">
                  <c:v>30072</c:v>
                </c:pt>
                <c:pt idx="413">
                  <c:v>30103</c:v>
                </c:pt>
                <c:pt idx="414">
                  <c:v>30133</c:v>
                </c:pt>
                <c:pt idx="415">
                  <c:v>30164</c:v>
                </c:pt>
                <c:pt idx="416">
                  <c:v>30195</c:v>
                </c:pt>
                <c:pt idx="417">
                  <c:v>30225</c:v>
                </c:pt>
                <c:pt idx="418">
                  <c:v>30256</c:v>
                </c:pt>
                <c:pt idx="419">
                  <c:v>30286</c:v>
                </c:pt>
                <c:pt idx="420">
                  <c:v>30317</c:v>
                </c:pt>
                <c:pt idx="421">
                  <c:v>30348</c:v>
                </c:pt>
                <c:pt idx="422">
                  <c:v>30376</c:v>
                </c:pt>
                <c:pt idx="423">
                  <c:v>30407</c:v>
                </c:pt>
                <c:pt idx="424">
                  <c:v>30437</c:v>
                </c:pt>
                <c:pt idx="425">
                  <c:v>30468</c:v>
                </c:pt>
                <c:pt idx="426">
                  <c:v>30498</c:v>
                </c:pt>
                <c:pt idx="427">
                  <c:v>30529</c:v>
                </c:pt>
                <c:pt idx="428">
                  <c:v>30560</c:v>
                </c:pt>
                <c:pt idx="429">
                  <c:v>30590</c:v>
                </c:pt>
                <c:pt idx="430">
                  <c:v>30621</c:v>
                </c:pt>
                <c:pt idx="431">
                  <c:v>30651</c:v>
                </c:pt>
                <c:pt idx="432">
                  <c:v>30682</c:v>
                </c:pt>
                <c:pt idx="433">
                  <c:v>30713</c:v>
                </c:pt>
                <c:pt idx="434">
                  <c:v>30742</c:v>
                </c:pt>
                <c:pt idx="435">
                  <c:v>30773</c:v>
                </c:pt>
                <c:pt idx="436">
                  <c:v>30803</c:v>
                </c:pt>
                <c:pt idx="437">
                  <c:v>30834</c:v>
                </c:pt>
                <c:pt idx="438">
                  <c:v>30864</c:v>
                </c:pt>
                <c:pt idx="439">
                  <c:v>30895</c:v>
                </c:pt>
                <c:pt idx="440">
                  <c:v>30926</c:v>
                </c:pt>
                <c:pt idx="441">
                  <c:v>30956</c:v>
                </c:pt>
                <c:pt idx="442">
                  <c:v>30987</c:v>
                </c:pt>
                <c:pt idx="443">
                  <c:v>31017</c:v>
                </c:pt>
                <c:pt idx="444">
                  <c:v>31048</c:v>
                </c:pt>
                <c:pt idx="445">
                  <c:v>31079</c:v>
                </c:pt>
                <c:pt idx="446">
                  <c:v>31107</c:v>
                </c:pt>
                <c:pt idx="447">
                  <c:v>31138</c:v>
                </c:pt>
                <c:pt idx="448">
                  <c:v>31168</c:v>
                </c:pt>
                <c:pt idx="449">
                  <c:v>31199</c:v>
                </c:pt>
                <c:pt idx="450">
                  <c:v>31229</c:v>
                </c:pt>
                <c:pt idx="451">
                  <c:v>31260</c:v>
                </c:pt>
                <c:pt idx="452">
                  <c:v>31291</c:v>
                </c:pt>
                <c:pt idx="453">
                  <c:v>31321</c:v>
                </c:pt>
                <c:pt idx="454">
                  <c:v>31352</c:v>
                </c:pt>
                <c:pt idx="455">
                  <c:v>31382</c:v>
                </c:pt>
                <c:pt idx="456">
                  <c:v>31413</c:v>
                </c:pt>
                <c:pt idx="457">
                  <c:v>31444</c:v>
                </c:pt>
                <c:pt idx="458">
                  <c:v>31472</c:v>
                </c:pt>
                <c:pt idx="459">
                  <c:v>31503</c:v>
                </c:pt>
                <c:pt idx="460">
                  <c:v>31533</c:v>
                </c:pt>
                <c:pt idx="461">
                  <c:v>31564</c:v>
                </c:pt>
                <c:pt idx="462">
                  <c:v>31594</c:v>
                </c:pt>
                <c:pt idx="463">
                  <c:v>31625</c:v>
                </c:pt>
                <c:pt idx="464">
                  <c:v>31656</c:v>
                </c:pt>
                <c:pt idx="465">
                  <c:v>31686</c:v>
                </c:pt>
                <c:pt idx="466">
                  <c:v>31717</c:v>
                </c:pt>
                <c:pt idx="467">
                  <c:v>31747</c:v>
                </c:pt>
                <c:pt idx="468">
                  <c:v>31778</c:v>
                </c:pt>
                <c:pt idx="469">
                  <c:v>31809</c:v>
                </c:pt>
                <c:pt idx="470">
                  <c:v>31837</c:v>
                </c:pt>
                <c:pt idx="471">
                  <c:v>31868</c:v>
                </c:pt>
                <c:pt idx="472">
                  <c:v>31898</c:v>
                </c:pt>
                <c:pt idx="473">
                  <c:v>31929</c:v>
                </c:pt>
                <c:pt idx="474">
                  <c:v>31959</c:v>
                </c:pt>
                <c:pt idx="475">
                  <c:v>31990</c:v>
                </c:pt>
                <c:pt idx="476">
                  <c:v>32021</c:v>
                </c:pt>
                <c:pt idx="477">
                  <c:v>32051</c:v>
                </c:pt>
                <c:pt idx="478">
                  <c:v>32082</c:v>
                </c:pt>
                <c:pt idx="479">
                  <c:v>32112</c:v>
                </c:pt>
                <c:pt idx="480">
                  <c:v>32143</c:v>
                </c:pt>
                <c:pt idx="481">
                  <c:v>32174</c:v>
                </c:pt>
                <c:pt idx="482">
                  <c:v>32203</c:v>
                </c:pt>
                <c:pt idx="483">
                  <c:v>32234</c:v>
                </c:pt>
                <c:pt idx="484">
                  <c:v>32264</c:v>
                </c:pt>
                <c:pt idx="485">
                  <c:v>32295</c:v>
                </c:pt>
                <c:pt idx="486">
                  <c:v>32325</c:v>
                </c:pt>
                <c:pt idx="487">
                  <c:v>32356</c:v>
                </c:pt>
                <c:pt idx="488">
                  <c:v>32387</c:v>
                </c:pt>
                <c:pt idx="489">
                  <c:v>32417</c:v>
                </c:pt>
                <c:pt idx="490">
                  <c:v>32448</c:v>
                </c:pt>
                <c:pt idx="491">
                  <c:v>32478</c:v>
                </c:pt>
                <c:pt idx="492">
                  <c:v>32509</c:v>
                </c:pt>
                <c:pt idx="493">
                  <c:v>32540</c:v>
                </c:pt>
                <c:pt idx="494">
                  <c:v>32568</c:v>
                </c:pt>
                <c:pt idx="495">
                  <c:v>32599</c:v>
                </c:pt>
                <c:pt idx="496">
                  <c:v>32629</c:v>
                </c:pt>
                <c:pt idx="497">
                  <c:v>32660</c:v>
                </c:pt>
                <c:pt idx="498">
                  <c:v>32690</c:v>
                </c:pt>
                <c:pt idx="499">
                  <c:v>32721</c:v>
                </c:pt>
                <c:pt idx="500">
                  <c:v>32752</c:v>
                </c:pt>
                <c:pt idx="501">
                  <c:v>32782</c:v>
                </c:pt>
                <c:pt idx="502">
                  <c:v>32813</c:v>
                </c:pt>
                <c:pt idx="503">
                  <c:v>32843</c:v>
                </c:pt>
                <c:pt idx="504">
                  <c:v>32874</c:v>
                </c:pt>
                <c:pt idx="505">
                  <c:v>32905</c:v>
                </c:pt>
                <c:pt idx="506">
                  <c:v>32933</c:v>
                </c:pt>
                <c:pt idx="507">
                  <c:v>32964</c:v>
                </c:pt>
                <c:pt idx="508">
                  <c:v>32994</c:v>
                </c:pt>
                <c:pt idx="509">
                  <c:v>33025</c:v>
                </c:pt>
                <c:pt idx="510">
                  <c:v>33055</c:v>
                </c:pt>
                <c:pt idx="511">
                  <c:v>33086</c:v>
                </c:pt>
                <c:pt idx="512">
                  <c:v>33117</c:v>
                </c:pt>
                <c:pt idx="513">
                  <c:v>33147</c:v>
                </c:pt>
                <c:pt idx="514">
                  <c:v>33178</c:v>
                </c:pt>
                <c:pt idx="515">
                  <c:v>33208</c:v>
                </c:pt>
                <c:pt idx="516">
                  <c:v>33239</c:v>
                </c:pt>
                <c:pt idx="517">
                  <c:v>33270</c:v>
                </c:pt>
                <c:pt idx="518">
                  <c:v>33298</c:v>
                </c:pt>
                <c:pt idx="519">
                  <c:v>33329</c:v>
                </c:pt>
                <c:pt idx="520">
                  <c:v>33359</c:v>
                </c:pt>
                <c:pt idx="521">
                  <c:v>33390</c:v>
                </c:pt>
                <c:pt idx="522">
                  <c:v>33420</c:v>
                </c:pt>
                <c:pt idx="523">
                  <c:v>33451</c:v>
                </c:pt>
                <c:pt idx="524">
                  <c:v>33482</c:v>
                </c:pt>
                <c:pt idx="525">
                  <c:v>33512</c:v>
                </c:pt>
                <c:pt idx="526">
                  <c:v>33543</c:v>
                </c:pt>
                <c:pt idx="527">
                  <c:v>33573</c:v>
                </c:pt>
                <c:pt idx="528">
                  <c:v>33604</c:v>
                </c:pt>
                <c:pt idx="529">
                  <c:v>33635</c:v>
                </c:pt>
                <c:pt idx="530">
                  <c:v>33664</c:v>
                </c:pt>
                <c:pt idx="531">
                  <c:v>33695</c:v>
                </c:pt>
                <c:pt idx="532">
                  <c:v>33725</c:v>
                </c:pt>
                <c:pt idx="533">
                  <c:v>33756</c:v>
                </c:pt>
                <c:pt idx="534">
                  <c:v>33786</c:v>
                </c:pt>
                <c:pt idx="535">
                  <c:v>33817</c:v>
                </c:pt>
                <c:pt idx="536">
                  <c:v>33848</c:v>
                </c:pt>
                <c:pt idx="537">
                  <c:v>33878</c:v>
                </c:pt>
                <c:pt idx="538">
                  <c:v>33909</c:v>
                </c:pt>
                <c:pt idx="539">
                  <c:v>33939</c:v>
                </c:pt>
                <c:pt idx="540">
                  <c:v>33970</c:v>
                </c:pt>
                <c:pt idx="541">
                  <c:v>34001</c:v>
                </c:pt>
                <c:pt idx="542">
                  <c:v>34029</c:v>
                </c:pt>
                <c:pt idx="543">
                  <c:v>34060</c:v>
                </c:pt>
                <c:pt idx="544">
                  <c:v>34090</c:v>
                </c:pt>
                <c:pt idx="545">
                  <c:v>34121</c:v>
                </c:pt>
                <c:pt idx="546">
                  <c:v>34151</c:v>
                </c:pt>
                <c:pt idx="547">
                  <c:v>34182</c:v>
                </c:pt>
                <c:pt idx="548">
                  <c:v>34213</c:v>
                </c:pt>
                <c:pt idx="549">
                  <c:v>34243</c:v>
                </c:pt>
                <c:pt idx="550">
                  <c:v>34274</c:v>
                </c:pt>
                <c:pt idx="551">
                  <c:v>34304</c:v>
                </c:pt>
                <c:pt idx="552">
                  <c:v>34335</c:v>
                </c:pt>
                <c:pt idx="553">
                  <c:v>34366</c:v>
                </c:pt>
                <c:pt idx="554">
                  <c:v>34394</c:v>
                </c:pt>
                <c:pt idx="555">
                  <c:v>34425</c:v>
                </c:pt>
                <c:pt idx="556">
                  <c:v>34455</c:v>
                </c:pt>
                <c:pt idx="557">
                  <c:v>34486</c:v>
                </c:pt>
                <c:pt idx="558">
                  <c:v>34516</c:v>
                </c:pt>
                <c:pt idx="559">
                  <c:v>34547</c:v>
                </c:pt>
                <c:pt idx="560">
                  <c:v>34578</c:v>
                </c:pt>
                <c:pt idx="561">
                  <c:v>34608</c:v>
                </c:pt>
                <c:pt idx="562">
                  <c:v>34639</c:v>
                </c:pt>
                <c:pt idx="563">
                  <c:v>34669</c:v>
                </c:pt>
                <c:pt idx="564">
                  <c:v>34700</c:v>
                </c:pt>
                <c:pt idx="565">
                  <c:v>34731</c:v>
                </c:pt>
                <c:pt idx="566">
                  <c:v>34759</c:v>
                </c:pt>
                <c:pt idx="567">
                  <c:v>34790</c:v>
                </c:pt>
                <c:pt idx="568">
                  <c:v>34820</c:v>
                </c:pt>
                <c:pt idx="569">
                  <c:v>34851</c:v>
                </c:pt>
                <c:pt idx="570">
                  <c:v>34881</c:v>
                </c:pt>
                <c:pt idx="571">
                  <c:v>34912</c:v>
                </c:pt>
                <c:pt idx="572">
                  <c:v>34943</c:v>
                </c:pt>
                <c:pt idx="573">
                  <c:v>34973</c:v>
                </c:pt>
                <c:pt idx="574">
                  <c:v>35004</c:v>
                </c:pt>
                <c:pt idx="575">
                  <c:v>35034</c:v>
                </c:pt>
                <c:pt idx="576">
                  <c:v>35065</c:v>
                </c:pt>
                <c:pt idx="577">
                  <c:v>35096</c:v>
                </c:pt>
                <c:pt idx="578">
                  <c:v>35125</c:v>
                </c:pt>
                <c:pt idx="579">
                  <c:v>35156</c:v>
                </c:pt>
                <c:pt idx="580">
                  <c:v>35186</c:v>
                </c:pt>
                <c:pt idx="581">
                  <c:v>35217</c:v>
                </c:pt>
                <c:pt idx="582">
                  <c:v>35247</c:v>
                </c:pt>
                <c:pt idx="583">
                  <c:v>35278</c:v>
                </c:pt>
                <c:pt idx="584">
                  <c:v>35309</c:v>
                </c:pt>
                <c:pt idx="585">
                  <c:v>35339</c:v>
                </c:pt>
                <c:pt idx="586">
                  <c:v>35370</c:v>
                </c:pt>
                <c:pt idx="587">
                  <c:v>35400</c:v>
                </c:pt>
                <c:pt idx="588">
                  <c:v>35431</c:v>
                </c:pt>
                <c:pt idx="589">
                  <c:v>35462</c:v>
                </c:pt>
                <c:pt idx="590">
                  <c:v>35490</c:v>
                </c:pt>
                <c:pt idx="591">
                  <c:v>35521</c:v>
                </c:pt>
                <c:pt idx="592">
                  <c:v>35551</c:v>
                </c:pt>
                <c:pt idx="593">
                  <c:v>35582</c:v>
                </c:pt>
                <c:pt idx="594">
                  <c:v>35612</c:v>
                </c:pt>
                <c:pt idx="595">
                  <c:v>35643</c:v>
                </c:pt>
                <c:pt idx="596">
                  <c:v>35674</c:v>
                </c:pt>
                <c:pt idx="597">
                  <c:v>35704</c:v>
                </c:pt>
                <c:pt idx="598">
                  <c:v>35735</c:v>
                </c:pt>
                <c:pt idx="599">
                  <c:v>35765</c:v>
                </c:pt>
                <c:pt idx="600">
                  <c:v>35796</c:v>
                </c:pt>
                <c:pt idx="601">
                  <c:v>35827</c:v>
                </c:pt>
                <c:pt idx="602">
                  <c:v>35855</c:v>
                </c:pt>
                <c:pt idx="603">
                  <c:v>35886</c:v>
                </c:pt>
                <c:pt idx="604">
                  <c:v>35916</c:v>
                </c:pt>
                <c:pt idx="605">
                  <c:v>35947</c:v>
                </c:pt>
                <c:pt idx="606">
                  <c:v>35977</c:v>
                </c:pt>
                <c:pt idx="607">
                  <c:v>36008</c:v>
                </c:pt>
                <c:pt idx="608">
                  <c:v>36039</c:v>
                </c:pt>
                <c:pt idx="609">
                  <c:v>36069</c:v>
                </c:pt>
                <c:pt idx="610">
                  <c:v>36100</c:v>
                </c:pt>
                <c:pt idx="611">
                  <c:v>36130</c:v>
                </c:pt>
                <c:pt idx="612">
                  <c:v>36161</c:v>
                </c:pt>
                <c:pt idx="613">
                  <c:v>36192</c:v>
                </c:pt>
                <c:pt idx="614">
                  <c:v>36220</c:v>
                </c:pt>
                <c:pt idx="615">
                  <c:v>36251</c:v>
                </c:pt>
                <c:pt idx="616">
                  <c:v>36281</c:v>
                </c:pt>
                <c:pt idx="617">
                  <c:v>36312</c:v>
                </c:pt>
                <c:pt idx="618">
                  <c:v>36342</c:v>
                </c:pt>
                <c:pt idx="619">
                  <c:v>36373</c:v>
                </c:pt>
                <c:pt idx="620">
                  <c:v>36404</c:v>
                </c:pt>
                <c:pt idx="621">
                  <c:v>36434</c:v>
                </c:pt>
                <c:pt idx="622">
                  <c:v>36465</c:v>
                </c:pt>
                <c:pt idx="623">
                  <c:v>36495</c:v>
                </c:pt>
                <c:pt idx="624">
                  <c:v>36526</c:v>
                </c:pt>
                <c:pt idx="625">
                  <c:v>36557</c:v>
                </c:pt>
                <c:pt idx="626">
                  <c:v>36586</c:v>
                </c:pt>
                <c:pt idx="627">
                  <c:v>36617</c:v>
                </c:pt>
                <c:pt idx="628">
                  <c:v>36647</c:v>
                </c:pt>
                <c:pt idx="629">
                  <c:v>36678</c:v>
                </c:pt>
                <c:pt idx="630">
                  <c:v>36708</c:v>
                </c:pt>
                <c:pt idx="631">
                  <c:v>36739</c:v>
                </c:pt>
                <c:pt idx="632">
                  <c:v>36770</c:v>
                </c:pt>
                <c:pt idx="633">
                  <c:v>36800</c:v>
                </c:pt>
                <c:pt idx="634">
                  <c:v>36831</c:v>
                </c:pt>
                <c:pt idx="635">
                  <c:v>36861</c:v>
                </c:pt>
                <c:pt idx="636">
                  <c:v>36892</c:v>
                </c:pt>
                <c:pt idx="637">
                  <c:v>36923</c:v>
                </c:pt>
                <c:pt idx="638">
                  <c:v>36951</c:v>
                </c:pt>
                <c:pt idx="639">
                  <c:v>36982</c:v>
                </c:pt>
                <c:pt idx="640">
                  <c:v>37012</c:v>
                </c:pt>
                <c:pt idx="641">
                  <c:v>37043</c:v>
                </c:pt>
                <c:pt idx="642">
                  <c:v>37073</c:v>
                </c:pt>
                <c:pt idx="643">
                  <c:v>37104</c:v>
                </c:pt>
                <c:pt idx="644">
                  <c:v>37135</c:v>
                </c:pt>
                <c:pt idx="645">
                  <c:v>37165</c:v>
                </c:pt>
                <c:pt idx="646">
                  <c:v>37196</c:v>
                </c:pt>
                <c:pt idx="647">
                  <c:v>37226</c:v>
                </c:pt>
                <c:pt idx="648">
                  <c:v>37257</c:v>
                </c:pt>
                <c:pt idx="649">
                  <c:v>37288</c:v>
                </c:pt>
                <c:pt idx="650">
                  <c:v>37316</c:v>
                </c:pt>
                <c:pt idx="651">
                  <c:v>37347</c:v>
                </c:pt>
                <c:pt idx="652">
                  <c:v>37377</c:v>
                </c:pt>
                <c:pt idx="653">
                  <c:v>37408</c:v>
                </c:pt>
                <c:pt idx="654">
                  <c:v>37438</c:v>
                </c:pt>
                <c:pt idx="655">
                  <c:v>37469</c:v>
                </c:pt>
                <c:pt idx="656">
                  <c:v>37500</c:v>
                </c:pt>
                <c:pt idx="657">
                  <c:v>37530</c:v>
                </c:pt>
                <c:pt idx="658">
                  <c:v>37561</c:v>
                </c:pt>
                <c:pt idx="659">
                  <c:v>37591</c:v>
                </c:pt>
                <c:pt idx="660">
                  <c:v>37622</c:v>
                </c:pt>
                <c:pt idx="661">
                  <c:v>37653</c:v>
                </c:pt>
                <c:pt idx="662">
                  <c:v>37681</c:v>
                </c:pt>
                <c:pt idx="663">
                  <c:v>37712</c:v>
                </c:pt>
                <c:pt idx="664">
                  <c:v>37742</c:v>
                </c:pt>
                <c:pt idx="665">
                  <c:v>37773</c:v>
                </c:pt>
                <c:pt idx="666">
                  <c:v>37803</c:v>
                </c:pt>
                <c:pt idx="667">
                  <c:v>37834</c:v>
                </c:pt>
                <c:pt idx="668">
                  <c:v>37865</c:v>
                </c:pt>
                <c:pt idx="669">
                  <c:v>37895</c:v>
                </c:pt>
                <c:pt idx="670">
                  <c:v>37926</c:v>
                </c:pt>
                <c:pt idx="671">
                  <c:v>37956</c:v>
                </c:pt>
                <c:pt idx="672">
                  <c:v>37987</c:v>
                </c:pt>
                <c:pt idx="673">
                  <c:v>38018</c:v>
                </c:pt>
                <c:pt idx="674">
                  <c:v>38047</c:v>
                </c:pt>
                <c:pt idx="675">
                  <c:v>38078</c:v>
                </c:pt>
                <c:pt idx="676">
                  <c:v>38108</c:v>
                </c:pt>
                <c:pt idx="677">
                  <c:v>38139</c:v>
                </c:pt>
                <c:pt idx="678">
                  <c:v>38169</c:v>
                </c:pt>
                <c:pt idx="679">
                  <c:v>38200</c:v>
                </c:pt>
                <c:pt idx="680">
                  <c:v>38231</c:v>
                </c:pt>
                <c:pt idx="681">
                  <c:v>38261</c:v>
                </c:pt>
                <c:pt idx="682">
                  <c:v>38292</c:v>
                </c:pt>
                <c:pt idx="683">
                  <c:v>38322</c:v>
                </c:pt>
                <c:pt idx="684">
                  <c:v>38353</c:v>
                </c:pt>
                <c:pt idx="685">
                  <c:v>38384</c:v>
                </c:pt>
                <c:pt idx="686">
                  <c:v>38412</c:v>
                </c:pt>
                <c:pt idx="687">
                  <c:v>38443</c:v>
                </c:pt>
                <c:pt idx="688">
                  <c:v>38473</c:v>
                </c:pt>
                <c:pt idx="689">
                  <c:v>38504</c:v>
                </c:pt>
                <c:pt idx="690">
                  <c:v>38534</c:v>
                </c:pt>
                <c:pt idx="691">
                  <c:v>38565</c:v>
                </c:pt>
                <c:pt idx="692">
                  <c:v>38596</c:v>
                </c:pt>
                <c:pt idx="693">
                  <c:v>38626</c:v>
                </c:pt>
                <c:pt idx="694">
                  <c:v>38657</c:v>
                </c:pt>
                <c:pt idx="695">
                  <c:v>38687</c:v>
                </c:pt>
                <c:pt idx="696">
                  <c:v>38718</c:v>
                </c:pt>
                <c:pt idx="697">
                  <c:v>38749</c:v>
                </c:pt>
                <c:pt idx="698">
                  <c:v>38777</c:v>
                </c:pt>
                <c:pt idx="699">
                  <c:v>38808</c:v>
                </c:pt>
                <c:pt idx="700">
                  <c:v>38838</c:v>
                </c:pt>
                <c:pt idx="701">
                  <c:v>38869</c:v>
                </c:pt>
                <c:pt idx="702">
                  <c:v>38899</c:v>
                </c:pt>
                <c:pt idx="703">
                  <c:v>38930</c:v>
                </c:pt>
                <c:pt idx="704">
                  <c:v>38961</c:v>
                </c:pt>
                <c:pt idx="705">
                  <c:v>38991</c:v>
                </c:pt>
                <c:pt idx="706">
                  <c:v>39022</c:v>
                </c:pt>
                <c:pt idx="707">
                  <c:v>39052</c:v>
                </c:pt>
                <c:pt idx="708">
                  <c:v>39083</c:v>
                </c:pt>
                <c:pt idx="709">
                  <c:v>39114</c:v>
                </c:pt>
                <c:pt idx="710">
                  <c:v>39142</c:v>
                </c:pt>
                <c:pt idx="711">
                  <c:v>39173</c:v>
                </c:pt>
                <c:pt idx="712">
                  <c:v>39203</c:v>
                </c:pt>
                <c:pt idx="713">
                  <c:v>39234</c:v>
                </c:pt>
                <c:pt idx="714">
                  <c:v>39264</c:v>
                </c:pt>
                <c:pt idx="715">
                  <c:v>39295</c:v>
                </c:pt>
                <c:pt idx="716">
                  <c:v>39326</c:v>
                </c:pt>
                <c:pt idx="717">
                  <c:v>39356</c:v>
                </c:pt>
                <c:pt idx="718">
                  <c:v>39387</c:v>
                </c:pt>
                <c:pt idx="719">
                  <c:v>39417</c:v>
                </c:pt>
                <c:pt idx="720">
                  <c:v>39448</c:v>
                </c:pt>
                <c:pt idx="721">
                  <c:v>39479</c:v>
                </c:pt>
                <c:pt idx="722">
                  <c:v>39508</c:v>
                </c:pt>
                <c:pt idx="723">
                  <c:v>39539</c:v>
                </c:pt>
                <c:pt idx="724">
                  <c:v>39569</c:v>
                </c:pt>
                <c:pt idx="725">
                  <c:v>39600</c:v>
                </c:pt>
                <c:pt idx="726">
                  <c:v>39630</c:v>
                </c:pt>
                <c:pt idx="727">
                  <c:v>39661</c:v>
                </c:pt>
                <c:pt idx="728">
                  <c:v>39692</c:v>
                </c:pt>
                <c:pt idx="729">
                  <c:v>39722</c:v>
                </c:pt>
                <c:pt idx="730">
                  <c:v>39753</c:v>
                </c:pt>
                <c:pt idx="731">
                  <c:v>39783</c:v>
                </c:pt>
                <c:pt idx="732">
                  <c:v>39814</c:v>
                </c:pt>
                <c:pt idx="733">
                  <c:v>39845</c:v>
                </c:pt>
                <c:pt idx="734">
                  <c:v>39873</c:v>
                </c:pt>
                <c:pt idx="735">
                  <c:v>39904</c:v>
                </c:pt>
                <c:pt idx="736">
                  <c:v>39934</c:v>
                </c:pt>
                <c:pt idx="737">
                  <c:v>39965</c:v>
                </c:pt>
                <c:pt idx="738">
                  <c:v>39995</c:v>
                </c:pt>
                <c:pt idx="739">
                  <c:v>40026</c:v>
                </c:pt>
                <c:pt idx="740">
                  <c:v>40057</c:v>
                </c:pt>
                <c:pt idx="741">
                  <c:v>40087</c:v>
                </c:pt>
                <c:pt idx="742">
                  <c:v>40118</c:v>
                </c:pt>
                <c:pt idx="743">
                  <c:v>40148</c:v>
                </c:pt>
                <c:pt idx="744">
                  <c:v>40179</c:v>
                </c:pt>
                <c:pt idx="745">
                  <c:v>40210</c:v>
                </c:pt>
                <c:pt idx="746">
                  <c:v>40238</c:v>
                </c:pt>
                <c:pt idx="747">
                  <c:v>40269</c:v>
                </c:pt>
                <c:pt idx="748">
                  <c:v>40299</c:v>
                </c:pt>
                <c:pt idx="749">
                  <c:v>40330</c:v>
                </c:pt>
                <c:pt idx="750">
                  <c:v>40360</c:v>
                </c:pt>
                <c:pt idx="751">
                  <c:v>40391</c:v>
                </c:pt>
                <c:pt idx="752">
                  <c:v>40422</c:v>
                </c:pt>
                <c:pt idx="753">
                  <c:v>40452</c:v>
                </c:pt>
                <c:pt idx="754">
                  <c:v>40483</c:v>
                </c:pt>
                <c:pt idx="755">
                  <c:v>40513</c:v>
                </c:pt>
                <c:pt idx="756">
                  <c:v>40544</c:v>
                </c:pt>
                <c:pt idx="757">
                  <c:v>40575</c:v>
                </c:pt>
                <c:pt idx="758">
                  <c:v>40603</c:v>
                </c:pt>
                <c:pt idx="759">
                  <c:v>40634</c:v>
                </c:pt>
                <c:pt idx="760">
                  <c:v>40664</c:v>
                </c:pt>
                <c:pt idx="761">
                  <c:v>40695</c:v>
                </c:pt>
                <c:pt idx="762">
                  <c:v>40725</c:v>
                </c:pt>
                <c:pt idx="763">
                  <c:v>40756</c:v>
                </c:pt>
                <c:pt idx="764">
                  <c:v>40787</c:v>
                </c:pt>
                <c:pt idx="765">
                  <c:v>40817</c:v>
                </c:pt>
                <c:pt idx="766">
                  <c:v>40848</c:v>
                </c:pt>
                <c:pt idx="767">
                  <c:v>40878</c:v>
                </c:pt>
                <c:pt idx="768">
                  <c:v>40909</c:v>
                </c:pt>
                <c:pt idx="769">
                  <c:v>40940</c:v>
                </c:pt>
                <c:pt idx="770">
                  <c:v>40969</c:v>
                </c:pt>
                <c:pt idx="771">
                  <c:v>41000</c:v>
                </c:pt>
                <c:pt idx="772">
                  <c:v>41030</c:v>
                </c:pt>
                <c:pt idx="773">
                  <c:v>41061</c:v>
                </c:pt>
                <c:pt idx="774">
                  <c:v>41091</c:v>
                </c:pt>
                <c:pt idx="775">
                  <c:v>41122</c:v>
                </c:pt>
                <c:pt idx="776">
                  <c:v>41153</c:v>
                </c:pt>
                <c:pt idx="777">
                  <c:v>41183</c:v>
                </c:pt>
                <c:pt idx="778">
                  <c:v>41214</c:v>
                </c:pt>
                <c:pt idx="779">
                  <c:v>41244</c:v>
                </c:pt>
                <c:pt idx="780">
                  <c:v>41275</c:v>
                </c:pt>
                <c:pt idx="781">
                  <c:v>41306</c:v>
                </c:pt>
                <c:pt idx="782">
                  <c:v>41334</c:v>
                </c:pt>
                <c:pt idx="783">
                  <c:v>41365</c:v>
                </c:pt>
                <c:pt idx="784">
                  <c:v>41395</c:v>
                </c:pt>
                <c:pt idx="785">
                  <c:v>41426</c:v>
                </c:pt>
                <c:pt idx="786">
                  <c:v>41456</c:v>
                </c:pt>
                <c:pt idx="787">
                  <c:v>41487</c:v>
                </c:pt>
                <c:pt idx="788">
                  <c:v>41518</c:v>
                </c:pt>
                <c:pt idx="789">
                  <c:v>41548</c:v>
                </c:pt>
                <c:pt idx="790">
                  <c:v>41579</c:v>
                </c:pt>
                <c:pt idx="791">
                  <c:v>41609</c:v>
                </c:pt>
                <c:pt idx="792">
                  <c:v>41640</c:v>
                </c:pt>
                <c:pt idx="793">
                  <c:v>41671</c:v>
                </c:pt>
                <c:pt idx="794">
                  <c:v>41699</c:v>
                </c:pt>
                <c:pt idx="795">
                  <c:v>41730</c:v>
                </c:pt>
                <c:pt idx="796">
                  <c:v>41760</c:v>
                </c:pt>
                <c:pt idx="797">
                  <c:v>41791</c:v>
                </c:pt>
                <c:pt idx="798">
                  <c:v>41821</c:v>
                </c:pt>
                <c:pt idx="799">
                  <c:v>41852</c:v>
                </c:pt>
                <c:pt idx="800">
                  <c:v>41883</c:v>
                </c:pt>
                <c:pt idx="801">
                  <c:v>41913</c:v>
                </c:pt>
                <c:pt idx="802">
                  <c:v>41944</c:v>
                </c:pt>
                <c:pt idx="803">
                  <c:v>41974</c:v>
                </c:pt>
                <c:pt idx="804">
                  <c:v>42005</c:v>
                </c:pt>
                <c:pt idx="805">
                  <c:v>42036</c:v>
                </c:pt>
                <c:pt idx="806">
                  <c:v>42064</c:v>
                </c:pt>
                <c:pt idx="807">
                  <c:v>42095</c:v>
                </c:pt>
                <c:pt idx="808">
                  <c:v>42125</c:v>
                </c:pt>
                <c:pt idx="809">
                  <c:v>42156</c:v>
                </c:pt>
                <c:pt idx="810">
                  <c:v>42186</c:v>
                </c:pt>
                <c:pt idx="811">
                  <c:v>42217</c:v>
                </c:pt>
                <c:pt idx="812">
                  <c:v>42248</c:v>
                </c:pt>
                <c:pt idx="813">
                  <c:v>42278</c:v>
                </c:pt>
                <c:pt idx="814">
                  <c:v>42309</c:v>
                </c:pt>
                <c:pt idx="815">
                  <c:v>42339</c:v>
                </c:pt>
                <c:pt idx="816">
                  <c:v>42370</c:v>
                </c:pt>
                <c:pt idx="817">
                  <c:v>42401</c:v>
                </c:pt>
                <c:pt idx="818">
                  <c:v>42430</c:v>
                </c:pt>
                <c:pt idx="819">
                  <c:v>42461</c:v>
                </c:pt>
                <c:pt idx="820">
                  <c:v>42491</c:v>
                </c:pt>
                <c:pt idx="821">
                  <c:v>42522</c:v>
                </c:pt>
                <c:pt idx="822">
                  <c:v>42552</c:v>
                </c:pt>
                <c:pt idx="823">
                  <c:v>42583</c:v>
                </c:pt>
                <c:pt idx="824">
                  <c:v>42614</c:v>
                </c:pt>
                <c:pt idx="825">
                  <c:v>42644</c:v>
                </c:pt>
                <c:pt idx="826">
                  <c:v>42675</c:v>
                </c:pt>
                <c:pt idx="827">
                  <c:v>42705</c:v>
                </c:pt>
                <c:pt idx="828">
                  <c:v>42736</c:v>
                </c:pt>
                <c:pt idx="829">
                  <c:v>42767</c:v>
                </c:pt>
                <c:pt idx="830">
                  <c:v>42795</c:v>
                </c:pt>
                <c:pt idx="831">
                  <c:v>42826</c:v>
                </c:pt>
                <c:pt idx="832">
                  <c:v>42856</c:v>
                </c:pt>
                <c:pt idx="833">
                  <c:v>42887</c:v>
                </c:pt>
                <c:pt idx="834">
                  <c:v>42917</c:v>
                </c:pt>
                <c:pt idx="835">
                  <c:v>42948</c:v>
                </c:pt>
                <c:pt idx="836">
                  <c:v>42979</c:v>
                </c:pt>
                <c:pt idx="837">
                  <c:v>43009</c:v>
                </c:pt>
                <c:pt idx="838">
                  <c:v>43040</c:v>
                </c:pt>
                <c:pt idx="839">
                  <c:v>43070</c:v>
                </c:pt>
                <c:pt idx="840">
                  <c:v>43101</c:v>
                </c:pt>
                <c:pt idx="841">
                  <c:v>43132</c:v>
                </c:pt>
                <c:pt idx="842">
                  <c:v>43160</c:v>
                </c:pt>
                <c:pt idx="843">
                  <c:v>43191</c:v>
                </c:pt>
                <c:pt idx="844">
                  <c:v>43221</c:v>
                </c:pt>
                <c:pt idx="845">
                  <c:v>43252</c:v>
                </c:pt>
                <c:pt idx="846">
                  <c:v>43282</c:v>
                </c:pt>
                <c:pt idx="847">
                  <c:v>43313</c:v>
                </c:pt>
                <c:pt idx="848">
                  <c:v>43344</c:v>
                </c:pt>
                <c:pt idx="849">
                  <c:v>43374</c:v>
                </c:pt>
                <c:pt idx="850">
                  <c:v>43405</c:v>
                </c:pt>
                <c:pt idx="851">
                  <c:v>43435</c:v>
                </c:pt>
                <c:pt idx="852">
                  <c:v>43466</c:v>
                </c:pt>
                <c:pt idx="853">
                  <c:v>43497</c:v>
                </c:pt>
                <c:pt idx="854">
                  <c:v>43525</c:v>
                </c:pt>
                <c:pt idx="855">
                  <c:v>43556</c:v>
                </c:pt>
                <c:pt idx="856">
                  <c:v>43586</c:v>
                </c:pt>
                <c:pt idx="857">
                  <c:v>43617</c:v>
                </c:pt>
                <c:pt idx="858">
                  <c:v>43647</c:v>
                </c:pt>
                <c:pt idx="859">
                  <c:v>43678</c:v>
                </c:pt>
                <c:pt idx="860">
                  <c:v>43709</c:v>
                </c:pt>
                <c:pt idx="861">
                  <c:v>43739</c:v>
                </c:pt>
                <c:pt idx="862">
                  <c:v>43770</c:v>
                </c:pt>
                <c:pt idx="863">
                  <c:v>43800</c:v>
                </c:pt>
                <c:pt idx="864">
                  <c:v>43831</c:v>
                </c:pt>
                <c:pt idx="865">
                  <c:v>43862</c:v>
                </c:pt>
                <c:pt idx="866">
                  <c:v>43891</c:v>
                </c:pt>
                <c:pt idx="867">
                  <c:v>43922</c:v>
                </c:pt>
                <c:pt idx="868">
                  <c:v>43952</c:v>
                </c:pt>
                <c:pt idx="869">
                  <c:v>43983</c:v>
                </c:pt>
                <c:pt idx="870">
                  <c:v>44013</c:v>
                </c:pt>
                <c:pt idx="871">
                  <c:v>44044</c:v>
                </c:pt>
                <c:pt idx="872">
                  <c:v>44075</c:v>
                </c:pt>
                <c:pt idx="873">
                  <c:v>44105</c:v>
                </c:pt>
                <c:pt idx="874">
                  <c:v>44136</c:v>
                </c:pt>
                <c:pt idx="875">
                  <c:v>44166</c:v>
                </c:pt>
                <c:pt idx="876">
                  <c:v>44197</c:v>
                </c:pt>
                <c:pt idx="877">
                  <c:v>44228</c:v>
                </c:pt>
                <c:pt idx="878">
                  <c:v>44256</c:v>
                </c:pt>
                <c:pt idx="879">
                  <c:v>44287</c:v>
                </c:pt>
                <c:pt idx="880">
                  <c:v>44317</c:v>
                </c:pt>
                <c:pt idx="881">
                  <c:v>44348</c:v>
                </c:pt>
                <c:pt idx="882">
                  <c:v>44378</c:v>
                </c:pt>
                <c:pt idx="883">
                  <c:v>44409</c:v>
                </c:pt>
                <c:pt idx="884">
                  <c:v>44440</c:v>
                </c:pt>
                <c:pt idx="885">
                  <c:v>44470</c:v>
                </c:pt>
                <c:pt idx="886">
                  <c:v>44501</c:v>
                </c:pt>
                <c:pt idx="887">
                  <c:v>44531</c:v>
                </c:pt>
                <c:pt idx="888">
                  <c:v>44562</c:v>
                </c:pt>
                <c:pt idx="889">
                  <c:v>44593</c:v>
                </c:pt>
                <c:pt idx="890">
                  <c:v>44621</c:v>
                </c:pt>
                <c:pt idx="891">
                  <c:v>44652</c:v>
                </c:pt>
                <c:pt idx="892">
                  <c:v>44682</c:v>
                </c:pt>
                <c:pt idx="893">
                  <c:v>44713</c:v>
                </c:pt>
                <c:pt idx="894">
                  <c:v>44743</c:v>
                </c:pt>
                <c:pt idx="895">
                  <c:v>44774</c:v>
                </c:pt>
                <c:pt idx="896">
                  <c:v>44805</c:v>
                </c:pt>
              </c:numCache>
            </c:numRef>
          </c:cat>
          <c:val>
            <c:numRef>
              <c:f>'FRED Graph'!$C$12:$C$908</c:f>
              <c:numCache>
                <c:formatCode>0.0%</c:formatCode>
                <c:ptCount val="897"/>
                <c:pt idx="0">
                  <c:v>0.58599999999999997</c:v>
                </c:pt>
                <c:pt idx="1">
                  <c:v>0.58899999999999997</c:v>
                </c:pt>
                <c:pt idx="2">
                  <c:v>0.58499999999999996</c:v>
                </c:pt>
                <c:pt idx="3">
                  <c:v>0.59</c:v>
                </c:pt>
                <c:pt idx="4">
                  <c:v>0.58299999999999996</c:v>
                </c:pt>
                <c:pt idx="5">
                  <c:v>0.59200000000000008</c:v>
                </c:pt>
                <c:pt idx="6">
                  <c:v>0.59299999999999997</c:v>
                </c:pt>
                <c:pt idx="7">
                  <c:v>0.58899999999999997</c:v>
                </c:pt>
                <c:pt idx="8">
                  <c:v>0.58899999999999997</c:v>
                </c:pt>
                <c:pt idx="9">
                  <c:v>0.58700000000000008</c:v>
                </c:pt>
                <c:pt idx="10">
                  <c:v>0.58700000000000008</c:v>
                </c:pt>
                <c:pt idx="11">
                  <c:v>0.59099999999999997</c:v>
                </c:pt>
                <c:pt idx="12">
                  <c:v>0.58700000000000008</c:v>
                </c:pt>
                <c:pt idx="13">
                  <c:v>0.59</c:v>
                </c:pt>
                <c:pt idx="14">
                  <c:v>0.58899999999999997</c:v>
                </c:pt>
                <c:pt idx="15">
                  <c:v>0.58799999999999997</c:v>
                </c:pt>
                <c:pt idx="16">
                  <c:v>0.59</c:v>
                </c:pt>
                <c:pt idx="17">
                  <c:v>0.58599999999999997</c:v>
                </c:pt>
                <c:pt idx="18">
                  <c:v>0.58899999999999997</c:v>
                </c:pt>
                <c:pt idx="19">
                  <c:v>0.59200000000000008</c:v>
                </c:pt>
                <c:pt idx="20">
                  <c:v>0.59099999999999997</c:v>
                </c:pt>
                <c:pt idx="21">
                  <c:v>0.59599999999999997</c:v>
                </c:pt>
                <c:pt idx="22">
                  <c:v>0.59399999999999997</c:v>
                </c:pt>
                <c:pt idx="23">
                  <c:v>0.59200000000000008</c:v>
                </c:pt>
                <c:pt idx="24">
                  <c:v>0.58899999999999997</c:v>
                </c:pt>
                <c:pt idx="25">
                  <c:v>0.58899999999999997</c:v>
                </c:pt>
                <c:pt idx="26">
                  <c:v>0.58799999999999997</c:v>
                </c:pt>
                <c:pt idx="27">
                  <c:v>0.59200000000000008</c:v>
                </c:pt>
                <c:pt idx="28">
                  <c:v>0.59099999999999997</c:v>
                </c:pt>
                <c:pt idx="29">
                  <c:v>0.59399999999999997</c:v>
                </c:pt>
                <c:pt idx="30">
                  <c:v>0.59099999999999997</c:v>
                </c:pt>
                <c:pt idx="31">
                  <c:v>0.59499999999999997</c:v>
                </c:pt>
                <c:pt idx="32">
                  <c:v>0.59200000000000008</c:v>
                </c:pt>
                <c:pt idx="33">
                  <c:v>0.59399999999999997</c:v>
                </c:pt>
                <c:pt idx="34">
                  <c:v>0.59299999999999997</c:v>
                </c:pt>
                <c:pt idx="35">
                  <c:v>0.59200000000000008</c:v>
                </c:pt>
                <c:pt idx="36">
                  <c:v>0.59099999999999997</c:v>
                </c:pt>
                <c:pt idx="37">
                  <c:v>0.59099999999999997</c:v>
                </c:pt>
                <c:pt idx="38">
                  <c:v>0.59799999999999998</c:v>
                </c:pt>
                <c:pt idx="39">
                  <c:v>0.59099999999999997</c:v>
                </c:pt>
                <c:pt idx="40">
                  <c:v>0.59399999999999997</c:v>
                </c:pt>
                <c:pt idx="41">
                  <c:v>0.59</c:v>
                </c:pt>
                <c:pt idx="42">
                  <c:v>0.59399999999999997</c:v>
                </c:pt>
                <c:pt idx="43">
                  <c:v>0.59200000000000008</c:v>
                </c:pt>
                <c:pt idx="44">
                  <c:v>0.59099999999999997</c:v>
                </c:pt>
                <c:pt idx="45">
                  <c:v>0.59399999999999997</c:v>
                </c:pt>
                <c:pt idx="46">
                  <c:v>0.59200000000000008</c:v>
                </c:pt>
                <c:pt idx="47">
                  <c:v>0.59599999999999997</c:v>
                </c:pt>
                <c:pt idx="48">
                  <c:v>0.59499999999999997</c:v>
                </c:pt>
                <c:pt idx="49">
                  <c:v>0.59499999999999997</c:v>
                </c:pt>
                <c:pt idx="50">
                  <c:v>0.58899999999999997</c:v>
                </c:pt>
                <c:pt idx="51">
                  <c:v>0.58799999999999997</c:v>
                </c:pt>
                <c:pt idx="52">
                  <c:v>0.59099999999999997</c:v>
                </c:pt>
                <c:pt idx="53">
                  <c:v>0.59099999999999997</c:v>
                </c:pt>
                <c:pt idx="54">
                  <c:v>0.58899999999999997</c:v>
                </c:pt>
                <c:pt idx="55">
                  <c:v>0.58700000000000008</c:v>
                </c:pt>
                <c:pt idx="56">
                  <c:v>0.59200000000000008</c:v>
                </c:pt>
                <c:pt idx="57">
                  <c:v>0.58700000000000008</c:v>
                </c:pt>
                <c:pt idx="58">
                  <c:v>0.59099999999999997</c:v>
                </c:pt>
                <c:pt idx="59">
                  <c:v>0.59200000000000008</c:v>
                </c:pt>
                <c:pt idx="60">
                  <c:v>0.59499999999999997</c:v>
                </c:pt>
                <c:pt idx="61">
                  <c:v>0.59499999999999997</c:v>
                </c:pt>
                <c:pt idx="62">
                  <c:v>0.59599999999999997</c:v>
                </c:pt>
                <c:pt idx="63">
                  <c:v>0.59099999999999997</c:v>
                </c:pt>
                <c:pt idx="64">
                  <c:v>0.58599999999999997</c:v>
                </c:pt>
                <c:pt idx="65">
                  <c:v>0.58899999999999997</c:v>
                </c:pt>
                <c:pt idx="66">
                  <c:v>0.58899999999999997</c:v>
                </c:pt>
                <c:pt idx="67">
                  <c:v>0.58599999999999997</c:v>
                </c:pt>
                <c:pt idx="68">
                  <c:v>0.58499999999999996</c:v>
                </c:pt>
                <c:pt idx="69">
                  <c:v>0.58499999999999996</c:v>
                </c:pt>
                <c:pt idx="70">
                  <c:v>0.58599999999999997</c:v>
                </c:pt>
                <c:pt idx="71">
                  <c:v>0.58299999999999996</c:v>
                </c:pt>
                <c:pt idx="72">
                  <c:v>0.58599999999999997</c:v>
                </c:pt>
                <c:pt idx="73">
                  <c:v>0.59299999999999997</c:v>
                </c:pt>
                <c:pt idx="74">
                  <c:v>0.59099999999999997</c:v>
                </c:pt>
                <c:pt idx="75">
                  <c:v>0.59200000000000008</c:v>
                </c:pt>
                <c:pt idx="76">
                  <c:v>0.58899999999999997</c:v>
                </c:pt>
                <c:pt idx="77">
                  <c:v>0.58499999999999996</c:v>
                </c:pt>
                <c:pt idx="78">
                  <c:v>0.58399999999999996</c:v>
                </c:pt>
                <c:pt idx="79">
                  <c:v>0.58700000000000008</c:v>
                </c:pt>
                <c:pt idx="80">
                  <c:v>0.59200000000000008</c:v>
                </c:pt>
                <c:pt idx="81">
                  <c:v>0.58799999999999997</c:v>
                </c:pt>
                <c:pt idx="82">
                  <c:v>0.58599999999999997</c:v>
                </c:pt>
                <c:pt idx="83">
                  <c:v>0.58099999999999996</c:v>
                </c:pt>
                <c:pt idx="84">
                  <c:v>0.58599999999999997</c:v>
                </c:pt>
                <c:pt idx="85">
                  <c:v>0.58399999999999996</c:v>
                </c:pt>
                <c:pt idx="86">
                  <c:v>0.58499999999999996</c:v>
                </c:pt>
                <c:pt idx="87">
                  <c:v>0.59</c:v>
                </c:pt>
                <c:pt idx="88">
                  <c:v>0.58799999999999997</c:v>
                </c:pt>
                <c:pt idx="89">
                  <c:v>0.58799999999999997</c:v>
                </c:pt>
                <c:pt idx="90">
                  <c:v>0.59299999999999997</c:v>
                </c:pt>
                <c:pt idx="91">
                  <c:v>0.59699999999999998</c:v>
                </c:pt>
                <c:pt idx="92">
                  <c:v>0.59699999999999998</c:v>
                </c:pt>
                <c:pt idx="93">
                  <c:v>0.59799999999999998</c:v>
                </c:pt>
                <c:pt idx="94">
                  <c:v>0.59899999999999998</c:v>
                </c:pt>
                <c:pt idx="95">
                  <c:v>0.60199999999999998</c:v>
                </c:pt>
                <c:pt idx="96">
                  <c:v>0.60199999999999998</c:v>
                </c:pt>
                <c:pt idx="97">
                  <c:v>0.59899999999999998</c:v>
                </c:pt>
                <c:pt idx="98">
                  <c:v>0.59799999999999998</c:v>
                </c:pt>
                <c:pt idx="99">
                  <c:v>0.59899999999999998</c:v>
                </c:pt>
                <c:pt idx="100">
                  <c:v>0.60199999999999998</c:v>
                </c:pt>
                <c:pt idx="101">
                  <c:v>0.60099999999999998</c:v>
                </c:pt>
                <c:pt idx="102">
                  <c:v>0.60099999999999998</c:v>
                </c:pt>
                <c:pt idx="103">
                  <c:v>0.6</c:v>
                </c:pt>
                <c:pt idx="104">
                  <c:v>0.6</c:v>
                </c:pt>
                <c:pt idx="105">
                  <c:v>0.59799999999999998</c:v>
                </c:pt>
                <c:pt idx="106">
                  <c:v>0.59799999999999998</c:v>
                </c:pt>
                <c:pt idx="107">
                  <c:v>0.59799999999999998</c:v>
                </c:pt>
                <c:pt idx="108">
                  <c:v>0.59499999999999997</c:v>
                </c:pt>
                <c:pt idx="109">
                  <c:v>0.59899999999999998</c:v>
                </c:pt>
                <c:pt idx="110">
                  <c:v>0.59799999999999998</c:v>
                </c:pt>
                <c:pt idx="111">
                  <c:v>0.59499999999999997</c:v>
                </c:pt>
                <c:pt idx="112">
                  <c:v>0.59499999999999997</c:v>
                </c:pt>
                <c:pt idx="113">
                  <c:v>0.59799999999999998</c:v>
                </c:pt>
                <c:pt idx="114">
                  <c:v>0.6</c:v>
                </c:pt>
                <c:pt idx="115">
                  <c:v>0.59299999999999997</c:v>
                </c:pt>
                <c:pt idx="116">
                  <c:v>0.59599999999999997</c:v>
                </c:pt>
                <c:pt idx="117">
                  <c:v>0.59499999999999997</c:v>
                </c:pt>
                <c:pt idx="118">
                  <c:v>0.59499999999999997</c:v>
                </c:pt>
                <c:pt idx="119">
                  <c:v>0.59599999999999997</c:v>
                </c:pt>
                <c:pt idx="120">
                  <c:v>0.59299999999999997</c:v>
                </c:pt>
                <c:pt idx="121">
                  <c:v>0.59299999999999997</c:v>
                </c:pt>
                <c:pt idx="122">
                  <c:v>0.59299999999999997</c:v>
                </c:pt>
                <c:pt idx="123">
                  <c:v>0.59599999999999997</c:v>
                </c:pt>
                <c:pt idx="124">
                  <c:v>0.59799999999999998</c:v>
                </c:pt>
                <c:pt idx="125">
                  <c:v>0.59499999999999997</c:v>
                </c:pt>
                <c:pt idx="126">
                  <c:v>0.59599999999999997</c:v>
                </c:pt>
                <c:pt idx="127">
                  <c:v>0.59799999999999998</c:v>
                </c:pt>
                <c:pt idx="128">
                  <c:v>0.59699999999999998</c:v>
                </c:pt>
                <c:pt idx="129">
                  <c:v>0.59599999999999997</c:v>
                </c:pt>
                <c:pt idx="130">
                  <c:v>0.59200000000000008</c:v>
                </c:pt>
                <c:pt idx="131">
                  <c:v>0.59200000000000008</c:v>
                </c:pt>
                <c:pt idx="132">
                  <c:v>0.59299999999999997</c:v>
                </c:pt>
                <c:pt idx="133">
                  <c:v>0.59</c:v>
                </c:pt>
                <c:pt idx="134">
                  <c:v>0.59299999999999997</c:v>
                </c:pt>
                <c:pt idx="135">
                  <c:v>0.59399999999999997</c:v>
                </c:pt>
                <c:pt idx="136">
                  <c:v>0.59200000000000008</c:v>
                </c:pt>
                <c:pt idx="137">
                  <c:v>0.59200000000000008</c:v>
                </c:pt>
                <c:pt idx="138">
                  <c:v>0.59399999999999997</c:v>
                </c:pt>
                <c:pt idx="139">
                  <c:v>0.59200000000000008</c:v>
                </c:pt>
                <c:pt idx="140">
                  <c:v>0.59299999999999997</c:v>
                </c:pt>
                <c:pt idx="141">
                  <c:v>0.59399999999999997</c:v>
                </c:pt>
                <c:pt idx="142">
                  <c:v>0.59099999999999997</c:v>
                </c:pt>
                <c:pt idx="143">
                  <c:v>0.59499999999999997</c:v>
                </c:pt>
                <c:pt idx="144">
                  <c:v>0.59099999999999997</c:v>
                </c:pt>
                <c:pt idx="145">
                  <c:v>0.59099999999999997</c:v>
                </c:pt>
                <c:pt idx="146">
                  <c:v>0.58499999999999996</c:v>
                </c:pt>
                <c:pt idx="147">
                  <c:v>0.59499999999999997</c:v>
                </c:pt>
                <c:pt idx="148">
                  <c:v>0.59499999999999997</c:v>
                </c:pt>
                <c:pt idx="149">
                  <c:v>0.59699999999999998</c:v>
                </c:pt>
                <c:pt idx="150">
                  <c:v>0.59499999999999997</c:v>
                </c:pt>
                <c:pt idx="151">
                  <c:v>0.59499999999999997</c:v>
                </c:pt>
                <c:pt idx="152">
                  <c:v>0.59699999999999998</c:v>
                </c:pt>
                <c:pt idx="153">
                  <c:v>0.59399999999999997</c:v>
                </c:pt>
                <c:pt idx="154">
                  <c:v>0.59799999999999998</c:v>
                </c:pt>
                <c:pt idx="155">
                  <c:v>0.59699999999999998</c:v>
                </c:pt>
                <c:pt idx="156">
                  <c:v>0.59599999999999997</c:v>
                </c:pt>
                <c:pt idx="157">
                  <c:v>0.59599999999999997</c:v>
                </c:pt>
                <c:pt idx="158">
                  <c:v>0.59699999999999998</c:v>
                </c:pt>
                <c:pt idx="159">
                  <c:v>0.59299999999999997</c:v>
                </c:pt>
                <c:pt idx="160">
                  <c:v>0.59399999999999997</c:v>
                </c:pt>
                <c:pt idx="161">
                  <c:v>0.59699999999999998</c:v>
                </c:pt>
                <c:pt idx="162">
                  <c:v>0.59299999999999997</c:v>
                </c:pt>
                <c:pt idx="163">
                  <c:v>0.59299999999999997</c:v>
                </c:pt>
                <c:pt idx="164">
                  <c:v>0.59</c:v>
                </c:pt>
                <c:pt idx="165">
                  <c:v>0.59099999999999997</c:v>
                </c:pt>
                <c:pt idx="166">
                  <c:v>0.59099999999999997</c:v>
                </c:pt>
                <c:pt idx="167">
                  <c:v>0.58799999999999997</c:v>
                </c:pt>
                <c:pt idx="168">
                  <c:v>0.58799999999999997</c:v>
                </c:pt>
                <c:pt idx="169">
                  <c:v>0.59</c:v>
                </c:pt>
                <c:pt idx="170">
                  <c:v>0.58899999999999997</c:v>
                </c:pt>
                <c:pt idx="171">
                  <c:v>0.58700000000000008</c:v>
                </c:pt>
                <c:pt idx="172">
                  <c:v>0.58899999999999997</c:v>
                </c:pt>
                <c:pt idx="173">
                  <c:v>0.58799999999999997</c:v>
                </c:pt>
                <c:pt idx="174">
                  <c:v>0.58499999999999996</c:v>
                </c:pt>
                <c:pt idx="175">
                  <c:v>0.59</c:v>
                </c:pt>
                <c:pt idx="176">
                  <c:v>0.59</c:v>
                </c:pt>
                <c:pt idx="177">
                  <c:v>0.58700000000000008</c:v>
                </c:pt>
                <c:pt idx="178">
                  <c:v>0.58499999999999996</c:v>
                </c:pt>
                <c:pt idx="179">
                  <c:v>0.58399999999999996</c:v>
                </c:pt>
                <c:pt idx="180">
                  <c:v>0.58599999999999997</c:v>
                </c:pt>
                <c:pt idx="181">
                  <c:v>0.58599999999999997</c:v>
                </c:pt>
                <c:pt idx="182">
                  <c:v>0.58599999999999997</c:v>
                </c:pt>
                <c:pt idx="183">
                  <c:v>0.58799999999999997</c:v>
                </c:pt>
                <c:pt idx="184">
                  <c:v>0.58799999999999997</c:v>
                </c:pt>
                <c:pt idx="185">
                  <c:v>0.58499999999999996</c:v>
                </c:pt>
                <c:pt idx="186">
                  <c:v>0.58700000000000008</c:v>
                </c:pt>
                <c:pt idx="187">
                  <c:v>0.58499999999999996</c:v>
                </c:pt>
                <c:pt idx="188">
                  <c:v>0.58700000000000008</c:v>
                </c:pt>
                <c:pt idx="189">
                  <c:v>0.58799999999999997</c:v>
                </c:pt>
                <c:pt idx="190">
                  <c:v>0.58799999999999997</c:v>
                </c:pt>
                <c:pt idx="191">
                  <c:v>0.58499999999999996</c:v>
                </c:pt>
                <c:pt idx="192">
                  <c:v>0.58599999999999997</c:v>
                </c:pt>
                <c:pt idx="193">
                  <c:v>0.58799999999999997</c:v>
                </c:pt>
                <c:pt idx="194">
                  <c:v>0.58700000000000008</c:v>
                </c:pt>
                <c:pt idx="195">
                  <c:v>0.59099999999999997</c:v>
                </c:pt>
                <c:pt idx="196">
                  <c:v>0.59099999999999997</c:v>
                </c:pt>
                <c:pt idx="197">
                  <c:v>0.58700000000000008</c:v>
                </c:pt>
                <c:pt idx="198">
                  <c:v>0.58599999999999997</c:v>
                </c:pt>
                <c:pt idx="199">
                  <c:v>0.58599999999999997</c:v>
                </c:pt>
                <c:pt idx="200">
                  <c:v>0.58700000000000008</c:v>
                </c:pt>
                <c:pt idx="201">
                  <c:v>0.58599999999999997</c:v>
                </c:pt>
                <c:pt idx="202">
                  <c:v>0.58499999999999996</c:v>
                </c:pt>
                <c:pt idx="203">
                  <c:v>0.58599999999999997</c:v>
                </c:pt>
                <c:pt idx="204">
                  <c:v>0.58599999999999997</c:v>
                </c:pt>
                <c:pt idx="205">
                  <c:v>0.58700000000000008</c:v>
                </c:pt>
                <c:pt idx="206">
                  <c:v>0.58700000000000008</c:v>
                </c:pt>
                <c:pt idx="207">
                  <c:v>0.58799999999999997</c:v>
                </c:pt>
                <c:pt idx="208">
                  <c:v>0.59</c:v>
                </c:pt>
                <c:pt idx="209">
                  <c:v>0.58799999999999997</c:v>
                </c:pt>
                <c:pt idx="210">
                  <c:v>0.59099999999999997</c:v>
                </c:pt>
                <c:pt idx="211">
                  <c:v>0.58899999999999997</c:v>
                </c:pt>
                <c:pt idx="212">
                  <c:v>0.58700000000000008</c:v>
                </c:pt>
                <c:pt idx="213">
                  <c:v>0.58899999999999997</c:v>
                </c:pt>
                <c:pt idx="214">
                  <c:v>0.58799999999999997</c:v>
                </c:pt>
                <c:pt idx="215">
                  <c:v>0.59</c:v>
                </c:pt>
                <c:pt idx="216">
                  <c:v>0.59</c:v>
                </c:pt>
                <c:pt idx="217">
                  <c:v>0.58799999999999997</c:v>
                </c:pt>
                <c:pt idx="218">
                  <c:v>0.58799999999999997</c:v>
                </c:pt>
                <c:pt idx="219">
                  <c:v>0.59</c:v>
                </c:pt>
                <c:pt idx="220">
                  <c:v>0.59</c:v>
                </c:pt>
                <c:pt idx="221">
                  <c:v>0.59099999999999997</c:v>
                </c:pt>
                <c:pt idx="222">
                  <c:v>0.59099999999999997</c:v>
                </c:pt>
                <c:pt idx="223">
                  <c:v>0.59299999999999997</c:v>
                </c:pt>
                <c:pt idx="224">
                  <c:v>0.59299999999999997</c:v>
                </c:pt>
                <c:pt idx="225">
                  <c:v>0.59299999999999997</c:v>
                </c:pt>
                <c:pt idx="226">
                  <c:v>0.59599999999999997</c:v>
                </c:pt>
                <c:pt idx="227">
                  <c:v>0.59499999999999997</c:v>
                </c:pt>
                <c:pt idx="228">
                  <c:v>0.59499999999999997</c:v>
                </c:pt>
                <c:pt idx="229">
                  <c:v>0.59299999999999997</c:v>
                </c:pt>
                <c:pt idx="230">
                  <c:v>0.59099999999999997</c:v>
                </c:pt>
                <c:pt idx="231">
                  <c:v>0.59399999999999997</c:v>
                </c:pt>
                <c:pt idx="232">
                  <c:v>0.59299999999999997</c:v>
                </c:pt>
                <c:pt idx="233">
                  <c:v>0.59599999999999997</c:v>
                </c:pt>
                <c:pt idx="234">
                  <c:v>0.59599999999999997</c:v>
                </c:pt>
                <c:pt idx="235">
                  <c:v>0.59699999999999998</c:v>
                </c:pt>
                <c:pt idx="236">
                  <c:v>0.59699999999999998</c:v>
                </c:pt>
                <c:pt idx="237">
                  <c:v>0.59899999999999998</c:v>
                </c:pt>
                <c:pt idx="238">
                  <c:v>0.59799999999999998</c:v>
                </c:pt>
                <c:pt idx="239">
                  <c:v>0.59899999999999998</c:v>
                </c:pt>
                <c:pt idx="240">
                  <c:v>0.59200000000000008</c:v>
                </c:pt>
                <c:pt idx="241">
                  <c:v>0.59599999999999997</c:v>
                </c:pt>
                <c:pt idx="242">
                  <c:v>0.59599999999999997</c:v>
                </c:pt>
                <c:pt idx="243">
                  <c:v>0.59499999999999997</c:v>
                </c:pt>
                <c:pt idx="244">
                  <c:v>0.59899999999999998</c:v>
                </c:pt>
                <c:pt idx="245">
                  <c:v>0.6</c:v>
                </c:pt>
                <c:pt idx="246">
                  <c:v>0.59799999999999998</c:v>
                </c:pt>
                <c:pt idx="247">
                  <c:v>0.59599999999999997</c:v>
                </c:pt>
                <c:pt idx="248">
                  <c:v>0.59499999999999997</c:v>
                </c:pt>
                <c:pt idx="249">
                  <c:v>0.59499999999999997</c:v>
                </c:pt>
                <c:pt idx="250">
                  <c:v>0.59599999999999997</c:v>
                </c:pt>
                <c:pt idx="251">
                  <c:v>0.59699999999999998</c:v>
                </c:pt>
                <c:pt idx="252">
                  <c:v>0.59599999999999997</c:v>
                </c:pt>
                <c:pt idx="253">
                  <c:v>0.6</c:v>
                </c:pt>
                <c:pt idx="254">
                  <c:v>0.59899999999999998</c:v>
                </c:pt>
                <c:pt idx="255">
                  <c:v>0.6</c:v>
                </c:pt>
                <c:pt idx="256">
                  <c:v>0.59799999999999998</c:v>
                </c:pt>
                <c:pt idx="257">
                  <c:v>0.60099999999999998</c:v>
                </c:pt>
                <c:pt idx="258">
                  <c:v>0.60099999999999998</c:v>
                </c:pt>
                <c:pt idx="259">
                  <c:v>0.60299999999999998</c:v>
                </c:pt>
                <c:pt idx="260">
                  <c:v>0.60299999999999998</c:v>
                </c:pt>
                <c:pt idx="261">
                  <c:v>0.60399999999999998</c:v>
                </c:pt>
                <c:pt idx="262">
                  <c:v>0.60199999999999998</c:v>
                </c:pt>
                <c:pt idx="263">
                  <c:v>0.60199999999999998</c:v>
                </c:pt>
                <c:pt idx="264">
                  <c:v>0.60399999999999998</c:v>
                </c:pt>
                <c:pt idx="265">
                  <c:v>0.60399999999999998</c:v>
                </c:pt>
                <c:pt idx="266">
                  <c:v>0.60599999999999998</c:v>
                </c:pt>
                <c:pt idx="267">
                  <c:v>0.60599999999999998</c:v>
                </c:pt>
                <c:pt idx="268">
                  <c:v>0.60299999999999998</c:v>
                </c:pt>
                <c:pt idx="269">
                  <c:v>0.60199999999999998</c:v>
                </c:pt>
                <c:pt idx="270">
                  <c:v>0.60399999999999998</c:v>
                </c:pt>
                <c:pt idx="271">
                  <c:v>0.60299999999999998</c:v>
                </c:pt>
                <c:pt idx="272">
                  <c:v>0.60199999999999998</c:v>
                </c:pt>
                <c:pt idx="273">
                  <c:v>0.60399999999999998</c:v>
                </c:pt>
                <c:pt idx="274">
                  <c:v>0.60399999999999998</c:v>
                </c:pt>
                <c:pt idx="275">
                  <c:v>0.60399999999999998</c:v>
                </c:pt>
                <c:pt idx="276">
                  <c:v>0.60399999999999998</c:v>
                </c:pt>
                <c:pt idx="277">
                  <c:v>0.60099999999999998</c:v>
                </c:pt>
                <c:pt idx="278">
                  <c:v>0.6</c:v>
                </c:pt>
                <c:pt idx="279">
                  <c:v>0.60099999999999998</c:v>
                </c:pt>
                <c:pt idx="280">
                  <c:v>0.60199999999999998</c:v>
                </c:pt>
                <c:pt idx="281">
                  <c:v>0.59799999999999998</c:v>
                </c:pt>
                <c:pt idx="282">
                  <c:v>0.60099999999999998</c:v>
                </c:pt>
                <c:pt idx="283">
                  <c:v>0.60199999999999998</c:v>
                </c:pt>
                <c:pt idx="284">
                  <c:v>0.60099999999999998</c:v>
                </c:pt>
                <c:pt idx="285">
                  <c:v>0.60099999999999998</c:v>
                </c:pt>
                <c:pt idx="286">
                  <c:v>0.60399999999999998</c:v>
                </c:pt>
                <c:pt idx="287">
                  <c:v>0.60399999999999998</c:v>
                </c:pt>
                <c:pt idx="288">
                  <c:v>0.60199999999999998</c:v>
                </c:pt>
                <c:pt idx="289">
                  <c:v>0.60199999999999998</c:v>
                </c:pt>
                <c:pt idx="290">
                  <c:v>0.60499999999999998</c:v>
                </c:pt>
                <c:pt idx="291">
                  <c:v>0.60399999999999998</c:v>
                </c:pt>
                <c:pt idx="292">
                  <c:v>0.60399999999999998</c:v>
                </c:pt>
                <c:pt idx="293">
                  <c:v>0.60399999999999998</c:v>
                </c:pt>
                <c:pt idx="294">
                  <c:v>0.60399999999999998</c:v>
                </c:pt>
                <c:pt idx="295">
                  <c:v>0.60599999999999998</c:v>
                </c:pt>
                <c:pt idx="296">
                  <c:v>0.60399999999999998</c:v>
                </c:pt>
                <c:pt idx="297">
                  <c:v>0.60299999999999998</c:v>
                </c:pt>
                <c:pt idx="298">
                  <c:v>0.60299999999999998</c:v>
                </c:pt>
                <c:pt idx="299">
                  <c:v>0.60499999999999998</c:v>
                </c:pt>
                <c:pt idx="300">
                  <c:v>0.6</c:v>
                </c:pt>
                <c:pt idx="301">
                  <c:v>0.60499999999999998</c:v>
                </c:pt>
                <c:pt idx="302">
                  <c:v>0.60799999999999998</c:v>
                </c:pt>
                <c:pt idx="303">
                  <c:v>0.60799999999999998</c:v>
                </c:pt>
                <c:pt idx="304">
                  <c:v>0.60599999999999998</c:v>
                </c:pt>
                <c:pt idx="305">
                  <c:v>0.60899999999999999</c:v>
                </c:pt>
                <c:pt idx="306">
                  <c:v>0.60899999999999999</c:v>
                </c:pt>
                <c:pt idx="307">
                  <c:v>0.60699999999999998</c:v>
                </c:pt>
                <c:pt idx="308">
                  <c:v>0.60799999999999998</c:v>
                </c:pt>
                <c:pt idx="309">
                  <c:v>0.60899999999999999</c:v>
                </c:pt>
                <c:pt idx="310">
                  <c:v>0.61199999999999999</c:v>
                </c:pt>
                <c:pt idx="311">
                  <c:v>0.61199999999999999</c:v>
                </c:pt>
                <c:pt idx="312">
                  <c:v>0.61299999999999999</c:v>
                </c:pt>
                <c:pt idx="313">
                  <c:v>0.61399999999999999</c:v>
                </c:pt>
                <c:pt idx="314">
                  <c:v>0.61299999999999999</c:v>
                </c:pt>
                <c:pt idx="315">
                  <c:v>0.61099999999999999</c:v>
                </c:pt>
                <c:pt idx="316">
                  <c:v>0.61199999999999999</c:v>
                </c:pt>
                <c:pt idx="317">
                  <c:v>0.61199999999999999</c:v>
                </c:pt>
                <c:pt idx="318">
                  <c:v>0.61399999999999999</c:v>
                </c:pt>
                <c:pt idx="319">
                  <c:v>0.61199999999999999</c:v>
                </c:pt>
                <c:pt idx="320">
                  <c:v>0.61399999999999999</c:v>
                </c:pt>
                <c:pt idx="321">
                  <c:v>0.61299999999999999</c:v>
                </c:pt>
                <c:pt idx="322">
                  <c:v>0.61299999999999999</c:v>
                </c:pt>
                <c:pt idx="323">
                  <c:v>0.61199999999999999</c:v>
                </c:pt>
                <c:pt idx="324">
                  <c:v>0.61399999999999999</c:v>
                </c:pt>
                <c:pt idx="325">
                  <c:v>0.61</c:v>
                </c:pt>
                <c:pt idx="326">
                  <c:v>0.61199999999999999</c:v>
                </c:pt>
                <c:pt idx="327">
                  <c:v>0.61299999999999999</c:v>
                </c:pt>
                <c:pt idx="328">
                  <c:v>0.61499999999999999</c:v>
                </c:pt>
                <c:pt idx="329">
                  <c:v>0.61199999999999999</c:v>
                </c:pt>
                <c:pt idx="330">
                  <c:v>0.61299999999999999</c:v>
                </c:pt>
                <c:pt idx="331">
                  <c:v>0.61299999999999999</c:v>
                </c:pt>
                <c:pt idx="332">
                  <c:v>0.61199999999999999</c:v>
                </c:pt>
                <c:pt idx="333">
                  <c:v>0.61199999999999999</c:v>
                </c:pt>
                <c:pt idx="334">
                  <c:v>0.61099999999999999</c:v>
                </c:pt>
                <c:pt idx="335">
                  <c:v>0.61099999999999999</c:v>
                </c:pt>
                <c:pt idx="336">
                  <c:v>0.61299999999999999</c:v>
                </c:pt>
                <c:pt idx="337">
                  <c:v>0.61299999999999999</c:v>
                </c:pt>
                <c:pt idx="338">
                  <c:v>0.61299999999999999</c:v>
                </c:pt>
                <c:pt idx="339">
                  <c:v>0.61599999999999999</c:v>
                </c:pt>
                <c:pt idx="340">
                  <c:v>0.61499999999999999</c:v>
                </c:pt>
                <c:pt idx="341">
                  <c:v>0.61499999999999999</c:v>
                </c:pt>
                <c:pt idx="342">
                  <c:v>0.61799999999999999</c:v>
                </c:pt>
                <c:pt idx="343">
                  <c:v>0.61799999999999999</c:v>
                </c:pt>
                <c:pt idx="344">
                  <c:v>0.61599999999999999</c:v>
                </c:pt>
                <c:pt idx="345">
                  <c:v>0.61599999999999999</c:v>
                </c:pt>
                <c:pt idx="346">
                  <c:v>0.61899999999999999</c:v>
                </c:pt>
                <c:pt idx="347">
                  <c:v>0.61799999999999999</c:v>
                </c:pt>
                <c:pt idx="348">
                  <c:v>0.61599999999999999</c:v>
                </c:pt>
                <c:pt idx="349">
                  <c:v>0.61899999999999999</c:v>
                </c:pt>
                <c:pt idx="350">
                  <c:v>0.62</c:v>
                </c:pt>
                <c:pt idx="351">
                  <c:v>0.621</c:v>
                </c:pt>
                <c:pt idx="352">
                  <c:v>0.622</c:v>
                </c:pt>
                <c:pt idx="353">
                  <c:v>0.624</c:v>
                </c:pt>
                <c:pt idx="354">
                  <c:v>0.621</c:v>
                </c:pt>
                <c:pt idx="355">
                  <c:v>0.623</c:v>
                </c:pt>
                <c:pt idx="356">
                  <c:v>0.623</c:v>
                </c:pt>
                <c:pt idx="357">
                  <c:v>0.624</c:v>
                </c:pt>
                <c:pt idx="358">
                  <c:v>0.628</c:v>
                </c:pt>
                <c:pt idx="359">
                  <c:v>0.627</c:v>
                </c:pt>
                <c:pt idx="360">
                  <c:v>0.628</c:v>
                </c:pt>
                <c:pt idx="361">
                  <c:v>0.627</c:v>
                </c:pt>
                <c:pt idx="362">
                  <c:v>0.628</c:v>
                </c:pt>
                <c:pt idx="363">
                  <c:v>0.63</c:v>
                </c:pt>
                <c:pt idx="364">
                  <c:v>0.63100000000000001</c:v>
                </c:pt>
                <c:pt idx="365">
                  <c:v>0.63300000000000001</c:v>
                </c:pt>
                <c:pt idx="366">
                  <c:v>0.63200000000000001</c:v>
                </c:pt>
                <c:pt idx="367">
                  <c:v>0.63200000000000001</c:v>
                </c:pt>
                <c:pt idx="368">
                  <c:v>0.63300000000000001</c:v>
                </c:pt>
                <c:pt idx="369">
                  <c:v>0.63300000000000001</c:v>
                </c:pt>
                <c:pt idx="370">
                  <c:v>0.63500000000000001</c:v>
                </c:pt>
                <c:pt idx="371">
                  <c:v>0.63600000000000001</c:v>
                </c:pt>
                <c:pt idx="372">
                  <c:v>0.63600000000000001</c:v>
                </c:pt>
                <c:pt idx="373">
                  <c:v>0.63800000000000001</c:v>
                </c:pt>
                <c:pt idx="374">
                  <c:v>0.63800000000000001</c:v>
                </c:pt>
                <c:pt idx="375">
                  <c:v>0.63500000000000001</c:v>
                </c:pt>
                <c:pt idx="376">
                  <c:v>0.63300000000000001</c:v>
                </c:pt>
                <c:pt idx="377">
                  <c:v>0.63500000000000001</c:v>
                </c:pt>
                <c:pt idx="378">
                  <c:v>0.63600000000000001</c:v>
                </c:pt>
                <c:pt idx="379">
                  <c:v>0.63600000000000001</c:v>
                </c:pt>
                <c:pt idx="380">
                  <c:v>0.63800000000000001</c:v>
                </c:pt>
                <c:pt idx="381">
                  <c:v>0.63700000000000001</c:v>
                </c:pt>
                <c:pt idx="382">
                  <c:v>0.63700000000000001</c:v>
                </c:pt>
                <c:pt idx="383">
                  <c:v>0.63900000000000001</c:v>
                </c:pt>
                <c:pt idx="384">
                  <c:v>0.64</c:v>
                </c:pt>
                <c:pt idx="385">
                  <c:v>0.64</c:v>
                </c:pt>
                <c:pt idx="386">
                  <c:v>0.63700000000000001</c:v>
                </c:pt>
                <c:pt idx="387">
                  <c:v>0.63800000000000001</c:v>
                </c:pt>
                <c:pt idx="388">
                  <c:v>0.63900000000000001</c:v>
                </c:pt>
                <c:pt idx="389">
                  <c:v>0.63700000000000001</c:v>
                </c:pt>
                <c:pt idx="390">
                  <c:v>0.63800000000000001</c:v>
                </c:pt>
                <c:pt idx="391">
                  <c:v>0.63700000000000001</c:v>
                </c:pt>
                <c:pt idx="392">
                  <c:v>0.63600000000000001</c:v>
                </c:pt>
                <c:pt idx="393">
                  <c:v>0.63700000000000001</c:v>
                </c:pt>
                <c:pt idx="394">
                  <c:v>0.63800000000000001</c:v>
                </c:pt>
                <c:pt idx="395">
                  <c:v>0.63600000000000001</c:v>
                </c:pt>
                <c:pt idx="396">
                  <c:v>0.63900000000000001</c:v>
                </c:pt>
                <c:pt idx="397">
                  <c:v>0.63900000000000001</c:v>
                </c:pt>
                <c:pt idx="398">
                  <c:v>0.6409999999999999</c:v>
                </c:pt>
                <c:pt idx="399">
                  <c:v>0.64200000000000002</c:v>
                </c:pt>
                <c:pt idx="400">
                  <c:v>0.64300000000000002</c:v>
                </c:pt>
                <c:pt idx="401">
                  <c:v>0.63700000000000001</c:v>
                </c:pt>
                <c:pt idx="402">
                  <c:v>0.63800000000000001</c:v>
                </c:pt>
                <c:pt idx="403">
                  <c:v>0.63800000000000001</c:v>
                </c:pt>
                <c:pt idx="404">
                  <c:v>0.63500000000000001</c:v>
                </c:pt>
                <c:pt idx="405">
                  <c:v>0.63800000000000001</c:v>
                </c:pt>
                <c:pt idx="406">
                  <c:v>0.63900000000000001</c:v>
                </c:pt>
                <c:pt idx="407">
                  <c:v>0.63600000000000001</c:v>
                </c:pt>
                <c:pt idx="408">
                  <c:v>0.63700000000000001</c:v>
                </c:pt>
                <c:pt idx="409">
                  <c:v>0.63800000000000001</c:v>
                </c:pt>
                <c:pt idx="410">
                  <c:v>0.63800000000000001</c:v>
                </c:pt>
                <c:pt idx="411">
                  <c:v>0.63900000000000001</c:v>
                </c:pt>
                <c:pt idx="412">
                  <c:v>0.64200000000000002</c:v>
                </c:pt>
                <c:pt idx="413">
                  <c:v>0.63900000000000001</c:v>
                </c:pt>
                <c:pt idx="414">
                  <c:v>0.64</c:v>
                </c:pt>
                <c:pt idx="415">
                  <c:v>0.6409999999999999</c:v>
                </c:pt>
                <c:pt idx="416">
                  <c:v>0.6409999999999999</c:v>
                </c:pt>
                <c:pt idx="417">
                  <c:v>0.6409999999999999</c:v>
                </c:pt>
                <c:pt idx="418">
                  <c:v>0.64200000000000002</c:v>
                </c:pt>
                <c:pt idx="419">
                  <c:v>0.6409999999999999</c:v>
                </c:pt>
                <c:pt idx="420">
                  <c:v>0.63900000000000001</c:v>
                </c:pt>
                <c:pt idx="421">
                  <c:v>0.63800000000000001</c:v>
                </c:pt>
                <c:pt idx="422">
                  <c:v>0.63700000000000001</c:v>
                </c:pt>
                <c:pt idx="423">
                  <c:v>0.63800000000000001</c:v>
                </c:pt>
                <c:pt idx="424">
                  <c:v>0.63700000000000001</c:v>
                </c:pt>
                <c:pt idx="425">
                  <c:v>0.64300000000000002</c:v>
                </c:pt>
                <c:pt idx="426">
                  <c:v>0.6409999999999999</c:v>
                </c:pt>
                <c:pt idx="427">
                  <c:v>0.64300000000000002</c:v>
                </c:pt>
                <c:pt idx="428">
                  <c:v>0.64300000000000002</c:v>
                </c:pt>
                <c:pt idx="429">
                  <c:v>0.64</c:v>
                </c:pt>
                <c:pt idx="430">
                  <c:v>0.6409999999999999</c:v>
                </c:pt>
                <c:pt idx="431">
                  <c:v>0.6409999999999999</c:v>
                </c:pt>
                <c:pt idx="432">
                  <c:v>0.63900000000000001</c:v>
                </c:pt>
                <c:pt idx="433">
                  <c:v>0.6409999999999999</c:v>
                </c:pt>
                <c:pt idx="434">
                  <c:v>0.6409999999999999</c:v>
                </c:pt>
                <c:pt idx="435">
                  <c:v>0.64300000000000002</c:v>
                </c:pt>
                <c:pt idx="436">
                  <c:v>0.64500000000000002</c:v>
                </c:pt>
                <c:pt idx="437">
                  <c:v>0.64599999999999991</c:v>
                </c:pt>
                <c:pt idx="438">
                  <c:v>0.64599999999999991</c:v>
                </c:pt>
                <c:pt idx="439">
                  <c:v>0.64400000000000002</c:v>
                </c:pt>
                <c:pt idx="440">
                  <c:v>0.64400000000000002</c:v>
                </c:pt>
                <c:pt idx="441">
                  <c:v>0.64400000000000002</c:v>
                </c:pt>
                <c:pt idx="442">
                  <c:v>0.64500000000000002</c:v>
                </c:pt>
                <c:pt idx="443">
                  <c:v>0.64599999999999991</c:v>
                </c:pt>
                <c:pt idx="444">
                  <c:v>0.64700000000000002</c:v>
                </c:pt>
                <c:pt idx="445">
                  <c:v>0.64700000000000002</c:v>
                </c:pt>
                <c:pt idx="446">
                  <c:v>0.64900000000000002</c:v>
                </c:pt>
                <c:pt idx="447">
                  <c:v>0.64900000000000002</c:v>
                </c:pt>
                <c:pt idx="448">
                  <c:v>0.64800000000000002</c:v>
                </c:pt>
                <c:pt idx="449">
                  <c:v>0.64599999999999991</c:v>
                </c:pt>
                <c:pt idx="450">
                  <c:v>0.64700000000000002</c:v>
                </c:pt>
                <c:pt idx="451">
                  <c:v>0.64599999999999991</c:v>
                </c:pt>
                <c:pt idx="452">
                  <c:v>0.64900000000000002</c:v>
                </c:pt>
                <c:pt idx="453">
                  <c:v>0.65</c:v>
                </c:pt>
                <c:pt idx="454">
                  <c:v>0.64900000000000002</c:v>
                </c:pt>
                <c:pt idx="455">
                  <c:v>0.65</c:v>
                </c:pt>
                <c:pt idx="456">
                  <c:v>0.64900000000000002</c:v>
                </c:pt>
                <c:pt idx="457">
                  <c:v>0.65</c:v>
                </c:pt>
                <c:pt idx="458">
                  <c:v>0.65099999999999991</c:v>
                </c:pt>
                <c:pt idx="459">
                  <c:v>0.65099999999999991</c:v>
                </c:pt>
                <c:pt idx="460">
                  <c:v>0.65200000000000002</c:v>
                </c:pt>
                <c:pt idx="461">
                  <c:v>0.65400000000000003</c:v>
                </c:pt>
                <c:pt idx="462">
                  <c:v>0.65400000000000003</c:v>
                </c:pt>
                <c:pt idx="463">
                  <c:v>0.65300000000000002</c:v>
                </c:pt>
                <c:pt idx="464">
                  <c:v>0.65400000000000003</c:v>
                </c:pt>
                <c:pt idx="465">
                  <c:v>0.65400000000000003</c:v>
                </c:pt>
                <c:pt idx="466">
                  <c:v>0.65400000000000003</c:v>
                </c:pt>
                <c:pt idx="467">
                  <c:v>0.65300000000000002</c:v>
                </c:pt>
                <c:pt idx="468">
                  <c:v>0.65400000000000003</c:v>
                </c:pt>
                <c:pt idx="469">
                  <c:v>0.65500000000000003</c:v>
                </c:pt>
                <c:pt idx="470">
                  <c:v>0.65500000000000003</c:v>
                </c:pt>
                <c:pt idx="471">
                  <c:v>0.65400000000000003</c:v>
                </c:pt>
                <c:pt idx="472">
                  <c:v>0.65700000000000003</c:v>
                </c:pt>
                <c:pt idx="473">
                  <c:v>0.65500000000000003</c:v>
                </c:pt>
                <c:pt idx="474">
                  <c:v>0.65599999999999992</c:v>
                </c:pt>
                <c:pt idx="475">
                  <c:v>0.65700000000000003</c:v>
                </c:pt>
                <c:pt idx="476">
                  <c:v>0.65500000000000003</c:v>
                </c:pt>
                <c:pt idx="477">
                  <c:v>0.65700000000000003</c:v>
                </c:pt>
                <c:pt idx="478">
                  <c:v>0.65700000000000003</c:v>
                </c:pt>
                <c:pt idx="479">
                  <c:v>0.65700000000000003</c:v>
                </c:pt>
                <c:pt idx="480">
                  <c:v>0.65799999999999992</c:v>
                </c:pt>
                <c:pt idx="481">
                  <c:v>0.65900000000000003</c:v>
                </c:pt>
                <c:pt idx="482">
                  <c:v>0.65700000000000003</c:v>
                </c:pt>
                <c:pt idx="483">
                  <c:v>0.65799999999999992</c:v>
                </c:pt>
                <c:pt idx="484">
                  <c:v>0.65700000000000003</c:v>
                </c:pt>
                <c:pt idx="485">
                  <c:v>0.65799999999999992</c:v>
                </c:pt>
                <c:pt idx="486">
                  <c:v>0.65900000000000003</c:v>
                </c:pt>
                <c:pt idx="487">
                  <c:v>0.66099999999999992</c:v>
                </c:pt>
                <c:pt idx="488">
                  <c:v>0.65900000000000003</c:v>
                </c:pt>
                <c:pt idx="489">
                  <c:v>0.66</c:v>
                </c:pt>
                <c:pt idx="490">
                  <c:v>0.66200000000000003</c:v>
                </c:pt>
                <c:pt idx="491">
                  <c:v>0.66099999999999992</c:v>
                </c:pt>
                <c:pt idx="492">
                  <c:v>0.66500000000000004</c:v>
                </c:pt>
                <c:pt idx="493">
                  <c:v>0.66299999999999992</c:v>
                </c:pt>
                <c:pt idx="494">
                  <c:v>0.66299999999999992</c:v>
                </c:pt>
                <c:pt idx="495">
                  <c:v>0.66400000000000003</c:v>
                </c:pt>
                <c:pt idx="496">
                  <c:v>0.66299999999999992</c:v>
                </c:pt>
                <c:pt idx="497">
                  <c:v>0.66500000000000004</c:v>
                </c:pt>
                <c:pt idx="498">
                  <c:v>0.66500000000000004</c:v>
                </c:pt>
                <c:pt idx="499">
                  <c:v>0.66500000000000004</c:v>
                </c:pt>
                <c:pt idx="500">
                  <c:v>0.66400000000000003</c:v>
                </c:pt>
                <c:pt idx="501">
                  <c:v>0.66500000000000004</c:v>
                </c:pt>
                <c:pt idx="502">
                  <c:v>0.66599999999999993</c:v>
                </c:pt>
                <c:pt idx="503">
                  <c:v>0.66500000000000004</c:v>
                </c:pt>
                <c:pt idx="504">
                  <c:v>0.66799999999999993</c:v>
                </c:pt>
                <c:pt idx="505">
                  <c:v>0.66700000000000004</c:v>
                </c:pt>
                <c:pt idx="506">
                  <c:v>0.66700000000000004</c:v>
                </c:pt>
                <c:pt idx="507">
                  <c:v>0.66599999999999993</c:v>
                </c:pt>
                <c:pt idx="508">
                  <c:v>0.66599999999999993</c:v>
                </c:pt>
                <c:pt idx="509">
                  <c:v>0.66400000000000003</c:v>
                </c:pt>
                <c:pt idx="510">
                  <c:v>0.66500000000000004</c:v>
                </c:pt>
                <c:pt idx="511">
                  <c:v>0.66500000000000004</c:v>
                </c:pt>
                <c:pt idx="512">
                  <c:v>0.66400000000000003</c:v>
                </c:pt>
                <c:pt idx="513">
                  <c:v>0.66400000000000003</c:v>
                </c:pt>
                <c:pt idx="514">
                  <c:v>0.66400000000000003</c:v>
                </c:pt>
                <c:pt idx="515">
                  <c:v>0.66400000000000003</c:v>
                </c:pt>
                <c:pt idx="516">
                  <c:v>0.66200000000000003</c:v>
                </c:pt>
                <c:pt idx="517">
                  <c:v>0.66200000000000003</c:v>
                </c:pt>
                <c:pt idx="518">
                  <c:v>0.66299999999999992</c:v>
                </c:pt>
                <c:pt idx="519">
                  <c:v>0.66400000000000003</c:v>
                </c:pt>
                <c:pt idx="520">
                  <c:v>0.66200000000000003</c:v>
                </c:pt>
                <c:pt idx="521">
                  <c:v>0.66200000000000003</c:v>
                </c:pt>
                <c:pt idx="522">
                  <c:v>0.66099999999999992</c:v>
                </c:pt>
                <c:pt idx="523">
                  <c:v>0.66</c:v>
                </c:pt>
                <c:pt idx="524">
                  <c:v>0.66200000000000003</c:v>
                </c:pt>
                <c:pt idx="525">
                  <c:v>0.66099999999999992</c:v>
                </c:pt>
                <c:pt idx="526">
                  <c:v>0.66099999999999992</c:v>
                </c:pt>
                <c:pt idx="527">
                  <c:v>0.66</c:v>
                </c:pt>
                <c:pt idx="528">
                  <c:v>0.66299999999999992</c:v>
                </c:pt>
                <c:pt idx="529">
                  <c:v>0.66200000000000003</c:v>
                </c:pt>
                <c:pt idx="530">
                  <c:v>0.66400000000000003</c:v>
                </c:pt>
                <c:pt idx="531">
                  <c:v>0.66500000000000004</c:v>
                </c:pt>
                <c:pt idx="532">
                  <c:v>0.66599999999999993</c:v>
                </c:pt>
                <c:pt idx="533">
                  <c:v>0.66700000000000004</c:v>
                </c:pt>
                <c:pt idx="534">
                  <c:v>0.66700000000000004</c:v>
                </c:pt>
                <c:pt idx="535">
                  <c:v>0.66599999999999993</c:v>
                </c:pt>
                <c:pt idx="536">
                  <c:v>0.66500000000000004</c:v>
                </c:pt>
                <c:pt idx="537">
                  <c:v>0.66200000000000003</c:v>
                </c:pt>
                <c:pt idx="538">
                  <c:v>0.66299999999999992</c:v>
                </c:pt>
                <c:pt idx="539">
                  <c:v>0.66299999999999992</c:v>
                </c:pt>
                <c:pt idx="540">
                  <c:v>0.66200000000000003</c:v>
                </c:pt>
                <c:pt idx="541">
                  <c:v>0.66200000000000003</c:v>
                </c:pt>
                <c:pt idx="542">
                  <c:v>0.66200000000000003</c:v>
                </c:pt>
                <c:pt idx="543">
                  <c:v>0.66099999999999992</c:v>
                </c:pt>
                <c:pt idx="544">
                  <c:v>0.66400000000000003</c:v>
                </c:pt>
                <c:pt idx="545">
                  <c:v>0.66500000000000004</c:v>
                </c:pt>
                <c:pt idx="546">
                  <c:v>0.66400000000000003</c:v>
                </c:pt>
                <c:pt idx="547">
                  <c:v>0.66400000000000003</c:v>
                </c:pt>
                <c:pt idx="548">
                  <c:v>0.66200000000000003</c:v>
                </c:pt>
                <c:pt idx="549">
                  <c:v>0.66299999999999992</c:v>
                </c:pt>
                <c:pt idx="550">
                  <c:v>0.66299999999999992</c:v>
                </c:pt>
                <c:pt idx="551">
                  <c:v>0.66400000000000003</c:v>
                </c:pt>
                <c:pt idx="552">
                  <c:v>0.66599999999999993</c:v>
                </c:pt>
                <c:pt idx="553">
                  <c:v>0.66599999999999993</c:v>
                </c:pt>
                <c:pt idx="554">
                  <c:v>0.66500000000000004</c:v>
                </c:pt>
                <c:pt idx="555">
                  <c:v>0.66500000000000004</c:v>
                </c:pt>
                <c:pt idx="556">
                  <c:v>0.66599999999999993</c:v>
                </c:pt>
                <c:pt idx="557">
                  <c:v>0.66400000000000003</c:v>
                </c:pt>
                <c:pt idx="558">
                  <c:v>0.66400000000000003</c:v>
                </c:pt>
                <c:pt idx="559">
                  <c:v>0.66599999999999993</c:v>
                </c:pt>
                <c:pt idx="560">
                  <c:v>0.66599999999999993</c:v>
                </c:pt>
                <c:pt idx="561">
                  <c:v>0.66700000000000004</c:v>
                </c:pt>
                <c:pt idx="562">
                  <c:v>0.66700000000000004</c:v>
                </c:pt>
                <c:pt idx="563">
                  <c:v>0.66700000000000004</c:v>
                </c:pt>
                <c:pt idx="564">
                  <c:v>0.66799999999999993</c:v>
                </c:pt>
                <c:pt idx="565">
                  <c:v>0.66799999999999993</c:v>
                </c:pt>
                <c:pt idx="566">
                  <c:v>0.66700000000000004</c:v>
                </c:pt>
                <c:pt idx="567">
                  <c:v>0.66900000000000004</c:v>
                </c:pt>
                <c:pt idx="568">
                  <c:v>0.66500000000000004</c:v>
                </c:pt>
                <c:pt idx="569">
                  <c:v>0.66500000000000004</c:v>
                </c:pt>
                <c:pt idx="570">
                  <c:v>0.66599999999999993</c:v>
                </c:pt>
                <c:pt idx="571">
                  <c:v>0.66599999999999993</c:v>
                </c:pt>
                <c:pt idx="572">
                  <c:v>0.66599999999999993</c:v>
                </c:pt>
                <c:pt idx="573">
                  <c:v>0.66599999999999993</c:v>
                </c:pt>
                <c:pt idx="574">
                  <c:v>0.66500000000000004</c:v>
                </c:pt>
                <c:pt idx="575">
                  <c:v>0.66400000000000003</c:v>
                </c:pt>
                <c:pt idx="576">
                  <c:v>0.66400000000000003</c:v>
                </c:pt>
                <c:pt idx="577">
                  <c:v>0.66599999999999993</c:v>
                </c:pt>
                <c:pt idx="578">
                  <c:v>0.66599999999999993</c:v>
                </c:pt>
                <c:pt idx="579">
                  <c:v>0.66700000000000004</c:v>
                </c:pt>
                <c:pt idx="580">
                  <c:v>0.66700000000000004</c:v>
                </c:pt>
                <c:pt idx="581">
                  <c:v>0.66700000000000004</c:v>
                </c:pt>
                <c:pt idx="582">
                  <c:v>0.66900000000000004</c:v>
                </c:pt>
                <c:pt idx="583">
                  <c:v>0.66700000000000004</c:v>
                </c:pt>
                <c:pt idx="584">
                  <c:v>0.66900000000000004</c:v>
                </c:pt>
                <c:pt idx="585">
                  <c:v>0.67</c:v>
                </c:pt>
                <c:pt idx="586">
                  <c:v>0.67</c:v>
                </c:pt>
                <c:pt idx="587">
                  <c:v>0.67</c:v>
                </c:pt>
                <c:pt idx="588">
                  <c:v>0.67</c:v>
                </c:pt>
                <c:pt idx="589">
                  <c:v>0.66900000000000004</c:v>
                </c:pt>
                <c:pt idx="590">
                  <c:v>0.67099999999999993</c:v>
                </c:pt>
                <c:pt idx="591">
                  <c:v>0.67099999999999993</c:v>
                </c:pt>
                <c:pt idx="592">
                  <c:v>0.67099999999999993</c:v>
                </c:pt>
                <c:pt idx="593">
                  <c:v>0.67099999999999993</c:v>
                </c:pt>
                <c:pt idx="594">
                  <c:v>0.67200000000000004</c:v>
                </c:pt>
                <c:pt idx="595">
                  <c:v>0.67200000000000004</c:v>
                </c:pt>
                <c:pt idx="596">
                  <c:v>0.67099999999999993</c:v>
                </c:pt>
                <c:pt idx="597">
                  <c:v>0.67099999999999993</c:v>
                </c:pt>
                <c:pt idx="598">
                  <c:v>0.67200000000000004</c:v>
                </c:pt>
                <c:pt idx="599">
                  <c:v>0.67200000000000004</c:v>
                </c:pt>
                <c:pt idx="600">
                  <c:v>0.67099999999999993</c:v>
                </c:pt>
                <c:pt idx="601">
                  <c:v>0.67099999999999993</c:v>
                </c:pt>
                <c:pt idx="602">
                  <c:v>0.67099999999999993</c:v>
                </c:pt>
                <c:pt idx="603">
                  <c:v>0.67</c:v>
                </c:pt>
                <c:pt idx="604">
                  <c:v>0.67</c:v>
                </c:pt>
                <c:pt idx="605">
                  <c:v>0.67</c:v>
                </c:pt>
                <c:pt idx="606">
                  <c:v>0.67</c:v>
                </c:pt>
                <c:pt idx="607">
                  <c:v>0.67</c:v>
                </c:pt>
                <c:pt idx="608">
                  <c:v>0.67200000000000004</c:v>
                </c:pt>
                <c:pt idx="609">
                  <c:v>0.67200000000000004</c:v>
                </c:pt>
                <c:pt idx="610">
                  <c:v>0.67099999999999993</c:v>
                </c:pt>
                <c:pt idx="611">
                  <c:v>0.67200000000000004</c:v>
                </c:pt>
                <c:pt idx="612">
                  <c:v>0.67200000000000004</c:v>
                </c:pt>
                <c:pt idx="613">
                  <c:v>0.67200000000000004</c:v>
                </c:pt>
                <c:pt idx="614">
                  <c:v>0.67</c:v>
                </c:pt>
                <c:pt idx="615">
                  <c:v>0.67099999999999993</c:v>
                </c:pt>
                <c:pt idx="616">
                  <c:v>0.67099999999999993</c:v>
                </c:pt>
                <c:pt idx="617">
                  <c:v>0.67099999999999993</c:v>
                </c:pt>
                <c:pt idx="618">
                  <c:v>0.67099999999999993</c:v>
                </c:pt>
                <c:pt idx="619">
                  <c:v>0.67</c:v>
                </c:pt>
                <c:pt idx="620">
                  <c:v>0.67</c:v>
                </c:pt>
                <c:pt idx="621">
                  <c:v>0.67</c:v>
                </c:pt>
                <c:pt idx="622">
                  <c:v>0.67099999999999993</c:v>
                </c:pt>
                <c:pt idx="623">
                  <c:v>0.67099999999999993</c:v>
                </c:pt>
                <c:pt idx="624">
                  <c:v>0.67299999999999993</c:v>
                </c:pt>
                <c:pt idx="625">
                  <c:v>0.67299999999999993</c:v>
                </c:pt>
                <c:pt idx="626">
                  <c:v>0.67299999999999993</c:v>
                </c:pt>
                <c:pt idx="627">
                  <c:v>0.67299999999999993</c:v>
                </c:pt>
                <c:pt idx="628">
                  <c:v>0.67099999999999993</c:v>
                </c:pt>
                <c:pt idx="629">
                  <c:v>0.67099999999999993</c:v>
                </c:pt>
                <c:pt idx="630">
                  <c:v>0.66900000000000004</c:v>
                </c:pt>
                <c:pt idx="631">
                  <c:v>0.66900000000000004</c:v>
                </c:pt>
                <c:pt idx="632">
                  <c:v>0.66900000000000004</c:v>
                </c:pt>
                <c:pt idx="633">
                  <c:v>0.66799999999999993</c:v>
                </c:pt>
                <c:pt idx="634">
                  <c:v>0.66900000000000004</c:v>
                </c:pt>
                <c:pt idx="635">
                  <c:v>0.67</c:v>
                </c:pt>
                <c:pt idx="636">
                  <c:v>0.67200000000000004</c:v>
                </c:pt>
                <c:pt idx="637">
                  <c:v>0.67099999999999993</c:v>
                </c:pt>
                <c:pt idx="638">
                  <c:v>0.67200000000000004</c:v>
                </c:pt>
                <c:pt idx="639">
                  <c:v>0.66900000000000004</c:v>
                </c:pt>
                <c:pt idx="640">
                  <c:v>0.66700000000000004</c:v>
                </c:pt>
                <c:pt idx="641">
                  <c:v>0.66700000000000004</c:v>
                </c:pt>
                <c:pt idx="642">
                  <c:v>0.66799999999999993</c:v>
                </c:pt>
                <c:pt idx="643">
                  <c:v>0.66500000000000004</c:v>
                </c:pt>
                <c:pt idx="644">
                  <c:v>0.66799999999999993</c:v>
                </c:pt>
                <c:pt idx="645">
                  <c:v>0.66700000000000004</c:v>
                </c:pt>
                <c:pt idx="646">
                  <c:v>0.66700000000000004</c:v>
                </c:pt>
                <c:pt idx="647">
                  <c:v>0.66700000000000004</c:v>
                </c:pt>
                <c:pt idx="648">
                  <c:v>0.66500000000000004</c:v>
                </c:pt>
                <c:pt idx="649">
                  <c:v>0.66799999999999993</c:v>
                </c:pt>
                <c:pt idx="650">
                  <c:v>0.66599999999999993</c:v>
                </c:pt>
                <c:pt idx="651">
                  <c:v>0.66700000000000004</c:v>
                </c:pt>
                <c:pt idx="652">
                  <c:v>0.66700000000000004</c:v>
                </c:pt>
                <c:pt idx="653">
                  <c:v>0.66599999999999993</c:v>
                </c:pt>
                <c:pt idx="654">
                  <c:v>0.66500000000000004</c:v>
                </c:pt>
                <c:pt idx="655">
                  <c:v>0.66599999999999993</c:v>
                </c:pt>
                <c:pt idx="656">
                  <c:v>0.66700000000000004</c:v>
                </c:pt>
                <c:pt idx="657">
                  <c:v>0.66599999999999993</c:v>
                </c:pt>
                <c:pt idx="658">
                  <c:v>0.66400000000000003</c:v>
                </c:pt>
                <c:pt idx="659">
                  <c:v>0.66299999999999992</c:v>
                </c:pt>
                <c:pt idx="660">
                  <c:v>0.66400000000000003</c:v>
                </c:pt>
                <c:pt idx="661">
                  <c:v>0.66400000000000003</c:v>
                </c:pt>
                <c:pt idx="662">
                  <c:v>0.66299999999999992</c:v>
                </c:pt>
                <c:pt idx="663">
                  <c:v>0.66400000000000003</c:v>
                </c:pt>
                <c:pt idx="664">
                  <c:v>0.66400000000000003</c:v>
                </c:pt>
                <c:pt idx="665">
                  <c:v>0.66500000000000004</c:v>
                </c:pt>
                <c:pt idx="666">
                  <c:v>0.66200000000000003</c:v>
                </c:pt>
                <c:pt idx="667">
                  <c:v>0.66099999999999992</c:v>
                </c:pt>
                <c:pt idx="668">
                  <c:v>0.66099999999999992</c:v>
                </c:pt>
                <c:pt idx="669">
                  <c:v>0.66099999999999992</c:v>
                </c:pt>
                <c:pt idx="670">
                  <c:v>0.66099999999999992</c:v>
                </c:pt>
                <c:pt idx="671">
                  <c:v>0.65900000000000003</c:v>
                </c:pt>
                <c:pt idx="672">
                  <c:v>0.66099999999999992</c:v>
                </c:pt>
                <c:pt idx="673">
                  <c:v>0.66</c:v>
                </c:pt>
                <c:pt idx="674">
                  <c:v>0.66</c:v>
                </c:pt>
                <c:pt idx="675">
                  <c:v>0.65900000000000003</c:v>
                </c:pt>
                <c:pt idx="676">
                  <c:v>0.66</c:v>
                </c:pt>
                <c:pt idx="677">
                  <c:v>0.66099999999999992</c:v>
                </c:pt>
                <c:pt idx="678">
                  <c:v>0.66099999999999992</c:v>
                </c:pt>
                <c:pt idx="679">
                  <c:v>0.66</c:v>
                </c:pt>
                <c:pt idx="680">
                  <c:v>0.65799999999999992</c:v>
                </c:pt>
                <c:pt idx="681">
                  <c:v>0.65900000000000003</c:v>
                </c:pt>
                <c:pt idx="682">
                  <c:v>0.66</c:v>
                </c:pt>
                <c:pt idx="683">
                  <c:v>0.65900000000000003</c:v>
                </c:pt>
                <c:pt idx="684">
                  <c:v>0.65799999999999992</c:v>
                </c:pt>
                <c:pt idx="685">
                  <c:v>0.65900000000000003</c:v>
                </c:pt>
                <c:pt idx="686">
                  <c:v>0.65900000000000003</c:v>
                </c:pt>
                <c:pt idx="687">
                  <c:v>0.66099999999999992</c:v>
                </c:pt>
                <c:pt idx="688">
                  <c:v>0.66099999999999992</c:v>
                </c:pt>
                <c:pt idx="689">
                  <c:v>0.66099999999999992</c:v>
                </c:pt>
                <c:pt idx="690">
                  <c:v>0.66099999999999992</c:v>
                </c:pt>
                <c:pt idx="691">
                  <c:v>0.66200000000000003</c:v>
                </c:pt>
                <c:pt idx="692">
                  <c:v>0.66099999999999992</c:v>
                </c:pt>
                <c:pt idx="693">
                  <c:v>0.66099999999999992</c:v>
                </c:pt>
                <c:pt idx="694">
                  <c:v>0.66</c:v>
                </c:pt>
                <c:pt idx="695">
                  <c:v>0.66</c:v>
                </c:pt>
                <c:pt idx="696">
                  <c:v>0.66</c:v>
                </c:pt>
                <c:pt idx="697">
                  <c:v>0.66099999999999992</c:v>
                </c:pt>
                <c:pt idx="698">
                  <c:v>0.66200000000000003</c:v>
                </c:pt>
                <c:pt idx="699">
                  <c:v>0.66099999999999992</c:v>
                </c:pt>
                <c:pt idx="700">
                  <c:v>0.66099999999999992</c:v>
                </c:pt>
                <c:pt idx="701">
                  <c:v>0.66200000000000003</c:v>
                </c:pt>
                <c:pt idx="702">
                  <c:v>0.66099999999999992</c:v>
                </c:pt>
                <c:pt idx="703">
                  <c:v>0.66200000000000003</c:v>
                </c:pt>
                <c:pt idx="704">
                  <c:v>0.66099999999999992</c:v>
                </c:pt>
                <c:pt idx="705">
                  <c:v>0.66200000000000003</c:v>
                </c:pt>
                <c:pt idx="706">
                  <c:v>0.66299999999999992</c:v>
                </c:pt>
                <c:pt idx="707">
                  <c:v>0.66400000000000003</c:v>
                </c:pt>
                <c:pt idx="708">
                  <c:v>0.66400000000000003</c:v>
                </c:pt>
                <c:pt idx="709">
                  <c:v>0.66299999999999992</c:v>
                </c:pt>
                <c:pt idx="710">
                  <c:v>0.66200000000000003</c:v>
                </c:pt>
                <c:pt idx="711">
                  <c:v>0.65900000000000003</c:v>
                </c:pt>
                <c:pt idx="712">
                  <c:v>0.66</c:v>
                </c:pt>
                <c:pt idx="713">
                  <c:v>0.66</c:v>
                </c:pt>
                <c:pt idx="714">
                  <c:v>0.66</c:v>
                </c:pt>
                <c:pt idx="715">
                  <c:v>0.65799999999999992</c:v>
                </c:pt>
                <c:pt idx="716">
                  <c:v>0.66</c:v>
                </c:pt>
                <c:pt idx="717">
                  <c:v>0.65799999999999992</c:v>
                </c:pt>
                <c:pt idx="718">
                  <c:v>0.66</c:v>
                </c:pt>
                <c:pt idx="719">
                  <c:v>0.66</c:v>
                </c:pt>
                <c:pt idx="720">
                  <c:v>0.66200000000000003</c:v>
                </c:pt>
                <c:pt idx="721">
                  <c:v>0.66</c:v>
                </c:pt>
                <c:pt idx="722">
                  <c:v>0.66099999999999992</c:v>
                </c:pt>
                <c:pt idx="723">
                  <c:v>0.65900000000000003</c:v>
                </c:pt>
                <c:pt idx="724">
                  <c:v>0.66099999999999992</c:v>
                </c:pt>
                <c:pt idx="725">
                  <c:v>0.66099999999999992</c:v>
                </c:pt>
                <c:pt idx="726">
                  <c:v>0.66099999999999992</c:v>
                </c:pt>
                <c:pt idx="727">
                  <c:v>0.66099999999999992</c:v>
                </c:pt>
                <c:pt idx="728">
                  <c:v>0.66</c:v>
                </c:pt>
                <c:pt idx="729">
                  <c:v>0.66</c:v>
                </c:pt>
                <c:pt idx="730">
                  <c:v>0.65900000000000003</c:v>
                </c:pt>
                <c:pt idx="731">
                  <c:v>0.65799999999999992</c:v>
                </c:pt>
                <c:pt idx="732">
                  <c:v>0.65700000000000003</c:v>
                </c:pt>
                <c:pt idx="733">
                  <c:v>0.65799999999999992</c:v>
                </c:pt>
                <c:pt idx="734">
                  <c:v>0.65599999999999992</c:v>
                </c:pt>
                <c:pt idx="735">
                  <c:v>0.65700000000000003</c:v>
                </c:pt>
                <c:pt idx="736">
                  <c:v>0.65700000000000003</c:v>
                </c:pt>
                <c:pt idx="737">
                  <c:v>0.65700000000000003</c:v>
                </c:pt>
                <c:pt idx="738">
                  <c:v>0.65500000000000003</c:v>
                </c:pt>
                <c:pt idx="739">
                  <c:v>0.65400000000000003</c:v>
                </c:pt>
                <c:pt idx="740">
                  <c:v>0.65099999999999991</c:v>
                </c:pt>
                <c:pt idx="741">
                  <c:v>0.65</c:v>
                </c:pt>
                <c:pt idx="742">
                  <c:v>0.65</c:v>
                </c:pt>
                <c:pt idx="743">
                  <c:v>0.64599999999999991</c:v>
                </c:pt>
                <c:pt idx="744">
                  <c:v>0.64800000000000002</c:v>
                </c:pt>
                <c:pt idx="745">
                  <c:v>0.64900000000000002</c:v>
                </c:pt>
                <c:pt idx="746">
                  <c:v>0.64900000000000002</c:v>
                </c:pt>
                <c:pt idx="747">
                  <c:v>0.65200000000000002</c:v>
                </c:pt>
                <c:pt idx="748">
                  <c:v>0.64900000000000002</c:v>
                </c:pt>
                <c:pt idx="749">
                  <c:v>0.64599999999999991</c:v>
                </c:pt>
                <c:pt idx="750">
                  <c:v>0.64599999999999991</c:v>
                </c:pt>
                <c:pt idx="751">
                  <c:v>0.64700000000000002</c:v>
                </c:pt>
                <c:pt idx="752">
                  <c:v>0.64599999999999991</c:v>
                </c:pt>
                <c:pt idx="753">
                  <c:v>0.64400000000000002</c:v>
                </c:pt>
                <c:pt idx="754">
                  <c:v>0.64599999999999991</c:v>
                </c:pt>
                <c:pt idx="755">
                  <c:v>0.64300000000000002</c:v>
                </c:pt>
                <c:pt idx="756">
                  <c:v>0.64200000000000002</c:v>
                </c:pt>
                <c:pt idx="757">
                  <c:v>0.6409999999999999</c:v>
                </c:pt>
                <c:pt idx="758">
                  <c:v>0.64200000000000002</c:v>
                </c:pt>
                <c:pt idx="759">
                  <c:v>0.64200000000000002</c:v>
                </c:pt>
                <c:pt idx="760">
                  <c:v>0.6409999999999999</c:v>
                </c:pt>
                <c:pt idx="761">
                  <c:v>0.64</c:v>
                </c:pt>
                <c:pt idx="762">
                  <c:v>0.64</c:v>
                </c:pt>
                <c:pt idx="763">
                  <c:v>0.6409999999999999</c:v>
                </c:pt>
                <c:pt idx="764">
                  <c:v>0.64200000000000002</c:v>
                </c:pt>
                <c:pt idx="765">
                  <c:v>0.6409999999999999</c:v>
                </c:pt>
                <c:pt idx="766">
                  <c:v>0.6409999999999999</c:v>
                </c:pt>
                <c:pt idx="767">
                  <c:v>0.64</c:v>
                </c:pt>
                <c:pt idx="768">
                  <c:v>0.63700000000000001</c:v>
                </c:pt>
                <c:pt idx="769">
                  <c:v>0.63800000000000001</c:v>
                </c:pt>
                <c:pt idx="770">
                  <c:v>0.63800000000000001</c:v>
                </c:pt>
                <c:pt idx="771">
                  <c:v>0.63700000000000001</c:v>
                </c:pt>
                <c:pt idx="772">
                  <c:v>0.63700000000000001</c:v>
                </c:pt>
                <c:pt idx="773">
                  <c:v>0.63800000000000001</c:v>
                </c:pt>
                <c:pt idx="774">
                  <c:v>0.63700000000000001</c:v>
                </c:pt>
                <c:pt idx="775">
                  <c:v>0.63500000000000001</c:v>
                </c:pt>
                <c:pt idx="776">
                  <c:v>0.63600000000000001</c:v>
                </c:pt>
                <c:pt idx="777">
                  <c:v>0.63800000000000001</c:v>
                </c:pt>
                <c:pt idx="778">
                  <c:v>0.63600000000000001</c:v>
                </c:pt>
                <c:pt idx="779">
                  <c:v>0.63700000000000001</c:v>
                </c:pt>
                <c:pt idx="780">
                  <c:v>0.63700000000000001</c:v>
                </c:pt>
                <c:pt idx="781">
                  <c:v>0.63400000000000001</c:v>
                </c:pt>
                <c:pt idx="782">
                  <c:v>0.63300000000000001</c:v>
                </c:pt>
                <c:pt idx="783">
                  <c:v>0.63400000000000001</c:v>
                </c:pt>
                <c:pt idx="784">
                  <c:v>0.63400000000000001</c:v>
                </c:pt>
                <c:pt idx="785">
                  <c:v>0.63400000000000001</c:v>
                </c:pt>
                <c:pt idx="786">
                  <c:v>0.63300000000000001</c:v>
                </c:pt>
                <c:pt idx="787">
                  <c:v>0.63300000000000001</c:v>
                </c:pt>
                <c:pt idx="788">
                  <c:v>0.63200000000000001</c:v>
                </c:pt>
                <c:pt idx="789">
                  <c:v>0.628</c:v>
                </c:pt>
                <c:pt idx="790">
                  <c:v>0.63</c:v>
                </c:pt>
                <c:pt idx="791">
                  <c:v>0.629</c:v>
                </c:pt>
                <c:pt idx="792">
                  <c:v>0.629</c:v>
                </c:pt>
                <c:pt idx="793">
                  <c:v>0.629</c:v>
                </c:pt>
                <c:pt idx="794">
                  <c:v>0.63100000000000001</c:v>
                </c:pt>
                <c:pt idx="795">
                  <c:v>0.628</c:v>
                </c:pt>
                <c:pt idx="796">
                  <c:v>0.629</c:v>
                </c:pt>
                <c:pt idx="797">
                  <c:v>0.628</c:v>
                </c:pt>
                <c:pt idx="798">
                  <c:v>0.629</c:v>
                </c:pt>
                <c:pt idx="799">
                  <c:v>0.629</c:v>
                </c:pt>
                <c:pt idx="800">
                  <c:v>0.628</c:v>
                </c:pt>
                <c:pt idx="801">
                  <c:v>0.629</c:v>
                </c:pt>
                <c:pt idx="802">
                  <c:v>0.629</c:v>
                </c:pt>
                <c:pt idx="803">
                  <c:v>0.628</c:v>
                </c:pt>
                <c:pt idx="804">
                  <c:v>0.629</c:v>
                </c:pt>
                <c:pt idx="805">
                  <c:v>0.627</c:v>
                </c:pt>
                <c:pt idx="806">
                  <c:v>0.626</c:v>
                </c:pt>
                <c:pt idx="807">
                  <c:v>0.628</c:v>
                </c:pt>
                <c:pt idx="808">
                  <c:v>0.629</c:v>
                </c:pt>
                <c:pt idx="809">
                  <c:v>0.627</c:v>
                </c:pt>
                <c:pt idx="810">
                  <c:v>0.626</c:v>
                </c:pt>
                <c:pt idx="811">
                  <c:v>0.626</c:v>
                </c:pt>
                <c:pt idx="812">
                  <c:v>0.624</c:v>
                </c:pt>
                <c:pt idx="813">
                  <c:v>0.625</c:v>
                </c:pt>
                <c:pt idx="814">
                  <c:v>0.625</c:v>
                </c:pt>
                <c:pt idx="815">
                  <c:v>0.627</c:v>
                </c:pt>
                <c:pt idx="816">
                  <c:v>0.627</c:v>
                </c:pt>
                <c:pt idx="817">
                  <c:v>0.628</c:v>
                </c:pt>
                <c:pt idx="818">
                  <c:v>0.63</c:v>
                </c:pt>
                <c:pt idx="819">
                  <c:v>0.629</c:v>
                </c:pt>
                <c:pt idx="820">
                  <c:v>0.627</c:v>
                </c:pt>
                <c:pt idx="821">
                  <c:v>0.627</c:v>
                </c:pt>
                <c:pt idx="822">
                  <c:v>0.628</c:v>
                </c:pt>
                <c:pt idx="823">
                  <c:v>0.629</c:v>
                </c:pt>
                <c:pt idx="824">
                  <c:v>0.629</c:v>
                </c:pt>
                <c:pt idx="825">
                  <c:v>0.628</c:v>
                </c:pt>
                <c:pt idx="826">
                  <c:v>0.627</c:v>
                </c:pt>
                <c:pt idx="827">
                  <c:v>0.627</c:v>
                </c:pt>
                <c:pt idx="828">
                  <c:v>0.628</c:v>
                </c:pt>
                <c:pt idx="829">
                  <c:v>0.629</c:v>
                </c:pt>
                <c:pt idx="830">
                  <c:v>0.629</c:v>
                </c:pt>
                <c:pt idx="831">
                  <c:v>0.63</c:v>
                </c:pt>
                <c:pt idx="832">
                  <c:v>0.628</c:v>
                </c:pt>
                <c:pt idx="833">
                  <c:v>0.628</c:v>
                </c:pt>
                <c:pt idx="834">
                  <c:v>0.629</c:v>
                </c:pt>
                <c:pt idx="835">
                  <c:v>0.629</c:v>
                </c:pt>
                <c:pt idx="836">
                  <c:v>0.63100000000000001</c:v>
                </c:pt>
                <c:pt idx="837">
                  <c:v>0.627</c:v>
                </c:pt>
                <c:pt idx="838">
                  <c:v>0.627</c:v>
                </c:pt>
                <c:pt idx="839">
                  <c:v>0.627</c:v>
                </c:pt>
                <c:pt idx="840">
                  <c:v>0.627</c:v>
                </c:pt>
                <c:pt idx="841">
                  <c:v>0.63</c:v>
                </c:pt>
                <c:pt idx="842">
                  <c:v>0.629</c:v>
                </c:pt>
                <c:pt idx="843">
                  <c:v>0.629</c:v>
                </c:pt>
                <c:pt idx="844">
                  <c:v>0.629</c:v>
                </c:pt>
                <c:pt idx="845">
                  <c:v>0.629</c:v>
                </c:pt>
                <c:pt idx="846">
                  <c:v>0.629</c:v>
                </c:pt>
                <c:pt idx="847">
                  <c:v>0.627</c:v>
                </c:pt>
                <c:pt idx="848">
                  <c:v>0.627</c:v>
                </c:pt>
                <c:pt idx="849">
                  <c:v>0.629</c:v>
                </c:pt>
                <c:pt idx="850">
                  <c:v>0.629</c:v>
                </c:pt>
                <c:pt idx="851">
                  <c:v>0.63</c:v>
                </c:pt>
                <c:pt idx="852">
                  <c:v>0.63100000000000001</c:v>
                </c:pt>
                <c:pt idx="853">
                  <c:v>0.63100000000000001</c:v>
                </c:pt>
                <c:pt idx="854">
                  <c:v>0.63100000000000001</c:v>
                </c:pt>
                <c:pt idx="855">
                  <c:v>0.629</c:v>
                </c:pt>
                <c:pt idx="856">
                  <c:v>0.629</c:v>
                </c:pt>
                <c:pt idx="857">
                  <c:v>0.629</c:v>
                </c:pt>
                <c:pt idx="858">
                  <c:v>0.63100000000000001</c:v>
                </c:pt>
                <c:pt idx="859">
                  <c:v>0.63100000000000001</c:v>
                </c:pt>
                <c:pt idx="860">
                  <c:v>0.63200000000000001</c:v>
                </c:pt>
                <c:pt idx="861">
                  <c:v>0.63200000000000001</c:v>
                </c:pt>
                <c:pt idx="862">
                  <c:v>0.63200000000000001</c:v>
                </c:pt>
                <c:pt idx="863">
                  <c:v>0.63300000000000001</c:v>
                </c:pt>
                <c:pt idx="864">
                  <c:v>0.63400000000000001</c:v>
                </c:pt>
                <c:pt idx="865">
                  <c:v>0.63400000000000001</c:v>
                </c:pt>
                <c:pt idx="866">
                  <c:v>0.627</c:v>
                </c:pt>
                <c:pt idx="867">
                  <c:v>0.60199999999999998</c:v>
                </c:pt>
                <c:pt idx="868">
                  <c:v>0.60799999999999998</c:v>
                </c:pt>
                <c:pt idx="869">
                  <c:v>0.61399999999999999</c:v>
                </c:pt>
                <c:pt idx="870">
                  <c:v>0.61499999999999999</c:v>
                </c:pt>
                <c:pt idx="871">
                  <c:v>0.61699999999999999</c:v>
                </c:pt>
                <c:pt idx="872">
                  <c:v>0.61399999999999999</c:v>
                </c:pt>
                <c:pt idx="873">
                  <c:v>0.61599999999999999</c:v>
                </c:pt>
                <c:pt idx="874">
                  <c:v>0.61499999999999999</c:v>
                </c:pt>
                <c:pt idx="875">
                  <c:v>0.61499999999999999</c:v>
                </c:pt>
                <c:pt idx="876">
                  <c:v>0.61399999999999999</c:v>
                </c:pt>
                <c:pt idx="877">
                  <c:v>0.61499999999999999</c:v>
                </c:pt>
                <c:pt idx="878">
                  <c:v>0.61499999999999999</c:v>
                </c:pt>
                <c:pt idx="879">
                  <c:v>0.61699999999999999</c:v>
                </c:pt>
                <c:pt idx="880">
                  <c:v>0.61599999999999999</c:v>
                </c:pt>
                <c:pt idx="881">
                  <c:v>0.61599999999999999</c:v>
                </c:pt>
                <c:pt idx="882">
                  <c:v>0.61699999999999999</c:v>
                </c:pt>
                <c:pt idx="883">
                  <c:v>0.61699999999999999</c:v>
                </c:pt>
                <c:pt idx="884">
                  <c:v>0.61699999999999999</c:v>
                </c:pt>
                <c:pt idx="885">
                  <c:v>0.61699999999999999</c:v>
                </c:pt>
                <c:pt idx="886">
                  <c:v>0.61899999999999999</c:v>
                </c:pt>
                <c:pt idx="887">
                  <c:v>0.61899999999999999</c:v>
                </c:pt>
                <c:pt idx="888">
                  <c:v>0.622</c:v>
                </c:pt>
                <c:pt idx="889">
                  <c:v>0.623</c:v>
                </c:pt>
                <c:pt idx="890">
                  <c:v>0.624</c:v>
                </c:pt>
                <c:pt idx="891">
                  <c:v>0.622</c:v>
                </c:pt>
                <c:pt idx="892">
                  <c:v>0.623</c:v>
                </c:pt>
                <c:pt idx="893">
                  <c:v>0.622</c:v>
                </c:pt>
                <c:pt idx="894">
                  <c:v>0.621</c:v>
                </c:pt>
                <c:pt idx="895">
                  <c:v>0.624</c:v>
                </c:pt>
                <c:pt idx="896">
                  <c:v>0.623</c:v>
                </c:pt>
              </c:numCache>
            </c:numRef>
          </c:val>
          <c:smooth val="0"/>
          <c:extLst>
            <c:ext xmlns:c16="http://schemas.microsoft.com/office/drawing/2014/chart" uri="{C3380CC4-5D6E-409C-BE32-E72D297353CC}">
              <c16:uniqueId val="{00000001-93F5-4C26-BA26-30E19E688B13}"/>
            </c:ext>
          </c:extLst>
        </c:ser>
        <c:dLbls>
          <c:showLegendKey val="0"/>
          <c:showVal val="0"/>
          <c:showCatName val="0"/>
          <c:showSerName val="0"/>
          <c:showPercent val="0"/>
          <c:showBubbleSize val="0"/>
        </c:dLbls>
        <c:marker val="1"/>
        <c:smooth val="0"/>
        <c:axId val="1900989472"/>
        <c:axId val="1"/>
      </c:lineChart>
      <c:dateAx>
        <c:axId val="1900989472"/>
        <c:scaling>
          <c:orientation val="minMax"/>
          <c:min val="22647"/>
        </c:scaling>
        <c:delete val="0"/>
        <c:axPos val="b"/>
        <c:numFmt formatCode="yyyy" sourceLinked="0"/>
        <c:majorTickMark val="none"/>
        <c:minorTickMark val="none"/>
        <c:tickLblPos val="nextTo"/>
        <c:spPr>
          <a:noFill/>
          <a:ln w="9525" cap="flat" cmpd="sng" algn="ctr">
            <a:solidFill>
              <a:schemeClr val="tx1"/>
            </a:solidFill>
            <a:round/>
          </a:ln>
          <a:effectLst/>
        </c:spPr>
        <c:txPr>
          <a:bodyPr rot="0" vert="horz"/>
          <a:lstStyle/>
          <a:p>
            <a:pPr>
              <a:defRPr sz="1100" b="0" i="0" u="none" strike="noStrike" baseline="0">
                <a:solidFill>
                  <a:srgbClr val="333333"/>
                </a:solidFill>
                <a:latin typeface="Calibri"/>
                <a:ea typeface="Calibri"/>
                <a:cs typeface="Calibri"/>
              </a:defRPr>
            </a:pPr>
            <a:endParaRPr lang="en-US"/>
          </a:p>
        </c:txPr>
        <c:crossAx val="1"/>
        <c:crosses val="autoZero"/>
        <c:auto val="1"/>
        <c:lblOffset val="100"/>
        <c:baseTimeUnit val="months"/>
        <c:majorUnit val="5"/>
        <c:majorTimeUnit val="years"/>
      </c:dateAx>
      <c:valAx>
        <c:axId val="1"/>
        <c:scaling>
          <c:orientation val="minMax"/>
          <c:max val="0.70000000000000007"/>
          <c:min val="0.55000000000000004"/>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1900989472"/>
        <c:crosses val="autoZero"/>
        <c:crossBetween val="between"/>
        <c:majorUnit val="3.0000000000000006E-2"/>
      </c:valAx>
      <c:spPr>
        <a:noFill/>
        <a:ln w="25400">
          <a:noFill/>
        </a:ln>
      </c:spPr>
    </c:plotArea>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chemeClr val="tx1"/>
                </a:solidFill>
              </a:rPr>
              <a:t>Median Existing-Home</a:t>
            </a:r>
            <a:r>
              <a:rPr lang="en-US" sz="1600" b="1" baseline="0" dirty="0">
                <a:solidFill>
                  <a:schemeClr val="tx1"/>
                </a:solidFill>
              </a:rPr>
              <a:t> Sales Price</a:t>
            </a:r>
            <a:endParaRPr lang="en-US" sz="1600" b="1" dirty="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707830919334024"/>
          <c:y val="0.10129235704781174"/>
          <c:w val="0.86985512574596879"/>
          <c:h val="0.83048045488223177"/>
        </c:manualLayout>
      </c:layout>
      <c:lineChart>
        <c:grouping val="standard"/>
        <c:varyColors val="0"/>
        <c:ser>
          <c:idx val="0"/>
          <c:order val="0"/>
          <c:spPr>
            <a:ln w="28575" cap="rnd">
              <a:solidFill>
                <a:schemeClr val="accent1">
                  <a:lumMod val="50000"/>
                </a:schemeClr>
              </a:solidFill>
              <a:round/>
            </a:ln>
            <a:effectLst/>
          </c:spPr>
          <c:marker>
            <c:symbol val="none"/>
          </c:marker>
          <c:dLbls>
            <c:dLbl>
              <c:idx val="653"/>
              <c:layout>
                <c:manualLayout>
                  <c:x val="-6.1835746104095854E-2"/>
                  <c:y val="-4.08519070120529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D15-4F26-8B04-09DB27109003}"/>
                </c:ext>
              </c:extLst>
            </c:dLbl>
            <c:dLbl>
              <c:idx val="656"/>
              <c:layout>
                <c:manualLayout>
                  <c:x val="-0.15026549819794593"/>
                  <c:y val="1.6340762804821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D15-4F26-8B04-09DB27109003}"/>
                </c:ext>
              </c:extLst>
            </c:dLbl>
            <c:numFmt formatCode="&quot;$&quot;#,##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Sheet1!$D$2:$D$658</c:f>
              <c:numCache>
                <c:formatCode>m/d/yyyy</c:formatCode>
                <c:ptCount val="657"/>
                <c:pt idx="0">
                  <c:v>24868</c:v>
                </c:pt>
                <c:pt idx="1">
                  <c:v>24897</c:v>
                </c:pt>
                <c:pt idx="2">
                  <c:v>24928</c:v>
                </c:pt>
                <c:pt idx="3">
                  <c:v>24958</c:v>
                </c:pt>
                <c:pt idx="4">
                  <c:v>24989</c:v>
                </c:pt>
                <c:pt idx="5">
                  <c:v>25019</c:v>
                </c:pt>
                <c:pt idx="6">
                  <c:v>25050</c:v>
                </c:pt>
                <c:pt idx="7">
                  <c:v>25081</c:v>
                </c:pt>
                <c:pt idx="8">
                  <c:v>25111</c:v>
                </c:pt>
                <c:pt idx="9">
                  <c:v>25142</c:v>
                </c:pt>
                <c:pt idx="10">
                  <c:v>25172</c:v>
                </c:pt>
                <c:pt idx="11">
                  <c:v>25203</c:v>
                </c:pt>
                <c:pt idx="12">
                  <c:v>25234</c:v>
                </c:pt>
                <c:pt idx="13">
                  <c:v>25262</c:v>
                </c:pt>
                <c:pt idx="14">
                  <c:v>25293</c:v>
                </c:pt>
                <c:pt idx="15">
                  <c:v>25323</c:v>
                </c:pt>
                <c:pt idx="16">
                  <c:v>25354</c:v>
                </c:pt>
                <c:pt idx="17">
                  <c:v>25384</c:v>
                </c:pt>
                <c:pt idx="18">
                  <c:v>25415</c:v>
                </c:pt>
                <c:pt idx="19">
                  <c:v>25446</c:v>
                </c:pt>
                <c:pt idx="20">
                  <c:v>25476</c:v>
                </c:pt>
                <c:pt idx="21">
                  <c:v>25507</c:v>
                </c:pt>
                <c:pt idx="22">
                  <c:v>25537</c:v>
                </c:pt>
                <c:pt idx="23">
                  <c:v>25568</c:v>
                </c:pt>
                <c:pt idx="24">
                  <c:v>25599</c:v>
                </c:pt>
                <c:pt idx="25">
                  <c:v>25627</c:v>
                </c:pt>
                <c:pt idx="26">
                  <c:v>25658</c:v>
                </c:pt>
                <c:pt idx="27">
                  <c:v>25688</c:v>
                </c:pt>
                <c:pt idx="28">
                  <c:v>25719</c:v>
                </c:pt>
                <c:pt idx="29">
                  <c:v>25749</c:v>
                </c:pt>
                <c:pt idx="30">
                  <c:v>25780</c:v>
                </c:pt>
                <c:pt idx="31">
                  <c:v>25811</c:v>
                </c:pt>
                <c:pt idx="32">
                  <c:v>25841</c:v>
                </c:pt>
                <c:pt idx="33">
                  <c:v>25872</c:v>
                </c:pt>
                <c:pt idx="34">
                  <c:v>25902</c:v>
                </c:pt>
                <c:pt idx="35">
                  <c:v>25933</c:v>
                </c:pt>
                <c:pt idx="36">
                  <c:v>25964</c:v>
                </c:pt>
                <c:pt idx="37">
                  <c:v>25992</c:v>
                </c:pt>
                <c:pt idx="38">
                  <c:v>26023</c:v>
                </c:pt>
                <c:pt idx="39">
                  <c:v>26053</c:v>
                </c:pt>
                <c:pt idx="40">
                  <c:v>26084</c:v>
                </c:pt>
                <c:pt idx="41">
                  <c:v>26114</c:v>
                </c:pt>
                <c:pt idx="42">
                  <c:v>26145</c:v>
                </c:pt>
                <c:pt idx="43">
                  <c:v>26176</c:v>
                </c:pt>
                <c:pt idx="44">
                  <c:v>26206</c:v>
                </c:pt>
                <c:pt idx="45">
                  <c:v>26237</c:v>
                </c:pt>
                <c:pt idx="46">
                  <c:v>26267</c:v>
                </c:pt>
                <c:pt idx="47">
                  <c:v>26298</c:v>
                </c:pt>
                <c:pt idx="48">
                  <c:v>26329</c:v>
                </c:pt>
                <c:pt idx="49">
                  <c:v>26358</c:v>
                </c:pt>
                <c:pt idx="50">
                  <c:v>26389</c:v>
                </c:pt>
                <c:pt idx="51">
                  <c:v>26419</c:v>
                </c:pt>
                <c:pt idx="52">
                  <c:v>26450</c:v>
                </c:pt>
                <c:pt idx="53">
                  <c:v>26480</c:v>
                </c:pt>
                <c:pt idx="54">
                  <c:v>26511</c:v>
                </c:pt>
                <c:pt idx="55">
                  <c:v>26542</c:v>
                </c:pt>
                <c:pt idx="56">
                  <c:v>26572</c:v>
                </c:pt>
                <c:pt idx="57">
                  <c:v>26603</c:v>
                </c:pt>
                <c:pt idx="58">
                  <c:v>26633</c:v>
                </c:pt>
                <c:pt idx="59">
                  <c:v>26664</c:v>
                </c:pt>
                <c:pt idx="60">
                  <c:v>26695</c:v>
                </c:pt>
                <c:pt idx="61">
                  <c:v>26723</c:v>
                </c:pt>
                <c:pt idx="62">
                  <c:v>26754</c:v>
                </c:pt>
                <c:pt idx="63">
                  <c:v>26784</c:v>
                </c:pt>
                <c:pt idx="64">
                  <c:v>26815</c:v>
                </c:pt>
                <c:pt idx="65">
                  <c:v>26845</c:v>
                </c:pt>
                <c:pt idx="66">
                  <c:v>26876</c:v>
                </c:pt>
                <c:pt idx="67">
                  <c:v>26907</c:v>
                </c:pt>
                <c:pt idx="68">
                  <c:v>26937</c:v>
                </c:pt>
                <c:pt idx="69">
                  <c:v>26968</c:v>
                </c:pt>
                <c:pt idx="70">
                  <c:v>26998</c:v>
                </c:pt>
                <c:pt idx="71">
                  <c:v>27029</c:v>
                </c:pt>
                <c:pt idx="72">
                  <c:v>27060</c:v>
                </c:pt>
                <c:pt idx="73">
                  <c:v>27088</c:v>
                </c:pt>
                <c:pt idx="74">
                  <c:v>27119</c:v>
                </c:pt>
                <c:pt idx="75">
                  <c:v>27149</c:v>
                </c:pt>
                <c:pt idx="76">
                  <c:v>27180</c:v>
                </c:pt>
                <c:pt idx="77">
                  <c:v>27210</c:v>
                </c:pt>
                <c:pt idx="78">
                  <c:v>27241</c:v>
                </c:pt>
                <c:pt idx="79">
                  <c:v>27272</c:v>
                </c:pt>
                <c:pt idx="80">
                  <c:v>27302</c:v>
                </c:pt>
                <c:pt idx="81">
                  <c:v>27333</c:v>
                </c:pt>
                <c:pt idx="82">
                  <c:v>27363</c:v>
                </c:pt>
                <c:pt idx="83">
                  <c:v>27394</c:v>
                </c:pt>
                <c:pt idx="84">
                  <c:v>27425</c:v>
                </c:pt>
                <c:pt idx="85">
                  <c:v>27453</c:v>
                </c:pt>
                <c:pt idx="86">
                  <c:v>27484</c:v>
                </c:pt>
                <c:pt idx="87">
                  <c:v>27514</c:v>
                </c:pt>
                <c:pt idx="88">
                  <c:v>27545</c:v>
                </c:pt>
                <c:pt idx="89">
                  <c:v>27575</c:v>
                </c:pt>
                <c:pt idx="90">
                  <c:v>27606</c:v>
                </c:pt>
                <c:pt idx="91">
                  <c:v>27637</c:v>
                </c:pt>
                <c:pt idx="92">
                  <c:v>27667</c:v>
                </c:pt>
                <c:pt idx="93">
                  <c:v>27698</c:v>
                </c:pt>
                <c:pt idx="94">
                  <c:v>27728</c:v>
                </c:pt>
                <c:pt idx="95">
                  <c:v>27759</c:v>
                </c:pt>
                <c:pt idx="96">
                  <c:v>27790</c:v>
                </c:pt>
                <c:pt idx="97">
                  <c:v>27819</c:v>
                </c:pt>
                <c:pt idx="98">
                  <c:v>27850</c:v>
                </c:pt>
                <c:pt idx="99">
                  <c:v>27880</c:v>
                </c:pt>
                <c:pt idx="100">
                  <c:v>27911</c:v>
                </c:pt>
                <c:pt idx="101">
                  <c:v>27941</c:v>
                </c:pt>
                <c:pt idx="102">
                  <c:v>27972</c:v>
                </c:pt>
                <c:pt idx="103">
                  <c:v>28003</c:v>
                </c:pt>
                <c:pt idx="104">
                  <c:v>28033</c:v>
                </c:pt>
                <c:pt idx="105">
                  <c:v>28064</c:v>
                </c:pt>
                <c:pt idx="106">
                  <c:v>28094</c:v>
                </c:pt>
                <c:pt idx="107">
                  <c:v>28125</c:v>
                </c:pt>
                <c:pt idx="108">
                  <c:v>28156</c:v>
                </c:pt>
                <c:pt idx="109">
                  <c:v>28184</c:v>
                </c:pt>
                <c:pt idx="110">
                  <c:v>28215</c:v>
                </c:pt>
                <c:pt idx="111">
                  <c:v>28245</c:v>
                </c:pt>
                <c:pt idx="112">
                  <c:v>28276</c:v>
                </c:pt>
                <c:pt idx="113">
                  <c:v>28306</c:v>
                </c:pt>
                <c:pt idx="114">
                  <c:v>28337</c:v>
                </c:pt>
                <c:pt idx="115">
                  <c:v>28368</c:v>
                </c:pt>
                <c:pt idx="116">
                  <c:v>28398</c:v>
                </c:pt>
                <c:pt idx="117">
                  <c:v>28429</c:v>
                </c:pt>
                <c:pt idx="118">
                  <c:v>28459</c:v>
                </c:pt>
                <c:pt idx="119">
                  <c:v>28490</c:v>
                </c:pt>
                <c:pt idx="120">
                  <c:v>28521</c:v>
                </c:pt>
                <c:pt idx="121">
                  <c:v>28549</c:v>
                </c:pt>
                <c:pt idx="122">
                  <c:v>28580</c:v>
                </c:pt>
                <c:pt idx="123">
                  <c:v>28610</c:v>
                </c:pt>
                <c:pt idx="124">
                  <c:v>28641</c:v>
                </c:pt>
                <c:pt idx="125">
                  <c:v>28671</c:v>
                </c:pt>
                <c:pt idx="126">
                  <c:v>28702</c:v>
                </c:pt>
                <c:pt idx="127">
                  <c:v>28733</c:v>
                </c:pt>
                <c:pt idx="128">
                  <c:v>28763</c:v>
                </c:pt>
                <c:pt idx="129">
                  <c:v>28794</c:v>
                </c:pt>
                <c:pt idx="130">
                  <c:v>28824</c:v>
                </c:pt>
                <c:pt idx="131">
                  <c:v>28855</c:v>
                </c:pt>
                <c:pt idx="132">
                  <c:v>28886</c:v>
                </c:pt>
                <c:pt idx="133">
                  <c:v>28914</c:v>
                </c:pt>
                <c:pt idx="134">
                  <c:v>28945</c:v>
                </c:pt>
                <c:pt idx="135">
                  <c:v>28975</c:v>
                </c:pt>
                <c:pt idx="136">
                  <c:v>29006</c:v>
                </c:pt>
                <c:pt idx="137">
                  <c:v>29036</c:v>
                </c:pt>
                <c:pt idx="138">
                  <c:v>29067</c:v>
                </c:pt>
                <c:pt idx="139">
                  <c:v>29098</c:v>
                </c:pt>
                <c:pt idx="140">
                  <c:v>29128</c:v>
                </c:pt>
                <c:pt idx="141">
                  <c:v>29159</c:v>
                </c:pt>
                <c:pt idx="142">
                  <c:v>29189</c:v>
                </c:pt>
                <c:pt idx="143">
                  <c:v>29220</c:v>
                </c:pt>
                <c:pt idx="144">
                  <c:v>29251</c:v>
                </c:pt>
                <c:pt idx="145">
                  <c:v>29280</c:v>
                </c:pt>
                <c:pt idx="146">
                  <c:v>29311</c:v>
                </c:pt>
                <c:pt idx="147">
                  <c:v>29341</c:v>
                </c:pt>
                <c:pt idx="148">
                  <c:v>29372</c:v>
                </c:pt>
                <c:pt idx="149">
                  <c:v>29402</c:v>
                </c:pt>
                <c:pt idx="150">
                  <c:v>29433</c:v>
                </c:pt>
                <c:pt idx="151">
                  <c:v>29464</c:v>
                </c:pt>
                <c:pt idx="152">
                  <c:v>29494</c:v>
                </c:pt>
                <c:pt idx="153">
                  <c:v>29525</c:v>
                </c:pt>
                <c:pt idx="154">
                  <c:v>29555</c:v>
                </c:pt>
                <c:pt idx="155">
                  <c:v>29586</c:v>
                </c:pt>
                <c:pt idx="156">
                  <c:v>29617</c:v>
                </c:pt>
                <c:pt idx="157">
                  <c:v>29645</c:v>
                </c:pt>
                <c:pt idx="158">
                  <c:v>29676</c:v>
                </c:pt>
                <c:pt idx="159">
                  <c:v>29706</c:v>
                </c:pt>
                <c:pt idx="160">
                  <c:v>29737</c:v>
                </c:pt>
                <c:pt idx="161">
                  <c:v>29767</c:v>
                </c:pt>
                <c:pt idx="162">
                  <c:v>29798</c:v>
                </c:pt>
                <c:pt idx="163">
                  <c:v>29829</c:v>
                </c:pt>
                <c:pt idx="164">
                  <c:v>29859</c:v>
                </c:pt>
                <c:pt idx="165">
                  <c:v>29890</c:v>
                </c:pt>
                <c:pt idx="166">
                  <c:v>29920</c:v>
                </c:pt>
                <c:pt idx="167">
                  <c:v>29951</c:v>
                </c:pt>
                <c:pt idx="168">
                  <c:v>29982</c:v>
                </c:pt>
                <c:pt idx="169">
                  <c:v>30010</c:v>
                </c:pt>
                <c:pt idx="170">
                  <c:v>30041</c:v>
                </c:pt>
                <c:pt idx="171">
                  <c:v>30071</c:v>
                </c:pt>
                <c:pt idx="172">
                  <c:v>30102</c:v>
                </c:pt>
                <c:pt idx="173">
                  <c:v>30132</c:v>
                </c:pt>
                <c:pt idx="174">
                  <c:v>30163</c:v>
                </c:pt>
                <c:pt idx="175">
                  <c:v>30194</c:v>
                </c:pt>
                <c:pt idx="176">
                  <c:v>30224</c:v>
                </c:pt>
                <c:pt idx="177">
                  <c:v>30255</c:v>
                </c:pt>
                <c:pt idx="178">
                  <c:v>30285</c:v>
                </c:pt>
                <c:pt idx="179">
                  <c:v>30316</c:v>
                </c:pt>
                <c:pt idx="180">
                  <c:v>30347</c:v>
                </c:pt>
                <c:pt idx="181">
                  <c:v>30375</c:v>
                </c:pt>
                <c:pt idx="182">
                  <c:v>30406</c:v>
                </c:pt>
                <c:pt idx="183">
                  <c:v>30436</c:v>
                </c:pt>
                <c:pt idx="184">
                  <c:v>30467</c:v>
                </c:pt>
                <c:pt idx="185">
                  <c:v>30497</c:v>
                </c:pt>
                <c:pt idx="186">
                  <c:v>30528</c:v>
                </c:pt>
                <c:pt idx="187">
                  <c:v>30559</c:v>
                </c:pt>
                <c:pt idx="188">
                  <c:v>30589</c:v>
                </c:pt>
                <c:pt idx="189">
                  <c:v>30620</c:v>
                </c:pt>
                <c:pt idx="190">
                  <c:v>30650</c:v>
                </c:pt>
                <c:pt idx="191">
                  <c:v>30681</c:v>
                </c:pt>
                <c:pt idx="192">
                  <c:v>30712</c:v>
                </c:pt>
                <c:pt idx="193">
                  <c:v>30741</c:v>
                </c:pt>
                <c:pt idx="194">
                  <c:v>30772</c:v>
                </c:pt>
                <c:pt idx="195">
                  <c:v>30802</c:v>
                </c:pt>
                <c:pt idx="196">
                  <c:v>30833</c:v>
                </c:pt>
                <c:pt idx="197">
                  <c:v>30863</c:v>
                </c:pt>
                <c:pt idx="198">
                  <c:v>30894</c:v>
                </c:pt>
                <c:pt idx="199">
                  <c:v>30925</c:v>
                </c:pt>
                <c:pt idx="200">
                  <c:v>30955</c:v>
                </c:pt>
                <c:pt idx="201">
                  <c:v>30986</c:v>
                </c:pt>
                <c:pt idx="202">
                  <c:v>31016</c:v>
                </c:pt>
                <c:pt idx="203">
                  <c:v>31047</c:v>
                </c:pt>
                <c:pt idx="204">
                  <c:v>31078</c:v>
                </c:pt>
                <c:pt idx="205">
                  <c:v>31106</c:v>
                </c:pt>
                <c:pt idx="206">
                  <c:v>31137</c:v>
                </c:pt>
                <c:pt idx="207">
                  <c:v>31167</c:v>
                </c:pt>
                <c:pt idx="208">
                  <c:v>31198</c:v>
                </c:pt>
                <c:pt idx="209">
                  <c:v>31228</c:v>
                </c:pt>
                <c:pt idx="210">
                  <c:v>31259</c:v>
                </c:pt>
                <c:pt idx="211">
                  <c:v>31290</c:v>
                </c:pt>
                <c:pt idx="212">
                  <c:v>31320</c:v>
                </c:pt>
                <c:pt idx="213">
                  <c:v>31351</c:v>
                </c:pt>
                <c:pt idx="214">
                  <c:v>31381</c:v>
                </c:pt>
                <c:pt idx="215">
                  <c:v>31412</c:v>
                </c:pt>
                <c:pt idx="216">
                  <c:v>31443</c:v>
                </c:pt>
                <c:pt idx="217">
                  <c:v>31471</c:v>
                </c:pt>
                <c:pt idx="218">
                  <c:v>31502</c:v>
                </c:pt>
                <c:pt idx="219">
                  <c:v>31532</c:v>
                </c:pt>
                <c:pt idx="220">
                  <c:v>31563</c:v>
                </c:pt>
                <c:pt idx="221">
                  <c:v>31593</c:v>
                </c:pt>
                <c:pt idx="222">
                  <c:v>31624</c:v>
                </c:pt>
                <c:pt idx="223">
                  <c:v>31655</c:v>
                </c:pt>
                <c:pt idx="224">
                  <c:v>31685</c:v>
                </c:pt>
                <c:pt idx="225">
                  <c:v>31716</c:v>
                </c:pt>
                <c:pt idx="226">
                  <c:v>31746</c:v>
                </c:pt>
                <c:pt idx="227">
                  <c:v>31777</c:v>
                </c:pt>
                <c:pt idx="228">
                  <c:v>31808</c:v>
                </c:pt>
                <c:pt idx="229">
                  <c:v>31836</c:v>
                </c:pt>
                <c:pt idx="230">
                  <c:v>31867</c:v>
                </c:pt>
                <c:pt idx="231">
                  <c:v>31897</c:v>
                </c:pt>
                <c:pt idx="232">
                  <c:v>31928</c:v>
                </c:pt>
                <c:pt idx="233">
                  <c:v>31958</c:v>
                </c:pt>
                <c:pt idx="234">
                  <c:v>31989</c:v>
                </c:pt>
                <c:pt idx="235">
                  <c:v>32020</c:v>
                </c:pt>
                <c:pt idx="236">
                  <c:v>32050</c:v>
                </c:pt>
                <c:pt idx="237">
                  <c:v>32081</c:v>
                </c:pt>
                <c:pt idx="238">
                  <c:v>32111</c:v>
                </c:pt>
                <c:pt idx="239">
                  <c:v>32142</c:v>
                </c:pt>
                <c:pt idx="240">
                  <c:v>32173</c:v>
                </c:pt>
                <c:pt idx="241">
                  <c:v>32202</c:v>
                </c:pt>
                <c:pt idx="242">
                  <c:v>32233</c:v>
                </c:pt>
                <c:pt idx="243">
                  <c:v>32263</c:v>
                </c:pt>
                <c:pt idx="244">
                  <c:v>32294</c:v>
                </c:pt>
                <c:pt idx="245">
                  <c:v>32324</c:v>
                </c:pt>
                <c:pt idx="246">
                  <c:v>32355</c:v>
                </c:pt>
                <c:pt idx="247">
                  <c:v>32386</c:v>
                </c:pt>
                <c:pt idx="248">
                  <c:v>32416</c:v>
                </c:pt>
                <c:pt idx="249">
                  <c:v>32447</c:v>
                </c:pt>
                <c:pt idx="250">
                  <c:v>32477</c:v>
                </c:pt>
                <c:pt idx="251">
                  <c:v>32508</c:v>
                </c:pt>
                <c:pt idx="252">
                  <c:v>32539</c:v>
                </c:pt>
                <c:pt idx="253">
                  <c:v>32567</c:v>
                </c:pt>
                <c:pt idx="254">
                  <c:v>32598</c:v>
                </c:pt>
                <c:pt idx="255">
                  <c:v>32628</c:v>
                </c:pt>
                <c:pt idx="256">
                  <c:v>32659</c:v>
                </c:pt>
                <c:pt idx="257">
                  <c:v>32689</c:v>
                </c:pt>
                <c:pt idx="258">
                  <c:v>32720</c:v>
                </c:pt>
                <c:pt idx="259">
                  <c:v>32751</c:v>
                </c:pt>
                <c:pt idx="260">
                  <c:v>32781</c:v>
                </c:pt>
                <c:pt idx="261">
                  <c:v>32812</c:v>
                </c:pt>
                <c:pt idx="262">
                  <c:v>32842</c:v>
                </c:pt>
                <c:pt idx="263">
                  <c:v>32873</c:v>
                </c:pt>
                <c:pt idx="264">
                  <c:v>32904</c:v>
                </c:pt>
                <c:pt idx="265">
                  <c:v>32932</c:v>
                </c:pt>
                <c:pt idx="266">
                  <c:v>32963</c:v>
                </c:pt>
                <c:pt idx="267">
                  <c:v>32993</c:v>
                </c:pt>
                <c:pt idx="268">
                  <c:v>33024</c:v>
                </c:pt>
                <c:pt idx="269">
                  <c:v>33054</c:v>
                </c:pt>
                <c:pt idx="270">
                  <c:v>33085</c:v>
                </c:pt>
                <c:pt idx="271">
                  <c:v>33116</c:v>
                </c:pt>
                <c:pt idx="272">
                  <c:v>33146</c:v>
                </c:pt>
                <c:pt idx="273">
                  <c:v>33177</c:v>
                </c:pt>
                <c:pt idx="274">
                  <c:v>33207</c:v>
                </c:pt>
                <c:pt idx="275">
                  <c:v>33238</c:v>
                </c:pt>
                <c:pt idx="276">
                  <c:v>33269</c:v>
                </c:pt>
                <c:pt idx="277">
                  <c:v>33297</c:v>
                </c:pt>
                <c:pt idx="278">
                  <c:v>33328</c:v>
                </c:pt>
                <c:pt idx="279">
                  <c:v>33358</c:v>
                </c:pt>
                <c:pt idx="280">
                  <c:v>33389</c:v>
                </c:pt>
                <c:pt idx="281">
                  <c:v>33419</c:v>
                </c:pt>
                <c:pt idx="282">
                  <c:v>33450</c:v>
                </c:pt>
                <c:pt idx="283">
                  <c:v>33481</c:v>
                </c:pt>
                <c:pt idx="284">
                  <c:v>33511</c:v>
                </c:pt>
                <c:pt idx="285">
                  <c:v>33542</c:v>
                </c:pt>
                <c:pt idx="286">
                  <c:v>33572</c:v>
                </c:pt>
                <c:pt idx="287">
                  <c:v>33603</c:v>
                </c:pt>
                <c:pt idx="288">
                  <c:v>33634</c:v>
                </c:pt>
                <c:pt idx="289">
                  <c:v>33663</c:v>
                </c:pt>
                <c:pt idx="290">
                  <c:v>33694</c:v>
                </c:pt>
                <c:pt idx="291">
                  <c:v>33724</c:v>
                </c:pt>
                <c:pt idx="292">
                  <c:v>33755</c:v>
                </c:pt>
                <c:pt idx="293">
                  <c:v>33785</c:v>
                </c:pt>
                <c:pt idx="294">
                  <c:v>33816</c:v>
                </c:pt>
                <c:pt idx="295">
                  <c:v>33847</c:v>
                </c:pt>
                <c:pt idx="296">
                  <c:v>33877</c:v>
                </c:pt>
                <c:pt idx="297">
                  <c:v>33908</c:v>
                </c:pt>
                <c:pt idx="298">
                  <c:v>33938</c:v>
                </c:pt>
                <c:pt idx="299">
                  <c:v>33969</c:v>
                </c:pt>
                <c:pt idx="300">
                  <c:v>34000</c:v>
                </c:pt>
                <c:pt idx="301">
                  <c:v>34028</c:v>
                </c:pt>
                <c:pt idx="302">
                  <c:v>34059</c:v>
                </c:pt>
                <c:pt idx="303">
                  <c:v>34089</c:v>
                </c:pt>
                <c:pt idx="304">
                  <c:v>34120</c:v>
                </c:pt>
                <c:pt idx="305">
                  <c:v>34150</c:v>
                </c:pt>
                <c:pt idx="306">
                  <c:v>34181</c:v>
                </c:pt>
                <c:pt idx="307">
                  <c:v>34212</c:v>
                </c:pt>
                <c:pt idx="308">
                  <c:v>34242</c:v>
                </c:pt>
                <c:pt idx="309">
                  <c:v>34273</c:v>
                </c:pt>
                <c:pt idx="310">
                  <c:v>34303</c:v>
                </c:pt>
                <c:pt idx="311">
                  <c:v>34334</c:v>
                </c:pt>
                <c:pt idx="312">
                  <c:v>34365</c:v>
                </c:pt>
                <c:pt idx="313">
                  <c:v>34393</c:v>
                </c:pt>
                <c:pt idx="314">
                  <c:v>34424</c:v>
                </c:pt>
                <c:pt idx="315">
                  <c:v>34454</c:v>
                </c:pt>
                <c:pt idx="316">
                  <c:v>34485</c:v>
                </c:pt>
                <c:pt idx="317">
                  <c:v>34515</c:v>
                </c:pt>
                <c:pt idx="318">
                  <c:v>34546</c:v>
                </c:pt>
                <c:pt idx="319">
                  <c:v>34577</c:v>
                </c:pt>
                <c:pt idx="320">
                  <c:v>34607</c:v>
                </c:pt>
                <c:pt idx="321">
                  <c:v>34638</c:v>
                </c:pt>
                <c:pt idx="322">
                  <c:v>34668</c:v>
                </c:pt>
                <c:pt idx="323">
                  <c:v>34699</c:v>
                </c:pt>
                <c:pt idx="324">
                  <c:v>34730</c:v>
                </c:pt>
                <c:pt idx="325">
                  <c:v>34758</c:v>
                </c:pt>
                <c:pt idx="326">
                  <c:v>34789</c:v>
                </c:pt>
                <c:pt idx="327">
                  <c:v>34819</c:v>
                </c:pt>
                <c:pt idx="328">
                  <c:v>34850</c:v>
                </c:pt>
                <c:pt idx="329">
                  <c:v>34880</c:v>
                </c:pt>
                <c:pt idx="330">
                  <c:v>34911</c:v>
                </c:pt>
                <c:pt idx="331">
                  <c:v>34942</c:v>
                </c:pt>
                <c:pt idx="332">
                  <c:v>34972</c:v>
                </c:pt>
                <c:pt idx="333">
                  <c:v>35003</c:v>
                </c:pt>
                <c:pt idx="334">
                  <c:v>35033</c:v>
                </c:pt>
                <c:pt idx="335">
                  <c:v>35064</c:v>
                </c:pt>
                <c:pt idx="336">
                  <c:v>35095</c:v>
                </c:pt>
                <c:pt idx="337">
                  <c:v>35124</c:v>
                </c:pt>
                <c:pt idx="338">
                  <c:v>35155</c:v>
                </c:pt>
                <c:pt idx="339">
                  <c:v>35185</c:v>
                </c:pt>
                <c:pt idx="340">
                  <c:v>35216</c:v>
                </c:pt>
                <c:pt idx="341">
                  <c:v>35246</c:v>
                </c:pt>
                <c:pt idx="342">
                  <c:v>35277</c:v>
                </c:pt>
                <c:pt idx="343">
                  <c:v>35308</c:v>
                </c:pt>
                <c:pt idx="344">
                  <c:v>35338</c:v>
                </c:pt>
                <c:pt idx="345">
                  <c:v>35369</c:v>
                </c:pt>
                <c:pt idx="346">
                  <c:v>35399</c:v>
                </c:pt>
                <c:pt idx="347">
                  <c:v>35430</c:v>
                </c:pt>
                <c:pt idx="348">
                  <c:v>35461</c:v>
                </c:pt>
                <c:pt idx="349">
                  <c:v>35489</c:v>
                </c:pt>
                <c:pt idx="350">
                  <c:v>35520</c:v>
                </c:pt>
                <c:pt idx="351">
                  <c:v>35550</c:v>
                </c:pt>
                <c:pt idx="352">
                  <c:v>35581</c:v>
                </c:pt>
                <c:pt idx="353">
                  <c:v>35611</c:v>
                </c:pt>
                <c:pt idx="354">
                  <c:v>35642</c:v>
                </c:pt>
                <c:pt idx="355">
                  <c:v>35673</c:v>
                </c:pt>
                <c:pt idx="356">
                  <c:v>35703</c:v>
                </c:pt>
                <c:pt idx="357">
                  <c:v>35734</c:v>
                </c:pt>
                <c:pt idx="358">
                  <c:v>35764</c:v>
                </c:pt>
                <c:pt idx="359">
                  <c:v>35795</c:v>
                </c:pt>
                <c:pt idx="360">
                  <c:v>35826</c:v>
                </c:pt>
                <c:pt idx="361">
                  <c:v>35854</c:v>
                </c:pt>
                <c:pt idx="362">
                  <c:v>35885</c:v>
                </c:pt>
                <c:pt idx="363">
                  <c:v>35915</c:v>
                </c:pt>
                <c:pt idx="364">
                  <c:v>35946</c:v>
                </c:pt>
                <c:pt idx="365">
                  <c:v>35976</c:v>
                </c:pt>
                <c:pt idx="366">
                  <c:v>36007</c:v>
                </c:pt>
                <c:pt idx="367">
                  <c:v>36038</c:v>
                </c:pt>
                <c:pt idx="368">
                  <c:v>36068</c:v>
                </c:pt>
                <c:pt idx="369">
                  <c:v>36099</c:v>
                </c:pt>
                <c:pt idx="370">
                  <c:v>36129</c:v>
                </c:pt>
                <c:pt idx="371">
                  <c:v>36160</c:v>
                </c:pt>
                <c:pt idx="372">
                  <c:v>36191</c:v>
                </c:pt>
                <c:pt idx="373">
                  <c:v>36219</c:v>
                </c:pt>
                <c:pt idx="374">
                  <c:v>36250</c:v>
                </c:pt>
                <c:pt idx="375">
                  <c:v>36280</c:v>
                </c:pt>
                <c:pt idx="376">
                  <c:v>36311</c:v>
                </c:pt>
                <c:pt idx="377">
                  <c:v>36341</c:v>
                </c:pt>
                <c:pt idx="378">
                  <c:v>36372</c:v>
                </c:pt>
                <c:pt idx="379">
                  <c:v>36403</c:v>
                </c:pt>
                <c:pt idx="380">
                  <c:v>36433</c:v>
                </c:pt>
                <c:pt idx="381">
                  <c:v>36464</c:v>
                </c:pt>
                <c:pt idx="382">
                  <c:v>36494</c:v>
                </c:pt>
                <c:pt idx="383">
                  <c:v>36525</c:v>
                </c:pt>
                <c:pt idx="384">
                  <c:v>36556</c:v>
                </c:pt>
                <c:pt idx="385">
                  <c:v>36585</c:v>
                </c:pt>
                <c:pt idx="386">
                  <c:v>36616</c:v>
                </c:pt>
                <c:pt idx="387">
                  <c:v>36646</c:v>
                </c:pt>
                <c:pt idx="388">
                  <c:v>36677</c:v>
                </c:pt>
                <c:pt idx="389">
                  <c:v>36707</c:v>
                </c:pt>
                <c:pt idx="390">
                  <c:v>36738</c:v>
                </c:pt>
                <c:pt idx="391">
                  <c:v>36769</c:v>
                </c:pt>
                <c:pt idx="392">
                  <c:v>36799</c:v>
                </c:pt>
                <c:pt idx="393">
                  <c:v>36830</c:v>
                </c:pt>
                <c:pt idx="394">
                  <c:v>36860</c:v>
                </c:pt>
                <c:pt idx="395">
                  <c:v>36891</c:v>
                </c:pt>
                <c:pt idx="396">
                  <c:v>36922</c:v>
                </c:pt>
                <c:pt idx="397">
                  <c:v>36950</c:v>
                </c:pt>
                <c:pt idx="398">
                  <c:v>36981</c:v>
                </c:pt>
                <c:pt idx="399">
                  <c:v>37011</c:v>
                </c:pt>
                <c:pt idx="400">
                  <c:v>37042</c:v>
                </c:pt>
                <c:pt idx="401">
                  <c:v>37072</c:v>
                </c:pt>
                <c:pt idx="402">
                  <c:v>37103</c:v>
                </c:pt>
                <c:pt idx="403">
                  <c:v>37134</c:v>
                </c:pt>
                <c:pt idx="404">
                  <c:v>37164</c:v>
                </c:pt>
                <c:pt idx="405">
                  <c:v>37195</c:v>
                </c:pt>
                <c:pt idx="406">
                  <c:v>37225</c:v>
                </c:pt>
                <c:pt idx="407">
                  <c:v>37256</c:v>
                </c:pt>
                <c:pt idx="408">
                  <c:v>37287</c:v>
                </c:pt>
                <c:pt idx="409">
                  <c:v>37315</c:v>
                </c:pt>
                <c:pt idx="410">
                  <c:v>37346</c:v>
                </c:pt>
                <c:pt idx="411">
                  <c:v>37376</c:v>
                </c:pt>
                <c:pt idx="412">
                  <c:v>37407</c:v>
                </c:pt>
                <c:pt idx="413">
                  <c:v>37437</c:v>
                </c:pt>
                <c:pt idx="414">
                  <c:v>37468</c:v>
                </c:pt>
                <c:pt idx="415">
                  <c:v>37499</c:v>
                </c:pt>
                <c:pt idx="416">
                  <c:v>37529</c:v>
                </c:pt>
                <c:pt idx="417">
                  <c:v>37560</c:v>
                </c:pt>
                <c:pt idx="418">
                  <c:v>37590</c:v>
                </c:pt>
                <c:pt idx="419">
                  <c:v>37621</c:v>
                </c:pt>
                <c:pt idx="420">
                  <c:v>37652</c:v>
                </c:pt>
                <c:pt idx="421">
                  <c:v>37680</c:v>
                </c:pt>
                <c:pt idx="422">
                  <c:v>37711</c:v>
                </c:pt>
                <c:pt idx="423">
                  <c:v>37741</c:v>
                </c:pt>
                <c:pt idx="424">
                  <c:v>37772</c:v>
                </c:pt>
                <c:pt idx="425">
                  <c:v>37802</c:v>
                </c:pt>
                <c:pt idx="426">
                  <c:v>37833</c:v>
                </c:pt>
                <c:pt idx="427">
                  <c:v>37864</c:v>
                </c:pt>
                <c:pt idx="428">
                  <c:v>37894</c:v>
                </c:pt>
                <c:pt idx="429">
                  <c:v>37925</c:v>
                </c:pt>
                <c:pt idx="430">
                  <c:v>37955</c:v>
                </c:pt>
                <c:pt idx="431">
                  <c:v>37986</c:v>
                </c:pt>
                <c:pt idx="432">
                  <c:v>38017</c:v>
                </c:pt>
                <c:pt idx="433">
                  <c:v>38046</c:v>
                </c:pt>
                <c:pt idx="434">
                  <c:v>38077</c:v>
                </c:pt>
                <c:pt idx="435">
                  <c:v>38107</c:v>
                </c:pt>
                <c:pt idx="436">
                  <c:v>38138</c:v>
                </c:pt>
                <c:pt idx="437">
                  <c:v>38168</c:v>
                </c:pt>
                <c:pt idx="438">
                  <c:v>38199</c:v>
                </c:pt>
                <c:pt idx="439">
                  <c:v>38230</c:v>
                </c:pt>
                <c:pt idx="440">
                  <c:v>38260</c:v>
                </c:pt>
                <c:pt idx="441">
                  <c:v>38291</c:v>
                </c:pt>
                <c:pt idx="442">
                  <c:v>38321</c:v>
                </c:pt>
                <c:pt idx="443">
                  <c:v>38352</c:v>
                </c:pt>
                <c:pt idx="444">
                  <c:v>38383</c:v>
                </c:pt>
                <c:pt idx="445">
                  <c:v>38411</c:v>
                </c:pt>
                <c:pt idx="446">
                  <c:v>38442</c:v>
                </c:pt>
                <c:pt idx="447">
                  <c:v>38472</c:v>
                </c:pt>
                <c:pt idx="448">
                  <c:v>38503</c:v>
                </c:pt>
                <c:pt idx="449">
                  <c:v>38533</c:v>
                </c:pt>
                <c:pt idx="450">
                  <c:v>38564</c:v>
                </c:pt>
                <c:pt idx="451">
                  <c:v>38595</c:v>
                </c:pt>
                <c:pt idx="452">
                  <c:v>38625</c:v>
                </c:pt>
                <c:pt idx="453">
                  <c:v>38656</c:v>
                </c:pt>
                <c:pt idx="454">
                  <c:v>38686</c:v>
                </c:pt>
                <c:pt idx="455">
                  <c:v>38717</c:v>
                </c:pt>
                <c:pt idx="456">
                  <c:v>38748</c:v>
                </c:pt>
                <c:pt idx="457">
                  <c:v>38776</c:v>
                </c:pt>
                <c:pt idx="458">
                  <c:v>38807</c:v>
                </c:pt>
                <c:pt idx="459">
                  <c:v>38837</c:v>
                </c:pt>
                <c:pt idx="460">
                  <c:v>38868</c:v>
                </c:pt>
                <c:pt idx="461">
                  <c:v>38898</c:v>
                </c:pt>
                <c:pt idx="462">
                  <c:v>38929</c:v>
                </c:pt>
                <c:pt idx="463">
                  <c:v>38960</c:v>
                </c:pt>
                <c:pt idx="464">
                  <c:v>38990</c:v>
                </c:pt>
                <c:pt idx="465">
                  <c:v>39021</c:v>
                </c:pt>
                <c:pt idx="466">
                  <c:v>39051</c:v>
                </c:pt>
                <c:pt idx="467">
                  <c:v>39082</c:v>
                </c:pt>
                <c:pt idx="468">
                  <c:v>39113</c:v>
                </c:pt>
                <c:pt idx="469">
                  <c:v>39141</c:v>
                </c:pt>
                <c:pt idx="470">
                  <c:v>39172</c:v>
                </c:pt>
                <c:pt idx="471">
                  <c:v>39202</c:v>
                </c:pt>
                <c:pt idx="472">
                  <c:v>39233</c:v>
                </c:pt>
                <c:pt idx="473">
                  <c:v>39263</c:v>
                </c:pt>
                <c:pt idx="474">
                  <c:v>39294</c:v>
                </c:pt>
                <c:pt idx="475">
                  <c:v>39325</c:v>
                </c:pt>
                <c:pt idx="476">
                  <c:v>39355</c:v>
                </c:pt>
                <c:pt idx="477">
                  <c:v>39386</c:v>
                </c:pt>
                <c:pt idx="478">
                  <c:v>39416</c:v>
                </c:pt>
                <c:pt idx="479">
                  <c:v>39447</c:v>
                </c:pt>
                <c:pt idx="480">
                  <c:v>39478</c:v>
                </c:pt>
                <c:pt idx="481">
                  <c:v>39507</c:v>
                </c:pt>
                <c:pt idx="482">
                  <c:v>39538</c:v>
                </c:pt>
                <c:pt idx="483">
                  <c:v>39568</c:v>
                </c:pt>
                <c:pt idx="484">
                  <c:v>39599</c:v>
                </c:pt>
                <c:pt idx="485">
                  <c:v>39629</c:v>
                </c:pt>
                <c:pt idx="486">
                  <c:v>39660</c:v>
                </c:pt>
                <c:pt idx="487">
                  <c:v>39691</c:v>
                </c:pt>
                <c:pt idx="488">
                  <c:v>39721</c:v>
                </c:pt>
                <c:pt idx="489">
                  <c:v>39752</c:v>
                </c:pt>
                <c:pt idx="490">
                  <c:v>39782</c:v>
                </c:pt>
                <c:pt idx="491">
                  <c:v>39813</c:v>
                </c:pt>
                <c:pt idx="492">
                  <c:v>39844</c:v>
                </c:pt>
                <c:pt idx="493">
                  <c:v>39872</c:v>
                </c:pt>
                <c:pt idx="494">
                  <c:v>39903</c:v>
                </c:pt>
                <c:pt idx="495">
                  <c:v>39933</c:v>
                </c:pt>
                <c:pt idx="496">
                  <c:v>39964</c:v>
                </c:pt>
                <c:pt idx="497">
                  <c:v>39994</c:v>
                </c:pt>
                <c:pt idx="498">
                  <c:v>40025</c:v>
                </c:pt>
                <c:pt idx="499">
                  <c:v>40056</c:v>
                </c:pt>
                <c:pt idx="500">
                  <c:v>40086</c:v>
                </c:pt>
                <c:pt idx="501">
                  <c:v>40117</c:v>
                </c:pt>
                <c:pt idx="502">
                  <c:v>40147</c:v>
                </c:pt>
                <c:pt idx="503">
                  <c:v>40178</c:v>
                </c:pt>
                <c:pt idx="504">
                  <c:v>40209</c:v>
                </c:pt>
                <c:pt idx="505">
                  <c:v>40237</c:v>
                </c:pt>
                <c:pt idx="506">
                  <c:v>40268</c:v>
                </c:pt>
                <c:pt idx="507">
                  <c:v>40298</c:v>
                </c:pt>
                <c:pt idx="508">
                  <c:v>40329</c:v>
                </c:pt>
                <c:pt idx="509">
                  <c:v>40359</c:v>
                </c:pt>
                <c:pt idx="510">
                  <c:v>40390</c:v>
                </c:pt>
                <c:pt idx="511">
                  <c:v>40421</c:v>
                </c:pt>
                <c:pt idx="512">
                  <c:v>40451</c:v>
                </c:pt>
                <c:pt idx="513">
                  <c:v>40482</c:v>
                </c:pt>
                <c:pt idx="514">
                  <c:v>40512</c:v>
                </c:pt>
                <c:pt idx="515">
                  <c:v>40543</c:v>
                </c:pt>
                <c:pt idx="516">
                  <c:v>40574</c:v>
                </c:pt>
                <c:pt idx="517">
                  <c:v>40602</c:v>
                </c:pt>
                <c:pt idx="518">
                  <c:v>40633</c:v>
                </c:pt>
                <c:pt idx="519">
                  <c:v>40663</c:v>
                </c:pt>
                <c:pt idx="520">
                  <c:v>40694</c:v>
                </c:pt>
                <c:pt idx="521">
                  <c:v>40724</c:v>
                </c:pt>
                <c:pt idx="522">
                  <c:v>40755</c:v>
                </c:pt>
                <c:pt idx="523">
                  <c:v>40786</c:v>
                </c:pt>
                <c:pt idx="524">
                  <c:v>40816</c:v>
                </c:pt>
                <c:pt idx="525">
                  <c:v>40847</c:v>
                </c:pt>
                <c:pt idx="526">
                  <c:v>40877</c:v>
                </c:pt>
                <c:pt idx="527">
                  <c:v>40908</c:v>
                </c:pt>
                <c:pt idx="528">
                  <c:v>40939</c:v>
                </c:pt>
                <c:pt idx="529">
                  <c:v>40968</c:v>
                </c:pt>
                <c:pt idx="530">
                  <c:v>40999</c:v>
                </c:pt>
                <c:pt idx="531">
                  <c:v>41029</c:v>
                </c:pt>
                <c:pt idx="532">
                  <c:v>41060</c:v>
                </c:pt>
                <c:pt idx="533">
                  <c:v>41090</c:v>
                </c:pt>
                <c:pt idx="534">
                  <c:v>41121</c:v>
                </c:pt>
                <c:pt idx="535">
                  <c:v>41152</c:v>
                </c:pt>
                <c:pt idx="536">
                  <c:v>41182</c:v>
                </c:pt>
                <c:pt idx="537">
                  <c:v>41213</c:v>
                </c:pt>
                <c:pt idx="538">
                  <c:v>41243</c:v>
                </c:pt>
                <c:pt idx="539">
                  <c:v>41274</c:v>
                </c:pt>
                <c:pt idx="540">
                  <c:v>41305</c:v>
                </c:pt>
                <c:pt idx="541">
                  <c:v>41333</c:v>
                </c:pt>
                <c:pt idx="542">
                  <c:v>41364</c:v>
                </c:pt>
                <c:pt idx="543">
                  <c:v>41394</c:v>
                </c:pt>
                <c:pt idx="544">
                  <c:v>41425</c:v>
                </c:pt>
                <c:pt idx="545">
                  <c:v>41455</c:v>
                </c:pt>
                <c:pt idx="546">
                  <c:v>41486</c:v>
                </c:pt>
                <c:pt idx="547">
                  <c:v>41517</c:v>
                </c:pt>
                <c:pt idx="548">
                  <c:v>41547</c:v>
                </c:pt>
                <c:pt idx="549">
                  <c:v>41578</c:v>
                </c:pt>
                <c:pt idx="550">
                  <c:v>41608</c:v>
                </c:pt>
                <c:pt idx="551">
                  <c:v>41639</c:v>
                </c:pt>
                <c:pt idx="552">
                  <c:v>41670</c:v>
                </c:pt>
                <c:pt idx="553">
                  <c:v>41698</c:v>
                </c:pt>
                <c:pt idx="554">
                  <c:v>41729</c:v>
                </c:pt>
                <c:pt idx="555">
                  <c:v>41759</c:v>
                </c:pt>
                <c:pt idx="556">
                  <c:v>41790</c:v>
                </c:pt>
                <c:pt idx="557">
                  <c:v>41820</c:v>
                </c:pt>
                <c:pt idx="558">
                  <c:v>41851</c:v>
                </c:pt>
                <c:pt idx="559">
                  <c:v>41882</c:v>
                </c:pt>
                <c:pt idx="560">
                  <c:v>41912</c:v>
                </c:pt>
                <c:pt idx="561">
                  <c:v>41943</c:v>
                </c:pt>
                <c:pt idx="562">
                  <c:v>41973</c:v>
                </c:pt>
                <c:pt idx="563">
                  <c:v>42004</c:v>
                </c:pt>
                <c:pt idx="564">
                  <c:v>42035</c:v>
                </c:pt>
                <c:pt idx="565">
                  <c:v>42063</c:v>
                </c:pt>
                <c:pt idx="566">
                  <c:v>42094</c:v>
                </c:pt>
                <c:pt idx="567">
                  <c:v>42124</c:v>
                </c:pt>
                <c:pt idx="568">
                  <c:v>42155</c:v>
                </c:pt>
                <c:pt idx="569">
                  <c:v>42185</c:v>
                </c:pt>
                <c:pt idx="570">
                  <c:v>42216</c:v>
                </c:pt>
                <c:pt idx="571">
                  <c:v>42247</c:v>
                </c:pt>
                <c:pt idx="572">
                  <c:v>42277</c:v>
                </c:pt>
                <c:pt idx="573">
                  <c:v>42308</c:v>
                </c:pt>
                <c:pt idx="574">
                  <c:v>42338</c:v>
                </c:pt>
                <c:pt idx="575">
                  <c:v>42369</c:v>
                </c:pt>
                <c:pt idx="576">
                  <c:v>42400</c:v>
                </c:pt>
                <c:pt idx="577">
                  <c:v>42429</c:v>
                </c:pt>
                <c:pt idx="578">
                  <c:v>42460</c:v>
                </c:pt>
                <c:pt idx="579">
                  <c:v>42490</c:v>
                </c:pt>
                <c:pt idx="580">
                  <c:v>42521</c:v>
                </c:pt>
                <c:pt idx="581">
                  <c:v>42551</c:v>
                </c:pt>
                <c:pt idx="582">
                  <c:v>42582</c:v>
                </c:pt>
                <c:pt idx="583">
                  <c:v>42613</c:v>
                </c:pt>
                <c:pt idx="584">
                  <c:v>42643</c:v>
                </c:pt>
                <c:pt idx="585">
                  <c:v>42674</c:v>
                </c:pt>
                <c:pt idx="586">
                  <c:v>42704</c:v>
                </c:pt>
                <c:pt idx="587">
                  <c:v>42735</c:v>
                </c:pt>
                <c:pt idx="588">
                  <c:v>42766</c:v>
                </c:pt>
                <c:pt idx="589">
                  <c:v>42794</c:v>
                </c:pt>
                <c:pt idx="590">
                  <c:v>42825</c:v>
                </c:pt>
                <c:pt idx="591">
                  <c:v>42855</c:v>
                </c:pt>
                <c:pt idx="592">
                  <c:v>42886</c:v>
                </c:pt>
                <c:pt idx="593">
                  <c:v>42916</c:v>
                </c:pt>
                <c:pt idx="594">
                  <c:v>42947</c:v>
                </c:pt>
                <c:pt idx="595">
                  <c:v>42978</c:v>
                </c:pt>
                <c:pt idx="596">
                  <c:v>43008</c:v>
                </c:pt>
                <c:pt idx="597">
                  <c:v>43039</c:v>
                </c:pt>
                <c:pt idx="598">
                  <c:v>43069</c:v>
                </c:pt>
                <c:pt idx="599">
                  <c:v>43100</c:v>
                </c:pt>
                <c:pt idx="600">
                  <c:v>43131</c:v>
                </c:pt>
                <c:pt idx="601">
                  <c:v>43159</c:v>
                </c:pt>
                <c:pt idx="602">
                  <c:v>43190</c:v>
                </c:pt>
                <c:pt idx="603">
                  <c:v>43220</c:v>
                </c:pt>
                <c:pt idx="604">
                  <c:v>43251</c:v>
                </c:pt>
                <c:pt idx="605">
                  <c:v>43281</c:v>
                </c:pt>
                <c:pt idx="606">
                  <c:v>43312</c:v>
                </c:pt>
                <c:pt idx="607">
                  <c:v>43343</c:v>
                </c:pt>
                <c:pt idx="608">
                  <c:v>43373</c:v>
                </c:pt>
                <c:pt idx="609">
                  <c:v>43404</c:v>
                </c:pt>
                <c:pt idx="610">
                  <c:v>43434</c:v>
                </c:pt>
                <c:pt idx="611">
                  <c:v>43465</c:v>
                </c:pt>
                <c:pt idx="612">
                  <c:v>43496</c:v>
                </c:pt>
                <c:pt idx="613">
                  <c:v>43524</c:v>
                </c:pt>
                <c:pt idx="614">
                  <c:v>43555</c:v>
                </c:pt>
                <c:pt idx="615">
                  <c:v>43585</c:v>
                </c:pt>
                <c:pt idx="616">
                  <c:v>43616</c:v>
                </c:pt>
                <c:pt idx="617">
                  <c:v>43646</c:v>
                </c:pt>
                <c:pt idx="618">
                  <c:v>43677</c:v>
                </c:pt>
                <c:pt idx="619">
                  <c:v>43708</c:v>
                </c:pt>
                <c:pt idx="620">
                  <c:v>43738</c:v>
                </c:pt>
                <c:pt idx="621">
                  <c:v>43769</c:v>
                </c:pt>
                <c:pt idx="622">
                  <c:v>43799</c:v>
                </c:pt>
                <c:pt idx="623">
                  <c:v>43830</c:v>
                </c:pt>
                <c:pt idx="624">
                  <c:v>43861</c:v>
                </c:pt>
                <c:pt idx="625">
                  <c:v>43890</c:v>
                </c:pt>
                <c:pt idx="626">
                  <c:v>43921</c:v>
                </c:pt>
                <c:pt idx="627">
                  <c:v>43951</c:v>
                </c:pt>
                <c:pt idx="628">
                  <c:v>43982</c:v>
                </c:pt>
                <c:pt idx="629">
                  <c:v>44012</c:v>
                </c:pt>
                <c:pt idx="630">
                  <c:v>44043</c:v>
                </c:pt>
                <c:pt idx="631">
                  <c:v>44074</c:v>
                </c:pt>
                <c:pt idx="632">
                  <c:v>44104</c:v>
                </c:pt>
                <c:pt idx="633">
                  <c:v>44135</c:v>
                </c:pt>
                <c:pt idx="634">
                  <c:v>44165</c:v>
                </c:pt>
                <c:pt idx="635">
                  <c:v>44196</c:v>
                </c:pt>
                <c:pt idx="636">
                  <c:v>44227</c:v>
                </c:pt>
                <c:pt idx="637">
                  <c:v>44255</c:v>
                </c:pt>
                <c:pt idx="638">
                  <c:v>44286</c:v>
                </c:pt>
                <c:pt idx="639">
                  <c:v>44316</c:v>
                </c:pt>
                <c:pt idx="640">
                  <c:v>44347</c:v>
                </c:pt>
                <c:pt idx="641">
                  <c:v>44377</c:v>
                </c:pt>
                <c:pt idx="642">
                  <c:v>44408</c:v>
                </c:pt>
                <c:pt idx="643">
                  <c:v>44439</c:v>
                </c:pt>
                <c:pt idx="644">
                  <c:v>44469</c:v>
                </c:pt>
                <c:pt idx="645">
                  <c:v>44500</c:v>
                </c:pt>
                <c:pt idx="646">
                  <c:v>44530</c:v>
                </c:pt>
                <c:pt idx="647">
                  <c:v>44561</c:v>
                </c:pt>
                <c:pt idx="648">
                  <c:v>44592</c:v>
                </c:pt>
                <c:pt idx="649">
                  <c:v>44620</c:v>
                </c:pt>
                <c:pt idx="650">
                  <c:v>44651</c:v>
                </c:pt>
                <c:pt idx="651">
                  <c:v>44681</c:v>
                </c:pt>
                <c:pt idx="652">
                  <c:v>44712</c:v>
                </c:pt>
                <c:pt idx="653">
                  <c:v>44742</c:v>
                </c:pt>
                <c:pt idx="654">
                  <c:v>44773</c:v>
                </c:pt>
                <c:pt idx="655">
                  <c:v>44804</c:v>
                </c:pt>
                <c:pt idx="656">
                  <c:v>44834</c:v>
                </c:pt>
              </c:numCache>
            </c:numRef>
          </c:cat>
          <c:val>
            <c:numRef>
              <c:f>Sheet1!$E$2:$E$658</c:f>
              <c:numCache>
                <c:formatCode>General</c:formatCode>
                <c:ptCount val="657"/>
                <c:pt idx="0">
                  <c:v>19700</c:v>
                </c:pt>
                <c:pt idx="1">
                  <c:v>19900</c:v>
                </c:pt>
                <c:pt idx="2">
                  <c:v>19700</c:v>
                </c:pt>
                <c:pt idx="3">
                  <c:v>20000</c:v>
                </c:pt>
                <c:pt idx="4">
                  <c:v>20100</c:v>
                </c:pt>
                <c:pt idx="5">
                  <c:v>20700</c:v>
                </c:pt>
                <c:pt idx="6">
                  <c:v>20800</c:v>
                </c:pt>
                <c:pt idx="7">
                  <c:v>20600</c:v>
                </c:pt>
                <c:pt idx="8">
                  <c:v>20500</c:v>
                </c:pt>
                <c:pt idx="9">
                  <c:v>20100</c:v>
                </c:pt>
                <c:pt idx="10">
                  <c:v>20500</c:v>
                </c:pt>
                <c:pt idx="11">
                  <c:v>20900</c:v>
                </c:pt>
                <c:pt idx="12">
                  <c:v>21100</c:v>
                </c:pt>
                <c:pt idx="13">
                  <c:v>21000</c:v>
                </c:pt>
                <c:pt idx="14">
                  <c:v>21200</c:v>
                </c:pt>
                <c:pt idx="15">
                  <c:v>21500</c:v>
                </c:pt>
                <c:pt idx="16">
                  <c:v>21600</c:v>
                </c:pt>
                <c:pt idx="17">
                  <c:v>22200</c:v>
                </c:pt>
                <c:pt idx="18">
                  <c:v>23000</c:v>
                </c:pt>
                <c:pt idx="19">
                  <c:v>22600</c:v>
                </c:pt>
                <c:pt idx="20">
                  <c:v>21700</c:v>
                </c:pt>
                <c:pt idx="21">
                  <c:v>21900</c:v>
                </c:pt>
                <c:pt idx="22">
                  <c:v>22100</c:v>
                </c:pt>
                <c:pt idx="23">
                  <c:v>22000</c:v>
                </c:pt>
                <c:pt idx="24">
                  <c:v>22200</c:v>
                </c:pt>
                <c:pt idx="25">
                  <c:v>22500</c:v>
                </c:pt>
                <c:pt idx="26">
                  <c:v>22800</c:v>
                </c:pt>
                <c:pt idx="27">
                  <c:v>22900</c:v>
                </c:pt>
                <c:pt idx="28">
                  <c:v>23100</c:v>
                </c:pt>
                <c:pt idx="29">
                  <c:v>23300</c:v>
                </c:pt>
                <c:pt idx="30">
                  <c:v>23700</c:v>
                </c:pt>
                <c:pt idx="31">
                  <c:v>23500</c:v>
                </c:pt>
                <c:pt idx="32">
                  <c:v>23100</c:v>
                </c:pt>
                <c:pt idx="33">
                  <c:v>22700</c:v>
                </c:pt>
                <c:pt idx="34">
                  <c:v>23200</c:v>
                </c:pt>
                <c:pt idx="35">
                  <c:v>22800</c:v>
                </c:pt>
                <c:pt idx="36">
                  <c:v>23700</c:v>
                </c:pt>
                <c:pt idx="37">
                  <c:v>24200</c:v>
                </c:pt>
                <c:pt idx="38">
                  <c:v>24300</c:v>
                </c:pt>
                <c:pt idx="39">
                  <c:v>24600</c:v>
                </c:pt>
                <c:pt idx="40">
                  <c:v>25100</c:v>
                </c:pt>
                <c:pt idx="41">
                  <c:v>25100</c:v>
                </c:pt>
                <c:pt idx="42">
                  <c:v>25400</c:v>
                </c:pt>
                <c:pt idx="43">
                  <c:v>25300</c:v>
                </c:pt>
                <c:pt idx="44">
                  <c:v>24800</c:v>
                </c:pt>
                <c:pt idx="45">
                  <c:v>24800</c:v>
                </c:pt>
                <c:pt idx="46">
                  <c:v>25100</c:v>
                </c:pt>
                <c:pt idx="47">
                  <c:v>24900</c:v>
                </c:pt>
                <c:pt idx="48">
                  <c:v>25300</c:v>
                </c:pt>
                <c:pt idx="49">
                  <c:v>25400</c:v>
                </c:pt>
                <c:pt idx="50">
                  <c:v>25900</c:v>
                </c:pt>
                <c:pt idx="51">
                  <c:v>26300</c:v>
                </c:pt>
                <c:pt idx="52">
                  <c:v>26900</c:v>
                </c:pt>
                <c:pt idx="53">
                  <c:v>27300</c:v>
                </c:pt>
                <c:pt idx="54">
                  <c:v>27500</c:v>
                </c:pt>
                <c:pt idx="55">
                  <c:v>27400</c:v>
                </c:pt>
                <c:pt idx="56">
                  <c:v>27000</c:v>
                </c:pt>
                <c:pt idx="57">
                  <c:v>26900</c:v>
                </c:pt>
                <c:pt idx="58">
                  <c:v>27000</c:v>
                </c:pt>
                <c:pt idx="59">
                  <c:v>27100</c:v>
                </c:pt>
                <c:pt idx="60">
                  <c:v>27400</c:v>
                </c:pt>
                <c:pt idx="61">
                  <c:v>28000</c:v>
                </c:pt>
                <c:pt idx="62">
                  <c:v>28400</c:v>
                </c:pt>
                <c:pt idx="63">
                  <c:v>28500</c:v>
                </c:pt>
                <c:pt idx="64">
                  <c:v>28800</c:v>
                </c:pt>
                <c:pt idx="65">
                  <c:v>29200</c:v>
                </c:pt>
                <c:pt idx="66">
                  <c:v>29900</c:v>
                </c:pt>
                <c:pt idx="67">
                  <c:v>29900</c:v>
                </c:pt>
                <c:pt idx="68">
                  <c:v>29100</c:v>
                </c:pt>
                <c:pt idx="69">
                  <c:v>28900</c:v>
                </c:pt>
                <c:pt idx="70">
                  <c:v>29700</c:v>
                </c:pt>
                <c:pt idx="71">
                  <c:v>29500</c:v>
                </c:pt>
                <c:pt idx="72">
                  <c:v>30600</c:v>
                </c:pt>
                <c:pt idx="73">
                  <c:v>30600</c:v>
                </c:pt>
                <c:pt idx="74">
                  <c:v>31400</c:v>
                </c:pt>
                <c:pt idx="75">
                  <c:v>31700</c:v>
                </c:pt>
                <c:pt idx="76">
                  <c:v>32100</c:v>
                </c:pt>
                <c:pt idx="77">
                  <c:v>32900</c:v>
                </c:pt>
                <c:pt idx="78">
                  <c:v>33000</c:v>
                </c:pt>
                <c:pt idx="79">
                  <c:v>32900</c:v>
                </c:pt>
                <c:pt idx="80">
                  <c:v>32400</c:v>
                </c:pt>
                <c:pt idx="81">
                  <c:v>31900</c:v>
                </c:pt>
                <c:pt idx="82">
                  <c:v>32100</c:v>
                </c:pt>
                <c:pt idx="83">
                  <c:v>32700</c:v>
                </c:pt>
                <c:pt idx="84">
                  <c:v>33200</c:v>
                </c:pt>
                <c:pt idx="85">
                  <c:v>33900</c:v>
                </c:pt>
                <c:pt idx="86">
                  <c:v>34200</c:v>
                </c:pt>
                <c:pt idx="87">
                  <c:v>34900</c:v>
                </c:pt>
                <c:pt idx="88">
                  <c:v>35200</c:v>
                </c:pt>
                <c:pt idx="89">
                  <c:v>36200</c:v>
                </c:pt>
                <c:pt idx="90">
                  <c:v>35900</c:v>
                </c:pt>
                <c:pt idx="91">
                  <c:v>36800</c:v>
                </c:pt>
                <c:pt idx="92">
                  <c:v>35800</c:v>
                </c:pt>
                <c:pt idx="93">
                  <c:v>35400</c:v>
                </c:pt>
                <c:pt idx="94">
                  <c:v>35700</c:v>
                </c:pt>
                <c:pt idx="95">
                  <c:v>35800</c:v>
                </c:pt>
                <c:pt idx="96">
                  <c:v>36300</c:v>
                </c:pt>
                <c:pt idx="97">
                  <c:v>36200</c:v>
                </c:pt>
                <c:pt idx="98">
                  <c:v>37200</c:v>
                </c:pt>
                <c:pt idx="99">
                  <c:v>37700</c:v>
                </c:pt>
                <c:pt idx="100">
                  <c:v>37600</c:v>
                </c:pt>
                <c:pt idx="101">
                  <c:v>38600</c:v>
                </c:pt>
                <c:pt idx="102">
                  <c:v>38900</c:v>
                </c:pt>
                <c:pt idx="103">
                  <c:v>39400</c:v>
                </c:pt>
                <c:pt idx="104">
                  <c:v>38700</c:v>
                </c:pt>
                <c:pt idx="105">
                  <c:v>38500</c:v>
                </c:pt>
                <c:pt idx="106">
                  <c:v>38800</c:v>
                </c:pt>
                <c:pt idx="107">
                  <c:v>39000</c:v>
                </c:pt>
                <c:pt idx="108">
                  <c:v>39600</c:v>
                </c:pt>
                <c:pt idx="109">
                  <c:v>40700</c:v>
                </c:pt>
                <c:pt idx="110">
                  <c:v>41000</c:v>
                </c:pt>
                <c:pt idx="111">
                  <c:v>42000</c:v>
                </c:pt>
                <c:pt idx="112">
                  <c:v>42200</c:v>
                </c:pt>
                <c:pt idx="113">
                  <c:v>43400</c:v>
                </c:pt>
                <c:pt idx="114">
                  <c:v>43700</c:v>
                </c:pt>
                <c:pt idx="115">
                  <c:v>43900</c:v>
                </c:pt>
                <c:pt idx="116">
                  <c:v>43800</c:v>
                </c:pt>
                <c:pt idx="117">
                  <c:v>44000</c:v>
                </c:pt>
                <c:pt idx="118">
                  <c:v>44500</c:v>
                </c:pt>
                <c:pt idx="119">
                  <c:v>44200</c:v>
                </c:pt>
                <c:pt idx="120">
                  <c:v>45500</c:v>
                </c:pt>
                <c:pt idx="121">
                  <c:v>46300</c:v>
                </c:pt>
                <c:pt idx="122">
                  <c:v>46500</c:v>
                </c:pt>
                <c:pt idx="123">
                  <c:v>48200</c:v>
                </c:pt>
                <c:pt idx="124">
                  <c:v>47800</c:v>
                </c:pt>
                <c:pt idx="125">
                  <c:v>48400</c:v>
                </c:pt>
                <c:pt idx="126">
                  <c:v>49400</c:v>
                </c:pt>
                <c:pt idx="127">
                  <c:v>50300</c:v>
                </c:pt>
                <c:pt idx="128">
                  <c:v>50200</c:v>
                </c:pt>
                <c:pt idx="129">
                  <c:v>50100</c:v>
                </c:pt>
                <c:pt idx="130">
                  <c:v>50700</c:v>
                </c:pt>
                <c:pt idx="131">
                  <c:v>50900</c:v>
                </c:pt>
                <c:pt idx="132">
                  <c:v>52000</c:v>
                </c:pt>
                <c:pt idx="133">
                  <c:v>51900</c:v>
                </c:pt>
                <c:pt idx="134">
                  <c:v>53800</c:v>
                </c:pt>
                <c:pt idx="135">
                  <c:v>54700</c:v>
                </c:pt>
                <c:pt idx="136">
                  <c:v>55900</c:v>
                </c:pt>
                <c:pt idx="137">
                  <c:v>56800</c:v>
                </c:pt>
                <c:pt idx="138">
                  <c:v>57900</c:v>
                </c:pt>
                <c:pt idx="139">
                  <c:v>57700</c:v>
                </c:pt>
                <c:pt idx="140">
                  <c:v>57300</c:v>
                </c:pt>
                <c:pt idx="141">
                  <c:v>56300</c:v>
                </c:pt>
                <c:pt idx="142">
                  <c:v>55600</c:v>
                </c:pt>
                <c:pt idx="143">
                  <c:v>56500</c:v>
                </c:pt>
                <c:pt idx="144">
                  <c:v>57900</c:v>
                </c:pt>
                <c:pt idx="145">
                  <c:v>59000</c:v>
                </c:pt>
                <c:pt idx="146">
                  <c:v>59500</c:v>
                </c:pt>
                <c:pt idx="147">
                  <c:v>60400</c:v>
                </c:pt>
                <c:pt idx="148">
                  <c:v>61200</c:v>
                </c:pt>
                <c:pt idx="149">
                  <c:v>63400</c:v>
                </c:pt>
                <c:pt idx="150">
                  <c:v>64100</c:v>
                </c:pt>
                <c:pt idx="151">
                  <c:v>64900</c:v>
                </c:pt>
                <c:pt idx="152">
                  <c:v>64200</c:v>
                </c:pt>
                <c:pt idx="153">
                  <c:v>62700</c:v>
                </c:pt>
                <c:pt idx="154">
                  <c:v>64300</c:v>
                </c:pt>
                <c:pt idx="155">
                  <c:v>63000</c:v>
                </c:pt>
                <c:pt idx="156">
                  <c:v>64500</c:v>
                </c:pt>
                <c:pt idx="157">
                  <c:v>64100</c:v>
                </c:pt>
                <c:pt idx="158">
                  <c:v>64400</c:v>
                </c:pt>
                <c:pt idx="159">
                  <c:v>65300</c:v>
                </c:pt>
                <c:pt idx="160">
                  <c:v>66300</c:v>
                </c:pt>
                <c:pt idx="161">
                  <c:v>67700</c:v>
                </c:pt>
                <c:pt idx="162">
                  <c:v>67500</c:v>
                </c:pt>
                <c:pt idx="163">
                  <c:v>68100</c:v>
                </c:pt>
                <c:pt idx="164">
                  <c:v>67100</c:v>
                </c:pt>
                <c:pt idx="165">
                  <c:v>66000</c:v>
                </c:pt>
                <c:pt idx="166">
                  <c:v>65900</c:v>
                </c:pt>
                <c:pt idx="167">
                  <c:v>66600</c:v>
                </c:pt>
                <c:pt idx="168">
                  <c:v>66400</c:v>
                </c:pt>
                <c:pt idx="169">
                  <c:v>66900</c:v>
                </c:pt>
                <c:pt idx="170">
                  <c:v>67000</c:v>
                </c:pt>
                <c:pt idx="171">
                  <c:v>67100</c:v>
                </c:pt>
                <c:pt idx="172">
                  <c:v>67800</c:v>
                </c:pt>
                <c:pt idx="173">
                  <c:v>69400</c:v>
                </c:pt>
                <c:pt idx="174">
                  <c:v>69200</c:v>
                </c:pt>
                <c:pt idx="175">
                  <c:v>68900</c:v>
                </c:pt>
                <c:pt idx="176">
                  <c:v>67300</c:v>
                </c:pt>
                <c:pt idx="177">
                  <c:v>66900</c:v>
                </c:pt>
                <c:pt idx="178">
                  <c:v>67700</c:v>
                </c:pt>
                <c:pt idx="179">
                  <c:v>67800</c:v>
                </c:pt>
                <c:pt idx="180">
                  <c:v>68100</c:v>
                </c:pt>
                <c:pt idx="181">
                  <c:v>68200</c:v>
                </c:pt>
                <c:pt idx="182">
                  <c:v>68900</c:v>
                </c:pt>
                <c:pt idx="183">
                  <c:v>68800</c:v>
                </c:pt>
                <c:pt idx="184">
                  <c:v>69200</c:v>
                </c:pt>
                <c:pt idx="185">
                  <c:v>71400</c:v>
                </c:pt>
                <c:pt idx="186">
                  <c:v>71800</c:v>
                </c:pt>
                <c:pt idx="187">
                  <c:v>71500</c:v>
                </c:pt>
                <c:pt idx="188">
                  <c:v>69900</c:v>
                </c:pt>
                <c:pt idx="189">
                  <c:v>69800</c:v>
                </c:pt>
                <c:pt idx="190">
                  <c:v>70400</c:v>
                </c:pt>
                <c:pt idx="191">
                  <c:v>69900</c:v>
                </c:pt>
                <c:pt idx="192">
                  <c:v>70700</c:v>
                </c:pt>
                <c:pt idx="193">
                  <c:v>71400</c:v>
                </c:pt>
                <c:pt idx="194">
                  <c:v>71800</c:v>
                </c:pt>
                <c:pt idx="195">
                  <c:v>72100</c:v>
                </c:pt>
                <c:pt idx="196">
                  <c:v>72700</c:v>
                </c:pt>
                <c:pt idx="197">
                  <c:v>73400</c:v>
                </c:pt>
                <c:pt idx="198">
                  <c:v>74200</c:v>
                </c:pt>
                <c:pt idx="199">
                  <c:v>73500</c:v>
                </c:pt>
                <c:pt idx="200">
                  <c:v>71900</c:v>
                </c:pt>
                <c:pt idx="201">
                  <c:v>71900</c:v>
                </c:pt>
                <c:pt idx="202">
                  <c:v>71900</c:v>
                </c:pt>
                <c:pt idx="203">
                  <c:v>72100</c:v>
                </c:pt>
                <c:pt idx="204">
                  <c:v>73800</c:v>
                </c:pt>
                <c:pt idx="205">
                  <c:v>74000</c:v>
                </c:pt>
                <c:pt idx="206">
                  <c:v>74600</c:v>
                </c:pt>
                <c:pt idx="207">
                  <c:v>74800</c:v>
                </c:pt>
                <c:pt idx="208">
                  <c:v>75200</c:v>
                </c:pt>
                <c:pt idx="209">
                  <c:v>76500</c:v>
                </c:pt>
                <c:pt idx="210">
                  <c:v>76700</c:v>
                </c:pt>
                <c:pt idx="211">
                  <c:v>77200</c:v>
                </c:pt>
                <c:pt idx="212">
                  <c:v>75900</c:v>
                </c:pt>
                <c:pt idx="213">
                  <c:v>75200</c:v>
                </c:pt>
                <c:pt idx="214">
                  <c:v>74900</c:v>
                </c:pt>
                <c:pt idx="215">
                  <c:v>75500</c:v>
                </c:pt>
                <c:pt idx="216">
                  <c:v>77100</c:v>
                </c:pt>
                <c:pt idx="217">
                  <c:v>77400</c:v>
                </c:pt>
                <c:pt idx="218">
                  <c:v>79800</c:v>
                </c:pt>
                <c:pt idx="219">
                  <c:v>80200</c:v>
                </c:pt>
                <c:pt idx="220">
                  <c:v>83200</c:v>
                </c:pt>
                <c:pt idx="221">
                  <c:v>82600</c:v>
                </c:pt>
                <c:pt idx="222">
                  <c:v>79900</c:v>
                </c:pt>
                <c:pt idx="223">
                  <c:v>82000</c:v>
                </c:pt>
                <c:pt idx="224">
                  <c:v>80300</c:v>
                </c:pt>
                <c:pt idx="225">
                  <c:v>79400</c:v>
                </c:pt>
                <c:pt idx="226">
                  <c:v>80400</c:v>
                </c:pt>
                <c:pt idx="227">
                  <c:v>80800</c:v>
                </c:pt>
                <c:pt idx="228">
                  <c:v>82900</c:v>
                </c:pt>
                <c:pt idx="229">
                  <c:v>85600</c:v>
                </c:pt>
                <c:pt idx="230">
                  <c:v>85200</c:v>
                </c:pt>
                <c:pt idx="231">
                  <c:v>86000</c:v>
                </c:pt>
                <c:pt idx="232">
                  <c:v>86000</c:v>
                </c:pt>
                <c:pt idx="233">
                  <c:v>85900</c:v>
                </c:pt>
                <c:pt idx="234">
                  <c:v>88300</c:v>
                </c:pt>
                <c:pt idx="235">
                  <c:v>86500</c:v>
                </c:pt>
                <c:pt idx="236">
                  <c:v>85500</c:v>
                </c:pt>
                <c:pt idx="237">
                  <c:v>84600</c:v>
                </c:pt>
                <c:pt idx="238">
                  <c:v>85000</c:v>
                </c:pt>
                <c:pt idx="239">
                  <c:v>85400</c:v>
                </c:pt>
                <c:pt idx="240">
                  <c:v>88100</c:v>
                </c:pt>
                <c:pt idx="241">
                  <c:v>88900</c:v>
                </c:pt>
                <c:pt idx="242">
                  <c:v>88900</c:v>
                </c:pt>
                <c:pt idx="243">
                  <c:v>88000</c:v>
                </c:pt>
                <c:pt idx="244">
                  <c:v>89600</c:v>
                </c:pt>
                <c:pt idx="245">
                  <c:v>90200</c:v>
                </c:pt>
                <c:pt idx="246">
                  <c:v>90700</c:v>
                </c:pt>
                <c:pt idx="247">
                  <c:v>91500</c:v>
                </c:pt>
                <c:pt idx="248">
                  <c:v>88500</c:v>
                </c:pt>
                <c:pt idx="249">
                  <c:v>88900</c:v>
                </c:pt>
                <c:pt idx="250">
                  <c:v>88500</c:v>
                </c:pt>
                <c:pt idx="251">
                  <c:v>88700</c:v>
                </c:pt>
                <c:pt idx="252">
                  <c:v>86200</c:v>
                </c:pt>
                <c:pt idx="253">
                  <c:v>88000</c:v>
                </c:pt>
                <c:pt idx="254">
                  <c:v>88200</c:v>
                </c:pt>
                <c:pt idx="255">
                  <c:v>88900</c:v>
                </c:pt>
                <c:pt idx="256">
                  <c:v>88700</c:v>
                </c:pt>
                <c:pt idx="257">
                  <c:v>89600</c:v>
                </c:pt>
                <c:pt idx="258">
                  <c:v>90800</c:v>
                </c:pt>
                <c:pt idx="259">
                  <c:v>92200</c:v>
                </c:pt>
                <c:pt idx="260">
                  <c:v>90200</c:v>
                </c:pt>
                <c:pt idx="261">
                  <c:v>89200</c:v>
                </c:pt>
                <c:pt idx="262">
                  <c:v>91000</c:v>
                </c:pt>
                <c:pt idx="263">
                  <c:v>90000</c:v>
                </c:pt>
                <c:pt idx="264">
                  <c:v>91000</c:v>
                </c:pt>
                <c:pt idx="265">
                  <c:v>91100</c:v>
                </c:pt>
                <c:pt idx="266">
                  <c:v>92800</c:v>
                </c:pt>
                <c:pt idx="267">
                  <c:v>92500</c:v>
                </c:pt>
                <c:pt idx="268">
                  <c:v>91600</c:v>
                </c:pt>
                <c:pt idx="269">
                  <c:v>95700</c:v>
                </c:pt>
                <c:pt idx="270">
                  <c:v>95000</c:v>
                </c:pt>
                <c:pt idx="271">
                  <c:v>92500</c:v>
                </c:pt>
                <c:pt idx="272">
                  <c:v>91800</c:v>
                </c:pt>
                <c:pt idx="273">
                  <c:v>89700</c:v>
                </c:pt>
                <c:pt idx="274">
                  <c:v>89100</c:v>
                </c:pt>
                <c:pt idx="275">
                  <c:v>89000</c:v>
                </c:pt>
                <c:pt idx="276">
                  <c:v>92900</c:v>
                </c:pt>
                <c:pt idx="277">
                  <c:v>92100</c:v>
                </c:pt>
                <c:pt idx="278">
                  <c:v>95600</c:v>
                </c:pt>
                <c:pt idx="279">
                  <c:v>97200</c:v>
                </c:pt>
                <c:pt idx="280">
                  <c:v>97600</c:v>
                </c:pt>
                <c:pt idx="281">
                  <c:v>98800</c:v>
                </c:pt>
                <c:pt idx="282">
                  <c:v>100700</c:v>
                </c:pt>
                <c:pt idx="283">
                  <c:v>99200</c:v>
                </c:pt>
                <c:pt idx="284">
                  <c:v>97100</c:v>
                </c:pt>
                <c:pt idx="285">
                  <c:v>96600</c:v>
                </c:pt>
                <c:pt idx="286">
                  <c:v>95600</c:v>
                </c:pt>
                <c:pt idx="287">
                  <c:v>97400</c:v>
                </c:pt>
                <c:pt idx="288">
                  <c:v>98200</c:v>
                </c:pt>
                <c:pt idx="289">
                  <c:v>98800</c:v>
                </c:pt>
                <c:pt idx="290">
                  <c:v>99900</c:v>
                </c:pt>
                <c:pt idx="291">
                  <c:v>99300</c:v>
                </c:pt>
                <c:pt idx="292">
                  <c:v>99200</c:v>
                </c:pt>
                <c:pt idx="293">
                  <c:v>101300</c:v>
                </c:pt>
                <c:pt idx="294">
                  <c:v>99400</c:v>
                </c:pt>
                <c:pt idx="295">
                  <c:v>100600</c:v>
                </c:pt>
                <c:pt idx="296">
                  <c:v>99600</c:v>
                </c:pt>
                <c:pt idx="297">
                  <c:v>100000</c:v>
                </c:pt>
                <c:pt idx="298">
                  <c:v>99200</c:v>
                </c:pt>
                <c:pt idx="299">
                  <c:v>99700</c:v>
                </c:pt>
                <c:pt idx="300">
                  <c:v>98200</c:v>
                </c:pt>
                <c:pt idx="301">
                  <c:v>97700</c:v>
                </c:pt>
                <c:pt idx="302">
                  <c:v>99900</c:v>
                </c:pt>
                <c:pt idx="303">
                  <c:v>101000</c:v>
                </c:pt>
                <c:pt idx="304">
                  <c:v>101900</c:v>
                </c:pt>
                <c:pt idx="305">
                  <c:v>106000</c:v>
                </c:pt>
                <c:pt idx="306">
                  <c:v>105000</c:v>
                </c:pt>
                <c:pt idx="307">
                  <c:v>105400</c:v>
                </c:pt>
                <c:pt idx="308">
                  <c:v>104200</c:v>
                </c:pt>
                <c:pt idx="309">
                  <c:v>103700</c:v>
                </c:pt>
                <c:pt idx="310">
                  <c:v>104000</c:v>
                </c:pt>
                <c:pt idx="311">
                  <c:v>104600</c:v>
                </c:pt>
                <c:pt idx="312">
                  <c:v>104900</c:v>
                </c:pt>
                <c:pt idx="313">
                  <c:v>103400</c:v>
                </c:pt>
                <c:pt idx="314">
                  <c:v>104400</c:v>
                </c:pt>
                <c:pt idx="315">
                  <c:v>105700</c:v>
                </c:pt>
                <c:pt idx="316">
                  <c:v>106900</c:v>
                </c:pt>
                <c:pt idx="317">
                  <c:v>110500</c:v>
                </c:pt>
                <c:pt idx="318">
                  <c:v>109600</c:v>
                </c:pt>
                <c:pt idx="319">
                  <c:v>110500</c:v>
                </c:pt>
                <c:pt idx="320">
                  <c:v>106800</c:v>
                </c:pt>
                <c:pt idx="321">
                  <c:v>106300</c:v>
                </c:pt>
                <c:pt idx="322">
                  <c:v>106400</c:v>
                </c:pt>
                <c:pt idx="323">
                  <c:v>107200</c:v>
                </c:pt>
                <c:pt idx="324">
                  <c:v>105500</c:v>
                </c:pt>
                <c:pt idx="325">
                  <c:v>104300</c:v>
                </c:pt>
                <c:pt idx="326">
                  <c:v>105400</c:v>
                </c:pt>
                <c:pt idx="327">
                  <c:v>105600</c:v>
                </c:pt>
                <c:pt idx="328">
                  <c:v>107200</c:v>
                </c:pt>
                <c:pt idx="329">
                  <c:v>113400</c:v>
                </c:pt>
                <c:pt idx="330">
                  <c:v>113800</c:v>
                </c:pt>
                <c:pt idx="331">
                  <c:v>115100</c:v>
                </c:pt>
                <c:pt idx="332">
                  <c:v>112600</c:v>
                </c:pt>
                <c:pt idx="333">
                  <c:v>111200</c:v>
                </c:pt>
                <c:pt idx="334">
                  <c:v>111900</c:v>
                </c:pt>
                <c:pt idx="335">
                  <c:v>111700</c:v>
                </c:pt>
                <c:pt idx="336">
                  <c:v>113000</c:v>
                </c:pt>
                <c:pt idx="337">
                  <c:v>111100</c:v>
                </c:pt>
                <c:pt idx="338">
                  <c:v>113200</c:v>
                </c:pt>
                <c:pt idx="339">
                  <c:v>114100</c:v>
                </c:pt>
                <c:pt idx="340">
                  <c:v>115100</c:v>
                </c:pt>
                <c:pt idx="341">
                  <c:v>119700</c:v>
                </c:pt>
                <c:pt idx="342">
                  <c:v>118600</c:v>
                </c:pt>
                <c:pt idx="343">
                  <c:v>118700</c:v>
                </c:pt>
                <c:pt idx="344">
                  <c:v>115900</c:v>
                </c:pt>
                <c:pt idx="345">
                  <c:v>114600</c:v>
                </c:pt>
                <c:pt idx="346">
                  <c:v>115600</c:v>
                </c:pt>
                <c:pt idx="347">
                  <c:v>116900</c:v>
                </c:pt>
                <c:pt idx="348">
                  <c:v>117600</c:v>
                </c:pt>
                <c:pt idx="349">
                  <c:v>115400</c:v>
                </c:pt>
                <c:pt idx="350">
                  <c:v>117600</c:v>
                </c:pt>
                <c:pt idx="351">
                  <c:v>118600</c:v>
                </c:pt>
                <c:pt idx="352">
                  <c:v>120900</c:v>
                </c:pt>
                <c:pt idx="353">
                  <c:v>124500</c:v>
                </c:pt>
                <c:pt idx="354">
                  <c:v>124200</c:v>
                </c:pt>
                <c:pt idx="355">
                  <c:v>125600</c:v>
                </c:pt>
                <c:pt idx="356">
                  <c:v>123800</c:v>
                </c:pt>
                <c:pt idx="357">
                  <c:v>122100</c:v>
                </c:pt>
                <c:pt idx="358">
                  <c:v>122400</c:v>
                </c:pt>
                <c:pt idx="359">
                  <c:v>123900</c:v>
                </c:pt>
                <c:pt idx="360">
                  <c:v>124300</c:v>
                </c:pt>
                <c:pt idx="361">
                  <c:v>122400</c:v>
                </c:pt>
                <c:pt idx="362">
                  <c:v>124600</c:v>
                </c:pt>
                <c:pt idx="363">
                  <c:v>125800</c:v>
                </c:pt>
                <c:pt idx="364">
                  <c:v>128900</c:v>
                </c:pt>
                <c:pt idx="365">
                  <c:v>131300</c:v>
                </c:pt>
                <c:pt idx="366">
                  <c:v>131900</c:v>
                </c:pt>
                <c:pt idx="367">
                  <c:v>130800</c:v>
                </c:pt>
                <c:pt idx="368">
                  <c:v>129400</c:v>
                </c:pt>
                <c:pt idx="369">
                  <c:v>128100</c:v>
                </c:pt>
                <c:pt idx="370">
                  <c:v>129400</c:v>
                </c:pt>
                <c:pt idx="371">
                  <c:v>128500</c:v>
                </c:pt>
                <c:pt idx="372">
                  <c:v>134000</c:v>
                </c:pt>
                <c:pt idx="373">
                  <c:v>131000</c:v>
                </c:pt>
                <c:pt idx="374">
                  <c:v>134000</c:v>
                </c:pt>
                <c:pt idx="375">
                  <c:v>134000</c:v>
                </c:pt>
                <c:pt idx="376">
                  <c:v>137000</c:v>
                </c:pt>
                <c:pt idx="377">
                  <c:v>142000</c:v>
                </c:pt>
                <c:pt idx="378">
                  <c:v>140000</c:v>
                </c:pt>
                <c:pt idx="379">
                  <c:v>141000</c:v>
                </c:pt>
                <c:pt idx="380">
                  <c:v>140000</c:v>
                </c:pt>
                <c:pt idx="381">
                  <c:v>137000</c:v>
                </c:pt>
                <c:pt idx="382">
                  <c:v>138000</c:v>
                </c:pt>
                <c:pt idx="383">
                  <c:v>138000</c:v>
                </c:pt>
                <c:pt idx="384">
                  <c:v>137000</c:v>
                </c:pt>
                <c:pt idx="385">
                  <c:v>137000</c:v>
                </c:pt>
                <c:pt idx="386">
                  <c:v>139000</c:v>
                </c:pt>
                <c:pt idx="387">
                  <c:v>140000</c:v>
                </c:pt>
                <c:pt idx="388">
                  <c:v>142000</c:v>
                </c:pt>
                <c:pt idx="389">
                  <c:v>145000</c:v>
                </c:pt>
                <c:pt idx="390">
                  <c:v>147000</c:v>
                </c:pt>
                <c:pt idx="391">
                  <c:v>146000</c:v>
                </c:pt>
                <c:pt idx="392">
                  <c:v>147000</c:v>
                </c:pt>
                <c:pt idx="393">
                  <c:v>142000</c:v>
                </c:pt>
                <c:pt idx="394">
                  <c:v>144000</c:v>
                </c:pt>
                <c:pt idx="395">
                  <c:v>145000</c:v>
                </c:pt>
                <c:pt idx="396">
                  <c:v>142000</c:v>
                </c:pt>
                <c:pt idx="397">
                  <c:v>143000</c:v>
                </c:pt>
                <c:pt idx="398">
                  <c:v>147000</c:v>
                </c:pt>
                <c:pt idx="399">
                  <c:v>147000</c:v>
                </c:pt>
                <c:pt idx="400">
                  <c:v>150000</c:v>
                </c:pt>
                <c:pt idx="401">
                  <c:v>157000</c:v>
                </c:pt>
                <c:pt idx="402">
                  <c:v>156000</c:v>
                </c:pt>
                <c:pt idx="403">
                  <c:v>157000</c:v>
                </c:pt>
                <c:pt idx="404">
                  <c:v>153000</c:v>
                </c:pt>
                <c:pt idx="405">
                  <c:v>150000</c:v>
                </c:pt>
                <c:pt idx="406">
                  <c:v>152000</c:v>
                </c:pt>
                <c:pt idx="407">
                  <c:v>159000</c:v>
                </c:pt>
                <c:pt idx="408">
                  <c:v>156000</c:v>
                </c:pt>
                <c:pt idx="409">
                  <c:v>155000</c:v>
                </c:pt>
                <c:pt idx="410">
                  <c:v>158000</c:v>
                </c:pt>
                <c:pt idx="411">
                  <c:v>159000</c:v>
                </c:pt>
                <c:pt idx="412">
                  <c:v>162000</c:v>
                </c:pt>
                <c:pt idx="413">
                  <c:v>171000</c:v>
                </c:pt>
                <c:pt idx="414">
                  <c:v>169000</c:v>
                </c:pt>
                <c:pt idx="415">
                  <c:v>167000</c:v>
                </c:pt>
                <c:pt idx="416">
                  <c:v>165000</c:v>
                </c:pt>
                <c:pt idx="417">
                  <c:v>166000</c:v>
                </c:pt>
                <c:pt idx="418">
                  <c:v>168000</c:v>
                </c:pt>
                <c:pt idx="419">
                  <c:v>171000</c:v>
                </c:pt>
                <c:pt idx="420">
                  <c:v>167000</c:v>
                </c:pt>
                <c:pt idx="421">
                  <c:v>166000</c:v>
                </c:pt>
                <c:pt idx="422">
                  <c:v>169000</c:v>
                </c:pt>
                <c:pt idx="423">
                  <c:v>172000</c:v>
                </c:pt>
                <c:pt idx="424">
                  <c:v>175000</c:v>
                </c:pt>
                <c:pt idx="425">
                  <c:v>184000</c:v>
                </c:pt>
                <c:pt idx="426">
                  <c:v>184000</c:v>
                </c:pt>
                <c:pt idx="427">
                  <c:v>184000</c:v>
                </c:pt>
                <c:pt idx="428">
                  <c:v>181000</c:v>
                </c:pt>
                <c:pt idx="429">
                  <c:v>180000</c:v>
                </c:pt>
                <c:pt idx="430">
                  <c:v>179000</c:v>
                </c:pt>
                <c:pt idx="431">
                  <c:v>185000</c:v>
                </c:pt>
                <c:pt idx="432">
                  <c:v>179000</c:v>
                </c:pt>
                <c:pt idx="433">
                  <c:v>181000</c:v>
                </c:pt>
                <c:pt idx="434">
                  <c:v>183000</c:v>
                </c:pt>
                <c:pt idx="435">
                  <c:v>187000</c:v>
                </c:pt>
                <c:pt idx="436">
                  <c:v>193000</c:v>
                </c:pt>
                <c:pt idx="437">
                  <c:v>202000</c:v>
                </c:pt>
                <c:pt idx="438">
                  <c:v>201000</c:v>
                </c:pt>
                <c:pt idx="439">
                  <c:v>198000</c:v>
                </c:pt>
                <c:pt idx="440">
                  <c:v>198000</c:v>
                </c:pt>
                <c:pt idx="441">
                  <c:v>196000</c:v>
                </c:pt>
                <c:pt idx="442">
                  <c:v>199000</c:v>
                </c:pt>
                <c:pt idx="443">
                  <c:v>201000</c:v>
                </c:pt>
                <c:pt idx="444">
                  <c:v>197000</c:v>
                </c:pt>
                <c:pt idx="445">
                  <c:v>199000</c:v>
                </c:pt>
                <c:pt idx="446">
                  <c:v>203000</c:v>
                </c:pt>
                <c:pt idx="447">
                  <c:v>214000</c:v>
                </c:pt>
                <c:pt idx="448">
                  <c:v>217000</c:v>
                </c:pt>
                <c:pt idx="449">
                  <c:v>229000</c:v>
                </c:pt>
                <c:pt idx="450">
                  <c:v>228000</c:v>
                </c:pt>
                <c:pt idx="451">
                  <c:v>229000</c:v>
                </c:pt>
                <c:pt idx="452">
                  <c:v>225000</c:v>
                </c:pt>
                <c:pt idx="453">
                  <c:v>229000</c:v>
                </c:pt>
                <c:pt idx="454">
                  <c:v>225000</c:v>
                </c:pt>
                <c:pt idx="455">
                  <c:v>222000</c:v>
                </c:pt>
                <c:pt idx="456">
                  <c:v>217300</c:v>
                </c:pt>
                <c:pt idx="457">
                  <c:v>215600</c:v>
                </c:pt>
                <c:pt idx="458">
                  <c:v>217800</c:v>
                </c:pt>
                <c:pt idx="459">
                  <c:v>222500</c:v>
                </c:pt>
                <c:pt idx="460">
                  <c:v>228500</c:v>
                </c:pt>
                <c:pt idx="461">
                  <c:v>229400</c:v>
                </c:pt>
                <c:pt idx="462">
                  <c:v>230300</c:v>
                </c:pt>
                <c:pt idx="463">
                  <c:v>224100</c:v>
                </c:pt>
                <c:pt idx="464">
                  <c:v>220800</c:v>
                </c:pt>
                <c:pt idx="465">
                  <c:v>218800</c:v>
                </c:pt>
                <c:pt idx="466">
                  <c:v>217600</c:v>
                </c:pt>
                <c:pt idx="467">
                  <c:v>221800</c:v>
                </c:pt>
                <c:pt idx="468">
                  <c:v>211000</c:v>
                </c:pt>
                <c:pt idx="469">
                  <c:v>213700</c:v>
                </c:pt>
                <c:pt idx="470">
                  <c:v>217600</c:v>
                </c:pt>
                <c:pt idx="471">
                  <c:v>219600</c:v>
                </c:pt>
                <c:pt idx="472">
                  <c:v>222700</c:v>
                </c:pt>
                <c:pt idx="473">
                  <c:v>229000</c:v>
                </c:pt>
                <c:pt idx="474">
                  <c:v>228400</c:v>
                </c:pt>
                <c:pt idx="475">
                  <c:v>224600</c:v>
                </c:pt>
                <c:pt idx="476">
                  <c:v>210500</c:v>
                </c:pt>
                <c:pt idx="477">
                  <c:v>206700</c:v>
                </c:pt>
                <c:pt idx="478">
                  <c:v>208800</c:v>
                </c:pt>
                <c:pt idx="479">
                  <c:v>206900</c:v>
                </c:pt>
                <c:pt idx="480">
                  <c:v>199800</c:v>
                </c:pt>
                <c:pt idx="481">
                  <c:v>195700</c:v>
                </c:pt>
                <c:pt idx="482">
                  <c:v>200100</c:v>
                </c:pt>
                <c:pt idx="483">
                  <c:v>201000</c:v>
                </c:pt>
                <c:pt idx="484">
                  <c:v>207700</c:v>
                </c:pt>
                <c:pt idx="485">
                  <c:v>215100</c:v>
                </c:pt>
                <c:pt idx="486">
                  <c:v>210300</c:v>
                </c:pt>
                <c:pt idx="487">
                  <c:v>202900</c:v>
                </c:pt>
                <c:pt idx="488">
                  <c:v>191000</c:v>
                </c:pt>
                <c:pt idx="489">
                  <c:v>186500</c:v>
                </c:pt>
                <c:pt idx="490">
                  <c:v>180100</c:v>
                </c:pt>
                <c:pt idx="491">
                  <c:v>175700</c:v>
                </c:pt>
                <c:pt idx="492">
                  <c:v>164600</c:v>
                </c:pt>
                <c:pt idx="493">
                  <c:v>168200</c:v>
                </c:pt>
                <c:pt idx="494">
                  <c:v>169900</c:v>
                </c:pt>
                <c:pt idx="495">
                  <c:v>166600</c:v>
                </c:pt>
                <c:pt idx="496">
                  <c:v>174700</c:v>
                </c:pt>
                <c:pt idx="497">
                  <c:v>181800</c:v>
                </c:pt>
                <c:pt idx="498">
                  <c:v>181300</c:v>
                </c:pt>
                <c:pt idx="499">
                  <c:v>177300</c:v>
                </c:pt>
                <c:pt idx="500">
                  <c:v>176100</c:v>
                </c:pt>
                <c:pt idx="501">
                  <c:v>172200</c:v>
                </c:pt>
                <c:pt idx="502">
                  <c:v>170000</c:v>
                </c:pt>
                <c:pt idx="503">
                  <c:v>170700</c:v>
                </c:pt>
                <c:pt idx="504">
                  <c:v>164900</c:v>
                </c:pt>
                <c:pt idx="505">
                  <c:v>164600</c:v>
                </c:pt>
                <c:pt idx="506">
                  <c:v>169600</c:v>
                </c:pt>
                <c:pt idx="507">
                  <c:v>172300</c:v>
                </c:pt>
                <c:pt idx="508">
                  <c:v>174600</c:v>
                </c:pt>
                <c:pt idx="509">
                  <c:v>182900</c:v>
                </c:pt>
                <c:pt idx="510">
                  <c:v>182100</c:v>
                </c:pt>
                <c:pt idx="511">
                  <c:v>177300</c:v>
                </c:pt>
                <c:pt idx="512">
                  <c:v>171400</c:v>
                </c:pt>
                <c:pt idx="513">
                  <c:v>170600</c:v>
                </c:pt>
                <c:pt idx="514">
                  <c:v>170200</c:v>
                </c:pt>
                <c:pt idx="515">
                  <c:v>168800</c:v>
                </c:pt>
                <c:pt idx="516">
                  <c:v>157900</c:v>
                </c:pt>
                <c:pt idx="517">
                  <c:v>156100</c:v>
                </c:pt>
                <c:pt idx="518">
                  <c:v>159800</c:v>
                </c:pt>
                <c:pt idx="519">
                  <c:v>161100</c:v>
                </c:pt>
                <c:pt idx="520">
                  <c:v>169300</c:v>
                </c:pt>
                <c:pt idx="521">
                  <c:v>175600</c:v>
                </c:pt>
                <c:pt idx="522">
                  <c:v>171200</c:v>
                </c:pt>
                <c:pt idx="523">
                  <c:v>171200</c:v>
                </c:pt>
                <c:pt idx="524">
                  <c:v>165300</c:v>
                </c:pt>
                <c:pt idx="525">
                  <c:v>160800</c:v>
                </c:pt>
                <c:pt idx="526">
                  <c:v>164000</c:v>
                </c:pt>
                <c:pt idx="527">
                  <c:v>162200</c:v>
                </c:pt>
                <c:pt idx="528">
                  <c:v>154600</c:v>
                </c:pt>
                <c:pt idx="529">
                  <c:v>155600</c:v>
                </c:pt>
                <c:pt idx="530">
                  <c:v>164800</c:v>
                </c:pt>
                <c:pt idx="531">
                  <c:v>173700</c:v>
                </c:pt>
                <c:pt idx="532">
                  <c:v>180300</c:v>
                </c:pt>
                <c:pt idx="533">
                  <c:v>188800</c:v>
                </c:pt>
                <c:pt idx="534">
                  <c:v>187800</c:v>
                </c:pt>
                <c:pt idx="535">
                  <c:v>184900</c:v>
                </c:pt>
                <c:pt idx="536">
                  <c:v>178300</c:v>
                </c:pt>
                <c:pt idx="537">
                  <c:v>176900</c:v>
                </c:pt>
                <c:pt idx="538">
                  <c:v>179400</c:v>
                </c:pt>
                <c:pt idx="539">
                  <c:v>180200</c:v>
                </c:pt>
                <c:pt idx="540">
                  <c:v>170600</c:v>
                </c:pt>
                <c:pt idx="541">
                  <c:v>173200</c:v>
                </c:pt>
                <c:pt idx="542">
                  <c:v>184000</c:v>
                </c:pt>
                <c:pt idx="543">
                  <c:v>191800</c:v>
                </c:pt>
                <c:pt idx="544">
                  <c:v>203100</c:v>
                </c:pt>
                <c:pt idx="545">
                  <c:v>214000</c:v>
                </c:pt>
                <c:pt idx="546">
                  <c:v>212400</c:v>
                </c:pt>
                <c:pt idx="547">
                  <c:v>209700</c:v>
                </c:pt>
                <c:pt idx="548">
                  <c:v>198500</c:v>
                </c:pt>
                <c:pt idx="549">
                  <c:v>197500</c:v>
                </c:pt>
                <c:pt idx="550">
                  <c:v>195500</c:v>
                </c:pt>
                <c:pt idx="551">
                  <c:v>197700</c:v>
                </c:pt>
                <c:pt idx="552">
                  <c:v>187900</c:v>
                </c:pt>
                <c:pt idx="553">
                  <c:v>188400</c:v>
                </c:pt>
                <c:pt idx="554">
                  <c:v>196700</c:v>
                </c:pt>
                <c:pt idx="555">
                  <c:v>201500</c:v>
                </c:pt>
                <c:pt idx="556">
                  <c:v>212000</c:v>
                </c:pt>
                <c:pt idx="557">
                  <c:v>222000</c:v>
                </c:pt>
                <c:pt idx="558">
                  <c:v>221600</c:v>
                </c:pt>
                <c:pt idx="559">
                  <c:v>218400</c:v>
                </c:pt>
                <c:pt idx="560">
                  <c:v>209100</c:v>
                </c:pt>
                <c:pt idx="561">
                  <c:v>207500</c:v>
                </c:pt>
                <c:pt idx="562">
                  <c:v>207200</c:v>
                </c:pt>
                <c:pt idx="563">
                  <c:v>208200</c:v>
                </c:pt>
                <c:pt idx="564">
                  <c:v>197600</c:v>
                </c:pt>
                <c:pt idx="565">
                  <c:v>201900</c:v>
                </c:pt>
                <c:pt idx="566">
                  <c:v>210700</c:v>
                </c:pt>
                <c:pt idx="567">
                  <c:v>218700</c:v>
                </c:pt>
                <c:pt idx="568">
                  <c:v>228900</c:v>
                </c:pt>
                <c:pt idx="569">
                  <c:v>236300</c:v>
                </c:pt>
                <c:pt idx="570">
                  <c:v>231800</c:v>
                </c:pt>
                <c:pt idx="571">
                  <c:v>228500</c:v>
                </c:pt>
                <c:pt idx="572">
                  <c:v>221700</c:v>
                </c:pt>
                <c:pt idx="573">
                  <c:v>219100</c:v>
                </c:pt>
                <c:pt idx="574">
                  <c:v>220000</c:v>
                </c:pt>
                <c:pt idx="575">
                  <c:v>223200</c:v>
                </c:pt>
                <c:pt idx="576">
                  <c:v>213700</c:v>
                </c:pt>
                <c:pt idx="577">
                  <c:v>212100</c:v>
                </c:pt>
                <c:pt idx="578">
                  <c:v>221400</c:v>
                </c:pt>
                <c:pt idx="579">
                  <c:v>230900</c:v>
                </c:pt>
                <c:pt idx="580">
                  <c:v>238900</c:v>
                </c:pt>
                <c:pt idx="581">
                  <c:v>247600</c:v>
                </c:pt>
                <c:pt idx="582">
                  <c:v>243200</c:v>
                </c:pt>
                <c:pt idx="583">
                  <c:v>240000</c:v>
                </c:pt>
                <c:pt idx="584">
                  <c:v>235200</c:v>
                </c:pt>
                <c:pt idx="585">
                  <c:v>234100</c:v>
                </c:pt>
                <c:pt idx="586">
                  <c:v>234400</c:v>
                </c:pt>
                <c:pt idx="587">
                  <c:v>233300</c:v>
                </c:pt>
                <c:pt idx="588">
                  <c:v>227300</c:v>
                </c:pt>
                <c:pt idx="589">
                  <c:v>228200</c:v>
                </c:pt>
                <c:pt idx="590">
                  <c:v>236600</c:v>
                </c:pt>
                <c:pt idx="591">
                  <c:v>245000</c:v>
                </c:pt>
                <c:pt idx="592">
                  <c:v>252500</c:v>
                </c:pt>
                <c:pt idx="593">
                  <c:v>263300</c:v>
                </c:pt>
                <c:pt idx="594">
                  <c:v>258100</c:v>
                </c:pt>
                <c:pt idx="595">
                  <c:v>253100</c:v>
                </c:pt>
                <c:pt idx="596">
                  <c:v>247600</c:v>
                </c:pt>
                <c:pt idx="597">
                  <c:v>246000</c:v>
                </c:pt>
                <c:pt idx="598">
                  <c:v>247200</c:v>
                </c:pt>
                <c:pt idx="599">
                  <c:v>246500</c:v>
                </c:pt>
                <c:pt idx="600">
                  <c:v>240800</c:v>
                </c:pt>
                <c:pt idx="601">
                  <c:v>240800</c:v>
                </c:pt>
                <c:pt idx="602">
                  <c:v>249800</c:v>
                </c:pt>
                <c:pt idx="603">
                  <c:v>257900</c:v>
                </c:pt>
                <c:pt idx="604">
                  <c:v>265100</c:v>
                </c:pt>
                <c:pt idx="605">
                  <c:v>273800</c:v>
                </c:pt>
                <c:pt idx="606">
                  <c:v>269300</c:v>
                </c:pt>
                <c:pt idx="607">
                  <c:v>265600</c:v>
                </c:pt>
                <c:pt idx="608">
                  <c:v>256900</c:v>
                </c:pt>
                <c:pt idx="609">
                  <c:v>255100</c:v>
                </c:pt>
                <c:pt idx="610">
                  <c:v>257400</c:v>
                </c:pt>
                <c:pt idx="611">
                  <c:v>254700</c:v>
                </c:pt>
                <c:pt idx="612">
                  <c:v>249400</c:v>
                </c:pt>
                <c:pt idx="613">
                  <c:v>250100</c:v>
                </c:pt>
                <c:pt idx="614">
                  <c:v>259700</c:v>
                </c:pt>
                <c:pt idx="615">
                  <c:v>267000</c:v>
                </c:pt>
                <c:pt idx="616">
                  <c:v>278200</c:v>
                </c:pt>
                <c:pt idx="617">
                  <c:v>285400</c:v>
                </c:pt>
                <c:pt idx="618">
                  <c:v>280400</c:v>
                </c:pt>
                <c:pt idx="619">
                  <c:v>278800</c:v>
                </c:pt>
                <c:pt idx="620">
                  <c:v>271500</c:v>
                </c:pt>
                <c:pt idx="621">
                  <c:v>271100</c:v>
                </c:pt>
                <c:pt idx="622">
                  <c:v>271300</c:v>
                </c:pt>
                <c:pt idx="623">
                  <c:v>274500</c:v>
                </c:pt>
                <c:pt idx="624">
                  <c:v>266300</c:v>
                </c:pt>
                <c:pt idx="625">
                  <c:v>270400</c:v>
                </c:pt>
                <c:pt idx="626">
                  <c:v>280700</c:v>
                </c:pt>
                <c:pt idx="627">
                  <c:v>286800</c:v>
                </c:pt>
                <c:pt idx="628">
                  <c:v>283500</c:v>
                </c:pt>
                <c:pt idx="629">
                  <c:v>294400</c:v>
                </c:pt>
                <c:pt idx="630">
                  <c:v>305600</c:v>
                </c:pt>
                <c:pt idx="631">
                  <c:v>310400</c:v>
                </c:pt>
                <c:pt idx="632">
                  <c:v>311500</c:v>
                </c:pt>
                <c:pt idx="633">
                  <c:v>313000</c:v>
                </c:pt>
                <c:pt idx="634">
                  <c:v>310800</c:v>
                </c:pt>
                <c:pt idx="635">
                  <c:v>309200</c:v>
                </c:pt>
                <c:pt idx="636">
                  <c:v>303600</c:v>
                </c:pt>
                <c:pt idx="637">
                  <c:v>310700</c:v>
                </c:pt>
                <c:pt idx="638">
                  <c:v>326300</c:v>
                </c:pt>
                <c:pt idx="639">
                  <c:v>340600</c:v>
                </c:pt>
                <c:pt idx="640">
                  <c:v>350400</c:v>
                </c:pt>
                <c:pt idx="641">
                  <c:v>362800</c:v>
                </c:pt>
                <c:pt idx="642">
                  <c:v>359500</c:v>
                </c:pt>
                <c:pt idx="643">
                  <c:v>357700</c:v>
                </c:pt>
                <c:pt idx="644">
                  <c:v>351200</c:v>
                </c:pt>
                <c:pt idx="645">
                  <c:v>352700</c:v>
                </c:pt>
                <c:pt idx="646">
                  <c:v>354400</c:v>
                </c:pt>
                <c:pt idx="647">
                  <c:v>354600</c:v>
                </c:pt>
                <c:pt idx="648">
                  <c:v>350300</c:v>
                </c:pt>
                <c:pt idx="649">
                  <c:v>357300</c:v>
                </c:pt>
                <c:pt idx="650">
                  <c:v>375300</c:v>
                </c:pt>
                <c:pt idx="651">
                  <c:v>391200</c:v>
                </c:pt>
                <c:pt idx="652">
                  <c:v>407600</c:v>
                </c:pt>
                <c:pt idx="653">
                  <c:v>416000</c:v>
                </c:pt>
                <c:pt idx="654">
                  <c:v>403800</c:v>
                </c:pt>
                <c:pt idx="655">
                  <c:v>389500</c:v>
                </c:pt>
                <c:pt idx="656">
                  <c:v>384800</c:v>
                </c:pt>
              </c:numCache>
            </c:numRef>
          </c:val>
          <c:smooth val="0"/>
          <c:extLst>
            <c:ext xmlns:c16="http://schemas.microsoft.com/office/drawing/2014/chart" uri="{C3380CC4-5D6E-409C-BE32-E72D297353CC}">
              <c16:uniqueId val="{00000000-0D15-4F26-8B04-09DB27109003}"/>
            </c:ext>
          </c:extLst>
        </c:ser>
        <c:dLbls>
          <c:showLegendKey val="0"/>
          <c:showVal val="0"/>
          <c:showCatName val="0"/>
          <c:showSerName val="0"/>
          <c:showPercent val="0"/>
          <c:showBubbleSize val="0"/>
        </c:dLbls>
        <c:smooth val="0"/>
        <c:axId val="1002204239"/>
        <c:axId val="1002202575"/>
      </c:lineChart>
      <c:dateAx>
        <c:axId val="1002204239"/>
        <c:scaling>
          <c:orientation val="minMax"/>
          <c:min val="37257"/>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002202575"/>
        <c:crosses val="autoZero"/>
        <c:auto val="1"/>
        <c:lblOffset val="100"/>
        <c:baseTimeUnit val="months"/>
        <c:majorUnit val="2"/>
        <c:majorTimeUnit val="years"/>
      </c:dateAx>
      <c:valAx>
        <c:axId val="1002202575"/>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00220423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n-US"/>
        </a:p>
      </c:txPr>
    </c:title>
    <c:autoTitleDeleted val="0"/>
    <c:plotArea>
      <c:layout/>
      <c:lineChart>
        <c:grouping val="standard"/>
        <c:varyColors val="0"/>
        <c:ser>
          <c:idx val="0"/>
          <c:order val="0"/>
          <c:tx>
            <c:strRef>
              <c:f>Values!$B$6</c:f>
              <c:strCache>
                <c:ptCount val="1"/>
                <c:pt idx="0">
                  <c:v>Pending Home Sales Index YoY Change (%)</c:v>
                </c:pt>
              </c:strCache>
            </c:strRef>
          </c:tx>
          <c:spPr>
            <a:ln w="28575" cap="rnd">
              <a:solidFill>
                <a:schemeClr val="accent1">
                  <a:lumMod val="50000"/>
                </a:schemeClr>
              </a:solidFill>
              <a:round/>
            </a:ln>
            <a:effectLst/>
          </c:spPr>
          <c:marker>
            <c:symbol val="none"/>
          </c:marker>
          <c:dLbls>
            <c:dLbl>
              <c:idx val="248"/>
              <c:layout>
                <c:manualLayout>
                  <c:x val="-4.117180800969969E-2"/>
                  <c:y val="-4.2624029212563114E-2"/>
                </c:manualLayout>
              </c:layout>
              <c:tx>
                <c:rich>
                  <a:bodyPr/>
                  <a:lstStyle/>
                  <a:p>
                    <a:fld id="{6229F5B3-A46A-4773-9A74-D40E2CEF5AC1}" type="VALUE">
                      <a:rPr lang="en-US" sz="1400">
                        <a:solidFill>
                          <a:schemeClr val="tx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471A-4078-9F91-8FC109145370}"/>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Values!$A$7:$A$255</c:f>
              <c:numCache>
                <c:formatCode>m/d/yyyy</c:formatCode>
                <c:ptCount val="249"/>
                <c:pt idx="0">
                  <c:v>44834</c:v>
                </c:pt>
                <c:pt idx="1">
                  <c:v>44804</c:v>
                </c:pt>
                <c:pt idx="2">
                  <c:v>44773</c:v>
                </c:pt>
                <c:pt idx="3">
                  <c:v>44742</c:v>
                </c:pt>
                <c:pt idx="4">
                  <c:v>44712</c:v>
                </c:pt>
                <c:pt idx="5">
                  <c:v>44681</c:v>
                </c:pt>
                <c:pt idx="6">
                  <c:v>44651</c:v>
                </c:pt>
                <c:pt idx="7">
                  <c:v>44620</c:v>
                </c:pt>
                <c:pt idx="8">
                  <c:v>44592</c:v>
                </c:pt>
                <c:pt idx="9">
                  <c:v>44561</c:v>
                </c:pt>
                <c:pt idx="10">
                  <c:v>44530</c:v>
                </c:pt>
                <c:pt idx="11">
                  <c:v>44500</c:v>
                </c:pt>
                <c:pt idx="12">
                  <c:v>44469</c:v>
                </c:pt>
                <c:pt idx="13">
                  <c:v>44439</c:v>
                </c:pt>
                <c:pt idx="14">
                  <c:v>44408</c:v>
                </c:pt>
                <c:pt idx="15">
                  <c:v>44377</c:v>
                </c:pt>
                <c:pt idx="16">
                  <c:v>44347</c:v>
                </c:pt>
                <c:pt idx="17">
                  <c:v>44316</c:v>
                </c:pt>
                <c:pt idx="18">
                  <c:v>44286</c:v>
                </c:pt>
                <c:pt idx="19">
                  <c:v>44255</c:v>
                </c:pt>
                <c:pt idx="20">
                  <c:v>44227</c:v>
                </c:pt>
                <c:pt idx="21">
                  <c:v>44196</c:v>
                </c:pt>
                <c:pt idx="22">
                  <c:v>44165</c:v>
                </c:pt>
                <c:pt idx="23">
                  <c:v>44135</c:v>
                </c:pt>
                <c:pt idx="24">
                  <c:v>44104</c:v>
                </c:pt>
                <c:pt idx="25">
                  <c:v>44074</c:v>
                </c:pt>
                <c:pt idx="26">
                  <c:v>44043</c:v>
                </c:pt>
                <c:pt idx="27">
                  <c:v>44012</c:v>
                </c:pt>
                <c:pt idx="28">
                  <c:v>43982</c:v>
                </c:pt>
                <c:pt idx="29">
                  <c:v>43951</c:v>
                </c:pt>
                <c:pt idx="30">
                  <c:v>43921</c:v>
                </c:pt>
                <c:pt idx="31">
                  <c:v>43890</c:v>
                </c:pt>
                <c:pt idx="32">
                  <c:v>43861</c:v>
                </c:pt>
                <c:pt idx="33">
                  <c:v>43830</c:v>
                </c:pt>
                <c:pt idx="34">
                  <c:v>43799</c:v>
                </c:pt>
                <c:pt idx="35">
                  <c:v>43769</c:v>
                </c:pt>
                <c:pt idx="36">
                  <c:v>43738</c:v>
                </c:pt>
                <c:pt idx="37">
                  <c:v>43708</c:v>
                </c:pt>
                <c:pt idx="38">
                  <c:v>43677</c:v>
                </c:pt>
                <c:pt idx="39">
                  <c:v>43646</c:v>
                </c:pt>
                <c:pt idx="40">
                  <c:v>43616</c:v>
                </c:pt>
                <c:pt idx="41">
                  <c:v>43585</c:v>
                </c:pt>
                <c:pt idx="42">
                  <c:v>43555</c:v>
                </c:pt>
                <c:pt idx="43">
                  <c:v>43524</c:v>
                </c:pt>
                <c:pt idx="44">
                  <c:v>43496</c:v>
                </c:pt>
                <c:pt idx="45">
                  <c:v>43465</c:v>
                </c:pt>
                <c:pt idx="46">
                  <c:v>43434</c:v>
                </c:pt>
                <c:pt idx="47">
                  <c:v>43404</c:v>
                </c:pt>
                <c:pt idx="48">
                  <c:v>43373</c:v>
                </c:pt>
                <c:pt idx="49">
                  <c:v>43343</c:v>
                </c:pt>
                <c:pt idx="50">
                  <c:v>43312</c:v>
                </c:pt>
                <c:pt idx="51">
                  <c:v>43281</c:v>
                </c:pt>
                <c:pt idx="52">
                  <c:v>43251</c:v>
                </c:pt>
                <c:pt idx="53">
                  <c:v>43220</c:v>
                </c:pt>
                <c:pt idx="54">
                  <c:v>43190</c:v>
                </c:pt>
                <c:pt idx="55">
                  <c:v>43159</c:v>
                </c:pt>
                <c:pt idx="56">
                  <c:v>43131</c:v>
                </c:pt>
                <c:pt idx="57">
                  <c:v>43100</c:v>
                </c:pt>
                <c:pt idx="58">
                  <c:v>43069</c:v>
                </c:pt>
                <c:pt idx="59">
                  <c:v>43039</c:v>
                </c:pt>
                <c:pt idx="60">
                  <c:v>43008</c:v>
                </c:pt>
                <c:pt idx="61">
                  <c:v>42978</c:v>
                </c:pt>
                <c:pt idx="62">
                  <c:v>42947</c:v>
                </c:pt>
                <c:pt idx="63">
                  <c:v>42916</c:v>
                </c:pt>
                <c:pt idx="64">
                  <c:v>42886</c:v>
                </c:pt>
                <c:pt idx="65">
                  <c:v>42855</c:v>
                </c:pt>
                <c:pt idx="66">
                  <c:v>42825</c:v>
                </c:pt>
                <c:pt idx="67">
                  <c:v>42794</c:v>
                </c:pt>
                <c:pt idx="68">
                  <c:v>42766</c:v>
                </c:pt>
                <c:pt idx="69">
                  <c:v>42735</c:v>
                </c:pt>
                <c:pt idx="70">
                  <c:v>42704</c:v>
                </c:pt>
                <c:pt idx="71">
                  <c:v>42674</c:v>
                </c:pt>
                <c:pt idx="72">
                  <c:v>42643</c:v>
                </c:pt>
                <c:pt idx="73">
                  <c:v>42613</c:v>
                </c:pt>
                <c:pt idx="74">
                  <c:v>42582</c:v>
                </c:pt>
                <c:pt idx="75">
                  <c:v>42551</c:v>
                </c:pt>
                <c:pt idx="76">
                  <c:v>42521</c:v>
                </c:pt>
                <c:pt idx="77">
                  <c:v>42490</c:v>
                </c:pt>
                <c:pt idx="78">
                  <c:v>42460</c:v>
                </c:pt>
                <c:pt idx="79">
                  <c:v>42429</c:v>
                </c:pt>
                <c:pt idx="80">
                  <c:v>42400</c:v>
                </c:pt>
                <c:pt idx="81">
                  <c:v>42369</c:v>
                </c:pt>
                <c:pt idx="82">
                  <c:v>42338</c:v>
                </c:pt>
                <c:pt idx="83">
                  <c:v>42308</c:v>
                </c:pt>
                <c:pt idx="84">
                  <c:v>42277</c:v>
                </c:pt>
                <c:pt idx="85">
                  <c:v>42247</c:v>
                </c:pt>
                <c:pt idx="86">
                  <c:v>42216</c:v>
                </c:pt>
                <c:pt idx="87">
                  <c:v>42185</c:v>
                </c:pt>
                <c:pt idx="88">
                  <c:v>42155</c:v>
                </c:pt>
                <c:pt idx="89">
                  <c:v>42124</c:v>
                </c:pt>
                <c:pt idx="90">
                  <c:v>42094</c:v>
                </c:pt>
                <c:pt idx="91">
                  <c:v>42063</c:v>
                </c:pt>
                <c:pt idx="92">
                  <c:v>42035</c:v>
                </c:pt>
                <c:pt idx="93">
                  <c:v>42004</c:v>
                </c:pt>
                <c:pt idx="94">
                  <c:v>41973</c:v>
                </c:pt>
                <c:pt idx="95">
                  <c:v>41943</c:v>
                </c:pt>
                <c:pt idx="96">
                  <c:v>41912</c:v>
                </c:pt>
                <c:pt idx="97">
                  <c:v>41882</c:v>
                </c:pt>
                <c:pt idx="98">
                  <c:v>41851</c:v>
                </c:pt>
                <c:pt idx="99">
                  <c:v>41820</c:v>
                </c:pt>
                <c:pt idx="100">
                  <c:v>41790</c:v>
                </c:pt>
                <c:pt idx="101">
                  <c:v>41759</c:v>
                </c:pt>
                <c:pt idx="102">
                  <c:v>41729</c:v>
                </c:pt>
                <c:pt idx="103">
                  <c:v>41698</c:v>
                </c:pt>
                <c:pt idx="104">
                  <c:v>41670</c:v>
                </c:pt>
                <c:pt idx="105">
                  <c:v>41639</c:v>
                </c:pt>
                <c:pt idx="106">
                  <c:v>41608</c:v>
                </c:pt>
                <c:pt idx="107">
                  <c:v>41578</c:v>
                </c:pt>
                <c:pt idx="108">
                  <c:v>41547</c:v>
                </c:pt>
                <c:pt idx="109">
                  <c:v>41517</c:v>
                </c:pt>
                <c:pt idx="110">
                  <c:v>41486</c:v>
                </c:pt>
                <c:pt idx="111">
                  <c:v>41455</c:v>
                </c:pt>
                <c:pt idx="112">
                  <c:v>41425</c:v>
                </c:pt>
                <c:pt idx="113">
                  <c:v>41394</c:v>
                </c:pt>
                <c:pt idx="114">
                  <c:v>41364</c:v>
                </c:pt>
                <c:pt idx="115">
                  <c:v>41333</c:v>
                </c:pt>
                <c:pt idx="116">
                  <c:v>41305</c:v>
                </c:pt>
                <c:pt idx="117">
                  <c:v>41274</c:v>
                </c:pt>
                <c:pt idx="118">
                  <c:v>41243</c:v>
                </c:pt>
                <c:pt idx="119">
                  <c:v>41213</c:v>
                </c:pt>
                <c:pt idx="120">
                  <c:v>41182</c:v>
                </c:pt>
                <c:pt idx="121">
                  <c:v>41152</c:v>
                </c:pt>
                <c:pt idx="122">
                  <c:v>41121</c:v>
                </c:pt>
                <c:pt idx="123">
                  <c:v>41090</c:v>
                </c:pt>
                <c:pt idx="124">
                  <c:v>41060</c:v>
                </c:pt>
                <c:pt idx="125">
                  <c:v>41029</c:v>
                </c:pt>
                <c:pt idx="126">
                  <c:v>40999</c:v>
                </c:pt>
                <c:pt idx="127">
                  <c:v>40968</c:v>
                </c:pt>
                <c:pt idx="128">
                  <c:v>40939</c:v>
                </c:pt>
                <c:pt idx="129">
                  <c:v>40908</c:v>
                </c:pt>
                <c:pt idx="130">
                  <c:v>40877</c:v>
                </c:pt>
                <c:pt idx="131">
                  <c:v>40847</c:v>
                </c:pt>
                <c:pt idx="132">
                  <c:v>40816</c:v>
                </c:pt>
                <c:pt idx="133">
                  <c:v>40786</c:v>
                </c:pt>
                <c:pt idx="134">
                  <c:v>40755</c:v>
                </c:pt>
                <c:pt idx="135">
                  <c:v>40724</c:v>
                </c:pt>
                <c:pt idx="136">
                  <c:v>40694</c:v>
                </c:pt>
                <c:pt idx="137">
                  <c:v>40663</c:v>
                </c:pt>
                <c:pt idx="138">
                  <c:v>40633</c:v>
                </c:pt>
                <c:pt idx="139">
                  <c:v>40602</c:v>
                </c:pt>
                <c:pt idx="140">
                  <c:v>40574</c:v>
                </c:pt>
                <c:pt idx="141">
                  <c:v>40543</c:v>
                </c:pt>
                <c:pt idx="142">
                  <c:v>40512</c:v>
                </c:pt>
                <c:pt idx="143">
                  <c:v>40482</c:v>
                </c:pt>
                <c:pt idx="144">
                  <c:v>40451</c:v>
                </c:pt>
                <c:pt idx="145">
                  <c:v>40421</c:v>
                </c:pt>
                <c:pt idx="146">
                  <c:v>40390</c:v>
                </c:pt>
                <c:pt idx="147">
                  <c:v>40359</c:v>
                </c:pt>
                <c:pt idx="148">
                  <c:v>40329</c:v>
                </c:pt>
                <c:pt idx="149">
                  <c:v>40298</c:v>
                </c:pt>
                <c:pt idx="150">
                  <c:v>40268</c:v>
                </c:pt>
                <c:pt idx="151">
                  <c:v>40237</c:v>
                </c:pt>
                <c:pt idx="152">
                  <c:v>40209</c:v>
                </c:pt>
                <c:pt idx="153">
                  <c:v>40178</c:v>
                </c:pt>
                <c:pt idx="154">
                  <c:v>40147</c:v>
                </c:pt>
                <c:pt idx="155">
                  <c:v>40117</c:v>
                </c:pt>
                <c:pt idx="156">
                  <c:v>40086</c:v>
                </c:pt>
                <c:pt idx="157">
                  <c:v>40056</c:v>
                </c:pt>
                <c:pt idx="158">
                  <c:v>40025</c:v>
                </c:pt>
                <c:pt idx="159">
                  <c:v>39994</c:v>
                </c:pt>
                <c:pt idx="160">
                  <c:v>39964</c:v>
                </c:pt>
                <c:pt idx="161">
                  <c:v>39933</c:v>
                </c:pt>
                <c:pt idx="162">
                  <c:v>39903</c:v>
                </c:pt>
                <c:pt idx="163">
                  <c:v>39872</c:v>
                </c:pt>
                <c:pt idx="164">
                  <c:v>39844</c:v>
                </c:pt>
                <c:pt idx="165">
                  <c:v>39813</c:v>
                </c:pt>
                <c:pt idx="166">
                  <c:v>39782</c:v>
                </c:pt>
                <c:pt idx="167">
                  <c:v>39752</c:v>
                </c:pt>
                <c:pt idx="168">
                  <c:v>39721</c:v>
                </c:pt>
                <c:pt idx="169">
                  <c:v>39691</c:v>
                </c:pt>
                <c:pt idx="170">
                  <c:v>39660</c:v>
                </c:pt>
                <c:pt idx="171">
                  <c:v>39629</c:v>
                </c:pt>
                <c:pt idx="172">
                  <c:v>39599</c:v>
                </c:pt>
                <c:pt idx="173">
                  <c:v>39568</c:v>
                </c:pt>
                <c:pt idx="174">
                  <c:v>39538</c:v>
                </c:pt>
                <c:pt idx="175">
                  <c:v>39507</c:v>
                </c:pt>
                <c:pt idx="176">
                  <c:v>39478</c:v>
                </c:pt>
                <c:pt idx="177">
                  <c:v>39447</c:v>
                </c:pt>
                <c:pt idx="178">
                  <c:v>39416</c:v>
                </c:pt>
                <c:pt idx="179">
                  <c:v>39386</c:v>
                </c:pt>
                <c:pt idx="180">
                  <c:v>39355</c:v>
                </c:pt>
                <c:pt idx="181">
                  <c:v>39325</c:v>
                </c:pt>
                <c:pt idx="182">
                  <c:v>39294</c:v>
                </c:pt>
                <c:pt idx="183">
                  <c:v>39263</c:v>
                </c:pt>
                <c:pt idx="184">
                  <c:v>39233</c:v>
                </c:pt>
                <c:pt idx="185">
                  <c:v>39202</c:v>
                </c:pt>
                <c:pt idx="186">
                  <c:v>39172</c:v>
                </c:pt>
                <c:pt idx="187">
                  <c:v>39141</c:v>
                </c:pt>
                <c:pt idx="188">
                  <c:v>39113</c:v>
                </c:pt>
                <c:pt idx="189">
                  <c:v>39082</c:v>
                </c:pt>
                <c:pt idx="190">
                  <c:v>39051</c:v>
                </c:pt>
                <c:pt idx="191">
                  <c:v>39021</c:v>
                </c:pt>
                <c:pt idx="192">
                  <c:v>38990</c:v>
                </c:pt>
                <c:pt idx="193">
                  <c:v>38960</c:v>
                </c:pt>
                <c:pt idx="194">
                  <c:v>38929</c:v>
                </c:pt>
                <c:pt idx="195">
                  <c:v>38898</c:v>
                </c:pt>
                <c:pt idx="196">
                  <c:v>38868</c:v>
                </c:pt>
                <c:pt idx="197">
                  <c:v>38837</c:v>
                </c:pt>
                <c:pt idx="198">
                  <c:v>38807</c:v>
                </c:pt>
                <c:pt idx="199">
                  <c:v>38776</c:v>
                </c:pt>
                <c:pt idx="200">
                  <c:v>38748</c:v>
                </c:pt>
                <c:pt idx="201">
                  <c:v>38717</c:v>
                </c:pt>
                <c:pt idx="202">
                  <c:v>38686</c:v>
                </c:pt>
                <c:pt idx="203">
                  <c:v>38656</c:v>
                </c:pt>
                <c:pt idx="204">
                  <c:v>38625</c:v>
                </c:pt>
                <c:pt idx="205">
                  <c:v>38595</c:v>
                </c:pt>
                <c:pt idx="206">
                  <c:v>38564</c:v>
                </c:pt>
                <c:pt idx="207">
                  <c:v>38533</c:v>
                </c:pt>
                <c:pt idx="208">
                  <c:v>38503</c:v>
                </c:pt>
                <c:pt idx="209">
                  <c:v>38472</c:v>
                </c:pt>
                <c:pt idx="210">
                  <c:v>38442</c:v>
                </c:pt>
                <c:pt idx="211">
                  <c:v>38411</c:v>
                </c:pt>
                <c:pt idx="212">
                  <c:v>38383</c:v>
                </c:pt>
                <c:pt idx="213">
                  <c:v>38352</c:v>
                </c:pt>
                <c:pt idx="214">
                  <c:v>38321</c:v>
                </c:pt>
                <c:pt idx="215">
                  <c:v>38291</c:v>
                </c:pt>
                <c:pt idx="216">
                  <c:v>38260</c:v>
                </c:pt>
                <c:pt idx="217">
                  <c:v>38230</c:v>
                </c:pt>
                <c:pt idx="218">
                  <c:v>38199</c:v>
                </c:pt>
                <c:pt idx="219">
                  <c:v>38168</c:v>
                </c:pt>
                <c:pt idx="220">
                  <c:v>38138</c:v>
                </c:pt>
                <c:pt idx="221">
                  <c:v>38107</c:v>
                </c:pt>
                <c:pt idx="222">
                  <c:v>38077</c:v>
                </c:pt>
                <c:pt idx="223">
                  <c:v>38046</c:v>
                </c:pt>
                <c:pt idx="224">
                  <c:v>38017</c:v>
                </c:pt>
                <c:pt idx="225">
                  <c:v>37986</c:v>
                </c:pt>
                <c:pt idx="226">
                  <c:v>37955</c:v>
                </c:pt>
                <c:pt idx="227">
                  <c:v>37925</c:v>
                </c:pt>
                <c:pt idx="228">
                  <c:v>37894</c:v>
                </c:pt>
                <c:pt idx="229">
                  <c:v>37864</c:v>
                </c:pt>
                <c:pt idx="230">
                  <c:v>37833</c:v>
                </c:pt>
                <c:pt idx="231">
                  <c:v>37802</c:v>
                </c:pt>
                <c:pt idx="232">
                  <c:v>37772</c:v>
                </c:pt>
                <c:pt idx="233">
                  <c:v>37741</c:v>
                </c:pt>
                <c:pt idx="234">
                  <c:v>37711</c:v>
                </c:pt>
                <c:pt idx="235">
                  <c:v>37680</c:v>
                </c:pt>
                <c:pt idx="236">
                  <c:v>37652</c:v>
                </c:pt>
                <c:pt idx="237">
                  <c:v>37621</c:v>
                </c:pt>
                <c:pt idx="238">
                  <c:v>37590</c:v>
                </c:pt>
                <c:pt idx="239">
                  <c:v>37560</c:v>
                </c:pt>
                <c:pt idx="240">
                  <c:v>37529</c:v>
                </c:pt>
                <c:pt idx="241">
                  <c:v>37499</c:v>
                </c:pt>
                <c:pt idx="242">
                  <c:v>37468</c:v>
                </c:pt>
                <c:pt idx="243">
                  <c:v>37437</c:v>
                </c:pt>
                <c:pt idx="244">
                  <c:v>37407</c:v>
                </c:pt>
                <c:pt idx="245">
                  <c:v>37376</c:v>
                </c:pt>
                <c:pt idx="246">
                  <c:v>37346</c:v>
                </c:pt>
                <c:pt idx="247">
                  <c:v>37315</c:v>
                </c:pt>
                <c:pt idx="248">
                  <c:v>37287</c:v>
                </c:pt>
              </c:numCache>
            </c:numRef>
          </c:cat>
          <c:val>
            <c:numRef>
              <c:f>Values!$B$7:$B$255</c:f>
              <c:numCache>
                <c:formatCode>General</c:formatCode>
                <c:ptCount val="249"/>
                <c:pt idx="0">
                  <c:v>-30.37</c:v>
                </c:pt>
                <c:pt idx="1">
                  <c:v>-22.47</c:v>
                </c:pt>
                <c:pt idx="2">
                  <c:v>-22.2</c:v>
                </c:pt>
                <c:pt idx="3">
                  <c:v>-20.059999999999999</c:v>
                </c:pt>
                <c:pt idx="4">
                  <c:v>-12.26</c:v>
                </c:pt>
                <c:pt idx="5">
                  <c:v>-11.54</c:v>
                </c:pt>
                <c:pt idx="6">
                  <c:v>-9.1999999999999993</c:v>
                </c:pt>
                <c:pt idx="7">
                  <c:v>-5.25</c:v>
                </c:pt>
                <c:pt idx="8">
                  <c:v>-9.18</c:v>
                </c:pt>
                <c:pt idx="9">
                  <c:v>-5.76</c:v>
                </c:pt>
                <c:pt idx="10">
                  <c:v>0.21</c:v>
                </c:pt>
                <c:pt idx="11">
                  <c:v>-4.7</c:v>
                </c:pt>
                <c:pt idx="12">
                  <c:v>-7.28</c:v>
                </c:pt>
                <c:pt idx="13">
                  <c:v>-6.34</c:v>
                </c:pt>
                <c:pt idx="14">
                  <c:v>-9.56</c:v>
                </c:pt>
                <c:pt idx="15">
                  <c:v>-3.5</c:v>
                </c:pt>
                <c:pt idx="16">
                  <c:v>14.17</c:v>
                </c:pt>
                <c:pt idx="17">
                  <c:v>53.65</c:v>
                </c:pt>
                <c:pt idx="18">
                  <c:v>25.02</c:v>
                </c:pt>
                <c:pt idx="19">
                  <c:v>-3.79</c:v>
                </c:pt>
                <c:pt idx="20">
                  <c:v>8.8000000000000007</c:v>
                </c:pt>
                <c:pt idx="21">
                  <c:v>23.15</c:v>
                </c:pt>
                <c:pt idx="22">
                  <c:v>16.09</c:v>
                </c:pt>
                <c:pt idx="23">
                  <c:v>19.66</c:v>
                </c:pt>
                <c:pt idx="24">
                  <c:v>22.19</c:v>
                </c:pt>
                <c:pt idx="25">
                  <c:v>20.61</c:v>
                </c:pt>
                <c:pt idx="26">
                  <c:v>15.42</c:v>
                </c:pt>
                <c:pt idx="27">
                  <c:v>11.82</c:v>
                </c:pt>
                <c:pt idx="28">
                  <c:v>-10.36</c:v>
                </c:pt>
                <c:pt idx="29">
                  <c:v>-34.619999999999997</c:v>
                </c:pt>
                <c:pt idx="30">
                  <c:v>-14.54</c:v>
                </c:pt>
                <c:pt idx="31">
                  <c:v>11.35</c:v>
                </c:pt>
                <c:pt idx="32">
                  <c:v>6.7</c:v>
                </c:pt>
                <c:pt idx="33">
                  <c:v>6.8</c:v>
                </c:pt>
                <c:pt idx="34">
                  <c:v>5.6</c:v>
                </c:pt>
                <c:pt idx="35">
                  <c:v>4.4000000000000004</c:v>
                </c:pt>
                <c:pt idx="36">
                  <c:v>6.3</c:v>
                </c:pt>
                <c:pt idx="37">
                  <c:v>1</c:v>
                </c:pt>
                <c:pt idx="38">
                  <c:v>1.7</c:v>
                </c:pt>
                <c:pt idx="39">
                  <c:v>-0.6</c:v>
                </c:pt>
                <c:pt idx="40">
                  <c:v>-0.8</c:v>
                </c:pt>
                <c:pt idx="41">
                  <c:v>0.4</c:v>
                </c:pt>
                <c:pt idx="42">
                  <c:v>-3.1</c:v>
                </c:pt>
                <c:pt idx="43">
                  <c:v>-5</c:v>
                </c:pt>
                <c:pt idx="44">
                  <c:v>-3.3</c:v>
                </c:pt>
                <c:pt idx="45">
                  <c:v>-9.5</c:v>
                </c:pt>
                <c:pt idx="46">
                  <c:v>-7.8</c:v>
                </c:pt>
                <c:pt idx="47">
                  <c:v>-4.7</c:v>
                </c:pt>
                <c:pt idx="48">
                  <c:v>-3.3</c:v>
                </c:pt>
                <c:pt idx="49">
                  <c:v>-2.6</c:v>
                </c:pt>
                <c:pt idx="50">
                  <c:v>-0.7</c:v>
                </c:pt>
                <c:pt idx="51">
                  <c:v>-4</c:v>
                </c:pt>
                <c:pt idx="52">
                  <c:v>-2.8</c:v>
                </c:pt>
                <c:pt idx="53">
                  <c:v>0.3</c:v>
                </c:pt>
                <c:pt idx="54">
                  <c:v>-4.3</c:v>
                </c:pt>
                <c:pt idx="55">
                  <c:v>-4.7</c:v>
                </c:pt>
                <c:pt idx="56">
                  <c:v>-1.9</c:v>
                </c:pt>
                <c:pt idx="57">
                  <c:v>-1.8</c:v>
                </c:pt>
                <c:pt idx="58">
                  <c:v>0.6</c:v>
                </c:pt>
                <c:pt idx="59">
                  <c:v>1.2</c:v>
                </c:pt>
                <c:pt idx="60">
                  <c:v>-5.7</c:v>
                </c:pt>
                <c:pt idx="61">
                  <c:v>-3.3</c:v>
                </c:pt>
                <c:pt idx="62">
                  <c:v>-0.5</c:v>
                </c:pt>
                <c:pt idx="63">
                  <c:v>0.4</c:v>
                </c:pt>
                <c:pt idx="64">
                  <c:v>0.7</c:v>
                </c:pt>
                <c:pt idx="65">
                  <c:v>-5.8</c:v>
                </c:pt>
                <c:pt idx="66">
                  <c:v>0.51</c:v>
                </c:pt>
                <c:pt idx="67">
                  <c:v>-2.39</c:v>
                </c:pt>
                <c:pt idx="68">
                  <c:v>2.72</c:v>
                </c:pt>
                <c:pt idx="69">
                  <c:v>-2.0099999999999998</c:v>
                </c:pt>
                <c:pt idx="70">
                  <c:v>1.43</c:v>
                </c:pt>
                <c:pt idx="71">
                  <c:v>0.19</c:v>
                </c:pt>
                <c:pt idx="72">
                  <c:v>2.0099999999999998</c:v>
                </c:pt>
                <c:pt idx="73">
                  <c:v>3.91</c:v>
                </c:pt>
                <c:pt idx="74">
                  <c:v>-2.4</c:v>
                </c:pt>
                <c:pt idx="75">
                  <c:v>-0.66</c:v>
                </c:pt>
                <c:pt idx="76">
                  <c:v>2.4</c:v>
                </c:pt>
                <c:pt idx="77">
                  <c:v>1.76</c:v>
                </c:pt>
                <c:pt idx="78">
                  <c:v>3.17</c:v>
                </c:pt>
                <c:pt idx="79">
                  <c:v>5.0199999999999996</c:v>
                </c:pt>
                <c:pt idx="80">
                  <c:v>-1.46</c:v>
                </c:pt>
                <c:pt idx="81">
                  <c:v>3.11</c:v>
                </c:pt>
                <c:pt idx="82">
                  <c:v>4.88</c:v>
                </c:pt>
                <c:pt idx="83">
                  <c:v>2.36</c:v>
                </c:pt>
                <c:pt idx="84">
                  <c:v>3.17</c:v>
                </c:pt>
                <c:pt idx="85">
                  <c:v>6.64</c:v>
                </c:pt>
                <c:pt idx="86">
                  <c:v>7.15</c:v>
                </c:pt>
                <c:pt idx="87">
                  <c:v>11.15</c:v>
                </c:pt>
                <c:pt idx="88">
                  <c:v>7.94</c:v>
                </c:pt>
                <c:pt idx="89">
                  <c:v>12.64</c:v>
                </c:pt>
                <c:pt idx="90">
                  <c:v>13.51</c:v>
                </c:pt>
                <c:pt idx="91">
                  <c:v>12.48</c:v>
                </c:pt>
                <c:pt idx="92">
                  <c:v>6.13</c:v>
                </c:pt>
                <c:pt idx="93">
                  <c:v>7.81</c:v>
                </c:pt>
                <c:pt idx="94">
                  <c:v>1.68</c:v>
                </c:pt>
                <c:pt idx="95">
                  <c:v>1.97</c:v>
                </c:pt>
                <c:pt idx="96">
                  <c:v>3.55</c:v>
                </c:pt>
                <c:pt idx="97">
                  <c:v>-3.88</c:v>
                </c:pt>
                <c:pt idx="98">
                  <c:v>-2.5499999999999998</c:v>
                </c:pt>
                <c:pt idx="99">
                  <c:v>-4.33</c:v>
                </c:pt>
                <c:pt idx="100">
                  <c:v>-6.78</c:v>
                </c:pt>
                <c:pt idx="101">
                  <c:v>-9.3000000000000007</c:v>
                </c:pt>
                <c:pt idx="102">
                  <c:v>-7.34</c:v>
                </c:pt>
                <c:pt idx="103">
                  <c:v>-10.029999999999999</c:v>
                </c:pt>
                <c:pt idx="104">
                  <c:v>-8.98</c:v>
                </c:pt>
                <c:pt idx="105">
                  <c:v>-6.12</c:v>
                </c:pt>
                <c:pt idx="106">
                  <c:v>-4.2699999999999996</c:v>
                </c:pt>
                <c:pt idx="107">
                  <c:v>-2.42</c:v>
                </c:pt>
                <c:pt idx="108">
                  <c:v>2.38</c:v>
                </c:pt>
                <c:pt idx="109">
                  <c:v>3.22</c:v>
                </c:pt>
                <c:pt idx="110">
                  <c:v>8.5399999999999991</c:v>
                </c:pt>
                <c:pt idx="111">
                  <c:v>9.41</c:v>
                </c:pt>
                <c:pt idx="112">
                  <c:v>11.01</c:v>
                </c:pt>
                <c:pt idx="113">
                  <c:v>12.21</c:v>
                </c:pt>
                <c:pt idx="114">
                  <c:v>5.42</c:v>
                </c:pt>
                <c:pt idx="115">
                  <c:v>3.54</c:v>
                </c:pt>
                <c:pt idx="116">
                  <c:v>9.42</c:v>
                </c:pt>
                <c:pt idx="117">
                  <c:v>4.71</c:v>
                </c:pt>
                <c:pt idx="118">
                  <c:v>9.5399999999999991</c:v>
                </c:pt>
                <c:pt idx="119">
                  <c:v>18.32</c:v>
                </c:pt>
                <c:pt idx="120">
                  <c:v>9.31</c:v>
                </c:pt>
                <c:pt idx="121">
                  <c:v>10.41</c:v>
                </c:pt>
                <c:pt idx="122">
                  <c:v>15.39</c:v>
                </c:pt>
                <c:pt idx="123">
                  <c:v>8.31</c:v>
                </c:pt>
                <c:pt idx="124">
                  <c:v>14.6</c:v>
                </c:pt>
                <c:pt idx="125">
                  <c:v>15</c:v>
                </c:pt>
                <c:pt idx="126">
                  <c:v>10.36</c:v>
                </c:pt>
                <c:pt idx="127">
                  <c:v>14.32</c:v>
                </c:pt>
                <c:pt idx="128">
                  <c:v>10.23</c:v>
                </c:pt>
                <c:pt idx="129">
                  <c:v>4.5</c:v>
                </c:pt>
                <c:pt idx="130">
                  <c:v>7.19</c:v>
                </c:pt>
                <c:pt idx="131">
                  <c:v>7.29</c:v>
                </c:pt>
                <c:pt idx="132">
                  <c:v>7.89</c:v>
                </c:pt>
                <c:pt idx="133">
                  <c:v>12.84</c:v>
                </c:pt>
                <c:pt idx="134">
                  <c:v>9.94</c:v>
                </c:pt>
                <c:pt idx="135">
                  <c:v>17.28</c:v>
                </c:pt>
                <c:pt idx="136">
                  <c:v>15.45</c:v>
                </c:pt>
                <c:pt idx="137">
                  <c:v>-26.3</c:v>
                </c:pt>
                <c:pt idx="138">
                  <c:v>-12.75</c:v>
                </c:pt>
                <c:pt idx="139">
                  <c:v>-10.35</c:v>
                </c:pt>
                <c:pt idx="140">
                  <c:v>-4.47</c:v>
                </c:pt>
                <c:pt idx="141">
                  <c:v>-3.41</c:v>
                </c:pt>
                <c:pt idx="142">
                  <c:v>-3.15</c:v>
                </c:pt>
                <c:pt idx="143">
                  <c:v>-22.81</c:v>
                </c:pt>
                <c:pt idx="144">
                  <c:v>-24.98</c:v>
                </c:pt>
                <c:pt idx="145">
                  <c:v>-18.37</c:v>
                </c:pt>
                <c:pt idx="146">
                  <c:v>-20.7</c:v>
                </c:pt>
                <c:pt idx="147">
                  <c:v>-20.260000000000002</c:v>
                </c:pt>
                <c:pt idx="148">
                  <c:v>-15.6</c:v>
                </c:pt>
                <c:pt idx="149">
                  <c:v>23.78</c:v>
                </c:pt>
                <c:pt idx="150">
                  <c:v>25.42</c:v>
                </c:pt>
                <c:pt idx="151">
                  <c:v>17.72</c:v>
                </c:pt>
                <c:pt idx="152">
                  <c:v>8.6999999999999993</c:v>
                </c:pt>
                <c:pt idx="153">
                  <c:v>9.1199999999999992</c:v>
                </c:pt>
                <c:pt idx="154">
                  <c:v>18.47</c:v>
                </c:pt>
                <c:pt idx="155">
                  <c:v>29.31</c:v>
                </c:pt>
                <c:pt idx="156">
                  <c:v>19.559999999999999</c:v>
                </c:pt>
                <c:pt idx="157">
                  <c:v>11.51</c:v>
                </c:pt>
                <c:pt idx="158">
                  <c:v>12.78</c:v>
                </c:pt>
                <c:pt idx="159">
                  <c:v>9.2200000000000006</c:v>
                </c:pt>
                <c:pt idx="160">
                  <c:v>5.37</c:v>
                </c:pt>
                <c:pt idx="161">
                  <c:v>3.44</c:v>
                </c:pt>
                <c:pt idx="162">
                  <c:v>2.09</c:v>
                </c:pt>
                <c:pt idx="163">
                  <c:v>-6.61</c:v>
                </c:pt>
                <c:pt idx="164">
                  <c:v>-6.73</c:v>
                </c:pt>
                <c:pt idx="165">
                  <c:v>5.79</c:v>
                </c:pt>
                <c:pt idx="166">
                  <c:v>-10.9</c:v>
                </c:pt>
                <c:pt idx="167">
                  <c:v>-4.76</c:v>
                </c:pt>
                <c:pt idx="168">
                  <c:v>6.28</c:v>
                </c:pt>
                <c:pt idx="169">
                  <c:v>3.87</c:v>
                </c:pt>
                <c:pt idx="170">
                  <c:v>-6.14</c:v>
                </c:pt>
                <c:pt idx="171">
                  <c:v>-11.67</c:v>
                </c:pt>
                <c:pt idx="172">
                  <c:v>-14.73</c:v>
                </c:pt>
                <c:pt idx="173">
                  <c:v>-12.07</c:v>
                </c:pt>
                <c:pt idx="174">
                  <c:v>-21.68</c:v>
                </c:pt>
                <c:pt idx="175">
                  <c:v>-17.95</c:v>
                </c:pt>
                <c:pt idx="176">
                  <c:v>-19.79</c:v>
                </c:pt>
                <c:pt idx="177">
                  <c:v>-23.93</c:v>
                </c:pt>
                <c:pt idx="178">
                  <c:v>-18.920000000000002</c:v>
                </c:pt>
                <c:pt idx="179">
                  <c:v>-14.88</c:v>
                </c:pt>
                <c:pt idx="180">
                  <c:v>-20.9</c:v>
                </c:pt>
                <c:pt idx="181">
                  <c:v>-20.93</c:v>
                </c:pt>
                <c:pt idx="182">
                  <c:v>-12.92</c:v>
                </c:pt>
                <c:pt idx="183">
                  <c:v>-11.2</c:v>
                </c:pt>
                <c:pt idx="184">
                  <c:v>-13.13</c:v>
                </c:pt>
                <c:pt idx="185">
                  <c:v>-7.89</c:v>
                </c:pt>
                <c:pt idx="186">
                  <c:v>-11.37</c:v>
                </c:pt>
                <c:pt idx="187">
                  <c:v>-8.43</c:v>
                </c:pt>
                <c:pt idx="188">
                  <c:v>-8.27</c:v>
                </c:pt>
                <c:pt idx="189">
                  <c:v>-6.27</c:v>
                </c:pt>
                <c:pt idx="190">
                  <c:v>-9.09</c:v>
                </c:pt>
                <c:pt idx="191">
                  <c:v>-11.89</c:v>
                </c:pt>
                <c:pt idx="192">
                  <c:v>-16.440000000000001</c:v>
                </c:pt>
                <c:pt idx="193">
                  <c:v>-13.83</c:v>
                </c:pt>
                <c:pt idx="194">
                  <c:v>-14.42</c:v>
                </c:pt>
                <c:pt idx="195">
                  <c:v>-9.77</c:v>
                </c:pt>
                <c:pt idx="196">
                  <c:v>-8.84</c:v>
                </c:pt>
                <c:pt idx="197">
                  <c:v>-13.1</c:v>
                </c:pt>
                <c:pt idx="198">
                  <c:v>-6.04</c:v>
                </c:pt>
                <c:pt idx="199">
                  <c:v>-5.95</c:v>
                </c:pt>
                <c:pt idx="200">
                  <c:v>-1.95</c:v>
                </c:pt>
                <c:pt idx="201">
                  <c:v>-6.38</c:v>
                </c:pt>
                <c:pt idx="202">
                  <c:v>-4.63</c:v>
                </c:pt>
                <c:pt idx="203">
                  <c:v>-1.24</c:v>
                </c:pt>
                <c:pt idx="204">
                  <c:v>1.95</c:v>
                </c:pt>
                <c:pt idx="205">
                  <c:v>5.33</c:v>
                </c:pt>
                <c:pt idx="206">
                  <c:v>0.85</c:v>
                </c:pt>
                <c:pt idx="207">
                  <c:v>6.43</c:v>
                </c:pt>
                <c:pt idx="208">
                  <c:v>4.93</c:v>
                </c:pt>
                <c:pt idx="209">
                  <c:v>4.9000000000000004</c:v>
                </c:pt>
                <c:pt idx="210">
                  <c:v>2.96</c:v>
                </c:pt>
                <c:pt idx="211">
                  <c:v>8</c:v>
                </c:pt>
                <c:pt idx="212">
                  <c:v>8.09</c:v>
                </c:pt>
                <c:pt idx="213">
                  <c:v>14.03</c:v>
                </c:pt>
                <c:pt idx="214">
                  <c:v>17.079999999999998</c:v>
                </c:pt>
                <c:pt idx="215">
                  <c:v>10.07</c:v>
                </c:pt>
                <c:pt idx="216">
                  <c:v>14.56</c:v>
                </c:pt>
                <c:pt idx="217">
                  <c:v>17.149999999999999</c:v>
                </c:pt>
                <c:pt idx="218">
                  <c:v>5.44</c:v>
                </c:pt>
                <c:pt idx="219">
                  <c:v>8.94</c:v>
                </c:pt>
                <c:pt idx="220">
                  <c:v>12.67</c:v>
                </c:pt>
                <c:pt idx="221">
                  <c:v>12.95</c:v>
                </c:pt>
                <c:pt idx="222">
                  <c:v>19.47</c:v>
                </c:pt>
                <c:pt idx="223">
                  <c:v>15.3</c:v>
                </c:pt>
                <c:pt idx="224">
                  <c:v>4.08</c:v>
                </c:pt>
                <c:pt idx="225">
                  <c:v>7.1</c:v>
                </c:pt>
                <c:pt idx="226">
                  <c:v>4</c:v>
                </c:pt>
                <c:pt idx="227">
                  <c:v>9.93</c:v>
                </c:pt>
                <c:pt idx="228">
                  <c:v>6.62</c:v>
                </c:pt>
                <c:pt idx="229">
                  <c:v>2.8</c:v>
                </c:pt>
                <c:pt idx="230">
                  <c:v>12.63</c:v>
                </c:pt>
                <c:pt idx="231">
                  <c:v>15.91</c:v>
                </c:pt>
                <c:pt idx="232">
                  <c:v>5.0599999999999996</c:v>
                </c:pt>
                <c:pt idx="233">
                  <c:v>0.44</c:v>
                </c:pt>
                <c:pt idx="234">
                  <c:v>1.58</c:v>
                </c:pt>
                <c:pt idx="235">
                  <c:v>-6.35</c:v>
                </c:pt>
                <c:pt idx="236">
                  <c:v>-0.39</c:v>
                </c:pt>
                <c:pt idx="237">
                  <c:v>-3.99</c:v>
                </c:pt>
                <c:pt idx="238">
                  <c:v>-1.53</c:v>
                </c:pt>
                <c:pt idx="239">
                  <c:v>3</c:v>
                </c:pt>
                <c:pt idx="240">
                  <c:v>18.43</c:v>
                </c:pt>
                <c:pt idx="241">
                  <c:v>3.34</c:v>
                </c:pt>
                <c:pt idx="242">
                  <c:v>4.07</c:v>
                </c:pt>
                <c:pt idx="243">
                  <c:v>-1.28</c:v>
                </c:pt>
                <c:pt idx="244">
                  <c:v>-1.6</c:v>
                </c:pt>
                <c:pt idx="245">
                  <c:v>6.43</c:v>
                </c:pt>
                <c:pt idx="246">
                  <c:v>-1.45</c:v>
                </c:pt>
                <c:pt idx="247">
                  <c:v>-0.81</c:v>
                </c:pt>
                <c:pt idx="248">
                  <c:v>4.49</c:v>
                </c:pt>
              </c:numCache>
            </c:numRef>
          </c:val>
          <c:smooth val="0"/>
          <c:extLst>
            <c:ext xmlns:c16="http://schemas.microsoft.com/office/drawing/2014/chart" uri="{C3380CC4-5D6E-409C-BE32-E72D297353CC}">
              <c16:uniqueId val="{00000001-471A-4078-9F91-8FC109145370}"/>
            </c:ext>
          </c:extLst>
        </c:ser>
        <c:dLbls>
          <c:showLegendKey val="0"/>
          <c:showVal val="0"/>
          <c:showCatName val="0"/>
          <c:showSerName val="0"/>
          <c:showPercent val="0"/>
          <c:showBubbleSize val="0"/>
        </c:dLbls>
        <c:smooth val="0"/>
        <c:axId val="1869854256"/>
        <c:axId val="1869854672"/>
      </c:lineChart>
      <c:dateAx>
        <c:axId val="1869854256"/>
        <c:scaling>
          <c:orientation val="minMax"/>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869854672"/>
        <c:crosses val="autoZero"/>
        <c:auto val="1"/>
        <c:lblOffset val="100"/>
        <c:baseTimeUnit val="months"/>
        <c:majorUnit val="2"/>
        <c:majorTimeUnit val="years"/>
      </c:dateAx>
      <c:valAx>
        <c:axId val="1869854672"/>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869854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US" sz="1600" b="1" dirty="0">
                <a:solidFill>
                  <a:schemeClr val="tx1"/>
                </a:solidFill>
              </a:rPr>
              <a:t>Mortgage</a:t>
            </a:r>
            <a:r>
              <a:rPr lang="en-US" sz="1600" b="1" baseline="0" dirty="0">
                <a:solidFill>
                  <a:schemeClr val="tx1"/>
                </a:solidFill>
              </a:rPr>
              <a:t> Application Index</a:t>
            </a:r>
            <a:endParaRPr lang="en-US" sz="1600" b="1" u="sng" dirty="0">
              <a:solidFill>
                <a:schemeClr val="tx1"/>
              </a:solidFill>
            </a:endParaRPr>
          </a:p>
        </c:rich>
      </c:tx>
      <c:layout>
        <c:manualLayout>
          <c:xMode val="edge"/>
          <c:yMode val="edge"/>
          <c:x val="0.37948430937083089"/>
          <c:y val="1.3968020257630397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n-US"/>
        </a:p>
      </c:txPr>
    </c:title>
    <c:autoTitleDeleted val="0"/>
    <c:plotArea>
      <c:layout/>
      <c:areaChart>
        <c:grouping val="standard"/>
        <c:varyColors val="0"/>
        <c:ser>
          <c:idx val="1"/>
          <c:order val="1"/>
          <c:tx>
            <c:v>rec</c:v>
          </c:tx>
          <c:spPr>
            <a:solidFill>
              <a:schemeClr val="accent3"/>
            </a:solidFill>
            <a:ln>
              <a:noFill/>
            </a:ln>
            <a:effectLst/>
          </c:spPr>
          <c:cat>
            <c:numRef>
              <c:f>Worksheet!$A$7:$A$1674</c:f>
              <c:numCache>
                <c:formatCode>m/d/yyyy</c:formatCode>
                <c:ptCount val="1668"/>
                <c:pt idx="0">
                  <c:v>44848</c:v>
                </c:pt>
                <c:pt idx="1">
                  <c:v>44841</c:v>
                </c:pt>
                <c:pt idx="2">
                  <c:v>44834</c:v>
                </c:pt>
                <c:pt idx="3">
                  <c:v>44827</c:v>
                </c:pt>
                <c:pt idx="4">
                  <c:v>44820</c:v>
                </c:pt>
                <c:pt idx="5">
                  <c:v>44813</c:v>
                </c:pt>
                <c:pt idx="6">
                  <c:v>44806</c:v>
                </c:pt>
                <c:pt idx="7">
                  <c:v>44799</c:v>
                </c:pt>
                <c:pt idx="8">
                  <c:v>44792</c:v>
                </c:pt>
                <c:pt idx="9">
                  <c:v>44785</c:v>
                </c:pt>
                <c:pt idx="10">
                  <c:v>44778</c:v>
                </c:pt>
                <c:pt idx="11">
                  <c:v>44771</c:v>
                </c:pt>
                <c:pt idx="12">
                  <c:v>44764</c:v>
                </c:pt>
                <c:pt idx="13">
                  <c:v>44757</c:v>
                </c:pt>
                <c:pt idx="14">
                  <c:v>44750</c:v>
                </c:pt>
                <c:pt idx="15">
                  <c:v>44743</c:v>
                </c:pt>
                <c:pt idx="16">
                  <c:v>44736</c:v>
                </c:pt>
                <c:pt idx="17">
                  <c:v>44729</c:v>
                </c:pt>
                <c:pt idx="18">
                  <c:v>44722</c:v>
                </c:pt>
                <c:pt idx="19">
                  <c:v>44715</c:v>
                </c:pt>
                <c:pt idx="20">
                  <c:v>44708</c:v>
                </c:pt>
                <c:pt idx="21">
                  <c:v>44701</c:v>
                </c:pt>
                <c:pt idx="22">
                  <c:v>44694</c:v>
                </c:pt>
                <c:pt idx="23">
                  <c:v>44687</c:v>
                </c:pt>
                <c:pt idx="24">
                  <c:v>44680</c:v>
                </c:pt>
                <c:pt idx="25">
                  <c:v>44673</c:v>
                </c:pt>
                <c:pt idx="26">
                  <c:v>44666</c:v>
                </c:pt>
                <c:pt idx="27">
                  <c:v>44659</c:v>
                </c:pt>
                <c:pt idx="28">
                  <c:v>44652</c:v>
                </c:pt>
                <c:pt idx="29">
                  <c:v>44645</c:v>
                </c:pt>
                <c:pt idx="30">
                  <c:v>44638</c:v>
                </c:pt>
                <c:pt idx="31">
                  <c:v>44631</c:v>
                </c:pt>
                <c:pt idx="32">
                  <c:v>44624</c:v>
                </c:pt>
                <c:pt idx="33">
                  <c:v>44617</c:v>
                </c:pt>
                <c:pt idx="34">
                  <c:v>44610</c:v>
                </c:pt>
                <c:pt idx="35">
                  <c:v>44603</c:v>
                </c:pt>
                <c:pt idx="36">
                  <c:v>44596</c:v>
                </c:pt>
                <c:pt idx="37">
                  <c:v>44589</c:v>
                </c:pt>
                <c:pt idx="38">
                  <c:v>44582</c:v>
                </c:pt>
                <c:pt idx="39">
                  <c:v>44575</c:v>
                </c:pt>
                <c:pt idx="40">
                  <c:v>44568</c:v>
                </c:pt>
                <c:pt idx="41">
                  <c:v>44561</c:v>
                </c:pt>
                <c:pt idx="42">
                  <c:v>44554</c:v>
                </c:pt>
                <c:pt idx="43">
                  <c:v>44547</c:v>
                </c:pt>
                <c:pt idx="44">
                  <c:v>44540</c:v>
                </c:pt>
                <c:pt idx="45">
                  <c:v>44533</c:v>
                </c:pt>
                <c:pt idx="46">
                  <c:v>44526</c:v>
                </c:pt>
                <c:pt idx="47">
                  <c:v>44519</c:v>
                </c:pt>
                <c:pt idx="48">
                  <c:v>44512</c:v>
                </c:pt>
                <c:pt idx="49">
                  <c:v>44505</c:v>
                </c:pt>
                <c:pt idx="50">
                  <c:v>44498</c:v>
                </c:pt>
                <c:pt idx="51">
                  <c:v>44491</c:v>
                </c:pt>
                <c:pt idx="52">
                  <c:v>44484</c:v>
                </c:pt>
                <c:pt idx="53">
                  <c:v>44477</c:v>
                </c:pt>
                <c:pt idx="54">
                  <c:v>44470</c:v>
                </c:pt>
                <c:pt idx="55">
                  <c:v>44463</c:v>
                </c:pt>
                <c:pt idx="56">
                  <c:v>44456</c:v>
                </c:pt>
                <c:pt idx="57">
                  <c:v>44449</c:v>
                </c:pt>
                <c:pt idx="58">
                  <c:v>44442</c:v>
                </c:pt>
                <c:pt idx="59">
                  <c:v>44435</c:v>
                </c:pt>
                <c:pt idx="60">
                  <c:v>44428</c:v>
                </c:pt>
                <c:pt idx="61">
                  <c:v>44421</c:v>
                </c:pt>
                <c:pt idx="62">
                  <c:v>44414</c:v>
                </c:pt>
                <c:pt idx="63">
                  <c:v>44407</c:v>
                </c:pt>
                <c:pt idx="64">
                  <c:v>44400</c:v>
                </c:pt>
                <c:pt idx="65">
                  <c:v>44393</c:v>
                </c:pt>
                <c:pt idx="66">
                  <c:v>44386</c:v>
                </c:pt>
                <c:pt idx="67">
                  <c:v>44379</c:v>
                </c:pt>
                <c:pt idx="68">
                  <c:v>44372</c:v>
                </c:pt>
                <c:pt idx="69">
                  <c:v>44365</c:v>
                </c:pt>
                <c:pt idx="70">
                  <c:v>44358</c:v>
                </c:pt>
                <c:pt idx="71">
                  <c:v>44351</c:v>
                </c:pt>
                <c:pt idx="72">
                  <c:v>44344</c:v>
                </c:pt>
                <c:pt idx="73">
                  <c:v>44337</c:v>
                </c:pt>
                <c:pt idx="74">
                  <c:v>44330</c:v>
                </c:pt>
                <c:pt idx="75">
                  <c:v>44323</c:v>
                </c:pt>
                <c:pt idx="76">
                  <c:v>44316</c:v>
                </c:pt>
                <c:pt idx="77">
                  <c:v>44309</c:v>
                </c:pt>
                <c:pt idx="78">
                  <c:v>44302</c:v>
                </c:pt>
                <c:pt idx="79">
                  <c:v>44295</c:v>
                </c:pt>
                <c:pt idx="80">
                  <c:v>44288</c:v>
                </c:pt>
                <c:pt idx="81">
                  <c:v>44281</c:v>
                </c:pt>
                <c:pt idx="82">
                  <c:v>44274</c:v>
                </c:pt>
                <c:pt idx="83">
                  <c:v>44267</c:v>
                </c:pt>
                <c:pt idx="84">
                  <c:v>44260</c:v>
                </c:pt>
                <c:pt idx="85">
                  <c:v>44253</c:v>
                </c:pt>
                <c:pt idx="86">
                  <c:v>44246</c:v>
                </c:pt>
                <c:pt idx="87">
                  <c:v>44239</c:v>
                </c:pt>
                <c:pt idx="88">
                  <c:v>44232</c:v>
                </c:pt>
                <c:pt idx="89">
                  <c:v>44225</c:v>
                </c:pt>
                <c:pt idx="90">
                  <c:v>44218</c:v>
                </c:pt>
                <c:pt idx="91">
                  <c:v>44211</c:v>
                </c:pt>
                <c:pt idx="92">
                  <c:v>44204</c:v>
                </c:pt>
                <c:pt idx="93">
                  <c:v>44197</c:v>
                </c:pt>
                <c:pt idx="94">
                  <c:v>44190</c:v>
                </c:pt>
                <c:pt idx="95">
                  <c:v>44183</c:v>
                </c:pt>
                <c:pt idx="96">
                  <c:v>44176</c:v>
                </c:pt>
                <c:pt idx="97">
                  <c:v>44169</c:v>
                </c:pt>
                <c:pt idx="98">
                  <c:v>44162</c:v>
                </c:pt>
                <c:pt idx="99">
                  <c:v>44155</c:v>
                </c:pt>
                <c:pt idx="100">
                  <c:v>44148</c:v>
                </c:pt>
                <c:pt idx="101">
                  <c:v>44141</c:v>
                </c:pt>
                <c:pt idx="102">
                  <c:v>44134</c:v>
                </c:pt>
                <c:pt idx="103">
                  <c:v>44127</c:v>
                </c:pt>
                <c:pt idx="104">
                  <c:v>44120</c:v>
                </c:pt>
                <c:pt idx="105">
                  <c:v>44113</c:v>
                </c:pt>
                <c:pt idx="106">
                  <c:v>44106</c:v>
                </c:pt>
                <c:pt idx="107">
                  <c:v>44099</c:v>
                </c:pt>
                <c:pt idx="108">
                  <c:v>44092</c:v>
                </c:pt>
                <c:pt idx="109">
                  <c:v>44085</c:v>
                </c:pt>
                <c:pt idx="110">
                  <c:v>44078</c:v>
                </c:pt>
                <c:pt idx="111">
                  <c:v>44071</c:v>
                </c:pt>
                <c:pt idx="112">
                  <c:v>44064</c:v>
                </c:pt>
                <c:pt idx="113">
                  <c:v>44057</c:v>
                </c:pt>
                <c:pt idx="114">
                  <c:v>44050</c:v>
                </c:pt>
                <c:pt idx="115">
                  <c:v>44043</c:v>
                </c:pt>
                <c:pt idx="116">
                  <c:v>44036</c:v>
                </c:pt>
                <c:pt idx="117">
                  <c:v>44029</c:v>
                </c:pt>
                <c:pt idx="118">
                  <c:v>44022</c:v>
                </c:pt>
                <c:pt idx="119">
                  <c:v>44015</c:v>
                </c:pt>
                <c:pt idx="120">
                  <c:v>44008</c:v>
                </c:pt>
                <c:pt idx="121">
                  <c:v>44001</c:v>
                </c:pt>
                <c:pt idx="122">
                  <c:v>43994</c:v>
                </c:pt>
                <c:pt idx="123">
                  <c:v>43987</c:v>
                </c:pt>
                <c:pt idx="124">
                  <c:v>43980</c:v>
                </c:pt>
                <c:pt idx="125">
                  <c:v>43973</c:v>
                </c:pt>
                <c:pt idx="126">
                  <c:v>43966</c:v>
                </c:pt>
                <c:pt idx="127">
                  <c:v>43959</c:v>
                </c:pt>
                <c:pt idx="128">
                  <c:v>43952</c:v>
                </c:pt>
                <c:pt idx="129">
                  <c:v>43945</c:v>
                </c:pt>
                <c:pt idx="130">
                  <c:v>43938</c:v>
                </c:pt>
                <c:pt idx="131">
                  <c:v>43931</c:v>
                </c:pt>
                <c:pt idx="132">
                  <c:v>43924</c:v>
                </c:pt>
                <c:pt idx="133">
                  <c:v>43917</c:v>
                </c:pt>
                <c:pt idx="134">
                  <c:v>43910</c:v>
                </c:pt>
                <c:pt idx="135">
                  <c:v>43903</c:v>
                </c:pt>
                <c:pt idx="136">
                  <c:v>43896</c:v>
                </c:pt>
                <c:pt idx="137">
                  <c:v>43889</c:v>
                </c:pt>
                <c:pt idx="138">
                  <c:v>43882</c:v>
                </c:pt>
                <c:pt idx="139">
                  <c:v>43875</c:v>
                </c:pt>
                <c:pt idx="140">
                  <c:v>43868</c:v>
                </c:pt>
                <c:pt idx="141">
                  <c:v>43861</c:v>
                </c:pt>
                <c:pt idx="142">
                  <c:v>43854</c:v>
                </c:pt>
                <c:pt idx="143">
                  <c:v>43847</c:v>
                </c:pt>
                <c:pt idx="144">
                  <c:v>43840</c:v>
                </c:pt>
                <c:pt idx="145">
                  <c:v>43833</c:v>
                </c:pt>
                <c:pt idx="146">
                  <c:v>43826</c:v>
                </c:pt>
                <c:pt idx="147">
                  <c:v>43819</c:v>
                </c:pt>
                <c:pt idx="148">
                  <c:v>43812</c:v>
                </c:pt>
                <c:pt idx="149">
                  <c:v>43805</c:v>
                </c:pt>
                <c:pt idx="150">
                  <c:v>43798</c:v>
                </c:pt>
                <c:pt idx="151">
                  <c:v>43791</c:v>
                </c:pt>
                <c:pt idx="152">
                  <c:v>43784</c:v>
                </c:pt>
                <c:pt idx="153">
                  <c:v>43777</c:v>
                </c:pt>
                <c:pt idx="154">
                  <c:v>43770</c:v>
                </c:pt>
                <c:pt idx="155">
                  <c:v>43763</c:v>
                </c:pt>
                <c:pt idx="156">
                  <c:v>43756</c:v>
                </c:pt>
                <c:pt idx="157">
                  <c:v>43749</c:v>
                </c:pt>
                <c:pt idx="158">
                  <c:v>43742</c:v>
                </c:pt>
                <c:pt idx="159">
                  <c:v>43735</c:v>
                </c:pt>
                <c:pt idx="160">
                  <c:v>43728</c:v>
                </c:pt>
                <c:pt idx="161">
                  <c:v>43721</c:v>
                </c:pt>
                <c:pt idx="162">
                  <c:v>43714</c:v>
                </c:pt>
                <c:pt idx="163">
                  <c:v>43707</c:v>
                </c:pt>
                <c:pt idx="164">
                  <c:v>43700</c:v>
                </c:pt>
                <c:pt idx="165">
                  <c:v>43693</c:v>
                </c:pt>
                <c:pt idx="166">
                  <c:v>43686</c:v>
                </c:pt>
                <c:pt idx="167">
                  <c:v>43679</c:v>
                </c:pt>
                <c:pt idx="168">
                  <c:v>43672</c:v>
                </c:pt>
                <c:pt idx="169">
                  <c:v>43665</c:v>
                </c:pt>
                <c:pt idx="170">
                  <c:v>43658</c:v>
                </c:pt>
                <c:pt idx="171">
                  <c:v>43651</c:v>
                </c:pt>
                <c:pt idx="172">
                  <c:v>43644</c:v>
                </c:pt>
                <c:pt idx="173">
                  <c:v>43637</c:v>
                </c:pt>
                <c:pt idx="174">
                  <c:v>43630</c:v>
                </c:pt>
                <c:pt idx="175">
                  <c:v>43623</c:v>
                </c:pt>
                <c:pt idx="176">
                  <c:v>43616</c:v>
                </c:pt>
                <c:pt idx="177">
                  <c:v>43609</c:v>
                </c:pt>
                <c:pt idx="178">
                  <c:v>43602</c:v>
                </c:pt>
                <c:pt idx="179">
                  <c:v>43595</c:v>
                </c:pt>
                <c:pt idx="180">
                  <c:v>43588</c:v>
                </c:pt>
                <c:pt idx="181">
                  <c:v>43581</c:v>
                </c:pt>
                <c:pt idx="182">
                  <c:v>43574</c:v>
                </c:pt>
                <c:pt idx="183">
                  <c:v>43567</c:v>
                </c:pt>
                <c:pt idx="184">
                  <c:v>43560</c:v>
                </c:pt>
                <c:pt idx="185">
                  <c:v>43553</c:v>
                </c:pt>
                <c:pt idx="186">
                  <c:v>43546</c:v>
                </c:pt>
                <c:pt idx="187">
                  <c:v>43539</c:v>
                </c:pt>
                <c:pt idx="188">
                  <c:v>43532</c:v>
                </c:pt>
                <c:pt idx="189">
                  <c:v>43525</c:v>
                </c:pt>
                <c:pt idx="190">
                  <c:v>43518</c:v>
                </c:pt>
                <c:pt idx="191">
                  <c:v>43511</c:v>
                </c:pt>
                <c:pt idx="192">
                  <c:v>43504</c:v>
                </c:pt>
                <c:pt idx="193">
                  <c:v>43497</c:v>
                </c:pt>
                <c:pt idx="194">
                  <c:v>43490</c:v>
                </c:pt>
                <c:pt idx="195">
                  <c:v>43483</c:v>
                </c:pt>
                <c:pt idx="196">
                  <c:v>43476</c:v>
                </c:pt>
                <c:pt idx="197">
                  <c:v>43469</c:v>
                </c:pt>
                <c:pt idx="198">
                  <c:v>43462</c:v>
                </c:pt>
                <c:pt idx="199">
                  <c:v>43455</c:v>
                </c:pt>
                <c:pt idx="200">
                  <c:v>43448</c:v>
                </c:pt>
                <c:pt idx="201">
                  <c:v>43441</c:v>
                </c:pt>
                <c:pt idx="202">
                  <c:v>43434</c:v>
                </c:pt>
                <c:pt idx="203">
                  <c:v>43427</c:v>
                </c:pt>
                <c:pt idx="204">
                  <c:v>43420</c:v>
                </c:pt>
                <c:pt idx="205">
                  <c:v>43413</c:v>
                </c:pt>
                <c:pt idx="206">
                  <c:v>43406</c:v>
                </c:pt>
                <c:pt idx="207">
                  <c:v>43399</c:v>
                </c:pt>
                <c:pt idx="208">
                  <c:v>43392</c:v>
                </c:pt>
                <c:pt idx="209">
                  <c:v>43385</c:v>
                </c:pt>
                <c:pt idx="210">
                  <c:v>43378</c:v>
                </c:pt>
                <c:pt idx="211">
                  <c:v>43371</c:v>
                </c:pt>
                <c:pt idx="212">
                  <c:v>43364</c:v>
                </c:pt>
                <c:pt idx="213">
                  <c:v>43357</c:v>
                </c:pt>
                <c:pt idx="214">
                  <c:v>43350</c:v>
                </c:pt>
                <c:pt idx="215">
                  <c:v>43343</c:v>
                </c:pt>
                <c:pt idx="216">
                  <c:v>43336</c:v>
                </c:pt>
                <c:pt idx="217">
                  <c:v>43329</c:v>
                </c:pt>
                <c:pt idx="218">
                  <c:v>43322</c:v>
                </c:pt>
                <c:pt idx="219">
                  <c:v>43315</c:v>
                </c:pt>
                <c:pt idx="220">
                  <c:v>43308</c:v>
                </c:pt>
                <c:pt idx="221">
                  <c:v>43301</c:v>
                </c:pt>
                <c:pt idx="222">
                  <c:v>43294</c:v>
                </c:pt>
                <c:pt idx="223">
                  <c:v>43287</c:v>
                </c:pt>
                <c:pt idx="224">
                  <c:v>43280</c:v>
                </c:pt>
                <c:pt idx="225">
                  <c:v>43273</c:v>
                </c:pt>
                <c:pt idx="226">
                  <c:v>43266</c:v>
                </c:pt>
                <c:pt idx="227">
                  <c:v>43259</c:v>
                </c:pt>
                <c:pt idx="228">
                  <c:v>43252</c:v>
                </c:pt>
                <c:pt idx="229">
                  <c:v>43245</c:v>
                </c:pt>
                <c:pt idx="230">
                  <c:v>43238</c:v>
                </c:pt>
                <c:pt idx="231">
                  <c:v>43231</c:v>
                </c:pt>
                <c:pt idx="232">
                  <c:v>43224</c:v>
                </c:pt>
                <c:pt idx="233">
                  <c:v>43217</c:v>
                </c:pt>
                <c:pt idx="234">
                  <c:v>43210</c:v>
                </c:pt>
                <c:pt idx="235">
                  <c:v>43203</c:v>
                </c:pt>
                <c:pt idx="236">
                  <c:v>43196</c:v>
                </c:pt>
                <c:pt idx="237">
                  <c:v>43189</c:v>
                </c:pt>
                <c:pt idx="238">
                  <c:v>43182</c:v>
                </c:pt>
                <c:pt idx="239">
                  <c:v>43175</c:v>
                </c:pt>
                <c:pt idx="240">
                  <c:v>43168</c:v>
                </c:pt>
                <c:pt idx="241">
                  <c:v>43161</c:v>
                </c:pt>
                <c:pt idx="242">
                  <c:v>43154</c:v>
                </c:pt>
                <c:pt idx="243">
                  <c:v>43147</c:v>
                </c:pt>
                <c:pt idx="244">
                  <c:v>43140</c:v>
                </c:pt>
                <c:pt idx="245">
                  <c:v>43133</c:v>
                </c:pt>
                <c:pt idx="246">
                  <c:v>43126</c:v>
                </c:pt>
                <c:pt idx="247">
                  <c:v>43119</c:v>
                </c:pt>
                <c:pt idx="248">
                  <c:v>43112</c:v>
                </c:pt>
                <c:pt idx="249">
                  <c:v>43105</c:v>
                </c:pt>
                <c:pt idx="250">
                  <c:v>43098</c:v>
                </c:pt>
                <c:pt idx="251">
                  <c:v>43091</c:v>
                </c:pt>
                <c:pt idx="252">
                  <c:v>43084</c:v>
                </c:pt>
                <c:pt idx="253">
                  <c:v>43077</c:v>
                </c:pt>
                <c:pt idx="254">
                  <c:v>43070</c:v>
                </c:pt>
                <c:pt idx="255">
                  <c:v>43063</c:v>
                </c:pt>
                <c:pt idx="256">
                  <c:v>43056</c:v>
                </c:pt>
                <c:pt idx="257">
                  <c:v>43049</c:v>
                </c:pt>
                <c:pt idx="258">
                  <c:v>43042</c:v>
                </c:pt>
                <c:pt idx="259">
                  <c:v>43035</c:v>
                </c:pt>
                <c:pt idx="260">
                  <c:v>43028</c:v>
                </c:pt>
                <c:pt idx="261">
                  <c:v>43021</c:v>
                </c:pt>
                <c:pt idx="262">
                  <c:v>43014</c:v>
                </c:pt>
                <c:pt idx="263">
                  <c:v>43007</c:v>
                </c:pt>
                <c:pt idx="264">
                  <c:v>43000</c:v>
                </c:pt>
                <c:pt idx="265">
                  <c:v>42993</c:v>
                </c:pt>
                <c:pt idx="266">
                  <c:v>42986</c:v>
                </c:pt>
                <c:pt idx="267">
                  <c:v>42979</c:v>
                </c:pt>
                <c:pt idx="268">
                  <c:v>42972</c:v>
                </c:pt>
                <c:pt idx="269">
                  <c:v>42965</c:v>
                </c:pt>
                <c:pt idx="270">
                  <c:v>42958</c:v>
                </c:pt>
                <c:pt idx="271">
                  <c:v>42951</c:v>
                </c:pt>
                <c:pt idx="272">
                  <c:v>42944</c:v>
                </c:pt>
                <c:pt idx="273">
                  <c:v>42937</c:v>
                </c:pt>
                <c:pt idx="274">
                  <c:v>42930</c:v>
                </c:pt>
                <c:pt idx="275">
                  <c:v>42923</c:v>
                </c:pt>
                <c:pt idx="276">
                  <c:v>42916</c:v>
                </c:pt>
                <c:pt idx="277">
                  <c:v>42909</c:v>
                </c:pt>
                <c:pt idx="278">
                  <c:v>42902</c:v>
                </c:pt>
                <c:pt idx="279">
                  <c:v>42895</c:v>
                </c:pt>
                <c:pt idx="280">
                  <c:v>42888</c:v>
                </c:pt>
                <c:pt idx="281">
                  <c:v>42881</c:v>
                </c:pt>
                <c:pt idx="282">
                  <c:v>42874</c:v>
                </c:pt>
                <c:pt idx="283">
                  <c:v>42867</c:v>
                </c:pt>
                <c:pt idx="284">
                  <c:v>42860</c:v>
                </c:pt>
                <c:pt idx="285">
                  <c:v>42853</c:v>
                </c:pt>
                <c:pt idx="286">
                  <c:v>42846</c:v>
                </c:pt>
                <c:pt idx="287">
                  <c:v>42839</c:v>
                </c:pt>
                <c:pt idx="288">
                  <c:v>42832</c:v>
                </c:pt>
                <c:pt idx="289">
                  <c:v>42825</c:v>
                </c:pt>
                <c:pt idx="290">
                  <c:v>42818</c:v>
                </c:pt>
                <c:pt idx="291">
                  <c:v>42811</c:v>
                </c:pt>
                <c:pt idx="292">
                  <c:v>42804</c:v>
                </c:pt>
                <c:pt idx="293">
                  <c:v>42797</c:v>
                </c:pt>
                <c:pt idx="294">
                  <c:v>42790</c:v>
                </c:pt>
                <c:pt idx="295">
                  <c:v>42783</c:v>
                </c:pt>
                <c:pt idx="296">
                  <c:v>42776</c:v>
                </c:pt>
                <c:pt idx="297">
                  <c:v>42769</c:v>
                </c:pt>
                <c:pt idx="298">
                  <c:v>42762</c:v>
                </c:pt>
                <c:pt idx="299">
                  <c:v>42755</c:v>
                </c:pt>
                <c:pt idx="300">
                  <c:v>42748</c:v>
                </c:pt>
                <c:pt idx="301">
                  <c:v>42741</c:v>
                </c:pt>
                <c:pt idx="302">
                  <c:v>42734</c:v>
                </c:pt>
                <c:pt idx="303">
                  <c:v>42727</c:v>
                </c:pt>
                <c:pt idx="304">
                  <c:v>42720</c:v>
                </c:pt>
                <c:pt idx="305">
                  <c:v>42713</c:v>
                </c:pt>
                <c:pt idx="306">
                  <c:v>42706</c:v>
                </c:pt>
                <c:pt idx="307">
                  <c:v>42699</c:v>
                </c:pt>
                <c:pt idx="308">
                  <c:v>42692</c:v>
                </c:pt>
                <c:pt idx="309">
                  <c:v>42685</c:v>
                </c:pt>
                <c:pt idx="310">
                  <c:v>42678</c:v>
                </c:pt>
                <c:pt idx="311">
                  <c:v>42671</c:v>
                </c:pt>
                <c:pt idx="312">
                  <c:v>42664</c:v>
                </c:pt>
                <c:pt idx="313">
                  <c:v>42657</c:v>
                </c:pt>
                <c:pt idx="314">
                  <c:v>42650</c:v>
                </c:pt>
                <c:pt idx="315">
                  <c:v>42643</c:v>
                </c:pt>
                <c:pt idx="316">
                  <c:v>42636</c:v>
                </c:pt>
                <c:pt idx="317">
                  <c:v>42629</c:v>
                </c:pt>
                <c:pt idx="318">
                  <c:v>42622</c:v>
                </c:pt>
                <c:pt idx="319">
                  <c:v>42615</c:v>
                </c:pt>
                <c:pt idx="320">
                  <c:v>42608</c:v>
                </c:pt>
                <c:pt idx="321">
                  <c:v>42601</c:v>
                </c:pt>
                <c:pt idx="322">
                  <c:v>42594</c:v>
                </c:pt>
                <c:pt idx="323">
                  <c:v>42587</c:v>
                </c:pt>
                <c:pt idx="324">
                  <c:v>42580</c:v>
                </c:pt>
                <c:pt idx="325">
                  <c:v>42573</c:v>
                </c:pt>
                <c:pt idx="326">
                  <c:v>42566</c:v>
                </c:pt>
                <c:pt idx="327">
                  <c:v>42559</c:v>
                </c:pt>
                <c:pt idx="328">
                  <c:v>42552</c:v>
                </c:pt>
                <c:pt idx="329">
                  <c:v>42545</c:v>
                </c:pt>
                <c:pt idx="330">
                  <c:v>42538</c:v>
                </c:pt>
                <c:pt idx="331">
                  <c:v>42531</c:v>
                </c:pt>
                <c:pt idx="332">
                  <c:v>42524</c:v>
                </c:pt>
                <c:pt idx="333">
                  <c:v>42517</c:v>
                </c:pt>
                <c:pt idx="334">
                  <c:v>42510</c:v>
                </c:pt>
                <c:pt idx="335">
                  <c:v>42503</c:v>
                </c:pt>
                <c:pt idx="336">
                  <c:v>42496</c:v>
                </c:pt>
                <c:pt idx="337">
                  <c:v>42489</c:v>
                </c:pt>
                <c:pt idx="338">
                  <c:v>42482</c:v>
                </c:pt>
                <c:pt idx="339">
                  <c:v>42475</c:v>
                </c:pt>
                <c:pt idx="340">
                  <c:v>42468</c:v>
                </c:pt>
                <c:pt idx="341">
                  <c:v>42461</c:v>
                </c:pt>
                <c:pt idx="342">
                  <c:v>42454</c:v>
                </c:pt>
                <c:pt idx="343">
                  <c:v>42447</c:v>
                </c:pt>
                <c:pt idx="344">
                  <c:v>42440</c:v>
                </c:pt>
                <c:pt idx="345">
                  <c:v>42433</c:v>
                </c:pt>
                <c:pt idx="346">
                  <c:v>42426</c:v>
                </c:pt>
                <c:pt idx="347">
                  <c:v>42419</c:v>
                </c:pt>
                <c:pt idx="348">
                  <c:v>42412</c:v>
                </c:pt>
                <c:pt idx="349">
                  <c:v>42405</c:v>
                </c:pt>
                <c:pt idx="350">
                  <c:v>42398</c:v>
                </c:pt>
                <c:pt idx="351">
                  <c:v>42391</c:v>
                </c:pt>
                <c:pt idx="352">
                  <c:v>42384</c:v>
                </c:pt>
                <c:pt idx="353">
                  <c:v>42377</c:v>
                </c:pt>
                <c:pt idx="354">
                  <c:v>42370</c:v>
                </c:pt>
                <c:pt idx="355">
                  <c:v>42363</c:v>
                </c:pt>
                <c:pt idx="356">
                  <c:v>42356</c:v>
                </c:pt>
                <c:pt idx="357">
                  <c:v>42349</c:v>
                </c:pt>
                <c:pt idx="358">
                  <c:v>42342</c:v>
                </c:pt>
                <c:pt idx="359">
                  <c:v>42335</c:v>
                </c:pt>
                <c:pt idx="360">
                  <c:v>42328</c:v>
                </c:pt>
                <c:pt idx="361">
                  <c:v>42321</c:v>
                </c:pt>
                <c:pt idx="362">
                  <c:v>42314</c:v>
                </c:pt>
                <c:pt idx="363">
                  <c:v>42307</c:v>
                </c:pt>
                <c:pt idx="364">
                  <c:v>42300</c:v>
                </c:pt>
                <c:pt idx="365">
                  <c:v>42293</c:v>
                </c:pt>
                <c:pt idx="366">
                  <c:v>42286</c:v>
                </c:pt>
                <c:pt idx="367">
                  <c:v>42279</c:v>
                </c:pt>
                <c:pt idx="368">
                  <c:v>42272</c:v>
                </c:pt>
                <c:pt idx="369">
                  <c:v>42265</c:v>
                </c:pt>
                <c:pt idx="370">
                  <c:v>42258</c:v>
                </c:pt>
                <c:pt idx="371">
                  <c:v>42251</c:v>
                </c:pt>
                <c:pt idx="372">
                  <c:v>42244</c:v>
                </c:pt>
                <c:pt idx="373">
                  <c:v>42237</c:v>
                </c:pt>
                <c:pt idx="374">
                  <c:v>42230</c:v>
                </c:pt>
                <c:pt idx="375">
                  <c:v>42223</c:v>
                </c:pt>
                <c:pt idx="376">
                  <c:v>42216</c:v>
                </c:pt>
                <c:pt idx="377">
                  <c:v>42209</c:v>
                </c:pt>
                <c:pt idx="378">
                  <c:v>42202</c:v>
                </c:pt>
                <c:pt idx="379">
                  <c:v>42195</c:v>
                </c:pt>
                <c:pt idx="380">
                  <c:v>42188</c:v>
                </c:pt>
                <c:pt idx="381">
                  <c:v>42181</c:v>
                </c:pt>
                <c:pt idx="382">
                  <c:v>42174</c:v>
                </c:pt>
                <c:pt idx="383">
                  <c:v>42167</c:v>
                </c:pt>
                <c:pt idx="384">
                  <c:v>42160</c:v>
                </c:pt>
                <c:pt idx="385">
                  <c:v>42153</c:v>
                </c:pt>
                <c:pt idx="386">
                  <c:v>42146</c:v>
                </c:pt>
                <c:pt idx="387">
                  <c:v>42139</c:v>
                </c:pt>
                <c:pt idx="388">
                  <c:v>42132</c:v>
                </c:pt>
                <c:pt idx="389">
                  <c:v>42125</c:v>
                </c:pt>
                <c:pt idx="390">
                  <c:v>42118</c:v>
                </c:pt>
                <c:pt idx="391">
                  <c:v>42111</c:v>
                </c:pt>
                <c:pt idx="392">
                  <c:v>42104</c:v>
                </c:pt>
                <c:pt idx="393">
                  <c:v>42097</c:v>
                </c:pt>
                <c:pt idx="394">
                  <c:v>42090</c:v>
                </c:pt>
                <c:pt idx="395">
                  <c:v>42083</c:v>
                </c:pt>
                <c:pt idx="396">
                  <c:v>42076</c:v>
                </c:pt>
                <c:pt idx="397">
                  <c:v>42069</c:v>
                </c:pt>
                <c:pt idx="398">
                  <c:v>42062</c:v>
                </c:pt>
                <c:pt idx="399">
                  <c:v>42055</c:v>
                </c:pt>
                <c:pt idx="400">
                  <c:v>42048</c:v>
                </c:pt>
                <c:pt idx="401">
                  <c:v>42041</c:v>
                </c:pt>
                <c:pt idx="402">
                  <c:v>42034</c:v>
                </c:pt>
                <c:pt idx="403">
                  <c:v>42027</c:v>
                </c:pt>
                <c:pt idx="404">
                  <c:v>42020</c:v>
                </c:pt>
                <c:pt idx="405">
                  <c:v>42013</c:v>
                </c:pt>
                <c:pt idx="406">
                  <c:v>42006</c:v>
                </c:pt>
                <c:pt idx="407">
                  <c:v>41999</c:v>
                </c:pt>
                <c:pt idx="408">
                  <c:v>41992</c:v>
                </c:pt>
                <c:pt idx="409">
                  <c:v>41985</c:v>
                </c:pt>
                <c:pt idx="410">
                  <c:v>41978</c:v>
                </c:pt>
                <c:pt idx="411">
                  <c:v>41971</c:v>
                </c:pt>
                <c:pt idx="412">
                  <c:v>41964</c:v>
                </c:pt>
                <c:pt idx="413">
                  <c:v>41957</c:v>
                </c:pt>
                <c:pt idx="414">
                  <c:v>41950</c:v>
                </c:pt>
                <c:pt idx="415">
                  <c:v>41943</c:v>
                </c:pt>
                <c:pt idx="416">
                  <c:v>41936</c:v>
                </c:pt>
                <c:pt idx="417">
                  <c:v>41929</c:v>
                </c:pt>
                <c:pt idx="418">
                  <c:v>41922</c:v>
                </c:pt>
                <c:pt idx="419">
                  <c:v>41915</c:v>
                </c:pt>
                <c:pt idx="420">
                  <c:v>41908</c:v>
                </c:pt>
                <c:pt idx="421">
                  <c:v>41901</c:v>
                </c:pt>
                <c:pt idx="422">
                  <c:v>41894</c:v>
                </c:pt>
                <c:pt idx="423">
                  <c:v>41887</c:v>
                </c:pt>
                <c:pt idx="424">
                  <c:v>41880</c:v>
                </c:pt>
                <c:pt idx="425">
                  <c:v>41873</c:v>
                </c:pt>
                <c:pt idx="426">
                  <c:v>41866</c:v>
                </c:pt>
                <c:pt idx="427">
                  <c:v>41859</c:v>
                </c:pt>
                <c:pt idx="428">
                  <c:v>41852</c:v>
                </c:pt>
                <c:pt idx="429">
                  <c:v>41845</c:v>
                </c:pt>
                <c:pt idx="430">
                  <c:v>41838</c:v>
                </c:pt>
                <c:pt idx="431">
                  <c:v>41831</c:v>
                </c:pt>
                <c:pt idx="432">
                  <c:v>41824</c:v>
                </c:pt>
                <c:pt idx="433">
                  <c:v>41817</c:v>
                </c:pt>
                <c:pt idx="434">
                  <c:v>41810</c:v>
                </c:pt>
                <c:pt idx="435">
                  <c:v>41803</c:v>
                </c:pt>
                <c:pt idx="436">
                  <c:v>41796</c:v>
                </c:pt>
                <c:pt idx="437">
                  <c:v>41789</c:v>
                </c:pt>
                <c:pt idx="438">
                  <c:v>41782</c:v>
                </c:pt>
                <c:pt idx="439">
                  <c:v>41775</c:v>
                </c:pt>
                <c:pt idx="440">
                  <c:v>41768</c:v>
                </c:pt>
                <c:pt idx="441">
                  <c:v>41761</c:v>
                </c:pt>
                <c:pt idx="442">
                  <c:v>41754</c:v>
                </c:pt>
                <c:pt idx="443">
                  <c:v>41747</c:v>
                </c:pt>
                <c:pt idx="444">
                  <c:v>41740</c:v>
                </c:pt>
                <c:pt idx="445">
                  <c:v>41733</c:v>
                </c:pt>
                <c:pt idx="446">
                  <c:v>41726</c:v>
                </c:pt>
                <c:pt idx="447">
                  <c:v>41719</c:v>
                </c:pt>
                <c:pt idx="448">
                  <c:v>41712</c:v>
                </c:pt>
                <c:pt idx="449">
                  <c:v>41705</c:v>
                </c:pt>
                <c:pt idx="450">
                  <c:v>41698</c:v>
                </c:pt>
                <c:pt idx="451">
                  <c:v>41691</c:v>
                </c:pt>
                <c:pt idx="452">
                  <c:v>41684</c:v>
                </c:pt>
                <c:pt idx="453">
                  <c:v>41677</c:v>
                </c:pt>
                <c:pt idx="454">
                  <c:v>41670</c:v>
                </c:pt>
                <c:pt idx="455">
                  <c:v>41663</c:v>
                </c:pt>
                <c:pt idx="456">
                  <c:v>41656</c:v>
                </c:pt>
                <c:pt idx="457">
                  <c:v>41649</c:v>
                </c:pt>
                <c:pt idx="458">
                  <c:v>41642</c:v>
                </c:pt>
                <c:pt idx="459">
                  <c:v>41635</c:v>
                </c:pt>
                <c:pt idx="460">
                  <c:v>41628</c:v>
                </c:pt>
                <c:pt idx="461">
                  <c:v>41621</c:v>
                </c:pt>
                <c:pt idx="462">
                  <c:v>41614</c:v>
                </c:pt>
                <c:pt idx="463">
                  <c:v>41607</c:v>
                </c:pt>
                <c:pt idx="464">
                  <c:v>41600</c:v>
                </c:pt>
                <c:pt idx="465">
                  <c:v>41593</c:v>
                </c:pt>
                <c:pt idx="466">
                  <c:v>41586</c:v>
                </c:pt>
                <c:pt idx="467">
                  <c:v>41579</c:v>
                </c:pt>
                <c:pt idx="468">
                  <c:v>41572</c:v>
                </c:pt>
                <c:pt idx="469">
                  <c:v>41565</c:v>
                </c:pt>
                <c:pt idx="470">
                  <c:v>41558</c:v>
                </c:pt>
                <c:pt idx="471">
                  <c:v>41551</c:v>
                </c:pt>
                <c:pt idx="472">
                  <c:v>41544</c:v>
                </c:pt>
                <c:pt idx="473">
                  <c:v>41537</c:v>
                </c:pt>
                <c:pt idx="474">
                  <c:v>41530</c:v>
                </c:pt>
                <c:pt idx="475">
                  <c:v>41523</c:v>
                </c:pt>
                <c:pt idx="476">
                  <c:v>41516</c:v>
                </c:pt>
                <c:pt idx="477">
                  <c:v>41509</c:v>
                </c:pt>
                <c:pt idx="478">
                  <c:v>41502</c:v>
                </c:pt>
                <c:pt idx="479">
                  <c:v>41495</c:v>
                </c:pt>
                <c:pt idx="480">
                  <c:v>41488</c:v>
                </c:pt>
                <c:pt idx="481">
                  <c:v>41481</c:v>
                </c:pt>
                <c:pt idx="482">
                  <c:v>41474</c:v>
                </c:pt>
                <c:pt idx="483">
                  <c:v>41467</c:v>
                </c:pt>
                <c:pt idx="484">
                  <c:v>41460</c:v>
                </c:pt>
                <c:pt idx="485">
                  <c:v>41453</c:v>
                </c:pt>
                <c:pt idx="486">
                  <c:v>41446</c:v>
                </c:pt>
                <c:pt idx="487">
                  <c:v>41439</c:v>
                </c:pt>
                <c:pt idx="488">
                  <c:v>41432</c:v>
                </c:pt>
                <c:pt idx="489">
                  <c:v>41425</c:v>
                </c:pt>
                <c:pt idx="490">
                  <c:v>41418</c:v>
                </c:pt>
                <c:pt idx="491">
                  <c:v>41411</c:v>
                </c:pt>
                <c:pt idx="492">
                  <c:v>41404</c:v>
                </c:pt>
                <c:pt idx="493">
                  <c:v>41397</c:v>
                </c:pt>
                <c:pt idx="494">
                  <c:v>41390</c:v>
                </c:pt>
                <c:pt idx="495">
                  <c:v>41383</c:v>
                </c:pt>
                <c:pt idx="496">
                  <c:v>41376</c:v>
                </c:pt>
                <c:pt idx="497">
                  <c:v>41369</c:v>
                </c:pt>
                <c:pt idx="498">
                  <c:v>41362</c:v>
                </c:pt>
                <c:pt idx="499">
                  <c:v>41355</c:v>
                </c:pt>
                <c:pt idx="500">
                  <c:v>41348</c:v>
                </c:pt>
                <c:pt idx="501">
                  <c:v>41341</c:v>
                </c:pt>
                <c:pt idx="502">
                  <c:v>41334</c:v>
                </c:pt>
                <c:pt idx="503">
                  <c:v>41327</c:v>
                </c:pt>
                <c:pt idx="504">
                  <c:v>41320</c:v>
                </c:pt>
                <c:pt idx="505">
                  <c:v>41313</c:v>
                </c:pt>
                <c:pt idx="506">
                  <c:v>41306</c:v>
                </c:pt>
                <c:pt idx="507">
                  <c:v>41299</c:v>
                </c:pt>
                <c:pt idx="508">
                  <c:v>41292</c:v>
                </c:pt>
                <c:pt idx="509">
                  <c:v>41285</c:v>
                </c:pt>
                <c:pt idx="510">
                  <c:v>41278</c:v>
                </c:pt>
                <c:pt idx="511">
                  <c:v>41271</c:v>
                </c:pt>
                <c:pt idx="512">
                  <c:v>41264</c:v>
                </c:pt>
                <c:pt idx="513">
                  <c:v>41257</c:v>
                </c:pt>
                <c:pt idx="514">
                  <c:v>41250</c:v>
                </c:pt>
                <c:pt idx="515">
                  <c:v>41243</c:v>
                </c:pt>
                <c:pt idx="516">
                  <c:v>41236</c:v>
                </c:pt>
                <c:pt idx="517">
                  <c:v>41229</c:v>
                </c:pt>
                <c:pt idx="518">
                  <c:v>41222</c:v>
                </c:pt>
                <c:pt idx="519">
                  <c:v>41215</c:v>
                </c:pt>
                <c:pt idx="520">
                  <c:v>41208</c:v>
                </c:pt>
                <c:pt idx="521">
                  <c:v>41201</c:v>
                </c:pt>
                <c:pt idx="522">
                  <c:v>41194</c:v>
                </c:pt>
                <c:pt idx="523">
                  <c:v>41187</c:v>
                </c:pt>
                <c:pt idx="524">
                  <c:v>41180</c:v>
                </c:pt>
                <c:pt idx="525">
                  <c:v>41173</c:v>
                </c:pt>
                <c:pt idx="526">
                  <c:v>41166</c:v>
                </c:pt>
                <c:pt idx="527">
                  <c:v>41159</c:v>
                </c:pt>
                <c:pt idx="528">
                  <c:v>41152</c:v>
                </c:pt>
                <c:pt idx="529">
                  <c:v>41145</c:v>
                </c:pt>
                <c:pt idx="530">
                  <c:v>41138</c:v>
                </c:pt>
                <c:pt idx="531">
                  <c:v>41131</c:v>
                </c:pt>
                <c:pt idx="532">
                  <c:v>41124</c:v>
                </c:pt>
                <c:pt idx="533">
                  <c:v>41117</c:v>
                </c:pt>
                <c:pt idx="534">
                  <c:v>41110</c:v>
                </c:pt>
                <c:pt idx="535">
                  <c:v>41103</c:v>
                </c:pt>
                <c:pt idx="536">
                  <c:v>41096</c:v>
                </c:pt>
                <c:pt idx="537">
                  <c:v>41089</c:v>
                </c:pt>
                <c:pt idx="538">
                  <c:v>41082</c:v>
                </c:pt>
                <c:pt idx="539">
                  <c:v>41075</c:v>
                </c:pt>
                <c:pt idx="540">
                  <c:v>41068</c:v>
                </c:pt>
                <c:pt idx="541">
                  <c:v>41061</c:v>
                </c:pt>
                <c:pt idx="542">
                  <c:v>41054</c:v>
                </c:pt>
                <c:pt idx="543">
                  <c:v>41047</c:v>
                </c:pt>
                <c:pt idx="544">
                  <c:v>41040</c:v>
                </c:pt>
                <c:pt idx="545">
                  <c:v>41033</c:v>
                </c:pt>
                <c:pt idx="546">
                  <c:v>41026</c:v>
                </c:pt>
                <c:pt idx="547">
                  <c:v>41019</c:v>
                </c:pt>
                <c:pt idx="548">
                  <c:v>41012</c:v>
                </c:pt>
                <c:pt idx="549">
                  <c:v>41005</c:v>
                </c:pt>
                <c:pt idx="550">
                  <c:v>40998</c:v>
                </c:pt>
                <c:pt idx="551">
                  <c:v>40991</c:v>
                </c:pt>
                <c:pt idx="552">
                  <c:v>40984</c:v>
                </c:pt>
                <c:pt idx="553">
                  <c:v>40977</c:v>
                </c:pt>
                <c:pt idx="554">
                  <c:v>40970</c:v>
                </c:pt>
                <c:pt idx="555">
                  <c:v>40963</c:v>
                </c:pt>
                <c:pt idx="556">
                  <c:v>40956</c:v>
                </c:pt>
                <c:pt idx="557">
                  <c:v>40949</c:v>
                </c:pt>
                <c:pt idx="558">
                  <c:v>40942</c:v>
                </c:pt>
                <c:pt idx="559">
                  <c:v>40935</c:v>
                </c:pt>
                <c:pt idx="560">
                  <c:v>40928</c:v>
                </c:pt>
                <c:pt idx="561">
                  <c:v>40921</c:v>
                </c:pt>
                <c:pt idx="562">
                  <c:v>40914</c:v>
                </c:pt>
                <c:pt idx="563">
                  <c:v>40907</c:v>
                </c:pt>
                <c:pt idx="564">
                  <c:v>40900</c:v>
                </c:pt>
                <c:pt idx="565">
                  <c:v>40893</c:v>
                </c:pt>
                <c:pt idx="566">
                  <c:v>40886</c:v>
                </c:pt>
                <c:pt idx="567">
                  <c:v>40879</c:v>
                </c:pt>
                <c:pt idx="568">
                  <c:v>40872</c:v>
                </c:pt>
                <c:pt idx="569">
                  <c:v>40865</c:v>
                </c:pt>
                <c:pt idx="570">
                  <c:v>40858</c:v>
                </c:pt>
                <c:pt idx="571">
                  <c:v>40851</c:v>
                </c:pt>
                <c:pt idx="572">
                  <c:v>40844</c:v>
                </c:pt>
                <c:pt idx="573">
                  <c:v>40837</c:v>
                </c:pt>
                <c:pt idx="574">
                  <c:v>40830</c:v>
                </c:pt>
                <c:pt idx="575">
                  <c:v>40823</c:v>
                </c:pt>
                <c:pt idx="576">
                  <c:v>40816</c:v>
                </c:pt>
                <c:pt idx="577">
                  <c:v>40809</c:v>
                </c:pt>
                <c:pt idx="578">
                  <c:v>40802</c:v>
                </c:pt>
                <c:pt idx="579">
                  <c:v>40795</c:v>
                </c:pt>
                <c:pt idx="580">
                  <c:v>40788</c:v>
                </c:pt>
                <c:pt idx="581">
                  <c:v>40781</c:v>
                </c:pt>
                <c:pt idx="582">
                  <c:v>40774</c:v>
                </c:pt>
                <c:pt idx="583">
                  <c:v>40767</c:v>
                </c:pt>
                <c:pt idx="584">
                  <c:v>40760</c:v>
                </c:pt>
                <c:pt idx="585">
                  <c:v>40753</c:v>
                </c:pt>
                <c:pt idx="586">
                  <c:v>40746</c:v>
                </c:pt>
                <c:pt idx="587">
                  <c:v>40739</c:v>
                </c:pt>
                <c:pt idx="588">
                  <c:v>40732</c:v>
                </c:pt>
                <c:pt idx="589">
                  <c:v>40725</c:v>
                </c:pt>
                <c:pt idx="590">
                  <c:v>40718</c:v>
                </c:pt>
                <c:pt idx="591">
                  <c:v>40711</c:v>
                </c:pt>
                <c:pt idx="592">
                  <c:v>40704</c:v>
                </c:pt>
                <c:pt idx="593">
                  <c:v>40697</c:v>
                </c:pt>
                <c:pt idx="594">
                  <c:v>40690</c:v>
                </c:pt>
                <c:pt idx="595">
                  <c:v>40683</c:v>
                </c:pt>
                <c:pt idx="596">
                  <c:v>40676</c:v>
                </c:pt>
                <c:pt idx="597">
                  <c:v>40669</c:v>
                </c:pt>
                <c:pt idx="598">
                  <c:v>40662</c:v>
                </c:pt>
                <c:pt idx="599">
                  <c:v>40655</c:v>
                </c:pt>
                <c:pt idx="600">
                  <c:v>40648</c:v>
                </c:pt>
                <c:pt idx="601">
                  <c:v>40641</c:v>
                </c:pt>
                <c:pt idx="602">
                  <c:v>40634</c:v>
                </c:pt>
                <c:pt idx="603">
                  <c:v>40627</c:v>
                </c:pt>
                <c:pt idx="604">
                  <c:v>40620</c:v>
                </c:pt>
                <c:pt idx="605">
                  <c:v>40613</c:v>
                </c:pt>
                <c:pt idx="606">
                  <c:v>40606</c:v>
                </c:pt>
                <c:pt idx="607">
                  <c:v>40599</c:v>
                </c:pt>
                <c:pt idx="608">
                  <c:v>40592</c:v>
                </c:pt>
                <c:pt idx="609">
                  <c:v>40585</c:v>
                </c:pt>
                <c:pt idx="610">
                  <c:v>40578</c:v>
                </c:pt>
                <c:pt idx="611">
                  <c:v>40571</c:v>
                </c:pt>
                <c:pt idx="612">
                  <c:v>40564</c:v>
                </c:pt>
                <c:pt idx="613">
                  <c:v>40557</c:v>
                </c:pt>
                <c:pt idx="614">
                  <c:v>40550</c:v>
                </c:pt>
                <c:pt idx="615">
                  <c:v>40543</c:v>
                </c:pt>
                <c:pt idx="616">
                  <c:v>40536</c:v>
                </c:pt>
                <c:pt idx="617">
                  <c:v>40529</c:v>
                </c:pt>
                <c:pt idx="618">
                  <c:v>40522</c:v>
                </c:pt>
                <c:pt idx="619">
                  <c:v>40515</c:v>
                </c:pt>
                <c:pt idx="620">
                  <c:v>40508</c:v>
                </c:pt>
                <c:pt idx="621">
                  <c:v>40501</c:v>
                </c:pt>
                <c:pt idx="622">
                  <c:v>40494</c:v>
                </c:pt>
                <c:pt idx="623">
                  <c:v>40487</c:v>
                </c:pt>
                <c:pt idx="624">
                  <c:v>40480</c:v>
                </c:pt>
                <c:pt idx="625">
                  <c:v>40473</c:v>
                </c:pt>
                <c:pt idx="626">
                  <c:v>40466</c:v>
                </c:pt>
                <c:pt idx="627">
                  <c:v>40459</c:v>
                </c:pt>
                <c:pt idx="628">
                  <c:v>40452</c:v>
                </c:pt>
                <c:pt idx="629">
                  <c:v>40445</c:v>
                </c:pt>
                <c:pt idx="630">
                  <c:v>40438</c:v>
                </c:pt>
                <c:pt idx="631">
                  <c:v>40431</c:v>
                </c:pt>
                <c:pt idx="632">
                  <c:v>40424</c:v>
                </c:pt>
                <c:pt idx="633">
                  <c:v>40417</c:v>
                </c:pt>
                <c:pt idx="634">
                  <c:v>40410</c:v>
                </c:pt>
                <c:pt idx="635">
                  <c:v>40403</c:v>
                </c:pt>
                <c:pt idx="636">
                  <c:v>40396</c:v>
                </c:pt>
                <c:pt idx="637">
                  <c:v>40389</c:v>
                </c:pt>
                <c:pt idx="638">
                  <c:v>40382</c:v>
                </c:pt>
                <c:pt idx="639">
                  <c:v>40375</c:v>
                </c:pt>
                <c:pt idx="640">
                  <c:v>40368</c:v>
                </c:pt>
                <c:pt idx="641">
                  <c:v>40361</c:v>
                </c:pt>
                <c:pt idx="642">
                  <c:v>40354</c:v>
                </c:pt>
                <c:pt idx="643">
                  <c:v>40347</c:v>
                </c:pt>
                <c:pt idx="644">
                  <c:v>40340</c:v>
                </c:pt>
                <c:pt idx="645">
                  <c:v>40333</c:v>
                </c:pt>
                <c:pt idx="646">
                  <c:v>40326</c:v>
                </c:pt>
                <c:pt idx="647">
                  <c:v>40319</c:v>
                </c:pt>
                <c:pt idx="648">
                  <c:v>40312</c:v>
                </c:pt>
                <c:pt idx="649">
                  <c:v>40305</c:v>
                </c:pt>
                <c:pt idx="650">
                  <c:v>40298</c:v>
                </c:pt>
                <c:pt idx="651">
                  <c:v>40291</c:v>
                </c:pt>
                <c:pt idx="652">
                  <c:v>40284</c:v>
                </c:pt>
                <c:pt idx="653">
                  <c:v>40277</c:v>
                </c:pt>
                <c:pt idx="654">
                  <c:v>40270</c:v>
                </c:pt>
                <c:pt idx="655">
                  <c:v>40263</c:v>
                </c:pt>
                <c:pt idx="656">
                  <c:v>40256</c:v>
                </c:pt>
                <c:pt idx="657">
                  <c:v>40249</c:v>
                </c:pt>
                <c:pt idx="658">
                  <c:v>40242</c:v>
                </c:pt>
                <c:pt idx="659">
                  <c:v>40235</c:v>
                </c:pt>
                <c:pt idx="660">
                  <c:v>40228</c:v>
                </c:pt>
                <c:pt idx="661">
                  <c:v>40221</c:v>
                </c:pt>
                <c:pt idx="662">
                  <c:v>40214</c:v>
                </c:pt>
                <c:pt idx="663">
                  <c:v>40207</c:v>
                </c:pt>
                <c:pt idx="664">
                  <c:v>40200</c:v>
                </c:pt>
                <c:pt idx="665">
                  <c:v>40193</c:v>
                </c:pt>
                <c:pt idx="666">
                  <c:v>40186</c:v>
                </c:pt>
                <c:pt idx="667">
                  <c:v>40179</c:v>
                </c:pt>
                <c:pt idx="668">
                  <c:v>40172</c:v>
                </c:pt>
                <c:pt idx="669">
                  <c:v>40165</c:v>
                </c:pt>
                <c:pt idx="670">
                  <c:v>40158</c:v>
                </c:pt>
                <c:pt idx="671">
                  <c:v>40151</c:v>
                </c:pt>
                <c:pt idx="672">
                  <c:v>40144</c:v>
                </c:pt>
                <c:pt idx="673">
                  <c:v>40137</c:v>
                </c:pt>
                <c:pt idx="674">
                  <c:v>40130</c:v>
                </c:pt>
                <c:pt idx="675">
                  <c:v>40123</c:v>
                </c:pt>
                <c:pt idx="676">
                  <c:v>40116</c:v>
                </c:pt>
                <c:pt idx="677">
                  <c:v>40109</c:v>
                </c:pt>
                <c:pt idx="678">
                  <c:v>40102</c:v>
                </c:pt>
                <c:pt idx="679">
                  <c:v>40095</c:v>
                </c:pt>
                <c:pt idx="680">
                  <c:v>40088</c:v>
                </c:pt>
                <c:pt idx="681">
                  <c:v>40081</c:v>
                </c:pt>
                <c:pt idx="682">
                  <c:v>40074</c:v>
                </c:pt>
                <c:pt idx="683">
                  <c:v>40067</c:v>
                </c:pt>
                <c:pt idx="684">
                  <c:v>40060</c:v>
                </c:pt>
                <c:pt idx="685">
                  <c:v>40053</c:v>
                </c:pt>
                <c:pt idx="686">
                  <c:v>40046</c:v>
                </c:pt>
                <c:pt idx="687">
                  <c:v>40039</c:v>
                </c:pt>
                <c:pt idx="688">
                  <c:v>40032</c:v>
                </c:pt>
                <c:pt idx="689">
                  <c:v>40025</c:v>
                </c:pt>
                <c:pt idx="690">
                  <c:v>40018</c:v>
                </c:pt>
                <c:pt idx="691">
                  <c:v>40011</c:v>
                </c:pt>
                <c:pt idx="692">
                  <c:v>40004</c:v>
                </c:pt>
                <c:pt idx="693">
                  <c:v>39997</c:v>
                </c:pt>
                <c:pt idx="694">
                  <c:v>39990</c:v>
                </c:pt>
                <c:pt idx="695">
                  <c:v>39983</c:v>
                </c:pt>
                <c:pt idx="696">
                  <c:v>39976</c:v>
                </c:pt>
                <c:pt idx="697">
                  <c:v>39969</c:v>
                </c:pt>
                <c:pt idx="698">
                  <c:v>39962</c:v>
                </c:pt>
                <c:pt idx="699">
                  <c:v>39955</c:v>
                </c:pt>
                <c:pt idx="700">
                  <c:v>39948</c:v>
                </c:pt>
                <c:pt idx="701">
                  <c:v>39941</c:v>
                </c:pt>
                <c:pt idx="702">
                  <c:v>39934</c:v>
                </c:pt>
                <c:pt idx="703">
                  <c:v>39927</c:v>
                </c:pt>
                <c:pt idx="704">
                  <c:v>39920</c:v>
                </c:pt>
                <c:pt idx="705">
                  <c:v>39913</c:v>
                </c:pt>
                <c:pt idx="706">
                  <c:v>39906</c:v>
                </c:pt>
                <c:pt idx="707">
                  <c:v>39899</c:v>
                </c:pt>
                <c:pt idx="708">
                  <c:v>39892</c:v>
                </c:pt>
                <c:pt idx="709">
                  <c:v>39885</c:v>
                </c:pt>
                <c:pt idx="710">
                  <c:v>39878</c:v>
                </c:pt>
                <c:pt idx="711">
                  <c:v>39871</c:v>
                </c:pt>
                <c:pt idx="712">
                  <c:v>39864</c:v>
                </c:pt>
                <c:pt idx="713">
                  <c:v>39857</c:v>
                </c:pt>
                <c:pt idx="714">
                  <c:v>39850</c:v>
                </c:pt>
                <c:pt idx="715">
                  <c:v>39843</c:v>
                </c:pt>
                <c:pt idx="716">
                  <c:v>39836</c:v>
                </c:pt>
                <c:pt idx="717">
                  <c:v>39829</c:v>
                </c:pt>
                <c:pt idx="718">
                  <c:v>39822</c:v>
                </c:pt>
                <c:pt idx="719">
                  <c:v>39815</c:v>
                </c:pt>
                <c:pt idx="720">
                  <c:v>39808</c:v>
                </c:pt>
                <c:pt idx="721">
                  <c:v>39801</c:v>
                </c:pt>
                <c:pt idx="722">
                  <c:v>39794</c:v>
                </c:pt>
                <c:pt idx="723">
                  <c:v>39787</c:v>
                </c:pt>
                <c:pt idx="724">
                  <c:v>39780</c:v>
                </c:pt>
                <c:pt idx="725">
                  <c:v>39773</c:v>
                </c:pt>
                <c:pt idx="726">
                  <c:v>39766</c:v>
                </c:pt>
                <c:pt idx="727">
                  <c:v>39759</c:v>
                </c:pt>
                <c:pt idx="728">
                  <c:v>39752</c:v>
                </c:pt>
                <c:pt idx="729">
                  <c:v>39745</c:v>
                </c:pt>
                <c:pt idx="730">
                  <c:v>39738</c:v>
                </c:pt>
                <c:pt idx="731">
                  <c:v>39731</c:v>
                </c:pt>
                <c:pt idx="732">
                  <c:v>39724</c:v>
                </c:pt>
                <c:pt idx="733">
                  <c:v>39717</c:v>
                </c:pt>
                <c:pt idx="734">
                  <c:v>39710</c:v>
                </c:pt>
                <c:pt idx="735">
                  <c:v>39703</c:v>
                </c:pt>
                <c:pt idx="736">
                  <c:v>39696</c:v>
                </c:pt>
                <c:pt idx="737">
                  <c:v>39689</c:v>
                </c:pt>
                <c:pt idx="738">
                  <c:v>39682</c:v>
                </c:pt>
                <c:pt idx="739">
                  <c:v>39675</c:v>
                </c:pt>
                <c:pt idx="740">
                  <c:v>39668</c:v>
                </c:pt>
                <c:pt idx="741">
                  <c:v>39661</c:v>
                </c:pt>
                <c:pt idx="742">
                  <c:v>39654</c:v>
                </c:pt>
                <c:pt idx="743">
                  <c:v>39647</c:v>
                </c:pt>
                <c:pt idx="744">
                  <c:v>39640</c:v>
                </c:pt>
                <c:pt idx="745">
                  <c:v>39633</c:v>
                </c:pt>
                <c:pt idx="746">
                  <c:v>39626</c:v>
                </c:pt>
                <c:pt idx="747">
                  <c:v>39619</c:v>
                </c:pt>
                <c:pt idx="748">
                  <c:v>39612</c:v>
                </c:pt>
                <c:pt idx="749">
                  <c:v>39605</c:v>
                </c:pt>
                <c:pt idx="750">
                  <c:v>39598</c:v>
                </c:pt>
                <c:pt idx="751">
                  <c:v>39591</c:v>
                </c:pt>
                <c:pt idx="752">
                  <c:v>39584</c:v>
                </c:pt>
                <c:pt idx="753">
                  <c:v>39577</c:v>
                </c:pt>
                <c:pt idx="754">
                  <c:v>39570</c:v>
                </c:pt>
                <c:pt idx="755">
                  <c:v>39563</c:v>
                </c:pt>
                <c:pt idx="756">
                  <c:v>39556</c:v>
                </c:pt>
                <c:pt idx="757">
                  <c:v>39549</c:v>
                </c:pt>
                <c:pt idx="758">
                  <c:v>39542</c:v>
                </c:pt>
                <c:pt idx="759">
                  <c:v>39535</c:v>
                </c:pt>
                <c:pt idx="760">
                  <c:v>39528</c:v>
                </c:pt>
                <c:pt idx="761">
                  <c:v>39521</c:v>
                </c:pt>
                <c:pt idx="762">
                  <c:v>39514</c:v>
                </c:pt>
                <c:pt idx="763">
                  <c:v>39507</c:v>
                </c:pt>
                <c:pt idx="764">
                  <c:v>39500</c:v>
                </c:pt>
                <c:pt idx="765">
                  <c:v>39493</c:v>
                </c:pt>
                <c:pt idx="766">
                  <c:v>39486</c:v>
                </c:pt>
                <c:pt idx="767">
                  <c:v>39479</c:v>
                </c:pt>
                <c:pt idx="768">
                  <c:v>39472</c:v>
                </c:pt>
                <c:pt idx="769">
                  <c:v>39465</c:v>
                </c:pt>
                <c:pt idx="770">
                  <c:v>39458</c:v>
                </c:pt>
                <c:pt idx="771">
                  <c:v>39451</c:v>
                </c:pt>
                <c:pt idx="772">
                  <c:v>39444</c:v>
                </c:pt>
                <c:pt idx="773">
                  <c:v>39437</c:v>
                </c:pt>
                <c:pt idx="774">
                  <c:v>39430</c:v>
                </c:pt>
                <c:pt idx="775">
                  <c:v>39423</c:v>
                </c:pt>
                <c:pt idx="776">
                  <c:v>39416</c:v>
                </c:pt>
                <c:pt idx="777">
                  <c:v>39409</c:v>
                </c:pt>
                <c:pt idx="778">
                  <c:v>39402</c:v>
                </c:pt>
                <c:pt idx="779">
                  <c:v>39395</c:v>
                </c:pt>
                <c:pt idx="780">
                  <c:v>39388</c:v>
                </c:pt>
                <c:pt idx="781">
                  <c:v>39381</c:v>
                </c:pt>
                <c:pt idx="782">
                  <c:v>39374</c:v>
                </c:pt>
                <c:pt idx="783">
                  <c:v>39367</c:v>
                </c:pt>
                <c:pt idx="784">
                  <c:v>39360</c:v>
                </c:pt>
                <c:pt idx="785">
                  <c:v>39353</c:v>
                </c:pt>
                <c:pt idx="786">
                  <c:v>39346</c:v>
                </c:pt>
                <c:pt idx="787">
                  <c:v>39339</c:v>
                </c:pt>
                <c:pt idx="788">
                  <c:v>39332</c:v>
                </c:pt>
                <c:pt idx="789">
                  <c:v>39325</c:v>
                </c:pt>
                <c:pt idx="790">
                  <c:v>39318</c:v>
                </c:pt>
                <c:pt idx="791">
                  <c:v>39311</c:v>
                </c:pt>
                <c:pt idx="792">
                  <c:v>39304</c:v>
                </c:pt>
                <c:pt idx="793">
                  <c:v>39297</c:v>
                </c:pt>
                <c:pt idx="794">
                  <c:v>39290</c:v>
                </c:pt>
                <c:pt idx="795">
                  <c:v>39283</c:v>
                </c:pt>
                <c:pt idx="796">
                  <c:v>39276</c:v>
                </c:pt>
                <c:pt idx="797">
                  <c:v>39269</c:v>
                </c:pt>
                <c:pt idx="798">
                  <c:v>39262</c:v>
                </c:pt>
                <c:pt idx="799">
                  <c:v>39255</c:v>
                </c:pt>
                <c:pt idx="800">
                  <c:v>39248</c:v>
                </c:pt>
                <c:pt idx="801">
                  <c:v>39241</c:v>
                </c:pt>
                <c:pt idx="802">
                  <c:v>39234</c:v>
                </c:pt>
                <c:pt idx="803">
                  <c:v>39227</c:v>
                </c:pt>
                <c:pt idx="804">
                  <c:v>39220</c:v>
                </c:pt>
                <c:pt idx="805">
                  <c:v>39213</c:v>
                </c:pt>
                <c:pt idx="806">
                  <c:v>39206</c:v>
                </c:pt>
                <c:pt idx="807">
                  <c:v>39199</c:v>
                </c:pt>
                <c:pt idx="808">
                  <c:v>39192</c:v>
                </c:pt>
                <c:pt idx="809">
                  <c:v>39185</c:v>
                </c:pt>
                <c:pt idx="810">
                  <c:v>39178</c:v>
                </c:pt>
                <c:pt idx="811">
                  <c:v>39171</c:v>
                </c:pt>
                <c:pt idx="812">
                  <c:v>39164</c:v>
                </c:pt>
                <c:pt idx="813">
                  <c:v>39157</c:v>
                </c:pt>
                <c:pt idx="814">
                  <c:v>39150</c:v>
                </c:pt>
                <c:pt idx="815">
                  <c:v>39143</c:v>
                </c:pt>
                <c:pt idx="816">
                  <c:v>39136</c:v>
                </c:pt>
                <c:pt idx="817">
                  <c:v>39129</c:v>
                </c:pt>
                <c:pt idx="818">
                  <c:v>39122</c:v>
                </c:pt>
                <c:pt idx="819">
                  <c:v>39115</c:v>
                </c:pt>
                <c:pt idx="820">
                  <c:v>39108</c:v>
                </c:pt>
                <c:pt idx="821">
                  <c:v>39101</c:v>
                </c:pt>
                <c:pt idx="822">
                  <c:v>39094</c:v>
                </c:pt>
                <c:pt idx="823">
                  <c:v>39087</c:v>
                </c:pt>
                <c:pt idx="824">
                  <c:v>39080</c:v>
                </c:pt>
                <c:pt idx="825">
                  <c:v>39073</c:v>
                </c:pt>
                <c:pt idx="826">
                  <c:v>39066</c:v>
                </c:pt>
                <c:pt idx="827">
                  <c:v>39059</c:v>
                </c:pt>
                <c:pt idx="828">
                  <c:v>39052</c:v>
                </c:pt>
                <c:pt idx="829">
                  <c:v>39045</c:v>
                </c:pt>
                <c:pt idx="830">
                  <c:v>39038</c:v>
                </c:pt>
                <c:pt idx="831">
                  <c:v>39031</c:v>
                </c:pt>
                <c:pt idx="832">
                  <c:v>39024</c:v>
                </c:pt>
                <c:pt idx="833">
                  <c:v>39017</c:v>
                </c:pt>
                <c:pt idx="834">
                  <c:v>39010</c:v>
                </c:pt>
                <c:pt idx="835">
                  <c:v>39003</c:v>
                </c:pt>
                <c:pt idx="836">
                  <c:v>38996</c:v>
                </c:pt>
                <c:pt idx="837">
                  <c:v>38989</c:v>
                </c:pt>
                <c:pt idx="838">
                  <c:v>38982</c:v>
                </c:pt>
                <c:pt idx="839">
                  <c:v>38975</c:v>
                </c:pt>
                <c:pt idx="840">
                  <c:v>38968</c:v>
                </c:pt>
                <c:pt idx="841">
                  <c:v>38961</c:v>
                </c:pt>
                <c:pt idx="842">
                  <c:v>38954</c:v>
                </c:pt>
                <c:pt idx="843">
                  <c:v>38947</c:v>
                </c:pt>
                <c:pt idx="844">
                  <c:v>38940</c:v>
                </c:pt>
                <c:pt idx="845">
                  <c:v>38933</c:v>
                </c:pt>
                <c:pt idx="846">
                  <c:v>38926</c:v>
                </c:pt>
                <c:pt idx="847">
                  <c:v>38919</c:v>
                </c:pt>
                <c:pt idx="848">
                  <c:v>38912</c:v>
                </c:pt>
                <c:pt idx="849">
                  <c:v>38905</c:v>
                </c:pt>
                <c:pt idx="850">
                  <c:v>38898</c:v>
                </c:pt>
                <c:pt idx="851">
                  <c:v>38891</c:v>
                </c:pt>
                <c:pt idx="852">
                  <c:v>38884</c:v>
                </c:pt>
                <c:pt idx="853">
                  <c:v>38877</c:v>
                </c:pt>
                <c:pt idx="854">
                  <c:v>38870</c:v>
                </c:pt>
                <c:pt idx="855">
                  <c:v>38863</c:v>
                </c:pt>
                <c:pt idx="856">
                  <c:v>38856</c:v>
                </c:pt>
                <c:pt idx="857">
                  <c:v>38849</c:v>
                </c:pt>
                <c:pt idx="858">
                  <c:v>38842</c:v>
                </c:pt>
                <c:pt idx="859">
                  <c:v>38835</c:v>
                </c:pt>
                <c:pt idx="860">
                  <c:v>38828</c:v>
                </c:pt>
                <c:pt idx="861">
                  <c:v>38821</c:v>
                </c:pt>
                <c:pt idx="862">
                  <c:v>38814</c:v>
                </c:pt>
                <c:pt idx="863">
                  <c:v>38807</c:v>
                </c:pt>
                <c:pt idx="864">
                  <c:v>38800</c:v>
                </c:pt>
                <c:pt idx="865">
                  <c:v>38793</c:v>
                </c:pt>
                <c:pt idx="866">
                  <c:v>38786</c:v>
                </c:pt>
                <c:pt idx="867">
                  <c:v>38779</c:v>
                </c:pt>
                <c:pt idx="868">
                  <c:v>38772</c:v>
                </c:pt>
                <c:pt idx="869">
                  <c:v>38765</c:v>
                </c:pt>
                <c:pt idx="870">
                  <c:v>38758</c:v>
                </c:pt>
                <c:pt idx="871">
                  <c:v>38751</c:v>
                </c:pt>
                <c:pt idx="872">
                  <c:v>38744</c:v>
                </c:pt>
                <c:pt idx="873">
                  <c:v>38737</c:v>
                </c:pt>
                <c:pt idx="874">
                  <c:v>38730</c:v>
                </c:pt>
                <c:pt idx="875">
                  <c:v>38723</c:v>
                </c:pt>
                <c:pt idx="876">
                  <c:v>38716</c:v>
                </c:pt>
                <c:pt idx="877">
                  <c:v>38709</c:v>
                </c:pt>
                <c:pt idx="878">
                  <c:v>38702</c:v>
                </c:pt>
                <c:pt idx="879">
                  <c:v>38695</c:v>
                </c:pt>
                <c:pt idx="880">
                  <c:v>38688</c:v>
                </c:pt>
                <c:pt idx="881">
                  <c:v>38681</c:v>
                </c:pt>
                <c:pt idx="882">
                  <c:v>38674</c:v>
                </c:pt>
                <c:pt idx="883">
                  <c:v>38667</c:v>
                </c:pt>
                <c:pt idx="884">
                  <c:v>38660</c:v>
                </c:pt>
                <c:pt idx="885">
                  <c:v>38653</c:v>
                </c:pt>
                <c:pt idx="886">
                  <c:v>38646</c:v>
                </c:pt>
                <c:pt idx="887">
                  <c:v>38639</c:v>
                </c:pt>
                <c:pt idx="888">
                  <c:v>38632</c:v>
                </c:pt>
                <c:pt idx="889">
                  <c:v>38625</c:v>
                </c:pt>
                <c:pt idx="890">
                  <c:v>38618</c:v>
                </c:pt>
                <c:pt idx="891">
                  <c:v>38611</c:v>
                </c:pt>
                <c:pt idx="892">
                  <c:v>38604</c:v>
                </c:pt>
                <c:pt idx="893">
                  <c:v>38597</c:v>
                </c:pt>
                <c:pt idx="894">
                  <c:v>38590</c:v>
                </c:pt>
                <c:pt idx="895">
                  <c:v>38583</c:v>
                </c:pt>
                <c:pt idx="896">
                  <c:v>38576</c:v>
                </c:pt>
                <c:pt idx="897">
                  <c:v>38569</c:v>
                </c:pt>
                <c:pt idx="898">
                  <c:v>38562</c:v>
                </c:pt>
                <c:pt idx="899">
                  <c:v>38555</c:v>
                </c:pt>
                <c:pt idx="900">
                  <c:v>38548</c:v>
                </c:pt>
                <c:pt idx="901">
                  <c:v>38541</c:v>
                </c:pt>
                <c:pt idx="902">
                  <c:v>38534</c:v>
                </c:pt>
                <c:pt idx="903">
                  <c:v>38527</c:v>
                </c:pt>
                <c:pt idx="904">
                  <c:v>38520</c:v>
                </c:pt>
                <c:pt idx="905">
                  <c:v>38513</c:v>
                </c:pt>
                <c:pt idx="906">
                  <c:v>38506</c:v>
                </c:pt>
                <c:pt idx="907">
                  <c:v>38499</c:v>
                </c:pt>
                <c:pt idx="908">
                  <c:v>38492</c:v>
                </c:pt>
                <c:pt idx="909">
                  <c:v>38485</c:v>
                </c:pt>
                <c:pt idx="910">
                  <c:v>38478</c:v>
                </c:pt>
                <c:pt idx="911">
                  <c:v>38471</c:v>
                </c:pt>
                <c:pt idx="912">
                  <c:v>38464</c:v>
                </c:pt>
                <c:pt idx="913">
                  <c:v>38457</c:v>
                </c:pt>
                <c:pt idx="914">
                  <c:v>38450</c:v>
                </c:pt>
                <c:pt idx="915">
                  <c:v>38443</c:v>
                </c:pt>
                <c:pt idx="916">
                  <c:v>38436</c:v>
                </c:pt>
                <c:pt idx="917">
                  <c:v>38429</c:v>
                </c:pt>
                <c:pt idx="918">
                  <c:v>38422</c:v>
                </c:pt>
                <c:pt idx="919">
                  <c:v>38415</c:v>
                </c:pt>
                <c:pt idx="920">
                  <c:v>38408</c:v>
                </c:pt>
                <c:pt idx="921">
                  <c:v>38401</c:v>
                </c:pt>
                <c:pt idx="922">
                  <c:v>38394</c:v>
                </c:pt>
                <c:pt idx="923">
                  <c:v>38387</c:v>
                </c:pt>
                <c:pt idx="924">
                  <c:v>38380</c:v>
                </c:pt>
                <c:pt idx="925">
                  <c:v>38373</c:v>
                </c:pt>
                <c:pt idx="926">
                  <c:v>38366</c:v>
                </c:pt>
                <c:pt idx="927">
                  <c:v>38359</c:v>
                </c:pt>
                <c:pt idx="928">
                  <c:v>38352</c:v>
                </c:pt>
                <c:pt idx="929">
                  <c:v>38345</c:v>
                </c:pt>
                <c:pt idx="930">
                  <c:v>38338</c:v>
                </c:pt>
                <c:pt idx="931">
                  <c:v>38331</c:v>
                </c:pt>
                <c:pt idx="932">
                  <c:v>38324</c:v>
                </c:pt>
                <c:pt idx="933">
                  <c:v>38317</c:v>
                </c:pt>
                <c:pt idx="934">
                  <c:v>38310</c:v>
                </c:pt>
                <c:pt idx="935">
                  <c:v>38303</c:v>
                </c:pt>
                <c:pt idx="936">
                  <c:v>38296</c:v>
                </c:pt>
                <c:pt idx="937">
                  <c:v>38289</c:v>
                </c:pt>
                <c:pt idx="938">
                  <c:v>38282</c:v>
                </c:pt>
                <c:pt idx="939">
                  <c:v>38275</c:v>
                </c:pt>
                <c:pt idx="940">
                  <c:v>38268</c:v>
                </c:pt>
                <c:pt idx="941">
                  <c:v>38261</c:v>
                </c:pt>
                <c:pt idx="942">
                  <c:v>38254</c:v>
                </c:pt>
                <c:pt idx="943">
                  <c:v>38247</c:v>
                </c:pt>
                <c:pt idx="944">
                  <c:v>38240</c:v>
                </c:pt>
                <c:pt idx="945">
                  <c:v>38233</c:v>
                </c:pt>
                <c:pt idx="946">
                  <c:v>38226</c:v>
                </c:pt>
                <c:pt idx="947">
                  <c:v>38219</c:v>
                </c:pt>
                <c:pt idx="948">
                  <c:v>38212</c:v>
                </c:pt>
                <c:pt idx="949">
                  <c:v>38205</c:v>
                </c:pt>
                <c:pt idx="950">
                  <c:v>38198</c:v>
                </c:pt>
                <c:pt idx="951">
                  <c:v>38191</c:v>
                </c:pt>
                <c:pt idx="952">
                  <c:v>38184</c:v>
                </c:pt>
                <c:pt idx="953">
                  <c:v>38177</c:v>
                </c:pt>
                <c:pt idx="954">
                  <c:v>38170</c:v>
                </c:pt>
                <c:pt idx="955">
                  <c:v>38163</c:v>
                </c:pt>
                <c:pt idx="956">
                  <c:v>38156</c:v>
                </c:pt>
                <c:pt idx="957">
                  <c:v>38149</c:v>
                </c:pt>
                <c:pt idx="958">
                  <c:v>38142</c:v>
                </c:pt>
                <c:pt idx="959">
                  <c:v>38135</c:v>
                </c:pt>
                <c:pt idx="960">
                  <c:v>38128</c:v>
                </c:pt>
                <c:pt idx="961">
                  <c:v>38121</c:v>
                </c:pt>
                <c:pt idx="962">
                  <c:v>38114</c:v>
                </c:pt>
                <c:pt idx="963">
                  <c:v>38107</c:v>
                </c:pt>
                <c:pt idx="964">
                  <c:v>38100</c:v>
                </c:pt>
                <c:pt idx="965">
                  <c:v>38093</c:v>
                </c:pt>
                <c:pt idx="966">
                  <c:v>38086</c:v>
                </c:pt>
                <c:pt idx="967">
                  <c:v>38079</c:v>
                </c:pt>
                <c:pt idx="968">
                  <c:v>38072</c:v>
                </c:pt>
                <c:pt idx="969">
                  <c:v>38065</c:v>
                </c:pt>
                <c:pt idx="970">
                  <c:v>38058</c:v>
                </c:pt>
                <c:pt idx="971">
                  <c:v>38051</c:v>
                </c:pt>
                <c:pt idx="972">
                  <c:v>38044</c:v>
                </c:pt>
                <c:pt idx="973">
                  <c:v>38037</c:v>
                </c:pt>
                <c:pt idx="974">
                  <c:v>38030</c:v>
                </c:pt>
                <c:pt idx="975">
                  <c:v>38023</c:v>
                </c:pt>
                <c:pt idx="976">
                  <c:v>38016</c:v>
                </c:pt>
                <c:pt idx="977">
                  <c:v>38009</c:v>
                </c:pt>
                <c:pt idx="978">
                  <c:v>38002</c:v>
                </c:pt>
                <c:pt idx="979">
                  <c:v>37995</c:v>
                </c:pt>
                <c:pt idx="980">
                  <c:v>37988</c:v>
                </c:pt>
                <c:pt idx="981">
                  <c:v>37981</c:v>
                </c:pt>
                <c:pt idx="982">
                  <c:v>37974</c:v>
                </c:pt>
                <c:pt idx="983">
                  <c:v>37967</c:v>
                </c:pt>
                <c:pt idx="984">
                  <c:v>37960</c:v>
                </c:pt>
                <c:pt idx="985">
                  <c:v>37953</c:v>
                </c:pt>
                <c:pt idx="986">
                  <c:v>37946</c:v>
                </c:pt>
                <c:pt idx="987">
                  <c:v>37939</c:v>
                </c:pt>
                <c:pt idx="988">
                  <c:v>37932</c:v>
                </c:pt>
                <c:pt idx="989">
                  <c:v>37925</c:v>
                </c:pt>
                <c:pt idx="990">
                  <c:v>37918</c:v>
                </c:pt>
                <c:pt idx="991">
                  <c:v>37911</c:v>
                </c:pt>
                <c:pt idx="992">
                  <c:v>37904</c:v>
                </c:pt>
                <c:pt idx="993">
                  <c:v>37897</c:v>
                </c:pt>
                <c:pt idx="994">
                  <c:v>37890</c:v>
                </c:pt>
                <c:pt idx="995">
                  <c:v>37883</c:v>
                </c:pt>
                <c:pt idx="996">
                  <c:v>37876</c:v>
                </c:pt>
                <c:pt idx="997">
                  <c:v>37869</c:v>
                </c:pt>
                <c:pt idx="998">
                  <c:v>37862</c:v>
                </c:pt>
                <c:pt idx="999">
                  <c:v>37855</c:v>
                </c:pt>
                <c:pt idx="1000">
                  <c:v>37848</c:v>
                </c:pt>
                <c:pt idx="1001">
                  <c:v>37841</c:v>
                </c:pt>
                <c:pt idx="1002">
                  <c:v>37834</c:v>
                </c:pt>
                <c:pt idx="1003">
                  <c:v>37827</c:v>
                </c:pt>
                <c:pt idx="1004">
                  <c:v>37820</c:v>
                </c:pt>
                <c:pt idx="1005">
                  <c:v>37813</c:v>
                </c:pt>
                <c:pt idx="1006">
                  <c:v>37806</c:v>
                </c:pt>
                <c:pt idx="1007">
                  <c:v>37799</c:v>
                </c:pt>
                <c:pt idx="1008">
                  <c:v>37792</c:v>
                </c:pt>
                <c:pt idx="1009">
                  <c:v>37785</c:v>
                </c:pt>
                <c:pt idx="1010">
                  <c:v>37778</c:v>
                </c:pt>
                <c:pt idx="1011">
                  <c:v>37771</c:v>
                </c:pt>
                <c:pt idx="1012">
                  <c:v>37764</c:v>
                </c:pt>
                <c:pt idx="1013">
                  <c:v>37757</c:v>
                </c:pt>
                <c:pt idx="1014">
                  <c:v>37750</c:v>
                </c:pt>
                <c:pt idx="1015">
                  <c:v>37743</c:v>
                </c:pt>
                <c:pt idx="1016">
                  <c:v>37736</c:v>
                </c:pt>
                <c:pt idx="1017">
                  <c:v>37729</c:v>
                </c:pt>
                <c:pt idx="1018">
                  <c:v>37722</c:v>
                </c:pt>
                <c:pt idx="1019">
                  <c:v>37715</c:v>
                </c:pt>
                <c:pt idx="1020">
                  <c:v>37708</c:v>
                </c:pt>
                <c:pt idx="1021">
                  <c:v>37701</c:v>
                </c:pt>
                <c:pt idx="1022">
                  <c:v>37694</c:v>
                </c:pt>
                <c:pt idx="1023">
                  <c:v>37687</c:v>
                </c:pt>
                <c:pt idx="1024">
                  <c:v>37680</c:v>
                </c:pt>
                <c:pt idx="1025">
                  <c:v>37673</c:v>
                </c:pt>
                <c:pt idx="1026">
                  <c:v>37666</c:v>
                </c:pt>
                <c:pt idx="1027">
                  <c:v>37659</c:v>
                </c:pt>
                <c:pt idx="1028">
                  <c:v>37652</c:v>
                </c:pt>
                <c:pt idx="1029">
                  <c:v>37645</c:v>
                </c:pt>
                <c:pt idx="1030">
                  <c:v>37638</c:v>
                </c:pt>
                <c:pt idx="1031">
                  <c:v>37631</c:v>
                </c:pt>
                <c:pt idx="1032">
                  <c:v>37624</c:v>
                </c:pt>
                <c:pt idx="1033">
                  <c:v>37617</c:v>
                </c:pt>
                <c:pt idx="1034">
                  <c:v>37610</c:v>
                </c:pt>
                <c:pt idx="1035">
                  <c:v>37603</c:v>
                </c:pt>
                <c:pt idx="1036">
                  <c:v>37596</c:v>
                </c:pt>
                <c:pt idx="1037">
                  <c:v>37589</c:v>
                </c:pt>
                <c:pt idx="1038">
                  <c:v>37582</c:v>
                </c:pt>
                <c:pt idx="1039">
                  <c:v>37575</c:v>
                </c:pt>
                <c:pt idx="1040">
                  <c:v>37568</c:v>
                </c:pt>
                <c:pt idx="1041">
                  <c:v>37561</c:v>
                </c:pt>
                <c:pt idx="1042">
                  <c:v>37554</c:v>
                </c:pt>
                <c:pt idx="1043">
                  <c:v>37547</c:v>
                </c:pt>
                <c:pt idx="1044">
                  <c:v>37540</c:v>
                </c:pt>
                <c:pt idx="1045">
                  <c:v>37533</c:v>
                </c:pt>
                <c:pt idx="1046">
                  <c:v>37526</c:v>
                </c:pt>
                <c:pt idx="1047">
                  <c:v>37519</c:v>
                </c:pt>
                <c:pt idx="1048">
                  <c:v>37512</c:v>
                </c:pt>
                <c:pt idx="1049">
                  <c:v>37505</c:v>
                </c:pt>
                <c:pt idx="1050">
                  <c:v>37498</c:v>
                </c:pt>
                <c:pt idx="1051">
                  <c:v>37491</c:v>
                </c:pt>
                <c:pt idx="1052">
                  <c:v>37484</c:v>
                </c:pt>
                <c:pt idx="1053">
                  <c:v>37477</c:v>
                </c:pt>
                <c:pt idx="1054">
                  <c:v>37470</c:v>
                </c:pt>
                <c:pt idx="1055">
                  <c:v>37463</c:v>
                </c:pt>
                <c:pt idx="1056">
                  <c:v>37456</c:v>
                </c:pt>
                <c:pt idx="1057">
                  <c:v>37449</c:v>
                </c:pt>
                <c:pt idx="1058">
                  <c:v>37442</c:v>
                </c:pt>
                <c:pt idx="1059">
                  <c:v>37435</c:v>
                </c:pt>
                <c:pt idx="1060">
                  <c:v>37428</c:v>
                </c:pt>
                <c:pt idx="1061">
                  <c:v>37421</c:v>
                </c:pt>
                <c:pt idx="1062">
                  <c:v>37414</c:v>
                </c:pt>
                <c:pt idx="1063">
                  <c:v>37407</c:v>
                </c:pt>
                <c:pt idx="1064">
                  <c:v>37400</c:v>
                </c:pt>
                <c:pt idx="1065">
                  <c:v>37393</c:v>
                </c:pt>
                <c:pt idx="1066">
                  <c:v>37386</c:v>
                </c:pt>
                <c:pt idx="1067">
                  <c:v>37379</c:v>
                </c:pt>
                <c:pt idx="1068">
                  <c:v>37372</c:v>
                </c:pt>
                <c:pt idx="1069">
                  <c:v>37365</c:v>
                </c:pt>
                <c:pt idx="1070">
                  <c:v>37358</c:v>
                </c:pt>
                <c:pt idx="1071">
                  <c:v>37351</c:v>
                </c:pt>
                <c:pt idx="1072">
                  <c:v>37344</c:v>
                </c:pt>
                <c:pt idx="1073">
                  <c:v>37337</c:v>
                </c:pt>
                <c:pt idx="1074">
                  <c:v>37330</c:v>
                </c:pt>
                <c:pt idx="1075">
                  <c:v>37323</c:v>
                </c:pt>
                <c:pt idx="1076">
                  <c:v>37316</c:v>
                </c:pt>
                <c:pt idx="1077">
                  <c:v>37309</c:v>
                </c:pt>
                <c:pt idx="1078">
                  <c:v>37302</c:v>
                </c:pt>
                <c:pt idx="1079">
                  <c:v>37295</c:v>
                </c:pt>
                <c:pt idx="1080">
                  <c:v>37288</c:v>
                </c:pt>
                <c:pt idx="1081">
                  <c:v>37281</c:v>
                </c:pt>
                <c:pt idx="1082">
                  <c:v>37274</c:v>
                </c:pt>
                <c:pt idx="1083">
                  <c:v>37267</c:v>
                </c:pt>
                <c:pt idx="1084">
                  <c:v>37260</c:v>
                </c:pt>
                <c:pt idx="1085">
                  <c:v>37253</c:v>
                </c:pt>
                <c:pt idx="1086">
                  <c:v>37246</c:v>
                </c:pt>
                <c:pt idx="1087">
                  <c:v>37239</c:v>
                </c:pt>
                <c:pt idx="1088">
                  <c:v>37232</c:v>
                </c:pt>
                <c:pt idx="1089">
                  <c:v>37225</c:v>
                </c:pt>
                <c:pt idx="1090">
                  <c:v>37218</c:v>
                </c:pt>
                <c:pt idx="1091">
                  <c:v>37211</c:v>
                </c:pt>
                <c:pt idx="1092">
                  <c:v>37204</c:v>
                </c:pt>
                <c:pt idx="1093">
                  <c:v>37197</c:v>
                </c:pt>
                <c:pt idx="1094">
                  <c:v>37190</c:v>
                </c:pt>
                <c:pt idx="1095">
                  <c:v>37183</c:v>
                </c:pt>
                <c:pt idx="1096">
                  <c:v>37176</c:v>
                </c:pt>
                <c:pt idx="1097">
                  <c:v>37169</c:v>
                </c:pt>
                <c:pt idx="1098">
                  <c:v>37162</c:v>
                </c:pt>
                <c:pt idx="1099">
                  <c:v>37155</c:v>
                </c:pt>
                <c:pt idx="1100">
                  <c:v>37148</c:v>
                </c:pt>
                <c:pt idx="1101">
                  <c:v>37141</c:v>
                </c:pt>
                <c:pt idx="1102">
                  <c:v>37134</c:v>
                </c:pt>
                <c:pt idx="1103">
                  <c:v>37127</c:v>
                </c:pt>
                <c:pt idx="1104">
                  <c:v>37120</c:v>
                </c:pt>
                <c:pt idx="1105">
                  <c:v>37113</c:v>
                </c:pt>
                <c:pt idx="1106">
                  <c:v>37106</c:v>
                </c:pt>
                <c:pt idx="1107">
                  <c:v>37099</c:v>
                </c:pt>
                <c:pt idx="1108">
                  <c:v>37092</c:v>
                </c:pt>
                <c:pt idx="1109">
                  <c:v>37085</c:v>
                </c:pt>
                <c:pt idx="1110">
                  <c:v>37078</c:v>
                </c:pt>
                <c:pt idx="1111">
                  <c:v>37071</c:v>
                </c:pt>
                <c:pt idx="1112">
                  <c:v>37064</c:v>
                </c:pt>
                <c:pt idx="1113">
                  <c:v>37057</c:v>
                </c:pt>
                <c:pt idx="1114">
                  <c:v>37050</c:v>
                </c:pt>
                <c:pt idx="1115">
                  <c:v>37043</c:v>
                </c:pt>
                <c:pt idx="1116">
                  <c:v>37036</c:v>
                </c:pt>
                <c:pt idx="1117">
                  <c:v>37029</c:v>
                </c:pt>
                <c:pt idx="1118">
                  <c:v>37022</c:v>
                </c:pt>
                <c:pt idx="1119">
                  <c:v>37015</c:v>
                </c:pt>
                <c:pt idx="1120">
                  <c:v>37008</c:v>
                </c:pt>
                <c:pt idx="1121">
                  <c:v>37001</c:v>
                </c:pt>
                <c:pt idx="1122">
                  <c:v>36994</c:v>
                </c:pt>
                <c:pt idx="1123">
                  <c:v>36987</c:v>
                </c:pt>
                <c:pt idx="1124">
                  <c:v>36980</c:v>
                </c:pt>
                <c:pt idx="1125">
                  <c:v>36973</c:v>
                </c:pt>
                <c:pt idx="1126">
                  <c:v>36966</c:v>
                </c:pt>
                <c:pt idx="1127">
                  <c:v>36959</c:v>
                </c:pt>
                <c:pt idx="1128">
                  <c:v>36952</c:v>
                </c:pt>
                <c:pt idx="1129">
                  <c:v>36945</c:v>
                </c:pt>
                <c:pt idx="1130">
                  <c:v>36938</c:v>
                </c:pt>
                <c:pt idx="1131">
                  <c:v>36931</c:v>
                </c:pt>
                <c:pt idx="1132">
                  <c:v>36924</c:v>
                </c:pt>
                <c:pt idx="1133">
                  <c:v>36917</c:v>
                </c:pt>
                <c:pt idx="1134">
                  <c:v>36910</c:v>
                </c:pt>
                <c:pt idx="1135">
                  <c:v>36903</c:v>
                </c:pt>
                <c:pt idx="1136">
                  <c:v>36896</c:v>
                </c:pt>
                <c:pt idx="1137">
                  <c:v>36889</c:v>
                </c:pt>
                <c:pt idx="1138">
                  <c:v>36882</c:v>
                </c:pt>
                <c:pt idx="1139">
                  <c:v>36875</c:v>
                </c:pt>
                <c:pt idx="1140">
                  <c:v>36868</c:v>
                </c:pt>
                <c:pt idx="1141">
                  <c:v>36861</c:v>
                </c:pt>
                <c:pt idx="1142">
                  <c:v>36854</c:v>
                </c:pt>
                <c:pt idx="1143">
                  <c:v>36847</c:v>
                </c:pt>
                <c:pt idx="1144">
                  <c:v>36840</c:v>
                </c:pt>
                <c:pt idx="1145">
                  <c:v>36833</c:v>
                </c:pt>
                <c:pt idx="1146">
                  <c:v>36826</c:v>
                </c:pt>
                <c:pt idx="1147">
                  <c:v>36819</c:v>
                </c:pt>
                <c:pt idx="1148">
                  <c:v>36812</c:v>
                </c:pt>
                <c:pt idx="1149">
                  <c:v>36805</c:v>
                </c:pt>
                <c:pt idx="1150">
                  <c:v>36798</c:v>
                </c:pt>
                <c:pt idx="1151">
                  <c:v>36791</c:v>
                </c:pt>
                <c:pt idx="1152">
                  <c:v>36784</c:v>
                </c:pt>
                <c:pt idx="1153">
                  <c:v>36777</c:v>
                </c:pt>
                <c:pt idx="1154">
                  <c:v>36770</c:v>
                </c:pt>
                <c:pt idx="1155">
                  <c:v>36763</c:v>
                </c:pt>
                <c:pt idx="1156">
                  <c:v>36756</c:v>
                </c:pt>
                <c:pt idx="1157">
                  <c:v>36749</c:v>
                </c:pt>
                <c:pt idx="1158">
                  <c:v>36742</c:v>
                </c:pt>
                <c:pt idx="1159">
                  <c:v>36735</c:v>
                </c:pt>
                <c:pt idx="1160">
                  <c:v>36728</c:v>
                </c:pt>
                <c:pt idx="1161">
                  <c:v>36721</c:v>
                </c:pt>
                <c:pt idx="1162">
                  <c:v>36714</c:v>
                </c:pt>
                <c:pt idx="1163">
                  <c:v>36707</c:v>
                </c:pt>
                <c:pt idx="1164">
                  <c:v>36700</c:v>
                </c:pt>
                <c:pt idx="1165">
                  <c:v>36693</c:v>
                </c:pt>
                <c:pt idx="1166">
                  <c:v>36686</c:v>
                </c:pt>
                <c:pt idx="1167">
                  <c:v>36679</c:v>
                </c:pt>
                <c:pt idx="1168">
                  <c:v>36672</c:v>
                </c:pt>
                <c:pt idx="1169">
                  <c:v>36665</c:v>
                </c:pt>
                <c:pt idx="1170">
                  <c:v>36658</c:v>
                </c:pt>
                <c:pt idx="1171">
                  <c:v>36651</c:v>
                </c:pt>
                <c:pt idx="1172">
                  <c:v>36644</c:v>
                </c:pt>
                <c:pt idx="1173">
                  <c:v>36637</c:v>
                </c:pt>
                <c:pt idx="1174">
                  <c:v>36630</c:v>
                </c:pt>
                <c:pt idx="1175">
                  <c:v>36623</c:v>
                </c:pt>
                <c:pt idx="1176">
                  <c:v>36616</c:v>
                </c:pt>
                <c:pt idx="1177">
                  <c:v>36609</c:v>
                </c:pt>
                <c:pt idx="1178">
                  <c:v>36602</c:v>
                </c:pt>
                <c:pt idx="1179">
                  <c:v>36595</c:v>
                </c:pt>
                <c:pt idx="1180">
                  <c:v>36588</c:v>
                </c:pt>
                <c:pt idx="1181">
                  <c:v>36581</c:v>
                </c:pt>
                <c:pt idx="1182">
                  <c:v>36574</c:v>
                </c:pt>
                <c:pt idx="1183">
                  <c:v>36567</c:v>
                </c:pt>
                <c:pt idx="1184">
                  <c:v>36560</c:v>
                </c:pt>
                <c:pt idx="1185">
                  <c:v>36553</c:v>
                </c:pt>
                <c:pt idx="1186">
                  <c:v>36546</c:v>
                </c:pt>
                <c:pt idx="1187">
                  <c:v>36539</c:v>
                </c:pt>
                <c:pt idx="1188">
                  <c:v>36532</c:v>
                </c:pt>
                <c:pt idx="1189">
                  <c:v>36525</c:v>
                </c:pt>
                <c:pt idx="1190">
                  <c:v>36518</c:v>
                </c:pt>
                <c:pt idx="1191">
                  <c:v>36511</c:v>
                </c:pt>
                <c:pt idx="1192">
                  <c:v>36504</c:v>
                </c:pt>
                <c:pt idx="1193">
                  <c:v>36497</c:v>
                </c:pt>
                <c:pt idx="1194">
                  <c:v>36490</c:v>
                </c:pt>
                <c:pt idx="1195">
                  <c:v>36483</c:v>
                </c:pt>
                <c:pt idx="1196">
                  <c:v>36476</c:v>
                </c:pt>
                <c:pt idx="1197">
                  <c:v>36469</c:v>
                </c:pt>
                <c:pt idx="1198">
                  <c:v>36462</c:v>
                </c:pt>
                <c:pt idx="1199">
                  <c:v>36455</c:v>
                </c:pt>
                <c:pt idx="1200">
                  <c:v>36448</c:v>
                </c:pt>
                <c:pt idx="1201">
                  <c:v>36441</c:v>
                </c:pt>
                <c:pt idx="1202">
                  <c:v>36434</c:v>
                </c:pt>
                <c:pt idx="1203">
                  <c:v>36427</c:v>
                </c:pt>
                <c:pt idx="1204">
                  <c:v>36420</c:v>
                </c:pt>
                <c:pt idx="1205">
                  <c:v>36413</c:v>
                </c:pt>
                <c:pt idx="1206">
                  <c:v>36406</c:v>
                </c:pt>
                <c:pt idx="1207">
                  <c:v>36399</c:v>
                </c:pt>
                <c:pt idx="1208">
                  <c:v>36392</c:v>
                </c:pt>
                <c:pt idx="1209">
                  <c:v>36385</c:v>
                </c:pt>
                <c:pt idx="1210">
                  <c:v>36378</c:v>
                </c:pt>
                <c:pt idx="1211">
                  <c:v>36371</c:v>
                </c:pt>
                <c:pt idx="1212">
                  <c:v>36364</c:v>
                </c:pt>
                <c:pt idx="1213">
                  <c:v>36357</c:v>
                </c:pt>
                <c:pt idx="1214">
                  <c:v>36350</c:v>
                </c:pt>
                <c:pt idx="1215">
                  <c:v>36343</c:v>
                </c:pt>
                <c:pt idx="1216">
                  <c:v>36336</c:v>
                </c:pt>
                <c:pt idx="1217">
                  <c:v>36329</c:v>
                </c:pt>
                <c:pt idx="1218">
                  <c:v>36322</c:v>
                </c:pt>
                <c:pt idx="1219">
                  <c:v>36315</c:v>
                </c:pt>
                <c:pt idx="1220">
                  <c:v>36308</c:v>
                </c:pt>
                <c:pt idx="1221">
                  <c:v>36301</c:v>
                </c:pt>
                <c:pt idx="1222">
                  <c:v>36294</c:v>
                </c:pt>
                <c:pt idx="1223">
                  <c:v>36287</c:v>
                </c:pt>
                <c:pt idx="1224">
                  <c:v>36280</c:v>
                </c:pt>
                <c:pt idx="1225">
                  <c:v>36273</c:v>
                </c:pt>
                <c:pt idx="1226">
                  <c:v>36266</c:v>
                </c:pt>
                <c:pt idx="1227">
                  <c:v>36259</c:v>
                </c:pt>
                <c:pt idx="1228">
                  <c:v>36252</c:v>
                </c:pt>
                <c:pt idx="1229">
                  <c:v>36245</c:v>
                </c:pt>
                <c:pt idx="1230">
                  <c:v>36238</c:v>
                </c:pt>
                <c:pt idx="1231">
                  <c:v>36231</c:v>
                </c:pt>
                <c:pt idx="1232">
                  <c:v>36224</c:v>
                </c:pt>
                <c:pt idx="1233">
                  <c:v>36217</c:v>
                </c:pt>
                <c:pt idx="1234">
                  <c:v>36210</c:v>
                </c:pt>
                <c:pt idx="1235">
                  <c:v>36203</c:v>
                </c:pt>
                <c:pt idx="1236">
                  <c:v>36196</c:v>
                </c:pt>
                <c:pt idx="1237">
                  <c:v>36189</c:v>
                </c:pt>
                <c:pt idx="1238">
                  <c:v>36182</c:v>
                </c:pt>
                <c:pt idx="1239">
                  <c:v>36175</c:v>
                </c:pt>
                <c:pt idx="1240">
                  <c:v>36168</c:v>
                </c:pt>
                <c:pt idx="1241">
                  <c:v>36161</c:v>
                </c:pt>
                <c:pt idx="1242">
                  <c:v>36154</c:v>
                </c:pt>
                <c:pt idx="1243">
                  <c:v>36147</c:v>
                </c:pt>
                <c:pt idx="1244">
                  <c:v>36140</c:v>
                </c:pt>
                <c:pt idx="1245">
                  <c:v>36133</c:v>
                </c:pt>
                <c:pt idx="1246">
                  <c:v>36126</c:v>
                </c:pt>
                <c:pt idx="1247">
                  <c:v>36119</c:v>
                </c:pt>
                <c:pt idx="1248">
                  <c:v>36112</c:v>
                </c:pt>
                <c:pt idx="1249">
                  <c:v>36105</c:v>
                </c:pt>
                <c:pt idx="1250">
                  <c:v>36098</c:v>
                </c:pt>
                <c:pt idx="1251">
                  <c:v>36091</c:v>
                </c:pt>
                <c:pt idx="1252">
                  <c:v>36084</c:v>
                </c:pt>
                <c:pt idx="1253">
                  <c:v>36077</c:v>
                </c:pt>
                <c:pt idx="1254">
                  <c:v>36070</c:v>
                </c:pt>
                <c:pt idx="1255">
                  <c:v>36063</c:v>
                </c:pt>
                <c:pt idx="1256">
                  <c:v>36056</c:v>
                </c:pt>
                <c:pt idx="1257">
                  <c:v>36049</c:v>
                </c:pt>
                <c:pt idx="1258">
                  <c:v>36042</c:v>
                </c:pt>
                <c:pt idx="1259">
                  <c:v>36035</c:v>
                </c:pt>
                <c:pt idx="1260">
                  <c:v>36028</c:v>
                </c:pt>
                <c:pt idx="1261">
                  <c:v>36021</c:v>
                </c:pt>
                <c:pt idx="1262">
                  <c:v>36014</c:v>
                </c:pt>
                <c:pt idx="1263">
                  <c:v>36007</c:v>
                </c:pt>
                <c:pt idx="1264">
                  <c:v>36000</c:v>
                </c:pt>
                <c:pt idx="1265">
                  <c:v>35993</c:v>
                </c:pt>
                <c:pt idx="1266">
                  <c:v>35986</c:v>
                </c:pt>
                <c:pt idx="1267">
                  <c:v>35979</c:v>
                </c:pt>
                <c:pt idx="1268">
                  <c:v>35972</c:v>
                </c:pt>
                <c:pt idx="1269">
                  <c:v>35965</c:v>
                </c:pt>
                <c:pt idx="1270">
                  <c:v>35958</c:v>
                </c:pt>
                <c:pt idx="1271">
                  <c:v>35951</c:v>
                </c:pt>
                <c:pt idx="1272">
                  <c:v>35944</c:v>
                </c:pt>
                <c:pt idx="1273">
                  <c:v>35937</c:v>
                </c:pt>
                <c:pt idx="1274">
                  <c:v>35930</c:v>
                </c:pt>
                <c:pt idx="1275">
                  <c:v>35923</c:v>
                </c:pt>
                <c:pt idx="1276">
                  <c:v>35916</c:v>
                </c:pt>
                <c:pt idx="1277">
                  <c:v>35909</c:v>
                </c:pt>
                <c:pt idx="1278">
                  <c:v>35902</c:v>
                </c:pt>
                <c:pt idx="1279">
                  <c:v>35895</c:v>
                </c:pt>
                <c:pt idx="1280">
                  <c:v>35888</c:v>
                </c:pt>
                <c:pt idx="1281">
                  <c:v>35881</c:v>
                </c:pt>
                <c:pt idx="1282">
                  <c:v>35874</c:v>
                </c:pt>
                <c:pt idx="1283">
                  <c:v>35867</c:v>
                </c:pt>
                <c:pt idx="1284">
                  <c:v>35860</c:v>
                </c:pt>
                <c:pt idx="1285">
                  <c:v>35853</c:v>
                </c:pt>
                <c:pt idx="1286">
                  <c:v>35846</c:v>
                </c:pt>
                <c:pt idx="1287">
                  <c:v>35839</c:v>
                </c:pt>
                <c:pt idx="1288">
                  <c:v>35832</c:v>
                </c:pt>
                <c:pt idx="1289">
                  <c:v>35825</c:v>
                </c:pt>
                <c:pt idx="1290">
                  <c:v>35818</c:v>
                </c:pt>
                <c:pt idx="1291">
                  <c:v>35811</c:v>
                </c:pt>
                <c:pt idx="1292">
                  <c:v>35804</c:v>
                </c:pt>
                <c:pt idx="1293">
                  <c:v>35797</c:v>
                </c:pt>
                <c:pt idx="1294">
                  <c:v>35790</c:v>
                </c:pt>
                <c:pt idx="1295">
                  <c:v>35783</c:v>
                </c:pt>
                <c:pt idx="1296">
                  <c:v>35776</c:v>
                </c:pt>
                <c:pt idx="1297">
                  <c:v>35769</c:v>
                </c:pt>
                <c:pt idx="1298">
                  <c:v>35762</c:v>
                </c:pt>
                <c:pt idx="1299">
                  <c:v>35755</c:v>
                </c:pt>
                <c:pt idx="1300">
                  <c:v>35748</c:v>
                </c:pt>
                <c:pt idx="1301">
                  <c:v>35741</c:v>
                </c:pt>
                <c:pt idx="1302">
                  <c:v>35734</c:v>
                </c:pt>
                <c:pt idx="1303">
                  <c:v>35727</c:v>
                </c:pt>
                <c:pt idx="1304">
                  <c:v>35720</c:v>
                </c:pt>
                <c:pt idx="1305">
                  <c:v>35713</c:v>
                </c:pt>
                <c:pt idx="1306">
                  <c:v>35706</c:v>
                </c:pt>
                <c:pt idx="1307">
                  <c:v>35699</c:v>
                </c:pt>
                <c:pt idx="1308">
                  <c:v>35692</c:v>
                </c:pt>
                <c:pt idx="1309">
                  <c:v>35685</c:v>
                </c:pt>
                <c:pt idx="1310">
                  <c:v>35678</c:v>
                </c:pt>
                <c:pt idx="1311">
                  <c:v>35671</c:v>
                </c:pt>
                <c:pt idx="1312">
                  <c:v>35664</c:v>
                </c:pt>
                <c:pt idx="1313">
                  <c:v>35657</c:v>
                </c:pt>
                <c:pt idx="1314">
                  <c:v>35650</c:v>
                </c:pt>
                <c:pt idx="1315">
                  <c:v>35643</c:v>
                </c:pt>
                <c:pt idx="1316">
                  <c:v>35636</c:v>
                </c:pt>
                <c:pt idx="1317">
                  <c:v>35629</c:v>
                </c:pt>
                <c:pt idx="1318">
                  <c:v>35622</c:v>
                </c:pt>
                <c:pt idx="1319">
                  <c:v>35615</c:v>
                </c:pt>
                <c:pt idx="1320">
                  <c:v>35608</c:v>
                </c:pt>
                <c:pt idx="1321">
                  <c:v>35601</c:v>
                </c:pt>
                <c:pt idx="1322">
                  <c:v>35594</c:v>
                </c:pt>
                <c:pt idx="1323">
                  <c:v>35587</c:v>
                </c:pt>
                <c:pt idx="1324">
                  <c:v>35580</c:v>
                </c:pt>
                <c:pt idx="1325">
                  <c:v>35573</c:v>
                </c:pt>
                <c:pt idx="1326">
                  <c:v>35566</c:v>
                </c:pt>
                <c:pt idx="1327">
                  <c:v>35559</c:v>
                </c:pt>
                <c:pt idx="1328">
                  <c:v>35552</c:v>
                </c:pt>
                <c:pt idx="1329">
                  <c:v>35545</c:v>
                </c:pt>
                <c:pt idx="1330">
                  <c:v>35538</c:v>
                </c:pt>
                <c:pt idx="1331">
                  <c:v>35531</c:v>
                </c:pt>
                <c:pt idx="1332">
                  <c:v>35524</c:v>
                </c:pt>
                <c:pt idx="1333">
                  <c:v>35517</c:v>
                </c:pt>
                <c:pt idx="1334">
                  <c:v>35510</c:v>
                </c:pt>
                <c:pt idx="1335">
                  <c:v>35503</c:v>
                </c:pt>
                <c:pt idx="1336">
                  <c:v>35496</c:v>
                </c:pt>
                <c:pt idx="1337">
                  <c:v>35489</c:v>
                </c:pt>
                <c:pt idx="1338">
                  <c:v>35482</c:v>
                </c:pt>
                <c:pt idx="1339">
                  <c:v>35475</c:v>
                </c:pt>
                <c:pt idx="1340">
                  <c:v>35468</c:v>
                </c:pt>
                <c:pt idx="1341">
                  <c:v>35461</c:v>
                </c:pt>
                <c:pt idx="1342">
                  <c:v>35454</c:v>
                </c:pt>
                <c:pt idx="1343">
                  <c:v>35447</c:v>
                </c:pt>
                <c:pt idx="1344">
                  <c:v>35440</c:v>
                </c:pt>
                <c:pt idx="1345">
                  <c:v>35433</c:v>
                </c:pt>
                <c:pt idx="1346">
                  <c:v>35426</c:v>
                </c:pt>
                <c:pt idx="1347">
                  <c:v>35419</c:v>
                </c:pt>
                <c:pt idx="1348">
                  <c:v>35412</c:v>
                </c:pt>
                <c:pt idx="1349">
                  <c:v>35405</c:v>
                </c:pt>
                <c:pt idx="1350">
                  <c:v>35398</c:v>
                </c:pt>
                <c:pt idx="1351">
                  <c:v>35391</c:v>
                </c:pt>
                <c:pt idx="1352">
                  <c:v>35384</c:v>
                </c:pt>
                <c:pt idx="1353">
                  <c:v>35377</c:v>
                </c:pt>
                <c:pt idx="1354">
                  <c:v>35370</c:v>
                </c:pt>
                <c:pt idx="1355">
                  <c:v>35363</c:v>
                </c:pt>
                <c:pt idx="1356">
                  <c:v>35356</c:v>
                </c:pt>
                <c:pt idx="1357">
                  <c:v>35349</c:v>
                </c:pt>
                <c:pt idx="1358">
                  <c:v>35342</c:v>
                </c:pt>
                <c:pt idx="1359">
                  <c:v>35335</c:v>
                </c:pt>
                <c:pt idx="1360">
                  <c:v>35328</c:v>
                </c:pt>
                <c:pt idx="1361">
                  <c:v>35321</c:v>
                </c:pt>
                <c:pt idx="1362">
                  <c:v>35314</c:v>
                </c:pt>
                <c:pt idx="1363">
                  <c:v>35307</c:v>
                </c:pt>
                <c:pt idx="1364">
                  <c:v>35300</c:v>
                </c:pt>
                <c:pt idx="1365">
                  <c:v>35293</c:v>
                </c:pt>
                <c:pt idx="1366">
                  <c:v>35286</c:v>
                </c:pt>
                <c:pt idx="1367">
                  <c:v>35279</c:v>
                </c:pt>
                <c:pt idx="1368">
                  <c:v>35272</c:v>
                </c:pt>
                <c:pt idx="1369">
                  <c:v>35265</c:v>
                </c:pt>
                <c:pt idx="1370">
                  <c:v>35258</c:v>
                </c:pt>
                <c:pt idx="1371">
                  <c:v>35251</c:v>
                </c:pt>
                <c:pt idx="1372">
                  <c:v>35244</c:v>
                </c:pt>
                <c:pt idx="1373">
                  <c:v>35237</c:v>
                </c:pt>
                <c:pt idx="1374">
                  <c:v>35230</c:v>
                </c:pt>
                <c:pt idx="1375">
                  <c:v>35223</c:v>
                </c:pt>
                <c:pt idx="1376">
                  <c:v>35216</c:v>
                </c:pt>
                <c:pt idx="1377">
                  <c:v>35209</c:v>
                </c:pt>
                <c:pt idx="1378">
                  <c:v>35202</c:v>
                </c:pt>
                <c:pt idx="1379">
                  <c:v>35195</c:v>
                </c:pt>
                <c:pt idx="1380">
                  <c:v>35188</c:v>
                </c:pt>
                <c:pt idx="1381">
                  <c:v>35181</c:v>
                </c:pt>
                <c:pt idx="1382">
                  <c:v>35174</c:v>
                </c:pt>
                <c:pt idx="1383">
                  <c:v>35167</c:v>
                </c:pt>
                <c:pt idx="1384">
                  <c:v>35160</c:v>
                </c:pt>
                <c:pt idx="1385">
                  <c:v>35153</c:v>
                </c:pt>
                <c:pt idx="1386">
                  <c:v>35146</c:v>
                </c:pt>
                <c:pt idx="1387">
                  <c:v>35139</c:v>
                </c:pt>
                <c:pt idx="1388">
                  <c:v>35132</c:v>
                </c:pt>
                <c:pt idx="1389">
                  <c:v>35125</c:v>
                </c:pt>
                <c:pt idx="1390">
                  <c:v>35118</c:v>
                </c:pt>
                <c:pt idx="1391">
                  <c:v>35111</c:v>
                </c:pt>
                <c:pt idx="1392">
                  <c:v>35104</c:v>
                </c:pt>
                <c:pt idx="1393">
                  <c:v>35097</c:v>
                </c:pt>
                <c:pt idx="1394">
                  <c:v>35090</c:v>
                </c:pt>
                <c:pt idx="1395">
                  <c:v>35083</c:v>
                </c:pt>
                <c:pt idx="1396">
                  <c:v>35076</c:v>
                </c:pt>
                <c:pt idx="1397">
                  <c:v>35069</c:v>
                </c:pt>
                <c:pt idx="1398">
                  <c:v>35062</c:v>
                </c:pt>
                <c:pt idx="1399">
                  <c:v>35055</c:v>
                </c:pt>
                <c:pt idx="1400">
                  <c:v>35048</c:v>
                </c:pt>
                <c:pt idx="1401">
                  <c:v>35041</c:v>
                </c:pt>
                <c:pt idx="1402">
                  <c:v>35034</c:v>
                </c:pt>
                <c:pt idx="1403">
                  <c:v>35027</c:v>
                </c:pt>
                <c:pt idx="1404">
                  <c:v>35020</c:v>
                </c:pt>
                <c:pt idx="1405">
                  <c:v>35013</c:v>
                </c:pt>
                <c:pt idx="1406">
                  <c:v>35006</c:v>
                </c:pt>
                <c:pt idx="1407">
                  <c:v>34999</c:v>
                </c:pt>
                <c:pt idx="1408">
                  <c:v>34992</c:v>
                </c:pt>
                <c:pt idx="1409">
                  <c:v>34985</c:v>
                </c:pt>
                <c:pt idx="1410">
                  <c:v>34978</c:v>
                </c:pt>
                <c:pt idx="1411">
                  <c:v>34971</c:v>
                </c:pt>
                <c:pt idx="1412">
                  <c:v>34964</c:v>
                </c:pt>
                <c:pt idx="1413">
                  <c:v>34957</c:v>
                </c:pt>
                <c:pt idx="1414">
                  <c:v>34950</c:v>
                </c:pt>
                <c:pt idx="1415">
                  <c:v>34943</c:v>
                </c:pt>
                <c:pt idx="1416">
                  <c:v>34936</c:v>
                </c:pt>
                <c:pt idx="1417">
                  <c:v>34929</c:v>
                </c:pt>
                <c:pt idx="1418">
                  <c:v>34922</c:v>
                </c:pt>
                <c:pt idx="1419">
                  <c:v>34915</c:v>
                </c:pt>
                <c:pt idx="1420">
                  <c:v>34908</c:v>
                </c:pt>
                <c:pt idx="1421">
                  <c:v>34901</c:v>
                </c:pt>
                <c:pt idx="1422">
                  <c:v>34894</c:v>
                </c:pt>
                <c:pt idx="1423">
                  <c:v>34887</c:v>
                </c:pt>
                <c:pt idx="1424">
                  <c:v>34880</c:v>
                </c:pt>
                <c:pt idx="1425">
                  <c:v>34873</c:v>
                </c:pt>
                <c:pt idx="1426">
                  <c:v>34866</c:v>
                </c:pt>
                <c:pt idx="1427">
                  <c:v>34859</c:v>
                </c:pt>
                <c:pt idx="1428">
                  <c:v>34852</c:v>
                </c:pt>
                <c:pt idx="1429">
                  <c:v>34845</c:v>
                </c:pt>
                <c:pt idx="1430">
                  <c:v>34838</c:v>
                </c:pt>
                <c:pt idx="1431">
                  <c:v>34831</c:v>
                </c:pt>
                <c:pt idx="1432">
                  <c:v>34824</c:v>
                </c:pt>
                <c:pt idx="1433">
                  <c:v>34817</c:v>
                </c:pt>
                <c:pt idx="1434">
                  <c:v>34810</c:v>
                </c:pt>
                <c:pt idx="1435">
                  <c:v>34803</c:v>
                </c:pt>
                <c:pt idx="1436">
                  <c:v>34796</c:v>
                </c:pt>
                <c:pt idx="1437">
                  <c:v>34789</c:v>
                </c:pt>
                <c:pt idx="1438">
                  <c:v>34782</c:v>
                </c:pt>
                <c:pt idx="1439">
                  <c:v>34775</c:v>
                </c:pt>
                <c:pt idx="1440">
                  <c:v>34768</c:v>
                </c:pt>
                <c:pt idx="1441">
                  <c:v>34761</c:v>
                </c:pt>
                <c:pt idx="1442">
                  <c:v>34754</c:v>
                </c:pt>
                <c:pt idx="1443">
                  <c:v>34747</c:v>
                </c:pt>
                <c:pt idx="1444">
                  <c:v>34740</c:v>
                </c:pt>
                <c:pt idx="1445">
                  <c:v>34733</c:v>
                </c:pt>
                <c:pt idx="1446">
                  <c:v>34726</c:v>
                </c:pt>
                <c:pt idx="1447">
                  <c:v>34719</c:v>
                </c:pt>
                <c:pt idx="1448">
                  <c:v>34712</c:v>
                </c:pt>
                <c:pt idx="1449">
                  <c:v>34705</c:v>
                </c:pt>
                <c:pt idx="1450">
                  <c:v>34698</c:v>
                </c:pt>
                <c:pt idx="1451">
                  <c:v>34691</c:v>
                </c:pt>
                <c:pt idx="1452">
                  <c:v>34684</c:v>
                </c:pt>
                <c:pt idx="1453">
                  <c:v>34677</c:v>
                </c:pt>
                <c:pt idx="1454">
                  <c:v>34670</c:v>
                </c:pt>
                <c:pt idx="1455">
                  <c:v>34663</c:v>
                </c:pt>
                <c:pt idx="1456">
                  <c:v>34656</c:v>
                </c:pt>
                <c:pt idx="1457">
                  <c:v>34649</c:v>
                </c:pt>
                <c:pt idx="1458">
                  <c:v>34642</c:v>
                </c:pt>
                <c:pt idx="1459">
                  <c:v>34635</c:v>
                </c:pt>
                <c:pt idx="1460">
                  <c:v>34628</c:v>
                </c:pt>
                <c:pt idx="1461">
                  <c:v>34621</c:v>
                </c:pt>
                <c:pt idx="1462">
                  <c:v>34614</c:v>
                </c:pt>
                <c:pt idx="1463">
                  <c:v>34607</c:v>
                </c:pt>
                <c:pt idx="1464">
                  <c:v>34600</c:v>
                </c:pt>
                <c:pt idx="1465">
                  <c:v>34593</c:v>
                </c:pt>
                <c:pt idx="1466">
                  <c:v>34586</c:v>
                </c:pt>
                <c:pt idx="1467">
                  <c:v>34579</c:v>
                </c:pt>
                <c:pt idx="1468">
                  <c:v>34572</c:v>
                </c:pt>
                <c:pt idx="1469">
                  <c:v>34565</c:v>
                </c:pt>
                <c:pt idx="1470">
                  <c:v>34558</c:v>
                </c:pt>
                <c:pt idx="1471">
                  <c:v>34551</c:v>
                </c:pt>
                <c:pt idx="1472">
                  <c:v>34544</c:v>
                </c:pt>
                <c:pt idx="1473">
                  <c:v>34537</c:v>
                </c:pt>
                <c:pt idx="1474">
                  <c:v>34530</c:v>
                </c:pt>
                <c:pt idx="1475">
                  <c:v>34523</c:v>
                </c:pt>
                <c:pt idx="1476">
                  <c:v>34516</c:v>
                </c:pt>
                <c:pt idx="1477">
                  <c:v>34509</c:v>
                </c:pt>
                <c:pt idx="1478">
                  <c:v>34502</c:v>
                </c:pt>
                <c:pt idx="1479">
                  <c:v>34495</c:v>
                </c:pt>
                <c:pt idx="1480">
                  <c:v>34488</c:v>
                </c:pt>
                <c:pt idx="1481">
                  <c:v>34481</c:v>
                </c:pt>
                <c:pt idx="1482">
                  <c:v>34474</c:v>
                </c:pt>
                <c:pt idx="1483">
                  <c:v>34467</c:v>
                </c:pt>
                <c:pt idx="1484">
                  <c:v>34460</c:v>
                </c:pt>
                <c:pt idx="1485">
                  <c:v>34453</c:v>
                </c:pt>
                <c:pt idx="1486">
                  <c:v>34446</c:v>
                </c:pt>
                <c:pt idx="1487">
                  <c:v>34439</c:v>
                </c:pt>
                <c:pt idx="1488">
                  <c:v>34432</c:v>
                </c:pt>
                <c:pt idx="1489">
                  <c:v>34425</c:v>
                </c:pt>
                <c:pt idx="1490">
                  <c:v>34418</c:v>
                </c:pt>
                <c:pt idx="1491">
                  <c:v>34411</c:v>
                </c:pt>
                <c:pt idx="1492">
                  <c:v>34404</c:v>
                </c:pt>
                <c:pt idx="1493">
                  <c:v>34397</c:v>
                </c:pt>
                <c:pt idx="1494">
                  <c:v>34390</c:v>
                </c:pt>
                <c:pt idx="1495">
                  <c:v>34383</c:v>
                </c:pt>
                <c:pt idx="1496">
                  <c:v>34376</c:v>
                </c:pt>
                <c:pt idx="1497">
                  <c:v>34369</c:v>
                </c:pt>
                <c:pt idx="1498">
                  <c:v>34362</c:v>
                </c:pt>
                <c:pt idx="1499">
                  <c:v>34355</c:v>
                </c:pt>
                <c:pt idx="1500">
                  <c:v>34348</c:v>
                </c:pt>
                <c:pt idx="1501">
                  <c:v>34341</c:v>
                </c:pt>
                <c:pt idx="1502">
                  <c:v>34334</c:v>
                </c:pt>
                <c:pt idx="1503">
                  <c:v>34327</c:v>
                </c:pt>
                <c:pt idx="1504">
                  <c:v>34320</c:v>
                </c:pt>
                <c:pt idx="1505">
                  <c:v>34313</c:v>
                </c:pt>
                <c:pt idx="1506">
                  <c:v>34306</c:v>
                </c:pt>
                <c:pt idx="1507">
                  <c:v>34299</c:v>
                </c:pt>
                <c:pt idx="1508">
                  <c:v>34292</c:v>
                </c:pt>
                <c:pt idx="1509">
                  <c:v>34285</c:v>
                </c:pt>
                <c:pt idx="1510">
                  <c:v>34278</c:v>
                </c:pt>
                <c:pt idx="1511">
                  <c:v>34271</c:v>
                </c:pt>
                <c:pt idx="1512">
                  <c:v>34264</c:v>
                </c:pt>
                <c:pt idx="1513">
                  <c:v>34257</c:v>
                </c:pt>
                <c:pt idx="1514">
                  <c:v>34250</c:v>
                </c:pt>
                <c:pt idx="1515">
                  <c:v>34243</c:v>
                </c:pt>
                <c:pt idx="1516">
                  <c:v>34236</c:v>
                </c:pt>
                <c:pt idx="1517">
                  <c:v>34229</c:v>
                </c:pt>
                <c:pt idx="1518">
                  <c:v>34222</c:v>
                </c:pt>
                <c:pt idx="1519">
                  <c:v>34215</c:v>
                </c:pt>
                <c:pt idx="1520">
                  <c:v>34208</c:v>
                </c:pt>
                <c:pt idx="1521">
                  <c:v>34201</c:v>
                </c:pt>
                <c:pt idx="1522">
                  <c:v>34194</c:v>
                </c:pt>
                <c:pt idx="1523">
                  <c:v>34187</c:v>
                </c:pt>
                <c:pt idx="1524">
                  <c:v>34180</c:v>
                </c:pt>
                <c:pt idx="1525">
                  <c:v>34173</c:v>
                </c:pt>
                <c:pt idx="1526">
                  <c:v>34166</c:v>
                </c:pt>
                <c:pt idx="1527">
                  <c:v>34159</c:v>
                </c:pt>
                <c:pt idx="1528">
                  <c:v>34152</c:v>
                </c:pt>
                <c:pt idx="1529">
                  <c:v>34145</c:v>
                </c:pt>
                <c:pt idx="1530">
                  <c:v>34138</c:v>
                </c:pt>
                <c:pt idx="1531">
                  <c:v>34131</c:v>
                </c:pt>
                <c:pt idx="1532">
                  <c:v>34124</c:v>
                </c:pt>
                <c:pt idx="1533">
                  <c:v>34117</c:v>
                </c:pt>
                <c:pt idx="1534">
                  <c:v>34110</c:v>
                </c:pt>
                <c:pt idx="1535">
                  <c:v>34103</c:v>
                </c:pt>
                <c:pt idx="1536">
                  <c:v>34096</c:v>
                </c:pt>
                <c:pt idx="1537">
                  <c:v>34089</c:v>
                </c:pt>
                <c:pt idx="1538">
                  <c:v>34082</c:v>
                </c:pt>
                <c:pt idx="1539">
                  <c:v>34075</c:v>
                </c:pt>
                <c:pt idx="1540">
                  <c:v>34068</c:v>
                </c:pt>
                <c:pt idx="1541">
                  <c:v>34061</c:v>
                </c:pt>
                <c:pt idx="1542">
                  <c:v>34054</c:v>
                </c:pt>
                <c:pt idx="1543">
                  <c:v>34047</c:v>
                </c:pt>
                <c:pt idx="1544">
                  <c:v>34040</c:v>
                </c:pt>
                <c:pt idx="1545">
                  <c:v>34033</c:v>
                </c:pt>
                <c:pt idx="1546">
                  <c:v>34026</c:v>
                </c:pt>
                <c:pt idx="1547">
                  <c:v>34019</c:v>
                </c:pt>
                <c:pt idx="1548">
                  <c:v>34012</c:v>
                </c:pt>
                <c:pt idx="1549">
                  <c:v>34005</c:v>
                </c:pt>
                <c:pt idx="1550">
                  <c:v>33998</c:v>
                </c:pt>
                <c:pt idx="1551">
                  <c:v>33991</c:v>
                </c:pt>
                <c:pt idx="1552">
                  <c:v>33984</c:v>
                </c:pt>
                <c:pt idx="1553">
                  <c:v>33977</c:v>
                </c:pt>
                <c:pt idx="1554">
                  <c:v>33970</c:v>
                </c:pt>
                <c:pt idx="1555">
                  <c:v>33963</c:v>
                </c:pt>
                <c:pt idx="1556">
                  <c:v>33956</c:v>
                </c:pt>
                <c:pt idx="1557">
                  <c:v>33949</c:v>
                </c:pt>
                <c:pt idx="1558">
                  <c:v>33942</c:v>
                </c:pt>
                <c:pt idx="1559">
                  <c:v>33935</c:v>
                </c:pt>
                <c:pt idx="1560">
                  <c:v>33928</c:v>
                </c:pt>
                <c:pt idx="1561">
                  <c:v>33921</c:v>
                </c:pt>
                <c:pt idx="1562">
                  <c:v>33914</c:v>
                </c:pt>
                <c:pt idx="1563">
                  <c:v>33907</c:v>
                </c:pt>
                <c:pt idx="1564">
                  <c:v>33900</c:v>
                </c:pt>
                <c:pt idx="1565">
                  <c:v>33893</c:v>
                </c:pt>
                <c:pt idx="1566">
                  <c:v>33886</c:v>
                </c:pt>
                <c:pt idx="1567">
                  <c:v>33879</c:v>
                </c:pt>
                <c:pt idx="1568">
                  <c:v>33872</c:v>
                </c:pt>
                <c:pt idx="1569">
                  <c:v>33865</c:v>
                </c:pt>
                <c:pt idx="1570">
                  <c:v>33858</c:v>
                </c:pt>
                <c:pt idx="1571">
                  <c:v>33851</c:v>
                </c:pt>
                <c:pt idx="1572">
                  <c:v>33844</c:v>
                </c:pt>
                <c:pt idx="1573">
                  <c:v>33837</c:v>
                </c:pt>
                <c:pt idx="1574">
                  <c:v>33830</c:v>
                </c:pt>
                <c:pt idx="1575">
                  <c:v>33823</c:v>
                </c:pt>
                <c:pt idx="1576">
                  <c:v>33816</c:v>
                </c:pt>
                <c:pt idx="1577">
                  <c:v>33809</c:v>
                </c:pt>
                <c:pt idx="1578">
                  <c:v>33802</c:v>
                </c:pt>
                <c:pt idx="1579">
                  <c:v>33795</c:v>
                </c:pt>
                <c:pt idx="1580">
                  <c:v>33788</c:v>
                </c:pt>
                <c:pt idx="1581">
                  <c:v>33781</c:v>
                </c:pt>
                <c:pt idx="1582">
                  <c:v>33774</c:v>
                </c:pt>
                <c:pt idx="1583">
                  <c:v>33767</c:v>
                </c:pt>
                <c:pt idx="1584">
                  <c:v>33760</c:v>
                </c:pt>
                <c:pt idx="1585">
                  <c:v>33753</c:v>
                </c:pt>
                <c:pt idx="1586">
                  <c:v>33746</c:v>
                </c:pt>
                <c:pt idx="1587">
                  <c:v>33739</c:v>
                </c:pt>
                <c:pt idx="1588">
                  <c:v>33732</c:v>
                </c:pt>
                <c:pt idx="1589">
                  <c:v>33725</c:v>
                </c:pt>
                <c:pt idx="1590">
                  <c:v>33718</c:v>
                </c:pt>
                <c:pt idx="1591">
                  <c:v>33711</c:v>
                </c:pt>
                <c:pt idx="1592">
                  <c:v>33704</c:v>
                </c:pt>
                <c:pt idx="1593">
                  <c:v>33697</c:v>
                </c:pt>
                <c:pt idx="1594">
                  <c:v>33690</c:v>
                </c:pt>
                <c:pt idx="1595">
                  <c:v>33683</c:v>
                </c:pt>
                <c:pt idx="1596">
                  <c:v>33676</c:v>
                </c:pt>
                <c:pt idx="1597">
                  <c:v>33669</c:v>
                </c:pt>
                <c:pt idx="1598">
                  <c:v>33662</c:v>
                </c:pt>
                <c:pt idx="1599">
                  <c:v>33655</c:v>
                </c:pt>
                <c:pt idx="1600">
                  <c:v>33648</c:v>
                </c:pt>
                <c:pt idx="1601">
                  <c:v>33641</c:v>
                </c:pt>
                <c:pt idx="1602">
                  <c:v>33634</c:v>
                </c:pt>
                <c:pt idx="1603">
                  <c:v>33627</c:v>
                </c:pt>
                <c:pt idx="1604">
                  <c:v>33620</c:v>
                </c:pt>
                <c:pt idx="1605">
                  <c:v>33613</c:v>
                </c:pt>
                <c:pt idx="1606">
                  <c:v>33606</c:v>
                </c:pt>
                <c:pt idx="1607">
                  <c:v>33599</c:v>
                </c:pt>
                <c:pt idx="1608">
                  <c:v>33592</c:v>
                </c:pt>
                <c:pt idx="1609">
                  <c:v>33585</c:v>
                </c:pt>
                <c:pt idx="1610">
                  <c:v>33578</c:v>
                </c:pt>
                <c:pt idx="1611">
                  <c:v>33571</c:v>
                </c:pt>
                <c:pt idx="1612">
                  <c:v>33564</c:v>
                </c:pt>
                <c:pt idx="1613">
                  <c:v>33557</c:v>
                </c:pt>
                <c:pt idx="1614">
                  <c:v>33550</c:v>
                </c:pt>
                <c:pt idx="1615">
                  <c:v>33543</c:v>
                </c:pt>
                <c:pt idx="1616">
                  <c:v>33536</c:v>
                </c:pt>
                <c:pt idx="1617">
                  <c:v>33529</c:v>
                </c:pt>
                <c:pt idx="1618">
                  <c:v>33522</c:v>
                </c:pt>
                <c:pt idx="1619">
                  <c:v>33515</c:v>
                </c:pt>
                <c:pt idx="1620">
                  <c:v>33508</c:v>
                </c:pt>
                <c:pt idx="1621">
                  <c:v>33501</c:v>
                </c:pt>
                <c:pt idx="1622">
                  <c:v>33494</c:v>
                </c:pt>
                <c:pt idx="1623">
                  <c:v>33487</c:v>
                </c:pt>
                <c:pt idx="1624">
                  <c:v>33480</c:v>
                </c:pt>
                <c:pt idx="1625">
                  <c:v>33473</c:v>
                </c:pt>
                <c:pt idx="1626">
                  <c:v>33466</c:v>
                </c:pt>
                <c:pt idx="1627">
                  <c:v>33459</c:v>
                </c:pt>
                <c:pt idx="1628">
                  <c:v>33452</c:v>
                </c:pt>
                <c:pt idx="1629">
                  <c:v>33445</c:v>
                </c:pt>
                <c:pt idx="1630">
                  <c:v>33438</c:v>
                </c:pt>
                <c:pt idx="1631">
                  <c:v>33431</c:v>
                </c:pt>
                <c:pt idx="1632">
                  <c:v>33424</c:v>
                </c:pt>
                <c:pt idx="1633">
                  <c:v>33417</c:v>
                </c:pt>
                <c:pt idx="1634">
                  <c:v>33410</c:v>
                </c:pt>
                <c:pt idx="1635">
                  <c:v>33403</c:v>
                </c:pt>
                <c:pt idx="1636">
                  <c:v>33396</c:v>
                </c:pt>
                <c:pt idx="1637">
                  <c:v>33389</c:v>
                </c:pt>
                <c:pt idx="1638">
                  <c:v>33382</c:v>
                </c:pt>
                <c:pt idx="1639">
                  <c:v>33375</c:v>
                </c:pt>
                <c:pt idx="1640">
                  <c:v>33368</c:v>
                </c:pt>
                <c:pt idx="1641">
                  <c:v>33361</c:v>
                </c:pt>
                <c:pt idx="1642">
                  <c:v>33354</c:v>
                </c:pt>
                <c:pt idx="1643">
                  <c:v>33347</c:v>
                </c:pt>
                <c:pt idx="1644">
                  <c:v>33340</c:v>
                </c:pt>
                <c:pt idx="1645">
                  <c:v>33333</c:v>
                </c:pt>
                <c:pt idx="1646">
                  <c:v>33326</c:v>
                </c:pt>
                <c:pt idx="1647">
                  <c:v>33319</c:v>
                </c:pt>
                <c:pt idx="1648">
                  <c:v>33312</c:v>
                </c:pt>
                <c:pt idx="1649">
                  <c:v>33305</c:v>
                </c:pt>
                <c:pt idx="1650">
                  <c:v>33298</c:v>
                </c:pt>
                <c:pt idx="1651">
                  <c:v>33291</c:v>
                </c:pt>
                <c:pt idx="1652">
                  <c:v>33284</c:v>
                </c:pt>
                <c:pt idx="1653">
                  <c:v>33277</c:v>
                </c:pt>
                <c:pt idx="1654">
                  <c:v>33270</c:v>
                </c:pt>
                <c:pt idx="1655">
                  <c:v>33263</c:v>
                </c:pt>
                <c:pt idx="1656">
                  <c:v>33256</c:v>
                </c:pt>
                <c:pt idx="1657">
                  <c:v>33249</c:v>
                </c:pt>
                <c:pt idx="1658">
                  <c:v>33242</c:v>
                </c:pt>
                <c:pt idx="1659">
                  <c:v>33235</c:v>
                </c:pt>
                <c:pt idx="1660">
                  <c:v>33228</c:v>
                </c:pt>
                <c:pt idx="1661">
                  <c:v>33221</c:v>
                </c:pt>
                <c:pt idx="1662">
                  <c:v>33214</c:v>
                </c:pt>
                <c:pt idx="1663">
                  <c:v>33207</c:v>
                </c:pt>
                <c:pt idx="1664">
                  <c:v>33200</c:v>
                </c:pt>
                <c:pt idx="1665">
                  <c:v>33193</c:v>
                </c:pt>
                <c:pt idx="1666">
                  <c:v>33186</c:v>
                </c:pt>
                <c:pt idx="1667">
                  <c:v>33179</c:v>
                </c:pt>
              </c:numCache>
            </c:numRef>
          </c:cat>
          <c:val>
            <c:numRef>
              <c:f>Worksheet!$F$7:$F$1674</c:f>
              <c:numCache>
                <c:formatCode>General</c:formatCode>
                <c:ptCount val="166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10000</c:v>
                </c:pt>
                <c:pt idx="121">
                  <c:v>10000</c:v>
                </c:pt>
                <c:pt idx="122">
                  <c:v>10000</c:v>
                </c:pt>
                <c:pt idx="123">
                  <c:v>10000</c:v>
                </c:pt>
                <c:pt idx="124">
                  <c:v>10000</c:v>
                </c:pt>
                <c:pt idx="125">
                  <c:v>10000</c:v>
                </c:pt>
                <c:pt idx="126">
                  <c:v>10000</c:v>
                </c:pt>
                <c:pt idx="127">
                  <c:v>10000</c:v>
                </c:pt>
                <c:pt idx="128">
                  <c:v>10000</c:v>
                </c:pt>
                <c:pt idx="129">
                  <c:v>10000</c:v>
                </c:pt>
                <c:pt idx="130">
                  <c:v>10000</c:v>
                </c:pt>
                <c:pt idx="131">
                  <c:v>10000</c:v>
                </c:pt>
                <c:pt idx="132">
                  <c:v>10000</c:v>
                </c:pt>
                <c:pt idx="133">
                  <c:v>10000</c:v>
                </c:pt>
                <c:pt idx="134">
                  <c:v>10000</c:v>
                </c:pt>
                <c:pt idx="135">
                  <c:v>10000</c:v>
                </c:pt>
                <c:pt idx="136">
                  <c:v>10000</c:v>
                </c:pt>
                <c:pt idx="137">
                  <c:v>10000</c:v>
                </c:pt>
                <c:pt idx="138">
                  <c:v>10000</c:v>
                </c:pt>
                <c:pt idx="139">
                  <c:v>10000</c:v>
                </c:pt>
                <c:pt idx="140">
                  <c:v>10000</c:v>
                </c:pt>
                <c:pt idx="141">
                  <c:v>10000</c:v>
                </c:pt>
                <c:pt idx="142">
                  <c:v>10000</c:v>
                </c:pt>
                <c:pt idx="143">
                  <c:v>10000</c:v>
                </c:pt>
                <c:pt idx="144">
                  <c:v>10000</c:v>
                </c:pt>
                <c:pt idx="145">
                  <c:v>10000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10000</c:v>
                </c:pt>
                <c:pt idx="695">
                  <c:v>10000</c:v>
                </c:pt>
                <c:pt idx="696">
                  <c:v>10000</c:v>
                </c:pt>
                <c:pt idx="697">
                  <c:v>10000</c:v>
                </c:pt>
                <c:pt idx="698">
                  <c:v>10000</c:v>
                </c:pt>
                <c:pt idx="699">
                  <c:v>10000</c:v>
                </c:pt>
                <c:pt idx="700">
                  <c:v>10000</c:v>
                </c:pt>
                <c:pt idx="701">
                  <c:v>10000</c:v>
                </c:pt>
                <c:pt idx="702">
                  <c:v>10000</c:v>
                </c:pt>
                <c:pt idx="703">
                  <c:v>10000</c:v>
                </c:pt>
                <c:pt idx="704">
                  <c:v>10000</c:v>
                </c:pt>
                <c:pt idx="705">
                  <c:v>10000</c:v>
                </c:pt>
                <c:pt idx="706">
                  <c:v>10000</c:v>
                </c:pt>
                <c:pt idx="707">
                  <c:v>10000</c:v>
                </c:pt>
                <c:pt idx="708">
                  <c:v>10000</c:v>
                </c:pt>
                <c:pt idx="709">
                  <c:v>10000</c:v>
                </c:pt>
                <c:pt idx="710">
                  <c:v>10000</c:v>
                </c:pt>
                <c:pt idx="711">
                  <c:v>10000</c:v>
                </c:pt>
                <c:pt idx="712">
                  <c:v>10000</c:v>
                </c:pt>
                <c:pt idx="713">
                  <c:v>10000</c:v>
                </c:pt>
                <c:pt idx="714">
                  <c:v>10000</c:v>
                </c:pt>
                <c:pt idx="715">
                  <c:v>10000</c:v>
                </c:pt>
                <c:pt idx="716">
                  <c:v>10000</c:v>
                </c:pt>
                <c:pt idx="717">
                  <c:v>10000</c:v>
                </c:pt>
                <c:pt idx="718">
                  <c:v>10000</c:v>
                </c:pt>
                <c:pt idx="719">
                  <c:v>10000</c:v>
                </c:pt>
                <c:pt idx="720">
                  <c:v>10000</c:v>
                </c:pt>
                <c:pt idx="721">
                  <c:v>10000</c:v>
                </c:pt>
                <c:pt idx="722">
                  <c:v>10000</c:v>
                </c:pt>
                <c:pt idx="723">
                  <c:v>10000</c:v>
                </c:pt>
                <c:pt idx="724">
                  <c:v>10000</c:v>
                </c:pt>
                <c:pt idx="725">
                  <c:v>10000</c:v>
                </c:pt>
                <c:pt idx="726">
                  <c:v>10000</c:v>
                </c:pt>
                <c:pt idx="727">
                  <c:v>10000</c:v>
                </c:pt>
                <c:pt idx="728">
                  <c:v>10000</c:v>
                </c:pt>
                <c:pt idx="729">
                  <c:v>10000</c:v>
                </c:pt>
                <c:pt idx="730">
                  <c:v>10000</c:v>
                </c:pt>
                <c:pt idx="731">
                  <c:v>10000</c:v>
                </c:pt>
                <c:pt idx="732">
                  <c:v>10000</c:v>
                </c:pt>
                <c:pt idx="733">
                  <c:v>10000</c:v>
                </c:pt>
                <c:pt idx="734">
                  <c:v>10000</c:v>
                </c:pt>
                <c:pt idx="735">
                  <c:v>10000</c:v>
                </c:pt>
                <c:pt idx="736">
                  <c:v>10000</c:v>
                </c:pt>
                <c:pt idx="737">
                  <c:v>10000</c:v>
                </c:pt>
                <c:pt idx="738">
                  <c:v>10000</c:v>
                </c:pt>
                <c:pt idx="739">
                  <c:v>10000</c:v>
                </c:pt>
                <c:pt idx="740">
                  <c:v>10000</c:v>
                </c:pt>
                <c:pt idx="741">
                  <c:v>10000</c:v>
                </c:pt>
                <c:pt idx="742">
                  <c:v>10000</c:v>
                </c:pt>
                <c:pt idx="743">
                  <c:v>10000</c:v>
                </c:pt>
                <c:pt idx="744">
                  <c:v>10000</c:v>
                </c:pt>
                <c:pt idx="745">
                  <c:v>10000</c:v>
                </c:pt>
                <c:pt idx="746">
                  <c:v>10000</c:v>
                </c:pt>
                <c:pt idx="747">
                  <c:v>10000</c:v>
                </c:pt>
                <c:pt idx="748">
                  <c:v>10000</c:v>
                </c:pt>
                <c:pt idx="749">
                  <c:v>10000</c:v>
                </c:pt>
                <c:pt idx="750">
                  <c:v>10000</c:v>
                </c:pt>
                <c:pt idx="751">
                  <c:v>10000</c:v>
                </c:pt>
                <c:pt idx="752">
                  <c:v>10000</c:v>
                </c:pt>
                <c:pt idx="753">
                  <c:v>10000</c:v>
                </c:pt>
                <c:pt idx="754">
                  <c:v>10000</c:v>
                </c:pt>
                <c:pt idx="755">
                  <c:v>10000</c:v>
                </c:pt>
                <c:pt idx="756">
                  <c:v>10000</c:v>
                </c:pt>
                <c:pt idx="757">
                  <c:v>10000</c:v>
                </c:pt>
                <c:pt idx="758">
                  <c:v>10000</c:v>
                </c:pt>
                <c:pt idx="759">
                  <c:v>10000</c:v>
                </c:pt>
                <c:pt idx="760">
                  <c:v>10000</c:v>
                </c:pt>
                <c:pt idx="761">
                  <c:v>10000</c:v>
                </c:pt>
                <c:pt idx="762">
                  <c:v>10000</c:v>
                </c:pt>
                <c:pt idx="763">
                  <c:v>10000</c:v>
                </c:pt>
                <c:pt idx="764">
                  <c:v>10000</c:v>
                </c:pt>
                <c:pt idx="765">
                  <c:v>10000</c:v>
                </c:pt>
                <c:pt idx="766">
                  <c:v>10000</c:v>
                </c:pt>
                <c:pt idx="767">
                  <c:v>10000</c:v>
                </c:pt>
                <c:pt idx="768">
                  <c:v>10000</c:v>
                </c:pt>
                <c:pt idx="769">
                  <c:v>10000</c:v>
                </c:pt>
                <c:pt idx="770">
                  <c:v>10000</c:v>
                </c:pt>
                <c:pt idx="771">
                  <c:v>10000</c:v>
                </c:pt>
                <c:pt idx="772">
                  <c:v>10000</c:v>
                </c:pt>
                <c:pt idx="773">
                  <c:v>10000</c:v>
                </c:pt>
                <c:pt idx="774">
                  <c:v>10000</c:v>
                </c:pt>
                <c:pt idx="775">
                  <c:v>10000</c:v>
                </c:pt>
                <c:pt idx="776">
                  <c:v>10000</c:v>
                </c:pt>
                <c:pt idx="777">
                  <c:v>10000</c:v>
                </c:pt>
                <c:pt idx="778">
                  <c:v>10000</c:v>
                </c:pt>
                <c:pt idx="779">
                  <c:v>10000</c:v>
                </c:pt>
                <c:pt idx="780">
                  <c:v>10000</c:v>
                </c:pt>
                <c:pt idx="781">
                  <c:v>10000</c:v>
                </c:pt>
                <c:pt idx="782">
                  <c:v>10000</c:v>
                </c:pt>
                <c:pt idx="783">
                  <c:v>10000</c:v>
                </c:pt>
                <c:pt idx="784">
                  <c:v>10000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10000</c:v>
                </c:pt>
                <c:pt idx="1099">
                  <c:v>10000</c:v>
                </c:pt>
                <c:pt idx="1100">
                  <c:v>10000</c:v>
                </c:pt>
                <c:pt idx="1101">
                  <c:v>10000</c:v>
                </c:pt>
                <c:pt idx="1102">
                  <c:v>10000</c:v>
                </c:pt>
                <c:pt idx="1103">
                  <c:v>10000</c:v>
                </c:pt>
                <c:pt idx="1104">
                  <c:v>10000</c:v>
                </c:pt>
                <c:pt idx="1105">
                  <c:v>10000</c:v>
                </c:pt>
                <c:pt idx="1106">
                  <c:v>10000</c:v>
                </c:pt>
                <c:pt idx="1107">
                  <c:v>10000</c:v>
                </c:pt>
                <c:pt idx="1108">
                  <c:v>10000</c:v>
                </c:pt>
                <c:pt idx="1109">
                  <c:v>10000</c:v>
                </c:pt>
                <c:pt idx="1110">
                  <c:v>10000</c:v>
                </c:pt>
                <c:pt idx="1111">
                  <c:v>10000</c:v>
                </c:pt>
                <c:pt idx="1112">
                  <c:v>10000</c:v>
                </c:pt>
                <c:pt idx="1113">
                  <c:v>10000</c:v>
                </c:pt>
                <c:pt idx="1114">
                  <c:v>10000</c:v>
                </c:pt>
                <c:pt idx="1115">
                  <c:v>10000</c:v>
                </c:pt>
                <c:pt idx="1116">
                  <c:v>10000</c:v>
                </c:pt>
                <c:pt idx="1117">
                  <c:v>10000</c:v>
                </c:pt>
                <c:pt idx="1118">
                  <c:v>10000</c:v>
                </c:pt>
                <c:pt idx="1119">
                  <c:v>10000</c:v>
                </c:pt>
                <c:pt idx="1120">
                  <c:v>10000</c:v>
                </c:pt>
                <c:pt idx="1121">
                  <c:v>10000</c:v>
                </c:pt>
                <c:pt idx="1122">
                  <c:v>10000</c:v>
                </c:pt>
                <c:pt idx="1123">
                  <c:v>10000</c:v>
                </c:pt>
                <c:pt idx="1124">
                  <c:v>10000</c:v>
                </c:pt>
                <c:pt idx="1125">
                  <c:v>10000</c:v>
                </c:pt>
                <c:pt idx="1126">
                  <c:v>10000</c:v>
                </c:pt>
                <c:pt idx="1127">
                  <c:v>10000</c:v>
                </c:pt>
                <c:pt idx="1128">
                  <c:v>10000</c:v>
                </c:pt>
                <c:pt idx="1129">
                  <c:v>10000</c:v>
                </c:pt>
                <c:pt idx="1130">
                  <c:v>10000</c:v>
                </c:pt>
                <c:pt idx="1131">
                  <c:v>10000</c:v>
                </c:pt>
                <c:pt idx="1132">
                  <c:v>10000</c:v>
                </c:pt>
                <c:pt idx="1133">
                  <c:v>10000</c:v>
                </c:pt>
                <c:pt idx="1134">
                  <c:v>10000</c:v>
                </c:pt>
                <c:pt idx="1135">
                  <c:v>10000</c:v>
                </c:pt>
                <c:pt idx="1136">
                  <c:v>10000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10000</c:v>
                </c:pt>
                <c:pt idx="1647">
                  <c:v>10000</c:v>
                </c:pt>
                <c:pt idx="1648">
                  <c:v>10000</c:v>
                </c:pt>
                <c:pt idx="1649">
                  <c:v>10000</c:v>
                </c:pt>
                <c:pt idx="1650">
                  <c:v>10000</c:v>
                </c:pt>
                <c:pt idx="1651">
                  <c:v>10000</c:v>
                </c:pt>
                <c:pt idx="1652">
                  <c:v>10000</c:v>
                </c:pt>
                <c:pt idx="1653">
                  <c:v>10000</c:v>
                </c:pt>
                <c:pt idx="1654">
                  <c:v>10000</c:v>
                </c:pt>
                <c:pt idx="1655">
                  <c:v>10000</c:v>
                </c:pt>
                <c:pt idx="1656">
                  <c:v>10000</c:v>
                </c:pt>
                <c:pt idx="1657">
                  <c:v>10000</c:v>
                </c:pt>
                <c:pt idx="1658">
                  <c:v>10000</c:v>
                </c:pt>
                <c:pt idx="1659">
                  <c:v>10000</c:v>
                </c:pt>
                <c:pt idx="1660">
                  <c:v>10000</c:v>
                </c:pt>
                <c:pt idx="1661">
                  <c:v>10000</c:v>
                </c:pt>
                <c:pt idx="1662">
                  <c:v>10000</c:v>
                </c:pt>
                <c:pt idx="1663">
                  <c:v>10000</c:v>
                </c:pt>
                <c:pt idx="1664">
                  <c:v>10000</c:v>
                </c:pt>
                <c:pt idx="1665">
                  <c:v>10000</c:v>
                </c:pt>
                <c:pt idx="1666">
                  <c:v>10000</c:v>
                </c:pt>
                <c:pt idx="1667">
                  <c:v>10000</c:v>
                </c:pt>
              </c:numCache>
            </c:numRef>
          </c:val>
          <c:extLst>
            <c:ext xmlns:c16="http://schemas.microsoft.com/office/drawing/2014/chart" uri="{C3380CC4-5D6E-409C-BE32-E72D297353CC}">
              <c16:uniqueId val="{00000000-A48E-4A58-AD34-AD910E8C26B6}"/>
            </c:ext>
          </c:extLst>
        </c:ser>
        <c:dLbls>
          <c:showLegendKey val="0"/>
          <c:showVal val="0"/>
          <c:showCatName val="0"/>
          <c:showSerName val="0"/>
          <c:showPercent val="0"/>
          <c:showBubbleSize val="0"/>
        </c:dLbls>
        <c:axId val="429469791"/>
        <c:axId val="429471039"/>
      </c:areaChart>
      <c:lineChart>
        <c:grouping val="standard"/>
        <c:varyColors val="0"/>
        <c:ser>
          <c:idx val="0"/>
          <c:order val="0"/>
          <c:tx>
            <c:strRef>
              <c:f>Worksheet!$C$1:$C$6</c:f>
              <c:strCache>
                <c:ptCount val="6"/>
                <c:pt idx="0">
                  <c:v>MBAVCHNG Index                                                  </c:v>
                </c:pt>
                <c:pt idx="1">
                  <c:v>11/2/1990 0:00</c:v>
                </c:pt>
                <c:pt idx="2">
                  <c:v>10/14/2022 0:00</c:v>
                </c:pt>
                <c:pt idx="3">
                  <c:v>W</c:v>
                </c:pt>
                <c:pt idx="5">
                  <c:v>PX_LAST</c:v>
                </c:pt>
              </c:strCache>
            </c:strRef>
          </c:tx>
          <c:spPr>
            <a:ln w="28575" cap="rnd">
              <a:solidFill>
                <a:schemeClr val="accent1">
                  <a:lumMod val="50000"/>
                </a:schemeClr>
              </a:solidFill>
              <a:round/>
            </a:ln>
            <a:effectLst/>
          </c:spPr>
          <c:marker>
            <c:symbol val="none"/>
          </c:marker>
          <c:dLbls>
            <c:dLbl>
              <c:idx val="303"/>
              <c:layout>
                <c:manualLayout>
                  <c:x val="-6.0331825037707412E-2"/>
                  <c:y val="-0.14114724480578139"/>
                </c:manualLayout>
              </c:layout>
              <c:tx>
                <c:rich>
                  <a:bodyPr/>
                  <a:lstStyle/>
                  <a:p>
                    <a:r>
                      <a:rPr lang="en-US" sz="1400" dirty="0">
                        <a:solidFill>
                          <a:schemeClr val="tx1"/>
                        </a:solidFill>
                      </a:rPr>
                      <a:t>199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A48E-4A58-AD34-AD910E8C26B6}"/>
                </c:ext>
              </c:extLst>
            </c:dLbl>
            <c:dLbl>
              <c:idx val="1667"/>
              <c:layout>
                <c:manualLayout>
                  <c:x val="-1.3826043237807943E-2"/>
                  <c:y val="-0.25688798554652215"/>
                </c:manualLayout>
              </c:layout>
              <c:tx>
                <c:rich>
                  <a:bodyPr/>
                  <a:lstStyle/>
                  <a:p>
                    <a:r>
                      <a:rPr lang="en-US" sz="1400" b="0" i="0" u="none" strike="noStrike" kern="1200" baseline="0" dirty="0">
                        <a:solidFill>
                          <a:schemeClr val="tx1"/>
                        </a:solidFill>
                        <a:latin typeface="+mn-lt"/>
                        <a:ea typeface="+mn-ea"/>
                        <a:cs typeface="+mn-cs"/>
                      </a:rPr>
                      <a:t>207</a:t>
                    </a:r>
                    <a:endParaRPr lang="en-US" dirty="0">
                      <a:solidFill>
                        <a:schemeClr val="tx1"/>
                      </a:solidFill>
                    </a:endParaRP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48E-4A58-AD34-AD910E8C26B6}"/>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Worksheet!$A$7:$A$1674</c:f>
              <c:numCache>
                <c:formatCode>m/d/yyyy</c:formatCode>
                <c:ptCount val="1668"/>
                <c:pt idx="0">
                  <c:v>44848</c:v>
                </c:pt>
                <c:pt idx="1">
                  <c:v>44841</c:v>
                </c:pt>
                <c:pt idx="2">
                  <c:v>44834</c:v>
                </c:pt>
                <c:pt idx="3">
                  <c:v>44827</c:v>
                </c:pt>
                <c:pt idx="4">
                  <c:v>44820</c:v>
                </c:pt>
                <c:pt idx="5">
                  <c:v>44813</c:v>
                </c:pt>
                <c:pt idx="6">
                  <c:v>44806</c:v>
                </c:pt>
                <c:pt idx="7">
                  <c:v>44799</c:v>
                </c:pt>
                <c:pt idx="8">
                  <c:v>44792</c:v>
                </c:pt>
                <c:pt idx="9">
                  <c:v>44785</c:v>
                </c:pt>
                <c:pt idx="10">
                  <c:v>44778</c:v>
                </c:pt>
                <c:pt idx="11">
                  <c:v>44771</c:v>
                </c:pt>
                <c:pt idx="12">
                  <c:v>44764</c:v>
                </c:pt>
                <c:pt idx="13">
                  <c:v>44757</c:v>
                </c:pt>
                <c:pt idx="14">
                  <c:v>44750</c:v>
                </c:pt>
                <c:pt idx="15">
                  <c:v>44743</c:v>
                </c:pt>
                <c:pt idx="16">
                  <c:v>44736</c:v>
                </c:pt>
                <c:pt idx="17">
                  <c:v>44729</c:v>
                </c:pt>
                <c:pt idx="18">
                  <c:v>44722</c:v>
                </c:pt>
                <c:pt idx="19">
                  <c:v>44715</c:v>
                </c:pt>
                <c:pt idx="20">
                  <c:v>44708</c:v>
                </c:pt>
                <c:pt idx="21">
                  <c:v>44701</c:v>
                </c:pt>
                <c:pt idx="22">
                  <c:v>44694</c:v>
                </c:pt>
                <c:pt idx="23">
                  <c:v>44687</c:v>
                </c:pt>
                <c:pt idx="24">
                  <c:v>44680</c:v>
                </c:pt>
                <c:pt idx="25">
                  <c:v>44673</c:v>
                </c:pt>
                <c:pt idx="26">
                  <c:v>44666</c:v>
                </c:pt>
                <c:pt idx="27">
                  <c:v>44659</c:v>
                </c:pt>
                <c:pt idx="28">
                  <c:v>44652</c:v>
                </c:pt>
                <c:pt idx="29">
                  <c:v>44645</c:v>
                </c:pt>
                <c:pt idx="30">
                  <c:v>44638</c:v>
                </c:pt>
                <c:pt idx="31">
                  <c:v>44631</c:v>
                </c:pt>
                <c:pt idx="32">
                  <c:v>44624</c:v>
                </c:pt>
                <c:pt idx="33">
                  <c:v>44617</c:v>
                </c:pt>
                <c:pt idx="34">
                  <c:v>44610</c:v>
                </c:pt>
                <c:pt idx="35">
                  <c:v>44603</c:v>
                </c:pt>
                <c:pt idx="36">
                  <c:v>44596</c:v>
                </c:pt>
                <c:pt idx="37">
                  <c:v>44589</c:v>
                </c:pt>
                <c:pt idx="38">
                  <c:v>44582</c:v>
                </c:pt>
                <c:pt idx="39">
                  <c:v>44575</c:v>
                </c:pt>
                <c:pt idx="40">
                  <c:v>44568</c:v>
                </c:pt>
                <c:pt idx="41">
                  <c:v>44561</c:v>
                </c:pt>
                <c:pt idx="42">
                  <c:v>44554</c:v>
                </c:pt>
                <c:pt idx="43">
                  <c:v>44547</c:v>
                </c:pt>
                <c:pt idx="44">
                  <c:v>44540</c:v>
                </c:pt>
                <c:pt idx="45">
                  <c:v>44533</c:v>
                </c:pt>
                <c:pt idx="46">
                  <c:v>44526</c:v>
                </c:pt>
                <c:pt idx="47">
                  <c:v>44519</c:v>
                </c:pt>
                <c:pt idx="48">
                  <c:v>44512</c:v>
                </c:pt>
                <c:pt idx="49">
                  <c:v>44505</c:v>
                </c:pt>
                <c:pt idx="50">
                  <c:v>44498</c:v>
                </c:pt>
                <c:pt idx="51">
                  <c:v>44491</c:v>
                </c:pt>
                <c:pt idx="52">
                  <c:v>44484</c:v>
                </c:pt>
                <c:pt idx="53">
                  <c:v>44477</c:v>
                </c:pt>
                <c:pt idx="54">
                  <c:v>44470</c:v>
                </c:pt>
                <c:pt idx="55">
                  <c:v>44463</c:v>
                </c:pt>
                <c:pt idx="56">
                  <c:v>44456</c:v>
                </c:pt>
                <c:pt idx="57">
                  <c:v>44449</c:v>
                </c:pt>
                <c:pt idx="58">
                  <c:v>44442</c:v>
                </c:pt>
                <c:pt idx="59">
                  <c:v>44435</c:v>
                </c:pt>
                <c:pt idx="60">
                  <c:v>44428</c:v>
                </c:pt>
                <c:pt idx="61">
                  <c:v>44421</c:v>
                </c:pt>
                <c:pt idx="62">
                  <c:v>44414</c:v>
                </c:pt>
                <c:pt idx="63">
                  <c:v>44407</c:v>
                </c:pt>
                <c:pt idx="64">
                  <c:v>44400</c:v>
                </c:pt>
                <c:pt idx="65">
                  <c:v>44393</c:v>
                </c:pt>
                <c:pt idx="66">
                  <c:v>44386</c:v>
                </c:pt>
                <c:pt idx="67">
                  <c:v>44379</c:v>
                </c:pt>
                <c:pt idx="68">
                  <c:v>44372</c:v>
                </c:pt>
                <c:pt idx="69">
                  <c:v>44365</c:v>
                </c:pt>
                <c:pt idx="70">
                  <c:v>44358</c:v>
                </c:pt>
                <c:pt idx="71">
                  <c:v>44351</c:v>
                </c:pt>
                <c:pt idx="72">
                  <c:v>44344</c:v>
                </c:pt>
                <c:pt idx="73">
                  <c:v>44337</c:v>
                </c:pt>
                <c:pt idx="74">
                  <c:v>44330</c:v>
                </c:pt>
                <c:pt idx="75">
                  <c:v>44323</c:v>
                </c:pt>
                <c:pt idx="76">
                  <c:v>44316</c:v>
                </c:pt>
                <c:pt idx="77">
                  <c:v>44309</c:v>
                </c:pt>
                <c:pt idx="78">
                  <c:v>44302</c:v>
                </c:pt>
                <c:pt idx="79">
                  <c:v>44295</c:v>
                </c:pt>
                <c:pt idx="80">
                  <c:v>44288</c:v>
                </c:pt>
                <c:pt idx="81">
                  <c:v>44281</c:v>
                </c:pt>
                <c:pt idx="82">
                  <c:v>44274</c:v>
                </c:pt>
                <c:pt idx="83">
                  <c:v>44267</c:v>
                </c:pt>
                <c:pt idx="84">
                  <c:v>44260</c:v>
                </c:pt>
                <c:pt idx="85">
                  <c:v>44253</c:v>
                </c:pt>
                <c:pt idx="86">
                  <c:v>44246</c:v>
                </c:pt>
                <c:pt idx="87">
                  <c:v>44239</c:v>
                </c:pt>
                <c:pt idx="88">
                  <c:v>44232</c:v>
                </c:pt>
                <c:pt idx="89">
                  <c:v>44225</c:v>
                </c:pt>
                <c:pt idx="90">
                  <c:v>44218</c:v>
                </c:pt>
                <c:pt idx="91">
                  <c:v>44211</c:v>
                </c:pt>
                <c:pt idx="92">
                  <c:v>44204</c:v>
                </c:pt>
                <c:pt idx="93">
                  <c:v>44197</c:v>
                </c:pt>
                <c:pt idx="94">
                  <c:v>44190</c:v>
                </c:pt>
                <c:pt idx="95">
                  <c:v>44183</c:v>
                </c:pt>
                <c:pt idx="96">
                  <c:v>44176</c:v>
                </c:pt>
                <c:pt idx="97">
                  <c:v>44169</c:v>
                </c:pt>
                <c:pt idx="98">
                  <c:v>44162</c:v>
                </c:pt>
                <c:pt idx="99">
                  <c:v>44155</c:v>
                </c:pt>
                <c:pt idx="100">
                  <c:v>44148</c:v>
                </c:pt>
                <c:pt idx="101">
                  <c:v>44141</c:v>
                </c:pt>
                <c:pt idx="102">
                  <c:v>44134</c:v>
                </c:pt>
                <c:pt idx="103">
                  <c:v>44127</c:v>
                </c:pt>
                <c:pt idx="104">
                  <c:v>44120</c:v>
                </c:pt>
                <c:pt idx="105">
                  <c:v>44113</c:v>
                </c:pt>
                <c:pt idx="106">
                  <c:v>44106</c:v>
                </c:pt>
                <c:pt idx="107">
                  <c:v>44099</c:v>
                </c:pt>
                <c:pt idx="108">
                  <c:v>44092</c:v>
                </c:pt>
                <c:pt idx="109">
                  <c:v>44085</c:v>
                </c:pt>
                <c:pt idx="110">
                  <c:v>44078</c:v>
                </c:pt>
                <c:pt idx="111">
                  <c:v>44071</c:v>
                </c:pt>
                <c:pt idx="112">
                  <c:v>44064</c:v>
                </c:pt>
                <c:pt idx="113">
                  <c:v>44057</c:v>
                </c:pt>
                <c:pt idx="114">
                  <c:v>44050</c:v>
                </c:pt>
                <c:pt idx="115">
                  <c:v>44043</c:v>
                </c:pt>
                <c:pt idx="116">
                  <c:v>44036</c:v>
                </c:pt>
                <c:pt idx="117">
                  <c:v>44029</c:v>
                </c:pt>
                <c:pt idx="118">
                  <c:v>44022</c:v>
                </c:pt>
                <c:pt idx="119">
                  <c:v>44015</c:v>
                </c:pt>
                <c:pt idx="120">
                  <c:v>44008</c:v>
                </c:pt>
                <c:pt idx="121">
                  <c:v>44001</c:v>
                </c:pt>
                <c:pt idx="122">
                  <c:v>43994</c:v>
                </c:pt>
                <c:pt idx="123">
                  <c:v>43987</c:v>
                </c:pt>
                <c:pt idx="124">
                  <c:v>43980</c:v>
                </c:pt>
                <c:pt idx="125">
                  <c:v>43973</c:v>
                </c:pt>
                <c:pt idx="126">
                  <c:v>43966</c:v>
                </c:pt>
                <c:pt idx="127">
                  <c:v>43959</c:v>
                </c:pt>
                <c:pt idx="128">
                  <c:v>43952</c:v>
                </c:pt>
                <c:pt idx="129">
                  <c:v>43945</c:v>
                </c:pt>
                <c:pt idx="130">
                  <c:v>43938</c:v>
                </c:pt>
                <c:pt idx="131">
                  <c:v>43931</c:v>
                </c:pt>
                <c:pt idx="132">
                  <c:v>43924</c:v>
                </c:pt>
                <c:pt idx="133">
                  <c:v>43917</c:v>
                </c:pt>
                <c:pt idx="134">
                  <c:v>43910</c:v>
                </c:pt>
                <c:pt idx="135">
                  <c:v>43903</c:v>
                </c:pt>
                <c:pt idx="136">
                  <c:v>43896</c:v>
                </c:pt>
                <c:pt idx="137">
                  <c:v>43889</c:v>
                </c:pt>
                <c:pt idx="138">
                  <c:v>43882</c:v>
                </c:pt>
                <c:pt idx="139">
                  <c:v>43875</c:v>
                </c:pt>
                <c:pt idx="140">
                  <c:v>43868</c:v>
                </c:pt>
                <c:pt idx="141">
                  <c:v>43861</c:v>
                </c:pt>
                <c:pt idx="142">
                  <c:v>43854</c:v>
                </c:pt>
                <c:pt idx="143">
                  <c:v>43847</c:v>
                </c:pt>
                <c:pt idx="144">
                  <c:v>43840</c:v>
                </c:pt>
                <c:pt idx="145">
                  <c:v>43833</c:v>
                </c:pt>
                <c:pt idx="146">
                  <c:v>43826</c:v>
                </c:pt>
                <c:pt idx="147">
                  <c:v>43819</c:v>
                </c:pt>
                <c:pt idx="148">
                  <c:v>43812</c:v>
                </c:pt>
                <c:pt idx="149">
                  <c:v>43805</c:v>
                </c:pt>
                <c:pt idx="150">
                  <c:v>43798</c:v>
                </c:pt>
                <c:pt idx="151">
                  <c:v>43791</c:v>
                </c:pt>
                <c:pt idx="152">
                  <c:v>43784</c:v>
                </c:pt>
                <c:pt idx="153">
                  <c:v>43777</c:v>
                </c:pt>
                <c:pt idx="154">
                  <c:v>43770</c:v>
                </c:pt>
                <c:pt idx="155">
                  <c:v>43763</c:v>
                </c:pt>
                <c:pt idx="156">
                  <c:v>43756</c:v>
                </c:pt>
                <c:pt idx="157">
                  <c:v>43749</c:v>
                </c:pt>
                <c:pt idx="158">
                  <c:v>43742</c:v>
                </c:pt>
                <c:pt idx="159">
                  <c:v>43735</c:v>
                </c:pt>
                <c:pt idx="160">
                  <c:v>43728</c:v>
                </c:pt>
                <c:pt idx="161">
                  <c:v>43721</c:v>
                </c:pt>
                <c:pt idx="162">
                  <c:v>43714</c:v>
                </c:pt>
                <c:pt idx="163">
                  <c:v>43707</c:v>
                </c:pt>
                <c:pt idx="164">
                  <c:v>43700</c:v>
                </c:pt>
                <c:pt idx="165">
                  <c:v>43693</c:v>
                </c:pt>
                <c:pt idx="166">
                  <c:v>43686</c:v>
                </c:pt>
                <c:pt idx="167">
                  <c:v>43679</c:v>
                </c:pt>
                <c:pt idx="168">
                  <c:v>43672</c:v>
                </c:pt>
                <c:pt idx="169">
                  <c:v>43665</c:v>
                </c:pt>
                <c:pt idx="170">
                  <c:v>43658</c:v>
                </c:pt>
                <c:pt idx="171">
                  <c:v>43651</c:v>
                </c:pt>
                <c:pt idx="172">
                  <c:v>43644</c:v>
                </c:pt>
                <c:pt idx="173">
                  <c:v>43637</c:v>
                </c:pt>
                <c:pt idx="174">
                  <c:v>43630</c:v>
                </c:pt>
                <c:pt idx="175">
                  <c:v>43623</c:v>
                </c:pt>
                <c:pt idx="176">
                  <c:v>43616</c:v>
                </c:pt>
                <c:pt idx="177">
                  <c:v>43609</c:v>
                </c:pt>
                <c:pt idx="178">
                  <c:v>43602</c:v>
                </c:pt>
                <c:pt idx="179">
                  <c:v>43595</c:v>
                </c:pt>
                <c:pt idx="180">
                  <c:v>43588</c:v>
                </c:pt>
                <c:pt idx="181">
                  <c:v>43581</c:v>
                </c:pt>
                <c:pt idx="182">
                  <c:v>43574</c:v>
                </c:pt>
                <c:pt idx="183">
                  <c:v>43567</c:v>
                </c:pt>
                <c:pt idx="184">
                  <c:v>43560</c:v>
                </c:pt>
                <c:pt idx="185">
                  <c:v>43553</c:v>
                </c:pt>
                <c:pt idx="186">
                  <c:v>43546</c:v>
                </c:pt>
                <c:pt idx="187">
                  <c:v>43539</c:v>
                </c:pt>
                <c:pt idx="188">
                  <c:v>43532</c:v>
                </c:pt>
                <c:pt idx="189">
                  <c:v>43525</c:v>
                </c:pt>
                <c:pt idx="190">
                  <c:v>43518</c:v>
                </c:pt>
                <c:pt idx="191">
                  <c:v>43511</c:v>
                </c:pt>
                <c:pt idx="192">
                  <c:v>43504</c:v>
                </c:pt>
                <c:pt idx="193">
                  <c:v>43497</c:v>
                </c:pt>
                <c:pt idx="194">
                  <c:v>43490</c:v>
                </c:pt>
                <c:pt idx="195">
                  <c:v>43483</c:v>
                </c:pt>
                <c:pt idx="196">
                  <c:v>43476</c:v>
                </c:pt>
                <c:pt idx="197">
                  <c:v>43469</c:v>
                </c:pt>
                <c:pt idx="198">
                  <c:v>43462</c:v>
                </c:pt>
                <c:pt idx="199">
                  <c:v>43455</c:v>
                </c:pt>
                <c:pt idx="200">
                  <c:v>43448</c:v>
                </c:pt>
                <c:pt idx="201">
                  <c:v>43441</c:v>
                </c:pt>
                <c:pt idx="202">
                  <c:v>43434</c:v>
                </c:pt>
                <c:pt idx="203">
                  <c:v>43427</c:v>
                </c:pt>
                <c:pt idx="204">
                  <c:v>43420</c:v>
                </c:pt>
                <c:pt idx="205">
                  <c:v>43413</c:v>
                </c:pt>
                <c:pt idx="206">
                  <c:v>43406</c:v>
                </c:pt>
                <c:pt idx="207">
                  <c:v>43399</c:v>
                </c:pt>
                <c:pt idx="208">
                  <c:v>43392</c:v>
                </c:pt>
                <c:pt idx="209">
                  <c:v>43385</c:v>
                </c:pt>
                <c:pt idx="210">
                  <c:v>43378</c:v>
                </c:pt>
                <c:pt idx="211">
                  <c:v>43371</c:v>
                </c:pt>
                <c:pt idx="212">
                  <c:v>43364</c:v>
                </c:pt>
                <c:pt idx="213">
                  <c:v>43357</c:v>
                </c:pt>
                <c:pt idx="214">
                  <c:v>43350</c:v>
                </c:pt>
                <c:pt idx="215">
                  <c:v>43343</c:v>
                </c:pt>
                <c:pt idx="216">
                  <c:v>43336</c:v>
                </c:pt>
                <c:pt idx="217">
                  <c:v>43329</c:v>
                </c:pt>
                <c:pt idx="218">
                  <c:v>43322</c:v>
                </c:pt>
                <c:pt idx="219">
                  <c:v>43315</c:v>
                </c:pt>
                <c:pt idx="220">
                  <c:v>43308</c:v>
                </c:pt>
                <c:pt idx="221">
                  <c:v>43301</c:v>
                </c:pt>
                <c:pt idx="222">
                  <c:v>43294</c:v>
                </c:pt>
                <c:pt idx="223">
                  <c:v>43287</c:v>
                </c:pt>
                <c:pt idx="224">
                  <c:v>43280</c:v>
                </c:pt>
                <c:pt idx="225">
                  <c:v>43273</c:v>
                </c:pt>
                <c:pt idx="226">
                  <c:v>43266</c:v>
                </c:pt>
                <c:pt idx="227">
                  <c:v>43259</c:v>
                </c:pt>
                <c:pt idx="228">
                  <c:v>43252</c:v>
                </c:pt>
                <c:pt idx="229">
                  <c:v>43245</c:v>
                </c:pt>
                <c:pt idx="230">
                  <c:v>43238</c:v>
                </c:pt>
                <c:pt idx="231">
                  <c:v>43231</c:v>
                </c:pt>
                <c:pt idx="232">
                  <c:v>43224</c:v>
                </c:pt>
                <c:pt idx="233">
                  <c:v>43217</c:v>
                </c:pt>
                <c:pt idx="234">
                  <c:v>43210</c:v>
                </c:pt>
                <c:pt idx="235">
                  <c:v>43203</c:v>
                </c:pt>
                <c:pt idx="236">
                  <c:v>43196</c:v>
                </c:pt>
                <c:pt idx="237">
                  <c:v>43189</c:v>
                </c:pt>
                <c:pt idx="238">
                  <c:v>43182</c:v>
                </c:pt>
                <c:pt idx="239">
                  <c:v>43175</c:v>
                </c:pt>
                <c:pt idx="240">
                  <c:v>43168</c:v>
                </c:pt>
                <c:pt idx="241">
                  <c:v>43161</c:v>
                </c:pt>
                <c:pt idx="242">
                  <c:v>43154</c:v>
                </c:pt>
                <c:pt idx="243">
                  <c:v>43147</c:v>
                </c:pt>
                <c:pt idx="244">
                  <c:v>43140</c:v>
                </c:pt>
                <c:pt idx="245">
                  <c:v>43133</c:v>
                </c:pt>
                <c:pt idx="246">
                  <c:v>43126</c:v>
                </c:pt>
                <c:pt idx="247">
                  <c:v>43119</c:v>
                </c:pt>
                <c:pt idx="248">
                  <c:v>43112</c:v>
                </c:pt>
                <c:pt idx="249">
                  <c:v>43105</c:v>
                </c:pt>
                <c:pt idx="250">
                  <c:v>43098</c:v>
                </c:pt>
                <c:pt idx="251">
                  <c:v>43091</c:v>
                </c:pt>
                <c:pt idx="252">
                  <c:v>43084</c:v>
                </c:pt>
                <c:pt idx="253">
                  <c:v>43077</c:v>
                </c:pt>
                <c:pt idx="254">
                  <c:v>43070</c:v>
                </c:pt>
                <c:pt idx="255">
                  <c:v>43063</c:v>
                </c:pt>
                <c:pt idx="256">
                  <c:v>43056</c:v>
                </c:pt>
                <c:pt idx="257">
                  <c:v>43049</c:v>
                </c:pt>
                <c:pt idx="258">
                  <c:v>43042</c:v>
                </c:pt>
                <c:pt idx="259">
                  <c:v>43035</c:v>
                </c:pt>
                <c:pt idx="260">
                  <c:v>43028</c:v>
                </c:pt>
                <c:pt idx="261">
                  <c:v>43021</c:v>
                </c:pt>
                <c:pt idx="262">
                  <c:v>43014</c:v>
                </c:pt>
                <c:pt idx="263">
                  <c:v>43007</c:v>
                </c:pt>
                <c:pt idx="264">
                  <c:v>43000</c:v>
                </c:pt>
                <c:pt idx="265">
                  <c:v>42993</c:v>
                </c:pt>
                <c:pt idx="266">
                  <c:v>42986</c:v>
                </c:pt>
                <c:pt idx="267">
                  <c:v>42979</c:v>
                </c:pt>
                <c:pt idx="268">
                  <c:v>42972</c:v>
                </c:pt>
                <c:pt idx="269">
                  <c:v>42965</c:v>
                </c:pt>
                <c:pt idx="270">
                  <c:v>42958</c:v>
                </c:pt>
                <c:pt idx="271">
                  <c:v>42951</c:v>
                </c:pt>
                <c:pt idx="272">
                  <c:v>42944</c:v>
                </c:pt>
                <c:pt idx="273">
                  <c:v>42937</c:v>
                </c:pt>
                <c:pt idx="274">
                  <c:v>42930</c:v>
                </c:pt>
                <c:pt idx="275">
                  <c:v>42923</c:v>
                </c:pt>
                <c:pt idx="276">
                  <c:v>42916</c:v>
                </c:pt>
                <c:pt idx="277">
                  <c:v>42909</c:v>
                </c:pt>
                <c:pt idx="278">
                  <c:v>42902</c:v>
                </c:pt>
                <c:pt idx="279">
                  <c:v>42895</c:v>
                </c:pt>
                <c:pt idx="280">
                  <c:v>42888</c:v>
                </c:pt>
                <c:pt idx="281">
                  <c:v>42881</c:v>
                </c:pt>
                <c:pt idx="282">
                  <c:v>42874</c:v>
                </c:pt>
                <c:pt idx="283">
                  <c:v>42867</c:v>
                </c:pt>
                <c:pt idx="284">
                  <c:v>42860</c:v>
                </c:pt>
                <c:pt idx="285">
                  <c:v>42853</c:v>
                </c:pt>
                <c:pt idx="286">
                  <c:v>42846</c:v>
                </c:pt>
                <c:pt idx="287">
                  <c:v>42839</c:v>
                </c:pt>
                <c:pt idx="288">
                  <c:v>42832</c:v>
                </c:pt>
                <c:pt idx="289">
                  <c:v>42825</c:v>
                </c:pt>
                <c:pt idx="290">
                  <c:v>42818</c:v>
                </c:pt>
                <c:pt idx="291">
                  <c:v>42811</c:v>
                </c:pt>
                <c:pt idx="292">
                  <c:v>42804</c:v>
                </c:pt>
                <c:pt idx="293">
                  <c:v>42797</c:v>
                </c:pt>
                <c:pt idx="294">
                  <c:v>42790</c:v>
                </c:pt>
                <c:pt idx="295">
                  <c:v>42783</c:v>
                </c:pt>
                <c:pt idx="296">
                  <c:v>42776</c:v>
                </c:pt>
                <c:pt idx="297">
                  <c:v>42769</c:v>
                </c:pt>
                <c:pt idx="298">
                  <c:v>42762</c:v>
                </c:pt>
                <c:pt idx="299">
                  <c:v>42755</c:v>
                </c:pt>
                <c:pt idx="300">
                  <c:v>42748</c:v>
                </c:pt>
                <c:pt idx="301">
                  <c:v>42741</c:v>
                </c:pt>
                <c:pt idx="302">
                  <c:v>42734</c:v>
                </c:pt>
                <c:pt idx="303">
                  <c:v>42727</c:v>
                </c:pt>
                <c:pt idx="304">
                  <c:v>42720</c:v>
                </c:pt>
                <c:pt idx="305">
                  <c:v>42713</c:v>
                </c:pt>
                <c:pt idx="306">
                  <c:v>42706</c:v>
                </c:pt>
                <c:pt idx="307">
                  <c:v>42699</c:v>
                </c:pt>
                <c:pt idx="308">
                  <c:v>42692</c:v>
                </c:pt>
                <c:pt idx="309">
                  <c:v>42685</c:v>
                </c:pt>
                <c:pt idx="310">
                  <c:v>42678</c:v>
                </c:pt>
                <c:pt idx="311">
                  <c:v>42671</c:v>
                </c:pt>
                <c:pt idx="312">
                  <c:v>42664</c:v>
                </c:pt>
                <c:pt idx="313">
                  <c:v>42657</c:v>
                </c:pt>
                <c:pt idx="314">
                  <c:v>42650</c:v>
                </c:pt>
                <c:pt idx="315">
                  <c:v>42643</c:v>
                </c:pt>
                <c:pt idx="316">
                  <c:v>42636</c:v>
                </c:pt>
                <c:pt idx="317">
                  <c:v>42629</c:v>
                </c:pt>
                <c:pt idx="318">
                  <c:v>42622</c:v>
                </c:pt>
                <c:pt idx="319">
                  <c:v>42615</c:v>
                </c:pt>
                <c:pt idx="320">
                  <c:v>42608</c:v>
                </c:pt>
                <c:pt idx="321">
                  <c:v>42601</c:v>
                </c:pt>
                <c:pt idx="322">
                  <c:v>42594</c:v>
                </c:pt>
                <c:pt idx="323">
                  <c:v>42587</c:v>
                </c:pt>
                <c:pt idx="324">
                  <c:v>42580</c:v>
                </c:pt>
                <c:pt idx="325">
                  <c:v>42573</c:v>
                </c:pt>
                <c:pt idx="326">
                  <c:v>42566</c:v>
                </c:pt>
                <c:pt idx="327">
                  <c:v>42559</c:v>
                </c:pt>
                <c:pt idx="328">
                  <c:v>42552</c:v>
                </c:pt>
                <c:pt idx="329">
                  <c:v>42545</c:v>
                </c:pt>
                <c:pt idx="330">
                  <c:v>42538</c:v>
                </c:pt>
                <c:pt idx="331">
                  <c:v>42531</c:v>
                </c:pt>
                <c:pt idx="332">
                  <c:v>42524</c:v>
                </c:pt>
                <c:pt idx="333">
                  <c:v>42517</c:v>
                </c:pt>
                <c:pt idx="334">
                  <c:v>42510</c:v>
                </c:pt>
                <c:pt idx="335">
                  <c:v>42503</c:v>
                </c:pt>
                <c:pt idx="336">
                  <c:v>42496</c:v>
                </c:pt>
                <c:pt idx="337">
                  <c:v>42489</c:v>
                </c:pt>
                <c:pt idx="338">
                  <c:v>42482</c:v>
                </c:pt>
                <c:pt idx="339">
                  <c:v>42475</c:v>
                </c:pt>
                <c:pt idx="340">
                  <c:v>42468</c:v>
                </c:pt>
                <c:pt idx="341">
                  <c:v>42461</c:v>
                </c:pt>
                <c:pt idx="342">
                  <c:v>42454</c:v>
                </c:pt>
                <c:pt idx="343">
                  <c:v>42447</c:v>
                </c:pt>
                <c:pt idx="344">
                  <c:v>42440</c:v>
                </c:pt>
                <c:pt idx="345">
                  <c:v>42433</c:v>
                </c:pt>
                <c:pt idx="346">
                  <c:v>42426</c:v>
                </c:pt>
                <c:pt idx="347">
                  <c:v>42419</c:v>
                </c:pt>
                <c:pt idx="348">
                  <c:v>42412</c:v>
                </c:pt>
                <c:pt idx="349">
                  <c:v>42405</c:v>
                </c:pt>
                <c:pt idx="350">
                  <c:v>42398</c:v>
                </c:pt>
                <c:pt idx="351">
                  <c:v>42391</c:v>
                </c:pt>
                <c:pt idx="352">
                  <c:v>42384</c:v>
                </c:pt>
                <c:pt idx="353">
                  <c:v>42377</c:v>
                </c:pt>
                <c:pt idx="354">
                  <c:v>42370</c:v>
                </c:pt>
                <c:pt idx="355">
                  <c:v>42363</c:v>
                </c:pt>
                <c:pt idx="356">
                  <c:v>42356</c:v>
                </c:pt>
                <c:pt idx="357">
                  <c:v>42349</c:v>
                </c:pt>
                <c:pt idx="358">
                  <c:v>42342</c:v>
                </c:pt>
                <c:pt idx="359">
                  <c:v>42335</c:v>
                </c:pt>
                <c:pt idx="360">
                  <c:v>42328</c:v>
                </c:pt>
                <c:pt idx="361">
                  <c:v>42321</c:v>
                </c:pt>
                <c:pt idx="362">
                  <c:v>42314</c:v>
                </c:pt>
                <c:pt idx="363">
                  <c:v>42307</c:v>
                </c:pt>
                <c:pt idx="364">
                  <c:v>42300</c:v>
                </c:pt>
                <c:pt idx="365">
                  <c:v>42293</c:v>
                </c:pt>
                <c:pt idx="366">
                  <c:v>42286</c:v>
                </c:pt>
                <c:pt idx="367">
                  <c:v>42279</c:v>
                </c:pt>
                <c:pt idx="368">
                  <c:v>42272</c:v>
                </c:pt>
                <c:pt idx="369">
                  <c:v>42265</c:v>
                </c:pt>
                <c:pt idx="370">
                  <c:v>42258</c:v>
                </c:pt>
                <c:pt idx="371">
                  <c:v>42251</c:v>
                </c:pt>
                <c:pt idx="372">
                  <c:v>42244</c:v>
                </c:pt>
                <c:pt idx="373">
                  <c:v>42237</c:v>
                </c:pt>
                <c:pt idx="374">
                  <c:v>42230</c:v>
                </c:pt>
                <c:pt idx="375">
                  <c:v>42223</c:v>
                </c:pt>
                <c:pt idx="376">
                  <c:v>42216</c:v>
                </c:pt>
                <c:pt idx="377">
                  <c:v>42209</c:v>
                </c:pt>
                <c:pt idx="378">
                  <c:v>42202</c:v>
                </c:pt>
                <c:pt idx="379">
                  <c:v>42195</c:v>
                </c:pt>
                <c:pt idx="380">
                  <c:v>42188</c:v>
                </c:pt>
                <c:pt idx="381">
                  <c:v>42181</c:v>
                </c:pt>
                <c:pt idx="382">
                  <c:v>42174</c:v>
                </c:pt>
                <c:pt idx="383">
                  <c:v>42167</c:v>
                </c:pt>
                <c:pt idx="384">
                  <c:v>42160</c:v>
                </c:pt>
                <c:pt idx="385">
                  <c:v>42153</c:v>
                </c:pt>
                <c:pt idx="386">
                  <c:v>42146</c:v>
                </c:pt>
                <c:pt idx="387">
                  <c:v>42139</c:v>
                </c:pt>
                <c:pt idx="388">
                  <c:v>42132</c:v>
                </c:pt>
                <c:pt idx="389">
                  <c:v>42125</c:v>
                </c:pt>
                <c:pt idx="390">
                  <c:v>42118</c:v>
                </c:pt>
                <c:pt idx="391">
                  <c:v>42111</c:v>
                </c:pt>
                <c:pt idx="392">
                  <c:v>42104</c:v>
                </c:pt>
                <c:pt idx="393">
                  <c:v>42097</c:v>
                </c:pt>
                <c:pt idx="394">
                  <c:v>42090</c:v>
                </c:pt>
                <c:pt idx="395">
                  <c:v>42083</c:v>
                </c:pt>
                <c:pt idx="396">
                  <c:v>42076</c:v>
                </c:pt>
                <c:pt idx="397">
                  <c:v>42069</c:v>
                </c:pt>
                <c:pt idx="398">
                  <c:v>42062</c:v>
                </c:pt>
                <c:pt idx="399">
                  <c:v>42055</c:v>
                </c:pt>
                <c:pt idx="400">
                  <c:v>42048</c:v>
                </c:pt>
                <c:pt idx="401">
                  <c:v>42041</c:v>
                </c:pt>
                <c:pt idx="402">
                  <c:v>42034</c:v>
                </c:pt>
                <c:pt idx="403">
                  <c:v>42027</c:v>
                </c:pt>
                <c:pt idx="404">
                  <c:v>42020</c:v>
                </c:pt>
                <c:pt idx="405">
                  <c:v>42013</c:v>
                </c:pt>
                <c:pt idx="406">
                  <c:v>42006</c:v>
                </c:pt>
                <c:pt idx="407">
                  <c:v>41999</c:v>
                </c:pt>
                <c:pt idx="408">
                  <c:v>41992</c:v>
                </c:pt>
                <c:pt idx="409">
                  <c:v>41985</c:v>
                </c:pt>
                <c:pt idx="410">
                  <c:v>41978</c:v>
                </c:pt>
                <c:pt idx="411">
                  <c:v>41971</c:v>
                </c:pt>
                <c:pt idx="412">
                  <c:v>41964</c:v>
                </c:pt>
                <c:pt idx="413">
                  <c:v>41957</c:v>
                </c:pt>
                <c:pt idx="414">
                  <c:v>41950</c:v>
                </c:pt>
                <c:pt idx="415">
                  <c:v>41943</c:v>
                </c:pt>
                <c:pt idx="416">
                  <c:v>41936</c:v>
                </c:pt>
                <c:pt idx="417">
                  <c:v>41929</c:v>
                </c:pt>
                <c:pt idx="418">
                  <c:v>41922</c:v>
                </c:pt>
                <c:pt idx="419">
                  <c:v>41915</c:v>
                </c:pt>
                <c:pt idx="420">
                  <c:v>41908</c:v>
                </c:pt>
                <c:pt idx="421">
                  <c:v>41901</c:v>
                </c:pt>
                <c:pt idx="422">
                  <c:v>41894</c:v>
                </c:pt>
                <c:pt idx="423">
                  <c:v>41887</c:v>
                </c:pt>
                <c:pt idx="424">
                  <c:v>41880</c:v>
                </c:pt>
                <c:pt idx="425">
                  <c:v>41873</c:v>
                </c:pt>
                <c:pt idx="426">
                  <c:v>41866</c:v>
                </c:pt>
                <c:pt idx="427">
                  <c:v>41859</c:v>
                </c:pt>
                <c:pt idx="428">
                  <c:v>41852</c:v>
                </c:pt>
                <c:pt idx="429">
                  <c:v>41845</c:v>
                </c:pt>
                <c:pt idx="430">
                  <c:v>41838</c:v>
                </c:pt>
                <c:pt idx="431">
                  <c:v>41831</c:v>
                </c:pt>
                <c:pt idx="432">
                  <c:v>41824</c:v>
                </c:pt>
                <c:pt idx="433">
                  <c:v>41817</c:v>
                </c:pt>
                <c:pt idx="434">
                  <c:v>41810</c:v>
                </c:pt>
                <c:pt idx="435">
                  <c:v>41803</c:v>
                </c:pt>
                <c:pt idx="436">
                  <c:v>41796</c:v>
                </c:pt>
                <c:pt idx="437">
                  <c:v>41789</c:v>
                </c:pt>
                <c:pt idx="438">
                  <c:v>41782</c:v>
                </c:pt>
                <c:pt idx="439">
                  <c:v>41775</c:v>
                </c:pt>
                <c:pt idx="440">
                  <c:v>41768</c:v>
                </c:pt>
                <c:pt idx="441">
                  <c:v>41761</c:v>
                </c:pt>
                <c:pt idx="442">
                  <c:v>41754</c:v>
                </c:pt>
                <c:pt idx="443">
                  <c:v>41747</c:v>
                </c:pt>
                <c:pt idx="444">
                  <c:v>41740</c:v>
                </c:pt>
                <c:pt idx="445">
                  <c:v>41733</c:v>
                </c:pt>
                <c:pt idx="446">
                  <c:v>41726</c:v>
                </c:pt>
                <c:pt idx="447">
                  <c:v>41719</c:v>
                </c:pt>
                <c:pt idx="448">
                  <c:v>41712</c:v>
                </c:pt>
                <c:pt idx="449">
                  <c:v>41705</c:v>
                </c:pt>
                <c:pt idx="450">
                  <c:v>41698</c:v>
                </c:pt>
                <c:pt idx="451">
                  <c:v>41691</c:v>
                </c:pt>
                <c:pt idx="452">
                  <c:v>41684</c:v>
                </c:pt>
                <c:pt idx="453">
                  <c:v>41677</c:v>
                </c:pt>
                <c:pt idx="454">
                  <c:v>41670</c:v>
                </c:pt>
                <c:pt idx="455">
                  <c:v>41663</c:v>
                </c:pt>
                <c:pt idx="456">
                  <c:v>41656</c:v>
                </c:pt>
                <c:pt idx="457">
                  <c:v>41649</c:v>
                </c:pt>
                <c:pt idx="458">
                  <c:v>41642</c:v>
                </c:pt>
                <c:pt idx="459">
                  <c:v>41635</c:v>
                </c:pt>
                <c:pt idx="460">
                  <c:v>41628</c:v>
                </c:pt>
                <c:pt idx="461">
                  <c:v>41621</c:v>
                </c:pt>
                <c:pt idx="462">
                  <c:v>41614</c:v>
                </c:pt>
                <c:pt idx="463">
                  <c:v>41607</c:v>
                </c:pt>
                <c:pt idx="464">
                  <c:v>41600</c:v>
                </c:pt>
                <c:pt idx="465">
                  <c:v>41593</c:v>
                </c:pt>
                <c:pt idx="466">
                  <c:v>41586</c:v>
                </c:pt>
                <c:pt idx="467">
                  <c:v>41579</c:v>
                </c:pt>
                <c:pt idx="468">
                  <c:v>41572</c:v>
                </c:pt>
                <c:pt idx="469">
                  <c:v>41565</c:v>
                </c:pt>
                <c:pt idx="470">
                  <c:v>41558</c:v>
                </c:pt>
                <c:pt idx="471">
                  <c:v>41551</c:v>
                </c:pt>
                <c:pt idx="472">
                  <c:v>41544</c:v>
                </c:pt>
                <c:pt idx="473">
                  <c:v>41537</c:v>
                </c:pt>
                <c:pt idx="474">
                  <c:v>41530</c:v>
                </c:pt>
                <c:pt idx="475">
                  <c:v>41523</c:v>
                </c:pt>
                <c:pt idx="476">
                  <c:v>41516</c:v>
                </c:pt>
                <c:pt idx="477">
                  <c:v>41509</c:v>
                </c:pt>
                <c:pt idx="478">
                  <c:v>41502</c:v>
                </c:pt>
                <c:pt idx="479">
                  <c:v>41495</c:v>
                </c:pt>
                <c:pt idx="480">
                  <c:v>41488</c:v>
                </c:pt>
                <c:pt idx="481">
                  <c:v>41481</c:v>
                </c:pt>
                <c:pt idx="482">
                  <c:v>41474</c:v>
                </c:pt>
                <c:pt idx="483">
                  <c:v>41467</c:v>
                </c:pt>
                <c:pt idx="484">
                  <c:v>41460</c:v>
                </c:pt>
                <c:pt idx="485">
                  <c:v>41453</c:v>
                </c:pt>
                <c:pt idx="486">
                  <c:v>41446</c:v>
                </c:pt>
                <c:pt idx="487">
                  <c:v>41439</c:v>
                </c:pt>
                <c:pt idx="488">
                  <c:v>41432</c:v>
                </c:pt>
                <c:pt idx="489">
                  <c:v>41425</c:v>
                </c:pt>
                <c:pt idx="490">
                  <c:v>41418</c:v>
                </c:pt>
                <c:pt idx="491">
                  <c:v>41411</c:v>
                </c:pt>
                <c:pt idx="492">
                  <c:v>41404</c:v>
                </c:pt>
                <c:pt idx="493">
                  <c:v>41397</c:v>
                </c:pt>
                <c:pt idx="494">
                  <c:v>41390</c:v>
                </c:pt>
                <c:pt idx="495">
                  <c:v>41383</c:v>
                </c:pt>
                <c:pt idx="496">
                  <c:v>41376</c:v>
                </c:pt>
                <c:pt idx="497">
                  <c:v>41369</c:v>
                </c:pt>
                <c:pt idx="498">
                  <c:v>41362</c:v>
                </c:pt>
                <c:pt idx="499">
                  <c:v>41355</c:v>
                </c:pt>
                <c:pt idx="500">
                  <c:v>41348</c:v>
                </c:pt>
                <c:pt idx="501">
                  <c:v>41341</c:v>
                </c:pt>
                <c:pt idx="502">
                  <c:v>41334</c:v>
                </c:pt>
                <c:pt idx="503">
                  <c:v>41327</c:v>
                </c:pt>
                <c:pt idx="504">
                  <c:v>41320</c:v>
                </c:pt>
                <c:pt idx="505">
                  <c:v>41313</c:v>
                </c:pt>
                <c:pt idx="506">
                  <c:v>41306</c:v>
                </c:pt>
                <c:pt idx="507">
                  <c:v>41299</c:v>
                </c:pt>
                <c:pt idx="508">
                  <c:v>41292</c:v>
                </c:pt>
                <c:pt idx="509">
                  <c:v>41285</c:v>
                </c:pt>
                <c:pt idx="510">
                  <c:v>41278</c:v>
                </c:pt>
                <c:pt idx="511">
                  <c:v>41271</c:v>
                </c:pt>
                <c:pt idx="512">
                  <c:v>41264</c:v>
                </c:pt>
                <c:pt idx="513">
                  <c:v>41257</c:v>
                </c:pt>
                <c:pt idx="514">
                  <c:v>41250</c:v>
                </c:pt>
                <c:pt idx="515">
                  <c:v>41243</c:v>
                </c:pt>
                <c:pt idx="516">
                  <c:v>41236</c:v>
                </c:pt>
                <c:pt idx="517">
                  <c:v>41229</c:v>
                </c:pt>
                <c:pt idx="518">
                  <c:v>41222</c:v>
                </c:pt>
                <c:pt idx="519">
                  <c:v>41215</c:v>
                </c:pt>
                <c:pt idx="520">
                  <c:v>41208</c:v>
                </c:pt>
                <c:pt idx="521">
                  <c:v>41201</c:v>
                </c:pt>
                <c:pt idx="522">
                  <c:v>41194</c:v>
                </c:pt>
                <c:pt idx="523">
                  <c:v>41187</c:v>
                </c:pt>
                <c:pt idx="524">
                  <c:v>41180</c:v>
                </c:pt>
                <c:pt idx="525">
                  <c:v>41173</c:v>
                </c:pt>
                <c:pt idx="526">
                  <c:v>41166</c:v>
                </c:pt>
                <c:pt idx="527">
                  <c:v>41159</c:v>
                </c:pt>
                <c:pt idx="528">
                  <c:v>41152</c:v>
                </c:pt>
                <c:pt idx="529">
                  <c:v>41145</c:v>
                </c:pt>
                <c:pt idx="530">
                  <c:v>41138</c:v>
                </c:pt>
                <c:pt idx="531">
                  <c:v>41131</c:v>
                </c:pt>
                <c:pt idx="532">
                  <c:v>41124</c:v>
                </c:pt>
                <c:pt idx="533">
                  <c:v>41117</c:v>
                </c:pt>
                <c:pt idx="534">
                  <c:v>41110</c:v>
                </c:pt>
                <c:pt idx="535">
                  <c:v>41103</c:v>
                </c:pt>
                <c:pt idx="536">
                  <c:v>41096</c:v>
                </c:pt>
                <c:pt idx="537">
                  <c:v>41089</c:v>
                </c:pt>
                <c:pt idx="538">
                  <c:v>41082</c:v>
                </c:pt>
                <c:pt idx="539">
                  <c:v>41075</c:v>
                </c:pt>
                <c:pt idx="540">
                  <c:v>41068</c:v>
                </c:pt>
                <c:pt idx="541">
                  <c:v>41061</c:v>
                </c:pt>
                <c:pt idx="542">
                  <c:v>41054</c:v>
                </c:pt>
                <c:pt idx="543">
                  <c:v>41047</c:v>
                </c:pt>
                <c:pt idx="544">
                  <c:v>41040</c:v>
                </c:pt>
                <c:pt idx="545">
                  <c:v>41033</c:v>
                </c:pt>
                <c:pt idx="546">
                  <c:v>41026</c:v>
                </c:pt>
                <c:pt idx="547">
                  <c:v>41019</c:v>
                </c:pt>
                <c:pt idx="548">
                  <c:v>41012</c:v>
                </c:pt>
                <c:pt idx="549">
                  <c:v>41005</c:v>
                </c:pt>
                <c:pt idx="550">
                  <c:v>40998</c:v>
                </c:pt>
                <c:pt idx="551">
                  <c:v>40991</c:v>
                </c:pt>
                <c:pt idx="552">
                  <c:v>40984</c:v>
                </c:pt>
                <c:pt idx="553">
                  <c:v>40977</c:v>
                </c:pt>
                <c:pt idx="554">
                  <c:v>40970</c:v>
                </c:pt>
                <c:pt idx="555">
                  <c:v>40963</c:v>
                </c:pt>
                <c:pt idx="556">
                  <c:v>40956</c:v>
                </c:pt>
                <c:pt idx="557">
                  <c:v>40949</c:v>
                </c:pt>
                <c:pt idx="558">
                  <c:v>40942</c:v>
                </c:pt>
                <c:pt idx="559">
                  <c:v>40935</c:v>
                </c:pt>
                <c:pt idx="560">
                  <c:v>40928</c:v>
                </c:pt>
                <c:pt idx="561">
                  <c:v>40921</c:v>
                </c:pt>
                <c:pt idx="562">
                  <c:v>40914</c:v>
                </c:pt>
                <c:pt idx="563">
                  <c:v>40907</c:v>
                </c:pt>
                <c:pt idx="564">
                  <c:v>40900</c:v>
                </c:pt>
                <c:pt idx="565">
                  <c:v>40893</c:v>
                </c:pt>
                <c:pt idx="566">
                  <c:v>40886</c:v>
                </c:pt>
                <c:pt idx="567">
                  <c:v>40879</c:v>
                </c:pt>
                <c:pt idx="568">
                  <c:v>40872</c:v>
                </c:pt>
                <c:pt idx="569">
                  <c:v>40865</c:v>
                </c:pt>
                <c:pt idx="570">
                  <c:v>40858</c:v>
                </c:pt>
                <c:pt idx="571">
                  <c:v>40851</c:v>
                </c:pt>
                <c:pt idx="572">
                  <c:v>40844</c:v>
                </c:pt>
                <c:pt idx="573">
                  <c:v>40837</c:v>
                </c:pt>
                <c:pt idx="574">
                  <c:v>40830</c:v>
                </c:pt>
                <c:pt idx="575">
                  <c:v>40823</c:v>
                </c:pt>
                <c:pt idx="576">
                  <c:v>40816</c:v>
                </c:pt>
                <c:pt idx="577">
                  <c:v>40809</c:v>
                </c:pt>
                <c:pt idx="578">
                  <c:v>40802</c:v>
                </c:pt>
                <c:pt idx="579">
                  <c:v>40795</c:v>
                </c:pt>
                <c:pt idx="580">
                  <c:v>40788</c:v>
                </c:pt>
                <c:pt idx="581">
                  <c:v>40781</c:v>
                </c:pt>
                <c:pt idx="582">
                  <c:v>40774</c:v>
                </c:pt>
                <c:pt idx="583">
                  <c:v>40767</c:v>
                </c:pt>
                <c:pt idx="584">
                  <c:v>40760</c:v>
                </c:pt>
                <c:pt idx="585">
                  <c:v>40753</c:v>
                </c:pt>
                <c:pt idx="586">
                  <c:v>40746</c:v>
                </c:pt>
                <c:pt idx="587">
                  <c:v>40739</c:v>
                </c:pt>
                <c:pt idx="588">
                  <c:v>40732</c:v>
                </c:pt>
                <c:pt idx="589">
                  <c:v>40725</c:v>
                </c:pt>
                <c:pt idx="590">
                  <c:v>40718</c:v>
                </c:pt>
                <c:pt idx="591">
                  <c:v>40711</c:v>
                </c:pt>
                <c:pt idx="592">
                  <c:v>40704</c:v>
                </c:pt>
                <c:pt idx="593">
                  <c:v>40697</c:v>
                </c:pt>
                <c:pt idx="594">
                  <c:v>40690</c:v>
                </c:pt>
                <c:pt idx="595">
                  <c:v>40683</c:v>
                </c:pt>
                <c:pt idx="596">
                  <c:v>40676</c:v>
                </c:pt>
                <c:pt idx="597">
                  <c:v>40669</c:v>
                </c:pt>
                <c:pt idx="598">
                  <c:v>40662</c:v>
                </c:pt>
                <c:pt idx="599">
                  <c:v>40655</c:v>
                </c:pt>
                <c:pt idx="600">
                  <c:v>40648</c:v>
                </c:pt>
                <c:pt idx="601">
                  <c:v>40641</c:v>
                </c:pt>
                <c:pt idx="602">
                  <c:v>40634</c:v>
                </c:pt>
                <c:pt idx="603">
                  <c:v>40627</c:v>
                </c:pt>
                <c:pt idx="604">
                  <c:v>40620</c:v>
                </c:pt>
                <c:pt idx="605">
                  <c:v>40613</c:v>
                </c:pt>
                <c:pt idx="606">
                  <c:v>40606</c:v>
                </c:pt>
                <c:pt idx="607">
                  <c:v>40599</c:v>
                </c:pt>
                <c:pt idx="608">
                  <c:v>40592</c:v>
                </c:pt>
                <c:pt idx="609">
                  <c:v>40585</c:v>
                </c:pt>
                <c:pt idx="610">
                  <c:v>40578</c:v>
                </c:pt>
                <c:pt idx="611">
                  <c:v>40571</c:v>
                </c:pt>
                <c:pt idx="612">
                  <c:v>40564</c:v>
                </c:pt>
                <c:pt idx="613">
                  <c:v>40557</c:v>
                </c:pt>
                <c:pt idx="614">
                  <c:v>40550</c:v>
                </c:pt>
                <c:pt idx="615">
                  <c:v>40543</c:v>
                </c:pt>
                <c:pt idx="616">
                  <c:v>40536</c:v>
                </c:pt>
                <c:pt idx="617">
                  <c:v>40529</c:v>
                </c:pt>
                <c:pt idx="618">
                  <c:v>40522</c:v>
                </c:pt>
                <c:pt idx="619">
                  <c:v>40515</c:v>
                </c:pt>
                <c:pt idx="620">
                  <c:v>40508</c:v>
                </c:pt>
                <c:pt idx="621">
                  <c:v>40501</c:v>
                </c:pt>
                <c:pt idx="622">
                  <c:v>40494</c:v>
                </c:pt>
                <c:pt idx="623">
                  <c:v>40487</c:v>
                </c:pt>
                <c:pt idx="624">
                  <c:v>40480</c:v>
                </c:pt>
                <c:pt idx="625">
                  <c:v>40473</c:v>
                </c:pt>
                <c:pt idx="626">
                  <c:v>40466</c:v>
                </c:pt>
                <c:pt idx="627">
                  <c:v>40459</c:v>
                </c:pt>
                <c:pt idx="628">
                  <c:v>40452</c:v>
                </c:pt>
                <c:pt idx="629">
                  <c:v>40445</c:v>
                </c:pt>
                <c:pt idx="630">
                  <c:v>40438</c:v>
                </c:pt>
                <c:pt idx="631">
                  <c:v>40431</c:v>
                </c:pt>
                <c:pt idx="632">
                  <c:v>40424</c:v>
                </c:pt>
                <c:pt idx="633">
                  <c:v>40417</c:v>
                </c:pt>
                <c:pt idx="634">
                  <c:v>40410</c:v>
                </c:pt>
                <c:pt idx="635">
                  <c:v>40403</c:v>
                </c:pt>
                <c:pt idx="636">
                  <c:v>40396</c:v>
                </c:pt>
                <c:pt idx="637">
                  <c:v>40389</c:v>
                </c:pt>
                <c:pt idx="638">
                  <c:v>40382</c:v>
                </c:pt>
                <c:pt idx="639">
                  <c:v>40375</c:v>
                </c:pt>
                <c:pt idx="640">
                  <c:v>40368</c:v>
                </c:pt>
                <c:pt idx="641">
                  <c:v>40361</c:v>
                </c:pt>
                <c:pt idx="642">
                  <c:v>40354</c:v>
                </c:pt>
                <c:pt idx="643">
                  <c:v>40347</c:v>
                </c:pt>
                <c:pt idx="644">
                  <c:v>40340</c:v>
                </c:pt>
                <c:pt idx="645">
                  <c:v>40333</c:v>
                </c:pt>
                <c:pt idx="646">
                  <c:v>40326</c:v>
                </c:pt>
                <c:pt idx="647">
                  <c:v>40319</c:v>
                </c:pt>
                <c:pt idx="648">
                  <c:v>40312</c:v>
                </c:pt>
                <c:pt idx="649">
                  <c:v>40305</c:v>
                </c:pt>
                <c:pt idx="650">
                  <c:v>40298</c:v>
                </c:pt>
                <c:pt idx="651">
                  <c:v>40291</c:v>
                </c:pt>
                <c:pt idx="652">
                  <c:v>40284</c:v>
                </c:pt>
                <c:pt idx="653">
                  <c:v>40277</c:v>
                </c:pt>
                <c:pt idx="654">
                  <c:v>40270</c:v>
                </c:pt>
                <c:pt idx="655">
                  <c:v>40263</c:v>
                </c:pt>
                <c:pt idx="656">
                  <c:v>40256</c:v>
                </c:pt>
                <c:pt idx="657">
                  <c:v>40249</c:v>
                </c:pt>
                <c:pt idx="658">
                  <c:v>40242</c:v>
                </c:pt>
                <c:pt idx="659">
                  <c:v>40235</c:v>
                </c:pt>
                <c:pt idx="660">
                  <c:v>40228</c:v>
                </c:pt>
                <c:pt idx="661">
                  <c:v>40221</c:v>
                </c:pt>
                <c:pt idx="662">
                  <c:v>40214</c:v>
                </c:pt>
                <c:pt idx="663">
                  <c:v>40207</c:v>
                </c:pt>
                <c:pt idx="664">
                  <c:v>40200</c:v>
                </c:pt>
                <c:pt idx="665">
                  <c:v>40193</c:v>
                </c:pt>
                <c:pt idx="666">
                  <c:v>40186</c:v>
                </c:pt>
                <c:pt idx="667">
                  <c:v>40179</c:v>
                </c:pt>
                <c:pt idx="668">
                  <c:v>40172</c:v>
                </c:pt>
                <c:pt idx="669">
                  <c:v>40165</c:v>
                </c:pt>
                <c:pt idx="670">
                  <c:v>40158</c:v>
                </c:pt>
                <c:pt idx="671">
                  <c:v>40151</c:v>
                </c:pt>
                <c:pt idx="672">
                  <c:v>40144</c:v>
                </c:pt>
                <c:pt idx="673">
                  <c:v>40137</c:v>
                </c:pt>
                <c:pt idx="674">
                  <c:v>40130</c:v>
                </c:pt>
                <c:pt idx="675">
                  <c:v>40123</c:v>
                </c:pt>
                <c:pt idx="676">
                  <c:v>40116</c:v>
                </c:pt>
                <c:pt idx="677">
                  <c:v>40109</c:v>
                </c:pt>
                <c:pt idx="678">
                  <c:v>40102</c:v>
                </c:pt>
                <c:pt idx="679">
                  <c:v>40095</c:v>
                </c:pt>
                <c:pt idx="680">
                  <c:v>40088</c:v>
                </c:pt>
                <c:pt idx="681">
                  <c:v>40081</c:v>
                </c:pt>
                <c:pt idx="682">
                  <c:v>40074</c:v>
                </c:pt>
                <c:pt idx="683">
                  <c:v>40067</c:v>
                </c:pt>
                <c:pt idx="684">
                  <c:v>40060</c:v>
                </c:pt>
                <c:pt idx="685">
                  <c:v>40053</c:v>
                </c:pt>
                <c:pt idx="686">
                  <c:v>40046</c:v>
                </c:pt>
                <c:pt idx="687">
                  <c:v>40039</c:v>
                </c:pt>
                <c:pt idx="688">
                  <c:v>40032</c:v>
                </c:pt>
                <c:pt idx="689">
                  <c:v>40025</c:v>
                </c:pt>
                <c:pt idx="690">
                  <c:v>40018</c:v>
                </c:pt>
                <c:pt idx="691">
                  <c:v>40011</c:v>
                </c:pt>
                <c:pt idx="692">
                  <c:v>40004</c:v>
                </c:pt>
                <c:pt idx="693">
                  <c:v>39997</c:v>
                </c:pt>
                <c:pt idx="694">
                  <c:v>39990</c:v>
                </c:pt>
                <c:pt idx="695">
                  <c:v>39983</c:v>
                </c:pt>
                <c:pt idx="696">
                  <c:v>39976</c:v>
                </c:pt>
                <c:pt idx="697">
                  <c:v>39969</c:v>
                </c:pt>
                <c:pt idx="698">
                  <c:v>39962</c:v>
                </c:pt>
                <c:pt idx="699">
                  <c:v>39955</c:v>
                </c:pt>
                <c:pt idx="700">
                  <c:v>39948</c:v>
                </c:pt>
                <c:pt idx="701">
                  <c:v>39941</c:v>
                </c:pt>
                <c:pt idx="702">
                  <c:v>39934</c:v>
                </c:pt>
                <c:pt idx="703">
                  <c:v>39927</c:v>
                </c:pt>
                <c:pt idx="704">
                  <c:v>39920</c:v>
                </c:pt>
                <c:pt idx="705">
                  <c:v>39913</c:v>
                </c:pt>
                <c:pt idx="706">
                  <c:v>39906</c:v>
                </c:pt>
                <c:pt idx="707">
                  <c:v>39899</c:v>
                </c:pt>
                <c:pt idx="708">
                  <c:v>39892</c:v>
                </c:pt>
                <c:pt idx="709">
                  <c:v>39885</c:v>
                </c:pt>
                <c:pt idx="710">
                  <c:v>39878</c:v>
                </c:pt>
                <c:pt idx="711">
                  <c:v>39871</c:v>
                </c:pt>
                <c:pt idx="712">
                  <c:v>39864</c:v>
                </c:pt>
                <c:pt idx="713">
                  <c:v>39857</c:v>
                </c:pt>
                <c:pt idx="714">
                  <c:v>39850</c:v>
                </c:pt>
                <c:pt idx="715">
                  <c:v>39843</c:v>
                </c:pt>
                <c:pt idx="716">
                  <c:v>39836</c:v>
                </c:pt>
                <c:pt idx="717">
                  <c:v>39829</c:v>
                </c:pt>
                <c:pt idx="718">
                  <c:v>39822</c:v>
                </c:pt>
                <c:pt idx="719">
                  <c:v>39815</c:v>
                </c:pt>
                <c:pt idx="720">
                  <c:v>39808</c:v>
                </c:pt>
                <c:pt idx="721">
                  <c:v>39801</c:v>
                </c:pt>
                <c:pt idx="722">
                  <c:v>39794</c:v>
                </c:pt>
                <c:pt idx="723">
                  <c:v>39787</c:v>
                </c:pt>
                <c:pt idx="724">
                  <c:v>39780</c:v>
                </c:pt>
                <c:pt idx="725">
                  <c:v>39773</c:v>
                </c:pt>
                <c:pt idx="726">
                  <c:v>39766</c:v>
                </c:pt>
                <c:pt idx="727">
                  <c:v>39759</c:v>
                </c:pt>
                <c:pt idx="728">
                  <c:v>39752</c:v>
                </c:pt>
                <c:pt idx="729">
                  <c:v>39745</c:v>
                </c:pt>
                <c:pt idx="730">
                  <c:v>39738</c:v>
                </c:pt>
                <c:pt idx="731">
                  <c:v>39731</c:v>
                </c:pt>
                <c:pt idx="732">
                  <c:v>39724</c:v>
                </c:pt>
                <c:pt idx="733">
                  <c:v>39717</c:v>
                </c:pt>
                <c:pt idx="734">
                  <c:v>39710</c:v>
                </c:pt>
                <c:pt idx="735">
                  <c:v>39703</c:v>
                </c:pt>
                <c:pt idx="736">
                  <c:v>39696</c:v>
                </c:pt>
                <c:pt idx="737">
                  <c:v>39689</c:v>
                </c:pt>
                <c:pt idx="738">
                  <c:v>39682</c:v>
                </c:pt>
                <c:pt idx="739">
                  <c:v>39675</c:v>
                </c:pt>
                <c:pt idx="740">
                  <c:v>39668</c:v>
                </c:pt>
                <c:pt idx="741">
                  <c:v>39661</c:v>
                </c:pt>
                <c:pt idx="742">
                  <c:v>39654</c:v>
                </c:pt>
                <c:pt idx="743">
                  <c:v>39647</c:v>
                </c:pt>
                <c:pt idx="744">
                  <c:v>39640</c:v>
                </c:pt>
                <c:pt idx="745">
                  <c:v>39633</c:v>
                </c:pt>
                <c:pt idx="746">
                  <c:v>39626</c:v>
                </c:pt>
                <c:pt idx="747">
                  <c:v>39619</c:v>
                </c:pt>
                <c:pt idx="748">
                  <c:v>39612</c:v>
                </c:pt>
                <c:pt idx="749">
                  <c:v>39605</c:v>
                </c:pt>
                <c:pt idx="750">
                  <c:v>39598</c:v>
                </c:pt>
                <c:pt idx="751">
                  <c:v>39591</c:v>
                </c:pt>
                <c:pt idx="752">
                  <c:v>39584</c:v>
                </c:pt>
                <c:pt idx="753">
                  <c:v>39577</c:v>
                </c:pt>
                <c:pt idx="754">
                  <c:v>39570</c:v>
                </c:pt>
                <c:pt idx="755">
                  <c:v>39563</c:v>
                </c:pt>
                <c:pt idx="756">
                  <c:v>39556</c:v>
                </c:pt>
                <c:pt idx="757">
                  <c:v>39549</c:v>
                </c:pt>
                <c:pt idx="758">
                  <c:v>39542</c:v>
                </c:pt>
                <c:pt idx="759">
                  <c:v>39535</c:v>
                </c:pt>
                <c:pt idx="760">
                  <c:v>39528</c:v>
                </c:pt>
                <c:pt idx="761">
                  <c:v>39521</c:v>
                </c:pt>
                <c:pt idx="762">
                  <c:v>39514</c:v>
                </c:pt>
                <c:pt idx="763">
                  <c:v>39507</c:v>
                </c:pt>
                <c:pt idx="764">
                  <c:v>39500</c:v>
                </c:pt>
                <c:pt idx="765">
                  <c:v>39493</c:v>
                </c:pt>
                <c:pt idx="766">
                  <c:v>39486</c:v>
                </c:pt>
                <c:pt idx="767">
                  <c:v>39479</c:v>
                </c:pt>
                <c:pt idx="768">
                  <c:v>39472</c:v>
                </c:pt>
                <c:pt idx="769">
                  <c:v>39465</c:v>
                </c:pt>
                <c:pt idx="770">
                  <c:v>39458</c:v>
                </c:pt>
                <c:pt idx="771">
                  <c:v>39451</c:v>
                </c:pt>
                <c:pt idx="772">
                  <c:v>39444</c:v>
                </c:pt>
                <c:pt idx="773">
                  <c:v>39437</c:v>
                </c:pt>
                <c:pt idx="774">
                  <c:v>39430</c:v>
                </c:pt>
                <c:pt idx="775">
                  <c:v>39423</c:v>
                </c:pt>
                <c:pt idx="776">
                  <c:v>39416</c:v>
                </c:pt>
                <c:pt idx="777">
                  <c:v>39409</c:v>
                </c:pt>
                <c:pt idx="778">
                  <c:v>39402</c:v>
                </c:pt>
                <c:pt idx="779">
                  <c:v>39395</c:v>
                </c:pt>
                <c:pt idx="780">
                  <c:v>39388</c:v>
                </c:pt>
                <c:pt idx="781">
                  <c:v>39381</c:v>
                </c:pt>
                <c:pt idx="782">
                  <c:v>39374</c:v>
                </c:pt>
                <c:pt idx="783">
                  <c:v>39367</c:v>
                </c:pt>
                <c:pt idx="784">
                  <c:v>39360</c:v>
                </c:pt>
                <c:pt idx="785">
                  <c:v>39353</c:v>
                </c:pt>
                <c:pt idx="786">
                  <c:v>39346</c:v>
                </c:pt>
                <c:pt idx="787">
                  <c:v>39339</c:v>
                </c:pt>
                <c:pt idx="788">
                  <c:v>39332</c:v>
                </c:pt>
                <c:pt idx="789">
                  <c:v>39325</c:v>
                </c:pt>
                <c:pt idx="790">
                  <c:v>39318</c:v>
                </c:pt>
                <c:pt idx="791">
                  <c:v>39311</c:v>
                </c:pt>
                <c:pt idx="792">
                  <c:v>39304</c:v>
                </c:pt>
                <c:pt idx="793">
                  <c:v>39297</c:v>
                </c:pt>
                <c:pt idx="794">
                  <c:v>39290</c:v>
                </c:pt>
                <c:pt idx="795">
                  <c:v>39283</c:v>
                </c:pt>
                <c:pt idx="796">
                  <c:v>39276</c:v>
                </c:pt>
                <c:pt idx="797">
                  <c:v>39269</c:v>
                </c:pt>
                <c:pt idx="798">
                  <c:v>39262</c:v>
                </c:pt>
                <c:pt idx="799">
                  <c:v>39255</c:v>
                </c:pt>
                <c:pt idx="800">
                  <c:v>39248</c:v>
                </c:pt>
                <c:pt idx="801">
                  <c:v>39241</c:v>
                </c:pt>
                <c:pt idx="802">
                  <c:v>39234</c:v>
                </c:pt>
                <c:pt idx="803">
                  <c:v>39227</c:v>
                </c:pt>
                <c:pt idx="804">
                  <c:v>39220</c:v>
                </c:pt>
                <c:pt idx="805">
                  <c:v>39213</c:v>
                </c:pt>
                <c:pt idx="806">
                  <c:v>39206</c:v>
                </c:pt>
                <c:pt idx="807">
                  <c:v>39199</c:v>
                </c:pt>
                <c:pt idx="808">
                  <c:v>39192</c:v>
                </c:pt>
                <c:pt idx="809">
                  <c:v>39185</c:v>
                </c:pt>
                <c:pt idx="810">
                  <c:v>39178</c:v>
                </c:pt>
                <c:pt idx="811">
                  <c:v>39171</c:v>
                </c:pt>
                <c:pt idx="812">
                  <c:v>39164</c:v>
                </c:pt>
                <c:pt idx="813">
                  <c:v>39157</c:v>
                </c:pt>
                <c:pt idx="814">
                  <c:v>39150</c:v>
                </c:pt>
                <c:pt idx="815">
                  <c:v>39143</c:v>
                </c:pt>
                <c:pt idx="816">
                  <c:v>39136</c:v>
                </c:pt>
                <c:pt idx="817">
                  <c:v>39129</c:v>
                </c:pt>
                <c:pt idx="818">
                  <c:v>39122</c:v>
                </c:pt>
                <c:pt idx="819">
                  <c:v>39115</c:v>
                </c:pt>
                <c:pt idx="820">
                  <c:v>39108</c:v>
                </c:pt>
                <c:pt idx="821">
                  <c:v>39101</c:v>
                </c:pt>
                <c:pt idx="822">
                  <c:v>39094</c:v>
                </c:pt>
                <c:pt idx="823">
                  <c:v>39087</c:v>
                </c:pt>
                <c:pt idx="824">
                  <c:v>39080</c:v>
                </c:pt>
                <c:pt idx="825">
                  <c:v>39073</c:v>
                </c:pt>
                <c:pt idx="826">
                  <c:v>39066</c:v>
                </c:pt>
                <c:pt idx="827">
                  <c:v>39059</c:v>
                </c:pt>
                <c:pt idx="828">
                  <c:v>39052</c:v>
                </c:pt>
                <c:pt idx="829">
                  <c:v>39045</c:v>
                </c:pt>
                <c:pt idx="830">
                  <c:v>39038</c:v>
                </c:pt>
                <c:pt idx="831">
                  <c:v>39031</c:v>
                </c:pt>
                <c:pt idx="832">
                  <c:v>39024</c:v>
                </c:pt>
                <c:pt idx="833">
                  <c:v>39017</c:v>
                </c:pt>
                <c:pt idx="834">
                  <c:v>39010</c:v>
                </c:pt>
                <c:pt idx="835">
                  <c:v>39003</c:v>
                </c:pt>
                <c:pt idx="836">
                  <c:v>38996</c:v>
                </c:pt>
                <c:pt idx="837">
                  <c:v>38989</c:v>
                </c:pt>
                <c:pt idx="838">
                  <c:v>38982</c:v>
                </c:pt>
                <c:pt idx="839">
                  <c:v>38975</c:v>
                </c:pt>
                <c:pt idx="840">
                  <c:v>38968</c:v>
                </c:pt>
                <c:pt idx="841">
                  <c:v>38961</c:v>
                </c:pt>
                <c:pt idx="842">
                  <c:v>38954</c:v>
                </c:pt>
                <c:pt idx="843">
                  <c:v>38947</c:v>
                </c:pt>
                <c:pt idx="844">
                  <c:v>38940</c:v>
                </c:pt>
                <c:pt idx="845">
                  <c:v>38933</c:v>
                </c:pt>
                <c:pt idx="846">
                  <c:v>38926</c:v>
                </c:pt>
                <c:pt idx="847">
                  <c:v>38919</c:v>
                </c:pt>
                <c:pt idx="848">
                  <c:v>38912</c:v>
                </c:pt>
                <c:pt idx="849">
                  <c:v>38905</c:v>
                </c:pt>
                <c:pt idx="850">
                  <c:v>38898</c:v>
                </c:pt>
                <c:pt idx="851">
                  <c:v>38891</c:v>
                </c:pt>
                <c:pt idx="852">
                  <c:v>38884</c:v>
                </c:pt>
                <c:pt idx="853">
                  <c:v>38877</c:v>
                </c:pt>
                <c:pt idx="854">
                  <c:v>38870</c:v>
                </c:pt>
                <c:pt idx="855">
                  <c:v>38863</c:v>
                </c:pt>
                <c:pt idx="856">
                  <c:v>38856</c:v>
                </c:pt>
                <c:pt idx="857">
                  <c:v>38849</c:v>
                </c:pt>
                <c:pt idx="858">
                  <c:v>38842</c:v>
                </c:pt>
                <c:pt idx="859">
                  <c:v>38835</c:v>
                </c:pt>
                <c:pt idx="860">
                  <c:v>38828</c:v>
                </c:pt>
                <c:pt idx="861">
                  <c:v>38821</c:v>
                </c:pt>
                <c:pt idx="862">
                  <c:v>38814</c:v>
                </c:pt>
                <c:pt idx="863">
                  <c:v>38807</c:v>
                </c:pt>
                <c:pt idx="864">
                  <c:v>38800</c:v>
                </c:pt>
                <c:pt idx="865">
                  <c:v>38793</c:v>
                </c:pt>
                <c:pt idx="866">
                  <c:v>38786</c:v>
                </c:pt>
                <c:pt idx="867">
                  <c:v>38779</c:v>
                </c:pt>
                <c:pt idx="868">
                  <c:v>38772</c:v>
                </c:pt>
                <c:pt idx="869">
                  <c:v>38765</c:v>
                </c:pt>
                <c:pt idx="870">
                  <c:v>38758</c:v>
                </c:pt>
                <c:pt idx="871">
                  <c:v>38751</c:v>
                </c:pt>
                <c:pt idx="872">
                  <c:v>38744</c:v>
                </c:pt>
                <c:pt idx="873">
                  <c:v>38737</c:v>
                </c:pt>
                <c:pt idx="874">
                  <c:v>38730</c:v>
                </c:pt>
                <c:pt idx="875">
                  <c:v>38723</c:v>
                </c:pt>
                <c:pt idx="876">
                  <c:v>38716</c:v>
                </c:pt>
                <c:pt idx="877">
                  <c:v>38709</c:v>
                </c:pt>
                <c:pt idx="878">
                  <c:v>38702</c:v>
                </c:pt>
                <c:pt idx="879">
                  <c:v>38695</c:v>
                </c:pt>
                <c:pt idx="880">
                  <c:v>38688</c:v>
                </c:pt>
                <c:pt idx="881">
                  <c:v>38681</c:v>
                </c:pt>
                <c:pt idx="882">
                  <c:v>38674</c:v>
                </c:pt>
                <c:pt idx="883">
                  <c:v>38667</c:v>
                </c:pt>
                <c:pt idx="884">
                  <c:v>38660</c:v>
                </c:pt>
                <c:pt idx="885">
                  <c:v>38653</c:v>
                </c:pt>
                <c:pt idx="886">
                  <c:v>38646</c:v>
                </c:pt>
                <c:pt idx="887">
                  <c:v>38639</c:v>
                </c:pt>
                <c:pt idx="888">
                  <c:v>38632</c:v>
                </c:pt>
                <c:pt idx="889">
                  <c:v>38625</c:v>
                </c:pt>
                <c:pt idx="890">
                  <c:v>38618</c:v>
                </c:pt>
                <c:pt idx="891">
                  <c:v>38611</c:v>
                </c:pt>
                <c:pt idx="892">
                  <c:v>38604</c:v>
                </c:pt>
                <c:pt idx="893">
                  <c:v>38597</c:v>
                </c:pt>
                <c:pt idx="894">
                  <c:v>38590</c:v>
                </c:pt>
                <c:pt idx="895">
                  <c:v>38583</c:v>
                </c:pt>
                <c:pt idx="896">
                  <c:v>38576</c:v>
                </c:pt>
                <c:pt idx="897">
                  <c:v>38569</c:v>
                </c:pt>
                <c:pt idx="898">
                  <c:v>38562</c:v>
                </c:pt>
                <c:pt idx="899">
                  <c:v>38555</c:v>
                </c:pt>
                <c:pt idx="900">
                  <c:v>38548</c:v>
                </c:pt>
                <c:pt idx="901">
                  <c:v>38541</c:v>
                </c:pt>
                <c:pt idx="902">
                  <c:v>38534</c:v>
                </c:pt>
                <c:pt idx="903">
                  <c:v>38527</c:v>
                </c:pt>
                <c:pt idx="904">
                  <c:v>38520</c:v>
                </c:pt>
                <c:pt idx="905">
                  <c:v>38513</c:v>
                </c:pt>
                <c:pt idx="906">
                  <c:v>38506</c:v>
                </c:pt>
                <c:pt idx="907">
                  <c:v>38499</c:v>
                </c:pt>
                <c:pt idx="908">
                  <c:v>38492</c:v>
                </c:pt>
                <c:pt idx="909">
                  <c:v>38485</c:v>
                </c:pt>
                <c:pt idx="910">
                  <c:v>38478</c:v>
                </c:pt>
                <c:pt idx="911">
                  <c:v>38471</c:v>
                </c:pt>
                <c:pt idx="912">
                  <c:v>38464</c:v>
                </c:pt>
                <c:pt idx="913">
                  <c:v>38457</c:v>
                </c:pt>
                <c:pt idx="914">
                  <c:v>38450</c:v>
                </c:pt>
                <c:pt idx="915">
                  <c:v>38443</c:v>
                </c:pt>
                <c:pt idx="916">
                  <c:v>38436</c:v>
                </c:pt>
                <c:pt idx="917">
                  <c:v>38429</c:v>
                </c:pt>
                <c:pt idx="918">
                  <c:v>38422</c:v>
                </c:pt>
                <c:pt idx="919">
                  <c:v>38415</c:v>
                </c:pt>
                <c:pt idx="920">
                  <c:v>38408</c:v>
                </c:pt>
                <c:pt idx="921">
                  <c:v>38401</c:v>
                </c:pt>
                <c:pt idx="922">
                  <c:v>38394</c:v>
                </c:pt>
                <c:pt idx="923">
                  <c:v>38387</c:v>
                </c:pt>
                <c:pt idx="924">
                  <c:v>38380</c:v>
                </c:pt>
                <c:pt idx="925">
                  <c:v>38373</c:v>
                </c:pt>
                <c:pt idx="926">
                  <c:v>38366</c:v>
                </c:pt>
                <c:pt idx="927">
                  <c:v>38359</c:v>
                </c:pt>
                <c:pt idx="928">
                  <c:v>38352</c:v>
                </c:pt>
                <c:pt idx="929">
                  <c:v>38345</c:v>
                </c:pt>
                <c:pt idx="930">
                  <c:v>38338</c:v>
                </c:pt>
                <c:pt idx="931">
                  <c:v>38331</c:v>
                </c:pt>
                <c:pt idx="932">
                  <c:v>38324</c:v>
                </c:pt>
                <c:pt idx="933">
                  <c:v>38317</c:v>
                </c:pt>
                <c:pt idx="934">
                  <c:v>38310</c:v>
                </c:pt>
                <c:pt idx="935">
                  <c:v>38303</c:v>
                </c:pt>
                <c:pt idx="936">
                  <c:v>38296</c:v>
                </c:pt>
                <c:pt idx="937">
                  <c:v>38289</c:v>
                </c:pt>
                <c:pt idx="938">
                  <c:v>38282</c:v>
                </c:pt>
                <c:pt idx="939">
                  <c:v>38275</c:v>
                </c:pt>
                <c:pt idx="940">
                  <c:v>38268</c:v>
                </c:pt>
                <c:pt idx="941">
                  <c:v>38261</c:v>
                </c:pt>
                <c:pt idx="942">
                  <c:v>38254</c:v>
                </c:pt>
                <c:pt idx="943">
                  <c:v>38247</c:v>
                </c:pt>
                <c:pt idx="944">
                  <c:v>38240</c:v>
                </c:pt>
                <c:pt idx="945">
                  <c:v>38233</c:v>
                </c:pt>
                <c:pt idx="946">
                  <c:v>38226</c:v>
                </c:pt>
                <c:pt idx="947">
                  <c:v>38219</c:v>
                </c:pt>
                <c:pt idx="948">
                  <c:v>38212</c:v>
                </c:pt>
                <c:pt idx="949">
                  <c:v>38205</c:v>
                </c:pt>
                <c:pt idx="950">
                  <c:v>38198</c:v>
                </c:pt>
                <c:pt idx="951">
                  <c:v>38191</c:v>
                </c:pt>
                <c:pt idx="952">
                  <c:v>38184</c:v>
                </c:pt>
                <c:pt idx="953">
                  <c:v>38177</c:v>
                </c:pt>
                <c:pt idx="954">
                  <c:v>38170</c:v>
                </c:pt>
                <c:pt idx="955">
                  <c:v>38163</c:v>
                </c:pt>
                <c:pt idx="956">
                  <c:v>38156</c:v>
                </c:pt>
                <c:pt idx="957">
                  <c:v>38149</c:v>
                </c:pt>
                <c:pt idx="958">
                  <c:v>38142</c:v>
                </c:pt>
                <c:pt idx="959">
                  <c:v>38135</c:v>
                </c:pt>
                <c:pt idx="960">
                  <c:v>38128</c:v>
                </c:pt>
                <c:pt idx="961">
                  <c:v>38121</c:v>
                </c:pt>
                <c:pt idx="962">
                  <c:v>38114</c:v>
                </c:pt>
                <c:pt idx="963">
                  <c:v>38107</c:v>
                </c:pt>
                <c:pt idx="964">
                  <c:v>38100</c:v>
                </c:pt>
                <c:pt idx="965">
                  <c:v>38093</c:v>
                </c:pt>
                <c:pt idx="966">
                  <c:v>38086</c:v>
                </c:pt>
                <c:pt idx="967">
                  <c:v>38079</c:v>
                </c:pt>
                <c:pt idx="968">
                  <c:v>38072</c:v>
                </c:pt>
                <c:pt idx="969">
                  <c:v>38065</c:v>
                </c:pt>
                <c:pt idx="970">
                  <c:v>38058</c:v>
                </c:pt>
                <c:pt idx="971">
                  <c:v>38051</c:v>
                </c:pt>
                <c:pt idx="972">
                  <c:v>38044</c:v>
                </c:pt>
                <c:pt idx="973">
                  <c:v>38037</c:v>
                </c:pt>
                <c:pt idx="974">
                  <c:v>38030</c:v>
                </c:pt>
                <c:pt idx="975">
                  <c:v>38023</c:v>
                </c:pt>
                <c:pt idx="976">
                  <c:v>38016</c:v>
                </c:pt>
                <c:pt idx="977">
                  <c:v>38009</c:v>
                </c:pt>
                <c:pt idx="978">
                  <c:v>38002</c:v>
                </c:pt>
                <c:pt idx="979">
                  <c:v>37995</c:v>
                </c:pt>
                <c:pt idx="980">
                  <c:v>37988</c:v>
                </c:pt>
                <c:pt idx="981">
                  <c:v>37981</c:v>
                </c:pt>
                <c:pt idx="982">
                  <c:v>37974</c:v>
                </c:pt>
                <c:pt idx="983">
                  <c:v>37967</c:v>
                </c:pt>
                <c:pt idx="984">
                  <c:v>37960</c:v>
                </c:pt>
                <c:pt idx="985">
                  <c:v>37953</c:v>
                </c:pt>
                <c:pt idx="986">
                  <c:v>37946</c:v>
                </c:pt>
                <c:pt idx="987">
                  <c:v>37939</c:v>
                </c:pt>
                <c:pt idx="988">
                  <c:v>37932</c:v>
                </c:pt>
                <c:pt idx="989">
                  <c:v>37925</c:v>
                </c:pt>
                <c:pt idx="990">
                  <c:v>37918</c:v>
                </c:pt>
                <c:pt idx="991">
                  <c:v>37911</c:v>
                </c:pt>
                <c:pt idx="992">
                  <c:v>37904</c:v>
                </c:pt>
                <c:pt idx="993">
                  <c:v>37897</c:v>
                </c:pt>
                <c:pt idx="994">
                  <c:v>37890</c:v>
                </c:pt>
                <c:pt idx="995">
                  <c:v>37883</c:v>
                </c:pt>
                <c:pt idx="996">
                  <c:v>37876</c:v>
                </c:pt>
                <c:pt idx="997">
                  <c:v>37869</c:v>
                </c:pt>
                <c:pt idx="998">
                  <c:v>37862</c:v>
                </c:pt>
                <c:pt idx="999">
                  <c:v>37855</c:v>
                </c:pt>
                <c:pt idx="1000">
                  <c:v>37848</c:v>
                </c:pt>
                <c:pt idx="1001">
                  <c:v>37841</c:v>
                </c:pt>
                <c:pt idx="1002">
                  <c:v>37834</c:v>
                </c:pt>
                <c:pt idx="1003">
                  <c:v>37827</c:v>
                </c:pt>
                <c:pt idx="1004">
                  <c:v>37820</c:v>
                </c:pt>
                <c:pt idx="1005">
                  <c:v>37813</c:v>
                </c:pt>
                <c:pt idx="1006">
                  <c:v>37806</c:v>
                </c:pt>
                <c:pt idx="1007">
                  <c:v>37799</c:v>
                </c:pt>
                <c:pt idx="1008">
                  <c:v>37792</c:v>
                </c:pt>
                <c:pt idx="1009">
                  <c:v>37785</c:v>
                </c:pt>
                <c:pt idx="1010">
                  <c:v>37778</c:v>
                </c:pt>
                <c:pt idx="1011">
                  <c:v>37771</c:v>
                </c:pt>
                <c:pt idx="1012">
                  <c:v>37764</c:v>
                </c:pt>
                <c:pt idx="1013">
                  <c:v>37757</c:v>
                </c:pt>
                <c:pt idx="1014">
                  <c:v>37750</c:v>
                </c:pt>
                <c:pt idx="1015">
                  <c:v>37743</c:v>
                </c:pt>
                <c:pt idx="1016">
                  <c:v>37736</c:v>
                </c:pt>
                <c:pt idx="1017">
                  <c:v>37729</c:v>
                </c:pt>
                <c:pt idx="1018">
                  <c:v>37722</c:v>
                </c:pt>
                <c:pt idx="1019">
                  <c:v>37715</c:v>
                </c:pt>
                <c:pt idx="1020">
                  <c:v>37708</c:v>
                </c:pt>
                <c:pt idx="1021">
                  <c:v>37701</c:v>
                </c:pt>
                <c:pt idx="1022">
                  <c:v>37694</c:v>
                </c:pt>
                <c:pt idx="1023">
                  <c:v>37687</c:v>
                </c:pt>
                <c:pt idx="1024">
                  <c:v>37680</c:v>
                </c:pt>
                <c:pt idx="1025">
                  <c:v>37673</c:v>
                </c:pt>
                <c:pt idx="1026">
                  <c:v>37666</c:v>
                </c:pt>
                <c:pt idx="1027">
                  <c:v>37659</c:v>
                </c:pt>
                <c:pt idx="1028">
                  <c:v>37652</c:v>
                </c:pt>
                <c:pt idx="1029">
                  <c:v>37645</c:v>
                </c:pt>
                <c:pt idx="1030">
                  <c:v>37638</c:v>
                </c:pt>
                <c:pt idx="1031">
                  <c:v>37631</c:v>
                </c:pt>
                <c:pt idx="1032">
                  <c:v>37624</c:v>
                </c:pt>
                <c:pt idx="1033">
                  <c:v>37617</c:v>
                </c:pt>
                <c:pt idx="1034">
                  <c:v>37610</c:v>
                </c:pt>
                <c:pt idx="1035">
                  <c:v>37603</c:v>
                </c:pt>
                <c:pt idx="1036">
                  <c:v>37596</c:v>
                </c:pt>
                <c:pt idx="1037">
                  <c:v>37589</c:v>
                </c:pt>
                <c:pt idx="1038">
                  <c:v>37582</c:v>
                </c:pt>
                <c:pt idx="1039">
                  <c:v>37575</c:v>
                </c:pt>
                <c:pt idx="1040">
                  <c:v>37568</c:v>
                </c:pt>
                <c:pt idx="1041">
                  <c:v>37561</c:v>
                </c:pt>
                <c:pt idx="1042">
                  <c:v>37554</c:v>
                </c:pt>
                <c:pt idx="1043">
                  <c:v>37547</c:v>
                </c:pt>
                <c:pt idx="1044">
                  <c:v>37540</c:v>
                </c:pt>
                <c:pt idx="1045">
                  <c:v>37533</c:v>
                </c:pt>
                <c:pt idx="1046">
                  <c:v>37526</c:v>
                </c:pt>
                <c:pt idx="1047">
                  <c:v>37519</c:v>
                </c:pt>
                <c:pt idx="1048">
                  <c:v>37512</c:v>
                </c:pt>
                <c:pt idx="1049">
                  <c:v>37505</c:v>
                </c:pt>
                <c:pt idx="1050">
                  <c:v>37498</c:v>
                </c:pt>
                <c:pt idx="1051">
                  <c:v>37491</c:v>
                </c:pt>
                <c:pt idx="1052">
                  <c:v>37484</c:v>
                </c:pt>
                <c:pt idx="1053">
                  <c:v>37477</c:v>
                </c:pt>
                <c:pt idx="1054">
                  <c:v>37470</c:v>
                </c:pt>
                <c:pt idx="1055">
                  <c:v>37463</c:v>
                </c:pt>
                <c:pt idx="1056">
                  <c:v>37456</c:v>
                </c:pt>
                <c:pt idx="1057">
                  <c:v>37449</c:v>
                </c:pt>
                <c:pt idx="1058">
                  <c:v>37442</c:v>
                </c:pt>
                <c:pt idx="1059">
                  <c:v>37435</c:v>
                </c:pt>
                <c:pt idx="1060">
                  <c:v>37428</c:v>
                </c:pt>
                <c:pt idx="1061">
                  <c:v>37421</c:v>
                </c:pt>
                <c:pt idx="1062">
                  <c:v>37414</c:v>
                </c:pt>
                <c:pt idx="1063">
                  <c:v>37407</c:v>
                </c:pt>
                <c:pt idx="1064">
                  <c:v>37400</c:v>
                </c:pt>
                <c:pt idx="1065">
                  <c:v>37393</c:v>
                </c:pt>
                <c:pt idx="1066">
                  <c:v>37386</c:v>
                </c:pt>
                <c:pt idx="1067">
                  <c:v>37379</c:v>
                </c:pt>
                <c:pt idx="1068">
                  <c:v>37372</c:v>
                </c:pt>
                <c:pt idx="1069">
                  <c:v>37365</c:v>
                </c:pt>
                <c:pt idx="1070">
                  <c:v>37358</c:v>
                </c:pt>
                <c:pt idx="1071">
                  <c:v>37351</c:v>
                </c:pt>
                <c:pt idx="1072">
                  <c:v>37344</c:v>
                </c:pt>
                <c:pt idx="1073">
                  <c:v>37337</c:v>
                </c:pt>
                <c:pt idx="1074">
                  <c:v>37330</c:v>
                </c:pt>
                <c:pt idx="1075">
                  <c:v>37323</c:v>
                </c:pt>
                <c:pt idx="1076">
                  <c:v>37316</c:v>
                </c:pt>
                <c:pt idx="1077">
                  <c:v>37309</c:v>
                </c:pt>
                <c:pt idx="1078">
                  <c:v>37302</c:v>
                </c:pt>
                <c:pt idx="1079">
                  <c:v>37295</c:v>
                </c:pt>
                <c:pt idx="1080">
                  <c:v>37288</c:v>
                </c:pt>
                <c:pt idx="1081">
                  <c:v>37281</c:v>
                </c:pt>
                <c:pt idx="1082">
                  <c:v>37274</c:v>
                </c:pt>
                <c:pt idx="1083">
                  <c:v>37267</c:v>
                </c:pt>
                <c:pt idx="1084">
                  <c:v>37260</c:v>
                </c:pt>
                <c:pt idx="1085">
                  <c:v>37253</c:v>
                </c:pt>
                <c:pt idx="1086">
                  <c:v>37246</c:v>
                </c:pt>
                <c:pt idx="1087">
                  <c:v>37239</c:v>
                </c:pt>
                <c:pt idx="1088">
                  <c:v>37232</c:v>
                </c:pt>
                <c:pt idx="1089">
                  <c:v>37225</c:v>
                </c:pt>
                <c:pt idx="1090">
                  <c:v>37218</c:v>
                </c:pt>
                <c:pt idx="1091">
                  <c:v>37211</c:v>
                </c:pt>
                <c:pt idx="1092">
                  <c:v>37204</c:v>
                </c:pt>
                <c:pt idx="1093">
                  <c:v>37197</c:v>
                </c:pt>
                <c:pt idx="1094">
                  <c:v>37190</c:v>
                </c:pt>
                <c:pt idx="1095">
                  <c:v>37183</c:v>
                </c:pt>
                <c:pt idx="1096">
                  <c:v>37176</c:v>
                </c:pt>
                <c:pt idx="1097">
                  <c:v>37169</c:v>
                </c:pt>
                <c:pt idx="1098">
                  <c:v>37162</c:v>
                </c:pt>
                <c:pt idx="1099">
                  <c:v>37155</c:v>
                </c:pt>
                <c:pt idx="1100">
                  <c:v>37148</c:v>
                </c:pt>
                <c:pt idx="1101">
                  <c:v>37141</c:v>
                </c:pt>
                <c:pt idx="1102">
                  <c:v>37134</c:v>
                </c:pt>
                <c:pt idx="1103">
                  <c:v>37127</c:v>
                </c:pt>
                <c:pt idx="1104">
                  <c:v>37120</c:v>
                </c:pt>
                <c:pt idx="1105">
                  <c:v>37113</c:v>
                </c:pt>
                <c:pt idx="1106">
                  <c:v>37106</c:v>
                </c:pt>
                <c:pt idx="1107">
                  <c:v>37099</c:v>
                </c:pt>
                <c:pt idx="1108">
                  <c:v>37092</c:v>
                </c:pt>
                <c:pt idx="1109">
                  <c:v>37085</c:v>
                </c:pt>
                <c:pt idx="1110">
                  <c:v>37078</c:v>
                </c:pt>
                <c:pt idx="1111">
                  <c:v>37071</c:v>
                </c:pt>
                <c:pt idx="1112">
                  <c:v>37064</c:v>
                </c:pt>
                <c:pt idx="1113">
                  <c:v>37057</c:v>
                </c:pt>
                <c:pt idx="1114">
                  <c:v>37050</c:v>
                </c:pt>
                <c:pt idx="1115">
                  <c:v>37043</c:v>
                </c:pt>
                <c:pt idx="1116">
                  <c:v>37036</c:v>
                </c:pt>
                <c:pt idx="1117">
                  <c:v>37029</c:v>
                </c:pt>
                <c:pt idx="1118">
                  <c:v>37022</c:v>
                </c:pt>
                <c:pt idx="1119">
                  <c:v>37015</c:v>
                </c:pt>
                <c:pt idx="1120">
                  <c:v>37008</c:v>
                </c:pt>
                <c:pt idx="1121">
                  <c:v>37001</c:v>
                </c:pt>
                <c:pt idx="1122">
                  <c:v>36994</c:v>
                </c:pt>
                <c:pt idx="1123">
                  <c:v>36987</c:v>
                </c:pt>
                <c:pt idx="1124">
                  <c:v>36980</c:v>
                </c:pt>
                <c:pt idx="1125">
                  <c:v>36973</c:v>
                </c:pt>
                <c:pt idx="1126">
                  <c:v>36966</c:v>
                </c:pt>
                <c:pt idx="1127">
                  <c:v>36959</c:v>
                </c:pt>
                <c:pt idx="1128">
                  <c:v>36952</c:v>
                </c:pt>
                <c:pt idx="1129">
                  <c:v>36945</c:v>
                </c:pt>
                <c:pt idx="1130">
                  <c:v>36938</c:v>
                </c:pt>
                <c:pt idx="1131">
                  <c:v>36931</c:v>
                </c:pt>
                <c:pt idx="1132">
                  <c:v>36924</c:v>
                </c:pt>
                <c:pt idx="1133">
                  <c:v>36917</c:v>
                </c:pt>
                <c:pt idx="1134">
                  <c:v>36910</c:v>
                </c:pt>
                <c:pt idx="1135">
                  <c:v>36903</c:v>
                </c:pt>
                <c:pt idx="1136">
                  <c:v>36896</c:v>
                </c:pt>
                <c:pt idx="1137">
                  <c:v>36889</c:v>
                </c:pt>
                <c:pt idx="1138">
                  <c:v>36882</c:v>
                </c:pt>
                <c:pt idx="1139">
                  <c:v>36875</c:v>
                </c:pt>
                <c:pt idx="1140">
                  <c:v>36868</c:v>
                </c:pt>
                <c:pt idx="1141">
                  <c:v>36861</c:v>
                </c:pt>
                <c:pt idx="1142">
                  <c:v>36854</c:v>
                </c:pt>
                <c:pt idx="1143">
                  <c:v>36847</c:v>
                </c:pt>
                <c:pt idx="1144">
                  <c:v>36840</c:v>
                </c:pt>
                <c:pt idx="1145">
                  <c:v>36833</c:v>
                </c:pt>
                <c:pt idx="1146">
                  <c:v>36826</c:v>
                </c:pt>
                <c:pt idx="1147">
                  <c:v>36819</c:v>
                </c:pt>
                <c:pt idx="1148">
                  <c:v>36812</c:v>
                </c:pt>
                <c:pt idx="1149">
                  <c:v>36805</c:v>
                </c:pt>
                <c:pt idx="1150">
                  <c:v>36798</c:v>
                </c:pt>
                <c:pt idx="1151">
                  <c:v>36791</c:v>
                </c:pt>
                <c:pt idx="1152">
                  <c:v>36784</c:v>
                </c:pt>
                <c:pt idx="1153">
                  <c:v>36777</c:v>
                </c:pt>
                <c:pt idx="1154">
                  <c:v>36770</c:v>
                </c:pt>
                <c:pt idx="1155">
                  <c:v>36763</c:v>
                </c:pt>
                <c:pt idx="1156">
                  <c:v>36756</c:v>
                </c:pt>
                <c:pt idx="1157">
                  <c:v>36749</c:v>
                </c:pt>
                <c:pt idx="1158">
                  <c:v>36742</c:v>
                </c:pt>
                <c:pt idx="1159">
                  <c:v>36735</c:v>
                </c:pt>
                <c:pt idx="1160">
                  <c:v>36728</c:v>
                </c:pt>
                <c:pt idx="1161">
                  <c:v>36721</c:v>
                </c:pt>
                <c:pt idx="1162">
                  <c:v>36714</c:v>
                </c:pt>
                <c:pt idx="1163">
                  <c:v>36707</c:v>
                </c:pt>
                <c:pt idx="1164">
                  <c:v>36700</c:v>
                </c:pt>
                <c:pt idx="1165">
                  <c:v>36693</c:v>
                </c:pt>
                <c:pt idx="1166">
                  <c:v>36686</c:v>
                </c:pt>
                <c:pt idx="1167">
                  <c:v>36679</c:v>
                </c:pt>
                <c:pt idx="1168">
                  <c:v>36672</c:v>
                </c:pt>
                <c:pt idx="1169">
                  <c:v>36665</c:v>
                </c:pt>
                <c:pt idx="1170">
                  <c:v>36658</c:v>
                </c:pt>
                <c:pt idx="1171">
                  <c:v>36651</c:v>
                </c:pt>
                <c:pt idx="1172">
                  <c:v>36644</c:v>
                </c:pt>
                <c:pt idx="1173">
                  <c:v>36637</c:v>
                </c:pt>
                <c:pt idx="1174">
                  <c:v>36630</c:v>
                </c:pt>
                <c:pt idx="1175">
                  <c:v>36623</c:v>
                </c:pt>
                <c:pt idx="1176">
                  <c:v>36616</c:v>
                </c:pt>
                <c:pt idx="1177">
                  <c:v>36609</c:v>
                </c:pt>
                <c:pt idx="1178">
                  <c:v>36602</c:v>
                </c:pt>
                <c:pt idx="1179">
                  <c:v>36595</c:v>
                </c:pt>
                <c:pt idx="1180">
                  <c:v>36588</c:v>
                </c:pt>
                <c:pt idx="1181">
                  <c:v>36581</c:v>
                </c:pt>
                <c:pt idx="1182">
                  <c:v>36574</c:v>
                </c:pt>
                <c:pt idx="1183">
                  <c:v>36567</c:v>
                </c:pt>
                <c:pt idx="1184">
                  <c:v>36560</c:v>
                </c:pt>
                <c:pt idx="1185">
                  <c:v>36553</c:v>
                </c:pt>
                <c:pt idx="1186">
                  <c:v>36546</c:v>
                </c:pt>
                <c:pt idx="1187">
                  <c:v>36539</c:v>
                </c:pt>
                <c:pt idx="1188">
                  <c:v>36532</c:v>
                </c:pt>
                <c:pt idx="1189">
                  <c:v>36525</c:v>
                </c:pt>
                <c:pt idx="1190">
                  <c:v>36518</c:v>
                </c:pt>
                <c:pt idx="1191">
                  <c:v>36511</c:v>
                </c:pt>
                <c:pt idx="1192">
                  <c:v>36504</c:v>
                </c:pt>
                <c:pt idx="1193">
                  <c:v>36497</c:v>
                </c:pt>
                <c:pt idx="1194">
                  <c:v>36490</c:v>
                </c:pt>
                <c:pt idx="1195">
                  <c:v>36483</c:v>
                </c:pt>
                <c:pt idx="1196">
                  <c:v>36476</c:v>
                </c:pt>
                <c:pt idx="1197">
                  <c:v>36469</c:v>
                </c:pt>
                <c:pt idx="1198">
                  <c:v>36462</c:v>
                </c:pt>
                <c:pt idx="1199">
                  <c:v>36455</c:v>
                </c:pt>
                <c:pt idx="1200">
                  <c:v>36448</c:v>
                </c:pt>
                <c:pt idx="1201">
                  <c:v>36441</c:v>
                </c:pt>
                <c:pt idx="1202">
                  <c:v>36434</c:v>
                </c:pt>
                <c:pt idx="1203">
                  <c:v>36427</c:v>
                </c:pt>
                <c:pt idx="1204">
                  <c:v>36420</c:v>
                </c:pt>
                <c:pt idx="1205">
                  <c:v>36413</c:v>
                </c:pt>
                <c:pt idx="1206">
                  <c:v>36406</c:v>
                </c:pt>
                <c:pt idx="1207">
                  <c:v>36399</c:v>
                </c:pt>
                <c:pt idx="1208">
                  <c:v>36392</c:v>
                </c:pt>
                <c:pt idx="1209">
                  <c:v>36385</c:v>
                </c:pt>
                <c:pt idx="1210">
                  <c:v>36378</c:v>
                </c:pt>
                <c:pt idx="1211">
                  <c:v>36371</c:v>
                </c:pt>
                <c:pt idx="1212">
                  <c:v>36364</c:v>
                </c:pt>
                <c:pt idx="1213">
                  <c:v>36357</c:v>
                </c:pt>
                <c:pt idx="1214">
                  <c:v>36350</c:v>
                </c:pt>
                <c:pt idx="1215">
                  <c:v>36343</c:v>
                </c:pt>
                <c:pt idx="1216">
                  <c:v>36336</c:v>
                </c:pt>
                <c:pt idx="1217">
                  <c:v>36329</c:v>
                </c:pt>
                <c:pt idx="1218">
                  <c:v>36322</c:v>
                </c:pt>
                <c:pt idx="1219">
                  <c:v>36315</c:v>
                </c:pt>
                <c:pt idx="1220">
                  <c:v>36308</c:v>
                </c:pt>
                <c:pt idx="1221">
                  <c:v>36301</c:v>
                </c:pt>
                <c:pt idx="1222">
                  <c:v>36294</c:v>
                </c:pt>
                <c:pt idx="1223">
                  <c:v>36287</c:v>
                </c:pt>
                <c:pt idx="1224">
                  <c:v>36280</c:v>
                </c:pt>
                <c:pt idx="1225">
                  <c:v>36273</c:v>
                </c:pt>
                <c:pt idx="1226">
                  <c:v>36266</c:v>
                </c:pt>
                <c:pt idx="1227">
                  <c:v>36259</c:v>
                </c:pt>
                <c:pt idx="1228">
                  <c:v>36252</c:v>
                </c:pt>
                <c:pt idx="1229">
                  <c:v>36245</c:v>
                </c:pt>
                <c:pt idx="1230">
                  <c:v>36238</c:v>
                </c:pt>
                <c:pt idx="1231">
                  <c:v>36231</c:v>
                </c:pt>
                <c:pt idx="1232">
                  <c:v>36224</c:v>
                </c:pt>
                <c:pt idx="1233">
                  <c:v>36217</c:v>
                </c:pt>
                <c:pt idx="1234">
                  <c:v>36210</c:v>
                </c:pt>
                <c:pt idx="1235">
                  <c:v>36203</c:v>
                </c:pt>
                <c:pt idx="1236">
                  <c:v>36196</c:v>
                </c:pt>
                <c:pt idx="1237">
                  <c:v>36189</c:v>
                </c:pt>
                <c:pt idx="1238">
                  <c:v>36182</c:v>
                </c:pt>
                <c:pt idx="1239">
                  <c:v>36175</c:v>
                </c:pt>
                <c:pt idx="1240">
                  <c:v>36168</c:v>
                </c:pt>
                <c:pt idx="1241">
                  <c:v>36161</c:v>
                </c:pt>
                <c:pt idx="1242">
                  <c:v>36154</c:v>
                </c:pt>
                <c:pt idx="1243">
                  <c:v>36147</c:v>
                </c:pt>
                <c:pt idx="1244">
                  <c:v>36140</c:v>
                </c:pt>
                <c:pt idx="1245">
                  <c:v>36133</c:v>
                </c:pt>
                <c:pt idx="1246">
                  <c:v>36126</c:v>
                </c:pt>
                <c:pt idx="1247">
                  <c:v>36119</c:v>
                </c:pt>
                <c:pt idx="1248">
                  <c:v>36112</c:v>
                </c:pt>
                <c:pt idx="1249">
                  <c:v>36105</c:v>
                </c:pt>
                <c:pt idx="1250">
                  <c:v>36098</c:v>
                </c:pt>
                <c:pt idx="1251">
                  <c:v>36091</c:v>
                </c:pt>
                <c:pt idx="1252">
                  <c:v>36084</c:v>
                </c:pt>
                <c:pt idx="1253">
                  <c:v>36077</c:v>
                </c:pt>
                <c:pt idx="1254">
                  <c:v>36070</c:v>
                </c:pt>
                <c:pt idx="1255">
                  <c:v>36063</c:v>
                </c:pt>
                <c:pt idx="1256">
                  <c:v>36056</c:v>
                </c:pt>
                <c:pt idx="1257">
                  <c:v>36049</c:v>
                </c:pt>
                <c:pt idx="1258">
                  <c:v>36042</c:v>
                </c:pt>
                <c:pt idx="1259">
                  <c:v>36035</c:v>
                </c:pt>
                <c:pt idx="1260">
                  <c:v>36028</c:v>
                </c:pt>
                <c:pt idx="1261">
                  <c:v>36021</c:v>
                </c:pt>
                <c:pt idx="1262">
                  <c:v>36014</c:v>
                </c:pt>
                <c:pt idx="1263">
                  <c:v>36007</c:v>
                </c:pt>
                <c:pt idx="1264">
                  <c:v>36000</c:v>
                </c:pt>
                <c:pt idx="1265">
                  <c:v>35993</c:v>
                </c:pt>
                <c:pt idx="1266">
                  <c:v>35986</c:v>
                </c:pt>
                <c:pt idx="1267">
                  <c:v>35979</c:v>
                </c:pt>
                <c:pt idx="1268">
                  <c:v>35972</c:v>
                </c:pt>
                <c:pt idx="1269">
                  <c:v>35965</c:v>
                </c:pt>
                <c:pt idx="1270">
                  <c:v>35958</c:v>
                </c:pt>
                <c:pt idx="1271">
                  <c:v>35951</c:v>
                </c:pt>
                <c:pt idx="1272">
                  <c:v>35944</c:v>
                </c:pt>
                <c:pt idx="1273">
                  <c:v>35937</c:v>
                </c:pt>
                <c:pt idx="1274">
                  <c:v>35930</c:v>
                </c:pt>
                <c:pt idx="1275">
                  <c:v>35923</c:v>
                </c:pt>
                <c:pt idx="1276">
                  <c:v>35916</c:v>
                </c:pt>
                <c:pt idx="1277">
                  <c:v>35909</c:v>
                </c:pt>
                <c:pt idx="1278">
                  <c:v>35902</c:v>
                </c:pt>
                <c:pt idx="1279">
                  <c:v>35895</c:v>
                </c:pt>
                <c:pt idx="1280">
                  <c:v>35888</c:v>
                </c:pt>
                <c:pt idx="1281">
                  <c:v>35881</c:v>
                </c:pt>
                <c:pt idx="1282">
                  <c:v>35874</c:v>
                </c:pt>
                <c:pt idx="1283">
                  <c:v>35867</c:v>
                </c:pt>
                <c:pt idx="1284">
                  <c:v>35860</c:v>
                </c:pt>
                <c:pt idx="1285">
                  <c:v>35853</c:v>
                </c:pt>
                <c:pt idx="1286">
                  <c:v>35846</c:v>
                </c:pt>
                <c:pt idx="1287">
                  <c:v>35839</c:v>
                </c:pt>
                <c:pt idx="1288">
                  <c:v>35832</c:v>
                </c:pt>
                <c:pt idx="1289">
                  <c:v>35825</c:v>
                </c:pt>
                <c:pt idx="1290">
                  <c:v>35818</c:v>
                </c:pt>
                <c:pt idx="1291">
                  <c:v>35811</c:v>
                </c:pt>
                <c:pt idx="1292">
                  <c:v>35804</c:v>
                </c:pt>
                <c:pt idx="1293">
                  <c:v>35797</c:v>
                </c:pt>
                <c:pt idx="1294">
                  <c:v>35790</c:v>
                </c:pt>
                <c:pt idx="1295">
                  <c:v>35783</c:v>
                </c:pt>
                <c:pt idx="1296">
                  <c:v>35776</c:v>
                </c:pt>
                <c:pt idx="1297">
                  <c:v>35769</c:v>
                </c:pt>
                <c:pt idx="1298">
                  <c:v>35762</c:v>
                </c:pt>
                <c:pt idx="1299">
                  <c:v>35755</c:v>
                </c:pt>
                <c:pt idx="1300">
                  <c:v>35748</c:v>
                </c:pt>
                <c:pt idx="1301">
                  <c:v>35741</c:v>
                </c:pt>
                <c:pt idx="1302">
                  <c:v>35734</c:v>
                </c:pt>
                <c:pt idx="1303">
                  <c:v>35727</c:v>
                </c:pt>
                <c:pt idx="1304">
                  <c:v>35720</c:v>
                </c:pt>
                <c:pt idx="1305">
                  <c:v>35713</c:v>
                </c:pt>
                <c:pt idx="1306">
                  <c:v>35706</c:v>
                </c:pt>
                <c:pt idx="1307">
                  <c:v>35699</c:v>
                </c:pt>
                <c:pt idx="1308">
                  <c:v>35692</c:v>
                </c:pt>
                <c:pt idx="1309">
                  <c:v>35685</c:v>
                </c:pt>
                <c:pt idx="1310">
                  <c:v>35678</c:v>
                </c:pt>
                <c:pt idx="1311">
                  <c:v>35671</c:v>
                </c:pt>
                <c:pt idx="1312">
                  <c:v>35664</c:v>
                </c:pt>
                <c:pt idx="1313">
                  <c:v>35657</c:v>
                </c:pt>
                <c:pt idx="1314">
                  <c:v>35650</c:v>
                </c:pt>
                <c:pt idx="1315">
                  <c:v>35643</c:v>
                </c:pt>
                <c:pt idx="1316">
                  <c:v>35636</c:v>
                </c:pt>
                <c:pt idx="1317">
                  <c:v>35629</c:v>
                </c:pt>
                <c:pt idx="1318">
                  <c:v>35622</c:v>
                </c:pt>
                <c:pt idx="1319">
                  <c:v>35615</c:v>
                </c:pt>
                <c:pt idx="1320">
                  <c:v>35608</c:v>
                </c:pt>
                <c:pt idx="1321">
                  <c:v>35601</c:v>
                </c:pt>
                <c:pt idx="1322">
                  <c:v>35594</c:v>
                </c:pt>
                <c:pt idx="1323">
                  <c:v>35587</c:v>
                </c:pt>
                <c:pt idx="1324">
                  <c:v>35580</c:v>
                </c:pt>
                <c:pt idx="1325">
                  <c:v>35573</c:v>
                </c:pt>
                <c:pt idx="1326">
                  <c:v>35566</c:v>
                </c:pt>
                <c:pt idx="1327">
                  <c:v>35559</c:v>
                </c:pt>
                <c:pt idx="1328">
                  <c:v>35552</c:v>
                </c:pt>
                <c:pt idx="1329">
                  <c:v>35545</c:v>
                </c:pt>
                <c:pt idx="1330">
                  <c:v>35538</c:v>
                </c:pt>
                <c:pt idx="1331">
                  <c:v>35531</c:v>
                </c:pt>
                <c:pt idx="1332">
                  <c:v>35524</c:v>
                </c:pt>
                <c:pt idx="1333">
                  <c:v>35517</c:v>
                </c:pt>
                <c:pt idx="1334">
                  <c:v>35510</c:v>
                </c:pt>
                <c:pt idx="1335">
                  <c:v>35503</c:v>
                </c:pt>
                <c:pt idx="1336">
                  <c:v>35496</c:v>
                </c:pt>
                <c:pt idx="1337">
                  <c:v>35489</c:v>
                </c:pt>
                <c:pt idx="1338">
                  <c:v>35482</c:v>
                </c:pt>
                <c:pt idx="1339">
                  <c:v>35475</c:v>
                </c:pt>
                <c:pt idx="1340">
                  <c:v>35468</c:v>
                </c:pt>
                <c:pt idx="1341">
                  <c:v>35461</c:v>
                </c:pt>
                <c:pt idx="1342">
                  <c:v>35454</c:v>
                </c:pt>
                <c:pt idx="1343">
                  <c:v>35447</c:v>
                </c:pt>
                <c:pt idx="1344">
                  <c:v>35440</c:v>
                </c:pt>
                <c:pt idx="1345">
                  <c:v>35433</c:v>
                </c:pt>
                <c:pt idx="1346">
                  <c:v>35426</c:v>
                </c:pt>
                <c:pt idx="1347">
                  <c:v>35419</c:v>
                </c:pt>
                <c:pt idx="1348">
                  <c:v>35412</c:v>
                </c:pt>
                <c:pt idx="1349">
                  <c:v>35405</c:v>
                </c:pt>
                <c:pt idx="1350">
                  <c:v>35398</c:v>
                </c:pt>
                <c:pt idx="1351">
                  <c:v>35391</c:v>
                </c:pt>
                <c:pt idx="1352">
                  <c:v>35384</c:v>
                </c:pt>
                <c:pt idx="1353">
                  <c:v>35377</c:v>
                </c:pt>
                <c:pt idx="1354">
                  <c:v>35370</c:v>
                </c:pt>
                <c:pt idx="1355">
                  <c:v>35363</c:v>
                </c:pt>
                <c:pt idx="1356">
                  <c:v>35356</c:v>
                </c:pt>
                <c:pt idx="1357">
                  <c:v>35349</c:v>
                </c:pt>
                <c:pt idx="1358">
                  <c:v>35342</c:v>
                </c:pt>
                <c:pt idx="1359">
                  <c:v>35335</c:v>
                </c:pt>
                <c:pt idx="1360">
                  <c:v>35328</c:v>
                </c:pt>
                <c:pt idx="1361">
                  <c:v>35321</c:v>
                </c:pt>
                <c:pt idx="1362">
                  <c:v>35314</c:v>
                </c:pt>
                <c:pt idx="1363">
                  <c:v>35307</c:v>
                </c:pt>
                <c:pt idx="1364">
                  <c:v>35300</c:v>
                </c:pt>
                <c:pt idx="1365">
                  <c:v>35293</c:v>
                </c:pt>
                <c:pt idx="1366">
                  <c:v>35286</c:v>
                </c:pt>
                <c:pt idx="1367">
                  <c:v>35279</c:v>
                </c:pt>
                <c:pt idx="1368">
                  <c:v>35272</c:v>
                </c:pt>
                <c:pt idx="1369">
                  <c:v>35265</c:v>
                </c:pt>
                <c:pt idx="1370">
                  <c:v>35258</c:v>
                </c:pt>
                <c:pt idx="1371">
                  <c:v>35251</c:v>
                </c:pt>
                <c:pt idx="1372">
                  <c:v>35244</c:v>
                </c:pt>
                <c:pt idx="1373">
                  <c:v>35237</c:v>
                </c:pt>
                <c:pt idx="1374">
                  <c:v>35230</c:v>
                </c:pt>
                <c:pt idx="1375">
                  <c:v>35223</c:v>
                </c:pt>
                <c:pt idx="1376">
                  <c:v>35216</c:v>
                </c:pt>
                <c:pt idx="1377">
                  <c:v>35209</c:v>
                </c:pt>
                <c:pt idx="1378">
                  <c:v>35202</c:v>
                </c:pt>
                <c:pt idx="1379">
                  <c:v>35195</c:v>
                </c:pt>
                <c:pt idx="1380">
                  <c:v>35188</c:v>
                </c:pt>
                <c:pt idx="1381">
                  <c:v>35181</c:v>
                </c:pt>
                <c:pt idx="1382">
                  <c:v>35174</c:v>
                </c:pt>
                <c:pt idx="1383">
                  <c:v>35167</c:v>
                </c:pt>
                <c:pt idx="1384">
                  <c:v>35160</c:v>
                </c:pt>
                <c:pt idx="1385">
                  <c:v>35153</c:v>
                </c:pt>
                <c:pt idx="1386">
                  <c:v>35146</c:v>
                </c:pt>
                <c:pt idx="1387">
                  <c:v>35139</c:v>
                </c:pt>
                <c:pt idx="1388">
                  <c:v>35132</c:v>
                </c:pt>
                <c:pt idx="1389">
                  <c:v>35125</c:v>
                </c:pt>
                <c:pt idx="1390">
                  <c:v>35118</c:v>
                </c:pt>
                <c:pt idx="1391">
                  <c:v>35111</c:v>
                </c:pt>
                <c:pt idx="1392">
                  <c:v>35104</c:v>
                </c:pt>
                <c:pt idx="1393">
                  <c:v>35097</c:v>
                </c:pt>
                <c:pt idx="1394">
                  <c:v>35090</c:v>
                </c:pt>
                <c:pt idx="1395">
                  <c:v>35083</c:v>
                </c:pt>
                <c:pt idx="1396">
                  <c:v>35076</c:v>
                </c:pt>
                <c:pt idx="1397">
                  <c:v>35069</c:v>
                </c:pt>
                <c:pt idx="1398">
                  <c:v>35062</c:v>
                </c:pt>
                <c:pt idx="1399">
                  <c:v>35055</c:v>
                </c:pt>
                <c:pt idx="1400">
                  <c:v>35048</c:v>
                </c:pt>
                <c:pt idx="1401">
                  <c:v>35041</c:v>
                </c:pt>
                <c:pt idx="1402">
                  <c:v>35034</c:v>
                </c:pt>
                <c:pt idx="1403">
                  <c:v>35027</c:v>
                </c:pt>
                <c:pt idx="1404">
                  <c:v>35020</c:v>
                </c:pt>
                <c:pt idx="1405">
                  <c:v>35013</c:v>
                </c:pt>
                <c:pt idx="1406">
                  <c:v>35006</c:v>
                </c:pt>
                <c:pt idx="1407">
                  <c:v>34999</c:v>
                </c:pt>
                <c:pt idx="1408">
                  <c:v>34992</c:v>
                </c:pt>
                <c:pt idx="1409">
                  <c:v>34985</c:v>
                </c:pt>
                <c:pt idx="1410">
                  <c:v>34978</c:v>
                </c:pt>
                <c:pt idx="1411">
                  <c:v>34971</c:v>
                </c:pt>
                <c:pt idx="1412">
                  <c:v>34964</c:v>
                </c:pt>
                <c:pt idx="1413">
                  <c:v>34957</c:v>
                </c:pt>
                <c:pt idx="1414">
                  <c:v>34950</c:v>
                </c:pt>
                <c:pt idx="1415">
                  <c:v>34943</c:v>
                </c:pt>
                <c:pt idx="1416">
                  <c:v>34936</c:v>
                </c:pt>
                <c:pt idx="1417">
                  <c:v>34929</c:v>
                </c:pt>
                <c:pt idx="1418">
                  <c:v>34922</c:v>
                </c:pt>
                <c:pt idx="1419">
                  <c:v>34915</c:v>
                </c:pt>
                <c:pt idx="1420">
                  <c:v>34908</c:v>
                </c:pt>
                <c:pt idx="1421">
                  <c:v>34901</c:v>
                </c:pt>
                <c:pt idx="1422">
                  <c:v>34894</c:v>
                </c:pt>
                <c:pt idx="1423">
                  <c:v>34887</c:v>
                </c:pt>
                <c:pt idx="1424">
                  <c:v>34880</c:v>
                </c:pt>
                <c:pt idx="1425">
                  <c:v>34873</c:v>
                </c:pt>
                <c:pt idx="1426">
                  <c:v>34866</c:v>
                </c:pt>
                <c:pt idx="1427">
                  <c:v>34859</c:v>
                </c:pt>
                <c:pt idx="1428">
                  <c:v>34852</c:v>
                </c:pt>
                <c:pt idx="1429">
                  <c:v>34845</c:v>
                </c:pt>
                <c:pt idx="1430">
                  <c:v>34838</c:v>
                </c:pt>
                <c:pt idx="1431">
                  <c:v>34831</c:v>
                </c:pt>
                <c:pt idx="1432">
                  <c:v>34824</c:v>
                </c:pt>
                <c:pt idx="1433">
                  <c:v>34817</c:v>
                </c:pt>
                <c:pt idx="1434">
                  <c:v>34810</c:v>
                </c:pt>
                <c:pt idx="1435">
                  <c:v>34803</c:v>
                </c:pt>
                <c:pt idx="1436">
                  <c:v>34796</c:v>
                </c:pt>
                <c:pt idx="1437">
                  <c:v>34789</c:v>
                </c:pt>
                <c:pt idx="1438">
                  <c:v>34782</c:v>
                </c:pt>
                <c:pt idx="1439">
                  <c:v>34775</c:v>
                </c:pt>
                <c:pt idx="1440">
                  <c:v>34768</c:v>
                </c:pt>
                <c:pt idx="1441">
                  <c:v>34761</c:v>
                </c:pt>
                <c:pt idx="1442">
                  <c:v>34754</c:v>
                </c:pt>
                <c:pt idx="1443">
                  <c:v>34747</c:v>
                </c:pt>
                <c:pt idx="1444">
                  <c:v>34740</c:v>
                </c:pt>
                <c:pt idx="1445">
                  <c:v>34733</c:v>
                </c:pt>
                <c:pt idx="1446">
                  <c:v>34726</c:v>
                </c:pt>
                <c:pt idx="1447">
                  <c:v>34719</c:v>
                </c:pt>
                <c:pt idx="1448">
                  <c:v>34712</c:v>
                </c:pt>
                <c:pt idx="1449">
                  <c:v>34705</c:v>
                </c:pt>
                <c:pt idx="1450">
                  <c:v>34698</c:v>
                </c:pt>
                <c:pt idx="1451">
                  <c:v>34691</c:v>
                </c:pt>
                <c:pt idx="1452">
                  <c:v>34684</c:v>
                </c:pt>
                <c:pt idx="1453">
                  <c:v>34677</c:v>
                </c:pt>
                <c:pt idx="1454">
                  <c:v>34670</c:v>
                </c:pt>
                <c:pt idx="1455">
                  <c:v>34663</c:v>
                </c:pt>
                <c:pt idx="1456">
                  <c:v>34656</c:v>
                </c:pt>
                <c:pt idx="1457">
                  <c:v>34649</c:v>
                </c:pt>
                <c:pt idx="1458">
                  <c:v>34642</c:v>
                </c:pt>
                <c:pt idx="1459">
                  <c:v>34635</c:v>
                </c:pt>
                <c:pt idx="1460">
                  <c:v>34628</c:v>
                </c:pt>
                <c:pt idx="1461">
                  <c:v>34621</c:v>
                </c:pt>
                <c:pt idx="1462">
                  <c:v>34614</c:v>
                </c:pt>
                <c:pt idx="1463">
                  <c:v>34607</c:v>
                </c:pt>
                <c:pt idx="1464">
                  <c:v>34600</c:v>
                </c:pt>
                <c:pt idx="1465">
                  <c:v>34593</c:v>
                </c:pt>
                <c:pt idx="1466">
                  <c:v>34586</c:v>
                </c:pt>
                <c:pt idx="1467">
                  <c:v>34579</c:v>
                </c:pt>
                <c:pt idx="1468">
                  <c:v>34572</c:v>
                </c:pt>
                <c:pt idx="1469">
                  <c:v>34565</c:v>
                </c:pt>
                <c:pt idx="1470">
                  <c:v>34558</c:v>
                </c:pt>
                <c:pt idx="1471">
                  <c:v>34551</c:v>
                </c:pt>
                <c:pt idx="1472">
                  <c:v>34544</c:v>
                </c:pt>
                <c:pt idx="1473">
                  <c:v>34537</c:v>
                </c:pt>
                <c:pt idx="1474">
                  <c:v>34530</c:v>
                </c:pt>
                <c:pt idx="1475">
                  <c:v>34523</c:v>
                </c:pt>
                <c:pt idx="1476">
                  <c:v>34516</c:v>
                </c:pt>
                <c:pt idx="1477">
                  <c:v>34509</c:v>
                </c:pt>
                <c:pt idx="1478">
                  <c:v>34502</c:v>
                </c:pt>
                <c:pt idx="1479">
                  <c:v>34495</c:v>
                </c:pt>
                <c:pt idx="1480">
                  <c:v>34488</c:v>
                </c:pt>
                <c:pt idx="1481">
                  <c:v>34481</c:v>
                </c:pt>
                <c:pt idx="1482">
                  <c:v>34474</c:v>
                </c:pt>
                <c:pt idx="1483">
                  <c:v>34467</c:v>
                </c:pt>
                <c:pt idx="1484">
                  <c:v>34460</c:v>
                </c:pt>
                <c:pt idx="1485">
                  <c:v>34453</c:v>
                </c:pt>
                <c:pt idx="1486">
                  <c:v>34446</c:v>
                </c:pt>
                <c:pt idx="1487">
                  <c:v>34439</c:v>
                </c:pt>
                <c:pt idx="1488">
                  <c:v>34432</c:v>
                </c:pt>
                <c:pt idx="1489">
                  <c:v>34425</c:v>
                </c:pt>
                <c:pt idx="1490">
                  <c:v>34418</c:v>
                </c:pt>
                <c:pt idx="1491">
                  <c:v>34411</c:v>
                </c:pt>
                <c:pt idx="1492">
                  <c:v>34404</c:v>
                </c:pt>
                <c:pt idx="1493">
                  <c:v>34397</c:v>
                </c:pt>
                <c:pt idx="1494">
                  <c:v>34390</c:v>
                </c:pt>
                <c:pt idx="1495">
                  <c:v>34383</c:v>
                </c:pt>
                <c:pt idx="1496">
                  <c:v>34376</c:v>
                </c:pt>
                <c:pt idx="1497">
                  <c:v>34369</c:v>
                </c:pt>
                <c:pt idx="1498">
                  <c:v>34362</c:v>
                </c:pt>
                <c:pt idx="1499">
                  <c:v>34355</c:v>
                </c:pt>
                <c:pt idx="1500">
                  <c:v>34348</c:v>
                </c:pt>
                <c:pt idx="1501">
                  <c:v>34341</c:v>
                </c:pt>
                <c:pt idx="1502">
                  <c:v>34334</c:v>
                </c:pt>
                <c:pt idx="1503">
                  <c:v>34327</c:v>
                </c:pt>
                <c:pt idx="1504">
                  <c:v>34320</c:v>
                </c:pt>
                <c:pt idx="1505">
                  <c:v>34313</c:v>
                </c:pt>
                <c:pt idx="1506">
                  <c:v>34306</c:v>
                </c:pt>
                <c:pt idx="1507">
                  <c:v>34299</c:v>
                </c:pt>
                <c:pt idx="1508">
                  <c:v>34292</c:v>
                </c:pt>
                <c:pt idx="1509">
                  <c:v>34285</c:v>
                </c:pt>
                <c:pt idx="1510">
                  <c:v>34278</c:v>
                </c:pt>
                <c:pt idx="1511">
                  <c:v>34271</c:v>
                </c:pt>
                <c:pt idx="1512">
                  <c:v>34264</c:v>
                </c:pt>
                <c:pt idx="1513">
                  <c:v>34257</c:v>
                </c:pt>
                <c:pt idx="1514">
                  <c:v>34250</c:v>
                </c:pt>
                <c:pt idx="1515">
                  <c:v>34243</c:v>
                </c:pt>
                <c:pt idx="1516">
                  <c:v>34236</c:v>
                </c:pt>
                <c:pt idx="1517">
                  <c:v>34229</c:v>
                </c:pt>
                <c:pt idx="1518">
                  <c:v>34222</c:v>
                </c:pt>
                <c:pt idx="1519">
                  <c:v>34215</c:v>
                </c:pt>
                <c:pt idx="1520">
                  <c:v>34208</c:v>
                </c:pt>
                <c:pt idx="1521">
                  <c:v>34201</c:v>
                </c:pt>
                <c:pt idx="1522">
                  <c:v>34194</c:v>
                </c:pt>
                <c:pt idx="1523">
                  <c:v>34187</c:v>
                </c:pt>
                <c:pt idx="1524">
                  <c:v>34180</c:v>
                </c:pt>
                <c:pt idx="1525">
                  <c:v>34173</c:v>
                </c:pt>
                <c:pt idx="1526">
                  <c:v>34166</c:v>
                </c:pt>
                <c:pt idx="1527">
                  <c:v>34159</c:v>
                </c:pt>
                <c:pt idx="1528">
                  <c:v>34152</c:v>
                </c:pt>
                <c:pt idx="1529">
                  <c:v>34145</c:v>
                </c:pt>
                <c:pt idx="1530">
                  <c:v>34138</c:v>
                </c:pt>
                <c:pt idx="1531">
                  <c:v>34131</c:v>
                </c:pt>
                <c:pt idx="1532">
                  <c:v>34124</c:v>
                </c:pt>
                <c:pt idx="1533">
                  <c:v>34117</c:v>
                </c:pt>
                <c:pt idx="1534">
                  <c:v>34110</c:v>
                </c:pt>
                <c:pt idx="1535">
                  <c:v>34103</c:v>
                </c:pt>
                <c:pt idx="1536">
                  <c:v>34096</c:v>
                </c:pt>
                <c:pt idx="1537">
                  <c:v>34089</c:v>
                </c:pt>
                <c:pt idx="1538">
                  <c:v>34082</c:v>
                </c:pt>
                <c:pt idx="1539">
                  <c:v>34075</c:v>
                </c:pt>
                <c:pt idx="1540">
                  <c:v>34068</c:v>
                </c:pt>
                <c:pt idx="1541">
                  <c:v>34061</c:v>
                </c:pt>
                <c:pt idx="1542">
                  <c:v>34054</c:v>
                </c:pt>
                <c:pt idx="1543">
                  <c:v>34047</c:v>
                </c:pt>
                <c:pt idx="1544">
                  <c:v>34040</c:v>
                </c:pt>
                <c:pt idx="1545">
                  <c:v>34033</c:v>
                </c:pt>
                <c:pt idx="1546">
                  <c:v>34026</c:v>
                </c:pt>
                <c:pt idx="1547">
                  <c:v>34019</c:v>
                </c:pt>
                <c:pt idx="1548">
                  <c:v>34012</c:v>
                </c:pt>
                <c:pt idx="1549">
                  <c:v>34005</c:v>
                </c:pt>
                <c:pt idx="1550">
                  <c:v>33998</c:v>
                </c:pt>
                <c:pt idx="1551">
                  <c:v>33991</c:v>
                </c:pt>
                <c:pt idx="1552">
                  <c:v>33984</c:v>
                </c:pt>
                <c:pt idx="1553">
                  <c:v>33977</c:v>
                </c:pt>
                <c:pt idx="1554">
                  <c:v>33970</c:v>
                </c:pt>
                <c:pt idx="1555">
                  <c:v>33963</c:v>
                </c:pt>
                <c:pt idx="1556">
                  <c:v>33956</c:v>
                </c:pt>
                <c:pt idx="1557">
                  <c:v>33949</c:v>
                </c:pt>
                <c:pt idx="1558">
                  <c:v>33942</c:v>
                </c:pt>
                <c:pt idx="1559">
                  <c:v>33935</c:v>
                </c:pt>
                <c:pt idx="1560">
                  <c:v>33928</c:v>
                </c:pt>
                <c:pt idx="1561">
                  <c:v>33921</c:v>
                </c:pt>
                <c:pt idx="1562">
                  <c:v>33914</c:v>
                </c:pt>
                <c:pt idx="1563">
                  <c:v>33907</c:v>
                </c:pt>
                <c:pt idx="1564">
                  <c:v>33900</c:v>
                </c:pt>
                <c:pt idx="1565">
                  <c:v>33893</c:v>
                </c:pt>
                <c:pt idx="1566">
                  <c:v>33886</c:v>
                </c:pt>
                <c:pt idx="1567">
                  <c:v>33879</c:v>
                </c:pt>
                <c:pt idx="1568">
                  <c:v>33872</c:v>
                </c:pt>
                <c:pt idx="1569">
                  <c:v>33865</c:v>
                </c:pt>
                <c:pt idx="1570">
                  <c:v>33858</c:v>
                </c:pt>
                <c:pt idx="1571">
                  <c:v>33851</c:v>
                </c:pt>
                <c:pt idx="1572">
                  <c:v>33844</c:v>
                </c:pt>
                <c:pt idx="1573">
                  <c:v>33837</c:v>
                </c:pt>
                <c:pt idx="1574">
                  <c:v>33830</c:v>
                </c:pt>
                <c:pt idx="1575">
                  <c:v>33823</c:v>
                </c:pt>
                <c:pt idx="1576">
                  <c:v>33816</c:v>
                </c:pt>
                <c:pt idx="1577">
                  <c:v>33809</c:v>
                </c:pt>
                <c:pt idx="1578">
                  <c:v>33802</c:v>
                </c:pt>
                <c:pt idx="1579">
                  <c:v>33795</c:v>
                </c:pt>
                <c:pt idx="1580">
                  <c:v>33788</c:v>
                </c:pt>
                <c:pt idx="1581">
                  <c:v>33781</c:v>
                </c:pt>
                <c:pt idx="1582">
                  <c:v>33774</c:v>
                </c:pt>
                <c:pt idx="1583">
                  <c:v>33767</c:v>
                </c:pt>
                <c:pt idx="1584">
                  <c:v>33760</c:v>
                </c:pt>
                <c:pt idx="1585">
                  <c:v>33753</c:v>
                </c:pt>
                <c:pt idx="1586">
                  <c:v>33746</c:v>
                </c:pt>
                <c:pt idx="1587">
                  <c:v>33739</c:v>
                </c:pt>
                <c:pt idx="1588">
                  <c:v>33732</c:v>
                </c:pt>
                <c:pt idx="1589">
                  <c:v>33725</c:v>
                </c:pt>
                <c:pt idx="1590">
                  <c:v>33718</c:v>
                </c:pt>
                <c:pt idx="1591">
                  <c:v>33711</c:v>
                </c:pt>
                <c:pt idx="1592">
                  <c:v>33704</c:v>
                </c:pt>
                <c:pt idx="1593">
                  <c:v>33697</c:v>
                </c:pt>
                <c:pt idx="1594">
                  <c:v>33690</c:v>
                </c:pt>
                <c:pt idx="1595">
                  <c:v>33683</c:v>
                </c:pt>
                <c:pt idx="1596">
                  <c:v>33676</c:v>
                </c:pt>
                <c:pt idx="1597">
                  <c:v>33669</c:v>
                </c:pt>
                <c:pt idx="1598">
                  <c:v>33662</c:v>
                </c:pt>
                <c:pt idx="1599">
                  <c:v>33655</c:v>
                </c:pt>
                <c:pt idx="1600">
                  <c:v>33648</c:v>
                </c:pt>
                <c:pt idx="1601">
                  <c:v>33641</c:v>
                </c:pt>
                <c:pt idx="1602">
                  <c:v>33634</c:v>
                </c:pt>
                <c:pt idx="1603">
                  <c:v>33627</c:v>
                </c:pt>
                <c:pt idx="1604">
                  <c:v>33620</c:v>
                </c:pt>
                <c:pt idx="1605">
                  <c:v>33613</c:v>
                </c:pt>
                <c:pt idx="1606">
                  <c:v>33606</c:v>
                </c:pt>
                <c:pt idx="1607">
                  <c:v>33599</c:v>
                </c:pt>
                <c:pt idx="1608">
                  <c:v>33592</c:v>
                </c:pt>
                <c:pt idx="1609">
                  <c:v>33585</c:v>
                </c:pt>
                <c:pt idx="1610">
                  <c:v>33578</c:v>
                </c:pt>
                <c:pt idx="1611">
                  <c:v>33571</c:v>
                </c:pt>
                <c:pt idx="1612">
                  <c:v>33564</c:v>
                </c:pt>
                <c:pt idx="1613">
                  <c:v>33557</c:v>
                </c:pt>
                <c:pt idx="1614">
                  <c:v>33550</c:v>
                </c:pt>
                <c:pt idx="1615">
                  <c:v>33543</c:v>
                </c:pt>
                <c:pt idx="1616">
                  <c:v>33536</c:v>
                </c:pt>
                <c:pt idx="1617">
                  <c:v>33529</c:v>
                </c:pt>
                <c:pt idx="1618">
                  <c:v>33522</c:v>
                </c:pt>
                <c:pt idx="1619">
                  <c:v>33515</c:v>
                </c:pt>
                <c:pt idx="1620">
                  <c:v>33508</c:v>
                </c:pt>
                <c:pt idx="1621">
                  <c:v>33501</c:v>
                </c:pt>
                <c:pt idx="1622">
                  <c:v>33494</c:v>
                </c:pt>
                <c:pt idx="1623">
                  <c:v>33487</c:v>
                </c:pt>
                <c:pt idx="1624">
                  <c:v>33480</c:v>
                </c:pt>
                <c:pt idx="1625">
                  <c:v>33473</c:v>
                </c:pt>
                <c:pt idx="1626">
                  <c:v>33466</c:v>
                </c:pt>
                <c:pt idx="1627">
                  <c:v>33459</c:v>
                </c:pt>
                <c:pt idx="1628">
                  <c:v>33452</c:v>
                </c:pt>
                <c:pt idx="1629">
                  <c:v>33445</c:v>
                </c:pt>
                <c:pt idx="1630">
                  <c:v>33438</c:v>
                </c:pt>
                <c:pt idx="1631">
                  <c:v>33431</c:v>
                </c:pt>
                <c:pt idx="1632">
                  <c:v>33424</c:v>
                </c:pt>
                <c:pt idx="1633">
                  <c:v>33417</c:v>
                </c:pt>
                <c:pt idx="1634">
                  <c:v>33410</c:v>
                </c:pt>
                <c:pt idx="1635">
                  <c:v>33403</c:v>
                </c:pt>
                <c:pt idx="1636">
                  <c:v>33396</c:v>
                </c:pt>
                <c:pt idx="1637">
                  <c:v>33389</c:v>
                </c:pt>
                <c:pt idx="1638">
                  <c:v>33382</c:v>
                </c:pt>
                <c:pt idx="1639">
                  <c:v>33375</c:v>
                </c:pt>
                <c:pt idx="1640">
                  <c:v>33368</c:v>
                </c:pt>
                <c:pt idx="1641">
                  <c:v>33361</c:v>
                </c:pt>
                <c:pt idx="1642">
                  <c:v>33354</c:v>
                </c:pt>
                <c:pt idx="1643">
                  <c:v>33347</c:v>
                </c:pt>
                <c:pt idx="1644">
                  <c:v>33340</c:v>
                </c:pt>
                <c:pt idx="1645">
                  <c:v>33333</c:v>
                </c:pt>
                <c:pt idx="1646">
                  <c:v>33326</c:v>
                </c:pt>
                <c:pt idx="1647">
                  <c:v>33319</c:v>
                </c:pt>
                <c:pt idx="1648">
                  <c:v>33312</c:v>
                </c:pt>
                <c:pt idx="1649">
                  <c:v>33305</c:v>
                </c:pt>
                <c:pt idx="1650">
                  <c:v>33298</c:v>
                </c:pt>
                <c:pt idx="1651">
                  <c:v>33291</c:v>
                </c:pt>
                <c:pt idx="1652">
                  <c:v>33284</c:v>
                </c:pt>
                <c:pt idx="1653">
                  <c:v>33277</c:v>
                </c:pt>
                <c:pt idx="1654">
                  <c:v>33270</c:v>
                </c:pt>
                <c:pt idx="1655">
                  <c:v>33263</c:v>
                </c:pt>
                <c:pt idx="1656">
                  <c:v>33256</c:v>
                </c:pt>
                <c:pt idx="1657">
                  <c:v>33249</c:v>
                </c:pt>
                <c:pt idx="1658">
                  <c:v>33242</c:v>
                </c:pt>
                <c:pt idx="1659">
                  <c:v>33235</c:v>
                </c:pt>
                <c:pt idx="1660">
                  <c:v>33228</c:v>
                </c:pt>
                <c:pt idx="1661">
                  <c:v>33221</c:v>
                </c:pt>
                <c:pt idx="1662">
                  <c:v>33214</c:v>
                </c:pt>
                <c:pt idx="1663">
                  <c:v>33207</c:v>
                </c:pt>
                <c:pt idx="1664">
                  <c:v>33200</c:v>
                </c:pt>
                <c:pt idx="1665">
                  <c:v>33193</c:v>
                </c:pt>
                <c:pt idx="1666">
                  <c:v>33186</c:v>
                </c:pt>
                <c:pt idx="1667">
                  <c:v>33179</c:v>
                </c:pt>
              </c:numCache>
            </c:numRef>
          </c:cat>
          <c:val>
            <c:numRef>
              <c:f>Worksheet!$C$7:$C$1675</c:f>
              <c:numCache>
                <c:formatCode>_(* #,##0.00_);_(* \(#,##0.00\);_(* "-"??_);_(@_)</c:formatCode>
                <c:ptCount val="1669"/>
                <c:pt idx="0">
                  <c:v>210.82599170196116</c:v>
                </c:pt>
                <c:pt idx="1">
                  <c:v>220.76020073503787</c:v>
                </c:pt>
                <c:pt idx="2">
                  <c:v>225.26551095412029</c:v>
                </c:pt>
                <c:pt idx="3">
                  <c:v>262.54721556424278</c:v>
                </c:pt>
                <c:pt idx="4">
                  <c:v>272.63469944365812</c:v>
                </c:pt>
                <c:pt idx="5">
                  <c:v>262.65385302857237</c:v>
                </c:pt>
                <c:pt idx="6">
                  <c:v>265.8439807981502</c:v>
                </c:pt>
                <c:pt idx="7">
                  <c:v>267.98788386910303</c:v>
                </c:pt>
                <c:pt idx="8">
                  <c:v>278.28440692534065</c:v>
                </c:pt>
                <c:pt idx="9">
                  <c:v>281.66437947908975</c:v>
                </c:pt>
                <c:pt idx="10">
                  <c:v>288.29516835116658</c:v>
                </c:pt>
                <c:pt idx="11">
                  <c:v>287.71972889337979</c:v>
                </c:pt>
                <c:pt idx="12">
                  <c:v>284.30803250333969</c:v>
                </c:pt>
                <c:pt idx="13">
                  <c:v>289.51938136796304</c:v>
                </c:pt>
                <c:pt idx="14">
                  <c:v>308.98546570753791</c:v>
                </c:pt>
                <c:pt idx="15">
                  <c:v>314.32905972282595</c:v>
                </c:pt>
                <c:pt idx="16">
                  <c:v>332.27173332222617</c:v>
                </c:pt>
                <c:pt idx="17">
                  <c:v>329.96199932693764</c:v>
                </c:pt>
                <c:pt idx="18">
                  <c:v>316.66218745387488</c:v>
                </c:pt>
                <c:pt idx="19">
                  <c:v>297.05646102614901</c:v>
                </c:pt>
                <c:pt idx="20">
                  <c:v>317.70744494775295</c:v>
                </c:pt>
                <c:pt idx="21">
                  <c:v>325.1867399669938</c:v>
                </c:pt>
                <c:pt idx="22">
                  <c:v>329.13637648481154</c:v>
                </c:pt>
                <c:pt idx="23">
                  <c:v>369.81615335372084</c:v>
                </c:pt>
                <c:pt idx="24">
                  <c:v>362.56485622913806</c:v>
                </c:pt>
                <c:pt idx="25">
                  <c:v>353.72181095525667</c:v>
                </c:pt>
                <c:pt idx="26">
                  <c:v>385.73807083452198</c:v>
                </c:pt>
                <c:pt idx="27">
                  <c:v>406.04007456265475</c:v>
                </c:pt>
                <c:pt idx="28">
                  <c:v>411.38812012427024</c:v>
                </c:pt>
                <c:pt idx="29">
                  <c:v>439.04815381458934</c:v>
                </c:pt>
                <c:pt idx="30">
                  <c:v>471.08171010149073</c:v>
                </c:pt>
                <c:pt idx="31">
                  <c:v>512.60251371217703</c:v>
                </c:pt>
                <c:pt idx="32">
                  <c:v>518.82845517426824</c:v>
                </c:pt>
                <c:pt idx="33">
                  <c:v>478.18290799471725</c:v>
                </c:pt>
                <c:pt idx="34">
                  <c:v>481.55378448612009</c:v>
                </c:pt>
                <c:pt idx="35">
                  <c:v>554.14704774006918</c:v>
                </c:pt>
                <c:pt idx="36">
                  <c:v>585.77912023263127</c:v>
                </c:pt>
                <c:pt idx="37">
                  <c:v>637.40927119981632</c:v>
                </c:pt>
                <c:pt idx="38">
                  <c:v>569.11542071412168</c:v>
                </c:pt>
                <c:pt idx="39">
                  <c:v>612.61078655987262</c:v>
                </c:pt>
                <c:pt idx="40">
                  <c:v>598.83752351893713</c:v>
                </c:pt>
                <c:pt idx="41">
                  <c:v>590.56954982143702</c:v>
                </c:pt>
                <c:pt idx="42">
                  <c:v>625.60333667525117</c:v>
                </c:pt>
                <c:pt idx="43">
                  <c:v>606.20478360004961</c:v>
                </c:pt>
                <c:pt idx="44">
                  <c:v>609.86396740447651</c:v>
                </c:pt>
                <c:pt idx="45">
                  <c:v>635.27496604632972</c:v>
                </c:pt>
                <c:pt idx="46">
                  <c:v>622.81859416306838</c:v>
                </c:pt>
                <c:pt idx="47">
                  <c:v>671.14072646882369</c:v>
                </c:pt>
                <c:pt idx="48">
                  <c:v>659.2737981029702</c:v>
                </c:pt>
                <c:pt idx="49">
                  <c:v>678.26522438577183</c:v>
                </c:pt>
                <c:pt idx="50">
                  <c:v>642.90542595807756</c:v>
                </c:pt>
                <c:pt idx="51">
                  <c:v>664.84532156988371</c:v>
                </c:pt>
                <c:pt idx="52">
                  <c:v>662.85675131593598</c:v>
                </c:pt>
                <c:pt idx="53">
                  <c:v>707.4244944673809</c:v>
                </c:pt>
                <c:pt idx="54">
                  <c:v>706.01246952832423</c:v>
                </c:pt>
                <c:pt idx="55">
                  <c:v>758.33777607768445</c:v>
                </c:pt>
                <c:pt idx="56">
                  <c:v>766.77227105933719</c:v>
                </c:pt>
                <c:pt idx="57">
                  <c:v>730.95545382205648</c:v>
                </c:pt>
                <c:pt idx="58">
                  <c:v>728.76914638290782</c:v>
                </c:pt>
                <c:pt idx="59">
                  <c:v>742.88394126698051</c:v>
                </c:pt>
                <c:pt idx="60">
                  <c:v>761.1515791669882</c:v>
                </c:pt>
                <c:pt idx="61">
                  <c:v>749.16494012498833</c:v>
                </c:pt>
                <c:pt idx="62">
                  <c:v>779.5680958636716</c:v>
                </c:pt>
                <c:pt idx="63">
                  <c:v>758.33472360279336</c:v>
                </c:pt>
                <c:pt idx="64">
                  <c:v>771.4493627698813</c:v>
                </c:pt>
                <c:pt idx="65">
                  <c:v>720.98071286904792</c:v>
                </c:pt>
                <c:pt idx="66">
                  <c:v>751.02157590525826</c:v>
                </c:pt>
                <c:pt idx="67">
                  <c:v>647.43239302177437</c:v>
                </c:pt>
                <c:pt idx="68">
                  <c:v>659.2997892278762</c:v>
                </c:pt>
                <c:pt idx="69">
                  <c:v>708.16303891286373</c:v>
                </c:pt>
                <c:pt idx="70">
                  <c:v>693.59749158948466</c:v>
                </c:pt>
                <c:pt idx="71">
                  <c:v>665.64058693808511</c:v>
                </c:pt>
                <c:pt idx="72">
                  <c:v>686.93559023538194</c:v>
                </c:pt>
                <c:pt idx="73">
                  <c:v>715.55790649518951</c:v>
                </c:pt>
                <c:pt idx="74">
                  <c:v>746.92892118495774</c:v>
                </c:pt>
                <c:pt idx="75">
                  <c:v>738.07205650687524</c:v>
                </c:pt>
                <c:pt idx="76">
                  <c:v>722.89133840046554</c:v>
                </c:pt>
                <c:pt idx="77">
                  <c:v>729.45644641822958</c:v>
                </c:pt>
                <c:pt idx="78">
                  <c:v>748.16045786485086</c:v>
                </c:pt>
                <c:pt idx="79">
                  <c:v>688.91386543724752</c:v>
                </c:pt>
                <c:pt idx="80">
                  <c:v>715.38303783722483</c:v>
                </c:pt>
                <c:pt idx="81">
                  <c:v>753.82828012352456</c:v>
                </c:pt>
                <c:pt idx="82">
                  <c:v>770.78556249849134</c:v>
                </c:pt>
                <c:pt idx="83">
                  <c:v>790.54929487024754</c:v>
                </c:pt>
                <c:pt idx="84">
                  <c:v>808.33261234176643</c:v>
                </c:pt>
                <c:pt idx="85">
                  <c:v>818.97934381131347</c:v>
                </c:pt>
                <c:pt idx="86">
                  <c:v>814.90481971274983</c:v>
                </c:pt>
                <c:pt idx="87">
                  <c:v>919.75713285863412</c:v>
                </c:pt>
                <c:pt idx="88">
                  <c:v>969.18559837579994</c:v>
                </c:pt>
                <c:pt idx="89">
                  <c:v>1010.6210619142857</c:v>
                </c:pt>
                <c:pt idx="90">
                  <c:v>934.89459936566675</c:v>
                </c:pt>
                <c:pt idx="91">
                  <c:v>974.86402436461606</c:v>
                </c:pt>
                <c:pt idx="92">
                  <c:v>993.74518283854854</c:v>
                </c:pt>
                <c:pt idx="93">
                  <c:v>851.53828863628837</c:v>
                </c:pt>
                <c:pt idx="94">
                  <c:v>837.30411861975267</c:v>
                </c:pt>
                <c:pt idx="95">
                  <c:v>888.85787539251885</c:v>
                </c:pt>
                <c:pt idx="96">
                  <c:v>881.80344781003851</c:v>
                </c:pt>
                <c:pt idx="97">
                  <c:v>872.20914719093832</c:v>
                </c:pt>
                <c:pt idx="98">
                  <c:v>882.80278055762994</c:v>
                </c:pt>
                <c:pt idx="99">
                  <c:v>888.13156997749491</c:v>
                </c:pt>
                <c:pt idx="100">
                  <c:v>854.79458130653995</c:v>
                </c:pt>
                <c:pt idx="101">
                  <c:v>857.36668135059176</c:v>
                </c:pt>
                <c:pt idx="102">
                  <c:v>861.67505663376062</c:v>
                </c:pt>
                <c:pt idx="103">
                  <c:v>830.13011236393118</c:v>
                </c:pt>
                <c:pt idx="104">
                  <c:v>816.25379780130902</c:v>
                </c:pt>
                <c:pt idx="105">
                  <c:v>821.18088309990844</c:v>
                </c:pt>
                <c:pt idx="106">
                  <c:v>826.96967079547676</c:v>
                </c:pt>
                <c:pt idx="107">
                  <c:v>790.60197972798926</c:v>
                </c:pt>
                <c:pt idx="108">
                  <c:v>830.46426442015684</c:v>
                </c:pt>
                <c:pt idx="109">
                  <c:v>777.58826256568989</c:v>
                </c:pt>
                <c:pt idx="110">
                  <c:v>797.52642314429738</c:v>
                </c:pt>
                <c:pt idx="111">
                  <c:v>775.04997390116375</c:v>
                </c:pt>
                <c:pt idx="112">
                  <c:v>790.86732030731002</c:v>
                </c:pt>
                <c:pt idx="113">
                  <c:v>845.84740139819246</c:v>
                </c:pt>
                <c:pt idx="114">
                  <c:v>874.71292802294988</c:v>
                </c:pt>
                <c:pt idx="115">
                  <c:v>819.01959552710662</c:v>
                </c:pt>
                <c:pt idx="116">
                  <c:v>863.03434723615032</c:v>
                </c:pt>
                <c:pt idx="117">
                  <c:v>869.99430164934506</c:v>
                </c:pt>
                <c:pt idx="118">
                  <c:v>835.72939639706544</c:v>
                </c:pt>
                <c:pt idx="119">
                  <c:v>795.17544852242202</c:v>
                </c:pt>
                <c:pt idx="120">
                  <c:v>778.0581688086321</c:v>
                </c:pt>
                <c:pt idx="121">
                  <c:v>792.31992750369875</c:v>
                </c:pt>
                <c:pt idx="122">
                  <c:v>867.82029299419355</c:v>
                </c:pt>
                <c:pt idx="123">
                  <c:v>803.53730832795691</c:v>
                </c:pt>
                <c:pt idx="124">
                  <c:v>735.16679627443455</c:v>
                </c:pt>
                <c:pt idx="125">
                  <c:v>765.00186917214842</c:v>
                </c:pt>
                <c:pt idx="126">
                  <c:v>744.88984340033937</c:v>
                </c:pt>
                <c:pt idx="127">
                  <c:v>764.77396653012261</c:v>
                </c:pt>
                <c:pt idx="128">
                  <c:v>762.48650700909536</c:v>
                </c:pt>
                <c:pt idx="129">
                  <c:v>761.72478222686857</c:v>
                </c:pt>
                <c:pt idx="130">
                  <c:v>787.71952660482793</c:v>
                </c:pt>
                <c:pt idx="131">
                  <c:v>790.08979599280633</c:v>
                </c:pt>
                <c:pt idx="132">
                  <c:v>736.33718172675333</c:v>
                </c:pt>
                <c:pt idx="133">
                  <c:v>896.87841866839631</c:v>
                </c:pt>
                <c:pt idx="134">
                  <c:v>777.86506389279816</c:v>
                </c:pt>
                <c:pt idx="135">
                  <c:v>1101.7918752022638</c:v>
                </c:pt>
                <c:pt idx="136">
                  <c:v>1202.8295580810739</c:v>
                </c:pt>
                <c:pt idx="137">
                  <c:v>774.02159464676572</c:v>
                </c:pt>
                <c:pt idx="138">
                  <c:v>672.47749317703358</c:v>
                </c:pt>
                <c:pt idx="139">
                  <c:v>662.53940214486079</c:v>
                </c:pt>
                <c:pt idx="140">
                  <c:v>707.8412416077573</c:v>
                </c:pt>
                <c:pt idx="141">
                  <c:v>700.13970485435937</c:v>
                </c:pt>
                <c:pt idx="142">
                  <c:v>666.79971890891363</c:v>
                </c:pt>
                <c:pt idx="143">
                  <c:v>622.01466316129995</c:v>
                </c:pt>
                <c:pt idx="144">
                  <c:v>629.56949712682183</c:v>
                </c:pt>
                <c:pt idx="145">
                  <c:v>483.54032037390306</c:v>
                </c:pt>
                <c:pt idx="146">
                  <c:v>426.02671398581765</c:v>
                </c:pt>
                <c:pt idx="147">
                  <c:v>490.81418661960561</c:v>
                </c:pt>
                <c:pt idx="148">
                  <c:v>518.28319600803127</c:v>
                </c:pt>
                <c:pt idx="149">
                  <c:v>545.56125895582238</c:v>
                </c:pt>
                <c:pt idx="150">
                  <c:v>525.58888146032984</c:v>
                </c:pt>
                <c:pt idx="151">
                  <c:v>578.8423804629183</c:v>
                </c:pt>
                <c:pt idx="152">
                  <c:v>570.28805956937765</c:v>
                </c:pt>
                <c:pt idx="153">
                  <c:v>583.11662532656203</c:v>
                </c:pt>
                <c:pt idx="154">
                  <c:v>532.04071653883398</c:v>
                </c:pt>
                <c:pt idx="155">
                  <c:v>532.57328982866261</c:v>
                </c:pt>
                <c:pt idx="156">
                  <c:v>529.39690837839225</c:v>
                </c:pt>
                <c:pt idx="157">
                  <c:v>600.90454980521258</c:v>
                </c:pt>
                <c:pt idx="158">
                  <c:v>597.91497493055988</c:v>
                </c:pt>
                <c:pt idx="159">
                  <c:v>568.36024232942952</c:v>
                </c:pt>
                <c:pt idx="160">
                  <c:v>525.77265710400513</c:v>
                </c:pt>
                <c:pt idx="161">
                  <c:v>584.84166529922709</c:v>
                </c:pt>
                <c:pt idx="162">
                  <c:v>585.42709239161866</c:v>
                </c:pt>
                <c:pt idx="163">
                  <c:v>573.94812979570452</c:v>
                </c:pt>
                <c:pt idx="164">
                  <c:v>592.30973147131533</c:v>
                </c:pt>
                <c:pt idx="165">
                  <c:v>631.46026809308671</c:v>
                </c:pt>
                <c:pt idx="166">
                  <c:v>637.19502330281205</c:v>
                </c:pt>
                <c:pt idx="167">
                  <c:v>523.57849079935249</c:v>
                </c:pt>
                <c:pt idx="168">
                  <c:v>497.22553732132246</c:v>
                </c:pt>
                <c:pt idx="169">
                  <c:v>504.28553480864349</c:v>
                </c:pt>
                <c:pt idx="170">
                  <c:v>514.05253293439705</c:v>
                </c:pt>
                <c:pt idx="171">
                  <c:v>519.77000296703443</c:v>
                </c:pt>
                <c:pt idx="172">
                  <c:v>532.55123254819102</c:v>
                </c:pt>
                <c:pt idx="173">
                  <c:v>533.08431686505605</c:v>
                </c:pt>
                <c:pt idx="174">
                  <c:v>526.24315583914722</c:v>
                </c:pt>
                <c:pt idx="175">
                  <c:v>544.76517167613588</c:v>
                </c:pt>
                <c:pt idx="176">
                  <c:v>429.62552971304092</c:v>
                </c:pt>
                <c:pt idx="177">
                  <c:v>423.27638395373492</c:v>
                </c:pt>
                <c:pt idx="178">
                  <c:v>437.721182992487</c:v>
                </c:pt>
                <c:pt idx="179">
                  <c:v>427.46209276610057</c:v>
                </c:pt>
                <c:pt idx="180">
                  <c:v>430.04234684718369</c:v>
                </c:pt>
                <c:pt idx="181">
                  <c:v>418.73646236337265</c:v>
                </c:pt>
                <c:pt idx="182">
                  <c:v>437.55116234417204</c:v>
                </c:pt>
                <c:pt idx="183">
                  <c:v>472.00772636911762</c:v>
                </c:pt>
                <c:pt idx="184">
                  <c:v>489.12717758457785</c:v>
                </c:pt>
                <c:pt idx="185">
                  <c:v>518.1431965938325</c:v>
                </c:pt>
                <c:pt idx="186">
                  <c:v>436.88296508754848</c:v>
                </c:pt>
                <c:pt idx="187">
                  <c:v>401.17811302805188</c:v>
                </c:pt>
                <c:pt idx="188">
                  <c:v>394.86034746855501</c:v>
                </c:pt>
                <c:pt idx="189">
                  <c:v>385.98274434853863</c:v>
                </c:pt>
                <c:pt idx="190">
                  <c:v>395.87973779337295</c:v>
                </c:pt>
                <c:pt idx="191">
                  <c:v>375.95416694527347</c:v>
                </c:pt>
                <c:pt idx="192">
                  <c:v>362.89012253404775</c:v>
                </c:pt>
                <c:pt idx="193">
                  <c:v>389.78530884430478</c:v>
                </c:pt>
                <c:pt idx="194">
                  <c:v>399.7798039428767</c:v>
                </c:pt>
                <c:pt idx="195">
                  <c:v>412.14412777616155</c:v>
                </c:pt>
                <c:pt idx="196">
                  <c:v>423.58080963634279</c:v>
                </c:pt>
                <c:pt idx="197">
                  <c:v>373.19895122144737</c:v>
                </c:pt>
                <c:pt idx="198">
                  <c:v>302.18538560441078</c:v>
                </c:pt>
                <c:pt idx="199">
                  <c:v>330.25725202667843</c:v>
                </c:pt>
                <c:pt idx="200">
                  <c:v>334.9465030696536</c:v>
                </c:pt>
                <c:pt idx="201">
                  <c:v>355.56953616736052</c:v>
                </c:pt>
                <c:pt idx="202">
                  <c:v>349.97001591275642</c:v>
                </c:pt>
                <c:pt idx="203">
                  <c:v>343.10785873799648</c:v>
                </c:pt>
                <c:pt idx="204">
                  <c:v>325.22071918293506</c:v>
                </c:pt>
                <c:pt idx="205">
                  <c:v>325.54626544838345</c:v>
                </c:pt>
                <c:pt idx="206">
                  <c:v>336.30812546320607</c:v>
                </c:pt>
                <c:pt idx="207">
                  <c:v>338.67887760645124</c:v>
                </c:pt>
                <c:pt idx="208">
                  <c:v>347.36295139123206</c:v>
                </c:pt>
                <c:pt idx="209">
                  <c:v>331.13722725570267</c:v>
                </c:pt>
                <c:pt idx="210">
                  <c:v>356.44480867136991</c:v>
                </c:pt>
                <c:pt idx="211">
                  <c:v>362.60916446731426</c:v>
                </c:pt>
                <c:pt idx="212">
                  <c:v>362.60916446731426</c:v>
                </c:pt>
                <c:pt idx="213">
                  <c:v>352.38985856881857</c:v>
                </c:pt>
                <c:pt idx="214">
                  <c:v>346.84041197718363</c:v>
                </c:pt>
                <c:pt idx="215">
                  <c:v>353.19797553684691</c:v>
                </c:pt>
                <c:pt idx="216">
                  <c:v>353.55152706391084</c:v>
                </c:pt>
                <c:pt idx="217">
                  <c:v>359.66584645362241</c:v>
                </c:pt>
                <c:pt idx="218">
                  <c:v>345.16875859272784</c:v>
                </c:pt>
                <c:pt idx="219">
                  <c:v>352.21301897217126</c:v>
                </c:pt>
                <c:pt idx="220">
                  <c:v>363.10620512594977</c:v>
                </c:pt>
                <c:pt idx="221">
                  <c:v>372.79897856873691</c:v>
                </c:pt>
                <c:pt idx="222">
                  <c:v>373.54607071015721</c:v>
                </c:pt>
                <c:pt idx="223">
                  <c:v>383.12417508734075</c:v>
                </c:pt>
                <c:pt idx="224">
                  <c:v>373.77968301203981</c:v>
                </c:pt>
                <c:pt idx="225">
                  <c:v>375.65797287642192</c:v>
                </c:pt>
                <c:pt idx="226">
                  <c:v>395.0136413001282</c:v>
                </c:pt>
                <c:pt idx="227">
                  <c:v>375.84551979079754</c:v>
                </c:pt>
                <c:pt idx="228">
                  <c:v>381.56905562517517</c:v>
                </c:pt>
                <c:pt idx="229">
                  <c:v>366.54087956308854</c:v>
                </c:pt>
                <c:pt idx="230">
                  <c:v>377.48803250575543</c:v>
                </c:pt>
                <c:pt idx="231">
                  <c:v>387.56471509831152</c:v>
                </c:pt>
                <c:pt idx="232">
                  <c:v>398.31933720278676</c:v>
                </c:pt>
                <c:pt idx="233">
                  <c:v>399.91901325581</c:v>
                </c:pt>
                <c:pt idx="234">
                  <c:v>410.17334692903592</c:v>
                </c:pt>
                <c:pt idx="235">
                  <c:v>410.99533760424441</c:v>
                </c:pt>
                <c:pt idx="236">
                  <c:v>391.79727131005188</c:v>
                </c:pt>
                <c:pt idx="237">
                  <c:v>399.38559766570017</c:v>
                </c:pt>
                <c:pt idx="238">
                  <c:v>413.01509582802504</c:v>
                </c:pt>
                <c:pt idx="239">
                  <c:v>394.09837388170325</c:v>
                </c:pt>
                <c:pt idx="240">
                  <c:v>398.48167227674747</c:v>
                </c:pt>
                <c:pt idx="241">
                  <c:v>394.9273263396903</c:v>
                </c:pt>
                <c:pt idx="242">
                  <c:v>393.74608807546394</c:v>
                </c:pt>
                <c:pt idx="243">
                  <c:v>383.39443824290555</c:v>
                </c:pt>
                <c:pt idx="244">
                  <c:v>410.48655058126934</c:v>
                </c:pt>
                <c:pt idx="245">
                  <c:v>428.03602771769482</c:v>
                </c:pt>
                <c:pt idx="246">
                  <c:v>425.06060349324218</c:v>
                </c:pt>
                <c:pt idx="247">
                  <c:v>436.40719044480716</c:v>
                </c:pt>
                <c:pt idx="248">
                  <c:v>417.61453631082026</c:v>
                </c:pt>
                <c:pt idx="249">
                  <c:v>401.16670154737778</c:v>
                </c:pt>
                <c:pt idx="250">
                  <c:v>370.42170041309123</c:v>
                </c:pt>
                <c:pt idx="251">
                  <c:v>376.44481749297887</c:v>
                </c:pt>
                <c:pt idx="252">
                  <c:v>390.09825646940817</c:v>
                </c:pt>
                <c:pt idx="253">
                  <c:v>410.19795632955646</c:v>
                </c:pt>
                <c:pt idx="254">
                  <c:v>419.85461241510387</c:v>
                </c:pt>
                <c:pt idx="255">
                  <c:v>401.00727069255385</c:v>
                </c:pt>
                <c:pt idx="256">
                  <c:v>413.83619266517428</c:v>
                </c:pt>
                <c:pt idx="257">
                  <c:v>413.42276989527903</c:v>
                </c:pt>
                <c:pt idx="258">
                  <c:v>400.99201735720567</c:v>
                </c:pt>
                <c:pt idx="259">
                  <c:v>400.99201735720567</c:v>
                </c:pt>
                <c:pt idx="260">
                  <c:v>411.69611638316803</c:v>
                </c:pt>
                <c:pt idx="261">
                  <c:v>431.54729180625583</c:v>
                </c:pt>
                <c:pt idx="262">
                  <c:v>416.55143996742839</c:v>
                </c:pt>
                <c:pt idx="263">
                  <c:v>425.48665982372665</c:v>
                </c:pt>
                <c:pt idx="264">
                  <c:v>427.195441590087</c:v>
                </c:pt>
                <c:pt idx="265">
                  <c:v>429.34215235184621</c:v>
                </c:pt>
                <c:pt idx="266">
                  <c:v>475.46196273737121</c:v>
                </c:pt>
                <c:pt idx="267">
                  <c:v>432.63144926057436</c:v>
                </c:pt>
                <c:pt idx="268">
                  <c:v>418.81069628322786</c:v>
                </c:pt>
                <c:pt idx="269">
                  <c:v>428.67010878528953</c:v>
                </c:pt>
                <c:pt idx="270">
                  <c:v>430.82422993496436</c:v>
                </c:pt>
                <c:pt idx="271">
                  <c:v>430.39383609886556</c:v>
                </c:pt>
                <c:pt idx="272">
                  <c:v>417.85809329986949</c:v>
                </c:pt>
                <c:pt idx="273">
                  <c:v>429.8951577159151</c:v>
                </c:pt>
                <c:pt idx="274">
                  <c:v>428.18242800389953</c:v>
                </c:pt>
                <c:pt idx="275">
                  <c:v>402.80567074684814</c:v>
                </c:pt>
                <c:pt idx="276">
                  <c:v>434.99532478061354</c:v>
                </c:pt>
                <c:pt idx="277">
                  <c:v>428.98947217023033</c:v>
                </c:pt>
                <c:pt idx="278">
                  <c:v>457.34485305994707</c:v>
                </c:pt>
                <c:pt idx="279">
                  <c:v>454.61715015899313</c:v>
                </c:pt>
                <c:pt idx="280">
                  <c:v>442.2345818667248</c:v>
                </c:pt>
                <c:pt idx="281">
                  <c:v>412.91744338629769</c:v>
                </c:pt>
                <c:pt idx="282">
                  <c:v>427.45076955103281</c:v>
                </c:pt>
                <c:pt idx="283">
                  <c:v>409.43560301823067</c:v>
                </c:pt>
                <c:pt idx="284">
                  <c:v>426.94014913267017</c:v>
                </c:pt>
                <c:pt idx="285">
                  <c:v>416.93373938737318</c:v>
                </c:pt>
                <c:pt idx="286">
                  <c:v>417.35109047785102</c:v>
                </c:pt>
                <c:pt idx="287">
                  <c:v>406.37886122478193</c:v>
                </c:pt>
                <c:pt idx="288">
                  <c:v>413.82776092136652</c:v>
                </c:pt>
                <c:pt idx="289">
                  <c:v>407.71207972548427</c:v>
                </c:pt>
                <c:pt idx="290">
                  <c:v>414.34154443646776</c:v>
                </c:pt>
                <c:pt idx="291">
                  <c:v>417.68300850450379</c:v>
                </c:pt>
                <c:pt idx="292">
                  <c:v>429.27339003546126</c:v>
                </c:pt>
                <c:pt idx="293">
                  <c:v>416.36604271140766</c:v>
                </c:pt>
                <c:pt idx="294">
                  <c:v>403.0649009790975</c:v>
                </c:pt>
                <c:pt idx="295">
                  <c:v>380.96871548118855</c:v>
                </c:pt>
                <c:pt idx="296">
                  <c:v>388.74358722570264</c:v>
                </c:pt>
                <c:pt idx="297">
                  <c:v>403.67973751370994</c:v>
                </c:pt>
                <c:pt idx="298">
                  <c:v>394.60384898700875</c:v>
                </c:pt>
                <c:pt idx="299">
                  <c:v>407.6486043254223</c:v>
                </c:pt>
                <c:pt idx="300">
                  <c:v>391.96981185136758</c:v>
                </c:pt>
                <c:pt idx="301">
                  <c:v>388.85894032873767</c:v>
                </c:pt>
                <c:pt idx="302">
                  <c:v>367.5415315016424</c:v>
                </c:pt>
                <c:pt idx="303">
                  <c:v>367.17435714449795</c:v>
                </c:pt>
                <c:pt idx="304">
                  <c:v>417.71826751364955</c:v>
                </c:pt>
                <c:pt idx="305">
                  <c:v>407.53001708648742</c:v>
                </c:pt>
                <c:pt idx="306">
                  <c:v>424.51043446509107</c:v>
                </c:pt>
                <c:pt idx="307">
                  <c:v>427.50295515114914</c:v>
                </c:pt>
                <c:pt idx="308">
                  <c:v>471.85756639199684</c:v>
                </c:pt>
                <c:pt idx="309">
                  <c:v>447.25835676966528</c:v>
                </c:pt>
                <c:pt idx="310">
                  <c:v>492.57528278597499</c:v>
                </c:pt>
                <c:pt idx="311">
                  <c:v>498.55797852831478</c:v>
                </c:pt>
                <c:pt idx="312">
                  <c:v>504.61333859141172</c:v>
                </c:pt>
                <c:pt idx="313">
                  <c:v>526.18700583046063</c:v>
                </c:pt>
                <c:pt idx="314">
                  <c:v>523.04871354916565</c:v>
                </c:pt>
                <c:pt idx="315">
                  <c:v>556.43480164804862</c:v>
                </c:pt>
                <c:pt idx="316">
                  <c:v>540.75296564436212</c:v>
                </c:pt>
                <c:pt idx="317">
                  <c:v>544.56492008495684</c:v>
                </c:pt>
                <c:pt idx="318">
                  <c:v>587.44867323080564</c:v>
                </c:pt>
                <c:pt idx="319">
                  <c:v>563.77031979923765</c:v>
                </c:pt>
                <c:pt idx="320">
                  <c:v>558.74164499428912</c:v>
                </c:pt>
                <c:pt idx="321">
                  <c:v>543.52300096720728</c:v>
                </c:pt>
                <c:pt idx="322">
                  <c:v>555.18181916977255</c:v>
                </c:pt>
                <c:pt idx="323">
                  <c:v>578.31439496851306</c:v>
                </c:pt>
                <c:pt idx="324">
                  <c:v>539.97609240757527</c:v>
                </c:pt>
                <c:pt idx="325">
                  <c:v>559.56071752080345</c:v>
                </c:pt>
                <c:pt idx="326">
                  <c:v>630.13594315405794</c:v>
                </c:pt>
                <c:pt idx="327">
                  <c:v>638.43560603248022</c:v>
                </c:pt>
                <c:pt idx="328">
                  <c:v>595.55560264223902</c:v>
                </c:pt>
                <c:pt idx="329">
                  <c:v>521.50227902122515</c:v>
                </c:pt>
                <c:pt idx="330">
                  <c:v>535.42328441604229</c:v>
                </c:pt>
                <c:pt idx="331">
                  <c:v>520.33360973376318</c:v>
                </c:pt>
                <c:pt idx="332">
                  <c:v>533.12869849770823</c:v>
                </c:pt>
                <c:pt idx="333">
                  <c:v>487.76642131537812</c:v>
                </c:pt>
                <c:pt idx="334">
                  <c:v>508.6198345311555</c:v>
                </c:pt>
                <c:pt idx="335">
                  <c:v>497.18458898451178</c:v>
                </c:pt>
                <c:pt idx="336">
                  <c:v>502.20665553991091</c:v>
                </c:pt>
                <c:pt idx="337">
                  <c:v>500.20583221106665</c:v>
                </c:pt>
                <c:pt idx="338">
                  <c:v>517.81142050835058</c:v>
                </c:pt>
                <c:pt idx="339">
                  <c:v>539.94934359577746</c:v>
                </c:pt>
                <c:pt idx="340">
                  <c:v>533.02008252297878</c:v>
                </c:pt>
                <c:pt idx="341">
                  <c:v>484.56371138452613</c:v>
                </c:pt>
                <c:pt idx="342">
                  <c:v>471.82445120207029</c:v>
                </c:pt>
                <c:pt idx="343">
                  <c:v>476.59035474956596</c:v>
                </c:pt>
                <c:pt idx="344">
                  <c:v>492.85455506676936</c:v>
                </c:pt>
                <c:pt idx="345">
                  <c:v>509.67379014143677</c:v>
                </c:pt>
                <c:pt idx="346">
                  <c:v>508.65647718706265</c:v>
                </c:pt>
                <c:pt idx="347">
                  <c:v>534.30302225531796</c:v>
                </c:pt>
                <c:pt idx="348">
                  <c:v>558.31036808288195</c:v>
                </c:pt>
                <c:pt idx="349">
                  <c:v>515.99849175867087</c:v>
                </c:pt>
                <c:pt idx="350">
                  <c:v>472.09377105093404</c:v>
                </c:pt>
                <c:pt idx="351">
                  <c:v>484.69586350198568</c:v>
                </c:pt>
                <c:pt idx="352">
                  <c:v>445.49252160108978</c:v>
                </c:pt>
                <c:pt idx="353">
                  <c:v>408.70873541384378</c:v>
                </c:pt>
                <c:pt idx="354">
                  <c:v>336.94042490836256</c:v>
                </c:pt>
                <c:pt idx="355">
                  <c:v>381.15432681941468</c:v>
                </c:pt>
                <c:pt idx="356">
                  <c:v>461.44591624626469</c:v>
                </c:pt>
                <c:pt idx="357">
                  <c:v>558.65123032235431</c:v>
                </c:pt>
                <c:pt idx="358">
                  <c:v>564.8647424897415</c:v>
                </c:pt>
                <c:pt idx="359">
                  <c:v>558.1667415906536</c:v>
                </c:pt>
                <c:pt idx="360">
                  <c:v>559.28531221508376</c:v>
                </c:pt>
                <c:pt idx="361">
                  <c:v>577.77408286682214</c:v>
                </c:pt>
                <c:pt idx="362">
                  <c:v>544.04339252996431</c:v>
                </c:pt>
                <c:pt idx="363">
                  <c:v>551.20911097260819</c:v>
                </c:pt>
                <c:pt idx="364">
                  <c:v>555.65434573851633</c:v>
                </c:pt>
                <c:pt idx="365">
                  <c:v>575.80761216426561</c:v>
                </c:pt>
                <c:pt idx="366">
                  <c:v>515.03364236517496</c:v>
                </c:pt>
                <c:pt idx="367">
                  <c:v>711.37243420604273</c:v>
                </c:pt>
                <c:pt idx="368">
                  <c:v>566.83062486537278</c:v>
                </c:pt>
                <c:pt idx="369">
                  <c:v>607.5355036070448</c:v>
                </c:pt>
                <c:pt idx="370">
                  <c:v>533.39376962866095</c:v>
                </c:pt>
                <c:pt idx="371">
                  <c:v>573.54168777275379</c:v>
                </c:pt>
                <c:pt idx="372">
                  <c:v>611.45169272148598</c:v>
                </c:pt>
                <c:pt idx="373">
                  <c:v>549.37259004625878</c:v>
                </c:pt>
                <c:pt idx="374">
                  <c:v>548.27603797031816</c:v>
                </c:pt>
                <c:pt idx="375">
                  <c:v>529.22397487482442</c:v>
                </c:pt>
                <c:pt idx="376">
                  <c:v>528.69527959522929</c:v>
                </c:pt>
                <c:pt idx="377">
                  <c:v>504.96206265064887</c:v>
                </c:pt>
                <c:pt idx="378">
                  <c:v>500.9544272327866</c:v>
                </c:pt>
                <c:pt idx="379">
                  <c:v>500.45397325952712</c:v>
                </c:pt>
                <c:pt idx="380">
                  <c:v>510.14676173244357</c:v>
                </c:pt>
                <c:pt idx="381">
                  <c:v>487.71200930443933</c:v>
                </c:pt>
                <c:pt idx="382">
                  <c:v>511.76496254400774</c:v>
                </c:pt>
                <c:pt idx="383">
                  <c:v>503.70567179528319</c:v>
                </c:pt>
                <c:pt idx="384">
                  <c:v>533.02187491564359</c:v>
                </c:pt>
                <c:pt idx="385">
                  <c:v>491.71759678564899</c:v>
                </c:pt>
                <c:pt idx="386">
                  <c:v>532.16190128316987</c:v>
                </c:pt>
                <c:pt idx="387">
                  <c:v>540.81494032842465</c:v>
                </c:pt>
                <c:pt idx="388">
                  <c:v>549.05070084104022</c:v>
                </c:pt>
                <c:pt idx="389">
                  <c:v>568.96445683009347</c:v>
                </c:pt>
                <c:pt idx="390">
                  <c:v>596.39880170869344</c:v>
                </c:pt>
                <c:pt idx="391">
                  <c:v>610.43889632414891</c:v>
                </c:pt>
                <c:pt idx="392">
                  <c:v>596.71446365996962</c:v>
                </c:pt>
                <c:pt idx="393">
                  <c:v>610.76198941655025</c:v>
                </c:pt>
                <c:pt idx="394">
                  <c:v>608.32867471767952</c:v>
                </c:pt>
                <c:pt idx="395">
                  <c:v>581.5761708582022</c:v>
                </c:pt>
                <c:pt idx="396">
                  <c:v>531.11979073808425</c:v>
                </c:pt>
                <c:pt idx="397">
                  <c:v>552.67407985232489</c:v>
                </c:pt>
                <c:pt idx="398">
                  <c:v>559.95347502768482</c:v>
                </c:pt>
                <c:pt idx="399">
                  <c:v>559.39408094673809</c:v>
                </c:pt>
                <c:pt idx="400">
                  <c:v>579.68298543703429</c:v>
                </c:pt>
                <c:pt idx="401">
                  <c:v>667.83754082607641</c:v>
                </c:pt>
                <c:pt idx="402">
                  <c:v>733.88740750118279</c:v>
                </c:pt>
                <c:pt idx="403">
                  <c:v>724.46930651646881</c:v>
                </c:pt>
                <c:pt idx="404">
                  <c:v>748.41870507899671</c:v>
                </c:pt>
                <c:pt idx="405">
                  <c:v>644.63282091214182</c:v>
                </c:pt>
                <c:pt idx="406">
                  <c:v>439.42250914256431</c:v>
                </c:pt>
                <c:pt idx="407">
                  <c:v>395.5198102093288</c:v>
                </c:pt>
                <c:pt idx="408">
                  <c:v>483.52055037815251</c:v>
                </c:pt>
                <c:pt idx="409">
                  <c:v>479.20768124693018</c:v>
                </c:pt>
                <c:pt idx="410">
                  <c:v>495.5612008758327</c:v>
                </c:pt>
                <c:pt idx="411">
                  <c:v>461.84641274541724</c:v>
                </c:pt>
                <c:pt idx="412">
                  <c:v>498.21619497887508</c:v>
                </c:pt>
                <c:pt idx="413">
                  <c:v>520.60208461742434</c:v>
                </c:pt>
                <c:pt idx="414">
                  <c:v>496.28416074110999</c:v>
                </c:pt>
                <c:pt idx="415">
                  <c:v>500.79128228164478</c:v>
                </c:pt>
                <c:pt idx="416">
                  <c:v>514.15942739388584</c:v>
                </c:pt>
                <c:pt idx="417">
                  <c:v>550.49189228467435</c:v>
                </c:pt>
                <c:pt idx="418">
                  <c:v>493.27230491458272</c:v>
                </c:pt>
                <c:pt idx="419">
                  <c:v>467.11392510850635</c:v>
                </c:pt>
                <c:pt idx="420">
                  <c:v>450.013415326114</c:v>
                </c:pt>
                <c:pt idx="421">
                  <c:v>450.91524581774951</c:v>
                </c:pt>
                <c:pt idx="422">
                  <c:v>470.19316560766373</c:v>
                </c:pt>
                <c:pt idx="423">
                  <c:v>435.76753068365502</c:v>
                </c:pt>
                <c:pt idx="424">
                  <c:v>469.57708047807654</c:v>
                </c:pt>
                <c:pt idx="425">
                  <c:v>468.63980087632387</c:v>
                </c:pt>
                <c:pt idx="426">
                  <c:v>455.87529268124888</c:v>
                </c:pt>
                <c:pt idx="427">
                  <c:v>449.58115649038348</c:v>
                </c:pt>
                <c:pt idx="428">
                  <c:v>462.05668704047633</c:v>
                </c:pt>
                <c:pt idx="429">
                  <c:v>454.78020377999638</c:v>
                </c:pt>
                <c:pt idx="430">
                  <c:v>465.01043331287974</c:v>
                </c:pt>
                <c:pt idx="431">
                  <c:v>454.11175128210914</c:v>
                </c:pt>
                <c:pt idx="432">
                  <c:v>471.07028141297633</c:v>
                </c:pt>
                <c:pt idx="433">
                  <c:v>462.28683161234187</c:v>
                </c:pt>
                <c:pt idx="434">
                  <c:v>463.21325812859908</c:v>
                </c:pt>
                <c:pt idx="435">
                  <c:v>467.89217992787786</c:v>
                </c:pt>
                <c:pt idx="436">
                  <c:v>515.29975762982144</c:v>
                </c:pt>
                <c:pt idx="437">
                  <c:v>467.18019730718174</c:v>
                </c:pt>
                <c:pt idx="438">
                  <c:v>482.12610661215865</c:v>
                </c:pt>
                <c:pt idx="439">
                  <c:v>487.98188928356137</c:v>
                </c:pt>
                <c:pt idx="440">
                  <c:v>483.6292262473354</c:v>
                </c:pt>
                <c:pt idx="441">
                  <c:v>466.82357745881791</c:v>
                </c:pt>
                <c:pt idx="442">
                  <c:v>443.32723405395814</c:v>
                </c:pt>
                <c:pt idx="443">
                  <c:v>471.12352184267604</c:v>
                </c:pt>
                <c:pt idx="444">
                  <c:v>487.20116012686253</c:v>
                </c:pt>
                <c:pt idx="445">
                  <c:v>467.11520625777808</c:v>
                </c:pt>
                <c:pt idx="446">
                  <c:v>474.71057546522161</c:v>
                </c:pt>
                <c:pt idx="447">
                  <c:v>480.47629095670203</c:v>
                </c:pt>
                <c:pt idx="448">
                  <c:v>497.90289218311091</c:v>
                </c:pt>
                <c:pt idx="449">
                  <c:v>496.90907403504082</c:v>
                </c:pt>
                <c:pt idx="450">
                  <c:v>507.56800207869338</c:v>
                </c:pt>
                <c:pt idx="451">
                  <c:v>463.95612621452773</c:v>
                </c:pt>
                <c:pt idx="452">
                  <c:v>507.0558756442926</c:v>
                </c:pt>
                <c:pt idx="453">
                  <c:v>528.73396834649907</c:v>
                </c:pt>
                <c:pt idx="454">
                  <c:v>539.52445749642766</c:v>
                </c:pt>
                <c:pt idx="455">
                  <c:v>537.37495766576455</c:v>
                </c:pt>
                <c:pt idx="456">
                  <c:v>538.4518613885416</c:v>
                </c:pt>
                <c:pt idx="457">
                  <c:v>514.28066990309617</c:v>
                </c:pt>
                <c:pt idx="458">
                  <c:v>459.5895173396749</c:v>
                </c:pt>
                <c:pt idx="459">
                  <c:v>447.94299935640828</c:v>
                </c:pt>
                <c:pt idx="460">
                  <c:v>467.58141895240948</c:v>
                </c:pt>
                <c:pt idx="461">
                  <c:v>499.0196573664989</c:v>
                </c:pt>
                <c:pt idx="462">
                  <c:v>528.06312948835864</c:v>
                </c:pt>
                <c:pt idx="463">
                  <c:v>522.83478167164219</c:v>
                </c:pt>
                <c:pt idx="464">
                  <c:v>599.58117164179146</c:v>
                </c:pt>
                <c:pt idx="465">
                  <c:v>601.38532762466548</c:v>
                </c:pt>
                <c:pt idx="466">
                  <c:v>615.54281230774359</c:v>
                </c:pt>
                <c:pt idx="467">
                  <c:v>626.82567444780409</c:v>
                </c:pt>
                <c:pt idx="468">
                  <c:v>644.88238111914006</c:v>
                </c:pt>
                <c:pt idx="469">
                  <c:v>606.09246345783833</c:v>
                </c:pt>
                <c:pt idx="470">
                  <c:v>609.7509692734792</c:v>
                </c:pt>
                <c:pt idx="471">
                  <c:v>607.92718771034822</c:v>
                </c:pt>
                <c:pt idx="472">
                  <c:v>600.12555548899138</c:v>
                </c:pt>
                <c:pt idx="473">
                  <c:v>602.53569828211982</c:v>
                </c:pt>
                <c:pt idx="474">
                  <c:v>571.1238846276018</c:v>
                </c:pt>
                <c:pt idx="475">
                  <c:v>513.60061567230377</c:v>
                </c:pt>
                <c:pt idx="476">
                  <c:v>593.75793719341482</c:v>
                </c:pt>
                <c:pt idx="477">
                  <c:v>586.13814135578957</c:v>
                </c:pt>
                <c:pt idx="478">
                  <c:v>601.16732446747653</c:v>
                </c:pt>
                <c:pt idx="479">
                  <c:v>630.15442816297332</c:v>
                </c:pt>
                <c:pt idx="480">
                  <c:v>661.23234854456803</c:v>
                </c:pt>
                <c:pt idx="481">
                  <c:v>659.91252349757292</c:v>
                </c:pt>
                <c:pt idx="482">
                  <c:v>685.26741796217334</c:v>
                </c:pt>
                <c:pt idx="483">
                  <c:v>693.59050401029685</c:v>
                </c:pt>
                <c:pt idx="484">
                  <c:v>712.10524025697828</c:v>
                </c:pt>
                <c:pt idx="485">
                  <c:v>741.77629193435246</c:v>
                </c:pt>
                <c:pt idx="486">
                  <c:v>840.06375077503105</c:v>
                </c:pt>
                <c:pt idx="487">
                  <c:v>866.04510389178461</c:v>
                </c:pt>
                <c:pt idx="488">
                  <c:v>895.59990061197993</c:v>
                </c:pt>
                <c:pt idx="489">
                  <c:v>852.95228629712369</c:v>
                </c:pt>
                <c:pt idx="490">
                  <c:v>963.78789412104368</c:v>
                </c:pt>
                <c:pt idx="491">
                  <c:v>1056.7849716239514</c:v>
                </c:pt>
                <c:pt idx="492">
                  <c:v>1171.6019641063763</c:v>
                </c:pt>
                <c:pt idx="493">
                  <c:v>1263.8640389497045</c:v>
                </c:pt>
                <c:pt idx="494">
                  <c:v>1181.181344812808</c:v>
                </c:pt>
                <c:pt idx="495">
                  <c:v>1160.2960165155284</c:v>
                </c:pt>
                <c:pt idx="496">
                  <c:v>1157.980056402723</c:v>
                </c:pt>
                <c:pt idx="497">
                  <c:v>1104.9428019109953</c:v>
                </c:pt>
                <c:pt idx="498">
                  <c:v>1057.3615329291822</c:v>
                </c:pt>
                <c:pt idx="499">
                  <c:v>1101.4182634678982</c:v>
                </c:pt>
                <c:pt idx="500">
                  <c:v>1022.6724823285964</c:v>
                </c:pt>
                <c:pt idx="501">
                  <c:v>1100.8315202675956</c:v>
                </c:pt>
                <c:pt idx="502">
                  <c:v>1155.1222668075504</c:v>
                </c:pt>
                <c:pt idx="503">
                  <c:v>1006.2040651633714</c:v>
                </c:pt>
                <c:pt idx="504">
                  <c:v>1045.9501716874963</c:v>
                </c:pt>
                <c:pt idx="505">
                  <c:v>1064.0388318285823</c:v>
                </c:pt>
                <c:pt idx="506">
                  <c:v>1136.7936237484853</c:v>
                </c:pt>
                <c:pt idx="507">
                  <c:v>1099.4135626194247</c:v>
                </c:pt>
                <c:pt idx="508">
                  <c:v>1196.3150844607451</c:v>
                </c:pt>
                <c:pt idx="509">
                  <c:v>1118.0514808044345</c:v>
                </c:pt>
                <c:pt idx="510">
                  <c:v>970.53079930940498</c:v>
                </c:pt>
                <c:pt idx="511">
                  <c:v>868.8726940997359</c:v>
                </c:pt>
                <c:pt idx="512">
                  <c:v>969.72398895059803</c:v>
                </c:pt>
                <c:pt idx="513">
                  <c:v>1092.0315190885112</c:v>
                </c:pt>
                <c:pt idx="514">
                  <c:v>1245.1898735330801</c:v>
                </c:pt>
                <c:pt idx="515">
                  <c:v>1172.4951728183428</c:v>
                </c:pt>
                <c:pt idx="516">
                  <c:v>1122.0049500654</c:v>
                </c:pt>
                <c:pt idx="517">
                  <c:v>1132.194702386882</c:v>
                </c:pt>
                <c:pt idx="518">
                  <c:v>1157.6632948741126</c:v>
                </c:pt>
                <c:pt idx="519">
                  <c:v>1028.1201553056062</c:v>
                </c:pt>
                <c:pt idx="520">
                  <c:v>1082.231742426954</c:v>
                </c:pt>
                <c:pt idx="521">
                  <c:v>1136.798048767809</c:v>
                </c:pt>
                <c:pt idx="522">
                  <c:v>1291.8159645088738</c:v>
                </c:pt>
                <c:pt idx="523">
                  <c:v>1348.450902410098</c:v>
                </c:pt>
                <c:pt idx="524">
                  <c:v>1367.5972641076046</c:v>
                </c:pt>
                <c:pt idx="525">
                  <c:v>1172.8964529224741</c:v>
                </c:pt>
                <c:pt idx="526">
                  <c:v>1140.9498569284767</c:v>
                </c:pt>
                <c:pt idx="527">
                  <c:v>1143.2363295876521</c:v>
                </c:pt>
                <c:pt idx="528">
                  <c:v>1029.0155981887058</c:v>
                </c:pt>
                <c:pt idx="529">
                  <c:v>1055.4006135268778</c:v>
                </c:pt>
                <c:pt idx="530">
                  <c:v>1102.8219577083364</c:v>
                </c:pt>
                <c:pt idx="531">
                  <c:v>1190.952438129953</c:v>
                </c:pt>
                <c:pt idx="532">
                  <c:v>1247.0706158428827</c:v>
                </c:pt>
                <c:pt idx="533">
                  <c:v>1269.929344035522</c:v>
                </c:pt>
                <c:pt idx="534">
                  <c:v>1267.3945549256707</c:v>
                </c:pt>
                <c:pt idx="535">
                  <c:v>1256.089747200863</c:v>
                </c:pt>
                <c:pt idx="536">
                  <c:v>1074.4993560315338</c:v>
                </c:pt>
                <c:pt idx="537">
                  <c:v>1097.5478611149476</c:v>
                </c:pt>
                <c:pt idx="538">
                  <c:v>1176.3642670042311</c:v>
                </c:pt>
                <c:pt idx="539">
                  <c:v>1266.2693939765672</c:v>
                </c:pt>
                <c:pt idx="540">
                  <c:v>1276.4812439279913</c:v>
                </c:pt>
                <c:pt idx="541">
                  <c:v>1081.7637660406706</c:v>
                </c:pt>
                <c:pt idx="542">
                  <c:v>1067.8813090233668</c:v>
                </c:pt>
                <c:pt idx="543">
                  <c:v>1081.9466150186088</c:v>
                </c:pt>
                <c:pt idx="544">
                  <c:v>1042.3377794013572</c:v>
                </c:pt>
                <c:pt idx="545">
                  <c:v>954.52177600856885</c:v>
                </c:pt>
                <c:pt idx="546">
                  <c:v>938.56615143418776</c:v>
                </c:pt>
                <c:pt idx="547">
                  <c:v>937.6285229112766</c:v>
                </c:pt>
                <c:pt idx="548">
                  <c:v>974.66582423209627</c:v>
                </c:pt>
                <c:pt idx="549">
                  <c:v>911.75474670916401</c:v>
                </c:pt>
                <c:pt idx="550">
                  <c:v>934.1749453987336</c:v>
                </c:pt>
                <c:pt idx="551">
                  <c:v>891.38830667818092</c:v>
                </c:pt>
                <c:pt idx="552">
                  <c:v>916.12364509576662</c:v>
                </c:pt>
                <c:pt idx="553">
                  <c:v>989.33438995223185</c:v>
                </c:pt>
                <c:pt idx="554">
                  <c:v>1013.6622847871228</c:v>
                </c:pt>
                <c:pt idx="555">
                  <c:v>1025.973972456602</c:v>
                </c:pt>
                <c:pt idx="556">
                  <c:v>1029.0611559243753</c:v>
                </c:pt>
                <c:pt idx="557">
                  <c:v>1077.5509486119113</c:v>
                </c:pt>
                <c:pt idx="558">
                  <c:v>1088.4353016281932</c:v>
                </c:pt>
                <c:pt idx="559">
                  <c:v>1012.4979550029705</c:v>
                </c:pt>
                <c:pt idx="560">
                  <c:v>1042.7373377991457</c:v>
                </c:pt>
                <c:pt idx="561">
                  <c:v>1097.6182503148902</c:v>
                </c:pt>
                <c:pt idx="562">
                  <c:v>891.64764444751438</c:v>
                </c:pt>
                <c:pt idx="563">
                  <c:v>853.25133439953538</c:v>
                </c:pt>
                <c:pt idx="564">
                  <c:v>889.73027570337376</c:v>
                </c:pt>
                <c:pt idx="565">
                  <c:v>887.06906849788027</c:v>
                </c:pt>
                <c:pt idx="566">
                  <c:v>910.74853028529799</c:v>
                </c:pt>
                <c:pt idx="567">
                  <c:v>874.87851132113167</c:v>
                </c:pt>
                <c:pt idx="568">
                  <c:v>775.60151712866275</c:v>
                </c:pt>
                <c:pt idx="569">
                  <c:v>878.37091407549576</c:v>
                </c:pt>
                <c:pt idx="570">
                  <c:v>889.03938671608887</c:v>
                </c:pt>
                <c:pt idx="571">
                  <c:v>987.8215407956543</c:v>
                </c:pt>
                <c:pt idx="572">
                  <c:v>895.57709954275094</c:v>
                </c:pt>
                <c:pt idx="573">
                  <c:v>893.78952050174746</c:v>
                </c:pt>
                <c:pt idx="574">
                  <c:v>852.03958103121784</c:v>
                </c:pt>
                <c:pt idx="575">
                  <c:v>1001.2215993316308</c:v>
                </c:pt>
                <c:pt idx="576">
                  <c:v>988.37275353566724</c:v>
                </c:pt>
                <c:pt idx="577">
                  <c:v>1032.7823965889941</c:v>
                </c:pt>
                <c:pt idx="578">
                  <c:v>944.90612679688388</c:v>
                </c:pt>
                <c:pt idx="579">
                  <c:v>859.00556981534896</c:v>
                </c:pt>
                <c:pt idx="580">
                  <c:v>808.0955501555494</c:v>
                </c:pt>
                <c:pt idx="581">
                  <c:v>849.73243970089322</c:v>
                </c:pt>
                <c:pt idx="582">
                  <c:v>939.96951294346593</c:v>
                </c:pt>
                <c:pt idx="583">
                  <c:v>963.08351736010854</c:v>
                </c:pt>
                <c:pt idx="584">
                  <c:v>925.15227412114177</c:v>
                </c:pt>
                <c:pt idx="585">
                  <c:v>760.19085794670639</c:v>
                </c:pt>
                <c:pt idx="586">
                  <c:v>709.7953855711545</c:v>
                </c:pt>
                <c:pt idx="587">
                  <c:v>747.15303744332061</c:v>
                </c:pt>
                <c:pt idx="588">
                  <c:v>646.8857467041737</c:v>
                </c:pt>
                <c:pt idx="589">
                  <c:v>681.64989115297544</c:v>
                </c:pt>
                <c:pt idx="590">
                  <c:v>719.03996957064919</c:v>
                </c:pt>
                <c:pt idx="591">
                  <c:v>738.9927744816539</c:v>
                </c:pt>
                <c:pt idx="592">
                  <c:v>785.3270717127034</c:v>
                </c:pt>
                <c:pt idx="593">
                  <c:v>694.97970948026853</c:v>
                </c:pt>
                <c:pt idx="594">
                  <c:v>697.77079265087207</c:v>
                </c:pt>
                <c:pt idx="595">
                  <c:v>726.84457567799177</c:v>
                </c:pt>
                <c:pt idx="596">
                  <c:v>718.93627663500672</c:v>
                </c:pt>
                <c:pt idx="597">
                  <c:v>666.91676867811384</c:v>
                </c:pt>
                <c:pt idx="598">
                  <c:v>616.37409304816435</c:v>
                </c:pt>
                <c:pt idx="599">
                  <c:v>592.6673971616965</c:v>
                </c:pt>
                <c:pt idx="600">
                  <c:v>627.82563258654295</c:v>
                </c:pt>
                <c:pt idx="601">
                  <c:v>596.22567197202568</c:v>
                </c:pt>
                <c:pt idx="602">
                  <c:v>639.04144905897715</c:v>
                </c:pt>
                <c:pt idx="603">
                  <c:v>652.08311128467062</c:v>
                </c:pt>
                <c:pt idx="604">
                  <c:v>704.95471490234661</c:v>
                </c:pt>
                <c:pt idx="605">
                  <c:v>686.4213387559364</c:v>
                </c:pt>
                <c:pt idx="606">
                  <c:v>691.26015987506185</c:v>
                </c:pt>
                <c:pt idx="607">
                  <c:v>598.49364491347342</c:v>
                </c:pt>
                <c:pt idx="608">
                  <c:v>640.10015498767211</c:v>
                </c:pt>
                <c:pt idx="609">
                  <c:v>565.45950087250185</c:v>
                </c:pt>
                <c:pt idx="610">
                  <c:v>624.81712803591358</c:v>
                </c:pt>
                <c:pt idx="611">
                  <c:v>661.18214606974982</c:v>
                </c:pt>
                <c:pt idx="612">
                  <c:v>594.05403959546254</c:v>
                </c:pt>
                <c:pt idx="613">
                  <c:v>682.03678483979627</c:v>
                </c:pt>
                <c:pt idx="614">
                  <c:v>649.55884270456784</c:v>
                </c:pt>
                <c:pt idx="615">
                  <c:v>635.57616702990981</c:v>
                </c:pt>
                <c:pt idx="616">
                  <c:v>621.28657578681316</c:v>
                </c:pt>
                <c:pt idx="617">
                  <c:v>646.50007886244873</c:v>
                </c:pt>
                <c:pt idx="618">
                  <c:v>794.22614110865936</c:v>
                </c:pt>
                <c:pt idx="619">
                  <c:v>812.92337882155516</c:v>
                </c:pt>
                <c:pt idx="620">
                  <c:v>820.30613402780546</c:v>
                </c:pt>
                <c:pt idx="621">
                  <c:v>982.40255572192279</c:v>
                </c:pt>
                <c:pt idx="622">
                  <c:v>962.19643067769141</c:v>
                </c:pt>
                <c:pt idx="623">
                  <c:v>1124.0612507916956</c:v>
                </c:pt>
                <c:pt idx="624">
                  <c:v>1062.4397455498067</c:v>
                </c:pt>
                <c:pt idx="625">
                  <c:v>1118.3576268945335</c:v>
                </c:pt>
                <c:pt idx="626">
                  <c:v>1083.6798710218347</c:v>
                </c:pt>
                <c:pt idx="627">
                  <c:v>1210.8154983484187</c:v>
                </c:pt>
                <c:pt idx="628">
                  <c:v>1056.5580264820408</c:v>
                </c:pt>
                <c:pt idx="629">
                  <c:v>1058.6753772365139</c:v>
                </c:pt>
                <c:pt idx="630">
                  <c:v>1067.2130818916471</c:v>
                </c:pt>
                <c:pt idx="631">
                  <c:v>1082.3662088150579</c:v>
                </c:pt>
                <c:pt idx="632">
                  <c:v>1188.1078033096135</c:v>
                </c:pt>
                <c:pt idx="633">
                  <c:v>1206.2008155427548</c:v>
                </c:pt>
                <c:pt idx="634">
                  <c:v>1174.4895964389045</c:v>
                </c:pt>
                <c:pt idx="635">
                  <c:v>1119.6278326395659</c:v>
                </c:pt>
                <c:pt idx="636">
                  <c:v>990.82109083147441</c:v>
                </c:pt>
                <c:pt idx="637">
                  <c:v>984.91162110484538</c:v>
                </c:pt>
                <c:pt idx="638">
                  <c:v>972.27208401268058</c:v>
                </c:pt>
                <c:pt idx="639">
                  <c:v>1017.0210083814651</c:v>
                </c:pt>
                <c:pt idx="640">
                  <c:v>945.1868107634433</c:v>
                </c:pt>
                <c:pt idx="641">
                  <c:v>973.4158710231136</c:v>
                </c:pt>
                <c:pt idx="642">
                  <c:v>912.29228774424894</c:v>
                </c:pt>
                <c:pt idx="643">
                  <c:v>838.50394094140518</c:v>
                </c:pt>
                <c:pt idx="644">
                  <c:v>891.07751428417134</c:v>
                </c:pt>
                <c:pt idx="645">
                  <c:v>757.07520330006059</c:v>
                </c:pt>
                <c:pt idx="646">
                  <c:v>862.27244111624213</c:v>
                </c:pt>
                <c:pt idx="647">
                  <c:v>854.58121022422415</c:v>
                </c:pt>
                <c:pt idx="648">
                  <c:v>767.81779894359761</c:v>
                </c:pt>
                <c:pt idx="649">
                  <c:v>779.5104557803021</c:v>
                </c:pt>
                <c:pt idx="650">
                  <c:v>750.25067928806754</c:v>
                </c:pt>
                <c:pt idx="651">
                  <c:v>721.39488393083411</c:v>
                </c:pt>
                <c:pt idx="652">
                  <c:v>742.9401482294893</c:v>
                </c:pt>
                <c:pt idx="653">
                  <c:v>653.99660935694476</c:v>
                </c:pt>
                <c:pt idx="654">
                  <c:v>723.447576722284</c:v>
                </c:pt>
                <c:pt idx="655">
                  <c:v>812.86244575537523</c:v>
                </c:pt>
                <c:pt idx="656">
                  <c:v>802.43084477332218</c:v>
                </c:pt>
                <c:pt idx="657">
                  <c:v>837.61048514960567</c:v>
                </c:pt>
                <c:pt idx="658">
                  <c:v>853.83331819531668</c:v>
                </c:pt>
                <c:pt idx="659">
                  <c:v>849.58539123912112</c:v>
                </c:pt>
                <c:pt idx="660">
                  <c:v>741.34850893466069</c:v>
                </c:pt>
                <c:pt idx="661">
                  <c:v>810.21694965536688</c:v>
                </c:pt>
                <c:pt idx="662">
                  <c:v>827.59647564388854</c:v>
                </c:pt>
                <c:pt idx="663">
                  <c:v>837.648254700292</c:v>
                </c:pt>
                <c:pt idx="664">
                  <c:v>692.27128487627442</c:v>
                </c:pt>
                <c:pt idx="665">
                  <c:v>776.95991568605439</c:v>
                </c:pt>
                <c:pt idx="666">
                  <c:v>712.15390988639263</c:v>
                </c:pt>
                <c:pt idx="667">
                  <c:v>623.05678905196203</c:v>
                </c:pt>
                <c:pt idx="668">
                  <c:v>619.95700403180308</c:v>
                </c:pt>
                <c:pt idx="669">
                  <c:v>803.05311403083306</c:v>
                </c:pt>
                <c:pt idx="670">
                  <c:v>899.27560361795418</c:v>
                </c:pt>
                <c:pt idx="671">
                  <c:v>896.58584607971511</c:v>
                </c:pt>
                <c:pt idx="672">
                  <c:v>826.34640191678818</c:v>
                </c:pt>
                <c:pt idx="673">
                  <c:v>809.35005084896011</c:v>
                </c:pt>
                <c:pt idx="674">
                  <c:v>847.48696423974889</c:v>
                </c:pt>
                <c:pt idx="675">
                  <c:v>844.95210791600095</c:v>
                </c:pt>
                <c:pt idx="676">
                  <c:v>818.75204255426445</c:v>
                </c:pt>
                <c:pt idx="677">
                  <c:v>756.70244228675085</c:v>
                </c:pt>
                <c:pt idx="678">
                  <c:v>862.83060694042285</c:v>
                </c:pt>
                <c:pt idx="679">
                  <c:v>999.80371603756998</c:v>
                </c:pt>
                <c:pt idx="680">
                  <c:v>1018.1300570647352</c:v>
                </c:pt>
                <c:pt idx="681">
                  <c:v>874.6821796088791</c:v>
                </c:pt>
                <c:pt idx="682">
                  <c:v>899.87878560584272</c:v>
                </c:pt>
                <c:pt idx="683">
                  <c:v>797.76488085624351</c:v>
                </c:pt>
                <c:pt idx="684">
                  <c:v>872.82809721689659</c:v>
                </c:pt>
                <c:pt idx="685">
                  <c:v>746.00692069820229</c:v>
                </c:pt>
                <c:pt idx="686">
                  <c:v>762.78826247259951</c:v>
                </c:pt>
                <c:pt idx="687">
                  <c:v>709.57047671869725</c:v>
                </c:pt>
                <c:pt idx="688">
                  <c:v>671.94173931694809</c:v>
                </c:pt>
                <c:pt idx="689">
                  <c:v>696.31268322999802</c:v>
                </c:pt>
                <c:pt idx="690">
                  <c:v>666.96617167624333</c:v>
                </c:pt>
                <c:pt idx="691">
                  <c:v>711.81021523611878</c:v>
                </c:pt>
                <c:pt idx="692">
                  <c:v>692.42238836198328</c:v>
                </c:pt>
                <c:pt idx="693">
                  <c:v>663.87573189068394</c:v>
                </c:pt>
                <c:pt idx="694">
                  <c:v>598.62554724137419</c:v>
                </c:pt>
                <c:pt idx="695">
                  <c:v>738.13261065520874</c:v>
                </c:pt>
                <c:pt idx="696">
                  <c:v>692.43209254710007</c:v>
                </c:pt>
                <c:pt idx="697">
                  <c:v>822.36590563788616</c:v>
                </c:pt>
                <c:pt idx="698">
                  <c:v>886.17015693737733</c:v>
                </c:pt>
                <c:pt idx="699">
                  <c:v>1057.4822875147702</c:v>
                </c:pt>
                <c:pt idx="700">
                  <c:v>1232.4968385953032</c:v>
                </c:pt>
                <c:pt idx="701">
                  <c:v>1204.7867434949201</c:v>
                </c:pt>
                <c:pt idx="702">
                  <c:v>1318.1474217668708</c:v>
                </c:pt>
                <c:pt idx="703">
                  <c:v>1292.301393889089</c:v>
                </c:pt>
                <c:pt idx="704">
                  <c:v>1577.9015798401576</c:v>
                </c:pt>
                <c:pt idx="705">
                  <c:v>1498.482032136902</c:v>
                </c:pt>
                <c:pt idx="706">
                  <c:v>1683.687676558317</c:v>
                </c:pt>
                <c:pt idx="707">
                  <c:v>1608.1066633794815</c:v>
                </c:pt>
                <c:pt idx="708">
                  <c:v>1561.2686052227975</c:v>
                </c:pt>
                <c:pt idx="709">
                  <c:v>1180.9898677933415</c:v>
                </c:pt>
                <c:pt idx="710">
                  <c:v>974.41408233774064</c:v>
                </c:pt>
                <c:pt idx="711">
                  <c:v>875.48435070776338</c:v>
                </c:pt>
                <c:pt idx="712">
                  <c:v>1001.6983417708964</c:v>
                </c:pt>
                <c:pt idx="713">
                  <c:v>1179.8567040882172</c:v>
                </c:pt>
                <c:pt idx="714">
                  <c:v>809.78497192053328</c:v>
                </c:pt>
                <c:pt idx="715">
                  <c:v>1072.562876715938</c:v>
                </c:pt>
                <c:pt idx="716">
                  <c:v>987.62695830196867</c:v>
                </c:pt>
                <c:pt idx="717">
                  <c:v>1613.7695397090988</c:v>
                </c:pt>
                <c:pt idx="718">
                  <c:v>1789.1014852650762</c:v>
                </c:pt>
                <c:pt idx="719">
                  <c:v>1544.9926470337448</c:v>
                </c:pt>
                <c:pt idx="720">
                  <c:v>1682.9985261805498</c:v>
                </c:pt>
                <c:pt idx="721">
                  <c:v>1682.9985261805498</c:v>
                </c:pt>
                <c:pt idx="722">
                  <c:v>1137.1611663382093</c:v>
                </c:pt>
                <c:pt idx="723">
                  <c:v>1105.1128924569578</c:v>
                </c:pt>
                <c:pt idx="724">
                  <c:v>1189.5725430107186</c:v>
                </c:pt>
                <c:pt idx="725">
                  <c:v>560.85457001919781</c:v>
                </c:pt>
                <c:pt idx="726">
                  <c:v>552.5660788366481</c:v>
                </c:pt>
                <c:pt idx="727">
                  <c:v>589.08963628640527</c:v>
                </c:pt>
                <c:pt idx="728">
                  <c:v>526.44292786988854</c:v>
                </c:pt>
                <c:pt idx="729">
                  <c:v>660.53064977401334</c:v>
                </c:pt>
                <c:pt idx="730">
                  <c:v>565.52281658734023</c:v>
                </c:pt>
                <c:pt idx="731">
                  <c:v>678.08491197522812</c:v>
                </c:pt>
                <c:pt idx="732">
                  <c:v>645.18069645597348</c:v>
                </c:pt>
                <c:pt idx="733">
                  <c:v>631.29226659097208</c:v>
                </c:pt>
                <c:pt idx="734">
                  <c:v>819.86008648178188</c:v>
                </c:pt>
                <c:pt idx="735">
                  <c:v>917.06944796619894</c:v>
                </c:pt>
                <c:pt idx="736">
                  <c:v>687.458356796251</c:v>
                </c:pt>
                <c:pt idx="737">
                  <c:v>627.81585095548041</c:v>
                </c:pt>
                <c:pt idx="738">
                  <c:v>584.01474507486557</c:v>
                </c:pt>
                <c:pt idx="739">
                  <c:v>581.10919907946834</c:v>
                </c:pt>
                <c:pt idx="740">
                  <c:v>589.9585777456532</c:v>
                </c:pt>
                <c:pt idx="741">
                  <c:v>598.94271852350585</c:v>
                </c:pt>
                <c:pt idx="742">
                  <c:v>582.62910362208743</c:v>
                </c:pt>
                <c:pt idx="743">
                  <c:v>678.26438139940331</c:v>
                </c:pt>
                <c:pt idx="744">
                  <c:v>723.09635543646414</c:v>
                </c:pt>
                <c:pt idx="745">
                  <c:v>711.00919905257047</c:v>
                </c:pt>
                <c:pt idx="746">
                  <c:v>661.40390609541441</c:v>
                </c:pt>
                <c:pt idx="747">
                  <c:v>638.42075877935747</c:v>
                </c:pt>
                <c:pt idx="748">
                  <c:v>703.88176271152975</c:v>
                </c:pt>
                <c:pt idx="749">
                  <c:v>770.95483319992297</c:v>
                </c:pt>
                <c:pt idx="750">
                  <c:v>695.18019224519651</c:v>
                </c:pt>
                <c:pt idx="751">
                  <c:v>820.75583500023197</c:v>
                </c:pt>
                <c:pt idx="752">
                  <c:v>860.33106394154299</c:v>
                </c:pt>
                <c:pt idx="753">
                  <c:v>933.11395221425482</c:v>
                </c:pt>
                <c:pt idx="754">
                  <c:v>906.81628009159851</c:v>
                </c:pt>
                <c:pt idx="755">
                  <c:v>784.44314886816483</c:v>
                </c:pt>
                <c:pt idx="756">
                  <c:v>882.38824394619212</c:v>
                </c:pt>
                <c:pt idx="757">
                  <c:v>1028.4245267438137</c:v>
                </c:pt>
                <c:pt idx="758">
                  <c:v>1003.3410017012817</c:v>
                </c:pt>
                <c:pt idx="759">
                  <c:v>951.93643425169034</c:v>
                </c:pt>
                <c:pt idx="760">
                  <c:v>1335.1142135367324</c:v>
                </c:pt>
                <c:pt idx="761">
                  <c:v>901.49508003830681</c:v>
                </c:pt>
                <c:pt idx="762">
                  <c:v>928.41923793852402</c:v>
                </c:pt>
                <c:pt idx="763">
                  <c:v>946.40085416771058</c:v>
                </c:pt>
                <c:pt idx="764">
                  <c:v>918.83578074535001</c:v>
                </c:pt>
                <c:pt idx="765">
                  <c:v>1137.1729959719678</c:v>
                </c:pt>
                <c:pt idx="766">
                  <c:v>1469.2157570697257</c:v>
                </c:pt>
                <c:pt idx="767">
                  <c:v>1500.731110387871</c:v>
                </c:pt>
                <c:pt idx="768">
                  <c:v>1457.0204955222048</c:v>
                </c:pt>
                <c:pt idx="769">
                  <c:v>1355.3679028113534</c:v>
                </c:pt>
                <c:pt idx="770">
                  <c:v>1251.4939084130688</c:v>
                </c:pt>
                <c:pt idx="771">
                  <c:v>974.68372929366728</c:v>
                </c:pt>
                <c:pt idx="772">
                  <c:v>737.27967420095854</c:v>
                </c:pt>
                <c:pt idx="773">
                  <c:v>834.0267807703151</c:v>
                </c:pt>
                <c:pt idx="774">
                  <c:v>902.62638611505963</c:v>
                </c:pt>
                <c:pt idx="775">
                  <c:v>1121.2750138075276</c:v>
                </c:pt>
                <c:pt idx="776">
                  <c:v>1093.9268427390514</c:v>
                </c:pt>
                <c:pt idx="777">
                  <c:v>893.00150427677659</c:v>
                </c:pt>
                <c:pt idx="778">
                  <c:v>941.98470915271798</c:v>
                </c:pt>
                <c:pt idx="779">
                  <c:v>977.1625613617407</c:v>
                </c:pt>
                <c:pt idx="780">
                  <c:v>926.22043730970688</c:v>
                </c:pt>
                <c:pt idx="781">
                  <c:v>941.28093222531186</c:v>
                </c:pt>
                <c:pt idx="782">
                  <c:v>906.82170734615784</c:v>
                </c:pt>
                <c:pt idx="783">
                  <c:v>906.82170734615784</c:v>
                </c:pt>
                <c:pt idx="784">
                  <c:v>900.51808078069303</c:v>
                </c:pt>
                <c:pt idx="785">
                  <c:v>879.41218826239549</c:v>
                </c:pt>
                <c:pt idx="786">
                  <c:v>903.81519862527807</c:v>
                </c:pt>
                <c:pt idx="787">
                  <c:v>929.85102739226136</c:v>
                </c:pt>
                <c:pt idx="788">
                  <c:v>908.05764393775519</c:v>
                </c:pt>
                <c:pt idx="789">
                  <c:v>860.71814591256418</c:v>
                </c:pt>
                <c:pt idx="790">
                  <c:v>849.67240465208715</c:v>
                </c:pt>
                <c:pt idx="791">
                  <c:v>885.07542151259076</c:v>
                </c:pt>
                <c:pt idx="792">
                  <c:v>936.58774763237125</c:v>
                </c:pt>
                <c:pt idx="793">
                  <c:v>905.79085844523331</c:v>
                </c:pt>
                <c:pt idx="794">
                  <c:v>837.91938801594199</c:v>
                </c:pt>
                <c:pt idx="795">
                  <c:v>840.44071014638109</c:v>
                </c:pt>
                <c:pt idx="796">
                  <c:v>871.82646280744927</c:v>
                </c:pt>
                <c:pt idx="797">
                  <c:v>864.05001269321042</c:v>
                </c:pt>
                <c:pt idx="798">
                  <c:v>854.64887506746834</c:v>
                </c:pt>
                <c:pt idx="799">
                  <c:v>853.7950799874809</c:v>
                </c:pt>
                <c:pt idx="800">
                  <c:v>888.44441205773251</c:v>
                </c:pt>
                <c:pt idx="801">
                  <c:v>919.71471227508539</c:v>
                </c:pt>
                <c:pt idx="802">
                  <c:v>862.77177511734089</c:v>
                </c:pt>
                <c:pt idx="803">
                  <c:v>877.69254844083514</c:v>
                </c:pt>
                <c:pt idx="804">
                  <c:v>946.80965311848445</c:v>
                </c:pt>
                <c:pt idx="805">
                  <c:v>931.89926488039805</c:v>
                </c:pt>
                <c:pt idx="806">
                  <c:v>939.41458153265933</c:v>
                </c:pt>
                <c:pt idx="807">
                  <c:v>906.77083159523102</c:v>
                </c:pt>
                <c:pt idx="808">
                  <c:v>901.36265566126337</c:v>
                </c:pt>
                <c:pt idx="809">
                  <c:v>870.0411734182079</c:v>
                </c:pt>
                <c:pt idx="810">
                  <c:v>892.34992145457227</c:v>
                </c:pt>
                <c:pt idx="811">
                  <c:v>895.93365607888779</c:v>
                </c:pt>
                <c:pt idx="812">
                  <c:v>925.55129760215686</c:v>
                </c:pt>
                <c:pt idx="813">
                  <c:v>927.40610982180044</c:v>
                </c:pt>
                <c:pt idx="814">
                  <c:v>953.14091451366949</c:v>
                </c:pt>
                <c:pt idx="815">
                  <c:v>927.17987793158511</c:v>
                </c:pt>
                <c:pt idx="816">
                  <c:v>864.10053861284734</c:v>
                </c:pt>
                <c:pt idx="817">
                  <c:v>837.30672346206131</c:v>
                </c:pt>
                <c:pt idx="818">
                  <c:v>883.23494036082423</c:v>
                </c:pt>
                <c:pt idx="819">
                  <c:v>870.18220725204367</c:v>
                </c:pt>
                <c:pt idx="820">
                  <c:v>871.9260593707852</c:v>
                </c:pt>
                <c:pt idx="821">
                  <c:v>844.88959241355155</c:v>
                </c:pt>
                <c:pt idx="822">
                  <c:v>922.36855066981605</c:v>
                </c:pt>
                <c:pt idx="823">
                  <c:v>927.93616767587127</c:v>
                </c:pt>
                <c:pt idx="824">
                  <c:v>795.82861721772838</c:v>
                </c:pt>
                <c:pt idx="825">
                  <c:v>768.17434094375324</c:v>
                </c:pt>
                <c:pt idx="826">
                  <c:v>895.30808967803409</c:v>
                </c:pt>
                <c:pt idx="827">
                  <c:v>997.00232703567269</c:v>
                </c:pt>
                <c:pt idx="828">
                  <c:v>894.97515891891612</c:v>
                </c:pt>
                <c:pt idx="829">
                  <c:v>827.91411555866432</c:v>
                </c:pt>
                <c:pt idx="830">
                  <c:v>861.51312753242905</c:v>
                </c:pt>
                <c:pt idx="831">
                  <c:v>894.613839597538</c:v>
                </c:pt>
                <c:pt idx="832">
                  <c:v>857.73138983464821</c:v>
                </c:pt>
                <c:pt idx="833">
                  <c:v>788.3560568333163</c:v>
                </c:pt>
                <c:pt idx="834">
                  <c:v>812.73820292094467</c:v>
                </c:pt>
                <c:pt idx="835">
                  <c:v>808.69472927457196</c:v>
                </c:pt>
                <c:pt idx="836">
                  <c:v>826.8862262521186</c:v>
                </c:pt>
                <c:pt idx="837">
                  <c:v>875.01187963187158</c:v>
                </c:pt>
                <c:pt idx="838">
                  <c:v>781.9587843001533</c:v>
                </c:pt>
                <c:pt idx="839">
                  <c:v>822.24898454274796</c:v>
                </c:pt>
                <c:pt idx="840">
                  <c:v>806.12645543406666</c:v>
                </c:pt>
                <c:pt idx="841">
                  <c:v>781.13028627332039</c:v>
                </c:pt>
                <c:pt idx="842">
                  <c:v>767.31855233135593</c:v>
                </c:pt>
                <c:pt idx="843">
                  <c:v>774.28713656039952</c:v>
                </c:pt>
                <c:pt idx="844">
                  <c:v>773.51362293746217</c:v>
                </c:pt>
                <c:pt idx="845">
                  <c:v>762.83394767008099</c:v>
                </c:pt>
                <c:pt idx="846">
                  <c:v>727.2010940610877</c:v>
                </c:pt>
                <c:pt idx="847">
                  <c:v>736.03349601324669</c:v>
                </c:pt>
                <c:pt idx="848">
                  <c:v>745.7279594865721</c:v>
                </c:pt>
                <c:pt idx="849">
                  <c:v>781.68549212428945</c:v>
                </c:pt>
                <c:pt idx="850">
                  <c:v>773.94603180622721</c:v>
                </c:pt>
                <c:pt idx="851">
                  <c:v>730.82722550163101</c:v>
                </c:pt>
                <c:pt idx="852">
                  <c:v>783.30892336723582</c:v>
                </c:pt>
                <c:pt idx="853">
                  <c:v>789.62593081374575</c:v>
                </c:pt>
                <c:pt idx="854">
                  <c:v>737.96815963901463</c:v>
                </c:pt>
                <c:pt idx="855">
                  <c:v>748.44640937019744</c:v>
                </c:pt>
                <c:pt idx="856">
                  <c:v>762.94231332334095</c:v>
                </c:pt>
                <c:pt idx="857">
                  <c:v>811.64075885461807</c:v>
                </c:pt>
                <c:pt idx="858">
                  <c:v>775.94718819753155</c:v>
                </c:pt>
                <c:pt idx="859">
                  <c:v>823.72312972137115</c:v>
                </c:pt>
                <c:pt idx="860">
                  <c:v>757.09846481743671</c:v>
                </c:pt>
                <c:pt idx="861">
                  <c:v>786.18739856431648</c:v>
                </c:pt>
                <c:pt idx="862">
                  <c:v>799.78372183552028</c:v>
                </c:pt>
                <c:pt idx="863">
                  <c:v>846.33198077832833</c:v>
                </c:pt>
                <c:pt idx="864">
                  <c:v>789.48878803948537</c:v>
                </c:pt>
                <c:pt idx="865">
                  <c:v>780.12726090858234</c:v>
                </c:pt>
                <c:pt idx="866">
                  <c:v>792.81225702091706</c:v>
                </c:pt>
                <c:pt idx="867">
                  <c:v>794.40105913919547</c:v>
                </c:pt>
                <c:pt idx="868">
                  <c:v>788.878906791654</c:v>
                </c:pt>
                <c:pt idx="869">
                  <c:v>798.46043197535835</c:v>
                </c:pt>
                <c:pt idx="870">
                  <c:v>792.12344441999835</c:v>
                </c:pt>
                <c:pt idx="871">
                  <c:v>854.50209754045125</c:v>
                </c:pt>
                <c:pt idx="872">
                  <c:v>864.88066552677253</c:v>
                </c:pt>
                <c:pt idx="873">
                  <c:v>911.36002689860129</c:v>
                </c:pt>
                <c:pt idx="874">
                  <c:v>846.20243908876637</c:v>
                </c:pt>
                <c:pt idx="875">
                  <c:v>827.98673100662074</c:v>
                </c:pt>
                <c:pt idx="876">
                  <c:v>753.40011920529639</c:v>
                </c:pt>
                <c:pt idx="877">
                  <c:v>764.87321746730595</c:v>
                </c:pt>
                <c:pt idx="878">
                  <c:v>820.67941788337555</c:v>
                </c:pt>
                <c:pt idx="879">
                  <c:v>854.87439362851626</c:v>
                </c:pt>
                <c:pt idx="880">
                  <c:v>906.54760724126857</c:v>
                </c:pt>
                <c:pt idx="881">
                  <c:v>861.73726924074958</c:v>
                </c:pt>
                <c:pt idx="882">
                  <c:v>877.53286073396089</c:v>
                </c:pt>
                <c:pt idx="883">
                  <c:v>908.41911049064277</c:v>
                </c:pt>
                <c:pt idx="884">
                  <c:v>913.90252564450986</c:v>
                </c:pt>
                <c:pt idx="885">
                  <c:v>893.35535253617786</c:v>
                </c:pt>
                <c:pt idx="886">
                  <c:v>938.39847955480877</c:v>
                </c:pt>
                <c:pt idx="887">
                  <c:v>1018.8908572799227</c:v>
                </c:pt>
                <c:pt idx="888">
                  <c:v>960.31183532509215</c:v>
                </c:pt>
                <c:pt idx="889">
                  <c:v>985.94644283890364</c:v>
                </c:pt>
                <c:pt idx="890">
                  <c:v>996.91248012022618</c:v>
                </c:pt>
                <c:pt idx="891">
                  <c:v>1067.3581157604135</c:v>
                </c:pt>
                <c:pt idx="892">
                  <c:v>1051.5843505028706</c:v>
                </c:pt>
                <c:pt idx="893">
                  <c:v>1066.5155684613292</c:v>
                </c:pt>
                <c:pt idx="894">
                  <c:v>998.61008282895978</c:v>
                </c:pt>
                <c:pt idx="895">
                  <c:v>1045.6650081978637</c:v>
                </c:pt>
                <c:pt idx="896">
                  <c:v>1053.0362620320884</c:v>
                </c:pt>
                <c:pt idx="897">
                  <c:v>1030.3681624580122</c:v>
                </c:pt>
                <c:pt idx="898">
                  <c:v>1039.7256937013242</c:v>
                </c:pt>
                <c:pt idx="899">
                  <c:v>1042.8542564707363</c:v>
                </c:pt>
                <c:pt idx="900">
                  <c:v>1107.0639665294441</c:v>
                </c:pt>
                <c:pt idx="901">
                  <c:v>1093.9367258196087</c:v>
                </c:pt>
                <c:pt idx="902">
                  <c:v>1178.8111269607853</c:v>
                </c:pt>
                <c:pt idx="903">
                  <c:v>1075.5575975919573</c:v>
                </c:pt>
                <c:pt idx="904">
                  <c:v>1087.5203211243249</c:v>
                </c:pt>
                <c:pt idx="905">
                  <c:v>1226.0657509857101</c:v>
                </c:pt>
                <c:pt idx="906">
                  <c:v>1044.349021282547</c:v>
                </c:pt>
                <c:pt idx="907">
                  <c:v>980.60940965497389</c:v>
                </c:pt>
                <c:pt idx="908">
                  <c:v>1008.8574173405082</c:v>
                </c:pt>
                <c:pt idx="909">
                  <c:v>967.26502141947094</c:v>
                </c:pt>
                <c:pt idx="910">
                  <c:v>1080.7430406921462</c:v>
                </c:pt>
                <c:pt idx="911">
                  <c:v>987.88212129081001</c:v>
                </c:pt>
                <c:pt idx="912">
                  <c:v>985.9103006894311</c:v>
                </c:pt>
                <c:pt idx="913">
                  <c:v>930.98234248293784</c:v>
                </c:pt>
                <c:pt idx="914">
                  <c:v>946.12026675095308</c:v>
                </c:pt>
                <c:pt idx="915">
                  <c:v>891.72503935056841</c:v>
                </c:pt>
                <c:pt idx="916">
                  <c:v>932.76677756335607</c:v>
                </c:pt>
                <c:pt idx="917">
                  <c:v>910.90505621421494</c:v>
                </c:pt>
                <c:pt idx="918">
                  <c:v>1006.5249239936077</c:v>
                </c:pt>
                <c:pt idx="919">
                  <c:v>975.31484883101518</c:v>
                </c:pt>
                <c:pt idx="920">
                  <c:v>982.19018009165677</c:v>
                </c:pt>
                <c:pt idx="921">
                  <c:v>1006.3423976348943</c:v>
                </c:pt>
                <c:pt idx="922">
                  <c:v>1012.4168990290686</c:v>
                </c:pt>
                <c:pt idx="923">
                  <c:v>1017.5044211347424</c:v>
                </c:pt>
                <c:pt idx="924">
                  <c:v>976.49176692393701</c:v>
                </c:pt>
                <c:pt idx="925">
                  <c:v>910.05756470078006</c:v>
                </c:pt>
                <c:pt idx="926">
                  <c:v>944.04311690952295</c:v>
                </c:pt>
                <c:pt idx="927">
                  <c:v>812.42953262437436</c:v>
                </c:pt>
                <c:pt idx="928">
                  <c:v>837.55621920038595</c:v>
                </c:pt>
                <c:pt idx="929">
                  <c:v>936.86377986620357</c:v>
                </c:pt>
                <c:pt idx="930">
                  <c:v>953.06590016907796</c:v>
                </c:pt>
                <c:pt idx="931">
                  <c:v>953.06590016907796</c:v>
                </c:pt>
                <c:pt idx="932">
                  <c:v>962.69282845361408</c:v>
                </c:pt>
                <c:pt idx="933">
                  <c:v>931.03755169595172</c:v>
                </c:pt>
                <c:pt idx="934">
                  <c:v>988.36258141820781</c:v>
                </c:pt>
                <c:pt idx="935">
                  <c:v>1048.1045402101886</c:v>
                </c:pt>
                <c:pt idx="936">
                  <c:v>1004.8940941612548</c:v>
                </c:pt>
                <c:pt idx="937">
                  <c:v>1052.245124776183</c:v>
                </c:pt>
                <c:pt idx="938">
                  <c:v>972.50011531994721</c:v>
                </c:pt>
                <c:pt idx="939">
                  <c:v>980.34285818543071</c:v>
                </c:pt>
                <c:pt idx="940">
                  <c:v>908.56613362875885</c:v>
                </c:pt>
                <c:pt idx="941">
                  <c:v>1000.6234951858577</c:v>
                </c:pt>
                <c:pt idx="942">
                  <c:v>1000.6234951858577</c:v>
                </c:pt>
                <c:pt idx="943">
                  <c:v>953.88321752703314</c:v>
                </c:pt>
                <c:pt idx="944">
                  <c:v>937.01691309138812</c:v>
                </c:pt>
                <c:pt idx="945">
                  <c:v>956.13970723611033</c:v>
                </c:pt>
                <c:pt idx="946">
                  <c:v>887.78060096203376</c:v>
                </c:pt>
                <c:pt idx="947">
                  <c:v>893.13943758755909</c:v>
                </c:pt>
                <c:pt idx="948">
                  <c:v>953.19043499205873</c:v>
                </c:pt>
                <c:pt idx="949">
                  <c:v>851.82344503311776</c:v>
                </c:pt>
                <c:pt idx="950">
                  <c:v>857.82824273224344</c:v>
                </c:pt>
                <c:pt idx="951">
                  <c:v>859.54733740705751</c:v>
                </c:pt>
                <c:pt idx="952">
                  <c:v>854.42081253186632</c:v>
                </c:pt>
                <c:pt idx="953">
                  <c:v>890.02167972069412</c:v>
                </c:pt>
                <c:pt idx="954">
                  <c:v>949.86305199647177</c:v>
                </c:pt>
                <c:pt idx="955">
                  <c:v>794.86447865813534</c:v>
                </c:pt>
                <c:pt idx="956">
                  <c:v>831.44819943319601</c:v>
                </c:pt>
                <c:pt idx="957">
                  <c:v>830.61758185134477</c:v>
                </c:pt>
                <c:pt idx="958">
                  <c:v>786.56967978347041</c:v>
                </c:pt>
                <c:pt idx="959">
                  <c:v>863.41347945496204</c:v>
                </c:pt>
                <c:pt idx="960">
                  <c:v>873.90028284915184</c:v>
                </c:pt>
                <c:pt idx="961">
                  <c:v>903.72314668991919</c:v>
                </c:pt>
                <c:pt idx="962">
                  <c:v>1025.7924480021784</c:v>
                </c:pt>
                <c:pt idx="963">
                  <c:v>1079.7815242128195</c:v>
                </c:pt>
                <c:pt idx="964">
                  <c:v>1034.2734906253061</c:v>
                </c:pt>
                <c:pt idx="965">
                  <c:v>1029.1278513684638</c:v>
                </c:pt>
                <c:pt idx="966">
                  <c:v>1090.1778086530337</c:v>
                </c:pt>
                <c:pt idx="967">
                  <c:v>1399.4580342144209</c:v>
                </c:pt>
                <c:pt idx="968">
                  <c:v>1508.0366748000226</c:v>
                </c:pt>
                <c:pt idx="969">
                  <c:v>1540.3847546476227</c:v>
                </c:pt>
                <c:pt idx="970">
                  <c:v>1543.4716980437101</c:v>
                </c:pt>
                <c:pt idx="971">
                  <c:v>1228.878740480661</c:v>
                </c:pt>
                <c:pt idx="972">
                  <c:v>1214.3070558109298</c:v>
                </c:pt>
                <c:pt idx="973">
                  <c:v>1181.2325445631614</c:v>
                </c:pt>
                <c:pt idx="974">
                  <c:v>1156.9368702871318</c:v>
                </c:pt>
                <c:pt idx="975">
                  <c:v>1102.8950145730523</c:v>
                </c:pt>
                <c:pt idx="976">
                  <c:v>1183.3637495419016</c:v>
                </c:pt>
                <c:pt idx="977">
                  <c:v>1201.3845173014229</c:v>
                </c:pt>
                <c:pt idx="978">
                  <c:v>1267.2832460985474</c:v>
                </c:pt>
                <c:pt idx="979">
                  <c:v>971.84298013692285</c:v>
                </c:pt>
                <c:pt idx="980">
                  <c:v>829.9256875635549</c:v>
                </c:pt>
                <c:pt idx="981">
                  <c:v>794.1872608263684</c:v>
                </c:pt>
                <c:pt idx="982">
                  <c:v>872.73325365534981</c:v>
                </c:pt>
                <c:pt idx="983">
                  <c:v>936.40907044565438</c:v>
                </c:pt>
                <c:pt idx="984">
                  <c:v>831.6243964881478</c:v>
                </c:pt>
                <c:pt idx="985">
                  <c:v>947.18040602294741</c:v>
                </c:pt>
                <c:pt idx="986">
                  <c:v>1072.6844915322167</c:v>
                </c:pt>
                <c:pt idx="987">
                  <c:v>917.60863261951806</c:v>
                </c:pt>
                <c:pt idx="988">
                  <c:v>866.48596092494631</c:v>
                </c:pt>
                <c:pt idx="989">
                  <c:v>948.01527453495214</c:v>
                </c:pt>
                <c:pt idx="990">
                  <c:v>898.59267728431485</c:v>
                </c:pt>
                <c:pt idx="991">
                  <c:v>903.10821837619585</c:v>
                </c:pt>
                <c:pt idx="992">
                  <c:v>898.61514266288157</c:v>
                </c:pt>
                <c:pt idx="993">
                  <c:v>1130.3335127834989</c:v>
                </c:pt>
                <c:pt idx="994">
                  <c:v>977.79715638710979</c:v>
                </c:pt>
                <c:pt idx="995">
                  <c:v>967.15841383492568</c:v>
                </c:pt>
                <c:pt idx="996">
                  <c:v>1004.3181867444712</c:v>
                </c:pt>
                <c:pt idx="997">
                  <c:v>1066.1551876268272</c:v>
                </c:pt>
                <c:pt idx="998">
                  <c:v>868.20455018471273</c:v>
                </c:pt>
                <c:pt idx="999">
                  <c:v>882.32169734218769</c:v>
                </c:pt>
                <c:pt idx="1000">
                  <c:v>1017.6720845930654</c:v>
                </c:pt>
                <c:pt idx="1001">
                  <c:v>1139.6103970807003</c:v>
                </c:pt>
                <c:pt idx="1002">
                  <c:v>1358.2960632666272</c:v>
                </c:pt>
                <c:pt idx="1003">
                  <c:v>1343.5173721727274</c:v>
                </c:pt>
                <c:pt idx="1004">
                  <c:v>1774.7917730154918</c:v>
                </c:pt>
                <c:pt idx="1005">
                  <c:v>1876.101239974093</c:v>
                </c:pt>
                <c:pt idx="1006">
                  <c:v>1859.3669375362667</c:v>
                </c:pt>
                <c:pt idx="1007">
                  <c:v>2259.2550881364118</c:v>
                </c:pt>
                <c:pt idx="1008">
                  <c:v>2147.5808822589465</c:v>
                </c:pt>
                <c:pt idx="1009">
                  <c:v>2352.2244055410147</c:v>
                </c:pt>
                <c:pt idx="1010">
                  <c:v>2328.9350549911037</c:v>
                </c:pt>
                <c:pt idx="1011">
                  <c:v>2567.7343494940505</c:v>
                </c:pt>
                <c:pt idx="1012">
                  <c:v>2260.3295330053261</c:v>
                </c:pt>
                <c:pt idx="1013">
                  <c:v>2160.926895798591</c:v>
                </c:pt>
                <c:pt idx="1014">
                  <c:v>1960.9136985468158</c:v>
                </c:pt>
                <c:pt idx="1015">
                  <c:v>1724.6382572971115</c:v>
                </c:pt>
                <c:pt idx="1016">
                  <c:v>1454.1637919874465</c:v>
                </c:pt>
                <c:pt idx="1017">
                  <c:v>1461.4711477260769</c:v>
                </c:pt>
                <c:pt idx="1018">
                  <c:v>1569.7864100172683</c:v>
                </c:pt>
                <c:pt idx="1019">
                  <c:v>1723.1464434876709</c:v>
                </c:pt>
                <c:pt idx="1020">
                  <c:v>1745.8423946177011</c:v>
                </c:pt>
                <c:pt idx="1021">
                  <c:v>2103.4245718285556</c:v>
                </c:pt>
                <c:pt idx="1022">
                  <c:v>2313.9984288542964</c:v>
                </c:pt>
                <c:pt idx="1023">
                  <c:v>2216.4735908566058</c:v>
                </c:pt>
                <c:pt idx="1024">
                  <c:v>1749.3872066745114</c:v>
                </c:pt>
                <c:pt idx="1025">
                  <c:v>1578.8693201033495</c:v>
                </c:pt>
                <c:pt idx="1026">
                  <c:v>1496.5585972543599</c:v>
                </c:pt>
                <c:pt idx="1027">
                  <c:v>1496.5585972543599</c:v>
                </c:pt>
                <c:pt idx="1028">
                  <c:v>1576.9848232395784</c:v>
                </c:pt>
                <c:pt idx="1029">
                  <c:v>1617.4203315277728</c:v>
                </c:pt>
                <c:pt idx="1030">
                  <c:v>1520.1318905336209</c:v>
                </c:pt>
                <c:pt idx="1031">
                  <c:v>1595.1016689754679</c:v>
                </c:pt>
                <c:pt idx="1032">
                  <c:v>1634.3254805076515</c:v>
                </c:pt>
                <c:pt idx="1033">
                  <c:v>1314.8233954204757</c:v>
                </c:pt>
                <c:pt idx="1034">
                  <c:v>1255.8007597139215</c:v>
                </c:pt>
                <c:pt idx="1035">
                  <c:v>1362.0398695378758</c:v>
                </c:pt>
                <c:pt idx="1036">
                  <c:v>1192.6793953921856</c:v>
                </c:pt>
                <c:pt idx="1037">
                  <c:v>1297.8013007531943</c:v>
                </c:pt>
                <c:pt idx="1038">
                  <c:v>1563.6160250038486</c:v>
                </c:pt>
                <c:pt idx="1039">
                  <c:v>1659.8896231463361</c:v>
                </c:pt>
                <c:pt idx="1040">
                  <c:v>1371.8096059060629</c:v>
                </c:pt>
                <c:pt idx="1041">
                  <c:v>1424.5167247207298</c:v>
                </c:pt>
                <c:pt idx="1042">
                  <c:v>1259.519650504624</c:v>
                </c:pt>
                <c:pt idx="1043">
                  <c:v>1560.7430613440199</c:v>
                </c:pt>
                <c:pt idx="1044">
                  <c:v>1781.6701613516209</c:v>
                </c:pt>
                <c:pt idx="1045">
                  <c:v>1821.7486312388762</c:v>
                </c:pt>
                <c:pt idx="1046">
                  <c:v>1777.3157377940258</c:v>
                </c:pt>
                <c:pt idx="1047">
                  <c:v>1636.5706609521415</c:v>
                </c:pt>
                <c:pt idx="1048">
                  <c:v>1561.6132260993716</c:v>
                </c:pt>
                <c:pt idx="1049">
                  <c:v>1710.4197438109218</c:v>
                </c:pt>
                <c:pt idx="1050">
                  <c:v>1463.1477705824823</c:v>
                </c:pt>
                <c:pt idx="1051">
                  <c:v>1491.4860046712358</c:v>
                </c:pt>
                <c:pt idx="1052">
                  <c:v>1556.874743915695</c:v>
                </c:pt>
                <c:pt idx="1053">
                  <c:v>1397.5536300859021</c:v>
                </c:pt>
                <c:pt idx="1054">
                  <c:v>1472.659251934565</c:v>
                </c:pt>
                <c:pt idx="1055">
                  <c:v>1386.6847946653154</c:v>
                </c:pt>
                <c:pt idx="1056">
                  <c:v>1125.5558398257431</c:v>
                </c:pt>
                <c:pt idx="1057">
                  <c:v>996.94937097054299</c:v>
                </c:pt>
                <c:pt idx="1058">
                  <c:v>1010.0804163835289</c:v>
                </c:pt>
                <c:pt idx="1059">
                  <c:v>977.8126005648877</c:v>
                </c:pt>
                <c:pt idx="1060">
                  <c:v>973.91693283355346</c:v>
                </c:pt>
                <c:pt idx="1061">
                  <c:v>780.38215771919351</c:v>
                </c:pt>
                <c:pt idx="1062">
                  <c:v>765.83136184415469</c:v>
                </c:pt>
                <c:pt idx="1063">
                  <c:v>810.40355750704202</c:v>
                </c:pt>
                <c:pt idx="1064">
                  <c:v>713.38341329845241</c:v>
                </c:pt>
                <c:pt idx="1065">
                  <c:v>693.95273667164633</c:v>
                </c:pt>
                <c:pt idx="1066">
                  <c:v>735.11942444030342</c:v>
                </c:pt>
                <c:pt idx="1067">
                  <c:v>805.16913958412204</c:v>
                </c:pt>
                <c:pt idx="1068">
                  <c:v>744.8373169140815</c:v>
                </c:pt>
                <c:pt idx="1069">
                  <c:v>682.08545504952508</c:v>
                </c:pt>
                <c:pt idx="1070">
                  <c:v>650.2244566725692</c:v>
                </c:pt>
                <c:pt idx="1071">
                  <c:v>638.10054629300225</c:v>
                </c:pt>
                <c:pt idx="1072">
                  <c:v>670.27368308088478</c:v>
                </c:pt>
                <c:pt idx="1073">
                  <c:v>683.25553830875106</c:v>
                </c:pt>
                <c:pt idx="1074">
                  <c:v>651.33988399308976</c:v>
                </c:pt>
                <c:pt idx="1075">
                  <c:v>731.84256628437049</c:v>
                </c:pt>
                <c:pt idx="1076">
                  <c:v>871.24115033853627</c:v>
                </c:pt>
                <c:pt idx="1077">
                  <c:v>760.90930160570849</c:v>
                </c:pt>
                <c:pt idx="1078">
                  <c:v>732.34773975525366</c:v>
                </c:pt>
                <c:pt idx="1079">
                  <c:v>803.0128725386553</c:v>
                </c:pt>
                <c:pt idx="1080">
                  <c:v>783.42719272063937</c:v>
                </c:pt>
                <c:pt idx="1081">
                  <c:v>743.99543468246861</c:v>
                </c:pt>
                <c:pt idx="1082">
                  <c:v>998.65159017781025</c:v>
                </c:pt>
                <c:pt idx="1083">
                  <c:v>802.77459017508863</c:v>
                </c:pt>
                <c:pt idx="1084">
                  <c:v>787.80627102560231</c:v>
                </c:pt>
                <c:pt idx="1085">
                  <c:v>606.4713402814491</c:v>
                </c:pt>
                <c:pt idx="1086">
                  <c:v>738.6983438263693</c:v>
                </c:pt>
                <c:pt idx="1087">
                  <c:v>775.94363847307704</c:v>
                </c:pt>
                <c:pt idx="1088">
                  <c:v>956.77390687185834</c:v>
                </c:pt>
                <c:pt idx="1089">
                  <c:v>1028.7891471740413</c:v>
                </c:pt>
                <c:pt idx="1090">
                  <c:v>1248.5305184150986</c:v>
                </c:pt>
                <c:pt idx="1091">
                  <c:v>1360.0550309532664</c:v>
                </c:pt>
                <c:pt idx="1092">
                  <c:v>1456.1617033760883</c:v>
                </c:pt>
                <c:pt idx="1093">
                  <c:v>1431.820750615623</c:v>
                </c:pt>
                <c:pt idx="1094">
                  <c:v>1164.0819110696123</c:v>
                </c:pt>
                <c:pt idx="1095">
                  <c:v>1238.3850117761833</c:v>
                </c:pt>
                <c:pt idx="1096">
                  <c:v>1400.8880223712481</c:v>
                </c:pt>
                <c:pt idx="1097">
                  <c:v>1186.1879952339102</c:v>
                </c:pt>
                <c:pt idx="1098">
                  <c:v>1063.845735635794</c:v>
                </c:pt>
                <c:pt idx="1099">
                  <c:v>882.85953164796183</c:v>
                </c:pt>
                <c:pt idx="1100">
                  <c:v>735.71627637330153</c:v>
                </c:pt>
                <c:pt idx="1101">
                  <c:v>830.37954443939225</c:v>
                </c:pt>
                <c:pt idx="1102">
                  <c:v>852.54573351066972</c:v>
                </c:pt>
                <c:pt idx="1103">
                  <c:v>761.8817993839765</c:v>
                </c:pt>
                <c:pt idx="1104">
                  <c:v>703.49196619019074</c:v>
                </c:pt>
                <c:pt idx="1105">
                  <c:v>701.38780278184527</c:v>
                </c:pt>
                <c:pt idx="1106">
                  <c:v>724.57417642752614</c:v>
                </c:pt>
                <c:pt idx="1107">
                  <c:v>699.39592319259282</c:v>
                </c:pt>
                <c:pt idx="1108">
                  <c:v>702.20474216123773</c:v>
                </c:pt>
                <c:pt idx="1109">
                  <c:v>646.00252268743122</c:v>
                </c:pt>
                <c:pt idx="1110">
                  <c:v>596.49355742145087</c:v>
                </c:pt>
                <c:pt idx="1111">
                  <c:v>670.97138067654771</c:v>
                </c:pt>
                <c:pt idx="1112">
                  <c:v>665.64621098863859</c:v>
                </c:pt>
                <c:pt idx="1113">
                  <c:v>703.64292916346574</c:v>
                </c:pt>
                <c:pt idx="1114">
                  <c:v>763.17020516644868</c:v>
                </c:pt>
                <c:pt idx="1115">
                  <c:v>719.29331306922597</c:v>
                </c:pt>
                <c:pt idx="1116">
                  <c:v>683.73889075021475</c:v>
                </c:pt>
                <c:pt idx="1117">
                  <c:v>655.55023082475054</c:v>
                </c:pt>
                <c:pt idx="1118">
                  <c:v>773.0545174820171</c:v>
                </c:pt>
                <c:pt idx="1119">
                  <c:v>770.74229061018661</c:v>
                </c:pt>
                <c:pt idx="1120">
                  <c:v>810.4545642588713</c:v>
                </c:pt>
                <c:pt idx="1121">
                  <c:v>737.44728322008314</c:v>
                </c:pt>
                <c:pt idx="1122">
                  <c:v>789.5581190793182</c:v>
                </c:pt>
                <c:pt idx="1123">
                  <c:v>848.98722481647121</c:v>
                </c:pt>
                <c:pt idx="1124">
                  <c:v>896.50182134791055</c:v>
                </c:pt>
                <c:pt idx="1125">
                  <c:v>909.23105613378357</c:v>
                </c:pt>
                <c:pt idx="1126">
                  <c:v>767.28359167407893</c:v>
                </c:pt>
                <c:pt idx="1127">
                  <c:v>798.42205168998851</c:v>
                </c:pt>
                <c:pt idx="1128">
                  <c:v>892.09167786590888</c:v>
                </c:pt>
                <c:pt idx="1129">
                  <c:v>775.05793037872184</c:v>
                </c:pt>
                <c:pt idx="1130">
                  <c:v>796.56519052283852</c:v>
                </c:pt>
                <c:pt idx="1131">
                  <c:v>861.15155732198753</c:v>
                </c:pt>
                <c:pt idx="1132">
                  <c:v>894.23837728139938</c:v>
                </c:pt>
                <c:pt idx="1133">
                  <c:v>752.72590680252472</c:v>
                </c:pt>
                <c:pt idx="1134">
                  <c:v>819.96286144065868</c:v>
                </c:pt>
                <c:pt idx="1135">
                  <c:v>956.78280214779318</c:v>
                </c:pt>
                <c:pt idx="1136">
                  <c:v>661.67552015753336</c:v>
                </c:pt>
                <c:pt idx="1137">
                  <c:v>410.72347619958623</c:v>
                </c:pt>
                <c:pt idx="1138">
                  <c:v>487.21646049772983</c:v>
                </c:pt>
                <c:pt idx="1139">
                  <c:v>512.32014773683477</c:v>
                </c:pt>
                <c:pt idx="1140">
                  <c:v>557.47567762441213</c:v>
                </c:pt>
                <c:pt idx="1141">
                  <c:v>526.41707046686702</c:v>
                </c:pt>
                <c:pt idx="1142">
                  <c:v>477.25935672426749</c:v>
                </c:pt>
                <c:pt idx="1143">
                  <c:v>482.56760032787412</c:v>
                </c:pt>
                <c:pt idx="1144">
                  <c:v>523.96047809758318</c:v>
                </c:pt>
                <c:pt idx="1145">
                  <c:v>496.6450029360978</c:v>
                </c:pt>
                <c:pt idx="1146">
                  <c:v>490.27147377699691</c:v>
                </c:pt>
                <c:pt idx="1147">
                  <c:v>469.60869135727671</c:v>
                </c:pt>
                <c:pt idx="1148">
                  <c:v>466.3442813875638</c:v>
                </c:pt>
                <c:pt idx="1149">
                  <c:v>451.88399359260058</c:v>
                </c:pt>
                <c:pt idx="1150">
                  <c:v>471.69519164154548</c:v>
                </c:pt>
                <c:pt idx="1151">
                  <c:v>453.11737909850672</c:v>
                </c:pt>
                <c:pt idx="1152">
                  <c:v>463.78442077636311</c:v>
                </c:pt>
                <c:pt idx="1153">
                  <c:v>472.76699365582374</c:v>
                </c:pt>
                <c:pt idx="1154">
                  <c:v>443.08059386675143</c:v>
                </c:pt>
                <c:pt idx="1155">
                  <c:v>431.01225084314342</c:v>
                </c:pt>
                <c:pt idx="1156">
                  <c:v>423.80752295294343</c:v>
                </c:pt>
                <c:pt idx="1157">
                  <c:v>449.90182903709496</c:v>
                </c:pt>
                <c:pt idx="1158">
                  <c:v>457.68243035309763</c:v>
                </c:pt>
                <c:pt idx="1159">
                  <c:v>430.5573192409197</c:v>
                </c:pt>
                <c:pt idx="1160">
                  <c:v>440.69326432028629</c:v>
                </c:pt>
                <c:pt idx="1161">
                  <c:v>464.37646398344185</c:v>
                </c:pt>
                <c:pt idx="1162">
                  <c:v>417.98061564666233</c:v>
                </c:pt>
                <c:pt idx="1163">
                  <c:v>442.30752978482786</c:v>
                </c:pt>
                <c:pt idx="1164">
                  <c:v>424.0724159010814</c:v>
                </c:pt>
                <c:pt idx="1165">
                  <c:v>426.20343306641348</c:v>
                </c:pt>
                <c:pt idx="1166">
                  <c:v>430.50851824890253</c:v>
                </c:pt>
                <c:pt idx="1167">
                  <c:v>457.98778537117295</c:v>
                </c:pt>
                <c:pt idx="1168">
                  <c:v>395.15770955234939</c:v>
                </c:pt>
                <c:pt idx="1169">
                  <c:v>429.9866262811201</c:v>
                </c:pt>
                <c:pt idx="1170">
                  <c:v>415.84780104557069</c:v>
                </c:pt>
                <c:pt idx="1171">
                  <c:v>446.18862773129905</c:v>
                </c:pt>
                <c:pt idx="1172">
                  <c:v>420.13995078276747</c:v>
                </c:pt>
                <c:pt idx="1173">
                  <c:v>425.24286516474439</c:v>
                </c:pt>
                <c:pt idx="1174">
                  <c:v>425.66853369844284</c:v>
                </c:pt>
                <c:pt idx="1175">
                  <c:v>446.19343154973046</c:v>
                </c:pt>
                <c:pt idx="1176">
                  <c:v>414.29287980476369</c:v>
                </c:pt>
                <c:pt idx="1177">
                  <c:v>445.47621484383194</c:v>
                </c:pt>
                <c:pt idx="1178">
                  <c:v>415.55617056327605</c:v>
                </c:pt>
                <c:pt idx="1179">
                  <c:v>414.72671712901803</c:v>
                </c:pt>
                <c:pt idx="1180">
                  <c:v>419.76388373382395</c:v>
                </c:pt>
                <c:pt idx="1181">
                  <c:v>397.88045851547298</c:v>
                </c:pt>
                <c:pt idx="1182">
                  <c:v>376.7807372305615</c:v>
                </c:pt>
                <c:pt idx="1183">
                  <c:v>394.1221100738091</c:v>
                </c:pt>
                <c:pt idx="1184">
                  <c:v>449.91108455914281</c:v>
                </c:pt>
                <c:pt idx="1185">
                  <c:v>422.45172259074445</c:v>
                </c:pt>
                <c:pt idx="1186">
                  <c:v>420.76864799874943</c:v>
                </c:pt>
                <c:pt idx="1187">
                  <c:v>422.88306331532607</c:v>
                </c:pt>
                <c:pt idx="1188">
                  <c:v>370.95005553975966</c:v>
                </c:pt>
                <c:pt idx="1189">
                  <c:v>341.57463677694255</c:v>
                </c:pt>
                <c:pt idx="1190">
                  <c:v>366.49639139156932</c:v>
                </c:pt>
                <c:pt idx="1191">
                  <c:v>406.3152897910968</c:v>
                </c:pt>
                <c:pt idx="1192">
                  <c:v>415.03093952103865</c:v>
                </c:pt>
                <c:pt idx="1193">
                  <c:v>417.11652213169714</c:v>
                </c:pt>
                <c:pt idx="1194">
                  <c:v>436.31435369424389</c:v>
                </c:pt>
                <c:pt idx="1195">
                  <c:v>468.65129290466581</c:v>
                </c:pt>
                <c:pt idx="1196">
                  <c:v>440.876098687362</c:v>
                </c:pt>
                <c:pt idx="1197">
                  <c:v>405.96325845981767</c:v>
                </c:pt>
                <c:pt idx="1198">
                  <c:v>410.89398629536203</c:v>
                </c:pt>
                <c:pt idx="1199">
                  <c:v>378.00734709784916</c:v>
                </c:pt>
                <c:pt idx="1200">
                  <c:v>406.45951300844001</c:v>
                </c:pt>
                <c:pt idx="1201">
                  <c:v>392.33543726683399</c:v>
                </c:pt>
                <c:pt idx="1202">
                  <c:v>423.68837717800648</c:v>
                </c:pt>
                <c:pt idx="1203">
                  <c:v>384.8214143306144</c:v>
                </c:pt>
                <c:pt idx="1204">
                  <c:v>394.284235994482</c:v>
                </c:pt>
                <c:pt idx="1205">
                  <c:v>407.73964425489351</c:v>
                </c:pt>
                <c:pt idx="1206">
                  <c:v>379.29269233013349</c:v>
                </c:pt>
                <c:pt idx="1207">
                  <c:v>433.47736266300973</c:v>
                </c:pt>
                <c:pt idx="1208">
                  <c:v>408.17077463560236</c:v>
                </c:pt>
                <c:pt idx="1209">
                  <c:v>411.04811141551096</c:v>
                </c:pt>
                <c:pt idx="1210">
                  <c:v>420.29459244939773</c:v>
                </c:pt>
                <c:pt idx="1211">
                  <c:v>438.26339150093611</c:v>
                </c:pt>
                <c:pt idx="1212">
                  <c:v>414.23761011430634</c:v>
                </c:pt>
                <c:pt idx="1213">
                  <c:v>427.93141540734126</c:v>
                </c:pt>
                <c:pt idx="1214">
                  <c:v>428.35977518252378</c:v>
                </c:pt>
                <c:pt idx="1215">
                  <c:v>493.50204514115643</c:v>
                </c:pt>
                <c:pt idx="1216">
                  <c:v>481.93559095816056</c:v>
                </c:pt>
                <c:pt idx="1217">
                  <c:v>483.87107525919737</c:v>
                </c:pt>
                <c:pt idx="1218">
                  <c:v>527.66747574612577</c:v>
                </c:pt>
                <c:pt idx="1219">
                  <c:v>513.29520986977218</c:v>
                </c:pt>
                <c:pt idx="1220">
                  <c:v>526.45662550745863</c:v>
                </c:pt>
                <c:pt idx="1221">
                  <c:v>513.61622000727675</c:v>
                </c:pt>
                <c:pt idx="1222">
                  <c:v>494.81331407252094</c:v>
                </c:pt>
                <c:pt idx="1223">
                  <c:v>551.63134233279925</c:v>
                </c:pt>
                <c:pt idx="1224">
                  <c:v>567.52195713250956</c:v>
                </c:pt>
                <c:pt idx="1225">
                  <c:v>550.45776637488802</c:v>
                </c:pt>
                <c:pt idx="1226">
                  <c:v>573.99141436380398</c:v>
                </c:pt>
                <c:pt idx="1227">
                  <c:v>539.97310852662656</c:v>
                </c:pt>
                <c:pt idx="1228">
                  <c:v>536.7525929688137</c:v>
                </c:pt>
                <c:pt idx="1229">
                  <c:v>548.266182807777</c:v>
                </c:pt>
                <c:pt idx="1230">
                  <c:v>575.30554334499163</c:v>
                </c:pt>
                <c:pt idx="1231">
                  <c:v>523.48093116013797</c:v>
                </c:pt>
                <c:pt idx="1232">
                  <c:v>556.89460761716805</c:v>
                </c:pt>
                <c:pt idx="1233">
                  <c:v>623.62218098227106</c:v>
                </c:pt>
                <c:pt idx="1234">
                  <c:v>540.86919426042584</c:v>
                </c:pt>
                <c:pt idx="1235">
                  <c:v>557.59710748497514</c:v>
                </c:pt>
                <c:pt idx="1236">
                  <c:v>632.91385639611258</c:v>
                </c:pt>
                <c:pt idx="1237">
                  <c:v>673.3126131873538</c:v>
                </c:pt>
                <c:pt idx="1238">
                  <c:v>645.55379979612064</c:v>
                </c:pt>
                <c:pt idx="1239">
                  <c:v>656.05060954890314</c:v>
                </c:pt>
                <c:pt idx="1240">
                  <c:v>601.88129316413131</c:v>
                </c:pt>
                <c:pt idx="1241">
                  <c:v>590.07969918052083</c:v>
                </c:pt>
                <c:pt idx="1242">
                  <c:v>621.13652545317984</c:v>
                </c:pt>
                <c:pt idx="1243">
                  <c:v>633.81278107467335</c:v>
                </c:pt>
                <c:pt idx="1244">
                  <c:v>706.59172918023785</c:v>
                </c:pt>
                <c:pt idx="1245">
                  <c:v>768.87021673584093</c:v>
                </c:pt>
                <c:pt idx="1246">
                  <c:v>768.10211462121981</c:v>
                </c:pt>
                <c:pt idx="1247">
                  <c:v>672.59379564029757</c:v>
                </c:pt>
                <c:pt idx="1248">
                  <c:v>696.9883892645571</c:v>
                </c:pt>
                <c:pt idx="1249">
                  <c:v>745.44212755567605</c:v>
                </c:pt>
                <c:pt idx="1250">
                  <c:v>798.11790958851827</c:v>
                </c:pt>
                <c:pt idx="1251">
                  <c:v>913.17838625688591</c:v>
                </c:pt>
                <c:pt idx="1252">
                  <c:v>855.83728796334208</c:v>
                </c:pt>
                <c:pt idx="1253">
                  <c:v>1290.8556379537588</c:v>
                </c:pt>
                <c:pt idx="1254">
                  <c:v>1046.9226585188635</c:v>
                </c:pt>
                <c:pt idx="1255">
                  <c:v>876.08590671034597</c:v>
                </c:pt>
                <c:pt idx="1256">
                  <c:v>786.43259130192632</c:v>
                </c:pt>
                <c:pt idx="1257">
                  <c:v>788.7989882667265</c:v>
                </c:pt>
                <c:pt idx="1258">
                  <c:v>747.6767661295986</c:v>
                </c:pt>
                <c:pt idx="1259">
                  <c:v>585.95357847147227</c:v>
                </c:pt>
                <c:pt idx="1260">
                  <c:v>530.75505296329004</c:v>
                </c:pt>
                <c:pt idx="1261">
                  <c:v>560.459401228395</c:v>
                </c:pt>
                <c:pt idx="1262">
                  <c:v>560.459401228395</c:v>
                </c:pt>
                <c:pt idx="1263">
                  <c:v>560.459401228395</c:v>
                </c:pt>
                <c:pt idx="1264">
                  <c:v>563.27578012904019</c:v>
                </c:pt>
                <c:pt idx="1265">
                  <c:v>561.03165351498023</c:v>
                </c:pt>
                <c:pt idx="1266">
                  <c:v>572.48127909691857</c:v>
                </c:pt>
                <c:pt idx="1267">
                  <c:v>633.97705326347568</c:v>
                </c:pt>
                <c:pt idx="1268">
                  <c:v>526.55901433843496</c:v>
                </c:pt>
                <c:pt idx="1269">
                  <c:v>607.3345032738581</c:v>
                </c:pt>
                <c:pt idx="1270">
                  <c:v>553.12796290879601</c:v>
                </c:pt>
                <c:pt idx="1271">
                  <c:v>547.10975559722658</c:v>
                </c:pt>
                <c:pt idx="1272">
                  <c:v>543.30660933190336</c:v>
                </c:pt>
                <c:pt idx="1273">
                  <c:v>504.46296131095949</c:v>
                </c:pt>
                <c:pt idx="1274">
                  <c:v>530.45526951730756</c:v>
                </c:pt>
                <c:pt idx="1275">
                  <c:v>591.36596378741092</c:v>
                </c:pt>
                <c:pt idx="1276">
                  <c:v>600.98167051566156</c:v>
                </c:pt>
                <c:pt idx="1277">
                  <c:v>518.53465963387532</c:v>
                </c:pt>
                <c:pt idx="1278">
                  <c:v>487.80306644767199</c:v>
                </c:pt>
                <c:pt idx="1279">
                  <c:v>679.39145744801112</c:v>
                </c:pt>
                <c:pt idx="1280">
                  <c:v>537.49324165190751</c:v>
                </c:pt>
                <c:pt idx="1281">
                  <c:v>524.38365039210498</c:v>
                </c:pt>
                <c:pt idx="1282">
                  <c:v>563.85338751839254</c:v>
                </c:pt>
                <c:pt idx="1283">
                  <c:v>526.96578272746967</c:v>
                </c:pt>
                <c:pt idx="1284">
                  <c:v>541.58867700664916</c:v>
                </c:pt>
                <c:pt idx="1285">
                  <c:v>565.33264823241041</c:v>
                </c:pt>
                <c:pt idx="1286">
                  <c:v>702.27658165516823</c:v>
                </c:pt>
                <c:pt idx="1287">
                  <c:v>604.36883102854415</c:v>
                </c:pt>
                <c:pt idx="1288">
                  <c:v>705.21450528418222</c:v>
                </c:pt>
                <c:pt idx="1289">
                  <c:v>712.33788412543663</c:v>
                </c:pt>
                <c:pt idx="1290">
                  <c:v>996.27676101459667</c:v>
                </c:pt>
                <c:pt idx="1291">
                  <c:v>965.38445834747733</c:v>
                </c:pt>
                <c:pt idx="1292">
                  <c:v>686.61768019023987</c:v>
                </c:pt>
                <c:pt idx="1293">
                  <c:v>472.87719021366382</c:v>
                </c:pt>
                <c:pt idx="1294">
                  <c:v>414.07810001196486</c:v>
                </c:pt>
                <c:pt idx="1295">
                  <c:v>429.09647669633665</c:v>
                </c:pt>
                <c:pt idx="1296">
                  <c:v>444.65956134335408</c:v>
                </c:pt>
                <c:pt idx="1297">
                  <c:v>437.22670731893226</c:v>
                </c:pt>
                <c:pt idx="1298">
                  <c:v>458.30891752508626</c:v>
                </c:pt>
                <c:pt idx="1299">
                  <c:v>422.40453228118548</c:v>
                </c:pt>
                <c:pt idx="1300">
                  <c:v>438.63398990777313</c:v>
                </c:pt>
                <c:pt idx="1301">
                  <c:v>401.67947793752114</c:v>
                </c:pt>
                <c:pt idx="1302">
                  <c:v>481.63006946944984</c:v>
                </c:pt>
                <c:pt idx="1303">
                  <c:v>379.53512172533476</c:v>
                </c:pt>
                <c:pt idx="1304">
                  <c:v>387.67632454068922</c:v>
                </c:pt>
                <c:pt idx="1305">
                  <c:v>448.18072201235748</c:v>
                </c:pt>
                <c:pt idx="1306">
                  <c:v>407.06695913928928</c:v>
                </c:pt>
                <c:pt idx="1307">
                  <c:v>395.97953223666269</c:v>
                </c:pt>
                <c:pt idx="1308">
                  <c:v>409.91670003795309</c:v>
                </c:pt>
                <c:pt idx="1309">
                  <c:v>353.68136327692241</c:v>
                </c:pt>
                <c:pt idx="1310">
                  <c:v>357.61512970366272</c:v>
                </c:pt>
                <c:pt idx="1311">
                  <c:v>339.29329193895893</c:v>
                </c:pt>
                <c:pt idx="1312">
                  <c:v>371.21804369689158</c:v>
                </c:pt>
                <c:pt idx="1313">
                  <c:v>366.81624871234345</c:v>
                </c:pt>
                <c:pt idx="1314">
                  <c:v>405.77018662869847</c:v>
                </c:pt>
                <c:pt idx="1315">
                  <c:v>389.41476643829026</c:v>
                </c:pt>
                <c:pt idx="1316">
                  <c:v>363.59922169775001</c:v>
                </c:pt>
                <c:pt idx="1317">
                  <c:v>355.7722325809687</c:v>
                </c:pt>
                <c:pt idx="1318">
                  <c:v>351.90131808206604</c:v>
                </c:pt>
                <c:pt idx="1319">
                  <c:v>347.38530906423108</c:v>
                </c:pt>
                <c:pt idx="1320">
                  <c:v>330.84315148974389</c:v>
                </c:pt>
                <c:pt idx="1321">
                  <c:v>323.72128325806642</c:v>
                </c:pt>
                <c:pt idx="1322">
                  <c:v>323.72128325806642</c:v>
                </c:pt>
                <c:pt idx="1323">
                  <c:v>308.59988871121681</c:v>
                </c:pt>
                <c:pt idx="1324">
                  <c:v>280.54535337383345</c:v>
                </c:pt>
                <c:pt idx="1325">
                  <c:v>291.32435448996205</c:v>
                </c:pt>
                <c:pt idx="1326">
                  <c:v>293.67374444552627</c:v>
                </c:pt>
                <c:pt idx="1327">
                  <c:v>303.06887971674536</c:v>
                </c:pt>
                <c:pt idx="1328">
                  <c:v>281.92453927139104</c:v>
                </c:pt>
                <c:pt idx="1329">
                  <c:v>276.66785011912765</c:v>
                </c:pt>
                <c:pt idx="1330">
                  <c:v>270.71218211264937</c:v>
                </c:pt>
                <c:pt idx="1331">
                  <c:v>265.66455555706517</c:v>
                </c:pt>
                <c:pt idx="1332">
                  <c:v>264.34284135031362</c:v>
                </c:pt>
                <c:pt idx="1333">
                  <c:v>412.39132815961563</c:v>
                </c:pt>
                <c:pt idx="1334">
                  <c:v>312.8917512591924</c:v>
                </c:pt>
                <c:pt idx="1335">
                  <c:v>307.35928414458976</c:v>
                </c:pt>
                <c:pt idx="1336">
                  <c:v>288.3295348448309</c:v>
                </c:pt>
                <c:pt idx="1337">
                  <c:v>313.40166830959879</c:v>
                </c:pt>
                <c:pt idx="1338">
                  <c:v>354.92827668131235</c:v>
                </c:pt>
                <c:pt idx="1339">
                  <c:v>278.59362376869103</c:v>
                </c:pt>
                <c:pt idx="1340">
                  <c:v>286.32438208498564</c:v>
                </c:pt>
                <c:pt idx="1341">
                  <c:v>276.64191505795719</c:v>
                </c:pt>
                <c:pt idx="1342">
                  <c:v>280.85473609944893</c:v>
                </c:pt>
                <c:pt idx="1343">
                  <c:v>274.27220322211809</c:v>
                </c:pt>
                <c:pt idx="1344">
                  <c:v>275.92776984116506</c:v>
                </c:pt>
                <c:pt idx="1345">
                  <c:v>320.10182116144438</c:v>
                </c:pt>
                <c:pt idx="1346">
                  <c:v>240.13639997107606</c:v>
                </c:pt>
                <c:pt idx="1347">
                  <c:v>285.19762466873641</c:v>
                </c:pt>
                <c:pt idx="1348">
                  <c:v>337.51198185649281</c:v>
                </c:pt>
                <c:pt idx="1349">
                  <c:v>382.23327503566571</c:v>
                </c:pt>
                <c:pt idx="1350">
                  <c:v>364.03169051015783</c:v>
                </c:pt>
                <c:pt idx="1351">
                  <c:v>327.36662815661674</c:v>
                </c:pt>
                <c:pt idx="1352">
                  <c:v>321.89442296619154</c:v>
                </c:pt>
                <c:pt idx="1353">
                  <c:v>313.73725435301321</c:v>
                </c:pt>
                <c:pt idx="1354">
                  <c:v>299.3676091154706</c:v>
                </c:pt>
                <c:pt idx="1355">
                  <c:v>273.14562875499138</c:v>
                </c:pt>
                <c:pt idx="1356">
                  <c:v>275.34841608366065</c:v>
                </c:pt>
                <c:pt idx="1357">
                  <c:v>288.62517409188752</c:v>
                </c:pt>
                <c:pt idx="1358">
                  <c:v>269.99548558642425</c:v>
                </c:pt>
                <c:pt idx="1359">
                  <c:v>272.17286853470188</c:v>
                </c:pt>
                <c:pt idx="1360">
                  <c:v>280.01323923323241</c:v>
                </c:pt>
                <c:pt idx="1361">
                  <c:v>262.67658464655949</c:v>
                </c:pt>
                <c:pt idx="1362">
                  <c:v>268.58546487378271</c:v>
                </c:pt>
                <c:pt idx="1363">
                  <c:v>285.42557372346732</c:v>
                </c:pt>
                <c:pt idx="1364">
                  <c:v>256.9087072218428</c:v>
                </c:pt>
                <c:pt idx="1365">
                  <c:v>265.95104267271512</c:v>
                </c:pt>
                <c:pt idx="1366">
                  <c:v>266.21725993264778</c:v>
                </c:pt>
                <c:pt idx="1367">
                  <c:v>271.92774252568722</c:v>
                </c:pt>
                <c:pt idx="1368">
                  <c:v>253.19156659747412</c:v>
                </c:pt>
                <c:pt idx="1369">
                  <c:v>263.19289667097104</c:v>
                </c:pt>
                <c:pt idx="1370">
                  <c:v>234.57477421655173</c:v>
                </c:pt>
                <c:pt idx="1371">
                  <c:v>276.62119601008459</c:v>
                </c:pt>
                <c:pt idx="1372">
                  <c:v>273.61146984182454</c:v>
                </c:pt>
                <c:pt idx="1373">
                  <c:v>251.7124837551284</c:v>
                </c:pt>
                <c:pt idx="1374">
                  <c:v>252.97737060816925</c:v>
                </c:pt>
                <c:pt idx="1375">
                  <c:v>262.69716574057037</c:v>
                </c:pt>
                <c:pt idx="1376">
                  <c:v>309.41951206192033</c:v>
                </c:pt>
                <c:pt idx="1377">
                  <c:v>260.01639669068936</c:v>
                </c:pt>
                <c:pt idx="1378">
                  <c:v>251.95387276229587</c:v>
                </c:pt>
                <c:pt idx="1379">
                  <c:v>251.7021705917042</c:v>
                </c:pt>
                <c:pt idx="1380">
                  <c:v>317.80577094912144</c:v>
                </c:pt>
                <c:pt idx="1381">
                  <c:v>269.55536128000119</c:v>
                </c:pt>
                <c:pt idx="1382">
                  <c:v>267.68159014895849</c:v>
                </c:pt>
                <c:pt idx="1383">
                  <c:v>265.0312773752064</c:v>
                </c:pt>
                <c:pt idx="1384">
                  <c:v>322.81519777735252</c:v>
                </c:pt>
                <c:pt idx="1385">
                  <c:v>355.91532279752209</c:v>
                </c:pt>
                <c:pt idx="1386">
                  <c:v>288.65800713505439</c:v>
                </c:pt>
                <c:pt idx="1387">
                  <c:v>322.88367688484828</c:v>
                </c:pt>
                <c:pt idx="1388">
                  <c:v>349.06343447010624</c:v>
                </c:pt>
                <c:pt idx="1389">
                  <c:v>422.59495698560073</c:v>
                </c:pt>
                <c:pt idx="1390">
                  <c:v>464.90094277843866</c:v>
                </c:pt>
                <c:pt idx="1391">
                  <c:v>446.16213318468198</c:v>
                </c:pt>
                <c:pt idx="1392">
                  <c:v>403.40156707475762</c:v>
                </c:pt>
                <c:pt idx="1393">
                  <c:v>401.79438951669084</c:v>
                </c:pt>
                <c:pt idx="1394">
                  <c:v>447.93131495729187</c:v>
                </c:pt>
                <c:pt idx="1395">
                  <c:v>393.61275479551136</c:v>
                </c:pt>
                <c:pt idx="1396">
                  <c:v>361.44421927962475</c:v>
                </c:pt>
                <c:pt idx="1397">
                  <c:v>352.97287039025855</c:v>
                </c:pt>
                <c:pt idx="1398">
                  <c:v>383.66616346767233</c:v>
                </c:pt>
                <c:pt idx="1399">
                  <c:v>411.65897367776006</c:v>
                </c:pt>
                <c:pt idx="1400">
                  <c:v>354.87842558427593</c:v>
                </c:pt>
                <c:pt idx="1401">
                  <c:v>388.26961223662573</c:v>
                </c:pt>
                <c:pt idx="1402">
                  <c:v>340.88640231486016</c:v>
                </c:pt>
                <c:pt idx="1403">
                  <c:v>320.68335118989671</c:v>
                </c:pt>
                <c:pt idx="1404">
                  <c:v>356.71118041145348</c:v>
                </c:pt>
                <c:pt idx="1405">
                  <c:v>377.07312939899947</c:v>
                </c:pt>
                <c:pt idx="1406">
                  <c:v>329.6093788452792</c:v>
                </c:pt>
                <c:pt idx="1407">
                  <c:v>334.62881101043575</c:v>
                </c:pt>
                <c:pt idx="1408">
                  <c:v>340.41588098721849</c:v>
                </c:pt>
                <c:pt idx="1409">
                  <c:v>316.07788392499396</c:v>
                </c:pt>
                <c:pt idx="1410">
                  <c:v>306.57408722113865</c:v>
                </c:pt>
                <c:pt idx="1411">
                  <c:v>292.81192666775422</c:v>
                </c:pt>
                <c:pt idx="1412">
                  <c:v>334.26019025999341</c:v>
                </c:pt>
                <c:pt idx="1413">
                  <c:v>308.64283495844268</c:v>
                </c:pt>
                <c:pt idx="1414">
                  <c:v>315.58572081640358</c:v>
                </c:pt>
                <c:pt idx="1415">
                  <c:v>298.0035135187947</c:v>
                </c:pt>
                <c:pt idx="1416">
                  <c:v>241.68979198604598</c:v>
                </c:pt>
                <c:pt idx="1417">
                  <c:v>236.2559061447175</c:v>
                </c:pt>
                <c:pt idx="1418">
                  <c:v>250.53648583745229</c:v>
                </c:pt>
                <c:pt idx="1419">
                  <c:v>255.38887445204108</c:v>
                </c:pt>
                <c:pt idx="1420">
                  <c:v>260.6008922980011</c:v>
                </c:pt>
                <c:pt idx="1421">
                  <c:v>297.82959119771556</c:v>
                </c:pt>
                <c:pt idx="1422">
                  <c:v>313.17517476100483</c:v>
                </c:pt>
                <c:pt idx="1423">
                  <c:v>243.14842760947579</c:v>
                </c:pt>
                <c:pt idx="1424">
                  <c:v>277.88391726797232</c:v>
                </c:pt>
                <c:pt idx="1425">
                  <c:v>263.64698033014452</c:v>
                </c:pt>
                <c:pt idx="1426">
                  <c:v>285.64136547144585</c:v>
                </c:pt>
                <c:pt idx="1427">
                  <c:v>315.9749618046967</c:v>
                </c:pt>
                <c:pt idx="1428">
                  <c:v>283.64000162001497</c:v>
                </c:pt>
                <c:pt idx="1429">
                  <c:v>227.27564232372993</c:v>
                </c:pt>
                <c:pt idx="1430">
                  <c:v>231.20614681966421</c:v>
                </c:pt>
                <c:pt idx="1431">
                  <c:v>253.79379453311108</c:v>
                </c:pt>
                <c:pt idx="1432">
                  <c:v>199.05395649655773</c:v>
                </c:pt>
                <c:pt idx="1433">
                  <c:v>197.86675596079297</c:v>
                </c:pt>
                <c:pt idx="1434">
                  <c:v>188.44452948646949</c:v>
                </c:pt>
                <c:pt idx="1435">
                  <c:v>237.03714400813774</c:v>
                </c:pt>
                <c:pt idx="1436">
                  <c:v>183.04026564334961</c:v>
                </c:pt>
                <c:pt idx="1437">
                  <c:v>195.55583936255303</c:v>
                </c:pt>
                <c:pt idx="1438">
                  <c:v>186.42120053627553</c:v>
                </c:pt>
                <c:pt idx="1439">
                  <c:v>191.00532841831509</c:v>
                </c:pt>
                <c:pt idx="1440">
                  <c:v>179.01155428145745</c:v>
                </c:pt>
                <c:pt idx="1441">
                  <c:v>178.12094953378852</c:v>
                </c:pt>
                <c:pt idx="1442">
                  <c:v>214.0876797281112</c:v>
                </c:pt>
                <c:pt idx="1443">
                  <c:v>152.70162605428757</c:v>
                </c:pt>
                <c:pt idx="1444">
                  <c:v>167.2526024690992</c:v>
                </c:pt>
                <c:pt idx="1445">
                  <c:v>204.96642459448429</c:v>
                </c:pt>
                <c:pt idx="1446">
                  <c:v>179.95296276952089</c:v>
                </c:pt>
                <c:pt idx="1447">
                  <c:v>171.22070672647089</c:v>
                </c:pt>
                <c:pt idx="1448">
                  <c:v>162.91218527732721</c:v>
                </c:pt>
                <c:pt idx="1449">
                  <c:v>164.72415093764127</c:v>
                </c:pt>
                <c:pt idx="1450">
                  <c:v>129.50011866166767</c:v>
                </c:pt>
                <c:pt idx="1451">
                  <c:v>145.34244518705685</c:v>
                </c:pt>
                <c:pt idx="1452">
                  <c:v>173.2329501633574</c:v>
                </c:pt>
                <c:pt idx="1453">
                  <c:v>182.15872782687424</c:v>
                </c:pt>
                <c:pt idx="1454">
                  <c:v>181.79513755177069</c:v>
                </c:pt>
                <c:pt idx="1455">
                  <c:v>138.35246389023644</c:v>
                </c:pt>
                <c:pt idx="1456">
                  <c:v>223.50963471766789</c:v>
                </c:pt>
                <c:pt idx="1457">
                  <c:v>179.52581101820712</c:v>
                </c:pt>
                <c:pt idx="1458">
                  <c:v>184.12903694175091</c:v>
                </c:pt>
                <c:pt idx="1459">
                  <c:v>177.04715090552972</c:v>
                </c:pt>
                <c:pt idx="1460">
                  <c:v>182.5228359850822</c:v>
                </c:pt>
                <c:pt idx="1461">
                  <c:v>179.29551668475656</c:v>
                </c:pt>
                <c:pt idx="1462">
                  <c:v>192.17097179502309</c:v>
                </c:pt>
                <c:pt idx="1463">
                  <c:v>191.21489730848072</c:v>
                </c:pt>
                <c:pt idx="1464">
                  <c:v>183.5075789908644</c:v>
                </c:pt>
                <c:pt idx="1465">
                  <c:v>181.5109584479371</c:v>
                </c:pt>
                <c:pt idx="1466">
                  <c:v>187.70523107335791</c:v>
                </c:pt>
                <c:pt idx="1467">
                  <c:v>186.40042807682019</c:v>
                </c:pt>
                <c:pt idx="1468">
                  <c:v>177.69344907227855</c:v>
                </c:pt>
                <c:pt idx="1469">
                  <c:v>205.66371420402612</c:v>
                </c:pt>
                <c:pt idx="1470">
                  <c:v>191.31508298048942</c:v>
                </c:pt>
                <c:pt idx="1471">
                  <c:v>201.80915926211966</c:v>
                </c:pt>
                <c:pt idx="1472">
                  <c:v>190.20655915374144</c:v>
                </c:pt>
                <c:pt idx="1473">
                  <c:v>197.10524264636419</c:v>
                </c:pt>
                <c:pt idx="1474">
                  <c:v>185.24928820147008</c:v>
                </c:pt>
                <c:pt idx="1475">
                  <c:v>200.92113687795018</c:v>
                </c:pt>
                <c:pt idx="1476">
                  <c:v>202.33749937356512</c:v>
                </c:pt>
                <c:pt idx="1477">
                  <c:v>193.62440131441639</c:v>
                </c:pt>
                <c:pt idx="1478">
                  <c:v>201.69208470251706</c:v>
                </c:pt>
                <c:pt idx="1479">
                  <c:v>204.76353776905285</c:v>
                </c:pt>
                <c:pt idx="1480">
                  <c:v>202.53564566671895</c:v>
                </c:pt>
                <c:pt idx="1481">
                  <c:v>196.82764399098053</c:v>
                </c:pt>
                <c:pt idx="1482">
                  <c:v>219.18445878728343</c:v>
                </c:pt>
                <c:pt idx="1483">
                  <c:v>206.19422275379441</c:v>
                </c:pt>
                <c:pt idx="1484">
                  <c:v>208.48758620201659</c:v>
                </c:pt>
                <c:pt idx="1485">
                  <c:v>221.55960276516112</c:v>
                </c:pt>
                <c:pt idx="1486">
                  <c:v>239.78311987571547</c:v>
                </c:pt>
                <c:pt idx="1487">
                  <c:v>219.18018270175088</c:v>
                </c:pt>
                <c:pt idx="1488">
                  <c:v>226.65996142890475</c:v>
                </c:pt>
                <c:pt idx="1489">
                  <c:v>329.92716365197197</c:v>
                </c:pt>
                <c:pt idx="1490">
                  <c:v>287.89455816053402</c:v>
                </c:pt>
                <c:pt idx="1491">
                  <c:v>259.13101544602523</c:v>
                </c:pt>
                <c:pt idx="1492">
                  <c:v>282.8941216659664</c:v>
                </c:pt>
                <c:pt idx="1493">
                  <c:v>316.43637770242327</c:v>
                </c:pt>
                <c:pt idx="1494">
                  <c:v>391.14508986702509</c:v>
                </c:pt>
                <c:pt idx="1495">
                  <c:v>315.94918406060185</c:v>
                </c:pt>
                <c:pt idx="1496">
                  <c:v>348.34529664895462</c:v>
                </c:pt>
                <c:pt idx="1497">
                  <c:v>416.68097685281646</c:v>
                </c:pt>
                <c:pt idx="1498">
                  <c:v>321.26520960124634</c:v>
                </c:pt>
                <c:pt idx="1499">
                  <c:v>283.30265396935306</c:v>
                </c:pt>
                <c:pt idx="1500">
                  <c:v>332.51485207670549</c:v>
                </c:pt>
                <c:pt idx="1501">
                  <c:v>269.89841889342978</c:v>
                </c:pt>
                <c:pt idx="1502">
                  <c:v>314.20072048129197</c:v>
                </c:pt>
                <c:pt idx="1503">
                  <c:v>238.03084884946358</c:v>
                </c:pt>
                <c:pt idx="1504">
                  <c:v>305.95224787848787</c:v>
                </c:pt>
                <c:pt idx="1505">
                  <c:v>352.8860990524658</c:v>
                </c:pt>
                <c:pt idx="1506">
                  <c:v>356.45060510350083</c:v>
                </c:pt>
                <c:pt idx="1507">
                  <c:v>317.97556209054488</c:v>
                </c:pt>
                <c:pt idx="1508">
                  <c:v>429.69670552776336</c:v>
                </c:pt>
                <c:pt idx="1509">
                  <c:v>437.12787947890473</c:v>
                </c:pt>
                <c:pt idx="1510">
                  <c:v>455.81634982158994</c:v>
                </c:pt>
                <c:pt idx="1511">
                  <c:v>462.75771555491366</c:v>
                </c:pt>
                <c:pt idx="1512">
                  <c:v>484.05618781894736</c:v>
                </c:pt>
                <c:pt idx="1513">
                  <c:v>516.0513729413085</c:v>
                </c:pt>
                <c:pt idx="1514">
                  <c:v>490.07727724720661</c:v>
                </c:pt>
                <c:pt idx="1515">
                  <c:v>528.10051427500719</c:v>
                </c:pt>
                <c:pt idx="1516">
                  <c:v>535.59889885903362</c:v>
                </c:pt>
                <c:pt idx="1517">
                  <c:v>584.71495508628118</c:v>
                </c:pt>
                <c:pt idx="1518">
                  <c:v>587.06320791795304</c:v>
                </c:pt>
                <c:pt idx="1519">
                  <c:v>524.6319999266783</c:v>
                </c:pt>
                <c:pt idx="1520">
                  <c:v>460.60755041850592</c:v>
                </c:pt>
                <c:pt idx="1521">
                  <c:v>411.99244223479951</c:v>
                </c:pt>
                <c:pt idx="1522">
                  <c:v>410.76016174955089</c:v>
                </c:pt>
                <c:pt idx="1523">
                  <c:v>416.17037664594824</c:v>
                </c:pt>
                <c:pt idx="1524">
                  <c:v>427.71878380878547</c:v>
                </c:pt>
                <c:pt idx="1525">
                  <c:v>491.06634191594196</c:v>
                </c:pt>
                <c:pt idx="1526">
                  <c:v>417.21864223954287</c:v>
                </c:pt>
                <c:pt idx="1527">
                  <c:v>440.10405299529839</c:v>
                </c:pt>
                <c:pt idx="1528">
                  <c:v>380.05531346744249</c:v>
                </c:pt>
                <c:pt idx="1529">
                  <c:v>331.05863542460145</c:v>
                </c:pt>
                <c:pt idx="1530">
                  <c:v>356.74421920754469</c:v>
                </c:pt>
                <c:pt idx="1531">
                  <c:v>340.40478932017623</c:v>
                </c:pt>
                <c:pt idx="1532">
                  <c:v>362.90489266543312</c:v>
                </c:pt>
                <c:pt idx="1533">
                  <c:v>342.04042664037053</c:v>
                </c:pt>
                <c:pt idx="1534">
                  <c:v>357.78287305478091</c:v>
                </c:pt>
                <c:pt idx="1535">
                  <c:v>380.21559304440058</c:v>
                </c:pt>
                <c:pt idx="1536">
                  <c:v>366.29633241271733</c:v>
                </c:pt>
                <c:pt idx="1537">
                  <c:v>422.4871192764906</c:v>
                </c:pt>
                <c:pt idx="1538">
                  <c:v>414.20305811420644</c:v>
                </c:pt>
                <c:pt idx="1539">
                  <c:v>420.08423743834328</c:v>
                </c:pt>
                <c:pt idx="1540">
                  <c:v>485.0857245246458</c:v>
                </c:pt>
                <c:pt idx="1541">
                  <c:v>427.01208144775154</c:v>
                </c:pt>
                <c:pt idx="1542">
                  <c:v>454.75195042359053</c:v>
                </c:pt>
                <c:pt idx="1543">
                  <c:v>453.39177509829568</c:v>
                </c:pt>
                <c:pt idx="1544">
                  <c:v>500.43242284580094</c:v>
                </c:pt>
                <c:pt idx="1545">
                  <c:v>445.22457548558799</c:v>
                </c:pt>
                <c:pt idx="1546">
                  <c:v>411.48297179814045</c:v>
                </c:pt>
                <c:pt idx="1547">
                  <c:v>445.32789155642905</c:v>
                </c:pt>
                <c:pt idx="1548">
                  <c:v>335.84305547242008</c:v>
                </c:pt>
                <c:pt idx="1549">
                  <c:v>284.6127588749323</c:v>
                </c:pt>
                <c:pt idx="1550">
                  <c:v>284.89765653146378</c:v>
                </c:pt>
                <c:pt idx="1551">
                  <c:v>242.87950258436808</c:v>
                </c:pt>
                <c:pt idx="1552">
                  <c:v>233.08973376618817</c:v>
                </c:pt>
                <c:pt idx="1553">
                  <c:v>218.65828683507331</c:v>
                </c:pt>
                <c:pt idx="1554">
                  <c:v>367.49291905054338</c:v>
                </c:pt>
                <c:pt idx="1555">
                  <c:v>222.99327612290253</c:v>
                </c:pt>
                <c:pt idx="1556">
                  <c:v>212.98307175062325</c:v>
                </c:pt>
                <c:pt idx="1557">
                  <c:v>247.94304045474186</c:v>
                </c:pt>
                <c:pt idx="1558">
                  <c:v>232.81036662417077</c:v>
                </c:pt>
                <c:pt idx="1559">
                  <c:v>190.20454789556436</c:v>
                </c:pt>
                <c:pt idx="1560">
                  <c:v>255.6512740531779</c:v>
                </c:pt>
                <c:pt idx="1561">
                  <c:v>254.8866142105463</c:v>
                </c:pt>
                <c:pt idx="1562">
                  <c:v>323.46017031795213</c:v>
                </c:pt>
                <c:pt idx="1563">
                  <c:v>335.53959576551051</c:v>
                </c:pt>
                <c:pt idx="1564">
                  <c:v>334.86985605340368</c:v>
                </c:pt>
                <c:pt idx="1565">
                  <c:v>321.0640997635702</c:v>
                </c:pt>
                <c:pt idx="1566">
                  <c:v>346.72149002545382</c:v>
                </c:pt>
                <c:pt idx="1567">
                  <c:v>353.07687375300799</c:v>
                </c:pt>
                <c:pt idx="1568">
                  <c:v>366.64265187228244</c:v>
                </c:pt>
                <c:pt idx="1569">
                  <c:v>398.95827189584594</c:v>
                </c:pt>
                <c:pt idx="1570">
                  <c:v>433.17944831253629</c:v>
                </c:pt>
                <c:pt idx="1571">
                  <c:v>370.23884471156953</c:v>
                </c:pt>
                <c:pt idx="1572">
                  <c:v>393.0348669974199</c:v>
                </c:pt>
                <c:pt idx="1573">
                  <c:v>390.69072266145116</c:v>
                </c:pt>
                <c:pt idx="1574">
                  <c:v>382.2805505493651</c:v>
                </c:pt>
                <c:pt idx="1575">
                  <c:v>344.70743962972506</c:v>
                </c:pt>
                <c:pt idx="1576">
                  <c:v>419.86289845277111</c:v>
                </c:pt>
                <c:pt idx="1577">
                  <c:v>435.99470244316836</c:v>
                </c:pt>
                <c:pt idx="1578">
                  <c:v>429.12864413697673</c:v>
                </c:pt>
                <c:pt idx="1579">
                  <c:v>341.93517461113686</c:v>
                </c:pt>
                <c:pt idx="1580">
                  <c:v>253.8494243586762</c:v>
                </c:pt>
                <c:pt idx="1581">
                  <c:v>209.10166751126542</c:v>
                </c:pt>
                <c:pt idx="1582">
                  <c:v>222.2121865156912</c:v>
                </c:pt>
                <c:pt idx="1583">
                  <c:v>213.87120935100214</c:v>
                </c:pt>
                <c:pt idx="1584">
                  <c:v>208.24849985491934</c:v>
                </c:pt>
                <c:pt idx="1585">
                  <c:v>230.36338479526475</c:v>
                </c:pt>
                <c:pt idx="1586">
                  <c:v>212.90516154830382</c:v>
                </c:pt>
                <c:pt idx="1587">
                  <c:v>203.54221945344534</c:v>
                </c:pt>
                <c:pt idx="1588">
                  <c:v>190.04875765961285</c:v>
                </c:pt>
                <c:pt idx="1589">
                  <c:v>188.91526606323345</c:v>
                </c:pt>
                <c:pt idx="1590">
                  <c:v>194.15751907834888</c:v>
                </c:pt>
                <c:pt idx="1591">
                  <c:v>244.83924221733781</c:v>
                </c:pt>
                <c:pt idx="1592">
                  <c:v>201.84603645287535</c:v>
                </c:pt>
                <c:pt idx="1593">
                  <c:v>203.88488530593469</c:v>
                </c:pt>
                <c:pt idx="1594">
                  <c:v>214.38999506407433</c:v>
                </c:pt>
                <c:pt idx="1595">
                  <c:v>213.74874881762148</c:v>
                </c:pt>
                <c:pt idx="1596">
                  <c:v>240.16713350294549</c:v>
                </c:pt>
                <c:pt idx="1597">
                  <c:v>263.34115515673847</c:v>
                </c:pt>
                <c:pt idx="1598">
                  <c:v>265.73274990589147</c:v>
                </c:pt>
                <c:pt idx="1599">
                  <c:v>324.46001209510558</c:v>
                </c:pt>
                <c:pt idx="1600">
                  <c:v>302.66792173050891</c:v>
                </c:pt>
                <c:pt idx="1601">
                  <c:v>352.34915218918383</c:v>
                </c:pt>
                <c:pt idx="1602">
                  <c:v>396.34325330616855</c:v>
                </c:pt>
                <c:pt idx="1603">
                  <c:v>449.36876792082603</c:v>
                </c:pt>
                <c:pt idx="1604">
                  <c:v>531.79735848618463</c:v>
                </c:pt>
                <c:pt idx="1605">
                  <c:v>448.01799366991122</c:v>
                </c:pt>
                <c:pt idx="1606">
                  <c:v>390.25957636751843</c:v>
                </c:pt>
                <c:pt idx="1607">
                  <c:v>271.95789293903721</c:v>
                </c:pt>
                <c:pt idx="1608">
                  <c:v>245.89321242227595</c:v>
                </c:pt>
                <c:pt idx="1609">
                  <c:v>290.65391539276118</c:v>
                </c:pt>
                <c:pt idx="1610">
                  <c:v>264.71212695151291</c:v>
                </c:pt>
                <c:pt idx="1611">
                  <c:v>256.00785972099897</c:v>
                </c:pt>
                <c:pt idx="1612">
                  <c:v>313.35111348959487</c:v>
                </c:pt>
                <c:pt idx="1613">
                  <c:v>298.99915409312484</c:v>
                </c:pt>
                <c:pt idx="1614">
                  <c:v>240.93404842314649</c:v>
                </c:pt>
                <c:pt idx="1615">
                  <c:v>229.46099849823474</c:v>
                </c:pt>
                <c:pt idx="1616">
                  <c:v>255.24026529280837</c:v>
                </c:pt>
                <c:pt idx="1617">
                  <c:v>250.23555420863565</c:v>
                </c:pt>
                <c:pt idx="1618">
                  <c:v>252.5081273548291</c:v>
                </c:pt>
                <c:pt idx="1619">
                  <c:v>227.89542180038725</c:v>
                </c:pt>
                <c:pt idx="1620">
                  <c:v>220.61512274964886</c:v>
                </c:pt>
                <c:pt idx="1621">
                  <c:v>202.95779461789223</c:v>
                </c:pt>
                <c:pt idx="1622">
                  <c:v>194.40401783323011</c:v>
                </c:pt>
                <c:pt idx="1623">
                  <c:v>179.50509495219771</c:v>
                </c:pt>
                <c:pt idx="1624">
                  <c:v>189.75168599598067</c:v>
                </c:pt>
                <c:pt idx="1625">
                  <c:v>196.63387149842558</c:v>
                </c:pt>
                <c:pt idx="1626">
                  <c:v>165.79584443374839</c:v>
                </c:pt>
                <c:pt idx="1627">
                  <c:v>158.80828010895439</c:v>
                </c:pt>
                <c:pt idx="1628">
                  <c:v>154.3326337307623</c:v>
                </c:pt>
                <c:pt idx="1629">
                  <c:v>150.56842315196323</c:v>
                </c:pt>
                <c:pt idx="1630">
                  <c:v>192.05156014281025</c:v>
                </c:pt>
                <c:pt idx="1631">
                  <c:v>160.98202861928772</c:v>
                </c:pt>
                <c:pt idx="1632">
                  <c:v>173.8466831741768</c:v>
                </c:pt>
                <c:pt idx="1633">
                  <c:v>160.22735776421825</c:v>
                </c:pt>
                <c:pt idx="1634">
                  <c:v>159.58900175718949</c:v>
                </c:pt>
                <c:pt idx="1635">
                  <c:v>165.54875700953266</c:v>
                </c:pt>
                <c:pt idx="1636">
                  <c:v>189.41505378665065</c:v>
                </c:pt>
                <c:pt idx="1637">
                  <c:v>195.47477170964979</c:v>
                </c:pt>
                <c:pt idx="1638">
                  <c:v>176.74029991830901</c:v>
                </c:pt>
                <c:pt idx="1639">
                  <c:v>179.9799388170153</c:v>
                </c:pt>
                <c:pt idx="1640">
                  <c:v>175.7616590009915</c:v>
                </c:pt>
                <c:pt idx="1641">
                  <c:v>161.39729935811891</c:v>
                </c:pt>
                <c:pt idx="1642">
                  <c:v>176.00577901648737</c:v>
                </c:pt>
                <c:pt idx="1643">
                  <c:v>173.06369618140351</c:v>
                </c:pt>
                <c:pt idx="1644">
                  <c:v>188.11271324065598</c:v>
                </c:pt>
                <c:pt idx="1645">
                  <c:v>183.34572440609745</c:v>
                </c:pt>
                <c:pt idx="1646">
                  <c:v>228.32593325790467</c:v>
                </c:pt>
                <c:pt idx="1647">
                  <c:v>204.96044278088388</c:v>
                </c:pt>
                <c:pt idx="1648">
                  <c:v>203.53569293037131</c:v>
                </c:pt>
                <c:pt idx="1649">
                  <c:v>195.89575835454411</c:v>
                </c:pt>
                <c:pt idx="1650">
                  <c:v>200.91872651748116</c:v>
                </c:pt>
                <c:pt idx="1651">
                  <c:v>247.74195624843549</c:v>
                </c:pt>
                <c:pt idx="1652">
                  <c:v>155.12959063771791</c:v>
                </c:pt>
                <c:pt idx="1653">
                  <c:v>141.93009207476479</c:v>
                </c:pt>
                <c:pt idx="1654">
                  <c:v>125.93619527485784</c:v>
                </c:pt>
                <c:pt idx="1655">
                  <c:v>131.32032875376208</c:v>
                </c:pt>
                <c:pt idx="1656">
                  <c:v>148.0499760470824</c:v>
                </c:pt>
                <c:pt idx="1657">
                  <c:v>176.88169181252377</c:v>
                </c:pt>
                <c:pt idx="1658">
                  <c:v>126.61538426093327</c:v>
                </c:pt>
                <c:pt idx="1659">
                  <c:v>93.998058100173182</c:v>
                </c:pt>
                <c:pt idx="1660">
                  <c:v>126.00275884741714</c:v>
                </c:pt>
                <c:pt idx="1661">
                  <c:v>142.37599869764648</c:v>
                </c:pt>
                <c:pt idx="1662">
                  <c:v>131.34317223030118</c:v>
                </c:pt>
                <c:pt idx="1663">
                  <c:v>130.55981335019999</c:v>
                </c:pt>
                <c:pt idx="1664">
                  <c:v>108.2585517</c:v>
                </c:pt>
                <c:pt idx="1665">
                  <c:v>113.35974</c:v>
                </c:pt>
                <c:pt idx="1666">
                  <c:v>113.815</c:v>
                </c:pt>
                <c:pt idx="1667">
                  <c:v>110.5</c:v>
                </c:pt>
                <c:pt idx="1668">
                  <c:v>100</c:v>
                </c:pt>
              </c:numCache>
            </c:numRef>
          </c:val>
          <c:smooth val="0"/>
          <c:extLst>
            <c:ext xmlns:c16="http://schemas.microsoft.com/office/drawing/2014/chart" uri="{C3380CC4-5D6E-409C-BE32-E72D297353CC}">
              <c16:uniqueId val="{00000001-A48E-4A58-AD34-AD910E8C26B6}"/>
            </c:ext>
          </c:extLst>
        </c:ser>
        <c:dLbls>
          <c:showLegendKey val="0"/>
          <c:showVal val="0"/>
          <c:showCatName val="0"/>
          <c:showSerName val="0"/>
          <c:showPercent val="0"/>
          <c:showBubbleSize val="0"/>
        </c:dLbls>
        <c:marker val="1"/>
        <c:smooth val="0"/>
        <c:axId val="429469791"/>
        <c:axId val="429471039"/>
      </c:lineChart>
      <c:dateAx>
        <c:axId val="429469791"/>
        <c:scaling>
          <c:orientation val="minMax"/>
          <c:min val="33604"/>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29471039"/>
        <c:crosses val="autoZero"/>
        <c:auto val="1"/>
        <c:lblOffset val="100"/>
        <c:baseTimeUnit val="days"/>
        <c:majorUnit val="5"/>
        <c:majorTimeUnit val="years"/>
      </c:dateAx>
      <c:valAx>
        <c:axId val="429471039"/>
        <c:scaling>
          <c:orientation val="minMax"/>
          <c:max val="300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2946979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New Residential Construction (in thousands)</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areaChart>
        <c:grouping val="standard"/>
        <c:varyColors val="0"/>
        <c:ser>
          <c:idx val="3"/>
          <c:order val="0"/>
          <c:tx>
            <c:v>rec</c:v>
          </c:tx>
          <c:spPr>
            <a:solidFill>
              <a:schemeClr val="accent3"/>
            </a:solidFill>
            <a:ln>
              <a:noFill/>
            </a:ln>
            <a:effectLst/>
          </c:spPr>
          <c:cat>
            <c:numRef>
              <c:f>Sheet1!$A$120:$A$776</c:f>
              <c:numCache>
                <c:formatCode>yyyy\-mm\-dd</c:formatCode>
                <c:ptCount val="657"/>
                <c:pt idx="0">
                  <c:v>24838</c:v>
                </c:pt>
                <c:pt idx="1">
                  <c:v>24869</c:v>
                </c:pt>
                <c:pt idx="2">
                  <c:v>24898</c:v>
                </c:pt>
                <c:pt idx="3">
                  <c:v>24929</c:v>
                </c:pt>
                <c:pt idx="4">
                  <c:v>24959</c:v>
                </c:pt>
                <c:pt idx="5">
                  <c:v>24990</c:v>
                </c:pt>
                <c:pt idx="6">
                  <c:v>25020</c:v>
                </c:pt>
                <c:pt idx="7">
                  <c:v>25051</c:v>
                </c:pt>
                <c:pt idx="8">
                  <c:v>25082</c:v>
                </c:pt>
                <c:pt idx="9">
                  <c:v>25112</c:v>
                </c:pt>
                <c:pt idx="10">
                  <c:v>25143</c:v>
                </c:pt>
                <c:pt idx="11">
                  <c:v>25173</c:v>
                </c:pt>
                <c:pt idx="12">
                  <c:v>25204</c:v>
                </c:pt>
                <c:pt idx="13">
                  <c:v>25235</c:v>
                </c:pt>
                <c:pt idx="14">
                  <c:v>25263</c:v>
                </c:pt>
                <c:pt idx="15">
                  <c:v>25294</c:v>
                </c:pt>
                <c:pt idx="16">
                  <c:v>25324</c:v>
                </c:pt>
                <c:pt idx="17">
                  <c:v>25355</c:v>
                </c:pt>
                <c:pt idx="18">
                  <c:v>25385</c:v>
                </c:pt>
                <c:pt idx="19">
                  <c:v>25416</c:v>
                </c:pt>
                <c:pt idx="20">
                  <c:v>25447</c:v>
                </c:pt>
                <c:pt idx="21">
                  <c:v>25477</c:v>
                </c:pt>
                <c:pt idx="22">
                  <c:v>25508</c:v>
                </c:pt>
                <c:pt idx="23">
                  <c:v>25538</c:v>
                </c:pt>
                <c:pt idx="24">
                  <c:v>25569</c:v>
                </c:pt>
                <c:pt idx="25">
                  <c:v>25600</c:v>
                </c:pt>
                <c:pt idx="26">
                  <c:v>25628</c:v>
                </c:pt>
                <c:pt idx="27">
                  <c:v>25659</c:v>
                </c:pt>
                <c:pt idx="28">
                  <c:v>25689</c:v>
                </c:pt>
                <c:pt idx="29">
                  <c:v>25720</c:v>
                </c:pt>
                <c:pt idx="30">
                  <c:v>25750</c:v>
                </c:pt>
                <c:pt idx="31">
                  <c:v>25781</c:v>
                </c:pt>
                <c:pt idx="32">
                  <c:v>25812</c:v>
                </c:pt>
                <c:pt idx="33">
                  <c:v>25842</c:v>
                </c:pt>
                <c:pt idx="34">
                  <c:v>25873</c:v>
                </c:pt>
                <c:pt idx="35">
                  <c:v>25903</c:v>
                </c:pt>
                <c:pt idx="36">
                  <c:v>25934</c:v>
                </c:pt>
                <c:pt idx="37">
                  <c:v>25965</c:v>
                </c:pt>
                <c:pt idx="38">
                  <c:v>25993</c:v>
                </c:pt>
                <c:pt idx="39">
                  <c:v>26024</c:v>
                </c:pt>
                <c:pt idx="40">
                  <c:v>26054</c:v>
                </c:pt>
                <c:pt idx="41">
                  <c:v>26085</c:v>
                </c:pt>
                <c:pt idx="42">
                  <c:v>26115</c:v>
                </c:pt>
                <c:pt idx="43">
                  <c:v>26146</c:v>
                </c:pt>
                <c:pt idx="44">
                  <c:v>26177</c:v>
                </c:pt>
                <c:pt idx="45">
                  <c:v>26207</c:v>
                </c:pt>
                <c:pt idx="46">
                  <c:v>26238</c:v>
                </c:pt>
                <c:pt idx="47">
                  <c:v>26268</c:v>
                </c:pt>
                <c:pt idx="48">
                  <c:v>26299</c:v>
                </c:pt>
                <c:pt idx="49">
                  <c:v>26330</c:v>
                </c:pt>
                <c:pt idx="50">
                  <c:v>26359</c:v>
                </c:pt>
                <c:pt idx="51">
                  <c:v>26390</c:v>
                </c:pt>
                <c:pt idx="52">
                  <c:v>26420</c:v>
                </c:pt>
                <c:pt idx="53">
                  <c:v>26451</c:v>
                </c:pt>
                <c:pt idx="54">
                  <c:v>26481</c:v>
                </c:pt>
                <c:pt idx="55">
                  <c:v>26512</c:v>
                </c:pt>
                <c:pt idx="56">
                  <c:v>26543</c:v>
                </c:pt>
                <c:pt idx="57">
                  <c:v>26573</c:v>
                </c:pt>
                <c:pt idx="58">
                  <c:v>26604</c:v>
                </c:pt>
                <c:pt idx="59">
                  <c:v>26634</c:v>
                </c:pt>
                <c:pt idx="60">
                  <c:v>26665</c:v>
                </c:pt>
                <c:pt idx="61">
                  <c:v>26696</c:v>
                </c:pt>
                <c:pt idx="62">
                  <c:v>26724</c:v>
                </c:pt>
                <c:pt idx="63">
                  <c:v>26755</c:v>
                </c:pt>
                <c:pt idx="64">
                  <c:v>26785</c:v>
                </c:pt>
                <c:pt idx="65">
                  <c:v>26816</c:v>
                </c:pt>
                <c:pt idx="66">
                  <c:v>26846</c:v>
                </c:pt>
                <c:pt idx="67">
                  <c:v>26877</c:v>
                </c:pt>
                <c:pt idx="68">
                  <c:v>26908</c:v>
                </c:pt>
                <c:pt idx="69">
                  <c:v>26938</c:v>
                </c:pt>
                <c:pt idx="70">
                  <c:v>26969</c:v>
                </c:pt>
                <c:pt idx="71">
                  <c:v>26999</c:v>
                </c:pt>
                <c:pt idx="72">
                  <c:v>27030</c:v>
                </c:pt>
                <c:pt idx="73">
                  <c:v>27061</c:v>
                </c:pt>
                <c:pt idx="74">
                  <c:v>27089</c:v>
                </c:pt>
                <c:pt idx="75">
                  <c:v>27120</c:v>
                </c:pt>
                <c:pt idx="76">
                  <c:v>27150</c:v>
                </c:pt>
                <c:pt idx="77">
                  <c:v>27181</c:v>
                </c:pt>
                <c:pt idx="78">
                  <c:v>27211</c:v>
                </c:pt>
                <c:pt idx="79">
                  <c:v>27242</c:v>
                </c:pt>
                <c:pt idx="80">
                  <c:v>27273</c:v>
                </c:pt>
                <c:pt idx="81">
                  <c:v>27303</c:v>
                </c:pt>
                <c:pt idx="82">
                  <c:v>27334</c:v>
                </c:pt>
                <c:pt idx="83">
                  <c:v>27364</c:v>
                </c:pt>
                <c:pt idx="84">
                  <c:v>27395</c:v>
                </c:pt>
                <c:pt idx="85">
                  <c:v>27426</c:v>
                </c:pt>
                <c:pt idx="86">
                  <c:v>27454</c:v>
                </c:pt>
                <c:pt idx="87">
                  <c:v>27485</c:v>
                </c:pt>
                <c:pt idx="88">
                  <c:v>27515</c:v>
                </c:pt>
                <c:pt idx="89">
                  <c:v>27546</c:v>
                </c:pt>
                <c:pt idx="90">
                  <c:v>27576</c:v>
                </c:pt>
                <c:pt idx="91">
                  <c:v>27607</c:v>
                </c:pt>
                <c:pt idx="92">
                  <c:v>27638</c:v>
                </c:pt>
                <c:pt idx="93">
                  <c:v>27668</c:v>
                </c:pt>
                <c:pt idx="94">
                  <c:v>27699</c:v>
                </c:pt>
                <c:pt idx="95">
                  <c:v>27729</c:v>
                </c:pt>
                <c:pt idx="96">
                  <c:v>27760</c:v>
                </c:pt>
                <c:pt idx="97">
                  <c:v>27791</c:v>
                </c:pt>
                <c:pt idx="98">
                  <c:v>27820</c:v>
                </c:pt>
                <c:pt idx="99">
                  <c:v>27851</c:v>
                </c:pt>
                <c:pt idx="100">
                  <c:v>27881</c:v>
                </c:pt>
                <c:pt idx="101">
                  <c:v>27912</c:v>
                </c:pt>
                <c:pt idx="102">
                  <c:v>27942</c:v>
                </c:pt>
                <c:pt idx="103">
                  <c:v>27973</c:v>
                </c:pt>
                <c:pt idx="104">
                  <c:v>28004</c:v>
                </c:pt>
                <c:pt idx="105">
                  <c:v>28034</c:v>
                </c:pt>
                <c:pt idx="106">
                  <c:v>28065</c:v>
                </c:pt>
                <c:pt idx="107">
                  <c:v>28095</c:v>
                </c:pt>
                <c:pt idx="108">
                  <c:v>28126</c:v>
                </c:pt>
                <c:pt idx="109">
                  <c:v>28157</c:v>
                </c:pt>
                <c:pt idx="110">
                  <c:v>28185</c:v>
                </c:pt>
                <c:pt idx="111">
                  <c:v>28216</c:v>
                </c:pt>
                <c:pt idx="112">
                  <c:v>28246</c:v>
                </c:pt>
                <c:pt idx="113">
                  <c:v>28277</c:v>
                </c:pt>
                <c:pt idx="114">
                  <c:v>28307</c:v>
                </c:pt>
                <c:pt idx="115">
                  <c:v>28338</c:v>
                </c:pt>
                <c:pt idx="116">
                  <c:v>28369</c:v>
                </c:pt>
                <c:pt idx="117">
                  <c:v>28399</c:v>
                </c:pt>
                <c:pt idx="118">
                  <c:v>28430</c:v>
                </c:pt>
                <c:pt idx="119">
                  <c:v>28460</c:v>
                </c:pt>
                <c:pt idx="120">
                  <c:v>28491</c:v>
                </c:pt>
                <c:pt idx="121">
                  <c:v>28522</c:v>
                </c:pt>
                <c:pt idx="122">
                  <c:v>28550</c:v>
                </c:pt>
                <c:pt idx="123">
                  <c:v>28581</c:v>
                </c:pt>
                <c:pt idx="124">
                  <c:v>28611</c:v>
                </c:pt>
                <c:pt idx="125">
                  <c:v>28642</c:v>
                </c:pt>
                <c:pt idx="126">
                  <c:v>28672</c:v>
                </c:pt>
                <c:pt idx="127">
                  <c:v>28703</c:v>
                </c:pt>
                <c:pt idx="128">
                  <c:v>28734</c:v>
                </c:pt>
                <c:pt idx="129">
                  <c:v>28764</c:v>
                </c:pt>
                <c:pt idx="130">
                  <c:v>28795</c:v>
                </c:pt>
                <c:pt idx="131">
                  <c:v>28825</c:v>
                </c:pt>
                <c:pt idx="132">
                  <c:v>28856</c:v>
                </c:pt>
                <c:pt idx="133">
                  <c:v>28887</c:v>
                </c:pt>
                <c:pt idx="134">
                  <c:v>28915</c:v>
                </c:pt>
                <c:pt idx="135">
                  <c:v>28946</c:v>
                </c:pt>
                <c:pt idx="136">
                  <c:v>28976</c:v>
                </c:pt>
                <c:pt idx="137">
                  <c:v>29007</c:v>
                </c:pt>
                <c:pt idx="138">
                  <c:v>29037</c:v>
                </c:pt>
                <c:pt idx="139">
                  <c:v>29068</c:v>
                </c:pt>
                <c:pt idx="140">
                  <c:v>29099</c:v>
                </c:pt>
                <c:pt idx="141">
                  <c:v>29129</c:v>
                </c:pt>
                <c:pt idx="142">
                  <c:v>29160</c:v>
                </c:pt>
                <c:pt idx="143">
                  <c:v>29190</c:v>
                </c:pt>
                <c:pt idx="144">
                  <c:v>29221</c:v>
                </c:pt>
                <c:pt idx="145">
                  <c:v>29252</c:v>
                </c:pt>
                <c:pt idx="146">
                  <c:v>29281</c:v>
                </c:pt>
                <c:pt idx="147">
                  <c:v>29312</c:v>
                </c:pt>
                <c:pt idx="148">
                  <c:v>29342</c:v>
                </c:pt>
                <c:pt idx="149">
                  <c:v>29373</c:v>
                </c:pt>
                <c:pt idx="150">
                  <c:v>29403</c:v>
                </c:pt>
                <c:pt idx="151">
                  <c:v>29434</c:v>
                </c:pt>
                <c:pt idx="152">
                  <c:v>29465</c:v>
                </c:pt>
                <c:pt idx="153">
                  <c:v>29495</c:v>
                </c:pt>
                <c:pt idx="154">
                  <c:v>29526</c:v>
                </c:pt>
                <c:pt idx="155">
                  <c:v>29556</c:v>
                </c:pt>
                <c:pt idx="156">
                  <c:v>29587</c:v>
                </c:pt>
                <c:pt idx="157">
                  <c:v>29618</c:v>
                </c:pt>
                <c:pt idx="158">
                  <c:v>29646</c:v>
                </c:pt>
                <c:pt idx="159">
                  <c:v>29677</c:v>
                </c:pt>
                <c:pt idx="160">
                  <c:v>29707</c:v>
                </c:pt>
                <c:pt idx="161">
                  <c:v>29738</c:v>
                </c:pt>
                <c:pt idx="162">
                  <c:v>29768</c:v>
                </c:pt>
                <c:pt idx="163">
                  <c:v>29799</c:v>
                </c:pt>
                <c:pt idx="164">
                  <c:v>29830</c:v>
                </c:pt>
                <c:pt idx="165">
                  <c:v>29860</c:v>
                </c:pt>
                <c:pt idx="166">
                  <c:v>29891</c:v>
                </c:pt>
                <c:pt idx="167">
                  <c:v>29921</c:v>
                </c:pt>
                <c:pt idx="168">
                  <c:v>29952</c:v>
                </c:pt>
                <c:pt idx="169">
                  <c:v>29983</c:v>
                </c:pt>
                <c:pt idx="170">
                  <c:v>30011</c:v>
                </c:pt>
                <c:pt idx="171">
                  <c:v>30042</c:v>
                </c:pt>
                <c:pt idx="172">
                  <c:v>30072</c:v>
                </c:pt>
                <c:pt idx="173">
                  <c:v>30103</c:v>
                </c:pt>
                <c:pt idx="174">
                  <c:v>30133</c:v>
                </c:pt>
                <c:pt idx="175">
                  <c:v>30164</c:v>
                </c:pt>
                <c:pt idx="176">
                  <c:v>30195</c:v>
                </c:pt>
                <c:pt idx="177">
                  <c:v>30225</c:v>
                </c:pt>
                <c:pt idx="178">
                  <c:v>30256</c:v>
                </c:pt>
                <c:pt idx="179">
                  <c:v>30286</c:v>
                </c:pt>
                <c:pt idx="180">
                  <c:v>30317</c:v>
                </c:pt>
                <c:pt idx="181">
                  <c:v>30348</c:v>
                </c:pt>
                <c:pt idx="182">
                  <c:v>30376</c:v>
                </c:pt>
                <c:pt idx="183">
                  <c:v>30407</c:v>
                </c:pt>
                <c:pt idx="184">
                  <c:v>30437</c:v>
                </c:pt>
                <c:pt idx="185">
                  <c:v>30468</c:v>
                </c:pt>
                <c:pt idx="186">
                  <c:v>30498</c:v>
                </c:pt>
                <c:pt idx="187">
                  <c:v>30529</c:v>
                </c:pt>
                <c:pt idx="188">
                  <c:v>30560</c:v>
                </c:pt>
                <c:pt idx="189">
                  <c:v>30590</c:v>
                </c:pt>
                <c:pt idx="190">
                  <c:v>30621</c:v>
                </c:pt>
                <c:pt idx="191">
                  <c:v>30651</c:v>
                </c:pt>
                <c:pt idx="192">
                  <c:v>30682</c:v>
                </c:pt>
                <c:pt idx="193">
                  <c:v>30713</c:v>
                </c:pt>
                <c:pt idx="194">
                  <c:v>30742</c:v>
                </c:pt>
                <c:pt idx="195">
                  <c:v>30773</c:v>
                </c:pt>
                <c:pt idx="196">
                  <c:v>30803</c:v>
                </c:pt>
                <c:pt idx="197">
                  <c:v>30834</c:v>
                </c:pt>
                <c:pt idx="198">
                  <c:v>30864</c:v>
                </c:pt>
                <c:pt idx="199">
                  <c:v>30895</c:v>
                </c:pt>
                <c:pt idx="200">
                  <c:v>30926</c:v>
                </c:pt>
                <c:pt idx="201">
                  <c:v>30956</c:v>
                </c:pt>
                <c:pt idx="202">
                  <c:v>30987</c:v>
                </c:pt>
                <c:pt idx="203">
                  <c:v>31017</c:v>
                </c:pt>
                <c:pt idx="204">
                  <c:v>31048</c:v>
                </c:pt>
                <c:pt idx="205">
                  <c:v>31079</c:v>
                </c:pt>
                <c:pt idx="206">
                  <c:v>31107</c:v>
                </c:pt>
                <c:pt idx="207">
                  <c:v>31138</c:v>
                </c:pt>
                <c:pt idx="208">
                  <c:v>31168</c:v>
                </c:pt>
                <c:pt idx="209">
                  <c:v>31199</c:v>
                </c:pt>
                <c:pt idx="210">
                  <c:v>31229</c:v>
                </c:pt>
                <c:pt idx="211">
                  <c:v>31260</c:v>
                </c:pt>
                <c:pt idx="212">
                  <c:v>31291</c:v>
                </c:pt>
                <c:pt idx="213">
                  <c:v>31321</c:v>
                </c:pt>
                <c:pt idx="214">
                  <c:v>31352</c:v>
                </c:pt>
                <c:pt idx="215">
                  <c:v>31382</c:v>
                </c:pt>
                <c:pt idx="216">
                  <c:v>31413</c:v>
                </c:pt>
                <c:pt idx="217">
                  <c:v>31444</c:v>
                </c:pt>
                <c:pt idx="218">
                  <c:v>31472</c:v>
                </c:pt>
                <c:pt idx="219">
                  <c:v>31503</c:v>
                </c:pt>
                <c:pt idx="220">
                  <c:v>31533</c:v>
                </c:pt>
                <c:pt idx="221">
                  <c:v>31564</c:v>
                </c:pt>
                <c:pt idx="222">
                  <c:v>31594</c:v>
                </c:pt>
                <c:pt idx="223">
                  <c:v>31625</c:v>
                </c:pt>
                <c:pt idx="224">
                  <c:v>31656</c:v>
                </c:pt>
                <c:pt idx="225">
                  <c:v>31686</c:v>
                </c:pt>
                <c:pt idx="226">
                  <c:v>31717</c:v>
                </c:pt>
                <c:pt idx="227">
                  <c:v>31747</c:v>
                </c:pt>
                <c:pt idx="228">
                  <c:v>31778</c:v>
                </c:pt>
                <c:pt idx="229">
                  <c:v>31809</c:v>
                </c:pt>
                <c:pt idx="230">
                  <c:v>31837</c:v>
                </c:pt>
                <c:pt idx="231">
                  <c:v>31868</c:v>
                </c:pt>
                <c:pt idx="232">
                  <c:v>31898</c:v>
                </c:pt>
                <c:pt idx="233">
                  <c:v>31929</c:v>
                </c:pt>
                <c:pt idx="234">
                  <c:v>31959</c:v>
                </c:pt>
                <c:pt idx="235">
                  <c:v>31990</c:v>
                </c:pt>
                <c:pt idx="236">
                  <c:v>32021</c:v>
                </c:pt>
                <c:pt idx="237">
                  <c:v>32051</c:v>
                </c:pt>
                <c:pt idx="238">
                  <c:v>32082</c:v>
                </c:pt>
                <c:pt idx="239">
                  <c:v>32112</c:v>
                </c:pt>
                <c:pt idx="240">
                  <c:v>32143</c:v>
                </c:pt>
                <c:pt idx="241">
                  <c:v>32174</c:v>
                </c:pt>
                <c:pt idx="242">
                  <c:v>32203</c:v>
                </c:pt>
                <c:pt idx="243">
                  <c:v>32234</c:v>
                </c:pt>
                <c:pt idx="244">
                  <c:v>32264</c:v>
                </c:pt>
                <c:pt idx="245">
                  <c:v>32295</c:v>
                </c:pt>
                <c:pt idx="246">
                  <c:v>32325</c:v>
                </c:pt>
                <c:pt idx="247">
                  <c:v>32356</c:v>
                </c:pt>
                <c:pt idx="248">
                  <c:v>32387</c:v>
                </c:pt>
                <c:pt idx="249">
                  <c:v>32417</c:v>
                </c:pt>
                <c:pt idx="250">
                  <c:v>32448</c:v>
                </c:pt>
                <c:pt idx="251">
                  <c:v>32478</c:v>
                </c:pt>
                <c:pt idx="252">
                  <c:v>32509</c:v>
                </c:pt>
                <c:pt idx="253">
                  <c:v>32540</c:v>
                </c:pt>
                <c:pt idx="254">
                  <c:v>32568</c:v>
                </c:pt>
                <c:pt idx="255">
                  <c:v>32599</c:v>
                </c:pt>
                <c:pt idx="256">
                  <c:v>32629</c:v>
                </c:pt>
                <c:pt idx="257">
                  <c:v>32660</c:v>
                </c:pt>
                <c:pt idx="258">
                  <c:v>32690</c:v>
                </c:pt>
                <c:pt idx="259">
                  <c:v>32721</c:v>
                </c:pt>
                <c:pt idx="260">
                  <c:v>32752</c:v>
                </c:pt>
                <c:pt idx="261">
                  <c:v>32782</c:v>
                </c:pt>
                <c:pt idx="262">
                  <c:v>32813</c:v>
                </c:pt>
                <c:pt idx="263">
                  <c:v>32843</c:v>
                </c:pt>
                <c:pt idx="264">
                  <c:v>32874</c:v>
                </c:pt>
                <c:pt idx="265">
                  <c:v>32905</c:v>
                </c:pt>
                <c:pt idx="266">
                  <c:v>32933</c:v>
                </c:pt>
                <c:pt idx="267">
                  <c:v>32964</c:v>
                </c:pt>
                <c:pt idx="268">
                  <c:v>32994</c:v>
                </c:pt>
                <c:pt idx="269">
                  <c:v>33025</c:v>
                </c:pt>
                <c:pt idx="270">
                  <c:v>33055</c:v>
                </c:pt>
                <c:pt idx="271">
                  <c:v>33086</c:v>
                </c:pt>
                <c:pt idx="272">
                  <c:v>33117</c:v>
                </c:pt>
                <c:pt idx="273">
                  <c:v>33147</c:v>
                </c:pt>
                <c:pt idx="274">
                  <c:v>33178</c:v>
                </c:pt>
                <c:pt idx="275">
                  <c:v>33208</c:v>
                </c:pt>
                <c:pt idx="276">
                  <c:v>33239</c:v>
                </c:pt>
                <c:pt idx="277">
                  <c:v>33270</c:v>
                </c:pt>
                <c:pt idx="278">
                  <c:v>33298</c:v>
                </c:pt>
                <c:pt idx="279">
                  <c:v>33329</c:v>
                </c:pt>
                <c:pt idx="280">
                  <c:v>33359</c:v>
                </c:pt>
                <c:pt idx="281">
                  <c:v>33390</c:v>
                </c:pt>
                <c:pt idx="282">
                  <c:v>33420</c:v>
                </c:pt>
                <c:pt idx="283">
                  <c:v>33451</c:v>
                </c:pt>
                <c:pt idx="284">
                  <c:v>33482</c:v>
                </c:pt>
                <c:pt idx="285">
                  <c:v>33512</c:v>
                </c:pt>
                <c:pt idx="286">
                  <c:v>33543</c:v>
                </c:pt>
                <c:pt idx="287">
                  <c:v>33573</c:v>
                </c:pt>
                <c:pt idx="288">
                  <c:v>33604</c:v>
                </c:pt>
                <c:pt idx="289">
                  <c:v>33635</c:v>
                </c:pt>
                <c:pt idx="290">
                  <c:v>33664</c:v>
                </c:pt>
                <c:pt idx="291">
                  <c:v>33695</c:v>
                </c:pt>
                <c:pt idx="292">
                  <c:v>33725</c:v>
                </c:pt>
                <c:pt idx="293">
                  <c:v>33756</c:v>
                </c:pt>
                <c:pt idx="294">
                  <c:v>33786</c:v>
                </c:pt>
                <c:pt idx="295">
                  <c:v>33817</c:v>
                </c:pt>
                <c:pt idx="296">
                  <c:v>33848</c:v>
                </c:pt>
                <c:pt idx="297">
                  <c:v>33878</c:v>
                </c:pt>
                <c:pt idx="298">
                  <c:v>33909</c:v>
                </c:pt>
                <c:pt idx="299">
                  <c:v>33939</c:v>
                </c:pt>
                <c:pt idx="300">
                  <c:v>33970</c:v>
                </c:pt>
                <c:pt idx="301">
                  <c:v>34001</c:v>
                </c:pt>
                <c:pt idx="302">
                  <c:v>34029</c:v>
                </c:pt>
                <c:pt idx="303">
                  <c:v>34060</c:v>
                </c:pt>
                <c:pt idx="304">
                  <c:v>34090</c:v>
                </c:pt>
                <c:pt idx="305">
                  <c:v>34121</c:v>
                </c:pt>
                <c:pt idx="306">
                  <c:v>34151</c:v>
                </c:pt>
                <c:pt idx="307">
                  <c:v>34182</c:v>
                </c:pt>
                <c:pt idx="308">
                  <c:v>34213</c:v>
                </c:pt>
                <c:pt idx="309">
                  <c:v>34243</c:v>
                </c:pt>
                <c:pt idx="310">
                  <c:v>34274</c:v>
                </c:pt>
                <c:pt idx="311">
                  <c:v>34304</c:v>
                </c:pt>
                <c:pt idx="312">
                  <c:v>34335</c:v>
                </c:pt>
                <c:pt idx="313">
                  <c:v>34366</c:v>
                </c:pt>
                <c:pt idx="314">
                  <c:v>34394</c:v>
                </c:pt>
                <c:pt idx="315">
                  <c:v>34425</c:v>
                </c:pt>
                <c:pt idx="316">
                  <c:v>34455</c:v>
                </c:pt>
                <c:pt idx="317">
                  <c:v>34486</c:v>
                </c:pt>
                <c:pt idx="318">
                  <c:v>34516</c:v>
                </c:pt>
                <c:pt idx="319">
                  <c:v>34547</c:v>
                </c:pt>
                <c:pt idx="320">
                  <c:v>34578</c:v>
                </c:pt>
                <c:pt idx="321">
                  <c:v>34608</c:v>
                </c:pt>
                <c:pt idx="322">
                  <c:v>34639</c:v>
                </c:pt>
                <c:pt idx="323">
                  <c:v>34669</c:v>
                </c:pt>
                <c:pt idx="324">
                  <c:v>34700</c:v>
                </c:pt>
                <c:pt idx="325">
                  <c:v>34731</c:v>
                </c:pt>
                <c:pt idx="326">
                  <c:v>34759</c:v>
                </c:pt>
                <c:pt idx="327">
                  <c:v>34790</c:v>
                </c:pt>
                <c:pt idx="328">
                  <c:v>34820</c:v>
                </c:pt>
                <c:pt idx="329">
                  <c:v>34851</c:v>
                </c:pt>
                <c:pt idx="330">
                  <c:v>34881</c:v>
                </c:pt>
                <c:pt idx="331">
                  <c:v>34912</c:v>
                </c:pt>
                <c:pt idx="332">
                  <c:v>34943</c:v>
                </c:pt>
                <c:pt idx="333">
                  <c:v>34973</c:v>
                </c:pt>
                <c:pt idx="334">
                  <c:v>35004</c:v>
                </c:pt>
                <c:pt idx="335">
                  <c:v>35034</c:v>
                </c:pt>
                <c:pt idx="336">
                  <c:v>35065</c:v>
                </c:pt>
                <c:pt idx="337">
                  <c:v>35096</c:v>
                </c:pt>
                <c:pt idx="338">
                  <c:v>35125</c:v>
                </c:pt>
                <c:pt idx="339">
                  <c:v>35156</c:v>
                </c:pt>
                <c:pt idx="340">
                  <c:v>35186</c:v>
                </c:pt>
                <c:pt idx="341">
                  <c:v>35217</c:v>
                </c:pt>
                <c:pt idx="342">
                  <c:v>35247</c:v>
                </c:pt>
                <c:pt idx="343">
                  <c:v>35278</c:v>
                </c:pt>
                <c:pt idx="344">
                  <c:v>35309</c:v>
                </c:pt>
                <c:pt idx="345">
                  <c:v>35339</c:v>
                </c:pt>
                <c:pt idx="346">
                  <c:v>35370</c:v>
                </c:pt>
                <c:pt idx="347">
                  <c:v>35400</c:v>
                </c:pt>
                <c:pt idx="348">
                  <c:v>35431</c:v>
                </c:pt>
                <c:pt idx="349">
                  <c:v>35462</c:v>
                </c:pt>
                <c:pt idx="350">
                  <c:v>35490</c:v>
                </c:pt>
                <c:pt idx="351">
                  <c:v>35521</c:v>
                </c:pt>
                <c:pt idx="352">
                  <c:v>35551</c:v>
                </c:pt>
                <c:pt idx="353">
                  <c:v>35582</c:v>
                </c:pt>
                <c:pt idx="354">
                  <c:v>35612</c:v>
                </c:pt>
                <c:pt idx="355">
                  <c:v>35643</c:v>
                </c:pt>
                <c:pt idx="356">
                  <c:v>35674</c:v>
                </c:pt>
                <c:pt idx="357">
                  <c:v>35704</c:v>
                </c:pt>
                <c:pt idx="358">
                  <c:v>35735</c:v>
                </c:pt>
                <c:pt idx="359">
                  <c:v>35765</c:v>
                </c:pt>
                <c:pt idx="360">
                  <c:v>35796</c:v>
                </c:pt>
                <c:pt idx="361">
                  <c:v>35827</c:v>
                </c:pt>
                <c:pt idx="362">
                  <c:v>35855</c:v>
                </c:pt>
                <c:pt idx="363">
                  <c:v>35886</c:v>
                </c:pt>
                <c:pt idx="364">
                  <c:v>35916</c:v>
                </c:pt>
                <c:pt idx="365">
                  <c:v>35947</c:v>
                </c:pt>
                <c:pt idx="366">
                  <c:v>35977</c:v>
                </c:pt>
                <c:pt idx="367">
                  <c:v>36008</c:v>
                </c:pt>
                <c:pt idx="368">
                  <c:v>36039</c:v>
                </c:pt>
                <c:pt idx="369">
                  <c:v>36069</c:v>
                </c:pt>
                <c:pt idx="370">
                  <c:v>36100</c:v>
                </c:pt>
                <c:pt idx="371">
                  <c:v>36130</c:v>
                </c:pt>
                <c:pt idx="372">
                  <c:v>36161</c:v>
                </c:pt>
                <c:pt idx="373">
                  <c:v>36192</c:v>
                </c:pt>
                <c:pt idx="374">
                  <c:v>36220</c:v>
                </c:pt>
                <c:pt idx="375">
                  <c:v>36251</c:v>
                </c:pt>
                <c:pt idx="376">
                  <c:v>36281</c:v>
                </c:pt>
                <c:pt idx="377">
                  <c:v>36312</c:v>
                </c:pt>
                <c:pt idx="378">
                  <c:v>36342</c:v>
                </c:pt>
                <c:pt idx="379">
                  <c:v>36373</c:v>
                </c:pt>
                <c:pt idx="380">
                  <c:v>36404</c:v>
                </c:pt>
                <c:pt idx="381">
                  <c:v>36434</c:v>
                </c:pt>
                <c:pt idx="382">
                  <c:v>36465</c:v>
                </c:pt>
                <c:pt idx="383">
                  <c:v>36495</c:v>
                </c:pt>
                <c:pt idx="384">
                  <c:v>36526</c:v>
                </c:pt>
                <c:pt idx="385">
                  <c:v>36557</c:v>
                </c:pt>
                <c:pt idx="386">
                  <c:v>36586</c:v>
                </c:pt>
                <c:pt idx="387">
                  <c:v>36617</c:v>
                </c:pt>
                <c:pt idx="388">
                  <c:v>36647</c:v>
                </c:pt>
                <c:pt idx="389">
                  <c:v>36678</c:v>
                </c:pt>
                <c:pt idx="390">
                  <c:v>36708</c:v>
                </c:pt>
                <c:pt idx="391">
                  <c:v>36739</c:v>
                </c:pt>
                <c:pt idx="392">
                  <c:v>36770</c:v>
                </c:pt>
                <c:pt idx="393">
                  <c:v>36800</c:v>
                </c:pt>
                <c:pt idx="394">
                  <c:v>36831</c:v>
                </c:pt>
                <c:pt idx="395">
                  <c:v>36861</c:v>
                </c:pt>
                <c:pt idx="396">
                  <c:v>36892</c:v>
                </c:pt>
                <c:pt idx="397">
                  <c:v>36923</c:v>
                </c:pt>
                <c:pt idx="398">
                  <c:v>36951</c:v>
                </c:pt>
                <c:pt idx="399">
                  <c:v>36982</c:v>
                </c:pt>
                <c:pt idx="400">
                  <c:v>37012</c:v>
                </c:pt>
                <c:pt idx="401">
                  <c:v>37043</c:v>
                </c:pt>
                <c:pt idx="402">
                  <c:v>37073</c:v>
                </c:pt>
                <c:pt idx="403">
                  <c:v>37104</c:v>
                </c:pt>
                <c:pt idx="404">
                  <c:v>37135</c:v>
                </c:pt>
                <c:pt idx="405">
                  <c:v>37165</c:v>
                </c:pt>
                <c:pt idx="406">
                  <c:v>37196</c:v>
                </c:pt>
                <c:pt idx="407">
                  <c:v>37226</c:v>
                </c:pt>
                <c:pt idx="408">
                  <c:v>37257</c:v>
                </c:pt>
                <c:pt idx="409">
                  <c:v>37288</c:v>
                </c:pt>
                <c:pt idx="410">
                  <c:v>37316</c:v>
                </c:pt>
                <c:pt idx="411">
                  <c:v>37347</c:v>
                </c:pt>
                <c:pt idx="412">
                  <c:v>37377</c:v>
                </c:pt>
                <c:pt idx="413">
                  <c:v>37408</c:v>
                </c:pt>
                <c:pt idx="414">
                  <c:v>37438</c:v>
                </c:pt>
                <c:pt idx="415">
                  <c:v>37469</c:v>
                </c:pt>
                <c:pt idx="416">
                  <c:v>37500</c:v>
                </c:pt>
                <c:pt idx="417">
                  <c:v>37530</c:v>
                </c:pt>
                <c:pt idx="418">
                  <c:v>37561</c:v>
                </c:pt>
                <c:pt idx="419">
                  <c:v>37591</c:v>
                </c:pt>
                <c:pt idx="420">
                  <c:v>37622</c:v>
                </c:pt>
                <c:pt idx="421">
                  <c:v>37653</c:v>
                </c:pt>
                <c:pt idx="422">
                  <c:v>37681</c:v>
                </c:pt>
                <c:pt idx="423">
                  <c:v>37712</c:v>
                </c:pt>
                <c:pt idx="424">
                  <c:v>37742</c:v>
                </c:pt>
                <c:pt idx="425">
                  <c:v>37773</c:v>
                </c:pt>
                <c:pt idx="426">
                  <c:v>37803</c:v>
                </c:pt>
                <c:pt idx="427">
                  <c:v>37834</c:v>
                </c:pt>
                <c:pt idx="428">
                  <c:v>37865</c:v>
                </c:pt>
                <c:pt idx="429">
                  <c:v>37895</c:v>
                </c:pt>
                <c:pt idx="430">
                  <c:v>37926</c:v>
                </c:pt>
                <c:pt idx="431">
                  <c:v>37956</c:v>
                </c:pt>
                <c:pt idx="432">
                  <c:v>37987</c:v>
                </c:pt>
                <c:pt idx="433">
                  <c:v>38018</c:v>
                </c:pt>
                <c:pt idx="434">
                  <c:v>38047</c:v>
                </c:pt>
                <c:pt idx="435">
                  <c:v>38078</c:v>
                </c:pt>
                <c:pt idx="436">
                  <c:v>38108</c:v>
                </c:pt>
                <c:pt idx="437">
                  <c:v>38139</c:v>
                </c:pt>
                <c:pt idx="438">
                  <c:v>38169</c:v>
                </c:pt>
                <c:pt idx="439">
                  <c:v>38200</c:v>
                </c:pt>
                <c:pt idx="440">
                  <c:v>38231</c:v>
                </c:pt>
                <c:pt idx="441">
                  <c:v>38261</c:v>
                </c:pt>
                <c:pt idx="442">
                  <c:v>38292</c:v>
                </c:pt>
                <c:pt idx="443">
                  <c:v>38322</c:v>
                </c:pt>
                <c:pt idx="444">
                  <c:v>38353</c:v>
                </c:pt>
                <c:pt idx="445">
                  <c:v>38384</c:v>
                </c:pt>
                <c:pt idx="446">
                  <c:v>38412</c:v>
                </c:pt>
                <c:pt idx="447">
                  <c:v>38443</c:v>
                </c:pt>
                <c:pt idx="448">
                  <c:v>38473</c:v>
                </c:pt>
                <c:pt idx="449">
                  <c:v>38504</c:v>
                </c:pt>
                <c:pt idx="450">
                  <c:v>38534</c:v>
                </c:pt>
                <c:pt idx="451">
                  <c:v>38565</c:v>
                </c:pt>
                <c:pt idx="452">
                  <c:v>38596</c:v>
                </c:pt>
                <c:pt idx="453">
                  <c:v>38626</c:v>
                </c:pt>
                <c:pt idx="454">
                  <c:v>38657</c:v>
                </c:pt>
                <c:pt idx="455">
                  <c:v>38687</c:v>
                </c:pt>
                <c:pt idx="456">
                  <c:v>38718</c:v>
                </c:pt>
                <c:pt idx="457">
                  <c:v>38749</c:v>
                </c:pt>
                <c:pt idx="458">
                  <c:v>38777</c:v>
                </c:pt>
                <c:pt idx="459">
                  <c:v>38808</c:v>
                </c:pt>
                <c:pt idx="460">
                  <c:v>38838</c:v>
                </c:pt>
                <c:pt idx="461">
                  <c:v>38869</c:v>
                </c:pt>
                <c:pt idx="462">
                  <c:v>38899</c:v>
                </c:pt>
                <c:pt idx="463">
                  <c:v>38930</c:v>
                </c:pt>
                <c:pt idx="464">
                  <c:v>38961</c:v>
                </c:pt>
                <c:pt idx="465">
                  <c:v>38991</c:v>
                </c:pt>
                <c:pt idx="466">
                  <c:v>39022</c:v>
                </c:pt>
                <c:pt idx="467">
                  <c:v>39052</c:v>
                </c:pt>
                <c:pt idx="468">
                  <c:v>39083</c:v>
                </c:pt>
                <c:pt idx="469">
                  <c:v>39114</c:v>
                </c:pt>
                <c:pt idx="470">
                  <c:v>39142</c:v>
                </c:pt>
                <c:pt idx="471">
                  <c:v>39173</c:v>
                </c:pt>
                <c:pt idx="472">
                  <c:v>39203</c:v>
                </c:pt>
                <c:pt idx="473">
                  <c:v>39234</c:v>
                </c:pt>
                <c:pt idx="474">
                  <c:v>39264</c:v>
                </c:pt>
                <c:pt idx="475">
                  <c:v>39295</c:v>
                </c:pt>
                <c:pt idx="476">
                  <c:v>39326</c:v>
                </c:pt>
                <c:pt idx="477">
                  <c:v>39356</c:v>
                </c:pt>
                <c:pt idx="478">
                  <c:v>39387</c:v>
                </c:pt>
                <c:pt idx="479">
                  <c:v>39417</c:v>
                </c:pt>
                <c:pt idx="480">
                  <c:v>39448</c:v>
                </c:pt>
                <c:pt idx="481">
                  <c:v>39479</c:v>
                </c:pt>
                <c:pt idx="482">
                  <c:v>39508</c:v>
                </c:pt>
                <c:pt idx="483">
                  <c:v>39539</c:v>
                </c:pt>
                <c:pt idx="484">
                  <c:v>39569</c:v>
                </c:pt>
                <c:pt idx="485">
                  <c:v>39600</c:v>
                </c:pt>
                <c:pt idx="486">
                  <c:v>39630</c:v>
                </c:pt>
                <c:pt idx="487">
                  <c:v>39661</c:v>
                </c:pt>
                <c:pt idx="488">
                  <c:v>39692</c:v>
                </c:pt>
                <c:pt idx="489">
                  <c:v>39722</c:v>
                </c:pt>
                <c:pt idx="490">
                  <c:v>39753</c:v>
                </c:pt>
                <c:pt idx="491">
                  <c:v>39783</c:v>
                </c:pt>
                <c:pt idx="492">
                  <c:v>39814</c:v>
                </c:pt>
                <c:pt idx="493">
                  <c:v>39845</c:v>
                </c:pt>
                <c:pt idx="494">
                  <c:v>39873</c:v>
                </c:pt>
                <c:pt idx="495">
                  <c:v>39904</c:v>
                </c:pt>
                <c:pt idx="496">
                  <c:v>39934</c:v>
                </c:pt>
                <c:pt idx="497">
                  <c:v>39965</c:v>
                </c:pt>
                <c:pt idx="498">
                  <c:v>39995</c:v>
                </c:pt>
                <c:pt idx="499">
                  <c:v>40026</c:v>
                </c:pt>
                <c:pt idx="500">
                  <c:v>40057</c:v>
                </c:pt>
                <c:pt idx="501">
                  <c:v>40087</c:v>
                </c:pt>
                <c:pt idx="502">
                  <c:v>40118</c:v>
                </c:pt>
                <c:pt idx="503">
                  <c:v>40148</c:v>
                </c:pt>
                <c:pt idx="504">
                  <c:v>40179</c:v>
                </c:pt>
                <c:pt idx="505">
                  <c:v>40210</c:v>
                </c:pt>
                <c:pt idx="506">
                  <c:v>40238</c:v>
                </c:pt>
                <c:pt idx="507">
                  <c:v>40269</c:v>
                </c:pt>
                <c:pt idx="508">
                  <c:v>40299</c:v>
                </c:pt>
                <c:pt idx="509">
                  <c:v>40330</c:v>
                </c:pt>
                <c:pt idx="510">
                  <c:v>40360</c:v>
                </c:pt>
                <c:pt idx="511">
                  <c:v>40391</c:v>
                </c:pt>
                <c:pt idx="512">
                  <c:v>40422</c:v>
                </c:pt>
                <c:pt idx="513">
                  <c:v>40452</c:v>
                </c:pt>
                <c:pt idx="514">
                  <c:v>40483</c:v>
                </c:pt>
                <c:pt idx="515">
                  <c:v>40513</c:v>
                </c:pt>
                <c:pt idx="516">
                  <c:v>40544</c:v>
                </c:pt>
                <c:pt idx="517">
                  <c:v>40575</c:v>
                </c:pt>
                <c:pt idx="518">
                  <c:v>40603</c:v>
                </c:pt>
                <c:pt idx="519">
                  <c:v>40634</c:v>
                </c:pt>
                <c:pt idx="520">
                  <c:v>40664</c:v>
                </c:pt>
                <c:pt idx="521">
                  <c:v>40695</c:v>
                </c:pt>
                <c:pt idx="522">
                  <c:v>40725</c:v>
                </c:pt>
                <c:pt idx="523">
                  <c:v>40756</c:v>
                </c:pt>
                <c:pt idx="524">
                  <c:v>40787</c:v>
                </c:pt>
                <c:pt idx="525">
                  <c:v>40817</c:v>
                </c:pt>
                <c:pt idx="526">
                  <c:v>40848</c:v>
                </c:pt>
                <c:pt idx="527">
                  <c:v>40878</c:v>
                </c:pt>
                <c:pt idx="528">
                  <c:v>40909</c:v>
                </c:pt>
                <c:pt idx="529">
                  <c:v>40940</c:v>
                </c:pt>
                <c:pt idx="530">
                  <c:v>40969</c:v>
                </c:pt>
                <c:pt idx="531">
                  <c:v>41000</c:v>
                </c:pt>
                <c:pt idx="532">
                  <c:v>41030</c:v>
                </c:pt>
                <c:pt idx="533">
                  <c:v>41061</c:v>
                </c:pt>
                <c:pt idx="534">
                  <c:v>41091</c:v>
                </c:pt>
                <c:pt idx="535">
                  <c:v>41122</c:v>
                </c:pt>
                <c:pt idx="536">
                  <c:v>41153</c:v>
                </c:pt>
                <c:pt idx="537">
                  <c:v>41183</c:v>
                </c:pt>
                <c:pt idx="538">
                  <c:v>41214</c:v>
                </c:pt>
                <c:pt idx="539">
                  <c:v>41244</c:v>
                </c:pt>
                <c:pt idx="540">
                  <c:v>41275</c:v>
                </c:pt>
                <c:pt idx="541">
                  <c:v>41306</c:v>
                </c:pt>
                <c:pt idx="542">
                  <c:v>41334</c:v>
                </c:pt>
                <c:pt idx="543">
                  <c:v>41365</c:v>
                </c:pt>
                <c:pt idx="544">
                  <c:v>41395</c:v>
                </c:pt>
                <c:pt idx="545">
                  <c:v>41426</c:v>
                </c:pt>
                <c:pt idx="546">
                  <c:v>41456</c:v>
                </c:pt>
                <c:pt idx="547">
                  <c:v>41487</c:v>
                </c:pt>
                <c:pt idx="548">
                  <c:v>41518</c:v>
                </c:pt>
                <c:pt idx="549">
                  <c:v>41548</c:v>
                </c:pt>
                <c:pt idx="550">
                  <c:v>41579</c:v>
                </c:pt>
                <c:pt idx="551">
                  <c:v>41609</c:v>
                </c:pt>
                <c:pt idx="552">
                  <c:v>41640</c:v>
                </c:pt>
                <c:pt idx="553">
                  <c:v>41671</c:v>
                </c:pt>
                <c:pt idx="554">
                  <c:v>41699</c:v>
                </c:pt>
                <c:pt idx="555">
                  <c:v>41730</c:v>
                </c:pt>
                <c:pt idx="556">
                  <c:v>41760</c:v>
                </c:pt>
                <c:pt idx="557">
                  <c:v>41791</c:v>
                </c:pt>
                <c:pt idx="558">
                  <c:v>41821</c:v>
                </c:pt>
                <c:pt idx="559">
                  <c:v>41852</c:v>
                </c:pt>
                <c:pt idx="560">
                  <c:v>41883</c:v>
                </c:pt>
                <c:pt idx="561">
                  <c:v>41913</c:v>
                </c:pt>
                <c:pt idx="562">
                  <c:v>41944</c:v>
                </c:pt>
                <c:pt idx="563">
                  <c:v>41974</c:v>
                </c:pt>
                <c:pt idx="564">
                  <c:v>42005</c:v>
                </c:pt>
                <c:pt idx="565">
                  <c:v>42036</c:v>
                </c:pt>
                <c:pt idx="566">
                  <c:v>42064</c:v>
                </c:pt>
                <c:pt idx="567">
                  <c:v>42095</c:v>
                </c:pt>
                <c:pt idx="568">
                  <c:v>42125</c:v>
                </c:pt>
                <c:pt idx="569">
                  <c:v>42156</c:v>
                </c:pt>
                <c:pt idx="570">
                  <c:v>42186</c:v>
                </c:pt>
                <c:pt idx="571">
                  <c:v>42217</c:v>
                </c:pt>
                <c:pt idx="572">
                  <c:v>42248</c:v>
                </c:pt>
                <c:pt idx="573">
                  <c:v>42278</c:v>
                </c:pt>
                <c:pt idx="574">
                  <c:v>42309</c:v>
                </c:pt>
                <c:pt idx="575">
                  <c:v>42339</c:v>
                </c:pt>
                <c:pt idx="576">
                  <c:v>42370</c:v>
                </c:pt>
                <c:pt idx="577">
                  <c:v>42401</c:v>
                </c:pt>
                <c:pt idx="578">
                  <c:v>42430</c:v>
                </c:pt>
                <c:pt idx="579">
                  <c:v>42461</c:v>
                </c:pt>
                <c:pt idx="580">
                  <c:v>42491</c:v>
                </c:pt>
                <c:pt idx="581">
                  <c:v>42522</c:v>
                </c:pt>
                <c:pt idx="582">
                  <c:v>42552</c:v>
                </c:pt>
                <c:pt idx="583">
                  <c:v>42583</c:v>
                </c:pt>
                <c:pt idx="584">
                  <c:v>42614</c:v>
                </c:pt>
                <c:pt idx="585">
                  <c:v>42644</c:v>
                </c:pt>
                <c:pt idx="586">
                  <c:v>42675</c:v>
                </c:pt>
                <c:pt idx="587">
                  <c:v>42705</c:v>
                </c:pt>
                <c:pt idx="588">
                  <c:v>42736</c:v>
                </c:pt>
                <c:pt idx="589">
                  <c:v>42767</c:v>
                </c:pt>
                <c:pt idx="590">
                  <c:v>42795</c:v>
                </c:pt>
                <c:pt idx="591">
                  <c:v>42826</c:v>
                </c:pt>
                <c:pt idx="592">
                  <c:v>42856</c:v>
                </c:pt>
                <c:pt idx="593">
                  <c:v>42887</c:v>
                </c:pt>
                <c:pt idx="594">
                  <c:v>42917</c:v>
                </c:pt>
                <c:pt idx="595">
                  <c:v>42948</c:v>
                </c:pt>
                <c:pt idx="596">
                  <c:v>42979</c:v>
                </c:pt>
                <c:pt idx="597">
                  <c:v>43009</c:v>
                </c:pt>
                <c:pt idx="598">
                  <c:v>43040</c:v>
                </c:pt>
                <c:pt idx="599">
                  <c:v>43070</c:v>
                </c:pt>
                <c:pt idx="600">
                  <c:v>43101</c:v>
                </c:pt>
                <c:pt idx="601">
                  <c:v>43132</c:v>
                </c:pt>
                <c:pt idx="602">
                  <c:v>43160</c:v>
                </c:pt>
                <c:pt idx="603">
                  <c:v>43191</c:v>
                </c:pt>
                <c:pt idx="604">
                  <c:v>43221</c:v>
                </c:pt>
                <c:pt idx="605">
                  <c:v>43252</c:v>
                </c:pt>
                <c:pt idx="606">
                  <c:v>43282</c:v>
                </c:pt>
                <c:pt idx="607">
                  <c:v>43313</c:v>
                </c:pt>
                <c:pt idx="608">
                  <c:v>43344</c:v>
                </c:pt>
                <c:pt idx="609">
                  <c:v>43374</c:v>
                </c:pt>
                <c:pt idx="610">
                  <c:v>43405</c:v>
                </c:pt>
                <c:pt idx="611">
                  <c:v>43435</c:v>
                </c:pt>
                <c:pt idx="612">
                  <c:v>43466</c:v>
                </c:pt>
                <c:pt idx="613">
                  <c:v>43497</c:v>
                </c:pt>
                <c:pt idx="614">
                  <c:v>43525</c:v>
                </c:pt>
                <c:pt idx="615">
                  <c:v>43556</c:v>
                </c:pt>
                <c:pt idx="616">
                  <c:v>43586</c:v>
                </c:pt>
                <c:pt idx="617">
                  <c:v>43617</c:v>
                </c:pt>
                <c:pt idx="618">
                  <c:v>43647</c:v>
                </c:pt>
                <c:pt idx="619">
                  <c:v>43678</c:v>
                </c:pt>
                <c:pt idx="620">
                  <c:v>43709</c:v>
                </c:pt>
                <c:pt idx="621">
                  <c:v>43739</c:v>
                </c:pt>
                <c:pt idx="622">
                  <c:v>43770</c:v>
                </c:pt>
                <c:pt idx="623">
                  <c:v>43800</c:v>
                </c:pt>
                <c:pt idx="624">
                  <c:v>43831</c:v>
                </c:pt>
                <c:pt idx="625">
                  <c:v>43862</c:v>
                </c:pt>
                <c:pt idx="626">
                  <c:v>43891</c:v>
                </c:pt>
                <c:pt idx="627">
                  <c:v>43922</c:v>
                </c:pt>
                <c:pt idx="628">
                  <c:v>43952</c:v>
                </c:pt>
                <c:pt idx="629">
                  <c:v>43983</c:v>
                </c:pt>
                <c:pt idx="630">
                  <c:v>44013</c:v>
                </c:pt>
                <c:pt idx="631">
                  <c:v>44044</c:v>
                </c:pt>
                <c:pt idx="632">
                  <c:v>44075</c:v>
                </c:pt>
                <c:pt idx="633">
                  <c:v>44105</c:v>
                </c:pt>
                <c:pt idx="634">
                  <c:v>44136</c:v>
                </c:pt>
                <c:pt idx="635">
                  <c:v>44166</c:v>
                </c:pt>
                <c:pt idx="636">
                  <c:v>44197</c:v>
                </c:pt>
                <c:pt idx="637">
                  <c:v>44228</c:v>
                </c:pt>
                <c:pt idx="638">
                  <c:v>44256</c:v>
                </c:pt>
                <c:pt idx="639">
                  <c:v>44287</c:v>
                </c:pt>
                <c:pt idx="640">
                  <c:v>44317</c:v>
                </c:pt>
                <c:pt idx="641">
                  <c:v>44348</c:v>
                </c:pt>
                <c:pt idx="642">
                  <c:v>44378</c:v>
                </c:pt>
                <c:pt idx="643">
                  <c:v>44409</c:v>
                </c:pt>
                <c:pt idx="644">
                  <c:v>44440</c:v>
                </c:pt>
                <c:pt idx="645">
                  <c:v>44470</c:v>
                </c:pt>
                <c:pt idx="646">
                  <c:v>44501</c:v>
                </c:pt>
                <c:pt idx="647">
                  <c:v>44531</c:v>
                </c:pt>
                <c:pt idx="648">
                  <c:v>44562</c:v>
                </c:pt>
                <c:pt idx="649">
                  <c:v>44593</c:v>
                </c:pt>
                <c:pt idx="650">
                  <c:v>44621</c:v>
                </c:pt>
                <c:pt idx="651">
                  <c:v>44652</c:v>
                </c:pt>
                <c:pt idx="652">
                  <c:v>44682</c:v>
                </c:pt>
                <c:pt idx="653">
                  <c:v>44713</c:v>
                </c:pt>
                <c:pt idx="654">
                  <c:v>44743</c:v>
                </c:pt>
                <c:pt idx="655">
                  <c:v>44774</c:v>
                </c:pt>
                <c:pt idx="656">
                  <c:v>44805</c:v>
                </c:pt>
              </c:numCache>
            </c:numRef>
          </c:cat>
          <c:val>
            <c:numRef>
              <c:f>Sheet1!$F$120:$F$776</c:f>
              <c:numCache>
                <c:formatCode>General</c:formatCode>
                <c:ptCount val="65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100000</c:v>
                </c:pt>
                <c:pt idx="16">
                  <c:v>100000</c:v>
                </c:pt>
                <c:pt idx="17">
                  <c:v>100000</c:v>
                </c:pt>
                <c:pt idx="18">
                  <c:v>100000</c:v>
                </c:pt>
                <c:pt idx="19">
                  <c:v>100000</c:v>
                </c:pt>
                <c:pt idx="20">
                  <c:v>100000</c:v>
                </c:pt>
                <c:pt idx="21">
                  <c:v>100000</c:v>
                </c:pt>
                <c:pt idx="22">
                  <c:v>100000</c:v>
                </c:pt>
                <c:pt idx="23">
                  <c:v>100000</c:v>
                </c:pt>
                <c:pt idx="24">
                  <c:v>100000</c:v>
                </c:pt>
                <c:pt idx="25">
                  <c:v>100000</c:v>
                </c:pt>
                <c:pt idx="26">
                  <c:v>100000</c:v>
                </c:pt>
                <c:pt idx="27">
                  <c:v>100000</c:v>
                </c:pt>
                <c:pt idx="28">
                  <c:v>100000</c:v>
                </c:pt>
                <c:pt idx="29">
                  <c:v>100000</c:v>
                </c:pt>
                <c:pt idx="30">
                  <c:v>100000</c:v>
                </c:pt>
                <c:pt idx="31">
                  <c:v>100000</c:v>
                </c:pt>
                <c:pt idx="32">
                  <c:v>100000</c:v>
                </c:pt>
                <c:pt idx="33">
                  <c:v>100000</c:v>
                </c:pt>
                <c:pt idx="34">
                  <c:v>100000</c:v>
                </c:pt>
                <c:pt idx="35">
                  <c:v>100000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100000</c:v>
                </c:pt>
                <c:pt idx="70">
                  <c:v>100000</c:v>
                </c:pt>
                <c:pt idx="71">
                  <c:v>100000</c:v>
                </c:pt>
                <c:pt idx="72">
                  <c:v>100000</c:v>
                </c:pt>
                <c:pt idx="73">
                  <c:v>100000</c:v>
                </c:pt>
                <c:pt idx="74">
                  <c:v>100000</c:v>
                </c:pt>
                <c:pt idx="75">
                  <c:v>100000</c:v>
                </c:pt>
                <c:pt idx="76">
                  <c:v>100000</c:v>
                </c:pt>
                <c:pt idx="77">
                  <c:v>100000</c:v>
                </c:pt>
                <c:pt idx="78">
                  <c:v>100000</c:v>
                </c:pt>
                <c:pt idx="79">
                  <c:v>100000</c:v>
                </c:pt>
                <c:pt idx="80">
                  <c:v>100000</c:v>
                </c:pt>
                <c:pt idx="81">
                  <c:v>100000</c:v>
                </c:pt>
                <c:pt idx="82">
                  <c:v>100000</c:v>
                </c:pt>
                <c:pt idx="83">
                  <c:v>100000</c:v>
                </c:pt>
                <c:pt idx="84">
                  <c:v>100000</c:v>
                </c:pt>
                <c:pt idx="85">
                  <c:v>100000</c:v>
                </c:pt>
                <c:pt idx="86">
                  <c:v>100000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100000</c:v>
                </c:pt>
                <c:pt idx="136">
                  <c:v>100000</c:v>
                </c:pt>
                <c:pt idx="137">
                  <c:v>100000</c:v>
                </c:pt>
                <c:pt idx="138">
                  <c:v>100000</c:v>
                </c:pt>
                <c:pt idx="139">
                  <c:v>100000</c:v>
                </c:pt>
                <c:pt idx="140">
                  <c:v>100000</c:v>
                </c:pt>
                <c:pt idx="141">
                  <c:v>100000</c:v>
                </c:pt>
                <c:pt idx="142">
                  <c:v>100000</c:v>
                </c:pt>
                <c:pt idx="143">
                  <c:v>100000</c:v>
                </c:pt>
                <c:pt idx="144">
                  <c:v>100000</c:v>
                </c:pt>
                <c:pt idx="145">
                  <c:v>100000</c:v>
                </c:pt>
                <c:pt idx="146">
                  <c:v>100000</c:v>
                </c:pt>
                <c:pt idx="147">
                  <c:v>100000</c:v>
                </c:pt>
                <c:pt idx="148">
                  <c:v>100000</c:v>
                </c:pt>
                <c:pt idx="149">
                  <c:v>100000</c:v>
                </c:pt>
                <c:pt idx="150">
                  <c:v>0</c:v>
                </c:pt>
                <c:pt idx="151">
                  <c:v>0</c:v>
                </c:pt>
                <c:pt idx="152">
                  <c:v>0</c:v>
                </c:pt>
                <c:pt idx="153">
                  <c:v>0</c:v>
                </c:pt>
                <c:pt idx="154">
                  <c:v>0</c:v>
                </c:pt>
                <c:pt idx="155">
                  <c:v>0</c:v>
                </c:pt>
                <c:pt idx="156">
                  <c:v>0</c:v>
                </c:pt>
                <c:pt idx="157">
                  <c:v>0</c:v>
                </c:pt>
                <c:pt idx="158">
                  <c:v>0</c:v>
                </c:pt>
                <c:pt idx="159">
                  <c:v>100000</c:v>
                </c:pt>
                <c:pt idx="160">
                  <c:v>100000</c:v>
                </c:pt>
                <c:pt idx="161">
                  <c:v>100000</c:v>
                </c:pt>
                <c:pt idx="162">
                  <c:v>100000</c:v>
                </c:pt>
                <c:pt idx="163">
                  <c:v>100000</c:v>
                </c:pt>
                <c:pt idx="164">
                  <c:v>100000</c:v>
                </c:pt>
                <c:pt idx="165">
                  <c:v>100000</c:v>
                </c:pt>
                <c:pt idx="166">
                  <c:v>100000</c:v>
                </c:pt>
                <c:pt idx="167">
                  <c:v>100000</c:v>
                </c:pt>
                <c:pt idx="168">
                  <c:v>100000</c:v>
                </c:pt>
                <c:pt idx="169">
                  <c:v>100000</c:v>
                </c:pt>
                <c:pt idx="170">
                  <c:v>100000</c:v>
                </c:pt>
                <c:pt idx="171">
                  <c:v>100000</c:v>
                </c:pt>
                <c:pt idx="172">
                  <c:v>100000</c:v>
                </c:pt>
                <c:pt idx="173">
                  <c:v>100000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100000</c:v>
                </c:pt>
                <c:pt idx="262">
                  <c:v>100000</c:v>
                </c:pt>
                <c:pt idx="263">
                  <c:v>100000</c:v>
                </c:pt>
                <c:pt idx="264">
                  <c:v>100000</c:v>
                </c:pt>
                <c:pt idx="265">
                  <c:v>100000</c:v>
                </c:pt>
                <c:pt idx="266">
                  <c:v>100000</c:v>
                </c:pt>
                <c:pt idx="267">
                  <c:v>100000</c:v>
                </c:pt>
                <c:pt idx="268">
                  <c:v>100000</c:v>
                </c:pt>
                <c:pt idx="269">
                  <c:v>100000</c:v>
                </c:pt>
                <c:pt idx="270">
                  <c:v>100000</c:v>
                </c:pt>
                <c:pt idx="271">
                  <c:v>100000</c:v>
                </c:pt>
                <c:pt idx="272">
                  <c:v>100000</c:v>
                </c:pt>
                <c:pt idx="273">
                  <c:v>100000</c:v>
                </c:pt>
                <c:pt idx="274">
                  <c:v>100000</c:v>
                </c:pt>
                <c:pt idx="275">
                  <c:v>100000</c:v>
                </c:pt>
                <c:pt idx="276">
                  <c:v>100000</c:v>
                </c:pt>
                <c:pt idx="277">
                  <c:v>100000</c:v>
                </c:pt>
                <c:pt idx="278">
                  <c:v>100000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100000</c:v>
                </c:pt>
                <c:pt idx="397">
                  <c:v>100000</c:v>
                </c:pt>
                <c:pt idx="398">
                  <c:v>100000</c:v>
                </c:pt>
                <c:pt idx="399">
                  <c:v>100000</c:v>
                </c:pt>
                <c:pt idx="400">
                  <c:v>100000</c:v>
                </c:pt>
                <c:pt idx="401">
                  <c:v>100000</c:v>
                </c:pt>
                <c:pt idx="402">
                  <c:v>100000</c:v>
                </c:pt>
                <c:pt idx="403">
                  <c:v>100000</c:v>
                </c:pt>
                <c:pt idx="404">
                  <c:v>100000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100000</c:v>
                </c:pt>
                <c:pt idx="478">
                  <c:v>100000</c:v>
                </c:pt>
                <c:pt idx="479">
                  <c:v>100000</c:v>
                </c:pt>
                <c:pt idx="480">
                  <c:v>100000</c:v>
                </c:pt>
                <c:pt idx="481">
                  <c:v>100000</c:v>
                </c:pt>
                <c:pt idx="482">
                  <c:v>100000</c:v>
                </c:pt>
                <c:pt idx="483">
                  <c:v>100000</c:v>
                </c:pt>
                <c:pt idx="484">
                  <c:v>100000</c:v>
                </c:pt>
                <c:pt idx="485">
                  <c:v>100000</c:v>
                </c:pt>
                <c:pt idx="486">
                  <c:v>100000</c:v>
                </c:pt>
                <c:pt idx="487">
                  <c:v>100000</c:v>
                </c:pt>
                <c:pt idx="488">
                  <c:v>100000</c:v>
                </c:pt>
                <c:pt idx="489">
                  <c:v>100000</c:v>
                </c:pt>
                <c:pt idx="490">
                  <c:v>100000</c:v>
                </c:pt>
                <c:pt idx="491">
                  <c:v>100000</c:v>
                </c:pt>
                <c:pt idx="492">
                  <c:v>100000</c:v>
                </c:pt>
                <c:pt idx="493">
                  <c:v>100000</c:v>
                </c:pt>
                <c:pt idx="494">
                  <c:v>100000</c:v>
                </c:pt>
                <c:pt idx="495">
                  <c:v>100000</c:v>
                </c:pt>
                <c:pt idx="496">
                  <c:v>100000</c:v>
                </c:pt>
                <c:pt idx="497">
                  <c:v>100000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100000</c:v>
                </c:pt>
                <c:pt idx="625">
                  <c:v>100000</c:v>
                </c:pt>
                <c:pt idx="626">
                  <c:v>100000</c:v>
                </c:pt>
                <c:pt idx="627">
                  <c:v>100000</c:v>
                </c:pt>
                <c:pt idx="628">
                  <c:v>100000</c:v>
                </c:pt>
                <c:pt idx="629">
                  <c:v>100000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numCache>
            </c:numRef>
          </c:val>
          <c:extLst>
            <c:ext xmlns:c16="http://schemas.microsoft.com/office/drawing/2014/chart" uri="{C3380CC4-5D6E-409C-BE32-E72D297353CC}">
              <c16:uniqueId val="{00000000-9457-4250-8152-F0F400990D66}"/>
            </c:ext>
          </c:extLst>
        </c:ser>
        <c:dLbls>
          <c:showLegendKey val="0"/>
          <c:showVal val="0"/>
          <c:showCatName val="0"/>
          <c:showSerName val="0"/>
          <c:showPercent val="0"/>
          <c:showBubbleSize val="0"/>
        </c:dLbls>
        <c:axId val="704943663"/>
        <c:axId val="704944079"/>
      </c:areaChart>
      <c:lineChart>
        <c:grouping val="standard"/>
        <c:varyColors val="0"/>
        <c:ser>
          <c:idx val="2"/>
          <c:order val="1"/>
          <c:tx>
            <c:v>Housing Permits</c:v>
          </c:tx>
          <c:spPr>
            <a:ln w="28575" cap="rnd">
              <a:solidFill>
                <a:schemeClr val="accent1">
                  <a:lumMod val="50000"/>
                </a:schemeClr>
              </a:solidFill>
              <a:round/>
            </a:ln>
            <a:effectLst/>
          </c:spPr>
          <c:marker>
            <c:symbol val="none"/>
          </c:marker>
          <c:cat>
            <c:numRef>
              <c:f>Sheet1!$A$120:$A$776</c:f>
              <c:numCache>
                <c:formatCode>yyyy\-mm\-dd</c:formatCode>
                <c:ptCount val="657"/>
                <c:pt idx="0">
                  <c:v>24838</c:v>
                </c:pt>
                <c:pt idx="1">
                  <c:v>24869</c:v>
                </c:pt>
                <c:pt idx="2">
                  <c:v>24898</c:v>
                </c:pt>
                <c:pt idx="3">
                  <c:v>24929</c:v>
                </c:pt>
                <c:pt idx="4">
                  <c:v>24959</c:v>
                </c:pt>
                <c:pt idx="5">
                  <c:v>24990</c:v>
                </c:pt>
                <c:pt idx="6">
                  <c:v>25020</c:v>
                </c:pt>
                <c:pt idx="7">
                  <c:v>25051</c:v>
                </c:pt>
                <c:pt idx="8">
                  <c:v>25082</c:v>
                </c:pt>
                <c:pt idx="9">
                  <c:v>25112</c:v>
                </c:pt>
                <c:pt idx="10">
                  <c:v>25143</c:v>
                </c:pt>
                <c:pt idx="11">
                  <c:v>25173</c:v>
                </c:pt>
                <c:pt idx="12">
                  <c:v>25204</c:v>
                </c:pt>
                <c:pt idx="13">
                  <c:v>25235</c:v>
                </c:pt>
                <c:pt idx="14">
                  <c:v>25263</c:v>
                </c:pt>
                <c:pt idx="15">
                  <c:v>25294</c:v>
                </c:pt>
                <c:pt idx="16">
                  <c:v>25324</c:v>
                </c:pt>
                <c:pt idx="17">
                  <c:v>25355</c:v>
                </c:pt>
                <c:pt idx="18">
                  <c:v>25385</c:v>
                </c:pt>
                <c:pt idx="19">
                  <c:v>25416</c:v>
                </c:pt>
                <c:pt idx="20">
                  <c:v>25447</c:v>
                </c:pt>
                <c:pt idx="21">
                  <c:v>25477</c:v>
                </c:pt>
                <c:pt idx="22">
                  <c:v>25508</c:v>
                </c:pt>
                <c:pt idx="23">
                  <c:v>25538</c:v>
                </c:pt>
                <c:pt idx="24">
                  <c:v>25569</c:v>
                </c:pt>
                <c:pt idx="25">
                  <c:v>25600</c:v>
                </c:pt>
                <c:pt idx="26">
                  <c:v>25628</c:v>
                </c:pt>
                <c:pt idx="27">
                  <c:v>25659</c:v>
                </c:pt>
                <c:pt idx="28">
                  <c:v>25689</c:v>
                </c:pt>
                <c:pt idx="29">
                  <c:v>25720</c:v>
                </c:pt>
                <c:pt idx="30">
                  <c:v>25750</c:v>
                </c:pt>
                <c:pt idx="31">
                  <c:v>25781</c:v>
                </c:pt>
                <c:pt idx="32">
                  <c:v>25812</c:v>
                </c:pt>
                <c:pt idx="33">
                  <c:v>25842</c:v>
                </c:pt>
                <c:pt idx="34">
                  <c:v>25873</c:v>
                </c:pt>
                <c:pt idx="35">
                  <c:v>25903</c:v>
                </c:pt>
                <c:pt idx="36">
                  <c:v>25934</c:v>
                </c:pt>
                <c:pt idx="37">
                  <c:v>25965</c:v>
                </c:pt>
                <c:pt idx="38">
                  <c:v>25993</c:v>
                </c:pt>
                <c:pt idx="39">
                  <c:v>26024</c:v>
                </c:pt>
                <c:pt idx="40">
                  <c:v>26054</c:v>
                </c:pt>
                <c:pt idx="41">
                  <c:v>26085</c:v>
                </c:pt>
                <c:pt idx="42">
                  <c:v>26115</c:v>
                </c:pt>
                <c:pt idx="43">
                  <c:v>26146</c:v>
                </c:pt>
                <c:pt idx="44">
                  <c:v>26177</c:v>
                </c:pt>
                <c:pt idx="45">
                  <c:v>26207</c:v>
                </c:pt>
                <c:pt idx="46">
                  <c:v>26238</c:v>
                </c:pt>
                <c:pt idx="47">
                  <c:v>26268</c:v>
                </c:pt>
                <c:pt idx="48">
                  <c:v>26299</c:v>
                </c:pt>
                <c:pt idx="49">
                  <c:v>26330</c:v>
                </c:pt>
                <c:pt idx="50">
                  <c:v>26359</c:v>
                </c:pt>
                <c:pt idx="51">
                  <c:v>26390</c:v>
                </c:pt>
                <c:pt idx="52">
                  <c:v>26420</c:v>
                </c:pt>
                <c:pt idx="53">
                  <c:v>26451</c:v>
                </c:pt>
                <c:pt idx="54">
                  <c:v>26481</c:v>
                </c:pt>
                <c:pt idx="55">
                  <c:v>26512</c:v>
                </c:pt>
                <c:pt idx="56">
                  <c:v>26543</c:v>
                </c:pt>
                <c:pt idx="57">
                  <c:v>26573</c:v>
                </c:pt>
                <c:pt idx="58">
                  <c:v>26604</c:v>
                </c:pt>
                <c:pt idx="59">
                  <c:v>26634</c:v>
                </c:pt>
                <c:pt idx="60">
                  <c:v>26665</c:v>
                </c:pt>
                <c:pt idx="61">
                  <c:v>26696</c:v>
                </c:pt>
                <c:pt idx="62">
                  <c:v>26724</c:v>
                </c:pt>
                <c:pt idx="63">
                  <c:v>26755</c:v>
                </c:pt>
                <c:pt idx="64">
                  <c:v>26785</c:v>
                </c:pt>
                <c:pt idx="65">
                  <c:v>26816</c:v>
                </c:pt>
                <c:pt idx="66">
                  <c:v>26846</c:v>
                </c:pt>
                <c:pt idx="67">
                  <c:v>26877</c:v>
                </c:pt>
                <c:pt idx="68">
                  <c:v>26908</c:v>
                </c:pt>
                <c:pt idx="69">
                  <c:v>26938</c:v>
                </c:pt>
                <c:pt idx="70">
                  <c:v>26969</c:v>
                </c:pt>
                <c:pt idx="71">
                  <c:v>26999</c:v>
                </c:pt>
                <c:pt idx="72">
                  <c:v>27030</c:v>
                </c:pt>
                <c:pt idx="73">
                  <c:v>27061</c:v>
                </c:pt>
                <c:pt idx="74">
                  <c:v>27089</c:v>
                </c:pt>
                <c:pt idx="75">
                  <c:v>27120</c:v>
                </c:pt>
                <c:pt idx="76">
                  <c:v>27150</c:v>
                </c:pt>
                <c:pt idx="77">
                  <c:v>27181</c:v>
                </c:pt>
                <c:pt idx="78">
                  <c:v>27211</c:v>
                </c:pt>
                <c:pt idx="79">
                  <c:v>27242</c:v>
                </c:pt>
                <c:pt idx="80">
                  <c:v>27273</c:v>
                </c:pt>
                <c:pt idx="81">
                  <c:v>27303</c:v>
                </c:pt>
                <c:pt idx="82">
                  <c:v>27334</c:v>
                </c:pt>
                <c:pt idx="83">
                  <c:v>27364</c:v>
                </c:pt>
                <c:pt idx="84">
                  <c:v>27395</c:v>
                </c:pt>
                <c:pt idx="85">
                  <c:v>27426</c:v>
                </c:pt>
                <c:pt idx="86">
                  <c:v>27454</c:v>
                </c:pt>
                <c:pt idx="87">
                  <c:v>27485</c:v>
                </c:pt>
                <c:pt idx="88">
                  <c:v>27515</c:v>
                </c:pt>
                <c:pt idx="89">
                  <c:v>27546</c:v>
                </c:pt>
                <c:pt idx="90">
                  <c:v>27576</c:v>
                </c:pt>
                <c:pt idx="91">
                  <c:v>27607</c:v>
                </c:pt>
                <c:pt idx="92">
                  <c:v>27638</c:v>
                </c:pt>
                <c:pt idx="93">
                  <c:v>27668</c:v>
                </c:pt>
                <c:pt idx="94">
                  <c:v>27699</c:v>
                </c:pt>
                <c:pt idx="95">
                  <c:v>27729</c:v>
                </c:pt>
                <c:pt idx="96">
                  <c:v>27760</c:v>
                </c:pt>
                <c:pt idx="97">
                  <c:v>27791</c:v>
                </c:pt>
                <c:pt idx="98">
                  <c:v>27820</c:v>
                </c:pt>
                <c:pt idx="99">
                  <c:v>27851</c:v>
                </c:pt>
                <c:pt idx="100">
                  <c:v>27881</c:v>
                </c:pt>
                <c:pt idx="101">
                  <c:v>27912</c:v>
                </c:pt>
                <c:pt idx="102">
                  <c:v>27942</c:v>
                </c:pt>
                <c:pt idx="103">
                  <c:v>27973</c:v>
                </c:pt>
                <c:pt idx="104">
                  <c:v>28004</c:v>
                </c:pt>
                <c:pt idx="105">
                  <c:v>28034</c:v>
                </c:pt>
                <c:pt idx="106">
                  <c:v>28065</c:v>
                </c:pt>
                <c:pt idx="107">
                  <c:v>28095</c:v>
                </c:pt>
                <c:pt idx="108">
                  <c:v>28126</c:v>
                </c:pt>
                <c:pt idx="109">
                  <c:v>28157</c:v>
                </c:pt>
                <c:pt idx="110">
                  <c:v>28185</c:v>
                </c:pt>
                <c:pt idx="111">
                  <c:v>28216</c:v>
                </c:pt>
                <c:pt idx="112">
                  <c:v>28246</c:v>
                </c:pt>
                <c:pt idx="113">
                  <c:v>28277</c:v>
                </c:pt>
                <c:pt idx="114">
                  <c:v>28307</c:v>
                </c:pt>
                <c:pt idx="115">
                  <c:v>28338</c:v>
                </c:pt>
                <c:pt idx="116">
                  <c:v>28369</c:v>
                </c:pt>
                <c:pt idx="117">
                  <c:v>28399</c:v>
                </c:pt>
                <c:pt idx="118">
                  <c:v>28430</c:v>
                </c:pt>
                <c:pt idx="119">
                  <c:v>28460</c:v>
                </c:pt>
                <c:pt idx="120">
                  <c:v>28491</c:v>
                </c:pt>
                <c:pt idx="121">
                  <c:v>28522</c:v>
                </c:pt>
                <c:pt idx="122">
                  <c:v>28550</c:v>
                </c:pt>
                <c:pt idx="123">
                  <c:v>28581</c:v>
                </c:pt>
                <c:pt idx="124">
                  <c:v>28611</c:v>
                </c:pt>
                <c:pt idx="125">
                  <c:v>28642</c:v>
                </c:pt>
                <c:pt idx="126">
                  <c:v>28672</c:v>
                </c:pt>
                <c:pt idx="127">
                  <c:v>28703</c:v>
                </c:pt>
                <c:pt idx="128">
                  <c:v>28734</c:v>
                </c:pt>
                <c:pt idx="129">
                  <c:v>28764</c:v>
                </c:pt>
                <c:pt idx="130">
                  <c:v>28795</c:v>
                </c:pt>
                <c:pt idx="131">
                  <c:v>28825</c:v>
                </c:pt>
                <c:pt idx="132">
                  <c:v>28856</c:v>
                </c:pt>
                <c:pt idx="133">
                  <c:v>28887</c:v>
                </c:pt>
                <c:pt idx="134">
                  <c:v>28915</c:v>
                </c:pt>
                <c:pt idx="135">
                  <c:v>28946</c:v>
                </c:pt>
                <c:pt idx="136">
                  <c:v>28976</c:v>
                </c:pt>
                <c:pt idx="137">
                  <c:v>29007</c:v>
                </c:pt>
                <c:pt idx="138">
                  <c:v>29037</c:v>
                </c:pt>
                <c:pt idx="139">
                  <c:v>29068</c:v>
                </c:pt>
                <c:pt idx="140">
                  <c:v>29099</c:v>
                </c:pt>
                <c:pt idx="141">
                  <c:v>29129</c:v>
                </c:pt>
                <c:pt idx="142">
                  <c:v>29160</c:v>
                </c:pt>
                <c:pt idx="143">
                  <c:v>29190</c:v>
                </c:pt>
                <c:pt idx="144">
                  <c:v>29221</c:v>
                </c:pt>
                <c:pt idx="145">
                  <c:v>29252</c:v>
                </c:pt>
                <c:pt idx="146">
                  <c:v>29281</c:v>
                </c:pt>
                <c:pt idx="147">
                  <c:v>29312</c:v>
                </c:pt>
                <c:pt idx="148">
                  <c:v>29342</c:v>
                </c:pt>
                <c:pt idx="149">
                  <c:v>29373</c:v>
                </c:pt>
                <c:pt idx="150">
                  <c:v>29403</c:v>
                </c:pt>
                <c:pt idx="151">
                  <c:v>29434</c:v>
                </c:pt>
                <c:pt idx="152">
                  <c:v>29465</c:v>
                </c:pt>
                <c:pt idx="153">
                  <c:v>29495</c:v>
                </c:pt>
                <c:pt idx="154">
                  <c:v>29526</c:v>
                </c:pt>
                <c:pt idx="155">
                  <c:v>29556</c:v>
                </c:pt>
                <c:pt idx="156">
                  <c:v>29587</c:v>
                </c:pt>
                <c:pt idx="157">
                  <c:v>29618</c:v>
                </c:pt>
                <c:pt idx="158">
                  <c:v>29646</c:v>
                </c:pt>
                <c:pt idx="159">
                  <c:v>29677</c:v>
                </c:pt>
                <c:pt idx="160">
                  <c:v>29707</c:v>
                </c:pt>
                <c:pt idx="161">
                  <c:v>29738</c:v>
                </c:pt>
                <c:pt idx="162">
                  <c:v>29768</c:v>
                </c:pt>
                <c:pt idx="163">
                  <c:v>29799</c:v>
                </c:pt>
                <c:pt idx="164">
                  <c:v>29830</c:v>
                </c:pt>
                <c:pt idx="165">
                  <c:v>29860</c:v>
                </c:pt>
                <c:pt idx="166">
                  <c:v>29891</c:v>
                </c:pt>
                <c:pt idx="167">
                  <c:v>29921</c:v>
                </c:pt>
                <c:pt idx="168">
                  <c:v>29952</c:v>
                </c:pt>
                <c:pt idx="169">
                  <c:v>29983</c:v>
                </c:pt>
                <c:pt idx="170">
                  <c:v>30011</c:v>
                </c:pt>
                <c:pt idx="171">
                  <c:v>30042</c:v>
                </c:pt>
                <c:pt idx="172">
                  <c:v>30072</c:v>
                </c:pt>
                <c:pt idx="173">
                  <c:v>30103</c:v>
                </c:pt>
                <c:pt idx="174">
                  <c:v>30133</c:v>
                </c:pt>
                <c:pt idx="175">
                  <c:v>30164</c:v>
                </c:pt>
                <c:pt idx="176">
                  <c:v>30195</c:v>
                </c:pt>
                <c:pt idx="177">
                  <c:v>30225</c:v>
                </c:pt>
                <c:pt idx="178">
                  <c:v>30256</c:v>
                </c:pt>
                <c:pt idx="179">
                  <c:v>30286</c:v>
                </c:pt>
                <c:pt idx="180">
                  <c:v>30317</c:v>
                </c:pt>
                <c:pt idx="181">
                  <c:v>30348</c:v>
                </c:pt>
                <c:pt idx="182">
                  <c:v>30376</c:v>
                </c:pt>
                <c:pt idx="183">
                  <c:v>30407</c:v>
                </c:pt>
                <c:pt idx="184">
                  <c:v>30437</c:v>
                </c:pt>
                <c:pt idx="185">
                  <c:v>30468</c:v>
                </c:pt>
                <c:pt idx="186">
                  <c:v>30498</c:v>
                </c:pt>
                <c:pt idx="187">
                  <c:v>30529</c:v>
                </c:pt>
                <c:pt idx="188">
                  <c:v>30560</c:v>
                </c:pt>
                <c:pt idx="189">
                  <c:v>30590</c:v>
                </c:pt>
                <c:pt idx="190">
                  <c:v>30621</c:v>
                </c:pt>
                <c:pt idx="191">
                  <c:v>30651</c:v>
                </c:pt>
                <c:pt idx="192">
                  <c:v>30682</c:v>
                </c:pt>
                <c:pt idx="193">
                  <c:v>30713</c:v>
                </c:pt>
                <c:pt idx="194">
                  <c:v>30742</c:v>
                </c:pt>
                <c:pt idx="195">
                  <c:v>30773</c:v>
                </c:pt>
                <c:pt idx="196">
                  <c:v>30803</c:v>
                </c:pt>
                <c:pt idx="197">
                  <c:v>30834</c:v>
                </c:pt>
                <c:pt idx="198">
                  <c:v>30864</c:v>
                </c:pt>
                <c:pt idx="199">
                  <c:v>30895</c:v>
                </c:pt>
                <c:pt idx="200">
                  <c:v>30926</c:v>
                </c:pt>
                <c:pt idx="201">
                  <c:v>30956</c:v>
                </c:pt>
                <c:pt idx="202">
                  <c:v>30987</c:v>
                </c:pt>
                <c:pt idx="203">
                  <c:v>31017</c:v>
                </c:pt>
                <c:pt idx="204">
                  <c:v>31048</c:v>
                </c:pt>
                <c:pt idx="205">
                  <c:v>31079</c:v>
                </c:pt>
                <c:pt idx="206">
                  <c:v>31107</c:v>
                </c:pt>
                <c:pt idx="207">
                  <c:v>31138</c:v>
                </c:pt>
                <c:pt idx="208">
                  <c:v>31168</c:v>
                </c:pt>
                <c:pt idx="209">
                  <c:v>31199</c:v>
                </c:pt>
                <c:pt idx="210">
                  <c:v>31229</c:v>
                </c:pt>
                <c:pt idx="211">
                  <c:v>31260</c:v>
                </c:pt>
                <c:pt idx="212">
                  <c:v>31291</c:v>
                </c:pt>
                <c:pt idx="213">
                  <c:v>31321</c:v>
                </c:pt>
                <c:pt idx="214">
                  <c:v>31352</c:v>
                </c:pt>
                <c:pt idx="215">
                  <c:v>31382</c:v>
                </c:pt>
                <c:pt idx="216">
                  <c:v>31413</c:v>
                </c:pt>
                <c:pt idx="217">
                  <c:v>31444</c:v>
                </c:pt>
                <c:pt idx="218">
                  <c:v>31472</c:v>
                </c:pt>
                <c:pt idx="219">
                  <c:v>31503</c:v>
                </c:pt>
                <c:pt idx="220">
                  <c:v>31533</c:v>
                </c:pt>
                <c:pt idx="221">
                  <c:v>31564</c:v>
                </c:pt>
                <c:pt idx="222">
                  <c:v>31594</c:v>
                </c:pt>
                <c:pt idx="223">
                  <c:v>31625</c:v>
                </c:pt>
                <c:pt idx="224">
                  <c:v>31656</c:v>
                </c:pt>
                <c:pt idx="225">
                  <c:v>31686</c:v>
                </c:pt>
                <c:pt idx="226">
                  <c:v>31717</c:v>
                </c:pt>
                <c:pt idx="227">
                  <c:v>31747</c:v>
                </c:pt>
                <c:pt idx="228">
                  <c:v>31778</c:v>
                </c:pt>
                <c:pt idx="229">
                  <c:v>31809</c:v>
                </c:pt>
                <c:pt idx="230">
                  <c:v>31837</c:v>
                </c:pt>
                <c:pt idx="231">
                  <c:v>31868</c:v>
                </c:pt>
                <c:pt idx="232">
                  <c:v>31898</c:v>
                </c:pt>
                <c:pt idx="233">
                  <c:v>31929</c:v>
                </c:pt>
                <c:pt idx="234">
                  <c:v>31959</c:v>
                </c:pt>
                <c:pt idx="235">
                  <c:v>31990</c:v>
                </c:pt>
                <c:pt idx="236">
                  <c:v>32021</c:v>
                </c:pt>
                <c:pt idx="237">
                  <c:v>32051</c:v>
                </c:pt>
                <c:pt idx="238">
                  <c:v>32082</c:v>
                </c:pt>
                <c:pt idx="239">
                  <c:v>32112</c:v>
                </c:pt>
                <c:pt idx="240">
                  <c:v>32143</c:v>
                </c:pt>
                <c:pt idx="241">
                  <c:v>32174</c:v>
                </c:pt>
                <c:pt idx="242">
                  <c:v>32203</c:v>
                </c:pt>
                <c:pt idx="243">
                  <c:v>32234</c:v>
                </c:pt>
                <c:pt idx="244">
                  <c:v>32264</c:v>
                </c:pt>
                <c:pt idx="245">
                  <c:v>32295</c:v>
                </c:pt>
                <c:pt idx="246">
                  <c:v>32325</c:v>
                </c:pt>
                <c:pt idx="247">
                  <c:v>32356</c:v>
                </c:pt>
                <c:pt idx="248">
                  <c:v>32387</c:v>
                </c:pt>
                <c:pt idx="249">
                  <c:v>32417</c:v>
                </c:pt>
                <c:pt idx="250">
                  <c:v>32448</c:v>
                </c:pt>
                <c:pt idx="251">
                  <c:v>32478</c:v>
                </c:pt>
                <c:pt idx="252">
                  <c:v>32509</c:v>
                </c:pt>
                <c:pt idx="253">
                  <c:v>32540</c:v>
                </c:pt>
                <c:pt idx="254">
                  <c:v>32568</c:v>
                </c:pt>
                <c:pt idx="255">
                  <c:v>32599</c:v>
                </c:pt>
                <c:pt idx="256">
                  <c:v>32629</c:v>
                </c:pt>
                <c:pt idx="257">
                  <c:v>32660</c:v>
                </c:pt>
                <c:pt idx="258">
                  <c:v>32690</c:v>
                </c:pt>
                <c:pt idx="259">
                  <c:v>32721</c:v>
                </c:pt>
                <c:pt idx="260">
                  <c:v>32752</c:v>
                </c:pt>
                <c:pt idx="261">
                  <c:v>32782</c:v>
                </c:pt>
                <c:pt idx="262">
                  <c:v>32813</c:v>
                </c:pt>
                <c:pt idx="263">
                  <c:v>32843</c:v>
                </c:pt>
                <c:pt idx="264">
                  <c:v>32874</c:v>
                </c:pt>
                <c:pt idx="265">
                  <c:v>32905</c:v>
                </c:pt>
                <c:pt idx="266">
                  <c:v>32933</c:v>
                </c:pt>
                <c:pt idx="267">
                  <c:v>32964</c:v>
                </c:pt>
                <c:pt idx="268">
                  <c:v>32994</c:v>
                </c:pt>
                <c:pt idx="269">
                  <c:v>33025</c:v>
                </c:pt>
                <c:pt idx="270">
                  <c:v>33055</c:v>
                </c:pt>
                <c:pt idx="271">
                  <c:v>33086</c:v>
                </c:pt>
                <c:pt idx="272">
                  <c:v>33117</c:v>
                </c:pt>
                <c:pt idx="273">
                  <c:v>33147</c:v>
                </c:pt>
                <c:pt idx="274">
                  <c:v>33178</c:v>
                </c:pt>
                <c:pt idx="275">
                  <c:v>33208</c:v>
                </c:pt>
                <c:pt idx="276">
                  <c:v>33239</c:v>
                </c:pt>
                <c:pt idx="277">
                  <c:v>33270</c:v>
                </c:pt>
                <c:pt idx="278">
                  <c:v>33298</c:v>
                </c:pt>
                <c:pt idx="279">
                  <c:v>33329</c:v>
                </c:pt>
                <c:pt idx="280">
                  <c:v>33359</c:v>
                </c:pt>
                <c:pt idx="281">
                  <c:v>33390</c:v>
                </c:pt>
                <c:pt idx="282">
                  <c:v>33420</c:v>
                </c:pt>
                <c:pt idx="283">
                  <c:v>33451</c:v>
                </c:pt>
                <c:pt idx="284">
                  <c:v>33482</c:v>
                </c:pt>
                <c:pt idx="285">
                  <c:v>33512</c:v>
                </c:pt>
                <c:pt idx="286">
                  <c:v>33543</c:v>
                </c:pt>
                <c:pt idx="287">
                  <c:v>33573</c:v>
                </c:pt>
                <c:pt idx="288">
                  <c:v>33604</c:v>
                </c:pt>
                <c:pt idx="289">
                  <c:v>33635</c:v>
                </c:pt>
                <c:pt idx="290">
                  <c:v>33664</c:v>
                </c:pt>
                <c:pt idx="291">
                  <c:v>33695</c:v>
                </c:pt>
                <c:pt idx="292">
                  <c:v>33725</c:v>
                </c:pt>
                <c:pt idx="293">
                  <c:v>33756</c:v>
                </c:pt>
                <c:pt idx="294">
                  <c:v>33786</c:v>
                </c:pt>
                <c:pt idx="295">
                  <c:v>33817</c:v>
                </c:pt>
                <c:pt idx="296">
                  <c:v>33848</c:v>
                </c:pt>
                <c:pt idx="297">
                  <c:v>33878</c:v>
                </c:pt>
                <c:pt idx="298">
                  <c:v>33909</c:v>
                </c:pt>
                <c:pt idx="299">
                  <c:v>33939</c:v>
                </c:pt>
                <c:pt idx="300">
                  <c:v>33970</c:v>
                </c:pt>
                <c:pt idx="301">
                  <c:v>34001</c:v>
                </c:pt>
                <c:pt idx="302">
                  <c:v>34029</c:v>
                </c:pt>
                <c:pt idx="303">
                  <c:v>34060</c:v>
                </c:pt>
                <c:pt idx="304">
                  <c:v>34090</c:v>
                </c:pt>
                <c:pt idx="305">
                  <c:v>34121</c:v>
                </c:pt>
                <c:pt idx="306">
                  <c:v>34151</c:v>
                </c:pt>
                <c:pt idx="307">
                  <c:v>34182</c:v>
                </c:pt>
                <c:pt idx="308">
                  <c:v>34213</c:v>
                </c:pt>
                <c:pt idx="309">
                  <c:v>34243</c:v>
                </c:pt>
                <c:pt idx="310">
                  <c:v>34274</c:v>
                </c:pt>
                <c:pt idx="311">
                  <c:v>34304</c:v>
                </c:pt>
                <c:pt idx="312">
                  <c:v>34335</c:v>
                </c:pt>
                <c:pt idx="313">
                  <c:v>34366</c:v>
                </c:pt>
                <c:pt idx="314">
                  <c:v>34394</c:v>
                </c:pt>
                <c:pt idx="315">
                  <c:v>34425</c:v>
                </c:pt>
                <c:pt idx="316">
                  <c:v>34455</c:v>
                </c:pt>
                <c:pt idx="317">
                  <c:v>34486</c:v>
                </c:pt>
                <c:pt idx="318">
                  <c:v>34516</c:v>
                </c:pt>
                <c:pt idx="319">
                  <c:v>34547</c:v>
                </c:pt>
                <c:pt idx="320">
                  <c:v>34578</c:v>
                </c:pt>
                <c:pt idx="321">
                  <c:v>34608</c:v>
                </c:pt>
                <c:pt idx="322">
                  <c:v>34639</c:v>
                </c:pt>
                <c:pt idx="323">
                  <c:v>34669</c:v>
                </c:pt>
                <c:pt idx="324">
                  <c:v>34700</c:v>
                </c:pt>
                <c:pt idx="325">
                  <c:v>34731</c:v>
                </c:pt>
                <c:pt idx="326">
                  <c:v>34759</c:v>
                </c:pt>
                <c:pt idx="327">
                  <c:v>34790</c:v>
                </c:pt>
                <c:pt idx="328">
                  <c:v>34820</c:v>
                </c:pt>
                <c:pt idx="329">
                  <c:v>34851</c:v>
                </c:pt>
                <c:pt idx="330">
                  <c:v>34881</c:v>
                </c:pt>
                <c:pt idx="331">
                  <c:v>34912</c:v>
                </c:pt>
                <c:pt idx="332">
                  <c:v>34943</c:v>
                </c:pt>
                <c:pt idx="333">
                  <c:v>34973</c:v>
                </c:pt>
                <c:pt idx="334">
                  <c:v>35004</c:v>
                </c:pt>
                <c:pt idx="335">
                  <c:v>35034</c:v>
                </c:pt>
                <c:pt idx="336">
                  <c:v>35065</c:v>
                </c:pt>
                <c:pt idx="337">
                  <c:v>35096</c:v>
                </c:pt>
                <c:pt idx="338">
                  <c:v>35125</c:v>
                </c:pt>
                <c:pt idx="339">
                  <c:v>35156</c:v>
                </c:pt>
                <c:pt idx="340">
                  <c:v>35186</c:v>
                </c:pt>
                <c:pt idx="341">
                  <c:v>35217</c:v>
                </c:pt>
                <c:pt idx="342">
                  <c:v>35247</c:v>
                </c:pt>
                <c:pt idx="343">
                  <c:v>35278</c:v>
                </c:pt>
                <c:pt idx="344">
                  <c:v>35309</c:v>
                </c:pt>
                <c:pt idx="345">
                  <c:v>35339</c:v>
                </c:pt>
                <c:pt idx="346">
                  <c:v>35370</c:v>
                </c:pt>
                <c:pt idx="347">
                  <c:v>35400</c:v>
                </c:pt>
                <c:pt idx="348">
                  <c:v>35431</c:v>
                </c:pt>
                <c:pt idx="349">
                  <c:v>35462</c:v>
                </c:pt>
                <c:pt idx="350">
                  <c:v>35490</c:v>
                </c:pt>
                <c:pt idx="351">
                  <c:v>35521</c:v>
                </c:pt>
                <c:pt idx="352">
                  <c:v>35551</c:v>
                </c:pt>
                <c:pt idx="353">
                  <c:v>35582</c:v>
                </c:pt>
                <c:pt idx="354">
                  <c:v>35612</c:v>
                </c:pt>
                <c:pt idx="355">
                  <c:v>35643</c:v>
                </c:pt>
                <c:pt idx="356">
                  <c:v>35674</c:v>
                </c:pt>
                <c:pt idx="357">
                  <c:v>35704</c:v>
                </c:pt>
                <c:pt idx="358">
                  <c:v>35735</c:v>
                </c:pt>
                <c:pt idx="359">
                  <c:v>35765</c:v>
                </c:pt>
                <c:pt idx="360">
                  <c:v>35796</c:v>
                </c:pt>
                <c:pt idx="361">
                  <c:v>35827</c:v>
                </c:pt>
                <c:pt idx="362">
                  <c:v>35855</c:v>
                </c:pt>
                <c:pt idx="363">
                  <c:v>35886</c:v>
                </c:pt>
                <c:pt idx="364">
                  <c:v>35916</c:v>
                </c:pt>
                <c:pt idx="365">
                  <c:v>35947</c:v>
                </c:pt>
                <c:pt idx="366">
                  <c:v>35977</c:v>
                </c:pt>
                <c:pt idx="367">
                  <c:v>36008</c:v>
                </c:pt>
                <c:pt idx="368">
                  <c:v>36039</c:v>
                </c:pt>
                <c:pt idx="369">
                  <c:v>36069</c:v>
                </c:pt>
                <c:pt idx="370">
                  <c:v>36100</c:v>
                </c:pt>
                <c:pt idx="371">
                  <c:v>36130</c:v>
                </c:pt>
                <c:pt idx="372">
                  <c:v>36161</c:v>
                </c:pt>
                <c:pt idx="373">
                  <c:v>36192</c:v>
                </c:pt>
                <c:pt idx="374">
                  <c:v>36220</c:v>
                </c:pt>
                <c:pt idx="375">
                  <c:v>36251</c:v>
                </c:pt>
                <c:pt idx="376">
                  <c:v>36281</c:v>
                </c:pt>
                <c:pt idx="377">
                  <c:v>36312</c:v>
                </c:pt>
                <c:pt idx="378">
                  <c:v>36342</c:v>
                </c:pt>
                <c:pt idx="379">
                  <c:v>36373</c:v>
                </c:pt>
                <c:pt idx="380">
                  <c:v>36404</c:v>
                </c:pt>
                <c:pt idx="381">
                  <c:v>36434</c:v>
                </c:pt>
                <c:pt idx="382">
                  <c:v>36465</c:v>
                </c:pt>
                <c:pt idx="383">
                  <c:v>36495</c:v>
                </c:pt>
                <c:pt idx="384">
                  <c:v>36526</c:v>
                </c:pt>
                <c:pt idx="385">
                  <c:v>36557</c:v>
                </c:pt>
                <c:pt idx="386">
                  <c:v>36586</c:v>
                </c:pt>
                <c:pt idx="387">
                  <c:v>36617</c:v>
                </c:pt>
                <c:pt idx="388">
                  <c:v>36647</c:v>
                </c:pt>
                <c:pt idx="389">
                  <c:v>36678</c:v>
                </c:pt>
                <c:pt idx="390">
                  <c:v>36708</c:v>
                </c:pt>
                <c:pt idx="391">
                  <c:v>36739</c:v>
                </c:pt>
                <c:pt idx="392">
                  <c:v>36770</c:v>
                </c:pt>
                <c:pt idx="393">
                  <c:v>36800</c:v>
                </c:pt>
                <c:pt idx="394">
                  <c:v>36831</c:v>
                </c:pt>
                <c:pt idx="395">
                  <c:v>36861</c:v>
                </c:pt>
                <c:pt idx="396">
                  <c:v>36892</c:v>
                </c:pt>
                <c:pt idx="397">
                  <c:v>36923</c:v>
                </c:pt>
                <c:pt idx="398">
                  <c:v>36951</c:v>
                </c:pt>
                <c:pt idx="399">
                  <c:v>36982</c:v>
                </c:pt>
                <c:pt idx="400">
                  <c:v>37012</c:v>
                </c:pt>
                <c:pt idx="401">
                  <c:v>37043</c:v>
                </c:pt>
                <c:pt idx="402">
                  <c:v>37073</c:v>
                </c:pt>
                <c:pt idx="403">
                  <c:v>37104</c:v>
                </c:pt>
                <c:pt idx="404">
                  <c:v>37135</c:v>
                </c:pt>
                <c:pt idx="405">
                  <c:v>37165</c:v>
                </c:pt>
                <c:pt idx="406">
                  <c:v>37196</c:v>
                </c:pt>
                <c:pt idx="407">
                  <c:v>37226</c:v>
                </c:pt>
                <c:pt idx="408">
                  <c:v>37257</c:v>
                </c:pt>
                <c:pt idx="409">
                  <c:v>37288</c:v>
                </c:pt>
                <c:pt idx="410">
                  <c:v>37316</c:v>
                </c:pt>
                <c:pt idx="411">
                  <c:v>37347</c:v>
                </c:pt>
                <c:pt idx="412">
                  <c:v>37377</c:v>
                </c:pt>
                <c:pt idx="413">
                  <c:v>37408</c:v>
                </c:pt>
                <c:pt idx="414">
                  <c:v>37438</c:v>
                </c:pt>
                <c:pt idx="415">
                  <c:v>37469</c:v>
                </c:pt>
                <c:pt idx="416">
                  <c:v>37500</c:v>
                </c:pt>
                <c:pt idx="417">
                  <c:v>37530</c:v>
                </c:pt>
                <c:pt idx="418">
                  <c:v>37561</c:v>
                </c:pt>
                <c:pt idx="419">
                  <c:v>37591</c:v>
                </c:pt>
                <c:pt idx="420">
                  <c:v>37622</c:v>
                </c:pt>
                <c:pt idx="421">
                  <c:v>37653</c:v>
                </c:pt>
                <c:pt idx="422">
                  <c:v>37681</c:v>
                </c:pt>
                <c:pt idx="423">
                  <c:v>37712</c:v>
                </c:pt>
                <c:pt idx="424">
                  <c:v>37742</c:v>
                </c:pt>
                <c:pt idx="425">
                  <c:v>37773</c:v>
                </c:pt>
                <c:pt idx="426">
                  <c:v>37803</c:v>
                </c:pt>
                <c:pt idx="427">
                  <c:v>37834</c:v>
                </c:pt>
                <c:pt idx="428">
                  <c:v>37865</c:v>
                </c:pt>
                <c:pt idx="429">
                  <c:v>37895</c:v>
                </c:pt>
                <c:pt idx="430">
                  <c:v>37926</c:v>
                </c:pt>
                <c:pt idx="431">
                  <c:v>37956</c:v>
                </c:pt>
                <c:pt idx="432">
                  <c:v>37987</c:v>
                </c:pt>
                <c:pt idx="433">
                  <c:v>38018</c:v>
                </c:pt>
                <c:pt idx="434">
                  <c:v>38047</c:v>
                </c:pt>
                <c:pt idx="435">
                  <c:v>38078</c:v>
                </c:pt>
                <c:pt idx="436">
                  <c:v>38108</c:v>
                </c:pt>
                <c:pt idx="437">
                  <c:v>38139</c:v>
                </c:pt>
                <c:pt idx="438">
                  <c:v>38169</c:v>
                </c:pt>
                <c:pt idx="439">
                  <c:v>38200</c:v>
                </c:pt>
                <c:pt idx="440">
                  <c:v>38231</c:v>
                </c:pt>
                <c:pt idx="441">
                  <c:v>38261</c:v>
                </c:pt>
                <c:pt idx="442">
                  <c:v>38292</c:v>
                </c:pt>
                <c:pt idx="443">
                  <c:v>38322</c:v>
                </c:pt>
                <c:pt idx="444">
                  <c:v>38353</c:v>
                </c:pt>
                <c:pt idx="445">
                  <c:v>38384</c:v>
                </c:pt>
                <c:pt idx="446">
                  <c:v>38412</c:v>
                </c:pt>
                <c:pt idx="447">
                  <c:v>38443</c:v>
                </c:pt>
                <c:pt idx="448">
                  <c:v>38473</c:v>
                </c:pt>
                <c:pt idx="449">
                  <c:v>38504</c:v>
                </c:pt>
                <c:pt idx="450">
                  <c:v>38534</c:v>
                </c:pt>
                <c:pt idx="451">
                  <c:v>38565</c:v>
                </c:pt>
                <c:pt idx="452">
                  <c:v>38596</c:v>
                </c:pt>
                <c:pt idx="453">
                  <c:v>38626</c:v>
                </c:pt>
                <c:pt idx="454">
                  <c:v>38657</c:v>
                </c:pt>
                <c:pt idx="455">
                  <c:v>38687</c:v>
                </c:pt>
                <c:pt idx="456">
                  <c:v>38718</c:v>
                </c:pt>
                <c:pt idx="457">
                  <c:v>38749</c:v>
                </c:pt>
                <c:pt idx="458">
                  <c:v>38777</c:v>
                </c:pt>
                <c:pt idx="459">
                  <c:v>38808</c:v>
                </c:pt>
                <c:pt idx="460">
                  <c:v>38838</c:v>
                </c:pt>
                <c:pt idx="461">
                  <c:v>38869</c:v>
                </c:pt>
                <c:pt idx="462">
                  <c:v>38899</c:v>
                </c:pt>
                <c:pt idx="463">
                  <c:v>38930</c:v>
                </c:pt>
                <c:pt idx="464">
                  <c:v>38961</c:v>
                </c:pt>
                <c:pt idx="465">
                  <c:v>38991</c:v>
                </c:pt>
                <c:pt idx="466">
                  <c:v>39022</c:v>
                </c:pt>
                <c:pt idx="467">
                  <c:v>39052</c:v>
                </c:pt>
                <c:pt idx="468">
                  <c:v>39083</c:v>
                </c:pt>
                <c:pt idx="469">
                  <c:v>39114</c:v>
                </c:pt>
                <c:pt idx="470">
                  <c:v>39142</c:v>
                </c:pt>
                <c:pt idx="471">
                  <c:v>39173</c:v>
                </c:pt>
                <c:pt idx="472">
                  <c:v>39203</c:v>
                </c:pt>
                <c:pt idx="473">
                  <c:v>39234</c:v>
                </c:pt>
                <c:pt idx="474">
                  <c:v>39264</c:v>
                </c:pt>
                <c:pt idx="475">
                  <c:v>39295</c:v>
                </c:pt>
                <c:pt idx="476">
                  <c:v>39326</c:v>
                </c:pt>
                <c:pt idx="477">
                  <c:v>39356</c:v>
                </c:pt>
                <c:pt idx="478">
                  <c:v>39387</c:v>
                </c:pt>
                <c:pt idx="479">
                  <c:v>39417</c:v>
                </c:pt>
                <c:pt idx="480">
                  <c:v>39448</c:v>
                </c:pt>
                <c:pt idx="481">
                  <c:v>39479</c:v>
                </c:pt>
                <c:pt idx="482">
                  <c:v>39508</c:v>
                </c:pt>
                <c:pt idx="483">
                  <c:v>39539</c:v>
                </c:pt>
                <c:pt idx="484">
                  <c:v>39569</c:v>
                </c:pt>
                <c:pt idx="485">
                  <c:v>39600</c:v>
                </c:pt>
                <c:pt idx="486">
                  <c:v>39630</c:v>
                </c:pt>
                <c:pt idx="487">
                  <c:v>39661</c:v>
                </c:pt>
                <c:pt idx="488">
                  <c:v>39692</c:v>
                </c:pt>
                <c:pt idx="489">
                  <c:v>39722</c:v>
                </c:pt>
                <c:pt idx="490">
                  <c:v>39753</c:v>
                </c:pt>
                <c:pt idx="491">
                  <c:v>39783</c:v>
                </c:pt>
                <c:pt idx="492">
                  <c:v>39814</c:v>
                </c:pt>
                <c:pt idx="493">
                  <c:v>39845</c:v>
                </c:pt>
                <c:pt idx="494">
                  <c:v>39873</c:v>
                </c:pt>
                <c:pt idx="495">
                  <c:v>39904</c:v>
                </c:pt>
                <c:pt idx="496">
                  <c:v>39934</c:v>
                </c:pt>
                <c:pt idx="497">
                  <c:v>39965</c:v>
                </c:pt>
                <c:pt idx="498">
                  <c:v>39995</c:v>
                </c:pt>
                <c:pt idx="499">
                  <c:v>40026</c:v>
                </c:pt>
                <c:pt idx="500">
                  <c:v>40057</c:v>
                </c:pt>
                <c:pt idx="501">
                  <c:v>40087</c:v>
                </c:pt>
                <c:pt idx="502">
                  <c:v>40118</c:v>
                </c:pt>
                <c:pt idx="503">
                  <c:v>40148</c:v>
                </c:pt>
                <c:pt idx="504">
                  <c:v>40179</c:v>
                </c:pt>
                <c:pt idx="505">
                  <c:v>40210</c:v>
                </c:pt>
                <c:pt idx="506">
                  <c:v>40238</c:v>
                </c:pt>
                <c:pt idx="507">
                  <c:v>40269</c:v>
                </c:pt>
                <c:pt idx="508">
                  <c:v>40299</c:v>
                </c:pt>
                <c:pt idx="509">
                  <c:v>40330</c:v>
                </c:pt>
                <c:pt idx="510">
                  <c:v>40360</c:v>
                </c:pt>
                <c:pt idx="511">
                  <c:v>40391</c:v>
                </c:pt>
                <c:pt idx="512">
                  <c:v>40422</c:v>
                </c:pt>
                <c:pt idx="513">
                  <c:v>40452</c:v>
                </c:pt>
                <c:pt idx="514">
                  <c:v>40483</c:v>
                </c:pt>
                <c:pt idx="515">
                  <c:v>40513</c:v>
                </c:pt>
                <c:pt idx="516">
                  <c:v>40544</c:v>
                </c:pt>
                <c:pt idx="517">
                  <c:v>40575</c:v>
                </c:pt>
                <c:pt idx="518">
                  <c:v>40603</c:v>
                </c:pt>
                <c:pt idx="519">
                  <c:v>40634</c:v>
                </c:pt>
                <c:pt idx="520">
                  <c:v>40664</c:v>
                </c:pt>
                <c:pt idx="521">
                  <c:v>40695</c:v>
                </c:pt>
                <c:pt idx="522">
                  <c:v>40725</c:v>
                </c:pt>
                <c:pt idx="523">
                  <c:v>40756</c:v>
                </c:pt>
                <c:pt idx="524">
                  <c:v>40787</c:v>
                </c:pt>
                <c:pt idx="525">
                  <c:v>40817</c:v>
                </c:pt>
                <c:pt idx="526">
                  <c:v>40848</c:v>
                </c:pt>
                <c:pt idx="527">
                  <c:v>40878</c:v>
                </c:pt>
                <c:pt idx="528">
                  <c:v>40909</c:v>
                </c:pt>
                <c:pt idx="529">
                  <c:v>40940</c:v>
                </c:pt>
                <c:pt idx="530">
                  <c:v>40969</c:v>
                </c:pt>
                <c:pt idx="531">
                  <c:v>41000</c:v>
                </c:pt>
                <c:pt idx="532">
                  <c:v>41030</c:v>
                </c:pt>
                <c:pt idx="533">
                  <c:v>41061</c:v>
                </c:pt>
                <c:pt idx="534">
                  <c:v>41091</c:v>
                </c:pt>
                <c:pt idx="535">
                  <c:v>41122</c:v>
                </c:pt>
                <c:pt idx="536">
                  <c:v>41153</c:v>
                </c:pt>
                <c:pt idx="537">
                  <c:v>41183</c:v>
                </c:pt>
                <c:pt idx="538">
                  <c:v>41214</c:v>
                </c:pt>
                <c:pt idx="539">
                  <c:v>41244</c:v>
                </c:pt>
                <c:pt idx="540">
                  <c:v>41275</c:v>
                </c:pt>
                <c:pt idx="541">
                  <c:v>41306</c:v>
                </c:pt>
                <c:pt idx="542">
                  <c:v>41334</c:v>
                </c:pt>
                <c:pt idx="543">
                  <c:v>41365</c:v>
                </c:pt>
                <c:pt idx="544">
                  <c:v>41395</c:v>
                </c:pt>
                <c:pt idx="545">
                  <c:v>41426</c:v>
                </c:pt>
                <c:pt idx="546">
                  <c:v>41456</c:v>
                </c:pt>
                <c:pt idx="547">
                  <c:v>41487</c:v>
                </c:pt>
                <c:pt idx="548">
                  <c:v>41518</c:v>
                </c:pt>
                <c:pt idx="549">
                  <c:v>41548</c:v>
                </c:pt>
                <c:pt idx="550">
                  <c:v>41579</c:v>
                </c:pt>
                <c:pt idx="551">
                  <c:v>41609</c:v>
                </c:pt>
                <c:pt idx="552">
                  <c:v>41640</c:v>
                </c:pt>
                <c:pt idx="553">
                  <c:v>41671</c:v>
                </c:pt>
                <c:pt idx="554">
                  <c:v>41699</c:v>
                </c:pt>
                <c:pt idx="555">
                  <c:v>41730</c:v>
                </c:pt>
                <c:pt idx="556">
                  <c:v>41760</c:v>
                </c:pt>
                <c:pt idx="557">
                  <c:v>41791</c:v>
                </c:pt>
                <c:pt idx="558">
                  <c:v>41821</c:v>
                </c:pt>
                <c:pt idx="559">
                  <c:v>41852</c:v>
                </c:pt>
                <c:pt idx="560">
                  <c:v>41883</c:v>
                </c:pt>
                <c:pt idx="561">
                  <c:v>41913</c:v>
                </c:pt>
                <c:pt idx="562">
                  <c:v>41944</c:v>
                </c:pt>
                <c:pt idx="563">
                  <c:v>41974</c:v>
                </c:pt>
                <c:pt idx="564">
                  <c:v>42005</c:v>
                </c:pt>
                <c:pt idx="565">
                  <c:v>42036</c:v>
                </c:pt>
                <c:pt idx="566">
                  <c:v>42064</c:v>
                </c:pt>
                <c:pt idx="567">
                  <c:v>42095</c:v>
                </c:pt>
                <c:pt idx="568">
                  <c:v>42125</c:v>
                </c:pt>
                <c:pt idx="569">
                  <c:v>42156</c:v>
                </c:pt>
                <c:pt idx="570">
                  <c:v>42186</c:v>
                </c:pt>
                <c:pt idx="571">
                  <c:v>42217</c:v>
                </c:pt>
                <c:pt idx="572">
                  <c:v>42248</c:v>
                </c:pt>
                <c:pt idx="573">
                  <c:v>42278</c:v>
                </c:pt>
                <c:pt idx="574">
                  <c:v>42309</c:v>
                </c:pt>
                <c:pt idx="575">
                  <c:v>42339</c:v>
                </c:pt>
                <c:pt idx="576">
                  <c:v>42370</c:v>
                </c:pt>
                <c:pt idx="577">
                  <c:v>42401</c:v>
                </c:pt>
                <c:pt idx="578">
                  <c:v>42430</c:v>
                </c:pt>
                <c:pt idx="579">
                  <c:v>42461</c:v>
                </c:pt>
                <c:pt idx="580">
                  <c:v>42491</c:v>
                </c:pt>
                <c:pt idx="581">
                  <c:v>42522</c:v>
                </c:pt>
                <c:pt idx="582">
                  <c:v>42552</c:v>
                </c:pt>
                <c:pt idx="583">
                  <c:v>42583</c:v>
                </c:pt>
                <c:pt idx="584">
                  <c:v>42614</c:v>
                </c:pt>
                <c:pt idx="585">
                  <c:v>42644</c:v>
                </c:pt>
                <c:pt idx="586">
                  <c:v>42675</c:v>
                </c:pt>
                <c:pt idx="587">
                  <c:v>42705</c:v>
                </c:pt>
                <c:pt idx="588">
                  <c:v>42736</c:v>
                </c:pt>
                <c:pt idx="589">
                  <c:v>42767</c:v>
                </c:pt>
                <c:pt idx="590">
                  <c:v>42795</c:v>
                </c:pt>
                <c:pt idx="591">
                  <c:v>42826</c:v>
                </c:pt>
                <c:pt idx="592">
                  <c:v>42856</c:v>
                </c:pt>
                <c:pt idx="593">
                  <c:v>42887</c:v>
                </c:pt>
                <c:pt idx="594">
                  <c:v>42917</c:v>
                </c:pt>
                <c:pt idx="595">
                  <c:v>42948</c:v>
                </c:pt>
                <c:pt idx="596">
                  <c:v>42979</c:v>
                </c:pt>
                <c:pt idx="597">
                  <c:v>43009</c:v>
                </c:pt>
                <c:pt idx="598">
                  <c:v>43040</c:v>
                </c:pt>
                <c:pt idx="599">
                  <c:v>43070</c:v>
                </c:pt>
                <c:pt idx="600">
                  <c:v>43101</c:v>
                </c:pt>
                <c:pt idx="601">
                  <c:v>43132</c:v>
                </c:pt>
                <c:pt idx="602">
                  <c:v>43160</c:v>
                </c:pt>
                <c:pt idx="603">
                  <c:v>43191</c:v>
                </c:pt>
                <c:pt idx="604">
                  <c:v>43221</c:v>
                </c:pt>
                <c:pt idx="605">
                  <c:v>43252</c:v>
                </c:pt>
                <c:pt idx="606">
                  <c:v>43282</c:v>
                </c:pt>
                <c:pt idx="607">
                  <c:v>43313</c:v>
                </c:pt>
                <c:pt idx="608">
                  <c:v>43344</c:v>
                </c:pt>
                <c:pt idx="609">
                  <c:v>43374</c:v>
                </c:pt>
                <c:pt idx="610">
                  <c:v>43405</c:v>
                </c:pt>
                <c:pt idx="611">
                  <c:v>43435</c:v>
                </c:pt>
                <c:pt idx="612">
                  <c:v>43466</c:v>
                </c:pt>
                <c:pt idx="613">
                  <c:v>43497</c:v>
                </c:pt>
                <c:pt idx="614">
                  <c:v>43525</c:v>
                </c:pt>
                <c:pt idx="615">
                  <c:v>43556</c:v>
                </c:pt>
                <c:pt idx="616">
                  <c:v>43586</c:v>
                </c:pt>
                <c:pt idx="617">
                  <c:v>43617</c:v>
                </c:pt>
                <c:pt idx="618">
                  <c:v>43647</c:v>
                </c:pt>
                <c:pt idx="619">
                  <c:v>43678</c:v>
                </c:pt>
                <c:pt idx="620">
                  <c:v>43709</c:v>
                </c:pt>
                <c:pt idx="621">
                  <c:v>43739</c:v>
                </c:pt>
                <c:pt idx="622">
                  <c:v>43770</c:v>
                </c:pt>
                <c:pt idx="623">
                  <c:v>43800</c:v>
                </c:pt>
                <c:pt idx="624">
                  <c:v>43831</c:v>
                </c:pt>
                <c:pt idx="625">
                  <c:v>43862</c:v>
                </c:pt>
                <c:pt idx="626">
                  <c:v>43891</c:v>
                </c:pt>
                <c:pt idx="627">
                  <c:v>43922</c:v>
                </c:pt>
                <c:pt idx="628">
                  <c:v>43952</c:v>
                </c:pt>
                <c:pt idx="629">
                  <c:v>43983</c:v>
                </c:pt>
                <c:pt idx="630">
                  <c:v>44013</c:v>
                </c:pt>
                <c:pt idx="631">
                  <c:v>44044</c:v>
                </c:pt>
                <c:pt idx="632">
                  <c:v>44075</c:v>
                </c:pt>
                <c:pt idx="633">
                  <c:v>44105</c:v>
                </c:pt>
                <c:pt idx="634">
                  <c:v>44136</c:v>
                </c:pt>
                <c:pt idx="635">
                  <c:v>44166</c:v>
                </c:pt>
                <c:pt idx="636">
                  <c:v>44197</c:v>
                </c:pt>
                <c:pt idx="637">
                  <c:v>44228</c:v>
                </c:pt>
                <c:pt idx="638">
                  <c:v>44256</c:v>
                </c:pt>
                <c:pt idx="639">
                  <c:v>44287</c:v>
                </c:pt>
                <c:pt idx="640">
                  <c:v>44317</c:v>
                </c:pt>
                <c:pt idx="641">
                  <c:v>44348</c:v>
                </c:pt>
                <c:pt idx="642">
                  <c:v>44378</c:v>
                </c:pt>
                <c:pt idx="643">
                  <c:v>44409</c:v>
                </c:pt>
                <c:pt idx="644">
                  <c:v>44440</c:v>
                </c:pt>
                <c:pt idx="645">
                  <c:v>44470</c:v>
                </c:pt>
                <c:pt idx="646">
                  <c:v>44501</c:v>
                </c:pt>
                <c:pt idx="647">
                  <c:v>44531</c:v>
                </c:pt>
                <c:pt idx="648">
                  <c:v>44562</c:v>
                </c:pt>
                <c:pt idx="649">
                  <c:v>44593</c:v>
                </c:pt>
                <c:pt idx="650">
                  <c:v>44621</c:v>
                </c:pt>
                <c:pt idx="651">
                  <c:v>44652</c:v>
                </c:pt>
                <c:pt idx="652">
                  <c:v>44682</c:v>
                </c:pt>
                <c:pt idx="653">
                  <c:v>44713</c:v>
                </c:pt>
                <c:pt idx="654">
                  <c:v>44743</c:v>
                </c:pt>
                <c:pt idx="655">
                  <c:v>44774</c:v>
                </c:pt>
                <c:pt idx="656">
                  <c:v>44805</c:v>
                </c:pt>
              </c:numCache>
            </c:numRef>
          </c:cat>
          <c:val>
            <c:numRef>
              <c:f>Sheet1!$D$120:$D$776</c:f>
              <c:numCache>
                <c:formatCode>General</c:formatCode>
                <c:ptCount val="657"/>
                <c:pt idx="0">
                  <c:v>1315</c:v>
                </c:pt>
                <c:pt idx="1">
                  <c:v>1179</c:v>
                </c:pt>
                <c:pt idx="2">
                  <c:v>1342</c:v>
                </c:pt>
                <c:pt idx="3">
                  <c:v>1370</c:v>
                </c:pt>
                <c:pt idx="4">
                  <c:v>1286</c:v>
                </c:pt>
                <c:pt idx="5">
                  <c:v>1297</c:v>
                </c:pt>
                <c:pt idx="6">
                  <c:v>1300</c:v>
                </c:pt>
                <c:pt idx="7">
                  <c:v>1344</c:v>
                </c:pt>
                <c:pt idx="8">
                  <c:v>1357</c:v>
                </c:pt>
                <c:pt idx="9">
                  <c:v>1464</c:v>
                </c:pt>
                <c:pt idx="10">
                  <c:v>1421</c:v>
                </c:pt>
                <c:pt idx="11">
                  <c:v>1436</c:v>
                </c:pt>
                <c:pt idx="12">
                  <c:v>1389</c:v>
                </c:pt>
                <c:pt idx="13">
                  <c:v>1459</c:v>
                </c:pt>
                <c:pt idx="14">
                  <c:v>1495</c:v>
                </c:pt>
                <c:pt idx="15">
                  <c:v>1438</c:v>
                </c:pt>
                <c:pt idx="16">
                  <c:v>1441</c:v>
                </c:pt>
                <c:pt idx="17">
                  <c:v>1328</c:v>
                </c:pt>
                <c:pt idx="18">
                  <c:v>1349</c:v>
                </c:pt>
                <c:pt idx="19">
                  <c:v>1278</c:v>
                </c:pt>
                <c:pt idx="20">
                  <c:v>1317</c:v>
                </c:pt>
                <c:pt idx="21">
                  <c:v>1263</c:v>
                </c:pt>
                <c:pt idx="22">
                  <c:v>1216</c:v>
                </c:pt>
                <c:pt idx="23">
                  <c:v>1191</c:v>
                </c:pt>
                <c:pt idx="24">
                  <c:v>1155</c:v>
                </c:pt>
                <c:pt idx="25">
                  <c:v>1062</c:v>
                </c:pt>
                <c:pt idx="26">
                  <c:v>1118</c:v>
                </c:pt>
                <c:pt idx="27">
                  <c:v>1132</c:v>
                </c:pt>
                <c:pt idx="28">
                  <c:v>1224</c:v>
                </c:pt>
                <c:pt idx="29">
                  <c:v>1328</c:v>
                </c:pt>
                <c:pt idx="30">
                  <c:v>1322</c:v>
                </c:pt>
                <c:pt idx="31">
                  <c:v>1324</c:v>
                </c:pt>
                <c:pt idx="32">
                  <c:v>1394</c:v>
                </c:pt>
                <c:pt idx="33">
                  <c:v>1426</c:v>
                </c:pt>
                <c:pt idx="34">
                  <c:v>1564</c:v>
                </c:pt>
                <c:pt idx="35">
                  <c:v>1502</c:v>
                </c:pt>
                <c:pt idx="36">
                  <c:v>1767</c:v>
                </c:pt>
                <c:pt idx="37">
                  <c:v>1643</c:v>
                </c:pt>
                <c:pt idx="38">
                  <c:v>1588</c:v>
                </c:pt>
                <c:pt idx="39">
                  <c:v>1759</c:v>
                </c:pt>
                <c:pt idx="40">
                  <c:v>1745</c:v>
                </c:pt>
                <c:pt idx="41">
                  <c:v>1972</c:v>
                </c:pt>
                <c:pt idx="42">
                  <c:v>1903</c:v>
                </c:pt>
                <c:pt idx="43">
                  <c:v>2069</c:v>
                </c:pt>
                <c:pt idx="44">
                  <c:v>2004</c:v>
                </c:pt>
                <c:pt idx="45">
                  <c:v>1996</c:v>
                </c:pt>
                <c:pt idx="46">
                  <c:v>2026</c:v>
                </c:pt>
                <c:pt idx="47">
                  <c:v>2079</c:v>
                </c:pt>
                <c:pt idx="48">
                  <c:v>2133</c:v>
                </c:pt>
                <c:pt idx="49">
                  <c:v>2238</c:v>
                </c:pt>
                <c:pt idx="50">
                  <c:v>2169</c:v>
                </c:pt>
                <c:pt idx="51">
                  <c:v>2105</c:v>
                </c:pt>
                <c:pt idx="52">
                  <c:v>2139</c:v>
                </c:pt>
                <c:pt idx="53">
                  <c:v>2067</c:v>
                </c:pt>
                <c:pt idx="54">
                  <c:v>2183</c:v>
                </c:pt>
                <c:pt idx="55">
                  <c:v>2195</c:v>
                </c:pt>
                <c:pt idx="56">
                  <c:v>2263</c:v>
                </c:pt>
                <c:pt idx="57">
                  <c:v>2393</c:v>
                </c:pt>
                <c:pt idx="58">
                  <c:v>2354</c:v>
                </c:pt>
                <c:pt idx="59">
                  <c:v>2234</c:v>
                </c:pt>
                <c:pt idx="60">
                  <c:v>2419</c:v>
                </c:pt>
                <c:pt idx="61">
                  <c:v>2271</c:v>
                </c:pt>
                <c:pt idx="62">
                  <c:v>2226</c:v>
                </c:pt>
                <c:pt idx="63">
                  <c:v>2062</c:v>
                </c:pt>
                <c:pt idx="64">
                  <c:v>1908</c:v>
                </c:pt>
                <c:pt idx="65">
                  <c:v>1931</c:v>
                </c:pt>
                <c:pt idx="66">
                  <c:v>2051</c:v>
                </c:pt>
                <c:pt idx="67">
                  <c:v>1819</c:v>
                </c:pt>
                <c:pt idx="68">
                  <c:v>1809</c:v>
                </c:pt>
                <c:pt idx="69">
                  <c:v>1704</c:v>
                </c:pt>
                <c:pt idx="70">
                  <c:v>1411</c:v>
                </c:pt>
                <c:pt idx="71">
                  <c:v>1402</c:v>
                </c:pt>
                <c:pt idx="72">
                  <c:v>1288</c:v>
                </c:pt>
                <c:pt idx="73">
                  <c:v>1331</c:v>
                </c:pt>
                <c:pt idx="74">
                  <c:v>1360</c:v>
                </c:pt>
                <c:pt idx="75">
                  <c:v>1440</c:v>
                </c:pt>
                <c:pt idx="76">
                  <c:v>1254</c:v>
                </c:pt>
                <c:pt idx="77">
                  <c:v>1138</c:v>
                </c:pt>
                <c:pt idx="78">
                  <c:v>1086</c:v>
                </c:pt>
                <c:pt idx="79">
                  <c:v>1002</c:v>
                </c:pt>
                <c:pt idx="80">
                  <c:v>917</c:v>
                </c:pt>
                <c:pt idx="81">
                  <c:v>840</c:v>
                </c:pt>
                <c:pt idx="82">
                  <c:v>824</c:v>
                </c:pt>
                <c:pt idx="83">
                  <c:v>783</c:v>
                </c:pt>
                <c:pt idx="84">
                  <c:v>869</c:v>
                </c:pt>
                <c:pt idx="85">
                  <c:v>726</c:v>
                </c:pt>
                <c:pt idx="86">
                  <c:v>729</c:v>
                </c:pt>
                <c:pt idx="87">
                  <c:v>709</c:v>
                </c:pt>
                <c:pt idx="88">
                  <c:v>866</c:v>
                </c:pt>
                <c:pt idx="89">
                  <c:v>914</c:v>
                </c:pt>
                <c:pt idx="90">
                  <c:v>946</c:v>
                </c:pt>
                <c:pt idx="91">
                  <c:v>1020</c:v>
                </c:pt>
                <c:pt idx="92">
                  <c:v>994</c:v>
                </c:pt>
                <c:pt idx="93">
                  <c:v>1064</c:v>
                </c:pt>
                <c:pt idx="94">
                  <c:v>1096</c:v>
                </c:pt>
                <c:pt idx="95">
                  <c:v>1110</c:v>
                </c:pt>
                <c:pt idx="96">
                  <c:v>1091</c:v>
                </c:pt>
                <c:pt idx="97">
                  <c:v>1195</c:v>
                </c:pt>
                <c:pt idx="98">
                  <c:v>1190</c:v>
                </c:pt>
                <c:pt idx="99">
                  <c:v>1164</c:v>
                </c:pt>
                <c:pt idx="100">
                  <c:v>1132</c:v>
                </c:pt>
                <c:pt idx="101">
                  <c:v>1194</c:v>
                </c:pt>
                <c:pt idx="102">
                  <c:v>1188</c:v>
                </c:pt>
                <c:pt idx="103">
                  <c:v>1245</c:v>
                </c:pt>
                <c:pt idx="104">
                  <c:v>1309</c:v>
                </c:pt>
                <c:pt idx="105">
                  <c:v>1481</c:v>
                </c:pt>
                <c:pt idx="106">
                  <c:v>1425</c:v>
                </c:pt>
                <c:pt idx="107">
                  <c:v>1531</c:v>
                </c:pt>
                <c:pt idx="108">
                  <c:v>1511</c:v>
                </c:pt>
                <c:pt idx="109">
                  <c:v>1466</c:v>
                </c:pt>
                <c:pt idx="110">
                  <c:v>1560</c:v>
                </c:pt>
                <c:pt idx="111">
                  <c:v>1660</c:v>
                </c:pt>
                <c:pt idx="112">
                  <c:v>1660</c:v>
                </c:pt>
                <c:pt idx="113">
                  <c:v>1668</c:v>
                </c:pt>
                <c:pt idx="114">
                  <c:v>1752</c:v>
                </c:pt>
                <c:pt idx="115">
                  <c:v>1687</c:v>
                </c:pt>
                <c:pt idx="116">
                  <c:v>1780</c:v>
                </c:pt>
                <c:pt idx="117">
                  <c:v>1674</c:v>
                </c:pt>
                <c:pt idx="118">
                  <c:v>1758</c:v>
                </c:pt>
                <c:pt idx="119">
                  <c:v>1771</c:v>
                </c:pt>
                <c:pt idx="120">
                  <c:v>1754</c:v>
                </c:pt>
                <c:pt idx="121">
                  <c:v>1740</c:v>
                </c:pt>
                <c:pt idx="122">
                  <c:v>1736</c:v>
                </c:pt>
                <c:pt idx="123">
                  <c:v>1799</c:v>
                </c:pt>
                <c:pt idx="124">
                  <c:v>1948</c:v>
                </c:pt>
                <c:pt idx="125">
                  <c:v>1766</c:v>
                </c:pt>
                <c:pt idx="126">
                  <c:v>1983</c:v>
                </c:pt>
                <c:pt idx="127">
                  <c:v>1786</c:v>
                </c:pt>
                <c:pt idx="128">
                  <c:v>1691</c:v>
                </c:pt>
                <c:pt idx="129">
                  <c:v>1751</c:v>
                </c:pt>
                <c:pt idx="130">
                  <c:v>1781</c:v>
                </c:pt>
                <c:pt idx="131">
                  <c:v>1795</c:v>
                </c:pt>
                <c:pt idx="132">
                  <c:v>1818</c:v>
                </c:pt>
                <c:pt idx="133">
                  <c:v>1461</c:v>
                </c:pt>
                <c:pt idx="134">
                  <c:v>1492</c:v>
                </c:pt>
                <c:pt idx="135">
                  <c:v>1720</c:v>
                </c:pt>
                <c:pt idx="136">
                  <c:v>1597</c:v>
                </c:pt>
                <c:pt idx="137">
                  <c:v>1684</c:v>
                </c:pt>
                <c:pt idx="138">
                  <c:v>1640</c:v>
                </c:pt>
                <c:pt idx="139">
                  <c:v>1534</c:v>
                </c:pt>
                <c:pt idx="140">
                  <c:v>1591</c:v>
                </c:pt>
                <c:pt idx="141">
                  <c:v>1638</c:v>
                </c:pt>
                <c:pt idx="142">
                  <c:v>1481</c:v>
                </c:pt>
                <c:pt idx="143">
                  <c:v>1276</c:v>
                </c:pt>
                <c:pt idx="144">
                  <c:v>1254</c:v>
                </c:pt>
                <c:pt idx="145">
                  <c:v>1280</c:v>
                </c:pt>
                <c:pt idx="146">
                  <c:v>1199</c:v>
                </c:pt>
                <c:pt idx="147">
                  <c:v>988</c:v>
                </c:pt>
                <c:pt idx="148">
                  <c:v>808</c:v>
                </c:pt>
                <c:pt idx="149">
                  <c:v>861</c:v>
                </c:pt>
                <c:pt idx="150">
                  <c:v>1118</c:v>
                </c:pt>
                <c:pt idx="151">
                  <c:v>1259</c:v>
                </c:pt>
                <c:pt idx="152">
                  <c:v>1367</c:v>
                </c:pt>
                <c:pt idx="153">
                  <c:v>1484</c:v>
                </c:pt>
                <c:pt idx="154">
                  <c:v>1366</c:v>
                </c:pt>
                <c:pt idx="155">
                  <c:v>1383</c:v>
                </c:pt>
                <c:pt idx="156">
                  <c:v>1249</c:v>
                </c:pt>
                <c:pt idx="157">
                  <c:v>1221</c:v>
                </c:pt>
                <c:pt idx="158">
                  <c:v>1199</c:v>
                </c:pt>
                <c:pt idx="159">
                  <c:v>1183</c:v>
                </c:pt>
                <c:pt idx="160">
                  <c:v>1190</c:v>
                </c:pt>
                <c:pt idx="161">
                  <c:v>1173</c:v>
                </c:pt>
                <c:pt idx="162">
                  <c:v>976</c:v>
                </c:pt>
                <c:pt idx="163">
                  <c:v>935</c:v>
                </c:pt>
                <c:pt idx="164">
                  <c:v>889</c:v>
                </c:pt>
                <c:pt idx="165">
                  <c:v>847</c:v>
                </c:pt>
                <c:pt idx="166">
                  <c:v>731</c:v>
                </c:pt>
                <c:pt idx="167">
                  <c:v>748</c:v>
                </c:pt>
                <c:pt idx="168">
                  <c:v>796</c:v>
                </c:pt>
                <c:pt idx="169">
                  <c:v>794</c:v>
                </c:pt>
                <c:pt idx="170">
                  <c:v>808</c:v>
                </c:pt>
                <c:pt idx="171">
                  <c:v>891</c:v>
                </c:pt>
                <c:pt idx="172">
                  <c:v>888</c:v>
                </c:pt>
                <c:pt idx="173">
                  <c:v>953</c:v>
                </c:pt>
                <c:pt idx="174">
                  <c:v>913</c:v>
                </c:pt>
                <c:pt idx="175">
                  <c:v>1044</c:v>
                </c:pt>
                <c:pt idx="176">
                  <c:v>926</c:v>
                </c:pt>
                <c:pt idx="177">
                  <c:v>1042</c:v>
                </c:pt>
                <c:pt idx="178">
                  <c:v>1149</c:v>
                </c:pt>
                <c:pt idx="179">
                  <c:v>1229</c:v>
                </c:pt>
                <c:pt idx="180">
                  <c:v>1351</c:v>
                </c:pt>
                <c:pt idx="181">
                  <c:v>1426</c:v>
                </c:pt>
                <c:pt idx="182">
                  <c:v>1471</c:v>
                </c:pt>
                <c:pt idx="183">
                  <c:v>1475</c:v>
                </c:pt>
                <c:pt idx="184">
                  <c:v>1566</c:v>
                </c:pt>
                <c:pt idx="185">
                  <c:v>1669</c:v>
                </c:pt>
                <c:pt idx="186">
                  <c:v>1769</c:v>
                </c:pt>
                <c:pt idx="187">
                  <c:v>1795</c:v>
                </c:pt>
                <c:pt idx="188">
                  <c:v>1713</c:v>
                </c:pt>
                <c:pt idx="189">
                  <c:v>1585</c:v>
                </c:pt>
                <c:pt idx="190">
                  <c:v>1716</c:v>
                </c:pt>
                <c:pt idx="191">
                  <c:v>1668</c:v>
                </c:pt>
                <c:pt idx="192">
                  <c:v>1627</c:v>
                </c:pt>
                <c:pt idx="193">
                  <c:v>1816</c:v>
                </c:pt>
                <c:pt idx="194">
                  <c:v>1987</c:v>
                </c:pt>
                <c:pt idx="195">
                  <c:v>1725</c:v>
                </c:pt>
                <c:pt idx="196">
                  <c:v>1776</c:v>
                </c:pt>
                <c:pt idx="197">
                  <c:v>1741</c:v>
                </c:pt>
                <c:pt idx="198">
                  <c:v>1814</c:v>
                </c:pt>
                <c:pt idx="199">
                  <c:v>1605</c:v>
                </c:pt>
                <c:pt idx="200">
                  <c:v>1530</c:v>
                </c:pt>
                <c:pt idx="201">
                  <c:v>1523</c:v>
                </c:pt>
                <c:pt idx="202">
                  <c:v>1490</c:v>
                </c:pt>
                <c:pt idx="203">
                  <c:v>1643</c:v>
                </c:pt>
                <c:pt idx="204">
                  <c:v>1626</c:v>
                </c:pt>
                <c:pt idx="205">
                  <c:v>1660</c:v>
                </c:pt>
                <c:pt idx="206">
                  <c:v>1662</c:v>
                </c:pt>
                <c:pt idx="207">
                  <c:v>1727</c:v>
                </c:pt>
                <c:pt idx="208">
                  <c:v>1664</c:v>
                </c:pt>
                <c:pt idx="209">
                  <c:v>1709</c:v>
                </c:pt>
                <c:pt idx="210">
                  <c:v>1716</c:v>
                </c:pt>
                <c:pt idx="211">
                  <c:v>1697</c:v>
                </c:pt>
                <c:pt idx="212">
                  <c:v>1808</c:v>
                </c:pt>
                <c:pt idx="213">
                  <c:v>1916</c:v>
                </c:pt>
                <c:pt idx="214">
                  <c:v>1743</c:v>
                </c:pt>
                <c:pt idx="215">
                  <c:v>1692</c:v>
                </c:pt>
                <c:pt idx="216">
                  <c:v>1794</c:v>
                </c:pt>
                <c:pt idx="217">
                  <c:v>1847</c:v>
                </c:pt>
                <c:pt idx="218">
                  <c:v>1767</c:v>
                </c:pt>
                <c:pt idx="219">
                  <c:v>1780</c:v>
                </c:pt>
                <c:pt idx="220">
                  <c:v>1858</c:v>
                </c:pt>
                <c:pt idx="221">
                  <c:v>1797</c:v>
                </c:pt>
                <c:pt idx="222">
                  <c:v>1790</c:v>
                </c:pt>
                <c:pt idx="223">
                  <c:v>1780</c:v>
                </c:pt>
                <c:pt idx="224">
                  <c:v>1726</c:v>
                </c:pt>
                <c:pt idx="225">
                  <c:v>1686</c:v>
                </c:pt>
                <c:pt idx="226">
                  <c:v>1675</c:v>
                </c:pt>
                <c:pt idx="227">
                  <c:v>1644</c:v>
                </c:pt>
                <c:pt idx="228">
                  <c:v>1903</c:v>
                </c:pt>
                <c:pt idx="229">
                  <c:v>1690</c:v>
                </c:pt>
                <c:pt idx="230">
                  <c:v>1689</c:v>
                </c:pt>
                <c:pt idx="231">
                  <c:v>1704</c:v>
                </c:pt>
                <c:pt idx="232">
                  <c:v>1601</c:v>
                </c:pt>
                <c:pt idx="233">
                  <c:v>1500</c:v>
                </c:pt>
                <c:pt idx="234">
                  <c:v>1522</c:v>
                </c:pt>
                <c:pt idx="235">
                  <c:v>1516</c:v>
                </c:pt>
                <c:pt idx="236">
                  <c:v>1511</c:v>
                </c:pt>
                <c:pt idx="237">
                  <c:v>1514</c:v>
                </c:pt>
                <c:pt idx="238">
                  <c:v>1447</c:v>
                </c:pt>
                <c:pt idx="239">
                  <c:v>1457</c:v>
                </c:pt>
                <c:pt idx="240">
                  <c:v>1345</c:v>
                </c:pt>
                <c:pt idx="241">
                  <c:v>1244</c:v>
                </c:pt>
                <c:pt idx="242">
                  <c:v>1438</c:v>
                </c:pt>
                <c:pt idx="243">
                  <c:v>1525</c:v>
                </c:pt>
                <c:pt idx="244">
                  <c:v>1429</c:v>
                </c:pt>
                <c:pt idx="245">
                  <c:v>1444</c:v>
                </c:pt>
                <c:pt idx="246">
                  <c:v>1485</c:v>
                </c:pt>
                <c:pt idx="247">
                  <c:v>1439</c:v>
                </c:pt>
                <c:pt idx="248">
                  <c:v>1460</c:v>
                </c:pt>
                <c:pt idx="249">
                  <c:v>1436</c:v>
                </c:pt>
                <c:pt idx="250">
                  <c:v>1516</c:v>
                </c:pt>
                <c:pt idx="251">
                  <c:v>1508</c:v>
                </c:pt>
                <c:pt idx="252">
                  <c:v>1501</c:v>
                </c:pt>
                <c:pt idx="253">
                  <c:v>1466</c:v>
                </c:pt>
                <c:pt idx="254">
                  <c:v>1383</c:v>
                </c:pt>
                <c:pt idx="255">
                  <c:v>1214</c:v>
                </c:pt>
                <c:pt idx="256">
                  <c:v>1376</c:v>
                </c:pt>
                <c:pt idx="257">
                  <c:v>1381</c:v>
                </c:pt>
                <c:pt idx="258">
                  <c:v>1322</c:v>
                </c:pt>
                <c:pt idx="259">
                  <c:v>1283</c:v>
                </c:pt>
                <c:pt idx="260">
                  <c:v>1334</c:v>
                </c:pt>
                <c:pt idx="261">
                  <c:v>1314</c:v>
                </c:pt>
                <c:pt idx="262">
                  <c:v>1365</c:v>
                </c:pt>
                <c:pt idx="263">
                  <c:v>1344</c:v>
                </c:pt>
                <c:pt idx="264">
                  <c:v>1422</c:v>
                </c:pt>
                <c:pt idx="265">
                  <c:v>1748</c:v>
                </c:pt>
                <c:pt idx="266">
                  <c:v>1329</c:v>
                </c:pt>
                <c:pt idx="267">
                  <c:v>1246</c:v>
                </c:pt>
                <c:pt idx="268">
                  <c:v>1136</c:v>
                </c:pt>
                <c:pt idx="269">
                  <c:v>1067</c:v>
                </c:pt>
                <c:pt idx="270">
                  <c:v>1108</c:v>
                </c:pt>
                <c:pt idx="271">
                  <c:v>1078</c:v>
                </c:pt>
                <c:pt idx="272">
                  <c:v>1069</c:v>
                </c:pt>
                <c:pt idx="273">
                  <c:v>976</c:v>
                </c:pt>
                <c:pt idx="274">
                  <c:v>925</c:v>
                </c:pt>
                <c:pt idx="275">
                  <c:v>941</c:v>
                </c:pt>
                <c:pt idx="276">
                  <c:v>861</c:v>
                </c:pt>
                <c:pt idx="277">
                  <c:v>786</c:v>
                </c:pt>
                <c:pt idx="278">
                  <c:v>853</c:v>
                </c:pt>
                <c:pt idx="279">
                  <c:v>911</c:v>
                </c:pt>
                <c:pt idx="280">
                  <c:v>916</c:v>
                </c:pt>
                <c:pt idx="281">
                  <c:v>991</c:v>
                </c:pt>
                <c:pt idx="282">
                  <c:v>964</c:v>
                </c:pt>
                <c:pt idx="283">
                  <c:v>973</c:v>
                </c:pt>
                <c:pt idx="284">
                  <c:v>944</c:v>
                </c:pt>
                <c:pt idx="285">
                  <c:v>974</c:v>
                </c:pt>
                <c:pt idx="286">
                  <c:v>991</c:v>
                </c:pt>
                <c:pt idx="287">
                  <c:v>984</c:v>
                </c:pt>
                <c:pt idx="288">
                  <c:v>1061</c:v>
                </c:pt>
                <c:pt idx="289">
                  <c:v>1077</c:v>
                </c:pt>
                <c:pt idx="290">
                  <c:v>1146</c:v>
                </c:pt>
                <c:pt idx="291">
                  <c:v>1082</c:v>
                </c:pt>
                <c:pt idx="292">
                  <c:v>1054</c:v>
                </c:pt>
                <c:pt idx="293">
                  <c:v>1056</c:v>
                </c:pt>
                <c:pt idx="294">
                  <c:v>1057</c:v>
                </c:pt>
                <c:pt idx="295">
                  <c:v>1089</c:v>
                </c:pt>
                <c:pt idx="296">
                  <c:v>1075</c:v>
                </c:pt>
                <c:pt idx="297">
                  <c:v>1114</c:v>
                </c:pt>
                <c:pt idx="298">
                  <c:v>1132</c:v>
                </c:pt>
                <c:pt idx="299">
                  <c:v>1118</c:v>
                </c:pt>
                <c:pt idx="300">
                  <c:v>1176</c:v>
                </c:pt>
                <c:pt idx="301">
                  <c:v>1177</c:v>
                </c:pt>
                <c:pt idx="302">
                  <c:v>1148</c:v>
                </c:pt>
                <c:pt idx="303">
                  <c:v>1056</c:v>
                </c:pt>
                <c:pt idx="304">
                  <c:v>1104</c:v>
                </c:pt>
                <c:pt idx="305">
                  <c:v>1112</c:v>
                </c:pt>
                <c:pt idx="306">
                  <c:v>1130</c:v>
                </c:pt>
                <c:pt idx="307">
                  <c:v>1174</c:v>
                </c:pt>
                <c:pt idx="308">
                  <c:v>1230</c:v>
                </c:pt>
                <c:pt idx="309">
                  <c:v>1251</c:v>
                </c:pt>
                <c:pt idx="310">
                  <c:v>1287</c:v>
                </c:pt>
                <c:pt idx="311">
                  <c:v>1357</c:v>
                </c:pt>
                <c:pt idx="312">
                  <c:v>1461</c:v>
                </c:pt>
                <c:pt idx="313">
                  <c:v>1390</c:v>
                </c:pt>
                <c:pt idx="314">
                  <c:v>1269</c:v>
                </c:pt>
                <c:pt idx="315">
                  <c:v>1342</c:v>
                </c:pt>
                <c:pt idx="316">
                  <c:v>1392</c:v>
                </c:pt>
                <c:pt idx="317">
                  <c:v>1396</c:v>
                </c:pt>
                <c:pt idx="318">
                  <c:v>1357</c:v>
                </c:pt>
                <c:pt idx="319">
                  <c:v>1335</c:v>
                </c:pt>
                <c:pt idx="320">
                  <c:v>1377</c:v>
                </c:pt>
                <c:pt idx="321">
                  <c:v>1412</c:v>
                </c:pt>
                <c:pt idx="322">
                  <c:v>1397</c:v>
                </c:pt>
                <c:pt idx="323">
                  <c:v>1340</c:v>
                </c:pt>
                <c:pt idx="324">
                  <c:v>1396</c:v>
                </c:pt>
                <c:pt idx="325">
                  <c:v>1282</c:v>
                </c:pt>
                <c:pt idx="326">
                  <c:v>1254</c:v>
                </c:pt>
                <c:pt idx="327">
                  <c:v>1226</c:v>
                </c:pt>
                <c:pt idx="328">
                  <c:v>1259</c:v>
                </c:pt>
                <c:pt idx="329">
                  <c:v>1271</c:v>
                </c:pt>
                <c:pt idx="330">
                  <c:v>1305</c:v>
                </c:pt>
                <c:pt idx="331">
                  <c:v>1354</c:v>
                </c:pt>
                <c:pt idx="332">
                  <c:v>1386</c:v>
                </c:pt>
                <c:pt idx="333">
                  <c:v>1421</c:v>
                </c:pt>
                <c:pt idx="334">
                  <c:v>1400</c:v>
                </c:pt>
                <c:pt idx="335">
                  <c:v>1430</c:v>
                </c:pt>
                <c:pt idx="336">
                  <c:v>1442</c:v>
                </c:pt>
                <c:pt idx="337">
                  <c:v>1387</c:v>
                </c:pt>
                <c:pt idx="338">
                  <c:v>1420</c:v>
                </c:pt>
                <c:pt idx="339">
                  <c:v>1437</c:v>
                </c:pt>
                <c:pt idx="340">
                  <c:v>1463</c:v>
                </c:pt>
                <c:pt idx="341">
                  <c:v>1457</c:v>
                </c:pt>
                <c:pt idx="342">
                  <c:v>1429</c:v>
                </c:pt>
                <c:pt idx="343">
                  <c:v>1450</c:v>
                </c:pt>
                <c:pt idx="344">
                  <c:v>1413</c:v>
                </c:pt>
                <c:pt idx="345">
                  <c:v>1392</c:v>
                </c:pt>
                <c:pt idx="346">
                  <c:v>1358</c:v>
                </c:pt>
                <c:pt idx="347">
                  <c:v>1412</c:v>
                </c:pt>
                <c:pt idx="348">
                  <c:v>1411</c:v>
                </c:pt>
                <c:pt idx="349">
                  <c:v>1382</c:v>
                </c:pt>
                <c:pt idx="350">
                  <c:v>1445</c:v>
                </c:pt>
                <c:pt idx="351">
                  <c:v>1436</c:v>
                </c:pt>
                <c:pt idx="352">
                  <c:v>1421</c:v>
                </c:pt>
                <c:pt idx="353">
                  <c:v>1414</c:v>
                </c:pt>
                <c:pt idx="354">
                  <c:v>1402</c:v>
                </c:pt>
                <c:pt idx="355">
                  <c:v>1440</c:v>
                </c:pt>
                <c:pt idx="356">
                  <c:v>1449</c:v>
                </c:pt>
                <c:pt idx="357">
                  <c:v>1494</c:v>
                </c:pt>
                <c:pt idx="358">
                  <c:v>1499</c:v>
                </c:pt>
                <c:pt idx="359">
                  <c:v>1469</c:v>
                </c:pt>
                <c:pt idx="360">
                  <c:v>1456</c:v>
                </c:pt>
                <c:pt idx="361">
                  <c:v>1555</c:v>
                </c:pt>
                <c:pt idx="362">
                  <c:v>1647</c:v>
                </c:pt>
                <c:pt idx="363">
                  <c:v>1605</c:v>
                </c:pt>
                <c:pt idx="364">
                  <c:v>1547</c:v>
                </c:pt>
                <c:pt idx="365">
                  <c:v>1554</c:v>
                </c:pt>
                <c:pt idx="366">
                  <c:v>1551</c:v>
                </c:pt>
                <c:pt idx="367">
                  <c:v>1610</c:v>
                </c:pt>
                <c:pt idx="368">
                  <c:v>1654</c:v>
                </c:pt>
                <c:pt idx="369">
                  <c:v>1577</c:v>
                </c:pt>
                <c:pt idx="370">
                  <c:v>1719</c:v>
                </c:pt>
                <c:pt idx="371">
                  <c:v>1672</c:v>
                </c:pt>
                <c:pt idx="372">
                  <c:v>1742</c:v>
                </c:pt>
                <c:pt idx="373">
                  <c:v>1732</c:v>
                </c:pt>
                <c:pt idx="374">
                  <c:v>1720</c:v>
                </c:pt>
                <c:pt idx="375">
                  <c:v>1665</c:v>
                </c:pt>
                <c:pt idx="376">
                  <c:v>1600</c:v>
                </c:pt>
                <c:pt idx="377">
                  <c:v>1640</c:v>
                </c:pt>
                <c:pt idx="378">
                  <c:v>1702</c:v>
                </c:pt>
                <c:pt idx="379">
                  <c:v>1682</c:v>
                </c:pt>
                <c:pt idx="380">
                  <c:v>1671</c:v>
                </c:pt>
                <c:pt idx="381">
                  <c:v>1551</c:v>
                </c:pt>
                <c:pt idx="382">
                  <c:v>1649</c:v>
                </c:pt>
                <c:pt idx="383">
                  <c:v>1672</c:v>
                </c:pt>
                <c:pt idx="384">
                  <c:v>1683</c:v>
                </c:pt>
                <c:pt idx="385">
                  <c:v>1727</c:v>
                </c:pt>
                <c:pt idx="386">
                  <c:v>1692</c:v>
                </c:pt>
                <c:pt idx="387">
                  <c:v>1651</c:v>
                </c:pt>
                <c:pt idx="388">
                  <c:v>1597</c:v>
                </c:pt>
                <c:pt idx="389">
                  <c:v>1543</c:v>
                </c:pt>
                <c:pt idx="390">
                  <c:v>1572</c:v>
                </c:pt>
                <c:pt idx="391">
                  <c:v>1542</c:v>
                </c:pt>
                <c:pt idx="392">
                  <c:v>1552</c:v>
                </c:pt>
                <c:pt idx="393">
                  <c:v>1570</c:v>
                </c:pt>
                <c:pt idx="394">
                  <c:v>1577</c:v>
                </c:pt>
                <c:pt idx="395">
                  <c:v>1614</c:v>
                </c:pt>
                <c:pt idx="396">
                  <c:v>1543</c:v>
                </c:pt>
                <c:pt idx="397">
                  <c:v>1699</c:v>
                </c:pt>
                <c:pt idx="398">
                  <c:v>1656</c:v>
                </c:pt>
                <c:pt idx="399">
                  <c:v>1659</c:v>
                </c:pt>
                <c:pt idx="400">
                  <c:v>1666</c:v>
                </c:pt>
                <c:pt idx="401">
                  <c:v>1665</c:v>
                </c:pt>
                <c:pt idx="402">
                  <c:v>1626</c:v>
                </c:pt>
                <c:pt idx="403">
                  <c:v>1598</c:v>
                </c:pt>
                <c:pt idx="404">
                  <c:v>1615</c:v>
                </c:pt>
                <c:pt idx="405">
                  <c:v>1565</c:v>
                </c:pt>
                <c:pt idx="406">
                  <c:v>1566</c:v>
                </c:pt>
                <c:pt idx="407">
                  <c:v>1651</c:v>
                </c:pt>
                <c:pt idx="408">
                  <c:v>1680</c:v>
                </c:pt>
                <c:pt idx="409">
                  <c:v>1665</c:v>
                </c:pt>
                <c:pt idx="410">
                  <c:v>1787</c:v>
                </c:pt>
                <c:pt idx="411">
                  <c:v>1691</c:v>
                </c:pt>
                <c:pt idx="412">
                  <c:v>1669</c:v>
                </c:pt>
                <c:pt idx="413">
                  <c:v>1716</c:v>
                </c:pt>
                <c:pt idx="414">
                  <c:v>1758</c:v>
                </c:pt>
                <c:pt idx="415">
                  <c:v>1738</c:v>
                </c:pt>
                <c:pt idx="416">
                  <c:v>1695</c:v>
                </c:pt>
                <c:pt idx="417">
                  <c:v>1803</c:v>
                </c:pt>
                <c:pt idx="418">
                  <c:v>1799</c:v>
                </c:pt>
                <c:pt idx="419">
                  <c:v>1771</c:v>
                </c:pt>
                <c:pt idx="420">
                  <c:v>1896</c:v>
                </c:pt>
                <c:pt idx="421">
                  <c:v>1808</c:v>
                </c:pt>
                <c:pt idx="422">
                  <c:v>1854</c:v>
                </c:pt>
                <c:pt idx="423">
                  <c:v>1757</c:v>
                </c:pt>
                <c:pt idx="424">
                  <c:v>1803</c:v>
                </c:pt>
                <c:pt idx="425">
                  <c:v>1835</c:v>
                </c:pt>
                <c:pt idx="426">
                  <c:v>1875</c:v>
                </c:pt>
                <c:pt idx="427">
                  <c:v>1885</c:v>
                </c:pt>
                <c:pt idx="428">
                  <c:v>1966</c:v>
                </c:pt>
                <c:pt idx="429">
                  <c:v>1961</c:v>
                </c:pt>
                <c:pt idx="430">
                  <c:v>2012</c:v>
                </c:pt>
                <c:pt idx="431">
                  <c:v>1918</c:v>
                </c:pt>
                <c:pt idx="432">
                  <c:v>1987</c:v>
                </c:pt>
                <c:pt idx="433">
                  <c:v>1952</c:v>
                </c:pt>
                <c:pt idx="434">
                  <c:v>1966</c:v>
                </c:pt>
                <c:pt idx="435">
                  <c:v>2066</c:v>
                </c:pt>
                <c:pt idx="436">
                  <c:v>2070</c:v>
                </c:pt>
                <c:pt idx="437">
                  <c:v>2150</c:v>
                </c:pt>
                <c:pt idx="438">
                  <c:v>2020</c:v>
                </c:pt>
                <c:pt idx="439">
                  <c:v>2112</c:v>
                </c:pt>
                <c:pt idx="440">
                  <c:v>2056</c:v>
                </c:pt>
                <c:pt idx="441">
                  <c:v>2041</c:v>
                </c:pt>
                <c:pt idx="442">
                  <c:v>2097</c:v>
                </c:pt>
                <c:pt idx="443">
                  <c:v>2079</c:v>
                </c:pt>
                <c:pt idx="444">
                  <c:v>2082</c:v>
                </c:pt>
                <c:pt idx="445">
                  <c:v>2139</c:v>
                </c:pt>
                <c:pt idx="446">
                  <c:v>2114</c:v>
                </c:pt>
                <c:pt idx="447">
                  <c:v>2062</c:v>
                </c:pt>
                <c:pt idx="448">
                  <c:v>2150</c:v>
                </c:pt>
                <c:pt idx="449">
                  <c:v>2085</c:v>
                </c:pt>
                <c:pt idx="450">
                  <c:v>2178</c:v>
                </c:pt>
                <c:pt idx="451">
                  <c:v>2203</c:v>
                </c:pt>
                <c:pt idx="452">
                  <c:v>2219</c:v>
                </c:pt>
                <c:pt idx="453">
                  <c:v>2263</c:v>
                </c:pt>
                <c:pt idx="454">
                  <c:v>2170</c:v>
                </c:pt>
                <c:pt idx="455">
                  <c:v>2218</c:v>
                </c:pt>
                <c:pt idx="456">
                  <c:v>2120</c:v>
                </c:pt>
                <c:pt idx="457">
                  <c:v>2212</c:v>
                </c:pt>
                <c:pt idx="458">
                  <c:v>2141</c:v>
                </c:pt>
                <c:pt idx="459">
                  <c:v>2118</c:v>
                </c:pt>
                <c:pt idx="460">
                  <c:v>1998</c:v>
                </c:pt>
                <c:pt idx="461">
                  <c:v>1905</c:v>
                </c:pt>
                <c:pt idx="462">
                  <c:v>1867</c:v>
                </c:pt>
                <c:pt idx="463">
                  <c:v>1763</c:v>
                </c:pt>
                <c:pt idx="464">
                  <c:v>1722</c:v>
                </c:pt>
                <c:pt idx="465">
                  <c:v>1655</c:v>
                </c:pt>
                <c:pt idx="466">
                  <c:v>1570</c:v>
                </c:pt>
                <c:pt idx="467">
                  <c:v>1535</c:v>
                </c:pt>
                <c:pt idx="468">
                  <c:v>1638</c:v>
                </c:pt>
                <c:pt idx="469">
                  <c:v>1626</c:v>
                </c:pt>
                <c:pt idx="470">
                  <c:v>1598</c:v>
                </c:pt>
                <c:pt idx="471">
                  <c:v>1596</c:v>
                </c:pt>
                <c:pt idx="472">
                  <c:v>1470</c:v>
                </c:pt>
                <c:pt idx="473">
                  <c:v>1493</c:v>
                </c:pt>
                <c:pt idx="474">
                  <c:v>1407</c:v>
                </c:pt>
                <c:pt idx="475">
                  <c:v>1361</c:v>
                </c:pt>
                <c:pt idx="476">
                  <c:v>1321</c:v>
                </c:pt>
                <c:pt idx="477">
                  <c:v>1261</c:v>
                </c:pt>
                <c:pt idx="478">
                  <c:v>1192</c:v>
                </c:pt>
                <c:pt idx="479">
                  <c:v>1224</c:v>
                </c:pt>
                <c:pt idx="480">
                  <c:v>1149</c:v>
                </c:pt>
                <c:pt idx="481">
                  <c:v>1094</c:v>
                </c:pt>
                <c:pt idx="482">
                  <c:v>1014</c:v>
                </c:pt>
                <c:pt idx="483">
                  <c:v>967</c:v>
                </c:pt>
                <c:pt idx="484">
                  <c:v>1008</c:v>
                </c:pt>
                <c:pt idx="485">
                  <c:v>995</c:v>
                </c:pt>
                <c:pt idx="486">
                  <c:v>1180</c:v>
                </c:pt>
                <c:pt idx="487">
                  <c:v>921</c:v>
                </c:pt>
                <c:pt idx="488">
                  <c:v>858</c:v>
                </c:pt>
                <c:pt idx="489">
                  <c:v>797</c:v>
                </c:pt>
                <c:pt idx="490">
                  <c:v>736</c:v>
                </c:pt>
                <c:pt idx="491">
                  <c:v>626</c:v>
                </c:pt>
                <c:pt idx="492">
                  <c:v>554</c:v>
                </c:pt>
                <c:pt idx="493">
                  <c:v>545</c:v>
                </c:pt>
                <c:pt idx="494">
                  <c:v>558</c:v>
                </c:pt>
                <c:pt idx="495">
                  <c:v>513</c:v>
                </c:pt>
                <c:pt idx="496">
                  <c:v>521</c:v>
                </c:pt>
                <c:pt idx="497">
                  <c:v>556</c:v>
                </c:pt>
                <c:pt idx="498">
                  <c:v>601</c:v>
                </c:pt>
                <c:pt idx="499">
                  <c:v>595</c:v>
                </c:pt>
                <c:pt idx="500">
                  <c:v>616</c:v>
                </c:pt>
                <c:pt idx="501">
                  <c:v>609</c:v>
                </c:pt>
                <c:pt idx="502">
                  <c:v>583</c:v>
                </c:pt>
                <c:pt idx="503">
                  <c:v>623</c:v>
                </c:pt>
                <c:pt idx="504">
                  <c:v>664</c:v>
                </c:pt>
                <c:pt idx="505">
                  <c:v>636</c:v>
                </c:pt>
                <c:pt idx="506">
                  <c:v>650</c:v>
                </c:pt>
                <c:pt idx="507">
                  <c:v>687</c:v>
                </c:pt>
                <c:pt idx="508">
                  <c:v>637</c:v>
                </c:pt>
                <c:pt idx="509">
                  <c:v>575</c:v>
                </c:pt>
                <c:pt idx="510">
                  <c:v>587</c:v>
                </c:pt>
                <c:pt idx="511">
                  <c:v>579</c:v>
                </c:pt>
                <c:pt idx="512">
                  <c:v>580</c:v>
                </c:pt>
                <c:pt idx="513">
                  <c:v>563</c:v>
                </c:pt>
                <c:pt idx="514">
                  <c:v>558</c:v>
                </c:pt>
                <c:pt idx="515">
                  <c:v>560</c:v>
                </c:pt>
                <c:pt idx="516">
                  <c:v>632</c:v>
                </c:pt>
                <c:pt idx="517">
                  <c:v>576</c:v>
                </c:pt>
                <c:pt idx="518">
                  <c:v>542</c:v>
                </c:pt>
                <c:pt idx="519">
                  <c:v>583</c:v>
                </c:pt>
                <c:pt idx="520">
                  <c:v>581</c:v>
                </c:pt>
                <c:pt idx="521">
                  <c:v>618</c:v>
                </c:pt>
                <c:pt idx="522">
                  <c:v>636</c:v>
                </c:pt>
                <c:pt idx="523">
                  <c:v>621</c:v>
                </c:pt>
                <c:pt idx="524">
                  <c:v>647</c:v>
                </c:pt>
                <c:pt idx="525">
                  <c:v>610</c:v>
                </c:pt>
                <c:pt idx="526">
                  <c:v>671</c:v>
                </c:pt>
                <c:pt idx="527">
                  <c:v>706</c:v>
                </c:pt>
                <c:pt idx="528">
                  <c:v>697</c:v>
                </c:pt>
                <c:pt idx="529">
                  <c:v>712</c:v>
                </c:pt>
                <c:pt idx="530">
                  <c:v>738</c:v>
                </c:pt>
                <c:pt idx="531">
                  <c:v>806</c:v>
                </c:pt>
                <c:pt idx="532">
                  <c:v>732</c:v>
                </c:pt>
                <c:pt idx="533">
                  <c:v>796</c:v>
                </c:pt>
                <c:pt idx="534">
                  <c:v>794</c:v>
                </c:pt>
                <c:pt idx="535">
                  <c:v>849</c:v>
                </c:pt>
                <c:pt idx="536">
                  <c:v>840</c:v>
                </c:pt>
                <c:pt idx="537">
                  <c:v>930</c:v>
                </c:pt>
                <c:pt idx="538">
                  <c:v>887</c:v>
                </c:pt>
                <c:pt idx="539">
                  <c:v>917</c:v>
                </c:pt>
                <c:pt idx="540">
                  <c:v>941</c:v>
                </c:pt>
                <c:pt idx="541">
                  <c:v>940</c:v>
                </c:pt>
                <c:pt idx="542">
                  <c:v>980</c:v>
                </c:pt>
                <c:pt idx="543">
                  <c:v>936</c:v>
                </c:pt>
                <c:pt idx="544">
                  <c:v>1012</c:v>
                </c:pt>
                <c:pt idx="545">
                  <c:v>1003</c:v>
                </c:pt>
                <c:pt idx="546">
                  <c:v>942</c:v>
                </c:pt>
                <c:pt idx="547">
                  <c:v>997</c:v>
                </c:pt>
                <c:pt idx="548">
                  <c:v>964</c:v>
                </c:pt>
                <c:pt idx="549">
                  <c:v>1004</c:v>
                </c:pt>
                <c:pt idx="550">
                  <c:v>1044</c:v>
                </c:pt>
                <c:pt idx="551">
                  <c:v>1029</c:v>
                </c:pt>
                <c:pt idx="552">
                  <c:v>1007</c:v>
                </c:pt>
                <c:pt idx="553">
                  <c:v>976</c:v>
                </c:pt>
                <c:pt idx="554">
                  <c:v>1039</c:v>
                </c:pt>
                <c:pt idx="555">
                  <c:v>1067</c:v>
                </c:pt>
                <c:pt idx="556">
                  <c:v>1090</c:v>
                </c:pt>
                <c:pt idx="557">
                  <c:v>1018</c:v>
                </c:pt>
                <c:pt idx="558">
                  <c:v>1010</c:v>
                </c:pt>
                <c:pt idx="559">
                  <c:v>1076</c:v>
                </c:pt>
                <c:pt idx="560">
                  <c:v>1047</c:v>
                </c:pt>
                <c:pt idx="561">
                  <c:v>1077</c:v>
                </c:pt>
                <c:pt idx="562">
                  <c:v>1094</c:v>
                </c:pt>
                <c:pt idx="563">
                  <c:v>1059</c:v>
                </c:pt>
                <c:pt idx="564">
                  <c:v>1070</c:v>
                </c:pt>
                <c:pt idx="565">
                  <c:v>1049</c:v>
                </c:pt>
                <c:pt idx="566">
                  <c:v>1127</c:v>
                </c:pt>
                <c:pt idx="567">
                  <c:v>1072</c:v>
                </c:pt>
                <c:pt idx="568">
                  <c:v>1166</c:v>
                </c:pt>
                <c:pt idx="569">
                  <c:v>1272</c:v>
                </c:pt>
                <c:pt idx="570">
                  <c:v>1379</c:v>
                </c:pt>
                <c:pt idx="571">
                  <c:v>1140</c:v>
                </c:pt>
                <c:pt idx="572">
                  <c:v>1165</c:v>
                </c:pt>
                <c:pt idx="573">
                  <c:v>1144</c:v>
                </c:pt>
                <c:pt idx="574">
                  <c:v>1160</c:v>
                </c:pt>
                <c:pt idx="575">
                  <c:v>1244</c:v>
                </c:pt>
                <c:pt idx="576">
                  <c:v>1212</c:v>
                </c:pt>
                <c:pt idx="577">
                  <c:v>1161</c:v>
                </c:pt>
                <c:pt idx="578">
                  <c:v>1187</c:v>
                </c:pt>
                <c:pt idx="579">
                  <c:v>1114</c:v>
                </c:pt>
                <c:pt idx="580">
                  <c:v>1158</c:v>
                </c:pt>
                <c:pt idx="581">
                  <c:v>1196</c:v>
                </c:pt>
                <c:pt idx="582">
                  <c:v>1208</c:v>
                </c:pt>
                <c:pt idx="583">
                  <c:v>1190</c:v>
                </c:pt>
                <c:pt idx="584">
                  <c:v>1205</c:v>
                </c:pt>
                <c:pt idx="585">
                  <c:v>1280</c:v>
                </c:pt>
                <c:pt idx="586">
                  <c:v>1278</c:v>
                </c:pt>
                <c:pt idx="587">
                  <c:v>1236</c:v>
                </c:pt>
                <c:pt idx="588">
                  <c:v>1252</c:v>
                </c:pt>
                <c:pt idx="589">
                  <c:v>1301</c:v>
                </c:pt>
                <c:pt idx="590">
                  <c:v>1240</c:v>
                </c:pt>
                <c:pt idx="591">
                  <c:v>1285</c:v>
                </c:pt>
                <c:pt idx="592">
                  <c:v>1258</c:v>
                </c:pt>
                <c:pt idx="593">
                  <c:v>1209</c:v>
                </c:pt>
                <c:pt idx="594">
                  <c:v>1329</c:v>
                </c:pt>
                <c:pt idx="595">
                  <c:v>1264</c:v>
                </c:pt>
                <c:pt idx="596">
                  <c:v>1314</c:v>
                </c:pt>
                <c:pt idx="597">
                  <c:v>1257</c:v>
                </c:pt>
                <c:pt idx="598">
                  <c:v>1346</c:v>
                </c:pt>
                <c:pt idx="599">
                  <c:v>1302</c:v>
                </c:pt>
                <c:pt idx="600">
                  <c:v>1309</c:v>
                </c:pt>
                <c:pt idx="601">
                  <c:v>1352</c:v>
                </c:pt>
                <c:pt idx="602">
                  <c:v>1332</c:v>
                </c:pt>
                <c:pt idx="603">
                  <c:v>1407</c:v>
                </c:pt>
                <c:pt idx="604">
                  <c:v>1391</c:v>
                </c:pt>
                <c:pt idx="605">
                  <c:v>1331</c:v>
                </c:pt>
                <c:pt idx="606">
                  <c:v>1320</c:v>
                </c:pt>
                <c:pt idx="607">
                  <c:v>1328</c:v>
                </c:pt>
                <c:pt idx="608">
                  <c:v>1264</c:v>
                </c:pt>
                <c:pt idx="609">
                  <c:v>1289</c:v>
                </c:pt>
                <c:pt idx="610">
                  <c:v>1275</c:v>
                </c:pt>
                <c:pt idx="611">
                  <c:v>1318</c:v>
                </c:pt>
                <c:pt idx="612">
                  <c:v>1338</c:v>
                </c:pt>
                <c:pt idx="613">
                  <c:v>1295</c:v>
                </c:pt>
                <c:pt idx="614">
                  <c:v>1304</c:v>
                </c:pt>
                <c:pt idx="615">
                  <c:v>1316</c:v>
                </c:pt>
                <c:pt idx="616">
                  <c:v>1337</c:v>
                </c:pt>
                <c:pt idx="617">
                  <c:v>1337</c:v>
                </c:pt>
                <c:pt idx="618">
                  <c:v>1276</c:v>
                </c:pt>
                <c:pt idx="619">
                  <c:v>1369</c:v>
                </c:pt>
                <c:pt idx="620">
                  <c:v>1479</c:v>
                </c:pt>
                <c:pt idx="621">
                  <c:v>1439</c:v>
                </c:pt>
                <c:pt idx="622">
                  <c:v>1509</c:v>
                </c:pt>
                <c:pt idx="623">
                  <c:v>1509</c:v>
                </c:pt>
                <c:pt idx="624">
                  <c:v>1453</c:v>
                </c:pt>
                <c:pt idx="625">
                  <c:v>1550</c:v>
                </c:pt>
                <c:pt idx="626">
                  <c:v>1478</c:v>
                </c:pt>
                <c:pt idx="627">
                  <c:v>1382</c:v>
                </c:pt>
                <c:pt idx="628">
                  <c:v>1094</c:v>
                </c:pt>
                <c:pt idx="629">
                  <c:v>1246</c:v>
                </c:pt>
                <c:pt idx="630">
                  <c:v>1296</c:v>
                </c:pt>
                <c:pt idx="631">
                  <c:v>1542</c:v>
                </c:pt>
                <c:pt idx="632">
                  <c:v>1522</c:v>
                </c:pt>
                <c:pt idx="633">
                  <c:v>1589</c:v>
                </c:pt>
                <c:pt idx="634">
                  <c:v>1595</c:v>
                </c:pt>
                <c:pt idx="635">
                  <c:v>1696</c:v>
                </c:pt>
                <c:pt idx="636">
                  <c:v>1758</c:v>
                </c:pt>
                <c:pt idx="637">
                  <c:v>1883</c:v>
                </c:pt>
                <c:pt idx="638">
                  <c:v>1726</c:v>
                </c:pt>
                <c:pt idx="639">
                  <c:v>1755</c:v>
                </c:pt>
                <c:pt idx="640">
                  <c:v>1765</c:v>
                </c:pt>
                <c:pt idx="641">
                  <c:v>1691</c:v>
                </c:pt>
                <c:pt idx="642">
                  <c:v>1661</c:v>
                </c:pt>
                <c:pt idx="643">
                  <c:v>1655</c:v>
                </c:pt>
                <c:pt idx="644">
                  <c:v>1772</c:v>
                </c:pt>
                <c:pt idx="645">
                  <c:v>1615</c:v>
                </c:pt>
                <c:pt idx="646">
                  <c:v>1698</c:v>
                </c:pt>
                <c:pt idx="647">
                  <c:v>1729</c:v>
                </c:pt>
                <c:pt idx="648">
                  <c:v>1896</c:v>
                </c:pt>
                <c:pt idx="649">
                  <c:v>1841</c:v>
                </c:pt>
                <c:pt idx="650">
                  <c:v>1857</c:v>
                </c:pt>
                <c:pt idx="651">
                  <c:v>1879</c:v>
                </c:pt>
                <c:pt idx="652">
                  <c:v>1823</c:v>
                </c:pt>
                <c:pt idx="653">
                  <c:v>1695</c:v>
                </c:pt>
                <c:pt idx="654">
                  <c:v>1696</c:v>
                </c:pt>
                <c:pt idx="655">
                  <c:v>1685</c:v>
                </c:pt>
                <c:pt idx="656">
                  <c:v>1542</c:v>
                </c:pt>
              </c:numCache>
            </c:numRef>
          </c:val>
          <c:smooth val="0"/>
          <c:extLst>
            <c:ext xmlns:c16="http://schemas.microsoft.com/office/drawing/2014/chart" uri="{C3380CC4-5D6E-409C-BE32-E72D297353CC}">
              <c16:uniqueId val="{00000001-9457-4250-8152-F0F400990D66}"/>
            </c:ext>
          </c:extLst>
        </c:ser>
        <c:ser>
          <c:idx val="0"/>
          <c:order val="2"/>
          <c:tx>
            <c:v>Housing Starts</c:v>
          </c:tx>
          <c:spPr>
            <a:ln w="28575" cap="rnd">
              <a:solidFill>
                <a:srgbClr val="FF0000"/>
              </a:solidFill>
              <a:round/>
            </a:ln>
            <a:effectLst/>
          </c:spPr>
          <c:marker>
            <c:symbol val="none"/>
          </c:marker>
          <c:cat>
            <c:numRef>
              <c:f>Sheet1!$A$120:$A$776</c:f>
              <c:numCache>
                <c:formatCode>yyyy\-mm\-dd</c:formatCode>
                <c:ptCount val="657"/>
                <c:pt idx="0">
                  <c:v>24838</c:v>
                </c:pt>
                <c:pt idx="1">
                  <c:v>24869</c:v>
                </c:pt>
                <c:pt idx="2">
                  <c:v>24898</c:v>
                </c:pt>
                <c:pt idx="3">
                  <c:v>24929</c:v>
                </c:pt>
                <c:pt idx="4">
                  <c:v>24959</c:v>
                </c:pt>
                <c:pt idx="5">
                  <c:v>24990</c:v>
                </c:pt>
                <c:pt idx="6">
                  <c:v>25020</c:v>
                </c:pt>
                <c:pt idx="7">
                  <c:v>25051</c:v>
                </c:pt>
                <c:pt idx="8">
                  <c:v>25082</c:v>
                </c:pt>
                <c:pt idx="9">
                  <c:v>25112</c:v>
                </c:pt>
                <c:pt idx="10">
                  <c:v>25143</c:v>
                </c:pt>
                <c:pt idx="11">
                  <c:v>25173</c:v>
                </c:pt>
                <c:pt idx="12">
                  <c:v>25204</c:v>
                </c:pt>
                <c:pt idx="13">
                  <c:v>25235</c:v>
                </c:pt>
                <c:pt idx="14">
                  <c:v>25263</c:v>
                </c:pt>
                <c:pt idx="15">
                  <c:v>25294</c:v>
                </c:pt>
                <c:pt idx="16">
                  <c:v>25324</c:v>
                </c:pt>
                <c:pt idx="17">
                  <c:v>25355</c:v>
                </c:pt>
                <c:pt idx="18">
                  <c:v>25385</c:v>
                </c:pt>
                <c:pt idx="19">
                  <c:v>25416</c:v>
                </c:pt>
                <c:pt idx="20">
                  <c:v>25447</c:v>
                </c:pt>
                <c:pt idx="21">
                  <c:v>25477</c:v>
                </c:pt>
                <c:pt idx="22">
                  <c:v>25508</c:v>
                </c:pt>
                <c:pt idx="23">
                  <c:v>25538</c:v>
                </c:pt>
                <c:pt idx="24">
                  <c:v>25569</c:v>
                </c:pt>
                <c:pt idx="25">
                  <c:v>25600</c:v>
                </c:pt>
                <c:pt idx="26">
                  <c:v>25628</c:v>
                </c:pt>
                <c:pt idx="27">
                  <c:v>25659</c:v>
                </c:pt>
                <c:pt idx="28">
                  <c:v>25689</c:v>
                </c:pt>
                <c:pt idx="29">
                  <c:v>25720</c:v>
                </c:pt>
                <c:pt idx="30">
                  <c:v>25750</c:v>
                </c:pt>
                <c:pt idx="31">
                  <c:v>25781</c:v>
                </c:pt>
                <c:pt idx="32">
                  <c:v>25812</c:v>
                </c:pt>
                <c:pt idx="33">
                  <c:v>25842</c:v>
                </c:pt>
                <c:pt idx="34">
                  <c:v>25873</c:v>
                </c:pt>
                <c:pt idx="35">
                  <c:v>25903</c:v>
                </c:pt>
                <c:pt idx="36">
                  <c:v>25934</c:v>
                </c:pt>
                <c:pt idx="37">
                  <c:v>25965</c:v>
                </c:pt>
                <c:pt idx="38">
                  <c:v>25993</c:v>
                </c:pt>
                <c:pt idx="39">
                  <c:v>26024</c:v>
                </c:pt>
                <c:pt idx="40">
                  <c:v>26054</c:v>
                </c:pt>
                <c:pt idx="41">
                  <c:v>26085</c:v>
                </c:pt>
                <c:pt idx="42">
                  <c:v>26115</c:v>
                </c:pt>
                <c:pt idx="43">
                  <c:v>26146</c:v>
                </c:pt>
                <c:pt idx="44">
                  <c:v>26177</c:v>
                </c:pt>
                <c:pt idx="45">
                  <c:v>26207</c:v>
                </c:pt>
                <c:pt idx="46">
                  <c:v>26238</c:v>
                </c:pt>
                <c:pt idx="47">
                  <c:v>26268</c:v>
                </c:pt>
                <c:pt idx="48">
                  <c:v>26299</c:v>
                </c:pt>
                <c:pt idx="49">
                  <c:v>26330</c:v>
                </c:pt>
                <c:pt idx="50">
                  <c:v>26359</c:v>
                </c:pt>
                <c:pt idx="51">
                  <c:v>26390</c:v>
                </c:pt>
                <c:pt idx="52">
                  <c:v>26420</c:v>
                </c:pt>
                <c:pt idx="53">
                  <c:v>26451</c:v>
                </c:pt>
                <c:pt idx="54">
                  <c:v>26481</c:v>
                </c:pt>
                <c:pt idx="55">
                  <c:v>26512</c:v>
                </c:pt>
                <c:pt idx="56">
                  <c:v>26543</c:v>
                </c:pt>
                <c:pt idx="57">
                  <c:v>26573</c:v>
                </c:pt>
                <c:pt idx="58">
                  <c:v>26604</c:v>
                </c:pt>
                <c:pt idx="59">
                  <c:v>26634</c:v>
                </c:pt>
                <c:pt idx="60">
                  <c:v>26665</c:v>
                </c:pt>
                <c:pt idx="61">
                  <c:v>26696</c:v>
                </c:pt>
                <c:pt idx="62">
                  <c:v>26724</c:v>
                </c:pt>
                <c:pt idx="63">
                  <c:v>26755</c:v>
                </c:pt>
                <c:pt idx="64">
                  <c:v>26785</c:v>
                </c:pt>
                <c:pt idx="65">
                  <c:v>26816</c:v>
                </c:pt>
                <c:pt idx="66">
                  <c:v>26846</c:v>
                </c:pt>
                <c:pt idx="67">
                  <c:v>26877</c:v>
                </c:pt>
                <c:pt idx="68">
                  <c:v>26908</c:v>
                </c:pt>
                <c:pt idx="69">
                  <c:v>26938</c:v>
                </c:pt>
                <c:pt idx="70">
                  <c:v>26969</c:v>
                </c:pt>
                <c:pt idx="71">
                  <c:v>26999</c:v>
                </c:pt>
                <c:pt idx="72">
                  <c:v>27030</c:v>
                </c:pt>
                <c:pt idx="73">
                  <c:v>27061</c:v>
                </c:pt>
                <c:pt idx="74">
                  <c:v>27089</c:v>
                </c:pt>
                <c:pt idx="75">
                  <c:v>27120</c:v>
                </c:pt>
                <c:pt idx="76">
                  <c:v>27150</c:v>
                </c:pt>
                <c:pt idx="77">
                  <c:v>27181</c:v>
                </c:pt>
                <c:pt idx="78">
                  <c:v>27211</c:v>
                </c:pt>
                <c:pt idx="79">
                  <c:v>27242</c:v>
                </c:pt>
                <c:pt idx="80">
                  <c:v>27273</c:v>
                </c:pt>
                <c:pt idx="81">
                  <c:v>27303</c:v>
                </c:pt>
                <c:pt idx="82">
                  <c:v>27334</c:v>
                </c:pt>
                <c:pt idx="83">
                  <c:v>27364</c:v>
                </c:pt>
                <c:pt idx="84">
                  <c:v>27395</c:v>
                </c:pt>
                <c:pt idx="85">
                  <c:v>27426</c:v>
                </c:pt>
                <c:pt idx="86">
                  <c:v>27454</c:v>
                </c:pt>
                <c:pt idx="87">
                  <c:v>27485</c:v>
                </c:pt>
                <c:pt idx="88">
                  <c:v>27515</c:v>
                </c:pt>
                <c:pt idx="89">
                  <c:v>27546</c:v>
                </c:pt>
                <c:pt idx="90">
                  <c:v>27576</c:v>
                </c:pt>
                <c:pt idx="91">
                  <c:v>27607</c:v>
                </c:pt>
                <c:pt idx="92">
                  <c:v>27638</c:v>
                </c:pt>
                <c:pt idx="93">
                  <c:v>27668</c:v>
                </c:pt>
                <c:pt idx="94">
                  <c:v>27699</c:v>
                </c:pt>
                <c:pt idx="95">
                  <c:v>27729</c:v>
                </c:pt>
                <c:pt idx="96">
                  <c:v>27760</c:v>
                </c:pt>
                <c:pt idx="97">
                  <c:v>27791</c:v>
                </c:pt>
                <c:pt idx="98">
                  <c:v>27820</c:v>
                </c:pt>
                <c:pt idx="99">
                  <c:v>27851</c:v>
                </c:pt>
                <c:pt idx="100">
                  <c:v>27881</c:v>
                </c:pt>
                <c:pt idx="101">
                  <c:v>27912</c:v>
                </c:pt>
                <c:pt idx="102">
                  <c:v>27942</c:v>
                </c:pt>
                <c:pt idx="103">
                  <c:v>27973</c:v>
                </c:pt>
                <c:pt idx="104">
                  <c:v>28004</c:v>
                </c:pt>
                <c:pt idx="105">
                  <c:v>28034</c:v>
                </c:pt>
                <c:pt idx="106">
                  <c:v>28065</c:v>
                </c:pt>
                <c:pt idx="107">
                  <c:v>28095</c:v>
                </c:pt>
                <c:pt idx="108">
                  <c:v>28126</c:v>
                </c:pt>
                <c:pt idx="109">
                  <c:v>28157</c:v>
                </c:pt>
                <c:pt idx="110">
                  <c:v>28185</c:v>
                </c:pt>
                <c:pt idx="111">
                  <c:v>28216</c:v>
                </c:pt>
                <c:pt idx="112">
                  <c:v>28246</c:v>
                </c:pt>
                <c:pt idx="113">
                  <c:v>28277</c:v>
                </c:pt>
                <c:pt idx="114">
                  <c:v>28307</c:v>
                </c:pt>
                <c:pt idx="115">
                  <c:v>28338</c:v>
                </c:pt>
                <c:pt idx="116">
                  <c:v>28369</c:v>
                </c:pt>
                <c:pt idx="117">
                  <c:v>28399</c:v>
                </c:pt>
                <c:pt idx="118">
                  <c:v>28430</c:v>
                </c:pt>
                <c:pt idx="119">
                  <c:v>28460</c:v>
                </c:pt>
                <c:pt idx="120">
                  <c:v>28491</c:v>
                </c:pt>
                <c:pt idx="121">
                  <c:v>28522</c:v>
                </c:pt>
                <c:pt idx="122">
                  <c:v>28550</c:v>
                </c:pt>
                <c:pt idx="123">
                  <c:v>28581</c:v>
                </c:pt>
                <c:pt idx="124">
                  <c:v>28611</c:v>
                </c:pt>
                <c:pt idx="125">
                  <c:v>28642</c:v>
                </c:pt>
                <c:pt idx="126">
                  <c:v>28672</c:v>
                </c:pt>
                <c:pt idx="127">
                  <c:v>28703</c:v>
                </c:pt>
                <c:pt idx="128">
                  <c:v>28734</c:v>
                </c:pt>
                <c:pt idx="129">
                  <c:v>28764</c:v>
                </c:pt>
                <c:pt idx="130">
                  <c:v>28795</c:v>
                </c:pt>
                <c:pt idx="131">
                  <c:v>28825</c:v>
                </c:pt>
                <c:pt idx="132">
                  <c:v>28856</c:v>
                </c:pt>
                <c:pt idx="133">
                  <c:v>28887</c:v>
                </c:pt>
                <c:pt idx="134">
                  <c:v>28915</c:v>
                </c:pt>
                <c:pt idx="135">
                  <c:v>28946</c:v>
                </c:pt>
                <c:pt idx="136">
                  <c:v>28976</c:v>
                </c:pt>
                <c:pt idx="137">
                  <c:v>29007</c:v>
                </c:pt>
                <c:pt idx="138">
                  <c:v>29037</c:v>
                </c:pt>
                <c:pt idx="139">
                  <c:v>29068</c:v>
                </c:pt>
                <c:pt idx="140">
                  <c:v>29099</c:v>
                </c:pt>
                <c:pt idx="141">
                  <c:v>29129</c:v>
                </c:pt>
                <c:pt idx="142">
                  <c:v>29160</c:v>
                </c:pt>
                <c:pt idx="143">
                  <c:v>29190</c:v>
                </c:pt>
                <c:pt idx="144">
                  <c:v>29221</c:v>
                </c:pt>
                <c:pt idx="145">
                  <c:v>29252</c:v>
                </c:pt>
                <c:pt idx="146">
                  <c:v>29281</c:v>
                </c:pt>
                <c:pt idx="147">
                  <c:v>29312</c:v>
                </c:pt>
                <c:pt idx="148">
                  <c:v>29342</c:v>
                </c:pt>
                <c:pt idx="149">
                  <c:v>29373</c:v>
                </c:pt>
                <c:pt idx="150">
                  <c:v>29403</c:v>
                </c:pt>
                <c:pt idx="151">
                  <c:v>29434</c:v>
                </c:pt>
                <c:pt idx="152">
                  <c:v>29465</c:v>
                </c:pt>
                <c:pt idx="153">
                  <c:v>29495</c:v>
                </c:pt>
                <c:pt idx="154">
                  <c:v>29526</c:v>
                </c:pt>
                <c:pt idx="155">
                  <c:v>29556</c:v>
                </c:pt>
                <c:pt idx="156">
                  <c:v>29587</c:v>
                </c:pt>
                <c:pt idx="157">
                  <c:v>29618</c:v>
                </c:pt>
                <c:pt idx="158">
                  <c:v>29646</c:v>
                </c:pt>
                <c:pt idx="159">
                  <c:v>29677</c:v>
                </c:pt>
                <c:pt idx="160">
                  <c:v>29707</c:v>
                </c:pt>
                <c:pt idx="161">
                  <c:v>29738</c:v>
                </c:pt>
                <c:pt idx="162">
                  <c:v>29768</c:v>
                </c:pt>
                <c:pt idx="163">
                  <c:v>29799</c:v>
                </c:pt>
                <c:pt idx="164">
                  <c:v>29830</c:v>
                </c:pt>
                <c:pt idx="165">
                  <c:v>29860</c:v>
                </c:pt>
                <c:pt idx="166">
                  <c:v>29891</c:v>
                </c:pt>
                <c:pt idx="167">
                  <c:v>29921</c:v>
                </c:pt>
                <c:pt idx="168">
                  <c:v>29952</c:v>
                </c:pt>
                <c:pt idx="169">
                  <c:v>29983</c:v>
                </c:pt>
                <c:pt idx="170">
                  <c:v>30011</c:v>
                </c:pt>
                <c:pt idx="171">
                  <c:v>30042</c:v>
                </c:pt>
                <c:pt idx="172">
                  <c:v>30072</c:v>
                </c:pt>
                <c:pt idx="173">
                  <c:v>30103</c:v>
                </c:pt>
                <c:pt idx="174">
                  <c:v>30133</c:v>
                </c:pt>
                <c:pt idx="175">
                  <c:v>30164</c:v>
                </c:pt>
                <c:pt idx="176">
                  <c:v>30195</c:v>
                </c:pt>
                <c:pt idx="177">
                  <c:v>30225</c:v>
                </c:pt>
                <c:pt idx="178">
                  <c:v>30256</c:v>
                </c:pt>
                <c:pt idx="179">
                  <c:v>30286</c:v>
                </c:pt>
                <c:pt idx="180">
                  <c:v>30317</c:v>
                </c:pt>
                <c:pt idx="181">
                  <c:v>30348</c:v>
                </c:pt>
                <c:pt idx="182">
                  <c:v>30376</c:v>
                </c:pt>
                <c:pt idx="183">
                  <c:v>30407</c:v>
                </c:pt>
                <c:pt idx="184">
                  <c:v>30437</c:v>
                </c:pt>
                <c:pt idx="185">
                  <c:v>30468</c:v>
                </c:pt>
                <c:pt idx="186">
                  <c:v>30498</c:v>
                </c:pt>
                <c:pt idx="187">
                  <c:v>30529</c:v>
                </c:pt>
                <c:pt idx="188">
                  <c:v>30560</c:v>
                </c:pt>
                <c:pt idx="189">
                  <c:v>30590</c:v>
                </c:pt>
                <c:pt idx="190">
                  <c:v>30621</c:v>
                </c:pt>
                <c:pt idx="191">
                  <c:v>30651</c:v>
                </c:pt>
                <c:pt idx="192">
                  <c:v>30682</c:v>
                </c:pt>
                <c:pt idx="193">
                  <c:v>30713</c:v>
                </c:pt>
                <c:pt idx="194">
                  <c:v>30742</c:v>
                </c:pt>
                <c:pt idx="195">
                  <c:v>30773</c:v>
                </c:pt>
                <c:pt idx="196">
                  <c:v>30803</c:v>
                </c:pt>
                <c:pt idx="197">
                  <c:v>30834</c:v>
                </c:pt>
                <c:pt idx="198">
                  <c:v>30864</c:v>
                </c:pt>
                <c:pt idx="199">
                  <c:v>30895</c:v>
                </c:pt>
                <c:pt idx="200">
                  <c:v>30926</c:v>
                </c:pt>
                <c:pt idx="201">
                  <c:v>30956</c:v>
                </c:pt>
                <c:pt idx="202">
                  <c:v>30987</c:v>
                </c:pt>
                <c:pt idx="203">
                  <c:v>31017</c:v>
                </c:pt>
                <c:pt idx="204">
                  <c:v>31048</c:v>
                </c:pt>
                <c:pt idx="205">
                  <c:v>31079</c:v>
                </c:pt>
                <c:pt idx="206">
                  <c:v>31107</c:v>
                </c:pt>
                <c:pt idx="207">
                  <c:v>31138</c:v>
                </c:pt>
                <c:pt idx="208">
                  <c:v>31168</c:v>
                </c:pt>
                <c:pt idx="209">
                  <c:v>31199</c:v>
                </c:pt>
                <c:pt idx="210">
                  <c:v>31229</c:v>
                </c:pt>
                <c:pt idx="211">
                  <c:v>31260</c:v>
                </c:pt>
                <c:pt idx="212">
                  <c:v>31291</c:v>
                </c:pt>
                <c:pt idx="213">
                  <c:v>31321</c:v>
                </c:pt>
                <c:pt idx="214">
                  <c:v>31352</c:v>
                </c:pt>
                <c:pt idx="215">
                  <c:v>31382</c:v>
                </c:pt>
                <c:pt idx="216">
                  <c:v>31413</c:v>
                </c:pt>
                <c:pt idx="217">
                  <c:v>31444</c:v>
                </c:pt>
                <c:pt idx="218">
                  <c:v>31472</c:v>
                </c:pt>
                <c:pt idx="219">
                  <c:v>31503</c:v>
                </c:pt>
                <c:pt idx="220">
                  <c:v>31533</c:v>
                </c:pt>
                <c:pt idx="221">
                  <c:v>31564</c:v>
                </c:pt>
                <c:pt idx="222">
                  <c:v>31594</c:v>
                </c:pt>
                <c:pt idx="223">
                  <c:v>31625</c:v>
                </c:pt>
                <c:pt idx="224">
                  <c:v>31656</c:v>
                </c:pt>
                <c:pt idx="225">
                  <c:v>31686</c:v>
                </c:pt>
                <c:pt idx="226">
                  <c:v>31717</c:v>
                </c:pt>
                <c:pt idx="227">
                  <c:v>31747</c:v>
                </c:pt>
                <c:pt idx="228">
                  <c:v>31778</c:v>
                </c:pt>
                <c:pt idx="229">
                  <c:v>31809</c:v>
                </c:pt>
                <c:pt idx="230">
                  <c:v>31837</c:v>
                </c:pt>
                <c:pt idx="231">
                  <c:v>31868</c:v>
                </c:pt>
                <c:pt idx="232">
                  <c:v>31898</c:v>
                </c:pt>
                <c:pt idx="233">
                  <c:v>31929</c:v>
                </c:pt>
                <c:pt idx="234">
                  <c:v>31959</c:v>
                </c:pt>
                <c:pt idx="235">
                  <c:v>31990</c:v>
                </c:pt>
                <c:pt idx="236">
                  <c:v>32021</c:v>
                </c:pt>
                <c:pt idx="237">
                  <c:v>32051</c:v>
                </c:pt>
                <c:pt idx="238">
                  <c:v>32082</c:v>
                </c:pt>
                <c:pt idx="239">
                  <c:v>32112</c:v>
                </c:pt>
                <c:pt idx="240">
                  <c:v>32143</c:v>
                </c:pt>
                <c:pt idx="241">
                  <c:v>32174</c:v>
                </c:pt>
                <c:pt idx="242">
                  <c:v>32203</c:v>
                </c:pt>
                <c:pt idx="243">
                  <c:v>32234</c:v>
                </c:pt>
                <c:pt idx="244">
                  <c:v>32264</c:v>
                </c:pt>
                <c:pt idx="245">
                  <c:v>32295</c:v>
                </c:pt>
                <c:pt idx="246">
                  <c:v>32325</c:v>
                </c:pt>
                <c:pt idx="247">
                  <c:v>32356</c:v>
                </c:pt>
                <c:pt idx="248">
                  <c:v>32387</c:v>
                </c:pt>
                <c:pt idx="249">
                  <c:v>32417</c:v>
                </c:pt>
                <c:pt idx="250">
                  <c:v>32448</c:v>
                </c:pt>
                <c:pt idx="251">
                  <c:v>32478</c:v>
                </c:pt>
                <c:pt idx="252">
                  <c:v>32509</c:v>
                </c:pt>
                <c:pt idx="253">
                  <c:v>32540</c:v>
                </c:pt>
                <c:pt idx="254">
                  <c:v>32568</c:v>
                </c:pt>
                <c:pt idx="255">
                  <c:v>32599</c:v>
                </c:pt>
                <c:pt idx="256">
                  <c:v>32629</c:v>
                </c:pt>
                <c:pt idx="257">
                  <c:v>32660</c:v>
                </c:pt>
                <c:pt idx="258">
                  <c:v>32690</c:v>
                </c:pt>
                <c:pt idx="259">
                  <c:v>32721</c:v>
                </c:pt>
                <c:pt idx="260">
                  <c:v>32752</c:v>
                </c:pt>
                <c:pt idx="261">
                  <c:v>32782</c:v>
                </c:pt>
                <c:pt idx="262">
                  <c:v>32813</c:v>
                </c:pt>
                <c:pt idx="263">
                  <c:v>32843</c:v>
                </c:pt>
                <c:pt idx="264">
                  <c:v>32874</c:v>
                </c:pt>
                <c:pt idx="265">
                  <c:v>32905</c:v>
                </c:pt>
                <c:pt idx="266">
                  <c:v>32933</c:v>
                </c:pt>
                <c:pt idx="267">
                  <c:v>32964</c:v>
                </c:pt>
                <c:pt idx="268">
                  <c:v>32994</c:v>
                </c:pt>
                <c:pt idx="269">
                  <c:v>33025</c:v>
                </c:pt>
                <c:pt idx="270">
                  <c:v>33055</c:v>
                </c:pt>
                <c:pt idx="271">
                  <c:v>33086</c:v>
                </c:pt>
                <c:pt idx="272">
                  <c:v>33117</c:v>
                </c:pt>
                <c:pt idx="273">
                  <c:v>33147</c:v>
                </c:pt>
                <c:pt idx="274">
                  <c:v>33178</c:v>
                </c:pt>
                <c:pt idx="275">
                  <c:v>33208</c:v>
                </c:pt>
                <c:pt idx="276">
                  <c:v>33239</c:v>
                </c:pt>
                <c:pt idx="277">
                  <c:v>33270</c:v>
                </c:pt>
                <c:pt idx="278">
                  <c:v>33298</c:v>
                </c:pt>
                <c:pt idx="279">
                  <c:v>33329</c:v>
                </c:pt>
                <c:pt idx="280">
                  <c:v>33359</c:v>
                </c:pt>
                <c:pt idx="281">
                  <c:v>33390</c:v>
                </c:pt>
                <c:pt idx="282">
                  <c:v>33420</c:v>
                </c:pt>
                <c:pt idx="283">
                  <c:v>33451</c:v>
                </c:pt>
                <c:pt idx="284">
                  <c:v>33482</c:v>
                </c:pt>
                <c:pt idx="285">
                  <c:v>33512</c:v>
                </c:pt>
                <c:pt idx="286">
                  <c:v>33543</c:v>
                </c:pt>
                <c:pt idx="287">
                  <c:v>33573</c:v>
                </c:pt>
                <c:pt idx="288">
                  <c:v>33604</c:v>
                </c:pt>
                <c:pt idx="289">
                  <c:v>33635</c:v>
                </c:pt>
                <c:pt idx="290">
                  <c:v>33664</c:v>
                </c:pt>
                <c:pt idx="291">
                  <c:v>33695</c:v>
                </c:pt>
                <c:pt idx="292">
                  <c:v>33725</c:v>
                </c:pt>
                <c:pt idx="293">
                  <c:v>33756</c:v>
                </c:pt>
                <c:pt idx="294">
                  <c:v>33786</c:v>
                </c:pt>
                <c:pt idx="295">
                  <c:v>33817</c:v>
                </c:pt>
                <c:pt idx="296">
                  <c:v>33848</c:v>
                </c:pt>
                <c:pt idx="297">
                  <c:v>33878</c:v>
                </c:pt>
                <c:pt idx="298">
                  <c:v>33909</c:v>
                </c:pt>
                <c:pt idx="299">
                  <c:v>33939</c:v>
                </c:pt>
                <c:pt idx="300">
                  <c:v>33970</c:v>
                </c:pt>
                <c:pt idx="301">
                  <c:v>34001</c:v>
                </c:pt>
                <c:pt idx="302">
                  <c:v>34029</c:v>
                </c:pt>
                <c:pt idx="303">
                  <c:v>34060</c:v>
                </c:pt>
                <c:pt idx="304">
                  <c:v>34090</c:v>
                </c:pt>
                <c:pt idx="305">
                  <c:v>34121</c:v>
                </c:pt>
                <c:pt idx="306">
                  <c:v>34151</c:v>
                </c:pt>
                <c:pt idx="307">
                  <c:v>34182</c:v>
                </c:pt>
                <c:pt idx="308">
                  <c:v>34213</c:v>
                </c:pt>
                <c:pt idx="309">
                  <c:v>34243</c:v>
                </c:pt>
                <c:pt idx="310">
                  <c:v>34274</c:v>
                </c:pt>
                <c:pt idx="311">
                  <c:v>34304</c:v>
                </c:pt>
                <c:pt idx="312">
                  <c:v>34335</c:v>
                </c:pt>
                <c:pt idx="313">
                  <c:v>34366</c:v>
                </c:pt>
                <c:pt idx="314">
                  <c:v>34394</c:v>
                </c:pt>
                <c:pt idx="315">
                  <c:v>34425</c:v>
                </c:pt>
                <c:pt idx="316">
                  <c:v>34455</c:v>
                </c:pt>
                <c:pt idx="317">
                  <c:v>34486</c:v>
                </c:pt>
                <c:pt idx="318">
                  <c:v>34516</c:v>
                </c:pt>
                <c:pt idx="319">
                  <c:v>34547</c:v>
                </c:pt>
                <c:pt idx="320">
                  <c:v>34578</c:v>
                </c:pt>
                <c:pt idx="321">
                  <c:v>34608</c:v>
                </c:pt>
                <c:pt idx="322">
                  <c:v>34639</c:v>
                </c:pt>
                <c:pt idx="323">
                  <c:v>34669</c:v>
                </c:pt>
                <c:pt idx="324">
                  <c:v>34700</c:v>
                </c:pt>
                <c:pt idx="325">
                  <c:v>34731</c:v>
                </c:pt>
                <c:pt idx="326">
                  <c:v>34759</c:v>
                </c:pt>
                <c:pt idx="327">
                  <c:v>34790</c:v>
                </c:pt>
                <c:pt idx="328">
                  <c:v>34820</c:v>
                </c:pt>
                <c:pt idx="329">
                  <c:v>34851</c:v>
                </c:pt>
                <c:pt idx="330">
                  <c:v>34881</c:v>
                </c:pt>
                <c:pt idx="331">
                  <c:v>34912</c:v>
                </c:pt>
                <c:pt idx="332">
                  <c:v>34943</c:v>
                </c:pt>
                <c:pt idx="333">
                  <c:v>34973</c:v>
                </c:pt>
                <c:pt idx="334">
                  <c:v>35004</c:v>
                </c:pt>
                <c:pt idx="335">
                  <c:v>35034</c:v>
                </c:pt>
                <c:pt idx="336">
                  <c:v>35065</c:v>
                </c:pt>
                <c:pt idx="337">
                  <c:v>35096</c:v>
                </c:pt>
                <c:pt idx="338">
                  <c:v>35125</c:v>
                </c:pt>
                <c:pt idx="339">
                  <c:v>35156</c:v>
                </c:pt>
                <c:pt idx="340">
                  <c:v>35186</c:v>
                </c:pt>
                <c:pt idx="341">
                  <c:v>35217</c:v>
                </c:pt>
                <c:pt idx="342">
                  <c:v>35247</c:v>
                </c:pt>
                <c:pt idx="343">
                  <c:v>35278</c:v>
                </c:pt>
                <c:pt idx="344">
                  <c:v>35309</c:v>
                </c:pt>
                <c:pt idx="345">
                  <c:v>35339</c:v>
                </c:pt>
                <c:pt idx="346">
                  <c:v>35370</c:v>
                </c:pt>
                <c:pt idx="347">
                  <c:v>35400</c:v>
                </c:pt>
                <c:pt idx="348">
                  <c:v>35431</c:v>
                </c:pt>
                <c:pt idx="349">
                  <c:v>35462</c:v>
                </c:pt>
                <c:pt idx="350">
                  <c:v>35490</c:v>
                </c:pt>
                <c:pt idx="351">
                  <c:v>35521</c:v>
                </c:pt>
                <c:pt idx="352">
                  <c:v>35551</c:v>
                </c:pt>
                <c:pt idx="353">
                  <c:v>35582</c:v>
                </c:pt>
                <c:pt idx="354">
                  <c:v>35612</c:v>
                </c:pt>
                <c:pt idx="355">
                  <c:v>35643</c:v>
                </c:pt>
                <c:pt idx="356">
                  <c:v>35674</c:v>
                </c:pt>
                <c:pt idx="357">
                  <c:v>35704</c:v>
                </c:pt>
                <c:pt idx="358">
                  <c:v>35735</c:v>
                </c:pt>
                <c:pt idx="359">
                  <c:v>35765</c:v>
                </c:pt>
                <c:pt idx="360">
                  <c:v>35796</c:v>
                </c:pt>
                <c:pt idx="361">
                  <c:v>35827</c:v>
                </c:pt>
                <c:pt idx="362">
                  <c:v>35855</c:v>
                </c:pt>
                <c:pt idx="363">
                  <c:v>35886</c:v>
                </c:pt>
                <c:pt idx="364">
                  <c:v>35916</c:v>
                </c:pt>
                <c:pt idx="365">
                  <c:v>35947</c:v>
                </c:pt>
                <c:pt idx="366">
                  <c:v>35977</c:v>
                </c:pt>
                <c:pt idx="367">
                  <c:v>36008</c:v>
                </c:pt>
                <c:pt idx="368">
                  <c:v>36039</c:v>
                </c:pt>
                <c:pt idx="369">
                  <c:v>36069</c:v>
                </c:pt>
                <c:pt idx="370">
                  <c:v>36100</c:v>
                </c:pt>
                <c:pt idx="371">
                  <c:v>36130</c:v>
                </c:pt>
                <c:pt idx="372">
                  <c:v>36161</c:v>
                </c:pt>
                <c:pt idx="373">
                  <c:v>36192</c:v>
                </c:pt>
                <c:pt idx="374">
                  <c:v>36220</c:v>
                </c:pt>
                <c:pt idx="375">
                  <c:v>36251</c:v>
                </c:pt>
                <c:pt idx="376">
                  <c:v>36281</c:v>
                </c:pt>
                <c:pt idx="377">
                  <c:v>36312</c:v>
                </c:pt>
                <c:pt idx="378">
                  <c:v>36342</c:v>
                </c:pt>
                <c:pt idx="379">
                  <c:v>36373</c:v>
                </c:pt>
                <c:pt idx="380">
                  <c:v>36404</c:v>
                </c:pt>
                <c:pt idx="381">
                  <c:v>36434</c:v>
                </c:pt>
                <c:pt idx="382">
                  <c:v>36465</c:v>
                </c:pt>
                <c:pt idx="383">
                  <c:v>36495</c:v>
                </c:pt>
                <c:pt idx="384">
                  <c:v>36526</c:v>
                </c:pt>
                <c:pt idx="385">
                  <c:v>36557</c:v>
                </c:pt>
                <c:pt idx="386">
                  <c:v>36586</c:v>
                </c:pt>
                <c:pt idx="387">
                  <c:v>36617</c:v>
                </c:pt>
                <c:pt idx="388">
                  <c:v>36647</c:v>
                </c:pt>
                <c:pt idx="389">
                  <c:v>36678</c:v>
                </c:pt>
                <c:pt idx="390">
                  <c:v>36708</c:v>
                </c:pt>
                <c:pt idx="391">
                  <c:v>36739</c:v>
                </c:pt>
                <c:pt idx="392">
                  <c:v>36770</c:v>
                </c:pt>
                <c:pt idx="393">
                  <c:v>36800</c:v>
                </c:pt>
                <c:pt idx="394">
                  <c:v>36831</c:v>
                </c:pt>
                <c:pt idx="395">
                  <c:v>36861</c:v>
                </c:pt>
                <c:pt idx="396">
                  <c:v>36892</c:v>
                </c:pt>
                <c:pt idx="397">
                  <c:v>36923</c:v>
                </c:pt>
                <c:pt idx="398">
                  <c:v>36951</c:v>
                </c:pt>
                <c:pt idx="399">
                  <c:v>36982</c:v>
                </c:pt>
                <c:pt idx="400">
                  <c:v>37012</c:v>
                </c:pt>
                <c:pt idx="401">
                  <c:v>37043</c:v>
                </c:pt>
                <c:pt idx="402">
                  <c:v>37073</c:v>
                </c:pt>
                <c:pt idx="403">
                  <c:v>37104</c:v>
                </c:pt>
                <c:pt idx="404">
                  <c:v>37135</c:v>
                </c:pt>
                <c:pt idx="405">
                  <c:v>37165</c:v>
                </c:pt>
                <c:pt idx="406">
                  <c:v>37196</c:v>
                </c:pt>
                <c:pt idx="407">
                  <c:v>37226</c:v>
                </c:pt>
                <c:pt idx="408">
                  <c:v>37257</c:v>
                </c:pt>
                <c:pt idx="409">
                  <c:v>37288</c:v>
                </c:pt>
                <c:pt idx="410">
                  <c:v>37316</c:v>
                </c:pt>
                <c:pt idx="411">
                  <c:v>37347</c:v>
                </c:pt>
                <c:pt idx="412">
                  <c:v>37377</c:v>
                </c:pt>
                <c:pt idx="413">
                  <c:v>37408</c:v>
                </c:pt>
                <c:pt idx="414">
                  <c:v>37438</c:v>
                </c:pt>
                <c:pt idx="415">
                  <c:v>37469</c:v>
                </c:pt>
                <c:pt idx="416">
                  <c:v>37500</c:v>
                </c:pt>
                <c:pt idx="417">
                  <c:v>37530</c:v>
                </c:pt>
                <c:pt idx="418">
                  <c:v>37561</c:v>
                </c:pt>
                <c:pt idx="419">
                  <c:v>37591</c:v>
                </c:pt>
                <c:pt idx="420">
                  <c:v>37622</c:v>
                </c:pt>
                <c:pt idx="421">
                  <c:v>37653</c:v>
                </c:pt>
                <c:pt idx="422">
                  <c:v>37681</c:v>
                </c:pt>
                <c:pt idx="423">
                  <c:v>37712</c:v>
                </c:pt>
                <c:pt idx="424">
                  <c:v>37742</c:v>
                </c:pt>
                <c:pt idx="425">
                  <c:v>37773</c:v>
                </c:pt>
                <c:pt idx="426">
                  <c:v>37803</c:v>
                </c:pt>
                <c:pt idx="427">
                  <c:v>37834</c:v>
                </c:pt>
                <c:pt idx="428">
                  <c:v>37865</c:v>
                </c:pt>
                <c:pt idx="429">
                  <c:v>37895</c:v>
                </c:pt>
                <c:pt idx="430">
                  <c:v>37926</c:v>
                </c:pt>
                <c:pt idx="431">
                  <c:v>37956</c:v>
                </c:pt>
                <c:pt idx="432">
                  <c:v>37987</c:v>
                </c:pt>
                <c:pt idx="433">
                  <c:v>38018</c:v>
                </c:pt>
                <c:pt idx="434">
                  <c:v>38047</c:v>
                </c:pt>
                <c:pt idx="435">
                  <c:v>38078</c:v>
                </c:pt>
                <c:pt idx="436">
                  <c:v>38108</c:v>
                </c:pt>
                <c:pt idx="437">
                  <c:v>38139</c:v>
                </c:pt>
                <c:pt idx="438">
                  <c:v>38169</c:v>
                </c:pt>
                <c:pt idx="439">
                  <c:v>38200</c:v>
                </c:pt>
                <c:pt idx="440">
                  <c:v>38231</c:v>
                </c:pt>
                <c:pt idx="441">
                  <c:v>38261</c:v>
                </c:pt>
                <c:pt idx="442">
                  <c:v>38292</c:v>
                </c:pt>
                <c:pt idx="443">
                  <c:v>38322</c:v>
                </c:pt>
                <c:pt idx="444">
                  <c:v>38353</c:v>
                </c:pt>
                <c:pt idx="445">
                  <c:v>38384</c:v>
                </c:pt>
                <c:pt idx="446">
                  <c:v>38412</c:v>
                </c:pt>
                <c:pt idx="447">
                  <c:v>38443</c:v>
                </c:pt>
                <c:pt idx="448">
                  <c:v>38473</c:v>
                </c:pt>
                <c:pt idx="449">
                  <c:v>38504</c:v>
                </c:pt>
                <c:pt idx="450">
                  <c:v>38534</c:v>
                </c:pt>
                <c:pt idx="451">
                  <c:v>38565</c:v>
                </c:pt>
                <c:pt idx="452">
                  <c:v>38596</c:v>
                </c:pt>
                <c:pt idx="453">
                  <c:v>38626</c:v>
                </c:pt>
                <c:pt idx="454">
                  <c:v>38657</c:v>
                </c:pt>
                <c:pt idx="455">
                  <c:v>38687</c:v>
                </c:pt>
                <c:pt idx="456">
                  <c:v>38718</c:v>
                </c:pt>
                <c:pt idx="457">
                  <c:v>38749</c:v>
                </c:pt>
                <c:pt idx="458">
                  <c:v>38777</c:v>
                </c:pt>
                <c:pt idx="459">
                  <c:v>38808</c:v>
                </c:pt>
                <c:pt idx="460">
                  <c:v>38838</c:v>
                </c:pt>
                <c:pt idx="461">
                  <c:v>38869</c:v>
                </c:pt>
                <c:pt idx="462">
                  <c:v>38899</c:v>
                </c:pt>
                <c:pt idx="463">
                  <c:v>38930</c:v>
                </c:pt>
                <c:pt idx="464">
                  <c:v>38961</c:v>
                </c:pt>
                <c:pt idx="465">
                  <c:v>38991</c:v>
                </c:pt>
                <c:pt idx="466">
                  <c:v>39022</c:v>
                </c:pt>
                <c:pt idx="467">
                  <c:v>39052</c:v>
                </c:pt>
                <c:pt idx="468">
                  <c:v>39083</c:v>
                </c:pt>
                <c:pt idx="469">
                  <c:v>39114</c:v>
                </c:pt>
                <c:pt idx="470">
                  <c:v>39142</c:v>
                </c:pt>
                <c:pt idx="471">
                  <c:v>39173</c:v>
                </c:pt>
                <c:pt idx="472">
                  <c:v>39203</c:v>
                </c:pt>
                <c:pt idx="473">
                  <c:v>39234</c:v>
                </c:pt>
                <c:pt idx="474">
                  <c:v>39264</c:v>
                </c:pt>
                <c:pt idx="475">
                  <c:v>39295</c:v>
                </c:pt>
                <c:pt idx="476">
                  <c:v>39326</c:v>
                </c:pt>
                <c:pt idx="477">
                  <c:v>39356</c:v>
                </c:pt>
                <c:pt idx="478">
                  <c:v>39387</c:v>
                </c:pt>
                <c:pt idx="479">
                  <c:v>39417</c:v>
                </c:pt>
                <c:pt idx="480">
                  <c:v>39448</c:v>
                </c:pt>
                <c:pt idx="481">
                  <c:v>39479</c:v>
                </c:pt>
                <c:pt idx="482">
                  <c:v>39508</c:v>
                </c:pt>
                <c:pt idx="483">
                  <c:v>39539</c:v>
                </c:pt>
                <c:pt idx="484">
                  <c:v>39569</c:v>
                </c:pt>
                <c:pt idx="485">
                  <c:v>39600</c:v>
                </c:pt>
                <c:pt idx="486">
                  <c:v>39630</c:v>
                </c:pt>
                <c:pt idx="487">
                  <c:v>39661</c:v>
                </c:pt>
                <c:pt idx="488">
                  <c:v>39692</c:v>
                </c:pt>
                <c:pt idx="489">
                  <c:v>39722</c:v>
                </c:pt>
                <c:pt idx="490">
                  <c:v>39753</c:v>
                </c:pt>
                <c:pt idx="491">
                  <c:v>39783</c:v>
                </c:pt>
                <c:pt idx="492">
                  <c:v>39814</c:v>
                </c:pt>
                <c:pt idx="493">
                  <c:v>39845</c:v>
                </c:pt>
                <c:pt idx="494">
                  <c:v>39873</c:v>
                </c:pt>
                <c:pt idx="495">
                  <c:v>39904</c:v>
                </c:pt>
                <c:pt idx="496">
                  <c:v>39934</c:v>
                </c:pt>
                <c:pt idx="497">
                  <c:v>39965</c:v>
                </c:pt>
                <c:pt idx="498">
                  <c:v>39995</c:v>
                </c:pt>
                <c:pt idx="499">
                  <c:v>40026</c:v>
                </c:pt>
                <c:pt idx="500">
                  <c:v>40057</c:v>
                </c:pt>
                <c:pt idx="501">
                  <c:v>40087</c:v>
                </c:pt>
                <c:pt idx="502">
                  <c:v>40118</c:v>
                </c:pt>
                <c:pt idx="503">
                  <c:v>40148</c:v>
                </c:pt>
                <c:pt idx="504">
                  <c:v>40179</c:v>
                </c:pt>
                <c:pt idx="505">
                  <c:v>40210</c:v>
                </c:pt>
                <c:pt idx="506">
                  <c:v>40238</c:v>
                </c:pt>
                <c:pt idx="507">
                  <c:v>40269</c:v>
                </c:pt>
                <c:pt idx="508">
                  <c:v>40299</c:v>
                </c:pt>
                <c:pt idx="509">
                  <c:v>40330</c:v>
                </c:pt>
                <c:pt idx="510">
                  <c:v>40360</c:v>
                </c:pt>
                <c:pt idx="511">
                  <c:v>40391</c:v>
                </c:pt>
                <c:pt idx="512">
                  <c:v>40422</c:v>
                </c:pt>
                <c:pt idx="513">
                  <c:v>40452</c:v>
                </c:pt>
                <c:pt idx="514">
                  <c:v>40483</c:v>
                </c:pt>
                <c:pt idx="515">
                  <c:v>40513</c:v>
                </c:pt>
                <c:pt idx="516">
                  <c:v>40544</c:v>
                </c:pt>
                <c:pt idx="517">
                  <c:v>40575</c:v>
                </c:pt>
                <c:pt idx="518">
                  <c:v>40603</c:v>
                </c:pt>
                <c:pt idx="519">
                  <c:v>40634</c:v>
                </c:pt>
                <c:pt idx="520">
                  <c:v>40664</c:v>
                </c:pt>
                <c:pt idx="521">
                  <c:v>40695</c:v>
                </c:pt>
                <c:pt idx="522">
                  <c:v>40725</c:v>
                </c:pt>
                <c:pt idx="523">
                  <c:v>40756</c:v>
                </c:pt>
                <c:pt idx="524">
                  <c:v>40787</c:v>
                </c:pt>
                <c:pt idx="525">
                  <c:v>40817</c:v>
                </c:pt>
                <c:pt idx="526">
                  <c:v>40848</c:v>
                </c:pt>
                <c:pt idx="527">
                  <c:v>40878</c:v>
                </c:pt>
                <c:pt idx="528">
                  <c:v>40909</c:v>
                </c:pt>
                <c:pt idx="529">
                  <c:v>40940</c:v>
                </c:pt>
                <c:pt idx="530">
                  <c:v>40969</c:v>
                </c:pt>
                <c:pt idx="531">
                  <c:v>41000</c:v>
                </c:pt>
                <c:pt idx="532">
                  <c:v>41030</c:v>
                </c:pt>
                <c:pt idx="533">
                  <c:v>41061</c:v>
                </c:pt>
                <c:pt idx="534">
                  <c:v>41091</c:v>
                </c:pt>
                <c:pt idx="535">
                  <c:v>41122</c:v>
                </c:pt>
                <c:pt idx="536">
                  <c:v>41153</c:v>
                </c:pt>
                <c:pt idx="537">
                  <c:v>41183</c:v>
                </c:pt>
                <c:pt idx="538">
                  <c:v>41214</c:v>
                </c:pt>
                <c:pt idx="539">
                  <c:v>41244</c:v>
                </c:pt>
                <c:pt idx="540">
                  <c:v>41275</c:v>
                </c:pt>
                <c:pt idx="541">
                  <c:v>41306</c:v>
                </c:pt>
                <c:pt idx="542">
                  <c:v>41334</c:v>
                </c:pt>
                <c:pt idx="543">
                  <c:v>41365</c:v>
                </c:pt>
                <c:pt idx="544">
                  <c:v>41395</c:v>
                </c:pt>
                <c:pt idx="545">
                  <c:v>41426</c:v>
                </c:pt>
                <c:pt idx="546">
                  <c:v>41456</c:v>
                </c:pt>
                <c:pt idx="547">
                  <c:v>41487</c:v>
                </c:pt>
                <c:pt idx="548">
                  <c:v>41518</c:v>
                </c:pt>
                <c:pt idx="549">
                  <c:v>41548</c:v>
                </c:pt>
                <c:pt idx="550">
                  <c:v>41579</c:v>
                </c:pt>
                <c:pt idx="551">
                  <c:v>41609</c:v>
                </c:pt>
                <c:pt idx="552">
                  <c:v>41640</c:v>
                </c:pt>
                <c:pt idx="553">
                  <c:v>41671</c:v>
                </c:pt>
                <c:pt idx="554">
                  <c:v>41699</c:v>
                </c:pt>
                <c:pt idx="555">
                  <c:v>41730</c:v>
                </c:pt>
                <c:pt idx="556">
                  <c:v>41760</c:v>
                </c:pt>
                <c:pt idx="557">
                  <c:v>41791</c:v>
                </c:pt>
                <c:pt idx="558">
                  <c:v>41821</c:v>
                </c:pt>
                <c:pt idx="559">
                  <c:v>41852</c:v>
                </c:pt>
                <c:pt idx="560">
                  <c:v>41883</c:v>
                </c:pt>
                <c:pt idx="561">
                  <c:v>41913</c:v>
                </c:pt>
                <c:pt idx="562">
                  <c:v>41944</c:v>
                </c:pt>
                <c:pt idx="563">
                  <c:v>41974</c:v>
                </c:pt>
                <c:pt idx="564">
                  <c:v>42005</c:v>
                </c:pt>
                <c:pt idx="565">
                  <c:v>42036</c:v>
                </c:pt>
                <c:pt idx="566">
                  <c:v>42064</c:v>
                </c:pt>
                <c:pt idx="567">
                  <c:v>42095</c:v>
                </c:pt>
                <c:pt idx="568">
                  <c:v>42125</c:v>
                </c:pt>
                <c:pt idx="569">
                  <c:v>42156</c:v>
                </c:pt>
                <c:pt idx="570">
                  <c:v>42186</c:v>
                </c:pt>
                <c:pt idx="571">
                  <c:v>42217</c:v>
                </c:pt>
                <c:pt idx="572">
                  <c:v>42248</c:v>
                </c:pt>
                <c:pt idx="573">
                  <c:v>42278</c:v>
                </c:pt>
                <c:pt idx="574">
                  <c:v>42309</c:v>
                </c:pt>
                <c:pt idx="575">
                  <c:v>42339</c:v>
                </c:pt>
                <c:pt idx="576">
                  <c:v>42370</c:v>
                </c:pt>
                <c:pt idx="577">
                  <c:v>42401</c:v>
                </c:pt>
                <c:pt idx="578">
                  <c:v>42430</c:v>
                </c:pt>
                <c:pt idx="579">
                  <c:v>42461</c:v>
                </c:pt>
                <c:pt idx="580">
                  <c:v>42491</c:v>
                </c:pt>
                <c:pt idx="581">
                  <c:v>42522</c:v>
                </c:pt>
                <c:pt idx="582">
                  <c:v>42552</c:v>
                </c:pt>
                <c:pt idx="583">
                  <c:v>42583</c:v>
                </c:pt>
                <c:pt idx="584">
                  <c:v>42614</c:v>
                </c:pt>
                <c:pt idx="585">
                  <c:v>42644</c:v>
                </c:pt>
                <c:pt idx="586">
                  <c:v>42675</c:v>
                </c:pt>
                <c:pt idx="587">
                  <c:v>42705</c:v>
                </c:pt>
                <c:pt idx="588">
                  <c:v>42736</c:v>
                </c:pt>
                <c:pt idx="589">
                  <c:v>42767</c:v>
                </c:pt>
                <c:pt idx="590">
                  <c:v>42795</c:v>
                </c:pt>
                <c:pt idx="591">
                  <c:v>42826</c:v>
                </c:pt>
                <c:pt idx="592">
                  <c:v>42856</c:v>
                </c:pt>
                <c:pt idx="593">
                  <c:v>42887</c:v>
                </c:pt>
                <c:pt idx="594">
                  <c:v>42917</c:v>
                </c:pt>
                <c:pt idx="595">
                  <c:v>42948</c:v>
                </c:pt>
                <c:pt idx="596">
                  <c:v>42979</c:v>
                </c:pt>
                <c:pt idx="597">
                  <c:v>43009</c:v>
                </c:pt>
                <c:pt idx="598">
                  <c:v>43040</c:v>
                </c:pt>
                <c:pt idx="599">
                  <c:v>43070</c:v>
                </c:pt>
                <c:pt idx="600">
                  <c:v>43101</c:v>
                </c:pt>
                <c:pt idx="601">
                  <c:v>43132</c:v>
                </c:pt>
                <c:pt idx="602">
                  <c:v>43160</c:v>
                </c:pt>
                <c:pt idx="603">
                  <c:v>43191</c:v>
                </c:pt>
                <c:pt idx="604">
                  <c:v>43221</c:v>
                </c:pt>
                <c:pt idx="605">
                  <c:v>43252</c:v>
                </c:pt>
                <c:pt idx="606">
                  <c:v>43282</c:v>
                </c:pt>
                <c:pt idx="607">
                  <c:v>43313</c:v>
                </c:pt>
                <c:pt idx="608">
                  <c:v>43344</c:v>
                </c:pt>
                <c:pt idx="609">
                  <c:v>43374</c:v>
                </c:pt>
                <c:pt idx="610">
                  <c:v>43405</c:v>
                </c:pt>
                <c:pt idx="611">
                  <c:v>43435</c:v>
                </c:pt>
                <c:pt idx="612">
                  <c:v>43466</c:v>
                </c:pt>
                <c:pt idx="613">
                  <c:v>43497</c:v>
                </c:pt>
                <c:pt idx="614">
                  <c:v>43525</c:v>
                </c:pt>
                <c:pt idx="615">
                  <c:v>43556</c:v>
                </c:pt>
                <c:pt idx="616">
                  <c:v>43586</c:v>
                </c:pt>
                <c:pt idx="617">
                  <c:v>43617</c:v>
                </c:pt>
                <c:pt idx="618">
                  <c:v>43647</c:v>
                </c:pt>
                <c:pt idx="619">
                  <c:v>43678</c:v>
                </c:pt>
                <c:pt idx="620">
                  <c:v>43709</c:v>
                </c:pt>
                <c:pt idx="621">
                  <c:v>43739</c:v>
                </c:pt>
                <c:pt idx="622">
                  <c:v>43770</c:v>
                </c:pt>
                <c:pt idx="623">
                  <c:v>43800</c:v>
                </c:pt>
                <c:pt idx="624">
                  <c:v>43831</c:v>
                </c:pt>
                <c:pt idx="625">
                  <c:v>43862</c:v>
                </c:pt>
                <c:pt idx="626">
                  <c:v>43891</c:v>
                </c:pt>
                <c:pt idx="627">
                  <c:v>43922</c:v>
                </c:pt>
                <c:pt idx="628">
                  <c:v>43952</c:v>
                </c:pt>
                <c:pt idx="629">
                  <c:v>43983</c:v>
                </c:pt>
                <c:pt idx="630">
                  <c:v>44013</c:v>
                </c:pt>
                <c:pt idx="631">
                  <c:v>44044</c:v>
                </c:pt>
                <c:pt idx="632">
                  <c:v>44075</c:v>
                </c:pt>
                <c:pt idx="633">
                  <c:v>44105</c:v>
                </c:pt>
                <c:pt idx="634">
                  <c:v>44136</c:v>
                </c:pt>
                <c:pt idx="635">
                  <c:v>44166</c:v>
                </c:pt>
                <c:pt idx="636">
                  <c:v>44197</c:v>
                </c:pt>
                <c:pt idx="637">
                  <c:v>44228</c:v>
                </c:pt>
                <c:pt idx="638">
                  <c:v>44256</c:v>
                </c:pt>
                <c:pt idx="639">
                  <c:v>44287</c:v>
                </c:pt>
                <c:pt idx="640">
                  <c:v>44317</c:v>
                </c:pt>
                <c:pt idx="641">
                  <c:v>44348</c:v>
                </c:pt>
                <c:pt idx="642">
                  <c:v>44378</c:v>
                </c:pt>
                <c:pt idx="643">
                  <c:v>44409</c:v>
                </c:pt>
                <c:pt idx="644">
                  <c:v>44440</c:v>
                </c:pt>
                <c:pt idx="645">
                  <c:v>44470</c:v>
                </c:pt>
                <c:pt idx="646">
                  <c:v>44501</c:v>
                </c:pt>
                <c:pt idx="647">
                  <c:v>44531</c:v>
                </c:pt>
                <c:pt idx="648">
                  <c:v>44562</c:v>
                </c:pt>
                <c:pt idx="649">
                  <c:v>44593</c:v>
                </c:pt>
                <c:pt idx="650">
                  <c:v>44621</c:v>
                </c:pt>
                <c:pt idx="651">
                  <c:v>44652</c:v>
                </c:pt>
                <c:pt idx="652">
                  <c:v>44682</c:v>
                </c:pt>
                <c:pt idx="653">
                  <c:v>44713</c:v>
                </c:pt>
                <c:pt idx="654">
                  <c:v>44743</c:v>
                </c:pt>
                <c:pt idx="655">
                  <c:v>44774</c:v>
                </c:pt>
                <c:pt idx="656">
                  <c:v>44805</c:v>
                </c:pt>
              </c:numCache>
            </c:numRef>
          </c:cat>
          <c:val>
            <c:numRef>
              <c:f>Sheet1!$B$120:$B$776</c:f>
              <c:numCache>
                <c:formatCode>0</c:formatCode>
                <c:ptCount val="657"/>
                <c:pt idx="0">
                  <c:v>1380</c:v>
                </c:pt>
                <c:pt idx="1">
                  <c:v>1520</c:v>
                </c:pt>
                <c:pt idx="2">
                  <c:v>1466</c:v>
                </c:pt>
                <c:pt idx="3">
                  <c:v>1554</c:v>
                </c:pt>
                <c:pt idx="4">
                  <c:v>1408</c:v>
                </c:pt>
                <c:pt idx="5">
                  <c:v>1405</c:v>
                </c:pt>
                <c:pt idx="6">
                  <c:v>1512</c:v>
                </c:pt>
                <c:pt idx="7">
                  <c:v>1495</c:v>
                </c:pt>
                <c:pt idx="8">
                  <c:v>1556</c:v>
                </c:pt>
                <c:pt idx="9">
                  <c:v>1569</c:v>
                </c:pt>
                <c:pt idx="10">
                  <c:v>1630</c:v>
                </c:pt>
                <c:pt idx="11">
                  <c:v>1548</c:v>
                </c:pt>
                <c:pt idx="12">
                  <c:v>1769</c:v>
                </c:pt>
                <c:pt idx="13">
                  <c:v>1705</c:v>
                </c:pt>
                <c:pt idx="14">
                  <c:v>1561</c:v>
                </c:pt>
                <c:pt idx="15">
                  <c:v>1524</c:v>
                </c:pt>
                <c:pt idx="16">
                  <c:v>1583</c:v>
                </c:pt>
                <c:pt idx="17">
                  <c:v>1528</c:v>
                </c:pt>
                <c:pt idx="18">
                  <c:v>1368</c:v>
                </c:pt>
                <c:pt idx="19">
                  <c:v>1358</c:v>
                </c:pt>
                <c:pt idx="20">
                  <c:v>1507</c:v>
                </c:pt>
                <c:pt idx="21">
                  <c:v>1381</c:v>
                </c:pt>
                <c:pt idx="22">
                  <c:v>1229</c:v>
                </c:pt>
                <c:pt idx="23">
                  <c:v>1327</c:v>
                </c:pt>
                <c:pt idx="24">
                  <c:v>1085</c:v>
                </c:pt>
                <c:pt idx="25">
                  <c:v>1305</c:v>
                </c:pt>
                <c:pt idx="26">
                  <c:v>1319</c:v>
                </c:pt>
                <c:pt idx="27">
                  <c:v>1264</c:v>
                </c:pt>
                <c:pt idx="28">
                  <c:v>1290</c:v>
                </c:pt>
                <c:pt idx="29">
                  <c:v>1385</c:v>
                </c:pt>
                <c:pt idx="30">
                  <c:v>1517</c:v>
                </c:pt>
                <c:pt idx="31">
                  <c:v>1399</c:v>
                </c:pt>
                <c:pt idx="32">
                  <c:v>1534</c:v>
                </c:pt>
                <c:pt idx="33">
                  <c:v>1580</c:v>
                </c:pt>
                <c:pt idx="34">
                  <c:v>1647</c:v>
                </c:pt>
                <c:pt idx="35">
                  <c:v>1893</c:v>
                </c:pt>
                <c:pt idx="36">
                  <c:v>1828</c:v>
                </c:pt>
                <c:pt idx="37">
                  <c:v>1741</c:v>
                </c:pt>
                <c:pt idx="38">
                  <c:v>1910</c:v>
                </c:pt>
                <c:pt idx="39">
                  <c:v>1986</c:v>
                </c:pt>
                <c:pt idx="40">
                  <c:v>2049</c:v>
                </c:pt>
                <c:pt idx="41">
                  <c:v>2026</c:v>
                </c:pt>
                <c:pt idx="42">
                  <c:v>2083</c:v>
                </c:pt>
                <c:pt idx="43">
                  <c:v>2158</c:v>
                </c:pt>
                <c:pt idx="44">
                  <c:v>2041</c:v>
                </c:pt>
                <c:pt idx="45">
                  <c:v>2128</c:v>
                </c:pt>
                <c:pt idx="46">
                  <c:v>2182</c:v>
                </c:pt>
                <c:pt idx="47">
                  <c:v>2295</c:v>
                </c:pt>
                <c:pt idx="48">
                  <c:v>2494</c:v>
                </c:pt>
                <c:pt idx="49">
                  <c:v>2390</c:v>
                </c:pt>
                <c:pt idx="50">
                  <c:v>2334</c:v>
                </c:pt>
                <c:pt idx="51">
                  <c:v>2249</c:v>
                </c:pt>
                <c:pt idx="52">
                  <c:v>2221</c:v>
                </c:pt>
                <c:pt idx="53">
                  <c:v>2254</c:v>
                </c:pt>
                <c:pt idx="54">
                  <c:v>2252</c:v>
                </c:pt>
                <c:pt idx="55">
                  <c:v>2382</c:v>
                </c:pt>
                <c:pt idx="56">
                  <c:v>2481</c:v>
                </c:pt>
                <c:pt idx="57">
                  <c:v>2485</c:v>
                </c:pt>
                <c:pt idx="58">
                  <c:v>2421</c:v>
                </c:pt>
                <c:pt idx="59">
                  <c:v>2366</c:v>
                </c:pt>
                <c:pt idx="60">
                  <c:v>2481</c:v>
                </c:pt>
                <c:pt idx="61">
                  <c:v>2289</c:v>
                </c:pt>
                <c:pt idx="62">
                  <c:v>2365</c:v>
                </c:pt>
                <c:pt idx="63">
                  <c:v>2084</c:v>
                </c:pt>
                <c:pt idx="64">
                  <c:v>2266</c:v>
                </c:pt>
                <c:pt idx="65">
                  <c:v>2067</c:v>
                </c:pt>
                <c:pt idx="66">
                  <c:v>2123</c:v>
                </c:pt>
                <c:pt idx="67">
                  <c:v>2051</c:v>
                </c:pt>
                <c:pt idx="68">
                  <c:v>1874</c:v>
                </c:pt>
                <c:pt idx="69">
                  <c:v>1677</c:v>
                </c:pt>
                <c:pt idx="70">
                  <c:v>1724</c:v>
                </c:pt>
                <c:pt idx="71">
                  <c:v>1526</c:v>
                </c:pt>
                <c:pt idx="72">
                  <c:v>1451</c:v>
                </c:pt>
                <c:pt idx="73">
                  <c:v>1752</c:v>
                </c:pt>
                <c:pt idx="74">
                  <c:v>1555</c:v>
                </c:pt>
                <c:pt idx="75">
                  <c:v>1607</c:v>
                </c:pt>
                <c:pt idx="76">
                  <c:v>1426</c:v>
                </c:pt>
                <c:pt idx="77">
                  <c:v>1513</c:v>
                </c:pt>
                <c:pt idx="78">
                  <c:v>1316</c:v>
                </c:pt>
                <c:pt idx="79">
                  <c:v>1142</c:v>
                </c:pt>
                <c:pt idx="80">
                  <c:v>1150</c:v>
                </c:pt>
                <c:pt idx="81">
                  <c:v>1070</c:v>
                </c:pt>
                <c:pt idx="82">
                  <c:v>1026</c:v>
                </c:pt>
                <c:pt idx="83">
                  <c:v>975</c:v>
                </c:pt>
                <c:pt idx="84">
                  <c:v>1032</c:v>
                </c:pt>
                <c:pt idx="85">
                  <c:v>904</c:v>
                </c:pt>
                <c:pt idx="86">
                  <c:v>993</c:v>
                </c:pt>
                <c:pt idx="87">
                  <c:v>1005</c:v>
                </c:pt>
                <c:pt idx="88">
                  <c:v>1121</c:v>
                </c:pt>
                <c:pt idx="89">
                  <c:v>1087</c:v>
                </c:pt>
                <c:pt idx="90">
                  <c:v>1226</c:v>
                </c:pt>
                <c:pt idx="91">
                  <c:v>1260</c:v>
                </c:pt>
                <c:pt idx="92">
                  <c:v>1264</c:v>
                </c:pt>
                <c:pt idx="93">
                  <c:v>1344</c:v>
                </c:pt>
                <c:pt idx="94">
                  <c:v>1360</c:v>
                </c:pt>
                <c:pt idx="95">
                  <c:v>1321</c:v>
                </c:pt>
                <c:pt idx="96">
                  <c:v>1367</c:v>
                </c:pt>
                <c:pt idx="97">
                  <c:v>1538</c:v>
                </c:pt>
                <c:pt idx="98">
                  <c:v>1421</c:v>
                </c:pt>
                <c:pt idx="99">
                  <c:v>1395</c:v>
                </c:pt>
                <c:pt idx="100">
                  <c:v>1459</c:v>
                </c:pt>
                <c:pt idx="101">
                  <c:v>1495</c:v>
                </c:pt>
                <c:pt idx="102">
                  <c:v>1401</c:v>
                </c:pt>
                <c:pt idx="103">
                  <c:v>1550</c:v>
                </c:pt>
                <c:pt idx="104">
                  <c:v>1720</c:v>
                </c:pt>
                <c:pt idx="105">
                  <c:v>1629</c:v>
                </c:pt>
                <c:pt idx="106">
                  <c:v>1641</c:v>
                </c:pt>
                <c:pt idx="107">
                  <c:v>1804</c:v>
                </c:pt>
                <c:pt idx="108">
                  <c:v>1527</c:v>
                </c:pt>
                <c:pt idx="109">
                  <c:v>1943</c:v>
                </c:pt>
                <c:pt idx="110">
                  <c:v>2063</c:v>
                </c:pt>
                <c:pt idx="111">
                  <c:v>1892</c:v>
                </c:pt>
                <c:pt idx="112">
                  <c:v>1971</c:v>
                </c:pt>
                <c:pt idx="113">
                  <c:v>1893</c:v>
                </c:pt>
                <c:pt idx="114">
                  <c:v>2058</c:v>
                </c:pt>
                <c:pt idx="115">
                  <c:v>2020</c:v>
                </c:pt>
                <c:pt idx="116">
                  <c:v>1949</c:v>
                </c:pt>
                <c:pt idx="117">
                  <c:v>2042</c:v>
                </c:pt>
                <c:pt idx="118">
                  <c:v>2042</c:v>
                </c:pt>
                <c:pt idx="119">
                  <c:v>2142</c:v>
                </c:pt>
                <c:pt idx="120">
                  <c:v>1718</c:v>
                </c:pt>
                <c:pt idx="121">
                  <c:v>1738</c:v>
                </c:pt>
                <c:pt idx="122">
                  <c:v>2032</c:v>
                </c:pt>
                <c:pt idx="123">
                  <c:v>2197</c:v>
                </c:pt>
                <c:pt idx="124">
                  <c:v>2075</c:v>
                </c:pt>
                <c:pt idx="125">
                  <c:v>2070</c:v>
                </c:pt>
                <c:pt idx="126">
                  <c:v>2092</c:v>
                </c:pt>
                <c:pt idx="127">
                  <c:v>1996</c:v>
                </c:pt>
                <c:pt idx="128">
                  <c:v>1970</c:v>
                </c:pt>
                <c:pt idx="129">
                  <c:v>1981</c:v>
                </c:pt>
                <c:pt idx="130">
                  <c:v>2094</c:v>
                </c:pt>
                <c:pt idx="131">
                  <c:v>2044</c:v>
                </c:pt>
                <c:pt idx="132">
                  <c:v>1630</c:v>
                </c:pt>
                <c:pt idx="133">
                  <c:v>1520</c:v>
                </c:pt>
                <c:pt idx="134">
                  <c:v>1847</c:v>
                </c:pt>
                <c:pt idx="135">
                  <c:v>1748</c:v>
                </c:pt>
                <c:pt idx="136">
                  <c:v>1876</c:v>
                </c:pt>
                <c:pt idx="137">
                  <c:v>1913</c:v>
                </c:pt>
                <c:pt idx="138">
                  <c:v>1760</c:v>
                </c:pt>
                <c:pt idx="139">
                  <c:v>1778</c:v>
                </c:pt>
                <c:pt idx="140">
                  <c:v>1832</c:v>
                </c:pt>
                <c:pt idx="141">
                  <c:v>1681</c:v>
                </c:pt>
                <c:pt idx="142">
                  <c:v>1524</c:v>
                </c:pt>
                <c:pt idx="143">
                  <c:v>1498</c:v>
                </c:pt>
                <c:pt idx="144">
                  <c:v>1341</c:v>
                </c:pt>
                <c:pt idx="145">
                  <c:v>1350</c:v>
                </c:pt>
                <c:pt idx="146">
                  <c:v>1047</c:v>
                </c:pt>
                <c:pt idx="147">
                  <c:v>1051</c:v>
                </c:pt>
                <c:pt idx="148">
                  <c:v>927</c:v>
                </c:pt>
                <c:pt idx="149">
                  <c:v>1196</c:v>
                </c:pt>
                <c:pt idx="150">
                  <c:v>1269</c:v>
                </c:pt>
                <c:pt idx="151">
                  <c:v>1436</c:v>
                </c:pt>
                <c:pt idx="152">
                  <c:v>1471</c:v>
                </c:pt>
                <c:pt idx="153">
                  <c:v>1523</c:v>
                </c:pt>
                <c:pt idx="154">
                  <c:v>1510</c:v>
                </c:pt>
                <c:pt idx="155">
                  <c:v>1482</c:v>
                </c:pt>
                <c:pt idx="156">
                  <c:v>1547</c:v>
                </c:pt>
                <c:pt idx="157">
                  <c:v>1246</c:v>
                </c:pt>
                <c:pt idx="158">
                  <c:v>1306</c:v>
                </c:pt>
                <c:pt idx="159">
                  <c:v>1360</c:v>
                </c:pt>
                <c:pt idx="160">
                  <c:v>1140</c:v>
                </c:pt>
                <c:pt idx="161">
                  <c:v>1045</c:v>
                </c:pt>
                <c:pt idx="162">
                  <c:v>1041</c:v>
                </c:pt>
                <c:pt idx="163">
                  <c:v>940</c:v>
                </c:pt>
                <c:pt idx="164">
                  <c:v>911</c:v>
                </c:pt>
                <c:pt idx="165">
                  <c:v>873</c:v>
                </c:pt>
                <c:pt idx="166">
                  <c:v>837</c:v>
                </c:pt>
                <c:pt idx="167">
                  <c:v>910</c:v>
                </c:pt>
                <c:pt idx="168">
                  <c:v>843</c:v>
                </c:pt>
                <c:pt idx="169">
                  <c:v>866</c:v>
                </c:pt>
                <c:pt idx="170">
                  <c:v>931</c:v>
                </c:pt>
                <c:pt idx="171">
                  <c:v>917</c:v>
                </c:pt>
                <c:pt idx="172">
                  <c:v>1025</c:v>
                </c:pt>
                <c:pt idx="173">
                  <c:v>902</c:v>
                </c:pt>
                <c:pt idx="174">
                  <c:v>1166</c:v>
                </c:pt>
                <c:pt idx="175">
                  <c:v>1046</c:v>
                </c:pt>
                <c:pt idx="176">
                  <c:v>1144</c:v>
                </c:pt>
                <c:pt idx="177">
                  <c:v>1173</c:v>
                </c:pt>
                <c:pt idx="178">
                  <c:v>1372</c:v>
                </c:pt>
                <c:pt idx="179">
                  <c:v>1303</c:v>
                </c:pt>
                <c:pt idx="180">
                  <c:v>1586</c:v>
                </c:pt>
                <c:pt idx="181">
                  <c:v>1699</c:v>
                </c:pt>
                <c:pt idx="182">
                  <c:v>1606</c:v>
                </c:pt>
                <c:pt idx="183">
                  <c:v>1472</c:v>
                </c:pt>
                <c:pt idx="184">
                  <c:v>1776</c:v>
                </c:pt>
                <c:pt idx="185">
                  <c:v>1733</c:v>
                </c:pt>
                <c:pt idx="186">
                  <c:v>1785</c:v>
                </c:pt>
                <c:pt idx="187">
                  <c:v>1910</c:v>
                </c:pt>
                <c:pt idx="188">
                  <c:v>1710</c:v>
                </c:pt>
                <c:pt idx="189">
                  <c:v>1715</c:v>
                </c:pt>
                <c:pt idx="190">
                  <c:v>1785</c:v>
                </c:pt>
                <c:pt idx="191">
                  <c:v>1688</c:v>
                </c:pt>
                <c:pt idx="192">
                  <c:v>1897</c:v>
                </c:pt>
                <c:pt idx="193">
                  <c:v>2260</c:v>
                </c:pt>
                <c:pt idx="194">
                  <c:v>1663</c:v>
                </c:pt>
                <c:pt idx="195">
                  <c:v>1851</c:v>
                </c:pt>
                <c:pt idx="196">
                  <c:v>1774</c:v>
                </c:pt>
                <c:pt idx="197">
                  <c:v>1843</c:v>
                </c:pt>
                <c:pt idx="198">
                  <c:v>1732</c:v>
                </c:pt>
                <c:pt idx="199">
                  <c:v>1586</c:v>
                </c:pt>
                <c:pt idx="200">
                  <c:v>1698</c:v>
                </c:pt>
                <c:pt idx="201">
                  <c:v>1590</c:v>
                </c:pt>
                <c:pt idx="202">
                  <c:v>1689</c:v>
                </c:pt>
                <c:pt idx="203">
                  <c:v>1612</c:v>
                </c:pt>
                <c:pt idx="204">
                  <c:v>1711</c:v>
                </c:pt>
                <c:pt idx="205">
                  <c:v>1632</c:v>
                </c:pt>
                <c:pt idx="206">
                  <c:v>1800</c:v>
                </c:pt>
                <c:pt idx="207">
                  <c:v>1821</c:v>
                </c:pt>
                <c:pt idx="208">
                  <c:v>1680</c:v>
                </c:pt>
                <c:pt idx="209">
                  <c:v>1676</c:v>
                </c:pt>
                <c:pt idx="210">
                  <c:v>1684</c:v>
                </c:pt>
                <c:pt idx="211">
                  <c:v>1743</c:v>
                </c:pt>
                <c:pt idx="212">
                  <c:v>1676</c:v>
                </c:pt>
                <c:pt idx="213">
                  <c:v>1834</c:v>
                </c:pt>
                <c:pt idx="214">
                  <c:v>1698</c:v>
                </c:pt>
                <c:pt idx="215">
                  <c:v>1942</c:v>
                </c:pt>
                <c:pt idx="216">
                  <c:v>1972</c:v>
                </c:pt>
                <c:pt idx="217">
                  <c:v>1848</c:v>
                </c:pt>
                <c:pt idx="218">
                  <c:v>1876</c:v>
                </c:pt>
                <c:pt idx="219">
                  <c:v>1933</c:v>
                </c:pt>
                <c:pt idx="220">
                  <c:v>1854</c:v>
                </c:pt>
                <c:pt idx="221">
                  <c:v>1847</c:v>
                </c:pt>
                <c:pt idx="222">
                  <c:v>1782</c:v>
                </c:pt>
                <c:pt idx="223">
                  <c:v>1807</c:v>
                </c:pt>
                <c:pt idx="224">
                  <c:v>1687</c:v>
                </c:pt>
                <c:pt idx="225">
                  <c:v>1681</c:v>
                </c:pt>
                <c:pt idx="226">
                  <c:v>1623</c:v>
                </c:pt>
                <c:pt idx="227">
                  <c:v>1833</c:v>
                </c:pt>
                <c:pt idx="228">
                  <c:v>1774</c:v>
                </c:pt>
                <c:pt idx="229">
                  <c:v>1784</c:v>
                </c:pt>
                <c:pt idx="230">
                  <c:v>1726</c:v>
                </c:pt>
                <c:pt idx="231">
                  <c:v>1614</c:v>
                </c:pt>
                <c:pt idx="232">
                  <c:v>1628</c:v>
                </c:pt>
                <c:pt idx="233">
                  <c:v>1594</c:v>
                </c:pt>
                <c:pt idx="234">
                  <c:v>1575</c:v>
                </c:pt>
                <c:pt idx="235">
                  <c:v>1605</c:v>
                </c:pt>
                <c:pt idx="236">
                  <c:v>1695</c:v>
                </c:pt>
                <c:pt idx="237">
                  <c:v>1515</c:v>
                </c:pt>
                <c:pt idx="238">
                  <c:v>1656</c:v>
                </c:pt>
                <c:pt idx="239">
                  <c:v>1400</c:v>
                </c:pt>
                <c:pt idx="240">
                  <c:v>1271</c:v>
                </c:pt>
                <c:pt idx="241">
                  <c:v>1473</c:v>
                </c:pt>
                <c:pt idx="242">
                  <c:v>1532</c:v>
                </c:pt>
                <c:pt idx="243">
                  <c:v>1573</c:v>
                </c:pt>
                <c:pt idx="244">
                  <c:v>1421</c:v>
                </c:pt>
                <c:pt idx="245">
                  <c:v>1478</c:v>
                </c:pt>
                <c:pt idx="246">
                  <c:v>1467</c:v>
                </c:pt>
                <c:pt idx="247">
                  <c:v>1493</c:v>
                </c:pt>
                <c:pt idx="248">
                  <c:v>1492</c:v>
                </c:pt>
                <c:pt idx="249">
                  <c:v>1522</c:v>
                </c:pt>
                <c:pt idx="250">
                  <c:v>1569</c:v>
                </c:pt>
                <c:pt idx="251">
                  <c:v>1563</c:v>
                </c:pt>
                <c:pt idx="252">
                  <c:v>1621</c:v>
                </c:pt>
                <c:pt idx="253">
                  <c:v>1425</c:v>
                </c:pt>
                <c:pt idx="254">
                  <c:v>1422</c:v>
                </c:pt>
                <c:pt idx="255">
                  <c:v>1339</c:v>
                </c:pt>
                <c:pt idx="256">
                  <c:v>1331</c:v>
                </c:pt>
                <c:pt idx="257">
                  <c:v>1397</c:v>
                </c:pt>
                <c:pt idx="258">
                  <c:v>1427</c:v>
                </c:pt>
                <c:pt idx="259">
                  <c:v>1332</c:v>
                </c:pt>
                <c:pt idx="260">
                  <c:v>1279</c:v>
                </c:pt>
                <c:pt idx="261">
                  <c:v>1410</c:v>
                </c:pt>
                <c:pt idx="262">
                  <c:v>1351</c:v>
                </c:pt>
                <c:pt idx="263">
                  <c:v>1251</c:v>
                </c:pt>
                <c:pt idx="264">
                  <c:v>1551</c:v>
                </c:pt>
                <c:pt idx="265">
                  <c:v>1437</c:v>
                </c:pt>
                <c:pt idx="266">
                  <c:v>1289</c:v>
                </c:pt>
                <c:pt idx="267">
                  <c:v>1248</c:v>
                </c:pt>
                <c:pt idx="268">
                  <c:v>1212</c:v>
                </c:pt>
                <c:pt idx="269">
                  <c:v>1177</c:v>
                </c:pt>
                <c:pt idx="270">
                  <c:v>1171</c:v>
                </c:pt>
                <c:pt idx="271">
                  <c:v>1115</c:v>
                </c:pt>
                <c:pt idx="272">
                  <c:v>1110</c:v>
                </c:pt>
                <c:pt idx="273">
                  <c:v>1014</c:v>
                </c:pt>
                <c:pt idx="274">
                  <c:v>1145</c:v>
                </c:pt>
                <c:pt idx="275">
                  <c:v>969</c:v>
                </c:pt>
                <c:pt idx="276">
                  <c:v>798</c:v>
                </c:pt>
                <c:pt idx="277">
                  <c:v>965</c:v>
                </c:pt>
                <c:pt idx="278">
                  <c:v>921</c:v>
                </c:pt>
                <c:pt idx="279">
                  <c:v>1001</c:v>
                </c:pt>
                <c:pt idx="280">
                  <c:v>996</c:v>
                </c:pt>
                <c:pt idx="281">
                  <c:v>1036</c:v>
                </c:pt>
                <c:pt idx="282">
                  <c:v>1063</c:v>
                </c:pt>
                <c:pt idx="283">
                  <c:v>1049</c:v>
                </c:pt>
                <c:pt idx="284">
                  <c:v>1015</c:v>
                </c:pt>
                <c:pt idx="285">
                  <c:v>1079</c:v>
                </c:pt>
                <c:pt idx="286">
                  <c:v>1103</c:v>
                </c:pt>
                <c:pt idx="287">
                  <c:v>1079</c:v>
                </c:pt>
                <c:pt idx="288">
                  <c:v>1176</c:v>
                </c:pt>
                <c:pt idx="289">
                  <c:v>1250</c:v>
                </c:pt>
                <c:pt idx="290">
                  <c:v>1297</c:v>
                </c:pt>
                <c:pt idx="291">
                  <c:v>1099</c:v>
                </c:pt>
                <c:pt idx="292">
                  <c:v>1214</c:v>
                </c:pt>
                <c:pt idx="293">
                  <c:v>1145</c:v>
                </c:pt>
                <c:pt idx="294">
                  <c:v>1139</c:v>
                </c:pt>
                <c:pt idx="295">
                  <c:v>1226</c:v>
                </c:pt>
                <c:pt idx="296">
                  <c:v>1186</c:v>
                </c:pt>
                <c:pt idx="297">
                  <c:v>1244</c:v>
                </c:pt>
                <c:pt idx="298">
                  <c:v>1214</c:v>
                </c:pt>
                <c:pt idx="299">
                  <c:v>1227</c:v>
                </c:pt>
                <c:pt idx="300">
                  <c:v>1210</c:v>
                </c:pt>
                <c:pt idx="301">
                  <c:v>1210</c:v>
                </c:pt>
                <c:pt idx="302">
                  <c:v>1083</c:v>
                </c:pt>
                <c:pt idx="303">
                  <c:v>1258</c:v>
                </c:pt>
                <c:pt idx="304">
                  <c:v>1260</c:v>
                </c:pt>
                <c:pt idx="305">
                  <c:v>1280</c:v>
                </c:pt>
                <c:pt idx="306">
                  <c:v>1254</c:v>
                </c:pt>
                <c:pt idx="307">
                  <c:v>1300</c:v>
                </c:pt>
                <c:pt idx="308">
                  <c:v>1343</c:v>
                </c:pt>
                <c:pt idx="309">
                  <c:v>1392</c:v>
                </c:pt>
                <c:pt idx="310">
                  <c:v>1376</c:v>
                </c:pt>
                <c:pt idx="311">
                  <c:v>1533</c:v>
                </c:pt>
                <c:pt idx="312">
                  <c:v>1272</c:v>
                </c:pt>
                <c:pt idx="313">
                  <c:v>1337</c:v>
                </c:pt>
                <c:pt idx="314">
                  <c:v>1564</c:v>
                </c:pt>
                <c:pt idx="315">
                  <c:v>1465</c:v>
                </c:pt>
                <c:pt idx="316">
                  <c:v>1526</c:v>
                </c:pt>
                <c:pt idx="317">
                  <c:v>1409</c:v>
                </c:pt>
                <c:pt idx="318">
                  <c:v>1439</c:v>
                </c:pt>
                <c:pt idx="319">
                  <c:v>1450</c:v>
                </c:pt>
                <c:pt idx="320">
                  <c:v>1474</c:v>
                </c:pt>
                <c:pt idx="321">
                  <c:v>1450</c:v>
                </c:pt>
                <c:pt idx="322">
                  <c:v>1511</c:v>
                </c:pt>
                <c:pt idx="323">
                  <c:v>1455</c:v>
                </c:pt>
                <c:pt idx="324">
                  <c:v>1407</c:v>
                </c:pt>
                <c:pt idx="325">
                  <c:v>1316</c:v>
                </c:pt>
                <c:pt idx="326">
                  <c:v>1249</c:v>
                </c:pt>
                <c:pt idx="327">
                  <c:v>1267</c:v>
                </c:pt>
                <c:pt idx="328">
                  <c:v>1314</c:v>
                </c:pt>
                <c:pt idx="329">
                  <c:v>1281</c:v>
                </c:pt>
                <c:pt idx="330">
                  <c:v>1461</c:v>
                </c:pt>
                <c:pt idx="331">
                  <c:v>1416</c:v>
                </c:pt>
                <c:pt idx="332">
                  <c:v>1369</c:v>
                </c:pt>
                <c:pt idx="333">
                  <c:v>1369</c:v>
                </c:pt>
                <c:pt idx="334">
                  <c:v>1452</c:v>
                </c:pt>
                <c:pt idx="335">
                  <c:v>1431</c:v>
                </c:pt>
                <c:pt idx="336">
                  <c:v>1467</c:v>
                </c:pt>
                <c:pt idx="337">
                  <c:v>1491</c:v>
                </c:pt>
                <c:pt idx="338">
                  <c:v>1424</c:v>
                </c:pt>
                <c:pt idx="339">
                  <c:v>1516</c:v>
                </c:pt>
                <c:pt idx="340">
                  <c:v>1504</c:v>
                </c:pt>
                <c:pt idx="341">
                  <c:v>1467</c:v>
                </c:pt>
                <c:pt idx="342">
                  <c:v>1472</c:v>
                </c:pt>
                <c:pt idx="343">
                  <c:v>1557</c:v>
                </c:pt>
                <c:pt idx="344">
                  <c:v>1475</c:v>
                </c:pt>
                <c:pt idx="345">
                  <c:v>1392</c:v>
                </c:pt>
                <c:pt idx="346">
                  <c:v>1489</c:v>
                </c:pt>
                <c:pt idx="347">
                  <c:v>1370</c:v>
                </c:pt>
                <c:pt idx="348">
                  <c:v>1355</c:v>
                </c:pt>
                <c:pt idx="349">
                  <c:v>1486</c:v>
                </c:pt>
                <c:pt idx="350">
                  <c:v>1457</c:v>
                </c:pt>
                <c:pt idx="351">
                  <c:v>1492</c:v>
                </c:pt>
                <c:pt idx="352">
                  <c:v>1442</c:v>
                </c:pt>
                <c:pt idx="353">
                  <c:v>1494</c:v>
                </c:pt>
                <c:pt idx="354">
                  <c:v>1437</c:v>
                </c:pt>
                <c:pt idx="355">
                  <c:v>1390</c:v>
                </c:pt>
                <c:pt idx="356">
                  <c:v>1546</c:v>
                </c:pt>
                <c:pt idx="357">
                  <c:v>1520</c:v>
                </c:pt>
                <c:pt idx="358">
                  <c:v>1510</c:v>
                </c:pt>
                <c:pt idx="359">
                  <c:v>1566</c:v>
                </c:pt>
                <c:pt idx="360">
                  <c:v>1525</c:v>
                </c:pt>
                <c:pt idx="361">
                  <c:v>1584</c:v>
                </c:pt>
                <c:pt idx="362">
                  <c:v>1567</c:v>
                </c:pt>
                <c:pt idx="363">
                  <c:v>1540</c:v>
                </c:pt>
                <c:pt idx="364">
                  <c:v>1536</c:v>
                </c:pt>
                <c:pt idx="365">
                  <c:v>1641</c:v>
                </c:pt>
                <c:pt idx="366">
                  <c:v>1698</c:v>
                </c:pt>
                <c:pt idx="367">
                  <c:v>1614</c:v>
                </c:pt>
                <c:pt idx="368">
                  <c:v>1582</c:v>
                </c:pt>
                <c:pt idx="369">
                  <c:v>1715</c:v>
                </c:pt>
                <c:pt idx="370">
                  <c:v>1660</c:v>
                </c:pt>
                <c:pt idx="371">
                  <c:v>1792</c:v>
                </c:pt>
                <c:pt idx="372">
                  <c:v>1748</c:v>
                </c:pt>
                <c:pt idx="373">
                  <c:v>1670</c:v>
                </c:pt>
                <c:pt idx="374">
                  <c:v>1710</c:v>
                </c:pt>
                <c:pt idx="375">
                  <c:v>1553</c:v>
                </c:pt>
                <c:pt idx="376">
                  <c:v>1611</c:v>
                </c:pt>
                <c:pt idx="377">
                  <c:v>1559</c:v>
                </c:pt>
                <c:pt idx="378">
                  <c:v>1669</c:v>
                </c:pt>
                <c:pt idx="379">
                  <c:v>1648</c:v>
                </c:pt>
                <c:pt idx="380">
                  <c:v>1635</c:v>
                </c:pt>
                <c:pt idx="381">
                  <c:v>1608</c:v>
                </c:pt>
                <c:pt idx="382">
                  <c:v>1648</c:v>
                </c:pt>
                <c:pt idx="383">
                  <c:v>1708</c:v>
                </c:pt>
                <c:pt idx="384">
                  <c:v>1636</c:v>
                </c:pt>
                <c:pt idx="385">
                  <c:v>1737</c:v>
                </c:pt>
                <c:pt idx="386">
                  <c:v>1604</c:v>
                </c:pt>
                <c:pt idx="387">
                  <c:v>1626</c:v>
                </c:pt>
                <c:pt idx="388">
                  <c:v>1575</c:v>
                </c:pt>
                <c:pt idx="389">
                  <c:v>1559</c:v>
                </c:pt>
                <c:pt idx="390">
                  <c:v>1463</c:v>
                </c:pt>
                <c:pt idx="391">
                  <c:v>1541</c:v>
                </c:pt>
                <c:pt idx="392">
                  <c:v>1507</c:v>
                </c:pt>
                <c:pt idx="393">
                  <c:v>1549</c:v>
                </c:pt>
                <c:pt idx="394">
                  <c:v>1551</c:v>
                </c:pt>
                <c:pt idx="395">
                  <c:v>1532</c:v>
                </c:pt>
                <c:pt idx="396">
                  <c:v>1600</c:v>
                </c:pt>
                <c:pt idx="397">
                  <c:v>1625</c:v>
                </c:pt>
                <c:pt idx="398">
                  <c:v>1590</c:v>
                </c:pt>
                <c:pt idx="399">
                  <c:v>1649</c:v>
                </c:pt>
                <c:pt idx="400">
                  <c:v>1605</c:v>
                </c:pt>
                <c:pt idx="401">
                  <c:v>1636</c:v>
                </c:pt>
                <c:pt idx="402">
                  <c:v>1670</c:v>
                </c:pt>
                <c:pt idx="403">
                  <c:v>1567</c:v>
                </c:pt>
                <c:pt idx="404">
                  <c:v>1562</c:v>
                </c:pt>
                <c:pt idx="405">
                  <c:v>1540</c:v>
                </c:pt>
                <c:pt idx="406">
                  <c:v>1602</c:v>
                </c:pt>
                <c:pt idx="407">
                  <c:v>1568</c:v>
                </c:pt>
                <c:pt idx="408">
                  <c:v>1698</c:v>
                </c:pt>
                <c:pt idx="409">
                  <c:v>1829</c:v>
                </c:pt>
                <c:pt idx="410">
                  <c:v>1642</c:v>
                </c:pt>
                <c:pt idx="411">
                  <c:v>1592</c:v>
                </c:pt>
                <c:pt idx="412">
                  <c:v>1764</c:v>
                </c:pt>
                <c:pt idx="413">
                  <c:v>1717</c:v>
                </c:pt>
                <c:pt idx="414">
                  <c:v>1655</c:v>
                </c:pt>
                <c:pt idx="415">
                  <c:v>1633</c:v>
                </c:pt>
                <c:pt idx="416">
                  <c:v>1804</c:v>
                </c:pt>
                <c:pt idx="417">
                  <c:v>1648</c:v>
                </c:pt>
                <c:pt idx="418">
                  <c:v>1753</c:v>
                </c:pt>
                <c:pt idx="419">
                  <c:v>1788</c:v>
                </c:pt>
                <c:pt idx="420">
                  <c:v>1853</c:v>
                </c:pt>
                <c:pt idx="421">
                  <c:v>1629</c:v>
                </c:pt>
                <c:pt idx="422">
                  <c:v>1726</c:v>
                </c:pt>
                <c:pt idx="423">
                  <c:v>1643</c:v>
                </c:pt>
                <c:pt idx="424">
                  <c:v>1751</c:v>
                </c:pt>
                <c:pt idx="425">
                  <c:v>1867</c:v>
                </c:pt>
                <c:pt idx="426">
                  <c:v>1897</c:v>
                </c:pt>
                <c:pt idx="427">
                  <c:v>1833</c:v>
                </c:pt>
                <c:pt idx="428">
                  <c:v>1939</c:v>
                </c:pt>
                <c:pt idx="429">
                  <c:v>1967</c:v>
                </c:pt>
                <c:pt idx="430">
                  <c:v>2083</c:v>
                </c:pt>
                <c:pt idx="431">
                  <c:v>2057</c:v>
                </c:pt>
                <c:pt idx="432">
                  <c:v>1911</c:v>
                </c:pt>
                <c:pt idx="433">
                  <c:v>1846</c:v>
                </c:pt>
                <c:pt idx="434">
                  <c:v>1998</c:v>
                </c:pt>
                <c:pt idx="435">
                  <c:v>2003</c:v>
                </c:pt>
                <c:pt idx="436">
                  <c:v>1981</c:v>
                </c:pt>
                <c:pt idx="437">
                  <c:v>1828</c:v>
                </c:pt>
                <c:pt idx="438">
                  <c:v>2002</c:v>
                </c:pt>
                <c:pt idx="439">
                  <c:v>2024</c:v>
                </c:pt>
                <c:pt idx="440">
                  <c:v>1905</c:v>
                </c:pt>
                <c:pt idx="441">
                  <c:v>2072</c:v>
                </c:pt>
                <c:pt idx="442">
                  <c:v>1782</c:v>
                </c:pt>
                <c:pt idx="443">
                  <c:v>2042</c:v>
                </c:pt>
                <c:pt idx="444">
                  <c:v>2144</c:v>
                </c:pt>
                <c:pt idx="445">
                  <c:v>2207</c:v>
                </c:pt>
                <c:pt idx="446">
                  <c:v>1864</c:v>
                </c:pt>
                <c:pt idx="447">
                  <c:v>2061</c:v>
                </c:pt>
                <c:pt idx="448">
                  <c:v>2025</c:v>
                </c:pt>
                <c:pt idx="449">
                  <c:v>2068</c:v>
                </c:pt>
                <c:pt idx="450">
                  <c:v>2054</c:v>
                </c:pt>
                <c:pt idx="451">
                  <c:v>2095</c:v>
                </c:pt>
                <c:pt idx="452">
                  <c:v>2151</c:v>
                </c:pt>
                <c:pt idx="453">
                  <c:v>2065</c:v>
                </c:pt>
                <c:pt idx="454">
                  <c:v>2147</c:v>
                </c:pt>
                <c:pt idx="455">
                  <c:v>1994</c:v>
                </c:pt>
                <c:pt idx="456">
                  <c:v>2273</c:v>
                </c:pt>
                <c:pt idx="457">
                  <c:v>2119</c:v>
                </c:pt>
                <c:pt idx="458">
                  <c:v>1969</c:v>
                </c:pt>
                <c:pt idx="459">
                  <c:v>1821</c:v>
                </c:pt>
                <c:pt idx="460">
                  <c:v>1942</c:v>
                </c:pt>
                <c:pt idx="461">
                  <c:v>1802</c:v>
                </c:pt>
                <c:pt idx="462">
                  <c:v>1737</c:v>
                </c:pt>
                <c:pt idx="463">
                  <c:v>1650</c:v>
                </c:pt>
                <c:pt idx="464">
                  <c:v>1720</c:v>
                </c:pt>
                <c:pt idx="465">
                  <c:v>1491</c:v>
                </c:pt>
                <c:pt idx="466">
                  <c:v>1570</c:v>
                </c:pt>
                <c:pt idx="467">
                  <c:v>1649</c:v>
                </c:pt>
                <c:pt idx="468">
                  <c:v>1409</c:v>
                </c:pt>
                <c:pt idx="469">
                  <c:v>1480</c:v>
                </c:pt>
                <c:pt idx="470">
                  <c:v>1495</c:v>
                </c:pt>
                <c:pt idx="471">
                  <c:v>1490</c:v>
                </c:pt>
                <c:pt idx="472">
                  <c:v>1415</c:v>
                </c:pt>
                <c:pt idx="473">
                  <c:v>1448</c:v>
                </c:pt>
                <c:pt idx="474">
                  <c:v>1354</c:v>
                </c:pt>
                <c:pt idx="475">
                  <c:v>1330</c:v>
                </c:pt>
                <c:pt idx="476">
                  <c:v>1183</c:v>
                </c:pt>
                <c:pt idx="477">
                  <c:v>1264</c:v>
                </c:pt>
                <c:pt idx="478">
                  <c:v>1197</c:v>
                </c:pt>
                <c:pt idx="479">
                  <c:v>1037</c:v>
                </c:pt>
                <c:pt idx="480">
                  <c:v>1084</c:v>
                </c:pt>
                <c:pt idx="481">
                  <c:v>1103</c:v>
                </c:pt>
                <c:pt idx="482">
                  <c:v>1005</c:v>
                </c:pt>
                <c:pt idx="483">
                  <c:v>1013</c:v>
                </c:pt>
                <c:pt idx="484">
                  <c:v>973</c:v>
                </c:pt>
                <c:pt idx="485">
                  <c:v>1046</c:v>
                </c:pt>
                <c:pt idx="486">
                  <c:v>923</c:v>
                </c:pt>
                <c:pt idx="487">
                  <c:v>844</c:v>
                </c:pt>
                <c:pt idx="488">
                  <c:v>820</c:v>
                </c:pt>
                <c:pt idx="489">
                  <c:v>777</c:v>
                </c:pt>
                <c:pt idx="490">
                  <c:v>652</c:v>
                </c:pt>
                <c:pt idx="491">
                  <c:v>560</c:v>
                </c:pt>
                <c:pt idx="492">
                  <c:v>490</c:v>
                </c:pt>
                <c:pt idx="493">
                  <c:v>582</c:v>
                </c:pt>
                <c:pt idx="494">
                  <c:v>505</c:v>
                </c:pt>
                <c:pt idx="495">
                  <c:v>478</c:v>
                </c:pt>
                <c:pt idx="496">
                  <c:v>540</c:v>
                </c:pt>
                <c:pt idx="497">
                  <c:v>585</c:v>
                </c:pt>
                <c:pt idx="498">
                  <c:v>594</c:v>
                </c:pt>
                <c:pt idx="499">
                  <c:v>586</c:v>
                </c:pt>
                <c:pt idx="500">
                  <c:v>585</c:v>
                </c:pt>
                <c:pt idx="501">
                  <c:v>534</c:v>
                </c:pt>
                <c:pt idx="502">
                  <c:v>588</c:v>
                </c:pt>
                <c:pt idx="503">
                  <c:v>581</c:v>
                </c:pt>
                <c:pt idx="504">
                  <c:v>614</c:v>
                </c:pt>
                <c:pt idx="505">
                  <c:v>604</c:v>
                </c:pt>
                <c:pt idx="506">
                  <c:v>636</c:v>
                </c:pt>
                <c:pt idx="507">
                  <c:v>687</c:v>
                </c:pt>
                <c:pt idx="508">
                  <c:v>583</c:v>
                </c:pt>
                <c:pt idx="509">
                  <c:v>536</c:v>
                </c:pt>
                <c:pt idx="510">
                  <c:v>546</c:v>
                </c:pt>
                <c:pt idx="511">
                  <c:v>599</c:v>
                </c:pt>
                <c:pt idx="512">
                  <c:v>594</c:v>
                </c:pt>
                <c:pt idx="513">
                  <c:v>543</c:v>
                </c:pt>
                <c:pt idx="514">
                  <c:v>545</c:v>
                </c:pt>
                <c:pt idx="515">
                  <c:v>539</c:v>
                </c:pt>
                <c:pt idx="516">
                  <c:v>630</c:v>
                </c:pt>
                <c:pt idx="517">
                  <c:v>517</c:v>
                </c:pt>
                <c:pt idx="518">
                  <c:v>600</c:v>
                </c:pt>
                <c:pt idx="519">
                  <c:v>554</c:v>
                </c:pt>
                <c:pt idx="520">
                  <c:v>561</c:v>
                </c:pt>
                <c:pt idx="521">
                  <c:v>608</c:v>
                </c:pt>
                <c:pt idx="522">
                  <c:v>623</c:v>
                </c:pt>
                <c:pt idx="523">
                  <c:v>585</c:v>
                </c:pt>
                <c:pt idx="524">
                  <c:v>650</c:v>
                </c:pt>
                <c:pt idx="525">
                  <c:v>610</c:v>
                </c:pt>
                <c:pt idx="526">
                  <c:v>711</c:v>
                </c:pt>
                <c:pt idx="527">
                  <c:v>694</c:v>
                </c:pt>
                <c:pt idx="528">
                  <c:v>723</c:v>
                </c:pt>
                <c:pt idx="529">
                  <c:v>704</c:v>
                </c:pt>
                <c:pt idx="530">
                  <c:v>695</c:v>
                </c:pt>
                <c:pt idx="531">
                  <c:v>753</c:v>
                </c:pt>
                <c:pt idx="532">
                  <c:v>708</c:v>
                </c:pt>
                <c:pt idx="533">
                  <c:v>757</c:v>
                </c:pt>
                <c:pt idx="534">
                  <c:v>740</c:v>
                </c:pt>
                <c:pt idx="535">
                  <c:v>754</c:v>
                </c:pt>
                <c:pt idx="536">
                  <c:v>847</c:v>
                </c:pt>
                <c:pt idx="537">
                  <c:v>915</c:v>
                </c:pt>
                <c:pt idx="538">
                  <c:v>833</c:v>
                </c:pt>
                <c:pt idx="539">
                  <c:v>976</c:v>
                </c:pt>
                <c:pt idx="540">
                  <c:v>888</c:v>
                </c:pt>
                <c:pt idx="541">
                  <c:v>962</c:v>
                </c:pt>
                <c:pt idx="542">
                  <c:v>1010</c:v>
                </c:pt>
                <c:pt idx="543">
                  <c:v>835</c:v>
                </c:pt>
                <c:pt idx="544">
                  <c:v>930</c:v>
                </c:pt>
                <c:pt idx="545">
                  <c:v>839</c:v>
                </c:pt>
                <c:pt idx="546">
                  <c:v>880</c:v>
                </c:pt>
                <c:pt idx="547">
                  <c:v>917</c:v>
                </c:pt>
                <c:pt idx="548">
                  <c:v>850</c:v>
                </c:pt>
                <c:pt idx="549">
                  <c:v>925</c:v>
                </c:pt>
                <c:pt idx="550">
                  <c:v>1100</c:v>
                </c:pt>
                <c:pt idx="551">
                  <c:v>1002</c:v>
                </c:pt>
                <c:pt idx="552">
                  <c:v>888</c:v>
                </c:pt>
                <c:pt idx="553">
                  <c:v>944</c:v>
                </c:pt>
                <c:pt idx="554">
                  <c:v>970</c:v>
                </c:pt>
                <c:pt idx="555">
                  <c:v>1043</c:v>
                </c:pt>
                <c:pt idx="556">
                  <c:v>1007</c:v>
                </c:pt>
                <c:pt idx="557">
                  <c:v>911</c:v>
                </c:pt>
                <c:pt idx="558">
                  <c:v>1085</c:v>
                </c:pt>
                <c:pt idx="559">
                  <c:v>984</c:v>
                </c:pt>
                <c:pt idx="560">
                  <c:v>1023</c:v>
                </c:pt>
                <c:pt idx="561">
                  <c:v>1074</c:v>
                </c:pt>
                <c:pt idx="562">
                  <c:v>1001</c:v>
                </c:pt>
                <c:pt idx="563">
                  <c:v>1073</c:v>
                </c:pt>
                <c:pt idx="564">
                  <c:v>1085</c:v>
                </c:pt>
                <c:pt idx="565">
                  <c:v>886</c:v>
                </c:pt>
                <c:pt idx="566">
                  <c:v>960</c:v>
                </c:pt>
                <c:pt idx="567">
                  <c:v>1190</c:v>
                </c:pt>
                <c:pt idx="568">
                  <c:v>1079</c:v>
                </c:pt>
                <c:pt idx="569">
                  <c:v>1205</c:v>
                </c:pt>
                <c:pt idx="570">
                  <c:v>1146</c:v>
                </c:pt>
                <c:pt idx="571">
                  <c:v>1130</c:v>
                </c:pt>
                <c:pt idx="572">
                  <c:v>1224</c:v>
                </c:pt>
                <c:pt idx="573">
                  <c:v>1058</c:v>
                </c:pt>
                <c:pt idx="574">
                  <c:v>1172</c:v>
                </c:pt>
                <c:pt idx="575">
                  <c:v>1146</c:v>
                </c:pt>
                <c:pt idx="576">
                  <c:v>1092</c:v>
                </c:pt>
                <c:pt idx="577">
                  <c:v>1225</c:v>
                </c:pt>
                <c:pt idx="578">
                  <c:v>1111</c:v>
                </c:pt>
                <c:pt idx="579">
                  <c:v>1163</c:v>
                </c:pt>
                <c:pt idx="580">
                  <c:v>1148</c:v>
                </c:pt>
                <c:pt idx="581">
                  <c:v>1203</c:v>
                </c:pt>
                <c:pt idx="582">
                  <c:v>1239</c:v>
                </c:pt>
                <c:pt idx="583">
                  <c:v>1171</c:v>
                </c:pt>
                <c:pt idx="584">
                  <c:v>1068</c:v>
                </c:pt>
                <c:pt idx="585">
                  <c:v>1313</c:v>
                </c:pt>
                <c:pt idx="586">
                  <c:v>1140</c:v>
                </c:pt>
                <c:pt idx="587">
                  <c:v>1252</c:v>
                </c:pt>
                <c:pt idx="588">
                  <c:v>1190</c:v>
                </c:pt>
                <c:pt idx="589">
                  <c:v>1271</c:v>
                </c:pt>
                <c:pt idx="590">
                  <c:v>1190</c:v>
                </c:pt>
                <c:pt idx="591">
                  <c:v>1146</c:v>
                </c:pt>
                <c:pt idx="592">
                  <c:v>1157</c:v>
                </c:pt>
                <c:pt idx="593">
                  <c:v>1249</c:v>
                </c:pt>
                <c:pt idx="594">
                  <c:v>1206</c:v>
                </c:pt>
                <c:pt idx="595">
                  <c:v>1159</c:v>
                </c:pt>
                <c:pt idx="596">
                  <c:v>1181</c:v>
                </c:pt>
                <c:pt idx="597">
                  <c:v>1257</c:v>
                </c:pt>
                <c:pt idx="598">
                  <c:v>1273</c:v>
                </c:pt>
                <c:pt idx="599">
                  <c:v>1177</c:v>
                </c:pt>
                <c:pt idx="600">
                  <c:v>1301</c:v>
                </c:pt>
                <c:pt idx="601">
                  <c:v>1279</c:v>
                </c:pt>
                <c:pt idx="602">
                  <c:v>1324</c:v>
                </c:pt>
                <c:pt idx="603">
                  <c:v>1286</c:v>
                </c:pt>
                <c:pt idx="604">
                  <c:v>1358</c:v>
                </c:pt>
                <c:pt idx="605">
                  <c:v>1199</c:v>
                </c:pt>
                <c:pt idx="606">
                  <c:v>1199</c:v>
                </c:pt>
                <c:pt idx="607">
                  <c:v>1289</c:v>
                </c:pt>
                <c:pt idx="608">
                  <c:v>1247</c:v>
                </c:pt>
                <c:pt idx="609">
                  <c:v>1220</c:v>
                </c:pt>
                <c:pt idx="610">
                  <c:v>1177</c:v>
                </c:pt>
                <c:pt idx="611">
                  <c:v>1089</c:v>
                </c:pt>
                <c:pt idx="612">
                  <c:v>1232</c:v>
                </c:pt>
                <c:pt idx="613">
                  <c:v>1129</c:v>
                </c:pt>
                <c:pt idx="614">
                  <c:v>1200</c:v>
                </c:pt>
                <c:pt idx="615">
                  <c:v>1280</c:v>
                </c:pt>
                <c:pt idx="616">
                  <c:v>1308</c:v>
                </c:pt>
                <c:pt idx="617">
                  <c:v>1235</c:v>
                </c:pt>
                <c:pt idx="618">
                  <c:v>1232</c:v>
                </c:pt>
                <c:pt idx="619">
                  <c:v>1370</c:v>
                </c:pt>
                <c:pt idx="620">
                  <c:v>1297</c:v>
                </c:pt>
                <c:pt idx="621">
                  <c:v>1328</c:v>
                </c:pt>
                <c:pt idx="622">
                  <c:v>1343</c:v>
                </c:pt>
                <c:pt idx="623">
                  <c:v>1538</c:v>
                </c:pt>
                <c:pt idx="624">
                  <c:v>1569</c:v>
                </c:pt>
                <c:pt idx="625">
                  <c:v>1571</c:v>
                </c:pt>
                <c:pt idx="626">
                  <c:v>1270</c:v>
                </c:pt>
                <c:pt idx="627">
                  <c:v>938</c:v>
                </c:pt>
                <c:pt idx="628">
                  <c:v>1055</c:v>
                </c:pt>
                <c:pt idx="629">
                  <c:v>1269</c:v>
                </c:pt>
                <c:pt idx="630">
                  <c:v>1510</c:v>
                </c:pt>
                <c:pt idx="631">
                  <c:v>1376</c:v>
                </c:pt>
                <c:pt idx="632">
                  <c:v>1461</c:v>
                </c:pt>
                <c:pt idx="633">
                  <c:v>1530</c:v>
                </c:pt>
                <c:pt idx="634">
                  <c:v>1541</c:v>
                </c:pt>
                <c:pt idx="635">
                  <c:v>1651</c:v>
                </c:pt>
                <c:pt idx="636">
                  <c:v>1602</c:v>
                </c:pt>
                <c:pt idx="637">
                  <c:v>1430</c:v>
                </c:pt>
                <c:pt idx="638">
                  <c:v>1711</c:v>
                </c:pt>
                <c:pt idx="639">
                  <c:v>1505</c:v>
                </c:pt>
                <c:pt idx="640">
                  <c:v>1605</c:v>
                </c:pt>
                <c:pt idx="641">
                  <c:v>1664</c:v>
                </c:pt>
                <c:pt idx="642">
                  <c:v>1573</c:v>
                </c:pt>
                <c:pt idx="643">
                  <c:v>1576</c:v>
                </c:pt>
                <c:pt idx="644">
                  <c:v>1559</c:v>
                </c:pt>
                <c:pt idx="645">
                  <c:v>1563</c:v>
                </c:pt>
                <c:pt idx="646">
                  <c:v>1706</c:v>
                </c:pt>
                <c:pt idx="647">
                  <c:v>1768</c:v>
                </c:pt>
                <c:pt idx="648">
                  <c:v>1666</c:v>
                </c:pt>
                <c:pt idx="649">
                  <c:v>1777</c:v>
                </c:pt>
                <c:pt idx="650">
                  <c:v>1716</c:v>
                </c:pt>
                <c:pt idx="651">
                  <c:v>1805</c:v>
                </c:pt>
                <c:pt idx="652">
                  <c:v>1562</c:v>
                </c:pt>
                <c:pt idx="653">
                  <c:v>1575</c:v>
                </c:pt>
                <c:pt idx="654">
                  <c:v>1377</c:v>
                </c:pt>
                <c:pt idx="655">
                  <c:v>1566</c:v>
                </c:pt>
                <c:pt idx="656">
                  <c:v>1439</c:v>
                </c:pt>
              </c:numCache>
            </c:numRef>
          </c:val>
          <c:smooth val="0"/>
          <c:extLst>
            <c:ext xmlns:c16="http://schemas.microsoft.com/office/drawing/2014/chart" uri="{C3380CC4-5D6E-409C-BE32-E72D297353CC}">
              <c16:uniqueId val="{00000002-9457-4250-8152-F0F400990D66}"/>
            </c:ext>
          </c:extLst>
        </c:ser>
        <c:ser>
          <c:idx val="1"/>
          <c:order val="3"/>
          <c:tx>
            <c:v>Housing Completions</c:v>
          </c:tx>
          <c:spPr>
            <a:ln w="28575" cap="rnd">
              <a:solidFill>
                <a:srgbClr val="00B0F0"/>
              </a:solidFill>
              <a:round/>
            </a:ln>
            <a:effectLst/>
          </c:spPr>
          <c:marker>
            <c:symbol val="none"/>
          </c:marker>
          <c:cat>
            <c:numRef>
              <c:f>Sheet1!$A$120:$A$776</c:f>
              <c:numCache>
                <c:formatCode>yyyy\-mm\-dd</c:formatCode>
                <c:ptCount val="657"/>
                <c:pt idx="0">
                  <c:v>24838</c:v>
                </c:pt>
                <c:pt idx="1">
                  <c:v>24869</c:v>
                </c:pt>
                <c:pt idx="2">
                  <c:v>24898</c:v>
                </c:pt>
                <c:pt idx="3">
                  <c:v>24929</c:v>
                </c:pt>
                <c:pt idx="4">
                  <c:v>24959</c:v>
                </c:pt>
                <c:pt idx="5">
                  <c:v>24990</c:v>
                </c:pt>
                <c:pt idx="6">
                  <c:v>25020</c:v>
                </c:pt>
                <c:pt idx="7">
                  <c:v>25051</c:v>
                </c:pt>
                <c:pt idx="8">
                  <c:v>25082</c:v>
                </c:pt>
                <c:pt idx="9">
                  <c:v>25112</c:v>
                </c:pt>
                <c:pt idx="10">
                  <c:v>25143</c:v>
                </c:pt>
                <c:pt idx="11">
                  <c:v>25173</c:v>
                </c:pt>
                <c:pt idx="12">
                  <c:v>25204</c:v>
                </c:pt>
                <c:pt idx="13">
                  <c:v>25235</c:v>
                </c:pt>
                <c:pt idx="14">
                  <c:v>25263</c:v>
                </c:pt>
                <c:pt idx="15">
                  <c:v>25294</c:v>
                </c:pt>
                <c:pt idx="16">
                  <c:v>25324</c:v>
                </c:pt>
                <c:pt idx="17">
                  <c:v>25355</c:v>
                </c:pt>
                <c:pt idx="18">
                  <c:v>25385</c:v>
                </c:pt>
                <c:pt idx="19">
                  <c:v>25416</c:v>
                </c:pt>
                <c:pt idx="20">
                  <c:v>25447</c:v>
                </c:pt>
                <c:pt idx="21">
                  <c:v>25477</c:v>
                </c:pt>
                <c:pt idx="22">
                  <c:v>25508</c:v>
                </c:pt>
                <c:pt idx="23">
                  <c:v>25538</c:v>
                </c:pt>
                <c:pt idx="24">
                  <c:v>25569</c:v>
                </c:pt>
                <c:pt idx="25">
                  <c:v>25600</c:v>
                </c:pt>
                <c:pt idx="26">
                  <c:v>25628</c:v>
                </c:pt>
                <c:pt idx="27">
                  <c:v>25659</c:v>
                </c:pt>
                <c:pt idx="28">
                  <c:v>25689</c:v>
                </c:pt>
                <c:pt idx="29">
                  <c:v>25720</c:v>
                </c:pt>
                <c:pt idx="30">
                  <c:v>25750</c:v>
                </c:pt>
                <c:pt idx="31">
                  <c:v>25781</c:v>
                </c:pt>
                <c:pt idx="32">
                  <c:v>25812</c:v>
                </c:pt>
                <c:pt idx="33">
                  <c:v>25842</c:v>
                </c:pt>
                <c:pt idx="34">
                  <c:v>25873</c:v>
                </c:pt>
                <c:pt idx="35">
                  <c:v>25903</c:v>
                </c:pt>
                <c:pt idx="36">
                  <c:v>25934</c:v>
                </c:pt>
                <c:pt idx="37">
                  <c:v>25965</c:v>
                </c:pt>
                <c:pt idx="38">
                  <c:v>25993</c:v>
                </c:pt>
                <c:pt idx="39">
                  <c:v>26024</c:v>
                </c:pt>
                <c:pt idx="40">
                  <c:v>26054</c:v>
                </c:pt>
                <c:pt idx="41">
                  <c:v>26085</c:v>
                </c:pt>
                <c:pt idx="42">
                  <c:v>26115</c:v>
                </c:pt>
                <c:pt idx="43">
                  <c:v>26146</c:v>
                </c:pt>
                <c:pt idx="44">
                  <c:v>26177</c:v>
                </c:pt>
                <c:pt idx="45">
                  <c:v>26207</c:v>
                </c:pt>
                <c:pt idx="46">
                  <c:v>26238</c:v>
                </c:pt>
                <c:pt idx="47">
                  <c:v>26268</c:v>
                </c:pt>
                <c:pt idx="48">
                  <c:v>26299</c:v>
                </c:pt>
                <c:pt idx="49">
                  <c:v>26330</c:v>
                </c:pt>
                <c:pt idx="50">
                  <c:v>26359</c:v>
                </c:pt>
                <c:pt idx="51">
                  <c:v>26390</c:v>
                </c:pt>
                <c:pt idx="52">
                  <c:v>26420</c:v>
                </c:pt>
                <c:pt idx="53">
                  <c:v>26451</c:v>
                </c:pt>
                <c:pt idx="54">
                  <c:v>26481</c:v>
                </c:pt>
                <c:pt idx="55">
                  <c:v>26512</c:v>
                </c:pt>
                <c:pt idx="56">
                  <c:v>26543</c:v>
                </c:pt>
                <c:pt idx="57">
                  <c:v>26573</c:v>
                </c:pt>
                <c:pt idx="58">
                  <c:v>26604</c:v>
                </c:pt>
                <c:pt idx="59">
                  <c:v>26634</c:v>
                </c:pt>
                <c:pt idx="60">
                  <c:v>26665</c:v>
                </c:pt>
                <c:pt idx="61">
                  <c:v>26696</c:v>
                </c:pt>
                <c:pt idx="62">
                  <c:v>26724</c:v>
                </c:pt>
                <c:pt idx="63">
                  <c:v>26755</c:v>
                </c:pt>
                <c:pt idx="64">
                  <c:v>26785</c:v>
                </c:pt>
                <c:pt idx="65">
                  <c:v>26816</c:v>
                </c:pt>
                <c:pt idx="66">
                  <c:v>26846</c:v>
                </c:pt>
                <c:pt idx="67">
                  <c:v>26877</c:v>
                </c:pt>
                <c:pt idx="68">
                  <c:v>26908</c:v>
                </c:pt>
                <c:pt idx="69">
                  <c:v>26938</c:v>
                </c:pt>
                <c:pt idx="70">
                  <c:v>26969</c:v>
                </c:pt>
                <c:pt idx="71">
                  <c:v>26999</c:v>
                </c:pt>
                <c:pt idx="72">
                  <c:v>27030</c:v>
                </c:pt>
                <c:pt idx="73">
                  <c:v>27061</c:v>
                </c:pt>
                <c:pt idx="74">
                  <c:v>27089</c:v>
                </c:pt>
                <c:pt idx="75">
                  <c:v>27120</c:v>
                </c:pt>
                <c:pt idx="76">
                  <c:v>27150</c:v>
                </c:pt>
                <c:pt idx="77">
                  <c:v>27181</c:v>
                </c:pt>
                <c:pt idx="78">
                  <c:v>27211</c:v>
                </c:pt>
                <c:pt idx="79">
                  <c:v>27242</c:v>
                </c:pt>
                <c:pt idx="80">
                  <c:v>27273</c:v>
                </c:pt>
                <c:pt idx="81">
                  <c:v>27303</c:v>
                </c:pt>
                <c:pt idx="82">
                  <c:v>27334</c:v>
                </c:pt>
                <c:pt idx="83">
                  <c:v>27364</c:v>
                </c:pt>
                <c:pt idx="84">
                  <c:v>27395</c:v>
                </c:pt>
                <c:pt idx="85">
                  <c:v>27426</c:v>
                </c:pt>
                <c:pt idx="86">
                  <c:v>27454</c:v>
                </c:pt>
                <c:pt idx="87">
                  <c:v>27485</c:v>
                </c:pt>
                <c:pt idx="88">
                  <c:v>27515</c:v>
                </c:pt>
                <c:pt idx="89">
                  <c:v>27546</c:v>
                </c:pt>
                <c:pt idx="90">
                  <c:v>27576</c:v>
                </c:pt>
                <c:pt idx="91">
                  <c:v>27607</c:v>
                </c:pt>
                <c:pt idx="92">
                  <c:v>27638</c:v>
                </c:pt>
                <c:pt idx="93">
                  <c:v>27668</c:v>
                </c:pt>
                <c:pt idx="94">
                  <c:v>27699</c:v>
                </c:pt>
                <c:pt idx="95">
                  <c:v>27729</c:v>
                </c:pt>
                <c:pt idx="96">
                  <c:v>27760</c:v>
                </c:pt>
                <c:pt idx="97">
                  <c:v>27791</c:v>
                </c:pt>
                <c:pt idx="98">
                  <c:v>27820</c:v>
                </c:pt>
                <c:pt idx="99">
                  <c:v>27851</c:v>
                </c:pt>
                <c:pt idx="100">
                  <c:v>27881</c:v>
                </c:pt>
                <c:pt idx="101">
                  <c:v>27912</c:v>
                </c:pt>
                <c:pt idx="102">
                  <c:v>27942</c:v>
                </c:pt>
                <c:pt idx="103">
                  <c:v>27973</c:v>
                </c:pt>
                <c:pt idx="104">
                  <c:v>28004</c:v>
                </c:pt>
                <c:pt idx="105">
                  <c:v>28034</c:v>
                </c:pt>
                <c:pt idx="106">
                  <c:v>28065</c:v>
                </c:pt>
                <c:pt idx="107">
                  <c:v>28095</c:v>
                </c:pt>
                <c:pt idx="108">
                  <c:v>28126</c:v>
                </c:pt>
                <c:pt idx="109">
                  <c:v>28157</c:v>
                </c:pt>
                <c:pt idx="110">
                  <c:v>28185</c:v>
                </c:pt>
                <c:pt idx="111">
                  <c:v>28216</c:v>
                </c:pt>
                <c:pt idx="112">
                  <c:v>28246</c:v>
                </c:pt>
                <c:pt idx="113">
                  <c:v>28277</c:v>
                </c:pt>
                <c:pt idx="114">
                  <c:v>28307</c:v>
                </c:pt>
                <c:pt idx="115">
                  <c:v>28338</c:v>
                </c:pt>
                <c:pt idx="116">
                  <c:v>28369</c:v>
                </c:pt>
                <c:pt idx="117">
                  <c:v>28399</c:v>
                </c:pt>
                <c:pt idx="118">
                  <c:v>28430</c:v>
                </c:pt>
                <c:pt idx="119">
                  <c:v>28460</c:v>
                </c:pt>
                <c:pt idx="120">
                  <c:v>28491</c:v>
                </c:pt>
                <c:pt idx="121">
                  <c:v>28522</c:v>
                </c:pt>
                <c:pt idx="122">
                  <c:v>28550</c:v>
                </c:pt>
                <c:pt idx="123">
                  <c:v>28581</c:v>
                </c:pt>
                <c:pt idx="124">
                  <c:v>28611</c:v>
                </c:pt>
                <c:pt idx="125">
                  <c:v>28642</c:v>
                </c:pt>
                <c:pt idx="126">
                  <c:v>28672</c:v>
                </c:pt>
                <c:pt idx="127">
                  <c:v>28703</c:v>
                </c:pt>
                <c:pt idx="128">
                  <c:v>28734</c:v>
                </c:pt>
                <c:pt idx="129">
                  <c:v>28764</c:v>
                </c:pt>
                <c:pt idx="130">
                  <c:v>28795</c:v>
                </c:pt>
                <c:pt idx="131">
                  <c:v>28825</c:v>
                </c:pt>
                <c:pt idx="132">
                  <c:v>28856</c:v>
                </c:pt>
                <c:pt idx="133">
                  <c:v>28887</c:v>
                </c:pt>
                <c:pt idx="134">
                  <c:v>28915</c:v>
                </c:pt>
                <c:pt idx="135">
                  <c:v>28946</c:v>
                </c:pt>
                <c:pt idx="136">
                  <c:v>28976</c:v>
                </c:pt>
                <c:pt idx="137">
                  <c:v>29007</c:v>
                </c:pt>
                <c:pt idx="138">
                  <c:v>29037</c:v>
                </c:pt>
                <c:pt idx="139">
                  <c:v>29068</c:v>
                </c:pt>
                <c:pt idx="140">
                  <c:v>29099</c:v>
                </c:pt>
                <c:pt idx="141">
                  <c:v>29129</c:v>
                </c:pt>
                <c:pt idx="142">
                  <c:v>29160</c:v>
                </c:pt>
                <c:pt idx="143">
                  <c:v>29190</c:v>
                </c:pt>
                <c:pt idx="144">
                  <c:v>29221</c:v>
                </c:pt>
                <c:pt idx="145">
                  <c:v>29252</c:v>
                </c:pt>
                <c:pt idx="146">
                  <c:v>29281</c:v>
                </c:pt>
                <c:pt idx="147">
                  <c:v>29312</c:v>
                </c:pt>
                <c:pt idx="148">
                  <c:v>29342</c:v>
                </c:pt>
                <c:pt idx="149">
                  <c:v>29373</c:v>
                </c:pt>
                <c:pt idx="150">
                  <c:v>29403</c:v>
                </c:pt>
                <c:pt idx="151">
                  <c:v>29434</c:v>
                </c:pt>
                <c:pt idx="152">
                  <c:v>29465</c:v>
                </c:pt>
                <c:pt idx="153">
                  <c:v>29495</c:v>
                </c:pt>
                <c:pt idx="154">
                  <c:v>29526</c:v>
                </c:pt>
                <c:pt idx="155">
                  <c:v>29556</c:v>
                </c:pt>
                <c:pt idx="156">
                  <c:v>29587</c:v>
                </c:pt>
                <c:pt idx="157">
                  <c:v>29618</c:v>
                </c:pt>
                <c:pt idx="158">
                  <c:v>29646</c:v>
                </c:pt>
                <c:pt idx="159">
                  <c:v>29677</c:v>
                </c:pt>
                <c:pt idx="160">
                  <c:v>29707</c:v>
                </c:pt>
                <c:pt idx="161">
                  <c:v>29738</c:v>
                </c:pt>
                <c:pt idx="162">
                  <c:v>29768</c:v>
                </c:pt>
                <c:pt idx="163">
                  <c:v>29799</c:v>
                </c:pt>
                <c:pt idx="164">
                  <c:v>29830</c:v>
                </c:pt>
                <c:pt idx="165">
                  <c:v>29860</c:v>
                </c:pt>
                <c:pt idx="166">
                  <c:v>29891</c:v>
                </c:pt>
                <c:pt idx="167">
                  <c:v>29921</c:v>
                </c:pt>
                <c:pt idx="168">
                  <c:v>29952</c:v>
                </c:pt>
                <c:pt idx="169">
                  <c:v>29983</c:v>
                </c:pt>
                <c:pt idx="170">
                  <c:v>30011</c:v>
                </c:pt>
                <c:pt idx="171">
                  <c:v>30042</c:v>
                </c:pt>
                <c:pt idx="172">
                  <c:v>30072</c:v>
                </c:pt>
                <c:pt idx="173">
                  <c:v>30103</c:v>
                </c:pt>
                <c:pt idx="174">
                  <c:v>30133</c:v>
                </c:pt>
                <c:pt idx="175">
                  <c:v>30164</c:v>
                </c:pt>
                <c:pt idx="176">
                  <c:v>30195</c:v>
                </c:pt>
                <c:pt idx="177">
                  <c:v>30225</c:v>
                </c:pt>
                <c:pt idx="178">
                  <c:v>30256</c:v>
                </c:pt>
                <c:pt idx="179">
                  <c:v>30286</c:v>
                </c:pt>
                <c:pt idx="180">
                  <c:v>30317</c:v>
                </c:pt>
                <c:pt idx="181">
                  <c:v>30348</c:v>
                </c:pt>
                <c:pt idx="182">
                  <c:v>30376</c:v>
                </c:pt>
                <c:pt idx="183">
                  <c:v>30407</c:v>
                </c:pt>
                <c:pt idx="184">
                  <c:v>30437</c:v>
                </c:pt>
                <c:pt idx="185">
                  <c:v>30468</c:v>
                </c:pt>
                <c:pt idx="186">
                  <c:v>30498</c:v>
                </c:pt>
                <c:pt idx="187">
                  <c:v>30529</c:v>
                </c:pt>
                <c:pt idx="188">
                  <c:v>30560</c:v>
                </c:pt>
                <c:pt idx="189">
                  <c:v>30590</c:v>
                </c:pt>
                <c:pt idx="190">
                  <c:v>30621</c:v>
                </c:pt>
                <c:pt idx="191">
                  <c:v>30651</c:v>
                </c:pt>
                <c:pt idx="192">
                  <c:v>30682</c:v>
                </c:pt>
                <c:pt idx="193">
                  <c:v>30713</c:v>
                </c:pt>
                <c:pt idx="194">
                  <c:v>30742</c:v>
                </c:pt>
                <c:pt idx="195">
                  <c:v>30773</c:v>
                </c:pt>
                <c:pt idx="196">
                  <c:v>30803</c:v>
                </c:pt>
                <c:pt idx="197">
                  <c:v>30834</c:v>
                </c:pt>
                <c:pt idx="198">
                  <c:v>30864</c:v>
                </c:pt>
                <c:pt idx="199">
                  <c:v>30895</c:v>
                </c:pt>
                <c:pt idx="200">
                  <c:v>30926</c:v>
                </c:pt>
                <c:pt idx="201">
                  <c:v>30956</c:v>
                </c:pt>
                <c:pt idx="202">
                  <c:v>30987</c:v>
                </c:pt>
                <c:pt idx="203">
                  <c:v>31017</c:v>
                </c:pt>
                <c:pt idx="204">
                  <c:v>31048</c:v>
                </c:pt>
                <c:pt idx="205">
                  <c:v>31079</c:v>
                </c:pt>
                <c:pt idx="206">
                  <c:v>31107</c:v>
                </c:pt>
                <c:pt idx="207">
                  <c:v>31138</c:v>
                </c:pt>
                <c:pt idx="208">
                  <c:v>31168</c:v>
                </c:pt>
                <c:pt idx="209">
                  <c:v>31199</c:v>
                </c:pt>
                <c:pt idx="210">
                  <c:v>31229</c:v>
                </c:pt>
                <c:pt idx="211">
                  <c:v>31260</c:v>
                </c:pt>
                <c:pt idx="212">
                  <c:v>31291</c:v>
                </c:pt>
                <c:pt idx="213">
                  <c:v>31321</c:v>
                </c:pt>
                <c:pt idx="214">
                  <c:v>31352</c:v>
                </c:pt>
                <c:pt idx="215">
                  <c:v>31382</c:v>
                </c:pt>
                <c:pt idx="216">
                  <c:v>31413</c:v>
                </c:pt>
                <c:pt idx="217">
                  <c:v>31444</c:v>
                </c:pt>
                <c:pt idx="218">
                  <c:v>31472</c:v>
                </c:pt>
                <c:pt idx="219">
                  <c:v>31503</c:v>
                </c:pt>
                <c:pt idx="220">
                  <c:v>31533</c:v>
                </c:pt>
                <c:pt idx="221">
                  <c:v>31564</c:v>
                </c:pt>
                <c:pt idx="222">
                  <c:v>31594</c:v>
                </c:pt>
                <c:pt idx="223">
                  <c:v>31625</c:v>
                </c:pt>
                <c:pt idx="224">
                  <c:v>31656</c:v>
                </c:pt>
                <c:pt idx="225">
                  <c:v>31686</c:v>
                </c:pt>
                <c:pt idx="226">
                  <c:v>31717</c:v>
                </c:pt>
                <c:pt idx="227">
                  <c:v>31747</c:v>
                </c:pt>
                <c:pt idx="228">
                  <c:v>31778</c:v>
                </c:pt>
                <c:pt idx="229">
                  <c:v>31809</c:v>
                </c:pt>
                <c:pt idx="230">
                  <c:v>31837</c:v>
                </c:pt>
                <c:pt idx="231">
                  <c:v>31868</c:v>
                </c:pt>
                <c:pt idx="232">
                  <c:v>31898</c:v>
                </c:pt>
                <c:pt idx="233">
                  <c:v>31929</c:v>
                </c:pt>
                <c:pt idx="234">
                  <c:v>31959</c:v>
                </c:pt>
                <c:pt idx="235">
                  <c:v>31990</c:v>
                </c:pt>
                <c:pt idx="236">
                  <c:v>32021</c:v>
                </c:pt>
                <c:pt idx="237">
                  <c:v>32051</c:v>
                </c:pt>
                <c:pt idx="238">
                  <c:v>32082</c:v>
                </c:pt>
                <c:pt idx="239">
                  <c:v>32112</c:v>
                </c:pt>
                <c:pt idx="240">
                  <c:v>32143</c:v>
                </c:pt>
                <c:pt idx="241">
                  <c:v>32174</c:v>
                </c:pt>
                <c:pt idx="242">
                  <c:v>32203</c:v>
                </c:pt>
                <c:pt idx="243">
                  <c:v>32234</c:v>
                </c:pt>
                <c:pt idx="244">
                  <c:v>32264</c:v>
                </c:pt>
                <c:pt idx="245">
                  <c:v>32295</c:v>
                </c:pt>
                <c:pt idx="246">
                  <c:v>32325</c:v>
                </c:pt>
                <c:pt idx="247">
                  <c:v>32356</c:v>
                </c:pt>
                <c:pt idx="248">
                  <c:v>32387</c:v>
                </c:pt>
                <c:pt idx="249">
                  <c:v>32417</c:v>
                </c:pt>
                <c:pt idx="250">
                  <c:v>32448</c:v>
                </c:pt>
                <c:pt idx="251">
                  <c:v>32478</c:v>
                </c:pt>
                <c:pt idx="252">
                  <c:v>32509</c:v>
                </c:pt>
                <c:pt idx="253">
                  <c:v>32540</c:v>
                </c:pt>
                <c:pt idx="254">
                  <c:v>32568</c:v>
                </c:pt>
                <c:pt idx="255">
                  <c:v>32599</c:v>
                </c:pt>
                <c:pt idx="256">
                  <c:v>32629</c:v>
                </c:pt>
                <c:pt idx="257">
                  <c:v>32660</c:v>
                </c:pt>
                <c:pt idx="258">
                  <c:v>32690</c:v>
                </c:pt>
                <c:pt idx="259">
                  <c:v>32721</c:v>
                </c:pt>
                <c:pt idx="260">
                  <c:v>32752</c:v>
                </c:pt>
                <c:pt idx="261">
                  <c:v>32782</c:v>
                </c:pt>
                <c:pt idx="262">
                  <c:v>32813</c:v>
                </c:pt>
                <c:pt idx="263">
                  <c:v>32843</c:v>
                </c:pt>
                <c:pt idx="264">
                  <c:v>32874</c:v>
                </c:pt>
                <c:pt idx="265">
                  <c:v>32905</c:v>
                </c:pt>
                <c:pt idx="266">
                  <c:v>32933</c:v>
                </c:pt>
                <c:pt idx="267">
                  <c:v>32964</c:v>
                </c:pt>
                <c:pt idx="268">
                  <c:v>32994</c:v>
                </c:pt>
                <c:pt idx="269">
                  <c:v>33025</c:v>
                </c:pt>
                <c:pt idx="270">
                  <c:v>33055</c:v>
                </c:pt>
                <c:pt idx="271">
                  <c:v>33086</c:v>
                </c:pt>
                <c:pt idx="272">
                  <c:v>33117</c:v>
                </c:pt>
                <c:pt idx="273">
                  <c:v>33147</c:v>
                </c:pt>
                <c:pt idx="274">
                  <c:v>33178</c:v>
                </c:pt>
                <c:pt idx="275">
                  <c:v>33208</c:v>
                </c:pt>
                <c:pt idx="276">
                  <c:v>33239</c:v>
                </c:pt>
                <c:pt idx="277">
                  <c:v>33270</c:v>
                </c:pt>
                <c:pt idx="278">
                  <c:v>33298</c:v>
                </c:pt>
                <c:pt idx="279">
                  <c:v>33329</c:v>
                </c:pt>
                <c:pt idx="280">
                  <c:v>33359</c:v>
                </c:pt>
                <c:pt idx="281">
                  <c:v>33390</c:v>
                </c:pt>
                <c:pt idx="282">
                  <c:v>33420</c:v>
                </c:pt>
                <c:pt idx="283">
                  <c:v>33451</c:v>
                </c:pt>
                <c:pt idx="284">
                  <c:v>33482</c:v>
                </c:pt>
                <c:pt idx="285">
                  <c:v>33512</c:v>
                </c:pt>
                <c:pt idx="286">
                  <c:v>33543</c:v>
                </c:pt>
                <c:pt idx="287">
                  <c:v>33573</c:v>
                </c:pt>
                <c:pt idx="288">
                  <c:v>33604</c:v>
                </c:pt>
                <c:pt idx="289">
                  <c:v>33635</c:v>
                </c:pt>
                <c:pt idx="290">
                  <c:v>33664</c:v>
                </c:pt>
                <c:pt idx="291">
                  <c:v>33695</c:v>
                </c:pt>
                <c:pt idx="292">
                  <c:v>33725</c:v>
                </c:pt>
                <c:pt idx="293">
                  <c:v>33756</c:v>
                </c:pt>
                <c:pt idx="294">
                  <c:v>33786</c:v>
                </c:pt>
                <c:pt idx="295">
                  <c:v>33817</c:v>
                </c:pt>
                <c:pt idx="296">
                  <c:v>33848</c:v>
                </c:pt>
                <c:pt idx="297">
                  <c:v>33878</c:v>
                </c:pt>
                <c:pt idx="298">
                  <c:v>33909</c:v>
                </c:pt>
                <c:pt idx="299">
                  <c:v>33939</c:v>
                </c:pt>
                <c:pt idx="300">
                  <c:v>33970</c:v>
                </c:pt>
                <c:pt idx="301">
                  <c:v>34001</c:v>
                </c:pt>
                <c:pt idx="302">
                  <c:v>34029</c:v>
                </c:pt>
                <c:pt idx="303">
                  <c:v>34060</c:v>
                </c:pt>
                <c:pt idx="304">
                  <c:v>34090</c:v>
                </c:pt>
                <c:pt idx="305">
                  <c:v>34121</c:v>
                </c:pt>
                <c:pt idx="306">
                  <c:v>34151</c:v>
                </c:pt>
                <c:pt idx="307">
                  <c:v>34182</c:v>
                </c:pt>
                <c:pt idx="308">
                  <c:v>34213</c:v>
                </c:pt>
                <c:pt idx="309">
                  <c:v>34243</c:v>
                </c:pt>
                <c:pt idx="310">
                  <c:v>34274</c:v>
                </c:pt>
                <c:pt idx="311">
                  <c:v>34304</c:v>
                </c:pt>
                <c:pt idx="312">
                  <c:v>34335</c:v>
                </c:pt>
                <c:pt idx="313">
                  <c:v>34366</c:v>
                </c:pt>
                <c:pt idx="314">
                  <c:v>34394</c:v>
                </c:pt>
                <c:pt idx="315">
                  <c:v>34425</c:v>
                </c:pt>
                <c:pt idx="316">
                  <c:v>34455</c:v>
                </c:pt>
                <c:pt idx="317">
                  <c:v>34486</c:v>
                </c:pt>
                <c:pt idx="318">
                  <c:v>34516</c:v>
                </c:pt>
                <c:pt idx="319">
                  <c:v>34547</c:v>
                </c:pt>
                <c:pt idx="320">
                  <c:v>34578</c:v>
                </c:pt>
                <c:pt idx="321">
                  <c:v>34608</c:v>
                </c:pt>
                <c:pt idx="322">
                  <c:v>34639</c:v>
                </c:pt>
                <c:pt idx="323">
                  <c:v>34669</c:v>
                </c:pt>
                <c:pt idx="324">
                  <c:v>34700</c:v>
                </c:pt>
                <c:pt idx="325">
                  <c:v>34731</c:v>
                </c:pt>
                <c:pt idx="326">
                  <c:v>34759</c:v>
                </c:pt>
                <c:pt idx="327">
                  <c:v>34790</c:v>
                </c:pt>
                <c:pt idx="328">
                  <c:v>34820</c:v>
                </c:pt>
                <c:pt idx="329">
                  <c:v>34851</c:v>
                </c:pt>
                <c:pt idx="330">
                  <c:v>34881</c:v>
                </c:pt>
                <c:pt idx="331">
                  <c:v>34912</c:v>
                </c:pt>
                <c:pt idx="332">
                  <c:v>34943</c:v>
                </c:pt>
                <c:pt idx="333">
                  <c:v>34973</c:v>
                </c:pt>
                <c:pt idx="334">
                  <c:v>35004</c:v>
                </c:pt>
                <c:pt idx="335">
                  <c:v>35034</c:v>
                </c:pt>
                <c:pt idx="336">
                  <c:v>35065</c:v>
                </c:pt>
                <c:pt idx="337">
                  <c:v>35096</c:v>
                </c:pt>
                <c:pt idx="338">
                  <c:v>35125</c:v>
                </c:pt>
                <c:pt idx="339">
                  <c:v>35156</c:v>
                </c:pt>
                <c:pt idx="340">
                  <c:v>35186</c:v>
                </c:pt>
                <c:pt idx="341">
                  <c:v>35217</c:v>
                </c:pt>
                <c:pt idx="342">
                  <c:v>35247</c:v>
                </c:pt>
                <c:pt idx="343">
                  <c:v>35278</c:v>
                </c:pt>
                <c:pt idx="344">
                  <c:v>35309</c:v>
                </c:pt>
                <c:pt idx="345">
                  <c:v>35339</c:v>
                </c:pt>
                <c:pt idx="346">
                  <c:v>35370</c:v>
                </c:pt>
                <c:pt idx="347">
                  <c:v>35400</c:v>
                </c:pt>
                <c:pt idx="348">
                  <c:v>35431</c:v>
                </c:pt>
                <c:pt idx="349">
                  <c:v>35462</c:v>
                </c:pt>
                <c:pt idx="350">
                  <c:v>35490</c:v>
                </c:pt>
                <c:pt idx="351">
                  <c:v>35521</c:v>
                </c:pt>
                <c:pt idx="352">
                  <c:v>35551</c:v>
                </c:pt>
                <c:pt idx="353">
                  <c:v>35582</c:v>
                </c:pt>
                <c:pt idx="354">
                  <c:v>35612</c:v>
                </c:pt>
                <c:pt idx="355">
                  <c:v>35643</c:v>
                </c:pt>
                <c:pt idx="356">
                  <c:v>35674</c:v>
                </c:pt>
                <c:pt idx="357">
                  <c:v>35704</c:v>
                </c:pt>
                <c:pt idx="358">
                  <c:v>35735</c:v>
                </c:pt>
                <c:pt idx="359">
                  <c:v>35765</c:v>
                </c:pt>
                <c:pt idx="360">
                  <c:v>35796</c:v>
                </c:pt>
                <c:pt idx="361">
                  <c:v>35827</c:v>
                </c:pt>
                <c:pt idx="362">
                  <c:v>35855</c:v>
                </c:pt>
                <c:pt idx="363">
                  <c:v>35886</c:v>
                </c:pt>
                <c:pt idx="364">
                  <c:v>35916</c:v>
                </c:pt>
                <c:pt idx="365">
                  <c:v>35947</c:v>
                </c:pt>
                <c:pt idx="366">
                  <c:v>35977</c:v>
                </c:pt>
                <c:pt idx="367">
                  <c:v>36008</c:v>
                </c:pt>
                <c:pt idx="368">
                  <c:v>36039</c:v>
                </c:pt>
                <c:pt idx="369">
                  <c:v>36069</c:v>
                </c:pt>
                <c:pt idx="370">
                  <c:v>36100</c:v>
                </c:pt>
                <c:pt idx="371">
                  <c:v>36130</c:v>
                </c:pt>
                <c:pt idx="372">
                  <c:v>36161</c:v>
                </c:pt>
                <c:pt idx="373">
                  <c:v>36192</c:v>
                </c:pt>
                <c:pt idx="374">
                  <c:v>36220</c:v>
                </c:pt>
                <c:pt idx="375">
                  <c:v>36251</c:v>
                </c:pt>
                <c:pt idx="376">
                  <c:v>36281</c:v>
                </c:pt>
                <c:pt idx="377">
                  <c:v>36312</c:v>
                </c:pt>
                <c:pt idx="378">
                  <c:v>36342</c:v>
                </c:pt>
                <c:pt idx="379">
                  <c:v>36373</c:v>
                </c:pt>
                <c:pt idx="380">
                  <c:v>36404</c:v>
                </c:pt>
                <c:pt idx="381">
                  <c:v>36434</c:v>
                </c:pt>
                <c:pt idx="382">
                  <c:v>36465</c:v>
                </c:pt>
                <c:pt idx="383">
                  <c:v>36495</c:v>
                </c:pt>
                <c:pt idx="384">
                  <c:v>36526</c:v>
                </c:pt>
                <c:pt idx="385">
                  <c:v>36557</c:v>
                </c:pt>
                <c:pt idx="386">
                  <c:v>36586</c:v>
                </c:pt>
                <c:pt idx="387">
                  <c:v>36617</c:v>
                </c:pt>
                <c:pt idx="388">
                  <c:v>36647</c:v>
                </c:pt>
                <c:pt idx="389">
                  <c:v>36678</c:v>
                </c:pt>
                <c:pt idx="390">
                  <c:v>36708</c:v>
                </c:pt>
                <c:pt idx="391">
                  <c:v>36739</c:v>
                </c:pt>
                <c:pt idx="392">
                  <c:v>36770</c:v>
                </c:pt>
                <c:pt idx="393">
                  <c:v>36800</c:v>
                </c:pt>
                <c:pt idx="394">
                  <c:v>36831</c:v>
                </c:pt>
                <c:pt idx="395">
                  <c:v>36861</c:v>
                </c:pt>
                <c:pt idx="396">
                  <c:v>36892</c:v>
                </c:pt>
                <c:pt idx="397">
                  <c:v>36923</c:v>
                </c:pt>
                <c:pt idx="398">
                  <c:v>36951</c:v>
                </c:pt>
                <c:pt idx="399">
                  <c:v>36982</c:v>
                </c:pt>
                <c:pt idx="400">
                  <c:v>37012</c:v>
                </c:pt>
                <c:pt idx="401">
                  <c:v>37043</c:v>
                </c:pt>
                <c:pt idx="402">
                  <c:v>37073</c:v>
                </c:pt>
                <c:pt idx="403">
                  <c:v>37104</c:v>
                </c:pt>
                <c:pt idx="404">
                  <c:v>37135</c:v>
                </c:pt>
                <c:pt idx="405">
                  <c:v>37165</c:v>
                </c:pt>
                <c:pt idx="406">
                  <c:v>37196</c:v>
                </c:pt>
                <c:pt idx="407">
                  <c:v>37226</c:v>
                </c:pt>
                <c:pt idx="408">
                  <c:v>37257</c:v>
                </c:pt>
                <c:pt idx="409">
                  <c:v>37288</c:v>
                </c:pt>
                <c:pt idx="410">
                  <c:v>37316</c:v>
                </c:pt>
                <c:pt idx="411">
                  <c:v>37347</c:v>
                </c:pt>
                <c:pt idx="412">
                  <c:v>37377</c:v>
                </c:pt>
                <c:pt idx="413">
                  <c:v>37408</c:v>
                </c:pt>
                <c:pt idx="414">
                  <c:v>37438</c:v>
                </c:pt>
                <c:pt idx="415">
                  <c:v>37469</c:v>
                </c:pt>
                <c:pt idx="416">
                  <c:v>37500</c:v>
                </c:pt>
                <c:pt idx="417">
                  <c:v>37530</c:v>
                </c:pt>
                <c:pt idx="418">
                  <c:v>37561</c:v>
                </c:pt>
                <c:pt idx="419">
                  <c:v>37591</c:v>
                </c:pt>
                <c:pt idx="420">
                  <c:v>37622</c:v>
                </c:pt>
                <c:pt idx="421">
                  <c:v>37653</c:v>
                </c:pt>
                <c:pt idx="422">
                  <c:v>37681</c:v>
                </c:pt>
                <c:pt idx="423">
                  <c:v>37712</c:v>
                </c:pt>
                <c:pt idx="424">
                  <c:v>37742</c:v>
                </c:pt>
                <c:pt idx="425">
                  <c:v>37773</c:v>
                </c:pt>
                <c:pt idx="426">
                  <c:v>37803</c:v>
                </c:pt>
                <c:pt idx="427">
                  <c:v>37834</c:v>
                </c:pt>
                <c:pt idx="428">
                  <c:v>37865</c:v>
                </c:pt>
                <c:pt idx="429">
                  <c:v>37895</c:v>
                </c:pt>
                <c:pt idx="430">
                  <c:v>37926</c:v>
                </c:pt>
                <c:pt idx="431">
                  <c:v>37956</c:v>
                </c:pt>
                <c:pt idx="432">
                  <c:v>37987</c:v>
                </c:pt>
                <c:pt idx="433">
                  <c:v>38018</c:v>
                </c:pt>
                <c:pt idx="434">
                  <c:v>38047</c:v>
                </c:pt>
                <c:pt idx="435">
                  <c:v>38078</c:v>
                </c:pt>
                <c:pt idx="436">
                  <c:v>38108</c:v>
                </c:pt>
                <c:pt idx="437">
                  <c:v>38139</c:v>
                </c:pt>
                <c:pt idx="438">
                  <c:v>38169</c:v>
                </c:pt>
                <c:pt idx="439">
                  <c:v>38200</c:v>
                </c:pt>
                <c:pt idx="440">
                  <c:v>38231</c:v>
                </c:pt>
                <c:pt idx="441">
                  <c:v>38261</c:v>
                </c:pt>
                <c:pt idx="442">
                  <c:v>38292</c:v>
                </c:pt>
                <c:pt idx="443">
                  <c:v>38322</c:v>
                </c:pt>
                <c:pt idx="444">
                  <c:v>38353</c:v>
                </c:pt>
                <c:pt idx="445">
                  <c:v>38384</c:v>
                </c:pt>
                <c:pt idx="446">
                  <c:v>38412</c:v>
                </c:pt>
                <c:pt idx="447">
                  <c:v>38443</c:v>
                </c:pt>
                <c:pt idx="448">
                  <c:v>38473</c:v>
                </c:pt>
                <c:pt idx="449">
                  <c:v>38504</c:v>
                </c:pt>
                <c:pt idx="450">
                  <c:v>38534</c:v>
                </c:pt>
                <c:pt idx="451">
                  <c:v>38565</c:v>
                </c:pt>
                <c:pt idx="452">
                  <c:v>38596</c:v>
                </c:pt>
                <c:pt idx="453">
                  <c:v>38626</c:v>
                </c:pt>
                <c:pt idx="454">
                  <c:v>38657</c:v>
                </c:pt>
                <c:pt idx="455">
                  <c:v>38687</c:v>
                </c:pt>
                <c:pt idx="456">
                  <c:v>38718</c:v>
                </c:pt>
                <c:pt idx="457">
                  <c:v>38749</c:v>
                </c:pt>
                <c:pt idx="458">
                  <c:v>38777</c:v>
                </c:pt>
                <c:pt idx="459">
                  <c:v>38808</c:v>
                </c:pt>
                <c:pt idx="460">
                  <c:v>38838</c:v>
                </c:pt>
                <c:pt idx="461">
                  <c:v>38869</c:v>
                </c:pt>
                <c:pt idx="462">
                  <c:v>38899</c:v>
                </c:pt>
                <c:pt idx="463">
                  <c:v>38930</c:v>
                </c:pt>
                <c:pt idx="464">
                  <c:v>38961</c:v>
                </c:pt>
                <c:pt idx="465">
                  <c:v>38991</c:v>
                </c:pt>
                <c:pt idx="466">
                  <c:v>39022</c:v>
                </c:pt>
                <c:pt idx="467">
                  <c:v>39052</c:v>
                </c:pt>
                <c:pt idx="468">
                  <c:v>39083</c:v>
                </c:pt>
                <c:pt idx="469">
                  <c:v>39114</c:v>
                </c:pt>
                <c:pt idx="470">
                  <c:v>39142</c:v>
                </c:pt>
                <c:pt idx="471">
                  <c:v>39173</c:v>
                </c:pt>
                <c:pt idx="472">
                  <c:v>39203</c:v>
                </c:pt>
                <c:pt idx="473">
                  <c:v>39234</c:v>
                </c:pt>
                <c:pt idx="474">
                  <c:v>39264</c:v>
                </c:pt>
                <c:pt idx="475">
                  <c:v>39295</c:v>
                </c:pt>
                <c:pt idx="476">
                  <c:v>39326</c:v>
                </c:pt>
                <c:pt idx="477">
                  <c:v>39356</c:v>
                </c:pt>
                <c:pt idx="478">
                  <c:v>39387</c:v>
                </c:pt>
                <c:pt idx="479">
                  <c:v>39417</c:v>
                </c:pt>
                <c:pt idx="480">
                  <c:v>39448</c:v>
                </c:pt>
                <c:pt idx="481">
                  <c:v>39479</c:v>
                </c:pt>
                <c:pt idx="482">
                  <c:v>39508</c:v>
                </c:pt>
                <c:pt idx="483">
                  <c:v>39539</c:v>
                </c:pt>
                <c:pt idx="484">
                  <c:v>39569</c:v>
                </c:pt>
                <c:pt idx="485">
                  <c:v>39600</c:v>
                </c:pt>
                <c:pt idx="486">
                  <c:v>39630</c:v>
                </c:pt>
                <c:pt idx="487">
                  <c:v>39661</c:v>
                </c:pt>
                <c:pt idx="488">
                  <c:v>39692</c:v>
                </c:pt>
                <c:pt idx="489">
                  <c:v>39722</c:v>
                </c:pt>
                <c:pt idx="490">
                  <c:v>39753</c:v>
                </c:pt>
                <c:pt idx="491">
                  <c:v>39783</c:v>
                </c:pt>
                <c:pt idx="492">
                  <c:v>39814</c:v>
                </c:pt>
                <c:pt idx="493">
                  <c:v>39845</c:v>
                </c:pt>
                <c:pt idx="494">
                  <c:v>39873</c:v>
                </c:pt>
                <c:pt idx="495">
                  <c:v>39904</c:v>
                </c:pt>
                <c:pt idx="496">
                  <c:v>39934</c:v>
                </c:pt>
                <c:pt idx="497">
                  <c:v>39965</c:v>
                </c:pt>
                <c:pt idx="498">
                  <c:v>39995</c:v>
                </c:pt>
                <c:pt idx="499">
                  <c:v>40026</c:v>
                </c:pt>
                <c:pt idx="500">
                  <c:v>40057</c:v>
                </c:pt>
                <c:pt idx="501">
                  <c:v>40087</c:v>
                </c:pt>
                <c:pt idx="502">
                  <c:v>40118</c:v>
                </c:pt>
                <c:pt idx="503">
                  <c:v>40148</c:v>
                </c:pt>
                <c:pt idx="504">
                  <c:v>40179</c:v>
                </c:pt>
                <c:pt idx="505">
                  <c:v>40210</c:v>
                </c:pt>
                <c:pt idx="506">
                  <c:v>40238</c:v>
                </c:pt>
                <c:pt idx="507">
                  <c:v>40269</c:v>
                </c:pt>
                <c:pt idx="508">
                  <c:v>40299</c:v>
                </c:pt>
                <c:pt idx="509">
                  <c:v>40330</c:v>
                </c:pt>
                <c:pt idx="510">
                  <c:v>40360</c:v>
                </c:pt>
                <c:pt idx="511">
                  <c:v>40391</c:v>
                </c:pt>
                <c:pt idx="512">
                  <c:v>40422</c:v>
                </c:pt>
                <c:pt idx="513">
                  <c:v>40452</c:v>
                </c:pt>
                <c:pt idx="514">
                  <c:v>40483</c:v>
                </c:pt>
                <c:pt idx="515">
                  <c:v>40513</c:v>
                </c:pt>
                <c:pt idx="516">
                  <c:v>40544</c:v>
                </c:pt>
                <c:pt idx="517">
                  <c:v>40575</c:v>
                </c:pt>
                <c:pt idx="518">
                  <c:v>40603</c:v>
                </c:pt>
                <c:pt idx="519">
                  <c:v>40634</c:v>
                </c:pt>
                <c:pt idx="520">
                  <c:v>40664</c:v>
                </c:pt>
                <c:pt idx="521">
                  <c:v>40695</c:v>
                </c:pt>
                <c:pt idx="522">
                  <c:v>40725</c:v>
                </c:pt>
                <c:pt idx="523">
                  <c:v>40756</c:v>
                </c:pt>
                <c:pt idx="524">
                  <c:v>40787</c:v>
                </c:pt>
                <c:pt idx="525">
                  <c:v>40817</c:v>
                </c:pt>
                <c:pt idx="526">
                  <c:v>40848</c:v>
                </c:pt>
                <c:pt idx="527">
                  <c:v>40878</c:v>
                </c:pt>
                <c:pt idx="528">
                  <c:v>40909</c:v>
                </c:pt>
                <c:pt idx="529">
                  <c:v>40940</c:v>
                </c:pt>
                <c:pt idx="530">
                  <c:v>40969</c:v>
                </c:pt>
                <c:pt idx="531">
                  <c:v>41000</c:v>
                </c:pt>
                <c:pt idx="532">
                  <c:v>41030</c:v>
                </c:pt>
                <c:pt idx="533">
                  <c:v>41061</c:v>
                </c:pt>
                <c:pt idx="534">
                  <c:v>41091</c:v>
                </c:pt>
                <c:pt idx="535">
                  <c:v>41122</c:v>
                </c:pt>
                <c:pt idx="536">
                  <c:v>41153</c:v>
                </c:pt>
                <c:pt idx="537">
                  <c:v>41183</c:v>
                </c:pt>
                <c:pt idx="538">
                  <c:v>41214</c:v>
                </c:pt>
                <c:pt idx="539">
                  <c:v>41244</c:v>
                </c:pt>
                <c:pt idx="540">
                  <c:v>41275</c:v>
                </c:pt>
                <c:pt idx="541">
                  <c:v>41306</c:v>
                </c:pt>
                <c:pt idx="542">
                  <c:v>41334</c:v>
                </c:pt>
                <c:pt idx="543">
                  <c:v>41365</c:v>
                </c:pt>
                <c:pt idx="544">
                  <c:v>41395</c:v>
                </c:pt>
                <c:pt idx="545">
                  <c:v>41426</c:v>
                </c:pt>
                <c:pt idx="546">
                  <c:v>41456</c:v>
                </c:pt>
                <c:pt idx="547">
                  <c:v>41487</c:v>
                </c:pt>
                <c:pt idx="548">
                  <c:v>41518</c:v>
                </c:pt>
                <c:pt idx="549">
                  <c:v>41548</c:v>
                </c:pt>
                <c:pt idx="550">
                  <c:v>41579</c:v>
                </c:pt>
                <c:pt idx="551">
                  <c:v>41609</c:v>
                </c:pt>
                <c:pt idx="552">
                  <c:v>41640</c:v>
                </c:pt>
                <c:pt idx="553">
                  <c:v>41671</c:v>
                </c:pt>
                <c:pt idx="554">
                  <c:v>41699</c:v>
                </c:pt>
                <c:pt idx="555">
                  <c:v>41730</c:v>
                </c:pt>
                <c:pt idx="556">
                  <c:v>41760</c:v>
                </c:pt>
                <c:pt idx="557">
                  <c:v>41791</c:v>
                </c:pt>
                <c:pt idx="558">
                  <c:v>41821</c:v>
                </c:pt>
                <c:pt idx="559">
                  <c:v>41852</c:v>
                </c:pt>
                <c:pt idx="560">
                  <c:v>41883</c:v>
                </c:pt>
                <c:pt idx="561">
                  <c:v>41913</c:v>
                </c:pt>
                <c:pt idx="562">
                  <c:v>41944</c:v>
                </c:pt>
                <c:pt idx="563">
                  <c:v>41974</c:v>
                </c:pt>
                <c:pt idx="564">
                  <c:v>42005</c:v>
                </c:pt>
                <c:pt idx="565">
                  <c:v>42036</c:v>
                </c:pt>
                <c:pt idx="566">
                  <c:v>42064</c:v>
                </c:pt>
                <c:pt idx="567">
                  <c:v>42095</c:v>
                </c:pt>
                <c:pt idx="568">
                  <c:v>42125</c:v>
                </c:pt>
                <c:pt idx="569">
                  <c:v>42156</c:v>
                </c:pt>
                <c:pt idx="570">
                  <c:v>42186</c:v>
                </c:pt>
                <c:pt idx="571">
                  <c:v>42217</c:v>
                </c:pt>
                <c:pt idx="572">
                  <c:v>42248</c:v>
                </c:pt>
                <c:pt idx="573">
                  <c:v>42278</c:v>
                </c:pt>
                <c:pt idx="574">
                  <c:v>42309</c:v>
                </c:pt>
                <c:pt idx="575">
                  <c:v>42339</c:v>
                </c:pt>
                <c:pt idx="576">
                  <c:v>42370</c:v>
                </c:pt>
                <c:pt idx="577">
                  <c:v>42401</c:v>
                </c:pt>
                <c:pt idx="578">
                  <c:v>42430</c:v>
                </c:pt>
                <c:pt idx="579">
                  <c:v>42461</c:v>
                </c:pt>
                <c:pt idx="580">
                  <c:v>42491</c:v>
                </c:pt>
                <c:pt idx="581">
                  <c:v>42522</c:v>
                </c:pt>
                <c:pt idx="582">
                  <c:v>42552</c:v>
                </c:pt>
                <c:pt idx="583">
                  <c:v>42583</c:v>
                </c:pt>
                <c:pt idx="584">
                  <c:v>42614</c:v>
                </c:pt>
                <c:pt idx="585">
                  <c:v>42644</c:v>
                </c:pt>
                <c:pt idx="586">
                  <c:v>42675</c:v>
                </c:pt>
                <c:pt idx="587">
                  <c:v>42705</c:v>
                </c:pt>
                <c:pt idx="588">
                  <c:v>42736</c:v>
                </c:pt>
                <c:pt idx="589">
                  <c:v>42767</c:v>
                </c:pt>
                <c:pt idx="590">
                  <c:v>42795</c:v>
                </c:pt>
                <c:pt idx="591">
                  <c:v>42826</c:v>
                </c:pt>
                <c:pt idx="592">
                  <c:v>42856</c:v>
                </c:pt>
                <c:pt idx="593">
                  <c:v>42887</c:v>
                </c:pt>
                <c:pt idx="594">
                  <c:v>42917</c:v>
                </c:pt>
                <c:pt idx="595">
                  <c:v>42948</c:v>
                </c:pt>
                <c:pt idx="596">
                  <c:v>42979</c:v>
                </c:pt>
                <c:pt idx="597">
                  <c:v>43009</c:v>
                </c:pt>
                <c:pt idx="598">
                  <c:v>43040</c:v>
                </c:pt>
                <c:pt idx="599">
                  <c:v>43070</c:v>
                </c:pt>
                <c:pt idx="600">
                  <c:v>43101</c:v>
                </c:pt>
                <c:pt idx="601">
                  <c:v>43132</c:v>
                </c:pt>
                <c:pt idx="602">
                  <c:v>43160</c:v>
                </c:pt>
                <c:pt idx="603">
                  <c:v>43191</c:v>
                </c:pt>
                <c:pt idx="604">
                  <c:v>43221</c:v>
                </c:pt>
                <c:pt idx="605">
                  <c:v>43252</c:v>
                </c:pt>
                <c:pt idx="606">
                  <c:v>43282</c:v>
                </c:pt>
                <c:pt idx="607">
                  <c:v>43313</c:v>
                </c:pt>
                <c:pt idx="608">
                  <c:v>43344</c:v>
                </c:pt>
                <c:pt idx="609">
                  <c:v>43374</c:v>
                </c:pt>
                <c:pt idx="610">
                  <c:v>43405</c:v>
                </c:pt>
                <c:pt idx="611">
                  <c:v>43435</c:v>
                </c:pt>
                <c:pt idx="612">
                  <c:v>43466</c:v>
                </c:pt>
                <c:pt idx="613">
                  <c:v>43497</c:v>
                </c:pt>
                <c:pt idx="614">
                  <c:v>43525</c:v>
                </c:pt>
                <c:pt idx="615">
                  <c:v>43556</c:v>
                </c:pt>
                <c:pt idx="616">
                  <c:v>43586</c:v>
                </c:pt>
                <c:pt idx="617">
                  <c:v>43617</c:v>
                </c:pt>
                <c:pt idx="618">
                  <c:v>43647</c:v>
                </c:pt>
                <c:pt idx="619">
                  <c:v>43678</c:v>
                </c:pt>
                <c:pt idx="620">
                  <c:v>43709</c:v>
                </c:pt>
                <c:pt idx="621">
                  <c:v>43739</c:v>
                </c:pt>
                <c:pt idx="622">
                  <c:v>43770</c:v>
                </c:pt>
                <c:pt idx="623">
                  <c:v>43800</c:v>
                </c:pt>
                <c:pt idx="624">
                  <c:v>43831</c:v>
                </c:pt>
                <c:pt idx="625">
                  <c:v>43862</c:v>
                </c:pt>
                <c:pt idx="626">
                  <c:v>43891</c:v>
                </c:pt>
                <c:pt idx="627">
                  <c:v>43922</c:v>
                </c:pt>
                <c:pt idx="628">
                  <c:v>43952</c:v>
                </c:pt>
                <c:pt idx="629">
                  <c:v>43983</c:v>
                </c:pt>
                <c:pt idx="630">
                  <c:v>44013</c:v>
                </c:pt>
                <c:pt idx="631">
                  <c:v>44044</c:v>
                </c:pt>
                <c:pt idx="632">
                  <c:v>44075</c:v>
                </c:pt>
                <c:pt idx="633">
                  <c:v>44105</c:v>
                </c:pt>
                <c:pt idx="634">
                  <c:v>44136</c:v>
                </c:pt>
                <c:pt idx="635">
                  <c:v>44166</c:v>
                </c:pt>
                <c:pt idx="636">
                  <c:v>44197</c:v>
                </c:pt>
                <c:pt idx="637">
                  <c:v>44228</c:v>
                </c:pt>
                <c:pt idx="638">
                  <c:v>44256</c:v>
                </c:pt>
                <c:pt idx="639">
                  <c:v>44287</c:v>
                </c:pt>
                <c:pt idx="640">
                  <c:v>44317</c:v>
                </c:pt>
                <c:pt idx="641">
                  <c:v>44348</c:v>
                </c:pt>
                <c:pt idx="642">
                  <c:v>44378</c:v>
                </c:pt>
                <c:pt idx="643">
                  <c:v>44409</c:v>
                </c:pt>
                <c:pt idx="644">
                  <c:v>44440</c:v>
                </c:pt>
                <c:pt idx="645">
                  <c:v>44470</c:v>
                </c:pt>
                <c:pt idx="646">
                  <c:v>44501</c:v>
                </c:pt>
                <c:pt idx="647">
                  <c:v>44531</c:v>
                </c:pt>
                <c:pt idx="648">
                  <c:v>44562</c:v>
                </c:pt>
                <c:pt idx="649">
                  <c:v>44593</c:v>
                </c:pt>
                <c:pt idx="650">
                  <c:v>44621</c:v>
                </c:pt>
                <c:pt idx="651">
                  <c:v>44652</c:v>
                </c:pt>
                <c:pt idx="652">
                  <c:v>44682</c:v>
                </c:pt>
                <c:pt idx="653">
                  <c:v>44713</c:v>
                </c:pt>
                <c:pt idx="654">
                  <c:v>44743</c:v>
                </c:pt>
                <c:pt idx="655">
                  <c:v>44774</c:v>
                </c:pt>
                <c:pt idx="656">
                  <c:v>44805</c:v>
                </c:pt>
              </c:numCache>
            </c:numRef>
          </c:cat>
          <c:val>
            <c:numRef>
              <c:f>Sheet1!$C$120:$C$776</c:f>
              <c:numCache>
                <c:formatCode>General</c:formatCode>
                <c:ptCount val="657"/>
                <c:pt idx="0">
                  <c:v>1257</c:v>
                </c:pt>
                <c:pt idx="1">
                  <c:v>1174</c:v>
                </c:pt>
                <c:pt idx="2">
                  <c:v>1323</c:v>
                </c:pt>
                <c:pt idx="3">
                  <c:v>1328</c:v>
                </c:pt>
                <c:pt idx="4">
                  <c:v>1367</c:v>
                </c:pt>
                <c:pt idx="5">
                  <c:v>1184</c:v>
                </c:pt>
                <c:pt idx="6">
                  <c:v>1370</c:v>
                </c:pt>
                <c:pt idx="7">
                  <c:v>1279</c:v>
                </c:pt>
                <c:pt idx="8">
                  <c:v>1397</c:v>
                </c:pt>
                <c:pt idx="9">
                  <c:v>1348</c:v>
                </c:pt>
                <c:pt idx="10">
                  <c:v>1367</c:v>
                </c:pt>
                <c:pt idx="11">
                  <c:v>1390</c:v>
                </c:pt>
                <c:pt idx="12">
                  <c:v>1257</c:v>
                </c:pt>
                <c:pt idx="13">
                  <c:v>1414</c:v>
                </c:pt>
                <c:pt idx="14">
                  <c:v>1558</c:v>
                </c:pt>
                <c:pt idx="15">
                  <c:v>1318</c:v>
                </c:pt>
                <c:pt idx="16">
                  <c:v>1430</c:v>
                </c:pt>
                <c:pt idx="17">
                  <c:v>1455</c:v>
                </c:pt>
                <c:pt idx="18">
                  <c:v>1432</c:v>
                </c:pt>
                <c:pt idx="19">
                  <c:v>1393</c:v>
                </c:pt>
                <c:pt idx="20">
                  <c:v>1367</c:v>
                </c:pt>
                <c:pt idx="21">
                  <c:v>1406</c:v>
                </c:pt>
                <c:pt idx="22">
                  <c:v>1404</c:v>
                </c:pt>
                <c:pt idx="23">
                  <c:v>1402</c:v>
                </c:pt>
                <c:pt idx="24">
                  <c:v>1434</c:v>
                </c:pt>
                <c:pt idx="25">
                  <c:v>1430</c:v>
                </c:pt>
                <c:pt idx="26">
                  <c:v>1317</c:v>
                </c:pt>
                <c:pt idx="27">
                  <c:v>1354</c:v>
                </c:pt>
                <c:pt idx="28">
                  <c:v>1334</c:v>
                </c:pt>
                <c:pt idx="29">
                  <c:v>1431</c:v>
                </c:pt>
                <c:pt idx="30">
                  <c:v>1384</c:v>
                </c:pt>
                <c:pt idx="31">
                  <c:v>1609</c:v>
                </c:pt>
                <c:pt idx="32">
                  <c:v>1383</c:v>
                </c:pt>
                <c:pt idx="33">
                  <c:v>1437</c:v>
                </c:pt>
                <c:pt idx="34">
                  <c:v>1457</c:v>
                </c:pt>
                <c:pt idx="35">
                  <c:v>1437</c:v>
                </c:pt>
                <c:pt idx="36">
                  <c:v>1471</c:v>
                </c:pt>
                <c:pt idx="37">
                  <c:v>1448</c:v>
                </c:pt>
                <c:pt idx="38">
                  <c:v>1489</c:v>
                </c:pt>
                <c:pt idx="39">
                  <c:v>1709</c:v>
                </c:pt>
                <c:pt idx="40">
                  <c:v>1637</c:v>
                </c:pt>
                <c:pt idx="41">
                  <c:v>1637</c:v>
                </c:pt>
                <c:pt idx="42">
                  <c:v>1699</c:v>
                </c:pt>
                <c:pt idx="43">
                  <c:v>1896</c:v>
                </c:pt>
                <c:pt idx="44">
                  <c:v>1804</c:v>
                </c:pt>
                <c:pt idx="45">
                  <c:v>1815</c:v>
                </c:pt>
                <c:pt idx="46">
                  <c:v>1844</c:v>
                </c:pt>
                <c:pt idx="47">
                  <c:v>1895</c:v>
                </c:pt>
                <c:pt idx="48">
                  <c:v>1942</c:v>
                </c:pt>
                <c:pt idx="49">
                  <c:v>2061</c:v>
                </c:pt>
                <c:pt idx="50">
                  <c:v>1981</c:v>
                </c:pt>
                <c:pt idx="51">
                  <c:v>1970</c:v>
                </c:pt>
                <c:pt idx="52">
                  <c:v>1896</c:v>
                </c:pt>
                <c:pt idx="53">
                  <c:v>1936</c:v>
                </c:pt>
                <c:pt idx="54">
                  <c:v>1930</c:v>
                </c:pt>
                <c:pt idx="55">
                  <c:v>2102</c:v>
                </c:pt>
                <c:pt idx="56">
                  <c:v>2053</c:v>
                </c:pt>
                <c:pt idx="57">
                  <c:v>1995</c:v>
                </c:pt>
                <c:pt idx="58">
                  <c:v>1985</c:v>
                </c:pt>
                <c:pt idx="59">
                  <c:v>2121</c:v>
                </c:pt>
                <c:pt idx="60">
                  <c:v>2162</c:v>
                </c:pt>
                <c:pt idx="61">
                  <c:v>2124</c:v>
                </c:pt>
                <c:pt idx="62">
                  <c:v>2196</c:v>
                </c:pt>
                <c:pt idx="63">
                  <c:v>2195</c:v>
                </c:pt>
                <c:pt idx="64">
                  <c:v>2299</c:v>
                </c:pt>
                <c:pt idx="65">
                  <c:v>2258</c:v>
                </c:pt>
                <c:pt idx="66">
                  <c:v>2066</c:v>
                </c:pt>
                <c:pt idx="67">
                  <c:v>2056</c:v>
                </c:pt>
                <c:pt idx="68">
                  <c:v>2061</c:v>
                </c:pt>
                <c:pt idx="69">
                  <c:v>2052</c:v>
                </c:pt>
                <c:pt idx="70">
                  <c:v>1925</c:v>
                </c:pt>
                <c:pt idx="71">
                  <c:v>1869</c:v>
                </c:pt>
                <c:pt idx="72">
                  <c:v>1932</c:v>
                </c:pt>
                <c:pt idx="73">
                  <c:v>1938</c:v>
                </c:pt>
                <c:pt idx="74">
                  <c:v>1806</c:v>
                </c:pt>
                <c:pt idx="75">
                  <c:v>1830</c:v>
                </c:pt>
                <c:pt idx="76">
                  <c:v>1715</c:v>
                </c:pt>
                <c:pt idx="77">
                  <c:v>1897</c:v>
                </c:pt>
                <c:pt idx="78">
                  <c:v>1695</c:v>
                </c:pt>
                <c:pt idx="79">
                  <c:v>1634</c:v>
                </c:pt>
                <c:pt idx="80">
                  <c:v>1651</c:v>
                </c:pt>
                <c:pt idx="81">
                  <c:v>1630</c:v>
                </c:pt>
                <c:pt idx="82">
                  <c:v>1590</c:v>
                </c:pt>
                <c:pt idx="83">
                  <c:v>1540</c:v>
                </c:pt>
                <c:pt idx="84">
                  <c:v>1588</c:v>
                </c:pt>
                <c:pt idx="85">
                  <c:v>1346</c:v>
                </c:pt>
                <c:pt idx="86">
                  <c:v>1293</c:v>
                </c:pt>
                <c:pt idx="87">
                  <c:v>1278</c:v>
                </c:pt>
                <c:pt idx="88">
                  <c:v>1349</c:v>
                </c:pt>
                <c:pt idx="89">
                  <c:v>1234</c:v>
                </c:pt>
                <c:pt idx="90">
                  <c:v>1276</c:v>
                </c:pt>
                <c:pt idx="91">
                  <c:v>1290</c:v>
                </c:pt>
                <c:pt idx="92">
                  <c:v>1333</c:v>
                </c:pt>
                <c:pt idx="93">
                  <c:v>1134</c:v>
                </c:pt>
                <c:pt idx="94">
                  <c:v>1383</c:v>
                </c:pt>
                <c:pt idx="95">
                  <c:v>1306</c:v>
                </c:pt>
                <c:pt idx="96">
                  <c:v>1258</c:v>
                </c:pt>
                <c:pt idx="97">
                  <c:v>1311</c:v>
                </c:pt>
                <c:pt idx="98">
                  <c:v>1347</c:v>
                </c:pt>
                <c:pt idx="99">
                  <c:v>1332</c:v>
                </c:pt>
                <c:pt idx="100">
                  <c:v>1440</c:v>
                </c:pt>
                <c:pt idx="101">
                  <c:v>1390</c:v>
                </c:pt>
                <c:pt idx="102">
                  <c:v>1322</c:v>
                </c:pt>
                <c:pt idx="103">
                  <c:v>1374</c:v>
                </c:pt>
                <c:pt idx="104">
                  <c:v>1371</c:v>
                </c:pt>
                <c:pt idx="105">
                  <c:v>1388</c:v>
                </c:pt>
                <c:pt idx="106">
                  <c:v>1428</c:v>
                </c:pt>
                <c:pt idx="107">
                  <c:v>1457</c:v>
                </c:pt>
                <c:pt idx="108">
                  <c:v>1457</c:v>
                </c:pt>
                <c:pt idx="109">
                  <c:v>1655</c:v>
                </c:pt>
                <c:pt idx="110">
                  <c:v>1619</c:v>
                </c:pt>
                <c:pt idx="111">
                  <c:v>1548</c:v>
                </c:pt>
                <c:pt idx="112">
                  <c:v>1555</c:v>
                </c:pt>
                <c:pt idx="113">
                  <c:v>1636</c:v>
                </c:pt>
                <c:pt idx="114">
                  <c:v>1687</c:v>
                </c:pt>
                <c:pt idx="115">
                  <c:v>1673</c:v>
                </c:pt>
                <c:pt idx="116">
                  <c:v>1865</c:v>
                </c:pt>
                <c:pt idx="117">
                  <c:v>1675</c:v>
                </c:pt>
                <c:pt idx="118">
                  <c:v>1770</c:v>
                </c:pt>
                <c:pt idx="119">
                  <c:v>1634</c:v>
                </c:pt>
                <c:pt idx="120">
                  <c:v>1777</c:v>
                </c:pt>
                <c:pt idx="121">
                  <c:v>1719</c:v>
                </c:pt>
                <c:pt idx="122">
                  <c:v>1785</c:v>
                </c:pt>
                <c:pt idx="123">
                  <c:v>1843</c:v>
                </c:pt>
                <c:pt idx="124">
                  <c:v>1850</c:v>
                </c:pt>
                <c:pt idx="125">
                  <c:v>1905</c:v>
                </c:pt>
                <c:pt idx="126">
                  <c:v>1957</c:v>
                </c:pt>
                <c:pt idx="127">
                  <c:v>1976</c:v>
                </c:pt>
                <c:pt idx="128">
                  <c:v>1944</c:v>
                </c:pt>
                <c:pt idx="129">
                  <c:v>1885</c:v>
                </c:pt>
                <c:pt idx="130">
                  <c:v>1877</c:v>
                </c:pt>
                <c:pt idx="131">
                  <c:v>1844</c:v>
                </c:pt>
                <c:pt idx="132">
                  <c:v>1850</c:v>
                </c:pt>
                <c:pt idx="133">
                  <c:v>1845</c:v>
                </c:pt>
                <c:pt idx="134">
                  <c:v>1946</c:v>
                </c:pt>
                <c:pt idx="135">
                  <c:v>1866</c:v>
                </c:pt>
                <c:pt idx="136">
                  <c:v>2007</c:v>
                </c:pt>
                <c:pt idx="137">
                  <c:v>1853</c:v>
                </c:pt>
                <c:pt idx="138">
                  <c:v>1759</c:v>
                </c:pt>
                <c:pt idx="139">
                  <c:v>1779</c:v>
                </c:pt>
                <c:pt idx="140">
                  <c:v>1983</c:v>
                </c:pt>
                <c:pt idx="141">
                  <c:v>1832</c:v>
                </c:pt>
                <c:pt idx="142">
                  <c:v>1892</c:v>
                </c:pt>
                <c:pt idx="143">
                  <c:v>1863</c:v>
                </c:pt>
                <c:pt idx="144">
                  <c:v>1794</c:v>
                </c:pt>
                <c:pt idx="145">
                  <c:v>1803</c:v>
                </c:pt>
                <c:pt idx="146">
                  <c:v>1701</c:v>
                </c:pt>
                <c:pt idx="147">
                  <c:v>1751</c:v>
                </c:pt>
                <c:pt idx="148">
                  <c:v>1532</c:v>
                </c:pt>
                <c:pt idx="149">
                  <c:v>1480</c:v>
                </c:pt>
                <c:pt idx="150">
                  <c:v>1472</c:v>
                </c:pt>
                <c:pt idx="151">
                  <c:v>1440</c:v>
                </c:pt>
                <c:pt idx="152">
                  <c:v>1267</c:v>
                </c:pt>
                <c:pt idx="153">
                  <c:v>1272</c:v>
                </c:pt>
                <c:pt idx="154">
                  <c:v>1313</c:v>
                </c:pt>
                <c:pt idx="155">
                  <c:v>1378</c:v>
                </c:pt>
                <c:pt idx="156">
                  <c:v>1270</c:v>
                </c:pt>
                <c:pt idx="157">
                  <c:v>1395</c:v>
                </c:pt>
                <c:pt idx="158">
                  <c:v>1377</c:v>
                </c:pt>
                <c:pt idx="159">
                  <c:v>1469</c:v>
                </c:pt>
                <c:pt idx="160">
                  <c:v>1246</c:v>
                </c:pt>
                <c:pt idx="161">
                  <c:v>1350</c:v>
                </c:pt>
                <c:pt idx="162">
                  <c:v>1337</c:v>
                </c:pt>
                <c:pt idx="163">
                  <c:v>1222</c:v>
                </c:pt>
                <c:pt idx="164">
                  <c:v>1221</c:v>
                </c:pt>
                <c:pt idx="165">
                  <c:v>1206</c:v>
                </c:pt>
                <c:pt idx="166">
                  <c:v>1074</c:v>
                </c:pt>
                <c:pt idx="167">
                  <c:v>1129</c:v>
                </c:pt>
                <c:pt idx="168">
                  <c:v>1052</c:v>
                </c:pt>
                <c:pt idx="169">
                  <c:v>935</c:v>
                </c:pt>
                <c:pt idx="170">
                  <c:v>965</c:v>
                </c:pt>
                <c:pt idx="171">
                  <c:v>979</c:v>
                </c:pt>
                <c:pt idx="172">
                  <c:v>1060</c:v>
                </c:pt>
                <c:pt idx="173">
                  <c:v>930</c:v>
                </c:pt>
                <c:pt idx="174">
                  <c:v>1006</c:v>
                </c:pt>
                <c:pt idx="175">
                  <c:v>985</c:v>
                </c:pt>
                <c:pt idx="176">
                  <c:v>947</c:v>
                </c:pt>
                <c:pt idx="177">
                  <c:v>1059</c:v>
                </c:pt>
                <c:pt idx="178">
                  <c:v>1079</c:v>
                </c:pt>
                <c:pt idx="179">
                  <c:v>1047</c:v>
                </c:pt>
                <c:pt idx="180">
                  <c:v>1187</c:v>
                </c:pt>
                <c:pt idx="181">
                  <c:v>1135</c:v>
                </c:pt>
                <c:pt idx="182">
                  <c:v>1168</c:v>
                </c:pt>
                <c:pt idx="183">
                  <c:v>1197</c:v>
                </c:pt>
                <c:pt idx="184">
                  <c:v>1300</c:v>
                </c:pt>
                <c:pt idx="185">
                  <c:v>1344</c:v>
                </c:pt>
                <c:pt idx="186">
                  <c:v>1410</c:v>
                </c:pt>
                <c:pt idx="187">
                  <c:v>1711</c:v>
                </c:pt>
                <c:pt idx="188">
                  <c:v>1493</c:v>
                </c:pt>
                <c:pt idx="189">
                  <c:v>1586</c:v>
                </c:pt>
                <c:pt idx="190">
                  <c:v>1462</c:v>
                </c:pt>
                <c:pt idx="191">
                  <c:v>1509</c:v>
                </c:pt>
                <c:pt idx="192">
                  <c:v>1595</c:v>
                </c:pt>
                <c:pt idx="193">
                  <c:v>1562</c:v>
                </c:pt>
                <c:pt idx="194">
                  <c:v>1600</c:v>
                </c:pt>
                <c:pt idx="195">
                  <c:v>1683</c:v>
                </c:pt>
                <c:pt idx="196">
                  <c:v>1732</c:v>
                </c:pt>
                <c:pt idx="197">
                  <c:v>1714</c:v>
                </c:pt>
                <c:pt idx="198">
                  <c:v>1692</c:v>
                </c:pt>
                <c:pt idx="199">
                  <c:v>1685</c:v>
                </c:pt>
                <c:pt idx="200">
                  <c:v>1642</c:v>
                </c:pt>
                <c:pt idx="201">
                  <c:v>1633</c:v>
                </c:pt>
                <c:pt idx="202">
                  <c:v>1611</c:v>
                </c:pt>
                <c:pt idx="203">
                  <c:v>1629</c:v>
                </c:pt>
                <c:pt idx="204">
                  <c:v>1646</c:v>
                </c:pt>
                <c:pt idx="205">
                  <c:v>1772</c:v>
                </c:pt>
                <c:pt idx="206">
                  <c:v>1715</c:v>
                </c:pt>
                <c:pt idx="207">
                  <c:v>1630</c:v>
                </c:pt>
                <c:pt idx="208">
                  <c:v>1665</c:v>
                </c:pt>
                <c:pt idx="209">
                  <c:v>1791</c:v>
                </c:pt>
                <c:pt idx="210">
                  <c:v>1693</c:v>
                </c:pt>
                <c:pt idx="211">
                  <c:v>1685</c:v>
                </c:pt>
                <c:pt idx="212">
                  <c:v>1806</c:v>
                </c:pt>
                <c:pt idx="213">
                  <c:v>1565</c:v>
                </c:pt>
                <c:pt idx="214">
                  <c:v>1749</c:v>
                </c:pt>
                <c:pt idx="215">
                  <c:v>1732</c:v>
                </c:pt>
                <c:pt idx="216">
                  <c:v>1723</c:v>
                </c:pt>
                <c:pt idx="217">
                  <c:v>1753</c:v>
                </c:pt>
                <c:pt idx="218">
                  <c:v>1756</c:v>
                </c:pt>
                <c:pt idx="219">
                  <c:v>1685</c:v>
                </c:pt>
                <c:pt idx="220">
                  <c:v>1833</c:v>
                </c:pt>
                <c:pt idx="221">
                  <c:v>1672</c:v>
                </c:pt>
                <c:pt idx="222">
                  <c:v>1722</c:v>
                </c:pt>
                <c:pt idx="223">
                  <c:v>1763</c:v>
                </c:pt>
                <c:pt idx="224">
                  <c:v>1732</c:v>
                </c:pt>
                <c:pt idx="225">
                  <c:v>1782</c:v>
                </c:pt>
                <c:pt idx="226">
                  <c:v>1793</c:v>
                </c:pt>
                <c:pt idx="227">
                  <c:v>1840</c:v>
                </c:pt>
                <c:pt idx="228">
                  <c:v>1862</c:v>
                </c:pt>
                <c:pt idx="229">
                  <c:v>1771</c:v>
                </c:pt>
                <c:pt idx="230">
                  <c:v>1694</c:v>
                </c:pt>
                <c:pt idx="231">
                  <c:v>1735</c:v>
                </c:pt>
                <c:pt idx="232">
                  <c:v>1713</c:v>
                </c:pt>
                <c:pt idx="233">
                  <c:v>1635</c:v>
                </c:pt>
                <c:pt idx="234">
                  <c:v>1685</c:v>
                </c:pt>
                <c:pt idx="235">
                  <c:v>1624</c:v>
                </c:pt>
                <c:pt idx="236">
                  <c:v>1587</c:v>
                </c:pt>
                <c:pt idx="237">
                  <c:v>1577</c:v>
                </c:pt>
                <c:pt idx="238">
                  <c:v>1578</c:v>
                </c:pt>
                <c:pt idx="239">
                  <c:v>1632</c:v>
                </c:pt>
                <c:pt idx="240">
                  <c:v>1554</c:v>
                </c:pt>
                <c:pt idx="241">
                  <c:v>1450</c:v>
                </c:pt>
                <c:pt idx="242">
                  <c:v>1600</c:v>
                </c:pt>
                <c:pt idx="243">
                  <c:v>1615</c:v>
                </c:pt>
                <c:pt idx="244">
                  <c:v>1483</c:v>
                </c:pt>
                <c:pt idx="245">
                  <c:v>1512</c:v>
                </c:pt>
                <c:pt idx="246">
                  <c:v>1527</c:v>
                </c:pt>
                <c:pt idx="247">
                  <c:v>1551</c:v>
                </c:pt>
                <c:pt idx="248">
                  <c:v>1531</c:v>
                </c:pt>
                <c:pt idx="249">
                  <c:v>1529</c:v>
                </c:pt>
                <c:pt idx="250">
                  <c:v>1407</c:v>
                </c:pt>
                <c:pt idx="251">
                  <c:v>1547</c:v>
                </c:pt>
                <c:pt idx="252">
                  <c:v>1561</c:v>
                </c:pt>
                <c:pt idx="253">
                  <c:v>1597</c:v>
                </c:pt>
                <c:pt idx="254">
                  <c:v>1442</c:v>
                </c:pt>
                <c:pt idx="255">
                  <c:v>1542</c:v>
                </c:pt>
                <c:pt idx="256">
                  <c:v>1449</c:v>
                </c:pt>
                <c:pt idx="257">
                  <c:v>1346</c:v>
                </c:pt>
                <c:pt idx="258">
                  <c:v>1386</c:v>
                </c:pt>
                <c:pt idx="259">
                  <c:v>1429</c:v>
                </c:pt>
                <c:pt idx="260">
                  <c:v>1338</c:v>
                </c:pt>
                <c:pt idx="261">
                  <c:v>1333</c:v>
                </c:pt>
                <c:pt idx="262">
                  <c:v>1475</c:v>
                </c:pt>
                <c:pt idx="263">
                  <c:v>1304</c:v>
                </c:pt>
                <c:pt idx="264">
                  <c:v>1508</c:v>
                </c:pt>
                <c:pt idx="265">
                  <c:v>1352</c:v>
                </c:pt>
                <c:pt idx="266">
                  <c:v>1345</c:v>
                </c:pt>
                <c:pt idx="267">
                  <c:v>1332</c:v>
                </c:pt>
                <c:pt idx="268">
                  <c:v>1351</c:v>
                </c:pt>
                <c:pt idx="269">
                  <c:v>1263</c:v>
                </c:pt>
                <c:pt idx="270">
                  <c:v>1295</c:v>
                </c:pt>
                <c:pt idx="271">
                  <c:v>1307</c:v>
                </c:pt>
                <c:pt idx="272">
                  <c:v>1312</c:v>
                </c:pt>
                <c:pt idx="273">
                  <c:v>1282</c:v>
                </c:pt>
                <c:pt idx="274">
                  <c:v>1248</c:v>
                </c:pt>
                <c:pt idx="275">
                  <c:v>1173</c:v>
                </c:pt>
                <c:pt idx="276">
                  <c:v>1149</c:v>
                </c:pt>
                <c:pt idx="277">
                  <c:v>1090</c:v>
                </c:pt>
                <c:pt idx="278">
                  <c:v>1176</c:v>
                </c:pt>
                <c:pt idx="279">
                  <c:v>1093</c:v>
                </c:pt>
                <c:pt idx="280">
                  <c:v>1070</c:v>
                </c:pt>
                <c:pt idx="281">
                  <c:v>1093</c:v>
                </c:pt>
                <c:pt idx="282">
                  <c:v>1076</c:v>
                </c:pt>
                <c:pt idx="283">
                  <c:v>1050</c:v>
                </c:pt>
                <c:pt idx="284">
                  <c:v>1216</c:v>
                </c:pt>
                <c:pt idx="285">
                  <c:v>1076</c:v>
                </c:pt>
                <c:pt idx="286">
                  <c:v>1013</c:v>
                </c:pt>
                <c:pt idx="287">
                  <c:v>1002</c:v>
                </c:pt>
                <c:pt idx="288">
                  <c:v>1061</c:v>
                </c:pt>
                <c:pt idx="289">
                  <c:v>1098</c:v>
                </c:pt>
                <c:pt idx="290">
                  <c:v>1128</c:v>
                </c:pt>
                <c:pt idx="291">
                  <c:v>1083</c:v>
                </c:pt>
                <c:pt idx="292">
                  <c:v>1187</c:v>
                </c:pt>
                <c:pt idx="293">
                  <c:v>1189</c:v>
                </c:pt>
                <c:pt idx="294">
                  <c:v>1251</c:v>
                </c:pt>
                <c:pt idx="295">
                  <c:v>1140</c:v>
                </c:pt>
                <c:pt idx="296">
                  <c:v>1123</c:v>
                </c:pt>
                <c:pt idx="297">
                  <c:v>1139</c:v>
                </c:pt>
                <c:pt idx="298">
                  <c:v>1224</c:v>
                </c:pt>
                <c:pt idx="299">
                  <c:v>1199</c:v>
                </c:pt>
                <c:pt idx="300">
                  <c:v>1135</c:v>
                </c:pt>
                <c:pt idx="301">
                  <c:v>1236</c:v>
                </c:pt>
                <c:pt idx="302">
                  <c:v>1105</c:v>
                </c:pt>
                <c:pt idx="303">
                  <c:v>1216</c:v>
                </c:pt>
                <c:pt idx="304">
                  <c:v>1111</c:v>
                </c:pt>
                <c:pt idx="305">
                  <c:v>1193</c:v>
                </c:pt>
                <c:pt idx="306">
                  <c:v>1090</c:v>
                </c:pt>
                <c:pt idx="307">
                  <c:v>1264</c:v>
                </c:pt>
                <c:pt idx="308">
                  <c:v>1172</c:v>
                </c:pt>
                <c:pt idx="309">
                  <c:v>1246</c:v>
                </c:pt>
                <c:pt idx="310">
                  <c:v>1235</c:v>
                </c:pt>
                <c:pt idx="311">
                  <c:v>1289</c:v>
                </c:pt>
                <c:pt idx="312">
                  <c:v>1228</c:v>
                </c:pt>
                <c:pt idx="313">
                  <c:v>1353</c:v>
                </c:pt>
                <c:pt idx="314">
                  <c:v>1257</c:v>
                </c:pt>
                <c:pt idx="315">
                  <c:v>1374</c:v>
                </c:pt>
                <c:pt idx="316">
                  <c:v>1430</c:v>
                </c:pt>
                <c:pt idx="317">
                  <c:v>1336</c:v>
                </c:pt>
                <c:pt idx="318">
                  <c:v>1281</c:v>
                </c:pt>
                <c:pt idx="319">
                  <c:v>1348</c:v>
                </c:pt>
                <c:pt idx="320">
                  <c:v>1414</c:v>
                </c:pt>
                <c:pt idx="321">
                  <c:v>1378</c:v>
                </c:pt>
                <c:pt idx="322">
                  <c:v>1365</c:v>
                </c:pt>
                <c:pt idx="323">
                  <c:v>1386</c:v>
                </c:pt>
                <c:pt idx="324">
                  <c:v>1423</c:v>
                </c:pt>
                <c:pt idx="325">
                  <c:v>1294</c:v>
                </c:pt>
                <c:pt idx="326">
                  <c:v>1413</c:v>
                </c:pt>
                <c:pt idx="327">
                  <c:v>1342</c:v>
                </c:pt>
                <c:pt idx="328">
                  <c:v>1326</c:v>
                </c:pt>
                <c:pt idx="329">
                  <c:v>1242</c:v>
                </c:pt>
                <c:pt idx="330">
                  <c:v>1352</c:v>
                </c:pt>
                <c:pt idx="331">
                  <c:v>1265</c:v>
                </c:pt>
                <c:pt idx="332">
                  <c:v>1279</c:v>
                </c:pt>
                <c:pt idx="333">
                  <c:v>1335</c:v>
                </c:pt>
                <c:pt idx="334">
                  <c:v>1360</c:v>
                </c:pt>
                <c:pt idx="335">
                  <c:v>1200</c:v>
                </c:pt>
                <c:pt idx="336">
                  <c:v>1402</c:v>
                </c:pt>
                <c:pt idx="337">
                  <c:v>1317</c:v>
                </c:pt>
                <c:pt idx="338">
                  <c:v>1369</c:v>
                </c:pt>
                <c:pt idx="339">
                  <c:v>1327</c:v>
                </c:pt>
                <c:pt idx="340">
                  <c:v>1423</c:v>
                </c:pt>
                <c:pt idx="341">
                  <c:v>1437</c:v>
                </c:pt>
                <c:pt idx="342">
                  <c:v>1453</c:v>
                </c:pt>
                <c:pt idx="343">
                  <c:v>1468</c:v>
                </c:pt>
                <c:pt idx="344">
                  <c:v>1379</c:v>
                </c:pt>
                <c:pt idx="345">
                  <c:v>1392</c:v>
                </c:pt>
                <c:pt idx="346">
                  <c:v>1413</c:v>
                </c:pt>
                <c:pt idx="347">
                  <c:v>1487</c:v>
                </c:pt>
                <c:pt idx="348">
                  <c:v>1377</c:v>
                </c:pt>
                <c:pt idx="349">
                  <c:v>1545</c:v>
                </c:pt>
                <c:pt idx="350">
                  <c:v>1445</c:v>
                </c:pt>
                <c:pt idx="351">
                  <c:v>1438</c:v>
                </c:pt>
                <c:pt idx="352">
                  <c:v>1400</c:v>
                </c:pt>
                <c:pt idx="353">
                  <c:v>1315</c:v>
                </c:pt>
                <c:pt idx="354">
                  <c:v>1313</c:v>
                </c:pt>
                <c:pt idx="355">
                  <c:v>1332</c:v>
                </c:pt>
                <c:pt idx="356">
                  <c:v>1442</c:v>
                </c:pt>
                <c:pt idx="357">
                  <c:v>1396</c:v>
                </c:pt>
                <c:pt idx="358">
                  <c:v>1420</c:v>
                </c:pt>
                <c:pt idx="359">
                  <c:v>1428</c:v>
                </c:pt>
                <c:pt idx="360">
                  <c:v>1316</c:v>
                </c:pt>
                <c:pt idx="361">
                  <c:v>1441</c:v>
                </c:pt>
                <c:pt idx="362">
                  <c:v>1477</c:v>
                </c:pt>
                <c:pt idx="363">
                  <c:v>1498</c:v>
                </c:pt>
                <c:pt idx="364">
                  <c:v>1465</c:v>
                </c:pt>
                <c:pt idx="365">
                  <c:v>1467</c:v>
                </c:pt>
                <c:pt idx="366">
                  <c:v>1552</c:v>
                </c:pt>
                <c:pt idx="367">
                  <c:v>1521</c:v>
                </c:pt>
                <c:pt idx="368">
                  <c:v>1452</c:v>
                </c:pt>
                <c:pt idx="369">
                  <c:v>1452</c:v>
                </c:pt>
                <c:pt idx="370">
                  <c:v>1604</c:v>
                </c:pt>
                <c:pt idx="371">
                  <c:v>1433</c:v>
                </c:pt>
                <c:pt idx="372">
                  <c:v>1599</c:v>
                </c:pt>
                <c:pt idx="373">
                  <c:v>1459</c:v>
                </c:pt>
                <c:pt idx="374">
                  <c:v>1673</c:v>
                </c:pt>
                <c:pt idx="375">
                  <c:v>1580</c:v>
                </c:pt>
                <c:pt idx="376">
                  <c:v>1623</c:v>
                </c:pt>
                <c:pt idx="377">
                  <c:v>1648</c:v>
                </c:pt>
                <c:pt idx="378">
                  <c:v>1597</c:v>
                </c:pt>
                <c:pt idx="379">
                  <c:v>1563</c:v>
                </c:pt>
                <c:pt idx="380">
                  <c:v>1643</c:v>
                </c:pt>
                <c:pt idx="381">
                  <c:v>1593</c:v>
                </c:pt>
                <c:pt idx="382">
                  <c:v>1596</c:v>
                </c:pt>
                <c:pt idx="383">
                  <c:v>1659</c:v>
                </c:pt>
                <c:pt idx="384">
                  <c:v>1574</c:v>
                </c:pt>
                <c:pt idx="385">
                  <c:v>1677</c:v>
                </c:pt>
                <c:pt idx="386">
                  <c:v>1704</c:v>
                </c:pt>
                <c:pt idx="387">
                  <c:v>1610</c:v>
                </c:pt>
                <c:pt idx="388">
                  <c:v>1682</c:v>
                </c:pt>
                <c:pt idx="389">
                  <c:v>1530</c:v>
                </c:pt>
                <c:pt idx="390">
                  <c:v>1495</c:v>
                </c:pt>
                <c:pt idx="391">
                  <c:v>1573</c:v>
                </c:pt>
                <c:pt idx="392">
                  <c:v>1528</c:v>
                </c:pt>
                <c:pt idx="393">
                  <c:v>1513</c:v>
                </c:pt>
                <c:pt idx="394">
                  <c:v>1539</c:v>
                </c:pt>
                <c:pt idx="395">
                  <c:v>1521</c:v>
                </c:pt>
                <c:pt idx="396">
                  <c:v>1456</c:v>
                </c:pt>
                <c:pt idx="397">
                  <c:v>1536</c:v>
                </c:pt>
                <c:pt idx="398">
                  <c:v>1470</c:v>
                </c:pt>
                <c:pt idx="399">
                  <c:v>1574</c:v>
                </c:pt>
                <c:pt idx="400">
                  <c:v>1497</c:v>
                </c:pt>
                <c:pt idx="401">
                  <c:v>1654</c:v>
                </c:pt>
                <c:pt idx="402">
                  <c:v>1582</c:v>
                </c:pt>
                <c:pt idx="403">
                  <c:v>1615</c:v>
                </c:pt>
                <c:pt idx="404">
                  <c:v>1551</c:v>
                </c:pt>
                <c:pt idx="405">
                  <c:v>1599</c:v>
                </c:pt>
                <c:pt idx="406">
                  <c:v>1555</c:v>
                </c:pt>
                <c:pt idx="407">
                  <c:v>1693</c:v>
                </c:pt>
                <c:pt idx="408">
                  <c:v>1632</c:v>
                </c:pt>
                <c:pt idx="409">
                  <c:v>1671</c:v>
                </c:pt>
                <c:pt idx="410">
                  <c:v>1559</c:v>
                </c:pt>
                <c:pt idx="411">
                  <c:v>1625</c:v>
                </c:pt>
                <c:pt idx="412">
                  <c:v>1705</c:v>
                </c:pt>
                <c:pt idx="413">
                  <c:v>1589</c:v>
                </c:pt>
                <c:pt idx="414">
                  <c:v>1615</c:v>
                </c:pt>
                <c:pt idx="415">
                  <c:v>1722</c:v>
                </c:pt>
                <c:pt idx="416">
                  <c:v>1641</c:v>
                </c:pt>
                <c:pt idx="417">
                  <c:v>1601</c:v>
                </c:pt>
                <c:pt idx="418">
                  <c:v>1718</c:v>
                </c:pt>
                <c:pt idx="419">
                  <c:v>1671</c:v>
                </c:pt>
                <c:pt idx="420">
                  <c:v>1654</c:v>
                </c:pt>
                <c:pt idx="421">
                  <c:v>1688</c:v>
                </c:pt>
                <c:pt idx="422">
                  <c:v>1638</c:v>
                </c:pt>
                <c:pt idx="423">
                  <c:v>1662</c:v>
                </c:pt>
                <c:pt idx="424">
                  <c:v>1733</c:v>
                </c:pt>
                <c:pt idx="425">
                  <c:v>1641</c:v>
                </c:pt>
                <c:pt idx="426">
                  <c:v>1680</c:v>
                </c:pt>
                <c:pt idx="427">
                  <c:v>1570</c:v>
                </c:pt>
                <c:pt idx="428">
                  <c:v>1719</c:v>
                </c:pt>
                <c:pt idx="429">
                  <c:v>1728</c:v>
                </c:pt>
                <c:pt idx="430">
                  <c:v>1692</c:v>
                </c:pt>
                <c:pt idx="431">
                  <c:v>1716</c:v>
                </c:pt>
                <c:pt idx="432">
                  <c:v>1709</c:v>
                </c:pt>
                <c:pt idx="433">
                  <c:v>1718</c:v>
                </c:pt>
                <c:pt idx="434">
                  <c:v>1794</c:v>
                </c:pt>
                <c:pt idx="435">
                  <c:v>1938</c:v>
                </c:pt>
                <c:pt idx="436">
                  <c:v>1893</c:v>
                </c:pt>
                <c:pt idx="437">
                  <c:v>1857</c:v>
                </c:pt>
                <c:pt idx="438">
                  <c:v>1881</c:v>
                </c:pt>
                <c:pt idx="439">
                  <c:v>1911</c:v>
                </c:pt>
                <c:pt idx="440">
                  <c:v>1796</c:v>
                </c:pt>
                <c:pt idx="441">
                  <c:v>1839</c:v>
                </c:pt>
                <c:pt idx="442">
                  <c:v>1758</c:v>
                </c:pt>
                <c:pt idx="443">
                  <c:v>1921</c:v>
                </c:pt>
                <c:pt idx="444">
                  <c:v>1892</c:v>
                </c:pt>
                <c:pt idx="445">
                  <c:v>1908</c:v>
                </c:pt>
                <c:pt idx="446">
                  <c:v>1787</c:v>
                </c:pt>
                <c:pt idx="447">
                  <c:v>1927</c:v>
                </c:pt>
                <c:pt idx="448">
                  <c:v>2103</c:v>
                </c:pt>
                <c:pt idx="449">
                  <c:v>1965</c:v>
                </c:pt>
                <c:pt idx="450">
                  <c:v>1886</c:v>
                </c:pt>
                <c:pt idx="451">
                  <c:v>1952</c:v>
                </c:pt>
                <c:pt idx="452">
                  <c:v>1922</c:v>
                </c:pt>
                <c:pt idx="453">
                  <c:v>1962</c:v>
                </c:pt>
                <c:pt idx="454">
                  <c:v>1907</c:v>
                </c:pt>
                <c:pt idx="455">
                  <c:v>1941</c:v>
                </c:pt>
                <c:pt idx="456">
                  <c:v>2036</c:v>
                </c:pt>
                <c:pt idx="457">
                  <c:v>2048</c:v>
                </c:pt>
                <c:pt idx="458">
                  <c:v>2245</c:v>
                </c:pt>
                <c:pt idx="459">
                  <c:v>2071</c:v>
                </c:pt>
                <c:pt idx="460">
                  <c:v>1897</c:v>
                </c:pt>
                <c:pt idx="461">
                  <c:v>2050</c:v>
                </c:pt>
                <c:pt idx="462">
                  <c:v>1934</c:v>
                </c:pt>
                <c:pt idx="463">
                  <c:v>1877</c:v>
                </c:pt>
                <c:pt idx="464">
                  <c:v>2011</c:v>
                </c:pt>
                <c:pt idx="465">
                  <c:v>1918</c:v>
                </c:pt>
                <c:pt idx="466">
                  <c:v>1893</c:v>
                </c:pt>
                <c:pt idx="467">
                  <c:v>1888</c:v>
                </c:pt>
                <c:pt idx="468">
                  <c:v>1822</c:v>
                </c:pt>
                <c:pt idx="469">
                  <c:v>1640</c:v>
                </c:pt>
                <c:pt idx="470">
                  <c:v>1623</c:v>
                </c:pt>
                <c:pt idx="471">
                  <c:v>1539</c:v>
                </c:pt>
                <c:pt idx="472">
                  <c:v>1536</c:v>
                </c:pt>
                <c:pt idx="473">
                  <c:v>1481</c:v>
                </c:pt>
                <c:pt idx="474">
                  <c:v>1534</c:v>
                </c:pt>
                <c:pt idx="475">
                  <c:v>1512</c:v>
                </c:pt>
                <c:pt idx="476">
                  <c:v>1356</c:v>
                </c:pt>
                <c:pt idx="477">
                  <c:v>1405</c:v>
                </c:pt>
                <c:pt idx="478">
                  <c:v>1390</c:v>
                </c:pt>
                <c:pt idx="479">
                  <c:v>1328</c:v>
                </c:pt>
                <c:pt idx="480">
                  <c:v>1331</c:v>
                </c:pt>
                <c:pt idx="481">
                  <c:v>1274</c:v>
                </c:pt>
                <c:pt idx="482">
                  <c:v>1195</c:v>
                </c:pt>
                <c:pt idx="483">
                  <c:v>1022</c:v>
                </c:pt>
                <c:pt idx="484">
                  <c:v>1142</c:v>
                </c:pt>
                <c:pt idx="485">
                  <c:v>1142</c:v>
                </c:pt>
                <c:pt idx="486">
                  <c:v>1087</c:v>
                </c:pt>
                <c:pt idx="487">
                  <c:v>1017</c:v>
                </c:pt>
                <c:pt idx="488">
                  <c:v>1160</c:v>
                </c:pt>
                <c:pt idx="489">
                  <c:v>1055</c:v>
                </c:pt>
                <c:pt idx="490">
                  <c:v>1076</c:v>
                </c:pt>
                <c:pt idx="491">
                  <c:v>1021</c:v>
                </c:pt>
                <c:pt idx="492">
                  <c:v>777</c:v>
                </c:pt>
                <c:pt idx="493">
                  <c:v>819</c:v>
                </c:pt>
                <c:pt idx="494">
                  <c:v>839</c:v>
                </c:pt>
                <c:pt idx="495">
                  <c:v>846</c:v>
                </c:pt>
                <c:pt idx="496">
                  <c:v>818</c:v>
                </c:pt>
                <c:pt idx="497">
                  <c:v>797</c:v>
                </c:pt>
                <c:pt idx="498">
                  <c:v>797</c:v>
                </c:pt>
                <c:pt idx="499">
                  <c:v>792</c:v>
                </c:pt>
                <c:pt idx="500">
                  <c:v>721</c:v>
                </c:pt>
                <c:pt idx="501">
                  <c:v>746</c:v>
                </c:pt>
                <c:pt idx="502">
                  <c:v>844</c:v>
                </c:pt>
                <c:pt idx="503">
                  <c:v>750</c:v>
                </c:pt>
                <c:pt idx="504">
                  <c:v>689</c:v>
                </c:pt>
                <c:pt idx="505">
                  <c:v>670</c:v>
                </c:pt>
                <c:pt idx="506">
                  <c:v>635</c:v>
                </c:pt>
                <c:pt idx="507">
                  <c:v>737</c:v>
                </c:pt>
                <c:pt idx="508">
                  <c:v>702</c:v>
                </c:pt>
                <c:pt idx="509">
                  <c:v>894</c:v>
                </c:pt>
                <c:pt idx="510">
                  <c:v>572</c:v>
                </c:pt>
                <c:pt idx="511">
                  <c:v>592</c:v>
                </c:pt>
                <c:pt idx="512">
                  <c:v>632</c:v>
                </c:pt>
                <c:pt idx="513">
                  <c:v>605</c:v>
                </c:pt>
                <c:pt idx="514">
                  <c:v>552</c:v>
                </c:pt>
                <c:pt idx="515">
                  <c:v>565</c:v>
                </c:pt>
                <c:pt idx="516">
                  <c:v>520</c:v>
                </c:pt>
                <c:pt idx="517">
                  <c:v>615</c:v>
                </c:pt>
                <c:pt idx="518">
                  <c:v>591</c:v>
                </c:pt>
                <c:pt idx="519">
                  <c:v>549</c:v>
                </c:pt>
                <c:pt idx="520">
                  <c:v>549</c:v>
                </c:pt>
                <c:pt idx="521">
                  <c:v>579</c:v>
                </c:pt>
                <c:pt idx="522">
                  <c:v>634</c:v>
                </c:pt>
                <c:pt idx="523">
                  <c:v>614</c:v>
                </c:pt>
                <c:pt idx="524">
                  <c:v>603</c:v>
                </c:pt>
                <c:pt idx="525">
                  <c:v>566</c:v>
                </c:pt>
                <c:pt idx="526">
                  <c:v>585</c:v>
                </c:pt>
                <c:pt idx="527">
                  <c:v>610</c:v>
                </c:pt>
                <c:pt idx="528">
                  <c:v>545</c:v>
                </c:pt>
                <c:pt idx="529">
                  <c:v>561</c:v>
                </c:pt>
                <c:pt idx="530">
                  <c:v>582</c:v>
                </c:pt>
                <c:pt idx="531">
                  <c:v>671</c:v>
                </c:pt>
                <c:pt idx="532">
                  <c:v>626</c:v>
                </c:pt>
                <c:pt idx="533">
                  <c:v>625</c:v>
                </c:pt>
                <c:pt idx="534">
                  <c:v>676</c:v>
                </c:pt>
                <c:pt idx="535">
                  <c:v>684</c:v>
                </c:pt>
                <c:pt idx="536">
                  <c:v>652</c:v>
                </c:pt>
                <c:pt idx="537">
                  <c:v>730</c:v>
                </c:pt>
                <c:pt idx="538">
                  <c:v>668</c:v>
                </c:pt>
                <c:pt idx="539">
                  <c:v>677</c:v>
                </c:pt>
                <c:pt idx="540">
                  <c:v>714</c:v>
                </c:pt>
                <c:pt idx="541">
                  <c:v>729</c:v>
                </c:pt>
                <c:pt idx="542">
                  <c:v>816</c:v>
                </c:pt>
                <c:pt idx="543">
                  <c:v>712</c:v>
                </c:pt>
                <c:pt idx="544">
                  <c:v>708</c:v>
                </c:pt>
                <c:pt idx="545">
                  <c:v>736</c:v>
                </c:pt>
                <c:pt idx="546">
                  <c:v>784</c:v>
                </c:pt>
                <c:pt idx="547">
                  <c:v>765</c:v>
                </c:pt>
                <c:pt idx="548">
                  <c:v>776</c:v>
                </c:pt>
                <c:pt idx="549">
                  <c:v>801</c:v>
                </c:pt>
                <c:pt idx="550">
                  <c:v>839</c:v>
                </c:pt>
                <c:pt idx="551">
                  <c:v>778</c:v>
                </c:pt>
                <c:pt idx="552">
                  <c:v>838</c:v>
                </c:pt>
                <c:pt idx="553">
                  <c:v>876</c:v>
                </c:pt>
                <c:pt idx="554">
                  <c:v>893</c:v>
                </c:pt>
                <c:pt idx="555">
                  <c:v>834</c:v>
                </c:pt>
                <c:pt idx="556">
                  <c:v>891</c:v>
                </c:pt>
                <c:pt idx="557">
                  <c:v>800</c:v>
                </c:pt>
                <c:pt idx="558">
                  <c:v>839</c:v>
                </c:pt>
                <c:pt idx="559">
                  <c:v>908</c:v>
                </c:pt>
                <c:pt idx="560">
                  <c:v>975</c:v>
                </c:pt>
                <c:pt idx="561">
                  <c:v>920</c:v>
                </c:pt>
                <c:pt idx="562">
                  <c:v>863</c:v>
                </c:pt>
                <c:pt idx="563">
                  <c:v>955</c:v>
                </c:pt>
                <c:pt idx="564">
                  <c:v>954</c:v>
                </c:pt>
                <c:pt idx="565">
                  <c:v>863</c:v>
                </c:pt>
                <c:pt idx="566">
                  <c:v>781</c:v>
                </c:pt>
                <c:pt idx="567">
                  <c:v>1001</c:v>
                </c:pt>
                <c:pt idx="568">
                  <c:v>1012</c:v>
                </c:pt>
                <c:pt idx="569">
                  <c:v>962</c:v>
                </c:pt>
                <c:pt idx="570">
                  <c:v>988</c:v>
                </c:pt>
                <c:pt idx="571">
                  <c:v>974</c:v>
                </c:pt>
                <c:pt idx="572">
                  <c:v>1040</c:v>
                </c:pt>
                <c:pt idx="573">
                  <c:v>985</c:v>
                </c:pt>
                <c:pt idx="574">
                  <c:v>1000</c:v>
                </c:pt>
                <c:pt idx="575">
                  <c:v>1023</c:v>
                </c:pt>
                <c:pt idx="576">
                  <c:v>1056</c:v>
                </c:pt>
                <c:pt idx="577">
                  <c:v>1037</c:v>
                </c:pt>
                <c:pt idx="578">
                  <c:v>1003</c:v>
                </c:pt>
                <c:pt idx="579">
                  <c:v>945</c:v>
                </c:pt>
                <c:pt idx="580">
                  <c:v>1000</c:v>
                </c:pt>
                <c:pt idx="581">
                  <c:v>1109</c:v>
                </c:pt>
                <c:pt idx="582">
                  <c:v>1072</c:v>
                </c:pt>
                <c:pt idx="583">
                  <c:v>1054</c:v>
                </c:pt>
                <c:pt idx="584">
                  <c:v>1035</c:v>
                </c:pt>
                <c:pt idx="585">
                  <c:v>1070</c:v>
                </c:pt>
                <c:pt idx="586">
                  <c:v>1244</c:v>
                </c:pt>
                <c:pt idx="587">
                  <c:v>1101</c:v>
                </c:pt>
                <c:pt idx="588">
                  <c:v>1081</c:v>
                </c:pt>
                <c:pt idx="589">
                  <c:v>1148</c:v>
                </c:pt>
                <c:pt idx="590">
                  <c:v>1147</c:v>
                </c:pt>
                <c:pt idx="591">
                  <c:v>1069</c:v>
                </c:pt>
                <c:pt idx="592">
                  <c:v>1170</c:v>
                </c:pt>
                <c:pt idx="593">
                  <c:v>1236</c:v>
                </c:pt>
                <c:pt idx="594">
                  <c:v>1173</c:v>
                </c:pt>
                <c:pt idx="595">
                  <c:v>1107</c:v>
                </c:pt>
                <c:pt idx="596">
                  <c:v>1113</c:v>
                </c:pt>
                <c:pt idx="597">
                  <c:v>1196</c:v>
                </c:pt>
                <c:pt idx="598">
                  <c:v>1182</c:v>
                </c:pt>
                <c:pt idx="599">
                  <c:v>1200</c:v>
                </c:pt>
                <c:pt idx="600">
                  <c:v>1205</c:v>
                </c:pt>
                <c:pt idx="601">
                  <c:v>1289</c:v>
                </c:pt>
                <c:pt idx="602">
                  <c:v>1176</c:v>
                </c:pt>
                <c:pt idx="603">
                  <c:v>1217</c:v>
                </c:pt>
                <c:pt idx="604">
                  <c:v>1263</c:v>
                </c:pt>
                <c:pt idx="605">
                  <c:v>1213</c:v>
                </c:pt>
                <c:pt idx="606">
                  <c:v>1164</c:v>
                </c:pt>
                <c:pt idx="607">
                  <c:v>1253</c:v>
                </c:pt>
                <c:pt idx="608">
                  <c:v>1187</c:v>
                </c:pt>
                <c:pt idx="609">
                  <c:v>1120</c:v>
                </c:pt>
                <c:pt idx="610">
                  <c:v>1142</c:v>
                </c:pt>
                <c:pt idx="611">
                  <c:v>1052</c:v>
                </c:pt>
                <c:pt idx="612">
                  <c:v>1250</c:v>
                </c:pt>
                <c:pt idx="613">
                  <c:v>1336</c:v>
                </c:pt>
                <c:pt idx="614">
                  <c:v>1296</c:v>
                </c:pt>
                <c:pt idx="615">
                  <c:v>1315</c:v>
                </c:pt>
                <c:pt idx="616">
                  <c:v>1232</c:v>
                </c:pt>
                <c:pt idx="617">
                  <c:v>1170</c:v>
                </c:pt>
                <c:pt idx="618">
                  <c:v>1233</c:v>
                </c:pt>
                <c:pt idx="619">
                  <c:v>1285</c:v>
                </c:pt>
                <c:pt idx="620">
                  <c:v>1151</c:v>
                </c:pt>
                <c:pt idx="621">
                  <c:v>1291</c:v>
                </c:pt>
                <c:pt idx="622">
                  <c:v>1253</c:v>
                </c:pt>
                <c:pt idx="623">
                  <c:v>1302</c:v>
                </c:pt>
                <c:pt idx="624">
                  <c:v>1289</c:v>
                </c:pt>
                <c:pt idx="625">
                  <c:v>1284</c:v>
                </c:pt>
                <c:pt idx="626">
                  <c:v>1245</c:v>
                </c:pt>
                <c:pt idx="627">
                  <c:v>1194</c:v>
                </c:pt>
                <c:pt idx="628">
                  <c:v>1174</c:v>
                </c:pt>
                <c:pt idx="629">
                  <c:v>1247</c:v>
                </c:pt>
                <c:pt idx="630">
                  <c:v>1330</c:v>
                </c:pt>
                <c:pt idx="631">
                  <c:v>1229</c:v>
                </c:pt>
                <c:pt idx="632">
                  <c:v>1444</c:v>
                </c:pt>
                <c:pt idx="633">
                  <c:v>1369</c:v>
                </c:pt>
                <c:pt idx="634">
                  <c:v>1251</c:v>
                </c:pt>
                <c:pt idx="635">
                  <c:v>1377</c:v>
                </c:pt>
                <c:pt idx="636">
                  <c:v>1330</c:v>
                </c:pt>
                <c:pt idx="637">
                  <c:v>1332</c:v>
                </c:pt>
                <c:pt idx="638">
                  <c:v>1462</c:v>
                </c:pt>
                <c:pt idx="639">
                  <c:v>1417</c:v>
                </c:pt>
                <c:pt idx="640">
                  <c:v>1340</c:v>
                </c:pt>
                <c:pt idx="641">
                  <c:v>1305</c:v>
                </c:pt>
                <c:pt idx="642">
                  <c:v>1376</c:v>
                </c:pt>
                <c:pt idx="643">
                  <c:v>1302</c:v>
                </c:pt>
                <c:pt idx="644">
                  <c:v>1233</c:v>
                </c:pt>
                <c:pt idx="645">
                  <c:v>1256</c:v>
                </c:pt>
                <c:pt idx="646">
                  <c:v>1406</c:v>
                </c:pt>
                <c:pt idx="647">
                  <c:v>1326</c:v>
                </c:pt>
                <c:pt idx="648">
                  <c:v>1247</c:v>
                </c:pt>
                <c:pt idx="649">
                  <c:v>1380</c:v>
                </c:pt>
                <c:pt idx="650">
                  <c:v>1366</c:v>
                </c:pt>
                <c:pt idx="651">
                  <c:v>1339</c:v>
                </c:pt>
                <c:pt idx="652">
                  <c:v>1440</c:v>
                </c:pt>
                <c:pt idx="653">
                  <c:v>1391</c:v>
                </c:pt>
                <c:pt idx="654">
                  <c:v>1411</c:v>
                </c:pt>
                <c:pt idx="655">
                  <c:v>1345</c:v>
                </c:pt>
                <c:pt idx="656">
                  <c:v>1427</c:v>
                </c:pt>
              </c:numCache>
            </c:numRef>
          </c:val>
          <c:smooth val="0"/>
          <c:extLst>
            <c:ext xmlns:c16="http://schemas.microsoft.com/office/drawing/2014/chart" uri="{C3380CC4-5D6E-409C-BE32-E72D297353CC}">
              <c16:uniqueId val="{00000003-9457-4250-8152-F0F400990D66}"/>
            </c:ext>
          </c:extLst>
        </c:ser>
        <c:dLbls>
          <c:showLegendKey val="0"/>
          <c:showVal val="0"/>
          <c:showCatName val="0"/>
          <c:showSerName val="0"/>
          <c:showPercent val="0"/>
          <c:showBubbleSize val="0"/>
        </c:dLbls>
        <c:marker val="1"/>
        <c:smooth val="0"/>
        <c:axId val="704943663"/>
        <c:axId val="704944079"/>
      </c:lineChart>
      <c:dateAx>
        <c:axId val="704943663"/>
        <c:scaling>
          <c:orientation val="minMax"/>
          <c:min val="36526"/>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704944079"/>
        <c:crosses val="autoZero"/>
        <c:auto val="1"/>
        <c:lblOffset val="100"/>
        <c:baseTimeUnit val="months"/>
        <c:majorUnit val="2"/>
        <c:majorTimeUnit val="years"/>
      </c:dateAx>
      <c:valAx>
        <c:axId val="704944079"/>
        <c:scaling>
          <c:orientation val="minMax"/>
          <c:max val="300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704943663"/>
        <c:crosses val="autoZero"/>
        <c:crossBetween val="between"/>
      </c:valAx>
      <c:spPr>
        <a:noFill/>
        <a:ln>
          <a:noFill/>
        </a:ln>
        <a:effectLst/>
      </c:spPr>
    </c:plotArea>
    <c:legend>
      <c:legendPos val="b"/>
      <c:legendEntry>
        <c:idx val="0"/>
        <c:delete val="1"/>
      </c:legendEntry>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dirty="0"/>
              <a:t>National Average Apartment Rent</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4041319547475855E-2"/>
          <c:y val="0.10760213890390688"/>
          <c:w val="0.86715285421435351"/>
          <c:h val="0.83477145350875148"/>
        </c:manualLayout>
      </c:layout>
      <c:lineChart>
        <c:grouping val="standard"/>
        <c:varyColors val="0"/>
        <c:ser>
          <c:idx val="0"/>
          <c:order val="0"/>
          <c:tx>
            <c:strRef>
              <c:f>'Sheet 1'!$D$1</c:f>
              <c:strCache>
                <c:ptCount val="1"/>
                <c:pt idx="0">
                  <c:v>Average Monthly Rent</c:v>
                </c:pt>
              </c:strCache>
            </c:strRef>
          </c:tx>
          <c:spPr>
            <a:ln w="28575" cap="rnd">
              <a:solidFill>
                <a:schemeClr val="accent1">
                  <a:lumMod val="50000"/>
                </a:schemeClr>
              </a:solidFill>
              <a:round/>
            </a:ln>
            <a:effectLst/>
          </c:spPr>
          <c:marker>
            <c:symbol val="none"/>
          </c:marker>
          <c:dLbls>
            <c:dLbl>
              <c:idx val="9"/>
              <c:layout>
                <c:manualLayout>
                  <c:x val="-0.10283222384805353"/>
                  <c:y val="7.5166050684049426E-2"/>
                </c:manualLayout>
              </c:layout>
              <c:tx>
                <c:rich>
                  <a:bodyPr/>
                  <a:lstStyle/>
                  <a:p>
                    <a:fld id="{1E48C4B0-C672-465A-8DBB-2A6DEEDDAFED}" type="VALUE">
                      <a:rPr lang="en-US" sz="1400">
                        <a:solidFill>
                          <a:schemeClr val="tx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09BF-403E-A92A-49A9054B156D}"/>
                </c:ext>
              </c:extLst>
            </c:dLbl>
            <c:dLbl>
              <c:idx val="40"/>
              <c:layout>
                <c:manualLayout>
                  <c:x val="-8.4736192712789055E-3"/>
                  <c:y val="-5.4299923274635994E-2"/>
                </c:manualLayout>
              </c:layout>
              <c:tx>
                <c:rich>
                  <a:bodyPr/>
                  <a:lstStyle/>
                  <a:p>
                    <a:fld id="{016C03C2-0EF4-4433-9BAD-247543544342}" type="VALUE">
                      <a:rPr lang="en-US" sz="1400">
                        <a:solidFill>
                          <a:schemeClr val="tx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6B2C-4849-98EF-18F0B2E27767}"/>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 1'!$A$2:$A$42</c:f>
              <c:numCache>
                <c:formatCode>m/d/yyyy</c:formatCode>
                <c:ptCount val="41"/>
                <c:pt idx="0">
                  <c:v>43497</c:v>
                </c:pt>
                <c:pt idx="1">
                  <c:v>43525</c:v>
                </c:pt>
                <c:pt idx="2">
                  <c:v>43556</c:v>
                </c:pt>
                <c:pt idx="3">
                  <c:v>43586</c:v>
                </c:pt>
                <c:pt idx="4">
                  <c:v>43617</c:v>
                </c:pt>
                <c:pt idx="5">
                  <c:v>43647</c:v>
                </c:pt>
                <c:pt idx="6">
                  <c:v>43678</c:v>
                </c:pt>
                <c:pt idx="7">
                  <c:v>43709</c:v>
                </c:pt>
                <c:pt idx="8">
                  <c:v>43739</c:v>
                </c:pt>
                <c:pt idx="9">
                  <c:v>43770</c:v>
                </c:pt>
                <c:pt idx="10">
                  <c:v>43800</c:v>
                </c:pt>
                <c:pt idx="11">
                  <c:v>43831</c:v>
                </c:pt>
                <c:pt idx="12">
                  <c:v>43862</c:v>
                </c:pt>
                <c:pt idx="13">
                  <c:v>43891</c:v>
                </c:pt>
                <c:pt idx="14">
                  <c:v>43922</c:v>
                </c:pt>
                <c:pt idx="15">
                  <c:v>43952</c:v>
                </c:pt>
                <c:pt idx="16">
                  <c:v>43983</c:v>
                </c:pt>
                <c:pt idx="17">
                  <c:v>44013</c:v>
                </c:pt>
                <c:pt idx="18">
                  <c:v>44044</c:v>
                </c:pt>
                <c:pt idx="19">
                  <c:v>44075</c:v>
                </c:pt>
                <c:pt idx="20">
                  <c:v>44105</c:v>
                </c:pt>
                <c:pt idx="21">
                  <c:v>44136</c:v>
                </c:pt>
                <c:pt idx="22">
                  <c:v>44166</c:v>
                </c:pt>
                <c:pt idx="23">
                  <c:v>44197</c:v>
                </c:pt>
                <c:pt idx="24">
                  <c:v>44228</c:v>
                </c:pt>
                <c:pt idx="25">
                  <c:v>44256</c:v>
                </c:pt>
                <c:pt idx="26">
                  <c:v>44287</c:v>
                </c:pt>
                <c:pt idx="27">
                  <c:v>44317</c:v>
                </c:pt>
                <c:pt idx="28">
                  <c:v>44348</c:v>
                </c:pt>
                <c:pt idx="29">
                  <c:v>44378</c:v>
                </c:pt>
                <c:pt idx="30">
                  <c:v>44409</c:v>
                </c:pt>
                <c:pt idx="31">
                  <c:v>44440</c:v>
                </c:pt>
                <c:pt idx="32">
                  <c:v>44470</c:v>
                </c:pt>
                <c:pt idx="33">
                  <c:v>44501</c:v>
                </c:pt>
                <c:pt idx="34">
                  <c:v>44531</c:v>
                </c:pt>
                <c:pt idx="35">
                  <c:v>44562</c:v>
                </c:pt>
                <c:pt idx="36">
                  <c:v>44593</c:v>
                </c:pt>
                <c:pt idx="37">
                  <c:v>44621</c:v>
                </c:pt>
                <c:pt idx="38">
                  <c:v>44652</c:v>
                </c:pt>
                <c:pt idx="39">
                  <c:v>44682</c:v>
                </c:pt>
                <c:pt idx="40">
                  <c:v>44713</c:v>
                </c:pt>
              </c:numCache>
            </c:numRef>
          </c:cat>
          <c:val>
            <c:numRef>
              <c:f>'Sheet 1'!$D$2:$D$42</c:f>
              <c:numCache>
                <c:formatCode>"$"#,##0;\("$"#,##0\)</c:formatCode>
                <c:ptCount val="41"/>
                <c:pt idx="0">
                  <c:v>1604</c:v>
                </c:pt>
                <c:pt idx="1">
                  <c:v>1604</c:v>
                </c:pt>
                <c:pt idx="2">
                  <c:v>1599</c:v>
                </c:pt>
                <c:pt idx="3">
                  <c:v>1614</c:v>
                </c:pt>
                <c:pt idx="4">
                  <c:v>1619</c:v>
                </c:pt>
                <c:pt idx="5">
                  <c:v>1622</c:v>
                </c:pt>
                <c:pt idx="6">
                  <c:v>1629</c:v>
                </c:pt>
                <c:pt idx="7">
                  <c:v>1624</c:v>
                </c:pt>
                <c:pt idx="8">
                  <c:v>1618</c:v>
                </c:pt>
                <c:pt idx="9">
                  <c:v>1602</c:v>
                </c:pt>
                <c:pt idx="10">
                  <c:v>1595</c:v>
                </c:pt>
                <c:pt idx="11">
                  <c:v>1587</c:v>
                </c:pt>
                <c:pt idx="12">
                  <c:v>1596</c:v>
                </c:pt>
                <c:pt idx="13">
                  <c:v>1602</c:v>
                </c:pt>
                <c:pt idx="14">
                  <c:v>1645</c:v>
                </c:pt>
                <c:pt idx="15">
                  <c:v>1666</c:v>
                </c:pt>
                <c:pt idx="16">
                  <c:v>1672</c:v>
                </c:pt>
                <c:pt idx="17">
                  <c:v>1696</c:v>
                </c:pt>
                <c:pt idx="18">
                  <c:v>1681</c:v>
                </c:pt>
                <c:pt idx="19">
                  <c:v>1648</c:v>
                </c:pt>
                <c:pt idx="20">
                  <c:v>1640</c:v>
                </c:pt>
                <c:pt idx="21">
                  <c:v>1627</c:v>
                </c:pt>
                <c:pt idx="22">
                  <c:v>1625</c:v>
                </c:pt>
                <c:pt idx="23">
                  <c:v>1618</c:v>
                </c:pt>
                <c:pt idx="24">
                  <c:v>1646</c:v>
                </c:pt>
                <c:pt idx="25">
                  <c:v>1663</c:v>
                </c:pt>
                <c:pt idx="26">
                  <c:v>1706</c:v>
                </c:pt>
                <c:pt idx="27">
                  <c:v>1738</c:v>
                </c:pt>
                <c:pt idx="28">
                  <c:v>1767</c:v>
                </c:pt>
                <c:pt idx="29">
                  <c:v>1807</c:v>
                </c:pt>
                <c:pt idx="30">
                  <c:v>1836</c:v>
                </c:pt>
                <c:pt idx="31">
                  <c:v>1852</c:v>
                </c:pt>
                <c:pt idx="32">
                  <c:v>1859</c:v>
                </c:pt>
                <c:pt idx="33">
                  <c:v>1872</c:v>
                </c:pt>
                <c:pt idx="34">
                  <c:v>1878</c:v>
                </c:pt>
                <c:pt idx="35">
                  <c:v>1891</c:v>
                </c:pt>
                <c:pt idx="36">
                  <c:v>1901</c:v>
                </c:pt>
                <c:pt idx="37">
                  <c:v>1940</c:v>
                </c:pt>
                <c:pt idx="38">
                  <c:v>1962</c:v>
                </c:pt>
                <c:pt idx="39">
                  <c:v>2002</c:v>
                </c:pt>
                <c:pt idx="40">
                  <c:v>2016</c:v>
                </c:pt>
              </c:numCache>
            </c:numRef>
          </c:val>
          <c:smooth val="0"/>
          <c:extLst>
            <c:ext xmlns:c16="http://schemas.microsoft.com/office/drawing/2014/chart" uri="{C3380CC4-5D6E-409C-BE32-E72D297353CC}">
              <c16:uniqueId val="{00000000-789C-4F00-9BCE-D07C8FCE5D7D}"/>
            </c:ext>
          </c:extLst>
        </c:ser>
        <c:dLbls>
          <c:showLegendKey val="0"/>
          <c:showVal val="0"/>
          <c:showCatName val="0"/>
          <c:showSerName val="0"/>
          <c:showPercent val="0"/>
          <c:showBubbleSize val="0"/>
        </c:dLbls>
        <c:smooth val="0"/>
        <c:axId val="1090948816"/>
        <c:axId val="1090950480"/>
      </c:lineChart>
      <c:dateAx>
        <c:axId val="1090948816"/>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90950480"/>
        <c:crosses val="autoZero"/>
        <c:auto val="1"/>
        <c:lblOffset val="100"/>
        <c:baseTimeUnit val="months"/>
        <c:majorUnit val="1"/>
        <c:majorTimeUnit val="years"/>
      </c:dateAx>
      <c:valAx>
        <c:axId val="1090950480"/>
        <c:scaling>
          <c:orientation val="minMax"/>
          <c:min val="1500"/>
        </c:scaling>
        <c:delete val="0"/>
        <c:axPos val="l"/>
        <c:majorGridlines>
          <c:spPr>
            <a:ln w="9525" cap="flat" cmpd="sng" algn="ctr">
              <a:solidFill>
                <a:schemeClr val="tx1">
                  <a:lumMod val="15000"/>
                  <a:lumOff val="85000"/>
                </a:schemeClr>
              </a:solidFill>
              <a:prstDash val="lgDash"/>
              <a:round/>
            </a:ln>
            <a:effectLst/>
          </c:spPr>
        </c:majorGridlines>
        <c:numFmt formatCode="&quot;$&quot;#,##0;\(&quot;$&quot;#,##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909488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Federal Reserve Balance Sheet (in $ trillions)</a:t>
            </a:r>
          </a:p>
        </c:rich>
      </c:tx>
      <c:overlay val="0"/>
      <c:spPr>
        <a:noFill/>
        <a:ln w="25400">
          <a:noFill/>
        </a:ln>
      </c:spPr>
    </c:title>
    <c:autoTitleDeleted val="0"/>
    <c:plotArea>
      <c:layout>
        <c:manualLayout>
          <c:layoutTarget val="inner"/>
          <c:xMode val="edge"/>
          <c:yMode val="edge"/>
          <c:x val="0.1101148867768092"/>
          <c:y val="0.10222840929414211"/>
          <c:w val="0.85138689460055172"/>
          <c:h val="0.79169849625150457"/>
        </c:manualLayout>
      </c:layout>
      <c:areaChart>
        <c:grouping val="stacked"/>
        <c:varyColors val="0"/>
        <c:ser>
          <c:idx val="3"/>
          <c:order val="0"/>
          <c:tx>
            <c:v> Fed Agency Debt Securities</c:v>
          </c:tx>
          <c:spPr>
            <a:solidFill>
              <a:srgbClr val="00B0F0"/>
            </a:solidFill>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Graph'!$E$16:$E$1052</c:f>
              <c:numCache>
                <c:formatCode>0</c:formatCode>
                <c:ptCount val="1037"/>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pt idx="50">
                  <c:v>10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10000</c:v>
                </c:pt>
                <c:pt idx="302">
                  <c:v>14500</c:v>
                </c:pt>
                <c:pt idx="303">
                  <c:v>14105</c:v>
                </c:pt>
                <c:pt idx="304">
                  <c:v>14105</c:v>
                </c:pt>
                <c:pt idx="305">
                  <c:v>14105</c:v>
                </c:pt>
                <c:pt idx="306">
                  <c:v>13620</c:v>
                </c:pt>
                <c:pt idx="307">
                  <c:v>13235</c:v>
                </c:pt>
                <c:pt idx="308">
                  <c:v>12969</c:v>
                </c:pt>
                <c:pt idx="309">
                  <c:v>12501</c:v>
                </c:pt>
                <c:pt idx="310">
                  <c:v>12221</c:v>
                </c:pt>
                <c:pt idx="311">
                  <c:v>11572</c:v>
                </c:pt>
                <c:pt idx="312">
                  <c:v>15812</c:v>
                </c:pt>
                <c:pt idx="313">
                  <c:v>17621</c:v>
                </c:pt>
                <c:pt idx="314">
                  <c:v>20878</c:v>
                </c:pt>
                <c:pt idx="315">
                  <c:v>19708</c:v>
                </c:pt>
                <c:pt idx="316">
                  <c:v>19258</c:v>
                </c:pt>
                <c:pt idx="317">
                  <c:v>24158</c:v>
                </c:pt>
                <c:pt idx="318">
                  <c:v>24158</c:v>
                </c:pt>
                <c:pt idx="319">
                  <c:v>28365</c:v>
                </c:pt>
                <c:pt idx="320">
                  <c:v>29915</c:v>
                </c:pt>
                <c:pt idx="321">
                  <c:v>32150</c:v>
                </c:pt>
                <c:pt idx="322">
                  <c:v>33577</c:v>
                </c:pt>
                <c:pt idx="323">
                  <c:v>38338</c:v>
                </c:pt>
                <c:pt idx="324">
                  <c:v>38238</c:v>
                </c:pt>
                <c:pt idx="325">
                  <c:v>44432</c:v>
                </c:pt>
                <c:pt idx="326">
                  <c:v>48272</c:v>
                </c:pt>
                <c:pt idx="327">
                  <c:v>50393</c:v>
                </c:pt>
                <c:pt idx="328">
                  <c:v>53616</c:v>
                </c:pt>
                <c:pt idx="329">
                  <c:v>56288</c:v>
                </c:pt>
                <c:pt idx="330">
                  <c:v>61441</c:v>
                </c:pt>
                <c:pt idx="331">
                  <c:v>64511</c:v>
                </c:pt>
                <c:pt idx="332">
                  <c:v>68158</c:v>
                </c:pt>
                <c:pt idx="333">
                  <c:v>71474</c:v>
                </c:pt>
                <c:pt idx="334">
                  <c:v>72955</c:v>
                </c:pt>
                <c:pt idx="335">
                  <c:v>76674</c:v>
                </c:pt>
                <c:pt idx="336">
                  <c:v>79753</c:v>
                </c:pt>
                <c:pt idx="337">
                  <c:v>81971</c:v>
                </c:pt>
                <c:pt idx="338">
                  <c:v>86369</c:v>
                </c:pt>
                <c:pt idx="339">
                  <c:v>89765</c:v>
                </c:pt>
                <c:pt idx="340">
                  <c:v>96626</c:v>
                </c:pt>
                <c:pt idx="341">
                  <c:v>97828</c:v>
                </c:pt>
                <c:pt idx="342">
                  <c:v>97828</c:v>
                </c:pt>
                <c:pt idx="343">
                  <c:v>101701</c:v>
                </c:pt>
                <c:pt idx="344">
                  <c:v>102680</c:v>
                </c:pt>
                <c:pt idx="345">
                  <c:v>105915</c:v>
                </c:pt>
                <c:pt idx="346">
                  <c:v>108066</c:v>
                </c:pt>
                <c:pt idx="347">
                  <c:v>110003</c:v>
                </c:pt>
                <c:pt idx="348">
                  <c:v>111787</c:v>
                </c:pt>
                <c:pt idx="349">
                  <c:v>117392</c:v>
                </c:pt>
                <c:pt idx="350">
                  <c:v>119337</c:v>
                </c:pt>
                <c:pt idx="351">
                  <c:v>123116</c:v>
                </c:pt>
                <c:pt idx="352">
                  <c:v>125159</c:v>
                </c:pt>
                <c:pt idx="353">
                  <c:v>129206</c:v>
                </c:pt>
                <c:pt idx="354">
                  <c:v>131176</c:v>
                </c:pt>
                <c:pt idx="355">
                  <c:v>133811</c:v>
                </c:pt>
                <c:pt idx="356">
                  <c:v>136384</c:v>
                </c:pt>
                <c:pt idx="357">
                  <c:v>139841</c:v>
                </c:pt>
                <c:pt idx="358">
                  <c:v>141601</c:v>
                </c:pt>
                <c:pt idx="359">
                  <c:v>146959</c:v>
                </c:pt>
                <c:pt idx="360">
                  <c:v>149673</c:v>
                </c:pt>
                <c:pt idx="361">
                  <c:v>153049</c:v>
                </c:pt>
                <c:pt idx="362">
                  <c:v>155066</c:v>
                </c:pt>
                <c:pt idx="363">
                  <c:v>155066</c:v>
                </c:pt>
                <c:pt idx="364">
                  <c:v>156145</c:v>
                </c:pt>
                <c:pt idx="365">
                  <c:v>157685</c:v>
                </c:pt>
                <c:pt idx="366">
                  <c:v>159879</c:v>
                </c:pt>
                <c:pt idx="367">
                  <c:v>159879</c:v>
                </c:pt>
                <c:pt idx="368">
                  <c:v>159879</c:v>
                </c:pt>
                <c:pt idx="369">
                  <c:v>160829</c:v>
                </c:pt>
                <c:pt idx="370">
                  <c:v>162203</c:v>
                </c:pt>
                <c:pt idx="371">
                  <c:v>163673</c:v>
                </c:pt>
                <c:pt idx="372">
                  <c:v>164662</c:v>
                </c:pt>
                <c:pt idx="373">
                  <c:v>164948</c:v>
                </c:pt>
                <c:pt idx="374">
                  <c:v>165587</c:v>
                </c:pt>
                <c:pt idx="375">
                  <c:v>166533</c:v>
                </c:pt>
                <c:pt idx="376">
                  <c:v>167511</c:v>
                </c:pt>
                <c:pt idx="377">
                  <c:v>169011</c:v>
                </c:pt>
                <c:pt idx="378">
                  <c:v>167488</c:v>
                </c:pt>
                <c:pt idx="379">
                  <c:v>167488</c:v>
                </c:pt>
                <c:pt idx="380">
                  <c:v>168988</c:v>
                </c:pt>
                <c:pt idx="381">
                  <c:v>168988</c:v>
                </c:pt>
                <c:pt idx="382">
                  <c:v>168903</c:v>
                </c:pt>
                <c:pt idx="383">
                  <c:v>168903</c:v>
                </c:pt>
                <c:pt idx="384">
                  <c:v>168903</c:v>
                </c:pt>
                <c:pt idx="385">
                  <c:v>168112</c:v>
                </c:pt>
                <c:pt idx="386">
                  <c:v>168112</c:v>
                </c:pt>
                <c:pt idx="387">
                  <c:v>167577</c:v>
                </c:pt>
                <c:pt idx="388">
                  <c:v>167377</c:v>
                </c:pt>
                <c:pt idx="389">
                  <c:v>166715</c:v>
                </c:pt>
                <c:pt idx="390">
                  <c:v>166715</c:v>
                </c:pt>
                <c:pt idx="391">
                  <c:v>166206</c:v>
                </c:pt>
                <c:pt idx="392">
                  <c:v>165614</c:v>
                </c:pt>
                <c:pt idx="393">
                  <c:v>164762</c:v>
                </c:pt>
                <c:pt idx="394">
                  <c:v>164762</c:v>
                </c:pt>
                <c:pt idx="395">
                  <c:v>162111</c:v>
                </c:pt>
                <c:pt idx="396">
                  <c:v>159381</c:v>
                </c:pt>
                <c:pt idx="397">
                  <c:v>159381</c:v>
                </c:pt>
                <c:pt idx="398">
                  <c:v>159381</c:v>
                </c:pt>
                <c:pt idx="399">
                  <c:v>159381</c:v>
                </c:pt>
                <c:pt idx="400">
                  <c:v>157211</c:v>
                </c:pt>
                <c:pt idx="401">
                  <c:v>156502</c:v>
                </c:pt>
                <c:pt idx="402">
                  <c:v>156502</c:v>
                </c:pt>
                <c:pt idx="403">
                  <c:v>156502</c:v>
                </c:pt>
                <c:pt idx="404">
                  <c:v>154519</c:v>
                </c:pt>
                <c:pt idx="405">
                  <c:v>154105</c:v>
                </c:pt>
                <c:pt idx="406">
                  <c:v>154105</c:v>
                </c:pt>
                <c:pt idx="407">
                  <c:v>154105</c:v>
                </c:pt>
                <c:pt idx="408">
                  <c:v>152182</c:v>
                </c:pt>
                <c:pt idx="409">
                  <c:v>150743</c:v>
                </c:pt>
                <c:pt idx="410">
                  <c:v>149681</c:v>
                </c:pt>
                <c:pt idx="411">
                  <c:v>149681</c:v>
                </c:pt>
                <c:pt idx="412">
                  <c:v>149681</c:v>
                </c:pt>
                <c:pt idx="413">
                  <c:v>148994</c:v>
                </c:pt>
                <c:pt idx="414">
                  <c:v>148178</c:v>
                </c:pt>
                <c:pt idx="415">
                  <c:v>148178</c:v>
                </c:pt>
                <c:pt idx="416">
                  <c:v>148178</c:v>
                </c:pt>
                <c:pt idx="417">
                  <c:v>147884</c:v>
                </c:pt>
                <c:pt idx="418">
                  <c:v>147460</c:v>
                </c:pt>
                <c:pt idx="419">
                  <c:v>147460</c:v>
                </c:pt>
                <c:pt idx="420">
                  <c:v>147460</c:v>
                </c:pt>
                <c:pt idx="421">
                  <c:v>146331</c:v>
                </c:pt>
                <c:pt idx="422">
                  <c:v>145885</c:v>
                </c:pt>
                <c:pt idx="423">
                  <c:v>144624</c:v>
                </c:pt>
                <c:pt idx="424">
                  <c:v>144624</c:v>
                </c:pt>
                <c:pt idx="425">
                  <c:v>144624</c:v>
                </c:pt>
                <c:pt idx="426">
                  <c:v>144365</c:v>
                </c:pt>
                <c:pt idx="427">
                  <c:v>144119</c:v>
                </c:pt>
                <c:pt idx="428">
                  <c:v>143249</c:v>
                </c:pt>
                <c:pt idx="429">
                  <c:v>143249</c:v>
                </c:pt>
                <c:pt idx="430">
                  <c:v>139994</c:v>
                </c:pt>
                <c:pt idx="431">
                  <c:v>132495</c:v>
                </c:pt>
                <c:pt idx="432">
                  <c:v>132495</c:v>
                </c:pt>
                <c:pt idx="433">
                  <c:v>132495</c:v>
                </c:pt>
                <c:pt idx="434">
                  <c:v>130888</c:v>
                </c:pt>
                <c:pt idx="435">
                  <c:v>128460</c:v>
                </c:pt>
                <c:pt idx="436">
                  <c:v>126186</c:v>
                </c:pt>
                <c:pt idx="437">
                  <c:v>125118</c:v>
                </c:pt>
                <c:pt idx="438">
                  <c:v>125118</c:v>
                </c:pt>
                <c:pt idx="439">
                  <c:v>120758</c:v>
                </c:pt>
                <c:pt idx="440">
                  <c:v>119093</c:v>
                </c:pt>
                <c:pt idx="441">
                  <c:v>119093</c:v>
                </c:pt>
                <c:pt idx="442">
                  <c:v>119093</c:v>
                </c:pt>
                <c:pt idx="443">
                  <c:v>118365</c:v>
                </c:pt>
                <c:pt idx="444">
                  <c:v>118365</c:v>
                </c:pt>
                <c:pt idx="445">
                  <c:v>116704</c:v>
                </c:pt>
                <c:pt idx="446">
                  <c:v>115070</c:v>
                </c:pt>
                <c:pt idx="447">
                  <c:v>115070</c:v>
                </c:pt>
                <c:pt idx="448">
                  <c:v>114036</c:v>
                </c:pt>
                <c:pt idx="449">
                  <c:v>112435</c:v>
                </c:pt>
                <c:pt idx="450">
                  <c:v>112435</c:v>
                </c:pt>
                <c:pt idx="451">
                  <c:v>112435</c:v>
                </c:pt>
                <c:pt idx="452">
                  <c:v>110660</c:v>
                </c:pt>
                <c:pt idx="453">
                  <c:v>109776</c:v>
                </c:pt>
                <c:pt idx="454">
                  <c:v>109776</c:v>
                </c:pt>
                <c:pt idx="455">
                  <c:v>109776</c:v>
                </c:pt>
                <c:pt idx="456">
                  <c:v>109776</c:v>
                </c:pt>
                <c:pt idx="457">
                  <c:v>108268</c:v>
                </c:pt>
                <c:pt idx="458">
                  <c:v>108268</c:v>
                </c:pt>
                <c:pt idx="459">
                  <c:v>108268</c:v>
                </c:pt>
                <c:pt idx="460">
                  <c:v>108268</c:v>
                </c:pt>
                <c:pt idx="461">
                  <c:v>107668</c:v>
                </c:pt>
                <c:pt idx="462">
                  <c:v>107668</c:v>
                </c:pt>
                <c:pt idx="463">
                  <c:v>107668</c:v>
                </c:pt>
                <c:pt idx="464">
                  <c:v>107668</c:v>
                </c:pt>
                <c:pt idx="465">
                  <c:v>107497</c:v>
                </c:pt>
                <c:pt idx="466">
                  <c:v>105909</c:v>
                </c:pt>
                <c:pt idx="467">
                  <c:v>105909</c:v>
                </c:pt>
                <c:pt idx="468">
                  <c:v>105909</c:v>
                </c:pt>
                <c:pt idx="469">
                  <c:v>105909</c:v>
                </c:pt>
                <c:pt idx="470">
                  <c:v>104696</c:v>
                </c:pt>
                <c:pt idx="471">
                  <c:v>103994</c:v>
                </c:pt>
                <c:pt idx="472">
                  <c:v>103994</c:v>
                </c:pt>
                <c:pt idx="473">
                  <c:v>102401</c:v>
                </c:pt>
                <c:pt idx="474">
                  <c:v>101498</c:v>
                </c:pt>
                <c:pt idx="475">
                  <c:v>101498</c:v>
                </c:pt>
                <c:pt idx="476">
                  <c:v>101498</c:v>
                </c:pt>
                <c:pt idx="477">
                  <c:v>101498</c:v>
                </c:pt>
                <c:pt idx="478">
                  <c:v>101498</c:v>
                </c:pt>
                <c:pt idx="479">
                  <c:v>100817</c:v>
                </c:pt>
                <c:pt idx="480">
                  <c:v>100817</c:v>
                </c:pt>
                <c:pt idx="481">
                  <c:v>99803</c:v>
                </c:pt>
                <c:pt idx="482">
                  <c:v>99803</c:v>
                </c:pt>
                <c:pt idx="483">
                  <c:v>98992</c:v>
                </c:pt>
                <c:pt idx="484">
                  <c:v>96478</c:v>
                </c:pt>
                <c:pt idx="485">
                  <c:v>96478</c:v>
                </c:pt>
                <c:pt idx="486">
                  <c:v>96478</c:v>
                </c:pt>
                <c:pt idx="487">
                  <c:v>95200</c:v>
                </c:pt>
                <c:pt idx="488">
                  <c:v>94571</c:v>
                </c:pt>
                <c:pt idx="489">
                  <c:v>94571</c:v>
                </c:pt>
                <c:pt idx="490">
                  <c:v>94571</c:v>
                </c:pt>
                <c:pt idx="491">
                  <c:v>94166</c:v>
                </c:pt>
                <c:pt idx="492">
                  <c:v>93252</c:v>
                </c:pt>
                <c:pt idx="493">
                  <c:v>93252</c:v>
                </c:pt>
                <c:pt idx="494">
                  <c:v>93252</c:v>
                </c:pt>
                <c:pt idx="495">
                  <c:v>93252</c:v>
                </c:pt>
                <c:pt idx="496">
                  <c:v>91484</c:v>
                </c:pt>
                <c:pt idx="497">
                  <c:v>91484</c:v>
                </c:pt>
                <c:pt idx="498">
                  <c:v>91484</c:v>
                </c:pt>
                <c:pt idx="499">
                  <c:v>91484</c:v>
                </c:pt>
                <c:pt idx="500">
                  <c:v>91029</c:v>
                </c:pt>
                <c:pt idx="501">
                  <c:v>91029</c:v>
                </c:pt>
                <c:pt idx="502">
                  <c:v>91029</c:v>
                </c:pt>
                <c:pt idx="503">
                  <c:v>91029</c:v>
                </c:pt>
                <c:pt idx="504">
                  <c:v>89101</c:v>
                </c:pt>
                <c:pt idx="505">
                  <c:v>87210</c:v>
                </c:pt>
                <c:pt idx="506">
                  <c:v>87210</c:v>
                </c:pt>
                <c:pt idx="507">
                  <c:v>87210</c:v>
                </c:pt>
                <c:pt idx="508">
                  <c:v>87210</c:v>
                </c:pt>
                <c:pt idx="509">
                  <c:v>87098</c:v>
                </c:pt>
                <c:pt idx="510">
                  <c:v>83405</c:v>
                </c:pt>
                <c:pt idx="511">
                  <c:v>83405</c:v>
                </c:pt>
                <c:pt idx="512">
                  <c:v>82746</c:v>
                </c:pt>
                <c:pt idx="513">
                  <c:v>82746</c:v>
                </c:pt>
                <c:pt idx="514">
                  <c:v>82746</c:v>
                </c:pt>
                <c:pt idx="515">
                  <c:v>81902</c:v>
                </c:pt>
                <c:pt idx="516">
                  <c:v>81902</c:v>
                </c:pt>
                <c:pt idx="517">
                  <c:v>81902</c:v>
                </c:pt>
                <c:pt idx="518">
                  <c:v>79283</c:v>
                </c:pt>
                <c:pt idx="519">
                  <c:v>79283</c:v>
                </c:pt>
                <c:pt idx="520">
                  <c:v>79283</c:v>
                </c:pt>
                <c:pt idx="521">
                  <c:v>79283</c:v>
                </c:pt>
                <c:pt idx="522">
                  <c:v>79283</c:v>
                </c:pt>
                <c:pt idx="523">
                  <c:v>76783</c:v>
                </c:pt>
                <c:pt idx="524">
                  <c:v>76783</c:v>
                </c:pt>
                <c:pt idx="525">
                  <c:v>76361</c:v>
                </c:pt>
                <c:pt idx="526">
                  <c:v>75111</c:v>
                </c:pt>
                <c:pt idx="527">
                  <c:v>75111</c:v>
                </c:pt>
                <c:pt idx="528">
                  <c:v>75111</c:v>
                </c:pt>
                <c:pt idx="529">
                  <c:v>75111</c:v>
                </c:pt>
                <c:pt idx="530">
                  <c:v>74613</c:v>
                </c:pt>
                <c:pt idx="531">
                  <c:v>74613</c:v>
                </c:pt>
                <c:pt idx="532">
                  <c:v>73588</c:v>
                </c:pt>
                <c:pt idx="533">
                  <c:v>73588</c:v>
                </c:pt>
                <c:pt idx="534">
                  <c:v>73588</c:v>
                </c:pt>
                <c:pt idx="535">
                  <c:v>72423</c:v>
                </c:pt>
                <c:pt idx="536">
                  <c:v>72423</c:v>
                </c:pt>
                <c:pt idx="537">
                  <c:v>72423</c:v>
                </c:pt>
                <c:pt idx="538">
                  <c:v>72053</c:v>
                </c:pt>
                <c:pt idx="539">
                  <c:v>72053</c:v>
                </c:pt>
                <c:pt idx="540">
                  <c:v>72053</c:v>
                </c:pt>
                <c:pt idx="541">
                  <c:v>72053</c:v>
                </c:pt>
                <c:pt idx="542">
                  <c:v>72053</c:v>
                </c:pt>
                <c:pt idx="543">
                  <c:v>72053</c:v>
                </c:pt>
                <c:pt idx="544">
                  <c:v>72053</c:v>
                </c:pt>
                <c:pt idx="545">
                  <c:v>70890</c:v>
                </c:pt>
                <c:pt idx="546">
                  <c:v>70890</c:v>
                </c:pt>
                <c:pt idx="547">
                  <c:v>70890</c:v>
                </c:pt>
                <c:pt idx="548">
                  <c:v>70658</c:v>
                </c:pt>
                <c:pt idx="549">
                  <c:v>70658</c:v>
                </c:pt>
                <c:pt idx="550">
                  <c:v>69180</c:v>
                </c:pt>
                <c:pt idx="551">
                  <c:v>69180</c:v>
                </c:pt>
                <c:pt idx="552">
                  <c:v>66521</c:v>
                </c:pt>
                <c:pt idx="553">
                  <c:v>66521</c:v>
                </c:pt>
                <c:pt idx="554">
                  <c:v>66521</c:v>
                </c:pt>
                <c:pt idx="555">
                  <c:v>66521</c:v>
                </c:pt>
                <c:pt idx="556">
                  <c:v>65713</c:v>
                </c:pt>
                <c:pt idx="557">
                  <c:v>65713</c:v>
                </c:pt>
                <c:pt idx="558">
                  <c:v>65713</c:v>
                </c:pt>
                <c:pt idx="559">
                  <c:v>65713</c:v>
                </c:pt>
                <c:pt idx="560">
                  <c:v>64216</c:v>
                </c:pt>
                <c:pt idx="561">
                  <c:v>63652</c:v>
                </c:pt>
                <c:pt idx="562">
                  <c:v>63652</c:v>
                </c:pt>
                <c:pt idx="563">
                  <c:v>60652</c:v>
                </c:pt>
                <c:pt idx="564">
                  <c:v>60652</c:v>
                </c:pt>
                <c:pt idx="565">
                  <c:v>60165</c:v>
                </c:pt>
                <c:pt idx="566">
                  <c:v>59080</c:v>
                </c:pt>
                <c:pt idx="567">
                  <c:v>59080</c:v>
                </c:pt>
                <c:pt idx="568">
                  <c:v>59080</c:v>
                </c:pt>
                <c:pt idx="569">
                  <c:v>59080</c:v>
                </c:pt>
                <c:pt idx="570">
                  <c:v>58372</c:v>
                </c:pt>
                <c:pt idx="571">
                  <c:v>58372</c:v>
                </c:pt>
                <c:pt idx="572">
                  <c:v>58372</c:v>
                </c:pt>
                <c:pt idx="573">
                  <c:v>57221</c:v>
                </c:pt>
                <c:pt idx="574">
                  <c:v>57221</c:v>
                </c:pt>
                <c:pt idx="575">
                  <c:v>57221</c:v>
                </c:pt>
                <c:pt idx="576">
                  <c:v>57221</c:v>
                </c:pt>
                <c:pt idx="577">
                  <c:v>55657</c:v>
                </c:pt>
                <c:pt idx="578">
                  <c:v>54911</c:v>
                </c:pt>
                <c:pt idx="579">
                  <c:v>54911</c:v>
                </c:pt>
                <c:pt idx="580">
                  <c:v>54911</c:v>
                </c:pt>
                <c:pt idx="581">
                  <c:v>51411</c:v>
                </c:pt>
                <c:pt idx="582">
                  <c:v>51411</c:v>
                </c:pt>
                <c:pt idx="583">
                  <c:v>51411</c:v>
                </c:pt>
                <c:pt idx="584">
                  <c:v>51411</c:v>
                </c:pt>
                <c:pt idx="585">
                  <c:v>51411</c:v>
                </c:pt>
                <c:pt idx="586">
                  <c:v>51411</c:v>
                </c:pt>
                <c:pt idx="587">
                  <c:v>47343</c:v>
                </c:pt>
                <c:pt idx="588">
                  <c:v>47343</c:v>
                </c:pt>
                <c:pt idx="589">
                  <c:v>47343</c:v>
                </c:pt>
                <c:pt idx="590">
                  <c:v>47343</c:v>
                </c:pt>
                <c:pt idx="591">
                  <c:v>46594</c:v>
                </c:pt>
                <c:pt idx="592">
                  <c:v>44965</c:v>
                </c:pt>
                <c:pt idx="593">
                  <c:v>44965</c:v>
                </c:pt>
                <c:pt idx="594">
                  <c:v>44965</c:v>
                </c:pt>
                <c:pt idx="595">
                  <c:v>44965</c:v>
                </c:pt>
                <c:pt idx="596">
                  <c:v>44082</c:v>
                </c:pt>
                <c:pt idx="597">
                  <c:v>44082</c:v>
                </c:pt>
                <c:pt idx="598">
                  <c:v>44082</c:v>
                </c:pt>
                <c:pt idx="599">
                  <c:v>44082</c:v>
                </c:pt>
                <c:pt idx="600">
                  <c:v>43659</c:v>
                </c:pt>
                <c:pt idx="601">
                  <c:v>43659</c:v>
                </c:pt>
                <c:pt idx="602">
                  <c:v>43659</c:v>
                </c:pt>
                <c:pt idx="603">
                  <c:v>43659</c:v>
                </c:pt>
                <c:pt idx="604">
                  <c:v>42650</c:v>
                </c:pt>
                <c:pt idx="605">
                  <c:v>42650</c:v>
                </c:pt>
                <c:pt idx="606">
                  <c:v>42127</c:v>
                </c:pt>
                <c:pt idx="607">
                  <c:v>42127</c:v>
                </c:pt>
                <c:pt idx="608">
                  <c:v>41562</c:v>
                </c:pt>
                <c:pt idx="609">
                  <c:v>41562</c:v>
                </c:pt>
                <c:pt idx="610">
                  <c:v>41562</c:v>
                </c:pt>
                <c:pt idx="611">
                  <c:v>41562</c:v>
                </c:pt>
                <c:pt idx="612">
                  <c:v>41562</c:v>
                </c:pt>
                <c:pt idx="613">
                  <c:v>40006</c:v>
                </c:pt>
                <c:pt idx="614">
                  <c:v>40006</c:v>
                </c:pt>
                <c:pt idx="615">
                  <c:v>40006</c:v>
                </c:pt>
                <c:pt idx="616">
                  <c:v>40006</c:v>
                </c:pt>
                <c:pt idx="617">
                  <c:v>39700</c:v>
                </c:pt>
                <c:pt idx="618">
                  <c:v>39700</c:v>
                </c:pt>
                <c:pt idx="619">
                  <c:v>39700</c:v>
                </c:pt>
                <c:pt idx="620">
                  <c:v>39700</c:v>
                </c:pt>
                <c:pt idx="621">
                  <c:v>39700</c:v>
                </c:pt>
                <c:pt idx="622">
                  <c:v>39700</c:v>
                </c:pt>
                <c:pt idx="623">
                  <c:v>38677</c:v>
                </c:pt>
                <c:pt idx="624">
                  <c:v>38677</c:v>
                </c:pt>
                <c:pt idx="625">
                  <c:v>38677</c:v>
                </c:pt>
                <c:pt idx="626">
                  <c:v>38677</c:v>
                </c:pt>
                <c:pt idx="627">
                  <c:v>38677</c:v>
                </c:pt>
                <c:pt idx="628">
                  <c:v>38677</c:v>
                </c:pt>
                <c:pt idx="629">
                  <c:v>38677</c:v>
                </c:pt>
                <c:pt idx="630">
                  <c:v>38677</c:v>
                </c:pt>
                <c:pt idx="631">
                  <c:v>37588</c:v>
                </c:pt>
                <c:pt idx="632">
                  <c:v>37588</c:v>
                </c:pt>
                <c:pt idx="633">
                  <c:v>37588</c:v>
                </c:pt>
                <c:pt idx="634">
                  <c:v>36877</c:v>
                </c:pt>
                <c:pt idx="635">
                  <c:v>36877</c:v>
                </c:pt>
                <c:pt idx="636">
                  <c:v>36877</c:v>
                </c:pt>
                <c:pt idx="637">
                  <c:v>36877</c:v>
                </c:pt>
                <c:pt idx="638">
                  <c:v>36877</c:v>
                </c:pt>
                <c:pt idx="639">
                  <c:v>36877</c:v>
                </c:pt>
                <c:pt idx="640">
                  <c:v>36877</c:v>
                </c:pt>
                <c:pt idx="641">
                  <c:v>36877</c:v>
                </c:pt>
                <c:pt idx="642">
                  <c:v>36877</c:v>
                </c:pt>
                <c:pt idx="643">
                  <c:v>35895</c:v>
                </c:pt>
                <c:pt idx="644">
                  <c:v>35895</c:v>
                </c:pt>
                <c:pt idx="645">
                  <c:v>35895</c:v>
                </c:pt>
                <c:pt idx="646">
                  <c:v>35895</c:v>
                </c:pt>
                <c:pt idx="647">
                  <c:v>35895</c:v>
                </c:pt>
                <c:pt idx="648">
                  <c:v>35895</c:v>
                </c:pt>
                <c:pt idx="649">
                  <c:v>35895</c:v>
                </c:pt>
                <c:pt idx="650">
                  <c:v>35895</c:v>
                </c:pt>
                <c:pt idx="651">
                  <c:v>35895</c:v>
                </c:pt>
                <c:pt idx="652">
                  <c:v>35895</c:v>
                </c:pt>
                <c:pt idx="653">
                  <c:v>35895</c:v>
                </c:pt>
                <c:pt idx="654">
                  <c:v>35895</c:v>
                </c:pt>
                <c:pt idx="655">
                  <c:v>35895</c:v>
                </c:pt>
                <c:pt idx="656">
                  <c:v>35895</c:v>
                </c:pt>
                <c:pt idx="657">
                  <c:v>35093</c:v>
                </c:pt>
                <c:pt idx="658">
                  <c:v>35093</c:v>
                </c:pt>
                <c:pt idx="659">
                  <c:v>35093</c:v>
                </c:pt>
                <c:pt idx="660">
                  <c:v>35093</c:v>
                </c:pt>
                <c:pt idx="661">
                  <c:v>35093</c:v>
                </c:pt>
                <c:pt idx="662">
                  <c:v>35093</c:v>
                </c:pt>
                <c:pt idx="663">
                  <c:v>35093</c:v>
                </c:pt>
                <c:pt idx="664">
                  <c:v>35093</c:v>
                </c:pt>
                <c:pt idx="665">
                  <c:v>35093</c:v>
                </c:pt>
                <c:pt idx="666">
                  <c:v>35093</c:v>
                </c:pt>
                <c:pt idx="667">
                  <c:v>35093</c:v>
                </c:pt>
                <c:pt idx="668">
                  <c:v>35093</c:v>
                </c:pt>
                <c:pt idx="669">
                  <c:v>35093</c:v>
                </c:pt>
                <c:pt idx="670">
                  <c:v>34146</c:v>
                </c:pt>
                <c:pt idx="671">
                  <c:v>34146</c:v>
                </c:pt>
                <c:pt idx="672">
                  <c:v>34146</c:v>
                </c:pt>
                <c:pt idx="673">
                  <c:v>34146</c:v>
                </c:pt>
                <c:pt idx="674">
                  <c:v>32944</c:v>
                </c:pt>
                <c:pt idx="675">
                  <c:v>32944</c:v>
                </c:pt>
                <c:pt idx="676">
                  <c:v>32944</c:v>
                </c:pt>
                <c:pt idx="677">
                  <c:v>32944</c:v>
                </c:pt>
                <c:pt idx="678">
                  <c:v>32944</c:v>
                </c:pt>
                <c:pt idx="679">
                  <c:v>32944</c:v>
                </c:pt>
                <c:pt idx="680">
                  <c:v>32944</c:v>
                </c:pt>
                <c:pt idx="681">
                  <c:v>32944</c:v>
                </c:pt>
                <c:pt idx="682">
                  <c:v>32944</c:v>
                </c:pt>
                <c:pt idx="683">
                  <c:v>31318</c:v>
                </c:pt>
                <c:pt idx="684">
                  <c:v>31318</c:v>
                </c:pt>
                <c:pt idx="685">
                  <c:v>31318</c:v>
                </c:pt>
                <c:pt idx="686">
                  <c:v>31318</c:v>
                </c:pt>
                <c:pt idx="687">
                  <c:v>31318</c:v>
                </c:pt>
                <c:pt idx="688">
                  <c:v>31318</c:v>
                </c:pt>
                <c:pt idx="689">
                  <c:v>31318</c:v>
                </c:pt>
                <c:pt idx="690">
                  <c:v>31318</c:v>
                </c:pt>
                <c:pt idx="691">
                  <c:v>29257</c:v>
                </c:pt>
                <c:pt idx="692">
                  <c:v>29257</c:v>
                </c:pt>
                <c:pt idx="693">
                  <c:v>29257</c:v>
                </c:pt>
                <c:pt idx="694">
                  <c:v>29257</c:v>
                </c:pt>
                <c:pt idx="695">
                  <c:v>29257</c:v>
                </c:pt>
                <c:pt idx="696">
                  <c:v>27096</c:v>
                </c:pt>
                <c:pt idx="697">
                  <c:v>27096</c:v>
                </c:pt>
                <c:pt idx="698">
                  <c:v>27096</c:v>
                </c:pt>
                <c:pt idx="699">
                  <c:v>27096</c:v>
                </c:pt>
                <c:pt idx="700">
                  <c:v>25096</c:v>
                </c:pt>
                <c:pt idx="701">
                  <c:v>25096</c:v>
                </c:pt>
                <c:pt idx="702">
                  <c:v>25096</c:v>
                </c:pt>
                <c:pt idx="703">
                  <c:v>25096</c:v>
                </c:pt>
                <c:pt idx="704">
                  <c:v>25096</c:v>
                </c:pt>
                <c:pt idx="705">
                  <c:v>25096</c:v>
                </c:pt>
                <c:pt idx="706">
                  <c:v>25096</c:v>
                </c:pt>
                <c:pt idx="707">
                  <c:v>25096</c:v>
                </c:pt>
                <c:pt idx="708">
                  <c:v>25096</c:v>
                </c:pt>
                <c:pt idx="709">
                  <c:v>22492</c:v>
                </c:pt>
                <c:pt idx="710">
                  <c:v>22492</c:v>
                </c:pt>
                <c:pt idx="711">
                  <c:v>22492</c:v>
                </c:pt>
                <c:pt idx="712">
                  <c:v>22492</c:v>
                </c:pt>
                <c:pt idx="713">
                  <c:v>22492</c:v>
                </c:pt>
                <c:pt idx="714">
                  <c:v>22492</c:v>
                </c:pt>
                <c:pt idx="715">
                  <c:v>22492</c:v>
                </c:pt>
                <c:pt idx="716">
                  <c:v>22492</c:v>
                </c:pt>
                <c:pt idx="717">
                  <c:v>22492</c:v>
                </c:pt>
                <c:pt idx="718">
                  <c:v>20492</c:v>
                </c:pt>
                <c:pt idx="719">
                  <c:v>20492</c:v>
                </c:pt>
                <c:pt idx="720">
                  <c:v>20492</c:v>
                </c:pt>
                <c:pt idx="721">
                  <c:v>20492</c:v>
                </c:pt>
                <c:pt idx="722">
                  <c:v>18493</c:v>
                </c:pt>
                <c:pt idx="723">
                  <c:v>18493</c:v>
                </c:pt>
                <c:pt idx="724">
                  <c:v>18493</c:v>
                </c:pt>
                <c:pt idx="725">
                  <c:v>18493</c:v>
                </c:pt>
                <c:pt idx="726">
                  <c:v>18493</c:v>
                </c:pt>
                <c:pt idx="727">
                  <c:v>18493</c:v>
                </c:pt>
                <c:pt idx="728">
                  <c:v>18493</c:v>
                </c:pt>
                <c:pt idx="729">
                  <c:v>18493</c:v>
                </c:pt>
                <c:pt idx="730">
                  <c:v>18493</c:v>
                </c:pt>
                <c:pt idx="731">
                  <c:v>16180</c:v>
                </c:pt>
                <c:pt idx="732">
                  <c:v>16180</c:v>
                </c:pt>
                <c:pt idx="733">
                  <c:v>16180</c:v>
                </c:pt>
                <c:pt idx="734">
                  <c:v>16180</c:v>
                </c:pt>
                <c:pt idx="735">
                  <c:v>16180</c:v>
                </c:pt>
                <c:pt idx="736">
                  <c:v>16180</c:v>
                </c:pt>
                <c:pt idx="737">
                  <c:v>16180</c:v>
                </c:pt>
                <c:pt idx="738">
                  <c:v>16180</c:v>
                </c:pt>
                <c:pt idx="739">
                  <c:v>14829</c:v>
                </c:pt>
                <c:pt idx="740">
                  <c:v>13329</c:v>
                </c:pt>
                <c:pt idx="741">
                  <c:v>13329</c:v>
                </c:pt>
                <c:pt idx="742">
                  <c:v>13329</c:v>
                </c:pt>
                <c:pt idx="743">
                  <c:v>13329</c:v>
                </c:pt>
                <c:pt idx="744">
                  <c:v>13329</c:v>
                </c:pt>
                <c:pt idx="745">
                  <c:v>13329</c:v>
                </c:pt>
                <c:pt idx="746">
                  <c:v>13329</c:v>
                </c:pt>
                <c:pt idx="747">
                  <c:v>13329</c:v>
                </c:pt>
                <c:pt idx="748">
                  <c:v>11829</c:v>
                </c:pt>
                <c:pt idx="749">
                  <c:v>11829</c:v>
                </c:pt>
                <c:pt idx="750">
                  <c:v>11829</c:v>
                </c:pt>
                <c:pt idx="751">
                  <c:v>11829</c:v>
                </c:pt>
                <c:pt idx="752">
                  <c:v>8834</c:v>
                </c:pt>
                <c:pt idx="753">
                  <c:v>8834</c:v>
                </c:pt>
                <c:pt idx="754">
                  <c:v>8834</c:v>
                </c:pt>
                <c:pt idx="755">
                  <c:v>8834</c:v>
                </c:pt>
                <c:pt idx="756">
                  <c:v>8097</c:v>
                </c:pt>
                <c:pt idx="757">
                  <c:v>8097</c:v>
                </c:pt>
                <c:pt idx="758">
                  <c:v>8097</c:v>
                </c:pt>
                <c:pt idx="759">
                  <c:v>8097</c:v>
                </c:pt>
                <c:pt idx="760">
                  <c:v>8097</c:v>
                </c:pt>
                <c:pt idx="761">
                  <c:v>8097</c:v>
                </c:pt>
                <c:pt idx="762">
                  <c:v>8097</c:v>
                </c:pt>
                <c:pt idx="763">
                  <c:v>8097</c:v>
                </c:pt>
                <c:pt idx="764">
                  <c:v>8097</c:v>
                </c:pt>
                <c:pt idx="765">
                  <c:v>8097</c:v>
                </c:pt>
                <c:pt idx="766">
                  <c:v>6757</c:v>
                </c:pt>
                <c:pt idx="767">
                  <c:v>6757</c:v>
                </c:pt>
                <c:pt idx="768">
                  <c:v>6757</c:v>
                </c:pt>
                <c:pt idx="769">
                  <c:v>6757</c:v>
                </c:pt>
                <c:pt idx="770">
                  <c:v>6757</c:v>
                </c:pt>
                <c:pt idx="771">
                  <c:v>6757</c:v>
                </c:pt>
                <c:pt idx="772">
                  <c:v>6757</c:v>
                </c:pt>
                <c:pt idx="773">
                  <c:v>6757</c:v>
                </c:pt>
                <c:pt idx="774">
                  <c:v>6757</c:v>
                </c:pt>
                <c:pt idx="775">
                  <c:v>6757</c:v>
                </c:pt>
                <c:pt idx="776">
                  <c:v>6757</c:v>
                </c:pt>
                <c:pt idx="777">
                  <c:v>6757</c:v>
                </c:pt>
                <c:pt idx="778">
                  <c:v>6757</c:v>
                </c:pt>
                <c:pt idx="779">
                  <c:v>4391</c:v>
                </c:pt>
                <c:pt idx="780">
                  <c:v>4391</c:v>
                </c:pt>
                <c:pt idx="781">
                  <c:v>4391</c:v>
                </c:pt>
                <c:pt idx="782">
                  <c:v>4391</c:v>
                </c:pt>
                <c:pt idx="783">
                  <c:v>4391</c:v>
                </c:pt>
                <c:pt idx="784">
                  <c:v>4391</c:v>
                </c:pt>
                <c:pt idx="785">
                  <c:v>4391</c:v>
                </c:pt>
                <c:pt idx="786">
                  <c:v>4391</c:v>
                </c:pt>
                <c:pt idx="787">
                  <c:v>4391</c:v>
                </c:pt>
                <c:pt idx="788">
                  <c:v>4391</c:v>
                </c:pt>
                <c:pt idx="789">
                  <c:v>4391</c:v>
                </c:pt>
                <c:pt idx="790">
                  <c:v>4391</c:v>
                </c:pt>
                <c:pt idx="791">
                  <c:v>4391</c:v>
                </c:pt>
                <c:pt idx="792">
                  <c:v>4391</c:v>
                </c:pt>
                <c:pt idx="793">
                  <c:v>4391</c:v>
                </c:pt>
                <c:pt idx="794">
                  <c:v>4391</c:v>
                </c:pt>
                <c:pt idx="795">
                  <c:v>4391</c:v>
                </c:pt>
                <c:pt idx="796">
                  <c:v>4391</c:v>
                </c:pt>
                <c:pt idx="797">
                  <c:v>4391</c:v>
                </c:pt>
                <c:pt idx="798">
                  <c:v>4391</c:v>
                </c:pt>
                <c:pt idx="799">
                  <c:v>4391</c:v>
                </c:pt>
                <c:pt idx="800">
                  <c:v>4391</c:v>
                </c:pt>
                <c:pt idx="801">
                  <c:v>4391</c:v>
                </c:pt>
                <c:pt idx="802">
                  <c:v>4391</c:v>
                </c:pt>
                <c:pt idx="803">
                  <c:v>4391</c:v>
                </c:pt>
                <c:pt idx="804">
                  <c:v>4391</c:v>
                </c:pt>
                <c:pt idx="805">
                  <c:v>4391</c:v>
                </c:pt>
                <c:pt idx="806">
                  <c:v>4391</c:v>
                </c:pt>
                <c:pt idx="807">
                  <c:v>4391</c:v>
                </c:pt>
                <c:pt idx="808">
                  <c:v>2409</c:v>
                </c:pt>
                <c:pt idx="809">
                  <c:v>2409</c:v>
                </c:pt>
                <c:pt idx="810">
                  <c:v>2409</c:v>
                </c:pt>
                <c:pt idx="811">
                  <c:v>2409</c:v>
                </c:pt>
                <c:pt idx="812">
                  <c:v>2409</c:v>
                </c:pt>
                <c:pt idx="813">
                  <c:v>2409</c:v>
                </c:pt>
                <c:pt idx="814">
                  <c:v>2409</c:v>
                </c:pt>
                <c:pt idx="815">
                  <c:v>2409</c:v>
                </c:pt>
                <c:pt idx="816">
                  <c:v>2409</c:v>
                </c:pt>
                <c:pt idx="817">
                  <c:v>2409</c:v>
                </c:pt>
                <c:pt idx="818">
                  <c:v>2409</c:v>
                </c:pt>
                <c:pt idx="819">
                  <c:v>2409</c:v>
                </c:pt>
                <c:pt idx="820">
                  <c:v>2409</c:v>
                </c:pt>
                <c:pt idx="821">
                  <c:v>2409</c:v>
                </c:pt>
                <c:pt idx="822">
                  <c:v>2409</c:v>
                </c:pt>
                <c:pt idx="823">
                  <c:v>2409</c:v>
                </c:pt>
                <c:pt idx="824">
                  <c:v>2409</c:v>
                </c:pt>
                <c:pt idx="825">
                  <c:v>2409</c:v>
                </c:pt>
                <c:pt idx="826">
                  <c:v>2409</c:v>
                </c:pt>
                <c:pt idx="827">
                  <c:v>2409</c:v>
                </c:pt>
                <c:pt idx="828">
                  <c:v>2409</c:v>
                </c:pt>
                <c:pt idx="829">
                  <c:v>2409</c:v>
                </c:pt>
                <c:pt idx="830">
                  <c:v>2409</c:v>
                </c:pt>
                <c:pt idx="831">
                  <c:v>2409</c:v>
                </c:pt>
                <c:pt idx="832">
                  <c:v>2409</c:v>
                </c:pt>
                <c:pt idx="833">
                  <c:v>2409</c:v>
                </c:pt>
                <c:pt idx="834">
                  <c:v>2409</c:v>
                </c:pt>
                <c:pt idx="835">
                  <c:v>2409</c:v>
                </c:pt>
                <c:pt idx="836">
                  <c:v>2409</c:v>
                </c:pt>
                <c:pt idx="837">
                  <c:v>2409</c:v>
                </c:pt>
                <c:pt idx="838">
                  <c:v>2409</c:v>
                </c:pt>
                <c:pt idx="839">
                  <c:v>2409</c:v>
                </c:pt>
                <c:pt idx="840">
                  <c:v>2409</c:v>
                </c:pt>
                <c:pt idx="841">
                  <c:v>2409</c:v>
                </c:pt>
                <c:pt idx="842">
                  <c:v>2409</c:v>
                </c:pt>
                <c:pt idx="843">
                  <c:v>2409</c:v>
                </c:pt>
                <c:pt idx="844">
                  <c:v>2409</c:v>
                </c:pt>
                <c:pt idx="845">
                  <c:v>2409</c:v>
                </c:pt>
                <c:pt idx="846">
                  <c:v>2409</c:v>
                </c:pt>
                <c:pt idx="847">
                  <c:v>2409</c:v>
                </c:pt>
                <c:pt idx="848">
                  <c:v>2409</c:v>
                </c:pt>
                <c:pt idx="849">
                  <c:v>2347</c:v>
                </c:pt>
                <c:pt idx="850">
                  <c:v>2347</c:v>
                </c:pt>
                <c:pt idx="851">
                  <c:v>2347</c:v>
                </c:pt>
                <c:pt idx="852">
                  <c:v>2347</c:v>
                </c:pt>
                <c:pt idx="853">
                  <c:v>2347</c:v>
                </c:pt>
                <c:pt idx="854">
                  <c:v>2347</c:v>
                </c:pt>
                <c:pt idx="855">
                  <c:v>2347</c:v>
                </c:pt>
                <c:pt idx="856">
                  <c:v>2347</c:v>
                </c:pt>
                <c:pt idx="857">
                  <c:v>2347</c:v>
                </c:pt>
                <c:pt idx="858">
                  <c:v>2347</c:v>
                </c:pt>
                <c:pt idx="859">
                  <c:v>2347</c:v>
                </c:pt>
                <c:pt idx="860">
                  <c:v>2347</c:v>
                </c:pt>
                <c:pt idx="861">
                  <c:v>2347</c:v>
                </c:pt>
                <c:pt idx="862">
                  <c:v>2347</c:v>
                </c:pt>
                <c:pt idx="863">
                  <c:v>2347</c:v>
                </c:pt>
                <c:pt idx="864">
                  <c:v>2347</c:v>
                </c:pt>
                <c:pt idx="865">
                  <c:v>2347</c:v>
                </c:pt>
                <c:pt idx="866">
                  <c:v>2347</c:v>
                </c:pt>
                <c:pt idx="867">
                  <c:v>2347</c:v>
                </c:pt>
                <c:pt idx="868">
                  <c:v>2347</c:v>
                </c:pt>
                <c:pt idx="869">
                  <c:v>2347</c:v>
                </c:pt>
                <c:pt idx="870">
                  <c:v>2347</c:v>
                </c:pt>
                <c:pt idx="871">
                  <c:v>2347</c:v>
                </c:pt>
                <c:pt idx="872">
                  <c:v>2347</c:v>
                </c:pt>
                <c:pt idx="873">
                  <c:v>2347</c:v>
                </c:pt>
                <c:pt idx="874">
                  <c:v>2347</c:v>
                </c:pt>
                <c:pt idx="875">
                  <c:v>2347</c:v>
                </c:pt>
                <c:pt idx="876">
                  <c:v>2347</c:v>
                </c:pt>
                <c:pt idx="877">
                  <c:v>2347</c:v>
                </c:pt>
                <c:pt idx="878">
                  <c:v>2347</c:v>
                </c:pt>
                <c:pt idx="879">
                  <c:v>2347</c:v>
                </c:pt>
                <c:pt idx="880">
                  <c:v>2347</c:v>
                </c:pt>
                <c:pt idx="881">
                  <c:v>2347</c:v>
                </c:pt>
                <c:pt idx="882">
                  <c:v>2347</c:v>
                </c:pt>
                <c:pt idx="883">
                  <c:v>2347</c:v>
                </c:pt>
                <c:pt idx="884">
                  <c:v>2347</c:v>
                </c:pt>
                <c:pt idx="885">
                  <c:v>2347</c:v>
                </c:pt>
                <c:pt idx="886">
                  <c:v>2347</c:v>
                </c:pt>
                <c:pt idx="887">
                  <c:v>2347</c:v>
                </c:pt>
                <c:pt idx="888">
                  <c:v>2347</c:v>
                </c:pt>
                <c:pt idx="889">
                  <c:v>2347</c:v>
                </c:pt>
                <c:pt idx="890">
                  <c:v>2347</c:v>
                </c:pt>
                <c:pt idx="891">
                  <c:v>2347</c:v>
                </c:pt>
                <c:pt idx="892">
                  <c:v>2347</c:v>
                </c:pt>
                <c:pt idx="893">
                  <c:v>2347</c:v>
                </c:pt>
                <c:pt idx="894">
                  <c:v>2347</c:v>
                </c:pt>
                <c:pt idx="895">
                  <c:v>2347</c:v>
                </c:pt>
                <c:pt idx="896">
                  <c:v>2347</c:v>
                </c:pt>
                <c:pt idx="897">
                  <c:v>2347</c:v>
                </c:pt>
                <c:pt idx="898">
                  <c:v>2347</c:v>
                </c:pt>
                <c:pt idx="899">
                  <c:v>2347</c:v>
                </c:pt>
                <c:pt idx="900">
                  <c:v>2347</c:v>
                </c:pt>
                <c:pt idx="901">
                  <c:v>2347</c:v>
                </c:pt>
                <c:pt idx="902">
                  <c:v>2347</c:v>
                </c:pt>
                <c:pt idx="903">
                  <c:v>2347</c:v>
                </c:pt>
                <c:pt idx="904">
                  <c:v>2347</c:v>
                </c:pt>
                <c:pt idx="905">
                  <c:v>2347</c:v>
                </c:pt>
                <c:pt idx="906">
                  <c:v>2347</c:v>
                </c:pt>
                <c:pt idx="907">
                  <c:v>2347</c:v>
                </c:pt>
                <c:pt idx="908">
                  <c:v>2347</c:v>
                </c:pt>
                <c:pt idx="909">
                  <c:v>2347</c:v>
                </c:pt>
                <c:pt idx="910">
                  <c:v>2347</c:v>
                </c:pt>
                <c:pt idx="911">
                  <c:v>2347</c:v>
                </c:pt>
                <c:pt idx="912">
                  <c:v>2347</c:v>
                </c:pt>
                <c:pt idx="913">
                  <c:v>2347</c:v>
                </c:pt>
                <c:pt idx="914">
                  <c:v>2347</c:v>
                </c:pt>
                <c:pt idx="915">
                  <c:v>2347</c:v>
                </c:pt>
                <c:pt idx="916">
                  <c:v>2347</c:v>
                </c:pt>
                <c:pt idx="917">
                  <c:v>2347</c:v>
                </c:pt>
                <c:pt idx="918">
                  <c:v>2347</c:v>
                </c:pt>
                <c:pt idx="919">
                  <c:v>2347</c:v>
                </c:pt>
                <c:pt idx="920">
                  <c:v>2347</c:v>
                </c:pt>
                <c:pt idx="921">
                  <c:v>2347</c:v>
                </c:pt>
                <c:pt idx="922">
                  <c:v>2347</c:v>
                </c:pt>
                <c:pt idx="923">
                  <c:v>2347</c:v>
                </c:pt>
                <c:pt idx="924">
                  <c:v>2347</c:v>
                </c:pt>
                <c:pt idx="925">
                  <c:v>2347</c:v>
                </c:pt>
                <c:pt idx="926">
                  <c:v>2347</c:v>
                </c:pt>
                <c:pt idx="927">
                  <c:v>2347</c:v>
                </c:pt>
                <c:pt idx="928">
                  <c:v>2347</c:v>
                </c:pt>
                <c:pt idx="929">
                  <c:v>2347</c:v>
                </c:pt>
                <c:pt idx="930">
                  <c:v>2347</c:v>
                </c:pt>
                <c:pt idx="931">
                  <c:v>2347</c:v>
                </c:pt>
                <c:pt idx="932">
                  <c:v>2347</c:v>
                </c:pt>
                <c:pt idx="933">
                  <c:v>2347</c:v>
                </c:pt>
                <c:pt idx="934">
                  <c:v>2347</c:v>
                </c:pt>
                <c:pt idx="935">
                  <c:v>2347</c:v>
                </c:pt>
                <c:pt idx="936">
                  <c:v>2347</c:v>
                </c:pt>
                <c:pt idx="937">
                  <c:v>2347</c:v>
                </c:pt>
                <c:pt idx="938">
                  <c:v>2347</c:v>
                </c:pt>
                <c:pt idx="939">
                  <c:v>2347</c:v>
                </c:pt>
                <c:pt idx="940">
                  <c:v>2347</c:v>
                </c:pt>
                <c:pt idx="941">
                  <c:v>2347</c:v>
                </c:pt>
                <c:pt idx="942">
                  <c:v>2347</c:v>
                </c:pt>
                <c:pt idx="943">
                  <c:v>2347</c:v>
                </c:pt>
                <c:pt idx="944">
                  <c:v>2347</c:v>
                </c:pt>
                <c:pt idx="945">
                  <c:v>2347</c:v>
                </c:pt>
                <c:pt idx="946">
                  <c:v>2347</c:v>
                </c:pt>
                <c:pt idx="947">
                  <c:v>2347</c:v>
                </c:pt>
                <c:pt idx="948">
                  <c:v>2347</c:v>
                </c:pt>
                <c:pt idx="949">
                  <c:v>2347</c:v>
                </c:pt>
                <c:pt idx="950">
                  <c:v>2347</c:v>
                </c:pt>
                <c:pt idx="951">
                  <c:v>2347</c:v>
                </c:pt>
                <c:pt idx="952">
                  <c:v>2347</c:v>
                </c:pt>
                <c:pt idx="953">
                  <c:v>2347</c:v>
                </c:pt>
                <c:pt idx="954">
                  <c:v>2347</c:v>
                </c:pt>
                <c:pt idx="955">
                  <c:v>2347</c:v>
                </c:pt>
                <c:pt idx="956">
                  <c:v>2347</c:v>
                </c:pt>
                <c:pt idx="957">
                  <c:v>2347</c:v>
                </c:pt>
                <c:pt idx="958">
                  <c:v>2347</c:v>
                </c:pt>
                <c:pt idx="959">
                  <c:v>2347</c:v>
                </c:pt>
                <c:pt idx="960">
                  <c:v>2347</c:v>
                </c:pt>
                <c:pt idx="961">
                  <c:v>2347</c:v>
                </c:pt>
                <c:pt idx="962">
                  <c:v>2347</c:v>
                </c:pt>
                <c:pt idx="963">
                  <c:v>2347</c:v>
                </c:pt>
                <c:pt idx="964">
                  <c:v>2347</c:v>
                </c:pt>
                <c:pt idx="965">
                  <c:v>2347</c:v>
                </c:pt>
                <c:pt idx="966">
                  <c:v>2347</c:v>
                </c:pt>
                <c:pt idx="967">
                  <c:v>2347</c:v>
                </c:pt>
                <c:pt idx="968">
                  <c:v>2347</c:v>
                </c:pt>
                <c:pt idx="969">
                  <c:v>2347</c:v>
                </c:pt>
                <c:pt idx="970">
                  <c:v>2347</c:v>
                </c:pt>
                <c:pt idx="971">
                  <c:v>2347</c:v>
                </c:pt>
                <c:pt idx="972">
                  <c:v>2347</c:v>
                </c:pt>
                <c:pt idx="973">
                  <c:v>2347</c:v>
                </c:pt>
                <c:pt idx="974">
                  <c:v>2347</c:v>
                </c:pt>
                <c:pt idx="975">
                  <c:v>2347</c:v>
                </c:pt>
                <c:pt idx="976">
                  <c:v>2347</c:v>
                </c:pt>
                <c:pt idx="977">
                  <c:v>2347</c:v>
                </c:pt>
                <c:pt idx="978">
                  <c:v>2347</c:v>
                </c:pt>
                <c:pt idx="979">
                  <c:v>2347</c:v>
                </c:pt>
                <c:pt idx="980">
                  <c:v>2347</c:v>
                </c:pt>
                <c:pt idx="981">
                  <c:v>2347</c:v>
                </c:pt>
                <c:pt idx="982">
                  <c:v>2347</c:v>
                </c:pt>
                <c:pt idx="983">
                  <c:v>2347</c:v>
                </c:pt>
                <c:pt idx="984">
                  <c:v>2347</c:v>
                </c:pt>
                <c:pt idx="985">
                  <c:v>2347</c:v>
                </c:pt>
                <c:pt idx="986">
                  <c:v>2347</c:v>
                </c:pt>
                <c:pt idx="987">
                  <c:v>2347</c:v>
                </c:pt>
                <c:pt idx="988">
                  <c:v>2347</c:v>
                </c:pt>
                <c:pt idx="989">
                  <c:v>2347</c:v>
                </c:pt>
                <c:pt idx="990">
                  <c:v>2347</c:v>
                </c:pt>
                <c:pt idx="991">
                  <c:v>2347</c:v>
                </c:pt>
                <c:pt idx="992">
                  <c:v>2347</c:v>
                </c:pt>
                <c:pt idx="993">
                  <c:v>2347</c:v>
                </c:pt>
                <c:pt idx="994">
                  <c:v>2347</c:v>
                </c:pt>
                <c:pt idx="995">
                  <c:v>2347</c:v>
                </c:pt>
                <c:pt idx="996">
                  <c:v>2347</c:v>
                </c:pt>
                <c:pt idx="997">
                  <c:v>2347</c:v>
                </c:pt>
                <c:pt idx="998">
                  <c:v>2347</c:v>
                </c:pt>
                <c:pt idx="999">
                  <c:v>2347</c:v>
                </c:pt>
                <c:pt idx="1000">
                  <c:v>2347</c:v>
                </c:pt>
                <c:pt idx="1001">
                  <c:v>2347</c:v>
                </c:pt>
                <c:pt idx="1002">
                  <c:v>2347</c:v>
                </c:pt>
                <c:pt idx="1003">
                  <c:v>2347</c:v>
                </c:pt>
                <c:pt idx="1004">
                  <c:v>2347</c:v>
                </c:pt>
                <c:pt idx="1005">
                  <c:v>2347</c:v>
                </c:pt>
                <c:pt idx="1006">
                  <c:v>2347</c:v>
                </c:pt>
                <c:pt idx="1007">
                  <c:v>2347</c:v>
                </c:pt>
                <c:pt idx="1008">
                  <c:v>2347</c:v>
                </c:pt>
                <c:pt idx="1009">
                  <c:v>2347</c:v>
                </c:pt>
                <c:pt idx="1010">
                  <c:v>2347</c:v>
                </c:pt>
                <c:pt idx="1011">
                  <c:v>2347</c:v>
                </c:pt>
                <c:pt idx="1012">
                  <c:v>2347</c:v>
                </c:pt>
                <c:pt idx="1013">
                  <c:v>2347</c:v>
                </c:pt>
                <c:pt idx="1014">
                  <c:v>2347</c:v>
                </c:pt>
                <c:pt idx="1015">
                  <c:v>2347</c:v>
                </c:pt>
                <c:pt idx="1016">
                  <c:v>2347</c:v>
                </c:pt>
                <c:pt idx="1017">
                  <c:v>2347</c:v>
                </c:pt>
                <c:pt idx="1018">
                  <c:v>2347</c:v>
                </c:pt>
                <c:pt idx="1019">
                  <c:v>2347</c:v>
                </c:pt>
                <c:pt idx="1020">
                  <c:v>2347</c:v>
                </c:pt>
                <c:pt idx="1021">
                  <c:v>2347</c:v>
                </c:pt>
                <c:pt idx="1022">
                  <c:v>2347</c:v>
                </c:pt>
                <c:pt idx="1023">
                  <c:v>2347</c:v>
                </c:pt>
                <c:pt idx="1024">
                  <c:v>2347</c:v>
                </c:pt>
                <c:pt idx="1025">
                  <c:v>2347</c:v>
                </c:pt>
                <c:pt idx="1026">
                  <c:v>2347</c:v>
                </c:pt>
                <c:pt idx="1027">
                  <c:v>2347</c:v>
                </c:pt>
                <c:pt idx="1028">
                  <c:v>2347</c:v>
                </c:pt>
                <c:pt idx="1029">
                  <c:v>2347</c:v>
                </c:pt>
                <c:pt idx="1030">
                  <c:v>2347</c:v>
                </c:pt>
                <c:pt idx="1031">
                  <c:v>2347</c:v>
                </c:pt>
                <c:pt idx="1032">
                  <c:v>2347</c:v>
                </c:pt>
                <c:pt idx="1033">
                  <c:v>2347</c:v>
                </c:pt>
                <c:pt idx="1034">
                  <c:v>2347</c:v>
                </c:pt>
                <c:pt idx="1035">
                  <c:v>2347</c:v>
                </c:pt>
                <c:pt idx="1036">
                  <c:v>2347</c:v>
                </c:pt>
              </c:numCache>
            </c:numRef>
          </c:val>
          <c:extLst>
            <c:ext xmlns:c16="http://schemas.microsoft.com/office/drawing/2014/chart" uri="{C3380CC4-5D6E-409C-BE32-E72D297353CC}">
              <c16:uniqueId val="{00000000-A0FD-44A0-B9C6-490A9086A203}"/>
            </c:ext>
          </c:extLst>
        </c:ser>
        <c:ser>
          <c:idx val="1"/>
          <c:order val="1"/>
          <c:tx>
            <c:v> Treasuries</c:v>
          </c:tx>
          <c:spPr>
            <a:solidFill>
              <a:schemeClr val="accent1">
                <a:lumMod val="50000"/>
              </a:schemeClr>
            </a:solidFill>
            <a:ln w="25400">
              <a:noFill/>
            </a:ln>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Graph'!$C$16:$C$1052</c:f>
              <c:numCache>
                <c:formatCode>0</c:formatCode>
                <c:ptCount val="1037"/>
                <c:pt idx="0">
                  <c:v>629397</c:v>
                </c:pt>
                <c:pt idx="1">
                  <c:v>629402</c:v>
                </c:pt>
                <c:pt idx="2">
                  <c:v>629406</c:v>
                </c:pt>
                <c:pt idx="3">
                  <c:v>629406</c:v>
                </c:pt>
                <c:pt idx="4">
                  <c:v>629406</c:v>
                </c:pt>
                <c:pt idx="5">
                  <c:v>629406</c:v>
                </c:pt>
                <c:pt idx="6">
                  <c:v>629406</c:v>
                </c:pt>
                <c:pt idx="7">
                  <c:v>629401</c:v>
                </c:pt>
                <c:pt idx="8">
                  <c:v>630947</c:v>
                </c:pt>
                <c:pt idx="9">
                  <c:v>631263</c:v>
                </c:pt>
                <c:pt idx="10">
                  <c:v>635996</c:v>
                </c:pt>
                <c:pt idx="11">
                  <c:v>637139</c:v>
                </c:pt>
                <c:pt idx="12">
                  <c:v>638714</c:v>
                </c:pt>
                <c:pt idx="13">
                  <c:v>639889</c:v>
                </c:pt>
                <c:pt idx="14">
                  <c:v>640891</c:v>
                </c:pt>
                <c:pt idx="15">
                  <c:v>641472</c:v>
                </c:pt>
                <c:pt idx="16">
                  <c:v>645074</c:v>
                </c:pt>
                <c:pt idx="17">
                  <c:v>646785</c:v>
                </c:pt>
                <c:pt idx="18">
                  <c:v>646891</c:v>
                </c:pt>
                <c:pt idx="19">
                  <c:v>647271</c:v>
                </c:pt>
                <c:pt idx="20">
                  <c:v>647570</c:v>
                </c:pt>
                <c:pt idx="21">
                  <c:v>647937</c:v>
                </c:pt>
                <c:pt idx="22">
                  <c:v>650725</c:v>
                </c:pt>
                <c:pt idx="23">
                  <c:v>650859</c:v>
                </c:pt>
                <c:pt idx="24">
                  <c:v>651403</c:v>
                </c:pt>
                <c:pt idx="25">
                  <c:v>651603</c:v>
                </c:pt>
                <c:pt idx="26">
                  <c:v>651922</c:v>
                </c:pt>
                <c:pt idx="27">
                  <c:v>651993</c:v>
                </c:pt>
                <c:pt idx="28">
                  <c:v>652353</c:v>
                </c:pt>
                <c:pt idx="29">
                  <c:v>652451</c:v>
                </c:pt>
                <c:pt idx="30">
                  <c:v>652690</c:v>
                </c:pt>
                <c:pt idx="31">
                  <c:v>652827</c:v>
                </c:pt>
                <c:pt idx="32">
                  <c:v>652856</c:v>
                </c:pt>
                <c:pt idx="33">
                  <c:v>653024</c:v>
                </c:pt>
                <c:pt idx="34">
                  <c:v>653278</c:v>
                </c:pt>
                <c:pt idx="35">
                  <c:v>653516</c:v>
                </c:pt>
                <c:pt idx="36">
                  <c:v>653671</c:v>
                </c:pt>
                <c:pt idx="37">
                  <c:v>653931</c:v>
                </c:pt>
                <c:pt idx="38">
                  <c:v>655592</c:v>
                </c:pt>
                <c:pt idx="39">
                  <c:v>655943</c:v>
                </c:pt>
                <c:pt idx="40">
                  <c:v>655993</c:v>
                </c:pt>
                <c:pt idx="41">
                  <c:v>656186</c:v>
                </c:pt>
                <c:pt idx="42">
                  <c:v>656270</c:v>
                </c:pt>
                <c:pt idx="43">
                  <c:v>656489</c:v>
                </c:pt>
                <c:pt idx="44">
                  <c:v>656754</c:v>
                </c:pt>
                <c:pt idx="45">
                  <c:v>658672</c:v>
                </c:pt>
                <c:pt idx="46">
                  <c:v>658875</c:v>
                </c:pt>
                <c:pt idx="47">
                  <c:v>660279</c:v>
                </c:pt>
                <c:pt idx="48">
                  <c:v>662703</c:v>
                </c:pt>
                <c:pt idx="49">
                  <c:v>664515</c:v>
                </c:pt>
                <c:pt idx="50">
                  <c:v>665232</c:v>
                </c:pt>
                <c:pt idx="51">
                  <c:v>665610</c:v>
                </c:pt>
                <c:pt idx="52">
                  <c:v>665953</c:v>
                </c:pt>
                <c:pt idx="53">
                  <c:v>666216</c:v>
                </c:pt>
                <c:pt idx="54">
                  <c:v>666665</c:v>
                </c:pt>
                <c:pt idx="55">
                  <c:v>666720</c:v>
                </c:pt>
                <c:pt idx="56">
                  <c:v>666798</c:v>
                </c:pt>
                <c:pt idx="57">
                  <c:v>666832</c:v>
                </c:pt>
                <c:pt idx="58">
                  <c:v>667060</c:v>
                </c:pt>
                <c:pt idx="59">
                  <c:v>667292</c:v>
                </c:pt>
                <c:pt idx="60">
                  <c:v>669851</c:v>
                </c:pt>
                <c:pt idx="61">
                  <c:v>670786</c:v>
                </c:pt>
                <c:pt idx="62">
                  <c:v>671527</c:v>
                </c:pt>
                <c:pt idx="63">
                  <c:v>671632</c:v>
                </c:pt>
                <c:pt idx="64">
                  <c:v>673039</c:v>
                </c:pt>
                <c:pt idx="65">
                  <c:v>673153</c:v>
                </c:pt>
                <c:pt idx="66">
                  <c:v>673995</c:v>
                </c:pt>
                <c:pt idx="67">
                  <c:v>674084</c:v>
                </c:pt>
                <c:pt idx="68">
                  <c:v>674294</c:v>
                </c:pt>
                <c:pt idx="69">
                  <c:v>674717</c:v>
                </c:pt>
                <c:pt idx="70">
                  <c:v>674937</c:v>
                </c:pt>
                <c:pt idx="71">
                  <c:v>676383</c:v>
                </c:pt>
                <c:pt idx="72">
                  <c:v>677811</c:v>
                </c:pt>
                <c:pt idx="73">
                  <c:v>677835</c:v>
                </c:pt>
                <c:pt idx="74">
                  <c:v>679618</c:v>
                </c:pt>
                <c:pt idx="75">
                  <c:v>680633</c:v>
                </c:pt>
                <c:pt idx="76">
                  <c:v>681483</c:v>
                </c:pt>
                <c:pt idx="77">
                  <c:v>683932</c:v>
                </c:pt>
                <c:pt idx="78">
                  <c:v>684993</c:v>
                </c:pt>
                <c:pt idx="79">
                  <c:v>685177</c:v>
                </c:pt>
                <c:pt idx="80">
                  <c:v>687391</c:v>
                </c:pt>
                <c:pt idx="81">
                  <c:v>687893</c:v>
                </c:pt>
                <c:pt idx="82">
                  <c:v>690309</c:v>
                </c:pt>
                <c:pt idx="83">
                  <c:v>692299</c:v>
                </c:pt>
                <c:pt idx="84">
                  <c:v>693717</c:v>
                </c:pt>
                <c:pt idx="85">
                  <c:v>693734</c:v>
                </c:pt>
                <c:pt idx="86">
                  <c:v>693746</c:v>
                </c:pt>
                <c:pt idx="87">
                  <c:v>694760</c:v>
                </c:pt>
                <c:pt idx="88">
                  <c:v>694840</c:v>
                </c:pt>
                <c:pt idx="89">
                  <c:v>694858</c:v>
                </c:pt>
                <c:pt idx="90">
                  <c:v>694869</c:v>
                </c:pt>
                <c:pt idx="91">
                  <c:v>695703</c:v>
                </c:pt>
                <c:pt idx="92">
                  <c:v>698161</c:v>
                </c:pt>
                <c:pt idx="93">
                  <c:v>698617</c:v>
                </c:pt>
                <c:pt idx="94">
                  <c:v>701586</c:v>
                </c:pt>
                <c:pt idx="95">
                  <c:v>701617</c:v>
                </c:pt>
                <c:pt idx="96">
                  <c:v>702813</c:v>
                </c:pt>
                <c:pt idx="97">
                  <c:v>706730</c:v>
                </c:pt>
                <c:pt idx="98">
                  <c:v>708130</c:v>
                </c:pt>
                <c:pt idx="99">
                  <c:v>708909</c:v>
                </c:pt>
                <c:pt idx="100">
                  <c:v>710134</c:v>
                </c:pt>
                <c:pt idx="101">
                  <c:v>711595</c:v>
                </c:pt>
                <c:pt idx="102">
                  <c:v>712891</c:v>
                </c:pt>
                <c:pt idx="103">
                  <c:v>717072</c:v>
                </c:pt>
                <c:pt idx="104">
                  <c:v>717661</c:v>
                </c:pt>
                <c:pt idx="105">
                  <c:v>717682</c:v>
                </c:pt>
                <c:pt idx="106">
                  <c:v>717813</c:v>
                </c:pt>
                <c:pt idx="107">
                  <c:v>717821</c:v>
                </c:pt>
                <c:pt idx="108">
                  <c:v>717823</c:v>
                </c:pt>
                <c:pt idx="109">
                  <c:v>717825</c:v>
                </c:pt>
                <c:pt idx="110">
                  <c:v>717828</c:v>
                </c:pt>
                <c:pt idx="111">
                  <c:v>717898</c:v>
                </c:pt>
                <c:pt idx="112">
                  <c:v>717879</c:v>
                </c:pt>
                <c:pt idx="113">
                  <c:v>717859</c:v>
                </c:pt>
                <c:pt idx="114">
                  <c:v>717839</c:v>
                </c:pt>
                <c:pt idx="115">
                  <c:v>717495</c:v>
                </c:pt>
                <c:pt idx="116">
                  <c:v>717505</c:v>
                </c:pt>
                <c:pt idx="117">
                  <c:v>717515</c:v>
                </c:pt>
                <c:pt idx="118">
                  <c:v>717526</c:v>
                </c:pt>
                <c:pt idx="119">
                  <c:v>717536</c:v>
                </c:pt>
                <c:pt idx="120">
                  <c:v>717351</c:v>
                </c:pt>
                <c:pt idx="121">
                  <c:v>717380</c:v>
                </c:pt>
                <c:pt idx="122">
                  <c:v>717409</c:v>
                </c:pt>
                <c:pt idx="123">
                  <c:v>718638</c:v>
                </c:pt>
                <c:pt idx="124">
                  <c:v>719372</c:v>
                </c:pt>
                <c:pt idx="125">
                  <c:v>721565</c:v>
                </c:pt>
                <c:pt idx="126">
                  <c:v>721629</c:v>
                </c:pt>
                <c:pt idx="127">
                  <c:v>722992</c:v>
                </c:pt>
                <c:pt idx="128">
                  <c:v>725426</c:v>
                </c:pt>
                <c:pt idx="129">
                  <c:v>725460</c:v>
                </c:pt>
                <c:pt idx="130">
                  <c:v>725495</c:v>
                </c:pt>
                <c:pt idx="131">
                  <c:v>725987</c:v>
                </c:pt>
                <c:pt idx="132">
                  <c:v>726022</c:v>
                </c:pt>
                <c:pt idx="133">
                  <c:v>724717</c:v>
                </c:pt>
                <c:pt idx="134">
                  <c:v>724712</c:v>
                </c:pt>
                <c:pt idx="135">
                  <c:v>724707</c:v>
                </c:pt>
                <c:pt idx="136">
                  <c:v>724702</c:v>
                </c:pt>
                <c:pt idx="137">
                  <c:v>724700</c:v>
                </c:pt>
                <c:pt idx="138">
                  <c:v>724703</c:v>
                </c:pt>
                <c:pt idx="139">
                  <c:v>727339</c:v>
                </c:pt>
                <c:pt idx="140">
                  <c:v>729579</c:v>
                </c:pt>
                <c:pt idx="141">
                  <c:v>730380</c:v>
                </c:pt>
                <c:pt idx="142">
                  <c:v>730418</c:v>
                </c:pt>
                <c:pt idx="143">
                  <c:v>733268</c:v>
                </c:pt>
                <c:pt idx="144">
                  <c:v>733388</c:v>
                </c:pt>
                <c:pt idx="145">
                  <c:v>736082</c:v>
                </c:pt>
                <c:pt idx="146">
                  <c:v>737592</c:v>
                </c:pt>
                <c:pt idx="147">
                  <c:v>737672</c:v>
                </c:pt>
                <c:pt idx="148">
                  <c:v>738015</c:v>
                </c:pt>
                <c:pt idx="149">
                  <c:v>739542</c:v>
                </c:pt>
                <c:pt idx="150">
                  <c:v>740614</c:v>
                </c:pt>
                <c:pt idx="151">
                  <c:v>741717</c:v>
                </c:pt>
                <c:pt idx="152">
                  <c:v>742878</c:v>
                </c:pt>
                <c:pt idx="153">
                  <c:v>744301</c:v>
                </c:pt>
                <c:pt idx="154">
                  <c:v>744168</c:v>
                </c:pt>
                <c:pt idx="155">
                  <c:v>744179</c:v>
                </c:pt>
                <c:pt idx="156">
                  <c:v>744189</c:v>
                </c:pt>
                <c:pt idx="157">
                  <c:v>744200</c:v>
                </c:pt>
                <c:pt idx="158">
                  <c:v>744210</c:v>
                </c:pt>
                <c:pt idx="159">
                  <c:v>742870</c:v>
                </c:pt>
                <c:pt idx="160">
                  <c:v>744479</c:v>
                </c:pt>
                <c:pt idx="161">
                  <c:v>745685</c:v>
                </c:pt>
                <c:pt idx="162">
                  <c:v>746588</c:v>
                </c:pt>
                <c:pt idx="163">
                  <c:v>748840</c:v>
                </c:pt>
                <c:pt idx="164">
                  <c:v>748828</c:v>
                </c:pt>
                <c:pt idx="165">
                  <c:v>751327</c:v>
                </c:pt>
                <c:pt idx="166">
                  <c:v>752549</c:v>
                </c:pt>
                <c:pt idx="167">
                  <c:v>754682</c:v>
                </c:pt>
                <c:pt idx="168">
                  <c:v>755576</c:v>
                </c:pt>
                <c:pt idx="169">
                  <c:v>757213</c:v>
                </c:pt>
                <c:pt idx="170">
                  <c:v>757257</c:v>
                </c:pt>
                <c:pt idx="171">
                  <c:v>758529</c:v>
                </c:pt>
                <c:pt idx="172">
                  <c:v>758551</c:v>
                </c:pt>
                <c:pt idx="173">
                  <c:v>758563</c:v>
                </c:pt>
                <c:pt idx="174">
                  <c:v>758575</c:v>
                </c:pt>
                <c:pt idx="175">
                  <c:v>759683</c:v>
                </c:pt>
                <c:pt idx="176">
                  <c:v>759704</c:v>
                </c:pt>
                <c:pt idx="177">
                  <c:v>759737</c:v>
                </c:pt>
                <c:pt idx="178">
                  <c:v>759651</c:v>
                </c:pt>
                <c:pt idx="179">
                  <c:v>762378</c:v>
                </c:pt>
                <c:pt idx="180">
                  <c:v>762411</c:v>
                </c:pt>
                <c:pt idx="181">
                  <c:v>764877</c:v>
                </c:pt>
                <c:pt idx="182">
                  <c:v>766245</c:v>
                </c:pt>
                <c:pt idx="183">
                  <c:v>766297</c:v>
                </c:pt>
                <c:pt idx="184">
                  <c:v>766349</c:v>
                </c:pt>
                <c:pt idx="185">
                  <c:v>766385</c:v>
                </c:pt>
                <c:pt idx="186">
                  <c:v>766414</c:v>
                </c:pt>
                <c:pt idx="187">
                  <c:v>764731</c:v>
                </c:pt>
                <c:pt idx="188">
                  <c:v>764763</c:v>
                </c:pt>
                <c:pt idx="189">
                  <c:v>764815</c:v>
                </c:pt>
                <c:pt idx="190">
                  <c:v>764828</c:v>
                </c:pt>
                <c:pt idx="191">
                  <c:v>764842</c:v>
                </c:pt>
                <c:pt idx="192">
                  <c:v>764855</c:v>
                </c:pt>
                <c:pt idx="193">
                  <c:v>766738</c:v>
                </c:pt>
                <c:pt idx="194">
                  <c:v>766757</c:v>
                </c:pt>
                <c:pt idx="195">
                  <c:v>768874</c:v>
                </c:pt>
                <c:pt idx="196">
                  <c:v>768895</c:v>
                </c:pt>
                <c:pt idx="197">
                  <c:v>768915</c:v>
                </c:pt>
                <c:pt idx="198">
                  <c:v>768932</c:v>
                </c:pt>
                <c:pt idx="199">
                  <c:v>768945</c:v>
                </c:pt>
                <c:pt idx="200">
                  <c:v>766651</c:v>
                </c:pt>
                <c:pt idx="201">
                  <c:v>768422</c:v>
                </c:pt>
                <c:pt idx="202">
                  <c:v>769918</c:v>
                </c:pt>
                <c:pt idx="203">
                  <c:v>770425</c:v>
                </c:pt>
                <c:pt idx="204">
                  <c:v>770050</c:v>
                </c:pt>
                <c:pt idx="205">
                  <c:v>771873</c:v>
                </c:pt>
                <c:pt idx="206">
                  <c:v>772610</c:v>
                </c:pt>
                <c:pt idx="207">
                  <c:v>774215</c:v>
                </c:pt>
                <c:pt idx="208">
                  <c:v>775603</c:v>
                </c:pt>
                <c:pt idx="209">
                  <c:v>777638</c:v>
                </c:pt>
                <c:pt idx="210">
                  <c:v>778938</c:v>
                </c:pt>
                <c:pt idx="211">
                  <c:v>778910</c:v>
                </c:pt>
                <c:pt idx="212">
                  <c:v>778898</c:v>
                </c:pt>
                <c:pt idx="213">
                  <c:v>778887</c:v>
                </c:pt>
                <c:pt idx="214">
                  <c:v>778875</c:v>
                </c:pt>
                <c:pt idx="215">
                  <c:v>778863</c:v>
                </c:pt>
                <c:pt idx="216">
                  <c:v>778876</c:v>
                </c:pt>
                <c:pt idx="217">
                  <c:v>778889</c:v>
                </c:pt>
                <c:pt idx="218">
                  <c:v>778902</c:v>
                </c:pt>
                <c:pt idx="219">
                  <c:v>780793</c:v>
                </c:pt>
                <c:pt idx="220">
                  <c:v>780818</c:v>
                </c:pt>
                <c:pt idx="221">
                  <c:v>780842</c:v>
                </c:pt>
                <c:pt idx="222">
                  <c:v>780866</c:v>
                </c:pt>
                <c:pt idx="223">
                  <c:v>780890</c:v>
                </c:pt>
                <c:pt idx="224">
                  <c:v>780926</c:v>
                </c:pt>
                <c:pt idx="225">
                  <c:v>782816</c:v>
                </c:pt>
                <c:pt idx="226">
                  <c:v>782860</c:v>
                </c:pt>
                <c:pt idx="227">
                  <c:v>787149</c:v>
                </c:pt>
                <c:pt idx="228">
                  <c:v>787210</c:v>
                </c:pt>
                <c:pt idx="229">
                  <c:v>790025</c:v>
                </c:pt>
                <c:pt idx="230">
                  <c:v>790103</c:v>
                </c:pt>
                <c:pt idx="231">
                  <c:v>790182</c:v>
                </c:pt>
                <c:pt idx="232">
                  <c:v>790260</c:v>
                </c:pt>
                <c:pt idx="233">
                  <c:v>790322</c:v>
                </c:pt>
                <c:pt idx="234">
                  <c:v>790380</c:v>
                </c:pt>
                <c:pt idx="235">
                  <c:v>790439</c:v>
                </c:pt>
                <c:pt idx="236">
                  <c:v>790497</c:v>
                </c:pt>
                <c:pt idx="237">
                  <c:v>790553</c:v>
                </c:pt>
                <c:pt idx="238">
                  <c:v>790606</c:v>
                </c:pt>
                <c:pt idx="239">
                  <c:v>790660</c:v>
                </c:pt>
                <c:pt idx="240">
                  <c:v>790714</c:v>
                </c:pt>
                <c:pt idx="241">
                  <c:v>790802</c:v>
                </c:pt>
                <c:pt idx="242">
                  <c:v>790820</c:v>
                </c:pt>
                <c:pt idx="243">
                  <c:v>789601</c:v>
                </c:pt>
                <c:pt idx="244">
                  <c:v>789619</c:v>
                </c:pt>
                <c:pt idx="245">
                  <c:v>784637</c:v>
                </c:pt>
                <c:pt idx="246">
                  <c:v>779640</c:v>
                </c:pt>
                <c:pt idx="247">
                  <c:v>779638</c:v>
                </c:pt>
                <c:pt idx="248">
                  <c:v>779635</c:v>
                </c:pt>
                <c:pt idx="249">
                  <c:v>779633</c:v>
                </c:pt>
                <c:pt idx="250">
                  <c:v>779624</c:v>
                </c:pt>
                <c:pt idx="251">
                  <c:v>779608</c:v>
                </c:pt>
                <c:pt idx="252">
                  <c:v>779591</c:v>
                </c:pt>
                <c:pt idx="253">
                  <c:v>779574</c:v>
                </c:pt>
                <c:pt idx="254">
                  <c:v>779586</c:v>
                </c:pt>
                <c:pt idx="255">
                  <c:v>779613</c:v>
                </c:pt>
                <c:pt idx="256">
                  <c:v>779639</c:v>
                </c:pt>
                <c:pt idx="257">
                  <c:v>779670</c:v>
                </c:pt>
                <c:pt idx="258">
                  <c:v>779693</c:v>
                </c:pt>
                <c:pt idx="259">
                  <c:v>779715</c:v>
                </c:pt>
                <c:pt idx="260">
                  <c:v>774735</c:v>
                </c:pt>
                <c:pt idx="261">
                  <c:v>769755</c:v>
                </c:pt>
                <c:pt idx="262">
                  <c:v>754612</c:v>
                </c:pt>
                <c:pt idx="263">
                  <c:v>740627</c:v>
                </c:pt>
                <c:pt idx="264">
                  <c:v>728203</c:v>
                </c:pt>
                <c:pt idx="265">
                  <c:v>728259</c:v>
                </c:pt>
                <c:pt idx="266">
                  <c:v>723315</c:v>
                </c:pt>
                <c:pt idx="267">
                  <c:v>718371</c:v>
                </c:pt>
                <c:pt idx="268">
                  <c:v>713376</c:v>
                </c:pt>
                <c:pt idx="269">
                  <c:v>713369</c:v>
                </c:pt>
                <c:pt idx="270">
                  <c:v>713362</c:v>
                </c:pt>
                <c:pt idx="271">
                  <c:v>713355</c:v>
                </c:pt>
                <c:pt idx="272">
                  <c:v>713388</c:v>
                </c:pt>
                <c:pt idx="273">
                  <c:v>703436</c:v>
                </c:pt>
                <c:pt idx="274">
                  <c:v>660484</c:v>
                </c:pt>
                <c:pt idx="275">
                  <c:v>612305</c:v>
                </c:pt>
                <c:pt idx="276">
                  <c:v>581240</c:v>
                </c:pt>
                <c:pt idx="277">
                  <c:v>560114</c:v>
                </c:pt>
                <c:pt idx="278">
                  <c:v>548632</c:v>
                </c:pt>
                <c:pt idx="279">
                  <c:v>548661</c:v>
                </c:pt>
                <c:pt idx="280">
                  <c:v>548692</c:v>
                </c:pt>
                <c:pt idx="281">
                  <c:v>536714</c:v>
                </c:pt>
                <c:pt idx="282">
                  <c:v>515656</c:v>
                </c:pt>
                <c:pt idx="283">
                  <c:v>502863</c:v>
                </c:pt>
                <c:pt idx="284">
                  <c:v>491091</c:v>
                </c:pt>
                <c:pt idx="285">
                  <c:v>486937</c:v>
                </c:pt>
                <c:pt idx="286">
                  <c:v>482073</c:v>
                </c:pt>
                <c:pt idx="287">
                  <c:v>478734</c:v>
                </c:pt>
                <c:pt idx="288">
                  <c:v>478796</c:v>
                </c:pt>
                <c:pt idx="289">
                  <c:v>478866</c:v>
                </c:pt>
                <c:pt idx="290">
                  <c:v>478951</c:v>
                </c:pt>
                <c:pt idx="291">
                  <c:v>479036</c:v>
                </c:pt>
                <c:pt idx="292">
                  <c:v>479121</c:v>
                </c:pt>
                <c:pt idx="293">
                  <c:v>479206</c:v>
                </c:pt>
                <c:pt idx="294">
                  <c:v>479330</c:v>
                </c:pt>
                <c:pt idx="295">
                  <c:v>479434</c:v>
                </c:pt>
                <c:pt idx="296">
                  <c:v>479538</c:v>
                </c:pt>
                <c:pt idx="297">
                  <c:v>479642</c:v>
                </c:pt>
                <c:pt idx="298">
                  <c:v>479726</c:v>
                </c:pt>
                <c:pt idx="299">
                  <c:v>479782</c:v>
                </c:pt>
                <c:pt idx="300">
                  <c:v>479839</c:v>
                </c:pt>
                <c:pt idx="301">
                  <c:v>476578</c:v>
                </c:pt>
                <c:pt idx="302">
                  <c:v>476621</c:v>
                </c:pt>
                <c:pt idx="303">
                  <c:v>476579</c:v>
                </c:pt>
                <c:pt idx="304">
                  <c:v>476555</c:v>
                </c:pt>
                <c:pt idx="305">
                  <c:v>476512</c:v>
                </c:pt>
                <c:pt idx="306">
                  <c:v>476469</c:v>
                </c:pt>
                <c:pt idx="307">
                  <c:v>476456</c:v>
                </c:pt>
                <c:pt idx="308">
                  <c:v>476440</c:v>
                </c:pt>
                <c:pt idx="309">
                  <c:v>476425</c:v>
                </c:pt>
                <c:pt idx="310">
                  <c:v>476407</c:v>
                </c:pt>
                <c:pt idx="311">
                  <c:v>476354</c:v>
                </c:pt>
                <c:pt idx="312">
                  <c:v>476246</c:v>
                </c:pt>
                <c:pt idx="313">
                  <c:v>476138</c:v>
                </c:pt>
                <c:pt idx="314">
                  <c:v>476014</c:v>
                </c:pt>
                <c:pt idx="315">
                  <c:v>475921</c:v>
                </c:pt>
                <c:pt idx="316">
                  <c:v>475718</c:v>
                </c:pt>
                <c:pt idx="317">
                  <c:v>475515</c:v>
                </c:pt>
                <c:pt idx="318">
                  <c:v>475322</c:v>
                </c:pt>
                <c:pt idx="319">
                  <c:v>475129</c:v>
                </c:pt>
                <c:pt idx="320">
                  <c:v>474982</c:v>
                </c:pt>
                <c:pt idx="321">
                  <c:v>474869</c:v>
                </c:pt>
                <c:pt idx="322">
                  <c:v>474756</c:v>
                </c:pt>
                <c:pt idx="323">
                  <c:v>474643</c:v>
                </c:pt>
                <c:pt idx="324">
                  <c:v>474619</c:v>
                </c:pt>
                <c:pt idx="325">
                  <c:v>474661</c:v>
                </c:pt>
                <c:pt idx="326">
                  <c:v>474704</c:v>
                </c:pt>
                <c:pt idx="327">
                  <c:v>474746</c:v>
                </c:pt>
                <c:pt idx="328">
                  <c:v>492330</c:v>
                </c:pt>
                <c:pt idx="329">
                  <c:v>508414</c:v>
                </c:pt>
                <c:pt idx="330">
                  <c:v>526103</c:v>
                </c:pt>
                <c:pt idx="331">
                  <c:v>534969</c:v>
                </c:pt>
                <c:pt idx="332">
                  <c:v>549046</c:v>
                </c:pt>
                <c:pt idx="333">
                  <c:v>560601</c:v>
                </c:pt>
                <c:pt idx="334">
                  <c:v>577091</c:v>
                </c:pt>
                <c:pt idx="335">
                  <c:v>583271</c:v>
                </c:pt>
                <c:pt idx="336">
                  <c:v>600142</c:v>
                </c:pt>
                <c:pt idx="337">
                  <c:v>606168</c:v>
                </c:pt>
                <c:pt idx="338">
                  <c:v>628690</c:v>
                </c:pt>
                <c:pt idx="339">
                  <c:v>638668</c:v>
                </c:pt>
                <c:pt idx="340">
                  <c:v>653193</c:v>
                </c:pt>
                <c:pt idx="341">
                  <c:v>663470</c:v>
                </c:pt>
                <c:pt idx="342">
                  <c:v>673500</c:v>
                </c:pt>
                <c:pt idx="343">
                  <c:v>684030</c:v>
                </c:pt>
                <c:pt idx="344">
                  <c:v>692726</c:v>
                </c:pt>
                <c:pt idx="345">
                  <c:v>695758</c:v>
                </c:pt>
                <c:pt idx="346">
                  <c:v>705331</c:v>
                </c:pt>
                <c:pt idx="347">
                  <c:v>728974</c:v>
                </c:pt>
                <c:pt idx="348">
                  <c:v>736086</c:v>
                </c:pt>
                <c:pt idx="349">
                  <c:v>744878</c:v>
                </c:pt>
                <c:pt idx="350">
                  <c:v>752841</c:v>
                </c:pt>
                <c:pt idx="351">
                  <c:v>757772</c:v>
                </c:pt>
                <c:pt idx="352">
                  <c:v>759803</c:v>
                </c:pt>
                <c:pt idx="353">
                  <c:v>765633</c:v>
                </c:pt>
                <c:pt idx="354">
                  <c:v>769160</c:v>
                </c:pt>
                <c:pt idx="355">
                  <c:v>769185</c:v>
                </c:pt>
                <c:pt idx="356">
                  <c:v>773460</c:v>
                </c:pt>
                <c:pt idx="357">
                  <c:v>773486</c:v>
                </c:pt>
                <c:pt idx="358">
                  <c:v>774561</c:v>
                </c:pt>
                <c:pt idx="359">
                  <c:v>776512</c:v>
                </c:pt>
                <c:pt idx="360">
                  <c:v>776520</c:v>
                </c:pt>
                <c:pt idx="361">
                  <c:v>776527</c:v>
                </c:pt>
                <c:pt idx="362">
                  <c:v>776535</c:v>
                </c:pt>
                <c:pt idx="363">
                  <c:v>776543</c:v>
                </c:pt>
                <c:pt idx="364">
                  <c:v>776554</c:v>
                </c:pt>
                <c:pt idx="365">
                  <c:v>776565</c:v>
                </c:pt>
                <c:pt idx="366">
                  <c:v>776576</c:v>
                </c:pt>
                <c:pt idx="367">
                  <c:v>776587</c:v>
                </c:pt>
                <c:pt idx="368">
                  <c:v>776595</c:v>
                </c:pt>
                <c:pt idx="369">
                  <c:v>776603</c:v>
                </c:pt>
                <c:pt idx="370">
                  <c:v>776611</c:v>
                </c:pt>
                <c:pt idx="371">
                  <c:v>776619</c:v>
                </c:pt>
                <c:pt idx="372">
                  <c:v>776614</c:v>
                </c:pt>
                <c:pt idx="373">
                  <c:v>776592</c:v>
                </c:pt>
                <c:pt idx="374">
                  <c:v>776571</c:v>
                </c:pt>
                <c:pt idx="375">
                  <c:v>776549</c:v>
                </c:pt>
                <c:pt idx="376">
                  <c:v>776553</c:v>
                </c:pt>
                <c:pt idx="377">
                  <c:v>776591</c:v>
                </c:pt>
                <c:pt idx="378">
                  <c:v>776629</c:v>
                </c:pt>
                <c:pt idx="379">
                  <c:v>776667</c:v>
                </c:pt>
                <c:pt idx="380">
                  <c:v>776705</c:v>
                </c:pt>
                <c:pt idx="381">
                  <c:v>776708</c:v>
                </c:pt>
                <c:pt idx="382">
                  <c:v>776711</c:v>
                </c:pt>
                <c:pt idx="383">
                  <c:v>776714</c:v>
                </c:pt>
                <c:pt idx="384">
                  <c:v>776717</c:v>
                </c:pt>
                <c:pt idx="385">
                  <c:v>776749</c:v>
                </c:pt>
                <c:pt idx="386">
                  <c:v>776792</c:v>
                </c:pt>
                <c:pt idx="387">
                  <c:v>776834</c:v>
                </c:pt>
                <c:pt idx="388">
                  <c:v>776877</c:v>
                </c:pt>
                <c:pt idx="389">
                  <c:v>776913</c:v>
                </c:pt>
                <c:pt idx="390">
                  <c:v>776932</c:v>
                </c:pt>
                <c:pt idx="391">
                  <c:v>776951</c:v>
                </c:pt>
                <c:pt idx="392">
                  <c:v>776970</c:v>
                </c:pt>
                <c:pt idx="393">
                  <c:v>776989</c:v>
                </c:pt>
                <c:pt idx="394">
                  <c:v>776997</c:v>
                </c:pt>
                <c:pt idx="395">
                  <c:v>777005</c:v>
                </c:pt>
                <c:pt idx="396">
                  <c:v>777013</c:v>
                </c:pt>
                <c:pt idx="397">
                  <c:v>777021</c:v>
                </c:pt>
                <c:pt idx="398">
                  <c:v>777019</c:v>
                </c:pt>
                <c:pt idx="399">
                  <c:v>777009</c:v>
                </c:pt>
                <c:pt idx="400">
                  <c:v>779549</c:v>
                </c:pt>
                <c:pt idx="401">
                  <c:v>784498</c:v>
                </c:pt>
                <c:pt idx="402">
                  <c:v>786283</c:v>
                </c:pt>
                <c:pt idx="403">
                  <c:v>789894</c:v>
                </c:pt>
                <c:pt idx="404">
                  <c:v>794646</c:v>
                </c:pt>
                <c:pt idx="405">
                  <c:v>805107</c:v>
                </c:pt>
                <c:pt idx="406">
                  <c:v>811669</c:v>
                </c:pt>
                <c:pt idx="407">
                  <c:v>819072</c:v>
                </c:pt>
                <c:pt idx="408">
                  <c:v>821156</c:v>
                </c:pt>
                <c:pt idx="409">
                  <c:v>832121</c:v>
                </c:pt>
                <c:pt idx="410">
                  <c:v>837848</c:v>
                </c:pt>
                <c:pt idx="411">
                  <c:v>842008</c:v>
                </c:pt>
                <c:pt idx="412">
                  <c:v>853041</c:v>
                </c:pt>
                <c:pt idx="413">
                  <c:v>873618</c:v>
                </c:pt>
                <c:pt idx="414">
                  <c:v>901238</c:v>
                </c:pt>
                <c:pt idx="415">
                  <c:v>917451</c:v>
                </c:pt>
                <c:pt idx="416">
                  <c:v>949612</c:v>
                </c:pt>
                <c:pt idx="417">
                  <c:v>967553</c:v>
                </c:pt>
                <c:pt idx="418">
                  <c:v>1007237</c:v>
                </c:pt>
                <c:pt idx="419">
                  <c:v>1016102</c:v>
                </c:pt>
                <c:pt idx="420">
                  <c:v>1030985</c:v>
                </c:pt>
                <c:pt idx="421">
                  <c:v>1062061</c:v>
                </c:pt>
                <c:pt idx="422">
                  <c:v>1079578</c:v>
                </c:pt>
                <c:pt idx="423">
                  <c:v>1114448</c:v>
                </c:pt>
                <c:pt idx="424">
                  <c:v>1138166</c:v>
                </c:pt>
                <c:pt idx="425">
                  <c:v>1167087</c:v>
                </c:pt>
                <c:pt idx="426">
                  <c:v>1190341</c:v>
                </c:pt>
                <c:pt idx="427">
                  <c:v>1213425</c:v>
                </c:pt>
                <c:pt idx="428">
                  <c:v>1236258</c:v>
                </c:pt>
                <c:pt idx="429">
                  <c:v>1266069</c:v>
                </c:pt>
                <c:pt idx="430">
                  <c:v>1280386</c:v>
                </c:pt>
                <c:pt idx="431">
                  <c:v>1305239</c:v>
                </c:pt>
                <c:pt idx="432">
                  <c:v>1333445</c:v>
                </c:pt>
                <c:pt idx="433">
                  <c:v>1358207</c:v>
                </c:pt>
                <c:pt idx="434">
                  <c:v>1374695</c:v>
                </c:pt>
                <c:pt idx="435">
                  <c:v>1402494</c:v>
                </c:pt>
                <c:pt idx="436">
                  <c:v>1413467</c:v>
                </c:pt>
                <c:pt idx="437">
                  <c:v>1441855</c:v>
                </c:pt>
                <c:pt idx="438">
                  <c:v>1466209</c:v>
                </c:pt>
                <c:pt idx="439">
                  <c:v>1495166</c:v>
                </c:pt>
                <c:pt idx="440">
                  <c:v>1519327</c:v>
                </c:pt>
                <c:pt idx="441">
                  <c:v>1532236</c:v>
                </c:pt>
                <c:pt idx="442">
                  <c:v>1554660</c:v>
                </c:pt>
                <c:pt idx="443">
                  <c:v>1575939</c:v>
                </c:pt>
                <c:pt idx="444">
                  <c:v>1601963</c:v>
                </c:pt>
                <c:pt idx="445">
                  <c:v>1617060</c:v>
                </c:pt>
                <c:pt idx="446">
                  <c:v>1624515</c:v>
                </c:pt>
                <c:pt idx="447">
                  <c:v>1630414</c:v>
                </c:pt>
                <c:pt idx="448">
                  <c:v>1634093</c:v>
                </c:pt>
                <c:pt idx="449">
                  <c:v>1638161</c:v>
                </c:pt>
                <c:pt idx="450">
                  <c:v>1640919</c:v>
                </c:pt>
                <c:pt idx="451">
                  <c:v>1644743</c:v>
                </c:pt>
                <c:pt idx="452">
                  <c:v>1647633</c:v>
                </c:pt>
                <c:pt idx="453">
                  <c:v>1648435</c:v>
                </c:pt>
                <c:pt idx="454">
                  <c:v>1652113</c:v>
                </c:pt>
                <c:pt idx="455">
                  <c:v>1655599</c:v>
                </c:pt>
                <c:pt idx="456">
                  <c:v>1658960</c:v>
                </c:pt>
                <c:pt idx="457">
                  <c:v>1663105</c:v>
                </c:pt>
                <c:pt idx="458">
                  <c:v>1664655</c:v>
                </c:pt>
                <c:pt idx="459">
                  <c:v>1671784</c:v>
                </c:pt>
                <c:pt idx="460">
                  <c:v>1668766</c:v>
                </c:pt>
                <c:pt idx="461">
                  <c:v>1670256</c:v>
                </c:pt>
                <c:pt idx="462">
                  <c:v>1678012</c:v>
                </c:pt>
                <c:pt idx="463">
                  <c:v>1654195</c:v>
                </c:pt>
                <c:pt idx="464">
                  <c:v>1668111</c:v>
                </c:pt>
                <c:pt idx="465">
                  <c:v>1675836</c:v>
                </c:pt>
                <c:pt idx="466">
                  <c:v>1664795</c:v>
                </c:pt>
                <c:pt idx="467">
                  <c:v>1672038</c:v>
                </c:pt>
                <c:pt idx="468">
                  <c:v>1675034</c:v>
                </c:pt>
                <c:pt idx="469">
                  <c:v>1673475</c:v>
                </c:pt>
                <c:pt idx="470">
                  <c:v>1684249</c:v>
                </c:pt>
                <c:pt idx="471">
                  <c:v>1672092</c:v>
                </c:pt>
                <c:pt idx="472">
                  <c:v>1663438</c:v>
                </c:pt>
                <c:pt idx="473">
                  <c:v>1650843</c:v>
                </c:pt>
                <c:pt idx="474">
                  <c:v>1651506</c:v>
                </c:pt>
                <c:pt idx="475">
                  <c:v>1661529</c:v>
                </c:pt>
                <c:pt idx="476">
                  <c:v>1662459</c:v>
                </c:pt>
                <c:pt idx="477">
                  <c:v>1660692</c:v>
                </c:pt>
                <c:pt idx="478">
                  <c:v>1667071</c:v>
                </c:pt>
                <c:pt idx="479">
                  <c:v>1656581</c:v>
                </c:pt>
                <c:pt idx="480">
                  <c:v>1661601</c:v>
                </c:pt>
                <c:pt idx="481">
                  <c:v>1659279</c:v>
                </c:pt>
                <c:pt idx="482">
                  <c:v>1659768</c:v>
                </c:pt>
                <c:pt idx="483">
                  <c:v>1663484</c:v>
                </c:pt>
                <c:pt idx="484">
                  <c:v>1664911</c:v>
                </c:pt>
                <c:pt idx="485">
                  <c:v>1669371</c:v>
                </c:pt>
                <c:pt idx="486">
                  <c:v>1681093</c:v>
                </c:pt>
                <c:pt idx="487">
                  <c:v>1672141</c:v>
                </c:pt>
                <c:pt idx="488">
                  <c:v>1667766</c:v>
                </c:pt>
                <c:pt idx="489">
                  <c:v>1667630</c:v>
                </c:pt>
                <c:pt idx="490">
                  <c:v>1665939</c:v>
                </c:pt>
                <c:pt idx="491">
                  <c:v>1656793</c:v>
                </c:pt>
                <c:pt idx="492">
                  <c:v>1656824</c:v>
                </c:pt>
                <c:pt idx="493">
                  <c:v>1656675</c:v>
                </c:pt>
                <c:pt idx="494">
                  <c:v>1664292</c:v>
                </c:pt>
                <c:pt idx="495">
                  <c:v>1660158</c:v>
                </c:pt>
                <c:pt idx="496">
                  <c:v>1663577</c:v>
                </c:pt>
                <c:pt idx="497">
                  <c:v>1666530</c:v>
                </c:pt>
                <c:pt idx="498">
                  <c:v>1666375</c:v>
                </c:pt>
                <c:pt idx="499">
                  <c:v>1662637</c:v>
                </c:pt>
                <c:pt idx="500">
                  <c:v>1648694</c:v>
                </c:pt>
                <c:pt idx="501">
                  <c:v>1651432</c:v>
                </c:pt>
                <c:pt idx="502">
                  <c:v>1649294</c:v>
                </c:pt>
                <c:pt idx="503">
                  <c:v>1652416</c:v>
                </c:pt>
                <c:pt idx="504">
                  <c:v>1646360</c:v>
                </c:pt>
                <c:pt idx="505">
                  <c:v>1637152</c:v>
                </c:pt>
                <c:pt idx="506">
                  <c:v>1639413</c:v>
                </c:pt>
                <c:pt idx="507">
                  <c:v>1648862</c:v>
                </c:pt>
                <c:pt idx="508">
                  <c:v>1650851</c:v>
                </c:pt>
                <c:pt idx="509">
                  <c:v>1646098</c:v>
                </c:pt>
                <c:pt idx="510">
                  <c:v>1648403</c:v>
                </c:pt>
                <c:pt idx="511">
                  <c:v>1652944</c:v>
                </c:pt>
                <c:pt idx="512">
                  <c:v>1653737</c:v>
                </c:pt>
                <c:pt idx="513">
                  <c:v>1659084</c:v>
                </c:pt>
                <c:pt idx="514">
                  <c:v>1646524</c:v>
                </c:pt>
                <c:pt idx="515">
                  <c:v>1645334</c:v>
                </c:pt>
                <c:pt idx="516">
                  <c:v>1651289</c:v>
                </c:pt>
                <c:pt idx="517">
                  <c:v>1656833</c:v>
                </c:pt>
                <c:pt idx="518">
                  <c:v>1650489</c:v>
                </c:pt>
                <c:pt idx="519">
                  <c:v>1646645</c:v>
                </c:pt>
                <c:pt idx="520">
                  <c:v>1653593</c:v>
                </c:pt>
                <c:pt idx="521">
                  <c:v>1660807</c:v>
                </c:pt>
                <c:pt idx="522">
                  <c:v>1658851</c:v>
                </c:pt>
                <c:pt idx="523">
                  <c:v>1656930</c:v>
                </c:pt>
                <c:pt idx="524">
                  <c:v>1666118</c:v>
                </c:pt>
                <c:pt idx="525">
                  <c:v>1676307</c:v>
                </c:pt>
                <c:pt idx="526">
                  <c:v>1688886</c:v>
                </c:pt>
                <c:pt idx="527">
                  <c:v>1696691</c:v>
                </c:pt>
                <c:pt idx="528">
                  <c:v>1710058</c:v>
                </c:pt>
                <c:pt idx="529">
                  <c:v>1717182</c:v>
                </c:pt>
                <c:pt idx="530">
                  <c:v>1728477</c:v>
                </c:pt>
                <c:pt idx="531">
                  <c:v>1736456</c:v>
                </c:pt>
                <c:pt idx="532">
                  <c:v>1749545</c:v>
                </c:pt>
                <c:pt idx="533">
                  <c:v>1761763</c:v>
                </c:pt>
                <c:pt idx="534">
                  <c:v>1769987</c:v>
                </c:pt>
                <c:pt idx="535">
                  <c:v>1784652</c:v>
                </c:pt>
                <c:pt idx="536">
                  <c:v>1794459</c:v>
                </c:pt>
                <c:pt idx="537">
                  <c:v>1805639</c:v>
                </c:pt>
                <c:pt idx="538">
                  <c:v>1814482</c:v>
                </c:pt>
                <c:pt idx="539">
                  <c:v>1825042</c:v>
                </c:pt>
                <c:pt idx="540">
                  <c:v>1836227</c:v>
                </c:pt>
                <c:pt idx="541">
                  <c:v>1847983</c:v>
                </c:pt>
                <c:pt idx="542">
                  <c:v>1854334</c:v>
                </c:pt>
                <c:pt idx="543">
                  <c:v>1864508</c:v>
                </c:pt>
                <c:pt idx="544">
                  <c:v>1877154</c:v>
                </c:pt>
                <c:pt idx="545">
                  <c:v>1883559</c:v>
                </c:pt>
                <c:pt idx="546">
                  <c:v>1898010</c:v>
                </c:pt>
                <c:pt idx="547">
                  <c:v>1906079</c:v>
                </c:pt>
                <c:pt idx="548">
                  <c:v>1918706</c:v>
                </c:pt>
                <c:pt idx="549">
                  <c:v>1928416</c:v>
                </c:pt>
                <c:pt idx="550">
                  <c:v>1942678</c:v>
                </c:pt>
                <c:pt idx="551">
                  <c:v>1952529</c:v>
                </c:pt>
                <c:pt idx="552">
                  <c:v>1961671</c:v>
                </c:pt>
                <c:pt idx="553">
                  <c:v>1970003</c:v>
                </c:pt>
                <c:pt idx="554">
                  <c:v>1982407</c:v>
                </c:pt>
                <c:pt idx="555">
                  <c:v>1993375</c:v>
                </c:pt>
                <c:pt idx="556">
                  <c:v>2001093</c:v>
                </c:pt>
                <c:pt idx="557">
                  <c:v>2012169</c:v>
                </c:pt>
                <c:pt idx="558">
                  <c:v>2023610</c:v>
                </c:pt>
                <c:pt idx="559">
                  <c:v>2033290</c:v>
                </c:pt>
                <c:pt idx="560">
                  <c:v>2041088</c:v>
                </c:pt>
                <c:pt idx="561">
                  <c:v>2052055</c:v>
                </c:pt>
                <c:pt idx="562">
                  <c:v>2062004</c:v>
                </c:pt>
                <c:pt idx="563">
                  <c:v>2076927</c:v>
                </c:pt>
                <c:pt idx="564">
                  <c:v>2086741</c:v>
                </c:pt>
                <c:pt idx="565">
                  <c:v>2095034</c:v>
                </c:pt>
                <c:pt idx="566">
                  <c:v>2106475</c:v>
                </c:pt>
                <c:pt idx="567">
                  <c:v>2117750</c:v>
                </c:pt>
                <c:pt idx="568">
                  <c:v>2125552</c:v>
                </c:pt>
                <c:pt idx="569">
                  <c:v>2137037</c:v>
                </c:pt>
                <c:pt idx="570">
                  <c:v>2150957</c:v>
                </c:pt>
                <c:pt idx="571">
                  <c:v>2163666</c:v>
                </c:pt>
                <c:pt idx="572">
                  <c:v>2169788</c:v>
                </c:pt>
                <c:pt idx="573">
                  <c:v>2185719</c:v>
                </c:pt>
                <c:pt idx="574">
                  <c:v>2197292</c:v>
                </c:pt>
                <c:pt idx="575">
                  <c:v>2208829</c:v>
                </c:pt>
                <c:pt idx="576">
                  <c:v>2208775</c:v>
                </c:pt>
                <c:pt idx="577">
                  <c:v>2212924</c:v>
                </c:pt>
                <c:pt idx="578">
                  <c:v>2220953</c:v>
                </c:pt>
                <c:pt idx="579">
                  <c:v>2231430</c:v>
                </c:pt>
                <c:pt idx="580">
                  <c:v>2243176</c:v>
                </c:pt>
                <c:pt idx="581">
                  <c:v>2252973</c:v>
                </c:pt>
                <c:pt idx="582">
                  <c:v>2261099</c:v>
                </c:pt>
                <c:pt idx="583">
                  <c:v>2267872</c:v>
                </c:pt>
                <c:pt idx="584">
                  <c:v>2278256</c:v>
                </c:pt>
                <c:pt idx="585">
                  <c:v>2288453</c:v>
                </c:pt>
                <c:pt idx="586">
                  <c:v>2295938</c:v>
                </c:pt>
                <c:pt idx="587">
                  <c:v>2305795</c:v>
                </c:pt>
                <c:pt idx="588">
                  <c:v>2311539</c:v>
                </c:pt>
                <c:pt idx="589">
                  <c:v>2320653</c:v>
                </c:pt>
                <c:pt idx="590">
                  <c:v>2326085</c:v>
                </c:pt>
                <c:pt idx="591">
                  <c:v>2335991</c:v>
                </c:pt>
                <c:pt idx="592">
                  <c:v>2341768</c:v>
                </c:pt>
                <c:pt idx="593">
                  <c:v>2350272</c:v>
                </c:pt>
                <c:pt idx="594">
                  <c:v>2354916</c:v>
                </c:pt>
                <c:pt idx="595">
                  <c:v>2361328</c:v>
                </c:pt>
                <c:pt idx="596">
                  <c:v>2367236</c:v>
                </c:pt>
                <c:pt idx="597">
                  <c:v>2370724</c:v>
                </c:pt>
                <c:pt idx="598">
                  <c:v>2378186</c:v>
                </c:pt>
                <c:pt idx="599">
                  <c:v>2385801</c:v>
                </c:pt>
                <c:pt idx="600">
                  <c:v>2391477</c:v>
                </c:pt>
                <c:pt idx="601">
                  <c:v>2396972</c:v>
                </c:pt>
                <c:pt idx="602">
                  <c:v>2404577</c:v>
                </c:pt>
                <c:pt idx="603">
                  <c:v>2408506</c:v>
                </c:pt>
                <c:pt idx="604">
                  <c:v>2410339</c:v>
                </c:pt>
                <c:pt idx="605">
                  <c:v>2413616</c:v>
                </c:pt>
                <c:pt idx="606">
                  <c:v>2420285</c:v>
                </c:pt>
                <c:pt idx="607">
                  <c:v>2422566</c:v>
                </c:pt>
                <c:pt idx="608">
                  <c:v>2427647</c:v>
                </c:pt>
                <c:pt idx="609">
                  <c:v>2431395</c:v>
                </c:pt>
                <c:pt idx="610">
                  <c:v>2435932</c:v>
                </c:pt>
                <c:pt idx="611">
                  <c:v>2436986</c:v>
                </c:pt>
                <c:pt idx="612">
                  <c:v>2440637</c:v>
                </c:pt>
                <c:pt idx="613">
                  <c:v>2446572</c:v>
                </c:pt>
                <c:pt idx="614">
                  <c:v>2448625</c:v>
                </c:pt>
                <c:pt idx="615">
                  <c:v>2451736</c:v>
                </c:pt>
                <c:pt idx="616">
                  <c:v>2454457</c:v>
                </c:pt>
                <c:pt idx="617">
                  <c:v>2455345</c:v>
                </c:pt>
                <c:pt idx="618">
                  <c:v>2459197</c:v>
                </c:pt>
                <c:pt idx="619">
                  <c:v>2461580</c:v>
                </c:pt>
                <c:pt idx="620">
                  <c:v>2461581</c:v>
                </c:pt>
                <c:pt idx="621">
                  <c:v>2461602</c:v>
                </c:pt>
                <c:pt idx="622">
                  <c:v>2461622</c:v>
                </c:pt>
                <c:pt idx="623">
                  <c:v>2461645</c:v>
                </c:pt>
                <c:pt idx="624">
                  <c:v>2461625</c:v>
                </c:pt>
                <c:pt idx="625">
                  <c:v>2461560</c:v>
                </c:pt>
                <c:pt idx="626">
                  <c:v>2461495</c:v>
                </c:pt>
                <c:pt idx="627">
                  <c:v>2461420</c:v>
                </c:pt>
                <c:pt idx="628">
                  <c:v>2461364</c:v>
                </c:pt>
                <c:pt idx="629">
                  <c:v>2461224</c:v>
                </c:pt>
                <c:pt idx="630">
                  <c:v>2461084</c:v>
                </c:pt>
                <c:pt idx="631">
                  <c:v>2460944</c:v>
                </c:pt>
                <c:pt idx="632">
                  <c:v>2460804</c:v>
                </c:pt>
                <c:pt idx="633">
                  <c:v>2460652</c:v>
                </c:pt>
                <c:pt idx="634">
                  <c:v>2460490</c:v>
                </c:pt>
                <c:pt idx="635">
                  <c:v>2460328</c:v>
                </c:pt>
                <c:pt idx="636">
                  <c:v>2460167</c:v>
                </c:pt>
                <c:pt idx="637">
                  <c:v>2460028</c:v>
                </c:pt>
                <c:pt idx="638">
                  <c:v>2459908</c:v>
                </c:pt>
                <c:pt idx="639">
                  <c:v>2459787</c:v>
                </c:pt>
                <c:pt idx="640">
                  <c:v>2459666</c:v>
                </c:pt>
                <c:pt idx="641">
                  <c:v>2459578</c:v>
                </c:pt>
                <c:pt idx="642">
                  <c:v>2459693</c:v>
                </c:pt>
                <c:pt idx="643">
                  <c:v>2459806</c:v>
                </c:pt>
                <c:pt idx="644">
                  <c:v>2459920</c:v>
                </c:pt>
                <c:pt idx="645">
                  <c:v>2460034</c:v>
                </c:pt>
                <c:pt idx="646">
                  <c:v>2460182</c:v>
                </c:pt>
                <c:pt idx="647">
                  <c:v>2460334</c:v>
                </c:pt>
                <c:pt idx="648">
                  <c:v>2460486</c:v>
                </c:pt>
                <c:pt idx="649">
                  <c:v>2460639</c:v>
                </c:pt>
                <c:pt idx="650">
                  <c:v>2460749</c:v>
                </c:pt>
                <c:pt idx="651">
                  <c:v>2460803</c:v>
                </c:pt>
                <c:pt idx="652">
                  <c:v>2460857</c:v>
                </c:pt>
                <c:pt idx="653">
                  <c:v>2460911</c:v>
                </c:pt>
                <c:pt idx="654">
                  <c:v>2460975</c:v>
                </c:pt>
                <c:pt idx="655">
                  <c:v>2461107</c:v>
                </c:pt>
                <c:pt idx="656">
                  <c:v>2461238</c:v>
                </c:pt>
                <c:pt idx="657">
                  <c:v>2461370</c:v>
                </c:pt>
                <c:pt idx="658">
                  <c:v>2461502</c:v>
                </c:pt>
                <c:pt idx="659">
                  <c:v>2461603</c:v>
                </c:pt>
                <c:pt idx="660">
                  <c:v>2461694</c:v>
                </c:pt>
                <c:pt idx="661">
                  <c:v>2461785</c:v>
                </c:pt>
                <c:pt idx="662">
                  <c:v>2461876</c:v>
                </c:pt>
                <c:pt idx="663">
                  <c:v>2461941</c:v>
                </c:pt>
                <c:pt idx="664">
                  <c:v>2461943</c:v>
                </c:pt>
                <c:pt idx="665">
                  <c:v>2461944</c:v>
                </c:pt>
                <c:pt idx="666">
                  <c:v>2461946</c:v>
                </c:pt>
                <c:pt idx="667">
                  <c:v>2461948</c:v>
                </c:pt>
                <c:pt idx="668">
                  <c:v>2461911</c:v>
                </c:pt>
                <c:pt idx="669">
                  <c:v>2461874</c:v>
                </c:pt>
                <c:pt idx="670">
                  <c:v>2461837</c:v>
                </c:pt>
                <c:pt idx="671">
                  <c:v>2461800</c:v>
                </c:pt>
                <c:pt idx="672">
                  <c:v>2461760</c:v>
                </c:pt>
                <c:pt idx="673">
                  <c:v>2461718</c:v>
                </c:pt>
                <c:pt idx="674">
                  <c:v>2461676</c:v>
                </c:pt>
                <c:pt idx="675">
                  <c:v>2461628</c:v>
                </c:pt>
                <c:pt idx="676">
                  <c:v>2461601</c:v>
                </c:pt>
                <c:pt idx="677">
                  <c:v>2461589</c:v>
                </c:pt>
                <c:pt idx="678">
                  <c:v>2461578</c:v>
                </c:pt>
                <c:pt idx="679">
                  <c:v>2461566</c:v>
                </c:pt>
                <c:pt idx="680">
                  <c:v>2461554</c:v>
                </c:pt>
                <c:pt idx="681">
                  <c:v>2461505</c:v>
                </c:pt>
                <c:pt idx="682">
                  <c:v>2461450</c:v>
                </c:pt>
                <c:pt idx="683">
                  <c:v>2461396</c:v>
                </c:pt>
                <c:pt idx="684">
                  <c:v>2461341</c:v>
                </c:pt>
                <c:pt idx="685">
                  <c:v>2461269</c:v>
                </c:pt>
                <c:pt idx="686">
                  <c:v>2461174</c:v>
                </c:pt>
                <c:pt idx="687">
                  <c:v>2461080</c:v>
                </c:pt>
                <c:pt idx="688">
                  <c:v>2461211</c:v>
                </c:pt>
                <c:pt idx="689">
                  <c:v>2461152</c:v>
                </c:pt>
                <c:pt idx="690">
                  <c:v>2461196</c:v>
                </c:pt>
                <c:pt idx="691">
                  <c:v>2461239</c:v>
                </c:pt>
                <c:pt idx="692">
                  <c:v>2461283</c:v>
                </c:pt>
                <c:pt idx="693">
                  <c:v>2461326</c:v>
                </c:pt>
                <c:pt idx="694">
                  <c:v>2461345</c:v>
                </c:pt>
                <c:pt idx="695">
                  <c:v>2461368</c:v>
                </c:pt>
                <c:pt idx="696">
                  <c:v>2461390</c:v>
                </c:pt>
                <c:pt idx="697">
                  <c:v>2461413</c:v>
                </c:pt>
                <c:pt idx="698">
                  <c:v>2461489</c:v>
                </c:pt>
                <c:pt idx="699">
                  <c:v>2461605</c:v>
                </c:pt>
                <c:pt idx="700">
                  <c:v>2461721</c:v>
                </c:pt>
                <c:pt idx="701">
                  <c:v>2461637</c:v>
                </c:pt>
                <c:pt idx="702">
                  <c:v>2461761</c:v>
                </c:pt>
                <c:pt idx="703">
                  <c:v>2461897</c:v>
                </c:pt>
                <c:pt idx="704">
                  <c:v>2462032</c:v>
                </c:pt>
                <c:pt idx="705">
                  <c:v>2462168</c:v>
                </c:pt>
                <c:pt idx="706">
                  <c:v>2462303</c:v>
                </c:pt>
                <c:pt idx="707">
                  <c:v>2462427</c:v>
                </c:pt>
                <c:pt idx="708">
                  <c:v>2462541</c:v>
                </c:pt>
                <c:pt idx="709">
                  <c:v>2462652</c:v>
                </c:pt>
                <c:pt idx="710">
                  <c:v>2462763</c:v>
                </c:pt>
                <c:pt idx="711">
                  <c:v>2462865</c:v>
                </c:pt>
                <c:pt idx="712">
                  <c:v>2462956</c:v>
                </c:pt>
                <c:pt idx="713">
                  <c:v>2463447</c:v>
                </c:pt>
                <c:pt idx="714">
                  <c:v>2463538</c:v>
                </c:pt>
                <c:pt idx="715">
                  <c:v>2463645</c:v>
                </c:pt>
                <c:pt idx="716">
                  <c:v>2463599</c:v>
                </c:pt>
                <c:pt idx="717">
                  <c:v>2463553</c:v>
                </c:pt>
                <c:pt idx="718">
                  <c:v>2463506</c:v>
                </c:pt>
                <c:pt idx="719">
                  <c:v>2463460</c:v>
                </c:pt>
                <c:pt idx="720">
                  <c:v>2463473</c:v>
                </c:pt>
                <c:pt idx="721">
                  <c:v>2463497</c:v>
                </c:pt>
                <c:pt idx="722">
                  <c:v>2463520</c:v>
                </c:pt>
                <c:pt idx="723">
                  <c:v>2463544</c:v>
                </c:pt>
                <c:pt idx="724">
                  <c:v>2463586</c:v>
                </c:pt>
                <c:pt idx="725">
                  <c:v>2463654</c:v>
                </c:pt>
                <c:pt idx="726">
                  <c:v>2463722</c:v>
                </c:pt>
                <c:pt idx="727">
                  <c:v>2463801</c:v>
                </c:pt>
                <c:pt idx="728">
                  <c:v>2463861</c:v>
                </c:pt>
                <c:pt idx="729">
                  <c:v>2463496</c:v>
                </c:pt>
                <c:pt idx="730">
                  <c:v>2463531</c:v>
                </c:pt>
                <c:pt idx="731">
                  <c:v>2463566</c:v>
                </c:pt>
                <c:pt idx="732">
                  <c:v>2463601</c:v>
                </c:pt>
                <c:pt idx="733">
                  <c:v>2463591</c:v>
                </c:pt>
                <c:pt idx="734">
                  <c:v>2463548</c:v>
                </c:pt>
                <c:pt idx="735">
                  <c:v>2463504</c:v>
                </c:pt>
                <c:pt idx="736">
                  <c:v>2463462</c:v>
                </c:pt>
                <c:pt idx="737">
                  <c:v>2463426</c:v>
                </c:pt>
                <c:pt idx="738">
                  <c:v>2463436</c:v>
                </c:pt>
                <c:pt idx="739">
                  <c:v>2463446</c:v>
                </c:pt>
                <c:pt idx="740">
                  <c:v>2463456</c:v>
                </c:pt>
                <c:pt idx="741">
                  <c:v>2463488</c:v>
                </c:pt>
                <c:pt idx="742">
                  <c:v>2463650</c:v>
                </c:pt>
                <c:pt idx="743">
                  <c:v>2463812</c:v>
                </c:pt>
                <c:pt idx="744">
                  <c:v>2463974</c:v>
                </c:pt>
                <c:pt idx="745">
                  <c:v>2464335</c:v>
                </c:pt>
                <c:pt idx="746">
                  <c:v>2464454</c:v>
                </c:pt>
                <c:pt idx="747">
                  <c:v>2464546</c:v>
                </c:pt>
                <c:pt idx="748">
                  <c:v>2464638</c:v>
                </c:pt>
                <c:pt idx="749">
                  <c:v>2464730</c:v>
                </c:pt>
                <c:pt idx="750">
                  <c:v>2464792</c:v>
                </c:pt>
                <c:pt idx="751">
                  <c:v>2464815</c:v>
                </c:pt>
                <c:pt idx="752">
                  <c:v>2464638</c:v>
                </c:pt>
                <c:pt idx="753">
                  <c:v>2464660</c:v>
                </c:pt>
                <c:pt idx="754">
                  <c:v>2464696</c:v>
                </c:pt>
                <c:pt idx="755">
                  <c:v>2464783</c:v>
                </c:pt>
                <c:pt idx="756">
                  <c:v>2464871</c:v>
                </c:pt>
                <c:pt idx="757">
                  <c:v>2464958</c:v>
                </c:pt>
                <c:pt idx="758">
                  <c:v>2465046</c:v>
                </c:pt>
                <c:pt idx="759">
                  <c:v>2465096</c:v>
                </c:pt>
                <c:pt idx="760">
                  <c:v>2465121</c:v>
                </c:pt>
                <c:pt idx="761">
                  <c:v>2465145</c:v>
                </c:pt>
                <c:pt idx="762">
                  <c:v>2465170</c:v>
                </c:pt>
                <c:pt idx="763">
                  <c:v>2465195</c:v>
                </c:pt>
                <c:pt idx="764">
                  <c:v>2465221</c:v>
                </c:pt>
                <c:pt idx="765">
                  <c:v>2465247</c:v>
                </c:pt>
                <c:pt idx="766">
                  <c:v>2465273</c:v>
                </c:pt>
                <c:pt idx="767">
                  <c:v>2465300</c:v>
                </c:pt>
                <c:pt idx="768">
                  <c:v>2465289</c:v>
                </c:pt>
                <c:pt idx="769">
                  <c:v>2465468</c:v>
                </c:pt>
                <c:pt idx="770">
                  <c:v>2465448</c:v>
                </c:pt>
                <c:pt idx="771">
                  <c:v>2465427</c:v>
                </c:pt>
                <c:pt idx="772">
                  <c:v>2465467</c:v>
                </c:pt>
                <c:pt idx="773">
                  <c:v>2465554</c:v>
                </c:pt>
                <c:pt idx="774">
                  <c:v>2465641</c:v>
                </c:pt>
                <c:pt idx="775">
                  <c:v>2465727</c:v>
                </c:pt>
                <c:pt idx="776">
                  <c:v>2459827</c:v>
                </c:pt>
                <c:pt idx="777">
                  <c:v>2459985</c:v>
                </c:pt>
                <c:pt idx="778">
                  <c:v>2456641</c:v>
                </c:pt>
                <c:pt idx="779">
                  <c:v>2456822</c:v>
                </c:pt>
                <c:pt idx="780">
                  <c:v>2456959</c:v>
                </c:pt>
                <c:pt idx="781">
                  <c:v>2454474</c:v>
                </c:pt>
                <c:pt idx="782">
                  <c:v>2454256</c:v>
                </c:pt>
                <c:pt idx="783">
                  <c:v>2454237</c:v>
                </c:pt>
                <c:pt idx="784">
                  <c:v>2454219</c:v>
                </c:pt>
                <c:pt idx="785">
                  <c:v>2448208</c:v>
                </c:pt>
                <c:pt idx="786">
                  <c:v>2448209</c:v>
                </c:pt>
                <c:pt idx="787">
                  <c:v>2447009</c:v>
                </c:pt>
                <c:pt idx="788">
                  <c:v>2447009</c:v>
                </c:pt>
                <c:pt idx="789">
                  <c:v>2436211</c:v>
                </c:pt>
                <c:pt idx="790">
                  <c:v>2436192</c:v>
                </c:pt>
                <c:pt idx="791">
                  <c:v>2436173</c:v>
                </c:pt>
                <c:pt idx="792">
                  <c:v>2432066</c:v>
                </c:pt>
                <c:pt idx="793">
                  <c:v>2424242</c:v>
                </c:pt>
                <c:pt idx="794">
                  <c:v>2424402</c:v>
                </c:pt>
                <c:pt idx="795">
                  <c:v>2424562</c:v>
                </c:pt>
                <c:pt idx="796">
                  <c:v>2424723</c:v>
                </c:pt>
                <c:pt idx="797">
                  <c:v>2424883</c:v>
                </c:pt>
                <c:pt idx="798">
                  <c:v>2413031</c:v>
                </c:pt>
                <c:pt idx="799">
                  <c:v>2413060</c:v>
                </c:pt>
                <c:pt idx="800">
                  <c:v>2413079</c:v>
                </c:pt>
                <c:pt idx="801">
                  <c:v>2413218</c:v>
                </c:pt>
                <c:pt idx="802">
                  <c:v>2395460</c:v>
                </c:pt>
                <c:pt idx="803">
                  <c:v>2395528</c:v>
                </c:pt>
                <c:pt idx="804">
                  <c:v>2386966</c:v>
                </c:pt>
                <c:pt idx="805">
                  <c:v>2387035</c:v>
                </c:pt>
                <c:pt idx="806">
                  <c:v>2387103</c:v>
                </c:pt>
                <c:pt idx="807">
                  <c:v>2377872</c:v>
                </c:pt>
                <c:pt idx="808">
                  <c:v>2377998</c:v>
                </c:pt>
                <c:pt idx="809">
                  <c:v>2378124</c:v>
                </c:pt>
                <c:pt idx="810">
                  <c:v>2378250</c:v>
                </c:pt>
                <c:pt idx="811">
                  <c:v>2360377</c:v>
                </c:pt>
                <c:pt idx="812">
                  <c:v>2360504</c:v>
                </c:pt>
                <c:pt idx="813">
                  <c:v>2359766</c:v>
                </c:pt>
                <c:pt idx="814">
                  <c:v>2359893</c:v>
                </c:pt>
                <c:pt idx="815">
                  <c:v>2336876</c:v>
                </c:pt>
                <c:pt idx="816">
                  <c:v>2336925</c:v>
                </c:pt>
                <c:pt idx="817">
                  <c:v>2324391</c:v>
                </c:pt>
                <c:pt idx="818">
                  <c:v>2324540</c:v>
                </c:pt>
                <c:pt idx="819">
                  <c:v>2324589</c:v>
                </c:pt>
                <c:pt idx="820">
                  <c:v>2313202</c:v>
                </c:pt>
                <c:pt idx="821">
                  <c:v>2313204</c:v>
                </c:pt>
                <c:pt idx="822">
                  <c:v>2313206</c:v>
                </c:pt>
                <c:pt idx="823">
                  <c:v>2313208</c:v>
                </c:pt>
                <c:pt idx="824">
                  <c:v>2294210</c:v>
                </c:pt>
                <c:pt idx="825">
                  <c:v>2294227</c:v>
                </c:pt>
                <c:pt idx="826">
                  <c:v>2294245</c:v>
                </c:pt>
                <c:pt idx="827">
                  <c:v>2294215</c:v>
                </c:pt>
                <c:pt idx="828">
                  <c:v>2270399</c:v>
                </c:pt>
                <c:pt idx="829">
                  <c:v>2270436</c:v>
                </c:pt>
                <c:pt idx="830">
                  <c:v>2270420</c:v>
                </c:pt>
                <c:pt idx="831">
                  <c:v>2253085</c:v>
                </c:pt>
                <c:pt idx="832">
                  <c:v>2253117</c:v>
                </c:pt>
                <c:pt idx="833">
                  <c:v>2240551</c:v>
                </c:pt>
                <c:pt idx="834">
                  <c:v>2240606</c:v>
                </c:pt>
                <c:pt idx="835">
                  <c:v>2240661</c:v>
                </c:pt>
                <c:pt idx="836">
                  <c:v>2240717</c:v>
                </c:pt>
                <c:pt idx="837">
                  <c:v>2222517</c:v>
                </c:pt>
                <c:pt idx="838">
                  <c:v>2222412</c:v>
                </c:pt>
                <c:pt idx="839">
                  <c:v>2220219</c:v>
                </c:pt>
                <c:pt idx="840">
                  <c:v>2220115</c:v>
                </c:pt>
                <c:pt idx="841">
                  <c:v>2220012</c:v>
                </c:pt>
                <c:pt idx="842">
                  <c:v>2205713</c:v>
                </c:pt>
                <c:pt idx="843">
                  <c:v>2205604</c:v>
                </c:pt>
                <c:pt idx="844">
                  <c:v>2182201</c:v>
                </c:pt>
                <c:pt idx="845">
                  <c:v>2182092</c:v>
                </c:pt>
                <c:pt idx="846">
                  <c:v>2175420</c:v>
                </c:pt>
                <c:pt idx="847">
                  <c:v>2175479</c:v>
                </c:pt>
                <c:pt idx="848">
                  <c:v>2175537</c:v>
                </c:pt>
                <c:pt idx="849">
                  <c:v>2175596</c:v>
                </c:pt>
                <c:pt idx="850">
                  <c:v>2153308</c:v>
                </c:pt>
                <c:pt idx="851">
                  <c:v>2153443</c:v>
                </c:pt>
                <c:pt idx="852">
                  <c:v>2153409</c:v>
                </c:pt>
                <c:pt idx="853">
                  <c:v>2153544</c:v>
                </c:pt>
                <c:pt idx="854">
                  <c:v>2123954</c:v>
                </c:pt>
                <c:pt idx="855">
                  <c:v>2124129</c:v>
                </c:pt>
                <c:pt idx="856">
                  <c:v>2114444</c:v>
                </c:pt>
                <c:pt idx="857">
                  <c:v>2114569</c:v>
                </c:pt>
                <c:pt idx="858">
                  <c:v>2114744</c:v>
                </c:pt>
                <c:pt idx="859">
                  <c:v>2109785</c:v>
                </c:pt>
                <c:pt idx="860">
                  <c:v>2109957</c:v>
                </c:pt>
                <c:pt idx="861">
                  <c:v>2110084</c:v>
                </c:pt>
                <c:pt idx="862">
                  <c:v>2110256</c:v>
                </c:pt>
                <c:pt idx="863">
                  <c:v>2095393</c:v>
                </c:pt>
                <c:pt idx="864">
                  <c:v>2095448</c:v>
                </c:pt>
                <c:pt idx="865">
                  <c:v>2093984</c:v>
                </c:pt>
                <c:pt idx="866">
                  <c:v>2094051</c:v>
                </c:pt>
                <c:pt idx="867">
                  <c:v>2080700</c:v>
                </c:pt>
                <c:pt idx="868">
                  <c:v>2080704</c:v>
                </c:pt>
                <c:pt idx="869">
                  <c:v>2080710</c:v>
                </c:pt>
                <c:pt idx="870">
                  <c:v>2088920</c:v>
                </c:pt>
                <c:pt idx="871">
                  <c:v>2095130</c:v>
                </c:pt>
                <c:pt idx="872">
                  <c:v>2095164</c:v>
                </c:pt>
                <c:pt idx="873">
                  <c:v>2101169</c:v>
                </c:pt>
                <c:pt idx="874">
                  <c:v>2105826</c:v>
                </c:pt>
                <c:pt idx="875">
                  <c:v>2107683</c:v>
                </c:pt>
                <c:pt idx="876">
                  <c:v>2117130</c:v>
                </c:pt>
                <c:pt idx="877">
                  <c:v>2121485</c:v>
                </c:pt>
                <c:pt idx="878">
                  <c:v>2123085</c:v>
                </c:pt>
                <c:pt idx="879">
                  <c:v>2149188</c:v>
                </c:pt>
                <c:pt idx="880">
                  <c:v>2175491</c:v>
                </c:pt>
                <c:pt idx="881">
                  <c:v>2194318</c:v>
                </c:pt>
                <c:pt idx="882">
                  <c:v>2201529</c:v>
                </c:pt>
                <c:pt idx="883">
                  <c:v>2220361</c:v>
                </c:pt>
                <c:pt idx="884">
                  <c:v>2248498</c:v>
                </c:pt>
                <c:pt idx="885">
                  <c:v>2259853</c:v>
                </c:pt>
                <c:pt idx="886">
                  <c:v>2282196</c:v>
                </c:pt>
                <c:pt idx="887">
                  <c:v>2300678</c:v>
                </c:pt>
                <c:pt idx="888">
                  <c:v>2328862</c:v>
                </c:pt>
                <c:pt idx="889">
                  <c:v>2328933</c:v>
                </c:pt>
                <c:pt idx="890">
                  <c:v>2347714</c:v>
                </c:pt>
                <c:pt idx="891">
                  <c:v>2362635</c:v>
                </c:pt>
                <c:pt idx="892">
                  <c:v>2381020</c:v>
                </c:pt>
                <c:pt idx="893">
                  <c:v>2409108</c:v>
                </c:pt>
                <c:pt idx="894">
                  <c:v>2427880</c:v>
                </c:pt>
                <c:pt idx="895">
                  <c:v>2442621</c:v>
                </c:pt>
                <c:pt idx="896">
                  <c:v>2451688</c:v>
                </c:pt>
                <c:pt idx="897">
                  <c:v>2474060</c:v>
                </c:pt>
                <c:pt idx="898">
                  <c:v>2502624</c:v>
                </c:pt>
                <c:pt idx="899">
                  <c:v>2523031</c:v>
                </c:pt>
                <c:pt idx="900">
                  <c:v>2640771</c:v>
                </c:pt>
                <c:pt idx="901">
                  <c:v>2978372</c:v>
                </c:pt>
                <c:pt idx="902">
                  <c:v>3340832</c:v>
                </c:pt>
                <c:pt idx="903">
                  <c:v>3634386</c:v>
                </c:pt>
                <c:pt idx="904">
                  <c:v>3788858</c:v>
                </c:pt>
                <c:pt idx="905">
                  <c:v>3909352</c:v>
                </c:pt>
                <c:pt idx="906">
                  <c:v>3971419</c:v>
                </c:pt>
                <c:pt idx="907">
                  <c:v>4020191</c:v>
                </c:pt>
                <c:pt idx="908">
                  <c:v>4057268</c:v>
                </c:pt>
                <c:pt idx="909">
                  <c:v>4089331</c:v>
                </c:pt>
                <c:pt idx="910">
                  <c:v>4109512</c:v>
                </c:pt>
                <c:pt idx="911">
                  <c:v>4134356</c:v>
                </c:pt>
                <c:pt idx="912">
                  <c:v>4150409</c:v>
                </c:pt>
                <c:pt idx="913">
                  <c:v>4169340</c:v>
                </c:pt>
                <c:pt idx="914">
                  <c:v>4197404</c:v>
                </c:pt>
                <c:pt idx="915">
                  <c:v>4213220</c:v>
                </c:pt>
                <c:pt idx="916">
                  <c:v>4231355</c:v>
                </c:pt>
                <c:pt idx="917">
                  <c:v>4253229</c:v>
                </c:pt>
                <c:pt idx="918">
                  <c:v>4265878</c:v>
                </c:pt>
                <c:pt idx="919">
                  <c:v>4293563</c:v>
                </c:pt>
                <c:pt idx="920">
                  <c:v>4305651</c:v>
                </c:pt>
                <c:pt idx="921">
                  <c:v>4320093</c:v>
                </c:pt>
                <c:pt idx="922">
                  <c:v>4345544</c:v>
                </c:pt>
                <c:pt idx="923">
                  <c:v>4358559</c:v>
                </c:pt>
                <c:pt idx="924">
                  <c:v>4386637</c:v>
                </c:pt>
                <c:pt idx="925">
                  <c:v>4393621</c:v>
                </c:pt>
                <c:pt idx="926">
                  <c:v>4407005</c:v>
                </c:pt>
                <c:pt idx="927">
                  <c:v>4431523</c:v>
                </c:pt>
                <c:pt idx="928">
                  <c:v>4445477</c:v>
                </c:pt>
                <c:pt idx="929">
                  <c:v>4469848</c:v>
                </c:pt>
                <c:pt idx="930">
                  <c:v>4484978</c:v>
                </c:pt>
                <c:pt idx="931">
                  <c:v>4509778</c:v>
                </c:pt>
                <c:pt idx="932">
                  <c:v>4527186</c:v>
                </c:pt>
                <c:pt idx="933">
                  <c:v>4538087</c:v>
                </c:pt>
                <c:pt idx="934">
                  <c:v>4552731</c:v>
                </c:pt>
                <c:pt idx="935">
                  <c:v>4584423</c:v>
                </c:pt>
                <c:pt idx="936">
                  <c:v>4606580</c:v>
                </c:pt>
                <c:pt idx="937">
                  <c:v>4614410</c:v>
                </c:pt>
                <c:pt idx="938">
                  <c:v>4630538</c:v>
                </c:pt>
                <c:pt idx="939">
                  <c:v>4662841</c:v>
                </c:pt>
                <c:pt idx="940">
                  <c:v>4682881</c:v>
                </c:pt>
                <c:pt idx="941">
                  <c:v>4688916</c:v>
                </c:pt>
                <c:pt idx="942">
                  <c:v>4699421</c:v>
                </c:pt>
                <c:pt idx="943">
                  <c:v>4723733</c:v>
                </c:pt>
                <c:pt idx="944">
                  <c:v>4743552</c:v>
                </c:pt>
                <c:pt idx="945">
                  <c:v>4766107</c:v>
                </c:pt>
                <c:pt idx="946">
                  <c:v>4772074</c:v>
                </c:pt>
                <c:pt idx="947">
                  <c:v>4798901</c:v>
                </c:pt>
                <c:pt idx="948">
                  <c:v>4824057</c:v>
                </c:pt>
                <c:pt idx="949">
                  <c:v>4844574</c:v>
                </c:pt>
                <c:pt idx="950">
                  <c:v>4867279</c:v>
                </c:pt>
                <c:pt idx="951">
                  <c:v>4889007</c:v>
                </c:pt>
                <c:pt idx="952">
                  <c:v>4911633</c:v>
                </c:pt>
                <c:pt idx="953">
                  <c:v>4921302</c:v>
                </c:pt>
                <c:pt idx="954">
                  <c:v>4942277</c:v>
                </c:pt>
                <c:pt idx="955">
                  <c:v>4959033</c:v>
                </c:pt>
                <c:pt idx="956">
                  <c:v>4973499</c:v>
                </c:pt>
                <c:pt idx="957">
                  <c:v>5000306</c:v>
                </c:pt>
                <c:pt idx="958">
                  <c:v>5014762</c:v>
                </c:pt>
                <c:pt idx="959">
                  <c:v>5040418</c:v>
                </c:pt>
                <c:pt idx="960">
                  <c:v>5054395</c:v>
                </c:pt>
                <c:pt idx="961">
                  <c:v>5071821</c:v>
                </c:pt>
                <c:pt idx="962">
                  <c:v>5087157</c:v>
                </c:pt>
                <c:pt idx="963">
                  <c:v>5119023</c:v>
                </c:pt>
                <c:pt idx="964">
                  <c:v>5129891</c:v>
                </c:pt>
                <c:pt idx="965">
                  <c:v>5153771</c:v>
                </c:pt>
                <c:pt idx="966">
                  <c:v>5163445</c:v>
                </c:pt>
                <c:pt idx="967">
                  <c:v>5183385</c:v>
                </c:pt>
                <c:pt idx="968">
                  <c:v>5201725</c:v>
                </c:pt>
                <c:pt idx="969">
                  <c:v>5222570</c:v>
                </c:pt>
                <c:pt idx="970">
                  <c:v>5242987</c:v>
                </c:pt>
                <c:pt idx="971">
                  <c:v>5263740</c:v>
                </c:pt>
                <c:pt idx="972">
                  <c:v>5277635</c:v>
                </c:pt>
                <c:pt idx="973">
                  <c:v>5303495</c:v>
                </c:pt>
                <c:pt idx="974">
                  <c:v>5323651</c:v>
                </c:pt>
                <c:pt idx="975">
                  <c:v>5346372</c:v>
                </c:pt>
                <c:pt idx="976">
                  <c:v>5365670</c:v>
                </c:pt>
                <c:pt idx="977">
                  <c:v>5372741</c:v>
                </c:pt>
                <c:pt idx="978">
                  <c:v>5391872</c:v>
                </c:pt>
                <c:pt idx="979">
                  <c:v>5413374</c:v>
                </c:pt>
                <c:pt idx="980">
                  <c:v>5431056</c:v>
                </c:pt>
                <c:pt idx="981">
                  <c:v>5449277</c:v>
                </c:pt>
                <c:pt idx="982">
                  <c:v>5465924</c:v>
                </c:pt>
                <c:pt idx="983">
                  <c:v>5499267</c:v>
                </c:pt>
                <c:pt idx="984">
                  <c:v>5513329</c:v>
                </c:pt>
                <c:pt idx="985">
                  <c:v>5533219</c:v>
                </c:pt>
                <c:pt idx="986">
                  <c:v>5552607</c:v>
                </c:pt>
                <c:pt idx="987">
                  <c:v>5573525</c:v>
                </c:pt>
                <c:pt idx="988">
                  <c:v>5578900</c:v>
                </c:pt>
                <c:pt idx="989">
                  <c:v>5592119</c:v>
                </c:pt>
                <c:pt idx="990">
                  <c:v>5604169</c:v>
                </c:pt>
                <c:pt idx="991">
                  <c:v>5638289</c:v>
                </c:pt>
                <c:pt idx="992">
                  <c:v>5649823</c:v>
                </c:pt>
                <c:pt idx="993">
                  <c:v>5652272</c:v>
                </c:pt>
                <c:pt idx="994">
                  <c:v>5661277</c:v>
                </c:pt>
                <c:pt idx="995">
                  <c:v>5684737</c:v>
                </c:pt>
                <c:pt idx="996">
                  <c:v>5693341</c:v>
                </c:pt>
                <c:pt idx="997">
                  <c:v>5716217</c:v>
                </c:pt>
                <c:pt idx="998">
                  <c:v>5728109</c:v>
                </c:pt>
                <c:pt idx="999">
                  <c:v>5731864</c:v>
                </c:pt>
                <c:pt idx="1000">
                  <c:v>5738619</c:v>
                </c:pt>
                <c:pt idx="1001">
                  <c:v>5741778</c:v>
                </c:pt>
                <c:pt idx="1002">
                  <c:v>5749106</c:v>
                </c:pt>
                <c:pt idx="1003">
                  <c:v>5753385</c:v>
                </c:pt>
                <c:pt idx="1004">
                  <c:v>5758267</c:v>
                </c:pt>
                <c:pt idx="1005">
                  <c:v>5759149</c:v>
                </c:pt>
                <c:pt idx="1006">
                  <c:v>5760030</c:v>
                </c:pt>
                <c:pt idx="1007">
                  <c:v>5761052</c:v>
                </c:pt>
                <c:pt idx="1008">
                  <c:v>5762054</c:v>
                </c:pt>
                <c:pt idx="1009">
                  <c:v>5763035</c:v>
                </c:pt>
                <c:pt idx="1010">
                  <c:v>5764013</c:v>
                </c:pt>
                <c:pt idx="1011">
                  <c:v>5765229</c:v>
                </c:pt>
                <c:pt idx="1012">
                  <c:v>5766625</c:v>
                </c:pt>
                <c:pt idx="1013">
                  <c:v>5768021</c:v>
                </c:pt>
                <c:pt idx="1014">
                  <c:v>5769417</c:v>
                </c:pt>
                <c:pt idx="1015">
                  <c:v>5770779</c:v>
                </c:pt>
                <c:pt idx="1016">
                  <c:v>5771393</c:v>
                </c:pt>
                <c:pt idx="1017">
                  <c:v>5762730</c:v>
                </c:pt>
                <c:pt idx="1018">
                  <c:v>5763344</c:v>
                </c:pt>
                <c:pt idx="1019">
                  <c:v>5763933</c:v>
                </c:pt>
                <c:pt idx="1020">
                  <c:v>5744344</c:v>
                </c:pt>
                <c:pt idx="1021">
                  <c:v>5745528</c:v>
                </c:pt>
                <c:pt idx="1022">
                  <c:v>5733027</c:v>
                </c:pt>
                <c:pt idx="1023">
                  <c:v>5734180</c:v>
                </c:pt>
                <c:pt idx="1024">
                  <c:v>5719119</c:v>
                </c:pt>
                <c:pt idx="1025">
                  <c:v>5720572</c:v>
                </c:pt>
                <c:pt idx="1026">
                  <c:v>5699175</c:v>
                </c:pt>
                <c:pt idx="1027">
                  <c:v>5700628</c:v>
                </c:pt>
                <c:pt idx="1028">
                  <c:v>5694997</c:v>
                </c:pt>
                <c:pt idx="1029">
                  <c:v>5690760</c:v>
                </c:pt>
                <c:pt idx="1030">
                  <c:v>5687031</c:v>
                </c:pt>
                <c:pt idx="1031">
                  <c:v>5673919</c:v>
                </c:pt>
                <c:pt idx="1032">
                  <c:v>5671848</c:v>
                </c:pt>
                <c:pt idx="1033">
                  <c:v>5633926</c:v>
                </c:pt>
                <c:pt idx="1034">
                  <c:v>5629841</c:v>
                </c:pt>
                <c:pt idx="1035">
                  <c:v>5611953</c:v>
                </c:pt>
                <c:pt idx="1036">
                  <c:v>5608738</c:v>
                </c:pt>
              </c:numCache>
            </c:numRef>
          </c:val>
          <c:extLst>
            <c:ext xmlns:c16="http://schemas.microsoft.com/office/drawing/2014/chart" uri="{C3380CC4-5D6E-409C-BE32-E72D297353CC}">
              <c16:uniqueId val="{00000001-A0FD-44A0-B9C6-490A9086A203}"/>
            </c:ext>
          </c:extLst>
        </c:ser>
        <c:ser>
          <c:idx val="2"/>
          <c:order val="2"/>
          <c:tx>
            <c:v> Mortgage-Backed Securities</c:v>
          </c:tx>
          <c:spPr>
            <a:solidFill>
              <a:srgbClr val="FF0000"/>
            </a:solidFill>
            <a:effectLst/>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Graph'!$D$16:$D$1052</c:f>
              <c:numCache>
                <c:formatCode>0</c:formatCode>
                <c:ptCount val="103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5634</c:v>
                </c:pt>
                <c:pt idx="318">
                  <c:v>5991</c:v>
                </c:pt>
                <c:pt idx="319">
                  <c:v>7377</c:v>
                </c:pt>
                <c:pt idx="320">
                  <c:v>7377</c:v>
                </c:pt>
                <c:pt idx="321">
                  <c:v>7377</c:v>
                </c:pt>
                <c:pt idx="322">
                  <c:v>65292</c:v>
                </c:pt>
                <c:pt idx="323">
                  <c:v>68745</c:v>
                </c:pt>
                <c:pt idx="324">
                  <c:v>68902</c:v>
                </c:pt>
                <c:pt idx="325">
                  <c:v>68958</c:v>
                </c:pt>
                <c:pt idx="326">
                  <c:v>236489</c:v>
                </c:pt>
                <c:pt idx="327">
                  <c:v>236156</c:v>
                </c:pt>
                <c:pt idx="328">
                  <c:v>236637</c:v>
                </c:pt>
                <c:pt idx="329">
                  <c:v>236651</c:v>
                </c:pt>
                <c:pt idx="330">
                  <c:v>355637</c:v>
                </c:pt>
                <c:pt idx="331">
                  <c:v>367590</c:v>
                </c:pt>
                <c:pt idx="332">
                  <c:v>366153</c:v>
                </c:pt>
                <c:pt idx="333">
                  <c:v>365820</c:v>
                </c:pt>
                <c:pt idx="334">
                  <c:v>431545</c:v>
                </c:pt>
                <c:pt idx="335">
                  <c:v>431480</c:v>
                </c:pt>
                <c:pt idx="336">
                  <c:v>427552</c:v>
                </c:pt>
                <c:pt idx="337">
                  <c:v>427633</c:v>
                </c:pt>
                <c:pt idx="338">
                  <c:v>427416</c:v>
                </c:pt>
                <c:pt idx="339">
                  <c:v>455964</c:v>
                </c:pt>
                <c:pt idx="340">
                  <c:v>467226</c:v>
                </c:pt>
                <c:pt idx="341">
                  <c:v>462444</c:v>
                </c:pt>
                <c:pt idx="342">
                  <c:v>462453</c:v>
                </c:pt>
                <c:pt idx="343">
                  <c:v>526418</c:v>
                </c:pt>
                <c:pt idx="344">
                  <c:v>545466</c:v>
                </c:pt>
                <c:pt idx="345">
                  <c:v>542888</c:v>
                </c:pt>
                <c:pt idx="346">
                  <c:v>542885</c:v>
                </c:pt>
                <c:pt idx="347">
                  <c:v>542885</c:v>
                </c:pt>
                <c:pt idx="348">
                  <c:v>609531</c:v>
                </c:pt>
                <c:pt idx="349">
                  <c:v>622864</c:v>
                </c:pt>
                <c:pt idx="350">
                  <c:v>625253</c:v>
                </c:pt>
                <c:pt idx="351">
                  <c:v>625278</c:v>
                </c:pt>
                <c:pt idx="352">
                  <c:v>685056</c:v>
                </c:pt>
                <c:pt idx="353">
                  <c:v>693595</c:v>
                </c:pt>
                <c:pt idx="354">
                  <c:v>692365</c:v>
                </c:pt>
                <c:pt idx="355">
                  <c:v>692291</c:v>
                </c:pt>
                <c:pt idx="356">
                  <c:v>762990</c:v>
                </c:pt>
                <c:pt idx="357">
                  <c:v>776868</c:v>
                </c:pt>
                <c:pt idx="358">
                  <c:v>774066</c:v>
                </c:pt>
                <c:pt idx="359">
                  <c:v>774394</c:v>
                </c:pt>
                <c:pt idx="360">
                  <c:v>775573</c:v>
                </c:pt>
                <c:pt idx="361">
                  <c:v>847042</c:v>
                </c:pt>
                <c:pt idx="362">
                  <c:v>852124</c:v>
                </c:pt>
                <c:pt idx="363">
                  <c:v>852172</c:v>
                </c:pt>
                <c:pt idx="364">
                  <c:v>854313</c:v>
                </c:pt>
                <c:pt idx="365">
                  <c:v>901231</c:v>
                </c:pt>
                <c:pt idx="366">
                  <c:v>910433</c:v>
                </c:pt>
                <c:pt idx="367">
                  <c:v>908257</c:v>
                </c:pt>
                <c:pt idx="368">
                  <c:v>908737</c:v>
                </c:pt>
                <c:pt idx="369">
                  <c:v>968590</c:v>
                </c:pt>
                <c:pt idx="370">
                  <c:v>970901</c:v>
                </c:pt>
                <c:pt idx="371">
                  <c:v>969728</c:v>
                </c:pt>
                <c:pt idx="372">
                  <c:v>970327</c:v>
                </c:pt>
                <c:pt idx="373">
                  <c:v>976865</c:v>
                </c:pt>
                <c:pt idx="374">
                  <c:v>1025541</c:v>
                </c:pt>
                <c:pt idx="375">
                  <c:v>1032560</c:v>
                </c:pt>
                <c:pt idx="376">
                  <c:v>1026828</c:v>
                </c:pt>
                <c:pt idx="377">
                  <c:v>1029172</c:v>
                </c:pt>
                <c:pt idx="378">
                  <c:v>1066440</c:v>
                </c:pt>
                <c:pt idx="379">
                  <c:v>1073800</c:v>
                </c:pt>
                <c:pt idx="380">
                  <c:v>1068697</c:v>
                </c:pt>
                <c:pt idx="381">
                  <c:v>1068736</c:v>
                </c:pt>
                <c:pt idx="382">
                  <c:v>1101874</c:v>
                </c:pt>
                <c:pt idx="383">
                  <c:v>1101929</c:v>
                </c:pt>
                <c:pt idx="384">
                  <c:v>1096416</c:v>
                </c:pt>
                <c:pt idx="385">
                  <c:v>1097415</c:v>
                </c:pt>
                <c:pt idx="386">
                  <c:v>1098355</c:v>
                </c:pt>
                <c:pt idx="387">
                  <c:v>1119485</c:v>
                </c:pt>
                <c:pt idx="388">
                  <c:v>1112910</c:v>
                </c:pt>
                <c:pt idx="389">
                  <c:v>1113614</c:v>
                </c:pt>
                <c:pt idx="390">
                  <c:v>1113675</c:v>
                </c:pt>
                <c:pt idx="391">
                  <c:v>1127597</c:v>
                </c:pt>
                <c:pt idx="392">
                  <c:v>1128661</c:v>
                </c:pt>
                <c:pt idx="393">
                  <c:v>1118127</c:v>
                </c:pt>
                <c:pt idx="394">
                  <c:v>1118290</c:v>
                </c:pt>
                <c:pt idx="395">
                  <c:v>1128560</c:v>
                </c:pt>
                <c:pt idx="396">
                  <c:v>1124590</c:v>
                </c:pt>
                <c:pt idx="397">
                  <c:v>1117474</c:v>
                </c:pt>
                <c:pt idx="398">
                  <c:v>1117734</c:v>
                </c:pt>
                <c:pt idx="399">
                  <c:v>1119459</c:v>
                </c:pt>
                <c:pt idx="400">
                  <c:v>1113017</c:v>
                </c:pt>
                <c:pt idx="401">
                  <c:v>1103167</c:v>
                </c:pt>
                <c:pt idx="402">
                  <c:v>1103168</c:v>
                </c:pt>
                <c:pt idx="403">
                  <c:v>1103168</c:v>
                </c:pt>
                <c:pt idx="404">
                  <c:v>1092234</c:v>
                </c:pt>
                <c:pt idx="405">
                  <c:v>1091873</c:v>
                </c:pt>
                <c:pt idx="406">
                  <c:v>1078539</c:v>
                </c:pt>
                <c:pt idx="407">
                  <c:v>1078539</c:v>
                </c:pt>
                <c:pt idx="408">
                  <c:v>1078539</c:v>
                </c:pt>
                <c:pt idx="409">
                  <c:v>1065751</c:v>
                </c:pt>
                <c:pt idx="410">
                  <c:v>1051037</c:v>
                </c:pt>
                <c:pt idx="411">
                  <c:v>1051037</c:v>
                </c:pt>
                <c:pt idx="412">
                  <c:v>1051037</c:v>
                </c:pt>
                <c:pt idx="413">
                  <c:v>1038278</c:v>
                </c:pt>
                <c:pt idx="414">
                  <c:v>1037803</c:v>
                </c:pt>
                <c:pt idx="415">
                  <c:v>1022653</c:v>
                </c:pt>
                <c:pt idx="416">
                  <c:v>1022653</c:v>
                </c:pt>
                <c:pt idx="417">
                  <c:v>1008845</c:v>
                </c:pt>
                <c:pt idx="418">
                  <c:v>1008400</c:v>
                </c:pt>
                <c:pt idx="419">
                  <c:v>992141</c:v>
                </c:pt>
                <c:pt idx="420">
                  <c:v>992141</c:v>
                </c:pt>
                <c:pt idx="421">
                  <c:v>992141</c:v>
                </c:pt>
                <c:pt idx="422">
                  <c:v>980157</c:v>
                </c:pt>
                <c:pt idx="423">
                  <c:v>965077</c:v>
                </c:pt>
                <c:pt idx="424">
                  <c:v>965077</c:v>
                </c:pt>
                <c:pt idx="425">
                  <c:v>965077</c:v>
                </c:pt>
                <c:pt idx="426">
                  <c:v>958444</c:v>
                </c:pt>
                <c:pt idx="427">
                  <c:v>958201</c:v>
                </c:pt>
                <c:pt idx="428">
                  <c:v>948932</c:v>
                </c:pt>
                <c:pt idx="429">
                  <c:v>948932</c:v>
                </c:pt>
                <c:pt idx="430">
                  <c:v>944103</c:v>
                </c:pt>
                <c:pt idx="431">
                  <c:v>943848</c:v>
                </c:pt>
                <c:pt idx="432">
                  <c:v>937155</c:v>
                </c:pt>
                <c:pt idx="433">
                  <c:v>937155</c:v>
                </c:pt>
                <c:pt idx="434">
                  <c:v>937155</c:v>
                </c:pt>
                <c:pt idx="435">
                  <c:v>933222</c:v>
                </c:pt>
                <c:pt idx="436">
                  <c:v>927021</c:v>
                </c:pt>
                <c:pt idx="437">
                  <c:v>927021</c:v>
                </c:pt>
                <c:pt idx="438">
                  <c:v>927021</c:v>
                </c:pt>
                <c:pt idx="439">
                  <c:v>923579</c:v>
                </c:pt>
                <c:pt idx="440">
                  <c:v>917856</c:v>
                </c:pt>
                <c:pt idx="441">
                  <c:v>917856</c:v>
                </c:pt>
                <c:pt idx="442">
                  <c:v>917856</c:v>
                </c:pt>
                <c:pt idx="443">
                  <c:v>914506</c:v>
                </c:pt>
                <c:pt idx="444">
                  <c:v>914326</c:v>
                </c:pt>
                <c:pt idx="445">
                  <c:v>908853</c:v>
                </c:pt>
                <c:pt idx="446">
                  <c:v>908853</c:v>
                </c:pt>
                <c:pt idx="447">
                  <c:v>908853</c:v>
                </c:pt>
                <c:pt idx="448">
                  <c:v>904182</c:v>
                </c:pt>
                <c:pt idx="449">
                  <c:v>897285</c:v>
                </c:pt>
                <c:pt idx="450">
                  <c:v>897285</c:v>
                </c:pt>
                <c:pt idx="451">
                  <c:v>897285</c:v>
                </c:pt>
                <c:pt idx="452">
                  <c:v>892569</c:v>
                </c:pt>
                <c:pt idx="453">
                  <c:v>892350</c:v>
                </c:pt>
                <c:pt idx="454">
                  <c:v>884945</c:v>
                </c:pt>
                <c:pt idx="455">
                  <c:v>884945</c:v>
                </c:pt>
                <c:pt idx="456">
                  <c:v>884945</c:v>
                </c:pt>
                <c:pt idx="457">
                  <c:v>879240</c:v>
                </c:pt>
                <c:pt idx="458">
                  <c:v>870883</c:v>
                </c:pt>
                <c:pt idx="459">
                  <c:v>870883</c:v>
                </c:pt>
                <c:pt idx="460">
                  <c:v>870883</c:v>
                </c:pt>
                <c:pt idx="461">
                  <c:v>862075</c:v>
                </c:pt>
                <c:pt idx="462">
                  <c:v>849261</c:v>
                </c:pt>
                <c:pt idx="463">
                  <c:v>849261</c:v>
                </c:pt>
                <c:pt idx="464">
                  <c:v>849261</c:v>
                </c:pt>
                <c:pt idx="465">
                  <c:v>841983</c:v>
                </c:pt>
                <c:pt idx="466">
                  <c:v>841600</c:v>
                </c:pt>
                <c:pt idx="467">
                  <c:v>827052</c:v>
                </c:pt>
                <c:pt idx="468">
                  <c:v>827052</c:v>
                </c:pt>
                <c:pt idx="469">
                  <c:v>858078</c:v>
                </c:pt>
                <c:pt idx="470">
                  <c:v>851726</c:v>
                </c:pt>
                <c:pt idx="471">
                  <c:v>837295</c:v>
                </c:pt>
                <c:pt idx="472">
                  <c:v>837739</c:v>
                </c:pt>
                <c:pt idx="473">
                  <c:v>840274</c:v>
                </c:pt>
                <c:pt idx="474">
                  <c:v>847434</c:v>
                </c:pt>
                <c:pt idx="475">
                  <c:v>835624</c:v>
                </c:pt>
                <c:pt idx="476">
                  <c:v>836012</c:v>
                </c:pt>
                <c:pt idx="477">
                  <c:v>836030</c:v>
                </c:pt>
                <c:pt idx="478">
                  <c:v>847806</c:v>
                </c:pt>
                <c:pt idx="479">
                  <c:v>853045</c:v>
                </c:pt>
                <c:pt idx="480">
                  <c:v>840795</c:v>
                </c:pt>
                <c:pt idx="481">
                  <c:v>840796</c:v>
                </c:pt>
                <c:pt idx="482">
                  <c:v>853885</c:v>
                </c:pt>
                <c:pt idx="483">
                  <c:v>851260</c:v>
                </c:pt>
                <c:pt idx="484">
                  <c:v>836786</c:v>
                </c:pt>
                <c:pt idx="485">
                  <c:v>836793</c:v>
                </c:pt>
                <c:pt idx="486">
                  <c:v>836793</c:v>
                </c:pt>
                <c:pt idx="487">
                  <c:v>855361</c:v>
                </c:pt>
                <c:pt idx="488">
                  <c:v>847796</c:v>
                </c:pt>
                <c:pt idx="489">
                  <c:v>847820</c:v>
                </c:pt>
                <c:pt idx="490">
                  <c:v>847826</c:v>
                </c:pt>
                <c:pt idx="491">
                  <c:v>858229</c:v>
                </c:pt>
                <c:pt idx="492">
                  <c:v>864985</c:v>
                </c:pt>
                <c:pt idx="493">
                  <c:v>851750</c:v>
                </c:pt>
                <c:pt idx="494">
                  <c:v>851759</c:v>
                </c:pt>
                <c:pt idx="495">
                  <c:v>867934</c:v>
                </c:pt>
                <c:pt idx="496">
                  <c:v>868038</c:v>
                </c:pt>
                <c:pt idx="497">
                  <c:v>854979</c:v>
                </c:pt>
                <c:pt idx="498">
                  <c:v>855030</c:v>
                </c:pt>
                <c:pt idx="499">
                  <c:v>855054</c:v>
                </c:pt>
                <c:pt idx="500">
                  <c:v>863015</c:v>
                </c:pt>
                <c:pt idx="501">
                  <c:v>853362</c:v>
                </c:pt>
                <c:pt idx="502">
                  <c:v>853478</c:v>
                </c:pt>
                <c:pt idx="503">
                  <c:v>853493</c:v>
                </c:pt>
                <c:pt idx="504">
                  <c:v>854155</c:v>
                </c:pt>
                <c:pt idx="505">
                  <c:v>859310</c:v>
                </c:pt>
                <c:pt idx="506">
                  <c:v>843597</c:v>
                </c:pt>
                <c:pt idx="507">
                  <c:v>843710</c:v>
                </c:pt>
                <c:pt idx="508">
                  <c:v>843730</c:v>
                </c:pt>
                <c:pt idx="509">
                  <c:v>850142</c:v>
                </c:pt>
                <c:pt idx="510">
                  <c:v>834979</c:v>
                </c:pt>
                <c:pt idx="511">
                  <c:v>834992</c:v>
                </c:pt>
                <c:pt idx="512">
                  <c:v>835005</c:v>
                </c:pt>
                <c:pt idx="513">
                  <c:v>862304</c:v>
                </c:pt>
                <c:pt idx="514">
                  <c:v>868069</c:v>
                </c:pt>
                <c:pt idx="515">
                  <c:v>852039</c:v>
                </c:pt>
                <c:pt idx="516">
                  <c:v>852063</c:v>
                </c:pt>
                <c:pt idx="517">
                  <c:v>889020</c:v>
                </c:pt>
                <c:pt idx="518">
                  <c:v>900583</c:v>
                </c:pt>
                <c:pt idx="519">
                  <c:v>883539</c:v>
                </c:pt>
                <c:pt idx="520">
                  <c:v>883646</c:v>
                </c:pt>
                <c:pt idx="521">
                  <c:v>928801</c:v>
                </c:pt>
                <c:pt idx="522">
                  <c:v>933391</c:v>
                </c:pt>
                <c:pt idx="523">
                  <c:v>926558</c:v>
                </c:pt>
                <c:pt idx="524">
                  <c:v>926691</c:v>
                </c:pt>
                <c:pt idx="525">
                  <c:v>926712</c:v>
                </c:pt>
                <c:pt idx="526">
                  <c:v>947608</c:v>
                </c:pt>
                <c:pt idx="527">
                  <c:v>983174</c:v>
                </c:pt>
                <c:pt idx="528">
                  <c:v>965784</c:v>
                </c:pt>
                <c:pt idx="529">
                  <c:v>965883</c:v>
                </c:pt>
                <c:pt idx="530">
                  <c:v>1009666</c:v>
                </c:pt>
                <c:pt idx="531">
                  <c:v>1032712</c:v>
                </c:pt>
                <c:pt idx="532">
                  <c:v>1015914</c:v>
                </c:pt>
                <c:pt idx="533">
                  <c:v>1015943</c:v>
                </c:pt>
                <c:pt idx="534">
                  <c:v>1060869</c:v>
                </c:pt>
                <c:pt idx="535">
                  <c:v>1085507</c:v>
                </c:pt>
                <c:pt idx="536">
                  <c:v>1070932</c:v>
                </c:pt>
                <c:pt idx="537">
                  <c:v>1070974</c:v>
                </c:pt>
                <c:pt idx="538">
                  <c:v>1071084</c:v>
                </c:pt>
                <c:pt idx="539">
                  <c:v>1126119</c:v>
                </c:pt>
                <c:pt idx="540">
                  <c:v>1136007</c:v>
                </c:pt>
                <c:pt idx="541">
                  <c:v>1121535</c:v>
                </c:pt>
                <c:pt idx="542">
                  <c:v>1121552</c:v>
                </c:pt>
                <c:pt idx="543">
                  <c:v>1150494</c:v>
                </c:pt>
                <c:pt idx="544">
                  <c:v>1178785</c:v>
                </c:pt>
                <c:pt idx="545">
                  <c:v>1164934</c:v>
                </c:pt>
                <c:pt idx="546">
                  <c:v>1164991</c:v>
                </c:pt>
                <c:pt idx="547">
                  <c:v>1165008</c:v>
                </c:pt>
                <c:pt idx="548">
                  <c:v>1208981</c:v>
                </c:pt>
                <c:pt idx="549">
                  <c:v>1208116</c:v>
                </c:pt>
                <c:pt idx="550">
                  <c:v>1208136</c:v>
                </c:pt>
                <c:pt idx="551">
                  <c:v>1208152</c:v>
                </c:pt>
                <c:pt idx="552">
                  <c:v>1234537</c:v>
                </c:pt>
                <c:pt idx="553">
                  <c:v>1260928</c:v>
                </c:pt>
                <c:pt idx="554">
                  <c:v>1246964</c:v>
                </c:pt>
                <c:pt idx="555">
                  <c:v>1246964</c:v>
                </c:pt>
                <c:pt idx="556">
                  <c:v>1299831</c:v>
                </c:pt>
                <c:pt idx="557">
                  <c:v>1303189</c:v>
                </c:pt>
                <c:pt idx="558">
                  <c:v>1291341</c:v>
                </c:pt>
                <c:pt idx="559">
                  <c:v>1291395</c:v>
                </c:pt>
                <c:pt idx="560">
                  <c:v>1291478</c:v>
                </c:pt>
                <c:pt idx="561">
                  <c:v>1339771</c:v>
                </c:pt>
                <c:pt idx="562">
                  <c:v>1342004</c:v>
                </c:pt>
                <c:pt idx="563">
                  <c:v>1342133</c:v>
                </c:pt>
                <c:pt idx="564">
                  <c:v>1342159</c:v>
                </c:pt>
                <c:pt idx="565">
                  <c:v>1387748</c:v>
                </c:pt>
                <c:pt idx="566">
                  <c:v>1400671</c:v>
                </c:pt>
                <c:pt idx="567">
                  <c:v>1393687</c:v>
                </c:pt>
                <c:pt idx="568">
                  <c:v>1393694</c:v>
                </c:pt>
                <c:pt idx="569">
                  <c:v>1434553</c:v>
                </c:pt>
                <c:pt idx="570">
                  <c:v>1433886</c:v>
                </c:pt>
                <c:pt idx="571">
                  <c:v>1439854</c:v>
                </c:pt>
                <c:pt idx="572">
                  <c:v>1439864</c:v>
                </c:pt>
                <c:pt idx="573">
                  <c:v>1482966</c:v>
                </c:pt>
                <c:pt idx="574">
                  <c:v>1485407</c:v>
                </c:pt>
                <c:pt idx="575">
                  <c:v>1496943</c:v>
                </c:pt>
                <c:pt idx="576">
                  <c:v>1490162</c:v>
                </c:pt>
                <c:pt idx="577">
                  <c:v>1490167</c:v>
                </c:pt>
                <c:pt idx="578">
                  <c:v>1525204</c:v>
                </c:pt>
                <c:pt idx="579">
                  <c:v>1539467</c:v>
                </c:pt>
                <c:pt idx="580">
                  <c:v>1532224</c:v>
                </c:pt>
                <c:pt idx="581">
                  <c:v>1532231</c:v>
                </c:pt>
                <c:pt idx="582">
                  <c:v>1532242</c:v>
                </c:pt>
                <c:pt idx="583">
                  <c:v>1568686</c:v>
                </c:pt>
                <c:pt idx="584">
                  <c:v>1570067</c:v>
                </c:pt>
                <c:pt idx="585">
                  <c:v>1570119</c:v>
                </c:pt>
                <c:pt idx="586">
                  <c:v>1570129</c:v>
                </c:pt>
                <c:pt idx="587">
                  <c:v>1602984</c:v>
                </c:pt>
                <c:pt idx="588">
                  <c:v>1603104</c:v>
                </c:pt>
                <c:pt idx="589">
                  <c:v>1603108</c:v>
                </c:pt>
                <c:pt idx="590">
                  <c:v>1603108</c:v>
                </c:pt>
                <c:pt idx="591">
                  <c:v>1632629</c:v>
                </c:pt>
                <c:pt idx="592">
                  <c:v>1639134</c:v>
                </c:pt>
                <c:pt idx="593">
                  <c:v>1631875</c:v>
                </c:pt>
                <c:pt idx="594">
                  <c:v>1631875</c:v>
                </c:pt>
                <c:pt idx="595">
                  <c:v>1656030</c:v>
                </c:pt>
                <c:pt idx="596">
                  <c:v>1655815</c:v>
                </c:pt>
                <c:pt idx="597">
                  <c:v>1647982</c:v>
                </c:pt>
                <c:pt idx="598">
                  <c:v>1647983</c:v>
                </c:pt>
                <c:pt idx="599">
                  <c:v>1648003</c:v>
                </c:pt>
                <c:pt idx="600">
                  <c:v>1668386</c:v>
                </c:pt>
                <c:pt idx="601">
                  <c:v>1663897</c:v>
                </c:pt>
                <c:pt idx="602">
                  <c:v>1663901</c:v>
                </c:pt>
                <c:pt idx="603">
                  <c:v>1663901</c:v>
                </c:pt>
                <c:pt idx="604">
                  <c:v>1676976</c:v>
                </c:pt>
                <c:pt idx="605">
                  <c:v>1684265</c:v>
                </c:pt>
                <c:pt idx="606">
                  <c:v>1674363</c:v>
                </c:pt>
                <c:pt idx="607">
                  <c:v>1674363</c:v>
                </c:pt>
                <c:pt idx="608">
                  <c:v>1688571</c:v>
                </c:pt>
                <c:pt idx="609">
                  <c:v>1681901</c:v>
                </c:pt>
                <c:pt idx="610">
                  <c:v>1678312</c:v>
                </c:pt>
                <c:pt idx="611">
                  <c:v>1678316</c:v>
                </c:pt>
                <c:pt idx="612">
                  <c:v>1678322</c:v>
                </c:pt>
                <c:pt idx="613">
                  <c:v>1700497</c:v>
                </c:pt>
                <c:pt idx="614">
                  <c:v>1706282</c:v>
                </c:pt>
                <c:pt idx="615">
                  <c:v>1696424</c:v>
                </c:pt>
                <c:pt idx="616">
                  <c:v>1696426</c:v>
                </c:pt>
                <c:pt idx="617">
                  <c:v>1713478</c:v>
                </c:pt>
                <c:pt idx="618">
                  <c:v>1715445</c:v>
                </c:pt>
                <c:pt idx="619">
                  <c:v>1717888</c:v>
                </c:pt>
                <c:pt idx="620">
                  <c:v>1717896</c:v>
                </c:pt>
                <c:pt idx="621">
                  <c:v>1717896</c:v>
                </c:pt>
                <c:pt idx="622">
                  <c:v>1734889</c:v>
                </c:pt>
                <c:pt idx="623">
                  <c:v>1729790</c:v>
                </c:pt>
                <c:pt idx="624">
                  <c:v>1729804</c:v>
                </c:pt>
                <c:pt idx="625">
                  <c:v>1729816</c:v>
                </c:pt>
                <c:pt idx="626">
                  <c:v>1741957</c:v>
                </c:pt>
                <c:pt idx="627">
                  <c:v>1747377</c:v>
                </c:pt>
                <c:pt idx="628">
                  <c:v>1736832</c:v>
                </c:pt>
                <c:pt idx="629">
                  <c:v>1736839</c:v>
                </c:pt>
                <c:pt idx="630">
                  <c:v>1751734</c:v>
                </c:pt>
                <c:pt idx="631">
                  <c:v>1750532</c:v>
                </c:pt>
                <c:pt idx="632">
                  <c:v>1738672</c:v>
                </c:pt>
                <c:pt idx="633">
                  <c:v>1738680</c:v>
                </c:pt>
                <c:pt idx="634">
                  <c:v>1738696</c:v>
                </c:pt>
                <c:pt idx="635">
                  <c:v>1749027</c:v>
                </c:pt>
                <c:pt idx="636">
                  <c:v>1740208</c:v>
                </c:pt>
                <c:pt idx="637">
                  <c:v>1740225</c:v>
                </c:pt>
                <c:pt idx="638">
                  <c:v>1740252</c:v>
                </c:pt>
                <c:pt idx="639">
                  <c:v>1745914</c:v>
                </c:pt>
                <c:pt idx="640">
                  <c:v>1731909</c:v>
                </c:pt>
                <c:pt idx="641">
                  <c:v>1731928</c:v>
                </c:pt>
                <c:pt idx="642">
                  <c:v>1731930</c:v>
                </c:pt>
                <c:pt idx="643">
                  <c:v>1734434</c:v>
                </c:pt>
                <c:pt idx="644">
                  <c:v>1737070</c:v>
                </c:pt>
                <c:pt idx="645">
                  <c:v>1718850</c:v>
                </c:pt>
                <c:pt idx="646">
                  <c:v>1718860</c:v>
                </c:pt>
                <c:pt idx="647">
                  <c:v>1743840</c:v>
                </c:pt>
                <c:pt idx="648">
                  <c:v>1737463</c:v>
                </c:pt>
                <c:pt idx="649">
                  <c:v>1722434</c:v>
                </c:pt>
                <c:pt idx="650">
                  <c:v>1722436</c:v>
                </c:pt>
                <c:pt idx="651">
                  <c:v>1722437</c:v>
                </c:pt>
                <c:pt idx="652">
                  <c:v>1740877</c:v>
                </c:pt>
                <c:pt idx="653">
                  <c:v>1746393</c:v>
                </c:pt>
                <c:pt idx="654">
                  <c:v>1732060</c:v>
                </c:pt>
                <c:pt idx="655">
                  <c:v>1732060</c:v>
                </c:pt>
                <c:pt idx="656">
                  <c:v>1743807</c:v>
                </c:pt>
                <c:pt idx="657">
                  <c:v>1749460</c:v>
                </c:pt>
                <c:pt idx="658">
                  <c:v>1734834</c:v>
                </c:pt>
                <c:pt idx="659">
                  <c:v>1734861</c:v>
                </c:pt>
                <c:pt idx="660">
                  <c:v>1734884</c:v>
                </c:pt>
                <c:pt idx="661">
                  <c:v>1748075</c:v>
                </c:pt>
                <c:pt idx="662">
                  <c:v>1736612</c:v>
                </c:pt>
                <c:pt idx="663">
                  <c:v>1736684</c:v>
                </c:pt>
                <c:pt idx="664">
                  <c:v>1736706</c:v>
                </c:pt>
                <c:pt idx="665">
                  <c:v>1745119</c:v>
                </c:pt>
                <c:pt idx="666">
                  <c:v>1752619</c:v>
                </c:pt>
                <c:pt idx="667">
                  <c:v>1741233</c:v>
                </c:pt>
                <c:pt idx="668">
                  <c:v>1741249</c:v>
                </c:pt>
                <c:pt idx="669">
                  <c:v>1756488</c:v>
                </c:pt>
                <c:pt idx="670">
                  <c:v>1755197</c:v>
                </c:pt>
                <c:pt idx="671">
                  <c:v>1744091</c:v>
                </c:pt>
                <c:pt idx="672">
                  <c:v>1744102</c:v>
                </c:pt>
                <c:pt idx="673">
                  <c:v>1744103</c:v>
                </c:pt>
                <c:pt idx="674">
                  <c:v>1753503</c:v>
                </c:pt>
                <c:pt idx="675">
                  <c:v>1744789</c:v>
                </c:pt>
                <c:pt idx="676">
                  <c:v>1744789</c:v>
                </c:pt>
                <c:pt idx="677">
                  <c:v>1744796</c:v>
                </c:pt>
                <c:pt idx="678">
                  <c:v>1753157</c:v>
                </c:pt>
                <c:pt idx="679">
                  <c:v>1757757</c:v>
                </c:pt>
                <c:pt idx="680">
                  <c:v>1747467</c:v>
                </c:pt>
                <c:pt idx="681">
                  <c:v>1747467</c:v>
                </c:pt>
                <c:pt idx="682">
                  <c:v>1760602</c:v>
                </c:pt>
                <c:pt idx="683">
                  <c:v>1750275</c:v>
                </c:pt>
                <c:pt idx="684">
                  <c:v>1744179</c:v>
                </c:pt>
                <c:pt idx="685">
                  <c:v>1744179</c:v>
                </c:pt>
                <c:pt idx="686">
                  <c:v>1744180</c:v>
                </c:pt>
                <c:pt idx="687">
                  <c:v>1756771</c:v>
                </c:pt>
                <c:pt idx="688">
                  <c:v>1760918</c:v>
                </c:pt>
                <c:pt idx="689">
                  <c:v>1751829</c:v>
                </c:pt>
                <c:pt idx="690">
                  <c:v>1751830</c:v>
                </c:pt>
                <c:pt idx="691">
                  <c:v>1758082</c:v>
                </c:pt>
                <c:pt idx="692">
                  <c:v>1762933</c:v>
                </c:pt>
                <c:pt idx="693">
                  <c:v>1753082</c:v>
                </c:pt>
                <c:pt idx="694">
                  <c:v>1753087</c:v>
                </c:pt>
                <c:pt idx="695">
                  <c:v>1766123</c:v>
                </c:pt>
                <c:pt idx="696">
                  <c:v>1759617</c:v>
                </c:pt>
                <c:pt idx="697">
                  <c:v>1744826</c:v>
                </c:pt>
                <c:pt idx="698">
                  <c:v>1744827</c:v>
                </c:pt>
                <c:pt idx="699">
                  <c:v>1744827</c:v>
                </c:pt>
                <c:pt idx="700">
                  <c:v>1754733</c:v>
                </c:pt>
                <c:pt idx="701">
                  <c:v>1743074</c:v>
                </c:pt>
                <c:pt idx="702">
                  <c:v>1743076</c:v>
                </c:pt>
                <c:pt idx="703">
                  <c:v>1743081</c:v>
                </c:pt>
                <c:pt idx="704">
                  <c:v>1751324</c:v>
                </c:pt>
                <c:pt idx="705">
                  <c:v>1758508</c:v>
                </c:pt>
                <c:pt idx="706">
                  <c:v>1743541</c:v>
                </c:pt>
                <c:pt idx="707">
                  <c:v>1743541</c:v>
                </c:pt>
                <c:pt idx="708">
                  <c:v>1743541</c:v>
                </c:pt>
                <c:pt idx="709">
                  <c:v>1757254</c:v>
                </c:pt>
                <c:pt idx="710">
                  <c:v>1741091</c:v>
                </c:pt>
                <c:pt idx="711">
                  <c:v>1741104</c:v>
                </c:pt>
                <c:pt idx="712">
                  <c:v>1741109</c:v>
                </c:pt>
                <c:pt idx="713">
                  <c:v>1753354</c:v>
                </c:pt>
                <c:pt idx="714">
                  <c:v>1759020</c:v>
                </c:pt>
                <c:pt idx="715">
                  <c:v>1743982</c:v>
                </c:pt>
                <c:pt idx="716">
                  <c:v>1743984</c:v>
                </c:pt>
                <c:pt idx="717">
                  <c:v>1763473</c:v>
                </c:pt>
                <c:pt idx="718">
                  <c:v>1757343</c:v>
                </c:pt>
                <c:pt idx="719">
                  <c:v>1736875</c:v>
                </c:pt>
                <c:pt idx="720">
                  <c:v>1736877</c:v>
                </c:pt>
                <c:pt idx="721">
                  <c:v>1736877</c:v>
                </c:pt>
                <c:pt idx="722">
                  <c:v>1750733</c:v>
                </c:pt>
                <c:pt idx="723">
                  <c:v>1735841</c:v>
                </c:pt>
                <c:pt idx="724">
                  <c:v>1735847</c:v>
                </c:pt>
                <c:pt idx="725">
                  <c:v>1735848</c:v>
                </c:pt>
                <c:pt idx="726">
                  <c:v>1747791</c:v>
                </c:pt>
                <c:pt idx="727">
                  <c:v>1759036</c:v>
                </c:pt>
                <c:pt idx="728">
                  <c:v>1740674</c:v>
                </c:pt>
                <c:pt idx="729">
                  <c:v>1740677</c:v>
                </c:pt>
                <c:pt idx="730">
                  <c:v>1760415</c:v>
                </c:pt>
                <c:pt idx="731">
                  <c:v>1758481</c:v>
                </c:pt>
                <c:pt idx="732">
                  <c:v>1741387</c:v>
                </c:pt>
                <c:pt idx="733">
                  <c:v>1741391</c:v>
                </c:pt>
                <c:pt idx="734">
                  <c:v>1741398</c:v>
                </c:pt>
                <c:pt idx="735">
                  <c:v>1750940</c:v>
                </c:pt>
                <c:pt idx="736">
                  <c:v>1744594</c:v>
                </c:pt>
                <c:pt idx="737">
                  <c:v>1744636</c:v>
                </c:pt>
                <c:pt idx="738">
                  <c:v>1744642</c:v>
                </c:pt>
                <c:pt idx="739">
                  <c:v>1759700</c:v>
                </c:pt>
                <c:pt idx="740">
                  <c:v>1773621</c:v>
                </c:pt>
                <c:pt idx="741">
                  <c:v>1763186</c:v>
                </c:pt>
                <c:pt idx="742">
                  <c:v>1763191</c:v>
                </c:pt>
                <c:pt idx="743">
                  <c:v>1771184</c:v>
                </c:pt>
                <c:pt idx="744">
                  <c:v>1777645</c:v>
                </c:pt>
                <c:pt idx="745">
                  <c:v>1769118</c:v>
                </c:pt>
                <c:pt idx="746">
                  <c:v>1769122</c:v>
                </c:pt>
                <c:pt idx="747">
                  <c:v>1781091</c:v>
                </c:pt>
                <c:pt idx="748">
                  <c:v>1776917</c:v>
                </c:pt>
                <c:pt idx="749">
                  <c:v>1769013</c:v>
                </c:pt>
                <c:pt idx="750">
                  <c:v>1769015</c:v>
                </c:pt>
                <c:pt idx="751">
                  <c:v>1769016</c:v>
                </c:pt>
                <c:pt idx="752">
                  <c:v>1778109</c:v>
                </c:pt>
                <c:pt idx="753">
                  <c:v>1780383</c:v>
                </c:pt>
                <c:pt idx="754">
                  <c:v>1770958</c:v>
                </c:pt>
                <c:pt idx="755">
                  <c:v>1770958</c:v>
                </c:pt>
                <c:pt idx="756">
                  <c:v>1782601</c:v>
                </c:pt>
                <c:pt idx="757">
                  <c:v>1781099</c:v>
                </c:pt>
                <c:pt idx="758">
                  <c:v>1770280</c:v>
                </c:pt>
                <c:pt idx="759">
                  <c:v>1770281</c:v>
                </c:pt>
                <c:pt idx="760">
                  <c:v>1770281</c:v>
                </c:pt>
                <c:pt idx="761">
                  <c:v>1779394</c:v>
                </c:pt>
                <c:pt idx="762">
                  <c:v>1768999</c:v>
                </c:pt>
                <c:pt idx="763">
                  <c:v>1769026</c:v>
                </c:pt>
                <c:pt idx="764">
                  <c:v>1769029</c:v>
                </c:pt>
                <c:pt idx="765">
                  <c:v>1777975</c:v>
                </c:pt>
                <c:pt idx="766">
                  <c:v>1778699</c:v>
                </c:pt>
                <c:pt idx="767">
                  <c:v>1767553</c:v>
                </c:pt>
                <c:pt idx="768">
                  <c:v>1767553</c:v>
                </c:pt>
                <c:pt idx="769">
                  <c:v>1782346</c:v>
                </c:pt>
                <c:pt idx="770">
                  <c:v>1770524</c:v>
                </c:pt>
                <c:pt idx="771">
                  <c:v>1768160</c:v>
                </c:pt>
                <c:pt idx="772">
                  <c:v>1768160</c:v>
                </c:pt>
                <c:pt idx="773">
                  <c:v>1768160</c:v>
                </c:pt>
                <c:pt idx="774">
                  <c:v>1777945</c:v>
                </c:pt>
                <c:pt idx="775">
                  <c:v>1770563</c:v>
                </c:pt>
                <c:pt idx="776">
                  <c:v>1770630</c:v>
                </c:pt>
                <c:pt idx="777">
                  <c:v>1770630</c:v>
                </c:pt>
                <c:pt idx="778">
                  <c:v>1775854</c:v>
                </c:pt>
                <c:pt idx="779">
                  <c:v>1778683</c:v>
                </c:pt>
                <c:pt idx="780">
                  <c:v>1767095</c:v>
                </c:pt>
                <c:pt idx="781">
                  <c:v>1767096</c:v>
                </c:pt>
                <c:pt idx="782">
                  <c:v>1780237</c:v>
                </c:pt>
                <c:pt idx="783">
                  <c:v>1775451</c:v>
                </c:pt>
                <c:pt idx="784">
                  <c:v>1764926</c:v>
                </c:pt>
                <c:pt idx="785">
                  <c:v>1764929</c:v>
                </c:pt>
                <c:pt idx="786">
                  <c:v>1764930</c:v>
                </c:pt>
                <c:pt idx="787">
                  <c:v>1770349</c:v>
                </c:pt>
                <c:pt idx="788">
                  <c:v>1771054</c:v>
                </c:pt>
                <c:pt idx="789">
                  <c:v>1760743</c:v>
                </c:pt>
                <c:pt idx="790">
                  <c:v>1760743</c:v>
                </c:pt>
                <c:pt idx="791">
                  <c:v>1771927</c:v>
                </c:pt>
                <c:pt idx="792">
                  <c:v>1769298</c:v>
                </c:pt>
                <c:pt idx="793">
                  <c:v>1759972</c:v>
                </c:pt>
                <c:pt idx="794">
                  <c:v>1759991</c:v>
                </c:pt>
                <c:pt idx="795">
                  <c:v>1768588</c:v>
                </c:pt>
                <c:pt idx="796">
                  <c:v>1763171</c:v>
                </c:pt>
                <c:pt idx="797">
                  <c:v>1754368</c:v>
                </c:pt>
                <c:pt idx="798">
                  <c:v>1754368</c:v>
                </c:pt>
                <c:pt idx="799">
                  <c:v>1754369</c:v>
                </c:pt>
                <c:pt idx="800">
                  <c:v>1756290</c:v>
                </c:pt>
                <c:pt idx="801">
                  <c:v>1744967</c:v>
                </c:pt>
                <c:pt idx="802">
                  <c:v>1744972</c:v>
                </c:pt>
                <c:pt idx="803">
                  <c:v>1744972</c:v>
                </c:pt>
                <c:pt idx="804">
                  <c:v>1745514</c:v>
                </c:pt>
                <c:pt idx="805">
                  <c:v>1744179</c:v>
                </c:pt>
                <c:pt idx="806">
                  <c:v>1734588</c:v>
                </c:pt>
                <c:pt idx="807">
                  <c:v>1734593</c:v>
                </c:pt>
                <c:pt idx="808">
                  <c:v>1739733</c:v>
                </c:pt>
                <c:pt idx="809">
                  <c:v>1731488</c:v>
                </c:pt>
                <c:pt idx="810">
                  <c:v>1721271</c:v>
                </c:pt>
                <c:pt idx="811">
                  <c:v>1721272</c:v>
                </c:pt>
                <c:pt idx="812">
                  <c:v>1721275</c:v>
                </c:pt>
                <c:pt idx="813">
                  <c:v>1722291</c:v>
                </c:pt>
                <c:pt idx="814">
                  <c:v>1709528</c:v>
                </c:pt>
                <c:pt idx="815">
                  <c:v>1709544</c:v>
                </c:pt>
                <c:pt idx="816">
                  <c:v>1709545</c:v>
                </c:pt>
                <c:pt idx="817">
                  <c:v>1708187</c:v>
                </c:pt>
                <c:pt idx="818">
                  <c:v>1706731</c:v>
                </c:pt>
                <c:pt idx="819">
                  <c:v>1697006</c:v>
                </c:pt>
                <c:pt idx="820">
                  <c:v>1697006</c:v>
                </c:pt>
                <c:pt idx="821">
                  <c:v>1697016</c:v>
                </c:pt>
                <c:pt idx="822">
                  <c:v>1695223</c:v>
                </c:pt>
                <c:pt idx="823">
                  <c:v>1681763</c:v>
                </c:pt>
                <c:pt idx="824">
                  <c:v>1681775</c:v>
                </c:pt>
                <c:pt idx="825">
                  <c:v>1681778</c:v>
                </c:pt>
                <c:pt idx="826">
                  <c:v>1680109</c:v>
                </c:pt>
                <c:pt idx="827">
                  <c:v>1676956</c:v>
                </c:pt>
                <c:pt idx="828">
                  <c:v>1668989</c:v>
                </c:pt>
                <c:pt idx="829">
                  <c:v>1668989</c:v>
                </c:pt>
                <c:pt idx="830">
                  <c:v>1670825</c:v>
                </c:pt>
                <c:pt idx="831">
                  <c:v>1661830</c:v>
                </c:pt>
                <c:pt idx="832">
                  <c:v>1653468</c:v>
                </c:pt>
                <c:pt idx="833">
                  <c:v>1653470</c:v>
                </c:pt>
                <c:pt idx="834">
                  <c:v>1653470</c:v>
                </c:pt>
                <c:pt idx="835">
                  <c:v>1648687</c:v>
                </c:pt>
                <c:pt idx="836">
                  <c:v>1637123</c:v>
                </c:pt>
                <c:pt idx="837">
                  <c:v>1637123</c:v>
                </c:pt>
                <c:pt idx="838">
                  <c:v>1637123</c:v>
                </c:pt>
                <c:pt idx="839">
                  <c:v>1632729</c:v>
                </c:pt>
                <c:pt idx="840">
                  <c:v>1628895</c:v>
                </c:pt>
                <c:pt idx="841">
                  <c:v>1621809</c:v>
                </c:pt>
                <c:pt idx="842">
                  <c:v>1621809</c:v>
                </c:pt>
                <c:pt idx="843">
                  <c:v>1621956</c:v>
                </c:pt>
                <c:pt idx="844">
                  <c:v>1614150</c:v>
                </c:pt>
                <c:pt idx="845">
                  <c:v>1607609</c:v>
                </c:pt>
                <c:pt idx="846">
                  <c:v>1607609</c:v>
                </c:pt>
                <c:pt idx="847">
                  <c:v>1607767</c:v>
                </c:pt>
                <c:pt idx="848">
                  <c:v>1599472</c:v>
                </c:pt>
                <c:pt idx="849">
                  <c:v>1592723</c:v>
                </c:pt>
                <c:pt idx="850">
                  <c:v>1592723</c:v>
                </c:pt>
                <c:pt idx="851">
                  <c:v>1592912</c:v>
                </c:pt>
                <c:pt idx="852">
                  <c:v>1587938</c:v>
                </c:pt>
                <c:pt idx="853">
                  <c:v>1583393</c:v>
                </c:pt>
                <c:pt idx="854">
                  <c:v>1575433</c:v>
                </c:pt>
                <c:pt idx="855">
                  <c:v>1575433</c:v>
                </c:pt>
                <c:pt idx="856">
                  <c:v>1569584</c:v>
                </c:pt>
                <c:pt idx="857">
                  <c:v>1564428</c:v>
                </c:pt>
                <c:pt idx="858">
                  <c:v>1555405</c:v>
                </c:pt>
                <c:pt idx="859">
                  <c:v>1555405</c:v>
                </c:pt>
                <c:pt idx="860">
                  <c:v>1555405</c:v>
                </c:pt>
                <c:pt idx="861">
                  <c:v>1548796</c:v>
                </c:pt>
                <c:pt idx="862">
                  <c:v>1532726</c:v>
                </c:pt>
                <c:pt idx="863">
                  <c:v>1532726</c:v>
                </c:pt>
                <c:pt idx="864">
                  <c:v>1532726</c:v>
                </c:pt>
                <c:pt idx="865">
                  <c:v>1527093</c:v>
                </c:pt>
                <c:pt idx="866">
                  <c:v>1521542</c:v>
                </c:pt>
                <c:pt idx="867">
                  <c:v>1511775</c:v>
                </c:pt>
                <c:pt idx="868">
                  <c:v>1511777</c:v>
                </c:pt>
                <c:pt idx="869">
                  <c:v>1514174</c:v>
                </c:pt>
                <c:pt idx="870">
                  <c:v>1500670</c:v>
                </c:pt>
                <c:pt idx="871">
                  <c:v>1489605</c:v>
                </c:pt>
                <c:pt idx="872">
                  <c:v>1489605</c:v>
                </c:pt>
                <c:pt idx="873">
                  <c:v>1489605</c:v>
                </c:pt>
                <c:pt idx="874">
                  <c:v>1484434</c:v>
                </c:pt>
                <c:pt idx="875">
                  <c:v>1467257</c:v>
                </c:pt>
                <c:pt idx="876">
                  <c:v>1467260</c:v>
                </c:pt>
                <c:pt idx="877">
                  <c:v>1467273</c:v>
                </c:pt>
                <c:pt idx="878">
                  <c:v>1463137</c:v>
                </c:pt>
                <c:pt idx="879">
                  <c:v>1457914</c:v>
                </c:pt>
                <c:pt idx="880">
                  <c:v>1445762</c:v>
                </c:pt>
                <c:pt idx="881">
                  <c:v>1445776</c:v>
                </c:pt>
                <c:pt idx="882">
                  <c:v>1450089</c:v>
                </c:pt>
                <c:pt idx="883">
                  <c:v>1437197</c:v>
                </c:pt>
                <c:pt idx="884">
                  <c:v>1423724</c:v>
                </c:pt>
                <c:pt idx="885">
                  <c:v>1423725</c:v>
                </c:pt>
                <c:pt idx="886">
                  <c:v>1423725</c:v>
                </c:pt>
                <c:pt idx="887">
                  <c:v>1422436</c:v>
                </c:pt>
                <c:pt idx="888">
                  <c:v>1419980</c:v>
                </c:pt>
                <c:pt idx="889">
                  <c:v>1408677</c:v>
                </c:pt>
                <c:pt idx="890">
                  <c:v>1408677</c:v>
                </c:pt>
                <c:pt idx="891">
                  <c:v>1404318</c:v>
                </c:pt>
                <c:pt idx="892">
                  <c:v>1398642</c:v>
                </c:pt>
                <c:pt idx="893">
                  <c:v>1387288</c:v>
                </c:pt>
                <c:pt idx="894">
                  <c:v>1387289</c:v>
                </c:pt>
                <c:pt idx="895">
                  <c:v>1391526</c:v>
                </c:pt>
                <c:pt idx="896">
                  <c:v>1385784</c:v>
                </c:pt>
                <c:pt idx="897">
                  <c:v>1371843</c:v>
                </c:pt>
                <c:pt idx="898">
                  <c:v>1371846</c:v>
                </c:pt>
                <c:pt idx="899">
                  <c:v>1371846</c:v>
                </c:pt>
                <c:pt idx="900">
                  <c:v>1366676</c:v>
                </c:pt>
                <c:pt idx="901">
                  <c:v>1384563</c:v>
                </c:pt>
                <c:pt idx="902">
                  <c:v>1457721</c:v>
                </c:pt>
                <c:pt idx="903">
                  <c:v>1459701</c:v>
                </c:pt>
                <c:pt idx="904">
                  <c:v>1568171</c:v>
                </c:pt>
                <c:pt idx="905">
                  <c:v>1622487</c:v>
                </c:pt>
                <c:pt idx="906">
                  <c:v>1604720</c:v>
                </c:pt>
                <c:pt idx="907">
                  <c:v>1605380</c:v>
                </c:pt>
                <c:pt idx="908">
                  <c:v>1783761</c:v>
                </c:pt>
                <c:pt idx="909">
                  <c:v>1862841</c:v>
                </c:pt>
                <c:pt idx="910">
                  <c:v>1835110</c:v>
                </c:pt>
                <c:pt idx="911">
                  <c:v>1835594</c:v>
                </c:pt>
                <c:pt idx="912">
                  <c:v>1835595</c:v>
                </c:pt>
                <c:pt idx="913">
                  <c:v>1918741</c:v>
                </c:pt>
                <c:pt idx="914">
                  <c:v>1943441</c:v>
                </c:pt>
                <c:pt idx="915">
                  <c:v>1911381</c:v>
                </c:pt>
                <c:pt idx="916">
                  <c:v>1911401</c:v>
                </c:pt>
                <c:pt idx="917">
                  <c:v>1948388</c:v>
                </c:pt>
                <c:pt idx="918">
                  <c:v>1970600</c:v>
                </c:pt>
                <c:pt idx="919">
                  <c:v>1933380</c:v>
                </c:pt>
                <c:pt idx="920">
                  <c:v>1933466</c:v>
                </c:pt>
                <c:pt idx="921">
                  <c:v>1933548</c:v>
                </c:pt>
                <c:pt idx="922">
                  <c:v>1977897</c:v>
                </c:pt>
                <c:pt idx="923">
                  <c:v>1949228</c:v>
                </c:pt>
                <c:pt idx="924">
                  <c:v>1949236</c:v>
                </c:pt>
                <c:pt idx="925">
                  <c:v>1949599</c:v>
                </c:pt>
                <c:pt idx="926">
                  <c:v>2005035</c:v>
                </c:pt>
                <c:pt idx="927">
                  <c:v>2024868</c:v>
                </c:pt>
                <c:pt idx="928">
                  <c:v>1982775</c:v>
                </c:pt>
                <c:pt idx="929">
                  <c:v>1982789</c:v>
                </c:pt>
                <c:pt idx="930">
                  <c:v>2046839</c:v>
                </c:pt>
                <c:pt idx="931">
                  <c:v>2047235</c:v>
                </c:pt>
                <c:pt idx="932">
                  <c:v>2000305</c:v>
                </c:pt>
                <c:pt idx="933">
                  <c:v>2000324</c:v>
                </c:pt>
                <c:pt idx="934">
                  <c:v>2000368</c:v>
                </c:pt>
                <c:pt idx="935">
                  <c:v>2051176</c:v>
                </c:pt>
                <c:pt idx="936">
                  <c:v>2003592</c:v>
                </c:pt>
                <c:pt idx="937">
                  <c:v>2003621</c:v>
                </c:pt>
                <c:pt idx="938">
                  <c:v>2003656</c:v>
                </c:pt>
                <c:pt idx="939">
                  <c:v>2079093</c:v>
                </c:pt>
                <c:pt idx="940">
                  <c:v>2086574</c:v>
                </c:pt>
                <c:pt idx="941">
                  <c:v>2039468</c:v>
                </c:pt>
                <c:pt idx="942">
                  <c:v>2039469</c:v>
                </c:pt>
                <c:pt idx="943">
                  <c:v>2039542</c:v>
                </c:pt>
                <c:pt idx="944">
                  <c:v>2099849</c:v>
                </c:pt>
                <c:pt idx="945">
                  <c:v>2069769</c:v>
                </c:pt>
                <c:pt idx="946">
                  <c:v>2069789</c:v>
                </c:pt>
                <c:pt idx="947">
                  <c:v>2069790</c:v>
                </c:pt>
                <c:pt idx="948">
                  <c:v>2170562</c:v>
                </c:pt>
                <c:pt idx="949">
                  <c:v>2180678</c:v>
                </c:pt>
                <c:pt idx="950">
                  <c:v>2133400</c:v>
                </c:pt>
                <c:pt idx="951">
                  <c:v>2133436</c:v>
                </c:pt>
                <c:pt idx="952">
                  <c:v>2221429</c:v>
                </c:pt>
                <c:pt idx="953">
                  <c:v>2234807</c:v>
                </c:pt>
                <c:pt idx="954">
                  <c:v>2184683</c:v>
                </c:pt>
                <c:pt idx="955">
                  <c:v>2184684</c:v>
                </c:pt>
                <c:pt idx="956">
                  <c:v>2249019</c:v>
                </c:pt>
                <c:pt idx="957">
                  <c:v>2246989</c:v>
                </c:pt>
                <c:pt idx="958">
                  <c:v>2191305</c:v>
                </c:pt>
                <c:pt idx="959">
                  <c:v>2191325</c:v>
                </c:pt>
                <c:pt idx="960">
                  <c:v>2191325</c:v>
                </c:pt>
                <c:pt idx="961">
                  <c:v>2277561</c:v>
                </c:pt>
                <c:pt idx="962">
                  <c:v>2244265</c:v>
                </c:pt>
                <c:pt idx="963">
                  <c:v>2244270</c:v>
                </c:pt>
                <c:pt idx="964">
                  <c:v>2244270</c:v>
                </c:pt>
                <c:pt idx="965">
                  <c:v>2328124</c:v>
                </c:pt>
                <c:pt idx="966">
                  <c:v>2354155</c:v>
                </c:pt>
                <c:pt idx="967">
                  <c:v>2319637</c:v>
                </c:pt>
                <c:pt idx="968">
                  <c:v>2319637</c:v>
                </c:pt>
                <c:pt idx="969">
                  <c:v>2402362</c:v>
                </c:pt>
                <c:pt idx="970">
                  <c:v>2422177</c:v>
                </c:pt>
                <c:pt idx="971">
                  <c:v>2384779</c:v>
                </c:pt>
                <c:pt idx="972">
                  <c:v>2384785</c:v>
                </c:pt>
                <c:pt idx="973">
                  <c:v>2384785</c:v>
                </c:pt>
                <c:pt idx="974">
                  <c:v>2465638</c:v>
                </c:pt>
                <c:pt idx="975">
                  <c:v>2438067</c:v>
                </c:pt>
                <c:pt idx="976">
                  <c:v>2438068</c:v>
                </c:pt>
                <c:pt idx="977">
                  <c:v>2438068</c:v>
                </c:pt>
                <c:pt idx="978">
                  <c:v>2514156</c:v>
                </c:pt>
                <c:pt idx="979">
                  <c:v>2536557</c:v>
                </c:pt>
                <c:pt idx="980">
                  <c:v>2494684</c:v>
                </c:pt>
                <c:pt idx="981">
                  <c:v>2494749</c:v>
                </c:pt>
                <c:pt idx="982">
                  <c:v>2494759</c:v>
                </c:pt>
                <c:pt idx="983">
                  <c:v>2546932</c:v>
                </c:pt>
                <c:pt idx="984">
                  <c:v>2527777</c:v>
                </c:pt>
                <c:pt idx="985">
                  <c:v>2527824</c:v>
                </c:pt>
                <c:pt idx="986">
                  <c:v>2593366</c:v>
                </c:pt>
                <c:pt idx="987">
                  <c:v>2603431</c:v>
                </c:pt>
                <c:pt idx="988">
                  <c:v>2609726</c:v>
                </c:pt>
                <c:pt idx="989">
                  <c:v>2570884</c:v>
                </c:pt>
                <c:pt idx="990">
                  <c:v>2570918</c:v>
                </c:pt>
                <c:pt idx="991">
                  <c:v>2628130</c:v>
                </c:pt>
                <c:pt idx="992">
                  <c:v>2649661</c:v>
                </c:pt>
                <c:pt idx="993">
                  <c:v>2615492</c:v>
                </c:pt>
                <c:pt idx="994">
                  <c:v>2615560</c:v>
                </c:pt>
                <c:pt idx="995">
                  <c:v>2615567</c:v>
                </c:pt>
                <c:pt idx="996">
                  <c:v>2686262</c:v>
                </c:pt>
                <c:pt idx="997">
                  <c:v>2660820</c:v>
                </c:pt>
                <c:pt idx="998">
                  <c:v>2660845</c:v>
                </c:pt>
                <c:pt idx="999">
                  <c:v>2660851</c:v>
                </c:pt>
                <c:pt idx="1000">
                  <c:v>2704613</c:v>
                </c:pt>
                <c:pt idx="1001">
                  <c:v>2717867</c:v>
                </c:pt>
                <c:pt idx="1002">
                  <c:v>2691358</c:v>
                </c:pt>
                <c:pt idx="1003">
                  <c:v>2691361</c:v>
                </c:pt>
                <c:pt idx="1004">
                  <c:v>2729931</c:v>
                </c:pt>
                <c:pt idx="1005">
                  <c:v>2738760</c:v>
                </c:pt>
                <c:pt idx="1006">
                  <c:v>2715250</c:v>
                </c:pt>
                <c:pt idx="1007">
                  <c:v>2715355</c:v>
                </c:pt>
                <c:pt idx="1008">
                  <c:v>2740185</c:v>
                </c:pt>
                <c:pt idx="1009">
                  <c:v>2730687</c:v>
                </c:pt>
                <c:pt idx="1010">
                  <c:v>2715012</c:v>
                </c:pt>
                <c:pt idx="1011">
                  <c:v>2715020</c:v>
                </c:pt>
                <c:pt idx="1012">
                  <c:v>2715021</c:v>
                </c:pt>
                <c:pt idx="1013">
                  <c:v>2733823</c:v>
                </c:pt>
                <c:pt idx="1014">
                  <c:v>2707446</c:v>
                </c:pt>
                <c:pt idx="1015">
                  <c:v>2707446</c:v>
                </c:pt>
                <c:pt idx="1016">
                  <c:v>2707446</c:v>
                </c:pt>
                <c:pt idx="1017">
                  <c:v>2727567</c:v>
                </c:pt>
                <c:pt idx="1018">
                  <c:v>2728815</c:v>
                </c:pt>
                <c:pt idx="1019">
                  <c:v>2709328</c:v>
                </c:pt>
                <c:pt idx="1020">
                  <c:v>2709336</c:v>
                </c:pt>
                <c:pt idx="1021">
                  <c:v>2709337</c:v>
                </c:pt>
                <c:pt idx="1022">
                  <c:v>2726261</c:v>
                </c:pt>
                <c:pt idx="1023">
                  <c:v>2717379</c:v>
                </c:pt>
                <c:pt idx="1024">
                  <c:v>2717552</c:v>
                </c:pt>
                <c:pt idx="1025">
                  <c:v>2717568</c:v>
                </c:pt>
                <c:pt idx="1026">
                  <c:v>2727473</c:v>
                </c:pt>
                <c:pt idx="1027">
                  <c:v>2725906</c:v>
                </c:pt>
                <c:pt idx="1028">
                  <c:v>2709288</c:v>
                </c:pt>
                <c:pt idx="1029">
                  <c:v>2709291</c:v>
                </c:pt>
                <c:pt idx="1030">
                  <c:v>2718526</c:v>
                </c:pt>
                <c:pt idx="1031">
                  <c:v>2714887</c:v>
                </c:pt>
                <c:pt idx="1032">
                  <c:v>2698158</c:v>
                </c:pt>
                <c:pt idx="1033">
                  <c:v>2698158</c:v>
                </c:pt>
                <c:pt idx="1034">
                  <c:v>2698158</c:v>
                </c:pt>
                <c:pt idx="1035">
                  <c:v>2698651</c:v>
                </c:pt>
                <c:pt idx="1036">
                  <c:v>2678519</c:v>
                </c:pt>
              </c:numCache>
            </c:numRef>
          </c:val>
          <c:extLst>
            <c:ext xmlns:c16="http://schemas.microsoft.com/office/drawing/2014/chart" uri="{C3380CC4-5D6E-409C-BE32-E72D297353CC}">
              <c16:uniqueId val="{00000002-A0FD-44A0-B9C6-490A9086A203}"/>
            </c:ext>
          </c:extLst>
        </c:ser>
        <c:ser>
          <c:idx val="4"/>
          <c:order val="3"/>
          <c:tx>
            <c:v> Recession</c:v>
          </c:tx>
          <c:spPr>
            <a:solidFill>
              <a:schemeClr val="accent3"/>
            </a:solidFill>
            <a:ln w="25400">
              <a:noFill/>
            </a:ln>
            <a:effectLst/>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Graph'!$G$16:$G$1052</c:f>
              <c:numCache>
                <c:formatCode>General</c:formatCode>
                <c:ptCount val="103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100000000</c:v>
                </c:pt>
                <c:pt idx="251">
                  <c:v>100000000</c:v>
                </c:pt>
                <c:pt idx="252">
                  <c:v>100000000</c:v>
                </c:pt>
                <c:pt idx="253">
                  <c:v>100000000</c:v>
                </c:pt>
                <c:pt idx="254">
                  <c:v>100000000</c:v>
                </c:pt>
                <c:pt idx="255">
                  <c:v>100000000</c:v>
                </c:pt>
                <c:pt idx="256">
                  <c:v>100000000</c:v>
                </c:pt>
                <c:pt idx="257">
                  <c:v>100000000</c:v>
                </c:pt>
                <c:pt idx="258">
                  <c:v>100000000</c:v>
                </c:pt>
                <c:pt idx="259">
                  <c:v>100000000</c:v>
                </c:pt>
                <c:pt idx="260">
                  <c:v>100000000</c:v>
                </c:pt>
                <c:pt idx="261">
                  <c:v>100000000</c:v>
                </c:pt>
                <c:pt idx="262">
                  <c:v>100000000</c:v>
                </c:pt>
                <c:pt idx="263">
                  <c:v>100000000</c:v>
                </c:pt>
                <c:pt idx="264">
                  <c:v>100000000</c:v>
                </c:pt>
                <c:pt idx="265">
                  <c:v>100000000</c:v>
                </c:pt>
                <c:pt idx="266">
                  <c:v>100000000</c:v>
                </c:pt>
                <c:pt idx="267">
                  <c:v>100000000</c:v>
                </c:pt>
                <c:pt idx="268">
                  <c:v>100000000</c:v>
                </c:pt>
                <c:pt idx="269">
                  <c:v>100000000</c:v>
                </c:pt>
                <c:pt idx="270">
                  <c:v>100000000</c:v>
                </c:pt>
                <c:pt idx="271">
                  <c:v>100000000</c:v>
                </c:pt>
                <c:pt idx="272">
                  <c:v>100000000</c:v>
                </c:pt>
                <c:pt idx="273">
                  <c:v>100000000</c:v>
                </c:pt>
                <c:pt idx="274">
                  <c:v>100000000</c:v>
                </c:pt>
                <c:pt idx="275">
                  <c:v>100000000</c:v>
                </c:pt>
                <c:pt idx="276">
                  <c:v>100000000</c:v>
                </c:pt>
                <c:pt idx="277">
                  <c:v>100000000</c:v>
                </c:pt>
                <c:pt idx="278">
                  <c:v>100000000</c:v>
                </c:pt>
                <c:pt idx="279">
                  <c:v>100000000</c:v>
                </c:pt>
                <c:pt idx="280">
                  <c:v>100000000</c:v>
                </c:pt>
                <c:pt idx="281">
                  <c:v>100000000</c:v>
                </c:pt>
                <c:pt idx="282">
                  <c:v>100000000</c:v>
                </c:pt>
                <c:pt idx="283">
                  <c:v>100000000</c:v>
                </c:pt>
                <c:pt idx="284">
                  <c:v>100000000</c:v>
                </c:pt>
                <c:pt idx="285">
                  <c:v>100000000</c:v>
                </c:pt>
                <c:pt idx="286">
                  <c:v>100000000</c:v>
                </c:pt>
                <c:pt idx="287">
                  <c:v>100000000</c:v>
                </c:pt>
                <c:pt idx="288">
                  <c:v>100000000</c:v>
                </c:pt>
                <c:pt idx="289">
                  <c:v>100000000</c:v>
                </c:pt>
                <c:pt idx="290">
                  <c:v>100000000</c:v>
                </c:pt>
                <c:pt idx="291">
                  <c:v>100000000</c:v>
                </c:pt>
                <c:pt idx="292">
                  <c:v>100000000</c:v>
                </c:pt>
                <c:pt idx="293">
                  <c:v>100000000</c:v>
                </c:pt>
                <c:pt idx="294">
                  <c:v>100000000</c:v>
                </c:pt>
                <c:pt idx="295">
                  <c:v>100000000</c:v>
                </c:pt>
                <c:pt idx="296">
                  <c:v>100000000</c:v>
                </c:pt>
                <c:pt idx="297">
                  <c:v>100000000</c:v>
                </c:pt>
                <c:pt idx="298">
                  <c:v>100000000</c:v>
                </c:pt>
                <c:pt idx="299">
                  <c:v>100000000</c:v>
                </c:pt>
                <c:pt idx="300">
                  <c:v>100000000</c:v>
                </c:pt>
                <c:pt idx="301">
                  <c:v>100000000</c:v>
                </c:pt>
                <c:pt idx="302">
                  <c:v>100000000</c:v>
                </c:pt>
                <c:pt idx="303">
                  <c:v>100000000</c:v>
                </c:pt>
                <c:pt idx="304">
                  <c:v>100000000</c:v>
                </c:pt>
                <c:pt idx="305">
                  <c:v>100000000</c:v>
                </c:pt>
                <c:pt idx="306">
                  <c:v>100000000</c:v>
                </c:pt>
                <c:pt idx="307">
                  <c:v>100000000</c:v>
                </c:pt>
                <c:pt idx="308">
                  <c:v>100000000</c:v>
                </c:pt>
                <c:pt idx="309">
                  <c:v>100000000</c:v>
                </c:pt>
                <c:pt idx="310">
                  <c:v>100000000</c:v>
                </c:pt>
                <c:pt idx="311">
                  <c:v>100000000</c:v>
                </c:pt>
                <c:pt idx="312">
                  <c:v>100000000</c:v>
                </c:pt>
                <c:pt idx="313">
                  <c:v>100000000</c:v>
                </c:pt>
                <c:pt idx="314">
                  <c:v>100000000</c:v>
                </c:pt>
                <c:pt idx="315">
                  <c:v>100000000</c:v>
                </c:pt>
                <c:pt idx="316">
                  <c:v>100000000</c:v>
                </c:pt>
                <c:pt idx="317">
                  <c:v>100000000</c:v>
                </c:pt>
                <c:pt idx="318">
                  <c:v>100000000</c:v>
                </c:pt>
                <c:pt idx="319">
                  <c:v>100000000</c:v>
                </c:pt>
                <c:pt idx="320">
                  <c:v>100000000</c:v>
                </c:pt>
                <c:pt idx="321">
                  <c:v>100000000</c:v>
                </c:pt>
                <c:pt idx="322">
                  <c:v>100000000</c:v>
                </c:pt>
                <c:pt idx="323">
                  <c:v>100000000</c:v>
                </c:pt>
                <c:pt idx="324">
                  <c:v>100000000</c:v>
                </c:pt>
                <c:pt idx="325">
                  <c:v>100000000</c:v>
                </c:pt>
                <c:pt idx="326">
                  <c:v>100000000</c:v>
                </c:pt>
                <c:pt idx="327">
                  <c:v>100000000</c:v>
                </c:pt>
                <c:pt idx="328">
                  <c:v>100000000</c:v>
                </c:pt>
                <c:pt idx="329">
                  <c:v>100000000</c:v>
                </c:pt>
                <c:pt idx="330">
                  <c:v>100000000</c:v>
                </c:pt>
                <c:pt idx="331">
                  <c:v>100000000</c:v>
                </c:pt>
                <c:pt idx="332">
                  <c:v>100000000</c:v>
                </c:pt>
                <c:pt idx="333">
                  <c:v>100000000</c:v>
                </c:pt>
                <c:pt idx="334">
                  <c:v>100000000</c:v>
                </c:pt>
                <c:pt idx="335">
                  <c:v>100000000</c:v>
                </c:pt>
                <c:pt idx="336">
                  <c:v>100000000</c:v>
                </c:pt>
                <c:pt idx="337">
                  <c:v>100000000</c:v>
                </c:pt>
                <c:pt idx="338">
                  <c:v>100000000</c:v>
                </c:pt>
                <c:pt idx="339">
                  <c:v>100000000</c:v>
                </c:pt>
                <c:pt idx="340">
                  <c:v>100000000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100000000</c:v>
                </c:pt>
                <c:pt idx="890">
                  <c:v>100000000</c:v>
                </c:pt>
                <c:pt idx="891">
                  <c:v>100000000</c:v>
                </c:pt>
                <c:pt idx="892">
                  <c:v>100000000</c:v>
                </c:pt>
                <c:pt idx="893">
                  <c:v>100000000</c:v>
                </c:pt>
                <c:pt idx="894">
                  <c:v>100000000</c:v>
                </c:pt>
                <c:pt idx="895">
                  <c:v>100000000</c:v>
                </c:pt>
                <c:pt idx="896">
                  <c:v>100000000</c:v>
                </c:pt>
                <c:pt idx="897">
                  <c:v>100000000</c:v>
                </c:pt>
                <c:pt idx="898">
                  <c:v>100000000</c:v>
                </c:pt>
                <c:pt idx="899">
                  <c:v>100000000</c:v>
                </c:pt>
                <c:pt idx="900">
                  <c:v>100000000</c:v>
                </c:pt>
                <c:pt idx="901">
                  <c:v>100000000</c:v>
                </c:pt>
                <c:pt idx="902">
                  <c:v>100000000</c:v>
                </c:pt>
                <c:pt idx="903">
                  <c:v>100000000</c:v>
                </c:pt>
                <c:pt idx="904">
                  <c:v>100000000</c:v>
                </c:pt>
                <c:pt idx="905">
                  <c:v>100000000</c:v>
                </c:pt>
                <c:pt idx="906">
                  <c:v>100000000</c:v>
                </c:pt>
                <c:pt idx="907">
                  <c:v>100000000</c:v>
                </c:pt>
                <c:pt idx="908">
                  <c:v>100000000</c:v>
                </c:pt>
                <c:pt idx="909">
                  <c:v>100000000</c:v>
                </c:pt>
                <c:pt idx="910">
                  <c:v>100000000</c:v>
                </c:pt>
                <c:pt idx="911">
                  <c:v>100000000</c:v>
                </c:pt>
                <c:pt idx="912">
                  <c:v>100000000</c:v>
                </c:pt>
                <c:pt idx="913">
                  <c:v>100000000</c:v>
                </c:pt>
                <c:pt idx="914">
                  <c:v>100000000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numCache>
            </c:numRef>
          </c:val>
          <c:extLst>
            <c:ext xmlns:c16="http://schemas.microsoft.com/office/drawing/2014/chart" uri="{C3380CC4-5D6E-409C-BE32-E72D297353CC}">
              <c16:uniqueId val="{00000003-A0FD-44A0-B9C6-490A9086A203}"/>
            </c:ext>
          </c:extLst>
        </c:ser>
        <c:dLbls>
          <c:showLegendKey val="0"/>
          <c:showVal val="0"/>
          <c:showCatName val="0"/>
          <c:showSerName val="0"/>
          <c:showPercent val="0"/>
          <c:showBubbleSize val="0"/>
        </c:dLbls>
        <c:axId val="1633321280"/>
        <c:axId val="1"/>
      </c:areaChart>
      <c:dateAx>
        <c:axId val="1633321280"/>
        <c:scaling>
          <c:orientation val="minMax"/>
          <c:min val="38718"/>
        </c:scaling>
        <c:delete val="0"/>
        <c:axPos val="b"/>
        <c:numFmt formatCode="yyyy" sourceLinked="0"/>
        <c:majorTickMark val="none"/>
        <c:minorTickMark val="none"/>
        <c:tickLblPos val="nextTo"/>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days"/>
        <c:majorUnit val="2"/>
        <c:majorTimeUnit val="years"/>
      </c:dateAx>
      <c:valAx>
        <c:axId val="1"/>
        <c:scaling>
          <c:orientation val="minMax"/>
          <c:max val="1000000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1633321280"/>
        <c:crosses val="autoZero"/>
        <c:crossBetween val="midCat"/>
      </c:valAx>
      <c:spPr>
        <a:noFill/>
        <a:ln w="25400">
          <a:noFill/>
        </a:ln>
      </c:spPr>
    </c:plotArea>
    <c:legend>
      <c:legendPos val="b"/>
      <c:legendEntry>
        <c:idx val="3"/>
        <c:delete val="1"/>
      </c:legendEntry>
      <c:layout>
        <c:manualLayout>
          <c:xMode val="edge"/>
          <c:yMode val="edge"/>
          <c:x val="0.15556923255438737"/>
          <c:y val="0.95094265139489598"/>
          <c:w val="0.76621842097353809"/>
          <c:h val="4.9057348605104079E-2"/>
        </c:manualLayout>
      </c:layout>
      <c:overlay val="0"/>
      <c:txPr>
        <a:bodyPr/>
        <a:lstStyle/>
        <a:p>
          <a:pPr>
            <a:defRPr sz="1100"/>
          </a:pPr>
          <a:endParaRPr lang="en-US"/>
        </a:p>
      </c:txPr>
    </c:legend>
    <c:plotVisOnly val="1"/>
    <c:dispBlanksAs val="zero"/>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Apartment List Rent</a:t>
            </a:r>
            <a:r>
              <a:rPr lang="en-US" sz="1600" b="1" baseline="0" dirty="0">
                <a:solidFill>
                  <a:sysClr val="windowText" lastClr="000000"/>
                </a:solidFill>
              </a:rPr>
              <a:t> YoY Change (%)</a:t>
            </a:r>
            <a:endParaRPr lang="en-US" sz="1600" b="1" dirty="0">
              <a:solidFill>
                <a:sysClr val="windowText" lastClr="000000"/>
              </a:solidFill>
            </a:endParaRPr>
          </a:p>
        </c:rich>
      </c:tx>
      <c:layout>
        <c:manualLayout>
          <c:xMode val="edge"/>
          <c:yMode val="edge"/>
          <c:x val="0.29676807383932635"/>
          <c:y val="1.9834313933854826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7.7580330867732444E-2"/>
          <c:y val="0.1110066598818005"/>
          <c:w val="0.90971983491859254"/>
          <c:h val="0.82537893197934742"/>
        </c:manualLayout>
      </c:layout>
      <c:lineChart>
        <c:grouping val="standard"/>
        <c:varyColors val="0"/>
        <c:ser>
          <c:idx val="0"/>
          <c:order val="0"/>
          <c:tx>
            <c:v>Apartment List Rent</c:v>
          </c:tx>
          <c:spPr>
            <a:ln w="28575" cap="rnd">
              <a:solidFill>
                <a:srgbClr val="004B91">
                  <a:lumMod val="50000"/>
                </a:srgbClr>
              </a:solidFill>
              <a:round/>
            </a:ln>
            <a:effectLst/>
          </c:spPr>
          <c:marker>
            <c:symbol val="none"/>
          </c:marker>
          <c:dLbls>
            <c:dLbl>
              <c:idx val="68"/>
              <c:layout>
                <c:manualLayout>
                  <c:x val="-1.0129617226092059E-2"/>
                  <c:y val="2.8865761933378732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fld id="{C0C2B907-0C0F-4B00-81F8-666154612574}" type="VALUE">
                      <a:rPr lang="en-US">
                        <a:solidFill>
                          <a:schemeClr val="tx1"/>
                        </a:solidFill>
                      </a:rPr>
                      <a:pPr>
                        <a:defRPr sz="1400">
                          <a:solidFill>
                            <a:schemeClr val="accent1">
                              <a:lumMod val="50000"/>
                            </a:schemeClr>
                          </a:solidFill>
                        </a:defRPr>
                      </a:pPr>
                      <a:t>[VALUE]</a:t>
                    </a:fld>
                    <a:endParaRPr lang="en-US"/>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836-4E99-83A9-06EF1A1F4D99}"/>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Sheet1!$AF$14:$AF$82</c:f>
              <c:numCache>
                <c:formatCode>m/d/yyyy</c:formatCode>
                <c:ptCount val="69"/>
                <c:pt idx="0">
                  <c:v>42736</c:v>
                </c:pt>
                <c:pt idx="1">
                  <c:v>42767</c:v>
                </c:pt>
                <c:pt idx="2">
                  <c:v>42795</c:v>
                </c:pt>
                <c:pt idx="3">
                  <c:v>42826</c:v>
                </c:pt>
                <c:pt idx="4">
                  <c:v>42856</c:v>
                </c:pt>
                <c:pt idx="5">
                  <c:v>42887</c:v>
                </c:pt>
                <c:pt idx="6">
                  <c:v>42917</c:v>
                </c:pt>
                <c:pt idx="7">
                  <c:v>42948</c:v>
                </c:pt>
                <c:pt idx="8">
                  <c:v>42979</c:v>
                </c:pt>
                <c:pt idx="9">
                  <c:v>43009</c:v>
                </c:pt>
                <c:pt idx="10">
                  <c:v>43040</c:v>
                </c:pt>
                <c:pt idx="11">
                  <c:v>43070</c:v>
                </c:pt>
                <c:pt idx="12">
                  <c:v>43101</c:v>
                </c:pt>
                <c:pt idx="13">
                  <c:v>43132</c:v>
                </c:pt>
                <c:pt idx="14">
                  <c:v>43160</c:v>
                </c:pt>
                <c:pt idx="15">
                  <c:v>43191</c:v>
                </c:pt>
                <c:pt idx="16">
                  <c:v>43221</c:v>
                </c:pt>
                <c:pt idx="17">
                  <c:v>43252</c:v>
                </c:pt>
                <c:pt idx="18">
                  <c:v>43282</c:v>
                </c:pt>
                <c:pt idx="19">
                  <c:v>43313</c:v>
                </c:pt>
                <c:pt idx="20">
                  <c:v>43344</c:v>
                </c:pt>
                <c:pt idx="21">
                  <c:v>43374</c:v>
                </c:pt>
                <c:pt idx="22">
                  <c:v>43405</c:v>
                </c:pt>
                <c:pt idx="23">
                  <c:v>43435</c:v>
                </c:pt>
                <c:pt idx="24">
                  <c:v>43466</c:v>
                </c:pt>
                <c:pt idx="25">
                  <c:v>43497</c:v>
                </c:pt>
                <c:pt idx="26">
                  <c:v>43525</c:v>
                </c:pt>
                <c:pt idx="27">
                  <c:v>43556</c:v>
                </c:pt>
                <c:pt idx="28">
                  <c:v>43586</c:v>
                </c:pt>
                <c:pt idx="29">
                  <c:v>43617</c:v>
                </c:pt>
                <c:pt idx="30">
                  <c:v>43647</c:v>
                </c:pt>
                <c:pt idx="31">
                  <c:v>43678</c:v>
                </c:pt>
                <c:pt idx="32">
                  <c:v>43709</c:v>
                </c:pt>
                <c:pt idx="33">
                  <c:v>43739</c:v>
                </c:pt>
                <c:pt idx="34">
                  <c:v>43770</c:v>
                </c:pt>
                <c:pt idx="35">
                  <c:v>43800</c:v>
                </c:pt>
                <c:pt idx="36">
                  <c:v>43831</c:v>
                </c:pt>
                <c:pt idx="37">
                  <c:v>43862</c:v>
                </c:pt>
                <c:pt idx="38">
                  <c:v>43891</c:v>
                </c:pt>
                <c:pt idx="39">
                  <c:v>43922</c:v>
                </c:pt>
                <c:pt idx="40">
                  <c:v>43952</c:v>
                </c:pt>
                <c:pt idx="41">
                  <c:v>43983</c:v>
                </c:pt>
                <c:pt idx="42">
                  <c:v>44013</c:v>
                </c:pt>
                <c:pt idx="43">
                  <c:v>44044</c:v>
                </c:pt>
                <c:pt idx="44">
                  <c:v>44075</c:v>
                </c:pt>
                <c:pt idx="45">
                  <c:v>44105</c:v>
                </c:pt>
                <c:pt idx="46">
                  <c:v>44136</c:v>
                </c:pt>
                <c:pt idx="47">
                  <c:v>44166</c:v>
                </c:pt>
                <c:pt idx="48">
                  <c:v>44197</c:v>
                </c:pt>
                <c:pt idx="49">
                  <c:v>44228</c:v>
                </c:pt>
                <c:pt idx="50">
                  <c:v>44256</c:v>
                </c:pt>
                <c:pt idx="51">
                  <c:v>44287</c:v>
                </c:pt>
                <c:pt idx="52">
                  <c:v>44317</c:v>
                </c:pt>
                <c:pt idx="53">
                  <c:v>44348</c:v>
                </c:pt>
                <c:pt idx="54">
                  <c:v>44378</c:v>
                </c:pt>
                <c:pt idx="55">
                  <c:v>44409</c:v>
                </c:pt>
                <c:pt idx="56">
                  <c:v>44440</c:v>
                </c:pt>
                <c:pt idx="57">
                  <c:v>44470</c:v>
                </c:pt>
                <c:pt idx="58">
                  <c:v>44501</c:v>
                </c:pt>
                <c:pt idx="59">
                  <c:v>44531</c:v>
                </c:pt>
                <c:pt idx="60">
                  <c:v>44562</c:v>
                </c:pt>
                <c:pt idx="61">
                  <c:v>44593</c:v>
                </c:pt>
                <c:pt idx="62">
                  <c:v>44621</c:v>
                </c:pt>
                <c:pt idx="63">
                  <c:v>44652</c:v>
                </c:pt>
                <c:pt idx="64">
                  <c:v>44682</c:v>
                </c:pt>
                <c:pt idx="65">
                  <c:v>44713</c:v>
                </c:pt>
                <c:pt idx="66">
                  <c:v>44743</c:v>
                </c:pt>
                <c:pt idx="67">
                  <c:v>44774</c:v>
                </c:pt>
                <c:pt idx="68">
                  <c:v>44805</c:v>
                </c:pt>
              </c:numCache>
            </c:numRef>
          </c:cat>
          <c:val>
            <c:numRef>
              <c:f>Sheet1!$E$9:$BU$9</c:f>
              <c:numCache>
                <c:formatCode>General</c:formatCode>
                <c:ptCount val="69"/>
                <c:pt idx="12">
                  <c:v>1.8446601941747572E-2</c:v>
                </c:pt>
                <c:pt idx="13">
                  <c:v>1.9398642095053348E-2</c:v>
                </c:pt>
                <c:pt idx="14">
                  <c:v>2.318840579710145E-2</c:v>
                </c:pt>
                <c:pt idx="15">
                  <c:v>2.3969319271332695E-2</c:v>
                </c:pt>
                <c:pt idx="16">
                  <c:v>2.1759697256385997E-2</c:v>
                </c:pt>
                <c:pt idx="17">
                  <c:v>2.2514071294559099E-2</c:v>
                </c:pt>
                <c:pt idx="18">
                  <c:v>2.4276377217553689E-2</c:v>
                </c:pt>
                <c:pt idx="19">
                  <c:v>2.9962546816479401E-2</c:v>
                </c:pt>
                <c:pt idx="20">
                  <c:v>3.0046948356807511E-2</c:v>
                </c:pt>
                <c:pt idx="21">
                  <c:v>3.1132075471698113E-2</c:v>
                </c:pt>
                <c:pt idx="22">
                  <c:v>3.1279620853080566E-2</c:v>
                </c:pt>
                <c:pt idx="23">
                  <c:v>3.3333333333333333E-2</c:v>
                </c:pt>
                <c:pt idx="24">
                  <c:v>3.4318398474737846E-2</c:v>
                </c:pt>
                <c:pt idx="25">
                  <c:v>3.6156041864890583E-2</c:v>
                </c:pt>
                <c:pt idx="26">
                  <c:v>3.39943342776204E-2</c:v>
                </c:pt>
                <c:pt idx="27">
                  <c:v>3.3707865168539325E-2</c:v>
                </c:pt>
                <c:pt idx="28">
                  <c:v>3.1481481481481478E-2</c:v>
                </c:pt>
                <c:pt idx="29">
                  <c:v>3.0275229357798167E-2</c:v>
                </c:pt>
                <c:pt idx="30">
                  <c:v>2.9170464904284411E-2</c:v>
                </c:pt>
                <c:pt idx="31">
                  <c:v>2.7272727272727271E-2</c:v>
                </c:pt>
                <c:pt idx="32">
                  <c:v>2.6435733819507749E-2</c:v>
                </c:pt>
                <c:pt idx="33">
                  <c:v>2.4702653247941447E-2</c:v>
                </c:pt>
                <c:pt idx="34">
                  <c:v>2.297794117647059E-2</c:v>
                </c:pt>
                <c:pt idx="35">
                  <c:v>2.3963133640552997E-2</c:v>
                </c:pt>
                <c:pt idx="36">
                  <c:v>2.488479262672811E-2</c:v>
                </c:pt>
                <c:pt idx="37">
                  <c:v>2.4793388429752067E-2</c:v>
                </c:pt>
                <c:pt idx="38">
                  <c:v>2.3744292237442923E-2</c:v>
                </c:pt>
                <c:pt idx="39">
                  <c:v>9.9637681159420281E-3</c:v>
                </c:pt>
                <c:pt idx="40">
                  <c:v>-5.3859964093357273E-3</c:v>
                </c:pt>
                <c:pt idx="41">
                  <c:v>-1.7809439002671415E-2</c:v>
                </c:pt>
                <c:pt idx="42">
                  <c:v>-1.9486271036315322E-2</c:v>
                </c:pt>
                <c:pt idx="43">
                  <c:v>-1.7699115044247787E-2</c:v>
                </c:pt>
                <c:pt idx="44">
                  <c:v>-1.5097690941385435E-2</c:v>
                </c:pt>
                <c:pt idx="45">
                  <c:v>-1.4285714285714285E-2</c:v>
                </c:pt>
                <c:pt idx="46">
                  <c:v>-1.3477088948787063E-2</c:v>
                </c:pt>
                <c:pt idx="47">
                  <c:v>-1.4401440144014401E-2</c:v>
                </c:pt>
                <c:pt idx="48">
                  <c:v>-1.2589928057553957E-2</c:v>
                </c:pt>
                <c:pt idx="49">
                  <c:v>-8.0645161290322578E-3</c:v>
                </c:pt>
                <c:pt idx="50">
                  <c:v>1.7841213202497771E-3</c:v>
                </c:pt>
                <c:pt idx="51">
                  <c:v>2.4215246636771302E-2</c:v>
                </c:pt>
                <c:pt idx="52">
                  <c:v>5.4151624548736461E-2</c:v>
                </c:pt>
                <c:pt idx="53">
                  <c:v>8.6128739800543974E-2</c:v>
                </c:pt>
                <c:pt idx="54">
                  <c:v>0.11201445347786811</c:v>
                </c:pt>
                <c:pt idx="55">
                  <c:v>0.13693693693693693</c:v>
                </c:pt>
                <c:pt idx="56">
                  <c:v>0.15960324616771868</c:v>
                </c:pt>
                <c:pt idx="57">
                  <c:v>0.17391304347826086</c:v>
                </c:pt>
                <c:pt idx="58">
                  <c:v>0.18032786885245902</c:v>
                </c:pt>
                <c:pt idx="59">
                  <c:v>0.17990867579908676</c:v>
                </c:pt>
                <c:pt idx="60">
                  <c:v>0.17941712204007285</c:v>
                </c:pt>
                <c:pt idx="61">
                  <c:v>0.17705510388437218</c:v>
                </c:pt>
                <c:pt idx="62">
                  <c:v>0.1709706144256456</c:v>
                </c:pt>
                <c:pt idx="63">
                  <c:v>0.16462346760070051</c:v>
                </c:pt>
                <c:pt idx="64">
                  <c:v>0.1541095890410959</c:v>
                </c:pt>
                <c:pt idx="65">
                  <c:v>0.14106844741235391</c:v>
                </c:pt>
                <c:pt idx="66">
                  <c:v>0.12185215272136475</c:v>
                </c:pt>
                <c:pt idx="67">
                  <c:v>9.8256735340728998E-2</c:v>
                </c:pt>
                <c:pt idx="68">
                  <c:v>7.5427682737169516E-2</c:v>
                </c:pt>
              </c:numCache>
            </c:numRef>
          </c:val>
          <c:smooth val="0"/>
          <c:extLst>
            <c:ext xmlns:c16="http://schemas.microsoft.com/office/drawing/2014/chart" uri="{C3380CC4-5D6E-409C-BE32-E72D297353CC}">
              <c16:uniqueId val="{00000000-441B-489F-824A-85D6407DEC21}"/>
            </c:ext>
          </c:extLst>
        </c:ser>
        <c:dLbls>
          <c:showLegendKey val="0"/>
          <c:showVal val="0"/>
          <c:showCatName val="0"/>
          <c:showSerName val="0"/>
          <c:showPercent val="0"/>
          <c:showBubbleSize val="0"/>
        </c:dLbls>
        <c:smooth val="0"/>
        <c:axId val="44892160"/>
        <c:axId val="44924192"/>
      </c:lineChart>
      <c:dateAx>
        <c:axId val="44892160"/>
        <c:scaling>
          <c:orientation val="minMax"/>
          <c:max val="44805"/>
          <c:min val="43466"/>
        </c:scaling>
        <c:delete val="0"/>
        <c:axPos val="b"/>
        <c:numFmt formatCode="yyyy" sourceLinked="0"/>
        <c:majorTickMark val="none"/>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44924192"/>
        <c:crosses val="autoZero"/>
        <c:auto val="1"/>
        <c:lblOffset val="100"/>
        <c:baseTimeUnit val="months"/>
        <c:majorUnit val="12"/>
        <c:majorTimeUnit val="months"/>
      </c:dateAx>
      <c:valAx>
        <c:axId val="44924192"/>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48921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Total</a:t>
            </a:r>
            <a:r>
              <a:rPr lang="en-US" sz="1600" b="1" baseline="0" dirty="0">
                <a:solidFill>
                  <a:sysClr val="windowText" lastClr="000000"/>
                </a:solidFill>
              </a:rPr>
              <a:t> Commercial Real Estate Transaction Values (in $ billions)</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9831212504686921E-2"/>
          <c:y val="9.0896841312696514E-2"/>
          <c:w val="0.91371889060742406"/>
          <c:h val="0.79548971265910795"/>
        </c:manualLayout>
      </c:layout>
      <c:barChart>
        <c:barDir val="col"/>
        <c:grouping val="stacked"/>
        <c:varyColors val="0"/>
        <c:ser>
          <c:idx val="1"/>
          <c:order val="0"/>
          <c:tx>
            <c:v>Office</c:v>
          </c:tx>
          <c:spPr>
            <a:solidFill>
              <a:schemeClr val="accent1">
                <a:lumMod val="50000"/>
              </a:schemeClr>
            </a:solidFill>
            <a:ln>
              <a:noFill/>
            </a:ln>
            <a:effectLst>
              <a:outerShdw blurRad="50800" dist="50800" dir="5400000" sx="1000" sy="1000" algn="ctr" rotWithShape="0">
                <a:srgbClr val="000000">
                  <a:alpha val="43137"/>
                </a:srgbClr>
              </a:outerShdw>
            </a:effectLst>
          </c:spPr>
          <c:invertIfNegative val="0"/>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Quarterly'!$H$39:$H$130</c:f>
              <c:numCache>
                <c:formatCode>\$#,##0.0,,,"B";[Red]\ \-\$#,##0.0,,,"B"</c:formatCode>
                <c:ptCount val="92"/>
                <c:pt idx="1">
                  <c:v>17328279552</c:v>
                </c:pt>
                <c:pt idx="2">
                  <c:v>22432038912</c:v>
                </c:pt>
                <c:pt idx="3">
                  <c:v>27428001792</c:v>
                </c:pt>
                <c:pt idx="4">
                  <c:v>36200800256</c:v>
                </c:pt>
                <c:pt idx="5">
                  <c:v>31568930816</c:v>
                </c:pt>
                <c:pt idx="6">
                  <c:v>22403950592</c:v>
                </c:pt>
                <c:pt idx="7">
                  <c:v>17516271616</c:v>
                </c:pt>
                <c:pt idx="8">
                  <c:v>21901238272</c:v>
                </c:pt>
                <c:pt idx="9">
                  <c:v>11831938048</c:v>
                </c:pt>
                <c:pt idx="10">
                  <c:v>8756540416</c:v>
                </c:pt>
                <c:pt idx="11">
                  <c:v>27208529920</c:v>
                </c:pt>
                <c:pt idx="12">
                  <c:v>35455279104</c:v>
                </c:pt>
                <c:pt idx="13">
                  <c:v>29462603776</c:v>
                </c:pt>
                <c:pt idx="14">
                  <c:v>32438667264</c:v>
                </c:pt>
                <c:pt idx="15">
                  <c:v>19801518080</c:v>
                </c:pt>
                <c:pt idx="16">
                  <c:v>28139520000</c:v>
                </c:pt>
                <c:pt idx="17">
                  <c:v>28574947328</c:v>
                </c:pt>
                <c:pt idx="18">
                  <c:v>23721428992</c:v>
                </c:pt>
                <c:pt idx="19">
                  <c:v>22808186880</c:v>
                </c:pt>
                <c:pt idx="20">
                  <c:v>29731313664</c:v>
                </c:pt>
                <c:pt idx="21">
                  <c:v>21756467200</c:v>
                </c:pt>
                <c:pt idx="22">
                  <c:v>27400144896</c:v>
                </c:pt>
                <c:pt idx="23">
                  <c:v>23549458432</c:v>
                </c:pt>
                <c:pt idx="24">
                  <c:v>33225611264</c:v>
                </c:pt>
                <c:pt idx="25">
                  <c:v>27645069312</c:v>
                </c:pt>
                <c:pt idx="26">
                  <c:v>27978643456</c:v>
                </c:pt>
                <c:pt idx="27">
                  <c:v>23263827968</c:v>
                </c:pt>
                <c:pt idx="28">
                  <c:v>33402556416</c:v>
                </c:pt>
                <c:pt idx="29">
                  <c:v>30020014080</c:v>
                </c:pt>
                <c:pt idx="30">
                  <c:v>29811255296</c:v>
                </c:pt>
                <c:pt idx="31">
                  <c:v>25191858176</c:v>
                </c:pt>
                <c:pt idx="32">
                  <c:v>30247983104</c:v>
                </c:pt>
                <c:pt idx="33">
                  <c:v>28147550208</c:v>
                </c:pt>
                <c:pt idx="34">
                  <c:v>26270255104</c:v>
                </c:pt>
                <c:pt idx="35">
                  <c:v>19472410624</c:v>
                </c:pt>
                <c:pt idx="36">
                  <c:v>34785857536</c:v>
                </c:pt>
                <c:pt idx="37">
                  <c:v>21133160448</c:v>
                </c:pt>
                <c:pt idx="38">
                  <c:v>20317812736</c:v>
                </c:pt>
                <c:pt idx="39">
                  <c:v>13844468736</c:v>
                </c:pt>
                <c:pt idx="40">
                  <c:v>26252906496</c:v>
                </c:pt>
                <c:pt idx="41">
                  <c:v>14974986240</c:v>
                </c:pt>
                <c:pt idx="42">
                  <c:v>13675955200</c:v>
                </c:pt>
                <c:pt idx="43">
                  <c:v>12047677440</c:v>
                </c:pt>
                <c:pt idx="44">
                  <c:v>19810416640</c:v>
                </c:pt>
                <c:pt idx="45">
                  <c:v>17601632256</c:v>
                </c:pt>
                <c:pt idx="46">
                  <c:v>14215569408</c:v>
                </c:pt>
                <c:pt idx="47">
                  <c:v>9994238976</c:v>
                </c:pt>
                <c:pt idx="48">
                  <c:v>18200492032</c:v>
                </c:pt>
                <c:pt idx="49">
                  <c:v>8243954688</c:v>
                </c:pt>
                <c:pt idx="50">
                  <c:v>8838443008</c:v>
                </c:pt>
                <c:pt idx="51">
                  <c:v>4207041280</c:v>
                </c:pt>
                <c:pt idx="52">
                  <c:v>4786996736</c:v>
                </c:pt>
                <c:pt idx="53">
                  <c:v>4226217216</c:v>
                </c:pt>
                <c:pt idx="54">
                  <c:v>3213720320</c:v>
                </c:pt>
                <c:pt idx="55">
                  <c:v>4407342080</c:v>
                </c:pt>
                <c:pt idx="56">
                  <c:v>6738248192</c:v>
                </c:pt>
                <c:pt idx="57">
                  <c:v>13921997824</c:v>
                </c:pt>
                <c:pt idx="58">
                  <c:v>15277771776</c:v>
                </c:pt>
                <c:pt idx="59">
                  <c:v>12774676480</c:v>
                </c:pt>
                <c:pt idx="60">
                  <c:v>23505281024</c:v>
                </c:pt>
                <c:pt idx="61">
                  <c:v>32160610304</c:v>
                </c:pt>
                <c:pt idx="62">
                  <c:v>45408669696</c:v>
                </c:pt>
                <c:pt idx="63">
                  <c:v>27078701056</c:v>
                </c:pt>
                <c:pt idx="64">
                  <c:v>43617439744</c:v>
                </c:pt>
                <c:pt idx="65">
                  <c:v>23406319616</c:v>
                </c:pt>
                <c:pt idx="66">
                  <c:v>24368670720</c:v>
                </c:pt>
                <c:pt idx="67">
                  <c:v>19968587776</c:v>
                </c:pt>
                <c:pt idx="68">
                  <c:v>21088524288</c:v>
                </c:pt>
                <c:pt idx="69">
                  <c:v>21625354240</c:v>
                </c:pt>
                <c:pt idx="70">
                  <c:v>22293512192</c:v>
                </c:pt>
                <c:pt idx="71">
                  <c:v>14681193472</c:v>
                </c:pt>
                <c:pt idx="72">
                  <c:v>19751577600</c:v>
                </c:pt>
                <c:pt idx="73">
                  <c:v>17039377408</c:v>
                </c:pt>
                <c:pt idx="74">
                  <c:v>13862618112</c:v>
                </c:pt>
                <c:pt idx="75">
                  <c:v>11279472640</c:v>
                </c:pt>
                <c:pt idx="76">
                  <c:v>13751721984</c:v>
                </c:pt>
                <c:pt idx="77">
                  <c:v>12592031744</c:v>
                </c:pt>
                <c:pt idx="78">
                  <c:v>8561226240</c:v>
                </c:pt>
                <c:pt idx="79">
                  <c:v>8075542528</c:v>
                </c:pt>
                <c:pt idx="80">
                  <c:v>12344711168</c:v>
                </c:pt>
                <c:pt idx="81">
                  <c:v>10924572672</c:v>
                </c:pt>
                <c:pt idx="82">
                  <c:v>8781195264</c:v>
                </c:pt>
                <c:pt idx="83">
                  <c:v>5129111552</c:v>
                </c:pt>
                <c:pt idx="84">
                  <c:v>7164553216</c:v>
                </c:pt>
                <c:pt idx="85">
                  <c:v>9788362752</c:v>
                </c:pt>
                <c:pt idx="86">
                  <c:v>10824357888</c:v>
                </c:pt>
                <c:pt idx="87">
                  <c:v>5525017600</c:v>
                </c:pt>
                <c:pt idx="88">
                  <c:v>10199049216</c:v>
                </c:pt>
                <c:pt idx="89">
                  <c:v>7019409920</c:v>
                </c:pt>
                <c:pt idx="90">
                  <c:v>9249227776</c:v>
                </c:pt>
                <c:pt idx="91">
                  <c:v>7087051776</c:v>
                </c:pt>
              </c:numCache>
            </c:numRef>
          </c:val>
          <c:extLst>
            <c:ext xmlns:c16="http://schemas.microsoft.com/office/drawing/2014/chart" uri="{C3380CC4-5D6E-409C-BE32-E72D297353CC}">
              <c16:uniqueId val="{00000000-851A-4734-93FE-118200B4C45F}"/>
            </c:ext>
          </c:extLst>
        </c:ser>
        <c:ser>
          <c:idx val="2"/>
          <c:order val="1"/>
          <c:tx>
            <c:v>Multi-Family</c:v>
          </c:tx>
          <c:spPr>
            <a:solidFill>
              <a:schemeClr val="accent3"/>
            </a:solidFill>
            <a:ln>
              <a:noFill/>
            </a:ln>
            <a:effectLst/>
          </c:spPr>
          <c:invertIfNegative val="0"/>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Quarterly'!$Q$39:$Q$130</c:f>
              <c:numCache>
                <c:formatCode>\$#,##0.0,,,"B";[Red]\ \-\$#,##0.0,,,"B"</c:formatCode>
                <c:ptCount val="92"/>
                <c:pt idx="1">
                  <c:v>50089234432</c:v>
                </c:pt>
                <c:pt idx="2">
                  <c:v>75126849536</c:v>
                </c:pt>
                <c:pt idx="3">
                  <c:v>52825083904</c:v>
                </c:pt>
                <c:pt idx="4" formatCode="\$#,##0,,,&quot;B&quot;;[Red]\ \-\$#,##0,,,&quot;B&quot;">
                  <c:v>115242573824</c:v>
                </c:pt>
                <c:pt idx="5">
                  <c:v>67857244160</c:v>
                </c:pt>
                <c:pt idx="6">
                  <c:v>48297242624</c:v>
                </c:pt>
                <c:pt idx="7">
                  <c:v>30162294784</c:v>
                </c:pt>
                <c:pt idx="8">
                  <c:v>47622955008</c:v>
                </c:pt>
                <c:pt idx="9">
                  <c:v>22607558656</c:v>
                </c:pt>
                <c:pt idx="10">
                  <c:v>13439826944</c:v>
                </c:pt>
                <c:pt idx="11">
                  <c:v>34824560640</c:v>
                </c:pt>
                <c:pt idx="12">
                  <c:v>46460751872</c:v>
                </c:pt>
                <c:pt idx="13">
                  <c:v>44027674624</c:v>
                </c:pt>
                <c:pt idx="14">
                  <c:v>41895100416</c:v>
                </c:pt>
                <c:pt idx="15">
                  <c:v>31342524416</c:v>
                </c:pt>
                <c:pt idx="16">
                  <c:v>44179804160</c:v>
                </c:pt>
                <c:pt idx="17">
                  <c:v>39197552640</c:v>
                </c:pt>
                <c:pt idx="18">
                  <c:v>32469805056</c:v>
                </c:pt>
                <c:pt idx="19">
                  <c:v>32129918976</c:v>
                </c:pt>
                <c:pt idx="20">
                  <c:v>40626044928</c:v>
                </c:pt>
                <c:pt idx="21">
                  <c:v>38591938560</c:v>
                </c:pt>
                <c:pt idx="22">
                  <c:v>30054029312</c:v>
                </c:pt>
                <c:pt idx="23">
                  <c:v>24392036352</c:v>
                </c:pt>
                <c:pt idx="24">
                  <c:v>37345492992</c:v>
                </c:pt>
                <c:pt idx="25">
                  <c:v>34582695936</c:v>
                </c:pt>
                <c:pt idx="26">
                  <c:v>30086764544</c:v>
                </c:pt>
                <c:pt idx="27">
                  <c:v>34098640896</c:v>
                </c:pt>
                <c:pt idx="28">
                  <c:v>45254103040</c:v>
                </c:pt>
                <c:pt idx="29">
                  <c:v>28436586496</c:v>
                </c:pt>
                <c:pt idx="30">
                  <c:v>25922037760</c:v>
                </c:pt>
                <c:pt idx="31">
                  <c:v>28360032256</c:v>
                </c:pt>
                <c:pt idx="32">
                  <c:v>31124920320</c:v>
                </c:pt>
                <c:pt idx="33">
                  <c:v>26812704768</c:v>
                </c:pt>
                <c:pt idx="34">
                  <c:v>19936567296</c:v>
                </c:pt>
                <c:pt idx="35">
                  <c:v>17443921920</c:v>
                </c:pt>
                <c:pt idx="36">
                  <c:v>24262449152</c:v>
                </c:pt>
                <c:pt idx="37">
                  <c:v>16405302272</c:v>
                </c:pt>
                <c:pt idx="38">
                  <c:v>17163871232</c:v>
                </c:pt>
                <c:pt idx="39">
                  <c:v>23101126656</c:v>
                </c:pt>
                <c:pt idx="40">
                  <c:v>24877043712</c:v>
                </c:pt>
                <c:pt idx="41">
                  <c:v>17020343296</c:v>
                </c:pt>
                <c:pt idx="42">
                  <c:v>14763586560</c:v>
                </c:pt>
                <c:pt idx="43">
                  <c:v>11168118784</c:v>
                </c:pt>
                <c:pt idx="44">
                  <c:v>14871370752</c:v>
                </c:pt>
                <c:pt idx="45">
                  <c:v>12874332160</c:v>
                </c:pt>
                <c:pt idx="46">
                  <c:v>12940353536</c:v>
                </c:pt>
                <c:pt idx="47">
                  <c:v>7732802560</c:v>
                </c:pt>
                <c:pt idx="48">
                  <c:v>11109933056</c:v>
                </c:pt>
                <c:pt idx="49">
                  <c:v>9001522176</c:v>
                </c:pt>
                <c:pt idx="50">
                  <c:v>5620405248</c:v>
                </c:pt>
                <c:pt idx="51">
                  <c:v>4655695360</c:v>
                </c:pt>
                <c:pt idx="52">
                  <c:v>5878173184</c:v>
                </c:pt>
                <c:pt idx="53">
                  <c:v>4522312704</c:v>
                </c:pt>
                <c:pt idx="54">
                  <c:v>3834422272</c:v>
                </c:pt>
                <c:pt idx="55">
                  <c:v>2711175936</c:v>
                </c:pt>
                <c:pt idx="56">
                  <c:v>5719895040</c:v>
                </c:pt>
                <c:pt idx="57">
                  <c:v>8903255040</c:v>
                </c:pt>
                <c:pt idx="58">
                  <c:v>9315047424</c:v>
                </c:pt>
                <c:pt idx="59">
                  <c:v>11593792512</c:v>
                </c:pt>
                <c:pt idx="60">
                  <c:v>12729124864</c:v>
                </c:pt>
                <c:pt idx="61">
                  <c:v>18178885632</c:v>
                </c:pt>
                <c:pt idx="62">
                  <c:v>31313186816</c:v>
                </c:pt>
                <c:pt idx="63">
                  <c:v>14209400832</c:v>
                </c:pt>
                <c:pt idx="64">
                  <c:v>13252596736</c:v>
                </c:pt>
                <c:pt idx="65">
                  <c:v>13971024896</c:v>
                </c:pt>
                <c:pt idx="66">
                  <c:v>15430918144</c:v>
                </c:pt>
                <c:pt idx="67">
                  <c:v>16265380864</c:v>
                </c:pt>
                <c:pt idx="68">
                  <c:v>16474642432</c:v>
                </c:pt>
                <c:pt idx="69">
                  <c:v>15394147328</c:v>
                </c:pt>
                <c:pt idx="70">
                  <c:v>11840548864</c:v>
                </c:pt>
                <c:pt idx="71">
                  <c:v>10109438976</c:v>
                </c:pt>
                <c:pt idx="72">
                  <c:v>11467798528</c:v>
                </c:pt>
                <c:pt idx="73">
                  <c:v>10347138048</c:v>
                </c:pt>
                <c:pt idx="74">
                  <c:v>9686772736</c:v>
                </c:pt>
                <c:pt idx="75">
                  <c:v>8306318848</c:v>
                </c:pt>
                <c:pt idx="76">
                  <c:v>8327789568</c:v>
                </c:pt>
                <c:pt idx="77">
                  <c:v>7307447808</c:v>
                </c:pt>
                <c:pt idx="78">
                  <c:v>7582483968</c:v>
                </c:pt>
                <c:pt idx="79">
                  <c:v>4994670080</c:v>
                </c:pt>
                <c:pt idx="80">
                  <c:v>6938899968</c:v>
                </c:pt>
                <c:pt idx="81">
                  <c:v>6259536896</c:v>
                </c:pt>
                <c:pt idx="82">
                  <c:v>6304166400</c:v>
                </c:pt>
                <c:pt idx="83">
                  <c:v>4525181952</c:v>
                </c:pt>
                <c:pt idx="84">
                  <c:v>5404719616</c:v>
                </c:pt>
                <c:pt idx="85">
                  <c:v>4837631488</c:v>
                </c:pt>
                <c:pt idx="86">
                  <c:v>4839581184</c:v>
                </c:pt>
                <c:pt idx="87">
                  <c:v>4003443456</c:v>
                </c:pt>
                <c:pt idx="88">
                  <c:v>6784415232</c:v>
                </c:pt>
                <c:pt idx="89">
                  <c:v>4818584576</c:v>
                </c:pt>
                <c:pt idx="90">
                  <c:v>4448684544</c:v>
                </c:pt>
                <c:pt idx="91">
                  <c:v>4548007936</c:v>
                </c:pt>
              </c:numCache>
            </c:numRef>
          </c:val>
          <c:extLst>
            <c:ext xmlns:c16="http://schemas.microsoft.com/office/drawing/2014/chart" uri="{C3380CC4-5D6E-409C-BE32-E72D297353CC}">
              <c16:uniqueId val="{00000001-851A-4734-93FE-118200B4C45F}"/>
            </c:ext>
          </c:extLst>
        </c:ser>
        <c:ser>
          <c:idx val="3"/>
          <c:order val="2"/>
          <c:tx>
            <c:v>Retail</c:v>
          </c:tx>
          <c:spPr>
            <a:solidFill>
              <a:srgbClr val="FF0000"/>
            </a:solidFill>
            <a:ln>
              <a:noFill/>
            </a:ln>
            <a:effectLst/>
          </c:spPr>
          <c:invertIfNegative val="0"/>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Quarterly'!$Z$39:$Z$99</c:f>
              <c:numCache>
                <c:formatCode>\$#,##0.0,,,"B";[Red]\ \-\$#,##0.0,,,"B"</c:formatCode>
                <c:ptCount val="61"/>
                <c:pt idx="1">
                  <c:v>22583615488</c:v>
                </c:pt>
                <c:pt idx="2">
                  <c:v>29424082944</c:v>
                </c:pt>
                <c:pt idx="3">
                  <c:v>24188866560</c:v>
                </c:pt>
                <c:pt idx="4">
                  <c:v>33397430272</c:v>
                </c:pt>
                <c:pt idx="5">
                  <c:v>22250225664</c:v>
                </c:pt>
                <c:pt idx="6">
                  <c:v>19686496256</c:v>
                </c:pt>
                <c:pt idx="7">
                  <c:v>12730925056</c:v>
                </c:pt>
                <c:pt idx="8">
                  <c:v>15611747328</c:v>
                </c:pt>
                <c:pt idx="9">
                  <c:v>10923961344</c:v>
                </c:pt>
                <c:pt idx="10">
                  <c:v>7136330240</c:v>
                </c:pt>
                <c:pt idx="11">
                  <c:v>15132308480</c:v>
                </c:pt>
                <c:pt idx="12">
                  <c:v>19637970944</c:v>
                </c:pt>
                <c:pt idx="13">
                  <c:v>17222539264</c:v>
                </c:pt>
                <c:pt idx="14">
                  <c:v>15694399488</c:v>
                </c:pt>
                <c:pt idx="15">
                  <c:v>15040107520</c:v>
                </c:pt>
                <c:pt idx="16">
                  <c:v>17245204480</c:v>
                </c:pt>
                <c:pt idx="17">
                  <c:v>15367427072</c:v>
                </c:pt>
                <c:pt idx="18">
                  <c:v>16499357696</c:v>
                </c:pt>
                <c:pt idx="19">
                  <c:v>13905184768</c:v>
                </c:pt>
                <c:pt idx="20">
                  <c:v>15245953024</c:v>
                </c:pt>
                <c:pt idx="21">
                  <c:v>14734053376</c:v>
                </c:pt>
                <c:pt idx="22">
                  <c:v>14275291136</c:v>
                </c:pt>
                <c:pt idx="23">
                  <c:v>14118110208</c:v>
                </c:pt>
                <c:pt idx="24">
                  <c:v>17200259072</c:v>
                </c:pt>
                <c:pt idx="25">
                  <c:v>16582740992</c:v>
                </c:pt>
                <c:pt idx="26">
                  <c:v>18109464576</c:v>
                </c:pt>
                <c:pt idx="27">
                  <c:v>16255961088</c:v>
                </c:pt>
                <c:pt idx="28">
                  <c:v>20214712320</c:v>
                </c:pt>
                <c:pt idx="29">
                  <c:v>18255978496</c:v>
                </c:pt>
                <c:pt idx="30">
                  <c:v>17723144192</c:v>
                </c:pt>
                <c:pt idx="31">
                  <c:v>17700026368</c:v>
                </c:pt>
                <c:pt idx="32">
                  <c:v>18985584640</c:v>
                </c:pt>
                <c:pt idx="33">
                  <c:v>17603911680</c:v>
                </c:pt>
                <c:pt idx="34">
                  <c:v>13916466176</c:v>
                </c:pt>
                <c:pt idx="35">
                  <c:v>13313218560</c:v>
                </c:pt>
                <c:pt idx="36">
                  <c:v>18876925952</c:v>
                </c:pt>
                <c:pt idx="37">
                  <c:v>11765716992</c:v>
                </c:pt>
                <c:pt idx="38">
                  <c:v>12677649408</c:v>
                </c:pt>
                <c:pt idx="39">
                  <c:v>7839235072</c:v>
                </c:pt>
                <c:pt idx="40">
                  <c:v>17802063872</c:v>
                </c:pt>
                <c:pt idx="41">
                  <c:v>9561634816</c:v>
                </c:pt>
                <c:pt idx="42">
                  <c:v>9586612224</c:v>
                </c:pt>
                <c:pt idx="43">
                  <c:v>6978427904</c:v>
                </c:pt>
                <c:pt idx="44">
                  <c:v>10365793280</c:v>
                </c:pt>
                <c:pt idx="45">
                  <c:v>9079798784</c:v>
                </c:pt>
                <c:pt idx="46">
                  <c:v>6978905600</c:v>
                </c:pt>
                <c:pt idx="47">
                  <c:v>6454746112</c:v>
                </c:pt>
                <c:pt idx="48">
                  <c:v>8457703936</c:v>
                </c:pt>
                <c:pt idx="49">
                  <c:v>5667120128</c:v>
                </c:pt>
                <c:pt idx="50">
                  <c:v>5817909248</c:v>
                </c:pt>
                <c:pt idx="51">
                  <c:v>4946518528</c:v>
                </c:pt>
                <c:pt idx="52">
                  <c:v>4901539840</c:v>
                </c:pt>
                <c:pt idx="53">
                  <c:v>3967280384</c:v>
                </c:pt>
                <c:pt idx="54">
                  <c:v>3881776384</c:v>
                </c:pt>
                <c:pt idx="55">
                  <c:v>3597976576</c:v>
                </c:pt>
                <c:pt idx="56">
                  <c:v>5963762176</c:v>
                </c:pt>
                <c:pt idx="57">
                  <c:v>7914645504</c:v>
                </c:pt>
                <c:pt idx="58">
                  <c:v>8299929600</c:v>
                </c:pt>
                <c:pt idx="59">
                  <c:v>9088104448</c:v>
                </c:pt>
                <c:pt idx="60">
                  <c:v>11995556864</c:v>
                </c:pt>
              </c:numCache>
            </c:numRef>
          </c:val>
          <c:extLst>
            <c:ext xmlns:c16="http://schemas.microsoft.com/office/drawing/2014/chart" uri="{C3380CC4-5D6E-409C-BE32-E72D297353CC}">
              <c16:uniqueId val="{00000002-851A-4734-93FE-118200B4C45F}"/>
            </c:ext>
          </c:extLst>
        </c:ser>
        <c:ser>
          <c:idx val="4"/>
          <c:order val="3"/>
          <c:tx>
            <c:v>Industrial</c:v>
          </c:tx>
          <c:spPr>
            <a:solidFill>
              <a:schemeClr val="accent1">
                <a:lumMod val="60000"/>
                <a:lumOff val="40000"/>
              </a:schemeClr>
            </a:solidFill>
            <a:ln>
              <a:noFill/>
            </a:ln>
            <a:effectLst/>
          </c:spPr>
          <c:invertIfNegative val="0"/>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Quarterly'!$AI$39:$AI$127</c:f>
              <c:numCache>
                <c:formatCode>\$#,##0.0,,,"B";[Red]\ \-\$#,##0.0,,,"B"</c:formatCode>
                <c:ptCount val="89"/>
                <c:pt idx="1">
                  <c:v>27694649344</c:v>
                </c:pt>
                <c:pt idx="2">
                  <c:v>30656675840</c:v>
                </c:pt>
                <c:pt idx="3">
                  <c:v>23208292352</c:v>
                </c:pt>
                <c:pt idx="4">
                  <c:v>52799287296</c:v>
                </c:pt>
                <c:pt idx="5">
                  <c:v>31329976320</c:v>
                </c:pt>
                <c:pt idx="6">
                  <c:v>24400285696</c:v>
                </c:pt>
                <c:pt idx="7">
                  <c:v>16278111232</c:v>
                </c:pt>
                <c:pt idx="8">
                  <c:v>29377419264</c:v>
                </c:pt>
                <c:pt idx="9">
                  <c:v>13827525632</c:v>
                </c:pt>
                <c:pt idx="10">
                  <c:v>10061880320</c:v>
                </c:pt>
                <c:pt idx="11">
                  <c:v>15145905152</c:v>
                </c:pt>
                <c:pt idx="12">
                  <c:v>26864435200</c:v>
                </c:pt>
                <c:pt idx="13">
                  <c:v>17239218176</c:v>
                </c:pt>
                <c:pt idx="14">
                  <c:v>14932857856</c:v>
                </c:pt>
                <c:pt idx="15">
                  <c:v>13855060992</c:v>
                </c:pt>
                <c:pt idx="16">
                  <c:v>22055182336</c:v>
                </c:pt>
                <c:pt idx="17">
                  <c:v>14288904192</c:v>
                </c:pt>
                <c:pt idx="18">
                  <c:v>15574328320</c:v>
                </c:pt>
                <c:pt idx="19">
                  <c:v>11716722688</c:v>
                </c:pt>
                <c:pt idx="20">
                  <c:v>15643528192</c:v>
                </c:pt>
                <c:pt idx="21">
                  <c:v>15320353792</c:v>
                </c:pt>
                <c:pt idx="22">
                  <c:v>12017713152</c:v>
                </c:pt>
                <c:pt idx="23">
                  <c:v>13516457984</c:v>
                </c:pt>
                <c:pt idx="24">
                  <c:v>15072082944</c:v>
                </c:pt>
                <c:pt idx="25">
                  <c:v>11940329472</c:v>
                </c:pt>
                <c:pt idx="26">
                  <c:v>12461577216</c:v>
                </c:pt>
                <c:pt idx="27">
                  <c:v>9008805888</c:v>
                </c:pt>
                <c:pt idx="28">
                  <c:v>16540418048</c:v>
                </c:pt>
                <c:pt idx="29">
                  <c:v>12114573312</c:v>
                </c:pt>
                <c:pt idx="30">
                  <c:v>11268701184</c:v>
                </c:pt>
                <c:pt idx="31">
                  <c:v>9013778432</c:v>
                </c:pt>
                <c:pt idx="32">
                  <c:v>12175078400</c:v>
                </c:pt>
                <c:pt idx="33">
                  <c:v>10594747392</c:v>
                </c:pt>
                <c:pt idx="34">
                  <c:v>9722304512</c:v>
                </c:pt>
                <c:pt idx="35">
                  <c:v>7785389568</c:v>
                </c:pt>
                <c:pt idx="36">
                  <c:v>10811784192</c:v>
                </c:pt>
                <c:pt idx="37">
                  <c:v>8394096640</c:v>
                </c:pt>
                <c:pt idx="38">
                  <c:v>8691928064</c:v>
                </c:pt>
                <c:pt idx="39">
                  <c:v>5151383552</c:v>
                </c:pt>
                <c:pt idx="40">
                  <c:v>10909465600</c:v>
                </c:pt>
                <c:pt idx="41">
                  <c:v>6578328064</c:v>
                </c:pt>
                <c:pt idx="42">
                  <c:v>6329841664</c:v>
                </c:pt>
                <c:pt idx="43">
                  <c:v>4506308096</c:v>
                </c:pt>
                <c:pt idx="44">
                  <c:v>6454141440</c:v>
                </c:pt>
                <c:pt idx="45">
                  <c:v>6420063744</c:v>
                </c:pt>
                <c:pt idx="46">
                  <c:v>6152139264</c:v>
                </c:pt>
                <c:pt idx="47">
                  <c:v>3897903104</c:v>
                </c:pt>
                <c:pt idx="48">
                  <c:v>7154382336</c:v>
                </c:pt>
                <c:pt idx="49">
                  <c:v>5152737792</c:v>
                </c:pt>
                <c:pt idx="50">
                  <c:v>4341948416</c:v>
                </c:pt>
                <c:pt idx="51">
                  <c:v>2849154816</c:v>
                </c:pt>
                <c:pt idx="52">
                  <c:v>3423411712</c:v>
                </c:pt>
                <c:pt idx="53">
                  <c:v>2649499392</c:v>
                </c:pt>
                <c:pt idx="54">
                  <c:v>2975548672</c:v>
                </c:pt>
                <c:pt idx="55">
                  <c:v>2387752192</c:v>
                </c:pt>
                <c:pt idx="56">
                  <c:v>4484533248</c:v>
                </c:pt>
                <c:pt idx="57">
                  <c:v>5883763200</c:v>
                </c:pt>
                <c:pt idx="58">
                  <c:v>6835366912</c:v>
                </c:pt>
                <c:pt idx="59">
                  <c:v>7350487040</c:v>
                </c:pt>
                <c:pt idx="60">
                  <c:v>9817692160</c:v>
                </c:pt>
                <c:pt idx="61">
                  <c:v>9730781184</c:v>
                </c:pt>
                <c:pt idx="62">
                  <c:v>10647392256</c:v>
                </c:pt>
                <c:pt idx="63">
                  <c:v>9465839616</c:v>
                </c:pt>
                <c:pt idx="64">
                  <c:v>9158886400</c:v>
                </c:pt>
                <c:pt idx="65">
                  <c:v>8821464064</c:v>
                </c:pt>
                <c:pt idx="66">
                  <c:v>10336404480</c:v>
                </c:pt>
                <c:pt idx="67">
                  <c:v>8675051520</c:v>
                </c:pt>
                <c:pt idx="68">
                  <c:v>8797213696</c:v>
                </c:pt>
                <c:pt idx="69">
                  <c:v>8482464256</c:v>
                </c:pt>
                <c:pt idx="70">
                  <c:v>8294723072</c:v>
                </c:pt>
                <c:pt idx="71">
                  <c:v>6387109376</c:v>
                </c:pt>
                <c:pt idx="72">
                  <c:v>7797172736</c:v>
                </c:pt>
                <c:pt idx="73">
                  <c:v>6703803392</c:v>
                </c:pt>
                <c:pt idx="74">
                  <c:v>5563242496</c:v>
                </c:pt>
                <c:pt idx="75">
                  <c:v>5207126016</c:v>
                </c:pt>
                <c:pt idx="76">
                  <c:v>5955709952</c:v>
                </c:pt>
                <c:pt idx="77">
                  <c:v>4690916864</c:v>
                </c:pt>
                <c:pt idx="78">
                  <c:v>4184808960</c:v>
                </c:pt>
                <c:pt idx="79">
                  <c:v>4052962560</c:v>
                </c:pt>
                <c:pt idx="80">
                  <c:v>4767758848</c:v>
                </c:pt>
                <c:pt idx="81">
                  <c:v>4128780288</c:v>
                </c:pt>
                <c:pt idx="82">
                  <c:v>3852534272</c:v>
                </c:pt>
                <c:pt idx="83">
                  <c:v>2968711168</c:v>
                </c:pt>
                <c:pt idx="84">
                  <c:v>4127199488</c:v>
                </c:pt>
                <c:pt idx="85">
                  <c:v>3434635264</c:v>
                </c:pt>
                <c:pt idx="86">
                  <c:v>3616291840</c:v>
                </c:pt>
                <c:pt idx="87">
                  <c:v>3344228096</c:v>
                </c:pt>
                <c:pt idx="88">
                  <c:v>4352125440</c:v>
                </c:pt>
              </c:numCache>
            </c:numRef>
          </c:val>
          <c:extLst>
            <c:ext xmlns:c16="http://schemas.microsoft.com/office/drawing/2014/chart" uri="{C3380CC4-5D6E-409C-BE32-E72D297353CC}">
              <c16:uniqueId val="{00000003-851A-4734-93FE-118200B4C45F}"/>
            </c:ext>
          </c:extLst>
        </c:ser>
        <c:dLbls>
          <c:showLegendKey val="0"/>
          <c:showVal val="0"/>
          <c:showCatName val="0"/>
          <c:showSerName val="0"/>
          <c:showPercent val="0"/>
          <c:showBubbleSize val="0"/>
        </c:dLbls>
        <c:gapWidth val="150"/>
        <c:overlap val="100"/>
        <c:axId val="887559583"/>
        <c:axId val="887578719"/>
      </c:barChart>
      <c:catAx>
        <c:axId val="887559583"/>
        <c:scaling>
          <c:orientation val="maxMin"/>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887578719"/>
        <c:crosses val="autoZero"/>
        <c:auto val="0"/>
        <c:lblAlgn val="ctr"/>
        <c:lblOffset val="100"/>
        <c:tickLblSkip val="12"/>
        <c:tickMarkSkip val="6"/>
        <c:noMultiLvlLbl val="0"/>
      </c:catAx>
      <c:valAx>
        <c:axId val="887578719"/>
        <c:scaling>
          <c:orientation val="minMax"/>
        </c:scaling>
        <c:delete val="0"/>
        <c:axPos val="r"/>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high"/>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887559583"/>
        <c:crosses val="autoZero"/>
        <c:crossBetween val="between"/>
        <c:dispUnits>
          <c:builtInUnit val="billions"/>
        </c:dispUnits>
      </c:valAx>
      <c:spPr>
        <a:noFill/>
        <a:ln>
          <a:noFill/>
        </a:ln>
        <a:effectLst/>
      </c:spPr>
    </c:plotArea>
    <c:legend>
      <c:legendPos val="b"/>
      <c:layout>
        <c:manualLayout>
          <c:xMode val="edge"/>
          <c:yMode val="edge"/>
          <c:x val="0.36535686945381834"/>
          <c:y val="0.94811340984337744"/>
          <c:w val="0.31560228997305334"/>
          <c:h val="5.188664064306361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CoStar Cap Rates by Property</a:t>
            </a:r>
            <a:r>
              <a:rPr lang="en-US" sz="1600" b="1" baseline="0" dirty="0">
                <a:solidFill>
                  <a:sysClr val="windowText" lastClr="000000"/>
                </a:solidFill>
              </a:rPr>
              <a:t> Type</a:t>
            </a:r>
            <a:r>
              <a:rPr lang="en-US" sz="1600" b="1" dirty="0">
                <a:solidFill>
                  <a:sysClr val="windowText" lastClr="000000"/>
                </a:solidFill>
              </a:rPr>
              <a:t>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6.4572933447359177E-2"/>
          <c:y val="9.4293245782497787E-2"/>
          <c:w val="0.83122912845515506"/>
          <c:h val="0.7849718812264006"/>
        </c:manualLayout>
      </c:layout>
      <c:lineChart>
        <c:grouping val="standard"/>
        <c:varyColors val="0"/>
        <c:ser>
          <c:idx val="1"/>
          <c:order val="0"/>
          <c:tx>
            <c:v>Office</c:v>
          </c:tx>
          <c:spPr>
            <a:ln w="28575" cap="rnd">
              <a:solidFill>
                <a:srgbClr val="FF0000"/>
              </a:solidFill>
              <a:round/>
            </a:ln>
            <a:effectLst/>
          </c:spPr>
          <c:marker>
            <c:symbol val="none"/>
          </c:marker>
          <c:dLbls>
            <c:dLbl>
              <c:idx val="91"/>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1EA-4562-B2E1-28BC55F55FE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Quarterly'!$M$39:$M$130</c:f>
              <c:numCache>
                <c:formatCode>0.0%;[Red]\ \-0.0%</c:formatCode>
                <c:ptCount val="92"/>
                <c:pt idx="0">
                  <c:v>6.91213458776474E-2</c:v>
                </c:pt>
                <c:pt idx="1">
                  <c:v>6.9112338125705705E-2</c:v>
                </c:pt>
                <c:pt idx="2">
                  <c:v>6.9178178906440693E-2</c:v>
                </c:pt>
                <c:pt idx="3">
                  <c:v>6.9244556128978701E-2</c:v>
                </c:pt>
                <c:pt idx="4">
                  <c:v>6.9428533315658597E-2</c:v>
                </c:pt>
                <c:pt idx="5">
                  <c:v>6.9551341235637706E-2</c:v>
                </c:pt>
                <c:pt idx="6">
                  <c:v>6.96151629090309E-2</c:v>
                </c:pt>
                <c:pt idx="7">
                  <c:v>6.9900944828987094E-2</c:v>
                </c:pt>
                <c:pt idx="8">
                  <c:v>7.0069462060928303E-2</c:v>
                </c:pt>
                <c:pt idx="9">
                  <c:v>7.0291005074977903E-2</c:v>
                </c:pt>
                <c:pt idx="10">
                  <c:v>7.0446513593196897E-2</c:v>
                </c:pt>
                <c:pt idx="11">
                  <c:v>7.0494197309017195E-2</c:v>
                </c:pt>
                <c:pt idx="12">
                  <c:v>7.0423588156700107E-2</c:v>
                </c:pt>
                <c:pt idx="13">
                  <c:v>7.0400275290012401E-2</c:v>
                </c:pt>
                <c:pt idx="14">
                  <c:v>7.0354767143726293E-2</c:v>
                </c:pt>
                <c:pt idx="15">
                  <c:v>7.0047736167907701E-2</c:v>
                </c:pt>
                <c:pt idx="16">
                  <c:v>6.98090270161629E-2</c:v>
                </c:pt>
                <c:pt idx="17">
                  <c:v>6.9454379379749298E-2</c:v>
                </c:pt>
                <c:pt idx="18">
                  <c:v>6.9061249494552598E-2</c:v>
                </c:pt>
                <c:pt idx="19">
                  <c:v>6.8714484572410597E-2</c:v>
                </c:pt>
                <c:pt idx="20">
                  <c:v>6.8292900919914204E-2</c:v>
                </c:pt>
                <c:pt idx="21">
                  <c:v>6.7998364567756694E-2</c:v>
                </c:pt>
                <c:pt idx="22">
                  <c:v>6.76414519548416E-2</c:v>
                </c:pt>
                <c:pt idx="23">
                  <c:v>6.7342929542064695E-2</c:v>
                </c:pt>
                <c:pt idx="24">
                  <c:v>6.7220196127891499E-2</c:v>
                </c:pt>
                <c:pt idx="25">
                  <c:v>6.7085415124893202E-2</c:v>
                </c:pt>
                <c:pt idx="26">
                  <c:v>6.6928006708622007E-2</c:v>
                </c:pt>
                <c:pt idx="27">
                  <c:v>6.6976189613342299E-2</c:v>
                </c:pt>
                <c:pt idx="28">
                  <c:v>6.7030966281890897E-2</c:v>
                </c:pt>
                <c:pt idx="29">
                  <c:v>6.71732723712921E-2</c:v>
                </c:pt>
                <c:pt idx="30">
                  <c:v>6.7261718213558197E-2</c:v>
                </c:pt>
                <c:pt idx="31">
                  <c:v>6.7539699375629397E-2</c:v>
                </c:pt>
                <c:pt idx="32">
                  <c:v>6.7570507526397705E-2</c:v>
                </c:pt>
                <c:pt idx="33">
                  <c:v>6.7592598497867598E-2</c:v>
                </c:pt>
                <c:pt idx="34">
                  <c:v>6.8170353770256001E-2</c:v>
                </c:pt>
                <c:pt idx="35">
                  <c:v>6.8718299269676195E-2</c:v>
                </c:pt>
                <c:pt idx="36">
                  <c:v>6.9835312664508806E-2</c:v>
                </c:pt>
                <c:pt idx="37">
                  <c:v>7.1036495268344907E-2</c:v>
                </c:pt>
                <c:pt idx="38">
                  <c:v>7.1489125490188599E-2</c:v>
                </c:pt>
                <c:pt idx="39">
                  <c:v>7.2099529206752805E-2</c:v>
                </c:pt>
                <c:pt idx="40">
                  <c:v>7.2291128337383298E-2</c:v>
                </c:pt>
                <c:pt idx="41">
                  <c:v>7.21165686845779E-2</c:v>
                </c:pt>
                <c:pt idx="42">
                  <c:v>7.2444140911102295E-2</c:v>
                </c:pt>
                <c:pt idx="43">
                  <c:v>7.3218032717704801E-2</c:v>
                </c:pt>
                <c:pt idx="44">
                  <c:v>7.4062995612621293E-2</c:v>
                </c:pt>
                <c:pt idx="45">
                  <c:v>7.5462542474269895E-2</c:v>
                </c:pt>
                <c:pt idx="46">
                  <c:v>7.6779223978519398E-2</c:v>
                </c:pt>
                <c:pt idx="47">
                  <c:v>7.8095600008964497E-2</c:v>
                </c:pt>
                <c:pt idx="48">
                  <c:v>7.9874098300933796E-2</c:v>
                </c:pt>
                <c:pt idx="49">
                  <c:v>8.1978335976600605E-2</c:v>
                </c:pt>
                <c:pt idx="50">
                  <c:v>8.4125712513923603E-2</c:v>
                </c:pt>
                <c:pt idx="51">
                  <c:v>8.6579896509647397E-2</c:v>
                </c:pt>
                <c:pt idx="52">
                  <c:v>8.8732436299323994E-2</c:v>
                </c:pt>
                <c:pt idx="53">
                  <c:v>8.9346759021282196E-2</c:v>
                </c:pt>
                <c:pt idx="54">
                  <c:v>8.8471263647079496E-2</c:v>
                </c:pt>
                <c:pt idx="55">
                  <c:v>8.6075142025947599E-2</c:v>
                </c:pt>
                <c:pt idx="56">
                  <c:v>8.2752443850040394E-2</c:v>
                </c:pt>
                <c:pt idx="57">
                  <c:v>7.8784473240375505E-2</c:v>
                </c:pt>
                <c:pt idx="58">
                  <c:v>7.5763165950775105E-2</c:v>
                </c:pt>
                <c:pt idx="59">
                  <c:v>7.3202267289161696E-2</c:v>
                </c:pt>
                <c:pt idx="60">
                  <c:v>7.1208968758583097E-2</c:v>
                </c:pt>
                <c:pt idx="61">
                  <c:v>7.0399880409240695E-2</c:v>
                </c:pt>
                <c:pt idx="62">
                  <c:v>6.9896012544632E-2</c:v>
                </c:pt>
                <c:pt idx="63">
                  <c:v>7.0087336003780407E-2</c:v>
                </c:pt>
                <c:pt idx="64">
                  <c:v>7.0761762559413896E-2</c:v>
                </c:pt>
                <c:pt idx="65">
                  <c:v>7.1574360132217393E-2</c:v>
                </c:pt>
                <c:pt idx="66">
                  <c:v>7.2341240942478194E-2</c:v>
                </c:pt>
                <c:pt idx="67">
                  <c:v>7.3014393448829706E-2</c:v>
                </c:pt>
                <c:pt idx="68">
                  <c:v>7.3797933757305104E-2</c:v>
                </c:pt>
                <c:pt idx="69">
                  <c:v>7.4665151536464705E-2</c:v>
                </c:pt>
                <c:pt idx="70">
                  <c:v>7.5977012515068096E-2</c:v>
                </c:pt>
                <c:pt idx="71">
                  <c:v>7.7610574662685394E-2</c:v>
                </c:pt>
                <c:pt idx="72">
                  <c:v>7.9500101506710094E-2</c:v>
                </c:pt>
                <c:pt idx="73">
                  <c:v>8.1472009420394897E-2</c:v>
                </c:pt>
                <c:pt idx="74">
                  <c:v>8.3638854324817699E-2</c:v>
                </c:pt>
                <c:pt idx="75">
                  <c:v>8.6078301072120694E-2</c:v>
                </c:pt>
                <c:pt idx="76">
                  <c:v>8.8278956711292295E-2</c:v>
                </c:pt>
                <c:pt idx="77">
                  <c:v>9.0495266020298004E-2</c:v>
                </c:pt>
                <c:pt idx="78">
                  <c:v>9.2143669724464403E-2</c:v>
                </c:pt>
                <c:pt idx="79">
                  <c:v>9.3313917517662007E-2</c:v>
                </c:pt>
                <c:pt idx="80">
                  <c:v>9.403957426548E-2</c:v>
                </c:pt>
                <c:pt idx="81">
                  <c:v>9.4679184257984203E-2</c:v>
                </c:pt>
                <c:pt idx="82">
                  <c:v>9.6298113465309101E-2</c:v>
                </c:pt>
                <c:pt idx="83">
                  <c:v>9.7757019102573395E-2</c:v>
                </c:pt>
                <c:pt idx="84">
                  <c:v>9.8728403449058505E-2</c:v>
                </c:pt>
                <c:pt idx="85">
                  <c:v>9.9512547254562406E-2</c:v>
                </c:pt>
                <c:pt idx="86">
                  <c:v>9.9340103566646604E-2</c:v>
                </c:pt>
                <c:pt idx="87">
                  <c:v>9.8740331828594194E-2</c:v>
                </c:pt>
                <c:pt idx="88">
                  <c:v>9.8864503204822499E-2</c:v>
                </c:pt>
                <c:pt idx="89">
                  <c:v>9.8864860832691207E-2</c:v>
                </c:pt>
                <c:pt idx="90">
                  <c:v>9.8731912672519698E-2</c:v>
                </c:pt>
                <c:pt idx="91">
                  <c:v>9.9027954041957897E-2</c:v>
                </c:pt>
              </c:numCache>
            </c:numRef>
          </c:val>
          <c:smooth val="0"/>
          <c:extLst>
            <c:ext xmlns:c16="http://schemas.microsoft.com/office/drawing/2014/chart" uri="{C3380CC4-5D6E-409C-BE32-E72D297353CC}">
              <c16:uniqueId val="{00000000-3591-4B21-9445-B113C624AA74}"/>
            </c:ext>
          </c:extLst>
        </c:ser>
        <c:ser>
          <c:idx val="2"/>
          <c:order val="1"/>
          <c:tx>
            <c:v>Multifamily</c:v>
          </c:tx>
          <c:spPr>
            <a:ln w="28575" cap="rnd">
              <a:solidFill>
                <a:schemeClr val="accent3"/>
              </a:solidFill>
              <a:round/>
            </a:ln>
            <a:effectLst/>
          </c:spPr>
          <c:marker>
            <c:symbol val="none"/>
          </c:marker>
          <c:dLbls>
            <c:dLbl>
              <c:idx val="91"/>
              <c:layout>
                <c:manualLayout>
                  <c:x val="0"/>
                  <c:y val="1.8600089087940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1EA-4562-B2E1-28BC55F55FE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Quarterly'!$X$39:$X$130</c:f>
              <c:numCache>
                <c:formatCode>0.0%;[Red]\ \-0.0%</c:formatCode>
                <c:ptCount val="92"/>
                <c:pt idx="0">
                  <c:v>5.4175246506929398E-2</c:v>
                </c:pt>
                <c:pt idx="1">
                  <c:v>5.2055720239877701E-2</c:v>
                </c:pt>
                <c:pt idx="2">
                  <c:v>5.0140909850597402E-2</c:v>
                </c:pt>
                <c:pt idx="3">
                  <c:v>5.1879562437534298E-2</c:v>
                </c:pt>
                <c:pt idx="4">
                  <c:v>5.1789049059152603E-2</c:v>
                </c:pt>
                <c:pt idx="5">
                  <c:v>5.3680382668972002E-2</c:v>
                </c:pt>
                <c:pt idx="6">
                  <c:v>5.6345287710428203E-2</c:v>
                </c:pt>
                <c:pt idx="7">
                  <c:v>6.03625252842903E-2</c:v>
                </c:pt>
                <c:pt idx="8">
                  <c:v>5.9947222471237203E-2</c:v>
                </c:pt>
                <c:pt idx="9">
                  <c:v>6.0850832611322403E-2</c:v>
                </c:pt>
                <c:pt idx="10">
                  <c:v>6.1096489429473898E-2</c:v>
                </c:pt>
                <c:pt idx="11">
                  <c:v>5.8976653963327401E-2</c:v>
                </c:pt>
                <c:pt idx="12">
                  <c:v>5.98151125013828E-2</c:v>
                </c:pt>
                <c:pt idx="13">
                  <c:v>6.0545992106199299E-2</c:v>
                </c:pt>
                <c:pt idx="14">
                  <c:v>6.0889068990945802E-2</c:v>
                </c:pt>
                <c:pt idx="15">
                  <c:v>6.2247373163700097E-2</c:v>
                </c:pt>
                <c:pt idx="16">
                  <c:v>6.0951881110668203E-2</c:v>
                </c:pt>
                <c:pt idx="17">
                  <c:v>5.9917483478784603E-2</c:v>
                </c:pt>
                <c:pt idx="18">
                  <c:v>5.9429597109556198E-2</c:v>
                </c:pt>
                <c:pt idx="19">
                  <c:v>6.0355283319950097E-2</c:v>
                </c:pt>
                <c:pt idx="20">
                  <c:v>5.8596905320882797E-2</c:v>
                </c:pt>
                <c:pt idx="21">
                  <c:v>6.0236960649490398E-2</c:v>
                </c:pt>
                <c:pt idx="22">
                  <c:v>6.1517022550106E-2</c:v>
                </c:pt>
                <c:pt idx="23">
                  <c:v>6.1944693326950101E-2</c:v>
                </c:pt>
                <c:pt idx="24">
                  <c:v>6.2188174575567197E-2</c:v>
                </c:pt>
                <c:pt idx="25">
                  <c:v>6.2022823840379701E-2</c:v>
                </c:pt>
                <c:pt idx="26">
                  <c:v>6.1704650521278402E-2</c:v>
                </c:pt>
                <c:pt idx="27">
                  <c:v>6.3057936728000599E-2</c:v>
                </c:pt>
                <c:pt idx="28">
                  <c:v>6.4400590956211104E-2</c:v>
                </c:pt>
                <c:pt idx="29">
                  <c:v>6.3693732023239094E-2</c:v>
                </c:pt>
                <c:pt idx="30">
                  <c:v>6.47768825292587E-2</c:v>
                </c:pt>
                <c:pt idx="31">
                  <c:v>6.6213048994541196E-2</c:v>
                </c:pt>
                <c:pt idx="32">
                  <c:v>6.5997682511806502E-2</c:v>
                </c:pt>
                <c:pt idx="33">
                  <c:v>6.5293498337268802E-2</c:v>
                </c:pt>
                <c:pt idx="34">
                  <c:v>6.8849973380565602E-2</c:v>
                </c:pt>
                <c:pt idx="35">
                  <c:v>6.9635502994060502E-2</c:v>
                </c:pt>
                <c:pt idx="36">
                  <c:v>7.0319205522537204E-2</c:v>
                </c:pt>
                <c:pt idx="37">
                  <c:v>6.9349199533462497E-2</c:v>
                </c:pt>
                <c:pt idx="38">
                  <c:v>7.0281945168972002E-2</c:v>
                </c:pt>
                <c:pt idx="39">
                  <c:v>7.2714298963546795E-2</c:v>
                </c:pt>
                <c:pt idx="40">
                  <c:v>7.1233145892620101E-2</c:v>
                </c:pt>
                <c:pt idx="41">
                  <c:v>7.1586504578590393E-2</c:v>
                </c:pt>
                <c:pt idx="42">
                  <c:v>7.2248995304107694E-2</c:v>
                </c:pt>
                <c:pt idx="43">
                  <c:v>7.2673372924327906E-2</c:v>
                </c:pt>
                <c:pt idx="44">
                  <c:v>7.2405762970447499E-2</c:v>
                </c:pt>
                <c:pt idx="45">
                  <c:v>7.2803370654583005E-2</c:v>
                </c:pt>
                <c:pt idx="46">
                  <c:v>7.31866210699081E-2</c:v>
                </c:pt>
                <c:pt idx="47">
                  <c:v>7.5189575552940396E-2</c:v>
                </c:pt>
                <c:pt idx="48">
                  <c:v>7.5636520981788594E-2</c:v>
                </c:pt>
                <c:pt idx="49">
                  <c:v>7.3410540819168105E-2</c:v>
                </c:pt>
                <c:pt idx="50">
                  <c:v>7.73570090532303E-2</c:v>
                </c:pt>
                <c:pt idx="51">
                  <c:v>7.5823262333869906E-2</c:v>
                </c:pt>
                <c:pt idx="52">
                  <c:v>7.5444668531417805E-2</c:v>
                </c:pt>
                <c:pt idx="53">
                  <c:v>7.4876651167869596E-2</c:v>
                </c:pt>
                <c:pt idx="54">
                  <c:v>7.2939470410346999E-2</c:v>
                </c:pt>
                <c:pt idx="55">
                  <c:v>7.2646938264370006E-2</c:v>
                </c:pt>
                <c:pt idx="56">
                  <c:v>6.90285488963127E-2</c:v>
                </c:pt>
                <c:pt idx="57">
                  <c:v>6.6584669053554493E-2</c:v>
                </c:pt>
                <c:pt idx="58">
                  <c:v>6.6002637147903401E-2</c:v>
                </c:pt>
                <c:pt idx="59">
                  <c:v>6.4297765493392903E-2</c:v>
                </c:pt>
                <c:pt idx="60">
                  <c:v>6.3763909041881603E-2</c:v>
                </c:pt>
                <c:pt idx="61">
                  <c:v>6.2630698084831196E-2</c:v>
                </c:pt>
                <c:pt idx="62">
                  <c:v>6.2298998236656203E-2</c:v>
                </c:pt>
                <c:pt idx="63">
                  <c:v>6.2658078968524905E-2</c:v>
                </c:pt>
                <c:pt idx="64">
                  <c:v>6.2265232205390902E-2</c:v>
                </c:pt>
                <c:pt idx="65">
                  <c:v>6.1037171632051503E-2</c:v>
                </c:pt>
                <c:pt idx="66">
                  <c:v>5.8831378817558302E-2</c:v>
                </c:pt>
                <c:pt idx="67">
                  <c:v>6.1014425009489101E-2</c:v>
                </c:pt>
                <c:pt idx="68">
                  <c:v>5.8168485760688803E-2</c:v>
                </c:pt>
                <c:pt idx="69">
                  <c:v>5.8902341872453703E-2</c:v>
                </c:pt>
                <c:pt idx="70">
                  <c:v>6.0420073568821002E-2</c:v>
                </c:pt>
                <c:pt idx="71">
                  <c:v>6.2582947313785595E-2</c:v>
                </c:pt>
                <c:pt idx="72">
                  <c:v>6.5059669315815E-2</c:v>
                </c:pt>
                <c:pt idx="73">
                  <c:v>6.44193589687347E-2</c:v>
                </c:pt>
                <c:pt idx="74">
                  <c:v>6.69576451182365E-2</c:v>
                </c:pt>
                <c:pt idx="75">
                  <c:v>6.9146670401096302E-2</c:v>
                </c:pt>
                <c:pt idx="76">
                  <c:v>6.9347031414508806E-2</c:v>
                </c:pt>
                <c:pt idx="77">
                  <c:v>7.1915194392204299E-2</c:v>
                </c:pt>
                <c:pt idx="78">
                  <c:v>7.3959454894065899E-2</c:v>
                </c:pt>
                <c:pt idx="79">
                  <c:v>7.5098700821399703E-2</c:v>
                </c:pt>
                <c:pt idx="80">
                  <c:v>7.6369769871234894E-2</c:v>
                </c:pt>
                <c:pt idx="81">
                  <c:v>7.8373715281486497E-2</c:v>
                </c:pt>
                <c:pt idx="82">
                  <c:v>8.1789076328277602E-2</c:v>
                </c:pt>
                <c:pt idx="83">
                  <c:v>8.3788342773914296E-2</c:v>
                </c:pt>
                <c:pt idx="84">
                  <c:v>8.4676206111908001E-2</c:v>
                </c:pt>
                <c:pt idx="85">
                  <c:v>8.6809061467647594E-2</c:v>
                </c:pt>
                <c:pt idx="86">
                  <c:v>8.7527051568031297E-2</c:v>
                </c:pt>
                <c:pt idx="87">
                  <c:v>8.66405814886093E-2</c:v>
                </c:pt>
                <c:pt idx="88">
                  <c:v>8.7286762893199907E-2</c:v>
                </c:pt>
                <c:pt idx="89">
                  <c:v>8.7331645190715804E-2</c:v>
                </c:pt>
                <c:pt idx="90">
                  <c:v>8.8196575641632094E-2</c:v>
                </c:pt>
                <c:pt idx="91">
                  <c:v>8.9492671191692394E-2</c:v>
                </c:pt>
              </c:numCache>
            </c:numRef>
          </c:val>
          <c:smooth val="0"/>
          <c:extLst>
            <c:ext xmlns:c16="http://schemas.microsoft.com/office/drawing/2014/chart" uri="{C3380CC4-5D6E-409C-BE32-E72D297353CC}">
              <c16:uniqueId val="{00000001-3591-4B21-9445-B113C624AA74}"/>
            </c:ext>
          </c:extLst>
        </c:ser>
        <c:ser>
          <c:idx val="4"/>
          <c:order val="2"/>
          <c:tx>
            <c:v>Industrial</c:v>
          </c:tx>
          <c:spPr>
            <a:ln w="28575" cap="rnd">
              <a:solidFill>
                <a:schemeClr val="accent1">
                  <a:lumMod val="50000"/>
                </a:schemeClr>
              </a:solidFill>
              <a:round/>
            </a:ln>
            <a:effectLst/>
          </c:spPr>
          <c:marker>
            <c:symbol val="none"/>
          </c:marker>
          <c:dLbls>
            <c:dLbl>
              <c:idx val="91"/>
              <c:layout>
                <c:manualLayout>
                  <c:x val="0"/>
                  <c:y val="-1.860008908794086E-2"/>
                </c:manualLayout>
              </c:layout>
              <c:tx>
                <c:rich>
                  <a:bodyPr/>
                  <a:lstStyle/>
                  <a:p>
                    <a:r>
                      <a:rPr lang="en-US" dirty="0">
                        <a:solidFill>
                          <a:schemeClr val="tx1"/>
                        </a:solidFill>
                      </a:rPr>
                      <a:t>6.2%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1EA-4562-B2E1-28BC55F55FE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'All Property Types Quarterly'!$C$39:$C$130</c:f>
              <c:numCache>
                <c:formatCode>m/d/yyyy</c:formatCode>
                <c:ptCount val="92"/>
                <c:pt idx="0">
                  <c:v>44925</c:v>
                </c:pt>
                <c:pt idx="1">
                  <c:v>44834</c:v>
                </c:pt>
                <c:pt idx="2">
                  <c:v>44742</c:v>
                </c:pt>
                <c:pt idx="3">
                  <c:v>44650</c:v>
                </c:pt>
                <c:pt idx="4">
                  <c:v>44560</c:v>
                </c:pt>
                <c:pt idx="5">
                  <c:v>44469</c:v>
                </c:pt>
                <c:pt idx="6">
                  <c:v>44377</c:v>
                </c:pt>
                <c:pt idx="7">
                  <c:v>44285</c:v>
                </c:pt>
                <c:pt idx="8">
                  <c:v>44195</c:v>
                </c:pt>
                <c:pt idx="9">
                  <c:v>44104</c:v>
                </c:pt>
                <c:pt idx="10">
                  <c:v>44012</c:v>
                </c:pt>
                <c:pt idx="11">
                  <c:v>43920</c:v>
                </c:pt>
                <c:pt idx="12">
                  <c:v>43829</c:v>
                </c:pt>
                <c:pt idx="13">
                  <c:v>43738</c:v>
                </c:pt>
                <c:pt idx="14">
                  <c:v>43646</c:v>
                </c:pt>
                <c:pt idx="15">
                  <c:v>43554</c:v>
                </c:pt>
                <c:pt idx="16">
                  <c:v>43464</c:v>
                </c:pt>
                <c:pt idx="17">
                  <c:v>43373</c:v>
                </c:pt>
                <c:pt idx="18">
                  <c:v>43281</c:v>
                </c:pt>
                <c:pt idx="19">
                  <c:v>43189</c:v>
                </c:pt>
                <c:pt idx="20">
                  <c:v>43099</c:v>
                </c:pt>
                <c:pt idx="21">
                  <c:v>43008</c:v>
                </c:pt>
                <c:pt idx="22">
                  <c:v>42916</c:v>
                </c:pt>
                <c:pt idx="23">
                  <c:v>42824</c:v>
                </c:pt>
                <c:pt idx="24">
                  <c:v>42734</c:v>
                </c:pt>
                <c:pt idx="25">
                  <c:v>42643</c:v>
                </c:pt>
                <c:pt idx="26">
                  <c:v>42551</c:v>
                </c:pt>
                <c:pt idx="27">
                  <c:v>42459</c:v>
                </c:pt>
                <c:pt idx="28">
                  <c:v>42368</c:v>
                </c:pt>
                <c:pt idx="29">
                  <c:v>42277</c:v>
                </c:pt>
                <c:pt idx="30">
                  <c:v>42185</c:v>
                </c:pt>
                <c:pt idx="31">
                  <c:v>42093</c:v>
                </c:pt>
                <c:pt idx="32">
                  <c:v>42003</c:v>
                </c:pt>
                <c:pt idx="33">
                  <c:v>41912</c:v>
                </c:pt>
                <c:pt idx="34">
                  <c:v>41820</c:v>
                </c:pt>
                <c:pt idx="35">
                  <c:v>41728</c:v>
                </c:pt>
                <c:pt idx="36">
                  <c:v>41638</c:v>
                </c:pt>
                <c:pt idx="37">
                  <c:v>41547</c:v>
                </c:pt>
                <c:pt idx="38">
                  <c:v>41455</c:v>
                </c:pt>
                <c:pt idx="39">
                  <c:v>41363</c:v>
                </c:pt>
                <c:pt idx="40">
                  <c:v>41273</c:v>
                </c:pt>
                <c:pt idx="41">
                  <c:v>41182</c:v>
                </c:pt>
                <c:pt idx="42">
                  <c:v>41090</c:v>
                </c:pt>
                <c:pt idx="43">
                  <c:v>40998</c:v>
                </c:pt>
                <c:pt idx="44">
                  <c:v>40907</c:v>
                </c:pt>
                <c:pt idx="45">
                  <c:v>40816</c:v>
                </c:pt>
                <c:pt idx="46">
                  <c:v>40724</c:v>
                </c:pt>
                <c:pt idx="47">
                  <c:v>40632</c:v>
                </c:pt>
                <c:pt idx="48">
                  <c:v>40542</c:v>
                </c:pt>
                <c:pt idx="49">
                  <c:v>40451</c:v>
                </c:pt>
                <c:pt idx="50">
                  <c:v>40359</c:v>
                </c:pt>
                <c:pt idx="51">
                  <c:v>40267</c:v>
                </c:pt>
                <c:pt idx="52">
                  <c:v>40177</c:v>
                </c:pt>
                <c:pt idx="53">
                  <c:v>40086</c:v>
                </c:pt>
                <c:pt idx="54">
                  <c:v>39994</c:v>
                </c:pt>
                <c:pt idx="55">
                  <c:v>39902</c:v>
                </c:pt>
                <c:pt idx="56">
                  <c:v>39812</c:v>
                </c:pt>
                <c:pt idx="57">
                  <c:v>39721</c:v>
                </c:pt>
                <c:pt idx="58">
                  <c:v>39629</c:v>
                </c:pt>
                <c:pt idx="59">
                  <c:v>39537</c:v>
                </c:pt>
                <c:pt idx="60">
                  <c:v>39446</c:v>
                </c:pt>
                <c:pt idx="61">
                  <c:v>39355</c:v>
                </c:pt>
                <c:pt idx="62">
                  <c:v>39263</c:v>
                </c:pt>
                <c:pt idx="63">
                  <c:v>39171</c:v>
                </c:pt>
                <c:pt idx="64">
                  <c:v>39081</c:v>
                </c:pt>
                <c:pt idx="65">
                  <c:v>38990</c:v>
                </c:pt>
                <c:pt idx="66">
                  <c:v>38898</c:v>
                </c:pt>
                <c:pt idx="67">
                  <c:v>38806</c:v>
                </c:pt>
                <c:pt idx="68">
                  <c:v>38716</c:v>
                </c:pt>
                <c:pt idx="69">
                  <c:v>38625</c:v>
                </c:pt>
                <c:pt idx="70">
                  <c:v>38533</c:v>
                </c:pt>
                <c:pt idx="71">
                  <c:v>38441</c:v>
                </c:pt>
                <c:pt idx="72">
                  <c:v>38351</c:v>
                </c:pt>
                <c:pt idx="73">
                  <c:v>38260</c:v>
                </c:pt>
                <c:pt idx="74">
                  <c:v>38168</c:v>
                </c:pt>
                <c:pt idx="75">
                  <c:v>38076</c:v>
                </c:pt>
                <c:pt idx="76">
                  <c:v>37985</c:v>
                </c:pt>
                <c:pt idx="77">
                  <c:v>37894</c:v>
                </c:pt>
                <c:pt idx="78">
                  <c:v>37802</c:v>
                </c:pt>
                <c:pt idx="79">
                  <c:v>37710</c:v>
                </c:pt>
                <c:pt idx="80">
                  <c:v>37620</c:v>
                </c:pt>
                <c:pt idx="81">
                  <c:v>37529</c:v>
                </c:pt>
                <c:pt idx="82">
                  <c:v>37437</c:v>
                </c:pt>
                <c:pt idx="83">
                  <c:v>37345</c:v>
                </c:pt>
                <c:pt idx="84">
                  <c:v>37255</c:v>
                </c:pt>
                <c:pt idx="85">
                  <c:v>37164</c:v>
                </c:pt>
                <c:pt idx="86">
                  <c:v>37072</c:v>
                </c:pt>
                <c:pt idx="87">
                  <c:v>36980</c:v>
                </c:pt>
                <c:pt idx="88">
                  <c:v>36890</c:v>
                </c:pt>
                <c:pt idx="89">
                  <c:v>36799</c:v>
                </c:pt>
                <c:pt idx="90">
                  <c:v>36707</c:v>
                </c:pt>
                <c:pt idx="91">
                  <c:v>36615</c:v>
                </c:pt>
              </c:numCache>
            </c:numRef>
          </c:cat>
          <c:val>
            <c:numRef>
              <c:f>'All Property Types Quarterly'!$AP$39:$AP$130</c:f>
              <c:numCache>
                <c:formatCode>0.0%;[Red]\ \-0.0%</c:formatCode>
                <c:ptCount val="92"/>
                <c:pt idx="0">
                  <c:v>6.1722725629806498E-2</c:v>
                </c:pt>
                <c:pt idx="1">
                  <c:v>6.1308968812227201E-2</c:v>
                </c:pt>
                <c:pt idx="2">
                  <c:v>5.92888556420803E-2</c:v>
                </c:pt>
                <c:pt idx="3">
                  <c:v>6.1476342380046803E-2</c:v>
                </c:pt>
                <c:pt idx="4">
                  <c:v>6.0215543955564499E-2</c:v>
                </c:pt>
                <c:pt idx="5">
                  <c:v>6.3251368701458005E-2</c:v>
                </c:pt>
                <c:pt idx="6">
                  <c:v>6.67254403233528E-2</c:v>
                </c:pt>
                <c:pt idx="7">
                  <c:v>6.6480003297328893E-2</c:v>
                </c:pt>
                <c:pt idx="8">
                  <c:v>6.8259939551353496E-2</c:v>
                </c:pt>
                <c:pt idx="9">
                  <c:v>7.1601592004299205E-2</c:v>
                </c:pt>
                <c:pt idx="10">
                  <c:v>7.0482425391674E-2</c:v>
                </c:pt>
                <c:pt idx="11">
                  <c:v>7.0509999990463298E-2</c:v>
                </c:pt>
                <c:pt idx="12">
                  <c:v>6.9132827222347301E-2</c:v>
                </c:pt>
                <c:pt idx="13">
                  <c:v>6.9921724498271901E-2</c:v>
                </c:pt>
                <c:pt idx="14">
                  <c:v>7.1089088916778606E-2</c:v>
                </c:pt>
                <c:pt idx="15">
                  <c:v>7.1023754775524098E-2</c:v>
                </c:pt>
                <c:pt idx="16">
                  <c:v>6.9043628871440901E-2</c:v>
                </c:pt>
                <c:pt idx="17">
                  <c:v>7.0821225643158001E-2</c:v>
                </c:pt>
                <c:pt idx="18">
                  <c:v>6.8694368004798903E-2</c:v>
                </c:pt>
                <c:pt idx="19">
                  <c:v>7.1007661521434798E-2</c:v>
                </c:pt>
                <c:pt idx="20">
                  <c:v>7.1232445538044004E-2</c:v>
                </c:pt>
                <c:pt idx="21">
                  <c:v>7.0643462240695995E-2</c:v>
                </c:pt>
                <c:pt idx="22">
                  <c:v>7.3242008686065702E-2</c:v>
                </c:pt>
                <c:pt idx="23">
                  <c:v>7.3878459632396698E-2</c:v>
                </c:pt>
                <c:pt idx="24">
                  <c:v>7.4163638055324596E-2</c:v>
                </c:pt>
                <c:pt idx="25">
                  <c:v>7.12726935744286E-2</c:v>
                </c:pt>
                <c:pt idx="26">
                  <c:v>7.2488315403461498E-2</c:v>
                </c:pt>
                <c:pt idx="27">
                  <c:v>7.3213443160057096E-2</c:v>
                </c:pt>
                <c:pt idx="28">
                  <c:v>7.4074409902095795E-2</c:v>
                </c:pt>
                <c:pt idx="29">
                  <c:v>7.24668279290199E-2</c:v>
                </c:pt>
                <c:pt idx="30">
                  <c:v>7.7867232263088199E-2</c:v>
                </c:pt>
                <c:pt idx="31">
                  <c:v>7.1874342858791407E-2</c:v>
                </c:pt>
                <c:pt idx="32">
                  <c:v>7.4315413832664504E-2</c:v>
                </c:pt>
                <c:pt idx="33">
                  <c:v>7.4697628617286696E-2</c:v>
                </c:pt>
                <c:pt idx="34">
                  <c:v>7.9910852015018505E-2</c:v>
                </c:pt>
                <c:pt idx="35">
                  <c:v>7.9210594296455397E-2</c:v>
                </c:pt>
                <c:pt idx="36">
                  <c:v>7.7614672482013702E-2</c:v>
                </c:pt>
                <c:pt idx="37">
                  <c:v>7.7909879386425004E-2</c:v>
                </c:pt>
                <c:pt idx="38">
                  <c:v>7.9725548624992398E-2</c:v>
                </c:pt>
                <c:pt idx="39">
                  <c:v>8.3391211926937103E-2</c:v>
                </c:pt>
                <c:pt idx="40">
                  <c:v>7.9628162086009993E-2</c:v>
                </c:pt>
                <c:pt idx="41">
                  <c:v>7.7413424849510207E-2</c:v>
                </c:pt>
                <c:pt idx="42">
                  <c:v>7.6783180236816406E-2</c:v>
                </c:pt>
                <c:pt idx="43">
                  <c:v>8.1068918108940097E-2</c:v>
                </c:pt>
                <c:pt idx="44">
                  <c:v>7.9458035528659807E-2</c:v>
                </c:pt>
                <c:pt idx="45">
                  <c:v>7.8826129436492906E-2</c:v>
                </c:pt>
                <c:pt idx="46">
                  <c:v>8.0055102705955505E-2</c:v>
                </c:pt>
                <c:pt idx="47">
                  <c:v>8.1955879926681505E-2</c:v>
                </c:pt>
                <c:pt idx="48">
                  <c:v>8.6134262382984203E-2</c:v>
                </c:pt>
                <c:pt idx="49">
                  <c:v>8.6507573723793002E-2</c:v>
                </c:pt>
                <c:pt idx="50">
                  <c:v>9.0199999511241899E-2</c:v>
                </c:pt>
                <c:pt idx="51">
                  <c:v>9.2657573521137196E-2</c:v>
                </c:pt>
                <c:pt idx="52">
                  <c:v>9.1828167438507094E-2</c:v>
                </c:pt>
                <c:pt idx="53">
                  <c:v>8.4051109850406605E-2</c:v>
                </c:pt>
                <c:pt idx="54">
                  <c:v>8.4077052772045094E-2</c:v>
                </c:pt>
                <c:pt idx="55">
                  <c:v>8.8545456528663594E-2</c:v>
                </c:pt>
                <c:pt idx="56">
                  <c:v>8.2910478115081801E-2</c:v>
                </c:pt>
                <c:pt idx="57">
                  <c:v>7.8771546483039898E-2</c:v>
                </c:pt>
                <c:pt idx="58">
                  <c:v>7.7454805374145494E-2</c:v>
                </c:pt>
                <c:pt idx="59">
                  <c:v>7.2915606200694996E-2</c:v>
                </c:pt>
                <c:pt idx="60">
                  <c:v>7.3467388749122606E-2</c:v>
                </c:pt>
                <c:pt idx="61">
                  <c:v>7.3032781481742901E-2</c:v>
                </c:pt>
                <c:pt idx="62">
                  <c:v>7.2420090436935397E-2</c:v>
                </c:pt>
                <c:pt idx="63">
                  <c:v>7.1125656366348294E-2</c:v>
                </c:pt>
                <c:pt idx="64">
                  <c:v>7.4816666543483706E-2</c:v>
                </c:pt>
                <c:pt idx="65">
                  <c:v>7.3425896465778406E-2</c:v>
                </c:pt>
                <c:pt idx="66">
                  <c:v>7.2335332632064805E-2</c:v>
                </c:pt>
                <c:pt idx="67">
                  <c:v>7.4706524610519395E-2</c:v>
                </c:pt>
                <c:pt idx="68">
                  <c:v>7.33941495418549E-2</c:v>
                </c:pt>
                <c:pt idx="69">
                  <c:v>7.5604416429996504E-2</c:v>
                </c:pt>
                <c:pt idx="70">
                  <c:v>7.9914592206478105E-2</c:v>
                </c:pt>
                <c:pt idx="71">
                  <c:v>7.9987563192844405E-2</c:v>
                </c:pt>
                <c:pt idx="72">
                  <c:v>8.0010235309600802E-2</c:v>
                </c:pt>
                <c:pt idx="73">
                  <c:v>8.28706920146942E-2</c:v>
                </c:pt>
                <c:pt idx="74">
                  <c:v>8.3677835762500805E-2</c:v>
                </c:pt>
                <c:pt idx="75">
                  <c:v>8.3805851638317094E-2</c:v>
                </c:pt>
                <c:pt idx="76">
                  <c:v>8.5586152970790905E-2</c:v>
                </c:pt>
                <c:pt idx="77">
                  <c:v>8.7904170155525194E-2</c:v>
                </c:pt>
                <c:pt idx="78">
                  <c:v>8.9600466191768605E-2</c:v>
                </c:pt>
                <c:pt idx="79">
                  <c:v>9.2915050685405703E-2</c:v>
                </c:pt>
                <c:pt idx="80">
                  <c:v>9.1190516948700007E-2</c:v>
                </c:pt>
                <c:pt idx="81">
                  <c:v>9.1656967997551006E-2</c:v>
                </c:pt>
                <c:pt idx="82">
                  <c:v>9.0791702270507799E-2</c:v>
                </c:pt>
                <c:pt idx="83">
                  <c:v>9.3201287090778406E-2</c:v>
                </c:pt>
                <c:pt idx="84">
                  <c:v>9.4605654478073106E-2</c:v>
                </c:pt>
                <c:pt idx="85">
                  <c:v>9.4345726072788197E-2</c:v>
                </c:pt>
                <c:pt idx="86">
                  <c:v>9.9170856177806896E-2</c:v>
                </c:pt>
                <c:pt idx="87">
                  <c:v>9.70969349145889E-2</c:v>
                </c:pt>
                <c:pt idx="88">
                  <c:v>9.8012901842594105E-2</c:v>
                </c:pt>
              </c:numCache>
            </c:numRef>
          </c:val>
          <c:smooth val="0"/>
          <c:extLst>
            <c:ext xmlns:c16="http://schemas.microsoft.com/office/drawing/2014/chart" uri="{C3380CC4-5D6E-409C-BE32-E72D297353CC}">
              <c16:uniqueId val="{00000002-3591-4B21-9445-B113C624AA74}"/>
            </c:ext>
          </c:extLst>
        </c:ser>
        <c:ser>
          <c:idx val="0"/>
          <c:order val="3"/>
          <c:tx>
            <c:v>Retail</c:v>
          </c:tx>
          <c:spPr>
            <a:ln w="28575" cap="rnd">
              <a:solidFill>
                <a:srgbClr val="00B0F0"/>
              </a:solidFill>
              <a:round/>
            </a:ln>
            <a:effectLst/>
          </c:spPr>
          <c:marker>
            <c:symbol val="none"/>
          </c:marker>
          <c:dLbls>
            <c:dLbl>
              <c:idx val="91"/>
              <c:layout>
                <c:manualLayout>
                  <c:x val="0"/>
                  <c:y val="2.6571555839915374E-2"/>
                </c:manualLayout>
              </c:layout>
              <c:tx>
                <c:rich>
                  <a:bodyPr/>
                  <a:lstStyle/>
                  <a:p>
                    <a:r>
                      <a:rPr lang="en-US" dirty="0"/>
                      <a:t>6.1%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1EA-4562-B2E1-28BC55F55FE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B0F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'All Property Types Quarterly'!$AG$39:$AG$130</c:f>
              <c:numCache>
                <c:formatCode>0.0%;[Red]\ \-0.0%</c:formatCode>
                <c:ptCount val="92"/>
                <c:pt idx="0">
                  <c:v>6.0529507696628598E-2</c:v>
                </c:pt>
                <c:pt idx="1">
                  <c:v>5.8899540454149198E-2</c:v>
                </c:pt>
                <c:pt idx="2">
                  <c:v>6.0123957693576799E-2</c:v>
                </c:pt>
                <c:pt idx="3">
                  <c:v>6.0781296342611299E-2</c:v>
                </c:pt>
                <c:pt idx="4">
                  <c:v>6.2198657542467103E-2</c:v>
                </c:pt>
                <c:pt idx="5">
                  <c:v>6.4016982913017301E-2</c:v>
                </c:pt>
                <c:pt idx="6">
                  <c:v>6.57800137996674E-2</c:v>
                </c:pt>
                <c:pt idx="7">
                  <c:v>6.6671244800090804E-2</c:v>
                </c:pt>
                <c:pt idx="8">
                  <c:v>6.7318931221962003E-2</c:v>
                </c:pt>
                <c:pt idx="9">
                  <c:v>6.6900581121444702E-2</c:v>
                </c:pt>
                <c:pt idx="10">
                  <c:v>6.7774385213851901E-2</c:v>
                </c:pt>
                <c:pt idx="11">
                  <c:v>6.7128159105777699E-2</c:v>
                </c:pt>
                <c:pt idx="12">
                  <c:v>6.82654678821564E-2</c:v>
                </c:pt>
                <c:pt idx="13">
                  <c:v>6.8648830056190505E-2</c:v>
                </c:pt>
                <c:pt idx="14">
                  <c:v>6.9116331636905698E-2</c:v>
                </c:pt>
                <c:pt idx="15">
                  <c:v>6.8517386913299602E-2</c:v>
                </c:pt>
                <c:pt idx="16">
                  <c:v>6.7883439362049103E-2</c:v>
                </c:pt>
                <c:pt idx="17">
                  <c:v>6.8310178816318498E-2</c:v>
                </c:pt>
                <c:pt idx="18">
                  <c:v>6.8492218852043193E-2</c:v>
                </c:pt>
                <c:pt idx="19">
                  <c:v>6.6973149776458699E-2</c:v>
                </c:pt>
                <c:pt idx="20">
                  <c:v>6.7465320229530307E-2</c:v>
                </c:pt>
                <c:pt idx="21">
                  <c:v>6.6961213946342496E-2</c:v>
                </c:pt>
                <c:pt idx="22">
                  <c:v>6.7836880683898898E-2</c:v>
                </c:pt>
                <c:pt idx="23">
                  <c:v>6.6598474979400593E-2</c:v>
                </c:pt>
                <c:pt idx="24">
                  <c:v>6.7043013870716095E-2</c:v>
                </c:pt>
                <c:pt idx="25">
                  <c:v>6.7215777933597606E-2</c:v>
                </c:pt>
                <c:pt idx="26">
                  <c:v>6.7829482257366194E-2</c:v>
                </c:pt>
                <c:pt idx="27">
                  <c:v>6.7873381078243297E-2</c:v>
                </c:pt>
                <c:pt idx="28">
                  <c:v>6.9104529917240101E-2</c:v>
                </c:pt>
                <c:pt idx="29">
                  <c:v>6.8979106843471499E-2</c:v>
                </c:pt>
                <c:pt idx="30">
                  <c:v>6.8689167499542195E-2</c:v>
                </c:pt>
                <c:pt idx="31">
                  <c:v>6.8954728543758406E-2</c:v>
                </c:pt>
                <c:pt idx="32">
                  <c:v>7.0861987769603701E-2</c:v>
                </c:pt>
                <c:pt idx="33">
                  <c:v>7.3002837598323794E-2</c:v>
                </c:pt>
                <c:pt idx="34">
                  <c:v>7.3959067463874803E-2</c:v>
                </c:pt>
                <c:pt idx="35">
                  <c:v>7.3753513395786299E-2</c:v>
                </c:pt>
                <c:pt idx="36">
                  <c:v>7.4145272374153096E-2</c:v>
                </c:pt>
                <c:pt idx="37">
                  <c:v>7.4700795114040403E-2</c:v>
                </c:pt>
                <c:pt idx="38">
                  <c:v>7.6037749648094205E-2</c:v>
                </c:pt>
                <c:pt idx="39">
                  <c:v>7.74360746145248E-2</c:v>
                </c:pt>
                <c:pt idx="40">
                  <c:v>7.7665619552135495E-2</c:v>
                </c:pt>
                <c:pt idx="41">
                  <c:v>7.9103350639343303E-2</c:v>
                </c:pt>
                <c:pt idx="42">
                  <c:v>8.0226391553878798E-2</c:v>
                </c:pt>
                <c:pt idx="43">
                  <c:v>8.0019272863864899E-2</c:v>
                </c:pt>
                <c:pt idx="44">
                  <c:v>7.8962102532386794E-2</c:v>
                </c:pt>
                <c:pt idx="45">
                  <c:v>8.1795476377010304E-2</c:v>
                </c:pt>
                <c:pt idx="46">
                  <c:v>8.2059100270271301E-2</c:v>
                </c:pt>
                <c:pt idx="47">
                  <c:v>8.1336773931980105E-2</c:v>
                </c:pt>
                <c:pt idx="48">
                  <c:v>8.2439713180065197E-2</c:v>
                </c:pt>
                <c:pt idx="49">
                  <c:v>8.2101739943027496E-2</c:v>
                </c:pt>
                <c:pt idx="50">
                  <c:v>8.4222607314586598E-2</c:v>
                </c:pt>
                <c:pt idx="51">
                  <c:v>8.3277367055416093E-2</c:v>
                </c:pt>
                <c:pt idx="52">
                  <c:v>8.3424232900142697E-2</c:v>
                </c:pt>
                <c:pt idx="53">
                  <c:v>8.2210570573806804E-2</c:v>
                </c:pt>
                <c:pt idx="54">
                  <c:v>7.6880291104316698E-2</c:v>
                </c:pt>
                <c:pt idx="55">
                  <c:v>7.7368259429931599E-2</c:v>
                </c:pt>
                <c:pt idx="56">
                  <c:v>7.3968999087810502E-2</c:v>
                </c:pt>
                <c:pt idx="57">
                  <c:v>7.3131330311298398E-2</c:v>
                </c:pt>
                <c:pt idx="58">
                  <c:v>7.1349568665027605E-2</c:v>
                </c:pt>
                <c:pt idx="59">
                  <c:v>7.2366282343864399E-2</c:v>
                </c:pt>
                <c:pt idx="60">
                  <c:v>7.0551395416259793E-2</c:v>
                </c:pt>
              </c:numCache>
            </c:numRef>
          </c:val>
          <c:smooth val="0"/>
          <c:extLst>
            <c:ext xmlns:c16="http://schemas.microsoft.com/office/drawing/2014/chart" uri="{C3380CC4-5D6E-409C-BE32-E72D297353CC}">
              <c16:uniqueId val="{00000003-3591-4B21-9445-B113C624AA74}"/>
            </c:ext>
          </c:extLst>
        </c:ser>
        <c:dLbls>
          <c:showLegendKey val="0"/>
          <c:showVal val="0"/>
          <c:showCatName val="0"/>
          <c:showSerName val="0"/>
          <c:showPercent val="0"/>
          <c:showBubbleSize val="0"/>
        </c:dLbls>
        <c:smooth val="0"/>
        <c:axId val="725895119"/>
        <c:axId val="725913007"/>
      </c:lineChart>
      <c:dateAx>
        <c:axId val="725895119"/>
        <c:scaling>
          <c:orientation val="minMax"/>
          <c:min val="3731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725913007"/>
        <c:crosses val="autoZero"/>
        <c:auto val="1"/>
        <c:lblOffset val="100"/>
        <c:baseTimeUnit val="months"/>
        <c:majorUnit val="24"/>
        <c:majorTimeUnit val="months"/>
      </c:dateAx>
      <c:valAx>
        <c:axId val="725913007"/>
        <c:scaling>
          <c:orientation val="minMax"/>
          <c:max val="0.1"/>
          <c:min val="4.0000000000000008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725895119"/>
        <c:crosses val="autoZero"/>
        <c:crossBetween val="between"/>
      </c:valAx>
      <c:spPr>
        <a:noFill/>
        <a:ln>
          <a:noFill/>
        </a:ln>
        <a:effectLst/>
      </c:spPr>
    </c:plotArea>
    <c:legend>
      <c:legendPos val="b"/>
      <c:layout>
        <c:manualLayout>
          <c:xMode val="edge"/>
          <c:yMode val="edge"/>
          <c:x val="0.2155744714703367"/>
          <c:y val="0.94605457247627833"/>
          <c:w val="0.54359300729897975"/>
          <c:h val="4.5802769871397302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CBRE Surveyed </a:t>
            </a:r>
            <a:r>
              <a:rPr lang="en-US" sz="1600" b="1" baseline="0" dirty="0">
                <a:solidFill>
                  <a:sysClr val="windowText" lastClr="000000"/>
                </a:solidFill>
              </a:rPr>
              <a:t>Cap Rates (%)</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5683322719464083E-2"/>
          <c:y val="8.5268122690288439E-2"/>
          <c:w val="0.87239805007626547"/>
          <c:h val="0.79489158784397229"/>
        </c:manualLayout>
      </c:layout>
      <c:lineChart>
        <c:grouping val="standard"/>
        <c:varyColors val="0"/>
        <c:ser>
          <c:idx val="0"/>
          <c:order val="0"/>
          <c:tx>
            <c:strRef>
              <c:f>Sheet1!$C$3</c:f>
              <c:strCache>
                <c:ptCount val="1"/>
                <c:pt idx="0">
                  <c:v>All Property Type Cap Rates</c:v>
                </c:pt>
              </c:strCache>
            </c:strRef>
          </c:tx>
          <c:spPr>
            <a:ln w="28575" cap="rnd">
              <a:solidFill>
                <a:schemeClr val="accent1">
                  <a:lumMod val="50000"/>
                </a:schemeClr>
              </a:solidFill>
              <a:round/>
            </a:ln>
            <a:effectLst/>
          </c:spPr>
          <c:marker>
            <c:symbol val="none"/>
          </c:marker>
          <c:dLbls>
            <c:dLbl>
              <c:idx val="26"/>
              <c:layout>
                <c:manualLayout>
                  <c:x val="-3.1728049958165305E-2"/>
                  <c:y val="-8.7686134271720728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r>
                      <a:rPr lang="en-US" dirty="0">
                        <a:solidFill>
                          <a:schemeClr val="tx1"/>
                        </a:solidFill>
                      </a:rPr>
                      <a:t>5.6%</a:t>
                    </a:r>
                  </a:p>
                </c:rich>
              </c:tx>
              <c:numFmt formatCode="#,##0.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974-4EC7-A39B-6DBD710727C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Sheet1!$A$4:$A$30</c:f>
              <c:numCache>
                <c:formatCode>mmm\-yy</c:formatCode>
                <c:ptCount val="27"/>
                <c:pt idx="0">
                  <c:v>39843</c:v>
                </c:pt>
                <c:pt idx="1">
                  <c:v>39994</c:v>
                </c:pt>
                <c:pt idx="2">
                  <c:v>40208</c:v>
                </c:pt>
                <c:pt idx="3">
                  <c:v>40359</c:v>
                </c:pt>
                <c:pt idx="4">
                  <c:v>40573</c:v>
                </c:pt>
                <c:pt idx="5">
                  <c:v>40724</c:v>
                </c:pt>
                <c:pt idx="6">
                  <c:v>40938</c:v>
                </c:pt>
                <c:pt idx="7">
                  <c:v>41090</c:v>
                </c:pt>
                <c:pt idx="8">
                  <c:v>41304</c:v>
                </c:pt>
                <c:pt idx="9">
                  <c:v>41455</c:v>
                </c:pt>
                <c:pt idx="10">
                  <c:v>41669</c:v>
                </c:pt>
                <c:pt idx="11">
                  <c:v>41820</c:v>
                </c:pt>
                <c:pt idx="12">
                  <c:v>42034</c:v>
                </c:pt>
                <c:pt idx="13">
                  <c:v>42185</c:v>
                </c:pt>
                <c:pt idx="14">
                  <c:v>42399</c:v>
                </c:pt>
                <c:pt idx="15">
                  <c:v>42551</c:v>
                </c:pt>
                <c:pt idx="16">
                  <c:v>42765</c:v>
                </c:pt>
                <c:pt idx="17">
                  <c:v>42916</c:v>
                </c:pt>
                <c:pt idx="18">
                  <c:v>43130</c:v>
                </c:pt>
                <c:pt idx="19">
                  <c:v>43281</c:v>
                </c:pt>
                <c:pt idx="20">
                  <c:v>43495</c:v>
                </c:pt>
                <c:pt idx="21">
                  <c:v>43646</c:v>
                </c:pt>
                <c:pt idx="22">
                  <c:v>43860</c:v>
                </c:pt>
                <c:pt idx="23">
                  <c:v>44012</c:v>
                </c:pt>
                <c:pt idx="24">
                  <c:v>44226</c:v>
                </c:pt>
                <c:pt idx="25">
                  <c:v>44377</c:v>
                </c:pt>
                <c:pt idx="26">
                  <c:v>44591</c:v>
                </c:pt>
              </c:numCache>
            </c:numRef>
          </c:cat>
          <c:val>
            <c:numRef>
              <c:f>Sheet1!$C$4:$C$30</c:f>
              <c:numCache>
                <c:formatCode>General</c:formatCode>
                <c:ptCount val="27"/>
                <c:pt idx="0">
                  <c:v>9</c:v>
                </c:pt>
                <c:pt idx="1">
                  <c:v>8.9</c:v>
                </c:pt>
                <c:pt idx="2">
                  <c:v>8.4</c:v>
                </c:pt>
                <c:pt idx="3">
                  <c:v>8</c:v>
                </c:pt>
                <c:pt idx="4">
                  <c:v>7.6</c:v>
                </c:pt>
                <c:pt idx="5">
                  <c:v>7.6</c:v>
                </c:pt>
                <c:pt idx="6">
                  <c:v>7.2</c:v>
                </c:pt>
                <c:pt idx="7">
                  <c:v>7.1</c:v>
                </c:pt>
                <c:pt idx="8">
                  <c:v>7.1</c:v>
                </c:pt>
                <c:pt idx="9">
                  <c:v>7</c:v>
                </c:pt>
                <c:pt idx="10">
                  <c:v>6.9</c:v>
                </c:pt>
                <c:pt idx="11">
                  <c:v>6.7</c:v>
                </c:pt>
                <c:pt idx="12">
                  <c:v>6.6</c:v>
                </c:pt>
                <c:pt idx="13">
                  <c:v>6.6</c:v>
                </c:pt>
                <c:pt idx="14">
                  <c:v>6.6</c:v>
                </c:pt>
                <c:pt idx="15">
                  <c:v>6.7</c:v>
                </c:pt>
                <c:pt idx="16">
                  <c:v>6.7</c:v>
                </c:pt>
                <c:pt idx="17">
                  <c:v>6.6</c:v>
                </c:pt>
                <c:pt idx="18">
                  <c:v>6.6</c:v>
                </c:pt>
                <c:pt idx="19">
                  <c:v>6.6</c:v>
                </c:pt>
                <c:pt idx="20">
                  <c:v>6.6</c:v>
                </c:pt>
                <c:pt idx="21">
                  <c:v>6.5</c:v>
                </c:pt>
                <c:pt idx="22">
                  <c:v>6.4</c:v>
                </c:pt>
                <c:pt idx="23">
                  <c:v>6.2</c:v>
                </c:pt>
                <c:pt idx="24">
                  <c:v>5.9</c:v>
                </c:pt>
                <c:pt idx="25">
                  <c:v>5.4</c:v>
                </c:pt>
                <c:pt idx="26">
                  <c:v>5.6</c:v>
                </c:pt>
              </c:numCache>
            </c:numRef>
          </c:val>
          <c:smooth val="0"/>
          <c:extLst>
            <c:ext xmlns:c16="http://schemas.microsoft.com/office/drawing/2014/chart" uri="{C3380CC4-5D6E-409C-BE32-E72D297353CC}">
              <c16:uniqueId val="{00000000-1974-4EC7-A39B-6DBD710727CB}"/>
            </c:ext>
          </c:extLst>
        </c:ser>
        <c:dLbls>
          <c:showLegendKey val="0"/>
          <c:showVal val="0"/>
          <c:showCatName val="0"/>
          <c:showSerName val="0"/>
          <c:showPercent val="0"/>
          <c:showBubbleSize val="0"/>
        </c:dLbls>
        <c:smooth val="0"/>
        <c:axId val="607022272"/>
        <c:axId val="607022688"/>
      </c:lineChart>
      <c:dateAx>
        <c:axId val="607022272"/>
        <c:scaling>
          <c:orientation val="minMax"/>
          <c:min val="40909"/>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607022688"/>
        <c:crosses val="autoZero"/>
        <c:auto val="1"/>
        <c:lblOffset val="100"/>
        <c:baseTimeUnit val="months"/>
        <c:majorUnit val="24"/>
        <c:majorTimeUnit val="months"/>
      </c:dateAx>
      <c:valAx>
        <c:axId val="607022688"/>
        <c:scaling>
          <c:orientation val="minMax"/>
          <c:max val="10"/>
          <c:min val="4"/>
        </c:scaling>
        <c:delete val="0"/>
        <c:axPos val="l"/>
        <c:majorGridlines>
          <c:spPr>
            <a:ln w="9525" cap="flat" cmpd="sng" algn="ctr">
              <a:solidFill>
                <a:schemeClr val="tx1">
                  <a:lumMod val="15000"/>
                  <a:lumOff val="85000"/>
                </a:schemeClr>
              </a:solidFill>
              <a:prstDash val="lgDash"/>
              <a:round/>
            </a:ln>
            <a:effectLst/>
          </c:spPr>
        </c:majorGridlines>
        <c:numFmt formatCode="#&quot;%&quot;"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607022272"/>
        <c:crosses val="autoZero"/>
        <c:crossBetween val="between"/>
        <c:majorUnit val="1"/>
      </c:valAx>
      <c:spPr>
        <a:noFill/>
        <a:ln>
          <a:noFill/>
        </a:ln>
        <a:effectLst/>
      </c:spPr>
    </c:plotArea>
    <c:legend>
      <c:legendPos val="b"/>
      <c:layout>
        <c:manualLayout>
          <c:xMode val="edge"/>
          <c:yMode val="edge"/>
          <c:x val="0.25317780153911701"/>
          <c:y val="0.9415731936809788"/>
          <c:w val="0.47633796073807122"/>
          <c:h val="5.0565171098895655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Nareit All</a:t>
            </a:r>
            <a:r>
              <a:rPr lang="en-US" sz="1600" b="1" baseline="0" dirty="0">
                <a:solidFill>
                  <a:sysClr val="windowText" lastClr="000000"/>
                </a:solidFill>
              </a:rPr>
              <a:t> Equity REITs Index</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7557629509587482E-2"/>
          <c:y val="9.4983308161467578E-2"/>
          <c:w val="0.90965666492895969"/>
          <c:h val="0.82745037987388581"/>
        </c:manualLayout>
      </c:layout>
      <c:lineChart>
        <c:grouping val="standard"/>
        <c:varyColors val="0"/>
        <c:ser>
          <c:idx val="0"/>
          <c:order val="0"/>
          <c:tx>
            <c:strRef>
              <c:f>'10.19.2022 NAREIT All Reit data'!$B$1</c:f>
              <c:strCache>
                <c:ptCount val="1"/>
                <c:pt idx="0">
                  <c:v>Close</c:v>
                </c:pt>
              </c:strCache>
            </c:strRef>
          </c:tx>
          <c:spPr>
            <a:ln w="28575" cap="rnd">
              <a:solidFill>
                <a:schemeClr val="accent1">
                  <a:lumMod val="50000"/>
                </a:schemeClr>
              </a:solidFill>
              <a:round/>
            </a:ln>
            <a:effectLst/>
          </c:spPr>
          <c:marker>
            <c:symbol val="none"/>
          </c:marker>
          <c:dLbls>
            <c:dLbl>
              <c:idx val="129"/>
              <c:layout>
                <c:manualLayout>
                  <c:x val="-3.2738514254440319E-2"/>
                  <c:y val="8.8023917207267849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fld id="{D4C99F09-41C2-445C-9C59-DF018B8B0BA6}" type="VALUE">
                      <a:rPr lang="en-US" sz="1400">
                        <a:solidFill>
                          <a:schemeClr val="tx1"/>
                        </a:solidFill>
                      </a:rPr>
                      <a:pPr>
                        <a:defRPr sz="1400">
                          <a:solidFill>
                            <a:schemeClr val="tx1"/>
                          </a:solidFill>
                        </a:defRPr>
                      </a:pPr>
                      <a:t>[VALUE]</a:t>
                    </a:fld>
                    <a:endParaRPr lang="en-US"/>
                  </a:p>
                </c:rich>
              </c:tx>
              <c:numFmt formatCode="&quot;$&quot;#,##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0E70-4C5B-827C-2EC275E55979}"/>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'10.19.2022 NAREIT All Reit data'!$A$2:$A$131</c:f>
              <c:numCache>
                <c:formatCode>m/d/yyyy</c:formatCode>
                <c:ptCount val="130"/>
                <c:pt idx="0">
                  <c:v>40940</c:v>
                </c:pt>
                <c:pt idx="1">
                  <c:v>40969</c:v>
                </c:pt>
                <c:pt idx="2">
                  <c:v>41000</c:v>
                </c:pt>
                <c:pt idx="3">
                  <c:v>41030</c:v>
                </c:pt>
                <c:pt idx="4">
                  <c:v>41061</c:v>
                </c:pt>
                <c:pt idx="5">
                  <c:v>41091</c:v>
                </c:pt>
                <c:pt idx="6">
                  <c:v>41122</c:v>
                </c:pt>
                <c:pt idx="7">
                  <c:v>41153</c:v>
                </c:pt>
                <c:pt idx="8">
                  <c:v>41183</c:v>
                </c:pt>
                <c:pt idx="9">
                  <c:v>41214</c:v>
                </c:pt>
                <c:pt idx="10">
                  <c:v>41244</c:v>
                </c:pt>
                <c:pt idx="11">
                  <c:v>41275</c:v>
                </c:pt>
                <c:pt idx="12">
                  <c:v>41306</c:v>
                </c:pt>
                <c:pt idx="13">
                  <c:v>41334</c:v>
                </c:pt>
                <c:pt idx="14">
                  <c:v>41365</c:v>
                </c:pt>
                <c:pt idx="15">
                  <c:v>41395</c:v>
                </c:pt>
                <c:pt idx="16">
                  <c:v>41426</c:v>
                </c:pt>
                <c:pt idx="17">
                  <c:v>41456</c:v>
                </c:pt>
                <c:pt idx="18">
                  <c:v>41487</c:v>
                </c:pt>
                <c:pt idx="19">
                  <c:v>41518</c:v>
                </c:pt>
                <c:pt idx="20">
                  <c:v>41548</c:v>
                </c:pt>
                <c:pt idx="21">
                  <c:v>41579</c:v>
                </c:pt>
                <c:pt idx="22">
                  <c:v>41609</c:v>
                </c:pt>
                <c:pt idx="23">
                  <c:v>41640</c:v>
                </c:pt>
                <c:pt idx="24">
                  <c:v>41671</c:v>
                </c:pt>
                <c:pt idx="25">
                  <c:v>41699</c:v>
                </c:pt>
                <c:pt idx="26">
                  <c:v>41730</c:v>
                </c:pt>
                <c:pt idx="27">
                  <c:v>41760</c:v>
                </c:pt>
                <c:pt idx="28">
                  <c:v>41791</c:v>
                </c:pt>
                <c:pt idx="29">
                  <c:v>41821</c:v>
                </c:pt>
                <c:pt idx="30">
                  <c:v>41852</c:v>
                </c:pt>
                <c:pt idx="31">
                  <c:v>41883</c:v>
                </c:pt>
                <c:pt idx="32">
                  <c:v>41913</c:v>
                </c:pt>
                <c:pt idx="33">
                  <c:v>41944</c:v>
                </c:pt>
                <c:pt idx="34">
                  <c:v>41974</c:v>
                </c:pt>
                <c:pt idx="35">
                  <c:v>42005</c:v>
                </c:pt>
                <c:pt idx="36">
                  <c:v>42036</c:v>
                </c:pt>
                <c:pt idx="37">
                  <c:v>42064</c:v>
                </c:pt>
                <c:pt idx="38">
                  <c:v>42095</c:v>
                </c:pt>
                <c:pt idx="39">
                  <c:v>42125</c:v>
                </c:pt>
                <c:pt idx="40">
                  <c:v>42156</c:v>
                </c:pt>
                <c:pt idx="41">
                  <c:v>42186</c:v>
                </c:pt>
                <c:pt idx="42">
                  <c:v>42217</c:v>
                </c:pt>
                <c:pt idx="43">
                  <c:v>42248</c:v>
                </c:pt>
                <c:pt idx="44">
                  <c:v>42278</c:v>
                </c:pt>
                <c:pt idx="45">
                  <c:v>42309</c:v>
                </c:pt>
                <c:pt idx="46">
                  <c:v>42339</c:v>
                </c:pt>
                <c:pt idx="47">
                  <c:v>42370</c:v>
                </c:pt>
                <c:pt idx="48">
                  <c:v>42401</c:v>
                </c:pt>
                <c:pt idx="49">
                  <c:v>42430</c:v>
                </c:pt>
                <c:pt idx="50">
                  <c:v>42461</c:v>
                </c:pt>
                <c:pt idx="51">
                  <c:v>42491</c:v>
                </c:pt>
                <c:pt idx="52">
                  <c:v>42522</c:v>
                </c:pt>
                <c:pt idx="53">
                  <c:v>42552</c:v>
                </c:pt>
                <c:pt idx="54">
                  <c:v>42583</c:v>
                </c:pt>
                <c:pt idx="55">
                  <c:v>42614</c:v>
                </c:pt>
                <c:pt idx="56">
                  <c:v>42644</c:v>
                </c:pt>
                <c:pt idx="57">
                  <c:v>42675</c:v>
                </c:pt>
                <c:pt idx="58">
                  <c:v>42705</c:v>
                </c:pt>
                <c:pt idx="59">
                  <c:v>42736</c:v>
                </c:pt>
                <c:pt idx="60">
                  <c:v>42767</c:v>
                </c:pt>
                <c:pt idx="61">
                  <c:v>42795</c:v>
                </c:pt>
                <c:pt idx="62">
                  <c:v>42826</c:v>
                </c:pt>
                <c:pt idx="63">
                  <c:v>42856</c:v>
                </c:pt>
                <c:pt idx="64">
                  <c:v>42887</c:v>
                </c:pt>
                <c:pt idx="65">
                  <c:v>42917</c:v>
                </c:pt>
                <c:pt idx="66">
                  <c:v>42948</c:v>
                </c:pt>
                <c:pt idx="67">
                  <c:v>42979</c:v>
                </c:pt>
                <c:pt idx="68">
                  <c:v>43009</c:v>
                </c:pt>
                <c:pt idx="69">
                  <c:v>43040</c:v>
                </c:pt>
                <c:pt idx="70">
                  <c:v>43070</c:v>
                </c:pt>
                <c:pt idx="71">
                  <c:v>43101</c:v>
                </c:pt>
                <c:pt idx="72">
                  <c:v>43132</c:v>
                </c:pt>
                <c:pt idx="73">
                  <c:v>43160</c:v>
                </c:pt>
                <c:pt idx="74">
                  <c:v>43191</c:v>
                </c:pt>
                <c:pt idx="75">
                  <c:v>43221</c:v>
                </c:pt>
                <c:pt idx="76">
                  <c:v>43252</c:v>
                </c:pt>
                <c:pt idx="77">
                  <c:v>43282</c:v>
                </c:pt>
                <c:pt idx="78">
                  <c:v>43313</c:v>
                </c:pt>
                <c:pt idx="79">
                  <c:v>43344</c:v>
                </c:pt>
                <c:pt idx="80">
                  <c:v>43374</c:v>
                </c:pt>
                <c:pt idx="81">
                  <c:v>43405</c:v>
                </c:pt>
                <c:pt idx="82">
                  <c:v>43435</c:v>
                </c:pt>
                <c:pt idx="83">
                  <c:v>43466</c:v>
                </c:pt>
                <c:pt idx="84">
                  <c:v>43497</c:v>
                </c:pt>
                <c:pt idx="85">
                  <c:v>43525</c:v>
                </c:pt>
                <c:pt idx="86">
                  <c:v>43556</c:v>
                </c:pt>
                <c:pt idx="87">
                  <c:v>43586</c:v>
                </c:pt>
                <c:pt idx="88">
                  <c:v>43617</c:v>
                </c:pt>
                <c:pt idx="89">
                  <c:v>43647</c:v>
                </c:pt>
                <c:pt idx="90">
                  <c:v>43678</c:v>
                </c:pt>
                <c:pt idx="91">
                  <c:v>43709</c:v>
                </c:pt>
                <c:pt idx="92">
                  <c:v>43739</c:v>
                </c:pt>
                <c:pt idx="93">
                  <c:v>43770</c:v>
                </c:pt>
                <c:pt idx="94">
                  <c:v>43800</c:v>
                </c:pt>
                <c:pt idx="95">
                  <c:v>43831</c:v>
                </c:pt>
                <c:pt idx="96">
                  <c:v>43862</c:v>
                </c:pt>
                <c:pt idx="97">
                  <c:v>43891</c:v>
                </c:pt>
                <c:pt idx="98">
                  <c:v>43922</c:v>
                </c:pt>
                <c:pt idx="99">
                  <c:v>43952</c:v>
                </c:pt>
                <c:pt idx="100">
                  <c:v>43983</c:v>
                </c:pt>
                <c:pt idx="101">
                  <c:v>44013</c:v>
                </c:pt>
                <c:pt idx="102">
                  <c:v>44044</c:v>
                </c:pt>
                <c:pt idx="103">
                  <c:v>44075</c:v>
                </c:pt>
                <c:pt idx="104">
                  <c:v>44105</c:v>
                </c:pt>
                <c:pt idx="105">
                  <c:v>44136</c:v>
                </c:pt>
                <c:pt idx="106">
                  <c:v>44166</c:v>
                </c:pt>
                <c:pt idx="107">
                  <c:v>44197</c:v>
                </c:pt>
                <c:pt idx="108">
                  <c:v>44228</c:v>
                </c:pt>
                <c:pt idx="109">
                  <c:v>44256</c:v>
                </c:pt>
                <c:pt idx="110">
                  <c:v>44287</c:v>
                </c:pt>
                <c:pt idx="111">
                  <c:v>44317</c:v>
                </c:pt>
                <c:pt idx="112">
                  <c:v>44348</c:v>
                </c:pt>
                <c:pt idx="113">
                  <c:v>44378</c:v>
                </c:pt>
                <c:pt idx="114">
                  <c:v>44409</c:v>
                </c:pt>
                <c:pt idx="115">
                  <c:v>44440</c:v>
                </c:pt>
                <c:pt idx="116">
                  <c:v>44470</c:v>
                </c:pt>
                <c:pt idx="117">
                  <c:v>44501</c:v>
                </c:pt>
                <c:pt idx="118">
                  <c:v>44531</c:v>
                </c:pt>
                <c:pt idx="119">
                  <c:v>44562</c:v>
                </c:pt>
                <c:pt idx="120">
                  <c:v>44593</c:v>
                </c:pt>
                <c:pt idx="121">
                  <c:v>44621</c:v>
                </c:pt>
                <c:pt idx="122">
                  <c:v>44652</c:v>
                </c:pt>
                <c:pt idx="123">
                  <c:v>44682</c:v>
                </c:pt>
                <c:pt idx="124">
                  <c:v>44713</c:v>
                </c:pt>
                <c:pt idx="125">
                  <c:v>44743</c:v>
                </c:pt>
                <c:pt idx="126">
                  <c:v>44774</c:v>
                </c:pt>
                <c:pt idx="127">
                  <c:v>44805</c:v>
                </c:pt>
                <c:pt idx="128">
                  <c:v>44835</c:v>
                </c:pt>
                <c:pt idx="129">
                  <c:v>44853</c:v>
                </c:pt>
              </c:numCache>
            </c:numRef>
          </c:cat>
          <c:val>
            <c:numRef>
              <c:f>'10.19.2022 NAREIT All Reit data'!$B$2:$B$131</c:f>
              <c:numCache>
                <c:formatCode>General</c:formatCode>
                <c:ptCount val="130"/>
                <c:pt idx="0">
                  <c:v>468.27999899999998</c:v>
                </c:pt>
                <c:pt idx="1">
                  <c:v>487.57998700000002</c:v>
                </c:pt>
                <c:pt idx="2">
                  <c:v>496.51998900000001</c:v>
                </c:pt>
                <c:pt idx="3">
                  <c:v>475.57998700000002</c:v>
                </c:pt>
                <c:pt idx="4">
                  <c:v>502.70001200000002</c:v>
                </c:pt>
                <c:pt idx="5">
                  <c:v>511.83999599999999</c:v>
                </c:pt>
                <c:pt idx="6">
                  <c:v>510.04998799999998</c:v>
                </c:pt>
                <c:pt idx="7">
                  <c:v>505.44000199999999</c:v>
                </c:pt>
                <c:pt idx="8">
                  <c:v>497.70001200000002</c:v>
                </c:pt>
                <c:pt idx="9">
                  <c:v>497.88000499999998</c:v>
                </c:pt>
                <c:pt idx="10">
                  <c:v>512.02002000000005</c:v>
                </c:pt>
                <c:pt idx="11">
                  <c:v>532.60998500000005</c:v>
                </c:pt>
                <c:pt idx="12">
                  <c:v>540.19000200000005</c:v>
                </c:pt>
                <c:pt idx="13">
                  <c:v>550.17999299999997</c:v>
                </c:pt>
                <c:pt idx="14">
                  <c:v>581.96997099999999</c:v>
                </c:pt>
                <c:pt idx="15">
                  <c:v>553.35998500000005</c:v>
                </c:pt>
                <c:pt idx="16">
                  <c:v>538.82000700000003</c:v>
                </c:pt>
                <c:pt idx="17">
                  <c:v>538.830017</c:v>
                </c:pt>
                <c:pt idx="18">
                  <c:v>501.64999399999999</c:v>
                </c:pt>
                <c:pt idx="19">
                  <c:v>516.39001499999995</c:v>
                </c:pt>
                <c:pt idx="20">
                  <c:v>537.63000499999998</c:v>
                </c:pt>
                <c:pt idx="21">
                  <c:v>510.209991</c:v>
                </c:pt>
                <c:pt idx="22">
                  <c:v>510.32998700000002</c:v>
                </c:pt>
                <c:pt idx="23">
                  <c:v>526.52002000000005</c:v>
                </c:pt>
                <c:pt idx="24">
                  <c:v>549.54998799999998</c:v>
                </c:pt>
                <c:pt idx="25">
                  <c:v>548.86999500000002</c:v>
                </c:pt>
                <c:pt idx="26">
                  <c:v>564.38000499999998</c:v>
                </c:pt>
                <c:pt idx="27">
                  <c:v>579.19000200000005</c:v>
                </c:pt>
                <c:pt idx="28">
                  <c:v>582.60998500000005</c:v>
                </c:pt>
                <c:pt idx="29">
                  <c:v>581.98999000000003</c:v>
                </c:pt>
                <c:pt idx="30">
                  <c:v>599.330017</c:v>
                </c:pt>
                <c:pt idx="31">
                  <c:v>562.96002199999998</c:v>
                </c:pt>
                <c:pt idx="32">
                  <c:v>612.53997800000002</c:v>
                </c:pt>
                <c:pt idx="33">
                  <c:v>625.25</c:v>
                </c:pt>
                <c:pt idx="34">
                  <c:v>629.96002199999998</c:v>
                </c:pt>
                <c:pt idx="35">
                  <c:v>668.03997800000002</c:v>
                </c:pt>
                <c:pt idx="36">
                  <c:v>646.26000999999997</c:v>
                </c:pt>
                <c:pt idx="37">
                  <c:v>649.75</c:v>
                </c:pt>
                <c:pt idx="38">
                  <c:v>616.75</c:v>
                </c:pt>
                <c:pt idx="39">
                  <c:v>613.76000999999997</c:v>
                </c:pt>
                <c:pt idx="40">
                  <c:v>585.17999299999997</c:v>
                </c:pt>
                <c:pt idx="41">
                  <c:v>613.59002699999996</c:v>
                </c:pt>
                <c:pt idx="42">
                  <c:v>576.330017</c:v>
                </c:pt>
                <c:pt idx="43">
                  <c:v>585.080017</c:v>
                </c:pt>
                <c:pt idx="44">
                  <c:v>622.02002000000005</c:v>
                </c:pt>
                <c:pt idx="45">
                  <c:v>619.25</c:v>
                </c:pt>
                <c:pt idx="46">
                  <c:v>623.76000999999997</c:v>
                </c:pt>
                <c:pt idx="47">
                  <c:v>601.05999799999995</c:v>
                </c:pt>
                <c:pt idx="48">
                  <c:v>597.07000700000003</c:v>
                </c:pt>
                <c:pt idx="49">
                  <c:v>654.86999500000002</c:v>
                </c:pt>
                <c:pt idx="50">
                  <c:v>642.03002900000001</c:v>
                </c:pt>
                <c:pt idx="51">
                  <c:v>655.28997800000002</c:v>
                </c:pt>
                <c:pt idx="52">
                  <c:v>696.64001499999995</c:v>
                </c:pt>
                <c:pt idx="53">
                  <c:v>722.85998500000005</c:v>
                </c:pt>
                <c:pt idx="54">
                  <c:v>696.21002199999998</c:v>
                </c:pt>
                <c:pt idx="55">
                  <c:v>682.09997599999997</c:v>
                </c:pt>
                <c:pt idx="56">
                  <c:v>646.15002400000003</c:v>
                </c:pt>
                <c:pt idx="57">
                  <c:v>629.44000200000005</c:v>
                </c:pt>
                <c:pt idx="58">
                  <c:v>653.47997999999995</c:v>
                </c:pt>
                <c:pt idx="59">
                  <c:v>653.72997999999995</c:v>
                </c:pt>
                <c:pt idx="60">
                  <c:v>678.53997800000002</c:v>
                </c:pt>
                <c:pt idx="61">
                  <c:v>663.90997300000004</c:v>
                </c:pt>
                <c:pt idx="62">
                  <c:v>665.67999299999997</c:v>
                </c:pt>
                <c:pt idx="63">
                  <c:v>663.30999799999995</c:v>
                </c:pt>
                <c:pt idx="64">
                  <c:v>672.20001200000002</c:v>
                </c:pt>
                <c:pt idx="65">
                  <c:v>679.78002900000001</c:v>
                </c:pt>
                <c:pt idx="66">
                  <c:v>682.60998500000005</c:v>
                </c:pt>
                <c:pt idx="67">
                  <c:v>673.20001200000002</c:v>
                </c:pt>
                <c:pt idx="68">
                  <c:v>672.92999299999997</c:v>
                </c:pt>
                <c:pt idx="69">
                  <c:v>689.25</c:v>
                </c:pt>
                <c:pt idx="70">
                  <c:v>683.04998799999998</c:v>
                </c:pt>
                <c:pt idx="71">
                  <c:v>662.09002699999996</c:v>
                </c:pt>
                <c:pt idx="72">
                  <c:v>612.48999000000003</c:v>
                </c:pt>
                <c:pt idx="73">
                  <c:v>631.20001200000002</c:v>
                </c:pt>
                <c:pt idx="74">
                  <c:v>633.23999000000003</c:v>
                </c:pt>
                <c:pt idx="75">
                  <c:v>652.57000700000003</c:v>
                </c:pt>
                <c:pt idx="76">
                  <c:v>677.57000700000003</c:v>
                </c:pt>
                <c:pt idx="77">
                  <c:v>681.36999500000002</c:v>
                </c:pt>
                <c:pt idx="78">
                  <c:v>696.40002400000003</c:v>
                </c:pt>
                <c:pt idx="79">
                  <c:v>672.76000999999997</c:v>
                </c:pt>
                <c:pt idx="80">
                  <c:v>665.73999000000003</c:v>
                </c:pt>
                <c:pt idx="81">
                  <c:v>683.419983</c:v>
                </c:pt>
                <c:pt idx="82">
                  <c:v>625.76000999999997</c:v>
                </c:pt>
                <c:pt idx="83">
                  <c:v>698.25</c:v>
                </c:pt>
                <c:pt idx="84">
                  <c:v>708</c:v>
                </c:pt>
                <c:pt idx="85">
                  <c:v>728.42999299999997</c:v>
                </c:pt>
                <c:pt idx="86">
                  <c:v>728.14001499999995</c:v>
                </c:pt>
                <c:pt idx="87">
                  <c:v>731.78997800000002</c:v>
                </c:pt>
                <c:pt idx="88">
                  <c:v>738.61999500000002</c:v>
                </c:pt>
                <c:pt idx="89">
                  <c:v>750.98999000000003</c:v>
                </c:pt>
                <c:pt idx="90">
                  <c:v>775.35998500000005</c:v>
                </c:pt>
                <c:pt idx="91">
                  <c:v>787.11999500000002</c:v>
                </c:pt>
                <c:pt idx="92">
                  <c:v>793.22997999999995</c:v>
                </c:pt>
                <c:pt idx="93">
                  <c:v>779.27002000000005</c:v>
                </c:pt>
                <c:pt idx="94">
                  <c:v>779.34002699999996</c:v>
                </c:pt>
                <c:pt idx="95">
                  <c:v>788.26000999999997</c:v>
                </c:pt>
                <c:pt idx="96">
                  <c:v>731.5</c:v>
                </c:pt>
                <c:pt idx="97">
                  <c:v>590.86999500000002</c:v>
                </c:pt>
                <c:pt idx="98">
                  <c:v>641.84002699999996</c:v>
                </c:pt>
                <c:pt idx="99">
                  <c:v>651.580017</c:v>
                </c:pt>
                <c:pt idx="100">
                  <c:v>663.15002400000003</c:v>
                </c:pt>
                <c:pt idx="101">
                  <c:v>687.53002900000001</c:v>
                </c:pt>
                <c:pt idx="102">
                  <c:v>687.5</c:v>
                </c:pt>
                <c:pt idx="103">
                  <c:v>667.65002400000003</c:v>
                </c:pt>
                <c:pt idx="104">
                  <c:v>639.61999500000002</c:v>
                </c:pt>
                <c:pt idx="105">
                  <c:v>700.46002199999998</c:v>
                </c:pt>
                <c:pt idx="106">
                  <c:v>710.88000499999998</c:v>
                </c:pt>
                <c:pt idx="107">
                  <c:v>712.169983</c:v>
                </c:pt>
                <c:pt idx="108">
                  <c:v>739.95001200000002</c:v>
                </c:pt>
                <c:pt idx="109">
                  <c:v>776.34002699999996</c:v>
                </c:pt>
                <c:pt idx="110">
                  <c:v>825.94000200000005</c:v>
                </c:pt>
                <c:pt idx="111">
                  <c:v>836.20001200000002</c:v>
                </c:pt>
                <c:pt idx="112">
                  <c:v>857.09997599999997</c:v>
                </c:pt>
                <c:pt idx="113">
                  <c:v>893.44000200000005</c:v>
                </c:pt>
                <c:pt idx="114">
                  <c:v>906.48999000000003</c:v>
                </c:pt>
                <c:pt idx="115">
                  <c:v>857.15002400000003</c:v>
                </c:pt>
                <c:pt idx="116">
                  <c:v>910.98999000000003</c:v>
                </c:pt>
                <c:pt idx="117">
                  <c:v>910.01000999999997</c:v>
                </c:pt>
                <c:pt idx="118">
                  <c:v>986</c:v>
                </c:pt>
                <c:pt idx="119">
                  <c:v>901.60998500000005</c:v>
                </c:pt>
                <c:pt idx="120">
                  <c:v>862.61999500000002</c:v>
                </c:pt>
                <c:pt idx="121">
                  <c:v>935.21997099999999</c:v>
                </c:pt>
                <c:pt idx="122">
                  <c:v>905</c:v>
                </c:pt>
                <c:pt idx="123">
                  <c:v>844.65997300000004</c:v>
                </c:pt>
                <c:pt idx="124">
                  <c:v>788.04998799999998</c:v>
                </c:pt>
                <c:pt idx="125">
                  <c:v>845.90997300000004</c:v>
                </c:pt>
                <c:pt idx="126">
                  <c:v>796.30999799999995</c:v>
                </c:pt>
                <c:pt idx="127">
                  <c:v>688.97997999999995</c:v>
                </c:pt>
                <c:pt idx="128">
                  <c:v>687</c:v>
                </c:pt>
                <c:pt idx="129">
                  <c:v>667.71997099999999</c:v>
                </c:pt>
              </c:numCache>
            </c:numRef>
          </c:val>
          <c:smooth val="0"/>
          <c:extLst>
            <c:ext xmlns:c16="http://schemas.microsoft.com/office/drawing/2014/chart" uri="{C3380CC4-5D6E-409C-BE32-E72D297353CC}">
              <c16:uniqueId val="{00000000-24A1-4AD1-ADAB-E5D24E1BBB71}"/>
            </c:ext>
          </c:extLst>
        </c:ser>
        <c:dLbls>
          <c:showLegendKey val="0"/>
          <c:showVal val="0"/>
          <c:showCatName val="0"/>
          <c:showSerName val="0"/>
          <c:showPercent val="0"/>
          <c:showBubbleSize val="0"/>
        </c:dLbls>
        <c:smooth val="0"/>
        <c:axId val="790601823"/>
        <c:axId val="790602655"/>
      </c:lineChart>
      <c:dateAx>
        <c:axId val="790601823"/>
        <c:scaling>
          <c:orientation val="minMax"/>
        </c:scaling>
        <c:delete val="0"/>
        <c:axPos val="b"/>
        <c:numFmt formatCode="yyyy" sourceLinked="0"/>
        <c:majorTickMark val="none"/>
        <c:minorTickMark val="none"/>
        <c:tickLblPos val="nextTo"/>
        <c:spPr>
          <a:noFill/>
          <a:ln w="9525" cap="flat" cmpd="sng" algn="ctr">
            <a:solidFill>
              <a:srgbClr val="000000"/>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790602655"/>
        <c:crosses val="autoZero"/>
        <c:auto val="1"/>
        <c:lblOffset val="100"/>
        <c:baseTimeUnit val="days"/>
        <c:majorUnit val="12"/>
        <c:majorTimeUnit val="months"/>
      </c:dateAx>
      <c:valAx>
        <c:axId val="790602655"/>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790601823"/>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Commercial</a:t>
            </a:r>
            <a:r>
              <a:rPr lang="en-US" sz="1600" b="1" baseline="0" dirty="0">
                <a:solidFill>
                  <a:sysClr val="windowText" lastClr="000000"/>
                </a:solidFill>
              </a:rPr>
              <a:t> Mortgage-Backed Securities by Maturity Date or ARD (in $ millions)</a:t>
            </a:r>
            <a:endParaRPr lang="en-US" sz="1600" b="1" dirty="0">
              <a:solidFill>
                <a:sysClr val="windowText" lastClr="000000"/>
              </a:solidFill>
            </a:endParaRPr>
          </a:p>
        </c:rich>
      </c:tx>
      <c:layout>
        <c:manualLayout>
          <c:xMode val="edge"/>
          <c:yMode val="edge"/>
          <c:x val="0.16737880281733628"/>
          <c:y val="1.6745118204712365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stacked"/>
        <c:varyColors val="0"/>
        <c:ser>
          <c:idx val="1"/>
          <c:order val="0"/>
          <c:tx>
            <c:strRef>
              <c:f>Book1!$B$4</c:f>
              <c:strCache>
                <c:ptCount val="1"/>
                <c:pt idx="0">
                  <c:v>Without Extension</c:v>
                </c:pt>
              </c:strCache>
            </c:strRef>
          </c:tx>
          <c:spPr>
            <a:solidFill>
              <a:schemeClr val="accent1">
                <a:lumMod val="50000"/>
              </a:schemeClr>
            </a:solidFill>
            <a:ln>
              <a:solidFill>
                <a:schemeClr val="accent1">
                  <a:lumMod val="50000"/>
                </a:schemeClr>
              </a:solidFill>
            </a:ln>
            <a:effectLst/>
          </c:spPr>
          <c:invertIfNegative val="0"/>
          <c:cat>
            <c:numRef>
              <c:f>Book1!$A$5:$A$17</c:f>
              <c:numCache>
                <c:formatCode>General</c:formatCode>
                <c:ptCount val="13"/>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numCache>
            </c:numRef>
          </c:cat>
          <c:val>
            <c:numRef>
              <c:f>Book1!$B$5:$B$17</c:f>
              <c:numCache>
                <c:formatCode>#,##0.00</c:formatCode>
                <c:ptCount val="13"/>
                <c:pt idx="0">
                  <c:v>15552.97</c:v>
                </c:pt>
                <c:pt idx="1">
                  <c:v>42577.96</c:v>
                </c:pt>
                <c:pt idx="2">
                  <c:v>80057.09</c:v>
                </c:pt>
                <c:pt idx="3">
                  <c:v>109915.43</c:v>
                </c:pt>
                <c:pt idx="4">
                  <c:v>97023.08</c:v>
                </c:pt>
                <c:pt idx="5">
                  <c:v>111616.44</c:v>
                </c:pt>
                <c:pt idx="6">
                  <c:v>125783.58</c:v>
                </c:pt>
                <c:pt idx="7">
                  <c:v>148419.18</c:v>
                </c:pt>
                <c:pt idx="8">
                  <c:v>126992.8</c:v>
                </c:pt>
                <c:pt idx="9">
                  <c:v>118733.11</c:v>
                </c:pt>
                <c:pt idx="10">
                  <c:v>71430.75</c:v>
                </c:pt>
                <c:pt idx="11">
                  <c:v>9145.98</c:v>
                </c:pt>
                <c:pt idx="12">
                  <c:v>9080.2800000000007</c:v>
                </c:pt>
              </c:numCache>
            </c:numRef>
          </c:val>
          <c:extLst>
            <c:ext xmlns:c16="http://schemas.microsoft.com/office/drawing/2014/chart" uri="{C3380CC4-5D6E-409C-BE32-E72D297353CC}">
              <c16:uniqueId val="{00000000-B836-44CD-9B1B-30FCF31D2856}"/>
            </c:ext>
          </c:extLst>
        </c:ser>
        <c:ser>
          <c:idx val="2"/>
          <c:order val="1"/>
          <c:tx>
            <c:strRef>
              <c:f>Book1!$C$4</c:f>
              <c:strCache>
                <c:ptCount val="1"/>
                <c:pt idx="0">
                  <c:v>Anticipated Repayment Date</c:v>
                </c:pt>
              </c:strCache>
            </c:strRef>
          </c:tx>
          <c:spPr>
            <a:solidFill>
              <a:srgbClr val="FF0000"/>
            </a:solidFill>
            <a:ln>
              <a:noFill/>
            </a:ln>
            <a:effectLst/>
          </c:spPr>
          <c:invertIfNegative val="0"/>
          <c:cat>
            <c:numRef>
              <c:f>Book1!$A$5:$A$17</c:f>
              <c:numCache>
                <c:formatCode>General</c:formatCode>
                <c:ptCount val="13"/>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numCache>
            </c:numRef>
          </c:cat>
          <c:val>
            <c:numRef>
              <c:f>Book1!$C$5:$C$17</c:f>
              <c:numCache>
                <c:formatCode>#,##0.00</c:formatCode>
                <c:ptCount val="13"/>
                <c:pt idx="0" formatCode="General">
                  <c:v>714.75</c:v>
                </c:pt>
                <c:pt idx="1">
                  <c:v>1153.21</c:v>
                </c:pt>
                <c:pt idx="2">
                  <c:v>2845.29</c:v>
                </c:pt>
                <c:pt idx="3">
                  <c:v>2422.02</c:v>
                </c:pt>
                <c:pt idx="4">
                  <c:v>2424.08</c:v>
                </c:pt>
                <c:pt idx="5">
                  <c:v>1064.01</c:v>
                </c:pt>
                <c:pt idx="6">
                  <c:v>1706.9</c:v>
                </c:pt>
                <c:pt idx="7">
                  <c:v>2750.01</c:v>
                </c:pt>
                <c:pt idx="8">
                  <c:v>4123.32</c:v>
                </c:pt>
                <c:pt idx="9">
                  <c:v>1726.99</c:v>
                </c:pt>
                <c:pt idx="10" formatCode="General">
                  <c:v>286.91000000000003</c:v>
                </c:pt>
                <c:pt idx="11" formatCode="General">
                  <c:v>231.99</c:v>
                </c:pt>
                <c:pt idx="12" formatCode="General">
                  <c:v>227.82</c:v>
                </c:pt>
              </c:numCache>
            </c:numRef>
          </c:val>
          <c:extLst>
            <c:ext xmlns:c16="http://schemas.microsoft.com/office/drawing/2014/chart" uri="{C3380CC4-5D6E-409C-BE32-E72D297353CC}">
              <c16:uniqueId val="{00000001-B836-44CD-9B1B-30FCF31D2856}"/>
            </c:ext>
          </c:extLst>
        </c:ser>
        <c:ser>
          <c:idx val="3"/>
          <c:order val="2"/>
          <c:tx>
            <c:strRef>
              <c:f>Book1!$D$4</c:f>
              <c:strCache>
                <c:ptCount val="1"/>
                <c:pt idx="0">
                  <c:v>With Extension</c:v>
                </c:pt>
              </c:strCache>
            </c:strRef>
          </c:tx>
          <c:spPr>
            <a:solidFill>
              <a:schemeClr val="accent3"/>
            </a:solidFill>
            <a:ln>
              <a:noFill/>
            </a:ln>
            <a:effectLst/>
          </c:spPr>
          <c:invertIfNegative val="0"/>
          <c:cat>
            <c:numRef>
              <c:f>Book1!$A$5:$A$17</c:f>
              <c:numCache>
                <c:formatCode>General</c:formatCode>
                <c:ptCount val="13"/>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numCache>
            </c:numRef>
          </c:cat>
          <c:val>
            <c:numRef>
              <c:f>Book1!$D$5:$D$17</c:f>
              <c:numCache>
                <c:formatCode>#,##0.00</c:formatCode>
                <c:ptCount val="13"/>
                <c:pt idx="0">
                  <c:v>19654.04</c:v>
                </c:pt>
                <c:pt idx="1">
                  <c:v>114389.54</c:v>
                </c:pt>
                <c:pt idx="2">
                  <c:v>63447.6</c:v>
                </c:pt>
                <c:pt idx="3">
                  <c:v>6610.09</c:v>
                </c:pt>
                <c:pt idx="4" formatCode="General">
                  <c:v>789.18</c:v>
                </c:pt>
                <c:pt idx="5" formatCode="General">
                  <c:v>0</c:v>
                </c:pt>
                <c:pt idx="6" formatCode="General">
                  <c:v>0</c:v>
                </c:pt>
                <c:pt idx="7" formatCode="General">
                  <c:v>662.71</c:v>
                </c:pt>
                <c:pt idx="8" formatCode="General">
                  <c:v>0</c:v>
                </c:pt>
                <c:pt idx="9" formatCode="General">
                  <c:v>0</c:v>
                </c:pt>
                <c:pt idx="10" formatCode="General">
                  <c:v>0</c:v>
                </c:pt>
                <c:pt idx="11" formatCode="General">
                  <c:v>0</c:v>
                </c:pt>
                <c:pt idx="12" formatCode="General">
                  <c:v>0</c:v>
                </c:pt>
              </c:numCache>
            </c:numRef>
          </c:val>
          <c:extLst>
            <c:ext xmlns:c16="http://schemas.microsoft.com/office/drawing/2014/chart" uri="{C3380CC4-5D6E-409C-BE32-E72D297353CC}">
              <c16:uniqueId val="{00000002-B836-44CD-9B1B-30FCF31D2856}"/>
            </c:ext>
          </c:extLst>
        </c:ser>
        <c:dLbls>
          <c:showLegendKey val="0"/>
          <c:showVal val="0"/>
          <c:showCatName val="0"/>
          <c:showSerName val="0"/>
          <c:showPercent val="0"/>
          <c:showBubbleSize val="0"/>
        </c:dLbls>
        <c:gapWidth val="150"/>
        <c:overlap val="100"/>
        <c:axId val="808378400"/>
        <c:axId val="808382976"/>
      </c:barChart>
      <c:catAx>
        <c:axId val="808378400"/>
        <c:scaling>
          <c:orientation val="minMax"/>
        </c:scaling>
        <c:delete val="0"/>
        <c:axPos val="b"/>
        <c:numFmt formatCode="General" sourceLinked="1"/>
        <c:majorTickMark val="none"/>
        <c:minorTickMark val="none"/>
        <c:tickLblPos val="nextTo"/>
        <c:spPr>
          <a:noFill/>
          <a:ln w="9525" cap="flat" cmpd="sng" algn="ctr">
            <a:solidFill>
              <a:srgbClr val="000000"/>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808382976"/>
        <c:crosses val="autoZero"/>
        <c:auto val="1"/>
        <c:lblAlgn val="ctr"/>
        <c:lblOffset val="100"/>
        <c:noMultiLvlLbl val="0"/>
      </c:catAx>
      <c:valAx>
        <c:axId val="808382976"/>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8083784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U.S. Oil Production (thousands of barrels per</a:t>
            </a:r>
            <a:r>
              <a:rPr lang="en-US" sz="1600" b="1" baseline="0" dirty="0">
                <a:solidFill>
                  <a:sysClr val="windowText" lastClr="000000"/>
                </a:solidFill>
              </a:rPr>
              <a:t> day)</a:t>
            </a:r>
            <a:r>
              <a:rPr lang="en-US" sz="1600" b="1" dirty="0">
                <a:solidFill>
                  <a:sysClr val="windowText" lastClr="000000"/>
                </a:solidFill>
              </a:rPr>
              <a:t> </a:t>
            </a:r>
          </a:p>
        </c:rich>
      </c:tx>
      <c:overlay val="0"/>
      <c:spPr>
        <a:noFill/>
        <a:ln>
          <a:noFill/>
        </a:ln>
        <a:effectLst/>
      </c:sp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1230"/>
              <c:layout>
                <c:manualLayout>
                  <c:x val="-2.3190434529017374E-2"/>
                  <c:y val="-9.1462387956222455E-2"/>
                </c:manualLayout>
              </c:layout>
              <c:tx>
                <c:rich>
                  <a:bodyPr wrap="square" lIns="38100" tIns="19050" rIns="38100" bIns="19050" anchor="ctr">
                    <a:spAutoFit/>
                  </a:bodyPr>
                  <a:lstStyle/>
                  <a:p>
                    <a:pPr>
                      <a:defRPr sz="1400">
                        <a:solidFill>
                          <a:schemeClr val="tx1"/>
                        </a:solidFill>
                      </a:defRPr>
                    </a:pPr>
                    <a:r>
                      <a:rPr lang="en-US" sz="1400" dirty="0">
                        <a:solidFill>
                          <a:schemeClr val="tx1"/>
                        </a:solidFill>
                      </a:rPr>
                      <a:t>11,800</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6C6-4399-A394-24F8F1D05492}"/>
                </c:ext>
              </c:extLst>
            </c:dLbl>
            <c:spPr>
              <a:noFill/>
              <a:ln>
                <a:noFill/>
              </a:ln>
              <a:effectLst/>
            </c:spPr>
            <c:txPr>
              <a:bodyPr wrap="square" lIns="38100" tIns="19050" rIns="38100" bIns="19050" anchor="ctr">
                <a:spAutoFit/>
              </a:bodyPr>
              <a:lstStyle/>
              <a:p>
                <a:pPr>
                  <a:defRPr>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'Data 1'!$A$4:$A$1234</c:f>
              <c:numCache>
                <c:formatCode>mmm\-yyyy</c:formatCode>
                <c:ptCount val="1231"/>
                <c:pt idx="0">
                  <c:v>7320</c:v>
                </c:pt>
                <c:pt idx="1">
                  <c:v>7351</c:v>
                </c:pt>
                <c:pt idx="2">
                  <c:v>7380</c:v>
                </c:pt>
                <c:pt idx="3">
                  <c:v>7411</c:v>
                </c:pt>
                <c:pt idx="4">
                  <c:v>7441</c:v>
                </c:pt>
                <c:pt idx="5">
                  <c:v>7472</c:v>
                </c:pt>
                <c:pt idx="6">
                  <c:v>7502</c:v>
                </c:pt>
                <c:pt idx="7">
                  <c:v>7533</c:v>
                </c:pt>
                <c:pt idx="8">
                  <c:v>7564</c:v>
                </c:pt>
                <c:pt idx="9">
                  <c:v>7594</c:v>
                </c:pt>
                <c:pt idx="10">
                  <c:v>7625</c:v>
                </c:pt>
                <c:pt idx="11">
                  <c:v>7655</c:v>
                </c:pt>
                <c:pt idx="12">
                  <c:v>7686</c:v>
                </c:pt>
                <c:pt idx="13">
                  <c:v>7717</c:v>
                </c:pt>
                <c:pt idx="14">
                  <c:v>7745</c:v>
                </c:pt>
                <c:pt idx="15">
                  <c:v>7776</c:v>
                </c:pt>
                <c:pt idx="16">
                  <c:v>7806</c:v>
                </c:pt>
                <c:pt idx="17">
                  <c:v>7837</c:v>
                </c:pt>
                <c:pt idx="18">
                  <c:v>7867</c:v>
                </c:pt>
                <c:pt idx="19">
                  <c:v>7898</c:v>
                </c:pt>
                <c:pt idx="20">
                  <c:v>7929</c:v>
                </c:pt>
                <c:pt idx="21">
                  <c:v>7959</c:v>
                </c:pt>
                <c:pt idx="22">
                  <c:v>7990</c:v>
                </c:pt>
                <c:pt idx="23">
                  <c:v>8020</c:v>
                </c:pt>
                <c:pt idx="24">
                  <c:v>8051</c:v>
                </c:pt>
                <c:pt idx="25">
                  <c:v>8082</c:v>
                </c:pt>
                <c:pt idx="26">
                  <c:v>8110</c:v>
                </c:pt>
                <c:pt idx="27">
                  <c:v>8141</c:v>
                </c:pt>
                <c:pt idx="28">
                  <c:v>8171</c:v>
                </c:pt>
                <c:pt idx="29">
                  <c:v>8202</c:v>
                </c:pt>
                <c:pt idx="30">
                  <c:v>8232</c:v>
                </c:pt>
                <c:pt idx="31">
                  <c:v>8263</c:v>
                </c:pt>
                <c:pt idx="32">
                  <c:v>8294</c:v>
                </c:pt>
                <c:pt idx="33">
                  <c:v>8324</c:v>
                </c:pt>
                <c:pt idx="34">
                  <c:v>8355</c:v>
                </c:pt>
                <c:pt idx="35">
                  <c:v>8385</c:v>
                </c:pt>
                <c:pt idx="36">
                  <c:v>8416</c:v>
                </c:pt>
                <c:pt idx="37">
                  <c:v>8447</c:v>
                </c:pt>
                <c:pt idx="38">
                  <c:v>8475</c:v>
                </c:pt>
                <c:pt idx="39">
                  <c:v>8506</c:v>
                </c:pt>
                <c:pt idx="40">
                  <c:v>8536</c:v>
                </c:pt>
                <c:pt idx="41">
                  <c:v>8567</c:v>
                </c:pt>
                <c:pt idx="42">
                  <c:v>8597</c:v>
                </c:pt>
                <c:pt idx="43">
                  <c:v>8628</c:v>
                </c:pt>
                <c:pt idx="44">
                  <c:v>8659</c:v>
                </c:pt>
                <c:pt idx="45">
                  <c:v>8689</c:v>
                </c:pt>
                <c:pt idx="46">
                  <c:v>8720</c:v>
                </c:pt>
                <c:pt idx="47">
                  <c:v>8750</c:v>
                </c:pt>
                <c:pt idx="48">
                  <c:v>8781</c:v>
                </c:pt>
                <c:pt idx="49">
                  <c:v>8812</c:v>
                </c:pt>
                <c:pt idx="50">
                  <c:v>8841</c:v>
                </c:pt>
                <c:pt idx="51">
                  <c:v>8872</c:v>
                </c:pt>
                <c:pt idx="52">
                  <c:v>8902</c:v>
                </c:pt>
                <c:pt idx="53">
                  <c:v>8933</c:v>
                </c:pt>
                <c:pt idx="54">
                  <c:v>8963</c:v>
                </c:pt>
                <c:pt idx="55">
                  <c:v>8994</c:v>
                </c:pt>
                <c:pt idx="56">
                  <c:v>9025</c:v>
                </c:pt>
                <c:pt idx="57">
                  <c:v>9055</c:v>
                </c:pt>
                <c:pt idx="58">
                  <c:v>9086</c:v>
                </c:pt>
                <c:pt idx="59">
                  <c:v>9116</c:v>
                </c:pt>
                <c:pt idx="60">
                  <c:v>9147</c:v>
                </c:pt>
                <c:pt idx="61">
                  <c:v>9178</c:v>
                </c:pt>
                <c:pt idx="62">
                  <c:v>9206</c:v>
                </c:pt>
                <c:pt idx="63">
                  <c:v>9237</c:v>
                </c:pt>
                <c:pt idx="64">
                  <c:v>9267</c:v>
                </c:pt>
                <c:pt idx="65">
                  <c:v>9298</c:v>
                </c:pt>
                <c:pt idx="66">
                  <c:v>9328</c:v>
                </c:pt>
                <c:pt idx="67">
                  <c:v>9359</c:v>
                </c:pt>
                <c:pt idx="68">
                  <c:v>9390</c:v>
                </c:pt>
                <c:pt idx="69">
                  <c:v>9420</c:v>
                </c:pt>
                <c:pt idx="70">
                  <c:v>9451</c:v>
                </c:pt>
                <c:pt idx="71">
                  <c:v>9481</c:v>
                </c:pt>
                <c:pt idx="72">
                  <c:v>9512</c:v>
                </c:pt>
                <c:pt idx="73">
                  <c:v>9543</c:v>
                </c:pt>
                <c:pt idx="74">
                  <c:v>9571</c:v>
                </c:pt>
                <c:pt idx="75">
                  <c:v>9602</c:v>
                </c:pt>
                <c:pt idx="76">
                  <c:v>9632</c:v>
                </c:pt>
                <c:pt idx="77">
                  <c:v>9663</c:v>
                </c:pt>
                <c:pt idx="78">
                  <c:v>9693</c:v>
                </c:pt>
                <c:pt idx="79">
                  <c:v>9724</c:v>
                </c:pt>
                <c:pt idx="80">
                  <c:v>9755</c:v>
                </c:pt>
                <c:pt idx="81">
                  <c:v>9785</c:v>
                </c:pt>
                <c:pt idx="82">
                  <c:v>9816</c:v>
                </c:pt>
                <c:pt idx="83">
                  <c:v>9846</c:v>
                </c:pt>
                <c:pt idx="84">
                  <c:v>9877</c:v>
                </c:pt>
                <c:pt idx="85">
                  <c:v>9908</c:v>
                </c:pt>
                <c:pt idx="86">
                  <c:v>9936</c:v>
                </c:pt>
                <c:pt idx="87">
                  <c:v>9967</c:v>
                </c:pt>
                <c:pt idx="88">
                  <c:v>9997</c:v>
                </c:pt>
                <c:pt idx="89">
                  <c:v>10028</c:v>
                </c:pt>
                <c:pt idx="90">
                  <c:v>10058</c:v>
                </c:pt>
                <c:pt idx="91">
                  <c:v>10089</c:v>
                </c:pt>
                <c:pt idx="92">
                  <c:v>10120</c:v>
                </c:pt>
                <c:pt idx="93">
                  <c:v>10150</c:v>
                </c:pt>
                <c:pt idx="94">
                  <c:v>10181</c:v>
                </c:pt>
                <c:pt idx="95">
                  <c:v>10211</c:v>
                </c:pt>
                <c:pt idx="96">
                  <c:v>10242</c:v>
                </c:pt>
                <c:pt idx="97">
                  <c:v>10273</c:v>
                </c:pt>
                <c:pt idx="98">
                  <c:v>10302</c:v>
                </c:pt>
                <c:pt idx="99">
                  <c:v>10333</c:v>
                </c:pt>
                <c:pt idx="100">
                  <c:v>10363</c:v>
                </c:pt>
                <c:pt idx="101">
                  <c:v>10394</c:v>
                </c:pt>
                <c:pt idx="102">
                  <c:v>10424</c:v>
                </c:pt>
                <c:pt idx="103">
                  <c:v>10455</c:v>
                </c:pt>
                <c:pt idx="104">
                  <c:v>10486</c:v>
                </c:pt>
                <c:pt idx="105">
                  <c:v>10516</c:v>
                </c:pt>
                <c:pt idx="106">
                  <c:v>10547</c:v>
                </c:pt>
                <c:pt idx="107">
                  <c:v>10577</c:v>
                </c:pt>
                <c:pt idx="108">
                  <c:v>10608</c:v>
                </c:pt>
                <c:pt idx="109">
                  <c:v>10639</c:v>
                </c:pt>
                <c:pt idx="110">
                  <c:v>10667</c:v>
                </c:pt>
                <c:pt idx="111">
                  <c:v>10698</c:v>
                </c:pt>
                <c:pt idx="112">
                  <c:v>10728</c:v>
                </c:pt>
                <c:pt idx="113">
                  <c:v>10759</c:v>
                </c:pt>
                <c:pt idx="114">
                  <c:v>10789</c:v>
                </c:pt>
                <c:pt idx="115">
                  <c:v>10820</c:v>
                </c:pt>
                <c:pt idx="116">
                  <c:v>10851</c:v>
                </c:pt>
                <c:pt idx="117">
                  <c:v>10881</c:v>
                </c:pt>
                <c:pt idx="118">
                  <c:v>10912</c:v>
                </c:pt>
                <c:pt idx="119">
                  <c:v>10942</c:v>
                </c:pt>
                <c:pt idx="120">
                  <c:v>10973</c:v>
                </c:pt>
                <c:pt idx="121">
                  <c:v>11004</c:v>
                </c:pt>
                <c:pt idx="122">
                  <c:v>11032</c:v>
                </c:pt>
                <c:pt idx="123">
                  <c:v>11063</c:v>
                </c:pt>
                <c:pt idx="124">
                  <c:v>11093</c:v>
                </c:pt>
                <c:pt idx="125">
                  <c:v>11124</c:v>
                </c:pt>
                <c:pt idx="126">
                  <c:v>11154</c:v>
                </c:pt>
                <c:pt idx="127">
                  <c:v>11185</c:v>
                </c:pt>
                <c:pt idx="128">
                  <c:v>11216</c:v>
                </c:pt>
                <c:pt idx="129">
                  <c:v>11246</c:v>
                </c:pt>
                <c:pt idx="130">
                  <c:v>11277</c:v>
                </c:pt>
                <c:pt idx="131">
                  <c:v>11307</c:v>
                </c:pt>
                <c:pt idx="132">
                  <c:v>11338</c:v>
                </c:pt>
                <c:pt idx="133">
                  <c:v>11369</c:v>
                </c:pt>
                <c:pt idx="134">
                  <c:v>11397</c:v>
                </c:pt>
                <c:pt idx="135">
                  <c:v>11428</c:v>
                </c:pt>
                <c:pt idx="136">
                  <c:v>11458</c:v>
                </c:pt>
                <c:pt idx="137">
                  <c:v>11489</c:v>
                </c:pt>
                <c:pt idx="138">
                  <c:v>11519</c:v>
                </c:pt>
                <c:pt idx="139">
                  <c:v>11550</c:v>
                </c:pt>
                <c:pt idx="140">
                  <c:v>11581</c:v>
                </c:pt>
                <c:pt idx="141">
                  <c:v>11611</c:v>
                </c:pt>
                <c:pt idx="142">
                  <c:v>11642</c:v>
                </c:pt>
                <c:pt idx="143">
                  <c:v>11672</c:v>
                </c:pt>
                <c:pt idx="144">
                  <c:v>11703</c:v>
                </c:pt>
                <c:pt idx="145">
                  <c:v>11734</c:v>
                </c:pt>
                <c:pt idx="146">
                  <c:v>11763</c:v>
                </c:pt>
                <c:pt idx="147">
                  <c:v>11794</c:v>
                </c:pt>
                <c:pt idx="148">
                  <c:v>11824</c:v>
                </c:pt>
                <c:pt idx="149">
                  <c:v>11855</c:v>
                </c:pt>
                <c:pt idx="150">
                  <c:v>11885</c:v>
                </c:pt>
                <c:pt idx="151">
                  <c:v>11916</c:v>
                </c:pt>
                <c:pt idx="152">
                  <c:v>11947</c:v>
                </c:pt>
                <c:pt idx="153">
                  <c:v>11977</c:v>
                </c:pt>
                <c:pt idx="154">
                  <c:v>12008</c:v>
                </c:pt>
                <c:pt idx="155">
                  <c:v>12038</c:v>
                </c:pt>
                <c:pt idx="156">
                  <c:v>12069</c:v>
                </c:pt>
                <c:pt idx="157">
                  <c:v>12100</c:v>
                </c:pt>
                <c:pt idx="158">
                  <c:v>12128</c:v>
                </c:pt>
                <c:pt idx="159">
                  <c:v>12159</c:v>
                </c:pt>
                <c:pt idx="160">
                  <c:v>12189</c:v>
                </c:pt>
                <c:pt idx="161">
                  <c:v>12220</c:v>
                </c:pt>
                <c:pt idx="162">
                  <c:v>12250</c:v>
                </c:pt>
                <c:pt idx="163">
                  <c:v>12281</c:v>
                </c:pt>
                <c:pt idx="164">
                  <c:v>12312</c:v>
                </c:pt>
                <c:pt idx="165">
                  <c:v>12342</c:v>
                </c:pt>
                <c:pt idx="166">
                  <c:v>12373</c:v>
                </c:pt>
                <c:pt idx="167">
                  <c:v>12403</c:v>
                </c:pt>
                <c:pt idx="168">
                  <c:v>12434</c:v>
                </c:pt>
                <c:pt idx="169">
                  <c:v>12465</c:v>
                </c:pt>
                <c:pt idx="170">
                  <c:v>12493</c:v>
                </c:pt>
                <c:pt idx="171">
                  <c:v>12524</c:v>
                </c:pt>
                <c:pt idx="172">
                  <c:v>12554</c:v>
                </c:pt>
                <c:pt idx="173">
                  <c:v>12585</c:v>
                </c:pt>
                <c:pt idx="174">
                  <c:v>12615</c:v>
                </c:pt>
                <c:pt idx="175">
                  <c:v>12646</c:v>
                </c:pt>
                <c:pt idx="176">
                  <c:v>12677</c:v>
                </c:pt>
                <c:pt idx="177">
                  <c:v>12707</c:v>
                </c:pt>
                <c:pt idx="178">
                  <c:v>12738</c:v>
                </c:pt>
                <c:pt idx="179">
                  <c:v>12768</c:v>
                </c:pt>
                <c:pt idx="180">
                  <c:v>12799</c:v>
                </c:pt>
                <c:pt idx="181">
                  <c:v>12830</c:v>
                </c:pt>
                <c:pt idx="182">
                  <c:v>12858</c:v>
                </c:pt>
                <c:pt idx="183">
                  <c:v>12889</c:v>
                </c:pt>
                <c:pt idx="184">
                  <c:v>12919</c:v>
                </c:pt>
                <c:pt idx="185">
                  <c:v>12950</c:v>
                </c:pt>
                <c:pt idx="186">
                  <c:v>12980</c:v>
                </c:pt>
                <c:pt idx="187">
                  <c:v>13011</c:v>
                </c:pt>
                <c:pt idx="188">
                  <c:v>13042</c:v>
                </c:pt>
                <c:pt idx="189">
                  <c:v>13072</c:v>
                </c:pt>
                <c:pt idx="190">
                  <c:v>13103</c:v>
                </c:pt>
                <c:pt idx="191">
                  <c:v>13133</c:v>
                </c:pt>
                <c:pt idx="192">
                  <c:v>13164</c:v>
                </c:pt>
                <c:pt idx="193">
                  <c:v>13195</c:v>
                </c:pt>
                <c:pt idx="194">
                  <c:v>13224</c:v>
                </c:pt>
                <c:pt idx="195">
                  <c:v>13255</c:v>
                </c:pt>
                <c:pt idx="196">
                  <c:v>13285</c:v>
                </c:pt>
                <c:pt idx="197">
                  <c:v>13316</c:v>
                </c:pt>
                <c:pt idx="198">
                  <c:v>13346</c:v>
                </c:pt>
                <c:pt idx="199">
                  <c:v>13377</c:v>
                </c:pt>
                <c:pt idx="200">
                  <c:v>13408</c:v>
                </c:pt>
                <c:pt idx="201">
                  <c:v>13438</c:v>
                </c:pt>
                <c:pt idx="202">
                  <c:v>13469</c:v>
                </c:pt>
                <c:pt idx="203">
                  <c:v>13499</c:v>
                </c:pt>
                <c:pt idx="204">
                  <c:v>13530</c:v>
                </c:pt>
                <c:pt idx="205">
                  <c:v>13561</c:v>
                </c:pt>
                <c:pt idx="206">
                  <c:v>13589</c:v>
                </c:pt>
                <c:pt idx="207">
                  <c:v>13620</c:v>
                </c:pt>
                <c:pt idx="208">
                  <c:v>13650</c:v>
                </c:pt>
                <c:pt idx="209">
                  <c:v>13681</c:v>
                </c:pt>
                <c:pt idx="210">
                  <c:v>13711</c:v>
                </c:pt>
                <c:pt idx="211">
                  <c:v>13742</c:v>
                </c:pt>
                <c:pt idx="212">
                  <c:v>13773</c:v>
                </c:pt>
                <c:pt idx="213">
                  <c:v>13803</c:v>
                </c:pt>
                <c:pt idx="214">
                  <c:v>13834</c:v>
                </c:pt>
                <c:pt idx="215">
                  <c:v>13864</c:v>
                </c:pt>
                <c:pt idx="216">
                  <c:v>13895</c:v>
                </c:pt>
                <c:pt idx="217">
                  <c:v>13926</c:v>
                </c:pt>
                <c:pt idx="218">
                  <c:v>13954</c:v>
                </c:pt>
                <c:pt idx="219">
                  <c:v>13985</c:v>
                </c:pt>
                <c:pt idx="220">
                  <c:v>14015</c:v>
                </c:pt>
                <c:pt idx="221">
                  <c:v>14046</c:v>
                </c:pt>
                <c:pt idx="222">
                  <c:v>14076</c:v>
                </c:pt>
                <c:pt idx="223">
                  <c:v>14107</c:v>
                </c:pt>
                <c:pt idx="224">
                  <c:v>14138</c:v>
                </c:pt>
                <c:pt idx="225">
                  <c:v>14168</c:v>
                </c:pt>
                <c:pt idx="226">
                  <c:v>14199</c:v>
                </c:pt>
                <c:pt idx="227">
                  <c:v>14229</c:v>
                </c:pt>
                <c:pt idx="228">
                  <c:v>14260</c:v>
                </c:pt>
                <c:pt idx="229">
                  <c:v>14291</c:v>
                </c:pt>
                <c:pt idx="230">
                  <c:v>14319</c:v>
                </c:pt>
                <c:pt idx="231">
                  <c:v>14350</c:v>
                </c:pt>
                <c:pt idx="232">
                  <c:v>14380</c:v>
                </c:pt>
                <c:pt idx="233">
                  <c:v>14411</c:v>
                </c:pt>
                <c:pt idx="234">
                  <c:v>14441</c:v>
                </c:pt>
                <c:pt idx="235">
                  <c:v>14472</c:v>
                </c:pt>
                <c:pt idx="236">
                  <c:v>14503</c:v>
                </c:pt>
                <c:pt idx="237">
                  <c:v>14533</c:v>
                </c:pt>
                <c:pt idx="238">
                  <c:v>14564</c:v>
                </c:pt>
                <c:pt idx="239">
                  <c:v>14594</c:v>
                </c:pt>
                <c:pt idx="240">
                  <c:v>14625</c:v>
                </c:pt>
                <c:pt idx="241">
                  <c:v>14656</c:v>
                </c:pt>
                <c:pt idx="242">
                  <c:v>14685</c:v>
                </c:pt>
                <c:pt idx="243">
                  <c:v>14716</c:v>
                </c:pt>
                <c:pt idx="244">
                  <c:v>14746</c:v>
                </c:pt>
                <c:pt idx="245">
                  <c:v>14777</c:v>
                </c:pt>
                <c:pt idx="246">
                  <c:v>14807</c:v>
                </c:pt>
                <c:pt idx="247">
                  <c:v>14838</c:v>
                </c:pt>
                <c:pt idx="248">
                  <c:v>14869</c:v>
                </c:pt>
                <c:pt idx="249">
                  <c:v>14899</c:v>
                </c:pt>
                <c:pt idx="250">
                  <c:v>14930</c:v>
                </c:pt>
                <c:pt idx="251">
                  <c:v>14960</c:v>
                </c:pt>
                <c:pt idx="252">
                  <c:v>14991</c:v>
                </c:pt>
                <c:pt idx="253">
                  <c:v>15022</c:v>
                </c:pt>
                <c:pt idx="254">
                  <c:v>15050</c:v>
                </c:pt>
                <c:pt idx="255">
                  <c:v>15081</c:v>
                </c:pt>
                <c:pt idx="256">
                  <c:v>15111</c:v>
                </c:pt>
                <c:pt idx="257">
                  <c:v>15142</c:v>
                </c:pt>
                <c:pt idx="258">
                  <c:v>15172</c:v>
                </c:pt>
                <c:pt idx="259">
                  <c:v>15203</c:v>
                </c:pt>
                <c:pt idx="260">
                  <c:v>15234</c:v>
                </c:pt>
                <c:pt idx="261">
                  <c:v>15264</c:v>
                </c:pt>
                <c:pt idx="262">
                  <c:v>15295</c:v>
                </c:pt>
                <c:pt idx="263">
                  <c:v>15325</c:v>
                </c:pt>
                <c:pt idx="264">
                  <c:v>15356</c:v>
                </c:pt>
                <c:pt idx="265">
                  <c:v>15387</c:v>
                </c:pt>
                <c:pt idx="266">
                  <c:v>15415</c:v>
                </c:pt>
                <c:pt idx="267">
                  <c:v>15446</c:v>
                </c:pt>
                <c:pt idx="268">
                  <c:v>15476</c:v>
                </c:pt>
                <c:pt idx="269">
                  <c:v>15507</c:v>
                </c:pt>
                <c:pt idx="270">
                  <c:v>15537</c:v>
                </c:pt>
                <c:pt idx="271">
                  <c:v>15568</c:v>
                </c:pt>
                <c:pt idx="272">
                  <c:v>15599</c:v>
                </c:pt>
                <c:pt idx="273">
                  <c:v>15629</c:v>
                </c:pt>
                <c:pt idx="274">
                  <c:v>15660</c:v>
                </c:pt>
                <c:pt idx="275">
                  <c:v>15690</c:v>
                </c:pt>
                <c:pt idx="276">
                  <c:v>15721</c:v>
                </c:pt>
                <c:pt idx="277">
                  <c:v>15752</c:v>
                </c:pt>
                <c:pt idx="278">
                  <c:v>15780</c:v>
                </c:pt>
                <c:pt idx="279">
                  <c:v>15811</c:v>
                </c:pt>
                <c:pt idx="280">
                  <c:v>15841</c:v>
                </c:pt>
                <c:pt idx="281">
                  <c:v>15872</c:v>
                </c:pt>
                <c:pt idx="282">
                  <c:v>15902</c:v>
                </c:pt>
                <c:pt idx="283">
                  <c:v>15933</c:v>
                </c:pt>
                <c:pt idx="284">
                  <c:v>15964</c:v>
                </c:pt>
                <c:pt idx="285">
                  <c:v>15994</c:v>
                </c:pt>
                <c:pt idx="286">
                  <c:v>16025</c:v>
                </c:pt>
                <c:pt idx="287">
                  <c:v>16055</c:v>
                </c:pt>
                <c:pt idx="288">
                  <c:v>16086</c:v>
                </c:pt>
                <c:pt idx="289">
                  <c:v>16117</c:v>
                </c:pt>
                <c:pt idx="290">
                  <c:v>16146</c:v>
                </c:pt>
                <c:pt idx="291">
                  <c:v>16177</c:v>
                </c:pt>
                <c:pt idx="292">
                  <c:v>16207</c:v>
                </c:pt>
                <c:pt idx="293">
                  <c:v>16238</c:v>
                </c:pt>
                <c:pt idx="294">
                  <c:v>16268</c:v>
                </c:pt>
                <c:pt idx="295">
                  <c:v>16299</c:v>
                </c:pt>
                <c:pt idx="296">
                  <c:v>16330</c:v>
                </c:pt>
                <c:pt idx="297">
                  <c:v>16360</c:v>
                </c:pt>
                <c:pt idx="298">
                  <c:v>16391</c:v>
                </c:pt>
                <c:pt idx="299">
                  <c:v>16421</c:v>
                </c:pt>
                <c:pt idx="300">
                  <c:v>16452</c:v>
                </c:pt>
                <c:pt idx="301">
                  <c:v>16483</c:v>
                </c:pt>
                <c:pt idx="302">
                  <c:v>16511</c:v>
                </c:pt>
                <c:pt idx="303">
                  <c:v>16542</c:v>
                </c:pt>
                <c:pt idx="304">
                  <c:v>16572</c:v>
                </c:pt>
                <c:pt idx="305">
                  <c:v>16603</c:v>
                </c:pt>
                <c:pt idx="306">
                  <c:v>16633</c:v>
                </c:pt>
                <c:pt idx="307">
                  <c:v>16664</c:v>
                </c:pt>
                <c:pt idx="308">
                  <c:v>16695</c:v>
                </c:pt>
                <c:pt idx="309">
                  <c:v>16725</c:v>
                </c:pt>
                <c:pt idx="310">
                  <c:v>16756</c:v>
                </c:pt>
                <c:pt idx="311">
                  <c:v>16786</c:v>
                </c:pt>
                <c:pt idx="312">
                  <c:v>16817</c:v>
                </c:pt>
                <c:pt idx="313">
                  <c:v>16848</c:v>
                </c:pt>
                <c:pt idx="314">
                  <c:v>16876</c:v>
                </c:pt>
                <c:pt idx="315">
                  <c:v>16907</c:v>
                </c:pt>
                <c:pt idx="316">
                  <c:v>16937</c:v>
                </c:pt>
                <c:pt idx="317">
                  <c:v>16968</c:v>
                </c:pt>
                <c:pt idx="318">
                  <c:v>16998</c:v>
                </c:pt>
                <c:pt idx="319">
                  <c:v>17029</c:v>
                </c:pt>
                <c:pt idx="320">
                  <c:v>17060</c:v>
                </c:pt>
                <c:pt idx="321">
                  <c:v>17090</c:v>
                </c:pt>
                <c:pt idx="322">
                  <c:v>17121</c:v>
                </c:pt>
                <c:pt idx="323">
                  <c:v>17151</c:v>
                </c:pt>
                <c:pt idx="324">
                  <c:v>17182</c:v>
                </c:pt>
                <c:pt idx="325">
                  <c:v>17213</c:v>
                </c:pt>
                <c:pt idx="326">
                  <c:v>17241</c:v>
                </c:pt>
                <c:pt idx="327">
                  <c:v>17272</c:v>
                </c:pt>
                <c:pt idx="328">
                  <c:v>17302</c:v>
                </c:pt>
                <c:pt idx="329">
                  <c:v>17333</c:v>
                </c:pt>
                <c:pt idx="330">
                  <c:v>17363</c:v>
                </c:pt>
                <c:pt idx="331">
                  <c:v>17394</c:v>
                </c:pt>
                <c:pt idx="332">
                  <c:v>17425</c:v>
                </c:pt>
                <c:pt idx="333">
                  <c:v>17455</c:v>
                </c:pt>
                <c:pt idx="334">
                  <c:v>17486</c:v>
                </c:pt>
                <c:pt idx="335">
                  <c:v>17516</c:v>
                </c:pt>
                <c:pt idx="336">
                  <c:v>17547</c:v>
                </c:pt>
                <c:pt idx="337">
                  <c:v>17578</c:v>
                </c:pt>
                <c:pt idx="338">
                  <c:v>17607</c:v>
                </c:pt>
                <c:pt idx="339">
                  <c:v>17638</c:v>
                </c:pt>
                <c:pt idx="340">
                  <c:v>17668</c:v>
                </c:pt>
                <c:pt idx="341">
                  <c:v>17699</c:v>
                </c:pt>
                <c:pt idx="342">
                  <c:v>17729</c:v>
                </c:pt>
                <c:pt idx="343">
                  <c:v>17760</c:v>
                </c:pt>
                <c:pt idx="344">
                  <c:v>17791</c:v>
                </c:pt>
                <c:pt idx="345">
                  <c:v>17821</c:v>
                </c:pt>
                <c:pt idx="346">
                  <c:v>17852</c:v>
                </c:pt>
                <c:pt idx="347">
                  <c:v>17882</c:v>
                </c:pt>
                <c:pt idx="348">
                  <c:v>17913</c:v>
                </c:pt>
                <c:pt idx="349">
                  <c:v>17944</c:v>
                </c:pt>
                <c:pt idx="350">
                  <c:v>17972</c:v>
                </c:pt>
                <c:pt idx="351">
                  <c:v>18003</c:v>
                </c:pt>
                <c:pt idx="352">
                  <c:v>18033</c:v>
                </c:pt>
                <c:pt idx="353">
                  <c:v>18064</c:v>
                </c:pt>
                <c:pt idx="354">
                  <c:v>18094</c:v>
                </c:pt>
                <c:pt idx="355">
                  <c:v>18125</c:v>
                </c:pt>
                <c:pt idx="356">
                  <c:v>18156</c:v>
                </c:pt>
                <c:pt idx="357">
                  <c:v>18186</c:v>
                </c:pt>
                <c:pt idx="358">
                  <c:v>18217</c:v>
                </c:pt>
                <c:pt idx="359">
                  <c:v>18247</c:v>
                </c:pt>
                <c:pt idx="360">
                  <c:v>18278</c:v>
                </c:pt>
                <c:pt idx="361">
                  <c:v>18309</c:v>
                </c:pt>
                <c:pt idx="362">
                  <c:v>18337</c:v>
                </c:pt>
                <c:pt idx="363">
                  <c:v>18368</c:v>
                </c:pt>
                <c:pt idx="364">
                  <c:v>18398</c:v>
                </c:pt>
                <c:pt idx="365">
                  <c:v>18429</c:v>
                </c:pt>
                <c:pt idx="366">
                  <c:v>18459</c:v>
                </c:pt>
                <c:pt idx="367">
                  <c:v>18490</c:v>
                </c:pt>
                <c:pt idx="368">
                  <c:v>18521</c:v>
                </c:pt>
                <c:pt idx="369">
                  <c:v>18551</c:v>
                </c:pt>
                <c:pt idx="370">
                  <c:v>18582</c:v>
                </c:pt>
                <c:pt idx="371">
                  <c:v>18612</c:v>
                </c:pt>
                <c:pt idx="372">
                  <c:v>18643</c:v>
                </c:pt>
                <c:pt idx="373">
                  <c:v>18674</c:v>
                </c:pt>
                <c:pt idx="374">
                  <c:v>18702</c:v>
                </c:pt>
                <c:pt idx="375">
                  <c:v>18733</c:v>
                </c:pt>
                <c:pt idx="376">
                  <c:v>18763</c:v>
                </c:pt>
                <c:pt idx="377">
                  <c:v>18794</c:v>
                </c:pt>
                <c:pt idx="378">
                  <c:v>18824</c:v>
                </c:pt>
                <c:pt idx="379">
                  <c:v>18855</c:v>
                </c:pt>
                <c:pt idx="380">
                  <c:v>18886</c:v>
                </c:pt>
                <c:pt idx="381">
                  <c:v>18916</c:v>
                </c:pt>
                <c:pt idx="382">
                  <c:v>18947</c:v>
                </c:pt>
                <c:pt idx="383">
                  <c:v>18977</c:v>
                </c:pt>
                <c:pt idx="384">
                  <c:v>19008</c:v>
                </c:pt>
                <c:pt idx="385">
                  <c:v>19039</c:v>
                </c:pt>
                <c:pt idx="386">
                  <c:v>19068</c:v>
                </c:pt>
                <c:pt idx="387">
                  <c:v>19099</c:v>
                </c:pt>
                <c:pt idx="388">
                  <c:v>19129</c:v>
                </c:pt>
                <c:pt idx="389">
                  <c:v>19160</c:v>
                </c:pt>
                <c:pt idx="390">
                  <c:v>19190</c:v>
                </c:pt>
                <c:pt idx="391">
                  <c:v>19221</c:v>
                </c:pt>
                <c:pt idx="392">
                  <c:v>19252</c:v>
                </c:pt>
                <c:pt idx="393">
                  <c:v>19282</c:v>
                </c:pt>
                <c:pt idx="394">
                  <c:v>19313</c:v>
                </c:pt>
                <c:pt idx="395">
                  <c:v>19343</c:v>
                </c:pt>
                <c:pt idx="396">
                  <c:v>19374</c:v>
                </c:pt>
                <c:pt idx="397">
                  <c:v>19405</c:v>
                </c:pt>
                <c:pt idx="398">
                  <c:v>19433</c:v>
                </c:pt>
                <c:pt idx="399">
                  <c:v>19464</c:v>
                </c:pt>
                <c:pt idx="400">
                  <c:v>19494</c:v>
                </c:pt>
                <c:pt idx="401">
                  <c:v>19525</c:v>
                </c:pt>
                <c:pt idx="402">
                  <c:v>19555</c:v>
                </c:pt>
                <c:pt idx="403">
                  <c:v>19586</c:v>
                </c:pt>
                <c:pt idx="404">
                  <c:v>19617</c:v>
                </c:pt>
                <c:pt idx="405">
                  <c:v>19647</c:v>
                </c:pt>
                <c:pt idx="406">
                  <c:v>19678</c:v>
                </c:pt>
                <c:pt idx="407">
                  <c:v>19708</c:v>
                </c:pt>
                <c:pt idx="408">
                  <c:v>19739</c:v>
                </c:pt>
                <c:pt idx="409">
                  <c:v>19770</c:v>
                </c:pt>
                <c:pt idx="410">
                  <c:v>19798</c:v>
                </c:pt>
                <c:pt idx="411">
                  <c:v>19829</c:v>
                </c:pt>
                <c:pt idx="412">
                  <c:v>19859</c:v>
                </c:pt>
                <c:pt idx="413">
                  <c:v>19890</c:v>
                </c:pt>
                <c:pt idx="414">
                  <c:v>19920</c:v>
                </c:pt>
                <c:pt idx="415">
                  <c:v>19951</c:v>
                </c:pt>
                <c:pt idx="416">
                  <c:v>19982</c:v>
                </c:pt>
                <c:pt idx="417">
                  <c:v>20012</c:v>
                </c:pt>
                <c:pt idx="418">
                  <c:v>20043</c:v>
                </c:pt>
                <c:pt idx="419">
                  <c:v>20073</c:v>
                </c:pt>
                <c:pt idx="420">
                  <c:v>20104</c:v>
                </c:pt>
                <c:pt idx="421">
                  <c:v>20135</c:v>
                </c:pt>
                <c:pt idx="422">
                  <c:v>20163</c:v>
                </c:pt>
                <c:pt idx="423">
                  <c:v>20194</c:v>
                </c:pt>
                <c:pt idx="424">
                  <c:v>20224</c:v>
                </c:pt>
                <c:pt idx="425">
                  <c:v>20255</c:v>
                </c:pt>
                <c:pt idx="426">
                  <c:v>20285</c:v>
                </c:pt>
                <c:pt idx="427">
                  <c:v>20316</c:v>
                </c:pt>
                <c:pt idx="428">
                  <c:v>20347</c:v>
                </c:pt>
                <c:pt idx="429">
                  <c:v>20377</c:v>
                </c:pt>
                <c:pt idx="430">
                  <c:v>20408</c:v>
                </c:pt>
                <c:pt idx="431">
                  <c:v>20438</c:v>
                </c:pt>
                <c:pt idx="432">
                  <c:v>20469</c:v>
                </c:pt>
                <c:pt idx="433">
                  <c:v>20500</c:v>
                </c:pt>
                <c:pt idx="434">
                  <c:v>20529</c:v>
                </c:pt>
                <c:pt idx="435">
                  <c:v>20560</c:v>
                </c:pt>
                <c:pt idx="436">
                  <c:v>20590</c:v>
                </c:pt>
                <c:pt idx="437">
                  <c:v>20621</c:v>
                </c:pt>
                <c:pt idx="438">
                  <c:v>20651</c:v>
                </c:pt>
                <c:pt idx="439">
                  <c:v>20682</c:v>
                </c:pt>
                <c:pt idx="440">
                  <c:v>20713</c:v>
                </c:pt>
                <c:pt idx="441">
                  <c:v>20743</c:v>
                </c:pt>
                <c:pt idx="442">
                  <c:v>20774</c:v>
                </c:pt>
                <c:pt idx="443">
                  <c:v>20804</c:v>
                </c:pt>
                <c:pt idx="444">
                  <c:v>20835</c:v>
                </c:pt>
                <c:pt idx="445">
                  <c:v>20866</c:v>
                </c:pt>
                <c:pt idx="446">
                  <c:v>20894</c:v>
                </c:pt>
                <c:pt idx="447">
                  <c:v>20925</c:v>
                </c:pt>
                <c:pt idx="448">
                  <c:v>20955</c:v>
                </c:pt>
                <c:pt idx="449">
                  <c:v>20986</c:v>
                </c:pt>
                <c:pt idx="450">
                  <c:v>21016</c:v>
                </c:pt>
                <c:pt idx="451">
                  <c:v>21047</c:v>
                </c:pt>
                <c:pt idx="452">
                  <c:v>21078</c:v>
                </c:pt>
                <c:pt idx="453">
                  <c:v>21108</c:v>
                </c:pt>
                <c:pt idx="454">
                  <c:v>21139</c:v>
                </c:pt>
                <c:pt idx="455">
                  <c:v>21169</c:v>
                </c:pt>
                <c:pt idx="456">
                  <c:v>21200</c:v>
                </c:pt>
                <c:pt idx="457">
                  <c:v>21231</c:v>
                </c:pt>
                <c:pt idx="458">
                  <c:v>21259</c:v>
                </c:pt>
                <c:pt idx="459">
                  <c:v>21290</c:v>
                </c:pt>
                <c:pt idx="460">
                  <c:v>21320</c:v>
                </c:pt>
                <c:pt idx="461">
                  <c:v>21351</c:v>
                </c:pt>
                <c:pt idx="462">
                  <c:v>21381</c:v>
                </c:pt>
                <c:pt idx="463">
                  <c:v>21412</c:v>
                </c:pt>
                <c:pt idx="464">
                  <c:v>21443</c:v>
                </c:pt>
                <c:pt idx="465">
                  <c:v>21473</c:v>
                </c:pt>
                <c:pt idx="466">
                  <c:v>21504</c:v>
                </c:pt>
                <c:pt idx="467">
                  <c:v>21534</c:v>
                </c:pt>
                <c:pt idx="468">
                  <c:v>21565</c:v>
                </c:pt>
                <c:pt idx="469">
                  <c:v>21596</c:v>
                </c:pt>
                <c:pt idx="470">
                  <c:v>21624</c:v>
                </c:pt>
                <c:pt idx="471">
                  <c:v>21655</c:v>
                </c:pt>
                <c:pt idx="472">
                  <c:v>21685</c:v>
                </c:pt>
                <c:pt idx="473">
                  <c:v>21716</c:v>
                </c:pt>
                <c:pt idx="474">
                  <c:v>21746</c:v>
                </c:pt>
                <c:pt idx="475">
                  <c:v>21777</c:v>
                </c:pt>
                <c:pt idx="476">
                  <c:v>21808</c:v>
                </c:pt>
                <c:pt idx="477">
                  <c:v>21838</c:v>
                </c:pt>
                <c:pt idx="478">
                  <c:v>21869</c:v>
                </c:pt>
                <c:pt idx="479">
                  <c:v>21899</c:v>
                </c:pt>
                <c:pt idx="480">
                  <c:v>21930</c:v>
                </c:pt>
                <c:pt idx="481">
                  <c:v>21961</c:v>
                </c:pt>
                <c:pt idx="482">
                  <c:v>21990</c:v>
                </c:pt>
                <c:pt idx="483">
                  <c:v>22021</c:v>
                </c:pt>
                <c:pt idx="484">
                  <c:v>22051</c:v>
                </c:pt>
                <c:pt idx="485">
                  <c:v>22082</c:v>
                </c:pt>
                <c:pt idx="486">
                  <c:v>22112</c:v>
                </c:pt>
                <c:pt idx="487">
                  <c:v>22143</c:v>
                </c:pt>
                <c:pt idx="488">
                  <c:v>22174</c:v>
                </c:pt>
                <c:pt idx="489">
                  <c:v>22204</c:v>
                </c:pt>
                <c:pt idx="490">
                  <c:v>22235</c:v>
                </c:pt>
                <c:pt idx="491">
                  <c:v>22265</c:v>
                </c:pt>
                <c:pt idx="492">
                  <c:v>22296</c:v>
                </c:pt>
                <c:pt idx="493">
                  <c:v>22327</c:v>
                </c:pt>
                <c:pt idx="494">
                  <c:v>22355</c:v>
                </c:pt>
                <c:pt idx="495">
                  <c:v>22386</c:v>
                </c:pt>
                <c:pt idx="496">
                  <c:v>22416</c:v>
                </c:pt>
                <c:pt idx="497">
                  <c:v>22447</c:v>
                </c:pt>
                <c:pt idx="498">
                  <c:v>22477</c:v>
                </c:pt>
                <c:pt idx="499">
                  <c:v>22508</c:v>
                </c:pt>
                <c:pt idx="500">
                  <c:v>22539</c:v>
                </c:pt>
                <c:pt idx="501">
                  <c:v>22569</c:v>
                </c:pt>
                <c:pt idx="502">
                  <c:v>22600</c:v>
                </c:pt>
                <c:pt idx="503">
                  <c:v>22630</c:v>
                </c:pt>
                <c:pt idx="504">
                  <c:v>22661</c:v>
                </c:pt>
                <c:pt idx="505">
                  <c:v>22692</c:v>
                </c:pt>
                <c:pt idx="506">
                  <c:v>22720</c:v>
                </c:pt>
                <c:pt idx="507">
                  <c:v>22751</c:v>
                </c:pt>
                <c:pt idx="508">
                  <c:v>22781</c:v>
                </c:pt>
                <c:pt idx="509">
                  <c:v>22812</c:v>
                </c:pt>
                <c:pt idx="510">
                  <c:v>22842</c:v>
                </c:pt>
                <c:pt idx="511">
                  <c:v>22873</c:v>
                </c:pt>
                <c:pt idx="512">
                  <c:v>22904</c:v>
                </c:pt>
                <c:pt idx="513">
                  <c:v>22934</c:v>
                </c:pt>
                <c:pt idx="514">
                  <c:v>22965</c:v>
                </c:pt>
                <c:pt idx="515">
                  <c:v>22995</c:v>
                </c:pt>
                <c:pt idx="516">
                  <c:v>23026</c:v>
                </c:pt>
                <c:pt idx="517">
                  <c:v>23057</c:v>
                </c:pt>
                <c:pt idx="518">
                  <c:v>23085</c:v>
                </c:pt>
                <c:pt idx="519">
                  <c:v>23116</c:v>
                </c:pt>
                <c:pt idx="520">
                  <c:v>23146</c:v>
                </c:pt>
                <c:pt idx="521">
                  <c:v>23177</c:v>
                </c:pt>
                <c:pt idx="522">
                  <c:v>23207</c:v>
                </c:pt>
                <c:pt idx="523">
                  <c:v>23238</c:v>
                </c:pt>
                <c:pt idx="524">
                  <c:v>23269</c:v>
                </c:pt>
                <c:pt idx="525">
                  <c:v>23299</c:v>
                </c:pt>
                <c:pt idx="526">
                  <c:v>23330</c:v>
                </c:pt>
                <c:pt idx="527">
                  <c:v>23360</c:v>
                </c:pt>
                <c:pt idx="528">
                  <c:v>23391</c:v>
                </c:pt>
                <c:pt idx="529">
                  <c:v>23422</c:v>
                </c:pt>
                <c:pt idx="530">
                  <c:v>23451</c:v>
                </c:pt>
                <c:pt idx="531">
                  <c:v>23482</c:v>
                </c:pt>
                <c:pt idx="532">
                  <c:v>23512</c:v>
                </c:pt>
                <c:pt idx="533">
                  <c:v>23543</c:v>
                </c:pt>
                <c:pt idx="534">
                  <c:v>23573</c:v>
                </c:pt>
                <c:pt idx="535">
                  <c:v>23604</c:v>
                </c:pt>
                <c:pt idx="536">
                  <c:v>23635</c:v>
                </c:pt>
                <c:pt idx="537">
                  <c:v>23665</c:v>
                </c:pt>
                <c:pt idx="538">
                  <c:v>23696</c:v>
                </c:pt>
                <c:pt idx="539">
                  <c:v>23726</c:v>
                </c:pt>
                <c:pt idx="540">
                  <c:v>23757</c:v>
                </c:pt>
                <c:pt idx="541">
                  <c:v>23788</c:v>
                </c:pt>
                <c:pt idx="542">
                  <c:v>23816</c:v>
                </c:pt>
                <c:pt idx="543">
                  <c:v>23847</c:v>
                </c:pt>
                <c:pt idx="544">
                  <c:v>23877</c:v>
                </c:pt>
                <c:pt idx="545">
                  <c:v>23908</c:v>
                </c:pt>
                <c:pt idx="546">
                  <c:v>23938</c:v>
                </c:pt>
                <c:pt idx="547">
                  <c:v>23969</c:v>
                </c:pt>
                <c:pt idx="548">
                  <c:v>24000</c:v>
                </c:pt>
                <c:pt idx="549">
                  <c:v>24030</c:v>
                </c:pt>
                <c:pt idx="550">
                  <c:v>24061</c:v>
                </c:pt>
                <c:pt idx="551">
                  <c:v>24091</c:v>
                </c:pt>
                <c:pt idx="552">
                  <c:v>24122</c:v>
                </c:pt>
                <c:pt idx="553">
                  <c:v>24153</c:v>
                </c:pt>
                <c:pt idx="554">
                  <c:v>24181</c:v>
                </c:pt>
                <c:pt idx="555">
                  <c:v>24212</c:v>
                </c:pt>
                <c:pt idx="556">
                  <c:v>24242</c:v>
                </c:pt>
                <c:pt idx="557">
                  <c:v>24273</c:v>
                </c:pt>
                <c:pt idx="558">
                  <c:v>24303</c:v>
                </c:pt>
                <c:pt idx="559">
                  <c:v>24334</c:v>
                </c:pt>
                <c:pt idx="560">
                  <c:v>24365</c:v>
                </c:pt>
                <c:pt idx="561">
                  <c:v>24395</c:v>
                </c:pt>
                <c:pt idx="562">
                  <c:v>24426</c:v>
                </c:pt>
                <c:pt idx="563">
                  <c:v>24456</c:v>
                </c:pt>
                <c:pt idx="564">
                  <c:v>24487</c:v>
                </c:pt>
                <c:pt idx="565">
                  <c:v>24518</c:v>
                </c:pt>
                <c:pt idx="566">
                  <c:v>24546</c:v>
                </c:pt>
                <c:pt idx="567">
                  <c:v>24577</c:v>
                </c:pt>
                <c:pt idx="568">
                  <c:v>24607</c:v>
                </c:pt>
                <c:pt idx="569">
                  <c:v>24638</c:v>
                </c:pt>
                <c:pt idx="570">
                  <c:v>24668</c:v>
                </c:pt>
                <c:pt idx="571">
                  <c:v>24699</c:v>
                </c:pt>
                <c:pt idx="572">
                  <c:v>24730</c:v>
                </c:pt>
                <c:pt idx="573">
                  <c:v>24760</c:v>
                </c:pt>
                <c:pt idx="574">
                  <c:v>24791</c:v>
                </c:pt>
                <c:pt idx="575">
                  <c:v>24821</c:v>
                </c:pt>
                <c:pt idx="576">
                  <c:v>24852</c:v>
                </c:pt>
                <c:pt idx="577">
                  <c:v>24883</c:v>
                </c:pt>
                <c:pt idx="578">
                  <c:v>24912</c:v>
                </c:pt>
                <c:pt idx="579">
                  <c:v>24943</c:v>
                </c:pt>
                <c:pt idx="580">
                  <c:v>24973</c:v>
                </c:pt>
                <c:pt idx="581">
                  <c:v>25004</c:v>
                </c:pt>
                <c:pt idx="582">
                  <c:v>25034</c:v>
                </c:pt>
                <c:pt idx="583">
                  <c:v>25065</c:v>
                </c:pt>
                <c:pt idx="584">
                  <c:v>25096</c:v>
                </c:pt>
                <c:pt idx="585">
                  <c:v>25126</c:v>
                </c:pt>
                <c:pt idx="586">
                  <c:v>25157</c:v>
                </c:pt>
                <c:pt idx="587">
                  <c:v>25187</c:v>
                </c:pt>
                <c:pt idx="588">
                  <c:v>25218</c:v>
                </c:pt>
                <c:pt idx="589">
                  <c:v>25249</c:v>
                </c:pt>
                <c:pt idx="590">
                  <c:v>25277</c:v>
                </c:pt>
                <c:pt idx="591">
                  <c:v>25308</c:v>
                </c:pt>
                <c:pt idx="592">
                  <c:v>25338</c:v>
                </c:pt>
                <c:pt idx="593">
                  <c:v>25369</c:v>
                </c:pt>
                <c:pt idx="594">
                  <c:v>25399</c:v>
                </c:pt>
                <c:pt idx="595">
                  <c:v>25430</c:v>
                </c:pt>
                <c:pt idx="596">
                  <c:v>25461</c:v>
                </c:pt>
                <c:pt idx="597">
                  <c:v>25491</c:v>
                </c:pt>
                <c:pt idx="598">
                  <c:v>25522</c:v>
                </c:pt>
                <c:pt idx="599">
                  <c:v>25552</c:v>
                </c:pt>
                <c:pt idx="600">
                  <c:v>25583</c:v>
                </c:pt>
                <c:pt idx="601">
                  <c:v>25614</c:v>
                </c:pt>
                <c:pt idx="602">
                  <c:v>25642</c:v>
                </c:pt>
                <c:pt idx="603">
                  <c:v>25673</c:v>
                </c:pt>
                <c:pt idx="604">
                  <c:v>25703</c:v>
                </c:pt>
                <c:pt idx="605">
                  <c:v>25734</c:v>
                </c:pt>
                <c:pt idx="606">
                  <c:v>25764</c:v>
                </c:pt>
                <c:pt idx="607">
                  <c:v>25795</c:v>
                </c:pt>
                <c:pt idx="608">
                  <c:v>25826</c:v>
                </c:pt>
                <c:pt idx="609">
                  <c:v>25856</c:v>
                </c:pt>
                <c:pt idx="610">
                  <c:v>25887</c:v>
                </c:pt>
                <c:pt idx="611">
                  <c:v>25917</c:v>
                </c:pt>
                <c:pt idx="612">
                  <c:v>25948</c:v>
                </c:pt>
                <c:pt idx="613">
                  <c:v>25979</c:v>
                </c:pt>
                <c:pt idx="614">
                  <c:v>26007</c:v>
                </c:pt>
                <c:pt idx="615">
                  <c:v>26038</c:v>
                </c:pt>
                <c:pt idx="616">
                  <c:v>26068</c:v>
                </c:pt>
                <c:pt idx="617">
                  <c:v>26099</c:v>
                </c:pt>
                <c:pt idx="618">
                  <c:v>26129</c:v>
                </c:pt>
                <c:pt idx="619">
                  <c:v>26160</c:v>
                </c:pt>
                <c:pt idx="620">
                  <c:v>26191</c:v>
                </c:pt>
                <c:pt idx="621">
                  <c:v>26221</c:v>
                </c:pt>
                <c:pt idx="622">
                  <c:v>26252</c:v>
                </c:pt>
                <c:pt idx="623">
                  <c:v>26282</c:v>
                </c:pt>
                <c:pt idx="624">
                  <c:v>26313</c:v>
                </c:pt>
                <c:pt idx="625">
                  <c:v>26344</c:v>
                </c:pt>
                <c:pt idx="626">
                  <c:v>26373</c:v>
                </c:pt>
                <c:pt idx="627">
                  <c:v>26404</c:v>
                </c:pt>
                <c:pt idx="628">
                  <c:v>26434</c:v>
                </c:pt>
                <c:pt idx="629">
                  <c:v>26465</c:v>
                </c:pt>
                <c:pt idx="630">
                  <c:v>26495</c:v>
                </c:pt>
                <c:pt idx="631">
                  <c:v>26526</c:v>
                </c:pt>
                <c:pt idx="632">
                  <c:v>26557</c:v>
                </c:pt>
                <c:pt idx="633">
                  <c:v>26587</c:v>
                </c:pt>
                <c:pt idx="634">
                  <c:v>26618</c:v>
                </c:pt>
                <c:pt idx="635">
                  <c:v>26648</c:v>
                </c:pt>
                <c:pt idx="636">
                  <c:v>26679</c:v>
                </c:pt>
                <c:pt idx="637">
                  <c:v>26710</c:v>
                </c:pt>
                <c:pt idx="638">
                  <c:v>26738</c:v>
                </c:pt>
                <c:pt idx="639">
                  <c:v>26769</c:v>
                </c:pt>
                <c:pt idx="640">
                  <c:v>26799</c:v>
                </c:pt>
                <c:pt idx="641">
                  <c:v>26830</c:v>
                </c:pt>
                <c:pt idx="642">
                  <c:v>26860</c:v>
                </c:pt>
                <c:pt idx="643">
                  <c:v>26891</c:v>
                </c:pt>
                <c:pt idx="644">
                  <c:v>26922</c:v>
                </c:pt>
                <c:pt idx="645">
                  <c:v>26952</c:v>
                </c:pt>
                <c:pt idx="646">
                  <c:v>26983</c:v>
                </c:pt>
                <c:pt idx="647">
                  <c:v>27013</c:v>
                </c:pt>
                <c:pt idx="648">
                  <c:v>27044</c:v>
                </c:pt>
                <c:pt idx="649">
                  <c:v>27075</c:v>
                </c:pt>
                <c:pt idx="650">
                  <c:v>27103</c:v>
                </c:pt>
                <c:pt idx="651">
                  <c:v>27134</c:v>
                </c:pt>
                <c:pt idx="652">
                  <c:v>27164</c:v>
                </c:pt>
                <c:pt idx="653">
                  <c:v>27195</c:v>
                </c:pt>
                <c:pt idx="654">
                  <c:v>27225</c:v>
                </c:pt>
                <c:pt idx="655">
                  <c:v>27256</c:v>
                </c:pt>
                <c:pt idx="656">
                  <c:v>27287</c:v>
                </c:pt>
                <c:pt idx="657">
                  <c:v>27317</c:v>
                </c:pt>
                <c:pt idx="658">
                  <c:v>27348</c:v>
                </c:pt>
                <c:pt idx="659">
                  <c:v>27378</c:v>
                </c:pt>
                <c:pt idx="660">
                  <c:v>27409</c:v>
                </c:pt>
                <c:pt idx="661">
                  <c:v>27440</c:v>
                </c:pt>
                <c:pt idx="662">
                  <c:v>27468</c:v>
                </c:pt>
                <c:pt idx="663">
                  <c:v>27499</c:v>
                </c:pt>
                <c:pt idx="664">
                  <c:v>27529</c:v>
                </c:pt>
                <c:pt idx="665">
                  <c:v>27560</c:v>
                </c:pt>
                <c:pt idx="666">
                  <c:v>27590</c:v>
                </c:pt>
                <c:pt idx="667">
                  <c:v>27621</c:v>
                </c:pt>
                <c:pt idx="668">
                  <c:v>27652</c:v>
                </c:pt>
                <c:pt idx="669">
                  <c:v>27682</c:v>
                </c:pt>
                <c:pt idx="670">
                  <c:v>27713</c:v>
                </c:pt>
                <c:pt idx="671">
                  <c:v>27743</c:v>
                </c:pt>
                <c:pt idx="672">
                  <c:v>27774</c:v>
                </c:pt>
                <c:pt idx="673">
                  <c:v>27805</c:v>
                </c:pt>
                <c:pt idx="674">
                  <c:v>27834</c:v>
                </c:pt>
                <c:pt idx="675">
                  <c:v>27865</c:v>
                </c:pt>
                <c:pt idx="676">
                  <c:v>27895</c:v>
                </c:pt>
                <c:pt idx="677">
                  <c:v>27926</c:v>
                </c:pt>
                <c:pt idx="678">
                  <c:v>27956</c:v>
                </c:pt>
                <c:pt idx="679">
                  <c:v>27987</c:v>
                </c:pt>
                <c:pt idx="680">
                  <c:v>28018</c:v>
                </c:pt>
                <c:pt idx="681">
                  <c:v>28048</c:v>
                </c:pt>
                <c:pt idx="682">
                  <c:v>28079</c:v>
                </c:pt>
                <c:pt idx="683">
                  <c:v>28109</c:v>
                </c:pt>
                <c:pt idx="684">
                  <c:v>28140</c:v>
                </c:pt>
                <c:pt idx="685">
                  <c:v>28171</c:v>
                </c:pt>
                <c:pt idx="686">
                  <c:v>28199</c:v>
                </c:pt>
                <c:pt idx="687">
                  <c:v>28230</c:v>
                </c:pt>
                <c:pt idx="688">
                  <c:v>28260</c:v>
                </c:pt>
                <c:pt idx="689">
                  <c:v>28291</c:v>
                </c:pt>
                <c:pt idx="690">
                  <c:v>28321</c:v>
                </c:pt>
                <c:pt idx="691">
                  <c:v>28352</c:v>
                </c:pt>
                <c:pt idx="692">
                  <c:v>28383</c:v>
                </c:pt>
                <c:pt idx="693">
                  <c:v>28413</c:v>
                </c:pt>
                <c:pt idx="694">
                  <c:v>28444</c:v>
                </c:pt>
                <c:pt idx="695">
                  <c:v>28474</c:v>
                </c:pt>
                <c:pt idx="696">
                  <c:v>28505</c:v>
                </c:pt>
                <c:pt idx="697">
                  <c:v>28536</c:v>
                </c:pt>
                <c:pt idx="698">
                  <c:v>28564</c:v>
                </c:pt>
                <c:pt idx="699">
                  <c:v>28595</c:v>
                </c:pt>
                <c:pt idx="700">
                  <c:v>28625</c:v>
                </c:pt>
                <c:pt idx="701">
                  <c:v>28656</c:v>
                </c:pt>
                <c:pt idx="702">
                  <c:v>28686</c:v>
                </c:pt>
                <c:pt idx="703">
                  <c:v>28717</c:v>
                </c:pt>
                <c:pt idx="704">
                  <c:v>28748</c:v>
                </c:pt>
                <c:pt idx="705">
                  <c:v>28778</c:v>
                </c:pt>
                <c:pt idx="706">
                  <c:v>28809</c:v>
                </c:pt>
                <c:pt idx="707">
                  <c:v>28839</c:v>
                </c:pt>
                <c:pt idx="708">
                  <c:v>28870</c:v>
                </c:pt>
                <c:pt idx="709">
                  <c:v>28901</c:v>
                </c:pt>
                <c:pt idx="710">
                  <c:v>28929</c:v>
                </c:pt>
                <c:pt idx="711">
                  <c:v>28960</c:v>
                </c:pt>
                <c:pt idx="712">
                  <c:v>28990</c:v>
                </c:pt>
                <c:pt idx="713">
                  <c:v>29021</c:v>
                </c:pt>
                <c:pt idx="714">
                  <c:v>29051</c:v>
                </c:pt>
                <c:pt idx="715">
                  <c:v>29082</c:v>
                </c:pt>
                <c:pt idx="716">
                  <c:v>29113</c:v>
                </c:pt>
                <c:pt idx="717">
                  <c:v>29143</c:v>
                </c:pt>
                <c:pt idx="718">
                  <c:v>29174</c:v>
                </c:pt>
                <c:pt idx="719">
                  <c:v>29204</c:v>
                </c:pt>
                <c:pt idx="720">
                  <c:v>29235</c:v>
                </c:pt>
                <c:pt idx="721">
                  <c:v>29266</c:v>
                </c:pt>
                <c:pt idx="722">
                  <c:v>29295</c:v>
                </c:pt>
                <c:pt idx="723">
                  <c:v>29326</c:v>
                </c:pt>
                <c:pt idx="724">
                  <c:v>29356</c:v>
                </c:pt>
                <c:pt idx="725">
                  <c:v>29387</c:v>
                </c:pt>
                <c:pt idx="726">
                  <c:v>29417</c:v>
                </c:pt>
                <c:pt idx="727">
                  <c:v>29448</c:v>
                </c:pt>
                <c:pt idx="728">
                  <c:v>29479</c:v>
                </c:pt>
                <c:pt idx="729">
                  <c:v>29509</c:v>
                </c:pt>
                <c:pt idx="730">
                  <c:v>29540</c:v>
                </c:pt>
                <c:pt idx="731">
                  <c:v>29570</c:v>
                </c:pt>
                <c:pt idx="732">
                  <c:v>29601</c:v>
                </c:pt>
                <c:pt idx="733">
                  <c:v>29632</c:v>
                </c:pt>
                <c:pt idx="734">
                  <c:v>29660</c:v>
                </c:pt>
                <c:pt idx="735">
                  <c:v>29691</c:v>
                </c:pt>
                <c:pt idx="736">
                  <c:v>29721</c:v>
                </c:pt>
                <c:pt idx="737">
                  <c:v>29752</c:v>
                </c:pt>
                <c:pt idx="738">
                  <c:v>29782</c:v>
                </c:pt>
                <c:pt idx="739">
                  <c:v>29813</c:v>
                </c:pt>
                <c:pt idx="740">
                  <c:v>29844</c:v>
                </c:pt>
                <c:pt idx="741">
                  <c:v>29874</c:v>
                </c:pt>
                <c:pt idx="742">
                  <c:v>29905</c:v>
                </c:pt>
                <c:pt idx="743">
                  <c:v>29935</c:v>
                </c:pt>
                <c:pt idx="744">
                  <c:v>29966</c:v>
                </c:pt>
                <c:pt idx="745">
                  <c:v>29997</c:v>
                </c:pt>
                <c:pt idx="746">
                  <c:v>30025</c:v>
                </c:pt>
                <c:pt idx="747">
                  <c:v>30056</c:v>
                </c:pt>
                <c:pt idx="748">
                  <c:v>30086</c:v>
                </c:pt>
                <c:pt idx="749">
                  <c:v>30117</c:v>
                </c:pt>
                <c:pt idx="750">
                  <c:v>30147</c:v>
                </c:pt>
                <c:pt idx="751">
                  <c:v>30178</c:v>
                </c:pt>
                <c:pt idx="752">
                  <c:v>30209</c:v>
                </c:pt>
                <c:pt idx="753">
                  <c:v>30239</c:v>
                </c:pt>
                <c:pt idx="754">
                  <c:v>30270</c:v>
                </c:pt>
                <c:pt idx="755">
                  <c:v>30300</c:v>
                </c:pt>
                <c:pt idx="756">
                  <c:v>30331</c:v>
                </c:pt>
                <c:pt idx="757">
                  <c:v>30362</c:v>
                </c:pt>
                <c:pt idx="758">
                  <c:v>30390</c:v>
                </c:pt>
                <c:pt idx="759">
                  <c:v>30421</c:v>
                </c:pt>
                <c:pt idx="760">
                  <c:v>30451</c:v>
                </c:pt>
                <c:pt idx="761">
                  <c:v>30482</c:v>
                </c:pt>
                <c:pt idx="762">
                  <c:v>30512</c:v>
                </c:pt>
                <c:pt idx="763">
                  <c:v>30543</c:v>
                </c:pt>
                <c:pt idx="764">
                  <c:v>30574</c:v>
                </c:pt>
                <c:pt idx="765">
                  <c:v>30604</c:v>
                </c:pt>
                <c:pt idx="766">
                  <c:v>30635</c:v>
                </c:pt>
                <c:pt idx="767">
                  <c:v>30665</c:v>
                </c:pt>
                <c:pt idx="768">
                  <c:v>30696</c:v>
                </c:pt>
                <c:pt idx="769">
                  <c:v>30727</c:v>
                </c:pt>
                <c:pt idx="770">
                  <c:v>30756</c:v>
                </c:pt>
                <c:pt idx="771">
                  <c:v>30787</c:v>
                </c:pt>
                <c:pt idx="772">
                  <c:v>30817</c:v>
                </c:pt>
                <c:pt idx="773">
                  <c:v>30848</c:v>
                </c:pt>
                <c:pt idx="774">
                  <c:v>30878</c:v>
                </c:pt>
                <c:pt idx="775">
                  <c:v>30909</c:v>
                </c:pt>
                <c:pt idx="776">
                  <c:v>30940</c:v>
                </c:pt>
                <c:pt idx="777">
                  <c:v>30970</c:v>
                </c:pt>
                <c:pt idx="778">
                  <c:v>31001</c:v>
                </c:pt>
                <c:pt idx="779">
                  <c:v>31031</c:v>
                </c:pt>
                <c:pt idx="780">
                  <c:v>31062</c:v>
                </c:pt>
                <c:pt idx="781">
                  <c:v>31093</c:v>
                </c:pt>
                <c:pt idx="782">
                  <c:v>31121</c:v>
                </c:pt>
                <c:pt idx="783">
                  <c:v>31152</c:v>
                </c:pt>
                <c:pt idx="784">
                  <c:v>31182</c:v>
                </c:pt>
                <c:pt idx="785">
                  <c:v>31213</c:v>
                </c:pt>
                <c:pt idx="786">
                  <c:v>31243</c:v>
                </c:pt>
                <c:pt idx="787">
                  <c:v>31274</c:v>
                </c:pt>
                <c:pt idx="788">
                  <c:v>31305</c:v>
                </c:pt>
                <c:pt idx="789">
                  <c:v>31335</c:v>
                </c:pt>
                <c:pt idx="790">
                  <c:v>31366</c:v>
                </c:pt>
                <c:pt idx="791">
                  <c:v>31396</c:v>
                </c:pt>
                <c:pt idx="792">
                  <c:v>31427</c:v>
                </c:pt>
                <c:pt idx="793">
                  <c:v>31458</c:v>
                </c:pt>
                <c:pt idx="794">
                  <c:v>31486</c:v>
                </c:pt>
                <c:pt idx="795">
                  <c:v>31517</c:v>
                </c:pt>
                <c:pt idx="796">
                  <c:v>31547</c:v>
                </c:pt>
                <c:pt idx="797">
                  <c:v>31578</c:v>
                </c:pt>
                <c:pt idx="798">
                  <c:v>31608</c:v>
                </c:pt>
                <c:pt idx="799">
                  <c:v>31639</c:v>
                </c:pt>
                <c:pt idx="800">
                  <c:v>31670</c:v>
                </c:pt>
                <c:pt idx="801">
                  <c:v>31700</c:v>
                </c:pt>
                <c:pt idx="802">
                  <c:v>31731</c:v>
                </c:pt>
                <c:pt idx="803">
                  <c:v>31761</c:v>
                </c:pt>
                <c:pt idx="804">
                  <c:v>31792</c:v>
                </c:pt>
                <c:pt idx="805">
                  <c:v>31823</c:v>
                </c:pt>
                <c:pt idx="806">
                  <c:v>31851</c:v>
                </c:pt>
                <c:pt idx="807">
                  <c:v>31882</c:v>
                </c:pt>
                <c:pt idx="808">
                  <c:v>31912</c:v>
                </c:pt>
                <c:pt idx="809">
                  <c:v>31943</c:v>
                </c:pt>
                <c:pt idx="810">
                  <c:v>31973</c:v>
                </c:pt>
                <c:pt idx="811">
                  <c:v>32004</c:v>
                </c:pt>
                <c:pt idx="812">
                  <c:v>32035</c:v>
                </c:pt>
                <c:pt idx="813">
                  <c:v>32065</c:v>
                </c:pt>
                <c:pt idx="814">
                  <c:v>32096</c:v>
                </c:pt>
                <c:pt idx="815">
                  <c:v>32126</c:v>
                </c:pt>
                <c:pt idx="816">
                  <c:v>32157</c:v>
                </c:pt>
                <c:pt idx="817">
                  <c:v>32188</c:v>
                </c:pt>
                <c:pt idx="818">
                  <c:v>32217</c:v>
                </c:pt>
                <c:pt idx="819">
                  <c:v>32248</c:v>
                </c:pt>
                <c:pt idx="820">
                  <c:v>32278</c:v>
                </c:pt>
                <c:pt idx="821">
                  <c:v>32309</c:v>
                </c:pt>
                <c:pt idx="822">
                  <c:v>32339</c:v>
                </c:pt>
                <c:pt idx="823">
                  <c:v>32370</c:v>
                </c:pt>
                <c:pt idx="824">
                  <c:v>32401</c:v>
                </c:pt>
                <c:pt idx="825">
                  <c:v>32431</c:v>
                </c:pt>
                <c:pt idx="826">
                  <c:v>32462</c:v>
                </c:pt>
                <c:pt idx="827">
                  <c:v>32492</c:v>
                </c:pt>
                <c:pt idx="828">
                  <c:v>32523</c:v>
                </c:pt>
                <c:pt idx="829">
                  <c:v>32554</c:v>
                </c:pt>
                <c:pt idx="830">
                  <c:v>32582</c:v>
                </c:pt>
                <c:pt idx="831">
                  <c:v>32613</c:v>
                </c:pt>
                <c:pt idx="832">
                  <c:v>32643</c:v>
                </c:pt>
                <c:pt idx="833">
                  <c:v>32674</c:v>
                </c:pt>
                <c:pt idx="834">
                  <c:v>32704</c:v>
                </c:pt>
                <c:pt idx="835">
                  <c:v>32735</c:v>
                </c:pt>
                <c:pt idx="836">
                  <c:v>32766</c:v>
                </c:pt>
                <c:pt idx="837">
                  <c:v>32796</c:v>
                </c:pt>
                <c:pt idx="838">
                  <c:v>32827</c:v>
                </c:pt>
                <c:pt idx="839">
                  <c:v>32857</c:v>
                </c:pt>
                <c:pt idx="840">
                  <c:v>32888</c:v>
                </c:pt>
                <c:pt idx="841">
                  <c:v>32919</c:v>
                </c:pt>
                <c:pt idx="842">
                  <c:v>32947</c:v>
                </c:pt>
                <c:pt idx="843">
                  <c:v>32978</c:v>
                </c:pt>
                <c:pt idx="844">
                  <c:v>33008</c:v>
                </c:pt>
                <c:pt idx="845">
                  <c:v>33039</c:v>
                </c:pt>
                <c:pt idx="846">
                  <c:v>33069</c:v>
                </c:pt>
                <c:pt idx="847">
                  <c:v>33100</c:v>
                </c:pt>
                <c:pt idx="848">
                  <c:v>33131</c:v>
                </c:pt>
                <c:pt idx="849">
                  <c:v>33161</c:v>
                </c:pt>
                <c:pt idx="850">
                  <c:v>33192</c:v>
                </c:pt>
                <c:pt idx="851">
                  <c:v>33222</c:v>
                </c:pt>
                <c:pt idx="852">
                  <c:v>33253</c:v>
                </c:pt>
                <c:pt idx="853">
                  <c:v>33284</c:v>
                </c:pt>
                <c:pt idx="854">
                  <c:v>33312</c:v>
                </c:pt>
                <c:pt idx="855">
                  <c:v>33343</c:v>
                </c:pt>
                <c:pt idx="856">
                  <c:v>33373</c:v>
                </c:pt>
                <c:pt idx="857">
                  <c:v>33404</c:v>
                </c:pt>
                <c:pt idx="858">
                  <c:v>33434</c:v>
                </c:pt>
                <c:pt idx="859">
                  <c:v>33465</c:v>
                </c:pt>
                <c:pt idx="860">
                  <c:v>33496</c:v>
                </c:pt>
                <c:pt idx="861">
                  <c:v>33526</c:v>
                </c:pt>
                <c:pt idx="862">
                  <c:v>33557</c:v>
                </c:pt>
                <c:pt idx="863">
                  <c:v>33587</c:v>
                </c:pt>
                <c:pt idx="864">
                  <c:v>33618</c:v>
                </c:pt>
                <c:pt idx="865">
                  <c:v>33649</c:v>
                </c:pt>
                <c:pt idx="866">
                  <c:v>33678</c:v>
                </c:pt>
                <c:pt idx="867">
                  <c:v>33709</c:v>
                </c:pt>
                <c:pt idx="868">
                  <c:v>33739</c:v>
                </c:pt>
                <c:pt idx="869">
                  <c:v>33770</c:v>
                </c:pt>
                <c:pt idx="870">
                  <c:v>33800</c:v>
                </c:pt>
                <c:pt idx="871">
                  <c:v>33831</c:v>
                </c:pt>
                <c:pt idx="872">
                  <c:v>33862</c:v>
                </c:pt>
                <c:pt idx="873">
                  <c:v>33892</c:v>
                </c:pt>
                <c:pt idx="874">
                  <c:v>33923</c:v>
                </c:pt>
                <c:pt idx="875">
                  <c:v>33953</c:v>
                </c:pt>
                <c:pt idx="876">
                  <c:v>33984</c:v>
                </c:pt>
                <c:pt idx="877">
                  <c:v>34015</c:v>
                </c:pt>
                <c:pt idx="878">
                  <c:v>34043</c:v>
                </c:pt>
                <c:pt idx="879">
                  <c:v>34074</c:v>
                </c:pt>
                <c:pt idx="880">
                  <c:v>34104</c:v>
                </c:pt>
                <c:pt idx="881">
                  <c:v>34135</c:v>
                </c:pt>
                <c:pt idx="882">
                  <c:v>34165</c:v>
                </c:pt>
                <c:pt idx="883">
                  <c:v>34196</c:v>
                </c:pt>
                <c:pt idx="884">
                  <c:v>34227</c:v>
                </c:pt>
                <c:pt idx="885">
                  <c:v>34257</c:v>
                </c:pt>
                <c:pt idx="886">
                  <c:v>34288</c:v>
                </c:pt>
                <c:pt idx="887">
                  <c:v>34318</c:v>
                </c:pt>
                <c:pt idx="888">
                  <c:v>34349</c:v>
                </c:pt>
                <c:pt idx="889">
                  <c:v>34380</c:v>
                </c:pt>
                <c:pt idx="890">
                  <c:v>34408</c:v>
                </c:pt>
                <c:pt idx="891">
                  <c:v>34439</c:v>
                </c:pt>
                <c:pt idx="892">
                  <c:v>34469</c:v>
                </c:pt>
                <c:pt idx="893">
                  <c:v>34500</c:v>
                </c:pt>
                <c:pt idx="894">
                  <c:v>34530</c:v>
                </c:pt>
                <c:pt idx="895">
                  <c:v>34561</c:v>
                </c:pt>
                <c:pt idx="896">
                  <c:v>34592</c:v>
                </c:pt>
                <c:pt idx="897">
                  <c:v>34622</c:v>
                </c:pt>
                <c:pt idx="898">
                  <c:v>34653</c:v>
                </c:pt>
                <c:pt idx="899">
                  <c:v>34683</c:v>
                </c:pt>
                <c:pt idx="900">
                  <c:v>34714</c:v>
                </c:pt>
                <c:pt idx="901">
                  <c:v>34745</c:v>
                </c:pt>
                <c:pt idx="902">
                  <c:v>34773</c:v>
                </c:pt>
                <c:pt idx="903">
                  <c:v>34804</c:v>
                </c:pt>
                <c:pt idx="904">
                  <c:v>34834</c:v>
                </c:pt>
                <c:pt idx="905">
                  <c:v>34865</c:v>
                </c:pt>
                <c:pt idx="906">
                  <c:v>34895</c:v>
                </c:pt>
                <c:pt idx="907">
                  <c:v>34926</c:v>
                </c:pt>
                <c:pt idx="908">
                  <c:v>34957</c:v>
                </c:pt>
                <c:pt idx="909">
                  <c:v>34987</c:v>
                </c:pt>
                <c:pt idx="910">
                  <c:v>35018</c:v>
                </c:pt>
                <c:pt idx="911">
                  <c:v>35048</c:v>
                </c:pt>
                <c:pt idx="912">
                  <c:v>35079</c:v>
                </c:pt>
                <c:pt idx="913">
                  <c:v>35110</c:v>
                </c:pt>
                <c:pt idx="914">
                  <c:v>35139</c:v>
                </c:pt>
                <c:pt idx="915">
                  <c:v>35170</c:v>
                </c:pt>
                <c:pt idx="916">
                  <c:v>35200</c:v>
                </c:pt>
                <c:pt idx="917">
                  <c:v>35231</c:v>
                </c:pt>
                <c:pt idx="918">
                  <c:v>35261</c:v>
                </c:pt>
                <c:pt idx="919">
                  <c:v>35292</c:v>
                </c:pt>
                <c:pt idx="920">
                  <c:v>35323</c:v>
                </c:pt>
                <c:pt idx="921">
                  <c:v>35353</c:v>
                </c:pt>
                <c:pt idx="922">
                  <c:v>35384</c:v>
                </c:pt>
                <c:pt idx="923">
                  <c:v>35414</c:v>
                </c:pt>
                <c:pt idx="924">
                  <c:v>35445</c:v>
                </c:pt>
                <c:pt idx="925">
                  <c:v>35476</c:v>
                </c:pt>
                <c:pt idx="926">
                  <c:v>35504</c:v>
                </c:pt>
                <c:pt idx="927">
                  <c:v>35535</c:v>
                </c:pt>
                <c:pt idx="928">
                  <c:v>35565</c:v>
                </c:pt>
                <c:pt idx="929">
                  <c:v>35596</c:v>
                </c:pt>
                <c:pt idx="930">
                  <c:v>35626</c:v>
                </c:pt>
                <c:pt idx="931">
                  <c:v>35657</c:v>
                </c:pt>
                <c:pt idx="932">
                  <c:v>35688</c:v>
                </c:pt>
                <c:pt idx="933">
                  <c:v>35718</c:v>
                </c:pt>
                <c:pt idx="934">
                  <c:v>35749</c:v>
                </c:pt>
                <c:pt idx="935">
                  <c:v>35779</c:v>
                </c:pt>
                <c:pt idx="936">
                  <c:v>35810</c:v>
                </c:pt>
                <c:pt idx="937">
                  <c:v>35841</c:v>
                </c:pt>
                <c:pt idx="938">
                  <c:v>35869</c:v>
                </c:pt>
                <c:pt idx="939">
                  <c:v>35900</c:v>
                </c:pt>
                <c:pt idx="940">
                  <c:v>35930</c:v>
                </c:pt>
                <c:pt idx="941">
                  <c:v>35961</c:v>
                </c:pt>
                <c:pt idx="942">
                  <c:v>35991</c:v>
                </c:pt>
                <c:pt idx="943">
                  <c:v>36022</c:v>
                </c:pt>
                <c:pt idx="944">
                  <c:v>36053</c:v>
                </c:pt>
                <c:pt idx="945">
                  <c:v>36083</c:v>
                </c:pt>
                <c:pt idx="946">
                  <c:v>36114</c:v>
                </c:pt>
                <c:pt idx="947">
                  <c:v>36144</c:v>
                </c:pt>
                <c:pt idx="948">
                  <c:v>36175</c:v>
                </c:pt>
                <c:pt idx="949">
                  <c:v>36206</c:v>
                </c:pt>
                <c:pt idx="950">
                  <c:v>36234</c:v>
                </c:pt>
                <c:pt idx="951">
                  <c:v>36265</c:v>
                </c:pt>
                <c:pt idx="952">
                  <c:v>36295</c:v>
                </c:pt>
                <c:pt idx="953">
                  <c:v>36326</c:v>
                </c:pt>
                <c:pt idx="954">
                  <c:v>36356</c:v>
                </c:pt>
                <c:pt idx="955">
                  <c:v>36387</c:v>
                </c:pt>
                <c:pt idx="956">
                  <c:v>36418</c:v>
                </c:pt>
                <c:pt idx="957">
                  <c:v>36448</c:v>
                </c:pt>
                <c:pt idx="958">
                  <c:v>36479</c:v>
                </c:pt>
                <c:pt idx="959">
                  <c:v>36509</c:v>
                </c:pt>
                <c:pt idx="960">
                  <c:v>36540</c:v>
                </c:pt>
                <c:pt idx="961">
                  <c:v>36571</c:v>
                </c:pt>
                <c:pt idx="962">
                  <c:v>36600</c:v>
                </c:pt>
                <c:pt idx="963">
                  <c:v>36631</c:v>
                </c:pt>
                <c:pt idx="964">
                  <c:v>36661</c:v>
                </c:pt>
                <c:pt idx="965">
                  <c:v>36692</c:v>
                </c:pt>
                <c:pt idx="966">
                  <c:v>36722</c:v>
                </c:pt>
                <c:pt idx="967">
                  <c:v>36753</c:v>
                </c:pt>
                <c:pt idx="968">
                  <c:v>36784</c:v>
                </c:pt>
                <c:pt idx="969">
                  <c:v>36814</c:v>
                </c:pt>
                <c:pt idx="970">
                  <c:v>36845</c:v>
                </c:pt>
                <c:pt idx="971">
                  <c:v>36875</c:v>
                </c:pt>
                <c:pt idx="972">
                  <c:v>36906</c:v>
                </c:pt>
                <c:pt idx="973">
                  <c:v>36937</c:v>
                </c:pt>
                <c:pt idx="974">
                  <c:v>36965</c:v>
                </c:pt>
                <c:pt idx="975">
                  <c:v>36996</c:v>
                </c:pt>
                <c:pt idx="976">
                  <c:v>37026</c:v>
                </c:pt>
                <c:pt idx="977">
                  <c:v>37057</c:v>
                </c:pt>
                <c:pt idx="978">
                  <c:v>37087</c:v>
                </c:pt>
                <c:pt idx="979">
                  <c:v>37118</c:v>
                </c:pt>
                <c:pt idx="980">
                  <c:v>37149</c:v>
                </c:pt>
                <c:pt idx="981">
                  <c:v>37179</c:v>
                </c:pt>
                <c:pt idx="982">
                  <c:v>37210</c:v>
                </c:pt>
                <c:pt idx="983">
                  <c:v>37240</c:v>
                </c:pt>
                <c:pt idx="984">
                  <c:v>37271</c:v>
                </c:pt>
                <c:pt idx="985">
                  <c:v>37302</c:v>
                </c:pt>
                <c:pt idx="986">
                  <c:v>37330</c:v>
                </c:pt>
                <c:pt idx="987">
                  <c:v>37361</c:v>
                </c:pt>
                <c:pt idx="988">
                  <c:v>37391</c:v>
                </c:pt>
                <c:pt idx="989">
                  <c:v>37422</c:v>
                </c:pt>
                <c:pt idx="990">
                  <c:v>37452</c:v>
                </c:pt>
                <c:pt idx="991">
                  <c:v>37483</c:v>
                </c:pt>
                <c:pt idx="992">
                  <c:v>37514</c:v>
                </c:pt>
                <c:pt idx="993">
                  <c:v>37544</c:v>
                </c:pt>
                <c:pt idx="994">
                  <c:v>37575</c:v>
                </c:pt>
                <c:pt idx="995">
                  <c:v>37605</c:v>
                </c:pt>
                <c:pt idx="996">
                  <c:v>37636</c:v>
                </c:pt>
                <c:pt idx="997">
                  <c:v>37667</c:v>
                </c:pt>
                <c:pt idx="998">
                  <c:v>37695</c:v>
                </c:pt>
                <c:pt idx="999">
                  <c:v>37726</c:v>
                </c:pt>
                <c:pt idx="1000">
                  <c:v>37756</c:v>
                </c:pt>
                <c:pt idx="1001">
                  <c:v>37787</c:v>
                </c:pt>
                <c:pt idx="1002">
                  <c:v>37817</c:v>
                </c:pt>
                <c:pt idx="1003">
                  <c:v>37848</c:v>
                </c:pt>
                <c:pt idx="1004">
                  <c:v>37879</c:v>
                </c:pt>
                <c:pt idx="1005">
                  <c:v>37909</c:v>
                </c:pt>
                <c:pt idx="1006">
                  <c:v>37940</c:v>
                </c:pt>
                <c:pt idx="1007">
                  <c:v>37970</c:v>
                </c:pt>
                <c:pt idx="1008">
                  <c:v>38001</c:v>
                </c:pt>
                <c:pt idx="1009">
                  <c:v>38032</c:v>
                </c:pt>
                <c:pt idx="1010">
                  <c:v>38061</c:v>
                </c:pt>
                <c:pt idx="1011">
                  <c:v>38092</c:v>
                </c:pt>
                <c:pt idx="1012">
                  <c:v>38122</c:v>
                </c:pt>
                <c:pt idx="1013">
                  <c:v>38153</c:v>
                </c:pt>
                <c:pt idx="1014">
                  <c:v>38183</c:v>
                </c:pt>
                <c:pt idx="1015">
                  <c:v>38214</c:v>
                </c:pt>
                <c:pt idx="1016">
                  <c:v>38245</c:v>
                </c:pt>
                <c:pt idx="1017">
                  <c:v>38275</c:v>
                </c:pt>
                <c:pt idx="1018">
                  <c:v>38306</c:v>
                </c:pt>
                <c:pt idx="1019">
                  <c:v>38336</c:v>
                </c:pt>
                <c:pt idx="1020">
                  <c:v>38367</c:v>
                </c:pt>
                <c:pt idx="1021">
                  <c:v>38398</c:v>
                </c:pt>
                <c:pt idx="1022">
                  <c:v>38426</c:v>
                </c:pt>
                <c:pt idx="1023">
                  <c:v>38457</c:v>
                </c:pt>
                <c:pt idx="1024">
                  <c:v>38487</c:v>
                </c:pt>
                <c:pt idx="1025">
                  <c:v>38518</c:v>
                </c:pt>
                <c:pt idx="1026">
                  <c:v>38548</c:v>
                </c:pt>
                <c:pt idx="1027">
                  <c:v>38579</c:v>
                </c:pt>
                <c:pt idx="1028">
                  <c:v>38610</c:v>
                </c:pt>
                <c:pt idx="1029">
                  <c:v>38640</c:v>
                </c:pt>
                <c:pt idx="1030">
                  <c:v>38671</c:v>
                </c:pt>
                <c:pt idx="1031">
                  <c:v>38701</c:v>
                </c:pt>
                <c:pt idx="1032">
                  <c:v>38732</c:v>
                </c:pt>
                <c:pt idx="1033">
                  <c:v>38763</c:v>
                </c:pt>
                <c:pt idx="1034">
                  <c:v>38791</c:v>
                </c:pt>
                <c:pt idx="1035">
                  <c:v>38822</c:v>
                </c:pt>
                <c:pt idx="1036">
                  <c:v>38852</c:v>
                </c:pt>
                <c:pt idx="1037">
                  <c:v>38883</c:v>
                </c:pt>
                <c:pt idx="1038">
                  <c:v>38913</c:v>
                </c:pt>
                <c:pt idx="1039">
                  <c:v>38944</c:v>
                </c:pt>
                <c:pt idx="1040">
                  <c:v>38975</c:v>
                </c:pt>
                <c:pt idx="1041">
                  <c:v>39005</c:v>
                </c:pt>
                <c:pt idx="1042">
                  <c:v>39036</c:v>
                </c:pt>
                <c:pt idx="1043">
                  <c:v>39066</c:v>
                </c:pt>
                <c:pt idx="1044">
                  <c:v>39097</c:v>
                </c:pt>
                <c:pt idx="1045">
                  <c:v>39128</c:v>
                </c:pt>
                <c:pt idx="1046">
                  <c:v>39156</c:v>
                </c:pt>
                <c:pt idx="1047">
                  <c:v>39187</c:v>
                </c:pt>
                <c:pt idx="1048">
                  <c:v>39217</c:v>
                </c:pt>
                <c:pt idx="1049">
                  <c:v>39248</c:v>
                </c:pt>
                <c:pt idx="1050">
                  <c:v>39278</c:v>
                </c:pt>
                <c:pt idx="1051">
                  <c:v>39309</c:v>
                </c:pt>
                <c:pt idx="1052">
                  <c:v>39340</c:v>
                </c:pt>
                <c:pt idx="1053">
                  <c:v>39370</c:v>
                </c:pt>
                <c:pt idx="1054">
                  <c:v>39401</c:v>
                </c:pt>
                <c:pt idx="1055">
                  <c:v>39431</c:v>
                </c:pt>
                <c:pt idx="1056">
                  <c:v>39462</c:v>
                </c:pt>
                <c:pt idx="1057">
                  <c:v>39493</c:v>
                </c:pt>
                <c:pt idx="1058">
                  <c:v>39522</c:v>
                </c:pt>
                <c:pt idx="1059">
                  <c:v>39553</c:v>
                </c:pt>
                <c:pt idx="1060">
                  <c:v>39583</c:v>
                </c:pt>
                <c:pt idx="1061">
                  <c:v>39614</c:v>
                </c:pt>
                <c:pt idx="1062">
                  <c:v>39644</c:v>
                </c:pt>
                <c:pt idx="1063">
                  <c:v>39675</c:v>
                </c:pt>
                <c:pt idx="1064">
                  <c:v>39706</c:v>
                </c:pt>
                <c:pt idx="1065">
                  <c:v>39736</c:v>
                </c:pt>
                <c:pt idx="1066">
                  <c:v>39767</c:v>
                </c:pt>
                <c:pt idx="1067">
                  <c:v>39797</c:v>
                </c:pt>
                <c:pt idx="1068">
                  <c:v>39828</c:v>
                </c:pt>
                <c:pt idx="1069">
                  <c:v>39859</c:v>
                </c:pt>
                <c:pt idx="1070">
                  <c:v>39887</c:v>
                </c:pt>
                <c:pt idx="1071">
                  <c:v>39918</c:v>
                </c:pt>
                <c:pt idx="1072">
                  <c:v>39948</c:v>
                </c:pt>
                <c:pt idx="1073">
                  <c:v>39979</c:v>
                </c:pt>
                <c:pt idx="1074">
                  <c:v>40009</c:v>
                </c:pt>
                <c:pt idx="1075">
                  <c:v>40040</c:v>
                </c:pt>
                <c:pt idx="1076">
                  <c:v>40071</c:v>
                </c:pt>
                <c:pt idx="1077">
                  <c:v>40101</c:v>
                </c:pt>
                <c:pt idx="1078">
                  <c:v>40132</c:v>
                </c:pt>
                <c:pt idx="1079">
                  <c:v>40162</c:v>
                </c:pt>
                <c:pt idx="1080">
                  <c:v>40193</c:v>
                </c:pt>
                <c:pt idx="1081">
                  <c:v>40224</c:v>
                </c:pt>
                <c:pt idx="1082">
                  <c:v>40252</c:v>
                </c:pt>
                <c:pt idx="1083">
                  <c:v>40283</c:v>
                </c:pt>
                <c:pt idx="1084">
                  <c:v>40313</c:v>
                </c:pt>
                <c:pt idx="1085">
                  <c:v>40344</c:v>
                </c:pt>
                <c:pt idx="1086">
                  <c:v>40374</c:v>
                </c:pt>
                <c:pt idx="1087">
                  <c:v>40405</c:v>
                </c:pt>
                <c:pt idx="1088">
                  <c:v>40436</c:v>
                </c:pt>
                <c:pt idx="1089">
                  <c:v>40466</c:v>
                </c:pt>
                <c:pt idx="1090">
                  <c:v>40497</c:v>
                </c:pt>
                <c:pt idx="1091">
                  <c:v>40527</c:v>
                </c:pt>
                <c:pt idx="1092">
                  <c:v>40558</c:v>
                </c:pt>
                <c:pt idx="1093">
                  <c:v>40589</c:v>
                </c:pt>
                <c:pt idx="1094">
                  <c:v>40617</c:v>
                </c:pt>
                <c:pt idx="1095">
                  <c:v>40648</c:v>
                </c:pt>
                <c:pt idx="1096">
                  <c:v>40678</c:v>
                </c:pt>
                <c:pt idx="1097">
                  <c:v>40709</c:v>
                </c:pt>
                <c:pt idx="1098">
                  <c:v>40739</c:v>
                </c:pt>
                <c:pt idx="1099">
                  <c:v>40770</c:v>
                </c:pt>
                <c:pt idx="1100">
                  <c:v>40801</c:v>
                </c:pt>
                <c:pt idx="1101">
                  <c:v>40831</c:v>
                </c:pt>
                <c:pt idx="1102">
                  <c:v>40862</c:v>
                </c:pt>
                <c:pt idx="1103">
                  <c:v>40892</c:v>
                </c:pt>
                <c:pt idx="1104">
                  <c:v>40923</c:v>
                </c:pt>
                <c:pt idx="1105">
                  <c:v>40954</c:v>
                </c:pt>
                <c:pt idx="1106">
                  <c:v>40983</c:v>
                </c:pt>
                <c:pt idx="1107">
                  <c:v>41014</c:v>
                </c:pt>
                <c:pt idx="1108">
                  <c:v>41044</c:v>
                </c:pt>
                <c:pt idx="1109">
                  <c:v>41075</c:v>
                </c:pt>
                <c:pt idx="1110">
                  <c:v>41105</c:v>
                </c:pt>
                <c:pt idx="1111">
                  <c:v>41136</c:v>
                </c:pt>
                <c:pt idx="1112">
                  <c:v>41167</c:v>
                </c:pt>
                <c:pt idx="1113">
                  <c:v>41197</c:v>
                </c:pt>
                <c:pt idx="1114">
                  <c:v>41228</c:v>
                </c:pt>
                <c:pt idx="1115">
                  <c:v>41258</c:v>
                </c:pt>
                <c:pt idx="1116">
                  <c:v>41289</c:v>
                </c:pt>
                <c:pt idx="1117">
                  <c:v>41320</c:v>
                </c:pt>
                <c:pt idx="1118">
                  <c:v>41348</c:v>
                </c:pt>
                <c:pt idx="1119">
                  <c:v>41379</c:v>
                </c:pt>
                <c:pt idx="1120">
                  <c:v>41409</c:v>
                </c:pt>
                <c:pt idx="1121">
                  <c:v>41440</c:v>
                </c:pt>
                <c:pt idx="1122">
                  <c:v>41470</c:v>
                </c:pt>
                <c:pt idx="1123">
                  <c:v>41501</c:v>
                </c:pt>
                <c:pt idx="1124">
                  <c:v>41532</c:v>
                </c:pt>
                <c:pt idx="1125">
                  <c:v>41562</c:v>
                </c:pt>
                <c:pt idx="1126">
                  <c:v>41593</c:v>
                </c:pt>
                <c:pt idx="1127">
                  <c:v>41623</c:v>
                </c:pt>
                <c:pt idx="1128">
                  <c:v>41654</c:v>
                </c:pt>
                <c:pt idx="1129">
                  <c:v>41685</c:v>
                </c:pt>
                <c:pt idx="1130">
                  <c:v>41713</c:v>
                </c:pt>
                <c:pt idx="1131">
                  <c:v>41744</c:v>
                </c:pt>
                <c:pt idx="1132">
                  <c:v>41774</c:v>
                </c:pt>
                <c:pt idx="1133">
                  <c:v>41805</c:v>
                </c:pt>
                <c:pt idx="1134">
                  <c:v>41835</c:v>
                </c:pt>
                <c:pt idx="1135">
                  <c:v>41866</c:v>
                </c:pt>
                <c:pt idx="1136">
                  <c:v>41897</c:v>
                </c:pt>
                <c:pt idx="1137">
                  <c:v>41927</c:v>
                </c:pt>
                <c:pt idx="1138">
                  <c:v>41958</c:v>
                </c:pt>
                <c:pt idx="1139">
                  <c:v>41988</c:v>
                </c:pt>
                <c:pt idx="1140">
                  <c:v>42019</c:v>
                </c:pt>
                <c:pt idx="1141">
                  <c:v>42050</c:v>
                </c:pt>
                <c:pt idx="1142">
                  <c:v>42078</c:v>
                </c:pt>
                <c:pt idx="1143">
                  <c:v>42109</c:v>
                </c:pt>
                <c:pt idx="1144">
                  <c:v>42139</c:v>
                </c:pt>
                <c:pt idx="1145">
                  <c:v>42170</c:v>
                </c:pt>
                <c:pt idx="1146">
                  <c:v>42200</c:v>
                </c:pt>
                <c:pt idx="1147">
                  <c:v>42231</c:v>
                </c:pt>
                <c:pt idx="1148">
                  <c:v>42262</c:v>
                </c:pt>
                <c:pt idx="1149">
                  <c:v>42292</c:v>
                </c:pt>
                <c:pt idx="1150">
                  <c:v>42323</c:v>
                </c:pt>
                <c:pt idx="1151">
                  <c:v>42353</c:v>
                </c:pt>
                <c:pt idx="1152">
                  <c:v>42384</c:v>
                </c:pt>
                <c:pt idx="1153">
                  <c:v>42415</c:v>
                </c:pt>
                <c:pt idx="1154">
                  <c:v>42444</c:v>
                </c:pt>
                <c:pt idx="1155">
                  <c:v>42475</c:v>
                </c:pt>
                <c:pt idx="1156">
                  <c:v>42505</c:v>
                </c:pt>
                <c:pt idx="1157">
                  <c:v>42536</c:v>
                </c:pt>
                <c:pt idx="1158">
                  <c:v>42566</c:v>
                </c:pt>
                <c:pt idx="1159">
                  <c:v>42597</c:v>
                </c:pt>
                <c:pt idx="1160">
                  <c:v>42628</c:v>
                </c:pt>
                <c:pt idx="1161">
                  <c:v>42658</c:v>
                </c:pt>
                <c:pt idx="1162">
                  <c:v>42689</c:v>
                </c:pt>
                <c:pt idx="1163">
                  <c:v>42719</c:v>
                </c:pt>
                <c:pt idx="1164">
                  <c:v>42750</c:v>
                </c:pt>
                <c:pt idx="1165">
                  <c:v>42781</c:v>
                </c:pt>
                <c:pt idx="1166">
                  <c:v>42809</c:v>
                </c:pt>
                <c:pt idx="1167">
                  <c:v>42840</c:v>
                </c:pt>
                <c:pt idx="1168">
                  <c:v>42870</c:v>
                </c:pt>
                <c:pt idx="1169">
                  <c:v>42901</c:v>
                </c:pt>
                <c:pt idx="1170">
                  <c:v>42931</c:v>
                </c:pt>
                <c:pt idx="1171">
                  <c:v>42962</c:v>
                </c:pt>
                <c:pt idx="1172">
                  <c:v>42993</c:v>
                </c:pt>
                <c:pt idx="1173">
                  <c:v>43023</c:v>
                </c:pt>
                <c:pt idx="1174">
                  <c:v>43054</c:v>
                </c:pt>
                <c:pt idx="1175">
                  <c:v>43084</c:v>
                </c:pt>
                <c:pt idx="1176">
                  <c:v>43115</c:v>
                </c:pt>
                <c:pt idx="1177">
                  <c:v>43146</c:v>
                </c:pt>
                <c:pt idx="1178">
                  <c:v>43174</c:v>
                </c:pt>
                <c:pt idx="1179">
                  <c:v>43205</c:v>
                </c:pt>
                <c:pt idx="1180">
                  <c:v>43235</c:v>
                </c:pt>
                <c:pt idx="1181">
                  <c:v>43266</c:v>
                </c:pt>
                <c:pt idx="1182">
                  <c:v>43296</c:v>
                </c:pt>
                <c:pt idx="1183">
                  <c:v>43327</c:v>
                </c:pt>
                <c:pt idx="1184">
                  <c:v>43358</c:v>
                </c:pt>
                <c:pt idx="1185">
                  <c:v>43388</c:v>
                </c:pt>
                <c:pt idx="1186">
                  <c:v>43419</c:v>
                </c:pt>
                <c:pt idx="1187">
                  <c:v>43449</c:v>
                </c:pt>
                <c:pt idx="1188">
                  <c:v>43480</c:v>
                </c:pt>
                <c:pt idx="1189">
                  <c:v>43511</c:v>
                </c:pt>
                <c:pt idx="1190">
                  <c:v>43539</c:v>
                </c:pt>
                <c:pt idx="1191">
                  <c:v>43570</c:v>
                </c:pt>
                <c:pt idx="1192">
                  <c:v>43600</c:v>
                </c:pt>
                <c:pt idx="1193">
                  <c:v>43631</c:v>
                </c:pt>
                <c:pt idx="1194">
                  <c:v>43661</c:v>
                </c:pt>
                <c:pt idx="1195">
                  <c:v>43692</c:v>
                </c:pt>
                <c:pt idx="1196">
                  <c:v>43723</c:v>
                </c:pt>
                <c:pt idx="1197">
                  <c:v>43753</c:v>
                </c:pt>
                <c:pt idx="1198">
                  <c:v>43784</c:v>
                </c:pt>
                <c:pt idx="1199">
                  <c:v>43814</c:v>
                </c:pt>
                <c:pt idx="1200">
                  <c:v>43845</c:v>
                </c:pt>
                <c:pt idx="1201">
                  <c:v>43876</c:v>
                </c:pt>
                <c:pt idx="1202">
                  <c:v>43905</c:v>
                </c:pt>
                <c:pt idx="1203">
                  <c:v>43936</c:v>
                </c:pt>
                <c:pt idx="1204">
                  <c:v>43966</c:v>
                </c:pt>
                <c:pt idx="1205">
                  <c:v>43997</c:v>
                </c:pt>
                <c:pt idx="1206">
                  <c:v>44027</c:v>
                </c:pt>
                <c:pt idx="1207">
                  <c:v>44058</c:v>
                </c:pt>
                <c:pt idx="1208">
                  <c:v>44089</c:v>
                </c:pt>
                <c:pt idx="1209">
                  <c:v>44119</c:v>
                </c:pt>
                <c:pt idx="1210">
                  <c:v>44150</c:v>
                </c:pt>
                <c:pt idx="1211">
                  <c:v>44180</c:v>
                </c:pt>
                <c:pt idx="1212">
                  <c:v>44211</c:v>
                </c:pt>
                <c:pt idx="1213">
                  <c:v>44242</c:v>
                </c:pt>
                <c:pt idx="1214">
                  <c:v>44270</c:v>
                </c:pt>
                <c:pt idx="1215">
                  <c:v>44301</c:v>
                </c:pt>
                <c:pt idx="1216">
                  <c:v>44331</c:v>
                </c:pt>
                <c:pt idx="1217">
                  <c:v>44362</c:v>
                </c:pt>
                <c:pt idx="1218">
                  <c:v>44392</c:v>
                </c:pt>
                <c:pt idx="1219">
                  <c:v>44423</c:v>
                </c:pt>
                <c:pt idx="1220">
                  <c:v>44454</c:v>
                </c:pt>
                <c:pt idx="1221">
                  <c:v>44484</c:v>
                </c:pt>
                <c:pt idx="1222">
                  <c:v>44515</c:v>
                </c:pt>
                <c:pt idx="1223">
                  <c:v>44545</c:v>
                </c:pt>
                <c:pt idx="1224">
                  <c:v>44576</c:v>
                </c:pt>
                <c:pt idx="1225">
                  <c:v>44607</c:v>
                </c:pt>
                <c:pt idx="1226">
                  <c:v>44635</c:v>
                </c:pt>
                <c:pt idx="1227">
                  <c:v>44666</c:v>
                </c:pt>
                <c:pt idx="1228">
                  <c:v>44696</c:v>
                </c:pt>
                <c:pt idx="1229">
                  <c:v>44727</c:v>
                </c:pt>
                <c:pt idx="1230">
                  <c:v>44757</c:v>
                </c:pt>
              </c:numCache>
            </c:numRef>
          </c:cat>
          <c:val>
            <c:numRef>
              <c:f>'Data 1'!$B$4:$B$1234</c:f>
              <c:numCache>
                <c:formatCode>General</c:formatCode>
                <c:ptCount val="1231"/>
                <c:pt idx="0">
                  <c:v>1097</c:v>
                </c:pt>
                <c:pt idx="1">
                  <c:v>1145</c:v>
                </c:pt>
                <c:pt idx="2">
                  <c:v>1167</c:v>
                </c:pt>
                <c:pt idx="3">
                  <c:v>1165</c:v>
                </c:pt>
                <c:pt idx="4">
                  <c:v>1181</c:v>
                </c:pt>
                <c:pt idx="5">
                  <c:v>1222</c:v>
                </c:pt>
                <c:pt idx="6">
                  <c:v>1218</c:v>
                </c:pt>
                <c:pt idx="7">
                  <c:v>1255</c:v>
                </c:pt>
                <c:pt idx="8">
                  <c:v>1251</c:v>
                </c:pt>
                <c:pt idx="9">
                  <c:v>1277</c:v>
                </c:pt>
                <c:pt idx="10">
                  <c:v>1287</c:v>
                </c:pt>
                <c:pt idx="11">
                  <c:v>1257</c:v>
                </c:pt>
                <c:pt idx="12">
                  <c:v>1230</c:v>
                </c:pt>
                <c:pt idx="13">
                  <c:v>1269</c:v>
                </c:pt>
                <c:pt idx="14">
                  <c:v>1326</c:v>
                </c:pt>
                <c:pt idx="15">
                  <c:v>1341</c:v>
                </c:pt>
                <c:pt idx="16">
                  <c:v>1361</c:v>
                </c:pt>
                <c:pt idx="17">
                  <c:v>1352</c:v>
                </c:pt>
                <c:pt idx="18">
                  <c:v>1305</c:v>
                </c:pt>
                <c:pt idx="19">
                  <c:v>1326</c:v>
                </c:pt>
                <c:pt idx="20">
                  <c:v>1225</c:v>
                </c:pt>
                <c:pt idx="21">
                  <c:v>1156</c:v>
                </c:pt>
                <c:pt idx="22">
                  <c:v>1270</c:v>
                </c:pt>
                <c:pt idx="23">
                  <c:v>1360</c:v>
                </c:pt>
                <c:pt idx="24">
                  <c:v>1410</c:v>
                </c:pt>
                <c:pt idx="25">
                  <c:v>1476</c:v>
                </c:pt>
                <c:pt idx="26">
                  <c:v>1522</c:v>
                </c:pt>
                <c:pt idx="27">
                  <c:v>1506</c:v>
                </c:pt>
                <c:pt idx="28">
                  <c:v>1516</c:v>
                </c:pt>
                <c:pt idx="29">
                  <c:v>1536</c:v>
                </c:pt>
                <c:pt idx="30">
                  <c:v>1520</c:v>
                </c:pt>
                <c:pt idx="31">
                  <c:v>1518</c:v>
                </c:pt>
                <c:pt idx="32">
                  <c:v>1527</c:v>
                </c:pt>
                <c:pt idx="33">
                  <c:v>1562</c:v>
                </c:pt>
                <c:pt idx="34">
                  <c:v>1601</c:v>
                </c:pt>
                <c:pt idx="35">
                  <c:v>1634</c:v>
                </c:pt>
                <c:pt idx="36">
                  <c:v>1694</c:v>
                </c:pt>
                <c:pt idx="37">
                  <c:v>1735</c:v>
                </c:pt>
                <c:pt idx="38">
                  <c:v>1838</c:v>
                </c:pt>
                <c:pt idx="39">
                  <c:v>1967</c:v>
                </c:pt>
                <c:pt idx="40">
                  <c:v>2012</c:v>
                </c:pt>
                <c:pt idx="41">
                  <c:v>2095</c:v>
                </c:pt>
                <c:pt idx="42">
                  <c:v>2127</c:v>
                </c:pt>
                <c:pt idx="43">
                  <c:v>2143</c:v>
                </c:pt>
                <c:pt idx="44">
                  <c:v>2177</c:v>
                </c:pt>
                <c:pt idx="45">
                  <c:v>2178</c:v>
                </c:pt>
                <c:pt idx="46">
                  <c:v>2180</c:v>
                </c:pt>
                <c:pt idx="47">
                  <c:v>1921</c:v>
                </c:pt>
                <c:pt idx="48">
                  <c:v>1848</c:v>
                </c:pt>
                <c:pt idx="49">
                  <c:v>1927</c:v>
                </c:pt>
                <c:pt idx="50">
                  <c:v>1940</c:v>
                </c:pt>
                <c:pt idx="51">
                  <c:v>1994</c:v>
                </c:pt>
                <c:pt idx="52">
                  <c:v>1995</c:v>
                </c:pt>
                <c:pt idx="53">
                  <c:v>1986</c:v>
                </c:pt>
                <c:pt idx="54">
                  <c:v>1998</c:v>
                </c:pt>
                <c:pt idx="55">
                  <c:v>2013</c:v>
                </c:pt>
                <c:pt idx="56">
                  <c:v>2013</c:v>
                </c:pt>
                <c:pt idx="57">
                  <c:v>1951</c:v>
                </c:pt>
                <c:pt idx="58">
                  <c:v>1893</c:v>
                </c:pt>
                <c:pt idx="59">
                  <c:v>1853</c:v>
                </c:pt>
                <c:pt idx="60">
                  <c:v>1736</c:v>
                </c:pt>
                <c:pt idx="61">
                  <c:v>1735</c:v>
                </c:pt>
                <c:pt idx="62">
                  <c:v>1729</c:v>
                </c:pt>
                <c:pt idx="63">
                  <c:v>1730</c:v>
                </c:pt>
                <c:pt idx="64">
                  <c:v>1722</c:v>
                </c:pt>
                <c:pt idx="65">
                  <c:v>1731</c:v>
                </c:pt>
                <c:pt idx="66">
                  <c:v>1682</c:v>
                </c:pt>
                <c:pt idx="67">
                  <c:v>1684</c:v>
                </c:pt>
                <c:pt idx="68">
                  <c:v>1719</c:v>
                </c:pt>
                <c:pt idx="69">
                  <c:v>1670</c:v>
                </c:pt>
                <c:pt idx="70">
                  <c:v>1664</c:v>
                </c:pt>
                <c:pt idx="71">
                  <c:v>1601</c:v>
                </c:pt>
                <c:pt idx="72">
                  <c:v>1935</c:v>
                </c:pt>
                <c:pt idx="73">
                  <c:v>1960</c:v>
                </c:pt>
                <c:pt idx="74">
                  <c:v>1964</c:v>
                </c:pt>
                <c:pt idx="75">
                  <c:v>2012</c:v>
                </c:pt>
                <c:pt idx="76">
                  <c:v>2027</c:v>
                </c:pt>
                <c:pt idx="77">
                  <c:v>2060</c:v>
                </c:pt>
                <c:pt idx="78">
                  <c:v>2102</c:v>
                </c:pt>
                <c:pt idx="79">
                  <c:v>2162</c:v>
                </c:pt>
                <c:pt idx="80">
                  <c:v>2193</c:v>
                </c:pt>
                <c:pt idx="81">
                  <c:v>2247</c:v>
                </c:pt>
                <c:pt idx="82">
                  <c:v>2330</c:v>
                </c:pt>
                <c:pt idx="83">
                  <c:v>2343</c:v>
                </c:pt>
                <c:pt idx="84">
                  <c:v>2315</c:v>
                </c:pt>
                <c:pt idx="85">
                  <c:v>2433</c:v>
                </c:pt>
                <c:pt idx="86">
                  <c:v>2436</c:v>
                </c:pt>
                <c:pt idx="87">
                  <c:v>2438</c:v>
                </c:pt>
                <c:pt idx="88">
                  <c:v>2479</c:v>
                </c:pt>
                <c:pt idx="89">
                  <c:v>2510</c:v>
                </c:pt>
                <c:pt idx="90">
                  <c:v>2541</c:v>
                </c:pt>
                <c:pt idx="91">
                  <c:v>2542</c:v>
                </c:pt>
                <c:pt idx="92">
                  <c:v>2530</c:v>
                </c:pt>
                <c:pt idx="93">
                  <c:v>2501</c:v>
                </c:pt>
                <c:pt idx="94">
                  <c:v>2483</c:v>
                </c:pt>
                <c:pt idx="95">
                  <c:v>2418</c:v>
                </c:pt>
                <c:pt idx="96">
                  <c:v>2348</c:v>
                </c:pt>
                <c:pt idx="97">
                  <c:v>2364</c:v>
                </c:pt>
                <c:pt idx="98">
                  <c:v>2404</c:v>
                </c:pt>
                <c:pt idx="99">
                  <c:v>2413</c:v>
                </c:pt>
                <c:pt idx="100">
                  <c:v>2428</c:v>
                </c:pt>
                <c:pt idx="101">
                  <c:v>2423</c:v>
                </c:pt>
                <c:pt idx="102">
                  <c:v>2438</c:v>
                </c:pt>
                <c:pt idx="103">
                  <c:v>2510</c:v>
                </c:pt>
                <c:pt idx="104">
                  <c:v>2549</c:v>
                </c:pt>
                <c:pt idx="105">
                  <c:v>2573</c:v>
                </c:pt>
                <c:pt idx="106">
                  <c:v>2537</c:v>
                </c:pt>
                <c:pt idx="107">
                  <c:v>2564</c:v>
                </c:pt>
                <c:pt idx="108">
                  <c:v>2647</c:v>
                </c:pt>
                <c:pt idx="109">
                  <c:v>2695</c:v>
                </c:pt>
                <c:pt idx="110">
                  <c:v>2660</c:v>
                </c:pt>
                <c:pt idx="111">
                  <c:v>2680</c:v>
                </c:pt>
                <c:pt idx="112">
                  <c:v>2726</c:v>
                </c:pt>
                <c:pt idx="113">
                  <c:v>2780</c:v>
                </c:pt>
                <c:pt idx="114">
                  <c:v>2945</c:v>
                </c:pt>
                <c:pt idx="115">
                  <c:v>2973</c:v>
                </c:pt>
                <c:pt idx="116">
                  <c:v>2915</c:v>
                </c:pt>
                <c:pt idx="117">
                  <c:v>2853</c:v>
                </c:pt>
                <c:pt idx="118">
                  <c:v>2625</c:v>
                </c:pt>
                <c:pt idx="119">
                  <c:v>2610</c:v>
                </c:pt>
                <c:pt idx="120">
                  <c:v>2569</c:v>
                </c:pt>
                <c:pt idx="121">
                  <c:v>2653</c:v>
                </c:pt>
                <c:pt idx="122">
                  <c:v>2523</c:v>
                </c:pt>
                <c:pt idx="123">
                  <c:v>2583</c:v>
                </c:pt>
                <c:pt idx="124">
                  <c:v>2598</c:v>
                </c:pt>
                <c:pt idx="125">
                  <c:v>2569</c:v>
                </c:pt>
                <c:pt idx="126">
                  <c:v>2481</c:v>
                </c:pt>
                <c:pt idx="127">
                  <c:v>2414</c:v>
                </c:pt>
                <c:pt idx="128">
                  <c:v>2374</c:v>
                </c:pt>
                <c:pt idx="129">
                  <c:v>2351</c:v>
                </c:pt>
                <c:pt idx="130">
                  <c:v>2265</c:v>
                </c:pt>
                <c:pt idx="131">
                  <c:v>2160</c:v>
                </c:pt>
                <c:pt idx="132">
                  <c:v>2121</c:v>
                </c:pt>
                <c:pt idx="133">
                  <c:v>2162</c:v>
                </c:pt>
                <c:pt idx="134">
                  <c:v>2240</c:v>
                </c:pt>
                <c:pt idx="135">
                  <c:v>2429</c:v>
                </c:pt>
                <c:pt idx="136">
                  <c:v>2478</c:v>
                </c:pt>
                <c:pt idx="137">
                  <c:v>2500</c:v>
                </c:pt>
                <c:pt idx="138">
                  <c:v>2523</c:v>
                </c:pt>
                <c:pt idx="139">
                  <c:v>2194</c:v>
                </c:pt>
                <c:pt idx="140">
                  <c:v>2146</c:v>
                </c:pt>
                <c:pt idx="141">
                  <c:v>2364</c:v>
                </c:pt>
                <c:pt idx="142">
                  <c:v>2449</c:v>
                </c:pt>
                <c:pt idx="143">
                  <c:v>2365</c:v>
                </c:pt>
                <c:pt idx="144">
                  <c:v>2162</c:v>
                </c:pt>
                <c:pt idx="145">
                  <c:v>2156</c:v>
                </c:pt>
                <c:pt idx="146">
                  <c:v>2176</c:v>
                </c:pt>
                <c:pt idx="147">
                  <c:v>2264</c:v>
                </c:pt>
                <c:pt idx="148">
                  <c:v>2221</c:v>
                </c:pt>
                <c:pt idx="149">
                  <c:v>2171</c:v>
                </c:pt>
                <c:pt idx="150">
                  <c:v>2150</c:v>
                </c:pt>
                <c:pt idx="151">
                  <c:v>2147</c:v>
                </c:pt>
                <c:pt idx="152">
                  <c:v>2184</c:v>
                </c:pt>
                <c:pt idx="153">
                  <c:v>2116</c:v>
                </c:pt>
                <c:pt idx="154">
                  <c:v>2121</c:v>
                </c:pt>
                <c:pt idx="155">
                  <c:v>1880</c:v>
                </c:pt>
                <c:pt idx="156">
                  <c:v>2102</c:v>
                </c:pt>
                <c:pt idx="157">
                  <c:v>2188</c:v>
                </c:pt>
                <c:pt idx="158">
                  <c:v>2425</c:v>
                </c:pt>
                <c:pt idx="159">
                  <c:v>2190</c:v>
                </c:pt>
                <c:pt idx="160">
                  <c:v>2795</c:v>
                </c:pt>
                <c:pt idx="161">
                  <c:v>2813</c:v>
                </c:pt>
                <c:pt idx="162">
                  <c:v>2752</c:v>
                </c:pt>
                <c:pt idx="163">
                  <c:v>2758</c:v>
                </c:pt>
                <c:pt idx="164">
                  <c:v>2611</c:v>
                </c:pt>
                <c:pt idx="165">
                  <c:v>2454</c:v>
                </c:pt>
                <c:pt idx="166">
                  <c:v>2332</c:v>
                </c:pt>
                <c:pt idx="167">
                  <c:v>2328</c:v>
                </c:pt>
                <c:pt idx="168">
                  <c:v>2323</c:v>
                </c:pt>
                <c:pt idx="169">
                  <c:v>2335</c:v>
                </c:pt>
                <c:pt idx="170">
                  <c:v>2433</c:v>
                </c:pt>
                <c:pt idx="171">
                  <c:v>2522</c:v>
                </c:pt>
                <c:pt idx="172">
                  <c:v>2580</c:v>
                </c:pt>
                <c:pt idx="173">
                  <c:v>2655</c:v>
                </c:pt>
                <c:pt idx="174">
                  <c:v>2624</c:v>
                </c:pt>
                <c:pt idx="175">
                  <c:v>2552</c:v>
                </c:pt>
                <c:pt idx="176">
                  <c:v>2525</c:v>
                </c:pt>
                <c:pt idx="177">
                  <c:v>2471</c:v>
                </c:pt>
                <c:pt idx="178">
                  <c:v>2413</c:v>
                </c:pt>
                <c:pt idx="179">
                  <c:v>2413</c:v>
                </c:pt>
                <c:pt idx="180">
                  <c:v>2539</c:v>
                </c:pt>
                <c:pt idx="181">
                  <c:v>2599</c:v>
                </c:pt>
                <c:pt idx="182">
                  <c:v>2629</c:v>
                </c:pt>
                <c:pt idx="183">
                  <c:v>2614</c:v>
                </c:pt>
                <c:pt idx="184">
                  <c:v>2660</c:v>
                </c:pt>
                <c:pt idx="185">
                  <c:v>2745</c:v>
                </c:pt>
                <c:pt idx="186">
                  <c:v>2758</c:v>
                </c:pt>
                <c:pt idx="187">
                  <c:v>2736</c:v>
                </c:pt>
                <c:pt idx="188">
                  <c:v>2804</c:v>
                </c:pt>
                <c:pt idx="189">
                  <c:v>2844</c:v>
                </c:pt>
                <c:pt idx="190">
                  <c:v>2883</c:v>
                </c:pt>
                <c:pt idx="191">
                  <c:v>2862</c:v>
                </c:pt>
                <c:pt idx="192">
                  <c:v>2865</c:v>
                </c:pt>
                <c:pt idx="193">
                  <c:v>2832</c:v>
                </c:pt>
                <c:pt idx="194">
                  <c:v>2922</c:v>
                </c:pt>
                <c:pt idx="195">
                  <c:v>3016</c:v>
                </c:pt>
                <c:pt idx="196">
                  <c:v>3024</c:v>
                </c:pt>
                <c:pt idx="197">
                  <c:v>3006</c:v>
                </c:pt>
                <c:pt idx="198">
                  <c:v>2970</c:v>
                </c:pt>
                <c:pt idx="199">
                  <c:v>3067</c:v>
                </c:pt>
                <c:pt idx="200">
                  <c:v>3032</c:v>
                </c:pt>
                <c:pt idx="201">
                  <c:v>3090</c:v>
                </c:pt>
                <c:pt idx="202">
                  <c:v>3034</c:v>
                </c:pt>
                <c:pt idx="203">
                  <c:v>3150</c:v>
                </c:pt>
                <c:pt idx="204">
                  <c:v>3180</c:v>
                </c:pt>
                <c:pt idx="205">
                  <c:v>3328</c:v>
                </c:pt>
                <c:pt idx="206">
                  <c:v>3443</c:v>
                </c:pt>
                <c:pt idx="207">
                  <c:v>3499</c:v>
                </c:pt>
                <c:pt idx="208">
                  <c:v>3578</c:v>
                </c:pt>
                <c:pt idx="209">
                  <c:v>3527</c:v>
                </c:pt>
                <c:pt idx="210">
                  <c:v>3572</c:v>
                </c:pt>
                <c:pt idx="211">
                  <c:v>3713</c:v>
                </c:pt>
                <c:pt idx="212">
                  <c:v>3666</c:v>
                </c:pt>
                <c:pt idx="213">
                  <c:v>3578</c:v>
                </c:pt>
                <c:pt idx="214">
                  <c:v>3474</c:v>
                </c:pt>
                <c:pt idx="215">
                  <c:v>3438</c:v>
                </c:pt>
                <c:pt idx="216">
                  <c:v>3420</c:v>
                </c:pt>
                <c:pt idx="217">
                  <c:v>3381</c:v>
                </c:pt>
                <c:pt idx="218">
                  <c:v>3436</c:v>
                </c:pt>
                <c:pt idx="219">
                  <c:v>3423</c:v>
                </c:pt>
                <c:pt idx="220">
                  <c:v>3183</c:v>
                </c:pt>
                <c:pt idx="221">
                  <c:v>3143</c:v>
                </c:pt>
                <c:pt idx="222">
                  <c:v>3319</c:v>
                </c:pt>
                <c:pt idx="223">
                  <c:v>3425</c:v>
                </c:pt>
                <c:pt idx="224">
                  <c:v>3289</c:v>
                </c:pt>
                <c:pt idx="225">
                  <c:v>3285</c:v>
                </c:pt>
                <c:pt idx="226">
                  <c:v>3286</c:v>
                </c:pt>
                <c:pt idx="227">
                  <c:v>3300</c:v>
                </c:pt>
                <c:pt idx="228">
                  <c:v>3306</c:v>
                </c:pt>
                <c:pt idx="229">
                  <c:v>3338</c:v>
                </c:pt>
                <c:pt idx="230">
                  <c:v>3444</c:v>
                </c:pt>
                <c:pt idx="231">
                  <c:v>3517</c:v>
                </c:pt>
                <c:pt idx="232">
                  <c:v>3566</c:v>
                </c:pt>
                <c:pt idx="233">
                  <c:v>3487</c:v>
                </c:pt>
                <c:pt idx="234">
                  <c:v>3579</c:v>
                </c:pt>
                <c:pt idx="235">
                  <c:v>2609</c:v>
                </c:pt>
                <c:pt idx="236">
                  <c:v>3606</c:v>
                </c:pt>
                <c:pt idx="237">
                  <c:v>3684</c:v>
                </c:pt>
                <c:pt idx="238">
                  <c:v>3730</c:v>
                </c:pt>
                <c:pt idx="239">
                  <c:v>3704</c:v>
                </c:pt>
                <c:pt idx="240">
                  <c:v>3782</c:v>
                </c:pt>
                <c:pt idx="241">
                  <c:v>3738</c:v>
                </c:pt>
                <c:pt idx="242">
                  <c:v>3921</c:v>
                </c:pt>
                <c:pt idx="243">
                  <c:v>3967</c:v>
                </c:pt>
                <c:pt idx="244">
                  <c:v>3995</c:v>
                </c:pt>
                <c:pt idx="245">
                  <c:v>3977</c:v>
                </c:pt>
                <c:pt idx="246">
                  <c:v>4113</c:v>
                </c:pt>
                <c:pt idx="247">
                  <c:v>4214</c:v>
                </c:pt>
                <c:pt idx="248">
                  <c:v>4347</c:v>
                </c:pt>
                <c:pt idx="249">
                  <c:v>4403</c:v>
                </c:pt>
                <c:pt idx="250">
                  <c:v>4455</c:v>
                </c:pt>
                <c:pt idx="251">
                  <c:v>4360</c:v>
                </c:pt>
                <c:pt idx="252">
                  <c:v>3569</c:v>
                </c:pt>
                <c:pt idx="253">
                  <c:v>3600</c:v>
                </c:pt>
                <c:pt idx="254">
                  <c:v>3639</c:v>
                </c:pt>
                <c:pt idx="255">
                  <c:v>3703</c:v>
                </c:pt>
                <c:pt idx="256">
                  <c:v>3773</c:v>
                </c:pt>
                <c:pt idx="257">
                  <c:v>3834</c:v>
                </c:pt>
                <c:pt idx="258">
                  <c:v>3815</c:v>
                </c:pt>
                <c:pt idx="259">
                  <c:v>3915</c:v>
                </c:pt>
                <c:pt idx="260">
                  <c:v>3982</c:v>
                </c:pt>
                <c:pt idx="261">
                  <c:v>4069</c:v>
                </c:pt>
                <c:pt idx="262">
                  <c:v>4112</c:v>
                </c:pt>
                <c:pt idx="263">
                  <c:v>4138</c:v>
                </c:pt>
                <c:pt idx="264">
                  <c:v>4137</c:v>
                </c:pt>
                <c:pt idx="265">
                  <c:v>4070</c:v>
                </c:pt>
                <c:pt idx="266">
                  <c:v>3693</c:v>
                </c:pt>
                <c:pt idx="267">
                  <c:v>3502</c:v>
                </c:pt>
                <c:pt idx="268">
                  <c:v>3555</c:v>
                </c:pt>
                <c:pt idx="269">
                  <c:v>3620</c:v>
                </c:pt>
                <c:pt idx="270">
                  <c:v>3606</c:v>
                </c:pt>
                <c:pt idx="271">
                  <c:v>3885</c:v>
                </c:pt>
                <c:pt idx="272">
                  <c:v>3860</c:v>
                </c:pt>
                <c:pt idx="273">
                  <c:v>3881</c:v>
                </c:pt>
                <c:pt idx="274">
                  <c:v>3870</c:v>
                </c:pt>
                <c:pt idx="275">
                  <c:v>3888</c:v>
                </c:pt>
                <c:pt idx="276">
                  <c:v>3786</c:v>
                </c:pt>
                <c:pt idx="277">
                  <c:v>3875</c:v>
                </c:pt>
                <c:pt idx="278">
                  <c:v>3924</c:v>
                </c:pt>
                <c:pt idx="279">
                  <c:v>3970</c:v>
                </c:pt>
                <c:pt idx="280">
                  <c:v>3999</c:v>
                </c:pt>
                <c:pt idx="281">
                  <c:v>4004</c:v>
                </c:pt>
                <c:pt idx="282">
                  <c:v>4117</c:v>
                </c:pt>
                <c:pt idx="283">
                  <c:v>4219</c:v>
                </c:pt>
                <c:pt idx="284">
                  <c:v>4352</c:v>
                </c:pt>
                <c:pt idx="285">
                  <c:v>4414</c:v>
                </c:pt>
                <c:pt idx="286">
                  <c:v>4461</c:v>
                </c:pt>
                <c:pt idx="287">
                  <c:v>4364</c:v>
                </c:pt>
                <c:pt idx="288">
                  <c:v>4377</c:v>
                </c:pt>
                <c:pt idx="289">
                  <c:v>4443</c:v>
                </c:pt>
                <c:pt idx="290">
                  <c:v>4413</c:v>
                </c:pt>
                <c:pt idx="291">
                  <c:v>4453</c:v>
                </c:pt>
                <c:pt idx="292">
                  <c:v>4554</c:v>
                </c:pt>
                <c:pt idx="293">
                  <c:v>4575</c:v>
                </c:pt>
                <c:pt idx="294">
                  <c:v>4563</c:v>
                </c:pt>
                <c:pt idx="295">
                  <c:v>4691</c:v>
                </c:pt>
                <c:pt idx="296">
                  <c:v>4766</c:v>
                </c:pt>
                <c:pt idx="297">
                  <c:v>4739</c:v>
                </c:pt>
                <c:pt idx="298">
                  <c:v>4749</c:v>
                </c:pt>
                <c:pt idx="299">
                  <c:v>4688</c:v>
                </c:pt>
                <c:pt idx="300">
                  <c:v>4756</c:v>
                </c:pt>
                <c:pt idx="301">
                  <c:v>4767</c:v>
                </c:pt>
                <c:pt idx="302">
                  <c:v>4804</c:v>
                </c:pt>
                <c:pt idx="303">
                  <c:v>4807</c:v>
                </c:pt>
                <c:pt idx="304">
                  <c:v>4877</c:v>
                </c:pt>
                <c:pt idx="305">
                  <c:v>4859</c:v>
                </c:pt>
                <c:pt idx="306">
                  <c:v>4897</c:v>
                </c:pt>
                <c:pt idx="307">
                  <c:v>4877</c:v>
                </c:pt>
                <c:pt idx="308">
                  <c:v>4423</c:v>
                </c:pt>
                <c:pt idx="309">
                  <c:v>4284</c:v>
                </c:pt>
                <c:pt idx="310">
                  <c:v>4517</c:v>
                </c:pt>
                <c:pt idx="311">
                  <c:v>4472</c:v>
                </c:pt>
                <c:pt idx="312">
                  <c:v>4625</c:v>
                </c:pt>
                <c:pt idx="313">
                  <c:v>4719</c:v>
                </c:pt>
                <c:pt idx="314">
                  <c:v>4414</c:v>
                </c:pt>
                <c:pt idx="315">
                  <c:v>4673</c:v>
                </c:pt>
                <c:pt idx="316">
                  <c:v>4785</c:v>
                </c:pt>
                <c:pt idx="317">
                  <c:v>4896</c:v>
                </c:pt>
                <c:pt idx="318">
                  <c:v>4922</c:v>
                </c:pt>
                <c:pt idx="319">
                  <c:v>4836</c:v>
                </c:pt>
                <c:pt idx="320">
                  <c:v>4790</c:v>
                </c:pt>
                <c:pt idx="321">
                  <c:v>4785</c:v>
                </c:pt>
                <c:pt idx="322">
                  <c:v>4822</c:v>
                </c:pt>
                <c:pt idx="323">
                  <c:v>4725</c:v>
                </c:pt>
                <c:pt idx="324">
                  <c:v>4672</c:v>
                </c:pt>
                <c:pt idx="325">
                  <c:v>4811</c:v>
                </c:pt>
                <c:pt idx="326">
                  <c:v>4909</c:v>
                </c:pt>
                <c:pt idx="327">
                  <c:v>4980</c:v>
                </c:pt>
                <c:pt idx="328">
                  <c:v>5034</c:v>
                </c:pt>
                <c:pt idx="329">
                  <c:v>5102</c:v>
                </c:pt>
                <c:pt idx="330">
                  <c:v>5141</c:v>
                </c:pt>
                <c:pt idx="331">
                  <c:v>5176</c:v>
                </c:pt>
                <c:pt idx="332">
                  <c:v>5256</c:v>
                </c:pt>
                <c:pt idx="333">
                  <c:v>5324</c:v>
                </c:pt>
                <c:pt idx="334">
                  <c:v>5290</c:v>
                </c:pt>
                <c:pt idx="335">
                  <c:v>5340</c:v>
                </c:pt>
                <c:pt idx="336">
                  <c:v>5293</c:v>
                </c:pt>
                <c:pt idx="337">
                  <c:v>5365</c:v>
                </c:pt>
                <c:pt idx="338">
                  <c:v>5415</c:v>
                </c:pt>
                <c:pt idx="339">
                  <c:v>5491</c:v>
                </c:pt>
                <c:pt idx="340">
                  <c:v>5507</c:v>
                </c:pt>
                <c:pt idx="341">
                  <c:v>5548</c:v>
                </c:pt>
                <c:pt idx="342">
                  <c:v>5528</c:v>
                </c:pt>
                <c:pt idx="343">
                  <c:v>5581</c:v>
                </c:pt>
                <c:pt idx="344">
                  <c:v>5441</c:v>
                </c:pt>
                <c:pt idx="345">
                  <c:v>5644</c:v>
                </c:pt>
                <c:pt idx="346">
                  <c:v>5693</c:v>
                </c:pt>
                <c:pt idx="347">
                  <c:v>5722</c:v>
                </c:pt>
                <c:pt idx="348">
                  <c:v>5388</c:v>
                </c:pt>
                <c:pt idx="349">
                  <c:v>5382</c:v>
                </c:pt>
                <c:pt idx="350">
                  <c:v>5239</c:v>
                </c:pt>
                <c:pt idx="351">
                  <c:v>5011</c:v>
                </c:pt>
                <c:pt idx="352">
                  <c:v>4976</c:v>
                </c:pt>
                <c:pt idx="353">
                  <c:v>4909</c:v>
                </c:pt>
                <c:pt idx="354">
                  <c:v>4695</c:v>
                </c:pt>
                <c:pt idx="355">
                  <c:v>4786</c:v>
                </c:pt>
                <c:pt idx="356">
                  <c:v>4943</c:v>
                </c:pt>
                <c:pt idx="357">
                  <c:v>5015</c:v>
                </c:pt>
                <c:pt idx="358">
                  <c:v>5217</c:v>
                </c:pt>
                <c:pt idx="359">
                  <c:v>5027</c:v>
                </c:pt>
                <c:pt idx="360">
                  <c:v>4933</c:v>
                </c:pt>
                <c:pt idx="361">
                  <c:v>4969</c:v>
                </c:pt>
                <c:pt idx="362">
                  <c:v>4881</c:v>
                </c:pt>
                <c:pt idx="363">
                  <c:v>4972</c:v>
                </c:pt>
                <c:pt idx="364">
                  <c:v>5147</c:v>
                </c:pt>
                <c:pt idx="365">
                  <c:v>5377</c:v>
                </c:pt>
                <c:pt idx="366">
                  <c:v>5486</c:v>
                </c:pt>
                <c:pt idx="367">
                  <c:v>5684</c:v>
                </c:pt>
                <c:pt idx="368">
                  <c:v>5890</c:v>
                </c:pt>
                <c:pt idx="369">
                  <c:v>5904</c:v>
                </c:pt>
                <c:pt idx="370">
                  <c:v>5893</c:v>
                </c:pt>
                <c:pt idx="371">
                  <c:v>5725</c:v>
                </c:pt>
                <c:pt idx="372">
                  <c:v>5917</c:v>
                </c:pt>
                <c:pt idx="373">
                  <c:v>5934</c:v>
                </c:pt>
                <c:pt idx="374">
                  <c:v>6057</c:v>
                </c:pt>
                <c:pt idx="375">
                  <c:v>6129</c:v>
                </c:pt>
                <c:pt idx="376">
                  <c:v>6181</c:v>
                </c:pt>
                <c:pt idx="377">
                  <c:v>6135</c:v>
                </c:pt>
                <c:pt idx="378">
                  <c:v>6149</c:v>
                </c:pt>
                <c:pt idx="379">
                  <c:v>6243</c:v>
                </c:pt>
                <c:pt idx="380">
                  <c:v>6267</c:v>
                </c:pt>
                <c:pt idx="381">
                  <c:v>6392</c:v>
                </c:pt>
                <c:pt idx="382">
                  <c:v>6283</c:v>
                </c:pt>
                <c:pt idx="383">
                  <c:v>6193</c:v>
                </c:pt>
                <c:pt idx="384">
                  <c:v>6221</c:v>
                </c:pt>
                <c:pt idx="385">
                  <c:v>6373</c:v>
                </c:pt>
                <c:pt idx="386">
                  <c:v>6359</c:v>
                </c:pt>
                <c:pt idx="387">
                  <c:v>6431</c:v>
                </c:pt>
                <c:pt idx="388">
                  <c:v>5089</c:v>
                </c:pt>
                <c:pt idx="389">
                  <c:v>6190</c:v>
                </c:pt>
                <c:pt idx="390">
                  <c:v>6096</c:v>
                </c:pt>
                <c:pt idx="391">
                  <c:v>6218</c:v>
                </c:pt>
                <c:pt idx="392">
                  <c:v>6520</c:v>
                </c:pt>
                <c:pt idx="393">
                  <c:v>6503</c:v>
                </c:pt>
                <c:pt idx="394">
                  <c:v>6461</c:v>
                </c:pt>
                <c:pt idx="395">
                  <c:v>6642</c:v>
                </c:pt>
                <c:pt idx="396">
                  <c:v>6555</c:v>
                </c:pt>
                <c:pt idx="397">
                  <c:v>6542</c:v>
                </c:pt>
                <c:pt idx="398">
                  <c:v>6517</c:v>
                </c:pt>
                <c:pt idx="399">
                  <c:v>6398</c:v>
                </c:pt>
                <c:pt idx="400">
                  <c:v>6391</c:v>
                </c:pt>
                <c:pt idx="401">
                  <c:v>6588</c:v>
                </c:pt>
                <c:pt idx="402">
                  <c:v>6604</c:v>
                </c:pt>
                <c:pt idx="403">
                  <c:v>6596</c:v>
                </c:pt>
                <c:pt idx="404">
                  <c:v>6552</c:v>
                </c:pt>
                <c:pt idx="405">
                  <c:v>6249</c:v>
                </c:pt>
                <c:pt idx="406">
                  <c:v>6271</c:v>
                </c:pt>
                <c:pt idx="407">
                  <c:v>6237</c:v>
                </c:pt>
                <c:pt idx="408">
                  <c:v>6240</c:v>
                </c:pt>
                <c:pt idx="409">
                  <c:v>6380</c:v>
                </c:pt>
                <c:pt idx="410">
                  <c:v>6508</c:v>
                </c:pt>
                <c:pt idx="411">
                  <c:v>6617</c:v>
                </c:pt>
                <c:pt idx="412">
                  <c:v>6472</c:v>
                </c:pt>
                <c:pt idx="413">
                  <c:v>6499</c:v>
                </c:pt>
                <c:pt idx="414">
                  <c:v>6261</c:v>
                </c:pt>
                <c:pt idx="415">
                  <c:v>6142</c:v>
                </c:pt>
                <c:pt idx="416">
                  <c:v>6144</c:v>
                </c:pt>
                <c:pt idx="417">
                  <c:v>6120</c:v>
                </c:pt>
                <c:pt idx="418">
                  <c:v>6346</c:v>
                </c:pt>
                <c:pt idx="419">
                  <c:v>6391</c:v>
                </c:pt>
                <c:pt idx="420">
                  <c:v>6761</c:v>
                </c:pt>
                <c:pt idx="421">
                  <c:v>6834</c:v>
                </c:pt>
                <c:pt idx="422">
                  <c:v>6886</c:v>
                </c:pt>
                <c:pt idx="423">
                  <c:v>6889</c:v>
                </c:pt>
                <c:pt idx="424">
                  <c:v>6680</c:v>
                </c:pt>
                <c:pt idx="425">
                  <c:v>6595</c:v>
                </c:pt>
                <c:pt idx="426">
                  <c:v>6633</c:v>
                </c:pt>
                <c:pt idx="427">
                  <c:v>6665</c:v>
                </c:pt>
                <c:pt idx="428">
                  <c:v>6735</c:v>
                </c:pt>
                <c:pt idx="429">
                  <c:v>6834</c:v>
                </c:pt>
                <c:pt idx="430">
                  <c:v>7015</c:v>
                </c:pt>
                <c:pt idx="431">
                  <c:v>7157</c:v>
                </c:pt>
                <c:pt idx="432">
                  <c:v>7198</c:v>
                </c:pt>
                <c:pt idx="433">
                  <c:v>7210</c:v>
                </c:pt>
                <c:pt idx="434">
                  <c:v>7279</c:v>
                </c:pt>
                <c:pt idx="435">
                  <c:v>7147</c:v>
                </c:pt>
                <c:pt idx="436">
                  <c:v>7063</c:v>
                </c:pt>
                <c:pt idx="437">
                  <c:v>7100</c:v>
                </c:pt>
                <c:pt idx="438">
                  <c:v>7089</c:v>
                </c:pt>
                <c:pt idx="439">
                  <c:v>7195</c:v>
                </c:pt>
                <c:pt idx="440">
                  <c:v>7053</c:v>
                </c:pt>
                <c:pt idx="441">
                  <c:v>6954</c:v>
                </c:pt>
                <c:pt idx="442">
                  <c:v>7148</c:v>
                </c:pt>
                <c:pt idx="443">
                  <c:v>7377</c:v>
                </c:pt>
                <c:pt idx="444">
                  <c:v>7472</c:v>
                </c:pt>
                <c:pt idx="445">
                  <c:v>7677</c:v>
                </c:pt>
                <c:pt idx="446">
                  <c:v>7693</c:v>
                </c:pt>
                <c:pt idx="447">
                  <c:v>7546</c:v>
                </c:pt>
                <c:pt idx="448">
                  <c:v>7434</c:v>
                </c:pt>
                <c:pt idx="449">
                  <c:v>7110</c:v>
                </c:pt>
                <c:pt idx="450">
                  <c:v>6864</c:v>
                </c:pt>
                <c:pt idx="451">
                  <c:v>6779</c:v>
                </c:pt>
                <c:pt idx="452">
                  <c:v>6893</c:v>
                </c:pt>
                <c:pt idx="453">
                  <c:v>6840</c:v>
                </c:pt>
                <c:pt idx="454">
                  <c:v>6842</c:v>
                </c:pt>
                <c:pt idx="455">
                  <c:v>6924</c:v>
                </c:pt>
                <c:pt idx="456">
                  <c:v>6880</c:v>
                </c:pt>
                <c:pt idx="457">
                  <c:v>6820</c:v>
                </c:pt>
                <c:pt idx="458">
                  <c:v>6277</c:v>
                </c:pt>
                <c:pt idx="459">
                  <c:v>6300</c:v>
                </c:pt>
                <c:pt idx="460">
                  <c:v>6232</c:v>
                </c:pt>
                <c:pt idx="461">
                  <c:v>6339</c:v>
                </c:pt>
                <c:pt idx="462">
                  <c:v>6571</c:v>
                </c:pt>
                <c:pt idx="463">
                  <c:v>6936</c:v>
                </c:pt>
                <c:pt idx="464">
                  <c:v>7088</c:v>
                </c:pt>
                <c:pt idx="465">
                  <c:v>6964</c:v>
                </c:pt>
                <c:pt idx="466">
                  <c:v>6975</c:v>
                </c:pt>
                <c:pt idx="467">
                  <c:v>7138</c:v>
                </c:pt>
                <c:pt idx="468">
                  <c:v>7223</c:v>
                </c:pt>
                <c:pt idx="469">
                  <c:v>7194</c:v>
                </c:pt>
                <c:pt idx="470">
                  <c:v>7188</c:v>
                </c:pt>
                <c:pt idx="471">
                  <c:v>7256</c:v>
                </c:pt>
                <c:pt idx="472">
                  <c:v>7220</c:v>
                </c:pt>
                <c:pt idx="473">
                  <c:v>7083</c:v>
                </c:pt>
                <c:pt idx="474">
                  <c:v>6784</c:v>
                </c:pt>
                <c:pt idx="475">
                  <c:v>6766</c:v>
                </c:pt>
                <c:pt idx="476">
                  <c:v>6857</c:v>
                </c:pt>
                <c:pt idx="477">
                  <c:v>6911</c:v>
                </c:pt>
                <c:pt idx="478">
                  <c:v>6982</c:v>
                </c:pt>
                <c:pt idx="479">
                  <c:v>7193</c:v>
                </c:pt>
                <c:pt idx="480">
                  <c:v>7230</c:v>
                </c:pt>
                <c:pt idx="481">
                  <c:v>7241</c:v>
                </c:pt>
                <c:pt idx="482">
                  <c:v>7128</c:v>
                </c:pt>
                <c:pt idx="483">
                  <c:v>7038</c:v>
                </c:pt>
                <c:pt idx="484">
                  <c:v>6848</c:v>
                </c:pt>
                <c:pt idx="485">
                  <c:v>6939</c:v>
                </c:pt>
                <c:pt idx="486">
                  <c:v>6860</c:v>
                </c:pt>
                <c:pt idx="487">
                  <c:v>6940</c:v>
                </c:pt>
                <c:pt idx="488">
                  <c:v>6971</c:v>
                </c:pt>
                <c:pt idx="489">
                  <c:v>6958</c:v>
                </c:pt>
                <c:pt idx="490">
                  <c:v>7133</c:v>
                </c:pt>
                <c:pt idx="491">
                  <c:v>7150</c:v>
                </c:pt>
                <c:pt idx="492">
                  <c:v>7210</c:v>
                </c:pt>
                <c:pt idx="493">
                  <c:v>7296</c:v>
                </c:pt>
                <c:pt idx="494">
                  <c:v>7471</c:v>
                </c:pt>
                <c:pt idx="495">
                  <c:v>7328</c:v>
                </c:pt>
                <c:pt idx="496">
                  <c:v>7147</c:v>
                </c:pt>
                <c:pt idx="497">
                  <c:v>7103</c:v>
                </c:pt>
                <c:pt idx="498">
                  <c:v>6958</c:v>
                </c:pt>
                <c:pt idx="499">
                  <c:v>7104</c:v>
                </c:pt>
                <c:pt idx="500">
                  <c:v>6995</c:v>
                </c:pt>
                <c:pt idx="501">
                  <c:v>7127</c:v>
                </c:pt>
                <c:pt idx="502">
                  <c:v>7152</c:v>
                </c:pt>
                <c:pt idx="503">
                  <c:v>7311</c:v>
                </c:pt>
                <c:pt idx="504">
                  <c:v>7347</c:v>
                </c:pt>
                <c:pt idx="505">
                  <c:v>7467</c:v>
                </c:pt>
                <c:pt idx="506">
                  <c:v>7376</c:v>
                </c:pt>
                <c:pt idx="507">
                  <c:v>7391</c:v>
                </c:pt>
                <c:pt idx="508">
                  <c:v>7193</c:v>
                </c:pt>
                <c:pt idx="509">
                  <c:v>7257</c:v>
                </c:pt>
                <c:pt idx="510">
                  <c:v>7226</c:v>
                </c:pt>
                <c:pt idx="511">
                  <c:v>7234</c:v>
                </c:pt>
                <c:pt idx="512">
                  <c:v>7320</c:v>
                </c:pt>
                <c:pt idx="513">
                  <c:v>7367</c:v>
                </c:pt>
                <c:pt idx="514">
                  <c:v>7441</c:v>
                </c:pt>
                <c:pt idx="515">
                  <c:v>7381</c:v>
                </c:pt>
                <c:pt idx="516">
                  <c:v>7304</c:v>
                </c:pt>
                <c:pt idx="517">
                  <c:v>7587</c:v>
                </c:pt>
                <c:pt idx="518">
                  <c:v>7558</c:v>
                </c:pt>
                <c:pt idx="519">
                  <c:v>7609</c:v>
                </c:pt>
                <c:pt idx="520">
                  <c:v>7564</c:v>
                </c:pt>
                <c:pt idx="521">
                  <c:v>7562</c:v>
                </c:pt>
                <c:pt idx="522">
                  <c:v>7585</c:v>
                </c:pt>
                <c:pt idx="523">
                  <c:v>7640</c:v>
                </c:pt>
                <c:pt idx="524">
                  <c:v>7507</c:v>
                </c:pt>
                <c:pt idx="525">
                  <c:v>7536</c:v>
                </c:pt>
                <c:pt idx="526">
                  <c:v>7544</c:v>
                </c:pt>
                <c:pt idx="527">
                  <c:v>7511</c:v>
                </c:pt>
                <c:pt idx="528">
                  <c:v>7624</c:v>
                </c:pt>
                <c:pt idx="529">
                  <c:v>7688</c:v>
                </c:pt>
                <c:pt idx="530">
                  <c:v>7712</c:v>
                </c:pt>
                <c:pt idx="531">
                  <c:v>7739</c:v>
                </c:pt>
                <c:pt idx="532">
                  <c:v>7572</c:v>
                </c:pt>
                <c:pt idx="533">
                  <c:v>7560</c:v>
                </c:pt>
                <c:pt idx="534">
                  <c:v>7473</c:v>
                </c:pt>
                <c:pt idx="535">
                  <c:v>7449</c:v>
                </c:pt>
                <c:pt idx="536">
                  <c:v>7532</c:v>
                </c:pt>
                <c:pt idx="537">
                  <c:v>7623</c:v>
                </c:pt>
                <c:pt idx="538">
                  <c:v>7634</c:v>
                </c:pt>
                <c:pt idx="539">
                  <c:v>7770</c:v>
                </c:pt>
                <c:pt idx="540">
                  <c:v>7773</c:v>
                </c:pt>
                <c:pt idx="541">
                  <c:v>7808</c:v>
                </c:pt>
                <c:pt idx="542">
                  <c:v>7863</c:v>
                </c:pt>
                <c:pt idx="543">
                  <c:v>7895</c:v>
                </c:pt>
                <c:pt idx="544">
                  <c:v>7686</c:v>
                </c:pt>
                <c:pt idx="545">
                  <c:v>7748</c:v>
                </c:pt>
                <c:pt idx="546">
                  <c:v>7665</c:v>
                </c:pt>
                <c:pt idx="547">
                  <c:v>7748</c:v>
                </c:pt>
                <c:pt idx="548">
                  <c:v>7418</c:v>
                </c:pt>
                <c:pt idx="549">
                  <c:v>7875</c:v>
                </c:pt>
                <c:pt idx="550">
                  <c:v>7988</c:v>
                </c:pt>
                <c:pt idx="551">
                  <c:v>8180</c:v>
                </c:pt>
                <c:pt idx="552">
                  <c:v>8047</c:v>
                </c:pt>
                <c:pt idx="553">
                  <c:v>8240</c:v>
                </c:pt>
                <c:pt idx="554">
                  <c:v>8294</c:v>
                </c:pt>
                <c:pt idx="555">
                  <c:v>8272</c:v>
                </c:pt>
                <c:pt idx="556">
                  <c:v>8344</c:v>
                </c:pt>
                <c:pt idx="557">
                  <c:v>8346</c:v>
                </c:pt>
                <c:pt idx="558">
                  <c:v>8230</c:v>
                </c:pt>
                <c:pt idx="559">
                  <c:v>8252</c:v>
                </c:pt>
                <c:pt idx="560">
                  <c:v>8254</c:v>
                </c:pt>
                <c:pt idx="561">
                  <c:v>8323</c:v>
                </c:pt>
                <c:pt idx="562">
                  <c:v>8427</c:v>
                </c:pt>
                <c:pt idx="563">
                  <c:v>8511</c:v>
                </c:pt>
                <c:pt idx="564">
                  <c:v>8567</c:v>
                </c:pt>
                <c:pt idx="565">
                  <c:v>8620</c:v>
                </c:pt>
                <c:pt idx="566">
                  <c:v>8544</c:v>
                </c:pt>
                <c:pt idx="567">
                  <c:v>8475</c:v>
                </c:pt>
                <c:pt idx="568">
                  <c:v>8385</c:v>
                </c:pt>
                <c:pt idx="569">
                  <c:v>8539</c:v>
                </c:pt>
                <c:pt idx="570">
                  <c:v>9154</c:v>
                </c:pt>
                <c:pt idx="571">
                  <c:v>9435</c:v>
                </c:pt>
                <c:pt idx="572">
                  <c:v>9095</c:v>
                </c:pt>
                <c:pt idx="573">
                  <c:v>9000</c:v>
                </c:pt>
                <c:pt idx="574">
                  <c:v>8978</c:v>
                </c:pt>
                <c:pt idx="575">
                  <c:v>8908</c:v>
                </c:pt>
                <c:pt idx="576">
                  <c:v>9028</c:v>
                </c:pt>
                <c:pt idx="577">
                  <c:v>9325</c:v>
                </c:pt>
                <c:pt idx="578">
                  <c:v>9319</c:v>
                </c:pt>
                <c:pt idx="579">
                  <c:v>9123</c:v>
                </c:pt>
                <c:pt idx="580">
                  <c:v>9205</c:v>
                </c:pt>
                <c:pt idx="581">
                  <c:v>9144</c:v>
                </c:pt>
                <c:pt idx="582">
                  <c:v>9156</c:v>
                </c:pt>
                <c:pt idx="583">
                  <c:v>9134</c:v>
                </c:pt>
                <c:pt idx="584">
                  <c:v>8932</c:v>
                </c:pt>
                <c:pt idx="585">
                  <c:v>8916</c:v>
                </c:pt>
                <c:pt idx="586">
                  <c:v>8969</c:v>
                </c:pt>
                <c:pt idx="587">
                  <c:v>8906</c:v>
                </c:pt>
                <c:pt idx="588">
                  <c:v>8888</c:v>
                </c:pt>
                <c:pt idx="589">
                  <c:v>8928</c:v>
                </c:pt>
                <c:pt idx="590">
                  <c:v>9055</c:v>
                </c:pt>
                <c:pt idx="591">
                  <c:v>9238</c:v>
                </c:pt>
                <c:pt idx="592">
                  <c:v>9356</c:v>
                </c:pt>
                <c:pt idx="593">
                  <c:v>9631</c:v>
                </c:pt>
                <c:pt idx="594">
                  <c:v>9295</c:v>
                </c:pt>
                <c:pt idx="595">
                  <c:v>9067</c:v>
                </c:pt>
                <c:pt idx="596">
                  <c:v>9295</c:v>
                </c:pt>
                <c:pt idx="597">
                  <c:v>9213</c:v>
                </c:pt>
                <c:pt idx="598">
                  <c:v>9346</c:v>
                </c:pt>
                <c:pt idx="599">
                  <c:v>9528</c:v>
                </c:pt>
                <c:pt idx="600">
                  <c:v>9478</c:v>
                </c:pt>
                <c:pt idx="601">
                  <c:v>9570</c:v>
                </c:pt>
                <c:pt idx="602">
                  <c:v>9508</c:v>
                </c:pt>
                <c:pt idx="603">
                  <c:v>9591</c:v>
                </c:pt>
                <c:pt idx="604">
                  <c:v>9523</c:v>
                </c:pt>
                <c:pt idx="605">
                  <c:v>9359</c:v>
                </c:pt>
                <c:pt idx="606">
                  <c:v>9202</c:v>
                </c:pt>
                <c:pt idx="607">
                  <c:v>9560</c:v>
                </c:pt>
                <c:pt idx="608">
                  <c:v>9853</c:v>
                </c:pt>
                <c:pt idx="609">
                  <c:v>10013</c:v>
                </c:pt>
                <c:pt idx="610">
                  <c:v>10044</c:v>
                </c:pt>
                <c:pt idx="611">
                  <c:v>9944</c:v>
                </c:pt>
                <c:pt idx="612">
                  <c:v>9655</c:v>
                </c:pt>
                <c:pt idx="613">
                  <c:v>9729</c:v>
                </c:pt>
                <c:pt idx="614">
                  <c:v>9768</c:v>
                </c:pt>
                <c:pt idx="615">
                  <c:v>9769</c:v>
                </c:pt>
                <c:pt idx="616">
                  <c:v>9645</c:v>
                </c:pt>
                <c:pt idx="617">
                  <c:v>9604</c:v>
                </c:pt>
                <c:pt idx="618">
                  <c:v>9456</c:v>
                </c:pt>
                <c:pt idx="619">
                  <c:v>9411</c:v>
                </c:pt>
                <c:pt idx="620">
                  <c:v>9135</c:v>
                </c:pt>
                <c:pt idx="621">
                  <c:v>9162</c:v>
                </c:pt>
                <c:pt idx="622">
                  <c:v>9139</c:v>
                </c:pt>
                <c:pt idx="623">
                  <c:v>9100</c:v>
                </c:pt>
                <c:pt idx="624">
                  <c:v>9114</c:v>
                </c:pt>
                <c:pt idx="625">
                  <c:v>9336</c:v>
                </c:pt>
                <c:pt idx="626">
                  <c:v>9462</c:v>
                </c:pt>
                <c:pt idx="627">
                  <c:v>9513</c:v>
                </c:pt>
                <c:pt idx="628">
                  <c:v>9614</c:v>
                </c:pt>
                <c:pt idx="629">
                  <c:v>9522</c:v>
                </c:pt>
                <c:pt idx="630">
                  <c:v>9496</c:v>
                </c:pt>
                <c:pt idx="631">
                  <c:v>9483</c:v>
                </c:pt>
                <c:pt idx="632">
                  <c:v>9508</c:v>
                </c:pt>
                <c:pt idx="633">
                  <c:v>9482</c:v>
                </c:pt>
                <c:pt idx="634">
                  <c:v>9426</c:v>
                </c:pt>
                <c:pt idx="635">
                  <c:v>9335</c:v>
                </c:pt>
                <c:pt idx="636">
                  <c:v>9176</c:v>
                </c:pt>
                <c:pt idx="637">
                  <c:v>9395</c:v>
                </c:pt>
                <c:pt idx="638">
                  <c:v>9272</c:v>
                </c:pt>
                <c:pt idx="639">
                  <c:v>9292</c:v>
                </c:pt>
                <c:pt idx="640">
                  <c:v>9262</c:v>
                </c:pt>
                <c:pt idx="641">
                  <c:v>9214</c:v>
                </c:pt>
                <c:pt idx="642">
                  <c:v>9217</c:v>
                </c:pt>
                <c:pt idx="643">
                  <c:v>9169</c:v>
                </c:pt>
                <c:pt idx="644">
                  <c:v>9065</c:v>
                </c:pt>
                <c:pt idx="645">
                  <c:v>9224</c:v>
                </c:pt>
                <c:pt idx="646">
                  <c:v>9161</c:v>
                </c:pt>
                <c:pt idx="647">
                  <c:v>9063</c:v>
                </c:pt>
                <c:pt idx="648">
                  <c:v>8934</c:v>
                </c:pt>
                <c:pt idx="649">
                  <c:v>9142</c:v>
                </c:pt>
                <c:pt idx="650">
                  <c:v>8965</c:v>
                </c:pt>
                <c:pt idx="651">
                  <c:v>8954</c:v>
                </c:pt>
                <c:pt idx="652">
                  <c:v>8911</c:v>
                </c:pt>
                <c:pt idx="653">
                  <c:v>8780</c:v>
                </c:pt>
                <c:pt idx="654">
                  <c:v>8780</c:v>
                </c:pt>
                <c:pt idx="655">
                  <c:v>8699</c:v>
                </c:pt>
                <c:pt idx="656">
                  <c:v>8443</c:v>
                </c:pt>
                <c:pt idx="657">
                  <c:v>8611</c:v>
                </c:pt>
                <c:pt idx="658">
                  <c:v>8569</c:v>
                </c:pt>
                <c:pt idx="659">
                  <c:v>8527</c:v>
                </c:pt>
                <c:pt idx="660">
                  <c:v>8455</c:v>
                </c:pt>
                <c:pt idx="661">
                  <c:v>8591</c:v>
                </c:pt>
                <c:pt idx="662">
                  <c:v>8493</c:v>
                </c:pt>
                <c:pt idx="663">
                  <c:v>8457</c:v>
                </c:pt>
                <c:pt idx="664">
                  <c:v>8379</c:v>
                </c:pt>
                <c:pt idx="665">
                  <c:v>8421</c:v>
                </c:pt>
                <c:pt idx="666">
                  <c:v>8336</c:v>
                </c:pt>
                <c:pt idx="667">
                  <c:v>8249</c:v>
                </c:pt>
                <c:pt idx="668">
                  <c:v>8280</c:v>
                </c:pt>
                <c:pt idx="669">
                  <c:v>8324</c:v>
                </c:pt>
                <c:pt idx="670">
                  <c:v>8278</c:v>
                </c:pt>
                <c:pt idx="671">
                  <c:v>8254</c:v>
                </c:pt>
                <c:pt idx="672">
                  <c:v>8232</c:v>
                </c:pt>
                <c:pt idx="673">
                  <c:v>8231</c:v>
                </c:pt>
                <c:pt idx="674">
                  <c:v>8232</c:v>
                </c:pt>
                <c:pt idx="675">
                  <c:v>8077</c:v>
                </c:pt>
                <c:pt idx="676">
                  <c:v>8125</c:v>
                </c:pt>
                <c:pt idx="677">
                  <c:v>8094</c:v>
                </c:pt>
                <c:pt idx="678">
                  <c:v>8127</c:v>
                </c:pt>
                <c:pt idx="679">
                  <c:v>8111</c:v>
                </c:pt>
                <c:pt idx="680">
                  <c:v>8150</c:v>
                </c:pt>
                <c:pt idx="681">
                  <c:v>8063</c:v>
                </c:pt>
                <c:pt idx="682">
                  <c:v>8080</c:v>
                </c:pt>
                <c:pt idx="683">
                  <c:v>8061</c:v>
                </c:pt>
                <c:pt idx="684">
                  <c:v>7854</c:v>
                </c:pt>
                <c:pt idx="685">
                  <c:v>8139</c:v>
                </c:pt>
                <c:pt idx="686">
                  <c:v>8090</c:v>
                </c:pt>
                <c:pt idx="687">
                  <c:v>8145</c:v>
                </c:pt>
                <c:pt idx="688">
                  <c:v>8075</c:v>
                </c:pt>
                <c:pt idx="689">
                  <c:v>8102</c:v>
                </c:pt>
                <c:pt idx="690">
                  <c:v>8105</c:v>
                </c:pt>
                <c:pt idx="691">
                  <c:v>8307</c:v>
                </c:pt>
                <c:pt idx="692">
                  <c:v>8480</c:v>
                </c:pt>
                <c:pt idx="693">
                  <c:v>8573</c:v>
                </c:pt>
                <c:pt idx="694">
                  <c:v>8579</c:v>
                </c:pt>
                <c:pt idx="695">
                  <c:v>8487</c:v>
                </c:pt>
                <c:pt idx="696">
                  <c:v>8360</c:v>
                </c:pt>
                <c:pt idx="697">
                  <c:v>8377</c:v>
                </c:pt>
                <c:pt idx="698">
                  <c:v>8720</c:v>
                </c:pt>
                <c:pt idx="699">
                  <c:v>8818</c:v>
                </c:pt>
                <c:pt idx="700">
                  <c:v>8825</c:v>
                </c:pt>
                <c:pt idx="701">
                  <c:v>8832</c:v>
                </c:pt>
                <c:pt idx="702">
                  <c:v>8756</c:v>
                </c:pt>
                <c:pt idx="703">
                  <c:v>8758</c:v>
                </c:pt>
                <c:pt idx="704">
                  <c:v>8800</c:v>
                </c:pt>
                <c:pt idx="705">
                  <c:v>8820</c:v>
                </c:pt>
                <c:pt idx="706">
                  <c:v>8741</c:v>
                </c:pt>
                <c:pt idx="707">
                  <c:v>8662</c:v>
                </c:pt>
                <c:pt idx="708">
                  <c:v>8475</c:v>
                </c:pt>
                <c:pt idx="709">
                  <c:v>8525</c:v>
                </c:pt>
                <c:pt idx="710">
                  <c:v>8601</c:v>
                </c:pt>
                <c:pt idx="711">
                  <c:v>8553</c:v>
                </c:pt>
                <c:pt idx="712">
                  <c:v>8601</c:v>
                </c:pt>
                <c:pt idx="713">
                  <c:v>8432</c:v>
                </c:pt>
                <c:pt idx="714">
                  <c:v>8364</c:v>
                </c:pt>
                <c:pt idx="715">
                  <c:v>8548</c:v>
                </c:pt>
                <c:pt idx="716">
                  <c:v>8523</c:v>
                </c:pt>
                <c:pt idx="717">
                  <c:v>8621</c:v>
                </c:pt>
                <c:pt idx="718">
                  <c:v>8761</c:v>
                </c:pt>
                <c:pt idx="719">
                  <c:v>8615</c:v>
                </c:pt>
                <c:pt idx="720">
                  <c:v>8675</c:v>
                </c:pt>
                <c:pt idx="721">
                  <c:v>8705</c:v>
                </c:pt>
                <c:pt idx="722">
                  <c:v>8698</c:v>
                </c:pt>
                <c:pt idx="723">
                  <c:v>8685</c:v>
                </c:pt>
                <c:pt idx="724">
                  <c:v>8635</c:v>
                </c:pt>
                <c:pt idx="725">
                  <c:v>8554</c:v>
                </c:pt>
                <c:pt idx="726">
                  <c:v>8547</c:v>
                </c:pt>
                <c:pt idx="727">
                  <c:v>8414</c:v>
                </c:pt>
                <c:pt idx="728">
                  <c:v>8619</c:v>
                </c:pt>
                <c:pt idx="729">
                  <c:v>8532</c:v>
                </c:pt>
                <c:pt idx="730">
                  <c:v>8495</c:v>
                </c:pt>
                <c:pt idx="731">
                  <c:v>8606</c:v>
                </c:pt>
                <c:pt idx="732">
                  <c:v>8540</c:v>
                </c:pt>
                <c:pt idx="733">
                  <c:v>8604</c:v>
                </c:pt>
                <c:pt idx="734">
                  <c:v>8613</c:v>
                </c:pt>
                <c:pt idx="735">
                  <c:v>8557</c:v>
                </c:pt>
                <c:pt idx="736">
                  <c:v>8501</c:v>
                </c:pt>
                <c:pt idx="737">
                  <c:v>8629</c:v>
                </c:pt>
                <c:pt idx="738">
                  <c:v>8500</c:v>
                </c:pt>
                <c:pt idx="739">
                  <c:v>8583</c:v>
                </c:pt>
                <c:pt idx="740">
                  <c:v>8604</c:v>
                </c:pt>
                <c:pt idx="741">
                  <c:v>8563</c:v>
                </c:pt>
                <c:pt idx="742">
                  <c:v>8586</c:v>
                </c:pt>
                <c:pt idx="743">
                  <c:v>8585</c:v>
                </c:pt>
                <c:pt idx="744">
                  <c:v>8509</c:v>
                </c:pt>
                <c:pt idx="745">
                  <c:v>8702</c:v>
                </c:pt>
                <c:pt idx="746">
                  <c:v>8667</c:v>
                </c:pt>
                <c:pt idx="747">
                  <c:v>8591</c:v>
                </c:pt>
                <c:pt idx="748">
                  <c:v>8683</c:v>
                </c:pt>
                <c:pt idx="749">
                  <c:v>8646</c:v>
                </c:pt>
                <c:pt idx="750">
                  <c:v>8658</c:v>
                </c:pt>
                <c:pt idx="751">
                  <c:v>8634</c:v>
                </c:pt>
                <c:pt idx="752">
                  <c:v>8701</c:v>
                </c:pt>
                <c:pt idx="753">
                  <c:v>8701</c:v>
                </c:pt>
                <c:pt idx="754">
                  <c:v>8697</c:v>
                </c:pt>
                <c:pt idx="755">
                  <c:v>8598</c:v>
                </c:pt>
                <c:pt idx="756">
                  <c:v>8697</c:v>
                </c:pt>
                <c:pt idx="757">
                  <c:v>8758</c:v>
                </c:pt>
                <c:pt idx="758">
                  <c:v>8700</c:v>
                </c:pt>
                <c:pt idx="759">
                  <c:v>8776</c:v>
                </c:pt>
                <c:pt idx="760">
                  <c:v>8631</c:v>
                </c:pt>
                <c:pt idx="761">
                  <c:v>8667</c:v>
                </c:pt>
                <c:pt idx="762">
                  <c:v>8636</c:v>
                </c:pt>
                <c:pt idx="763">
                  <c:v>8679</c:v>
                </c:pt>
                <c:pt idx="764">
                  <c:v>8784</c:v>
                </c:pt>
                <c:pt idx="765">
                  <c:v>8771</c:v>
                </c:pt>
                <c:pt idx="766">
                  <c:v>8770</c:v>
                </c:pt>
                <c:pt idx="767">
                  <c:v>8397</c:v>
                </c:pt>
                <c:pt idx="768">
                  <c:v>8868</c:v>
                </c:pt>
                <c:pt idx="769">
                  <c:v>8874</c:v>
                </c:pt>
                <c:pt idx="770">
                  <c:v>8672</c:v>
                </c:pt>
                <c:pt idx="771">
                  <c:v>8862</c:v>
                </c:pt>
                <c:pt idx="772">
                  <c:v>8955</c:v>
                </c:pt>
                <c:pt idx="773">
                  <c:v>8852</c:v>
                </c:pt>
                <c:pt idx="774">
                  <c:v>8885</c:v>
                </c:pt>
                <c:pt idx="775">
                  <c:v>8809</c:v>
                </c:pt>
                <c:pt idx="776">
                  <c:v>8993</c:v>
                </c:pt>
                <c:pt idx="777">
                  <c:v>8906</c:v>
                </c:pt>
                <c:pt idx="778">
                  <c:v>8979</c:v>
                </c:pt>
                <c:pt idx="779">
                  <c:v>8897</c:v>
                </c:pt>
                <c:pt idx="780">
                  <c:v>8740</c:v>
                </c:pt>
                <c:pt idx="781">
                  <c:v>9025</c:v>
                </c:pt>
                <c:pt idx="782">
                  <c:v>9095</c:v>
                </c:pt>
                <c:pt idx="783">
                  <c:v>9043</c:v>
                </c:pt>
                <c:pt idx="784">
                  <c:v>9132</c:v>
                </c:pt>
                <c:pt idx="785">
                  <c:v>9022</c:v>
                </c:pt>
                <c:pt idx="786">
                  <c:v>8949</c:v>
                </c:pt>
                <c:pt idx="787">
                  <c:v>8803</c:v>
                </c:pt>
                <c:pt idx="788">
                  <c:v>8954</c:v>
                </c:pt>
                <c:pt idx="789">
                  <c:v>8970</c:v>
                </c:pt>
                <c:pt idx="790">
                  <c:v>8902</c:v>
                </c:pt>
                <c:pt idx="791">
                  <c:v>9030</c:v>
                </c:pt>
                <c:pt idx="792">
                  <c:v>9137</c:v>
                </c:pt>
                <c:pt idx="793">
                  <c:v>9173</c:v>
                </c:pt>
                <c:pt idx="794">
                  <c:v>9013</c:v>
                </c:pt>
                <c:pt idx="795">
                  <c:v>8864</c:v>
                </c:pt>
                <c:pt idx="796">
                  <c:v>8838</c:v>
                </c:pt>
                <c:pt idx="797">
                  <c:v>8623</c:v>
                </c:pt>
                <c:pt idx="798">
                  <c:v>8660</c:v>
                </c:pt>
                <c:pt idx="799">
                  <c:v>8374</c:v>
                </c:pt>
                <c:pt idx="800">
                  <c:v>8328</c:v>
                </c:pt>
                <c:pt idx="801">
                  <c:v>8419</c:v>
                </c:pt>
                <c:pt idx="802">
                  <c:v>8412</c:v>
                </c:pt>
                <c:pt idx="803">
                  <c:v>8352</c:v>
                </c:pt>
                <c:pt idx="804">
                  <c:v>8480</c:v>
                </c:pt>
                <c:pt idx="805">
                  <c:v>8389</c:v>
                </c:pt>
                <c:pt idx="806">
                  <c:v>8464</c:v>
                </c:pt>
                <c:pt idx="807">
                  <c:v>8498</c:v>
                </c:pt>
                <c:pt idx="808">
                  <c:v>8336</c:v>
                </c:pt>
                <c:pt idx="809">
                  <c:v>8279</c:v>
                </c:pt>
                <c:pt idx="810">
                  <c:v>8251</c:v>
                </c:pt>
                <c:pt idx="811">
                  <c:v>8210</c:v>
                </c:pt>
                <c:pt idx="812">
                  <c:v>8205</c:v>
                </c:pt>
                <c:pt idx="813">
                  <c:v>8364</c:v>
                </c:pt>
                <c:pt idx="814">
                  <c:v>8397</c:v>
                </c:pt>
                <c:pt idx="815">
                  <c:v>8318</c:v>
                </c:pt>
                <c:pt idx="816">
                  <c:v>8250</c:v>
                </c:pt>
                <c:pt idx="817">
                  <c:v>8374</c:v>
                </c:pt>
                <c:pt idx="818">
                  <c:v>8374</c:v>
                </c:pt>
                <c:pt idx="819">
                  <c:v>8288</c:v>
                </c:pt>
                <c:pt idx="820">
                  <c:v>8229</c:v>
                </c:pt>
                <c:pt idx="821">
                  <c:v>8170</c:v>
                </c:pt>
                <c:pt idx="822">
                  <c:v>8040</c:v>
                </c:pt>
                <c:pt idx="823">
                  <c:v>8079</c:v>
                </c:pt>
                <c:pt idx="824">
                  <c:v>7895</c:v>
                </c:pt>
                <c:pt idx="825">
                  <c:v>8023</c:v>
                </c:pt>
                <c:pt idx="826">
                  <c:v>8023</c:v>
                </c:pt>
                <c:pt idx="827">
                  <c:v>7942</c:v>
                </c:pt>
                <c:pt idx="828">
                  <c:v>7937</c:v>
                </c:pt>
                <c:pt idx="829">
                  <c:v>7788</c:v>
                </c:pt>
                <c:pt idx="830">
                  <c:v>7575</c:v>
                </c:pt>
                <c:pt idx="831">
                  <c:v>7772</c:v>
                </c:pt>
                <c:pt idx="832">
                  <c:v>7816</c:v>
                </c:pt>
                <c:pt idx="833">
                  <c:v>7624</c:v>
                </c:pt>
                <c:pt idx="834">
                  <c:v>7444</c:v>
                </c:pt>
                <c:pt idx="835">
                  <c:v>7544</c:v>
                </c:pt>
                <c:pt idx="836">
                  <c:v>7548</c:v>
                </c:pt>
                <c:pt idx="837">
                  <c:v>7453</c:v>
                </c:pt>
                <c:pt idx="838">
                  <c:v>7536</c:v>
                </c:pt>
                <c:pt idx="839">
                  <c:v>7337</c:v>
                </c:pt>
                <c:pt idx="840">
                  <c:v>7546</c:v>
                </c:pt>
                <c:pt idx="841">
                  <c:v>7497</c:v>
                </c:pt>
                <c:pt idx="842">
                  <c:v>7433</c:v>
                </c:pt>
                <c:pt idx="843">
                  <c:v>7407</c:v>
                </c:pt>
                <c:pt idx="844">
                  <c:v>7328</c:v>
                </c:pt>
                <c:pt idx="845">
                  <c:v>7106</c:v>
                </c:pt>
                <c:pt idx="846">
                  <c:v>7173</c:v>
                </c:pt>
                <c:pt idx="847">
                  <c:v>7287</c:v>
                </c:pt>
                <c:pt idx="848">
                  <c:v>7224</c:v>
                </c:pt>
                <c:pt idx="849">
                  <c:v>7542</c:v>
                </c:pt>
                <c:pt idx="850">
                  <c:v>7387</c:v>
                </c:pt>
                <c:pt idx="851">
                  <c:v>7338</c:v>
                </c:pt>
                <c:pt idx="852">
                  <c:v>7500</c:v>
                </c:pt>
                <c:pt idx="853">
                  <c:v>7637</c:v>
                </c:pt>
                <c:pt idx="854">
                  <c:v>7546</c:v>
                </c:pt>
                <c:pt idx="855">
                  <c:v>7509</c:v>
                </c:pt>
                <c:pt idx="856">
                  <c:v>7409</c:v>
                </c:pt>
                <c:pt idx="857">
                  <c:v>7320</c:v>
                </c:pt>
                <c:pt idx="858">
                  <c:v>7347</c:v>
                </c:pt>
                <c:pt idx="859">
                  <c:v>7316</c:v>
                </c:pt>
                <c:pt idx="860">
                  <c:v>7368</c:v>
                </c:pt>
                <c:pt idx="861">
                  <c:v>7437</c:v>
                </c:pt>
                <c:pt idx="862">
                  <c:v>7328</c:v>
                </c:pt>
                <c:pt idx="863">
                  <c:v>7299</c:v>
                </c:pt>
                <c:pt idx="864">
                  <c:v>7361</c:v>
                </c:pt>
                <c:pt idx="865">
                  <c:v>7389</c:v>
                </c:pt>
                <c:pt idx="866">
                  <c:v>7348</c:v>
                </c:pt>
                <c:pt idx="867">
                  <c:v>7293</c:v>
                </c:pt>
                <c:pt idx="868">
                  <c:v>7169</c:v>
                </c:pt>
                <c:pt idx="869">
                  <c:v>7167</c:v>
                </c:pt>
                <c:pt idx="870">
                  <c:v>7131</c:v>
                </c:pt>
                <c:pt idx="871">
                  <c:v>6922</c:v>
                </c:pt>
                <c:pt idx="872">
                  <c:v>7030</c:v>
                </c:pt>
                <c:pt idx="873">
                  <c:v>7126</c:v>
                </c:pt>
                <c:pt idx="874">
                  <c:v>7024</c:v>
                </c:pt>
                <c:pt idx="875">
                  <c:v>7103</c:v>
                </c:pt>
                <c:pt idx="876">
                  <c:v>6961</c:v>
                </c:pt>
                <c:pt idx="877">
                  <c:v>6943</c:v>
                </c:pt>
                <c:pt idx="878">
                  <c:v>6974</c:v>
                </c:pt>
                <c:pt idx="879">
                  <c:v>6881</c:v>
                </c:pt>
                <c:pt idx="880">
                  <c:v>6847</c:v>
                </c:pt>
                <c:pt idx="881">
                  <c:v>6795</c:v>
                </c:pt>
                <c:pt idx="882">
                  <c:v>6688</c:v>
                </c:pt>
                <c:pt idx="883">
                  <c:v>6758</c:v>
                </c:pt>
                <c:pt idx="884">
                  <c:v>6712</c:v>
                </c:pt>
                <c:pt idx="885">
                  <c:v>6839</c:v>
                </c:pt>
                <c:pt idx="886">
                  <c:v>6912</c:v>
                </c:pt>
                <c:pt idx="887">
                  <c:v>6858</c:v>
                </c:pt>
                <c:pt idx="888">
                  <c:v>6817</c:v>
                </c:pt>
                <c:pt idx="889">
                  <c:v>6770</c:v>
                </c:pt>
                <c:pt idx="890">
                  <c:v>6746</c:v>
                </c:pt>
                <c:pt idx="891">
                  <c:v>6612</c:v>
                </c:pt>
                <c:pt idx="892">
                  <c:v>6688</c:v>
                </c:pt>
                <c:pt idx="893">
                  <c:v>6611</c:v>
                </c:pt>
                <c:pt idx="894">
                  <c:v>6501</c:v>
                </c:pt>
                <c:pt idx="895">
                  <c:v>6544</c:v>
                </c:pt>
                <c:pt idx="896">
                  <c:v>6609</c:v>
                </c:pt>
                <c:pt idx="897">
                  <c:v>6658</c:v>
                </c:pt>
                <c:pt idx="898">
                  <c:v>6628</c:v>
                </c:pt>
                <c:pt idx="899">
                  <c:v>6760</c:v>
                </c:pt>
                <c:pt idx="900">
                  <c:v>6682</c:v>
                </c:pt>
                <c:pt idx="901">
                  <c:v>6794</c:v>
                </c:pt>
                <c:pt idx="902">
                  <c:v>6600</c:v>
                </c:pt>
                <c:pt idx="903">
                  <c:v>6604</c:v>
                </c:pt>
                <c:pt idx="904">
                  <c:v>6629</c:v>
                </c:pt>
                <c:pt idx="905">
                  <c:v>6579</c:v>
                </c:pt>
                <c:pt idx="906">
                  <c:v>6449</c:v>
                </c:pt>
                <c:pt idx="907">
                  <c:v>6447</c:v>
                </c:pt>
                <c:pt idx="908">
                  <c:v>6416</c:v>
                </c:pt>
                <c:pt idx="909">
                  <c:v>6421</c:v>
                </c:pt>
                <c:pt idx="910">
                  <c:v>6585</c:v>
                </c:pt>
                <c:pt idx="911">
                  <c:v>6530</c:v>
                </c:pt>
                <c:pt idx="912">
                  <c:v>6495</c:v>
                </c:pt>
                <c:pt idx="913">
                  <c:v>6577</c:v>
                </c:pt>
                <c:pt idx="914">
                  <c:v>6571</c:v>
                </c:pt>
                <c:pt idx="915">
                  <c:v>6444</c:v>
                </c:pt>
                <c:pt idx="916">
                  <c:v>6394</c:v>
                </c:pt>
                <c:pt idx="917">
                  <c:v>6458</c:v>
                </c:pt>
                <c:pt idx="918">
                  <c:v>6338</c:v>
                </c:pt>
                <c:pt idx="919">
                  <c:v>6360</c:v>
                </c:pt>
                <c:pt idx="920">
                  <c:v>6482</c:v>
                </c:pt>
                <c:pt idx="921">
                  <c:v>6481</c:v>
                </c:pt>
                <c:pt idx="922">
                  <c:v>6476</c:v>
                </c:pt>
                <c:pt idx="923">
                  <c:v>6506</c:v>
                </c:pt>
                <c:pt idx="924">
                  <c:v>6402</c:v>
                </c:pt>
                <c:pt idx="925">
                  <c:v>6514</c:v>
                </c:pt>
                <c:pt idx="926">
                  <c:v>6452</c:v>
                </c:pt>
                <c:pt idx="927">
                  <c:v>6441</c:v>
                </c:pt>
                <c:pt idx="928">
                  <c:v>6474</c:v>
                </c:pt>
                <c:pt idx="929">
                  <c:v>6442</c:v>
                </c:pt>
                <c:pt idx="930">
                  <c:v>6409</c:v>
                </c:pt>
                <c:pt idx="931">
                  <c:v>6347</c:v>
                </c:pt>
                <c:pt idx="932">
                  <c:v>6486</c:v>
                </c:pt>
                <c:pt idx="933">
                  <c:v>6467</c:v>
                </c:pt>
                <c:pt idx="934">
                  <c:v>6459</c:v>
                </c:pt>
                <c:pt idx="935">
                  <c:v>6531</c:v>
                </c:pt>
                <c:pt idx="936">
                  <c:v>6541</c:v>
                </c:pt>
                <c:pt idx="937">
                  <c:v>6476</c:v>
                </c:pt>
                <c:pt idx="938">
                  <c:v>6408</c:v>
                </c:pt>
                <c:pt idx="939">
                  <c:v>6483</c:v>
                </c:pt>
                <c:pt idx="940">
                  <c:v>6347</c:v>
                </c:pt>
                <c:pt idx="941">
                  <c:v>6267</c:v>
                </c:pt>
                <c:pt idx="942">
                  <c:v>6194</c:v>
                </c:pt>
                <c:pt idx="943">
                  <c:v>6203</c:v>
                </c:pt>
                <c:pt idx="944">
                  <c:v>5789</c:v>
                </c:pt>
                <c:pt idx="945">
                  <c:v>6143</c:v>
                </c:pt>
                <c:pt idx="946">
                  <c:v>6140</c:v>
                </c:pt>
                <c:pt idx="947">
                  <c:v>6043</c:v>
                </c:pt>
                <c:pt idx="948">
                  <c:v>5963</c:v>
                </c:pt>
                <c:pt idx="949">
                  <c:v>5966</c:v>
                </c:pt>
                <c:pt idx="950">
                  <c:v>5883</c:v>
                </c:pt>
                <c:pt idx="951">
                  <c:v>5887</c:v>
                </c:pt>
                <c:pt idx="952">
                  <c:v>5875</c:v>
                </c:pt>
                <c:pt idx="953">
                  <c:v>5760</c:v>
                </c:pt>
                <c:pt idx="954">
                  <c:v>5798</c:v>
                </c:pt>
                <c:pt idx="955">
                  <c:v>5780</c:v>
                </c:pt>
                <c:pt idx="956">
                  <c:v>5804</c:v>
                </c:pt>
                <c:pt idx="957">
                  <c:v>5947</c:v>
                </c:pt>
                <c:pt idx="958">
                  <c:v>5960</c:v>
                </c:pt>
                <c:pt idx="959">
                  <c:v>5959</c:v>
                </c:pt>
                <c:pt idx="960">
                  <c:v>5784</c:v>
                </c:pt>
                <c:pt idx="961">
                  <c:v>5852</c:v>
                </c:pt>
                <c:pt idx="962">
                  <c:v>5918</c:v>
                </c:pt>
                <c:pt idx="963">
                  <c:v>5854</c:v>
                </c:pt>
                <c:pt idx="964">
                  <c:v>5847</c:v>
                </c:pt>
                <c:pt idx="965">
                  <c:v>5823</c:v>
                </c:pt>
                <c:pt idx="966">
                  <c:v>5739</c:v>
                </c:pt>
                <c:pt idx="967">
                  <c:v>5789</c:v>
                </c:pt>
                <c:pt idx="968">
                  <c:v>5758</c:v>
                </c:pt>
                <c:pt idx="969">
                  <c:v>5809</c:v>
                </c:pt>
                <c:pt idx="970">
                  <c:v>5833</c:v>
                </c:pt>
                <c:pt idx="971">
                  <c:v>5855</c:v>
                </c:pt>
                <c:pt idx="972">
                  <c:v>5799</c:v>
                </c:pt>
                <c:pt idx="973">
                  <c:v>5780</c:v>
                </c:pt>
                <c:pt idx="974">
                  <c:v>5880</c:v>
                </c:pt>
                <c:pt idx="975">
                  <c:v>5863</c:v>
                </c:pt>
                <c:pt idx="976">
                  <c:v>5829</c:v>
                </c:pt>
                <c:pt idx="977">
                  <c:v>5766</c:v>
                </c:pt>
                <c:pt idx="978">
                  <c:v>5749</c:v>
                </c:pt>
                <c:pt idx="979">
                  <c:v>5725</c:v>
                </c:pt>
                <c:pt idx="980">
                  <c:v>5709</c:v>
                </c:pt>
                <c:pt idx="981">
                  <c:v>5746</c:v>
                </c:pt>
                <c:pt idx="982">
                  <c:v>5881</c:v>
                </c:pt>
                <c:pt idx="983">
                  <c:v>5887</c:v>
                </c:pt>
                <c:pt idx="984">
                  <c:v>5873</c:v>
                </c:pt>
                <c:pt idx="985">
                  <c:v>5881</c:v>
                </c:pt>
                <c:pt idx="986">
                  <c:v>5886</c:v>
                </c:pt>
                <c:pt idx="987">
                  <c:v>5844</c:v>
                </c:pt>
                <c:pt idx="988">
                  <c:v>5905</c:v>
                </c:pt>
                <c:pt idx="989">
                  <c:v>5884</c:v>
                </c:pt>
                <c:pt idx="990">
                  <c:v>5751</c:v>
                </c:pt>
                <c:pt idx="991">
                  <c:v>5796</c:v>
                </c:pt>
                <c:pt idx="992">
                  <c:v>5411</c:v>
                </c:pt>
                <c:pt idx="993">
                  <c:v>5358</c:v>
                </c:pt>
                <c:pt idx="994">
                  <c:v>5624</c:v>
                </c:pt>
                <c:pt idx="995">
                  <c:v>5722</c:v>
                </c:pt>
                <c:pt idx="996">
                  <c:v>5755</c:v>
                </c:pt>
                <c:pt idx="997">
                  <c:v>5783</c:v>
                </c:pt>
                <c:pt idx="998">
                  <c:v>5803</c:v>
                </c:pt>
                <c:pt idx="999">
                  <c:v>5726</c:v>
                </c:pt>
                <c:pt idx="1000">
                  <c:v>5663</c:v>
                </c:pt>
                <c:pt idx="1001">
                  <c:v>5659</c:v>
                </c:pt>
                <c:pt idx="1002">
                  <c:v>5498</c:v>
                </c:pt>
                <c:pt idx="1003">
                  <c:v>5574</c:v>
                </c:pt>
                <c:pt idx="1004">
                  <c:v>5609</c:v>
                </c:pt>
                <c:pt idx="1005">
                  <c:v>5614</c:v>
                </c:pt>
                <c:pt idx="1006">
                  <c:v>5547</c:v>
                </c:pt>
                <c:pt idx="1007">
                  <c:v>5571</c:v>
                </c:pt>
                <c:pt idx="1008">
                  <c:v>5585</c:v>
                </c:pt>
                <c:pt idx="1009">
                  <c:v>5572</c:v>
                </c:pt>
                <c:pt idx="1010">
                  <c:v>5617</c:v>
                </c:pt>
                <c:pt idx="1011">
                  <c:v>5560</c:v>
                </c:pt>
                <c:pt idx="1012">
                  <c:v>5556</c:v>
                </c:pt>
                <c:pt idx="1013">
                  <c:v>5407</c:v>
                </c:pt>
                <c:pt idx="1014">
                  <c:v>5484</c:v>
                </c:pt>
                <c:pt idx="1015">
                  <c:v>5325</c:v>
                </c:pt>
                <c:pt idx="1016">
                  <c:v>5081</c:v>
                </c:pt>
                <c:pt idx="1017">
                  <c:v>5170</c:v>
                </c:pt>
                <c:pt idx="1018">
                  <c:v>5423</c:v>
                </c:pt>
                <c:pt idx="1019">
                  <c:v>5510</c:v>
                </c:pt>
                <c:pt idx="1020">
                  <c:v>5446</c:v>
                </c:pt>
                <c:pt idx="1021">
                  <c:v>5501</c:v>
                </c:pt>
                <c:pt idx="1022">
                  <c:v>5601</c:v>
                </c:pt>
                <c:pt idx="1023">
                  <c:v>5563</c:v>
                </c:pt>
                <c:pt idx="1024">
                  <c:v>5596</c:v>
                </c:pt>
                <c:pt idx="1025">
                  <c:v>5442</c:v>
                </c:pt>
                <c:pt idx="1026">
                  <c:v>5253</c:v>
                </c:pt>
                <c:pt idx="1027">
                  <c:v>5198</c:v>
                </c:pt>
                <c:pt idx="1028">
                  <c:v>4214</c:v>
                </c:pt>
                <c:pt idx="1029">
                  <c:v>4555</c:v>
                </c:pt>
                <c:pt idx="1030">
                  <c:v>4857</c:v>
                </c:pt>
                <c:pt idx="1031">
                  <c:v>4988</c:v>
                </c:pt>
                <c:pt idx="1032">
                  <c:v>5048</c:v>
                </c:pt>
                <c:pt idx="1033">
                  <c:v>5032</c:v>
                </c:pt>
                <c:pt idx="1034">
                  <c:v>5027</c:v>
                </c:pt>
                <c:pt idx="1035">
                  <c:v>5082</c:v>
                </c:pt>
                <c:pt idx="1036">
                  <c:v>5151</c:v>
                </c:pt>
                <c:pt idx="1037">
                  <c:v>5163</c:v>
                </c:pt>
                <c:pt idx="1038">
                  <c:v>5094</c:v>
                </c:pt>
                <c:pt idx="1039">
                  <c:v>5040</c:v>
                </c:pt>
                <c:pt idx="1040">
                  <c:v>5031</c:v>
                </c:pt>
                <c:pt idx="1041">
                  <c:v>5108</c:v>
                </c:pt>
                <c:pt idx="1042">
                  <c:v>5064</c:v>
                </c:pt>
                <c:pt idx="1043">
                  <c:v>5186</c:v>
                </c:pt>
                <c:pt idx="1044">
                  <c:v>5108</c:v>
                </c:pt>
                <c:pt idx="1045">
                  <c:v>5118</c:v>
                </c:pt>
                <c:pt idx="1046">
                  <c:v>5119</c:v>
                </c:pt>
                <c:pt idx="1047">
                  <c:v>5180</c:v>
                </c:pt>
                <c:pt idx="1048">
                  <c:v>5211</c:v>
                </c:pt>
                <c:pt idx="1049">
                  <c:v>5075</c:v>
                </c:pt>
                <c:pt idx="1050">
                  <c:v>5038</c:v>
                </c:pt>
                <c:pt idx="1051">
                  <c:v>4970</c:v>
                </c:pt>
                <c:pt idx="1052">
                  <c:v>4902</c:v>
                </c:pt>
                <c:pt idx="1053">
                  <c:v>5022</c:v>
                </c:pt>
                <c:pt idx="1054">
                  <c:v>5034</c:v>
                </c:pt>
                <c:pt idx="1055">
                  <c:v>5111</c:v>
                </c:pt>
                <c:pt idx="1056">
                  <c:v>5115</c:v>
                </c:pt>
                <c:pt idx="1057">
                  <c:v>5148</c:v>
                </c:pt>
                <c:pt idx="1058">
                  <c:v>5189</c:v>
                </c:pt>
                <c:pt idx="1059">
                  <c:v>5180</c:v>
                </c:pt>
                <c:pt idx="1060">
                  <c:v>5143</c:v>
                </c:pt>
                <c:pt idx="1061">
                  <c:v>5138</c:v>
                </c:pt>
                <c:pt idx="1062">
                  <c:v>5177</c:v>
                </c:pt>
                <c:pt idx="1063">
                  <c:v>5003</c:v>
                </c:pt>
                <c:pt idx="1064">
                  <c:v>3974</c:v>
                </c:pt>
                <c:pt idx="1065">
                  <c:v>4738</c:v>
                </c:pt>
                <c:pt idx="1066">
                  <c:v>5078</c:v>
                </c:pt>
                <c:pt idx="1067">
                  <c:v>5103</c:v>
                </c:pt>
                <c:pt idx="1068">
                  <c:v>5144</c:v>
                </c:pt>
                <c:pt idx="1069">
                  <c:v>5239</c:v>
                </c:pt>
                <c:pt idx="1070">
                  <c:v>5219</c:v>
                </c:pt>
                <c:pt idx="1071">
                  <c:v>5278</c:v>
                </c:pt>
                <c:pt idx="1072">
                  <c:v>5377</c:v>
                </c:pt>
                <c:pt idx="1073">
                  <c:v>5269</c:v>
                </c:pt>
                <c:pt idx="1074">
                  <c:v>5398</c:v>
                </c:pt>
                <c:pt idx="1075">
                  <c:v>5418</c:v>
                </c:pt>
                <c:pt idx="1076">
                  <c:v>5559</c:v>
                </c:pt>
                <c:pt idx="1077">
                  <c:v>5524</c:v>
                </c:pt>
                <c:pt idx="1078">
                  <c:v>5395</c:v>
                </c:pt>
                <c:pt idx="1079">
                  <c:v>5452</c:v>
                </c:pt>
                <c:pt idx="1080">
                  <c:v>5404</c:v>
                </c:pt>
                <c:pt idx="1081">
                  <c:v>5553</c:v>
                </c:pt>
                <c:pt idx="1082">
                  <c:v>5515</c:v>
                </c:pt>
                <c:pt idx="1083">
                  <c:v>5392</c:v>
                </c:pt>
                <c:pt idx="1084">
                  <c:v>5401</c:v>
                </c:pt>
                <c:pt idx="1085">
                  <c:v>5380</c:v>
                </c:pt>
                <c:pt idx="1086">
                  <c:v>5298</c:v>
                </c:pt>
                <c:pt idx="1087">
                  <c:v>5447</c:v>
                </c:pt>
                <c:pt idx="1088">
                  <c:v>5616</c:v>
                </c:pt>
                <c:pt idx="1089">
                  <c:v>5631</c:v>
                </c:pt>
                <c:pt idx="1090">
                  <c:v>5576</c:v>
                </c:pt>
                <c:pt idx="1091">
                  <c:v>5607</c:v>
                </c:pt>
                <c:pt idx="1092">
                  <c:v>5497</c:v>
                </c:pt>
                <c:pt idx="1093">
                  <c:v>5406</c:v>
                </c:pt>
                <c:pt idx="1094">
                  <c:v>5618</c:v>
                </c:pt>
                <c:pt idx="1095">
                  <c:v>5562</c:v>
                </c:pt>
                <c:pt idx="1096">
                  <c:v>5625</c:v>
                </c:pt>
                <c:pt idx="1097">
                  <c:v>5589</c:v>
                </c:pt>
                <c:pt idx="1098">
                  <c:v>5440</c:v>
                </c:pt>
                <c:pt idx="1099">
                  <c:v>5665</c:v>
                </c:pt>
                <c:pt idx="1100">
                  <c:v>5614</c:v>
                </c:pt>
                <c:pt idx="1101">
                  <c:v>5902</c:v>
                </c:pt>
                <c:pt idx="1102">
                  <c:v>6039</c:v>
                </c:pt>
                <c:pt idx="1103">
                  <c:v>6112</c:v>
                </c:pt>
                <c:pt idx="1104">
                  <c:v>6177</c:v>
                </c:pt>
                <c:pt idx="1105">
                  <c:v>6268</c:v>
                </c:pt>
                <c:pt idx="1106">
                  <c:v>6327</c:v>
                </c:pt>
                <c:pt idx="1107">
                  <c:v>6320</c:v>
                </c:pt>
                <c:pt idx="1108">
                  <c:v>6370</c:v>
                </c:pt>
                <c:pt idx="1109">
                  <c:v>6275</c:v>
                </c:pt>
                <c:pt idx="1110">
                  <c:v>6431</c:v>
                </c:pt>
                <c:pt idx="1111">
                  <c:v>6351</c:v>
                </c:pt>
                <c:pt idx="1112">
                  <c:v>6598</c:v>
                </c:pt>
                <c:pt idx="1113">
                  <c:v>6970</c:v>
                </c:pt>
                <c:pt idx="1114">
                  <c:v>7082</c:v>
                </c:pt>
                <c:pt idx="1115">
                  <c:v>7106</c:v>
                </c:pt>
                <c:pt idx="1116">
                  <c:v>7084</c:v>
                </c:pt>
                <c:pt idx="1117">
                  <c:v>7157</c:v>
                </c:pt>
                <c:pt idx="1118">
                  <c:v>7216</c:v>
                </c:pt>
                <c:pt idx="1119">
                  <c:v>7375</c:v>
                </c:pt>
                <c:pt idx="1120">
                  <c:v>7327</c:v>
                </c:pt>
                <c:pt idx="1121">
                  <c:v>7279</c:v>
                </c:pt>
                <c:pt idx="1122">
                  <c:v>7523</c:v>
                </c:pt>
                <c:pt idx="1123">
                  <c:v>7535</c:v>
                </c:pt>
                <c:pt idx="1124">
                  <c:v>7839</c:v>
                </c:pt>
                <c:pt idx="1125">
                  <c:v>7761</c:v>
                </c:pt>
                <c:pt idx="1126">
                  <c:v>7920</c:v>
                </c:pt>
                <c:pt idx="1127">
                  <c:v>7933</c:v>
                </c:pt>
                <c:pt idx="1128">
                  <c:v>8078</c:v>
                </c:pt>
                <c:pt idx="1129">
                  <c:v>8157</c:v>
                </c:pt>
                <c:pt idx="1130">
                  <c:v>8298</c:v>
                </c:pt>
                <c:pt idx="1131">
                  <c:v>8527</c:v>
                </c:pt>
                <c:pt idx="1132">
                  <c:v>8646</c:v>
                </c:pt>
                <c:pt idx="1133">
                  <c:v>8743</c:v>
                </c:pt>
                <c:pt idx="1134">
                  <c:v>8848</c:v>
                </c:pt>
                <c:pt idx="1135">
                  <c:v>8933</c:v>
                </c:pt>
                <c:pt idx="1136">
                  <c:v>9087</c:v>
                </c:pt>
                <c:pt idx="1137">
                  <c:v>9266</c:v>
                </c:pt>
                <c:pt idx="1138">
                  <c:v>9327</c:v>
                </c:pt>
                <c:pt idx="1139">
                  <c:v>9565</c:v>
                </c:pt>
                <c:pt idx="1140">
                  <c:v>9384</c:v>
                </c:pt>
                <c:pt idx="1141">
                  <c:v>9506</c:v>
                </c:pt>
                <c:pt idx="1142">
                  <c:v>9584</c:v>
                </c:pt>
                <c:pt idx="1143">
                  <c:v>9658</c:v>
                </c:pt>
                <c:pt idx="1144">
                  <c:v>9475</c:v>
                </c:pt>
                <c:pt idx="1145">
                  <c:v>9358</c:v>
                </c:pt>
                <c:pt idx="1146">
                  <c:v>9445</c:v>
                </c:pt>
                <c:pt idx="1147">
                  <c:v>9410</c:v>
                </c:pt>
                <c:pt idx="1148">
                  <c:v>9480</c:v>
                </c:pt>
                <c:pt idx="1149">
                  <c:v>9401</c:v>
                </c:pt>
                <c:pt idx="1150">
                  <c:v>9333</c:v>
                </c:pt>
                <c:pt idx="1151">
                  <c:v>9275</c:v>
                </c:pt>
                <c:pt idx="1152">
                  <c:v>9202</c:v>
                </c:pt>
                <c:pt idx="1153">
                  <c:v>9066</c:v>
                </c:pt>
                <c:pt idx="1154">
                  <c:v>9101</c:v>
                </c:pt>
                <c:pt idx="1155">
                  <c:v>8874</c:v>
                </c:pt>
                <c:pt idx="1156">
                  <c:v>8835</c:v>
                </c:pt>
                <c:pt idx="1157">
                  <c:v>8676</c:v>
                </c:pt>
                <c:pt idx="1158">
                  <c:v>8662</c:v>
                </c:pt>
                <c:pt idx="1159">
                  <c:v>8690</c:v>
                </c:pt>
                <c:pt idx="1160">
                  <c:v>8544</c:v>
                </c:pt>
                <c:pt idx="1161">
                  <c:v>8804</c:v>
                </c:pt>
                <c:pt idx="1162">
                  <c:v>8903</c:v>
                </c:pt>
                <c:pt idx="1163">
                  <c:v>8816</c:v>
                </c:pt>
                <c:pt idx="1164">
                  <c:v>8875</c:v>
                </c:pt>
                <c:pt idx="1165">
                  <c:v>9110</c:v>
                </c:pt>
                <c:pt idx="1166">
                  <c:v>9166</c:v>
                </c:pt>
                <c:pt idx="1167">
                  <c:v>9101</c:v>
                </c:pt>
                <c:pt idx="1168">
                  <c:v>9185</c:v>
                </c:pt>
                <c:pt idx="1169">
                  <c:v>9111</c:v>
                </c:pt>
                <c:pt idx="1170">
                  <c:v>9247</c:v>
                </c:pt>
                <c:pt idx="1171">
                  <c:v>9250</c:v>
                </c:pt>
                <c:pt idx="1172">
                  <c:v>9517</c:v>
                </c:pt>
                <c:pt idx="1173">
                  <c:v>9669</c:v>
                </c:pt>
                <c:pt idx="1174">
                  <c:v>10085</c:v>
                </c:pt>
                <c:pt idx="1175">
                  <c:v>9983</c:v>
                </c:pt>
                <c:pt idx="1176">
                  <c:v>10001</c:v>
                </c:pt>
                <c:pt idx="1177">
                  <c:v>10281</c:v>
                </c:pt>
                <c:pt idx="1178">
                  <c:v>10467</c:v>
                </c:pt>
                <c:pt idx="1179">
                  <c:v>10500</c:v>
                </c:pt>
                <c:pt idx="1180">
                  <c:v>10435</c:v>
                </c:pt>
                <c:pt idx="1181">
                  <c:v>10641</c:v>
                </c:pt>
                <c:pt idx="1182">
                  <c:v>10897</c:v>
                </c:pt>
                <c:pt idx="1183">
                  <c:v>11392</c:v>
                </c:pt>
                <c:pt idx="1184">
                  <c:v>11443</c:v>
                </c:pt>
                <c:pt idx="1185">
                  <c:v>11509</c:v>
                </c:pt>
                <c:pt idx="1186">
                  <c:v>11886</c:v>
                </c:pt>
                <c:pt idx="1187">
                  <c:v>11945</c:v>
                </c:pt>
                <c:pt idx="1188">
                  <c:v>11869</c:v>
                </c:pt>
                <c:pt idx="1189">
                  <c:v>11673</c:v>
                </c:pt>
                <c:pt idx="1190">
                  <c:v>11913</c:v>
                </c:pt>
                <c:pt idx="1191">
                  <c:v>12149</c:v>
                </c:pt>
                <c:pt idx="1192">
                  <c:v>12154</c:v>
                </c:pt>
                <c:pt idx="1193">
                  <c:v>12218</c:v>
                </c:pt>
                <c:pt idx="1194">
                  <c:v>11902</c:v>
                </c:pt>
                <c:pt idx="1195">
                  <c:v>12486</c:v>
                </c:pt>
                <c:pt idx="1196">
                  <c:v>12590</c:v>
                </c:pt>
                <c:pt idx="1197">
                  <c:v>12809</c:v>
                </c:pt>
                <c:pt idx="1198">
                  <c:v>13000</c:v>
                </c:pt>
                <c:pt idx="1199">
                  <c:v>12978</c:v>
                </c:pt>
                <c:pt idx="1200">
                  <c:v>12852</c:v>
                </c:pt>
                <c:pt idx="1201">
                  <c:v>12842</c:v>
                </c:pt>
                <c:pt idx="1202">
                  <c:v>12797</c:v>
                </c:pt>
                <c:pt idx="1203">
                  <c:v>11914</c:v>
                </c:pt>
                <c:pt idx="1204">
                  <c:v>9713</c:v>
                </c:pt>
                <c:pt idx="1205">
                  <c:v>10442</c:v>
                </c:pt>
                <c:pt idx="1206">
                  <c:v>11006</c:v>
                </c:pt>
                <c:pt idx="1207">
                  <c:v>10577</c:v>
                </c:pt>
                <c:pt idx="1208">
                  <c:v>10921</c:v>
                </c:pt>
                <c:pt idx="1209">
                  <c:v>10457</c:v>
                </c:pt>
                <c:pt idx="1210">
                  <c:v>11196</c:v>
                </c:pt>
                <c:pt idx="1211">
                  <c:v>11168</c:v>
                </c:pt>
                <c:pt idx="1212">
                  <c:v>11124</c:v>
                </c:pt>
                <c:pt idx="1213">
                  <c:v>9925</c:v>
                </c:pt>
                <c:pt idx="1214">
                  <c:v>11326</c:v>
                </c:pt>
                <c:pt idx="1215">
                  <c:v>11305</c:v>
                </c:pt>
                <c:pt idx="1216">
                  <c:v>11356</c:v>
                </c:pt>
                <c:pt idx="1217">
                  <c:v>11356</c:v>
                </c:pt>
                <c:pt idx="1218">
                  <c:v>11347</c:v>
                </c:pt>
                <c:pt idx="1219">
                  <c:v>11277</c:v>
                </c:pt>
                <c:pt idx="1220">
                  <c:v>10918</c:v>
                </c:pt>
                <c:pt idx="1221">
                  <c:v>11569</c:v>
                </c:pt>
                <c:pt idx="1222">
                  <c:v>11790</c:v>
                </c:pt>
                <c:pt idx="1223">
                  <c:v>11634</c:v>
                </c:pt>
                <c:pt idx="1224">
                  <c:v>11369</c:v>
                </c:pt>
                <c:pt idx="1225">
                  <c:v>11316</c:v>
                </c:pt>
                <c:pt idx="1226">
                  <c:v>11701</c:v>
                </c:pt>
                <c:pt idx="1227">
                  <c:v>11668</c:v>
                </c:pt>
                <c:pt idx="1228">
                  <c:v>11629</c:v>
                </c:pt>
                <c:pt idx="1229">
                  <c:v>11788</c:v>
                </c:pt>
                <c:pt idx="1230">
                  <c:v>11800</c:v>
                </c:pt>
              </c:numCache>
            </c:numRef>
          </c:val>
          <c:smooth val="0"/>
          <c:extLst>
            <c:ext xmlns:c16="http://schemas.microsoft.com/office/drawing/2014/chart" uri="{C3380CC4-5D6E-409C-BE32-E72D297353CC}">
              <c16:uniqueId val="{00000000-AF9D-445A-9403-D9C353D44656}"/>
            </c:ext>
          </c:extLst>
        </c:ser>
        <c:dLbls>
          <c:showLegendKey val="0"/>
          <c:showVal val="0"/>
          <c:showCatName val="0"/>
          <c:showSerName val="0"/>
          <c:showPercent val="0"/>
          <c:showBubbleSize val="0"/>
        </c:dLbls>
        <c:smooth val="0"/>
        <c:axId val="1585810928"/>
        <c:axId val="1"/>
      </c:lineChart>
      <c:dateAx>
        <c:axId val="1585810928"/>
        <c:scaling>
          <c:orientation val="minMax"/>
          <c:min val="37257"/>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
        <c:crosses val="autoZero"/>
        <c:auto val="1"/>
        <c:lblOffset val="100"/>
        <c:baseTimeUnit val="months"/>
        <c:majorUnit val="2"/>
        <c:majorTimeUnit val="years"/>
      </c:dateAx>
      <c:valAx>
        <c:axId val="1"/>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585810928"/>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WTI Daily Crude Oil Price</a:t>
            </a:r>
          </a:p>
        </c:rich>
      </c:tx>
      <c:layout>
        <c:manualLayout>
          <c:xMode val="edge"/>
          <c:yMode val="edge"/>
          <c:x val="0.32421495510108272"/>
          <c:y val="1.0480493490953353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1402486601784613E-2"/>
          <c:y val="0.12831103230113161"/>
          <c:w val="0.88071221876921857"/>
          <c:h val="0.75012329989516646"/>
        </c:manualLayout>
      </c:layout>
      <c:lineChart>
        <c:grouping val="standard"/>
        <c:varyColors val="0"/>
        <c:ser>
          <c:idx val="0"/>
          <c:order val="0"/>
          <c:tx>
            <c:strRef>
              <c:f>Sheet1!$B$3</c:f>
              <c:strCache>
                <c:ptCount val="1"/>
                <c:pt idx="0">
                  <c:v>Price</c:v>
                </c:pt>
              </c:strCache>
            </c:strRef>
          </c:tx>
          <c:spPr>
            <a:ln w="28575" cap="rnd">
              <a:solidFill>
                <a:schemeClr val="accent1">
                  <a:lumMod val="50000"/>
                </a:schemeClr>
              </a:solidFill>
              <a:round/>
            </a:ln>
            <a:effectLst/>
          </c:spPr>
          <c:marker>
            <c:symbol val="none"/>
          </c:marker>
          <c:cat>
            <c:numRef>
              <c:f>Sheet1!$A$4:$A$6019</c:f>
              <c:numCache>
                <c:formatCode>m/d/yyyy</c:formatCode>
                <c:ptCount val="6016"/>
                <c:pt idx="0">
                  <c:v>44845</c:v>
                </c:pt>
                <c:pt idx="1">
                  <c:v>44844</c:v>
                </c:pt>
                <c:pt idx="2">
                  <c:v>44843</c:v>
                </c:pt>
                <c:pt idx="3">
                  <c:v>44841</c:v>
                </c:pt>
                <c:pt idx="4">
                  <c:v>44840</c:v>
                </c:pt>
                <c:pt idx="5">
                  <c:v>44839</c:v>
                </c:pt>
                <c:pt idx="6">
                  <c:v>44838</c:v>
                </c:pt>
                <c:pt idx="7">
                  <c:v>44837</c:v>
                </c:pt>
                <c:pt idx="8">
                  <c:v>44836</c:v>
                </c:pt>
                <c:pt idx="9">
                  <c:v>44834</c:v>
                </c:pt>
                <c:pt idx="10">
                  <c:v>44833</c:v>
                </c:pt>
                <c:pt idx="11">
                  <c:v>44832</c:v>
                </c:pt>
                <c:pt idx="12">
                  <c:v>44831</c:v>
                </c:pt>
                <c:pt idx="13">
                  <c:v>44830</c:v>
                </c:pt>
                <c:pt idx="14">
                  <c:v>44829</c:v>
                </c:pt>
                <c:pt idx="15">
                  <c:v>44827</c:v>
                </c:pt>
                <c:pt idx="16">
                  <c:v>44826</c:v>
                </c:pt>
                <c:pt idx="17">
                  <c:v>44825</c:v>
                </c:pt>
                <c:pt idx="18">
                  <c:v>44824</c:v>
                </c:pt>
                <c:pt idx="19">
                  <c:v>44823</c:v>
                </c:pt>
                <c:pt idx="20">
                  <c:v>44822</c:v>
                </c:pt>
                <c:pt idx="21">
                  <c:v>44820</c:v>
                </c:pt>
                <c:pt idx="22">
                  <c:v>44819</c:v>
                </c:pt>
                <c:pt idx="23">
                  <c:v>44818</c:v>
                </c:pt>
                <c:pt idx="24">
                  <c:v>44817</c:v>
                </c:pt>
                <c:pt idx="25">
                  <c:v>44816</c:v>
                </c:pt>
                <c:pt idx="26">
                  <c:v>44815</c:v>
                </c:pt>
                <c:pt idx="27">
                  <c:v>44813</c:v>
                </c:pt>
                <c:pt idx="28">
                  <c:v>44812</c:v>
                </c:pt>
                <c:pt idx="29">
                  <c:v>44811</c:v>
                </c:pt>
                <c:pt idx="30">
                  <c:v>44810</c:v>
                </c:pt>
                <c:pt idx="31">
                  <c:v>44809</c:v>
                </c:pt>
                <c:pt idx="32">
                  <c:v>44808</c:v>
                </c:pt>
                <c:pt idx="33">
                  <c:v>44806</c:v>
                </c:pt>
                <c:pt idx="34">
                  <c:v>44805</c:v>
                </c:pt>
                <c:pt idx="35">
                  <c:v>44804</c:v>
                </c:pt>
                <c:pt idx="36">
                  <c:v>44803</c:v>
                </c:pt>
                <c:pt idx="37">
                  <c:v>44802</c:v>
                </c:pt>
                <c:pt idx="38">
                  <c:v>44801</c:v>
                </c:pt>
                <c:pt idx="39">
                  <c:v>44799</c:v>
                </c:pt>
                <c:pt idx="40">
                  <c:v>44798</c:v>
                </c:pt>
                <c:pt idx="41">
                  <c:v>44797</c:v>
                </c:pt>
                <c:pt idx="42">
                  <c:v>44796</c:v>
                </c:pt>
                <c:pt idx="43">
                  <c:v>44795</c:v>
                </c:pt>
                <c:pt idx="44">
                  <c:v>44794</c:v>
                </c:pt>
                <c:pt idx="45">
                  <c:v>44792</c:v>
                </c:pt>
                <c:pt idx="46">
                  <c:v>44791</c:v>
                </c:pt>
                <c:pt idx="47">
                  <c:v>44790</c:v>
                </c:pt>
                <c:pt idx="48">
                  <c:v>44789</c:v>
                </c:pt>
                <c:pt idx="49">
                  <c:v>44788</c:v>
                </c:pt>
                <c:pt idx="50">
                  <c:v>44787</c:v>
                </c:pt>
                <c:pt idx="51">
                  <c:v>44785</c:v>
                </c:pt>
                <c:pt idx="52">
                  <c:v>44784</c:v>
                </c:pt>
                <c:pt idx="53">
                  <c:v>44783</c:v>
                </c:pt>
                <c:pt idx="54">
                  <c:v>44782</c:v>
                </c:pt>
                <c:pt idx="55">
                  <c:v>44781</c:v>
                </c:pt>
                <c:pt idx="56">
                  <c:v>44780</c:v>
                </c:pt>
                <c:pt idx="57">
                  <c:v>44778</c:v>
                </c:pt>
                <c:pt idx="58">
                  <c:v>44777</c:v>
                </c:pt>
                <c:pt idx="59">
                  <c:v>44776</c:v>
                </c:pt>
                <c:pt idx="60">
                  <c:v>44775</c:v>
                </c:pt>
                <c:pt idx="61">
                  <c:v>44774</c:v>
                </c:pt>
                <c:pt idx="62">
                  <c:v>44773</c:v>
                </c:pt>
                <c:pt idx="63">
                  <c:v>44771</c:v>
                </c:pt>
                <c:pt idx="64">
                  <c:v>44770</c:v>
                </c:pt>
                <c:pt idx="65">
                  <c:v>44769</c:v>
                </c:pt>
                <c:pt idx="66">
                  <c:v>44768</c:v>
                </c:pt>
                <c:pt idx="67">
                  <c:v>44767</c:v>
                </c:pt>
                <c:pt idx="68">
                  <c:v>44766</c:v>
                </c:pt>
                <c:pt idx="69">
                  <c:v>44764</c:v>
                </c:pt>
                <c:pt idx="70">
                  <c:v>44763</c:v>
                </c:pt>
                <c:pt idx="71">
                  <c:v>44762</c:v>
                </c:pt>
                <c:pt idx="72">
                  <c:v>44761</c:v>
                </c:pt>
                <c:pt idx="73">
                  <c:v>44760</c:v>
                </c:pt>
                <c:pt idx="74">
                  <c:v>44759</c:v>
                </c:pt>
                <c:pt idx="75">
                  <c:v>44757</c:v>
                </c:pt>
                <c:pt idx="76">
                  <c:v>44756</c:v>
                </c:pt>
                <c:pt idx="77">
                  <c:v>44755</c:v>
                </c:pt>
                <c:pt idx="78">
                  <c:v>44754</c:v>
                </c:pt>
                <c:pt idx="79">
                  <c:v>44753</c:v>
                </c:pt>
                <c:pt idx="80">
                  <c:v>44752</c:v>
                </c:pt>
                <c:pt idx="81">
                  <c:v>44750</c:v>
                </c:pt>
                <c:pt idx="82">
                  <c:v>44749</c:v>
                </c:pt>
                <c:pt idx="83">
                  <c:v>44748</c:v>
                </c:pt>
                <c:pt idx="84">
                  <c:v>44747</c:v>
                </c:pt>
                <c:pt idx="85">
                  <c:v>44746</c:v>
                </c:pt>
                <c:pt idx="86">
                  <c:v>44745</c:v>
                </c:pt>
                <c:pt idx="87">
                  <c:v>44743</c:v>
                </c:pt>
                <c:pt idx="88">
                  <c:v>44742</c:v>
                </c:pt>
                <c:pt idx="89">
                  <c:v>44741</c:v>
                </c:pt>
                <c:pt idx="90">
                  <c:v>44740</c:v>
                </c:pt>
                <c:pt idx="91">
                  <c:v>44739</c:v>
                </c:pt>
                <c:pt idx="92">
                  <c:v>44738</c:v>
                </c:pt>
                <c:pt idx="93">
                  <c:v>44736</c:v>
                </c:pt>
                <c:pt idx="94">
                  <c:v>44735</c:v>
                </c:pt>
                <c:pt idx="95">
                  <c:v>44734</c:v>
                </c:pt>
                <c:pt idx="96">
                  <c:v>44733</c:v>
                </c:pt>
                <c:pt idx="97">
                  <c:v>44732</c:v>
                </c:pt>
                <c:pt idx="98">
                  <c:v>44731</c:v>
                </c:pt>
                <c:pt idx="99">
                  <c:v>44729</c:v>
                </c:pt>
                <c:pt idx="100">
                  <c:v>44728</c:v>
                </c:pt>
                <c:pt idx="101">
                  <c:v>44727</c:v>
                </c:pt>
                <c:pt idx="102">
                  <c:v>44726</c:v>
                </c:pt>
                <c:pt idx="103">
                  <c:v>44725</c:v>
                </c:pt>
                <c:pt idx="104">
                  <c:v>44724</c:v>
                </c:pt>
                <c:pt idx="105">
                  <c:v>44722</c:v>
                </c:pt>
                <c:pt idx="106">
                  <c:v>44721</c:v>
                </c:pt>
                <c:pt idx="107">
                  <c:v>44720</c:v>
                </c:pt>
                <c:pt idx="108">
                  <c:v>44719</c:v>
                </c:pt>
                <c:pt idx="109">
                  <c:v>44718</c:v>
                </c:pt>
                <c:pt idx="110">
                  <c:v>44717</c:v>
                </c:pt>
                <c:pt idx="111">
                  <c:v>44715</c:v>
                </c:pt>
                <c:pt idx="112">
                  <c:v>44714</c:v>
                </c:pt>
                <c:pt idx="113">
                  <c:v>44713</c:v>
                </c:pt>
                <c:pt idx="114">
                  <c:v>44712</c:v>
                </c:pt>
                <c:pt idx="115">
                  <c:v>44711</c:v>
                </c:pt>
                <c:pt idx="116">
                  <c:v>44710</c:v>
                </c:pt>
                <c:pt idx="117">
                  <c:v>44708</c:v>
                </c:pt>
                <c:pt idx="118">
                  <c:v>44707</c:v>
                </c:pt>
                <c:pt idx="119">
                  <c:v>44706</c:v>
                </c:pt>
                <c:pt idx="120">
                  <c:v>44705</c:v>
                </c:pt>
                <c:pt idx="121">
                  <c:v>44704</c:v>
                </c:pt>
                <c:pt idx="122">
                  <c:v>44703</c:v>
                </c:pt>
                <c:pt idx="123">
                  <c:v>44701</c:v>
                </c:pt>
                <c:pt idx="124">
                  <c:v>44700</c:v>
                </c:pt>
                <c:pt idx="125">
                  <c:v>44699</c:v>
                </c:pt>
                <c:pt idx="126">
                  <c:v>44698</c:v>
                </c:pt>
                <c:pt idx="127">
                  <c:v>44697</c:v>
                </c:pt>
                <c:pt idx="128">
                  <c:v>44696</c:v>
                </c:pt>
                <c:pt idx="129">
                  <c:v>44694</c:v>
                </c:pt>
                <c:pt idx="130">
                  <c:v>44693</c:v>
                </c:pt>
                <c:pt idx="131">
                  <c:v>44692</c:v>
                </c:pt>
                <c:pt idx="132">
                  <c:v>44691</c:v>
                </c:pt>
                <c:pt idx="133">
                  <c:v>44690</c:v>
                </c:pt>
                <c:pt idx="134">
                  <c:v>44689</c:v>
                </c:pt>
                <c:pt idx="135">
                  <c:v>44687</c:v>
                </c:pt>
                <c:pt idx="136">
                  <c:v>44686</c:v>
                </c:pt>
                <c:pt idx="137">
                  <c:v>44685</c:v>
                </c:pt>
                <c:pt idx="138">
                  <c:v>44684</c:v>
                </c:pt>
                <c:pt idx="139">
                  <c:v>44683</c:v>
                </c:pt>
                <c:pt idx="140">
                  <c:v>44682</c:v>
                </c:pt>
                <c:pt idx="141">
                  <c:v>44680</c:v>
                </c:pt>
                <c:pt idx="142">
                  <c:v>44679</c:v>
                </c:pt>
                <c:pt idx="143">
                  <c:v>44678</c:v>
                </c:pt>
                <c:pt idx="144">
                  <c:v>44677</c:v>
                </c:pt>
                <c:pt idx="145">
                  <c:v>44676</c:v>
                </c:pt>
                <c:pt idx="146">
                  <c:v>44675</c:v>
                </c:pt>
                <c:pt idx="147">
                  <c:v>44673</c:v>
                </c:pt>
                <c:pt idx="148">
                  <c:v>44672</c:v>
                </c:pt>
                <c:pt idx="149">
                  <c:v>44671</c:v>
                </c:pt>
                <c:pt idx="150">
                  <c:v>44670</c:v>
                </c:pt>
                <c:pt idx="151">
                  <c:v>44669</c:v>
                </c:pt>
                <c:pt idx="152">
                  <c:v>44668</c:v>
                </c:pt>
                <c:pt idx="153">
                  <c:v>44665</c:v>
                </c:pt>
                <c:pt idx="154">
                  <c:v>44664</c:v>
                </c:pt>
                <c:pt idx="155">
                  <c:v>44663</c:v>
                </c:pt>
                <c:pt idx="156">
                  <c:v>44662</c:v>
                </c:pt>
                <c:pt idx="157">
                  <c:v>44661</c:v>
                </c:pt>
                <c:pt idx="158">
                  <c:v>44659</c:v>
                </c:pt>
                <c:pt idx="159">
                  <c:v>44658</c:v>
                </c:pt>
                <c:pt idx="160">
                  <c:v>44657</c:v>
                </c:pt>
                <c:pt idx="161">
                  <c:v>44656</c:v>
                </c:pt>
                <c:pt idx="162">
                  <c:v>44655</c:v>
                </c:pt>
                <c:pt idx="163">
                  <c:v>44654</c:v>
                </c:pt>
                <c:pt idx="164">
                  <c:v>44652</c:v>
                </c:pt>
                <c:pt idx="165">
                  <c:v>44651</c:v>
                </c:pt>
                <c:pt idx="166">
                  <c:v>44650</c:v>
                </c:pt>
                <c:pt idx="167">
                  <c:v>44649</c:v>
                </c:pt>
                <c:pt idx="168">
                  <c:v>44648</c:v>
                </c:pt>
                <c:pt idx="169">
                  <c:v>44647</c:v>
                </c:pt>
                <c:pt idx="170">
                  <c:v>44645</c:v>
                </c:pt>
                <c:pt idx="171">
                  <c:v>44644</c:v>
                </c:pt>
                <c:pt idx="172">
                  <c:v>44643</c:v>
                </c:pt>
                <c:pt idx="173">
                  <c:v>44642</c:v>
                </c:pt>
                <c:pt idx="174">
                  <c:v>44641</c:v>
                </c:pt>
                <c:pt idx="175">
                  <c:v>44640</c:v>
                </c:pt>
                <c:pt idx="176">
                  <c:v>44638</c:v>
                </c:pt>
                <c:pt idx="177">
                  <c:v>44637</c:v>
                </c:pt>
                <c:pt idx="178">
                  <c:v>44636</c:v>
                </c:pt>
                <c:pt idx="179">
                  <c:v>44635</c:v>
                </c:pt>
                <c:pt idx="180">
                  <c:v>44634</c:v>
                </c:pt>
                <c:pt idx="181">
                  <c:v>44633</c:v>
                </c:pt>
                <c:pt idx="182">
                  <c:v>44631</c:v>
                </c:pt>
                <c:pt idx="183">
                  <c:v>44630</c:v>
                </c:pt>
                <c:pt idx="184">
                  <c:v>44629</c:v>
                </c:pt>
                <c:pt idx="185">
                  <c:v>44628</c:v>
                </c:pt>
                <c:pt idx="186">
                  <c:v>44627</c:v>
                </c:pt>
                <c:pt idx="187">
                  <c:v>44626</c:v>
                </c:pt>
                <c:pt idx="188">
                  <c:v>44624</c:v>
                </c:pt>
                <c:pt idx="189">
                  <c:v>44623</c:v>
                </c:pt>
                <c:pt idx="190">
                  <c:v>44622</c:v>
                </c:pt>
                <c:pt idx="191">
                  <c:v>44621</c:v>
                </c:pt>
                <c:pt idx="192">
                  <c:v>44620</c:v>
                </c:pt>
                <c:pt idx="193">
                  <c:v>44619</c:v>
                </c:pt>
                <c:pt idx="194">
                  <c:v>44617</c:v>
                </c:pt>
                <c:pt idx="195">
                  <c:v>44616</c:v>
                </c:pt>
                <c:pt idx="196">
                  <c:v>44615</c:v>
                </c:pt>
                <c:pt idx="197">
                  <c:v>44614</c:v>
                </c:pt>
                <c:pt idx="198">
                  <c:v>44613</c:v>
                </c:pt>
                <c:pt idx="199">
                  <c:v>44612</c:v>
                </c:pt>
                <c:pt idx="200">
                  <c:v>44610</c:v>
                </c:pt>
                <c:pt idx="201">
                  <c:v>44609</c:v>
                </c:pt>
                <c:pt idx="202">
                  <c:v>44608</c:v>
                </c:pt>
                <c:pt idx="203">
                  <c:v>44607</c:v>
                </c:pt>
                <c:pt idx="204">
                  <c:v>44606</c:v>
                </c:pt>
                <c:pt idx="205">
                  <c:v>44605</c:v>
                </c:pt>
                <c:pt idx="206">
                  <c:v>44603</c:v>
                </c:pt>
                <c:pt idx="207">
                  <c:v>44602</c:v>
                </c:pt>
                <c:pt idx="208">
                  <c:v>44601</c:v>
                </c:pt>
                <c:pt idx="209">
                  <c:v>44600</c:v>
                </c:pt>
                <c:pt idx="210">
                  <c:v>44599</c:v>
                </c:pt>
                <c:pt idx="211">
                  <c:v>44598</c:v>
                </c:pt>
                <c:pt idx="212">
                  <c:v>44596</c:v>
                </c:pt>
                <c:pt idx="213">
                  <c:v>44595</c:v>
                </c:pt>
                <c:pt idx="214">
                  <c:v>44594</c:v>
                </c:pt>
                <c:pt idx="215">
                  <c:v>44593</c:v>
                </c:pt>
                <c:pt idx="216">
                  <c:v>44592</c:v>
                </c:pt>
                <c:pt idx="217">
                  <c:v>44591</c:v>
                </c:pt>
                <c:pt idx="218">
                  <c:v>44589</c:v>
                </c:pt>
                <c:pt idx="219">
                  <c:v>44588</c:v>
                </c:pt>
                <c:pt idx="220">
                  <c:v>44587</c:v>
                </c:pt>
                <c:pt idx="221">
                  <c:v>44586</c:v>
                </c:pt>
                <c:pt idx="222">
                  <c:v>44585</c:v>
                </c:pt>
                <c:pt idx="223">
                  <c:v>44584</c:v>
                </c:pt>
                <c:pt idx="224">
                  <c:v>44582</c:v>
                </c:pt>
                <c:pt idx="225">
                  <c:v>44581</c:v>
                </c:pt>
                <c:pt idx="226">
                  <c:v>44580</c:v>
                </c:pt>
                <c:pt idx="227">
                  <c:v>44579</c:v>
                </c:pt>
                <c:pt idx="228">
                  <c:v>44578</c:v>
                </c:pt>
                <c:pt idx="229">
                  <c:v>44577</c:v>
                </c:pt>
                <c:pt idx="230">
                  <c:v>44575</c:v>
                </c:pt>
                <c:pt idx="231">
                  <c:v>44574</c:v>
                </c:pt>
                <c:pt idx="232">
                  <c:v>44573</c:v>
                </c:pt>
                <c:pt idx="233">
                  <c:v>44572</c:v>
                </c:pt>
                <c:pt idx="234">
                  <c:v>44571</c:v>
                </c:pt>
                <c:pt idx="235">
                  <c:v>44570</c:v>
                </c:pt>
                <c:pt idx="236">
                  <c:v>44568</c:v>
                </c:pt>
                <c:pt idx="237">
                  <c:v>44567</c:v>
                </c:pt>
                <c:pt idx="238">
                  <c:v>44566</c:v>
                </c:pt>
                <c:pt idx="239">
                  <c:v>44565</c:v>
                </c:pt>
                <c:pt idx="240">
                  <c:v>44564</c:v>
                </c:pt>
                <c:pt idx="241">
                  <c:v>44563</c:v>
                </c:pt>
                <c:pt idx="242">
                  <c:v>44561</c:v>
                </c:pt>
                <c:pt idx="243">
                  <c:v>44560</c:v>
                </c:pt>
                <c:pt idx="244">
                  <c:v>44559</c:v>
                </c:pt>
                <c:pt idx="245">
                  <c:v>44558</c:v>
                </c:pt>
                <c:pt idx="246">
                  <c:v>44557</c:v>
                </c:pt>
                <c:pt idx="247">
                  <c:v>44556</c:v>
                </c:pt>
                <c:pt idx="248">
                  <c:v>44553</c:v>
                </c:pt>
                <c:pt idx="249">
                  <c:v>44552</c:v>
                </c:pt>
                <c:pt idx="250">
                  <c:v>44551</c:v>
                </c:pt>
                <c:pt idx="251">
                  <c:v>44550</c:v>
                </c:pt>
                <c:pt idx="252">
                  <c:v>44549</c:v>
                </c:pt>
                <c:pt idx="253">
                  <c:v>44547</c:v>
                </c:pt>
                <c:pt idx="254">
                  <c:v>44546</c:v>
                </c:pt>
                <c:pt idx="255">
                  <c:v>44545</c:v>
                </c:pt>
                <c:pt idx="256">
                  <c:v>44544</c:v>
                </c:pt>
                <c:pt idx="257">
                  <c:v>44543</c:v>
                </c:pt>
                <c:pt idx="258">
                  <c:v>44542</c:v>
                </c:pt>
                <c:pt idx="259">
                  <c:v>44540</c:v>
                </c:pt>
                <c:pt idx="260">
                  <c:v>44539</c:v>
                </c:pt>
                <c:pt idx="261">
                  <c:v>44538</c:v>
                </c:pt>
                <c:pt idx="262">
                  <c:v>44537</c:v>
                </c:pt>
                <c:pt idx="263">
                  <c:v>44536</c:v>
                </c:pt>
                <c:pt idx="264">
                  <c:v>44535</c:v>
                </c:pt>
                <c:pt idx="265">
                  <c:v>44533</c:v>
                </c:pt>
                <c:pt idx="266">
                  <c:v>44532</c:v>
                </c:pt>
                <c:pt idx="267">
                  <c:v>44531</c:v>
                </c:pt>
                <c:pt idx="268">
                  <c:v>44530</c:v>
                </c:pt>
                <c:pt idx="269">
                  <c:v>44529</c:v>
                </c:pt>
                <c:pt idx="270">
                  <c:v>44528</c:v>
                </c:pt>
                <c:pt idx="271">
                  <c:v>44526</c:v>
                </c:pt>
                <c:pt idx="272">
                  <c:v>44525</c:v>
                </c:pt>
                <c:pt idx="273">
                  <c:v>44524</c:v>
                </c:pt>
                <c:pt idx="274">
                  <c:v>44523</c:v>
                </c:pt>
                <c:pt idx="275">
                  <c:v>44522</c:v>
                </c:pt>
                <c:pt idx="276">
                  <c:v>44521</c:v>
                </c:pt>
                <c:pt idx="277">
                  <c:v>44519</c:v>
                </c:pt>
                <c:pt idx="278">
                  <c:v>44518</c:v>
                </c:pt>
                <c:pt idx="279">
                  <c:v>44517</c:v>
                </c:pt>
                <c:pt idx="280">
                  <c:v>44516</c:v>
                </c:pt>
                <c:pt idx="281">
                  <c:v>44515</c:v>
                </c:pt>
                <c:pt idx="282">
                  <c:v>44514</c:v>
                </c:pt>
                <c:pt idx="283">
                  <c:v>44512</c:v>
                </c:pt>
                <c:pt idx="284">
                  <c:v>44511</c:v>
                </c:pt>
                <c:pt idx="285">
                  <c:v>44510</c:v>
                </c:pt>
                <c:pt idx="286">
                  <c:v>44509</c:v>
                </c:pt>
                <c:pt idx="287">
                  <c:v>44508</c:v>
                </c:pt>
                <c:pt idx="288">
                  <c:v>44507</c:v>
                </c:pt>
                <c:pt idx="289">
                  <c:v>44505</c:v>
                </c:pt>
                <c:pt idx="290">
                  <c:v>44504</c:v>
                </c:pt>
                <c:pt idx="291">
                  <c:v>44503</c:v>
                </c:pt>
                <c:pt idx="292">
                  <c:v>44502</c:v>
                </c:pt>
                <c:pt idx="293">
                  <c:v>44501</c:v>
                </c:pt>
                <c:pt idx="294">
                  <c:v>44500</c:v>
                </c:pt>
                <c:pt idx="295">
                  <c:v>44498</c:v>
                </c:pt>
                <c:pt idx="296">
                  <c:v>44497</c:v>
                </c:pt>
                <c:pt idx="297">
                  <c:v>44496</c:v>
                </c:pt>
                <c:pt idx="298">
                  <c:v>44495</c:v>
                </c:pt>
                <c:pt idx="299">
                  <c:v>44494</c:v>
                </c:pt>
                <c:pt idx="300">
                  <c:v>44493</c:v>
                </c:pt>
                <c:pt idx="301">
                  <c:v>44491</c:v>
                </c:pt>
                <c:pt idx="302">
                  <c:v>44490</c:v>
                </c:pt>
                <c:pt idx="303">
                  <c:v>44489</c:v>
                </c:pt>
                <c:pt idx="304">
                  <c:v>44488</c:v>
                </c:pt>
                <c:pt idx="305">
                  <c:v>44487</c:v>
                </c:pt>
                <c:pt idx="306">
                  <c:v>44486</c:v>
                </c:pt>
                <c:pt idx="307">
                  <c:v>44484</c:v>
                </c:pt>
                <c:pt idx="308">
                  <c:v>44483</c:v>
                </c:pt>
                <c:pt idx="309">
                  <c:v>44482</c:v>
                </c:pt>
                <c:pt idx="310">
                  <c:v>44481</c:v>
                </c:pt>
                <c:pt idx="311">
                  <c:v>44480</c:v>
                </c:pt>
                <c:pt idx="312">
                  <c:v>44479</c:v>
                </c:pt>
                <c:pt idx="313">
                  <c:v>44477</c:v>
                </c:pt>
                <c:pt idx="314">
                  <c:v>44476</c:v>
                </c:pt>
                <c:pt idx="315">
                  <c:v>44475</c:v>
                </c:pt>
                <c:pt idx="316">
                  <c:v>44474</c:v>
                </c:pt>
                <c:pt idx="317">
                  <c:v>44473</c:v>
                </c:pt>
                <c:pt idx="318">
                  <c:v>44472</c:v>
                </c:pt>
                <c:pt idx="319">
                  <c:v>44470</c:v>
                </c:pt>
                <c:pt idx="320">
                  <c:v>44469</c:v>
                </c:pt>
                <c:pt idx="321">
                  <c:v>44468</c:v>
                </c:pt>
                <c:pt idx="322">
                  <c:v>44467</c:v>
                </c:pt>
                <c:pt idx="323">
                  <c:v>44466</c:v>
                </c:pt>
                <c:pt idx="324">
                  <c:v>44465</c:v>
                </c:pt>
                <c:pt idx="325">
                  <c:v>44463</c:v>
                </c:pt>
                <c:pt idx="326">
                  <c:v>44462</c:v>
                </c:pt>
                <c:pt idx="327">
                  <c:v>44461</c:v>
                </c:pt>
                <c:pt idx="328">
                  <c:v>44460</c:v>
                </c:pt>
                <c:pt idx="329">
                  <c:v>44459</c:v>
                </c:pt>
                <c:pt idx="330">
                  <c:v>44458</c:v>
                </c:pt>
                <c:pt idx="331">
                  <c:v>44456</c:v>
                </c:pt>
                <c:pt idx="332">
                  <c:v>44455</c:v>
                </c:pt>
                <c:pt idx="333">
                  <c:v>44454</c:v>
                </c:pt>
                <c:pt idx="334">
                  <c:v>44453</c:v>
                </c:pt>
                <c:pt idx="335">
                  <c:v>44452</c:v>
                </c:pt>
                <c:pt idx="336">
                  <c:v>44451</c:v>
                </c:pt>
                <c:pt idx="337">
                  <c:v>44449</c:v>
                </c:pt>
                <c:pt idx="338">
                  <c:v>44448</c:v>
                </c:pt>
                <c:pt idx="339">
                  <c:v>44447</c:v>
                </c:pt>
                <c:pt idx="340">
                  <c:v>44446</c:v>
                </c:pt>
                <c:pt idx="341">
                  <c:v>44445</c:v>
                </c:pt>
                <c:pt idx="342">
                  <c:v>44444</c:v>
                </c:pt>
                <c:pt idx="343">
                  <c:v>44442</c:v>
                </c:pt>
                <c:pt idx="344">
                  <c:v>44441</c:v>
                </c:pt>
                <c:pt idx="345">
                  <c:v>44440</c:v>
                </c:pt>
                <c:pt idx="346">
                  <c:v>44439</c:v>
                </c:pt>
                <c:pt idx="347">
                  <c:v>44438</c:v>
                </c:pt>
                <c:pt idx="348">
                  <c:v>44437</c:v>
                </c:pt>
                <c:pt idx="349">
                  <c:v>44435</c:v>
                </c:pt>
                <c:pt idx="350">
                  <c:v>44434</c:v>
                </c:pt>
                <c:pt idx="351">
                  <c:v>44433</c:v>
                </c:pt>
                <c:pt idx="352">
                  <c:v>44432</c:v>
                </c:pt>
                <c:pt idx="353">
                  <c:v>44431</c:v>
                </c:pt>
                <c:pt idx="354">
                  <c:v>44430</c:v>
                </c:pt>
                <c:pt idx="355">
                  <c:v>44428</c:v>
                </c:pt>
                <c:pt idx="356">
                  <c:v>44427</c:v>
                </c:pt>
                <c:pt idx="357">
                  <c:v>44426</c:v>
                </c:pt>
                <c:pt idx="358">
                  <c:v>44425</c:v>
                </c:pt>
                <c:pt idx="359">
                  <c:v>44424</c:v>
                </c:pt>
                <c:pt idx="360">
                  <c:v>44423</c:v>
                </c:pt>
                <c:pt idx="361">
                  <c:v>44421</c:v>
                </c:pt>
                <c:pt idx="362">
                  <c:v>44420</c:v>
                </c:pt>
                <c:pt idx="363">
                  <c:v>44419</c:v>
                </c:pt>
                <c:pt idx="364">
                  <c:v>44418</c:v>
                </c:pt>
                <c:pt idx="365">
                  <c:v>44417</c:v>
                </c:pt>
                <c:pt idx="366">
                  <c:v>44416</c:v>
                </c:pt>
                <c:pt idx="367">
                  <c:v>44414</c:v>
                </c:pt>
                <c:pt idx="368">
                  <c:v>44413</c:v>
                </c:pt>
                <c:pt idx="369">
                  <c:v>44412</c:v>
                </c:pt>
                <c:pt idx="370">
                  <c:v>44411</c:v>
                </c:pt>
                <c:pt idx="371">
                  <c:v>44410</c:v>
                </c:pt>
                <c:pt idx="372">
                  <c:v>44409</c:v>
                </c:pt>
                <c:pt idx="373">
                  <c:v>44407</c:v>
                </c:pt>
                <c:pt idx="374">
                  <c:v>44406</c:v>
                </c:pt>
                <c:pt idx="375">
                  <c:v>44405</c:v>
                </c:pt>
                <c:pt idx="376">
                  <c:v>44404</c:v>
                </c:pt>
                <c:pt idx="377">
                  <c:v>44403</c:v>
                </c:pt>
                <c:pt idx="378">
                  <c:v>44400</c:v>
                </c:pt>
                <c:pt idx="379">
                  <c:v>44399</c:v>
                </c:pt>
                <c:pt idx="380">
                  <c:v>44398</c:v>
                </c:pt>
                <c:pt idx="381">
                  <c:v>44397</c:v>
                </c:pt>
                <c:pt idx="382">
                  <c:v>44396</c:v>
                </c:pt>
                <c:pt idx="383">
                  <c:v>44395</c:v>
                </c:pt>
                <c:pt idx="384">
                  <c:v>44393</c:v>
                </c:pt>
                <c:pt idx="385">
                  <c:v>44392</c:v>
                </c:pt>
                <c:pt idx="386">
                  <c:v>44391</c:v>
                </c:pt>
                <c:pt idx="387">
                  <c:v>44390</c:v>
                </c:pt>
                <c:pt idx="388">
                  <c:v>44389</c:v>
                </c:pt>
                <c:pt idx="389">
                  <c:v>44388</c:v>
                </c:pt>
                <c:pt idx="390">
                  <c:v>44386</c:v>
                </c:pt>
                <c:pt idx="391">
                  <c:v>44385</c:v>
                </c:pt>
                <c:pt idx="392">
                  <c:v>44384</c:v>
                </c:pt>
                <c:pt idx="393">
                  <c:v>44383</c:v>
                </c:pt>
                <c:pt idx="394">
                  <c:v>44382</c:v>
                </c:pt>
                <c:pt idx="395">
                  <c:v>44381</c:v>
                </c:pt>
                <c:pt idx="396">
                  <c:v>44379</c:v>
                </c:pt>
                <c:pt idx="397">
                  <c:v>44378</c:v>
                </c:pt>
                <c:pt idx="398">
                  <c:v>44377</c:v>
                </c:pt>
                <c:pt idx="399">
                  <c:v>44376</c:v>
                </c:pt>
                <c:pt idx="400">
                  <c:v>44375</c:v>
                </c:pt>
                <c:pt idx="401">
                  <c:v>44374</c:v>
                </c:pt>
                <c:pt idx="402">
                  <c:v>44372</c:v>
                </c:pt>
                <c:pt idx="403">
                  <c:v>44371</c:v>
                </c:pt>
                <c:pt idx="404">
                  <c:v>44370</c:v>
                </c:pt>
                <c:pt idx="405">
                  <c:v>44369</c:v>
                </c:pt>
                <c:pt idx="406">
                  <c:v>44368</c:v>
                </c:pt>
                <c:pt idx="407">
                  <c:v>44367</c:v>
                </c:pt>
                <c:pt idx="408">
                  <c:v>44365</c:v>
                </c:pt>
                <c:pt idx="409">
                  <c:v>44364</c:v>
                </c:pt>
                <c:pt idx="410">
                  <c:v>44363</c:v>
                </c:pt>
                <c:pt idx="411">
                  <c:v>44362</c:v>
                </c:pt>
                <c:pt idx="412">
                  <c:v>44361</c:v>
                </c:pt>
                <c:pt idx="413">
                  <c:v>44360</c:v>
                </c:pt>
                <c:pt idx="414">
                  <c:v>44358</c:v>
                </c:pt>
                <c:pt idx="415">
                  <c:v>44357</c:v>
                </c:pt>
                <c:pt idx="416">
                  <c:v>44356</c:v>
                </c:pt>
                <c:pt idx="417">
                  <c:v>44355</c:v>
                </c:pt>
                <c:pt idx="418">
                  <c:v>44354</c:v>
                </c:pt>
                <c:pt idx="419">
                  <c:v>44353</c:v>
                </c:pt>
                <c:pt idx="420">
                  <c:v>44351</c:v>
                </c:pt>
                <c:pt idx="421">
                  <c:v>44350</c:v>
                </c:pt>
                <c:pt idx="422">
                  <c:v>44349</c:v>
                </c:pt>
                <c:pt idx="423">
                  <c:v>44348</c:v>
                </c:pt>
                <c:pt idx="424">
                  <c:v>44347</c:v>
                </c:pt>
                <c:pt idx="425">
                  <c:v>44346</c:v>
                </c:pt>
                <c:pt idx="426">
                  <c:v>44344</c:v>
                </c:pt>
                <c:pt idx="427">
                  <c:v>44343</c:v>
                </c:pt>
                <c:pt idx="428">
                  <c:v>44342</c:v>
                </c:pt>
                <c:pt idx="429">
                  <c:v>44341</c:v>
                </c:pt>
                <c:pt idx="430">
                  <c:v>44340</c:v>
                </c:pt>
                <c:pt idx="431">
                  <c:v>44339</c:v>
                </c:pt>
                <c:pt idx="432">
                  <c:v>44337</c:v>
                </c:pt>
                <c:pt idx="433">
                  <c:v>44336</c:v>
                </c:pt>
                <c:pt idx="434">
                  <c:v>44335</c:v>
                </c:pt>
                <c:pt idx="435">
                  <c:v>44334</c:v>
                </c:pt>
                <c:pt idx="436">
                  <c:v>44333</c:v>
                </c:pt>
                <c:pt idx="437">
                  <c:v>44332</c:v>
                </c:pt>
                <c:pt idx="438">
                  <c:v>44330</c:v>
                </c:pt>
                <c:pt idx="439">
                  <c:v>44329</c:v>
                </c:pt>
                <c:pt idx="440">
                  <c:v>44328</c:v>
                </c:pt>
                <c:pt idx="441">
                  <c:v>44327</c:v>
                </c:pt>
                <c:pt idx="442">
                  <c:v>44326</c:v>
                </c:pt>
                <c:pt idx="443">
                  <c:v>44325</c:v>
                </c:pt>
                <c:pt idx="444">
                  <c:v>44323</c:v>
                </c:pt>
                <c:pt idx="445">
                  <c:v>44322</c:v>
                </c:pt>
                <c:pt idx="446">
                  <c:v>44321</c:v>
                </c:pt>
                <c:pt idx="447">
                  <c:v>44320</c:v>
                </c:pt>
                <c:pt idx="448">
                  <c:v>44319</c:v>
                </c:pt>
                <c:pt idx="449">
                  <c:v>44318</c:v>
                </c:pt>
                <c:pt idx="450">
                  <c:v>44316</c:v>
                </c:pt>
                <c:pt idx="451">
                  <c:v>44315</c:v>
                </c:pt>
                <c:pt idx="452">
                  <c:v>44314</c:v>
                </c:pt>
                <c:pt idx="453">
                  <c:v>44313</c:v>
                </c:pt>
                <c:pt idx="454">
                  <c:v>44312</c:v>
                </c:pt>
                <c:pt idx="455">
                  <c:v>44311</c:v>
                </c:pt>
                <c:pt idx="456">
                  <c:v>44309</c:v>
                </c:pt>
                <c:pt idx="457">
                  <c:v>44308</c:v>
                </c:pt>
                <c:pt idx="458">
                  <c:v>44307</c:v>
                </c:pt>
                <c:pt idx="459">
                  <c:v>44306</c:v>
                </c:pt>
                <c:pt idx="460">
                  <c:v>44305</c:v>
                </c:pt>
                <c:pt idx="461">
                  <c:v>44304</c:v>
                </c:pt>
                <c:pt idx="462">
                  <c:v>44302</c:v>
                </c:pt>
                <c:pt idx="463">
                  <c:v>44301</c:v>
                </c:pt>
                <c:pt idx="464">
                  <c:v>44300</c:v>
                </c:pt>
                <c:pt idx="465">
                  <c:v>44299</c:v>
                </c:pt>
                <c:pt idx="466">
                  <c:v>44298</c:v>
                </c:pt>
                <c:pt idx="467">
                  <c:v>44297</c:v>
                </c:pt>
                <c:pt idx="468">
                  <c:v>44295</c:v>
                </c:pt>
                <c:pt idx="469">
                  <c:v>44294</c:v>
                </c:pt>
                <c:pt idx="470">
                  <c:v>44293</c:v>
                </c:pt>
                <c:pt idx="471">
                  <c:v>44292</c:v>
                </c:pt>
                <c:pt idx="472">
                  <c:v>44291</c:v>
                </c:pt>
                <c:pt idx="473">
                  <c:v>44290</c:v>
                </c:pt>
                <c:pt idx="474">
                  <c:v>44287</c:v>
                </c:pt>
                <c:pt idx="475">
                  <c:v>44286</c:v>
                </c:pt>
                <c:pt idx="476">
                  <c:v>44285</c:v>
                </c:pt>
                <c:pt idx="477">
                  <c:v>44284</c:v>
                </c:pt>
                <c:pt idx="478">
                  <c:v>44283</c:v>
                </c:pt>
                <c:pt idx="479">
                  <c:v>44281</c:v>
                </c:pt>
                <c:pt idx="480">
                  <c:v>44280</c:v>
                </c:pt>
                <c:pt idx="481">
                  <c:v>44279</c:v>
                </c:pt>
                <c:pt idx="482">
                  <c:v>44278</c:v>
                </c:pt>
                <c:pt idx="483">
                  <c:v>44277</c:v>
                </c:pt>
                <c:pt idx="484">
                  <c:v>44276</c:v>
                </c:pt>
                <c:pt idx="485">
                  <c:v>44274</c:v>
                </c:pt>
                <c:pt idx="486">
                  <c:v>44273</c:v>
                </c:pt>
                <c:pt idx="487">
                  <c:v>44272</c:v>
                </c:pt>
                <c:pt idx="488">
                  <c:v>44271</c:v>
                </c:pt>
                <c:pt idx="489">
                  <c:v>44270</c:v>
                </c:pt>
                <c:pt idx="490">
                  <c:v>44269</c:v>
                </c:pt>
                <c:pt idx="491">
                  <c:v>44267</c:v>
                </c:pt>
                <c:pt idx="492">
                  <c:v>44266</c:v>
                </c:pt>
                <c:pt idx="493">
                  <c:v>44265</c:v>
                </c:pt>
                <c:pt idx="494">
                  <c:v>44264</c:v>
                </c:pt>
                <c:pt idx="495">
                  <c:v>44263</c:v>
                </c:pt>
                <c:pt idx="496">
                  <c:v>44262</c:v>
                </c:pt>
                <c:pt idx="497">
                  <c:v>44260</c:v>
                </c:pt>
                <c:pt idx="498">
                  <c:v>44259</c:v>
                </c:pt>
                <c:pt idx="499">
                  <c:v>44258</c:v>
                </c:pt>
                <c:pt idx="500">
                  <c:v>44257</c:v>
                </c:pt>
                <c:pt idx="501">
                  <c:v>44256</c:v>
                </c:pt>
                <c:pt idx="502">
                  <c:v>44255</c:v>
                </c:pt>
                <c:pt idx="503">
                  <c:v>44253</c:v>
                </c:pt>
                <c:pt idx="504">
                  <c:v>44252</c:v>
                </c:pt>
                <c:pt idx="505">
                  <c:v>44251</c:v>
                </c:pt>
                <c:pt idx="506">
                  <c:v>44250</c:v>
                </c:pt>
                <c:pt idx="507">
                  <c:v>44249</c:v>
                </c:pt>
                <c:pt idx="508">
                  <c:v>44248</c:v>
                </c:pt>
                <c:pt idx="509">
                  <c:v>44246</c:v>
                </c:pt>
                <c:pt idx="510">
                  <c:v>44245</c:v>
                </c:pt>
                <c:pt idx="511">
                  <c:v>44244</c:v>
                </c:pt>
                <c:pt idx="512">
                  <c:v>44243</c:v>
                </c:pt>
                <c:pt idx="513">
                  <c:v>44242</c:v>
                </c:pt>
                <c:pt idx="514">
                  <c:v>44241</c:v>
                </c:pt>
                <c:pt idx="515">
                  <c:v>44239</c:v>
                </c:pt>
                <c:pt idx="516">
                  <c:v>44238</c:v>
                </c:pt>
                <c:pt idx="517">
                  <c:v>44237</c:v>
                </c:pt>
                <c:pt idx="518">
                  <c:v>44236</c:v>
                </c:pt>
                <c:pt idx="519">
                  <c:v>44235</c:v>
                </c:pt>
                <c:pt idx="520">
                  <c:v>44234</c:v>
                </c:pt>
                <c:pt idx="521">
                  <c:v>44232</c:v>
                </c:pt>
                <c:pt idx="522">
                  <c:v>44231</c:v>
                </c:pt>
                <c:pt idx="523">
                  <c:v>44230</c:v>
                </c:pt>
                <c:pt idx="524">
                  <c:v>44229</c:v>
                </c:pt>
                <c:pt idx="525">
                  <c:v>44228</c:v>
                </c:pt>
                <c:pt idx="526">
                  <c:v>44227</c:v>
                </c:pt>
                <c:pt idx="527">
                  <c:v>44225</c:v>
                </c:pt>
                <c:pt idx="528">
                  <c:v>44224</c:v>
                </c:pt>
                <c:pt idx="529">
                  <c:v>44223</c:v>
                </c:pt>
                <c:pt idx="530">
                  <c:v>44222</c:v>
                </c:pt>
                <c:pt idx="531">
                  <c:v>44221</c:v>
                </c:pt>
                <c:pt idx="532">
                  <c:v>44220</c:v>
                </c:pt>
                <c:pt idx="533">
                  <c:v>44218</c:v>
                </c:pt>
                <c:pt idx="534">
                  <c:v>44217</c:v>
                </c:pt>
                <c:pt idx="535">
                  <c:v>44216</c:v>
                </c:pt>
                <c:pt idx="536">
                  <c:v>44215</c:v>
                </c:pt>
                <c:pt idx="537">
                  <c:v>44214</c:v>
                </c:pt>
                <c:pt idx="538">
                  <c:v>44213</c:v>
                </c:pt>
                <c:pt idx="539">
                  <c:v>44211</c:v>
                </c:pt>
                <c:pt idx="540">
                  <c:v>44210</c:v>
                </c:pt>
                <c:pt idx="541">
                  <c:v>44209</c:v>
                </c:pt>
                <c:pt idx="542">
                  <c:v>44208</c:v>
                </c:pt>
                <c:pt idx="543">
                  <c:v>44207</c:v>
                </c:pt>
                <c:pt idx="544">
                  <c:v>44206</c:v>
                </c:pt>
                <c:pt idx="545">
                  <c:v>44204</c:v>
                </c:pt>
                <c:pt idx="546">
                  <c:v>44203</c:v>
                </c:pt>
                <c:pt idx="547">
                  <c:v>44202</c:v>
                </c:pt>
                <c:pt idx="548">
                  <c:v>44201</c:v>
                </c:pt>
                <c:pt idx="549">
                  <c:v>44200</c:v>
                </c:pt>
                <c:pt idx="550">
                  <c:v>44199</c:v>
                </c:pt>
                <c:pt idx="551">
                  <c:v>44196</c:v>
                </c:pt>
                <c:pt idx="552">
                  <c:v>44195</c:v>
                </c:pt>
                <c:pt idx="553">
                  <c:v>44194</c:v>
                </c:pt>
                <c:pt idx="554">
                  <c:v>44193</c:v>
                </c:pt>
                <c:pt idx="555">
                  <c:v>44192</c:v>
                </c:pt>
                <c:pt idx="556">
                  <c:v>44189</c:v>
                </c:pt>
                <c:pt idx="557">
                  <c:v>44188</c:v>
                </c:pt>
                <c:pt idx="558">
                  <c:v>44187</c:v>
                </c:pt>
                <c:pt idx="559">
                  <c:v>44186</c:v>
                </c:pt>
                <c:pt idx="560">
                  <c:v>44185</c:v>
                </c:pt>
                <c:pt idx="561">
                  <c:v>44183</c:v>
                </c:pt>
                <c:pt idx="562">
                  <c:v>44182</c:v>
                </c:pt>
                <c:pt idx="563">
                  <c:v>44181</c:v>
                </c:pt>
                <c:pt idx="564">
                  <c:v>44180</c:v>
                </c:pt>
                <c:pt idx="565">
                  <c:v>44179</c:v>
                </c:pt>
                <c:pt idx="566">
                  <c:v>44178</c:v>
                </c:pt>
                <c:pt idx="567">
                  <c:v>44176</c:v>
                </c:pt>
                <c:pt idx="568">
                  <c:v>44175</c:v>
                </c:pt>
                <c:pt idx="569">
                  <c:v>44174</c:v>
                </c:pt>
                <c:pt idx="570">
                  <c:v>44173</c:v>
                </c:pt>
                <c:pt idx="571">
                  <c:v>44172</c:v>
                </c:pt>
                <c:pt idx="572">
                  <c:v>44171</c:v>
                </c:pt>
                <c:pt idx="573">
                  <c:v>44169</c:v>
                </c:pt>
                <c:pt idx="574">
                  <c:v>44168</c:v>
                </c:pt>
                <c:pt idx="575">
                  <c:v>44167</c:v>
                </c:pt>
                <c:pt idx="576">
                  <c:v>44166</c:v>
                </c:pt>
                <c:pt idx="577">
                  <c:v>44165</c:v>
                </c:pt>
                <c:pt idx="578">
                  <c:v>44164</c:v>
                </c:pt>
                <c:pt idx="579">
                  <c:v>44162</c:v>
                </c:pt>
                <c:pt idx="580">
                  <c:v>44161</c:v>
                </c:pt>
                <c:pt idx="581">
                  <c:v>44160</c:v>
                </c:pt>
                <c:pt idx="582">
                  <c:v>44159</c:v>
                </c:pt>
                <c:pt idx="583">
                  <c:v>44158</c:v>
                </c:pt>
                <c:pt idx="584">
                  <c:v>44157</c:v>
                </c:pt>
                <c:pt idx="585">
                  <c:v>44155</c:v>
                </c:pt>
                <c:pt idx="586">
                  <c:v>44154</c:v>
                </c:pt>
                <c:pt idx="587">
                  <c:v>44153</c:v>
                </c:pt>
                <c:pt idx="588">
                  <c:v>44152</c:v>
                </c:pt>
                <c:pt idx="589">
                  <c:v>44151</c:v>
                </c:pt>
                <c:pt idx="590">
                  <c:v>44150</c:v>
                </c:pt>
                <c:pt idx="591">
                  <c:v>44148</c:v>
                </c:pt>
                <c:pt idx="592">
                  <c:v>44147</c:v>
                </c:pt>
                <c:pt idx="593">
                  <c:v>44146</c:v>
                </c:pt>
                <c:pt idx="594">
                  <c:v>44145</c:v>
                </c:pt>
                <c:pt idx="595">
                  <c:v>44144</c:v>
                </c:pt>
                <c:pt idx="596">
                  <c:v>44143</c:v>
                </c:pt>
                <c:pt idx="597">
                  <c:v>44141</c:v>
                </c:pt>
                <c:pt idx="598">
                  <c:v>44140</c:v>
                </c:pt>
                <c:pt idx="599">
                  <c:v>44139</c:v>
                </c:pt>
                <c:pt idx="600">
                  <c:v>44138</c:v>
                </c:pt>
                <c:pt idx="601">
                  <c:v>44137</c:v>
                </c:pt>
                <c:pt idx="602">
                  <c:v>44136</c:v>
                </c:pt>
                <c:pt idx="603">
                  <c:v>44134</c:v>
                </c:pt>
                <c:pt idx="604">
                  <c:v>44133</c:v>
                </c:pt>
                <c:pt idx="605">
                  <c:v>44132</c:v>
                </c:pt>
                <c:pt idx="606">
                  <c:v>44131</c:v>
                </c:pt>
                <c:pt idx="607">
                  <c:v>44130</c:v>
                </c:pt>
                <c:pt idx="608">
                  <c:v>44129</c:v>
                </c:pt>
                <c:pt idx="609">
                  <c:v>44127</c:v>
                </c:pt>
                <c:pt idx="610">
                  <c:v>44126</c:v>
                </c:pt>
                <c:pt idx="611">
                  <c:v>44125</c:v>
                </c:pt>
                <c:pt idx="612">
                  <c:v>44124</c:v>
                </c:pt>
                <c:pt idx="613">
                  <c:v>44123</c:v>
                </c:pt>
                <c:pt idx="614">
                  <c:v>44122</c:v>
                </c:pt>
                <c:pt idx="615">
                  <c:v>44120</c:v>
                </c:pt>
                <c:pt idx="616">
                  <c:v>44119</c:v>
                </c:pt>
                <c:pt idx="617">
                  <c:v>44118</c:v>
                </c:pt>
                <c:pt idx="618">
                  <c:v>44117</c:v>
                </c:pt>
                <c:pt idx="619">
                  <c:v>44116</c:v>
                </c:pt>
                <c:pt idx="620">
                  <c:v>44115</c:v>
                </c:pt>
                <c:pt idx="621">
                  <c:v>44113</c:v>
                </c:pt>
                <c:pt idx="622">
                  <c:v>44112</c:v>
                </c:pt>
                <c:pt idx="623">
                  <c:v>44111</c:v>
                </c:pt>
                <c:pt idx="624">
                  <c:v>44110</c:v>
                </c:pt>
                <c:pt idx="625">
                  <c:v>44109</c:v>
                </c:pt>
                <c:pt idx="626">
                  <c:v>44108</c:v>
                </c:pt>
                <c:pt idx="627">
                  <c:v>44106</c:v>
                </c:pt>
                <c:pt idx="628">
                  <c:v>44105</c:v>
                </c:pt>
                <c:pt idx="629">
                  <c:v>44104</c:v>
                </c:pt>
                <c:pt idx="630">
                  <c:v>44103</c:v>
                </c:pt>
                <c:pt idx="631">
                  <c:v>44102</c:v>
                </c:pt>
                <c:pt idx="632">
                  <c:v>44101</c:v>
                </c:pt>
                <c:pt idx="633">
                  <c:v>44099</c:v>
                </c:pt>
                <c:pt idx="634">
                  <c:v>44098</c:v>
                </c:pt>
                <c:pt idx="635">
                  <c:v>44097</c:v>
                </c:pt>
                <c:pt idx="636">
                  <c:v>44096</c:v>
                </c:pt>
                <c:pt idx="637">
                  <c:v>44095</c:v>
                </c:pt>
                <c:pt idx="638">
                  <c:v>44094</c:v>
                </c:pt>
                <c:pt idx="639">
                  <c:v>44092</c:v>
                </c:pt>
                <c:pt idx="640">
                  <c:v>44091</c:v>
                </c:pt>
                <c:pt idx="641">
                  <c:v>44090</c:v>
                </c:pt>
                <c:pt idx="642">
                  <c:v>44089</c:v>
                </c:pt>
                <c:pt idx="643">
                  <c:v>44088</c:v>
                </c:pt>
                <c:pt idx="644">
                  <c:v>44087</c:v>
                </c:pt>
                <c:pt idx="645">
                  <c:v>44085</c:v>
                </c:pt>
                <c:pt idx="646">
                  <c:v>44084</c:v>
                </c:pt>
                <c:pt idx="647">
                  <c:v>44083</c:v>
                </c:pt>
                <c:pt idx="648">
                  <c:v>44082</c:v>
                </c:pt>
                <c:pt idx="649">
                  <c:v>44081</c:v>
                </c:pt>
                <c:pt idx="650">
                  <c:v>44080</c:v>
                </c:pt>
                <c:pt idx="651">
                  <c:v>44078</c:v>
                </c:pt>
                <c:pt idx="652">
                  <c:v>44077</c:v>
                </c:pt>
                <c:pt idx="653">
                  <c:v>44076</c:v>
                </c:pt>
                <c:pt idx="654">
                  <c:v>44075</c:v>
                </c:pt>
                <c:pt idx="655">
                  <c:v>44074</c:v>
                </c:pt>
                <c:pt idx="656">
                  <c:v>44073</c:v>
                </c:pt>
                <c:pt idx="657">
                  <c:v>44071</c:v>
                </c:pt>
                <c:pt idx="658">
                  <c:v>44070</c:v>
                </c:pt>
                <c:pt idx="659">
                  <c:v>44069</c:v>
                </c:pt>
                <c:pt idx="660">
                  <c:v>44068</c:v>
                </c:pt>
                <c:pt idx="661">
                  <c:v>44067</c:v>
                </c:pt>
                <c:pt idx="662">
                  <c:v>44066</c:v>
                </c:pt>
                <c:pt idx="663">
                  <c:v>44064</c:v>
                </c:pt>
                <c:pt idx="664">
                  <c:v>44063</c:v>
                </c:pt>
                <c:pt idx="665">
                  <c:v>44062</c:v>
                </c:pt>
                <c:pt idx="666">
                  <c:v>44061</c:v>
                </c:pt>
                <c:pt idx="667">
                  <c:v>44060</c:v>
                </c:pt>
                <c:pt idx="668">
                  <c:v>44059</c:v>
                </c:pt>
                <c:pt idx="669">
                  <c:v>44057</c:v>
                </c:pt>
                <c:pt idx="670">
                  <c:v>44056</c:v>
                </c:pt>
                <c:pt idx="671">
                  <c:v>44055</c:v>
                </c:pt>
                <c:pt idx="672">
                  <c:v>44054</c:v>
                </c:pt>
                <c:pt idx="673">
                  <c:v>44053</c:v>
                </c:pt>
                <c:pt idx="674">
                  <c:v>44052</c:v>
                </c:pt>
                <c:pt idx="675">
                  <c:v>44050</c:v>
                </c:pt>
                <c:pt idx="676">
                  <c:v>44049</c:v>
                </c:pt>
                <c:pt idx="677">
                  <c:v>44048</c:v>
                </c:pt>
                <c:pt idx="678">
                  <c:v>44047</c:v>
                </c:pt>
                <c:pt idx="679">
                  <c:v>44046</c:v>
                </c:pt>
                <c:pt idx="680">
                  <c:v>44045</c:v>
                </c:pt>
                <c:pt idx="681">
                  <c:v>44043</c:v>
                </c:pt>
                <c:pt idx="682">
                  <c:v>44042</c:v>
                </c:pt>
                <c:pt idx="683">
                  <c:v>44041</c:v>
                </c:pt>
                <c:pt idx="684">
                  <c:v>44040</c:v>
                </c:pt>
                <c:pt idx="685">
                  <c:v>44039</c:v>
                </c:pt>
                <c:pt idx="686">
                  <c:v>44038</c:v>
                </c:pt>
                <c:pt idx="687">
                  <c:v>44036</c:v>
                </c:pt>
                <c:pt idx="688">
                  <c:v>44035</c:v>
                </c:pt>
                <c:pt idx="689">
                  <c:v>44034</c:v>
                </c:pt>
                <c:pt idx="690">
                  <c:v>44033</c:v>
                </c:pt>
                <c:pt idx="691">
                  <c:v>44032</c:v>
                </c:pt>
                <c:pt idx="692">
                  <c:v>44031</c:v>
                </c:pt>
                <c:pt idx="693">
                  <c:v>44029</c:v>
                </c:pt>
                <c:pt idx="694">
                  <c:v>44028</c:v>
                </c:pt>
                <c:pt idx="695">
                  <c:v>44027</c:v>
                </c:pt>
                <c:pt idx="696">
                  <c:v>44026</c:v>
                </c:pt>
                <c:pt idx="697">
                  <c:v>44025</c:v>
                </c:pt>
                <c:pt idx="698">
                  <c:v>44024</c:v>
                </c:pt>
                <c:pt idx="699">
                  <c:v>44022</c:v>
                </c:pt>
                <c:pt idx="700">
                  <c:v>44021</c:v>
                </c:pt>
                <c:pt idx="701">
                  <c:v>44020</c:v>
                </c:pt>
                <c:pt idx="702">
                  <c:v>44019</c:v>
                </c:pt>
                <c:pt idx="703">
                  <c:v>44018</c:v>
                </c:pt>
                <c:pt idx="704">
                  <c:v>44017</c:v>
                </c:pt>
                <c:pt idx="705">
                  <c:v>44015</c:v>
                </c:pt>
                <c:pt idx="706">
                  <c:v>44014</c:v>
                </c:pt>
                <c:pt idx="707">
                  <c:v>44013</c:v>
                </c:pt>
                <c:pt idx="708">
                  <c:v>44012</c:v>
                </c:pt>
                <c:pt idx="709">
                  <c:v>44011</c:v>
                </c:pt>
                <c:pt idx="710">
                  <c:v>44010</c:v>
                </c:pt>
                <c:pt idx="711">
                  <c:v>44008</c:v>
                </c:pt>
                <c:pt idx="712">
                  <c:v>44007</c:v>
                </c:pt>
                <c:pt idx="713">
                  <c:v>44006</c:v>
                </c:pt>
                <c:pt idx="714">
                  <c:v>44005</c:v>
                </c:pt>
                <c:pt idx="715">
                  <c:v>44004</c:v>
                </c:pt>
                <c:pt idx="716">
                  <c:v>44003</c:v>
                </c:pt>
                <c:pt idx="717">
                  <c:v>44001</c:v>
                </c:pt>
                <c:pt idx="718">
                  <c:v>44000</c:v>
                </c:pt>
                <c:pt idx="719">
                  <c:v>43999</c:v>
                </c:pt>
                <c:pt idx="720">
                  <c:v>43998</c:v>
                </c:pt>
                <c:pt idx="721">
                  <c:v>43997</c:v>
                </c:pt>
                <c:pt idx="722">
                  <c:v>43996</c:v>
                </c:pt>
                <c:pt idx="723">
                  <c:v>43994</c:v>
                </c:pt>
                <c:pt idx="724">
                  <c:v>43993</c:v>
                </c:pt>
                <c:pt idx="725">
                  <c:v>43992</c:v>
                </c:pt>
                <c:pt idx="726">
                  <c:v>43991</c:v>
                </c:pt>
                <c:pt idx="727">
                  <c:v>43990</c:v>
                </c:pt>
                <c:pt idx="728">
                  <c:v>43989</c:v>
                </c:pt>
                <c:pt idx="729">
                  <c:v>43987</c:v>
                </c:pt>
                <c:pt idx="730">
                  <c:v>43986</c:v>
                </c:pt>
                <c:pt idx="731">
                  <c:v>43985</c:v>
                </c:pt>
                <c:pt idx="732">
                  <c:v>43984</c:v>
                </c:pt>
                <c:pt idx="733">
                  <c:v>43983</c:v>
                </c:pt>
                <c:pt idx="734">
                  <c:v>43982</c:v>
                </c:pt>
                <c:pt idx="735">
                  <c:v>43980</c:v>
                </c:pt>
                <c:pt idx="736">
                  <c:v>43979</c:v>
                </c:pt>
                <c:pt idx="737">
                  <c:v>43978</c:v>
                </c:pt>
                <c:pt idx="738">
                  <c:v>43977</c:v>
                </c:pt>
                <c:pt idx="739">
                  <c:v>43976</c:v>
                </c:pt>
                <c:pt idx="740">
                  <c:v>43975</c:v>
                </c:pt>
                <c:pt idx="741">
                  <c:v>43973</c:v>
                </c:pt>
                <c:pt idx="742">
                  <c:v>43972</c:v>
                </c:pt>
                <c:pt idx="743">
                  <c:v>43971</c:v>
                </c:pt>
                <c:pt idx="744">
                  <c:v>43970</c:v>
                </c:pt>
                <c:pt idx="745">
                  <c:v>43969</c:v>
                </c:pt>
                <c:pt idx="746">
                  <c:v>43968</c:v>
                </c:pt>
                <c:pt idx="747">
                  <c:v>43966</c:v>
                </c:pt>
                <c:pt idx="748">
                  <c:v>43965</c:v>
                </c:pt>
                <c:pt idx="749">
                  <c:v>43964</c:v>
                </c:pt>
                <c:pt idx="750">
                  <c:v>43963</c:v>
                </c:pt>
                <c:pt idx="751">
                  <c:v>43962</c:v>
                </c:pt>
                <c:pt idx="752">
                  <c:v>43961</c:v>
                </c:pt>
                <c:pt idx="753">
                  <c:v>43959</c:v>
                </c:pt>
                <c:pt idx="754">
                  <c:v>43958</c:v>
                </c:pt>
                <c:pt idx="755">
                  <c:v>43957</c:v>
                </c:pt>
                <c:pt idx="756">
                  <c:v>43956</c:v>
                </c:pt>
                <c:pt idx="757">
                  <c:v>43955</c:v>
                </c:pt>
                <c:pt idx="758">
                  <c:v>43954</c:v>
                </c:pt>
                <c:pt idx="759">
                  <c:v>43952</c:v>
                </c:pt>
                <c:pt idx="760">
                  <c:v>43951</c:v>
                </c:pt>
                <c:pt idx="761">
                  <c:v>43950</c:v>
                </c:pt>
                <c:pt idx="762">
                  <c:v>43949</c:v>
                </c:pt>
                <c:pt idx="763">
                  <c:v>43948</c:v>
                </c:pt>
                <c:pt idx="764">
                  <c:v>43947</c:v>
                </c:pt>
                <c:pt idx="765">
                  <c:v>43945</c:v>
                </c:pt>
                <c:pt idx="766">
                  <c:v>43944</c:v>
                </c:pt>
                <c:pt idx="767">
                  <c:v>43943</c:v>
                </c:pt>
                <c:pt idx="768">
                  <c:v>43942</c:v>
                </c:pt>
                <c:pt idx="769">
                  <c:v>43941</c:v>
                </c:pt>
                <c:pt idx="770">
                  <c:v>43940</c:v>
                </c:pt>
                <c:pt idx="771">
                  <c:v>43938</c:v>
                </c:pt>
                <c:pt idx="772">
                  <c:v>43937</c:v>
                </c:pt>
                <c:pt idx="773">
                  <c:v>43936</c:v>
                </c:pt>
                <c:pt idx="774">
                  <c:v>43935</c:v>
                </c:pt>
                <c:pt idx="775">
                  <c:v>43934</c:v>
                </c:pt>
                <c:pt idx="776">
                  <c:v>43933</c:v>
                </c:pt>
                <c:pt idx="777">
                  <c:v>43930</c:v>
                </c:pt>
                <c:pt idx="778">
                  <c:v>43929</c:v>
                </c:pt>
                <c:pt idx="779">
                  <c:v>43928</c:v>
                </c:pt>
                <c:pt idx="780">
                  <c:v>43927</c:v>
                </c:pt>
                <c:pt idx="781">
                  <c:v>43926</c:v>
                </c:pt>
                <c:pt idx="782">
                  <c:v>43924</c:v>
                </c:pt>
                <c:pt idx="783">
                  <c:v>43923</c:v>
                </c:pt>
                <c:pt idx="784">
                  <c:v>43922</c:v>
                </c:pt>
                <c:pt idx="785">
                  <c:v>43921</c:v>
                </c:pt>
                <c:pt idx="786">
                  <c:v>43920</c:v>
                </c:pt>
                <c:pt idx="787">
                  <c:v>43919</c:v>
                </c:pt>
                <c:pt idx="788">
                  <c:v>43917</c:v>
                </c:pt>
                <c:pt idx="789">
                  <c:v>43916</c:v>
                </c:pt>
                <c:pt idx="790">
                  <c:v>43915</c:v>
                </c:pt>
                <c:pt idx="791">
                  <c:v>43914</c:v>
                </c:pt>
                <c:pt idx="792">
                  <c:v>43913</c:v>
                </c:pt>
                <c:pt idx="793">
                  <c:v>43912</c:v>
                </c:pt>
                <c:pt idx="794">
                  <c:v>43910</c:v>
                </c:pt>
                <c:pt idx="795">
                  <c:v>43909</c:v>
                </c:pt>
                <c:pt idx="796">
                  <c:v>43908</c:v>
                </c:pt>
                <c:pt idx="797">
                  <c:v>43907</c:v>
                </c:pt>
                <c:pt idx="798">
                  <c:v>43906</c:v>
                </c:pt>
                <c:pt idx="799">
                  <c:v>43905</c:v>
                </c:pt>
                <c:pt idx="800">
                  <c:v>43903</c:v>
                </c:pt>
                <c:pt idx="801">
                  <c:v>43902</c:v>
                </c:pt>
                <c:pt idx="802">
                  <c:v>43901</c:v>
                </c:pt>
                <c:pt idx="803">
                  <c:v>43900</c:v>
                </c:pt>
                <c:pt idx="804">
                  <c:v>43899</c:v>
                </c:pt>
                <c:pt idx="805">
                  <c:v>43898</c:v>
                </c:pt>
                <c:pt idx="806">
                  <c:v>43896</c:v>
                </c:pt>
                <c:pt idx="807">
                  <c:v>43895</c:v>
                </c:pt>
                <c:pt idx="808">
                  <c:v>43894</c:v>
                </c:pt>
                <c:pt idx="809">
                  <c:v>43893</c:v>
                </c:pt>
                <c:pt idx="810">
                  <c:v>43892</c:v>
                </c:pt>
                <c:pt idx="811">
                  <c:v>43891</c:v>
                </c:pt>
                <c:pt idx="812">
                  <c:v>43889</c:v>
                </c:pt>
                <c:pt idx="813">
                  <c:v>43888</c:v>
                </c:pt>
                <c:pt idx="814">
                  <c:v>43887</c:v>
                </c:pt>
                <c:pt idx="815">
                  <c:v>43886</c:v>
                </c:pt>
                <c:pt idx="816">
                  <c:v>43885</c:v>
                </c:pt>
                <c:pt idx="817">
                  <c:v>43884</c:v>
                </c:pt>
                <c:pt idx="818">
                  <c:v>43882</c:v>
                </c:pt>
                <c:pt idx="819">
                  <c:v>43881</c:v>
                </c:pt>
                <c:pt idx="820">
                  <c:v>43880</c:v>
                </c:pt>
                <c:pt idx="821">
                  <c:v>43879</c:v>
                </c:pt>
                <c:pt idx="822">
                  <c:v>43878</c:v>
                </c:pt>
                <c:pt idx="823">
                  <c:v>43877</c:v>
                </c:pt>
                <c:pt idx="824">
                  <c:v>43875</c:v>
                </c:pt>
                <c:pt idx="825">
                  <c:v>43874</c:v>
                </c:pt>
                <c:pt idx="826">
                  <c:v>43873</c:v>
                </c:pt>
                <c:pt idx="827">
                  <c:v>43872</c:v>
                </c:pt>
                <c:pt idx="828">
                  <c:v>43871</c:v>
                </c:pt>
                <c:pt idx="829">
                  <c:v>43870</c:v>
                </c:pt>
                <c:pt idx="830">
                  <c:v>43868</c:v>
                </c:pt>
                <c:pt idx="831">
                  <c:v>43867</c:v>
                </c:pt>
                <c:pt idx="832">
                  <c:v>43866</c:v>
                </c:pt>
                <c:pt idx="833">
                  <c:v>43865</c:v>
                </c:pt>
                <c:pt idx="834">
                  <c:v>43864</c:v>
                </c:pt>
                <c:pt idx="835">
                  <c:v>43863</c:v>
                </c:pt>
                <c:pt idx="836">
                  <c:v>43861</c:v>
                </c:pt>
                <c:pt idx="837">
                  <c:v>43860</c:v>
                </c:pt>
                <c:pt idx="838">
                  <c:v>43859</c:v>
                </c:pt>
                <c:pt idx="839">
                  <c:v>43858</c:v>
                </c:pt>
                <c:pt idx="840">
                  <c:v>43857</c:v>
                </c:pt>
                <c:pt idx="841">
                  <c:v>43856</c:v>
                </c:pt>
                <c:pt idx="842">
                  <c:v>43854</c:v>
                </c:pt>
                <c:pt idx="843">
                  <c:v>43853</c:v>
                </c:pt>
                <c:pt idx="844">
                  <c:v>43852</c:v>
                </c:pt>
                <c:pt idx="845">
                  <c:v>43851</c:v>
                </c:pt>
                <c:pt idx="846">
                  <c:v>43850</c:v>
                </c:pt>
                <c:pt idx="847">
                  <c:v>43849</c:v>
                </c:pt>
                <c:pt idx="848">
                  <c:v>43847</c:v>
                </c:pt>
                <c:pt idx="849">
                  <c:v>43846</c:v>
                </c:pt>
                <c:pt idx="850">
                  <c:v>43845</c:v>
                </c:pt>
                <c:pt idx="851">
                  <c:v>43844</c:v>
                </c:pt>
                <c:pt idx="852">
                  <c:v>43843</c:v>
                </c:pt>
                <c:pt idx="853">
                  <c:v>43842</c:v>
                </c:pt>
                <c:pt idx="854">
                  <c:v>43840</c:v>
                </c:pt>
                <c:pt idx="855">
                  <c:v>43839</c:v>
                </c:pt>
                <c:pt idx="856">
                  <c:v>43838</c:v>
                </c:pt>
                <c:pt idx="857">
                  <c:v>43837</c:v>
                </c:pt>
                <c:pt idx="858">
                  <c:v>43836</c:v>
                </c:pt>
                <c:pt idx="859">
                  <c:v>43835</c:v>
                </c:pt>
                <c:pt idx="860">
                  <c:v>43833</c:v>
                </c:pt>
                <c:pt idx="861">
                  <c:v>43832</c:v>
                </c:pt>
                <c:pt idx="862">
                  <c:v>43830</c:v>
                </c:pt>
                <c:pt idx="863">
                  <c:v>43829</c:v>
                </c:pt>
                <c:pt idx="864">
                  <c:v>43828</c:v>
                </c:pt>
                <c:pt idx="865">
                  <c:v>43826</c:v>
                </c:pt>
                <c:pt idx="866">
                  <c:v>43825</c:v>
                </c:pt>
                <c:pt idx="867">
                  <c:v>43823</c:v>
                </c:pt>
                <c:pt idx="868">
                  <c:v>43822</c:v>
                </c:pt>
                <c:pt idx="869">
                  <c:v>43821</c:v>
                </c:pt>
                <c:pt idx="870">
                  <c:v>43819</c:v>
                </c:pt>
                <c:pt idx="871">
                  <c:v>43818</c:v>
                </c:pt>
                <c:pt idx="872">
                  <c:v>43817</c:v>
                </c:pt>
                <c:pt idx="873">
                  <c:v>43816</c:v>
                </c:pt>
                <c:pt idx="874">
                  <c:v>43815</c:v>
                </c:pt>
                <c:pt idx="875">
                  <c:v>43814</c:v>
                </c:pt>
                <c:pt idx="876">
                  <c:v>43812</c:v>
                </c:pt>
                <c:pt idx="877">
                  <c:v>43811</c:v>
                </c:pt>
                <c:pt idx="878">
                  <c:v>43810</c:v>
                </c:pt>
                <c:pt idx="879">
                  <c:v>43809</c:v>
                </c:pt>
                <c:pt idx="880">
                  <c:v>43808</c:v>
                </c:pt>
                <c:pt idx="881">
                  <c:v>43807</c:v>
                </c:pt>
                <c:pt idx="882">
                  <c:v>43805</c:v>
                </c:pt>
                <c:pt idx="883">
                  <c:v>43804</c:v>
                </c:pt>
                <c:pt idx="884">
                  <c:v>43803</c:v>
                </c:pt>
                <c:pt idx="885">
                  <c:v>43802</c:v>
                </c:pt>
                <c:pt idx="886">
                  <c:v>43801</c:v>
                </c:pt>
                <c:pt idx="887">
                  <c:v>43800</c:v>
                </c:pt>
                <c:pt idx="888">
                  <c:v>43798</c:v>
                </c:pt>
                <c:pt idx="889">
                  <c:v>43797</c:v>
                </c:pt>
                <c:pt idx="890">
                  <c:v>43796</c:v>
                </c:pt>
                <c:pt idx="891">
                  <c:v>43795</c:v>
                </c:pt>
                <c:pt idx="892">
                  <c:v>43794</c:v>
                </c:pt>
                <c:pt idx="893">
                  <c:v>43793</c:v>
                </c:pt>
                <c:pt idx="894">
                  <c:v>43791</c:v>
                </c:pt>
                <c:pt idx="895">
                  <c:v>43790</c:v>
                </c:pt>
                <c:pt idx="896">
                  <c:v>43789</c:v>
                </c:pt>
                <c:pt idx="897">
                  <c:v>43788</c:v>
                </c:pt>
                <c:pt idx="898">
                  <c:v>43787</c:v>
                </c:pt>
                <c:pt idx="899">
                  <c:v>43786</c:v>
                </c:pt>
                <c:pt idx="900">
                  <c:v>43784</c:v>
                </c:pt>
                <c:pt idx="901">
                  <c:v>43783</c:v>
                </c:pt>
                <c:pt idx="902">
                  <c:v>43782</c:v>
                </c:pt>
                <c:pt idx="903">
                  <c:v>43781</c:v>
                </c:pt>
                <c:pt idx="904">
                  <c:v>43780</c:v>
                </c:pt>
                <c:pt idx="905">
                  <c:v>43779</c:v>
                </c:pt>
                <c:pt idx="906">
                  <c:v>43777</c:v>
                </c:pt>
                <c:pt idx="907">
                  <c:v>43776</c:v>
                </c:pt>
                <c:pt idx="908">
                  <c:v>43775</c:v>
                </c:pt>
                <c:pt idx="909">
                  <c:v>43774</c:v>
                </c:pt>
                <c:pt idx="910">
                  <c:v>43773</c:v>
                </c:pt>
                <c:pt idx="911">
                  <c:v>43772</c:v>
                </c:pt>
                <c:pt idx="912">
                  <c:v>43770</c:v>
                </c:pt>
                <c:pt idx="913">
                  <c:v>43769</c:v>
                </c:pt>
                <c:pt idx="914">
                  <c:v>43768</c:v>
                </c:pt>
                <c:pt idx="915">
                  <c:v>43767</c:v>
                </c:pt>
                <c:pt idx="916">
                  <c:v>43766</c:v>
                </c:pt>
                <c:pt idx="917">
                  <c:v>43765</c:v>
                </c:pt>
                <c:pt idx="918">
                  <c:v>43763</c:v>
                </c:pt>
                <c:pt idx="919">
                  <c:v>43762</c:v>
                </c:pt>
                <c:pt idx="920">
                  <c:v>43761</c:v>
                </c:pt>
                <c:pt idx="921">
                  <c:v>43760</c:v>
                </c:pt>
                <c:pt idx="922">
                  <c:v>43759</c:v>
                </c:pt>
                <c:pt idx="923">
                  <c:v>43758</c:v>
                </c:pt>
                <c:pt idx="924">
                  <c:v>43756</c:v>
                </c:pt>
                <c:pt idx="925">
                  <c:v>43755</c:v>
                </c:pt>
                <c:pt idx="926">
                  <c:v>43754</c:v>
                </c:pt>
                <c:pt idx="927">
                  <c:v>43753</c:v>
                </c:pt>
                <c:pt idx="928">
                  <c:v>43752</c:v>
                </c:pt>
                <c:pt idx="929">
                  <c:v>43751</c:v>
                </c:pt>
                <c:pt idx="930">
                  <c:v>43749</c:v>
                </c:pt>
                <c:pt idx="931">
                  <c:v>43748</c:v>
                </c:pt>
                <c:pt idx="932">
                  <c:v>43747</c:v>
                </c:pt>
                <c:pt idx="933">
                  <c:v>43746</c:v>
                </c:pt>
                <c:pt idx="934">
                  <c:v>43745</c:v>
                </c:pt>
                <c:pt idx="935">
                  <c:v>43744</c:v>
                </c:pt>
                <c:pt idx="936">
                  <c:v>43742</c:v>
                </c:pt>
                <c:pt idx="937">
                  <c:v>43741</c:v>
                </c:pt>
                <c:pt idx="938">
                  <c:v>43740</c:v>
                </c:pt>
                <c:pt idx="939">
                  <c:v>43739</c:v>
                </c:pt>
                <c:pt idx="940">
                  <c:v>43738</c:v>
                </c:pt>
                <c:pt idx="941">
                  <c:v>43737</c:v>
                </c:pt>
                <c:pt idx="942">
                  <c:v>43735</c:v>
                </c:pt>
                <c:pt idx="943">
                  <c:v>43734</c:v>
                </c:pt>
                <c:pt idx="944">
                  <c:v>43733</c:v>
                </c:pt>
                <c:pt idx="945">
                  <c:v>43732</c:v>
                </c:pt>
                <c:pt idx="946">
                  <c:v>43731</c:v>
                </c:pt>
                <c:pt idx="947">
                  <c:v>43730</c:v>
                </c:pt>
                <c:pt idx="948">
                  <c:v>43728</c:v>
                </c:pt>
                <c:pt idx="949">
                  <c:v>43727</c:v>
                </c:pt>
                <c:pt idx="950">
                  <c:v>43726</c:v>
                </c:pt>
                <c:pt idx="951">
                  <c:v>43725</c:v>
                </c:pt>
                <c:pt idx="952">
                  <c:v>43724</c:v>
                </c:pt>
                <c:pt idx="953">
                  <c:v>43723</c:v>
                </c:pt>
                <c:pt idx="954">
                  <c:v>43721</c:v>
                </c:pt>
                <c:pt idx="955">
                  <c:v>43720</c:v>
                </c:pt>
                <c:pt idx="956">
                  <c:v>43719</c:v>
                </c:pt>
                <c:pt idx="957">
                  <c:v>43718</c:v>
                </c:pt>
                <c:pt idx="958">
                  <c:v>43717</c:v>
                </c:pt>
                <c:pt idx="959">
                  <c:v>43716</c:v>
                </c:pt>
                <c:pt idx="960">
                  <c:v>43714</c:v>
                </c:pt>
                <c:pt idx="961">
                  <c:v>43713</c:v>
                </c:pt>
                <c:pt idx="962">
                  <c:v>43712</c:v>
                </c:pt>
                <c:pt idx="963">
                  <c:v>43711</c:v>
                </c:pt>
                <c:pt idx="964">
                  <c:v>43710</c:v>
                </c:pt>
                <c:pt idx="965">
                  <c:v>43709</c:v>
                </c:pt>
                <c:pt idx="966">
                  <c:v>43707</c:v>
                </c:pt>
                <c:pt idx="967">
                  <c:v>43706</c:v>
                </c:pt>
                <c:pt idx="968">
                  <c:v>43705</c:v>
                </c:pt>
                <c:pt idx="969">
                  <c:v>43704</c:v>
                </c:pt>
                <c:pt idx="970">
                  <c:v>43703</c:v>
                </c:pt>
                <c:pt idx="971">
                  <c:v>43702</c:v>
                </c:pt>
                <c:pt idx="972">
                  <c:v>43700</c:v>
                </c:pt>
                <c:pt idx="973">
                  <c:v>43699</c:v>
                </c:pt>
                <c:pt idx="974">
                  <c:v>43698</c:v>
                </c:pt>
                <c:pt idx="975">
                  <c:v>43697</c:v>
                </c:pt>
                <c:pt idx="976">
                  <c:v>43696</c:v>
                </c:pt>
                <c:pt idx="977">
                  <c:v>43695</c:v>
                </c:pt>
                <c:pt idx="978">
                  <c:v>43693</c:v>
                </c:pt>
                <c:pt idx="979">
                  <c:v>43692</c:v>
                </c:pt>
                <c:pt idx="980">
                  <c:v>43691</c:v>
                </c:pt>
                <c:pt idx="981">
                  <c:v>43690</c:v>
                </c:pt>
                <c:pt idx="982">
                  <c:v>43689</c:v>
                </c:pt>
                <c:pt idx="983">
                  <c:v>43688</c:v>
                </c:pt>
                <c:pt idx="984">
                  <c:v>43686</c:v>
                </c:pt>
                <c:pt idx="985">
                  <c:v>43685</c:v>
                </c:pt>
                <c:pt idx="986">
                  <c:v>43684</c:v>
                </c:pt>
                <c:pt idx="987">
                  <c:v>43683</c:v>
                </c:pt>
                <c:pt idx="988">
                  <c:v>43682</c:v>
                </c:pt>
                <c:pt idx="989">
                  <c:v>43681</c:v>
                </c:pt>
                <c:pt idx="990">
                  <c:v>43679</c:v>
                </c:pt>
                <c:pt idx="991">
                  <c:v>43678</c:v>
                </c:pt>
                <c:pt idx="992">
                  <c:v>43677</c:v>
                </c:pt>
                <c:pt idx="993">
                  <c:v>43676</c:v>
                </c:pt>
                <c:pt idx="994">
                  <c:v>43675</c:v>
                </c:pt>
                <c:pt idx="995">
                  <c:v>43674</c:v>
                </c:pt>
                <c:pt idx="996">
                  <c:v>43672</c:v>
                </c:pt>
                <c:pt idx="997">
                  <c:v>43671</c:v>
                </c:pt>
                <c:pt idx="998">
                  <c:v>43670</c:v>
                </c:pt>
                <c:pt idx="999">
                  <c:v>43669</c:v>
                </c:pt>
                <c:pt idx="1000">
                  <c:v>43668</c:v>
                </c:pt>
                <c:pt idx="1001">
                  <c:v>43667</c:v>
                </c:pt>
                <c:pt idx="1002">
                  <c:v>43665</c:v>
                </c:pt>
                <c:pt idx="1003">
                  <c:v>43664</c:v>
                </c:pt>
                <c:pt idx="1004">
                  <c:v>43663</c:v>
                </c:pt>
                <c:pt idx="1005">
                  <c:v>43662</c:v>
                </c:pt>
                <c:pt idx="1006">
                  <c:v>43661</c:v>
                </c:pt>
                <c:pt idx="1007">
                  <c:v>43660</c:v>
                </c:pt>
                <c:pt idx="1008">
                  <c:v>43658</c:v>
                </c:pt>
                <c:pt idx="1009">
                  <c:v>43657</c:v>
                </c:pt>
                <c:pt idx="1010">
                  <c:v>43656</c:v>
                </c:pt>
                <c:pt idx="1011">
                  <c:v>43655</c:v>
                </c:pt>
                <c:pt idx="1012">
                  <c:v>43654</c:v>
                </c:pt>
                <c:pt idx="1013">
                  <c:v>43653</c:v>
                </c:pt>
                <c:pt idx="1014">
                  <c:v>43651</c:v>
                </c:pt>
                <c:pt idx="1015">
                  <c:v>43650</c:v>
                </c:pt>
                <c:pt idx="1016">
                  <c:v>43649</c:v>
                </c:pt>
                <c:pt idx="1017">
                  <c:v>43648</c:v>
                </c:pt>
                <c:pt idx="1018">
                  <c:v>43647</c:v>
                </c:pt>
                <c:pt idx="1019">
                  <c:v>43646</c:v>
                </c:pt>
                <c:pt idx="1020">
                  <c:v>43644</c:v>
                </c:pt>
                <c:pt idx="1021">
                  <c:v>43643</c:v>
                </c:pt>
                <c:pt idx="1022">
                  <c:v>43642</c:v>
                </c:pt>
                <c:pt idx="1023">
                  <c:v>43641</c:v>
                </c:pt>
                <c:pt idx="1024">
                  <c:v>43640</c:v>
                </c:pt>
                <c:pt idx="1025">
                  <c:v>43639</c:v>
                </c:pt>
                <c:pt idx="1026">
                  <c:v>43637</c:v>
                </c:pt>
                <c:pt idx="1027">
                  <c:v>43636</c:v>
                </c:pt>
                <c:pt idx="1028">
                  <c:v>43635</c:v>
                </c:pt>
                <c:pt idx="1029">
                  <c:v>43634</c:v>
                </c:pt>
                <c:pt idx="1030">
                  <c:v>43633</c:v>
                </c:pt>
                <c:pt idx="1031">
                  <c:v>43632</c:v>
                </c:pt>
                <c:pt idx="1032">
                  <c:v>43630</c:v>
                </c:pt>
                <c:pt idx="1033">
                  <c:v>43629</c:v>
                </c:pt>
                <c:pt idx="1034">
                  <c:v>43628</c:v>
                </c:pt>
                <c:pt idx="1035">
                  <c:v>43627</c:v>
                </c:pt>
                <c:pt idx="1036">
                  <c:v>43626</c:v>
                </c:pt>
                <c:pt idx="1037">
                  <c:v>43625</c:v>
                </c:pt>
                <c:pt idx="1038">
                  <c:v>43623</c:v>
                </c:pt>
                <c:pt idx="1039">
                  <c:v>43622</c:v>
                </c:pt>
                <c:pt idx="1040">
                  <c:v>43621</c:v>
                </c:pt>
                <c:pt idx="1041">
                  <c:v>43620</c:v>
                </c:pt>
                <c:pt idx="1042">
                  <c:v>43619</c:v>
                </c:pt>
                <c:pt idx="1043">
                  <c:v>43618</c:v>
                </c:pt>
                <c:pt idx="1044">
                  <c:v>43616</c:v>
                </c:pt>
                <c:pt idx="1045">
                  <c:v>43615</c:v>
                </c:pt>
                <c:pt idx="1046">
                  <c:v>43614</c:v>
                </c:pt>
                <c:pt idx="1047">
                  <c:v>43613</c:v>
                </c:pt>
                <c:pt idx="1048">
                  <c:v>43612</c:v>
                </c:pt>
                <c:pt idx="1049">
                  <c:v>43611</c:v>
                </c:pt>
                <c:pt idx="1050">
                  <c:v>43609</c:v>
                </c:pt>
                <c:pt idx="1051">
                  <c:v>43608</c:v>
                </c:pt>
                <c:pt idx="1052">
                  <c:v>43607</c:v>
                </c:pt>
                <c:pt idx="1053">
                  <c:v>43606</c:v>
                </c:pt>
                <c:pt idx="1054">
                  <c:v>43605</c:v>
                </c:pt>
                <c:pt idx="1055">
                  <c:v>43604</c:v>
                </c:pt>
                <c:pt idx="1056">
                  <c:v>43602</c:v>
                </c:pt>
                <c:pt idx="1057">
                  <c:v>43601</c:v>
                </c:pt>
                <c:pt idx="1058">
                  <c:v>43600</c:v>
                </c:pt>
                <c:pt idx="1059">
                  <c:v>43599</c:v>
                </c:pt>
                <c:pt idx="1060">
                  <c:v>43598</c:v>
                </c:pt>
                <c:pt idx="1061">
                  <c:v>43597</c:v>
                </c:pt>
                <c:pt idx="1062">
                  <c:v>43595</c:v>
                </c:pt>
                <c:pt idx="1063">
                  <c:v>43594</c:v>
                </c:pt>
                <c:pt idx="1064">
                  <c:v>43593</c:v>
                </c:pt>
                <c:pt idx="1065">
                  <c:v>43592</c:v>
                </c:pt>
                <c:pt idx="1066">
                  <c:v>43591</c:v>
                </c:pt>
                <c:pt idx="1067">
                  <c:v>43590</c:v>
                </c:pt>
                <c:pt idx="1068">
                  <c:v>43588</c:v>
                </c:pt>
                <c:pt idx="1069">
                  <c:v>43587</c:v>
                </c:pt>
                <c:pt idx="1070">
                  <c:v>43586</c:v>
                </c:pt>
                <c:pt idx="1071">
                  <c:v>43585</c:v>
                </c:pt>
                <c:pt idx="1072">
                  <c:v>43584</c:v>
                </c:pt>
                <c:pt idx="1073">
                  <c:v>43583</c:v>
                </c:pt>
                <c:pt idx="1074">
                  <c:v>43581</c:v>
                </c:pt>
                <c:pt idx="1075">
                  <c:v>43580</c:v>
                </c:pt>
                <c:pt idx="1076">
                  <c:v>43579</c:v>
                </c:pt>
                <c:pt idx="1077">
                  <c:v>43578</c:v>
                </c:pt>
                <c:pt idx="1078">
                  <c:v>43577</c:v>
                </c:pt>
                <c:pt idx="1079">
                  <c:v>43576</c:v>
                </c:pt>
                <c:pt idx="1080">
                  <c:v>43573</c:v>
                </c:pt>
                <c:pt idx="1081">
                  <c:v>43572</c:v>
                </c:pt>
                <c:pt idx="1082">
                  <c:v>43571</c:v>
                </c:pt>
                <c:pt idx="1083">
                  <c:v>43570</c:v>
                </c:pt>
                <c:pt idx="1084">
                  <c:v>43569</c:v>
                </c:pt>
                <c:pt idx="1085">
                  <c:v>43567</c:v>
                </c:pt>
                <c:pt idx="1086">
                  <c:v>43566</c:v>
                </c:pt>
                <c:pt idx="1087">
                  <c:v>43565</c:v>
                </c:pt>
                <c:pt idx="1088">
                  <c:v>43564</c:v>
                </c:pt>
                <c:pt idx="1089">
                  <c:v>43563</c:v>
                </c:pt>
                <c:pt idx="1090">
                  <c:v>43562</c:v>
                </c:pt>
                <c:pt idx="1091">
                  <c:v>43560</c:v>
                </c:pt>
                <c:pt idx="1092">
                  <c:v>43559</c:v>
                </c:pt>
                <c:pt idx="1093">
                  <c:v>43558</c:v>
                </c:pt>
                <c:pt idx="1094">
                  <c:v>43557</c:v>
                </c:pt>
                <c:pt idx="1095">
                  <c:v>43556</c:v>
                </c:pt>
                <c:pt idx="1096">
                  <c:v>43555</c:v>
                </c:pt>
                <c:pt idx="1097">
                  <c:v>43553</c:v>
                </c:pt>
                <c:pt idx="1098">
                  <c:v>43552</c:v>
                </c:pt>
                <c:pt idx="1099">
                  <c:v>43551</c:v>
                </c:pt>
                <c:pt idx="1100">
                  <c:v>43550</c:v>
                </c:pt>
                <c:pt idx="1101">
                  <c:v>43549</c:v>
                </c:pt>
                <c:pt idx="1102">
                  <c:v>43548</c:v>
                </c:pt>
                <c:pt idx="1103">
                  <c:v>43546</c:v>
                </c:pt>
                <c:pt idx="1104">
                  <c:v>43545</c:v>
                </c:pt>
                <c:pt idx="1105">
                  <c:v>43544</c:v>
                </c:pt>
                <c:pt idx="1106">
                  <c:v>43543</c:v>
                </c:pt>
                <c:pt idx="1107">
                  <c:v>43542</c:v>
                </c:pt>
                <c:pt idx="1108">
                  <c:v>43541</c:v>
                </c:pt>
                <c:pt idx="1109">
                  <c:v>43539</c:v>
                </c:pt>
                <c:pt idx="1110">
                  <c:v>43538</c:v>
                </c:pt>
                <c:pt idx="1111">
                  <c:v>43537</c:v>
                </c:pt>
                <c:pt idx="1112">
                  <c:v>43536</c:v>
                </c:pt>
                <c:pt idx="1113">
                  <c:v>43535</c:v>
                </c:pt>
                <c:pt idx="1114">
                  <c:v>43534</c:v>
                </c:pt>
                <c:pt idx="1115">
                  <c:v>43532</c:v>
                </c:pt>
                <c:pt idx="1116">
                  <c:v>43531</c:v>
                </c:pt>
                <c:pt idx="1117">
                  <c:v>43530</c:v>
                </c:pt>
                <c:pt idx="1118">
                  <c:v>43529</c:v>
                </c:pt>
                <c:pt idx="1119">
                  <c:v>43528</c:v>
                </c:pt>
                <c:pt idx="1120">
                  <c:v>43527</c:v>
                </c:pt>
                <c:pt idx="1121">
                  <c:v>43525</c:v>
                </c:pt>
                <c:pt idx="1122">
                  <c:v>43524</c:v>
                </c:pt>
                <c:pt idx="1123">
                  <c:v>43523</c:v>
                </c:pt>
                <c:pt idx="1124">
                  <c:v>43522</c:v>
                </c:pt>
                <c:pt idx="1125">
                  <c:v>43521</c:v>
                </c:pt>
                <c:pt idx="1126">
                  <c:v>43520</c:v>
                </c:pt>
                <c:pt idx="1127">
                  <c:v>43518</c:v>
                </c:pt>
                <c:pt idx="1128">
                  <c:v>43517</c:v>
                </c:pt>
                <c:pt idx="1129">
                  <c:v>43516</c:v>
                </c:pt>
                <c:pt idx="1130">
                  <c:v>43515</c:v>
                </c:pt>
                <c:pt idx="1131">
                  <c:v>43514</c:v>
                </c:pt>
                <c:pt idx="1132">
                  <c:v>43513</c:v>
                </c:pt>
                <c:pt idx="1133">
                  <c:v>43511</c:v>
                </c:pt>
                <c:pt idx="1134">
                  <c:v>43510</c:v>
                </c:pt>
                <c:pt idx="1135">
                  <c:v>43509</c:v>
                </c:pt>
                <c:pt idx="1136">
                  <c:v>43508</c:v>
                </c:pt>
                <c:pt idx="1137">
                  <c:v>43507</c:v>
                </c:pt>
                <c:pt idx="1138">
                  <c:v>43506</c:v>
                </c:pt>
                <c:pt idx="1139">
                  <c:v>43504</c:v>
                </c:pt>
                <c:pt idx="1140">
                  <c:v>43503</c:v>
                </c:pt>
                <c:pt idx="1141">
                  <c:v>43502</c:v>
                </c:pt>
                <c:pt idx="1142">
                  <c:v>43501</c:v>
                </c:pt>
                <c:pt idx="1143">
                  <c:v>43500</c:v>
                </c:pt>
                <c:pt idx="1144">
                  <c:v>43499</c:v>
                </c:pt>
                <c:pt idx="1145">
                  <c:v>43497</c:v>
                </c:pt>
                <c:pt idx="1146">
                  <c:v>43496</c:v>
                </c:pt>
                <c:pt idx="1147">
                  <c:v>43495</c:v>
                </c:pt>
                <c:pt idx="1148">
                  <c:v>43494</c:v>
                </c:pt>
                <c:pt idx="1149">
                  <c:v>43493</c:v>
                </c:pt>
                <c:pt idx="1150">
                  <c:v>43492</c:v>
                </c:pt>
                <c:pt idx="1151">
                  <c:v>43490</c:v>
                </c:pt>
                <c:pt idx="1152">
                  <c:v>43489</c:v>
                </c:pt>
                <c:pt idx="1153">
                  <c:v>43488</c:v>
                </c:pt>
                <c:pt idx="1154">
                  <c:v>43487</c:v>
                </c:pt>
                <c:pt idx="1155">
                  <c:v>43486</c:v>
                </c:pt>
                <c:pt idx="1156">
                  <c:v>43485</c:v>
                </c:pt>
                <c:pt idx="1157">
                  <c:v>43483</c:v>
                </c:pt>
                <c:pt idx="1158">
                  <c:v>43482</c:v>
                </c:pt>
                <c:pt idx="1159">
                  <c:v>43481</c:v>
                </c:pt>
                <c:pt idx="1160">
                  <c:v>43480</c:v>
                </c:pt>
                <c:pt idx="1161">
                  <c:v>43479</c:v>
                </c:pt>
                <c:pt idx="1162">
                  <c:v>43478</c:v>
                </c:pt>
                <c:pt idx="1163">
                  <c:v>43476</c:v>
                </c:pt>
                <c:pt idx="1164">
                  <c:v>43475</c:v>
                </c:pt>
                <c:pt idx="1165">
                  <c:v>43474</c:v>
                </c:pt>
                <c:pt idx="1166">
                  <c:v>43473</c:v>
                </c:pt>
                <c:pt idx="1167">
                  <c:v>43472</c:v>
                </c:pt>
                <c:pt idx="1168">
                  <c:v>43471</c:v>
                </c:pt>
                <c:pt idx="1169">
                  <c:v>43469</c:v>
                </c:pt>
                <c:pt idx="1170">
                  <c:v>43468</c:v>
                </c:pt>
                <c:pt idx="1171">
                  <c:v>43467</c:v>
                </c:pt>
                <c:pt idx="1172">
                  <c:v>43465</c:v>
                </c:pt>
                <c:pt idx="1173">
                  <c:v>43464</c:v>
                </c:pt>
                <c:pt idx="1174">
                  <c:v>43462</c:v>
                </c:pt>
                <c:pt idx="1175">
                  <c:v>43461</c:v>
                </c:pt>
                <c:pt idx="1176">
                  <c:v>43460</c:v>
                </c:pt>
                <c:pt idx="1177">
                  <c:v>43458</c:v>
                </c:pt>
                <c:pt idx="1178">
                  <c:v>43457</c:v>
                </c:pt>
                <c:pt idx="1179">
                  <c:v>43455</c:v>
                </c:pt>
                <c:pt idx="1180">
                  <c:v>43454</c:v>
                </c:pt>
                <c:pt idx="1181">
                  <c:v>43453</c:v>
                </c:pt>
                <c:pt idx="1182">
                  <c:v>43452</c:v>
                </c:pt>
                <c:pt idx="1183">
                  <c:v>43451</c:v>
                </c:pt>
                <c:pt idx="1184">
                  <c:v>43450</c:v>
                </c:pt>
                <c:pt idx="1185">
                  <c:v>43448</c:v>
                </c:pt>
                <c:pt idx="1186">
                  <c:v>43447</c:v>
                </c:pt>
                <c:pt idx="1187">
                  <c:v>43446</c:v>
                </c:pt>
                <c:pt idx="1188">
                  <c:v>43445</c:v>
                </c:pt>
                <c:pt idx="1189">
                  <c:v>43444</c:v>
                </c:pt>
                <c:pt idx="1190">
                  <c:v>43443</c:v>
                </c:pt>
                <c:pt idx="1191">
                  <c:v>43441</c:v>
                </c:pt>
                <c:pt idx="1192">
                  <c:v>43440</c:v>
                </c:pt>
                <c:pt idx="1193">
                  <c:v>43439</c:v>
                </c:pt>
                <c:pt idx="1194">
                  <c:v>43438</c:v>
                </c:pt>
                <c:pt idx="1195">
                  <c:v>43437</c:v>
                </c:pt>
                <c:pt idx="1196">
                  <c:v>43436</c:v>
                </c:pt>
                <c:pt idx="1197">
                  <c:v>43434</c:v>
                </c:pt>
                <c:pt idx="1198">
                  <c:v>43433</c:v>
                </c:pt>
                <c:pt idx="1199">
                  <c:v>43432</c:v>
                </c:pt>
                <c:pt idx="1200">
                  <c:v>43431</c:v>
                </c:pt>
                <c:pt idx="1201">
                  <c:v>43430</c:v>
                </c:pt>
                <c:pt idx="1202">
                  <c:v>43429</c:v>
                </c:pt>
                <c:pt idx="1203">
                  <c:v>43427</c:v>
                </c:pt>
                <c:pt idx="1204">
                  <c:v>43426</c:v>
                </c:pt>
                <c:pt idx="1205">
                  <c:v>43425</c:v>
                </c:pt>
                <c:pt idx="1206">
                  <c:v>43424</c:v>
                </c:pt>
                <c:pt idx="1207">
                  <c:v>43423</c:v>
                </c:pt>
                <c:pt idx="1208">
                  <c:v>43422</c:v>
                </c:pt>
                <c:pt idx="1209">
                  <c:v>43420</c:v>
                </c:pt>
                <c:pt idx="1210">
                  <c:v>43419</c:v>
                </c:pt>
                <c:pt idx="1211">
                  <c:v>43418</c:v>
                </c:pt>
                <c:pt idx="1212">
                  <c:v>43417</c:v>
                </c:pt>
                <c:pt idx="1213">
                  <c:v>43416</c:v>
                </c:pt>
                <c:pt idx="1214">
                  <c:v>43415</c:v>
                </c:pt>
                <c:pt idx="1215">
                  <c:v>43413</c:v>
                </c:pt>
                <c:pt idx="1216">
                  <c:v>43412</c:v>
                </c:pt>
                <c:pt idx="1217">
                  <c:v>43411</c:v>
                </c:pt>
                <c:pt idx="1218">
                  <c:v>43410</c:v>
                </c:pt>
                <c:pt idx="1219">
                  <c:v>43409</c:v>
                </c:pt>
                <c:pt idx="1220">
                  <c:v>43408</c:v>
                </c:pt>
                <c:pt idx="1221">
                  <c:v>43406</c:v>
                </c:pt>
                <c:pt idx="1222">
                  <c:v>43405</c:v>
                </c:pt>
                <c:pt idx="1223">
                  <c:v>43404</c:v>
                </c:pt>
                <c:pt idx="1224">
                  <c:v>43403</c:v>
                </c:pt>
                <c:pt idx="1225">
                  <c:v>43402</c:v>
                </c:pt>
                <c:pt idx="1226">
                  <c:v>43401</c:v>
                </c:pt>
                <c:pt idx="1227">
                  <c:v>43399</c:v>
                </c:pt>
                <c:pt idx="1228">
                  <c:v>43398</c:v>
                </c:pt>
                <c:pt idx="1229">
                  <c:v>43397</c:v>
                </c:pt>
                <c:pt idx="1230">
                  <c:v>43396</c:v>
                </c:pt>
                <c:pt idx="1231">
                  <c:v>43395</c:v>
                </c:pt>
                <c:pt idx="1232">
                  <c:v>43394</c:v>
                </c:pt>
                <c:pt idx="1233">
                  <c:v>43392</c:v>
                </c:pt>
                <c:pt idx="1234">
                  <c:v>43391</c:v>
                </c:pt>
                <c:pt idx="1235">
                  <c:v>43390</c:v>
                </c:pt>
                <c:pt idx="1236">
                  <c:v>43389</c:v>
                </c:pt>
                <c:pt idx="1237">
                  <c:v>43388</c:v>
                </c:pt>
                <c:pt idx="1238">
                  <c:v>43387</c:v>
                </c:pt>
                <c:pt idx="1239">
                  <c:v>43385</c:v>
                </c:pt>
                <c:pt idx="1240">
                  <c:v>43384</c:v>
                </c:pt>
                <c:pt idx="1241">
                  <c:v>43383</c:v>
                </c:pt>
                <c:pt idx="1242">
                  <c:v>43382</c:v>
                </c:pt>
                <c:pt idx="1243">
                  <c:v>43381</c:v>
                </c:pt>
                <c:pt idx="1244">
                  <c:v>43380</c:v>
                </c:pt>
                <c:pt idx="1245">
                  <c:v>43378</c:v>
                </c:pt>
                <c:pt idx="1246">
                  <c:v>43377</c:v>
                </c:pt>
                <c:pt idx="1247">
                  <c:v>43376</c:v>
                </c:pt>
                <c:pt idx="1248">
                  <c:v>43375</c:v>
                </c:pt>
                <c:pt idx="1249">
                  <c:v>43374</c:v>
                </c:pt>
                <c:pt idx="1250">
                  <c:v>43373</c:v>
                </c:pt>
                <c:pt idx="1251">
                  <c:v>43371</c:v>
                </c:pt>
                <c:pt idx="1252">
                  <c:v>43370</c:v>
                </c:pt>
                <c:pt idx="1253">
                  <c:v>43369</c:v>
                </c:pt>
                <c:pt idx="1254">
                  <c:v>43368</c:v>
                </c:pt>
                <c:pt idx="1255">
                  <c:v>43367</c:v>
                </c:pt>
                <c:pt idx="1256">
                  <c:v>43366</c:v>
                </c:pt>
                <c:pt idx="1257">
                  <c:v>43364</c:v>
                </c:pt>
                <c:pt idx="1258">
                  <c:v>43363</c:v>
                </c:pt>
                <c:pt idx="1259">
                  <c:v>43362</c:v>
                </c:pt>
                <c:pt idx="1260">
                  <c:v>43361</c:v>
                </c:pt>
                <c:pt idx="1261">
                  <c:v>43360</c:v>
                </c:pt>
                <c:pt idx="1262">
                  <c:v>43359</c:v>
                </c:pt>
                <c:pt idx="1263">
                  <c:v>43357</c:v>
                </c:pt>
                <c:pt idx="1264">
                  <c:v>43356</c:v>
                </c:pt>
                <c:pt idx="1265">
                  <c:v>43355</c:v>
                </c:pt>
                <c:pt idx="1266">
                  <c:v>43354</c:v>
                </c:pt>
                <c:pt idx="1267">
                  <c:v>43353</c:v>
                </c:pt>
                <c:pt idx="1268">
                  <c:v>43352</c:v>
                </c:pt>
                <c:pt idx="1269">
                  <c:v>43350</c:v>
                </c:pt>
                <c:pt idx="1270">
                  <c:v>43349</c:v>
                </c:pt>
                <c:pt idx="1271">
                  <c:v>43348</c:v>
                </c:pt>
                <c:pt idx="1272">
                  <c:v>43347</c:v>
                </c:pt>
                <c:pt idx="1273">
                  <c:v>43346</c:v>
                </c:pt>
                <c:pt idx="1274">
                  <c:v>43345</c:v>
                </c:pt>
                <c:pt idx="1275">
                  <c:v>43343</c:v>
                </c:pt>
                <c:pt idx="1276">
                  <c:v>43342</c:v>
                </c:pt>
                <c:pt idx="1277">
                  <c:v>43341</c:v>
                </c:pt>
                <c:pt idx="1278">
                  <c:v>43340</c:v>
                </c:pt>
                <c:pt idx="1279">
                  <c:v>43339</c:v>
                </c:pt>
                <c:pt idx="1280">
                  <c:v>43338</c:v>
                </c:pt>
                <c:pt idx="1281">
                  <c:v>43336</c:v>
                </c:pt>
                <c:pt idx="1282">
                  <c:v>43335</c:v>
                </c:pt>
                <c:pt idx="1283">
                  <c:v>43334</c:v>
                </c:pt>
                <c:pt idx="1284">
                  <c:v>43333</c:v>
                </c:pt>
                <c:pt idx="1285">
                  <c:v>43332</c:v>
                </c:pt>
                <c:pt idx="1286">
                  <c:v>43331</c:v>
                </c:pt>
                <c:pt idx="1287">
                  <c:v>43329</c:v>
                </c:pt>
                <c:pt idx="1288">
                  <c:v>43328</c:v>
                </c:pt>
                <c:pt idx="1289">
                  <c:v>43327</c:v>
                </c:pt>
                <c:pt idx="1290">
                  <c:v>43326</c:v>
                </c:pt>
                <c:pt idx="1291">
                  <c:v>43325</c:v>
                </c:pt>
                <c:pt idx="1292">
                  <c:v>43324</c:v>
                </c:pt>
                <c:pt idx="1293">
                  <c:v>43322</c:v>
                </c:pt>
                <c:pt idx="1294">
                  <c:v>43321</c:v>
                </c:pt>
                <c:pt idx="1295">
                  <c:v>43320</c:v>
                </c:pt>
                <c:pt idx="1296">
                  <c:v>43319</c:v>
                </c:pt>
                <c:pt idx="1297">
                  <c:v>43318</c:v>
                </c:pt>
                <c:pt idx="1298">
                  <c:v>43317</c:v>
                </c:pt>
                <c:pt idx="1299">
                  <c:v>43315</c:v>
                </c:pt>
                <c:pt idx="1300">
                  <c:v>43314</c:v>
                </c:pt>
                <c:pt idx="1301">
                  <c:v>43313</c:v>
                </c:pt>
                <c:pt idx="1302">
                  <c:v>43312</c:v>
                </c:pt>
                <c:pt idx="1303">
                  <c:v>43311</c:v>
                </c:pt>
                <c:pt idx="1304">
                  <c:v>43310</c:v>
                </c:pt>
                <c:pt idx="1305">
                  <c:v>43308</c:v>
                </c:pt>
                <c:pt idx="1306">
                  <c:v>43307</c:v>
                </c:pt>
                <c:pt idx="1307">
                  <c:v>43306</c:v>
                </c:pt>
                <c:pt idx="1308">
                  <c:v>43305</c:v>
                </c:pt>
                <c:pt idx="1309">
                  <c:v>43304</c:v>
                </c:pt>
                <c:pt idx="1310">
                  <c:v>43303</c:v>
                </c:pt>
                <c:pt idx="1311">
                  <c:v>43301</c:v>
                </c:pt>
                <c:pt idx="1312">
                  <c:v>43300</c:v>
                </c:pt>
                <c:pt idx="1313">
                  <c:v>43299</c:v>
                </c:pt>
                <c:pt idx="1314">
                  <c:v>43298</c:v>
                </c:pt>
                <c:pt idx="1315">
                  <c:v>43297</c:v>
                </c:pt>
                <c:pt idx="1316">
                  <c:v>43296</c:v>
                </c:pt>
                <c:pt idx="1317">
                  <c:v>43294</c:v>
                </c:pt>
                <c:pt idx="1318">
                  <c:v>43293</c:v>
                </c:pt>
                <c:pt idx="1319">
                  <c:v>43292</c:v>
                </c:pt>
                <c:pt idx="1320">
                  <c:v>43291</c:v>
                </c:pt>
                <c:pt idx="1321">
                  <c:v>43290</c:v>
                </c:pt>
                <c:pt idx="1322">
                  <c:v>43289</c:v>
                </c:pt>
                <c:pt idx="1323">
                  <c:v>43287</c:v>
                </c:pt>
                <c:pt idx="1324">
                  <c:v>43286</c:v>
                </c:pt>
                <c:pt idx="1325">
                  <c:v>43285</c:v>
                </c:pt>
                <c:pt idx="1326">
                  <c:v>43284</c:v>
                </c:pt>
                <c:pt idx="1327">
                  <c:v>43283</c:v>
                </c:pt>
                <c:pt idx="1328">
                  <c:v>43282</c:v>
                </c:pt>
                <c:pt idx="1329">
                  <c:v>43280</c:v>
                </c:pt>
                <c:pt idx="1330">
                  <c:v>43279</c:v>
                </c:pt>
                <c:pt idx="1331">
                  <c:v>43278</c:v>
                </c:pt>
                <c:pt idx="1332">
                  <c:v>43277</c:v>
                </c:pt>
                <c:pt idx="1333">
                  <c:v>43276</c:v>
                </c:pt>
                <c:pt idx="1334">
                  <c:v>43275</c:v>
                </c:pt>
                <c:pt idx="1335">
                  <c:v>43273</c:v>
                </c:pt>
                <c:pt idx="1336">
                  <c:v>43272</c:v>
                </c:pt>
                <c:pt idx="1337">
                  <c:v>43271</c:v>
                </c:pt>
                <c:pt idx="1338">
                  <c:v>43270</c:v>
                </c:pt>
                <c:pt idx="1339">
                  <c:v>43269</c:v>
                </c:pt>
                <c:pt idx="1340">
                  <c:v>43268</c:v>
                </c:pt>
                <c:pt idx="1341">
                  <c:v>43266</c:v>
                </c:pt>
                <c:pt idx="1342">
                  <c:v>43265</c:v>
                </c:pt>
                <c:pt idx="1343">
                  <c:v>43264</c:v>
                </c:pt>
                <c:pt idx="1344">
                  <c:v>43263</c:v>
                </c:pt>
                <c:pt idx="1345">
                  <c:v>43262</c:v>
                </c:pt>
                <c:pt idx="1346">
                  <c:v>43261</c:v>
                </c:pt>
                <c:pt idx="1347">
                  <c:v>43259</c:v>
                </c:pt>
                <c:pt idx="1348">
                  <c:v>43258</c:v>
                </c:pt>
                <c:pt idx="1349">
                  <c:v>43257</c:v>
                </c:pt>
                <c:pt idx="1350">
                  <c:v>43256</c:v>
                </c:pt>
                <c:pt idx="1351">
                  <c:v>43255</c:v>
                </c:pt>
                <c:pt idx="1352">
                  <c:v>43254</c:v>
                </c:pt>
                <c:pt idx="1353">
                  <c:v>43252</c:v>
                </c:pt>
                <c:pt idx="1354">
                  <c:v>43251</c:v>
                </c:pt>
                <c:pt idx="1355">
                  <c:v>43250</c:v>
                </c:pt>
                <c:pt idx="1356">
                  <c:v>43249</c:v>
                </c:pt>
                <c:pt idx="1357">
                  <c:v>43248</c:v>
                </c:pt>
                <c:pt idx="1358">
                  <c:v>43247</c:v>
                </c:pt>
                <c:pt idx="1359">
                  <c:v>43245</c:v>
                </c:pt>
                <c:pt idx="1360">
                  <c:v>43244</c:v>
                </c:pt>
                <c:pt idx="1361">
                  <c:v>43243</c:v>
                </c:pt>
                <c:pt idx="1362">
                  <c:v>43242</c:v>
                </c:pt>
                <c:pt idx="1363">
                  <c:v>43241</c:v>
                </c:pt>
                <c:pt idx="1364">
                  <c:v>43240</c:v>
                </c:pt>
                <c:pt idx="1365">
                  <c:v>43238</c:v>
                </c:pt>
                <c:pt idx="1366">
                  <c:v>43237</c:v>
                </c:pt>
                <c:pt idx="1367">
                  <c:v>43236</c:v>
                </c:pt>
                <c:pt idx="1368">
                  <c:v>43235</c:v>
                </c:pt>
                <c:pt idx="1369">
                  <c:v>43234</c:v>
                </c:pt>
                <c:pt idx="1370">
                  <c:v>43233</c:v>
                </c:pt>
                <c:pt idx="1371">
                  <c:v>43231</c:v>
                </c:pt>
                <c:pt idx="1372">
                  <c:v>43230</c:v>
                </c:pt>
                <c:pt idx="1373">
                  <c:v>43229</c:v>
                </c:pt>
                <c:pt idx="1374">
                  <c:v>43228</c:v>
                </c:pt>
                <c:pt idx="1375">
                  <c:v>43227</c:v>
                </c:pt>
                <c:pt idx="1376">
                  <c:v>43226</c:v>
                </c:pt>
                <c:pt idx="1377">
                  <c:v>43224</c:v>
                </c:pt>
                <c:pt idx="1378">
                  <c:v>43223</c:v>
                </c:pt>
                <c:pt idx="1379">
                  <c:v>43222</c:v>
                </c:pt>
                <c:pt idx="1380">
                  <c:v>43221</c:v>
                </c:pt>
                <c:pt idx="1381">
                  <c:v>43220</c:v>
                </c:pt>
                <c:pt idx="1382">
                  <c:v>43219</c:v>
                </c:pt>
                <c:pt idx="1383">
                  <c:v>43217</c:v>
                </c:pt>
                <c:pt idx="1384">
                  <c:v>43216</c:v>
                </c:pt>
                <c:pt idx="1385">
                  <c:v>43215</c:v>
                </c:pt>
                <c:pt idx="1386">
                  <c:v>43214</c:v>
                </c:pt>
                <c:pt idx="1387">
                  <c:v>43213</c:v>
                </c:pt>
                <c:pt idx="1388">
                  <c:v>43212</c:v>
                </c:pt>
                <c:pt idx="1389">
                  <c:v>43210</c:v>
                </c:pt>
                <c:pt idx="1390">
                  <c:v>43209</c:v>
                </c:pt>
                <c:pt idx="1391">
                  <c:v>43208</c:v>
                </c:pt>
                <c:pt idx="1392">
                  <c:v>43207</c:v>
                </c:pt>
                <c:pt idx="1393">
                  <c:v>43206</c:v>
                </c:pt>
                <c:pt idx="1394">
                  <c:v>43205</c:v>
                </c:pt>
                <c:pt idx="1395">
                  <c:v>43203</c:v>
                </c:pt>
                <c:pt idx="1396">
                  <c:v>43202</c:v>
                </c:pt>
                <c:pt idx="1397">
                  <c:v>43201</c:v>
                </c:pt>
                <c:pt idx="1398">
                  <c:v>43200</c:v>
                </c:pt>
                <c:pt idx="1399">
                  <c:v>43199</c:v>
                </c:pt>
                <c:pt idx="1400">
                  <c:v>43198</c:v>
                </c:pt>
                <c:pt idx="1401">
                  <c:v>43196</c:v>
                </c:pt>
                <c:pt idx="1402">
                  <c:v>43195</c:v>
                </c:pt>
                <c:pt idx="1403">
                  <c:v>43194</c:v>
                </c:pt>
                <c:pt idx="1404">
                  <c:v>43193</c:v>
                </c:pt>
                <c:pt idx="1405">
                  <c:v>43192</c:v>
                </c:pt>
                <c:pt idx="1406">
                  <c:v>43191</c:v>
                </c:pt>
                <c:pt idx="1407">
                  <c:v>43188</c:v>
                </c:pt>
                <c:pt idx="1408">
                  <c:v>43187</c:v>
                </c:pt>
                <c:pt idx="1409">
                  <c:v>43186</c:v>
                </c:pt>
                <c:pt idx="1410">
                  <c:v>43185</c:v>
                </c:pt>
                <c:pt idx="1411">
                  <c:v>43184</c:v>
                </c:pt>
                <c:pt idx="1412">
                  <c:v>43182</c:v>
                </c:pt>
                <c:pt idx="1413">
                  <c:v>43181</c:v>
                </c:pt>
                <c:pt idx="1414">
                  <c:v>43180</c:v>
                </c:pt>
                <c:pt idx="1415">
                  <c:v>43179</c:v>
                </c:pt>
                <c:pt idx="1416">
                  <c:v>43178</c:v>
                </c:pt>
                <c:pt idx="1417">
                  <c:v>43177</c:v>
                </c:pt>
                <c:pt idx="1418">
                  <c:v>43175</c:v>
                </c:pt>
                <c:pt idx="1419">
                  <c:v>43174</c:v>
                </c:pt>
                <c:pt idx="1420">
                  <c:v>43173</c:v>
                </c:pt>
                <c:pt idx="1421">
                  <c:v>43172</c:v>
                </c:pt>
                <c:pt idx="1422">
                  <c:v>43171</c:v>
                </c:pt>
                <c:pt idx="1423">
                  <c:v>43170</c:v>
                </c:pt>
                <c:pt idx="1424">
                  <c:v>43168</c:v>
                </c:pt>
                <c:pt idx="1425">
                  <c:v>43167</c:v>
                </c:pt>
                <c:pt idx="1426">
                  <c:v>43166</c:v>
                </c:pt>
                <c:pt idx="1427">
                  <c:v>43165</c:v>
                </c:pt>
                <c:pt idx="1428">
                  <c:v>43164</c:v>
                </c:pt>
                <c:pt idx="1429">
                  <c:v>43163</c:v>
                </c:pt>
                <c:pt idx="1430">
                  <c:v>43161</c:v>
                </c:pt>
                <c:pt idx="1431">
                  <c:v>43160</c:v>
                </c:pt>
                <c:pt idx="1432">
                  <c:v>43159</c:v>
                </c:pt>
                <c:pt idx="1433">
                  <c:v>43158</c:v>
                </c:pt>
                <c:pt idx="1434">
                  <c:v>43157</c:v>
                </c:pt>
                <c:pt idx="1435">
                  <c:v>43156</c:v>
                </c:pt>
                <c:pt idx="1436">
                  <c:v>43154</c:v>
                </c:pt>
                <c:pt idx="1437">
                  <c:v>43153</c:v>
                </c:pt>
                <c:pt idx="1438">
                  <c:v>43152</c:v>
                </c:pt>
                <c:pt idx="1439">
                  <c:v>43151</c:v>
                </c:pt>
                <c:pt idx="1440">
                  <c:v>43150</c:v>
                </c:pt>
                <c:pt idx="1441">
                  <c:v>43149</c:v>
                </c:pt>
                <c:pt idx="1442">
                  <c:v>43147</c:v>
                </c:pt>
                <c:pt idx="1443">
                  <c:v>43146</c:v>
                </c:pt>
                <c:pt idx="1444">
                  <c:v>43145</c:v>
                </c:pt>
                <c:pt idx="1445">
                  <c:v>43144</c:v>
                </c:pt>
                <c:pt idx="1446">
                  <c:v>43143</c:v>
                </c:pt>
                <c:pt idx="1447">
                  <c:v>43142</c:v>
                </c:pt>
                <c:pt idx="1448">
                  <c:v>43140</c:v>
                </c:pt>
                <c:pt idx="1449">
                  <c:v>43139</c:v>
                </c:pt>
                <c:pt idx="1450">
                  <c:v>43138</c:v>
                </c:pt>
                <c:pt idx="1451">
                  <c:v>43137</c:v>
                </c:pt>
                <c:pt idx="1452">
                  <c:v>43136</c:v>
                </c:pt>
                <c:pt idx="1453">
                  <c:v>43135</c:v>
                </c:pt>
                <c:pt idx="1454">
                  <c:v>43133</c:v>
                </c:pt>
                <c:pt idx="1455">
                  <c:v>43132</c:v>
                </c:pt>
                <c:pt idx="1456">
                  <c:v>43131</c:v>
                </c:pt>
                <c:pt idx="1457">
                  <c:v>43130</c:v>
                </c:pt>
                <c:pt idx="1458">
                  <c:v>43129</c:v>
                </c:pt>
                <c:pt idx="1459">
                  <c:v>43128</c:v>
                </c:pt>
                <c:pt idx="1460">
                  <c:v>43126</c:v>
                </c:pt>
                <c:pt idx="1461">
                  <c:v>43125</c:v>
                </c:pt>
                <c:pt idx="1462">
                  <c:v>43124</c:v>
                </c:pt>
                <c:pt idx="1463">
                  <c:v>43123</c:v>
                </c:pt>
                <c:pt idx="1464">
                  <c:v>43122</c:v>
                </c:pt>
                <c:pt idx="1465">
                  <c:v>43121</c:v>
                </c:pt>
                <c:pt idx="1466">
                  <c:v>43119</c:v>
                </c:pt>
                <c:pt idx="1467">
                  <c:v>43118</c:v>
                </c:pt>
                <c:pt idx="1468">
                  <c:v>43117</c:v>
                </c:pt>
                <c:pt idx="1469">
                  <c:v>43116</c:v>
                </c:pt>
                <c:pt idx="1470">
                  <c:v>43115</c:v>
                </c:pt>
                <c:pt idx="1471">
                  <c:v>43114</c:v>
                </c:pt>
                <c:pt idx="1472">
                  <c:v>43112</c:v>
                </c:pt>
                <c:pt idx="1473">
                  <c:v>43111</c:v>
                </c:pt>
                <c:pt idx="1474">
                  <c:v>43110</c:v>
                </c:pt>
                <c:pt idx="1475">
                  <c:v>43109</c:v>
                </c:pt>
                <c:pt idx="1476">
                  <c:v>43108</c:v>
                </c:pt>
                <c:pt idx="1477">
                  <c:v>43107</c:v>
                </c:pt>
                <c:pt idx="1478">
                  <c:v>43105</c:v>
                </c:pt>
                <c:pt idx="1479">
                  <c:v>43104</c:v>
                </c:pt>
                <c:pt idx="1480">
                  <c:v>43103</c:v>
                </c:pt>
                <c:pt idx="1481">
                  <c:v>43102</c:v>
                </c:pt>
                <c:pt idx="1482">
                  <c:v>43098</c:v>
                </c:pt>
                <c:pt idx="1483">
                  <c:v>43097</c:v>
                </c:pt>
                <c:pt idx="1484">
                  <c:v>43096</c:v>
                </c:pt>
                <c:pt idx="1485">
                  <c:v>43095</c:v>
                </c:pt>
                <c:pt idx="1486">
                  <c:v>43091</c:v>
                </c:pt>
                <c:pt idx="1487">
                  <c:v>43090</c:v>
                </c:pt>
                <c:pt idx="1488">
                  <c:v>43089</c:v>
                </c:pt>
                <c:pt idx="1489">
                  <c:v>43088</c:v>
                </c:pt>
                <c:pt idx="1490">
                  <c:v>43087</c:v>
                </c:pt>
                <c:pt idx="1491">
                  <c:v>43086</c:v>
                </c:pt>
                <c:pt idx="1492">
                  <c:v>43084</c:v>
                </c:pt>
                <c:pt idx="1493">
                  <c:v>43083</c:v>
                </c:pt>
                <c:pt idx="1494">
                  <c:v>43082</c:v>
                </c:pt>
                <c:pt idx="1495">
                  <c:v>43081</c:v>
                </c:pt>
                <c:pt idx="1496">
                  <c:v>43080</c:v>
                </c:pt>
                <c:pt idx="1497">
                  <c:v>43079</c:v>
                </c:pt>
                <c:pt idx="1498">
                  <c:v>43077</c:v>
                </c:pt>
                <c:pt idx="1499">
                  <c:v>43076</c:v>
                </c:pt>
                <c:pt idx="1500">
                  <c:v>43075</c:v>
                </c:pt>
                <c:pt idx="1501">
                  <c:v>43074</c:v>
                </c:pt>
                <c:pt idx="1502">
                  <c:v>43073</c:v>
                </c:pt>
                <c:pt idx="1503">
                  <c:v>43072</c:v>
                </c:pt>
                <c:pt idx="1504">
                  <c:v>43070</c:v>
                </c:pt>
                <c:pt idx="1505">
                  <c:v>43069</c:v>
                </c:pt>
                <c:pt idx="1506">
                  <c:v>43068</c:v>
                </c:pt>
                <c:pt idx="1507">
                  <c:v>43067</c:v>
                </c:pt>
                <c:pt idx="1508">
                  <c:v>43066</c:v>
                </c:pt>
                <c:pt idx="1509">
                  <c:v>43065</c:v>
                </c:pt>
                <c:pt idx="1510">
                  <c:v>43063</c:v>
                </c:pt>
                <c:pt idx="1511">
                  <c:v>43062</c:v>
                </c:pt>
                <c:pt idx="1512">
                  <c:v>43061</c:v>
                </c:pt>
                <c:pt idx="1513">
                  <c:v>43060</c:v>
                </c:pt>
                <c:pt idx="1514">
                  <c:v>43059</c:v>
                </c:pt>
                <c:pt idx="1515">
                  <c:v>43058</c:v>
                </c:pt>
                <c:pt idx="1516">
                  <c:v>43056</c:v>
                </c:pt>
                <c:pt idx="1517">
                  <c:v>43055</c:v>
                </c:pt>
                <c:pt idx="1518">
                  <c:v>43054</c:v>
                </c:pt>
                <c:pt idx="1519">
                  <c:v>43053</c:v>
                </c:pt>
                <c:pt idx="1520">
                  <c:v>43052</c:v>
                </c:pt>
                <c:pt idx="1521">
                  <c:v>43051</c:v>
                </c:pt>
                <c:pt idx="1522">
                  <c:v>43049</c:v>
                </c:pt>
                <c:pt idx="1523">
                  <c:v>43048</c:v>
                </c:pt>
                <c:pt idx="1524">
                  <c:v>43047</c:v>
                </c:pt>
                <c:pt idx="1525">
                  <c:v>43046</c:v>
                </c:pt>
                <c:pt idx="1526">
                  <c:v>43045</c:v>
                </c:pt>
                <c:pt idx="1527">
                  <c:v>43044</c:v>
                </c:pt>
                <c:pt idx="1528">
                  <c:v>43042</c:v>
                </c:pt>
                <c:pt idx="1529">
                  <c:v>43041</c:v>
                </c:pt>
                <c:pt idx="1530">
                  <c:v>43040</c:v>
                </c:pt>
                <c:pt idx="1531">
                  <c:v>43039</c:v>
                </c:pt>
                <c:pt idx="1532">
                  <c:v>43038</c:v>
                </c:pt>
                <c:pt idx="1533">
                  <c:v>43037</c:v>
                </c:pt>
                <c:pt idx="1534">
                  <c:v>43035</c:v>
                </c:pt>
                <c:pt idx="1535">
                  <c:v>43034</c:v>
                </c:pt>
                <c:pt idx="1536">
                  <c:v>43033</c:v>
                </c:pt>
                <c:pt idx="1537">
                  <c:v>43032</c:v>
                </c:pt>
                <c:pt idx="1538">
                  <c:v>43031</c:v>
                </c:pt>
                <c:pt idx="1539">
                  <c:v>43030</c:v>
                </c:pt>
                <c:pt idx="1540">
                  <c:v>43028</c:v>
                </c:pt>
                <c:pt idx="1541">
                  <c:v>43027</c:v>
                </c:pt>
                <c:pt idx="1542">
                  <c:v>43026</c:v>
                </c:pt>
                <c:pt idx="1543">
                  <c:v>43025</c:v>
                </c:pt>
                <c:pt idx="1544">
                  <c:v>43024</c:v>
                </c:pt>
                <c:pt idx="1545">
                  <c:v>43023</c:v>
                </c:pt>
                <c:pt idx="1546">
                  <c:v>43021</c:v>
                </c:pt>
                <c:pt idx="1547">
                  <c:v>43020</c:v>
                </c:pt>
                <c:pt idx="1548">
                  <c:v>43019</c:v>
                </c:pt>
                <c:pt idx="1549">
                  <c:v>43018</c:v>
                </c:pt>
                <c:pt idx="1550">
                  <c:v>43017</c:v>
                </c:pt>
                <c:pt idx="1551">
                  <c:v>43016</c:v>
                </c:pt>
                <c:pt idx="1552">
                  <c:v>43014</c:v>
                </c:pt>
                <c:pt idx="1553">
                  <c:v>43013</c:v>
                </c:pt>
                <c:pt idx="1554">
                  <c:v>43012</c:v>
                </c:pt>
                <c:pt idx="1555">
                  <c:v>43011</c:v>
                </c:pt>
                <c:pt idx="1556">
                  <c:v>43010</c:v>
                </c:pt>
                <c:pt idx="1557">
                  <c:v>43009</c:v>
                </c:pt>
                <c:pt idx="1558">
                  <c:v>43007</c:v>
                </c:pt>
                <c:pt idx="1559">
                  <c:v>43006</c:v>
                </c:pt>
                <c:pt idx="1560">
                  <c:v>43005</c:v>
                </c:pt>
                <c:pt idx="1561">
                  <c:v>43004</c:v>
                </c:pt>
                <c:pt idx="1562">
                  <c:v>43003</c:v>
                </c:pt>
                <c:pt idx="1563">
                  <c:v>43002</c:v>
                </c:pt>
                <c:pt idx="1564">
                  <c:v>43000</c:v>
                </c:pt>
                <c:pt idx="1565">
                  <c:v>42999</c:v>
                </c:pt>
                <c:pt idx="1566">
                  <c:v>42998</c:v>
                </c:pt>
                <c:pt idx="1567">
                  <c:v>42997</c:v>
                </c:pt>
                <c:pt idx="1568">
                  <c:v>42996</c:v>
                </c:pt>
                <c:pt idx="1569">
                  <c:v>42995</c:v>
                </c:pt>
                <c:pt idx="1570">
                  <c:v>42993</c:v>
                </c:pt>
                <c:pt idx="1571">
                  <c:v>42992</c:v>
                </c:pt>
                <c:pt idx="1572">
                  <c:v>42991</c:v>
                </c:pt>
                <c:pt idx="1573">
                  <c:v>42990</c:v>
                </c:pt>
                <c:pt idx="1574">
                  <c:v>42989</c:v>
                </c:pt>
                <c:pt idx="1575">
                  <c:v>42988</c:v>
                </c:pt>
                <c:pt idx="1576">
                  <c:v>42986</c:v>
                </c:pt>
                <c:pt idx="1577">
                  <c:v>42985</c:v>
                </c:pt>
                <c:pt idx="1578">
                  <c:v>42984</c:v>
                </c:pt>
                <c:pt idx="1579">
                  <c:v>42983</c:v>
                </c:pt>
                <c:pt idx="1580">
                  <c:v>42982</c:v>
                </c:pt>
                <c:pt idx="1581">
                  <c:v>42979</c:v>
                </c:pt>
                <c:pt idx="1582">
                  <c:v>42978</c:v>
                </c:pt>
                <c:pt idx="1583">
                  <c:v>42977</c:v>
                </c:pt>
                <c:pt idx="1584">
                  <c:v>42976</c:v>
                </c:pt>
                <c:pt idx="1585">
                  <c:v>42975</c:v>
                </c:pt>
                <c:pt idx="1586">
                  <c:v>42972</c:v>
                </c:pt>
                <c:pt idx="1587">
                  <c:v>42971</c:v>
                </c:pt>
                <c:pt idx="1588">
                  <c:v>42970</c:v>
                </c:pt>
                <c:pt idx="1589">
                  <c:v>42969</c:v>
                </c:pt>
                <c:pt idx="1590">
                  <c:v>42968</c:v>
                </c:pt>
                <c:pt idx="1591">
                  <c:v>42965</c:v>
                </c:pt>
                <c:pt idx="1592">
                  <c:v>42964</c:v>
                </c:pt>
                <c:pt idx="1593">
                  <c:v>42963</c:v>
                </c:pt>
                <c:pt idx="1594">
                  <c:v>42962</c:v>
                </c:pt>
                <c:pt idx="1595">
                  <c:v>42961</c:v>
                </c:pt>
                <c:pt idx="1596">
                  <c:v>42958</c:v>
                </c:pt>
                <c:pt idx="1597">
                  <c:v>42957</c:v>
                </c:pt>
                <c:pt idx="1598">
                  <c:v>42956</c:v>
                </c:pt>
                <c:pt idx="1599">
                  <c:v>42955</c:v>
                </c:pt>
                <c:pt idx="1600">
                  <c:v>42954</c:v>
                </c:pt>
                <c:pt idx="1601">
                  <c:v>42951</c:v>
                </c:pt>
                <c:pt idx="1602">
                  <c:v>42950</c:v>
                </c:pt>
                <c:pt idx="1603">
                  <c:v>42949</c:v>
                </c:pt>
                <c:pt idx="1604">
                  <c:v>42948</c:v>
                </c:pt>
                <c:pt idx="1605">
                  <c:v>42947</c:v>
                </c:pt>
                <c:pt idx="1606">
                  <c:v>42944</c:v>
                </c:pt>
                <c:pt idx="1607">
                  <c:v>42943</c:v>
                </c:pt>
                <c:pt idx="1608">
                  <c:v>42942</c:v>
                </c:pt>
                <c:pt idx="1609">
                  <c:v>42941</c:v>
                </c:pt>
                <c:pt idx="1610">
                  <c:v>42940</c:v>
                </c:pt>
                <c:pt idx="1611">
                  <c:v>42937</c:v>
                </c:pt>
                <c:pt idx="1612">
                  <c:v>42936</c:v>
                </c:pt>
                <c:pt idx="1613">
                  <c:v>42935</c:v>
                </c:pt>
                <c:pt idx="1614">
                  <c:v>42934</c:v>
                </c:pt>
                <c:pt idx="1615">
                  <c:v>42933</c:v>
                </c:pt>
                <c:pt idx="1616">
                  <c:v>42930</c:v>
                </c:pt>
                <c:pt idx="1617">
                  <c:v>42929</c:v>
                </c:pt>
                <c:pt idx="1618">
                  <c:v>42928</c:v>
                </c:pt>
                <c:pt idx="1619">
                  <c:v>42927</c:v>
                </c:pt>
                <c:pt idx="1620">
                  <c:v>42926</c:v>
                </c:pt>
                <c:pt idx="1621">
                  <c:v>42923</c:v>
                </c:pt>
                <c:pt idx="1622">
                  <c:v>42922</c:v>
                </c:pt>
                <c:pt idx="1623">
                  <c:v>42921</c:v>
                </c:pt>
                <c:pt idx="1624">
                  <c:v>42919</c:v>
                </c:pt>
                <c:pt idx="1625">
                  <c:v>42916</c:v>
                </c:pt>
                <c:pt idx="1626">
                  <c:v>42915</c:v>
                </c:pt>
                <c:pt idx="1627">
                  <c:v>42914</c:v>
                </c:pt>
                <c:pt idx="1628">
                  <c:v>42913</c:v>
                </c:pt>
                <c:pt idx="1629">
                  <c:v>42912</c:v>
                </c:pt>
                <c:pt idx="1630">
                  <c:v>42909</c:v>
                </c:pt>
                <c:pt idx="1631">
                  <c:v>42908</c:v>
                </c:pt>
                <c:pt idx="1632">
                  <c:v>42907</c:v>
                </c:pt>
                <c:pt idx="1633">
                  <c:v>42906</c:v>
                </c:pt>
                <c:pt idx="1634">
                  <c:v>42905</c:v>
                </c:pt>
                <c:pt idx="1635">
                  <c:v>42902</c:v>
                </c:pt>
                <c:pt idx="1636">
                  <c:v>42901</c:v>
                </c:pt>
                <c:pt idx="1637">
                  <c:v>42900</c:v>
                </c:pt>
                <c:pt idx="1638">
                  <c:v>42899</c:v>
                </c:pt>
                <c:pt idx="1639">
                  <c:v>42898</c:v>
                </c:pt>
                <c:pt idx="1640">
                  <c:v>42895</c:v>
                </c:pt>
                <c:pt idx="1641">
                  <c:v>42894</c:v>
                </c:pt>
                <c:pt idx="1642">
                  <c:v>42893</c:v>
                </c:pt>
                <c:pt idx="1643">
                  <c:v>42892</c:v>
                </c:pt>
                <c:pt idx="1644">
                  <c:v>42891</c:v>
                </c:pt>
                <c:pt idx="1645">
                  <c:v>42888</c:v>
                </c:pt>
                <c:pt idx="1646">
                  <c:v>42887</c:v>
                </c:pt>
                <c:pt idx="1647">
                  <c:v>42886</c:v>
                </c:pt>
                <c:pt idx="1648">
                  <c:v>42885</c:v>
                </c:pt>
                <c:pt idx="1649">
                  <c:v>42881</c:v>
                </c:pt>
                <c:pt idx="1650">
                  <c:v>42880</c:v>
                </c:pt>
                <c:pt idx="1651">
                  <c:v>42879</c:v>
                </c:pt>
                <c:pt idx="1652">
                  <c:v>42878</c:v>
                </c:pt>
                <c:pt idx="1653">
                  <c:v>42877</c:v>
                </c:pt>
                <c:pt idx="1654">
                  <c:v>42874</c:v>
                </c:pt>
                <c:pt idx="1655">
                  <c:v>42873</c:v>
                </c:pt>
                <c:pt idx="1656">
                  <c:v>42872</c:v>
                </c:pt>
                <c:pt idx="1657">
                  <c:v>42871</c:v>
                </c:pt>
                <c:pt idx="1658">
                  <c:v>42870</c:v>
                </c:pt>
                <c:pt idx="1659">
                  <c:v>42867</c:v>
                </c:pt>
                <c:pt idx="1660">
                  <c:v>42866</c:v>
                </c:pt>
                <c:pt idx="1661">
                  <c:v>42865</c:v>
                </c:pt>
                <c:pt idx="1662">
                  <c:v>42864</c:v>
                </c:pt>
                <c:pt idx="1663">
                  <c:v>42863</c:v>
                </c:pt>
                <c:pt idx="1664">
                  <c:v>42860</c:v>
                </c:pt>
                <c:pt idx="1665">
                  <c:v>42859</c:v>
                </c:pt>
                <c:pt idx="1666">
                  <c:v>42858</c:v>
                </c:pt>
                <c:pt idx="1667">
                  <c:v>42857</c:v>
                </c:pt>
                <c:pt idx="1668">
                  <c:v>42856</c:v>
                </c:pt>
                <c:pt idx="1669">
                  <c:v>42853</c:v>
                </c:pt>
                <c:pt idx="1670">
                  <c:v>42852</c:v>
                </c:pt>
                <c:pt idx="1671">
                  <c:v>42851</c:v>
                </c:pt>
                <c:pt idx="1672">
                  <c:v>42850</c:v>
                </c:pt>
                <c:pt idx="1673">
                  <c:v>42849</c:v>
                </c:pt>
                <c:pt idx="1674">
                  <c:v>42846</c:v>
                </c:pt>
                <c:pt idx="1675">
                  <c:v>42845</c:v>
                </c:pt>
                <c:pt idx="1676">
                  <c:v>42844</c:v>
                </c:pt>
                <c:pt idx="1677">
                  <c:v>42843</c:v>
                </c:pt>
                <c:pt idx="1678">
                  <c:v>42842</c:v>
                </c:pt>
                <c:pt idx="1679">
                  <c:v>42838</c:v>
                </c:pt>
                <c:pt idx="1680">
                  <c:v>42837</c:v>
                </c:pt>
                <c:pt idx="1681">
                  <c:v>42836</c:v>
                </c:pt>
                <c:pt idx="1682">
                  <c:v>42835</c:v>
                </c:pt>
                <c:pt idx="1683">
                  <c:v>42832</c:v>
                </c:pt>
                <c:pt idx="1684">
                  <c:v>42831</c:v>
                </c:pt>
                <c:pt idx="1685">
                  <c:v>42830</c:v>
                </c:pt>
                <c:pt idx="1686">
                  <c:v>42829</c:v>
                </c:pt>
                <c:pt idx="1687">
                  <c:v>42828</c:v>
                </c:pt>
                <c:pt idx="1688">
                  <c:v>42825</c:v>
                </c:pt>
                <c:pt idx="1689">
                  <c:v>42824</c:v>
                </c:pt>
                <c:pt idx="1690">
                  <c:v>42823</c:v>
                </c:pt>
                <c:pt idx="1691">
                  <c:v>42822</c:v>
                </c:pt>
                <c:pt idx="1692">
                  <c:v>42821</c:v>
                </c:pt>
                <c:pt idx="1693">
                  <c:v>42818</c:v>
                </c:pt>
                <c:pt idx="1694">
                  <c:v>42817</c:v>
                </c:pt>
                <c:pt idx="1695">
                  <c:v>42816</c:v>
                </c:pt>
                <c:pt idx="1696">
                  <c:v>42815</c:v>
                </c:pt>
                <c:pt idx="1697">
                  <c:v>42814</c:v>
                </c:pt>
                <c:pt idx="1698">
                  <c:v>42811</c:v>
                </c:pt>
                <c:pt idx="1699">
                  <c:v>42810</c:v>
                </c:pt>
                <c:pt idx="1700">
                  <c:v>42809</c:v>
                </c:pt>
                <c:pt idx="1701">
                  <c:v>42808</c:v>
                </c:pt>
                <c:pt idx="1702">
                  <c:v>42807</c:v>
                </c:pt>
                <c:pt idx="1703">
                  <c:v>42804</c:v>
                </c:pt>
                <c:pt idx="1704">
                  <c:v>42803</c:v>
                </c:pt>
                <c:pt idx="1705">
                  <c:v>42802</c:v>
                </c:pt>
                <c:pt idx="1706">
                  <c:v>42801</c:v>
                </c:pt>
                <c:pt idx="1707">
                  <c:v>42800</c:v>
                </c:pt>
                <c:pt idx="1708">
                  <c:v>42797</c:v>
                </c:pt>
                <c:pt idx="1709">
                  <c:v>42796</c:v>
                </c:pt>
                <c:pt idx="1710">
                  <c:v>42795</c:v>
                </c:pt>
                <c:pt idx="1711">
                  <c:v>42794</c:v>
                </c:pt>
                <c:pt idx="1712">
                  <c:v>42793</c:v>
                </c:pt>
                <c:pt idx="1713">
                  <c:v>42790</c:v>
                </c:pt>
                <c:pt idx="1714">
                  <c:v>42789</c:v>
                </c:pt>
                <c:pt idx="1715">
                  <c:v>42788</c:v>
                </c:pt>
                <c:pt idx="1716">
                  <c:v>42787</c:v>
                </c:pt>
                <c:pt idx="1717">
                  <c:v>42783</c:v>
                </c:pt>
                <c:pt idx="1718">
                  <c:v>42782</c:v>
                </c:pt>
                <c:pt idx="1719">
                  <c:v>42781</c:v>
                </c:pt>
                <c:pt idx="1720">
                  <c:v>42780</c:v>
                </c:pt>
                <c:pt idx="1721">
                  <c:v>42779</c:v>
                </c:pt>
                <c:pt idx="1722">
                  <c:v>42776</c:v>
                </c:pt>
                <c:pt idx="1723">
                  <c:v>42775</c:v>
                </c:pt>
                <c:pt idx="1724">
                  <c:v>42774</c:v>
                </c:pt>
                <c:pt idx="1725">
                  <c:v>42773</c:v>
                </c:pt>
                <c:pt idx="1726">
                  <c:v>42772</c:v>
                </c:pt>
                <c:pt idx="1727">
                  <c:v>42769</c:v>
                </c:pt>
                <c:pt idx="1728">
                  <c:v>42768</c:v>
                </c:pt>
                <c:pt idx="1729">
                  <c:v>42767</c:v>
                </c:pt>
                <c:pt idx="1730">
                  <c:v>42766</c:v>
                </c:pt>
                <c:pt idx="1731">
                  <c:v>42765</c:v>
                </c:pt>
                <c:pt idx="1732">
                  <c:v>42762</c:v>
                </c:pt>
                <c:pt idx="1733">
                  <c:v>42761</c:v>
                </c:pt>
                <c:pt idx="1734">
                  <c:v>42760</c:v>
                </c:pt>
                <c:pt idx="1735">
                  <c:v>42759</c:v>
                </c:pt>
                <c:pt idx="1736">
                  <c:v>42758</c:v>
                </c:pt>
                <c:pt idx="1737">
                  <c:v>42755</c:v>
                </c:pt>
                <c:pt idx="1738">
                  <c:v>42754</c:v>
                </c:pt>
                <c:pt idx="1739">
                  <c:v>42753</c:v>
                </c:pt>
                <c:pt idx="1740">
                  <c:v>42752</c:v>
                </c:pt>
                <c:pt idx="1741">
                  <c:v>42748</c:v>
                </c:pt>
                <c:pt idx="1742">
                  <c:v>42747</c:v>
                </c:pt>
                <c:pt idx="1743">
                  <c:v>42746</c:v>
                </c:pt>
                <c:pt idx="1744">
                  <c:v>42745</c:v>
                </c:pt>
                <c:pt idx="1745">
                  <c:v>42744</c:v>
                </c:pt>
                <c:pt idx="1746">
                  <c:v>42741</c:v>
                </c:pt>
                <c:pt idx="1747">
                  <c:v>42740</c:v>
                </c:pt>
                <c:pt idx="1748">
                  <c:v>42739</c:v>
                </c:pt>
                <c:pt idx="1749">
                  <c:v>42738</c:v>
                </c:pt>
                <c:pt idx="1750">
                  <c:v>42734</c:v>
                </c:pt>
                <c:pt idx="1751">
                  <c:v>42733</c:v>
                </c:pt>
                <c:pt idx="1752">
                  <c:v>42732</c:v>
                </c:pt>
                <c:pt idx="1753">
                  <c:v>42731</c:v>
                </c:pt>
                <c:pt idx="1754">
                  <c:v>42727</c:v>
                </c:pt>
                <c:pt idx="1755">
                  <c:v>42726</c:v>
                </c:pt>
                <c:pt idx="1756">
                  <c:v>42725</c:v>
                </c:pt>
                <c:pt idx="1757">
                  <c:v>42724</c:v>
                </c:pt>
                <c:pt idx="1758">
                  <c:v>42723</c:v>
                </c:pt>
                <c:pt idx="1759">
                  <c:v>42720</c:v>
                </c:pt>
                <c:pt idx="1760">
                  <c:v>42719</c:v>
                </c:pt>
                <c:pt idx="1761">
                  <c:v>42718</c:v>
                </c:pt>
                <c:pt idx="1762">
                  <c:v>42717</c:v>
                </c:pt>
                <c:pt idx="1763">
                  <c:v>42716</c:v>
                </c:pt>
                <c:pt idx="1764">
                  <c:v>42713</c:v>
                </c:pt>
                <c:pt idx="1765">
                  <c:v>42712</c:v>
                </c:pt>
                <c:pt idx="1766">
                  <c:v>42711</c:v>
                </c:pt>
                <c:pt idx="1767">
                  <c:v>42710</c:v>
                </c:pt>
                <c:pt idx="1768">
                  <c:v>42709</c:v>
                </c:pt>
                <c:pt idx="1769">
                  <c:v>42706</c:v>
                </c:pt>
                <c:pt idx="1770">
                  <c:v>42705</c:v>
                </c:pt>
                <c:pt idx="1771">
                  <c:v>42704</c:v>
                </c:pt>
                <c:pt idx="1772">
                  <c:v>42703</c:v>
                </c:pt>
                <c:pt idx="1773">
                  <c:v>42702</c:v>
                </c:pt>
                <c:pt idx="1774">
                  <c:v>42699</c:v>
                </c:pt>
                <c:pt idx="1775">
                  <c:v>42697</c:v>
                </c:pt>
                <c:pt idx="1776">
                  <c:v>42696</c:v>
                </c:pt>
                <c:pt idx="1777">
                  <c:v>42695</c:v>
                </c:pt>
                <c:pt idx="1778">
                  <c:v>42692</c:v>
                </c:pt>
                <c:pt idx="1779">
                  <c:v>42691</c:v>
                </c:pt>
                <c:pt idx="1780">
                  <c:v>42690</c:v>
                </c:pt>
                <c:pt idx="1781">
                  <c:v>42689</c:v>
                </c:pt>
                <c:pt idx="1782">
                  <c:v>42688</c:v>
                </c:pt>
                <c:pt idx="1783">
                  <c:v>42685</c:v>
                </c:pt>
                <c:pt idx="1784">
                  <c:v>42684</c:v>
                </c:pt>
                <c:pt idx="1785">
                  <c:v>42683</c:v>
                </c:pt>
                <c:pt idx="1786">
                  <c:v>42682</c:v>
                </c:pt>
                <c:pt idx="1787">
                  <c:v>42681</c:v>
                </c:pt>
                <c:pt idx="1788">
                  <c:v>42678</c:v>
                </c:pt>
                <c:pt idx="1789">
                  <c:v>42677</c:v>
                </c:pt>
                <c:pt idx="1790">
                  <c:v>42676</c:v>
                </c:pt>
                <c:pt idx="1791">
                  <c:v>42675</c:v>
                </c:pt>
                <c:pt idx="1792">
                  <c:v>42674</c:v>
                </c:pt>
                <c:pt idx="1793">
                  <c:v>42671</c:v>
                </c:pt>
                <c:pt idx="1794">
                  <c:v>42670</c:v>
                </c:pt>
                <c:pt idx="1795">
                  <c:v>42669</c:v>
                </c:pt>
                <c:pt idx="1796">
                  <c:v>42668</c:v>
                </c:pt>
                <c:pt idx="1797">
                  <c:v>42667</c:v>
                </c:pt>
                <c:pt idx="1798">
                  <c:v>42664</c:v>
                </c:pt>
                <c:pt idx="1799">
                  <c:v>42663</c:v>
                </c:pt>
                <c:pt idx="1800">
                  <c:v>42662</c:v>
                </c:pt>
                <c:pt idx="1801">
                  <c:v>42661</c:v>
                </c:pt>
                <c:pt idx="1802">
                  <c:v>42660</c:v>
                </c:pt>
                <c:pt idx="1803">
                  <c:v>42657</c:v>
                </c:pt>
                <c:pt idx="1804">
                  <c:v>42656</c:v>
                </c:pt>
                <c:pt idx="1805">
                  <c:v>42655</c:v>
                </c:pt>
                <c:pt idx="1806">
                  <c:v>42654</c:v>
                </c:pt>
                <c:pt idx="1807">
                  <c:v>42653</c:v>
                </c:pt>
                <c:pt idx="1808">
                  <c:v>42650</c:v>
                </c:pt>
                <c:pt idx="1809">
                  <c:v>42649</c:v>
                </c:pt>
                <c:pt idx="1810">
                  <c:v>42648</c:v>
                </c:pt>
                <c:pt idx="1811">
                  <c:v>42647</c:v>
                </c:pt>
                <c:pt idx="1812">
                  <c:v>42646</c:v>
                </c:pt>
                <c:pt idx="1813">
                  <c:v>42643</c:v>
                </c:pt>
                <c:pt idx="1814">
                  <c:v>42642</c:v>
                </c:pt>
                <c:pt idx="1815">
                  <c:v>42641</c:v>
                </c:pt>
                <c:pt idx="1816">
                  <c:v>42640</c:v>
                </c:pt>
                <c:pt idx="1817">
                  <c:v>42639</c:v>
                </c:pt>
                <c:pt idx="1818">
                  <c:v>42636</c:v>
                </c:pt>
                <c:pt idx="1819">
                  <c:v>42635</c:v>
                </c:pt>
                <c:pt idx="1820">
                  <c:v>42634</c:v>
                </c:pt>
                <c:pt idx="1821">
                  <c:v>42633</c:v>
                </c:pt>
                <c:pt idx="1822">
                  <c:v>42632</c:v>
                </c:pt>
                <c:pt idx="1823">
                  <c:v>42629</c:v>
                </c:pt>
                <c:pt idx="1824">
                  <c:v>42628</c:v>
                </c:pt>
                <c:pt idx="1825">
                  <c:v>42627</c:v>
                </c:pt>
                <c:pt idx="1826">
                  <c:v>42626</c:v>
                </c:pt>
                <c:pt idx="1827">
                  <c:v>42625</c:v>
                </c:pt>
                <c:pt idx="1828">
                  <c:v>42622</c:v>
                </c:pt>
                <c:pt idx="1829">
                  <c:v>42621</c:v>
                </c:pt>
                <c:pt idx="1830">
                  <c:v>42620</c:v>
                </c:pt>
                <c:pt idx="1831">
                  <c:v>42619</c:v>
                </c:pt>
                <c:pt idx="1832">
                  <c:v>42615</c:v>
                </c:pt>
                <c:pt idx="1833">
                  <c:v>42614</c:v>
                </c:pt>
                <c:pt idx="1834">
                  <c:v>42613</c:v>
                </c:pt>
                <c:pt idx="1835">
                  <c:v>42612</c:v>
                </c:pt>
                <c:pt idx="1836">
                  <c:v>42611</c:v>
                </c:pt>
                <c:pt idx="1837">
                  <c:v>42608</c:v>
                </c:pt>
                <c:pt idx="1838">
                  <c:v>42607</c:v>
                </c:pt>
                <c:pt idx="1839">
                  <c:v>42606</c:v>
                </c:pt>
                <c:pt idx="1840">
                  <c:v>42605</c:v>
                </c:pt>
                <c:pt idx="1841">
                  <c:v>42604</c:v>
                </c:pt>
                <c:pt idx="1842">
                  <c:v>42601</c:v>
                </c:pt>
                <c:pt idx="1843">
                  <c:v>42600</c:v>
                </c:pt>
                <c:pt idx="1844">
                  <c:v>42599</c:v>
                </c:pt>
                <c:pt idx="1845">
                  <c:v>42598</c:v>
                </c:pt>
                <c:pt idx="1846">
                  <c:v>42597</c:v>
                </c:pt>
                <c:pt idx="1847">
                  <c:v>42594</c:v>
                </c:pt>
                <c:pt idx="1848">
                  <c:v>42593</c:v>
                </c:pt>
                <c:pt idx="1849">
                  <c:v>42592</c:v>
                </c:pt>
                <c:pt idx="1850">
                  <c:v>42591</c:v>
                </c:pt>
                <c:pt idx="1851">
                  <c:v>42590</c:v>
                </c:pt>
                <c:pt idx="1852">
                  <c:v>42587</c:v>
                </c:pt>
                <c:pt idx="1853">
                  <c:v>42586</c:v>
                </c:pt>
                <c:pt idx="1854">
                  <c:v>42585</c:v>
                </c:pt>
                <c:pt idx="1855">
                  <c:v>42584</c:v>
                </c:pt>
                <c:pt idx="1856">
                  <c:v>42583</c:v>
                </c:pt>
                <c:pt idx="1857">
                  <c:v>42580</c:v>
                </c:pt>
                <c:pt idx="1858">
                  <c:v>42579</c:v>
                </c:pt>
                <c:pt idx="1859">
                  <c:v>42578</c:v>
                </c:pt>
                <c:pt idx="1860">
                  <c:v>42577</c:v>
                </c:pt>
                <c:pt idx="1861">
                  <c:v>42576</c:v>
                </c:pt>
                <c:pt idx="1862">
                  <c:v>42573</c:v>
                </c:pt>
                <c:pt idx="1863">
                  <c:v>42572</c:v>
                </c:pt>
                <c:pt idx="1864">
                  <c:v>42571</c:v>
                </c:pt>
                <c:pt idx="1865">
                  <c:v>42570</c:v>
                </c:pt>
                <c:pt idx="1866">
                  <c:v>42569</c:v>
                </c:pt>
                <c:pt idx="1867">
                  <c:v>42566</c:v>
                </c:pt>
                <c:pt idx="1868">
                  <c:v>42565</c:v>
                </c:pt>
                <c:pt idx="1869">
                  <c:v>42564</c:v>
                </c:pt>
                <c:pt idx="1870">
                  <c:v>42563</c:v>
                </c:pt>
                <c:pt idx="1871">
                  <c:v>42562</c:v>
                </c:pt>
                <c:pt idx="1872">
                  <c:v>42559</c:v>
                </c:pt>
                <c:pt idx="1873">
                  <c:v>42558</c:v>
                </c:pt>
                <c:pt idx="1874">
                  <c:v>42557</c:v>
                </c:pt>
                <c:pt idx="1875">
                  <c:v>42556</c:v>
                </c:pt>
                <c:pt idx="1876">
                  <c:v>42552</c:v>
                </c:pt>
                <c:pt idx="1877">
                  <c:v>42551</c:v>
                </c:pt>
                <c:pt idx="1878">
                  <c:v>42550</c:v>
                </c:pt>
                <c:pt idx="1879">
                  <c:v>42549</c:v>
                </c:pt>
                <c:pt idx="1880">
                  <c:v>42548</c:v>
                </c:pt>
                <c:pt idx="1881">
                  <c:v>42545</c:v>
                </c:pt>
                <c:pt idx="1882">
                  <c:v>42544</c:v>
                </c:pt>
                <c:pt idx="1883">
                  <c:v>42543</c:v>
                </c:pt>
                <c:pt idx="1884">
                  <c:v>42542</c:v>
                </c:pt>
                <c:pt idx="1885">
                  <c:v>42541</c:v>
                </c:pt>
                <c:pt idx="1886">
                  <c:v>42538</c:v>
                </c:pt>
                <c:pt idx="1887">
                  <c:v>42537</c:v>
                </c:pt>
                <c:pt idx="1888">
                  <c:v>42536</c:v>
                </c:pt>
                <c:pt idx="1889">
                  <c:v>42535</c:v>
                </c:pt>
                <c:pt idx="1890">
                  <c:v>42534</c:v>
                </c:pt>
                <c:pt idx="1891">
                  <c:v>42531</c:v>
                </c:pt>
                <c:pt idx="1892">
                  <c:v>42530</c:v>
                </c:pt>
                <c:pt idx="1893">
                  <c:v>42529</c:v>
                </c:pt>
                <c:pt idx="1894">
                  <c:v>42528</c:v>
                </c:pt>
                <c:pt idx="1895">
                  <c:v>42527</c:v>
                </c:pt>
                <c:pt idx="1896">
                  <c:v>42524</c:v>
                </c:pt>
                <c:pt idx="1897">
                  <c:v>42523</c:v>
                </c:pt>
                <c:pt idx="1898">
                  <c:v>42522</c:v>
                </c:pt>
                <c:pt idx="1899">
                  <c:v>42521</c:v>
                </c:pt>
                <c:pt idx="1900">
                  <c:v>42517</c:v>
                </c:pt>
                <c:pt idx="1901">
                  <c:v>42516</c:v>
                </c:pt>
                <c:pt idx="1902">
                  <c:v>42515</c:v>
                </c:pt>
                <c:pt idx="1903">
                  <c:v>42514</c:v>
                </c:pt>
                <c:pt idx="1904">
                  <c:v>42513</c:v>
                </c:pt>
                <c:pt idx="1905">
                  <c:v>42510</c:v>
                </c:pt>
                <c:pt idx="1906">
                  <c:v>42509</c:v>
                </c:pt>
                <c:pt idx="1907">
                  <c:v>42508</c:v>
                </c:pt>
                <c:pt idx="1908">
                  <c:v>42507</c:v>
                </c:pt>
                <c:pt idx="1909">
                  <c:v>42506</c:v>
                </c:pt>
                <c:pt idx="1910">
                  <c:v>42503</c:v>
                </c:pt>
                <c:pt idx="1911">
                  <c:v>42502</c:v>
                </c:pt>
                <c:pt idx="1912">
                  <c:v>42501</c:v>
                </c:pt>
                <c:pt idx="1913">
                  <c:v>42500</c:v>
                </c:pt>
                <c:pt idx="1914">
                  <c:v>42499</c:v>
                </c:pt>
                <c:pt idx="1915">
                  <c:v>42496</c:v>
                </c:pt>
                <c:pt idx="1916">
                  <c:v>42495</c:v>
                </c:pt>
                <c:pt idx="1917">
                  <c:v>42494</c:v>
                </c:pt>
                <c:pt idx="1918">
                  <c:v>42493</c:v>
                </c:pt>
                <c:pt idx="1919">
                  <c:v>42492</c:v>
                </c:pt>
                <c:pt idx="1920">
                  <c:v>42489</c:v>
                </c:pt>
                <c:pt idx="1921">
                  <c:v>42488</c:v>
                </c:pt>
                <c:pt idx="1922">
                  <c:v>42487</c:v>
                </c:pt>
                <c:pt idx="1923">
                  <c:v>42486</c:v>
                </c:pt>
                <c:pt idx="1924">
                  <c:v>42485</c:v>
                </c:pt>
                <c:pt idx="1925">
                  <c:v>42482</c:v>
                </c:pt>
                <c:pt idx="1926">
                  <c:v>42481</c:v>
                </c:pt>
                <c:pt idx="1927">
                  <c:v>42480</c:v>
                </c:pt>
                <c:pt idx="1928">
                  <c:v>42479</c:v>
                </c:pt>
                <c:pt idx="1929">
                  <c:v>42478</c:v>
                </c:pt>
                <c:pt idx="1930">
                  <c:v>42475</c:v>
                </c:pt>
                <c:pt idx="1931">
                  <c:v>42474</c:v>
                </c:pt>
                <c:pt idx="1932">
                  <c:v>42473</c:v>
                </c:pt>
                <c:pt idx="1933">
                  <c:v>42472</c:v>
                </c:pt>
                <c:pt idx="1934">
                  <c:v>42471</c:v>
                </c:pt>
                <c:pt idx="1935">
                  <c:v>42468</c:v>
                </c:pt>
                <c:pt idx="1936">
                  <c:v>42467</c:v>
                </c:pt>
                <c:pt idx="1937">
                  <c:v>42466</c:v>
                </c:pt>
                <c:pt idx="1938">
                  <c:v>42465</c:v>
                </c:pt>
                <c:pt idx="1939">
                  <c:v>42464</c:v>
                </c:pt>
                <c:pt idx="1940">
                  <c:v>42461</c:v>
                </c:pt>
                <c:pt idx="1941">
                  <c:v>42460</c:v>
                </c:pt>
                <c:pt idx="1942">
                  <c:v>42459</c:v>
                </c:pt>
                <c:pt idx="1943">
                  <c:v>42458</c:v>
                </c:pt>
                <c:pt idx="1944">
                  <c:v>42457</c:v>
                </c:pt>
                <c:pt idx="1945">
                  <c:v>42453</c:v>
                </c:pt>
                <c:pt idx="1946">
                  <c:v>42452</c:v>
                </c:pt>
                <c:pt idx="1947">
                  <c:v>42451</c:v>
                </c:pt>
                <c:pt idx="1948">
                  <c:v>42450</c:v>
                </c:pt>
                <c:pt idx="1949">
                  <c:v>42447</c:v>
                </c:pt>
                <c:pt idx="1950">
                  <c:v>42446</c:v>
                </c:pt>
                <c:pt idx="1951">
                  <c:v>42445</c:v>
                </c:pt>
                <c:pt idx="1952">
                  <c:v>42444</c:v>
                </c:pt>
                <c:pt idx="1953">
                  <c:v>42443</c:v>
                </c:pt>
                <c:pt idx="1954">
                  <c:v>42440</c:v>
                </c:pt>
                <c:pt idx="1955">
                  <c:v>42439</c:v>
                </c:pt>
                <c:pt idx="1956">
                  <c:v>42438</c:v>
                </c:pt>
                <c:pt idx="1957">
                  <c:v>42437</c:v>
                </c:pt>
                <c:pt idx="1958">
                  <c:v>42436</c:v>
                </c:pt>
                <c:pt idx="1959">
                  <c:v>42433</c:v>
                </c:pt>
                <c:pt idx="1960">
                  <c:v>42432</c:v>
                </c:pt>
                <c:pt idx="1961">
                  <c:v>42431</c:v>
                </c:pt>
                <c:pt idx="1962">
                  <c:v>42430</c:v>
                </c:pt>
                <c:pt idx="1963">
                  <c:v>42429</c:v>
                </c:pt>
                <c:pt idx="1964">
                  <c:v>42426</c:v>
                </c:pt>
                <c:pt idx="1965">
                  <c:v>42425</c:v>
                </c:pt>
                <c:pt idx="1966">
                  <c:v>42424</c:v>
                </c:pt>
                <c:pt idx="1967">
                  <c:v>42423</c:v>
                </c:pt>
                <c:pt idx="1968">
                  <c:v>42422</c:v>
                </c:pt>
                <c:pt idx="1969">
                  <c:v>42419</c:v>
                </c:pt>
                <c:pt idx="1970">
                  <c:v>42418</c:v>
                </c:pt>
                <c:pt idx="1971">
                  <c:v>42417</c:v>
                </c:pt>
                <c:pt idx="1972">
                  <c:v>42416</c:v>
                </c:pt>
                <c:pt idx="1973">
                  <c:v>42412</c:v>
                </c:pt>
                <c:pt idx="1974">
                  <c:v>42411</c:v>
                </c:pt>
                <c:pt idx="1975">
                  <c:v>42410</c:v>
                </c:pt>
                <c:pt idx="1976">
                  <c:v>42409</c:v>
                </c:pt>
                <c:pt idx="1977">
                  <c:v>42408</c:v>
                </c:pt>
                <c:pt idx="1978">
                  <c:v>42405</c:v>
                </c:pt>
                <c:pt idx="1979">
                  <c:v>42404</c:v>
                </c:pt>
                <c:pt idx="1980">
                  <c:v>42403</c:v>
                </c:pt>
                <c:pt idx="1981">
                  <c:v>42402</c:v>
                </c:pt>
                <c:pt idx="1982">
                  <c:v>42401</c:v>
                </c:pt>
                <c:pt idx="1983">
                  <c:v>42398</c:v>
                </c:pt>
                <c:pt idx="1984">
                  <c:v>42397</c:v>
                </c:pt>
                <c:pt idx="1985">
                  <c:v>42396</c:v>
                </c:pt>
                <c:pt idx="1986">
                  <c:v>42395</c:v>
                </c:pt>
                <c:pt idx="1987">
                  <c:v>42394</c:v>
                </c:pt>
                <c:pt idx="1988">
                  <c:v>42391</c:v>
                </c:pt>
                <c:pt idx="1989">
                  <c:v>42390</c:v>
                </c:pt>
                <c:pt idx="1990">
                  <c:v>42389</c:v>
                </c:pt>
                <c:pt idx="1991">
                  <c:v>42388</c:v>
                </c:pt>
                <c:pt idx="1992">
                  <c:v>42384</c:v>
                </c:pt>
                <c:pt idx="1993">
                  <c:v>42383</c:v>
                </c:pt>
                <c:pt idx="1994">
                  <c:v>42382</c:v>
                </c:pt>
                <c:pt idx="1995">
                  <c:v>42381</c:v>
                </c:pt>
                <c:pt idx="1996">
                  <c:v>42380</c:v>
                </c:pt>
                <c:pt idx="1997">
                  <c:v>42377</c:v>
                </c:pt>
                <c:pt idx="1998">
                  <c:v>42376</c:v>
                </c:pt>
                <c:pt idx="1999">
                  <c:v>42375</c:v>
                </c:pt>
                <c:pt idx="2000">
                  <c:v>42374</c:v>
                </c:pt>
                <c:pt idx="2001">
                  <c:v>42373</c:v>
                </c:pt>
                <c:pt idx="2002">
                  <c:v>42369</c:v>
                </c:pt>
                <c:pt idx="2003">
                  <c:v>42368</c:v>
                </c:pt>
                <c:pt idx="2004">
                  <c:v>42367</c:v>
                </c:pt>
                <c:pt idx="2005">
                  <c:v>42366</c:v>
                </c:pt>
                <c:pt idx="2006">
                  <c:v>42362</c:v>
                </c:pt>
                <c:pt idx="2007">
                  <c:v>42361</c:v>
                </c:pt>
                <c:pt idx="2008">
                  <c:v>42360</c:v>
                </c:pt>
                <c:pt idx="2009">
                  <c:v>42359</c:v>
                </c:pt>
                <c:pt idx="2010">
                  <c:v>42356</c:v>
                </c:pt>
                <c:pt idx="2011">
                  <c:v>42355</c:v>
                </c:pt>
                <c:pt idx="2012">
                  <c:v>42354</c:v>
                </c:pt>
                <c:pt idx="2013">
                  <c:v>42353</c:v>
                </c:pt>
                <c:pt idx="2014">
                  <c:v>42352</c:v>
                </c:pt>
                <c:pt idx="2015">
                  <c:v>42349</c:v>
                </c:pt>
                <c:pt idx="2016">
                  <c:v>42348</c:v>
                </c:pt>
                <c:pt idx="2017">
                  <c:v>42347</c:v>
                </c:pt>
                <c:pt idx="2018">
                  <c:v>42346</c:v>
                </c:pt>
                <c:pt idx="2019">
                  <c:v>42345</c:v>
                </c:pt>
                <c:pt idx="2020">
                  <c:v>42342</c:v>
                </c:pt>
                <c:pt idx="2021">
                  <c:v>42341</c:v>
                </c:pt>
                <c:pt idx="2022">
                  <c:v>42340</c:v>
                </c:pt>
                <c:pt idx="2023">
                  <c:v>42339</c:v>
                </c:pt>
                <c:pt idx="2024">
                  <c:v>42338</c:v>
                </c:pt>
                <c:pt idx="2025">
                  <c:v>42335</c:v>
                </c:pt>
                <c:pt idx="2026">
                  <c:v>42333</c:v>
                </c:pt>
                <c:pt idx="2027">
                  <c:v>42332</c:v>
                </c:pt>
                <c:pt idx="2028">
                  <c:v>42331</c:v>
                </c:pt>
                <c:pt idx="2029">
                  <c:v>42328</c:v>
                </c:pt>
                <c:pt idx="2030">
                  <c:v>42327</c:v>
                </c:pt>
                <c:pt idx="2031">
                  <c:v>42326</c:v>
                </c:pt>
                <c:pt idx="2032">
                  <c:v>42325</c:v>
                </c:pt>
                <c:pt idx="2033">
                  <c:v>42324</c:v>
                </c:pt>
                <c:pt idx="2034">
                  <c:v>42321</c:v>
                </c:pt>
                <c:pt idx="2035">
                  <c:v>42320</c:v>
                </c:pt>
                <c:pt idx="2036">
                  <c:v>42319</c:v>
                </c:pt>
                <c:pt idx="2037">
                  <c:v>42318</c:v>
                </c:pt>
                <c:pt idx="2038">
                  <c:v>42317</c:v>
                </c:pt>
                <c:pt idx="2039">
                  <c:v>42314</c:v>
                </c:pt>
                <c:pt idx="2040">
                  <c:v>42313</c:v>
                </c:pt>
                <c:pt idx="2041">
                  <c:v>42312</c:v>
                </c:pt>
                <c:pt idx="2042">
                  <c:v>42311</c:v>
                </c:pt>
                <c:pt idx="2043">
                  <c:v>42310</c:v>
                </c:pt>
                <c:pt idx="2044">
                  <c:v>42307</c:v>
                </c:pt>
                <c:pt idx="2045">
                  <c:v>42306</c:v>
                </c:pt>
                <c:pt idx="2046">
                  <c:v>42305</c:v>
                </c:pt>
                <c:pt idx="2047">
                  <c:v>42304</c:v>
                </c:pt>
                <c:pt idx="2048">
                  <c:v>42303</c:v>
                </c:pt>
                <c:pt idx="2049">
                  <c:v>42300</c:v>
                </c:pt>
                <c:pt idx="2050">
                  <c:v>42299</c:v>
                </c:pt>
                <c:pt idx="2051">
                  <c:v>42298</c:v>
                </c:pt>
                <c:pt idx="2052">
                  <c:v>42297</c:v>
                </c:pt>
                <c:pt idx="2053">
                  <c:v>42296</c:v>
                </c:pt>
                <c:pt idx="2054">
                  <c:v>42293</c:v>
                </c:pt>
                <c:pt idx="2055">
                  <c:v>42292</c:v>
                </c:pt>
                <c:pt idx="2056">
                  <c:v>42291</c:v>
                </c:pt>
                <c:pt idx="2057">
                  <c:v>42290</c:v>
                </c:pt>
                <c:pt idx="2058">
                  <c:v>42289</c:v>
                </c:pt>
                <c:pt idx="2059">
                  <c:v>42286</c:v>
                </c:pt>
                <c:pt idx="2060">
                  <c:v>42285</c:v>
                </c:pt>
                <c:pt idx="2061">
                  <c:v>42284</c:v>
                </c:pt>
                <c:pt idx="2062">
                  <c:v>42283</c:v>
                </c:pt>
                <c:pt idx="2063">
                  <c:v>42282</c:v>
                </c:pt>
                <c:pt idx="2064">
                  <c:v>42279</c:v>
                </c:pt>
                <c:pt idx="2065">
                  <c:v>42278</c:v>
                </c:pt>
                <c:pt idx="2066">
                  <c:v>42277</c:v>
                </c:pt>
                <c:pt idx="2067">
                  <c:v>42276</c:v>
                </c:pt>
                <c:pt idx="2068">
                  <c:v>42275</c:v>
                </c:pt>
                <c:pt idx="2069">
                  <c:v>42272</c:v>
                </c:pt>
                <c:pt idx="2070">
                  <c:v>42271</c:v>
                </c:pt>
                <c:pt idx="2071">
                  <c:v>42270</c:v>
                </c:pt>
                <c:pt idx="2072">
                  <c:v>42269</c:v>
                </c:pt>
                <c:pt idx="2073">
                  <c:v>42268</c:v>
                </c:pt>
                <c:pt idx="2074">
                  <c:v>42265</c:v>
                </c:pt>
                <c:pt idx="2075">
                  <c:v>42264</c:v>
                </c:pt>
                <c:pt idx="2076">
                  <c:v>42263</c:v>
                </c:pt>
                <c:pt idx="2077">
                  <c:v>42262</c:v>
                </c:pt>
                <c:pt idx="2078">
                  <c:v>42261</c:v>
                </c:pt>
                <c:pt idx="2079">
                  <c:v>42258</c:v>
                </c:pt>
                <c:pt idx="2080">
                  <c:v>42257</c:v>
                </c:pt>
                <c:pt idx="2081">
                  <c:v>42256</c:v>
                </c:pt>
                <c:pt idx="2082">
                  <c:v>42255</c:v>
                </c:pt>
                <c:pt idx="2083">
                  <c:v>42251</c:v>
                </c:pt>
                <c:pt idx="2084">
                  <c:v>42250</c:v>
                </c:pt>
                <c:pt idx="2085">
                  <c:v>42249</c:v>
                </c:pt>
                <c:pt idx="2086">
                  <c:v>42248</c:v>
                </c:pt>
                <c:pt idx="2087">
                  <c:v>42247</c:v>
                </c:pt>
                <c:pt idx="2088">
                  <c:v>42244</c:v>
                </c:pt>
                <c:pt idx="2089">
                  <c:v>42243</c:v>
                </c:pt>
                <c:pt idx="2090">
                  <c:v>42242</c:v>
                </c:pt>
                <c:pt idx="2091">
                  <c:v>42241</c:v>
                </c:pt>
                <c:pt idx="2092">
                  <c:v>42240</c:v>
                </c:pt>
                <c:pt idx="2093">
                  <c:v>42237</c:v>
                </c:pt>
                <c:pt idx="2094">
                  <c:v>42236</c:v>
                </c:pt>
                <c:pt idx="2095">
                  <c:v>42235</c:v>
                </c:pt>
                <c:pt idx="2096">
                  <c:v>42234</c:v>
                </c:pt>
                <c:pt idx="2097">
                  <c:v>42233</c:v>
                </c:pt>
                <c:pt idx="2098">
                  <c:v>42230</c:v>
                </c:pt>
                <c:pt idx="2099">
                  <c:v>42229</c:v>
                </c:pt>
                <c:pt idx="2100">
                  <c:v>42228</c:v>
                </c:pt>
                <c:pt idx="2101">
                  <c:v>42227</c:v>
                </c:pt>
                <c:pt idx="2102">
                  <c:v>42226</c:v>
                </c:pt>
                <c:pt idx="2103">
                  <c:v>42223</c:v>
                </c:pt>
                <c:pt idx="2104">
                  <c:v>42222</c:v>
                </c:pt>
                <c:pt idx="2105">
                  <c:v>42221</c:v>
                </c:pt>
                <c:pt idx="2106">
                  <c:v>42220</c:v>
                </c:pt>
                <c:pt idx="2107">
                  <c:v>42219</c:v>
                </c:pt>
                <c:pt idx="2108">
                  <c:v>42216</c:v>
                </c:pt>
                <c:pt idx="2109">
                  <c:v>42215</c:v>
                </c:pt>
                <c:pt idx="2110">
                  <c:v>42214</c:v>
                </c:pt>
                <c:pt idx="2111">
                  <c:v>42213</c:v>
                </c:pt>
                <c:pt idx="2112">
                  <c:v>42212</c:v>
                </c:pt>
                <c:pt idx="2113">
                  <c:v>42209</c:v>
                </c:pt>
                <c:pt idx="2114">
                  <c:v>42208</c:v>
                </c:pt>
                <c:pt idx="2115">
                  <c:v>42207</c:v>
                </c:pt>
                <c:pt idx="2116">
                  <c:v>42206</c:v>
                </c:pt>
                <c:pt idx="2117">
                  <c:v>42205</c:v>
                </c:pt>
                <c:pt idx="2118">
                  <c:v>42202</c:v>
                </c:pt>
                <c:pt idx="2119">
                  <c:v>42201</c:v>
                </c:pt>
                <c:pt idx="2120">
                  <c:v>42200</c:v>
                </c:pt>
                <c:pt idx="2121">
                  <c:v>42199</c:v>
                </c:pt>
                <c:pt idx="2122">
                  <c:v>42198</c:v>
                </c:pt>
                <c:pt idx="2123">
                  <c:v>42195</c:v>
                </c:pt>
                <c:pt idx="2124">
                  <c:v>42194</c:v>
                </c:pt>
                <c:pt idx="2125">
                  <c:v>42193</c:v>
                </c:pt>
                <c:pt idx="2126">
                  <c:v>42192</c:v>
                </c:pt>
                <c:pt idx="2127">
                  <c:v>42191</c:v>
                </c:pt>
                <c:pt idx="2128">
                  <c:v>42187</c:v>
                </c:pt>
                <c:pt idx="2129">
                  <c:v>42186</c:v>
                </c:pt>
                <c:pt idx="2130">
                  <c:v>42185</c:v>
                </c:pt>
                <c:pt idx="2131">
                  <c:v>42184</c:v>
                </c:pt>
                <c:pt idx="2132">
                  <c:v>42181</c:v>
                </c:pt>
                <c:pt idx="2133">
                  <c:v>42180</c:v>
                </c:pt>
                <c:pt idx="2134">
                  <c:v>42179</c:v>
                </c:pt>
                <c:pt idx="2135">
                  <c:v>42178</c:v>
                </c:pt>
                <c:pt idx="2136">
                  <c:v>42177</c:v>
                </c:pt>
                <c:pt idx="2137">
                  <c:v>42174</c:v>
                </c:pt>
                <c:pt idx="2138">
                  <c:v>42173</c:v>
                </c:pt>
                <c:pt idx="2139">
                  <c:v>42172</c:v>
                </c:pt>
                <c:pt idx="2140">
                  <c:v>42171</c:v>
                </c:pt>
                <c:pt idx="2141">
                  <c:v>42170</c:v>
                </c:pt>
                <c:pt idx="2142">
                  <c:v>42167</c:v>
                </c:pt>
                <c:pt idx="2143">
                  <c:v>42166</c:v>
                </c:pt>
                <c:pt idx="2144">
                  <c:v>42165</c:v>
                </c:pt>
                <c:pt idx="2145">
                  <c:v>42164</c:v>
                </c:pt>
                <c:pt idx="2146">
                  <c:v>42163</c:v>
                </c:pt>
                <c:pt idx="2147">
                  <c:v>42160</c:v>
                </c:pt>
                <c:pt idx="2148">
                  <c:v>42159</c:v>
                </c:pt>
                <c:pt idx="2149">
                  <c:v>42158</c:v>
                </c:pt>
                <c:pt idx="2150">
                  <c:v>42157</c:v>
                </c:pt>
                <c:pt idx="2151">
                  <c:v>42156</c:v>
                </c:pt>
                <c:pt idx="2152">
                  <c:v>42153</c:v>
                </c:pt>
                <c:pt idx="2153">
                  <c:v>42152</c:v>
                </c:pt>
                <c:pt idx="2154">
                  <c:v>42151</c:v>
                </c:pt>
                <c:pt idx="2155">
                  <c:v>42150</c:v>
                </c:pt>
                <c:pt idx="2156">
                  <c:v>42146</c:v>
                </c:pt>
                <c:pt idx="2157">
                  <c:v>42145</c:v>
                </c:pt>
                <c:pt idx="2158">
                  <c:v>42144</c:v>
                </c:pt>
                <c:pt idx="2159">
                  <c:v>42143</c:v>
                </c:pt>
                <c:pt idx="2160">
                  <c:v>42142</c:v>
                </c:pt>
                <c:pt idx="2161">
                  <c:v>42139</c:v>
                </c:pt>
                <c:pt idx="2162">
                  <c:v>42138</c:v>
                </c:pt>
                <c:pt idx="2163">
                  <c:v>42137</c:v>
                </c:pt>
                <c:pt idx="2164">
                  <c:v>42136</c:v>
                </c:pt>
                <c:pt idx="2165">
                  <c:v>42135</c:v>
                </c:pt>
                <c:pt idx="2166">
                  <c:v>42132</c:v>
                </c:pt>
                <c:pt idx="2167">
                  <c:v>42131</c:v>
                </c:pt>
                <c:pt idx="2168">
                  <c:v>42130</c:v>
                </c:pt>
                <c:pt idx="2169">
                  <c:v>42129</c:v>
                </c:pt>
                <c:pt idx="2170">
                  <c:v>42128</c:v>
                </c:pt>
                <c:pt idx="2171">
                  <c:v>42125</c:v>
                </c:pt>
                <c:pt idx="2172">
                  <c:v>42124</c:v>
                </c:pt>
                <c:pt idx="2173">
                  <c:v>42123</c:v>
                </c:pt>
                <c:pt idx="2174">
                  <c:v>42122</c:v>
                </c:pt>
                <c:pt idx="2175">
                  <c:v>42121</c:v>
                </c:pt>
                <c:pt idx="2176">
                  <c:v>42118</c:v>
                </c:pt>
                <c:pt idx="2177">
                  <c:v>42117</c:v>
                </c:pt>
                <c:pt idx="2178">
                  <c:v>42116</c:v>
                </c:pt>
                <c:pt idx="2179">
                  <c:v>42115</c:v>
                </c:pt>
                <c:pt idx="2180">
                  <c:v>42114</c:v>
                </c:pt>
                <c:pt idx="2181">
                  <c:v>42111</c:v>
                </c:pt>
                <c:pt idx="2182">
                  <c:v>42110</c:v>
                </c:pt>
                <c:pt idx="2183">
                  <c:v>42109</c:v>
                </c:pt>
                <c:pt idx="2184">
                  <c:v>42108</c:v>
                </c:pt>
                <c:pt idx="2185">
                  <c:v>42107</c:v>
                </c:pt>
                <c:pt idx="2186">
                  <c:v>42104</c:v>
                </c:pt>
                <c:pt idx="2187">
                  <c:v>42103</c:v>
                </c:pt>
                <c:pt idx="2188">
                  <c:v>42102</c:v>
                </c:pt>
                <c:pt idx="2189">
                  <c:v>42101</c:v>
                </c:pt>
                <c:pt idx="2190">
                  <c:v>42100</c:v>
                </c:pt>
                <c:pt idx="2191">
                  <c:v>42096</c:v>
                </c:pt>
                <c:pt idx="2192">
                  <c:v>42095</c:v>
                </c:pt>
                <c:pt idx="2193">
                  <c:v>42094</c:v>
                </c:pt>
                <c:pt idx="2194">
                  <c:v>42093</c:v>
                </c:pt>
                <c:pt idx="2195">
                  <c:v>42090</c:v>
                </c:pt>
                <c:pt idx="2196">
                  <c:v>42089</c:v>
                </c:pt>
                <c:pt idx="2197">
                  <c:v>42088</c:v>
                </c:pt>
                <c:pt idx="2198">
                  <c:v>42087</c:v>
                </c:pt>
                <c:pt idx="2199">
                  <c:v>42086</c:v>
                </c:pt>
                <c:pt idx="2200">
                  <c:v>42083</c:v>
                </c:pt>
                <c:pt idx="2201">
                  <c:v>42082</c:v>
                </c:pt>
                <c:pt idx="2202">
                  <c:v>42081</c:v>
                </c:pt>
                <c:pt idx="2203">
                  <c:v>42080</c:v>
                </c:pt>
                <c:pt idx="2204">
                  <c:v>42079</c:v>
                </c:pt>
                <c:pt idx="2205">
                  <c:v>42076</c:v>
                </c:pt>
                <c:pt idx="2206">
                  <c:v>42075</c:v>
                </c:pt>
                <c:pt idx="2207">
                  <c:v>42074</c:v>
                </c:pt>
                <c:pt idx="2208">
                  <c:v>42073</c:v>
                </c:pt>
                <c:pt idx="2209">
                  <c:v>42072</c:v>
                </c:pt>
                <c:pt idx="2210">
                  <c:v>42069</c:v>
                </c:pt>
                <c:pt idx="2211">
                  <c:v>42068</c:v>
                </c:pt>
                <c:pt idx="2212">
                  <c:v>42067</c:v>
                </c:pt>
                <c:pt idx="2213">
                  <c:v>42066</c:v>
                </c:pt>
                <c:pt idx="2214">
                  <c:v>42065</c:v>
                </c:pt>
                <c:pt idx="2215">
                  <c:v>42062</c:v>
                </c:pt>
                <c:pt idx="2216">
                  <c:v>42061</c:v>
                </c:pt>
                <c:pt idx="2217">
                  <c:v>42060</c:v>
                </c:pt>
                <c:pt idx="2218">
                  <c:v>42059</c:v>
                </c:pt>
                <c:pt idx="2219">
                  <c:v>42058</c:v>
                </c:pt>
                <c:pt idx="2220">
                  <c:v>42055</c:v>
                </c:pt>
                <c:pt idx="2221">
                  <c:v>42054</c:v>
                </c:pt>
                <c:pt idx="2222">
                  <c:v>42053</c:v>
                </c:pt>
                <c:pt idx="2223">
                  <c:v>42052</c:v>
                </c:pt>
                <c:pt idx="2224">
                  <c:v>42048</c:v>
                </c:pt>
                <c:pt idx="2225">
                  <c:v>42047</c:v>
                </c:pt>
                <c:pt idx="2226">
                  <c:v>42046</c:v>
                </c:pt>
                <c:pt idx="2227">
                  <c:v>42045</c:v>
                </c:pt>
                <c:pt idx="2228">
                  <c:v>42044</c:v>
                </c:pt>
                <c:pt idx="2229">
                  <c:v>42041</c:v>
                </c:pt>
                <c:pt idx="2230">
                  <c:v>42040</c:v>
                </c:pt>
                <c:pt idx="2231">
                  <c:v>42039</c:v>
                </c:pt>
                <c:pt idx="2232">
                  <c:v>42038</c:v>
                </c:pt>
                <c:pt idx="2233">
                  <c:v>42037</c:v>
                </c:pt>
                <c:pt idx="2234">
                  <c:v>42034</c:v>
                </c:pt>
                <c:pt idx="2235">
                  <c:v>42033</c:v>
                </c:pt>
                <c:pt idx="2236">
                  <c:v>42032</c:v>
                </c:pt>
                <c:pt idx="2237">
                  <c:v>42031</c:v>
                </c:pt>
                <c:pt idx="2238">
                  <c:v>42030</c:v>
                </c:pt>
                <c:pt idx="2239">
                  <c:v>42027</c:v>
                </c:pt>
                <c:pt idx="2240">
                  <c:v>42026</c:v>
                </c:pt>
                <c:pt idx="2241">
                  <c:v>42025</c:v>
                </c:pt>
                <c:pt idx="2242">
                  <c:v>42024</c:v>
                </c:pt>
                <c:pt idx="2243">
                  <c:v>42020</c:v>
                </c:pt>
                <c:pt idx="2244">
                  <c:v>42019</c:v>
                </c:pt>
                <c:pt idx="2245">
                  <c:v>42018</c:v>
                </c:pt>
                <c:pt idx="2246">
                  <c:v>42017</c:v>
                </c:pt>
                <c:pt idx="2247">
                  <c:v>42016</c:v>
                </c:pt>
                <c:pt idx="2248">
                  <c:v>42013</c:v>
                </c:pt>
                <c:pt idx="2249">
                  <c:v>42012</c:v>
                </c:pt>
                <c:pt idx="2250">
                  <c:v>42011</c:v>
                </c:pt>
                <c:pt idx="2251">
                  <c:v>42010</c:v>
                </c:pt>
                <c:pt idx="2252">
                  <c:v>42009</c:v>
                </c:pt>
                <c:pt idx="2253">
                  <c:v>42006</c:v>
                </c:pt>
                <c:pt idx="2254">
                  <c:v>42004</c:v>
                </c:pt>
                <c:pt idx="2255">
                  <c:v>42003</c:v>
                </c:pt>
                <c:pt idx="2256">
                  <c:v>42002</c:v>
                </c:pt>
                <c:pt idx="2257">
                  <c:v>41999</c:v>
                </c:pt>
                <c:pt idx="2258">
                  <c:v>41997</c:v>
                </c:pt>
                <c:pt idx="2259">
                  <c:v>41996</c:v>
                </c:pt>
                <c:pt idx="2260">
                  <c:v>41995</c:v>
                </c:pt>
                <c:pt idx="2261">
                  <c:v>41992</c:v>
                </c:pt>
                <c:pt idx="2262">
                  <c:v>41991</c:v>
                </c:pt>
                <c:pt idx="2263">
                  <c:v>41990</c:v>
                </c:pt>
                <c:pt idx="2264">
                  <c:v>41989</c:v>
                </c:pt>
                <c:pt idx="2265">
                  <c:v>41988</c:v>
                </c:pt>
                <c:pt idx="2266">
                  <c:v>41985</c:v>
                </c:pt>
                <c:pt idx="2267">
                  <c:v>41984</c:v>
                </c:pt>
                <c:pt idx="2268">
                  <c:v>41983</c:v>
                </c:pt>
                <c:pt idx="2269">
                  <c:v>41982</c:v>
                </c:pt>
                <c:pt idx="2270">
                  <c:v>41981</c:v>
                </c:pt>
                <c:pt idx="2271">
                  <c:v>41978</c:v>
                </c:pt>
                <c:pt idx="2272">
                  <c:v>41977</c:v>
                </c:pt>
                <c:pt idx="2273">
                  <c:v>41976</c:v>
                </c:pt>
                <c:pt idx="2274">
                  <c:v>41975</c:v>
                </c:pt>
                <c:pt idx="2275">
                  <c:v>41974</c:v>
                </c:pt>
                <c:pt idx="2276">
                  <c:v>41971</c:v>
                </c:pt>
                <c:pt idx="2277">
                  <c:v>41969</c:v>
                </c:pt>
                <c:pt idx="2278">
                  <c:v>41968</c:v>
                </c:pt>
                <c:pt idx="2279">
                  <c:v>41967</c:v>
                </c:pt>
                <c:pt idx="2280">
                  <c:v>41964</c:v>
                </c:pt>
                <c:pt idx="2281">
                  <c:v>41963</c:v>
                </c:pt>
                <c:pt idx="2282">
                  <c:v>41962</c:v>
                </c:pt>
                <c:pt idx="2283">
                  <c:v>41961</c:v>
                </c:pt>
                <c:pt idx="2284">
                  <c:v>41960</c:v>
                </c:pt>
                <c:pt idx="2285">
                  <c:v>41957</c:v>
                </c:pt>
                <c:pt idx="2286">
                  <c:v>41956</c:v>
                </c:pt>
                <c:pt idx="2287">
                  <c:v>41955</c:v>
                </c:pt>
                <c:pt idx="2288">
                  <c:v>41954</c:v>
                </c:pt>
                <c:pt idx="2289">
                  <c:v>41953</c:v>
                </c:pt>
                <c:pt idx="2290">
                  <c:v>41950</c:v>
                </c:pt>
                <c:pt idx="2291">
                  <c:v>41949</c:v>
                </c:pt>
                <c:pt idx="2292">
                  <c:v>41948</c:v>
                </c:pt>
                <c:pt idx="2293">
                  <c:v>41947</c:v>
                </c:pt>
                <c:pt idx="2294">
                  <c:v>41946</c:v>
                </c:pt>
                <c:pt idx="2295">
                  <c:v>41943</c:v>
                </c:pt>
                <c:pt idx="2296">
                  <c:v>41942</c:v>
                </c:pt>
                <c:pt idx="2297">
                  <c:v>41941</c:v>
                </c:pt>
                <c:pt idx="2298">
                  <c:v>41940</c:v>
                </c:pt>
                <c:pt idx="2299">
                  <c:v>41939</c:v>
                </c:pt>
                <c:pt idx="2300">
                  <c:v>41936</c:v>
                </c:pt>
                <c:pt idx="2301">
                  <c:v>41935</c:v>
                </c:pt>
                <c:pt idx="2302">
                  <c:v>41934</c:v>
                </c:pt>
                <c:pt idx="2303">
                  <c:v>41933</c:v>
                </c:pt>
                <c:pt idx="2304">
                  <c:v>41932</c:v>
                </c:pt>
                <c:pt idx="2305">
                  <c:v>41929</c:v>
                </c:pt>
                <c:pt idx="2306">
                  <c:v>41928</c:v>
                </c:pt>
                <c:pt idx="2307">
                  <c:v>41927</c:v>
                </c:pt>
                <c:pt idx="2308">
                  <c:v>41926</c:v>
                </c:pt>
                <c:pt idx="2309">
                  <c:v>41925</c:v>
                </c:pt>
                <c:pt idx="2310">
                  <c:v>41922</c:v>
                </c:pt>
                <c:pt idx="2311">
                  <c:v>41921</c:v>
                </c:pt>
                <c:pt idx="2312">
                  <c:v>41920</c:v>
                </c:pt>
                <c:pt idx="2313">
                  <c:v>41919</c:v>
                </c:pt>
                <c:pt idx="2314">
                  <c:v>41918</c:v>
                </c:pt>
                <c:pt idx="2315">
                  <c:v>41915</c:v>
                </c:pt>
                <c:pt idx="2316">
                  <c:v>41914</c:v>
                </c:pt>
                <c:pt idx="2317">
                  <c:v>41913</c:v>
                </c:pt>
                <c:pt idx="2318">
                  <c:v>41912</c:v>
                </c:pt>
                <c:pt idx="2319">
                  <c:v>41911</c:v>
                </c:pt>
                <c:pt idx="2320">
                  <c:v>41908</c:v>
                </c:pt>
                <c:pt idx="2321">
                  <c:v>41907</c:v>
                </c:pt>
                <c:pt idx="2322">
                  <c:v>41906</c:v>
                </c:pt>
                <c:pt idx="2323">
                  <c:v>41905</c:v>
                </c:pt>
                <c:pt idx="2324">
                  <c:v>41904</c:v>
                </c:pt>
                <c:pt idx="2325">
                  <c:v>41901</c:v>
                </c:pt>
                <c:pt idx="2326">
                  <c:v>41900</c:v>
                </c:pt>
                <c:pt idx="2327">
                  <c:v>41899</c:v>
                </c:pt>
                <c:pt idx="2328">
                  <c:v>41898</c:v>
                </c:pt>
                <c:pt idx="2329">
                  <c:v>41897</c:v>
                </c:pt>
                <c:pt idx="2330">
                  <c:v>41894</c:v>
                </c:pt>
                <c:pt idx="2331">
                  <c:v>41893</c:v>
                </c:pt>
                <c:pt idx="2332">
                  <c:v>41892</c:v>
                </c:pt>
                <c:pt idx="2333">
                  <c:v>41891</c:v>
                </c:pt>
                <c:pt idx="2334">
                  <c:v>41890</c:v>
                </c:pt>
                <c:pt idx="2335">
                  <c:v>41887</c:v>
                </c:pt>
                <c:pt idx="2336">
                  <c:v>41886</c:v>
                </c:pt>
                <c:pt idx="2337">
                  <c:v>41885</c:v>
                </c:pt>
                <c:pt idx="2338">
                  <c:v>41884</c:v>
                </c:pt>
                <c:pt idx="2339">
                  <c:v>41880</c:v>
                </c:pt>
                <c:pt idx="2340">
                  <c:v>41879</c:v>
                </c:pt>
                <c:pt idx="2341">
                  <c:v>41878</c:v>
                </c:pt>
                <c:pt idx="2342">
                  <c:v>41877</c:v>
                </c:pt>
                <c:pt idx="2343">
                  <c:v>41876</c:v>
                </c:pt>
                <c:pt idx="2344">
                  <c:v>41873</c:v>
                </c:pt>
                <c:pt idx="2345">
                  <c:v>41872</c:v>
                </c:pt>
                <c:pt idx="2346">
                  <c:v>41871</c:v>
                </c:pt>
                <c:pt idx="2347">
                  <c:v>41870</c:v>
                </c:pt>
                <c:pt idx="2348">
                  <c:v>41869</c:v>
                </c:pt>
                <c:pt idx="2349">
                  <c:v>41866</c:v>
                </c:pt>
                <c:pt idx="2350">
                  <c:v>41865</c:v>
                </c:pt>
                <c:pt idx="2351">
                  <c:v>41864</c:v>
                </c:pt>
                <c:pt idx="2352">
                  <c:v>41863</c:v>
                </c:pt>
                <c:pt idx="2353">
                  <c:v>41862</c:v>
                </c:pt>
                <c:pt idx="2354">
                  <c:v>41859</c:v>
                </c:pt>
                <c:pt idx="2355">
                  <c:v>41858</c:v>
                </c:pt>
                <c:pt idx="2356">
                  <c:v>41857</c:v>
                </c:pt>
                <c:pt idx="2357">
                  <c:v>41856</c:v>
                </c:pt>
                <c:pt idx="2358">
                  <c:v>41855</c:v>
                </c:pt>
                <c:pt idx="2359">
                  <c:v>41852</c:v>
                </c:pt>
                <c:pt idx="2360">
                  <c:v>41851</c:v>
                </c:pt>
                <c:pt idx="2361">
                  <c:v>41850</c:v>
                </c:pt>
                <c:pt idx="2362">
                  <c:v>41849</c:v>
                </c:pt>
                <c:pt idx="2363">
                  <c:v>41848</c:v>
                </c:pt>
                <c:pt idx="2364">
                  <c:v>41845</c:v>
                </c:pt>
                <c:pt idx="2365">
                  <c:v>41844</c:v>
                </c:pt>
                <c:pt idx="2366">
                  <c:v>41843</c:v>
                </c:pt>
                <c:pt idx="2367">
                  <c:v>41842</c:v>
                </c:pt>
                <c:pt idx="2368">
                  <c:v>41841</c:v>
                </c:pt>
                <c:pt idx="2369">
                  <c:v>41838</c:v>
                </c:pt>
                <c:pt idx="2370">
                  <c:v>41837</c:v>
                </c:pt>
                <c:pt idx="2371">
                  <c:v>41836</c:v>
                </c:pt>
                <c:pt idx="2372">
                  <c:v>41835</c:v>
                </c:pt>
                <c:pt idx="2373">
                  <c:v>41834</c:v>
                </c:pt>
                <c:pt idx="2374">
                  <c:v>41831</c:v>
                </c:pt>
                <c:pt idx="2375">
                  <c:v>41830</c:v>
                </c:pt>
                <c:pt idx="2376">
                  <c:v>41829</c:v>
                </c:pt>
                <c:pt idx="2377">
                  <c:v>41828</c:v>
                </c:pt>
                <c:pt idx="2378">
                  <c:v>41827</c:v>
                </c:pt>
                <c:pt idx="2379">
                  <c:v>41823</c:v>
                </c:pt>
                <c:pt idx="2380">
                  <c:v>41822</c:v>
                </c:pt>
                <c:pt idx="2381">
                  <c:v>41821</c:v>
                </c:pt>
                <c:pt idx="2382">
                  <c:v>41820</c:v>
                </c:pt>
                <c:pt idx="2383">
                  <c:v>41817</c:v>
                </c:pt>
                <c:pt idx="2384">
                  <c:v>41816</c:v>
                </c:pt>
                <c:pt idx="2385">
                  <c:v>41815</c:v>
                </c:pt>
                <c:pt idx="2386">
                  <c:v>41814</c:v>
                </c:pt>
                <c:pt idx="2387">
                  <c:v>41813</c:v>
                </c:pt>
                <c:pt idx="2388">
                  <c:v>41810</c:v>
                </c:pt>
                <c:pt idx="2389">
                  <c:v>41809</c:v>
                </c:pt>
                <c:pt idx="2390">
                  <c:v>41808</c:v>
                </c:pt>
                <c:pt idx="2391">
                  <c:v>41807</c:v>
                </c:pt>
                <c:pt idx="2392">
                  <c:v>41806</c:v>
                </c:pt>
                <c:pt idx="2393">
                  <c:v>41803</c:v>
                </c:pt>
                <c:pt idx="2394">
                  <c:v>41802</c:v>
                </c:pt>
                <c:pt idx="2395">
                  <c:v>41801</c:v>
                </c:pt>
                <c:pt idx="2396">
                  <c:v>41800</c:v>
                </c:pt>
                <c:pt idx="2397">
                  <c:v>41799</c:v>
                </c:pt>
                <c:pt idx="2398">
                  <c:v>41796</c:v>
                </c:pt>
                <c:pt idx="2399">
                  <c:v>41795</c:v>
                </c:pt>
                <c:pt idx="2400">
                  <c:v>41794</c:v>
                </c:pt>
                <c:pt idx="2401">
                  <c:v>41793</c:v>
                </c:pt>
                <c:pt idx="2402">
                  <c:v>41792</c:v>
                </c:pt>
                <c:pt idx="2403">
                  <c:v>41789</c:v>
                </c:pt>
                <c:pt idx="2404">
                  <c:v>41788</c:v>
                </c:pt>
                <c:pt idx="2405">
                  <c:v>41787</c:v>
                </c:pt>
                <c:pt idx="2406">
                  <c:v>41786</c:v>
                </c:pt>
                <c:pt idx="2407">
                  <c:v>41782</c:v>
                </c:pt>
                <c:pt idx="2408">
                  <c:v>41781</c:v>
                </c:pt>
                <c:pt idx="2409">
                  <c:v>41780</c:v>
                </c:pt>
                <c:pt idx="2410">
                  <c:v>41779</c:v>
                </c:pt>
                <c:pt idx="2411">
                  <c:v>41778</c:v>
                </c:pt>
                <c:pt idx="2412">
                  <c:v>41775</c:v>
                </c:pt>
                <c:pt idx="2413">
                  <c:v>41774</c:v>
                </c:pt>
                <c:pt idx="2414">
                  <c:v>41773</c:v>
                </c:pt>
                <c:pt idx="2415">
                  <c:v>41772</c:v>
                </c:pt>
                <c:pt idx="2416">
                  <c:v>41771</c:v>
                </c:pt>
                <c:pt idx="2417">
                  <c:v>41768</c:v>
                </c:pt>
                <c:pt idx="2418">
                  <c:v>41767</c:v>
                </c:pt>
                <c:pt idx="2419">
                  <c:v>41766</c:v>
                </c:pt>
                <c:pt idx="2420">
                  <c:v>41765</c:v>
                </c:pt>
                <c:pt idx="2421">
                  <c:v>41764</c:v>
                </c:pt>
                <c:pt idx="2422">
                  <c:v>41761</c:v>
                </c:pt>
                <c:pt idx="2423">
                  <c:v>41760</c:v>
                </c:pt>
                <c:pt idx="2424">
                  <c:v>41759</c:v>
                </c:pt>
                <c:pt idx="2425">
                  <c:v>41758</c:v>
                </c:pt>
                <c:pt idx="2426">
                  <c:v>41757</c:v>
                </c:pt>
                <c:pt idx="2427">
                  <c:v>41754</c:v>
                </c:pt>
                <c:pt idx="2428">
                  <c:v>41753</c:v>
                </c:pt>
                <c:pt idx="2429">
                  <c:v>41752</c:v>
                </c:pt>
                <c:pt idx="2430">
                  <c:v>41751</c:v>
                </c:pt>
                <c:pt idx="2431">
                  <c:v>41750</c:v>
                </c:pt>
                <c:pt idx="2432">
                  <c:v>41746</c:v>
                </c:pt>
                <c:pt idx="2433">
                  <c:v>41745</c:v>
                </c:pt>
                <c:pt idx="2434">
                  <c:v>41744</c:v>
                </c:pt>
                <c:pt idx="2435">
                  <c:v>41743</c:v>
                </c:pt>
                <c:pt idx="2436">
                  <c:v>41740</c:v>
                </c:pt>
                <c:pt idx="2437">
                  <c:v>41739</c:v>
                </c:pt>
                <c:pt idx="2438">
                  <c:v>41738</c:v>
                </c:pt>
                <c:pt idx="2439">
                  <c:v>41737</c:v>
                </c:pt>
                <c:pt idx="2440">
                  <c:v>41736</c:v>
                </c:pt>
                <c:pt idx="2441">
                  <c:v>41733</c:v>
                </c:pt>
                <c:pt idx="2442">
                  <c:v>41732</c:v>
                </c:pt>
                <c:pt idx="2443">
                  <c:v>41731</c:v>
                </c:pt>
                <c:pt idx="2444">
                  <c:v>41730</c:v>
                </c:pt>
                <c:pt idx="2445">
                  <c:v>41729</c:v>
                </c:pt>
                <c:pt idx="2446">
                  <c:v>41726</c:v>
                </c:pt>
                <c:pt idx="2447">
                  <c:v>41725</c:v>
                </c:pt>
                <c:pt idx="2448">
                  <c:v>41724</c:v>
                </c:pt>
                <c:pt idx="2449">
                  <c:v>41723</c:v>
                </c:pt>
                <c:pt idx="2450">
                  <c:v>41722</c:v>
                </c:pt>
                <c:pt idx="2451">
                  <c:v>41719</c:v>
                </c:pt>
                <c:pt idx="2452">
                  <c:v>41718</c:v>
                </c:pt>
                <c:pt idx="2453">
                  <c:v>41717</c:v>
                </c:pt>
                <c:pt idx="2454">
                  <c:v>41716</c:v>
                </c:pt>
                <c:pt idx="2455">
                  <c:v>41715</c:v>
                </c:pt>
                <c:pt idx="2456">
                  <c:v>41712</c:v>
                </c:pt>
                <c:pt idx="2457">
                  <c:v>41711</c:v>
                </c:pt>
                <c:pt idx="2458">
                  <c:v>41710</c:v>
                </c:pt>
                <c:pt idx="2459">
                  <c:v>41709</c:v>
                </c:pt>
                <c:pt idx="2460">
                  <c:v>41708</c:v>
                </c:pt>
                <c:pt idx="2461">
                  <c:v>41705</c:v>
                </c:pt>
                <c:pt idx="2462">
                  <c:v>41704</c:v>
                </c:pt>
                <c:pt idx="2463">
                  <c:v>41703</c:v>
                </c:pt>
                <c:pt idx="2464">
                  <c:v>41702</c:v>
                </c:pt>
                <c:pt idx="2465">
                  <c:v>41701</c:v>
                </c:pt>
                <c:pt idx="2466">
                  <c:v>41698</c:v>
                </c:pt>
                <c:pt idx="2467">
                  <c:v>41697</c:v>
                </c:pt>
                <c:pt idx="2468">
                  <c:v>41696</c:v>
                </c:pt>
                <c:pt idx="2469">
                  <c:v>41695</c:v>
                </c:pt>
                <c:pt idx="2470">
                  <c:v>41694</c:v>
                </c:pt>
                <c:pt idx="2471">
                  <c:v>41691</c:v>
                </c:pt>
                <c:pt idx="2472">
                  <c:v>41690</c:v>
                </c:pt>
                <c:pt idx="2473">
                  <c:v>41689</c:v>
                </c:pt>
                <c:pt idx="2474">
                  <c:v>41688</c:v>
                </c:pt>
                <c:pt idx="2475">
                  <c:v>41684</c:v>
                </c:pt>
                <c:pt idx="2476">
                  <c:v>41683</c:v>
                </c:pt>
                <c:pt idx="2477">
                  <c:v>41682</c:v>
                </c:pt>
                <c:pt idx="2478">
                  <c:v>41681</c:v>
                </c:pt>
                <c:pt idx="2479">
                  <c:v>41680</c:v>
                </c:pt>
                <c:pt idx="2480">
                  <c:v>41677</c:v>
                </c:pt>
                <c:pt idx="2481">
                  <c:v>41676</c:v>
                </c:pt>
                <c:pt idx="2482">
                  <c:v>41675</c:v>
                </c:pt>
                <c:pt idx="2483">
                  <c:v>41674</c:v>
                </c:pt>
                <c:pt idx="2484">
                  <c:v>41673</c:v>
                </c:pt>
                <c:pt idx="2485">
                  <c:v>41670</c:v>
                </c:pt>
                <c:pt idx="2486">
                  <c:v>41669</c:v>
                </c:pt>
                <c:pt idx="2487">
                  <c:v>41668</c:v>
                </c:pt>
                <c:pt idx="2488">
                  <c:v>41667</c:v>
                </c:pt>
                <c:pt idx="2489">
                  <c:v>41666</c:v>
                </c:pt>
                <c:pt idx="2490">
                  <c:v>41663</c:v>
                </c:pt>
                <c:pt idx="2491">
                  <c:v>41662</c:v>
                </c:pt>
                <c:pt idx="2492">
                  <c:v>41661</c:v>
                </c:pt>
                <c:pt idx="2493">
                  <c:v>41660</c:v>
                </c:pt>
                <c:pt idx="2494">
                  <c:v>41656</c:v>
                </c:pt>
                <c:pt idx="2495">
                  <c:v>41655</c:v>
                </c:pt>
                <c:pt idx="2496">
                  <c:v>41654</c:v>
                </c:pt>
                <c:pt idx="2497">
                  <c:v>41653</c:v>
                </c:pt>
                <c:pt idx="2498">
                  <c:v>41652</c:v>
                </c:pt>
                <c:pt idx="2499">
                  <c:v>41649</c:v>
                </c:pt>
                <c:pt idx="2500">
                  <c:v>41648</c:v>
                </c:pt>
                <c:pt idx="2501">
                  <c:v>41647</c:v>
                </c:pt>
                <c:pt idx="2502">
                  <c:v>41646</c:v>
                </c:pt>
                <c:pt idx="2503">
                  <c:v>41645</c:v>
                </c:pt>
                <c:pt idx="2504">
                  <c:v>41642</c:v>
                </c:pt>
                <c:pt idx="2505">
                  <c:v>41641</c:v>
                </c:pt>
                <c:pt idx="2506">
                  <c:v>41639</c:v>
                </c:pt>
                <c:pt idx="2507">
                  <c:v>41638</c:v>
                </c:pt>
                <c:pt idx="2508">
                  <c:v>41635</c:v>
                </c:pt>
                <c:pt idx="2509">
                  <c:v>41634</c:v>
                </c:pt>
                <c:pt idx="2510">
                  <c:v>41632</c:v>
                </c:pt>
                <c:pt idx="2511">
                  <c:v>41631</c:v>
                </c:pt>
                <c:pt idx="2512">
                  <c:v>41628</c:v>
                </c:pt>
                <c:pt idx="2513">
                  <c:v>41627</c:v>
                </c:pt>
                <c:pt idx="2514">
                  <c:v>41626</c:v>
                </c:pt>
                <c:pt idx="2515">
                  <c:v>41625</c:v>
                </c:pt>
                <c:pt idx="2516">
                  <c:v>41624</c:v>
                </c:pt>
                <c:pt idx="2517">
                  <c:v>41621</c:v>
                </c:pt>
                <c:pt idx="2518">
                  <c:v>41620</c:v>
                </c:pt>
                <c:pt idx="2519">
                  <c:v>41619</c:v>
                </c:pt>
                <c:pt idx="2520">
                  <c:v>41618</c:v>
                </c:pt>
                <c:pt idx="2521">
                  <c:v>41617</c:v>
                </c:pt>
                <c:pt idx="2522">
                  <c:v>41614</c:v>
                </c:pt>
                <c:pt idx="2523">
                  <c:v>41613</c:v>
                </c:pt>
                <c:pt idx="2524">
                  <c:v>41612</c:v>
                </c:pt>
                <c:pt idx="2525">
                  <c:v>41611</c:v>
                </c:pt>
                <c:pt idx="2526">
                  <c:v>41610</c:v>
                </c:pt>
                <c:pt idx="2527">
                  <c:v>41607</c:v>
                </c:pt>
                <c:pt idx="2528">
                  <c:v>41605</c:v>
                </c:pt>
                <c:pt idx="2529">
                  <c:v>41604</c:v>
                </c:pt>
                <c:pt idx="2530">
                  <c:v>41603</c:v>
                </c:pt>
                <c:pt idx="2531">
                  <c:v>41600</c:v>
                </c:pt>
                <c:pt idx="2532">
                  <c:v>41599</c:v>
                </c:pt>
                <c:pt idx="2533">
                  <c:v>41598</c:v>
                </c:pt>
                <c:pt idx="2534">
                  <c:v>41597</c:v>
                </c:pt>
                <c:pt idx="2535">
                  <c:v>41596</c:v>
                </c:pt>
                <c:pt idx="2536">
                  <c:v>41593</c:v>
                </c:pt>
                <c:pt idx="2537">
                  <c:v>41592</c:v>
                </c:pt>
                <c:pt idx="2538">
                  <c:v>41591</c:v>
                </c:pt>
                <c:pt idx="2539">
                  <c:v>41590</c:v>
                </c:pt>
                <c:pt idx="2540">
                  <c:v>41589</c:v>
                </c:pt>
                <c:pt idx="2541">
                  <c:v>41586</c:v>
                </c:pt>
                <c:pt idx="2542">
                  <c:v>41585</c:v>
                </c:pt>
                <c:pt idx="2543">
                  <c:v>41584</c:v>
                </c:pt>
                <c:pt idx="2544">
                  <c:v>41583</c:v>
                </c:pt>
                <c:pt idx="2545">
                  <c:v>41582</c:v>
                </c:pt>
                <c:pt idx="2546">
                  <c:v>41579</c:v>
                </c:pt>
                <c:pt idx="2547">
                  <c:v>41578</c:v>
                </c:pt>
                <c:pt idx="2548">
                  <c:v>41577</c:v>
                </c:pt>
                <c:pt idx="2549">
                  <c:v>41576</c:v>
                </c:pt>
                <c:pt idx="2550">
                  <c:v>41575</c:v>
                </c:pt>
                <c:pt idx="2551">
                  <c:v>41572</c:v>
                </c:pt>
                <c:pt idx="2552">
                  <c:v>41571</c:v>
                </c:pt>
                <c:pt idx="2553">
                  <c:v>41570</c:v>
                </c:pt>
                <c:pt idx="2554">
                  <c:v>41569</c:v>
                </c:pt>
                <c:pt idx="2555">
                  <c:v>41568</c:v>
                </c:pt>
                <c:pt idx="2556">
                  <c:v>41565</c:v>
                </c:pt>
                <c:pt idx="2557">
                  <c:v>41564</c:v>
                </c:pt>
                <c:pt idx="2558">
                  <c:v>41563</c:v>
                </c:pt>
                <c:pt idx="2559">
                  <c:v>41562</c:v>
                </c:pt>
                <c:pt idx="2560">
                  <c:v>41561</c:v>
                </c:pt>
                <c:pt idx="2561">
                  <c:v>41558</c:v>
                </c:pt>
                <c:pt idx="2562">
                  <c:v>41557</c:v>
                </c:pt>
                <c:pt idx="2563">
                  <c:v>41556</c:v>
                </c:pt>
                <c:pt idx="2564">
                  <c:v>41555</c:v>
                </c:pt>
                <c:pt idx="2565">
                  <c:v>41554</c:v>
                </c:pt>
                <c:pt idx="2566">
                  <c:v>41551</c:v>
                </c:pt>
                <c:pt idx="2567">
                  <c:v>41550</c:v>
                </c:pt>
                <c:pt idx="2568">
                  <c:v>41549</c:v>
                </c:pt>
                <c:pt idx="2569">
                  <c:v>41548</c:v>
                </c:pt>
                <c:pt idx="2570">
                  <c:v>41547</c:v>
                </c:pt>
                <c:pt idx="2571">
                  <c:v>41544</c:v>
                </c:pt>
                <c:pt idx="2572">
                  <c:v>41543</c:v>
                </c:pt>
                <c:pt idx="2573">
                  <c:v>41542</c:v>
                </c:pt>
                <c:pt idx="2574">
                  <c:v>41541</c:v>
                </c:pt>
                <c:pt idx="2575">
                  <c:v>41540</c:v>
                </c:pt>
                <c:pt idx="2576">
                  <c:v>41537</c:v>
                </c:pt>
                <c:pt idx="2577">
                  <c:v>41536</c:v>
                </c:pt>
                <c:pt idx="2578">
                  <c:v>41535</c:v>
                </c:pt>
                <c:pt idx="2579">
                  <c:v>41534</c:v>
                </c:pt>
                <c:pt idx="2580">
                  <c:v>41533</c:v>
                </c:pt>
                <c:pt idx="2581">
                  <c:v>41530</c:v>
                </c:pt>
                <c:pt idx="2582">
                  <c:v>41529</c:v>
                </c:pt>
                <c:pt idx="2583">
                  <c:v>41528</c:v>
                </c:pt>
                <c:pt idx="2584">
                  <c:v>41527</c:v>
                </c:pt>
                <c:pt idx="2585">
                  <c:v>41526</c:v>
                </c:pt>
                <c:pt idx="2586">
                  <c:v>41523</c:v>
                </c:pt>
                <c:pt idx="2587">
                  <c:v>41522</c:v>
                </c:pt>
                <c:pt idx="2588">
                  <c:v>41521</c:v>
                </c:pt>
                <c:pt idx="2589">
                  <c:v>41520</c:v>
                </c:pt>
                <c:pt idx="2590">
                  <c:v>41516</c:v>
                </c:pt>
                <c:pt idx="2591">
                  <c:v>41515</c:v>
                </c:pt>
                <c:pt idx="2592">
                  <c:v>41514</c:v>
                </c:pt>
                <c:pt idx="2593">
                  <c:v>41513</c:v>
                </c:pt>
                <c:pt idx="2594">
                  <c:v>41512</c:v>
                </c:pt>
                <c:pt idx="2595">
                  <c:v>41509</c:v>
                </c:pt>
                <c:pt idx="2596">
                  <c:v>41508</c:v>
                </c:pt>
                <c:pt idx="2597">
                  <c:v>41507</c:v>
                </c:pt>
                <c:pt idx="2598">
                  <c:v>41506</c:v>
                </c:pt>
                <c:pt idx="2599">
                  <c:v>41505</c:v>
                </c:pt>
                <c:pt idx="2600">
                  <c:v>41502</c:v>
                </c:pt>
                <c:pt idx="2601">
                  <c:v>41501</c:v>
                </c:pt>
                <c:pt idx="2602">
                  <c:v>41500</c:v>
                </c:pt>
                <c:pt idx="2603">
                  <c:v>41499</c:v>
                </c:pt>
                <c:pt idx="2604">
                  <c:v>41498</c:v>
                </c:pt>
                <c:pt idx="2605">
                  <c:v>41495</c:v>
                </c:pt>
                <c:pt idx="2606">
                  <c:v>41494</c:v>
                </c:pt>
                <c:pt idx="2607">
                  <c:v>41493</c:v>
                </c:pt>
                <c:pt idx="2608">
                  <c:v>41492</c:v>
                </c:pt>
                <c:pt idx="2609">
                  <c:v>41491</c:v>
                </c:pt>
                <c:pt idx="2610">
                  <c:v>41488</c:v>
                </c:pt>
                <c:pt idx="2611">
                  <c:v>41487</c:v>
                </c:pt>
                <c:pt idx="2612">
                  <c:v>41486</c:v>
                </c:pt>
                <c:pt idx="2613">
                  <c:v>41485</c:v>
                </c:pt>
                <c:pt idx="2614">
                  <c:v>41484</c:v>
                </c:pt>
                <c:pt idx="2615">
                  <c:v>41481</c:v>
                </c:pt>
                <c:pt idx="2616">
                  <c:v>41480</c:v>
                </c:pt>
                <c:pt idx="2617">
                  <c:v>41479</c:v>
                </c:pt>
                <c:pt idx="2618">
                  <c:v>41478</c:v>
                </c:pt>
                <c:pt idx="2619">
                  <c:v>41477</c:v>
                </c:pt>
                <c:pt idx="2620">
                  <c:v>41474</c:v>
                </c:pt>
                <c:pt idx="2621">
                  <c:v>41473</c:v>
                </c:pt>
                <c:pt idx="2622">
                  <c:v>41472</c:v>
                </c:pt>
                <c:pt idx="2623">
                  <c:v>41471</c:v>
                </c:pt>
                <c:pt idx="2624">
                  <c:v>41470</c:v>
                </c:pt>
                <c:pt idx="2625">
                  <c:v>41467</c:v>
                </c:pt>
                <c:pt idx="2626">
                  <c:v>41466</c:v>
                </c:pt>
                <c:pt idx="2627">
                  <c:v>41465</c:v>
                </c:pt>
                <c:pt idx="2628">
                  <c:v>41464</c:v>
                </c:pt>
                <c:pt idx="2629">
                  <c:v>41463</c:v>
                </c:pt>
                <c:pt idx="2630">
                  <c:v>41460</c:v>
                </c:pt>
                <c:pt idx="2631">
                  <c:v>41458</c:v>
                </c:pt>
                <c:pt idx="2632">
                  <c:v>41457</c:v>
                </c:pt>
                <c:pt idx="2633">
                  <c:v>41456</c:v>
                </c:pt>
                <c:pt idx="2634">
                  <c:v>41453</c:v>
                </c:pt>
                <c:pt idx="2635">
                  <c:v>41452</c:v>
                </c:pt>
                <c:pt idx="2636">
                  <c:v>41451</c:v>
                </c:pt>
                <c:pt idx="2637">
                  <c:v>41450</c:v>
                </c:pt>
                <c:pt idx="2638">
                  <c:v>41449</c:v>
                </c:pt>
                <c:pt idx="2639">
                  <c:v>41446</c:v>
                </c:pt>
                <c:pt idx="2640">
                  <c:v>41445</c:v>
                </c:pt>
                <c:pt idx="2641">
                  <c:v>41444</c:v>
                </c:pt>
                <c:pt idx="2642">
                  <c:v>41443</c:v>
                </c:pt>
                <c:pt idx="2643">
                  <c:v>41442</c:v>
                </c:pt>
                <c:pt idx="2644">
                  <c:v>41439</c:v>
                </c:pt>
                <c:pt idx="2645">
                  <c:v>41438</c:v>
                </c:pt>
                <c:pt idx="2646">
                  <c:v>41437</c:v>
                </c:pt>
                <c:pt idx="2647">
                  <c:v>41436</c:v>
                </c:pt>
                <c:pt idx="2648">
                  <c:v>41435</c:v>
                </c:pt>
                <c:pt idx="2649">
                  <c:v>41432</c:v>
                </c:pt>
                <c:pt idx="2650">
                  <c:v>41431</c:v>
                </c:pt>
                <c:pt idx="2651">
                  <c:v>41430</c:v>
                </c:pt>
                <c:pt idx="2652">
                  <c:v>41429</c:v>
                </c:pt>
                <c:pt idx="2653">
                  <c:v>41428</c:v>
                </c:pt>
                <c:pt idx="2654">
                  <c:v>41425</c:v>
                </c:pt>
                <c:pt idx="2655">
                  <c:v>41424</c:v>
                </c:pt>
                <c:pt idx="2656">
                  <c:v>41423</c:v>
                </c:pt>
                <c:pt idx="2657">
                  <c:v>41422</c:v>
                </c:pt>
                <c:pt idx="2658">
                  <c:v>41418</c:v>
                </c:pt>
                <c:pt idx="2659">
                  <c:v>41417</c:v>
                </c:pt>
                <c:pt idx="2660">
                  <c:v>41416</c:v>
                </c:pt>
                <c:pt idx="2661">
                  <c:v>41415</c:v>
                </c:pt>
                <c:pt idx="2662">
                  <c:v>41414</c:v>
                </c:pt>
                <c:pt idx="2663">
                  <c:v>41411</c:v>
                </c:pt>
                <c:pt idx="2664">
                  <c:v>41410</c:v>
                </c:pt>
                <c:pt idx="2665">
                  <c:v>41409</c:v>
                </c:pt>
                <c:pt idx="2666">
                  <c:v>41408</c:v>
                </c:pt>
                <c:pt idx="2667">
                  <c:v>41407</c:v>
                </c:pt>
                <c:pt idx="2668">
                  <c:v>41404</c:v>
                </c:pt>
                <c:pt idx="2669">
                  <c:v>41403</c:v>
                </c:pt>
                <c:pt idx="2670">
                  <c:v>41402</c:v>
                </c:pt>
                <c:pt idx="2671">
                  <c:v>41401</c:v>
                </c:pt>
                <c:pt idx="2672">
                  <c:v>41400</c:v>
                </c:pt>
                <c:pt idx="2673">
                  <c:v>41397</c:v>
                </c:pt>
                <c:pt idx="2674">
                  <c:v>41396</c:v>
                </c:pt>
                <c:pt idx="2675">
                  <c:v>41395</c:v>
                </c:pt>
                <c:pt idx="2676">
                  <c:v>41394</c:v>
                </c:pt>
                <c:pt idx="2677">
                  <c:v>41393</c:v>
                </c:pt>
                <c:pt idx="2678">
                  <c:v>41390</c:v>
                </c:pt>
                <c:pt idx="2679">
                  <c:v>41389</c:v>
                </c:pt>
                <c:pt idx="2680">
                  <c:v>41388</c:v>
                </c:pt>
                <c:pt idx="2681">
                  <c:v>41387</c:v>
                </c:pt>
                <c:pt idx="2682">
                  <c:v>41386</c:v>
                </c:pt>
                <c:pt idx="2683">
                  <c:v>41383</c:v>
                </c:pt>
                <c:pt idx="2684">
                  <c:v>41382</c:v>
                </c:pt>
                <c:pt idx="2685">
                  <c:v>41381</c:v>
                </c:pt>
                <c:pt idx="2686">
                  <c:v>41380</c:v>
                </c:pt>
                <c:pt idx="2687">
                  <c:v>41379</c:v>
                </c:pt>
                <c:pt idx="2688">
                  <c:v>41376</c:v>
                </c:pt>
                <c:pt idx="2689">
                  <c:v>41375</c:v>
                </c:pt>
                <c:pt idx="2690">
                  <c:v>41374</c:v>
                </c:pt>
                <c:pt idx="2691">
                  <c:v>41373</c:v>
                </c:pt>
                <c:pt idx="2692">
                  <c:v>41372</c:v>
                </c:pt>
                <c:pt idx="2693">
                  <c:v>41369</c:v>
                </c:pt>
                <c:pt idx="2694">
                  <c:v>41368</c:v>
                </c:pt>
                <c:pt idx="2695">
                  <c:v>41367</c:v>
                </c:pt>
                <c:pt idx="2696">
                  <c:v>41366</c:v>
                </c:pt>
                <c:pt idx="2697">
                  <c:v>41365</c:v>
                </c:pt>
                <c:pt idx="2698">
                  <c:v>41361</c:v>
                </c:pt>
                <c:pt idx="2699">
                  <c:v>41360</c:v>
                </c:pt>
                <c:pt idx="2700">
                  <c:v>41359</c:v>
                </c:pt>
                <c:pt idx="2701">
                  <c:v>41358</c:v>
                </c:pt>
                <c:pt idx="2702">
                  <c:v>41355</c:v>
                </c:pt>
                <c:pt idx="2703">
                  <c:v>41354</c:v>
                </c:pt>
                <c:pt idx="2704">
                  <c:v>41353</c:v>
                </c:pt>
                <c:pt idx="2705">
                  <c:v>41352</c:v>
                </c:pt>
                <c:pt idx="2706">
                  <c:v>41351</c:v>
                </c:pt>
                <c:pt idx="2707">
                  <c:v>41348</c:v>
                </c:pt>
                <c:pt idx="2708">
                  <c:v>41347</c:v>
                </c:pt>
                <c:pt idx="2709">
                  <c:v>41346</c:v>
                </c:pt>
                <c:pt idx="2710">
                  <c:v>41345</c:v>
                </c:pt>
                <c:pt idx="2711">
                  <c:v>41344</c:v>
                </c:pt>
                <c:pt idx="2712">
                  <c:v>41341</c:v>
                </c:pt>
                <c:pt idx="2713">
                  <c:v>41340</c:v>
                </c:pt>
                <c:pt idx="2714">
                  <c:v>41339</c:v>
                </c:pt>
                <c:pt idx="2715">
                  <c:v>41338</c:v>
                </c:pt>
                <c:pt idx="2716">
                  <c:v>41337</c:v>
                </c:pt>
                <c:pt idx="2717">
                  <c:v>41334</c:v>
                </c:pt>
                <c:pt idx="2718">
                  <c:v>41333</c:v>
                </c:pt>
                <c:pt idx="2719">
                  <c:v>41332</c:v>
                </c:pt>
                <c:pt idx="2720">
                  <c:v>41331</c:v>
                </c:pt>
                <c:pt idx="2721">
                  <c:v>41330</c:v>
                </c:pt>
                <c:pt idx="2722">
                  <c:v>41327</c:v>
                </c:pt>
                <c:pt idx="2723">
                  <c:v>41326</c:v>
                </c:pt>
                <c:pt idx="2724">
                  <c:v>41325</c:v>
                </c:pt>
                <c:pt idx="2725">
                  <c:v>41324</c:v>
                </c:pt>
                <c:pt idx="2726">
                  <c:v>41320</c:v>
                </c:pt>
                <c:pt idx="2727">
                  <c:v>41319</c:v>
                </c:pt>
                <c:pt idx="2728">
                  <c:v>41318</c:v>
                </c:pt>
                <c:pt idx="2729">
                  <c:v>41317</c:v>
                </c:pt>
                <c:pt idx="2730">
                  <c:v>41316</c:v>
                </c:pt>
                <c:pt idx="2731">
                  <c:v>41313</c:v>
                </c:pt>
                <c:pt idx="2732">
                  <c:v>41312</c:v>
                </c:pt>
                <c:pt idx="2733">
                  <c:v>41311</c:v>
                </c:pt>
                <c:pt idx="2734">
                  <c:v>41310</c:v>
                </c:pt>
                <c:pt idx="2735">
                  <c:v>41309</c:v>
                </c:pt>
                <c:pt idx="2736">
                  <c:v>41306</c:v>
                </c:pt>
                <c:pt idx="2737">
                  <c:v>41305</c:v>
                </c:pt>
                <c:pt idx="2738">
                  <c:v>41304</c:v>
                </c:pt>
                <c:pt idx="2739">
                  <c:v>41303</c:v>
                </c:pt>
                <c:pt idx="2740">
                  <c:v>41302</c:v>
                </c:pt>
                <c:pt idx="2741">
                  <c:v>41299</c:v>
                </c:pt>
                <c:pt idx="2742">
                  <c:v>41298</c:v>
                </c:pt>
                <c:pt idx="2743">
                  <c:v>41297</c:v>
                </c:pt>
                <c:pt idx="2744">
                  <c:v>41296</c:v>
                </c:pt>
                <c:pt idx="2745">
                  <c:v>41292</c:v>
                </c:pt>
                <c:pt idx="2746">
                  <c:v>41291</c:v>
                </c:pt>
                <c:pt idx="2747">
                  <c:v>41290</c:v>
                </c:pt>
                <c:pt idx="2748">
                  <c:v>41289</c:v>
                </c:pt>
                <c:pt idx="2749">
                  <c:v>41288</c:v>
                </c:pt>
                <c:pt idx="2750">
                  <c:v>41285</c:v>
                </c:pt>
                <c:pt idx="2751">
                  <c:v>41284</c:v>
                </c:pt>
                <c:pt idx="2752">
                  <c:v>41283</c:v>
                </c:pt>
                <c:pt idx="2753">
                  <c:v>41282</c:v>
                </c:pt>
                <c:pt idx="2754">
                  <c:v>41281</c:v>
                </c:pt>
                <c:pt idx="2755">
                  <c:v>41278</c:v>
                </c:pt>
                <c:pt idx="2756">
                  <c:v>41277</c:v>
                </c:pt>
                <c:pt idx="2757">
                  <c:v>41276</c:v>
                </c:pt>
                <c:pt idx="2758">
                  <c:v>41274</c:v>
                </c:pt>
                <c:pt idx="2759">
                  <c:v>41271</c:v>
                </c:pt>
                <c:pt idx="2760">
                  <c:v>41270</c:v>
                </c:pt>
                <c:pt idx="2761">
                  <c:v>41269</c:v>
                </c:pt>
                <c:pt idx="2762">
                  <c:v>41267</c:v>
                </c:pt>
                <c:pt idx="2763">
                  <c:v>41264</c:v>
                </c:pt>
                <c:pt idx="2764">
                  <c:v>41263</c:v>
                </c:pt>
                <c:pt idx="2765">
                  <c:v>41262</c:v>
                </c:pt>
                <c:pt idx="2766">
                  <c:v>41261</c:v>
                </c:pt>
                <c:pt idx="2767">
                  <c:v>41260</c:v>
                </c:pt>
                <c:pt idx="2768">
                  <c:v>41257</c:v>
                </c:pt>
                <c:pt idx="2769">
                  <c:v>41256</c:v>
                </c:pt>
                <c:pt idx="2770">
                  <c:v>41255</c:v>
                </c:pt>
                <c:pt idx="2771">
                  <c:v>41254</c:v>
                </c:pt>
                <c:pt idx="2772">
                  <c:v>41253</c:v>
                </c:pt>
                <c:pt idx="2773">
                  <c:v>41250</c:v>
                </c:pt>
                <c:pt idx="2774">
                  <c:v>41249</c:v>
                </c:pt>
                <c:pt idx="2775">
                  <c:v>41248</c:v>
                </c:pt>
                <c:pt idx="2776">
                  <c:v>41247</c:v>
                </c:pt>
                <c:pt idx="2777">
                  <c:v>41246</c:v>
                </c:pt>
                <c:pt idx="2778">
                  <c:v>41243</c:v>
                </c:pt>
                <c:pt idx="2779">
                  <c:v>41242</c:v>
                </c:pt>
                <c:pt idx="2780">
                  <c:v>41241</c:v>
                </c:pt>
                <c:pt idx="2781">
                  <c:v>41240</c:v>
                </c:pt>
                <c:pt idx="2782">
                  <c:v>41239</c:v>
                </c:pt>
                <c:pt idx="2783">
                  <c:v>41236</c:v>
                </c:pt>
                <c:pt idx="2784">
                  <c:v>41234</c:v>
                </c:pt>
                <c:pt idx="2785">
                  <c:v>41233</c:v>
                </c:pt>
                <c:pt idx="2786">
                  <c:v>41232</c:v>
                </c:pt>
                <c:pt idx="2787">
                  <c:v>41229</c:v>
                </c:pt>
                <c:pt idx="2788">
                  <c:v>41228</c:v>
                </c:pt>
                <c:pt idx="2789">
                  <c:v>41227</c:v>
                </c:pt>
                <c:pt idx="2790">
                  <c:v>41226</c:v>
                </c:pt>
                <c:pt idx="2791">
                  <c:v>41225</c:v>
                </c:pt>
                <c:pt idx="2792">
                  <c:v>41222</c:v>
                </c:pt>
                <c:pt idx="2793">
                  <c:v>41221</c:v>
                </c:pt>
                <c:pt idx="2794">
                  <c:v>41220</c:v>
                </c:pt>
                <c:pt idx="2795">
                  <c:v>41219</c:v>
                </c:pt>
                <c:pt idx="2796">
                  <c:v>41218</c:v>
                </c:pt>
                <c:pt idx="2797">
                  <c:v>41215</c:v>
                </c:pt>
                <c:pt idx="2798">
                  <c:v>41214</c:v>
                </c:pt>
                <c:pt idx="2799">
                  <c:v>41213</c:v>
                </c:pt>
                <c:pt idx="2800">
                  <c:v>41212</c:v>
                </c:pt>
                <c:pt idx="2801">
                  <c:v>41211</c:v>
                </c:pt>
                <c:pt idx="2802">
                  <c:v>41208</c:v>
                </c:pt>
                <c:pt idx="2803">
                  <c:v>41207</c:v>
                </c:pt>
                <c:pt idx="2804">
                  <c:v>41206</c:v>
                </c:pt>
                <c:pt idx="2805">
                  <c:v>41205</c:v>
                </c:pt>
                <c:pt idx="2806">
                  <c:v>41204</c:v>
                </c:pt>
                <c:pt idx="2807">
                  <c:v>41201</c:v>
                </c:pt>
                <c:pt idx="2808">
                  <c:v>41200</c:v>
                </c:pt>
                <c:pt idx="2809">
                  <c:v>41199</c:v>
                </c:pt>
                <c:pt idx="2810">
                  <c:v>41198</c:v>
                </c:pt>
                <c:pt idx="2811">
                  <c:v>41197</c:v>
                </c:pt>
                <c:pt idx="2812">
                  <c:v>41194</c:v>
                </c:pt>
                <c:pt idx="2813">
                  <c:v>41193</c:v>
                </c:pt>
                <c:pt idx="2814">
                  <c:v>41192</c:v>
                </c:pt>
                <c:pt idx="2815">
                  <c:v>41191</c:v>
                </c:pt>
                <c:pt idx="2816">
                  <c:v>41190</c:v>
                </c:pt>
                <c:pt idx="2817">
                  <c:v>41187</c:v>
                </c:pt>
                <c:pt idx="2818">
                  <c:v>41186</c:v>
                </c:pt>
                <c:pt idx="2819">
                  <c:v>41185</c:v>
                </c:pt>
                <c:pt idx="2820">
                  <c:v>41184</c:v>
                </c:pt>
                <c:pt idx="2821">
                  <c:v>41183</c:v>
                </c:pt>
                <c:pt idx="2822">
                  <c:v>41180</c:v>
                </c:pt>
                <c:pt idx="2823">
                  <c:v>41179</c:v>
                </c:pt>
                <c:pt idx="2824">
                  <c:v>41178</c:v>
                </c:pt>
                <c:pt idx="2825">
                  <c:v>41177</c:v>
                </c:pt>
                <c:pt idx="2826">
                  <c:v>41176</c:v>
                </c:pt>
                <c:pt idx="2827">
                  <c:v>41173</c:v>
                </c:pt>
                <c:pt idx="2828">
                  <c:v>41172</c:v>
                </c:pt>
                <c:pt idx="2829">
                  <c:v>41171</c:v>
                </c:pt>
                <c:pt idx="2830">
                  <c:v>41170</c:v>
                </c:pt>
                <c:pt idx="2831">
                  <c:v>41169</c:v>
                </c:pt>
                <c:pt idx="2832">
                  <c:v>41166</c:v>
                </c:pt>
                <c:pt idx="2833">
                  <c:v>41165</c:v>
                </c:pt>
                <c:pt idx="2834">
                  <c:v>41164</c:v>
                </c:pt>
                <c:pt idx="2835">
                  <c:v>41163</c:v>
                </c:pt>
                <c:pt idx="2836">
                  <c:v>41162</c:v>
                </c:pt>
                <c:pt idx="2837">
                  <c:v>41159</c:v>
                </c:pt>
                <c:pt idx="2838">
                  <c:v>41158</c:v>
                </c:pt>
                <c:pt idx="2839">
                  <c:v>41157</c:v>
                </c:pt>
                <c:pt idx="2840">
                  <c:v>41156</c:v>
                </c:pt>
                <c:pt idx="2841">
                  <c:v>41152</c:v>
                </c:pt>
                <c:pt idx="2842">
                  <c:v>41151</c:v>
                </c:pt>
                <c:pt idx="2843">
                  <c:v>41150</c:v>
                </c:pt>
                <c:pt idx="2844">
                  <c:v>41149</c:v>
                </c:pt>
                <c:pt idx="2845">
                  <c:v>41148</c:v>
                </c:pt>
                <c:pt idx="2846">
                  <c:v>41145</c:v>
                </c:pt>
                <c:pt idx="2847">
                  <c:v>41144</c:v>
                </c:pt>
                <c:pt idx="2848">
                  <c:v>41143</c:v>
                </c:pt>
                <c:pt idx="2849">
                  <c:v>41142</c:v>
                </c:pt>
                <c:pt idx="2850">
                  <c:v>41141</c:v>
                </c:pt>
                <c:pt idx="2851">
                  <c:v>41138</c:v>
                </c:pt>
                <c:pt idx="2852">
                  <c:v>41137</c:v>
                </c:pt>
                <c:pt idx="2853">
                  <c:v>41136</c:v>
                </c:pt>
                <c:pt idx="2854">
                  <c:v>41135</c:v>
                </c:pt>
                <c:pt idx="2855">
                  <c:v>41134</c:v>
                </c:pt>
                <c:pt idx="2856">
                  <c:v>41131</c:v>
                </c:pt>
                <c:pt idx="2857">
                  <c:v>41130</c:v>
                </c:pt>
                <c:pt idx="2858">
                  <c:v>41129</c:v>
                </c:pt>
                <c:pt idx="2859">
                  <c:v>41128</c:v>
                </c:pt>
                <c:pt idx="2860">
                  <c:v>41127</c:v>
                </c:pt>
                <c:pt idx="2861">
                  <c:v>41124</c:v>
                </c:pt>
                <c:pt idx="2862">
                  <c:v>41123</c:v>
                </c:pt>
                <c:pt idx="2863">
                  <c:v>41122</c:v>
                </c:pt>
                <c:pt idx="2864">
                  <c:v>41121</c:v>
                </c:pt>
                <c:pt idx="2865">
                  <c:v>41120</c:v>
                </c:pt>
                <c:pt idx="2866">
                  <c:v>41117</c:v>
                </c:pt>
                <c:pt idx="2867">
                  <c:v>41116</c:v>
                </c:pt>
                <c:pt idx="2868">
                  <c:v>41115</c:v>
                </c:pt>
                <c:pt idx="2869">
                  <c:v>41114</c:v>
                </c:pt>
                <c:pt idx="2870">
                  <c:v>41113</c:v>
                </c:pt>
                <c:pt idx="2871">
                  <c:v>41110</c:v>
                </c:pt>
                <c:pt idx="2872">
                  <c:v>41109</c:v>
                </c:pt>
                <c:pt idx="2873">
                  <c:v>41108</c:v>
                </c:pt>
                <c:pt idx="2874">
                  <c:v>41107</c:v>
                </c:pt>
                <c:pt idx="2875">
                  <c:v>41106</c:v>
                </c:pt>
                <c:pt idx="2876">
                  <c:v>41103</c:v>
                </c:pt>
                <c:pt idx="2877">
                  <c:v>41102</c:v>
                </c:pt>
                <c:pt idx="2878">
                  <c:v>41101</c:v>
                </c:pt>
                <c:pt idx="2879">
                  <c:v>41100</c:v>
                </c:pt>
                <c:pt idx="2880">
                  <c:v>41099</c:v>
                </c:pt>
                <c:pt idx="2881">
                  <c:v>41096</c:v>
                </c:pt>
                <c:pt idx="2882">
                  <c:v>41095</c:v>
                </c:pt>
                <c:pt idx="2883">
                  <c:v>41093</c:v>
                </c:pt>
                <c:pt idx="2884">
                  <c:v>41092</c:v>
                </c:pt>
                <c:pt idx="2885">
                  <c:v>41089</c:v>
                </c:pt>
                <c:pt idx="2886">
                  <c:v>41088</c:v>
                </c:pt>
                <c:pt idx="2887">
                  <c:v>41087</c:v>
                </c:pt>
                <c:pt idx="2888">
                  <c:v>41086</c:v>
                </c:pt>
                <c:pt idx="2889">
                  <c:v>41085</c:v>
                </c:pt>
                <c:pt idx="2890">
                  <c:v>41082</c:v>
                </c:pt>
                <c:pt idx="2891">
                  <c:v>41081</c:v>
                </c:pt>
                <c:pt idx="2892">
                  <c:v>41080</c:v>
                </c:pt>
                <c:pt idx="2893">
                  <c:v>41079</c:v>
                </c:pt>
                <c:pt idx="2894">
                  <c:v>41078</c:v>
                </c:pt>
                <c:pt idx="2895">
                  <c:v>41075</c:v>
                </c:pt>
                <c:pt idx="2896">
                  <c:v>41074</c:v>
                </c:pt>
                <c:pt idx="2897">
                  <c:v>41073</c:v>
                </c:pt>
                <c:pt idx="2898">
                  <c:v>41072</c:v>
                </c:pt>
                <c:pt idx="2899">
                  <c:v>41071</c:v>
                </c:pt>
                <c:pt idx="2900">
                  <c:v>41068</c:v>
                </c:pt>
                <c:pt idx="2901">
                  <c:v>41067</c:v>
                </c:pt>
                <c:pt idx="2902">
                  <c:v>41066</c:v>
                </c:pt>
                <c:pt idx="2903">
                  <c:v>41065</c:v>
                </c:pt>
                <c:pt idx="2904">
                  <c:v>41064</c:v>
                </c:pt>
                <c:pt idx="2905">
                  <c:v>41061</c:v>
                </c:pt>
                <c:pt idx="2906">
                  <c:v>41060</c:v>
                </c:pt>
                <c:pt idx="2907">
                  <c:v>41059</c:v>
                </c:pt>
                <c:pt idx="2908">
                  <c:v>41058</c:v>
                </c:pt>
                <c:pt idx="2909">
                  <c:v>41054</c:v>
                </c:pt>
                <c:pt idx="2910">
                  <c:v>41053</c:v>
                </c:pt>
                <c:pt idx="2911">
                  <c:v>41052</c:v>
                </c:pt>
                <c:pt idx="2912">
                  <c:v>41051</c:v>
                </c:pt>
                <c:pt idx="2913">
                  <c:v>41050</c:v>
                </c:pt>
                <c:pt idx="2914">
                  <c:v>41047</c:v>
                </c:pt>
                <c:pt idx="2915">
                  <c:v>41046</c:v>
                </c:pt>
                <c:pt idx="2916">
                  <c:v>41045</c:v>
                </c:pt>
                <c:pt idx="2917">
                  <c:v>41044</c:v>
                </c:pt>
                <c:pt idx="2918">
                  <c:v>41043</c:v>
                </c:pt>
                <c:pt idx="2919">
                  <c:v>41040</c:v>
                </c:pt>
                <c:pt idx="2920">
                  <c:v>41039</c:v>
                </c:pt>
                <c:pt idx="2921">
                  <c:v>41038</c:v>
                </c:pt>
                <c:pt idx="2922">
                  <c:v>41037</c:v>
                </c:pt>
                <c:pt idx="2923">
                  <c:v>41036</c:v>
                </c:pt>
                <c:pt idx="2924">
                  <c:v>41033</c:v>
                </c:pt>
                <c:pt idx="2925">
                  <c:v>41032</c:v>
                </c:pt>
                <c:pt idx="2926">
                  <c:v>41031</c:v>
                </c:pt>
                <c:pt idx="2927">
                  <c:v>41030</c:v>
                </c:pt>
                <c:pt idx="2928">
                  <c:v>41029</c:v>
                </c:pt>
                <c:pt idx="2929">
                  <c:v>41026</c:v>
                </c:pt>
                <c:pt idx="2930">
                  <c:v>41025</c:v>
                </c:pt>
                <c:pt idx="2931">
                  <c:v>41024</c:v>
                </c:pt>
                <c:pt idx="2932">
                  <c:v>41023</c:v>
                </c:pt>
                <c:pt idx="2933">
                  <c:v>41022</c:v>
                </c:pt>
                <c:pt idx="2934">
                  <c:v>41019</c:v>
                </c:pt>
                <c:pt idx="2935">
                  <c:v>41018</c:v>
                </c:pt>
                <c:pt idx="2936">
                  <c:v>41017</c:v>
                </c:pt>
                <c:pt idx="2937">
                  <c:v>41016</c:v>
                </c:pt>
                <c:pt idx="2938">
                  <c:v>41015</c:v>
                </c:pt>
                <c:pt idx="2939">
                  <c:v>41012</c:v>
                </c:pt>
                <c:pt idx="2940">
                  <c:v>41011</c:v>
                </c:pt>
                <c:pt idx="2941">
                  <c:v>41010</c:v>
                </c:pt>
                <c:pt idx="2942">
                  <c:v>41009</c:v>
                </c:pt>
                <c:pt idx="2943">
                  <c:v>41008</c:v>
                </c:pt>
                <c:pt idx="2944">
                  <c:v>41004</c:v>
                </c:pt>
                <c:pt idx="2945">
                  <c:v>41003</c:v>
                </c:pt>
                <c:pt idx="2946">
                  <c:v>41002</c:v>
                </c:pt>
                <c:pt idx="2947">
                  <c:v>41001</c:v>
                </c:pt>
                <c:pt idx="2948">
                  <c:v>40998</c:v>
                </c:pt>
                <c:pt idx="2949">
                  <c:v>40997</c:v>
                </c:pt>
                <c:pt idx="2950">
                  <c:v>40996</c:v>
                </c:pt>
                <c:pt idx="2951">
                  <c:v>40995</c:v>
                </c:pt>
                <c:pt idx="2952">
                  <c:v>40994</c:v>
                </c:pt>
                <c:pt idx="2953">
                  <c:v>40991</c:v>
                </c:pt>
                <c:pt idx="2954">
                  <c:v>40990</c:v>
                </c:pt>
                <c:pt idx="2955">
                  <c:v>40989</c:v>
                </c:pt>
                <c:pt idx="2956">
                  <c:v>40988</c:v>
                </c:pt>
                <c:pt idx="2957">
                  <c:v>40987</c:v>
                </c:pt>
                <c:pt idx="2958">
                  <c:v>40984</c:v>
                </c:pt>
                <c:pt idx="2959">
                  <c:v>40983</c:v>
                </c:pt>
                <c:pt idx="2960">
                  <c:v>40982</c:v>
                </c:pt>
                <c:pt idx="2961">
                  <c:v>40981</c:v>
                </c:pt>
                <c:pt idx="2962">
                  <c:v>40980</c:v>
                </c:pt>
                <c:pt idx="2963">
                  <c:v>40977</c:v>
                </c:pt>
                <c:pt idx="2964">
                  <c:v>40976</c:v>
                </c:pt>
                <c:pt idx="2965">
                  <c:v>40975</c:v>
                </c:pt>
                <c:pt idx="2966">
                  <c:v>40974</c:v>
                </c:pt>
                <c:pt idx="2967">
                  <c:v>40973</c:v>
                </c:pt>
                <c:pt idx="2968">
                  <c:v>40970</c:v>
                </c:pt>
                <c:pt idx="2969">
                  <c:v>40969</c:v>
                </c:pt>
                <c:pt idx="2970">
                  <c:v>40968</c:v>
                </c:pt>
                <c:pt idx="2971">
                  <c:v>40967</c:v>
                </c:pt>
                <c:pt idx="2972">
                  <c:v>40966</c:v>
                </c:pt>
                <c:pt idx="2973">
                  <c:v>40963</c:v>
                </c:pt>
                <c:pt idx="2974">
                  <c:v>40962</c:v>
                </c:pt>
                <c:pt idx="2975">
                  <c:v>40961</c:v>
                </c:pt>
                <c:pt idx="2976">
                  <c:v>40960</c:v>
                </c:pt>
                <c:pt idx="2977">
                  <c:v>40956</c:v>
                </c:pt>
                <c:pt idx="2978">
                  <c:v>40955</c:v>
                </c:pt>
                <c:pt idx="2979">
                  <c:v>40954</c:v>
                </c:pt>
                <c:pt idx="2980">
                  <c:v>40953</c:v>
                </c:pt>
                <c:pt idx="2981">
                  <c:v>40952</c:v>
                </c:pt>
                <c:pt idx="2982">
                  <c:v>40949</c:v>
                </c:pt>
                <c:pt idx="2983">
                  <c:v>40948</c:v>
                </c:pt>
                <c:pt idx="2984">
                  <c:v>40947</c:v>
                </c:pt>
                <c:pt idx="2985">
                  <c:v>40946</c:v>
                </c:pt>
                <c:pt idx="2986">
                  <c:v>40945</c:v>
                </c:pt>
                <c:pt idx="2987">
                  <c:v>40942</c:v>
                </c:pt>
                <c:pt idx="2988">
                  <c:v>40941</c:v>
                </c:pt>
                <c:pt idx="2989">
                  <c:v>40940</c:v>
                </c:pt>
                <c:pt idx="2990">
                  <c:v>40939</c:v>
                </c:pt>
                <c:pt idx="2991">
                  <c:v>40938</c:v>
                </c:pt>
                <c:pt idx="2992">
                  <c:v>40935</c:v>
                </c:pt>
                <c:pt idx="2993">
                  <c:v>40934</c:v>
                </c:pt>
                <c:pt idx="2994">
                  <c:v>40933</c:v>
                </c:pt>
                <c:pt idx="2995">
                  <c:v>40932</c:v>
                </c:pt>
                <c:pt idx="2996">
                  <c:v>40931</c:v>
                </c:pt>
                <c:pt idx="2997">
                  <c:v>40928</c:v>
                </c:pt>
                <c:pt idx="2998">
                  <c:v>40927</c:v>
                </c:pt>
                <c:pt idx="2999">
                  <c:v>40926</c:v>
                </c:pt>
                <c:pt idx="3000">
                  <c:v>40925</c:v>
                </c:pt>
                <c:pt idx="3001">
                  <c:v>40921</c:v>
                </c:pt>
                <c:pt idx="3002">
                  <c:v>40920</c:v>
                </c:pt>
                <c:pt idx="3003">
                  <c:v>40919</c:v>
                </c:pt>
                <c:pt idx="3004">
                  <c:v>40918</c:v>
                </c:pt>
                <c:pt idx="3005">
                  <c:v>40917</c:v>
                </c:pt>
                <c:pt idx="3006">
                  <c:v>40914</c:v>
                </c:pt>
                <c:pt idx="3007">
                  <c:v>40913</c:v>
                </c:pt>
                <c:pt idx="3008">
                  <c:v>40912</c:v>
                </c:pt>
                <c:pt idx="3009">
                  <c:v>40911</c:v>
                </c:pt>
                <c:pt idx="3010">
                  <c:v>40907</c:v>
                </c:pt>
                <c:pt idx="3011">
                  <c:v>40906</c:v>
                </c:pt>
                <c:pt idx="3012">
                  <c:v>40905</c:v>
                </c:pt>
                <c:pt idx="3013">
                  <c:v>40904</c:v>
                </c:pt>
                <c:pt idx="3014">
                  <c:v>40900</c:v>
                </c:pt>
                <c:pt idx="3015">
                  <c:v>40899</c:v>
                </c:pt>
                <c:pt idx="3016">
                  <c:v>40898</c:v>
                </c:pt>
                <c:pt idx="3017">
                  <c:v>40897</c:v>
                </c:pt>
                <c:pt idx="3018">
                  <c:v>40896</c:v>
                </c:pt>
                <c:pt idx="3019">
                  <c:v>40893</c:v>
                </c:pt>
                <c:pt idx="3020">
                  <c:v>40892</c:v>
                </c:pt>
                <c:pt idx="3021">
                  <c:v>40891</c:v>
                </c:pt>
                <c:pt idx="3022">
                  <c:v>40890</c:v>
                </c:pt>
                <c:pt idx="3023">
                  <c:v>40889</c:v>
                </c:pt>
                <c:pt idx="3024">
                  <c:v>40886</c:v>
                </c:pt>
                <c:pt idx="3025">
                  <c:v>40885</c:v>
                </c:pt>
                <c:pt idx="3026">
                  <c:v>40884</c:v>
                </c:pt>
                <c:pt idx="3027">
                  <c:v>40883</c:v>
                </c:pt>
                <c:pt idx="3028">
                  <c:v>40882</c:v>
                </c:pt>
                <c:pt idx="3029">
                  <c:v>40879</c:v>
                </c:pt>
                <c:pt idx="3030">
                  <c:v>40878</c:v>
                </c:pt>
                <c:pt idx="3031">
                  <c:v>40877</c:v>
                </c:pt>
                <c:pt idx="3032">
                  <c:v>40876</c:v>
                </c:pt>
                <c:pt idx="3033">
                  <c:v>40875</c:v>
                </c:pt>
                <c:pt idx="3034">
                  <c:v>40872</c:v>
                </c:pt>
                <c:pt idx="3035">
                  <c:v>40870</c:v>
                </c:pt>
                <c:pt idx="3036">
                  <c:v>40869</c:v>
                </c:pt>
                <c:pt idx="3037">
                  <c:v>40868</c:v>
                </c:pt>
                <c:pt idx="3038">
                  <c:v>40865</c:v>
                </c:pt>
                <c:pt idx="3039">
                  <c:v>40864</c:v>
                </c:pt>
                <c:pt idx="3040">
                  <c:v>40863</c:v>
                </c:pt>
                <c:pt idx="3041">
                  <c:v>40862</c:v>
                </c:pt>
                <c:pt idx="3042">
                  <c:v>40861</c:v>
                </c:pt>
                <c:pt idx="3043">
                  <c:v>40858</c:v>
                </c:pt>
                <c:pt idx="3044">
                  <c:v>40857</c:v>
                </c:pt>
                <c:pt idx="3045">
                  <c:v>40856</c:v>
                </c:pt>
                <c:pt idx="3046">
                  <c:v>40855</c:v>
                </c:pt>
                <c:pt idx="3047">
                  <c:v>40854</c:v>
                </c:pt>
                <c:pt idx="3048">
                  <c:v>40851</c:v>
                </c:pt>
                <c:pt idx="3049">
                  <c:v>40850</c:v>
                </c:pt>
                <c:pt idx="3050">
                  <c:v>40849</c:v>
                </c:pt>
                <c:pt idx="3051">
                  <c:v>40848</c:v>
                </c:pt>
                <c:pt idx="3052">
                  <c:v>40847</c:v>
                </c:pt>
                <c:pt idx="3053">
                  <c:v>40844</c:v>
                </c:pt>
                <c:pt idx="3054">
                  <c:v>40843</c:v>
                </c:pt>
                <c:pt idx="3055">
                  <c:v>40842</c:v>
                </c:pt>
                <c:pt idx="3056">
                  <c:v>40841</c:v>
                </c:pt>
                <c:pt idx="3057">
                  <c:v>40840</c:v>
                </c:pt>
                <c:pt idx="3058">
                  <c:v>40837</c:v>
                </c:pt>
                <c:pt idx="3059">
                  <c:v>40836</c:v>
                </c:pt>
                <c:pt idx="3060">
                  <c:v>40835</c:v>
                </c:pt>
                <c:pt idx="3061">
                  <c:v>40834</c:v>
                </c:pt>
                <c:pt idx="3062">
                  <c:v>40833</c:v>
                </c:pt>
                <c:pt idx="3063">
                  <c:v>40830</c:v>
                </c:pt>
                <c:pt idx="3064">
                  <c:v>40829</c:v>
                </c:pt>
                <c:pt idx="3065">
                  <c:v>40828</c:v>
                </c:pt>
                <c:pt idx="3066">
                  <c:v>40827</c:v>
                </c:pt>
                <c:pt idx="3067">
                  <c:v>40826</c:v>
                </c:pt>
                <c:pt idx="3068">
                  <c:v>40823</c:v>
                </c:pt>
                <c:pt idx="3069">
                  <c:v>40822</c:v>
                </c:pt>
                <c:pt idx="3070">
                  <c:v>40821</c:v>
                </c:pt>
                <c:pt idx="3071">
                  <c:v>40820</c:v>
                </c:pt>
                <c:pt idx="3072">
                  <c:v>40819</c:v>
                </c:pt>
                <c:pt idx="3073">
                  <c:v>40816</c:v>
                </c:pt>
                <c:pt idx="3074">
                  <c:v>40815</c:v>
                </c:pt>
                <c:pt idx="3075">
                  <c:v>40814</c:v>
                </c:pt>
                <c:pt idx="3076">
                  <c:v>40813</c:v>
                </c:pt>
                <c:pt idx="3077">
                  <c:v>40812</c:v>
                </c:pt>
                <c:pt idx="3078">
                  <c:v>40809</c:v>
                </c:pt>
                <c:pt idx="3079">
                  <c:v>40808</c:v>
                </c:pt>
                <c:pt idx="3080">
                  <c:v>40807</c:v>
                </c:pt>
                <c:pt idx="3081">
                  <c:v>40806</c:v>
                </c:pt>
                <c:pt idx="3082">
                  <c:v>40805</c:v>
                </c:pt>
                <c:pt idx="3083">
                  <c:v>40802</c:v>
                </c:pt>
                <c:pt idx="3084">
                  <c:v>40801</c:v>
                </c:pt>
                <c:pt idx="3085">
                  <c:v>40800</c:v>
                </c:pt>
                <c:pt idx="3086">
                  <c:v>40799</c:v>
                </c:pt>
                <c:pt idx="3087">
                  <c:v>40798</c:v>
                </c:pt>
                <c:pt idx="3088">
                  <c:v>40795</c:v>
                </c:pt>
                <c:pt idx="3089">
                  <c:v>40794</c:v>
                </c:pt>
                <c:pt idx="3090">
                  <c:v>40793</c:v>
                </c:pt>
                <c:pt idx="3091">
                  <c:v>40792</c:v>
                </c:pt>
                <c:pt idx="3092">
                  <c:v>40788</c:v>
                </c:pt>
                <c:pt idx="3093">
                  <c:v>40787</c:v>
                </c:pt>
                <c:pt idx="3094">
                  <c:v>40786</c:v>
                </c:pt>
                <c:pt idx="3095">
                  <c:v>40785</c:v>
                </c:pt>
                <c:pt idx="3096">
                  <c:v>40784</c:v>
                </c:pt>
                <c:pt idx="3097">
                  <c:v>40781</c:v>
                </c:pt>
                <c:pt idx="3098">
                  <c:v>40780</c:v>
                </c:pt>
                <c:pt idx="3099">
                  <c:v>40779</c:v>
                </c:pt>
                <c:pt idx="3100">
                  <c:v>40778</c:v>
                </c:pt>
                <c:pt idx="3101">
                  <c:v>40777</c:v>
                </c:pt>
                <c:pt idx="3102">
                  <c:v>40774</c:v>
                </c:pt>
                <c:pt idx="3103">
                  <c:v>40773</c:v>
                </c:pt>
                <c:pt idx="3104">
                  <c:v>40772</c:v>
                </c:pt>
                <c:pt idx="3105">
                  <c:v>40771</c:v>
                </c:pt>
                <c:pt idx="3106">
                  <c:v>40770</c:v>
                </c:pt>
                <c:pt idx="3107">
                  <c:v>40767</c:v>
                </c:pt>
                <c:pt idx="3108">
                  <c:v>40766</c:v>
                </c:pt>
                <c:pt idx="3109">
                  <c:v>40765</c:v>
                </c:pt>
                <c:pt idx="3110">
                  <c:v>40764</c:v>
                </c:pt>
                <c:pt idx="3111">
                  <c:v>40763</c:v>
                </c:pt>
                <c:pt idx="3112">
                  <c:v>40760</c:v>
                </c:pt>
                <c:pt idx="3113">
                  <c:v>40759</c:v>
                </c:pt>
                <c:pt idx="3114">
                  <c:v>40758</c:v>
                </c:pt>
                <c:pt idx="3115">
                  <c:v>40757</c:v>
                </c:pt>
                <c:pt idx="3116">
                  <c:v>40756</c:v>
                </c:pt>
                <c:pt idx="3117">
                  <c:v>40753</c:v>
                </c:pt>
                <c:pt idx="3118">
                  <c:v>40752</c:v>
                </c:pt>
                <c:pt idx="3119">
                  <c:v>40751</c:v>
                </c:pt>
                <c:pt idx="3120">
                  <c:v>40750</c:v>
                </c:pt>
                <c:pt idx="3121">
                  <c:v>40749</c:v>
                </c:pt>
                <c:pt idx="3122">
                  <c:v>40746</c:v>
                </c:pt>
                <c:pt idx="3123">
                  <c:v>40745</c:v>
                </c:pt>
                <c:pt idx="3124">
                  <c:v>40744</c:v>
                </c:pt>
                <c:pt idx="3125">
                  <c:v>40743</c:v>
                </c:pt>
                <c:pt idx="3126">
                  <c:v>40742</c:v>
                </c:pt>
                <c:pt idx="3127">
                  <c:v>40739</c:v>
                </c:pt>
                <c:pt idx="3128">
                  <c:v>40738</c:v>
                </c:pt>
                <c:pt idx="3129">
                  <c:v>40737</c:v>
                </c:pt>
                <c:pt idx="3130">
                  <c:v>40736</c:v>
                </c:pt>
                <c:pt idx="3131">
                  <c:v>40735</c:v>
                </c:pt>
                <c:pt idx="3132">
                  <c:v>40732</c:v>
                </c:pt>
                <c:pt idx="3133">
                  <c:v>40731</c:v>
                </c:pt>
                <c:pt idx="3134">
                  <c:v>40730</c:v>
                </c:pt>
                <c:pt idx="3135">
                  <c:v>40729</c:v>
                </c:pt>
                <c:pt idx="3136">
                  <c:v>40725</c:v>
                </c:pt>
                <c:pt idx="3137">
                  <c:v>40724</c:v>
                </c:pt>
                <c:pt idx="3138">
                  <c:v>40723</c:v>
                </c:pt>
                <c:pt idx="3139">
                  <c:v>40722</c:v>
                </c:pt>
                <c:pt idx="3140">
                  <c:v>40721</c:v>
                </c:pt>
                <c:pt idx="3141">
                  <c:v>40718</c:v>
                </c:pt>
                <c:pt idx="3142">
                  <c:v>40717</c:v>
                </c:pt>
                <c:pt idx="3143">
                  <c:v>40716</c:v>
                </c:pt>
                <c:pt idx="3144">
                  <c:v>40715</c:v>
                </c:pt>
                <c:pt idx="3145">
                  <c:v>40714</c:v>
                </c:pt>
                <c:pt idx="3146">
                  <c:v>40711</c:v>
                </c:pt>
                <c:pt idx="3147">
                  <c:v>40710</c:v>
                </c:pt>
                <c:pt idx="3148">
                  <c:v>40709</c:v>
                </c:pt>
                <c:pt idx="3149">
                  <c:v>40708</c:v>
                </c:pt>
                <c:pt idx="3150">
                  <c:v>40707</c:v>
                </c:pt>
                <c:pt idx="3151">
                  <c:v>40704</c:v>
                </c:pt>
                <c:pt idx="3152">
                  <c:v>40703</c:v>
                </c:pt>
                <c:pt idx="3153">
                  <c:v>40702</c:v>
                </c:pt>
                <c:pt idx="3154">
                  <c:v>40701</c:v>
                </c:pt>
                <c:pt idx="3155">
                  <c:v>40700</c:v>
                </c:pt>
                <c:pt idx="3156">
                  <c:v>40697</c:v>
                </c:pt>
                <c:pt idx="3157">
                  <c:v>40696</c:v>
                </c:pt>
                <c:pt idx="3158">
                  <c:v>40695</c:v>
                </c:pt>
                <c:pt idx="3159">
                  <c:v>40694</c:v>
                </c:pt>
                <c:pt idx="3160">
                  <c:v>40690</c:v>
                </c:pt>
                <c:pt idx="3161">
                  <c:v>40689</c:v>
                </c:pt>
                <c:pt idx="3162">
                  <c:v>40688</c:v>
                </c:pt>
                <c:pt idx="3163">
                  <c:v>40687</c:v>
                </c:pt>
                <c:pt idx="3164">
                  <c:v>40686</c:v>
                </c:pt>
                <c:pt idx="3165">
                  <c:v>40683</c:v>
                </c:pt>
                <c:pt idx="3166">
                  <c:v>40682</c:v>
                </c:pt>
                <c:pt idx="3167">
                  <c:v>40681</c:v>
                </c:pt>
                <c:pt idx="3168">
                  <c:v>40680</c:v>
                </c:pt>
                <c:pt idx="3169">
                  <c:v>40679</c:v>
                </c:pt>
                <c:pt idx="3170">
                  <c:v>40676</c:v>
                </c:pt>
                <c:pt idx="3171">
                  <c:v>40675</c:v>
                </c:pt>
                <c:pt idx="3172">
                  <c:v>40674</c:v>
                </c:pt>
                <c:pt idx="3173">
                  <c:v>40673</c:v>
                </c:pt>
                <c:pt idx="3174">
                  <c:v>40672</c:v>
                </c:pt>
                <c:pt idx="3175">
                  <c:v>40669</c:v>
                </c:pt>
                <c:pt idx="3176">
                  <c:v>40668</c:v>
                </c:pt>
                <c:pt idx="3177">
                  <c:v>40667</c:v>
                </c:pt>
                <c:pt idx="3178">
                  <c:v>40666</c:v>
                </c:pt>
                <c:pt idx="3179">
                  <c:v>40665</c:v>
                </c:pt>
                <c:pt idx="3180">
                  <c:v>40662</c:v>
                </c:pt>
                <c:pt idx="3181">
                  <c:v>40661</c:v>
                </c:pt>
                <c:pt idx="3182">
                  <c:v>40660</c:v>
                </c:pt>
                <c:pt idx="3183">
                  <c:v>40659</c:v>
                </c:pt>
                <c:pt idx="3184">
                  <c:v>40658</c:v>
                </c:pt>
                <c:pt idx="3185">
                  <c:v>40654</c:v>
                </c:pt>
                <c:pt idx="3186">
                  <c:v>40653</c:v>
                </c:pt>
                <c:pt idx="3187">
                  <c:v>40652</c:v>
                </c:pt>
                <c:pt idx="3188">
                  <c:v>40651</c:v>
                </c:pt>
                <c:pt idx="3189">
                  <c:v>40648</c:v>
                </c:pt>
                <c:pt idx="3190">
                  <c:v>40647</c:v>
                </c:pt>
                <c:pt idx="3191">
                  <c:v>40646</c:v>
                </c:pt>
                <c:pt idx="3192">
                  <c:v>40645</c:v>
                </c:pt>
                <c:pt idx="3193">
                  <c:v>40644</c:v>
                </c:pt>
                <c:pt idx="3194">
                  <c:v>40641</c:v>
                </c:pt>
                <c:pt idx="3195">
                  <c:v>40640</c:v>
                </c:pt>
                <c:pt idx="3196">
                  <c:v>40639</c:v>
                </c:pt>
                <c:pt idx="3197">
                  <c:v>40638</c:v>
                </c:pt>
                <c:pt idx="3198">
                  <c:v>40637</c:v>
                </c:pt>
                <c:pt idx="3199">
                  <c:v>40634</c:v>
                </c:pt>
                <c:pt idx="3200">
                  <c:v>40633</c:v>
                </c:pt>
                <c:pt idx="3201">
                  <c:v>40632</c:v>
                </c:pt>
                <c:pt idx="3202">
                  <c:v>40631</c:v>
                </c:pt>
                <c:pt idx="3203">
                  <c:v>40630</c:v>
                </c:pt>
                <c:pt idx="3204">
                  <c:v>40627</c:v>
                </c:pt>
                <c:pt idx="3205">
                  <c:v>40626</c:v>
                </c:pt>
                <c:pt idx="3206">
                  <c:v>40625</c:v>
                </c:pt>
                <c:pt idx="3207">
                  <c:v>40624</c:v>
                </c:pt>
                <c:pt idx="3208">
                  <c:v>40623</c:v>
                </c:pt>
                <c:pt idx="3209">
                  <c:v>40620</c:v>
                </c:pt>
                <c:pt idx="3210">
                  <c:v>40619</c:v>
                </c:pt>
                <c:pt idx="3211">
                  <c:v>40618</c:v>
                </c:pt>
                <c:pt idx="3212">
                  <c:v>40617</c:v>
                </c:pt>
                <c:pt idx="3213">
                  <c:v>40616</c:v>
                </c:pt>
                <c:pt idx="3214">
                  <c:v>40613</c:v>
                </c:pt>
                <c:pt idx="3215">
                  <c:v>40612</c:v>
                </c:pt>
                <c:pt idx="3216">
                  <c:v>40611</c:v>
                </c:pt>
                <c:pt idx="3217">
                  <c:v>40610</c:v>
                </c:pt>
                <c:pt idx="3218">
                  <c:v>40609</c:v>
                </c:pt>
                <c:pt idx="3219">
                  <c:v>40606</c:v>
                </c:pt>
                <c:pt idx="3220">
                  <c:v>40605</c:v>
                </c:pt>
                <c:pt idx="3221">
                  <c:v>40604</c:v>
                </c:pt>
                <c:pt idx="3222">
                  <c:v>40603</c:v>
                </c:pt>
                <c:pt idx="3223">
                  <c:v>40602</c:v>
                </c:pt>
                <c:pt idx="3224">
                  <c:v>40599</c:v>
                </c:pt>
                <c:pt idx="3225">
                  <c:v>40598</c:v>
                </c:pt>
                <c:pt idx="3226">
                  <c:v>40597</c:v>
                </c:pt>
                <c:pt idx="3227">
                  <c:v>40596</c:v>
                </c:pt>
                <c:pt idx="3228">
                  <c:v>40592</c:v>
                </c:pt>
                <c:pt idx="3229">
                  <c:v>40591</c:v>
                </c:pt>
                <c:pt idx="3230">
                  <c:v>40590</c:v>
                </c:pt>
                <c:pt idx="3231">
                  <c:v>40589</c:v>
                </c:pt>
                <c:pt idx="3232">
                  <c:v>40588</c:v>
                </c:pt>
                <c:pt idx="3233">
                  <c:v>40585</c:v>
                </c:pt>
                <c:pt idx="3234">
                  <c:v>40584</c:v>
                </c:pt>
                <c:pt idx="3235">
                  <c:v>40583</c:v>
                </c:pt>
                <c:pt idx="3236">
                  <c:v>40582</c:v>
                </c:pt>
                <c:pt idx="3237">
                  <c:v>40581</c:v>
                </c:pt>
                <c:pt idx="3238">
                  <c:v>40578</c:v>
                </c:pt>
                <c:pt idx="3239">
                  <c:v>40577</c:v>
                </c:pt>
                <c:pt idx="3240">
                  <c:v>40576</c:v>
                </c:pt>
                <c:pt idx="3241">
                  <c:v>40575</c:v>
                </c:pt>
                <c:pt idx="3242">
                  <c:v>40574</c:v>
                </c:pt>
                <c:pt idx="3243">
                  <c:v>40571</c:v>
                </c:pt>
                <c:pt idx="3244">
                  <c:v>40570</c:v>
                </c:pt>
                <c:pt idx="3245">
                  <c:v>40569</c:v>
                </c:pt>
                <c:pt idx="3246">
                  <c:v>40568</c:v>
                </c:pt>
                <c:pt idx="3247">
                  <c:v>40567</c:v>
                </c:pt>
                <c:pt idx="3248">
                  <c:v>40564</c:v>
                </c:pt>
                <c:pt idx="3249">
                  <c:v>40563</c:v>
                </c:pt>
                <c:pt idx="3250">
                  <c:v>40562</c:v>
                </c:pt>
                <c:pt idx="3251">
                  <c:v>40561</c:v>
                </c:pt>
                <c:pt idx="3252">
                  <c:v>40557</c:v>
                </c:pt>
                <c:pt idx="3253">
                  <c:v>40556</c:v>
                </c:pt>
                <c:pt idx="3254">
                  <c:v>40555</c:v>
                </c:pt>
                <c:pt idx="3255">
                  <c:v>40554</c:v>
                </c:pt>
                <c:pt idx="3256">
                  <c:v>40553</c:v>
                </c:pt>
                <c:pt idx="3257">
                  <c:v>40550</c:v>
                </c:pt>
                <c:pt idx="3258">
                  <c:v>40549</c:v>
                </c:pt>
                <c:pt idx="3259">
                  <c:v>40548</c:v>
                </c:pt>
                <c:pt idx="3260">
                  <c:v>40547</c:v>
                </c:pt>
                <c:pt idx="3261">
                  <c:v>40546</c:v>
                </c:pt>
                <c:pt idx="3262">
                  <c:v>40543</c:v>
                </c:pt>
                <c:pt idx="3263">
                  <c:v>40542</c:v>
                </c:pt>
                <c:pt idx="3264">
                  <c:v>40541</c:v>
                </c:pt>
                <c:pt idx="3265">
                  <c:v>40540</c:v>
                </c:pt>
                <c:pt idx="3266">
                  <c:v>40539</c:v>
                </c:pt>
                <c:pt idx="3267">
                  <c:v>40535</c:v>
                </c:pt>
                <c:pt idx="3268">
                  <c:v>40534</c:v>
                </c:pt>
                <c:pt idx="3269">
                  <c:v>40533</c:v>
                </c:pt>
                <c:pt idx="3270">
                  <c:v>40532</c:v>
                </c:pt>
                <c:pt idx="3271">
                  <c:v>40529</c:v>
                </c:pt>
                <c:pt idx="3272">
                  <c:v>40528</c:v>
                </c:pt>
                <c:pt idx="3273">
                  <c:v>40527</c:v>
                </c:pt>
                <c:pt idx="3274">
                  <c:v>40526</c:v>
                </c:pt>
                <c:pt idx="3275">
                  <c:v>40525</c:v>
                </c:pt>
                <c:pt idx="3276">
                  <c:v>40522</c:v>
                </c:pt>
                <c:pt idx="3277">
                  <c:v>40521</c:v>
                </c:pt>
                <c:pt idx="3278">
                  <c:v>40520</c:v>
                </c:pt>
                <c:pt idx="3279">
                  <c:v>40519</c:v>
                </c:pt>
                <c:pt idx="3280">
                  <c:v>40518</c:v>
                </c:pt>
                <c:pt idx="3281">
                  <c:v>40515</c:v>
                </c:pt>
                <c:pt idx="3282">
                  <c:v>40514</c:v>
                </c:pt>
                <c:pt idx="3283">
                  <c:v>40513</c:v>
                </c:pt>
                <c:pt idx="3284">
                  <c:v>40512</c:v>
                </c:pt>
                <c:pt idx="3285">
                  <c:v>40511</c:v>
                </c:pt>
                <c:pt idx="3286">
                  <c:v>40508</c:v>
                </c:pt>
                <c:pt idx="3287">
                  <c:v>40506</c:v>
                </c:pt>
                <c:pt idx="3288">
                  <c:v>40505</c:v>
                </c:pt>
                <c:pt idx="3289">
                  <c:v>40504</c:v>
                </c:pt>
                <c:pt idx="3290">
                  <c:v>40501</c:v>
                </c:pt>
                <c:pt idx="3291">
                  <c:v>40500</c:v>
                </c:pt>
                <c:pt idx="3292">
                  <c:v>40499</c:v>
                </c:pt>
                <c:pt idx="3293">
                  <c:v>40498</c:v>
                </c:pt>
                <c:pt idx="3294">
                  <c:v>40497</c:v>
                </c:pt>
                <c:pt idx="3295">
                  <c:v>40494</c:v>
                </c:pt>
                <c:pt idx="3296">
                  <c:v>40493</c:v>
                </c:pt>
                <c:pt idx="3297">
                  <c:v>40492</c:v>
                </c:pt>
                <c:pt idx="3298">
                  <c:v>40491</c:v>
                </c:pt>
                <c:pt idx="3299">
                  <c:v>40490</c:v>
                </c:pt>
                <c:pt idx="3300">
                  <c:v>40487</c:v>
                </c:pt>
                <c:pt idx="3301">
                  <c:v>40486</c:v>
                </c:pt>
                <c:pt idx="3302">
                  <c:v>40485</c:v>
                </c:pt>
                <c:pt idx="3303">
                  <c:v>40484</c:v>
                </c:pt>
                <c:pt idx="3304">
                  <c:v>40483</c:v>
                </c:pt>
                <c:pt idx="3305">
                  <c:v>40480</c:v>
                </c:pt>
                <c:pt idx="3306">
                  <c:v>40479</c:v>
                </c:pt>
                <c:pt idx="3307">
                  <c:v>40478</c:v>
                </c:pt>
                <c:pt idx="3308">
                  <c:v>40477</c:v>
                </c:pt>
                <c:pt idx="3309">
                  <c:v>40476</c:v>
                </c:pt>
                <c:pt idx="3310">
                  <c:v>40473</c:v>
                </c:pt>
                <c:pt idx="3311">
                  <c:v>40472</c:v>
                </c:pt>
                <c:pt idx="3312">
                  <c:v>40471</c:v>
                </c:pt>
                <c:pt idx="3313">
                  <c:v>40470</c:v>
                </c:pt>
                <c:pt idx="3314">
                  <c:v>40469</c:v>
                </c:pt>
                <c:pt idx="3315">
                  <c:v>40466</c:v>
                </c:pt>
                <c:pt idx="3316">
                  <c:v>40465</c:v>
                </c:pt>
                <c:pt idx="3317">
                  <c:v>40464</c:v>
                </c:pt>
                <c:pt idx="3318">
                  <c:v>40463</c:v>
                </c:pt>
                <c:pt idx="3319">
                  <c:v>40462</c:v>
                </c:pt>
                <c:pt idx="3320">
                  <c:v>40459</c:v>
                </c:pt>
                <c:pt idx="3321">
                  <c:v>40458</c:v>
                </c:pt>
                <c:pt idx="3322">
                  <c:v>40457</c:v>
                </c:pt>
                <c:pt idx="3323">
                  <c:v>40456</c:v>
                </c:pt>
                <c:pt idx="3324">
                  <c:v>40455</c:v>
                </c:pt>
                <c:pt idx="3325">
                  <c:v>40452</c:v>
                </c:pt>
                <c:pt idx="3326">
                  <c:v>40451</c:v>
                </c:pt>
                <c:pt idx="3327">
                  <c:v>40450</c:v>
                </c:pt>
                <c:pt idx="3328">
                  <c:v>40449</c:v>
                </c:pt>
                <c:pt idx="3329">
                  <c:v>40448</c:v>
                </c:pt>
                <c:pt idx="3330">
                  <c:v>40445</c:v>
                </c:pt>
                <c:pt idx="3331">
                  <c:v>40444</c:v>
                </c:pt>
                <c:pt idx="3332">
                  <c:v>40443</c:v>
                </c:pt>
                <c:pt idx="3333">
                  <c:v>40442</c:v>
                </c:pt>
                <c:pt idx="3334">
                  <c:v>40441</c:v>
                </c:pt>
                <c:pt idx="3335">
                  <c:v>40438</c:v>
                </c:pt>
                <c:pt idx="3336">
                  <c:v>40437</c:v>
                </c:pt>
                <c:pt idx="3337">
                  <c:v>40436</c:v>
                </c:pt>
                <c:pt idx="3338">
                  <c:v>40435</c:v>
                </c:pt>
                <c:pt idx="3339">
                  <c:v>40434</c:v>
                </c:pt>
                <c:pt idx="3340">
                  <c:v>40431</c:v>
                </c:pt>
                <c:pt idx="3341">
                  <c:v>40430</c:v>
                </c:pt>
                <c:pt idx="3342">
                  <c:v>40429</c:v>
                </c:pt>
                <c:pt idx="3343">
                  <c:v>40428</c:v>
                </c:pt>
                <c:pt idx="3344">
                  <c:v>40424</c:v>
                </c:pt>
                <c:pt idx="3345">
                  <c:v>40423</c:v>
                </c:pt>
                <c:pt idx="3346">
                  <c:v>40422</c:v>
                </c:pt>
                <c:pt idx="3347">
                  <c:v>40421</c:v>
                </c:pt>
                <c:pt idx="3348">
                  <c:v>40420</c:v>
                </c:pt>
                <c:pt idx="3349">
                  <c:v>40417</c:v>
                </c:pt>
                <c:pt idx="3350">
                  <c:v>40416</c:v>
                </c:pt>
                <c:pt idx="3351">
                  <c:v>40415</c:v>
                </c:pt>
                <c:pt idx="3352">
                  <c:v>40414</c:v>
                </c:pt>
                <c:pt idx="3353">
                  <c:v>40413</c:v>
                </c:pt>
                <c:pt idx="3354">
                  <c:v>40410</c:v>
                </c:pt>
                <c:pt idx="3355">
                  <c:v>40409</c:v>
                </c:pt>
                <c:pt idx="3356">
                  <c:v>40408</c:v>
                </c:pt>
                <c:pt idx="3357">
                  <c:v>40407</c:v>
                </c:pt>
                <c:pt idx="3358">
                  <c:v>40406</c:v>
                </c:pt>
                <c:pt idx="3359">
                  <c:v>40403</c:v>
                </c:pt>
                <c:pt idx="3360">
                  <c:v>40402</c:v>
                </c:pt>
                <c:pt idx="3361">
                  <c:v>40401</c:v>
                </c:pt>
                <c:pt idx="3362">
                  <c:v>40400</c:v>
                </c:pt>
                <c:pt idx="3363">
                  <c:v>40399</c:v>
                </c:pt>
                <c:pt idx="3364">
                  <c:v>40396</c:v>
                </c:pt>
                <c:pt idx="3365">
                  <c:v>40395</c:v>
                </c:pt>
                <c:pt idx="3366">
                  <c:v>40394</c:v>
                </c:pt>
                <c:pt idx="3367">
                  <c:v>40393</c:v>
                </c:pt>
                <c:pt idx="3368">
                  <c:v>40392</c:v>
                </c:pt>
                <c:pt idx="3369">
                  <c:v>40389</c:v>
                </c:pt>
                <c:pt idx="3370">
                  <c:v>40388</c:v>
                </c:pt>
                <c:pt idx="3371">
                  <c:v>40387</c:v>
                </c:pt>
                <c:pt idx="3372">
                  <c:v>40386</c:v>
                </c:pt>
                <c:pt idx="3373">
                  <c:v>40385</c:v>
                </c:pt>
                <c:pt idx="3374">
                  <c:v>40382</c:v>
                </c:pt>
                <c:pt idx="3375">
                  <c:v>40381</c:v>
                </c:pt>
                <c:pt idx="3376">
                  <c:v>40380</c:v>
                </c:pt>
                <c:pt idx="3377">
                  <c:v>40379</c:v>
                </c:pt>
                <c:pt idx="3378">
                  <c:v>40378</c:v>
                </c:pt>
                <c:pt idx="3379">
                  <c:v>40375</c:v>
                </c:pt>
                <c:pt idx="3380">
                  <c:v>40374</c:v>
                </c:pt>
                <c:pt idx="3381">
                  <c:v>40373</c:v>
                </c:pt>
                <c:pt idx="3382">
                  <c:v>40372</c:v>
                </c:pt>
                <c:pt idx="3383">
                  <c:v>40371</c:v>
                </c:pt>
                <c:pt idx="3384">
                  <c:v>40368</c:v>
                </c:pt>
                <c:pt idx="3385">
                  <c:v>40367</c:v>
                </c:pt>
                <c:pt idx="3386">
                  <c:v>40366</c:v>
                </c:pt>
                <c:pt idx="3387">
                  <c:v>40365</c:v>
                </c:pt>
                <c:pt idx="3388">
                  <c:v>40361</c:v>
                </c:pt>
                <c:pt idx="3389">
                  <c:v>40360</c:v>
                </c:pt>
                <c:pt idx="3390">
                  <c:v>40359</c:v>
                </c:pt>
                <c:pt idx="3391">
                  <c:v>40358</c:v>
                </c:pt>
                <c:pt idx="3392">
                  <c:v>40357</c:v>
                </c:pt>
                <c:pt idx="3393">
                  <c:v>40354</c:v>
                </c:pt>
                <c:pt idx="3394">
                  <c:v>40353</c:v>
                </c:pt>
                <c:pt idx="3395">
                  <c:v>40352</c:v>
                </c:pt>
                <c:pt idx="3396">
                  <c:v>40351</c:v>
                </c:pt>
                <c:pt idx="3397">
                  <c:v>40350</c:v>
                </c:pt>
                <c:pt idx="3398">
                  <c:v>40347</c:v>
                </c:pt>
                <c:pt idx="3399">
                  <c:v>40346</c:v>
                </c:pt>
                <c:pt idx="3400">
                  <c:v>40345</c:v>
                </c:pt>
                <c:pt idx="3401">
                  <c:v>40344</c:v>
                </c:pt>
                <c:pt idx="3402">
                  <c:v>40343</c:v>
                </c:pt>
                <c:pt idx="3403">
                  <c:v>40340</c:v>
                </c:pt>
                <c:pt idx="3404">
                  <c:v>40339</c:v>
                </c:pt>
                <c:pt idx="3405">
                  <c:v>40338</c:v>
                </c:pt>
                <c:pt idx="3406">
                  <c:v>40337</c:v>
                </c:pt>
                <c:pt idx="3407">
                  <c:v>40336</c:v>
                </c:pt>
                <c:pt idx="3408">
                  <c:v>40333</c:v>
                </c:pt>
                <c:pt idx="3409">
                  <c:v>40332</c:v>
                </c:pt>
                <c:pt idx="3410">
                  <c:v>40331</c:v>
                </c:pt>
                <c:pt idx="3411">
                  <c:v>40330</c:v>
                </c:pt>
                <c:pt idx="3412">
                  <c:v>40326</c:v>
                </c:pt>
                <c:pt idx="3413">
                  <c:v>40325</c:v>
                </c:pt>
                <c:pt idx="3414">
                  <c:v>40324</c:v>
                </c:pt>
                <c:pt idx="3415">
                  <c:v>40323</c:v>
                </c:pt>
                <c:pt idx="3416">
                  <c:v>40322</c:v>
                </c:pt>
                <c:pt idx="3417">
                  <c:v>40319</c:v>
                </c:pt>
                <c:pt idx="3418">
                  <c:v>40318</c:v>
                </c:pt>
                <c:pt idx="3419">
                  <c:v>40317</c:v>
                </c:pt>
                <c:pt idx="3420">
                  <c:v>40316</c:v>
                </c:pt>
                <c:pt idx="3421">
                  <c:v>40315</c:v>
                </c:pt>
                <c:pt idx="3422">
                  <c:v>40312</c:v>
                </c:pt>
                <c:pt idx="3423">
                  <c:v>40311</c:v>
                </c:pt>
                <c:pt idx="3424">
                  <c:v>40310</c:v>
                </c:pt>
                <c:pt idx="3425">
                  <c:v>40309</c:v>
                </c:pt>
                <c:pt idx="3426">
                  <c:v>40308</c:v>
                </c:pt>
                <c:pt idx="3427">
                  <c:v>40305</c:v>
                </c:pt>
                <c:pt idx="3428">
                  <c:v>40304</c:v>
                </c:pt>
                <c:pt idx="3429">
                  <c:v>40303</c:v>
                </c:pt>
                <c:pt idx="3430">
                  <c:v>40302</c:v>
                </c:pt>
                <c:pt idx="3431">
                  <c:v>40301</c:v>
                </c:pt>
                <c:pt idx="3432">
                  <c:v>40298</c:v>
                </c:pt>
                <c:pt idx="3433">
                  <c:v>40297</c:v>
                </c:pt>
                <c:pt idx="3434">
                  <c:v>40296</c:v>
                </c:pt>
                <c:pt idx="3435">
                  <c:v>40295</c:v>
                </c:pt>
                <c:pt idx="3436">
                  <c:v>40294</c:v>
                </c:pt>
                <c:pt idx="3437">
                  <c:v>40291</c:v>
                </c:pt>
                <c:pt idx="3438">
                  <c:v>40290</c:v>
                </c:pt>
                <c:pt idx="3439">
                  <c:v>40289</c:v>
                </c:pt>
                <c:pt idx="3440">
                  <c:v>40288</c:v>
                </c:pt>
                <c:pt idx="3441">
                  <c:v>40287</c:v>
                </c:pt>
                <c:pt idx="3442">
                  <c:v>40284</c:v>
                </c:pt>
                <c:pt idx="3443">
                  <c:v>40283</c:v>
                </c:pt>
                <c:pt idx="3444">
                  <c:v>40282</c:v>
                </c:pt>
                <c:pt idx="3445">
                  <c:v>40281</c:v>
                </c:pt>
                <c:pt idx="3446">
                  <c:v>40280</c:v>
                </c:pt>
                <c:pt idx="3447">
                  <c:v>40277</c:v>
                </c:pt>
                <c:pt idx="3448">
                  <c:v>40276</c:v>
                </c:pt>
                <c:pt idx="3449">
                  <c:v>40275</c:v>
                </c:pt>
                <c:pt idx="3450">
                  <c:v>40274</c:v>
                </c:pt>
                <c:pt idx="3451">
                  <c:v>40273</c:v>
                </c:pt>
                <c:pt idx="3452">
                  <c:v>40269</c:v>
                </c:pt>
                <c:pt idx="3453">
                  <c:v>40268</c:v>
                </c:pt>
                <c:pt idx="3454">
                  <c:v>40267</c:v>
                </c:pt>
                <c:pt idx="3455">
                  <c:v>40266</c:v>
                </c:pt>
                <c:pt idx="3456">
                  <c:v>40263</c:v>
                </c:pt>
                <c:pt idx="3457">
                  <c:v>40262</c:v>
                </c:pt>
                <c:pt idx="3458">
                  <c:v>40261</c:v>
                </c:pt>
                <c:pt idx="3459">
                  <c:v>40260</c:v>
                </c:pt>
                <c:pt idx="3460">
                  <c:v>40259</c:v>
                </c:pt>
                <c:pt idx="3461">
                  <c:v>40256</c:v>
                </c:pt>
                <c:pt idx="3462">
                  <c:v>40255</c:v>
                </c:pt>
                <c:pt idx="3463">
                  <c:v>40254</c:v>
                </c:pt>
                <c:pt idx="3464">
                  <c:v>40253</c:v>
                </c:pt>
                <c:pt idx="3465">
                  <c:v>40252</c:v>
                </c:pt>
                <c:pt idx="3466">
                  <c:v>40249</c:v>
                </c:pt>
                <c:pt idx="3467">
                  <c:v>40248</c:v>
                </c:pt>
                <c:pt idx="3468">
                  <c:v>40247</c:v>
                </c:pt>
                <c:pt idx="3469">
                  <c:v>40246</c:v>
                </c:pt>
                <c:pt idx="3470">
                  <c:v>40245</c:v>
                </c:pt>
                <c:pt idx="3471">
                  <c:v>40242</c:v>
                </c:pt>
                <c:pt idx="3472">
                  <c:v>40241</c:v>
                </c:pt>
                <c:pt idx="3473">
                  <c:v>40240</c:v>
                </c:pt>
                <c:pt idx="3474">
                  <c:v>40239</c:v>
                </c:pt>
                <c:pt idx="3475">
                  <c:v>40238</c:v>
                </c:pt>
                <c:pt idx="3476">
                  <c:v>40235</c:v>
                </c:pt>
                <c:pt idx="3477">
                  <c:v>40234</c:v>
                </c:pt>
                <c:pt idx="3478">
                  <c:v>40233</c:v>
                </c:pt>
                <c:pt idx="3479">
                  <c:v>40232</c:v>
                </c:pt>
                <c:pt idx="3480">
                  <c:v>40231</c:v>
                </c:pt>
                <c:pt idx="3481">
                  <c:v>40228</c:v>
                </c:pt>
                <c:pt idx="3482">
                  <c:v>40227</c:v>
                </c:pt>
                <c:pt idx="3483">
                  <c:v>40226</c:v>
                </c:pt>
                <c:pt idx="3484">
                  <c:v>40225</c:v>
                </c:pt>
                <c:pt idx="3485">
                  <c:v>40221</c:v>
                </c:pt>
                <c:pt idx="3486">
                  <c:v>40220</c:v>
                </c:pt>
                <c:pt idx="3487">
                  <c:v>40219</c:v>
                </c:pt>
                <c:pt idx="3488">
                  <c:v>40218</c:v>
                </c:pt>
                <c:pt idx="3489">
                  <c:v>40217</c:v>
                </c:pt>
                <c:pt idx="3490">
                  <c:v>40214</c:v>
                </c:pt>
                <c:pt idx="3491">
                  <c:v>40213</c:v>
                </c:pt>
                <c:pt idx="3492">
                  <c:v>40212</c:v>
                </c:pt>
                <c:pt idx="3493">
                  <c:v>40211</c:v>
                </c:pt>
                <c:pt idx="3494">
                  <c:v>40210</c:v>
                </c:pt>
                <c:pt idx="3495">
                  <c:v>40207</c:v>
                </c:pt>
                <c:pt idx="3496">
                  <c:v>40206</c:v>
                </c:pt>
                <c:pt idx="3497">
                  <c:v>40205</c:v>
                </c:pt>
                <c:pt idx="3498">
                  <c:v>40204</c:v>
                </c:pt>
                <c:pt idx="3499">
                  <c:v>40203</c:v>
                </c:pt>
                <c:pt idx="3500">
                  <c:v>40200</c:v>
                </c:pt>
                <c:pt idx="3501">
                  <c:v>40199</c:v>
                </c:pt>
                <c:pt idx="3502">
                  <c:v>40198</c:v>
                </c:pt>
                <c:pt idx="3503">
                  <c:v>40197</c:v>
                </c:pt>
                <c:pt idx="3504">
                  <c:v>40193</c:v>
                </c:pt>
                <c:pt idx="3505">
                  <c:v>40192</c:v>
                </c:pt>
                <c:pt idx="3506">
                  <c:v>40191</c:v>
                </c:pt>
                <c:pt idx="3507">
                  <c:v>40190</c:v>
                </c:pt>
                <c:pt idx="3508">
                  <c:v>40189</c:v>
                </c:pt>
                <c:pt idx="3509">
                  <c:v>40186</c:v>
                </c:pt>
                <c:pt idx="3510">
                  <c:v>40185</c:v>
                </c:pt>
                <c:pt idx="3511">
                  <c:v>40184</c:v>
                </c:pt>
                <c:pt idx="3512">
                  <c:v>40183</c:v>
                </c:pt>
                <c:pt idx="3513">
                  <c:v>40182</c:v>
                </c:pt>
                <c:pt idx="3514">
                  <c:v>40178</c:v>
                </c:pt>
                <c:pt idx="3515">
                  <c:v>40177</c:v>
                </c:pt>
                <c:pt idx="3516">
                  <c:v>40176</c:v>
                </c:pt>
                <c:pt idx="3517">
                  <c:v>40175</c:v>
                </c:pt>
                <c:pt idx="3518">
                  <c:v>40171</c:v>
                </c:pt>
                <c:pt idx="3519">
                  <c:v>40170</c:v>
                </c:pt>
                <c:pt idx="3520">
                  <c:v>40169</c:v>
                </c:pt>
                <c:pt idx="3521">
                  <c:v>40168</c:v>
                </c:pt>
                <c:pt idx="3522">
                  <c:v>40165</c:v>
                </c:pt>
                <c:pt idx="3523">
                  <c:v>40164</c:v>
                </c:pt>
                <c:pt idx="3524">
                  <c:v>40163</c:v>
                </c:pt>
                <c:pt idx="3525">
                  <c:v>40162</c:v>
                </c:pt>
                <c:pt idx="3526">
                  <c:v>40161</c:v>
                </c:pt>
                <c:pt idx="3527">
                  <c:v>40158</c:v>
                </c:pt>
                <c:pt idx="3528">
                  <c:v>40157</c:v>
                </c:pt>
                <c:pt idx="3529">
                  <c:v>40156</c:v>
                </c:pt>
                <c:pt idx="3530">
                  <c:v>40155</c:v>
                </c:pt>
                <c:pt idx="3531">
                  <c:v>40154</c:v>
                </c:pt>
                <c:pt idx="3532">
                  <c:v>40151</c:v>
                </c:pt>
                <c:pt idx="3533">
                  <c:v>40150</c:v>
                </c:pt>
                <c:pt idx="3534">
                  <c:v>40149</c:v>
                </c:pt>
                <c:pt idx="3535">
                  <c:v>40148</c:v>
                </c:pt>
                <c:pt idx="3536">
                  <c:v>40147</c:v>
                </c:pt>
                <c:pt idx="3537">
                  <c:v>40144</c:v>
                </c:pt>
                <c:pt idx="3538">
                  <c:v>40142</c:v>
                </c:pt>
                <c:pt idx="3539">
                  <c:v>40141</c:v>
                </c:pt>
                <c:pt idx="3540">
                  <c:v>40140</c:v>
                </c:pt>
                <c:pt idx="3541">
                  <c:v>40137</c:v>
                </c:pt>
                <c:pt idx="3542">
                  <c:v>40136</c:v>
                </c:pt>
                <c:pt idx="3543">
                  <c:v>40135</c:v>
                </c:pt>
                <c:pt idx="3544">
                  <c:v>40134</c:v>
                </c:pt>
                <c:pt idx="3545">
                  <c:v>40133</c:v>
                </c:pt>
                <c:pt idx="3546">
                  <c:v>40130</c:v>
                </c:pt>
                <c:pt idx="3547">
                  <c:v>40129</c:v>
                </c:pt>
                <c:pt idx="3548">
                  <c:v>40128</c:v>
                </c:pt>
                <c:pt idx="3549">
                  <c:v>40127</c:v>
                </c:pt>
                <c:pt idx="3550">
                  <c:v>40126</c:v>
                </c:pt>
                <c:pt idx="3551">
                  <c:v>40123</c:v>
                </c:pt>
                <c:pt idx="3552">
                  <c:v>40122</c:v>
                </c:pt>
                <c:pt idx="3553">
                  <c:v>40121</c:v>
                </c:pt>
                <c:pt idx="3554">
                  <c:v>40120</c:v>
                </c:pt>
                <c:pt idx="3555">
                  <c:v>40119</c:v>
                </c:pt>
                <c:pt idx="3556">
                  <c:v>40116</c:v>
                </c:pt>
                <c:pt idx="3557">
                  <c:v>40115</c:v>
                </c:pt>
                <c:pt idx="3558">
                  <c:v>40114</c:v>
                </c:pt>
                <c:pt idx="3559">
                  <c:v>40113</c:v>
                </c:pt>
                <c:pt idx="3560">
                  <c:v>40112</c:v>
                </c:pt>
                <c:pt idx="3561">
                  <c:v>40109</c:v>
                </c:pt>
                <c:pt idx="3562">
                  <c:v>40108</c:v>
                </c:pt>
                <c:pt idx="3563">
                  <c:v>40107</c:v>
                </c:pt>
                <c:pt idx="3564">
                  <c:v>40106</c:v>
                </c:pt>
                <c:pt idx="3565">
                  <c:v>40105</c:v>
                </c:pt>
                <c:pt idx="3566">
                  <c:v>40102</c:v>
                </c:pt>
                <c:pt idx="3567">
                  <c:v>40101</c:v>
                </c:pt>
                <c:pt idx="3568">
                  <c:v>40100</c:v>
                </c:pt>
                <c:pt idx="3569">
                  <c:v>40099</c:v>
                </c:pt>
                <c:pt idx="3570">
                  <c:v>40098</c:v>
                </c:pt>
                <c:pt idx="3571">
                  <c:v>40095</c:v>
                </c:pt>
                <c:pt idx="3572">
                  <c:v>40094</c:v>
                </c:pt>
                <c:pt idx="3573">
                  <c:v>40093</c:v>
                </c:pt>
                <c:pt idx="3574">
                  <c:v>40092</c:v>
                </c:pt>
                <c:pt idx="3575">
                  <c:v>40091</c:v>
                </c:pt>
                <c:pt idx="3576">
                  <c:v>40088</c:v>
                </c:pt>
                <c:pt idx="3577">
                  <c:v>40087</c:v>
                </c:pt>
                <c:pt idx="3578">
                  <c:v>40086</c:v>
                </c:pt>
                <c:pt idx="3579">
                  <c:v>40085</c:v>
                </c:pt>
                <c:pt idx="3580">
                  <c:v>40084</c:v>
                </c:pt>
                <c:pt idx="3581">
                  <c:v>40081</c:v>
                </c:pt>
                <c:pt idx="3582">
                  <c:v>40080</c:v>
                </c:pt>
                <c:pt idx="3583">
                  <c:v>40079</c:v>
                </c:pt>
                <c:pt idx="3584">
                  <c:v>40078</c:v>
                </c:pt>
                <c:pt idx="3585">
                  <c:v>40077</c:v>
                </c:pt>
                <c:pt idx="3586">
                  <c:v>40074</c:v>
                </c:pt>
                <c:pt idx="3587">
                  <c:v>40073</c:v>
                </c:pt>
                <c:pt idx="3588">
                  <c:v>40072</c:v>
                </c:pt>
                <c:pt idx="3589">
                  <c:v>40071</c:v>
                </c:pt>
                <c:pt idx="3590">
                  <c:v>40070</c:v>
                </c:pt>
                <c:pt idx="3591">
                  <c:v>40067</c:v>
                </c:pt>
                <c:pt idx="3592">
                  <c:v>40066</c:v>
                </c:pt>
                <c:pt idx="3593">
                  <c:v>40065</c:v>
                </c:pt>
                <c:pt idx="3594">
                  <c:v>40064</c:v>
                </c:pt>
                <c:pt idx="3595">
                  <c:v>40060</c:v>
                </c:pt>
                <c:pt idx="3596">
                  <c:v>40059</c:v>
                </c:pt>
                <c:pt idx="3597">
                  <c:v>40058</c:v>
                </c:pt>
                <c:pt idx="3598">
                  <c:v>40057</c:v>
                </c:pt>
                <c:pt idx="3599">
                  <c:v>40056</c:v>
                </c:pt>
                <c:pt idx="3600">
                  <c:v>40053</c:v>
                </c:pt>
                <c:pt idx="3601">
                  <c:v>40052</c:v>
                </c:pt>
                <c:pt idx="3602">
                  <c:v>40051</c:v>
                </c:pt>
                <c:pt idx="3603">
                  <c:v>40050</c:v>
                </c:pt>
                <c:pt idx="3604">
                  <c:v>40049</c:v>
                </c:pt>
                <c:pt idx="3605">
                  <c:v>40046</c:v>
                </c:pt>
                <c:pt idx="3606">
                  <c:v>40045</c:v>
                </c:pt>
                <c:pt idx="3607">
                  <c:v>40044</c:v>
                </c:pt>
                <c:pt idx="3608">
                  <c:v>40043</c:v>
                </c:pt>
                <c:pt idx="3609">
                  <c:v>40042</c:v>
                </c:pt>
                <c:pt idx="3610">
                  <c:v>40039</c:v>
                </c:pt>
                <c:pt idx="3611">
                  <c:v>40038</c:v>
                </c:pt>
                <c:pt idx="3612">
                  <c:v>40037</c:v>
                </c:pt>
                <c:pt idx="3613">
                  <c:v>40036</c:v>
                </c:pt>
                <c:pt idx="3614">
                  <c:v>40035</c:v>
                </c:pt>
                <c:pt idx="3615">
                  <c:v>40032</c:v>
                </c:pt>
                <c:pt idx="3616">
                  <c:v>40031</c:v>
                </c:pt>
                <c:pt idx="3617">
                  <c:v>40030</c:v>
                </c:pt>
                <c:pt idx="3618">
                  <c:v>40029</c:v>
                </c:pt>
                <c:pt idx="3619">
                  <c:v>40028</c:v>
                </c:pt>
                <c:pt idx="3620">
                  <c:v>40025</c:v>
                </c:pt>
                <c:pt idx="3621">
                  <c:v>40024</c:v>
                </c:pt>
                <c:pt idx="3622">
                  <c:v>40023</c:v>
                </c:pt>
                <c:pt idx="3623">
                  <c:v>40022</c:v>
                </c:pt>
                <c:pt idx="3624">
                  <c:v>40021</c:v>
                </c:pt>
                <c:pt idx="3625">
                  <c:v>40018</c:v>
                </c:pt>
                <c:pt idx="3626">
                  <c:v>40017</c:v>
                </c:pt>
                <c:pt idx="3627">
                  <c:v>40016</c:v>
                </c:pt>
                <c:pt idx="3628">
                  <c:v>40015</c:v>
                </c:pt>
                <c:pt idx="3629">
                  <c:v>40014</c:v>
                </c:pt>
                <c:pt idx="3630">
                  <c:v>40011</c:v>
                </c:pt>
                <c:pt idx="3631">
                  <c:v>40010</c:v>
                </c:pt>
                <c:pt idx="3632">
                  <c:v>40009</c:v>
                </c:pt>
                <c:pt idx="3633">
                  <c:v>40008</c:v>
                </c:pt>
                <c:pt idx="3634">
                  <c:v>40007</c:v>
                </c:pt>
                <c:pt idx="3635">
                  <c:v>40004</c:v>
                </c:pt>
                <c:pt idx="3636">
                  <c:v>40003</c:v>
                </c:pt>
                <c:pt idx="3637">
                  <c:v>40002</c:v>
                </c:pt>
                <c:pt idx="3638">
                  <c:v>40001</c:v>
                </c:pt>
                <c:pt idx="3639">
                  <c:v>40000</c:v>
                </c:pt>
                <c:pt idx="3640">
                  <c:v>39996</c:v>
                </c:pt>
                <c:pt idx="3641">
                  <c:v>39995</c:v>
                </c:pt>
                <c:pt idx="3642">
                  <c:v>39994</c:v>
                </c:pt>
                <c:pt idx="3643">
                  <c:v>39993</c:v>
                </c:pt>
                <c:pt idx="3644">
                  <c:v>39990</c:v>
                </c:pt>
                <c:pt idx="3645">
                  <c:v>39989</c:v>
                </c:pt>
                <c:pt idx="3646">
                  <c:v>39988</c:v>
                </c:pt>
                <c:pt idx="3647">
                  <c:v>39987</c:v>
                </c:pt>
                <c:pt idx="3648">
                  <c:v>39986</c:v>
                </c:pt>
                <c:pt idx="3649">
                  <c:v>39983</c:v>
                </c:pt>
                <c:pt idx="3650">
                  <c:v>39982</c:v>
                </c:pt>
                <c:pt idx="3651">
                  <c:v>39981</c:v>
                </c:pt>
                <c:pt idx="3652">
                  <c:v>39980</c:v>
                </c:pt>
                <c:pt idx="3653">
                  <c:v>39979</c:v>
                </c:pt>
                <c:pt idx="3654">
                  <c:v>39976</c:v>
                </c:pt>
                <c:pt idx="3655">
                  <c:v>39975</c:v>
                </c:pt>
                <c:pt idx="3656">
                  <c:v>39974</c:v>
                </c:pt>
                <c:pt idx="3657">
                  <c:v>39973</c:v>
                </c:pt>
                <c:pt idx="3658">
                  <c:v>39972</c:v>
                </c:pt>
                <c:pt idx="3659">
                  <c:v>39969</c:v>
                </c:pt>
                <c:pt idx="3660">
                  <c:v>39968</c:v>
                </c:pt>
                <c:pt idx="3661">
                  <c:v>39967</c:v>
                </c:pt>
                <c:pt idx="3662">
                  <c:v>39966</c:v>
                </c:pt>
                <c:pt idx="3663">
                  <c:v>39965</c:v>
                </c:pt>
                <c:pt idx="3664">
                  <c:v>39962</c:v>
                </c:pt>
                <c:pt idx="3665">
                  <c:v>39961</c:v>
                </c:pt>
                <c:pt idx="3666">
                  <c:v>39960</c:v>
                </c:pt>
                <c:pt idx="3667">
                  <c:v>39959</c:v>
                </c:pt>
                <c:pt idx="3668">
                  <c:v>39955</c:v>
                </c:pt>
                <c:pt idx="3669">
                  <c:v>39954</c:v>
                </c:pt>
                <c:pt idx="3670">
                  <c:v>39953</c:v>
                </c:pt>
                <c:pt idx="3671">
                  <c:v>39952</c:v>
                </c:pt>
                <c:pt idx="3672">
                  <c:v>39951</c:v>
                </c:pt>
                <c:pt idx="3673">
                  <c:v>39948</c:v>
                </c:pt>
                <c:pt idx="3674">
                  <c:v>39947</c:v>
                </c:pt>
                <c:pt idx="3675">
                  <c:v>39946</c:v>
                </c:pt>
                <c:pt idx="3676">
                  <c:v>39945</c:v>
                </c:pt>
                <c:pt idx="3677">
                  <c:v>39944</c:v>
                </c:pt>
                <c:pt idx="3678">
                  <c:v>39941</c:v>
                </c:pt>
                <c:pt idx="3679">
                  <c:v>39940</c:v>
                </c:pt>
                <c:pt idx="3680">
                  <c:v>39939</c:v>
                </c:pt>
                <c:pt idx="3681">
                  <c:v>39938</c:v>
                </c:pt>
                <c:pt idx="3682">
                  <c:v>39937</c:v>
                </c:pt>
                <c:pt idx="3683">
                  <c:v>39934</c:v>
                </c:pt>
                <c:pt idx="3684">
                  <c:v>39933</c:v>
                </c:pt>
                <c:pt idx="3685">
                  <c:v>39932</c:v>
                </c:pt>
                <c:pt idx="3686">
                  <c:v>39931</c:v>
                </c:pt>
                <c:pt idx="3687">
                  <c:v>39930</c:v>
                </c:pt>
                <c:pt idx="3688">
                  <c:v>39927</c:v>
                </c:pt>
                <c:pt idx="3689">
                  <c:v>39926</c:v>
                </c:pt>
                <c:pt idx="3690">
                  <c:v>39925</c:v>
                </c:pt>
                <c:pt idx="3691">
                  <c:v>39924</c:v>
                </c:pt>
                <c:pt idx="3692">
                  <c:v>39923</c:v>
                </c:pt>
                <c:pt idx="3693">
                  <c:v>39920</c:v>
                </c:pt>
                <c:pt idx="3694">
                  <c:v>39919</c:v>
                </c:pt>
                <c:pt idx="3695">
                  <c:v>39918</c:v>
                </c:pt>
                <c:pt idx="3696">
                  <c:v>39917</c:v>
                </c:pt>
                <c:pt idx="3697">
                  <c:v>39916</c:v>
                </c:pt>
                <c:pt idx="3698">
                  <c:v>39912</c:v>
                </c:pt>
                <c:pt idx="3699">
                  <c:v>39911</c:v>
                </c:pt>
                <c:pt idx="3700">
                  <c:v>39910</c:v>
                </c:pt>
                <c:pt idx="3701">
                  <c:v>39909</c:v>
                </c:pt>
                <c:pt idx="3702">
                  <c:v>39906</c:v>
                </c:pt>
                <c:pt idx="3703">
                  <c:v>39905</c:v>
                </c:pt>
                <c:pt idx="3704">
                  <c:v>39904</c:v>
                </c:pt>
                <c:pt idx="3705">
                  <c:v>39903</c:v>
                </c:pt>
                <c:pt idx="3706">
                  <c:v>39902</c:v>
                </c:pt>
                <c:pt idx="3707">
                  <c:v>39899</c:v>
                </c:pt>
                <c:pt idx="3708">
                  <c:v>39898</c:v>
                </c:pt>
                <c:pt idx="3709">
                  <c:v>39897</c:v>
                </c:pt>
                <c:pt idx="3710">
                  <c:v>39896</c:v>
                </c:pt>
                <c:pt idx="3711">
                  <c:v>39895</c:v>
                </c:pt>
                <c:pt idx="3712">
                  <c:v>39892</c:v>
                </c:pt>
                <c:pt idx="3713">
                  <c:v>39891</c:v>
                </c:pt>
                <c:pt idx="3714">
                  <c:v>39890</c:v>
                </c:pt>
                <c:pt idx="3715">
                  <c:v>39889</c:v>
                </c:pt>
                <c:pt idx="3716">
                  <c:v>39888</c:v>
                </c:pt>
                <c:pt idx="3717">
                  <c:v>39885</c:v>
                </c:pt>
                <c:pt idx="3718">
                  <c:v>39884</c:v>
                </c:pt>
                <c:pt idx="3719">
                  <c:v>39883</c:v>
                </c:pt>
                <c:pt idx="3720">
                  <c:v>39882</c:v>
                </c:pt>
                <c:pt idx="3721">
                  <c:v>39881</c:v>
                </c:pt>
                <c:pt idx="3722">
                  <c:v>39878</c:v>
                </c:pt>
                <c:pt idx="3723">
                  <c:v>39877</c:v>
                </c:pt>
                <c:pt idx="3724">
                  <c:v>39876</c:v>
                </c:pt>
                <c:pt idx="3725">
                  <c:v>39875</c:v>
                </c:pt>
                <c:pt idx="3726">
                  <c:v>39874</c:v>
                </c:pt>
                <c:pt idx="3727">
                  <c:v>39871</c:v>
                </c:pt>
                <c:pt idx="3728">
                  <c:v>39870</c:v>
                </c:pt>
                <c:pt idx="3729">
                  <c:v>39869</c:v>
                </c:pt>
                <c:pt idx="3730">
                  <c:v>39868</c:v>
                </c:pt>
                <c:pt idx="3731">
                  <c:v>39867</c:v>
                </c:pt>
                <c:pt idx="3732">
                  <c:v>39864</c:v>
                </c:pt>
                <c:pt idx="3733">
                  <c:v>39863</c:v>
                </c:pt>
                <c:pt idx="3734">
                  <c:v>39862</c:v>
                </c:pt>
                <c:pt idx="3735">
                  <c:v>39861</c:v>
                </c:pt>
                <c:pt idx="3736">
                  <c:v>39857</c:v>
                </c:pt>
                <c:pt idx="3737">
                  <c:v>39856</c:v>
                </c:pt>
                <c:pt idx="3738">
                  <c:v>39855</c:v>
                </c:pt>
                <c:pt idx="3739">
                  <c:v>39854</c:v>
                </c:pt>
                <c:pt idx="3740">
                  <c:v>39853</c:v>
                </c:pt>
                <c:pt idx="3741">
                  <c:v>39850</c:v>
                </c:pt>
                <c:pt idx="3742">
                  <c:v>39849</c:v>
                </c:pt>
                <c:pt idx="3743">
                  <c:v>39848</c:v>
                </c:pt>
                <c:pt idx="3744">
                  <c:v>39847</c:v>
                </c:pt>
                <c:pt idx="3745">
                  <c:v>39846</c:v>
                </c:pt>
                <c:pt idx="3746">
                  <c:v>39843</c:v>
                </c:pt>
                <c:pt idx="3747">
                  <c:v>39842</c:v>
                </c:pt>
                <c:pt idx="3748">
                  <c:v>39841</c:v>
                </c:pt>
                <c:pt idx="3749">
                  <c:v>39840</c:v>
                </c:pt>
                <c:pt idx="3750">
                  <c:v>39839</c:v>
                </c:pt>
                <c:pt idx="3751">
                  <c:v>39836</c:v>
                </c:pt>
                <c:pt idx="3752">
                  <c:v>39835</c:v>
                </c:pt>
                <c:pt idx="3753">
                  <c:v>39834</c:v>
                </c:pt>
                <c:pt idx="3754">
                  <c:v>39833</c:v>
                </c:pt>
                <c:pt idx="3755">
                  <c:v>39829</c:v>
                </c:pt>
                <c:pt idx="3756">
                  <c:v>39828</c:v>
                </c:pt>
                <c:pt idx="3757">
                  <c:v>39827</c:v>
                </c:pt>
                <c:pt idx="3758">
                  <c:v>39826</c:v>
                </c:pt>
                <c:pt idx="3759">
                  <c:v>39825</c:v>
                </c:pt>
                <c:pt idx="3760">
                  <c:v>39822</c:v>
                </c:pt>
                <c:pt idx="3761">
                  <c:v>39821</c:v>
                </c:pt>
                <c:pt idx="3762">
                  <c:v>39820</c:v>
                </c:pt>
                <c:pt idx="3763">
                  <c:v>39819</c:v>
                </c:pt>
                <c:pt idx="3764">
                  <c:v>39818</c:v>
                </c:pt>
                <c:pt idx="3765">
                  <c:v>39815</c:v>
                </c:pt>
                <c:pt idx="3766">
                  <c:v>39813</c:v>
                </c:pt>
                <c:pt idx="3767">
                  <c:v>39812</c:v>
                </c:pt>
                <c:pt idx="3768">
                  <c:v>39811</c:v>
                </c:pt>
                <c:pt idx="3769">
                  <c:v>39808</c:v>
                </c:pt>
                <c:pt idx="3770">
                  <c:v>39806</c:v>
                </c:pt>
                <c:pt idx="3771">
                  <c:v>39805</c:v>
                </c:pt>
                <c:pt idx="3772">
                  <c:v>39804</c:v>
                </c:pt>
                <c:pt idx="3773">
                  <c:v>39801</c:v>
                </c:pt>
                <c:pt idx="3774">
                  <c:v>39800</c:v>
                </c:pt>
                <c:pt idx="3775">
                  <c:v>39799</c:v>
                </c:pt>
                <c:pt idx="3776">
                  <c:v>39798</c:v>
                </c:pt>
                <c:pt idx="3777">
                  <c:v>39797</c:v>
                </c:pt>
                <c:pt idx="3778">
                  <c:v>39794</c:v>
                </c:pt>
                <c:pt idx="3779">
                  <c:v>39793</c:v>
                </c:pt>
                <c:pt idx="3780">
                  <c:v>39792</c:v>
                </c:pt>
                <c:pt idx="3781">
                  <c:v>39791</c:v>
                </c:pt>
                <c:pt idx="3782">
                  <c:v>39790</c:v>
                </c:pt>
                <c:pt idx="3783">
                  <c:v>39787</c:v>
                </c:pt>
                <c:pt idx="3784">
                  <c:v>39786</c:v>
                </c:pt>
                <c:pt idx="3785">
                  <c:v>39785</c:v>
                </c:pt>
                <c:pt idx="3786">
                  <c:v>39784</c:v>
                </c:pt>
                <c:pt idx="3787">
                  <c:v>39783</c:v>
                </c:pt>
                <c:pt idx="3788">
                  <c:v>39780</c:v>
                </c:pt>
                <c:pt idx="3789">
                  <c:v>39778</c:v>
                </c:pt>
                <c:pt idx="3790">
                  <c:v>39777</c:v>
                </c:pt>
                <c:pt idx="3791">
                  <c:v>39776</c:v>
                </c:pt>
                <c:pt idx="3792">
                  <c:v>39773</c:v>
                </c:pt>
                <c:pt idx="3793">
                  <c:v>39772</c:v>
                </c:pt>
                <c:pt idx="3794">
                  <c:v>39771</c:v>
                </c:pt>
                <c:pt idx="3795">
                  <c:v>39770</c:v>
                </c:pt>
                <c:pt idx="3796">
                  <c:v>39769</c:v>
                </c:pt>
                <c:pt idx="3797">
                  <c:v>39766</c:v>
                </c:pt>
                <c:pt idx="3798">
                  <c:v>39765</c:v>
                </c:pt>
                <c:pt idx="3799">
                  <c:v>39764</c:v>
                </c:pt>
                <c:pt idx="3800">
                  <c:v>39763</c:v>
                </c:pt>
                <c:pt idx="3801">
                  <c:v>39762</c:v>
                </c:pt>
                <c:pt idx="3802">
                  <c:v>39759</c:v>
                </c:pt>
                <c:pt idx="3803">
                  <c:v>39758</c:v>
                </c:pt>
                <c:pt idx="3804">
                  <c:v>39757</c:v>
                </c:pt>
                <c:pt idx="3805">
                  <c:v>39756</c:v>
                </c:pt>
                <c:pt idx="3806">
                  <c:v>39755</c:v>
                </c:pt>
                <c:pt idx="3807">
                  <c:v>39752</c:v>
                </c:pt>
                <c:pt idx="3808">
                  <c:v>39751</c:v>
                </c:pt>
                <c:pt idx="3809">
                  <c:v>39750</c:v>
                </c:pt>
                <c:pt idx="3810">
                  <c:v>39749</c:v>
                </c:pt>
                <c:pt idx="3811">
                  <c:v>39748</c:v>
                </c:pt>
                <c:pt idx="3812">
                  <c:v>39745</c:v>
                </c:pt>
                <c:pt idx="3813">
                  <c:v>39744</c:v>
                </c:pt>
                <c:pt idx="3814">
                  <c:v>39743</c:v>
                </c:pt>
                <c:pt idx="3815">
                  <c:v>39742</c:v>
                </c:pt>
                <c:pt idx="3816">
                  <c:v>39741</c:v>
                </c:pt>
                <c:pt idx="3817">
                  <c:v>39738</c:v>
                </c:pt>
                <c:pt idx="3818">
                  <c:v>39737</c:v>
                </c:pt>
                <c:pt idx="3819">
                  <c:v>39736</c:v>
                </c:pt>
                <c:pt idx="3820">
                  <c:v>39735</c:v>
                </c:pt>
                <c:pt idx="3821">
                  <c:v>39734</c:v>
                </c:pt>
                <c:pt idx="3822">
                  <c:v>39731</c:v>
                </c:pt>
                <c:pt idx="3823">
                  <c:v>39730</c:v>
                </c:pt>
                <c:pt idx="3824">
                  <c:v>39729</c:v>
                </c:pt>
                <c:pt idx="3825">
                  <c:v>39728</c:v>
                </c:pt>
                <c:pt idx="3826">
                  <c:v>39727</c:v>
                </c:pt>
                <c:pt idx="3827">
                  <c:v>39724</c:v>
                </c:pt>
                <c:pt idx="3828">
                  <c:v>39723</c:v>
                </c:pt>
                <c:pt idx="3829">
                  <c:v>39722</c:v>
                </c:pt>
                <c:pt idx="3830">
                  <c:v>39721</c:v>
                </c:pt>
                <c:pt idx="3831">
                  <c:v>39720</c:v>
                </c:pt>
                <c:pt idx="3832">
                  <c:v>39717</c:v>
                </c:pt>
                <c:pt idx="3833">
                  <c:v>39716</c:v>
                </c:pt>
                <c:pt idx="3834">
                  <c:v>39715</c:v>
                </c:pt>
                <c:pt idx="3835">
                  <c:v>39714</c:v>
                </c:pt>
                <c:pt idx="3836">
                  <c:v>39713</c:v>
                </c:pt>
                <c:pt idx="3837">
                  <c:v>39710</c:v>
                </c:pt>
                <c:pt idx="3838">
                  <c:v>39709</c:v>
                </c:pt>
                <c:pt idx="3839">
                  <c:v>39708</c:v>
                </c:pt>
                <c:pt idx="3840">
                  <c:v>39707</c:v>
                </c:pt>
                <c:pt idx="3841">
                  <c:v>39706</c:v>
                </c:pt>
                <c:pt idx="3842">
                  <c:v>39703</c:v>
                </c:pt>
                <c:pt idx="3843">
                  <c:v>39702</c:v>
                </c:pt>
                <c:pt idx="3844">
                  <c:v>39701</c:v>
                </c:pt>
                <c:pt idx="3845">
                  <c:v>39700</c:v>
                </c:pt>
                <c:pt idx="3846">
                  <c:v>39699</c:v>
                </c:pt>
                <c:pt idx="3847">
                  <c:v>39696</c:v>
                </c:pt>
                <c:pt idx="3848">
                  <c:v>39695</c:v>
                </c:pt>
                <c:pt idx="3849">
                  <c:v>39694</c:v>
                </c:pt>
                <c:pt idx="3850">
                  <c:v>39693</c:v>
                </c:pt>
                <c:pt idx="3851">
                  <c:v>39689</c:v>
                </c:pt>
                <c:pt idx="3852">
                  <c:v>39688</c:v>
                </c:pt>
                <c:pt idx="3853">
                  <c:v>39687</c:v>
                </c:pt>
                <c:pt idx="3854">
                  <c:v>39686</c:v>
                </c:pt>
                <c:pt idx="3855">
                  <c:v>39685</c:v>
                </c:pt>
                <c:pt idx="3856">
                  <c:v>39682</c:v>
                </c:pt>
                <c:pt idx="3857">
                  <c:v>39681</c:v>
                </c:pt>
                <c:pt idx="3858">
                  <c:v>39680</c:v>
                </c:pt>
                <c:pt idx="3859">
                  <c:v>39679</c:v>
                </c:pt>
                <c:pt idx="3860">
                  <c:v>39678</c:v>
                </c:pt>
                <c:pt idx="3861">
                  <c:v>39675</c:v>
                </c:pt>
                <c:pt idx="3862">
                  <c:v>39674</c:v>
                </c:pt>
                <c:pt idx="3863">
                  <c:v>39673</c:v>
                </c:pt>
                <c:pt idx="3864">
                  <c:v>39672</c:v>
                </c:pt>
                <c:pt idx="3865">
                  <c:v>39671</c:v>
                </c:pt>
                <c:pt idx="3866">
                  <c:v>39668</c:v>
                </c:pt>
                <c:pt idx="3867">
                  <c:v>39667</c:v>
                </c:pt>
                <c:pt idx="3868">
                  <c:v>39666</c:v>
                </c:pt>
                <c:pt idx="3869">
                  <c:v>39665</c:v>
                </c:pt>
                <c:pt idx="3870">
                  <c:v>39664</c:v>
                </c:pt>
                <c:pt idx="3871">
                  <c:v>39661</c:v>
                </c:pt>
                <c:pt idx="3872">
                  <c:v>39660</c:v>
                </c:pt>
                <c:pt idx="3873">
                  <c:v>39659</c:v>
                </c:pt>
                <c:pt idx="3874">
                  <c:v>39658</c:v>
                </c:pt>
                <c:pt idx="3875">
                  <c:v>39657</c:v>
                </c:pt>
                <c:pt idx="3876">
                  <c:v>39654</c:v>
                </c:pt>
                <c:pt idx="3877">
                  <c:v>39653</c:v>
                </c:pt>
                <c:pt idx="3878">
                  <c:v>39652</c:v>
                </c:pt>
                <c:pt idx="3879">
                  <c:v>39651</c:v>
                </c:pt>
                <c:pt idx="3880">
                  <c:v>39650</c:v>
                </c:pt>
                <c:pt idx="3881">
                  <c:v>39647</c:v>
                </c:pt>
                <c:pt idx="3882">
                  <c:v>39646</c:v>
                </c:pt>
                <c:pt idx="3883">
                  <c:v>39645</c:v>
                </c:pt>
                <c:pt idx="3884">
                  <c:v>39644</c:v>
                </c:pt>
                <c:pt idx="3885">
                  <c:v>39643</c:v>
                </c:pt>
                <c:pt idx="3886">
                  <c:v>39640</c:v>
                </c:pt>
                <c:pt idx="3887">
                  <c:v>39639</c:v>
                </c:pt>
                <c:pt idx="3888">
                  <c:v>39638</c:v>
                </c:pt>
                <c:pt idx="3889">
                  <c:v>39637</c:v>
                </c:pt>
                <c:pt idx="3890">
                  <c:v>39636</c:v>
                </c:pt>
                <c:pt idx="3891">
                  <c:v>39632</c:v>
                </c:pt>
                <c:pt idx="3892">
                  <c:v>39631</c:v>
                </c:pt>
                <c:pt idx="3893">
                  <c:v>39630</c:v>
                </c:pt>
                <c:pt idx="3894">
                  <c:v>39629</c:v>
                </c:pt>
                <c:pt idx="3895">
                  <c:v>39626</c:v>
                </c:pt>
                <c:pt idx="3896">
                  <c:v>39625</c:v>
                </c:pt>
                <c:pt idx="3897">
                  <c:v>39624</c:v>
                </c:pt>
                <c:pt idx="3898">
                  <c:v>39623</c:v>
                </c:pt>
                <c:pt idx="3899">
                  <c:v>39622</c:v>
                </c:pt>
                <c:pt idx="3900">
                  <c:v>39619</c:v>
                </c:pt>
                <c:pt idx="3901">
                  <c:v>39618</c:v>
                </c:pt>
                <c:pt idx="3902">
                  <c:v>39617</c:v>
                </c:pt>
                <c:pt idx="3903">
                  <c:v>39616</c:v>
                </c:pt>
                <c:pt idx="3904">
                  <c:v>39615</c:v>
                </c:pt>
                <c:pt idx="3905">
                  <c:v>39612</c:v>
                </c:pt>
                <c:pt idx="3906">
                  <c:v>39611</c:v>
                </c:pt>
                <c:pt idx="3907">
                  <c:v>39610</c:v>
                </c:pt>
                <c:pt idx="3908">
                  <c:v>39609</c:v>
                </c:pt>
                <c:pt idx="3909">
                  <c:v>39608</c:v>
                </c:pt>
                <c:pt idx="3910">
                  <c:v>39605</c:v>
                </c:pt>
                <c:pt idx="3911">
                  <c:v>39604</c:v>
                </c:pt>
                <c:pt idx="3912">
                  <c:v>39603</c:v>
                </c:pt>
                <c:pt idx="3913">
                  <c:v>39602</c:v>
                </c:pt>
                <c:pt idx="3914">
                  <c:v>39601</c:v>
                </c:pt>
                <c:pt idx="3915">
                  <c:v>39598</c:v>
                </c:pt>
                <c:pt idx="3916">
                  <c:v>39597</c:v>
                </c:pt>
                <c:pt idx="3917">
                  <c:v>39596</c:v>
                </c:pt>
                <c:pt idx="3918">
                  <c:v>39595</c:v>
                </c:pt>
                <c:pt idx="3919">
                  <c:v>39591</c:v>
                </c:pt>
                <c:pt idx="3920">
                  <c:v>39590</c:v>
                </c:pt>
                <c:pt idx="3921">
                  <c:v>39589</c:v>
                </c:pt>
                <c:pt idx="3922">
                  <c:v>39588</c:v>
                </c:pt>
                <c:pt idx="3923">
                  <c:v>39587</c:v>
                </c:pt>
                <c:pt idx="3924">
                  <c:v>39584</c:v>
                </c:pt>
                <c:pt idx="3925">
                  <c:v>39583</c:v>
                </c:pt>
                <c:pt idx="3926">
                  <c:v>39582</c:v>
                </c:pt>
                <c:pt idx="3927">
                  <c:v>39581</c:v>
                </c:pt>
                <c:pt idx="3928">
                  <c:v>39580</c:v>
                </c:pt>
                <c:pt idx="3929">
                  <c:v>39577</c:v>
                </c:pt>
                <c:pt idx="3930">
                  <c:v>39576</c:v>
                </c:pt>
                <c:pt idx="3931">
                  <c:v>39575</c:v>
                </c:pt>
                <c:pt idx="3932">
                  <c:v>39574</c:v>
                </c:pt>
                <c:pt idx="3933">
                  <c:v>39573</c:v>
                </c:pt>
                <c:pt idx="3934">
                  <c:v>39570</c:v>
                </c:pt>
                <c:pt idx="3935">
                  <c:v>39569</c:v>
                </c:pt>
                <c:pt idx="3936">
                  <c:v>39568</c:v>
                </c:pt>
                <c:pt idx="3937">
                  <c:v>39567</c:v>
                </c:pt>
                <c:pt idx="3938">
                  <c:v>39566</c:v>
                </c:pt>
                <c:pt idx="3939">
                  <c:v>39563</c:v>
                </c:pt>
                <c:pt idx="3940">
                  <c:v>39562</c:v>
                </c:pt>
                <c:pt idx="3941">
                  <c:v>39561</c:v>
                </c:pt>
                <c:pt idx="3942">
                  <c:v>39560</c:v>
                </c:pt>
                <c:pt idx="3943">
                  <c:v>39559</c:v>
                </c:pt>
                <c:pt idx="3944">
                  <c:v>39556</c:v>
                </c:pt>
                <c:pt idx="3945">
                  <c:v>39555</c:v>
                </c:pt>
                <c:pt idx="3946">
                  <c:v>39554</c:v>
                </c:pt>
                <c:pt idx="3947">
                  <c:v>39553</c:v>
                </c:pt>
                <c:pt idx="3948">
                  <c:v>39552</c:v>
                </c:pt>
                <c:pt idx="3949">
                  <c:v>39549</c:v>
                </c:pt>
                <c:pt idx="3950">
                  <c:v>39548</c:v>
                </c:pt>
                <c:pt idx="3951">
                  <c:v>39547</c:v>
                </c:pt>
                <c:pt idx="3952">
                  <c:v>39546</c:v>
                </c:pt>
                <c:pt idx="3953">
                  <c:v>39545</c:v>
                </c:pt>
                <c:pt idx="3954">
                  <c:v>39542</c:v>
                </c:pt>
                <c:pt idx="3955">
                  <c:v>39541</c:v>
                </c:pt>
                <c:pt idx="3956">
                  <c:v>39540</c:v>
                </c:pt>
                <c:pt idx="3957">
                  <c:v>39539</c:v>
                </c:pt>
                <c:pt idx="3958">
                  <c:v>39538</c:v>
                </c:pt>
                <c:pt idx="3959">
                  <c:v>39535</c:v>
                </c:pt>
                <c:pt idx="3960">
                  <c:v>39534</c:v>
                </c:pt>
                <c:pt idx="3961">
                  <c:v>39533</c:v>
                </c:pt>
                <c:pt idx="3962">
                  <c:v>39532</c:v>
                </c:pt>
                <c:pt idx="3963">
                  <c:v>39531</c:v>
                </c:pt>
                <c:pt idx="3964">
                  <c:v>39527</c:v>
                </c:pt>
                <c:pt idx="3965">
                  <c:v>39526</c:v>
                </c:pt>
                <c:pt idx="3966">
                  <c:v>39525</c:v>
                </c:pt>
                <c:pt idx="3967">
                  <c:v>39524</c:v>
                </c:pt>
                <c:pt idx="3968">
                  <c:v>39521</c:v>
                </c:pt>
                <c:pt idx="3969">
                  <c:v>39520</c:v>
                </c:pt>
                <c:pt idx="3970">
                  <c:v>39519</c:v>
                </c:pt>
                <c:pt idx="3971">
                  <c:v>39518</c:v>
                </c:pt>
                <c:pt idx="3972">
                  <c:v>39517</c:v>
                </c:pt>
                <c:pt idx="3973">
                  <c:v>39514</c:v>
                </c:pt>
                <c:pt idx="3974">
                  <c:v>39513</c:v>
                </c:pt>
                <c:pt idx="3975">
                  <c:v>39512</c:v>
                </c:pt>
                <c:pt idx="3976">
                  <c:v>39511</c:v>
                </c:pt>
                <c:pt idx="3977">
                  <c:v>39510</c:v>
                </c:pt>
                <c:pt idx="3978">
                  <c:v>39507</c:v>
                </c:pt>
                <c:pt idx="3979">
                  <c:v>39506</c:v>
                </c:pt>
                <c:pt idx="3980">
                  <c:v>39505</c:v>
                </c:pt>
                <c:pt idx="3981">
                  <c:v>39504</c:v>
                </c:pt>
                <c:pt idx="3982">
                  <c:v>39503</c:v>
                </c:pt>
                <c:pt idx="3983">
                  <c:v>39500</c:v>
                </c:pt>
                <c:pt idx="3984">
                  <c:v>39499</c:v>
                </c:pt>
                <c:pt idx="3985">
                  <c:v>39498</c:v>
                </c:pt>
                <c:pt idx="3986">
                  <c:v>39497</c:v>
                </c:pt>
                <c:pt idx="3987">
                  <c:v>39493</c:v>
                </c:pt>
                <c:pt idx="3988">
                  <c:v>39492</c:v>
                </c:pt>
                <c:pt idx="3989">
                  <c:v>39491</c:v>
                </c:pt>
                <c:pt idx="3990">
                  <c:v>39490</c:v>
                </c:pt>
                <c:pt idx="3991">
                  <c:v>39489</c:v>
                </c:pt>
                <c:pt idx="3992">
                  <c:v>39486</c:v>
                </c:pt>
                <c:pt idx="3993">
                  <c:v>39485</c:v>
                </c:pt>
                <c:pt idx="3994">
                  <c:v>39484</c:v>
                </c:pt>
                <c:pt idx="3995">
                  <c:v>39483</c:v>
                </c:pt>
                <c:pt idx="3996">
                  <c:v>39482</c:v>
                </c:pt>
                <c:pt idx="3997">
                  <c:v>39479</c:v>
                </c:pt>
                <c:pt idx="3998">
                  <c:v>39478</c:v>
                </c:pt>
                <c:pt idx="3999">
                  <c:v>39477</c:v>
                </c:pt>
                <c:pt idx="4000">
                  <c:v>39476</c:v>
                </c:pt>
                <c:pt idx="4001">
                  <c:v>39475</c:v>
                </c:pt>
                <c:pt idx="4002">
                  <c:v>39472</c:v>
                </c:pt>
                <c:pt idx="4003">
                  <c:v>39471</c:v>
                </c:pt>
                <c:pt idx="4004">
                  <c:v>39470</c:v>
                </c:pt>
                <c:pt idx="4005">
                  <c:v>39469</c:v>
                </c:pt>
                <c:pt idx="4006">
                  <c:v>39465</c:v>
                </c:pt>
                <c:pt idx="4007">
                  <c:v>39464</c:v>
                </c:pt>
                <c:pt idx="4008">
                  <c:v>39463</c:v>
                </c:pt>
                <c:pt idx="4009">
                  <c:v>39462</c:v>
                </c:pt>
                <c:pt idx="4010">
                  <c:v>39461</c:v>
                </c:pt>
                <c:pt idx="4011">
                  <c:v>39458</c:v>
                </c:pt>
                <c:pt idx="4012">
                  <c:v>39457</c:v>
                </c:pt>
                <c:pt idx="4013">
                  <c:v>39456</c:v>
                </c:pt>
                <c:pt idx="4014">
                  <c:v>39455</c:v>
                </c:pt>
                <c:pt idx="4015">
                  <c:v>39454</c:v>
                </c:pt>
                <c:pt idx="4016">
                  <c:v>39451</c:v>
                </c:pt>
                <c:pt idx="4017">
                  <c:v>39450</c:v>
                </c:pt>
                <c:pt idx="4018">
                  <c:v>39449</c:v>
                </c:pt>
                <c:pt idx="4019">
                  <c:v>39447</c:v>
                </c:pt>
                <c:pt idx="4020">
                  <c:v>39444</c:v>
                </c:pt>
                <c:pt idx="4021">
                  <c:v>39443</c:v>
                </c:pt>
                <c:pt idx="4022">
                  <c:v>39442</c:v>
                </c:pt>
                <c:pt idx="4023">
                  <c:v>39440</c:v>
                </c:pt>
                <c:pt idx="4024">
                  <c:v>39437</c:v>
                </c:pt>
                <c:pt idx="4025">
                  <c:v>39436</c:v>
                </c:pt>
                <c:pt idx="4026">
                  <c:v>39435</c:v>
                </c:pt>
                <c:pt idx="4027">
                  <c:v>39434</c:v>
                </c:pt>
                <c:pt idx="4028">
                  <c:v>39433</c:v>
                </c:pt>
                <c:pt idx="4029">
                  <c:v>39430</c:v>
                </c:pt>
                <c:pt idx="4030">
                  <c:v>39429</c:v>
                </c:pt>
                <c:pt idx="4031">
                  <c:v>39428</c:v>
                </c:pt>
                <c:pt idx="4032">
                  <c:v>39427</c:v>
                </c:pt>
                <c:pt idx="4033">
                  <c:v>39426</c:v>
                </c:pt>
                <c:pt idx="4034">
                  <c:v>39423</c:v>
                </c:pt>
                <c:pt idx="4035">
                  <c:v>39422</c:v>
                </c:pt>
                <c:pt idx="4036">
                  <c:v>39421</c:v>
                </c:pt>
                <c:pt idx="4037">
                  <c:v>39420</c:v>
                </c:pt>
                <c:pt idx="4038">
                  <c:v>39419</c:v>
                </c:pt>
                <c:pt idx="4039">
                  <c:v>39416</c:v>
                </c:pt>
                <c:pt idx="4040">
                  <c:v>39415</c:v>
                </c:pt>
                <c:pt idx="4041">
                  <c:v>39414</c:v>
                </c:pt>
                <c:pt idx="4042">
                  <c:v>39413</c:v>
                </c:pt>
                <c:pt idx="4043">
                  <c:v>39412</c:v>
                </c:pt>
                <c:pt idx="4044">
                  <c:v>39409</c:v>
                </c:pt>
                <c:pt idx="4045">
                  <c:v>39407</c:v>
                </c:pt>
                <c:pt idx="4046">
                  <c:v>39406</c:v>
                </c:pt>
                <c:pt idx="4047">
                  <c:v>39405</c:v>
                </c:pt>
                <c:pt idx="4048">
                  <c:v>39402</c:v>
                </c:pt>
                <c:pt idx="4049">
                  <c:v>39401</c:v>
                </c:pt>
                <c:pt idx="4050">
                  <c:v>39400</c:v>
                </c:pt>
                <c:pt idx="4051">
                  <c:v>39399</c:v>
                </c:pt>
                <c:pt idx="4052">
                  <c:v>39398</c:v>
                </c:pt>
                <c:pt idx="4053">
                  <c:v>39395</c:v>
                </c:pt>
                <c:pt idx="4054">
                  <c:v>39394</c:v>
                </c:pt>
                <c:pt idx="4055">
                  <c:v>39393</c:v>
                </c:pt>
                <c:pt idx="4056">
                  <c:v>39392</c:v>
                </c:pt>
                <c:pt idx="4057">
                  <c:v>39391</c:v>
                </c:pt>
                <c:pt idx="4058">
                  <c:v>39388</c:v>
                </c:pt>
                <c:pt idx="4059">
                  <c:v>39387</c:v>
                </c:pt>
                <c:pt idx="4060">
                  <c:v>39386</c:v>
                </c:pt>
                <c:pt idx="4061">
                  <c:v>39385</c:v>
                </c:pt>
                <c:pt idx="4062">
                  <c:v>39384</c:v>
                </c:pt>
                <c:pt idx="4063">
                  <c:v>39381</c:v>
                </c:pt>
                <c:pt idx="4064">
                  <c:v>39380</c:v>
                </c:pt>
                <c:pt idx="4065">
                  <c:v>39379</c:v>
                </c:pt>
                <c:pt idx="4066">
                  <c:v>39378</c:v>
                </c:pt>
                <c:pt idx="4067">
                  <c:v>39377</c:v>
                </c:pt>
                <c:pt idx="4068">
                  <c:v>39374</c:v>
                </c:pt>
                <c:pt idx="4069">
                  <c:v>39373</c:v>
                </c:pt>
                <c:pt idx="4070">
                  <c:v>39372</c:v>
                </c:pt>
                <c:pt idx="4071">
                  <c:v>39371</c:v>
                </c:pt>
                <c:pt idx="4072">
                  <c:v>39370</c:v>
                </c:pt>
                <c:pt idx="4073">
                  <c:v>39367</c:v>
                </c:pt>
                <c:pt idx="4074">
                  <c:v>39366</c:v>
                </c:pt>
                <c:pt idx="4075">
                  <c:v>39365</c:v>
                </c:pt>
                <c:pt idx="4076">
                  <c:v>39364</c:v>
                </c:pt>
                <c:pt idx="4077">
                  <c:v>39363</c:v>
                </c:pt>
                <c:pt idx="4078">
                  <c:v>39360</c:v>
                </c:pt>
                <c:pt idx="4079">
                  <c:v>39359</c:v>
                </c:pt>
                <c:pt idx="4080">
                  <c:v>39358</c:v>
                </c:pt>
                <c:pt idx="4081">
                  <c:v>39357</c:v>
                </c:pt>
                <c:pt idx="4082">
                  <c:v>39356</c:v>
                </c:pt>
                <c:pt idx="4083">
                  <c:v>39353</c:v>
                </c:pt>
                <c:pt idx="4084">
                  <c:v>39352</c:v>
                </c:pt>
                <c:pt idx="4085">
                  <c:v>39351</c:v>
                </c:pt>
                <c:pt idx="4086">
                  <c:v>39350</c:v>
                </c:pt>
                <c:pt idx="4087">
                  <c:v>39349</c:v>
                </c:pt>
                <c:pt idx="4088">
                  <c:v>39346</c:v>
                </c:pt>
                <c:pt idx="4089">
                  <c:v>39345</c:v>
                </c:pt>
                <c:pt idx="4090">
                  <c:v>39344</c:v>
                </c:pt>
                <c:pt idx="4091">
                  <c:v>39343</c:v>
                </c:pt>
                <c:pt idx="4092">
                  <c:v>39342</c:v>
                </c:pt>
                <c:pt idx="4093">
                  <c:v>39339</c:v>
                </c:pt>
                <c:pt idx="4094">
                  <c:v>39338</c:v>
                </c:pt>
                <c:pt idx="4095">
                  <c:v>39337</c:v>
                </c:pt>
                <c:pt idx="4096">
                  <c:v>39336</c:v>
                </c:pt>
                <c:pt idx="4097">
                  <c:v>39335</c:v>
                </c:pt>
                <c:pt idx="4098">
                  <c:v>39332</c:v>
                </c:pt>
                <c:pt idx="4099">
                  <c:v>39331</c:v>
                </c:pt>
                <c:pt idx="4100">
                  <c:v>39330</c:v>
                </c:pt>
                <c:pt idx="4101">
                  <c:v>39329</c:v>
                </c:pt>
                <c:pt idx="4102">
                  <c:v>39325</c:v>
                </c:pt>
                <c:pt idx="4103">
                  <c:v>39324</c:v>
                </c:pt>
                <c:pt idx="4104">
                  <c:v>39323</c:v>
                </c:pt>
                <c:pt idx="4105">
                  <c:v>39322</c:v>
                </c:pt>
                <c:pt idx="4106">
                  <c:v>39321</c:v>
                </c:pt>
                <c:pt idx="4107">
                  <c:v>39318</c:v>
                </c:pt>
                <c:pt idx="4108">
                  <c:v>39317</c:v>
                </c:pt>
                <c:pt idx="4109">
                  <c:v>39316</c:v>
                </c:pt>
                <c:pt idx="4110">
                  <c:v>39315</c:v>
                </c:pt>
                <c:pt idx="4111">
                  <c:v>39314</c:v>
                </c:pt>
                <c:pt idx="4112">
                  <c:v>39311</c:v>
                </c:pt>
                <c:pt idx="4113">
                  <c:v>39310</c:v>
                </c:pt>
                <c:pt idx="4114">
                  <c:v>39309</c:v>
                </c:pt>
                <c:pt idx="4115">
                  <c:v>39308</c:v>
                </c:pt>
                <c:pt idx="4116">
                  <c:v>39307</c:v>
                </c:pt>
                <c:pt idx="4117">
                  <c:v>39304</c:v>
                </c:pt>
                <c:pt idx="4118">
                  <c:v>39303</c:v>
                </c:pt>
                <c:pt idx="4119">
                  <c:v>39302</c:v>
                </c:pt>
                <c:pt idx="4120">
                  <c:v>39301</c:v>
                </c:pt>
                <c:pt idx="4121">
                  <c:v>39300</c:v>
                </c:pt>
                <c:pt idx="4122">
                  <c:v>39297</c:v>
                </c:pt>
                <c:pt idx="4123">
                  <c:v>39296</c:v>
                </c:pt>
                <c:pt idx="4124">
                  <c:v>39295</c:v>
                </c:pt>
                <c:pt idx="4125">
                  <c:v>39294</c:v>
                </c:pt>
                <c:pt idx="4126">
                  <c:v>39293</c:v>
                </c:pt>
                <c:pt idx="4127">
                  <c:v>39290</c:v>
                </c:pt>
                <c:pt idx="4128">
                  <c:v>39289</c:v>
                </c:pt>
                <c:pt idx="4129">
                  <c:v>39288</c:v>
                </c:pt>
                <c:pt idx="4130">
                  <c:v>39287</c:v>
                </c:pt>
                <c:pt idx="4131">
                  <c:v>39286</c:v>
                </c:pt>
                <c:pt idx="4132">
                  <c:v>39283</c:v>
                </c:pt>
                <c:pt idx="4133">
                  <c:v>39282</c:v>
                </c:pt>
                <c:pt idx="4134">
                  <c:v>39281</c:v>
                </c:pt>
                <c:pt idx="4135">
                  <c:v>39280</c:v>
                </c:pt>
                <c:pt idx="4136">
                  <c:v>39279</c:v>
                </c:pt>
                <c:pt idx="4137">
                  <c:v>39276</c:v>
                </c:pt>
                <c:pt idx="4138">
                  <c:v>39275</c:v>
                </c:pt>
                <c:pt idx="4139">
                  <c:v>39274</c:v>
                </c:pt>
                <c:pt idx="4140">
                  <c:v>39273</c:v>
                </c:pt>
                <c:pt idx="4141">
                  <c:v>39272</c:v>
                </c:pt>
                <c:pt idx="4142">
                  <c:v>39269</c:v>
                </c:pt>
                <c:pt idx="4143">
                  <c:v>39268</c:v>
                </c:pt>
                <c:pt idx="4144">
                  <c:v>39266</c:v>
                </c:pt>
                <c:pt idx="4145">
                  <c:v>39265</c:v>
                </c:pt>
                <c:pt idx="4146">
                  <c:v>39262</c:v>
                </c:pt>
                <c:pt idx="4147">
                  <c:v>39261</c:v>
                </c:pt>
                <c:pt idx="4148">
                  <c:v>39260</c:v>
                </c:pt>
                <c:pt idx="4149">
                  <c:v>39259</c:v>
                </c:pt>
                <c:pt idx="4150">
                  <c:v>39258</c:v>
                </c:pt>
                <c:pt idx="4151">
                  <c:v>39255</c:v>
                </c:pt>
                <c:pt idx="4152">
                  <c:v>39254</c:v>
                </c:pt>
                <c:pt idx="4153">
                  <c:v>39253</c:v>
                </c:pt>
                <c:pt idx="4154">
                  <c:v>39252</c:v>
                </c:pt>
                <c:pt idx="4155">
                  <c:v>39251</c:v>
                </c:pt>
                <c:pt idx="4156">
                  <c:v>39248</c:v>
                </c:pt>
                <c:pt idx="4157">
                  <c:v>39247</c:v>
                </c:pt>
                <c:pt idx="4158">
                  <c:v>39246</c:v>
                </c:pt>
                <c:pt idx="4159">
                  <c:v>39245</c:v>
                </c:pt>
                <c:pt idx="4160">
                  <c:v>39244</c:v>
                </c:pt>
                <c:pt idx="4161">
                  <c:v>39241</c:v>
                </c:pt>
                <c:pt idx="4162">
                  <c:v>39240</c:v>
                </c:pt>
                <c:pt idx="4163">
                  <c:v>39239</c:v>
                </c:pt>
                <c:pt idx="4164">
                  <c:v>39238</c:v>
                </c:pt>
                <c:pt idx="4165">
                  <c:v>39237</c:v>
                </c:pt>
                <c:pt idx="4166">
                  <c:v>39234</c:v>
                </c:pt>
                <c:pt idx="4167">
                  <c:v>39233</c:v>
                </c:pt>
                <c:pt idx="4168">
                  <c:v>39232</c:v>
                </c:pt>
                <c:pt idx="4169">
                  <c:v>39231</c:v>
                </c:pt>
                <c:pt idx="4170">
                  <c:v>39227</c:v>
                </c:pt>
                <c:pt idx="4171">
                  <c:v>39226</c:v>
                </c:pt>
                <c:pt idx="4172">
                  <c:v>39225</c:v>
                </c:pt>
                <c:pt idx="4173">
                  <c:v>39224</c:v>
                </c:pt>
                <c:pt idx="4174">
                  <c:v>39223</c:v>
                </c:pt>
                <c:pt idx="4175">
                  <c:v>39220</c:v>
                </c:pt>
                <c:pt idx="4176">
                  <c:v>39219</c:v>
                </c:pt>
                <c:pt idx="4177">
                  <c:v>39218</c:v>
                </c:pt>
                <c:pt idx="4178">
                  <c:v>39217</c:v>
                </c:pt>
                <c:pt idx="4179">
                  <c:v>39216</c:v>
                </c:pt>
                <c:pt idx="4180">
                  <c:v>39213</c:v>
                </c:pt>
                <c:pt idx="4181">
                  <c:v>39212</c:v>
                </c:pt>
                <c:pt idx="4182">
                  <c:v>39211</c:v>
                </c:pt>
                <c:pt idx="4183">
                  <c:v>39210</c:v>
                </c:pt>
                <c:pt idx="4184">
                  <c:v>39209</c:v>
                </c:pt>
                <c:pt idx="4185">
                  <c:v>39206</c:v>
                </c:pt>
                <c:pt idx="4186">
                  <c:v>39205</c:v>
                </c:pt>
                <c:pt idx="4187">
                  <c:v>39204</c:v>
                </c:pt>
                <c:pt idx="4188">
                  <c:v>39203</c:v>
                </c:pt>
                <c:pt idx="4189">
                  <c:v>39202</c:v>
                </c:pt>
                <c:pt idx="4190">
                  <c:v>39199</c:v>
                </c:pt>
                <c:pt idx="4191">
                  <c:v>39198</c:v>
                </c:pt>
                <c:pt idx="4192">
                  <c:v>39197</c:v>
                </c:pt>
                <c:pt idx="4193">
                  <c:v>39196</c:v>
                </c:pt>
                <c:pt idx="4194">
                  <c:v>39195</c:v>
                </c:pt>
                <c:pt idx="4195">
                  <c:v>39192</c:v>
                </c:pt>
                <c:pt idx="4196">
                  <c:v>39191</c:v>
                </c:pt>
                <c:pt idx="4197">
                  <c:v>39190</c:v>
                </c:pt>
                <c:pt idx="4198">
                  <c:v>39189</c:v>
                </c:pt>
                <c:pt idx="4199">
                  <c:v>39188</c:v>
                </c:pt>
                <c:pt idx="4200">
                  <c:v>39185</c:v>
                </c:pt>
                <c:pt idx="4201">
                  <c:v>39184</c:v>
                </c:pt>
                <c:pt idx="4202">
                  <c:v>39183</c:v>
                </c:pt>
                <c:pt idx="4203">
                  <c:v>39182</c:v>
                </c:pt>
                <c:pt idx="4204">
                  <c:v>39181</c:v>
                </c:pt>
                <c:pt idx="4205">
                  <c:v>39177</c:v>
                </c:pt>
                <c:pt idx="4206">
                  <c:v>39176</c:v>
                </c:pt>
                <c:pt idx="4207">
                  <c:v>39175</c:v>
                </c:pt>
                <c:pt idx="4208">
                  <c:v>39174</c:v>
                </c:pt>
                <c:pt idx="4209">
                  <c:v>39171</c:v>
                </c:pt>
                <c:pt idx="4210">
                  <c:v>39170</c:v>
                </c:pt>
                <c:pt idx="4211">
                  <c:v>39169</c:v>
                </c:pt>
                <c:pt idx="4212">
                  <c:v>39168</c:v>
                </c:pt>
                <c:pt idx="4213">
                  <c:v>39167</c:v>
                </c:pt>
                <c:pt idx="4214">
                  <c:v>39164</c:v>
                </c:pt>
                <c:pt idx="4215">
                  <c:v>39163</c:v>
                </c:pt>
                <c:pt idx="4216">
                  <c:v>39162</c:v>
                </c:pt>
                <c:pt idx="4217">
                  <c:v>39161</c:v>
                </c:pt>
                <c:pt idx="4218">
                  <c:v>39160</c:v>
                </c:pt>
                <c:pt idx="4219">
                  <c:v>39157</c:v>
                </c:pt>
                <c:pt idx="4220">
                  <c:v>39156</c:v>
                </c:pt>
                <c:pt idx="4221">
                  <c:v>39155</c:v>
                </c:pt>
                <c:pt idx="4222">
                  <c:v>39154</c:v>
                </c:pt>
                <c:pt idx="4223">
                  <c:v>39153</c:v>
                </c:pt>
                <c:pt idx="4224">
                  <c:v>39150</c:v>
                </c:pt>
                <c:pt idx="4225">
                  <c:v>39149</c:v>
                </c:pt>
                <c:pt idx="4226">
                  <c:v>39148</c:v>
                </c:pt>
                <c:pt idx="4227">
                  <c:v>39147</c:v>
                </c:pt>
                <c:pt idx="4228">
                  <c:v>39146</c:v>
                </c:pt>
                <c:pt idx="4229">
                  <c:v>39143</c:v>
                </c:pt>
                <c:pt idx="4230">
                  <c:v>39142</c:v>
                </c:pt>
                <c:pt idx="4231">
                  <c:v>39141</c:v>
                </c:pt>
                <c:pt idx="4232">
                  <c:v>39140</c:v>
                </c:pt>
                <c:pt idx="4233">
                  <c:v>39139</c:v>
                </c:pt>
                <c:pt idx="4234">
                  <c:v>39136</c:v>
                </c:pt>
                <c:pt idx="4235">
                  <c:v>39135</c:v>
                </c:pt>
                <c:pt idx="4236">
                  <c:v>39134</c:v>
                </c:pt>
                <c:pt idx="4237">
                  <c:v>39133</c:v>
                </c:pt>
                <c:pt idx="4238">
                  <c:v>39129</c:v>
                </c:pt>
                <c:pt idx="4239">
                  <c:v>39128</c:v>
                </c:pt>
                <c:pt idx="4240">
                  <c:v>39127</c:v>
                </c:pt>
                <c:pt idx="4241">
                  <c:v>39126</c:v>
                </c:pt>
                <c:pt idx="4242">
                  <c:v>39125</c:v>
                </c:pt>
                <c:pt idx="4243">
                  <c:v>39122</c:v>
                </c:pt>
                <c:pt idx="4244">
                  <c:v>39121</c:v>
                </c:pt>
                <c:pt idx="4245">
                  <c:v>39120</c:v>
                </c:pt>
                <c:pt idx="4246">
                  <c:v>39119</c:v>
                </c:pt>
                <c:pt idx="4247">
                  <c:v>39118</c:v>
                </c:pt>
                <c:pt idx="4248">
                  <c:v>39115</c:v>
                </c:pt>
                <c:pt idx="4249">
                  <c:v>39114</c:v>
                </c:pt>
                <c:pt idx="4250">
                  <c:v>39113</c:v>
                </c:pt>
                <c:pt idx="4251">
                  <c:v>39112</c:v>
                </c:pt>
                <c:pt idx="4252">
                  <c:v>39111</c:v>
                </c:pt>
                <c:pt idx="4253">
                  <c:v>39108</c:v>
                </c:pt>
                <c:pt idx="4254">
                  <c:v>39107</c:v>
                </c:pt>
                <c:pt idx="4255">
                  <c:v>39106</c:v>
                </c:pt>
                <c:pt idx="4256">
                  <c:v>39105</c:v>
                </c:pt>
                <c:pt idx="4257">
                  <c:v>39104</c:v>
                </c:pt>
                <c:pt idx="4258">
                  <c:v>39101</c:v>
                </c:pt>
                <c:pt idx="4259">
                  <c:v>39100</c:v>
                </c:pt>
                <c:pt idx="4260">
                  <c:v>39099</c:v>
                </c:pt>
                <c:pt idx="4261">
                  <c:v>39098</c:v>
                </c:pt>
                <c:pt idx="4262">
                  <c:v>39094</c:v>
                </c:pt>
                <c:pt idx="4263">
                  <c:v>39093</c:v>
                </c:pt>
                <c:pt idx="4264">
                  <c:v>39092</c:v>
                </c:pt>
                <c:pt idx="4265">
                  <c:v>39091</c:v>
                </c:pt>
                <c:pt idx="4266">
                  <c:v>39090</c:v>
                </c:pt>
                <c:pt idx="4267">
                  <c:v>39087</c:v>
                </c:pt>
                <c:pt idx="4268">
                  <c:v>39086</c:v>
                </c:pt>
                <c:pt idx="4269">
                  <c:v>39085</c:v>
                </c:pt>
                <c:pt idx="4270">
                  <c:v>39084</c:v>
                </c:pt>
                <c:pt idx="4271">
                  <c:v>39080</c:v>
                </c:pt>
                <c:pt idx="4272">
                  <c:v>39079</c:v>
                </c:pt>
                <c:pt idx="4273">
                  <c:v>39078</c:v>
                </c:pt>
                <c:pt idx="4274">
                  <c:v>39077</c:v>
                </c:pt>
                <c:pt idx="4275">
                  <c:v>39073</c:v>
                </c:pt>
                <c:pt idx="4276">
                  <c:v>39072</c:v>
                </c:pt>
                <c:pt idx="4277">
                  <c:v>39071</c:v>
                </c:pt>
                <c:pt idx="4278">
                  <c:v>39070</c:v>
                </c:pt>
                <c:pt idx="4279">
                  <c:v>39069</c:v>
                </c:pt>
                <c:pt idx="4280">
                  <c:v>39066</c:v>
                </c:pt>
                <c:pt idx="4281">
                  <c:v>39065</c:v>
                </c:pt>
                <c:pt idx="4282">
                  <c:v>39064</c:v>
                </c:pt>
                <c:pt idx="4283">
                  <c:v>39063</c:v>
                </c:pt>
                <c:pt idx="4284">
                  <c:v>39062</c:v>
                </c:pt>
                <c:pt idx="4285">
                  <c:v>39059</c:v>
                </c:pt>
                <c:pt idx="4286">
                  <c:v>39058</c:v>
                </c:pt>
                <c:pt idx="4287">
                  <c:v>39057</c:v>
                </c:pt>
                <c:pt idx="4288">
                  <c:v>39056</c:v>
                </c:pt>
                <c:pt idx="4289">
                  <c:v>39055</c:v>
                </c:pt>
                <c:pt idx="4290">
                  <c:v>39052</c:v>
                </c:pt>
                <c:pt idx="4291">
                  <c:v>39051</c:v>
                </c:pt>
                <c:pt idx="4292">
                  <c:v>39050</c:v>
                </c:pt>
                <c:pt idx="4293">
                  <c:v>39049</c:v>
                </c:pt>
                <c:pt idx="4294">
                  <c:v>39048</c:v>
                </c:pt>
                <c:pt idx="4295">
                  <c:v>39043</c:v>
                </c:pt>
                <c:pt idx="4296">
                  <c:v>39042</c:v>
                </c:pt>
                <c:pt idx="4297">
                  <c:v>39041</c:v>
                </c:pt>
                <c:pt idx="4298">
                  <c:v>39038</c:v>
                </c:pt>
                <c:pt idx="4299">
                  <c:v>39037</c:v>
                </c:pt>
                <c:pt idx="4300">
                  <c:v>39036</c:v>
                </c:pt>
                <c:pt idx="4301">
                  <c:v>39035</c:v>
                </c:pt>
                <c:pt idx="4302">
                  <c:v>39034</c:v>
                </c:pt>
                <c:pt idx="4303">
                  <c:v>39031</c:v>
                </c:pt>
                <c:pt idx="4304">
                  <c:v>39030</c:v>
                </c:pt>
                <c:pt idx="4305">
                  <c:v>39029</c:v>
                </c:pt>
                <c:pt idx="4306">
                  <c:v>39028</c:v>
                </c:pt>
                <c:pt idx="4307">
                  <c:v>39027</c:v>
                </c:pt>
                <c:pt idx="4308">
                  <c:v>39024</c:v>
                </c:pt>
                <c:pt idx="4309">
                  <c:v>39023</c:v>
                </c:pt>
                <c:pt idx="4310">
                  <c:v>39022</c:v>
                </c:pt>
                <c:pt idx="4311">
                  <c:v>39021</c:v>
                </c:pt>
                <c:pt idx="4312">
                  <c:v>39020</c:v>
                </c:pt>
                <c:pt idx="4313">
                  <c:v>39017</c:v>
                </c:pt>
                <c:pt idx="4314">
                  <c:v>39016</c:v>
                </c:pt>
                <c:pt idx="4315">
                  <c:v>39015</c:v>
                </c:pt>
                <c:pt idx="4316">
                  <c:v>39014</c:v>
                </c:pt>
                <c:pt idx="4317">
                  <c:v>39013</c:v>
                </c:pt>
                <c:pt idx="4318">
                  <c:v>39010</c:v>
                </c:pt>
                <c:pt idx="4319">
                  <c:v>39009</c:v>
                </c:pt>
                <c:pt idx="4320">
                  <c:v>39008</c:v>
                </c:pt>
                <c:pt idx="4321">
                  <c:v>39007</c:v>
                </c:pt>
                <c:pt idx="4322">
                  <c:v>39006</c:v>
                </c:pt>
                <c:pt idx="4323">
                  <c:v>39003</c:v>
                </c:pt>
                <c:pt idx="4324">
                  <c:v>39002</c:v>
                </c:pt>
                <c:pt idx="4325">
                  <c:v>39001</c:v>
                </c:pt>
                <c:pt idx="4326">
                  <c:v>39000</c:v>
                </c:pt>
                <c:pt idx="4327">
                  <c:v>38999</c:v>
                </c:pt>
                <c:pt idx="4328">
                  <c:v>38996</c:v>
                </c:pt>
                <c:pt idx="4329">
                  <c:v>38995</c:v>
                </c:pt>
                <c:pt idx="4330">
                  <c:v>38994</c:v>
                </c:pt>
                <c:pt idx="4331">
                  <c:v>38993</c:v>
                </c:pt>
                <c:pt idx="4332">
                  <c:v>38992</c:v>
                </c:pt>
                <c:pt idx="4333">
                  <c:v>38989</c:v>
                </c:pt>
                <c:pt idx="4334">
                  <c:v>38988</c:v>
                </c:pt>
                <c:pt idx="4335">
                  <c:v>38987</c:v>
                </c:pt>
                <c:pt idx="4336">
                  <c:v>38986</c:v>
                </c:pt>
                <c:pt idx="4337">
                  <c:v>38985</c:v>
                </c:pt>
                <c:pt idx="4338">
                  <c:v>38982</c:v>
                </c:pt>
                <c:pt idx="4339">
                  <c:v>38981</c:v>
                </c:pt>
                <c:pt idx="4340">
                  <c:v>38980</c:v>
                </c:pt>
                <c:pt idx="4341">
                  <c:v>38979</c:v>
                </c:pt>
                <c:pt idx="4342">
                  <c:v>38978</c:v>
                </c:pt>
                <c:pt idx="4343">
                  <c:v>38975</c:v>
                </c:pt>
                <c:pt idx="4344">
                  <c:v>38974</c:v>
                </c:pt>
                <c:pt idx="4345">
                  <c:v>38973</c:v>
                </c:pt>
                <c:pt idx="4346">
                  <c:v>38972</c:v>
                </c:pt>
                <c:pt idx="4347">
                  <c:v>38971</c:v>
                </c:pt>
                <c:pt idx="4348">
                  <c:v>38968</c:v>
                </c:pt>
                <c:pt idx="4349">
                  <c:v>38967</c:v>
                </c:pt>
                <c:pt idx="4350">
                  <c:v>38966</c:v>
                </c:pt>
                <c:pt idx="4351">
                  <c:v>38965</c:v>
                </c:pt>
                <c:pt idx="4352">
                  <c:v>38961</c:v>
                </c:pt>
                <c:pt idx="4353">
                  <c:v>38960</c:v>
                </c:pt>
                <c:pt idx="4354">
                  <c:v>38959</c:v>
                </c:pt>
                <c:pt idx="4355">
                  <c:v>38958</c:v>
                </c:pt>
                <c:pt idx="4356">
                  <c:v>38957</c:v>
                </c:pt>
                <c:pt idx="4357">
                  <c:v>38954</c:v>
                </c:pt>
                <c:pt idx="4358">
                  <c:v>38953</c:v>
                </c:pt>
                <c:pt idx="4359">
                  <c:v>38952</c:v>
                </c:pt>
                <c:pt idx="4360">
                  <c:v>38951</c:v>
                </c:pt>
                <c:pt idx="4361">
                  <c:v>38950</c:v>
                </c:pt>
                <c:pt idx="4362">
                  <c:v>38947</c:v>
                </c:pt>
                <c:pt idx="4363">
                  <c:v>38946</c:v>
                </c:pt>
                <c:pt idx="4364">
                  <c:v>38945</c:v>
                </c:pt>
                <c:pt idx="4365">
                  <c:v>38944</c:v>
                </c:pt>
                <c:pt idx="4366">
                  <c:v>38943</c:v>
                </c:pt>
                <c:pt idx="4367">
                  <c:v>38940</c:v>
                </c:pt>
                <c:pt idx="4368">
                  <c:v>38939</c:v>
                </c:pt>
                <c:pt idx="4369">
                  <c:v>38938</c:v>
                </c:pt>
                <c:pt idx="4370">
                  <c:v>38937</c:v>
                </c:pt>
                <c:pt idx="4371">
                  <c:v>38936</c:v>
                </c:pt>
                <c:pt idx="4372">
                  <c:v>38933</c:v>
                </c:pt>
                <c:pt idx="4373">
                  <c:v>38932</c:v>
                </c:pt>
                <c:pt idx="4374">
                  <c:v>38931</c:v>
                </c:pt>
                <c:pt idx="4375">
                  <c:v>38930</c:v>
                </c:pt>
                <c:pt idx="4376">
                  <c:v>38929</c:v>
                </c:pt>
                <c:pt idx="4377">
                  <c:v>38926</c:v>
                </c:pt>
                <c:pt idx="4378">
                  <c:v>38925</c:v>
                </c:pt>
                <c:pt idx="4379">
                  <c:v>38924</c:v>
                </c:pt>
                <c:pt idx="4380">
                  <c:v>38923</c:v>
                </c:pt>
                <c:pt idx="4381">
                  <c:v>38922</c:v>
                </c:pt>
                <c:pt idx="4382">
                  <c:v>38919</c:v>
                </c:pt>
                <c:pt idx="4383">
                  <c:v>38918</c:v>
                </c:pt>
                <c:pt idx="4384">
                  <c:v>38917</c:v>
                </c:pt>
                <c:pt idx="4385">
                  <c:v>38916</c:v>
                </c:pt>
                <c:pt idx="4386">
                  <c:v>38915</c:v>
                </c:pt>
                <c:pt idx="4387">
                  <c:v>38912</c:v>
                </c:pt>
                <c:pt idx="4388">
                  <c:v>38911</c:v>
                </c:pt>
                <c:pt idx="4389">
                  <c:v>38910</c:v>
                </c:pt>
                <c:pt idx="4390">
                  <c:v>38909</c:v>
                </c:pt>
                <c:pt idx="4391">
                  <c:v>38908</c:v>
                </c:pt>
                <c:pt idx="4392">
                  <c:v>38905</c:v>
                </c:pt>
                <c:pt idx="4393">
                  <c:v>38904</c:v>
                </c:pt>
                <c:pt idx="4394">
                  <c:v>38903</c:v>
                </c:pt>
                <c:pt idx="4395">
                  <c:v>38898</c:v>
                </c:pt>
                <c:pt idx="4396">
                  <c:v>38897</c:v>
                </c:pt>
                <c:pt idx="4397">
                  <c:v>38896</c:v>
                </c:pt>
                <c:pt idx="4398">
                  <c:v>38895</c:v>
                </c:pt>
                <c:pt idx="4399">
                  <c:v>38894</c:v>
                </c:pt>
                <c:pt idx="4400">
                  <c:v>38891</c:v>
                </c:pt>
                <c:pt idx="4401">
                  <c:v>38890</c:v>
                </c:pt>
                <c:pt idx="4402">
                  <c:v>38889</c:v>
                </c:pt>
                <c:pt idx="4403">
                  <c:v>38888</c:v>
                </c:pt>
                <c:pt idx="4404">
                  <c:v>38887</c:v>
                </c:pt>
                <c:pt idx="4405">
                  <c:v>38884</c:v>
                </c:pt>
                <c:pt idx="4406">
                  <c:v>38883</c:v>
                </c:pt>
                <c:pt idx="4407">
                  <c:v>38882</c:v>
                </c:pt>
                <c:pt idx="4408">
                  <c:v>38881</c:v>
                </c:pt>
                <c:pt idx="4409">
                  <c:v>38880</c:v>
                </c:pt>
                <c:pt idx="4410">
                  <c:v>38877</c:v>
                </c:pt>
                <c:pt idx="4411">
                  <c:v>38876</c:v>
                </c:pt>
                <c:pt idx="4412">
                  <c:v>38875</c:v>
                </c:pt>
                <c:pt idx="4413">
                  <c:v>38874</c:v>
                </c:pt>
                <c:pt idx="4414">
                  <c:v>38873</c:v>
                </c:pt>
                <c:pt idx="4415">
                  <c:v>38870</c:v>
                </c:pt>
                <c:pt idx="4416">
                  <c:v>38869</c:v>
                </c:pt>
                <c:pt idx="4417">
                  <c:v>38868</c:v>
                </c:pt>
                <c:pt idx="4418">
                  <c:v>38867</c:v>
                </c:pt>
                <c:pt idx="4419">
                  <c:v>38863</c:v>
                </c:pt>
                <c:pt idx="4420">
                  <c:v>38862</c:v>
                </c:pt>
                <c:pt idx="4421">
                  <c:v>38861</c:v>
                </c:pt>
                <c:pt idx="4422">
                  <c:v>38860</c:v>
                </c:pt>
                <c:pt idx="4423">
                  <c:v>38859</c:v>
                </c:pt>
                <c:pt idx="4424">
                  <c:v>38856</c:v>
                </c:pt>
                <c:pt idx="4425">
                  <c:v>38855</c:v>
                </c:pt>
                <c:pt idx="4426">
                  <c:v>38854</c:v>
                </c:pt>
                <c:pt idx="4427">
                  <c:v>38853</c:v>
                </c:pt>
                <c:pt idx="4428">
                  <c:v>38852</c:v>
                </c:pt>
                <c:pt idx="4429">
                  <c:v>38849</c:v>
                </c:pt>
                <c:pt idx="4430">
                  <c:v>38848</c:v>
                </c:pt>
                <c:pt idx="4431">
                  <c:v>38847</c:v>
                </c:pt>
                <c:pt idx="4432">
                  <c:v>38846</c:v>
                </c:pt>
                <c:pt idx="4433">
                  <c:v>38845</c:v>
                </c:pt>
                <c:pt idx="4434">
                  <c:v>38842</c:v>
                </c:pt>
                <c:pt idx="4435">
                  <c:v>38841</c:v>
                </c:pt>
                <c:pt idx="4436">
                  <c:v>38840</c:v>
                </c:pt>
                <c:pt idx="4437">
                  <c:v>38839</c:v>
                </c:pt>
                <c:pt idx="4438">
                  <c:v>38838</c:v>
                </c:pt>
                <c:pt idx="4439">
                  <c:v>38835</c:v>
                </c:pt>
                <c:pt idx="4440">
                  <c:v>38834</c:v>
                </c:pt>
                <c:pt idx="4441">
                  <c:v>38833</c:v>
                </c:pt>
                <c:pt idx="4442">
                  <c:v>38832</c:v>
                </c:pt>
                <c:pt idx="4443">
                  <c:v>38831</c:v>
                </c:pt>
                <c:pt idx="4444">
                  <c:v>38828</c:v>
                </c:pt>
                <c:pt idx="4445">
                  <c:v>38827</c:v>
                </c:pt>
                <c:pt idx="4446">
                  <c:v>38826</c:v>
                </c:pt>
                <c:pt idx="4447">
                  <c:v>38825</c:v>
                </c:pt>
                <c:pt idx="4448">
                  <c:v>38824</c:v>
                </c:pt>
                <c:pt idx="4449">
                  <c:v>38820</c:v>
                </c:pt>
                <c:pt idx="4450">
                  <c:v>38819</c:v>
                </c:pt>
                <c:pt idx="4451">
                  <c:v>38818</c:v>
                </c:pt>
                <c:pt idx="4452">
                  <c:v>38817</c:v>
                </c:pt>
                <c:pt idx="4453">
                  <c:v>38814</c:v>
                </c:pt>
                <c:pt idx="4454">
                  <c:v>38813</c:v>
                </c:pt>
                <c:pt idx="4455">
                  <c:v>38812</c:v>
                </c:pt>
                <c:pt idx="4456">
                  <c:v>38811</c:v>
                </c:pt>
                <c:pt idx="4457">
                  <c:v>38810</c:v>
                </c:pt>
                <c:pt idx="4458">
                  <c:v>38807</c:v>
                </c:pt>
                <c:pt idx="4459">
                  <c:v>38806</c:v>
                </c:pt>
                <c:pt idx="4460">
                  <c:v>38805</c:v>
                </c:pt>
                <c:pt idx="4461">
                  <c:v>38804</c:v>
                </c:pt>
                <c:pt idx="4462">
                  <c:v>38803</c:v>
                </c:pt>
                <c:pt idx="4463">
                  <c:v>38800</c:v>
                </c:pt>
                <c:pt idx="4464">
                  <c:v>38799</c:v>
                </c:pt>
                <c:pt idx="4465">
                  <c:v>38798</c:v>
                </c:pt>
                <c:pt idx="4466">
                  <c:v>38797</c:v>
                </c:pt>
                <c:pt idx="4467">
                  <c:v>38796</c:v>
                </c:pt>
                <c:pt idx="4468">
                  <c:v>38793</c:v>
                </c:pt>
                <c:pt idx="4469">
                  <c:v>38792</c:v>
                </c:pt>
                <c:pt idx="4470">
                  <c:v>38791</c:v>
                </c:pt>
                <c:pt idx="4471">
                  <c:v>38790</c:v>
                </c:pt>
                <c:pt idx="4472">
                  <c:v>38789</c:v>
                </c:pt>
                <c:pt idx="4473">
                  <c:v>38786</c:v>
                </c:pt>
                <c:pt idx="4474">
                  <c:v>38785</c:v>
                </c:pt>
                <c:pt idx="4475">
                  <c:v>38784</c:v>
                </c:pt>
                <c:pt idx="4476">
                  <c:v>38783</c:v>
                </c:pt>
                <c:pt idx="4477">
                  <c:v>38782</c:v>
                </c:pt>
                <c:pt idx="4478">
                  <c:v>38779</c:v>
                </c:pt>
                <c:pt idx="4479">
                  <c:v>38778</c:v>
                </c:pt>
                <c:pt idx="4480">
                  <c:v>38777</c:v>
                </c:pt>
                <c:pt idx="4481">
                  <c:v>38776</c:v>
                </c:pt>
                <c:pt idx="4482">
                  <c:v>38775</c:v>
                </c:pt>
                <c:pt idx="4483">
                  <c:v>38772</c:v>
                </c:pt>
                <c:pt idx="4484">
                  <c:v>38771</c:v>
                </c:pt>
                <c:pt idx="4485">
                  <c:v>38770</c:v>
                </c:pt>
                <c:pt idx="4486">
                  <c:v>38769</c:v>
                </c:pt>
                <c:pt idx="4487">
                  <c:v>38765</c:v>
                </c:pt>
                <c:pt idx="4488">
                  <c:v>38764</c:v>
                </c:pt>
                <c:pt idx="4489">
                  <c:v>38763</c:v>
                </c:pt>
                <c:pt idx="4490">
                  <c:v>38762</c:v>
                </c:pt>
                <c:pt idx="4491">
                  <c:v>38761</c:v>
                </c:pt>
                <c:pt idx="4492">
                  <c:v>38758</c:v>
                </c:pt>
                <c:pt idx="4493">
                  <c:v>38757</c:v>
                </c:pt>
                <c:pt idx="4494">
                  <c:v>38756</c:v>
                </c:pt>
                <c:pt idx="4495">
                  <c:v>38755</c:v>
                </c:pt>
                <c:pt idx="4496">
                  <c:v>38754</c:v>
                </c:pt>
                <c:pt idx="4497">
                  <c:v>38751</c:v>
                </c:pt>
                <c:pt idx="4498">
                  <c:v>38750</c:v>
                </c:pt>
                <c:pt idx="4499">
                  <c:v>38749</c:v>
                </c:pt>
                <c:pt idx="4500">
                  <c:v>38748</c:v>
                </c:pt>
                <c:pt idx="4501">
                  <c:v>38747</c:v>
                </c:pt>
                <c:pt idx="4502">
                  <c:v>38744</c:v>
                </c:pt>
                <c:pt idx="4503">
                  <c:v>38743</c:v>
                </c:pt>
                <c:pt idx="4504">
                  <c:v>38742</c:v>
                </c:pt>
                <c:pt idx="4505">
                  <c:v>38741</c:v>
                </c:pt>
                <c:pt idx="4506">
                  <c:v>38740</c:v>
                </c:pt>
                <c:pt idx="4507">
                  <c:v>38737</c:v>
                </c:pt>
                <c:pt idx="4508">
                  <c:v>38736</c:v>
                </c:pt>
                <c:pt idx="4509">
                  <c:v>38735</c:v>
                </c:pt>
                <c:pt idx="4510">
                  <c:v>38734</c:v>
                </c:pt>
                <c:pt idx="4511">
                  <c:v>38730</c:v>
                </c:pt>
                <c:pt idx="4512">
                  <c:v>38729</c:v>
                </c:pt>
                <c:pt idx="4513">
                  <c:v>38728</c:v>
                </c:pt>
                <c:pt idx="4514">
                  <c:v>38727</c:v>
                </c:pt>
                <c:pt idx="4515">
                  <c:v>38726</c:v>
                </c:pt>
                <c:pt idx="4516">
                  <c:v>38723</c:v>
                </c:pt>
                <c:pt idx="4517">
                  <c:v>38722</c:v>
                </c:pt>
                <c:pt idx="4518">
                  <c:v>38721</c:v>
                </c:pt>
                <c:pt idx="4519">
                  <c:v>38720</c:v>
                </c:pt>
                <c:pt idx="4520">
                  <c:v>38716</c:v>
                </c:pt>
                <c:pt idx="4521">
                  <c:v>38715</c:v>
                </c:pt>
                <c:pt idx="4522">
                  <c:v>38714</c:v>
                </c:pt>
                <c:pt idx="4523">
                  <c:v>38713</c:v>
                </c:pt>
                <c:pt idx="4524">
                  <c:v>38709</c:v>
                </c:pt>
                <c:pt idx="4525">
                  <c:v>38708</c:v>
                </c:pt>
                <c:pt idx="4526">
                  <c:v>38707</c:v>
                </c:pt>
                <c:pt idx="4527">
                  <c:v>38706</c:v>
                </c:pt>
                <c:pt idx="4528">
                  <c:v>38705</c:v>
                </c:pt>
                <c:pt idx="4529">
                  <c:v>38702</c:v>
                </c:pt>
                <c:pt idx="4530">
                  <c:v>38701</c:v>
                </c:pt>
                <c:pt idx="4531">
                  <c:v>38700</c:v>
                </c:pt>
                <c:pt idx="4532">
                  <c:v>38699</c:v>
                </c:pt>
                <c:pt idx="4533">
                  <c:v>38698</c:v>
                </c:pt>
                <c:pt idx="4534">
                  <c:v>38695</c:v>
                </c:pt>
                <c:pt idx="4535">
                  <c:v>38694</c:v>
                </c:pt>
                <c:pt idx="4536">
                  <c:v>38693</c:v>
                </c:pt>
                <c:pt idx="4537">
                  <c:v>38692</c:v>
                </c:pt>
                <c:pt idx="4538">
                  <c:v>38691</c:v>
                </c:pt>
                <c:pt idx="4539">
                  <c:v>38688</c:v>
                </c:pt>
                <c:pt idx="4540">
                  <c:v>38687</c:v>
                </c:pt>
                <c:pt idx="4541">
                  <c:v>38686</c:v>
                </c:pt>
                <c:pt idx="4542">
                  <c:v>38685</c:v>
                </c:pt>
                <c:pt idx="4543">
                  <c:v>38684</c:v>
                </c:pt>
                <c:pt idx="4544">
                  <c:v>38679</c:v>
                </c:pt>
                <c:pt idx="4545">
                  <c:v>38678</c:v>
                </c:pt>
                <c:pt idx="4546">
                  <c:v>38677</c:v>
                </c:pt>
                <c:pt idx="4547">
                  <c:v>38674</c:v>
                </c:pt>
                <c:pt idx="4548">
                  <c:v>38673</c:v>
                </c:pt>
                <c:pt idx="4549">
                  <c:v>38672</c:v>
                </c:pt>
                <c:pt idx="4550">
                  <c:v>38671</c:v>
                </c:pt>
                <c:pt idx="4551">
                  <c:v>38670</c:v>
                </c:pt>
                <c:pt idx="4552">
                  <c:v>38667</c:v>
                </c:pt>
                <c:pt idx="4553">
                  <c:v>38666</c:v>
                </c:pt>
                <c:pt idx="4554">
                  <c:v>38665</c:v>
                </c:pt>
                <c:pt idx="4555">
                  <c:v>38664</c:v>
                </c:pt>
                <c:pt idx="4556">
                  <c:v>38663</c:v>
                </c:pt>
                <c:pt idx="4557">
                  <c:v>38660</c:v>
                </c:pt>
                <c:pt idx="4558">
                  <c:v>38659</c:v>
                </c:pt>
                <c:pt idx="4559">
                  <c:v>38658</c:v>
                </c:pt>
                <c:pt idx="4560">
                  <c:v>38657</c:v>
                </c:pt>
                <c:pt idx="4561">
                  <c:v>38656</c:v>
                </c:pt>
                <c:pt idx="4562">
                  <c:v>38653</c:v>
                </c:pt>
                <c:pt idx="4563">
                  <c:v>38652</c:v>
                </c:pt>
                <c:pt idx="4564">
                  <c:v>38651</c:v>
                </c:pt>
                <c:pt idx="4565">
                  <c:v>38650</c:v>
                </c:pt>
                <c:pt idx="4566">
                  <c:v>38649</c:v>
                </c:pt>
                <c:pt idx="4567">
                  <c:v>38646</c:v>
                </c:pt>
                <c:pt idx="4568">
                  <c:v>38645</c:v>
                </c:pt>
                <c:pt idx="4569">
                  <c:v>38644</c:v>
                </c:pt>
                <c:pt idx="4570">
                  <c:v>38643</c:v>
                </c:pt>
                <c:pt idx="4571">
                  <c:v>38642</c:v>
                </c:pt>
                <c:pt idx="4572">
                  <c:v>38639</c:v>
                </c:pt>
                <c:pt idx="4573">
                  <c:v>38638</c:v>
                </c:pt>
                <c:pt idx="4574">
                  <c:v>38637</c:v>
                </c:pt>
                <c:pt idx="4575">
                  <c:v>38636</c:v>
                </c:pt>
                <c:pt idx="4576">
                  <c:v>38635</c:v>
                </c:pt>
                <c:pt idx="4577">
                  <c:v>38632</c:v>
                </c:pt>
                <c:pt idx="4578">
                  <c:v>38631</c:v>
                </c:pt>
                <c:pt idx="4579">
                  <c:v>38630</c:v>
                </c:pt>
                <c:pt idx="4580">
                  <c:v>38629</c:v>
                </c:pt>
                <c:pt idx="4581">
                  <c:v>38628</c:v>
                </c:pt>
                <c:pt idx="4582">
                  <c:v>38625</c:v>
                </c:pt>
                <c:pt idx="4583">
                  <c:v>38624</c:v>
                </c:pt>
                <c:pt idx="4584">
                  <c:v>38623</c:v>
                </c:pt>
                <c:pt idx="4585">
                  <c:v>38622</c:v>
                </c:pt>
                <c:pt idx="4586">
                  <c:v>38621</c:v>
                </c:pt>
                <c:pt idx="4587">
                  <c:v>38618</c:v>
                </c:pt>
                <c:pt idx="4588">
                  <c:v>38617</c:v>
                </c:pt>
                <c:pt idx="4589">
                  <c:v>38616</c:v>
                </c:pt>
                <c:pt idx="4590">
                  <c:v>38615</c:v>
                </c:pt>
                <c:pt idx="4591">
                  <c:v>38614</c:v>
                </c:pt>
                <c:pt idx="4592">
                  <c:v>38611</c:v>
                </c:pt>
                <c:pt idx="4593">
                  <c:v>38610</c:v>
                </c:pt>
                <c:pt idx="4594">
                  <c:v>38609</c:v>
                </c:pt>
                <c:pt idx="4595">
                  <c:v>38608</c:v>
                </c:pt>
                <c:pt idx="4596">
                  <c:v>38607</c:v>
                </c:pt>
                <c:pt idx="4597">
                  <c:v>38604</c:v>
                </c:pt>
                <c:pt idx="4598">
                  <c:v>38603</c:v>
                </c:pt>
                <c:pt idx="4599">
                  <c:v>38602</c:v>
                </c:pt>
                <c:pt idx="4600">
                  <c:v>38601</c:v>
                </c:pt>
                <c:pt idx="4601">
                  <c:v>38597</c:v>
                </c:pt>
                <c:pt idx="4602">
                  <c:v>38596</c:v>
                </c:pt>
                <c:pt idx="4603">
                  <c:v>38595</c:v>
                </c:pt>
                <c:pt idx="4604">
                  <c:v>38594</c:v>
                </c:pt>
                <c:pt idx="4605">
                  <c:v>38593</c:v>
                </c:pt>
                <c:pt idx="4606">
                  <c:v>38590</c:v>
                </c:pt>
                <c:pt idx="4607">
                  <c:v>38589</c:v>
                </c:pt>
                <c:pt idx="4608">
                  <c:v>38588</c:v>
                </c:pt>
                <c:pt idx="4609">
                  <c:v>38587</c:v>
                </c:pt>
                <c:pt idx="4610">
                  <c:v>38586</c:v>
                </c:pt>
                <c:pt idx="4611">
                  <c:v>38583</c:v>
                </c:pt>
                <c:pt idx="4612">
                  <c:v>38582</c:v>
                </c:pt>
                <c:pt idx="4613">
                  <c:v>38581</c:v>
                </c:pt>
                <c:pt idx="4614">
                  <c:v>38580</c:v>
                </c:pt>
                <c:pt idx="4615">
                  <c:v>38579</c:v>
                </c:pt>
                <c:pt idx="4616">
                  <c:v>38576</c:v>
                </c:pt>
                <c:pt idx="4617">
                  <c:v>38575</c:v>
                </c:pt>
                <c:pt idx="4618">
                  <c:v>38574</c:v>
                </c:pt>
                <c:pt idx="4619">
                  <c:v>38573</c:v>
                </c:pt>
                <c:pt idx="4620">
                  <c:v>38572</c:v>
                </c:pt>
                <c:pt idx="4621">
                  <c:v>38569</c:v>
                </c:pt>
                <c:pt idx="4622">
                  <c:v>38568</c:v>
                </c:pt>
                <c:pt idx="4623">
                  <c:v>38567</c:v>
                </c:pt>
                <c:pt idx="4624">
                  <c:v>38566</c:v>
                </c:pt>
                <c:pt idx="4625">
                  <c:v>38565</c:v>
                </c:pt>
                <c:pt idx="4626">
                  <c:v>38562</c:v>
                </c:pt>
                <c:pt idx="4627">
                  <c:v>38561</c:v>
                </c:pt>
                <c:pt idx="4628">
                  <c:v>38560</c:v>
                </c:pt>
                <c:pt idx="4629">
                  <c:v>38559</c:v>
                </c:pt>
                <c:pt idx="4630">
                  <c:v>38558</c:v>
                </c:pt>
                <c:pt idx="4631">
                  <c:v>38555</c:v>
                </c:pt>
                <c:pt idx="4632">
                  <c:v>38554</c:v>
                </c:pt>
                <c:pt idx="4633">
                  <c:v>38553</c:v>
                </c:pt>
                <c:pt idx="4634">
                  <c:v>38552</c:v>
                </c:pt>
                <c:pt idx="4635">
                  <c:v>38551</c:v>
                </c:pt>
                <c:pt idx="4636">
                  <c:v>38548</c:v>
                </c:pt>
                <c:pt idx="4637">
                  <c:v>38547</c:v>
                </c:pt>
                <c:pt idx="4638">
                  <c:v>38546</c:v>
                </c:pt>
                <c:pt idx="4639">
                  <c:v>38545</c:v>
                </c:pt>
                <c:pt idx="4640">
                  <c:v>38544</c:v>
                </c:pt>
                <c:pt idx="4641">
                  <c:v>38541</c:v>
                </c:pt>
                <c:pt idx="4642">
                  <c:v>38540</c:v>
                </c:pt>
                <c:pt idx="4643">
                  <c:v>38539</c:v>
                </c:pt>
                <c:pt idx="4644">
                  <c:v>38538</c:v>
                </c:pt>
                <c:pt idx="4645">
                  <c:v>38534</c:v>
                </c:pt>
                <c:pt idx="4646">
                  <c:v>38533</c:v>
                </c:pt>
                <c:pt idx="4647">
                  <c:v>38532</c:v>
                </c:pt>
                <c:pt idx="4648">
                  <c:v>38531</c:v>
                </c:pt>
                <c:pt idx="4649">
                  <c:v>38530</c:v>
                </c:pt>
                <c:pt idx="4650">
                  <c:v>38527</c:v>
                </c:pt>
                <c:pt idx="4651">
                  <c:v>38526</c:v>
                </c:pt>
                <c:pt idx="4652">
                  <c:v>38525</c:v>
                </c:pt>
                <c:pt idx="4653">
                  <c:v>38524</c:v>
                </c:pt>
                <c:pt idx="4654">
                  <c:v>38523</c:v>
                </c:pt>
                <c:pt idx="4655">
                  <c:v>38520</c:v>
                </c:pt>
                <c:pt idx="4656">
                  <c:v>38519</c:v>
                </c:pt>
                <c:pt idx="4657">
                  <c:v>38518</c:v>
                </c:pt>
                <c:pt idx="4658">
                  <c:v>38517</c:v>
                </c:pt>
                <c:pt idx="4659">
                  <c:v>38516</c:v>
                </c:pt>
                <c:pt idx="4660">
                  <c:v>38513</c:v>
                </c:pt>
                <c:pt idx="4661">
                  <c:v>38512</c:v>
                </c:pt>
                <c:pt idx="4662">
                  <c:v>38511</c:v>
                </c:pt>
                <c:pt idx="4663">
                  <c:v>38510</c:v>
                </c:pt>
                <c:pt idx="4664">
                  <c:v>38509</c:v>
                </c:pt>
                <c:pt idx="4665">
                  <c:v>38506</c:v>
                </c:pt>
                <c:pt idx="4666">
                  <c:v>38505</c:v>
                </c:pt>
                <c:pt idx="4667">
                  <c:v>38504</c:v>
                </c:pt>
                <c:pt idx="4668">
                  <c:v>38503</c:v>
                </c:pt>
                <c:pt idx="4669">
                  <c:v>38499</c:v>
                </c:pt>
                <c:pt idx="4670">
                  <c:v>38498</c:v>
                </c:pt>
                <c:pt idx="4671">
                  <c:v>38497</c:v>
                </c:pt>
                <c:pt idx="4672">
                  <c:v>38496</c:v>
                </c:pt>
                <c:pt idx="4673">
                  <c:v>38495</c:v>
                </c:pt>
                <c:pt idx="4674">
                  <c:v>38492</c:v>
                </c:pt>
                <c:pt idx="4675">
                  <c:v>38491</c:v>
                </c:pt>
                <c:pt idx="4676">
                  <c:v>38490</c:v>
                </c:pt>
                <c:pt idx="4677">
                  <c:v>38489</c:v>
                </c:pt>
                <c:pt idx="4678">
                  <c:v>38488</c:v>
                </c:pt>
                <c:pt idx="4679">
                  <c:v>38485</c:v>
                </c:pt>
                <c:pt idx="4680">
                  <c:v>38484</c:v>
                </c:pt>
                <c:pt idx="4681">
                  <c:v>38483</c:v>
                </c:pt>
                <c:pt idx="4682">
                  <c:v>38482</c:v>
                </c:pt>
                <c:pt idx="4683">
                  <c:v>38481</c:v>
                </c:pt>
                <c:pt idx="4684">
                  <c:v>38478</c:v>
                </c:pt>
                <c:pt idx="4685">
                  <c:v>38477</c:v>
                </c:pt>
                <c:pt idx="4686">
                  <c:v>38476</c:v>
                </c:pt>
                <c:pt idx="4687">
                  <c:v>38475</c:v>
                </c:pt>
                <c:pt idx="4688">
                  <c:v>38474</c:v>
                </c:pt>
                <c:pt idx="4689">
                  <c:v>38471</c:v>
                </c:pt>
                <c:pt idx="4690">
                  <c:v>38470</c:v>
                </c:pt>
                <c:pt idx="4691">
                  <c:v>38469</c:v>
                </c:pt>
                <c:pt idx="4692">
                  <c:v>38468</c:v>
                </c:pt>
                <c:pt idx="4693">
                  <c:v>38467</c:v>
                </c:pt>
                <c:pt idx="4694">
                  <c:v>38464</c:v>
                </c:pt>
                <c:pt idx="4695">
                  <c:v>38463</c:v>
                </c:pt>
                <c:pt idx="4696">
                  <c:v>38462</c:v>
                </c:pt>
                <c:pt idx="4697">
                  <c:v>38461</c:v>
                </c:pt>
                <c:pt idx="4698">
                  <c:v>38460</c:v>
                </c:pt>
                <c:pt idx="4699">
                  <c:v>38457</c:v>
                </c:pt>
                <c:pt idx="4700">
                  <c:v>38456</c:v>
                </c:pt>
                <c:pt idx="4701">
                  <c:v>38455</c:v>
                </c:pt>
                <c:pt idx="4702">
                  <c:v>38454</c:v>
                </c:pt>
                <c:pt idx="4703">
                  <c:v>38453</c:v>
                </c:pt>
                <c:pt idx="4704">
                  <c:v>38450</c:v>
                </c:pt>
                <c:pt idx="4705">
                  <c:v>38449</c:v>
                </c:pt>
                <c:pt idx="4706">
                  <c:v>38448</c:v>
                </c:pt>
                <c:pt idx="4707">
                  <c:v>38447</c:v>
                </c:pt>
                <c:pt idx="4708">
                  <c:v>38446</c:v>
                </c:pt>
                <c:pt idx="4709">
                  <c:v>38443</c:v>
                </c:pt>
                <c:pt idx="4710">
                  <c:v>38442</c:v>
                </c:pt>
                <c:pt idx="4711">
                  <c:v>38441</c:v>
                </c:pt>
                <c:pt idx="4712">
                  <c:v>38440</c:v>
                </c:pt>
                <c:pt idx="4713">
                  <c:v>38439</c:v>
                </c:pt>
                <c:pt idx="4714">
                  <c:v>38435</c:v>
                </c:pt>
                <c:pt idx="4715">
                  <c:v>38434</c:v>
                </c:pt>
                <c:pt idx="4716">
                  <c:v>38433</c:v>
                </c:pt>
                <c:pt idx="4717">
                  <c:v>38432</c:v>
                </c:pt>
                <c:pt idx="4718">
                  <c:v>38429</c:v>
                </c:pt>
                <c:pt idx="4719">
                  <c:v>38428</c:v>
                </c:pt>
                <c:pt idx="4720">
                  <c:v>38427</c:v>
                </c:pt>
                <c:pt idx="4721">
                  <c:v>38426</c:v>
                </c:pt>
                <c:pt idx="4722">
                  <c:v>38425</c:v>
                </c:pt>
                <c:pt idx="4723">
                  <c:v>38422</c:v>
                </c:pt>
                <c:pt idx="4724">
                  <c:v>38421</c:v>
                </c:pt>
                <c:pt idx="4725">
                  <c:v>38420</c:v>
                </c:pt>
                <c:pt idx="4726">
                  <c:v>38419</c:v>
                </c:pt>
                <c:pt idx="4727">
                  <c:v>38418</c:v>
                </c:pt>
                <c:pt idx="4728">
                  <c:v>38415</c:v>
                </c:pt>
                <c:pt idx="4729">
                  <c:v>38414</c:v>
                </c:pt>
                <c:pt idx="4730">
                  <c:v>38413</c:v>
                </c:pt>
                <c:pt idx="4731">
                  <c:v>38412</c:v>
                </c:pt>
                <c:pt idx="4732">
                  <c:v>38411</c:v>
                </c:pt>
                <c:pt idx="4733">
                  <c:v>38408</c:v>
                </c:pt>
                <c:pt idx="4734">
                  <c:v>38407</c:v>
                </c:pt>
                <c:pt idx="4735">
                  <c:v>38406</c:v>
                </c:pt>
                <c:pt idx="4736">
                  <c:v>38405</c:v>
                </c:pt>
                <c:pt idx="4737">
                  <c:v>38401</c:v>
                </c:pt>
                <c:pt idx="4738">
                  <c:v>38400</c:v>
                </c:pt>
                <c:pt idx="4739">
                  <c:v>38399</c:v>
                </c:pt>
                <c:pt idx="4740">
                  <c:v>38398</c:v>
                </c:pt>
                <c:pt idx="4741">
                  <c:v>38397</c:v>
                </c:pt>
                <c:pt idx="4742">
                  <c:v>38394</c:v>
                </c:pt>
                <c:pt idx="4743">
                  <c:v>38393</c:v>
                </c:pt>
                <c:pt idx="4744">
                  <c:v>38392</c:v>
                </c:pt>
                <c:pt idx="4745">
                  <c:v>38391</c:v>
                </c:pt>
                <c:pt idx="4746">
                  <c:v>38390</c:v>
                </c:pt>
                <c:pt idx="4747">
                  <c:v>38387</c:v>
                </c:pt>
                <c:pt idx="4748">
                  <c:v>38386</c:v>
                </c:pt>
                <c:pt idx="4749">
                  <c:v>38385</c:v>
                </c:pt>
                <c:pt idx="4750">
                  <c:v>38384</c:v>
                </c:pt>
                <c:pt idx="4751">
                  <c:v>38383</c:v>
                </c:pt>
                <c:pt idx="4752">
                  <c:v>38380</c:v>
                </c:pt>
                <c:pt idx="4753">
                  <c:v>38379</c:v>
                </c:pt>
                <c:pt idx="4754">
                  <c:v>38378</c:v>
                </c:pt>
                <c:pt idx="4755">
                  <c:v>38377</c:v>
                </c:pt>
                <c:pt idx="4756">
                  <c:v>38376</c:v>
                </c:pt>
                <c:pt idx="4757">
                  <c:v>38373</c:v>
                </c:pt>
                <c:pt idx="4758">
                  <c:v>38372</c:v>
                </c:pt>
                <c:pt idx="4759">
                  <c:v>38371</c:v>
                </c:pt>
                <c:pt idx="4760">
                  <c:v>38370</c:v>
                </c:pt>
                <c:pt idx="4761">
                  <c:v>38366</c:v>
                </c:pt>
                <c:pt idx="4762">
                  <c:v>38365</c:v>
                </c:pt>
                <c:pt idx="4763">
                  <c:v>38364</c:v>
                </c:pt>
                <c:pt idx="4764">
                  <c:v>38363</c:v>
                </c:pt>
                <c:pt idx="4765">
                  <c:v>38362</c:v>
                </c:pt>
                <c:pt idx="4766">
                  <c:v>38359</c:v>
                </c:pt>
                <c:pt idx="4767">
                  <c:v>38358</c:v>
                </c:pt>
                <c:pt idx="4768">
                  <c:v>38357</c:v>
                </c:pt>
                <c:pt idx="4769">
                  <c:v>38356</c:v>
                </c:pt>
                <c:pt idx="4770">
                  <c:v>38355</c:v>
                </c:pt>
                <c:pt idx="4771">
                  <c:v>38351</c:v>
                </c:pt>
                <c:pt idx="4772">
                  <c:v>38350</c:v>
                </c:pt>
                <c:pt idx="4773">
                  <c:v>38349</c:v>
                </c:pt>
                <c:pt idx="4774">
                  <c:v>38348</c:v>
                </c:pt>
                <c:pt idx="4775">
                  <c:v>38344</c:v>
                </c:pt>
                <c:pt idx="4776">
                  <c:v>38343</c:v>
                </c:pt>
                <c:pt idx="4777">
                  <c:v>38342</c:v>
                </c:pt>
                <c:pt idx="4778">
                  <c:v>38341</c:v>
                </c:pt>
                <c:pt idx="4779">
                  <c:v>38338</c:v>
                </c:pt>
                <c:pt idx="4780">
                  <c:v>38337</c:v>
                </c:pt>
                <c:pt idx="4781">
                  <c:v>38336</c:v>
                </c:pt>
                <c:pt idx="4782">
                  <c:v>38335</c:v>
                </c:pt>
                <c:pt idx="4783">
                  <c:v>38334</c:v>
                </c:pt>
                <c:pt idx="4784">
                  <c:v>38331</c:v>
                </c:pt>
                <c:pt idx="4785">
                  <c:v>38330</c:v>
                </c:pt>
                <c:pt idx="4786">
                  <c:v>38329</c:v>
                </c:pt>
                <c:pt idx="4787">
                  <c:v>38328</c:v>
                </c:pt>
                <c:pt idx="4788">
                  <c:v>38327</c:v>
                </c:pt>
                <c:pt idx="4789">
                  <c:v>38324</c:v>
                </c:pt>
                <c:pt idx="4790">
                  <c:v>38323</c:v>
                </c:pt>
                <c:pt idx="4791">
                  <c:v>38322</c:v>
                </c:pt>
                <c:pt idx="4792">
                  <c:v>38321</c:v>
                </c:pt>
                <c:pt idx="4793">
                  <c:v>38320</c:v>
                </c:pt>
                <c:pt idx="4794">
                  <c:v>38315</c:v>
                </c:pt>
                <c:pt idx="4795">
                  <c:v>38314</c:v>
                </c:pt>
                <c:pt idx="4796">
                  <c:v>38313</c:v>
                </c:pt>
                <c:pt idx="4797">
                  <c:v>38310</c:v>
                </c:pt>
                <c:pt idx="4798">
                  <c:v>38309</c:v>
                </c:pt>
                <c:pt idx="4799">
                  <c:v>38308</c:v>
                </c:pt>
                <c:pt idx="4800">
                  <c:v>38307</c:v>
                </c:pt>
                <c:pt idx="4801">
                  <c:v>38306</c:v>
                </c:pt>
                <c:pt idx="4802">
                  <c:v>38303</c:v>
                </c:pt>
                <c:pt idx="4803">
                  <c:v>38302</c:v>
                </c:pt>
                <c:pt idx="4804">
                  <c:v>38301</c:v>
                </c:pt>
                <c:pt idx="4805">
                  <c:v>38300</c:v>
                </c:pt>
                <c:pt idx="4806">
                  <c:v>38299</c:v>
                </c:pt>
                <c:pt idx="4807">
                  <c:v>38296</c:v>
                </c:pt>
                <c:pt idx="4808">
                  <c:v>38295</c:v>
                </c:pt>
                <c:pt idx="4809">
                  <c:v>38294</c:v>
                </c:pt>
                <c:pt idx="4810">
                  <c:v>38293</c:v>
                </c:pt>
                <c:pt idx="4811">
                  <c:v>38292</c:v>
                </c:pt>
                <c:pt idx="4812">
                  <c:v>38289</c:v>
                </c:pt>
                <c:pt idx="4813">
                  <c:v>38288</c:v>
                </c:pt>
                <c:pt idx="4814">
                  <c:v>38287</c:v>
                </c:pt>
                <c:pt idx="4815">
                  <c:v>38286</c:v>
                </c:pt>
                <c:pt idx="4816">
                  <c:v>38285</c:v>
                </c:pt>
                <c:pt idx="4817">
                  <c:v>38282</c:v>
                </c:pt>
                <c:pt idx="4818">
                  <c:v>38281</c:v>
                </c:pt>
                <c:pt idx="4819">
                  <c:v>38280</c:v>
                </c:pt>
                <c:pt idx="4820">
                  <c:v>38279</c:v>
                </c:pt>
                <c:pt idx="4821">
                  <c:v>38278</c:v>
                </c:pt>
                <c:pt idx="4822">
                  <c:v>38275</c:v>
                </c:pt>
                <c:pt idx="4823">
                  <c:v>38274</c:v>
                </c:pt>
                <c:pt idx="4824">
                  <c:v>38273</c:v>
                </c:pt>
                <c:pt idx="4825">
                  <c:v>38272</c:v>
                </c:pt>
                <c:pt idx="4826">
                  <c:v>38271</c:v>
                </c:pt>
                <c:pt idx="4827">
                  <c:v>38268</c:v>
                </c:pt>
                <c:pt idx="4828">
                  <c:v>38267</c:v>
                </c:pt>
                <c:pt idx="4829">
                  <c:v>38266</c:v>
                </c:pt>
                <c:pt idx="4830">
                  <c:v>38265</c:v>
                </c:pt>
                <c:pt idx="4831">
                  <c:v>38264</c:v>
                </c:pt>
                <c:pt idx="4832">
                  <c:v>38261</c:v>
                </c:pt>
                <c:pt idx="4833">
                  <c:v>38260</c:v>
                </c:pt>
                <c:pt idx="4834">
                  <c:v>38259</c:v>
                </c:pt>
                <c:pt idx="4835">
                  <c:v>38258</c:v>
                </c:pt>
                <c:pt idx="4836">
                  <c:v>38257</c:v>
                </c:pt>
                <c:pt idx="4837">
                  <c:v>38254</c:v>
                </c:pt>
                <c:pt idx="4838">
                  <c:v>38253</c:v>
                </c:pt>
                <c:pt idx="4839">
                  <c:v>38252</c:v>
                </c:pt>
                <c:pt idx="4840">
                  <c:v>38251</c:v>
                </c:pt>
                <c:pt idx="4841">
                  <c:v>38250</c:v>
                </c:pt>
                <c:pt idx="4842">
                  <c:v>38247</c:v>
                </c:pt>
                <c:pt idx="4843">
                  <c:v>38246</c:v>
                </c:pt>
                <c:pt idx="4844">
                  <c:v>38245</c:v>
                </c:pt>
                <c:pt idx="4845">
                  <c:v>38244</c:v>
                </c:pt>
                <c:pt idx="4846">
                  <c:v>38243</c:v>
                </c:pt>
                <c:pt idx="4847">
                  <c:v>38240</c:v>
                </c:pt>
                <c:pt idx="4848">
                  <c:v>38239</c:v>
                </c:pt>
                <c:pt idx="4849">
                  <c:v>38238</c:v>
                </c:pt>
                <c:pt idx="4850">
                  <c:v>38237</c:v>
                </c:pt>
                <c:pt idx="4851">
                  <c:v>38233</c:v>
                </c:pt>
                <c:pt idx="4852">
                  <c:v>38232</c:v>
                </c:pt>
                <c:pt idx="4853">
                  <c:v>38231</c:v>
                </c:pt>
                <c:pt idx="4854">
                  <c:v>38230</c:v>
                </c:pt>
                <c:pt idx="4855">
                  <c:v>38229</c:v>
                </c:pt>
                <c:pt idx="4856">
                  <c:v>38226</c:v>
                </c:pt>
                <c:pt idx="4857">
                  <c:v>38225</c:v>
                </c:pt>
                <c:pt idx="4858">
                  <c:v>38224</c:v>
                </c:pt>
                <c:pt idx="4859">
                  <c:v>38223</c:v>
                </c:pt>
                <c:pt idx="4860">
                  <c:v>38222</c:v>
                </c:pt>
                <c:pt idx="4861">
                  <c:v>38219</c:v>
                </c:pt>
                <c:pt idx="4862">
                  <c:v>38218</c:v>
                </c:pt>
                <c:pt idx="4863">
                  <c:v>38217</c:v>
                </c:pt>
                <c:pt idx="4864">
                  <c:v>38216</c:v>
                </c:pt>
                <c:pt idx="4865">
                  <c:v>38215</c:v>
                </c:pt>
                <c:pt idx="4866">
                  <c:v>38212</c:v>
                </c:pt>
                <c:pt idx="4867">
                  <c:v>38211</c:v>
                </c:pt>
                <c:pt idx="4868">
                  <c:v>38210</c:v>
                </c:pt>
                <c:pt idx="4869">
                  <c:v>38209</c:v>
                </c:pt>
                <c:pt idx="4870">
                  <c:v>38208</c:v>
                </c:pt>
                <c:pt idx="4871">
                  <c:v>38205</c:v>
                </c:pt>
                <c:pt idx="4872">
                  <c:v>38204</c:v>
                </c:pt>
                <c:pt idx="4873">
                  <c:v>38203</c:v>
                </c:pt>
                <c:pt idx="4874">
                  <c:v>38202</c:v>
                </c:pt>
                <c:pt idx="4875">
                  <c:v>38201</c:v>
                </c:pt>
                <c:pt idx="4876">
                  <c:v>38198</c:v>
                </c:pt>
                <c:pt idx="4877">
                  <c:v>38197</c:v>
                </c:pt>
                <c:pt idx="4878">
                  <c:v>38196</c:v>
                </c:pt>
                <c:pt idx="4879">
                  <c:v>38195</c:v>
                </c:pt>
                <c:pt idx="4880">
                  <c:v>38194</c:v>
                </c:pt>
                <c:pt idx="4881">
                  <c:v>38191</c:v>
                </c:pt>
                <c:pt idx="4882">
                  <c:v>38190</c:v>
                </c:pt>
                <c:pt idx="4883">
                  <c:v>38189</c:v>
                </c:pt>
                <c:pt idx="4884">
                  <c:v>38188</c:v>
                </c:pt>
                <c:pt idx="4885">
                  <c:v>38187</c:v>
                </c:pt>
                <c:pt idx="4886">
                  <c:v>38184</c:v>
                </c:pt>
                <c:pt idx="4887">
                  <c:v>38183</c:v>
                </c:pt>
                <c:pt idx="4888">
                  <c:v>38182</c:v>
                </c:pt>
                <c:pt idx="4889">
                  <c:v>38181</c:v>
                </c:pt>
                <c:pt idx="4890">
                  <c:v>38180</c:v>
                </c:pt>
                <c:pt idx="4891">
                  <c:v>38177</c:v>
                </c:pt>
                <c:pt idx="4892">
                  <c:v>38176</c:v>
                </c:pt>
                <c:pt idx="4893">
                  <c:v>38175</c:v>
                </c:pt>
                <c:pt idx="4894">
                  <c:v>38174</c:v>
                </c:pt>
                <c:pt idx="4895">
                  <c:v>38170</c:v>
                </c:pt>
                <c:pt idx="4896">
                  <c:v>38169</c:v>
                </c:pt>
                <c:pt idx="4897">
                  <c:v>38168</c:v>
                </c:pt>
                <c:pt idx="4898">
                  <c:v>38167</c:v>
                </c:pt>
                <c:pt idx="4899">
                  <c:v>38166</c:v>
                </c:pt>
                <c:pt idx="4900">
                  <c:v>38163</c:v>
                </c:pt>
                <c:pt idx="4901">
                  <c:v>38162</c:v>
                </c:pt>
                <c:pt idx="4902">
                  <c:v>38161</c:v>
                </c:pt>
                <c:pt idx="4903">
                  <c:v>38160</c:v>
                </c:pt>
                <c:pt idx="4904">
                  <c:v>38159</c:v>
                </c:pt>
                <c:pt idx="4905">
                  <c:v>38156</c:v>
                </c:pt>
                <c:pt idx="4906">
                  <c:v>38155</c:v>
                </c:pt>
                <c:pt idx="4907">
                  <c:v>38154</c:v>
                </c:pt>
                <c:pt idx="4908">
                  <c:v>38153</c:v>
                </c:pt>
                <c:pt idx="4909">
                  <c:v>38152</c:v>
                </c:pt>
                <c:pt idx="4910">
                  <c:v>38148</c:v>
                </c:pt>
                <c:pt idx="4911">
                  <c:v>38147</c:v>
                </c:pt>
                <c:pt idx="4912">
                  <c:v>38146</c:v>
                </c:pt>
                <c:pt idx="4913">
                  <c:v>38145</c:v>
                </c:pt>
                <c:pt idx="4914">
                  <c:v>38142</c:v>
                </c:pt>
                <c:pt idx="4915">
                  <c:v>38141</c:v>
                </c:pt>
                <c:pt idx="4916">
                  <c:v>38140</c:v>
                </c:pt>
                <c:pt idx="4917">
                  <c:v>38139</c:v>
                </c:pt>
                <c:pt idx="4918">
                  <c:v>38135</c:v>
                </c:pt>
                <c:pt idx="4919">
                  <c:v>38134</c:v>
                </c:pt>
                <c:pt idx="4920">
                  <c:v>38133</c:v>
                </c:pt>
                <c:pt idx="4921">
                  <c:v>38132</c:v>
                </c:pt>
                <c:pt idx="4922">
                  <c:v>38131</c:v>
                </c:pt>
                <c:pt idx="4923">
                  <c:v>38128</c:v>
                </c:pt>
                <c:pt idx="4924">
                  <c:v>38127</c:v>
                </c:pt>
                <c:pt idx="4925">
                  <c:v>38126</c:v>
                </c:pt>
                <c:pt idx="4926">
                  <c:v>38125</c:v>
                </c:pt>
                <c:pt idx="4927">
                  <c:v>38124</c:v>
                </c:pt>
                <c:pt idx="4928">
                  <c:v>38121</c:v>
                </c:pt>
                <c:pt idx="4929">
                  <c:v>38120</c:v>
                </c:pt>
                <c:pt idx="4930">
                  <c:v>38119</c:v>
                </c:pt>
                <c:pt idx="4931">
                  <c:v>38118</c:v>
                </c:pt>
                <c:pt idx="4932">
                  <c:v>38117</c:v>
                </c:pt>
                <c:pt idx="4933">
                  <c:v>38114</c:v>
                </c:pt>
                <c:pt idx="4934">
                  <c:v>38113</c:v>
                </c:pt>
                <c:pt idx="4935">
                  <c:v>38112</c:v>
                </c:pt>
                <c:pt idx="4936">
                  <c:v>38111</c:v>
                </c:pt>
                <c:pt idx="4937">
                  <c:v>38110</c:v>
                </c:pt>
                <c:pt idx="4938">
                  <c:v>38107</c:v>
                </c:pt>
                <c:pt idx="4939">
                  <c:v>38106</c:v>
                </c:pt>
                <c:pt idx="4940">
                  <c:v>38105</c:v>
                </c:pt>
                <c:pt idx="4941">
                  <c:v>38104</c:v>
                </c:pt>
                <c:pt idx="4942">
                  <c:v>38103</c:v>
                </c:pt>
                <c:pt idx="4943">
                  <c:v>38100</c:v>
                </c:pt>
                <c:pt idx="4944">
                  <c:v>38099</c:v>
                </c:pt>
                <c:pt idx="4945">
                  <c:v>38098</c:v>
                </c:pt>
                <c:pt idx="4946">
                  <c:v>38097</c:v>
                </c:pt>
                <c:pt idx="4947">
                  <c:v>38096</c:v>
                </c:pt>
                <c:pt idx="4948">
                  <c:v>38093</c:v>
                </c:pt>
                <c:pt idx="4949">
                  <c:v>38092</c:v>
                </c:pt>
                <c:pt idx="4950">
                  <c:v>38091</c:v>
                </c:pt>
                <c:pt idx="4951">
                  <c:v>38090</c:v>
                </c:pt>
                <c:pt idx="4952">
                  <c:v>38089</c:v>
                </c:pt>
                <c:pt idx="4953">
                  <c:v>38085</c:v>
                </c:pt>
                <c:pt idx="4954">
                  <c:v>38084</c:v>
                </c:pt>
                <c:pt idx="4955">
                  <c:v>38083</c:v>
                </c:pt>
                <c:pt idx="4956">
                  <c:v>38082</c:v>
                </c:pt>
                <c:pt idx="4957">
                  <c:v>38079</c:v>
                </c:pt>
                <c:pt idx="4958">
                  <c:v>38078</c:v>
                </c:pt>
                <c:pt idx="4959">
                  <c:v>38077</c:v>
                </c:pt>
                <c:pt idx="4960">
                  <c:v>38076</c:v>
                </c:pt>
                <c:pt idx="4961">
                  <c:v>38075</c:v>
                </c:pt>
                <c:pt idx="4962">
                  <c:v>38072</c:v>
                </c:pt>
                <c:pt idx="4963">
                  <c:v>38071</c:v>
                </c:pt>
                <c:pt idx="4964">
                  <c:v>38070</c:v>
                </c:pt>
                <c:pt idx="4965">
                  <c:v>38069</c:v>
                </c:pt>
                <c:pt idx="4966">
                  <c:v>38068</c:v>
                </c:pt>
                <c:pt idx="4967">
                  <c:v>38065</c:v>
                </c:pt>
                <c:pt idx="4968">
                  <c:v>38064</c:v>
                </c:pt>
                <c:pt idx="4969">
                  <c:v>38063</c:v>
                </c:pt>
                <c:pt idx="4970">
                  <c:v>38062</c:v>
                </c:pt>
                <c:pt idx="4971">
                  <c:v>38061</c:v>
                </c:pt>
                <c:pt idx="4972">
                  <c:v>38058</c:v>
                </c:pt>
                <c:pt idx="4973">
                  <c:v>38057</c:v>
                </c:pt>
                <c:pt idx="4974">
                  <c:v>38056</c:v>
                </c:pt>
                <c:pt idx="4975">
                  <c:v>38055</c:v>
                </c:pt>
                <c:pt idx="4976">
                  <c:v>38054</c:v>
                </c:pt>
                <c:pt idx="4977">
                  <c:v>38051</c:v>
                </c:pt>
                <c:pt idx="4978">
                  <c:v>38050</c:v>
                </c:pt>
                <c:pt idx="4979">
                  <c:v>38049</c:v>
                </c:pt>
                <c:pt idx="4980">
                  <c:v>38048</c:v>
                </c:pt>
                <c:pt idx="4981">
                  <c:v>38047</c:v>
                </c:pt>
                <c:pt idx="4982">
                  <c:v>38044</c:v>
                </c:pt>
                <c:pt idx="4983">
                  <c:v>38043</c:v>
                </c:pt>
                <c:pt idx="4984">
                  <c:v>38042</c:v>
                </c:pt>
                <c:pt idx="4985">
                  <c:v>38041</c:v>
                </c:pt>
                <c:pt idx="4986">
                  <c:v>38040</c:v>
                </c:pt>
                <c:pt idx="4987">
                  <c:v>38037</c:v>
                </c:pt>
                <c:pt idx="4988">
                  <c:v>38036</c:v>
                </c:pt>
                <c:pt idx="4989">
                  <c:v>38035</c:v>
                </c:pt>
                <c:pt idx="4990">
                  <c:v>38034</c:v>
                </c:pt>
                <c:pt idx="4991">
                  <c:v>38030</c:v>
                </c:pt>
                <c:pt idx="4992">
                  <c:v>38029</c:v>
                </c:pt>
                <c:pt idx="4993">
                  <c:v>38028</c:v>
                </c:pt>
                <c:pt idx="4994">
                  <c:v>38027</c:v>
                </c:pt>
                <c:pt idx="4995">
                  <c:v>38026</c:v>
                </c:pt>
                <c:pt idx="4996">
                  <c:v>38023</c:v>
                </c:pt>
                <c:pt idx="4997">
                  <c:v>38022</c:v>
                </c:pt>
                <c:pt idx="4998">
                  <c:v>38021</c:v>
                </c:pt>
                <c:pt idx="4999">
                  <c:v>38020</c:v>
                </c:pt>
                <c:pt idx="5000">
                  <c:v>38019</c:v>
                </c:pt>
                <c:pt idx="5001">
                  <c:v>38016</c:v>
                </c:pt>
                <c:pt idx="5002">
                  <c:v>38015</c:v>
                </c:pt>
                <c:pt idx="5003">
                  <c:v>38014</c:v>
                </c:pt>
                <c:pt idx="5004">
                  <c:v>38013</c:v>
                </c:pt>
                <c:pt idx="5005">
                  <c:v>38012</c:v>
                </c:pt>
                <c:pt idx="5006">
                  <c:v>38009</c:v>
                </c:pt>
                <c:pt idx="5007">
                  <c:v>38008</c:v>
                </c:pt>
                <c:pt idx="5008">
                  <c:v>38007</c:v>
                </c:pt>
                <c:pt idx="5009">
                  <c:v>38006</c:v>
                </c:pt>
                <c:pt idx="5010">
                  <c:v>38002</c:v>
                </c:pt>
                <c:pt idx="5011">
                  <c:v>38001</c:v>
                </c:pt>
                <c:pt idx="5012">
                  <c:v>38000</c:v>
                </c:pt>
                <c:pt idx="5013">
                  <c:v>37999</c:v>
                </c:pt>
                <c:pt idx="5014">
                  <c:v>37998</c:v>
                </c:pt>
                <c:pt idx="5015">
                  <c:v>37995</c:v>
                </c:pt>
                <c:pt idx="5016">
                  <c:v>37994</c:v>
                </c:pt>
                <c:pt idx="5017">
                  <c:v>37993</c:v>
                </c:pt>
                <c:pt idx="5018">
                  <c:v>37992</c:v>
                </c:pt>
                <c:pt idx="5019">
                  <c:v>37991</c:v>
                </c:pt>
                <c:pt idx="5020">
                  <c:v>37986</c:v>
                </c:pt>
                <c:pt idx="5021">
                  <c:v>37985</c:v>
                </c:pt>
                <c:pt idx="5022">
                  <c:v>37984</c:v>
                </c:pt>
                <c:pt idx="5023">
                  <c:v>37979</c:v>
                </c:pt>
                <c:pt idx="5024">
                  <c:v>37978</c:v>
                </c:pt>
                <c:pt idx="5025">
                  <c:v>37977</c:v>
                </c:pt>
                <c:pt idx="5026">
                  <c:v>37974</c:v>
                </c:pt>
                <c:pt idx="5027">
                  <c:v>37973</c:v>
                </c:pt>
                <c:pt idx="5028">
                  <c:v>37972</c:v>
                </c:pt>
                <c:pt idx="5029">
                  <c:v>37971</c:v>
                </c:pt>
                <c:pt idx="5030">
                  <c:v>37970</c:v>
                </c:pt>
                <c:pt idx="5031">
                  <c:v>37967</c:v>
                </c:pt>
                <c:pt idx="5032">
                  <c:v>37966</c:v>
                </c:pt>
                <c:pt idx="5033">
                  <c:v>37965</c:v>
                </c:pt>
                <c:pt idx="5034">
                  <c:v>37964</c:v>
                </c:pt>
                <c:pt idx="5035">
                  <c:v>37963</c:v>
                </c:pt>
                <c:pt idx="5036">
                  <c:v>37960</c:v>
                </c:pt>
                <c:pt idx="5037">
                  <c:v>37959</c:v>
                </c:pt>
                <c:pt idx="5038">
                  <c:v>37958</c:v>
                </c:pt>
                <c:pt idx="5039">
                  <c:v>37957</c:v>
                </c:pt>
                <c:pt idx="5040">
                  <c:v>37956</c:v>
                </c:pt>
                <c:pt idx="5041">
                  <c:v>37951</c:v>
                </c:pt>
                <c:pt idx="5042">
                  <c:v>37950</c:v>
                </c:pt>
                <c:pt idx="5043">
                  <c:v>37949</c:v>
                </c:pt>
                <c:pt idx="5044">
                  <c:v>37946</c:v>
                </c:pt>
                <c:pt idx="5045">
                  <c:v>37945</c:v>
                </c:pt>
                <c:pt idx="5046">
                  <c:v>37944</c:v>
                </c:pt>
                <c:pt idx="5047">
                  <c:v>37943</c:v>
                </c:pt>
                <c:pt idx="5048">
                  <c:v>37942</c:v>
                </c:pt>
                <c:pt idx="5049">
                  <c:v>37939</c:v>
                </c:pt>
                <c:pt idx="5050">
                  <c:v>37938</c:v>
                </c:pt>
                <c:pt idx="5051">
                  <c:v>37937</c:v>
                </c:pt>
                <c:pt idx="5052">
                  <c:v>37936</c:v>
                </c:pt>
                <c:pt idx="5053">
                  <c:v>37935</c:v>
                </c:pt>
                <c:pt idx="5054">
                  <c:v>37932</c:v>
                </c:pt>
                <c:pt idx="5055">
                  <c:v>37931</c:v>
                </c:pt>
                <c:pt idx="5056">
                  <c:v>37930</c:v>
                </c:pt>
                <c:pt idx="5057">
                  <c:v>37929</c:v>
                </c:pt>
                <c:pt idx="5058">
                  <c:v>37928</c:v>
                </c:pt>
                <c:pt idx="5059">
                  <c:v>37925</c:v>
                </c:pt>
                <c:pt idx="5060">
                  <c:v>37924</c:v>
                </c:pt>
                <c:pt idx="5061">
                  <c:v>37923</c:v>
                </c:pt>
                <c:pt idx="5062">
                  <c:v>37922</c:v>
                </c:pt>
                <c:pt idx="5063">
                  <c:v>37921</c:v>
                </c:pt>
                <c:pt idx="5064">
                  <c:v>37918</c:v>
                </c:pt>
                <c:pt idx="5065">
                  <c:v>37917</c:v>
                </c:pt>
                <c:pt idx="5066">
                  <c:v>37916</c:v>
                </c:pt>
                <c:pt idx="5067">
                  <c:v>37915</c:v>
                </c:pt>
                <c:pt idx="5068">
                  <c:v>37914</c:v>
                </c:pt>
                <c:pt idx="5069">
                  <c:v>37911</c:v>
                </c:pt>
                <c:pt idx="5070">
                  <c:v>37910</c:v>
                </c:pt>
                <c:pt idx="5071">
                  <c:v>37909</c:v>
                </c:pt>
                <c:pt idx="5072">
                  <c:v>37908</c:v>
                </c:pt>
                <c:pt idx="5073">
                  <c:v>37907</c:v>
                </c:pt>
                <c:pt idx="5074">
                  <c:v>37904</c:v>
                </c:pt>
                <c:pt idx="5075">
                  <c:v>37903</c:v>
                </c:pt>
                <c:pt idx="5076">
                  <c:v>37902</c:v>
                </c:pt>
                <c:pt idx="5077">
                  <c:v>37901</c:v>
                </c:pt>
                <c:pt idx="5078">
                  <c:v>37900</c:v>
                </c:pt>
                <c:pt idx="5079">
                  <c:v>37897</c:v>
                </c:pt>
                <c:pt idx="5080">
                  <c:v>37896</c:v>
                </c:pt>
                <c:pt idx="5081">
                  <c:v>37895</c:v>
                </c:pt>
                <c:pt idx="5082">
                  <c:v>37894</c:v>
                </c:pt>
                <c:pt idx="5083">
                  <c:v>37893</c:v>
                </c:pt>
                <c:pt idx="5084">
                  <c:v>37890</c:v>
                </c:pt>
                <c:pt idx="5085">
                  <c:v>37889</c:v>
                </c:pt>
                <c:pt idx="5086">
                  <c:v>37888</c:v>
                </c:pt>
                <c:pt idx="5087">
                  <c:v>37887</c:v>
                </c:pt>
                <c:pt idx="5088">
                  <c:v>37886</c:v>
                </c:pt>
                <c:pt idx="5089">
                  <c:v>37883</c:v>
                </c:pt>
                <c:pt idx="5090">
                  <c:v>37882</c:v>
                </c:pt>
                <c:pt idx="5091">
                  <c:v>37881</c:v>
                </c:pt>
                <c:pt idx="5092">
                  <c:v>37880</c:v>
                </c:pt>
                <c:pt idx="5093">
                  <c:v>37879</c:v>
                </c:pt>
                <c:pt idx="5094">
                  <c:v>37876</c:v>
                </c:pt>
                <c:pt idx="5095">
                  <c:v>37875</c:v>
                </c:pt>
                <c:pt idx="5096">
                  <c:v>37874</c:v>
                </c:pt>
                <c:pt idx="5097">
                  <c:v>37873</c:v>
                </c:pt>
                <c:pt idx="5098">
                  <c:v>37872</c:v>
                </c:pt>
                <c:pt idx="5099">
                  <c:v>37869</c:v>
                </c:pt>
                <c:pt idx="5100">
                  <c:v>37868</c:v>
                </c:pt>
                <c:pt idx="5101">
                  <c:v>37867</c:v>
                </c:pt>
                <c:pt idx="5102">
                  <c:v>37866</c:v>
                </c:pt>
                <c:pt idx="5103">
                  <c:v>37862</c:v>
                </c:pt>
                <c:pt idx="5104">
                  <c:v>37861</c:v>
                </c:pt>
                <c:pt idx="5105">
                  <c:v>37860</c:v>
                </c:pt>
                <c:pt idx="5106">
                  <c:v>37859</c:v>
                </c:pt>
                <c:pt idx="5107">
                  <c:v>37858</c:v>
                </c:pt>
                <c:pt idx="5108">
                  <c:v>37855</c:v>
                </c:pt>
                <c:pt idx="5109">
                  <c:v>37854</c:v>
                </c:pt>
                <c:pt idx="5110">
                  <c:v>37853</c:v>
                </c:pt>
                <c:pt idx="5111">
                  <c:v>37852</c:v>
                </c:pt>
                <c:pt idx="5112">
                  <c:v>37851</c:v>
                </c:pt>
                <c:pt idx="5113">
                  <c:v>37848</c:v>
                </c:pt>
                <c:pt idx="5114">
                  <c:v>37847</c:v>
                </c:pt>
                <c:pt idx="5115">
                  <c:v>37846</c:v>
                </c:pt>
                <c:pt idx="5116">
                  <c:v>37845</c:v>
                </c:pt>
                <c:pt idx="5117">
                  <c:v>37844</c:v>
                </c:pt>
                <c:pt idx="5118">
                  <c:v>37841</c:v>
                </c:pt>
                <c:pt idx="5119">
                  <c:v>37840</c:v>
                </c:pt>
                <c:pt idx="5120">
                  <c:v>37839</c:v>
                </c:pt>
                <c:pt idx="5121">
                  <c:v>37838</c:v>
                </c:pt>
                <c:pt idx="5122">
                  <c:v>37837</c:v>
                </c:pt>
                <c:pt idx="5123">
                  <c:v>37834</c:v>
                </c:pt>
                <c:pt idx="5124">
                  <c:v>37833</c:v>
                </c:pt>
                <c:pt idx="5125">
                  <c:v>37832</c:v>
                </c:pt>
                <c:pt idx="5126">
                  <c:v>37831</c:v>
                </c:pt>
                <c:pt idx="5127">
                  <c:v>37830</c:v>
                </c:pt>
                <c:pt idx="5128">
                  <c:v>37827</c:v>
                </c:pt>
                <c:pt idx="5129">
                  <c:v>37826</c:v>
                </c:pt>
                <c:pt idx="5130">
                  <c:v>37825</c:v>
                </c:pt>
                <c:pt idx="5131">
                  <c:v>37824</c:v>
                </c:pt>
                <c:pt idx="5132">
                  <c:v>37823</c:v>
                </c:pt>
                <c:pt idx="5133">
                  <c:v>37820</c:v>
                </c:pt>
                <c:pt idx="5134">
                  <c:v>37819</c:v>
                </c:pt>
                <c:pt idx="5135">
                  <c:v>37818</c:v>
                </c:pt>
                <c:pt idx="5136">
                  <c:v>37817</c:v>
                </c:pt>
                <c:pt idx="5137">
                  <c:v>37816</c:v>
                </c:pt>
                <c:pt idx="5138">
                  <c:v>37813</c:v>
                </c:pt>
                <c:pt idx="5139">
                  <c:v>37812</c:v>
                </c:pt>
                <c:pt idx="5140">
                  <c:v>37811</c:v>
                </c:pt>
                <c:pt idx="5141">
                  <c:v>37810</c:v>
                </c:pt>
                <c:pt idx="5142">
                  <c:v>37809</c:v>
                </c:pt>
                <c:pt idx="5143">
                  <c:v>37805</c:v>
                </c:pt>
                <c:pt idx="5144">
                  <c:v>37804</c:v>
                </c:pt>
                <c:pt idx="5145">
                  <c:v>37803</c:v>
                </c:pt>
                <c:pt idx="5146">
                  <c:v>37802</c:v>
                </c:pt>
                <c:pt idx="5147">
                  <c:v>37799</c:v>
                </c:pt>
                <c:pt idx="5148">
                  <c:v>37798</c:v>
                </c:pt>
                <c:pt idx="5149">
                  <c:v>37797</c:v>
                </c:pt>
                <c:pt idx="5150">
                  <c:v>37796</c:v>
                </c:pt>
                <c:pt idx="5151">
                  <c:v>37795</c:v>
                </c:pt>
                <c:pt idx="5152">
                  <c:v>37792</c:v>
                </c:pt>
                <c:pt idx="5153">
                  <c:v>37791</c:v>
                </c:pt>
                <c:pt idx="5154">
                  <c:v>37790</c:v>
                </c:pt>
                <c:pt idx="5155">
                  <c:v>37789</c:v>
                </c:pt>
                <c:pt idx="5156">
                  <c:v>37788</c:v>
                </c:pt>
                <c:pt idx="5157">
                  <c:v>37785</c:v>
                </c:pt>
                <c:pt idx="5158">
                  <c:v>37784</c:v>
                </c:pt>
                <c:pt idx="5159">
                  <c:v>37783</c:v>
                </c:pt>
                <c:pt idx="5160">
                  <c:v>37782</c:v>
                </c:pt>
                <c:pt idx="5161">
                  <c:v>37781</c:v>
                </c:pt>
                <c:pt idx="5162">
                  <c:v>37778</c:v>
                </c:pt>
                <c:pt idx="5163">
                  <c:v>37777</c:v>
                </c:pt>
                <c:pt idx="5164">
                  <c:v>37776</c:v>
                </c:pt>
                <c:pt idx="5165">
                  <c:v>37775</c:v>
                </c:pt>
                <c:pt idx="5166">
                  <c:v>37774</c:v>
                </c:pt>
                <c:pt idx="5167">
                  <c:v>37771</c:v>
                </c:pt>
                <c:pt idx="5168">
                  <c:v>37770</c:v>
                </c:pt>
                <c:pt idx="5169">
                  <c:v>37769</c:v>
                </c:pt>
                <c:pt idx="5170">
                  <c:v>37768</c:v>
                </c:pt>
                <c:pt idx="5171">
                  <c:v>37764</c:v>
                </c:pt>
                <c:pt idx="5172">
                  <c:v>37763</c:v>
                </c:pt>
                <c:pt idx="5173">
                  <c:v>37762</c:v>
                </c:pt>
                <c:pt idx="5174">
                  <c:v>37761</c:v>
                </c:pt>
                <c:pt idx="5175">
                  <c:v>37760</c:v>
                </c:pt>
                <c:pt idx="5176">
                  <c:v>37757</c:v>
                </c:pt>
                <c:pt idx="5177">
                  <c:v>37756</c:v>
                </c:pt>
                <c:pt idx="5178">
                  <c:v>37755</c:v>
                </c:pt>
                <c:pt idx="5179">
                  <c:v>37754</c:v>
                </c:pt>
                <c:pt idx="5180">
                  <c:v>37753</c:v>
                </c:pt>
                <c:pt idx="5181">
                  <c:v>37750</c:v>
                </c:pt>
                <c:pt idx="5182">
                  <c:v>37749</c:v>
                </c:pt>
                <c:pt idx="5183">
                  <c:v>37748</c:v>
                </c:pt>
                <c:pt idx="5184">
                  <c:v>37747</c:v>
                </c:pt>
                <c:pt idx="5185">
                  <c:v>37746</c:v>
                </c:pt>
                <c:pt idx="5186">
                  <c:v>37743</c:v>
                </c:pt>
                <c:pt idx="5187">
                  <c:v>37742</c:v>
                </c:pt>
                <c:pt idx="5188">
                  <c:v>37741</c:v>
                </c:pt>
                <c:pt idx="5189">
                  <c:v>37740</c:v>
                </c:pt>
                <c:pt idx="5190">
                  <c:v>37739</c:v>
                </c:pt>
                <c:pt idx="5191">
                  <c:v>37736</c:v>
                </c:pt>
                <c:pt idx="5192">
                  <c:v>37735</c:v>
                </c:pt>
                <c:pt idx="5193">
                  <c:v>37734</c:v>
                </c:pt>
                <c:pt idx="5194">
                  <c:v>37733</c:v>
                </c:pt>
                <c:pt idx="5195">
                  <c:v>37732</c:v>
                </c:pt>
                <c:pt idx="5196">
                  <c:v>37728</c:v>
                </c:pt>
                <c:pt idx="5197">
                  <c:v>37727</c:v>
                </c:pt>
                <c:pt idx="5198">
                  <c:v>37726</c:v>
                </c:pt>
                <c:pt idx="5199">
                  <c:v>37725</c:v>
                </c:pt>
                <c:pt idx="5200">
                  <c:v>37722</c:v>
                </c:pt>
                <c:pt idx="5201">
                  <c:v>37721</c:v>
                </c:pt>
                <c:pt idx="5202">
                  <c:v>37720</c:v>
                </c:pt>
                <c:pt idx="5203">
                  <c:v>37719</c:v>
                </c:pt>
                <c:pt idx="5204">
                  <c:v>37718</c:v>
                </c:pt>
                <c:pt idx="5205">
                  <c:v>37715</c:v>
                </c:pt>
                <c:pt idx="5206">
                  <c:v>37714</c:v>
                </c:pt>
                <c:pt idx="5207">
                  <c:v>37713</c:v>
                </c:pt>
                <c:pt idx="5208">
                  <c:v>37712</c:v>
                </c:pt>
                <c:pt idx="5209">
                  <c:v>37711</c:v>
                </c:pt>
                <c:pt idx="5210">
                  <c:v>37708</c:v>
                </c:pt>
                <c:pt idx="5211">
                  <c:v>37707</c:v>
                </c:pt>
                <c:pt idx="5212">
                  <c:v>37706</c:v>
                </c:pt>
                <c:pt idx="5213">
                  <c:v>37705</c:v>
                </c:pt>
                <c:pt idx="5214">
                  <c:v>37704</c:v>
                </c:pt>
                <c:pt idx="5215">
                  <c:v>37701</c:v>
                </c:pt>
                <c:pt idx="5216">
                  <c:v>37700</c:v>
                </c:pt>
                <c:pt idx="5217">
                  <c:v>37699</c:v>
                </c:pt>
                <c:pt idx="5218">
                  <c:v>37698</c:v>
                </c:pt>
                <c:pt idx="5219">
                  <c:v>37697</c:v>
                </c:pt>
                <c:pt idx="5220">
                  <c:v>37694</c:v>
                </c:pt>
                <c:pt idx="5221">
                  <c:v>37693</c:v>
                </c:pt>
                <c:pt idx="5222">
                  <c:v>37692</c:v>
                </c:pt>
                <c:pt idx="5223">
                  <c:v>37691</c:v>
                </c:pt>
                <c:pt idx="5224">
                  <c:v>37690</c:v>
                </c:pt>
                <c:pt idx="5225">
                  <c:v>37687</c:v>
                </c:pt>
                <c:pt idx="5226">
                  <c:v>37686</c:v>
                </c:pt>
                <c:pt idx="5227">
                  <c:v>37685</c:v>
                </c:pt>
                <c:pt idx="5228">
                  <c:v>37684</c:v>
                </c:pt>
                <c:pt idx="5229">
                  <c:v>37683</c:v>
                </c:pt>
                <c:pt idx="5230">
                  <c:v>37680</c:v>
                </c:pt>
                <c:pt idx="5231">
                  <c:v>37679</c:v>
                </c:pt>
                <c:pt idx="5232">
                  <c:v>37678</c:v>
                </c:pt>
                <c:pt idx="5233">
                  <c:v>37677</c:v>
                </c:pt>
                <c:pt idx="5234">
                  <c:v>37676</c:v>
                </c:pt>
                <c:pt idx="5235">
                  <c:v>37673</c:v>
                </c:pt>
                <c:pt idx="5236">
                  <c:v>37672</c:v>
                </c:pt>
                <c:pt idx="5237">
                  <c:v>37671</c:v>
                </c:pt>
                <c:pt idx="5238">
                  <c:v>37670</c:v>
                </c:pt>
                <c:pt idx="5239">
                  <c:v>37666</c:v>
                </c:pt>
                <c:pt idx="5240">
                  <c:v>37665</c:v>
                </c:pt>
                <c:pt idx="5241">
                  <c:v>37664</c:v>
                </c:pt>
                <c:pt idx="5242">
                  <c:v>37663</c:v>
                </c:pt>
                <c:pt idx="5243">
                  <c:v>37662</c:v>
                </c:pt>
                <c:pt idx="5244">
                  <c:v>37659</c:v>
                </c:pt>
                <c:pt idx="5245">
                  <c:v>37658</c:v>
                </c:pt>
                <c:pt idx="5246">
                  <c:v>37657</c:v>
                </c:pt>
                <c:pt idx="5247">
                  <c:v>37656</c:v>
                </c:pt>
                <c:pt idx="5248">
                  <c:v>37655</c:v>
                </c:pt>
                <c:pt idx="5249">
                  <c:v>37652</c:v>
                </c:pt>
                <c:pt idx="5250">
                  <c:v>37651</c:v>
                </c:pt>
                <c:pt idx="5251">
                  <c:v>37650</c:v>
                </c:pt>
                <c:pt idx="5252">
                  <c:v>37649</c:v>
                </c:pt>
                <c:pt idx="5253">
                  <c:v>37648</c:v>
                </c:pt>
                <c:pt idx="5254">
                  <c:v>37645</c:v>
                </c:pt>
                <c:pt idx="5255">
                  <c:v>37644</c:v>
                </c:pt>
                <c:pt idx="5256">
                  <c:v>37643</c:v>
                </c:pt>
                <c:pt idx="5257">
                  <c:v>37642</c:v>
                </c:pt>
                <c:pt idx="5258">
                  <c:v>37638</c:v>
                </c:pt>
                <c:pt idx="5259">
                  <c:v>37637</c:v>
                </c:pt>
                <c:pt idx="5260">
                  <c:v>37636</c:v>
                </c:pt>
                <c:pt idx="5261">
                  <c:v>37635</c:v>
                </c:pt>
                <c:pt idx="5262">
                  <c:v>37634</c:v>
                </c:pt>
                <c:pt idx="5263">
                  <c:v>37631</c:v>
                </c:pt>
                <c:pt idx="5264">
                  <c:v>37630</c:v>
                </c:pt>
                <c:pt idx="5265">
                  <c:v>37629</c:v>
                </c:pt>
                <c:pt idx="5266">
                  <c:v>37628</c:v>
                </c:pt>
                <c:pt idx="5267">
                  <c:v>37627</c:v>
                </c:pt>
                <c:pt idx="5268">
                  <c:v>37624</c:v>
                </c:pt>
                <c:pt idx="5269">
                  <c:v>37623</c:v>
                </c:pt>
                <c:pt idx="5270">
                  <c:v>37621</c:v>
                </c:pt>
                <c:pt idx="5271">
                  <c:v>37620</c:v>
                </c:pt>
                <c:pt idx="5272">
                  <c:v>37617</c:v>
                </c:pt>
                <c:pt idx="5273">
                  <c:v>37616</c:v>
                </c:pt>
                <c:pt idx="5274">
                  <c:v>37614</c:v>
                </c:pt>
                <c:pt idx="5275">
                  <c:v>37613</c:v>
                </c:pt>
                <c:pt idx="5276">
                  <c:v>37610</c:v>
                </c:pt>
                <c:pt idx="5277">
                  <c:v>37609</c:v>
                </c:pt>
                <c:pt idx="5278">
                  <c:v>37608</c:v>
                </c:pt>
                <c:pt idx="5279">
                  <c:v>37607</c:v>
                </c:pt>
                <c:pt idx="5280">
                  <c:v>37606</c:v>
                </c:pt>
                <c:pt idx="5281">
                  <c:v>37603</c:v>
                </c:pt>
                <c:pt idx="5282">
                  <c:v>37602</c:v>
                </c:pt>
                <c:pt idx="5283">
                  <c:v>37601</c:v>
                </c:pt>
                <c:pt idx="5284">
                  <c:v>37600</c:v>
                </c:pt>
                <c:pt idx="5285">
                  <c:v>37599</c:v>
                </c:pt>
                <c:pt idx="5286">
                  <c:v>37596</c:v>
                </c:pt>
                <c:pt idx="5287">
                  <c:v>37595</c:v>
                </c:pt>
                <c:pt idx="5288">
                  <c:v>37594</c:v>
                </c:pt>
                <c:pt idx="5289">
                  <c:v>37593</c:v>
                </c:pt>
                <c:pt idx="5290">
                  <c:v>37592</c:v>
                </c:pt>
                <c:pt idx="5291">
                  <c:v>37587</c:v>
                </c:pt>
                <c:pt idx="5292">
                  <c:v>37586</c:v>
                </c:pt>
                <c:pt idx="5293">
                  <c:v>37585</c:v>
                </c:pt>
                <c:pt idx="5294">
                  <c:v>37582</c:v>
                </c:pt>
                <c:pt idx="5295">
                  <c:v>37581</c:v>
                </c:pt>
                <c:pt idx="5296">
                  <c:v>37580</c:v>
                </c:pt>
                <c:pt idx="5297">
                  <c:v>37579</c:v>
                </c:pt>
                <c:pt idx="5298">
                  <c:v>37578</c:v>
                </c:pt>
                <c:pt idx="5299">
                  <c:v>37575</c:v>
                </c:pt>
                <c:pt idx="5300">
                  <c:v>37574</c:v>
                </c:pt>
                <c:pt idx="5301">
                  <c:v>37573</c:v>
                </c:pt>
                <c:pt idx="5302">
                  <c:v>37572</c:v>
                </c:pt>
                <c:pt idx="5303">
                  <c:v>37571</c:v>
                </c:pt>
                <c:pt idx="5304">
                  <c:v>37568</c:v>
                </c:pt>
                <c:pt idx="5305">
                  <c:v>37567</c:v>
                </c:pt>
                <c:pt idx="5306">
                  <c:v>37566</c:v>
                </c:pt>
                <c:pt idx="5307">
                  <c:v>37565</c:v>
                </c:pt>
                <c:pt idx="5308">
                  <c:v>37564</c:v>
                </c:pt>
                <c:pt idx="5309">
                  <c:v>37561</c:v>
                </c:pt>
                <c:pt idx="5310">
                  <c:v>37560</c:v>
                </c:pt>
                <c:pt idx="5311">
                  <c:v>37559</c:v>
                </c:pt>
                <c:pt idx="5312">
                  <c:v>37558</c:v>
                </c:pt>
                <c:pt idx="5313">
                  <c:v>37557</c:v>
                </c:pt>
                <c:pt idx="5314">
                  <c:v>37554</c:v>
                </c:pt>
                <c:pt idx="5315">
                  <c:v>37553</c:v>
                </c:pt>
                <c:pt idx="5316">
                  <c:v>37552</c:v>
                </c:pt>
                <c:pt idx="5317">
                  <c:v>37551</c:v>
                </c:pt>
                <c:pt idx="5318">
                  <c:v>37550</c:v>
                </c:pt>
                <c:pt idx="5319">
                  <c:v>37547</c:v>
                </c:pt>
                <c:pt idx="5320">
                  <c:v>37546</c:v>
                </c:pt>
                <c:pt idx="5321">
                  <c:v>37545</c:v>
                </c:pt>
                <c:pt idx="5322">
                  <c:v>37544</c:v>
                </c:pt>
                <c:pt idx="5323">
                  <c:v>37543</c:v>
                </c:pt>
                <c:pt idx="5324">
                  <c:v>37540</c:v>
                </c:pt>
                <c:pt idx="5325">
                  <c:v>37539</c:v>
                </c:pt>
                <c:pt idx="5326">
                  <c:v>37538</c:v>
                </c:pt>
                <c:pt idx="5327">
                  <c:v>37537</c:v>
                </c:pt>
                <c:pt idx="5328">
                  <c:v>37536</c:v>
                </c:pt>
                <c:pt idx="5329">
                  <c:v>37533</c:v>
                </c:pt>
                <c:pt idx="5330">
                  <c:v>37532</c:v>
                </c:pt>
                <c:pt idx="5331">
                  <c:v>37531</c:v>
                </c:pt>
                <c:pt idx="5332">
                  <c:v>37530</c:v>
                </c:pt>
                <c:pt idx="5333">
                  <c:v>37529</c:v>
                </c:pt>
                <c:pt idx="5334">
                  <c:v>37526</c:v>
                </c:pt>
                <c:pt idx="5335">
                  <c:v>37525</c:v>
                </c:pt>
                <c:pt idx="5336">
                  <c:v>37524</c:v>
                </c:pt>
                <c:pt idx="5337">
                  <c:v>37523</c:v>
                </c:pt>
                <c:pt idx="5338">
                  <c:v>37522</c:v>
                </c:pt>
                <c:pt idx="5339">
                  <c:v>37519</c:v>
                </c:pt>
                <c:pt idx="5340">
                  <c:v>37518</c:v>
                </c:pt>
                <c:pt idx="5341">
                  <c:v>37517</c:v>
                </c:pt>
                <c:pt idx="5342">
                  <c:v>37516</c:v>
                </c:pt>
                <c:pt idx="5343">
                  <c:v>37515</c:v>
                </c:pt>
                <c:pt idx="5344">
                  <c:v>37512</c:v>
                </c:pt>
                <c:pt idx="5345">
                  <c:v>37511</c:v>
                </c:pt>
                <c:pt idx="5346">
                  <c:v>37510</c:v>
                </c:pt>
                <c:pt idx="5347">
                  <c:v>37509</c:v>
                </c:pt>
                <c:pt idx="5348">
                  <c:v>37508</c:v>
                </c:pt>
                <c:pt idx="5349">
                  <c:v>37505</c:v>
                </c:pt>
                <c:pt idx="5350">
                  <c:v>37504</c:v>
                </c:pt>
                <c:pt idx="5351">
                  <c:v>37503</c:v>
                </c:pt>
                <c:pt idx="5352">
                  <c:v>37502</c:v>
                </c:pt>
                <c:pt idx="5353">
                  <c:v>37498</c:v>
                </c:pt>
                <c:pt idx="5354">
                  <c:v>37497</c:v>
                </c:pt>
                <c:pt idx="5355">
                  <c:v>37496</c:v>
                </c:pt>
                <c:pt idx="5356">
                  <c:v>37495</c:v>
                </c:pt>
                <c:pt idx="5357">
                  <c:v>37494</c:v>
                </c:pt>
                <c:pt idx="5358">
                  <c:v>37491</c:v>
                </c:pt>
                <c:pt idx="5359">
                  <c:v>37490</c:v>
                </c:pt>
                <c:pt idx="5360">
                  <c:v>37489</c:v>
                </c:pt>
                <c:pt idx="5361">
                  <c:v>37488</c:v>
                </c:pt>
                <c:pt idx="5362">
                  <c:v>37487</c:v>
                </c:pt>
                <c:pt idx="5363">
                  <c:v>37484</c:v>
                </c:pt>
                <c:pt idx="5364">
                  <c:v>37483</c:v>
                </c:pt>
                <c:pt idx="5365">
                  <c:v>37482</c:v>
                </c:pt>
                <c:pt idx="5366">
                  <c:v>37481</c:v>
                </c:pt>
                <c:pt idx="5367">
                  <c:v>37480</c:v>
                </c:pt>
                <c:pt idx="5368">
                  <c:v>37477</c:v>
                </c:pt>
                <c:pt idx="5369">
                  <c:v>37476</c:v>
                </c:pt>
                <c:pt idx="5370">
                  <c:v>37475</c:v>
                </c:pt>
                <c:pt idx="5371">
                  <c:v>37474</c:v>
                </c:pt>
                <c:pt idx="5372">
                  <c:v>37473</c:v>
                </c:pt>
                <c:pt idx="5373">
                  <c:v>37470</c:v>
                </c:pt>
                <c:pt idx="5374">
                  <c:v>37469</c:v>
                </c:pt>
                <c:pt idx="5375">
                  <c:v>37468</c:v>
                </c:pt>
                <c:pt idx="5376">
                  <c:v>37467</c:v>
                </c:pt>
                <c:pt idx="5377">
                  <c:v>37466</c:v>
                </c:pt>
                <c:pt idx="5378">
                  <c:v>37463</c:v>
                </c:pt>
                <c:pt idx="5379">
                  <c:v>37462</c:v>
                </c:pt>
                <c:pt idx="5380">
                  <c:v>37461</c:v>
                </c:pt>
                <c:pt idx="5381">
                  <c:v>37460</c:v>
                </c:pt>
                <c:pt idx="5382">
                  <c:v>37459</c:v>
                </c:pt>
                <c:pt idx="5383">
                  <c:v>37456</c:v>
                </c:pt>
                <c:pt idx="5384">
                  <c:v>37455</c:v>
                </c:pt>
                <c:pt idx="5385">
                  <c:v>37454</c:v>
                </c:pt>
                <c:pt idx="5386">
                  <c:v>37453</c:v>
                </c:pt>
                <c:pt idx="5387">
                  <c:v>37452</c:v>
                </c:pt>
                <c:pt idx="5388">
                  <c:v>37449</c:v>
                </c:pt>
                <c:pt idx="5389">
                  <c:v>37448</c:v>
                </c:pt>
                <c:pt idx="5390">
                  <c:v>37447</c:v>
                </c:pt>
                <c:pt idx="5391">
                  <c:v>37446</c:v>
                </c:pt>
                <c:pt idx="5392">
                  <c:v>37445</c:v>
                </c:pt>
                <c:pt idx="5393">
                  <c:v>37440</c:v>
                </c:pt>
                <c:pt idx="5394">
                  <c:v>37439</c:v>
                </c:pt>
                <c:pt idx="5395">
                  <c:v>37438</c:v>
                </c:pt>
                <c:pt idx="5396">
                  <c:v>37435</c:v>
                </c:pt>
                <c:pt idx="5397">
                  <c:v>37434</c:v>
                </c:pt>
                <c:pt idx="5398">
                  <c:v>37433</c:v>
                </c:pt>
                <c:pt idx="5399">
                  <c:v>37432</c:v>
                </c:pt>
                <c:pt idx="5400">
                  <c:v>37431</c:v>
                </c:pt>
                <c:pt idx="5401">
                  <c:v>37428</c:v>
                </c:pt>
                <c:pt idx="5402">
                  <c:v>37427</c:v>
                </c:pt>
                <c:pt idx="5403">
                  <c:v>37426</c:v>
                </c:pt>
                <c:pt idx="5404">
                  <c:v>37425</c:v>
                </c:pt>
                <c:pt idx="5405">
                  <c:v>37424</c:v>
                </c:pt>
                <c:pt idx="5406">
                  <c:v>37421</c:v>
                </c:pt>
                <c:pt idx="5407">
                  <c:v>37420</c:v>
                </c:pt>
                <c:pt idx="5408">
                  <c:v>37419</c:v>
                </c:pt>
                <c:pt idx="5409">
                  <c:v>37418</c:v>
                </c:pt>
                <c:pt idx="5410">
                  <c:v>37417</c:v>
                </c:pt>
                <c:pt idx="5411">
                  <c:v>37414</c:v>
                </c:pt>
                <c:pt idx="5412">
                  <c:v>37413</c:v>
                </c:pt>
                <c:pt idx="5413">
                  <c:v>37412</c:v>
                </c:pt>
                <c:pt idx="5414">
                  <c:v>37411</c:v>
                </c:pt>
                <c:pt idx="5415">
                  <c:v>37410</c:v>
                </c:pt>
                <c:pt idx="5416">
                  <c:v>37407</c:v>
                </c:pt>
                <c:pt idx="5417">
                  <c:v>37406</c:v>
                </c:pt>
                <c:pt idx="5418">
                  <c:v>37405</c:v>
                </c:pt>
                <c:pt idx="5419">
                  <c:v>37404</c:v>
                </c:pt>
                <c:pt idx="5420">
                  <c:v>37400</c:v>
                </c:pt>
                <c:pt idx="5421">
                  <c:v>37399</c:v>
                </c:pt>
                <c:pt idx="5422">
                  <c:v>37398</c:v>
                </c:pt>
                <c:pt idx="5423">
                  <c:v>37397</c:v>
                </c:pt>
                <c:pt idx="5424">
                  <c:v>37396</c:v>
                </c:pt>
                <c:pt idx="5425">
                  <c:v>37393</c:v>
                </c:pt>
                <c:pt idx="5426">
                  <c:v>37392</c:v>
                </c:pt>
                <c:pt idx="5427">
                  <c:v>37391</c:v>
                </c:pt>
                <c:pt idx="5428">
                  <c:v>37390</c:v>
                </c:pt>
                <c:pt idx="5429">
                  <c:v>37389</c:v>
                </c:pt>
                <c:pt idx="5430">
                  <c:v>37386</c:v>
                </c:pt>
                <c:pt idx="5431">
                  <c:v>37385</c:v>
                </c:pt>
                <c:pt idx="5432">
                  <c:v>37384</c:v>
                </c:pt>
                <c:pt idx="5433">
                  <c:v>37383</c:v>
                </c:pt>
                <c:pt idx="5434">
                  <c:v>37382</c:v>
                </c:pt>
                <c:pt idx="5435">
                  <c:v>37379</c:v>
                </c:pt>
                <c:pt idx="5436">
                  <c:v>37378</c:v>
                </c:pt>
                <c:pt idx="5437">
                  <c:v>37377</c:v>
                </c:pt>
                <c:pt idx="5438">
                  <c:v>37376</c:v>
                </c:pt>
                <c:pt idx="5439">
                  <c:v>37375</c:v>
                </c:pt>
                <c:pt idx="5440">
                  <c:v>37372</c:v>
                </c:pt>
                <c:pt idx="5441">
                  <c:v>37371</c:v>
                </c:pt>
                <c:pt idx="5442">
                  <c:v>37370</c:v>
                </c:pt>
                <c:pt idx="5443">
                  <c:v>37369</c:v>
                </c:pt>
                <c:pt idx="5444">
                  <c:v>37368</c:v>
                </c:pt>
                <c:pt idx="5445">
                  <c:v>37365</c:v>
                </c:pt>
                <c:pt idx="5446">
                  <c:v>37364</c:v>
                </c:pt>
                <c:pt idx="5447">
                  <c:v>37363</c:v>
                </c:pt>
                <c:pt idx="5448">
                  <c:v>37362</c:v>
                </c:pt>
                <c:pt idx="5449">
                  <c:v>37361</c:v>
                </c:pt>
                <c:pt idx="5450">
                  <c:v>37358</c:v>
                </c:pt>
                <c:pt idx="5451">
                  <c:v>37357</c:v>
                </c:pt>
                <c:pt idx="5452">
                  <c:v>37356</c:v>
                </c:pt>
                <c:pt idx="5453">
                  <c:v>37355</c:v>
                </c:pt>
                <c:pt idx="5454">
                  <c:v>37354</c:v>
                </c:pt>
                <c:pt idx="5455">
                  <c:v>37351</c:v>
                </c:pt>
                <c:pt idx="5456">
                  <c:v>37350</c:v>
                </c:pt>
                <c:pt idx="5457">
                  <c:v>37349</c:v>
                </c:pt>
                <c:pt idx="5458">
                  <c:v>37348</c:v>
                </c:pt>
                <c:pt idx="5459">
                  <c:v>37347</c:v>
                </c:pt>
                <c:pt idx="5460">
                  <c:v>37343</c:v>
                </c:pt>
                <c:pt idx="5461">
                  <c:v>37342</c:v>
                </c:pt>
                <c:pt idx="5462">
                  <c:v>37341</c:v>
                </c:pt>
                <c:pt idx="5463">
                  <c:v>37340</c:v>
                </c:pt>
                <c:pt idx="5464">
                  <c:v>37337</c:v>
                </c:pt>
                <c:pt idx="5465">
                  <c:v>37336</c:v>
                </c:pt>
                <c:pt idx="5466">
                  <c:v>37335</c:v>
                </c:pt>
                <c:pt idx="5467">
                  <c:v>37334</c:v>
                </c:pt>
                <c:pt idx="5468">
                  <c:v>37333</c:v>
                </c:pt>
                <c:pt idx="5469">
                  <c:v>37330</c:v>
                </c:pt>
                <c:pt idx="5470">
                  <c:v>37329</c:v>
                </c:pt>
                <c:pt idx="5471">
                  <c:v>37328</c:v>
                </c:pt>
                <c:pt idx="5472">
                  <c:v>37327</c:v>
                </c:pt>
                <c:pt idx="5473">
                  <c:v>37326</c:v>
                </c:pt>
                <c:pt idx="5474">
                  <c:v>37323</c:v>
                </c:pt>
                <c:pt idx="5475">
                  <c:v>37322</c:v>
                </c:pt>
                <c:pt idx="5476">
                  <c:v>37321</c:v>
                </c:pt>
                <c:pt idx="5477">
                  <c:v>37320</c:v>
                </c:pt>
                <c:pt idx="5478">
                  <c:v>37319</c:v>
                </c:pt>
                <c:pt idx="5479">
                  <c:v>37316</c:v>
                </c:pt>
                <c:pt idx="5480">
                  <c:v>37315</c:v>
                </c:pt>
                <c:pt idx="5481">
                  <c:v>37314</c:v>
                </c:pt>
                <c:pt idx="5482">
                  <c:v>37313</c:v>
                </c:pt>
                <c:pt idx="5483">
                  <c:v>37312</c:v>
                </c:pt>
                <c:pt idx="5484">
                  <c:v>37309</c:v>
                </c:pt>
                <c:pt idx="5485">
                  <c:v>37308</c:v>
                </c:pt>
                <c:pt idx="5486">
                  <c:v>37307</c:v>
                </c:pt>
                <c:pt idx="5487">
                  <c:v>37306</c:v>
                </c:pt>
                <c:pt idx="5488">
                  <c:v>37302</c:v>
                </c:pt>
                <c:pt idx="5489">
                  <c:v>37301</c:v>
                </c:pt>
                <c:pt idx="5490">
                  <c:v>37300</c:v>
                </c:pt>
                <c:pt idx="5491">
                  <c:v>37299</c:v>
                </c:pt>
                <c:pt idx="5492">
                  <c:v>37298</c:v>
                </c:pt>
                <c:pt idx="5493">
                  <c:v>37295</c:v>
                </c:pt>
                <c:pt idx="5494">
                  <c:v>37294</c:v>
                </c:pt>
                <c:pt idx="5495">
                  <c:v>37293</c:v>
                </c:pt>
                <c:pt idx="5496">
                  <c:v>37292</c:v>
                </c:pt>
                <c:pt idx="5497">
                  <c:v>37291</c:v>
                </c:pt>
                <c:pt idx="5498">
                  <c:v>37288</c:v>
                </c:pt>
                <c:pt idx="5499">
                  <c:v>37287</c:v>
                </c:pt>
                <c:pt idx="5500">
                  <c:v>37286</c:v>
                </c:pt>
                <c:pt idx="5501">
                  <c:v>37285</c:v>
                </c:pt>
                <c:pt idx="5502">
                  <c:v>37284</c:v>
                </c:pt>
                <c:pt idx="5503">
                  <c:v>37281</c:v>
                </c:pt>
                <c:pt idx="5504">
                  <c:v>37280</c:v>
                </c:pt>
                <c:pt idx="5505">
                  <c:v>37279</c:v>
                </c:pt>
                <c:pt idx="5506">
                  <c:v>37278</c:v>
                </c:pt>
                <c:pt idx="5507">
                  <c:v>37274</c:v>
                </c:pt>
                <c:pt idx="5508">
                  <c:v>37273</c:v>
                </c:pt>
                <c:pt idx="5509">
                  <c:v>37272</c:v>
                </c:pt>
                <c:pt idx="5510">
                  <c:v>37271</c:v>
                </c:pt>
                <c:pt idx="5511">
                  <c:v>37270</c:v>
                </c:pt>
                <c:pt idx="5512">
                  <c:v>37267</c:v>
                </c:pt>
                <c:pt idx="5513">
                  <c:v>37266</c:v>
                </c:pt>
                <c:pt idx="5514">
                  <c:v>37265</c:v>
                </c:pt>
                <c:pt idx="5515">
                  <c:v>37264</c:v>
                </c:pt>
                <c:pt idx="5516">
                  <c:v>37263</c:v>
                </c:pt>
                <c:pt idx="5517">
                  <c:v>37260</c:v>
                </c:pt>
                <c:pt idx="5518">
                  <c:v>37259</c:v>
                </c:pt>
                <c:pt idx="5519">
                  <c:v>37258</c:v>
                </c:pt>
                <c:pt idx="5520">
                  <c:v>37256</c:v>
                </c:pt>
                <c:pt idx="5521">
                  <c:v>37253</c:v>
                </c:pt>
                <c:pt idx="5522">
                  <c:v>37252</c:v>
                </c:pt>
                <c:pt idx="5523">
                  <c:v>37251</c:v>
                </c:pt>
                <c:pt idx="5524">
                  <c:v>37246</c:v>
                </c:pt>
                <c:pt idx="5525">
                  <c:v>37245</c:v>
                </c:pt>
                <c:pt idx="5526">
                  <c:v>37244</c:v>
                </c:pt>
                <c:pt idx="5527">
                  <c:v>37243</c:v>
                </c:pt>
                <c:pt idx="5528">
                  <c:v>37242</c:v>
                </c:pt>
                <c:pt idx="5529">
                  <c:v>37239</c:v>
                </c:pt>
                <c:pt idx="5530">
                  <c:v>37238</c:v>
                </c:pt>
                <c:pt idx="5531">
                  <c:v>37237</c:v>
                </c:pt>
                <c:pt idx="5532">
                  <c:v>37236</c:v>
                </c:pt>
                <c:pt idx="5533">
                  <c:v>37235</c:v>
                </c:pt>
                <c:pt idx="5534">
                  <c:v>37232</c:v>
                </c:pt>
                <c:pt idx="5535">
                  <c:v>37231</c:v>
                </c:pt>
                <c:pt idx="5536">
                  <c:v>37230</c:v>
                </c:pt>
                <c:pt idx="5537">
                  <c:v>37229</c:v>
                </c:pt>
                <c:pt idx="5538">
                  <c:v>37228</c:v>
                </c:pt>
                <c:pt idx="5539">
                  <c:v>37225</c:v>
                </c:pt>
                <c:pt idx="5540">
                  <c:v>37224</c:v>
                </c:pt>
                <c:pt idx="5541">
                  <c:v>37223</c:v>
                </c:pt>
                <c:pt idx="5542">
                  <c:v>37222</c:v>
                </c:pt>
                <c:pt idx="5543">
                  <c:v>37221</c:v>
                </c:pt>
                <c:pt idx="5544">
                  <c:v>37216</c:v>
                </c:pt>
                <c:pt idx="5545">
                  <c:v>37215</c:v>
                </c:pt>
                <c:pt idx="5546">
                  <c:v>37214</c:v>
                </c:pt>
                <c:pt idx="5547">
                  <c:v>37211</c:v>
                </c:pt>
                <c:pt idx="5548">
                  <c:v>37210</c:v>
                </c:pt>
                <c:pt idx="5549">
                  <c:v>37209</c:v>
                </c:pt>
                <c:pt idx="5550">
                  <c:v>37208</c:v>
                </c:pt>
                <c:pt idx="5551">
                  <c:v>37207</c:v>
                </c:pt>
                <c:pt idx="5552">
                  <c:v>37204</c:v>
                </c:pt>
                <c:pt idx="5553">
                  <c:v>37203</c:v>
                </c:pt>
                <c:pt idx="5554">
                  <c:v>37202</c:v>
                </c:pt>
                <c:pt idx="5555">
                  <c:v>37201</c:v>
                </c:pt>
                <c:pt idx="5556">
                  <c:v>37200</c:v>
                </c:pt>
                <c:pt idx="5557">
                  <c:v>37197</c:v>
                </c:pt>
                <c:pt idx="5558">
                  <c:v>37196</c:v>
                </c:pt>
                <c:pt idx="5559">
                  <c:v>37195</c:v>
                </c:pt>
                <c:pt idx="5560">
                  <c:v>37194</c:v>
                </c:pt>
                <c:pt idx="5561">
                  <c:v>37193</c:v>
                </c:pt>
                <c:pt idx="5562">
                  <c:v>37190</c:v>
                </c:pt>
                <c:pt idx="5563">
                  <c:v>37189</c:v>
                </c:pt>
                <c:pt idx="5564">
                  <c:v>37188</c:v>
                </c:pt>
                <c:pt idx="5565">
                  <c:v>37187</c:v>
                </c:pt>
                <c:pt idx="5566">
                  <c:v>37186</c:v>
                </c:pt>
                <c:pt idx="5567">
                  <c:v>37183</c:v>
                </c:pt>
                <c:pt idx="5568">
                  <c:v>37182</c:v>
                </c:pt>
                <c:pt idx="5569">
                  <c:v>37181</c:v>
                </c:pt>
                <c:pt idx="5570">
                  <c:v>37180</c:v>
                </c:pt>
                <c:pt idx="5571">
                  <c:v>37179</c:v>
                </c:pt>
                <c:pt idx="5572">
                  <c:v>37176</c:v>
                </c:pt>
                <c:pt idx="5573">
                  <c:v>37175</c:v>
                </c:pt>
                <c:pt idx="5574">
                  <c:v>37174</c:v>
                </c:pt>
                <c:pt idx="5575">
                  <c:v>37173</c:v>
                </c:pt>
                <c:pt idx="5576">
                  <c:v>37172</c:v>
                </c:pt>
                <c:pt idx="5577">
                  <c:v>37169</c:v>
                </c:pt>
                <c:pt idx="5578">
                  <c:v>37168</c:v>
                </c:pt>
                <c:pt idx="5579">
                  <c:v>37167</c:v>
                </c:pt>
                <c:pt idx="5580">
                  <c:v>37166</c:v>
                </c:pt>
                <c:pt idx="5581">
                  <c:v>37165</c:v>
                </c:pt>
                <c:pt idx="5582">
                  <c:v>37162</c:v>
                </c:pt>
                <c:pt idx="5583">
                  <c:v>37161</c:v>
                </c:pt>
                <c:pt idx="5584">
                  <c:v>37160</c:v>
                </c:pt>
                <c:pt idx="5585">
                  <c:v>37159</c:v>
                </c:pt>
                <c:pt idx="5586">
                  <c:v>37158</c:v>
                </c:pt>
                <c:pt idx="5587">
                  <c:v>37155</c:v>
                </c:pt>
                <c:pt idx="5588">
                  <c:v>37154</c:v>
                </c:pt>
                <c:pt idx="5589">
                  <c:v>37153</c:v>
                </c:pt>
                <c:pt idx="5590">
                  <c:v>37152</c:v>
                </c:pt>
                <c:pt idx="5591">
                  <c:v>37151</c:v>
                </c:pt>
                <c:pt idx="5592">
                  <c:v>37148</c:v>
                </c:pt>
                <c:pt idx="5593">
                  <c:v>37144</c:v>
                </c:pt>
                <c:pt idx="5594">
                  <c:v>37141</c:v>
                </c:pt>
                <c:pt idx="5595">
                  <c:v>37140</c:v>
                </c:pt>
                <c:pt idx="5596">
                  <c:v>37139</c:v>
                </c:pt>
                <c:pt idx="5597">
                  <c:v>37138</c:v>
                </c:pt>
                <c:pt idx="5598">
                  <c:v>37134</c:v>
                </c:pt>
                <c:pt idx="5599">
                  <c:v>37133</c:v>
                </c:pt>
                <c:pt idx="5600">
                  <c:v>37132</c:v>
                </c:pt>
                <c:pt idx="5601">
                  <c:v>37131</c:v>
                </c:pt>
                <c:pt idx="5602">
                  <c:v>37130</c:v>
                </c:pt>
                <c:pt idx="5603">
                  <c:v>37127</c:v>
                </c:pt>
                <c:pt idx="5604">
                  <c:v>37126</c:v>
                </c:pt>
                <c:pt idx="5605">
                  <c:v>37125</c:v>
                </c:pt>
                <c:pt idx="5606">
                  <c:v>37124</c:v>
                </c:pt>
                <c:pt idx="5607">
                  <c:v>37123</c:v>
                </c:pt>
                <c:pt idx="5608">
                  <c:v>37120</c:v>
                </c:pt>
                <c:pt idx="5609">
                  <c:v>37119</c:v>
                </c:pt>
                <c:pt idx="5610">
                  <c:v>37118</c:v>
                </c:pt>
                <c:pt idx="5611">
                  <c:v>37117</c:v>
                </c:pt>
                <c:pt idx="5612">
                  <c:v>37116</c:v>
                </c:pt>
                <c:pt idx="5613">
                  <c:v>37113</c:v>
                </c:pt>
                <c:pt idx="5614">
                  <c:v>37112</c:v>
                </c:pt>
                <c:pt idx="5615">
                  <c:v>37111</c:v>
                </c:pt>
                <c:pt idx="5616">
                  <c:v>37110</c:v>
                </c:pt>
                <c:pt idx="5617">
                  <c:v>37109</c:v>
                </c:pt>
                <c:pt idx="5618">
                  <c:v>37106</c:v>
                </c:pt>
                <c:pt idx="5619">
                  <c:v>37105</c:v>
                </c:pt>
                <c:pt idx="5620">
                  <c:v>37104</c:v>
                </c:pt>
                <c:pt idx="5621">
                  <c:v>37103</c:v>
                </c:pt>
                <c:pt idx="5622">
                  <c:v>37102</c:v>
                </c:pt>
                <c:pt idx="5623">
                  <c:v>37099</c:v>
                </c:pt>
                <c:pt idx="5624">
                  <c:v>37098</c:v>
                </c:pt>
                <c:pt idx="5625">
                  <c:v>37097</c:v>
                </c:pt>
                <c:pt idx="5626">
                  <c:v>37096</c:v>
                </c:pt>
                <c:pt idx="5627">
                  <c:v>37095</c:v>
                </c:pt>
                <c:pt idx="5628">
                  <c:v>37092</c:v>
                </c:pt>
                <c:pt idx="5629">
                  <c:v>37091</c:v>
                </c:pt>
                <c:pt idx="5630">
                  <c:v>37090</c:v>
                </c:pt>
                <c:pt idx="5631">
                  <c:v>37089</c:v>
                </c:pt>
                <c:pt idx="5632">
                  <c:v>37088</c:v>
                </c:pt>
                <c:pt idx="5633">
                  <c:v>37085</c:v>
                </c:pt>
                <c:pt idx="5634">
                  <c:v>37084</c:v>
                </c:pt>
                <c:pt idx="5635">
                  <c:v>37083</c:v>
                </c:pt>
                <c:pt idx="5636">
                  <c:v>37082</c:v>
                </c:pt>
                <c:pt idx="5637">
                  <c:v>37081</c:v>
                </c:pt>
                <c:pt idx="5638">
                  <c:v>37078</c:v>
                </c:pt>
                <c:pt idx="5639">
                  <c:v>37077</c:v>
                </c:pt>
                <c:pt idx="5640">
                  <c:v>37075</c:v>
                </c:pt>
                <c:pt idx="5641">
                  <c:v>37074</c:v>
                </c:pt>
                <c:pt idx="5642">
                  <c:v>37071</c:v>
                </c:pt>
                <c:pt idx="5643">
                  <c:v>37070</c:v>
                </c:pt>
                <c:pt idx="5644">
                  <c:v>37069</c:v>
                </c:pt>
                <c:pt idx="5645">
                  <c:v>37068</c:v>
                </c:pt>
                <c:pt idx="5646">
                  <c:v>37067</c:v>
                </c:pt>
                <c:pt idx="5647">
                  <c:v>37064</c:v>
                </c:pt>
                <c:pt idx="5648">
                  <c:v>37063</c:v>
                </c:pt>
                <c:pt idx="5649">
                  <c:v>37062</c:v>
                </c:pt>
                <c:pt idx="5650">
                  <c:v>37061</c:v>
                </c:pt>
                <c:pt idx="5651">
                  <c:v>37060</c:v>
                </c:pt>
                <c:pt idx="5652">
                  <c:v>37057</c:v>
                </c:pt>
                <c:pt idx="5653">
                  <c:v>37056</c:v>
                </c:pt>
                <c:pt idx="5654">
                  <c:v>37055</c:v>
                </c:pt>
                <c:pt idx="5655">
                  <c:v>37054</c:v>
                </c:pt>
                <c:pt idx="5656">
                  <c:v>37053</c:v>
                </c:pt>
                <c:pt idx="5657">
                  <c:v>37050</c:v>
                </c:pt>
                <c:pt idx="5658">
                  <c:v>37049</c:v>
                </c:pt>
                <c:pt idx="5659">
                  <c:v>37048</c:v>
                </c:pt>
                <c:pt idx="5660">
                  <c:v>37047</c:v>
                </c:pt>
                <c:pt idx="5661">
                  <c:v>37046</c:v>
                </c:pt>
                <c:pt idx="5662">
                  <c:v>37043</c:v>
                </c:pt>
                <c:pt idx="5663">
                  <c:v>37042</c:v>
                </c:pt>
                <c:pt idx="5664">
                  <c:v>37041</c:v>
                </c:pt>
                <c:pt idx="5665">
                  <c:v>37040</c:v>
                </c:pt>
                <c:pt idx="5666">
                  <c:v>37036</c:v>
                </c:pt>
                <c:pt idx="5667">
                  <c:v>37035</c:v>
                </c:pt>
                <c:pt idx="5668">
                  <c:v>37034</c:v>
                </c:pt>
                <c:pt idx="5669">
                  <c:v>37033</c:v>
                </c:pt>
                <c:pt idx="5670">
                  <c:v>37032</c:v>
                </c:pt>
                <c:pt idx="5671">
                  <c:v>37029</c:v>
                </c:pt>
                <c:pt idx="5672">
                  <c:v>37028</c:v>
                </c:pt>
                <c:pt idx="5673">
                  <c:v>37027</c:v>
                </c:pt>
                <c:pt idx="5674">
                  <c:v>37026</c:v>
                </c:pt>
                <c:pt idx="5675">
                  <c:v>37025</c:v>
                </c:pt>
                <c:pt idx="5676">
                  <c:v>37022</c:v>
                </c:pt>
                <c:pt idx="5677">
                  <c:v>37021</c:v>
                </c:pt>
                <c:pt idx="5678">
                  <c:v>37020</c:v>
                </c:pt>
                <c:pt idx="5679">
                  <c:v>37019</c:v>
                </c:pt>
                <c:pt idx="5680">
                  <c:v>37018</c:v>
                </c:pt>
                <c:pt idx="5681">
                  <c:v>37015</c:v>
                </c:pt>
                <c:pt idx="5682">
                  <c:v>37014</c:v>
                </c:pt>
                <c:pt idx="5683">
                  <c:v>37013</c:v>
                </c:pt>
                <c:pt idx="5684">
                  <c:v>37012</c:v>
                </c:pt>
                <c:pt idx="5685">
                  <c:v>37011</c:v>
                </c:pt>
                <c:pt idx="5686">
                  <c:v>37008</c:v>
                </c:pt>
                <c:pt idx="5687">
                  <c:v>37007</c:v>
                </c:pt>
                <c:pt idx="5688">
                  <c:v>37006</c:v>
                </c:pt>
                <c:pt idx="5689">
                  <c:v>37005</c:v>
                </c:pt>
                <c:pt idx="5690">
                  <c:v>37004</c:v>
                </c:pt>
                <c:pt idx="5691">
                  <c:v>37001</c:v>
                </c:pt>
                <c:pt idx="5692">
                  <c:v>37000</c:v>
                </c:pt>
                <c:pt idx="5693">
                  <c:v>36999</c:v>
                </c:pt>
                <c:pt idx="5694">
                  <c:v>36998</c:v>
                </c:pt>
                <c:pt idx="5695">
                  <c:v>36997</c:v>
                </c:pt>
                <c:pt idx="5696">
                  <c:v>36993</c:v>
                </c:pt>
                <c:pt idx="5697">
                  <c:v>36992</c:v>
                </c:pt>
                <c:pt idx="5698">
                  <c:v>36991</c:v>
                </c:pt>
                <c:pt idx="5699">
                  <c:v>36990</c:v>
                </c:pt>
                <c:pt idx="5700">
                  <c:v>36987</c:v>
                </c:pt>
                <c:pt idx="5701">
                  <c:v>36986</c:v>
                </c:pt>
                <c:pt idx="5702">
                  <c:v>36985</c:v>
                </c:pt>
                <c:pt idx="5703">
                  <c:v>36984</c:v>
                </c:pt>
                <c:pt idx="5704">
                  <c:v>36983</c:v>
                </c:pt>
                <c:pt idx="5705">
                  <c:v>36980</c:v>
                </c:pt>
                <c:pt idx="5706">
                  <c:v>36979</c:v>
                </c:pt>
                <c:pt idx="5707">
                  <c:v>36978</c:v>
                </c:pt>
                <c:pt idx="5708">
                  <c:v>36977</c:v>
                </c:pt>
                <c:pt idx="5709">
                  <c:v>36976</c:v>
                </c:pt>
                <c:pt idx="5710">
                  <c:v>36973</c:v>
                </c:pt>
                <c:pt idx="5711">
                  <c:v>36972</c:v>
                </c:pt>
                <c:pt idx="5712">
                  <c:v>36971</c:v>
                </c:pt>
                <c:pt idx="5713">
                  <c:v>36970</c:v>
                </c:pt>
                <c:pt idx="5714">
                  <c:v>36969</c:v>
                </c:pt>
                <c:pt idx="5715">
                  <c:v>36966</c:v>
                </c:pt>
                <c:pt idx="5716">
                  <c:v>36965</c:v>
                </c:pt>
                <c:pt idx="5717">
                  <c:v>36964</c:v>
                </c:pt>
                <c:pt idx="5718">
                  <c:v>36963</c:v>
                </c:pt>
                <c:pt idx="5719">
                  <c:v>36962</c:v>
                </c:pt>
                <c:pt idx="5720">
                  <c:v>36959</c:v>
                </c:pt>
                <c:pt idx="5721">
                  <c:v>36958</c:v>
                </c:pt>
                <c:pt idx="5722">
                  <c:v>36957</c:v>
                </c:pt>
                <c:pt idx="5723">
                  <c:v>36956</c:v>
                </c:pt>
                <c:pt idx="5724">
                  <c:v>36955</c:v>
                </c:pt>
                <c:pt idx="5725">
                  <c:v>36952</c:v>
                </c:pt>
                <c:pt idx="5726">
                  <c:v>36951</c:v>
                </c:pt>
                <c:pt idx="5727">
                  <c:v>36950</c:v>
                </c:pt>
                <c:pt idx="5728">
                  <c:v>36949</c:v>
                </c:pt>
                <c:pt idx="5729">
                  <c:v>36948</c:v>
                </c:pt>
                <c:pt idx="5730">
                  <c:v>36945</c:v>
                </c:pt>
                <c:pt idx="5731">
                  <c:v>36944</c:v>
                </c:pt>
                <c:pt idx="5732">
                  <c:v>36943</c:v>
                </c:pt>
                <c:pt idx="5733">
                  <c:v>36942</c:v>
                </c:pt>
                <c:pt idx="5734">
                  <c:v>36938</c:v>
                </c:pt>
                <c:pt idx="5735">
                  <c:v>36937</c:v>
                </c:pt>
                <c:pt idx="5736">
                  <c:v>36936</c:v>
                </c:pt>
                <c:pt idx="5737">
                  <c:v>36935</c:v>
                </c:pt>
                <c:pt idx="5738">
                  <c:v>36934</c:v>
                </c:pt>
                <c:pt idx="5739">
                  <c:v>36931</c:v>
                </c:pt>
                <c:pt idx="5740">
                  <c:v>36930</c:v>
                </c:pt>
                <c:pt idx="5741">
                  <c:v>36929</c:v>
                </c:pt>
                <c:pt idx="5742">
                  <c:v>36928</c:v>
                </c:pt>
                <c:pt idx="5743">
                  <c:v>36927</c:v>
                </c:pt>
                <c:pt idx="5744">
                  <c:v>36924</c:v>
                </c:pt>
                <c:pt idx="5745">
                  <c:v>36923</c:v>
                </c:pt>
                <c:pt idx="5746">
                  <c:v>36922</c:v>
                </c:pt>
                <c:pt idx="5747">
                  <c:v>36921</c:v>
                </c:pt>
                <c:pt idx="5748">
                  <c:v>36920</c:v>
                </c:pt>
                <c:pt idx="5749">
                  <c:v>36917</c:v>
                </c:pt>
                <c:pt idx="5750">
                  <c:v>36916</c:v>
                </c:pt>
                <c:pt idx="5751">
                  <c:v>36915</c:v>
                </c:pt>
                <c:pt idx="5752">
                  <c:v>36914</c:v>
                </c:pt>
                <c:pt idx="5753">
                  <c:v>36913</c:v>
                </c:pt>
                <c:pt idx="5754">
                  <c:v>36910</c:v>
                </c:pt>
                <c:pt idx="5755">
                  <c:v>36909</c:v>
                </c:pt>
                <c:pt idx="5756">
                  <c:v>36908</c:v>
                </c:pt>
                <c:pt idx="5757">
                  <c:v>36907</c:v>
                </c:pt>
                <c:pt idx="5758">
                  <c:v>36903</c:v>
                </c:pt>
                <c:pt idx="5759">
                  <c:v>36902</c:v>
                </c:pt>
                <c:pt idx="5760">
                  <c:v>36901</c:v>
                </c:pt>
                <c:pt idx="5761">
                  <c:v>36900</c:v>
                </c:pt>
                <c:pt idx="5762">
                  <c:v>36899</c:v>
                </c:pt>
                <c:pt idx="5763">
                  <c:v>36896</c:v>
                </c:pt>
                <c:pt idx="5764">
                  <c:v>36895</c:v>
                </c:pt>
                <c:pt idx="5765">
                  <c:v>36894</c:v>
                </c:pt>
                <c:pt idx="5766">
                  <c:v>36893</c:v>
                </c:pt>
                <c:pt idx="5767">
                  <c:v>36889</c:v>
                </c:pt>
                <c:pt idx="5768">
                  <c:v>36888</c:v>
                </c:pt>
                <c:pt idx="5769">
                  <c:v>36887</c:v>
                </c:pt>
                <c:pt idx="5770">
                  <c:v>36886</c:v>
                </c:pt>
                <c:pt idx="5771">
                  <c:v>36882</c:v>
                </c:pt>
                <c:pt idx="5772">
                  <c:v>36881</c:v>
                </c:pt>
                <c:pt idx="5773">
                  <c:v>36880</c:v>
                </c:pt>
                <c:pt idx="5774">
                  <c:v>36879</c:v>
                </c:pt>
                <c:pt idx="5775">
                  <c:v>36878</c:v>
                </c:pt>
                <c:pt idx="5776">
                  <c:v>36875</c:v>
                </c:pt>
                <c:pt idx="5777">
                  <c:v>36874</c:v>
                </c:pt>
                <c:pt idx="5778">
                  <c:v>36873</c:v>
                </c:pt>
                <c:pt idx="5779">
                  <c:v>36872</c:v>
                </c:pt>
                <c:pt idx="5780">
                  <c:v>36871</c:v>
                </c:pt>
                <c:pt idx="5781">
                  <c:v>36868</c:v>
                </c:pt>
                <c:pt idx="5782">
                  <c:v>36867</c:v>
                </c:pt>
                <c:pt idx="5783">
                  <c:v>36866</c:v>
                </c:pt>
                <c:pt idx="5784">
                  <c:v>36865</c:v>
                </c:pt>
                <c:pt idx="5785">
                  <c:v>36864</c:v>
                </c:pt>
                <c:pt idx="5786">
                  <c:v>36861</c:v>
                </c:pt>
                <c:pt idx="5787">
                  <c:v>36860</c:v>
                </c:pt>
                <c:pt idx="5788">
                  <c:v>36859</c:v>
                </c:pt>
                <c:pt idx="5789">
                  <c:v>36858</c:v>
                </c:pt>
                <c:pt idx="5790">
                  <c:v>36857</c:v>
                </c:pt>
                <c:pt idx="5791">
                  <c:v>36852</c:v>
                </c:pt>
                <c:pt idx="5792">
                  <c:v>36851</c:v>
                </c:pt>
                <c:pt idx="5793">
                  <c:v>36850</c:v>
                </c:pt>
                <c:pt idx="5794">
                  <c:v>36847</c:v>
                </c:pt>
                <c:pt idx="5795">
                  <c:v>36846</c:v>
                </c:pt>
                <c:pt idx="5796">
                  <c:v>36845</c:v>
                </c:pt>
                <c:pt idx="5797">
                  <c:v>36844</c:v>
                </c:pt>
                <c:pt idx="5798">
                  <c:v>36843</c:v>
                </c:pt>
                <c:pt idx="5799">
                  <c:v>36840</c:v>
                </c:pt>
                <c:pt idx="5800">
                  <c:v>36839</c:v>
                </c:pt>
                <c:pt idx="5801">
                  <c:v>36838</c:v>
                </c:pt>
                <c:pt idx="5802">
                  <c:v>36837</c:v>
                </c:pt>
                <c:pt idx="5803">
                  <c:v>36836</c:v>
                </c:pt>
                <c:pt idx="5804">
                  <c:v>36833</c:v>
                </c:pt>
                <c:pt idx="5805">
                  <c:v>36832</c:v>
                </c:pt>
                <c:pt idx="5806">
                  <c:v>36831</c:v>
                </c:pt>
                <c:pt idx="5807">
                  <c:v>36830</c:v>
                </c:pt>
                <c:pt idx="5808">
                  <c:v>36829</c:v>
                </c:pt>
                <c:pt idx="5809">
                  <c:v>36826</c:v>
                </c:pt>
                <c:pt idx="5810">
                  <c:v>36825</c:v>
                </c:pt>
                <c:pt idx="5811">
                  <c:v>36824</c:v>
                </c:pt>
                <c:pt idx="5812">
                  <c:v>36823</c:v>
                </c:pt>
                <c:pt idx="5813">
                  <c:v>36822</c:v>
                </c:pt>
                <c:pt idx="5814">
                  <c:v>36819</c:v>
                </c:pt>
                <c:pt idx="5815">
                  <c:v>36818</c:v>
                </c:pt>
                <c:pt idx="5816">
                  <c:v>36817</c:v>
                </c:pt>
                <c:pt idx="5817">
                  <c:v>36816</c:v>
                </c:pt>
                <c:pt idx="5818">
                  <c:v>36815</c:v>
                </c:pt>
                <c:pt idx="5819">
                  <c:v>36812</c:v>
                </c:pt>
                <c:pt idx="5820">
                  <c:v>36811</c:v>
                </c:pt>
                <c:pt idx="5821">
                  <c:v>36810</c:v>
                </c:pt>
                <c:pt idx="5822">
                  <c:v>36809</c:v>
                </c:pt>
                <c:pt idx="5823">
                  <c:v>36808</c:v>
                </c:pt>
                <c:pt idx="5824">
                  <c:v>36805</c:v>
                </c:pt>
                <c:pt idx="5825">
                  <c:v>36804</c:v>
                </c:pt>
                <c:pt idx="5826">
                  <c:v>36803</c:v>
                </c:pt>
                <c:pt idx="5827">
                  <c:v>36802</c:v>
                </c:pt>
                <c:pt idx="5828">
                  <c:v>36801</c:v>
                </c:pt>
                <c:pt idx="5829">
                  <c:v>36798</c:v>
                </c:pt>
                <c:pt idx="5830">
                  <c:v>36797</c:v>
                </c:pt>
                <c:pt idx="5831">
                  <c:v>36796</c:v>
                </c:pt>
                <c:pt idx="5832">
                  <c:v>36795</c:v>
                </c:pt>
                <c:pt idx="5833">
                  <c:v>36794</c:v>
                </c:pt>
                <c:pt idx="5834">
                  <c:v>36791</c:v>
                </c:pt>
                <c:pt idx="5835">
                  <c:v>36790</c:v>
                </c:pt>
                <c:pt idx="5836">
                  <c:v>36789</c:v>
                </c:pt>
                <c:pt idx="5837">
                  <c:v>36788</c:v>
                </c:pt>
                <c:pt idx="5838">
                  <c:v>36787</c:v>
                </c:pt>
                <c:pt idx="5839">
                  <c:v>36784</c:v>
                </c:pt>
                <c:pt idx="5840">
                  <c:v>36783</c:v>
                </c:pt>
                <c:pt idx="5841">
                  <c:v>36782</c:v>
                </c:pt>
                <c:pt idx="5842">
                  <c:v>36781</c:v>
                </c:pt>
                <c:pt idx="5843">
                  <c:v>36780</c:v>
                </c:pt>
                <c:pt idx="5844">
                  <c:v>36777</c:v>
                </c:pt>
                <c:pt idx="5845">
                  <c:v>36776</c:v>
                </c:pt>
                <c:pt idx="5846">
                  <c:v>36775</c:v>
                </c:pt>
                <c:pt idx="5847">
                  <c:v>36774</c:v>
                </c:pt>
                <c:pt idx="5848">
                  <c:v>36770</c:v>
                </c:pt>
                <c:pt idx="5849">
                  <c:v>36769</c:v>
                </c:pt>
                <c:pt idx="5850">
                  <c:v>36768</c:v>
                </c:pt>
                <c:pt idx="5851">
                  <c:v>36767</c:v>
                </c:pt>
                <c:pt idx="5852">
                  <c:v>36766</c:v>
                </c:pt>
                <c:pt idx="5853">
                  <c:v>36763</c:v>
                </c:pt>
                <c:pt idx="5854">
                  <c:v>36762</c:v>
                </c:pt>
                <c:pt idx="5855">
                  <c:v>36761</c:v>
                </c:pt>
                <c:pt idx="5856">
                  <c:v>36760</c:v>
                </c:pt>
                <c:pt idx="5857">
                  <c:v>36759</c:v>
                </c:pt>
                <c:pt idx="5858">
                  <c:v>36756</c:v>
                </c:pt>
                <c:pt idx="5859">
                  <c:v>36755</c:v>
                </c:pt>
                <c:pt idx="5860">
                  <c:v>36754</c:v>
                </c:pt>
                <c:pt idx="5861">
                  <c:v>36753</c:v>
                </c:pt>
                <c:pt idx="5862">
                  <c:v>36752</c:v>
                </c:pt>
                <c:pt idx="5863">
                  <c:v>36749</c:v>
                </c:pt>
                <c:pt idx="5864">
                  <c:v>36748</c:v>
                </c:pt>
                <c:pt idx="5865">
                  <c:v>36747</c:v>
                </c:pt>
                <c:pt idx="5866">
                  <c:v>36746</c:v>
                </c:pt>
                <c:pt idx="5867">
                  <c:v>36745</c:v>
                </c:pt>
                <c:pt idx="5868">
                  <c:v>36742</c:v>
                </c:pt>
                <c:pt idx="5869">
                  <c:v>36741</c:v>
                </c:pt>
                <c:pt idx="5870">
                  <c:v>36740</c:v>
                </c:pt>
                <c:pt idx="5871">
                  <c:v>36739</c:v>
                </c:pt>
                <c:pt idx="5872">
                  <c:v>36738</c:v>
                </c:pt>
                <c:pt idx="5873">
                  <c:v>36735</c:v>
                </c:pt>
                <c:pt idx="5874">
                  <c:v>36734</c:v>
                </c:pt>
                <c:pt idx="5875">
                  <c:v>36733</c:v>
                </c:pt>
                <c:pt idx="5876">
                  <c:v>36732</c:v>
                </c:pt>
                <c:pt idx="5877">
                  <c:v>36731</c:v>
                </c:pt>
                <c:pt idx="5878">
                  <c:v>36728</c:v>
                </c:pt>
                <c:pt idx="5879">
                  <c:v>36727</c:v>
                </c:pt>
                <c:pt idx="5880">
                  <c:v>36726</c:v>
                </c:pt>
                <c:pt idx="5881">
                  <c:v>36725</c:v>
                </c:pt>
                <c:pt idx="5882">
                  <c:v>36724</c:v>
                </c:pt>
                <c:pt idx="5883">
                  <c:v>36721</c:v>
                </c:pt>
                <c:pt idx="5884">
                  <c:v>36720</c:v>
                </c:pt>
                <c:pt idx="5885">
                  <c:v>36719</c:v>
                </c:pt>
                <c:pt idx="5886">
                  <c:v>36718</c:v>
                </c:pt>
                <c:pt idx="5887">
                  <c:v>36717</c:v>
                </c:pt>
                <c:pt idx="5888">
                  <c:v>36714</c:v>
                </c:pt>
                <c:pt idx="5889">
                  <c:v>36713</c:v>
                </c:pt>
                <c:pt idx="5890">
                  <c:v>36712</c:v>
                </c:pt>
                <c:pt idx="5891">
                  <c:v>36707</c:v>
                </c:pt>
                <c:pt idx="5892">
                  <c:v>36706</c:v>
                </c:pt>
                <c:pt idx="5893">
                  <c:v>36705</c:v>
                </c:pt>
                <c:pt idx="5894">
                  <c:v>36704</c:v>
                </c:pt>
                <c:pt idx="5895">
                  <c:v>36703</c:v>
                </c:pt>
                <c:pt idx="5896">
                  <c:v>36700</c:v>
                </c:pt>
                <c:pt idx="5897">
                  <c:v>36699</c:v>
                </c:pt>
                <c:pt idx="5898">
                  <c:v>36698</c:v>
                </c:pt>
                <c:pt idx="5899">
                  <c:v>36697</c:v>
                </c:pt>
                <c:pt idx="5900">
                  <c:v>36696</c:v>
                </c:pt>
                <c:pt idx="5901">
                  <c:v>36693</c:v>
                </c:pt>
                <c:pt idx="5902">
                  <c:v>36692</c:v>
                </c:pt>
                <c:pt idx="5903">
                  <c:v>36691</c:v>
                </c:pt>
                <c:pt idx="5904">
                  <c:v>36690</c:v>
                </c:pt>
                <c:pt idx="5905">
                  <c:v>36689</c:v>
                </c:pt>
                <c:pt idx="5906">
                  <c:v>36686</c:v>
                </c:pt>
                <c:pt idx="5907">
                  <c:v>36685</c:v>
                </c:pt>
                <c:pt idx="5908">
                  <c:v>36684</c:v>
                </c:pt>
                <c:pt idx="5909">
                  <c:v>36683</c:v>
                </c:pt>
                <c:pt idx="5910">
                  <c:v>36682</c:v>
                </c:pt>
                <c:pt idx="5911">
                  <c:v>36679</c:v>
                </c:pt>
                <c:pt idx="5912">
                  <c:v>36678</c:v>
                </c:pt>
                <c:pt idx="5913">
                  <c:v>36677</c:v>
                </c:pt>
                <c:pt idx="5914">
                  <c:v>36676</c:v>
                </c:pt>
                <c:pt idx="5915">
                  <c:v>36672</c:v>
                </c:pt>
                <c:pt idx="5916">
                  <c:v>36671</c:v>
                </c:pt>
                <c:pt idx="5917">
                  <c:v>36670</c:v>
                </c:pt>
                <c:pt idx="5918">
                  <c:v>36669</c:v>
                </c:pt>
                <c:pt idx="5919">
                  <c:v>36668</c:v>
                </c:pt>
                <c:pt idx="5920">
                  <c:v>36665</c:v>
                </c:pt>
                <c:pt idx="5921">
                  <c:v>36664</c:v>
                </c:pt>
                <c:pt idx="5922">
                  <c:v>36663</c:v>
                </c:pt>
                <c:pt idx="5923">
                  <c:v>36662</c:v>
                </c:pt>
                <c:pt idx="5924">
                  <c:v>36661</c:v>
                </c:pt>
                <c:pt idx="5925">
                  <c:v>36658</c:v>
                </c:pt>
                <c:pt idx="5926">
                  <c:v>36657</c:v>
                </c:pt>
                <c:pt idx="5927">
                  <c:v>36656</c:v>
                </c:pt>
                <c:pt idx="5928">
                  <c:v>36655</c:v>
                </c:pt>
                <c:pt idx="5929">
                  <c:v>36654</c:v>
                </c:pt>
                <c:pt idx="5930">
                  <c:v>36651</c:v>
                </c:pt>
                <c:pt idx="5931">
                  <c:v>36650</c:v>
                </c:pt>
                <c:pt idx="5932">
                  <c:v>36649</c:v>
                </c:pt>
                <c:pt idx="5933">
                  <c:v>36648</c:v>
                </c:pt>
                <c:pt idx="5934">
                  <c:v>36647</c:v>
                </c:pt>
                <c:pt idx="5935">
                  <c:v>36644</c:v>
                </c:pt>
                <c:pt idx="5936">
                  <c:v>36643</c:v>
                </c:pt>
                <c:pt idx="5937">
                  <c:v>36642</c:v>
                </c:pt>
                <c:pt idx="5938">
                  <c:v>36641</c:v>
                </c:pt>
                <c:pt idx="5939">
                  <c:v>36640</c:v>
                </c:pt>
                <c:pt idx="5940">
                  <c:v>36636</c:v>
                </c:pt>
                <c:pt idx="5941">
                  <c:v>36635</c:v>
                </c:pt>
                <c:pt idx="5942">
                  <c:v>36634</c:v>
                </c:pt>
                <c:pt idx="5943">
                  <c:v>36633</c:v>
                </c:pt>
                <c:pt idx="5944">
                  <c:v>36630</c:v>
                </c:pt>
                <c:pt idx="5945">
                  <c:v>36629</c:v>
                </c:pt>
                <c:pt idx="5946">
                  <c:v>36628</c:v>
                </c:pt>
                <c:pt idx="5947">
                  <c:v>36627</c:v>
                </c:pt>
                <c:pt idx="5948">
                  <c:v>36626</c:v>
                </c:pt>
                <c:pt idx="5949">
                  <c:v>36623</c:v>
                </c:pt>
                <c:pt idx="5950">
                  <c:v>36622</c:v>
                </c:pt>
                <c:pt idx="5951">
                  <c:v>36621</c:v>
                </c:pt>
                <c:pt idx="5952">
                  <c:v>36620</c:v>
                </c:pt>
                <c:pt idx="5953">
                  <c:v>36619</c:v>
                </c:pt>
                <c:pt idx="5954">
                  <c:v>36616</c:v>
                </c:pt>
                <c:pt idx="5955">
                  <c:v>36615</c:v>
                </c:pt>
                <c:pt idx="5956">
                  <c:v>36614</c:v>
                </c:pt>
                <c:pt idx="5957">
                  <c:v>36613</c:v>
                </c:pt>
                <c:pt idx="5958">
                  <c:v>36612</c:v>
                </c:pt>
                <c:pt idx="5959">
                  <c:v>36609</c:v>
                </c:pt>
                <c:pt idx="5960">
                  <c:v>36608</c:v>
                </c:pt>
                <c:pt idx="5961">
                  <c:v>36607</c:v>
                </c:pt>
                <c:pt idx="5962">
                  <c:v>36606</c:v>
                </c:pt>
                <c:pt idx="5963">
                  <c:v>36605</c:v>
                </c:pt>
                <c:pt idx="5964">
                  <c:v>36602</c:v>
                </c:pt>
                <c:pt idx="5965">
                  <c:v>36601</c:v>
                </c:pt>
                <c:pt idx="5966">
                  <c:v>36600</c:v>
                </c:pt>
                <c:pt idx="5967">
                  <c:v>36599</c:v>
                </c:pt>
                <c:pt idx="5968">
                  <c:v>36598</c:v>
                </c:pt>
                <c:pt idx="5969">
                  <c:v>36595</c:v>
                </c:pt>
                <c:pt idx="5970">
                  <c:v>36594</c:v>
                </c:pt>
                <c:pt idx="5971">
                  <c:v>36593</c:v>
                </c:pt>
                <c:pt idx="5972">
                  <c:v>36592</c:v>
                </c:pt>
                <c:pt idx="5973">
                  <c:v>36591</c:v>
                </c:pt>
                <c:pt idx="5974">
                  <c:v>36588</c:v>
                </c:pt>
                <c:pt idx="5975">
                  <c:v>36587</c:v>
                </c:pt>
                <c:pt idx="5976">
                  <c:v>36586</c:v>
                </c:pt>
                <c:pt idx="5977">
                  <c:v>36585</c:v>
                </c:pt>
                <c:pt idx="5978">
                  <c:v>36584</c:v>
                </c:pt>
                <c:pt idx="5979">
                  <c:v>36581</c:v>
                </c:pt>
                <c:pt idx="5980">
                  <c:v>36580</c:v>
                </c:pt>
                <c:pt idx="5981">
                  <c:v>36579</c:v>
                </c:pt>
                <c:pt idx="5982">
                  <c:v>36578</c:v>
                </c:pt>
                <c:pt idx="5983">
                  <c:v>36574</c:v>
                </c:pt>
                <c:pt idx="5984">
                  <c:v>36573</c:v>
                </c:pt>
                <c:pt idx="5985">
                  <c:v>36572</c:v>
                </c:pt>
                <c:pt idx="5986">
                  <c:v>36571</c:v>
                </c:pt>
                <c:pt idx="5987">
                  <c:v>36570</c:v>
                </c:pt>
                <c:pt idx="5988">
                  <c:v>36567</c:v>
                </c:pt>
                <c:pt idx="5989">
                  <c:v>36566</c:v>
                </c:pt>
                <c:pt idx="5990">
                  <c:v>36565</c:v>
                </c:pt>
                <c:pt idx="5991">
                  <c:v>36564</c:v>
                </c:pt>
                <c:pt idx="5992">
                  <c:v>36563</c:v>
                </c:pt>
                <c:pt idx="5993">
                  <c:v>36560</c:v>
                </c:pt>
                <c:pt idx="5994">
                  <c:v>36559</c:v>
                </c:pt>
                <c:pt idx="5995">
                  <c:v>36558</c:v>
                </c:pt>
                <c:pt idx="5996">
                  <c:v>36557</c:v>
                </c:pt>
                <c:pt idx="5997">
                  <c:v>36556</c:v>
                </c:pt>
                <c:pt idx="5998">
                  <c:v>36553</c:v>
                </c:pt>
                <c:pt idx="5999">
                  <c:v>36552</c:v>
                </c:pt>
                <c:pt idx="6000">
                  <c:v>36551</c:v>
                </c:pt>
                <c:pt idx="6001">
                  <c:v>36550</c:v>
                </c:pt>
                <c:pt idx="6002">
                  <c:v>36549</c:v>
                </c:pt>
                <c:pt idx="6003">
                  <c:v>36546</c:v>
                </c:pt>
                <c:pt idx="6004">
                  <c:v>36545</c:v>
                </c:pt>
                <c:pt idx="6005">
                  <c:v>36544</c:v>
                </c:pt>
                <c:pt idx="6006">
                  <c:v>36543</c:v>
                </c:pt>
                <c:pt idx="6007">
                  <c:v>36539</c:v>
                </c:pt>
                <c:pt idx="6008">
                  <c:v>36538</c:v>
                </c:pt>
                <c:pt idx="6009">
                  <c:v>36537</c:v>
                </c:pt>
                <c:pt idx="6010">
                  <c:v>36536</c:v>
                </c:pt>
                <c:pt idx="6011">
                  <c:v>36535</c:v>
                </c:pt>
                <c:pt idx="6012">
                  <c:v>36532</c:v>
                </c:pt>
                <c:pt idx="6013">
                  <c:v>36531</c:v>
                </c:pt>
                <c:pt idx="6014">
                  <c:v>36530</c:v>
                </c:pt>
                <c:pt idx="6015">
                  <c:v>36529</c:v>
                </c:pt>
              </c:numCache>
            </c:numRef>
          </c:cat>
          <c:val>
            <c:numRef>
              <c:f>Sheet1!$B$4:$B$6019</c:f>
              <c:numCache>
                <c:formatCode>General</c:formatCode>
                <c:ptCount val="6016"/>
                <c:pt idx="0">
                  <c:v>88.81</c:v>
                </c:pt>
                <c:pt idx="1">
                  <c:v>90.95</c:v>
                </c:pt>
                <c:pt idx="2">
                  <c:v>92.84</c:v>
                </c:pt>
                <c:pt idx="3">
                  <c:v>93.54</c:v>
                </c:pt>
                <c:pt idx="4">
                  <c:v>89.11</c:v>
                </c:pt>
                <c:pt idx="5">
                  <c:v>88.31</c:v>
                </c:pt>
                <c:pt idx="6">
                  <c:v>86.84</c:v>
                </c:pt>
                <c:pt idx="7">
                  <c:v>83.67</c:v>
                </c:pt>
                <c:pt idx="8">
                  <c:v>82.36</c:v>
                </c:pt>
                <c:pt idx="9">
                  <c:v>80.03</c:v>
                </c:pt>
                <c:pt idx="10">
                  <c:v>82</c:v>
                </c:pt>
                <c:pt idx="11">
                  <c:v>82.09</c:v>
                </c:pt>
                <c:pt idx="12">
                  <c:v>78.86</c:v>
                </c:pt>
                <c:pt idx="13">
                  <c:v>77.06</c:v>
                </c:pt>
                <c:pt idx="14">
                  <c:v>79.94</c:v>
                </c:pt>
                <c:pt idx="15">
                  <c:v>79.73</c:v>
                </c:pt>
                <c:pt idx="16">
                  <c:v>84.09</c:v>
                </c:pt>
                <c:pt idx="17">
                  <c:v>83.36</c:v>
                </c:pt>
                <c:pt idx="18">
                  <c:v>84.56</c:v>
                </c:pt>
                <c:pt idx="19">
                  <c:v>86</c:v>
                </c:pt>
                <c:pt idx="20">
                  <c:v>85.83</c:v>
                </c:pt>
                <c:pt idx="21">
                  <c:v>85.6</c:v>
                </c:pt>
                <c:pt idx="22">
                  <c:v>84.84</c:v>
                </c:pt>
                <c:pt idx="23">
                  <c:v>89.24</c:v>
                </c:pt>
                <c:pt idx="24">
                  <c:v>87.78</c:v>
                </c:pt>
                <c:pt idx="25">
                  <c:v>88.28</c:v>
                </c:pt>
                <c:pt idx="26">
                  <c:v>86.58</c:v>
                </c:pt>
                <c:pt idx="27">
                  <c:v>86.44</c:v>
                </c:pt>
                <c:pt idx="28">
                  <c:v>83.31</c:v>
                </c:pt>
                <c:pt idx="29">
                  <c:v>82.41</c:v>
                </c:pt>
                <c:pt idx="30">
                  <c:v>87.22</c:v>
                </c:pt>
                <c:pt idx="31">
                  <c:v>89.41</c:v>
                </c:pt>
                <c:pt idx="32">
                  <c:v>88.72</c:v>
                </c:pt>
                <c:pt idx="33">
                  <c:v>87.67</c:v>
                </c:pt>
                <c:pt idx="34">
                  <c:v>87.81</c:v>
                </c:pt>
                <c:pt idx="35">
                  <c:v>89.83</c:v>
                </c:pt>
                <c:pt idx="36">
                  <c:v>92.72</c:v>
                </c:pt>
                <c:pt idx="37">
                  <c:v>97.53</c:v>
                </c:pt>
                <c:pt idx="38">
                  <c:v>93.67</c:v>
                </c:pt>
                <c:pt idx="39">
                  <c:v>93.83</c:v>
                </c:pt>
                <c:pt idx="40">
                  <c:v>93.77</c:v>
                </c:pt>
                <c:pt idx="41">
                  <c:v>96.08</c:v>
                </c:pt>
                <c:pt idx="42">
                  <c:v>94.56</c:v>
                </c:pt>
                <c:pt idx="43">
                  <c:v>91.72</c:v>
                </c:pt>
                <c:pt idx="44">
                  <c:v>90.38</c:v>
                </c:pt>
                <c:pt idx="45">
                  <c:v>90.63</c:v>
                </c:pt>
                <c:pt idx="46">
                  <c:v>91.38</c:v>
                </c:pt>
                <c:pt idx="47">
                  <c:v>88.33</c:v>
                </c:pt>
                <c:pt idx="48">
                  <c:v>87.61</c:v>
                </c:pt>
                <c:pt idx="49">
                  <c:v>88.84</c:v>
                </c:pt>
                <c:pt idx="50">
                  <c:v>92.16</c:v>
                </c:pt>
                <c:pt idx="51">
                  <c:v>92.66</c:v>
                </c:pt>
                <c:pt idx="52">
                  <c:v>94.78</c:v>
                </c:pt>
                <c:pt idx="53">
                  <c:v>92.36</c:v>
                </c:pt>
                <c:pt idx="54">
                  <c:v>91.39</c:v>
                </c:pt>
                <c:pt idx="55">
                  <c:v>91.38</c:v>
                </c:pt>
                <c:pt idx="56">
                  <c:v>89.11</c:v>
                </c:pt>
                <c:pt idx="57">
                  <c:v>89.69</c:v>
                </c:pt>
                <c:pt idx="58">
                  <c:v>89.25</c:v>
                </c:pt>
                <c:pt idx="59">
                  <c:v>92.39</c:v>
                </c:pt>
                <c:pt idx="60">
                  <c:v>95.27</c:v>
                </c:pt>
                <c:pt idx="61">
                  <c:v>95.25</c:v>
                </c:pt>
                <c:pt idx="62">
                  <c:v>99.61</c:v>
                </c:pt>
                <c:pt idx="63">
                  <c:v>100.05</c:v>
                </c:pt>
                <c:pt idx="64">
                  <c:v>99.28</c:v>
                </c:pt>
                <c:pt idx="65">
                  <c:v>99.98</c:v>
                </c:pt>
                <c:pt idx="66">
                  <c:v>97.52</c:v>
                </c:pt>
                <c:pt idx="67">
                  <c:v>98.31</c:v>
                </c:pt>
                <c:pt idx="68">
                  <c:v>97.05</c:v>
                </c:pt>
                <c:pt idx="69">
                  <c:v>97.49</c:v>
                </c:pt>
                <c:pt idx="70">
                  <c:v>98.51</c:v>
                </c:pt>
                <c:pt idx="71">
                  <c:v>102.08</c:v>
                </c:pt>
                <c:pt idx="72">
                  <c:v>102.95</c:v>
                </c:pt>
                <c:pt idx="73">
                  <c:v>101.67</c:v>
                </c:pt>
                <c:pt idx="74">
                  <c:v>96.89</c:v>
                </c:pt>
                <c:pt idx="75">
                  <c:v>97.41</c:v>
                </c:pt>
                <c:pt idx="76">
                  <c:v>96.56</c:v>
                </c:pt>
                <c:pt idx="77">
                  <c:v>96.34</c:v>
                </c:pt>
                <c:pt idx="78">
                  <c:v>94.94</c:v>
                </c:pt>
                <c:pt idx="79">
                  <c:v>103.81</c:v>
                </c:pt>
                <c:pt idx="80">
                  <c:v>105.16</c:v>
                </c:pt>
                <c:pt idx="81">
                  <c:v>105.8</c:v>
                </c:pt>
                <c:pt idx="82">
                  <c:v>103.78</c:v>
                </c:pt>
                <c:pt idx="83">
                  <c:v>99.25</c:v>
                </c:pt>
                <c:pt idx="84">
                  <c:v>102.28</c:v>
                </c:pt>
                <c:pt idx="85">
                  <c:v>111.67</c:v>
                </c:pt>
                <c:pt idx="86">
                  <c:v>109.5</c:v>
                </c:pt>
                <c:pt idx="87">
                  <c:v>109.94</c:v>
                </c:pt>
                <c:pt idx="88">
                  <c:v>107.75</c:v>
                </c:pt>
                <c:pt idx="89">
                  <c:v>111.39</c:v>
                </c:pt>
                <c:pt idx="90">
                  <c:v>113.64</c:v>
                </c:pt>
                <c:pt idx="91">
                  <c:v>112.11</c:v>
                </c:pt>
                <c:pt idx="92">
                  <c:v>108.33</c:v>
                </c:pt>
                <c:pt idx="93">
                  <c:v>109.16</c:v>
                </c:pt>
                <c:pt idx="94">
                  <c:v>106.44</c:v>
                </c:pt>
                <c:pt idx="95">
                  <c:v>105.97</c:v>
                </c:pt>
                <c:pt idx="96">
                  <c:v>111.47</c:v>
                </c:pt>
                <c:pt idx="97">
                  <c:v>111.2</c:v>
                </c:pt>
                <c:pt idx="98">
                  <c:v>111.42</c:v>
                </c:pt>
                <c:pt idx="99">
                  <c:v>111.42</c:v>
                </c:pt>
                <c:pt idx="100">
                  <c:v>117.38</c:v>
                </c:pt>
                <c:pt idx="101">
                  <c:v>117.14</c:v>
                </c:pt>
                <c:pt idx="102">
                  <c:v>118.97</c:v>
                </c:pt>
                <c:pt idx="103">
                  <c:v>121.02</c:v>
                </c:pt>
                <c:pt idx="104">
                  <c:v>119.34</c:v>
                </c:pt>
                <c:pt idx="105">
                  <c:v>121.08</c:v>
                </c:pt>
                <c:pt idx="106">
                  <c:v>122</c:v>
                </c:pt>
                <c:pt idx="107">
                  <c:v>122.86</c:v>
                </c:pt>
                <c:pt idx="108">
                  <c:v>120.27</c:v>
                </c:pt>
                <c:pt idx="109">
                  <c:v>119.83</c:v>
                </c:pt>
                <c:pt idx="110">
                  <c:v>121.19</c:v>
                </c:pt>
                <c:pt idx="111">
                  <c:v>121.43</c:v>
                </c:pt>
                <c:pt idx="112">
                  <c:v>118.45</c:v>
                </c:pt>
                <c:pt idx="113">
                  <c:v>114.22</c:v>
                </c:pt>
                <c:pt idx="114">
                  <c:v>116.2</c:v>
                </c:pt>
                <c:pt idx="115">
                  <c:v>118.83</c:v>
                </c:pt>
                <c:pt idx="116">
                  <c:v>116.86</c:v>
                </c:pt>
                <c:pt idx="117">
                  <c:v>116.45</c:v>
                </c:pt>
                <c:pt idx="118">
                  <c:v>115.45</c:v>
                </c:pt>
                <c:pt idx="119">
                  <c:v>112.13</c:v>
                </c:pt>
                <c:pt idx="120">
                  <c:v>112.06</c:v>
                </c:pt>
                <c:pt idx="121">
                  <c:v>111.23</c:v>
                </c:pt>
                <c:pt idx="122">
                  <c:v>111.89</c:v>
                </c:pt>
                <c:pt idx="123">
                  <c:v>112.04</c:v>
                </c:pt>
                <c:pt idx="124">
                  <c:v>110.89</c:v>
                </c:pt>
                <c:pt idx="125">
                  <c:v>107.35</c:v>
                </c:pt>
                <c:pt idx="126">
                  <c:v>112.83</c:v>
                </c:pt>
                <c:pt idx="127">
                  <c:v>113.67</c:v>
                </c:pt>
                <c:pt idx="128">
                  <c:v>111.44</c:v>
                </c:pt>
                <c:pt idx="129">
                  <c:v>110.3</c:v>
                </c:pt>
                <c:pt idx="130">
                  <c:v>107.23</c:v>
                </c:pt>
                <c:pt idx="131">
                  <c:v>105.97</c:v>
                </c:pt>
                <c:pt idx="132">
                  <c:v>99.08</c:v>
                </c:pt>
                <c:pt idx="133">
                  <c:v>103.03</c:v>
                </c:pt>
                <c:pt idx="134">
                  <c:v>109.47</c:v>
                </c:pt>
                <c:pt idx="135">
                  <c:v>110.95</c:v>
                </c:pt>
                <c:pt idx="136">
                  <c:v>109.09</c:v>
                </c:pt>
                <c:pt idx="137">
                  <c:v>108.61</c:v>
                </c:pt>
                <c:pt idx="138">
                  <c:v>103.86</c:v>
                </c:pt>
                <c:pt idx="139">
                  <c:v>105.7</c:v>
                </c:pt>
                <c:pt idx="140">
                  <c:v>105.17</c:v>
                </c:pt>
                <c:pt idx="141">
                  <c:v>104.78</c:v>
                </c:pt>
                <c:pt idx="142">
                  <c:v>105.56</c:v>
                </c:pt>
                <c:pt idx="143">
                  <c:v>102.41</c:v>
                </c:pt>
                <c:pt idx="144">
                  <c:v>102.58</c:v>
                </c:pt>
                <c:pt idx="145">
                  <c:v>99.2</c:v>
                </c:pt>
                <c:pt idx="146">
                  <c:v>101.16</c:v>
                </c:pt>
                <c:pt idx="147">
                  <c:v>102.42</c:v>
                </c:pt>
                <c:pt idx="148">
                  <c:v>104.34</c:v>
                </c:pt>
                <c:pt idx="149">
                  <c:v>103.08</c:v>
                </c:pt>
                <c:pt idx="150">
                  <c:v>104</c:v>
                </c:pt>
                <c:pt idx="151">
                  <c:v>108.16</c:v>
                </c:pt>
                <c:pt idx="152">
                  <c:v>108.28</c:v>
                </c:pt>
                <c:pt idx="153">
                  <c:v>106.91</c:v>
                </c:pt>
                <c:pt idx="154">
                  <c:v>104.19</c:v>
                </c:pt>
                <c:pt idx="155">
                  <c:v>101.91</c:v>
                </c:pt>
                <c:pt idx="156">
                  <c:v>95.83</c:v>
                </c:pt>
                <c:pt idx="157">
                  <c:v>97.33</c:v>
                </c:pt>
                <c:pt idx="158">
                  <c:v>98.6</c:v>
                </c:pt>
                <c:pt idx="159">
                  <c:v>97.69</c:v>
                </c:pt>
                <c:pt idx="160">
                  <c:v>97.59</c:v>
                </c:pt>
                <c:pt idx="161">
                  <c:v>101.94</c:v>
                </c:pt>
                <c:pt idx="162">
                  <c:v>105.3</c:v>
                </c:pt>
                <c:pt idx="163">
                  <c:v>99.39</c:v>
                </c:pt>
                <c:pt idx="164">
                  <c:v>100.57</c:v>
                </c:pt>
                <c:pt idx="165">
                  <c:v>102.19</c:v>
                </c:pt>
                <c:pt idx="166">
                  <c:v>108.88</c:v>
                </c:pt>
                <c:pt idx="167">
                  <c:v>107.69</c:v>
                </c:pt>
                <c:pt idx="168">
                  <c:v>105.47</c:v>
                </c:pt>
                <c:pt idx="169">
                  <c:v>112.31</c:v>
                </c:pt>
                <c:pt idx="170">
                  <c:v>114.39</c:v>
                </c:pt>
                <c:pt idx="171">
                  <c:v>113.83</c:v>
                </c:pt>
                <c:pt idx="172">
                  <c:v>116.44</c:v>
                </c:pt>
                <c:pt idx="173">
                  <c:v>110.59</c:v>
                </c:pt>
                <c:pt idx="174">
                  <c:v>114.2</c:v>
                </c:pt>
                <c:pt idx="175">
                  <c:v>106.65</c:v>
                </c:pt>
                <c:pt idx="176">
                  <c:v>105.47</c:v>
                </c:pt>
                <c:pt idx="177">
                  <c:v>103.92</c:v>
                </c:pt>
                <c:pt idx="178">
                  <c:v>96.69</c:v>
                </c:pt>
                <c:pt idx="179">
                  <c:v>96.28</c:v>
                </c:pt>
                <c:pt idx="180">
                  <c:v>101.84</c:v>
                </c:pt>
                <c:pt idx="181">
                  <c:v>107.76</c:v>
                </c:pt>
                <c:pt idx="182">
                  <c:v>110</c:v>
                </c:pt>
                <c:pt idx="183">
                  <c:v>108.32</c:v>
                </c:pt>
                <c:pt idx="184">
                  <c:v>111.59</c:v>
                </c:pt>
                <c:pt idx="185">
                  <c:v>126.47</c:v>
                </c:pt>
                <c:pt idx="186">
                  <c:v>122.09</c:v>
                </c:pt>
                <c:pt idx="187">
                  <c:v>128.26</c:v>
                </c:pt>
                <c:pt idx="188">
                  <c:v>116.37</c:v>
                </c:pt>
                <c:pt idx="189">
                  <c:v>110.52</c:v>
                </c:pt>
                <c:pt idx="190">
                  <c:v>112.22</c:v>
                </c:pt>
                <c:pt idx="191">
                  <c:v>107.77</c:v>
                </c:pt>
                <c:pt idx="192">
                  <c:v>97.25</c:v>
                </c:pt>
                <c:pt idx="193">
                  <c:v>98.13</c:v>
                </c:pt>
                <c:pt idx="194">
                  <c:v>93.41</c:v>
                </c:pt>
                <c:pt idx="195">
                  <c:v>96.28</c:v>
                </c:pt>
                <c:pt idx="196">
                  <c:v>94.36</c:v>
                </c:pt>
                <c:pt idx="197">
                  <c:v>93.28</c:v>
                </c:pt>
                <c:pt idx="198">
                  <c:v>94.31</c:v>
                </c:pt>
                <c:pt idx="199">
                  <c:v>93.33</c:v>
                </c:pt>
                <c:pt idx="200">
                  <c:v>92.52</c:v>
                </c:pt>
                <c:pt idx="201">
                  <c:v>91.8</c:v>
                </c:pt>
                <c:pt idx="202">
                  <c:v>91.42</c:v>
                </c:pt>
                <c:pt idx="203">
                  <c:v>92.55</c:v>
                </c:pt>
                <c:pt idx="204">
                  <c:v>94.97</c:v>
                </c:pt>
                <c:pt idx="205">
                  <c:v>94.55</c:v>
                </c:pt>
                <c:pt idx="206">
                  <c:v>94.17</c:v>
                </c:pt>
                <c:pt idx="207">
                  <c:v>90.17</c:v>
                </c:pt>
                <c:pt idx="208">
                  <c:v>90.28</c:v>
                </c:pt>
                <c:pt idx="209">
                  <c:v>90.08</c:v>
                </c:pt>
                <c:pt idx="210">
                  <c:v>91.69</c:v>
                </c:pt>
                <c:pt idx="211">
                  <c:v>92.14</c:v>
                </c:pt>
                <c:pt idx="212">
                  <c:v>92.33</c:v>
                </c:pt>
                <c:pt idx="213">
                  <c:v>90.52</c:v>
                </c:pt>
                <c:pt idx="214">
                  <c:v>88.02</c:v>
                </c:pt>
                <c:pt idx="215">
                  <c:v>88.73</c:v>
                </c:pt>
                <c:pt idx="216">
                  <c:v>88.8</c:v>
                </c:pt>
                <c:pt idx="217">
                  <c:v>88.19</c:v>
                </c:pt>
                <c:pt idx="218">
                  <c:v>87.79</c:v>
                </c:pt>
                <c:pt idx="219">
                  <c:v>87.86</c:v>
                </c:pt>
                <c:pt idx="220">
                  <c:v>87.89</c:v>
                </c:pt>
                <c:pt idx="221">
                  <c:v>85.86</c:v>
                </c:pt>
                <c:pt idx="222">
                  <c:v>84.7</c:v>
                </c:pt>
                <c:pt idx="223">
                  <c:v>86.39</c:v>
                </c:pt>
                <c:pt idx="224">
                  <c:v>85.43</c:v>
                </c:pt>
                <c:pt idx="225">
                  <c:v>84.67</c:v>
                </c:pt>
                <c:pt idx="226">
                  <c:v>85.58</c:v>
                </c:pt>
                <c:pt idx="227">
                  <c:v>86.75</c:v>
                </c:pt>
                <c:pt idx="228">
                  <c:v>84.33</c:v>
                </c:pt>
                <c:pt idx="229">
                  <c:v>84.5</c:v>
                </c:pt>
                <c:pt idx="230">
                  <c:v>84.35</c:v>
                </c:pt>
                <c:pt idx="231">
                  <c:v>82.03</c:v>
                </c:pt>
                <c:pt idx="232">
                  <c:v>82.86</c:v>
                </c:pt>
                <c:pt idx="233">
                  <c:v>81.42</c:v>
                </c:pt>
                <c:pt idx="234">
                  <c:v>78.7</c:v>
                </c:pt>
                <c:pt idx="235">
                  <c:v>78.7</c:v>
                </c:pt>
                <c:pt idx="236">
                  <c:v>79.069999999999993</c:v>
                </c:pt>
                <c:pt idx="237">
                  <c:v>79.69</c:v>
                </c:pt>
                <c:pt idx="238">
                  <c:v>77.39</c:v>
                </c:pt>
                <c:pt idx="239">
                  <c:v>77.25</c:v>
                </c:pt>
                <c:pt idx="240">
                  <c:v>76.17</c:v>
                </c:pt>
                <c:pt idx="241">
                  <c:v>76.03</c:v>
                </c:pt>
                <c:pt idx="242">
                  <c:v>75.63</c:v>
                </c:pt>
                <c:pt idx="243">
                  <c:v>76.61</c:v>
                </c:pt>
                <c:pt idx="244">
                  <c:v>76.84</c:v>
                </c:pt>
                <c:pt idx="245">
                  <c:v>76.42</c:v>
                </c:pt>
                <c:pt idx="246">
                  <c:v>76.14</c:v>
                </c:pt>
                <c:pt idx="247">
                  <c:v>73.61</c:v>
                </c:pt>
                <c:pt idx="248">
                  <c:v>74.06</c:v>
                </c:pt>
                <c:pt idx="249">
                  <c:v>73.42</c:v>
                </c:pt>
                <c:pt idx="250">
                  <c:v>71.61</c:v>
                </c:pt>
                <c:pt idx="251">
                  <c:v>69.56</c:v>
                </c:pt>
                <c:pt idx="252">
                  <c:v>69.61</c:v>
                </c:pt>
                <c:pt idx="253">
                  <c:v>70.53</c:v>
                </c:pt>
                <c:pt idx="254">
                  <c:v>72.08</c:v>
                </c:pt>
                <c:pt idx="255">
                  <c:v>71.83</c:v>
                </c:pt>
                <c:pt idx="256">
                  <c:v>70.510000000000005</c:v>
                </c:pt>
                <c:pt idx="257">
                  <c:v>71.47</c:v>
                </c:pt>
                <c:pt idx="258">
                  <c:v>72.72</c:v>
                </c:pt>
                <c:pt idx="259">
                  <c:v>72.27</c:v>
                </c:pt>
                <c:pt idx="260">
                  <c:v>70.84</c:v>
                </c:pt>
                <c:pt idx="261">
                  <c:v>72.94</c:v>
                </c:pt>
                <c:pt idx="262">
                  <c:v>72.22</c:v>
                </c:pt>
                <c:pt idx="263">
                  <c:v>70.16</c:v>
                </c:pt>
                <c:pt idx="264">
                  <c:v>67.95</c:v>
                </c:pt>
                <c:pt idx="265">
                  <c:v>66.739999999999995</c:v>
                </c:pt>
                <c:pt idx="266">
                  <c:v>67.84</c:v>
                </c:pt>
                <c:pt idx="267">
                  <c:v>66.77</c:v>
                </c:pt>
                <c:pt idx="268">
                  <c:v>67.47</c:v>
                </c:pt>
                <c:pt idx="269">
                  <c:v>71.42</c:v>
                </c:pt>
                <c:pt idx="270">
                  <c:v>72</c:v>
                </c:pt>
                <c:pt idx="271">
                  <c:v>68.89</c:v>
                </c:pt>
                <c:pt idx="272">
                  <c:v>78.17</c:v>
                </c:pt>
                <c:pt idx="273">
                  <c:v>79.17</c:v>
                </c:pt>
                <c:pt idx="274">
                  <c:v>79.08</c:v>
                </c:pt>
                <c:pt idx="275">
                  <c:v>77.260000000000005</c:v>
                </c:pt>
                <c:pt idx="276">
                  <c:v>76.42</c:v>
                </c:pt>
                <c:pt idx="277">
                  <c:v>76.63</c:v>
                </c:pt>
                <c:pt idx="278">
                  <c:v>79.31</c:v>
                </c:pt>
                <c:pt idx="279">
                  <c:v>78.53</c:v>
                </c:pt>
                <c:pt idx="280">
                  <c:v>80.61</c:v>
                </c:pt>
                <c:pt idx="281">
                  <c:v>80.8</c:v>
                </c:pt>
                <c:pt idx="282">
                  <c:v>81.02</c:v>
                </c:pt>
                <c:pt idx="283">
                  <c:v>80.8</c:v>
                </c:pt>
                <c:pt idx="284">
                  <c:v>81.5</c:v>
                </c:pt>
                <c:pt idx="285">
                  <c:v>81.72</c:v>
                </c:pt>
                <c:pt idx="286">
                  <c:v>84.83</c:v>
                </c:pt>
                <c:pt idx="287">
                  <c:v>82.26</c:v>
                </c:pt>
                <c:pt idx="288">
                  <c:v>81.77</c:v>
                </c:pt>
                <c:pt idx="289">
                  <c:v>81.44</c:v>
                </c:pt>
                <c:pt idx="290">
                  <c:v>80.05</c:v>
                </c:pt>
                <c:pt idx="291">
                  <c:v>80.66</c:v>
                </c:pt>
                <c:pt idx="292">
                  <c:v>83.28</c:v>
                </c:pt>
                <c:pt idx="293">
                  <c:v>84.23</c:v>
                </c:pt>
                <c:pt idx="294">
                  <c:v>83.34</c:v>
                </c:pt>
                <c:pt idx="295">
                  <c:v>83.67</c:v>
                </c:pt>
                <c:pt idx="296">
                  <c:v>83.16</c:v>
                </c:pt>
                <c:pt idx="297">
                  <c:v>82.67</c:v>
                </c:pt>
                <c:pt idx="298">
                  <c:v>84.7</c:v>
                </c:pt>
                <c:pt idx="299">
                  <c:v>84.31</c:v>
                </c:pt>
                <c:pt idx="300">
                  <c:v>84.58</c:v>
                </c:pt>
                <c:pt idx="301">
                  <c:v>84.56</c:v>
                </c:pt>
                <c:pt idx="302">
                  <c:v>82.88</c:v>
                </c:pt>
                <c:pt idx="303">
                  <c:v>84.25</c:v>
                </c:pt>
                <c:pt idx="304">
                  <c:v>83.12</c:v>
                </c:pt>
                <c:pt idx="305">
                  <c:v>82.25</c:v>
                </c:pt>
                <c:pt idx="306">
                  <c:v>83</c:v>
                </c:pt>
                <c:pt idx="307">
                  <c:v>82.57</c:v>
                </c:pt>
                <c:pt idx="308">
                  <c:v>81.78</c:v>
                </c:pt>
                <c:pt idx="309">
                  <c:v>80.83</c:v>
                </c:pt>
                <c:pt idx="310">
                  <c:v>80.38</c:v>
                </c:pt>
                <c:pt idx="311">
                  <c:v>80.48</c:v>
                </c:pt>
                <c:pt idx="312">
                  <c:v>79.78</c:v>
                </c:pt>
                <c:pt idx="313">
                  <c:v>79.680000000000007</c:v>
                </c:pt>
                <c:pt idx="314">
                  <c:v>78.94</c:v>
                </c:pt>
                <c:pt idx="315">
                  <c:v>77.31</c:v>
                </c:pt>
                <c:pt idx="316">
                  <c:v>79.12</c:v>
                </c:pt>
                <c:pt idx="317">
                  <c:v>77.69</c:v>
                </c:pt>
                <c:pt idx="318">
                  <c:v>75.97</c:v>
                </c:pt>
                <c:pt idx="319">
                  <c:v>75.88</c:v>
                </c:pt>
                <c:pt idx="320">
                  <c:v>75.44</c:v>
                </c:pt>
                <c:pt idx="321">
                  <c:v>74.86</c:v>
                </c:pt>
                <c:pt idx="322">
                  <c:v>74.64</c:v>
                </c:pt>
                <c:pt idx="323">
                  <c:v>75.58</c:v>
                </c:pt>
                <c:pt idx="324">
                  <c:v>75.03</c:v>
                </c:pt>
                <c:pt idx="325">
                  <c:v>74.2</c:v>
                </c:pt>
                <c:pt idx="326">
                  <c:v>73.5</c:v>
                </c:pt>
                <c:pt idx="327">
                  <c:v>72.19</c:v>
                </c:pt>
                <c:pt idx="328">
                  <c:v>70.97</c:v>
                </c:pt>
                <c:pt idx="329">
                  <c:v>70.89</c:v>
                </c:pt>
                <c:pt idx="330">
                  <c:v>71.75</c:v>
                </c:pt>
                <c:pt idx="331">
                  <c:v>72.09</c:v>
                </c:pt>
                <c:pt idx="332">
                  <c:v>72.61</c:v>
                </c:pt>
                <c:pt idx="333">
                  <c:v>72.59</c:v>
                </c:pt>
                <c:pt idx="334">
                  <c:v>70.84</c:v>
                </c:pt>
                <c:pt idx="335">
                  <c:v>70.69</c:v>
                </c:pt>
                <c:pt idx="336">
                  <c:v>70.17</c:v>
                </c:pt>
                <c:pt idx="337">
                  <c:v>69.75</c:v>
                </c:pt>
                <c:pt idx="338">
                  <c:v>68.03</c:v>
                </c:pt>
                <c:pt idx="339">
                  <c:v>69.33</c:v>
                </c:pt>
                <c:pt idx="340">
                  <c:v>68.53</c:v>
                </c:pt>
                <c:pt idx="341">
                  <c:v>68.89</c:v>
                </c:pt>
                <c:pt idx="342">
                  <c:v>68.86</c:v>
                </c:pt>
                <c:pt idx="343">
                  <c:v>69.25</c:v>
                </c:pt>
                <c:pt idx="344">
                  <c:v>69.86</c:v>
                </c:pt>
                <c:pt idx="345">
                  <c:v>68.34</c:v>
                </c:pt>
                <c:pt idx="346">
                  <c:v>68.64</c:v>
                </c:pt>
                <c:pt idx="347">
                  <c:v>69.28</c:v>
                </c:pt>
                <c:pt idx="348">
                  <c:v>69.5</c:v>
                </c:pt>
                <c:pt idx="349">
                  <c:v>68.89</c:v>
                </c:pt>
                <c:pt idx="350">
                  <c:v>68</c:v>
                </c:pt>
                <c:pt idx="351">
                  <c:v>68.17</c:v>
                </c:pt>
                <c:pt idx="352">
                  <c:v>67.61</c:v>
                </c:pt>
                <c:pt idx="353">
                  <c:v>65.73</c:v>
                </c:pt>
                <c:pt idx="354">
                  <c:v>62.51</c:v>
                </c:pt>
                <c:pt idx="355">
                  <c:v>62.06</c:v>
                </c:pt>
                <c:pt idx="356">
                  <c:v>63.86</c:v>
                </c:pt>
                <c:pt idx="357">
                  <c:v>64.7</c:v>
                </c:pt>
                <c:pt idx="358">
                  <c:v>66.59</c:v>
                </c:pt>
                <c:pt idx="359">
                  <c:v>67.64</c:v>
                </c:pt>
                <c:pt idx="360">
                  <c:v>68.12</c:v>
                </c:pt>
                <c:pt idx="361">
                  <c:v>68.099999999999994</c:v>
                </c:pt>
                <c:pt idx="362">
                  <c:v>68.91</c:v>
                </c:pt>
                <c:pt idx="363">
                  <c:v>69.39</c:v>
                </c:pt>
                <c:pt idx="364">
                  <c:v>68.58</c:v>
                </c:pt>
                <c:pt idx="365">
                  <c:v>67.05</c:v>
                </c:pt>
                <c:pt idx="366">
                  <c:v>67.3</c:v>
                </c:pt>
                <c:pt idx="367">
                  <c:v>68.02</c:v>
                </c:pt>
                <c:pt idx="368">
                  <c:v>69.17</c:v>
                </c:pt>
                <c:pt idx="369">
                  <c:v>68.25</c:v>
                </c:pt>
                <c:pt idx="370">
                  <c:v>70.56</c:v>
                </c:pt>
                <c:pt idx="371">
                  <c:v>71.56</c:v>
                </c:pt>
                <c:pt idx="372">
                  <c:v>73.92</c:v>
                </c:pt>
                <c:pt idx="373">
                  <c:v>73.94</c:v>
                </c:pt>
                <c:pt idx="374">
                  <c:v>73.52</c:v>
                </c:pt>
                <c:pt idx="375">
                  <c:v>72.64</c:v>
                </c:pt>
                <c:pt idx="376">
                  <c:v>72.22</c:v>
                </c:pt>
                <c:pt idx="377">
                  <c:v>72.33</c:v>
                </c:pt>
                <c:pt idx="378">
                  <c:v>72.45</c:v>
                </c:pt>
                <c:pt idx="379">
                  <c:v>72</c:v>
                </c:pt>
                <c:pt idx="380">
                  <c:v>70.53</c:v>
                </c:pt>
                <c:pt idx="381">
                  <c:v>67.03</c:v>
                </c:pt>
                <c:pt idx="382">
                  <c:v>67.19</c:v>
                </c:pt>
                <c:pt idx="383">
                  <c:v>71.42</c:v>
                </c:pt>
                <c:pt idx="384">
                  <c:v>71.52</c:v>
                </c:pt>
                <c:pt idx="385">
                  <c:v>71.44</c:v>
                </c:pt>
                <c:pt idx="386">
                  <c:v>72.86</c:v>
                </c:pt>
                <c:pt idx="387">
                  <c:v>75.12</c:v>
                </c:pt>
                <c:pt idx="388">
                  <c:v>74.33</c:v>
                </c:pt>
                <c:pt idx="389">
                  <c:v>74.83</c:v>
                </c:pt>
                <c:pt idx="390">
                  <c:v>74.78</c:v>
                </c:pt>
                <c:pt idx="391">
                  <c:v>73.39</c:v>
                </c:pt>
                <c:pt idx="392">
                  <c:v>72.28</c:v>
                </c:pt>
                <c:pt idx="393">
                  <c:v>73.77</c:v>
                </c:pt>
                <c:pt idx="394">
                  <c:v>76.44</c:v>
                </c:pt>
                <c:pt idx="395">
                  <c:v>75.36</c:v>
                </c:pt>
                <c:pt idx="396">
                  <c:v>75.290000000000006</c:v>
                </c:pt>
                <c:pt idx="397">
                  <c:v>75.28</c:v>
                </c:pt>
                <c:pt idx="398">
                  <c:v>73.77</c:v>
                </c:pt>
                <c:pt idx="399">
                  <c:v>73.72</c:v>
                </c:pt>
                <c:pt idx="400">
                  <c:v>73.17</c:v>
                </c:pt>
                <c:pt idx="401">
                  <c:v>74.44</c:v>
                </c:pt>
                <c:pt idx="402">
                  <c:v>74.34</c:v>
                </c:pt>
                <c:pt idx="403">
                  <c:v>73.59</c:v>
                </c:pt>
                <c:pt idx="404">
                  <c:v>73.52</c:v>
                </c:pt>
                <c:pt idx="405">
                  <c:v>73.19</c:v>
                </c:pt>
                <c:pt idx="406">
                  <c:v>73.41</c:v>
                </c:pt>
                <c:pt idx="407">
                  <c:v>71.84</c:v>
                </c:pt>
                <c:pt idx="408">
                  <c:v>71.39</c:v>
                </c:pt>
                <c:pt idx="409">
                  <c:v>70.91</c:v>
                </c:pt>
                <c:pt idx="410">
                  <c:v>71.47</c:v>
                </c:pt>
                <c:pt idx="411">
                  <c:v>72.39</c:v>
                </c:pt>
                <c:pt idx="412">
                  <c:v>71.03</c:v>
                </c:pt>
                <c:pt idx="413">
                  <c:v>70.95</c:v>
                </c:pt>
                <c:pt idx="414">
                  <c:v>70.790000000000006</c:v>
                </c:pt>
                <c:pt idx="415">
                  <c:v>70.17</c:v>
                </c:pt>
                <c:pt idx="416">
                  <c:v>69.7</c:v>
                </c:pt>
                <c:pt idx="417">
                  <c:v>70</c:v>
                </c:pt>
                <c:pt idx="418">
                  <c:v>69.09</c:v>
                </c:pt>
                <c:pt idx="419">
                  <c:v>69.7</c:v>
                </c:pt>
                <c:pt idx="420">
                  <c:v>69.39</c:v>
                </c:pt>
                <c:pt idx="421">
                  <c:v>68.75</c:v>
                </c:pt>
                <c:pt idx="422">
                  <c:v>68.72</c:v>
                </c:pt>
                <c:pt idx="423">
                  <c:v>67.91</c:v>
                </c:pt>
                <c:pt idx="424">
                  <c:v>66.94</c:v>
                </c:pt>
                <c:pt idx="425">
                  <c:v>66.56</c:v>
                </c:pt>
                <c:pt idx="426">
                  <c:v>66.64</c:v>
                </c:pt>
                <c:pt idx="427">
                  <c:v>67.3</c:v>
                </c:pt>
                <c:pt idx="428">
                  <c:v>66.11</c:v>
                </c:pt>
                <c:pt idx="429">
                  <c:v>65.89</c:v>
                </c:pt>
                <c:pt idx="430">
                  <c:v>66</c:v>
                </c:pt>
                <c:pt idx="431">
                  <c:v>63.62</c:v>
                </c:pt>
                <c:pt idx="432">
                  <c:v>63.84</c:v>
                </c:pt>
                <c:pt idx="433">
                  <c:v>62.09</c:v>
                </c:pt>
                <c:pt idx="434">
                  <c:v>63.34</c:v>
                </c:pt>
                <c:pt idx="435">
                  <c:v>65.17</c:v>
                </c:pt>
                <c:pt idx="436">
                  <c:v>66.34</c:v>
                </c:pt>
                <c:pt idx="437">
                  <c:v>65.53</c:v>
                </c:pt>
                <c:pt idx="438">
                  <c:v>65.489999999999995</c:v>
                </c:pt>
                <c:pt idx="439">
                  <c:v>63.82</c:v>
                </c:pt>
                <c:pt idx="440">
                  <c:v>65.69</c:v>
                </c:pt>
                <c:pt idx="441">
                  <c:v>65.5</c:v>
                </c:pt>
                <c:pt idx="442">
                  <c:v>64.95</c:v>
                </c:pt>
                <c:pt idx="443">
                  <c:v>65.44</c:v>
                </c:pt>
                <c:pt idx="444">
                  <c:v>64.81</c:v>
                </c:pt>
                <c:pt idx="445">
                  <c:v>64.88</c:v>
                </c:pt>
                <c:pt idx="446">
                  <c:v>65.09</c:v>
                </c:pt>
                <c:pt idx="447">
                  <c:v>66.2</c:v>
                </c:pt>
                <c:pt idx="448">
                  <c:v>64.61</c:v>
                </c:pt>
                <c:pt idx="449">
                  <c:v>63.7</c:v>
                </c:pt>
                <c:pt idx="450">
                  <c:v>63.44</c:v>
                </c:pt>
                <c:pt idx="451">
                  <c:v>64.75</c:v>
                </c:pt>
                <c:pt idx="452">
                  <c:v>63.77</c:v>
                </c:pt>
                <c:pt idx="453">
                  <c:v>62.95</c:v>
                </c:pt>
                <c:pt idx="454">
                  <c:v>62.02</c:v>
                </c:pt>
                <c:pt idx="455">
                  <c:v>61.88</c:v>
                </c:pt>
                <c:pt idx="456">
                  <c:v>61.98</c:v>
                </c:pt>
                <c:pt idx="457">
                  <c:v>61.8</c:v>
                </c:pt>
                <c:pt idx="458">
                  <c:v>61.08</c:v>
                </c:pt>
                <c:pt idx="459">
                  <c:v>62.28</c:v>
                </c:pt>
                <c:pt idx="460">
                  <c:v>63.55</c:v>
                </c:pt>
                <c:pt idx="461">
                  <c:v>62.8</c:v>
                </c:pt>
                <c:pt idx="462">
                  <c:v>63.07</c:v>
                </c:pt>
                <c:pt idx="463">
                  <c:v>63.34</c:v>
                </c:pt>
                <c:pt idx="464">
                  <c:v>62.88</c:v>
                </c:pt>
                <c:pt idx="465">
                  <c:v>60.52</c:v>
                </c:pt>
                <c:pt idx="466">
                  <c:v>59.76</c:v>
                </c:pt>
                <c:pt idx="467">
                  <c:v>59.55</c:v>
                </c:pt>
                <c:pt idx="468">
                  <c:v>59.32</c:v>
                </c:pt>
                <c:pt idx="469">
                  <c:v>59.73</c:v>
                </c:pt>
                <c:pt idx="470">
                  <c:v>59.62</c:v>
                </c:pt>
                <c:pt idx="471">
                  <c:v>59.17</c:v>
                </c:pt>
                <c:pt idx="472">
                  <c:v>58.89</c:v>
                </c:pt>
                <c:pt idx="473">
                  <c:v>61.26</c:v>
                </c:pt>
                <c:pt idx="474">
                  <c:v>61.25</c:v>
                </c:pt>
                <c:pt idx="475">
                  <c:v>59.55</c:v>
                </c:pt>
                <c:pt idx="476">
                  <c:v>60.38</c:v>
                </c:pt>
                <c:pt idx="477">
                  <c:v>62.09</c:v>
                </c:pt>
                <c:pt idx="478">
                  <c:v>60.72</c:v>
                </c:pt>
                <c:pt idx="479">
                  <c:v>60.71</c:v>
                </c:pt>
                <c:pt idx="480">
                  <c:v>58.74</c:v>
                </c:pt>
                <c:pt idx="481">
                  <c:v>60.59</c:v>
                </c:pt>
                <c:pt idx="482">
                  <c:v>57.53</c:v>
                </c:pt>
                <c:pt idx="483">
                  <c:v>61.27</c:v>
                </c:pt>
                <c:pt idx="484">
                  <c:v>60.88</c:v>
                </c:pt>
                <c:pt idx="485">
                  <c:v>61.46</c:v>
                </c:pt>
                <c:pt idx="486">
                  <c:v>59.76</c:v>
                </c:pt>
                <c:pt idx="487">
                  <c:v>64.58</c:v>
                </c:pt>
                <c:pt idx="488">
                  <c:v>64.88</c:v>
                </c:pt>
                <c:pt idx="489">
                  <c:v>65.3</c:v>
                </c:pt>
                <c:pt idx="490">
                  <c:v>65.94</c:v>
                </c:pt>
                <c:pt idx="491">
                  <c:v>65.540000000000006</c:v>
                </c:pt>
                <c:pt idx="492">
                  <c:v>65.89</c:v>
                </c:pt>
                <c:pt idx="493">
                  <c:v>64.64</c:v>
                </c:pt>
                <c:pt idx="494">
                  <c:v>63.92</c:v>
                </c:pt>
                <c:pt idx="495">
                  <c:v>64.86</c:v>
                </c:pt>
                <c:pt idx="496">
                  <c:v>67.12</c:v>
                </c:pt>
                <c:pt idx="497">
                  <c:v>66.23</c:v>
                </c:pt>
                <c:pt idx="498">
                  <c:v>64.19</c:v>
                </c:pt>
                <c:pt idx="499">
                  <c:v>60.7</c:v>
                </c:pt>
                <c:pt idx="500">
                  <c:v>59.39</c:v>
                </c:pt>
                <c:pt idx="501">
                  <c:v>60.23</c:v>
                </c:pt>
                <c:pt idx="502">
                  <c:v>62.45</c:v>
                </c:pt>
                <c:pt idx="503">
                  <c:v>61.56</c:v>
                </c:pt>
                <c:pt idx="504">
                  <c:v>63.39</c:v>
                </c:pt>
                <c:pt idx="505">
                  <c:v>63.52</c:v>
                </c:pt>
                <c:pt idx="506">
                  <c:v>61.2</c:v>
                </c:pt>
                <c:pt idx="507">
                  <c:v>61.56</c:v>
                </c:pt>
                <c:pt idx="508">
                  <c:v>59.59</c:v>
                </c:pt>
                <c:pt idx="509">
                  <c:v>59.02</c:v>
                </c:pt>
                <c:pt idx="510">
                  <c:v>59.7</c:v>
                </c:pt>
                <c:pt idx="511">
                  <c:v>61.77</c:v>
                </c:pt>
                <c:pt idx="512">
                  <c:v>59.97</c:v>
                </c:pt>
                <c:pt idx="513">
                  <c:v>60.08</c:v>
                </c:pt>
                <c:pt idx="514">
                  <c:v>60.34</c:v>
                </c:pt>
                <c:pt idx="515">
                  <c:v>59.68</c:v>
                </c:pt>
                <c:pt idx="516">
                  <c:v>57.94</c:v>
                </c:pt>
                <c:pt idx="517">
                  <c:v>58.3</c:v>
                </c:pt>
                <c:pt idx="518">
                  <c:v>58.37</c:v>
                </c:pt>
                <c:pt idx="519">
                  <c:v>58.02</c:v>
                </c:pt>
                <c:pt idx="520">
                  <c:v>57.36</c:v>
                </c:pt>
                <c:pt idx="521">
                  <c:v>57.04</c:v>
                </c:pt>
                <c:pt idx="522">
                  <c:v>56.49</c:v>
                </c:pt>
                <c:pt idx="523">
                  <c:v>55.86</c:v>
                </c:pt>
                <c:pt idx="524">
                  <c:v>54.91</c:v>
                </c:pt>
                <c:pt idx="525">
                  <c:v>53.55</c:v>
                </c:pt>
                <c:pt idx="526">
                  <c:v>51.92</c:v>
                </c:pt>
                <c:pt idx="527">
                  <c:v>52.1</c:v>
                </c:pt>
                <c:pt idx="528">
                  <c:v>52.17</c:v>
                </c:pt>
                <c:pt idx="529">
                  <c:v>52.36</c:v>
                </c:pt>
                <c:pt idx="530">
                  <c:v>52.72</c:v>
                </c:pt>
                <c:pt idx="531">
                  <c:v>52.8</c:v>
                </c:pt>
                <c:pt idx="532">
                  <c:v>52.23</c:v>
                </c:pt>
                <c:pt idx="533">
                  <c:v>51.92</c:v>
                </c:pt>
                <c:pt idx="534">
                  <c:v>52.95</c:v>
                </c:pt>
                <c:pt idx="535">
                  <c:v>52.89</c:v>
                </c:pt>
                <c:pt idx="536">
                  <c:v>53.12</c:v>
                </c:pt>
                <c:pt idx="537">
                  <c:v>52.3</c:v>
                </c:pt>
                <c:pt idx="538">
                  <c:v>52.12</c:v>
                </c:pt>
                <c:pt idx="539">
                  <c:v>52.01</c:v>
                </c:pt>
                <c:pt idx="540">
                  <c:v>53.73</c:v>
                </c:pt>
                <c:pt idx="541">
                  <c:v>52.69</c:v>
                </c:pt>
                <c:pt idx="542">
                  <c:v>53.3</c:v>
                </c:pt>
                <c:pt idx="543">
                  <c:v>52.03</c:v>
                </c:pt>
                <c:pt idx="544">
                  <c:v>52.22</c:v>
                </c:pt>
                <c:pt idx="545">
                  <c:v>52.6</c:v>
                </c:pt>
                <c:pt idx="546">
                  <c:v>50.84</c:v>
                </c:pt>
                <c:pt idx="547">
                  <c:v>50.38</c:v>
                </c:pt>
                <c:pt idx="548">
                  <c:v>49.66</c:v>
                </c:pt>
                <c:pt idx="549">
                  <c:v>47.28</c:v>
                </c:pt>
                <c:pt idx="550">
                  <c:v>48.3</c:v>
                </c:pt>
                <c:pt idx="551">
                  <c:v>48.27</c:v>
                </c:pt>
                <c:pt idx="552">
                  <c:v>48.22</c:v>
                </c:pt>
                <c:pt idx="553">
                  <c:v>47.94</c:v>
                </c:pt>
                <c:pt idx="554">
                  <c:v>47.87</c:v>
                </c:pt>
                <c:pt idx="555">
                  <c:v>47.93</c:v>
                </c:pt>
                <c:pt idx="556">
                  <c:v>48.28</c:v>
                </c:pt>
                <c:pt idx="557">
                  <c:v>48.09</c:v>
                </c:pt>
                <c:pt idx="558">
                  <c:v>46.89</c:v>
                </c:pt>
                <c:pt idx="559">
                  <c:v>47.83</c:v>
                </c:pt>
                <c:pt idx="560">
                  <c:v>48.6</c:v>
                </c:pt>
                <c:pt idx="561">
                  <c:v>49.26</c:v>
                </c:pt>
                <c:pt idx="562">
                  <c:v>48.55</c:v>
                </c:pt>
                <c:pt idx="563">
                  <c:v>48.02</c:v>
                </c:pt>
                <c:pt idx="564">
                  <c:v>47.71</c:v>
                </c:pt>
                <c:pt idx="565">
                  <c:v>47.12</c:v>
                </c:pt>
                <c:pt idx="566">
                  <c:v>46.82</c:v>
                </c:pt>
                <c:pt idx="567">
                  <c:v>46.7</c:v>
                </c:pt>
                <c:pt idx="568">
                  <c:v>47.23</c:v>
                </c:pt>
                <c:pt idx="569">
                  <c:v>45.84</c:v>
                </c:pt>
                <c:pt idx="570">
                  <c:v>45.66</c:v>
                </c:pt>
                <c:pt idx="571">
                  <c:v>45.75</c:v>
                </c:pt>
                <c:pt idx="572">
                  <c:v>46.17</c:v>
                </c:pt>
                <c:pt idx="573">
                  <c:v>46.19</c:v>
                </c:pt>
                <c:pt idx="574">
                  <c:v>45.79</c:v>
                </c:pt>
                <c:pt idx="575">
                  <c:v>45</c:v>
                </c:pt>
                <c:pt idx="576">
                  <c:v>44.25</c:v>
                </c:pt>
                <c:pt idx="577">
                  <c:v>45.29</c:v>
                </c:pt>
                <c:pt idx="578">
                  <c:v>45.24</c:v>
                </c:pt>
                <c:pt idx="579">
                  <c:v>45.74</c:v>
                </c:pt>
                <c:pt idx="580">
                  <c:v>45.05</c:v>
                </c:pt>
                <c:pt idx="581">
                  <c:v>45.86</c:v>
                </c:pt>
                <c:pt idx="582">
                  <c:v>44.88</c:v>
                </c:pt>
                <c:pt idx="583">
                  <c:v>43.22</c:v>
                </c:pt>
                <c:pt idx="584">
                  <c:v>42.52</c:v>
                </c:pt>
                <c:pt idx="585">
                  <c:v>42.48</c:v>
                </c:pt>
                <c:pt idx="586">
                  <c:v>41.69</c:v>
                </c:pt>
                <c:pt idx="587">
                  <c:v>41.8</c:v>
                </c:pt>
                <c:pt idx="588">
                  <c:v>41.52</c:v>
                </c:pt>
                <c:pt idx="589">
                  <c:v>41.62</c:v>
                </c:pt>
                <c:pt idx="590">
                  <c:v>40.729999999999997</c:v>
                </c:pt>
                <c:pt idx="591">
                  <c:v>40.380000000000003</c:v>
                </c:pt>
                <c:pt idx="592">
                  <c:v>41</c:v>
                </c:pt>
                <c:pt idx="593">
                  <c:v>41.78</c:v>
                </c:pt>
                <c:pt idx="594">
                  <c:v>41.88</c:v>
                </c:pt>
                <c:pt idx="595">
                  <c:v>39.93</c:v>
                </c:pt>
                <c:pt idx="596">
                  <c:v>38.049999999999997</c:v>
                </c:pt>
                <c:pt idx="597">
                  <c:v>37.700000000000003</c:v>
                </c:pt>
                <c:pt idx="598">
                  <c:v>38.659999999999997</c:v>
                </c:pt>
                <c:pt idx="599">
                  <c:v>39.229999999999997</c:v>
                </c:pt>
                <c:pt idx="600">
                  <c:v>38.619999999999997</c:v>
                </c:pt>
                <c:pt idx="601">
                  <c:v>37.270000000000003</c:v>
                </c:pt>
                <c:pt idx="602">
                  <c:v>34.19</c:v>
                </c:pt>
                <c:pt idx="603">
                  <c:v>35.92</c:v>
                </c:pt>
                <c:pt idx="604">
                  <c:v>36.340000000000003</c:v>
                </c:pt>
                <c:pt idx="605">
                  <c:v>37.880000000000003</c:v>
                </c:pt>
                <c:pt idx="606">
                  <c:v>38.99</c:v>
                </c:pt>
                <c:pt idx="607">
                  <c:v>38.75</c:v>
                </c:pt>
                <c:pt idx="608">
                  <c:v>39.31</c:v>
                </c:pt>
                <c:pt idx="609">
                  <c:v>39.799999999999997</c:v>
                </c:pt>
                <c:pt idx="610">
                  <c:v>40.67</c:v>
                </c:pt>
                <c:pt idx="611">
                  <c:v>39.950000000000003</c:v>
                </c:pt>
                <c:pt idx="612">
                  <c:v>41.47</c:v>
                </c:pt>
                <c:pt idx="613">
                  <c:v>40.950000000000003</c:v>
                </c:pt>
                <c:pt idx="614">
                  <c:v>41.23</c:v>
                </c:pt>
                <c:pt idx="615">
                  <c:v>41.01</c:v>
                </c:pt>
                <c:pt idx="616">
                  <c:v>41.19</c:v>
                </c:pt>
                <c:pt idx="617">
                  <c:v>41.48</c:v>
                </c:pt>
                <c:pt idx="618">
                  <c:v>40.409999999999997</c:v>
                </c:pt>
                <c:pt idx="619">
                  <c:v>39.86</c:v>
                </c:pt>
                <c:pt idx="620">
                  <c:v>40.479999999999997</c:v>
                </c:pt>
                <c:pt idx="621">
                  <c:v>40.799999999999997</c:v>
                </c:pt>
                <c:pt idx="622">
                  <c:v>41.45</c:v>
                </c:pt>
                <c:pt idx="623">
                  <c:v>40.270000000000003</c:v>
                </c:pt>
                <c:pt idx="624">
                  <c:v>40.01</c:v>
                </c:pt>
                <c:pt idx="625">
                  <c:v>39.39</c:v>
                </c:pt>
                <c:pt idx="626">
                  <c:v>37.479999999999997</c:v>
                </c:pt>
                <c:pt idx="627">
                  <c:v>37.200000000000003</c:v>
                </c:pt>
                <c:pt idx="628">
                  <c:v>38.659999999999997</c:v>
                </c:pt>
                <c:pt idx="629">
                  <c:v>40.17</c:v>
                </c:pt>
                <c:pt idx="630">
                  <c:v>39.270000000000003</c:v>
                </c:pt>
                <c:pt idx="631">
                  <c:v>40.700000000000003</c:v>
                </c:pt>
                <c:pt idx="632">
                  <c:v>40.200000000000003</c:v>
                </c:pt>
                <c:pt idx="633">
                  <c:v>40.159999999999997</c:v>
                </c:pt>
                <c:pt idx="634">
                  <c:v>40.4</c:v>
                </c:pt>
                <c:pt idx="635">
                  <c:v>39.409999999999997</c:v>
                </c:pt>
                <c:pt idx="636">
                  <c:v>39.770000000000003</c:v>
                </c:pt>
                <c:pt idx="637">
                  <c:v>39.979999999999997</c:v>
                </c:pt>
                <c:pt idx="638">
                  <c:v>41.07</c:v>
                </c:pt>
                <c:pt idx="639">
                  <c:v>41.19</c:v>
                </c:pt>
                <c:pt idx="640">
                  <c:v>41.14</c:v>
                </c:pt>
                <c:pt idx="641">
                  <c:v>27.48</c:v>
                </c:pt>
                <c:pt idx="642">
                  <c:v>26.21</c:v>
                </c:pt>
                <c:pt idx="643">
                  <c:v>25.32</c:v>
                </c:pt>
                <c:pt idx="644">
                  <c:v>25.23</c:v>
                </c:pt>
                <c:pt idx="645">
                  <c:v>24.88</c:v>
                </c:pt>
                <c:pt idx="646">
                  <c:v>24.73</c:v>
                </c:pt>
                <c:pt idx="647">
                  <c:v>24.91</c:v>
                </c:pt>
                <c:pt idx="648">
                  <c:v>24.07</c:v>
                </c:pt>
                <c:pt idx="649">
                  <c:v>25.52</c:v>
                </c:pt>
                <c:pt idx="650">
                  <c:v>25.07</c:v>
                </c:pt>
                <c:pt idx="651">
                  <c:v>25.22</c:v>
                </c:pt>
                <c:pt idx="652">
                  <c:v>25.95</c:v>
                </c:pt>
                <c:pt idx="653">
                  <c:v>26.29</c:v>
                </c:pt>
                <c:pt idx="654">
                  <c:v>26.87</c:v>
                </c:pt>
                <c:pt idx="655">
                  <c:v>26.57</c:v>
                </c:pt>
                <c:pt idx="656">
                  <c:v>26.52</c:v>
                </c:pt>
                <c:pt idx="657">
                  <c:v>26.14</c:v>
                </c:pt>
                <c:pt idx="658">
                  <c:v>25.95</c:v>
                </c:pt>
                <c:pt idx="659">
                  <c:v>26.11</c:v>
                </c:pt>
                <c:pt idx="660">
                  <c:v>25.91</c:v>
                </c:pt>
                <c:pt idx="661">
                  <c:v>25.27</c:v>
                </c:pt>
                <c:pt idx="662">
                  <c:v>25.02</c:v>
                </c:pt>
                <c:pt idx="663">
                  <c:v>24.62</c:v>
                </c:pt>
                <c:pt idx="664">
                  <c:v>24.84</c:v>
                </c:pt>
                <c:pt idx="665">
                  <c:v>24.69</c:v>
                </c:pt>
                <c:pt idx="666">
                  <c:v>24.59</c:v>
                </c:pt>
                <c:pt idx="667">
                  <c:v>24.5</c:v>
                </c:pt>
                <c:pt idx="668">
                  <c:v>24.12</c:v>
                </c:pt>
                <c:pt idx="669">
                  <c:v>23.76</c:v>
                </c:pt>
                <c:pt idx="670">
                  <c:v>23.75</c:v>
                </c:pt>
                <c:pt idx="671">
                  <c:v>23.62</c:v>
                </c:pt>
                <c:pt idx="672">
                  <c:v>22.98</c:v>
                </c:pt>
                <c:pt idx="673">
                  <c:v>23.04</c:v>
                </c:pt>
                <c:pt idx="674">
                  <c:v>22.73</c:v>
                </c:pt>
                <c:pt idx="675">
                  <c:v>22.42</c:v>
                </c:pt>
                <c:pt idx="676">
                  <c:v>22.55</c:v>
                </c:pt>
                <c:pt idx="677">
                  <c:v>22.45</c:v>
                </c:pt>
                <c:pt idx="678">
                  <c:v>21.88</c:v>
                </c:pt>
                <c:pt idx="679">
                  <c:v>21.41</c:v>
                </c:pt>
                <c:pt idx="680">
                  <c:v>21.05</c:v>
                </c:pt>
                <c:pt idx="681">
                  <c:v>20.9</c:v>
                </c:pt>
                <c:pt idx="682">
                  <c:v>20.73</c:v>
                </c:pt>
                <c:pt idx="683">
                  <c:v>21</c:v>
                </c:pt>
                <c:pt idx="684">
                  <c:v>20.77</c:v>
                </c:pt>
                <c:pt idx="685">
                  <c:v>20.87</c:v>
                </c:pt>
                <c:pt idx="686">
                  <c:v>20.43</c:v>
                </c:pt>
                <c:pt idx="687">
                  <c:v>20.27</c:v>
                </c:pt>
                <c:pt idx="688">
                  <c:v>20</c:v>
                </c:pt>
                <c:pt idx="689">
                  <c:v>20.13</c:v>
                </c:pt>
                <c:pt idx="690">
                  <c:v>19.96</c:v>
                </c:pt>
                <c:pt idx="691">
                  <c:v>19.54</c:v>
                </c:pt>
                <c:pt idx="692">
                  <c:v>19.41</c:v>
                </c:pt>
                <c:pt idx="693">
                  <c:v>19.14</c:v>
                </c:pt>
                <c:pt idx="694">
                  <c:v>19.09</c:v>
                </c:pt>
                <c:pt idx="695">
                  <c:v>19.07</c:v>
                </c:pt>
                <c:pt idx="696">
                  <c:v>18.77</c:v>
                </c:pt>
                <c:pt idx="697">
                  <c:v>18.27</c:v>
                </c:pt>
                <c:pt idx="698">
                  <c:v>18.41</c:v>
                </c:pt>
                <c:pt idx="699">
                  <c:v>18.37</c:v>
                </c:pt>
                <c:pt idx="700">
                  <c:v>17.88</c:v>
                </c:pt>
                <c:pt idx="701">
                  <c:v>18.190000000000001</c:v>
                </c:pt>
                <c:pt idx="702">
                  <c:v>17.86</c:v>
                </c:pt>
                <c:pt idx="703">
                  <c:v>17.89</c:v>
                </c:pt>
                <c:pt idx="704">
                  <c:v>17.68</c:v>
                </c:pt>
                <c:pt idx="705">
                  <c:v>17.38</c:v>
                </c:pt>
                <c:pt idx="706">
                  <c:v>17.25</c:v>
                </c:pt>
                <c:pt idx="707">
                  <c:v>16.86</c:v>
                </c:pt>
                <c:pt idx="708">
                  <c:v>16.73</c:v>
                </c:pt>
                <c:pt idx="709">
                  <c:v>16.64</c:v>
                </c:pt>
                <c:pt idx="710">
                  <c:v>15.96</c:v>
                </c:pt>
                <c:pt idx="711">
                  <c:v>15.87</c:v>
                </c:pt>
                <c:pt idx="712">
                  <c:v>16.09</c:v>
                </c:pt>
                <c:pt idx="713">
                  <c:v>15.62</c:v>
                </c:pt>
                <c:pt idx="714">
                  <c:v>16.28</c:v>
                </c:pt>
                <c:pt idx="715">
                  <c:v>16.46</c:v>
                </c:pt>
                <c:pt idx="716">
                  <c:v>15.91</c:v>
                </c:pt>
                <c:pt idx="717">
                  <c:v>15.61</c:v>
                </c:pt>
                <c:pt idx="718">
                  <c:v>15.54</c:v>
                </c:pt>
                <c:pt idx="719">
                  <c:v>14.93</c:v>
                </c:pt>
                <c:pt idx="720">
                  <c:v>14.96</c:v>
                </c:pt>
                <c:pt idx="721">
                  <c:v>14.7</c:v>
                </c:pt>
                <c:pt idx="722">
                  <c:v>13.96</c:v>
                </c:pt>
                <c:pt idx="723">
                  <c:v>14.12</c:v>
                </c:pt>
                <c:pt idx="724">
                  <c:v>13.71</c:v>
                </c:pt>
                <c:pt idx="725">
                  <c:v>14.62</c:v>
                </c:pt>
                <c:pt idx="726">
                  <c:v>14.45</c:v>
                </c:pt>
                <c:pt idx="727">
                  <c:v>14.46</c:v>
                </c:pt>
                <c:pt idx="728">
                  <c:v>14.98</c:v>
                </c:pt>
                <c:pt idx="729">
                  <c:v>14.33</c:v>
                </c:pt>
                <c:pt idx="730">
                  <c:v>13.77</c:v>
                </c:pt>
                <c:pt idx="731">
                  <c:v>13.59</c:v>
                </c:pt>
                <c:pt idx="732">
                  <c:v>13.48</c:v>
                </c:pt>
                <c:pt idx="733">
                  <c:v>12.93</c:v>
                </c:pt>
                <c:pt idx="734">
                  <c:v>12.77</c:v>
                </c:pt>
                <c:pt idx="735">
                  <c:v>12.67</c:v>
                </c:pt>
                <c:pt idx="736">
                  <c:v>12.07</c:v>
                </c:pt>
                <c:pt idx="737">
                  <c:v>11.59</c:v>
                </c:pt>
                <c:pt idx="738">
                  <c:v>12.18</c:v>
                </c:pt>
                <c:pt idx="739">
                  <c:v>12.02</c:v>
                </c:pt>
                <c:pt idx="740">
                  <c:v>11.66</c:v>
                </c:pt>
                <c:pt idx="741">
                  <c:v>11.63</c:v>
                </c:pt>
                <c:pt idx="742">
                  <c:v>11.75</c:v>
                </c:pt>
                <c:pt idx="743">
                  <c:v>11.5</c:v>
                </c:pt>
                <c:pt idx="744">
                  <c:v>11</c:v>
                </c:pt>
                <c:pt idx="745">
                  <c:v>11.21</c:v>
                </c:pt>
                <c:pt idx="746">
                  <c:v>10.46</c:v>
                </c:pt>
                <c:pt idx="747">
                  <c:v>10.17</c:v>
                </c:pt>
                <c:pt idx="748">
                  <c:v>9.7899999999999991</c:v>
                </c:pt>
                <c:pt idx="749">
                  <c:v>9.41</c:v>
                </c:pt>
                <c:pt idx="750">
                  <c:v>9.3800000000000008</c:v>
                </c:pt>
                <c:pt idx="751">
                  <c:v>9.4600000000000009</c:v>
                </c:pt>
                <c:pt idx="752">
                  <c:v>9.7100000000000009</c:v>
                </c:pt>
                <c:pt idx="753">
                  <c:v>9.61</c:v>
                </c:pt>
                <c:pt idx="754">
                  <c:v>9.1199999999999992</c:v>
                </c:pt>
                <c:pt idx="755">
                  <c:v>9.11</c:v>
                </c:pt>
                <c:pt idx="756">
                  <c:v>9.68</c:v>
                </c:pt>
                <c:pt idx="757">
                  <c:v>8.73</c:v>
                </c:pt>
                <c:pt idx="758">
                  <c:v>8.27</c:v>
                </c:pt>
                <c:pt idx="759">
                  <c:v>8.31</c:v>
                </c:pt>
                <c:pt idx="760">
                  <c:v>8.6199999999999992</c:v>
                </c:pt>
                <c:pt idx="761">
                  <c:v>8.16</c:v>
                </c:pt>
                <c:pt idx="762">
                  <c:v>7.79</c:v>
                </c:pt>
                <c:pt idx="763">
                  <c:v>7.79</c:v>
                </c:pt>
                <c:pt idx="764">
                  <c:v>8.07</c:v>
                </c:pt>
                <c:pt idx="765">
                  <c:v>7.99</c:v>
                </c:pt>
                <c:pt idx="766">
                  <c:v>8.2100000000000009</c:v>
                </c:pt>
                <c:pt idx="767">
                  <c:v>8.0500000000000007</c:v>
                </c:pt>
                <c:pt idx="768">
                  <c:v>7.98</c:v>
                </c:pt>
                <c:pt idx="769">
                  <c:v>11.96</c:v>
                </c:pt>
                <c:pt idx="770">
                  <c:v>17.05</c:v>
                </c:pt>
                <c:pt idx="771">
                  <c:v>18.16</c:v>
                </c:pt>
                <c:pt idx="772">
                  <c:v>19.88</c:v>
                </c:pt>
                <c:pt idx="773">
                  <c:v>20.25</c:v>
                </c:pt>
                <c:pt idx="774">
                  <c:v>20.79</c:v>
                </c:pt>
                <c:pt idx="775">
                  <c:v>22.8</c:v>
                </c:pt>
                <c:pt idx="776">
                  <c:v>23.12</c:v>
                </c:pt>
                <c:pt idx="777">
                  <c:v>23.05</c:v>
                </c:pt>
                <c:pt idx="778">
                  <c:v>26.23</c:v>
                </c:pt>
                <c:pt idx="779">
                  <c:v>24.45</c:v>
                </c:pt>
                <c:pt idx="780">
                  <c:v>26.75</c:v>
                </c:pt>
                <c:pt idx="781">
                  <c:v>26.13</c:v>
                </c:pt>
                <c:pt idx="782">
                  <c:v>28.5</c:v>
                </c:pt>
                <c:pt idx="783">
                  <c:v>24.46</c:v>
                </c:pt>
                <c:pt idx="784">
                  <c:v>21.02</c:v>
                </c:pt>
                <c:pt idx="785">
                  <c:v>20.05</c:v>
                </c:pt>
                <c:pt idx="786">
                  <c:v>20.27</c:v>
                </c:pt>
                <c:pt idx="787">
                  <c:v>20.05</c:v>
                </c:pt>
                <c:pt idx="788">
                  <c:v>21.53</c:v>
                </c:pt>
                <c:pt idx="789">
                  <c:v>22.77</c:v>
                </c:pt>
                <c:pt idx="790">
                  <c:v>23.89</c:v>
                </c:pt>
                <c:pt idx="791">
                  <c:v>24.25</c:v>
                </c:pt>
                <c:pt idx="792">
                  <c:v>24.05</c:v>
                </c:pt>
                <c:pt idx="793">
                  <c:v>21.23</c:v>
                </c:pt>
                <c:pt idx="794">
                  <c:v>23.2</c:v>
                </c:pt>
                <c:pt idx="795">
                  <c:v>26</c:v>
                </c:pt>
                <c:pt idx="796">
                  <c:v>23.57</c:v>
                </c:pt>
                <c:pt idx="797">
                  <c:v>26.48</c:v>
                </c:pt>
                <c:pt idx="798">
                  <c:v>29.13</c:v>
                </c:pt>
                <c:pt idx="799">
                  <c:v>30.45</c:v>
                </c:pt>
                <c:pt idx="800">
                  <c:v>32.979999999999997</c:v>
                </c:pt>
                <c:pt idx="801">
                  <c:v>31.02</c:v>
                </c:pt>
                <c:pt idx="802">
                  <c:v>33.090000000000003</c:v>
                </c:pt>
                <c:pt idx="803">
                  <c:v>34.01</c:v>
                </c:pt>
                <c:pt idx="804">
                  <c:v>32.380000000000003</c:v>
                </c:pt>
                <c:pt idx="805">
                  <c:v>32.450000000000003</c:v>
                </c:pt>
                <c:pt idx="806">
                  <c:v>41.53</c:v>
                </c:pt>
                <c:pt idx="807">
                  <c:v>46.12</c:v>
                </c:pt>
                <c:pt idx="808">
                  <c:v>47.23</c:v>
                </c:pt>
                <c:pt idx="809">
                  <c:v>46.91</c:v>
                </c:pt>
                <c:pt idx="810">
                  <c:v>47.8</c:v>
                </c:pt>
                <c:pt idx="811">
                  <c:v>44.45</c:v>
                </c:pt>
                <c:pt idx="812">
                  <c:v>45.13</c:v>
                </c:pt>
                <c:pt idx="813">
                  <c:v>46.66</c:v>
                </c:pt>
                <c:pt idx="814">
                  <c:v>48.26</c:v>
                </c:pt>
                <c:pt idx="815">
                  <c:v>50.01</c:v>
                </c:pt>
                <c:pt idx="816">
                  <c:v>51.27</c:v>
                </c:pt>
                <c:pt idx="817">
                  <c:v>51.87</c:v>
                </c:pt>
                <c:pt idx="818">
                  <c:v>53.22</c:v>
                </c:pt>
                <c:pt idx="819">
                  <c:v>53.26</c:v>
                </c:pt>
                <c:pt idx="820">
                  <c:v>53.53</c:v>
                </c:pt>
                <c:pt idx="821">
                  <c:v>52.16</c:v>
                </c:pt>
                <c:pt idx="822">
                  <c:v>51.95</c:v>
                </c:pt>
                <c:pt idx="823">
                  <c:v>52.11</c:v>
                </c:pt>
                <c:pt idx="824">
                  <c:v>52.2</c:v>
                </c:pt>
                <c:pt idx="825">
                  <c:v>51.39</c:v>
                </c:pt>
                <c:pt idx="826">
                  <c:v>51.45</c:v>
                </c:pt>
                <c:pt idx="827">
                  <c:v>50.12</c:v>
                </c:pt>
                <c:pt idx="828">
                  <c:v>49.78</c:v>
                </c:pt>
                <c:pt idx="829">
                  <c:v>49.74</c:v>
                </c:pt>
                <c:pt idx="830">
                  <c:v>50.34</c:v>
                </c:pt>
                <c:pt idx="831">
                  <c:v>51.41</c:v>
                </c:pt>
                <c:pt idx="832">
                  <c:v>51.2</c:v>
                </c:pt>
                <c:pt idx="833">
                  <c:v>49.58</c:v>
                </c:pt>
                <c:pt idx="834">
                  <c:v>49.88</c:v>
                </c:pt>
                <c:pt idx="835">
                  <c:v>51.02</c:v>
                </c:pt>
                <c:pt idx="836">
                  <c:v>51.57</c:v>
                </c:pt>
                <c:pt idx="837">
                  <c:v>52.84</c:v>
                </c:pt>
                <c:pt idx="838">
                  <c:v>53.09</c:v>
                </c:pt>
                <c:pt idx="839">
                  <c:v>53.74</c:v>
                </c:pt>
                <c:pt idx="840">
                  <c:v>52.91</c:v>
                </c:pt>
                <c:pt idx="841">
                  <c:v>52.56</c:v>
                </c:pt>
                <c:pt idx="842">
                  <c:v>54.13</c:v>
                </c:pt>
                <c:pt idx="843">
                  <c:v>55.62</c:v>
                </c:pt>
                <c:pt idx="844">
                  <c:v>56.09</c:v>
                </c:pt>
                <c:pt idx="845">
                  <c:v>58.26</c:v>
                </c:pt>
                <c:pt idx="846">
                  <c:v>58.67</c:v>
                </c:pt>
                <c:pt idx="847">
                  <c:v>59.22</c:v>
                </c:pt>
                <c:pt idx="848">
                  <c:v>58.77</c:v>
                </c:pt>
                <c:pt idx="849">
                  <c:v>58.61</c:v>
                </c:pt>
                <c:pt idx="850">
                  <c:v>58.12</c:v>
                </c:pt>
                <c:pt idx="851">
                  <c:v>58.09</c:v>
                </c:pt>
                <c:pt idx="852">
                  <c:v>58.12</c:v>
                </c:pt>
                <c:pt idx="853">
                  <c:v>58.94</c:v>
                </c:pt>
                <c:pt idx="854">
                  <c:v>59.17</c:v>
                </c:pt>
                <c:pt idx="855">
                  <c:v>59.55</c:v>
                </c:pt>
                <c:pt idx="856">
                  <c:v>59.97</c:v>
                </c:pt>
                <c:pt idx="857">
                  <c:v>64.92</c:v>
                </c:pt>
                <c:pt idx="858">
                  <c:v>62.99</c:v>
                </c:pt>
                <c:pt idx="859">
                  <c:v>63.89</c:v>
                </c:pt>
                <c:pt idx="860">
                  <c:v>63.1</c:v>
                </c:pt>
                <c:pt idx="861">
                  <c:v>61.19</c:v>
                </c:pt>
                <c:pt idx="862">
                  <c:v>61.22</c:v>
                </c:pt>
                <c:pt idx="863">
                  <c:v>61.69</c:v>
                </c:pt>
                <c:pt idx="864">
                  <c:v>61.77</c:v>
                </c:pt>
                <c:pt idx="865">
                  <c:v>61.74</c:v>
                </c:pt>
                <c:pt idx="866">
                  <c:v>61.73</c:v>
                </c:pt>
                <c:pt idx="867">
                  <c:v>61.16</c:v>
                </c:pt>
                <c:pt idx="868">
                  <c:v>60.64</c:v>
                </c:pt>
                <c:pt idx="869">
                  <c:v>60.51</c:v>
                </c:pt>
                <c:pt idx="870">
                  <c:v>60.44</c:v>
                </c:pt>
                <c:pt idx="871">
                  <c:v>61.14</c:v>
                </c:pt>
                <c:pt idx="872">
                  <c:v>60.88</c:v>
                </c:pt>
                <c:pt idx="873">
                  <c:v>60.55</c:v>
                </c:pt>
                <c:pt idx="874">
                  <c:v>60.12</c:v>
                </c:pt>
                <c:pt idx="875">
                  <c:v>59.76</c:v>
                </c:pt>
                <c:pt idx="876">
                  <c:v>59.78</c:v>
                </c:pt>
                <c:pt idx="877">
                  <c:v>59.56</c:v>
                </c:pt>
                <c:pt idx="878">
                  <c:v>58.91</c:v>
                </c:pt>
                <c:pt idx="879">
                  <c:v>59.06</c:v>
                </c:pt>
                <c:pt idx="880">
                  <c:v>58.84</c:v>
                </c:pt>
                <c:pt idx="881">
                  <c:v>58.94</c:v>
                </c:pt>
                <c:pt idx="882">
                  <c:v>59.11</c:v>
                </c:pt>
                <c:pt idx="883">
                  <c:v>58.31</c:v>
                </c:pt>
                <c:pt idx="884">
                  <c:v>58.38</c:v>
                </c:pt>
                <c:pt idx="885">
                  <c:v>56.37</c:v>
                </c:pt>
                <c:pt idx="886">
                  <c:v>55.99</c:v>
                </c:pt>
                <c:pt idx="887">
                  <c:v>55.76</c:v>
                </c:pt>
                <c:pt idx="888">
                  <c:v>55.36</c:v>
                </c:pt>
                <c:pt idx="889">
                  <c:v>58.01</c:v>
                </c:pt>
                <c:pt idx="890">
                  <c:v>57.91</c:v>
                </c:pt>
                <c:pt idx="891">
                  <c:v>58.2</c:v>
                </c:pt>
                <c:pt idx="892">
                  <c:v>57.87</c:v>
                </c:pt>
                <c:pt idx="893">
                  <c:v>57.92</c:v>
                </c:pt>
                <c:pt idx="894">
                  <c:v>57.84</c:v>
                </c:pt>
                <c:pt idx="895">
                  <c:v>58.26</c:v>
                </c:pt>
                <c:pt idx="896">
                  <c:v>56.88</c:v>
                </c:pt>
                <c:pt idx="897">
                  <c:v>55.26</c:v>
                </c:pt>
                <c:pt idx="898">
                  <c:v>56.91</c:v>
                </c:pt>
                <c:pt idx="899">
                  <c:v>57.73</c:v>
                </c:pt>
                <c:pt idx="900">
                  <c:v>57.86</c:v>
                </c:pt>
                <c:pt idx="901">
                  <c:v>56.95</c:v>
                </c:pt>
                <c:pt idx="902">
                  <c:v>57.38</c:v>
                </c:pt>
                <c:pt idx="903">
                  <c:v>56.62</c:v>
                </c:pt>
                <c:pt idx="904">
                  <c:v>56.59</c:v>
                </c:pt>
                <c:pt idx="905">
                  <c:v>57.06</c:v>
                </c:pt>
                <c:pt idx="906">
                  <c:v>57.36</c:v>
                </c:pt>
                <c:pt idx="907">
                  <c:v>56.88</c:v>
                </c:pt>
                <c:pt idx="908">
                  <c:v>56.24</c:v>
                </c:pt>
                <c:pt idx="909">
                  <c:v>57.01</c:v>
                </c:pt>
                <c:pt idx="910">
                  <c:v>56.48</c:v>
                </c:pt>
                <c:pt idx="911">
                  <c:v>56.11</c:v>
                </c:pt>
                <c:pt idx="912">
                  <c:v>56.05</c:v>
                </c:pt>
                <c:pt idx="913">
                  <c:v>53.97</c:v>
                </c:pt>
                <c:pt idx="914">
                  <c:v>54.76</c:v>
                </c:pt>
                <c:pt idx="915">
                  <c:v>55.36</c:v>
                </c:pt>
                <c:pt idx="916">
                  <c:v>55.7</c:v>
                </c:pt>
                <c:pt idx="917">
                  <c:v>56.56</c:v>
                </c:pt>
                <c:pt idx="918">
                  <c:v>56.49</c:v>
                </c:pt>
                <c:pt idx="919">
                  <c:v>55.95</c:v>
                </c:pt>
                <c:pt idx="920">
                  <c:v>55.59</c:v>
                </c:pt>
                <c:pt idx="921">
                  <c:v>54.05</c:v>
                </c:pt>
                <c:pt idx="922">
                  <c:v>53.39</c:v>
                </c:pt>
                <c:pt idx="923">
                  <c:v>53.56</c:v>
                </c:pt>
                <c:pt idx="924">
                  <c:v>53.73</c:v>
                </c:pt>
                <c:pt idx="925">
                  <c:v>53.95</c:v>
                </c:pt>
                <c:pt idx="926">
                  <c:v>52.81</c:v>
                </c:pt>
                <c:pt idx="927">
                  <c:v>52.99</c:v>
                </c:pt>
                <c:pt idx="928">
                  <c:v>53.55</c:v>
                </c:pt>
                <c:pt idx="929">
                  <c:v>54.8</c:v>
                </c:pt>
                <c:pt idx="930">
                  <c:v>54.89</c:v>
                </c:pt>
                <c:pt idx="931">
                  <c:v>53.92</c:v>
                </c:pt>
                <c:pt idx="932">
                  <c:v>52.2</c:v>
                </c:pt>
                <c:pt idx="933">
                  <c:v>52.41</c:v>
                </c:pt>
                <c:pt idx="934">
                  <c:v>52.95</c:v>
                </c:pt>
                <c:pt idx="935">
                  <c:v>52.64</c:v>
                </c:pt>
                <c:pt idx="936">
                  <c:v>53</c:v>
                </c:pt>
                <c:pt idx="937">
                  <c:v>52.38</c:v>
                </c:pt>
                <c:pt idx="938">
                  <c:v>52.52</c:v>
                </c:pt>
                <c:pt idx="939">
                  <c:v>54.05</c:v>
                </c:pt>
                <c:pt idx="940">
                  <c:v>54.26</c:v>
                </c:pt>
                <c:pt idx="941">
                  <c:v>56.08</c:v>
                </c:pt>
                <c:pt idx="942">
                  <c:v>56.17</c:v>
                </c:pt>
                <c:pt idx="943">
                  <c:v>56.3</c:v>
                </c:pt>
                <c:pt idx="944">
                  <c:v>56.74</c:v>
                </c:pt>
                <c:pt idx="945">
                  <c:v>56.83</c:v>
                </c:pt>
                <c:pt idx="946">
                  <c:v>58.38</c:v>
                </c:pt>
                <c:pt idx="947">
                  <c:v>58.72</c:v>
                </c:pt>
                <c:pt idx="948">
                  <c:v>58.41</c:v>
                </c:pt>
                <c:pt idx="949">
                  <c:v>58.87</c:v>
                </c:pt>
                <c:pt idx="950">
                  <c:v>58.11</c:v>
                </c:pt>
                <c:pt idx="951">
                  <c:v>58.91</c:v>
                </c:pt>
                <c:pt idx="952">
                  <c:v>61.88</c:v>
                </c:pt>
                <c:pt idx="953">
                  <c:v>61.34</c:v>
                </c:pt>
                <c:pt idx="954">
                  <c:v>54.84</c:v>
                </c:pt>
                <c:pt idx="955">
                  <c:v>55.17</c:v>
                </c:pt>
                <c:pt idx="956">
                  <c:v>56.22</c:v>
                </c:pt>
                <c:pt idx="957">
                  <c:v>57.97</c:v>
                </c:pt>
                <c:pt idx="958">
                  <c:v>58.19</c:v>
                </c:pt>
                <c:pt idx="959">
                  <c:v>56.88</c:v>
                </c:pt>
                <c:pt idx="960">
                  <c:v>56.66</c:v>
                </c:pt>
                <c:pt idx="961">
                  <c:v>56.28</c:v>
                </c:pt>
                <c:pt idx="962">
                  <c:v>56.05</c:v>
                </c:pt>
                <c:pt idx="963">
                  <c:v>53.88</c:v>
                </c:pt>
                <c:pt idx="964">
                  <c:v>54.69</c:v>
                </c:pt>
                <c:pt idx="965">
                  <c:v>54.83</c:v>
                </c:pt>
                <c:pt idx="966">
                  <c:v>55.17</c:v>
                </c:pt>
                <c:pt idx="967">
                  <c:v>56.61</c:v>
                </c:pt>
                <c:pt idx="968">
                  <c:v>55.88</c:v>
                </c:pt>
                <c:pt idx="969">
                  <c:v>55.63</c:v>
                </c:pt>
                <c:pt idx="970">
                  <c:v>53.82</c:v>
                </c:pt>
                <c:pt idx="971">
                  <c:v>53.15</c:v>
                </c:pt>
                <c:pt idx="972">
                  <c:v>53.96</c:v>
                </c:pt>
                <c:pt idx="973">
                  <c:v>55.55</c:v>
                </c:pt>
                <c:pt idx="974">
                  <c:v>56.02</c:v>
                </c:pt>
                <c:pt idx="975">
                  <c:v>56.23</c:v>
                </c:pt>
                <c:pt idx="976">
                  <c:v>56.01</c:v>
                </c:pt>
                <c:pt idx="977">
                  <c:v>55.22</c:v>
                </c:pt>
                <c:pt idx="978">
                  <c:v>54.88</c:v>
                </c:pt>
                <c:pt idx="979">
                  <c:v>54.76</c:v>
                </c:pt>
                <c:pt idx="980">
                  <c:v>54.92</c:v>
                </c:pt>
                <c:pt idx="981">
                  <c:v>56.76</c:v>
                </c:pt>
                <c:pt idx="982">
                  <c:v>54.8</c:v>
                </c:pt>
                <c:pt idx="983">
                  <c:v>54.2</c:v>
                </c:pt>
                <c:pt idx="984">
                  <c:v>54.22</c:v>
                </c:pt>
                <c:pt idx="985">
                  <c:v>52.77</c:v>
                </c:pt>
                <c:pt idx="986">
                  <c:v>52.23</c:v>
                </c:pt>
                <c:pt idx="987">
                  <c:v>53.31</c:v>
                </c:pt>
                <c:pt idx="988">
                  <c:v>53.98</c:v>
                </c:pt>
                <c:pt idx="989">
                  <c:v>55.27</c:v>
                </c:pt>
                <c:pt idx="990">
                  <c:v>55.12</c:v>
                </c:pt>
                <c:pt idx="991">
                  <c:v>54.34</c:v>
                </c:pt>
                <c:pt idx="992">
                  <c:v>57.54</c:v>
                </c:pt>
                <c:pt idx="993">
                  <c:v>58.16</c:v>
                </c:pt>
                <c:pt idx="994">
                  <c:v>57.01</c:v>
                </c:pt>
                <c:pt idx="995">
                  <c:v>55.88</c:v>
                </c:pt>
                <c:pt idx="996">
                  <c:v>56.05</c:v>
                </c:pt>
                <c:pt idx="997">
                  <c:v>55.95</c:v>
                </c:pt>
                <c:pt idx="998">
                  <c:v>55.86</c:v>
                </c:pt>
                <c:pt idx="999">
                  <c:v>56.91</c:v>
                </c:pt>
                <c:pt idx="1000">
                  <c:v>55.95</c:v>
                </c:pt>
                <c:pt idx="1001">
                  <c:v>56.09</c:v>
                </c:pt>
                <c:pt idx="1002">
                  <c:v>55.74</c:v>
                </c:pt>
                <c:pt idx="1003">
                  <c:v>55.66</c:v>
                </c:pt>
                <c:pt idx="1004">
                  <c:v>56.53</c:v>
                </c:pt>
                <c:pt idx="1005">
                  <c:v>57.56</c:v>
                </c:pt>
                <c:pt idx="1006">
                  <c:v>59.41</c:v>
                </c:pt>
                <c:pt idx="1007">
                  <c:v>60.06</c:v>
                </c:pt>
                <c:pt idx="1008">
                  <c:v>60.28</c:v>
                </c:pt>
                <c:pt idx="1009">
                  <c:v>60.34</c:v>
                </c:pt>
                <c:pt idx="1010">
                  <c:v>60.38</c:v>
                </c:pt>
                <c:pt idx="1011">
                  <c:v>58.57</c:v>
                </c:pt>
                <c:pt idx="1012">
                  <c:v>57.34</c:v>
                </c:pt>
                <c:pt idx="1013">
                  <c:v>57.55</c:v>
                </c:pt>
                <c:pt idx="1014">
                  <c:v>57.61</c:v>
                </c:pt>
                <c:pt idx="1015">
                  <c:v>56.66</c:v>
                </c:pt>
                <c:pt idx="1016">
                  <c:v>57.27</c:v>
                </c:pt>
                <c:pt idx="1017">
                  <c:v>56.4</c:v>
                </c:pt>
                <c:pt idx="1018">
                  <c:v>58.58</c:v>
                </c:pt>
                <c:pt idx="1019">
                  <c:v>59.38</c:v>
                </c:pt>
                <c:pt idx="1020">
                  <c:v>58.02</c:v>
                </c:pt>
                <c:pt idx="1021">
                  <c:v>59.17</c:v>
                </c:pt>
                <c:pt idx="1022">
                  <c:v>58.77</c:v>
                </c:pt>
                <c:pt idx="1023">
                  <c:v>58.59</c:v>
                </c:pt>
                <c:pt idx="1024">
                  <c:v>57.6</c:v>
                </c:pt>
                <c:pt idx="1025">
                  <c:v>57.61</c:v>
                </c:pt>
                <c:pt idx="1026">
                  <c:v>57.36</c:v>
                </c:pt>
                <c:pt idx="1027">
                  <c:v>57.18</c:v>
                </c:pt>
                <c:pt idx="1028">
                  <c:v>54.41</c:v>
                </c:pt>
                <c:pt idx="1029">
                  <c:v>54.2</c:v>
                </c:pt>
                <c:pt idx="1030">
                  <c:v>51.84</c:v>
                </c:pt>
                <c:pt idx="1031">
                  <c:v>52.66</c:v>
                </c:pt>
                <c:pt idx="1032">
                  <c:v>52.47</c:v>
                </c:pt>
                <c:pt idx="1033">
                  <c:v>52.05</c:v>
                </c:pt>
                <c:pt idx="1034">
                  <c:v>51.2</c:v>
                </c:pt>
                <c:pt idx="1035">
                  <c:v>52.77</c:v>
                </c:pt>
                <c:pt idx="1036">
                  <c:v>53.28</c:v>
                </c:pt>
                <c:pt idx="1037">
                  <c:v>54.38</c:v>
                </c:pt>
                <c:pt idx="1038">
                  <c:v>53.98</c:v>
                </c:pt>
                <c:pt idx="1039">
                  <c:v>53.2</c:v>
                </c:pt>
                <c:pt idx="1040">
                  <c:v>51.55</c:v>
                </c:pt>
                <c:pt idx="1041">
                  <c:v>52.98</c:v>
                </c:pt>
                <c:pt idx="1042">
                  <c:v>53.02</c:v>
                </c:pt>
                <c:pt idx="1043">
                  <c:v>52.74</c:v>
                </c:pt>
                <c:pt idx="1044">
                  <c:v>53.25</c:v>
                </c:pt>
                <c:pt idx="1045">
                  <c:v>55.79</c:v>
                </c:pt>
                <c:pt idx="1046">
                  <c:v>58.95</c:v>
                </c:pt>
                <c:pt idx="1047">
                  <c:v>58.8</c:v>
                </c:pt>
                <c:pt idx="1048">
                  <c:v>59.04</c:v>
                </c:pt>
                <c:pt idx="1049">
                  <c:v>58.66</c:v>
                </c:pt>
                <c:pt idx="1050">
                  <c:v>58.88</c:v>
                </c:pt>
                <c:pt idx="1051">
                  <c:v>58.05</c:v>
                </c:pt>
                <c:pt idx="1052">
                  <c:v>61.2</c:v>
                </c:pt>
                <c:pt idx="1053">
                  <c:v>62.63</c:v>
                </c:pt>
                <c:pt idx="1054">
                  <c:v>63.24</c:v>
                </c:pt>
                <c:pt idx="1055">
                  <c:v>63.41</c:v>
                </c:pt>
                <c:pt idx="1056">
                  <c:v>62.74</c:v>
                </c:pt>
                <c:pt idx="1057">
                  <c:v>63.16</c:v>
                </c:pt>
                <c:pt idx="1058">
                  <c:v>62.2</c:v>
                </c:pt>
                <c:pt idx="1059">
                  <c:v>61.27</c:v>
                </c:pt>
                <c:pt idx="1060">
                  <c:v>60.92</c:v>
                </c:pt>
                <c:pt idx="1061">
                  <c:v>61.3</c:v>
                </c:pt>
                <c:pt idx="1062">
                  <c:v>61.71</c:v>
                </c:pt>
                <c:pt idx="1063">
                  <c:v>61.84</c:v>
                </c:pt>
                <c:pt idx="1064">
                  <c:v>61.91</c:v>
                </c:pt>
                <c:pt idx="1065">
                  <c:v>61.51</c:v>
                </c:pt>
                <c:pt idx="1066">
                  <c:v>62.26</c:v>
                </c:pt>
                <c:pt idx="1067">
                  <c:v>60.45</c:v>
                </c:pt>
                <c:pt idx="1068">
                  <c:v>61.8</c:v>
                </c:pt>
                <c:pt idx="1069">
                  <c:v>61.62</c:v>
                </c:pt>
                <c:pt idx="1070">
                  <c:v>63.41</c:v>
                </c:pt>
                <c:pt idx="1071">
                  <c:v>63.48</c:v>
                </c:pt>
                <c:pt idx="1072">
                  <c:v>63.47</c:v>
                </c:pt>
                <c:pt idx="1073">
                  <c:v>62.78</c:v>
                </c:pt>
                <c:pt idx="1074">
                  <c:v>62.77</c:v>
                </c:pt>
                <c:pt idx="1075">
                  <c:v>64.89</c:v>
                </c:pt>
                <c:pt idx="1076">
                  <c:v>65.66</c:v>
                </c:pt>
                <c:pt idx="1077">
                  <c:v>65.94</c:v>
                </c:pt>
                <c:pt idx="1078">
                  <c:v>65.67</c:v>
                </c:pt>
                <c:pt idx="1079">
                  <c:v>64.39</c:v>
                </c:pt>
                <c:pt idx="1080">
                  <c:v>63.96</c:v>
                </c:pt>
                <c:pt idx="1081">
                  <c:v>63.71</c:v>
                </c:pt>
                <c:pt idx="1082">
                  <c:v>64.33</c:v>
                </c:pt>
                <c:pt idx="1083">
                  <c:v>63.46</c:v>
                </c:pt>
                <c:pt idx="1084">
                  <c:v>63.61</c:v>
                </c:pt>
                <c:pt idx="1085">
                  <c:v>63.73</c:v>
                </c:pt>
                <c:pt idx="1086">
                  <c:v>63.71</c:v>
                </c:pt>
                <c:pt idx="1087">
                  <c:v>64.27</c:v>
                </c:pt>
                <c:pt idx="1088">
                  <c:v>64.09</c:v>
                </c:pt>
                <c:pt idx="1089">
                  <c:v>64.349999999999994</c:v>
                </c:pt>
                <c:pt idx="1090">
                  <c:v>63.31</c:v>
                </c:pt>
                <c:pt idx="1091">
                  <c:v>63.16</c:v>
                </c:pt>
                <c:pt idx="1092">
                  <c:v>61.84</c:v>
                </c:pt>
                <c:pt idx="1093">
                  <c:v>62.26</c:v>
                </c:pt>
                <c:pt idx="1094">
                  <c:v>62.36</c:v>
                </c:pt>
                <c:pt idx="1095">
                  <c:v>61.58</c:v>
                </c:pt>
                <c:pt idx="1096">
                  <c:v>60.17</c:v>
                </c:pt>
                <c:pt idx="1097">
                  <c:v>59.98</c:v>
                </c:pt>
                <c:pt idx="1098">
                  <c:v>59.3</c:v>
                </c:pt>
                <c:pt idx="1099">
                  <c:v>59.12</c:v>
                </c:pt>
                <c:pt idx="1100">
                  <c:v>59.62</c:v>
                </c:pt>
                <c:pt idx="1101">
                  <c:v>58.92</c:v>
                </c:pt>
                <c:pt idx="1102">
                  <c:v>58.56</c:v>
                </c:pt>
                <c:pt idx="1103">
                  <c:v>58.69</c:v>
                </c:pt>
                <c:pt idx="1104">
                  <c:v>59.64</c:v>
                </c:pt>
                <c:pt idx="1105">
                  <c:v>59.8</c:v>
                </c:pt>
                <c:pt idx="1106">
                  <c:v>58.92</c:v>
                </c:pt>
                <c:pt idx="1107">
                  <c:v>59.05</c:v>
                </c:pt>
                <c:pt idx="1108">
                  <c:v>58.41</c:v>
                </c:pt>
                <c:pt idx="1109">
                  <c:v>58.34</c:v>
                </c:pt>
                <c:pt idx="1110">
                  <c:v>58.48</c:v>
                </c:pt>
                <c:pt idx="1111">
                  <c:v>58.23</c:v>
                </c:pt>
                <c:pt idx="1112">
                  <c:v>57.06</c:v>
                </c:pt>
                <c:pt idx="1113">
                  <c:v>56.87</c:v>
                </c:pt>
                <c:pt idx="1114">
                  <c:v>56.02</c:v>
                </c:pt>
                <c:pt idx="1115">
                  <c:v>55.86</c:v>
                </c:pt>
                <c:pt idx="1116">
                  <c:v>56.28</c:v>
                </c:pt>
                <c:pt idx="1117">
                  <c:v>55.95</c:v>
                </c:pt>
                <c:pt idx="1118">
                  <c:v>55.98</c:v>
                </c:pt>
                <c:pt idx="1119">
                  <c:v>56.22</c:v>
                </c:pt>
                <c:pt idx="1120">
                  <c:v>55.78</c:v>
                </c:pt>
                <c:pt idx="1121">
                  <c:v>55.5</c:v>
                </c:pt>
                <c:pt idx="1122">
                  <c:v>56.94</c:v>
                </c:pt>
                <c:pt idx="1123">
                  <c:v>56.7</c:v>
                </c:pt>
                <c:pt idx="1124">
                  <c:v>55.73</c:v>
                </c:pt>
                <c:pt idx="1125">
                  <c:v>55.15</c:v>
                </c:pt>
                <c:pt idx="1126">
                  <c:v>57.02</c:v>
                </c:pt>
                <c:pt idx="1127">
                  <c:v>56.74</c:v>
                </c:pt>
                <c:pt idx="1128">
                  <c:v>56.49</c:v>
                </c:pt>
                <c:pt idx="1129">
                  <c:v>56.83</c:v>
                </c:pt>
                <c:pt idx="1130">
                  <c:v>55.91</c:v>
                </c:pt>
                <c:pt idx="1131">
                  <c:v>55.86</c:v>
                </c:pt>
                <c:pt idx="1132">
                  <c:v>55.91</c:v>
                </c:pt>
                <c:pt idx="1133">
                  <c:v>55.76</c:v>
                </c:pt>
                <c:pt idx="1134">
                  <c:v>54.52</c:v>
                </c:pt>
                <c:pt idx="1135">
                  <c:v>53.92</c:v>
                </c:pt>
                <c:pt idx="1136">
                  <c:v>53.41</c:v>
                </c:pt>
                <c:pt idx="1137">
                  <c:v>52.34</c:v>
                </c:pt>
                <c:pt idx="1138">
                  <c:v>52.41</c:v>
                </c:pt>
                <c:pt idx="1139">
                  <c:v>52.6</c:v>
                </c:pt>
                <c:pt idx="1140">
                  <c:v>52.38</c:v>
                </c:pt>
                <c:pt idx="1141">
                  <c:v>53.83</c:v>
                </c:pt>
                <c:pt idx="1142">
                  <c:v>53.64</c:v>
                </c:pt>
                <c:pt idx="1143">
                  <c:v>54.59</c:v>
                </c:pt>
                <c:pt idx="1144">
                  <c:v>55.06</c:v>
                </c:pt>
                <c:pt idx="1145">
                  <c:v>55.17</c:v>
                </c:pt>
                <c:pt idx="1146">
                  <c:v>53.71</c:v>
                </c:pt>
                <c:pt idx="1147">
                  <c:v>54.28</c:v>
                </c:pt>
                <c:pt idx="1148">
                  <c:v>53.12</c:v>
                </c:pt>
                <c:pt idx="1149">
                  <c:v>51.86</c:v>
                </c:pt>
                <c:pt idx="1150">
                  <c:v>53.05</c:v>
                </c:pt>
                <c:pt idx="1151">
                  <c:v>53.3</c:v>
                </c:pt>
                <c:pt idx="1152">
                  <c:v>52.84</c:v>
                </c:pt>
                <c:pt idx="1153">
                  <c:v>52.2</c:v>
                </c:pt>
                <c:pt idx="1154">
                  <c:v>52.62</c:v>
                </c:pt>
                <c:pt idx="1155">
                  <c:v>53.95</c:v>
                </c:pt>
                <c:pt idx="1156">
                  <c:v>53.36</c:v>
                </c:pt>
                <c:pt idx="1157">
                  <c:v>53.67</c:v>
                </c:pt>
                <c:pt idx="1158">
                  <c:v>52.17</c:v>
                </c:pt>
                <c:pt idx="1159">
                  <c:v>52.23</c:v>
                </c:pt>
                <c:pt idx="1160">
                  <c:v>51.87</c:v>
                </c:pt>
                <c:pt idx="1161">
                  <c:v>50.64</c:v>
                </c:pt>
                <c:pt idx="1162">
                  <c:v>51.78</c:v>
                </c:pt>
                <c:pt idx="1163">
                  <c:v>51.64</c:v>
                </c:pt>
                <c:pt idx="1164">
                  <c:v>52.2</c:v>
                </c:pt>
                <c:pt idx="1165">
                  <c:v>52.08</c:v>
                </c:pt>
                <c:pt idx="1166">
                  <c:v>49.89</c:v>
                </c:pt>
                <c:pt idx="1167">
                  <c:v>48.66</c:v>
                </c:pt>
                <c:pt idx="1168">
                  <c:v>48.49</c:v>
                </c:pt>
                <c:pt idx="1169">
                  <c:v>48.18</c:v>
                </c:pt>
                <c:pt idx="1170">
                  <c:v>46.78</c:v>
                </c:pt>
                <c:pt idx="1171">
                  <c:v>45.66</c:v>
                </c:pt>
                <c:pt idx="1172">
                  <c:v>45</c:v>
                </c:pt>
                <c:pt idx="1173">
                  <c:v>45.34</c:v>
                </c:pt>
                <c:pt idx="1174">
                  <c:v>44.92</c:v>
                </c:pt>
                <c:pt idx="1175">
                  <c:v>45.23</c:v>
                </c:pt>
                <c:pt idx="1176">
                  <c:v>46.39</c:v>
                </c:pt>
                <c:pt idx="1177">
                  <c:v>42.27</c:v>
                </c:pt>
                <c:pt idx="1178">
                  <c:v>45.33</c:v>
                </c:pt>
                <c:pt idx="1179">
                  <c:v>45.08</c:v>
                </c:pt>
                <c:pt idx="1180">
                  <c:v>46.06</c:v>
                </c:pt>
                <c:pt idx="1181">
                  <c:v>47.08</c:v>
                </c:pt>
                <c:pt idx="1182">
                  <c:v>46.3</c:v>
                </c:pt>
                <c:pt idx="1183">
                  <c:v>49.32</c:v>
                </c:pt>
                <c:pt idx="1184">
                  <c:v>51.3</c:v>
                </c:pt>
                <c:pt idx="1185">
                  <c:v>51.17</c:v>
                </c:pt>
                <c:pt idx="1186">
                  <c:v>52.78</c:v>
                </c:pt>
                <c:pt idx="1187">
                  <c:v>51.31</c:v>
                </c:pt>
                <c:pt idx="1188">
                  <c:v>51.98</c:v>
                </c:pt>
                <c:pt idx="1189">
                  <c:v>50.89</c:v>
                </c:pt>
                <c:pt idx="1190">
                  <c:v>52.33</c:v>
                </c:pt>
                <c:pt idx="1191">
                  <c:v>52.05</c:v>
                </c:pt>
                <c:pt idx="1192">
                  <c:v>51.42</c:v>
                </c:pt>
                <c:pt idx="1193">
                  <c:v>52.59</c:v>
                </c:pt>
                <c:pt idx="1194">
                  <c:v>52.68</c:v>
                </c:pt>
                <c:pt idx="1195">
                  <c:v>53.16</c:v>
                </c:pt>
                <c:pt idx="1196">
                  <c:v>52.21</c:v>
                </c:pt>
                <c:pt idx="1197">
                  <c:v>50.6</c:v>
                </c:pt>
                <c:pt idx="1198">
                  <c:v>51.27</c:v>
                </c:pt>
                <c:pt idx="1199">
                  <c:v>50.47</c:v>
                </c:pt>
                <c:pt idx="1200">
                  <c:v>51.93</c:v>
                </c:pt>
                <c:pt idx="1201">
                  <c:v>51.45</c:v>
                </c:pt>
                <c:pt idx="1202">
                  <c:v>50.45</c:v>
                </c:pt>
                <c:pt idx="1203">
                  <c:v>50.89</c:v>
                </c:pt>
                <c:pt idx="1204">
                  <c:v>53.84</c:v>
                </c:pt>
                <c:pt idx="1205">
                  <c:v>54.47</c:v>
                </c:pt>
                <c:pt idx="1206">
                  <c:v>53.3</c:v>
                </c:pt>
                <c:pt idx="1207">
                  <c:v>57.19</c:v>
                </c:pt>
                <c:pt idx="1208">
                  <c:v>57.09</c:v>
                </c:pt>
                <c:pt idx="1209">
                  <c:v>56.81</c:v>
                </c:pt>
                <c:pt idx="1210">
                  <c:v>56.47</c:v>
                </c:pt>
                <c:pt idx="1211">
                  <c:v>55.89</c:v>
                </c:pt>
                <c:pt idx="1212">
                  <c:v>55.7</c:v>
                </c:pt>
                <c:pt idx="1213">
                  <c:v>58.94</c:v>
                </c:pt>
                <c:pt idx="1214">
                  <c:v>60.76</c:v>
                </c:pt>
                <c:pt idx="1215">
                  <c:v>59.8</c:v>
                </c:pt>
                <c:pt idx="1216">
                  <c:v>60.68</c:v>
                </c:pt>
                <c:pt idx="1217">
                  <c:v>61.62</c:v>
                </c:pt>
                <c:pt idx="1218">
                  <c:v>61.74</c:v>
                </c:pt>
                <c:pt idx="1219">
                  <c:v>62.8</c:v>
                </c:pt>
                <c:pt idx="1220">
                  <c:v>62.91</c:v>
                </c:pt>
                <c:pt idx="1221">
                  <c:v>62.77</c:v>
                </c:pt>
                <c:pt idx="1222">
                  <c:v>63.52</c:v>
                </c:pt>
                <c:pt idx="1223">
                  <c:v>64.95</c:v>
                </c:pt>
                <c:pt idx="1224">
                  <c:v>66.400000000000006</c:v>
                </c:pt>
                <c:pt idx="1225">
                  <c:v>66.61</c:v>
                </c:pt>
                <c:pt idx="1226">
                  <c:v>67.59</c:v>
                </c:pt>
                <c:pt idx="1227">
                  <c:v>67.5</c:v>
                </c:pt>
                <c:pt idx="1228">
                  <c:v>66.81</c:v>
                </c:pt>
                <c:pt idx="1229">
                  <c:v>66.06</c:v>
                </c:pt>
                <c:pt idx="1230">
                  <c:v>66.27</c:v>
                </c:pt>
                <c:pt idx="1231">
                  <c:v>69.47</c:v>
                </c:pt>
                <c:pt idx="1232">
                  <c:v>69.34</c:v>
                </c:pt>
                <c:pt idx="1233">
                  <c:v>69.39</c:v>
                </c:pt>
                <c:pt idx="1234">
                  <c:v>68.83</c:v>
                </c:pt>
                <c:pt idx="1235">
                  <c:v>69.95</c:v>
                </c:pt>
                <c:pt idx="1236">
                  <c:v>72.319999999999993</c:v>
                </c:pt>
                <c:pt idx="1237">
                  <c:v>71.92</c:v>
                </c:pt>
                <c:pt idx="1238">
                  <c:v>72.39</c:v>
                </c:pt>
                <c:pt idx="1239">
                  <c:v>71.56</c:v>
                </c:pt>
                <c:pt idx="1240">
                  <c:v>71.2</c:v>
                </c:pt>
                <c:pt idx="1241">
                  <c:v>72.8</c:v>
                </c:pt>
                <c:pt idx="1242">
                  <c:v>74.91</c:v>
                </c:pt>
                <c:pt idx="1243">
                  <c:v>74.42</c:v>
                </c:pt>
                <c:pt idx="1244">
                  <c:v>74.05</c:v>
                </c:pt>
                <c:pt idx="1245">
                  <c:v>74.5</c:v>
                </c:pt>
                <c:pt idx="1246">
                  <c:v>74.97</c:v>
                </c:pt>
                <c:pt idx="1247">
                  <c:v>76.39</c:v>
                </c:pt>
                <c:pt idx="1248">
                  <c:v>75.42</c:v>
                </c:pt>
                <c:pt idx="1249">
                  <c:v>75.77</c:v>
                </c:pt>
                <c:pt idx="1250">
                  <c:v>73.75</c:v>
                </c:pt>
                <c:pt idx="1251">
                  <c:v>73.78</c:v>
                </c:pt>
                <c:pt idx="1252">
                  <c:v>72.42</c:v>
                </c:pt>
                <c:pt idx="1253">
                  <c:v>72.42</c:v>
                </c:pt>
                <c:pt idx="1254">
                  <c:v>72.23</c:v>
                </c:pt>
                <c:pt idx="1255">
                  <c:v>72.5</c:v>
                </c:pt>
                <c:pt idx="1256">
                  <c:v>71.81</c:v>
                </c:pt>
                <c:pt idx="1257">
                  <c:v>71.09</c:v>
                </c:pt>
                <c:pt idx="1258">
                  <c:v>70.55</c:v>
                </c:pt>
                <c:pt idx="1259">
                  <c:v>71.42</c:v>
                </c:pt>
                <c:pt idx="1260">
                  <c:v>69.86</c:v>
                </c:pt>
                <c:pt idx="1261">
                  <c:v>68.61</c:v>
                </c:pt>
                <c:pt idx="1262">
                  <c:v>68.89</c:v>
                </c:pt>
                <c:pt idx="1263">
                  <c:v>69.17</c:v>
                </c:pt>
                <c:pt idx="1264">
                  <c:v>69.040000000000006</c:v>
                </c:pt>
                <c:pt idx="1265">
                  <c:v>70.39</c:v>
                </c:pt>
                <c:pt idx="1266">
                  <c:v>70.09</c:v>
                </c:pt>
                <c:pt idx="1267">
                  <c:v>67.86</c:v>
                </c:pt>
                <c:pt idx="1268">
                  <c:v>68.42</c:v>
                </c:pt>
                <c:pt idx="1269">
                  <c:v>68.17</c:v>
                </c:pt>
                <c:pt idx="1270">
                  <c:v>68.33</c:v>
                </c:pt>
                <c:pt idx="1271">
                  <c:v>69.02</c:v>
                </c:pt>
                <c:pt idx="1272">
                  <c:v>69.86</c:v>
                </c:pt>
                <c:pt idx="1273">
                  <c:v>70.61</c:v>
                </c:pt>
                <c:pt idx="1274">
                  <c:v>70.44</c:v>
                </c:pt>
                <c:pt idx="1275">
                  <c:v>70.489999999999995</c:v>
                </c:pt>
                <c:pt idx="1276">
                  <c:v>70.64</c:v>
                </c:pt>
                <c:pt idx="1277">
                  <c:v>70.3</c:v>
                </c:pt>
                <c:pt idx="1278">
                  <c:v>69.22</c:v>
                </c:pt>
                <c:pt idx="1279">
                  <c:v>69.67</c:v>
                </c:pt>
                <c:pt idx="1280">
                  <c:v>69.38</c:v>
                </c:pt>
                <c:pt idx="1281">
                  <c:v>69.34</c:v>
                </c:pt>
                <c:pt idx="1282">
                  <c:v>68.650000000000006</c:v>
                </c:pt>
                <c:pt idx="1283">
                  <c:v>68.81</c:v>
                </c:pt>
                <c:pt idx="1284">
                  <c:v>66.88</c:v>
                </c:pt>
                <c:pt idx="1285">
                  <c:v>66.31</c:v>
                </c:pt>
                <c:pt idx="1286">
                  <c:v>65.86</c:v>
                </c:pt>
                <c:pt idx="1287">
                  <c:v>66.08</c:v>
                </c:pt>
                <c:pt idx="1288">
                  <c:v>65.61</c:v>
                </c:pt>
                <c:pt idx="1289">
                  <c:v>65.11</c:v>
                </c:pt>
                <c:pt idx="1290">
                  <c:v>67.02</c:v>
                </c:pt>
                <c:pt idx="1291">
                  <c:v>67.72</c:v>
                </c:pt>
                <c:pt idx="1292">
                  <c:v>68.17</c:v>
                </c:pt>
                <c:pt idx="1293">
                  <c:v>68.23</c:v>
                </c:pt>
                <c:pt idx="1294">
                  <c:v>67.25</c:v>
                </c:pt>
                <c:pt idx="1295">
                  <c:v>67.31</c:v>
                </c:pt>
                <c:pt idx="1296">
                  <c:v>69.78</c:v>
                </c:pt>
                <c:pt idx="1297">
                  <c:v>69.5</c:v>
                </c:pt>
                <c:pt idx="1298">
                  <c:v>69.25</c:v>
                </c:pt>
                <c:pt idx="1299">
                  <c:v>69.42</c:v>
                </c:pt>
                <c:pt idx="1300">
                  <c:v>69.72</c:v>
                </c:pt>
                <c:pt idx="1301">
                  <c:v>68.64</c:v>
                </c:pt>
                <c:pt idx="1302">
                  <c:v>69.28</c:v>
                </c:pt>
                <c:pt idx="1303">
                  <c:v>71.040000000000006</c:v>
                </c:pt>
                <c:pt idx="1304">
                  <c:v>69.92</c:v>
                </c:pt>
                <c:pt idx="1305">
                  <c:v>70.069999999999993</c:v>
                </c:pt>
                <c:pt idx="1306">
                  <c:v>70.64</c:v>
                </c:pt>
                <c:pt idx="1307">
                  <c:v>70.58</c:v>
                </c:pt>
                <c:pt idx="1308">
                  <c:v>69.91</c:v>
                </c:pt>
                <c:pt idx="1309">
                  <c:v>69.02</c:v>
                </c:pt>
                <c:pt idx="1310">
                  <c:v>69.53</c:v>
                </c:pt>
                <c:pt idx="1311">
                  <c:v>69.47</c:v>
                </c:pt>
                <c:pt idx="1312">
                  <c:v>69.52</c:v>
                </c:pt>
                <c:pt idx="1313">
                  <c:v>68.94</c:v>
                </c:pt>
                <c:pt idx="1314">
                  <c:v>67.81</c:v>
                </c:pt>
                <c:pt idx="1315">
                  <c:v>68.08</c:v>
                </c:pt>
                <c:pt idx="1316">
                  <c:v>70.709999999999994</c:v>
                </c:pt>
                <c:pt idx="1317">
                  <c:v>70.59</c:v>
                </c:pt>
                <c:pt idx="1318">
                  <c:v>70.36</c:v>
                </c:pt>
                <c:pt idx="1319">
                  <c:v>70.64</c:v>
                </c:pt>
                <c:pt idx="1320">
                  <c:v>74.08</c:v>
                </c:pt>
                <c:pt idx="1321">
                  <c:v>74.03</c:v>
                </c:pt>
                <c:pt idx="1322">
                  <c:v>73.94</c:v>
                </c:pt>
                <c:pt idx="1323">
                  <c:v>74</c:v>
                </c:pt>
                <c:pt idx="1324">
                  <c:v>73.150000000000006</c:v>
                </c:pt>
                <c:pt idx="1325">
                  <c:v>74.22</c:v>
                </c:pt>
                <c:pt idx="1326">
                  <c:v>74.72</c:v>
                </c:pt>
                <c:pt idx="1327">
                  <c:v>74.06</c:v>
                </c:pt>
                <c:pt idx="1328">
                  <c:v>73.59</c:v>
                </c:pt>
                <c:pt idx="1329">
                  <c:v>74.39</c:v>
                </c:pt>
                <c:pt idx="1330">
                  <c:v>73.45</c:v>
                </c:pt>
                <c:pt idx="1331">
                  <c:v>72.61</c:v>
                </c:pt>
                <c:pt idx="1332">
                  <c:v>70.75</c:v>
                </c:pt>
                <c:pt idx="1333">
                  <c:v>68.16</c:v>
                </c:pt>
                <c:pt idx="1334">
                  <c:v>68.89</c:v>
                </c:pt>
                <c:pt idx="1335">
                  <c:v>69.349999999999994</c:v>
                </c:pt>
                <c:pt idx="1336">
                  <c:v>65.97</c:v>
                </c:pt>
                <c:pt idx="1337">
                  <c:v>65.67</c:v>
                </c:pt>
                <c:pt idx="1338">
                  <c:v>65.25</c:v>
                </c:pt>
                <c:pt idx="1339">
                  <c:v>65.61</c:v>
                </c:pt>
                <c:pt idx="1340">
                  <c:v>64.39</c:v>
                </c:pt>
                <c:pt idx="1341">
                  <c:v>64.349999999999994</c:v>
                </c:pt>
                <c:pt idx="1342">
                  <c:v>66.94</c:v>
                </c:pt>
                <c:pt idx="1343">
                  <c:v>66.62</c:v>
                </c:pt>
                <c:pt idx="1344">
                  <c:v>65.83</c:v>
                </c:pt>
                <c:pt idx="1345">
                  <c:v>66.11</c:v>
                </c:pt>
                <c:pt idx="1346">
                  <c:v>65.52</c:v>
                </c:pt>
                <c:pt idx="1347">
                  <c:v>65.55</c:v>
                </c:pt>
                <c:pt idx="1348">
                  <c:v>66.09</c:v>
                </c:pt>
                <c:pt idx="1349">
                  <c:v>65.11</c:v>
                </c:pt>
                <c:pt idx="1350">
                  <c:v>65.510000000000005</c:v>
                </c:pt>
                <c:pt idx="1351">
                  <c:v>64.92</c:v>
                </c:pt>
                <c:pt idx="1352">
                  <c:v>65.72</c:v>
                </c:pt>
                <c:pt idx="1353">
                  <c:v>65.709999999999994</c:v>
                </c:pt>
                <c:pt idx="1354">
                  <c:v>67.02</c:v>
                </c:pt>
                <c:pt idx="1355">
                  <c:v>68.040000000000006</c:v>
                </c:pt>
                <c:pt idx="1356">
                  <c:v>66.73</c:v>
                </c:pt>
                <c:pt idx="1357">
                  <c:v>66.97</c:v>
                </c:pt>
                <c:pt idx="1358">
                  <c:v>67.290000000000006</c:v>
                </c:pt>
                <c:pt idx="1359">
                  <c:v>67.42</c:v>
                </c:pt>
                <c:pt idx="1360">
                  <c:v>70.59</c:v>
                </c:pt>
                <c:pt idx="1361">
                  <c:v>71.75</c:v>
                </c:pt>
                <c:pt idx="1362">
                  <c:v>72.08</c:v>
                </c:pt>
                <c:pt idx="1363">
                  <c:v>72.44</c:v>
                </c:pt>
                <c:pt idx="1364">
                  <c:v>71.67</c:v>
                </c:pt>
                <c:pt idx="1365">
                  <c:v>71.39</c:v>
                </c:pt>
                <c:pt idx="1366">
                  <c:v>71.58</c:v>
                </c:pt>
                <c:pt idx="1367">
                  <c:v>71.55</c:v>
                </c:pt>
                <c:pt idx="1368">
                  <c:v>70.97</c:v>
                </c:pt>
                <c:pt idx="1369">
                  <c:v>71.06</c:v>
                </c:pt>
                <c:pt idx="1370">
                  <c:v>70.64</c:v>
                </c:pt>
                <c:pt idx="1371">
                  <c:v>70.52</c:v>
                </c:pt>
                <c:pt idx="1372">
                  <c:v>71.5</c:v>
                </c:pt>
                <c:pt idx="1373">
                  <c:v>71.42</c:v>
                </c:pt>
                <c:pt idx="1374">
                  <c:v>70.209999999999994</c:v>
                </c:pt>
                <c:pt idx="1375">
                  <c:v>70.02</c:v>
                </c:pt>
                <c:pt idx="1376">
                  <c:v>69.78</c:v>
                </c:pt>
                <c:pt idx="1377">
                  <c:v>69.78</c:v>
                </c:pt>
                <c:pt idx="1378">
                  <c:v>68.510000000000005</c:v>
                </c:pt>
                <c:pt idx="1379">
                  <c:v>67.66</c:v>
                </c:pt>
                <c:pt idx="1380">
                  <c:v>67.45</c:v>
                </c:pt>
                <c:pt idx="1381">
                  <c:v>68.53</c:v>
                </c:pt>
                <c:pt idx="1382">
                  <c:v>67.989999999999995</c:v>
                </c:pt>
                <c:pt idx="1383">
                  <c:v>67.98</c:v>
                </c:pt>
                <c:pt idx="1384">
                  <c:v>68.11</c:v>
                </c:pt>
                <c:pt idx="1385">
                  <c:v>68.22</c:v>
                </c:pt>
                <c:pt idx="1386">
                  <c:v>67.83</c:v>
                </c:pt>
                <c:pt idx="1387">
                  <c:v>68.98</c:v>
                </c:pt>
                <c:pt idx="1388">
                  <c:v>68.23</c:v>
                </c:pt>
                <c:pt idx="1389">
                  <c:v>68.09</c:v>
                </c:pt>
                <c:pt idx="1390">
                  <c:v>68.39</c:v>
                </c:pt>
                <c:pt idx="1391">
                  <c:v>68.75</c:v>
                </c:pt>
                <c:pt idx="1392">
                  <c:v>66.59</c:v>
                </c:pt>
                <c:pt idx="1393">
                  <c:v>66.42</c:v>
                </c:pt>
                <c:pt idx="1394">
                  <c:v>67.14</c:v>
                </c:pt>
                <c:pt idx="1395">
                  <c:v>67.31</c:v>
                </c:pt>
                <c:pt idx="1396">
                  <c:v>66.83</c:v>
                </c:pt>
                <c:pt idx="1397">
                  <c:v>66.8</c:v>
                </c:pt>
                <c:pt idx="1398">
                  <c:v>65.62</c:v>
                </c:pt>
                <c:pt idx="1399">
                  <c:v>63.26</c:v>
                </c:pt>
                <c:pt idx="1400">
                  <c:v>62.13</c:v>
                </c:pt>
                <c:pt idx="1401">
                  <c:v>61.89</c:v>
                </c:pt>
                <c:pt idx="1402">
                  <c:v>63.12</c:v>
                </c:pt>
                <c:pt idx="1403">
                  <c:v>63.61</c:v>
                </c:pt>
                <c:pt idx="1404">
                  <c:v>63.48</c:v>
                </c:pt>
                <c:pt idx="1405">
                  <c:v>63.02</c:v>
                </c:pt>
                <c:pt idx="1406">
                  <c:v>65.03</c:v>
                </c:pt>
                <c:pt idx="1407">
                  <c:v>64.86</c:v>
                </c:pt>
                <c:pt idx="1408">
                  <c:v>64.61</c:v>
                </c:pt>
                <c:pt idx="1409">
                  <c:v>64.75</c:v>
                </c:pt>
                <c:pt idx="1410">
                  <c:v>65.5</c:v>
                </c:pt>
                <c:pt idx="1411">
                  <c:v>66.33</c:v>
                </c:pt>
                <c:pt idx="1412">
                  <c:v>65.75</c:v>
                </c:pt>
                <c:pt idx="1413">
                  <c:v>64.47</c:v>
                </c:pt>
                <c:pt idx="1414">
                  <c:v>65.3</c:v>
                </c:pt>
                <c:pt idx="1415">
                  <c:v>63.66</c:v>
                </c:pt>
                <c:pt idx="1416">
                  <c:v>62.14</c:v>
                </c:pt>
                <c:pt idx="1417">
                  <c:v>62.12</c:v>
                </c:pt>
                <c:pt idx="1418">
                  <c:v>62.26</c:v>
                </c:pt>
                <c:pt idx="1419">
                  <c:v>61.26</c:v>
                </c:pt>
                <c:pt idx="1420">
                  <c:v>60.95</c:v>
                </c:pt>
                <c:pt idx="1421">
                  <c:v>60.89</c:v>
                </c:pt>
                <c:pt idx="1422">
                  <c:v>61.31</c:v>
                </c:pt>
                <c:pt idx="1423">
                  <c:v>62.18</c:v>
                </c:pt>
                <c:pt idx="1424">
                  <c:v>62.18</c:v>
                </c:pt>
                <c:pt idx="1425">
                  <c:v>60.32</c:v>
                </c:pt>
                <c:pt idx="1426">
                  <c:v>61.34</c:v>
                </c:pt>
                <c:pt idx="1427">
                  <c:v>62.08</c:v>
                </c:pt>
                <c:pt idx="1428">
                  <c:v>62.65</c:v>
                </c:pt>
                <c:pt idx="1429">
                  <c:v>61.62</c:v>
                </c:pt>
                <c:pt idx="1430">
                  <c:v>61.52</c:v>
                </c:pt>
                <c:pt idx="1431">
                  <c:v>61.3</c:v>
                </c:pt>
                <c:pt idx="1432">
                  <c:v>61.52</c:v>
                </c:pt>
                <c:pt idx="1433">
                  <c:v>62.89</c:v>
                </c:pt>
                <c:pt idx="1434">
                  <c:v>64.05</c:v>
                </c:pt>
                <c:pt idx="1435">
                  <c:v>63.64</c:v>
                </c:pt>
                <c:pt idx="1436">
                  <c:v>63.65</c:v>
                </c:pt>
                <c:pt idx="1437">
                  <c:v>62.73</c:v>
                </c:pt>
                <c:pt idx="1438">
                  <c:v>61.33</c:v>
                </c:pt>
                <c:pt idx="1439">
                  <c:v>61.73</c:v>
                </c:pt>
                <c:pt idx="1440">
                  <c:v>62.47</c:v>
                </c:pt>
                <c:pt idx="1441">
                  <c:v>61.83</c:v>
                </c:pt>
                <c:pt idx="1442">
                  <c:v>61.65</c:v>
                </c:pt>
                <c:pt idx="1443">
                  <c:v>61.49</c:v>
                </c:pt>
                <c:pt idx="1444">
                  <c:v>60.83</c:v>
                </c:pt>
                <c:pt idx="1445">
                  <c:v>58.97</c:v>
                </c:pt>
                <c:pt idx="1446">
                  <c:v>59.55</c:v>
                </c:pt>
                <c:pt idx="1447">
                  <c:v>59.39</c:v>
                </c:pt>
                <c:pt idx="1448">
                  <c:v>59.09</c:v>
                </c:pt>
                <c:pt idx="1449">
                  <c:v>60.52</c:v>
                </c:pt>
                <c:pt idx="1450">
                  <c:v>61.71</c:v>
                </c:pt>
                <c:pt idx="1451">
                  <c:v>63.91</c:v>
                </c:pt>
                <c:pt idx="1452">
                  <c:v>63.62</c:v>
                </c:pt>
                <c:pt idx="1453">
                  <c:v>65.06</c:v>
                </c:pt>
                <c:pt idx="1454">
                  <c:v>65.12</c:v>
                </c:pt>
                <c:pt idx="1455">
                  <c:v>66.11</c:v>
                </c:pt>
                <c:pt idx="1456">
                  <c:v>64.930000000000007</c:v>
                </c:pt>
                <c:pt idx="1457">
                  <c:v>63.83</c:v>
                </c:pt>
                <c:pt idx="1458">
                  <c:v>65.56</c:v>
                </c:pt>
                <c:pt idx="1459">
                  <c:v>66.31</c:v>
                </c:pt>
                <c:pt idx="1460">
                  <c:v>66.31</c:v>
                </c:pt>
                <c:pt idx="1461">
                  <c:v>65.22</c:v>
                </c:pt>
                <c:pt idx="1462">
                  <c:v>65.849999999999994</c:v>
                </c:pt>
                <c:pt idx="1463">
                  <c:v>64.510000000000005</c:v>
                </c:pt>
                <c:pt idx="1464">
                  <c:v>63.94</c:v>
                </c:pt>
                <c:pt idx="1465">
                  <c:v>63.49</c:v>
                </c:pt>
                <c:pt idx="1466">
                  <c:v>63.56</c:v>
                </c:pt>
                <c:pt idx="1467">
                  <c:v>63.66</c:v>
                </c:pt>
                <c:pt idx="1468">
                  <c:v>64.209999999999994</c:v>
                </c:pt>
                <c:pt idx="1469">
                  <c:v>63.87</c:v>
                </c:pt>
                <c:pt idx="1470">
                  <c:v>64.72</c:v>
                </c:pt>
                <c:pt idx="1471">
                  <c:v>64.28</c:v>
                </c:pt>
                <c:pt idx="1472">
                  <c:v>64.38</c:v>
                </c:pt>
                <c:pt idx="1473">
                  <c:v>63.51</c:v>
                </c:pt>
                <c:pt idx="1474">
                  <c:v>63.44</c:v>
                </c:pt>
                <c:pt idx="1475">
                  <c:v>63.34</c:v>
                </c:pt>
                <c:pt idx="1476">
                  <c:v>62.23</c:v>
                </c:pt>
                <c:pt idx="1477">
                  <c:v>61.64</c:v>
                </c:pt>
                <c:pt idx="1478">
                  <c:v>61.55</c:v>
                </c:pt>
                <c:pt idx="1479">
                  <c:v>61.92</c:v>
                </c:pt>
                <c:pt idx="1480">
                  <c:v>61.81</c:v>
                </c:pt>
                <c:pt idx="1481">
                  <c:v>60.4</c:v>
                </c:pt>
                <c:pt idx="1482">
                  <c:v>60.23</c:v>
                </c:pt>
                <c:pt idx="1483">
                  <c:v>59.81</c:v>
                </c:pt>
                <c:pt idx="1484">
                  <c:v>59.54</c:v>
                </c:pt>
                <c:pt idx="1485">
                  <c:v>59.78</c:v>
                </c:pt>
                <c:pt idx="1486">
                  <c:v>58.44</c:v>
                </c:pt>
                <c:pt idx="1487">
                  <c:v>58.14</c:v>
                </c:pt>
                <c:pt idx="1488">
                  <c:v>58</c:v>
                </c:pt>
                <c:pt idx="1489">
                  <c:v>57.65</c:v>
                </c:pt>
                <c:pt idx="1490">
                  <c:v>57.28</c:v>
                </c:pt>
                <c:pt idx="1491">
                  <c:v>57.38</c:v>
                </c:pt>
                <c:pt idx="1492">
                  <c:v>57.31</c:v>
                </c:pt>
                <c:pt idx="1493">
                  <c:v>57.05</c:v>
                </c:pt>
                <c:pt idx="1494">
                  <c:v>56.74</c:v>
                </c:pt>
                <c:pt idx="1495">
                  <c:v>57.41</c:v>
                </c:pt>
                <c:pt idx="1496">
                  <c:v>57.88</c:v>
                </c:pt>
                <c:pt idx="1497">
                  <c:v>57.12</c:v>
                </c:pt>
                <c:pt idx="1498">
                  <c:v>57.25</c:v>
                </c:pt>
                <c:pt idx="1499">
                  <c:v>56.5</c:v>
                </c:pt>
                <c:pt idx="1500">
                  <c:v>55.99</c:v>
                </c:pt>
                <c:pt idx="1501">
                  <c:v>57.34</c:v>
                </c:pt>
                <c:pt idx="1502">
                  <c:v>57.35</c:v>
                </c:pt>
                <c:pt idx="1503">
                  <c:v>58.09</c:v>
                </c:pt>
                <c:pt idx="1504">
                  <c:v>58.17</c:v>
                </c:pt>
                <c:pt idx="1505">
                  <c:v>57.24</c:v>
                </c:pt>
                <c:pt idx="1506">
                  <c:v>57.23</c:v>
                </c:pt>
                <c:pt idx="1507">
                  <c:v>57.56</c:v>
                </c:pt>
                <c:pt idx="1508">
                  <c:v>57.71</c:v>
                </c:pt>
                <c:pt idx="1509">
                  <c:v>58.71</c:v>
                </c:pt>
                <c:pt idx="1510">
                  <c:v>58.68</c:v>
                </c:pt>
                <c:pt idx="1511">
                  <c:v>58.22</c:v>
                </c:pt>
                <c:pt idx="1512">
                  <c:v>57.79</c:v>
                </c:pt>
                <c:pt idx="1513">
                  <c:v>56.88</c:v>
                </c:pt>
                <c:pt idx="1514">
                  <c:v>56.16</c:v>
                </c:pt>
                <c:pt idx="1515">
                  <c:v>56.58</c:v>
                </c:pt>
                <c:pt idx="1516">
                  <c:v>56.61</c:v>
                </c:pt>
                <c:pt idx="1517">
                  <c:v>55.17</c:v>
                </c:pt>
                <c:pt idx="1518">
                  <c:v>55.25</c:v>
                </c:pt>
                <c:pt idx="1519">
                  <c:v>55.02</c:v>
                </c:pt>
                <c:pt idx="1520">
                  <c:v>56.67</c:v>
                </c:pt>
                <c:pt idx="1521">
                  <c:v>56.84</c:v>
                </c:pt>
                <c:pt idx="1522">
                  <c:v>56.81</c:v>
                </c:pt>
                <c:pt idx="1523">
                  <c:v>56.96</c:v>
                </c:pt>
                <c:pt idx="1524">
                  <c:v>56.77</c:v>
                </c:pt>
                <c:pt idx="1525">
                  <c:v>56.91</c:v>
                </c:pt>
                <c:pt idx="1526">
                  <c:v>57.12</c:v>
                </c:pt>
                <c:pt idx="1527">
                  <c:v>55.72</c:v>
                </c:pt>
                <c:pt idx="1528">
                  <c:v>55.59</c:v>
                </c:pt>
                <c:pt idx="1529">
                  <c:v>54.79</c:v>
                </c:pt>
                <c:pt idx="1530">
                  <c:v>54.11</c:v>
                </c:pt>
                <c:pt idx="1531">
                  <c:v>54.43</c:v>
                </c:pt>
                <c:pt idx="1532">
                  <c:v>53.91</c:v>
                </c:pt>
                <c:pt idx="1533">
                  <c:v>53.91</c:v>
                </c:pt>
                <c:pt idx="1534">
                  <c:v>54</c:v>
                </c:pt>
                <c:pt idx="1535">
                  <c:v>52.5</c:v>
                </c:pt>
                <c:pt idx="1536">
                  <c:v>51.95</c:v>
                </c:pt>
                <c:pt idx="1537">
                  <c:v>52.27</c:v>
                </c:pt>
                <c:pt idx="1538">
                  <c:v>51.72</c:v>
                </c:pt>
                <c:pt idx="1539">
                  <c:v>51.91</c:v>
                </c:pt>
                <c:pt idx="1540">
                  <c:v>51.84</c:v>
                </c:pt>
                <c:pt idx="1541">
                  <c:v>51.39</c:v>
                </c:pt>
                <c:pt idx="1542">
                  <c:v>52.08</c:v>
                </c:pt>
                <c:pt idx="1543">
                  <c:v>51.98</c:v>
                </c:pt>
                <c:pt idx="1544">
                  <c:v>51.79</c:v>
                </c:pt>
                <c:pt idx="1545">
                  <c:v>51.82</c:v>
                </c:pt>
                <c:pt idx="1546">
                  <c:v>51.31</c:v>
                </c:pt>
                <c:pt idx="1547">
                  <c:v>50.6</c:v>
                </c:pt>
                <c:pt idx="1548">
                  <c:v>50.97</c:v>
                </c:pt>
                <c:pt idx="1549">
                  <c:v>50.74</c:v>
                </c:pt>
                <c:pt idx="1550">
                  <c:v>49.43</c:v>
                </c:pt>
                <c:pt idx="1551">
                  <c:v>49.28</c:v>
                </c:pt>
                <c:pt idx="1552">
                  <c:v>49.03</c:v>
                </c:pt>
                <c:pt idx="1553">
                  <c:v>50.56</c:v>
                </c:pt>
                <c:pt idx="1554">
                  <c:v>49.66</c:v>
                </c:pt>
                <c:pt idx="1555">
                  <c:v>49.83</c:v>
                </c:pt>
                <c:pt idx="1556">
                  <c:v>50.3</c:v>
                </c:pt>
                <c:pt idx="1557">
                  <c:v>51.36</c:v>
                </c:pt>
                <c:pt idx="1558">
                  <c:v>51.34</c:v>
                </c:pt>
                <c:pt idx="1559">
                  <c:v>51.28</c:v>
                </c:pt>
                <c:pt idx="1560">
                  <c:v>51.75</c:v>
                </c:pt>
                <c:pt idx="1561">
                  <c:v>51.74</c:v>
                </c:pt>
                <c:pt idx="1562">
                  <c:v>51.73</c:v>
                </c:pt>
                <c:pt idx="1563">
                  <c:v>50.27</c:v>
                </c:pt>
                <c:pt idx="1564">
                  <c:v>50.27</c:v>
                </c:pt>
                <c:pt idx="1565">
                  <c:v>50.31</c:v>
                </c:pt>
                <c:pt idx="1566">
                  <c:v>50.3</c:v>
                </c:pt>
                <c:pt idx="1567">
                  <c:v>49.79</c:v>
                </c:pt>
                <c:pt idx="1568">
                  <c:v>49.95</c:v>
                </c:pt>
                <c:pt idx="1569">
                  <c:v>49.79</c:v>
                </c:pt>
                <c:pt idx="1570">
                  <c:v>49.8</c:v>
                </c:pt>
                <c:pt idx="1571">
                  <c:v>49.72</c:v>
                </c:pt>
                <c:pt idx="1572">
                  <c:v>49.19</c:v>
                </c:pt>
                <c:pt idx="1573">
                  <c:v>48.25</c:v>
                </c:pt>
                <c:pt idx="1574">
                  <c:v>48.02</c:v>
                </c:pt>
                <c:pt idx="1575">
                  <c:v>47.62</c:v>
                </c:pt>
                <c:pt idx="1576">
                  <c:v>47.49</c:v>
                </c:pt>
                <c:pt idx="1577">
                  <c:v>49.04</c:v>
                </c:pt>
                <c:pt idx="1578">
                  <c:v>49.09</c:v>
                </c:pt>
                <c:pt idx="1579">
                  <c:v>48.5</c:v>
                </c:pt>
                <c:pt idx="1580">
                  <c:v>47.32</c:v>
                </c:pt>
                <c:pt idx="1581">
                  <c:v>47.33</c:v>
                </c:pt>
                <c:pt idx="1582">
                  <c:v>47.08</c:v>
                </c:pt>
                <c:pt idx="1583">
                  <c:v>45.94</c:v>
                </c:pt>
                <c:pt idx="1584">
                  <c:v>46.31</c:v>
                </c:pt>
                <c:pt idx="1585">
                  <c:v>46.78</c:v>
                </c:pt>
                <c:pt idx="1586">
                  <c:v>47.83</c:v>
                </c:pt>
                <c:pt idx="1587">
                  <c:v>47.59</c:v>
                </c:pt>
                <c:pt idx="1588">
                  <c:v>48.39</c:v>
                </c:pt>
                <c:pt idx="1589">
                  <c:v>47.64</c:v>
                </c:pt>
                <c:pt idx="1590">
                  <c:v>47.63</c:v>
                </c:pt>
                <c:pt idx="1591">
                  <c:v>48.63</c:v>
                </c:pt>
                <c:pt idx="1592">
                  <c:v>46.95</c:v>
                </c:pt>
                <c:pt idx="1593">
                  <c:v>46.78</c:v>
                </c:pt>
                <c:pt idx="1594">
                  <c:v>47.7</c:v>
                </c:pt>
                <c:pt idx="1595">
                  <c:v>47.52</c:v>
                </c:pt>
                <c:pt idx="1596">
                  <c:v>48.8</c:v>
                </c:pt>
                <c:pt idx="1597">
                  <c:v>48.52</c:v>
                </c:pt>
                <c:pt idx="1598">
                  <c:v>49.69</c:v>
                </c:pt>
                <c:pt idx="1599">
                  <c:v>48.97</c:v>
                </c:pt>
                <c:pt idx="1600">
                  <c:v>49.33</c:v>
                </c:pt>
                <c:pt idx="1601">
                  <c:v>49.52</c:v>
                </c:pt>
                <c:pt idx="1602">
                  <c:v>48.93</c:v>
                </c:pt>
                <c:pt idx="1603">
                  <c:v>49.58</c:v>
                </c:pt>
                <c:pt idx="1604">
                  <c:v>48.78</c:v>
                </c:pt>
                <c:pt idx="1605">
                  <c:v>50.19</c:v>
                </c:pt>
                <c:pt idx="1606">
                  <c:v>49.77</c:v>
                </c:pt>
                <c:pt idx="1607">
                  <c:v>49.14</c:v>
                </c:pt>
                <c:pt idx="1608">
                  <c:v>48.72</c:v>
                </c:pt>
                <c:pt idx="1609">
                  <c:v>48.58</c:v>
                </c:pt>
                <c:pt idx="1610">
                  <c:v>46.45</c:v>
                </c:pt>
                <c:pt idx="1611">
                  <c:v>45.59</c:v>
                </c:pt>
                <c:pt idx="1612">
                  <c:v>46.79</c:v>
                </c:pt>
                <c:pt idx="1613">
                  <c:v>47.16</c:v>
                </c:pt>
                <c:pt idx="1614">
                  <c:v>46.25</c:v>
                </c:pt>
                <c:pt idx="1615">
                  <c:v>45.98</c:v>
                </c:pt>
                <c:pt idx="1616">
                  <c:v>46.64</c:v>
                </c:pt>
                <c:pt idx="1617">
                  <c:v>46.08</c:v>
                </c:pt>
                <c:pt idx="1618">
                  <c:v>45.42</c:v>
                </c:pt>
                <c:pt idx="1619">
                  <c:v>45.76</c:v>
                </c:pt>
                <c:pt idx="1620">
                  <c:v>44.55</c:v>
                </c:pt>
                <c:pt idx="1621">
                  <c:v>44.33</c:v>
                </c:pt>
                <c:pt idx="1622">
                  <c:v>45.33</c:v>
                </c:pt>
                <c:pt idx="1623">
                  <c:v>45.62</c:v>
                </c:pt>
                <c:pt idx="1624">
                  <c:v>47.05</c:v>
                </c:pt>
                <c:pt idx="1625">
                  <c:v>46.34</c:v>
                </c:pt>
                <c:pt idx="1626">
                  <c:v>44.86</c:v>
                </c:pt>
                <c:pt idx="1627">
                  <c:v>44.87</c:v>
                </c:pt>
                <c:pt idx="1628">
                  <c:v>43.73</c:v>
                </c:pt>
                <c:pt idx="1629">
                  <c:v>43.48</c:v>
                </c:pt>
                <c:pt idx="1630">
                  <c:v>43.12</c:v>
                </c:pt>
                <c:pt idx="1631">
                  <c:v>42.77</c:v>
                </c:pt>
                <c:pt idx="1632">
                  <c:v>42.5</c:v>
                </c:pt>
                <c:pt idx="1633">
                  <c:v>43.23</c:v>
                </c:pt>
                <c:pt idx="1634">
                  <c:v>44.1</c:v>
                </c:pt>
                <c:pt idx="1635">
                  <c:v>44.7</c:v>
                </c:pt>
                <c:pt idx="1636">
                  <c:v>44.25</c:v>
                </c:pt>
                <c:pt idx="1637">
                  <c:v>44.66</c:v>
                </c:pt>
                <c:pt idx="1638">
                  <c:v>45.95</c:v>
                </c:pt>
                <c:pt idx="1639">
                  <c:v>46</c:v>
                </c:pt>
                <c:pt idx="1640">
                  <c:v>45.94</c:v>
                </c:pt>
                <c:pt idx="1641">
                  <c:v>45.69</c:v>
                </c:pt>
                <c:pt idx="1642">
                  <c:v>45.77</c:v>
                </c:pt>
                <c:pt idx="1643">
                  <c:v>47.98</c:v>
                </c:pt>
                <c:pt idx="1644">
                  <c:v>47.4</c:v>
                </c:pt>
                <c:pt idx="1645">
                  <c:v>47.77</c:v>
                </c:pt>
                <c:pt idx="1646">
                  <c:v>48.01</c:v>
                </c:pt>
                <c:pt idx="1647">
                  <c:v>48.63</c:v>
                </c:pt>
                <c:pt idx="1648">
                  <c:v>49.61</c:v>
                </c:pt>
                <c:pt idx="1649">
                  <c:v>49.84</c:v>
                </c:pt>
                <c:pt idx="1650">
                  <c:v>48.67</c:v>
                </c:pt>
                <c:pt idx="1651">
                  <c:v>51.3</c:v>
                </c:pt>
                <c:pt idx="1652">
                  <c:v>51.51</c:v>
                </c:pt>
                <c:pt idx="1653">
                  <c:v>50.73</c:v>
                </c:pt>
                <c:pt idx="1654">
                  <c:v>50.49</c:v>
                </c:pt>
                <c:pt idx="1655">
                  <c:v>49.36</c:v>
                </c:pt>
                <c:pt idx="1656">
                  <c:v>48.94</c:v>
                </c:pt>
                <c:pt idx="1657">
                  <c:v>48.25</c:v>
                </c:pt>
                <c:pt idx="1658">
                  <c:v>48.82</c:v>
                </c:pt>
                <c:pt idx="1659">
                  <c:v>47.86</c:v>
                </c:pt>
                <c:pt idx="1660">
                  <c:v>47.81</c:v>
                </c:pt>
                <c:pt idx="1661">
                  <c:v>47.34</c:v>
                </c:pt>
                <c:pt idx="1662">
                  <c:v>46.18</c:v>
                </c:pt>
                <c:pt idx="1663">
                  <c:v>46.5</c:v>
                </c:pt>
                <c:pt idx="1664">
                  <c:v>46.47</c:v>
                </c:pt>
                <c:pt idx="1665">
                  <c:v>45.48</c:v>
                </c:pt>
                <c:pt idx="1666">
                  <c:v>47.56</c:v>
                </c:pt>
                <c:pt idx="1667">
                  <c:v>48.06</c:v>
                </c:pt>
                <c:pt idx="1668">
                  <c:v>48.73</c:v>
                </c:pt>
                <c:pt idx="1669">
                  <c:v>49.2</c:v>
                </c:pt>
                <c:pt idx="1670">
                  <c:v>49.23</c:v>
                </c:pt>
                <c:pt idx="1671">
                  <c:v>49.18</c:v>
                </c:pt>
                <c:pt idx="1672">
                  <c:v>49.38</c:v>
                </c:pt>
                <c:pt idx="1673">
                  <c:v>49.2</c:v>
                </c:pt>
                <c:pt idx="1674">
                  <c:v>49.63</c:v>
                </c:pt>
                <c:pt idx="1675">
                  <c:v>50.27</c:v>
                </c:pt>
                <c:pt idx="1676">
                  <c:v>50.62</c:v>
                </c:pt>
                <c:pt idx="1677">
                  <c:v>52.33</c:v>
                </c:pt>
                <c:pt idx="1678">
                  <c:v>52.73</c:v>
                </c:pt>
                <c:pt idx="1679">
                  <c:v>52.93</c:v>
                </c:pt>
                <c:pt idx="1680">
                  <c:v>52.84</c:v>
                </c:pt>
                <c:pt idx="1681">
                  <c:v>53.41</c:v>
                </c:pt>
                <c:pt idx="1682">
                  <c:v>53.15</c:v>
                </c:pt>
                <c:pt idx="1683">
                  <c:v>52.33</c:v>
                </c:pt>
                <c:pt idx="1684">
                  <c:v>51.74</c:v>
                </c:pt>
                <c:pt idx="1685">
                  <c:v>50.84</c:v>
                </c:pt>
                <c:pt idx="1686">
                  <c:v>51.1</c:v>
                </c:pt>
                <c:pt idx="1687">
                  <c:v>50.24</c:v>
                </c:pt>
                <c:pt idx="1688">
                  <c:v>50.79</c:v>
                </c:pt>
                <c:pt idx="1689">
                  <c:v>50.36</c:v>
                </c:pt>
                <c:pt idx="1690">
                  <c:v>49.6</c:v>
                </c:pt>
                <c:pt idx="1691">
                  <c:v>48.45</c:v>
                </c:pt>
                <c:pt idx="1692">
                  <c:v>47.84</c:v>
                </c:pt>
                <c:pt idx="1693">
                  <c:v>48.13</c:v>
                </c:pt>
                <c:pt idx="1694">
                  <c:v>47.67</c:v>
                </c:pt>
                <c:pt idx="1695">
                  <c:v>48.12</c:v>
                </c:pt>
                <c:pt idx="1696">
                  <c:v>47.34</c:v>
                </c:pt>
                <c:pt idx="1697">
                  <c:v>48.2</c:v>
                </c:pt>
                <c:pt idx="1698">
                  <c:v>48.68</c:v>
                </c:pt>
                <c:pt idx="1699">
                  <c:v>48.8</c:v>
                </c:pt>
                <c:pt idx="1700">
                  <c:v>48.98</c:v>
                </c:pt>
                <c:pt idx="1701">
                  <c:v>48.48</c:v>
                </c:pt>
                <c:pt idx="1702">
                  <c:v>48.44</c:v>
                </c:pt>
                <c:pt idx="1703">
                  <c:v>48.38</c:v>
                </c:pt>
                <c:pt idx="1704">
                  <c:v>49.62</c:v>
                </c:pt>
                <c:pt idx="1705">
                  <c:v>50.19</c:v>
                </c:pt>
                <c:pt idx="1706">
                  <c:v>52.77</c:v>
                </c:pt>
                <c:pt idx="1707">
                  <c:v>53.18</c:v>
                </c:pt>
                <c:pt idx="1708">
                  <c:v>53.2</c:v>
                </c:pt>
                <c:pt idx="1709">
                  <c:v>52.59</c:v>
                </c:pt>
                <c:pt idx="1710">
                  <c:v>53.67</c:v>
                </c:pt>
                <c:pt idx="1711">
                  <c:v>53.99</c:v>
                </c:pt>
                <c:pt idx="1712">
                  <c:v>54.03</c:v>
                </c:pt>
                <c:pt idx="1713">
                  <c:v>54</c:v>
                </c:pt>
                <c:pt idx="1714">
                  <c:v>54.39</c:v>
                </c:pt>
                <c:pt idx="1715">
                  <c:v>53.88</c:v>
                </c:pt>
                <c:pt idx="1716">
                  <c:v>54.06</c:v>
                </c:pt>
                <c:pt idx="1717">
                  <c:v>53.38</c:v>
                </c:pt>
                <c:pt idx="1718">
                  <c:v>53.43</c:v>
                </c:pt>
                <c:pt idx="1719">
                  <c:v>53.01</c:v>
                </c:pt>
                <c:pt idx="1720">
                  <c:v>53.03</c:v>
                </c:pt>
                <c:pt idx="1721">
                  <c:v>52.88</c:v>
                </c:pt>
                <c:pt idx="1722">
                  <c:v>53.84</c:v>
                </c:pt>
                <c:pt idx="1723">
                  <c:v>53.16</c:v>
                </c:pt>
                <c:pt idx="1724">
                  <c:v>52.39</c:v>
                </c:pt>
                <c:pt idx="1725">
                  <c:v>51.69</c:v>
                </c:pt>
                <c:pt idx="1726">
                  <c:v>53.12</c:v>
                </c:pt>
                <c:pt idx="1727">
                  <c:v>53.84</c:v>
                </c:pt>
                <c:pt idx="1728">
                  <c:v>53.7</c:v>
                </c:pt>
                <c:pt idx="1729">
                  <c:v>53.55</c:v>
                </c:pt>
                <c:pt idx="1730">
                  <c:v>52.8</c:v>
                </c:pt>
                <c:pt idx="1731">
                  <c:v>52.6</c:v>
                </c:pt>
                <c:pt idx="1732">
                  <c:v>53.17</c:v>
                </c:pt>
                <c:pt idx="1733">
                  <c:v>53.73</c:v>
                </c:pt>
                <c:pt idx="1734">
                  <c:v>52.94</c:v>
                </c:pt>
                <c:pt idx="1735">
                  <c:v>52.92</c:v>
                </c:pt>
                <c:pt idx="1736">
                  <c:v>52.84</c:v>
                </c:pt>
                <c:pt idx="1737">
                  <c:v>52.48</c:v>
                </c:pt>
                <c:pt idx="1738">
                  <c:v>51.47</c:v>
                </c:pt>
                <c:pt idx="1739">
                  <c:v>51.44</c:v>
                </c:pt>
                <c:pt idx="1740">
                  <c:v>52.53</c:v>
                </c:pt>
                <c:pt idx="1741">
                  <c:v>52.53</c:v>
                </c:pt>
                <c:pt idx="1742">
                  <c:v>53.05</c:v>
                </c:pt>
                <c:pt idx="1743">
                  <c:v>52.39</c:v>
                </c:pt>
                <c:pt idx="1744">
                  <c:v>50.77</c:v>
                </c:pt>
                <c:pt idx="1745">
                  <c:v>51.77</c:v>
                </c:pt>
                <c:pt idx="1746">
                  <c:v>53.69</c:v>
                </c:pt>
                <c:pt idx="1747">
                  <c:v>53.76</c:v>
                </c:pt>
                <c:pt idx="1748">
                  <c:v>53.35</c:v>
                </c:pt>
                <c:pt idx="1749">
                  <c:v>52.48</c:v>
                </c:pt>
                <c:pt idx="1750">
                  <c:v>53.89</c:v>
                </c:pt>
                <c:pt idx="1751">
                  <c:v>53.86</c:v>
                </c:pt>
                <c:pt idx="1752">
                  <c:v>53.66</c:v>
                </c:pt>
                <c:pt idx="1753">
                  <c:v>53.85</c:v>
                </c:pt>
                <c:pt idx="1754">
                  <c:v>53.24</c:v>
                </c:pt>
                <c:pt idx="1755">
                  <c:v>52.64</c:v>
                </c:pt>
                <c:pt idx="1756">
                  <c:v>52.5</c:v>
                </c:pt>
                <c:pt idx="1757">
                  <c:v>52.23</c:v>
                </c:pt>
                <c:pt idx="1758">
                  <c:v>52.03</c:v>
                </c:pt>
                <c:pt idx="1759">
                  <c:v>52.03</c:v>
                </c:pt>
                <c:pt idx="1760">
                  <c:v>51.06</c:v>
                </c:pt>
                <c:pt idx="1761">
                  <c:v>50.78</c:v>
                </c:pt>
                <c:pt idx="1762">
                  <c:v>52.45</c:v>
                </c:pt>
                <c:pt idx="1763">
                  <c:v>52.42</c:v>
                </c:pt>
                <c:pt idx="1764">
                  <c:v>51.48</c:v>
                </c:pt>
                <c:pt idx="1765">
                  <c:v>50.93</c:v>
                </c:pt>
                <c:pt idx="1766">
                  <c:v>49.85</c:v>
                </c:pt>
                <c:pt idx="1767">
                  <c:v>50.91</c:v>
                </c:pt>
                <c:pt idx="1768">
                  <c:v>50.96</c:v>
                </c:pt>
                <c:pt idx="1769">
                  <c:v>51.67</c:v>
                </c:pt>
                <c:pt idx="1770">
                  <c:v>50.87</c:v>
                </c:pt>
                <c:pt idx="1771">
                  <c:v>49</c:v>
                </c:pt>
                <c:pt idx="1772">
                  <c:v>45.27</c:v>
                </c:pt>
                <c:pt idx="1773">
                  <c:v>46.92</c:v>
                </c:pt>
                <c:pt idx="1774">
                  <c:v>45.96</c:v>
                </c:pt>
                <c:pt idx="1775">
                  <c:v>47.94</c:v>
                </c:pt>
                <c:pt idx="1776">
                  <c:v>47.87</c:v>
                </c:pt>
                <c:pt idx="1777">
                  <c:v>47.49</c:v>
                </c:pt>
                <c:pt idx="1778">
                  <c:v>45.5</c:v>
                </c:pt>
                <c:pt idx="1779">
                  <c:v>44.94</c:v>
                </c:pt>
                <c:pt idx="1780">
                  <c:v>45.36</c:v>
                </c:pt>
                <c:pt idx="1781">
                  <c:v>45.77</c:v>
                </c:pt>
                <c:pt idx="1782">
                  <c:v>43.71</c:v>
                </c:pt>
                <c:pt idx="1783">
                  <c:v>43.16</c:v>
                </c:pt>
                <c:pt idx="1784">
                  <c:v>44.32</c:v>
                </c:pt>
                <c:pt idx="1785">
                  <c:v>45.34</c:v>
                </c:pt>
                <c:pt idx="1786">
                  <c:v>44.83</c:v>
                </c:pt>
                <c:pt idx="1787">
                  <c:v>44.95</c:v>
                </c:pt>
                <c:pt idx="1788">
                  <c:v>44.14</c:v>
                </c:pt>
                <c:pt idx="1789">
                  <c:v>44.65</c:v>
                </c:pt>
                <c:pt idx="1790">
                  <c:v>45.49</c:v>
                </c:pt>
                <c:pt idx="1791">
                  <c:v>46.39</c:v>
                </c:pt>
                <c:pt idx="1792">
                  <c:v>46.72</c:v>
                </c:pt>
                <c:pt idx="1793">
                  <c:v>48.66</c:v>
                </c:pt>
                <c:pt idx="1794">
                  <c:v>49.61</c:v>
                </c:pt>
                <c:pt idx="1795">
                  <c:v>49.19</c:v>
                </c:pt>
                <c:pt idx="1796">
                  <c:v>49.33</c:v>
                </c:pt>
                <c:pt idx="1797">
                  <c:v>50.46</c:v>
                </c:pt>
                <c:pt idx="1798">
                  <c:v>50.95</c:v>
                </c:pt>
                <c:pt idx="1799">
                  <c:v>50.43</c:v>
                </c:pt>
                <c:pt idx="1800">
                  <c:v>51.72</c:v>
                </c:pt>
                <c:pt idx="1801">
                  <c:v>50.75</c:v>
                </c:pt>
                <c:pt idx="1802">
                  <c:v>50.06</c:v>
                </c:pt>
                <c:pt idx="1803">
                  <c:v>50.33</c:v>
                </c:pt>
                <c:pt idx="1804">
                  <c:v>50.52</c:v>
                </c:pt>
                <c:pt idx="1805">
                  <c:v>50.03</c:v>
                </c:pt>
                <c:pt idx="1806">
                  <c:v>50.84</c:v>
                </c:pt>
                <c:pt idx="1807">
                  <c:v>51.14</c:v>
                </c:pt>
                <c:pt idx="1808">
                  <c:v>49.62</c:v>
                </c:pt>
                <c:pt idx="1809">
                  <c:v>50.59</c:v>
                </c:pt>
                <c:pt idx="1810">
                  <c:v>49.69</c:v>
                </c:pt>
                <c:pt idx="1811">
                  <c:v>49.2</c:v>
                </c:pt>
                <c:pt idx="1812">
                  <c:v>48.66</c:v>
                </c:pt>
                <c:pt idx="1813">
                  <c:v>48.05</c:v>
                </c:pt>
                <c:pt idx="1814">
                  <c:v>47.73</c:v>
                </c:pt>
                <c:pt idx="1815">
                  <c:v>47.17</c:v>
                </c:pt>
                <c:pt idx="1816">
                  <c:v>44.92</c:v>
                </c:pt>
                <c:pt idx="1817">
                  <c:v>45.64</c:v>
                </c:pt>
                <c:pt idx="1818">
                  <c:v>44.61</c:v>
                </c:pt>
                <c:pt idx="1819">
                  <c:v>46.09</c:v>
                </c:pt>
                <c:pt idx="1820">
                  <c:v>45.63</c:v>
                </c:pt>
                <c:pt idx="1821">
                  <c:v>43.44</c:v>
                </c:pt>
                <c:pt idx="1822">
                  <c:v>43.25</c:v>
                </c:pt>
                <c:pt idx="1823">
                  <c:v>43.14</c:v>
                </c:pt>
                <c:pt idx="1824">
                  <c:v>43.72</c:v>
                </c:pt>
                <c:pt idx="1825">
                  <c:v>43.62</c:v>
                </c:pt>
                <c:pt idx="1826">
                  <c:v>44.97</c:v>
                </c:pt>
                <c:pt idx="1827">
                  <c:v>46.05</c:v>
                </c:pt>
                <c:pt idx="1828">
                  <c:v>45.72</c:v>
                </c:pt>
                <c:pt idx="1829">
                  <c:v>47.31</c:v>
                </c:pt>
                <c:pt idx="1830">
                  <c:v>46.14</c:v>
                </c:pt>
                <c:pt idx="1831">
                  <c:v>44.88</c:v>
                </c:pt>
                <c:pt idx="1832">
                  <c:v>44.24</c:v>
                </c:pt>
                <c:pt idx="1833">
                  <c:v>43.51</c:v>
                </c:pt>
                <c:pt idx="1834">
                  <c:v>44.84</c:v>
                </c:pt>
                <c:pt idx="1835">
                  <c:v>46.27</c:v>
                </c:pt>
                <c:pt idx="1836">
                  <c:v>46.95</c:v>
                </c:pt>
                <c:pt idx="1837">
                  <c:v>47.3</c:v>
                </c:pt>
                <c:pt idx="1838">
                  <c:v>47.38</c:v>
                </c:pt>
                <c:pt idx="1839">
                  <c:v>46.78</c:v>
                </c:pt>
                <c:pt idx="1840">
                  <c:v>47.57</c:v>
                </c:pt>
                <c:pt idx="1841">
                  <c:v>47.05</c:v>
                </c:pt>
                <c:pt idx="1842">
                  <c:v>48.48</c:v>
                </c:pt>
                <c:pt idx="1843">
                  <c:v>48.34</c:v>
                </c:pt>
                <c:pt idx="1844">
                  <c:v>46.9</c:v>
                </c:pt>
                <c:pt idx="1845">
                  <c:v>46.39</c:v>
                </c:pt>
                <c:pt idx="1846">
                  <c:v>45.68</c:v>
                </c:pt>
                <c:pt idx="1847">
                  <c:v>44.73</c:v>
                </c:pt>
                <c:pt idx="1848">
                  <c:v>43.41</c:v>
                </c:pt>
                <c:pt idx="1849">
                  <c:v>41.48</c:v>
                </c:pt>
                <c:pt idx="1850">
                  <c:v>42.73</c:v>
                </c:pt>
                <c:pt idx="1851">
                  <c:v>42.87</c:v>
                </c:pt>
                <c:pt idx="1852">
                  <c:v>41.98</c:v>
                </c:pt>
                <c:pt idx="1853">
                  <c:v>41.78</c:v>
                </c:pt>
                <c:pt idx="1854">
                  <c:v>41.19</c:v>
                </c:pt>
                <c:pt idx="1855">
                  <c:v>39.72</c:v>
                </c:pt>
                <c:pt idx="1856">
                  <c:v>40.049999999999997</c:v>
                </c:pt>
                <c:pt idx="1857">
                  <c:v>41.38</c:v>
                </c:pt>
                <c:pt idx="1858">
                  <c:v>41.11</c:v>
                </c:pt>
                <c:pt idx="1859">
                  <c:v>41.89</c:v>
                </c:pt>
                <c:pt idx="1860">
                  <c:v>42.65</c:v>
                </c:pt>
                <c:pt idx="1861">
                  <c:v>43.05</c:v>
                </c:pt>
                <c:pt idx="1862">
                  <c:v>44.27</c:v>
                </c:pt>
                <c:pt idx="1863">
                  <c:v>44.53</c:v>
                </c:pt>
                <c:pt idx="1864">
                  <c:v>44.94</c:v>
                </c:pt>
                <c:pt idx="1865">
                  <c:v>44.47</c:v>
                </c:pt>
                <c:pt idx="1866">
                  <c:v>45.22</c:v>
                </c:pt>
                <c:pt idx="1867">
                  <c:v>46.26</c:v>
                </c:pt>
                <c:pt idx="1868">
                  <c:v>45.49</c:v>
                </c:pt>
                <c:pt idx="1869">
                  <c:v>45.11</c:v>
                </c:pt>
                <c:pt idx="1870">
                  <c:v>46.62</c:v>
                </c:pt>
                <c:pt idx="1871">
                  <c:v>44.54</c:v>
                </c:pt>
                <c:pt idx="1872">
                  <c:v>45.16</c:v>
                </c:pt>
                <c:pt idx="1873">
                  <c:v>45.2</c:v>
                </c:pt>
                <c:pt idx="1874">
                  <c:v>47.87</c:v>
                </c:pt>
                <c:pt idx="1875">
                  <c:v>46.85</c:v>
                </c:pt>
                <c:pt idx="1876">
                  <c:v>49.26</c:v>
                </c:pt>
                <c:pt idx="1877">
                  <c:v>48.38</c:v>
                </c:pt>
                <c:pt idx="1878">
                  <c:v>49.53</c:v>
                </c:pt>
                <c:pt idx="1879">
                  <c:v>48.08</c:v>
                </c:pt>
                <c:pt idx="1880">
                  <c:v>46.62</c:v>
                </c:pt>
                <c:pt idx="1881">
                  <c:v>47.61</c:v>
                </c:pt>
                <c:pt idx="1882">
                  <c:v>50.18</c:v>
                </c:pt>
                <c:pt idx="1883">
                  <c:v>48.98</c:v>
                </c:pt>
                <c:pt idx="1884">
                  <c:v>48.85</c:v>
                </c:pt>
                <c:pt idx="1885">
                  <c:v>49.3</c:v>
                </c:pt>
                <c:pt idx="1886">
                  <c:v>48.22</c:v>
                </c:pt>
                <c:pt idx="1887">
                  <c:v>46.01</c:v>
                </c:pt>
                <c:pt idx="1888">
                  <c:v>47.46</c:v>
                </c:pt>
                <c:pt idx="1889">
                  <c:v>47.88</c:v>
                </c:pt>
                <c:pt idx="1890">
                  <c:v>48.57</c:v>
                </c:pt>
                <c:pt idx="1891">
                  <c:v>48.92</c:v>
                </c:pt>
                <c:pt idx="1892">
                  <c:v>50.44</c:v>
                </c:pt>
                <c:pt idx="1893">
                  <c:v>51.5</c:v>
                </c:pt>
                <c:pt idx="1894">
                  <c:v>50.42</c:v>
                </c:pt>
                <c:pt idx="1895">
                  <c:v>49.73</c:v>
                </c:pt>
                <c:pt idx="1896">
                  <c:v>48.85</c:v>
                </c:pt>
                <c:pt idx="1897">
                  <c:v>49.02</c:v>
                </c:pt>
                <c:pt idx="1898">
                  <c:v>48.92</c:v>
                </c:pt>
                <c:pt idx="1899">
                  <c:v>48.87</c:v>
                </c:pt>
                <c:pt idx="1900">
                  <c:v>49.55</c:v>
                </c:pt>
                <c:pt idx="1901">
                  <c:v>49.37</c:v>
                </c:pt>
                <c:pt idx="1902">
                  <c:v>49.7</c:v>
                </c:pt>
                <c:pt idx="1903">
                  <c:v>49.14</c:v>
                </c:pt>
                <c:pt idx="1904">
                  <c:v>48.11</c:v>
                </c:pt>
                <c:pt idx="1905">
                  <c:v>47.47</c:v>
                </c:pt>
                <c:pt idx="1906">
                  <c:v>48.49</c:v>
                </c:pt>
                <c:pt idx="1907">
                  <c:v>47.98</c:v>
                </c:pt>
                <c:pt idx="1908">
                  <c:v>48.56</c:v>
                </c:pt>
                <c:pt idx="1909">
                  <c:v>47.89</c:v>
                </c:pt>
                <c:pt idx="1910">
                  <c:v>46.35</c:v>
                </c:pt>
                <c:pt idx="1911">
                  <c:v>46.43</c:v>
                </c:pt>
                <c:pt idx="1912">
                  <c:v>46.01</c:v>
                </c:pt>
                <c:pt idx="1913">
                  <c:v>44.55</c:v>
                </c:pt>
                <c:pt idx="1914">
                  <c:v>43.26</c:v>
                </c:pt>
                <c:pt idx="1915">
                  <c:v>44.61</c:v>
                </c:pt>
                <c:pt idx="1916">
                  <c:v>44.47</c:v>
                </c:pt>
                <c:pt idx="1917">
                  <c:v>44.05</c:v>
                </c:pt>
                <c:pt idx="1918">
                  <c:v>43.86</c:v>
                </c:pt>
                <c:pt idx="1919">
                  <c:v>44.92</c:v>
                </c:pt>
                <c:pt idx="1920">
                  <c:v>46</c:v>
                </c:pt>
                <c:pt idx="1921">
                  <c:v>45.87</c:v>
                </c:pt>
                <c:pt idx="1922">
                  <c:v>45.32</c:v>
                </c:pt>
                <c:pt idx="1923">
                  <c:v>44.67</c:v>
                </c:pt>
                <c:pt idx="1924">
                  <c:v>42.98</c:v>
                </c:pt>
                <c:pt idx="1925">
                  <c:v>43.72</c:v>
                </c:pt>
                <c:pt idx="1926">
                  <c:v>43.43</c:v>
                </c:pt>
                <c:pt idx="1927">
                  <c:v>42.63</c:v>
                </c:pt>
                <c:pt idx="1928">
                  <c:v>41.26</c:v>
                </c:pt>
                <c:pt idx="1929">
                  <c:v>40.049999999999997</c:v>
                </c:pt>
                <c:pt idx="1930">
                  <c:v>40.409999999999997</c:v>
                </c:pt>
                <c:pt idx="1931">
                  <c:v>41.45</c:v>
                </c:pt>
                <c:pt idx="1932">
                  <c:v>41.55</c:v>
                </c:pt>
                <c:pt idx="1933">
                  <c:v>41.66</c:v>
                </c:pt>
                <c:pt idx="1934">
                  <c:v>40.35</c:v>
                </c:pt>
                <c:pt idx="1935">
                  <c:v>39.67</c:v>
                </c:pt>
                <c:pt idx="1936">
                  <c:v>37.479999999999997</c:v>
                </c:pt>
                <c:pt idx="1937">
                  <c:v>37.729999999999997</c:v>
                </c:pt>
                <c:pt idx="1938">
                  <c:v>36.57</c:v>
                </c:pt>
                <c:pt idx="1939">
                  <c:v>35.479999999999997</c:v>
                </c:pt>
                <c:pt idx="1940">
                  <c:v>36.700000000000003</c:v>
                </c:pt>
                <c:pt idx="1941">
                  <c:v>38.119999999999997</c:v>
                </c:pt>
                <c:pt idx="1942">
                  <c:v>38.29</c:v>
                </c:pt>
                <c:pt idx="1943">
                  <c:v>38.49</c:v>
                </c:pt>
                <c:pt idx="1944">
                  <c:v>39.33</c:v>
                </c:pt>
                <c:pt idx="1945">
                  <c:v>39.520000000000003</c:v>
                </c:pt>
                <c:pt idx="1946">
                  <c:v>39.770000000000003</c:v>
                </c:pt>
                <c:pt idx="1947">
                  <c:v>41.24</c:v>
                </c:pt>
                <c:pt idx="1948">
                  <c:v>39.909999999999997</c:v>
                </c:pt>
                <c:pt idx="1949">
                  <c:v>40.53</c:v>
                </c:pt>
                <c:pt idx="1950">
                  <c:v>40.340000000000003</c:v>
                </c:pt>
                <c:pt idx="1951">
                  <c:v>38.549999999999997</c:v>
                </c:pt>
                <c:pt idx="1952">
                  <c:v>36.770000000000003</c:v>
                </c:pt>
                <c:pt idx="1953">
                  <c:v>37.36</c:v>
                </c:pt>
                <c:pt idx="1954">
                  <c:v>38.479999999999997</c:v>
                </c:pt>
                <c:pt idx="1955">
                  <c:v>38.020000000000003</c:v>
                </c:pt>
                <c:pt idx="1956">
                  <c:v>38.200000000000003</c:v>
                </c:pt>
                <c:pt idx="1957">
                  <c:v>36.36</c:v>
                </c:pt>
                <c:pt idx="1958">
                  <c:v>37.97</c:v>
                </c:pt>
                <c:pt idx="1959">
                  <c:v>36.31</c:v>
                </c:pt>
                <c:pt idx="1960">
                  <c:v>34.69</c:v>
                </c:pt>
                <c:pt idx="1961">
                  <c:v>34.74</c:v>
                </c:pt>
                <c:pt idx="1962">
                  <c:v>33.85</c:v>
                </c:pt>
                <c:pt idx="1963">
                  <c:v>33.909999999999997</c:v>
                </c:pt>
                <c:pt idx="1964">
                  <c:v>32.79</c:v>
                </c:pt>
                <c:pt idx="1965">
                  <c:v>33.07</c:v>
                </c:pt>
                <c:pt idx="1966">
                  <c:v>32.21</c:v>
                </c:pt>
                <c:pt idx="1967">
                  <c:v>31.4</c:v>
                </c:pt>
                <c:pt idx="1968">
                  <c:v>31.48</c:v>
                </c:pt>
                <c:pt idx="1969">
                  <c:v>29.87</c:v>
                </c:pt>
                <c:pt idx="1970">
                  <c:v>30.7</c:v>
                </c:pt>
                <c:pt idx="1971">
                  <c:v>31.43</c:v>
                </c:pt>
                <c:pt idx="1972">
                  <c:v>29.12</c:v>
                </c:pt>
                <c:pt idx="1973">
                  <c:v>29.12</c:v>
                </c:pt>
                <c:pt idx="1974">
                  <c:v>27.22</c:v>
                </c:pt>
                <c:pt idx="1975">
                  <c:v>27.3</c:v>
                </c:pt>
                <c:pt idx="1976">
                  <c:v>28.3</c:v>
                </c:pt>
                <c:pt idx="1977">
                  <c:v>30.16</c:v>
                </c:pt>
                <c:pt idx="1978">
                  <c:v>30.99</c:v>
                </c:pt>
                <c:pt idx="1979">
                  <c:v>31.66</c:v>
                </c:pt>
                <c:pt idx="1980">
                  <c:v>32.72</c:v>
                </c:pt>
                <c:pt idx="1981">
                  <c:v>29.66</c:v>
                </c:pt>
                <c:pt idx="1982">
                  <c:v>31.33</c:v>
                </c:pt>
                <c:pt idx="1983">
                  <c:v>33.75</c:v>
                </c:pt>
                <c:pt idx="1984">
                  <c:v>33.75</c:v>
                </c:pt>
                <c:pt idx="1985">
                  <c:v>32.17</c:v>
                </c:pt>
                <c:pt idx="1986">
                  <c:v>30.52</c:v>
                </c:pt>
                <c:pt idx="1987">
                  <c:v>29.8</c:v>
                </c:pt>
                <c:pt idx="1988">
                  <c:v>32.25</c:v>
                </c:pt>
                <c:pt idx="1989">
                  <c:v>29.85</c:v>
                </c:pt>
                <c:pt idx="1990">
                  <c:v>26.55</c:v>
                </c:pt>
                <c:pt idx="1991">
                  <c:v>28.38</c:v>
                </c:pt>
                <c:pt idx="1992">
                  <c:v>29.71</c:v>
                </c:pt>
                <c:pt idx="1993">
                  <c:v>31.22</c:v>
                </c:pt>
                <c:pt idx="1994">
                  <c:v>30.55</c:v>
                </c:pt>
                <c:pt idx="1995">
                  <c:v>30.57</c:v>
                </c:pt>
                <c:pt idx="1996">
                  <c:v>31.12</c:v>
                </c:pt>
                <c:pt idx="1997">
                  <c:v>32.909999999999997</c:v>
                </c:pt>
                <c:pt idx="1998">
                  <c:v>33.270000000000003</c:v>
                </c:pt>
                <c:pt idx="1999">
                  <c:v>34.04</c:v>
                </c:pt>
                <c:pt idx="2000">
                  <c:v>36.119999999999997</c:v>
                </c:pt>
                <c:pt idx="2001">
                  <c:v>36.89</c:v>
                </c:pt>
                <c:pt idx="2002">
                  <c:v>37.11</c:v>
                </c:pt>
                <c:pt idx="2003">
                  <c:v>36.799999999999997</c:v>
                </c:pt>
                <c:pt idx="2004">
                  <c:v>37.36</c:v>
                </c:pt>
                <c:pt idx="2005">
                  <c:v>36.69</c:v>
                </c:pt>
                <c:pt idx="2006">
                  <c:v>38.11</c:v>
                </c:pt>
                <c:pt idx="2007">
                  <c:v>37.89</c:v>
                </c:pt>
                <c:pt idx="2008">
                  <c:v>36.450000000000003</c:v>
                </c:pt>
                <c:pt idx="2009">
                  <c:v>34.74</c:v>
                </c:pt>
                <c:pt idx="2010">
                  <c:v>34.49</c:v>
                </c:pt>
                <c:pt idx="2011">
                  <c:v>34.72</c:v>
                </c:pt>
                <c:pt idx="2012">
                  <c:v>35.72</c:v>
                </c:pt>
                <c:pt idx="2013">
                  <c:v>36.74</c:v>
                </c:pt>
                <c:pt idx="2014">
                  <c:v>36.25</c:v>
                </c:pt>
                <c:pt idx="2015">
                  <c:v>35.36</c:v>
                </c:pt>
                <c:pt idx="2016">
                  <c:v>36.56</c:v>
                </c:pt>
                <c:pt idx="2017">
                  <c:v>37.229999999999997</c:v>
                </c:pt>
                <c:pt idx="2018">
                  <c:v>37.840000000000003</c:v>
                </c:pt>
                <c:pt idx="2019">
                  <c:v>37.64</c:v>
                </c:pt>
                <c:pt idx="2020">
                  <c:v>40.15</c:v>
                </c:pt>
                <c:pt idx="2021">
                  <c:v>41.28</c:v>
                </c:pt>
                <c:pt idx="2022">
                  <c:v>40.1</c:v>
                </c:pt>
                <c:pt idx="2023">
                  <c:v>41.66</c:v>
                </c:pt>
                <c:pt idx="2024">
                  <c:v>41.69</c:v>
                </c:pt>
                <c:pt idx="2025">
                  <c:v>41.76</c:v>
                </c:pt>
                <c:pt idx="2026">
                  <c:v>43.2</c:v>
                </c:pt>
                <c:pt idx="2027">
                  <c:v>42.64</c:v>
                </c:pt>
                <c:pt idx="2028">
                  <c:v>42.03</c:v>
                </c:pt>
                <c:pt idx="2029">
                  <c:v>40.39</c:v>
                </c:pt>
                <c:pt idx="2030">
                  <c:v>40.53</c:v>
                </c:pt>
                <c:pt idx="2031">
                  <c:v>40.590000000000003</c:v>
                </c:pt>
                <c:pt idx="2032">
                  <c:v>41.06</c:v>
                </c:pt>
                <c:pt idx="2033">
                  <c:v>42.04</c:v>
                </c:pt>
                <c:pt idx="2034">
                  <c:v>40.75</c:v>
                </c:pt>
                <c:pt idx="2035">
                  <c:v>41.61</c:v>
                </c:pt>
                <c:pt idx="2036">
                  <c:v>42.99</c:v>
                </c:pt>
                <c:pt idx="2037">
                  <c:v>43.65</c:v>
                </c:pt>
                <c:pt idx="2038">
                  <c:v>44.1</c:v>
                </c:pt>
                <c:pt idx="2039">
                  <c:v>44.55</c:v>
                </c:pt>
                <c:pt idx="2040">
                  <c:v>45.32</c:v>
                </c:pt>
                <c:pt idx="2041">
                  <c:v>46.54</c:v>
                </c:pt>
                <c:pt idx="2042">
                  <c:v>47.7</c:v>
                </c:pt>
                <c:pt idx="2043">
                  <c:v>46.08</c:v>
                </c:pt>
                <c:pt idx="2044">
                  <c:v>46.42</c:v>
                </c:pt>
                <c:pt idx="2045">
                  <c:v>45.72</c:v>
                </c:pt>
                <c:pt idx="2046">
                  <c:v>46.19</c:v>
                </c:pt>
                <c:pt idx="2047">
                  <c:v>43.42</c:v>
                </c:pt>
                <c:pt idx="2048">
                  <c:v>43.77</c:v>
                </c:pt>
                <c:pt idx="2049">
                  <c:v>44.72</c:v>
                </c:pt>
                <c:pt idx="2050">
                  <c:v>45.42</c:v>
                </c:pt>
                <c:pt idx="2051">
                  <c:v>45.2</c:v>
                </c:pt>
                <c:pt idx="2052">
                  <c:v>45.55</c:v>
                </c:pt>
                <c:pt idx="2053">
                  <c:v>46.08</c:v>
                </c:pt>
                <c:pt idx="2054">
                  <c:v>47.27</c:v>
                </c:pt>
                <c:pt idx="2055">
                  <c:v>46.95</c:v>
                </c:pt>
                <c:pt idx="2056">
                  <c:v>46.3</c:v>
                </c:pt>
                <c:pt idx="2057">
                  <c:v>46.6</c:v>
                </c:pt>
                <c:pt idx="2058">
                  <c:v>47.44</c:v>
                </c:pt>
                <c:pt idx="2059">
                  <c:v>49.53</c:v>
                </c:pt>
                <c:pt idx="2060">
                  <c:v>49.65</c:v>
                </c:pt>
                <c:pt idx="2061">
                  <c:v>48.13</c:v>
                </c:pt>
                <c:pt idx="2062">
                  <c:v>49.05</c:v>
                </c:pt>
                <c:pt idx="2063">
                  <c:v>46.25</c:v>
                </c:pt>
                <c:pt idx="2064">
                  <c:v>45.66</c:v>
                </c:pt>
                <c:pt idx="2065">
                  <c:v>45.05</c:v>
                </c:pt>
                <c:pt idx="2066">
                  <c:v>45.41</c:v>
                </c:pt>
                <c:pt idx="2067">
                  <c:v>44.86</c:v>
                </c:pt>
                <c:pt idx="2068">
                  <c:v>44.45</c:v>
                </c:pt>
                <c:pt idx="2069">
                  <c:v>45.44</c:v>
                </c:pt>
                <c:pt idx="2070">
                  <c:v>45.1</c:v>
                </c:pt>
                <c:pt idx="2071">
                  <c:v>44.62</c:v>
                </c:pt>
                <c:pt idx="2072">
                  <c:v>45.83</c:v>
                </c:pt>
                <c:pt idx="2073">
                  <c:v>45.57</c:v>
                </c:pt>
                <c:pt idx="2074">
                  <c:v>44.77</c:v>
                </c:pt>
                <c:pt idx="2075">
                  <c:v>46.86</c:v>
                </c:pt>
                <c:pt idx="2076">
                  <c:v>47.18</c:v>
                </c:pt>
                <c:pt idx="2077">
                  <c:v>45.16</c:v>
                </c:pt>
                <c:pt idx="2078">
                  <c:v>44.16</c:v>
                </c:pt>
                <c:pt idx="2079">
                  <c:v>44.78</c:v>
                </c:pt>
                <c:pt idx="2080">
                  <c:v>45.7</c:v>
                </c:pt>
                <c:pt idx="2081">
                  <c:v>44.09</c:v>
                </c:pt>
                <c:pt idx="2082">
                  <c:v>45.75</c:v>
                </c:pt>
                <c:pt idx="2083">
                  <c:v>45.7</c:v>
                </c:pt>
                <c:pt idx="2084">
                  <c:v>46.67</c:v>
                </c:pt>
                <c:pt idx="2085">
                  <c:v>46.06</c:v>
                </c:pt>
                <c:pt idx="2086">
                  <c:v>44.17</c:v>
                </c:pt>
                <c:pt idx="2087">
                  <c:v>48.16</c:v>
                </c:pt>
                <c:pt idx="2088">
                  <c:v>45.4</c:v>
                </c:pt>
                <c:pt idx="2089">
                  <c:v>42.81</c:v>
                </c:pt>
                <c:pt idx="2090">
                  <c:v>38.89</c:v>
                </c:pt>
                <c:pt idx="2091">
                  <c:v>39.58</c:v>
                </c:pt>
                <c:pt idx="2092">
                  <c:v>38.130000000000003</c:v>
                </c:pt>
                <c:pt idx="2093">
                  <c:v>40.35</c:v>
                </c:pt>
                <c:pt idx="2094">
                  <c:v>41.14</c:v>
                </c:pt>
                <c:pt idx="2095">
                  <c:v>40.5</c:v>
                </c:pt>
                <c:pt idx="2096">
                  <c:v>42.42</c:v>
                </c:pt>
                <c:pt idx="2097">
                  <c:v>41.86</c:v>
                </c:pt>
                <c:pt idx="2098">
                  <c:v>42.16</c:v>
                </c:pt>
                <c:pt idx="2099">
                  <c:v>42.22</c:v>
                </c:pt>
                <c:pt idx="2100">
                  <c:v>43.36</c:v>
                </c:pt>
                <c:pt idx="2101">
                  <c:v>43.23</c:v>
                </c:pt>
                <c:pt idx="2102">
                  <c:v>44.8</c:v>
                </c:pt>
                <c:pt idx="2103">
                  <c:v>43.79</c:v>
                </c:pt>
                <c:pt idx="2104">
                  <c:v>44.83</c:v>
                </c:pt>
                <c:pt idx="2105">
                  <c:v>45.16</c:v>
                </c:pt>
                <c:pt idx="2106">
                  <c:v>45.98</c:v>
                </c:pt>
                <c:pt idx="2107">
                  <c:v>45.31</c:v>
                </c:pt>
                <c:pt idx="2108">
                  <c:v>46.77</c:v>
                </c:pt>
                <c:pt idx="2109">
                  <c:v>48.45</c:v>
                </c:pt>
                <c:pt idx="2110">
                  <c:v>48.89</c:v>
                </c:pt>
                <c:pt idx="2111">
                  <c:v>47.8</c:v>
                </c:pt>
                <c:pt idx="2112">
                  <c:v>47</c:v>
                </c:pt>
                <c:pt idx="2113">
                  <c:v>47.97</c:v>
                </c:pt>
                <c:pt idx="2114">
                  <c:v>48.81</c:v>
                </c:pt>
                <c:pt idx="2115">
                  <c:v>49.19</c:v>
                </c:pt>
                <c:pt idx="2116">
                  <c:v>50.36</c:v>
                </c:pt>
                <c:pt idx="2117">
                  <c:v>49.88</c:v>
                </c:pt>
                <c:pt idx="2118">
                  <c:v>50.8</c:v>
                </c:pt>
                <c:pt idx="2119">
                  <c:v>50.98</c:v>
                </c:pt>
                <c:pt idx="2120">
                  <c:v>51.62</c:v>
                </c:pt>
                <c:pt idx="2121">
                  <c:v>53.37</c:v>
                </c:pt>
                <c:pt idx="2122">
                  <c:v>52.03</c:v>
                </c:pt>
                <c:pt idx="2123">
                  <c:v>52.81</c:v>
                </c:pt>
                <c:pt idx="2124">
                  <c:v>52.55</c:v>
                </c:pt>
                <c:pt idx="2125">
                  <c:v>51.86</c:v>
                </c:pt>
                <c:pt idx="2126">
                  <c:v>52.91</c:v>
                </c:pt>
                <c:pt idx="2127">
                  <c:v>52.68</c:v>
                </c:pt>
                <c:pt idx="2128">
                  <c:v>56.5</c:v>
                </c:pt>
                <c:pt idx="2129">
                  <c:v>56.84</c:v>
                </c:pt>
                <c:pt idx="2130">
                  <c:v>59</c:v>
                </c:pt>
                <c:pt idx="2131">
                  <c:v>58.25</c:v>
                </c:pt>
                <c:pt idx="2132">
                  <c:v>59.58</c:v>
                </c:pt>
                <c:pt idx="2133">
                  <c:v>59.65</c:v>
                </c:pt>
                <c:pt idx="2134">
                  <c:v>60.22</c:v>
                </c:pt>
                <c:pt idx="2135">
                  <c:v>61.11</c:v>
                </c:pt>
                <c:pt idx="2136">
                  <c:v>59.68</c:v>
                </c:pt>
                <c:pt idx="2137">
                  <c:v>59.28</c:v>
                </c:pt>
                <c:pt idx="2138">
                  <c:v>60.51</c:v>
                </c:pt>
                <c:pt idx="2139">
                  <c:v>59.8</c:v>
                </c:pt>
                <c:pt idx="2140">
                  <c:v>60.05</c:v>
                </c:pt>
                <c:pt idx="2141">
                  <c:v>59.61</c:v>
                </c:pt>
                <c:pt idx="2142">
                  <c:v>59.97</c:v>
                </c:pt>
                <c:pt idx="2143">
                  <c:v>60.53</c:v>
                </c:pt>
                <c:pt idx="2144">
                  <c:v>61.11</c:v>
                </c:pt>
                <c:pt idx="2145">
                  <c:v>60.53</c:v>
                </c:pt>
                <c:pt idx="2146">
                  <c:v>58.31</c:v>
                </c:pt>
                <c:pt idx="2147">
                  <c:v>58.92</c:v>
                </c:pt>
                <c:pt idx="2148">
                  <c:v>57.99</c:v>
                </c:pt>
                <c:pt idx="2149">
                  <c:v>59.62</c:v>
                </c:pt>
                <c:pt idx="2150">
                  <c:v>61.05</c:v>
                </c:pt>
                <c:pt idx="2151">
                  <c:v>60.21</c:v>
                </c:pt>
                <c:pt idx="2152">
                  <c:v>60.3</c:v>
                </c:pt>
                <c:pt idx="2153">
                  <c:v>57.98</c:v>
                </c:pt>
                <c:pt idx="2154">
                  <c:v>57.59</c:v>
                </c:pt>
                <c:pt idx="2155">
                  <c:v>58.33</c:v>
                </c:pt>
                <c:pt idx="2156">
                  <c:v>59.97</c:v>
                </c:pt>
                <c:pt idx="2157">
                  <c:v>60.67</c:v>
                </c:pt>
                <c:pt idx="2158">
                  <c:v>58.76</c:v>
                </c:pt>
                <c:pt idx="2159">
                  <c:v>57.26</c:v>
                </c:pt>
                <c:pt idx="2160">
                  <c:v>59.7</c:v>
                </c:pt>
                <c:pt idx="2161">
                  <c:v>59.84</c:v>
                </c:pt>
                <c:pt idx="2162">
                  <c:v>59.7</c:v>
                </c:pt>
                <c:pt idx="2163">
                  <c:v>60.11</c:v>
                </c:pt>
                <c:pt idx="2164">
                  <c:v>61.17</c:v>
                </c:pt>
                <c:pt idx="2165">
                  <c:v>59.3</c:v>
                </c:pt>
                <c:pt idx="2166">
                  <c:v>59.45</c:v>
                </c:pt>
                <c:pt idx="2167">
                  <c:v>58.98</c:v>
                </c:pt>
                <c:pt idx="2168">
                  <c:v>60.62</c:v>
                </c:pt>
                <c:pt idx="2169">
                  <c:v>60.67</c:v>
                </c:pt>
                <c:pt idx="2170">
                  <c:v>58.98</c:v>
                </c:pt>
                <c:pt idx="2171">
                  <c:v>59.24</c:v>
                </c:pt>
                <c:pt idx="2172">
                  <c:v>59.74</c:v>
                </c:pt>
                <c:pt idx="2173">
                  <c:v>58.6</c:v>
                </c:pt>
                <c:pt idx="2174">
                  <c:v>56.96</c:v>
                </c:pt>
                <c:pt idx="2175">
                  <c:v>56.68</c:v>
                </c:pt>
                <c:pt idx="2176">
                  <c:v>57.45</c:v>
                </c:pt>
                <c:pt idx="2177">
                  <c:v>57.47</c:v>
                </c:pt>
                <c:pt idx="2178">
                  <c:v>56.25</c:v>
                </c:pt>
                <c:pt idx="2179">
                  <c:v>55.26</c:v>
                </c:pt>
                <c:pt idx="2180">
                  <c:v>56.66</c:v>
                </c:pt>
                <c:pt idx="2181">
                  <c:v>56.12</c:v>
                </c:pt>
                <c:pt idx="2182">
                  <c:v>56.55</c:v>
                </c:pt>
                <c:pt idx="2183">
                  <c:v>55.96</c:v>
                </c:pt>
                <c:pt idx="2184">
                  <c:v>53.49</c:v>
                </c:pt>
                <c:pt idx="2185">
                  <c:v>52</c:v>
                </c:pt>
                <c:pt idx="2186">
                  <c:v>51.79</c:v>
                </c:pt>
                <c:pt idx="2187">
                  <c:v>50.73</c:v>
                </c:pt>
                <c:pt idx="2188">
                  <c:v>50.94</c:v>
                </c:pt>
                <c:pt idx="2189">
                  <c:v>53.27</c:v>
                </c:pt>
                <c:pt idx="2190">
                  <c:v>51.97</c:v>
                </c:pt>
                <c:pt idx="2191">
                  <c:v>49.52</c:v>
                </c:pt>
                <c:pt idx="2192">
                  <c:v>49.61</c:v>
                </c:pt>
                <c:pt idx="2193">
                  <c:v>47.52</c:v>
                </c:pt>
                <c:pt idx="2194">
                  <c:v>48.73</c:v>
                </c:pt>
                <c:pt idx="2195">
                  <c:v>48.34</c:v>
                </c:pt>
                <c:pt idx="2196">
                  <c:v>50.97</c:v>
                </c:pt>
                <c:pt idx="2197">
                  <c:v>48.98</c:v>
                </c:pt>
                <c:pt idx="2198">
                  <c:v>47.65</c:v>
                </c:pt>
                <c:pt idx="2199">
                  <c:v>47.41</c:v>
                </c:pt>
                <c:pt idx="2200">
                  <c:v>45.72</c:v>
                </c:pt>
                <c:pt idx="2201">
                  <c:v>44.3</c:v>
                </c:pt>
                <c:pt idx="2202">
                  <c:v>44.7</c:v>
                </c:pt>
                <c:pt idx="2203">
                  <c:v>42.44</c:v>
                </c:pt>
                <c:pt idx="2204">
                  <c:v>43.86</c:v>
                </c:pt>
                <c:pt idx="2205">
                  <c:v>44.98</c:v>
                </c:pt>
                <c:pt idx="2206">
                  <c:v>46.94</c:v>
                </c:pt>
                <c:pt idx="2207">
                  <c:v>48.4</c:v>
                </c:pt>
                <c:pt idx="2208">
                  <c:v>48.71</c:v>
                </c:pt>
                <c:pt idx="2209">
                  <c:v>50.03</c:v>
                </c:pt>
                <c:pt idx="2210">
                  <c:v>49.81</c:v>
                </c:pt>
                <c:pt idx="2211">
                  <c:v>50.92</c:v>
                </c:pt>
                <c:pt idx="2212">
                  <c:v>51.64</c:v>
                </c:pt>
                <c:pt idx="2213">
                  <c:v>50.63</c:v>
                </c:pt>
                <c:pt idx="2214">
                  <c:v>49.76</c:v>
                </c:pt>
                <c:pt idx="2215">
                  <c:v>49.41</c:v>
                </c:pt>
                <c:pt idx="2216">
                  <c:v>48.92</c:v>
                </c:pt>
                <c:pt idx="2217">
                  <c:v>51.07</c:v>
                </c:pt>
                <c:pt idx="2218">
                  <c:v>49.11</c:v>
                </c:pt>
                <c:pt idx="2219">
                  <c:v>49.41</c:v>
                </c:pt>
                <c:pt idx="2220">
                  <c:v>50.97</c:v>
                </c:pt>
                <c:pt idx="2221">
                  <c:v>51.7</c:v>
                </c:pt>
                <c:pt idx="2222">
                  <c:v>50.54</c:v>
                </c:pt>
                <c:pt idx="2223">
                  <c:v>53.23</c:v>
                </c:pt>
                <c:pt idx="2224">
                  <c:v>52.53</c:v>
                </c:pt>
                <c:pt idx="2225">
                  <c:v>51.25</c:v>
                </c:pt>
                <c:pt idx="2226">
                  <c:v>49.37</c:v>
                </c:pt>
                <c:pt idx="2227">
                  <c:v>50.97</c:v>
                </c:pt>
                <c:pt idx="2228">
                  <c:v>52.44</c:v>
                </c:pt>
                <c:pt idx="2229">
                  <c:v>52.2</c:v>
                </c:pt>
                <c:pt idx="2230">
                  <c:v>50.78</c:v>
                </c:pt>
                <c:pt idx="2231">
                  <c:v>48.7</c:v>
                </c:pt>
                <c:pt idx="2232">
                  <c:v>51.62</c:v>
                </c:pt>
                <c:pt idx="2233">
                  <c:v>49.84</c:v>
                </c:pt>
                <c:pt idx="2234">
                  <c:v>47.77</c:v>
                </c:pt>
                <c:pt idx="2235">
                  <c:v>44.6</c:v>
                </c:pt>
                <c:pt idx="2236">
                  <c:v>44.4</c:v>
                </c:pt>
                <c:pt idx="2237">
                  <c:v>45.78</c:v>
                </c:pt>
                <c:pt idx="2238">
                  <c:v>45.09</c:v>
                </c:pt>
                <c:pt idx="2239">
                  <c:v>45.33</c:v>
                </c:pt>
                <c:pt idx="2240">
                  <c:v>46.51</c:v>
                </c:pt>
                <c:pt idx="2241">
                  <c:v>47.35</c:v>
                </c:pt>
                <c:pt idx="2242">
                  <c:v>46.39</c:v>
                </c:pt>
                <c:pt idx="2243">
                  <c:v>48.47</c:v>
                </c:pt>
                <c:pt idx="2244">
                  <c:v>46.24</c:v>
                </c:pt>
                <c:pt idx="2245">
                  <c:v>48.62</c:v>
                </c:pt>
                <c:pt idx="2246">
                  <c:v>46.13</c:v>
                </c:pt>
                <c:pt idx="2247">
                  <c:v>45.7</c:v>
                </c:pt>
                <c:pt idx="2248">
                  <c:v>48.2</c:v>
                </c:pt>
                <c:pt idx="2249">
                  <c:v>48.97</c:v>
                </c:pt>
                <c:pt idx="2250">
                  <c:v>48.78</c:v>
                </c:pt>
                <c:pt idx="2251">
                  <c:v>48.03</c:v>
                </c:pt>
                <c:pt idx="2252">
                  <c:v>49.91</c:v>
                </c:pt>
                <c:pt idx="2253">
                  <c:v>52.69</c:v>
                </c:pt>
                <c:pt idx="2254">
                  <c:v>53.78</c:v>
                </c:pt>
                <c:pt idx="2255">
                  <c:v>53.89</c:v>
                </c:pt>
                <c:pt idx="2256">
                  <c:v>53.72</c:v>
                </c:pt>
                <c:pt idx="2257">
                  <c:v>55.13</c:v>
                </c:pt>
                <c:pt idx="2258">
                  <c:v>55.89</c:v>
                </c:pt>
                <c:pt idx="2259">
                  <c:v>56.77</c:v>
                </c:pt>
                <c:pt idx="2260">
                  <c:v>55.31</c:v>
                </c:pt>
                <c:pt idx="2261">
                  <c:v>56.52</c:v>
                </c:pt>
                <c:pt idx="2262">
                  <c:v>55.55</c:v>
                </c:pt>
                <c:pt idx="2263">
                  <c:v>55.81</c:v>
                </c:pt>
                <c:pt idx="2264">
                  <c:v>55.62</c:v>
                </c:pt>
                <c:pt idx="2265">
                  <c:v>55.4</c:v>
                </c:pt>
                <c:pt idx="2266">
                  <c:v>57.51</c:v>
                </c:pt>
                <c:pt idx="2267">
                  <c:v>59.11</c:v>
                </c:pt>
                <c:pt idx="2268">
                  <c:v>61.19</c:v>
                </c:pt>
                <c:pt idx="2269">
                  <c:v>63.36</c:v>
                </c:pt>
                <c:pt idx="2270">
                  <c:v>63.03</c:v>
                </c:pt>
                <c:pt idx="2271">
                  <c:v>65.680000000000007</c:v>
                </c:pt>
                <c:pt idx="2272">
                  <c:v>66.75</c:v>
                </c:pt>
                <c:pt idx="2273">
                  <c:v>67.37</c:v>
                </c:pt>
                <c:pt idx="2274">
                  <c:v>67.59</c:v>
                </c:pt>
                <c:pt idx="2275">
                  <c:v>69.239999999999995</c:v>
                </c:pt>
                <c:pt idx="2276">
                  <c:v>66.05</c:v>
                </c:pt>
                <c:pt idx="2277">
                  <c:v>73.47</c:v>
                </c:pt>
                <c:pt idx="2278">
                  <c:v>73.87</c:v>
                </c:pt>
                <c:pt idx="2279">
                  <c:v>75.489999999999995</c:v>
                </c:pt>
                <c:pt idx="2280">
                  <c:v>76.650000000000006</c:v>
                </c:pt>
                <c:pt idx="2281">
                  <c:v>75.58</c:v>
                </c:pt>
                <c:pt idx="2282">
                  <c:v>74.319999999999993</c:v>
                </c:pt>
                <c:pt idx="2283">
                  <c:v>74.25</c:v>
                </c:pt>
                <c:pt idx="2284">
                  <c:v>75.459999999999994</c:v>
                </c:pt>
                <c:pt idx="2285">
                  <c:v>75.959999999999994</c:v>
                </c:pt>
                <c:pt idx="2286">
                  <c:v>74.25</c:v>
                </c:pt>
                <c:pt idx="2287">
                  <c:v>76.89</c:v>
                </c:pt>
                <c:pt idx="2288">
                  <c:v>77.53</c:v>
                </c:pt>
                <c:pt idx="2289">
                  <c:v>77.19</c:v>
                </c:pt>
                <c:pt idx="2290">
                  <c:v>78.44</c:v>
                </c:pt>
                <c:pt idx="2291">
                  <c:v>77.84</c:v>
                </c:pt>
                <c:pt idx="2292">
                  <c:v>78.95</c:v>
                </c:pt>
                <c:pt idx="2293">
                  <c:v>77.36</c:v>
                </c:pt>
                <c:pt idx="2294">
                  <c:v>78.22</c:v>
                </c:pt>
                <c:pt idx="2295">
                  <c:v>80.650000000000006</c:v>
                </c:pt>
                <c:pt idx="2296">
                  <c:v>80.989999999999995</c:v>
                </c:pt>
                <c:pt idx="2297">
                  <c:v>81.95</c:v>
                </c:pt>
                <c:pt idx="2298">
                  <c:v>81.61</c:v>
                </c:pt>
                <c:pt idx="2299">
                  <c:v>80.650000000000006</c:v>
                </c:pt>
                <c:pt idx="2300">
                  <c:v>81.31</c:v>
                </c:pt>
                <c:pt idx="2301">
                  <c:v>81.91</c:v>
                </c:pt>
                <c:pt idx="2302">
                  <c:v>80.36</c:v>
                </c:pt>
                <c:pt idx="2303">
                  <c:v>82.81</c:v>
                </c:pt>
                <c:pt idx="2304">
                  <c:v>82.72</c:v>
                </c:pt>
                <c:pt idx="2305">
                  <c:v>83</c:v>
                </c:pt>
                <c:pt idx="2306">
                  <c:v>83.09</c:v>
                </c:pt>
                <c:pt idx="2307">
                  <c:v>80.92</c:v>
                </c:pt>
                <c:pt idx="2308">
                  <c:v>82.3</c:v>
                </c:pt>
                <c:pt idx="2309">
                  <c:v>85.01</c:v>
                </c:pt>
                <c:pt idx="2310">
                  <c:v>85.52</c:v>
                </c:pt>
                <c:pt idx="2311">
                  <c:v>84.33</c:v>
                </c:pt>
                <c:pt idx="2312">
                  <c:v>87.7</c:v>
                </c:pt>
                <c:pt idx="2313">
                  <c:v>88.44</c:v>
                </c:pt>
                <c:pt idx="2314">
                  <c:v>90.47</c:v>
                </c:pt>
                <c:pt idx="2315">
                  <c:v>89.72</c:v>
                </c:pt>
                <c:pt idx="2316">
                  <c:v>91.39</c:v>
                </c:pt>
                <c:pt idx="2317">
                  <c:v>90.77</c:v>
                </c:pt>
                <c:pt idx="2318">
                  <c:v>91.35</c:v>
                </c:pt>
                <c:pt idx="2319">
                  <c:v>94.31</c:v>
                </c:pt>
                <c:pt idx="2320">
                  <c:v>93.41</c:v>
                </c:pt>
                <c:pt idx="2321">
                  <c:v>92.47</c:v>
                </c:pt>
                <c:pt idx="2322">
                  <c:v>92.87</c:v>
                </c:pt>
                <c:pt idx="2323">
                  <c:v>91.74</c:v>
                </c:pt>
                <c:pt idx="2324">
                  <c:v>91.52</c:v>
                </c:pt>
                <c:pt idx="2325">
                  <c:v>92.42</c:v>
                </c:pt>
                <c:pt idx="2326">
                  <c:v>93.05</c:v>
                </c:pt>
                <c:pt idx="2327">
                  <c:v>94</c:v>
                </c:pt>
                <c:pt idx="2328">
                  <c:v>94.71</c:v>
                </c:pt>
                <c:pt idx="2329">
                  <c:v>92.81</c:v>
                </c:pt>
                <c:pt idx="2330">
                  <c:v>92.16</c:v>
                </c:pt>
                <c:pt idx="2331">
                  <c:v>93.06</c:v>
                </c:pt>
                <c:pt idx="2332">
                  <c:v>91.7</c:v>
                </c:pt>
                <c:pt idx="2333">
                  <c:v>92.75</c:v>
                </c:pt>
                <c:pt idx="2334">
                  <c:v>93.16</c:v>
                </c:pt>
                <c:pt idx="2335">
                  <c:v>93.42</c:v>
                </c:pt>
                <c:pt idx="2336">
                  <c:v>94.56</c:v>
                </c:pt>
                <c:pt idx="2337">
                  <c:v>95.09</c:v>
                </c:pt>
                <c:pt idx="2338">
                  <c:v>93.28</c:v>
                </c:pt>
                <c:pt idx="2339">
                  <c:v>95.86</c:v>
                </c:pt>
                <c:pt idx="2340">
                  <c:v>94.6</c:v>
                </c:pt>
                <c:pt idx="2341">
                  <c:v>93.69</c:v>
                </c:pt>
                <c:pt idx="2342">
                  <c:v>93.83</c:v>
                </c:pt>
                <c:pt idx="2343">
                  <c:v>93.38</c:v>
                </c:pt>
                <c:pt idx="2344">
                  <c:v>93.45</c:v>
                </c:pt>
                <c:pt idx="2345">
                  <c:v>93.91</c:v>
                </c:pt>
                <c:pt idx="2346">
                  <c:v>96.07</c:v>
                </c:pt>
                <c:pt idx="2347">
                  <c:v>94.66</c:v>
                </c:pt>
                <c:pt idx="2348">
                  <c:v>96.61</c:v>
                </c:pt>
                <c:pt idx="2349">
                  <c:v>97.19</c:v>
                </c:pt>
                <c:pt idx="2350">
                  <c:v>95.51</c:v>
                </c:pt>
                <c:pt idx="2351">
                  <c:v>97.36</c:v>
                </c:pt>
                <c:pt idx="2352">
                  <c:v>97.19</c:v>
                </c:pt>
                <c:pt idx="2353">
                  <c:v>97.84</c:v>
                </c:pt>
                <c:pt idx="2354">
                  <c:v>97.41</c:v>
                </c:pt>
                <c:pt idx="2355">
                  <c:v>97.63</c:v>
                </c:pt>
                <c:pt idx="2356">
                  <c:v>96.84</c:v>
                </c:pt>
                <c:pt idx="2357">
                  <c:v>97.58</c:v>
                </c:pt>
                <c:pt idx="2358">
                  <c:v>98.4</c:v>
                </c:pt>
                <c:pt idx="2359">
                  <c:v>97.59</c:v>
                </c:pt>
                <c:pt idx="2360">
                  <c:v>97.64</c:v>
                </c:pt>
                <c:pt idx="2361">
                  <c:v>99.45</c:v>
                </c:pt>
                <c:pt idx="2362">
                  <c:v>100.97</c:v>
                </c:pt>
                <c:pt idx="2363">
                  <c:v>101.62</c:v>
                </c:pt>
                <c:pt idx="2364">
                  <c:v>101.91</c:v>
                </c:pt>
                <c:pt idx="2365">
                  <c:v>102.02</c:v>
                </c:pt>
                <c:pt idx="2366">
                  <c:v>103.25</c:v>
                </c:pt>
                <c:pt idx="2367">
                  <c:v>104.42</c:v>
                </c:pt>
                <c:pt idx="2368">
                  <c:v>104.66</c:v>
                </c:pt>
                <c:pt idx="2369">
                  <c:v>102.94</c:v>
                </c:pt>
                <c:pt idx="2370">
                  <c:v>103.75</c:v>
                </c:pt>
                <c:pt idx="2371">
                  <c:v>101.52</c:v>
                </c:pt>
                <c:pt idx="2372">
                  <c:v>100.19</c:v>
                </c:pt>
                <c:pt idx="2373">
                  <c:v>101.02</c:v>
                </c:pt>
                <c:pt idx="2374">
                  <c:v>100.53</c:v>
                </c:pt>
                <c:pt idx="2375">
                  <c:v>102.87</c:v>
                </c:pt>
                <c:pt idx="2376">
                  <c:v>101.95</c:v>
                </c:pt>
                <c:pt idx="2377">
                  <c:v>103.47</c:v>
                </c:pt>
                <c:pt idx="2378">
                  <c:v>103.38</c:v>
                </c:pt>
                <c:pt idx="2379">
                  <c:v>104.02</c:v>
                </c:pt>
                <c:pt idx="2380">
                  <c:v>104.22</c:v>
                </c:pt>
                <c:pt idx="2381">
                  <c:v>105.22</c:v>
                </c:pt>
                <c:pt idx="2382">
                  <c:v>105.53</c:v>
                </c:pt>
                <c:pt idx="2383">
                  <c:v>105.75</c:v>
                </c:pt>
                <c:pt idx="2384">
                  <c:v>105.66</c:v>
                </c:pt>
                <c:pt idx="2385">
                  <c:v>106.81</c:v>
                </c:pt>
                <c:pt idx="2386">
                  <c:v>105.93</c:v>
                </c:pt>
                <c:pt idx="2387">
                  <c:v>106.03</c:v>
                </c:pt>
                <c:pt idx="2388">
                  <c:v>107.26</c:v>
                </c:pt>
                <c:pt idx="2389">
                  <c:v>106.6</c:v>
                </c:pt>
                <c:pt idx="2390">
                  <c:v>106.15</c:v>
                </c:pt>
                <c:pt idx="2391">
                  <c:v>106.62</c:v>
                </c:pt>
                <c:pt idx="2392">
                  <c:v>106.62</c:v>
                </c:pt>
                <c:pt idx="2393">
                  <c:v>106.67</c:v>
                </c:pt>
                <c:pt idx="2394">
                  <c:v>106.86</c:v>
                </c:pt>
                <c:pt idx="2395">
                  <c:v>104.48</c:v>
                </c:pt>
                <c:pt idx="2396">
                  <c:v>104.29</c:v>
                </c:pt>
                <c:pt idx="2397">
                  <c:v>104.51</c:v>
                </c:pt>
                <c:pt idx="2398">
                  <c:v>102.77</c:v>
                </c:pt>
                <c:pt idx="2399">
                  <c:v>102.45</c:v>
                </c:pt>
                <c:pt idx="2400">
                  <c:v>102.4</c:v>
                </c:pt>
                <c:pt idx="2401">
                  <c:v>102.81</c:v>
                </c:pt>
                <c:pt idx="2402">
                  <c:v>102.44</c:v>
                </c:pt>
                <c:pt idx="2403">
                  <c:v>102.89</c:v>
                </c:pt>
                <c:pt idx="2404">
                  <c:v>103.53</c:v>
                </c:pt>
                <c:pt idx="2405">
                  <c:v>103.08</c:v>
                </c:pt>
                <c:pt idx="2406">
                  <c:v>104.16</c:v>
                </c:pt>
                <c:pt idx="2407">
                  <c:v>104.39</c:v>
                </c:pt>
                <c:pt idx="2408">
                  <c:v>103.75</c:v>
                </c:pt>
                <c:pt idx="2409">
                  <c:v>103.85</c:v>
                </c:pt>
                <c:pt idx="2410">
                  <c:v>102.44</c:v>
                </c:pt>
                <c:pt idx="2411">
                  <c:v>102.77</c:v>
                </c:pt>
                <c:pt idx="2412">
                  <c:v>102.16</c:v>
                </c:pt>
                <c:pt idx="2413">
                  <c:v>101.55</c:v>
                </c:pt>
                <c:pt idx="2414">
                  <c:v>102.03</c:v>
                </c:pt>
                <c:pt idx="2415">
                  <c:v>101.95</c:v>
                </c:pt>
                <c:pt idx="2416">
                  <c:v>100.61</c:v>
                </c:pt>
                <c:pt idx="2417">
                  <c:v>100.04</c:v>
                </c:pt>
                <c:pt idx="2418">
                  <c:v>100.29</c:v>
                </c:pt>
                <c:pt idx="2419">
                  <c:v>100.84</c:v>
                </c:pt>
                <c:pt idx="2420">
                  <c:v>99.9</c:v>
                </c:pt>
                <c:pt idx="2421">
                  <c:v>99.38</c:v>
                </c:pt>
                <c:pt idx="2422">
                  <c:v>99.93</c:v>
                </c:pt>
                <c:pt idx="2423">
                  <c:v>99.23</c:v>
                </c:pt>
                <c:pt idx="2424">
                  <c:v>99.7</c:v>
                </c:pt>
                <c:pt idx="2425">
                  <c:v>100.73</c:v>
                </c:pt>
                <c:pt idx="2426">
                  <c:v>100.88</c:v>
                </c:pt>
                <c:pt idx="2427">
                  <c:v>100.69</c:v>
                </c:pt>
                <c:pt idx="2428">
                  <c:v>101.89</c:v>
                </c:pt>
                <c:pt idx="2429">
                  <c:v>101.57</c:v>
                </c:pt>
                <c:pt idx="2430">
                  <c:v>102.13</c:v>
                </c:pt>
                <c:pt idx="2431">
                  <c:v>104.17</c:v>
                </c:pt>
                <c:pt idx="2432">
                  <c:v>104.59</c:v>
                </c:pt>
                <c:pt idx="2433">
                  <c:v>103.81</c:v>
                </c:pt>
                <c:pt idx="2434">
                  <c:v>103.83</c:v>
                </c:pt>
                <c:pt idx="2435">
                  <c:v>103.6</c:v>
                </c:pt>
                <c:pt idx="2436">
                  <c:v>103.35</c:v>
                </c:pt>
                <c:pt idx="2437">
                  <c:v>103.38</c:v>
                </c:pt>
                <c:pt idx="2438">
                  <c:v>103.44</c:v>
                </c:pt>
                <c:pt idx="2439">
                  <c:v>102.34</c:v>
                </c:pt>
                <c:pt idx="2440">
                  <c:v>100.76</c:v>
                </c:pt>
                <c:pt idx="2441">
                  <c:v>101.1</c:v>
                </c:pt>
                <c:pt idx="2442">
                  <c:v>100.45</c:v>
                </c:pt>
                <c:pt idx="2443">
                  <c:v>99.3</c:v>
                </c:pt>
                <c:pt idx="2444">
                  <c:v>99.69</c:v>
                </c:pt>
                <c:pt idx="2445">
                  <c:v>101.53</c:v>
                </c:pt>
                <c:pt idx="2446">
                  <c:v>101.61</c:v>
                </c:pt>
                <c:pt idx="2447">
                  <c:v>101.38</c:v>
                </c:pt>
                <c:pt idx="2448">
                  <c:v>100.28</c:v>
                </c:pt>
                <c:pt idx="2449">
                  <c:v>99.19</c:v>
                </c:pt>
                <c:pt idx="2450">
                  <c:v>99.43</c:v>
                </c:pt>
                <c:pt idx="2451">
                  <c:v>99.62</c:v>
                </c:pt>
                <c:pt idx="2452">
                  <c:v>99.43</c:v>
                </c:pt>
                <c:pt idx="2453">
                  <c:v>100.31</c:v>
                </c:pt>
                <c:pt idx="2454">
                  <c:v>99.55</c:v>
                </c:pt>
                <c:pt idx="2455">
                  <c:v>97.99</c:v>
                </c:pt>
                <c:pt idx="2456">
                  <c:v>99.01</c:v>
                </c:pt>
                <c:pt idx="2457">
                  <c:v>98.25</c:v>
                </c:pt>
                <c:pt idx="2458">
                  <c:v>98.09</c:v>
                </c:pt>
                <c:pt idx="2459">
                  <c:v>99.51</c:v>
                </c:pt>
                <c:pt idx="2460">
                  <c:v>100.93</c:v>
                </c:pt>
                <c:pt idx="2461">
                  <c:v>102.69</c:v>
                </c:pt>
                <c:pt idx="2462">
                  <c:v>101.99</c:v>
                </c:pt>
                <c:pt idx="2463">
                  <c:v>100.95</c:v>
                </c:pt>
                <c:pt idx="2464">
                  <c:v>103.34</c:v>
                </c:pt>
                <c:pt idx="2465">
                  <c:v>104.86</c:v>
                </c:pt>
                <c:pt idx="2466">
                  <c:v>102.71</c:v>
                </c:pt>
                <c:pt idx="2467">
                  <c:v>102.11</c:v>
                </c:pt>
                <c:pt idx="2468">
                  <c:v>102.62</c:v>
                </c:pt>
                <c:pt idx="2469">
                  <c:v>102.03</c:v>
                </c:pt>
                <c:pt idx="2470">
                  <c:v>102.85</c:v>
                </c:pt>
                <c:pt idx="2471">
                  <c:v>102.31</c:v>
                </c:pt>
                <c:pt idx="2472">
                  <c:v>102.92</c:v>
                </c:pt>
                <c:pt idx="2473">
                  <c:v>103.38</c:v>
                </c:pt>
                <c:pt idx="2474">
                  <c:v>103.16</c:v>
                </c:pt>
                <c:pt idx="2475">
                  <c:v>100.38</c:v>
                </c:pt>
                <c:pt idx="2476">
                  <c:v>100.37</c:v>
                </c:pt>
                <c:pt idx="2477">
                  <c:v>100.28</c:v>
                </c:pt>
                <c:pt idx="2478">
                  <c:v>100.39</c:v>
                </c:pt>
                <c:pt idx="2479">
                  <c:v>99.97</c:v>
                </c:pt>
                <c:pt idx="2480">
                  <c:v>100.17</c:v>
                </c:pt>
                <c:pt idx="2481">
                  <c:v>97.95</c:v>
                </c:pt>
                <c:pt idx="2482">
                  <c:v>97.3</c:v>
                </c:pt>
                <c:pt idx="2483">
                  <c:v>97.73</c:v>
                </c:pt>
                <c:pt idx="2484">
                  <c:v>96.66</c:v>
                </c:pt>
                <c:pt idx="2485">
                  <c:v>97.47</c:v>
                </c:pt>
                <c:pt idx="2486">
                  <c:v>98.03</c:v>
                </c:pt>
                <c:pt idx="2487">
                  <c:v>97.45</c:v>
                </c:pt>
                <c:pt idx="2488">
                  <c:v>97.17</c:v>
                </c:pt>
                <c:pt idx="2489">
                  <c:v>95.66</c:v>
                </c:pt>
                <c:pt idx="2490">
                  <c:v>96.91</c:v>
                </c:pt>
                <c:pt idx="2491">
                  <c:v>97.35</c:v>
                </c:pt>
                <c:pt idx="2492">
                  <c:v>96.67</c:v>
                </c:pt>
                <c:pt idx="2493">
                  <c:v>94.99</c:v>
                </c:pt>
                <c:pt idx="2494">
                  <c:v>94.1</c:v>
                </c:pt>
                <c:pt idx="2495">
                  <c:v>94.12</c:v>
                </c:pt>
                <c:pt idx="2496">
                  <c:v>94.35</c:v>
                </c:pt>
                <c:pt idx="2497">
                  <c:v>92.62</c:v>
                </c:pt>
                <c:pt idx="2498">
                  <c:v>91.53</c:v>
                </c:pt>
                <c:pt idx="2499">
                  <c:v>92.85</c:v>
                </c:pt>
                <c:pt idx="2500">
                  <c:v>92.32</c:v>
                </c:pt>
                <c:pt idx="2501">
                  <c:v>92.52</c:v>
                </c:pt>
                <c:pt idx="2502">
                  <c:v>93.94</c:v>
                </c:pt>
                <c:pt idx="2503">
                  <c:v>93.65</c:v>
                </c:pt>
                <c:pt idx="2504">
                  <c:v>94.17</c:v>
                </c:pt>
                <c:pt idx="2505">
                  <c:v>95.41</c:v>
                </c:pt>
                <c:pt idx="2506">
                  <c:v>98.69</c:v>
                </c:pt>
                <c:pt idx="2507">
                  <c:v>99.17</c:v>
                </c:pt>
                <c:pt idx="2508">
                  <c:v>100.16</c:v>
                </c:pt>
                <c:pt idx="2509">
                  <c:v>99.64</c:v>
                </c:pt>
                <c:pt idx="2510">
                  <c:v>99.24</c:v>
                </c:pt>
                <c:pt idx="2511">
                  <c:v>98.72</c:v>
                </c:pt>
                <c:pt idx="2512">
                  <c:v>99.15</c:v>
                </c:pt>
                <c:pt idx="2513">
                  <c:v>98.77</c:v>
                </c:pt>
                <c:pt idx="2514">
                  <c:v>97.58</c:v>
                </c:pt>
                <c:pt idx="2515">
                  <c:v>97.19</c:v>
                </c:pt>
                <c:pt idx="2516">
                  <c:v>97.35</c:v>
                </c:pt>
                <c:pt idx="2517">
                  <c:v>96.46</c:v>
                </c:pt>
                <c:pt idx="2518">
                  <c:v>97.52</c:v>
                </c:pt>
                <c:pt idx="2519">
                  <c:v>97.43</c:v>
                </c:pt>
                <c:pt idx="2520">
                  <c:v>98.65</c:v>
                </c:pt>
                <c:pt idx="2521">
                  <c:v>97.19</c:v>
                </c:pt>
                <c:pt idx="2522">
                  <c:v>97.75</c:v>
                </c:pt>
                <c:pt idx="2523">
                  <c:v>97.43</c:v>
                </c:pt>
                <c:pt idx="2524">
                  <c:v>97.29</c:v>
                </c:pt>
                <c:pt idx="2525">
                  <c:v>96.9</c:v>
                </c:pt>
                <c:pt idx="2526">
                  <c:v>93.9</c:v>
                </c:pt>
                <c:pt idx="2527">
                  <c:v>92.79</c:v>
                </c:pt>
                <c:pt idx="2528">
                  <c:v>92.37</c:v>
                </c:pt>
                <c:pt idx="2529">
                  <c:v>93.5</c:v>
                </c:pt>
                <c:pt idx="2530">
                  <c:v>94.18</c:v>
                </c:pt>
                <c:pt idx="2531">
                  <c:v>94.79</c:v>
                </c:pt>
                <c:pt idx="2532">
                  <c:v>95.28</c:v>
                </c:pt>
                <c:pt idx="2533">
                  <c:v>93.33</c:v>
                </c:pt>
                <c:pt idx="2534">
                  <c:v>93.3</c:v>
                </c:pt>
                <c:pt idx="2535">
                  <c:v>93.03</c:v>
                </c:pt>
                <c:pt idx="2536">
                  <c:v>93.66</c:v>
                </c:pt>
                <c:pt idx="2537">
                  <c:v>93.96</c:v>
                </c:pt>
                <c:pt idx="2538">
                  <c:v>93.48</c:v>
                </c:pt>
                <c:pt idx="2539">
                  <c:v>93.05</c:v>
                </c:pt>
                <c:pt idx="2540">
                  <c:v>95.01</c:v>
                </c:pt>
                <c:pt idx="2541">
                  <c:v>94.34</c:v>
                </c:pt>
                <c:pt idx="2542">
                  <c:v>94.37</c:v>
                </c:pt>
                <c:pt idx="2543">
                  <c:v>94.93</c:v>
                </c:pt>
                <c:pt idx="2544">
                  <c:v>93.69</c:v>
                </c:pt>
                <c:pt idx="2545">
                  <c:v>94.47</c:v>
                </c:pt>
                <c:pt idx="2546">
                  <c:v>94.61</c:v>
                </c:pt>
                <c:pt idx="2547">
                  <c:v>96.27</c:v>
                </c:pt>
                <c:pt idx="2548">
                  <c:v>96.58</c:v>
                </c:pt>
                <c:pt idx="2549">
                  <c:v>97.77</c:v>
                </c:pt>
                <c:pt idx="2550">
                  <c:v>98.54</c:v>
                </c:pt>
                <c:pt idx="2551">
                  <c:v>97.97</c:v>
                </c:pt>
                <c:pt idx="2552">
                  <c:v>97.17</c:v>
                </c:pt>
                <c:pt idx="2553">
                  <c:v>97.13</c:v>
                </c:pt>
                <c:pt idx="2554">
                  <c:v>97.8</c:v>
                </c:pt>
                <c:pt idx="2555">
                  <c:v>99.27</c:v>
                </c:pt>
                <c:pt idx="2556">
                  <c:v>100.75</c:v>
                </c:pt>
                <c:pt idx="2557">
                  <c:v>100.72</c:v>
                </c:pt>
                <c:pt idx="2558">
                  <c:v>102.12</c:v>
                </c:pt>
                <c:pt idx="2559">
                  <c:v>100.95</c:v>
                </c:pt>
                <c:pt idx="2560">
                  <c:v>102.14</c:v>
                </c:pt>
                <c:pt idx="2561">
                  <c:v>101.81</c:v>
                </c:pt>
                <c:pt idx="2562">
                  <c:v>102.88</c:v>
                </c:pt>
                <c:pt idx="2563">
                  <c:v>101.44</c:v>
                </c:pt>
                <c:pt idx="2564">
                  <c:v>103.53</c:v>
                </c:pt>
                <c:pt idx="2565">
                  <c:v>103.18</c:v>
                </c:pt>
                <c:pt idx="2566">
                  <c:v>103.66</c:v>
                </c:pt>
                <c:pt idx="2567">
                  <c:v>102.94</c:v>
                </c:pt>
                <c:pt idx="2568">
                  <c:v>103.81</c:v>
                </c:pt>
                <c:pt idx="2569">
                  <c:v>101.64</c:v>
                </c:pt>
                <c:pt idx="2570">
                  <c:v>102.31</c:v>
                </c:pt>
                <c:pt idx="2571">
                  <c:v>102.83</c:v>
                </c:pt>
                <c:pt idx="2572">
                  <c:v>102.88</c:v>
                </c:pt>
                <c:pt idx="2573">
                  <c:v>102.3</c:v>
                </c:pt>
                <c:pt idx="2574">
                  <c:v>103.37</c:v>
                </c:pt>
                <c:pt idx="2575">
                  <c:v>103.38</c:v>
                </c:pt>
                <c:pt idx="2576">
                  <c:v>104.68</c:v>
                </c:pt>
                <c:pt idx="2577">
                  <c:v>106.16</c:v>
                </c:pt>
                <c:pt idx="2578">
                  <c:v>108.18</c:v>
                </c:pt>
                <c:pt idx="2579">
                  <c:v>105.5</c:v>
                </c:pt>
                <c:pt idx="2580">
                  <c:v>106.16</c:v>
                </c:pt>
                <c:pt idx="2581">
                  <c:v>108.58</c:v>
                </c:pt>
                <c:pt idx="2582">
                  <c:v>108.74</c:v>
                </c:pt>
                <c:pt idx="2583">
                  <c:v>107.72</c:v>
                </c:pt>
                <c:pt idx="2584">
                  <c:v>107.31</c:v>
                </c:pt>
                <c:pt idx="2585">
                  <c:v>108.96</c:v>
                </c:pt>
                <c:pt idx="2586">
                  <c:v>110.3</c:v>
                </c:pt>
                <c:pt idx="2587">
                  <c:v>108.5</c:v>
                </c:pt>
                <c:pt idx="2588">
                  <c:v>107.34</c:v>
                </c:pt>
                <c:pt idx="2589">
                  <c:v>108.47</c:v>
                </c:pt>
                <c:pt idx="2590">
                  <c:v>107.77</c:v>
                </c:pt>
                <c:pt idx="2591">
                  <c:v>108.19</c:v>
                </c:pt>
                <c:pt idx="2592">
                  <c:v>109.5</c:v>
                </c:pt>
                <c:pt idx="2593">
                  <c:v>109.05</c:v>
                </c:pt>
                <c:pt idx="2594">
                  <c:v>106.12</c:v>
                </c:pt>
                <c:pt idx="2595">
                  <c:v>106.36</c:v>
                </c:pt>
                <c:pt idx="2596">
                  <c:v>105.19</c:v>
                </c:pt>
                <c:pt idx="2597">
                  <c:v>103.88</c:v>
                </c:pt>
                <c:pt idx="2598">
                  <c:v>104.97</c:v>
                </c:pt>
                <c:pt idx="2599">
                  <c:v>106.94</c:v>
                </c:pt>
                <c:pt idx="2600">
                  <c:v>107.64</c:v>
                </c:pt>
                <c:pt idx="2601">
                  <c:v>107.28</c:v>
                </c:pt>
                <c:pt idx="2602">
                  <c:v>106.98</c:v>
                </c:pt>
                <c:pt idx="2603">
                  <c:v>106.56</c:v>
                </c:pt>
                <c:pt idx="2604">
                  <c:v>106.14</c:v>
                </c:pt>
                <c:pt idx="2605">
                  <c:v>106.09</c:v>
                </c:pt>
                <c:pt idx="2606">
                  <c:v>103.83</c:v>
                </c:pt>
                <c:pt idx="2607">
                  <c:v>104.22</c:v>
                </c:pt>
                <c:pt idx="2608">
                  <c:v>105.72</c:v>
                </c:pt>
                <c:pt idx="2609">
                  <c:v>106.45</c:v>
                </c:pt>
                <c:pt idx="2610">
                  <c:v>106.81</c:v>
                </c:pt>
                <c:pt idx="2611">
                  <c:v>107.8</c:v>
                </c:pt>
                <c:pt idx="2612">
                  <c:v>105.35</c:v>
                </c:pt>
                <c:pt idx="2613">
                  <c:v>103.1</c:v>
                </c:pt>
                <c:pt idx="2614">
                  <c:v>104.55</c:v>
                </c:pt>
                <c:pt idx="2615">
                  <c:v>104.56</c:v>
                </c:pt>
                <c:pt idx="2616">
                  <c:v>105.59</c:v>
                </c:pt>
                <c:pt idx="2617">
                  <c:v>105.29</c:v>
                </c:pt>
                <c:pt idx="2618">
                  <c:v>107.42</c:v>
                </c:pt>
                <c:pt idx="2619">
                  <c:v>106.91</c:v>
                </c:pt>
                <c:pt idx="2620">
                  <c:v>108.22</c:v>
                </c:pt>
                <c:pt idx="2621">
                  <c:v>108.14</c:v>
                </c:pt>
                <c:pt idx="2622">
                  <c:v>106.54</c:v>
                </c:pt>
                <c:pt idx="2623">
                  <c:v>105.86</c:v>
                </c:pt>
                <c:pt idx="2624">
                  <c:v>106.47</c:v>
                </c:pt>
                <c:pt idx="2625">
                  <c:v>106.22</c:v>
                </c:pt>
                <c:pt idx="2626">
                  <c:v>104.62</c:v>
                </c:pt>
                <c:pt idx="2627">
                  <c:v>106.12</c:v>
                </c:pt>
                <c:pt idx="2628">
                  <c:v>104.53</c:v>
                </c:pt>
                <c:pt idx="2629">
                  <c:v>103.05</c:v>
                </c:pt>
                <c:pt idx="2630">
                  <c:v>103.56</c:v>
                </c:pt>
                <c:pt idx="2631">
                  <c:v>101.16</c:v>
                </c:pt>
                <c:pt idx="2632">
                  <c:v>99.61</c:v>
                </c:pt>
                <c:pt idx="2633">
                  <c:v>98.06</c:v>
                </c:pt>
                <c:pt idx="2634">
                  <c:v>96.49</c:v>
                </c:pt>
                <c:pt idx="2635">
                  <c:v>96.82</c:v>
                </c:pt>
                <c:pt idx="2636">
                  <c:v>95.43</c:v>
                </c:pt>
                <c:pt idx="2637">
                  <c:v>95.2</c:v>
                </c:pt>
                <c:pt idx="2638">
                  <c:v>94.94</c:v>
                </c:pt>
                <c:pt idx="2639">
                  <c:v>93.87</c:v>
                </c:pt>
                <c:pt idx="2640">
                  <c:v>95.4</c:v>
                </c:pt>
                <c:pt idx="2641">
                  <c:v>97.92</c:v>
                </c:pt>
                <c:pt idx="2642">
                  <c:v>98.59</c:v>
                </c:pt>
                <c:pt idx="2643">
                  <c:v>97.91</c:v>
                </c:pt>
                <c:pt idx="2644">
                  <c:v>97.81</c:v>
                </c:pt>
                <c:pt idx="2645">
                  <c:v>96.69</c:v>
                </c:pt>
                <c:pt idx="2646">
                  <c:v>95.8</c:v>
                </c:pt>
                <c:pt idx="2647">
                  <c:v>94.89</c:v>
                </c:pt>
                <c:pt idx="2648">
                  <c:v>95.75</c:v>
                </c:pt>
                <c:pt idx="2649">
                  <c:v>96.27</c:v>
                </c:pt>
                <c:pt idx="2650">
                  <c:v>94.75</c:v>
                </c:pt>
                <c:pt idx="2651">
                  <c:v>93.78</c:v>
                </c:pt>
                <c:pt idx="2652">
                  <c:v>93.84</c:v>
                </c:pt>
                <c:pt idx="2653">
                  <c:v>93.34</c:v>
                </c:pt>
                <c:pt idx="2654">
                  <c:v>91.67</c:v>
                </c:pt>
                <c:pt idx="2655">
                  <c:v>93.59</c:v>
                </c:pt>
                <c:pt idx="2656">
                  <c:v>92.89</c:v>
                </c:pt>
                <c:pt idx="2657">
                  <c:v>95.1</c:v>
                </c:pt>
                <c:pt idx="2658">
                  <c:v>93.85</c:v>
                </c:pt>
                <c:pt idx="2659">
                  <c:v>94.41</c:v>
                </c:pt>
                <c:pt idx="2660">
                  <c:v>94.09</c:v>
                </c:pt>
                <c:pt idx="2661">
                  <c:v>96.16</c:v>
                </c:pt>
                <c:pt idx="2662">
                  <c:v>96.58</c:v>
                </c:pt>
                <c:pt idx="2663">
                  <c:v>96.02</c:v>
                </c:pt>
                <c:pt idx="2664">
                  <c:v>95.19</c:v>
                </c:pt>
                <c:pt idx="2665">
                  <c:v>94.38</c:v>
                </c:pt>
                <c:pt idx="2666">
                  <c:v>94.17</c:v>
                </c:pt>
                <c:pt idx="2667">
                  <c:v>94.95</c:v>
                </c:pt>
                <c:pt idx="2668">
                  <c:v>95.9</c:v>
                </c:pt>
                <c:pt idx="2669">
                  <c:v>96.18</c:v>
                </c:pt>
                <c:pt idx="2670">
                  <c:v>96.64</c:v>
                </c:pt>
                <c:pt idx="2671">
                  <c:v>95.47</c:v>
                </c:pt>
                <c:pt idx="2672">
                  <c:v>95.78</c:v>
                </c:pt>
                <c:pt idx="2673">
                  <c:v>95.58</c:v>
                </c:pt>
                <c:pt idx="2674">
                  <c:v>94.03</c:v>
                </c:pt>
                <c:pt idx="2675">
                  <c:v>90.97</c:v>
                </c:pt>
                <c:pt idx="2676">
                  <c:v>93.06</c:v>
                </c:pt>
                <c:pt idx="2677">
                  <c:v>94.45</c:v>
                </c:pt>
                <c:pt idx="2678">
                  <c:v>92.8</c:v>
                </c:pt>
                <c:pt idx="2679">
                  <c:v>93.28</c:v>
                </c:pt>
                <c:pt idx="2680">
                  <c:v>91.65</c:v>
                </c:pt>
                <c:pt idx="2681">
                  <c:v>89.5</c:v>
                </c:pt>
                <c:pt idx="2682">
                  <c:v>88.76</c:v>
                </c:pt>
                <c:pt idx="2683">
                  <c:v>87.98</c:v>
                </c:pt>
                <c:pt idx="2684">
                  <c:v>88.4</c:v>
                </c:pt>
                <c:pt idx="2685">
                  <c:v>86.4</c:v>
                </c:pt>
                <c:pt idx="2686">
                  <c:v>88.84</c:v>
                </c:pt>
                <c:pt idx="2687">
                  <c:v>87.44</c:v>
                </c:pt>
                <c:pt idx="2688">
                  <c:v>90.66</c:v>
                </c:pt>
                <c:pt idx="2689">
                  <c:v>93.5</c:v>
                </c:pt>
                <c:pt idx="2690">
                  <c:v>94.54</c:v>
                </c:pt>
                <c:pt idx="2691">
                  <c:v>93.97</c:v>
                </c:pt>
                <c:pt idx="2692">
                  <c:v>93.55</c:v>
                </c:pt>
                <c:pt idx="2693">
                  <c:v>93.01</c:v>
                </c:pt>
                <c:pt idx="2694">
                  <c:v>93.36</c:v>
                </c:pt>
                <c:pt idx="2695">
                  <c:v>94.5</c:v>
                </c:pt>
                <c:pt idx="2696">
                  <c:v>96.92</c:v>
                </c:pt>
                <c:pt idx="2697">
                  <c:v>96.95</c:v>
                </c:pt>
                <c:pt idx="2698">
                  <c:v>97.19</c:v>
                </c:pt>
                <c:pt idx="2699">
                  <c:v>96.72</c:v>
                </c:pt>
                <c:pt idx="2700">
                  <c:v>96.18</c:v>
                </c:pt>
                <c:pt idx="2701">
                  <c:v>94.65</c:v>
                </c:pt>
                <c:pt idx="2702">
                  <c:v>93.87</c:v>
                </c:pt>
                <c:pt idx="2703">
                  <c:v>92.38</c:v>
                </c:pt>
                <c:pt idx="2704">
                  <c:v>92.96</c:v>
                </c:pt>
                <c:pt idx="2705">
                  <c:v>92.2</c:v>
                </c:pt>
                <c:pt idx="2706">
                  <c:v>93.83</c:v>
                </c:pt>
                <c:pt idx="2707">
                  <c:v>93.5</c:v>
                </c:pt>
                <c:pt idx="2708">
                  <c:v>93.18</c:v>
                </c:pt>
                <c:pt idx="2709">
                  <c:v>92.48</c:v>
                </c:pt>
                <c:pt idx="2710">
                  <c:v>92.61</c:v>
                </c:pt>
                <c:pt idx="2711">
                  <c:v>91.97</c:v>
                </c:pt>
                <c:pt idx="2712">
                  <c:v>91.88</c:v>
                </c:pt>
                <c:pt idx="2713">
                  <c:v>91.41</c:v>
                </c:pt>
                <c:pt idx="2714">
                  <c:v>90.43</c:v>
                </c:pt>
                <c:pt idx="2715">
                  <c:v>90.83</c:v>
                </c:pt>
                <c:pt idx="2716">
                  <c:v>90.22</c:v>
                </c:pt>
                <c:pt idx="2717">
                  <c:v>90.97</c:v>
                </c:pt>
                <c:pt idx="2718">
                  <c:v>91.84</c:v>
                </c:pt>
                <c:pt idx="2719">
                  <c:v>92.84</c:v>
                </c:pt>
                <c:pt idx="2720">
                  <c:v>92.72</c:v>
                </c:pt>
                <c:pt idx="2721">
                  <c:v>92.1</c:v>
                </c:pt>
                <c:pt idx="2722">
                  <c:v>93.35</c:v>
                </c:pt>
                <c:pt idx="2723">
                  <c:v>92.92</c:v>
                </c:pt>
                <c:pt idx="2724">
                  <c:v>95.56</c:v>
                </c:pt>
                <c:pt idx="2725">
                  <c:v>96.67</c:v>
                </c:pt>
                <c:pt idx="2726">
                  <c:v>96.12</c:v>
                </c:pt>
                <c:pt idx="2727">
                  <c:v>97.33</c:v>
                </c:pt>
                <c:pt idx="2728">
                  <c:v>97.17</c:v>
                </c:pt>
                <c:pt idx="2729">
                  <c:v>97.57</c:v>
                </c:pt>
                <c:pt idx="2730">
                  <c:v>97</c:v>
                </c:pt>
                <c:pt idx="2731">
                  <c:v>95.75</c:v>
                </c:pt>
                <c:pt idx="2732">
                  <c:v>95.9</c:v>
                </c:pt>
                <c:pt idx="2733">
                  <c:v>96.81</c:v>
                </c:pt>
                <c:pt idx="2734">
                  <c:v>96.67</c:v>
                </c:pt>
                <c:pt idx="2735">
                  <c:v>96.12</c:v>
                </c:pt>
                <c:pt idx="2736">
                  <c:v>97.62</c:v>
                </c:pt>
                <c:pt idx="2737">
                  <c:v>97.42</c:v>
                </c:pt>
                <c:pt idx="2738">
                  <c:v>98.03</c:v>
                </c:pt>
                <c:pt idx="2739">
                  <c:v>97.34</c:v>
                </c:pt>
                <c:pt idx="2740">
                  <c:v>96.55</c:v>
                </c:pt>
                <c:pt idx="2741">
                  <c:v>96.09</c:v>
                </c:pt>
                <c:pt idx="2742">
                  <c:v>95.97</c:v>
                </c:pt>
                <c:pt idx="2743">
                  <c:v>95.56</c:v>
                </c:pt>
                <c:pt idx="2744">
                  <c:v>96.24</c:v>
                </c:pt>
                <c:pt idx="2745">
                  <c:v>95.31</c:v>
                </c:pt>
                <c:pt idx="2746">
                  <c:v>95.2</c:v>
                </c:pt>
                <c:pt idx="2747">
                  <c:v>94.16</c:v>
                </c:pt>
                <c:pt idx="2748">
                  <c:v>93.42</c:v>
                </c:pt>
                <c:pt idx="2749">
                  <c:v>94.19</c:v>
                </c:pt>
                <c:pt idx="2750">
                  <c:v>93.76</c:v>
                </c:pt>
                <c:pt idx="2751">
                  <c:v>93.88</c:v>
                </c:pt>
                <c:pt idx="2752">
                  <c:v>93.25</c:v>
                </c:pt>
                <c:pt idx="2753">
                  <c:v>93.16</c:v>
                </c:pt>
                <c:pt idx="2754">
                  <c:v>93.31</c:v>
                </c:pt>
                <c:pt idx="2755">
                  <c:v>93.17</c:v>
                </c:pt>
                <c:pt idx="2756">
                  <c:v>92.84</c:v>
                </c:pt>
                <c:pt idx="2757">
                  <c:v>92.94</c:v>
                </c:pt>
                <c:pt idx="2758">
                  <c:v>91.77</c:v>
                </c:pt>
                <c:pt idx="2759">
                  <c:v>90.76</c:v>
                </c:pt>
                <c:pt idx="2760">
                  <c:v>91.09</c:v>
                </c:pt>
                <c:pt idx="2761">
                  <c:v>91.14</c:v>
                </c:pt>
                <c:pt idx="2762">
                  <c:v>88.79</c:v>
                </c:pt>
                <c:pt idx="2763">
                  <c:v>88.91</c:v>
                </c:pt>
                <c:pt idx="2764">
                  <c:v>89.92</c:v>
                </c:pt>
                <c:pt idx="2765">
                  <c:v>89.91</c:v>
                </c:pt>
                <c:pt idx="2766">
                  <c:v>87.96</c:v>
                </c:pt>
                <c:pt idx="2767">
                  <c:v>87.45</c:v>
                </c:pt>
                <c:pt idx="2768">
                  <c:v>86.82</c:v>
                </c:pt>
                <c:pt idx="2769">
                  <c:v>86.14</c:v>
                </c:pt>
                <c:pt idx="2770">
                  <c:v>86.78</c:v>
                </c:pt>
                <c:pt idx="2771">
                  <c:v>85.71</c:v>
                </c:pt>
                <c:pt idx="2772">
                  <c:v>85.69</c:v>
                </c:pt>
                <c:pt idx="2773">
                  <c:v>85.92</c:v>
                </c:pt>
                <c:pt idx="2774">
                  <c:v>86.35</c:v>
                </c:pt>
                <c:pt idx="2775">
                  <c:v>87.89</c:v>
                </c:pt>
                <c:pt idx="2776">
                  <c:v>88.4</c:v>
                </c:pt>
                <c:pt idx="2777">
                  <c:v>88.89</c:v>
                </c:pt>
                <c:pt idx="2778">
                  <c:v>88.83</c:v>
                </c:pt>
                <c:pt idx="2779">
                  <c:v>87.71</c:v>
                </c:pt>
                <c:pt idx="2780">
                  <c:v>86.59</c:v>
                </c:pt>
                <c:pt idx="2781">
                  <c:v>87.34</c:v>
                </c:pt>
                <c:pt idx="2782">
                  <c:v>87.77</c:v>
                </c:pt>
                <c:pt idx="2783">
                  <c:v>88.27</c:v>
                </c:pt>
                <c:pt idx="2784">
                  <c:v>87.69</c:v>
                </c:pt>
                <c:pt idx="2785">
                  <c:v>87.27</c:v>
                </c:pt>
                <c:pt idx="2786">
                  <c:v>89.19</c:v>
                </c:pt>
                <c:pt idx="2787">
                  <c:v>86.6</c:v>
                </c:pt>
                <c:pt idx="2788">
                  <c:v>85.25</c:v>
                </c:pt>
                <c:pt idx="2789">
                  <c:v>86.41</c:v>
                </c:pt>
                <c:pt idx="2790">
                  <c:v>85.33</c:v>
                </c:pt>
                <c:pt idx="2791">
                  <c:v>85.59</c:v>
                </c:pt>
                <c:pt idx="2792">
                  <c:v>86.14</c:v>
                </c:pt>
                <c:pt idx="2793">
                  <c:v>84.97</c:v>
                </c:pt>
                <c:pt idx="2794">
                  <c:v>84.5</c:v>
                </c:pt>
                <c:pt idx="2795">
                  <c:v>88.41</c:v>
                </c:pt>
                <c:pt idx="2796">
                  <c:v>85.72</c:v>
                </c:pt>
                <c:pt idx="2797">
                  <c:v>84.76</c:v>
                </c:pt>
                <c:pt idx="2798">
                  <c:v>86.91</c:v>
                </c:pt>
                <c:pt idx="2799">
                  <c:v>86.06</c:v>
                </c:pt>
                <c:pt idx="2800">
                  <c:v>85.67</c:v>
                </c:pt>
                <c:pt idx="2801">
                  <c:v>85.25</c:v>
                </c:pt>
                <c:pt idx="2802">
                  <c:v>86.12</c:v>
                </c:pt>
                <c:pt idx="2803">
                  <c:v>85.99</c:v>
                </c:pt>
                <c:pt idx="2804">
                  <c:v>85.63</c:v>
                </c:pt>
                <c:pt idx="2805">
                  <c:v>86.49</c:v>
                </c:pt>
                <c:pt idx="2806">
                  <c:v>87.12</c:v>
                </c:pt>
                <c:pt idx="2807">
                  <c:v>89.9</c:v>
                </c:pt>
                <c:pt idx="2808">
                  <c:v>92.16</c:v>
                </c:pt>
                <c:pt idx="2809">
                  <c:v>92.03</c:v>
                </c:pt>
                <c:pt idx="2810">
                  <c:v>92.03</c:v>
                </c:pt>
                <c:pt idx="2811">
                  <c:v>91.81</c:v>
                </c:pt>
                <c:pt idx="2812">
                  <c:v>91.64</c:v>
                </c:pt>
                <c:pt idx="2813">
                  <c:v>92.42</c:v>
                </c:pt>
                <c:pt idx="2814">
                  <c:v>91.28</c:v>
                </c:pt>
                <c:pt idx="2815">
                  <c:v>92.25</c:v>
                </c:pt>
                <c:pt idx="2816">
                  <c:v>89.72</c:v>
                </c:pt>
                <c:pt idx="2817">
                  <c:v>89.89</c:v>
                </c:pt>
                <c:pt idx="2818">
                  <c:v>91.55</c:v>
                </c:pt>
                <c:pt idx="2819">
                  <c:v>88.02</c:v>
                </c:pt>
                <c:pt idx="2820">
                  <c:v>91.66</c:v>
                </c:pt>
                <c:pt idx="2821">
                  <c:v>92.41</c:v>
                </c:pt>
                <c:pt idx="2822">
                  <c:v>92.09</c:v>
                </c:pt>
                <c:pt idx="2823">
                  <c:v>92.3</c:v>
                </c:pt>
                <c:pt idx="2824">
                  <c:v>90.14</c:v>
                </c:pt>
                <c:pt idx="2825">
                  <c:v>90.78</c:v>
                </c:pt>
                <c:pt idx="2826">
                  <c:v>92.05</c:v>
                </c:pt>
                <c:pt idx="2827">
                  <c:v>92.98</c:v>
                </c:pt>
                <c:pt idx="2828">
                  <c:v>91.81</c:v>
                </c:pt>
                <c:pt idx="2829">
                  <c:v>91.56</c:v>
                </c:pt>
                <c:pt idx="2830">
                  <c:v>95.47</c:v>
                </c:pt>
                <c:pt idx="2831">
                  <c:v>96.52</c:v>
                </c:pt>
                <c:pt idx="2832">
                  <c:v>99.05</c:v>
                </c:pt>
                <c:pt idx="2833">
                  <c:v>98.06</c:v>
                </c:pt>
                <c:pt idx="2834">
                  <c:v>96.86</c:v>
                </c:pt>
                <c:pt idx="2835">
                  <c:v>96.91</c:v>
                </c:pt>
                <c:pt idx="2836">
                  <c:v>96.26</c:v>
                </c:pt>
                <c:pt idx="2837">
                  <c:v>96.28</c:v>
                </c:pt>
                <c:pt idx="2838">
                  <c:v>94.77</c:v>
                </c:pt>
                <c:pt idx="2839">
                  <c:v>96.03</c:v>
                </c:pt>
                <c:pt idx="2840">
                  <c:v>95.62</c:v>
                </c:pt>
                <c:pt idx="2841">
                  <c:v>96.54</c:v>
                </c:pt>
                <c:pt idx="2842">
                  <c:v>94.79</c:v>
                </c:pt>
                <c:pt idx="2843">
                  <c:v>95.19</c:v>
                </c:pt>
                <c:pt idx="2844">
                  <c:v>96.14</c:v>
                </c:pt>
                <c:pt idx="2845">
                  <c:v>95.67</c:v>
                </c:pt>
                <c:pt idx="2846">
                  <c:v>96.06</c:v>
                </c:pt>
                <c:pt idx="2847">
                  <c:v>95.97</c:v>
                </c:pt>
                <c:pt idx="2848">
                  <c:v>97.32</c:v>
                </c:pt>
                <c:pt idx="2849">
                  <c:v>96.44</c:v>
                </c:pt>
                <c:pt idx="2850">
                  <c:v>95.8</c:v>
                </c:pt>
                <c:pt idx="2851">
                  <c:v>96.03</c:v>
                </c:pt>
                <c:pt idx="2852">
                  <c:v>95.34</c:v>
                </c:pt>
                <c:pt idx="2853">
                  <c:v>94.28</c:v>
                </c:pt>
                <c:pt idx="2854">
                  <c:v>93.35</c:v>
                </c:pt>
                <c:pt idx="2855">
                  <c:v>92.81</c:v>
                </c:pt>
                <c:pt idx="2856">
                  <c:v>93.41</c:v>
                </c:pt>
                <c:pt idx="2857">
                  <c:v>93.65</c:v>
                </c:pt>
                <c:pt idx="2858">
                  <c:v>93.38</c:v>
                </c:pt>
                <c:pt idx="2859">
                  <c:v>93.62</c:v>
                </c:pt>
                <c:pt idx="2860">
                  <c:v>92.08</c:v>
                </c:pt>
                <c:pt idx="2861">
                  <c:v>91.34</c:v>
                </c:pt>
                <c:pt idx="2862">
                  <c:v>87.31</c:v>
                </c:pt>
                <c:pt idx="2863">
                  <c:v>88.8</c:v>
                </c:pt>
                <c:pt idx="2864">
                  <c:v>87.84</c:v>
                </c:pt>
                <c:pt idx="2865">
                  <c:v>89.55</c:v>
                </c:pt>
                <c:pt idx="2866">
                  <c:v>90.18</c:v>
                </c:pt>
                <c:pt idx="2867">
                  <c:v>89.34</c:v>
                </c:pt>
                <c:pt idx="2868">
                  <c:v>89</c:v>
                </c:pt>
                <c:pt idx="2869">
                  <c:v>88.19</c:v>
                </c:pt>
                <c:pt idx="2870">
                  <c:v>88.02</c:v>
                </c:pt>
                <c:pt idx="2871">
                  <c:v>88.9</c:v>
                </c:pt>
                <c:pt idx="2872">
                  <c:v>92.56</c:v>
                </c:pt>
                <c:pt idx="2873">
                  <c:v>89.97</c:v>
                </c:pt>
                <c:pt idx="2874">
                  <c:v>89.12</c:v>
                </c:pt>
                <c:pt idx="2875">
                  <c:v>88.23</c:v>
                </c:pt>
                <c:pt idx="2876">
                  <c:v>86.98</c:v>
                </c:pt>
                <c:pt idx="2877">
                  <c:v>85.76</c:v>
                </c:pt>
                <c:pt idx="2878">
                  <c:v>86.16</c:v>
                </c:pt>
                <c:pt idx="2879">
                  <c:v>83.98</c:v>
                </c:pt>
                <c:pt idx="2880">
                  <c:v>85.71</c:v>
                </c:pt>
                <c:pt idx="2881">
                  <c:v>84.12</c:v>
                </c:pt>
                <c:pt idx="2882">
                  <c:v>86.8</c:v>
                </c:pt>
                <c:pt idx="2883">
                  <c:v>87.72</c:v>
                </c:pt>
                <c:pt idx="2884">
                  <c:v>83.65</c:v>
                </c:pt>
                <c:pt idx="2885">
                  <c:v>84.88</c:v>
                </c:pt>
                <c:pt idx="2886">
                  <c:v>78.44</c:v>
                </c:pt>
                <c:pt idx="2887">
                  <c:v>80.53</c:v>
                </c:pt>
                <c:pt idx="2888">
                  <c:v>79.48</c:v>
                </c:pt>
                <c:pt idx="2889">
                  <c:v>79.17</c:v>
                </c:pt>
                <c:pt idx="2890">
                  <c:v>80.12</c:v>
                </c:pt>
                <c:pt idx="2891">
                  <c:v>78.25</c:v>
                </c:pt>
                <c:pt idx="2892">
                  <c:v>82.5</c:v>
                </c:pt>
                <c:pt idx="2893">
                  <c:v>83.98</c:v>
                </c:pt>
                <c:pt idx="2894">
                  <c:v>83.04</c:v>
                </c:pt>
                <c:pt idx="2895">
                  <c:v>84.19</c:v>
                </c:pt>
                <c:pt idx="2896">
                  <c:v>84.36</c:v>
                </c:pt>
                <c:pt idx="2897">
                  <c:v>82.39</c:v>
                </c:pt>
                <c:pt idx="2898">
                  <c:v>83.47</c:v>
                </c:pt>
                <c:pt idx="2899">
                  <c:v>81.12</c:v>
                </c:pt>
                <c:pt idx="2900">
                  <c:v>84.32</c:v>
                </c:pt>
                <c:pt idx="2901">
                  <c:v>83.62</c:v>
                </c:pt>
                <c:pt idx="2902">
                  <c:v>85.53</c:v>
                </c:pt>
                <c:pt idx="2903">
                  <c:v>84.06</c:v>
                </c:pt>
                <c:pt idx="2904">
                  <c:v>84.11</c:v>
                </c:pt>
                <c:pt idx="2905">
                  <c:v>83.28</c:v>
                </c:pt>
                <c:pt idx="2906">
                  <c:v>86.5</c:v>
                </c:pt>
                <c:pt idx="2907">
                  <c:v>87.47</c:v>
                </c:pt>
                <c:pt idx="2908">
                  <c:v>90.91</c:v>
                </c:pt>
                <c:pt idx="2909">
                  <c:v>90.72</c:v>
                </c:pt>
                <c:pt idx="2910">
                  <c:v>90.8</c:v>
                </c:pt>
                <c:pt idx="2911">
                  <c:v>90.57</c:v>
                </c:pt>
                <c:pt idx="2912">
                  <c:v>92.2</c:v>
                </c:pt>
                <c:pt idx="2913">
                  <c:v>92.58</c:v>
                </c:pt>
                <c:pt idx="2914">
                  <c:v>91.34</c:v>
                </c:pt>
                <c:pt idx="2915">
                  <c:v>92.91</c:v>
                </c:pt>
                <c:pt idx="2916">
                  <c:v>92.81</c:v>
                </c:pt>
                <c:pt idx="2917">
                  <c:v>93.09</c:v>
                </c:pt>
                <c:pt idx="2918">
                  <c:v>94.09</c:v>
                </c:pt>
                <c:pt idx="2919">
                  <c:v>95.57</c:v>
                </c:pt>
                <c:pt idx="2920">
                  <c:v>96.55</c:v>
                </c:pt>
                <c:pt idx="2921">
                  <c:v>96.38</c:v>
                </c:pt>
                <c:pt idx="2922">
                  <c:v>97.39</c:v>
                </c:pt>
                <c:pt idx="2923">
                  <c:v>97.98</c:v>
                </c:pt>
                <c:pt idx="2924">
                  <c:v>98.59</c:v>
                </c:pt>
                <c:pt idx="2925">
                  <c:v>102.44</c:v>
                </c:pt>
                <c:pt idx="2926">
                  <c:v>105.38</c:v>
                </c:pt>
                <c:pt idx="2927">
                  <c:v>105.98</c:v>
                </c:pt>
                <c:pt idx="2928">
                  <c:v>104.88</c:v>
                </c:pt>
                <c:pt idx="2929">
                  <c:v>104.78</c:v>
                </c:pt>
                <c:pt idx="2930">
                  <c:v>104.16</c:v>
                </c:pt>
                <c:pt idx="2931">
                  <c:v>103.95</c:v>
                </c:pt>
                <c:pt idx="2932">
                  <c:v>103.79</c:v>
                </c:pt>
                <c:pt idx="2933">
                  <c:v>103.07</c:v>
                </c:pt>
                <c:pt idx="2934">
                  <c:v>102.94</c:v>
                </c:pt>
                <c:pt idx="2935">
                  <c:v>102.64</c:v>
                </c:pt>
                <c:pt idx="2936">
                  <c:v>102.77</c:v>
                </c:pt>
                <c:pt idx="2937">
                  <c:v>104.27</c:v>
                </c:pt>
                <c:pt idx="2938">
                  <c:v>103.17</c:v>
                </c:pt>
                <c:pt idx="2939">
                  <c:v>102.84</c:v>
                </c:pt>
                <c:pt idx="2940">
                  <c:v>103.63</c:v>
                </c:pt>
                <c:pt idx="2941">
                  <c:v>102.56</c:v>
                </c:pt>
                <c:pt idx="2942">
                  <c:v>100.94</c:v>
                </c:pt>
                <c:pt idx="2943">
                  <c:v>102.17</c:v>
                </c:pt>
                <c:pt idx="2944">
                  <c:v>103.24</c:v>
                </c:pt>
                <c:pt idx="2945">
                  <c:v>102.04</c:v>
                </c:pt>
                <c:pt idx="2946">
                  <c:v>104.06</c:v>
                </c:pt>
                <c:pt idx="2947">
                  <c:v>105.05</c:v>
                </c:pt>
                <c:pt idx="2948">
                  <c:v>102.93</c:v>
                </c:pt>
                <c:pt idx="2949">
                  <c:v>103.28</c:v>
                </c:pt>
                <c:pt idx="2950">
                  <c:v>105.55</c:v>
                </c:pt>
                <c:pt idx="2951">
                  <c:v>106.77</c:v>
                </c:pt>
                <c:pt idx="2952">
                  <c:v>107.11</c:v>
                </c:pt>
                <c:pt idx="2953">
                  <c:v>106.75</c:v>
                </c:pt>
                <c:pt idx="2954">
                  <c:v>105.59</c:v>
                </c:pt>
                <c:pt idx="2955">
                  <c:v>106.91</c:v>
                </c:pt>
                <c:pt idx="2956">
                  <c:v>105.67</c:v>
                </c:pt>
                <c:pt idx="2957">
                  <c:v>107.86</c:v>
                </c:pt>
                <c:pt idx="2958">
                  <c:v>107.17</c:v>
                </c:pt>
                <c:pt idx="2959">
                  <c:v>105.45</c:v>
                </c:pt>
                <c:pt idx="2960">
                  <c:v>105.55</c:v>
                </c:pt>
                <c:pt idx="2961">
                  <c:v>106.71</c:v>
                </c:pt>
                <c:pt idx="2962">
                  <c:v>106.57</c:v>
                </c:pt>
                <c:pt idx="2963">
                  <c:v>107.43</c:v>
                </c:pt>
                <c:pt idx="2964">
                  <c:v>106.84</c:v>
                </c:pt>
                <c:pt idx="2965">
                  <c:v>106.16</c:v>
                </c:pt>
                <c:pt idx="2966">
                  <c:v>104.98</c:v>
                </c:pt>
                <c:pt idx="2967">
                  <c:v>107.13</c:v>
                </c:pt>
                <c:pt idx="2968">
                  <c:v>106.51</c:v>
                </c:pt>
                <c:pt idx="2969">
                  <c:v>108.6</c:v>
                </c:pt>
                <c:pt idx="2970">
                  <c:v>106.91</c:v>
                </c:pt>
                <c:pt idx="2971">
                  <c:v>106.49</c:v>
                </c:pt>
                <c:pt idx="2972">
                  <c:v>107.88</c:v>
                </c:pt>
                <c:pt idx="2973">
                  <c:v>109.62</c:v>
                </c:pt>
                <c:pt idx="2974">
                  <c:v>108.68</c:v>
                </c:pt>
                <c:pt idx="2975">
                  <c:v>105.95</c:v>
                </c:pt>
                <c:pt idx="2976">
                  <c:v>105.82</c:v>
                </c:pt>
                <c:pt idx="2977">
                  <c:v>104.03</c:v>
                </c:pt>
                <c:pt idx="2978">
                  <c:v>102.33</c:v>
                </c:pt>
                <c:pt idx="2979">
                  <c:v>101.87</c:v>
                </c:pt>
                <c:pt idx="2980">
                  <c:v>101</c:v>
                </c:pt>
                <c:pt idx="2981">
                  <c:v>100.79</c:v>
                </c:pt>
                <c:pt idx="2982">
                  <c:v>99.05</c:v>
                </c:pt>
                <c:pt idx="2983">
                  <c:v>99.8</c:v>
                </c:pt>
                <c:pt idx="2984">
                  <c:v>99.05</c:v>
                </c:pt>
                <c:pt idx="2985">
                  <c:v>98.75</c:v>
                </c:pt>
                <c:pt idx="2986">
                  <c:v>97.08</c:v>
                </c:pt>
                <c:pt idx="2987">
                  <c:v>97.77</c:v>
                </c:pt>
                <c:pt idx="2988">
                  <c:v>96.59</c:v>
                </c:pt>
                <c:pt idx="2989">
                  <c:v>97.16</c:v>
                </c:pt>
                <c:pt idx="2990">
                  <c:v>98.28</c:v>
                </c:pt>
                <c:pt idx="2991">
                  <c:v>98.95</c:v>
                </c:pt>
                <c:pt idx="2992">
                  <c:v>99.78</c:v>
                </c:pt>
                <c:pt idx="2993">
                  <c:v>99.88</c:v>
                </c:pt>
                <c:pt idx="2994">
                  <c:v>99.75</c:v>
                </c:pt>
                <c:pt idx="2995">
                  <c:v>99.23</c:v>
                </c:pt>
                <c:pt idx="2996">
                  <c:v>99.93</c:v>
                </c:pt>
                <c:pt idx="2997">
                  <c:v>98.14</c:v>
                </c:pt>
                <c:pt idx="2998">
                  <c:v>100.36</c:v>
                </c:pt>
                <c:pt idx="2999">
                  <c:v>101.14</c:v>
                </c:pt>
                <c:pt idx="3000">
                  <c:v>101</c:v>
                </c:pt>
                <c:pt idx="3001">
                  <c:v>99.05</c:v>
                </c:pt>
                <c:pt idx="3002">
                  <c:v>99.25</c:v>
                </c:pt>
                <c:pt idx="3003">
                  <c:v>100.98</c:v>
                </c:pt>
                <c:pt idx="3004">
                  <c:v>102.17</c:v>
                </c:pt>
                <c:pt idx="3005">
                  <c:v>101.31</c:v>
                </c:pt>
                <c:pt idx="3006">
                  <c:v>101.92</c:v>
                </c:pt>
                <c:pt idx="3007">
                  <c:v>101.34</c:v>
                </c:pt>
                <c:pt idx="3008">
                  <c:v>103.29</c:v>
                </c:pt>
                <c:pt idx="3009">
                  <c:v>102.91</c:v>
                </c:pt>
                <c:pt idx="3010">
                  <c:v>99.06</c:v>
                </c:pt>
                <c:pt idx="3011">
                  <c:v>99.82</c:v>
                </c:pt>
                <c:pt idx="3012">
                  <c:v>99.59</c:v>
                </c:pt>
                <c:pt idx="3013">
                  <c:v>101.28</c:v>
                </c:pt>
                <c:pt idx="3014">
                  <c:v>99.85</c:v>
                </c:pt>
                <c:pt idx="3015">
                  <c:v>99.47</c:v>
                </c:pt>
                <c:pt idx="3016">
                  <c:v>99.01</c:v>
                </c:pt>
                <c:pt idx="3017">
                  <c:v>95.55</c:v>
                </c:pt>
                <c:pt idx="3018">
                  <c:v>94.09</c:v>
                </c:pt>
                <c:pt idx="3019">
                  <c:v>93.79</c:v>
                </c:pt>
                <c:pt idx="3020">
                  <c:v>93.42</c:v>
                </c:pt>
                <c:pt idx="3021">
                  <c:v>94.81</c:v>
                </c:pt>
                <c:pt idx="3022">
                  <c:v>100.37</c:v>
                </c:pt>
                <c:pt idx="3023">
                  <c:v>97.92</c:v>
                </c:pt>
                <c:pt idx="3024">
                  <c:v>99.81</c:v>
                </c:pt>
                <c:pt idx="3025">
                  <c:v>97.97</c:v>
                </c:pt>
                <c:pt idx="3026">
                  <c:v>100.55</c:v>
                </c:pt>
                <c:pt idx="3027">
                  <c:v>101.18</c:v>
                </c:pt>
                <c:pt idx="3028">
                  <c:v>100.56</c:v>
                </c:pt>
                <c:pt idx="3029">
                  <c:v>101.11</c:v>
                </c:pt>
                <c:pt idx="3030">
                  <c:v>100.01</c:v>
                </c:pt>
                <c:pt idx="3031">
                  <c:v>100.51</c:v>
                </c:pt>
                <c:pt idx="3032">
                  <c:v>99.5</c:v>
                </c:pt>
                <c:pt idx="3033">
                  <c:v>97.75</c:v>
                </c:pt>
                <c:pt idx="3034">
                  <c:v>97.38</c:v>
                </c:pt>
                <c:pt idx="3035">
                  <c:v>95.83</c:v>
                </c:pt>
                <c:pt idx="3036">
                  <c:v>97.73</c:v>
                </c:pt>
                <c:pt idx="3037">
                  <c:v>97.07</c:v>
                </c:pt>
                <c:pt idx="3038">
                  <c:v>98</c:v>
                </c:pt>
                <c:pt idx="3039">
                  <c:v>98.62</c:v>
                </c:pt>
                <c:pt idx="3040">
                  <c:v>101.74</c:v>
                </c:pt>
                <c:pt idx="3041">
                  <c:v>99.3</c:v>
                </c:pt>
                <c:pt idx="3042">
                  <c:v>98</c:v>
                </c:pt>
                <c:pt idx="3043">
                  <c:v>99.22</c:v>
                </c:pt>
                <c:pt idx="3044">
                  <c:v>97.58</c:v>
                </c:pt>
                <c:pt idx="3045">
                  <c:v>95.78</c:v>
                </c:pt>
                <c:pt idx="3046">
                  <c:v>97.01</c:v>
                </c:pt>
                <c:pt idx="3047">
                  <c:v>95.94</c:v>
                </c:pt>
                <c:pt idx="3048">
                  <c:v>94.45</c:v>
                </c:pt>
                <c:pt idx="3049">
                  <c:v>94.28</c:v>
                </c:pt>
                <c:pt idx="3050">
                  <c:v>92.87</c:v>
                </c:pt>
                <c:pt idx="3051">
                  <c:v>91.56</c:v>
                </c:pt>
                <c:pt idx="3052">
                  <c:v>92.59</c:v>
                </c:pt>
                <c:pt idx="3053">
                  <c:v>93.48</c:v>
                </c:pt>
                <c:pt idx="3054">
                  <c:v>93.98</c:v>
                </c:pt>
                <c:pt idx="3055">
                  <c:v>90.9</c:v>
                </c:pt>
                <c:pt idx="3056">
                  <c:v>92.53</c:v>
                </c:pt>
                <c:pt idx="3057">
                  <c:v>91.62</c:v>
                </c:pt>
                <c:pt idx="3058">
                  <c:v>87.54</c:v>
                </c:pt>
                <c:pt idx="3059">
                  <c:v>86.66</c:v>
                </c:pt>
                <c:pt idx="3060">
                  <c:v>86.06</c:v>
                </c:pt>
                <c:pt idx="3061">
                  <c:v>88.42</c:v>
                </c:pt>
                <c:pt idx="3062">
                  <c:v>86.27</c:v>
                </c:pt>
                <c:pt idx="3063">
                  <c:v>87.27</c:v>
                </c:pt>
                <c:pt idx="3064">
                  <c:v>84.56</c:v>
                </c:pt>
                <c:pt idx="3065">
                  <c:v>84.92</c:v>
                </c:pt>
                <c:pt idx="3066">
                  <c:v>85.16</c:v>
                </c:pt>
                <c:pt idx="3067">
                  <c:v>85.79</c:v>
                </c:pt>
                <c:pt idx="3068">
                  <c:v>82.86</c:v>
                </c:pt>
                <c:pt idx="3069">
                  <c:v>82.55</c:v>
                </c:pt>
                <c:pt idx="3070">
                  <c:v>79.77</c:v>
                </c:pt>
                <c:pt idx="3071">
                  <c:v>78.23</c:v>
                </c:pt>
                <c:pt idx="3072">
                  <c:v>76.400000000000006</c:v>
                </c:pt>
                <c:pt idx="3073">
                  <c:v>78.75</c:v>
                </c:pt>
                <c:pt idx="3074">
                  <c:v>83.11</c:v>
                </c:pt>
                <c:pt idx="3075">
                  <c:v>80.64</c:v>
                </c:pt>
                <c:pt idx="3076">
                  <c:v>83.73</c:v>
                </c:pt>
                <c:pt idx="3077">
                  <c:v>81.48</c:v>
                </c:pt>
                <c:pt idx="3078">
                  <c:v>79.94</c:v>
                </c:pt>
                <c:pt idx="3079">
                  <c:v>80.53</c:v>
                </c:pt>
                <c:pt idx="3080">
                  <c:v>84.81</c:v>
                </c:pt>
                <c:pt idx="3081">
                  <c:v>86.29</c:v>
                </c:pt>
                <c:pt idx="3082">
                  <c:v>85.94</c:v>
                </c:pt>
                <c:pt idx="3083">
                  <c:v>87.88</c:v>
                </c:pt>
                <c:pt idx="3084">
                  <c:v>89.03</c:v>
                </c:pt>
                <c:pt idx="3085">
                  <c:v>88.56</c:v>
                </c:pt>
                <c:pt idx="3086">
                  <c:v>89.8</c:v>
                </c:pt>
                <c:pt idx="3087">
                  <c:v>88.91</c:v>
                </c:pt>
                <c:pt idx="3088">
                  <c:v>87</c:v>
                </c:pt>
                <c:pt idx="3089">
                  <c:v>88.64</c:v>
                </c:pt>
                <c:pt idx="3090">
                  <c:v>90.1</c:v>
                </c:pt>
                <c:pt idx="3091">
                  <c:v>86.53</c:v>
                </c:pt>
                <c:pt idx="3092">
                  <c:v>86.65</c:v>
                </c:pt>
                <c:pt idx="3093">
                  <c:v>88.77</c:v>
                </c:pt>
                <c:pt idx="3094">
                  <c:v>88.73</c:v>
                </c:pt>
                <c:pt idx="3095">
                  <c:v>88.73</c:v>
                </c:pt>
                <c:pt idx="3096">
                  <c:v>87.56</c:v>
                </c:pt>
                <c:pt idx="3097">
                  <c:v>85.56</c:v>
                </c:pt>
                <c:pt idx="3098">
                  <c:v>84.98</c:v>
                </c:pt>
                <c:pt idx="3099">
                  <c:v>85.24</c:v>
                </c:pt>
                <c:pt idx="3100">
                  <c:v>85.69</c:v>
                </c:pt>
                <c:pt idx="3101">
                  <c:v>82.31</c:v>
                </c:pt>
                <c:pt idx="3102">
                  <c:v>82.75</c:v>
                </c:pt>
                <c:pt idx="3103">
                  <c:v>81.31</c:v>
                </c:pt>
                <c:pt idx="3104">
                  <c:v>87.38</c:v>
                </c:pt>
                <c:pt idx="3105">
                  <c:v>87.17</c:v>
                </c:pt>
                <c:pt idx="3106">
                  <c:v>87.69</c:v>
                </c:pt>
                <c:pt idx="3107">
                  <c:v>85.32</c:v>
                </c:pt>
                <c:pt idx="3108">
                  <c:v>85.67</c:v>
                </c:pt>
                <c:pt idx="3109">
                  <c:v>82.08</c:v>
                </c:pt>
                <c:pt idx="3110">
                  <c:v>82.12</c:v>
                </c:pt>
                <c:pt idx="3111">
                  <c:v>81.069999999999993</c:v>
                </c:pt>
                <c:pt idx="3112">
                  <c:v>87.22</c:v>
                </c:pt>
                <c:pt idx="3113">
                  <c:v>86.43</c:v>
                </c:pt>
                <c:pt idx="3114">
                  <c:v>91.91</c:v>
                </c:pt>
                <c:pt idx="3115">
                  <c:v>93.27</c:v>
                </c:pt>
                <c:pt idx="3116">
                  <c:v>94.97</c:v>
                </c:pt>
                <c:pt idx="3117">
                  <c:v>95.87</c:v>
                </c:pt>
                <c:pt idx="3118">
                  <c:v>97.16</c:v>
                </c:pt>
                <c:pt idx="3119">
                  <c:v>97.24</c:v>
                </c:pt>
                <c:pt idx="3120">
                  <c:v>99.22</c:v>
                </c:pt>
                <c:pt idx="3121">
                  <c:v>99.08</c:v>
                </c:pt>
                <c:pt idx="3122">
                  <c:v>99.81</c:v>
                </c:pt>
                <c:pt idx="3123">
                  <c:v>99.12</c:v>
                </c:pt>
                <c:pt idx="3124">
                  <c:v>98.03</c:v>
                </c:pt>
                <c:pt idx="3125">
                  <c:v>97.97</c:v>
                </c:pt>
                <c:pt idx="3126">
                  <c:v>96.15</c:v>
                </c:pt>
                <c:pt idx="3127">
                  <c:v>97.48</c:v>
                </c:pt>
                <c:pt idx="3128">
                  <c:v>96.04</c:v>
                </c:pt>
                <c:pt idx="3129">
                  <c:v>97.62</c:v>
                </c:pt>
                <c:pt idx="3130">
                  <c:v>96.64</c:v>
                </c:pt>
                <c:pt idx="3131">
                  <c:v>95.13</c:v>
                </c:pt>
                <c:pt idx="3132">
                  <c:v>96.47</c:v>
                </c:pt>
                <c:pt idx="3133">
                  <c:v>98.77</c:v>
                </c:pt>
                <c:pt idx="3134">
                  <c:v>97.01</c:v>
                </c:pt>
                <c:pt idx="3135">
                  <c:v>97.02</c:v>
                </c:pt>
                <c:pt idx="3136">
                  <c:v>94.73</c:v>
                </c:pt>
                <c:pt idx="3137">
                  <c:v>95.11</c:v>
                </c:pt>
                <c:pt idx="3138">
                  <c:v>95.05</c:v>
                </c:pt>
                <c:pt idx="3139">
                  <c:v>93.36</c:v>
                </c:pt>
                <c:pt idx="3140">
                  <c:v>90.83</c:v>
                </c:pt>
                <c:pt idx="3141">
                  <c:v>91.22</c:v>
                </c:pt>
                <c:pt idx="3142">
                  <c:v>92.35</c:v>
                </c:pt>
                <c:pt idx="3143">
                  <c:v>94.44</c:v>
                </c:pt>
                <c:pt idx="3144">
                  <c:v>93.25</c:v>
                </c:pt>
                <c:pt idx="3145">
                  <c:v>93.33</c:v>
                </c:pt>
                <c:pt idx="3146">
                  <c:v>92.92</c:v>
                </c:pt>
                <c:pt idx="3147">
                  <c:v>95.15</c:v>
                </c:pt>
                <c:pt idx="3148">
                  <c:v>95.36</c:v>
                </c:pt>
                <c:pt idx="3149">
                  <c:v>99.64</c:v>
                </c:pt>
                <c:pt idx="3150">
                  <c:v>96.96</c:v>
                </c:pt>
                <c:pt idx="3151">
                  <c:v>98.94</c:v>
                </c:pt>
                <c:pt idx="3152">
                  <c:v>101.87</c:v>
                </c:pt>
                <c:pt idx="3153">
                  <c:v>100.8</c:v>
                </c:pt>
                <c:pt idx="3154">
                  <c:v>99.52</c:v>
                </c:pt>
                <c:pt idx="3155">
                  <c:v>98.78</c:v>
                </c:pt>
                <c:pt idx="3156">
                  <c:v>100.57</c:v>
                </c:pt>
                <c:pt idx="3157">
                  <c:v>100.87</c:v>
                </c:pt>
                <c:pt idx="3158">
                  <c:v>99.72</c:v>
                </c:pt>
                <c:pt idx="3159">
                  <c:v>102.58</c:v>
                </c:pt>
                <c:pt idx="3160">
                  <c:v>100.75</c:v>
                </c:pt>
                <c:pt idx="3161">
                  <c:v>100.11</c:v>
                </c:pt>
                <c:pt idx="3162">
                  <c:v>101.19</c:v>
                </c:pt>
                <c:pt idx="3163">
                  <c:v>99.38</c:v>
                </c:pt>
                <c:pt idx="3164">
                  <c:v>97.47</c:v>
                </c:pt>
                <c:pt idx="3165">
                  <c:v>98.76</c:v>
                </c:pt>
                <c:pt idx="3166">
                  <c:v>98.56</c:v>
                </c:pt>
                <c:pt idx="3167">
                  <c:v>99.81</c:v>
                </c:pt>
                <c:pt idx="3168">
                  <c:v>97.56</c:v>
                </c:pt>
                <c:pt idx="3169">
                  <c:v>97.01</c:v>
                </c:pt>
                <c:pt idx="3170">
                  <c:v>99.35</c:v>
                </c:pt>
                <c:pt idx="3171">
                  <c:v>98.78</c:v>
                </c:pt>
                <c:pt idx="3172">
                  <c:v>98.59</c:v>
                </c:pt>
                <c:pt idx="3173">
                  <c:v>103.63</c:v>
                </c:pt>
                <c:pt idx="3174">
                  <c:v>102.65</c:v>
                </c:pt>
                <c:pt idx="3175">
                  <c:v>98.05</c:v>
                </c:pt>
                <c:pt idx="3176">
                  <c:v>99.84</c:v>
                </c:pt>
                <c:pt idx="3177">
                  <c:v>108.82</c:v>
                </c:pt>
                <c:pt idx="3178">
                  <c:v>110.81</c:v>
                </c:pt>
                <c:pt idx="3179">
                  <c:v>112.98</c:v>
                </c:pt>
                <c:pt idx="3180">
                  <c:v>113.73</c:v>
                </c:pt>
                <c:pt idx="3181">
                  <c:v>112.76</c:v>
                </c:pt>
                <c:pt idx="3182">
                  <c:v>113.16</c:v>
                </c:pt>
                <c:pt idx="3183">
                  <c:v>111.94</c:v>
                </c:pt>
                <c:pt idx="3184">
                  <c:v>112.19</c:v>
                </c:pt>
                <c:pt idx="3185">
                  <c:v>112.35</c:v>
                </c:pt>
                <c:pt idx="3186">
                  <c:v>111.38</c:v>
                </c:pt>
                <c:pt idx="3187">
                  <c:v>108</c:v>
                </c:pt>
                <c:pt idx="3188">
                  <c:v>107.58</c:v>
                </c:pt>
                <c:pt idx="3189">
                  <c:v>109.39</c:v>
                </c:pt>
                <c:pt idx="3190">
                  <c:v>108.47</c:v>
                </c:pt>
                <c:pt idx="3191">
                  <c:v>107.38</c:v>
                </c:pt>
                <c:pt idx="3192">
                  <c:v>106.05</c:v>
                </c:pt>
                <c:pt idx="3193">
                  <c:v>108.88</c:v>
                </c:pt>
                <c:pt idx="3194">
                  <c:v>113.06</c:v>
                </c:pt>
                <c:pt idx="3195">
                  <c:v>110.39</c:v>
                </c:pt>
                <c:pt idx="3196">
                  <c:v>108.63</c:v>
                </c:pt>
                <c:pt idx="3197">
                  <c:v>107.97</c:v>
                </c:pt>
                <c:pt idx="3198">
                  <c:v>108.22</c:v>
                </c:pt>
                <c:pt idx="3199">
                  <c:v>108.31</c:v>
                </c:pt>
                <c:pt idx="3200">
                  <c:v>106.78</c:v>
                </c:pt>
                <c:pt idx="3201">
                  <c:v>104.35</c:v>
                </c:pt>
                <c:pt idx="3202">
                  <c:v>104.55</c:v>
                </c:pt>
                <c:pt idx="3203">
                  <c:v>103.86</c:v>
                </c:pt>
                <c:pt idx="3204">
                  <c:v>105.55</c:v>
                </c:pt>
                <c:pt idx="3205">
                  <c:v>105.41</c:v>
                </c:pt>
                <c:pt idx="3206">
                  <c:v>105.56</c:v>
                </c:pt>
                <c:pt idx="3207">
                  <c:v>102.57</c:v>
                </c:pt>
                <c:pt idx="3208">
                  <c:v>102.02</c:v>
                </c:pt>
                <c:pt idx="3209">
                  <c:v>101.61</c:v>
                </c:pt>
                <c:pt idx="3210">
                  <c:v>101.73</c:v>
                </c:pt>
                <c:pt idx="3211">
                  <c:v>98.14</c:v>
                </c:pt>
                <c:pt idx="3212">
                  <c:v>97.38</c:v>
                </c:pt>
                <c:pt idx="3213">
                  <c:v>101.7</c:v>
                </c:pt>
                <c:pt idx="3214">
                  <c:v>100.59</c:v>
                </c:pt>
                <c:pt idx="3215">
                  <c:v>102.58</c:v>
                </c:pt>
                <c:pt idx="3216">
                  <c:v>104.45</c:v>
                </c:pt>
                <c:pt idx="3217">
                  <c:v>105.03</c:v>
                </c:pt>
                <c:pt idx="3218">
                  <c:v>104.75</c:v>
                </c:pt>
                <c:pt idx="3219">
                  <c:v>104.91</c:v>
                </c:pt>
                <c:pt idx="3220">
                  <c:v>101.69</c:v>
                </c:pt>
                <c:pt idx="3221">
                  <c:v>102.44</c:v>
                </c:pt>
                <c:pt idx="3222">
                  <c:v>100.59</c:v>
                </c:pt>
                <c:pt idx="3223">
                  <c:v>96.88</c:v>
                </c:pt>
                <c:pt idx="3224">
                  <c:v>98.22</c:v>
                </c:pt>
                <c:pt idx="3225">
                  <c:v>96.81</c:v>
                </c:pt>
                <c:pt idx="3226">
                  <c:v>98.98</c:v>
                </c:pt>
                <c:pt idx="3227">
                  <c:v>93.36</c:v>
                </c:pt>
                <c:pt idx="3228">
                  <c:v>86.15</c:v>
                </c:pt>
                <c:pt idx="3229">
                  <c:v>86.39</c:v>
                </c:pt>
                <c:pt idx="3230">
                  <c:v>85.2</c:v>
                </c:pt>
                <c:pt idx="3231">
                  <c:v>84.36</c:v>
                </c:pt>
                <c:pt idx="3232">
                  <c:v>84.82</c:v>
                </c:pt>
                <c:pt idx="3233">
                  <c:v>85.31</c:v>
                </c:pt>
                <c:pt idx="3234">
                  <c:v>87.56</c:v>
                </c:pt>
                <c:pt idx="3235">
                  <c:v>86.8</c:v>
                </c:pt>
                <c:pt idx="3236">
                  <c:v>87.43</c:v>
                </c:pt>
                <c:pt idx="3237">
                  <c:v>87.44</c:v>
                </c:pt>
                <c:pt idx="3238">
                  <c:v>89.13</c:v>
                </c:pt>
                <c:pt idx="3239">
                  <c:v>90.55</c:v>
                </c:pt>
                <c:pt idx="3240">
                  <c:v>90.92</c:v>
                </c:pt>
                <c:pt idx="3241">
                  <c:v>90.47</c:v>
                </c:pt>
                <c:pt idx="3242">
                  <c:v>92.22</c:v>
                </c:pt>
                <c:pt idx="3243">
                  <c:v>89.49</c:v>
                </c:pt>
                <c:pt idx="3244">
                  <c:v>85.23</c:v>
                </c:pt>
                <c:pt idx="3245">
                  <c:v>87.61</c:v>
                </c:pt>
                <c:pt idx="3246">
                  <c:v>86.2</c:v>
                </c:pt>
                <c:pt idx="3247">
                  <c:v>87.73</c:v>
                </c:pt>
                <c:pt idx="3248">
                  <c:v>89.13</c:v>
                </c:pt>
                <c:pt idx="3249">
                  <c:v>89.9</c:v>
                </c:pt>
                <c:pt idx="3250">
                  <c:v>90.6</c:v>
                </c:pt>
                <c:pt idx="3251">
                  <c:v>91.26</c:v>
                </c:pt>
                <c:pt idx="3252">
                  <c:v>91.66</c:v>
                </c:pt>
                <c:pt idx="3253">
                  <c:v>90.95</c:v>
                </c:pt>
                <c:pt idx="3254">
                  <c:v>91.97</c:v>
                </c:pt>
                <c:pt idx="3255">
                  <c:v>91.22</c:v>
                </c:pt>
                <c:pt idx="3256">
                  <c:v>89.36</c:v>
                </c:pt>
                <c:pt idx="3257">
                  <c:v>88.48</c:v>
                </c:pt>
                <c:pt idx="3258">
                  <c:v>88.12</c:v>
                </c:pt>
                <c:pt idx="3259">
                  <c:v>90.38</c:v>
                </c:pt>
                <c:pt idx="3260">
                  <c:v>89.23</c:v>
                </c:pt>
                <c:pt idx="3261">
                  <c:v>91.56</c:v>
                </c:pt>
                <c:pt idx="3262">
                  <c:v>91.4</c:v>
                </c:pt>
                <c:pt idx="3263">
                  <c:v>89.6</c:v>
                </c:pt>
                <c:pt idx="3264">
                  <c:v>90.97</c:v>
                </c:pt>
                <c:pt idx="3265">
                  <c:v>91.25</c:v>
                </c:pt>
                <c:pt idx="3266">
                  <c:v>90.73</c:v>
                </c:pt>
                <c:pt idx="3267">
                  <c:v>91.47</c:v>
                </c:pt>
                <c:pt idx="3268">
                  <c:v>90.62</c:v>
                </c:pt>
                <c:pt idx="3269">
                  <c:v>90.03</c:v>
                </c:pt>
                <c:pt idx="3270">
                  <c:v>89.27</c:v>
                </c:pt>
                <c:pt idx="3271">
                  <c:v>88.22</c:v>
                </c:pt>
                <c:pt idx="3272">
                  <c:v>87.81</c:v>
                </c:pt>
                <c:pt idx="3273">
                  <c:v>88.32</c:v>
                </c:pt>
                <c:pt idx="3274">
                  <c:v>88.27</c:v>
                </c:pt>
                <c:pt idx="3275">
                  <c:v>88.19</c:v>
                </c:pt>
                <c:pt idx="3276">
                  <c:v>87.81</c:v>
                </c:pt>
                <c:pt idx="3277">
                  <c:v>88.53</c:v>
                </c:pt>
                <c:pt idx="3278">
                  <c:v>88.5</c:v>
                </c:pt>
                <c:pt idx="3279">
                  <c:v>88.25</c:v>
                </c:pt>
                <c:pt idx="3280">
                  <c:v>88.85</c:v>
                </c:pt>
                <c:pt idx="3281">
                  <c:v>89.44</c:v>
                </c:pt>
                <c:pt idx="3282">
                  <c:v>87.95</c:v>
                </c:pt>
                <c:pt idx="3283">
                  <c:v>86.83</c:v>
                </c:pt>
                <c:pt idx="3284">
                  <c:v>83.6</c:v>
                </c:pt>
                <c:pt idx="3285">
                  <c:v>85.89</c:v>
                </c:pt>
                <c:pt idx="3286">
                  <c:v>83.89</c:v>
                </c:pt>
                <c:pt idx="3287">
                  <c:v>84.23</c:v>
                </c:pt>
                <c:pt idx="3288">
                  <c:v>80.98</c:v>
                </c:pt>
                <c:pt idx="3289">
                  <c:v>81.569999999999993</c:v>
                </c:pt>
                <c:pt idx="3290">
                  <c:v>81.62</c:v>
                </c:pt>
                <c:pt idx="3291">
                  <c:v>82.25</c:v>
                </c:pt>
                <c:pt idx="3292">
                  <c:v>80.39</c:v>
                </c:pt>
                <c:pt idx="3293">
                  <c:v>82.3</c:v>
                </c:pt>
                <c:pt idx="3294">
                  <c:v>84.53</c:v>
                </c:pt>
                <c:pt idx="3295">
                  <c:v>84.75</c:v>
                </c:pt>
                <c:pt idx="3296">
                  <c:v>87.72</c:v>
                </c:pt>
                <c:pt idx="3297">
                  <c:v>87.89</c:v>
                </c:pt>
                <c:pt idx="3298">
                  <c:v>86.4</c:v>
                </c:pt>
                <c:pt idx="3299">
                  <c:v>86.7</c:v>
                </c:pt>
                <c:pt idx="3300">
                  <c:v>87.42</c:v>
                </c:pt>
                <c:pt idx="3301">
                  <c:v>86.61</c:v>
                </c:pt>
                <c:pt idx="3302">
                  <c:v>85.06</c:v>
                </c:pt>
                <c:pt idx="3303">
                  <c:v>84.44</c:v>
                </c:pt>
                <c:pt idx="3304">
                  <c:v>82.96</c:v>
                </c:pt>
                <c:pt idx="3305">
                  <c:v>81.430000000000007</c:v>
                </c:pt>
                <c:pt idx="3306">
                  <c:v>81.92</c:v>
                </c:pt>
                <c:pt idx="3307">
                  <c:v>81.97</c:v>
                </c:pt>
                <c:pt idx="3308">
                  <c:v>82.45</c:v>
                </c:pt>
                <c:pt idx="3309">
                  <c:v>82.39</c:v>
                </c:pt>
                <c:pt idx="3310">
                  <c:v>81.900000000000006</c:v>
                </c:pt>
                <c:pt idx="3311">
                  <c:v>80.73</c:v>
                </c:pt>
                <c:pt idx="3312">
                  <c:v>81.92</c:v>
                </c:pt>
                <c:pt idx="3313">
                  <c:v>79.349999999999994</c:v>
                </c:pt>
                <c:pt idx="3314">
                  <c:v>83</c:v>
                </c:pt>
                <c:pt idx="3315">
                  <c:v>81.45</c:v>
                </c:pt>
                <c:pt idx="3316">
                  <c:v>82.81</c:v>
                </c:pt>
                <c:pt idx="3317">
                  <c:v>83.19</c:v>
                </c:pt>
                <c:pt idx="3318">
                  <c:v>81.680000000000007</c:v>
                </c:pt>
                <c:pt idx="3319">
                  <c:v>81.95</c:v>
                </c:pt>
                <c:pt idx="3320">
                  <c:v>82.84</c:v>
                </c:pt>
                <c:pt idx="3321">
                  <c:v>81.41</c:v>
                </c:pt>
                <c:pt idx="3322">
                  <c:v>83.34</c:v>
                </c:pt>
                <c:pt idx="3323">
                  <c:v>82.61</c:v>
                </c:pt>
                <c:pt idx="3324">
                  <c:v>81.319999999999993</c:v>
                </c:pt>
                <c:pt idx="3325">
                  <c:v>81.73</c:v>
                </c:pt>
                <c:pt idx="3326">
                  <c:v>79.8</c:v>
                </c:pt>
                <c:pt idx="3327">
                  <c:v>77.92</c:v>
                </c:pt>
                <c:pt idx="3328">
                  <c:v>76.25</c:v>
                </c:pt>
                <c:pt idx="3329">
                  <c:v>76.22</c:v>
                </c:pt>
                <c:pt idx="3330">
                  <c:v>76.47</c:v>
                </c:pt>
                <c:pt idx="3331">
                  <c:v>74.95</c:v>
                </c:pt>
                <c:pt idx="3332">
                  <c:v>74.87</c:v>
                </c:pt>
                <c:pt idx="3333">
                  <c:v>72.84</c:v>
                </c:pt>
                <c:pt idx="3334">
                  <c:v>74.69</c:v>
                </c:pt>
                <c:pt idx="3335">
                  <c:v>73.5</c:v>
                </c:pt>
                <c:pt idx="3336">
                  <c:v>74.5</c:v>
                </c:pt>
                <c:pt idx="3337">
                  <c:v>75.81</c:v>
                </c:pt>
                <c:pt idx="3338">
                  <c:v>76.67</c:v>
                </c:pt>
                <c:pt idx="3339">
                  <c:v>77.14</c:v>
                </c:pt>
                <c:pt idx="3340">
                  <c:v>76.38</c:v>
                </c:pt>
                <c:pt idx="3341">
                  <c:v>74.25</c:v>
                </c:pt>
                <c:pt idx="3342">
                  <c:v>74.95</c:v>
                </c:pt>
                <c:pt idx="3343">
                  <c:v>73.81</c:v>
                </c:pt>
                <c:pt idx="3344">
                  <c:v>74.33</c:v>
                </c:pt>
                <c:pt idx="3345">
                  <c:v>74.92</c:v>
                </c:pt>
                <c:pt idx="3346">
                  <c:v>73.91</c:v>
                </c:pt>
                <c:pt idx="3347">
                  <c:v>71.66</c:v>
                </c:pt>
                <c:pt idx="3348">
                  <c:v>74.06</c:v>
                </c:pt>
                <c:pt idx="3349">
                  <c:v>75.56</c:v>
                </c:pt>
                <c:pt idx="3350">
                  <c:v>73.069999999999993</c:v>
                </c:pt>
                <c:pt idx="3351">
                  <c:v>72.91</c:v>
                </c:pt>
                <c:pt idx="3352">
                  <c:v>71.5</c:v>
                </c:pt>
                <c:pt idx="3353">
                  <c:v>72.89</c:v>
                </c:pt>
                <c:pt idx="3354">
                  <c:v>73.44</c:v>
                </c:pt>
                <c:pt idx="3355">
                  <c:v>74.44</c:v>
                </c:pt>
                <c:pt idx="3356">
                  <c:v>75.239999999999995</c:v>
                </c:pt>
                <c:pt idx="3357">
                  <c:v>75.5</c:v>
                </c:pt>
                <c:pt idx="3358">
                  <c:v>75.06</c:v>
                </c:pt>
                <c:pt idx="3359">
                  <c:v>75.56</c:v>
                </c:pt>
                <c:pt idx="3360">
                  <c:v>75.739999999999995</c:v>
                </c:pt>
                <c:pt idx="3361">
                  <c:v>77.34</c:v>
                </c:pt>
                <c:pt idx="3362">
                  <c:v>80.28</c:v>
                </c:pt>
                <c:pt idx="3363">
                  <c:v>81.430000000000007</c:v>
                </c:pt>
                <c:pt idx="3364">
                  <c:v>80.88</c:v>
                </c:pt>
                <c:pt idx="3365">
                  <c:v>82.19</c:v>
                </c:pt>
                <c:pt idx="3366">
                  <c:v>82.47</c:v>
                </c:pt>
                <c:pt idx="3367">
                  <c:v>82.5</c:v>
                </c:pt>
                <c:pt idx="3368">
                  <c:v>81.459999999999994</c:v>
                </c:pt>
                <c:pt idx="3369">
                  <c:v>78.97</c:v>
                </c:pt>
                <c:pt idx="3370">
                  <c:v>78.25</c:v>
                </c:pt>
                <c:pt idx="3371">
                  <c:v>76.84</c:v>
                </c:pt>
                <c:pt idx="3372">
                  <c:v>77.069999999999993</c:v>
                </c:pt>
                <c:pt idx="3373">
                  <c:v>78.87</c:v>
                </c:pt>
                <c:pt idx="3374">
                  <c:v>78.87</c:v>
                </c:pt>
                <c:pt idx="3375">
                  <c:v>79.23</c:v>
                </c:pt>
                <c:pt idx="3376">
                  <c:v>76.459999999999994</c:v>
                </c:pt>
                <c:pt idx="3377">
                  <c:v>76.95</c:v>
                </c:pt>
                <c:pt idx="3378">
                  <c:v>76.459999999999994</c:v>
                </c:pt>
                <c:pt idx="3379">
                  <c:v>75.78</c:v>
                </c:pt>
                <c:pt idx="3380">
                  <c:v>76.88</c:v>
                </c:pt>
                <c:pt idx="3381">
                  <c:v>76.77</c:v>
                </c:pt>
                <c:pt idx="3382">
                  <c:v>77.23</c:v>
                </c:pt>
                <c:pt idx="3383">
                  <c:v>75.02</c:v>
                </c:pt>
                <c:pt idx="3384">
                  <c:v>76.45</c:v>
                </c:pt>
                <c:pt idx="3385">
                  <c:v>75.92</c:v>
                </c:pt>
                <c:pt idx="3386">
                  <c:v>74.89</c:v>
                </c:pt>
                <c:pt idx="3387">
                  <c:v>72.03</c:v>
                </c:pt>
                <c:pt idx="3388">
                  <c:v>72.290000000000006</c:v>
                </c:pt>
                <c:pt idx="3389">
                  <c:v>72.599999999999994</c:v>
                </c:pt>
                <c:pt idx="3390">
                  <c:v>75.349999999999994</c:v>
                </c:pt>
                <c:pt idx="3391">
                  <c:v>75.44</c:v>
                </c:pt>
                <c:pt idx="3392">
                  <c:v>78.150000000000006</c:v>
                </c:pt>
                <c:pt idx="3393">
                  <c:v>79.16</c:v>
                </c:pt>
                <c:pt idx="3394">
                  <c:v>76.56</c:v>
                </c:pt>
                <c:pt idx="3395">
                  <c:v>76.06</c:v>
                </c:pt>
                <c:pt idx="3396">
                  <c:v>76.94</c:v>
                </c:pt>
                <c:pt idx="3397">
                  <c:v>77.08</c:v>
                </c:pt>
                <c:pt idx="3398">
                  <c:v>77.34</c:v>
                </c:pt>
                <c:pt idx="3399">
                  <c:v>76.59</c:v>
                </c:pt>
                <c:pt idx="3400">
                  <c:v>77.5</c:v>
                </c:pt>
                <c:pt idx="3401">
                  <c:v>77.069999999999993</c:v>
                </c:pt>
                <c:pt idx="3402">
                  <c:v>74.77</c:v>
                </c:pt>
                <c:pt idx="3403">
                  <c:v>74.23</c:v>
                </c:pt>
                <c:pt idx="3404">
                  <c:v>75.45</c:v>
                </c:pt>
                <c:pt idx="3405">
                  <c:v>73.89</c:v>
                </c:pt>
                <c:pt idx="3406">
                  <c:v>72.510000000000005</c:v>
                </c:pt>
                <c:pt idx="3407">
                  <c:v>71.14</c:v>
                </c:pt>
                <c:pt idx="3408">
                  <c:v>70.92</c:v>
                </c:pt>
                <c:pt idx="3409">
                  <c:v>74.62</c:v>
                </c:pt>
                <c:pt idx="3410">
                  <c:v>73.69</c:v>
                </c:pt>
                <c:pt idx="3411">
                  <c:v>71.94</c:v>
                </c:pt>
                <c:pt idx="3412">
                  <c:v>74.19</c:v>
                </c:pt>
                <c:pt idx="3413">
                  <c:v>74.92</c:v>
                </c:pt>
                <c:pt idx="3414">
                  <c:v>70.88</c:v>
                </c:pt>
                <c:pt idx="3415">
                  <c:v>69.95</c:v>
                </c:pt>
                <c:pt idx="3416">
                  <c:v>70.010000000000005</c:v>
                </c:pt>
                <c:pt idx="3417">
                  <c:v>70.42</c:v>
                </c:pt>
                <c:pt idx="3418">
                  <c:v>68.67</c:v>
                </c:pt>
                <c:pt idx="3419">
                  <c:v>71.099999999999994</c:v>
                </c:pt>
                <c:pt idx="3420">
                  <c:v>69.09</c:v>
                </c:pt>
                <c:pt idx="3421">
                  <c:v>70.48</c:v>
                </c:pt>
                <c:pt idx="3422">
                  <c:v>72.03</c:v>
                </c:pt>
                <c:pt idx="3423">
                  <c:v>73.87</c:v>
                </c:pt>
                <c:pt idx="3424">
                  <c:v>75.510000000000005</c:v>
                </c:pt>
                <c:pt idx="3425">
                  <c:v>76.03</c:v>
                </c:pt>
                <c:pt idx="3426">
                  <c:v>77.28</c:v>
                </c:pt>
                <c:pt idx="3427">
                  <c:v>75.44</c:v>
                </c:pt>
                <c:pt idx="3428">
                  <c:v>76.849999999999994</c:v>
                </c:pt>
                <c:pt idx="3429">
                  <c:v>79.56</c:v>
                </c:pt>
                <c:pt idx="3430">
                  <c:v>82.08</c:v>
                </c:pt>
                <c:pt idx="3431">
                  <c:v>85.99</c:v>
                </c:pt>
                <c:pt idx="3432">
                  <c:v>86.19</c:v>
                </c:pt>
                <c:pt idx="3433">
                  <c:v>85.6</c:v>
                </c:pt>
                <c:pt idx="3434">
                  <c:v>83.32</c:v>
                </c:pt>
                <c:pt idx="3435">
                  <c:v>81.84</c:v>
                </c:pt>
                <c:pt idx="3436">
                  <c:v>83.88</c:v>
                </c:pt>
                <c:pt idx="3437">
                  <c:v>85.06</c:v>
                </c:pt>
                <c:pt idx="3438">
                  <c:v>83.75</c:v>
                </c:pt>
                <c:pt idx="3439">
                  <c:v>83.44</c:v>
                </c:pt>
                <c:pt idx="3440">
                  <c:v>83.44</c:v>
                </c:pt>
                <c:pt idx="3441">
                  <c:v>81.91</c:v>
                </c:pt>
                <c:pt idx="3442">
                  <c:v>82.95</c:v>
                </c:pt>
                <c:pt idx="3443">
                  <c:v>85.31</c:v>
                </c:pt>
                <c:pt idx="3444">
                  <c:v>85.94</c:v>
                </c:pt>
                <c:pt idx="3445">
                  <c:v>83.81</c:v>
                </c:pt>
                <c:pt idx="3446">
                  <c:v>84.31</c:v>
                </c:pt>
                <c:pt idx="3447">
                  <c:v>84.87</c:v>
                </c:pt>
                <c:pt idx="3448">
                  <c:v>85.64</c:v>
                </c:pt>
                <c:pt idx="3449">
                  <c:v>85.64</c:v>
                </c:pt>
                <c:pt idx="3450">
                  <c:v>86.78</c:v>
                </c:pt>
                <c:pt idx="3451">
                  <c:v>86.83</c:v>
                </c:pt>
                <c:pt idx="3452">
                  <c:v>85.27</c:v>
                </c:pt>
                <c:pt idx="3453">
                  <c:v>83.38</c:v>
                </c:pt>
                <c:pt idx="3454">
                  <c:v>82.55</c:v>
                </c:pt>
                <c:pt idx="3455">
                  <c:v>82.52</c:v>
                </c:pt>
                <c:pt idx="3456">
                  <c:v>80.14</c:v>
                </c:pt>
                <c:pt idx="3457">
                  <c:v>80.16</c:v>
                </c:pt>
                <c:pt idx="3458">
                  <c:v>80.23</c:v>
                </c:pt>
                <c:pt idx="3459">
                  <c:v>81.64</c:v>
                </c:pt>
                <c:pt idx="3460">
                  <c:v>80.69</c:v>
                </c:pt>
                <c:pt idx="3461">
                  <c:v>80.680000000000007</c:v>
                </c:pt>
                <c:pt idx="3462">
                  <c:v>82.21</c:v>
                </c:pt>
                <c:pt idx="3463">
                  <c:v>82.87</c:v>
                </c:pt>
                <c:pt idx="3464">
                  <c:v>82.06</c:v>
                </c:pt>
                <c:pt idx="3465">
                  <c:v>79.86</c:v>
                </c:pt>
                <c:pt idx="3466">
                  <c:v>81.099999999999994</c:v>
                </c:pt>
                <c:pt idx="3467">
                  <c:v>82.27</c:v>
                </c:pt>
                <c:pt idx="3468">
                  <c:v>81.98</c:v>
                </c:pt>
                <c:pt idx="3469">
                  <c:v>81.38</c:v>
                </c:pt>
                <c:pt idx="3470">
                  <c:v>81.8</c:v>
                </c:pt>
                <c:pt idx="3471">
                  <c:v>81.790000000000006</c:v>
                </c:pt>
                <c:pt idx="3472">
                  <c:v>80.599999999999994</c:v>
                </c:pt>
                <c:pt idx="3473">
                  <c:v>81.03</c:v>
                </c:pt>
                <c:pt idx="3474">
                  <c:v>79.650000000000006</c:v>
                </c:pt>
                <c:pt idx="3475">
                  <c:v>78.84</c:v>
                </c:pt>
                <c:pt idx="3476">
                  <c:v>79.63</c:v>
                </c:pt>
                <c:pt idx="3477">
                  <c:v>78.34</c:v>
                </c:pt>
                <c:pt idx="3478">
                  <c:v>80.33</c:v>
                </c:pt>
                <c:pt idx="3479">
                  <c:v>79.13</c:v>
                </c:pt>
                <c:pt idx="3480">
                  <c:v>79.19</c:v>
                </c:pt>
                <c:pt idx="3481">
                  <c:v>80.09</c:v>
                </c:pt>
                <c:pt idx="3482">
                  <c:v>78.39</c:v>
                </c:pt>
                <c:pt idx="3483">
                  <c:v>77.349999999999994</c:v>
                </c:pt>
                <c:pt idx="3484">
                  <c:v>77.38</c:v>
                </c:pt>
                <c:pt idx="3485">
                  <c:v>74.2</c:v>
                </c:pt>
                <c:pt idx="3486">
                  <c:v>75.33</c:v>
                </c:pt>
                <c:pt idx="3487">
                  <c:v>74.67</c:v>
                </c:pt>
                <c:pt idx="3488">
                  <c:v>73.78</c:v>
                </c:pt>
                <c:pt idx="3489">
                  <c:v>71.69</c:v>
                </c:pt>
                <c:pt idx="3490">
                  <c:v>71.91</c:v>
                </c:pt>
                <c:pt idx="3491">
                  <c:v>73</c:v>
                </c:pt>
                <c:pt idx="3492">
                  <c:v>77.099999999999994</c:v>
                </c:pt>
                <c:pt idx="3493">
                  <c:v>77</c:v>
                </c:pt>
                <c:pt idx="3494">
                  <c:v>74.97</c:v>
                </c:pt>
                <c:pt idx="3495">
                  <c:v>72.67</c:v>
                </c:pt>
                <c:pt idx="3496">
                  <c:v>73.89</c:v>
                </c:pt>
                <c:pt idx="3497">
                  <c:v>73.75</c:v>
                </c:pt>
                <c:pt idx="3498">
                  <c:v>74.66</c:v>
                </c:pt>
                <c:pt idx="3499">
                  <c:v>75.22</c:v>
                </c:pt>
                <c:pt idx="3500">
                  <c:v>74.069999999999993</c:v>
                </c:pt>
                <c:pt idx="3501">
                  <c:v>75.84</c:v>
                </c:pt>
                <c:pt idx="3502">
                  <c:v>78.349999999999994</c:v>
                </c:pt>
                <c:pt idx="3503">
                  <c:v>78.83</c:v>
                </c:pt>
                <c:pt idx="3504">
                  <c:v>77.95</c:v>
                </c:pt>
                <c:pt idx="3505">
                  <c:v>79.19</c:v>
                </c:pt>
                <c:pt idx="3506">
                  <c:v>79.66</c:v>
                </c:pt>
                <c:pt idx="3507">
                  <c:v>80.11</c:v>
                </c:pt>
                <c:pt idx="3508">
                  <c:v>82.04</c:v>
                </c:pt>
                <c:pt idx="3509">
                  <c:v>82.91</c:v>
                </c:pt>
                <c:pt idx="3510">
                  <c:v>82.69</c:v>
                </c:pt>
                <c:pt idx="3511">
                  <c:v>83.25</c:v>
                </c:pt>
                <c:pt idx="3512">
                  <c:v>81.47</c:v>
                </c:pt>
                <c:pt idx="3513">
                  <c:v>81.64</c:v>
                </c:pt>
                <c:pt idx="3514">
                  <c:v>79.61</c:v>
                </c:pt>
                <c:pt idx="3515">
                  <c:v>79.41</c:v>
                </c:pt>
                <c:pt idx="3516">
                  <c:v>78.78</c:v>
                </c:pt>
                <c:pt idx="3517">
                  <c:v>78.66</c:v>
                </c:pt>
                <c:pt idx="3518">
                  <c:v>77.739999999999995</c:v>
                </c:pt>
                <c:pt idx="3519">
                  <c:v>76.59</c:v>
                </c:pt>
                <c:pt idx="3520">
                  <c:v>74.47</c:v>
                </c:pt>
                <c:pt idx="3521">
                  <c:v>72.73</c:v>
                </c:pt>
                <c:pt idx="3522">
                  <c:v>73.08</c:v>
                </c:pt>
                <c:pt idx="3523">
                  <c:v>72.709999999999994</c:v>
                </c:pt>
                <c:pt idx="3524">
                  <c:v>72.81</c:v>
                </c:pt>
                <c:pt idx="3525">
                  <c:v>70.849999999999994</c:v>
                </c:pt>
                <c:pt idx="3526">
                  <c:v>69.53</c:v>
                </c:pt>
                <c:pt idx="3527">
                  <c:v>69.59</c:v>
                </c:pt>
                <c:pt idx="3528">
                  <c:v>70.59</c:v>
                </c:pt>
                <c:pt idx="3529">
                  <c:v>70.67</c:v>
                </c:pt>
                <c:pt idx="3530">
                  <c:v>73.08</c:v>
                </c:pt>
                <c:pt idx="3531">
                  <c:v>74.06</c:v>
                </c:pt>
                <c:pt idx="3532">
                  <c:v>75.72</c:v>
                </c:pt>
                <c:pt idx="3533">
                  <c:v>75.739999999999995</c:v>
                </c:pt>
                <c:pt idx="3534">
                  <c:v>76.459999999999994</c:v>
                </c:pt>
                <c:pt idx="3535">
                  <c:v>77.900000000000006</c:v>
                </c:pt>
                <c:pt idx="3536">
                  <c:v>77.41</c:v>
                </c:pt>
                <c:pt idx="3537">
                  <c:v>75.97</c:v>
                </c:pt>
                <c:pt idx="3538">
                  <c:v>77.81</c:v>
                </c:pt>
                <c:pt idx="3539">
                  <c:v>75.83</c:v>
                </c:pt>
                <c:pt idx="3540">
                  <c:v>77.47</c:v>
                </c:pt>
                <c:pt idx="3541">
                  <c:v>76.69</c:v>
                </c:pt>
                <c:pt idx="3542">
                  <c:v>77.84</c:v>
                </c:pt>
                <c:pt idx="3543">
                  <c:v>79.739999999999995</c:v>
                </c:pt>
                <c:pt idx="3544">
                  <c:v>79.42</c:v>
                </c:pt>
                <c:pt idx="3545">
                  <c:v>78.89</c:v>
                </c:pt>
                <c:pt idx="3546">
                  <c:v>76.52</c:v>
                </c:pt>
                <c:pt idx="3547">
                  <c:v>76.75</c:v>
                </c:pt>
                <c:pt idx="3548">
                  <c:v>79.22</c:v>
                </c:pt>
                <c:pt idx="3549">
                  <c:v>78.83</c:v>
                </c:pt>
                <c:pt idx="3550">
                  <c:v>79.260000000000005</c:v>
                </c:pt>
                <c:pt idx="3551">
                  <c:v>77.459999999999994</c:v>
                </c:pt>
                <c:pt idx="3552">
                  <c:v>79.77</c:v>
                </c:pt>
                <c:pt idx="3553">
                  <c:v>80.239999999999995</c:v>
                </c:pt>
                <c:pt idx="3554">
                  <c:v>79.5</c:v>
                </c:pt>
                <c:pt idx="3555">
                  <c:v>78.17</c:v>
                </c:pt>
                <c:pt idx="3556">
                  <c:v>77.05</c:v>
                </c:pt>
                <c:pt idx="3557">
                  <c:v>80.02</c:v>
                </c:pt>
                <c:pt idx="3558">
                  <c:v>77.069999999999993</c:v>
                </c:pt>
                <c:pt idx="3559">
                  <c:v>79.430000000000007</c:v>
                </c:pt>
                <c:pt idx="3560">
                  <c:v>78.62</c:v>
                </c:pt>
                <c:pt idx="3561">
                  <c:v>80.19</c:v>
                </c:pt>
                <c:pt idx="3562">
                  <c:v>81.25</c:v>
                </c:pt>
                <c:pt idx="3563">
                  <c:v>81.03</c:v>
                </c:pt>
                <c:pt idx="3564">
                  <c:v>78.75</c:v>
                </c:pt>
                <c:pt idx="3565">
                  <c:v>79.59</c:v>
                </c:pt>
                <c:pt idx="3566">
                  <c:v>78.569999999999993</c:v>
                </c:pt>
                <c:pt idx="3567">
                  <c:v>77.78</c:v>
                </c:pt>
                <c:pt idx="3568">
                  <c:v>75.39</c:v>
                </c:pt>
                <c:pt idx="3569">
                  <c:v>74.42</c:v>
                </c:pt>
                <c:pt idx="3570">
                  <c:v>73.11</c:v>
                </c:pt>
                <c:pt idx="3571">
                  <c:v>72.010000000000005</c:v>
                </c:pt>
                <c:pt idx="3572">
                  <c:v>71.38</c:v>
                </c:pt>
                <c:pt idx="3573">
                  <c:v>69.81</c:v>
                </c:pt>
                <c:pt idx="3574">
                  <c:v>71.19</c:v>
                </c:pt>
                <c:pt idx="3575">
                  <c:v>70.25</c:v>
                </c:pt>
                <c:pt idx="3576">
                  <c:v>69.7</c:v>
                </c:pt>
                <c:pt idx="3577">
                  <c:v>70.28</c:v>
                </c:pt>
                <c:pt idx="3578">
                  <c:v>70.42</c:v>
                </c:pt>
                <c:pt idx="3579">
                  <c:v>66.7</c:v>
                </c:pt>
                <c:pt idx="3580">
                  <c:v>67.180000000000007</c:v>
                </c:pt>
                <c:pt idx="3581">
                  <c:v>66.010000000000005</c:v>
                </c:pt>
                <c:pt idx="3582">
                  <c:v>65.95</c:v>
                </c:pt>
                <c:pt idx="3583">
                  <c:v>68.31</c:v>
                </c:pt>
                <c:pt idx="3584">
                  <c:v>71.66</c:v>
                </c:pt>
                <c:pt idx="3585">
                  <c:v>69.48</c:v>
                </c:pt>
                <c:pt idx="3586">
                  <c:v>72</c:v>
                </c:pt>
                <c:pt idx="3587">
                  <c:v>72.41</c:v>
                </c:pt>
                <c:pt idx="3588">
                  <c:v>72.42</c:v>
                </c:pt>
                <c:pt idx="3589">
                  <c:v>70.319999999999993</c:v>
                </c:pt>
                <c:pt idx="3590">
                  <c:v>68.7</c:v>
                </c:pt>
                <c:pt idx="3591">
                  <c:v>69.34</c:v>
                </c:pt>
                <c:pt idx="3592">
                  <c:v>72.06</c:v>
                </c:pt>
                <c:pt idx="3593">
                  <c:v>71.67</c:v>
                </c:pt>
                <c:pt idx="3594">
                  <c:v>71.33</c:v>
                </c:pt>
                <c:pt idx="3595">
                  <c:v>67.98</c:v>
                </c:pt>
                <c:pt idx="3596">
                  <c:v>68.08</c:v>
                </c:pt>
                <c:pt idx="3597">
                  <c:v>68.069999999999993</c:v>
                </c:pt>
                <c:pt idx="3598">
                  <c:v>68.25</c:v>
                </c:pt>
                <c:pt idx="3599">
                  <c:v>69.55</c:v>
                </c:pt>
                <c:pt idx="3600">
                  <c:v>72.819999999999993</c:v>
                </c:pt>
                <c:pt idx="3601">
                  <c:v>72.81</c:v>
                </c:pt>
                <c:pt idx="3602">
                  <c:v>71.319999999999993</c:v>
                </c:pt>
                <c:pt idx="3603">
                  <c:v>71.349999999999994</c:v>
                </c:pt>
                <c:pt idx="3604">
                  <c:v>74.03</c:v>
                </c:pt>
                <c:pt idx="3605">
                  <c:v>73.849999999999994</c:v>
                </c:pt>
                <c:pt idx="3606">
                  <c:v>74.89</c:v>
                </c:pt>
                <c:pt idx="3607">
                  <c:v>72.31</c:v>
                </c:pt>
                <c:pt idx="3608">
                  <c:v>70.22</c:v>
                </c:pt>
                <c:pt idx="3609">
                  <c:v>66.78</c:v>
                </c:pt>
                <c:pt idx="3610">
                  <c:v>67.430000000000007</c:v>
                </c:pt>
                <c:pt idx="3611">
                  <c:v>70.95</c:v>
                </c:pt>
                <c:pt idx="3612">
                  <c:v>70.569999999999993</c:v>
                </c:pt>
                <c:pt idx="3613">
                  <c:v>69.569999999999993</c:v>
                </c:pt>
                <c:pt idx="3614">
                  <c:v>70.67</c:v>
                </c:pt>
                <c:pt idx="3615">
                  <c:v>70.59</c:v>
                </c:pt>
                <c:pt idx="3616">
                  <c:v>71.81</c:v>
                </c:pt>
                <c:pt idx="3617">
                  <c:v>71.819999999999993</c:v>
                </c:pt>
                <c:pt idx="3618">
                  <c:v>71.790000000000006</c:v>
                </c:pt>
                <c:pt idx="3619">
                  <c:v>71.39</c:v>
                </c:pt>
                <c:pt idx="3620">
                  <c:v>68.8</c:v>
                </c:pt>
                <c:pt idx="3621">
                  <c:v>66.69</c:v>
                </c:pt>
                <c:pt idx="3622">
                  <c:v>62.89</c:v>
                </c:pt>
                <c:pt idx="3623">
                  <c:v>66.72</c:v>
                </c:pt>
                <c:pt idx="3624">
                  <c:v>68.150000000000006</c:v>
                </c:pt>
                <c:pt idx="3625">
                  <c:v>68</c:v>
                </c:pt>
                <c:pt idx="3626">
                  <c:v>66.69</c:v>
                </c:pt>
                <c:pt idx="3627">
                  <c:v>65.430000000000007</c:v>
                </c:pt>
                <c:pt idx="3628">
                  <c:v>64.78</c:v>
                </c:pt>
                <c:pt idx="3629">
                  <c:v>64.260000000000005</c:v>
                </c:pt>
                <c:pt idx="3630">
                  <c:v>63.52</c:v>
                </c:pt>
                <c:pt idx="3631">
                  <c:v>62.23</c:v>
                </c:pt>
                <c:pt idx="3632">
                  <c:v>61.94</c:v>
                </c:pt>
                <c:pt idx="3633">
                  <c:v>59.79</c:v>
                </c:pt>
                <c:pt idx="3634">
                  <c:v>59.98</c:v>
                </c:pt>
                <c:pt idx="3635">
                  <c:v>59.8</c:v>
                </c:pt>
                <c:pt idx="3636">
                  <c:v>60.45</c:v>
                </c:pt>
                <c:pt idx="3637">
                  <c:v>60.4</c:v>
                </c:pt>
                <c:pt idx="3638">
                  <c:v>62.23</c:v>
                </c:pt>
                <c:pt idx="3639">
                  <c:v>64.08</c:v>
                </c:pt>
                <c:pt idx="3640">
                  <c:v>66.430000000000007</c:v>
                </c:pt>
                <c:pt idx="3641">
                  <c:v>69.16</c:v>
                </c:pt>
                <c:pt idx="3642">
                  <c:v>70.599999999999994</c:v>
                </c:pt>
                <c:pt idx="3643">
                  <c:v>71.56</c:v>
                </c:pt>
                <c:pt idx="3644">
                  <c:v>69.25</c:v>
                </c:pt>
                <c:pt idx="3645">
                  <c:v>70.42</c:v>
                </c:pt>
                <c:pt idx="3646">
                  <c:v>68.38</c:v>
                </c:pt>
                <c:pt idx="3647">
                  <c:v>68.5</c:v>
                </c:pt>
                <c:pt idx="3648">
                  <c:v>67.08</c:v>
                </c:pt>
                <c:pt idx="3649">
                  <c:v>69.62</c:v>
                </c:pt>
                <c:pt idx="3650">
                  <c:v>71.36</c:v>
                </c:pt>
                <c:pt idx="3651">
                  <c:v>70.849999999999994</c:v>
                </c:pt>
                <c:pt idx="3652">
                  <c:v>70.25</c:v>
                </c:pt>
                <c:pt idx="3653">
                  <c:v>70.27</c:v>
                </c:pt>
                <c:pt idx="3654">
                  <c:v>72.09</c:v>
                </c:pt>
                <c:pt idx="3655">
                  <c:v>72.45</c:v>
                </c:pt>
                <c:pt idx="3656">
                  <c:v>71.5</c:v>
                </c:pt>
                <c:pt idx="3657">
                  <c:v>70.62</c:v>
                </c:pt>
                <c:pt idx="3658">
                  <c:v>68.8</c:v>
                </c:pt>
                <c:pt idx="3659">
                  <c:v>68.45</c:v>
                </c:pt>
                <c:pt idx="3660">
                  <c:v>68.900000000000006</c:v>
                </c:pt>
                <c:pt idx="3661">
                  <c:v>66</c:v>
                </c:pt>
                <c:pt idx="3662">
                  <c:v>68.19</c:v>
                </c:pt>
                <c:pt idx="3663">
                  <c:v>68.069999999999993</c:v>
                </c:pt>
                <c:pt idx="3664">
                  <c:v>66.319999999999993</c:v>
                </c:pt>
                <c:pt idx="3665">
                  <c:v>64.790000000000006</c:v>
                </c:pt>
                <c:pt idx="3666">
                  <c:v>62.95</c:v>
                </c:pt>
                <c:pt idx="3667">
                  <c:v>62.52</c:v>
                </c:pt>
                <c:pt idx="3668">
                  <c:v>61.58</c:v>
                </c:pt>
                <c:pt idx="3669">
                  <c:v>61.06</c:v>
                </c:pt>
                <c:pt idx="3670">
                  <c:v>61.7</c:v>
                </c:pt>
                <c:pt idx="3671">
                  <c:v>58.8</c:v>
                </c:pt>
                <c:pt idx="3672">
                  <c:v>59.21</c:v>
                </c:pt>
                <c:pt idx="3673">
                  <c:v>56.52</c:v>
                </c:pt>
                <c:pt idx="3674">
                  <c:v>58.64</c:v>
                </c:pt>
                <c:pt idx="3675">
                  <c:v>57.73</c:v>
                </c:pt>
                <c:pt idx="3676">
                  <c:v>59.3</c:v>
                </c:pt>
                <c:pt idx="3677">
                  <c:v>58.13</c:v>
                </c:pt>
                <c:pt idx="3678">
                  <c:v>58.58</c:v>
                </c:pt>
                <c:pt idx="3679">
                  <c:v>56.45</c:v>
                </c:pt>
                <c:pt idx="3680">
                  <c:v>56.34</c:v>
                </c:pt>
                <c:pt idx="3681">
                  <c:v>54.14</c:v>
                </c:pt>
                <c:pt idx="3682">
                  <c:v>54.51</c:v>
                </c:pt>
                <c:pt idx="3683">
                  <c:v>52.88</c:v>
                </c:pt>
                <c:pt idx="3684">
                  <c:v>50.84</c:v>
                </c:pt>
                <c:pt idx="3685">
                  <c:v>50.77</c:v>
                </c:pt>
                <c:pt idx="3686">
                  <c:v>49.2</c:v>
                </c:pt>
                <c:pt idx="3687">
                  <c:v>50.11</c:v>
                </c:pt>
                <c:pt idx="3688">
                  <c:v>51.59</c:v>
                </c:pt>
                <c:pt idx="3689">
                  <c:v>49.64</c:v>
                </c:pt>
                <c:pt idx="3690">
                  <c:v>48.67</c:v>
                </c:pt>
                <c:pt idx="3691">
                  <c:v>46.61</c:v>
                </c:pt>
                <c:pt idx="3692">
                  <c:v>45.52</c:v>
                </c:pt>
                <c:pt idx="3693">
                  <c:v>50.22</c:v>
                </c:pt>
                <c:pt idx="3694">
                  <c:v>49.88</c:v>
                </c:pt>
                <c:pt idx="3695">
                  <c:v>49.88</c:v>
                </c:pt>
                <c:pt idx="3696">
                  <c:v>49.14</c:v>
                </c:pt>
                <c:pt idx="3697">
                  <c:v>49.95</c:v>
                </c:pt>
                <c:pt idx="3698">
                  <c:v>52.17</c:v>
                </c:pt>
                <c:pt idx="3699">
                  <c:v>50.07</c:v>
                </c:pt>
                <c:pt idx="3700">
                  <c:v>48.42</c:v>
                </c:pt>
                <c:pt idx="3701">
                  <c:v>51.32</c:v>
                </c:pt>
                <c:pt idx="3702">
                  <c:v>52.31</c:v>
                </c:pt>
                <c:pt idx="3703">
                  <c:v>52.42</c:v>
                </c:pt>
                <c:pt idx="3704">
                  <c:v>48.45</c:v>
                </c:pt>
                <c:pt idx="3705">
                  <c:v>48.89</c:v>
                </c:pt>
                <c:pt idx="3706">
                  <c:v>48.59</c:v>
                </c:pt>
                <c:pt idx="3707">
                  <c:v>52.36</c:v>
                </c:pt>
                <c:pt idx="3708">
                  <c:v>53.98</c:v>
                </c:pt>
                <c:pt idx="3709">
                  <c:v>52.84</c:v>
                </c:pt>
                <c:pt idx="3710">
                  <c:v>53.64</c:v>
                </c:pt>
                <c:pt idx="3711">
                  <c:v>53.83</c:v>
                </c:pt>
                <c:pt idx="3712">
                  <c:v>51.05</c:v>
                </c:pt>
                <c:pt idx="3713">
                  <c:v>51.19</c:v>
                </c:pt>
                <c:pt idx="3714">
                  <c:v>49.61</c:v>
                </c:pt>
                <c:pt idx="3715">
                  <c:v>48.78</c:v>
                </c:pt>
                <c:pt idx="3716">
                  <c:v>46.98</c:v>
                </c:pt>
                <c:pt idx="3717">
                  <c:v>46.08</c:v>
                </c:pt>
                <c:pt idx="3718">
                  <c:v>46.95</c:v>
                </c:pt>
                <c:pt idx="3719">
                  <c:v>42.81</c:v>
                </c:pt>
                <c:pt idx="3720">
                  <c:v>45.59</c:v>
                </c:pt>
                <c:pt idx="3721">
                  <c:v>47.23</c:v>
                </c:pt>
                <c:pt idx="3722">
                  <c:v>45.53</c:v>
                </c:pt>
                <c:pt idx="3723">
                  <c:v>43.7</c:v>
                </c:pt>
                <c:pt idx="3724">
                  <c:v>45.45</c:v>
                </c:pt>
                <c:pt idx="3725">
                  <c:v>41.53</c:v>
                </c:pt>
                <c:pt idx="3726">
                  <c:v>40.020000000000003</c:v>
                </c:pt>
                <c:pt idx="3727">
                  <c:v>44.61</c:v>
                </c:pt>
                <c:pt idx="3728">
                  <c:v>44.7</c:v>
                </c:pt>
                <c:pt idx="3729">
                  <c:v>42.36</c:v>
                </c:pt>
                <c:pt idx="3730">
                  <c:v>39.92</c:v>
                </c:pt>
                <c:pt idx="3731">
                  <c:v>38.020000000000003</c:v>
                </c:pt>
                <c:pt idx="3732">
                  <c:v>37.119999999999997</c:v>
                </c:pt>
                <c:pt idx="3733">
                  <c:v>38.909999999999997</c:v>
                </c:pt>
                <c:pt idx="3734">
                  <c:v>34.659999999999997</c:v>
                </c:pt>
                <c:pt idx="3735">
                  <c:v>34.94</c:v>
                </c:pt>
                <c:pt idx="3736">
                  <c:v>37.9</c:v>
                </c:pt>
                <c:pt idx="3737">
                  <c:v>34.380000000000003</c:v>
                </c:pt>
                <c:pt idx="3738">
                  <c:v>35.92</c:v>
                </c:pt>
                <c:pt idx="3739">
                  <c:v>38.17</c:v>
                </c:pt>
                <c:pt idx="3740">
                  <c:v>39.69</c:v>
                </c:pt>
                <c:pt idx="3741">
                  <c:v>40.299999999999997</c:v>
                </c:pt>
                <c:pt idx="3742">
                  <c:v>41.01</c:v>
                </c:pt>
                <c:pt idx="3743">
                  <c:v>40.21</c:v>
                </c:pt>
                <c:pt idx="3744">
                  <c:v>40.96</c:v>
                </c:pt>
                <c:pt idx="3745">
                  <c:v>40.299999999999997</c:v>
                </c:pt>
                <c:pt idx="3746">
                  <c:v>41.66</c:v>
                </c:pt>
                <c:pt idx="3747">
                  <c:v>41.59</c:v>
                </c:pt>
                <c:pt idx="3748">
                  <c:v>42.17</c:v>
                </c:pt>
                <c:pt idx="3749">
                  <c:v>42.02</c:v>
                </c:pt>
                <c:pt idx="3750">
                  <c:v>45.71</c:v>
                </c:pt>
                <c:pt idx="3751">
                  <c:v>46.02</c:v>
                </c:pt>
                <c:pt idx="3752">
                  <c:v>43.28</c:v>
                </c:pt>
                <c:pt idx="3753">
                  <c:v>44.3</c:v>
                </c:pt>
                <c:pt idx="3754">
                  <c:v>38.64</c:v>
                </c:pt>
                <c:pt idx="3755">
                  <c:v>36.03</c:v>
                </c:pt>
                <c:pt idx="3756">
                  <c:v>35.229999999999997</c:v>
                </c:pt>
                <c:pt idx="3757">
                  <c:v>37.4</c:v>
                </c:pt>
                <c:pt idx="3758">
                  <c:v>38.840000000000003</c:v>
                </c:pt>
                <c:pt idx="3759">
                  <c:v>37.6</c:v>
                </c:pt>
                <c:pt idx="3760">
                  <c:v>40.92</c:v>
                </c:pt>
                <c:pt idx="3761">
                  <c:v>42.58</c:v>
                </c:pt>
                <c:pt idx="3762">
                  <c:v>42.64</c:v>
                </c:pt>
                <c:pt idx="3763">
                  <c:v>48.53</c:v>
                </c:pt>
                <c:pt idx="3764">
                  <c:v>48.3</c:v>
                </c:pt>
                <c:pt idx="3765">
                  <c:v>46.16</c:v>
                </c:pt>
                <c:pt idx="3766">
                  <c:v>43.22</c:v>
                </c:pt>
                <c:pt idx="3767">
                  <c:v>39.119999999999997</c:v>
                </c:pt>
                <c:pt idx="3768">
                  <c:v>39.880000000000003</c:v>
                </c:pt>
                <c:pt idx="3769">
                  <c:v>37.590000000000003</c:v>
                </c:pt>
                <c:pt idx="3770">
                  <c:v>35.46</c:v>
                </c:pt>
                <c:pt idx="3771">
                  <c:v>39.1</c:v>
                </c:pt>
                <c:pt idx="3772">
                  <c:v>39.549999999999997</c:v>
                </c:pt>
                <c:pt idx="3773">
                  <c:v>35.89</c:v>
                </c:pt>
                <c:pt idx="3774">
                  <c:v>36.369999999999997</c:v>
                </c:pt>
                <c:pt idx="3775">
                  <c:v>40.33</c:v>
                </c:pt>
                <c:pt idx="3776">
                  <c:v>43.66</c:v>
                </c:pt>
                <c:pt idx="3777">
                  <c:v>44.77</c:v>
                </c:pt>
                <c:pt idx="3778">
                  <c:v>46.37</c:v>
                </c:pt>
                <c:pt idx="3779">
                  <c:v>47.31</c:v>
                </c:pt>
                <c:pt idx="3780">
                  <c:v>44.09</c:v>
                </c:pt>
                <c:pt idx="3781">
                  <c:v>42.4</c:v>
                </c:pt>
                <c:pt idx="3782">
                  <c:v>44.01</c:v>
                </c:pt>
                <c:pt idx="3783">
                  <c:v>41.5</c:v>
                </c:pt>
                <c:pt idx="3784">
                  <c:v>43.8</c:v>
                </c:pt>
                <c:pt idx="3785">
                  <c:v>46.81</c:v>
                </c:pt>
                <c:pt idx="3786">
                  <c:v>47.52</c:v>
                </c:pt>
                <c:pt idx="3787">
                  <c:v>48.75</c:v>
                </c:pt>
                <c:pt idx="3788">
                  <c:v>55.12</c:v>
                </c:pt>
                <c:pt idx="3789">
                  <c:v>54.61</c:v>
                </c:pt>
                <c:pt idx="3790">
                  <c:v>50.6</c:v>
                </c:pt>
                <c:pt idx="3791">
                  <c:v>54.25</c:v>
                </c:pt>
                <c:pt idx="3792">
                  <c:v>49.72</c:v>
                </c:pt>
                <c:pt idx="3793">
                  <c:v>49.25</c:v>
                </c:pt>
                <c:pt idx="3794">
                  <c:v>53.39</c:v>
                </c:pt>
                <c:pt idx="3795">
                  <c:v>54.48</c:v>
                </c:pt>
                <c:pt idx="3796">
                  <c:v>54.98</c:v>
                </c:pt>
                <c:pt idx="3797">
                  <c:v>57.3</c:v>
                </c:pt>
                <c:pt idx="3798">
                  <c:v>59.41</c:v>
                </c:pt>
                <c:pt idx="3799">
                  <c:v>55.56</c:v>
                </c:pt>
                <c:pt idx="3800">
                  <c:v>59</c:v>
                </c:pt>
                <c:pt idx="3801">
                  <c:v>62.05</c:v>
                </c:pt>
                <c:pt idx="3802">
                  <c:v>61.27</c:v>
                </c:pt>
                <c:pt idx="3803">
                  <c:v>60.5</c:v>
                </c:pt>
                <c:pt idx="3804">
                  <c:v>65.13</c:v>
                </c:pt>
                <c:pt idx="3805">
                  <c:v>70.09</c:v>
                </c:pt>
                <c:pt idx="3806">
                  <c:v>63.82</c:v>
                </c:pt>
                <c:pt idx="3807">
                  <c:v>67.86</c:v>
                </c:pt>
                <c:pt idx="3808">
                  <c:v>65.39</c:v>
                </c:pt>
                <c:pt idx="3809">
                  <c:v>68.16</c:v>
                </c:pt>
                <c:pt idx="3810">
                  <c:v>64.72</c:v>
                </c:pt>
                <c:pt idx="3811">
                  <c:v>62.17</c:v>
                </c:pt>
                <c:pt idx="3812">
                  <c:v>64.510000000000005</c:v>
                </c:pt>
                <c:pt idx="3813">
                  <c:v>69.38</c:v>
                </c:pt>
                <c:pt idx="3814">
                  <c:v>67.22</c:v>
                </c:pt>
                <c:pt idx="3815">
                  <c:v>71.42</c:v>
                </c:pt>
                <c:pt idx="3816">
                  <c:v>75.760000000000005</c:v>
                </c:pt>
                <c:pt idx="3817">
                  <c:v>72.31</c:v>
                </c:pt>
                <c:pt idx="3818">
                  <c:v>72.22</c:v>
                </c:pt>
                <c:pt idx="3819">
                  <c:v>73.62</c:v>
                </c:pt>
                <c:pt idx="3820">
                  <c:v>78.64</c:v>
                </c:pt>
                <c:pt idx="3821">
                  <c:v>81.87</c:v>
                </c:pt>
                <c:pt idx="3822">
                  <c:v>78.239999999999995</c:v>
                </c:pt>
                <c:pt idx="3823">
                  <c:v>84.93</c:v>
                </c:pt>
                <c:pt idx="3824">
                  <c:v>88.88</c:v>
                </c:pt>
                <c:pt idx="3825">
                  <c:v>89.42</c:v>
                </c:pt>
                <c:pt idx="3826">
                  <c:v>88.93</c:v>
                </c:pt>
                <c:pt idx="3827">
                  <c:v>93.76</c:v>
                </c:pt>
                <c:pt idx="3828">
                  <c:v>93.85</c:v>
                </c:pt>
                <c:pt idx="3829">
                  <c:v>98.69</c:v>
                </c:pt>
                <c:pt idx="3830">
                  <c:v>101.92</c:v>
                </c:pt>
                <c:pt idx="3831">
                  <c:v>95.39</c:v>
                </c:pt>
                <c:pt idx="3832">
                  <c:v>106.82</c:v>
                </c:pt>
                <c:pt idx="3833">
                  <c:v>107.64</c:v>
                </c:pt>
                <c:pt idx="3834">
                  <c:v>105.41</c:v>
                </c:pt>
                <c:pt idx="3835">
                  <c:v>106.95</c:v>
                </c:pt>
                <c:pt idx="3836">
                  <c:v>120.41</c:v>
                </c:pt>
                <c:pt idx="3837">
                  <c:v>103.95</c:v>
                </c:pt>
                <c:pt idx="3838">
                  <c:v>97.98</c:v>
                </c:pt>
                <c:pt idx="3839">
                  <c:v>97.17</c:v>
                </c:pt>
                <c:pt idx="3840">
                  <c:v>92.73</c:v>
                </c:pt>
                <c:pt idx="3841">
                  <c:v>94.03</c:v>
                </c:pt>
                <c:pt idx="3842">
                  <c:v>100.92</c:v>
                </c:pt>
                <c:pt idx="3843">
                  <c:v>101.06</c:v>
                </c:pt>
                <c:pt idx="3844">
                  <c:v>102.69</c:v>
                </c:pt>
                <c:pt idx="3845">
                  <c:v>102.41</c:v>
                </c:pt>
                <c:pt idx="3846">
                  <c:v>106.58</c:v>
                </c:pt>
                <c:pt idx="3847">
                  <c:v>106.53</c:v>
                </c:pt>
                <c:pt idx="3848">
                  <c:v>107.53</c:v>
                </c:pt>
                <c:pt idx="3849">
                  <c:v>109.31</c:v>
                </c:pt>
                <c:pt idx="3850">
                  <c:v>110.15</c:v>
                </c:pt>
                <c:pt idx="3851">
                  <c:v>115.61</c:v>
                </c:pt>
                <c:pt idx="3852">
                  <c:v>115.58</c:v>
                </c:pt>
                <c:pt idx="3853">
                  <c:v>118.07</c:v>
                </c:pt>
                <c:pt idx="3854">
                  <c:v>116.1</c:v>
                </c:pt>
                <c:pt idx="3855">
                  <c:v>115.49</c:v>
                </c:pt>
                <c:pt idx="3856">
                  <c:v>114.44</c:v>
                </c:pt>
                <c:pt idx="3857">
                  <c:v>121.63</c:v>
                </c:pt>
                <c:pt idx="3858">
                  <c:v>112.3</c:v>
                </c:pt>
                <c:pt idx="3859">
                  <c:v>115.2</c:v>
                </c:pt>
                <c:pt idx="3860">
                  <c:v>113.1</c:v>
                </c:pt>
                <c:pt idx="3861">
                  <c:v>113.49</c:v>
                </c:pt>
                <c:pt idx="3862">
                  <c:v>114.91</c:v>
                </c:pt>
                <c:pt idx="3863">
                  <c:v>116.37</c:v>
                </c:pt>
                <c:pt idx="3864">
                  <c:v>112.98</c:v>
                </c:pt>
                <c:pt idx="3865">
                  <c:v>114.44</c:v>
                </c:pt>
                <c:pt idx="3866">
                  <c:v>115.05</c:v>
                </c:pt>
                <c:pt idx="3867">
                  <c:v>119.91</c:v>
                </c:pt>
                <c:pt idx="3868">
                  <c:v>118.73</c:v>
                </c:pt>
                <c:pt idx="3869">
                  <c:v>118.58</c:v>
                </c:pt>
                <c:pt idx="3870">
                  <c:v>120.86</c:v>
                </c:pt>
                <c:pt idx="3871">
                  <c:v>125.04</c:v>
                </c:pt>
                <c:pt idx="3872">
                  <c:v>124.03</c:v>
                </c:pt>
                <c:pt idx="3873">
                  <c:v>126.87</c:v>
                </c:pt>
                <c:pt idx="3874">
                  <c:v>121.85</c:v>
                </c:pt>
                <c:pt idx="3875">
                  <c:v>125.06</c:v>
                </c:pt>
                <c:pt idx="3876">
                  <c:v>123.36</c:v>
                </c:pt>
                <c:pt idx="3877">
                  <c:v>125.5</c:v>
                </c:pt>
                <c:pt idx="3878">
                  <c:v>124.47</c:v>
                </c:pt>
                <c:pt idx="3879">
                  <c:v>131.05000000000001</c:v>
                </c:pt>
                <c:pt idx="3880">
                  <c:v>128.82</c:v>
                </c:pt>
                <c:pt idx="3881">
                  <c:v>128.86000000000001</c:v>
                </c:pt>
                <c:pt idx="3882">
                  <c:v>129.49</c:v>
                </c:pt>
                <c:pt idx="3883">
                  <c:v>135.05000000000001</c:v>
                </c:pt>
                <c:pt idx="3884">
                  <c:v>138.86000000000001</c:v>
                </c:pt>
                <c:pt idx="3885">
                  <c:v>145.18</c:v>
                </c:pt>
                <c:pt idx="3886">
                  <c:v>144.82</c:v>
                </c:pt>
                <c:pt idx="3887">
                  <c:v>141.87</c:v>
                </c:pt>
                <c:pt idx="3888">
                  <c:v>135.66</c:v>
                </c:pt>
                <c:pt idx="3889">
                  <c:v>135.91</c:v>
                </c:pt>
                <c:pt idx="3890">
                  <c:v>141.63</c:v>
                </c:pt>
                <c:pt idx="3891">
                  <c:v>145.41</c:v>
                </c:pt>
                <c:pt idx="3892">
                  <c:v>144.26</c:v>
                </c:pt>
                <c:pt idx="3893">
                  <c:v>141.44</c:v>
                </c:pt>
                <c:pt idx="3894">
                  <c:v>140.31</c:v>
                </c:pt>
                <c:pt idx="3895">
                  <c:v>140.72999999999999</c:v>
                </c:pt>
                <c:pt idx="3896">
                  <c:v>139.53</c:v>
                </c:pt>
                <c:pt idx="3897">
                  <c:v>134.66</c:v>
                </c:pt>
                <c:pt idx="3898">
                  <c:v>137.13</c:v>
                </c:pt>
                <c:pt idx="3899">
                  <c:v>137.37</c:v>
                </c:pt>
                <c:pt idx="3900">
                  <c:v>134.69999999999999</c:v>
                </c:pt>
                <c:pt idx="3901">
                  <c:v>131.9</c:v>
                </c:pt>
                <c:pt idx="3902">
                  <c:v>136.18</c:v>
                </c:pt>
                <c:pt idx="3903">
                  <c:v>133.53</c:v>
                </c:pt>
                <c:pt idx="3904">
                  <c:v>133.58000000000001</c:v>
                </c:pt>
                <c:pt idx="3905">
                  <c:v>134.84</c:v>
                </c:pt>
                <c:pt idx="3906">
                  <c:v>136.88</c:v>
                </c:pt>
                <c:pt idx="3907">
                  <c:v>136.33000000000001</c:v>
                </c:pt>
                <c:pt idx="3908">
                  <c:v>131.69</c:v>
                </c:pt>
                <c:pt idx="3909">
                  <c:v>135.01</c:v>
                </c:pt>
                <c:pt idx="3910">
                  <c:v>138.81</c:v>
                </c:pt>
                <c:pt idx="3911">
                  <c:v>128.26</c:v>
                </c:pt>
                <c:pt idx="3912">
                  <c:v>122.1</c:v>
                </c:pt>
                <c:pt idx="3913">
                  <c:v>124.35</c:v>
                </c:pt>
                <c:pt idx="3914">
                  <c:v>127.62</c:v>
                </c:pt>
                <c:pt idx="3915">
                  <c:v>127.44</c:v>
                </c:pt>
                <c:pt idx="3916">
                  <c:v>126.55</c:v>
                </c:pt>
                <c:pt idx="3917">
                  <c:v>130.83000000000001</c:v>
                </c:pt>
                <c:pt idx="3918">
                  <c:v>128.22999999999999</c:v>
                </c:pt>
                <c:pt idx="3919">
                  <c:v>131.91999999999999</c:v>
                </c:pt>
                <c:pt idx="3920">
                  <c:v>130.69999999999999</c:v>
                </c:pt>
                <c:pt idx="3921">
                  <c:v>134.07</c:v>
                </c:pt>
                <c:pt idx="3922">
                  <c:v>129.28</c:v>
                </c:pt>
                <c:pt idx="3923">
                  <c:v>127.31</c:v>
                </c:pt>
                <c:pt idx="3924">
                  <c:v>126.42</c:v>
                </c:pt>
                <c:pt idx="3925">
                  <c:v>124.53</c:v>
                </c:pt>
                <c:pt idx="3926">
                  <c:v>123.86</c:v>
                </c:pt>
                <c:pt idx="3927">
                  <c:v>126</c:v>
                </c:pt>
                <c:pt idx="3928">
                  <c:v>123.76</c:v>
                </c:pt>
                <c:pt idx="3929">
                  <c:v>125.97</c:v>
                </c:pt>
                <c:pt idx="3930">
                  <c:v>124.44</c:v>
                </c:pt>
                <c:pt idx="3931">
                  <c:v>123.91</c:v>
                </c:pt>
                <c:pt idx="3932">
                  <c:v>121.78</c:v>
                </c:pt>
                <c:pt idx="3933">
                  <c:v>119.96</c:v>
                </c:pt>
                <c:pt idx="3934">
                  <c:v>116.32</c:v>
                </c:pt>
                <c:pt idx="3935">
                  <c:v>112.18</c:v>
                </c:pt>
                <c:pt idx="3936">
                  <c:v>114.6</c:v>
                </c:pt>
                <c:pt idx="3937">
                  <c:v>115.44</c:v>
                </c:pt>
                <c:pt idx="3938">
                  <c:v>118.81</c:v>
                </c:pt>
                <c:pt idx="3939">
                  <c:v>118.5</c:v>
                </c:pt>
                <c:pt idx="3940">
                  <c:v>115.95</c:v>
                </c:pt>
                <c:pt idx="3941">
                  <c:v>117.92</c:v>
                </c:pt>
                <c:pt idx="3942">
                  <c:v>119.1</c:v>
                </c:pt>
                <c:pt idx="3943">
                  <c:v>117.61</c:v>
                </c:pt>
                <c:pt idx="3944">
                  <c:v>116.84</c:v>
                </c:pt>
                <c:pt idx="3945">
                  <c:v>115.03</c:v>
                </c:pt>
                <c:pt idx="3946">
                  <c:v>115.11</c:v>
                </c:pt>
                <c:pt idx="3947">
                  <c:v>113.86</c:v>
                </c:pt>
                <c:pt idx="3948">
                  <c:v>111.93</c:v>
                </c:pt>
                <c:pt idx="3949">
                  <c:v>110.25</c:v>
                </c:pt>
                <c:pt idx="3950">
                  <c:v>110.01</c:v>
                </c:pt>
                <c:pt idx="3951">
                  <c:v>110.81</c:v>
                </c:pt>
                <c:pt idx="3952">
                  <c:v>108.72</c:v>
                </c:pt>
                <c:pt idx="3953">
                  <c:v>108.89</c:v>
                </c:pt>
                <c:pt idx="3954">
                  <c:v>106.03</c:v>
                </c:pt>
                <c:pt idx="3955">
                  <c:v>104.24</c:v>
                </c:pt>
                <c:pt idx="3956">
                  <c:v>104.64</c:v>
                </c:pt>
                <c:pt idx="3957">
                  <c:v>100.82</c:v>
                </c:pt>
                <c:pt idx="3958">
                  <c:v>101.53</c:v>
                </c:pt>
                <c:pt idx="3959">
                  <c:v>105.35</c:v>
                </c:pt>
                <c:pt idx="3960">
                  <c:v>107.21</c:v>
                </c:pt>
                <c:pt idx="3961">
                  <c:v>106.22</c:v>
                </c:pt>
                <c:pt idx="3962">
                  <c:v>101.5</c:v>
                </c:pt>
                <c:pt idx="3963">
                  <c:v>100.34</c:v>
                </c:pt>
                <c:pt idx="3964">
                  <c:v>101.7</c:v>
                </c:pt>
                <c:pt idx="3965">
                  <c:v>103.66</c:v>
                </c:pt>
                <c:pt idx="3966">
                  <c:v>109.16</c:v>
                </c:pt>
                <c:pt idx="3967">
                  <c:v>105.94</c:v>
                </c:pt>
                <c:pt idx="3968">
                  <c:v>110.11</c:v>
                </c:pt>
                <c:pt idx="3969">
                  <c:v>110.15</c:v>
                </c:pt>
                <c:pt idx="3970">
                  <c:v>110.06</c:v>
                </c:pt>
                <c:pt idx="3971">
                  <c:v>108.68</c:v>
                </c:pt>
                <c:pt idx="3972">
                  <c:v>108.05</c:v>
                </c:pt>
                <c:pt idx="3973">
                  <c:v>105.16</c:v>
                </c:pt>
                <c:pt idx="3974">
                  <c:v>105.47</c:v>
                </c:pt>
                <c:pt idx="3975">
                  <c:v>104.66</c:v>
                </c:pt>
                <c:pt idx="3976">
                  <c:v>99.94</c:v>
                </c:pt>
                <c:pt idx="3977">
                  <c:v>102.39</c:v>
                </c:pt>
                <c:pt idx="3978">
                  <c:v>101.62</c:v>
                </c:pt>
                <c:pt idx="3979">
                  <c:v>102.59</c:v>
                </c:pt>
                <c:pt idx="3980">
                  <c:v>99.73</c:v>
                </c:pt>
                <c:pt idx="3981">
                  <c:v>101.28</c:v>
                </c:pt>
                <c:pt idx="3982">
                  <c:v>99.31</c:v>
                </c:pt>
                <c:pt idx="3983">
                  <c:v>98.81</c:v>
                </c:pt>
                <c:pt idx="3984">
                  <c:v>97.49</c:v>
                </c:pt>
                <c:pt idx="3985">
                  <c:v>100.36</c:v>
                </c:pt>
                <c:pt idx="3986">
                  <c:v>99.96</c:v>
                </c:pt>
                <c:pt idx="3987">
                  <c:v>95.53</c:v>
                </c:pt>
                <c:pt idx="3988">
                  <c:v>95.27</c:v>
                </c:pt>
                <c:pt idx="3989">
                  <c:v>93.32</c:v>
                </c:pt>
                <c:pt idx="3990">
                  <c:v>92.53</c:v>
                </c:pt>
                <c:pt idx="3991">
                  <c:v>93.64</c:v>
                </c:pt>
                <c:pt idx="3992">
                  <c:v>91.87</c:v>
                </c:pt>
                <c:pt idx="3993">
                  <c:v>88.34</c:v>
                </c:pt>
                <c:pt idx="3994">
                  <c:v>87</c:v>
                </c:pt>
                <c:pt idx="3995">
                  <c:v>88.23</c:v>
                </c:pt>
                <c:pt idx="3996">
                  <c:v>90.01</c:v>
                </c:pt>
                <c:pt idx="3997">
                  <c:v>89.19</c:v>
                </c:pt>
                <c:pt idx="3998">
                  <c:v>91.41</c:v>
                </c:pt>
                <c:pt idx="3999">
                  <c:v>91.79</c:v>
                </c:pt>
                <c:pt idx="4000">
                  <c:v>92.28</c:v>
                </c:pt>
                <c:pt idx="4001">
                  <c:v>91.05</c:v>
                </c:pt>
                <c:pt idx="4002">
                  <c:v>90.62</c:v>
                </c:pt>
                <c:pt idx="4003">
                  <c:v>89.42</c:v>
                </c:pt>
                <c:pt idx="4004">
                  <c:v>87.86</c:v>
                </c:pt>
                <c:pt idx="4005">
                  <c:v>88.97</c:v>
                </c:pt>
                <c:pt idx="4006">
                  <c:v>90.53</c:v>
                </c:pt>
                <c:pt idx="4007">
                  <c:v>89.86</c:v>
                </c:pt>
                <c:pt idx="4008">
                  <c:v>91</c:v>
                </c:pt>
                <c:pt idx="4009">
                  <c:v>91.63</c:v>
                </c:pt>
                <c:pt idx="4010">
                  <c:v>94.34</c:v>
                </c:pt>
                <c:pt idx="4011">
                  <c:v>92.69</c:v>
                </c:pt>
                <c:pt idx="4012">
                  <c:v>94.24</c:v>
                </c:pt>
                <c:pt idx="4013">
                  <c:v>95.81</c:v>
                </c:pt>
                <c:pt idx="4014">
                  <c:v>96.15</c:v>
                </c:pt>
                <c:pt idx="4015">
                  <c:v>95.31</c:v>
                </c:pt>
                <c:pt idx="4016">
                  <c:v>97.84</c:v>
                </c:pt>
                <c:pt idx="4017">
                  <c:v>99.23</c:v>
                </c:pt>
                <c:pt idx="4018">
                  <c:v>99.22</c:v>
                </c:pt>
                <c:pt idx="4019">
                  <c:v>96</c:v>
                </c:pt>
                <c:pt idx="4020">
                  <c:v>96.06</c:v>
                </c:pt>
                <c:pt idx="4021">
                  <c:v>96.87</c:v>
                </c:pt>
                <c:pt idx="4022">
                  <c:v>95.91</c:v>
                </c:pt>
                <c:pt idx="4023">
                  <c:v>94.05</c:v>
                </c:pt>
                <c:pt idx="4024">
                  <c:v>93.29</c:v>
                </c:pt>
                <c:pt idx="4025">
                  <c:v>90.99</c:v>
                </c:pt>
                <c:pt idx="4026">
                  <c:v>91.34</c:v>
                </c:pt>
                <c:pt idx="4027">
                  <c:v>89.18</c:v>
                </c:pt>
                <c:pt idx="4028">
                  <c:v>90.83</c:v>
                </c:pt>
                <c:pt idx="4029">
                  <c:v>91.23</c:v>
                </c:pt>
                <c:pt idx="4030">
                  <c:v>92.4</c:v>
                </c:pt>
                <c:pt idx="4031">
                  <c:v>89.28</c:v>
                </c:pt>
                <c:pt idx="4032">
                  <c:v>89.32</c:v>
                </c:pt>
                <c:pt idx="4033">
                  <c:v>88.33</c:v>
                </c:pt>
                <c:pt idx="4034">
                  <c:v>88.16</c:v>
                </c:pt>
                <c:pt idx="4035">
                  <c:v>90.59</c:v>
                </c:pt>
                <c:pt idx="4036">
                  <c:v>87.31</c:v>
                </c:pt>
                <c:pt idx="4037">
                  <c:v>88.1</c:v>
                </c:pt>
                <c:pt idx="4038">
                  <c:v>89.7</c:v>
                </c:pt>
                <c:pt idx="4039">
                  <c:v>88.5</c:v>
                </c:pt>
                <c:pt idx="4040">
                  <c:v>91.04</c:v>
                </c:pt>
                <c:pt idx="4041">
                  <c:v>91.41</c:v>
                </c:pt>
                <c:pt idx="4042">
                  <c:v>94.62</c:v>
                </c:pt>
                <c:pt idx="4043">
                  <c:v>96.89</c:v>
                </c:pt>
                <c:pt idx="4044">
                  <c:v>98.25</c:v>
                </c:pt>
                <c:pt idx="4045">
                  <c:v>97.34</c:v>
                </c:pt>
                <c:pt idx="4046">
                  <c:v>98.15</c:v>
                </c:pt>
                <c:pt idx="4047">
                  <c:v>94.89</c:v>
                </c:pt>
                <c:pt idx="4048">
                  <c:v>94.66</c:v>
                </c:pt>
                <c:pt idx="4049">
                  <c:v>93.72</c:v>
                </c:pt>
                <c:pt idx="4050">
                  <c:v>94.03</c:v>
                </c:pt>
                <c:pt idx="4051">
                  <c:v>91.34</c:v>
                </c:pt>
                <c:pt idx="4052">
                  <c:v>93.64</c:v>
                </c:pt>
                <c:pt idx="4053">
                  <c:v>96.38</c:v>
                </c:pt>
                <c:pt idx="4054">
                  <c:v>95.86</c:v>
                </c:pt>
                <c:pt idx="4055">
                  <c:v>95.84</c:v>
                </c:pt>
                <c:pt idx="4056">
                  <c:v>96.89</c:v>
                </c:pt>
                <c:pt idx="4057">
                  <c:v>94.62</c:v>
                </c:pt>
                <c:pt idx="4058">
                  <c:v>95.72</c:v>
                </c:pt>
                <c:pt idx="4059">
                  <c:v>93.62</c:v>
                </c:pt>
                <c:pt idx="4060">
                  <c:v>95.14</c:v>
                </c:pt>
                <c:pt idx="4061">
                  <c:v>89.62</c:v>
                </c:pt>
                <c:pt idx="4062">
                  <c:v>93.64</c:v>
                </c:pt>
                <c:pt idx="4063">
                  <c:v>91.72</c:v>
                </c:pt>
                <c:pt idx="4064">
                  <c:v>90.35</c:v>
                </c:pt>
                <c:pt idx="4065">
                  <c:v>87.68</c:v>
                </c:pt>
                <c:pt idx="4066">
                  <c:v>85.08</c:v>
                </c:pt>
                <c:pt idx="4067">
                  <c:v>87.11</c:v>
                </c:pt>
                <c:pt idx="4068">
                  <c:v>88.55</c:v>
                </c:pt>
                <c:pt idx="4069">
                  <c:v>89.75</c:v>
                </c:pt>
                <c:pt idx="4070">
                  <c:v>87.06</c:v>
                </c:pt>
                <c:pt idx="4071">
                  <c:v>87.47</c:v>
                </c:pt>
                <c:pt idx="4072">
                  <c:v>86.48</c:v>
                </c:pt>
                <c:pt idx="4073">
                  <c:v>83.71</c:v>
                </c:pt>
                <c:pt idx="4074">
                  <c:v>82.92</c:v>
                </c:pt>
                <c:pt idx="4075">
                  <c:v>81.28</c:v>
                </c:pt>
                <c:pt idx="4076">
                  <c:v>80.180000000000007</c:v>
                </c:pt>
                <c:pt idx="4077">
                  <c:v>79.2</c:v>
                </c:pt>
                <c:pt idx="4078">
                  <c:v>81.19</c:v>
                </c:pt>
                <c:pt idx="4079">
                  <c:v>81.459999999999994</c:v>
                </c:pt>
                <c:pt idx="4080">
                  <c:v>79.67</c:v>
                </c:pt>
                <c:pt idx="4081">
                  <c:v>80.31</c:v>
                </c:pt>
                <c:pt idx="4082">
                  <c:v>80.19</c:v>
                </c:pt>
                <c:pt idx="4083">
                  <c:v>81.64</c:v>
                </c:pt>
                <c:pt idx="4084">
                  <c:v>82.92</c:v>
                </c:pt>
                <c:pt idx="4085">
                  <c:v>80.599999999999994</c:v>
                </c:pt>
                <c:pt idx="4086">
                  <c:v>79.44</c:v>
                </c:pt>
                <c:pt idx="4087">
                  <c:v>80.67</c:v>
                </c:pt>
                <c:pt idx="4088">
                  <c:v>81.38</c:v>
                </c:pt>
                <c:pt idx="4089">
                  <c:v>83.78</c:v>
                </c:pt>
                <c:pt idx="4090">
                  <c:v>82.29</c:v>
                </c:pt>
                <c:pt idx="4091">
                  <c:v>82.22</c:v>
                </c:pt>
                <c:pt idx="4092">
                  <c:v>80.89</c:v>
                </c:pt>
                <c:pt idx="4093">
                  <c:v>79.06</c:v>
                </c:pt>
                <c:pt idx="4094">
                  <c:v>79.97</c:v>
                </c:pt>
                <c:pt idx="4095">
                  <c:v>79.62</c:v>
                </c:pt>
                <c:pt idx="4096">
                  <c:v>78.16</c:v>
                </c:pt>
                <c:pt idx="4097">
                  <c:v>77.88</c:v>
                </c:pt>
                <c:pt idx="4098">
                  <c:v>76.69</c:v>
                </c:pt>
                <c:pt idx="4099">
                  <c:v>76.459999999999994</c:v>
                </c:pt>
                <c:pt idx="4100">
                  <c:v>75.87</c:v>
                </c:pt>
                <c:pt idx="4101">
                  <c:v>75.16</c:v>
                </c:pt>
                <c:pt idx="4102">
                  <c:v>73.98</c:v>
                </c:pt>
                <c:pt idx="4103">
                  <c:v>73.55</c:v>
                </c:pt>
                <c:pt idx="4104">
                  <c:v>73.52</c:v>
                </c:pt>
                <c:pt idx="4105">
                  <c:v>71.680000000000007</c:v>
                </c:pt>
                <c:pt idx="4106">
                  <c:v>72.09</c:v>
                </c:pt>
                <c:pt idx="4107">
                  <c:v>71.099999999999994</c:v>
                </c:pt>
                <c:pt idx="4108">
                  <c:v>69.900000000000006</c:v>
                </c:pt>
                <c:pt idx="4109">
                  <c:v>69.400000000000006</c:v>
                </c:pt>
                <c:pt idx="4110">
                  <c:v>69.45</c:v>
                </c:pt>
                <c:pt idx="4111">
                  <c:v>71.239999999999995</c:v>
                </c:pt>
                <c:pt idx="4112">
                  <c:v>71.72</c:v>
                </c:pt>
                <c:pt idx="4113">
                  <c:v>71.680000000000007</c:v>
                </c:pt>
                <c:pt idx="4114">
                  <c:v>73.010000000000005</c:v>
                </c:pt>
                <c:pt idx="4115">
                  <c:v>72.69</c:v>
                </c:pt>
                <c:pt idx="4116">
                  <c:v>71.58</c:v>
                </c:pt>
                <c:pt idx="4117">
                  <c:v>71.56</c:v>
                </c:pt>
                <c:pt idx="4118">
                  <c:v>71.569999999999993</c:v>
                </c:pt>
                <c:pt idx="4119">
                  <c:v>72.319999999999993</c:v>
                </c:pt>
                <c:pt idx="4120">
                  <c:v>72.37</c:v>
                </c:pt>
                <c:pt idx="4121">
                  <c:v>72.099999999999994</c:v>
                </c:pt>
                <c:pt idx="4122">
                  <c:v>75.39</c:v>
                </c:pt>
                <c:pt idx="4123">
                  <c:v>76.92</c:v>
                </c:pt>
                <c:pt idx="4124">
                  <c:v>76.680000000000007</c:v>
                </c:pt>
                <c:pt idx="4125">
                  <c:v>78.05</c:v>
                </c:pt>
                <c:pt idx="4126">
                  <c:v>76.72</c:v>
                </c:pt>
                <c:pt idx="4127">
                  <c:v>77</c:v>
                </c:pt>
                <c:pt idx="4128">
                  <c:v>74.760000000000005</c:v>
                </c:pt>
                <c:pt idx="4129">
                  <c:v>76.3</c:v>
                </c:pt>
                <c:pt idx="4130">
                  <c:v>73.33</c:v>
                </c:pt>
                <c:pt idx="4131">
                  <c:v>74.97</c:v>
                </c:pt>
                <c:pt idx="4132">
                  <c:v>75.53</c:v>
                </c:pt>
                <c:pt idx="4133">
                  <c:v>76</c:v>
                </c:pt>
                <c:pt idx="4134">
                  <c:v>75.17</c:v>
                </c:pt>
                <c:pt idx="4135">
                  <c:v>74.28</c:v>
                </c:pt>
                <c:pt idx="4136">
                  <c:v>74.2</c:v>
                </c:pt>
                <c:pt idx="4137">
                  <c:v>73.84</c:v>
                </c:pt>
                <c:pt idx="4138">
                  <c:v>72.63</c:v>
                </c:pt>
                <c:pt idx="4139">
                  <c:v>72.5</c:v>
                </c:pt>
                <c:pt idx="4140">
                  <c:v>72.69</c:v>
                </c:pt>
                <c:pt idx="4141">
                  <c:v>72.05</c:v>
                </c:pt>
                <c:pt idx="4142">
                  <c:v>72.77</c:v>
                </c:pt>
                <c:pt idx="4143">
                  <c:v>71.78</c:v>
                </c:pt>
                <c:pt idx="4144">
                  <c:v>71.22</c:v>
                </c:pt>
                <c:pt idx="4145">
                  <c:v>71.19</c:v>
                </c:pt>
                <c:pt idx="4146">
                  <c:v>70.45</c:v>
                </c:pt>
                <c:pt idx="4147">
                  <c:v>69.709999999999994</c:v>
                </c:pt>
                <c:pt idx="4148">
                  <c:v>68.959999999999994</c:v>
                </c:pt>
                <c:pt idx="4149">
                  <c:v>67.91</c:v>
                </c:pt>
                <c:pt idx="4150">
                  <c:v>69.06</c:v>
                </c:pt>
                <c:pt idx="4151">
                  <c:v>69.150000000000006</c:v>
                </c:pt>
                <c:pt idx="4152">
                  <c:v>68.64</c:v>
                </c:pt>
                <c:pt idx="4153">
                  <c:v>68.56</c:v>
                </c:pt>
                <c:pt idx="4154">
                  <c:v>69.03</c:v>
                </c:pt>
                <c:pt idx="4155">
                  <c:v>69.03</c:v>
                </c:pt>
                <c:pt idx="4156">
                  <c:v>68.099999999999994</c:v>
                </c:pt>
                <c:pt idx="4157">
                  <c:v>67.73</c:v>
                </c:pt>
                <c:pt idx="4158">
                  <c:v>66.06</c:v>
                </c:pt>
                <c:pt idx="4159">
                  <c:v>65.23</c:v>
                </c:pt>
                <c:pt idx="4160">
                  <c:v>65.849999999999994</c:v>
                </c:pt>
                <c:pt idx="4161">
                  <c:v>64.680000000000007</c:v>
                </c:pt>
                <c:pt idx="4162">
                  <c:v>66.73</c:v>
                </c:pt>
                <c:pt idx="4163">
                  <c:v>65.89</c:v>
                </c:pt>
                <c:pt idx="4164">
                  <c:v>65.56</c:v>
                </c:pt>
                <c:pt idx="4165">
                  <c:v>66.099999999999994</c:v>
                </c:pt>
                <c:pt idx="4166">
                  <c:v>65.069999999999993</c:v>
                </c:pt>
                <c:pt idx="4167">
                  <c:v>64.16</c:v>
                </c:pt>
                <c:pt idx="4168">
                  <c:v>63.41</c:v>
                </c:pt>
                <c:pt idx="4169">
                  <c:v>63.3</c:v>
                </c:pt>
                <c:pt idx="4170">
                  <c:v>65.22</c:v>
                </c:pt>
                <c:pt idx="4171">
                  <c:v>64.39</c:v>
                </c:pt>
                <c:pt idx="4172">
                  <c:v>65.73</c:v>
                </c:pt>
                <c:pt idx="4173">
                  <c:v>65</c:v>
                </c:pt>
                <c:pt idx="4174">
                  <c:v>66.22</c:v>
                </c:pt>
                <c:pt idx="4175">
                  <c:v>64.95</c:v>
                </c:pt>
                <c:pt idx="4176">
                  <c:v>64.81</c:v>
                </c:pt>
                <c:pt idx="4177">
                  <c:v>62.54</c:v>
                </c:pt>
                <c:pt idx="4178">
                  <c:v>63.06</c:v>
                </c:pt>
                <c:pt idx="4179">
                  <c:v>62.39</c:v>
                </c:pt>
                <c:pt idx="4180">
                  <c:v>62.39</c:v>
                </c:pt>
                <c:pt idx="4181">
                  <c:v>61.81</c:v>
                </c:pt>
                <c:pt idx="4182">
                  <c:v>61.53</c:v>
                </c:pt>
                <c:pt idx="4183">
                  <c:v>62.22</c:v>
                </c:pt>
                <c:pt idx="4184">
                  <c:v>61.59</c:v>
                </c:pt>
                <c:pt idx="4185">
                  <c:v>61.8</c:v>
                </c:pt>
                <c:pt idx="4186">
                  <c:v>63.21</c:v>
                </c:pt>
                <c:pt idx="4187">
                  <c:v>63.49</c:v>
                </c:pt>
                <c:pt idx="4188">
                  <c:v>64.510000000000005</c:v>
                </c:pt>
                <c:pt idx="4189">
                  <c:v>65.63</c:v>
                </c:pt>
                <c:pt idx="4190">
                  <c:v>66.41</c:v>
                </c:pt>
                <c:pt idx="4191">
                  <c:v>65.3</c:v>
                </c:pt>
                <c:pt idx="4192">
                  <c:v>65.72</c:v>
                </c:pt>
                <c:pt idx="4193">
                  <c:v>64.59</c:v>
                </c:pt>
                <c:pt idx="4194">
                  <c:v>65.8</c:v>
                </c:pt>
                <c:pt idx="4195">
                  <c:v>63.48</c:v>
                </c:pt>
                <c:pt idx="4196">
                  <c:v>61.66</c:v>
                </c:pt>
                <c:pt idx="4197">
                  <c:v>62.85</c:v>
                </c:pt>
                <c:pt idx="4198">
                  <c:v>63.17</c:v>
                </c:pt>
                <c:pt idx="4199">
                  <c:v>63.52</c:v>
                </c:pt>
                <c:pt idx="4200">
                  <c:v>63.61</c:v>
                </c:pt>
                <c:pt idx="4201">
                  <c:v>63.86</c:v>
                </c:pt>
                <c:pt idx="4202">
                  <c:v>62.01</c:v>
                </c:pt>
                <c:pt idx="4203">
                  <c:v>61.88</c:v>
                </c:pt>
                <c:pt idx="4204">
                  <c:v>61.59</c:v>
                </c:pt>
                <c:pt idx="4205">
                  <c:v>64.069999999999993</c:v>
                </c:pt>
                <c:pt idx="4206">
                  <c:v>64.459999999999994</c:v>
                </c:pt>
                <c:pt idx="4207">
                  <c:v>64.47</c:v>
                </c:pt>
                <c:pt idx="4208">
                  <c:v>65.84</c:v>
                </c:pt>
                <c:pt idx="4209">
                  <c:v>65.89</c:v>
                </c:pt>
                <c:pt idx="4210">
                  <c:v>66.17</c:v>
                </c:pt>
                <c:pt idx="4211">
                  <c:v>64.03</c:v>
                </c:pt>
                <c:pt idx="4212">
                  <c:v>64.510000000000005</c:v>
                </c:pt>
                <c:pt idx="4213">
                  <c:v>62.91</c:v>
                </c:pt>
                <c:pt idx="4214">
                  <c:v>62.2</c:v>
                </c:pt>
                <c:pt idx="4215">
                  <c:v>61.95</c:v>
                </c:pt>
                <c:pt idx="4216">
                  <c:v>60.05</c:v>
                </c:pt>
                <c:pt idx="4217">
                  <c:v>56.5</c:v>
                </c:pt>
                <c:pt idx="4218">
                  <c:v>56.78</c:v>
                </c:pt>
                <c:pt idx="4219">
                  <c:v>57.01</c:v>
                </c:pt>
                <c:pt idx="4220">
                  <c:v>57.48</c:v>
                </c:pt>
                <c:pt idx="4221">
                  <c:v>58.25</c:v>
                </c:pt>
                <c:pt idx="4222">
                  <c:v>58.21</c:v>
                </c:pt>
                <c:pt idx="4223">
                  <c:v>59.01</c:v>
                </c:pt>
                <c:pt idx="4224">
                  <c:v>60.11</c:v>
                </c:pt>
                <c:pt idx="4225">
                  <c:v>61.73</c:v>
                </c:pt>
                <c:pt idx="4226">
                  <c:v>61.83</c:v>
                </c:pt>
                <c:pt idx="4227">
                  <c:v>60.75</c:v>
                </c:pt>
                <c:pt idx="4228">
                  <c:v>59.91</c:v>
                </c:pt>
                <c:pt idx="4229">
                  <c:v>61.48</c:v>
                </c:pt>
                <c:pt idx="4230">
                  <c:v>61.84</c:v>
                </c:pt>
                <c:pt idx="4231">
                  <c:v>61.75</c:v>
                </c:pt>
                <c:pt idx="4232">
                  <c:v>60.2</c:v>
                </c:pt>
                <c:pt idx="4233">
                  <c:v>61.5</c:v>
                </c:pt>
                <c:pt idx="4234">
                  <c:v>60.91</c:v>
                </c:pt>
                <c:pt idx="4235">
                  <c:v>60.8</c:v>
                </c:pt>
                <c:pt idx="4236">
                  <c:v>60.2</c:v>
                </c:pt>
                <c:pt idx="4237">
                  <c:v>58.29</c:v>
                </c:pt>
                <c:pt idx="4238">
                  <c:v>59.34</c:v>
                </c:pt>
                <c:pt idx="4239">
                  <c:v>57.92</c:v>
                </c:pt>
                <c:pt idx="4240">
                  <c:v>58.19</c:v>
                </c:pt>
                <c:pt idx="4241">
                  <c:v>58.99</c:v>
                </c:pt>
                <c:pt idx="4242">
                  <c:v>57.61</c:v>
                </c:pt>
                <c:pt idx="4243">
                  <c:v>59.88</c:v>
                </c:pt>
                <c:pt idx="4244">
                  <c:v>59.73</c:v>
                </c:pt>
                <c:pt idx="4245">
                  <c:v>57.7</c:v>
                </c:pt>
                <c:pt idx="4246">
                  <c:v>59.12</c:v>
                </c:pt>
                <c:pt idx="4247">
                  <c:v>58.84</c:v>
                </c:pt>
                <c:pt idx="4248">
                  <c:v>59.01</c:v>
                </c:pt>
                <c:pt idx="4249">
                  <c:v>57.36</c:v>
                </c:pt>
                <c:pt idx="4250">
                  <c:v>58.02</c:v>
                </c:pt>
                <c:pt idx="4251">
                  <c:v>56.95</c:v>
                </c:pt>
                <c:pt idx="4252">
                  <c:v>53.88</c:v>
                </c:pt>
                <c:pt idx="4253">
                  <c:v>55.48</c:v>
                </c:pt>
                <c:pt idx="4254">
                  <c:v>54.31</c:v>
                </c:pt>
                <c:pt idx="4255">
                  <c:v>55.33</c:v>
                </c:pt>
                <c:pt idx="4256">
                  <c:v>54.96</c:v>
                </c:pt>
                <c:pt idx="4257">
                  <c:v>51.13</c:v>
                </c:pt>
                <c:pt idx="4258">
                  <c:v>51.81</c:v>
                </c:pt>
                <c:pt idx="4259">
                  <c:v>50.32</c:v>
                </c:pt>
                <c:pt idx="4260">
                  <c:v>52.21</c:v>
                </c:pt>
                <c:pt idx="4261">
                  <c:v>51.19</c:v>
                </c:pt>
                <c:pt idx="4262">
                  <c:v>52.92</c:v>
                </c:pt>
                <c:pt idx="4263">
                  <c:v>51.99</c:v>
                </c:pt>
                <c:pt idx="4264">
                  <c:v>53.58</c:v>
                </c:pt>
                <c:pt idx="4265">
                  <c:v>55.76</c:v>
                </c:pt>
                <c:pt idx="4266">
                  <c:v>56.17</c:v>
                </c:pt>
                <c:pt idx="4267">
                  <c:v>56.24</c:v>
                </c:pt>
                <c:pt idx="4268">
                  <c:v>55.55</c:v>
                </c:pt>
                <c:pt idx="4269">
                  <c:v>58.05</c:v>
                </c:pt>
                <c:pt idx="4270">
                  <c:v>60.85</c:v>
                </c:pt>
                <c:pt idx="4271">
                  <c:v>61.07</c:v>
                </c:pt>
                <c:pt idx="4272">
                  <c:v>60.47</c:v>
                </c:pt>
                <c:pt idx="4273">
                  <c:v>60.36</c:v>
                </c:pt>
                <c:pt idx="4274">
                  <c:v>60.97</c:v>
                </c:pt>
                <c:pt idx="4275">
                  <c:v>62.41</c:v>
                </c:pt>
                <c:pt idx="4276">
                  <c:v>62.67</c:v>
                </c:pt>
                <c:pt idx="4277">
                  <c:v>63.59</c:v>
                </c:pt>
                <c:pt idx="4278">
                  <c:v>62.83</c:v>
                </c:pt>
                <c:pt idx="4279">
                  <c:v>62.23</c:v>
                </c:pt>
                <c:pt idx="4280">
                  <c:v>63.31</c:v>
                </c:pt>
                <c:pt idx="4281">
                  <c:v>62.55</c:v>
                </c:pt>
                <c:pt idx="4282">
                  <c:v>61.5</c:v>
                </c:pt>
                <c:pt idx="4283">
                  <c:v>60.9</c:v>
                </c:pt>
                <c:pt idx="4284">
                  <c:v>61.29</c:v>
                </c:pt>
                <c:pt idx="4285">
                  <c:v>62.2</c:v>
                </c:pt>
                <c:pt idx="4286">
                  <c:v>62.6</c:v>
                </c:pt>
                <c:pt idx="4287">
                  <c:v>62.2</c:v>
                </c:pt>
                <c:pt idx="4288">
                  <c:v>62.61</c:v>
                </c:pt>
                <c:pt idx="4289">
                  <c:v>62.42</c:v>
                </c:pt>
                <c:pt idx="4290">
                  <c:v>63.54</c:v>
                </c:pt>
                <c:pt idx="4291">
                  <c:v>62.94</c:v>
                </c:pt>
                <c:pt idx="4292">
                  <c:v>62.38</c:v>
                </c:pt>
                <c:pt idx="4293">
                  <c:v>60.91</c:v>
                </c:pt>
                <c:pt idx="4294">
                  <c:v>60.3</c:v>
                </c:pt>
                <c:pt idx="4295">
                  <c:v>59.3</c:v>
                </c:pt>
                <c:pt idx="4296">
                  <c:v>60.15</c:v>
                </c:pt>
                <c:pt idx="4297">
                  <c:v>58.89</c:v>
                </c:pt>
                <c:pt idx="4298">
                  <c:v>55.92</c:v>
                </c:pt>
                <c:pt idx="4299">
                  <c:v>55.62</c:v>
                </c:pt>
                <c:pt idx="4300">
                  <c:v>58.74</c:v>
                </c:pt>
                <c:pt idx="4301">
                  <c:v>58.36</c:v>
                </c:pt>
                <c:pt idx="4302">
                  <c:v>58.57</c:v>
                </c:pt>
                <c:pt idx="4303">
                  <c:v>59.58</c:v>
                </c:pt>
                <c:pt idx="4304">
                  <c:v>61.05</c:v>
                </c:pt>
                <c:pt idx="4305">
                  <c:v>59.89</c:v>
                </c:pt>
                <c:pt idx="4306">
                  <c:v>59.12</c:v>
                </c:pt>
                <c:pt idx="4307">
                  <c:v>60.1</c:v>
                </c:pt>
                <c:pt idx="4308">
                  <c:v>59.09</c:v>
                </c:pt>
                <c:pt idx="4309">
                  <c:v>57.83</c:v>
                </c:pt>
                <c:pt idx="4310">
                  <c:v>58.53</c:v>
                </c:pt>
                <c:pt idx="4311">
                  <c:v>58.6</c:v>
                </c:pt>
                <c:pt idx="4312">
                  <c:v>58.45</c:v>
                </c:pt>
                <c:pt idx="4313">
                  <c:v>60.78</c:v>
                </c:pt>
                <c:pt idx="4314">
                  <c:v>60.28</c:v>
                </c:pt>
                <c:pt idx="4315">
                  <c:v>61.55</c:v>
                </c:pt>
                <c:pt idx="4316">
                  <c:v>59.45</c:v>
                </c:pt>
                <c:pt idx="4317">
                  <c:v>58.84</c:v>
                </c:pt>
                <c:pt idx="4318">
                  <c:v>57.39</c:v>
                </c:pt>
                <c:pt idx="4319">
                  <c:v>58.75</c:v>
                </c:pt>
                <c:pt idx="4320">
                  <c:v>57.8</c:v>
                </c:pt>
                <c:pt idx="4321">
                  <c:v>58.98</c:v>
                </c:pt>
                <c:pt idx="4322">
                  <c:v>60.21</c:v>
                </c:pt>
                <c:pt idx="4323">
                  <c:v>58.69</c:v>
                </c:pt>
                <c:pt idx="4324">
                  <c:v>58.27</c:v>
                </c:pt>
                <c:pt idx="4325">
                  <c:v>57.43</c:v>
                </c:pt>
                <c:pt idx="4326">
                  <c:v>58.65</c:v>
                </c:pt>
                <c:pt idx="4327">
                  <c:v>59.92</c:v>
                </c:pt>
                <c:pt idx="4328">
                  <c:v>59.73</c:v>
                </c:pt>
                <c:pt idx="4329">
                  <c:v>60</c:v>
                </c:pt>
                <c:pt idx="4330">
                  <c:v>59.5</c:v>
                </c:pt>
                <c:pt idx="4331">
                  <c:v>58.52</c:v>
                </c:pt>
                <c:pt idx="4332">
                  <c:v>60.84</c:v>
                </c:pt>
                <c:pt idx="4333">
                  <c:v>62.98</c:v>
                </c:pt>
                <c:pt idx="4334">
                  <c:v>62.7</c:v>
                </c:pt>
                <c:pt idx="4335">
                  <c:v>63.01</c:v>
                </c:pt>
                <c:pt idx="4336">
                  <c:v>61.2</c:v>
                </c:pt>
                <c:pt idx="4337">
                  <c:v>61.47</c:v>
                </c:pt>
                <c:pt idx="4338">
                  <c:v>60.57</c:v>
                </c:pt>
                <c:pt idx="4339">
                  <c:v>61.64</c:v>
                </c:pt>
                <c:pt idx="4340">
                  <c:v>60.12</c:v>
                </c:pt>
                <c:pt idx="4341">
                  <c:v>61.62</c:v>
                </c:pt>
                <c:pt idx="4342">
                  <c:v>63.88</c:v>
                </c:pt>
                <c:pt idx="4343">
                  <c:v>63.34</c:v>
                </c:pt>
                <c:pt idx="4344">
                  <c:v>63.38</c:v>
                </c:pt>
                <c:pt idx="4345">
                  <c:v>64.23</c:v>
                </c:pt>
                <c:pt idx="4346">
                  <c:v>63.88</c:v>
                </c:pt>
                <c:pt idx="4347">
                  <c:v>65.55</c:v>
                </c:pt>
                <c:pt idx="4348">
                  <c:v>66.31</c:v>
                </c:pt>
                <c:pt idx="4349">
                  <c:v>67.28</c:v>
                </c:pt>
                <c:pt idx="4350">
                  <c:v>67.53</c:v>
                </c:pt>
                <c:pt idx="4351">
                  <c:v>68.55</c:v>
                </c:pt>
                <c:pt idx="4352">
                  <c:v>70.34</c:v>
                </c:pt>
                <c:pt idx="4353">
                  <c:v>70.319999999999993</c:v>
                </c:pt>
                <c:pt idx="4354">
                  <c:v>70.47</c:v>
                </c:pt>
                <c:pt idx="4355">
                  <c:v>69.75</c:v>
                </c:pt>
                <c:pt idx="4356">
                  <c:v>70.430000000000007</c:v>
                </c:pt>
                <c:pt idx="4357">
                  <c:v>73.39</c:v>
                </c:pt>
                <c:pt idx="4358">
                  <c:v>72.88</c:v>
                </c:pt>
                <c:pt idx="4359">
                  <c:v>71.67</c:v>
                </c:pt>
                <c:pt idx="4360">
                  <c:v>72.38</c:v>
                </c:pt>
                <c:pt idx="4361">
                  <c:v>72.47</c:v>
                </c:pt>
                <c:pt idx="4362">
                  <c:v>70.59</c:v>
                </c:pt>
                <c:pt idx="4363">
                  <c:v>70.53</c:v>
                </c:pt>
                <c:pt idx="4364">
                  <c:v>71.64</c:v>
                </c:pt>
                <c:pt idx="4365">
                  <c:v>72.89</c:v>
                </c:pt>
                <c:pt idx="4366">
                  <c:v>73.36</c:v>
                </c:pt>
                <c:pt idx="4367">
                  <c:v>74.36</c:v>
                </c:pt>
                <c:pt idx="4368">
                  <c:v>74.05</c:v>
                </c:pt>
                <c:pt idx="4369">
                  <c:v>76.27</c:v>
                </c:pt>
                <c:pt idx="4370">
                  <c:v>76.349999999999994</c:v>
                </c:pt>
                <c:pt idx="4371">
                  <c:v>77.06</c:v>
                </c:pt>
                <c:pt idx="4372">
                  <c:v>75.34</c:v>
                </c:pt>
                <c:pt idx="4373">
                  <c:v>75.03</c:v>
                </c:pt>
                <c:pt idx="4374">
                  <c:v>75.55</c:v>
                </c:pt>
                <c:pt idx="4375">
                  <c:v>74.680000000000007</c:v>
                </c:pt>
                <c:pt idx="4376">
                  <c:v>73.56</c:v>
                </c:pt>
                <c:pt idx="4377">
                  <c:v>74</c:v>
                </c:pt>
                <c:pt idx="4378">
                  <c:v>74.540000000000006</c:v>
                </c:pt>
                <c:pt idx="4379">
                  <c:v>73.59</c:v>
                </c:pt>
                <c:pt idx="4380">
                  <c:v>75.25</c:v>
                </c:pt>
                <c:pt idx="4381">
                  <c:v>73.75</c:v>
                </c:pt>
                <c:pt idx="4382">
                  <c:v>74.819999999999993</c:v>
                </c:pt>
                <c:pt idx="4383">
                  <c:v>73.25</c:v>
                </c:pt>
                <c:pt idx="4384">
                  <c:v>73.19</c:v>
                </c:pt>
                <c:pt idx="4385">
                  <c:v>76.099999999999994</c:v>
                </c:pt>
                <c:pt idx="4386">
                  <c:v>75.53</c:v>
                </c:pt>
                <c:pt idx="4387">
                  <c:v>77.739999999999995</c:v>
                </c:pt>
                <c:pt idx="4388">
                  <c:v>76.09</c:v>
                </c:pt>
                <c:pt idx="4389">
                  <c:v>74.400000000000006</c:v>
                </c:pt>
                <c:pt idx="4390">
                  <c:v>74.09</c:v>
                </c:pt>
                <c:pt idx="4391">
                  <c:v>73.52</c:v>
                </c:pt>
                <c:pt idx="4392">
                  <c:v>75.53</c:v>
                </c:pt>
                <c:pt idx="4393">
                  <c:v>74.83</c:v>
                </c:pt>
                <c:pt idx="4394">
                  <c:v>73.930000000000007</c:v>
                </c:pt>
                <c:pt idx="4395">
                  <c:v>73.59</c:v>
                </c:pt>
                <c:pt idx="4396">
                  <c:v>72.39</c:v>
                </c:pt>
                <c:pt idx="4397">
                  <c:v>71.91</c:v>
                </c:pt>
                <c:pt idx="4398">
                  <c:v>72.11</c:v>
                </c:pt>
                <c:pt idx="4399">
                  <c:v>71</c:v>
                </c:pt>
                <c:pt idx="4400">
                  <c:v>70.53</c:v>
                </c:pt>
                <c:pt idx="4401">
                  <c:v>70.63</c:v>
                </c:pt>
                <c:pt idx="4402">
                  <c:v>69.34</c:v>
                </c:pt>
                <c:pt idx="4403">
                  <c:v>69.53</c:v>
                </c:pt>
                <c:pt idx="4404">
                  <c:v>69.42</c:v>
                </c:pt>
                <c:pt idx="4405">
                  <c:v>69.38</c:v>
                </c:pt>
                <c:pt idx="4406">
                  <c:v>69.900000000000006</c:v>
                </c:pt>
                <c:pt idx="4407">
                  <c:v>68.92</c:v>
                </c:pt>
                <c:pt idx="4408">
                  <c:v>69.25</c:v>
                </c:pt>
                <c:pt idx="4409">
                  <c:v>71.790000000000006</c:v>
                </c:pt>
                <c:pt idx="4410">
                  <c:v>71.61</c:v>
                </c:pt>
                <c:pt idx="4411">
                  <c:v>69.84</c:v>
                </c:pt>
                <c:pt idx="4412">
                  <c:v>73.2</c:v>
                </c:pt>
                <c:pt idx="4413">
                  <c:v>71.66</c:v>
                </c:pt>
                <c:pt idx="4414">
                  <c:v>73.34</c:v>
                </c:pt>
                <c:pt idx="4415">
                  <c:v>71.17</c:v>
                </c:pt>
                <c:pt idx="4416">
                  <c:v>70.81</c:v>
                </c:pt>
                <c:pt idx="4417">
                  <c:v>71.38</c:v>
                </c:pt>
                <c:pt idx="4418">
                  <c:v>72.31</c:v>
                </c:pt>
                <c:pt idx="4419">
                  <c:v>71.03</c:v>
                </c:pt>
                <c:pt idx="4420">
                  <c:v>70.37</c:v>
                </c:pt>
                <c:pt idx="4421">
                  <c:v>70.849999999999994</c:v>
                </c:pt>
                <c:pt idx="4422">
                  <c:v>72.459999999999994</c:v>
                </c:pt>
                <c:pt idx="4423">
                  <c:v>67.8</c:v>
                </c:pt>
                <c:pt idx="4424">
                  <c:v>68.540000000000006</c:v>
                </c:pt>
                <c:pt idx="4425">
                  <c:v>68.63</c:v>
                </c:pt>
                <c:pt idx="4426">
                  <c:v>69.47</c:v>
                </c:pt>
                <c:pt idx="4427">
                  <c:v>69.72</c:v>
                </c:pt>
                <c:pt idx="4428">
                  <c:v>70.06</c:v>
                </c:pt>
                <c:pt idx="4429">
                  <c:v>72.849999999999994</c:v>
                </c:pt>
                <c:pt idx="4430">
                  <c:v>73.69</c:v>
                </c:pt>
                <c:pt idx="4431">
                  <c:v>70.47</c:v>
                </c:pt>
                <c:pt idx="4432">
                  <c:v>70.09</c:v>
                </c:pt>
                <c:pt idx="4433">
                  <c:v>69.03</c:v>
                </c:pt>
                <c:pt idx="4434">
                  <c:v>70.09</c:v>
                </c:pt>
                <c:pt idx="4435">
                  <c:v>71.39</c:v>
                </c:pt>
                <c:pt idx="4436">
                  <c:v>73.8</c:v>
                </c:pt>
                <c:pt idx="4437">
                  <c:v>73.97</c:v>
                </c:pt>
                <c:pt idx="4438">
                  <c:v>72.36</c:v>
                </c:pt>
                <c:pt idx="4439">
                  <c:v>71.59</c:v>
                </c:pt>
                <c:pt idx="4440">
                  <c:v>71.11</c:v>
                </c:pt>
                <c:pt idx="4441">
                  <c:v>72.3</c:v>
                </c:pt>
                <c:pt idx="4442">
                  <c:v>74.02</c:v>
                </c:pt>
                <c:pt idx="4443">
                  <c:v>74.180000000000007</c:v>
                </c:pt>
                <c:pt idx="4444">
                  <c:v>75.180000000000007</c:v>
                </c:pt>
                <c:pt idx="4445">
                  <c:v>72.06</c:v>
                </c:pt>
                <c:pt idx="4446">
                  <c:v>71.430000000000007</c:v>
                </c:pt>
                <c:pt idx="4447">
                  <c:v>70.38</c:v>
                </c:pt>
                <c:pt idx="4448">
                  <c:v>69.569999999999993</c:v>
                </c:pt>
                <c:pt idx="4449">
                  <c:v>69.44</c:v>
                </c:pt>
                <c:pt idx="4450">
                  <c:v>68.84</c:v>
                </c:pt>
                <c:pt idx="4451">
                  <c:v>69.069999999999993</c:v>
                </c:pt>
                <c:pt idx="4452">
                  <c:v>68.17</c:v>
                </c:pt>
                <c:pt idx="4453">
                  <c:v>67.44</c:v>
                </c:pt>
                <c:pt idx="4454">
                  <c:v>67.900000000000006</c:v>
                </c:pt>
                <c:pt idx="4455">
                  <c:v>66.36</c:v>
                </c:pt>
                <c:pt idx="4456">
                  <c:v>66.08</c:v>
                </c:pt>
                <c:pt idx="4457">
                  <c:v>67.12</c:v>
                </c:pt>
                <c:pt idx="4458">
                  <c:v>66.45</c:v>
                </c:pt>
                <c:pt idx="4459">
                  <c:v>66.66</c:v>
                </c:pt>
                <c:pt idx="4460">
                  <c:v>67.33</c:v>
                </c:pt>
                <c:pt idx="4461">
                  <c:v>64.94</c:v>
                </c:pt>
                <c:pt idx="4462">
                  <c:v>63.82</c:v>
                </c:pt>
                <c:pt idx="4463">
                  <c:v>64.400000000000006</c:v>
                </c:pt>
                <c:pt idx="4464">
                  <c:v>62.99</c:v>
                </c:pt>
                <c:pt idx="4465">
                  <c:v>62.13</c:v>
                </c:pt>
                <c:pt idx="4466">
                  <c:v>60.42</c:v>
                </c:pt>
                <c:pt idx="4467">
                  <c:v>62.63</c:v>
                </c:pt>
                <c:pt idx="4468">
                  <c:v>63.5</c:v>
                </c:pt>
                <c:pt idx="4469">
                  <c:v>62.01</c:v>
                </c:pt>
                <c:pt idx="4470">
                  <c:v>64.09</c:v>
                </c:pt>
                <c:pt idx="4471">
                  <c:v>62.03</c:v>
                </c:pt>
                <c:pt idx="4472">
                  <c:v>60.04</c:v>
                </c:pt>
                <c:pt idx="4473">
                  <c:v>59.97</c:v>
                </c:pt>
                <c:pt idx="4474">
                  <c:v>60.55</c:v>
                </c:pt>
                <c:pt idx="4475">
                  <c:v>59.67</c:v>
                </c:pt>
                <c:pt idx="4476">
                  <c:v>62.36</c:v>
                </c:pt>
                <c:pt idx="4477">
                  <c:v>63.19</c:v>
                </c:pt>
                <c:pt idx="4478">
                  <c:v>63.2</c:v>
                </c:pt>
                <c:pt idx="4479">
                  <c:v>62.51</c:v>
                </c:pt>
                <c:pt idx="4480">
                  <c:v>61.72</c:v>
                </c:pt>
                <c:pt idx="4481">
                  <c:v>61.2</c:v>
                </c:pt>
                <c:pt idx="4482">
                  <c:v>62.06</c:v>
                </c:pt>
                <c:pt idx="4483">
                  <c:v>62.8</c:v>
                </c:pt>
                <c:pt idx="4484">
                  <c:v>60.77</c:v>
                </c:pt>
                <c:pt idx="4485">
                  <c:v>62.75</c:v>
                </c:pt>
                <c:pt idx="4486">
                  <c:v>61</c:v>
                </c:pt>
                <c:pt idx="4487">
                  <c:v>59.61</c:v>
                </c:pt>
                <c:pt idx="4488">
                  <c:v>58.32</c:v>
                </c:pt>
                <c:pt idx="4489">
                  <c:v>57.66</c:v>
                </c:pt>
                <c:pt idx="4490">
                  <c:v>59.95</c:v>
                </c:pt>
                <c:pt idx="4491">
                  <c:v>61.17</c:v>
                </c:pt>
                <c:pt idx="4492">
                  <c:v>62.34</c:v>
                </c:pt>
                <c:pt idx="4493">
                  <c:v>63</c:v>
                </c:pt>
                <c:pt idx="4494">
                  <c:v>62.66</c:v>
                </c:pt>
                <c:pt idx="4495">
                  <c:v>63.35</c:v>
                </c:pt>
                <c:pt idx="4496">
                  <c:v>65.930000000000007</c:v>
                </c:pt>
                <c:pt idx="4497">
                  <c:v>65.19</c:v>
                </c:pt>
                <c:pt idx="4498">
                  <c:v>66.13</c:v>
                </c:pt>
                <c:pt idx="4499">
                  <c:v>67.87</c:v>
                </c:pt>
                <c:pt idx="4500">
                  <c:v>68.25</c:v>
                </c:pt>
                <c:pt idx="4501">
                  <c:v>67.53</c:v>
                </c:pt>
                <c:pt idx="4502">
                  <c:v>67.19</c:v>
                </c:pt>
                <c:pt idx="4503">
                  <c:v>65.92</c:v>
                </c:pt>
                <c:pt idx="4504">
                  <c:v>66.02</c:v>
                </c:pt>
                <c:pt idx="4505">
                  <c:v>67.25</c:v>
                </c:pt>
                <c:pt idx="4506">
                  <c:v>67.84</c:v>
                </c:pt>
                <c:pt idx="4507">
                  <c:v>68.45</c:v>
                </c:pt>
                <c:pt idx="4508">
                  <c:v>65.52</c:v>
                </c:pt>
                <c:pt idx="4509">
                  <c:v>66.5</c:v>
                </c:pt>
                <c:pt idx="4510">
                  <c:v>65.239999999999995</c:v>
                </c:pt>
                <c:pt idx="4511">
                  <c:v>63.46</c:v>
                </c:pt>
                <c:pt idx="4512">
                  <c:v>64.61</c:v>
                </c:pt>
                <c:pt idx="4513">
                  <c:v>63.98</c:v>
                </c:pt>
                <c:pt idx="4514">
                  <c:v>63.83</c:v>
                </c:pt>
                <c:pt idx="4515">
                  <c:v>63.81</c:v>
                </c:pt>
                <c:pt idx="4516">
                  <c:v>63.64</c:v>
                </c:pt>
                <c:pt idx="4517">
                  <c:v>63.05</c:v>
                </c:pt>
                <c:pt idx="4518">
                  <c:v>62.63</c:v>
                </c:pt>
                <c:pt idx="4519">
                  <c:v>62.42</c:v>
                </c:pt>
                <c:pt idx="4520">
                  <c:v>59.88</c:v>
                </c:pt>
                <c:pt idx="4521">
                  <c:v>59.55</c:v>
                </c:pt>
                <c:pt idx="4522">
                  <c:v>58.38</c:v>
                </c:pt>
                <c:pt idx="4523">
                  <c:v>57.8</c:v>
                </c:pt>
                <c:pt idx="4524">
                  <c:v>57.86</c:v>
                </c:pt>
                <c:pt idx="4525">
                  <c:v>58.58</c:v>
                </c:pt>
                <c:pt idx="4526">
                  <c:v>58.22</c:v>
                </c:pt>
                <c:pt idx="4527">
                  <c:v>57.75</c:v>
                </c:pt>
                <c:pt idx="4528">
                  <c:v>57.63</c:v>
                </c:pt>
                <c:pt idx="4529">
                  <c:v>58.73</c:v>
                </c:pt>
                <c:pt idx="4530">
                  <c:v>60.72</c:v>
                </c:pt>
                <c:pt idx="4531">
                  <c:v>61.38</c:v>
                </c:pt>
                <c:pt idx="4532">
                  <c:v>61.7</c:v>
                </c:pt>
                <c:pt idx="4533">
                  <c:v>60.16</c:v>
                </c:pt>
                <c:pt idx="4534">
                  <c:v>60.89</c:v>
                </c:pt>
                <c:pt idx="4535">
                  <c:v>59.56</c:v>
                </c:pt>
                <c:pt idx="4536">
                  <c:v>59.95</c:v>
                </c:pt>
                <c:pt idx="4537">
                  <c:v>59.65</c:v>
                </c:pt>
                <c:pt idx="4538">
                  <c:v>60.03</c:v>
                </c:pt>
                <c:pt idx="4539">
                  <c:v>58.88</c:v>
                </c:pt>
                <c:pt idx="4540">
                  <c:v>58.27</c:v>
                </c:pt>
                <c:pt idx="4541">
                  <c:v>56.41</c:v>
                </c:pt>
                <c:pt idx="4542">
                  <c:v>57.52</c:v>
                </c:pt>
                <c:pt idx="4543">
                  <c:v>58.08</c:v>
                </c:pt>
                <c:pt idx="4544">
                  <c:v>58.47</c:v>
                </c:pt>
                <c:pt idx="4545">
                  <c:v>58.57</c:v>
                </c:pt>
                <c:pt idx="4546">
                  <c:v>57.73</c:v>
                </c:pt>
                <c:pt idx="4547">
                  <c:v>55.8</c:v>
                </c:pt>
                <c:pt idx="4548">
                  <c:v>56.51</c:v>
                </c:pt>
                <c:pt idx="4549">
                  <c:v>56.95</c:v>
                </c:pt>
                <c:pt idx="4550">
                  <c:v>57.57</c:v>
                </c:pt>
                <c:pt idx="4551">
                  <c:v>57.96</c:v>
                </c:pt>
                <c:pt idx="4552">
                  <c:v>57.52</c:v>
                </c:pt>
                <c:pt idx="4553">
                  <c:v>58.2</c:v>
                </c:pt>
                <c:pt idx="4554">
                  <c:v>59.52</c:v>
                </c:pt>
                <c:pt idx="4555">
                  <c:v>59.54</c:v>
                </c:pt>
                <c:pt idx="4556">
                  <c:v>59.09</c:v>
                </c:pt>
                <c:pt idx="4557">
                  <c:v>61.17</c:v>
                </c:pt>
                <c:pt idx="4558">
                  <c:v>60.55</c:v>
                </c:pt>
                <c:pt idx="4559">
                  <c:v>59.66</c:v>
                </c:pt>
                <c:pt idx="4560">
                  <c:v>59.28</c:v>
                </c:pt>
                <c:pt idx="4561">
                  <c:v>60.6</c:v>
                </c:pt>
                <c:pt idx="4562">
                  <c:v>61.24</c:v>
                </c:pt>
                <c:pt idx="4563">
                  <c:v>61.3</c:v>
                </c:pt>
                <c:pt idx="4564">
                  <c:v>62.02</c:v>
                </c:pt>
                <c:pt idx="4565">
                  <c:v>62.15</c:v>
                </c:pt>
                <c:pt idx="4566">
                  <c:v>59.69</c:v>
                </c:pt>
                <c:pt idx="4567">
                  <c:v>59.36</c:v>
                </c:pt>
                <c:pt idx="4568">
                  <c:v>60.58</c:v>
                </c:pt>
                <c:pt idx="4569">
                  <c:v>62.33</c:v>
                </c:pt>
                <c:pt idx="4570">
                  <c:v>63.76</c:v>
                </c:pt>
                <c:pt idx="4571">
                  <c:v>63.38</c:v>
                </c:pt>
                <c:pt idx="4572">
                  <c:v>61.94</c:v>
                </c:pt>
                <c:pt idx="4573">
                  <c:v>63.87</c:v>
                </c:pt>
                <c:pt idx="4574">
                  <c:v>63.48</c:v>
                </c:pt>
                <c:pt idx="4575">
                  <c:v>62.59</c:v>
                </c:pt>
                <c:pt idx="4576">
                  <c:v>61.47</c:v>
                </c:pt>
                <c:pt idx="4577">
                  <c:v>61.59</c:v>
                </c:pt>
                <c:pt idx="4578">
                  <c:v>61.2</c:v>
                </c:pt>
                <c:pt idx="4579">
                  <c:v>64.12</c:v>
                </c:pt>
                <c:pt idx="4580">
                  <c:v>64.5</c:v>
                </c:pt>
                <c:pt idx="4581">
                  <c:v>66.12</c:v>
                </c:pt>
                <c:pt idx="4582">
                  <c:v>66.37</c:v>
                </c:pt>
                <c:pt idx="4583">
                  <c:v>67</c:v>
                </c:pt>
                <c:pt idx="4584">
                  <c:v>66.36</c:v>
                </c:pt>
                <c:pt idx="4585">
                  <c:v>65.81</c:v>
                </c:pt>
                <c:pt idx="4586">
                  <c:v>63.59</c:v>
                </c:pt>
                <c:pt idx="4587">
                  <c:v>66.08</c:v>
                </c:pt>
                <c:pt idx="4588">
                  <c:v>67.58</c:v>
                </c:pt>
                <c:pt idx="4589">
                  <c:v>67.25</c:v>
                </c:pt>
                <c:pt idx="4590">
                  <c:v>66.59</c:v>
                </c:pt>
                <c:pt idx="4591">
                  <c:v>64.41</c:v>
                </c:pt>
                <c:pt idx="4592">
                  <c:v>63.72</c:v>
                </c:pt>
                <c:pt idx="4593">
                  <c:v>65.34</c:v>
                </c:pt>
                <c:pt idx="4594">
                  <c:v>64.53</c:v>
                </c:pt>
                <c:pt idx="4595">
                  <c:v>63.72</c:v>
                </c:pt>
                <c:pt idx="4596">
                  <c:v>63.62</c:v>
                </c:pt>
                <c:pt idx="4597">
                  <c:v>65</c:v>
                </c:pt>
                <c:pt idx="4598">
                  <c:v>64.47</c:v>
                </c:pt>
                <c:pt idx="4599">
                  <c:v>65.5</c:v>
                </c:pt>
                <c:pt idx="4600">
                  <c:v>67.39</c:v>
                </c:pt>
                <c:pt idx="4601">
                  <c:v>68.03</c:v>
                </c:pt>
                <c:pt idx="4602">
                  <c:v>68.77</c:v>
                </c:pt>
                <c:pt idx="4603">
                  <c:v>69.31</c:v>
                </c:pt>
                <c:pt idx="4604">
                  <c:v>69.95</c:v>
                </c:pt>
                <c:pt idx="4605">
                  <c:v>67.94</c:v>
                </c:pt>
                <c:pt idx="4606">
                  <c:v>67.59</c:v>
                </c:pt>
                <c:pt idx="4607">
                  <c:v>66.84</c:v>
                </c:pt>
                <c:pt idx="4608">
                  <c:v>67.5</c:v>
                </c:pt>
                <c:pt idx="4609">
                  <c:v>65.98</c:v>
                </c:pt>
                <c:pt idx="4610">
                  <c:v>67.05</c:v>
                </c:pt>
                <c:pt idx="4611">
                  <c:v>64.38</c:v>
                </c:pt>
                <c:pt idx="4612">
                  <c:v>63.17</c:v>
                </c:pt>
                <c:pt idx="4613">
                  <c:v>65.16</c:v>
                </c:pt>
                <c:pt idx="4614">
                  <c:v>65.930000000000007</c:v>
                </c:pt>
                <c:pt idx="4615">
                  <c:v>66.5</c:v>
                </c:pt>
                <c:pt idx="4616">
                  <c:v>66.06</c:v>
                </c:pt>
                <c:pt idx="4617">
                  <c:v>65</c:v>
                </c:pt>
                <c:pt idx="4618">
                  <c:v>64.959999999999994</c:v>
                </c:pt>
                <c:pt idx="4619">
                  <c:v>63.67</c:v>
                </c:pt>
                <c:pt idx="4620">
                  <c:v>63.13</c:v>
                </c:pt>
                <c:pt idx="4621">
                  <c:v>61.91</c:v>
                </c:pt>
                <c:pt idx="4622">
                  <c:v>61.22</c:v>
                </c:pt>
                <c:pt idx="4623">
                  <c:v>62.39</c:v>
                </c:pt>
                <c:pt idx="4624">
                  <c:v>61.34</c:v>
                </c:pt>
                <c:pt idx="4625">
                  <c:v>61.18</c:v>
                </c:pt>
                <c:pt idx="4626">
                  <c:v>60.34</c:v>
                </c:pt>
                <c:pt idx="4627">
                  <c:v>59.41</c:v>
                </c:pt>
                <c:pt idx="4628">
                  <c:v>59.52</c:v>
                </c:pt>
                <c:pt idx="4629">
                  <c:v>58.87</c:v>
                </c:pt>
                <c:pt idx="4630">
                  <c:v>58.3</c:v>
                </c:pt>
                <c:pt idx="4631">
                  <c:v>57.95</c:v>
                </c:pt>
                <c:pt idx="4632">
                  <c:v>57.66</c:v>
                </c:pt>
                <c:pt idx="4633">
                  <c:v>58.05</c:v>
                </c:pt>
                <c:pt idx="4634">
                  <c:v>57.5</c:v>
                </c:pt>
                <c:pt idx="4635">
                  <c:v>57.81</c:v>
                </c:pt>
                <c:pt idx="4636">
                  <c:v>58.13</c:v>
                </c:pt>
                <c:pt idx="4637">
                  <c:v>59</c:v>
                </c:pt>
                <c:pt idx="4638">
                  <c:v>60.52</c:v>
                </c:pt>
                <c:pt idx="4639">
                  <c:v>60.78</c:v>
                </c:pt>
                <c:pt idx="4640">
                  <c:v>54.81</c:v>
                </c:pt>
                <c:pt idx="4641">
                  <c:v>61.55</c:v>
                </c:pt>
                <c:pt idx="4642">
                  <c:v>60</c:v>
                </c:pt>
                <c:pt idx="4643">
                  <c:v>60.38</c:v>
                </c:pt>
                <c:pt idx="4644">
                  <c:v>59.53</c:v>
                </c:pt>
                <c:pt idx="4645">
                  <c:v>56.73</c:v>
                </c:pt>
                <c:pt idx="4646">
                  <c:v>56.84</c:v>
                </c:pt>
                <c:pt idx="4647">
                  <c:v>57.34</c:v>
                </c:pt>
                <c:pt idx="4648">
                  <c:v>59.11</c:v>
                </c:pt>
                <c:pt idx="4649">
                  <c:v>60.37</c:v>
                </c:pt>
                <c:pt idx="4650">
                  <c:v>59.72</c:v>
                </c:pt>
                <c:pt idx="4651">
                  <c:v>58.55</c:v>
                </c:pt>
                <c:pt idx="4652">
                  <c:v>59.06</c:v>
                </c:pt>
                <c:pt idx="4653">
                  <c:v>59.09</c:v>
                </c:pt>
                <c:pt idx="4654">
                  <c:v>58.84</c:v>
                </c:pt>
                <c:pt idx="4655">
                  <c:v>57.72</c:v>
                </c:pt>
                <c:pt idx="4656">
                  <c:v>55.71</c:v>
                </c:pt>
                <c:pt idx="4657">
                  <c:v>55.62</c:v>
                </c:pt>
                <c:pt idx="4658">
                  <c:v>55.37</c:v>
                </c:pt>
                <c:pt idx="4659">
                  <c:v>53.47</c:v>
                </c:pt>
                <c:pt idx="4660">
                  <c:v>54.31</c:v>
                </c:pt>
                <c:pt idx="4661">
                  <c:v>53.02</c:v>
                </c:pt>
                <c:pt idx="4662">
                  <c:v>53.44</c:v>
                </c:pt>
                <c:pt idx="4663">
                  <c:v>54.19</c:v>
                </c:pt>
                <c:pt idx="4664">
                  <c:v>55.27</c:v>
                </c:pt>
                <c:pt idx="4665">
                  <c:v>54.25</c:v>
                </c:pt>
                <c:pt idx="4666">
                  <c:v>53.77</c:v>
                </c:pt>
                <c:pt idx="4667">
                  <c:v>52.37</c:v>
                </c:pt>
                <c:pt idx="4668">
                  <c:v>51.48</c:v>
                </c:pt>
                <c:pt idx="4669">
                  <c:v>51.3</c:v>
                </c:pt>
                <c:pt idx="4670">
                  <c:v>51.1</c:v>
                </c:pt>
                <c:pt idx="4671">
                  <c:v>49.7</c:v>
                </c:pt>
                <c:pt idx="4672">
                  <c:v>49.28</c:v>
                </c:pt>
                <c:pt idx="4673">
                  <c:v>49.22</c:v>
                </c:pt>
                <c:pt idx="4674">
                  <c:v>46.92</c:v>
                </c:pt>
                <c:pt idx="4675">
                  <c:v>47.18</c:v>
                </c:pt>
                <c:pt idx="4676">
                  <c:v>49.07</c:v>
                </c:pt>
                <c:pt idx="4677">
                  <c:v>48.35</c:v>
                </c:pt>
                <c:pt idx="4678">
                  <c:v>48.03</c:v>
                </c:pt>
                <c:pt idx="4679">
                  <c:v>48.55</c:v>
                </c:pt>
                <c:pt idx="4680">
                  <c:v>50.05</c:v>
                </c:pt>
                <c:pt idx="4681">
                  <c:v>51.48</c:v>
                </c:pt>
                <c:pt idx="4682">
                  <c:v>52.34</c:v>
                </c:pt>
                <c:pt idx="4683">
                  <c:v>52.01</c:v>
                </c:pt>
                <c:pt idx="4684">
                  <c:v>51.43</c:v>
                </c:pt>
                <c:pt idx="4685">
                  <c:v>50.7</c:v>
                </c:pt>
                <c:pt idx="4686">
                  <c:v>49.98</c:v>
                </c:pt>
                <c:pt idx="4687">
                  <c:v>50.36</c:v>
                </c:pt>
                <c:pt idx="4688">
                  <c:v>49.5</c:v>
                </c:pt>
                <c:pt idx="4689">
                  <c:v>50.41</c:v>
                </c:pt>
                <c:pt idx="4690">
                  <c:v>50.62</c:v>
                </c:pt>
                <c:pt idx="4691">
                  <c:v>53.98</c:v>
                </c:pt>
                <c:pt idx="4692">
                  <c:v>54.01</c:v>
                </c:pt>
                <c:pt idx="4693">
                  <c:v>55.72</c:v>
                </c:pt>
                <c:pt idx="4694">
                  <c:v>55.05</c:v>
                </c:pt>
                <c:pt idx="4695">
                  <c:v>53.29</c:v>
                </c:pt>
                <c:pt idx="4696">
                  <c:v>52.83</c:v>
                </c:pt>
                <c:pt idx="4697">
                  <c:v>52.14</c:v>
                </c:pt>
                <c:pt idx="4698">
                  <c:v>50.34</c:v>
                </c:pt>
                <c:pt idx="4699">
                  <c:v>50.7</c:v>
                </c:pt>
                <c:pt idx="4700">
                  <c:v>50.52</c:v>
                </c:pt>
                <c:pt idx="4701">
                  <c:v>51.17</c:v>
                </c:pt>
                <c:pt idx="4702">
                  <c:v>53.21</c:v>
                </c:pt>
                <c:pt idx="4703">
                  <c:v>52.73</c:v>
                </c:pt>
                <c:pt idx="4704">
                  <c:v>53.6</c:v>
                </c:pt>
                <c:pt idx="4705">
                  <c:v>56.59</c:v>
                </c:pt>
                <c:pt idx="4706">
                  <c:v>56.08</c:v>
                </c:pt>
                <c:pt idx="4707">
                  <c:v>56.79</c:v>
                </c:pt>
                <c:pt idx="4708">
                  <c:v>57.55</c:v>
                </c:pt>
                <c:pt idx="4709">
                  <c:v>56.53</c:v>
                </c:pt>
                <c:pt idx="4710">
                  <c:v>55.07</c:v>
                </c:pt>
                <c:pt idx="4711">
                  <c:v>53.66</c:v>
                </c:pt>
                <c:pt idx="4712">
                  <c:v>54.34</c:v>
                </c:pt>
                <c:pt idx="4713">
                  <c:v>54.32</c:v>
                </c:pt>
                <c:pt idx="4714">
                  <c:v>54.31</c:v>
                </c:pt>
                <c:pt idx="4715">
                  <c:v>55.12</c:v>
                </c:pt>
                <c:pt idx="4716">
                  <c:v>57.14</c:v>
                </c:pt>
                <c:pt idx="4717">
                  <c:v>56.73</c:v>
                </c:pt>
                <c:pt idx="4718">
                  <c:v>56.69</c:v>
                </c:pt>
                <c:pt idx="4719">
                  <c:v>56.79</c:v>
                </c:pt>
                <c:pt idx="4720">
                  <c:v>55.22</c:v>
                </c:pt>
                <c:pt idx="4721">
                  <c:v>54.59</c:v>
                </c:pt>
                <c:pt idx="4722">
                  <c:v>54.52</c:v>
                </c:pt>
                <c:pt idx="4723">
                  <c:v>53.72</c:v>
                </c:pt>
                <c:pt idx="4724">
                  <c:v>53.78</c:v>
                </c:pt>
                <c:pt idx="4725">
                  <c:v>54.78</c:v>
                </c:pt>
                <c:pt idx="4726">
                  <c:v>53.74</c:v>
                </c:pt>
                <c:pt idx="4727">
                  <c:v>53.27</c:v>
                </c:pt>
                <c:pt idx="4728">
                  <c:v>53.21</c:v>
                </c:pt>
                <c:pt idx="4729">
                  <c:v>53.13</c:v>
                </c:pt>
                <c:pt idx="4730">
                  <c:v>51.67</c:v>
                </c:pt>
                <c:pt idx="4731">
                  <c:v>51.46</c:v>
                </c:pt>
                <c:pt idx="4732">
                  <c:v>51.93</c:v>
                </c:pt>
                <c:pt idx="4733">
                  <c:v>51</c:v>
                </c:pt>
                <c:pt idx="4734">
                  <c:v>51.06</c:v>
                </c:pt>
                <c:pt idx="4735">
                  <c:v>51.06</c:v>
                </c:pt>
                <c:pt idx="4736">
                  <c:v>50.83</c:v>
                </c:pt>
                <c:pt idx="4737">
                  <c:v>48.1</c:v>
                </c:pt>
                <c:pt idx="4738">
                  <c:v>48.55</c:v>
                </c:pt>
                <c:pt idx="4739">
                  <c:v>48.38</c:v>
                </c:pt>
                <c:pt idx="4740">
                  <c:v>47.63</c:v>
                </c:pt>
                <c:pt idx="4741">
                  <c:v>47.14</c:v>
                </c:pt>
                <c:pt idx="4742">
                  <c:v>47.9</c:v>
                </c:pt>
                <c:pt idx="4743">
                  <c:v>47.03</c:v>
                </c:pt>
                <c:pt idx="4744">
                  <c:v>45.07</c:v>
                </c:pt>
                <c:pt idx="4745">
                  <c:v>45.72</c:v>
                </c:pt>
                <c:pt idx="4746">
                  <c:v>45.72</c:v>
                </c:pt>
                <c:pt idx="4747">
                  <c:v>46.87</c:v>
                </c:pt>
                <c:pt idx="4748">
                  <c:v>46.31</c:v>
                </c:pt>
                <c:pt idx="4749">
                  <c:v>47.42</c:v>
                </c:pt>
                <c:pt idx="4750">
                  <c:v>47.58</c:v>
                </c:pt>
                <c:pt idx="4751">
                  <c:v>47.1</c:v>
                </c:pt>
                <c:pt idx="4752">
                  <c:v>48.22</c:v>
                </c:pt>
                <c:pt idx="4753">
                  <c:v>49.26</c:v>
                </c:pt>
                <c:pt idx="4754">
                  <c:v>48.62</c:v>
                </c:pt>
                <c:pt idx="4755">
                  <c:v>48.81</c:v>
                </c:pt>
                <c:pt idx="4756">
                  <c:v>49.01</c:v>
                </c:pt>
                <c:pt idx="4757">
                  <c:v>47.77</c:v>
                </c:pt>
                <c:pt idx="4758">
                  <c:v>47.17</c:v>
                </c:pt>
                <c:pt idx="4759">
                  <c:v>48.02</c:v>
                </c:pt>
                <c:pt idx="4760">
                  <c:v>48.72</c:v>
                </c:pt>
                <c:pt idx="4761">
                  <c:v>48.41</c:v>
                </c:pt>
                <c:pt idx="4762">
                  <c:v>46.84</c:v>
                </c:pt>
                <c:pt idx="4763">
                  <c:v>45.99</c:v>
                </c:pt>
                <c:pt idx="4764">
                  <c:v>45.33</c:v>
                </c:pt>
                <c:pt idx="4765">
                  <c:v>46.28</c:v>
                </c:pt>
                <c:pt idx="4766">
                  <c:v>45.52</c:v>
                </c:pt>
                <c:pt idx="4767">
                  <c:v>43.17</c:v>
                </c:pt>
                <c:pt idx="4768">
                  <c:v>43.34</c:v>
                </c:pt>
                <c:pt idx="4769">
                  <c:v>42.28</c:v>
                </c:pt>
                <c:pt idx="4770">
                  <c:v>42.22</c:v>
                </c:pt>
                <c:pt idx="4771">
                  <c:v>42.76</c:v>
                </c:pt>
                <c:pt idx="4772">
                  <c:v>42.83</c:v>
                </c:pt>
                <c:pt idx="4773">
                  <c:v>41.62</c:v>
                </c:pt>
                <c:pt idx="4774">
                  <c:v>41.97</c:v>
                </c:pt>
                <c:pt idx="4775">
                  <c:v>43.91</c:v>
                </c:pt>
                <c:pt idx="4776">
                  <c:v>44.88</c:v>
                </c:pt>
                <c:pt idx="4777">
                  <c:v>45.6</c:v>
                </c:pt>
                <c:pt idx="4778">
                  <c:v>45.91</c:v>
                </c:pt>
                <c:pt idx="4779">
                  <c:v>45.55</c:v>
                </c:pt>
                <c:pt idx="4780">
                  <c:v>44.25</c:v>
                </c:pt>
                <c:pt idx="4781">
                  <c:v>42.27</c:v>
                </c:pt>
                <c:pt idx="4782">
                  <c:v>41.43</c:v>
                </c:pt>
                <c:pt idx="4783">
                  <c:v>40.729999999999997</c:v>
                </c:pt>
                <c:pt idx="4784">
                  <c:v>43.12</c:v>
                </c:pt>
                <c:pt idx="4785">
                  <c:v>42.52</c:v>
                </c:pt>
                <c:pt idx="4786">
                  <c:v>40.590000000000003</c:v>
                </c:pt>
                <c:pt idx="4787">
                  <c:v>42.59</c:v>
                </c:pt>
                <c:pt idx="4788">
                  <c:v>43.32</c:v>
                </c:pt>
                <c:pt idx="4789">
                  <c:v>43.14</c:v>
                </c:pt>
                <c:pt idx="4790">
                  <c:v>43.8</c:v>
                </c:pt>
                <c:pt idx="4791">
                  <c:v>47.92</c:v>
                </c:pt>
                <c:pt idx="4792">
                  <c:v>49.98</c:v>
                </c:pt>
                <c:pt idx="4793">
                  <c:v>49.59</c:v>
                </c:pt>
                <c:pt idx="4794">
                  <c:v>48.64</c:v>
                </c:pt>
                <c:pt idx="4795">
                  <c:v>48.89</c:v>
                </c:pt>
                <c:pt idx="4796">
                  <c:v>49.12</c:v>
                </c:pt>
                <c:pt idx="4797">
                  <c:v>48.25</c:v>
                </c:pt>
                <c:pt idx="4798">
                  <c:v>46.61</c:v>
                </c:pt>
                <c:pt idx="4799">
                  <c:v>42.47</c:v>
                </c:pt>
                <c:pt idx="4800">
                  <c:v>47.08</c:v>
                </c:pt>
                <c:pt idx="4801">
                  <c:v>46.1</c:v>
                </c:pt>
                <c:pt idx="4802">
                  <c:v>47.28</c:v>
                </c:pt>
                <c:pt idx="4803">
                  <c:v>47.83</c:v>
                </c:pt>
                <c:pt idx="4804">
                  <c:v>47.3</c:v>
                </c:pt>
                <c:pt idx="4805">
                  <c:v>47.78</c:v>
                </c:pt>
                <c:pt idx="4806">
                  <c:v>49.04</c:v>
                </c:pt>
                <c:pt idx="4807">
                  <c:v>49.02</c:v>
                </c:pt>
                <c:pt idx="4808">
                  <c:v>50.2</c:v>
                </c:pt>
                <c:pt idx="4809">
                  <c:v>49.75</c:v>
                </c:pt>
                <c:pt idx="4810">
                  <c:v>49.92</c:v>
                </c:pt>
                <c:pt idx="4811">
                  <c:v>52.27</c:v>
                </c:pt>
                <c:pt idx="4812">
                  <c:v>51.49</c:v>
                </c:pt>
                <c:pt idx="4813">
                  <c:v>52.09</c:v>
                </c:pt>
                <c:pt idx="4814">
                  <c:v>54.99</c:v>
                </c:pt>
                <c:pt idx="4815">
                  <c:v>54.63</c:v>
                </c:pt>
                <c:pt idx="4816">
                  <c:v>55.42</c:v>
                </c:pt>
                <c:pt idx="4817">
                  <c:v>55.32</c:v>
                </c:pt>
                <c:pt idx="4818">
                  <c:v>54.48</c:v>
                </c:pt>
                <c:pt idx="4819">
                  <c:v>54.09</c:v>
                </c:pt>
                <c:pt idx="4820">
                  <c:v>52.77</c:v>
                </c:pt>
                <c:pt idx="4821">
                  <c:v>54.22</c:v>
                </c:pt>
                <c:pt idx="4822">
                  <c:v>54.4</c:v>
                </c:pt>
                <c:pt idx="4823">
                  <c:v>54.33</c:v>
                </c:pt>
                <c:pt idx="4824">
                  <c:v>51.91</c:v>
                </c:pt>
                <c:pt idx="4825">
                  <c:v>52.29</c:v>
                </c:pt>
                <c:pt idx="4826">
                  <c:v>53.67</c:v>
                </c:pt>
                <c:pt idx="4827">
                  <c:v>52.87</c:v>
                </c:pt>
                <c:pt idx="4828">
                  <c:v>52.62</c:v>
                </c:pt>
                <c:pt idx="4829">
                  <c:v>51.05</c:v>
                </c:pt>
                <c:pt idx="4830">
                  <c:v>50.67</c:v>
                </c:pt>
                <c:pt idx="4831">
                  <c:v>49.63</c:v>
                </c:pt>
                <c:pt idx="4832">
                  <c:v>49.41</c:v>
                </c:pt>
                <c:pt idx="4833">
                  <c:v>49.55</c:v>
                </c:pt>
                <c:pt idx="4834">
                  <c:v>49.61</c:v>
                </c:pt>
                <c:pt idx="4835">
                  <c:v>50.03</c:v>
                </c:pt>
                <c:pt idx="4836">
                  <c:v>49.7</c:v>
                </c:pt>
                <c:pt idx="4837">
                  <c:v>48.26</c:v>
                </c:pt>
                <c:pt idx="4838">
                  <c:v>48.34</c:v>
                </c:pt>
                <c:pt idx="4839">
                  <c:v>46.73</c:v>
                </c:pt>
                <c:pt idx="4840">
                  <c:v>46.58</c:v>
                </c:pt>
                <c:pt idx="4841">
                  <c:v>45.83</c:v>
                </c:pt>
                <c:pt idx="4842">
                  <c:v>44.64</c:v>
                </c:pt>
                <c:pt idx="4843">
                  <c:v>43.28</c:v>
                </c:pt>
                <c:pt idx="4844">
                  <c:v>43.98</c:v>
                </c:pt>
                <c:pt idx="4845">
                  <c:v>44.43</c:v>
                </c:pt>
                <c:pt idx="4846">
                  <c:v>43.62</c:v>
                </c:pt>
                <c:pt idx="4847">
                  <c:v>43.52</c:v>
                </c:pt>
                <c:pt idx="4848">
                  <c:v>43.41</c:v>
                </c:pt>
                <c:pt idx="4849">
                  <c:v>43.01</c:v>
                </c:pt>
                <c:pt idx="4850">
                  <c:v>43</c:v>
                </c:pt>
                <c:pt idx="4851">
                  <c:v>43.88</c:v>
                </c:pt>
                <c:pt idx="4852">
                  <c:v>44.32</c:v>
                </c:pt>
                <c:pt idx="4853">
                  <c:v>42.68</c:v>
                </c:pt>
                <c:pt idx="4854">
                  <c:v>41.8</c:v>
                </c:pt>
                <c:pt idx="4855">
                  <c:v>41.79</c:v>
                </c:pt>
                <c:pt idx="4856">
                  <c:v>43.49</c:v>
                </c:pt>
                <c:pt idx="4857">
                  <c:v>42.91</c:v>
                </c:pt>
                <c:pt idx="4858">
                  <c:v>45.45</c:v>
                </c:pt>
                <c:pt idx="4859">
                  <c:v>45.77</c:v>
                </c:pt>
                <c:pt idx="4860">
                  <c:v>46.73</c:v>
                </c:pt>
                <c:pt idx="4861">
                  <c:v>47.65</c:v>
                </c:pt>
                <c:pt idx="4862">
                  <c:v>47.8</c:v>
                </c:pt>
                <c:pt idx="4863">
                  <c:v>47.17</c:v>
                </c:pt>
                <c:pt idx="4864">
                  <c:v>45.75</c:v>
                </c:pt>
                <c:pt idx="4865">
                  <c:v>46.38</c:v>
                </c:pt>
                <c:pt idx="4866">
                  <c:v>45.67</c:v>
                </c:pt>
                <c:pt idx="4867">
                  <c:v>45.08</c:v>
                </c:pt>
                <c:pt idx="4868">
                  <c:v>44.13</c:v>
                </c:pt>
                <c:pt idx="4869">
                  <c:v>44.6</c:v>
                </c:pt>
                <c:pt idx="4870">
                  <c:v>44.34</c:v>
                </c:pt>
                <c:pt idx="4871">
                  <c:v>44.25</c:v>
                </c:pt>
                <c:pt idx="4872">
                  <c:v>43.88</c:v>
                </c:pt>
                <c:pt idx="4873">
                  <c:v>44.17</c:v>
                </c:pt>
                <c:pt idx="4874">
                  <c:v>43.55</c:v>
                </c:pt>
                <c:pt idx="4875">
                  <c:v>43.56</c:v>
                </c:pt>
                <c:pt idx="4876">
                  <c:v>43.5</c:v>
                </c:pt>
                <c:pt idx="4877">
                  <c:v>42.29</c:v>
                </c:pt>
                <c:pt idx="4878">
                  <c:v>42.42</c:v>
                </c:pt>
                <c:pt idx="4879">
                  <c:v>41.61</c:v>
                </c:pt>
                <c:pt idx="4880">
                  <c:v>41.53</c:v>
                </c:pt>
                <c:pt idx="4881">
                  <c:v>41.62</c:v>
                </c:pt>
                <c:pt idx="4882">
                  <c:v>41.05</c:v>
                </c:pt>
                <c:pt idx="4883">
                  <c:v>40.67</c:v>
                </c:pt>
                <c:pt idx="4884">
                  <c:v>40.61</c:v>
                </c:pt>
                <c:pt idx="4885">
                  <c:v>41.39</c:v>
                </c:pt>
                <c:pt idx="4886">
                  <c:v>41.1</c:v>
                </c:pt>
                <c:pt idx="4887">
                  <c:v>40.770000000000003</c:v>
                </c:pt>
                <c:pt idx="4888">
                  <c:v>40.53</c:v>
                </c:pt>
                <c:pt idx="4889">
                  <c:v>39.51</c:v>
                </c:pt>
                <c:pt idx="4890">
                  <c:v>40.14</c:v>
                </c:pt>
                <c:pt idx="4891">
                  <c:v>40.17</c:v>
                </c:pt>
                <c:pt idx="4892">
                  <c:v>39.5</c:v>
                </c:pt>
                <c:pt idx="4893">
                  <c:v>39.200000000000003</c:v>
                </c:pt>
                <c:pt idx="4894">
                  <c:v>39.33</c:v>
                </c:pt>
                <c:pt idx="4895">
                  <c:v>38.520000000000003</c:v>
                </c:pt>
                <c:pt idx="4896">
                  <c:v>37.53</c:v>
                </c:pt>
                <c:pt idx="4897">
                  <c:v>35.76</c:v>
                </c:pt>
                <c:pt idx="4898">
                  <c:v>35.94</c:v>
                </c:pt>
                <c:pt idx="4899">
                  <c:v>36.200000000000003</c:v>
                </c:pt>
                <c:pt idx="4900">
                  <c:v>37.5</c:v>
                </c:pt>
                <c:pt idx="4901">
                  <c:v>37.630000000000003</c:v>
                </c:pt>
                <c:pt idx="4902">
                  <c:v>38.25</c:v>
                </c:pt>
                <c:pt idx="4903">
                  <c:v>37.67</c:v>
                </c:pt>
                <c:pt idx="4904">
                  <c:v>38.92</c:v>
                </c:pt>
                <c:pt idx="4905">
                  <c:v>38.53</c:v>
                </c:pt>
                <c:pt idx="4906">
                  <c:v>37.909999999999997</c:v>
                </c:pt>
                <c:pt idx="4907">
                  <c:v>37.47</c:v>
                </c:pt>
                <c:pt idx="4908">
                  <c:v>38.01</c:v>
                </c:pt>
                <c:pt idx="4909">
                  <c:v>38.07</c:v>
                </c:pt>
                <c:pt idx="4910">
                  <c:v>37.68</c:v>
                </c:pt>
                <c:pt idx="4911">
                  <c:v>36.869999999999997</c:v>
                </c:pt>
                <c:pt idx="4912">
                  <c:v>39.08</c:v>
                </c:pt>
                <c:pt idx="4913">
                  <c:v>38.049999999999997</c:v>
                </c:pt>
                <c:pt idx="4914">
                  <c:v>38.700000000000003</c:v>
                </c:pt>
                <c:pt idx="4915">
                  <c:v>40.409999999999997</c:v>
                </c:pt>
                <c:pt idx="4916">
                  <c:v>42.09</c:v>
                </c:pt>
                <c:pt idx="4917">
                  <c:v>41.17</c:v>
                </c:pt>
                <c:pt idx="4918">
                  <c:v>39.409999999999997</c:v>
                </c:pt>
                <c:pt idx="4919">
                  <c:v>39.47</c:v>
                </c:pt>
                <c:pt idx="4920">
                  <c:v>41.19</c:v>
                </c:pt>
                <c:pt idx="4921">
                  <c:v>41.58</c:v>
                </c:pt>
                <c:pt idx="4922">
                  <c:v>40.159999999999997</c:v>
                </c:pt>
                <c:pt idx="4923">
                  <c:v>40.53</c:v>
                </c:pt>
                <c:pt idx="4924">
                  <c:v>41.41</c:v>
                </c:pt>
                <c:pt idx="4925">
                  <c:v>40.299999999999997</c:v>
                </c:pt>
                <c:pt idx="4926">
                  <c:v>40.97</c:v>
                </c:pt>
                <c:pt idx="4927">
                  <c:v>41.42</c:v>
                </c:pt>
                <c:pt idx="4928">
                  <c:v>41.46</c:v>
                </c:pt>
                <c:pt idx="4929">
                  <c:v>40.950000000000003</c:v>
                </c:pt>
                <c:pt idx="4930">
                  <c:v>40.380000000000003</c:v>
                </c:pt>
                <c:pt idx="4931">
                  <c:v>39.43</c:v>
                </c:pt>
                <c:pt idx="4932">
                  <c:v>38.549999999999997</c:v>
                </c:pt>
                <c:pt idx="4933">
                  <c:v>39.869999999999997</c:v>
                </c:pt>
                <c:pt idx="4934">
                  <c:v>39.380000000000003</c:v>
                </c:pt>
                <c:pt idx="4935">
                  <c:v>38.83</c:v>
                </c:pt>
                <c:pt idx="4936">
                  <c:v>38.36</c:v>
                </c:pt>
                <c:pt idx="4937">
                  <c:v>37.549999999999997</c:v>
                </c:pt>
                <c:pt idx="4938">
                  <c:v>37.74</c:v>
                </c:pt>
                <c:pt idx="4939">
                  <c:v>37.25</c:v>
                </c:pt>
                <c:pt idx="4940">
                  <c:v>37.03</c:v>
                </c:pt>
                <c:pt idx="4941">
                  <c:v>37.33</c:v>
                </c:pt>
                <c:pt idx="4942">
                  <c:v>36.799999999999997</c:v>
                </c:pt>
                <c:pt idx="4943">
                  <c:v>36.78</c:v>
                </c:pt>
                <c:pt idx="4944">
                  <c:v>36.04</c:v>
                </c:pt>
                <c:pt idx="4945">
                  <c:v>35.97</c:v>
                </c:pt>
                <c:pt idx="4946">
                  <c:v>37.130000000000003</c:v>
                </c:pt>
                <c:pt idx="4947">
                  <c:v>37.950000000000003</c:v>
                </c:pt>
                <c:pt idx="4948">
                  <c:v>37.700000000000003</c:v>
                </c:pt>
                <c:pt idx="4949">
                  <c:v>36.630000000000003</c:v>
                </c:pt>
                <c:pt idx="4950">
                  <c:v>36.6</c:v>
                </c:pt>
                <c:pt idx="4951">
                  <c:v>37.53</c:v>
                </c:pt>
                <c:pt idx="4952">
                  <c:v>37.39</c:v>
                </c:pt>
                <c:pt idx="4953">
                  <c:v>36.49</c:v>
                </c:pt>
                <c:pt idx="4954">
                  <c:v>35.270000000000003</c:v>
                </c:pt>
                <c:pt idx="4955">
                  <c:v>34.340000000000003</c:v>
                </c:pt>
                <c:pt idx="4956">
                  <c:v>34.47</c:v>
                </c:pt>
                <c:pt idx="4957">
                  <c:v>33.82</c:v>
                </c:pt>
                <c:pt idx="4958">
                  <c:v>34.08</c:v>
                </c:pt>
                <c:pt idx="4959">
                  <c:v>36.130000000000003</c:v>
                </c:pt>
                <c:pt idx="4960">
                  <c:v>35.92</c:v>
                </c:pt>
                <c:pt idx="4961">
                  <c:v>35.44</c:v>
                </c:pt>
                <c:pt idx="4962">
                  <c:v>35.69</c:v>
                </c:pt>
                <c:pt idx="4963">
                  <c:v>36.01</c:v>
                </c:pt>
                <c:pt idx="4964">
                  <c:v>37.340000000000003</c:v>
                </c:pt>
                <c:pt idx="4965">
                  <c:v>36.700000000000003</c:v>
                </c:pt>
                <c:pt idx="4966">
                  <c:v>37.520000000000003</c:v>
                </c:pt>
                <c:pt idx="4967">
                  <c:v>38.01</c:v>
                </c:pt>
                <c:pt idx="4968">
                  <c:v>37.909999999999997</c:v>
                </c:pt>
                <c:pt idx="4969">
                  <c:v>37.590000000000003</c:v>
                </c:pt>
                <c:pt idx="4970">
                  <c:v>37.21</c:v>
                </c:pt>
                <c:pt idx="4971">
                  <c:v>36.380000000000003</c:v>
                </c:pt>
                <c:pt idx="4972">
                  <c:v>36.56</c:v>
                </c:pt>
                <c:pt idx="4973">
                  <c:v>36.67</c:v>
                </c:pt>
                <c:pt idx="4974">
                  <c:v>35.950000000000003</c:v>
                </c:pt>
                <c:pt idx="4975">
                  <c:v>36.590000000000003</c:v>
                </c:pt>
                <c:pt idx="4976">
                  <c:v>37.229999999999997</c:v>
                </c:pt>
                <c:pt idx="4977">
                  <c:v>37.200000000000003</c:v>
                </c:pt>
                <c:pt idx="4978">
                  <c:v>36.299999999999997</c:v>
                </c:pt>
                <c:pt idx="4979">
                  <c:v>36.46</c:v>
                </c:pt>
                <c:pt idx="4980">
                  <c:v>36.659999999999997</c:v>
                </c:pt>
                <c:pt idx="4981">
                  <c:v>36.229999999999997</c:v>
                </c:pt>
                <c:pt idx="4982">
                  <c:v>35.56</c:v>
                </c:pt>
                <c:pt idx="4983">
                  <c:v>35.729999999999997</c:v>
                </c:pt>
                <c:pt idx="4984">
                  <c:v>34.590000000000003</c:v>
                </c:pt>
                <c:pt idx="4985">
                  <c:v>34.770000000000003</c:v>
                </c:pt>
                <c:pt idx="4986">
                  <c:v>34.159999999999997</c:v>
                </c:pt>
                <c:pt idx="4987">
                  <c:v>35.72</c:v>
                </c:pt>
                <c:pt idx="4988">
                  <c:v>35.840000000000003</c:v>
                </c:pt>
                <c:pt idx="4989">
                  <c:v>35.130000000000003</c:v>
                </c:pt>
                <c:pt idx="4990">
                  <c:v>35.119999999999997</c:v>
                </c:pt>
                <c:pt idx="4991">
                  <c:v>34.200000000000003</c:v>
                </c:pt>
                <c:pt idx="4992">
                  <c:v>33.93</c:v>
                </c:pt>
                <c:pt idx="4993">
                  <c:v>33.61</c:v>
                </c:pt>
                <c:pt idx="4994">
                  <c:v>33.69</c:v>
                </c:pt>
                <c:pt idx="4995">
                  <c:v>32.630000000000003</c:v>
                </c:pt>
                <c:pt idx="4996">
                  <c:v>32.78</c:v>
                </c:pt>
                <c:pt idx="4997">
                  <c:v>32.659999999999997</c:v>
                </c:pt>
                <c:pt idx="4998">
                  <c:v>33.729999999999997</c:v>
                </c:pt>
                <c:pt idx="4999">
                  <c:v>35.06</c:v>
                </c:pt>
                <c:pt idx="5000">
                  <c:v>32.880000000000003</c:v>
                </c:pt>
                <c:pt idx="5001">
                  <c:v>33.26</c:v>
                </c:pt>
                <c:pt idx="5002">
                  <c:v>32.94</c:v>
                </c:pt>
                <c:pt idx="5003">
                  <c:v>34.020000000000003</c:v>
                </c:pt>
                <c:pt idx="5004">
                  <c:v>34.64</c:v>
                </c:pt>
                <c:pt idx="5005">
                  <c:v>34.520000000000003</c:v>
                </c:pt>
                <c:pt idx="5006">
                  <c:v>34.94</c:v>
                </c:pt>
                <c:pt idx="5007">
                  <c:v>34.799999999999997</c:v>
                </c:pt>
                <c:pt idx="5008">
                  <c:v>34.549999999999997</c:v>
                </c:pt>
                <c:pt idx="5009">
                  <c:v>36.25</c:v>
                </c:pt>
                <c:pt idx="5010">
                  <c:v>34.83</c:v>
                </c:pt>
                <c:pt idx="5011">
                  <c:v>34.44</c:v>
                </c:pt>
                <c:pt idx="5012">
                  <c:v>34.39</c:v>
                </c:pt>
                <c:pt idx="5013">
                  <c:v>34.43</c:v>
                </c:pt>
                <c:pt idx="5014">
                  <c:v>34.72</c:v>
                </c:pt>
                <c:pt idx="5015">
                  <c:v>34.57</c:v>
                </c:pt>
                <c:pt idx="5016">
                  <c:v>33.729999999999997</c:v>
                </c:pt>
                <c:pt idx="5017">
                  <c:v>33.61</c:v>
                </c:pt>
                <c:pt idx="5018">
                  <c:v>34.26</c:v>
                </c:pt>
                <c:pt idx="5019">
                  <c:v>32.909999999999997</c:v>
                </c:pt>
                <c:pt idx="5020">
                  <c:v>32.89</c:v>
                </c:pt>
                <c:pt idx="5021">
                  <c:v>32.590000000000003</c:v>
                </c:pt>
                <c:pt idx="5022">
                  <c:v>32.33</c:v>
                </c:pt>
                <c:pt idx="5023">
                  <c:v>32.08</c:v>
                </c:pt>
                <c:pt idx="5024">
                  <c:v>31.62</c:v>
                </c:pt>
                <c:pt idx="5025">
                  <c:v>32.200000000000003</c:v>
                </c:pt>
                <c:pt idx="5026">
                  <c:v>33.29</c:v>
                </c:pt>
                <c:pt idx="5027">
                  <c:v>33.65</c:v>
                </c:pt>
                <c:pt idx="5028">
                  <c:v>33.700000000000003</c:v>
                </c:pt>
                <c:pt idx="5029">
                  <c:v>33.03</c:v>
                </c:pt>
                <c:pt idx="5030">
                  <c:v>32.729999999999997</c:v>
                </c:pt>
                <c:pt idx="5031">
                  <c:v>32.5</c:v>
                </c:pt>
                <c:pt idx="5032">
                  <c:v>31.94</c:v>
                </c:pt>
                <c:pt idx="5033">
                  <c:v>32.299999999999997</c:v>
                </c:pt>
                <c:pt idx="5034">
                  <c:v>31.86</c:v>
                </c:pt>
                <c:pt idx="5035">
                  <c:v>31.48</c:v>
                </c:pt>
                <c:pt idx="5036">
                  <c:v>31.02</c:v>
                </c:pt>
                <c:pt idx="5037">
                  <c:v>30.76</c:v>
                </c:pt>
                <c:pt idx="5038">
                  <c:v>30.88</c:v>
                </c:pt>
                <c:pt idx="5039">
                  <c:v>30.25</c:v>
                </c:pt>
                <c:pt idx="5040">
                  <c:v>29.93</c:v>
                </c:pt>
                <c:pt idx="5041">
                  <c:v>29.95</c:v>
                </c:pt>
                <c:pt idx="5042">
                  <c:v>29.85</c:v>
                </c:pt>
                <c:pt idx="5043">
                  <c:v>30.89</c:v>
                </c:pt>
                <c:pt idx="5044">
                  <c:v>31.75</c:v>
                </c:pt>
                <c:pt idx="5045">
                  <c:v>32.729999999999997</c:v>
                </c:pt>
                <c:pt idx="5046">
                  <c:v>32.880000000000003</c:v>
                </c:pt>
                <c:pt idx="5047">
                  <c:v>31.66</c:v>
                </c:pt>
                <c:pt idx="5048">
                  <c:v>31.77</c:v>
                </c:pt>
                <c:pt idx="5049">
                  <c:v>32.119999999999997</c:v>
                </c:pt>
                <c:pt idx="5050">
                  <c:v>31.86</c:v>
                </c:pt>
                <c:pt idx="5051">
                  <c:v>31.15</c:v>
                </c:pt>
                <c:pt idx="5052">
                  <c:v>30.84</c:v>
                </c:pt>
                <c:pt idx="5053">
                  <c:v>31</c:v>
                </c:pt>
                <c:pt idx="5054">
                  <c:v>30.56</c:v>
                </c:pt>
                <c:pt idx="5055">
                  <c:v>30.55</c:v>
                </c:pt>
                <c:pt idx="5056">
                  <c:v>29.54</c:v>
                </c:pt>
                <c:pt idx="5057">
                  <c:v>28.64</c:v>
                </c:pt>
                <c:pt idx="5058">
                  <c:v>29.32</c:v>
                </c:pt>
                <c:pt idx="5059">
                  <c:v>28.77</c:v>
                </c:pt>
                <c:pt idx="5060">
                  <c:v>28.64</c:v>
                </c:pt>
                <c:pt idx="5061">
                  <c:v>28.91</c:v>
                </c:pt>
                <c:pt idx="5062">
                  <c:v>29.7</c:v>
                </c:pt>
                <c:pt idx="5063">
                  <c:v>29.94</c:v>
                </c:pt>
                <c:pt idx="5064">
                  <c:v>30.16</c:v>
                </c:pt>
                <c:pt idx="5065">
                  <c:v>29.73</c:v>
                </c:pt>
                <c:pt idx="5066">
                  <c:v>30.54</c:v>
                </c:pt>
                <c:pt idx="5067">
                  <c:v>30.56</c:v>
                </c:pt>
                <c:pt idx="5068">
                  <c:v>30.07</c:v>
                </c:pt>
                <c:pt idx="5069">
                  <c:v>30.9</c:v>
                </c:pt>
                <c:pt idx="5070">
                  <c:v>31.76</c:v>
                </c:pt>
                <c:pt idx="5071">
                  <c:v>31.77</c:v>
                </c:pt>
                <c:pt idx="5072">
                  <c:v>32.01</c:v>
                </c:pt>
                <c:pt idx="5073">
                  <c:v>31.8</c:v>
                </c:pt>
                <c:pt idx="5074">
                  <c:v>32.090000000000003</c:v>
                </c:pt>
                <c:pt idx="5075">
                  <c:v>30.98</c:v>
                </c:pt>
                <c:pt idx="5076">
                  <c:v>29.62</c:v>
                </c:pt>
                <c:pt idx="5077">
                  <c:v>30.27</c:v>
                </c:pt>
                <c:pt idx="5078">
                  <c:v>30.64</c:v>
                </c:pt>
                <c:pt idx="5079">
                  <c:v>29.59</c:v>
                </c:pt>
                <c:pt idx="5080">
                  <c:v>29.7</c:v>
                </c:pt>
                <c:pt idx="5081">
                  <c:v>29.07</c:v>
                </c:pt>
                <c:pt idx="5082">
                  <c:v>28.89</c:v>
                </c:pt>
                <c:pt idx="5083">
                  <c:v>28.39</c:v>
                </c:pt>
                <c:pt idx="5084">
                  <c:v>28.16</c:v>
                </c:pt>
                <c:pt idx="5085">
                  <c:v>28.37</c:v>
                </c:pt>
                <c:pt idx="5086">
                  <c:v>28.38</c:v>
                </c:pt>
                <c:pt idx="5087">
                  <c:v>27.3</c:v>
                </c:pt>
                <c:pt idx="5088">
                  <c:v>27.04</c:v>
                </c:pt>
                <c:pt idx="5089">
                  <c:v>26.9</c:v>
                </c:pt>
                <c:pt idx="5090">
                  <c:v>27.18</c:v>
                </c:pt>
                <c:pt idx="5091">
                  <c:v>26.87</c:v>
                </c:pt>
                <c:pt idx="5092">
                  <c:v>27.7</c:v>
                </c:pt>
                <c:pt idx="5093">
                  <c:v>28.34</c:v>
                </c:pt>
                <c:pt idx="5094">
                  <c:v>28.12</c:v>
                </c:pt>
                <c:pt idx="5095">
                  <c:v>28.97</c:v>
                </c:pt>
                <c:pt idx="5096">
                  <c:v>29.23</c:v>
                </c:pt>
                <c:pt idx="5097">
                  <c:v>29.12</c:v>
                </c:pt>
                <c:pt idx="5098">
                  <c:v>28.66</c:v>
                </c:pt>
                <c:pt idx="5099">
                  <c:v>28.87</c:v>
                </c:pt>
                <c:pt idx="5100">
                  <c:v>29.12</c:v>
                </c:pt>
                <c:pt idx="5101">
                  <c:v>29.51</c:v>
                </c:pt>
                <c:pt idx="5102">
                  <c:v>30.29</c:v>
                </c:pt>
                <c:pt idx="5103">
                  <c:v>31.78</c:v>
                </c:pt>
                <c:pt idx="5104">
                  <c:v>31.46</c:v>
                </c:pt>
                <c:pt idx="5105">
                  <c:v>31.53</c:v>
                </c:pt>
                <c:pt idx="5106">
                  <c:v>31.59</c:v>
                </c:pt>
                <c:pt idx="5107">
                  <c:v>31.77</c:v>
                </c:pt>
                <c:pt idx="5108">
                  <c:v>31.84</c:v>
                </c:pt>
                <c:pt idx="5109">
                  <c:v>31.72</c:v>
                </c:pt>
                <c:pt idx="5110">
                  <c:v>30.98</c:v>
                </c:pt>
                <c:pt idx="5111">
                  <c:v>30.56</c:v>
                </c:pt>
                <c:pt idx="5112">
                  <c:v>31.2</c:v>
                </c:pt>
                <c:pt idx="5113">
                  <c:v>30.98</c:v>
                </c:pt>
                <c:pt idx="5114">
                  <c:v>31.02</c:v>
                </c:pt>
                <c:pt idx="5115">
                  <c:v>31.36</c:v>
                </c:pt>
                <c:pt idx="5116">
                  <c:v>31.69</c:v>
                </c:pt>
                <c:pt idx="5117">
                  <c:v>31.98</c:v>
                </c:pt>
                <c:pt idx="5118">
                  <c:v>32.119999999999997</c:v>
                </c:pt>
                <c:pt idx="5119">
                  <c:v>32.33</c:v>
                </c:pt>
                <c:pt idx="5120">
                  <c:v>32.15</c:v>
                </c:pt>
                <c:pt idx="5121">
                  <c:v>32.21</c:v>
                </c:pt>
                <c:pt idx="5122">
                  <c:v>31.95</c:v>
                </c:pt>
                <c:pt idx="5123">
                  <c:v>31.99</c:v>
                </c:pt>
                <c:pt idx="5124">
                  <c:v>30.61</c:v>
                </c:pt>
                <c:pt idx="5125">
                  <c:v>30.39</c:v>
                </c:pt>
                <c:pt idx="5126">
                  <c:v>29.88</c:v>
                </c:pt>
                <c:pt idx="5127">
                  <c:v>29.98</c:v>
                </c:pt>
                <c:pt idx="5128">
                  <c:v>30.2</c:v>
                </c:pt>
                <c:pt idx="5129">
                  <c:v>30.05</c:v>
                </c:pt>
                <c:pt idx="5130">
                  <c:v>29.26</c:v>
                </c:pt>
                <c:pt idx="5131">
                  <c:v>30.27</c:v>
                </c:pt>
                <c:pt idx="5132">
                  <c:v>31.6</c:v>
                </c:pt>
                <c:pt idx="5133">
                  <c:v>31.88</c:v>
                </c:pt>
                <c:pt idx="5134">
                  <c:v>31.21</c:v>
                </c:pt>
                <c:pt idx="5135">
                  <c:v>31.09</c:v>
                </c:pt>
                <c:pt idx="5136">
                  <c:v>31.41</c:v>
                </c:pt>
                <c:pt idx="5137">
                  <c:v>31.13</c:v>
                </c:pt>
                <c:pt idx="5138">
                  <c:v>31.67</c:v>
                </c:pt>
                <c:pt idx="5139">
                  <c:v>31.27</c:v>
                </c:pt>
                <c:pt idx="5140">
                  <c:v>30.37</c:v>
                </c:pt>
                <c:pt idx="5141">
                  <c:v>29.75</c:v>
                </c:pt>
                <c:pt idx="5142">
                  <c:v>29.98</c:v>
                </c:pt>
                <c:pt idx="5143">
                  <c:v>30.52</c:v>
                </c:pt>
                <c:pt idx="5144">
                  <c:v>30.15</c:v>
                </c:pt>
                <c:pt idx="5145">
                  <c:v>29.98</c:v>
                </c:pt>
                <c:pt idx="5146">
                  <c:v>30.06</c:v>
                </c:pt>
                <c:pt idx="5147">
                  <c:v>29</c:v>
                </c:pt>
                <c:pt idx="5148">
                  <c:v>29.14</c:v>
                </c:pt>
                <c:pt idx="5149">
                  <c:v>29.87</c:v>
                </c:pt>
                <c:pt idx="5150">
                  <c:v>28.97</c:v>
                </c:pt>
                <c:pt idx="5151">
                  <c:v>29.17</c:v>
                </c:pt>
                <c:pt idx="5152">
                  <c:v>30.63</c:v>
                </c:pt>
                <c:pt idx="5153">
                  <c:v>29.91</c:v>
                </c:pt>
                <c:pt idx="5154">
                  <c:v>30.53</c:v>
                </c:pt>
                <c:pt idx="5155">
                  <c:v>31.07</c:v>
                </c:pt>
                <c:pt idx="5156">
                  <c:v>30.81</c:v>
                </c:pt>
                <c:pt idx="5157">
                  <c:v>30.32</c:v>
                </c:pt>
                <c:pt idx="5158">
                  <c:v>31.56</c:v>
                </c:pt>
                <c:pt idx="5159">
                  <c:v>32.299999999999997</c:v>
                </c:pt>
                <c:pt idx="5160">
                  <c:v>31.71</c:v>
                </c:pt>
                <c:pt idx="5161">
                  <c:v>30.96</c:v>
                </c:pt>
                <c:pt idx="5162">
                  <c:v>31.08</c:v>
                </c:pt>
                <c:pt idx="5163">
                  <c:v>30.33</c:v>
                </c:pt>
                <c:pt idx="5164">
                  <c:v>30.28</c:v>
                </c:pt>
                <c:pt idx="5165">
                  <c:v>30.52</c:v>
                </c:pt>
                <c:pt idx="5166">
                  <c:v>30.59</c:v>
                </c:pt>
                <c:pt idx="5167">
                  <c:v>29.32</c:v>
                </c:pt>
                <c:pt idx="5168">
                  <c:v>28.59</c:v>
                </c:pt>
                <c:pt idx="5169">
                  <c:v>28.81</c:v>
                </c:pt>
                <c:pt idx="5170">
                  <c:v>29.43</c:v>
                </c:pt>
                <c:pt idx="5171">
                  <c:v>29.27</c:v>
                </c:pt>
                <c:pt idx="5172">
                  <c:v>28.79</c:v>
                </c:pt>
                <c:pt idx="5173">
                  <c:v>29.28</c:v>
                </c:pt>
                <c:pt idx="5174">
                  <c:v>29.32</c:v>
                </c:pt>
                <c:pt idx="5175">
                  <c:v>28.71</c:v>
                </c:pt>
                <c:pt idx="5176">
                  <c:v>28.82</c:v>
                </c:pt>
                <c:pt idx="5177">
                  <c:v>29.01</c:v>
                </c:pt>
                <c:pt idx="5178">
                  <c:v>28.76</c:v>
                </c:pt>
                <c:pt idx="5179">
                  <c:v>28.06</c:v>
                </c:pt>
                <c:pt idx="5180">
                  <c:v>27.79</c:v>
                </c:pt>
                <c:pt idx="5181">
                  <c:v>27.66</c:v>
                </c:pt>
                <c:pt idx="5182">
                  <c:v>26.57</c:v>
                </c:pt>
                <c:pt idx="5183">
                  <c:v>25.86</c:v>
                </c:pt>
                <c:pt idx="5184">
                  <c:v>25.96</c:v>
                </c:pt>
                <c:pt idx="5185">
                  <c:v>26.02</c:v>
                </c:pt>
                <c:pt idx="5186">
                  <c:v>25.81</c:v>
                </c:pt>
                <c:pt idx="5187">
                  <c:v>26.06</c:v>
                </c:pt>
                <c:pt idx="5188">
                  <c:v>26.13</c:v>
                </c:pt>
                <c:pt idx="5189">
                  <c:v>25.31</c:v>
                </c:pt>
                <c:pt idx="5190">
                  <c:v>25.52</c:v>
                </c:pt>
                <c:pt idx="5191">
                  <c:v>26.27</c:v>
                </c:pt>
                <c:pt idx="5192">
                  <c:v>26.64</c:v>
                </c:pt>
                <c:pt idx="5193">
                  <c:v>27.68</c:v>
                </c:pt>
                <c:pt idx="5194">
                  <c:v>29.91</c:v>
                </c:pt>
                <c:pt idx="5195">
                  <c:v>31</c:v>
                </c:pt>
                <c:pt idx="5196">
                  <c:v>30.37</c:v>
                </c:pt>
                <c:pt idx="5197">
                  <c:v>29.17</c:v>
                </c:pt>
                <c:pt idx="5198">
                  <c:v>29.08</c:v>
                </c:pt>
                <c:pt idx="5199">
                  <c:v>27.77</c:v>
                </c:pt>
                <c:pt idx="5200">
                  <c:v>27.77</c:v>
                </c:pt>
                <c:pt idx="5201">
                  <c:v>27.45</c:v>
                </c:pt>
                <c:pt idx="5202">
                  <c:v>28.85</c:v>
                </c:pt>
                <c:pt idx="5203">
                  <c:v>27.91</c:v>
                </c:pt>
                <c:pt idx="5204">
                  <c:v>27.99</c:v>
                </c:pt>
                <c:pt idx="5205">
                  <c:v>28.06</c:v>
                </c:pt>
                <c:pt idx="5206">
                  <c:v>28.59</c:v>
                </c:pt>
                <c:pt idx="5207">
                  <c:v>28.62</c:v>
                </c:pt>
                <c:pt idx="5208">
                  <c:v>30.01</c:v>
                </c:pt>
                <c:pt idx="5209">
                  <c:v>31.02</c:v>
                </c:pt>
                <c:pt idx="5210">
                  <c:v>30.24</c:v>
                </c:pt>
                <c:pt idx="5211">
                  <c:v>30.35</c:v>
                </c:pt>
                <c:pt idx="5212">
                  <c:v>28.6</c:v>
                </c:pt>
                <c:pt idx="5213">
                  <c:v>29.4</c:v>
                </c:pt>
                <c:pt idx="5214">
                  <c:v>28.45</c:v>
                </c:pt>
                <c:pt idx="5215">
                  <c:v>27.32</c:v>
                </c:pt>
                <c:pt idx="5216">
                  <c:v>28.75</c:v>
                </c:pt>
                <c:pt idx="5217">
                  <c:v>29.98</c:v>
                </c:pt>
                <c:pt idx="5218">
                  <c:v>31.77</c:v>
                </c:pt>
                <c:pt idx="5219">
                  <c:v>35.97</c:v>
                </c:pt>
                <c:pt idx="5220">
                  <c:v>34.6</c:v>
                </c:pt>
                <c:pt idx="5221">
                  <c:v>36.799999999999997</c:v>
                </c:pt>
                <c:pt idx="5222">
                  <c:v>37.67</c:v>
                </c:pt>
                <c:pt idx="5223">
                  <c:v>36.5</c:v>
                </c:pt>
                <c:pt idx="5224">
                  <c:v>37.26</c:v>
                </c:pt>
                <c:pt idx="5225">
                  <c:v>37.549999999999997</c:v>
                </c:pt>
                <c:pt idx="5226">
                  <c:v>36.86</c:v>
                </c:pt>
                <c:pt idx="5227">
                  <c:v>36.729999999999997</c:v>
                </c:pt>
                <c:pt idx="5228">
                  <c:v>36.92</c:v>
                </c:pt>
                <c:pt idx="5229">
                  <c:v>35.82</c:v>
                </c:pt>
                <c:pt idx="5230">
                  <c:v>37.049999999999997</c:v>
                </c:pt>
                <c:pt idx="5231">
                  <c:v>37.700000000000003</c:v>
                </c:pt>
                <c:pt idx="5232">
                  <c:v>37.76</c:v>
                </c:pt>
                <c:pt idx="5233">
                  <c:v>36.83</c:v>
                </c:pt>
                <c:pt idx="5234">
                  <c:v>36.47</c:v>
                </c:pt>
                <c:pt idx="5235">
                  <c:v>35.31</c:v>
                </c:pt>
                <c:pt idx="5236">
                  <c:v>36.35</c:v>
                </c:pt>
                <c:pt idx="5237">
                  <c:v>36.950000000000003</c:v>
                </c:pt>
                <c:pt idx="5238">
                  <c:v>36.75</c:v>
                </c:pt>
                <c:pt idx="5239">
                  <c:v>36.49</c:v>
                </c:pt>
                <c:pt idx="5240">
                  <c:v>36.31</c:v>
                </c:pt>
                <c:pt idx="5241">
                  <c:v>35.299999999999997</c:v>
                </c:pt>
                <c:pt idx="5242">
                  <c:v>35.06</c:v>
                </c:pt>
                <c:pt idx="5243">
                  <c:v>34.56</c:v>
                </c:pt>
                <c:pt idx="5244">
                  <c:v>35.049999999999997</c:v>
                </c:pt>
                <c:pt idx="5245">
                  <c:v>34.340000000000003</c:v>
                </c:pt>
                <c:pt idx="5246">
                  <c:v>33.49</c:v>
                </c:pt>
                <c:pt idx="5247">
                  <c:v>33.659999999999997</c:v>
                </c:pt>
                <c:pt idx="5248">
                  <c:v>32.93</c:v>
                </c:pt>
                <c:pt idx="5249">
                  <c:v>33.56</c:v>
                </c:pt>
                <c:pt idx="5250">
                  <c:v>33.6</c:v>
                </c:pt>
                <c:pt idx="5251">
                  <c:v>33.82</c:v>
                </c:pt>
                <c:pt idx="5252">
                  <c:v>32.61</c:v>
                </c:pt>
                <c:pt idx="5253">
                  <c:v>32.74</c:v>
                </c:pt>
                <c:pt idx="5254">
                  <c:v>33.270000000000003</c:v>
                </c:pt>
                <c:pt idx="5255">
                  <c:v>31.23</c:v>
                </c:pt>
                <c:pt idx="5256">
                  <c:v>32.83</c:v>
                </c:pt>
                <c:pt idx="5257">
                  <c:v>34.950000000000003</c:v>
                </c:pt>
                <c:pt idx="5258">
                  <c:v>33.909999999999997</c:v>
                </c:pt>
                <c:pt idx="5259">
                  <c:v>33.65</c:v>
                </c:pt>
                <c:pt idx="5260">
                  <c:v>33.22</c:v>
                </c:pt>
                <c:pt idx="5261">
                  <c:v>32.409999999999997</c:v>
                </c:pt>
                <c:pt idx="5262">
                  <c:v>31.86</c:v>
                </c:pt>
                <c:pt idx="5263">
                  <c:v>31.5</c:v>
                </c:pt>
                <c:pt idx="5264">
                  <c:v>31.89</c:v>
                </c:pt>
                <c:pt idx="5265">
                  <c:v>30.15</c:v>
                </c:pt>
                <c:pt idx="5266">
                  <c:v>31.13</c:v>
                </c:pt>
                <c:pt idx="5267">
                  <c:v>32.1</c:v>
                </c:pt>
                <c:pt idx="5268">
                  <c:v>32.71</c:v>
                </c:pt>
                <c:pt idx="5269">
                  <c:v>31.75</c:v>
                </c:pt>
                <c:pt idx="5270">
                  <c:v>30.45</c:v>
                </c:pt>
                <c:pt idx="5271">
                  <c:v>31.97</c:v>
                </c:pt>
                <c:pt idx="5272">
                  <c:v>32.549999999999997</c:v>
                </c:pt>
                <c:pt idx="5273">
                  <c:v>32.049999999999997</c:v>
                </c:pt>
                <c:pt idx="5274">
                  <c:v>31.68</c:v>
                </c:pt>
                <c:pt idx="5275">
                  <c:v>31.66</c:v>
                </c:pt>
                <c:pt idx="5276">
                  <c:v>30.02</c:v>
                </c:pt>
                <c:pt idx="5277">
                  <c:v>30.44</c:v>
                </c:pt>
                <c:pt idx="5278">
                  <c:v>30.54</c:v>
                </c:pt>
                <c:pt idx="5279">
                  <c:v>29.95</c:v>
                </c:pt>
                <c:pt idx="5280">
                  <c:v>29.6</c:v>
                </c:pt>
                <c:pt idx="5281">
                  <c:v>28.48</c:v>
                </c:pt>
                <c:pt idx="5282">
                  <c:v>27.64</c:v>
                </c:pt>
                <c:pt idx="5283">
                  <c:v>27.56</c:v>
                </c:pt>
                <c:pt idx="5284">
                  <c:v>27.42</c:v>
                </c:pt>
                <c:pt idx="5285">
                  <c:v>27.27</c:v>
                </c:pt>
                <c:pt idx="5286">
                  <c:v>27.12</c:v>
                </c:pt>
                <c:pt idx="5287">
                  <c:v>27.3</c:v>
                </c:pt>
                <c:pt idx="5288">
                  <c:v>26.92</c:v>
                </c:pt>
                <c:pt idx="5289">
                  <c:v>27.58</c:v>
                </c:pt>
                <c:pt idx="5290">
                  <c:v>27.13</c:v>
                </c:pt>
                <c:pt idx="5291">
                  <c:v>26.79</c:v>
                </c:pt>
                <c:pt idx="5292">
                  <c:v>26.27</c:v>
                </c:pt>
                <c:pt idx="5293">
                  <c:v>26.75</c:v>
                </c:pt>
                <c:pt idx="5294">
                  <c:v>26.57</c:v>
                </c:pt>
                <c:pt idx="5295">
                  <c:v>26.37</c:v>
                </c:pt>
                <c:pt idx="5296">
                  <c:v>26.98</c:v>
                </c:pt>
                <c:pt idx="5297">
                  <c:v>26.82</c:v>
                </c:pt>
                <c:pt idx="5298">
                  <c:v>25.91</c:v>
                </c:pt>
                <c:pt idx="5299">
                  <c:v>25.38</c:v>
                </c:pt>
                <c:pt idx="5300">
                  <c:v>25.19</c:v>
                </c:pt>
                <c:pt idx="5301">
                  <c:v>25.44</c:v>
                </c:pt>
                <c:pt idx="5302">
                  <c:v>26</c:v>
                </c:pt>
                <c:pt idx="5303">
                  <c:v>26.09</c:v>
                </c:pt>
                <c:pt idx="5304">
                  <c:v>25.6</c:v>
                </c:pt>
                <c:pt idx="5305">
                  <c:v>25.88</c:v>
                </c:pt>
                <c:pt idx="5306">
                  <c:v>26.09</c:v>
                </c:pt>
                <c:pt idx="5307">
                  <c:v>26.56</c:v>
                </c:pt>
                <c:pt idx="5308">
                  <c:v>26.88</c:v>
                </c:pt>
                <c:pt idx="5309">
                  <c:v>27.28</c:v>
                </c:pt>
                <c:pt idx="5310">
                  <c:v>27.22</c:v>
                </c:pt>
                <c:pt idx="5311">
                  <c:v>26.86</c:v>
                </c:pt>
                <c:pt idx="5312">
                  <c:v>27.23</c:v>
                </c:pt>
                <c:pt idx="5313">
                  <c:v>27.05</c:v>
                </c:pt>
                <c:pt idx="5314">
                  <c:v>27.5</c:v>
                </c:pt>
                <c:pt idx="5315">
                  <c:v>28.26</c:v>
                </c:pt>
                <c:pt idx="5316">
                  <c:v>28.21</c:v>
                </c:pt>
                <c:pt idx="5317">
                  <c:v>27.93</c:v>
                </c:pt>
                <c:pt idx="5318">
                  <c:v>28.77</c:v>
                </c:pt>
                <c:pt idx="5319">
                  <c:v>29.51</c:v>
                </c:pt>
                <c:pt idx="5320">
                  <c:v>29.11</c:v>
                </c:pt>
                <c:pt idx="5321">
                  <c:v>29.84</c:v>
                </c:pt>
                <c:pt idx="5322">
                  <c:v>30.06</c:v>
                </c:pt>
                <c:pt idx="5323">
                  <c:v>29.63</c:v>
                </c:pt>
                <c:pt idx="5324">
                  <c:v>29.24</c:v>
                </c:pt>
                <c:pt idx="5325">
                  <c:v>28.84</c:v>
                </c:pt>
                <c:pt idx="5326">
                  <c:v>29.44</c:v>
                </c:pt>
                <c:pt idx="5327">
                  <c:v>29.27</c:v>
                </c:pt>
                <c:pt idx="5328">
                  <c:v>29.85</c:v>
                </c:pt>
                <c:pt idx="5329">
                  <c:v>29.6</c:v>
                </c:pt>
                <c:pt idx="5330">
                  <c:v>29.77</c:v>
                </c:pt>
                <c:pt idx="5331">
                  <c:v>30.58</c:v>
                </c:pt>
                <c:pt idx="5332">
                  <c:v>30.87</c:v>
                </c:pt>
                <c:pt idx="5333">
                  <c:v>30.52</c:v>
                </c:pt>
                <c:pt idx="5334">
                  <c:v>30.55</c:v>
                </c:pt>
                <c:pt idx="5335">
                  <c:v>30.61</c:v>
                </c:pt>
                <c:pt idx="5336">
                  <c:v>30.5</c:v>
                </c:pt>
                <c:pt idx="5337">
                  <c:v>30.94</c:v>
                </c:pt>
                <c:pt idx="5338">
                  <c:v>30.48</c:v>
                </c:pt>
                <c:pt idx="5339">
                  <c:v>29.62</c:v>
                </c:pt>
                <c:pt idx="5340">
                  <c:v>29.49</c:v>
                </c:pt>
                <c:pt idx="5341">
                  <c:v>29.48</c:v>
                </c:pt>
                <c:pt idx="5342">
                  <c:v>28.98</c:v>
                </c:pt>
                <c:pt idx="5343">
                  <c:v>29.64</c:v>
                </c:pt>
                <c:pt idx="5344">
                  <c:v>29.43</c:v>
                </c:pt>
                <c:pt idx="5345">
                  <c:v>29.46</c:v>
                </c:pt>
                <c:pt idx="5346">
                  <c:v>29.67</c:v>
                </c:pt>
                <c:pt idx="5347">
                  <c:v>29.83</c:v>
                </c:pt>
                <c:pt idx="5348">
                  <c:v>29.7</c:v>
                </c:pt>
                <c:pt idx="5349">
                  <c:v>29.82</c:v>
                </c:pt>
                <c:pt idx="5350">
                  <c:v>28.77</c:v>
                </c:pt>
                <c:pt idx="5351">
                  <c:v>27.94</c:v>
                </c:pt>
                <c:pt idx="5352">
                  <c:v>27.76</c:v>
                </c:pt>
                <c:pt idx="5353">
                  <c:v>28.99</c:v>
                </c:pt>
                <c:pt idx="5354">
                  <c:v>28.59</c:v>
                </c:pt>
                <c:pt idx="5355">
                  <c:v>28.58</c:v>
                </c:pt>
                <c:pt idx="5356">
                  <c:v>29.14</c:v>
                </c:pt>
                <c:pt idx="5357">
                  <c:v>28.99</c:v>
                </c:pt>
                <c:pt idx="5358">
                  <c:v>28.62</c:v>
                </c:pt>
                <c:pt idx="5359">
                  <c:v>28.94</c:v>
                </c:pt>
                <c:pt idx="5360">
                  <c:v>28.8</c:v>
                </c:pt>
                <c:pt idx="5361">
                  <c:v>30</c:v>
                </c:pt>
                <c:pt idx="5362">
                  <c:v>29.73</c:v>
                </c:pt>
                <c:pt idx="5363">
                  <c:v>29.29</c:v>
                </c:pt>
                <c:pt idx="5364">
                  <c:v>29.06</c:v>
                </c:pt>
                <c:pt idx="5365">
                  <c:v>28.12</c:v>
                </c:pt>
                <c:pt idx="5366">
                  <c:v>27.98</c:v>
                </c:pt>
                <c:pt idx="5367">
                  <c:v>27.82</c:v>
                </c:pt>
                <c:pt idx="5368">
                  <c:v>26.74</c:v>
                </c:pt>
                <c:pt idx="5369">
                  <c:v>26.66</c:v>
                </c:pt>
                <c:pt idx="5370">
                  <c:v>26.6</c:v>
                </c:pt>
                <c:pt idx="5371">
                  <c:v>27.12</c:v>
                </c:pt>
                <c:pt idx="5372">
                  <c:v>26.49</c:v>
                </c:pt>
                <c:pt idx="5373">
                  <c:v>26.23</c:v>
                </c:pt>
                <c:pt idx="5374">
                  <c:v>27.18</c:v>
                </c:pt>
                <c:pt idx="5375">
                  <c:v>27.21</c:v>
                </c:pt>
                <c:pt idx="5376">
                  <c:v>27.02</c:v>
                </c:pt>
                <c:pt idx="5377">
                  <c:v>26.1</c:v>
                </c:pt>
                <c:pt idx="5378">
                  <c:v>26.55</c:v>
                </c:pt>
                <c:pt idx="5379">
                  <c:v>26.77</c:v>
                </c:pt>
                <c:pt idx="5380">
                  <c:v>26.68</c:v>
                </c:pt>
                <c:pt idx="5381">
                  <c:v>25.4</c:v>
                </c:pt>
                <c:pt idx="5382">
                  <c:v>26.52</c:v>
                </c:pt>
                <c:pt idx="5383">
                  <c:v>27.56</c:v>
                </c:pt>
                <c:pt idx="5384">
                  <c:v>27.66</c:v>
                </c:pt>
                <c:pt idx="5385">
                  <c:v>27.52</c:v>
                </c:pt>
                <c:pt idx="5386">
                  <c:v>27.73</c:v>
                </c:pt>
                <c:pt idx="5387">
                  <c:v>27.05</c:v>
                </c:pt>
                <c:pt idx="5388">
                  <c:v>27.48</c:v>
                </c:pt>
                <c:pt idx="5389">
                  <c:v>26.78</c:v>
                </c:pt>
                <c:pt idx="5390">
                  <c:v>26.66</c:v>
                </c:pt>
                <c:pt idx="5391">
                  <c:v>25.66</c:v>
                </c:pt>
                <c:pt idx="5392">
                  <c:v>26.23</c:v>
                </c:pt>
                <c:pt idx="5393">
                  <c:v>26.59</c:v>
                </c:pt>
                <c:pt idx="5394">
                  <c:v>26.88</c:v>
                </c:pt>
                <c:pt idx="5395">
                  <c:v>26.8</c:v>
                </c:pt>
                <c:pt idx="5396">
                  <c:v>26.8</c:v>
                </c:pt>
                <c:pt idx="5397">
                  <c:v>26.88</c:v>
                </c:pt>
                <c:pt idx="5398">
                  <c:v>26.4</c:v>
                </c:pt>
                <c:pt idx="5399">
                  <c:v>26.52</c:v>
                </c:pt>
                <c:pt idx="5400">
                  <c:v>25.95</c:v>
                </c:pt>
                <c:pt idx="5401">
                  <c:v>25.62</c:v>
                </c:pt>
                <c:pt idx="5402">
                  <c:v>25.59</c:v>
                </c:pt>
                <c:pt idx="5403">
                  <c:v>25.31</c:v>
                </c:pt>
                <c:pt idx="5404">
                  <c:v>25.84</c:v>
                </c:pt>
                <c:pt idx="5405">
                  <c:v>26.33</c:v>
                </c:pt>
                <c:pt idx="5406">
                  <c:v>25.92</c:v>
                </c:pt>
                <c:pt idx="5407">
                  <c:v>24.95</c:v>
                </c:pt>
                <c:pt idx="5408">
                  <c:v>24.61</c:v>
                </c:pt>
                <c:pt idx="5409">
                  <c:v>24.14</c:v>
                </c:pt>
                <c:pt idx="5410">
                  <c:v>24.65</c:v>
                </c:pt>
                <c:pt idx="5411">
                  <c:v>24.75</c:v>
                </c:pt>
                <c:pt idx="5412">
                  <c:v>24.87</c:v>
                </c:pt>
                <c:pt idx="5413">
                  <c:v>24.89</c:v>
                </c:pt>
                <c:pt idx="5414">
                  <c:v>25.13</c:v>
                </c:pt>
                <c:pt idx="5415">
                  <c:v>25.2</c:v>
                </c:pt>
                <c:pt idx="5416">
                  <c:v>25.02</c:v>
                </c:pt>
                <c:pt idx="5417">
                  <c:v>24.55</c:v>
                </c:pt>
                <c:pt idx="5418">
                  <c:v>24.87</c:v>
                </c:pt>
                <c:pt idx="5419">
                  <c:v>25.5</c:v>
                </c:pt>
                <c:pt idx="5420">
                  <c:v>25.77</c:v>
                </c:pt>
                <c:pt idx="5421">
                  <c:v>26.37</c:v>
                </c:pt>
                <c:pt idx="5422">
                  <c:v>26.5</c:v>
                </c:pt>
                <c:pt idx="5423">
                  <c:v>27.54</c:v>
                </c:pt>
                <c:pt idx="5424">
                  <c:v>28.25</c:v>
                </c:pt>
                <c:pt idx="5425">
                  <c:v>28.05</c:v>
                </c:pt>
                <c:pt idx="5426">
                  <c:v>27.9</c:v>
                </c:pt>
                <c:pt idx="5427">
                  <c:v>28.53</c:v>
                </c:pt>
                <c:pt idx="5428">
                  <c:v>29.06</c:v>
                </c:pt>
                <c:pt idx="5429">
                  <c:v>27.95</c:v>
                </c:pt>
                <c:pt idx="5430">
                  <c:v>27.69</c:v>
                </c:pt>
                <c:pt idx="5431">
                  <c:v>27.74</c:v>
                </c:pt>
                <c:pt idx="5432">
                  <c:v>27.34</c:v>
                </c:pt>
                <c:pt idx="5433">
                  <c:v>26.21</c:v>
                </c:pt>
                <c:pt idx="5434">
                  <c:v>25.9</c:v>
                </c:pt>
                <c:pt idx="5435">
                  <c:v>26.48</c:v>
                </c:pt>
                <c:pt idx="5436">
                  <c:v>26.39</c:v>
                </c:pt>
                <c:pt idx="5437">
                  <c:v>26.91</c:v>
                </c:pt>
                <c:pt idx="5438">
                  <c:v>27.36</c:v>
                </c:pt>
                <c:pt idx="5439">
                  <c:v>27.02</c:v>
                </c:pt>
                <c:pt idx="5440">
                  <c:v>27.01</c:v>
                </c:pt>
                <c:pt idx="5441">
                  <c:v>26.65</c:v>
                </c:pt>
                <c:pt idx="5442">
                  <c:v>26.11</c:v>
                </c:pt>
                <c:pt idx="5443">
                  <c:v>26.38</c:v>
                </c:pt>
                <c:pt idx="5444">
                  <c:v>26.16</c:v>
                </c:pt>
                <c:pt idx="5445">
                  <c:v>26.32</c:v>
                </c:pt>
                <c:pt idx="5446">
                  <c:v>26.28</c:v>
                </c:pt>
                <c:pt idx="5447">
                  <c:v>25.34</c:v>
                </c:pt>
                <c:pt idx="5448">
                  <c:v>24.96</c:v>
                </c:pt>
                <c:pt idx="5449">
                  <c:v>24.23</c:v>
                </c:pt>
                <c:pt idx="5450">
                  <c:v>23.85</c:v>
                </c:pt>
                <c:pt idx="5451">
                  <c:v>25.31</c:v>
                </c:pt>
                <c:pt idx="5452">
                  <c:v>25.93</c:v>
                </c:pt>
                <c:pt idx="5453">
                  <c:v>25.99</c:v>
                </c:pt>
                <c:pt idx="5454">
                  <c:v>26.73</c:v>
                </c:pt>
                <c:pt idx="5455">
                  <c:v>26.24</c:v>
                </c:pt>
                <c:pt idx="5456">
                  <c:v>26.8</c:v>
                </c:pt>
                <c:pt idx="5457">
                  <c:v>27.52</c:v>
                </c:pt>
                <c:pt idx="5458">
                  <c:v>27.4</c:v>
                </c:pt>
                <c:pt idx="5459">
                  <c:v>26.83</c:v>
                </c:pt>
                <c:pt idx="5460">
                  <c:v>26.12</c:v>
                </c:pt>
                <c:pt idx="5461">
                  <c:v>25.82</c:v>
                </c:pt>
                <c:pt idx="5462">
                  <c:v>24.88</c:v>
                </c:pt>
                <c:pt idx="5463">
                  <c:v>24.92</c:v>
                </c:pt>
                <c:pt idx="5464">
                  <c:v>25.43</c:v>
                </c:pt>
                <c:pt idx="5465">
                  <c:v>25.27</c:v>
                </c:pt>
                <c:pt idx="5466">
                  <c:v>25.15</c:v>
                </c:pt>
                <c:pt idx="5467">
                  <c:v>24.91</c:v>
                </c:pt>
                <c:pt idx="5468">
                  <c:v>24.77</c:v>
                </c:pt>
                <c:pt idx="5469">
                  <c:v>24.48</c:v>
                </c:pt>
                <c:pt idx="5470">
                  <c:v>24.02</c:v>
                </c:pt>
                <c:pt idx="5471">
                  <c:v>24.05</c:v>
                </c:pt>
                <c:pt idx="5472">
                  <c:v>24.2</c:v>
                </c:pt>
                <c:pt idx="5473">
                  <c:v>24.16</c:v>
                </c:pt>
                <c:pt idx="5474">
                  <c:v>23.65</c:v>
                </c:pt>
                <c:pt idx="5475">
                  <c:v>24.29</c:v>
                </c:pt>
                <c:pt idx="5476">
                  <c:v>22.89</c:v>
                </c:pt>
                <c:pt idx="5477">
                  <c:v>22.74</c:v>
                </c:pt>
                <c:pt idx="5478">
                  <c:v>22.27</c:v>
                </c:pt>
                <c:pt idx="5479">
                  <c:v>22.18</c:v>
                </c:pt>
                <c:pt idx="5480">
                  <c:v>21.48</c:v>
                </c:pt>
                <c:pt idx="5481">
                  <c:v>21.46</c:v>
                </c:pt>
                <c:pt idx="5482">
                  <c:v>20.95</c:v>
                </c:pt>
                <c:pt idx="5483">
                  <c:v>20.74</c:v>
                </c:pt>
                <c:pt idx="5484">
                  <c:v>20.98</c:v>
                </c:pt>
                <c:pt idx="5485">
                  <c:v>20.9</c:v>
                </c:pt>
                <c:pt idx="5486">
                  <c:v>20.420000000000002</c:v>
                </c:pt>
                <c:pt idx="5487">
                  <c:v>20.99</c:v>
                </c:pt>
                <c:pt idx="5488">
                  <c:v>21.51</c:v>
                </c:pt>
                <c:pt idx="5489">
                  <c:v>21.3</c:v>
                </c:pt>
                <c:pt idx="5490">
                  <c:v>21.18</c:v>
                </c:pt>
                <c:pt idx="5491">
                  <c:v>20.89</c:v>
                </c:pt>
                <c:pt idx="5492">
                  <c:v>20.399999999999999</c:v>
                </c:pt>
                <c:pt idx="5493">
                  <c:v>19.989999999999998</c:v>
                </c:pt>
                <c:pt idx="5494">
                  <c:v>19.54</c:v>
                </c:pt>
                <c:pt idx="5495">
                  <c:v>19.98</c:v>
                </c:pt>
                <c:pt idx="5496">
                  <c:v>19.89</c:v>
                </c:pt>
                <c:pt idx="5497">
                  <c:v>20.18</c:v>
                </c:pt>
                <c:pt idx="5498">
                  <c:v>20.38</c:v>
                </c:pt>
                <c:pt idx="5499">
                  <c:v>19.2</c:v>
                </c:pt>
                <c:pt idx="5500">
                  <c:v>19.3</c:v>
                </c:pt>
                <c:pt idx="5501">
                  <c:v>19.71</c:v>
                </c:pt>
                <c:pt idx="5502">
                  <c:v>20.05</c:v>
                </c:pt>
                <c:pt idx="5503">
                  <c:v>19.850000000000001</c:v>
                </c:pt>
                <c:pt idx="5504">
                  <c:v>19.37</c:v>
                </c:pt>
                <c:pt idx="5505">
                  <c:v>19.32</c:v>
                </c:pt>
                <c:pt idx="5506">
                  <c:v>18.41</c:v>
                </c:pt>
                <c:pt idx="5507">
                  <c:v>18.48</c:v>
                </c:pt>
                <c:pt idx="5508">
                  <c:v>17.97</c:v>
                </c:pt>
                <c:pt idx="5509">
                  <c:v>18.68</c:v>
                </c:pt>
                <c:pt idx="5510">
                  <c:v>18.96</c:v>
                </c:pt>
                <c:pt idx="5511">
                  <c:v>19.12</c:v>
                </c:pt>
                <c:pt idx="5512">
                  <c:v>20.34</c:v>
                </c:pt>
                <c:pt idx="5513">
                  <c:v>20.16</c:v>
                </c:pt>
                <c:pt idx="5514">
                  <c:v>20.47</c:v>
                </c:pt>
                <c:pt idx="5515">
                  <c:v>21.23</c:v>
                </c:pt>
                <c:pt idx="5516">
                  <c:v>21.38</c:v>
                </c:pt>
                <c:pt idx="5517">
                  <c:v>21.18</c:v>
                </c:pt>
                <c:pt idx="5518">
                  <c:v>20.77</c:v>
                </c:pt>
                <c:pt idx="5519">
                  <c:v>20.059999999999999</c:v>
                </c:pt>
                <c:pt idx="5520">
                  <c:v>19.84</c:v>
                </c:pt>
                <c:pt idx="5521">
                  <c:v>20.41</c:v>
                </c:pt>
                <c:pt idx="5522">
                  <c:v>20.9</c:v>
                </c:pt>
                <c:pt idx="5523">
                  <c:v>21.27</c:v>
                </c:pt>
                <c:pt idx="5524">
                  <c:v>19.62</c:v>
                </c:pt>
                <c:pt idx="5525">
                  <c:v>19.28</c:v>
                </c:pt>
                <c:pt idx="5526">
                  <c:v>19.8</c:v>
                </c:pt>
                <c:pt idx="5527">
                  <c:v>19.36</c:v>
                </c:pt>
                <c:pt idx="5528">
                  <c:v>19.22</c:v>
                </c:pt>
                <c:pt idx="5529">
                  <c:v>19.23</c:v>
                </c:pt>
                <c:pt idx="5530">
                  <c:v>18.12</c:v>
                </c:pt>
                <c:pt idx="5531">
                  <c:v>18.36</c:v>
                </c:pt>
                <c:pt idx="5532">
                  <c:v>18.079999999999998</c:v>
                </c:pt>
                <c:pt idx="5533">
                  <c:v>18.37</c:v>
                </c:pt>
                <c:pt idx="5534">
                  <c:v>19.04</c:v>
                </c:pt>
                <c:pt idx="5535">
                  <c:v>18.54</c:v>
                </c:pt>
                <c:pt idx="5536">
                  <c:v>19.489999999999998</c:v>
                </c:pt>
                <c:pt idx="5537">
                  <c:v>19.649999999999999</c:v>
                </c:pt>
                <c:pt idx="5538">
                  <c:v>20.09</c:v>
                </c:pt>
                <c:pt idx="5539">
                  <c:v>19.440000000000001</c:v>
                </c:pt>
                <c:pt idx="5540">
                  <c:v>18.62</c:v>
                </c:pt>
                <c:pt idx="5541">
                  <c:v>19.22</c:v>
                </c:pt>
                <c:pt idx="5542">
                  <c:v>19.48</c:v>
                </c:pt>
                <c:pt idx="5543">
                  <c:v>18.690000000000001</c:v>
                </c:pt>
                <c:pt idx="5544">
                  <c:v>18.96</c:v>
                </c:pt>
                <c:pt idx="5545">
                  <c:v>19.37</c:v>
                </c:pt>
                <c:pt idx="5546">
                  <c:v>17.95</c:v>
                </c:pt>
                <c:pt idx="5547">
                  <c:v>17.899999999999999</c:v>
                </c:pt>
                <c:pt idx="5548">
                  <c:v>17.850000000000001</c:v>
                </c:pt>
                <c:pt idx="5549">
                  <c:v>19.920000000000002</c:v>
                </c:pt>
                <c:pt idx="5550">
                  <c:v>21.52</c:v>
                </c:pt>
                <c:pt idx="5551">
                  <c:v>21.73</c:v>
                </c:pt>
                <c:pt idx="5552">
                  <c:v>22.25</c:v>
                </c:pt>
                <c:pt idx="5553">
                  <c:v>20.89</c:v>
                </c:pt>
                <c:pt idx="5554">
                  <c:v>20.04</c:v>
                </c:pt>
                <c:pt idx="5555">
                  <c:v>19.77</c:v>
                </c:pt>
                <c:pt idx="5556">
                  <c:v>20.29</c:v>
                </c:pt>
                <c:pt idx="5557">
                  <c:v>20.02</c:v>
                </c:pt>
                <c:pt idx="5558">
                  <c:v>20.85</c:v>
                </c:pt>
                <c:pt idx="5559">
                  <c:v>21.07</c:v>
                </c:pt>
                <c:pt idx="5560">
                  <c:v>22.15</c:v>
                </c:pt>
                <c:pt idx="5561">
                  <c:v>22.25</c:v>
                </c:pt>
                <c:pt idx="5562">
                  <c:v>22</c:v>
                </c:pt>
                <c:pt idx="5563">
                  <c:v>22.27</c:v>
                </c:pt>
                <c:pt idx="5564">
                  <c:v>22.22</c:v>
                </c:pt>
                <c:pt idx="5565">
                  <c:v>21.86</c:v>
                </c:pt>
                <c:pt idx="5566">
                  <c:v>21.77</c:v>
                </c:pt>
                <c:pt idx="5567">
                  <c:v>21.7</c:v>
                </c:pt>
                <c:pt idx="5568">
                  <c:v>21.39</c:v>
                </c:pt>
                <c:pt idx="5569">
                  <c:v>22.31</c:v>
                </c:pt>
                <c:pt idx="5570">
                  <c:v>22.2</c:v>
                </c:pt>
                <c:pt idx="5571">
                  <c:v>22.41</c:v>
                </c:pt>
                <c:pt idx="5572">
                  <c:v>23.06</c:v>
                </c:pt>
                <c:pt idx="5573">
                  <c:v>22.79</c:v>
                </c:pt>
                <c:pt idx="5574">
                  <c:v>22.81</c:v>
                </c:pt>
                <c:pt idx="5575">
                  <c:v>22.48</c:v>
                </c:pt>
                <c:pt idx="5576">
                  <c:v>22.3</c:v>
                </c:pt>
                <c:pt idx="5577">
                  <c:v>23.05</c:v>
                </c:pt>
                <c:pt idx="5578">
                  <c:v>22.54</c:v>
                </c:pt>
                <c:pt idx="5579">
                  <c:v>22.01</c:v>
                </c:pt>
                <c:pt idx="5580">
                  <c:v>22.95</c:v>
                </c:pt>
                <c:pt idx="5581">
                  <c:v>22.73</c:v>
                </c:pt>
                <c:pt idx="5582">
                  <c:v>23.36</c:v>
                </c:pt>
                <c:pt idx="5583">
                  <c:v>22.69</c:v>
                </c:pt>
                <c:pt idx="5584">
                  <c:v>21.2</c:v>
                </c:pt>
                <c:pt idx="5585">
                  <c:v>21.93</c:v>
                </c:pt>
                <c:pt idx="5586">
                  <c:v>23.88</c:v>
                </c:pt>
                <c:pt idx="5587">
                  <c:v>25.97</c:v>
                </c:pt>
                <c:pt idx="5588">
                  <c:v>26.59</c:v>
                </c:pt>
                <c:pt idx="5589">
                  <c:v>26.72</c:v>
                </c:pt>
                <c:pt idx="5590">
                  <c:v>27.7</c:v>
                </c:pt>
                <c:pt idx="5591">
                  <c:v>28.81</c:v>
                </c:pt>
                <c:pt idx="5592">
                  <c:v>30.23</c:v>
                </c:pt>
                <c:pt idx="5593">
                  <c:v>27.63</c:v>
                </c:pt>
                <c:pt idx="5594">
                  <c:v>28.03</c:v>
                </c:pt>
                <c:pt idx="5595">
                  <c:v>27.58</c:v>
                </c:pt>
                <c:pt idx="5596">
                  <c:v>26.95</c:v>
                </c:pt>
                <c:pt idx="5597">
                  <c:v>26.93</c:v>
                </c:pt>
                <c:pt idx="5598">
                  <c:v>27.2</c:v>
                </c:pt>
                <c:pt idx="5599">
                  <c:v>26.55</c:v>
                </c:pt>
                <c:pt idx="5600">
                  <c:v>27.05</c:v>
                </c:pt>
                <c:pt idx="5601">
                  <c:v>27.17</c:v>
                </c:pt>
                <c:pt idx="5602">
                  <c:v>26.67</c:v>
                </c:pt>
                <c:pt idx="5603">
                  <c:v>26.9</c:v>
                </c:pt>
                <c:pt idx="5604">
                  <c:v>26.63</c:v>
                </c:pt>
                <c:pt idx="5605">
                  <c:v>26.37</c:v>
                </c:pt>
                <c:pt idx="5606">
                  <c:v>27.91</c:v>
                </c:pt>
                <c:pt idx="5607">
                  <c:v>27.18</c:v>
                </c:pt>
                <c:pt idx="5608">
                  <c:v>26.68</c:v>
                </c:pt>
                <c:pt idx="5609">
                  <c:v>27.4</c:v>
                </c:pt>
                <c:pt idx="5610">
                  <c:v>27.56</c:v>
                </c:pt>
                <c:pt idx="5611">
                  <c:v>28.01</c:v>
                </c:pt>
                <c:pt idx="5612">
                  <c:v>27.82</c:v>
                </c:pt>
                <c:pt idx="5613">
                  <c:v>28.05</c:v>
                </c:pt>
                <c:pt idx="5614">
                  <c:v>27.64</c:v>
                </c:pt>
                <c:pt idx="5615">
                  <c:v>27.54</c:v>
                </c:pt>
                <c:pt idx="5616">
                  <c:v>27.94</c:v>
                </c:pt>
                <c:pt idx="5617">
                  <c:v>27.74</c:v>
                </c:pt>
                <c:pt idx="5618">
                  <c:v>27.62</c:v>
                </c:pt>
                <c:pt idx="5619">
                  <c:v>27.71</c:v>
                </c:pt>
                <c:pt idx="5620">
                  <c:v>26.77</c:v>
                </c:pt>
                <c:pt idx="5621">
                  <c:v>26.35</c:v>
                </c:pt>
                <c:pt idx="5622">
                  <c:v>26.63</c:v>
                </c:pt>
                <c:pt idx="5623">
                  <c:v>27.02</c:v>
                </c:pt>
                <c:pt idx="5624">
                  <c:v>26.73</c:v>
                </c:pt>
                <c:pt idx="5625">
                  <c:v>26.84</c:v>
                </c:pt>
                <c:pt idx="5626">
                  <c:v>26.31</c:v>
                </c:pt>
                <c:pt idx="5627">
                  <c:v>26.12</c:v>
                </c:pt>
                <c:pt idx="5628">
                  <c:v>25.72</c:v>
                </c:pt>
                <c:pt idx="5629">
                  <c:v>24.7</c:v>
                </c:pt>
                <c:pt idx="5630">
                  <c:v>24.89</c:v>
                </c:pt>
                <c:pt idx="5631">
                  <c:v>25.57</c:v>
                </c:pt>
                <c:pt idx="5632">
                  <c:v>26.06</c:v>
                </c:pt>
                <c:pt idx="5633">
                  <c:v>26.59</c:v>
                </c:pt>
                <c:pt idx="5634">
                  <c:v>26.8</c:v>
                </c:pt>
                <c:pt idx="5635">
                  <c:v>27.11</c:v>
                </c:pt>
                <c:pt idx="5636">
                  <c:v>27.49</c:v>
                </c:pt>
                <c:pt idx="5637">
                  <c:v>27.59</c:v>
                </c:pt>
                <c:pt idx="5638">
                  <c:v>28.21</c:v>
                </c:pt>
                <c:pt idx="5639">
                  <c:v>27.02</c:v>
                </c:pt>
                <c:pt idx="5640">
                  <c:v>26.24</c:v>
                </c:pt>
                <c:pt idx="5641">
                  <c:v>25.95</c:v>
                </c:pt>
                <c:pt idx="5642">
                  <c:v>26.25</c:v>
                </c:pt>
                <c:pt idx="5643">
                  <c:v>25.56</c:v>
                </c:pt>
                <c:pt idx="5644">
                  <c:v>25.61</c:v>
                </c:pt>
                <c:pt idx="5645">
                  <c:v>26.98</c:v>
                </c:pt>
                <c:pt idx="5646">
                  <c:v>27.25</c:v>
                </c:pt>
                <c:pt idx="5647">
                  <c:v>26.83</c:v>
                </c:pt>
                <c:pt idx="5648">
                  <c:v>26.56</c:v>
                </c:pt>
                <c:pt idx="5649">
                  <c:v>26.5</c:v>
                </c:pt>
                <c:pt idx="5650">
                  <c:v>27.48</c:v>
                </c:pt>
                <c:pt idx="5651">
                  <c:v>27.55</c:v>
                </c:pt>
                <c:pt idx="5652">
                  <c:v>28.51</c:v>
                </c:pt>
                <c:pt idx="5653">
                  <c:v>29.04</c:v>
                </c:pt>
                <c:pt idx="5654">
                  <c:v>28.84</c:v>
                </c:pt>
                <c:pt idx="5655">
                  <c:v>29.18</c:v>
                </c:pt>
                <c:pt idx="5656">
                  <c:v>29.04</c:v>
                </c:pt>
                <c:pt idx="5657">
                  <c:v>28.33</c:v>
                </c:pt>
                <c:pt idx="5658">
                  <c:v>27.75</c:v>
                </c:pt>
                <c:pt idx="5659">
                  <c:v>27.72</c:v>
                </c:pt>
                <c:pt idx="5660">
                  <c:v>28.24</c:v>
                </c:pt>
                <c:pt idx="5661">
                  <c:v>28.2</c:v>
                </c:pt>
                <c:pt idx="5662">
                  <c:v>27.93</c:v>
                </c:pt>
                <c:pt idx="5663">
                  <c:v>28.37</c:v>
                </c:pt>
                <c:pt idx="5664">
                  <c:v>28.55</c:v>
                </c:pt>
                <c:pt idx="5665">
                  <c:v>28.66</c:v>
                </c:pt>
                <c:pt idx="5666">
                  <c:v>28.38</c:v>
                </c:pt>
                <c:pt idx="5667">
                  <c:v>28.41</c:v>
                </c:pt>
                <c:pt idx="5668">
                  <c:v>29.58</c:v>
                </c:pt>
                <c:pt idx="5669">
                  <c:v>29.74</c:v>
                </c:pt>
                <c:pt idx="5670">
                  <c:v>29.98</c:v>
                </c:pt>
                <c:pt idx="5671">
                  <c:v>29.91</c:v>
                </c:pt>
                <c:pt idx="5672">
                  <c:v>28.91</c:v>
                </c:pt>
                <c:pt idx="5673">
                  <c:v>28.86</c:v>
                </c:pt>
                <c:pt idx="5674">
                  <c:v>28.98</c:v>
                </c:pt>
                <c:pt idx="5675">
                  <c:v>28.71</c:v>
                </c:pt>
                <c:pt idx="5676">
                  <c:v>28.55</c:v>
                </c:pt>
                <c:pt idx="5677">
                  <c:v>28.52</c:v>
                </c:pt>
                <c:pt idx="5678">
                  <c:v>28.23</c:v>
                </c:pt>
                <c:pt idx="5679">
                  <c:v>27.39</c:v>
                </c:pt>
                <c:pt idx="5680">
                  <c:v>27.77</c:v>
                </c:pt>
                <c:pt idx="5681">
                  <c:v>28.36</c:v>
                </c:pt>
                <c:pt idx="5682">
                  <c:v>28.45</c:v>
                </c:pt>
                <c:pt idx="5683">
                  <c:v>27.8</c:v>
                </c:pt>
                <c:pt idx="5684">
                  <c:v>28.94</c:v>
                </c:pt>
                <c:pt idx="5685">
                  <c:v>28.46</c:v>
                </c:pt>
                <c:pt idx="5686">
                  <c:v>28.27</c:v>
                </c:pt>
                <c:pt idx="5687">
                  <c:v>28.44</c:v>
                </c:pt>
                <c:pt idx="5688">
                  <c:v>27.29</c:v>
                </c:pt>
                <c:pt idx="5689">
                  <c:v>26.86</c:v>
                </c:pt>
                <c:pt idx="5690">
                  <c:v>27.61</c:v>
                </c:pt>
                <c:pt idx="5691">
                  <c:v>27.28</c:v>
                </c:pt>
                <c:pt idx="5692">
                  <c:v>27.82</c:v>
                </c:pt>
                <c:pt idx="5693">
                  <c:v>27.95</c:v>
                </c:pt>
                <c:pt idx="5694">
                  <c:v>28.24</c:v>
                </c:pt>
                <c:pt idx="5695">
                  <c:v>28.79</c:v>
                </c:pt>
                <c:pt idx="5696">
                  <c:v>28.25</c:v>
                </c:pt>
                <c:pt idx="5697">
                  <c:v>28.18</c:v>
                </c:pt>
                <c:pt idx="5698">
                  <c:v>28.48</c:v>
                </c:pt>
                <c:pt idx="5699">
                  <c:v>27.28</c:v>
                </c:pt>
                <c:pt idx="5700">
                  <c:v>27.06</c:v>
                </c:pt>
                <c:pt idx="5701">
                  <c:v>27.26</c:v>
                </c:pt>
                <c:pt idx="5702">
                  <c:v>27.12</c:v>
                </c:pt>
                <c:pt idx="5703">
                  <c:v>26.19</c:v>
                </c:pt>
                <c:pt idx="5704">
                  <c:v>25.59</c:v>
                </c:pt>
                <c:pt idx="5705">
                  <c:v>26.29</c:v>
                </c:pt>
                <c:pt idx="5706">
                  <c:v>26.32</c:v>
                </c:pt>
                <c:pt idx="5707">
                  <c:v>26.31</c:v>
                </c:pt>
                <c:pt idx="5708">
                  <c:v>27.75</c:v>
                </c:pt>
                <c:pt idx="5709">
                  <c:v>27.48</c:v>
                </c:pt>
                <c:pt idx="5710">
                  <c:v>27.3</c:v>
                </c:pt>
                <c:pt idx="5711">
                  <c:v>26.54</c:v>
                </c:pt>
                <c:pt idx="5712">
                  <c:v>26.8</c:v>
                </c:pt>
                <c:pt idx="5713">
                  <c:v>25.96</c:v>
                </c:pt>
                <c:pt idx="5714">
                  <c:v>26.15</c:v>
                </c:pt>
                <c:pt idx="5715">
                  <c:v>26.74</c:v>
                </c:pt>
                <c:pt idx="5716">
                  <c:v>26.55</c:v>
                </c:pt>
                <c:pt idx="5717">
                  <c:v>26.41</c:v>
                </c:pt>
                <c:pt idx="5718">
                  <c:v>27.59</c:v>
                </c:pt>
                <c:pt idx="5719">
                  <c:v>28</c:v>
                </c:pt>
                <c:pt idx="5720">
                  <c:v>27.95</c:v>
                </c:pt>
                <c:pt idx="5721">
                  <c:v>28.39</c:v>
                </c:pt>
                <c:pt idx="5722">
                  <c:v>29</c:v>
                </c:pt>
                <c:pt idx="5723">
                  <c:v>28.32</c:v>
                </c:pt>
                <c:pt idx="5724">
                  <c:v>28.6</c:v>
                </c:pt>
                <c:pt idx="5725">
                  <c:v>27.84</c:v>
                </c:pt>
                <c:pt idx="5726">
                  <c:v>27.62</c:v>
                </c:pt>
                <c:pt idx="5727">
                  <c:v>27.39</c:v>
                </c:pt>
                <c:pt idx="5728">
                  <c:v>28.13</c:v>
                </c:pt>
                <c:pt idx="5729">
                  <c:v>28.42</c:v>
                </c:pt>
                <c:pt idx="5730">
                  <c:v>29.04</c:v>
                </c:pt>
                <c:pt idx="5731">
                  <c:v>28.82</c:v>
                </c:pt>
                <c:pt idx="5732">
                  <c:v>28.53</c:v>
                </c:pt>
                <c:pt idx="5733">
                  <c:v>28.58</c:v>
                </c:pt>
                <c:pt idx="5734">
                  <c:v>29.16</c:v>
                </c:pt>
                <c:pt idx="5735">
                  <c:v>28.8</c:v>
                </c:pt>
                <c:pt idx="5736">
                  <c:v>29.71</c:v>
                </c:pt>
                <c:pt idx="5737">
                  <c:v>30.36</c:v>
                </c:pt>
                <c:pt idx="5738">
                  <c:v>30.51</c:v>
                </c:pt>
                <c:pt idx="5739">
                  <c:v>31.03</c:v>
                </c:pt>
                <c:pt idx="5740">
                  <c:v>31.59</c:v>
                </c:pt>
                <c:pt idx="5741">
                  <c:v>31.27</c:v>
                </c:pt>
                <c:pt idx="5742">
                  <c:v>30.35</c:v>
                </c:pt>
                <c:pt idx="5743">
                  <c:v>30.55</c:v>
                </c:pt>
                <c:pt idx="5744">
                  <c:v>31.19</c:v>
                </c:pt>
                <c:pt idx="5745">
                  <c:v>29.82</c:v>
                </c:pt>
                <c:pt idx="5746">
                  <c:v>28.66</c:v>
                </c:pt>
                <c:pt idx="5747">
                  <c:v>29.06</c:v>
                </c:pt>
                <c:pt idx="5748">
                  <c:v>29.06</c:v>
                </c:pt>
                <c:pt idx="5749">
                  <c:v>29.77</c:v>
                </c:pt>
                <c:pt idx="5750">
                  <c:v>29.36</c:v>
                </c:pt>
                <c:pt idx="5751">
                  <c:v>29.05</c:v>
                </c:pt>
                <c:pt idx="5752">
                  <c:v>29.57</c:v>
                </c:pt>
                <c:pt idx="5753">
                  <c:v>32.19</c:v>
                </c:pt>
                <c:pt idx="5754">
                  <c:v>32.19</c:v>
                </c:pt>
                <c:pt idx="5755">
                  <c:v>30.45</c:v>
                </c:pt>
                <c:pt idx="5756">
                  <c:v>29.6</c:v>
                </c:pt>
                <c:pt idx="5757">
                  <c:v>30.29</c:v>
                </c:pt>
                <c:pt idx="5758">
                  <c:v>30.05</c:v>
                </c:pt>
                <c:pt idx="5759">
                  <c:v>29.41</c:v>
                </c:pt>
                <c:pt idx="5760">
                  <c:v>29.48</c:v>
                </c:pt>
                <c:pt idx="5761">
                  <c:v>27.64</c:v>
                </c:pt>
                <c:pt idx="5762">
                  <c:v>27.32</c:v>
                </c:pt>
                <c:pt idx="5763">
                  <c:v>27.95</c:v>
                </c:pt>
                <c:pt idx="5764">
                  <c:v>28.14</c:v>
                </c:pt>
                <c:pt idx="5765">
                  <c:v>28</c:v>
                </c:pt>
                <c:pt idx="5766">
                  <c:v>27.21</c:v>
                </c:pt>
                <c:pt idx="5767">
                  <c:v>26.8</c:v>
                </c:pt>
                <c:pt idx="5768">
                  <c:v>25.85</c:v>
                </c:pt>
                <c:pt idx="5769">
                  <c:v>26.47</c:v>
                </c:pt>
                <c:pt idx="5770">
                  <c:v>26.64</c:v>
                </c:pt>
                <c:pt idx="5771">
                  <c:v>26.18</c:v>
                </c:pt>
                <c:pt idx="5772">
                  <c:v>25.98</c:v>
                </c:pt>
                <c:pt idx="5773">
                  <c:v>25.77</c:v>
                </c:pt>
                <c:pt idx="5774">
                  <c:v>29.33</c:v>
                </c:pt>
                <c:pt idx="5775">
                  <c:v>29.76</c:v>
                </c:pt>
                <c:pt idx="5776">
                  <c:v>28.84</c:v>
                </c:pt>
                <c:pt idx="5777">
                  <c:v>27.99</c:v>
                </c:pt>
                <c:pt idx="5778">
                  <c:v>28.74</c:v>
                </c:pt>
                <c:pt idx="5779">
                  <c:v>29.68</c:v>
                </c:pt>
                <c:pt idx="5780">
                  <c:v>29.5</c:v>
                </c:pt>
                <c:pt idx="5781">
                  <c:v>28.44</c:v>
                </c:pt>
                <c:pt idx="5782">
                  <c:v>29.35</c:v>
                </c:pt>
                <c:pt idx="5783">
                  <c:v>29.85</c:v>
                </c:pt>
                <c:pt idx="5784">
                  <c:v>29.53</c:v>
                </c:pt>
                <c:pt idx="5785">
                  <c:v>31.22</c:v>
                </c:pt>
                <c:pt idx="5786">
                  <c:v>32.020000000000003</c:v>
                </c:pt>
                <c:pt idx="5787">
                  <c:v>33.82</c:v>
                </c:pt>
                <c:pt idx="5788">
                  <c:v>34.630000000000003</c:v>
                </c:pt>
                <c:pt idx="5789">
                  <c:v>34.22</c:v>
                </c:pt>
                <c:pt idx="5790">
                  <c:v>35.380000000000003</c:v>
                </c:pt>
                <c:pt idx="5791">
                  <c:v>35.4</c:v>
                </c:pt>
                <c:pt idx="5792">
                  <c:v>35.159999999999997</c:v>
                </c:pt>
                <c:pt idx="5793">
                  <c:v>35.22</c:v>
                </c:pt>
                <c:pt idx="5794">
                  <c:v>35.450000000000003</c:v>
                </c:pt>
                <c:pt idx="5795">
                  <c:v>35.119999999999997</c:v>
                </c:pt>
                <c:pt idx="5796">
                  <c:v>35.58</c:v>
                </c:pt>
                <c:pt idx="5797">
                  <c:v>34.869999999999997</c:v>
                </c:pt>
                <c:pt idx="5798">
                  <c:v>34.47</c:v>
                </c:pt>
                <c:pt idx="5799">
                  <c:v>34.020000000000003</c:v>
                </c:pt>
                <c:pt idx="5800">
                  <c:v>33.92</c:v>
                </c:pt>
                <c:pt idx="5801">
                  <c:v>33.24</c:v>
                </c:pt>
                <c:pt idx="5802">
                  <c:v>33.4</c:v>
                </c:pt>
                <c:pt idx="5803">
                  <c:v>32.86</c:v>
                </c:pt>
                <c:pt idx="5804">
                  <c:v>32.71</c:v>
                </c:pt>
                <c:pt idx="5805">
                  <c:v>32.54</c:v>
                </c:pt>
                <c:pt idx="5806">
                  <c:v>33.25</c:v>
                </c:pt>
                <c:pt idx="5807">
                  <c:v>32.700000000000003</c:v>
                </c:pt>
                <c:pt idx="5808">
                  <c:v>32.81</c:v>
                </c:pt>
                <c:pt idx="5809">
                  <c:v>32.74</c:v>
                </c:pt>
                <c:pt idx="5810">
                  <c:v>33.71</c:v>
                </c:pt>
                <c:pt idx="5811">
                  <c:v>32.96</c:v>
                </c:pt>
                <c:pt idx="5812">
                  <c:v>33.369999999999997</c:v>
                </c:pt>
                <c:pt idx="5813">
                  <c:v>33.76</c:v>
                </c:pt>
                <c:pt idx="5814">
                  <c:v>34</c:v>
                </c:pt>
                <c:pt idx="5815">
                  <c:v>32.909999999999997</c:v>
                </c:pt>
                <c:pt idx="5816">
                  <c:v>33.479999999999997</c:v>
                </c:pt>
                <c:pt idx="5817">
                  <c:v>32.99</c:v>
                </c:pt>
                <c:pt idx="5818">
                  <c:v>32.92</c:v>
                </c:pt>
                <c:pt idx="5819">
                  <c:v>34.99</c:v>
                </c:pt>
                <c:pt idx="5820">
                  <c:v>36.06</c:v>
                </c:pt>
                <c:pt idx="5821">
                  <c:v>33.25</c:v>
                </c:pt>
                <c:pt idx="5822">
                  <c:v>33.18</c:v>
                </c:pt>
                <c:pt idx="5823">
                  <c:v>31.86</c:v>
                </c:pt>
                <c:pt idx="5824">
                  <c:v>30.86</c:v>
                </c:pt>
                <c:pt idx="5825">
                  <c:v>30.53</c:v>
                </c:pt>
                <c:pt idx="5826">
                  <c:v>31.43</c:v>
                </c:pt>
                <c:pt idx="5827">
                  <c:v>32.07</c:v>
                </c:pt>
                <c:pt idx="5828">
                  <c:v>32.18</c:v>
                </c:pt>
                <c:pt idx="5829">
                  <c:v>30.84</c:v>
                </c:pt>
                <c:pt idx="5830">
                  <c:v>30.34</c:v>
                </c:pt>
                <c:pt idx="5831">
                  <c:v>31.46</c:v>
                </c:pt>
                <c:pt idx="5832">
                  <c:v>31.5</c:v>
                </c:pt>
                <c:pt idx="5833">
                  <c:v>31.57</c:v>
                </c:pt>
                <c:pt idx="5834">
                  <c:v>32.68</c:v>
                </c:pt>
                <c:pt idx="5835">
                  <c:v>34</c:v>
                </c:pt>
                <c:pt idx="5836">
                  <c:v>37.200000000000003</c:v>
                </c:pt>
                <c:pt idx="5837">
                  <c:v>36.51</c:v>
                </c:pt>
                <c:pt idx="5838">
                  <c:v>36.880000000000003</c:v>
                </c:pt>
                <c:pt idx="5839">
                  <c:v>35.92</c:v>
                </c:pt>
                <c:pt idx="5840">
                  <c:v>34.07</c:v>
                </c:pt>
                <c:pt idx="5841">
                  <c:v>33.82</c:v>
                </c:pt>
                <c:pt idx="5842">
                  <c:v>34.28</c:v>
                </c:pt>
                <c:pt idx="5843">
                  <c:v>35.14</c:v>
                </c:pt>
                <c:pt idx="5844">
                  <c:v>33.630000000000003</c:v>
                </c:pt>
                <c:pt idx="5845">
                  <c:v>35.39</c:v>
                </c:pt>
                <c:pt idx="5846">
                  <c:v>34.9</c:v>
                </c:pt>
                <c:pt idx="5847">
                  <c:v>33.83</c:v>
                </c:pt>
                <c:pt idx="5848">
                  <c:v>33.380000000000003</c:v>
                </c:pt>
                <c:pt idx="5849">
                  <c:v>33.119999999999997</c:v>
                </c:pt>
                <c:pt idx="5850">
                  <c:v>33.32</c:v>
                </c:pt>
                <c:pt idx="5851">
                  <c:v>32.74</c:v>
                </c:pt>
                <c:pt idx="5852">
                  <c:v>32.869999999999997</c:v>
                </c:pt>
                <c:pt idx="5853">
                  <c:v>32.03</c:v>
                </c:pt>
                <c:pt idx="5854">
                  <c:v>31.63</c:v>
                </c:pt>
                <c:pt idx="5855">
                  <c:v>32.020000000000003</c:v>
                </c:pt>
                <c:pt idx="5856">
                  <c:v>31.22</c:v>
                </c:pt>
                <c:pt idx="5857">
                  <c:v>32.47</c:v>
                </c:pt>
                <c:pt idx="5858">
                  <c:v>31.99</c:v>
                </c:pt>
                <c:pt idx="5859">
                  <c:v>31.94</c:v>
                </c:pt>
                <c:pt idx="5860">
                  <c:v>31.8</c:v>
                </c:pt>
                <c:pt idx="5861">
                  <c:v>31.67</c:v>
                </c:pt>
                <c:pt idx="5862">
                  <c:v>31.94</c:v>
                </c:pt>
                <c:pt idx="5863">
                  <c:v>31.02</c:v>
                </c:pt>
                <c:pt idx="5864">
                  <c:v>31.34</c:v>
                </c:pt>
                <c:pt idx="5865">
                  <c:v>30.35</c:v>
                </c:pt>
                <c:pt idx="5866">
                  <c:v>29.12</c:v>
                </c:pt>
                <c:pt idx="5867">
                  <c:v>28.91</c:v>
                </c:pt>
                <c:pt idx="5868">
                  <c:v>29.96</c:v>
                </c:pt>
                <c:pt idx="5869">
                  <c:v>28.66</c:v>
                </c:pt>
                <c:pt idx="5870">
                  <c:v>28.26</c:v>
                </c:pt>
                <c:pt idx="5871">
                  <c:v>27.79</c:v>
                </c:pt>
                <c:pt idx="5872">
                  <c:v>27.43</c:v>
                </c:pt>
                <c:pt idx="5873">
                  <c:v>28.18</c:v>
                </c:pt>
                <c:pt idx="5874">
                  <c:v>28.02</c:v>
                </c:pt>
                <c:pt idx="5875">
                  <c:v>27.81</c:v>
                </c:pt>
                <c:pt idx="5876">
                  <c:v>27.95</c:v>
                </c:pt>
                <c:pt idx="5877">
                  <c:v>28.02</c:v>
                </c:pt>
                <c:pt idx="5878">
                  <c:v>28.56</c:v>
                </c:pt>
                <c:pt idx="5879">
                  <c:v>30.93</c:v>
                </c:pt>
                <c:pt idx="5880">
                  <c:v>31.42</c:v>
                </c:pt>
                <c:pt idx="5881">
                  <c:v>31.94</c:v>
                </c:pt>
                <c:pt idx="5882">
                  <c:v>30.83</c:v>
                </c:pt>
                <c:pt idx="5883">
                  <c:v>31.4</c:v>
                </c:pt>
                <c:pt idx="5884">
                  <c:v>31.47</c:v>
                </c:pt>
                <c:pt idx="5885">
                  <c:v>30.32</c:v>
                </c:pt>
                <c:pt idx="5886">
                  <c:v>29.7</c:v>
                </c:pt>
                <c:pt idx="5887">
                  <c:v>29.69</c:v>
                </c:pt>
                <c:pt idx="5888">
                  <c:v>30.28</c:v>
                </c:pt>
                <c:pt idx="5889">
                  <c:v>29.99</c:v>
                </c:pt>
                <c:pt idx="5890">
                  <c:v>30.67</c:v>
                </c:pt>
                <c:pt idx="5891">
                  <c:v>32.5</c:v>
                </c:pt>
                <c:pt idx="5892">
                  <c:v>32.72</c:v>
                </c:pt>
                <c:pt idx="5893">
                  <c:v>31.9</c:v>
                </c:pt>
                <c:pt idx="5894">
                  <c:v>32.06</c:v>
                </c:pt>
                <c:pt idx="5895">
                  <c:v>31.63</c:v>
                </c:pt>
                <c:pt idx="5896">
                  <c:v>32.25</c:v>
                </c:pt>
                <c:pt idx="5897">
                  <c:v>32.19</c:v>
                </c:pt>
                <c:pt idx="5898">
                  <c:v>31.37</c:v>
                </c:pt>
                <c:pt idx="5899">
                  <c:v>33.049999999999997</c:v>
                </c:pt>
                <c:pt idx="5900">
                  <c:v>31.69</c:v>
                </c:pt>
                <c:pt idx="5901">
                  <c:v>32.33</c:v>
                </c:pt>
                <c:pt idx="5902">
                  <c:v>32.950000000000003</c:v>
                </c:pt>
                <c:pt idx="5903">
                  <c:v>32.85</c:v>
                </c:pt>
                <c:pt idx="5904">
                  <c:v>32.56</c:v>
                </c:pt>
                <c:pt idx="5905">
                  <c:v>31.74</c:v>
                </c:pt>
                <c:pt idx="5906">
                  <c:v>30.2</c:v>
                </c:pt>
                <c:pt idx="5907">
                  <c:v>29.78</c:v>
                </c:pt>
                <c:pt idx="5908">
                  <c:v>29.95</c:v>
                </c:pt>
                <c:pt idx="5909">
                  <c:v>29.75</c:v>
                </c:pt>
                <c:pt idx="5910">
                  <c:v>29.7</c:v>
                </c:pt>
                <c:pt idx="5911">
                  <c:v>30.35</c:v>
                </c:pt>
                <c:pt idx="5912">
                  <c:v>30.14</c:v>
                </c:pt>
                <c:pt idx="5913">
                  <c:v>29.01</c:v>
                </c:pt>
                <c:pt idx="5914">
                  <c:v>30.35</c:v>
                </c:pt>
                <c:pt idx="5915">
                  <c:v>30</c:v>
                </c:pt>
                <c:pt idx="5916">
                  <c:v>30.51</c:v>
                </c:pt>
                <c:pt idx="5917">
                  <c:v>29.93</c:v>
                </c:pt>
                <c:pt idx="5918">
                  <c:v>28.78</c:v>
                </c:pt>
                <c:pt idx="5919">
                  <c:v>28.61</c:v>
                </c:pt>
                <c:pt idx="5920">
                  <c:v>29.89</c:v>
                </c:pt>
                <c:pt idx="5921">
                  <c:v>30.33</c:v>
                </c:pt>
                <c:pt idx="5922">
                  <c:v>29.32</c:v>
                </c:pt>
                <c:pt idx="5923">
                  <c:v>29.73</c:v>
                </c:pt>
                <c:pt idx="5924">
                  <c:v>29.92</c:v>
                </c:pt>
                <c:pt idx="5925">
                  <c:v>29.62</c:v>
                </c:pt>
                <c:pt idx="5926">
                  <c:v>29.11</c:v>
                </c:pt>
                <c:pt idx="5927">
                  <c:v>28.1</c:v>
                </c:pt>
                <c:pt idx="5928">
                  <c:v>28.65</c:v>
                </c:pt>
                <c:pt idx="5929">
                  <c:v>28.09</c:v>
                </c:pt>
                <c:pt idx="5930">
                  <c:v>27.29</c:v>
                </c:pt>
                <c:pt idx="5931">
                  <c:v>26.98</c:v>
                </c:pt>
                <c:pt idx="5932">
                  <c:v>26.75</c:v>
                </c:pt>
                <c:pt idx="5933">
                  <c:v>26.89</c:v>
                </c:pt>
                <c:pt idx="5934">
                  <c:v>25.87</c:v>
                </c:pt>
                <c:pt idx="5935">
                  <c:v>25.74</c:v>
                </c:pt>
                <c:pt idx="5936">
                  <c:v>25.42</c:v>
                </c:pt>
                <c:pt idx="5937">
                  <c:v>24.65</c:v>
                </c:pt>
                <c:pt idx="5938">
                  <c:v>25.33</c:v>
                </c:pt>
                <c:pt idx="5939">
                  <c:v>26.04</c:v>
                </c:pt>
                <c:pt idx="5940">
                  <c:v>25.88</c:v>
                </c:pt>
                <c:pt idx="5941">
                  <c:v>27.35</c:v>
                </c:pt>
                <c:pt idx="5942">
                  <c:v>26.11</c:v>
                </c:pt>
                <c:pt idx="5943">
                  <c:v>25.89</c:v>
                </c:pt>
                <c:pt idx="5944">
                  <c:v>25.57</c:v>
                </c:pt>
                <c:pt idx="5945">
                  <c:v>25.38</c:v>
                </c:pt>
                <c:pt idx="5946">
                  <c:v>25.41</c:v>
                </c:pt>
                <c:pt idx="5947">
                  <c:v>24.14</c:v>
                </c:pt>
                <c:pt idx="5948">
                  <c:v>23.85</c:v>
                </c:pt>
                <c:pt idx="5949">
                  <c:v>25.04</c:v>
                </c:pt>
                <c:pt idx="5950">
                  <c:v>25.69</c:v>
                </c:pt>
                <c:pt idx="5951">
                  <c:v>25.83</c:v>
                </c:pt>
                <c:pt idx="5952">
                  <c:v>25.45</c:v>
                </c:pt>
                <c:pt idx="5953">
                  <c:v>26.43</c:v>
                </c:pt>
                <c:pt idx="5954">
                  <c:v>26.9</c:v>
                </c:pt>
                <c:pt idx="5955">
                  <c:v>26.7</c:v>
                </c:pt>
                <c:pt idx="5956">
                  <c:v>26.45</c:v>
                </c:pt>
                <c:pt idx="5957">
                  <c:v>27.09</c:v>
                </c:pt>
                <c:pt idx="5958">
                  <c:v>27.75</c:v>
                </c:pt>
                <c:pt idx="5959">
                  <c:v>28.02</c:v>
                </c:pt>
                <c:pt idx="5960">
                  <c:v>27.31</c:v>
                </c:pt>
                <c:pt idx="5961">
                  <c:v>27.46</c:v>
                </c:pt>
                <c:pt idx="5962">
                  <c:v>28</c:v>
                </c:pt>
                <c:pt idx="5963">
                  <c:v>29.43</c:v>
                </c:pt>
                <c:pt idx="5964">
                  <c:v>30.91</c:v>
                </c:pt>
                <c:pt idx="5965">
                  <c:v>31.09</c:v>
                </c:pt>
                <c:pt idx="5966">
                  <c:v>30.72</c:v>
                </c:pt>
                <c:pt idx="5967">
                  <c:v>31.69</c:v>
                </c:pt>
                <c:pt idx="5968">
                  <c:v>32.020000000000003</c:v>
                </c:pt>
                <c:pt idx="5969">
                  <c:v>31.76</c:v>
                </c:pt>
                <c:pt idx="5970">
                  <c:v>31.69</c:v>
                </c:pt>
                <c:pt idx="5971">
                  <c:v>31.18</c:v>
                </c:pt>
                <c:pt idx="5972">
                  <c:v>34.130000000000003</c:v>
                </c:pt>
                <c:pt idx="5973">
                  <c:v>32.18</c:v>
                </c:pt>
                <c:pt idx="5974">
                  <c:v>31.51</c:v>
                </c:pt>
                <c:pt idx="5975">
                  <c:v>31.69</c:v>
                </c:pt>
                <c:pt idx="5976">
                  <c:v>31.77</c:v>
                </c:pt>
                <c:pt idx="5977">
                  <c:v>30.43</c:v>
                </c:pt>
                <c:pt idx="5978">
                  <c:v>30.13</c:v>
                </c:pt>
                <c:pt idx="5979">
                  <c:v>30.35</c:v>
                </c:pt>
                <c:pt idx="5980">
                  <c:v>29.97</c:v>
                </c:pt>
                <c:pt idx="5981">
                  <c:v>29.39</c:v>
                </c:pt>
                <c:pt idx="5982">
                  <c:v>29.62</c:v>
                </c:pt>
                <c:pt idx="5983">
                  <c:v>29.51</c:v>
                </c:pt>
                <c:pt idx="5984">
                  <c:v>29.46</c:v>
                </c:pt>
                <c:pt idx="5985">
                  <c:v>30.05</c:v>
                </c:pt>
                <c:pt idx="5986">
                  <c:v>30.06</c:v>
                </c:pt>
                <c:pt idx="5987">
                  <c:v>30.25</c:v>
                </c:pt>
                <c:pt idx="5988">
                  <c:v>29.44</c:v>
                </c:pt>
                <c:pt idx="5989">
                  <c:v>29.43</c:v>
                </c:pt>
                <c:pt idx="5990">
                  <c:v>28.77</c:v>
                </c:pt>
                <c:pt idx="5991">
                  <c:v>28.02</c:v>
                </c:pt>
                <c:pt idx="5992">
                  <c:v>28.45</c:v>
                </c:pt>
                <c:pt idx="5993">
                  <c:v>28.82</c:v>
                </c:pt>
                <c:pt idx="5994">
                  <c:v>28.03</c:v>
                </c:pt>
                <c:pt idx="5995">
                  <c:v>27.55</c:v>
                </c:pt>
                <c:pt idx="5996">
                  <c:v>28.22</c:v>
                </c:pt>
                <c:pt idx="5997">
                  <c:v>27.64</c:v>
                </c:pt>
                <c:pt idx="5998">
                  <c:v>27.22</c:v>
                </c:pt>
                <c:pt idx="5999">
                  <c:v>27.32</c:v>
                </c:pt>
                <c:pt idx="6000">
                  <c:v>27.84</c:v>
                </c:pt>
                <c:pt idx="6001">
                  <c:v>28.28</c:v>
                </c:pt>
                <c:pt idx="6002">
                  <c:v>27.83</c:v>
                </c:pt>
                <c:pt idx="6003">
                  <c:v>28.2</c:v>
                </c:pt>
                <c:pt idx="6004">
                  <c:v>29.66</c:v>
                </c:pt>
                <c:pt idx="6005">
                  <c:v>29.54</c:v>
                </c:pt>
                <c:pt idx="6006">
                  <c:v>28.88</c:v>
                </c:pt>
                <c:pt idx="6007">
                  <c:v>28.02</c:v>
                </c:pt>
                <c:pt idx="6008">
                  <c:v>26.69</c:v>
                </c:pt>
                <c:pt idx="6009">
                  <c:v>26.28</c:v>
                </c:pt>
                <c:pt idx="6010">
                  <c:v>25.77</c:v>
                </c:pt>
                <c:pt idx="6011">
                  <c:v>24.67</c:v>
                </c:pt>
                <c:pt idx="6012">
                  <c:v>24.22</c:v>
                </c:pt>
                <c:pt idx="6013">
                  <c:v>24.78</c:v>
                </c:pt>
                <c:pt idx="6014">
                  <c:v>24.91</c:v>
                </c:pt>
                <c:pt idx="6015">
                  <c:v>25.55</c:v>
                </c:pt>
              </c:numCache>
            </c:numRef>
          </c:val>
          <c:smooth val="0"/>
          <c:extLst>
            <c:ext xmlns:c16="http://schemas.microsoft.com/office/drawing/2014/chart" uri="{C3380CC4-5D6E-409C-BE32-E72D297353CC}">
              <c16:uniqueId val="{00000001-9DDF-4B67-AC69-8052805A5DAB}"/>
            </c:ext>
          </c:extLst>
        </c:ser>
        <c:dLbls>
          <c:showLegendKey val="0"/>
          <c:showVal val="0"/>
          <c:showCatName val="0"/>
          <c:showSerName val="0"/>
          <c:showPercent val="0"/>
          <c:showBubbleSize val="0"/>
        </c:dLbls>
        <c:smooth val="0"/>
        <c:axId val="1967123199"/>
        <c:axId val="1967125695"/>
      </c:lineChart>
      <c:dateAx>
        <c:axId val="1967123199"/>
        <c:scaling>
          <c:orientation val="minMax"/>
          <c:min val="42005"/>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967125695"/>
        <c:crosses val="autoZero"/>
        <c:auto val="1"/>
        <c:lblOffset val="100"/>
        <c:baseTimeUnit val="days"/>
        <c:majorUnit val="1"/>
        <c:majorTimeUnit val="years"/>
      </c:dateAx>
      <c:valAx>
        <c:axId val="1967125695"/>
        <c:scaling>
          <c:orientation val="minMax"/>
          <c:max val="150"/>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967123199"/>
        <c:crosses val="autoZero"/>
        <c:crossBetween val="between"/>
        <c:majorUnit val="3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Henry Hub Daily Natural Gas Price</a:t>
            </a:r>
          </a:p>
        </c:rich>
      </c:tx>
      <c:layout>
        <c:manualLayout>
          <c:xMode val="edge"/>
          <c:yMode val="edge"/>
          <c:x val="0.25704588163844905"/>
          <c:y val="5.9308411496883165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7.5606420090188975E-2"/>
          <c:y val="0.1898812230072694"/>
          <c:w val="0.89755322392638093"/>
          <c:h val="0.70498278714016571"/>
        </c:manualLayout>
      </c:layout>
      <c:lineChart>
        <c:grouping val="standard"/>
        <c:varyColors val="0"/>
        <c:ser>
          <c:idx val="0"/>
          <c:order val="0"/>
          <c:spPr>
            <a:ln w="28575" cap="rnd">
              <a:solidFill>
                <a:schemeClr val="accent1">
                  <a:lumMod val="50000"/>
                </a:schemeClr>
              </a:solidFill>
              <a:round/>
            </a:ln>
            <a:effectLst/>
          </c:spPr>
          <c:marker>
            <c:symbol val="none"/>
          </c:marker>
          <c:cat>
            <c:numRef>
              <c:f>Sheet1!$P$20:$P$7245</c:f>
              <c:numCache>
                <c:formatCode>m/d/yyyy</c:formatCode>
                <c:ptCount val="7226"/>
                <c:pt idx="0">
                  <c:v>34347</c:v>
                </c:pt>
                <c:pt idx="1">
                  <c:v>34348</c:v>
                </c:pt>
                <c:pt idx="2">
                  <c:v>34351</c:v>
                </c:pt>
                <c:pt idx="3">
                  <c:v>34352</c:v>
                </c:pt>
                <c:pt idx="4">
                  <c:v>34353</c:v>
                </c:pt>
                <c:pt idx="5">
                  <c:v>34354</c:v>
                </c:pt>
                <c:pt idx="6">
                  <c:v>34355</c:v>
                </c:pt>
                <c:pt idx="7">
                  <c:v>34358</c:v>
                </c:pt>
                <c:pt idx="8">
                  <c:v>34359</c:v>
                </c:pt>
                <c:pt idx="9">
                  <c:v>34360</c:v>
                </c:pt>
                <c:pt idx="10">
                  <c:v>34361</c:v>
                </c:pt>
                <c:pt idx="11">
                  <c:v>34362</c:v>
                </c:pt>
                <c:pt idx="12">
                  <c:v>34365</c:v>
                </c:pt>
                <c:pt idx="13">
                  <c:v>34366</c:v>
                </c:pt>
                <c:pt idx="14">
                  <c:v>34367</c:v>
                </c:pt>
                <c:pt idx="15">
                  <c:v>34368</c:v>
                </c:pt>
                <c:pt idx="16">
                  <c:v>34369</c:v>
                </c:pt>
                <c:pt idx="17">
                  <c:v>34372</c:v>
                </c:pt>
                <c:pt idx="18">
                  <c:v>34373</c:v>
                </c:pt>
                <c:pt idx="19">
                  <c:v>34374</c:v>
                </c:pt>
                <c:pt idx="20">
                  <c:v>34375</c:v>
                </c:pt>
                <c:pt idx="21">
                  <c:v>34376</c:v>
                </c:pt>
                <c:pt idx="22">
                  <c:v>34379</c:v>
                </c:pt>
                <c:pt idx="23">
                  <c:v>34380</c:v>
                </c:pt>
                <c:pt idx="24">
                  <c:v>34381</c:v>
                </c:pt>
                <c:pt idx="25">
                  <c:v>34382</c:v>
                </c:pt>
                <c:pt idx="26">
                  <c:v>34383</c:v>
                </c:pt>
                <c:pt idx="27">
                  <c:v>34387</c:v>
                </c:pt>
                <c:pt idx="28">
                  <c:v>34388</c:v>
                </c:pt>
                <c:pt idx="29">
                  <c:v>34389</c:v>
                </c:pt>
                <c:pt idx="30">
                  <c:v>34390</c:v>
                </c:pt>
                <c:pt idx="31">
                  <c:v>34393</c:v>
                </c:pt>
                <c:pt idx="32">
                  <c:v>34394</c:v>
                </c:pt>
                <c:pt idx="33">
                  <c:v>34395</c:v>
                </c:pt>
                <c:pt idx="34">
                  <c:v>34396</c:v>
                </c:pt>
                <c:pt idx="35">
                  <c:v>34397</c:v>
                </c:pt>
                <c:pt idx="36">
                  <c:v>34400</c:v>
                </c:pt>
                <c:pt idx="37">
                  <c:v>34401</c:v>
                </c:pt>
                <c:pt idx="38">
                  <c:v>34402</c:v>
                </c:pt>
                <c:pt idx="39">
                  <c:v>34403</c:v>
                </c:pt>
                <c:pt idx="40">
                  <c:v>34404</c:v>
                </c:pt>
                <c:pt idx="41">
                  <c:v>34407</c:v>
                </c:pt>
                <c:pt idx="42">
                  <c:v>34408</c:v>
                </c:pt>
                <c:pt idx="43">
                  <c:v>34409</c:v>
                </c:pt>
                <c:pt idx="44">
                  <c:v>34410</c:v>
                </c:pt>
                <c:pt idx="45">
                  <c:v>34411</c:v>
                </c:pt>
                <c:pt idx="46">
                  <c:v>34414</c:v>
                </c:pt>
                <c:pt idx="47">
                  <c:v>34415</c:v>
                </c:pt>
                <c:pt idx="48">
                  <c:v>34416</c:v>
                </c:pt>
                <c:pt idx="49">
                  <c:v>34417</c:v>
                </c:pt>
                <c:pt idx="50">
                  <c:v>34418</c:v>
                </c:pt>
                <c:pt idx="51">
                  <c:v>34421</c:v>
                </c:pt>
                <c:pt idx="52">
                  <c:v>34422</c:v>
                </c:pt>
                <c:pt idx="53">
                  <c:v>34423</c:v>
                </c:pt>
                <c:pt idx="54">
                  <c:v>34424</c:v>
                </c:pt>
                <c:pt idx="55">
                  <c:v>34428</c:v>
                </c:pt>
                <c:pt idx="56">
                  <c:v>34429</c:v>
                </c:pt>
                <c:pt idx="57">
                  <c:v>34430</c:v>
                </c:pt>
                <c:pt idx="58">
                  <c:v>34431</c:v>
                </c:pt>
                <c:pt idx="59">
                  <c:v>34432</c:v>
                </c:pt>
                <c:pt idx="60">
                  <c:v>34435</c:v>
                </c:pt>
                <c:pt idx="61">
                  <c:v>34436</c:v>
                </c:pt>
                <c:pt idx="62">
                  <c:v>34437</c:v>
                </c:pt>
                <c:pt idx="63">
                  <c:v>34438</c:v>
                </c:pt>
                <c:pt idx="64">
                  <c:v>34439</c:v>
                </c:pt>
                <c:pt idx="65">
                  <c:v>34442</c:v>
                </c:pt>
                <c:pt idx="66">
                  <c:v>34443</c:v>
                </c:pt>
                <c:pt idx="67">
                  <c:v>34444</c:v>
                </c:pt>
                <c:pt idx="68">
                  <c:v>34445</c:v>
                </c:pt>
                <c:pt idx="69">
                  <c:v>34446</c:v>
                </c:pt>
                <c:pt idx="70">
                  <c:v>34449</c:v>
                </c:pt>
                <c:pt idx="71">
                  <c:v>34450</c:v>
                </c:pt>
                <c:pt idx="72">
                  <c:v>34452</c:v>
                </c:pt>
                <c:pt idx="73">
                  <c:v>34453</c:v>
                </c:pt>
                <c:pt idx="74">
                  <c:v>34456</c:v>
                </c:pt>
                <c:pt idx="75">
                  <c:v>34457</c:v>
                </c:pt>
                <c:pt idx="76">
                  <c:v>34458</c:v>
                </c:pt>
                <c:pt idx="77">
                  <c:v>34459</c:v>
                </c:pt>
                <c:pt idx="78">
                  <c:v>34460</c:v>
                </c:pt>
                <c:pt idx="79">
                  <c:v>34463</c:v>
                </c:pt>
                <c:pt idx="80">
                  <c:v>34464</c:v>
                </c:pt>
                <c:pt idx="81">
                  <c:v>34465</c:v>
                </c:pt>
                <c:pt idx="82">
                  <c:v>34466</c:v>
                </c:pt>
                <c:pt idx="83">
                  <c:v>34467</c:v>
                </c:pt>
                <c:pt idx="84">
                  <c:v>34470</c:v>
                </c:pt>
                <c:pt idx="85">
                  <c:v>34471</c:v>
                </c:pt>
                <c:pt idx="86">
                  <c:v>34472</c:v>
                </c:pt>
                <c:pt idx="87">
                  <c:v>34473</c:v>
                </c:pt>
                <c:pt idx="88">
                  <c:v>34474</c:v>
                </c:pt>
                <c:pt idx="89">
                  <c:v>34477</c:v>
                </c:pt>
                <c:pt idx="90">
                  <c:v>34478</c:v>
                </c:pt>
                <c:pt idx="91">
                  <c:v>34479</c:v>
                </c:pt>
                <c:pt idx="92">
                  <c:v>34480</c:v>
                </c:pt>
                <c:pt idx="93">
                  <c:v>34481</c:v>
                </c:pt>
                <c:pt idx="94">
                  <c:v>34485</c:v>
                </c:pt>
                <c:pt idx="95">
                  <c:v>34486</c:v>
                </c:pt>
                <c:pt idx="96">
                  <c:v>34487</c:v>
                </c:pt>
                <c:pt idx="97">
                  <c:v>34488</c:v>
                </c:pt>
                <c:pt idx="98">
                  <c:v>34491</c:v>
                </c:pt>
                <c:pt idx="99">
                  <c:v>34492</c:v>
                </c:pt>
                <c:pt idx="100">
                  <c:v>34493</c:v>
                </c:pt>
                <c:pt idx="101">
                  <c:v>34494</c:v>
                </c:pt>
                <c:pt idx="102">
                  <c:v>34495</c:v>
                </c:pt>
                <c:pt idx="103">
                  <c:v>34498</c:v>
                </c:pt>
                <c:pt idx="104">
                  <c:v>34499</c:v>
                </c:pt>
                <c:pt idx="105">
                  <c:v>34500</c:v>
                </c:pt>
                <c:pt idx="106">
                  <c:v>34501</c:v>
                </c:pt>
                <c:pt idx="107">
                  <c:v>34502</c:v>
                </c:pt>
                <c:pt idx="108">
                  <c:v>34505</c:v>
                </c:pt>
                <c:pt idx="109">
                  <c:v>34506</c:v>
                </c:pt>
                <c:pt idx="110">
                  <c:v>34507</c:v>
                </c:pt>
                <c:pt idx="111">
                  <c:v>34508</c:v>
                </c:pt>
                <c:pt idx="112">
                  <c:v>34509</c:v>
                </c:pt>
                <c:pt idx="113">
                  <c:v>34512</c:v>
                </c:pt>
                <c:pt idx="114">
                  <c:v>34513</c:v>
                </c:pt>
                <c:pt idx="115">
                  <c:v>34514</c:v>
                </c:pt>
                <c:pt idx="116">
                  <c:v>34515</c:v>
                </c:pt>
                <c:pt idx="117">
                  <c:v>34516</c:v>
                </c:pt>
                <c:pt idx="118">
                  <c:v>34520</c:v>
                </c:pt>
                <c:pt idx="119">
                  <c:v>34521</c:v>
                </c:pt>
                <c:pt idx="120">
                  <c:v>34522</c:v>
                </c:pt>
                <c:pt idx="121">
                  <c:v>34523</c:v>
                </c:pt>
                <c:pt idx="122">
                  <c:v>34526</c:v>
                </c:pt>
                <c:pt idx="123">
                  <c:v>34527</c:v>
                </c:pt>
                <c:pt idx="124">
                  <c:v>34528</c:v>
                </c:pt>
                <c:pt idx="125">
                  <c:v>34529</c:v>
                </c:pt>
                <c:pt idx="126">
                  <c:v>34530</c:v>
                </c:pt>
                <c:pt idx="127">
                  <c:v>34533</c:v>
                </c:pt>
                <c:pt idx="128">
                  <c:v>34534</c:v>
                </c:pt>
                <c:pt idx="129">
                  <c:v>34535</c:v>
                </c:pt>
                <c:pt idx="130">
                  <c:v>34536</c:v>
                </c:pt>
                <c:pt idx="131">
                  <c:v>34537</c:v>
                </c:pt>
                <c:pt idx="132">
                  <c:v>34540</c:v>
                </c:pt>
                <c:pt idx="133">
                  <c:v>34541</c:v>
                </c:pt>
                <c:pt idx="134">
                  <c:v>34542</c:v>
                </c:pt>
                <c:pt idx="135">
                  <c:v>34543</c:v>
                </c:pt>
                <c:pt idx="136">
                  <c:v>34544</c:v>
                </c:pt>
                <c:pt idx="137">
                  <c:v>34547</c:v>
                </c:pt>
                <c:pt idx="138">
                  <c:v>34548</c:v>
                </c:pt>
                <c:pt idx="139">
                  <c:v>34549</c:v>
                </c:pt>
                <c:pt idx="140">
                  <c:v>34550</c:v>
                </c:pt>
                <c:pt idx="141">
                  <c:v>34551</c:v>
                </c:pt>
                <c:pt idx="142">
                  <c:v>34554</c:v>
                </c:pt>
                <c:pt idx="143">
                  <c:v>34555</c:v>
                </c:pt>
                <c:pt idx="144">
                  <c:v>34556</c:v>
                </c:pt>
                <c:pt idx="145">
                  <c:v>34557</c:v>
                </c:pt>
                <c:pt idx="146">
                  <c:v>34558</c:v>
                </c:pt>
                <c:pt idx="147">
                  <c:v>34561</c:v>
                </c:pt>
                <c:pt idx="148">
                  <c:v>34562</c:v>
                </c:pt>
                <c:pt idx="149">
                  <c:v>34563</c:v>
                </c:pt>
                <c:pt idx="150">
                  <c:v>34564</c:v>
                </c:pt>
                <c:pt idx="151">
                  <c:v>34565</c:v>
                </c:pt>
                <c:pt idx="152">
                  <c:v>34568</c:v>
                </c:pt>
                <c:pt idx="153">
                  <c:v>34569</c:v>
                </c:pt>
                <c:pt idx="154">
                  <c:v>34570</c:v>
                </c:pt>
                <c:pt idx="155">
                  <c:v>34571</c:v>
                </c:pt>
                <c:pt idx="156">
                  <c:v>34572</c:v>
                </c:pt>
                <c:pt idx="157">
                  <c:v>34575</c:v>
                </c:pt>
                <c:pt idx="158">
                  <c:v>34576</c:v>
                </c:pt>
                <c:pt idx="159">
                  <c:v>34577</c:v>
                </c:pt>
                <c:pt idx="160">
                  <c:v>34578</c:v>
                </c:pt>
                <c:pt idx="161">
                  <c:v>34579</c:v>
                </c:pt>
                <c:pt idx="162">
                  <c:v>34583</c:v>
                </c:pt>
                <c:pt idx="163">
                  <c:v>34584</c:v>
                </c:pt>
                <c:pt idx="164">
                  <c:v>34585</c:v>
                </c:pt>
                <c:pt idx="165">
                  <c:v>34586</c:v>
                </c:pt>
                <c:pt idx="166">
                  <c:v>34589</c:v>
                </c:pt>
                <c:pt idx="167">
                  <c:v>34590</c:v>
                </c:pt>
                <c:pt idx="168">
                  <c:v>34591</c:v>
                </c:pt>
                <c:pt idx="169">
                  <c:v>34592</c:v>
                </c:pt>
                <c:pt idx="170">
                  <c:v>34593</c:v>
                </c:pt>
                <c:pt idx="171">
                  <c:v>34596</c:v>
                </c:pt>
                <c:pt idx="172">
                  <c:v>34597</c:v>
                </c:pt>
                <c:pt idx="173">
                  <c:v>34598</c:v>
                </c:pt>
                <c:pt idx="174">
                  <c:v>34599</c:v>
                </c:pt>
                <c:pt idx="175">
                  <c:v>34600</c:v>
                </c:pt>
                <c:pt idx="176">
                  <c:v>34603</c:v>
                </c:pt>
                <c:pt idx="177">
                  <c:v>34604</c:v>
                </c:pt>
                <c:pt idx="178">
                  <c:v>34605</c:v>
                </c:pt>
                <c:pt idx="179">
                  <c:v>34606</c:v>
                </c:pt>
                <c:pt idx="180">
                  <c:v>34607</c:v>
                </c:pt>
                <c:pt idx="181">
                  <c:v>34610</c:v>
                </c:pt>
                <c:pt idx="182">
                  <c:v>34611</c:v>
                </c:pt>
                <c:pt idx="183">
                  <c:v>34612</c:v>
                </c:pt>
                <c:pt idx="184">
                  <c:v>34613</c:v>
                </c:pt>
                <c:pt idx="185">
                  <c:v>34614</c:v>
                </c:pt>
                <c:pt idx="186">
                  <c:v>34617</c:v>
                </c:pt>
                <c:pt idx="187">
                  <c:v>34618</c:v>
                </c:pt>
                <c:pt idx="188">
                  <c:v>34619</c:v>
                </c:pt>
                <c:pt idx="189">
                  <c:v>34620</c:v>
                </c:pt>
                <c:pt idx="190">
                  <c:v>34621</c:v>
                </c:pt>
                <c:pt idx="191">
                  <c:v>34624</c:v>
                </c:pt>
                <c:pt idx="192">
                  <c:v>34625</c:v>
                </c:pt>
                <c:pt idx="193">
                  <c:v>34626</c:v>
                </c:pt>
                <c:pt idx="194">
                  <c:v>34627</c:v>
                </c:pt>
                <c:pt idx="195">
                  <c:v>34628</c:v>
                </c:pt>
                <c:pt idx="196">
                  <c:v>34631</c:v>
                </c:pt>
                <c:pt idx="197">
                  <c:v>34632</c:v>
                </c:pt>
                <c:pt idx="198">
                  <c:v>34633</c:v>
                </c:pt>
                <c:pt idx="199">
                  <c:v>34634</c:v>
                </c:pt>
                <c:pt idx="200">
                  <c:v>34635</c:v>
                </c:pt>
                <c:pt idx="201">
                  <c:v>34638</c:v>
                </c:pt>
                <c:pt idx="202">
                  <c:v>34639</c:v>
                </c:pt>
                <c:pt idx="203">
                  <c:v>34640</c:v>
                </c:pt>
                <c:pt idx="204">
                  <c:v>34641</c:v>
                </c:pt>
                <c:pt idx="205">
                  <c:v>34642</c:v>
                </c:pt>
                <c:pt idx="206">
                  <c:v>34645</c:v>
                </c:pt>
                <c:pt idx="207">
                  <c:v>34646</c:v>
                </c:pt>
                <c:pt idx="208">
                  <c:v>34647</c:v>
                </c:pt>
                <c:pt idx="209">
                  <c:v>34648</c:v>
                </c:pt>
                <c:pt idx="210">
                  <c:v>34649</c:v>
                </c:pt>
                <c:pt idx="211">
                  <c:v>34652</c:v>
                </c:pt>
                <c:pt idx="212">
                  <c:v>34653</c:v>
                </c:pt>
                <c:pt idx="213">
                  <c:v>34654</c:v>
                </c:pt>
                <c:pt idx="214">
                  <c:v>34655</c:v>
                </c:pt>
                <c:pt idx="215">
                  <c:v>34656</c:v>
                </c:pt>
                <c:pt idx="216">
                  <c:v>34659</c:v>
                </c:pt>
                <c:pt idx="217">
                  <c:v>34660</c:v>
                </c:pt>
                <c:pt idx="218">
                  <c:v>34661</c:v>
                </c:pt>
                <c:pt idx="219">
                  <c:v>34666</c:v>
                </c:pt>
                <c:pt idx="220">
                  <c:v>34667</c:v>
                </c:pt>
                <c:pt idx="221">
                  <c:v>34668</c:v>
                </c:pt>
                <c:pt idx="222">
                  <c:v>34669</c:v>
                </c:pt>
                <c:pt idx="223">
                  <c:v>34670</c:v>
                </c:pt>
                <c:pt idx="224">
                  <c:v>34673</c:v>
                </c:pt>
                <c:pt idx="225">
                  <c:v>34674</c:v>
                </c:pt>
                <c:pt idx="226">
                  <c:v>34675</c:v>
                </c:pt>
                <c:pt idx="227">
                  <c:v>34676</c:v>
                </c:pt>
                <c:pt idx="228">
                  <c:v>34677</c:v>
                </c:pt>
                <c:pt idx="229">
                  <c:v>34680</c:v>
                </c:pt>
                <c:pt idx="230">
                  <c:v>34681</c:v>
                </c:pt>
                <c:pt idx="231">
                  <c:v>34682</c:v>
                </c:pt>
                <c:pt idx="232">
                  <c:v>34683</c:v>
                </c:pt>
                <c:pt idx="233">
                  <c:v>34684</c:v>
                </c:pt>
                <c:pt idx="234">
                  <c:v>34687</c:v>
                </c:pt>
                <c:pt idx="235">
                  <c:v>34688</c:v>
                </c:pt>
                <c:pt idx="236">
                  <c:v>34689</c:v>
                </c:pt>
                <c:pt idx="237">
                  <c:v>34690</c:v>
                </c:pt>
                <c:pt idx="238">
                  <c:v>34691</c:v>
                </c:pt>
                <c:pt idx="239">
                  <c:v>34695</c:v>
                </c:pt>
                <c:pt idx="240">
                  <c:v>34696</c:v>
                </c:pt>
                <c:pt idx="241">
                  <c:v>34697</c:v>
                </c:pt>
                <c:pt idx="242">
                  <c:v>34698</c:v>
                </c:pt>
                <c:pt idx="243">
                  <c:v>34702</c:v>
                </c:pt>
                <c:pt idx="244">
                  <c:v>34703</c:v>
                </c:pt>
                <c:pt idx="245">
                  <c:v>34704</c:v>
                </c:pt>
                <c:pt idx="246">
                  <c:v>34705</c:v>
                </c:pt>
                <c:pt idx="247">
                  <c:v>34708</c:v>
                </c:pt>
                <c:pt idx="248">
                  <c:v>34709</c:v>
                </c:pt>
                <c:pt idx="249">
                  <c:v>34710</c:v>
                </c:pt>
                <c:pt idx="250">
                  <c:v>34711</c:v>
                </c:pt>
                <c:pt idx="251">
                  <c:v>34712</c:v>
                </c:pt>
                <c:pt idx="252">
                  <c:v>34715</c:v>
                </c:pt>
                <c:pt idx="253">
                  <c:v>34716</c:v>
                </c:pt>
                <c:pt idx="254">
                  <c:v>34717</c:v>
                </c:pt>
                <c:pt idx="255">
                  <c:v>34718</c:v>
                </c:pt>
                <c:pt idx="256">
                  <c:v>34719</c:v>
                </c:pt>
                <c:pt idx="257">
                  <c:v>34722</c:v>
                </c:pt>
                <c:pt idx="258">
                  <c:v>34723</c:v>
                </c:pt>
                <c:pt idx="259">
                  <c:v>34724</c:v>
                </c:pt>
                <c:pt idx="260">
                  <c:v>34725</c:v>
                </c:pt>
                <c:pt idx="261">
                  <c:v>34726</c:v>
                </c:pt>
                <c:pt idx="262">
                  <c:v>34729</c:v>
                </c:pt>
                <c:pt idx="263">
                  <c:v>34730</c:v>
                </c:pt>
                <c:pt idx="264">
                  <c:v>34731</c:v>
                </c:pt>
                <c:pt idx="265">
                  <c:v>34732</c:v>
                </c:pt>
                <c:pt idx="266">
                  <c:v>34733</c:v>
                </c:pt>
                <c:pt idx="267">
                  <c:v>34736</c:v>
                </c:pt>
                <c:pt idx="268">
                  <c:v>34737</c:v>
                </c:pt>
                <c:pt idx="269">
                  <c:v>34738</c:v>
                </c:pt>
                <c:pt idx="270">
                  <c:v>34739</c:v>
                </c:pt>
                <c:pt idx="271">
                  <c:v>34740</c:v>
                </c:pt>
                <c:pt idx="272">
                  <c:v>34743</c:v>
                </c:pt>
                <c:pt idx="273">
                  <c:v>34744</c:v>
                </c:pt>
                <c:pt idx="274">
                  <c:v>34745</c:v>
                </c:pt>
                <c:pt idx="275">
                  <c:v>34746</c:v>
                </c:pt>
                <c:pt idx="276">
                  <c:v>34747</c:v>
                </c:pt>
                <c:pt idx="277">
                  <c:v>34751</c:v>
                </c:pt>
                <c:pt idx="278">
                  <c:v>34752</c:v>
                </c:pt>
                <c:pt idx="279">
                  <c:v>34753</c:v>
                </c:pt>
                <c:pt idx="280">
                  <c:v>34754</c:v>
                </c:pt>
                <c:pt idx="281">
                  <c:v>34757</c:v>
                </c:pt>
                <c:pt idx="282">
                  <c:v>34758</c:v>
                </c:pt>
                <c:pt idx="283">
                  <c:v>34759</c:v>
                </c:pt>
                <c:pt idx="284">
                  <c:v>34760</c:v>
                </c:pt>
                <c:pt idx="285">
                  <c:v>34761</c:v>
                </c:pt>
                <c:pt idx="286">
                  <c:v>34764</c:v>
                </c:pt>
                <c:pt idx="287">
                  <c:v>34765</c:v>
                </c:pt>
                <c:pt idx="288">
                  <c:v>34766</c:v>
                </c:pt>
                <c:pt idx="289">
                  <c:v>34767</c:v>
                </c:pt>
                <c:pt idx="290">
                  <c:v>34768</c:v>
                </c:pt>
                <c:pt idx="291">
                  <c:v>34771</c:v>
                </c:pt>
                <c:pt idx="292">
                  <c:v>34772</c:v>
                </c:pt>
                <c:pt idx="293">
                  <c:v>34773</c:v>
                </c:pt>
                <c:pt idx="294">
                  <c:v>34774</c:v>
                </c:pt>
                <c:pt idx="295">
                  <c:v>34775</c:v>
                </c:pt>
                <c:pt idx="296">
                  <c:v>34778</c:v>
                </c:pt>
                <c:pt idx="297">
                  <c:v>34779</c:v>
                </c:pt>
                <c:pt idx="298">
                  <c:v>34780</c:v>
                </c:pt>
                <c:pt idx="299">
                  <c:v>34781</c:v>
                </c:pt>
                <c:pt idx="300">
                  <c:v>34782</c:v>
                </c:pt>
                <c:pt idx="301">
                  <c:v>34785</c:v>
                </c:pt>
                <c:pt idx="302">
                  <c:v>34786</c:v>
                </c:pt>
                <c:pt idx="303">
                  <c:v>34787</c:v>
                </c:pt>
                <c:pt idx="304">
                  <c:v>34788</c:v>
                </c:pt>
                <c:pt idx="305">
                  <c:v>34789</c:v>
                </c:pt>
                <c:pt idx="306">
                  <c:v>34792</c:v>
                </c:pt>
                <c:pt idx="307">
                  <c:v>34793</c:v>
                </c:pt>
                <c:pt idx="308">
                  <c:v>34794</c:v>
                </c:pt>
                <c:pt idx="309">
                  <c:v>34795</c:v>
                </c:pt>
                <c:pt idx="310">
                  <c:v>34796</c:v>
                </c:pt>
                <c:pt idx="311">
                  <c:v>34799</c:v>
                </c:pt>
                <c:pt idx="312">
                  <c:v>34800</c:v>
                </c:pt>
                <c:pt idx="313">
                  <c:v>34801</c:v>
                </c:pt>
                <c:pt idx="314">
                  <c:v>34802</c:v>
                </c:pt>
                <c:pt idx="315">
                  <c:v>34806</c:v>
                </c:pt>
                <c:pt idx="316">
                  <c:v>34807</c:v>
                </c:pt>
                <c:pt idx="317">
                  <c:v>34808</c:v>
                </c:pt>
                <c:pt idx="318">
                  <c:v>34809</c:v>
                </c:pt>
                <c:pt idx="319" formatCode="d\-mmm\-yy">
                  <c:v>34810</c:v>
                </c:pt>
                <c:pt idx="320" formatCode="d\-mmm\-yy">
                  <c:v>34813</c:v>
                </c:pt>
                <c:pt idx="321" formatCode="d\-mmm\-yy">
                  <c:v>34814</c:v>
                </c:pt>
                <c:pt idx="322" formatCode="d\-mmm\-yy">
                  <c:v>34815</c:v>
                </c:pt>
                <c:pt idx="323" formatCode="d\-mmm\-yy">
                  <c:v>34816</c:v>
                </c:pt>
                <c:pt idx="324" formatCode="d\-mmm\-yy">
                  <c:v>34817</c:v>
                </c:pt>
                <c:pt idx="325" formatCode="d\-mmm\-yy">
                  <c:v>34820</c:v>
                </c:pt>
                <c:pt idx="326" formatCode="d\-mmm\-yy">
                  <c:v>34821</c:v>
                </c:pt>
                <c:pt idx="327" formatCode="d\-mmm\-yy">
                  <c:v>34822</c:v>
                </c:pt>
                <c:pt idx="328" formatCode="d\-mmm\-yy">
                  <c:v>34823</c:v>
                </c:pt>
                <c:pt idx="329" formatCode="d\-mmm\-yy">
                  <c:v>34824</c:v>
                </c:pt>
                <c:pt idx="330" formatCode="d\-mmm\-yy">
                  <c:v>34827</c:v>
                </c:pt>
                <c:pt idx="331" formatCode="d\-mmm\-yy">
                  <c:v>34828</c:v>
                </c:pt>
                <c:pt idx="332" formatCode="d\-mmm\-yy">
                  <c:v>34829</c:v>
                </c:pt>
                <c:pt idx="333" formatCode="d\-mmm\-yy">
                  <c:v>34830</c:v>
                </c:pt>
                <c:pt idx="334" formatCode="d\-mmm\-yy">
                  <c:v>34831</c:v>
                </c:pt>
                <c:pt idx="335" formatCode="d\-mmm\-yy">
                  <c:v>34834</c:v>
                </c:pt>
                <c:pt idx="336" formatCode="d\-mmm\-yy">
                  <c:v>34835</c:v>
                </c:pt>
                <c:pt idx="337" formatCode="d\-mmm\-yy">
                  <c:v>34836</c:v>
                </c:pt>
                <c:pt idx="338" formatCode="d\-mmm\-yy">
                  <c:v>34837</c:v>
                </c:pt>
                <c:pt idx="339" formatCode="d\-mmm\-yy">
                  <c:v>34838</c:v>
                </c:pt>
                <c:pt idx="340" formatCode="d\-mmm\-yy">
                  <c:v>34841</c:v>
                </c:pt>
                <c:pt idx="341" formatCode="d\-mmm\-yy">
                  <c:v>34842</c:v>
                </c:pt>
                <c:pt idx="342" formatCode="d\-mmm\-yy">
                  <c:v>34843</c:v>
                </c:pt>
                <c:pt idx="343" formatCode="d\-mmm\-yy">
                  <c:v>34844</c:v>
                </c:pt>
                <c:pt idx="344" formatCode="d\-mmm\-yy">
                  <c:v>34845</c:v>
                </c:pt>
                <c:pt idx="345" formatCode="d\-mmm\-yy">
                  <c:v>34849</c:v>
                </c:pt>
                <c:pt idx="346" formatCode="d\-mmm\-yy">
                  <c:v>34850</c:v>
                </c:pt>
                <c:pt idx="347" formatCode="d\-mmm\-yy">
                  <c:v>34851</c:v>
                </c:pt>
                <c:pt idx="348" formatCode="d\-mmm\-yy">
                  <c:v>34852</c:v>
                </c:pt>
                <c:pt idx="349" formatCode="d\-mmm\-yy">
                  <c:v>34855</c:v>
                </c:pt>
                <c:pt idx="350" formatCode="d\-mmm\-yy">
                  <c:v>34856</c:v>
                </c:pt>
                <c:pt idx="351" formatCode="d\-mmm\-yy">
                  <c:v>34857</c:v>
                </c:pt>
                <c:pt idx="352" formatCode="d\-mmm\-yy">
                  <c:v>34858</c:v>
                </c:pt>
                <c:pt idx="353" formatCode="d\-mmm\-yy">
                  <c:v>34859</c:v>
                </c:pt>
                <c:pt idx="354" formatCode="d\-mmm\-yy">
                  <c:v>34862</c:v>
                </c:pt>
                <c:pt idx="355" formatCode="d\-mmm\-yy">
                  <c:v>34863</c:v>
                </c:pt>
                <c:pt idx="356" formatCode="d\-mmm\-yy">
                  <c:v>34864</c:v>
                </c:pt>
                <c:pt idx="357" formatCode="d\-mmm\-yy">
                  <c:v>34865</c:v>
                </c:pt>
                <c:pt idx="358" formatCode="d\-mmm\-yy">
                  <c:v>34866</c:v>
                </c:pt>
                <c:pt idx="359" formatCode="d\-mmm\-yy">
                  <c:v>34869</c:v>
                </c:pt>
                <c:pt idx="360" formatCode="d\-mmm\-yy">
                  <c:v>34870</c:v>
                </c:pt>
                <c:pt idx="361" formatCode="d\-mmm\-yy">
                  <c:v>34871</c:v>
                </c:pt>
                <c:pt idx="362" formatCode="d\-mmm\-yy">
                  <c:v>34872</c:v>
                </c:pt>
                <c:pt idx="363" formatCode="d\-mmm\-yy">
                  <c:v>34873</c:v>
                </c:pt>
                <c:pt idx="364" formatCode="d\-mmm\-yy">
                  <c:v>34876</c:v>
                </c:pt>
                <c:pt idx="365" formatCode="d\-mmm\-yy">
                  <c:v>34877</c:v>
                </c:pt>
                <c:pt idx="366" formatCode="d\-mmm\-yy">
                  <c:v>34878</c:v>
                </c:pt>
                <c:pt idx="367" formatCode="d\-mmm\-yy">
                  <c:v>34879</c:v>
                </c:pt>
                <c:pt idx="368" formatCode="d\-mmm\-yy">
                  <c:v>34880</c:v>
                </c:pt>
                <c:pt idx="369" formatCode="d\-mmm\-yy">
                  <c:v>34885</c:v>
                </c:pt>
                <c:pt idx="370" formatCode="d\-mmm\-yy">
                  <c:v>34886</c:v>
                </c:pt>
                <c:pt idx="371" formatCode="d\-mmm\-yy">
                  <c:v>34887</c:v>
                </c:pt>
                <c:pt idx="372" formatCode="d\-mmm\-yy">
                  <c:v>34890</c:v>
                </c:pt>
                <c:pt idx="373" formatCode="d\-mmm\-yy">
                  <c:v>34891</c:v>
                </c:pt>
                <c:pt idx="374" formatCode="d\-mmm\-yy">
                  <c:v>34892</c:v>
                </c:pt>
                <c:pt idx="375" formatCode="d\-mmm\-yy">
                  <c:v>34893</c:v>
                </c:pt>
                <c:pt idx="376" formatCode="d\-mmm\-yy">
                  <c:v>34894</c:v>
                </c:pt>
                <c:pt idx="377" formatCode="d\-mmm\-yy">
                  <c:v>34897</c:v>
                </c:pt>
                <c:pt idx="378" formatCode="d\-mmm\-yy">
                  <c:v>34898</c:v>
                </c:pt>
                <c:pt idx="379" formatCode="d\-mmm\-yy">
                  <c:v>34899</c:v>
                </c:pt>
                <c:pt idx="380" formatCode="d\-mmm\-yy">
                  <c:v>34900</c:v>
                </c:pt>
                <c:pt idx="381" formatCode="d\-mmm\-yy">
                  <c:v>34901</c:v>
                </c:pt>
                <c:pt idx="382" formatCode="d\-mmm\-yy">
                  <c:v>34904</c:v>
                </c:pt>
                <c:pt idx="383" formatCode="d\-mmm\-yy">
                  <c:v>34905</c:v>
                </c:pt>
                <c:pt idx="384" formatCode="d\-mmm\-yy">
                  <c:v>34906</c:v>
                </c:pt>
                <c:pt idx="385" formatCode="d\-mmm\-yy">
                  <c:v>34907</c:v>
                </c:pt>
                <c:pt idx="386" formatCode="d\-mmm\-yy">
                  <c:v>34908</c:v>
                </c:pt>
                <c:pt idx="387" formatCode="d\-mmm\-yy">
                  <c:v>34911</c:v>
                </c:pt>
                <c:pt idx="388" formatCode="d\-mmm\-yy">
                  <c:v>34912</c:v>
                </c:pt>
                <c:pt idx="389" formatCode="d\-mmm\-yy">
                  <c:v>34913</c:v>
                </c:pt>
                <c:pt idx="390" formatCode="d\-mmm\-yy">
                  <c:v>34914</c:v>
                </c:pt>
                <c:pt idx="391" formatCode="d\-mmm\-yy">
                  <c:v>34915</c:v>
                </c:pt>
                <c:pt idx="392" formatCode="d\-mmm\-yy">
                  <c:v>34918</c:v>
                </c:pt>
                <c:pt idx="393" formatCode="d\-mmm\-yy">
                  <c:v>34919</c:v>
                </c:pt>
                <c:pt idx="394" formatCode="d\-mmm\-yy">
                  <c:v>34920</c:v>
                </c:pt>
                <c:pt idx="395" formatCode="d\-mmm\-yy">
                  <c:v>34921</c:v>
                </c:pt>
                <c:pt idx="396" formatCode="d\-mmm\-yy">
                  <c:v>34922</c:v>
                </c:pt>
                <c:pt idx="397" formatCode="d\-mmm\-yy">
                  <c:v>34925</c:v>
                </c:pt>
                <c:pt idx="398" formatCode="d\-mmm\-yy">
                  <c:v>34926</c:v>
                </c:pt>
                <c:pt idx="399" formatCode="d\-mmm\-yy">
                  <c:v>34927</c:v>
                </c:pt>
                <c:pt idx="400" formatCode="d\-mmm\-yy">
                  <c:v>34928</c:v>
                </c:pt>
                <c:pt idx="401" formatCode="d\-mmm\-yy">
                  <c:v>34929</c:v>
                </c:pt>
                <c:pt idx="402" formatCode="d\-mmm\-yy">
                  <c:v>34932</c:v>
                </c:pt>
                <c:pt idx="403" formatCode="d\-mmm\-yy">
                  <c:v>34933</c:v>
                </c:pt>
                <c:pt idx="404" formatCode="d\-mmm\-yy">
                  <c:v>34934</c:v>
                </c:pt>
                <c:pt idx="405" formatCode="d\-mmm\-yy">
                  <c:v>34935</c:v>
                </c:pt>
                <c:pt idx="406" formatCode="d\-mmm\-yy">
                  <c:v>34936</c:v>
                </c:pt>
                <c:pt idx="407" formatCode="d\-mmm\-yy">
                  <c:v>34939</c:v>
                </c:pt>
                <c:pt idx="408" formatCode="d\-mmm\-yy">
                  <c:v>34940</c:v>
                </c:pt>
                <c:pt idx="409" formatCode="d\-mmm\-yy">
                  <c:v>34941</c:v>
                </c:pt>
                <c:pt idx="410" formatCode="d\-mmm\-yy">
                  <c:v>34942</c:v>
                </c:pt>
                <c:pt idx="411" formatCode="d\-mmm\-yy">
                  <c:v>34943</c:v>
                </c:pt>
                <c:pt idx="412" formatCode="d\-mmm\-yy">
                  <c:v>34947</c:v>
                </c:pt>
                <c:pt idx="413" formatCode="d\-mmm\-yy">
                  <c:v>34948</c:v>
                </c:pt>
                <c:pt idx="414" formatCode="d\-mmm\-yy">
                  <c:v>34949</c:v>
                </c:pt>
                <c:pt idx="415" formatCode="d\-mmm\-yy">
                  <c:v>34950</c:v>
                </c:pt>
                <c:pt idx="416" formatCode="d\-mmm\-yy">
                  <c:v>34953</c:v>
                </c:pt>
                <c:pt idx="417" formatCode="d\-mmm\-yy">
                  <c:v>34954</c:v>
                </c:pt>
                <c:pt idx="418" formatCode="d\-mmm\-yy">
                  <c:v>34955</c:v>
                </c:pt>
                <c:pt idx="419" formatCode="d\-mmm\-yy">
                  <c:v>34956</c:v>
                </c:pt>
                <c:pt idx="420" formatCode="d\-mmm\-yy">
                  <c:v>34957</c:v>
                </c:pt>
                <c:pt idx="421" formatCode="d\-mmm\-yy">
                  <c:v>34960</c:v>
                </c:pt>
                <c:pt idx="422" formatCode="d\-mmm\-yy">
                  <c:v>34961</c:v>
                </c:pt>
                <c:pt idx="423" formatCode="d\-mmm\-yy">
                  <c:v>34962</c:v>
                </c:pt>
                <c:pt idx="424" formatCode="d\-mmm\-yy">
                  <c:v>34963</c:v>
                </c:pt>
                <c:pt idx="425" formatCode="d\-mmm\-yy">
                  <c:v>34964</c:v>
                </c:pt>
                <c:pt idx="426" formatCode="d\-mmm\-yy">
                  <c:v>34967</c:v>
                </c:pt>
                <c:pt idx="427" formatCode="d\-mmm\-yy">
                  <c:v>34968</c:v>
                </c:pt>
                <c:pt idx="428" formatCode="d\-mmm\-yy">
                  <c:v>34969</c:v>
                </c:pt>
                <c:pt idx="429" formatCode="d\-mmm\-yy">
                  <c:v>34970</c:v>
                </c:pt>
                <c:pt idx="430" formatCode="d\-mmm\-yy">
                  <c:v>34971</c:v>
                </c:pt>
                <c:pt idx="431" formatCode="d\-mmm\-yy">
                  <c:v>34974</c:v>
                </c:pt>
                <c:pt idx="432" formatCode="d\-mmm\-yy">
                  <c:v>34975</c:v>
                </c:pt>
                <c:pt idx="433" formatCode="d\-mmm\-yy">
                  <c:v>34976</c:v>
                </c:pt>
                <c:pt idx="434" formatCode="d\-mmm\-yy">
                  <c:v>34977</c:v>
                </c:pt>
                <c:pt idx="435" formatCode="d\-mmm\-yy">
                  <c:v>34978</c:v>
                </c:pt>
                <c:pt idx="436" formatCode="d\-mmm\-yy">
                  <c:v>34981</c:v>
                </c:pt>
                <c:pt idx="437" formatCode="d\-mmm\-yy">
                  <c:v>34982</c:v>
                </c:pt>
                <c:pt idx="438" formatCode="d\-mmm\-yy">
                  <c:v>34983</c:v>
                </c:pt>
                <c:pt idx="439" formatCode="d\-mmm\-yy">
                  <c:v>34984</c:v>
                </c:pt>
                <c:pt idx="440" formatCode="d\-mmm\-yy">
                  <c:v>34985</c:v>
                </c:pt>
                <c:pt idx="441" formatCode="d\-mmm\-yy">
                  <c:v>34988</c:v>
                </c:pt>
                <c:pt idx="442" formatCode="d\-mmm\-yy">
                  <c:v>34989</c:v>
                </c:pt>
                <c:pt idx="443" formatCode="d\-mmm\-yy">
                  <c:v>34990</c:v>
                </c:pt>
                <c:pt idx="444" formatCode="d\-mmm\-yy">
                  <c:v>34991</c:v>
                </c:pt>
                <c:pt idx="445" formatCode="d\-mmm\-yy">
                  <c:v>34992</c:v>
                </c:pt>
                <c:pt idx="446" formatCode="d\-mmm\-yy">
                  <c:v>34995</c:v>
                </c:pt>
                <c:pt idx="447" formatCode="d\-mmm\-yy">
                  <c:v>34996</c:v>
                </c:pt>
                <c:pt idx="448" formatCode="d\-mmm\-yy">
                  <c:v>34997</c:v>
                </c:pt>
                <c:pt idx="449" formatCode="d\-mmm\-yy">
                  <c:v>34998</c:v>
                </c:pt>
                <c:pt idx="450" formatCode="d\-mmm\-yy">
                  <c:v>34999</c:v>
                </c:pt>
                <c:pt idx="451" formatCode="d\-mmm\-yy">
                  <c:v>35002</c:v>
                </c:pt>
                <c:pt idx="452" formatCode="d\-mmm\-yy">
                  <c:v>35003</c:v>
                </c:pt>
                <c:pt idx="453" formatCode="d\-mmm\-yy">
                  <c:v>35004</c:v>
                </c:pt>
                <c:pt idx="454" formatCode="d\-mmm\-yy">
                  <c:v>35005</c:v>
                </c:pt>
                <c:pt idx="455" formatCode="d\-mmm\-yy">
                  <c:v>35006</c:v>
                </c:pt>
                <c:pt idx="456" formatCode="d\-mmm\-yy">
                  <c:v>35009</c:v>
                </c:pt>
                <c:pt idx="457" formatCode="d\-mmm\-yy">
                  <c:v>35010</c:v>
                </c:pt>
                <c:pt idx="458" formatCode="d\-mmm\-yy">
                  <c:v>35011</c:v>
                </c:pt>
                <c:pt idx="459" formatCode="d\-mmm\-yy">
                  <c:v>35012</c:v>
                </c:pt>
                <c:pt idx="460" formatCode="d\-mmm\-yy">
                  <c:v>35013</c:v>
                </c:pt>
                <c:pt idx="461" formatCode="d\-mmm\-yy">
                  <c:v>35016</c:v>
                </c:pt>
                <c:pt idx="462" formatCode="d\-mmm\-yy">
                  <c:v>35017</c:v>
                </c:pt>
                <c:pt idx="463" formatCode="d\-mmm\-yy">
                  <c:v>35018</c:v>
                </c:pt>
                <c:pt idx="464" formatCode="d\-mmm\-yy">
                  <c:v>35019</c:v>
                </c:pt>
                <c:pt idx="465" formatCode="d\-mmm\-yy">
                  <c:v>35020</c:v>
                </c:pt>
                <c:pt idx="466" formatCode="d\-mmm\-yy">
                  <c:v>35023</c:v>
                </c:pt>
                <c:pt idx="467" formatCode="d\-mmm\-yy">
                  <c:v>35024</c:v>
                </c:pt>
                <c:pt idx="468" formatCode="d\-mmm\-yy">
                  <c:v>35025</c:v>
                </c:pt>
                <c:pt idx="469" formatCode="d\-mmm\-yy">
                  <c:v>35030</c:v>
                </c:pt>
                <c:pt idx="470" formatCode="d\-mmm\-yy">
                  <c:v>35031</c:v>
                </c:pt>
                <c:pt idx="471" formatCode="d\-mmm\-yy">
                  <c:v>35032</c:v>
                </c:pt>
                <c:pt idx="472" formatCode="d\-mmm\-yy">
                  <c:v>35033</c:v>
                </c:pt>
                <c:pt idx="473" formatCode="d\-mmm\-yy">
                  <c:v>35034</c:v>
                </c:pt>
                <c:pt idx="474" formatCode="d\-mmm\-yy">
                  <c:v>35037</c:v>
                </c:pt>
                <c:pt idx="475" formatCode="d\-mmm\-yy">
                  <c:v>35038</c:v>
                </c:pt>
                <c:pt idx="476" formatCode="d\-mmm\-yy">
                  <c:v>35039</c:v>
                </c:pt>
                <c:pt idx="477" formatCode="d\-mmm\-yy">
                  <c:v>35040</c:v>
                </c:pt>
                <c:pt idx="478" formatCode="d\-mmm\-yy">
                  <c:v>35041</c:v>
                </c:pt>
                <c:pt idx="479" formatCode="d\-mmm\-yy">
                  <c:v>35044</c:v>
                </c:pt>
                <c:pt idx="480" formatCode="d\-mmm\-yy">
                  <c:v>35045</c:v>
                </c:pt>
                <c:pt idx="481" formatCode="d\-mmm\-yy">
                  <c:v>35046</c:v>
                </c:pt>
                <c:pt idx="482" formatCode="d\-mmm\-yy">
                  <c:v>35047</c:v>
                </c:pt>
                <c:pt idx="483" formatCode="d\-mmm\-yy">
                  <c:v>35048</c:v>
                </c:pt>
                <c:pt idx="484" formatCode="d\-mmm\-yy">
                  <c:v>35051</c:v>
                </c:pt>
                <c:pt idx="485" formatCode="d\-mmm\-yy">
                  <c:v>35052</c:v>
                </c:pt>
                <c:pt idx="486" formatCode="d\-mmm\-yy">
                  <c:v>35053</c:v>
                </c:pt>
                <c:pt idx="487" formatCode="d\-mmm\-yy">
                  <c:v>35054</c:v>
                </c:pt>
                <c:pt idx="488" formatCode="d\-mmm\-yy">
                  <c:v>35055</c:v>
                </c:pt>
                <c:pt idx="489" formatCode="d\-mmm\-yy">
                  <c:v>35059</c:v>
                </c:pt>
                <c:pt idx="490" formatCode="d\-mmm\-yy">
                  <c:v>35060</c:v>
                </c:pt>
                <c:pt idx="491" formatCode="d\-mmm\-yy">
                  <c:v>35061</c:v>
                </c:pt>
                <c:pt idx="492" formatCode="d\-mmm\-yy">
                  <c:v>35062</c:v>
                </c:pt>
                <c:pt idx="493" formatCode="d\-mmm\-yy">
                  <c:v>35066</c:v>
                </c:pt>
                <c:pt idx="494" formatCode="d\-mmm\-yy">
                  <c:v>35067</c:v>
                </c:pt>
                <c:pt idx="495" formatCode="d\-mmm\-yy">
                  <c:v>35068</c:v>
                </c:pt>
                <c:pt idx="496" formatCode="d\-mmm\-yy">
                  <c:v>35069</c:v>
                </c:pt>
                <c:pt idx="497" formatCode="d\-mmm\-yy">
                  <c:v>35072</c:v>
                </c:pt>
                <c:pt idx="498" formatCode="d\-mmm\-yy">
                  <c:v>35073</c:v>
                </c:pt>
                <c:pt idx="499" formatCode="d\-mmm\-yy">
                  <c:v>35074</c:v>
                </c:pt>
                <c:pt idx="500" formatCode="d\-mmm\-yy">
                  <c:v>35075</c:v>
                </c:pt>
                <c:pt idx="501" formatCode="d\-mmm\-yy">
                  <c:v>35076</c:v>
                </c:pt>
                <c:pt idx="502" formatCode="d\-mmm\-yy">
                  <c:v>35079</c:v>
                </c:pt>
                <c:pt idx="503" formatCode="d\-mmm\-yy">
                  <c:v>35080</c:v>
                </c:pt>
                <c:pt idx="504" formatCode="d\-mmm\-yy">
                  <c:v>35081</c:v>
                </c:pt>
                <c:pt idx="505" formatCode="d\-mmm\-yy">
                  <c:v>35082</c:v>
                </c:pt>
                <c:pt idx="506" formatCode="d\-mmm\-yy">
                  <c:v>35083</c:v>
                </c:pt>
                <c:pt idx="507" formatCode="d\-mmm\-yy">
                  <c:v>35086</c:v>
                </c:pt>
                <c:pt idx="508" formatCode="d\-mmm\-yy">
                  <c:v>35087</c:v>
                </c:pt>
                <c:pt idx="509" formatCode="d\-mmm\-yy">
                  <c:v>35088</c:v>
                </c:pt>
                <c:pt idx="510" formatCode="d\-mmm\-yy">
                  <c:v>35089</c:v>
                </c:pt>
                <c:pt idx="511" formatCode="d\-mmm\-yy">
                  <c:v>35090</c:v>
                </c:pt>
                <c:pt idx="512" formatCode="d\-mmm\-yy">
                  <c:v>35093</c:v>
                </c:pt>
                <c:pt idx="513" formatCode="d\-mmm\-yy">
                  <c:v>35094</c:v>
                </c:pt>
                <c:pt idx="514" formatCode="d\-mmm\-yy">
                  <c:v>35095</c:v>
                </c:pt>
                <c:pt idx="515" formatCode="d\-mmm\-yy">
                  <c:v>35096</c:v>
                </c:pt>
                <c:pt idx="516" formatCode="d\-mmm\-yy">
                  <c:v>35097</c:v>
                </c:pt>
                <c:pt idx="517" formatCode="d\-mmm\-yy">
                  <c:v>35100</c:v>
                </c:pt>
                <c:pt idx="518" formatCode="d\-mmm\-yy">
                  <c:v>35101</c:v>
                </c:pt>
                <c:pt idx="519" formatCode="d\-mmm\-yy">
                  <c:v>35102</c:v>
                </c:pt>
                <c:pt idx="520" formatCode="d\-mmm\-yy">
                  <c:v>35103</c:v>
                </c:pt>
                <c:pt idx="521" formatCode="d\-mmm\-yy">
                  <c:v>35104</c:v>
                </c:pt>
                <c:pt idx="522" formatCode="d\-mmm\-yy">
                  <c:v>35107</c:v>
                </c:pt>
                <c:pt idx="523" formatCode="d\-mmm\-yy">
                  <c:v>35108</c:v>
                </c:pt>
                <c:pt idx="524" formatCode="d\-mmm\-yy">
                  <c:v>35109</c:v>
                </c:pt>
                <c:pt idx="525" formatCode="d\-mmm\-yy">
                  <c:v>35110</c:v>
                </c:pt>
                <c:pt idx="526" formatCode="d\-mmm\-yy">
                  <c:v>35111</c:v>
                </c:pt>
                <c:pt idx="527" formatCode="d\-mmm\-yy">
                  <c:v>35115</c:v>
                </c:pt>
                <c:pt idx="528" formatCode="d\-mmm\-yy">
                  <c:v>35116</c:v>
                </c:pt>
                <c:pt idx="529" formatCode="d\-mmm\-yy">
                  <c:v>35117</c:v>
                </c:pt>
                <c:pt idx="530" formatCode="d\-mmm\-yy">
                  <c:v>35118</c:v>
                </c:pt>
                <c:pt idx="531" formatCode="d\-mmm\-yy">
                  <c:v>35121</c:v>
                </c:pt>
                <c:pt idx="532" formatCode="d\-mmm\-yy">
                  <c:v>35122</c:v>
                </c:pt>
                <c:pt idx="533" formatCode="d\-mmm\-yy">
                  <c:v>35123</c:v>
                </c:pt>
                <c:pt idx="534" formatCode="d\-mmm\-yy">
                  <c:v>35124</c:v>
                </c:pt>
                <c:pt idx="535" formatCode="d\-mmm\-yy">
                  <c:v>35125</c:v>
                </c:pt>
                <c:pt idx="536" formatCode="d\-mmm\-yy">
                  <c:v>35128</c:v>
                </c:pt>
                <c:pt idx="537" formatCode="d\-mmm\-yy">
                  <c:v>35129</c:v>
                </c:pt>
                <c:pt idx="538" formatCode="d\-mmm\-yy">
                  <c:v>35130</c:v>
                </c:pt>
                <c:pt idx="539" formatCode="d\-mmm\-yy">
                  <c:v>35131</c:v>
                </c:pt>
                <c:pt idx="540" formatCode="d\-mmm\-yy">
                  <c:v>35132</c:v>
                </c:pt>
                <c:pt idx="541" formatCode="d\-mmm\-yy">
                  <c:v>35135</c:v>
                </c:pt>
                <c:pt idx="542" formatCode="d\-mmm\-yy">
                  <c:v>35136</c:v>
                </c:pt>
                <c:pt idx="543" formatCode="d\-mmm\-yy">
                  <c:v>35137</c:v>
                </c:pt>
                <c:pt idx="544" formatCode="d\-mmm\-yy">
                  <c:v>35138</c:v>
                </c:pt>
                <c:pt idx="545" formatCode="d\-mmm\-yy">
                  <c:v>35139</c:v>
                </c:pt>
                <c:pt idx="546" formatCode="d\-mmm\-yy">
                  <c:v>35142</c:v>
                </c:pt>
                <c:pt idx="547" formatCode="d\-mmm\-yy">
                  <c:v>35143</c:v>
                </c:pt>
                <c:pt idx="548" formatCode="d\-mmm\-yy">
                  <c:v>35144</c:v>
                </c:pt>
                <c:pt idx="549" formatCode="d\-mmm\-yy">
                  <c:v>35145</c:v>
                </c:pt>
                <c:pt idx="550" formatCode="d\-mmm\-yy">
                  <c:v>35146</c:v>
                </c:pt>
                <c:pt idx="551" formatCode="d\-mmm\-yy">
                  <c:v>35149</c:v>
                </c:pt>
                <c:pt idx="552" formatCode="d\-mmm\-yy">
                  <c:v>35150</c:v>
                </c:pt>
                <c:pt idx="553" formatCode="d\-mmm\-yy">
                  <c:v>35151</c:v>
                </c:pt>
                <c:pt idx="554" formatCode="d\-mmm\-yy">
                  <c:v>35152</c:v>
                </c:pt>
                <c:pt idx="555" formatCode="d\-mmm\-yy">
                  <c:v>35153</c:v>
                </c:pt>
                <c:pt idx="556" formatCode="d\-mmm\-yy">
                  <c:v>35156</c:v>
                </c:pt>
                <c:pt idx="557" formatCode="d\-mmm\-yy">
                  <c:v>35157</c:v>
                </c:pt>
                <c:pt idx="558" formatCode="d\-mmm\-yy">
                  <c:v>35158</c:v>
                </c:pt>
                <c:pt idx="559" formatCode="d\-mmm\-yy">
                  <c:v>35159</c:v>
                </c:pt>
                <c:pt idx="560" formatCode="d\-mmm\-yy">
                  <c:v>35163</c:v>
                </c:pt>
                <c:pt idx="561" formatCode="d\-mmm\-yy">
                  <c:v>35164</c:v>
                </c:pt>
                <c:pt idx="562" formatCode="d\-mmm\-yy">
                  <c:v>35165</c:v>
                </c:pt>
                <c:pt idx="563" formatCode="d\-mmm\-yy">
                  <c:v>35166</c:v>
                </c:pt>
                <c:pt idx="564" formatCode="d\-mmm\-yy">
                  <c:v>35167</c:v>
                </c:pt>
                <c:pt idx="565" formatCode="d\-mmm\-yy">
                  <c:v>35170</c:v>
                </c:pt>
                <c:pt idx="566" formatCode="d\-mmm\-yy">
                  <c:v>35171</c:v>
                </c:pt>
                <c:pt idx="567" formatCode="d\-mmm\-yy">
                  <c:v>35172</c:v>
                </c:pt>
                <c:pt idx="568" formatCode="d\-mmm\-yy">
                  <c:v>35173</c:v>
                </c:pt>
                <c:pt idx="569" formatCode="d\-mmm\-yy">
                  <c:v>35174</c:v>
                </c:pt>
                <c:pt idx="570" formatCode="d\-mmm\-yy">
                  <c:v>35177</c:v>
                </c:pt>
                <c:pt idx="571" formatCode="d\-mmm\-yy">
                  <c:v>35178</c:v>
                </c:pt>
                <c:pt idx="572" formatCode="d\-mmm\-yy">
                  <c:v>35179</c:v>
                </c:pt>
                <c:pt idx="573" formatCode="d\-mmm\-yy">
                  <c:v>35180</c:v>
                </c:pt>
                <c:pt idx="574" formatCode="d\-mmm\-yy">
                  <c:v>35181</c:v>
                </c:pt>
                <c:pt idx="575" formatCode="d\-mmm\-yy">
                  <c:v>35184</c:v>
                </c:pt>
                <c:pt idx="576" formatCode="d\-mmm\-yy">
                  <c:v>35185</c:v>
                </c:pt>
                <c:pt idx="577" formatCode="d\-mmm\-yy">
                  <c:v>35186</c:v>
                </c:pt>
                <c:pt idx="578" formatCode="d\-mmm\-yy">
                  <c:v>35187</c:v>
                </c:pt>
                <c:pt idx="579" formatCode="d\-mmm\-yy">
                  <c:v>35188</c:v>
                </c:pt>
                <c:pt idx="580" formatCode="d\-mmm\-yy">
                  <c:v>35191</c:v>
                </c:pt>
                <c:pt idx="581" formatCode="d\-mmm\-yy">
                  <c:v>35192</c:v>
                </c:pt>
                <c:pt idx="582" formatCode="d\-mmm\-yy">
                  <c:v>35193</c:v>
                </c:pt>
                <c:pt idx="583" formatCode="d\-mmm\-yy">
                  <c:v>35194</c:v>
                </c:pt>
                <c:pt idx="584" formatCode="d\-mmm\-yy">
                  <c:v>35195</c:v>
                </c:pt>
                <c:pt idx="585" formatCode="d\-mmm\-yy">
                  <c:v>35198</c:v>
                </c:pt>
                <c:pt idx="586" formatCode="d\-mmm\-yy">
                  <c:v>35199</c:v>
                </c:pt>
                <c:pt idx="587" formatCode="d\-mmm\-yy">
                  <c:v>35200</c:v>
                </c:pt>
                <c:pt idx="588" formatCode="d\-mmm\-yy">
                  <c:v>35201</c:v>
                </c:pt>
                <c:pt idx="589" formatCode="d\-mmm\-yy">
                  <c:v>35202</c:v>
                </c:pt>
                <c:pt idx="590" formatCode="d\-mmm\-yy">
                  <c:v>35205</c:v>
                </c:pt>
                <c:pt idx="591" formatCode="d\-mmm\-yy">
                  <c:v>35206</c:v>
                </c:pt>
                <c:pt idx="592" formatCode="d\-mmm\-yy">
                  <c:v>35207</c:v>
                </c:pt>
                <c:pt idx="593" formatCode="d\-mmm\-yy">
                  <c:v>35208</c:v>
                </c:pt>
                <c:pt idx="594" formatCode="d\-mmm\-yy">
                  <c:v>35209</c:v>
                </c:pt>
                <c:pt idx="595" formatCode="d\-mmm\-yy">
                  <c:v>35213</c:v>
                </c:pt>
                <c:pt idx="596" formatCode="d\-mmm\-yy">
                  <c:v>35214</c:v>
                </c:pt>
                <c:pt idx="597" formatCode="d\-mmm\-yy">
                  <c:v>35215</c:v>
                </c:pt>
                <c:pt idx="598" formatCode="d\-mmm\-yy">
                  <c:v>35216</c:v>
                </c:pt>
                <c:pt idx="599" formatCode="d\-mmm\-yy">
                  <c:v>35219</c:v>
                </c:pt>
                <c:pt idx="600" formatCode="d\-mmm\-yy">
                  <c:v>35220</c:v>
                </c:pt>
                <c:pt idx="601" formatCode="d\-mmm\-yy">
                  <c:v>35221</c:v>
                </c:pt>
                <c:pt idx="602" formatCode="d\-mmm\-yy">
                  <c:v>35222</c:v>
                </c:pt>
                <c:pt idx="603" formatCode="d\-mmm\-yy">
                  <c:v>35223</c:v>
                </c:pt>
                <c:pt idx="604" formatCode="d\-mmm\-yy">
                  <c:v>35226</c:v>
                </c:pt>
                <c:pt idx="605" formatCode="d\-mmm\-yy">
                  <c:v>35227</c:v>
                </c:pt>
                <c:pt idx="606" formatCode="d\-mmm\-yy">
                  <c:v>35228</c:v>
                </c:pt>
                <c:pt idx="607" formatCode="d\-mmm\-yy">
                  <c:v>35229</c:v>
                </c:pt>
                <c:pt idx="608" formatCode="d\-mmm\-yy">
                  <c:v>35230</c:v>
                </c:pt>
                <c:pt idx="609" formatCode="d\-mmm\-yy">
                  <c:v>35233</c:v>
                </c:pt>
                <c:pt idx="610" formatCode="d\-mmm\-yy">
                  <c:v>35234</c:v>
                </c:pt>
                <c:pt idx="611" formatCode="d\-mmm\-yy">
                  <c:v>35235</c:v>
                </c:pt>
                <c:pt idx="612" formatCode="d\-mmm\-yy">
                  <c:v>35236</c:v>
                </c:pt>
                <c:pt idx="613" formatCode="d\-mmm\-yy">
                  <c:v>35237</c:v>
                </c:pt>
                <c:pt idx="614" formatCode="d\-mmm\-yy">
                  <c:v>35240</c:v>
                </c:pt>
                <c:pt idx="615" formatCode="d\-mmm\-yy">
                  <c:v>35241</c:v>
                </c:pt>
                <c:pt idx="616" formatCode="d\-mmm\-yy">
                  <c:v>35242</c:v>
                </c:pt>
                <c:pt idx="617" formatCode="d\-mmm\-yy">
                  <c:v>35243</c:v>
                </c:pt>
                <c:pt idx="618" formatCode="d\-mmm\-yy">
                  <c:v>35244</c:v>
                </c:pt>
                <c:pt idx="619" formatCode="d\-mmm\-yy">
                  <c:v>35247</c:v>
                </c:pt>
                <c:pt idx="620" formatCode="d\-mmm\-yy">
                  <c:v>35248</c:v>
                </c:pt>
                <c:pt idx="621" formatCode="d\-mmm\-yy">
                  <c:v>35249</c:v>
                </c:pt>
                <c:pt idx="622" formatCode="d\-mmm\-yy">
                  <c:v>35254</c:v>
                </c:pt>
                <c:pt idx="623" formatCode="d\-mmm\-yy">
                  <c:v>35255</c:v>
                </c:pt>
                <c:pt idx="624" formatCode="d\-mmm\-yy">
                  <c:v>35256</c:v>
                </c:pt>
                <c:pt idx="625" formatCode="d\-mmm\-yy">
                  <c:v>35257</c:v>
                </c:pt>
                <c:pt idx="626" formatCode="d\-mmm\-yy">
                  <c:v>35258</c:v>
                </c:pt>
                <c:pt idx="627" formatCode="d\-mmm\-yy">
                  <c:v>35261</c:v>
                </c:pt>
                <c:pt idx="628" formatCode="d\-mmm\-yy">
                  <c:v>35262</c:v>
                </c:pt>
                <c:pt idx="629" formatCode="d\-mmm\-yy">
                  <c:v>35263</c:v>
                </c:pt>
                <c:pt idx="630" formatCode="d\-mmm\-yy">
                  <c:v>35264</c:v>
                </c:pt>
                <c:pt idx="631" formatCode="d\-mmm\-yy">
                  <c:v>35265</c:v>
                </c:pt>
                <c:pt idx="632" formatCode="d\-mmm\-yy">
                  <c:v>35268</c:v>
                </c:pt>
                <c:pt idx="633" formatCode="d\-mmm\-yy">
                  <c:v>35269</c:v>
                </c:pt>
                <c:pt idx="634" formatCode="d\-mmm\-yy">
                  <c:v>35270</c:v>
                </c:pt>
                <c:pt idx="635" formatCode="d\-mmm\-yy">
                  <c:v>35271</c:v>
                </c:pt>
                <c:pt idx="636" formatCode="d\-mmm\-yy">
                  <c:v>35272</c:v>
                </c:pt>
                <c:pt idx="637" formatCode="d\-mmm\-yy">
                  <c:v>35275</c:v>
                </c:pt>
                <c:pt idx="638" formatCode="d\-mmm\-yy">
                  <c:v>35276</c:v>
                </c:pt>
                <c:pt idx="639" formatCode="d\-mmm\-yy">
                  <c:v>35277</c:v>
                </c:pt>
                <c:pt idx="640" formatCode="d\-mmm\-yy">
                  <c:v>35278</c:v>
                </c:pt>
                <c:pt idx="641" formatCode="d\-mmm\-yy">
                  <c:v>35279</c:v>
                </c:pt>
                <c:pt idx="642" formatCode="d\-mmm\-yy">
                  <c:v>35282</c:v>
                </c:pt>
                <c:pt idx="643" formatCode="d\-mmm\-yy">
                  <c:v>35283</c:v>
                </c:pt>
                <c:pt idx="644" formatCode="d\-mmm\-yy">
                  <c:v>35284</c:v>
                </c:pt>
                <c:pt idx="645" formatCode="d\-mmm\-yy">
                  <c:v>35285</c:v>
                </c:pt>
                <c:pt idx="646" formatCode="d\-mmm\-yy">
                  <c:v>35286</c:v>
                </c:pt>
                <c:pt idx="647" formatCode="d\-mmm\-yy">
                  <c:v>35289</c:v>
                </c:pt>
                <c:pt idx="648" formatCode="d\-mmm\-yy">
                  <c:v>35290</c:v>
                </c:pt>
                <c:pt idx="649" formatCode="d\-mmm\-yy">
                  <c:v>35291</c:v>
                </c:pt>
                <c:pt idx="650" formatCode="d\-mmm\-yy">
                  <c:v>35292</c:v>
                </c:pt>
                <c:pt idx="651" formatCode="d\-mmm\-yy">
                  <c:v>35293</c:v>
                </c:pt>
                <c:pt idx="652" formatCode="d\-mmm\-yy">
                  <c:v>35296</c:v>
                </c:pt>
                <c:pt idx="653" formatCode="d\-mmm\-yy">
                  <c:v>35297</c:v>
                </c:pt>
                <c:pt idx="654" formatCode="d\-mmm\-yy">
                  <c:v>35298</c:v>
                </c:pt>
                <c:pt idx="655" formatCode="d\-mmm\-yy">
                  <c:v>35299</c:v>
                </c:pt>
                <c:pt idx="656" formatCode="d\-mmm\-yy">
                  <c:v>35300</c:v>
                </c:pt>
                <c:pt idx="657" formatCode="d\-mmm\-yy">
                  <c:v>35303</c:v>
                </c:pt>
                <c:pt idx="658" formatCode="d\-mmm\-yy">
                  <c:v>35304</c:v>
                </c:pt>
                <c:pt idx="659" formatCode="d\-mmm\-yy">
                  <c:v>35305</c:v>
                </c:pt>
                <c:pt idx="660" formatCode="d\-mmm\-yy">
                  <c:v>35306</c:v>
                </c:pt>
                <c:pt idx="661" formatCode="d\-mmm\-yy">
                  <c:v>35307</c:v>
                </c:pt>
                <c:pt idx="662" formatCode="d\-mmm\-yy">
                  <c:v>35311</c:v>
                </c:pt>
                <c:pt idx="663" formatCode="d\-mmm\-yy">
                  <c:v>35312</c:v>
                </c:pt>
                <c:pt idx="664" formatCode="d\-mmm\-yy">
                  <c:v>35313</c:v>
                </c:pt>
                <c:pt idx="665" formatCode="d\-mmm\-yy">
                  <c:v>35314</c:v>
                </c:pt>
                <c:pt idx="666" formatCode="d\-mmm\-yy">
                  <c:v>35317</c:v>
                </c:pt>
                <c:pt idx="667" formatCode="d\-mmm\-yy">
                  <c:v>35318</c:v>
                </c:pt>
                <c:pt idx="668" formatCode="d\-mmm\-yy">
                  <c:v>35319</c:v>
                </c:pt>
                <c:pt idx="669" formatCode="d\-mmm\-yy">
                  <c:v>35320</c:v>
                </c:pt>
                <c:pt idx="670" formatCode="d\-mmm\-yy">
                  <c:v>35321</c:v>
                </c:pt>
                <c:pt idx="671" formatCode="d\-mmm\-yy">
                  <c:v>35324</c:v>
                </c:pt>
                <c:pt idx="672" formatCode="d\-mmm\-yy">
                  <c:v>35325</c:v>
                </c:pt>
                <c:pt idx="673" formatCode="d\-mmm\-yy">
                  <c:v>35326</c:v>
                </c:pt>
                <c:pt idx="674" formatCode="d\-mmm\-yy">
                  <c:v>35327</c:v>
                </c:pt>
                <c:pt idx="675" formatCode="d\-mmm\-yy">
                  <c:v>35328</c:v>
                </c:pt>
                <c:pt idx="676" formatCode="d\-mmm\-yy">
                  <c:v>35331</c:v>
                </c:pt>
                <c:pt idx="677" formatCode="d\-mmm\-yy">
                  <c:v>35332</c:v>
                </c:pt>
                <c:pt idx="678" formatCode="d\-mmm\-yy">
                  <c:v>35333</c:v>
                </c:pt>
                <c:pt idx="679" formatCode="d\-mmm\-yy">
                  <c:v>35334</c:v>
                </c:pt>
                <c:pt idx="680" formatCode="d\-mmm\-yy">
                  <c:v>35335</c:v>
                </c:pt>
                <c:pt idx="681" formatCode="d\-mmm\-yy">
                  <c:v>35338</c:v>
                </c:pt>
                <c:pt idx="682" formatCode="d\-mmm\-yy">
                  <c:v>35339</c:v>
                </c:pt>
                <c:pt idx="683" formatCode="d\-mmm\-yy">
                  <c:v>35340</c:v>
                </c:pt>
                <c:pt idx="684" formatCode="d\-mmm\-yy">
                  <c:v>35341</c:v>
                </c:pt>
                <c:pt idx="685" formatCode="d\-mmm\-yy">
                  <c:v>35342</c:v>
                </c:pt>
                <c:pt idx="686" formatCode="d\-mmm\-yy">
                  <c:v>35345</c:v>
                </c:pt>
                <c:pt idx="687" formatCode="d\-mmm\-yy">
                  <c:v>35346</c:v>
                </c:pt>
                <c:pt idx="688" formatCode="d\-mmm\-yy">
                  <c:v>35347</c:v>
                </c:pt>
                <c:pt idx="689" formatCode="d\-mmm\-yy">
                  <c:v>35348</c:v>
                </c:pt>
                <c:pt idx="690" formatCode="d\-mmm\-yy">
                  <c:v>35349</c:v>
                </c:pt>
                <c:pt idx="691" formatCode="d\-mmm\-yy">
                  <c:v>35352</c:v>
                </c:pt>
                <c:pt idx="692" formatCode="d\-mmm\-yy">
                  <c:v>35353</c:v>
                </c:pt>
                <c:pt idx="693" formatCode="d\-mmm\-yy">
                  <c:v>35354</c:v>
                </c:pt>
                <c:pt idx="694" formatCode="d\-mmm\-yy">
                  <c:v>35355</c:v>
                </c:pt>
                <c:pt idx="695" formatCode="d\-mmm\-yy">
                  <c:v>35356</c:v>
                </c:pt>
                <c:pt idx="696" formatCode="d\-mmm\-yy">
                  <c:v>35359</c:v>
                </c:pt>
                <c:pt idx="697" formatCode="d\-mmm\-yy">
                  <c:v>35360</c:v>
                </c:pt>
                <c:pt idx="698" formatCode="d\-mmm\-yy">
                  <c:v>35361</c:v>
                </c:pt>
                <c:pt idx="699" formatCode="d\-mmm\-yy">
                  <c:v>35362</c:v>
                </c:pt>
                <c:pt idx="700" formatCode="d\-mmm\-yy">
                  <c:v>35363</c:v>
                </c:pt>
                <c:pt idx="701" formatCode="d\-mmm\-yy">
                  <c:v>35366</c:v>
                </c:pt>
                <c:pt idx="702" formatCode="d\-mmm\-yy">
                  <c:v>35367</c:v>
                </c:pt>
                <c:pt idx="703" formatCode="d\-mmm\-yy">
                  <c:v>35368</c:v>
                </c:pt>
                <c:pt idx="704" formatCode="d\-mmm\-yy">
                  <c:v>35369</c:v>
                </c:pt>
                <c:pt idx="705" formatCode="d\-mmm\-yy">
                  <c:v>35370</c:v>
                </c:pt>
                <c:pt idx="706" formatCode="d\-mmm\-yy">
                  <c:v>35373</c:v>
                </c:pt>
                <c:pt idx="707" formatCode="d\-mmm\-yy">
                  <c:v>35374</c:v>
                </c:pt>
                <c:pt idx="708" formatCode="d\-mmm\-yy">
                  <c:v>35375</c:v>
                </c:pt>
                <c:pt idx="709" formatCode="d\-mmm\-yy">
                  <c:v>35376</c:v>
                </c:pt>
                <c:pt idx="710" formatCode="d\-mmm\-yy">
                  <c:v>35377</c:v>
                </c:pt>
                <c:pt idx="711" formatCode="d\-mmm\-yy">
                  <c:v>35380</c:v>
                </c:pt>
                <c:pt idx="712" formatCode="d\-mmm\-yy">
                  <c:v>35381</c:v>
                </c:pt>
                <c:pt idx="713" formatCode="d\-mmm\-yy">
                  <c:v>35382</c:v>
                </c:pt>
                <c:pt idx="714" formatCode="d\-mmm\-yy">
                  <c:v>35383</c:v>
                </c:pt>
                <c:pt idx="715" formatCode="d\-mmm\-yy">
                  <c:v>35384</c:v>
                </c:pt>
                <c:pt idx="716" formatCode="d\-mmm\-yy">
                  <c:v>35387</c:v>
                </c:pt>
                <c:pt idx="717" formatCode="d\-mmm\-yy">
                  <c:v>35388</c:v>
                </c:pt>
                <c:pt idx="718" formatCode="d\-mmm\-yy">
                  <c:v>35389</c:v>
                </c:pt>
                <c:pt idx="719" formatCode="d\-mmm\-yy">
                  <c:v>35390</c:v>
                </c:pt>
                <c:pt idx="720" formatCode="d\-mmm\-yy">
                  <c:v>35391</c:v>
                </c:pt>
                <c:pt idx="721" formatCode="d\-mmm\-yy">
                  <c:v>35394</c:v>
                </c:pt>
                <c:pt idx="722" formatCode="d\-mmm\-yy">
                  <c:v>35395</c:v>
                </c:pt>
                <c:pt idx="723" formatCode="d\-mmm\-yy">
                  <c:v>35396</c:v>
                </c:pt>
                <c:pt idx="724" formatCode="d\-mmm\-yy">
                  <c:v>35401</c:v>
                </c:pt>
                <c:pt idx="725" formatCode="d\-mmm\-yy">
                  <c:v>35402</c:v>
                </c:pt>
                <c:pt idx="726" formatCode="d\-mmm\-yy">
                  <c:v>35403</c:v>
                </c:pt>
                <c:pt idx="727" formatCode="d\-mmm\-yy">
                  <c:v>35404</c:v>
                </c:pt>
                <c:pt idx="728" formatCode="d\-mmm\-yy">
                  <c:v>35405</c:v>
                </c:pt>
                <c:pt idx="729" formatCode="d\-mmm\-yy">
                  <c:v>35408</c:v>
                </c:pt>
                <c:pt idx="730" formatCode="d\-mmm\-yy">
                  <c:v>35409</c:v>
                </c:pt>
                <c:pt idx="731" formatCode="d\-mmm\-yy">
                  <c:v>35410</c:v>
                </c:pt>
                <c:pt idx="732" formatCode="d\-mmm\-yy">
                  <c:v>35411</c:v>
                </c:pt>
                <c:pt idx="733" formatCode="d\-mmm\-yy">
                  <c:v>35412</c:v>
                </c:pt>
                <c:pt idx="734" formatCode="d\-mmm\-yy">
                  <c:v>35415</c:v>
                </c:pt>
                <c:pt idx="735" formatCode="d\-mmm\-yy">
                  <c:v>35416</c:v>
                </c:pt>
                <c:pt idx="736" formatCode="d\-mmm\-yy">
                  <c:v>35417</c:v>
                </c:pt>
                <c:pt idx="737" formatCode="d\-mmm\-yy">
                  <c:v>35418</c:v>
                </c:pt>
                <c:pt idx="738" formatCode="d\-mmm\-yy">
                  <c:v>35419</c:v>
                </c:pt>
                <c:pt idx="739" formatCode="d\-mmm\-yy">
                  <c:v>35422</c:v>
                </c:pt>
                <c:pt idx="740" formatCode="d\-mmm\-yy">
                  <c:v>35423</c:v>
                </c:pt>
                <c:pt idx="741" formatCode="d\-mmm\-yy">
                  <c:v>35425</c:v>
                </c:pt>
                <c:pt idx="742" formatCode="d\-mmm\-yy">
                  <c:v>35426</c:v>
                </c:pt>
                <c:pt idx="743" formatCode="d\-mmm\-yy">
                  <c:v>35429</c:v>
                </c:pt>
                <c:pt idx="744" formatCode="d\-mmm\-yy">
                  <c:v>35430</c:v>
                </c:pt>
                <c:pt idx="745" formatCode="d\-mmm\-yy">
                  <c:v>35432</c:v>
                </c:pt>
                <c:pt idx="746" formatCode="d\-mmm\-yy">
                  <c:v>35433</c:v>
                </c:pt>
                <c:pt idx="747" formatCode="d\-mmm\-yy">
                  <c:v>35436</c:v>
                </c:pt>
                <c:pt idx="748" formatCode="d\-mmm\-yy">
                  <c:v>35437</c:v>
                </c:pt>
                <c:pt idx="749" formatCode="d\-mmm\-yy">
                  <c:v>35438</c:v>
                </c:pt>
                <c:pt idx="750" formatCode="d\-mmm\-yy">
                  <c:v>35439</c:v>
                </c:pt>
                <c:pt idx="751" formatCode="d\-mmm\-yy">
                  <c:v>35440</c:v>
                </c:pt>
                <c:pt idx="752" formatCode="d\-mmm\-yy">
                  <c:v>35443</c:v>
                </c:pt>
                <c:pt idx="753" formatCode="d\-mmm\-yy">
                  <c:v>35444</c:v>
                </c:pt>
                <c:pt idx="754" formatCode="d\-mmm\-yy">
                  <c:v>35445</c:v>
                </c:pt>
                <c:pt idx="755" formatCode="d\-mmm\-yy">
                  <c:v>35446</c:v>
                </c:pt>
                <c:pt idx="756" formatCode="d\-mmm\-yy">
                  <c:v>35447</c:v>
                </c:pt>
                <c:pt idx="757" formatCode="d\-mmm\-yy">
                  <c:v>35450</c:v>
                </c:pt>
                <c:pt idx="758" formatCode="d\-mmm\-yy">
                  <c:v>35451</c:v>
                </c:pt>
                <c:pt idx="759" formatCode="d\-mmm\-yy">
                  <c:v>35452</c:v>
                </c:pt>
                <c:pt idx="760" formatCode="d\-mmm\-yy">
                  <c:v>35453</c:v>
                </c:pt>
                <c:pt idx="761" formatCode="d\-mmm\-yy">
                  <c:v>35454</c:v>
                </c:pt>
                <c:pt idx="762" formatCode="d\-mmm\-yy">
                  <c:v>35457</c:v>
                </c:pt>
                <c:pt idx="763" formatCode="d\-mmm\-yy">
                  <c:v>35458</c:v>
                </c:pt>
                <c:pt idx="764" formatCode="d\-mmm\-yy">
                  <c:v>35459</c:v>
                </c:pt>
                <c:pt idx="765" formatCode="d\-mmm\-yy">
                  <c:v>35460</c:v>
                </c:pt>
                <c:pt idx="766" formatCode="d\-mmm\-yy">
                  <c:v>35461</c:v>
                </c:pt>
                <c:pt idx="767" formatCode="d\-mmm\-yy">
                  <c:v>35464</c:v>
                </c:pt>
                <c:pt idx="768" formatCode="d\-mmm\-yy">
                  <c:v>35465</c:v>
                </c:pt>
                <c:pt idx="769" formatCode="d\-mmm\-yy">
                  <c:v>35466</c:v>
                </c:pt>
                <c:pt idx="770" formatCode="d\-mmm\-yy">
                  <c:v>35467</c:v>
                </c:pt>
                <c:pt idx="771" formatCode="d\-mmm\-yy">
                  <c:v>35468</c:v>
                </c:pt>
                <c:pt idx="772" formatCode="d\-mmm\-yy">
                  <c:v>35471</c:v>
                </c:pt>
                <c:pt idx="773" formatCode="d\-mmm\-yy">
                  <c:v>35472</c:v>
                </c:pt>
                <c:pt idx="774" formatCode="d\-mmm\-yy">
                  <c:v>35473</c:v>
                </c:pt>
                <c:pt idx="775" formatCode="d\-mmm\-yy">
                  <c:v>35474</c:v>
                </c:pt>
                <c:pt idx="776" formatCode="d\-mmm\-yy">
                  <c:v>35475</c:v>
                </c:pt>
                <c:pt idx="777" formatCode="d\-mmm\-yy">
                  <c:v>35479</c:v>
                </c:pt>
                <c:pt idx="778" formatCode="d\-mmm\-yy">
                  <c:v>35480</c:v>
                </c:pt>
                <c:pt idx="779" formatCode="d\-mmm\-yy">
                  <c:v>35481</c:v>
                </c:pt>
                <c:pt idx="780" formatCode="d\-mmm\-yy">
                  <c:v>35482</c:v>
                </c:pt>
                <c:pt idx="781" formatCode="d\-mmm\-yy">
                  <c:v>35485</c:v>
                </c:pt>
                <c:pt idx="782" formatCode="d\-mmm\-yy">
                  <c:v>35486</c:v>
                </c:pt>
                <c:pt idx="783" formatCode="d\-mmm\-yy">
                  <c:v>35487</c:v>
                </c:pt>
                <c:pt idx="784" formatCode="d\-mmm\-yy">
                  <c:v>35488</c:v>
                </c:pt>
                <c:pt idx="785" formatCode="d\-mmm\-yy">
                  <c:v>35489</c:v>
                </c:pt>
                <c:pt idx="786" formatCode="d\-mmm\-yy">
                  <c:v>35492</c:v>
                </c:pt>
                <c:pt idx="787" formatCode="d\-mmm\-yy">
                  <c:v>35493</c:v>
                </c:pt>
                <c:pt idx="788" formatCode="d\-mmm\-yy">
                  <c:v>35494</c:v>
                </c:pt>
                <c:pt idx="789" formatCode="d\-mmm\-yy">
                  <c:v>35495</c:v>
                </c:pt>
                <c:pt idx="790" formatCode="d\-mmm\-yy">
                  <c:v>35496</c:v>
                </c:pt>
                <c:pt idx="791" formatCode="d\-mmm\-yy">
                  <c:v>35499</c:v>
                </c:pt>
                <c:pt idx="792" formatCode="d\-mmm\-yy">
                  <c:v>35500</c:v>
                </c:pt>
                <c:pt idx="793" formatCode="d\-mmm\-yy">
                  <c:v>35501</c:v>
                </c:pt>
                <c:pt idx="794" formatCode="d\-mmm\-yy">
                  <c:v>35502</c:v>
                </c:pt>
                <c:pt idx="795" formatCode="d\-mmm\-yy">
                  <c:v>35503</c:v>
                </c:pt>
                <c:pt idx="796" formatCode="d\-mmm\-yy">
                  <c:v>35506</c:v>
                </c:pt>
                <c:pt idx="797" formatCode="d\-mmm\-yy">
                  <c:v>35507</c:v>
                </c:pt>
                <c:pt idx="798" formatCode="d\-mmm\-yy">
                  <c:v>35508</c:v>
                </c:pt>
                <c:pt idx="799" formatCode="d\-mmm\-yy">
                  <c:v>35509</c:v>
                </c:pt>
                <c:pt idx="800" formatCode="d\-mmm\-yy">
                  <c:v>35510</c:v>
                </c:pt>
                <c:pt idx="801" formatCode="d\-mmm\-yy">
                  <c:v>35513</c:v>
                </c:pt>
                <c:pt idx="802" formatCode="d\-mmm\-yy">
                  <c:v>35514</c:v>
                </c:pt>
                <c:pt idx="803" formatCode="d\-mmm\-yy">
                  <c:v>35515</c:v>
                </c:pt>
                <c:pt idx="804" formatCode="d\-mmm\-yy">
                  <c:v>35516</c:v>
                </c:pt>
                <c:pt idx="805" formatCode="d\-mmm\-yy">
                  <c:v>35520</c:v>
                </c:pt>
                <c:pt idx="806" formatCode="d\-mmm\-yy">
                  <c:v>35521</c:v>
                </c:pt>
                <c:pt idx="807" formatCode="d\-mmm\-yy">
                  <c:v>35522</c:v>
                </c:pt>
                <c:pt idx="808" formatCode="d\-mmm\-yy">
                  <c:v>35523</c:v>
                </c:pt>
                <c:pt idx="809" formatCode="d\-mmm\-yy">
                  <c:v>35524</c:v>
                </c:pt>
                <c:pt idx="810" formatCode="d\-mmm\-yy">
                  <c:v>35527</c:v>
                </c:pt>
                <c:pt idx="811" formatCode="d\-mmm\-yy">
                  <c:v>35528</c:v>
                </c:pt>
                <c:pt idx="812" formatCode="d\-mmm\-yy">
                  <c:v>35529</c:v>
                </c:pt>
                <c:pt idx="813" formatCode="d\-mmm\-yy">
                  <c:v>35530</c:v>
                </c:pt>
                <c:pt idx="814" formatCode="d\-mmm\-yy">
                  <c:v>35531</c:v>
                </c:pt>
                <c:pt idx="815" formatCode="d\-mmm\-yy">
                  <c:v>35534</c:v>
                </c:pt>
                <c:pt idx="816" formatCode="d\-mmm\-yy">
                  <c:v>35535</c:v>
                </c:pt>
                <c:pt idx="817" formatCode="d\-mmm\-yy">
                  <c:v>35536</c:v>
                </c:pt>
                <c:pt idx="818" formatCode="d\-mmm\-yy">
                  <c:v>35537</c:v>
                </c:pt>
                <c:pt idx="819" formatCode="d\-mmm\-yy">
                  <c:v>35538</c:v>
                </c:pt>
                <c:pt idx="820" formatCode="d\-mmm\-yy">
                  <c:v>35541</c:v>
                </c:pt>
                <c:pt idx="821" formatCode="d\-mmm\-yy">
                  <c:v>35542</c:v>
                </c:pt>
                <c:pt idx="822" formatCode="d\-mmm\-yy">
                  <c:v>35543</c:v>
                </c:pt>
                <c:pt idx="823" formatCode="d\-mmm\-yy">
                  <c:v>35544</c:v>
                </c:pt>
                <c:pt idx="824" formatCode="d\-mmm\-yy">
                  <c:v>35545</c:v>
                </c:pt>
                <c:pt idx="825" formatCode="d\-mmm\-yy">
                  <c:v>35548</c:v>
                </c:pt>
                <c:pt idx="826" formatCode="d\-mmm\-yy">
                  <c:v>35549</c:v>
                </c:pt>
                <c:pt idx="827" formatCode="d\-mmm\-yy">
                  <c:v>35550</c:v>
                </c:pt>
                <c:pt idx="828" formatCode="d\-mmm\-yy">
                  <c:v>35551</c:v>
                </c:pt>
                <c:pt idx="829" formatCode="d\-mmm\-yy">
                  <c:v>35552</c:v>
                </c:pt>
                <c:pt idx="830" formatCode="d\-mmm\-yy">
                  <c:v>35555</c:v>
                </c:pt>
                <c:pt idx="831" formatCode="d\-mmm\-yy">
                  <c:v>35556</c:v>
                </c:pt>
                <c:pt idx="832" formatCode="d\-mmm\-yy">
                  <c:v>35557</c:v>
                </c:pt>
                <c:pt idx="833" formatCode="d\-mmm\-yy">
                  <c:v>35558</c:v>
                </c:pt>
                <c:pt idx="834" formatCode="d\-mmm\-yy">
                  <c:v>35559</c:v>
                </c:pt>
                <c:pt idx="835" formatCode="d\-mmm\-yy">
                  <c:v>35562</c:v>
                </c:pt>
                <c:pt idx="836" formatCode="d\-mmm\-yy">
                  <c:v>35563</c:v>
                </c:pt>
                <c:pt idx="837" formatCode="d\-mmm\-yy">
                  <c:v>35564</c:v>
                </c:pt>
                <c:pt idx="838" formatCode="d\-mmm\-yy">
                  <c:v>35565</c:v>
                </c:pt>
                <c:pt idx="839" formatCode="d\-mmm\-yy">
                  <c:v>35566</c:v>
                </c:pt>
                <c:pt idx="840" formatCode="d\-mmm\-yy">
                  <c:v>35569</c:v>
                </c:pt>
                <c:pt idx="841" formatCode="d\-mmm\-yy">
                  <c:v>35570</c:v>
                </c:pt>
                <c:pt idx="842" formatCode="d\-mmm\-yy">
                  <c:v>35571</c:v>
                </c:pt>
                <c:pt idx="843" formatCode="d\-mmm\-yy">
                  <c:v>35572</c:v>
                </c:pt>
                <c:pt idx="844" formatCode="d\-mmm\-yy">
                  <c:v>35573</c:v>
                </c:pt>
                <c:pt idx="845" formatCode="d\-mmm\-yy">
                  <c:v>35577</c:v>
                </c:pt>
                <c:pt idx="846" formatCode="d\-mmm\-yy">
                  <c:v>35578</c:v>
                </c:pt>
                <c:pt idx="847" formatCode="d\-mmm\-yy">
                  <c:v>35579</c:v>
                </c:pt>
                <c:pt idx="848" formatCode="d\-mmm\-yy">
                  <c:v>35580</c:v>
                </c:pt>
                <c:pt idx="849" formatCode="d\-mmm\-yy">
                  <c:v>35583</c:v>
                </c:pt>
                <c:pt idx="850" formatCode="d\-mmm\-yy">
                  <c:v>35584</c:v>
                </c:pt>
                <c:pt idx="851" formatCode="d\-mmm\-yy">
                  <c:v>35585</c:v>
                </c:pt>
                <c:pt idx="852" formatCode="d\-mmm\-yy">
                  <c:v>35586</c:v>
                </c:pt>
                <c:pt idx="853" formatCode="d\-mmm\-yy">
                  <c:v>35587</c:v>
                </c:pt>
                <c:pt idx="854" formatCode="d\-mmm\-yy">
                  <c:v>35590</c:v>
                </c:pt>
                <c:pt idx="855" formatCode="d\-mmm\-yy">
                  <c:v>35591</c:v>
                </c:pt>
                <c:pt idx="856" formatCode="d\-mmm\-yy">
                  <c:v>35592</c:v>
                </c:pt>
                <c:pt idx="857" formatCode="d\-mmm\-yy">
                  <c:v>35593</c:v>
                </c:pt>
                <c:pt idx="858" formatCode="d\-mmm\-yy">
                  <c:v>35594</c:v>
                </c:pt>
                <c:pt idx="859" formatCode="d\-mmm\-yy">
                  <c:v>35597</c:v>
                </c:pt>
                <c:pt idx="860" formatCode="d\-mmm\-yy">
                  <c:v>35598</c:v>
                </c:pt>
                <c:pt idx="861" formatCode="d\-mmm\-yy">
                  <c:v>35599</c:v>
                </c:pt>
                <c:pt idx="862" formatCode="d\-mmm\-yy">
                  <c:v>35600</c:v>
                </c:pt>
                <c:pt idx="863" formatCode="d\-mmm\-yy">
                  <c:v>35601</c:v>
                </c:pt>
                <c:pt idx="864" formatCode="d\-mmm\-yy">
                  <c:v>35604</c:v>
                </c:pt>
                <c:pt idx="865" formatCode="d\-mmm\-yy">
                  <c:v>35605</c:v>
                </c:pt>
                <c:pt idx="866" formatCode="d\-mmm\-yy">
                  <c:v>35606</c:v>
                </c:pt>
                <c:pt idx="867" formatCode="d\-mmm\-yy">
                  <c:v>35607</c:v>
                </c:pt>
                <c:pt idx="868" formatCode="d\-mmm\-yy">
                  <c:v>35608</c:v>
                </c:pt>
                <c:pt idx="869" formatCode="d\-mmm\-yy">
                  <c:v>35611</c:v>
                </c:pt>
                <c:pt idx="870" formatCode="d\-mmm\-yy">
                  <c:v>35612</c:v>
                </c:pt>
                <c:pt idx="871" formatCode="d\-mmm\-yy">
                  <c:v>35613</c:v>
                </c:pt>
                <c:pt idx="872" formatCode="d\-mmm\-yy">
                  <c:v>35614</c:v>
                </c:pt>
                <c:pt idx="873" formatCode="d\-mmm\-yy">
                  <c:v>35618</c:v>
                </c:pt>
                <c:pt idx="874" formatCode="d\-mmm\-yy">
                  <c:v>35619</c:v>
                </c:pt>
                <c:pt idx="875" formatCode="d\-mmm\-yy">
                  <c:v>35620</c:v>
                </c:pt>
                <c:pt idx="876" formatCode="d\-mmm\-yy">
                  <c:v>35621</c:v>
                </c:pt>
                <c:pt idx="877" formatCode="d\-mmm\-yy">
                  <c:v>35622</c:v>
                </c:pt>
                <c:pt idx="878" formatCode="d\-mmm\-yy">
                  <c:v>35625</c:v>
                </c:pt>
                <c:pt idx="879" formatCode="d\-mmm\-yy">
                  <c:v>35626</c:v>
                </c:pt>
                <c:pt idx="880" formatCode="d\-mmm\-yy">
                  <c:v>35627</c:v>
                </c:pt>
                <c:pt idx="881" formatCode="d\-mmm\-yy">
                  <c:v>35628</c:v>
                </c:pt>
                <c:pt idx="882" formatCode="d\-mmm\-yy">
                  <c:v>35629</c:v>
                </c:pt>
                <c:pt idx="883" formatCode="d\-mmm\-yy">
                  <c:v>35632</c:v>
                </c:pt>
                <c:pt idx="884" formatCode="d\-mmm\-yy">
                  <c:v>35633</c:v>
                </c:pt>
                <c:pt idx="885" formatCode="d\-mmm\-yy">
                  <c:v>35634</c:v>
                </c:pt>
                <c:pt idx="886" formatCode="d\-mmm\-yy">
                  <c:v>35635</c:v>
                </c:pt>
                <c:pt idx="887" formatCode="d\-mmm\-yy">
                  <c:v>35636</c:v>
                </c:pt>
                <c:pt idx="888" formatCode="d\-mmm\-yy">
                  <c:v>35639</c:v>
                </c:pt>
                <c:pt idx="889" formatCode="d\-mmm\-yy">
                  <c:v>35640</c:v>
                </c:pt>
                <c:pt idx="890" formatCode="d\-mmm\-yy">
                  <c:v>35641</c:v>
                </c:pt>
                <c:pt idx="891" formatCode="d\-mmm\-yy">
                  <c:v>35642</c:v>
                </c:pt>
                <c:pt idx="892" formatCode="d\-mmm\-yy">
                  <c:v>35643</c:v>
                </c:pt>
                <c:pt idx="893" formatCode="d\-mmm\-yy">
                  <c:v>35646</c:v>
                </c:pt>
                <c:pt idx="894" formatCode="d\-mmm\-yy">
                  <c:v>35647</c:v>
                </c:pt>
                <c:pt idx="895" formatCode="d\-mmm\-yy">
                  <c:v>35648</c:v>
                </c:pt>
                <c:pt idx="896" formatCode="d\-mmm\-yy">
                  <c:v>35649</c:v>
                </c:pt>
                <c:pt idx="897" formatCode="d\-mmm\-yy">
                  <c:v>35650</c:v>
                </c:pt>
                <c:pt idx="898" formatCode="d\-mmm\-yy">
                  <c:v>35653</c:v>
                </c:pt>
                <c:pt idx="899" formatCode="d\-mmm\-yy">
                  <c:v>35654</c:v>
                </c:pt>
                <c:pt idx="900" formatCode="d\-mmm\-yy">
                  <c:v>35655</c:v>
                </c:pt>
                <c:pt idx="901" formatCode="d\-mmm\-yy">
                  <c:v>35656</c:v>
                </c:pt>
                <c:pt idx="902" formatCode="d\-mmm\-yy">
                  <c:v>35657</c:v>
                </c:pt>
                <c:pt idx="903" formatCode="d\-mmm\-yy">
                  <c:v>35660</c:v>
                </c:pt>
                <c:pt idx="904" formatCode="d\-mmm\-yy">
                  <c:v>35661</c:v>
                </c:pt>
                <c:pt idx="905" formatCode="d\-mmm\-yy">
                  <c:v>35662</c:v>
                </c:pt>
                <c:pt idx="906" formatCode="d\-mmm\-yy">
                  <c:v>35663</c:v>
                </c:pt>
                <c:pt idx="907" formatCode="d\-mmm\-yy">
                  <c:v>35664</c:v>
                </c:pt>
                <c:pt idx="908" formatCode="d\-mmm\-yy">
                  <c:v>35667</c:v>
                </c:pt>
                <c:pt idx="909" formatCode="d\-mmm\-yy">
                  <c:v>35668</c:v>
                </c:pt>
                <c:pt idx="910" formatCode="d\-mmm\-yy">
                  <c:v>35669</c:v>
                </c:pt>
                <c:pt idx="911" formatCode="d\-mmm\-yy">
                  <c:v>35670</c:v>
                </c:pt>
                <c:pt idx="912" formatCode="d\-mmm\-yy">
                  <c:v>35671</c:v>
                </c:pt>
                <c:pt idx="913" formatCode="d\-mmm\-yy">
                  <c:v>35675</c:v>
                </c:pt>
                <c:pt idx="914" formatCode="d\-mmm\-yy">
                  <c:v>35676</c:v>
                </c:pt>
                <c:pt idx="915" formatCode="d\-mmm\-yy">
                  <c:v>35677</c:v>
                </c:pt>
                <c:pt idx="916" formatCode="d\-mmm\-yy">
                  <c:v>35678</c:v>
                </c:pt>
                <c:pt idx="917" formatCode="d\-mmm\-yy">
                  <c:v>35681</c:v>
                </c:pt>
                <c:pt idx="918" formatCode="d\-mmm\-yy">
                  <c:v>35682</c:v>
                </c:pt>
                <c:pt idx="919" formatCode="d\-mmm\-yy">
                  <c:v>35683</c:v>
                </c:pt>
                <c:pt idx="920" formatCode="d\-mmm\-yy">
                  <c:v>35684</c:v>
                </c:pt>
                <c:pt idx="921" formatCode="d\-mmm\-yy">
                  <c:v>35685</c:v>
                </c:pt>
                <c:pt idx="922" formatCode="d\-mmm\-yy">
                  <c:v>35688</c:v>
                </c:pt>
                <c:pt idx="923" formatCode="d\-mmm\-yy">
                  <c:v>35689</c:v>
                </c:pt>
                <c:pt idx="924" formatCode="d\-mmm\-yy">
                  <c:v>35690</c:v>
                </c:pt>
                <c:pt idx="925" formatCode="d\-mmm\-yy">
                  <c:v>35691</c:v>
                </c:pt>
                <c:pt idx="926" formatCode="d\-mmm\-yy">
                  <c:v>35692</c:v>
                </c:pt>
                <c:pt idx="927" formatCode="d\-mmm\-yy">
                  <c:v>35695</c:v>
                </c:pt>
                <c:pt idx="928" formatCode="d\-mmm\-yy">
                  <c:v>35696</c:v>
                </c:pt>
                <c:pt idx="929" formatCode="d\-mmm\-yy">
                  <c:v>35697</c:v>
                </c:pt>
                <c:pt idx="930" formatCode="d\-mmm\-yy">
                  <c:v>35698</c:v>
                </c:pt>
                <c:pt idx="931" formatCode="d\-mmm\-yy">
                  <c:v>35699</c:v>
                </c:pt>
                <c:pt idx="932" formatCode="d\-mmm\-yy">
                  <c:v>35702</c:v>
                </c:pt>
                <c:pt idx="933" formatCode="d\-mmm\-yy">
                  <c:v>35703</c:v>
                </c:pt>
                <c:pt idx="934" formatCode="d\-mmm\-yy">
                  <c:v>35704</c:v>
                </c:pt>
                <c:pt idx="935" formatCode="d\-mmm\-yy">
                  <c:v>35705</c:v>
                </c:pt>
                <c:pt idx="936" formatCode="d\-mmm\-yy">
                  <c:v>35706</c:v>
                </c:pt>
                <c:pt idx="937" formatCode="d\-mmm\-yy">
                  <c:v>35709</c:v>
                </c:pt>
                <c:pt idx="938" formatCode="d\-mmm\-yy">
                  <c:v>35710</c:v>
                </c:pt>
                <c:pt idx="939" formatCode="d\-mmm\-yy">
                  <c:v>35711</c:v>
                </c:pt>
                <c:pt idx="940" formatCode="d\-mmm\-yy">
                  <c:v>35712</c:v>
                </c:pt>
                <c:pt idx="941" formatCode="d\-mmm\-yy">
                  <c:v>35713</c:v>
                </c:pt>
                <c:pt idx="942" formatCode="d\-mmm\-yy">
                  <c:v>35716</c:v>
                </c:pt>
                <c:pt idx="943" formatCode="d\-mmm\-yy">
                  <c:v>35717</c:v>
                </c:pt>
                <c:pt idx="944" formatCode="d\-mmm\-yy">
                  <c:v>35718</c:v>
                </c:pt>
                <c:pt idx="945" formatCode="d\-mmm\-yy">
                  <c:v>35719</c:v>
                </c:pt>
                <c:pt idx="946" formatCode="d\-mmm\-yy">
                  <c:v>35720</c:v>
                </c:pt>
                <c:pt idx="947" formatCode="d\-mmm\-yy">
                  <c:v>35723</c:v>
                </c:pt>
                <c:pt idx="948" formatCode="d\-mmm\-yy">
                  <c:v>35724</c:v>
                </c:pt>
                <c:pt idx="949" formatCode="d\-mmm\-yy">
                  <c:v>35725</c:v>
                </c:pt>
                <c:pt idx="950" formatCode="d\-mmm\-yy">
                  <c:v>35726</c:v>
                </c:pt>
                <c:pt idx="951" formatCode="d\-mmm\-yy">
                  <c:v>35727</c:v>
                </c:pt>
                <c:pt idx="952" formatCode="d\-mmm\-yy">
                  <c:v>35730</c:v>
                </c:pt>
                <c:pt idx="953" formatCode="d\-mmm\-yy">
                  <c:v>35731</c:v>
                </c:pt>
                <c:pt idx="954" formatCode="d\-mmm\-yy">
                  <c:v>35732</c:v>
                </c:pt>
                <c:pt idx="955" formatCode="d\-mmm\-yy">
                  <c:v>35733</c:v>
                </c:pt>
                <c:pt idx="956" formatCode="d\-mmm\-yy">
                  <c:v>35734</c:v>
                </c:pt>
                <c:pt idx="957" formatCode="d\-mmm\-yy">
                  <c:v>35737</c:v>
                </c:pt>
                <c:pt idx="958" formatCode="d\-mmm\-yy">
                  <c:v>35738</c:v>
                </c:pt>
                <c:pt idx="959" formatCode="d\-mmm\-yy">
                  <c:v>35739</c:v>
                </c:pt>
                <c:pt idx="960" formatCode="d\-mmm\-yy">
                  <c:v>35740</c:v>
                </c:pt>
                <c:pt idx="961" formatCode="d\-mmm\-yy">
                  <c:v>35741</c:v>
                </c:pt>
                <c:pt idx="962" formatCode="d\-mmm\-yy">
                  <c:v>35744</c:v>
                </c:pt>
                <c:pt idx="963" formatCode="d\-mmm\-yy">
                  <c:v>35745</c:v>
                </c:pt>
                <c:pt idx="964" formatCode="d\-mmm\-yy">
                  <c:v>35746</c:v>
                </c:pt>
                <c:pt idx="965" formatCode="d\-mmm\-yy">
                  <c:v>35747</c:v>
                </c:pt>
                <c:pt idx="966" formatCode="d\-mmm\-yy">
                  <c:v>35748</c:v>
                </c:pt>
                <c:pt idx="967" formatCode="d\-mmm\-yy">
                  <c:v>35751</c:v>
                </c:pt>
                <c:pt idx="968" formatCode="d\-mmm\-yy">
                  <c:v>35752</c:v>
                </c:pt>
                <c:pt idx="969" formatCode="d\-mmm\-yy">
                  <c:v>35753</c:v>
                </c:pt>
                <c:pt idx="970" formatCode="d\-mmm\-yy">
                  <c:v>35754</c:v>
                </c:pt>
                <c:pt idx="971" formatCode="d\-mmm\-yy">
                  <c:v>35755</c:v>
                </c:pt>
                <c:pt idx="972" formatCode="d\-mmm\-yy">
                  <c:v>35758</c:v>
                </c:pt>
                <c:pt idx="973" formatCode="d\-mmm\-yy">
                  <c:v>35759</c:v>
                </c:pt>
                <c:pt idx="974" formatCode="d\-mmm\-yy">
                  <c:v>35760</c:v>
                </c:pt>
                <c:pt idx="975" formatCode="d\-mmm\-yy">
                  <c:v>35765</c:v>
                </c:pt>
                <c:pt idx="976" formatCode="d\-mmm\-yy">
                  <c:v>35766</c:v>
                </c:pt>
                <c:pt idx="977" formatCode="d\-mmm\-yy">
                  <c:v>35767</c:v>
                </c:pt>
                <c:pt idx="978" formatCode="d\-mmm\-yy">
                  <c:v>35768</c:v>
                </c:pt>
                <c:pt idx="979" formatCode="d\-mmm\-yy">
                  <c:v>35769</c:v>
                </c:pt>
                <c:pt idx="980" formatCode="d\-mmm\-yy">
                  <c:v>35772</c:v>
                </c:pt>
                <c:pt idx="981" formatCode="d\-mmm\-yy">
                  <c:v>35773</c:v>
                </c:pt>
                <c:pt idx="982" formatCode="d\-mmm\-yy">
                  <c:v>35774</c:v>
                </c:pt>
                <c:pt idx="983" formatCode="d\-mmm\-yy">
                  <c:v>35775</c:v>
                </c:pt>
                <c:pt idx="984" formatCode="d\-mmm\-yy">
                  <c:v>35776</c:v>
                </c:pt>
                <c:pt idx="985" formatCode="d\-mmm\-yy">
                  <c:v>35779</c:v>
                </c:pt>
                <c:pt idx="986" formatCode="d\-mmm\-yy">
                  <c:v>35780</c:v>
                </c:pt>
                <c:pt idx="987" formatCode="d\-mmm\-yy">
                  <c:v>35781</c:v>
                </c:pt>
                <c:pt idx="988" formatCode="d\-mmm\-yy">
                  <c:v>35782</c:v>
                </c:pt>
                <c:pt idx="989" formatCode="d\-mmm\-yy">
                  <c:v>35783</c:v>
                </c:pt>
                <c:pt idx="990" formatCode="d\-mmm\-yy">
                  <c:v>35786</c:v>
                </c:pt>
                <c:pt idx="991" formatCode="d\-mmm\-yy">
                  <c:v>35787</c:v>
                </c:pt>
                <c:pt idx="992" formatCode="d\-mmm\-yy">
                  <c:v>35788</c:v>
                </c:pt>
                <c:pt idx="993" formatCode="d\-mmm\-yy">
                  <c:v>35790</c:v>
                </c:pt>
                <c:pt idx="994" formatCode="d\-mmm\-yy">
                  <c:v>35793</c:v>
                </c:pt>
                <c:pt idx="995" formatCode="d\-mmm\-yy">
                  <c:v>35794</c:v>
                </c:pt>
                <c:pt idx="996" formatCode="d\-mmm\-yy">
                  <c:v>35795</c:v>
                </c:pt>
                <c:pt idx="997" formatCode="d\-mmm\-yy">
                  <c:v>35797</c:v>
                </c:pt>
                <c:pt idx="998" formatCode="d\-mmm\-yy">
                  <c:v>35800</c:v>
                </c:pt>
                <c:pt idx="999" formatCode="d\-mmm\-yy">
                  <c:v>35801</c:v>
                </c:pt>
                <c:pt idx="1000" formatCode="d\-mmm\-yy">
                  <c:v>35802</c:v>
                </c:pt>
                <c:pt idx="1001" formatCode="d\-mmm\-yy">
                  <c:v>35803</c:v>
                </c:pt>
                <c:pt idx="1002" formatCode="d\-mmm\-yy">
                  <c:v>35804</c:v>
                </c:pt>
                <c:pt idx="1003" formatCode="d\-mmm\-yy">
                  <c:v>35807</c:v>
                </c:pt>
                <c:pt idx="1004" formatCode="d\-mmm\-yy">
                  <c:v>35808</c:v>
                </c:pt>
                <c:pt idx="1005" formatCode="d\-mmm\-yy">
                  <c:v>35809</c:v>
                </c:pt>
                <c:pt idx="1006" formatCode="d\-mmm\-yy">
                  <c:v>35810</c:v>
                </c:pt>
                <c:pt idx="1007" formatCode="d\-mmm\-yy">
                  <c:v>35811</c:v>
                </c:pt>
                <c:pt idx="1008" formatCode="d\-mmm\-yy">
                  <c:v>35815</c:v>
                </c:pt>
                <c:pt idx="1009" formatCode="d\-mmm\-yy">
                  <c:v>35816</c:v>
                </c:pt>
                <c:pt idx="1010" formatCode="d\-mmm\-yy">
                  <c:v>35817</c:v>
                </c:pt>
                <c:pt idx="1011" formatCode="d\-mmm\-yy">
                  <c:v>35818</c:v>
                </c:pt>
                <c:pt idx="1012" formatCode="d\-mmm\-yy">
                  <c:v>35821</c:v>
                </c:pt>
                <c:pt idx="1013" formatCode="d\-mmm\-yy">
                  <c:v>35822</c:v>
                </c:pt>
                <c:pt idx="1014" formatCode="d\-mmm\-yy">
                  <c:v>35823</c:v>
                </c:pt>
                <c:pt idx="1015" formatCode="d\-mmm\-yy">
                  <c:v>35824</c:v>
                </c:pt>
                <c:pt idx="1016" formatCode="d\-mmm\-yy">
                  <c:v>35825</c:v>
                </c:pt>
                <c:pt idx="1017" formatCode="d\-mmm\-yy">
                  <c:v>35828</c:v>
                </c:pt>
                <c:pt idx="1018" formatCode="d\-mmm\-yy">
                  <c:v>35829</c:v>
                </c:pt>
                <c:pt idx="1019" formatCode="d\-mmm\-yy">
                  <c:v>35830</c:v>
                </c:pt>
                <c:pt idx="1020" formatCode="d\-mmm\-yy">
                  <c:v>35831</c:v>
                </c:pt>
                <c:pt idx="1021" formatCode="d\-mmm\-yy">
                  <c:v>35832</c:v>
                </c:pt>
                <c:pt idx="1022" formatCode="d\-mmm\-yy">
                  <c:v>35835</c:v>
                </c:pt>
                <c:pt idx="1023" formatCode="d\-mmm\-yy">
                  <c:v>35836</c:v>
                </c:pt>
                <c:pt idx="1024" formatCode="d\-mmm\-yy">
                  <c:v>35837</c:v>
                </c:pt>
                <c:pt idx="1025" formatCode="d\-mmm\-yy">
                  <c:v>35838</c:v>
                </c:pt>
                <c:pt idx="1026" formatCode="d\-mmm\-yy">
                  <c:v>35839</c:v>
                </c:pt>
                <c:pt idx="1027" formatCode="d\-mmm\-yy">
                  <c:v>35843</c:v>
                </c:pt>
                <c:pt idx="1028" formatCode="d\-mmm\-yy">
                  <c:v>35844</c:v>
                </c:pt>
                <c:pt idx="1029" formatCode="d\-mmm\-yy">
                  <c:v>35845</c:v>
                </c:pt>
                <c:pt idx="1030" formatCode="d\-mmm\-yy">
                  <c:v>35846</c:v>
                </c:pt>
                <c:pt idx="1031" formatCode="d\-mmm\-yy">
                  <c:v>35849</c:v>
                </c:pt>
                <c:pt idx="1032" formatCode="d\-mmm\-yy">
                  <c:v>35850</c:v>
                </c:pt>
                <c:pt idx="1033" formatCode="d\-mmm\-yy">
                  <c:v>35851</c:v>
                </c:pt>
                <c:pt idx="1034" formatCode="d\-mmm\-yy">
                  <c:v>35852</c:v>
                </c:pt>
                <c:pt idx="1035" formatCode="d\-mmm\-yy">
                  <c:v>35853</c:v>
                </c:pt>
                <c:pt idx="1036" formatCode="d\-mmm\-yy">
                  <c:v>35856</c:v>
                </c:pt>
                <c:pt idx="1037" formatCode="d\-mmm\-yy">
                  <c:v>35857</c:v>
                </c:pt>
                <c:pt idx="1038" formatCode="d\-mmm\-yy">
                  <c:v>35858</c:v>
                </c:pt>
                <c:pt idx="1039" formatCode="d\-mmm\-yy">
                  <c:v>35859</c:v>
                </c:pt>
                <c:pt idx="1040" formatCode="d\-mmm\-yy">
                  <c:v>35860</c:v>
                </c:pt>
                <c:pt idx="1041" formatCode="d\-mmm\-yy">
                  <c:v>35863</c:v>
                </c:pt>
                <c:pt idx="1042" formatCode="d\-mmm\-yy">
                  <c:v>35864</c:v>
                </c:pt>
                <c:pt idx="1043" formatCode="d\-mmm\-yy">
                  <c:v>35865</c:v>
                </c:pt>
                <c:pt idx="1044" formatCode="d\-mmm\-yy">
                  <c:v>35866</c:v>
                </c:pt>
                <c:pt idx="1045" formatCode="d\-mmm\-yy">
                  <c:v>35867</c:v>
                </c:pt>
                <c:pt idx="1046" formatCode="d\-mmm\-yy">
                  <c:v>35870</c:v>
                </c:pt>
                <c:pt idx="1047" formatCode="d\-mmm\-yy">
                  <c:v>35871</c:v>
                </c:pt>
                <c:pt idx="1048" formatCode="d\-mmm\-yy">
                  <c:v>35872</c:v>
                </c:pt>
                <c:pt idx="1049" formatCode="d\-mmm\-yy">
                  <c:v>35873</c:v>
                </c:pt>
                <c:pt idx="1050" formatCode="d\-mmm\-yy">
                  <c:v>35874</c:v>
                </c:pt>
                <c:pt idx="1051" formatCode="d\-mmm\-yy">
                  <c:v>35877</c:v>
                </c:pt>
                <c:pt idx="1052" formatCode="d\-mmm\-yy">
                  <c:v>35878</c:v>
                </c:pt>
                <c:pt idx="1053" formatCode="d\-mmm\-yy">
                  <c:v>35879</c:v>
                </c:pt>
                <c:pt idx="1054" formatCode="d\-mmm\-yy">
                  <c:v>35880</c:v>
                </c:pt>
                <c:pt idx="1055" formatCode="d\-mmm\-yy">
                  <c:v>35881</c:v>
                </c:pt>
                <c:pt idx="1056" formatCode="d\-mmm\-yy">
                  <c:v>35884</c:v>
                </c:pt>
                <c:pt idx="1057" formatCode="d\-mmm\-yy">
                  <c:v>35885</c:v>
                </c:pt>
                <c:pt idx="1058" formatCode="d\-mmm\-yy">
                  <c:v>35886</c:v>
                </c:pt>
                <c:pt idx="1059" formatCode="d\-mmm\-yy">
                  <c:v>35887</c:v>
                </c:pt>
                <c:pt idx="1060" formatCode="d\-mmm\-yy">
                  <c:v>35888</c:v>
                </c:pt>
                <c:pt idx="1061" formatCode="d\-mmm\-yy">
                  <c:v>35891</c:v>
                </c:pt>
                <c:pt idx="1062" formatCode="d\-mmm\-yy">
                  <c:v>35892</c:v>
                </c:pt>
                <c:pt idx="1063" formatCode="d\-mmm\-yy">
                  <c:v>35893</c:v>
                </c:pt>
                <c:pt idx="1064" formatCode="d\-mmm\-yy">
                  <c:v>35894</c:v>
                </c:pt>
                <c:pt idx="1065" formatCode="d\-mmm\-yy">
                  <c:v>35898</c:v>
                </c:pt>
                <c:pt idx="1066" formatCode="d\-mmm\-yy">
                  <c:v>35899</c:v>
                </c:pt>
                <c:pt idx="1067" formatCode="d\-mmm\-yy">
                  <c:v>35900</c:v>
                </c:pt>
                <c:pt idx="1068" formatCode="d\-mmm\-yy">
                  <c:v>35901</c:v>
                </c:pt>
                <c:pt idx="1069" formatCode="d\-mmm\-yy">
                  <c:v>35902</c:v>
                </c:pt>
                <c:pt idx="1070" formatCode="d\-mmm\-yy">
                  <c:v>35905</c:v>
                </c:pt>
                <c:pt idx="1071" formatCode="d\-mmm\-yy">
                  <c:v>35906</c:v>
                </c:pt>
                <c:pt idx="1072" formatCode="d\-mmm\-yy">
                  <c:v>35907</c:v>
                </c:pt>
                <c:pt idx="1073" formatCode="d\-mmm\-yy">
                  <c:v>35908</c:v>
                </c:pt>
                <c:pt idx="1074" formatCode="d\-mmm\-yy">
                  <c:v>35909</c:v>
                </c:pt>
                <c:pt idx="1075" formatCode="d\-mmm\-yy">
                  <c:v>35912</c:v>
                </c:pt>
                <c:pt idx="1076" formatCode="d\-mmm\-yy">
                  <c:v>35913</c:v>
                </c:pt>
                <c:pt idx="1077" formatCode="d\-mmm\-yy">
                  <c:v>35914</c:v>
                </c:pt>
                <c:pt idx="1078" formatCode="d\-mmm\-yy">
                  <c:v>35915</c:v>
                </c:pt>
                <c:pt idx="1079" formatCode="d\-mmm\-yy">
                  <c:v>35916</c:v>
                </c:pt>
                <c:pt idx="1080" formatCode="d\-mmm\-yy">
                  <c:v>35919</c:v>
                </c:pt>
                <c:pt idx="1081" formatCode="d\-mmm\-yy">
                  <c:v>35920</c:v>
                </c:pt>
                <c:pt idx="1082" formatCode="d\-mmm\-yy">
                  <c:v>35921</c:v>
                </c:pt>
                <c:pt idx="1083" formatCode="d\-mmm\-yy">
                  <c:v>35922</c:v>
                </c:pt>
                <c:pt idx="1084" formatCode="d\-mmm\-yy">
                  <c:v>35923</c:v>
                </c:pt>
                <c:pt idx="1085" formatCode="d\-mmm\-yy">
                  <c:v>35926</c:v>
                </c:pt>
                <c:pt idx="1086" formatCode="d\-mmm\-yy">
                  <c:v>35927</c:v>
                </c:pt>
                <c:pt idx="1087" formatCode="d\-mmm\-yy">
                  <c:v>35928</c:v>
                </c:pt>
                <c:pt idx="1088" formatCode="d\-mmm\-yy">
                  <c:v>35929</c:v>
                </c:pt>
                <c:pt idx="1089" formatCode="d\-mmm\-yy">
                  <c:v>35930</c:v>
                </c:pt>
                <c:pt idx="1090" formatCode="d\-mmm\-yy">
                  <c:v>35933</c:v>
                </c:pt>
                <c:pt idx="1091" formatCode="d\-mmm\-yy">
                  <c:v>35934</c:v>
                </c:pt>
                <c:pt idx="1092" formatCode="d\-mmm\-yy">
                  <c:v>35935</c:v>
                </c:pt>
                <c:pt idx="1093" formatCode="d\-mmm\-yy">
                  <c:v>35936</c:v>
                </c:pt>
                <c:pt idx="1094" formatCode="d\-mmm\-yy">
                  <c:v>35937</c:v>
                </c:pt>
                <c:pt idx="1095" formatCode="d\-mmm\-yy">
                  <c:v>35941</c:v>
                </c:pt>
                <c:pt idx="1096" formatCode="d\-mmm\-yy">
                  <c:v>35942</c:v>
                </c:pt>
                <c:pt idx="1097" formatCode="d\-mmm\-yy">
                  <c:v>35943</c:v>
                </c:pt>
                <c:pt idx="1098" formatCode="d\-mmm\-yy">
                  <c:v>35944</c:v>
                </c:pt>
                <c:pt idx="1099" formatCode="d\-mmm\-yy">
                  <c:v>35947</c:v>
                </c:pt>
                <c:pt idx="1100" formatCode="d\-mmm\-yy">
                  <c:v>35948</c:v>
                </c:pt>
                <c:pt idx="1101" formatCode="d\-mmm\-yy">
                  <c:v>35949</c:v>
                </c:pt>
                <c:pt idx="1102" formatCode="d\-mmm\-yy">
                  <c:v>35950</c:v>
                </c:pt>
                <c:pt idx="1103" formatCode="d\-mmm\-yy">
                  <c:v>35951</c:v>
                </c:pt>
                <c:pt idx="1104" formatCode="d\-mmm\-yy">
                  <c:v>35954</c:v>
                </c:pt>
                <c:pt idx="1105" formatCode="d\-mmm\-yy">
                  <c:v>35955</c:v>
                </c:pt>
                <c:pt idx="1106" formatCode="d\-mmm\-yy">
                  <c:v>35956</c:v>
                </c:pt>
                <c:pt idx="1107" formatCode="d\-mmm\-yy">
                  <c:v>35957</c:v>
                </c:pt>
                <c:pt idx="1108" formatCode="d\-mmm\-yy">
                  <c:v>35958</c:v>
                </c:pt>
                <c:pt idx="1109" formatCode="d\-mmm\-yy">
                  <c:v>35961</c:v>
                </c:pt>
                <c:pt idx="1110" formatCode="d\-mmm\-yy">
                  <c:v>35962</c:v>
                </c:pt>
                <c:pt idx="1111" formatCode="d\-mmm\-yy">
                  <c:v>35963</c:v>
                </c:pt>
                <c:pt idx="1112" formatCode="d\-mmm\-yy">
                  <c:v>35964</c:v>
                </c:pt>
                <c:pt idx="1113" formatCode="d\-mmm\-yy">
                  <c:v>35965</c:v>
                </c:pt>
                <c:pt idx="1114" formatCode="d\-mmm\-yy">
                  <c:v>35968</c:v>
                </c:pt>
                <c:pt idx="1115" formatCode="d\-mmm\-yy">
                  <c:v>35969</c:v>
                </c:pt>
                <c:pt idx="1116" formatCode="d\-mmm\-yy">
                  <c:v>35970</c:v>
                </c:pt>
                <c:pt idx="1117" formatCode="d\-mmm\-yy">
                  <c:v>35971</c:v>
                </c:pt>
                <c:pt idx="1118" formatCode="d\-mmm\-yy">
                  <c:v>35972</c:v>
                </c:pt>
                <c:pt idx="1119" formatCode="d\-mmm\-yy">
                  <c:v>35975</c:v>
                </c:pt>
                <c:pt idx="1120" formatCode="d\-mmm\-yy">
                  <c:v>35976</c:v>
                </c:pt>
                <c:pt idx="1121" formatCode="d\-mmm\-yy">
                  <c:v>35977</c:v>
                </c:pt>
                <c:pt idx="1122" formatCode="d\-mmm\-yy">
                  <c:v>35978</c:v>
                </c:pt>
                <c:pt idx="1123" formatCode="d\-mmm\-yy">
                  <c:v>35982</c:v>
                </c:pt>
                <c:pt idx="1124" formatCode="d\-mmm\-yy">
                  <c:v>35983</c:v>
                </c:pt>
                <c:pt idx="1125" formatCode="d\-mmm\-yy">
                  <c:v>35984</c:v>
                </c:pt>
                <c:pt idx="1126" formatCode="d\-mmm\-yy">
                  <c:v>35985</c:v>
                </c:pt>
                <c:pt idx="1127" formatCode="d\-mmm\-yy">
                  <c:v>35986</c:v>
                </c:pt>
                <c:pt idx="1128" formatCode="d\-mmm\-yy">
                  <c:v>35989</c:v>
                </c:pt>
                <c:pt idx="1129" formatCode="d\-mmm\-yy">
                  <c:v>35990</c:v>
                </c:pt>
                <c:pt idx="1130" formatCode="d\-mmm\-yy">
                  <c:v>35991</c:v>
                </c:pt>
                <c:pt idx="1131" formatCode="d\-mmm\-yy">
                  <c:v>35992</c:v>
                </c:pt>
                <c:pt idx="1132" formatCode="d\-mmm\-yy">
                  <c:v>35993</c:v>
                </c:pt>
                <c:pt idx="1133" formatCode="d\-mmm\-yy">
                  <c:v>35996</c:v>
                </c:pt>
                <c:pt idx="1134" formatCode="d\-mmm\-yy">
                  <c:v>35997</c:v>
                </c:pt>
                <c:pt idx="1135" formatCode="d\-mmm\-yy">
                  <c:v>35998</c:v>
                </c:pt>
                <c:pt idx="1136" formatCode="d\-mmm\-yy">
                  <c:v>35999</c:v>
                </c:pt>
                <c:pt idx="1137" formatCode="d\-mmm\-yy">
                  <c:v>36000</c:v>
                </c:pt>
                <c:pt idx="1138" formatCode="d\-mmm\-yy">
                  <c:v>36003</c:v>
                </c:pt>
                <c:pt idx="1139" formatCode="d\-mmm\-yy">
                  <c:v>36004</c:v>
                </c:pt>
                <c:pt idx="1140" formatCode="d\-mmm\-yy">
                  <c:v>36005</c:v>
                </c:pt>
                <c:pt idx="1141" formatCode="d\-mmm\-yy">
                  <c:v>36006</c:v>
                </c:pt>
                <c:pt idx="1142" formatCode="d\-mmm\-yy">
                  <c:v>36007</c:v>
                </c:pt>
                <c:pt idx="1143" formatCode="d\-mmm\-yy">
                  <c:v>36010</c:v>
                </c:pt>
                <c:pt idx="1144" formatCode="d\-mmm\-yy">
                  <c:v>36011</c:v>
                </c:pt>
                <c:pt idx="1145" formatCode="d\-mmm\-yy">
                  <c:v>36012</c:v>
                </c:pt>
                <c:pt idx="1146" formatCode="d\-mmm\-yy">
                  <c:v>36013</c:v>
                </c:pt>
                <c:pt idx="1147" formatCode="d\-mmm\-yy">
                  <c:v>36014</c:v>
                </c:pt>
                <c:pt idx="1148" formatCode="d\-mmm\-yy">
                  <c:v>36017</c:v>
                </c:pt>
                <c:pt idx="1149" formatCode="d\-mmm\-yy">
                  <c:v>36018</c:v>
                </c:pt>
                <c:pt idx="1150" formatCode="d\-mmm\-yy">
                  <c:v>36019</c:v>
                </c:pt>
                <c:pt idx="1151" formatCode="d\-mmm\-yy">
                  <c:v>36020</c:v>
                </c:pt>
                <c:pt idx="1152" formatCode="d\-mmm\-yy">
                  <c:v>36021</c:v>
                </c:pt>
                <c:pt idx="1153" formatCode="d\-mmm\-yy">
                  <c:v>36024</c:v>
                </c:pt>
                <c:pt idx="1154" formatCode="d\-mmm\-yy">
                  <c:v>36025</c:v>
                </c:pt>
                <c:pt idx="1155" formatCode="d\-mmm\-yy">
                  <c:v>36026</c:v>
                </c:pt>
                <c:pt idx="1156" formatCode="d\-mmm\-yy">
                  <c:v>36027</c:v>
                </c:pt>
                <c:pt idx="1157" formatCode="d\-mmm\-yy">
                  <c:v>36028</c:v>
                </c:pt>
                <c:pt idx="1158" formatCode="d\-mmm\-yy">
                  <c:v>36031</c:v>
                </c:pt>
                <c:pt idx="1159" formatCode="d\-mmm\-yy">
                  <c:v>36032</c:v>
                </c:pt>
                <c:pt idx="1160" formatCode="d\-mmm\-yy">
                  <c:v>36033</c:v>
                </c:pt>
                <c:pt idx="1161" formatCode="d\-mmm\-yy">
                  <c:v>36034</c:v>
                </c:pt>
                <c:pt idx="1162" formatCode="d\-mmm\-yy">
                  <c:v>36035</c:v>
                </c:pt>
                <c:pt idx="1163" formatCode="d\-mmm\-yy">
                  <c:v>36038</c:v>
                </c:pt>
                <c:pt idx="1164" formatCode="d\-mmm\-yy">
                  <c:v>36039</c:v>
                </c:pt>
                <c:pt idx="1165" formatCode="d\-mmm\-yy">
                  <c:v>36040</c:v>
                </c:pt>
                <c:pt idx="1166" formatCode="d\-mmm\-yy">
                  <c:v>36041</c:v>
                </c:pt>
                <c:pt idx="1167" formatCode="d\-mmm\-yy">
                  <c:v>36042</c:v>
                </c:pt>
                <c:pt idx="1168" formatCode="d\-mmm\-yy">
                  <c:v>36046</c:v>
                </c:pt>
                <c:pt idx="1169" formatCode="d\-mmm\-yy">
                  <c:v>36047</c:v>
                </c:pt>
                <c:pt idx="1170" formatCode="d\-mmm\-yy">
                  <c:v>36048</c:v>
                </c:pt>
                <c:pt idx="1171" formatCode="d\-mmm\-yy">
                  <c:v>36049</c:v>
                </c:pt>
                <c:pt idx="1172" formatCode="d\-mmm\-yy">
                  <c:v>36052</c:v>
                </c:pt>
                <c:pt idx="1173" formatCode="d\-mmm\-yy">
                  <c:v>36053</c:v>
                </c:pt>
                <c:pt idx="1174" formatCode="d\-mmm\-yy">
                  <c:v>36054</c:v>
                </c:pt>
                <c:pt idx="1175" formatCode="d\-mmm\-yy">
                  <c:v>36055</c:v>
                </c:pt>
                <c:pt idx="1176" formatCode="d\-mmm\-yy">
                  <c:v>36056</c:v>
                </c:pt>
                <c:pt idx="1177" formatCode="d\-mmm\-yy">
                  <c:v>36059</c:v>
                </c:pt>
                <c:pt idx="1178" formatCode="d\-mmm\-yy">
                  <c:v>36060</c:v>
                </c:pt>
                <c:pt idx="1179" formatCode="d\-mmm\-yy">
                  <c:v>36061</c:v>
                </c:pt>
                <c:pt idx="1180" formatCode="d\-mmm\-yy">
                  <c:v>36062</c:v>
                </c:pt>
                <c:pt idx="1181" formatCode="d\-mmm\-yy">
                  <c:v>36063</c:v>
                </c:pt>
                <c:pt idx="1182" formatCode="d\-mmm\-yy">
                  <c:v>36066</c:v>
                </c:pt>
                <c:pt idx="1183" formatCode="d\-mmm\-yy">
                  <c:v>36067</c:v>
                </c:pt>
                <c:pt idx="1184" formatCode="d\-mmm\-yy">
                  <c:v>36068</c:v>
                </c:pt>
                <c:pt idx="1185" formatCode="d\-mmm\-yy">
                  <c:v>36069</c:v>
                </c:pt>
                <c:pt idx="1186" formatCode="d\-mmm\-yy">
                  <c:v>36070</c:v>
                </c:pt>
                <c:pt idx="1187" formatCode="d\-mmm\-yy">
                  <c:v>36073</c:v>
                </c:pt>
                <c:pt idx="1188" formatCode="d\-mmm\-yy">
                  <c:v>36074</c:v>
                </c:pt>
                <c:pt idx="1189" formatCode="d\-mmm\-yy">
                  <c:v>36075</c:v>
                </c:pt>
                <c:pt idx="1190" formatCode="d\-mmm\-yy">
                  <c:v>36076</c:v>
                </c:pt>
                <c:pt idx="1191" formatCode="d\-mmm\-yy">
                  <c:v>36077</c:v>
                </c:pt>
                <c:pt idx="1192" formatCode="d\-mmm\-yy">
                  <c:v>36080</c:v>
                </c:pt>
                <c:pt idx="1193" formatCode="d\-mmm\-yy">
                  <c:v>36081</c:v>
                </c:pt>
                <c:pt idx="1194" formatCode="d\-mmm\-yy">
                  <c:v>36082</c:v>
                </c:pt>
                <c:pt idx="1195" formatCode="d\-mmm\-yy">
                  <c:v>36083</c:v>
                </c:pt>
                <c:pt idx="1196" formatCode="d\-mmm\-yy">
                  <c:v>36084</c:v>
                </c:pt>
                <c:pt idx="1197" formatCode="d\-mmm\-yy">
                  <c:v>36087</c:v>
                </c:pt>
                <c:pt idx="1198" formatCode="d\-mmm\-yy">
                  <c:v>36088</c:v>
                </c:pt>
                <c:pt idx="1199" formatCode="d\-mmm\-yy">
                  <c:v>36089</c:v>
                </c:pt>
                <c:pt idx="1200" formatCode="d\-mmm\-yy">
                  <c:v>36090</c:v>
                </c:pt>
                <c:pt idx="1201" formatCode="d\-mmm\-yy">
                  <c:v>36091</c:v>
                </c:pt>
                <c:pt idx="1202" formatCode="d\-mmm\-yy">
                  <c:v>36094</c:v>
                </c:pt>
                <c:pt idx="1203" formatCode="d\-mmm\-yy">
                  <c:v>36095</c:v>
                </c:pt>
                <c:pt idx="1204" formatCode="d\-mmm\-yy">
                  <c:v>36096</c:v>
                </c:pt>
                <c:pt idx="1205" formatCode="d\-mmm\-yy">
                  <c:v>36097</c:v>
                </c:pt>
                <c:pt idx="1206" formatCode="d\-mmm\-yy">
                  <c:v>36098</c:v>
                </c:pt>
                <c:pt idx="1207" formatCode="d\-mmm\-yy">
                  <c:v>36101</c:v>
                </c:pt>
                <c:pt idx="1208" formatCode="d\-mmm\-yy">
                  <c:v>36102</c:v>
                </c:pt>
                <c:pt idx="1209" formatCode="d\-mmm\-yy">
                  <c:v>36103</c:v>
                </c:pt>
                <c:pt idx="1210" formatCode="d\-mmm\-yy">
                  <c:v>36104</c:v>
                </c:pt>
                <c:pt idx="1211" formatCode="d\-mmm\-yy">
                  <c:v>36105</c:v>
                </c:pt>
                <c:pt idx="1212" formatCode="d\-mmm\-yy">
                  <c:v>36108</c:v>
                </c:pt>
                <c:pt idx="1213" formatCode="d\-mmm\-yy">
                  <c:v>36109</c:v>
                </c:pt>
                <c:pt idx="1214" formatCode="d\-mmm\-yy">
                  <c:v>36110</c:v>
                </c:pt>
                <c:pt idx="1215" formatCode="d\-mmm\-yy">
                  <c:v>36111</c:v>
                </c:pt>
                <c:pt idx="1216" formatCode="d\-mmm\-yy">
                  <c:v>36112</c:v>
                </c:pt>
                <c:pt idx="1217" formatCode="d\-mmm\-yy">
                  <c:v>36115</c:v>
                </c:pt>
                <c:pt idx="1218" formatCode="d\-mmm\-yy">
                  <c:v>36116</c:v>
                </c:pt>
                <c:pt idx="1219" formatCode="d\-mmm\-yy">
                  <c:v>36117</c:v>
                </c:pt>
                <c:pt idx="1220" formatCode="d\-mmm\-yy">
                  <c:v>36118</c:v>
                </c:pt>
                <c:pt idx="1221" formatCode="d\-mmm\-yy">
                  <c:v>36119</c:v>
                </c:pt>
                <c:pt idx="1222" formatCode="d\-mmm\-yy">
                  <c:v>36122</c:v>
                </c:pt>
                <c:pt idx="1223" formatCode="d\-mmm\-yy">
                  <c:v>36123</c:v>
                </c:pt>
                <c:pt idx="1224" formatCode="d\-mmm\-yy">
                  <c:v>36124</c:v>
                </c:pt>
                <c:pt idx="1225" formatCode="d\-mmm\-yy">
                  <c:v>36129</c:v>
                </c:pt>
                <c:pt idx="1226" formatCode="d\-mmm\-yy">
                  <c:v>36130</c:v>
                </c:pt>
                <c:pt idx="1227" formatCode="d\-mmm\-yy">
                  <c:v>36131</c:v>
                </c:pt>
                <c:pt idx="1228" formatCode="d\-mmm\-yy">
                  <c:v>36132</c:v>
                </c:pt>
                <c:pt idx="1229" formatCode="d\-mmm\-yy">
                  <c:v>36133</c:v>
                </c:pt>
                <c:pt idx="1230" formatCode="d\-mmm\-yy">
                  <c:v>36136</c:v>
                </c:pt>
                <c:pt idx="1231" formatCode="d\-mmm\-yy">
                  <c:v>36137</c:v>
                </c:pt>
                <c:pt idx="1232" formatCode="d\-mmm\-yy">
                  <c:v>36138</c:v>
                </c:pt>
                <c:pt idx="1233" formatCode="d\-mmm\-yy">
                  <c:v>36139</c:v>
                </c:pt>
                <c:pt idx="1234" formatCode="d\-mmm\-yy">
                  <c:v>36140</c:v>
                </c:pt>
                <c:pt idx="1235" formatCode="d\-mmm\-yy">
                  <c:v>36143</c:v>
                </c:pt>
                <c:pt idx="1236" formatCode="d\-mmm\-yy">
                  <c:v>36144</c:v>
                </c:pt>
                <c:pt idx="1237" formatCode="d\-mmm\-yy">
                  <c:v>36145</c:v>
                </c:pt>
                <c:pt idx="1238" formatCode="d\-mmm\-yy">
                  <c:v>36146</c:v>
                </c:pt>
                <c:pt idx="1239" formatCode="d\-mmm\-yy">
                  <c:v>36147</c:v>
                </c:pt>
                <c:pt idx="1240" formatCode="d\-mmm\-yy">
                  <c:v>36150</c:v>
                </c:pt>
                <c:pt idx="1241" formatCode="d\-mmm\-yy">
                  <c:v>36151</c:v>
                </c:pt>
                <c:pt idx="1242" formatCode="d\-mmm\-yy">
                  <c:v>36152</c:v>
                </c:pt>
                <c:pt idx="1243" formatCode="d\-mmm\-yy">
                  <c:v>36153</c:v>
                </c:pt>
                <c:pt idx="1244" formatCode="d\-mmm\-yy">
                  <c:v>36157</c:v>
                </c:pt>
                <c:pt idx="1245" formatCode="d\-mmm\-yy">
                  <c:v>36158</c:v>
                </c:pt>
                <c:pt idx="1246" formatCode="d\-mmm\-yy">
                  <c:v>36159</c:v>
                </c:pt>
                <c:pt idx="1247" formatCode="d\-mmm\-yy">
                  <c:v>36160</c:v>
                </c:pt>
                <c:pt idx="1248" formatCode="d\-mmm\-yy">
                  <c:v>36164</c:v>
                </c:pt>
                <c:pt idx="1249" formatCode="d\-mmm\-yy">
                  <c:v>36165</c:v>
                </c:pt>
                <c:pt idx="1250" formatCode="d\-mmm\-yy">
                  <c:v>36166</c:v>
                </c:pt>
                <c:pt idx="1251" formatCode="d\-mmm\-yy">
                  <c:v>36167</c:v>
                </c:pt>
                <c:pt idx="1252" formatCode="d\-mmm\-yy">
                  <c:v>36168</c:v>
                </c:pt>
                <c:pt idx="1253" formatCode="d\-mmm\-yy">
                  <c:v>36171</c:v>
                </c:pt>
                <c:pt idx="1254" formatCode="d\-mmm\-yy">
                  <c:v>36172</c:v>
                </c:pt>
                <c:pt idx="1255" formatCode="d\-mmm\-yy">
                  <c:v>36173</c:v>
                </c:pt>
                <c:pt idx="1256" formatCode="d\-mmm\-yy">
                  <c:v>36174</c:v>
                </c:pt>
                <c:pt idx="1257" formatCode="d\-mmm\-yy">
                  <c:v>36175</c:v>
                </c:pt>
                <c:pt idx="1258" formatCode="d\-mmm\-yy">
                  <c:v>36179</c:v>
                </c:pt>
                <c:pt idx="1259" formatCode="d\-mmm\-yy">
                  <c:v>36180</c:v>
                </c:pt>
                <c:pt idx="1260" formatCode="d\-mmm\-yy">
                  <c:v>36181</c:v>
                </c:pt>
                <c:pt idx="1261" formatCode="d\-mmm\-yy">
                  <c:v>36182</c:v>
                </c:pt>
                <c:pt idx="1262" formatCode="d\-mmm\-yy">
                  <c:v>36185</c:v>
                </c:pt>
                <c:pt idx="1263" formatCode="d\-mmm\-yy">
                  <c:v>36186</c:v>
                </c:pt>
                <c:pt idx="1264" formatCode="d\-mmm\-yy">
                  <c:v>36187</c:v>
                </c:pt>
                <c:pt idx="1265" formatCode="d\-mmm\-yy">
                  <c:v>36188</c:v>
                </c:pt>
                <c:pt idx="1266" formatCode="d\-mmm\-yy">
                  <c:v>36189</c:v>
                </c:pt>
                <c:pt idx="1267" formatCode="d\-mmm\-yy">
                  <c:v>36192</c:v>
                </c:pt>
                <c:pt idx="1268" formatCode="d\-mmm\-yy">
                  <c:v>36193</c:v>
                </c:pt>
                <c:pt idx="1269" formatCode="d\-mmm\-yy">
                  <c:v>36194</c:v>
                </c:pt>
                <c:pt idx="1270" formatCode="d\-mmm\-yy">
                  <c:v>36195</c:v>
                </c:pt>
                <c:pt idx="1271" formatCode="d\-mmm\-yy">
                  <c:v>36196</c:v>
                </c:pt>
                <c:pt idx="1272" formatCode="d\-mmm\-yy">
                  <c:v>36199</c:v>
                </c:pt>
                <c:pt idx="1273" formatCode="d\-mmm\-yy">
                  <c:v>36200</c:v>
                </c:pt>
                <c:pt idx="1274" formatCode="d\-mmm\-yy">
                  <c:v>36201</c:v>
                </c:pt>
                <c:pt idx="1275" formatCode="d\-mmm\-yy">
                  <c:v>36202</c:v>
                </c:pt>
                <c:pt idx="1276" formatCode="d\-mmm\-yy">
                  <c:v>36203</c:v>
                </c:pt>
                <c:pt idx="1277" formatCode="d\-mmm\-yy">
                  <c:v>36207</c:v>
                </c:pt>
                <c:pt idx="1278" formatCode="d\-mmm\-yy">
                  <c:v>36208</c:v>
                </c:pt>
                <c:pt idx="1279" formatCode="d\-mmm\-yy">
                  <c:v>36209</c:v>
                </c:pt>
                <c:pt idx="1280" formatCode="d\-mmm\-yy">
                  <c:v>36210</c:v>
                </c:pt>
                <c:pt idx="1281" formatCode="d\-mmm\-yy">
                  <c:v>36213</c:v>
                </c:pt>
                <c:pt idx="1282" formatCode="d\-mmm\-yy">
                  <c:v>36214</c:v>
                </c:pt>
                <c:pt idx="1283" formatCode="d\-mmm\-yy">
                  <c:v>36215</c:v>
                </c:pt>
                <c:pt idx="1284" formatCode="d\-mmm\-yy">
                  <c:v>36216</c:v>
                </c:pt>
                <c:pt idx="1285" formatCode="d\-mmm\-yy">
                  <c:v>36217</c:v>
                </c:pt>
                <c:pt idx="1286" formatCode="d\-mmm\-yy">
                  <c:v>36220</c:v>
                </c:pt>
                <c:pt idx="1287" formatCode="d\-mmm\-yy">
                  <c:v>36221</c:v>
                </c:pt>
                <c:pt idx="1288" formatCode="d\-mmm\-yy">
                  <c:v>36222</c:v>
                </c:pt>
                <c:pt idx="1289" formatCode="d\-mmm\-yy">
                  <c:v>36223</c:v>
                </c:pt>
                <c:pt idx="1290" formatCode="d\-mmm\-yy">
                  <c:v>36224</c:v>
                </c:pt>
                <c:pt idx="1291" formatCode="d\-mmm\-yy">
                  <c:v>36227</c:v>
                </c:pt>
                <c:pt idx="1292" formatCode="d\-mmm\-yy">
                  <c:v>36228</c:v>
                </c:pt>
                <c:pt idx="1293" formatCode="d\-mmm\-yy">
                  <c:v>36229</c:v>
                </c:pt>
                <c:pt idx="1294" formatCode="d\-mmm\-yy">
                  <c:v>36230</c:v>
                </c:pt>
                <c:pt idx="1295" formatCode="d\-mmm\-yy">
                  <c:v>36231</c:v>
                </c:pt>
                <c:pt idx="1296" formatCode="d\-mmm\-yy">
                  <c:v>36234</c:v>
                </c:pt>
                <c:pt idx="1297" formatCode="d\-mmm\-yy">
                  <c:v>36235</c:v>
                </c:pt>
                <c:pt idx="1298" formatCode="d\-mmm\-yy">
                  <c:v>36236</c:v>
                </c:pt>
                <c:pt idx="1299" formatCode="d\-mmm\-yy">
                  <c:v>36237</c:v>
                </c:pt>
                <c:pt idx="1300" formatCode="d\-mmm\-yy">
                  <c:v>36238</c:v>
                </c:pt>
                <c:pt idx="1301" formatCode="d\-mmm\-yy">
                  <c:v>36241</c:v>
                </c:pt>
                <c:pt idx="1302" formatCode="d\-mmm\-yy">
                  <c:v>36242</c:v>
                </c:pt>
                <c:pt idx="1303" formatCode="d\-mmm\-yy">
                  <c:v>36243</c:v>
                </c:pt>
                <c:pt idx="1304" formatCode="d\-mmm\-yy">
                  <c:v>36244</c:v>
                </c:pt>
                <c:pt idx="1305" formatCode="d\-mmm\-yy">
                  <c:v>36245</c:v>
                </c:pt>
                <c:pt idx="1306" formatCode="d\-mmm\-yy">
                  <c:v>36248</c:v>
                </c:pt>
                <c:pt idx="1307" formatCode="d\-mmm\-yy">
                  <c:v>36249</c:v>
                </c:pt>
                <c:pt idx="1308" formatCode="d\-mmm\-yy">
                  <c:v>36250</c:v>
                </c:pt>
                <c:pt idx="1309" formatCode="d\-mmm\-yy">
                  <c:v>36251</c:v>
                </c:pt>
                <c:pt idx="1310" formatCode="d\-mmm\-yy">
                  <c:v>36255</c:v>
                </c:pt>
                <c:pt idx="1311" formatCode="d\-mmm\-yy">
                  <c:v>36256</c:v>
                </c:pt>
                <c:pt idx="1312" formatCode="d\-mmm\-yy">
                  <c:v>36257</c:v>
                </c:pt>
                <c:pt idx="1313" formatCode="d\-mmm\-yy">
                  <c:v>36258</c:v>
                </c:pt>
                <c:pt idx="1314" formatCode="d\-mmm\-yy">
                  <c:v>36259</c:v>
                </c:pt>
                <c:pt idx="1315" formatCode="d\-mmm\-yy">
                  <c:v>36262</c:v>
                </c:pt>
                <c:pt idx="1316" formatCode="d\-mmm\-yy">
                  <c:v>36263</c:v>
                </c:pt>
                <c:pt idx="1317" formatCode="d\-mmm\-yy">
                  <c:v>36264</c:v>
                </c:pt>
                <c:pt idx="1318" formatCode="d\-mmm\-yy">
                  <c:v>36265</c:v>
                </c:pt>
                <c:pt idx="1319" formatCode="d\-mmm\-yy">
                  <c:v>36266</c:v>
                </c:pt>
                <c:pt idx="1320" formatCode="d\-mmm\-yy">
                  <c:v>36269</c:v>
                </c:pt>
                <c:pt idx="1321" formatCode="d\-mmm\-yy">
                  <c:v>36270</c:v>
                </c:pt>
                <c:pt idx="1322" formatCode="d\-mmm\-yy">
                  <c:v>36271</c:v>
                </c:pt>
                <c:pt idx="1323" formatCode="d\-mmm\-yy">
                  <c:v>36272</c:v>
                </c:pt>
                <c:pt idx="1324" formatCode="d\-mmm\-yy">
                  <c:v>36273</c:v>
                </c:pt>
                <c:pt idx="1325" formatCode="d\-mmm\-yy">
                  <c:v>36276</c:v>
                </c:pt>
                <c:pt idx="1326" formatCode="d\-mmm\-yy">
                  <c:v>36277</c:v>
                </c:pt>
                <c:pt idx="1327" formatCode="d\-mmm\-yy">
                  <c:v>36278</c:v>
                </c:pt>
                <c:pt idx="1328" formatCode="d\-mmm\-yy">
                  <c:v>36279</c:v>
                </c:pt>
                <c:pt idx="1329" formatCode="d\-mmm\-yy">
                  <c:v>36280</c:v>
                </c:pt>
                <c:pt idx="1330" formatCode="d\-mmm\-yy">
                  <c:v>36283</c:v>
                </c:pt>
                <c:pt idx="1331" formatCode="d\-mmm\-yy">
                  <c:v>36284</c:v>
                </c:pt>
                <c:pt idx="1332" formatCode="d\-mmm\-yy">
                  <c:v>36285</c:v>
                </c:pt>
                <c:pt idx="1333" formatCode="d\-mmm\-yy">
                  <c:v>36286</c:v>
                </c:pt>
                <c:pt idx="1334" formatCode="d\-mmm\-yy">
                  <c:v>36287</c:v>
                </c:pt>
                <c:pt idx="1335" formatCode="d\-mmm\-yy">
                  <c:v>36290</c:v>
                </c:pt>
                <c:pt idx="1336" formatCode="d\-mmm\-yy">
                  <c:v>36291</c:v>
                </c:pt>
                <c:pt idx="1337" formatCode="d\-mmm\-yy">
                  <c:v>36292</c:v>
                </c:pt>
                <c:pt idx="1338" formatCode="d\-mmm\-yy">
                  <c:v>36293</c:v>
                </c:pt>
                <c:pt idx="1339" formatCode="d\-mmm\-yy">
                  <c:v>36294</c:v>
                </c:pt>
                <c:pt idx="1340" formatCode="d\-mmm\-yy">
                  <c:v>36297</c:v>
                </c:pt>
                <c:pt idx="1341" formatCode="d\-mmm\-yy">
                  <c:v>36298</c:v>
                </c:pt>
                <c:pt idx="1342" formatCode="d\-mmm\-yy">
                  <c:v>36299</c:v>
                </c:pt>
                <c:pt idx="1343" formatCode="d\-mmm\-yy">
                  <c:v>36300</c:v>
                </c:pt>
                <c:pt idx="1344" formatCode="d\-mmm\-yy">
                  <c:v>36301</c:v>
                </c:pt>
                <c:pt idx="1345" formatCode="d\-mmm\-yy">
                  <c:v>36304</c:v>
                </c:pt>
                <c:pt idx="1346" formatCode="d\-mmm\-yy">
                  <c:v>36305</c:v>
                </c:pt>
                <c:pt idx="1347" formatCode="d\-mmm\-yy">
                  <c:v>36306</c:v>
                </c:pt>
                <c:pt idx="1348" formatCode="d\-mmm\-yy">
                  <c:v>36307</c:v>
                </c:pt>
                <c:pt idx="1349" formatCode="d\-mmm\-yy">
                  <c:v>36308</c:v>
                </c:pt>
                <c:pt idx="1350" formatCode="d\-mmm\-yy">
                  <c:v>36312</c:v>
                </c:pt>
                <c:pt idx="1351" formatCode="d\-mmm\-yy">
                  <c:v>36313</c:v>
                </c:pt>
                <c:pt idx="1352" formatCode="d\-mmm\-yy">
                  <c:v>36314</c:v>
                </c:pt>
                <c:pt idx="1353" formatCode="d\-mmm\-yy">
                  <c:v>36315</c:v>
                </c:pt>
                <c:pt idx="1354" formatCode="d\-mmm\-yy">
                  <c:v>36318</c:v>
                </c:pt>
                <c:pt idx="1355" formatCode="d\-mmm\-yy">
                  <c:v>36319</c:v>
                </c:pt>
                <c:pt idx="1356" formatCode="d\-mmm\-yy">
                  <c:v>36320</c:v>
                </c:pt>
                <c:pt idx="1357" formatCode="d\-mmm\-yy">
                  <c:v>36321</c:v>
                </c:pt>
                <c:pt idx="1358" formatCode="d\-mmm\-yy">
                  <c:v>36322</c:v>
                </c:pt>
                <c:pt idx="1359" formatCode="d\-mmm\-yy">
                  <c:v>36325</c:v>
                </c:pt>
                <c:pt idx="1360" formatCode="d\-mmm\-yy">
                  <c:v>36326</c:v>
                </c:pt>
                <c:pt idx="1361" formatCode="d\-mmm\-yy">
                  <c:v>36327</c:v>
                </c:pt>
                <c:pt idx="1362" formatCode="d\-mmm\-yy">
                  <c:v>36328</c:v>
                </c:pt>
                <c:pt idx="1363" formatCode="d\-mmm\-yy">
                  <c:v>36329</c:v>
                </c:pt>
                <c:pt idx="1364" formatCode="d\-mmm\-yy">
                  <c:v>36332</c:v>
                </c:pt>
                <c:pt idx="1365" formatCode="d\-mmm\-yy">
                  <c:v>36333</c:v>
                </c:pt>
                <c:pt idx="1366" formatCode="d\-mmm\-yy">
                  <c:v>36334</c:v>
                </c:pt>
                <c:pt idx="1367" formatCode="d\-mmm\-yy">
                  <c:v>36335</c:v>
                </c:pt>
                <c:pt idx="1368" formatCode="d\-mmm\-yy">
                  <c:v>36336</c:v>
                </c:pt>
                <c:pt idx="1369" formatCode="d\-mmm\-yy">
                  <c:v>36339</c:v>
                </c:pt>
                <c:pt idx="1370" formatCode="d\-mmm\-yy">
                  <c:v>36340</c:v>
                </c:pt>
                <c:pt idx="1371" formatCode="d\-mmm\-yy">
                  <c:v>36341</c:v>
                </c:pt>
                <c:pt idx="1372" formatCode="d\-mmm\-yy">
                  <c:v>36342</c:v>
                </c:pt>
                <c:pt idx="1373" formatCode="d\-mmm\-yy">
                  <c:v>36343</c:v>
                </c:pt>
                <c:pt idx="1374" formatCode="d\-mmm\-yy">
                  <c:v>36347</c:v>
                </c:pt>
                <c:pt idx="1375" formatCode="d\-mmm\-yy">
                  <c:v>36348</c:v>
                </c:pt>
                <c:pt idx="1376" formatCode="d\-mmm\-yy">
                  <c:v>36349</c:v>
                </c:pt>
                <c:pt idx="1377" formatCode="d\-mmm\-yy">
                  <c:v>36350</c:v>
                </c:pt>
                <c:pt idx="1378" formatCode="d\-mmm\-yy">
                  <c:v>36353</c:v>
                </c:pt>
                <c:pt idx="1379" formatCode="d\-mmm\-yy">
                  <c:v>36354</c:v>
                </c:pt>
                <c:pt idx="1380" formatCode="d\-mmm\-yy">
                  <c:v>36355</c:v>
                </c:pt>
                <c:pt idx="1381" formatCode="d\-mmm\-yy">
                  <c:v>36356</c:v>
                </c:pt>
                <c:pt idx="1382" formatCode="d\-mmm\-yy">
                  <c:v>36357</c:v>
                </c:pt>
                <c:pt idx="1383" formatCode="d\-mmm\-yy">
                  <c:v>36360</c:v>
                </c:pt>
                <c:pt idx="1384" formatCode="d\-mmm\-yy">
                  <c:v>36361</c:v>
                </c:pt>
                <c:pt idx="1385" formatCode="d\-mmm\-yy">
                  <c:v>36362</c:v>
                </c:pt>
                <c:pt idx="1386" formatCode="d\-mmm\-yy">
                  <c:v>36363</c:v>
                </c:pt>
                <c:pt idx="1387" formatCode="d\-mmm\-yy">
                  <c:v>36364</c:v>
                </c:pt>
                <c:pt idx="1388" formatCode="d\-mmm\-yy">
                  <c:v>36367</c:v>
                </c:pt>
                <c:pt idx="1389" formatCode="d\-mmm\-yy">
                  <c:v>36368</c:v>
                </c:pt>
                <c:pt idx="1390" formatCode="d\-mmm\-yy">
                  <c:v>36369</c:v>
                </c:pt>
                <c:pt idx="1391" formatCode="d\-mmm\-yy">
                  <c:v>36370</c:v>
                </c:pt>
                <c:pt idx="1392" formatCode="d\-mmm\-yy">
                  <c:v>36371</c:v>
                </c:pt>
                <c:pt idx="1393" formatCode="d\-mmm\-yy">
                  <c:v>36374</c:v>
                </c:pt>
                <c:pt idx="1394" formatCode="d\-mmm\-yy">
                  <c:v>36375</c:v>
                </c:pt>
                <c:pt idx="1395" formatCode="d\-mmm\-yy">
                  <c:v>36376</c:v>
                </c:pt>
                <c:pt idx="1396" formatCode="d\-mmm\-yy">
                  <c:v>36377</c:v>
                </c:pt>
                <c:pt idx="1397" formatCode="d\-mmm\-yy">
                  <c:v>36378</c:v>
                </c:pt>
                <c:pt idx="1398" formatCode="d\-mmm\-yy">
                  <c:v>36381</c:v>
                </c:pt>
                <c:pt idx="1399" formatCode="d\-mmm\-yy">
                  <c:v>36382</c:v>
                </c:pt>
                <c:pt idx="1400" formatCode="d\-mmm\-yy">
                  <c:v>36383</c:v>
                </c:pt>
                <c:pt idx="1401" formatCode="d\-mmm\-yy">
                  <c:v>36384</c:v>
                </c:pt>
                <c:pt idx="1402" formatCode="d\-mmm\-yy">
                  <c:v>36385</c:v>
                </c:pt>
                <c:pt idx="1403" formatCode="d\-mmm\-yy">
                  <c:v>36388</c:v>
                </c:pt>
                <c:pt idx="1404" formatCode="d\-mmm\-yy">
                  <c:v>36389</c:v>
                </c:pt>
                <c:pt idx="1405" formatCode="d\-mmm\-yy">
                  <c:v>36390</c:v>
                </c:pt>
                <c:pt idx="1406" formatCode="d\-mmm\-yy">
                  <c:v>36391</c:v>
                </c:pt>
                <c:pt idx="1407" formatCode="d\-mmm\-yy">
                  <c:v>36392</c:v>
                </c:pt>
                <c:pt idx="1408" formatCode="d\-mmm\-yy">
                  <c:v>36395</c:v>
                </c:pt>
                <c:pt idx="1409" formatCode="d\-mmm\-yy">
                  <c:v>36396</c:v>
                </c:pt>
                <c:pt idx="1410" formatCode="d\-mmm\-yy">
                  <c:v>36397</c:v>
                </c:pt>
                <c:pt idx="1411" formatCode="d\-mmm\-yy">
                  <c:v>36398</c:v>
                </c:pt>
                <c:pt idx="1412" formatCode="d\-mmm\-yy">
                  <c:v>36399</c:v>
                </c:pt>
                <c:pt idx="1413" formatCode="d\-mmm\-yy">
                  <c:v>36402</c:v>
                </c:pt>
                <c:pt idx="1414" formatCode="d\-mmm\-yy">
                  <c:v>36403</c:v>
                </c:pt>
                <c:pt idx="1415" formatCode="d\-mmm\-yy">
                  <c:v>36404</c:v>
                </c:pt>
                <c:pt idx="1416" formatCode="d\-mmm\-yy">
                  <c:v>36405</c:v>
                </c:pt>
                <c:pt idx="1417" formatCode="d\-mmm\-yy">
                  <c:v>36406</c:v>
                </c:pt>
                <c:pt idx="1418" formatCode="d\-mmm\-yy">
                  <c:v>36410</c:v>
                </c:pt>
                <c:pt idx="1419" formatCode="d\-mmm\-yy">
                  <c:v>36411</c:v>
                </c:pt>
                <c:pt idx="1420" formatCode="d\-mmm\-yy">
                  <c:v>36412</c:v>
                </c:pt>
                <c:pt idx="1421" formatCode="d\-mmm\-yy">
                  <c:v>36413</c:v>
                </c:pt>
                <c:pt idx="1422" formatCode="d\-mmm\-yy">
                  <c:v>36416</c:v>
                </c:pt>
                <c:pt idx="1423" formatCode="d\-mmm\-yy">
                  <c:v>36417</c:v>
                </c:pt>
                <c:pt idx="1424" formatCode="d\-mmm\-yy">
                  <c:v>36418</c:v>
                </c:pt>
                <c:pt idx="1425" formatCode="d\-mmm\-yy">
                  <c:v>36419</c:v>
                </c:pt>
                <c:pt idx="1426" formatCode="d\-mmm\-yy">
                  <c:v>36420</c:v>
                </c:pt>
                <c:pt idx="1427" formatCode="d\-mmm\-yy">
                  <c:v>36423</c:v>
                </c:pt>
                <c:pt idx="1428" formatCode="d\-mmm\-yy">
                  <c:v>36424</c:v>
                </c:pt>
                <c:pt idx="1429" formatCode="d\-mmm\-yy">
                  <c:v>36425</c:v>
                </c:pt>
                <c:pt idx="1430" formatCode="d\-mmm\-yy">
                  <c:v>36426</c:v>
                </c:pt>
                <c:pt idx="1431" formatCode="d\-mmm\-yy">
                  <c:v>36427</c:v>
                </c:pt>
                <c:pt idx="1432" formatCode="d\-mmm\-yy">
                  <c:v>36430</c:v>
                </c:pt>
                <c:pt idx="1433" formatCode="d\-mmm\-yy">
                  <c:v>36431</c:v>
                </c:pt>
                <c:pt idx="1434" formatCode="d\-mmm\-yy">
                  <c:v>36432</c:v>
                </c:pt>
                <c:pt idx="1435" formatCode="d\-mmm\-yy">
                  <c:v>36433</c:v>
                </c:pt>
                <c:pt idx="1436" formatCode="d\-mmm\-yy">
                  <c:v>36434</c:v>
                </c:pt>
                <c:pt idx="1437" formatCode="d\-mmm\-yy">
                  <c:v>36437</c:v>
                </c:pt>
                <c:pt idx="1438" formatCode="d\-mmm\-yy">
                  <c:v>36438</c:v>
                </c:pt>
                <c:pt idx="1439" formatCode="d\-mmm\-yy">
                  <c:v>36439</c:v>
                </c:pt>
                <c:pt idx="1440" formatCode="d\-mmm\-yy">
                  <c:v>36440</c:v>
                </c:pt>
                <c:pt idx="1441" formatCode="d\-mmm\-yy">
                  <c:v>36441</c:v>
                </c:pt>
                <c:pt idx="1442" formatCode="d\-mmm\-yy">
                  <c:v>36444</c:v>
                </c:pt>
                <c:pt idx="1443" formatCode="d\-mmm\-yy">
                  <c:v>36445</c:v>
                </c:pt>
                <c:pt idx="1444" formatCode="d\-mmm\-yy">
                  <c:v>36446</c:v>
                </c:pt>
                <c:pt idx="1445" formatCode="d\-mmm\-yy">
                  <c:v>36447</c:v>
                </c:pt>
                <c:pt idx="1446" formatCode="d\-mmm\-yy">
                  <c:v>36448</c:v>
                </c:pt>
                <c:pt idx="1447" formatCode="d\-mmm\-yy">
                  <c:v>36451</c:v>
                </c:pt>
                <c:pt idx="1448" formatCode="d\-mmm\-yy">
                  <c:v>36452</c:v>
                </c:pt>
                <c:pt idx="1449" formatCode="d\-mmm\-yy">
                  <c:v>36453</c:v>
                </c:pt>
                <c:pt idx="1450" formatCode="d\-mmm\-yy">
                  <c:v>36454</c:v>
                </c:pt>
                <c:pt idx="1451" formatCode="d\-mmm\-yy">
                  <c:v>36455</c:v>
                </c:pt>
                <c:pt idx="1452" formatCode="d\-mmm\-yy">
                  <c:v>36458</c:v>
                </c:pt>
                <c:pt idx="1453" formatCode="d\-mmm\-yy">
                  <c:v>36459</c:v>
                </c:pt>
                <c:pt idx="1454" formatCode="d\-mmm\-yy">
                  <c:v>36460</c:v>
                </c:pt>
                <c:pt idx="1455" formatCode="d\-mmm\-yy">
                  <c:v>36461</c:v>
                </c:pt>
                <c:pt idx="1456" formatCode="d\-mmm\-yy">
                  <c:v>36462</c:v>
                </c:pt>
                <c:pt idx="1457" formatCode="d\-mmm\-yy">
                  <c:v>36465</c:v>
                </c:pt>
                <c:pt idx="1458" formatCode="d\-mmm\-yy">
                  <c:v>36466</c:v>
                </c:pt>
                <c:pt idx="1459" formatCode="d\-mmm\-yy">
                  <c:v>36467</c:v>
                </c:pt>
                <c:pt idx="1460" formatCode="d\-mmm\-yy">
                  <c:v>36468</c:v>
                </c:pt>
                <c:pt idx="1461" formatCode="d\-mmm\-yy">
                  <c:v>36469</c:v>
                </c:pt>
                <c:pt idx="1462" formatCode="d\-mmm\-yy">
                  <c:v>36472</c:v>
                </c:pt>
                <c:pt idx="1463" formatCode="d\-mmm\-yy">
                  <c:v>36473</c:v>
                </c:pt>
                <c:pt idx="1464" formatCode="d\-mmm\-yy">
                  <c:v>36474</c:v>
                </c:pt>
                <c:pt idx="1465" formatCode="d\-mmm\-yy">
                  <c:v>36475</c:v>
                </c:pt>
                <c:pt idx="1466" formatCode="d\-mmm\-yy">
                  <c:v>36476</c:v>
                </c:pt>
                <c:pt idx="1467" formatCode="d\-mmm\-yy">
                  <c:v>36479</c:v>
                </c:pt>
                <c:pt idx="1468" formatCode="d\-mmm\-yy">
                  <c:v>36480</c:v>
                </c:pt>
                <c:pt idx="1469" formatCode="d\-mmm\-yy">
                  <c:v>36481</c:v>
                </c:pt>
                <c:pt idx="1470" formatCode="d\-mmm\-yy">
                  <c:v>36482</c:v>
                </c:pt>
                <c:pt idx="1471" formatCode="d\-mmm\-yy">
                  <c:v>36483</c:v>
                </c:pt>
                <c:pt idx="1472" formatCode="d\-mmm\-yy">
                  <c:v>36486</c:v>
                </c:pt>
                <c:pt idx="1473" formatCode="d\-mmm\-yy">
                  <c:v>36487</c:v>
                </c:pt>
                <c:pt idx="1474" formatCode="d\-mmm\-yy">
                  <c:v>36488</c:v>
                </c:pt>
                <c:pt idx="1475" formatCode="d\-mmm\-yy">
                  <c:v>36493</c:v>
                </c:pt>
                <c:pt idx="1476" formatCode="d\-mmm\-yy">
                  <c:v>36494</c:v>
                </c:pt>
                <c:pt idx="1477" formatCode="d\-mmm\-yy">
                  <c:v>36495</c:v>
                </c:pt>
                <c:pt idx="1478" formatCode="d\-mmm\-yy">
                  <c:v>36496</c:v>
                </c:pt>
                <c:pt idx="1479" formatCode="d\-mmm\-yy">
                  <c:v>36497</c:v>
                </c:pt>
                <c:pt idx="1480" formatCode="d\-mmm\-yy">
                  <c:v>36500</c:v>
                </c:pt>
                <c:pt idx="1481" formatCode="d\-mmm\-yy">
                  <c:v>36501</c:v>
                </c:pt>
                <c:pt idx="1482" formatCode="d\-mmm\-yy">
                  <c:v>36502</c:v>
                </c:pt>
                <c:pt idx="1483" formatCode="d\-mmm\-yy">
                  <c:v>36503</c:v>
                </c:pt>
                <c:pt idx="1484" formatCode="d\-mmm\-yy">
                  <c:v>36504</c:v>
                </c:pt>
                <c:pt idx="1485" formatCode="d\-mmm\-yy">
                  <c:v>36507</c:v>
                </c:pt>
                <c:pt idx="1486" formatCode="d\-mmm\-yy">
                  <c:v>36508</c:v>
                </c:pt>
                <c:pt idx="1487" formatCode="d\-mmm\-yy">
                  <c:v>36509</c:v>
                </c:pt>
                <c:pt idx="1488" formatCode="d\-mmm\-yy">
                  <c:v>36510</c:v>
                </c:pt>
                <c:pt idx="1489" formatCode="d\-mmm\-yy">
                  <c:v>36511</c:v>
                </c:pt>
                <c:pt idx="1490" formatCode="d\-mmm\-yy">
                  <c:v>36514</c:v>
                </c:pt>
                <c:pt idx="1491" formatCode="d\-mmm\-yy">
                  <c:v>36515</c:v>
                </c:pt>
                <c:pt idx="1492" formatCode="d\-mmm\-yy">
                  <c:v>36516</c:v>
                </c:pt>
                <c:pt idx="1493" formatCode="d\-mmm\-yy">
                  <c:v>36517</c:v>
                </c:pt>
                <c:pt idx="1494" formatCode="d\-mmm\-yy">
                  <c:v>36521</c:v>
                </c:pt>
                <c:pt idx="1495" formatCode="d\-mmm\-yy">
                  <c:v>36522</c:v>
                </c:pt>
                <c:pt idx="1496" formatCode="d\-mmm\-yy">
                  <c:v>36523</c:v>
                </c:pt>
                <c:pt idx="1497" formatCode="d\-mmm\-yy">
                  <c:v>36524</c:v>
                </c:pt>
                <c:pt idx="1498" formatCode="d\-mmm\-yy">
                  <c:v>36529</c:v>
                </c:pt>
                <c:pt idx="1499" formatCode="d\-mmm\-yy">
                  <c:v>36530</c:v>
                </c:pt>
                <c:pt idx="1500" formatCode="d\-mmm\-yy">
                  <c:v>36531</c:v>
                </c:pt>
                <c:pt idx="1501" formatCode="d\-mmm\-yy">
                  <c:v>36532</c:v>
                </c:pt>
                <c:pt idx="1502" formatCode="d\-mmm\-yy">
                  <c:v>36535</c:v>
                </c:pt>
                <c:pt idx="1503" formatCode="d\-mmm\-yy">
                  <c:v>36536</c:v>
                </c:pt>
                <c:pt idx="1504" formatCode="d\-mmm\-yy">
                  <c:v>36537</c:v>
                </c:pt>
                <c:pt idx="1505" formatCode="d\-mmm\-yy">
                  <c:v>36538</c:v>
                </c:pt>
                <c:pt idx="1506" formatCode="d\-mmm\-yy">
                  <c:v>36539</c:v>
                </c:pt>
                <c:pt idx="1507" formatCode="d\-mmm\-yy">
                  <c:v>36543</c:v>
                </c:pt>
                <c:pt idx="1508" formatCode="d\-mmm\-yy">
                  <c:v>36544</c:v>
                </c:pt>
                <c:pt idx="1509" formatCode="d\-mmm\-yy">
                  <c:v>36545</c:v>
                </c:pt>
                <c:pt idx="1510" formatCode="d\-mmm\-yy">
                  <c:v>36546</c:v>
                </c:pt>
                <c:pt idx="1511" formatCode="d\-mmm\-yy">
                  <c:v>36549</c:v>
                </c:pt>
                <c:pt idx="1512" formatCode="d\-mmm\-yy">
                  <c:v>36550</c:v>
                </c:pt>
                <c:pt idx="1513" formatCode="d\-mmm\-yy">
                  <c:v>36551</c:v>
                </c:pt>
                <c:pt idx="1514" formatCode="d\-mmm\-yy">
                  <c:v>36552</c:v>
                </c:pt>
                <c:pt idx="1515" formatCode="d\-mmm\-yy">
                  <c:v>36553</c:v>
                </c:pt>
                <c:pt idx="1516" formatCode="d\-mmm\-yy">
                  <c:v>36556</c:v>
                </c:pt>
                <c:pt idx="1517" formatCode="d\-mmm\-yy">
                  <c:v>36557</c:v>
                </c:pt>
                <c:pt idx="1518" formatCode="d\-mmm\-yy">
                  <c:v>36558</c:v>
                </c:pt>
                <c:pt idx="1519" formatCode="d\-mmm\-yy">
                  <c:v>36559</c:v>
                </c:pt>
                <c:pt idx="1520" formatCode="d\-mmm\-yy">
                  <c:v>36560</c:v>
                </c:pt>
                <c:pt idx="1521" formatCode="d\-mmm\-yy">
                  <c:v>36563</c:v>
                </c:pt>
                <c:pt idx="1522" formatCode="d\-mmm\-yy">
                  <c:v>36564</c:v>
                </c:pt>
                <c:pt idx="1523" formatCode="d\-mmm\-yy">
                  <c:v>36565</c:v>
                </c:pt>
                <c:pt idx="1524" formatCode="d\-mmm\-yy">
                  <c:v>36566</c:v>
                </c:pt>
                <c:pt idx="1525" formatCode="d\-mmm\-yy">
                  <c:v>36567</c:v>
                </c:pt>
                <c:pt idx="1526" formatCode="d\-mmm\-yy">
                  <c:v>36570</c:v>
                </c:pt>
                <c:pt idx="1527" formatCode="d\-mmm\-yy">
                  <c:v>36571</c:v>
                </c:pt>
                <c:pt idx="1528" formatCode="d\-mmm\-yy">
                  <c:v>36572</c:v>
                </c:pt>
                <c:pt idx="1529" formatCode="d\-mmm\-yy">
                  <c:v>36573</c:v>
                </c:pt>
                <c:pt idx="1530" formatCode="d\-mmm\-yy">
                  <c:v>36574</c:v>
                </c:pt>
                <c:pt idx="1531" formatCode="d\-mmm\-yy">
                  <c:v>36578</c:v>
                </c:pt>
                <c:pt idx="1532" formatCode="d\-mmm\-yy">
                  <c:v>36579</c:v>
                </c:pt>
                <c:pt idx="1533" formatCode="d\-mmm\-yy">
                  <c:v>36580</c:v>
                </c:pt>
                <c:pt idx="1534" formatCode="d\-mmm\-yy">
                  <c:v>36581</c:v>
                </c:pt>
                <c:pt idx="1535" formatCode="d\-mmm\-yy">
                  <c:v>36584</c:v>
                </c:pt>
                <c:pt idx="1536" formatCode="d\-mmm\-yy">
                  <c:v>36585</c:v>
                </c:pt>
                <c:pt idx="1537" formatCode="d\-mmm\-yy">
                  <c:v>36586</c:v>
                </c:pt>
                <c:pt idx="1538" formatCode="d\-mmm\-yy">
                  <c:v>36587</c:v>
                </c:pt>
                <c:pt idx="1539" formatCode="d\-mmm\-yy">
                  <c:v>36588</c:v>
                </c:pt>
                <c:pt idx="1540" formatCode="d\-mmm\-yy">
                  <c:v>36591</c:v>
                </c:pt>
                <c:pt idx="1541" formatCode="d\-mmm\-yy">
                  <c:v>36592</c:v>
                </c:pt>
                <c:pt idx="1542" formatCode="d\-mmm\-yy">
                  <c:v>36593</c:v>
                </c:pt>
                <c:pt idx="1543" formatCode="d\-mmm\-yy">
                  <c:v>36594</c:v>
                </c:pt>
                <c:pt idx="1544" formatCode="d\-mmm\-yy">
                  <c:v>36595</c:v>
                </c:pt>
                <c:pt idx="1545" formatCode="d\-mmm\-yy">
                  <c:v>36598</c:v>
                </c:pt>
                <c:pt idx="1546" formatCode="d\-mmm\-yy">
                  <c:v>36599</c:v>
                </c:pt>
                <c:pt idx="1547" formatCode="d\-mmm\-yy">
                  <c:v>36600</c:v>
                </c:pt>
                <c:pt idx="1548" formatCode="d\-mmm\-yy">
                  <c:v>36601</c:v>
                </c:pt>
                <c:pt idx="1549" formatCode="d\-mmm\-yy">
                  <c:v>36602</c:v>
                </c:pt>
                <c:pt idx="1550" formatCode="d\-mmm\-yy">
                  <c:v>36605</c:v>
                </c:pt>
                <c:pt idx="1551" formatCode="d\-mmm\-yy">
                  <c:v>36606</c:v>
                </c:pt>
                <c:pt idx="1552" formatCode="d\-mmm\-yy">
                  <c:v>36607</c:v>
                </c:pt>
                <c:pt idx="1553" formatCode="d\-mmm\-yy">
                  <c:v>36608</c:v>
                </c:pt>
                <c:pt idx="1554" formatCode="d\-mmm\-yy">
                  <c:v>36609</c:v>
                </c:pt>
                <c:pt idx="1555" formatCode="d\-mmm\-yy">
                  <c:v>36612</c:v>
                </c:pt>
                <c:pt idx="1556" formatCode="d\-mmm\-yy">
                  <c:v>36613</c:v>
                </c:pt>
                <c:pt idx="1557" formatCode="d\-mmm\-yy">
                  <c:v>36614</c:v>
                </c:pt>
                <c:pt idx="1558" formatCode="d\-mmm\-yy">
                  <c:v>36615</c:v>
                </c:pt>
                <c:pt idx="1559" formatCode="d\-mmm\-yy">
                  <c:v>36616</c:v>
                </c:pt>
                <c:pt idx="1560" formatCode="d\-mmm\-yy">
                  <c:v>36619</c:v>
                </c:pt>
                <c:pt idx="1561" formatCode="d\-mmm\-yy">
                  <c:v>36620</c:v>
                </c:pt>
                <c:pt idx="1562" formatCode="d\-mmm\-yy">
                  <c:v>36621</c:v>
                </c:pt>
                <c:pt idx="1563" formatCode="d\-mmm\-yy">
                  <c:v>36622</c:v>
                </c:pt>
                <c:pt idx="1564" formatCode="d\-mmm\-yy">
                  <c:v>36623</c:v>
                </c:pt>
                <c:pt idx="1565" formatCode="d\-mmm\-yy">
                  <c:v>36626</c:v>
                </c:pt>
                <c:pt idx="1566" formatCode="d\-mmm\-yy">
                  <c:v>36627</c:v>
                </c:pt>
                <c:pt idx="1567" formatCode="d\-mmm\-yy">
                  <c:v>36628</c:v>
                </c:pt>
                <c:pt idx="1568" formatCode="d\-mmm\-yy">
                  <c:v>36629</c:v>
                </c:pt>
                <c:pt idx="1569" formatCode="d\-mmm\-yy">
                  <c:v>36630</c:v>
                </c:pt>
                <c:pt idx="1570" formatCode="d\-mmm\-yy">
                  <c:v>36633</c:v>
                </c:pt>
                <c:pt idx="1571" formatCode="d\-mmm\-yy">
                  <c:v>36634</c:v>
                </c:pt>
                <c:pt idx="1572" formatCode="d\-mmm\-yy">
                  <c:v>36635</c:v>
                </c:pt>
                <c:pt idx="1573" formatCode="d\-mmm\-yy">
                  <c:v>36636</c:v>
                </c:pt>
                <c:pt idx="1574" formatCode="d\-mmm\-yy">
                  <c:v>36640</c:v>
                </c:pt>
                <c:pt idx="1575" formatCode="d\-mmm\-yy">
                  <c:v>36641</c:v>
                </c:pt>
                <c:pt idx="1576" formatCode="d\-mmm\-yy">
                  <c:v>36642</c:v>
                </c:pt>
                <c:pt idx="1577" formatCode="d\-mmm\-yy">
                  <c:v>36643</c:v>
                </c:pt>
                <c:pt idx="1578" formatCode="d\-mmm\-yy">
                  <c:v>36644</c:v>
                </c:pt>
                <c:pt idx="1579" formatCode="d\-mmm\-yy">
                  <c:v>36647</c:v>
                </c:pt>
                <c:pt idx="1580" formatCode="d\-mmm\-yy">
                  <c:v>36648</c:v>
                </c:pt>
                <c:pt idx="1581" formatCode="d\-mmm\-yy">
                  <c:v>36649</c:v>
                </c:pt>
                <c:pt idx="1582" formatCode="d\-mmm\-yy">
                  <c:v>36650</c:v>
                </c:pt>
                <c:pt idx="1583" formatCode="d\-mmm\-yy">
                  <c:v>36651</c:v>
                </c:pt>
                <c:pt idx="1584" formatCode="d\-mmm\-yy">
                  <c:v>36654</c:v>
                </c:pt>
                <c:pt idx="1585" formatCode="d\-mmm\-yy">
                  <c:v>36655</c:v>
                </c:pt>
                <c:pt idx="1586" formatCode="d\-mmm\-yy">
                  <c:v>36656</c:v>
                </c:pt>
                <c:pt idx="1587" formatCode="d\-mmm\-yy">
                  <c:v>36657</c:v>
                </c:pt>
                <c:pt idx="1588" formatCode="d\-mmm\-yy">
                  <c:v>36658</c:v>
                </c:pt>
                <c:pt idx="1589" formatCode="d\-mmm\-yy">
                  <c:v>36661</c:v>
                </c:pt>
                <c:pt idx="1590" formatCode="d\-mmm\-yy">
                  <c:v>36662</c:v>
                </c:pt>
                <c:pt idx="1591" formatCode="d\-mmm\-yy">
                  <c:v>36663</c:v>
                </c:pt>
                <c:pt idx="1592" formatCode="d\-mmm\-yy">
                  <c:v>36664</c:v>
                </c:pt>
                <c:pt idx="1593" formatCode="d\-mmm\-yy">
                  <c:v>36665</c:v>
                </c:pt>
                <c:pt idx="1594" formatCode="d\-mmm\-yy">
                  <c:v>36668</c:v>
                </c:pt>
                <c:pt idx="1595" formatCode="d\-mmm\-yy">
                  <c:v>36669</c:v>
                </c:pt>
                <c:pt idx="1596" formatCode="d\-mmm\-yy">
                  <c:v>36670</c:v>
                </c:pt>
                <c:pt idx="1597" formatCode="d\-mmm\-yy">
                  <c:v>36671</c:v>
                </c:pt>
                <c:pt idx="1598" formatCode="d\-mmm\-yy">
                  <c:v>36672</c:v>
                </c:pt>
                <c:pt idx="1599" formatCode="d\-mmm\-yy">
                  <c:v>36676</c:v>
                </c:pt>
                <c:pt idx="1600" formatCode="d\-mmm\-yy">
                  <c:v>36677</c:v>
                </c:pt>
                <c:pt idx="1601" formatCode="d\-mmm\-yy">
                  <c:v>36678</c:v>
                </c:pt>
                <c:pt idx="1602" formatCode="d\-mmm\-yy">
                  <c:v>36679</c:v>
                </c:pt>
                <c:pt idx="1603" formatCode="d\-mmm\-yy">
                  <c:v>36682</c:v>
                </c:pt>
                <c:pt idx="1604" formatCode="d\-mmm\-yy">
                  <c:v>36683</c:v>
                </c:pt>
                <c:pt idx="1605" formatCode="d\-mmm\-yy">
                  <c:v>36684</c:v>
                </c:pt>
                <c:pt idx="1606" formatCode="d\-mmm\-yy">
                  <c:v>36685</c:v>
                </c:pt>
                <c:pt idx="1607" formatCode="d\-mmm\-yy">
                  <c:v>36686</c:v>
                </c:pt>
                <c:pt idx="1608" formatCode="d\-mmm\-yy">
                  <c:v>36689</c:v>
                </c:pt>
                <c:pt idx="1609" formatCode="d\-mmm\-yy">
                  <c:v>36690</c:v>
                </c:pt>
                <c:pt idx="1610" formatCode="d\-mmm\-yy">
                  <c:v>36691</c:v>
                </c:pt>
                <c:pt idx="1611" formatCode="d\-mmm\-yy">
                  <c:v>36692</c:v>
                </c:pt>
                <c:pt idx="1612" formatCode="d\-mmm\-yy">
                  <c:v>36693</c:v>
                </c:pt>
                <c:pt idx="1613" formatCode="d\-mmm\-yy">
                  <c:v>36696</c:v>
                </c:pt>
                <c:pt idx="1614" formatCode="d\-mmm\-yy">
                  <c:v>36697</c:v>
                </c:pt>
                <c:pt idx="1615" formatCode="d\-mmm\-yy">
                  <c:v>36698</c:v>
                </c:pt>
                <c:pt idx="1616" formatCode="d\-mmm\-yy">
                  <c:v>36699</c:v>
                </c:pt>
                <c:pt idx="1617" formatCode="d\-mmm\-yy">
                  <c:v>36700</c:v>
                </c:pt>
                <c:pt idx="1618" formatCode="d\-mmm\-yy">
                  <c:v>36703</c:v>
                </c:pt>
                <c:pt idx="1619" formatCode="d\-mmm\-yy">
                  <c:v>36704</c:v>
                </c:pt>
                <c:pt idx="1620" formatCode="d\-mmm\-yy">
                  <c:v>36705</c:v>
                </c:pt>
                <c:pt idx="1621" formatCode="d\-mmm\-yy">
                  <c:v>36706</c:v>
                </c:pt>
                <c:pt idx="1622" formatCode="d\-mmm\-yy">
                  <c:v>36707</c:v>
                </c:pt>
                <c:pt idx="1623" formatCode="d\-mmm\-yy">
                  <c:v>36712</c:v>
                </c:pt>
                <c:pt idx="1624" formatCode="d\-mmm\-yy">
                  <c:v>36713</c:v>
                </c:pt>
                <c:pt idx="1625" formatCode="d\-mmm\-yy">
                  <c:v>36714</c:v>
                </c:pt>
                <c:pt idx="1626" formatCode="d\-mmm\-yy">
                  <c:v>36717</c:v>
                </c:pt>
                <c:pt idx="1627" formatCode="d\-mmm\-yy">
                  <c:v>36718</c:v>
                </c:pt>
                <c:pt idx="1628" formatCode="d\-mmm\-yy">
                  <c:v>36719</c:v>
                </c:pt>
                <c:pt idx="1629" formatCode="d\-mmm\-yy">
                  <c:v>36720</c:v>
                </c:pt>
                <c:pt idx="1630" formatCode="d\-mmm\-yy">
                  <c:v>36721</c:v>
                </c:pt>
                <c:pt idx="1631" formatCode="d\-mmm\-yy">
                  <c:v>36724</c:v>
                </c:pt>
                <c:pt idx="1632" formatCode="d\-mmm\-yy">
                  <c:v>36725</c:v>
                </c:pt>
                <c:pt idx="1633" formatCode="d\-mmm\-yy">
                  <c:v>36726</c:v>
                </c:pt>
                <c:pt idx="1634" formatCode="d\-mmm\-yy">
                  <c:v>36727</c:v>
                </c:pt>
                <c:pt idx="1635" formatCode="d\-mmm\-yy">
                  <c:v>36728</c:v>
                </c:pt>
                <c:pt idx="1636" formatCode="d\-mmm\-yy">
                  <c:v>36731</c:v>
                </c:pt>
                <c:pt idx="1637" formatCode="d\-mmm\-yy">
                  <c:v>36732</c:v>
                </c:pt>
                <c:pt idx="1638" formatCode="d\-mmm\-yy">
                  <c:v>36733</c:v>
                </c:pt>
                <c:pt idx="1639" formatCode="d\-mmm\-yy">
                  <c:v>36734</c:v>
                </c:pt>
                <c:pt idx="1640" formatCode="d\-mmm\-yy">
                  <c:v>36735</c:v>
                </c:pt>
                <c:pt idx="1641" formatCode="d\-mmm\-yy">
                  <c:v>36738</c:v>
                </c:pt>
                <c:pt idx="1642" formatCode="d\-mmm\-yy">
                  <c:v>36739</c:v>
                </c:pt>
                <c:pt idx="1643" formatCode="d\-mmm\-yy">
                  <c:v>36740</c:v>
                </c:pt>
                <c:pt idx="1644" formatCode="d\-mmm\-yy">
                  <c:v>36741</c:v>
                </c:pt>
                <c:pt idx="1645" formatCode="d\-mmm\-yy">
                  <c:v>36742</c:v>
                </c:pt>
                <c:pt idx="1646" formatCode="d\-mmm\-yy">
                  <c:v>36745</c:v>
                </c:pt>
                <c:pt idx="1647" formatCode="d\-mmm\-yy">
                  <c:v>36746</c:v>
                </c:pt>
                <c:pt idx="1648" formatCode="d\-mmm\-yy">
                  <c:v>36747</c:v>
                </c:pt>
                <c:pt idx="1649" formatCode="d\-mmm\-yy">
                  <c:v>36748</c:v>
                </c:pt>
                <c:pt idx="1650" formatCode="d\-mmm\-yy">
                  <c:v>36749</c:v>
                </c:pt>
                <c:pt idx="1651" formatCode="d\-mmm\-yy">
                  <c:v>36752</c:v>
                </c:pt>
                <c:pt idx="1652" formatCode="d\-mmm\-yy">
                  <c:v>36753</c:v>
                </c:pt>
                <c:pt idx="1653" formatCode="d\-mmm\-yy">
                  <c:v>36754</c:v>
                </c:pt>
                <c:pt idx="1654" formatCode="d\-mmm\-yy">
                  <c:v>36755</c:v>
                </c:pt>
                <c:pt idx="1655" formatCode="d\-mmm\-yy">
                  <c:v>36756</c:v>
                </c:pt>
                <c:pt idx="1656" formatCode="d\-mmm\-yy">
                  <c:v>36759</c:v>
                </c:pt>
                <c:pt idx="1657" formatCode="d\-mmm\-yy">
                  <c:v>36760</c:v>
                </c:pt>
                <c:pt idx="1658" formatCode="d\-mmm\-yy">
                  <c:v>36761</c:v>
                </c:pt>
                <c:pt idx="1659" formatCode="d\-mmm\-yy">
                  <c:v>36762</c:v>
                </c:pt>
                <c:pt idx="1660" formatCode="d\-mmm\-yy">
                  <c:v>36763</c:v>
                </c:pt>
                <c:pt idx="1661" formatCode="d\-mmm\-yy">
                  <c:v>36766</c:v>
                </c:pt>
                <c:pt idx="1662" formatCode="d\-mmm\-yy">
                  <c:v>36767</c:v>
                </c:pt>
                <c:pt idx="1663" formatCode="d\-mmm\-yy">
                  <c:v>36768</c:v>
                </c:pt>
                <c:pt idx="1664" formatCode="d\-mmm\-yy">
                  <c:v>36769</c:v>
                </c:pt>
                <c:pt idx="1665" formatCode="d\-mmm\-yy">
                  <c:v>36770</c:v>
                </c:pt>
                <c:pt idx="1666" formatCode="d\-mmm\-yy">
                  <c:v>36774</c:v>
                </c:pt>
                <c:pt idx="1667" formatCode="d\-mmm\-yy">
                  <c:v>36775</c:v>
                </c:pt>
                <c:pt idx="1668" formatCode="d\-mmm\-yy">
                  <c:v>36776</c:v>
                </c:pt>
                <c:pt idx="1669" formatCode="d\-mmm\-yy">
                  <c:v>36777</c:v>
                </c:pt>
                <c:pt idx="1670" formatCode="d\-mmm\-yy">
                  <c:v>36780</c:v>
                </c:pt>
                <c:pt idx="1671" formatCode="d\-mmm\-yy">
                  <c:v>36781</c:v>
                </c:pt>
                <c:pt idx="1672" formatCode="d\-mmm\-yy">
                  <c:v>36782</c:v>
                </c:pt>
                <c:pt idx="1673" formatCode="d\-mmm\-yy">
                  <c:v>36783</c:v>
                </c:pt>
                <c:pt idx="1674" formatCode="d\-mmm\-yy">
                  <c:v>36784</c:v>
                </c:pt>
                <c:pt idx="1675" formatCode="d\-mmm\-yy">
                  <c:v>36787</c:v>
                </c:pt>
                <c:pt idx="1676" formatCode="d\-mmm\-yy">
                  <c:v>36788</c:v>
                </c:pt>
                <c:pt idx="1677" formatCode="d\-mmm\-yy">
                  <c:v>36789</c:v>
                </c:pt>
                <c:pt idx="1678" formatCode="d\-mmm\-yy">
                  <c:v>36790</c:v>
                </c:pt>
                <c:pt idx="1679" formatCode="d\-mmm\-yy">
                  <c:v>36791</c:v>
                </c:pt>
                <c:pt idx="1680" formatCode="d\-mmm\-yy">
                  <c:v>36794</c:v>
                </c:pt>
                <c:pt idx="1681" formatCode="d\-mmm\-yy">
                  <c:v>36795</c:v>
                </c:pt>
                <c:pt idx="1682" formatCode="d\-mmm\-yy">
                  <c:v>36796</c:v>
                </c:pt>
                <c:pt idx="1683" formatCode="d\-mmm\-yy">
                  <c:v>36797</c:v>
                </c:pt>
                <c:pt idx="1684" formatCode="d\-mmm\-yy">
                  <c:v>36798</c:v>
                </c:pt>
                <c:pt idx="1685" formatCode="d\-mmm\-yy">
                  <c:v>36801</c:v>
                </c:pt>
                <c:pt idx="1686" formatCode="d\-mmm\-yy">
                  <c:v>36802</c:v>
                </c:pt>
                <c:pt idx="1687" formatCode="d\-mmm\-yy">
                  <c:v>36803</c:v>
                </c:pt>
                <c:pt idx="1688" formatCode="d\-mmm\-yy">
                  <c:v>36804</c:v>
                </c:pt>
                <c:pt idx="1689" formatCode="d\-mmm\-yy">
                  <c:v>36805</c:v>
                </c:pt>
                <c:pt idx="1690" formatCode="d\-mmm\-yy">
                  <c:v>36808</c:v>
                </c:pt>
                <c:pt idx="1691" formatCode="d\-mmm\-yy">
                  <c:v>36809</c:v>
                </c:pt>
                <c:pt idx="1692" formatCode="d\-mmm\-yy">
                  <c:v>36810</c:v>
                </c:pt>
                <c:pt idx="1693" formatCode="d\-mmm\-yy">
                  <c:v>36811</c:v>
                </c:pt>
                <c:pt idx="1694" formatCode="d\-mmm\-yy">
                  <c:v>36812</c:v>
                </c:pt>
                <c:pt idx="1695" formatCode="d\-mmm\-yy">
                  <c:v>36815</c:v>
                </c:pt>
                <c:pt idx="1696" formatCode="d\-mmm\-yy">
                  <c:v>36816</c:v>
                </c:pt>
                <c:pt idx="1697" formatCode="d\-mmm\-yy">
                  <c:v>36817</c:v>
                </c:pt>
                <c:pt idx="1698" formatCode="d\-mmm\-yy">
                  <c:v>36818</c:v>
                </c:pt>
                <c:pt idx="1699" formatCode="d\-mmm\-yy">
                  <c:v>36819</c:v>
                </c:pt>
                <c:pt idx="1700" formatCode="d\-mmm\-yy">
                  <c:v>36822</c:v>
                </c:pt>
                <c:pt idx="1701" formatCode="d\-mmm\-yy">
                  <c:v>36823</c:v>
                </c:pt>
                <c:pt idx="1702" formatCode="d\-mmm\-yy">
                  <c:v>36824</c:v>
                </c:pt>
                <c:pt idx="1703" formatCode="d\-mmm\-yy">
                  <c:v>36825</c:v>
                </c:pt>
                <c:pt idx="1704" formatCode="d\-mmm\-yy">
                  <c:v>36826</c:v>
                </c:pt>
                <c:pt idx="1705" formatCode="d\-mmm\-yy">
                  <c:v>36829</c:v>
                </c:pt>
                <c:pt idx="1706" formatCode="d\-mmm\-yy">
                  <c:v>36830</c:v>
                </c:pt>
                <c:pt idx="1707" formatCode="d\-mmm\-yy">
                  <c:v>36831</c:v>
                </c:pt>
                <c:pt idx="1708" formatCode="d\-mmm\-yy">
                  <c:v>36832</c:v>
                </c:pt>
                <c:pt idx="1709" formatCode="d\-mmm\-yy">
                  <c:v>36833</c:v>
                </c:pt>
                <c:pt idx="1710" formatCode="d\-mmm\-yy">
                  <c:v>36836</c:v>
                </c:pt>
                <c:pt idx="1711" formatCode="d\-mmm\-yy">
                  <c:v>36837</c:v>
                </c:pt>
                <c:pt idx="1712" formatCode="d\-mmm\-yy">
                  <c:v>36838</c:v>
                </c:pt>
                <c:pt idx="1713" formatCode="d\-mmm\-yy">
                  <c:v>36839</c:v>
                </c:pt>
                <c:pt idx="1714" formatCode="d\-mmm\-yy">
                  <c:v>36840</c:v>
                </c:pt>
                <c:pt idx="1715" formatCode="d\-mmm\-yy">
                  <c:v>36843</c:v>
                </c:pt>
                <c:pt idx="1716" formatCode="d\-mmm\-yy">
                  <c:v>36844</c:v>
                </c:pt>
                <c:pt idx="1717" formatCode="d\-mmm\-yy">
                  <c:v>36845</c:v>
                </c:pt>
                <c:pt idx="1718" formatCode="d\-mmm\-yy">
                  <c:v>36846</c:v>
                </c:pt>
                <c:pt idx="1719" formatCode="d\-mmm\-yy">
                  <c:v>36847</c:v>
                </c:pt>
                <c:pt idx="1720" formatCode="d\-mmm\-yy">
                  <c:v>36850</c:v>
                </c:pt>
                <c:pt idx="1721" formatCode="d\-mmm\-yy">
                  <c:v>36851</c:v>
                </c:pt>
                <c:pt idx="1722" formatCode="d\-mmm\-yy">
                  <c:v>36852</c:v>
                </c:pt>
                <c:pt idx="1723" formatCode="d\-mmm\-yy">
                  <c:v>36857</c:v>
                </c:pt>
                <c:pt idx="1724" formatCode="d\-mmm\-yy">
                  <c:v>36858</c:v>
                </c:pt>
                <c:pt idx="1725" formatCode="d\-mmm\-yy">
                  <c:v>36859</c:v>
                </c:pt>
                <c:pt idx="1726" formatCode="d\-mmm\-yy">
                  <c:v>36860</c:v>
                </c:pt>
                <c:pt idx="1727" formatCode="d\-mmm\-yy">
                  <c:v>36861</c:v>
                </c:pt>
                <c:pt idx="1728" formatCode="d\-mmm\-yy">
                  <c:v>36864</c:v>
                </c:pt>
                <c:pt idx="1729" formatCode="d\-mmm\-yy">
                  <c:v>36865</c:v>
                </c:pt>
                <c:pt idx="1730" formatCode="d\-mmm\-yy">
                  <c:v>36866</c:v>
                </c:pt>
                <c:pt idx="1731" formatCode="d\-mmm\-yy">
                  <c:v>36867</c:v>
                </c:pt>
                <c:pt idx="1732" formatCode="d\-mmm\-yy">
                  <c:v>36868</c:v>
                </c:pt>
                <c:pt idx="1733" formatCode="d\-mmm\-yy">
                  <c:v>36871</c:v>
                </c:pt>
                <c:pt idx="1734" formatCode="d\-mmm\-yy">
                  <c:v>36872</c:v>
                </c:pt>
                <c:pt idx="1735" formatCode="d\-mmm\-yy">
                  <c:v>36873</c:v>
                </c:pt>
                <c:pt idx="1736" formatCode="d\-mmm\-yy">
                  <c:v>36874</c:v>
                </c:pt>
                <c:pt idx="1737" formatCode="d\-mmm\-yy">
                  <c:v>36875</c:v>
                </c:pt>
                <c:pt idx="1738" formatCode="d\-mmm\-yy">
                  <c:v>36878</c:v>
                </c:pt>
                <c:pt idx="1739" formatCode="d\-mmm\-yy">
                  <c:v>36879</c:v>
                </c:pt>
                <c:pt idx="1740" formatCode="d\-mmm\-yy">
                  <c:v>36880</c:v>
                </c:pt>
                <c:pt idx="1741" formatCode="d\-mmm\-yy">
                  <c:v>36881</c:v>
                </c:pt>
                <c:pt idx="1742" formatCode="d\-mmm\-yy">
                  <c:v>36882</c:v>
                </c:pt>
                <c:pt idx="1743" formatCode="d\-mmm\-yy">
                  <c:v>36886</c:v>
                </c:pt>
                <c:pt idx="1744" formatCode="d\-mmm\-yy">
                  <c:v>36887</c:v>
                </c:pt>
                <c:pt idx="1745" formatCode="d\-mmm\-yy">
                  <c:v>36888</c:v>
                </c:pt>
                <c:pt idx="1746" formatCode="d\-mmm\-yy">
                  <c:v>36889</c:v>
                </c:pt>
                <c:pt idx="1747" formatCode="d\-mmm\-yy">
                  <c:v>36893</c:v>
                </c:pt>
                <c:pt idx="1748" formatCode="d\-mmm\-yy">
                  <c:v>36894</c:v>
                </c:pt>
                <c:pt idx="1749" formatCode="d\-mmm\-yy">
                  <c:v>36895</c:v>
                </c:pt>
                <c:pt idx="1750" formatCode="d\-mmm\-yy">
                  <c:v>36896</c:v>
                </c:pt>
                <c:pt idx="1751" formatCode="d\-mmm\-yy">
                  <c:v>36899</c:v>
                </c:pt>
                <c:pt idx="1752" formatCode="d\-mmm\-yy">
                  <c:v>36900</c:v>
                </c:pt>
                <c:pt idx="1753" formatCode="d\-mmm\-yy">
                  <c:v>36901</c:v>
                </c:pt>
                <c:pt idx="1754" formatCode="d\-mmm\-yy">
                  <c:v>36902</c:v>
                </c:pt>
                <c:pt idx="1755" formatCode="d\-mmm\-yy">
                  <c:v>36903</c:v>
                </c:pt>
                <c:pt idx="1756" formatCode="d\-mmm\-yy">
                  <c:v>36907</c:v>
                </c:pt>
                <c:pt idx="1757" formatCode="d\-mmm\-yy">
                  <c:v>36908</c:v>
                </c:pt>
                <c:pt idx="1758" formatCode="d\-mmm\-yy">
                  <c:v>36909</c:v>
                </c:pt>
                <c:pt idx="1759" formatCode="d\-mmm\-yy">
                  <c:v>36910</c:v>
                </c:pt>
                <c:pt idx="1760" formatCode="d\-mmm\-yy">
                  <c:v>36913</c:v>
                </c:pt>
                <c:pt idx="1761" formatCode="d\-mmm\-yy">
                  <c:v>36914</c:v>
                </c:pt>
                <c:pt idx="1762" formatCode="d\-mmm\-yy">
                  <c:v>36915</c:v>
                </c:pt>
                <c:pt idx="1763" formatCode="d\-mmm\-yy">
                  <c:v>36916</c:v>
                </c:pt>
                <c:pt idx="1764" formatCode="d\-mmm\-yy">
                  <c:v>36917</c:v>
                </c:pt>
                <c:pt idx="1765" formatCode="d\-mmm\-yy">
                  <c:v>36920</c:v>
                </c:pt>
                <c:pt idx="1766" formatCode="d\-mmm\-yy">
                  <c:v>36921</c:v>
                </c:pt>
                <c:pt idx="1767" formatCode="d\-mmm\-yy">
                  <c:v>36922</c:v>
                </c:pt>
                <c:pt idx="1768" formatCode="d\-mmm\-yy">
                  <c:v>36923</c:v>
                </c:pt>
                <c:pt idx="1769" formatCode="d\-mmm\-yy">
                  <c:v>36924</c:v>
                </c:pt>
                <c:pt idx="1770" formatCode="d\-mmm\-yy">
                  <c:v>36927</c:v>
                </c:pt>
                <c:pt idx="1771" formatCode="d\-mmm\-yy">
                  <c:v>36928</c:v>
                </c:pt>
                <c:pt idx="1772" formatCode="d\-mmm\-yy">
                  <c:v>36929</c:v>
                </c:pt>
                <c:pt idx="1773" formatCode="d\-mmm\-yy">
                  <c:v>36930</c:v>
                </c:pt>
                <c:pt idx="1774" formatCode="d\-mmm\-yy">
                  <c:v>36931</c:v>
                </c:pt>
                <c:pt idx="1775" formatCode="d\-mmm\-yy">
                  <c:v>36934</c:v>
                </c:pt>
                <c:pt idx="1776" formatCode="d\-mmm\-yy">
                  <c:v>36935</c:v>
                </c:pt>
                <c:pt idx="1777" formatCode="d\-mmm\-yy">
                  <c:v>36936</c:v>
                </c:pt>
                <c:pt idx="1778" formatCode="d\-mmm\-yy">
                  <c:v>36937</c:v>
                </c:pt>
                <c:pt idx="1779" formatCode="d\-mmm\-yy">
                  <c:v>36938</c:v>
                </c:pt>
                <c:pt idx="1780" formatCode="d\-mmm\-yy">
                  <c:v>36942</c:v>
                </c:pt>
                <c:pt idx="1781" formatCode="d\-mmm\-yy">
                  <c:v>36943</c:v>
                </c:pt>
                <c:pt idx="1782" formatCode="d\-mmm\-yy">
                  <c:v>36944</c:v>
                </c:pt>
                <c:pt idx="1783" formatCode="d\-mmm\-yy">
                  <c:v>36945</c:v>
                </c:pt>
                <c:pt idx="1784" formatCode="d\-mmm\-yy">
                  <c:v>36948</c:v>
                </c:pt>
                <c:pt idx="1785" formatCode="d\-mmm\-yy">
                  <c:v>36949</c:v>
                </c:pt>
                <c:pt idx="1786" formatCode="d\-mmm\-yy">
                  <c:v>36950</c:v>
                </c:pt>
                <c:pt idx="1787" formatCode="d\-mmm\-yy">
                  <c:v>36951</c:v>
                </c:pt>
                <c:pt idx="1788" formatCode="d\-mmm\-yy">
                  <c:v>36952</c:v>
                </c:pt>
                <c:pt idx="1789" formatCode="d\-mmm\-yy">
                  <c:v>36955</c:v>
                </c:pt>
                <c:pt idx="1790" formatCode="d\-mmm\-yy">
                  <c:v>36956</c:v>
                </c:pt>
                <c:pt idx="1791" formatCode="d\-mmm\-yy">
                  <c:v>36957</c:v>
                </c:pt>
                <c:pt idx="1792" formatCode="d\-mmm\-yy">
                  <c:v>36958</c:v>
                </c:pt>
                <c:pt idx="1793" formatCode="d\-mmm\-yy">
                  <c:v>36959</c:v>
                </c:pt>
                <c:pt idx="1794" formatCode="d\-mmm\-yy">
                  <c:v>36962</c:v>
                </c:pt>
                <c:pt idx="1795" formatCode="d\-mmm\-yy">
                  <c:v>36963</c:v>
                </c:pt>
                <c:pt idx="1796" formatCode="d\-mmm\-yy">
                  <c:v>36964</c:v>
                </c:pt>
                <c:pt idx="1797" formatCode="d\-mmm\-yy">
                  <c:v>36965</c:v>
                </c:pt>
                <c:pt idx="1798" formatCode="d\-mmm\-yy">
                  <c:v>36966</c:v>
                </c:pt>
                <c:pt idx="1799" formatCode="d\-mmm\-yy">
                  <c:v>36969</c:v>
                </c:pt>
                <c:pt idx="1800" formatCode="d\-mmm\-yy">
                  <c:v>36970</c:v>
                </c:pt>
                <c:pt idx="1801" formatCode="d\-mmm\-yy">
                  <c:v>36971</c:v>
                </c:pt>
                <c:pt idx="1802" formatCode="d\-mmm\-yy">
                  <c:v>36972</c:v>
                </c:pt>
                <c:pt idx="1803" formatCode="d\-mmm\-yy">
                  <c:v>36973</c:v>
                </c:pt>
                <c:pt idx="1804" formatCode="d\-mmm\-yy">
                  <c:v>36976</c:v>
                </c:pt>
                <c:pt idx="1805" formatCode="d\-mmm\-yy">
                  <c:v>36977</c:v>
                </c:pt>
                <c:pt idx="1806" formatCode="d\-mmm\-yy">
                  <c:v>36978</c:v>
                </c:pt>
                <c:pt idx="1807" formatCode="d\-mmm\-yy">
                  <c:v>36979</c:v>
                </c:pt>
                <c:pt idx="1808" formatCode="d\-mmm\-yy">
                  <c:v>36980</c:v>
                </c:pt>
                <c:pt idx="1809" formatCode="d\-mmm\-yy">
                  <c:v>36983</c:v>
                </c:pt>
                <c:pt idx="1810" formatCode="d\-mmm\-yy">
                  <c:v>36984</c:v>
                </c:pt>
                <c:pt idx="1811" formatCode="d\-mmm\-yy">
                  <c:v>36985</c:v>
                </c:pt>
                <c:pt idx="1812" formatCode="d\-mmm\-yy">
                  <c:v>36986</c:v>
                </c:pt>
                <c:pt idx="1813" formatCode="d\-mmm\-yy">
                  <c:v>36987</c:v>
                </c:pt>
                <c:pt idx="1814" formatCode="d\-mmm\-yy">
                  <c:v>36990</c:v>
                </c:pt>
                <c:pt idx="1815" formatCode="d\-mmm\-yy">
                  <c:v>36991</c:v>
                </c:pt>
                <c:pt idx="1816" formatCode="d\-mmm\-yy">
                  <c:v>36992</c:v>
                </c:pt>
                <c:pt idx="1817" formatCode="d\-mmm\-yy">
                  <c:v>36993</c:v>
                </c:pt>
                <c:pt idx="1818" formatCode="d\-mmm\-yy">
                  <c:v>36997</c:v>
                </c:pt>
                <c:pt idx="1819" formatCode="d\-mmm\-yy">
                  <c:v>36998</c:v>
                </c:pt>
                <c:pt idx="1820" formatCode="d\-mmm\-yy">
                  <c:v>36999</c:v>
                </c:pt>
                <c:pt idx="1821" formatCode="d\-mmm\-yy">
                  <c:v>37000</c:v>
                </c:pt>
                <c:pt idx="1822" formatCode="d\-mmm\-yy">
                  <c:v>37001</c:v>
                </c:pt>
                <c:pt idx="1823" formatCode="d\-mmm\-yy">
                  <c:v>37004</c:v>
                </c:pt>
                <c:pt idx="1824" formatCode="d\-mmm\-yy">
                  <c:v>37005</c:v>
                </c:pt>
                <c:pt idx="1825" formatCode="d\-mmm\-yy">
                  <c:v>37006</c:v>
                </c:pt>
                <c:pt idx="1826" formatCode="d\-mmm\-yy">
                  <c:v>37007</c:v>
                </c:pt>
                <c:pt idx="1827" formatCode="d\-mmm\-yy">
                  <c:v>37008</c:v>
                </c:pt>
                <c:pt idx="1828" formatCode="d\-mmm\-yy">
                  <c:v>37011</c:v>
                </c:pt>
                <c:pt idx="1829" formatCode="d\-mmm\-yy">
                  <c:v>37012</c:v>
                </c:pt>
                <c:pt idx="1830" formatCode="d\-mmm\-yy">
                  <c:v>37013</c:v>
                </c:pt>
                <c:pt idx="1831" formatCode="d\-mmm\-yy">
                  <c:v>37014</c:v>
                </c:pt>
                <c:pt idx="1832" formatCode="d\-mmm\-yy">
                  <c:v>37015</c:v>
                </c:pt>
                <c:pt idx="1833" formatCode="d\-mmm\-yy">
                  <c:v>37018</c:v>
                </c:pt>
                <c:pt idx="1834" formatCode="d\-mmm\-yy">
                  <c:v>37019</c:v>
                </c:pt>
                <c:pt idx="1835" formatCode="d\-mmm\-yy">
                  <c:v>37020</c:v>
                </c:pt>
                <c:pt idx="1836" formatCode="d\-mmm\-yy">
                  <c:v>37021</c:v>
                </c:pt>
                <c:pt idx="1837" formatCode="d\-mmm\-yy">
                  <c:v>37022</c:v>
                </c:pt>
                <c:pt idx="1838" formatCode="d\-mmm\-yy">
                  <c:v>37025</c:v>
                </c:pt>
                <c:pt idx="1839" formatCode="d\-mmm\-yy">
                  <c:v>37026</c:v>
                </c:pt>
                <c:pt idx="1840" formatCode="d\-mmm\-yy">
                  <c:v>37027</c:v>
                </c:pt>
                <c:pt idx="1841" formatCode="d\-mmm\-yy">
                  <c:v>37028</c:v>
                </c:pt>
                <c:pt idx="1842" formatCode="d\-mmm\-yy">
                  <c:v>37029</c:v>
                </c:pt>
                <c:pt idx="1843" formatCode="d\-mmm\-yy">
                  <c:v>37032</c:v>
                </c:pt>
                <c:pt idx="1844" formatCode="d\-mmm\-yy">
                  <c:v>37033</c:v>
                </c:pt>
                <c:pt idx="1845" formatCode="d\-mmm\-yy">
                  <c:v>37034</c:v>
                </c:pt>
                <c:pt idx="1846" formatCode="d\-mmm\-yy">
                  <c:v>37035</c:v>
                </c:pt>
                <c:pt idx="1847" formatCode="d\-mmm\-yy">
                  <c:v>37036</c:v>
                </c:pt>
                <c:pt idx="1848" formatCode="d\-mmm\-yy">
                  <c:v>37040</c:v>
                </c:pt>
                <c:pt idx="1849" formatCode="d\-mmm\-yy">
                  <c:v>37041</c:v>
                </c:pt>
                <c:pt idx="1850" formatCode="d\-mmm\-yy">
                  <c:v>37042</c:v>
                </c:pt>
                <c:pt idx="1851" formatCode="d\-mmm\-yy">
                  <c:v>37043</c:v>
                </c:pt>
                <c:pt idx="1852" formatCode="d\-mmm\-yy">
                  <c:v>37046</c:v>
                </c:pt>
                <c:pt idx="1853" formatCode="d\-mmm\-yy">
                  <c:v>37047</c:v>
                </c:pt>
                <c:pt idx="1854" formatCode="d\-mmm\-yy">
                  <c:v>37048</c:v>
                </c:pt>
                <c:pt idx="1855" formatCode="d\-mmm\-yy">
                  <c:v>37049</c:v>
                </c:pt>
                <c:pt idx="1856" formatCode="d\-mmm\-yy">
                  <c:v>37050</c:v>
                </c:pt>
                <c:pt idx="1857" formatCode="d\-mmm\-yy">
                  <c:v>37053</c:v>
                </c:pt>
                <c:pt idx="1858" formatCode="d\-mmm\-yy">
                  <c:v>37054</c:v>
                </c:pt>
                <c:pt idx="1859" formatCode="d\-mmm\-yy">
                  <c:v>37055</c:v>
                </c:pt>
                <c:pt idx="1860" formatCode="d\-mmm\-yy">
                  <c:v>37056</c:v>
                </c:pt>
                <c:pt idx="1861" formatCode="d\-mmm\-yy">
                  <c:v>37057</c:v>
                </c:pt>
                <c:pt idx="1862" formatCode="d\-mmm\-yy">
                  <c:v>37060</c:v>
                </c:pt>
                <c:pt idx="1863" formatCode="d\-mmm\-yy">
                  <c:v>37061</c:v>
                </c:pt>
                <c:pt idx="1864" formatCode="d\-mmm\-yy">
                  <c:v>37062</c:v>
                </c:pt>
                <c:pt idx="1865" formatCode="d\-mmm\-yy">
                  <c:v>37063</c:v>
                </c:pt>
                <c:pt idx="1866" formatCode="d\-mmm\-yy">
                  <c:v>37064</c:v>
                </c:pt>
                <c:pt idx="1867" formatCode="d\-mmm\-yy">
                  <c:v>37067</c:v>
                </c:pt>
                <c:pt idx="1868" formatCode="d\-mmm\-yy">
                  <c:v>37068</c:v>
                </c:pt>
                <c:pt idx="1869" formatCode="d\-mmm\-yy">
                  <c:v>37069</c:v>
                </c:pt>
                <c:pt idx="1870" formatCode="d\-mmm\-yy">
                  <c:v>37070</c:v>
                </c:pt>
                <c:pt idx="1871" formatCode="d\-mmm\-yy">
                  <c:v>37071</c:v>
                </c:pt>
                <c:pt idx="1872" formatCode="d\-mmm\-yy">
                  <c:v>37074</c:v>
                </c:pt>
                <c:pt idx="1873" formatCode="d\-mmm\-yy">
                  <c:v>37075</c:v>
                </c:pt>
                <c:pt idx="1874" formatCode="d\-mmm\-yy">
                  <c:v>37077</c:v>
                </c:pt>
                <c:pt idx="1875" formatCode="d\-mmm\-yy">
                  <c:v>37078</c:v>
                </c:pt>
                <c:pt idx="1876" formatCode="d\-mmm\-yy">
                  <c:v>37081</c:v>
                </c:pt>
                <c:pt idx="1877" formatCode="d\-mmm\-yy">
                  <c:v>37082</c:v>
                </c:pt>
                <c:pt idx="1878" formatCode="d\-mmm\-yy">
                  <c:v>37083</c:v>
                </c:pt>
                <c:pt idx="1879" formatCode="d\-mmm\-yy">
                  <c:v>37084</c:v>
                </c:pt>
                <c:pt idx="1880" formatCode="d\-mmm\-yy">
                  <c:v>37085</c:v>
                </c:pt>
                <c:pt idx="1881" formatCode="d\-mmm\-yy">
                  <c:v>37088</c:v>
                </c:pt>
                <c:pt idx="1882" formatCode="d\-mmm\-yy">
                  <c:v>37089</c:v>
                </c:pt>
                <c:pt idx="1883" formatCode="d\-mmm\-yy">
                  <c:v>37090</c:v>
                </c:pt>
                <c:pt idx="1884" formatCode="d\-mmm\-yy">
                  <c:v>37091</c:v>
                </c:pt>
                <c:pt idx="1885" formatCode="d\-mmm\-yy">
                  <c:v>37092</c:v>
                </c:pt>
                <c:pt idx="1886" formatCode="d\-mmm\-yy">
                  <c:v>37095</c:v>
                </c:pt>
                <c:pt idx="1887" formatCode="d\-mmm\-yy">
                  <c:v>37096</c:v>
                </c:pt>
                <c:pt idx="1888" formatCode="d\-mmm\-yy">
                  <c:v>37097</c:v>
                </c:pt>
                <c:pt idx="1889" formatCode="d\-mmm\-yy">
                  <c:v>37098</c:v>
                </c:pt>
                <c:pt idx="1890" formatCode="d\-mmm\-yy">
                  <c:v>37099</c:v>
                </c:pt>
                <c:pt idx="1891" formatCode="d\-mmm\-yy">
                  <c:v>37102</c:v>
                </c:pt>
                <c:pt idx="1892" formatCode="d\-mmm\-yy">
                  <c:v>37103</c:v>
                </c:pt>
                <c:pt idx="1893" formatCode="d\-mmm\-yy">
                  <c:v>37104</c:v>
                </c:pt>
                <c:pt idx="1894" formatCode="d\-mmm\-yy">
                  <c:v>37105</c:v>
                </c:pt>
                <c:pt idx="1895" formatCode="d\-mmm\-yy">
                  <c:v>37106</c:v>
                </c:pt>
                <c:pt idx="1896" formatCode="d\-mmm\-yy">
                  <c:v>37109</c:v>
                </c:pt>
                <c:pt idx="1897" formatCode="d\-mmm\-yy">
                  <c:v>37110</c:v>
                </c:pt>
                <c:pt idx="1898" formatCode="d\-mmm\-yy">
                  <c:v>37111</c:v>
                </c:pt>
                <c:pt idx="1899" formatCode="d\-mmm\-yy">
                  <c:v>37112</c:v>
                </c:pt>
                <c:pt idx="1900" formatCode="d\-mmm\-yy">
                  <c:v>37113</c:v>
                </c:pt>
                <c:pt idx="1901" formatCode="d\-mmm\-yy">
                  <c:v>37116</c:v>
                </c:pt>
                <c:pt idx="1902" formatCode="d\-mmm\-yy">
                  <c:v>37117</c:v>
                </c:pt>
                <c:pt idx="1903" formatCode="d\-mmm\-yy">
                  <c:v>37118</c:v>
                </c:pt>
                <c:pt idx="1904" formatCode="d\-mmm\-yy">
                  <c:v>37119</c:v>
                </c:pt>
                <c:pt idx="1905" formatCode="d\-mmm\-yy">
                  <c:v>37120</c:v>
                </c:pt>
                <c:pt idx="1906" formatCode="d\-mmm\-yy">
                  <c:v>37123</c:v>
                </c:pt>
                <c:pt idx="1907" formatCode="d\-mmm\-yy">
                  <c:v>37124</c:v>
                </c:pt>
                <c:pt idx="1908" formatCode="d\-mmm\-yy">
                  <c:v>37125</c:v>
                </c:pt>
                <c:pt idx="1909" formatCode="d\-mmm\-yy">
                  <c:v>37126</c:v>
                </c:pt>
                <c:pt idx="1910" formatCode="d\-mmm\-yy">
                  <c:v>37127</c:v>
                </c:pt>
                <c:pt idx="1911" formatCode="d\-mmm\-yy">
                  <c:v>37130</c:v>
                </c:pt>
                <c:pt idx="1912" formatCode="d\-mmm\-yy">
                  <c:v>37131</c:v>
                </c:pt>
                <c:pt idx="1913" formatCode="d\-mmm\-yy">
                  <c:v>37132</c:v>
                </c:pt>
                <c:pt idx="1914" formatCode="d\-mmm\-yy">
                  <c:v>37133</c:v>
                </c:pt>
                <c:pt idx="1915" formatCode="d\-mmm\-yy">
                  <c:v>37134</c:v>
                </c:pt>
                <c:pt idx="1916" formatCode="d\-mmm\-yy">
                  <c:v>37138</c:v>
                </c:pt>
                <c:pt idx="1917" formatCode="d\-mmm\-yy">
                  <c:v>37139</c:v>
                </c:pt>
                <c:pt idx="1918" formatCode="d\-mmm\-yy">
                  <c:v>37140</c:v>
                </c:pt>
                <c:pt idx="1919" formatCode="d\-mmm\-yy">
                  <c:v>37141</c:v>
                </c:pt>
                <c:pt idx="1920" formatCode="d\-mmm\-yy">
                  <c:v>37144</c:v>
                </c:pt>
                <c:pt idx="1921" formatCode="d\-mmm\-yy">
                  <c:v>37151</c:v>
                </c:pt>
                <c:pt idx="1922" formatCode="d\-mmm\-yy">
                  <c:v>37152</c:v>
                </c:pt>
                <c:pt idx="1923" formatCode="d\-mmm\-yy">
                  <c:v>37153</c:v>
                </c:pt>
                <c:pt idx="1924" formatCode="d\-mmm\-yy">
                  <c:v>37154</c:v>
                </c:pt>
                <c:pt idx="1925" formatCode="d\-mmm\-yy">
                  <c:v>37155</c:v>
                </c:pt>
                <c:pt idx="1926" formatCode="d\-mmm\-yy">
                  <c:v>37158</c:v>
                </c:pt>
                <c:pt idx="1927" formatCode="d\-mmm\-yy">
                  <c:v>37159</c:v>
                </c:pt>
                <c:pt idx="1928" formatCode="d\-mmm\-yy">
                  <c:v>37160</c:v>
                </c:pt>
                <c:pt idx="1929" formatCode="d\-mmm\-yy">
                  <c:v>37161</c:v>
                </c:pt>
                <c:pt idx="1930" formatCode="d\-mmm\-yy">
                  <c:v>37162</c:v>
                </c:pt>
                <c:pt idx="1931" formatCode="d\-mmm\-yy">
                  <c:v>37165</c:v>
                </c:pt>
                <c:pt idx="1932" formatCode="d\-mmm\-yy">
                  <c:v>37166</c:v>
                </c:pt>
                <c:pt idx="1933" formatCode="d\-mmm\-yy">
                  <c:v>37167</c:v>
                </c:pt>
                <c:pt idx="1934" formatCode="d\-mmm\-yy">
                  <c:v>37168</c:v>
                </c:pt>
                <c:pt idx="1935" formatCode="d\-mmm\-yy">
                  <c:v>37169</c:v>
                </c:pt>
                <c:pt idx="1936" formatCode="d\-mmm\-yy">
                  <c:v>37172</c:v>
                </c:pt>
                <c:pt idx="1937" formatCode="d\-mmm\-yy">
                  <c:v>37173</c:v>
                </c:pt>
                <c:pt idx="1938" formatCode="d\-mmm\-yy">
                  <c:v>37174</c:v>
                </c:pt>
                <c:pt idx="1939" formatCode="d\-mmm\-yy">
                  <c:v>37175</c:v>
                </c:pt>
                <c:pt idx="1940" formatCode="d\-mmm\-yy">
                  <c:v>37176</c:v>
                </c:pt>
                <c:pt idx="1941" formatCode="d\-mmm\-yy">
                  <c:v>37179</c:v>
                </c:pt>
                <c:pt idx="1942" formatCode="d\-mmm\-yy">
                  <c:v>37180</c:v>
                </c:pt>
                <c:pt idx="1943" formatCode="d\-mmm\-yy">
                  <c:v>37181</c:v>
                </c:pt>
                <c:pt idx="1944" formatCode="d\-mmm\-yy">
                  <c:v>37182</c:v>
                </c:pt>
                <c:pt idx="1945" formatCode="d\-mmm\-yy">
                  <c:v>37183</c:v>
                </c:pt>
                <c:pt idx="1946" formatCode="d\-mmm\-yy">
                  <c:v>37186</c:v>
                </c:pt>
                <c:pt idx="1947" formatCode="d\-mmm\-yy">
                  <c:v>37187</c:v>
                </c:pt>
                <c:pt idx="1948" formatCode="d\-mmm\-yy">
                  <c:v>37188</c:v>
                </c:pt>
                <c:pt idx="1949" formatCode="d\-mmm\-yy">
                  <c:v>37189</c:v>
                </c:pt>
                <c:pt idx="1950" formatCode="d\-mmm\-yy">
                  <c:v>37190</c:v>
                </c:pt>
                <c:pt idx="1951" formatCode="d\-mmm\-yy">
                  <c:v>37193</c:v>
                </c:pt>
                <c:pt idx="1952" formatCode="d\-mmm\-yy">
                  <c:v>37194</c:v>
                </c:pt>
                <c:pt idx="1953" formatCode="d\-mmm\-yy">
                  <c:v>37195</c:v>
                </c:pt>
                <c:pt idx="1954" formatCode="d\-mmm\-yy">
                  <c:v>37196</c:v>
                </c:pt>
                <c:pt idx="1955" formatCode="d\-mmm\-yy">
                  <c:v>37197</c:v>
                </c:pt>
                <c:pt idx="1956" formatCode="d\-mmm\-yy">
                  <c:v>37200</c:v>
                </c:pt>
                <c:pt idx="1957" formatCode="d\-mmm\-yy">
                  <c:v>37201</c:v>
                </c:pt>
                <c:pt idx="1958" formatCode="d\-mmm\-yy">
                  <c:v>37202</c:v>
                </c:pt>
                <c:pt idx="1959" formatCode="d\-mmm\-yy">
                  <c:v>37203</c:v>
                </c:pt>
                <c:pt idx="1960" formatCode="d\-mmm\-yy">
                  <c:v>37204</c:v>
                </c:pt>
                <c:pt idx="1961" formatCode="d\-mmm\-yy">
                  <c:v>37207</c:v>
                </c:pt>
                <c:pt idx="1962" formatCode="d\-mmm\-yy">
                  <c:v>37208</c:v>
                </c:pt>
                <c:pt idx="1963" formatCode="d\-mmm\-yy">
                  <c:v>37209</c:v>
                </c:pt>
                <c:pt idx="1964" formatCode="d\-mmm\-yy">
                  <c:v>37210</c:v>
                </c:pt>
                <c:pt idx="1965" formatCode="d\-mmm\-yy">
                  <c:v>37211</c:v>
                </c:pt>
                <c:pt idx="1966" formatCode="d\-mmm\-yy">
                  <c:v>37214</c:v>
                </c:pt>
                <c:pt idx="1967" formatCode="d\-mmm\-yy">
                  <c:v>37215</c:v>
                </c:pt>
                <c:pt idx="1968" formatCode="d\-mmm\-yy">
                  <c:v>37216</c:v>
                </c:pt>
                <c:pt idx="1969" formatCode="d\-mmm\-yy">
                  <c:v>37221</c:v>
                </c:pt>
                <c:pt idx="1970" formatCode="d\-mmm\-yy">
                  <c:v>37222</c:v>
                </c:pt>
                <c:pt idx="1971" formatCode="d\-mmm\-yy">
                  <c:v>37223</c:v>
                </c:pt>
                <c:pt idx="1972" formatCode="d\-mmm\-yy">
                  <c:v>37224</c:v>
                </c:pt>
                <c:pt idx="1973" formatCode="d\-mmm\-yy">
                  <c:v>37225</c:v>
                </c:pt>
                <c:pt idx="1974" formatCode="d\-mmm\-yy">
                  <c:v>37228</c:v>
                </c:pt>
                <c:pt idx="1975" formatCode="d\-mmm\-yy">
                  <c:v>37229</c:v>
                </c:pt>
                <c:pt idx="1976" formatCode="d\-mmm\-yy">
                  <c:v>37230</c:v>
                </c:pt>
                <c:pt idx="1977" formatCode="d\-mmm\-yy">
                  <c:v>37231</c:v>
                </c:pt>
                <c:pt idx="1978" formatCode="d\-mmm\-yy">
                  <c:v>37232</c:v>
                </c:pt>
                <c:pt idx="1979" formatCode="d\-mmm\-yy">
                  <c:v>37235</c:v>
                </c:pt>
                <c:pt idx="1980" formatCode="d\-mmm\-yy">
                  <c:v>37236</c:v>
                </c:pt>
                <c:pt idx="1981" formatCode="d\-mmm\-yy">
                  <c:v>37237</c:v>
                </c:pt>
                <c:pt idx="1982" formatCode="d\-mmm\-yy">
                  <c:v>37238</c:v>
                </c:pt>
                <c:pt idx="1983" formatCode="d\-mmm\-yy">
                  <c:v>37239</c:v>
                </c:pt>
                <c:pt idx="1984" formatCode="d\-mmm\-yy">
                  <c:v>37242</c:v>
                </c:pt>
                <c:pt idx="1985" formatCode="d\-mmm\-yy">
                  <c:v>37243</c:v>
                </c:pt>
                <c:pt idx="1986" formatCode="d\-mmm\-yy">
                  <c:v>37244</c:v>
                </c:pt>
                <c:pt idx="1987" formatCode="d\-mmm\-yy">
                  <c:v>37245</c:v>
                </c:pt>
                <c:pt idx="1988" formatCode="d\-mmm\-yy">
                  <c:v>37246</c:v>
                </c:pt>
                <c:pt idx="1989" formatCode="d\-mmm\-yy">
                  <c:v>37251</c:v>
                </c:pt>
                <c:pt idx="1990" formatCode="d\-mmm\-yy">
                  <c:v>37252</c:v>
                </c:pt>
                <c:pt idx="1991" formatCode="d\-mmm\-yy">
                  <c:v>37253</c:v>
                </c:pt>
                <c:pt idx="1992" formatCode="d\-mmm\-yy">
                  <c:v>37256</c:v>
                </c:pt>
                <c:pt idx="1993" formatCode="d\-mmm\-yy">
                  <c:v>37258</c:v>
                </c:pt>
                <c:pt idx="1994" formatCode="d\-mmm\-yy">
                  <c:v>37259</c:v>
                </c:pt>
                <c:pt idx="1995" formatCode="d\-mmm\-yy">
                  <c:v>37260</c:v>
                </c:pt>
                <c:pt idx="1996" formatCode="d\-mmm\-yy">
                  <c:v>37263</c:v>
                </c:pt>
                <c:pt idx="1997" formatCode="d\-mmm\-yy">
                  <c:v>37264</c:v>
                </c:pt>
                <c:pt idx="1998" formatCode="d\-mmm\-yy">
                  <c:v>37265</c:v>
                </c:pt>
                <c:pt idx="1999" formatCode="d\-mmm\-yy">
                  <c:v>37266</c:v>
                </c:pt>
                <c:pt idx="2000" formatCode="d\-mmm\-yy">
                  <c:v>37267</c:v>
                </c:pt>
                <c:pt idx="2001" formatCode="d\-mmm\-yy">
                  <c:v>37270</c:v>
                </c:pt>
                <c:pt idx="2002" formatCode="d\-mmm\-yy">
                  <c:v>37271</c:v>
                </c:pt>
                <c:pt idx="2003" formatCode="d\-mmm\-yy">
                  <c:v>37272</c:v>
                </c:pt>
                <c:pt idx="2004" formatCode="d\-mmm\-yy">
                  <c:v>37273</c:v>
                </c:pt>
                <c:pt idx="2005" formatCode="d\-mmm\-yy">
                  <c:v>37274</c:v>
                </c:pt>
                <c:pt idx="2006" formatCode="d\-mmm\-yy">
                  <c:v>37278</c:v>
                </c:pt>
                <c:pt idx="2007" formatCode="d\-mmm\-yy">
                  <c:v>37279</c:v>
                </c:pt>
                <c:pt idx="2008" formatCode="d\-mmm\-yy">
                  <c:v>37280</c:v>
                </c:pt>
                <c:pt idx="2009" formatCode="d\-mmm\-yy">
                  <c:v>37281</c:v>
                </c:pt>
                <c:pt idx="2010" formatCode="d\-mmm\-yy">
                  <c:v>37284</c:v>
                </c:pt>
                <c:pt idx="2011" formatCode="d\-mmm\-yy">
                  <c:v>37285</c:v>
                </c:pt>
                <c:pt idx="2012" formatCode="d\-mmm\-yy">
                  <c:v>37286</c:v>
                </c:pt>
                <c:pt idx="2013" formatCode="d\-mmm\-yy">
                  <c:v>37287</c:v>
                </c:pt>
                <c:pt idx="2014" formatCode="d\-mmm\-yy">
                  <c:v>37288</c:v>
                </c:pt>
                <c:pt idx="2015" formatCode="d\-mmm\-yy">
                  <c:v>37291</c:v>
                </c:pt>
                <c:pt idx="2016" formatCode="d\-mmm\-yy">
                  <c:v>37292</c:v>
                </c:pt>
                <c:pt idx="2017" formatCode="d\-mmm\-yy">
                  <c:v>37293</c:v>
                </c:pt>
                <c:pt idx="2018" formatCode="d\-mmm\-yy">
                  <c:v>37294</c:v>
                </c:pt>
                <c:pt idx="2019" formatCode="d\-mmm\-yy">
                  <c:v>37295</c:v>
                </c:pt>
                <c:pt idx="2020" formatCode="d\-mmm\-yy">
                  <c:v>37298</c:v>
                </c:pt>
                <c:pt idx="2021" formatCode="d\-mmm\-yy">
                  <c:v>37299</c:v>
                </c:pt>
                <c:pt idx="2022" formatCode="d\-mmm\-yy">
                  <c:v>37300</c:v>
                </c:pt>
                <c:pt idx="2023" formatCode="d\-mmm\-yy">
                  <c:v>37301</c:v>
                </c:pt>
                <c:pt idx="2024" formatCode="d\-mmm\-yy">
                  <c:v>37302</c:v>
                </c:pt>
                <c:pt idx="2025" formatCode="d\-mmm\-yy">
                  <c:v>37306</c:v>
                </c:pt>
                <c:pt idx="2026" formatCode="d\-mmm\-yy">
                  <c:v>37307</c:v>
                </c:pt>
                <c:pt idx="2027" formatCode="d\-mmm\-yy">
                  <c:v>37308</c:v>
                </c:pt>
                <c:pt idx="2028" formatCode="d\-mmm\-yy">
                  <c:v>37309</c:v>
                </c:pt>
                <c:pt idx="2029" formatCode="d\-mmm\-yy">
                  <c:v>37312</c:v>
                </c:pt>
                <c:pt idx="2030" formatCode="d\-mmm\-yy">
                  <c:v>37313</c:v>
                </c:pt>
                <c:pt idx="2031" formatCode="d\-mmm\-yy">
                  <c:v>37314</c:v>
                </c:pt>
                <c:pt idx="2032" formatCode="d\-mmm\-yy">
                  <c:v>37315</c:v>
                </c:pt>
                <c:pt idx="2033" formatCode="d\-mmm\-yy">
                  <c:v>37316</c:v>
                </c:pt>
                <c:pt idx="2034" formatCode="d\-mmm\-yy">
                  <c:v>37319</c:v>
                </c:pt>
                <c:pt idx="2035" formatCode="d\-mmm\-yy">
                  <c:v>37320</c:v>
                </c:pt>
                <c:pt idx="2036" formatCode="d\-mmm\-yy">
                  <c:v>37321</c:v>
                </c:pt>
                <c:pt idx="2037" formatCode="d\-mmm\-yy">
                  <c:v>37322</c:v>
                </c:pt>
                <c:pt idx="2038" formatCode="d\-mmm\-yy">
                  <c:v>37323</c:v>
                </c:pt>
                <c:pt idx="2039" formatCode="d\-mmm\-yy">
                  <c:v>37326</c:v>
                </c:pt>
                <c:pt idx="2040" formatCode="d\-mmm\-yy">
                  <c:v>37327</c:v>
                </c:pt>
                <c:pt idx="2041" formatCode="d\-mmm\-yy">
                  <c:v>37328</c:v>
                </c:pt>
                <c:pt idx="2042" formatCode="d\-mmm\-yy">
                  <c:v>37329</c:v>
                </c:pt>
                <c:pt idx="2043" formatCode="d\-mmm\-yy">
                  <c:v>37330</c:v>
                </c:pt>
                <c:pt idx="2044" formatCode="d\-mmm\-yy">
                  <c:v>37333</c:v>
                </c:pt>
                <c:pt idx="2045" formatCode="d\-mmm\-yy">
                  <c:v>37334</c:v>
                </c:pt>
                <c:pt idx="2046" formatCode="d\-mmm\-yy">
                  <c:v>37335</c:v>
                </c:pt>
                <c:pt idx="2047" formatCode="d\-mmm\-yy">
                  <c:v>37336</c:v>
                </c:pt>
                <c:pt idx="2048" formatCode="d\-mmm\-yy">
                  <c:v>37337</c:v>
                </c:pt>
                <c:pt idx="2049" formatCode="d\-mmm\-yy">
                  <c:v>37340</c:v>
                </c:pt>
                <c:pt idx="2050" formatCode="d\-mmm\-yy">
                  <c:v>37341</c:v>
                </c:pt>
                <c:pt idx="2051" formatCode="d\-mmm\-yy">
                  <c:v>37342</c:v>
                </c:pt>
                <c:pt idx="2052" formatCode="d\-mmm\-yy">
                  <c:v>37343</c:v>
                </c:pt>
                <c:pt idx="2053" formatCode="d\-mmm\-yy">
                  <c:v>37347</c:v>
                </c:pt>
                <c:pt idx="2054" formatCode="d\-mmm\-yy">
                  <c:v>37348</c:v>
                </c:pt>
                <c:pt idx="2055" formatCode="d\-mmm\-yy">
                  <c:v>37349</c:v>
                </c:pt>
                <c:pt idx="2056" formatCode="d\-mmm\-yy">
                  <c:v>37350</c:v>
                </c:pt>
                <c:pt idx="2057" formatCode="d\-mmm\-yy">
                  <c:v>37351</c:v>
                </c:pt>
                <c:pt idx="2058" formatCode="d\-mmm\-yy">
                  <c:v>37354</c:v>
                </c:pt>
                <c:pt idx="2059" formatCode="d\-mmm\-yy">
                  <c:v>37355</c:v>
                </c:pt>
                <c:pt idx="2060" formatCode="d\-mmm\-yy">
                  <c:v>37356</c:v>
                </c:pt>
                <c:pt idx="2061" formatCode="d\-mmm\-yy">
                  <c:v>37357</c:v>
                </c:pt>
                <c:pt idx="2062" formatCode="d\-mmm\-yy">
                  <c:v>37358</c:v>
                </c:pt>
                <c:pt idx="2063" formatCode="d\-mmm\-yy">
                  <c:v>37361</c:v>
                </c:pt>
                <c:pt idx="2064" formatCode="d\-mmm\-yy">
                  <c:v>37362</c:v>
                </c:pt>
                <c:pt idx="2065" formatCode="d\-mmm\-yy">
                  <c:v>37363</c:v>
                </c:pt>
                <c:pt idx="2066" formatCode="d\-mmm\-yy">
                  <c:v>37364</c:v>
                </c:pt>
                <c:pt idx="2067" formatCode="d\-mmm\-yy">
                  <c:v>37365</c:v>
                </c:pt>
                <c:pt idx="2068" formatCode="d\-mmm\-yy">
                  <c:v>37368</c:v>
                </c:pt>
                <c:pt idx="2069" formatCode="d\-mmm\-yy">
                  <c:v>37369</c:v>
                </c:pt>
                <c:pt idx="2070" formatCode="d\-mmm\-yy">
                  <c:v>37370</c:v>
                </c:pt>
                <c:pt idx="2071" formatCode="d\-mmm\-yy">
                  <c:v>37371</c:v>
                </c:pt>
                <c:pt idx="2072" formatCode="d\-mmm\-yy">
                  <c:v>37372</c:v>
                </c:pt>
                <c:pt idx="2073" formatCode="d\-mmm\-yy">
                  <c:v>37375</c:v>
                </c:pt>
                <c:pt idx="2074" formatCode="d\-mmm\-yy">
                  <c:v>37376</c:v>
                </c:pt>
                <c:pt idx="2075" formatCode="d\-mmm\-yy">
                  <c:v>37377</c:v>
                </c:pt>
                <c:pt idx="2076" formatCode="d\-mmm\-yy">
                  <c:v>37378</c:v>
                </c:pt>
                <c:pt idx="2077" formatCode="d\-mmm\-yy">
                  <c:v>37379</c:v>
                </c:pt>
                <c:pt idx="2078" formatCode="d\-mmm\-yy">
                  <c:v>37382</c:v>
                </c:pt>
                <c:pt idx="2079" formatCode="d\-mmm\-yy">
                  <c:v>37383</c:v>
                </c:pt>
                <c:pt idx="2080" formatCode="d\-mmm\-yy">
                  <c:v>37384</c:v>
                </c:pt>
                <c:pt idx="2081" formatCode="d\-mmm\-yy">
                  <c:v>37385</c:v>
                </c:pt>
                <c:pt idx="2082" formatCode="d\-mmm\-yy">
                  <c:v>37386</c:v>
                </c:pt>
                <c:pt idx="2083" formatCode="d\-mmm\-yy">
                  <c:v>37389</c:v>
                </c:pt>
                <c:pt idx="2084" formatCode="d\-mmm\-yy">
                  <c:v>37390</c:v>
                </c:pt>
                <c:pt idx="2085" formatCode="d\-mmm\-yy">
                  <c:v>37391</c:v>
                </c:pt>
                <c:pt idx="2086" formatCode="d\-mmm\-yy">
                  <c:v>37392</c:v>
                </c:pt>
                <c:pt idx="2087" formatCode="d\-mmm\-yy">
                  <c:v>37393</c:v>
                </c:pt>
                <c:pt idx="2088" formatCode="d\-mmm\-yy">
                  <c:v>37396</c:v>
                </c:pt>
                <c:pt idx="2089" formatCode="d\-mmm\-yy">
                  <c:v>37397</c:v>
                </c:pt>
                <c:pt idx="2090" formatCode="d\-mmm\-yy">
                  <c:v>37398</c:v>
                </c:pt>
                <c:pt idx="2091" formatCode="d\-mmm\-yy">
                  <c:v>37399</c:v>
                </c:pt>
                <c:pt idx="2092" formatCode="d\-mmm\-yy">
                  <c:v>37400</c:v>
                </c:pt>
                <c:pt idx="2093" formatCode="d\-mmm\-yy">
                  <c:v>37404</c:v>
                </c:pt>
                <c:pt idx="2094" formatCode="d\-mmm\-yy">
                  <c:v>37405</c:v>
                </c:pt>
                <c:pt idx="2095" formatCode="d\-mmm\-yy">
                  <c:v>37406</c:v>
                </c:pt>
                <c:pt idx="2096" formatCode="d\-mmm\-yy">
                  <c:v>37407</c:v>
                </c:pt>
                <c:pt idx="2097" formatCode="d\-mmm\-yy">
                  <c:v>37410</c:v>
                </c:pt>
                <c:pt idx="2098" formatCode="d\-mmm\-yy">
                  <c:v>37411</c:v>
                </c:pt>
                <c:pt idx="2099" formatCode="d\-mmm\-yy">
                  <c:v>37412</c:v>
                </c:pt>
                <c:pt idx="2100" formatCode="d\-mmm\-yy">
                  <c:v>37413</c:v>
                </c:pt>
                <c:pt idx="2101" formatCode="d\-mmm\-yy">
                  <c:v>37414</c:v>
                </c:pt>
                <c:pt idx="2102" formatCode="d\-mmm\-yy">
                  <c:v>37417</c:v>
                </c:pt>
                <c:pt idx="2103" formatCode="d\-mmm\-yy">
                  <c:v>37418</c:v>
                </c:pt>
                <c:pt idx="2104" formatCode="d\-mmm\-yy">
                  <c:v>37419</c:v>
                </c:pt>
                <c:pt idx="2105" formatCode="d\-mmm\-yy">
                  <c:v>37420</c:v>
                </c:pt>
                <c:pt idx="2106" formatCode="d\-mmm\-yy">
                  <c:v>37421</c:v>
                </c:pt>
                <c:pt idx="2107" formatCode="d\-mmm\-yy">
                  <c:v>37424</c:v>
                </c:pt>
                <c:pt idx="2108" formatCode="d\-mmm\-yy">
                  <c:v>37425</c:v>
                </c:pt>
                <c:pt idx="2109" formatCode="d\-mmm\-yy">
                  <c:v>37426</c:v>
                </c:pt>
                <c:pt idx="2110" formatCode="d\-mmm\-yy">
                  <c:v>37427</c:v>
                </c:pt>
                <c:pt idx="2111" formatCode="d\-mmm\-yy">
                  <c:v>37428</c:v>
                </c:pt>
                <c:pt idx="2112" formatCode="d\-mmm\-yy">
                  <c:v>37431</c:v>
                </c:pt>
                <c:pt idx="2113" formatCode="d\-mmm\-yy">
                  <c:v>37432</c:v>
                </c:pt>
                <c:pt idx="2114" formatCode="d\-mmm\-yy">
                  <c:v>37433</c:v>
                </c:pt>
                <c:pt idx="2115" formatCode="d\-mmm\-yy">
                  <c:v>37434</c:v>
                </c:pt>
                <c:pt idx="2116" formatCode="d\-mmm\-yy">
                  <c:v>37435</c:v>
                </c:pt>
                <c:pt idx="2117" formatCode="d\-mmm\-yy">
                  <c:v>37438</c:v>
                </c:pt>
                <c:pt idx="2118" formatCode="d\-mmm\-yy">
                  <c:v>37439</c:v>
                </c:pt>
                <c:pt idx="2119" formatCode="d\-mmm\-yy">
                  <c:v>37440</c:v>
                </c:pt>
                <c:pt idx="2120" formatCode="d\-mmm\-yy">
                  <c:v>37445</c:v>
                </c:pt>
                <c:pt idx="2121" formatCode="d\-mmm\-yy">
                  <c:v>37446</c:v>
                </c:pt>
                <c:pt idx="2122" formatCode="d\-mmm\-yy">
                  <c:v>37447</c:v>
                </c:pt>
                <c:pt idx="2123" formatCode="d\-mmm\-yy">
                  <c:v>37448</c:v>
                </c:pt>
                <c:pt idx="2124" formatCode="d\-mmm\-yy">
                  <c:v>37449</c:v>
                </c:pt>
                <c:pt idx="2125" formatCode="d\-mmm\-yy">
                  <c:v>37452</c:v>
                </c:pt>
                <c:pt idx="2126" formatCode="d\-mmm\-yy">
                  <c:v>37453</c:v>
                </c:pt>
                <c:pt idx="2127" formatCode="d\-mmm\-yy">
                  <c:v>37454</c:v>
                </c:pt>
                <c:pt idx="2128" formatCode="d\-mmm\-yy">
                  <c:v>37455</c:v>
                </c:pt>
                <c:pt idx="2129" formatCode="d\-mmm\-yy">
                  <c:v>37456</c:v>
                </c:pt>
                <c:pt idx="2130" formatCode="d\-mmm\-yy">
                  <c:v>37459</c:v>
                </c:pt>
                <c:pt idx="2131" formatCode="d\-mmm\-yy">
                  <c:v>37460</c:v>
                </c:pt>
                <c:pt idx="2132" formatCode="d\-mmm\-yy">
                  <c:v>37461</c:v>
                </c:pt>
                <c:pt idx="2133" formatCode="d\-mmm\-yy">
                  <c:v>37462</c:v>
                </c:pt>
                <c:pt idx="2134" formatCode="d\-mmm\-yy">
                  <c:v>37463</c:v>
                </c:pt>
                <c:pt idx="2135" formatCode="d\-mmm\-yy">
                  <c:v>37466</c:v>
                </c:pt>
                <c:pt idx="2136" formatCode="d\-mmm\-yy">
                  <c:v>37467</c:v>
                </c:pt>
                <c:pt idx="2137" formatCode="d\-mmm\-yy">
                  <c:v>37468</c:v>
                </c:pt>
                <c:pt idx="2138" formatCode="d\-mmm\-yy">
                  <c:v>37469</c:v>
                </c:pt>
                <c:pt idx="2139" formatCode="d\-mmm\-yy">
                  <c:v>37470</c:v>
                </c:pt>
                <c:pt idx="2140" formatCode="d\-mmm\-yy">
                  <c:v>37473</c:v>
                </c:pt>
                <c:pt idx="2141" formatCode="d\-mmm\-yy">
                  <c:v>37474</c:v>
                </c:pt>
                <c:pt idx="2142" formatCode="d\-mmm\-yy">
                  <c:v>37475</c:v>
                </c:pt>
                <c:pt idx="2143" formatCode="d\-mmm\-yy">
                  <c:v>37476</c:v>
                </c:pt>
                <c:pt idx="2144" formatCode="d\-mmm\-yy">
                  <c:v>37477</c:v>
                </c:pt>
                <c:pt idx="2145" formatCode="d\-mmm\-yy">
                  <c:v>37480</c:v>
                </c:pt>
                <c:pt idx="2146" formatCode="d\-mmm\-yy">
                  <c:v>37481</c:v>
                </c:pt>
                <c:pt idx="2147" formatCode="d\-mmm\-yy">
                  <c:v>37482</c:v>
                </c:pt>
                <c:pt idx="2148" formatCode="d\-mmm\-yy">
                  <c:v>37483</c:v>
                </c:pt>
                <c:pt idx="2149" formatCode="d\-mmm\-yy">
                  <c:v>37484</c:v>
                </c:pt>
                <c:pt idx="2150" formatCode="d\-mmm\-yy">
                  <c:v>37487</c:v>
                </c:pt>
                <c:pt idx="2151" formatCode="d\-mmm\-yy">
                  <c:v>37488</c:v>
                </c:pt>
                <c:pt idx="2152" formatCode="d\-mmm\-yy">
                  <c:v>37489</c:v>
                </c:pt>
                <c:pt idx="2153" formatCode="d\-mmm\-yy">
                  <c:v>37490</c:v>
                </c:pt>
                <c:pt idx="2154" formatCode="d\-mmm\-yy">
                  <c:v>37491</c:v>
                </c:pt>
                <c:pt idx="2155" formatCode="d\-mmm\-yy">
                  <c:v>37494</c:v>
                </c:pt>
                <c:pt idx="2156" formatCode="d\-mmm\-yy">
                  <c:v>37495</c:v>
                </c:pt>
                <c:pt idx="2157" formatCode="d\-mmm\-yy">
                  <c:v>37496</c:v>
                </c:pt>
                <c:pt idx="2158" formatCode="d\-mmm\-yy">
                  <c:v>37497</c:v>
                </c:pt>
                <c:pt idx="2159" formatCode="d\-mmm\-yy">
                  <c:v>37498</c:v>
                </c:pt>
                <c:pt idx="2160" formatCode="d\-mmm\-yy">
                  <c:v>37502</c:v>
                </c:pt>
                <c:pt idx="2161" formatCode="d\-mmm\-yy">
                  <c:v>37503</c:v>
                </c:pt>
                <c:pt idx="2162" formatCode="d\-mmm\-yy">
                  <c:v>37504</c:v>
                </c:pt>
                <c:pt idx="2163" formatCode="d\-mmm\-yy">
                  <c:v>37505</c:v>
                </c:pt>
                <c:pt idx="2164" formatCode="d\-mmm\-yy">
                  <c:v>37508</c:v>
                </c:pt>
                <c:pt idx="2165" formatCode="d\-mmm\-yy">
                  <c:v>37509</c:v>
                </c:pt>
                <c:pt idx="2166" formatCode="d\-mmm\-yy">
                  <c:v>37510</c:v>
                </c:pt>
                <c:pt idx="2167" formatCode="d\-mmm\-yy">
                  <c:v>37511</c:v>
                </c:pt>
                <c:pt idx="2168" formatCode="d\-mmm\-yy">
                  <c:v>37512</c:v>
                </c:pt>
                <c:pt idx="2169" formatCode="d\-mmm\-yy">
                  <c:v>37515</c:v>
                </c:pt>
                <c:pt idx="2170" formatCode="d\-mmm\-yy">
                  <c:v>37516</c:v>
                </c:pt>
                <c:pt idx="2171" formatCode="d\-mmm\-yy">
                  <c:v>37517</c:v>
                </c:pt>
                <c:pt idx="2172" formatCode="d\-mmm\-yy">
                  <c:v>37518</c:v>
                </c:pt>
                <c:pt idx="2173" formatCode="d\-mmm\-yy">
                  <c:v>37519</c:v>
                </c:pt>
                <c:pt idx="2174" formatCode="d\-mmm\-yy">
                  <c:v>37522</c:v>
                </c:pt>
                <c:pt idx="2175" formatCode="d\-mmm\-yy">
                  <c:v>37523</c:v>
                </c:pt>
                <c:pt idx="2176" formatCode="d\-mmm\-yy">
                  <c:v>37524</c:v>
                </c:pt>
                <c:pt idx="2177" formatCode="d\-mmm\-yy">
                  <c:v>37525</c:v>
                </c:pt>
                <c:pt idx="2178" formatCode="d\-mmm\-yy">
                  <c:v>37526</c:v>
                </c:pt>
                <c:pt idx="2179" formatCode="d\-mmm\-yy">
                  <c:v>37529</c:v>
                </c:pt>
                <c:pt idx="2180" formatCode="d\-mmm\-yy">
                  <c:v>37530</c:v>
                </c:pt>
                <c:pt idx="2181" formatCode="d\-mmm\-yy">
                  <c:v>37531</c:v>
                </c:pt>
                <c:pt idx="2182" formatCode="d\-mmm\-yy">
                  <c:v>37532</c:v>
                </c:pt>
                <c:pt idx="2183" formatCode="d\-mmm\-yy">
                  <c:v>37533</c:v>
                </c:pt>
                <c:pt idx="2184" formatCode="d\-mmm\-yy">
                  <c:v>37536</c:v>
                </c:pt>
                <c:pt idx="2185" formatCode="d\-mmm\-yy">
                  <c:v>37537</c:v>
                </c:pt>
                <c:pt idx="2186" formatCode="d\-mmm\-yy">
                  <c:v>37538</c:v>
                </c:pt>
                <c:pt idx="2187" formatCode="d\-mmm\-yy">
                  <c:v>37539</c:v>
                </c:pt>
                <c:pt idx="2188" formatCode="d\-mmm\-yy">
                  <c:v>37540</c:v>
                </c:pt>
                <c:pt idx="2189" formatCode="d\-mmm\-yy">
                  <c:v>37543</c:v>
                </c:pt>
                <c:pt idx="2190" formatCode="d\-mmm\-yy">
                  <c:v>37544</c:v>
                </c:pt>
                <c:pt idx="2191" formatCode="d\-mmm\-yy">
                  <c:v>37545</c:v>
                </c:pt>
                <c:pt idx="2192" formatCode="d\-mmm\-yy">
                  <c:v>37546</c:v>
                </c:pt>
                <c:pt idx="2193" formatCode="d\-mmm\-yy">
                  <c:v>37547</c:v>
                </c:pt>
                <c:pt idx="2194" formatCode="d\-mmm\-yy">
                  <c:v>37550</c:v>
                </c:pt>
                <c:pt idx="2195" formatCode="d\-mmm\-yy">
                  <c:v>37551</c:v>
                </c:pt>
                <c:pt idx="2196" formatCode="d\-mmm\-yy">
                  <c:v>37552</c:v>
                </c:pt>
                <c:pt idx="2197" formatCode="d\-mmm\-yy">
                  <c:v>37553</c:v>
                </c:pt>
                <c:pt idx="2198" formatCode="d\-mmm\-yy">
                  <c:v>37554</c:v>
                </c:pt>
                <c:pt idx="2199" formatCode="d\-mmm\-yy">
                  <c:v>37557</c:v>
                </c:pt>
                <c:pt idx="2200" formatCode="d\-mmm\-yy">
                  <c:v>37558</c:v>
                </c:pt>
                <c:pt idx="2201" formatCode="d\-mmm\-yy">
                  <c:v>37559</c:v>
                </c:pt>
                <c:pt idx="2202" formatCode="d\-mmm\-yy">
                  <c:v>37560</c:v>
                </c:pt>
                <c:pt idx="2203" formatCode="d\-mmm\-yy">
                  <c:v>37561</c:v>
                </c:pt>
                <c:pt idx="2204" formatCode="d\-mmm\-yy">
                  <c:v>37564</c:v>
                </c:pt>
                <c:pt idx="2205" formatCode="d\-mmm\-yy">
                  <c:v>37565</c:v>
                </c:pt>
                <c:pt idx="2206" formatCode="d\-mmm\-yy">
                  <c:v>37566</c:v>
                </c:pt>
                <c:pt idx="2207" formatCode="d\-mmm\-yy">
                  <c:v>37567</c:v>
                </c:pt>
                <c:pt idx="2208" formatCode="d\-mmm\-yy">
                  <c:v>37568</c:v>
                </c:pt>
                <c:pt idx="2209" formatCode="d\-mmm\-yy">
                  <c:v>37571</c:v>
                </c:pt>
                <c:pt idx="2210" formatCode="d\-mmm\-yy">
                  <c:v>37572</c:v>
                </c:pt>
                <c:pt idx="2211" formatCode="d\-mmm\-yy">
                  <c:v>37573</c:v>
                </c:pt>
                <c:pt idx="2212" formatCode="d\-mmm\-yy">
                  <c:v>37574</c:v>
                </c:pt>
                <c:pt idx="2213" formatCode="d\-mmm\-yy">
                  <c:v>37575</c:v>
                </c:pt>
                <c:pt idx="2214" formatCode="d\-mmm\-yy">
                  <c:v>37578</c:v>
                </c:pt>
                <c:pt idx="2215" formatCode="d\-mmm\-yy">
                  <c:v>37579</c:v>
                </c:pt>
                <c:pt idx="2216" formatCode="d\-mmm\-yy">
                  <c:v>37580</c:v>
                </c:pt>
                <c:pt idx="2217" formatCode="d\-mmm\-yy">
                  <c:v>37581</c:v>
                </c:pt>
                <c:pt idx="2218" formatCode="d\-mmm\-yy">
                  <c:v>37582</c:v>
                </c:pt>
                <c:pt idx="2219" formatCode="d\-mmm\-yy">
                  <c:v>37585</c:v>
                </c:pt>
                <c:pt idx="2220" formatCode="d\-mmm\-yy">
                  <c:v>37586</c:v>
                </c:pt>
                <c:pt idx="2221" formatCode="d\-mmm\-yy">
                  <c:v>37587</c:v>
                </c:pt>
                <c:pt idx="2222" formatCode="d\-mmm\-yy">
                  <c:v>37592</c:v>
                </c:pt>
                <c:pt idx="2223" formatCode="d\-mmm\-yy">
                  <c:v>37593</c:v>
                </c:pt>
                <c:pt idx="2224" formatCode="d\-mmm\-yy">
                  <c:v>37594</c:v>
                </c:pt>
                <c:pt idx="2225" formatCode="d\-mmm\-yy">
                  <c:v>37595</c:v>
                </c:pt>
                <c:pt idx="2226" formatCode="d\-mmm\-yy">
                  <c:v>37596</c:v>
                </c:pt>
                <c:pt idx="2227" formatCode="d\-mmm\-yy">
                  <c:v>37599</c:v>
                </c:pt>
                <c:pt idx="2228" formatCode="d\-mmm\-yy">
                  <c:v>37600</c:v>
                </c:pt>
                <c:pt idx="2229" formatCode="d\-mmm\-yy">
                  <c:v>37601</c:v>
                </c:pt>
                <c:pt idx="2230" formatCode="d\-mmm\-yy">
                  <c:v>37602</c:v>
                </c:pt>
                <c:pt idx="2231" formatCode="d\-mmm\-yy">
                  <c:v>37603</c:v>
                </c:pt>
                <c:pt idx="2232" formatCode="d\-mmm\-yy">
                  <c:v>37606</c:v>
                </c:pt>
                <c:pt idx="2233" formatCode="d\-mmm\-yy">
                  <c:v>37607</c:v>
                </c:pt>
                <c:pt idx="2234" formatCode="d\-mmm\-yy">
                  <c:v>37608</c:v>
                </c:pt>
                <c:pt idx="2235" formatCode="d\-mmm\-yy">
                  <c:v>37609</c:v>
                </c:pt>
                <c:pt idx="2236" formatCode="d\-mmm\-yy">
                  <c:v>37610</c:v>
                </c:pt>
                <c:pt idx="2237" formatCode="d\-mmm\-yy">
                  <c:v>37613</c:v>
                </c:pt>
                <c:pt idx="2238" formatCode="d\-mmm\-yy">
                  <c:v>37614</c:v>
                </c:pt>
                <c:pt idx="2239" formatCode="d\-mmm\-yy">
                  <c:v>37616</c:v>
                </c:pt>
                <c:pt idx="2240" formatCode="d\-mmm\-yy">
                  <c:v>37617</c:v>
                </c:pt>
                <c:pt idx="2241" formatCode="d\-mmm\-yy">
                  <c:v>37620</c:v>
                </c:pt>
                <c:pt idx="2242" formatCode="d\-mmm\-yy">
                  <c:v>37621</c:v>
                </c:pt>
                <c:pt idx="2243" formatCode="d\-mmm\-yy">
                  <c:v>37623</c:v>
                </c:pt>
                <c:pt idx="2244" formatCode="d\-mmm\-yy">
                  <c:v>37624</c:v>
                </c:pt>
                <c:pt idx="2245" formatCode="d\-mmm\-yy">
                  <c:v>37627</c:v>
                </c:pt>
                <c:pt idx="2246" formatCode="d\-mmm\-yy">
                  <c:v>37628</c:v>
                </c:pt>
                <c:pt idx="2247" formatCode="d\-mmm\-yy">
                  <c:v>37629</c:v>
                </c:pt>
                <c:pt idx="2248" formatCode="d\-mmm\-yy">
                  <c:v>37630</c:v>
                </c:pt>
                <c:pt idx="2249" formatCode="d\-mmm\-yy">
                  <c:v>37631</c:v>
                </c:pt>
                <c:pt idx="2250" formatCode="d\-mmm\-yy">
                  <c:v>37634</c:v>
                </c:pt>
                <c:pt idx="2251" formatCode="d\-mmm\-yy">
                  <c:v>37635</c:v>
                </c:pt>
                <c:pt idx="2252" formatCode="d\-mmm\-yy">
                  <c:v>37636</c:v>
                </c:pt>
                <c:pt idx="2253" formatCode="d\-mmm\-yy">
                  <c:v>37637</c:v>
                </c:pt>
                <c:pt idx="2254" formatCode="d\-mmm\-yy">
                  <c:v>37638</c:v>
                </c:pt>
                <c:pt idx="2255" formatCode="d\-mmm\-yy">
                  <c:v>37642</c:v>
                </c:pt>
                <c:pt idx="2256" formatCode="d\-mmm\-yy">
                  <c:v>37643</c:v>
                </c:pt>
                <c:pt idx="2257" formatCode="d\-mmm\-yy">
                  <c:v>37644</c:v>
                </c:pt>
                <c:pt idx="2258" formatCode="d\-mmm\-yy">
                  <c:v>37645</c:v>
                </c:pt>
                <c:pt idx="2259" formatCode="d\-mmm\-yy">
                  <c:v>37648</c:v>
                </c:pt>
                <c:pt idx="2260" formatCode="d\-mmm\-yy">
                  <c:v>37649</c:v>
                </c:pt>
                <c:pt idx="2261" formatCode="d\-mmm\-yy">
                  <c:v>37650</c:v>
                </c:pt>
                <c:pt idx="2262" formatCode="d\-mmm\-yy">
                  <c:v>37651</c:v>
                </c:pt>
                <c:pt idx="2263" formatCode="d\-mmm\-yy">
                  <c:v>37652</c:v>
                </c:pt>
                <c:pt idx="2264" formatCode="d\-mmm\-yy">
                  <c:v>37655</c:v>
                </c:pt>
                <c:pt idx="2265" formatCode="d\-mmm\-yy">
                  <c:v>37656</c:v>
                </c:pt>
                <c:pt idx="2266" formatCode="d\-mmm\-yy">
                  <c:v>37657</c:v>
                </c:pt>
                <c:pt idx="2267" formatCode="d\-mmm\-yy">
                  <c:v>37658</c:v>
                </c:pt>
                <c:pt idx="2268" formatCode="d\-mmm\-yy">
                  <c:v>37659</c:v>
                </c:pt>
                <c:pt idx="2269" formatCode="d\-mmm\-yy">
                  <c:v>37662</c:v>
                </c:pt>
                <c:pt idx="2270" formatCode="d\-mmm\-yy">
                  <c:v>37663</c:v>
                </c:pt>
                <c:pt idx="2271" formatCode="d\-mmm\-yy">
                  <c:v>37664</c:v>
                </c:pt>
                <c:pt idx="2272" formatCode="d\-mmm\-yy">
                  <c:v>37665</c:v>
                </c:pt>
                <c:pt idx="2273" formatCode="d\-mmm\-yy">
                  <c:v>37666</c:v>
                </c:pt>
                <c:pt idx="2274" formatCode="d\-mmm\-yy">
                  <c:v>37670</c:v>
                </c:pt>
                <c:pt idx="2275" formatCode="d\-mmm\-yy">
                  <c:v>37671</c:v>
                </c:pt>
                <c:pt idx="2276" formatCode="d\-mmm\-yy">
                  <c:v>37672</c:v>
                </c:pt>
                <c:pt idx="2277" formatCode="d\-mmm\-yy">
                  <c:v>37673</c:v>
                </c:pt>
                <c:pt idx="2278" formatCode="d\-mmm\-yy">
                  <c:v>37676</c:v>
                </c:pt>
                <c:pt idx="2279" formatCode="d\-mmm\-yy">
                  <c:v>37677</c:v>
                </c:pt>
                <c:pt idx="2280" formatCode="d\-mmm\-yy">
                  <c:v>37678</c:v>
                </c:pt>
                <c:pt idx="2281" formatCode="d\-mmm\-yy">
                  <c:v>37679</c:v>
                </c:pt>
                <c:pt idx="2282" formatCode="d\-mmm\-yy">
                  <c:v>37680</c:v>
                </c:pt>
                <c:pt idx="2283" formatCode="d\-mmm\-yy">
                  <c:v>37683</c:v>
                </c:pt>
                <c:pt idx="2284" formatCode="d\-mmm\-yy">
                  <c:v>37684</c:v>
                </c:pt>
                <c:pt idx="2285" formatCode="d\-mmm\-yy">
                  <c:v>37685</c:v>
                </c:pt>
                <c:pt idx="2286" formatCode="d\-mmm\-yy">
                  <c:v>37686</c:v>
                </c:pt>
                <c:pt idx="2287" formatCode="d\-mmm\-yy">
                  <c:v>37687</c:v>
                </c:pt>
                <c:pt idx="2288" formatCode="d\-mmm\-yy">
                  <c:v>37690</c:v>
                </c:pt>
                <c:pt idx="2289" formatCode="d\-mmm\-yy">
                  <c:v>37691</c:v>
                </c:pt>
                <c:pt idx="2290" formatCode="d\-mmm\-yy">
                  <c:v>37692</c:v>
                </c:pt>
                <c:pt idx="2291" formatCode="d\-mmm\-yy">
                  <c:v>37693</c:v>
                </c:pt>
                <c:pt idx="2292" formatCode="d\-mmm\-yy">
                  <c:v>37694</c:v>
                </c:pt>
                <c:pt idx="2293" formatCode="d\-mmm\-yy">
                  <c:v>37697</c:v>
                </c:pt>
                <c:pt idx="2294" formatCode="d\-mmm\-yy">
                  <c:v>37698</c:v>
                </c:pt>
                <c:pt idx="2295" formatCode="d\-mmm\-yy">
                  <c:v>37699</c:v>
                </c:pt>
                <c:pt idx="2296" formatCode="d\-mmm\-yy">
                  <c:v>37700</c:v>
                </c:pt>
                <c:pt idx="2297" formatCode="d\-mmm\-yy">
                  <c:v>37701</c:v>
                </c:pt>
                <c:pt idx="2298" formatCode="d\-mmm\-yy">
                  <c:v>37704</c:v>
                </c:pt>
                <c:pt idx="2299" formatCode="d\-mmm\-yy">
                  <c:v>37705</c:v>
                </c:pt>
                <c:pt idx="2300" formatCode="d\-mmm\-yy">
                  <c:v>37706</c:v>
                </c:pt>
                <c:pt idx="2301" formatCode="d\-mmm\-yy">
                  <c:v>37707</c:v>
                </c:pt>
                <c:pt idx="2302" formatCode="d\-mmm\-yy">
                  <c:v>37708</c:v>
                </c:pt>
                <c:pt idx="2303" formatCode="d\-mmm\-yy">
                  <c:v>37711</c:v>
                </c:pt>
                <c:pt idx="2304" formatCode="d\-mmm\-yy">
                  <c:v>37712</c:v>
                </c:pt>
                <c:pt idx="2305" formatCode="d\-mmm\-yy">
                  <c:v>37713</c:v>
                </c:pt>
                <c:pt idx="2306" formatCode="d\-mmm\-yy">
                  <c:v>37714</c:v>
                </c:pt>
                <c:pt idx="2307" formatCode="d\-mmm\-yy">
                  <c:v>37715</c:v>
                </c:pt>
                <c:pt idx="2308" formatCode="d\-mmm\-yy">
                  <c:v>37718</c:v>
                </c:pt>
                <c:pt idx="2309" formatCode="d\-mmm\-yy">
                  <c:v>37719</c:v>
                </c:pt>
                <c:pt idx="2310" formatCode="d\-mmm\-yy">
                  <c:v>37720</c:v>
                </c:pt>
                <c:pt idx="2311" formatCode="d\-mmm\-yy">
                  <c:v>37721</c:v>
                </c:pt>
                <c:pt idx="2312" formatCode="d\-mmm\-yy">
                  <c:v>37722</c:v>
                </c:pt>
                <c:pt idx="2313" formatCode="d\-mmm\-yy">
                  <c:v>37725</c:v>
                </c:pt>
                <c:pt idx="2314" formatCode="d\-mmm\-yy">
                  <c:v>37726</c:v>
                </c:pt>
                <c:pt idx="2315" formatCode="d\-mmm\-yy">
                  <c:v>37727</c:v>
                </c:pt>
                <c:pt idx="2316" formatCode="d\-mmm\-yy">
                  <c:v>37728</c:v>
                </c:pt>
                <c:pt idx="2317" formatCode="d\-mmm\-yy">
                  <c:v>37732</c:v>
                </c:pt>
                <c:pt idx="2318" formatCode="d\-mmm\-yy">
                  <c:v>37733</c:v>
                </c:pt>
                <c:pt idx="2319" formatCode="d\-mmm\-yy">
                  <c:v>37734</c:v>
                </c:pt>
                <c:pt idx="2320" formatCode="d\-mmm\-yy">
                  <c:v>37735</c:v>
                </c:pt>
                <c:pt idx="2321" formatCode="d\-mmm\-yy">
                  <c:v>37736</c:v>
                </c:pt>
                <c:pt idx="2322" formatCode="d\-mmm\-yy">
                  <c:v>37739</c:v>
                </c:pt>
                <c:pt idx="2323" formatCode="d\-mmm\-yy">
                  <c:v>37740</c:v>
                </c:pt>
                <c:pt idx="2324" formatCode="d\-mmm\-yy">
                  <c:v>37741</c:v>
                </c:pt>
                <c:pt idx="2325" formatCode="d\-mmm\-yy">
                  <c:v>37742</c:v>
                </c:pt>
                <c:pt idx="2326" formatCode="d\-mmm\-yy">
                  <c:v>37743</c:v>
                </c:pt>
                <c:pt idx="2327" formatCode="d\-mmm\-yy">
                  <c:v>37746</c:v>
                </c:pt>
                <c:pt idx="2328" formatCode="d\-mmm\-yy">
                  <c:v>37747</c:v>
                </c:pt>
                <c:pt idx="2329" formatCode="d\-mmm\-yy">
                  <c:v>37748</c:v>
                </c:pt>
                <c:pt idx="2330" formatCode="d\-mmm\-yy">
                  <c:v>37749</c:v>
                </c:pt>
                <c:pt idx="2331" formatCode="d\-mmm\-yy">
                  <c:v>37750</c:v>
                </c:pt>
                <c:pt idx="2332" formatCode="d\-mmm\-yy">
                  <c:v>37753</c:v>
                </c:pt>
                <c:pt idx="2333" formatCode="d\-mmm\-yy">
                  <c:v>37754</c:v>
                </c:pt>
                <c:pt idx="2334" formatCode="d\-mmm\-yy">
                  <c:v>37755</c:v>
                </c:pt>
                <c:pt idx="2335" formatCode="d\-mmm\-yy">
                  <c:v>37756</c:v>
                </c:pt>
                <c:pt idx="2336" formatCode="d\-mmm\-yy">
                  <c:v>37757</c:v>
                </c:pt>
                <c:pt idx="2337" formatCode="d\-mmm\-yy">
                  <c:v>37760</c:v>
                </c:pt>
                <c:pt idx="2338" formatCode="d\-mmm\-yy">
                  <c:v>37761</c:v>
                </c:pt>
                <c:pt idx="2339" formatCode="d\-mmm\-yy">
                  <c:v>37762</c:v>
                </c:pt>
                <c:pt idx="2340" formatCode="d\-mmm\-yy">
                  <c:v>37763</c:v>
                </c:pt>
                <c:pt idx="2341" formatCode="d\-mmm\-yy">
                  <c:v>37764</c:v>
                </c:pt>
                <c:pt idx="2342" formatCode="d\-mmm\-yy">
                  <c:v>37768</c:v>
                </c:pt>
                <c:pt idx="2343" formatCode="d\-mmm\-yy">
                  <c:v>37769</c:v>
                </c:pt>
                <c:pt idx="2344" formatCode="d\-mmm\-yy">
                  <c:v>37770</c:v>
                </c:pt>
                <c:pt idx="2345" formatCode="d\-mmm\-yy">
                  <c:v>37771</c:v>
                </c:pt>
                <c:pt idx="2346" formatCode="d\-mmm\-yy">
                  <c:v>37774</c:v>
                </c:pt>
                <c:pt idx="2347" formatCode="d\-mmm\-yy">
                  <c:v>37775</c:v>
                </c:pt>
                <c:pt idx="2348" formatCode="d\-mmm\-yy">
                  <c:v>37776</c:v>
                </c:pt>
                <c:pt idx="2349" formatCode="d\-mmm\-yy">
                  <c:v>37777</c:v>
                </c:pt>
                <c:pt idx="2350" formatCode="d\-mmm\-yy">
                  <c:v>37778</c:v>
                </c:pt>
                <c:pt idx="2351" formatCode="d\-mmm\-yy">
                  <c:v>37781</c:v>
                </c:pt>
                <c:pt idx="2352" formatCode="d\-mmm\-yy">
                  <c:v>37782</c:v>
                </c:pt>
                <c:pt idx="2353" formatCode="d\-mmm\-yy">
                  <c:v>37783</c:v>
                </c:pt>
                <c:pt idx="2354" formatCode="d\-mmm\-yy">
                  <c:v>37784</c:v>
                </c:pt>
                <c:pt idx="2355" formatCode="d\-mmm\-yy">
                  <c:v>37785</c:v>
                </c:pt>
                <c:pt idx="2356" formatCode="d\-mmm\-yy">
                  <c:v>37788</c:v>
                </c:pt>
                <c:pt idx="2357" formatCode="d\-mmm\-yy">
                  <c:v>37789</c:v>
                </c:pt>
                <c:pt idx="2358" formatCode="d\-mmm\-yy">
                  <c:v>37790</c:v>
                </c:pt>
                <c:pt idx="2359" formatCode="d\-mmm\-yy">
                  <c:v>37791</c:v>
                </c:pt>
                <c:pt idx="2360" formatCode="d\-mmm\-yy">
                  <c:v>37792</c:v>
                </c:pt>
                <c:pt idx="2361" formatCode="d\-mmm\-yy">
                  <c:v>37795</c:v>
                </c:pt>
                <c:pt idx="2362" formatCode="d\-mmm\-yy">
                  <c:v>37796</c:v>
                </c:pt>
                <c:pt idx="2363" formatCode="d\-mmm\-yy">
                  <c:v>37797</c:v>
                </c:pt>
                <c:pt idx="2364" formatCode="d\-mmm\-yy">
                  <c:v>37798</c:v>
                </c:pt>
                <c:pt idx="2365" formatCode="d\-mmm\-yy">
                  <c:v>37799</c:v>
                </c:pt>
                <c:pt idx="2366" formatCode="d\-mmm\-yy">
                  <c:v>37802</c:v>
                </c:pt>
                <c:pt idx="2367" formatCode="d\-mmm\-yy">
                  <c:v>37803</c:v>
                </c:pt>
                <c:pt idx="2368" formatCode="d\-mmm\-yy">
                  <c:v>37804</c:v>
                </c:pt>
                <c:pt idx="2369" formatCode="d\-mmm\-yy">
                  <c:v>37805</c:v>
                </c:pt>
                <c:pt idx="2370" formatCode="d\-mmm\-yy">
                  <c:v>37809</c:v>
                </c:pt>
                <c:pt idx="2371" formatCode="d\-mmm\-yy">
                  <c:v>37810</c:v>
                </c:pt>
                <c:pt idx="2372" formatCode="d\-mmm\-yy">
                  <c:v>37811</c:v>
                </c:pt>
                <c:pt idx="2373" formatCode="d\-mmm\-yy">
                  <c:v>37812</c:v>
                </c:pt>
                <c:pt idx="2374" formatCode="d\-mmm\-yy">
                  <c:v>37813</c:v>
                </c:pt>
                <c:pt idx="2375" formatCode="d\-mmm\-yy">
                  <c:v>37816</c:v>
                </c:pt>
                <c:pt idx="2376" formatCode="d\-mmm\-yy">
                  <c:v>37817</c:v>
                </c:pt>
                <c:pt idx="2377" formatCode="d\-mmm\-yy">
                  <c:v>37818</c:v>
                </c:pt>
                <c:pt idx="2378" formatCode="d\-mmm\-yy">
                  <c:v>37819</c:v>
                </c:pt>
                <c:pt idx="2379" formatCode="d\-mmm\-yy">
                  <c:v>37820</c:v>
                </c:pt>
                <c:pt idx="2380" formatCode="d\-mmm\-yy">
                  <c:v>37823</c:v>
                </c:pt>
                <c:pt idx="2381" formatCode="d\-mmm\-yy">
                  <c:v>37824</c:v>
                </c:pt>
                <c:pt idx="2382" formatCode="d\-mmm\-yy">
                  <c:v>37825</c:v>
                </c:pt>
                <c:pt idx="2383" formatCode="d\-mmm\-yy">
                  <c:v>37826</c:v>
                </c:pt>
                <c:pt idx="2384" formatCode="d\-mmm\-yy">
                  <c:v>37827</c:v>
                </c:pt>
                <c:pt idx="2385" formatCode="d\-mmm\-yy">
                  <c:v>37830</c:v>
                </c:pt>
                <c:pt idx="2386" formatCode="d\-mmm\-yy">
                  <c:v>37831</c:v>
                </c:pt>
                <c:pt idx="2387" formatCode="d\-mmm\-yy">
                  <c:v>37832</c:v>
                </c:pt>
                <c:pt idx="2388" formatCode="d\-mmm\-yy">
                  <c:v>37833</c:v>
                </c:pt>
                <c:pt idx="2389" formatCode="d\-mmm\-yy">
                  <c:v>37834</c:v>
                </c:pt>
                <c:pt idx="2390" formatCode="d\-mmm\-yy">
                  <c:v>37837</c:v>
                </c:pt>
                <c:pt idx="2391" formatCode="d\-mmm\-yy">
                  <c:v>37838</c:v>
                </c:pt>
                <c:pt idx="2392" formatCode="d\-mmm\-yy">
                  <c:v>37839</c:v>
                </c:pt>
                <c:pt idx="2393" formatCode="d\-mmm\-yy">
                  <c:v>37840</c:v>
                </c:pt>
                <c:pt idx="2394" formatCode="d\-mmm\-yy">
                  <c:v>37841</c:v>
                </c:pt>
                <c:pt idx="2395" formatCode="d\-mmm\-yy">
                  <c:v>37844</c:v>
                </c:pt>
                <c:pt idx="2396" formatCode="d\-mmm\-yy">
                  <c:v>37845</c:v>
                </c:pt>
                <c:pt idx="2397" formatCode="d\-mmm\-yy">
                  <c:v>37846</c:v>
                </c:pt>
                <c:pt idx="2398" formatCode="d\-mmm\-yy">
                  <c:v>37847</c:v>
                </c:pt>
                <c:pt idx="2399" formatCode="d\-mmm\-yy">
                  <c:v>37848</c:v>
                </c:pt>
                <c:pt idx="2400" formatCode="d\-mmm\-yy">
                  <c:v>37851</c:v>
                </c:pt>
                <c:pt idx="2401" formatCode="d\-mmm\-yy">
                  <c:v>37852</c:v>
                </c:pt>
                <c:pt idx="2402" formatCode="d\-mmm\-yy">
                  <c:v>37853</c:v>
                </c:pt>
                <c:pt idx="2403" formatCode="d\-mmm\-yy">
                  <c:v>37854</c:v>
                </c:pt>
                <c:pt idx="2404" formatCode="d\-mmm\-yy">
                  <c:v>37855</c:v>
                </c:pt>
                <c:pt idx="2405" formatCode="d\-mmm\-yy">
                  <c:v>37858</c:v>
                </c:pt>
                <c:pt idx="2406" formatCode="d\-mmm\-yy">
                  <c:v>37859</c:v>
                </c:pt>
                <c:pt idx="2407" formatCode="d\-mmm\-yy">
                  <c:v>37860</c:v>
                </c:pt>
                <c:pt idx="2408" formatCode="d\-mmm\-yy">
                  <c:v>37861</c:v>
                </c:pt>
                <c:pt idx="2409" formatCode="d\-mmm\-yy">
                  <c:v>37862</c:v>
                </c:pt>
                <c:pt idx="2410" formatCode="d\-mmm\-yy">
                  <c:v>37866</c:v>
                </c:pt>
                <c:pt idx="2411" formatCode="d\-mmm\-yy">
                  <c:v>37867</c:v>
                </c:pt>
                <c:pt idx="2412" formatCode="d\-mmm\-yy">
                  <c:v>37868</c:v>
                </c:pt>
                <c:pt idx="2413" formatCode="d\-mmm\-yy">
                  <c:v>37869</c:v>
                </c:pt>
                <c:pt idx="2414" formatCode="d\-mmm\-yy">
                  <c:v>37872</c:v>
                </c:pt>
                <c:pt idx="2415" formatCode="d\-mmm\-yy">
                  <c:v>37873</c:v>
                </c:pt>
                <c:pt idx="2416" formatCode="d\-mmm\-yy">
                  <c:v>37874</c:v>
                </c:pt>
                <c:pt idx="2417" formatCode="d\-mmm\-yy">
                  <c:v>37875</c:v>
                </c:pt>
                <c:pt idx="2418" formatCode="d\-mmm\-yy">
                  <c:v>37876</c:v>
                </c:pt>
                <c:pt idx="2419" formatCode="d\-mmm\-yy">
                  <c:v>37879</c:v>
                </c:pt>
                <c:pt idx="2420" formatCode="d\-mmm\-yy">
                  <c:v>37880</c:v>
                </c:pt>
                <c:pt idx="2421" formatCode="d\-mmm\-yy">
                  <c:v>37881</c:v>
                </c:pt>
                <c:pt idx="2422" formatCode="d\-mmm\-yy">
                  <c:v>37882</c:v>
                </c:pt>
                <c:pt idx="2423" formatCode="d\-mmm\-yy">
                  <c:v>37883</c:v>
                </c:pt>
                <c:pt idx="2424" formatCode="d\-mmm\-yy">
                  <c:v>37886</c:v>
                </c:pt>
                <c:pt idx="2425" formatCode="d\-mmm\-yy">
                  <c:v>37887</c:v>
                </c:pt>
                <c:pt idx="2426" formatCode="d\-mmm\-yy">
                  <c:v>37888</c:v>
                </c:pt>
                <c:pt idx="2427" formatCode="d\-mmm\-yy">
                  <c:v>37889</c:v>
                </c:pt>
                <c:pt idx="2428" formatCode="d\-mmm\-yy">
                  <c:v>37890</c:v>
                </c:pt>
                <c:pt idx="2429" formatCode="d\-mmm\-yy">
                  <c:v>37893</c:v>
                </c:pt>
                <c:pt idx="2430" formatCode="d\-mmm\-yy">
                  <c:v>37894</c:v>
                </c:pt>
                <c:pt idx="2431" formatCode="d\-mmm\-yy">
                  <c:v>37895</c:v>
                </c:pt>
                <c:pt idx="2432" formatCode="d\-mmm\-yy">
                  <c:v>37896</c:v>
                </c:pt>
                <c:pt idx="2433" formatCode="d\-mmm\-yy">
                  <c:v>37897</c:v>
                </c:pt>
                <c:pt idx="2434" formatCode="d\-mmm\-yy">
                  <c:v>37900</c:v>
                </c:pt>
                <c:pt idx="2435" formatCode="d\-mmm\-yy">
                  <c:v>37901</c:v>
                </c:pt>
                <c:pt idx="2436" formatCode="d\-mmm\-yy">
                  <c:v>37902</c:v>
                </c:pt>
                <c:pt idx="2437" formatCode="d\-mmm\-yy">
                  <c:v>37903</c:v>
                </c:pt>
                <c:pt idx="2438" formatCode="d\-mmm\-yy">
                  <c:v>37904</c:v>
                </c:pt>
                <c:pt idx="2439" formatCode="d\-mmm\-yy">
                  <c:v>37907</c:v>
                </c:pt>
                <c:pt idx="2440" formatCode="d\-mmm\-yy">
                  <c:v>37908</c:v>
                </c:pt>
                <c:pt idx="2441" formatCode="d\-mmm\-yy">
                  <c:v>37909</c:v>
                </c:pt>
                <c:pt idx="2442" formatCode="d\-mmm\-yy">
                  <c:v>37910</c:v>
                </c:pt>
                <c:pt idx="2443" formatCode="d\-mmm\-yy">
                  <c:v>37911</c:v>
                </c:pt>
                <c:pt idx="2444" formatCode="d\-mmm\-yy">
                  <c:v>37914</c:v>
                </c:pt>
                <c:pt idx="2445" formatCode="d\-mmm\-yy">
                  <c:v>37915</c:v>
                </c:pt>
                <c:pt idx="2446" formatCode="d\-mmm\-yy">
                  <c:v>37916</c:v>
                </c:pt>
                <c:pt idx="2447" formatCode="d\-mmm\-yy">
                  <c:v>37917</c:v>
                </c:pt>
                <c:pt idx="2448" formatCode="d\-mmm\-yy">
                  <c:v>37918</c:v>
                </c:pt>
                <c:pt idx="2449" formatCode="d\-mmm\-yy">
                  <c:v>37921</c:v>
                </c:pt>
                <c:pt idx="2450" formatCode="d\-mmm\-yy">
                  <c:v>37922</c:v>
                </c:pt>
                <c:pt idx="2451" formatCode="d\-mmm\-yy">
                  <c:v>37923</c:v>
                </c:pt>
                <c:pt idx="2452" formatCode="d\-mmm\-yy">
                  <c:v>37924</c:v>
                </c:pt>
                <c:pt idx="2453" formatCode="d\-mmm\-yy">
                  <c:v>37925</c:v>
                </c:pt>
                <c:pt idx="2454" formatCode="d\-mmm\-yy">
                  <c:v>37928</c:v>
                </c:pt>
                <c:pt idx="2455" formatCode="d\-mmm\-yy">
                  <c:v>37929</c:v>
                </c:pt>
                <c:pt idx="2456" formatCode="d\-mmm\-yy">
                  <c:v>37930</c:v>
                </c:pt>
                <c:pt idx="2457" formatCode="d\-mmm\-yy">
                  <c:v>37931</c:v>
                </c:pt>
                <c:pt idx="2458" formatCode="d\-mmm\-yy">
                  <c:v>37932</c:v>
                </c:pt>
                <c:pt idx="2459" formatCode="d\-mmm\-yy">
                  <c:v>37935</c:v>
                </c:pt>
                <c:pt idx="2460" formatCode="d\-mmm\-yy">
                  <c:v>37936</c:v>
                </c:pt>
                <c:pt idx="2461" formatCode="d\-mmm\-yy">
                  <c:v>37937</c:v>
                </c:pt>
                <c:pt idx="2462" formatCode="d\-mmm\-yy">
                  <c:v>37938</c:v>
                </c:pt>
                <c:pt idx="2463" formatCode="d\-mmm\-yy">
                  <c:v>37939</c:v>
                </c:pt>
                <c:pt idx="2464" formatCode="d\-mmm\-yy">
                  <c:v>37942</c:v>
                </c:pt>
                <c:pt idx="2465" formatCode="d\-mmm\-yy">
                  <c:v>37943</c:v>
                </c:pt>
                <c:pt idx="2466" formatCode="d\-mmm\-yy">
                  <c:v>37944</c:v>
                </c:pt>
                <c:pt idx="2467" formatCode="d\-mmm\-yy">
                  <c:v>37945</c:v>
                </c:pt>
                <c:pt idx="2468" formatCode="d\-mmm\-yy">
                  <c:v>37946</c:v>
                </c:pt>
                <c:pt idx="2469" formatCode="d\-mmm\-yy">
                  <c:v>37949</c:v>
                </c:pt>
                <c:pt idx="2470" formatCode="d\-mmm\-yy">
                  <c:v>37950</c:v>
                </c:pt>
                <c:pt idx="2471" formatCode="d\-mmm\-yy">
                  <c:v>37951</c:v>
                </c:pt>
                <c:pt idx="2472" formatCode="d\-mmm\-yy">
                  <c:v>37956</c:v>
                </c:pt>
                <c:pt idx="2473" formatCode="d\-mmm\-yy">
                  <c:v>37957</c:v>
                </c:pt>
                <c:pt idx="2474" formatCode="d\-mmm\-yy">
                  <c:v>37958</c:v>
                </c:pt>
                <c:pt idx="2475" formatCode="d\-mmm\-yy">
                  <c:v>37959</c:v>
                </c:pt>
                <c:pt idx="2476" formatCode="d\-mmm\-yy">
                  <c:v>37960</c:v>
                </c:pt>
                <c:pt idx="2477" formatCode="d\-mmm\-yy">
                  <c:v>37963</c:v>
                </c:pt>
                <c:pt idx="2478" formatCode="d\-mmm\-yy">
                  <c:v>37964</c:v>
                </c:pt>
                <c:pt idx="2479" formatCode="d\-mmm\-yy">
                  <c:v>37965</c:v>
                </c:pt>
                <c:pt idx="2480" formatCode="d\-mmm\-yy">
                  <c:v>37966</c:v>
                </c:pt>
                <c:pt idx="2481" formatCode="d\-mmm\-yy">
                  <c:v>37967</c:v>
                </c:pt>
                <c:pt idx="2482" formatCode="d\-mmm\-yy">
                  <c:v>37970</c:v>
                </c:pt>
                <c:pt idx="2483" formatCode="d\-mmm\-yy">
                  <c:v>37971</c:v>
                </c:pt>
                <c:pt idx="2484" formatCode="d\-mmm\-yy">
                  <c:v>37972</c:v>
                </c:pt>
                <c:pt idx="2485" formatCode="d\-mmm\-yy">
                  <c:v>37973</c:v>
                </c:pt>
                <c:pt idx="2486" formatCode="d\-mmm\-yy">
                  <c:v>37974</c:v>
                </c:pt>
                <c:pt idx="2487" formatCode="d\-mmm\-yy">
                  <c:v>37977</c:v>
                </c:pt>
                <c:pt idx="2488" formatCode="d\-mmm\-yy">
                  <c:v>37978</c:v>
                </c:pt>
                <c:pt idx="2489" formatCode="d\-mmm\-yy">
                  <c:v>37979</c:v>
                </c:pt>
                <c:pt idx="2490" formatCode="d\-mmm\-yy">
                  <c:v>37984</c:v>
                </c:pt>
                <c:pt idx="2491" formatCode="d\-mmm\-yy">
                  <c:v>37985</c:v>
                </c:pt>
                <c:pt idx="2492" formatCode="d\-mmm\-yy">
                  <c:v>37986</c:v>
                </c:pt>
                <c:pt idx="2493" formatCode="d\-mmm\-yy">
                  <c:v>37991</c:v>
                </c:pt>
                <c:pt idx="2494" formatCode="d\-mmm\-yy">
                  <c:v>37992</c:v>
                </c:pt>
                <c:pt idx="2495" formatCode="d\-mmm\-yy">
                  <c:v>37993</c:v>
                </c:pt>
                <c:pt idx="2496" formatCode="d\-mmm\-yy">
                  <c:v>37994</c:v>
                </c:pt>
                <c:pt idx="2497" formatCode="d\-mmm\-yy">
                  <c:v>37995</c:v>
                </c:pt>
                <c:pt idx="2498" formatCode="d\-mmm\-yy">
                  <c:v>37998</c:v>
                </c:pt>
                <c:pt idx="2499" formatCode="d\-mmm\-yy">
                  <c:v>37999</c:v>
                </c:pt>
                <c:pt idx="2500" formatCode="d\-mmm\-yy">
                  <c:v>38000</c:v>
                </c:pt>
                <c:pt idx="2501" formatCode="d\-mmm\-yy">
                  <c:v>38001</c:v>
                </c:pt>
                <c:pt idx="2502" formatCode="d\-mmm\-yy">
                  <c:v>38002</c:v>
                </c:pt>
                <c:pt idx="2503" formatCode="d\-mmm\-yy">
                  <c:v>38006</c:v>
                </c:pt>
                <c:pt idx="2504" formatCode="d\-mmm\-yy">
                  <c:v>38007</c:v>
                </c:pt>
                <c:pt idx="2505" formatCode="d\-mmm\-yy">
                  <c:v>38008</c:v>
                </c:pt>
                <c:pt idx="2506" formatCode="d\-mmm\-yy">
                  <c:v>38009</c:v>
                </c:pt>
                <c:pt idx="2507" formatCode="d\-mmm\-yy">
                  <c:v>38012</c:v>
                </c:pt>
                <c:pt idx="2508" formatCode="d\-mmm\-yy">
                  <c:v>38013</c:v>
                </c:pt>
                <c:pt idx="2509" formatCode="d\-mmm\-yy">
                  <c:v>38014</c:v>
                </c:pt>
                <c:pt idx="2510" formatCode="d\-mmm\-yy">
                  <c:v>38015</c:v>
                </c:pt>
                <c:pt idx="2511" formatCode="d\-mmm\-yy">
                  <c:v>38016</c:v>
                </c:pt>
                <c:pt idx="2512" formatCode="d\-mmm\-yy">
                  <c:v>38019</c:v>
                </c:pt>
                <c:pt idx="2513" formatCode="d\-mmm\-yy">
                  <c:v>38020</c:v>
                </c:pt>
                <c:pt idx="2514" formatCode="d\-mmm\-yy">
                  <c:v>38021</c:v>
                </c:pt>
                <c:pt idx="2515" formatCode="d\-mmm\-yy">
                  <c:v>38022</c:v>
                </c:pt>
                <c:pt idx="2516" formatCode="d\-mmm\-yy">
                  <c:v>38023</c:v>
                </c:pt>
                <c:pt idx="2517" formatCode="d\-mmm\-yy">
                  <c:v>38026</c:v>
                </c:pt>
                <c:pt idx="2518" formatCode="d\-mmm\-yy">
                  <c:v>38027</c:v>
                </c:pt>
                <c:pt idx="2519" formatCode="d\-mmm\-yy">
                  <c:v>38028</c:v>
                </c:pt>
                <c:pt idx="2520" formatCode="d\-mmm\-yy">
                  <c:v>38029</c:v>
                </c:pt>
                <c:pt idx="2521" formatCode="d\-mmm\-yy">
                  <c:v>38030</c:v>
                </c:pt>
                <c:pt idx="2522" formatCode="d\-mmm\-yy">
                  <c:v>38034</c:v>
                </c:pt>
                <c:pt idx="2523" formatCode="d\-mmm\-yy">
                  <c:v>38035</c:v>
                </c:pt>
                <c:pt idx="2524" formatCode="d\-mmm\-yy">
                  <c:v>38036</c:v>
                </c:pt>
                <c:pt idx="2525" formatCode="d\-mmm\-yy">
                  <c:v>38037</c:v>
                </c:pt>
                <c:pt idx="2526" formatCode="d\-mmm\-yy">
                  <c:v>38040</c:v>
                </c:pt>
                <c:pt idx="2527" formatCode="d\-mmm\-yy">
                  <c:v>38041</c:v>
                </c:pt>
                <c:pt idx="2528" formatCode="d\-mmm\-yy">
                  <c:v>38042</c:v>
                </c:pt>
                <c:pt idx="2529" formatCode="d\-mmm\-yy">
                  <c:v>38043</c:v>
                </c:pt>
                <c:pt idx="2530" formatCode="d\-mmm\-yy">
                  <c:v>38044</c:v>
                </c:pt>
                <c:pt idx="2531" formatCode="d\-mmm\-yy">
                  <c:v>38047</c:v>
                </c:pt>
                <c:pt idx="2532" formatCode="d\-mmm\-yy">
                  <c:v>38048</c:v>
                </c:pt>
                <c:pt idx="2533" formatCode="d\-mmm\-yy">
                  <c:v>38049</c:v>
                </c:pt>
                <c:pt idx="2534" formatCode="d\-mmm\-yy">
                  <c:v>38050</c:v>
                </c:pt>
                <c:pt idx="2535" formatCode="d\-mmm\-yy">
                  <c:v>38051</c:v>
                </c:pt>
                <c:pt idx="2536" formatCode="d\-mmm\-yy">
                  <c:v>38054</c:v>
                </c:pt>
                <c:pt idx="2537" formatCode="d\-mmm\-yy">
                  <c:v>38055</c:v>
                </c:pt>
                <c:pt idx="2538" formatCode="d\-mmm\-yy">
                  <c:v>38056</c:v>
                </c:pt>
                <c:pt idx="2539" formatCode="d\-mmm\-yy">
                  <c:v>38057</c:v>
                </c:pt>
                <c:pt idx="2540" formatCode="d\-mmm\-yy">
                  <c:v>38058</c:v>
                </c:pt>
                <c:pt idx="2541" formatCode="d\-mmm\-yy">
                  <c:v>38061</c:v>
                </c:pt>
                <c:pt idx="2542" formatCode="d\-mmm\-yy">
                  <c:v>38062</c:v>
                </c:pt>
                <c:pt idx="2543" formatCode="d\-mmm\-yy">
                  <c:v>38063</c:v>
                </c:pt>
                <c:pt idx="2544" formatCode="d\-mmm\-yy">
                  <c:v>38064</c:v>
                </c:pt>
                <c:pt idx="2545" formatCode="d\-mmm\-yy">
                  <c:v>38065</c:v>
                </c:pt>
                <c:pt idx="2546" formatCode="d\-mmm\-yy">
                  <c:v>38068</c:v>
                </c:pt>
                <c:pt idx="2547" formatCode="d\-mmm\-yy">
                  <c:v>38069</c:v>
                </c:pt>
                <c:pt idx="2548" formatCode="d\-mmm\-yy">
                  <c:v>38070</c:v>
                </c:pt>
                <c:pt idx="2549" formatCode="d\-mmm\-yy">
                  <c:v>38071</c:v>
                </c:pt>
                <c:pt idx="2550" formatCode="d\-mmm\-yy">
                  <c:v>38072</c:v>
                </c:pt>
                <c:pt idx="2551" formatCode="d\-mmm\-yy">
                  <c:v>38075</c:v>
                </c:pt>
                <c:pt idx="2552" formatCode="d\-mmm\-yy">
                  <c:v>38076</c:v>
                </c:pt>
                <c:pt idx="2553" formatCode="d\-mmm\-yy">
                  <c:v>38077</c:v>
                </c:pt>
                <c:pt idx="2554" formatCode="d\-mmm\-yy">
                  <c:v>38078</c:v>
                </c:pt>
                <c:pt idx="2555" formatCode="d\-mmm\-yy">
                  <c:v>38079</c:v>
                </c:pt>
                <c:pt idx="2556" formatCode="d\-mmm\-yy">
                  <c:v>38082</c:v>
                </c:pt>
                <c:pt idx="2557" formatCode="d\-mmm\-yy">
                  <c:v>38083</c:v>
                </c:pt>
                <c:pt idx="2558" formatCode="d\-mmm\-yy">
                  <c:v>38084</c:v>
                </c:pt>
                <c:pt idx="2559" formatCode="d\-mmm\-yy">
                  <c:v>38085</c:v>
                </c:pt>
                <c:pt idx="2560" formatCode="d\-mmm\-yy">
                  <c:v>38089</c:v>
                </c:pt>
                <c:pt idx="2561" formatCode="d\-mmm\-yy">
                  <c:v>38090</c:v>
                </c:pt>
                <c:pt idx="2562" formatCode="d\-mmm\-yy">
                  <c:v>38091</c:v>
                </c:pt>
                <c:pt idx="2563" formatCode="d\-mmm\-yy">
                  <c:v>38092</c:v>
                </c:pt>
                <c:pt idx="2564" formatCode="d\-mmm\-yy">
                  <c:v>38093</c:v>
                </c:pt>
                <c:pt idx="2565" formatCode="d\-mmm\-yy">
                  <c:v>38096</c:v>
                </c:pt>
                <c:pt idx="2566" formatCode="d\-mmm\-yy">
                  <c:v>38097</c:v>
                </c:pt>
                <c:pt idx="2567" formatCode="d\-mmm\-yy">
                  <c:v>38098</c:v>
                </c:pt>
                <c:pt idx="2568" formatCode="d\-mmm\-yy">
                  <c:v>38099</c:v>
                </c:pt>
                <c:pt idx="2569" formatCode="d\-mmm\-yy">
                  <c:v>38100</c:v>
                </c:pt>
                <c:pt idx="2570" formatCode="d\-mmm\-yy">
                  <c:v>38103</c:v>
                </c:pt>
                <c:pt idx="2571" formatCode="d\-mmm\-yy">
                  <c:v>38104</c:v>
                </c:pt>
                <c:pt idx="2572" formatCode="d\-mmm\-yy">
                  <c:v>38105</c:v>
                </c:pt>
                <c:pt idx="2573" formatCode="d\-mmm\-yy">
                  <c:v>38106</c:v>
                </c:pt>
                <c:pt idx="2574" formatCode="d\-mmm\-yy">
                  <c:v>38107</c:v>
                </c:pt>
                <c:pt idx="2575" formatCode="d\-mmm\-yy">
                  <c:v>38110</c:v>
                </c:pt>
                <c:pt idx="2576" formatCode="d\-mmm\-yy">
                  <c:v>38111</c:v>
                </c:pt>
                <c:pt idx="2577" formatCode="d\-mmm\-yy">
                  <c:v>38112</c:v>
                </c:pt>
                <c:pt idx="2578" formatCode="d\-mmm\-yy">
                  <c:v>38113</c:v>
                </c:pt>
                <c:pt idx="2579" formatCode="d\-mmm\-yy">
                  <c:v>38114</c:v>
                </c:pt>
                <c:pt idx="2580" formatCode="d\-mmm\-yy">
                  <c:v>38117</c:v>
                </c:pt>
                <c:pt idx="2581" formatCode="d\-mmm\-yy">
                  <c:v>38118</c:v>
                </c:pt>
                <c:pt idx="2582" formatCode="d\-mmm\-yy">
                  <c:v>38119</c:v>
                </c:pt>
                <c:pt idx="2583" formatCode="d\-mmm\-yy">
                  <c:v>38120</c:v>
                </c:pt>
                <c:pt idx="2584" formatCode="d\-mmm\-yy">
                  <c:v>38121</c:v>
                </c:pt>
                <c:pt idx="2585" formatCode="d\-mmm\-yy">
                  <c:v>38124</c:v>
                </c:pt>
                <c:pt idx="2586" formatCode="d\-mmm\-yy">
                  <c:v>38125</c:v>
                </c:pt>
                <c:pt idx="2587" formatCode="d\-mmm\-yy">
                  <c:v>38126</c:v>
                </c:pt>
                <c:pt idx="2588" formatCode="d\-mmm\-yy">
                  <c:v>38127</c:v>
                </c:pt>
                <c:pt idx="2589" formatCode="d\-mmm\-yy">
                  <c:v>38128</c:v>
                </c:pt>
                <c:pt idx="2590" formatCode="d\-mmm\-yy">
                  <c:v>38131</c:v>
                </c:pt>
                <c:pt idx="2591" formatCode="d\-mmm\-yy">
                  <c:v>38132</c:v>
                </c:pt>
                <c:pt idx="2592" formatCode="d\-mmm\-yy">
                  <c:v>38133</c:v>
                </c:pt>
                <c:pt idx="2593" formatCode="d\-mmm\-yy">
                  <c:v>38134</c:v>
                </c:pt>
                <c:pt idx="2594" formatCode="d\-mmm\-yy">
                  <c:v>38135</c:v>
                </c:pt>
                <c:pt idx="2595" formatCode="d\-mmm\-yy">
                  <c:v>38139</c:v>
                </c:pt>
                <c:pt idx="2596" formatCode="d\-mmm\-yy">
                  <c:v>38140</c:v>
                </c:pt>
                <c:pt idx="2597" formatCode="d\-mmm\-yy">
                  <c:v>38141</c:v>
                </c:pt>
                <c:pt idx="2598" formatCode="d\-mmm\-yy">
                  <c:v>38142</c:v>
                </c:pt>
                <c:pt idx="2599" formatCode="d\-mmm\-yy">
                  <c:v>38145</c:v>
                </c:pt>
                <c:pt idx="2600" formatCode="d\-mmm\-yy">
                  <c:v>38146</c:v>
                </c:pt>
                <c:pt idx="2601" formatCode="d\-mmm\-yy">
                  <c:v>38147</c:v>
                </c:pt>
                <c:pt idx="2602" formatCode="d\-mmm\-yy">
                  <c:v>38148</c:v>
                </c:pt>
                <c:pt idx="2603" formatCode="d\-mmm\-yy">
                  <c:v>38152</c:v>
                </c:pt>
                <c:pt idx="2604" formatCode="d\-mmm\-yy">
                  <c:v>38153</c:v>
                </c:pt>
                <c:pt idx="2605" formatCode="d\-mmm\-yy">
                  <c:v>38154</c:v>
                </c:pt>
                <c:pt idx="2606" formatCode="d\-mmm\-yy">
                  <c:v>38155</c:v>
                </c:pt>
                <c:pt idx="2607" formatCode="d\-mmm\-yy">
                  <c:v>38156</c:v>
                </c:pt>
                <c:pt idx="2608" formatCode="d\-mmm\-yy">
                  <c:v>38159</c:v>
                </c:pt>
                <c:pt idx="2609" formatCode="d\-mmm\-yy">
                  <c:v>38160</c:v>
                </c:pt>
                <c:pt idx="2610" formatCode="d\-mmm\-yy">
                  <c:v>38161</c:v>
                </c:pt>
                <c:pt idx="2611" formatCode="d\-mmm\-yy">
                  <c:v>38162</c:v>
                </c:pt>
                <c:pt idx="2612" formatCode="d\-mmm\-yy">
                  <c:v>38163</c:v>
                </c:pt>
                <c:pt idx="2613" formatCode="d\-mmm\-yy">
                  <c:v>38166</c:v>
                </c:pt>
                <c:pt idx="2614" formatCode="d\-mmm\-yy">
                  <c:v>38167</c:v>
                </c:pt>
                <c:pt idx="2615" formatCode="d\-mmm\-yy">
                  <c:v>38168</c:v>
                </c:pt>
                <c:pt idx="2616" formatCode="d\-mmm\-yy">
                  <c:v>38169</c:v>
                </c:pt>
                <c:pt idx="2617" formatCode="d\-mmm\-yy">
                  <c:v>38170</c:v>
                </c:pt>
                <c:pt idx="2618" formatCode="d\-mmm\-yy">
                  <c:v>38174</c:v>
                </c:pt>
                <c:pt idx="2619" formatCode="d\-mmm\-yy">
                  <c:v>38175</c:v>
                </c:pt>
                <c:pt idx="2620" formatCode="d\-mmm\-yy">
                  <c:v>38176</c:v>
                </c:pt>
                <c:pt idx="2621" formatCode="d\-mmm\-yy">
                  <c:v>38177</c:v>
                </c:pt>
                <c:pt idx="2622" formatCode="d\-mmm\-yy">
                  <c:v>38180</c:v>
                </c:pt>
                <c:pt idx="2623" formatCode="d\-mmm\-yy">
                  <c:v>38181</c:v>
                </c:pt>
                <c:pt idx="2624" formatCode="d\-mmm\-yy">
                  <c:v>38182</c:v>
                </c:pt>
                <c:pt idx="2625" formatCode="d\-mmm\-yy">
                  <c:v>38183</c:v>
                </c:pt>
                <c:pt idx="2626" formatCode="d\-mmm\-yy">
                  <c:v>38184</c:v>
                </c:pt>
                <c:pt idx="2627" formatCode="d\-mmm\-yy">
                  <c:v>38187</c:v>
                </c:pt>
                <c:pt idx="2628" formatCode="d\-mmm\-yy">
                  <c:v>38188</c:v>
                </c:pt>
                <c:pt idx="2629" formatCode="d\-mmm\-yy">
                  <c:v>38189</c:v>
                </c:pt>
                <c:pt idx="2630" formatCode="d\-mmm\-yy">
                  <c:v>38190</c:v>
                </c:pt>
                <c:pt idx="2631" formatCode="d\-mmm\-yy">
                  <c:v>38191</c:v>
                </c:pt>
                <c:pt idx="2632" formatCode="d\-mmm\-yy">
                  <c:v>38194</c:v>
                </c:pt>
                <c:pt idx="2633" formatCode="d\-mmm\-yy">
                  <c:v>38195</c:v>
                </c:pt>
                <c:pt idx="2634" formatCode="d\-mmm\-yy">
                  <c:v>38196</c:v>
                </c:pt>
                <c:pt idx="2635" formatCode="d\-mmm\-yy">
                  <c:v>38197</c:v>
                </c:pt>
                <c:pt idx="2636" formatCode="d\-mmm\-yy">
                  <c:v>38198</c:v>
                </c:pt>
                <c:pt idx="2637" formatCode="d\-mmm\-yy">
                  <c:v>38201</c:v>
                </c:pt>
                <c:pt idx="2638" formatCode="d\-mmm\-yy">
                  <c:v>38202</c:v>
                </c:pt>
                <c:pt idx="2639" formatCode="d\-mmm\-yy">
                  <c:v>38203</c:v>
                </c:pt>
                <c:pt idx="2640" formatCode="d\-mmm\-yy">
                  <c:v>38204</c:v>
                </c:pt>
                <c:pt idx="2641" formatCode="d\-mmm\-yy">
                  <c:v>38205</c:v>
                </c:pt>
                <c:pt idx="2642" formatCode="d\-mmm\-yy">
                  <c:v>38208</c:v>
                </c:pt>
                <c:pt idx="2643" formatCode="d\-mmm\-yy">
                  <c:v>38209</c:v>
                </c:pt>
                <c:pt idx="2644" formatCode="d\-mmm\-yy">
                  <c:v>38210</c:v>
                </c:pt>
                <c:pt idx="2645" formatCode="d\-mmm\-yy">
                  <c:v>38211</c:v>
                </c:pt>
                <c:pt idx="2646" formatCode="d\-mmm\-yy">
                  <c:v>38212</c:v>
                </c:pt>
                <c:pt idx="2647" formatCode="d\-mmm\-yy">
                  <c:v>38215</c:v>
                </c:pt>
                <c:pt idx="2648" formatCode="d\-mmm\-yy">
                  <c:v>38216</c:v>
                </c:pt>
                <c:pt idx="2649" formatCode="d\-mmm\-yy">
                  <c:v>38217</c:v>
                </c:pt>
                <c:pt idx="2650" formatCode="d\-mmm\-yy">
                  <c:v>38218</c:v>
                </c:pt>
                <c:pt idx="2651" formatCode="d\-mmm\-yy">
                  <c:v>38219</c:v>
                </c:pt>
                <c:pt idx="2652" formatCode="d\-mmm\-yy">
                  <c:v>38222</c:v>
                </c:pt>
                <c:pt idx="2653" formatCode="d\-mmm\-yy">
                  <c:v>38223</c:v>
                </c:pt>
                <c:pt idx="2654" formatCode="d\-mmm\-yy">
                  <c:v>38224</c:v>
                </c:pt>
                <c:pt idx="2655" formatCode="d\-mmm\-yy">
                  <c:v>38225</c:v>
                </c:pt>
                <c:pt idx="2656" formatCode="d\-mmm\-yy">
                  <c:v>38226</c:v>
                </c:pt>
                <c:pt idx="2657" formatCode="d\-mmm\-yy">
                  <c:v>38229</c:v>
                </c:pt>
                <c:pt idx="2658" formatCode="d\-mmm\-yy">
                  <c:v>38230</c:v>
                </c:pt>
                <c:pt idx="2659" formatCode="d\-mmm\-yy">
                  <c:v>38231</c:v>
                </c:pt>
                <c:pt idx="2660" formatCode="d\-mmm\-yy">
                  <c:v>38232</c:v>
                </c:pt>
                <c:pt idx="2661" formatCode="d\-mmm\-yy">
                  <c:v>38233</c:v>
                </c:pt>
                <c:pt idx="2662" formatCode="d\-mmm\-yy">
                  <c:v>38237</c:v>
                </c:pt>
                <c:pt idx="2663" formatCode="d\-mmm\-yy">
                  <c:v>38238</c:v>
                </c:pt>
                <c:pt idx="2664" formatCode="d\-mmm\-yy">
                  <c:v>38239</c:v>
                </c:pt>
                <c:pt idx="2665" formatCode="d\-mmm\-yy">
                  <c:v>38240</c:v>
                </c:pt>
                <c:pt idx="2666" formatCode="d\-mmm\-yy">
                  <c:v>38243</c:v>
                </c:pt>
                <c:pt idx="2667" formatCode="d\-mmm\-yy">
                  <c:v>38244</c:v>
                </c:pt>
                <c:pt idx="2668" formatCode="d\-mmm\-yy">
                  <c:v>38245</c:v>
                </c:pt>
                <c:pt idx="2669" formatCode="d\-mmm\-yy">
                  <c:v>38246</c:v>
                </c:pt>
                <c:pt idx="2670" formatCode="d\-mmm\-yy">
                  <c:v>38247</c:v>
                </c:pt>
                <c:pt idx="2671" formatCode="d\-mmm\-yy">
                  <c:v>38250</c:v>
                </c:pt>
                <c:pt idx="2672" formatCode="d\-mmm\-yy">
                  <c:v>38251</c:v>
                </c:pt>
                <c:pt idx="2673" formatCode="d\-mmm\-yy">
                  <c:v>38252</c:v>
                </c:pt>
                <c:pt idx="2674" formatCode="d\-mmm\-yy">
                  <c:v>38253</c:v>
                </c:pt>
                <c:pt idx="2675" formatCode="d\-mmm\-yy">
                  <c:v>38254</c:v>
                </c:pt>
                <c:pt idx="2676" formatCode="d\-mmm\-yy">
                  <c:v>38257</c:v>
                </c:pt>
                <c:pt idx="2677" formatCode="d\-mmm\-yy">
                  <c:v>38258</c:v>
                </c:pt>
                <c:pt idx="2678" formatCode="d\-mmm\-yy">
                  <c:v>38259</c:v>
                </c:pt>
                <c:pt idx="2679" formatCode="d\-mmm\-yy">
                  <c:v>38260</c:v>
                </c:pt>
                <c:pt idx="2680" formatCode="d\-mmm\-yy">
                  <c:v>38261</c:v>
                </c:pt>
                <c:pt idx="2681" formatCode="d\-mmm\-yy">
                  <c:v>38264</c:v>
                </c:pt>
                <c:pt idx="2682" formatCode="d\-mmm\-yy">
                  <c:v>38265</c:v>
                </c:pt>
                <c:pt idx="2683" formatCode="d\-mmm\-yy">
                  <c:v>38266</c:v>
                </c:pt>
                <c:pt idx="2684" formatCode="d\-mmm\-yy">
                  <c:v>38267</c:v>
                </c:pt>
                <c:pt idx="2685" formatCode="d\-mmm\-yy">
                  <c:v>38268</c:v>
                </c:pt>
                <c:pt idx="2686" formatCode="d\-mmm\-yy">
                  <c:v>38271</c:v>
                </c:pt>
                <c:pt idx="2687" formatCode="d\-mmm\-yy">
                  <c:v>38272</c:v>
                </c:pt>
                <c:pt idx="2688" formatCode="d\-mmm\-yy">
                  <c:v>38273</c:v>
                </c:pt>
                <c:pt idx="2689" formatCode="d\-mmm\-yy">
                  <c:v>38274</c:v>
                </c:pt>
                <c:pt idx="2690" formatCode="d\-mmm\-yy">
                  <c:v>38275</c:v>
                </c:pt>
                <c:pt idx="2691" formatCode="d\-mmm\-yy">
                  <c:v>38278</c:v>
                </c:pt>
                <c:pt idx="2692" formatCode="d\-mmm\-yy">
                  <c:v>38279</c:v>
                </c:pt>
                <c:pt idx="2693" formatCode="d\-mmm\-yy">
                  <c:v>38280</c:v>
                </c:pt>
                <c:pt idx="2694" formatCode="d\-mmm\-yy">
                  <c:v>38281</c:v>
                </c:pt>
                <c:pt idx="2695" formatCode="d\-mmm\-yy">
                  <c:v>38282</c:v>
                </c:pt>
                <c:pt idx="2696" formatCode="d\-mmm\-yy">
                  <c:v>38285</c:v>
                </c:pt>
                <c:pt idx="2697" formatCode="d\-mmm\-yy">
                  <c:v>38286</c:v>
                </c:pt>
                <c:pt idx="2698" formatCode="d\-mmm\-yy">
                  <c:v>38287</c:v>
                </c:pt>
                <c:pt idx="2699" formatCode="d\-mmm\-yy">
                  <c:v>38288</c:v>
                </c:pt>
                <c:pt idx="2700" formatCode="d\-mmm\-yy">
                  <c:v>38289</c:v>
                </c:pt>
                <c:pt idx="2701" formatCode="d\-mmm\-yy">
                  <c:v>38292</c:v>
                </c:pt>
                <c:pt idx="2702" formatCode="d\-mmm\-yy">
                  <c:v>38293</c:v>
                </c:pt>
                <c:pt idx="2703" formatCode="d\-mmm\-yy">
                  <c:v>38294</c:v>
                </c:pt>
                <c:pt idx="2704" formatCode="d\-mmm\-yy">
                  <c:v>38295</c:v>
                </c:pt>
                <c:pt idx="2705" formatCode="d\-mmm\-yy">
                  <c:v>38296</c:v>
                </c:pt>
                <c:pt idx="2706" formatCode="d\-mmm\-yy">
                  <c:v>38299</c:v>
                </c:pt>
                <c:pt idx="2707" formatCode="d\-mmm\-yy">
                  <c:v>38300</c:v>
                </c:pt>
                <c:pt idx="2708" formatCode="d\-mmm\-yy">
                  <c:v>38301</c:v>
                </c:pt>
                <c:pt idx="2709" formatCode="d\-mmm\-yy">
                  <c:v>38302</c:v>
                </c:pt>
                <c:pt idx="2710" formatCode="d\-mmm\-yy">
                  <c:v>38303</c:v>
                </c:pt>
                <c:pt idx="2711" formatCode="d\-mmm\-yy">
                  <c:v>38306</c:v>
                </c:pt>
                <c:pt idx="2712" formatCode="d\-mmm\-yy">
                  <c:v>38307</c:v>
                </c:pt>
                <c:pt idx="2713" formatCode="d\-mmm\-yy">
                  <c:v>38308</c:v>
                </c:pt>
                <c:pt idx="2714" formatCode="d\-mmm\-yy">
                  <c:v>38309</c:v>
                </c:pt>
                <c:pt idx="2715" formatCode="d\-mmm\-yy">
                  <c:v>38310</c:v>
                </c:pt>
                <c:pt idx="2716" formatCode="d\-mmm\-yy">
                  <c:v>38313</c:v>
                </c:pt>
                <c:pt idx="2717" formatCode="d\-mmm\-yy">
                  <c:v>38314</c:v>
                </c:pt>
                <c:pt idx="2718" formatCode="d\-mmm\-yy">
                  <c:v>38315</c:v>
                </c:pt>
                <c:pt idx="2719" formatCode="d\-mmm\-yy">
                  <c:v>38320</c:v>
                </c:pt>
                <c:pt idx="2720" formatCode="d\-mmm\-yy">
                  <c:v>38321</c:v>
                </c:pt>
                <c:pt idx="2721" formatCode="d\-mmm\-yy">
                  <c:v>38322</c:v>
                </c:pt>
                <c:pt idx="2722" formatCode="d\-mmm\-yy">
                  <c:v>38323</c:v>
                </c:pt>
                <c:pt idx="2723" formatCode="d\-mmm\-yy">
                  <c:v>38324</c:v>
                </c:pt>
                <c:pt idx="2724" formatCode="d\-mmm\-yy">
                  <c:v>38327</c:v>
                </c:pt>
                <c:pt idx="2725" formatCode="d\-mmm\-yy">
                  <c:v>38328</c:v>
                </c:pt>
                <c:pt idx="2726" formatCode="d\-mmm\-yy">
                  <c:v>38329</c:v>
                </c:pt>
                <c:pt idx="2727" formatCode="d\-mmm\-yy">
                  <c:v>38330</c:v>
                </c:pt>
                <c:pt idx="2728" formatCode="d\-mmm\-yy">
                  <c:v>38331</c:v>
                </c:pt>
                <c:pt idx="2729" formatCode="d\-mmm\-yy">
                  <c:v>38334</c:v>
                </c:pt>
                <c:pt idx="2730" formatCode="d\-mmm\-yy">
                  <c:v>38335</c:v>
                </c:pt>
                <c:pt idx="2731" formatCode="d\-mmm\-yy">
                  <c:v>38336</c:v>
                </c:pt>
                <c:pt idx="2732" formatCode="d\-mmm\-yy">
                  <c:v>38337</c:v>
                </c:pt>
                <c:pt idx="2733" formatCode="d\-mmm\-yy">
                  <c:v>38338</c:v>
                </c:pt>
                <c:pt idx="2734" formatCode="d\-mmm\-yy">
                  <c:v>38341</c:v>
                </c:pt>
                <c:pt idx="2735" formatCode="d\-mmm\-yy">
                  <c:v>38342</c:v>
                </c:pt>
                <c:pt idx="2736" formatCode="d\-mmm\-yy">
                  <c:v>38343</c:v>
                </c:pt>
                <c:pt idx="2737" formatCode="d\-mmm\-yy">
                  <c:v>38344</c:v>
                </c:pt>
                <c:pt idx="2738" formatCode="d\-mmm\-yy">
                  <c:v>38348</c:v>
                </c:pt>
                <c:pt idx="2739" formatCode="d\-mmm\-yy">
                  <c:v>38349</c:v>
                </c:pt>
                <c:pt idx="2740" formatCode="d\-mmm\-yy">
                  <c:v>38350</c:v>
                </c:pt>
                <c:pt idx="2741" formatCode="d\-mmm\-yy">
                  <c:v>38351</c:v>
                </c:pt>
                <c:pt idx="2742" formatCode="d\-mmm\-yy">
                  <c:v>38355</c:v>
                </c:pt>
                <c:pt idx="2743" formatCode="d\-mmm\-yy">
                  <c:v>38356</c:v>
                </c:pt>
                <c:pt idx="2744" formatCode="d\-mmm\-yy">
                  <c:v>38357</c:v>
                </c:pt>
                <c:pt idx="2745" formatCode="d\-mmm\-yy">
                  <c:v>38358</c:v>
                </c:pt>
                <c:pt idx="2746" formatCode="d\-mmm\-yy">
                  <c:v>38359</c:v>
                </c:pt>
                <c:pt idx="2747" formatCode="d\-mmm\-yy">
                  <c:v>38362</c:v>
                </c:pt>
                <c:pt idx="2748" formatCode="d\-mmm\-yy">
                  <c:v>38363</c:v>
                </c:pt>
                <c:pt idx="2749" formatCode="d\-mmm\-yy">
                  <c:v>38364</c:v>
                </c:pt>
                <c:pt idx="2750" formatCode="d\-mmm\-yy">
                  <c:v>38365</c:v>
                </c:pt>
                <c:pt idx="2751" formatCode="d\-mmm\-yy">
                  <c:v>38366</c:v>
                </c:pt>
                <c:pt idx="2752" formatCode="d\-mmm\-yy">
                  <c:v>38370</c:v>
                </c:pt>
                <c:pt idx="2753" formatCode="d\-mmm\-yy">
                  <c:v>38371</c:v>
                </c:pt>
                <c:pt idx="2754" formatCode="d\-mmm\-yy">
                  <c:v>38372</c:v>
                </c:pt>
                <c:pt idx="2755" formatCode="d\-mmm\-yy">
                  <c:v>38373</c:v>
                </c:pt>
                <c:pt idx="2756" formatCode="d\-mmm\-yy">
                  <c:v>38376</c:v>
                </c:pt>
                <c:pt idx="2757" formatCode="d\-mmm\-yy">
                  <c:v>38377</c:v>
                </c:pt>
                <c:pt idx="2758" formatCode="d\-mmm\-yy">
                  <c:v>38378</c:v>
                </c:pt>
                <c:pt idx="2759" formatCode="d\-mmm\-yy">
                  <c:v>38379</c:v>
                </c:pt>
                <c:pt idx="2760" formatCode="d\-mmm\-yy">
                  <c:v>38380</c:v>
                </c:pt>
                <c:pt idx="2761" formatCode="d\-mmm\-yy">
                  <c:v>38383</c:v>
                </c:pt>
                <c:pt idx="2762" formatCode="d\-mmm\-yy">
                  <c:v>38384</c:v>
                </c:pt>
                <c:pt idx="2763" formatCode="d\-mmm\-yy">
                  <c:v>38385</c:v>
                </c:pt>
                <c:pt idx="2764" formatCode="d\-mmm\-yy">
                  <c:v>38386</c:v>
                </c:pt>
                <c:pt idx="2765" formatCode="d\-mmm\-yy">
                  <c:v>38387</c:v>
                </c:pt>
                <c:pt idx="2766" formatCode="d\-mmm\-yy">
                  <c:v>38390</c:v>
                </c:pt>
                <c:pt idx="2767" formatCode="d\-mmm\-yy">
                  <c:v>38391</c:v>
                </c:pt>
                <c:pt idx="2768" formatCode="d\-mmm\-yy">
                  <c:v>38392</c:v>
                </c:pt>
                <c:pt idx="2769" formatCode="d\-mmm\-yy">
                  <c:v>38393</c:v>
                </c:pt>
                <c:pt idx="2770" formatCode="d\-mmm\-yy">
                  <c:v>38394</c:v>
                </c:pt>
                <c:pt idx="2771" formatCode="d\-mmm\-yy">
                  <c:v>38397</c:v>
                </c:pt>
                <c:pt idx="2772" formatCode="d\-mmm\-yy">
                  <c:v>38398</c:v>
                </c:pt>
                <c:pt idx="2773" formatCode="d\-mmm\-yy">
                  <c:v>38399</c:v>
                </c:pt>
                <c:pt idx="2774" formatCode="d\-mmm\-yy">
                  <c:v>38400</c:v>
                </c:pt>
                <c:pt idx="2775" formatCode="d\-mmm\-yy">
                  <c:v>38401</c:v>
                </c:pt>
                <c:pt idx="2776" formatCode="d\-mmm\-yy">
                  <c:v>38405</c:v>
                </c:pt>
                <c:pt idx="2777" formatCode="d\-mmm\-yy">
                  <c:v>38406</c:v>
                </c:pt>
                <c:pt idx="2778" formatCode="d\-mmm\-yy">
                  <c:v>38407</c:v>
                </c:pt>
                <c:pt idx="2779" formatCode="d\-mmm\-yy">
                  <c:v>38408</c:v>
                </c:pt>
                <c:pt idx="2780" formatCode="d\-mmm\-yy">
                  <c:v>38411</c:v>
                </c:pt>
                <c:pt idx="2781" formatCode="d\-mmm\-yy">
                  <c:v>38412</c:v>
                </c:pt>
                <c:pt idx="2782" formatCode="d\-mmm\-yy">
                  <c:v>38413</c:v>
                </c:pt>
                <c:pt idx="2783" formatCode="d\-mmm\-yy">
                  <c:v>38414</c:v>
                </c:pt>
                <c:pt idx="2784" formatCode="d\-mmm\-yy">
                  <c:v>38415</c:v>
                </c:pt>
                <c:pt idx="2785" formatCode="d\-mmm\-yy">
                  <c:v>38418</c:v>
                </c:pt>
                <c:pt idx="2786" formatCode="d\-mmm\-yy">
                  <c:v>38419</c:v>
                </c:pt>
                <c:pt idx="2787" formatCode="d\-mmm\-yy">
                  <c:v>38420</c:v>
                </c:pt>
                <c:pt idx="2788" formatCode="d\-mmm\-yy">
                  <c:v>38421</c:v>
                </c:pt>
                <c:pt idx="2789" formatCode="d\-mmm\-yy">
                  <c:v>38422</c:v>
                </c:pt>
                <c:pt idx="2790" formatCode="d\-mmm\-yy">
                  <c:v>38425</c:v>
                </c:pt>
                <c:pt idx="2791" formatCode="d\-mmm\-yy">
                  <c:v>38426</c:v>
                </c:pt>
                <c:pt idx="2792" formatCode="d\-mmm\-yy">
                  <c:v>38427</c:v>
                </c:pt>
                <c:pt idx="2793" formatCode="d\-mmm\-yy">
                  <c:v>38428</c:v>
                </c:pt>
                <c:pt idx="2794" formatCode="d\-mmm\-yy">
                  <c:v>38429</c:v>
                </c:pt>
                <c:pt idx="2795" formatCode="d\-mmm\-yy">
                  <c:v>38432</c:v>
                </c:pt>
                <c:pt idx="2796" formatCode="d\-mmm\-yy">
                  <c:v>38433</c:v>
                </c:pt>
                <c:pt idx="2797" formatCode="d\-mmm\-yy">
                  <c:v>38434</c:v>
                </c:pt>
                <c:pt idx="2798" formatCode="d\-mmm\-yy">
                  <c:v>38435</c:v>
                </c:pt>
                <c:pt idx="2799" formatCode="d\-mmm\-yy">
                  <c:v>38439</c:v>
                </c:pt>
                <c:pt idx="2800" formatCode="d\-mmm\-yy">
                  <c:v>38440</c:v>
                </c:pt>
                <c:pt idx="2801" formatCode="d\-mmm\-yy">
                  <c:v>38441</c:v>
                </c:pt>
                <c:pt idx="2802" formatCode="d\-mmm\-yy">
                  <c:v>38442</c:v>
                </c:pt>
                <c:pt idx="2803" formatCode="d\-mmm\-yy">
                  <c:v>38443</c:v>
                </c:pt>
                <c:pt idx="2804" formatCode="d\-mmm\-yy">
                  <c:v>38446</c:v>
                </c:pt>
                <c:pt idx="2805" formatCode="d\-mmm\-yy">
                  <c:v>38447</c:v>
                </c:pt>
                <c:pt idx="2806" formatCode="d\-mmm\-yy">
                  <c:v>38448</c:v>
                </c:pt>
                <c:pt idx="2807" formatCode="d\-mmm\-yy">
                  <c:v>38449</c:v>
                </c:pt>
                <c:pt idx="2808" formatCode="d\-mmm\-yy">
                  <c:v>38450</c:v>
                </c:pt>
                <c:pt idx="2809" formatCode="d\-mmm\-yy">
                  <c:v>38453</c:v>
                </c:pt>
                <c:pt idx="2810" formatCode="d\-mmm\-yy">
                  <c:v>38454</c:v>
                </c:pt>
                <c:pt idx="2811" formatCode="d\-mmm\-yy">
                  <c:v>38455</c:v>
                </c:pt>
                <c:pt idx="2812" formatCode="d\-mmm\-yy">
                  <c:v>38456</c:v>
                </c:pt>
                <c:pt idx="2813" formatCode="d\-mmm\-yy">
                  <c:v>38457</c:v>
                </c:pt>
                <c:pt idx="2814" formatCode="d\-mmm\-yy">
                  <c:v>38460</c:v>
                </c:pt>
                <c:pt idx="2815" formatCode="d\-mmm\-yy">
                  <c:v>38461</c:v>
                </c:pt>
                <c:pt idx="2816" formatCode="d\-mmm\-yy">
                  <c:v>38462</c:v>
                </c:pt>
                <c:pt idx="2817" formatCode="d\-mmm\-yy">
                  <c:v>38463</c:v>
                </c:pt>
                <c:pt idx="2818" formatCode="d\-mmm\-yy">
                  <c:v>38464</c:v>
                </c:pt>
                <c:pt idx="2819" formatCode="d\-mmm\-yy">
                  <c:v>38467</c:v>
                </c:pt>
                <c:pt idx="2820" formatCode="d\-mmm\-yy">
                  <c:v>38468</c:v>
                </c:pt>
                <c:pt idx="2821" formatCode="d\-mmm\-yy">
                  <c:v>38469</c:v>
                </c:pt>
                <c:pt idx="2822" formatCode="d\-mmm\-yy">
                  <c:v>38470</c:v>
                </c:pt>
                <c:pt idx="2823" formatCode="d\-mmm\-yy">
                  <c:v>38471</c:v>
                </c:pt>
                <c:pt idx="2824" formatCode="d\-mmm\-yy">
                  <c:v>38474</c:v>
                </c:pt>
                <c:pt idx="2825" formatCode="d\-mmm\-yy">
                  <c:v>38475</c:v>
                </c:pt>
                <c:pt idx="2826" formatCode="d\-mmm\-yy">
                  <c:v>38476</c:v>
                </c:pt>
                <c:pt idx="2827" formatCode="d\-mmm\-yy">
                  <c:v>38477</c:v>
                </c:pt>
                <c:pt idx="2828" formatCode="d\-mmm\-yy">
                  <c:v>38478</c:v>
                </c:pt>
                <c:pt idx="2829" formatCode="d\-mmm\-yy">
                  <c:v>38481</c:v>
                </c:pt>
                <c:pt idx="2830" formatCode="d\-mmm\-yy">
                  <c:v>38482</c:v>
                </c:pt>
                <c:pt idx="2831" formatCode="d\-mmm\-yy">
                  <c:v>38483</c:v>
                </c:pt>
                <c:pt idx="2832" formatCode="d\-mmm\-yy">
                  <c:v>38484</c:v>
                </c:pt>
                <c:pt idx="2833" formatCode="d\-mmm\-yy">
                  <c:v>38485</c:v>
                </c:pt>
                <c:pt idx="2834" formatCode="d\-mmm\-yy">
                  <c:v>38488</c:v>
                </c:pt>
                <c:pt idx="2835" formatCode="d\-mmm\-yy">
                  <c:v>38489</c:v>
                </c:pt>
                <c:pt idx="2836" formatCode="d\-mmm\-yy">
                  <c:v>38490</c:v>
                </c:pt>
                <c:pt idx="2837" formatCode="d\-mmm\-yy">
                  <c:v>38491</c:v>
                </c:pt>
                <c:pt idx="2838" formatCode="d\-mmm\-yy">
                  <c:v>38492</c:v>
                </c:pt>
                <c:pt idx="2839" formatCode="d\-mmm\-yy">
                  <c:v>38495</c:v>
                </c:pt>
                <c:pt idx="2840" formatCode="d\-mmm\-yy">
                  <c:v>38496</c:v>
                </c:pt>
                <c:pt idx="2841" formatCode="d\-mmm\-yy">
                  <c:v>38497</c:v>
                </c:pt>
                <c:pt idx="2842" formatCode="d\-mmm\-yy">
                  <c:v>38498</c:v>
                </c:pt>
                <c:pt idx="2843" formatCode="d\-mmm\-yy">
                  <c:v>38499</c:v>
                </c:pt>
                <c:pt idx="2844" formatCode="d\-mmm\-yy">
                  <c:v>38503</c:v>
                </c:pt>
                <c:pt idx="2845" formatCode="d\-mmm\-yy">
                  <c:v>38504</c:v>
                </c:pt>
                <c:pt idx="2846" formatCode="d\-mmm\-yy">
                  <c:v>38505</c:v>
                </c:pt>
                <c:pt idx="2847" formatCode="d\-mmm\-yy">
                  <c:v>38506</c:v>
                </c:pt>
                <c:pt idx="2848" formatCode="d\-mmm\-yy">
                  <c:v>38509</c:v>
                </c:pt>
                <c:pt idx="2849" formatCode="d\-mmm\-yy">
                  <c:v>38510</c:v>
                </c:pt>
                <c:pt idx="2850" formatCode="d\-mmm\-yy">
                  <c:v>38511</c:v>
                </c:pt>
                <c:pt idx="2851" formatCode="d\-mmm\-yy">
                  <c:v>38512</c:v>
                </c:pt>
                <c:pt idx="2852" formatCode="d\-mmm\-yy">
                  <c:v>38513</c:v>
                </c:pt>
                <c:pt idx="2853" formatCode="d\-mmm\-yy">
                  <c:v>38516</c:v>
                </c:pt>
                <c:pt idx="2854" formatCode="d\-mmm\-yy">
                  <c:v>38517</c:v>
                </c:pt>
                <c:pt idx="2855" formatCode="d\-mmm\-yy">
                  <c:v>38518</c:v>
                </c:pt>
                <c:pt idx="2856" formatCode="d\-mmm\-yy">
                  <c:v>38519</c:v>
                </c:pt>
                <c:pt idx="2857" formatCode="d\-mmm\-yy">
                  <c:v>38520</c:v>
                </c:pt>
                <c:pt idx="2858" formatCode="d\-mmm\-yy">
                  <c:v>38523</c:v>
                </c:pt>
                <c:pt idx="2859" formatCode="d\-mmm\-yy">
                  <c:v>38524</c:v>
                </c:pt>
                <c:pt idx="2860" formatCode="d\-mmm\-yy">
                  <c:v>38525</c:v>
                </c:pt>
                <c:pt idx="2861" formatCode="d\-mmm\-yy">
                  <c:v>38526</c:v>
                </c:pt>
                <c:pt idx="2862" formatCode="d\-mmm\-yy">
                  <c:v>38527</c:v>
                </c:pt>
                <c:pt idx="2863" formatCode="d\-mmm\-yy">
                  <c:v>38530</c:v>
                </c:pt>
                <c:pt idx="2864" formatCode="d\-mmm\-yy">
                  <c:v>38531</c:v>
                </c:pt>
                <c:pt idx="2865" formatCode="d\-mmm\-yy">
                  <c:v>38532</c:v>
                </c:pt>
                <c:pt idx="2866" formatCode="d\-mmm\-yy">
                  <c:v>38533</c:v>
                </c:pt>
                <c:pt idx="2867" formatCode="d\-mmm\-yy">
                  <c:v>38534</c:v>
                </c:pt>
                <c:pt idx="2868" formatCode="d\-mmm\-yy">
                  <c:v>38538</c:v>
                </c:pt>
                <c:pt idx="2869" formatCode="d\-mmm\-yy">
                  <c:v>38539</c:v>
                </c:pt>
                <c:pt idx="2870" formatCode="d\-mmm\-yy">
                  <c:v>38540</c:v>
                </c:pt>
                <c:pt idx="2871" formatCode="d\-mmm\-yy">
                  <c:v>38541</c:v>
                </c:pt>
                <c:pt idx="2872" formatCode="d\-mmm\-yy">
                  <c:v>38544</c:v>
                </c:pt>
                <c:pt idx="2873" formatCode="d\-mmm\-yy">
                  <c:v>38545</c:v>
                </c:pt>
                <c:pt idx="2874" formatCode="d\-mmm\-yy">
                  <c:v>38546</c:v>
                </c:pt>
                <c:pt idx="2875" formatCode="d\-mmm\-yy">
                  <c:v>38547</c:v>
                </c:pt>
                <c:pt idx="2876" formatCode="d\-mmm\-yy">
                  <c:v>38548</c:v>
                </c:pt>
                <c:pt idx="2877" formatCode="d\-mmm\-yy">
                  <c:v>38551</c:v>
                </c:pt>
                <c:pt idx="2878" formatCode="d\-mmm\-yy">
                  <c:v>38552</c:v>
                </c:pt>
                <c:pt idx="2879" formatCode="d\-mmm\-yy">
                  <c:v>38553</c:v>
                </c:pt>
                <c:pt idx="2880" formatCode="d\-mmm\-yy">
                  <c:v>38554</c:v>
                </c:pt>
                <c:pt idx="2881" formatCode="d\-mmm\-yy">
                  <c:v>38555</c:v>
                </c:pt>
                <c:pt idx="2882" formatCode="d\-mmm\-yy">
                  <c:v>38558</c:v>
                </c:pt>
                <c:pt idx="2883" formatCode="d\-mmm\-yy">
                  <c:v>38559</c:v>
                </c:pt>
                <c:pt idx="2884" formatCode="d\-mmm\-yy">
                  <c:v>38560</c:v>
                </c:pt>
                <c:pt idx="2885" formatCode="d\-mmm\-yy">
                  <c:v>38561</c:v>
                </c:pt>
                <c:pt idx="2886" formatCode="d\-mmm\-yy">
                  <c:v>38562</c:v>
                </c:pt>
                <c:pt idx="2887" formatCode="d\-mmm\-yy">
                  <c:v>38565</c:v>
                </c:pt>
                <c:pt idx="2888" formatCode="d\-mmm\-yy">
                  <c:v>38566</c:v>
                </c:pt>
                <c:pt idx="2889" formatCode="d\-mmm\-yy">
                  <c:v>38567</c:v>
                </c:pt>
                <c:pt idx="2890" formatCode="d\-mmm\-yy">
                  <c:v>38568</c:v>
                </c:pt>
                <c:pt idx="2891" formatCode="d\-mmm\-yy">
                  <c:v>38569</c:v>
                </c:pt>
                <c:pt idx="2892" formatCode="d\-mmm\-yy">
                  <c:v>38572</c:v>
                </c:pt>
                <c:pt idx="2893" formatCode="d\-mmm\-yy">
                  <c:v>38573</c:v>
                </c:pt>
                <c:pt idx="2894" formatCode="d\-mmm\-yy">
                  <c:v>38574</c:v>
                </c:pt>
                <c:pt idx="2895" formatCode="d\-mmm\-yy">
                  <c:v>38575</c:v>
                </c:pt>
                <c:pt idx="2896" formatCode="d\-mmm\-yy">
                  <c:v>38576</c:v>
                </c:pt>
                <c:pt idx="2897" formatCode="d\-mmm\-yy">
                  <c:v>38579</c:v>
                </c:pt>
                <c:pt idx="2898" formatCode="d\-mmm\-yy">
                  <c:v>38580</c:v>
                </c:pt>
                <c:pt idx="2899" formatCode="d\-mmm\-yy">
                  <c:v>38581</c:v>
                </c:pt>
                <c:pt idx="2900" formatCode="d\-mmm\-yy">
                  <c:v>38582</c:v>
                </c:pt>
                <c:pt idx="2901" formatCode="d\-mmm\-yy">
                  <c:v>38583</c:v>
                </c:pt>
                <c:pt idx="2902" formatCode="d\-mmm\-yy">
                  <c:v>38586</c:v>
                </c:pt>
                <c:pt idx="2903" formatCode="d\-mmm\-yy">
                  <c:v>38587</c:v>
                </c:pt>
                <c:pt idx="2904" formatCode="d\-mmm\-yy">
                  <c:v>38588</c:v>
                </c:pt>
                <c:pt idx="2905" formatCode="d\-mmm\-yy">
                  <c:v>38589</c:v>
                </c:pt>
                <c:pt idx="2906" formatCode="d\-mmm\-yy">
                  <c:v>38590</c:v>
                </c:pt>
                <c:pt idx="2907" formatCode="d\-mmm\-yy">
                  <c:v>38593</c:v>
                </c:pt>
                <c:pt idx="2908" formatCode="d\-mmm\-yy">
                  <c:v>38594</c:v>
                </c:pt>
                <c:pt idx="2909" formatCode="d\-mmm\-yy">
                  <c:v>38595</c:v>
                </c:pt>
                <c:pt idx="2910" formatCode="d\-mmm\-yy">
                  <c:v>38596</c:v>
                </c:pt>
                <c:pt idx="2911" formatCode="d\-mmm\-yy">
                  <c:v>38597</c:v>
                </c:pt>
                <c:pt idx="2912" formatCode="d\-mmm\-yy">
                  <c:v>38601</c:v>
                </c:pt>
                <c:pt idx="2913" formatCode="d\-mmm\-yy">
                  <c:v>38602</c:v>
                </c:pt>
                <c:pt idx="2914" formatCode="d\-mmm\-yy">
                  <c:v>38603</c:v>
                </c:pt>
                <c:pt idx="2915" formatCode="d\-mmm\-yy">
                  <c:v>38604</c:v>
                </c:pt>
                <c:pt idx="2916" formatCode="d\-mmm\-yy">
                  <c:v>38607</c:v>
                </c:pt>
                <c:pt idx="2917" formatCode="d\-mmm\-yy">
                  <c:v>38608</c:v>
                </c:pt>
                <c:pt idx="2918" formatCode="d\-mmm\-yy">
                  <c:v>38609</c:v>
                </c:pt>
                <c:pt idx="2919" formatCode="d\-mmm\-yy">
                  <c:v>38610</c:v>
                </c:pt>
                <c:pt idx="2920" formatCode="d\-mmm\-yy">
                  <c:v>38611</c:v>
                </c:pt>
                <c:pt idx="2921" formatCode="d\-mmm\-yy">
                  <c:v>38614</c:v>
                </c:pt>
                <c:pt idx="2922" formatCode="d\-mmm\-yy">
                  <c:v>38615</c:v>
                </c:pt>
                <c:pt idx="2923" formatCode="d\-mmm\-yy">
                  <c:v>38616</c:v>
                </c:pt>
                <c:pt idx="2924" formatCode="d\-mmm\-yy">
                  <c:v>38617</c:v>
                </c:pt>
                <c:pt idx="2925" formatCode="d\-mmm\-yy">
                  <c:v>38618</c:v>
                </c:pt>
                <c:pt idx="2926" formatCode="d\-mmm\-yy">
                  <c:v>38621</c:v>
                </c:pt>
                <c:pt idx="2927" formatCode="d\-mmm\-yy">
                  <c:v>38622</c:v>
                </c:pt>
                <c:pt idx="2928" formatCode="d\-mmm\-yy">
                  <c:v>38623</c:v>
                </c:pt>
                <c:pt idx="2929" formatCode="d\-mmm\-yy">
                  <c:v>38624</c:v>
                </c:pt>
                <c:pt idx="2930" formatCode="d\-mmm\-yy">
                  <c:v>38625</c:v>
                </c:pt>
                <c:pt idx="2931" formatCode="d\-mmm\-yy">
                  <c:v>38628</c:v>
                </c:pt>
                <c:pt idx="2932" formatCode="d\-mmm\-yy">
                  <c:v>38629</c:v>
                </c:pt>
                <c:pt idx="2933" formatCode="d\-mmm\-yy">
                  <c:v>38630</c:v>
                </c:pt>
                <c:pt idx="2934" formatCode="d\-mmm\-yy">
                  <c:v>38631</c:v>
                </c:pt>
                <c:pt idx="2935" formatCode="d\-mmm\-yy">
                  <c:v>38632</c:v>
                </c:pt>
                <c:pt idx="2936" formatCode="d\-mmm\-yy">
                  <c:v>38635</c:v>
                </c:pt>
                <c:pt idx="2937" formatCode="d\-mmm\-yy">
                  <c:v>38636</c:v>
                </c:pt>
                <c:pt idx="2938" formatCode="d\-mmm\-yy">
                  <c:v>38637</c:v>
                </c:pt>
                <c:pt idx="2939" formatCode="d\-mmm\-yy">
                  <c:v>38638</c:v>
                </c:pt>
                <c:pt idx="2940" formatCode="d\-mmm\-yy">
                  <c:v>38639</c:v>
                </c:pt>
                <c:pt idx="2941" formatCode="d\-mmm\-yy">
                  <c:v>38642</c:v>
                </c:pt>
                <c:pt idx="2942" formatCode="d\-mmm\-yy">
                  <c:v>38643</c:v>
                </c:pt>
                <c:pt idx="2943" formatCode="d\-mmm\-yy">
                  <c:v>38644</c:v>
                </c:pt>
                <c:pt idx="2944" formatCode="d\-mmm\-yy">
                  <c:v>38645</c:v>
                </c:pt>
                <c:pt idx="2945" formatCode="d\-mmm\-yy">
                  <c:v>38646</c:v>
                </c:pt>
                <c:pt idx="2946" formatCode="d\-mmm\-yy">
                  <c:v>38649</c:v>
                </c:pt>
                <c:pt idx="2947" formatCode="d\-mmm\-yy">
                  <c:v>38650</c:v>
                </c:pt>
                <c:pt idx="2948" formatCode="d\-mmm\-yy">
                  <c:v>38651</c:v>
                </c:pt>
                <c:pt idx="2949" formatCode="d\-mmm\-yy">
                  <c:v>38652</c:v>
                </c:pt>
                <c:pt idx="2950" formatCode="d\-mmm\-yy">
                  <c:v>38653</c:v>
                </c:pt>
                <c:pt idx="2951" formatCode="d\-mmm\-yy">
                  <c:v>38656</c:v>
                </c:pt>
                <c:pt idx="2952" formatCode="d\-mmm\-yy">
                  <c:v>38657</c:v>
                </c:pt>
                <c:pt idx="2953" formatCode="d\-mmm\-yy">
                  <c:v>38658</c:v>
                </c:pt>
                <c:pt idx="2954" formatCode="d\-mmm\-yy">
                  <c:v>38659</c:v>
                </c:pt>
                <c:pt idx="2955" formatCode="d\-mmm\-yy">
                  <c:v>38660</c:v>
                </c:pt>
                <c:pt idx="2956" formatCode="d\-mmm\-yy">
                  <c:v>38663</c:v>
                </c:pt>
                <c:pt idx="2957" formatCode="d\-mmm\-yy">
                  <c:v>38664</c:v>
                </c:pt>
                <c:pt idx="2958" formatCode="d\-mmm\-yy">
                  <c:v>38665</c:v>
                </c:pt>
                <c:pt idx="2959" formatCode="d\-mmm\-yy">
                  <c:v>38666</c:v>
                </c:pt>
                <c:pt idx="2960" formatCode="d\-mmm\-yy">
                  <c:v>38667</c:v>
                </c:pt>
                <c:pt idx="2961" formatCode="d\-mmm\-yy">
                  <c:v>38670</c:v>
                </c:pt>
                <c:pt idx="2962" formatCode="d\-mmm\-yy">
                  <c:v>38671</c:v>
                </c:pt>
                <c:pt idx="2963" formatCode="d\-mmm\-yy">
                  <c:v>38672</c:v>
                </c:pt>
                <c:pt idx="2964" formatCode="d\-mmm\-yy">
                  <c:v>38673</c:v>
                </c:pt>
                <c:pt idx="2965" formatCode="d\-mmm\-yy">
                  <c:v>38674</c:v>
                </c:pt>
                <c:pt idx="2966" formatCode="d\-mmm\-yy">
                  <c:v>38677</c:v>
                </c:pt>
                <c:pt idx="2967" formatCode="d\-mmm\-yy">
                  <c:v>38678</c:v>
                </c:pt>
                <c:pt idx="2968" formatCode="d\-mmm\-yy">
                  <c:v>38679</c:v>
                </c:pt>
                <c:pt idx="2969" formatCode="d\-mmm\-yy">
                  <c:v>38684</c:v>
                </c:pt>
                <c:pt idx="2970" formatCode="d\-mmm\-yy">
                  <c:v>38685</c:v>
                </c:pt>
                <c:pt idx="2971" formatCode="d\-mmm\-yy">
                  <c:v>38686</c:v>
                </c:pt>
                <c:pt idx="2972" formatCode="d\-mmm\-yy">
                  <c:v>38687</c:v>
                </c:pt>
                <c:pt idx="2973" formatCode="d\-mmm\-yy">
                  <c:v>38688</c:v>
                </c:pt>
                <c:pt idx="2974" formatCode="d\-mmm\-yy">
                  <c:v>38691</c:v>
                </c:pt>
                <c:pt idx="2975" formatCode="d\-mmm\-yy">
                  <c:v>38692</c:v>
                </c:pt>
                <c:pt idx="2976" formatCode="d\-mmm\-yy">
                  <c:v>38693</c:v>
                </c:pt>
                <c:pt idx="2977" formatCode="d\-mmm\-yy">
                  <c:v>38694</c:v>
                </c:pt>
                <c:pt idx="2978" formatCode="d\-mmm\-yy">
                  <c:v>38695</c:v>
                </c:pt>
                <c:pt idx="2979" formatCode="d\-mmm\-yy">
                  <c:v>38698</c:v>
                </c:pt>
                <c:pt idx="2980" formatCode="d\-mmm\-yy">
                  <c:v>38699</c:v>
                </c:pt>
                <c:pt idx="2981" formatCode="d\-mmm\-yy">
                  <c:v>38700</c:v>
                </c:pt>
                <c:pt idx="2982" formatCode="d\-mmm\-yy">
                  <c:v>38701</c:v>
                </c:pt>
                <c:pt idx="2983" formatCode="d\-mmm\-yy">
                  <c:v>38702</c:v>
                </c:pt>
                <c:pt idx="2984" formatCode="d\-mmm\-yy">
                  <c:v>38705</c:v>
                </c:pt>
                <c:pt idx="2985" formatCode="d\-mmm\-yy">
                  <c:v>38706</c:v>
                </c:pt>
                <c:pt idx="2986" formatCode="d\-mmm\-yy">
                  <c:v>38707</c:v>
                </c:pt>
                <c:pt idx="2987" formatCode="d\-mmm\-yy">
                  <c:v>38708</c:v>
                </c:pt>
                <c:pt idx="2988" formatCode="d\-mmm\-yy">
                  <c:v>38709</c:v>
                </c:pt>
                <c:pt idx="2989" formatCode="d\-mmm\-yy">
                  <c:v>38713</c:v>
                </c:pt>
                <c:pt idx="2990" formatCode="d\-mmm\-yy">
                  <c:v>38714</c:v>
                </c:pt>
                <c:pt idx="2991" formatCode="d\-mmm\-yy">
                  <c:v>38715</c:v>
                </c:pt>
                <c:pt idx="2992" formatCode="d\-mmm\-yy">
                  <c:v>38716</c:v>
                </c:pt>
                <c:pt idx="2993" formatCode="d\-mmm\-yy">
                  <c:v>38720</c:v>
                </c:pt>
                <c:pt idx="2994" formatCode="d\-mmm\-yy">
                  <c:v>38721</c:v>
                </c:pt>
                <c:pt idx="2995" formatCode="d\-mmm\-yy">
                  <c:v>38722</c:v>
                </c:pt>
                <c:pt idx="2996" formatCode="d\-mmm\-yy">
                  <c:v>38723</c:v>
                </c:pt>
                <c:pt idx="2997" formatCode="d\-mmm\-yy">
                  <c:v>38726</c:v>
                </c:pt>
                <c:pt idx="2998" formatCode="d\-mmm\-yy">
                  <c:v>38727</c:v>
                </c:pt>
                <c:pt idx="2999" formatCode="d\-mmm\-yy">
                  <c:v>38728</c:v>
                </c:pt>
                <c:pt idx="3000" formatCode="d\-mmm\-yy">
                  <c:v>38729</c:v>
                </c:pt>
                <c:pt idx="3001" formatCode="d\-mmm\-yy">
                  <c:v>38730</c:v>
                </c:pt>
                <c:pt idx="3002" formatCode="d\-mmm\-yy">
                  <c:v>38734</c:v>
                </c:pt>
                <c:pt idx="3003" formatCode="d\-mmm\-yy">
                  <c:v>38735</c:v>
                </c:pt>
                <c:pt idx="3004" formatCode="d\-mmm\-yy">
                  <c:v>38736</c:v>
                </c:pt>
                <c:pt idx="3005" formatCode="d\-mmm\-yy">
                  <c:v>38737</c:v>
                </c:pt>
                <c:pt idx="3006" formatCode="d\-mmm\-yy">
                  <c:v>38740</c:v>
                </c:pt>
                <c:pt idx="3007" formatCode="d\-mmm\-yy">
                  <c:v>38741</c:v>
                </c:pt>
                <c:pt idx="3008" formatCode="d\-mmm\-yy">
                  <c:v>38742</c:v>
                </c:pt>
                <c:pt idx="3009" formatCode="d\-mmm\-yy">
                  <c:v>38743</c:v>
                </c:pt>
                <c:pt idx="3010" formatCode="d\-mmm\-yy">
                  <c:v>38744</c:v>
                </c:pt>
                <c:pt idx="3011" formatCode="d\-mmm\-yy">
                  <c:v>38747</c:v>
                </c:pt>
                <c:pt idx="3012" formatCode="d\-mmm\-yy">
                  <c:v>38748</c:v>
                </c:pt>
                <c:pt idx="3013" formatCode="d\-mmm\-yy">
                  <c:v>38749</c:v>
                </c:pt>
                <c:pt idx="3014" formatCode="d\-mmm\-yy">
                  <c:v>38750</c:v>
                </c:pt>
                <c:pt idx="3015" formatCode="d\-mmm\-yy">
                  <c:v>38751</c:v>
                </c:pt>
                <c:pt idx="3016" formatCode="d\-mmm\-yy">
                  <c:v>38754</c:v>
                </c:pt>
                <c:pt idx="3017" formatCode="d\-mmm\-yy">
                  <c:v>38755</c:v>
                </c:pt>
                <c:pt idx="3018" formatCode="d\-mmm\-yy">
                  <c:v>38756</c:v>
                </c:pt>
                <c:pt idx="3019" formatCode="d\-mmm\-yy">
                  <c:v>38757</c:v>
                </c:pt>
                <c:pt idx="3020" formatCode="d\-mmm\-yy">
                  <c:v>38758</c:v>
                </c:pt>
                <c:pt idx="3021" formatCode="d\-mmm\-yy">
                  <c:v>38761</c:v>
                </c:pt>
                <c:pt idx="3022" formatCode="d\-mmm\-yy">
                  <c:v>38762</c:v>
                </c:pt>
                <c:pt idx="3023" formatCode="d\-mmm\-yy">
                  <c:v>38763</c:v>
                </c:pt>
                <c:pt idx="3024" formatCode="d\-mmm\-yy">
                  <c:v>38764</c:v>
                </c:pt>
                <c:pt idx="3025" formatCode="d\-mmm\-yy">
                  <c:v>38765</c:v>
                </c:pt>
                <c:pt idx="3026" formatCode="d\-mmm\-yy">
                  <c:v>38769</c:v>
                </c:pt>
                <c:pt idx="3027" formatCode="d\-mmm\-yy">
                  <c:v>38770</c:v>
                </c:pt>
                <c:pt idx="3028" formatCode="d\-mmm\-yy">
                  <c:v>38771</c:v>
                </c:pt>
                <c:pt idx="3029" formatCode="d\-mmm\-yy">
                  <c:v>38772</c:v>
                </c:pt>
                <c:pt idx="3030" formatCode="d\-mmm\-yy">
                  <c:v>38775</c:v>
                </c:pt>
                <c:pt idx="3031" formatCode="d\-mmm\-yy">
                  <c:v>38776</c:v>
                </c:pt>
                <c:pt idx="3032" formatCode="d\-mmm\-yy">
                  <c:v>38777</c:v>
                </c:pt>
                <c:pt idx="3033" formatCode="d\-mmm\-yy">
                  <c:v>38778</c:v>
                </c:pt>
                <c:pt idx="3034" formatCode="d\-mmm\-yy">
                  <c:v>38779</c:v>
                </c:pt>
                <c:pt idx="3035" formatCode="d\-mmm\-yy">
                  <c:v>38782</c:v>
                </c:pt>
                <c:pt idx="3036" formatCode="d\-mmm\-yy">
                  <c:v>38783</c:v>
                </c:pt>
                <c:pt idx="3037" formatCode="d\-mmm\-yy">
                  <c:v>38784</c:v>
                </c:pt>
                <c:pt idx="3038" formatCode="d\-mmm\-yy">
                  <c:v>38785</c:v>
                </c:pt>
                <c:pt idx="3039" formatCode="d\-mmm\-yy">
                  <c:v>38786</c:v>
                </c:pt>
                <c:pt idx="3040" formatCode="d\-mmm\-yy">
                  <c:v>38789</c:v>
                </c:pt>
                <c:pt idx="3041" formatCode="d\-mmm\-yy">
                  <c:v>38790</c:v>
                </c:pt>
                <c:pt idx="3042" formatCode="d\-mmm\-yy">
                  <c:v>38791</c:v>
                </c:pt>
                <c:pt idx="3043" formatCode="d\-mmm\-yy">
                  <c:v>38792</c:v>
                </c:pt>
                <c:pt idx="3044" formatCode="d\-mmm\-yy">
                  <c:v>38793</c:v>
                </c:pt>
                <c:pt idx="3045" formatCode="d\-mmm\-yy">
                  <c:v>38796</c:v>
                </c:pt>
                <c:pt idx="3046" formatCode="d\-mmm\-yy">
                  <c:v>38797</c:v>
                </c:pt>
                <c:pt idx="3047" formatCode="d\-mmm\-yy">
                  <c:v>38798</c:v>
                </c:pt>
                <c:pt idx="3048" formatCode="d\-mmm\-yy">
                  <c:v>38799</c:v>
                </c:pt>
                <c:pt idx="3049" formatCode="d\-mmm\-yy">
                  <c:v>38800</c:v>
                </c:pt>
                <c:pt idx="3050" formatCode="d\-mmm\-yy">
                  <c:v>38803</c:v>
                </c:pt>
                <c:pt idx="3051" formatCode="d\-mmm\-yy">
                  <c:v>38804</c:v>
                </c:pt>
                <c:pt idx="3052" formatCode="d\-mmm\-yy">
                  <c:v>38805</c:v>
                </c:pt>
                <c:pt idx="3053" formatCode="d\-mmm\-yy">
                  <c:v>38806</c:v>
                </c:pt>
                <c:pt idx="3054" formatCode="d\-mmm\-yy">
                  <c:v>38807</c:v>
                </c:pt>
                <c:pt idx="3055" formatCode="d\-mmm\-yy">
                  <c:v>38810</c:v>
                </c:pt>
                <c:pt idx="3056" formatCode="d\-mmm\-yy">
                  <c:v>38811</c:v>
                </c:pt>
                <c:pt idx="3057" formatCode="d\-mmm\-yy">
                  <c:v>38812</c:v>
                </c:pt>
                <c:pt idx="3058" formatCode="d\-mmm\-yy">
                  <c:v>38813</c:v>
                </c:pt>
                <c:pt idx="3059" formatCode="d\-mmm\-yy">
                  <c:v>38814</c:v>
                </c:pt>
                <c:pt idx="3060" formatCode="d\-mmm\-yy">
                  <c:v>38817</c:v>
                </c:pt>
                <c:pt idx="3061" formatCode="d\-mmm\-yy">
                  <c:v>38818</c:v>
                </c:pt>
                <c:pt idx="3062" formatCode="d\-mmm\-yy">
                  <c:v>38819</c:v>
                </c:pt>
                <c:pt idx="3063" formatCode="d\-mmm\-yy">
                  <c:v>38820</c:v>
                </c:pt>
                <c:pt idx="3064" formatCode="d\-mmm\-yy">
                  <c:v>38824</c:v>
                </c:pt>
                <c:pt idx="3065" formatCode="d\-mmm\-yy">
                  <c:v>38825</c:v>
                </c:pt>
                <c:pt idx="3066" formatCode="d\-mmm\-yy">
                  <c:v>38826</c:v>
                </c:pt>
                <c:pt idx="3067" formatCode="d\-mmm\-yy">
                  <c:v>38827</c:v>
                </c:pt>
                <c:pt idx="3068" formatCode="d\-mmm\-yy">
                  <c:v>38828</c:v>
                </c:pt>
                <c:pt idx="3069" formatCode="d\-mmm\-yy">
                  <c:v>38831</c:v>
                </c:pt>
                <c:pt idx="3070" formatCode="d\-mmm\-yy">
                  <c:v>38832</c:v>
                </c:pt>
                <c:pt idx="3071" formatCode="d\-mmm\-yy">
                  <c:v>38833</c:v>
                </c:pt>
                <c:pt idx="3072" formatCode="d\-mmm\-yy">
                  <c:v>38834</c:v>
                </c:pt>
                <c:pt idx="3073" formatCode="d\-mmm\-yy">
                  <c:v>38835</c:v>
                </c:pt>
                <c:pt idx="3074" formatCode="d\-mmm\-yy">
                  <c:v>38838</c:v>
                </c:pt>
                <c:pt idx="3075" formatCode="d\-mmm\-yy">
                  <c:v>38839</c:v>
                </c:pt>
                <c:pt idx="3076" formatCode="d\-mmm\-yy">
                  <c:v>38840</c:v>
                </c:pt>
                <c:pt idx="3077" formatCode="d\-mmm\-yy">
                  <c:v>38841</c:v>
                </c:pt>
                <c:pt idx="3078" formatCode="d\-mmm\-yy">
                  <c:v>38842</c:v>
                </c:pt>
                <c:pt idx="3079" formatCode="d\-mmm\-yy">
                  <c:v>38845</c:v>
                </c:pt>
                <c:pt idx="3080" formatCode="d\-mmm\-yy">
                  <c:v>38846</c:v>
                </c:pt>
                <c:pt idx="3081" formatCode="d\-mmm\-yy">
                  <c:v>38847</c:v>
                </c:pt>
                <c:pt idx="3082" formatCode="d\-mmm\-yy">
                  <c:v>38848</c:v>
                </c:pt>
                <c:pt idx="3083" formatCode="d\-mmm\-yy">
                  <c:v>38849</c:v>
                </c:pt>
                <c:pt idx="3084" formatCode="d\-mmm\-yy">
                  <c:v>38852</c:v>
                </c:pt>
                <c:pt idx="3085" formatCode="d\-mmm\-yy">
                  <c:v>38853</c:v>
                </c:pt>
                <c:pt idx="3086" formatCode="d\-mmm\-yy">
                  <c:v>38854</c:v>
                </c:pt>
                <c:pt idx="3087" formatCode="d\-mmm\-yy">
                  <c:v>38855</c:v>
                </c:pt>
                <c:pt idx="3088" formatCode="d\-mmm\-yy">
                  <c:v>38856</c:v>
                </c:pt>
                <c:pt idx="3089" formatCode="d\-mmm\-yy">
                  <c:v>38859</c:v>
                </c:pt>
                <c:pt idx="3090" formatCode="d\-mmm\-yy">
                  <c:v>38860</c:v>
                </c:pt>
                <c:pt idx="3091" formatCode="d\-mmm\-yy">
                  <c:v>38861</c:v>
                </c:pt>
                <c:pt idx="3092" formatCode="d\-mmm\-yy">
                  <c:v>38862</c:v>
                </c:pt>
                <c:pt idx="3093" formatCode="d\-mmm\-yy">
                  <c:v>38863</c:v>
                </c:pt>
                <c:pt idx="3094" formatCode="d\-mmm\-yy">
                  <c:v>38867</c:v>
                </c:pt>
                <c:pt idx="3095" formatCode="d\-mmm\-yy">
                  <c:v>38868</c:v>
                </c:pt>
                <c:pt idx="3096" formatCode="d\-mmm\-yy">
                  <c:v>38869</c:v>
                </c:pt>
                <c:pt idx="3097" formatCode="d\-mmm\-yy">
                  <c:v>38870</c:v>
                </c:pt>
                <c:pt idx="3098" formatCode="d\-mmm\-yy">
                  <c:v>38873</c:v>
                </c:pt>
                <c:pt idx="3099" formatCode="d\-mmm\-yy">
                  <c:v>38874</c:v>
                </c:pt>
                <c:pt idx="3100" formatCode="d\-mmm\-yy">
                  <c:v>38875</c:v>
                </c:pt>
                <c:pt idx="3101" formatCode="d\-mmm\-yy">
                  <c:v>38876</c:v>
                </c:pt>
                <c:pt idx="3102" formatCode="d\-mmm\-yy">
                  <c:v>38877</c:v>
                </c:pt>
                <c:pt idx="3103" formatCode="d\-mmm\-yy">
                  <c:v>38880</c:v>
                </c:pt>
                <c:pt idx="3104" formatCode="d\-mmm\-yy">
                  <c:v>38881</c:v>
                </c:pt>
                <c:pt idx="3105" formatCode="d\-mmm\-yy">
                  <c:v>38882</c:v>
                </c:pt>
                <c:pt idx="3106" formatCode="d\-mmm\-yy">
                  <c:v>38883</c:v>
                </c:pt>
                <c:pt idx="3107" formatCode="d\-mmm\-yy">
                  <c:v>38884</c:v>
                </c:pt>
                <c:pt idx="3108" formatCode="d\-mmm\-yy">
                  <c:v>38887</c:v>
                </c:pt>
                <c:pt idx="3109" formatCode="d\-mmm\-yy">
                  <c:v>38888</c:v>
                </c:pt>
                <c:pt idx="3110" formatCode="d\-mmm\-yy">
                  <c:v>38889</c:v>
                </c:pt>
                <c:pt idx="3111" formatCode="d\-mmm\-yy">
                  <c:v>38890</c:v>
                </c:pt>
                <c:pt idx="3112" formatCode="d\-mmm\-yy">
                  <c:v>38891</c:v>
                </c:pt>
                <c:pt idx="3113" formatCode="d\-mmm\-yy">
                  <c:v>38894</c:v>
                </c:pt>
                <c:pt idx="3114" formatCode="d\-mmm\-yy">
                  <c:v>38895</c:v>
                </c:pt>
                <c:pt idx="3115" formatCode="d\-mmm\-yy">
                  <c:v>38896</c:v>
                </c:pt>
                <c:pt idx="3116" formatCode="d\-mmm\-yy">
                  <c:v>38897</c:v>
                </c:pt>
                <c:pt idx="3117" formatCode="d\-mmm\-yy">
                  <c:v>38898</c:v>
                </c:pt>
                <c:pt idx="3118" formatCode="d\-mmm\-yy">
                  <c:v>38903</c:v>
                </c:pt>
                <c:pt idx="3119" formatCode="d\-mmm\-yy">
                  <c:v>38904</c:v>
                </c:pt>
                <c:pt idx="3120" formatCode="d\-mmm\-yy">
                  <c:v>38905</c:v>
                </c:pt>
                <c:pt idx="3121" formatCode="d\-mmm\-yy">
                  <c:v>38908</c:v>
                </c:pt>
                <c:pt idx="3122" formatCode="d\-mmm\-yy">
                  <c:v>38909</c:v>
                </c:pt>
                <c:pt idx="3123" formatCode="d\-mmm\-yy">
                  <c:v>38910</c:v>
                </c:pt>
                <c:pt idx="3124" formatCode="d\-mmm\-yy">
                  <c:v>38911</c:v>
                </c:pt>
                <c:pt idx="3125" formatCode="d\-mmm\-yy">
                  <c:v>38912</c:v>
                </c:pt>
                <c:pt idx="3126" formatCode="d\-mmm\-yy">
                  <c:v>38915</c:v>
                </c:pt>
                <c:pt idx="3127" formatCode="d\-mmm\-yy">
                  <c:v>38916</c:v>
                </c:pt>
                <c:pt idx="3128" formatCode="d\-mmm\-yy">
                  <c:v>38917</c:v>
                </c:pt>
                <c:pt idx="3129" formatCode="d\-mmm\-yy">
                  <c:v>38918</c:v>
                </c:pt>
                <c:pt idx="3130" formatCode="d\-mmm\-yy">
                  <c:v>38919</c:v>
                </c:pt>
                <c:pt idx="3131" formatCode="d\-mmm\-yy">
                  <c:v>38922</c:v>
                </c:pt>
                <c:pt idx="3132" formatCode="d\-mmm\-yy">
                  <c:v>38923</c:v>
                </c:pt>
                <c:pt idx="3133" formatCode="d\-mmm\-yy">
                  <c:v>38924</c:v>
                </c:pt>
                <c:pt idx="3134" formatCode="d\-mmm\-yy">
                  <c:v>38925</c:v>
                </c:pt>
                <c:pt idx="3135" formatCode="d\-mmm\-yy">
                  <c:v>38926</c:v>
                </c:pt>
                <c:pt idx="3136" formatCode="d\-mmm\-yy">
                  <c:v>38929</c:v>
                </c:pt>
                <c:pt idx="3137" formatCode="d\-mmm\-yy">
                  <c:v>38930</c:v>
                </c:pt>
                <c:pt idx="3138" formatCode="d\-mmm\-yy">
                  <c:v>38931</c:v>
                </c:pt>
                <c:pt idx="3139" formatCode="d\-mmm\-yy">
                  <c:v>38932</c:v>
                </c:pt>
                <c:pt idx="3140" formatCode="d\-mmm\-yy">
                  <c:v>38933</c:v>
                </c:pt>
                <c:pt idx="3141" formatCode="d\-mmm\-yy">
                  <c:v>38936</c:v>
                </c:pt>
                <c:pt idx="3142" formatCode="d\-mmm\-yy">
                  <c:v>38937</c:v>
                </c:pt>
                <c:pt idx="3143" formatCode="d\-mmm\-yy">
                  <c:v>38938</c:v>
                </c:pt>
                <c:pt idx="3144" formatCode="d\-mmm\-yy">
                  <c:v>38939</c:v>
                </c:pt>
                <c:pt idx="3145" formatCode="d\-mmm\-yy">
                  <c:v>38940</c:v>
                </c:pt>
                <c:pt idx="3146" formatCode="d\-mmm\-yy">
                  <c:v>38943</c:v>
                </c:pt>
                <c:pt idx="3147" formatCode="d\-mmm\-yy">
                  <c:v>38944</c:v>
                </c:pt>
                <c:pt idx="3148" formatCode="d\-mmm\-yy">
                  <c:v>38945</c:v>
                </c:pt>
                <c:pt idx="3149" formatCode="d\-mmm\-yy">
                  <c:v>38946</c:v>
                </c:pt>
                <c:pt idx="3150" formatCode="d\-mmm\-yy">
                  <c:v>38947</c:v>
                </c:pt>
                <c:pt idx="3151" formatCode="d\-mmm\-yy">
                  <c:v>38950</c:v>
                </c:pt>
                <c:pt idx="3152" formatCode="d\-mmm\-yy">
                  <c:v>38951</c:v>
                </c:pt>
                <c:pt idx="3153" formatCode="d\-mmm\-yy">
                  <c:v>38952</c:v>
                </c:pt>
                <c:pt idx="3154" formatCode="d\-mmm\-yy">
                  <c:v>38953</c:v>
                </c:pt>
                <c:pt idx="3155" formatCode="d\-mmm\-yy">
                  <c:v>38954</c:v>
                </c:pt>
                <c:pt idx="3156" formatCode="d\-mmm\-yy">
                  <c:v>38957</c:v>
                </c:pt>
                <c:pt idx="3157" formatCode="d\-mmm\-yy">
                  <c:v>38958</c:v>
                </c:pt>
                <c:pt idx="3158" formatCode="d\-mmm\-yy">
                  <c:v>38959</c:v>
                </c:pt>
                <c:pt idx="3159" formatCode="d\-mmm\-yy">
                  <c:v>38960</c:v>
                </c:pt>
                <c:pt idx="3160" formatCode="d\-mmm\-yy">
                  <c:v>38961</c:v>
                </c:pt>
                <c:pt idx="3161" formatCode="d\-mmm\-yy">
                  <c:v>38965</c:v>
                </c:pt>
                <c:pt idx="3162" formatCode="d\-mmm\-yy">
                  <c:v>38966</c:v>
                </c:pt>
                <c:pt idx="3163" formatCode="d\-mmm\-yy">
                  <c:v>38967</c:v>
                </c:pt>
                <c:pt idx="3164" formatCode="d\-mmm\-yy">
                  <c:v>38968</c:v>
                </c:pt>
                <c:pt idx="3165" formatCode="d\-mmm\-yy">
                  <c:v>38971</c:v>
                </c:pt>
                <c:pt idx="3166" formatCode="d\-mmm\-yy">
                  <c:v>38972</c:v>
                </c:pt>
                <c:pt idx="3167" formatCode="d\-mmm\-yy">
                  <c:v>38973</c:v>
                </c:pt>
                <c:pt idx="3168" formatCode="d\-mmm\-yy">
                  <c:v>38974</c:v>
                </c:pt>
                <c:pt idx="3169" formatCode="d\-mmm\-yy">
                  <c:v>38975</c:v>
                </c:pt>
                <c:pt idx="3170" formatCode="d\-mmm\-yy">
                  <c:v>38978</c:v>
                </c:pt>
                <c:pt idx="3171" formatCode="d\-mmm\-yy">
                  <c:v>38979</c:v>
                </c:pt>
                <c:pt idx="3172" formatCode="d\-mmm\-yy">
                  <c:v>38980</c:v>
                </c:pt>
                <c:pt idx="3173" formatCode="d\-mmm\-yy">
                  <c:v>38981</c:v>
                </c:pt>
                <c:pt idx="3174" formatCode="d\-mmm\-yy">
                  <c:v>38982</c:v>
                </c:pt>
                <c:pt idx="3175" formatCode="d\-mmm\-yy">
                  <c:v>38985</c:v>
                </c:pt>
                <c:pt idx="3176" formatCode="d\-mmm\-yy">
                  <c:v>38986</c:v>
                </c:pt>
                <c:pt idx="3177" formatCode="d\-mmm\-yy">
                  <c:v>38987</c:v>
                </c:pt>
                <c:pt idx="3178" formatCode="d\-mmm\-yy">
                  <c:v>38988</c:v>
                </c:pt>
                <c:pt idx="3179" formatCode="d\-mmm\-yy">
                  <c:v>38989</c:v>
                </c:pt>
                <c:pt idx="3180" formatCode="d\-mmm\-yy">
                  <c:v>38992</c:v>
                </c:pt>
                <c:pt idx="3181" formatCode="d\-mmm\-yy">
                  <c:v>38993</c:v>
                </c:pt>
                <c:pt idx="3182" formatCode="d\-mmm\-yy">
                  <c:v>38994</c:v>
                </c:pt>
                <c:pt idx="3183" formatCode="d\-mmm\-yy">
                  <c:v>38995</c:v>
                </c:pt>
                <c:pt idx="3184" formatCode="d\-mmm\-yy">
                  <c:v>38996</c:v>
                </c:pt>
                <c:pt idx="3185" formatCode="d\-mmm\-yy">
                  <c:v>38999</c:v>
                </c:pt>
                <c:pt idx="3186" formatCode="d\-mmm\-yy">
                  <c:v>39000</c:v>
                </c:pt>
                <c:pt idx="3187" formatCode="d\-mmm\-yy">
                  <c:v>39001</c:v>
                </c:pt>
                <c:pt idx="3188" formatCode="d\-mmm\-yy">
                  <c:v>39002</c:v>
                </c:pt>
                <c:pt idx="3189" formatCode="d\-mmm\-yy">
                  <c:v>39003</c:v>
                </c:pt>
                <c:pt idx="3190" formatCode="d\-mmm\-yy">
                  <c:v>39006</c:v>
                </c:pt>
                <c:pt idx="3191" formatCode="d\-mmm\-yy">
                  <c:v>39007</c:v>
                </c:pt>
                <c:pt idx="3192" formatCode="d\-mmm\-yy">
                  <c:v>39008</c:v>
                </c:pt>
                <c:pt idx="3193" formatCode="d\-mmm\-yy">
                  <c:v>39009</c:v>
                </c:pt>
                <c:pt idx="3194" formatCode="d\-mmm\-yy">
                  <c:v>39010</c:v>
                </c:pt>
                <c:pt idx="3195" formatCode="d\-mmm\-yy">
                  <c:v>39013</c:v>
                </c:pt>
                <c:pt idx="3196" formatCode="d\-mmm\-yy">
                  <c:v>39014</c:v>
                </c:pt>
                <c:pt idx="3197" formatCode="d\-mmm\-yy">
                  <c:v>39015</c:v>
                </c:pt>
                <c:pt idx="3198" formatCode="d\-mmm\-yy">
                  <c:v>39016</c:v>
                </c:pt>
                <c:pt idx="3199" formatCode="d\-mmm\-yy">
                  <c:v>39017</c:v>
                </c:pt>
                <c:pt idx="3200" formatCode="d\-mmm\-yy">
                  <c:v>39020</c:v>
                </c:pt>
                <c:pt idx="3201" formatCode="d\-mmm\-yy">
                  <c:v>39021</c:v>
                </c:pt>
                <c:pt idx="3202" formatCode="d\-mmm\-yy">
                  <c:v>39022</c:v>
                </c:pt>
                <c:pt idx="3203" formatCode="d\-mmm\-yy">
                  <c:v>39023</c:v>
                </c:pt>
                <c:pt idx="3204" formatCode="d\-mmm\-yy">
                  <c:v>39024</c:v>
                </c:pt>
                <c:pt idx="3205" formatCode="d\-mmm\-yy">
                  <c:v>39027</c:v>
                </c:pt>
                <c:pt idx="3206" formatCode="d\-mmm\-yy">
                  <c:v>39028</c:v>
                </c:pt>
                <c:pt idx="3207" formatCode="d\-mmm\-yy">
                  <c:v>39029</c:v>
                </c:pt>
                <c:pt idx="3208" formatCode="d\-mmm\-yy">
                  <c:v>39030</c:v>
                </c:pt>
                <c:pt idx="3209" formatCode="d\-mmm\-yy">
                  <c:v>39031</c:v>
                </c:pt>
                <c:pt idx="3210" formatCode="d\-mmm\-yy">
                  <c:v>39034</c:v>
                </c:pt>
                <c:pt idx="3211" formatCode="d\-mmm\-yy">
                  <c:v>39035</c:v>
                </c:pt>
                <c:pt idx="3212" formatCode="d\-mmm\-yy">
                  <c:v>39036</c:v>
                </c:pt>
                <c:pt idx="3213" formatCode="d\-mmm\-yy">
                  <c:v>39037</c:v>
                </c:pt>
                <c:pt idx="3214" formatCode="d\-mmm\-yy">
                  <c:v>39038</c:v>
                </c:pt>
                <c:pt idx="3215" formatCode="d\-mmm\-yy">
                  <c:v>39041</c:v>
                </c:pt>
                <c:pt idx="3216" formatCode="d\-mmm\-yy">
                  <c:v>39042</c:v>
                </c:pt>
                <c:pt idx="3217" formatCode="d\-mmm\-yy">
                  <c:v>39043</c:v>
                </c:pt>
                <c:pt idx="3218" formatCode="d\-mmm\-yy">
                  <c:v>39048</c:v>
                </c:pt>
                <c:pt idx="3219" formatCode="d\-mmm\-yy">
                  <c:v>39049</c:v>
                </c:pt>
                <c:pt idx="3220" formatCode="d\-mmm\-yy">
                  <c:v>39050</c:v>
                </c:pt>
                <c:pt idx="3221" formatCode="d\-mmm\-yy">
                  <c:v>39051</c:v>
                </c:pt>
                <c:pt idx="3222" formatCode="d\-mmm\-yy">
                  <c:v>39052</c:v>
                </c:pt>
                <c:pt idx="3223" formatCode="d\-mmm\-yy">
                  <c:v>39055</c:v>
                </c:pt>
                <c:pt idx="3224" formatCode="d\-mmm\-yy">
                  <c:v>39056</c:v>
                </c:pt>
                <c:pt idx="3225" formatCode="d\-mmm\-yy">
                  <c:v>39057</c:v>
                </c:pt>
                <c:pt idx="3226" formatCode="d\-mmm\-yy">
                  <c:v>39058</c:v>
                </c:pt>
                <c:pt idx="3227" formatCode="d\-mmm\-yy">
                  <c:v>39059</c:v>
                </c:pt>
                <c:pt idx="3228" formatCode="d\-mmm\-yy">
                  <c:v>39062</c:v>
                </c:pt>
                <c:pt idx="3229" formatCode="d\-mmm\-yy">
                  <c:v>39063</c:v>
                </c:pt>
                <c:pt idx="3230" formatCode="d\-mmm\-yy">
                  <c:v>39064</c:v>
                </c:pt>
                <c:pt idx="3231" formatCode="d\-mmm\-yy">
                  <c:v>39065</c:v>
                </c:pt>
                <c:pt idx="3232" formatCode="d\-mmm\-yy">
                  <c:v>39066</c:v>
                </c:pt>
                <c:pt idx="3233" formatCode="d\-mmm\-yy">
                  <c:v>39069</c:v>
                </c:pt>
                <c:pt idx="3234" formatCode="d\-mmm\-yy">
                  <c:v>39070</c:v>
                </c:pt>
                <c:pt idx="3235" formatCode="d\-mmm\-yy">
                  <c:v>39071</c:v>
                </c:pt>
                <c:pt idx="3236" formatCode="d\-mmm\-yy">
                  <c:v>39072</c:v>
                </c:pt>
                <c:pt idx="3237" formatCode="d\-mmm\-yy">
                  <c:v>39073</c:v>
                </c:pt>
                <c:pt idx="3238" formatCode="d\-mmm\-yy">
                  <c:v>39077</c:v>
                </c:pt>
                <c:pt idx="3239" formatCode="d\-mmm\-yy">
                  <c:v>39078</c:v>
                </c:pt>
                <c:pt idx="3240" formatCode="d\-mmm\-yy">
                  <c:v>39079</c:v>
                </c:pt>
                <c:pt idx="3241" formatCode="d\-mmm\-yy">
                  <c:v>39080</c:v>
                </c:pt>
                <c:pt idx="3242" formatCode="d\-mmm\-yy">
                  <c:v>39084</c:v>
                </c:pt>
                <c:pt idx="3243" formatCode="d\-mmm\-yy">
                  <c:v>39085</c:v>
                </c:pt>
                <c:pt idx="3244" formatCode="d\-mmm\-yy">
                  <c:v>39086</c:v>
                </c:pt>
                <c:pt idx="3245" formatCode="d\-mmm\-yy">
                  <c:v>39087</c:v>
                </c:pt>
                <c:pt idx="3246" formatCode="d\-mmm\-yy">
                  <c:v>39090</c:v>
                </c:pt>
                <c:pt idx="3247" formatCode="d\-mmm\-yy">
                  <c:v>39091</c:v>
                </c:pt>
                <c:pt idx="3248" formatCode="d\-mmm\-yy">
                  <c:v>39092</c:v>
                </c:pt>
                <c:pt idx="3249" formatCode="d\-mmm\-yy">
                  <c:v>39093</c:v>
                </c:pt>
                <c:pt idx="3250" formatCode="d\-mmm\-yy">
                  <c:v>39094</c:v>
                </c:pt>
                <c:pt idx="3251" formatCode="d\-mmm\-yy">
                  <c:v>39098</c:v>
                </c:pt>
                <c:pt idx="3252" formatCode="d\-mmm\-yy">
                  <c:v>39099</c:v>
                </c:pt>
                <c:pt idx="3253" formatCode="d\-mmm\-yy">
                  <c:v>39100</c:v>
                </c:pt>
                <c:pt idx="3254" formatCode="d\-mmm\-yy">
                  <c:v>39101</c:v>
                </c:pt>
                <c:pt idx="3255" formatCode="d\-mmm\-yy">
                  <c:v>39104</c:v>
                </c:pt>
                <c:pt idx="3256" formatCode="d\-mmm\-yy">
                  <c:v>39105</c:v>
                </c:pt>
                <c:pt idx="3257" formatCode="d\-mmm\-yy">
                  <c:v>39106</c:v>
                </c:pt>
                <c:pt idx="3258" formatCode="d\-mmm\-yy">
                  <c:v>39107</c:v>
                </c:pt>
                <c:pt idx="3259" formatCode="d\-mmm\-yy">
                  <c:v>39108</c:v>
                </c:pt>
                <c:pt idx="3260" formatCode="d\-mmm\-yy">
                  <c:v>39111</c:v>
                </c:pt>
                <c:pt idx="3261" formatCode="d\-mmm\-yy">
                  <c:v>39112</c:v>
                </c:pt>
                <c:pt idx="3262" formatCode="d\-mmm\-yy">
                  <c:v>39113</c:v>
                </c:pt>
                <c:pt idx="3263" formatCode="d\-mmm\-yy">
                  <c:v>39114</c:v>
                </c:pt>
                <c:pt idx="3264" formatCode="d\-mmm\-yy">
                  <c:v>39115</c:v>
                </c:pt>
                <c:pt idx="3265" formatCode="d\-mmm\-yy">
                  <c:v>39118</c:v>
                </c:pt>
                <c:pt idx="3266" formatCode="d\-mmm\-yy">
                  <c:v>39119</c:v>
                </c:pt>
                <c:pt idx="3267" formatCode="d\-mmm\-yy">
                  <c:v>39120</c:v>
                </c:pt>
                <c:pt idx="3268" formatCode="d\-mmm\-yy">
                  <c:v>39121</c:v>
                </c:pt>
                <c:pt idx="3269" formatCode="d\-mmm\-yy">
                  <c:v>39122</c:v>
                </c:pt>
                <c:pt idx="3270" formatCode="d\-mmm\-yy">
                  <c:v>39125</c:v>
                </c:pt>
                <c:pt idx="3271" formatCode="d\-mmm\-yy">
                  <c:v>39126</c:v>
                </c:pt>
                <c:pt idx="3272" formatCode="d\-mmm\-yy">
                  <c:v>39127</c:v>
                </c:pt>
                <c:pt idx="3273" formatCode="d\-mmm\-yy">
                  <c:v>39128</c:v>
                </c:pt>
                <c:pt idx="3274" formatCode="d\-mmm\-yy">
                  <c:v>39129</c:v>
                </c:pt>
                <c:pt idx="3275" formatCode="d\-mmm\-yy">
                  <c:v>39133</c:v>
                </c:pt>
                <c:pt idx="3276" formatCode="d\-mmm\-yy">
                  <c:v>39134</c:v>
                </c:pt>
                <c:pt idx="3277" formatCode="d\-mmm\-yy">
                  <c:v>39135</c:v>
                </c:pt>
                <c:pt idx="3278" formatCode="d\-mmm\-yy">
                  <c:v>39136</c:v>
                </c:pt>
                <c:pt idx="3279" formatCode="d\-mmm\-yy">
                  <c:v>39139</c:v>
                </c:pt>
                <c:pt idx="3280" formatCode="d\-mmm\-yy">
                  <c:v>39140</c:v>
                </c:pt>
                <c:pt idx="3281" formatCode="d\-mmm\-yy">
                  <c:v>39141</c:v>
                </c:pt>
                <c:pt idx="3282" formatCode="d\-mmm\-yy">
                  <c:v>39142</c:v>
                </c:pt>
                <c:pt idx="3283" formatCode="d\-mmm\-yy">
                  <c:v>39143</c:v>
                </c:pt>
                <c:pt idx="3284" formatCode="d\-mmm\-yy">
                  <c:v>39146</c:v>
                </c:pt>
                <c:pt idx="3285" formatCode="d\-mmm\-yy">
                  <c:v>39147</c:v>
                </c:pt>
                <c:pt idx="3286" formatCode="d\-mmm\-yy">
                  <c:v>39148</c:v>
                </c:pt>
                <c:pt idx="3287" formatCode="d\-mmm\-yy">
                  <c:v>39149</c:v>
                </c:pt>
                <c:pt idx="3288" formatCode="d\-mmm\-yy">
                  <c:v>39150</c:v>
                </c:pt>
                <c:pt idx="3289" formatCode="d\-mmm\-yy">
                  <c:v>39153</c:v>
                </c:pt>
                <c:pt idx="3290" formatCode="d\-mmm\-yy">
                  <c:v>39154</c:v>
                </c:pt>
                <c:pt idx="3291" formatCode="d\-mmm\-yy">
                  <c:v>39155</c:v>
                </c:pt>
                <c:pt idx="3292" formatCode="d\-mmm\-yy">
                  <c:v>39156</c:v>
                </c:pt>
                <c:pt idx="3293" formatCode="d\-mmm\-yy">
                  <c:v>39157</c:v>
                </c:pt>
                <c:pt idx="3294" formatCode="d\-mmm\-yy">
                  <c:v>39160</c:v>
                </c:pt>
                <c:pt idx="3295" formatCode="d\-mmm\-yy">
                  <c:v>39161</c:v>
                </c:pt>
                <c:pt idx="3296" formatCode="d\-mmm\-yy">
                  <c:v>39162</c:v>
                </c:pt>
                <c:pt idx="3297" formatCode="d\-mmm\-yy">
                  <c:v>39163</c:v>
                </c:pt>
                <c:pt idx="3298" formatCode="d\-mmm\-yy">
                  <c:v>39164</c:v>
                </c:pt>
                <c:pt idx="3299" formatCode="d\-mmm\-yy">
                  <c:v>39167</c:v>
                </c:pt>
                <c:pt idx="3300" formatCode="d\-mmm\-yy">
                  <c:v>39168</c:v>
                </c:pt>
                <c:pt idx="3301" formatCode="d\-mmm\-yy">
                  <c:v>39169</c:v>
                </c:pt>
                <c:pt idx="3302" formatCode="d\-mmm\-yy">
                  <c:v>39170</c:v>
                </c:pt>
                <c:pt idx="3303" formatCode="d\-mmm\-yy">
                  <c:v>39171</c:v>
                </c:pt>
                <c:pt idx="3304" formatCode="d\-mmm\-yy">
                  <c:v>39174</c:v>
                </c:pt>
                <c:pt idx="3305" formatCode="d\-mmm\-yy">
                  <c:v>39175</c:v>
                </c:pt>
                <c:pt idx="3306" formatCode="d\-mmm\-yy">
                  <c:v>39176</c:v>
                </c:pt>
                <c:pt idx="3307" formatCode="d\-mmm\-yy">
                  <c:v>39177</c:v>
                </c:pt>
                <c:pt idx="3308" formatCode="d\-mmm\-yy">
                  <c:v>39181</c:v>
                </c:pt>
                <c:pt idx="3309" formatCode="d\-mmm\-yy">
                  <c:v>39182</c:v>
                </c:pt>
                <c:pt idx="3310" formatCode="d\-mmm\-yy">
                  <c:v>39183</c:v>
                </c:pt>
                <c:pt idx="3311" formatCode="d\-mmm\-yy">
                  <c:v>39184</c:v>
                </c:pt>
                <c:pt idx="3312" formatCode="d\-mmm\-yy">
                  <c:v>39185</c:v>
                </c:pt>
                <c:pt idx="3313" formatCode="d\-mmm\-yy">
                  <c:v>39188</c:v>
                </c:pt>
                <c:pt idx="3314" formatCode="d\-mmm\-yy">
                  <c:v>39189</c:v>
                </c:pt>
                <c:pt idx="3315" formatCode="d\-mmm\-yy">
                  <c:v>39190</c:v>
                </c:pt>
                <c:pt idx="3316" formatCode="d\-mmm\-yy">
                  <c:v>39191</c:v>
                </c:pt>
                <c:pt idx="3317" formatCode="d\-mmm\-yy">
                  <c:v>39192</c:v>
                </c:pt>
                <c:pt idx="3318" formatCode="d\-mmm\-yy">
                  <c:v>39195</c:v>
                </c:pt>
                <c:pt idx="3319" formatCode="d\-mmm\-yy">
                  <c:v>39196</c:v>
                </c:pt>
                <c:pt idx="3320" formatCode="d\-mmm\-yy">
                  <c:v>39197</c:v>
                </c:pt>
                <c:pt idx="3321" formatCode="d\-mmm\-yy">
                  <c:v>39198</c:v>
                </c:pt>
                <c:pt idx="3322" formatCode="d\-mmm\-yy">
                  <c:v>39199</c:v>
                </c:pt>
                <c:pt idx="3323" formatCode="d\-mmm\-yy">
                  <c:v>39202</c:v>
                </c:pt>
                <c:pt idx="3324" formatCode="d\-mmm\-yy">
                  <c:v>39203</c:v>
                </c:pt>
                <c:pt idx="3325" formatCode="d\-mmm\-yy">
                  <c:v>39204</c:v>
                </c:pt>
                <c:pt idx="3326" formatCode="d\-mmm\-yy">
                  <c:v>39205</c:v>
                </c:pt>
                <c:pt idx="3327" formatCode="d\-mmm\-yy">
                  <c:v>39206</c:v>
                </c:pt>
                <c:pt idx="3328" formatCode="d\-mmm\-yy">
                  <c:v>39209</c:v>
                </c:pt>
                <c:pt idx="3329" formatCode="d\-mmm\-yy">
                  <c:v>39210</c:v>
                </c:pt>
                <c:pt idx="3330" formatCode="d\-mmm\-yy">
                  <c:v>39211</c:v>
                </c:pt>
                <c:pt idx="3331" formatCode="d\-mmm\-yy">
                  <c:v>39212</c:v>
                </c:pt>
                <c:pt idx="3332" formatCode="d\-mmm\-yy">
                  <c:v>39213</c:v>
                </c:pt>
                <c:pt idx="3333" formatCode="d\-mmm\-yy">
                  <c:v>39216</c:v>
                </c:pt>
                <c:pt idx="3334" formatCode="d\-mmm\-yy">
                  <c:v>39217</c:v>
                </c:pt>
                <c:pt idx="3335" formatCode="d\-mmm\-yy">
                  <c:v>39218</c:v>
                </c:pt>
                <c:pt idx="3336" formatCode="d\-mmm\-yy">
                  <c:v>39219</c:v>
                </c:pt>
                <c:pt idx="3337" formatCode="d\-mmm\-yy">
                  <c:v>39220</c:v>
                </c:pt>
                <c:pt idx="3338" formatCode="d\-mmm\-yy">
                  <c:v>39223</c:v>
                </c:pt>
                <c:pt idx="3339" formatCode="d\-mmm\-yy">
                  <c:v>39224</c:v>
                </c:pt>
                <c:pt idx="3340" formatCode="d\-mmm\-yy">
                  <c:v>39225</c:v>
                </c:pt>
                <c:pt idx="3341" formatCode="d\-mmm\-yy">
                  <c:v>39226</c:v>
                </c:pt>
                <c:pt idx="3342" formatCode="d\-mmm\-yy">
                  <c:v>39227</c:v>
                </c:pt>
                <c:pt idx="3343" formatCode="d\-mmm\-yy">
                  <c:v>39231</c:v>
                </c:pt>
                <c:pt idx="3344" formatCode="d\-mmm\-yy">
                  <c:v>39232</c:v>
                </c:pt>
                <c:pt idx="3345" formatCode="d\-mmm\-yy">
                  <c:v>39233</c:v>
                </c:pt>
                <c:pt idx="3346" formatCode="d\-mmm\-yy">
                  <c:v>39234</c:v>
                </c:pt>
                <c:pt idx="3347" formatCode="d\-mmm\-yy">
                  <c:v>39237</c:v>
                </c:pt>
                <c:pt idx="3348" formatCode="d\-mmm\-yy">
                  <c:v>39238</c:v>
                </c:pt>
                <c:pt idx="3349" formatCode="d\-mmm\-yy">
                  <c:v>39239</c:v>
                </c:pt>
                <c:pt idx="3350" formatCode="d\-mmm\-yy">
                  <c:v>39240</c:v>
                </c:pt>
                <c:pt idx="3351" formatCode="d\-mmm\-yy">
                  <c:v>39241</c:v>
                </c:pt>
                <c:pt idx="3352" formatCode="d\-mmm\-yy">
                  <c:v>39244</c:v>
                </c:pt>
                <c:pt idx="3353" formatCode="d\-mmm\-yy">
                  <c:v>39245</c:v>
                </c:pt>
                <c:pt idx="3354" formatCode="d\-mmm\-yy">
                  <c:v>39246</c:v>
                </c:pt>
                <c:pt idx="3355" formatCode="d\-mmm\-yy">
                  <c:v>39247</c:v>
                </c:pt>
                <c:pt idx="3356" formatCode="d\-mmm\-yy">
                  <c:v>39248</c:v>
                </c:pt>
                <c:pt idx="3357" formatCode="d\-mmm\-yy">
                  <c:v>39251</c:v>
                </c:pt>
                <c:pt idx="3358" formatCode="d\-mmm\-yy">
                  <c:v>39252</c:v>
                </c:pt>
                <c:pt idx="3359" formatCode="d\-mmm\-yy">
                  <c:v>39253</c:v>
                </c:pt>
                <c:pt idx="3360" formatCode="d\-mmm\-yy">
                  <c:v>39254</c:v>
                </c:pt>
                <c:pt idx="3361" formatCode="d\-mmm\-yy">
                  <c:v>39255</c:v>
                </c:pt>
                <c:pt idx="3362" formatCode="d\-mmm\-yy">
                  <c:v>39258</c:v>
                </c:pt>
                <c:pt idx="3363" formatCode="d\-mmm\-yy">
                  <c:v>39259</c:v>
                </c:pt>
                <c:pt idx="3364" formatCode="d\-mmm\-yy">
                  <c:v>39260</c:v>
                </c:pt>
                <c:pt idx="3365" formatCode="d\-mmm\-yy">
                  <c:v>39261</c:v>
                </c:pt>
                <c:pt idx="3366" formatCode="d\-mmm\-yy">
                  <c:v>39262</c:v>
                </c:pt>
                <c:pt idx="3367" formatCode="d\-mmm\-yy">
                  <c:v>39265</c:v>
                </c:pt>
                <c:pt idx="3368" formatCode="d\-mmm\-yy">
                  <c:v>39266</c:v>
                </c:pt>
                <c:pt idx="3369" formatCode="d\-mmm\-yy">
                  <c:v>39268</c:v>
                </c:pt>
                <c:pt idx="3370" formatCode="d\-mmm\-yy">
                  <c:v>39269</c:v>
                </c:pt>
                <c:pt idx="3371" formatCode="d\-mmm\-yy">
                  <c:v>39272</c:v>
                </c:pt>
                <c:pt idx="3372" formatCode="d\-mmm\-yy">
                  <c:v>39273</c:v>
                </c:pt>
                <c:pt idx="3373" formatCode="d\-mmm\-yy">
                  <c:v>39274</c:v>
                </c:pt>
                <c:pt idx="3374" formatCode="d\-mmm\-yy">
                  <c:v>39275</c:v>
                </c:pt>
                <c:pt idx="3375" formatCode="d\-mmm\-yy">
                  <c:v>39276</c:v>
                </c:pt>
                <c:pt idx="3376" formatCode="d\-mmm\-yy">
                  <c:v>39279</c:v>
                </c:pt>
                <c:pt idx="3377" formatCode="d\-mmm\-yy">
                  <c:v>39280</c:v>
                </c:pt>
                <c:pt idx="3378" formatCode="d\-mmm\-yy">
                  <c:v>39281</c:v>
                </c:pt>
                <c:pt idx="3379" formatCode="d\-mmm\-yy">
                  <c:v>39282</c:v>
                </c:pt>
                <c:pt idx="3380" formatCode="d\-mmm\-yy">
                  <c:v>39283</c:v>
                </c:pt>
                <c:pt idx="3381" formatCode="d\-mmm\-yy">
                  <c:v>39286</c:v>
                </c:pt>
                <c:pt idx="3382" formatCode="d\-mmm\-yy">
                  <c:v>39287</c:v>
                </c:pt>
                <c:pt idx="3383" formatCode="d\-mmm\-yy">
                  <c:v>39288</c:v>
                </c:pt>
                <c:pt idx="3384" formatCode="d\-mmm\-yy">
                  <c:v>39289</c:v>
                </c:pt>
                <c:pt idx="3385" formatCode="d\-mmm\-yy">
                  <c:v>39290</c:v>
                </c:pt>
                <c:pt idx="3386" formatCode="d\-mmm\-yy">
                  <c:v>39293</c:v>
                </c:pt>
                <c:pt idx="3387" formatCode="d\-mmm\-yy">
                  <c:v>39294</c:v>
                </c:pt>
                <c:pt idx="3388" formatCode="d\-mmm\-yy">
                  <c:v>39295</c:v>
                </c:pt>
                <c:pt idx="3389" formatCode="d\-mmm\-yy">
                  <c:v>39296</c:v>
                </c:pt>
                <c:pt idx="3390" formatCode="d\-mmm\-yy">
                  <c:v>39297</c:v>
                </c:pt>
                <c:pt idx="3391" formatCode="d\-mmm\-yy">
                  <c:v>39300</c:v>
                </c:pt>
                <c:pt idx="3392" formatCode="d\-mmm\-yy">
                  <c:v>39301</c:v>
                </c:pt>
                <c:pt idx="3393" formatCode="d\-mmm\-yy">
                  <c:v>39302</c:v>
                </c:pt>
                <c:pt idx="3394" formatCode="d\-mmm\-yy">
                  <c:v>39303</c:v>
                </c:pt>
                <c:pt idx="3395" formatCode="d\-mmm\-yy">
                  <c:v>39304</c:v>
                </c:pt>
                <c:pt idx="3396" formatCode="d\-mmm\-yy">
                  <c:v>39307</c:v>
                </c:pt>
                <c:pt idx="3397" formatCode="d\-mmm\-yy">
                  <c:v>39308</c:v>
                </c:pt>
                <c:pt idx="3398" formatCode="d\-mmm\-yy">
                  <c:v>39309</c:v>
                </c:pt>
                <c:pt idx="3399" formatCode="d\-mmm\-yy">
                  <c:v>39310</c:v>
                </c:pt>
                <c:pt idx="3400" formatCode="d\-mmm\-yy">
                  <c:v>39311</c:v>
                </c:pt>
                <c:pt idx="3401" formatCode="d\-mmm\-yy">
                  <c:v>39314</c:v>
                </c:pt>
                <c:pt idx="3402" formatCode="d\-mmm\-yy">
                  <c:v>39315</c:v>
                </c:pt>
                <c:pt idx="3403" formatCode="d\-mmm\-yy">
                  <c:v>39316</c:v>
                </c:pt>
                <c:pt idx="3404" formatCode="d\-mmm\-yy">
                  <c:v>39317</c:v>
                </c:pt>
                <c:pt idx="3405" formatCode="d\-mmm\-yy">
                  <c:v>39318</c:v>
                </c:pt>
                <c:pt idx="3406" formatCode="d\-mmm\-yy">
                  <c:v>39321</c:v>
                </c:pt>
                <c:pt idx="3407" formatCode="d\-mmm\-yy">
                  <c:v>39322</c:v>
                </c:pt>
                <c:pt idx="3408" formatCode="d\-mmm\-yy">
                  <c:v>39323</c:v>
                </c:pt>
                <c:pt idx="3409" formatCode="d\-mmm\-yy">
                  <c:v>39324</c:v>
                </c:pt>
                <c:pt idx="3410" formatCode="d\-mmm\-yy">
                  <c:v>39325</c:v>
                </c:pt>
                <c:pt idx="3411" formatCode="d\-mmm\-yy">
                  <c:v>39329</c:v>
                </c:pt>
                <c:pt idx="3412" formatCode="d\-mmm\-yy">
                  <c:v>39330</c:v>
                </c:pt>
                <c:pt idx="3413" formatCode="d\-mmm\-yy">
                  <c:v>39331</c:v>
                </c:pt>
                <c:pt idx="3414" formatCode="d\-mmm\-yy">
                  <c:v>39332</c:v>
                </c:pt>
                <c:pt idx="3415" formatCode="d\-mmm\-yy">
                  <c:v>39335</c:v>
                </c:pt>
                <c:pt idx="3416" formatCode="d\-mmm\-yy">
                  <c:v>39336</c:v>
                </c:pt>
                <c:pt idx="3417" formatCode="d\-mmm\-yy">
                  <c:v>39337</c:v>
                </c:pt>
                <c:pt idx="3418" formatCode="d\-mmm\-yy">
                  <c:v>39338</c:v>
                </c:pt>
                <c:pt idx="3419" formatCode="d\-mmm\-yy">
                  <c:v>39339</c:v>
                </c:pt>
                <c:pt idx="3420" formatCode="d\-mmm\-yy">
                  <c:v>39342</c:v>
                </c:pt>
                <c:pt idx="3421" formatCode="d\-mmm\-yy">
                  <c:v>39343</c:v>
                </c:pt>
                <c:pt idx="3422" formatCode="d\-mmm\-yy">
                  <c:v>39344</c:v>
                </c:pt>
                <c:pt idx="3423" formatCode="d\-mmm\-yy">
                  <c:v>39345</c:v>
                </c:pt>
                <c:pt idx="3424" formatCode="d\-mmm\-yy">
                  <c:v>39346</c:v>
                </c:pt>
                <c:pt idx="3425" formatCode="d\-mmm\-yy">
                  <c:v>39349</c:v>
                </c:pt>
                <c:pt idx="3426" formatCode="d\-mmm\-yy">
                  <c:v>39350</c:v>
                </c:pt>
                <c:pt idx="3427" formatCode="d\-mmm\-yy">
                  <c:v>39351</c:v>
                </c:pt>
                <c:pt idx="3428" formatCode="d\-mmm\-yy">
                  <c:v>39352</c:v>
                </c:pt>
                <c:pt idx="3429" formatCode="d\-mmm\-yy">
                  <c:v>39353</c:v>
                </c:pt>
                <c:pt idx="3430" formatCode="d\-mmm\-yy">
                  <c:v>39356</c:v>
                </c:pt>
                <c:pt idx="3431" formatCode="d\-mmm\-yy">
                  <c:v>39357</c:v>
                </c:pt>
                <c:pt idx="3432" formatCode="d\-mmm\-yy">
                  <c:v>39358</c:v>
                </c:pt>
                <c:pt idx="3433" formatCode="d\-mmm\-yy">
                  <c:v>39359</c:v>
                </c:pt>
                <c:pt idx="3434" formatCode="d\-mmm\-yy">
                  <c:v>39360</c:v>
                </c:pt>
                <c:pt idx="3435" formatCode="d\-mmm\-yy">
                  <c:v>39363</c:v>
                </c:pt>
                <c:pt idx="3436" formatCode="d\-mmm\-yy">
                  <c:v>39364</c:v>
                </c:pt>
                <c:pt idx="3437" formatCode="d\-mmm\-yy">
                  <c:v>39365</c:v>
                </c:pt>
                <c:pt idx="3438" formatCode="d\-mmm\-yy">
                  <c:v>39366</c:v>
                </c:pt>
                <c:pt idx="3439" formatCode="d\-mmm\-yy">
                  <c:v>39367</c:v>
                </c:pt>
                <c:pt idx="3440" formatCode="d\-mmm\-yy">
                  <c:v>39370</c:v>
                </c:pt>
                <c:pt idx="3441" formatCode="d\-mmm\-yy">
                  <c:v>39371</c:v>
                </c:pt>
                <c:pt idx="3442" formatCode="d\-mmm\-yy">
                  <c:v>39372</c:v>
                </c:pt>
                <c:pt idx="3443" formatCode="d\-mmm\-yy">
                  <c:v>39373</c:v>
                </c:pt>
                <c:pt idx="3444" formatCode="d\-mmm\-yy">
                  <c:v>39374</c:v>
                </c:pt>
                <c:pt idx="3445" formatCode="d\-mmm\-yy">
                  <c:v>39377</c:v>
                </c:pt>
                <c:pt idx="3446" formatCode="d\-mmm\-yy">
                  <c:v>39378</c:v>
                </c:pt>
                <c:pt idx="3447" formatCode="d\-mmm\-yy">
                  <c:v>39379</c:v>
                </c:pt>
                <c:pt idx="3448" formatCode="d\-mmm\-yy">
                  <c:v>39380</c:v>
                </c:pt>
                <c:pt idx="3449" formatCode="d\-mmm\-yy">
                  <c:v>39381</c:v>
                </c:pt>
                <c:pt idx="3450" formatCode="d\-mmm\-yy">
                  <c:v>39384</c:v>
                </c:pt>
                <c:pt idx="3451" formatCode="d\-mmm\-yy">
                  <c:v>39385</c:v>
                </c:pt>
                <c:pt idx="3452" formatCode="d\-mmm\-yy">
                  <c:v>39386</c:v>
                </c:pt>
                <c:pt idx="3453" formatCode="d\-mmm\-yy">
                  <c:v>39387</c:v>
                </c:pt>
                <c:pt idx="3454" formatCode="d\-mmm\-yy">
                  <c:v>39388</c:v>
                </c:pt>
                <c:pt idx="3455" formatCode="d\-mmm\-yy">
                  <c:v>39391</c:v>
                </c:pt>
                <c:pt idx="3456" formatCode="d\-mmm\-yy">
                  <c:v>39392</c:v>
                </c:pt>
                <c:pt idx="3457" formatCode="d\-mmm\-yy">
                  <c:v>39393</c:v>
                </c:pt>
                <c:pt idx="3458" formatCode="d\-mmm\-yy">
                  <c:v>39394</c:v>
                </c:pt>
                <c:pt idx="3459" formatCode="d\-mmm\-yy">
                  <c:v>39395</c:v>
                </c:pt>
                <c:pt idx="3460" formatCode="d\-mmm\-yy">
                  <c:v>39398</c:v>
                </c:pt>
                <c:pt idx="3461" formatCode="d\-mmm\-yy">
                  <c:v>39399</c:v>
                </c:pt>
                <c:pt idx="3462" formatCode="d\-mmm\-yy">
                  <c:v>39400</c:v>
                </c:pt>
                <c:pt idx="3463" formatCode="d\-mmm\-yy">
                  <c:v>39401</c:v>
                </c:pt>
                <c:pt idx="3464" formatCode="d\-mmm\-yy">
                  <c:v>39402</c:v>
                </c:pt>
                <c:pt idx="3465" formatCode="d\-mmm\-yy">
                  <c:v>39405</c:v>
                </c:pt>
                <c:pt idx="3466" formatCode="d\-mmm\-yy">
                  <c:v>39406</c:v>
                </c:pt>
                <c:pt idx="3467" formatCode="d\-mmm\-yy">
                  <c:v>39407</c:v>
                </c:pt>
                <c:pt idx="3468" formatCode="d\-mmm\-yy">
                  <c:v>39409</c:v>
                </c:pt>
                <c:pt idx="3469" formatCode="d\-mmm\-yy">
                  <c:v>39412</c:v>
                </c:pt>
                <c:pt idx="3470" formatCode="d\-mmm\-yy">
                  <c:v>39413</c:v>
                </c:pt>
                <c:pt idx="3471" formatCode="d\-mmm\-yy">
                  <c:v>39414</c:v>
                </c:pt>
                <c:pt idx="3472" formatCode="d\-mmm\-yy">
                  <c:v>39415</c:v>
                </c:pt>
                <c:pt idx="3473" formatCode="d\-mmm\-yy">
                  <c:v>39416</c:v>
                </c:pt>
                <c:pt idx="3474" formatCode="d\-mmm\-yy">
                  <c:v>39419</c:v>
                </c:pt>
                <c:pt idx="3475" formatCode="d\-mmm\-yy">
                  <c:v>39420</c:v>
                </c:pt>
                <c:pt idx="3476" formatCode="d\-mmm\-yy">
                  <c:v>39421</c:v>
                </c:pt>
                <c:pt idx="3477" formatCode="d\-mmm\-yy">
                  <c:v>39422</c:v>
                </c:pt>
                <c:pt idx="3478" formatCode="d\-mmm\-yy">
                  <c:v>39423</c:v>
                </c:pt>
                <c:pt idx="3479" formatCode="d\-mmm\-yy">
                  <c:v>39426</c:v>
                </c:pt>
                <c:pt idx="3480" formatCode="d\-mmm\-yy">
                  <c:v>39427</c:v>
                </c:pt>
                <c:pt idx="3481" formatCode="d\-mmm\-yy">
                  <c:v>39428</c:v>
                </c:pt>
                <c:pt idx="3482" formatCode="d\-mmm\-yy">
                  <c:v>39429</c:v>
                </c:pt>
                <c:pt idx="3483" formatCode="d\-mmm\-yy">
                  <c:v>39430</c:v>
                </c:pt>
                <c:pt idx="3484" formatCode="d\-mmm\-yy">
                  <c:v>39433</c:v>
                </c:pt>
                <c:pt idx="3485" formatCode="d\-mmm\-yy">
                  <c:v>39434</c:v>
                </c:pt>
                <c:pt idx="3486" formatCode="d\-mmm\-yy">
                  <c:v>39435</c:v>
                </c:pt>
                <c:pt idx="3487" formatCode="d\-mmm\-yy">
                  <c:v>39436</c:v>
                </c:pt>
                <c:pt idx="3488" formatCode="d\-mmm\-yy">
                  <c:v>39437</c:v>
                </c:pt>
                <c:pt idx="3489" formatCode="d\-mmm\-yy">
                  <c:v>39440</c:v>
                </c:pt>
                <c:pt idx="3490" formatCode="d\-mmm\-yy">
                  <c:v>39442</c:v>
                </c:pt>
                <c:pt idx="3491" formatCode="d\-mmm\-yy">
                  <c:v>39443</c:v>
                </c:pt>
                <c:pt idx="3492" formatCode="d\-mmm\-yy">
                  <c:v>39444</c:v>
                </c:pt>
                <c:pt idx="3493" formatCode="d\-mmm\-yy">
                  <c:v>39447</c:v>
                </c:pt>
                <c:pt idx="3494" formatCode="d\-mmm\-yy">
                  <c:v>39449</c:v>
                </c:pt>
                <c:pt idx="3495" formatCode="d\-mmm\-yy">
                  <c:v>39450</c:v>
                </c:pt>
                <c:pt idx="3496" formatCode="d\-mmm\-yy">
                  <c:v>39451</c:v>
                </c:pt>
                <c:pt idx="3497" formatCode="d\-mmm\-yy">
                  <c:v>39454</c:v>
                </c:pt>
                <c:pt idx="3498" formatCode="d\-mmm\-yy">
                  <c:v>39455</c:v>
                </c:pt>
                <c:pt idx="3499" formatCode="d\-mmm\-yy">
                  <c:v>39456</c:v>
                </c:pt>
                <c:pt idx="3500" formatCode="d\-mmm\-yy">
                  <c:v>39457</c:v>
                </c:pt>
                <c:pt idx="3501" formatCode="d\-mmm\-yy">
                  <c:v>39458</c:v>
                </c:pt>
                <c:pt idx="3502" formatCode="d\-mmm\-yy">
                  <c:v>39461</c:v>
                </c:pt>
                <c:pt idx="3503" formatCode="d\-mmm\-yy">
                  <c:v>39462</c:v>
                </c:pt>
                <c:pt idx="3504" formatCode="d\-mmm\-yy">
                  <c:v>39463</c:v>
                </c:pt>
                <c:pt idx="3505" formatCode="d\-mmm\-yy">
                  <c:v>39464</c:v>
                </c:pt>
                <c:pt idx="3506" formatCode="d\-mmm\-yy">
                  <c:v>39465</c:v>
                </c:pt>
                <c:pt idx="3507" formatCode="d\-mmm\-yy">
                  <c:v>39469</c:v>
                </c:pt>
                <c:pt idx="3508" formatCode="d\-mmm\-yy">
                  <c:v>39470</c:v>
                </c:pt>
                <c:pt idx="3509" formatCode="d\-mmm\-yy">
                  <c:v>39471</c:v>
                </c:pt>
                <c:pt idx="3510" formatCode="d\-mmm\-yy">
                  <c:v>39472</c:v>
                </c:pt>
                <c:pt idx="3511" formatCode="d\-mmm\-yy">
                  <c:v>39475</c:v>
                </c:pt>
                <c:pt idx="3512" formatCode="d\-mmm\-yy">
                  <c:v>39476</c:v>
                </c:pt>
                <c:pt idx="3513" formatCode="d\-mmm\-yy">
                  <c:v>39477</c:v>
                </c:pt>
                <c:pt idx="3514" formatCode="d\-mmm\-yy">
                  <c:v>39478</c:v>
                </c:pt>
                <c:pt idx="3515" formatCode="d\-mmm\-yy">
                  <c:v>39479</c:v>
                </c:pt>
                <c:pt idx="3516" formatCode="d\-mmm\-yy">
                  <c:v>39482</c:v>
                </c:pt>
                <c:pt idx="3517" formatCode="d\-mmm\-yy">
                  <c:v>39483</c:v>
                </c:pt>
                <c:pt idx="3518" formatCode="d\-mmm\-yy">
                  <c:v>39484</c:v>
                </c:pt>
                <c:pt idx="3519" formatCode="d\-mmm\-yy">
                  <c:v>39485</c:v>
                </c:pt>
                <c:pt idx="3520" formatCode="d\-mmm\-yy">
                  <c:v>39486</c:v>
                </c:pt>
                <c:pt idx="3521" formatCode="d\-mmm\-yy">
                  <c:v>39489</c:v>
                </c:pt>
                <c:pt idx="3522" formatCode="d\-mmm\-yy">
                  <c:v>39490</c:v>
                </c:pt>
                <c:pt idx="3523" formatCode="d\-mmm\-yy">
                  <c:v>39491</c:v>
                </c:pt>
                <c:pt idx="3524" formatCode="d\-mmm\-yy">
                  <c:v>39492</c:v>
                </c:pt>
                <c:pt idx="3525" formatCode="d\-mmm\-yy">
                  <c:v>39493</c:v>
                </c:pt>
                <c:pt idx="3526" formatCode="d\-mmm\-yy">
                  <c:v>39497</c:v>
                </c:pt>
                <c:pt idx="3527" formatCode="d\-mmm\-yy">
                  <c:v>39498</c:v>
                </c:pt>
                <c:pt idx="3528" formatCode="d\-mmm\-yy">
                  <c:v>39499</c:v>
                </c:pt>
                <c:pt idx="3529" formatCode="d\-mmm\-yy">
                  <c:v>39500</c:v>
                </c:pt>
                <c:pt idx="3530" formatCode="d\-mmm\-yy">
                  <c:v>39503</c:v>
                </c:pt>
                <c:pt idx="3531" formatCode="d\-mmm\-yy">
                  <c:v>39504</c:v>
                </c:pt>
                <c:pt idx="3532" formatCode="d\-mmm\-yy">
                  <c:v>39505</c:v>
                </c:pt>
                <c:pt idx="3533" formatCode="d\-mmm\-yy">
                  <c:v>39506</c:v>
                </c:pt>
                <c:pt idx="3534" formatCode="d\-mmm\-yy">
                  <c:v>39507</c:v>
                </c:pt>
                <c:pt idx="3535" formatCode="d\-mmm\-yy">
                  <c:v>39510</c:v>
                </c:pt>
                <c:pt idx="3536" formatCode="d\-mmm\-yy">
                  <c:v>39511</c:v>
                </c:pt>
                <c:pt idx="3537" formatCode="d\-mmm\-yy">
                  <c:v>39512</c:v>
                </c:pt>
                <c:pt idx="3538" formatCode="d\-mmm\-yy">
                  <c:v>39513</c:v>
                </c:pt>
                <c:pt idx="3539" formatCode="d\-mmm\-yy">
                  <c:v>39514</c:v>
                </c:pt>
                <c:pt idx="3540" formatCode="d\-mmm\-yy">
                  <c:v>39517</c:v>
                </c:pt>
                <c:pt idx="3541" formatCode="d\-mmm\-yy">
                  <c:v>39518</c:v>
                </c:pt>
                <c:pt idx="3542" formatCode="d\-mmm\-yy">
                  <c:v>39519</c:v>
                </c:pt>
                <c:pt idx="3543" formatCode="d\-mmm\-yy">
                  <c:v>39520</c:v>
                </c:pt>
                <c:pt idx="3544" formatCode="d\-mmm\-yy">
                  <c:v>39521</c:v>
                </c:pt>
                <c:pt idx="3545" formatCode="d\-mmm\-yy">
                  <c:v>39524</c:v>
                </c:pt>
                <c:pt idx="3546" formatCode="d\-mmm\-yy">
                  <c:v>39525</c:v>
                </c:pt>
                <c:pt idx="3547" formatCode="d\-mmm\-yy">
                  <c:v>39526</c:v>
                </c:pt>
                <c:pt idx="3548" formatCode="d\-mmm\-yy">
                  <c:v>39527</c:v>
                </c:pt>
                <c:pt idx="3549" formatCode="d\-mmm\-yy">
                  <c:v>39531</c:v>
                </c:pt>
                <c:pt idx="3550" formatCode="d\-mmm\-yy">
                  <c:v>39532</c:v>
                </c:pt>
                <c:pt idx="3551" formatCode="d\-mmm\-yy">
                  <c:v>39533</c:v>
                </c:pt>
                <c:pt idx="3552" formatCode="d\-mmm\-yy">
                  <c:v>39534</c:v>
                </c:pt>
                <c:pt idx="3553" formatCode="d\-mmm\-yy">
                  <c:v>39535</c:v>
                </c:pt>
                <c:pt idx="3554" formatCode="d\-mmm\-yy">
                  <c:v>39538</c:v>
                </c:pt>
                <c:pt idx="3555" formatCode="d\-mmm\-yy">
                  <c:v>39539</c:v>
                </c:pt>
                <c:pt idx="3556" formatCode="d\-mmm\-yy">
                  <c:v>39540</c:v>
                </c:pt>
                <c:pt idx="3557" formatCode="d\-mmm\-yy">
                  <c:v>39541</c:v>
                </c:pt>
                <c:pt idx="3558" formatCode="d\-mmm\-yy">
                  <c:v>39542</c:v>
                </c:pt>
                <c:pt idx="3559" formatCode="d\-mmm\-yy">
                  <c:v>39545</c:v>
                </c:pt>
                <c:pt idx="3560" formatCode="d\-mmm\-yy">
                  <c:v>39546</c:v>
                </c:pt>
                <c:pt idx="3561" formatCode="d\-mmm\-yy">
                  <c:v>39547</c:v>
                </c:pt>
                <c:pt idx="3562" formatCode="d\-mmm\-yy">
                  <c:v>39548</c:v>
                </c:pt>
                <c:pt idx="3563" formatCode="d\-mmm\-yy">
                  <c:v>39549</c:v>
                </c:pt>
                <c:pt idx="3564" formatCode="d\-mmm\-yy">
                  <c:v>39552</c:v>
                </c:pt>
                <c:pt idx="3565" formatCode="d\-mmm\-yy">
                  <c:v>39553</c:v>
                </c:pt>
                <c:pt idx="3566" formatCode="d\-mmm\-yy">
                  <c:v>39554</c:v>
                </c:pt>
                <c:pt idx="3567" formatCode="d\-mmm\-yy">
                  <c:v>39555</c:v>
                </c:pt>
                <c:pt idx="3568" formatCode="d\-mmm\-yy">
                  <c:v>39556</c:v>
                </c:pt>
                <c:pt idx="3569" formatCode="d\-mmm\-yy">
                  <c:v>39559</c:v>
                </c:pt>
                <c:pt idx="3570" formatCode="d\-mmm\-yy">
                  <c:v>39560</c:v>
                </c:pt>
                <c:pt idx="3571" formatCode="d\-mmm\-yy">
                  <c:v>39561</c:v>
                </c:pt>
                <c:pt idx="3572" formatCode="d\-mmm\-yy">
                  <c:v>39562</c:v>
                </c:pt>
                <c:pt idx="3573" formatCode="d\-mmm\-yy">
                  <c:v>39563</c:v>
                </c:pt>
                <c:pt idx="3574" formatCode="d\-mmm\-yy">
                  <c:v>39566</c:v>
                </c:pt>
                <c:pt idx="3575" formatCode="d\-mmm\-yy">
                  <c:v>39567</c:v>
                </c:pt>
                <c:pt idx="3576" formatCode="d\-mmm\-yy">
                  <c:v>39568</c:v>
                </c:pt>
                <c:pt idx="3577" formatCode="d\-mmm\-yy">
                  <c:v>39569</c:v>
                </c:pt>
                <c:pt idx="3578" formatCode="d\-mmm\-yy">
                  <c:v>39570</c:v>
                </c:pt>
                <c:pt idx="3579" formatCode="d\-mmm\-yy">
                  <c:v>39573</c:v>
                </c:pt>
                <c:pt idx="3580" formatCode="d\-mmm\-yy">
                  <c:v>39574</c:v>
                </c:pt>
                <c:pt idx="3581" formatCode="d\-mmm\-yy">
                  <c:v>39575</c:v>
                </c:pt>
                <c:pt idx="3582" formatCode="d\-mmm\-yy">
                  <c:v>39576</c:v>
                </c:pt>
                <c:pt idx="3583" formatCode="d\-mmm\-yy">
                  <c:v>39577</c:v>
                </c:pt>
                <c:pt idx="3584" formatCode="d\-mmm\-yy">
                  <c:v>39580</c:v>
                </c:pt>
                <c:pt idx="3585" formatCode="d\-mmm\-yy">
                  <c:v>39581</c:v>
                </c:pt>
                <c:pt idx="3586" formatCode="d\-mmm\-yy">
                  <c:v>39582</c:v>
                </c:pt>
                <c:pt idx="3587" formatCode="d\-mmm\-yy">
                  <c:v>39583</c:v>
                </c:pt>
                <c:pt idx="3588" formatCode="d\-mmm\-yy">
                  <c:v>39584</c:v>
                </c:pt>
                <c:pt idx="3589" formatCode="d\-mmm\-yy">
                  <c:v>39587</c:v>
                </c:pt>
                <c:pt idx="3590" formatCode="d\-mmm\-yy">
                  <c:v>39588</c:v>
                </c:pt>
                <c:pt idx="3591" formatCode="d\-mmm\-yy">
                  <c:v>39589</c:v>
                </c:pt>
                <c:pt idx="3592" formatCode="d\-mmm\-yy">
                  <c:v>39590</c:v>
                </c:pt>
                <c:pt idx="3593" formatCode="d\-mmm\-yy">
                  <c:v>39591</c:v>
                </c:pt>
                <c:pt idx="3594" formatCode="d\-mmm\-yy">
                  <c:v>39595</c:v>
                </c:pt>
                <c:pt idx="3595" formatCode="d\-mmm\-yy">
                  <c:v>39596</c:v>
                </c:pt>
                <c:pt idx="3596" formatCode="d\-mmm\-yy">
                  <c:v>39597</c:v>
                </c:pt>
                <c:pt idx="3597" formatCode="d\-mmm\-yy">
                  <c:v>39598</c:v>
                </c:pt>
                <c:pt idx="3598" formatCode="d\-mmm\-yy">
                  <c:v>39601</c:v>
                </c:pt>
                <c:pt idx="3599" formatCode="d\-mmm\-yy">
                  <c:v>39602</c:v>
                </c:pt>
                <c:pt idx="3600" formatCode="d\-mmm\-yy">
                  <c:v>39603</c:v>
                </c:pt>
                <c:pt idx="3601" formatCode="d\-mmm\-yy">
                  <c:v>39604</c:v>
                </c:pt>
                <c:pt idx="3602" formatCode="d\-mmm\-yy">
                  <c:v>39605</c:v>
                </c:pt>
                <c:pt idx="3603" formatCode="d\-mmm\-yy">
                  <c:v>39608</c:v>
                </c:pt>
                <c:pt idx="3604" formatCode="d\-mmm\-yy">
                  <c:v>39609</c:v>
                </c:pt>
                <c:pt idx="3605" formatCode="d\-mmm\-yy">
                  <c:v>39610</c:v>
                </c:pt>
                <c:pt idx="3606" formatCode="d\-mmm\-yy">
                  <c:v>39611</c:v>
                </c:pt>
                <c:pt idx="3607" formatCode="d\-mmm\-yy">
                  <c:v>39612</c:v>
                </c:pt>
                <c:pt idx="3608" formatCode="d\-mmm\-yy">
                  <c:v>39615</c:v>
                </c:pt>
                <c:pt idx="3609" formatCode="d\-mmm\-yy">
                  <c:v>39616</c:v>
                </c:pt>
                <c:pt idx="3610" formatCode="d\-mmm\-yy">
                  <c:v>39617</c:v>
                </c:pt>
                <c:pt idx="3611" formatCode="d\-mmm\-yy">
                  <c:v>39618</c:v>
                </c:pt>
                <c:pt idx="3612" formatCode="d\-mmm\-yy">
                  <c:v>39619</c:v>
                </c:pt>
                <c:pt idx="3613" formatCode="d\-mmm\-yy">
                  <c:v>39622</c:v>
                </c:pt>
                <c:pt idx="3614" formatCode="d\-mmm\-yy">
                  <c:v>39623</c:v>
                </c:pt>
                <c:pt idx="3615" formatCode="d\-mmm\-yy">
                  <c:v>39624</c:v>
                </c:pt>
                <c:pt idx="3616" formatCode="d\-mmm\-yy">
                  <c:v>39625</c:v>
                </c:pt>
                <c:pt idx="3617" formatCode="d\-mmm\-yy">
                  <c:v>39626</c:v>
                </c:pt>
                <c:pt idx="3618" formatCode="d\-mmm\-yy">
                  <c:v>39629</c:v>
                </c:pt>
                <c:pt idx="3619" formatCode="d\-mmm\-yy">
                  <c:v>39630</c:v>
                </c:pt>
                <c:pt idx="3620" formatCode="d\-mmm\-yy">
                  <c:v>39631</c:v>
                </c:pt>
                <c:pt idx="3621" formatCode="d\-mmm\-yy">
                  <c:v>39632</c:v>
                </c:pt>
                <c:pt idx="3622" formatCode="d\-mmm\-yy">
                  <c:v>39636</c:v>
                </c:pt>
                <c:pt idx="3623" formatCode="d\-mmm\-yy">
                  <c:v>39637</c:v>
                </c:pt>
                <c:pt idx="3624" formatCode="d\-mmm\-yy">
                  <c:v>39638</c:v>
                </c:pt>
                <c:pt idx="3625" formatCode="d\-mmm\-yy">
                  <c:v>39639</c:v>
                </c:pt>
                <c:pt idx="3626" formatCode="d\-mmm\-yy">
                  <c:v>39640</c:v>
                </c:pt>
                <c:pt idx="3627" formatCode="d\-mmm\-yy">
                  <c:v>39643</c:v>
                </c:pt>
                <c:pt idx="3628" formatCode="d\-mmm\-yy">
                  <c:v>39644</c:v>
                </c:pt>
                <c:pt idx="3629" formatCode="d\-mmm\-yy">
                  <c:v>39645</c:v>
                </c:pt>
                <c:pt idx="3630" formatCode="d\-mmm\-yy">
                  <c:v>39646</c:v>
                </c:pt>
                <c:pt idx="3631" formatCode="d\-mmm\-yy">
                  <c:v>39647</c:v>
                </c:pt>
                <c:pt idx="3632" formatCode="d\-mmm\-yy">
                  <c:v>39650</c:v>
                </c:pt>
                <c:pt idx="3633" formatCode="d\-mmm\-yy">
                  <c:v>39651</c:v>
                </c:pt>
                <c:pt idx="3634" formatCode="d\-mmm\-yy">
                  <c:v>39652</c:v>
                </c:pt>
                <c:pt idx="3635" formatCode="d\-mmm\-yy">
                  <c:v>39653</c:v>
                </c:pt>
                <c:pt idx="3636" formatCode="d\-mmm\-yy">
                  <c:v>39654</c:v>
                </c:pt>
                <c:pt idx="3637" formatCode="d\-mmm\-yy">
                  <c:v>39657</c:v>
                </c:pt>
                <c:pt idx="3638" formatCode="d\-mmm\-yy">
                  <c:v>39658</c:v>
                </c:pt>
                <c:pt idx="3639" formatCode="d\-mmm\-yy">
                  <c:v>39659</c:v>
                </c:pt>
                <c:pt idx="3640" formatCode="d\-mmm\-yy">
                  <c:v>39660</c:v>
                </c:pt>
                <c:pt idx="3641" formatCode="d\-mmm\-yy">
                  <c:v>39661</c:v>
                </c:pt>
                <c:pt idx="3642" formatCode="d\-mmm\-yy">
                  <c:v>39664</c:v>
                </c:pt>
                <c:pt idx="3643" formatCode="d\-mmm\-yy">
                  <c:v>39665</c:v>
                </c:pt>
                <c:pt idx="3644" formatCode="d\-mmm\-yy">
                  <c:v>39666</c:v>
                </c:pt>
                <c:pt idx="3645" formatCode="d\-mmm\-yy">
                  <c:v>39667</c:v>
                </c:pt>
                <c:pt idx="3646" formatCode="d\-mmm\-yy">
                  <c:v>39668</c:v>
                </c:pt>
                <c:pt idx="3647" formatCode="d\-mmm\-yy">
                  <c:v>39671</c:v>
                </c:pt>
                <c:pt idx="3648" formatCode="d\-mmm\-yy">
                  <c:v>39672</c:v>
                </c:pt>
                <c:pt idx="3649" formatCode="d\-mmm\-yy">
                  <c:v>39673</c:v>
                </c:pt>
                <c:pt idx="3650" formatCode="d\-mmm\-yy">
                  <c:v>39674</c:v>
                </c:pt>
                <c:pt idx="3651" formatCode="d\-mmm\-yy">
                  <c:v>39675</c:v>
                </c:pt>
                <c:pt idx="3652" formatCode="d\-mmm\-yy">
                  <c:v>39678</c:v>
                </c:pt>
                <c:pt idx="3653" formatCode="d\-mmm\-yy">
                  <c:v>39679</c:v>
                </c:pt>
                <c:pt idx="3654" formatCode="d\-mmm\-yy">
                  <c:v>39680</c:v>
                </c:pt>
                <c:pt idx="3655" formatCode="d\-mmm\-yy">
                  <c:v>39681</c:v>
                </c:pt>
                <c:pt idx="3656" formatCode="d\-mmm\-yy">
                  <c:v>39682</c:v>
                </c:pt>
                <c:pt idx="3657" formatCode="d\-mmm\-yy">
                  <c:v>39685</c:v>
                </c:pt>
                <c:pt idx="3658" formatCode="d\-mmm\-yy">
                  <c:v>39686</c:v>
                </c:pt>
                <c:pt idx="3659" formatCode="d\-mmm\-yy">
                  <c:v>39687</c:v>
                </c:pt>
                <c:pt idx="3660" formatCode="d\-mmm\-yy">
                  <c:v>39688</c:v>
                </c:pt>
                <c:pt idx="3661" formatCode="d\-mmm\-yy">
                  <c:v>39689</c:v>
                </c:pt>
                <c:pt idx="3662" formatCode="d\-mmm\-yy">
                  <c:v>39693</c:v>
                </c:pt>
                <c:pt idx="3663" formatCode="d\-mmm\-yy">
                  <c:v>39694</c:v>
                </c:pt>
                <c:pt idx="3664" formatCode="d\-mmm\-yy">
                  <c:v>39695</c:v>
                </c:pt>
                <c:pt idx="3665" formatCode="d\-mmm\-yy">
                  <c:v>39696</c:v>
                </c:pt>
                <c:pt idx="3666" formatCode="d\-mmm\-yy">
                  <c:v>39699</c:v>
                </c:pt>
                <c:pt idx="3667" formatCode="d\-mmm\-yy">
                  <c:v>39700</c:v>
                </c:pt>
                <c:pt idx="3668" formatCode="d\-mmm\-yy">
                  <c:v>39701</c:v>
                </c:pt>
                <c:pt idx="3669" formatCode="d\-mmm\-yy">
                  <c:v>39702</c:v>
                </c:pt>
                <c:pt idx="3670" formatCode="d\-mmm\-yy">
                  <c:v>39703</c:v>
                </c:pt>
                <c:pt idx="3671" formatCode="d\-mmm\-yy">
                  <c:v>39706</c:v>
                </c:pt>
                <c:pt idx="3672" formatCode="d\-mmm\-yy">
                  <c:v>39707</c:v>
                </c:pt>
                <c:pt idx="3673" formatCode="d\-mmm\-yy">
                  <c:v>39708</c:v>
                </c:pt>
                <c:pt idx="3674" formatCode="d\-mmm\-yy">
                  <c:v>39709</c:v>
                </c:pt>
                <c:pt idx="3675" formatCode="d\-mmm\-yy">
                  <c:v>39710</c:v>
                </c:pt>
                <c:pt idx="3676" formatCode="d\-mmm\-yy">
                  <c:v>39713</c:v>
                </c:pt>
                <c:pt idx="3677" formatCode="d\-mmm\-yy">
                  <c:v>39714</c:v>
                </c:pt>
                <c:pt idx="3678" formatCode="d\-mmm\-yy">
                  <c:v>39715</c:v>
                </c:pt>
                <c:pt idx="3679" formatCode="d\-mmm\-yy">
                  <c:v>39716</c:v>
                </c:pt>
                <c:pt idx="3680" formatCode="d\-mmm\-yy">
                  <c:v>39717</c:v>
                </c:pt>
                <c:pt idx="3681" formatCode="d\-mmm\-yy">
                  <c:v>39720</c:v>
                </c:pt>
                <c:pt idx="3682" formatCode="d\-mmm\-yy">
                  <c:v>39721</c:v>
                </c:pt>
                <c:pt idx="3683" formatCode="d\-mmm\-yy">
                  <c:v>39722</c:v>
                </c:pt>
                <c:pt idx="3684" formatCode="d\-mmm\-yy">
                  <c:v>39723</c:v>
                </c:pt>
                <c:pt idx="3685" formatCode="d\-mmm\-yy">
                  <c:v>39724</c:v>
                </c:pt>
                <c:pt idx="3686" formatCode="d\-mmm\-yy">
                  <c:v>39727</c:v>
                </c:pt>
                <c:pt idx="3687" formatCode="d\-mmm\-yy">
                  <c:v>39728</c:v>
                </c:pt>
                <c:pt idx="3688" formatCode="d\-mmm\-yy">
                  <c:v>39729</c:v>
                </c:pt>
                <c:pt idx="3689" formatCode="d\-mmm\-yy">
                  <c:v>39730</c:v>
                </c:pt>
                <c:pt idx="3690" formatCode="d\-mmm\-yy">
                  <c:v>39731</c:v>
                </c:pt>
                <c:pt idx="3691" formatCode="d\-mmm\-yy">
                  <c:v>39734</c:v>
                </c:pt>
                <c:pt idx="3692" formatCode="d\-mmm\-yy">
                  <c:v>39735</c:v>
                </c:pt>
                <c:pt idx="3693" formatCode="d\-mmm\-yy">
                  <c:v>39736</c:v>
                </c:pt>
                <c:pt idx="3694" formatCode="d\-mmm\-yy">
                  <c:v>39737</c:v>
                </c:pt>
                <c:pt idx="3695" formatCode="d\-mmm\-yy">
                  <c:v>39738</c:v>
                </c:pt>
                <c:pt idx="3696" formatCode="d\-mmm\-yy">
                  <c:v>39741</c:v>
                </c:pt>
                <c:pt idx="3697" formatCode="d\-mmm\-yy">
                  <c:v>39742</c:v>
                </c:pt>
                <c:pt idx="3698" formatCode="d\-mmm\-yy">
                  <c:v>39743</c:v>
                </c:pt>
                <c:pt idx="3699" formatCode="d\-mmm\-yy">
                  <c:v>39744</c:v>
                </c:pt>
                <c:pt idx="3700" formatCode="d\-mmm\-yy">
                  <c:v>39745</c:v>
                </c:pt>
                <c:pt idx="3701" formatCode="d\-mmm\-yy">
                  <c:v>39748</c:v>
                </c:pt>
                <c:pt idx="3702" formatCode="d\-mmm\-yy">
                  <c:v>39749</c:v>
                </c:pt>
                <c:pt idx="3703" formatCode="d\-mmm\-yy">
                  <c:v>39750</c:v>
                </c:pt>
                <c:pt idx="3704" formatCode="d\-mmm\-yy">
                  <c:v>39751</c:v>
                </c:pt>
                <c:pt idx="3705" formatCode="d\-mmm\-yy">
                  <c:v>39752</c:v>
                </c:pt>
                <c:pt idx="3706" formatCode="d\-mmm\-yy">
                  <c:v>39755</c:v>
                </c:pt>
                <c:pt idx="3707" formatCode="d\-mmm\-yy">
                  <c:v>39756</c:v>
                </c:pt>
                <c:pt idx="3708" formatCode="d\-mmm\-yy">
                  <c:v>39757</c:v>
                </c:pt>
                <c:pt idx="3709" formatCode="d\-mmm\-yy">
                  <c:v>39758</c:v>
                </c:pt>
                <c:pt idx="3710" formatCode="d\-mmm\-yy">
                  <c:v>39759</c:v>
                </c:pt>
                <c:pt idx="3711" formatCode="d\-mmm\-yy">
                  <c:v>39762</c:v>
                </c:pt>
                <c:pt idx="3712" formatCode="d\-mmm\-yy">
                  <c:v>39763</c:v>
                </c:pt>
                <c:pt idx="3713" formatCode="d\-mmm\-yy">
                  <c:v>39764</c:v>
                </c:pt>
                <c:pt idx="3714" formatCode="d\-mmm\-yy">
                  <c:v>39765</c:v>
                </c:pt>
                <c:pt idx="3715" formatCode="d\-mmm\-yy">
                  <c:v>39766</c:v>
                </c:pt>
                <c:pt idx="3716" formatCode="d\-mmm\-yy">
                  <c:v>39769</c:v>
                </c:pt>
                <c:pt idx="3717" formatCode="d\-mmm\-yy">
                  <c:v>39770</c:v>
                </c:pt>
                <c:pt idx="3718" formatCode="d\-mmm\-yy">
                  <c:v>39771</c:v>
                </c:pt>
                <c:pt idx="3719" formatCode="d\-mmm\-yy">
                  <c:v>39772</c:v>
                </c:pt>
                <c:pt idx="3720" formatCode="d\-mmm\-yy">
                  <c:v>39773</c:v>
                </c:pt>
                <c:pt idx="3721" formatCode="d\-mmm\-yy">
                  <c:v>39776</c:v>
                </c:pt>
                <c:pt idx="3722" formatCode="d\-mmm\-yy">
                  <c:v>39777</c:v>
                </c:pt>
                <c:pt idx="3723" formatCode="d\-mmm\-yy">
                  <c:v>39778</c:v>
                </c:pt>
                <c:pt idx="3724" formatCode="d\-mmm\-yy">
                  <c:v>39780</c:v>
                </c:pt>
                <c:pt idx="3725" formatCode="d\-mmm\-yy">
                  <c:v>39783</c:v>
                </c:pt>
                <c:pt idx="3726" formatCode="d\-mmm\-yy">
                  <c:v>39784</c:v>
                </c:pt>
                <c:pt idx="3727" formatCode="d\-mmm\-yy">
                  <c:v>39785</c:v>
                </c:pt>
                <c:pt idx="3728" formatCode="d\-mmm\-yy">
                  <c:v>39786</c:v>
                </c:pt>
                <c:pt idx="3729" formatCode="d\-mmm\-yy">
                  <c:v>39787</c:v>
                </c:pt>
                <c:pt idx="3730" formatCode="d\-mmm\-yy">
                  <c:v>39790</c:v>
                </c:pt>
                <c:pt idx="3731" formatCode="d\-mmm\-yy">
                  <c:v>39791</c:v>
                </c:pt>
                <c:pt idx="3732" formatCode="d\-mmm\-yy">
                  <c:v>39792</c:v>
                </c:pt>
                <c:pt idx="3733" formatCode="d\-mmm\-yy">
                  <c:v>39793</c:v>
                </c:pt>
                <c:pt idx="3734" formatCode="d\-mmm\-yy">
                  <c:v>39794</c:v>
                </c:pt>
                <c:pt idx="3735" formatCode="d\-mmm\-yy">
                  <c:v>39797</c:v>
                </c:pt>
                <c:pt idx="3736" formatCode="d\-mmm\-yy">
                  <c:v>39798</c:v>
                </c:pt>
                <c:pt idx="3737" formatCode="d\-mmm\-yy">
                  <c:v>39799</c:v>
                </c:pt>
                <c:pt idx="3738" formatCode="d\-mmm\-yy">
                  <c:v>39800</c:v>
                </c:pt>
                <c:pt idx="3739" formatCode="d\-mmm\-yy">
                  <c:v>39801</c:v>
                </c:pt>
                <c:pt idx="3740" formatCode="d\-mmm\-yy">
                  <c:v>39804</c:v>
                </c:pt>
                <c:pt idx="3741" formatCode="d\-mmm\-yy">
                  <c:v>39805</c:v>
                </c:pt>
                <c:pt idx="3742" formatCode="d\-mmm\-yy">
                  <c:v>39806</c:v>
                </c:pt>
                <c:pt idx="3743" formatCode="d\-mmm\-yy">
                  <c:v>39808</c:v>
                </c:pt>
                <c:pt idx="3744" formatCode="d\-mmm\-yy">
                  <c:v>39811</c:v>
                </c:pt>
                <c:pt idx="3745" formatCode="d\-mmm\-yy">
                  <c:v>39812</c:v>
                </c:pt>
                <c:pt idx="3746" formatCode="d\-mmm\-yy">
                  <c:v>39813</c:v>
                </c:pt>
                <c:pt idx="3747" formatCode="d\-mmm\-yy">
                  <c:v>39815</c:v>
                </c:pt>
                <c:pt idx="3748" formatCode="d\-mmm\-yy">
                  <c:v>39818</c:v>
                </c:pt>
                <c:pt idx="3749" formatCode="d\-mmm\-yy">
                  <c:v>39819</c:v>
                </c:pt>
                <c:pt idx="3750" formatCode="d\-mmm\-yy">
                  <c:v>39820</c:v>
                </c:pt>
                <c:pt idx="3751" formatCode="d\-mmm\-yy">
                  <c:v>39821</c:v>
                </c:pt>
                <c:pt idx="3752" formatCode="d\-mmm\-yy">
                  <c:v>39822</c:v>
                </c:pt>
                <c:pt idx="3753" formatCode="d\-mmm\-yy">
                  <c:v>39825</c:v>
                </c:pt>
                <c:pt idx="3754" formatCode="d\-mmm\-yy">
                  <c:v>39826</c:v>
                </c:pt>
                <c:pt idx="3755" formatCode="d\-mmm\-yy">
                  <c:v>39827</c:v>
                </c:pt>
                <c:pt idx="3756" formatCode="d\-mmm\-yy">
                  <c:v>39828</c:v>
                </c:pt>
                <c:pt idx="3757" formatCode="d\-mmm\-yy">
                  <c:v>39829</c:v>
                </c:pt>
                <c:pt idx="3758" formatCode="d\-mmm\-yy">
                  <c:v>39833</c:v>
                </c:pt>
                <c:pt idx="3759" formatCode="d\-mmm\-yy">
                  <c:v>39834</c:v>
                </c:pt>
                <c:pt idx="3760" formatCode="d\-mmm\-yy">
                  <c:v>39835</c:v>
                </c:pt>
                <c:pt idx="3761" formatCode="d\-mmm\-yy">
                  <c:v>39836</c:v>
                </c:pt>
                <c:pt idx="3762" formatCode="d\-mmm\-yy">
                  <c:v>39839</c:v>
                </c:pt>
                <c:pt idx="3763" formatCode="d\-mmm\-yy">
                  <c:v>39840</c:v>
                </c:pt>
                <c:pt idx="3764" formatCode="d\-mmm\-yy">
                  <c:v>39841</c:v>
                </c:pt>
                <c:pt idx="3765" formatCode="d\-mmm\-yy">
                  <c:v>39842</c:v>
                </c:pt>
                <c:pt idx="3766" formatCode="d\-mmm\-yy">
                  <c:v>39843</c:v>
                </c:pt>
                <c:pt idx="3767" formatCode="d\-mmm\-yy">
                  <c:v>39846</c:v>
                </c:pt>
                <c:pt idx="3768" formatCode="d\-mmm\-yy">
                  <c:v>39847</c:v>
                </c:pt>
                <c:pt idx="3769" formatCode="d\-mmm\-yy">
                  <c:v>39848</c:v>
                </c:pt>
                <c:pt idx="3770" formatCode="d\-mmm\-yy">
                  <c:v>39849</c:v>
                </c:pt>
                <c:pt idx="3771" formatCode="d\-mmm\-yy">
                  <c:v>39850</c:v>
                </c:pt>
                <c:pt idx="3772" formatCode="d\-mmm\-yy">
                  <c:v>39853</c:v>
                </c:pt>
                <c:pt idx="3773" formatCode="d\-mmm\-yy">
                  <c:v>39854</c:v>
                </c:pt>
                <c:pt idx="3774" formatCode="d\-mmm\-yy">
                  <c:v>39855</c:v>
                </c:pt>
                <c:pt idx="3775" formatCode="d\-mmm\-yy">
                  <c:v>39856</c:v>
                </c:pt>
                <c:pt idx="3776" formatCode="d\-mmm\-yy">
                  <c:v>39857</c:v>
                </c:pt>
                <c:pt idx="3777" formatCode="d\-mmm\-yy">
                  <c:v>39861</c:v>
                </c:pt>
                <c:pt idx="3778" formatCode="d\-mmm\-yy">
                  <c:v>39862</c:v>
                </c:pt>
                <c:pt idx="3779" formatCode="d\-mmm\-yy">
                  <c:v>39863</c:v>
                </c:pt>
                <c:pt idx="3780" formatCode="d\-mmm\-yy">
                  <c:v>39864</c:v>
                </c:pt>
                <c:pt idx="3781" formatCode="d\-mmm\-yy">
                  <c:v>39867</c:v>
                </c:pt>
                <c:pt idx="3782" formatCode="d\-mmm\-yy">
                  <c:v>39868</c:v>
                </c:pt>
                <c:pt idx="3783" formatCode="d\-mmm\-yy">
                  <c:v>39869</c:v>
                </c:pt>
                <c:pt idx="3784" formatCode="d\-mmm\-yy">
                  <c:v>39870</c:v>
                </c:pt>
                <c:pt idx="3785" formatCode="d\-mmm\-yy">
                  <c:v>39871</c:v>
                </c:pt>
                <c:pt idx="3786" formatCode="d\-mmm\-yy">
                  <c:v>39874</c:v>
                </c:pt>
                <c:pt idx="3787" formatCode="d\-mmm\-yy">
                  <c:v>39875</c:v>
                </c:pt>
                <c:pt idx="3788" formatCode="d\-mmm\-yy">
                  <c:v>39876</c:v>
                </c:pt>
                <c:pt idx="3789" formatCode="d\-mmm\-yy">
                  <c:v>39877</c:v>
                </c:pt>
                <c:pt idx="3790" formatCode="d\-mmm\-yy">
                  <c:v>39878</c:v>
                </c:pt>
                <c:pt idx="3791" formatCode="d\-mmm\-yy">
                  <c:v>39881</c:v>
                </c:pt>
                <c:pt idx="3792" formatCode="d\-mmm\-yy">
                  <c:v>39882</c:v>
                </c:pt>
                <c:pt idx="3793" formatCode="d\-mmm\-yy">
                  <c:v>39883</c:v>
                </c:pt>
                <c:pt idx="3794" formatCode="d\-mmm\-yy">
                  <c:v>39884</c:v>
                </c:pt>
                <c:pt idx="3795" formatCode="d\-mmm\-yy">
                  <c:v>39885</c:v>
                </c:pt>
                <c:pt idx="3796" formatCode="d\-mmm\-yy">
                  <c:v>39888</c:v>
                </c:pt>
                <c:pt idx="3797" formatCode="d\-mmm\-yy">
                  <c:v>39889</c:v>
                </c:pt>
                <c:pt idx="3798" formatCode="d\-mmm\-yy">
                  <c:v>39890</c:v>
                </c:pt>
                <c:pt idx="3799" formatCode="d\-mmm\-yy">
                  <c:v>39891</c:v>
                </c:pt>
                <c:pt idx="3800" formatCode="d\-mmm\-yy">
                  <c:v>39892</c:v>
                </c:pt>
                <c:pt idx="3801" formatCode="d\-mmm\-yy">
                  <c:v>39895</c:v>
                </c:pt>
                <c:pt idx="3802" formatCode="d\-mmm\-yy">
                  <c:v>39896</c:v>
                </c:pt>
                <c:pt idx="3803" formatCode="d\-mmm\-yy">
                  <c:v>39897</c:v>
                </c:pt>
                <c:pt idx="3804" formatCode="d\-mmm\-yy">
                  <c:v>39898</c:v>
                </c:pt>
                <c:pt idx="3805" formatCode="d\-mmm\-yy">
                  <c:v>39899</c:v>
                </c:pt>
                <c:pt idx="3806" formatCode="d\-mmm\-yy">
                  <c:v>39902</c:v>
                </c:pt>
                <c:pt idx="3807" formatCode="d\-mmm\-yy">
                  <c:v>39903</c:v>
                </c:pt>
                <c:pt idx="3808" formatCode="d\-mmm\-yy">
                  <c:v>39904</c:v>
                </c:pt>
                <c:pt idx="3809" formatCode="d\-mmm\-yy">
                  <c:v>39905</c:v>
                </c:pt>
                <c:pt idx="3810" formatCode="d\-mmm\-yy">
                  <c:v>39906</c:v>
                </c:pt>
                <c:pt idx="3811" formatCode="d\-mmm\-yy">
                  <c:v>39909</c:v>
                </c:pt>
                <c:pt idx="3812" formatCode="d\-mmm\-yy">
                  <c:v>39910</c:v>
                </c:pt>
                <c:pt idx="3813" formatCode="d\-mmm\-yy">
                  <c:v>39911</c:v>
                </c:pt>
                <c:pt idx="3814" formatCode="d\-mmm\-yy">
                  <c:v>39912</c:v>
                </c:pt>
                <c:pt idx="3815" formatCode="d\-mmm\-yy">
                  <c:v>39916</c:v>
                </c:pt>
                <c:pt idx="3816" formatCode="d\-mmm\-yy">
                  <c:v>39917</c:v>
                </c:pt>
                <c:pt idx="3817" formatCode="d\-mmm\-yy">
                  <c:v>39918</c:v>
                </c:pt>
                <c:pt idx="3818" formatCode="d\-mmm\-yy">
                  <c:v>39919</c:v>
                </c:pt>
                <c:pt idx="3819" formatCode="d\-mmm\-yy">
                  <c:v>39920</c:v>
                </c:pt>
                <c:pt idx="3820" formatCode="d\-mmm\-yy">
                  <c:v>39923</c:v>
                </c:pt>
                <c:pt idx="3821" formatCode="d\-mmm\-yy">
                  <c:v>39924</c:v>
                </c:pt>
                <c:pt idx="3822" formatCode="d\-mmm\-yy">
                  <c:v>39925</c:v>
                </c:pt>
                <c:pt idx="3823" formatCode="d\-mmm\-yy">
                  <c:v>39926</c:v>
                </c:pt>
                <c:pt idx="3824" formatCode="d\-mmm\-yy">
                  <c:v>39927</c:v>
                </c:pt>
                <c:pt idx="3825" formatCode="d\-mmm\-yy">
                  <c:v>39930</c:v>
                </c:pt>
                <c:pt idx="3826" formatCode="d\-mmm\-yy">
                  <c:v>39931</c:v>
                </c:pt>
                <c:pt idx="3827" formatCode="d\-mmm\-yy">
                  <c:v>39932</c:v>
                </c:pt>
                <c:pt idx="3828" formatCode="d\-mmm\-yy">
                  <c:v>39933</c:v>
                </c:pt>
                <c:pt idx="3829" formatCode="d\-mmm\-yy">
                  <c:v>39934</c:v>
                </c:pt>
                <c:pt idx="3830" formatCode="d\-mmm\-yy">
                  <c:v>39937</c:v>
                </c:pt>
                <c:pt idx="3831" formatCode="d\-mmm\-yy">
                  <c:v>39938</c:v>
                </c:pt>
                <c:pt idx="3832" formatCode="d\-mmm\-yy">
                  <c:v>39939</c:v>
                </c:pt>
                <c:pt idx="3833" formatCode="d\-mmm\-yy">
                  <c:v>39940</c:v>
                </c:pt>
                <c:pt idx="3834" formatCode="d\-mmm\-yy">
                  <c:v>39941</c:v>
                </c:pt>
                <c:pt idx="3835" formatCode="d\-mmm\-yy">
                  <c:v>39944</c:v>
                </c:pt>
                <c:pt idx="3836" formatCode="d\-mmm\-yy">
                  <c:v>39945</c:v>
                </c:pt>
                <c:pt idx="3837" formatCode="d\-mmm\-yy">
                  <c:v>39946</c:v>
                </c:pt>
                <c:pt idx="3838" formatCode="d\-mmm\-yy">
                  <c:v>39947</c:v>
                </c:pt>
                <c:pt idx="3839" formatCode="d\-mmm\-yy">
                  <c:v>39948</c:v>
                </c:pt>
                <c:pt idx="3840" formatCode="d\-mmm\-yy">
                  <c:v>39951</c:v>
                </c:pt>
                <c:pt idx="3841" formatCode="d\-mmm\-yy">
                  <c:v>39952</c:v>
                </c:pt>
                <c:pt idx="3842" formatCode="d\-mmm\-yy">
                  <c:v>39953</c:v>
                </c:pt>
                <c:pt idx="3843" formatCode="d\-mmm\-yy">
                  <c:v>39954</c:v>
                </c:pt>
                <c:pt idx="3844" formatCode="d\-mmm\-yy">
                  <c:v>39955</c:v>
                </c:pt>
                <c:pt idx="3845" formatCode="d\-mmm\-yy">
                  <c:v>39959</c:v>
                </c:pt>
                <c:pt idx="3846" formatCode="d\-mmm\-yy">
                  <c:v>39960</c:v>
                </c:pt>
                <c:pt idx="3847" formatCode="d\-mmm\-yy">
                  <c:v>39961</c:v>
                </c:pt>
                <c:pt idx="3848" formatCode="d\-mmm\-yy">
                  <c:v>39962</c:v>
                </c:pt>
                <c:pt idx="3849" formatCode="d\-mmm\-yy">
                  <c:v>39965</c:v>
                </c:pt>
                <c:pt idx="3850" formatCode="d\-mmm\-yy">
                  <c:v>39966</c:v>
                </c:pt>
                <c:pt idx="3851" formatCode="d\-mmm\-yy">
                  <c:v>39967</c:v>
                </c:pt>
                <c:pt idx="3852" formatCode="d\-mmm\-yy">
                  <c:v>39968</c:v>
                </c:pt>
                <c:pt idx="3853" formatCode="d\-mmm\-yy">
                  <c:v>39969</c:v>
                </c:pt>
                <c:pt idx="3854" formatCode="d\-mmm\-yy">
                  <c:v>39972</c:v>
                </c:pt>
                <c:pt idx="3855" formatCode="d\-mmm\-yy">
                  <c:v>39973</c:v>
                </c:pt>
                <c:pt idx="3856" formatCode="d\-mmm\-yy">
                  <c:v>39974</c:v>
                </c:pt>
                <c:pt idx="3857" formatCode="d\-mmm\-yy">
                  <c:v>39975</c:v>
                </c:pt>
                <c:pt idx="3858" formatCode="d\-mmm\-yy">
                  <c:v>39976</c:v>
                </c:pt>
                <c:pt idx="3859" formatCode="d\-mmm\-yy">
                  <c:v>39979</c:v>
                </c:pt>
                <c:pt idx="3860" formatCode="d\-mmm\-yy">
                  <c:v>39980</c:v>
                </c:pt>
                <c:pt idx="3861" formatCode="d\-mmm\-yy">
                  <c:v>39981</c:v>
                </c:pt>
                <c:pt idx="3862" formatCode="d\-mmm\-yy">
                  <c:v>39982</c:v>
                </c:pt>
                <c:pt idx="3863" formatCode="d\-mmm\-yy">
                  <c:v>39983</c:v>
                </c:pt>
                <c:pt idx="3864" formatCode="d\-mmm\-yy">
                  <c:v>39986</c:v>
                </c:pt>
                <c:pt idx="3865" formatCode="d\-mmm\-yy">
                  <c:v>39987</c:v>
                </c:pt>
                <c:pt idx="3866" formatCode="d\-mmm\-yy">
                  <c:v>39988</c:v>
                </c:pt>
                <c:pt idx="3867" formatCode="d\-mmm\-yy">
                  <c:v>39989</c:v>
                </c:pt>
                <c:pt idx="3868" formatCode="d\-mmm\-yy">
                  <c:v>39990</c:v>
                </c:pt>
                <c:pt idx="3869" formatCode="d\-mmm\-yy">
                  <c:v>39993</c:v>
                </c:pt>
                <c:pt idx="3870" formatCode="d\-mmm\-yy">
                  <c:v>39994</c:v>
                </c:pt>
                <c:pt idx="3871" formatCode="d\-mmm\-yy">
                  <c:v>39995</c:v>
                </c:pt>
                <c:pt idx="3872" formatCode="d\-mmm\-yy">
                  <c:v>39996</c:v>
                </c:pt>
                <c:pt idx="3873" formatCode="d\-mmm\-yy">
                  <c:v>40000</c:v>
                </c:pt>
                <c:pt idx="3874" formatCode="d\-mmm\-yy">
                  <c:v>40001</c:v>
                </c:pt>
                <c:pt idx="3875" formatCode="d\-mmm\-yy">
                  <c:v>40002</c:v>
                </c:pt>
                <c:pt idx="3876" formatCode="d\-mmm\-yy">
                  <c:v>40003</c:v>
                </c:pt>
                <c:pt idx="3877" formatCode="d\-mmm\-yy">
                  <c:v>40004</c:v>
                </c:pt>
                <c:pt idx="3878" formatCode="d\-mmm\-yy">
                  <c:v>40007</c:v>
                </c:pt>
                <c:pt idx="3879" formatCode="d\-mmm\-yy">
                  <c:v>40008</c:v>
                </c:pt>
                <c:pt idx="3880" formatCode="d\-mmm\-yy">
                  <c:v>40009</c:v>
                </c:pt>
                <c:pt idx="3881" formatCode="d\-mmm\-yy">
                  <c:v>40010</c:v>
                </c:pt>
                <c:pt idx="3882" formatCode="d\-mmm\-yy">
                  <c:v>40011</c:v>
                </c:pt>
                <c:pt idx="3883" formatCode="d\-mmm\-yy">
                  <c:v>40014</c:v>
                </c:pt>
                <c:pt idx="3884" formatCode="d\-mmm\-yy">
                  <c:v>40015</c:v>
                </c:pt>
                <c:pt idx="3885" formatCode="d\-mmm\-yy">
                  <c:v>40016</c:v>
                </c:pt>
                <c:pt idx="3886" formatCode="d\-mmm\-yy">
                  <c:v>40017</c:v>
                </c:pt>
                <c:pt idx="3887" formatCode="d\-mmm\-yy">
                  <c:v>40018</c:v>
                </c:pt>
                <c:pt idx="3888" formatCode="d\-mmm\-yy">
                  <c:v>40021</c:v>
                </c:pt>
                <c:pt idx="3889" formatCode="d\-mmm\-yy">
                  <c:v>40022</c:v>
                </c:pt>
                <c:pt idx="3890" formatCode="d\-mmm\-yy">
                  <c:v>40023</c:v>
                </c:pt>
                <c:pt idx="3891" formatCode="d\-mmm\-yy">
                  <c:v>40024</c:v>
                </c:pt>
                <c:pt idx="3892" formatCode="d\-mmm\-yy">
                  <c:v>40025</c:v>
                </c:pt>
                <c:pt idx="3893" formatCode="d\-mmm\-yy">
                  <c:v>40028</c:v>
                </c:pt>
                <c:pt idx="3894" formatCode="d\-mmm\-yy">
                  <c:v>40029</c:v>
                </c:pt>
                <c:pt idx="3895" formatCode="d\-mmm\-yy">
                  <c:v>40030</c:v>
                </c:pt>
                <c:pt idx="3896" formatCode="d\-mmm\-yy">
                  <c:v>40031</c:v>
                </c:pt>
                <c:pt idx="3897" formatCode="d\-mmm\-yy">
                  <c:v>40032</c:v>
                </c:pt>
                <c:pt idx="3898" formatCode="d\-mmm\-yy">
                  <c:v>40035</c:v>
                </c:pt>
                <c:pt idx="3899" formatCode="d\-mmm\-yy">
                  <c:v>40036</c:v>
                </c:pt>
                <c:pt idx="3900" formatCode="d\-mmm\-yy">
                  <c:v>40037</c:v>
                </c:pt>
                <c:pt idx="3901" formatCode="d\-mmm\-yy">
                  <c:v>40038</c:v>
                </c:pt>
                <c:pt idx="3902" formatCode="d\-mmm\-yy">
                  <c:v>40039</c:v>
                </c:pt>
                <c:pt idx="3903" formatCode="d\-mmm\-yy">
                  <c:v>40042</c:v>
                </c:pt>
                <c:pt idx="3904" formatCode="d\-mmm\-yy">
                  <c:v>40043</c:v>
                </c:pt>
                <c:pt idx="3905" formatCode="d\-mmm\-yy">
                  <c:v>40044</c:v>
                </c:pt>
                <c:pt idx="3906" formatCode="d\-mmm\-yy">
                  <c:v>40045</c:v>
                </c:pt>
                <c:pt idx="3907" formatCode="d\-mmm\-yy">
                  <c:v>40046</c:v>
                </c:pt>
                <c:pt idx="3908" formatCode="d\-mmm\-yy">
                  <c:v>40049</c:v>
                </c:pt>
                <c:pt idx="3909" formatCode="d\-mmm\-yy">
                  <c:v>40050</c:v>
                </c:pt>
                <c:pt idx="3910" formatCode="d\-mmm\-yy">
                  <c:v>40051</c:v>
                </c:pt>
                <c:pt idx="3911" formatCode="d\-mmm\-yy">
                  <c:v>40052</c:v>
                </c:pt>
                <c:pt idx="3912" formatCode="d\-mmm\-yy">
                  <c:v>40053</c:v>
                </c:pt>
                <c:pt idx="3913" formatCode="d\-mmm\-yy">
                  <c:v>40056</c:v>
                </c:pt>
                <c:pt idx="3914" formatCode="d\-mmm\-yy">
                  <c:v>40057</c:v>
                </c:pt>
                <c:pt idx="3915" formatCode="d\-mmm\-yy">
                  <c:v>40058</c:v>
                </c:pt>
                <c:pt idx="3916" formatCode="d\-mmm\-yy">
                  <c:v>40059</c:v>
                </c:pt>
                <c:pt idx="3917" formatCode="d\-mmm\-yy">
                  <c:v>40060</c:v>
                </c:pt>
                <c:pt idx="3918" formatCode="d\-mmm\-yy">
                  <c:v>40064</c:v>
                </c:pt>
                <c:pt idx="3919" formatCode="d\-mmm\-yy">
                  <c:v>40065</c:v>
                </c:pt>
                <c:pt idx="3920" formatCode="d\-mmm\-yy">
                  <c:v>40066</c:v>
                </c:pt>
                <c:pt idx="3921" formatCode="d\-mmm\-yy">
                  <c:v>40067</c:v>
                </c:pt>
                <c:pt idx="3922" formatCode="d\-mmm\-yy">
                  <c:v>40070</c:v>
                </c:pt>
                <c:pt idx="3923" formatCode="d\-mmm\-yy">
                  <c:v>40071</c:v>
                </c:pt>
                <c:pt idx="3924" formatCode="d\-mmm\-yy">
                  <c:v>40072</c:v>
                </c:pt>
                <c:pt idx="3925" formatCode="d\-mmm\-yy">
                  <c:v>40073</c:v>
                </c:pt>
                <c:pt idx="3926" formatCode="d\-mmm\-yy">
                  <c:v>40074</c:v>
                </c:pt>
                <c:pt idx="3927" formatCode="d\-mmm\-yy">
                  <c:v>40077</c:v>
                </c:pt>
                <c:pt idx="3928" formatCode="d\-mmm\-yy">
                  <c:v>40078</c:v>
                </c:pt>
                <c:pt idx="3929" formatCode="d\-mmm\-yy">
                  <c:v>40079</c:v>
                </c:pt>
                <c:pt idx="3930" formatCode="d\-mmm\-yy">
                  <c:v>40080</c:v>
                </c:pt>
                <c:pt idx="3931" formatCode="d\-mmm\-yy">
                  <c:v>40081</c:v>
                </c:pt>
                <c:pt idx="3932" formatCode="d\-mmm\-yy">
                  <c:v>40084</c:v>
                </c:pt>
                <c:pt idx="3933" formatCode="d\-mmm\-yy">
                  <c:v>40085</c:v>
                </c:pt>
                <c:pt idx="3934" formatCode="d\-mmm\-yy">
                  <c:v>40086</c:v>
                </c:pt>
                <c:pt idx="3935" formatCode="d\-mmm\-yy">
                  <c:v>40087</c:v>
                </c:pt>
                <c:pt idx="3936" formatCode="d\-mmm\-yy">
                  <c:v>40088</c:v>
                </c:pt>
                <c:pt idx="3937" formatCode="d\-mmm\-yy">
                  <c:v>40091</c:v>
                </c:pt>
                <c:pt idx="3938" formatCode="d\-mmm\-yy">
                  <c:v>40092</c:v>
                </c:pt>
                <c:pt idx="3939" formatCode="d\-mmm\-yy">
                  <c:v>40093</c:v>
                </c:pt>
                <c:pt idx="3940" formatCode="d\-mmm\-yy">
                  <c:v>40094</c:v>
                </c:pt>
                <c:pt idx="3941" formatCode="d\-mmm\-yy">
                  <c:v>40095</c:v>
                </c:pt>
                <c:pt idx="3942" formatCode="d\-mmm\-yy">
                  <c:v>40098</c:v>
                </c:pt>
                <c:pt idx="3943" formatCode="d\-mmm\-yy">
                  <c:v>40099</c:v>
                </c:pt>
                <c:pt idx="3944" formatCode="d\-mmm\-yy">
                  <c:v>40100</c:v>
                </c:pt>
                <c:pt idx="3945" formatCode="d\-mmm\-yy">
                  <c:v>40101</c:v>
                </c:pt>
                <c:pt idx="3946" formatCode="d\-mmm\-yy">
                  <c:v>40102</c:v>
                </c:pt>
                <c:pt idx="3947" formatCode="d\-mmm\-yy">
                  <c:v>40105</c:v>
                </c:pt>
                <c:pt idx="3948" formatCode="d\-mmm\-yy">
                  <c:v>40106</c:v>
                </c:pt>
                <c:pt idx="3949" formatCode="d\-mmm\-yy">
                  <c:v>40107</c:v>
                </c:pt>
                <c:pt idx="3950" formatCode="d\-mmm\-yy">
                  <c:v>40108</c:v>
                </c:pt>
                <c:pt idx="3951" formatCode="d\-mmm\-yy">
                  <c:v>40109</c:v>
                </c:pt>
                <c:pt idx="3952" formatCode="d\-mmm\-yy">
                  <c:v>40112</c:v>
                </c:pt>
                <c:pt idx="3953" formatCode="d\-mmm\-yy">
                  <c:v>40113</c:v>
                </c:pt>
                <c:pt idx="3954" formatCode="d\-mmm\-yy">
                  <c:v>40114</c:v>
                </c:pt>
                <c:pt idx="3955" formatCode="d\-mmm\-yy">
                  <c:v>40115</c:v>
                </c:pt>
                <c:pt idx="3956" formatCode="d\-mmm\-yy">
                  <c:v>40116</c:v>
                </c:pt>
                <c:pt idx="3957" formatCode="d\-mmm\-yy">
                  <c:v>40119</c:v>
                </c:pt>
                <c:pt idx="3958" formatCode="d\-mmm\-yy">
                  <c:v>40120</c:v>
                </c:pt>
                <c:pt idx="3959" formatCode="d\-mmm\-yy">
                  <c:v>40121</c:v>
                </c:pt>
                <c:pt idx="3960" formatCode="d\-mmm\-yy">
                  <c:v>40122</c:v>
                </c:pt>
                <c:pt idx="3961" formatCode="d\-mmm\-yy">
                  <c:v>40123</c:v>
                </c:pt>
                <c:pt idx="3962" formatCode="d\-mmm\-yy">
                  <c:v>40126</c:v>
                </c:pt>
                <c:pt idx="3963" formatCode="d\-mmm\-yy">
                  <c:v>40127</c:v>
                </c:pt>
                <c:pt idx="3964" formatCode="d\-mmm\-yy">
                  <c:v>40128</c:v>
                </c:pt>
                <c:pt idx="3965" formatCode="d\-mmm\-yy">
                  <c:v>40129</c:v>
                </c:pt>
                <c:pt idx="3966" formatCode="d\-mmm\-yy">
                  <c:v>40130</c:v>
                </c:pt>
                <c:pt idx="3967" formatCode="d\-mmm\-yy">
                  <c:v>40133</c:v>
                </c:pt>
                <c:pt idx="3968" formatCode="d\-mmm\-yy">
                  <c:v>40134</c:v>
                </c:pt>
                <c:pt idx="3969" formatCode="d\-mmm\-yy">
                  <c:v>40135</c:v>
                </c:pt>
                <c:pt idx="3970" formatCode="d\-mmm\-yy">
                  <c:v>40136</c:v>
                </c:pt>
                <c:pt idx="3971" formatCode="d\-mmm\-yy">
                  <c:v>40137</c:v>
                </c:pt>
                <c:pt idx="3972" formatCode="d\-mmm\-yy">
                  <c:v>40140</c:v>
                </c:pt>
                <c:pt idx="3973" formatCode="d\-mmm\-yy">
                  <c:v>40141</c:v>
                </c:pt>
                <c:pt idx="3974" formatCode="d\-mmm\-yy">
                  <c:v>40142</c:v>
                </c:pt>
                <c:pt idx="3975" formatCode="d\-mmm\-yy">
                  <c:v>40144</c:v>
                </c:pt>
                <c:pt idx="3976" formatCode="d\-mmm\-yy">
                  <c:v>40147</c:v>
                </c:pt>
                <c:pt idx="3977" formatCode="d\-mmm\-yy">
                  <c:v>40148</c:v>
                </c:pt>
                <c:pt idx="3978" formatCode="d\-mmm\-yy">
                  <c:v>40149</c:v>
                </c:pt>
                <c:pt idx="3979" formatCode="d\-mmm\-yy">
                  <c:v>40150</c:v>
                </c:pt>
                <c:pt idx="3980" formatCode="d\-mmm\-yy">
                  <c:v>40151</c:v>
                </c:pt>
                <c:pt idx="3981" formatCode="d\-mmm\-yy">
                  <c:v>40154</c:v>
                </c:pt>
                <c:pt idx="3982" formatCode="d\-mmm\-yy">
                  <c:v>40155</c:v>
                </c:pt>
                <c:pt idx="3983" formatCode="d\-mmm\-yy">
                  <c:v>40156</c:v>
                </c:pt>
                <c:pt idx="3984" formatCode="d\-mmm\-yy">
                  <c:v>40157</c:v>
                </c:pt>
                <c:pt idx="3985" formatCode="d\-mmm\-yy">
                  <c:v>40158</c:v>
                </c:pt>
                <c:pt idx="3986" formatCode="d\-mmm\-yy">
                  <c:v>40161</c:v>
                </c:pt>
                <c:pt idx="3987" formatCode="d\-mmm\-yy">
                  <c:v>40162</c:v>
                </c:pt>
                <c:pt idx="3988" formatCode="d\-mmm\-yy">
                  <c:v>40163</c:v>
                </c:pt>
                <c:pt idx="3989" formatCode="d\-mmm\-yy">
                  <c:v>40164</c:v>
                </c:pt>
                <c:pt idx="3990" formatCode="d\-mmm\-yy">
                  <c:v>40165</c:v>
                </c:pt>
                <c:pt idx="3991" formatCode="d\-mmm\-yy">
                  <c:v>40168</c:v>
                </c:pt>
                <c:pt idx="3992" formatCode="d\-mmm\-yy">
                  <c:v>40169</c:v>
                </c:pt>
                <c:pt idx="3993" formatCode="d\-mmm\-yy">
                  <c:v>40170</c:v>
                </c:pt>
                <c:pt idx="3994" formatCode="d\-mmm\-yy">
                  <c:v>40171</c:v>
                </c:pt>
                <c:pt idx="3995" formatCode="d\-mmm\-yy">
                  <c:v>40175</c:v>
                </c:pt>
                <c:pt idx="3996" formatCode="d\-mmm\-yy">
                  <c:v>40176</c:v>
                </c:pt>
                <c:pt idx="3997" formatCode="d\-mmm\-yy">
                  <c:v>40177</c:v>
                </c:pt>
                <c:pt idx="3998" formatCode="d\-mmm\-yy">
                  <c:v>40178</c:v>
                </c:pt>
                <c:pt idx="3999" formatCode="d\-mmm\-yy">
                  <c:v>40182</c:v>
                </c:pt>
                <c:pt idx="4000" formatCode="d\-mmm\-yy">
                  <c:v>40183</c:v>
                </c:pt>
                <c:pt idx="4001" formatCode="d\-mmm\-yy">
                  <c:v>40184</c:v>
                </c:pt>
                <c:pt idx="4002" formatCode="d\-mmm\-yy">
                  <c:v>40185</c:v>
                </c:pt>
                <c:pt idx="4003" formatCode="d\-mmm\-yy">
                  <c:v>40186</c:v>
                </c:pt>
                <c:pt idx="4004" formatCode="d\-mmm\-yy">
                  <c:v>40189</c:v>
                </c:pt>
                <c:pt idx="4005" formatCode="d\-mmm\-yy">
                  <c:v>40190</c:v>
                </c:pt>
                <c:pt idx="4006" formatCode="d\-mmm\-yy">
                  <c:v>40191</c:v>
                </c:pt>
                <c:pt idx="4007" formatCode="d\-mmm\-yy">
                  <c:v>40192</c:v>
                </c:pt>
                <c:pt idx="4008" formatCode="d\-mmm\-yy">
                  <c:v>40193</c:v>
                </c:pt>
                <c:pt idx="4009" formatCode="d\-mmm\-yy">
                  <c:v>40197</c:v>
                </c:pt>
                <c:pt idx="4010" formatCode="d\-mmm\-yy">
                  <c:v>40198</c:v>
                </c:pt>
                <c:pt idx="4011" formatCode="d\-mmm\-yy">
                  <c:v>40199</c:v>
                </c:pt>
                <c:pt idx="4012" formatCode="d\-mmm\-yy">
                  <c:v>40200</c:v>
                </c:pt>
                <c:pt idx="4013" formatCode="d\-mmm\-yy">
                  <c:v>40203</c:v>
                </c:pt>
                <c:pt idx="4014" formatCode="d\-mmm\-yy">
                  <c:v>40204</c:v>
                </c:pt>
                <c:pt idx="4015" formatCode="d\-mmm\-yy">
                  <c:v>40205</c:v>
                </c:pt>
                <c:pt idx="4016" formatCode="d\-mmm\-yy">
                  <c:v>40206</c:v>
                </c:pt>
                <c:pt idx="4017" formatCode="d\-mmm\-yy">
                  <c:v>40207</c:v>
                </c:pt>
                <c:pt idx="4018" formatCode="d\-mmm\-yy">
                  <c:v>40210</c:v>
                </c:pt>
                <c:pt idx="4019" formatCode="d\-mmm\-yy">
                  <c:v>40211</c:v>
                </c:pt>
                <c:pt idx="4020" formatCode="d\-mmm\-yy">
                  <c:v>40212</c:v>
                </c:pt>
                <c:pt idx="4021" formatCode="d\-mmm\-yy">
                  <c:v>40213</c:v>
                </c:pt>
                <c:pt idx="4022" formatCode="d\-mmm\-yy">
                  <c:v>40214</c:v>
                </c:pt>
                <c:pt idx="4023" formatCode="d\-mmm\-yy">
                  <c:v>40217</c:v>
                </c:pt>
                <c:pt idx="4024" formatCode="d\-mmm\-yy">
                  <c:v>40218</c:v>
                </c:pt>
                <c:pt idx="4025" formatCode="d\-mmm\-yy">
                  <c:v>40219</c:v>
                </c:pt>
                <c:pt idx="4026" formatCode="d\-mmm\-yy">
                  <c:v>40220</c:v>
                </c:pt>
                <c:pt idx="4027" formatCode="d\-mmm\-yy">
                  <c:v>40221</c:v>
                </c:pt>
                <c:pt idx="4028" formatCode="d\-mmm\-yy">
                  <c:v>40225</c:v>
                </c:pt>
                <c:pt idx="4029" formatCode="d\-mmm\-yy">
                  <c:v>40226</c:v>
                </c:pt>
                <c:pt idx="4030" formatCode="d\-mmm\-yy">
                  <c:v>40227</c:v>
                </c:pt>
                <c:pt idx="4031" formatCode="d\-mmm\-yy">
                  <c:v>40228</c:v>
                </c:pt>
                <c:pt idx="4032" formatCode="d\-mmm\-yy">
                  <c:v>40231</c:v>
                </c:pt>
                <c:pt idx="4033" formatCode="d\-mmm\-yy">
                  <c:v>40232</c:v>
                </c:pt>
                <c:pt idx="4034" formatCode="d\-mmm\-yy">
                  <c:v>40233</c:v>
                </c:pt>
                <c:pt idx="4035" formatCode="d\-mmm\-yy">
                  <c:v>40234</c:v>
                </c:pt>
                <c:pt idx="4036" formatCode="d\-mmm\-yy">
                  <c:v>40235</c:v>
                </c:pt>
                <c:pt idx="4037" formatCode="d\-mmm\-yy">
                  <c:v>40238</c:v>
                </c:pt>
                <c:pt idx="4038" formatCode="d\-mmm\-yy">
                  <c:v>40239</c:v>
                </c:pt>
                <c:pt idx="4039" formatCode="d\-mmm\-yy">
                  <c:v>40240</c:v>
                </c:pt>
                <c:pt idx="4040" formatCode="d\-mmm\-yy">
                  <c:v>40241</c:v>
                </c:pt>
                <c:pt idx="4041" formatCode="d\-mmm\-yy">
                  <c:v>40242</c:v>
                </c:pt>
                <c:pt idx="4042" formatCode="d\-mmm\-yy">
                  <c:v>40245</c:v>
                </c:pt>
                <c:pt idx="4043" formatCode="d\-mmm\-yy">
                  <c:v>40246</c:v>
                </c:pt>
                <c:pt idx="4044" formatCode="d\-mmm\-yy">
                  <c:v>40247</c:v>
                </c:pt>
                <c:pt idx="4045" formatCode="d\-mmm\-yy">
                  <c:v>40248</c:v>
                </c:pt>
                <c:pt idx="4046" formatCode="d\-mmm\-yy">
                  <c:v>40249</c:v>
                </c:pt>
                <c:pt idx="4047" formatCode="d\-mmm\-yy">
                  <c:v>40252</c:v>
                </c:pt>
                <c:pt idx="4048" formatCode="d\-mmm\-yy">
                  <c:v>40253</c:v>
                </c:pt>
                <c:pt idx="4049" formatCode="d\-mmm\-yy">
                  <c:v>40254</c:v>
                </c:pt>
                <c:pt idx="4050" formatCode="d\-mmm\-yy">
                  <c:v>40255</c:v>
                </c:pt>
                <c:pt idx="4051" formatCode="d\-mmm\-yy">
                  <c:v>40256</c:v>
                </c:pt>
                <c:pt idx="4052" formatCode="d\-mmm\-yy">
                  <c:v>40259</c:v>
                </c:pt>
                <c:pt idx="4053" formatCode="d\-mmm\-yy">
                  <c:v>40260</c:v>
                </c:pt>
                <c:pt idx="4054" formatCode="d\-mmm\-yy">
                  <c:v>40261</c:v>
                </c:pt>
                <c:pt idx="4055" formatCode="d\-mmm\-yy">
                  <c:v>40262</c:v>
                </c:pt>
                <c:pt idx="4056" formatCode="d\-mmm\-yy">
                  <c:v>40263</c:v>
                </c:pt>
                <c:pt idx="4057" formatCode="d\-mmm\-yy">
                  <c:v>40266</c:v>
                </c:pt>
                <c:pt idx="4058" formatCode="d\-mmm\-yy">
                  <c:v>40267</c:v>
                </c:pt>
                <c:pt idx="4059" formatCode="d\-mmm\-yy">
                  <c:v>40268</c:v>
                </c:pt>
                <c:pt idx="4060" formatCode="d\-mmm\-yy">
                  <c:v>40269</c:v>
                </c:pt>
                <c:pt idx="4061" formatCode="d\-mmm\-yy">
                  <c:v>40273</c:v>
                </c:pt>
                <c:pt idx="4062" formatCode="d\-mmm\-yy">
                  <c:v>40274</c:v>
                </c:pt>
                <c:pt idx="4063" formatCode="d\-mmm\-yy">
                  <c:v>40275</c:v>
                </c:pt>
                <c:pt idx="4064" formatCode="d\-mmm\-yy">
                  <c:v>40276</c:v>
                </c:pt>
                <c:pt idx="4065" formatCode="d\-mmm\-yy">
                  <c:v>40277</c:v>
                </c:pt>
                <c:pt idx="4066" formatCode="d\-mmm\-yy">
                  <c:v>40280</c:v>
                </c:pt>
                <c:pt idx="4067" formatCode="d\-mmm\-yy">
                  <c:v>40281</c:v>
                </c:pt>
                <c:pt idx="4068" formatCode="d\-mmm\-yy">
                  <c:v>40282</c:v>
                </c:pt>
                <c:pt idx="4069" formatCode="d\-mmm\-yy">
                  <c:v>40283</c:v>
                </c:pt>
                <c:pt idx="4070" formatCode="d\-mmm\-yy">
                  <c:v>40284</c:v>
                </c:pt>
                <c:pt idx="4071" formatCode="d\-mmm\-yy">
                  <c:v>40287</c:v>
                </c:pt>
                <c:pt idx="4072" formatCode="d\-mmm\-yy">
                  <c:v>40288</c:v>
                </c:pt>
                <c:pt idx="4073" formatCode="d\-mmm\-yy">
                  <c:v>40289</c:v>
                </c:pt>
                <c:pt idx="4074" formatCode="d\-mmm\-yy">
                  <c:v>40290</c:v>
                </c:pt>
                <c:pt idx="4075" formatCode="d\-mmm\-yy">
                  <c:v>40291</c:v>
                </c:pt>
                <c:pt idx="4076" formatCode="d\-mmm\-yy">
                  <c:v>40294</c:v>
                </c:pt>
                <c:pt idx="4077" formatCode="d\-mmm\-yy">
                  <c:v>40295</c:v>
                </c:pt>
                <c:pt idx="4078" formatCode="d\-mmm\-yy">
                  <c:v>40296</c:v>
                </c:pt>
                <c:pt idx="4079" formatCode="d\-mmm\-yy">
                  <c:v>40297</c:v>
                </c:pt>
                <c:pt idx="4080" formatCode="d\-mmm\-yy">
                  <c:v>40298</c:v>
                </c:pt>
                <c:pt idx="4081" formatCode="d\-mmm\-yy">
                  <c:v>40301</c:v>
                </c:pt>
                <c:pt idx="4082" formatCode="d\-mmm\-yy">
                  <c:v>40302</c:v>
                </c:pt>
                <c:pt idx="4083" formatCode="d\-mmm\-yy">
                  <c:v>40303</c:v>
                </c:pt>
                <c:pt idx="4084" formatCode="d\-mmm\-yy">
                  <c:v>40304</c:v>
                </c:pt>
                <c:pt idx="4085" formatCode="d\-mmm\-yy">
                  <c:v>40305</c:v>
                </c:pt>
                <c:pt idx="4086" formatCode="d\-mmm\-yy">
                  <c:v>40308</c:v>
                </c:pt>
                <c:pt idx="4087" formatCode="d\-mmm\-yy">
                  <c:v>40309</c:v>
                </c:pt>
                <c:pt idx="4088" formatCode="d\-mmm\-yy">
                  <c:v>40310</c:v>
                </c:pt>
                <c:pt idx="4089" formatCode="d\-mmm\-yy">
                  <c:v>40311</c:v>
                </c:pt>
                <c:pt idx="4090" formatCode="d\-mmm\-yy">
                  <c:v>40312</c:v>
                </c:pt>
                <c:pt idx="4091" formatCode="d\-mmm\-yy">
                  <c:v>40315</c:v>
                </c:pt>
                <c:pt idx="4092" formatCode="d\-mmm\-yy">
                  <c:v>40316</c:v>
                </c:pt>
                <c:pt idx="4093" formatCode="d\-mmm\-yy">
                  <c:v>40317</c:v>
                </c:pt>
                <c:pt idx="4094" formatCode="d\-mmm\-yy">
                  <c:v>40318</c:v>
                </c:pt>
                <c:pt idx="4095" formatCode="d\-mmm\-yy">
                  <c:v>40319</c:v>
                </c:pt>
                <c:pt idx="4096" formatCode="d\-mmm\-yy">
                  <c:v>40322</c:v>
                </c:pt>
                <c:pt idx="4097" formatCode="d\-mmm\-yy">
                  <c:v>40323</c:v>
                </c:pt>
                <c:pt idx="4098" formatCode="d\-mmm\-yy">
                  <c:v>40324</c:v>
                </c:pt>
                <c:pt idx="4099" formatCode="d\-mmm\-yy">
                  <c:v>40325</c:v>
                </c:pt>
                <c:pt idx="4100" formatCode="d\-mmm\-yy">
                  <c:v>40326</c:v>
                </c:pt>
                <c:pt idx="4101" formatCode="d\-mmm\-yy">
                  <c:v>40330</c:v>
                </c:pt>
                <c:pt idx="4102" formatCode="d\-mmm\-yy">
                  <c:v>40331</c:v>
                </c:pt>
                <c:pt idx="4103" formatCode="d\-mmm\-yy">
                  <c:v>40332</c:v>
                </c:pt>
                <c:pt idx="4104" formatCode="d\-mmm\-yy">
                  <c:v>40333</c:v>
                </c:pt>
                <c:pt idx="4105" formatCode="d\-mmm\-yy">
                  <c:v>40336</c:v>
                </c:pt>
                <c:pt idx="4106" formatCode="d\-mmm\-yy">
                  <c:v>40337</c:v>
                </c:pt>
                <c:pt idx="4107" formatCode="d\-mmm\-yy">
                  <c:v>40338</c:v>
                </c:pt>
                <c:pt idx="4108" formatCode="d\-mmm\-yy">
                  <c:v>40339</c:v>
                </c:pt>
                <c:pt idx="4109" formatCode="d\-mmm\-yy">
                  <c:v>40340</c:v>
                </c:pt>
                <c:pt idx="4110" formatCode="d\-mmm\-yy">
                  <c:v>40343</c:v>
                </c:pt>
                <c:pt idx="4111" formatCode="d\-mmm\-yy">
                  <c:v>40344</c:v>
                </c:pt>
                <c:pt idx="4112" formatCode="d\-mmm\-yy">
                  <c:v>40345</c:v>
                </c:pt>
                <c:pt idx="4113" formatCode="d\-mmm\-yy">
                  <c:v>40346</c:v>
                </c:pt>
                <c:pt idx="4114" formatCode="d\-mmm\-yy">
                  <c:v>40347</c:v>
                </c:pt>
                <c:pt idx="4115" formatCode="d\-mmm\-yy">
                  <c:v>40350</c:v>
                </c:pt>
                <c:pt idx="4116" formatCode="d\-mmm\-yy">
                  <c:v>40351</c:v>
                </c:pt>
                <c:pt idx="4117" formatCode="d\-mmm\-yy">
                  <c:v>40352</c:v>
                </c:pt>
                <c:pt idx="4118" formatCode="d\-mmm\-yy">
                  <c:v>40353</c:v>
                </c:pt>
                <c:pt idx="4119" formatCode="d\-mmm\-yy">
                  <c:v>40354</c:v>
                </c:pt>
                <c:pt idx="4120" formatCode="d\-mmm\-yy">
                  <c:v>40357</c:v>
                </c:pt>
                <c:pt idx="4121" formatCode="d\-mmm\-yy">
                  <c:v>40358</c:v>
                </c:pt>
                <c:pt idx="4122" formatCode="d\-mmm\-yy">
                  <c:v>40359</c:v>
                </c:pt>
                <c:pt idx="4123" formatCode="d\-mmm\-yy">
                  <c:v>40360</c:v>
                </c:pt>
                <c:pt idx="4124" formatCode="d\-mmm\-yy">
                  <c:v>40361</c:v>
                </c:pt>
                <c:pt idx="4125" formatCode="d\-mmm\-yy">
                  <c:v>40365</c:v>
                </c:pt>
                <c:pt idx="4126" formatCode="d\-mmm\-yy">
                  <c:v>40366</c:v>
                </c:pt>
                <c:pt idx="4127" formatCode="d\-mmm\-yy">
                  <c:v>40367</c:v>
                </c:pt>
                <c:pt idx="4128" formatCode="d\-mmm\-yy">
                  <c:v>40368</c:v>
                </c:pt>
                <c:pt idx="4129" formatCode="d\-mmm\-yy">
                  <c:v>40371</c:v>
                </c:pt>
                <c:pt idx="4130" formatCode="d\-mmm\-yy">
                  <c:v>40372</c:v>
                </c:pt>
                <c:pt idx="4131" formatCode="d\-mmm\-yy">
                  <c:v>40373</c:v>
                </c:pt>
                <c:pt idx="4132" formatCode="d\-mmm\-yy">
                  <c:v>40374</c:v>
                </c:pt>
                <c:pt idx="4133" formatCode="d\-mmm\-yy">
                  <c:v>40375</c:v>
                </c:pt>
                <c:pt idx="4134" formatCode="d\-mmm\-yy">
                  <c:v>40378</c:v>
                </c:pt>
                <c:pt idx="4135" formatCode="d\-mmm\-yy">
                  <c:v>40379</c:v>
                </c:pt>
                <c:pt idx="4136" formatCode="d\-mmm\-yy">
                  <c:v>40380</c:v>
                </c:pt>
                <c:pt idx="4137" formatCode="d\-mmm\-yy">
                  <c:v>40381</c:v>
                </c:pt>
                <c:pt idx="4138" formatCode="d\-mmm\-yy">
                  <c:v>40382</c:v>
                </c:pt>
                <c:pt idx="4139" formatCode="d\-mmm\-yy">
                  <c:v>40385</c:v>
                </c:pt>
                <c:pt idx="4140" formatCode="d\-mmm\-yy">
                  <c:v>40386</c:v>
                </c:pt>
                <c:pt idx="4141" formatCode="d\-mmm\-yy">
                  <c:v>40387</c:v>
                </c:pt>
                <c:pt idx="4142" formatCode="d\-mmm\-yy">
                  <c:v>40388</c:v>
                </c:pt>
                <c:pt idx="4143" formatCode="d\-mmm\-yy">
                  <c:v>40389</c:v>
                </c:pt>
                <c:pt idx="4144" formatCode="d\-mmm\-yy">
                  <c:v>40392</c:v>
                </c:pt>
                <c:pt idx="4145" formatCode="d\-mmm\-yy">
                  <c:v>40393</c:v>
                </c:pt>
                <c:pt idx="4146" formatCode="d\-mmm\-yy">
                  <c:v>40394</c:v>
                </c:pt>
                <c:pt idx="4147" formatCode="d\-mmm\-yy">
                  <c:v>40395</c:v>
                </c:pt>
                <c:pt idx="4148" formatCode="d\-mmm\-yy">
                  <c:v>40396</c:v>
                </c:pt>
                <c:pt idx="4149" formatCode="d\-mmm\-yy">
                  <c:v>40399</c:v>
                </c:pt>
                <c:pt idx="4150" formatCode="d\-mmm\-yy">
                  <c:v>40400</c:v>
                </c:pt>
                <c:pt idx="4151" formatCode="d\-mmm\-yy">
                  <c:v>40401</c:v>
                </c:pt>
                <c:pt idx="4152" formatCode="d\-mmm\-yy">
                  <c:v>40402</c:v>
                </c:pt>
                <c:pt idx="4153" formatCode="d\-mmm\-yy">
                  <c:v>40403</c:v>
                </c:pt>
                <c:pt idx="4154" formatCode="d\-mmm\-yy">
                  <c:v>40406</c:v>
                </c:pt>
                <c:pt idx="4155" formatCode="d\-mmm\-yy">
                  <c:v>40407</c:v>
                </c:pt>
                <c:pt idx="4156" formatCode="d\-mmm\-yy">
                  <c:v>40408</c:v>
                </c:pt>
                <c:pt idx="4157" formatCode="d\-mmm\-yy">
                  <c:v>40409</c:v>
                </c:pt>
                <c:pt idx="4158" formatCode="d\-mmm\-yy">
                  <c:v>40410</c:v>
                </c:pt>
                <c:pt idx="4159" formatCode="d\-mmm\-yy">
                  <c:v>40413</c:v>
                </c:pt>
                <c:pt idx="4160" formatCode="d\-mmm\-yy">
                  <c:v>40414</c:v>
                </c:pt>
                <c:pt idx="4161" formatCode="d\-mmm\-yy">
                  <c:v>40415</c:v>
                </c:pt>
                <c:pt idx="4162" formatCode="d\-mmm\-yy">
                  <c:v>40416</c:v>
                </c:pt>
                <c:pt idx="4163" formatCode="d\-mmm\-yy">
                  <c:v>40417</c:v>
                </c:pt>
                <c:pt idx="4164" formatCode="d\-mmm\-yy">
                  <c:v>40420</c:v>
                </c:pt>
                <c:pt idx="4165" formatCode="d\-mmm\-yy">
                  <c:v>40421</c:v>
                </c:pt>
                <c:pt idx="4166" formatCode="d\-mmm\-yy">
                  <c:v>40422</c:v>
                </c:pt>
                <c:pt idx="4167" formatCode="d\-mmm\-yy">
                  <c:v>40423</c:v>
                </c:pt>
                <c:pt idx="4168" formatCode="d\-mmm\-yy">
                  <c:v>40424</c:v>
                </c:pt>
                <c:pt idx="4169" formatCode="d\-mmm\-yy">
                  <c:v>40428</c:v>
                </c:pt>
                <c:pt idx="4170" formatCode="d\-mmm\-yy">
                  <c:v>40429</c:v>
                </c:pt>
                <c:pt idx="4171" formatCode="d\-mmm\-yy">
                  <c:v>40430</c:v>
                </c:pt>
                <c:pt idx="4172" formatCode="d\-mmm\-yy">
                  <c:v>40431</c:v>
                </c:pt>
                <c:pt idx="4173" formatCode="d\-mmm\-yy">
                  <c:v>40434</c:v>
                </c:pt>
                <c:pt idx="4174" formatCode="d\-mmm\-yy">
                  <c:v>40435</c:v>
                </c:pt>
                <c:pt idx="4175" formatCode="d\-mmm\-yy">
                  <c:v>40436</c:v>
                </c:pt>
                <c:pt idx="4176" formatCode="d\-mmm\-yy">
                  <c:v>40437</c:v>
                </c:pt>
                <c:pt idx="4177" formatCode="d\-mmm\-yy">
                  <c:v>40438</c:v>
                </c:pt>
                <c:pt idx="4178" formatCode="d\-mmm\-yy">
                  <c:v>40441</c:v>
                </c:pt>
                <c:pt idx="4179" formatCode="d\-mmm\-yy">
                  <c:v>40442</c:v>
                </c:pt>
                <c:pt idx="4180" formatCode="d\-mmm\-yy">
                  <c:v>40443</c:v>
                </c:pt>
                <c:pt idx="4181" formatCode="d\-mmm\-yy">
                  <c:v>40444</c:v>
                </c:pt>
                <c:pt idx="4182" formatCode="d\-mmm\-yy">
                  <c:v>40445</c:v>
                </c:pt>
                <c:pt idx="4183" formatCode="d\-mmm\-yy">
                  <c:v>40448</c:v>
                </c:pt>
                <c:pt idx="4184" formatCode="d\-mmm\-yy">
                  <c:v>40449</c:v>
                </c:pt>
                <c:pt idx="4185" formatCode="d\-mmm\-yy">
                  <c:v>40450</c:v>
                </c:pt>
                <c:pt idx="4186" formatCode="d\-mmm\-yy">
                  <c:v>40451</c:v>
                </c:pt>
                <c:pt idx="4187" formatCode="d\-mmm\-yy">
                  <c:v>40452</c:v>
                </c:pt>
                <c:pt idx="4188" formatCode="d\-mmm\-yy">
                  <c:v>40455</c:v>
                </c:pt>
                <c:pt idx="4189" formatCode="d\-mmm\-yy">
                  <c:v>40456</c:v>
                </c:pt>
                <c:pt idx="4190" formatCode="d\-mmm\-yy">
                  <c:v>40457</c:v>
                </c:pt>
                <c:pt idx="4191" formatCode="d\-mmm\-yy">
                  <c:v>40458</c:v>
                </c:pt>
                <c:pt idx="4192" formatCode="d\-mmm\-yy">
                  <c:v>40459</c:v>
                </c:pt>
                <c:pt idx="4193" formatCode="d\-mmm\-yy">
                  <c:v>40462</c:v>
                </c:pt>
                <c:pt idx="4194" formatCode="d\-mmm\-yy">
                  <c:v>40463</c:v>
                </c:pt>
                <c:pt idx="4195" formatCode="d\-mmm\-yy">
                  <c:v>40464</c:v>
                </c:pt>
                <c:pt idx="4196" formatCode="d\-mmm\-yy">
                  <c:v>40465</c:v>
                </c:pt>
                <c:pt idx="4197" formatCode="d\-mmm\-yy">
                  <c:v>40466</c:v>
                </c:pt>
                <c:pt idx="4198" formatCode="d\-mmm\-yy">
                  <c:v>40469</c:v>
                </c:pt>
                <c:pt idx="4199" formatCode="d\-mmm\-yy">
                  <c:v>40470</c:v>
                </c:pt>
                <c:pt idx="4200" formatCode="d\-mmm\-yy">
                  <c:v>40471</c:v>
                </c:pt>
                <c:pt idx="4201" formatCode="d\-mmm\-yy">
                  <c:v>40472</c:v>
                </c:pt>
                <c:pt idx="4202" formatCode="d\-mmm\-yy">
                  <c:v>40473</c:v>
                </c:pt>
                <c:pt idx="4203" formatCode="d\-mmm\-yy">
                  <c:v>40476</c:v>
                </c:pt>
                <c:pt idx="4204" formatCode="d\-mmm\-yy">
                  <c:v>40477</c:v>
                </c:pt>
                <c:pt idx="4205" formatCode="d\-mmm\-yy">
                  <c:v>40478</c:v>
                </c:pt>
                <c:pt idx="4206" formatCode="d\-mmm\-yy">
                  <c:v>40479</c:v>
                </c:pt>
                <c:pt idx="4207" formatCode="d\-mmm\-yy">
                  <c:v>40480</c:v>
                </c:pt>
                <c:pt idx="4208" formatCode="d\-mmm\-yy">
                  <c:v>40483</c:v>
                </c:pt>
                <c:pt idx="4209" formatCode="d\-mmm\-yy">
                  <c:v>40484</c:v>
                </c:pt>
                <c:pt idx="4210" formatCode="d\-mmm\-yy">
                  <c:v>40485</c:v>
                </c:pt>
                <c:pt idx="4211" formatCode="d\-mmm\-yy">
                  <c:v>40486</c:v>
                </c:pt>
                <c:pt idx="4212" formatCode="d\-mmm\-yy">
                  <c:v>40487</c:v>
                </c:pt>
                <c:pt idx="4213" formatCode="d\-mmm\-yy">
                  <c:v>40490</c:v>
                </c:pt>
                <c:pt idx="4214" formatCode="d\-mmm\-yy">
                  <c:v>40491</c:v>
                </c:pt>
                <c:pt idx="4215" formatCode="d\-mmm\-yy">
                  <c:v>40492</c:v>
                </c:pt>
                <c:pt idx="4216" formatCode="d\-mmm\-yy">
                  <c:v>40493</c:v>
                </c:pt>
                <c:pt idx="4217" formatCode="d\-mmm\-yy">
                  <c:v>40494</c:v>
                </c:pt>
                <c:pt idx="4218" formatCode="d\-mmm\-yy">
                  <c:v>40497</c:v>
                </c:pt>
                <c:pt idx="4219" formatCode="d\-mmm\-yy">
                  <c:v>40498</c:v>
                </c:pt>
                <c:pt idx="4220" formatCode="d\-mmm\-yy">
                  <c:v>40499</c:v>
                </c:pt>
                <c:pt idx="4221" formatCode="d\-mmm\-yy">
                  <c:v>40500</c:v>
                </c:pt>
                <c:pt idx="4222" formatCode="d\-mmm\-yy">
                  <c:v>40501</c:v>
                </c:pt>
                <c:pt idx="4223" formatCode="d\-mmm\-yy">
                  <c:v>40504</c:v>
                </c:pt>
                <c:pt idx="4224" formatCode="d\-mmm\-yy">
                  <c:v>40505</c:v>
                </c:pt>
                <c:pt idx="4225" formatCode="d\-mmm\-yy">
                  <c:v>40506</c:v>
                </c:pt>
                <c:pt idx="4226" formatCode="d\-mmm\-yy">
                  <c:v>40508</c:v>
                </c:pt>
                <c:pt idx="4227" formatCode="d\-mmm\-yy">
                  <c:v>40511</c:v>
                </c:pt>
                <c:pt idx="4228" formatCode="d\-mmm\-yy">
                  <c:v>40512</c:v>
                </c:pt>
                <c:pt idx="4229" formatCode="d\-mmm\-yy">
                  <c:v>40513</c:v>
                </c:pt>
                <c:pt idx="4230" formatCode="d\-mmm\-yy">
                  <c:v>40514</c:v>
                </c:pt>
                <c:pt idx="4231" formatCode="d\-mmm\-yy">
                  <c:v>40515</c:v>
                </c:pt>
                <c:pt idx="4232" formatCode="d\-mmm\-yy">
                  <c:v>40518</c:v>
                </c:pt>
                <c:pt idx="4233" formatCode="d\-mmm\-yy">
                  <c:v>40519</c:v>
                </c:pt>
                <c:pt idx="4234" formatCode="d\-mmm\-yy">
                  <c:v>40520</c:v>
                </c:pt>
                <c:pt idx="4235" formatCode="d\-mmm\-yy">
                  <c:v>40521</c:v>
                </c:pt>
                <c:pt idx="4236" formatCode="d\-mmm\-yy">
                  <c:v>40522</c:v>
                </c:pt>
                <c:pt idx="4237" formatCode="d\-mmm\-yy">
                  <c:v>40525</c:v>
                </c:pt>
                <c:pt idx="4238" formatCode="d\-mmm\-yy">
                  <c:v>40526</c:v>
                </c:pt>
                <c:pt idx="4239" formatCode="d\-mmm\-yy">
                  <c:v>40527</c:v>
                </c:pt>
                <c:pt idx="4240" formatCode="d\-mmm\-yy">
                  <c:v>40528</c:v>
                </c:pt>
                <c:pt idx="4241" formatCode="d\-mmm\-yy">
                  <c:v>40529</c:v>
                </c:pt>
                <c:pt idx="4242" formatCode="d\-mmm\-yy">
                  <c:v>40532</c:v>
                </c:pt>
                <c:pt idx="4243" formatCode="d\-mmm\-yy">
                  <c:v>40533</c:v>
                </c:pt>
                <c:pt idx="4244" formatCode="d\-mmm\-yy">
                  <c:v>40534</c:v>
                </c:pt>
                <c:pt idx="4245" formatCode="d\-mmm\-yy">
                  <c:v>40535</c:v>
                </c:pt>
                <c:pt idx="4246" formatCode="d\-mmm\-yy">
                  <c:v>40539</c:v>
                </c:pt>
                <c:pt idx="4247" formatCode="d\-mmm\-yy">
                  <c:v>40540</c:v>
                </c:pt>
                <c:pt idx="4248" formatCode="d\-mmm\-yy">
                  <c:v>40541</c:v>
                </c:pt>
                <c:pt idx="4249" formatCode="d\-mmm\-yy">
                  <c:v>40542</c:v>
                </c:pt>
                <c:pt idx="4250" formatCode="d\-mmm\-yy">
                  <c:v>40543</c:v>
                </c:pt>
                <c:pt idx="4251" formatCode="d\-mmm\-yy">
                  <c:v>40546</c:v>
                </c:pt>
                <c:pt idx="4252" formatCode="d\-mmm\-yy">
                  <c:v>40547</c:v>
                </c:pt>
                <c:pt idx="4253" formatCode="d\-mmm\-yy">
                  <c:v>40548</c:v>
                </c:pt>
                <c:pt idx="4254" formatCode="d\-mmm\-yy">
                  <c:v>40549</c:v>
                </c:pt>
                <c:pt idx="4255" formatCode="d\-mmm\-yy">
                  <c:v>40550</c:v>
                </c:pt>
                <c:pt idx="4256" formatCode="d\-mmm\-yy">
                  <c:v>40553</c:v>
                </c:pt>
                <c:pt idx="4257" formatCode="d\-mmm\-yy">
                  <c:v>40554</c:v>
                </c:pt>
                <c:pt idx="4258" formatCode="d\-mmm\-yy">
                  <c:v>40555</c:v>
                </c:pt>
                <c:pt idx="4259" formatCode="d\-mmm\-yy">
                  <c:v>40556</c:v>
                </c:pt>
                <c:pt idx="4260" formatCode="d\-mmm\-yy">
                  <c:v>40557</c:v>
                </c:pt>
                <c:pt idx="4261" formatCode="d\-mmm\-yy">
                  <c:v>40561</c:v>
                </c:pt>
                <c:pt idx="4262" formatCode="d\-mmm\-yy">
                  <c:v>40562</c:v>
                </c:pt>
                <c:pt idx="4263" formatCode="d\-mmm\-yy">
                  <c:v>40563</c:v>
                </c:pt>
                <c:pt idx="4264" formatCode="d\-mmm\-yy">
                  <c:v>40564</c:v>
                </c:pt>
                <c:pt idx="4265" formatCode="d\-mmm\-yy">
                  <c:v>40567</c:v>
                </c:pt>
                <c:pt idx="4266" formatCode="d\-mmm\-yy">
                  <c:v>40568</c:v>
                </c:pt>
                <c:pt idx="4267" formatCode="d\-mmm\-yy">
                  <c:v>40569</c:v>
                </c:pt>
                <c:pt idx="4268" formatCode="d\-mmm\-yy">
                  <c:v>40570</c:v>
                </c:pt>
                <c:pt idx="4269" formatCode="d\-mmm\-yy">
                  <c:v>40571</c:v>
                </c:pt>
                <c:pt idx="4270" formatCode="d\-mmm\-yy">
                  <c:v>40574</c:v>
                </c:pt>
                <c:pt idx="4271" formatCode="d\-mmm\-yy">
                  <c:v>40575</c:v>
                </c:pt>
                <c:pt idx="4272" formatCode="d\-mmm\-yy">
                  <c:v>40576</c:v>
                </c:pt>
                <c:pt idx="4273" formatCode="d\-mmm\-yy">
                  <c:v>40577</c:v>
                </c:pt>
                <c:pt idx="4274" formatCode="d\-mmm\-yy">
                  <c:v>40578</c:v>
                </c:pt>
                <c:pt idx="4275" formatCode="d\-mmm\-yy">
                  <c:v>40581</c:v>
                </c:pt>
                <c:pt idx="4276" formatCode="d\-mmm\-yy">
                  <c:v>40582</c:v>
                </c:pt>
                <c:pt idx="4277" formatCode="d\-mmm\-yy">
                  <c:v>40583</c:v>
                </c:pt>
                <c:pt idx="4278" formatCode="d\-mmm\-yy">
                  <c:v>40584</c:v>
                </c:pt>
                <c:pt idx="4279" formatCode="d\-mmm\-yy">
                  <c:v>40585</c:v>
                </c:pt>
                <c:pt idx="4280" formatCode="d\-mmm\-yy">
                  <c:v>40588</c:v>
                </c:pt>
                <c:pt idx="4281" formatCode="d\-mmm\-yy">
                  <c:v>40589</c:v>
                </c:pt>
                <c:pt idx="4282" formatCode="d\-mmm\-yy">
                  <c:v>40590</c:v>
                </c:pt>
                <c:pt idx="4283" formatCode="d\-mmm\-yy">
                  <c:v>40591</c:v>
                </c:pt>
                <c:pt idx="4284" formatCode="d\-mmm\-yy">
                  <c:v>40592</c:v>
                </c:pt>
                <c:pt idx="4285" formatCode="d\-mmm\-yy">
                  <c:v>40596</c:v>
                </c:pt>
                <c:pt idx="4286" formatCode="d\-mmm\-yy">
                  <c:v>40597</c:v>
                </c:pt>
                <c:pt idx="4287" formatCode="d\-mmm\-yy">
                  <c:v>40598</c:v>
                </c:pt>
                <c:pt idx="4288" formatCode="d\-mmm\-yy">
                  <c:v>40599</c:v>
                </c:pt>
                <c:pt idx="4289" formatCode="d\-mmm\-yy">
                  <c:v>40602</c:v>
                </c:pt>
                <c:pt idx="4290" formatCode="d\-mmm\-yy">
                  <c:v>40603</c:v>
                </c:pt>
                <c:pt idx="4291" formatCode="d\-mmm\-yy">
                  <c:v>40604</c:v>
                </c:pt>
                <c:pt idx="4292" formatCode="d\-mmm\-yy">
                  <c:v>40605</c:v>
                </c:pt>
                <c:pt idx="4293" formatCode="d\-mmm\-yy">
                  <c:v>40606</c:v>
                </c:pt>
                <c:pt idx="4294" formatCode="d\-mmm\-yy">
                  <c:v>40609</c:v>
                </c:pt>
                <c:pt idx="4295" formatCode="d\-mmm\-yy">
                  <c:v>40610</c:v>
                </c:pt>
                <c:pt idx="4296" formatCode="d\-mmm\-yy">
                  <c:v>40611</c:v>
                </c:pt>
                <c:pt idx="4297" formatCode="d\-mmm\-yy">
                  <c:v>40612</c:v>
                </c:pt>
                <c:pt idx="4298" formatCode="d\-mmm\-yy">
                  <c:v>40613</c:v>
                </c:pt>
                <c:pt idx="4299" formatCode="d\-mmm\-yy">
                  <c:v>40616</c:v>
                </c:pt>
                <c:pt idx="4300" formatCode="d\-mmm\-yy">
                  <c:v>40617</c:v>
                </c:pt>
                <c:pt idx="4301" formatCode="d\-mmm\-yy">
                  <c:v>40618</c:v>
                </c:pt>
                <c:pt idx="4302" formatCode="d\-mmm\-yy">
                  <c:v>40619</c:v>
                </c:pt>
                <c:pt idx="4303" formatCode="d\-mmm\-yy">
                  <c:v>40620</c:v>
                </c:pt>
                <c:pt idx="4304" formatCode="d\-mmm\-yy">
                  <c:v>40623</c:v>
                </c:pt>
                <c:pt idx="4305" formatCode="d\-mmm\-yy">
                  <c:v>40624</c:v>
                </c:pt>
                <c:pt idx="4306" formatCode="d\-mmm\-yy">
                  <c:v>40625</c:v>
                </c:pt>
                <c:pt idx="4307" formatCode="d\-mmm\-yy">
                  <c:v>40626</c:v>
                </c:pt>
                <c:pt idx="4308" formatCode="d\-mmm\-yy">
                  <c:v>40627</c:v>
                </c:pt>
                <c:pt idx="4309" formatCode="d\-mmm\-yy">
                  <c:v>40630</c:v>
                </c:pt>
                <c:pt idx="4310" formatCode="d\-mmm\-yy">
                  <c:v>40631</c:v>
                </c:pt>
                <c:pt idx="4311" formatCode="d\-mmm\-yy">
                  <c:v>40632</c:v>
                </c:pt>
                <c:pt idx="4312" formatCode="d\-mmm\-yy">
                  <c:v>40633</c:v>
                </c:pt>
                <c:pt idx="4313" formatCode="d\-mmm\-yy">
                  <c:v>40634</c:v>
                </c:pt>
                <c:pt idx="4314" formatCode="d\-mmm\-yy">
                  <c:v>40637</c:v>
                </c:pt>
                <c:pt idx="4315" formatCode="d\-mmm\-yy">
                  <c:v>40638</c:v>
                </c:pt>
                <c:pt idx="4316" formatCode="d\-mmm\-yy">
                  <c:v>40639</c:v>
                </c:pt>
                <c:pt idx="4317" formatCode="d\-mmm\-yy">
                  <c:v>40640</c:v>
                </c:pt>
                <c:pt idx="4318" formatCode="d\-mmm\-yy">
                  <c:v>40641</c:v>
                </c:pt>
                <c:pt idx="4319" formatCode="d\-mmm\-yy">
                  <c:v>40644</c:v>
                </c:pt>
                <c:pt idx="4320" formatCode="d\-mmm\-yy">
                  <c:v>40645</c:v>
                </c:pt>
                <c:pt idx="4321" formatCode="d\-mmm\-yy">
                  <c:v>40646</c:v>
                </c:pt>
                <c:pt idx="4322" formatCode="d\-mmm\-yy">
                  <c:v>40647</c:v>
                </c:pt>
                <c:pt idx="4323" formatCode="d\-mmm\-yy">
                  <c:v>40648</c:v>
                </c:pt>
                <c:pt idx="4324" formatCode="d\-mmm\-yy">
                  <c:v>40651</c:v>
                </c:pt>
                <c:pt idx="4325" formatCode="d\-mmm\-yy">
                  <c:v>40652</c:v>
                </c:pt>
                <c:pt idx="4326" formatCode="d\-mmm\-yy">
                  <c:v>40653</c:v>
                </c:pt>
                <c:pt idx="4327" formatCode="d\-mmm\-yy">
                  <c:v>40654</c:v>
                </c:pt>
                <c:pt idx="4328" formatCode="d\-mmm\-yy">
                  <c:v>40658</c:v>
                </c:pt>
                <c:pt idx="4329" formatCode="d\-mmm\-yy">
                  <c:v>40659</c:v>
                </c:pt>
                <c:pt idx="4330" formatCode="d\-mmm\-yy">
                  <c:v>40660</c:v>
                </c:pt>
                <c:pt idx="4331" formatCode="d\-mmm\-yy">
                  <c:v>40661</c:v>
                </c:pt>
                <c:pt idx="4332" formatCode="d\-mmm\-yy">
                  <c:v>40662</c:v>
                </c:pt>
                <c:pt idx="4333" formatCode="d\-mmm\-yy">
                  <c:v>40665</c:v>
                </c:pt>
                <c:pt idx="4334" formatCode="d\-mmm\-yy">
                  <c:v>40666</c:v>
                </c:pt>
                <c:pt idx="4335" formatCode="d\-mmm\-yy">
                  <c:v>40667</c:v>
                </c:pt>
                <c:pt idx="4336" formatCode="d\-mmm\-yy">
                  <c:v>40668</c:v>
                </c:pt>
                <c:pt idx="4337" formatCode="d\-mmm\-yy">
                  <c:v>40669</c:v>
                </c:pt>
                <c:pt idx="4338" formatCode="d\-mmm\-yy">
                  <c:v>40672</c:v>
                </c:pt>
                <c:pt idx="4339" formatCode="d\-mmm\-yy">
                  <c:v>40673</c:v>
                </c:pt>
                <c:pt idx="4340" formatCode="d\-mmm\-yy">
                  <c:v>40674</c:v>
                </c:pt>
                <c:pt idx="4341" formatCode="d\-mmm\-yy">
                  <c:v>40675</c:v>
                </c:pt>
                <c:pt idx="4342" formatCode="d\-mmm\-yy">
                  <c:v>40676</c:v>
                </c:pt>
                <c:pt idx="4343" formatCode="d\-mmm\-yy">
                  <c:v>40679</c:v>
                </c:pt>
                <c:pt idx="4344" formatCode="d\-mmm\-yy">
                  <c:v>40680</c:v>
                </c:pt>
                <c:pt idx="4345" formatCode="d\-mmm\-yy">
                  <c:v>40681</c:v>
                </c:pt>
                <c:pt idx="4346" formatCode="d\-mmm\-yy">
                  <c:v>40682</c:v>
                </c:pt>
                <c:pt idx="4347" formatCode="d\-mmm\-yy">
                  <c:v>40683</c:v>
                </c:pt>
                <c:pt idx="4348" formatCode="d\-mmm\-yy">
                  <c:v>40686</c:v>
                </c:pt>
                <c:pt idx="4349" formatCode="d\-mmm\-yy">
                  <c:v>40687</c:v>
                </c:pt>
                <c:pt idx="4350" formatCode="d\-mmm\-yy">
                  <c:v>40688</c:v>
                </c:pt>
                <c:pt idx="4351" formatCode="d\-mmm\-yy">
                  <c:v>40689</c:v>
                </c:pt>
                <c:pt idx="4352" formatCode="d\-mmm\-yy">
                  <c:v>40690</c:v>
                </c:pt>
                <c:pt idx="4353" formatCode="d\-mmm\-yy">
                  <c:v>40694</c:v>
                </c:pt>
                <c:pt idx="4354" formatCode="d\-mmm\-yy">
                  <c:v>40695</c:v>
                </c:pt>
                <c:pt idx="4355" formatCode="d\-mmm\-yy">
                  <c:v>40696</c:v>
                </c:pt>
                <c:pt idx="4356" formatCode="d\-mmm\-yy">
                  <c:v>40697</c:v>
                </c:pt>
                <c:pt idx="4357" formatCode="d\-mmm\-yy">
                  <c:v>40700</c:v>
                </c:pt>
                <c:pt idx="4358" formatCode="d\-mmm\-yy">
                  <c:v>40701</c:v>
                </c:pt>
                <c:pt idx="4359" formatCode="d\-mmm\-yy">
                  <c:v>40702</c:v>
                </c:pt>
                <c:pt idx="4360" formatCode="d\-mmm\-yy">
                  <c:v>40703</c:v>
                </c:pt>
                <c:pt idx="4361" formatCode="d\-mmm\-yy">
                  <c:v>40704</c:v>
                </c:pt>
                <c:pt idx="4362" formatCode="d\-mmm\-yy">
                  <c:v>40707</c:v>
                </c:pt>
                <c:pt idx="4363" formatCode="d\-mmm\-yy">
                  <c:v>40708</c:v>
                </c:pt>
                <c:pt idx="4364" formatCode="d\-mmm\-yy">
                  <c:v>40709</c:v>
                </c:pt>
                <c:pt idx="4365" formatCode="d\-mmm\-yy">
                  <c:v>40710</c:v>
                </c:pt>
                <c:pt idx="4366" formatCode="d\-mmm\-yy">
                  <c:v>40711</c:v>
                </c:pt>
                <c:pt idx="4367" formatCode="d\-mmm\-yy">
                  <c:v>40714</c:v>
                </c:pt>
                <c:pt idx="4368" formatCode="d\-mmm\-yy">
                  <c:v>40715</c:v>
                </c:pt>
                <c:pt idx="4369" formatCode="d\-mmm\-yy">
                  <c:v>40716</c:v>
                </c:pt>
                <c:pt idx="4370" formatCode="d\-mmm\-yy">
                  <c:v>40717</c:v>
                </c:pt>
                <c:pt idx="4371" formatCode="d\-mmm\-yy">
                  <c:v>40718</c:v>
                </c:pt>
                <c:pt idx="4372" formatCode="d\-mmm\-yy">
                  <c:v>40721</c:v>
                </c:pt>
                <c:pt idx="4373" formatCode="d\-mmm\-yy">
                  <c:v>40722</c:v>
                </c:pt>
                <c:pt idx="4374" formatCode="d\-mmm\-yy">
                  <c:v>40723</c:v>
                </c:pt>
                <c:pt idx="4375" formatCode="d\-mmm\-yy">
                  <c:v>40724</c:v>
                </c:pt>
                <c:pt idx="4376" formatCode="d\-mmm\-yy">
                  <c:v>40725</c:v>
                </c:pt>
                <c:pt idx="4377" formatCode="d\-mmm\-yy">
                  <c:v>40729</c:v>
                </c:pt>
                <c:pt idx="4378" formatCode="d\-mmm\-yy">
                  <c:v>40730</c:v>
                </c:pt>
                <c:pt idx="4379" formatCode="d\-mmm\-yy">
                  <c:v>40731</c:v>
                </c:pt>
                <c:pt idx="4380" formatCode="d\-mmm\-yy">
                  <c:v>40732</c:v>
                </c:pt>
                <c:pt idx="4381" formatCode="d\-mmm\-yy">
                  <c:v>40735</c:v>
                </c:pt>
                <c:pt idx="4382" formatCode="d\-mmm\-yy">
                  <c:v>40736</c:v>
                </c:pt>
                <c:pt idx="4383" formatCode="d\-mmm\-yy">
                  <c:v>40737</c:v>
                </c:pt>
                <c:pt idx="4384" formatCode="d\-mmm\-yy">
                  <c:v>40738</c:v>
                </c:pt>
                <c:pt idx="4385" formatCode="d\-mmm\-yy">
                  <c:v>40739</c:v>
                </c:pt>
                <c:pt idx="4386" formatCode="d\-mmm\-yy">
                  <c:v>40742</c:v>
                </c:pt>
                <c:pt idx="4387" formatCode="d\-mmm\-yy">
                  <c:v>40743</c:v>
                </c:pt>
                <c:pt idx="4388" formatCode="d\-mmm\-yy">
                  <c:v>40744</c:v>
                </c:pt>
                <c:pt idx="4389" formatCode="d\-mmm\-yy">
                  <c:v>40745</c:v>
                </c:pt>
                <c:pt idx="4390" formatCode="d\-mmm\-yy">
                  <c:v>40746</c:v>
                </c:pt>
                <c:pt idx="4391" formatCode="d\-mmm\-yy">
                  <c:v>40749</c:v>
                </c:pt>
                <c:pt idx="4392" formatCode="d\-mmm\-yy">
                  <c:v>40750</c:v>
                </c:pt>
                <c:pt idx="4393" formatCode="d\-mmm\-yy">
                  <c:v>40751</c:v>
                </c:pt>
                <c:pt idx="4394" formatCode="d\-mmm\-yy">
                  <c:v>40752</c:v>
                </c:pt>
                <c:pt idx="4395" formatCode="d\-mmm\-yy">
                  <c:v>40753</c:v>
                </c:pt>
                <c:pt idx="4396" formatCode="d\-mmm\-yy">
                  <c:v>40756</c:v>
                </c:pt>
                <c:pt idx="4397" formatCode="d\-mmm\-yy">
                  <c:v>40757</c:v>
                </c:pt>
                <c:pt idx="4398" formatCode="d\-mmm\-yy">
                  <c:v>40758</c:v>
                </c:pt>
                <c:pt idx="4399" formatCode="d\-mmm\-yy">
                  <c:v>40759</c:v>
                </c:pt>
                <c:pt idx="4400" formatCode="d\-mmm\-yy">
                  <c:v>40760</c:v>
                </c:pt>
                <c:pt idx="4401" formatCode="d\-mmm\-yy">
                  <c:v>40763</c:v>
                </c:pt>
                <c:pt idx="4402" formatCode="d\-mmm\-yy">
                  <c:v>40764</c:v>
                </c:pt>
                <c:pt idx="4403" formatCode="d\-mmm\-yy">
                  <c:v>40765</c:v>
                </c:pt>
                <c:pt idx="4404" formatCode="d\-mmm\-yy">
                  <c:v>40766</c:v>
                </c:pt>
                <c:pt idx="4405" formatCode="d\-mmm\-yy">
                  <c:v>40767</c:v>
                </c:pt>
                <c:pt idx="4406" formatCode="d\-mmm\-yy">
                  <c:v>40770</c:v>
                </c:pt>
                <c:pt idx="4407" formatCode="d\-mmm\-yy">
                  <c:v>40771</c:v>
                </c:pt>
                <c:pt idx="4408" formatCode="d\-mmm\-yy">
                  <c:v>40772</c:v>
                </c:pt>
                <c:pt idx="4409" formatCode="d\-mmm\-yy">
                  <c:v>40773</c:v>
                </c:pt>
                <c:pt idx="4410" formatCode="d\-mmm\-yy">
                  <c:v>40774</c:v>
                </c:pt>
                <c:pt idx="4411" formatCode="d\-mmm\-yy">
                  <c:v>40777</c:v>
                </c:pt>
                <c:pt idx="4412" formatCode="d\-mmm\-yy">
                  <c:v>40778</c:v>
                </c:pt>
                <c:pt idx="4413" formatCode="d\-mmm\-yy">
                  <c:v>40779</c:v>
                </c:pt>
                <c:pt idx="4414" formatCode="d\-mmm\-yy">
                  <c:v>40780</c:v>
                </c:pt>
                <c:pt idx="4415" formatCode="d\-mmm\-yy">
                  <c:v>40781</c:v>
                </c:pt>
                <c:pt idx="4416" formatCode="d\-mmm\-yy">
                  <c:v>40784</c:v>
                </c:pt>
                <c:pt idx="4417" formatCode="d\-mmm\-yy">
                  <c:v>40785</c:v>
                </c:pt>
                <c:pt idx="4418" formatCode="d\-mmm\-yy">
                  <c:v>40786</c:v>
                </c:pt>
                <c:pt idx="4419" formatCode="d\-mmm\-yy">
                  <c:v>40787</c:v>
                </c:pt>
                <c:pt idx="4420" formatCode="d\-mmm\-yy">
                  <c:v>40788</c:v>
                </c:pt>
                <c:pt idx="4421" formatCode="d\-mmm\-yy">
                  <c:v>40792</c:v>
                </c:pt>
                <c:pt idx="4422" formatCode="d\-mmm\-yy">
                  <c:v>40793</c:v>
                </c:pt>
                <c:pt idx="4423" formatCode="d\-mmm\-yy">
                  <c:v>40794</c:v>
                </c:pt>
                <c:pt idx="4424" formatCode="d\-mmm\-yy">
                  <c:v>40795</c:v>
                </c:pt>
                <c:pt idx="4425" formatCode="d\-mmm\-yy">
                  <c:v>40798</c:v>
                </c:pt>
                <c:pt idx="4426" formatCode="d\-mmm\-yy">
                  <c:v>40799</c:v>
                </c:pt>
                <c:pt idx="4427" formatCode="d\-mmm\-yy">
                  <c:v>40800</c:v>
                </c:pt>
                <c:pt idx="4428" formatCode="d\-mmm\-yy">
                  <c:v>40801</c:v>
                </c:pt>
                <c:pt idx="4429" formatCode="d\-mmm\-yy">
                  <c:v>40802</c:v>
                </c:pt>
                <c:pt idx="4430" formatCode="d\-mmm\-yy">
                  <c:v>40805</c:v>
                </c:pt>
                <c:pt idx="4431" formatCode="d\-mmm\-yy">
                  <c:v>40806</c:v>
                </c:pt>
                <c:pt idx="4432" formatCode="d\-mmm\-yy">
                  <c:v>40807</c:v>
                </c:pt>
                <c:pt idx="4433" formatCode="d\-mmm\-yy">
                  <c:v>40808</c:v>
                </c:pt>
                <c:pt idx="4434" formatCode="d\-mmm\-yy">
                  <c:v>40809</c:v>
                </c:pt>
                <c:pt idx="4435" formatCode="d\-mmm\-yy">
                  <c:v>40812</c:v>
                </c:pt>
                <c:pt idx="4436" formatCode="d\-mmm\-yy">
                  <c:v>40813</c:v>
                </c:pt>
                <c:pt idx="4437" formatCode="d\-mmm\-yy">
                  <c:v>40814</c:v>
                </c:pt>
                <c:pt idx="4438" formatCode="d\-mmm\-yy">
                  <c:v>40815</c:v>
                </c:pt>
                <c:pt idx="4439" formatCode="d\-mmm\-yy">
                  <c:v>40816</c:v>
                </c:pt>
                <c:pt idx="4440" formatCode="d\-mmm\-yy">
                  <c:v>40819</c:v>
                </c:pt>
                <c:pt idx="4441" formatCode="d\-mmm\-yy">
                  <c:v>40820</c:v>
                </c:pt>
                <c:pt idx="4442" formatCode="d\-mmm\-yy">
                  <c:v>40821</c:v>
                </c:pt>
                <c:pt idx="4443" formatCode="d\-mmm\-yy">
                  <c:v>40822</c:v>
                </c:pt>
                <c:pt idx="4444" formatCode="d\-mmm\-yy">
                  <c:v>40823</c:v>
                </c:pt>
                <c:pt idx="4445" formatCode="d\-mmm\-yy">
                  <c:v>40826</c:v>
                </c:pt>
                <c:pt idx="4446" formatCode="d\-mmm\-yy">
                  <c:v>40827</c:v>
                </c:pt>
                <c:pt idx="4447" formatCode="d\-mmm\-yy">
                  <c:v>40828</c:v>
                </c:pt>
                <c:pt idx="4448" formatCode="d\-mmm\-yy">
                  <c:v>40829</c:v>
                </c:pt>
                <c:pt idx="4449" formatCode="d\-mmm\-yy">
                  <c:v>40830</c:v>
                </c:pt>
                <c:pt idx="4450" formatCode="d\-mmm\-yy">
                  <c:v>40833</c:v>
                </c:pt>
                <c:pt idx="4451" formatCode="d\-mmm\-yy">
                  <c:v>40834</c:v>
                </c:pt>
                <c:pt idx="4452" formatCode="d\-mmm\-yy">
                  <c:v>40835</c:v>
                </c:pt>
                <c:pt idx="4453" formatCode="d\-mmm\-yy">
                  <c:v>40836</c:v>
                </c:pt>
                <c:pt idx="4454" formatCode="d\-mmm\-yy">
                  <c:v>40837</c:v>
                </c:pt>
                <c:pt idx="4455" formatCode="d\-mmm\-yy">
                  <c:v>40840</c:v>
                </c:pt>
                <c:pt idx="4456" formatCode="d\-mmm\-yy">
                  <c:v>40841</c:v>
                </c:pt>
                <c:pt idx="4457" formatCode="d\-mmm\-yy">
                  <c:v>40842</c:v>
                </c:pt>
                <c:pt idx="4458" formatCode="d\-mmm\-yy">
                  <c:v>40843</c:v>
                </c:pt>
                <c:pt idx="4459" formatCode="d\-mmm\-yy">
                  <c:v>40844</c:v>
                </c:pt>
                <c:pt idx="4460" formatCode="d\-mmm\-yy">
                  <c:v>40847</c:v>
                </c:pt>
                <c:pt idx="4461" formatCode="d\-mmm\-yy">
                  <c:v>40848</c:v>
                </c:pt>
                <c:pt idx="4462" formatCode="d\-mmm\-yy">
                  <c:v>40849</c:v>
                </c:pt>
                <c:pt idx="4463" formatCode="d\-mmm\-yy">
                  <c:v>40850</c:v>
                </c:pt>
                <c:pt idx="4464" formatCode="d\-mmm\-yy">
                  <c:v>40851</c:v>
                </c:pt>
                <c:pt idx="4465" formatCode="d\-mmm\-yy">
                  <c:v>40854</c:v>
                </c:pt>
                <c:pt idx="4466" formatCode="d\-mmm\-yy">
                  <c:v>40855</c:v>
                </c:pt>
                <c:pt idx="4467" formatCode="d\-mmm\-yy">
                  <c:v>40856</c:v>
                </c:pt>
                <c:pt idx="4468" formatCode="d\-mmm\-yy">
                  <c:v>40857</c:v>
                </c:pt>
                <c:pt idx="4469" formatCode="d\-mmm\-yy">
                  <c:v>40858</c:v>
                </c:pt>
                <c:pt idx="4470" formatCode="d\-mmm\-yy">
                  <c:v>40861</c:v>
                </c:pt>
                <c:pt idx="4471" formatCode="d\-mmm\-yy">
                  <c:v>40862</c:v>
                </c:pt>
                <c:pt idx="4472" formatCode="d\-mmm\-yy">
                  <c:v>40863</c:v>
                </c:pt>
                <c:pt idx="4473" formatCode="d\-mmm\-yy">
                  <c:v>40864</c:v>
                </c:pt>
                <c:pt idx="4474" formatCode="d\-mmm\-yy">
                  <c:v>40865</c:v>
                </c:pt>
                <c:pt idx="4475" formatCode="d\-mmm\-yy">
                  <c:v>40868</c:v>
                </c:pt>
                <c:pt idx="4476" formatCode="d\-mmm\-yy">
                  <c:v>40869</c:v>
                </c:pt>
                <c:pt idx="4477" formatCode="d\-mmm\-yy">
                  <c:v>40870</c:v>
                </c:pt>
                <c:pt idx="4478" formatCode="d\-mmm\-yy">
                  <c:v>40872</c:v>
                </c:pt>
                <c:pt idx="4479" formatCode="d\-mmm\-yy">
                  <c:v>40875</c:v>
                </c:pt>
                <c:pt idx="4480" formatCode="d\-mmm\-yy">
                  <c:v>40876</c:v>
                </c:pt>
                <c:pt idx="4481" formatCode="d\-mmm\-yy">
                  <c:v>40877</c:v>
                </c:pt>
                <c:pt idx="4482" formatCode="d\-mmm\-yy">
                  <c:v>40878</c:v>
                </c:pt>
                <c:pt idx="4483" formatCode="d\-mmm\-yy">
                  <c:v>40879</c:v>
                </c:pt>
                <c:pt idx="4484" formatCode="d\-mmm\-yy">
                  <c:v>40882</c:v>
                </c:pt>
                <c:pt idx="4485" formatCode="d\-mmm\-yy">
                  <c:v>40883</c:v>
                </c:pt>
                <c:pt idx="4486" formatCode="d\-mmm\-yy">
                  <c:v>40884</c:v>
                </c:pt>
                <c:pt idx="4487" formatCode="d\-mmm\-yy">
                  <c:v>40885</c:v>
                </c:pt>
                <c:pt idx="4488" formatCode="d\-mmm\-yy">
                  <c:v>40886</c:v>
                </c:pt>
                <c:pt idx="4489" formatCode="d\-mmm\-yy">
                  <c:v>40889</c:v>
                </c:pt>
                <c:pt idx="4490" formatCode="d\-mmm\-yy">
                  <c:v>40890</c:v>
                </c:pt>
                <c:pt idx="4491" formatCode="d\-mmm\-yy">
                  <c:v>40891</c:v>
                </c:pt>
                <c:pt idx="4492" formatCode="d\-mmm\-yy">
                  <c:v>40892</c:v>
                </c:pt>
                <c:pt idx="4493" formatCode="d\-mmm\-yy">
                  <c:v>40893</c:v>
                </c:pt>
                <c:pt idx="4494" formatCode="d\-mmm\-yy">
                  <c:v>40896</c:v>
                </c:pt>
                <c:pt idx="4495" formatCode="d\-mmm\-yy">
                  <c:v>40897</c:v>
                </c:pt>
                <c:pt idx="4496" formatCode="d\-mmm\-yy">
                  <c:v>40898</c:v>
                </c:pt>
                <c:pt idx="4497" formatCode="d\-mmm\-yy">
                  <c:v>40899</c:v>
                </c:pt>
                <c:pt idx="4498" formatCode="d\-mmm\-yy">
                  <c:v>40900</c:v>
                </c:pt>
                <c:pt idx="4499" formatCode="d\-mmm\-yy">
                  <c:v>40904</c:v>
                </c:pt>
                <c:pt idx="4500" formatCode="d\-mmm\-yy">
                  <c:v>40905</c:v>
                </c:pt>
                <c:pt idx="4501" formatCode="d\-mmm\-yy">
                  <c:v>40906</c:v>
                </c:pt>
                <c:pt idx="4502" formatCode="d\-mmm\-yy">
                  <c:v>40907</c:v>
                </c:pt>
                <c:pt idx="4503" formatCode="d\-mmm\-yy">
                  <c:v>40911</c:v>
                </c:pt>
                <c:pt idx="4504" formatCode="d\-mmm\-yy">
                  <c:v>40912</c:v>
                </c:pt>
                <c:pt idx="4505" formatCode="d\-mmm\-yy">
                  <c:v>40913</c:v>
                </c:pt>
                <c:pt idx="4506" formatCode="d\-mmm\-yy">
                  <c:v>40914</c:v>
                </c:pt>
                <c:pt idx="4507" formatCode="d\-mmm\-yy">
                  <c:v>40917</c:v>
                </c:pt>
                <c:pt idx="4508" formatCode="d\-mmm\-yy">
                  <c:v>40918</c:v>
                </c:pt>
                <c:pt idx="4509" formatCode="d\-mmm\-yy">
                  <c:v>40919</c:v>
                </c:pt>
                <c:pt idx="4510" formatCode="d\-mmm\-yy">
                  <c:v>40920</c:v>
                </c:pt>
                <c:pt idx="4511" formatCode="d\-mmm\-yy">
                  <c:v>40921</c:v>
                </c:pt>
                <c:pt idx="4512" formatCode="d\-mmm\-yy">
                  <c:v>40925</c:v>
                </c:pt>
                <c:pt idx="4513" formatCode="d\-mmm\-yy">
                  <c:v>40926</c:v>
                </c:pt>
                <c:pt idx="4514" formatCode="d\-mmm\-yy">
                  <c:v>40927</c:v>
                </c:pt>
                <c:pt idx="4515" formatCode="d\-mmm\-yy">
                  <c:v>40928</c:v>
                </c:pt>
                <c:pt idx="4516" formatCode="d\-mmm\-yy">
                  <c:v>40931</c:v>
                </c:pt>
                <c:pt idx="4517" formatCode="d\-mmm\-yy">
                  <c:v>40932</c:v>
                </c:pt>
                <c:pt idx="4518" formatCode="d\-mmm\-yy">
                  <c:v>40933</c:v>
                </c:pt>
                <c:pt idx="4519" formatCode="d\-mmm\-yy">
                  <c:v>40934</c:v>
                </c:pt>
                <c:pt idx="4520" formatCode="d\-mmm\-yy">
                  <c:v>40935</c:v>
                </c:pt>
                <c:pt idx="4521" formatCode="d\-mmm\-yy">
                  <c:v>40938</c:v>
                </c:pt>
                <c:pt idx="4522" formatCode="d\-mmm\-yy">
                  <c:v>40939</c:v>
                </c:pt>
                <c:pt idx="4523" formatCode="d\-mmm\-yy">
                  <c:v>40940</c:v>
                </c:pt>
                <c:pt idx="4524" formatCode="d\-mmm\-yy">
                  <c:v>40941</c:v>
                </c:pt>
                <c:pt idx="4525" formatCode="d\-mmm\-yy">
                  <c:v>40942</c:v>
                </c:pt>
                <c:pt idx="4526" formatCode="d\-mmm\-yy">
                  <c:v>40945</c:v>
                </c:pt>
                <c:pt idx="4527" formatCode="d\-mmm\-yy">
                  <c:v>40946</c:v>
                </c:pt>
                <c:pt idx="4528" formatCode="d\-mmm\-yy">
                  <c:v>40947</c:v>
                </c:pt>
                <c:pt idx="4529" formatCode="d\-mmm\-yy">
                  <c:v>40948</c:v>
                </c:pt>
                <c:pt idx="4530" formatCode="d\-mmm\-yy">
                  <c:v>40949</c:v>
                </c:pt>
                <c:pt idx="4531" formatCode="d\-mmm\-yy">
                  <c:v>40952</c:v>
                </c:pt>
                <c:pt idx="4532" formatCode="d\-mmm\-yy">
                  <c:v>40953</c:v>
                </c:pt>
                <c:pt idx="4533" formatCode="d\-mmm\-yy">
                  <c:v>40954</c:v>
                </c:pt>
                <c:pt idx="4534" formatCode="d\-mmm\-yy">
                  <c:v>40955</c:v>
                </c:pt>
                <c:pt idx="4535" formatCode="d\-mmm\-yy">
                  <c:v>40956</c:v>
                </c:pt>
                <c:pt idx="4536" formatCode="d\-mmm\-yy">
                  <c:v>40960</c:v>
                </c:pt>
                <c:pt idx="4537" formatCode="d\-mmm\-yy">
                  <c:v>40961</c:v>
                </c:pt>
                <c:pt idx="4538" formatCode="d\-mmm\-yy">
                  <c:v>40962</c:v>
                </c:pt>
                <c:pt idx="4539" formatCode="d\-mmm\-yy">
                  <c:v>40963</c:v>
                </c:pt>
                <c:pt idx="4540" formatCode="d\-mmm\-yy">
                  <c:v>40966</c:v>
                </c:pt>
                <c:pt idx="4541" formatCode="d\-mmm\-yy">
                  <c:v>40967</c:v>
                </c:pt>
                <c:pt idx="4542" formatCode="d\-mmm\-yy">
                  <c:v>40968</c:v>
                </c:pt>
                <c:pt idx="4543" formatCode="d\-mmm\-yy">
                  <c:v>40969</c:v>
                </c:pt>
                <c:pt idx="4544" formatCode="d\-mmm\-yy">
                  <c:v>40970</c:v>
                </c:pt>
                <c:pt idx="4545" formatCode="d\-mmm\-yy">
                  <c:v>40973</c:v>
                </c:pt>
                <c:pt idx="4546" formatCode="d\-mmm\-yy">
                  <c:v>40974</c:v>
                </c:pt>
                <c:pt idx="4547" formatCode="d\-mmm\-yy">
                  <c:v>40975</c:v>
                </c:pt>
                <c:pt idx="4548" formatCode="d\-mmm\-yy">
                  <c:v>40976</c:v>
                </c:pt>
                <c:pt idx="4549" formatCode="d\-mmm\-yy">
                  <c:v>40977</c:v>
                </c:pt>
                <c:pt idx="4550" formatCode="d\-mmm\-yy">
                  <c:v>40980</c:v>
                </c:pt>
                <c:pt idx="4551" formatCode="d\-mmm\-yy">
                  <c:v>40981</c:v>
                </c:pt>
                <c:pt idx="4552" formatCode="d\-mmm\-yy">
                  <c:v>40982</c:v>
                </c:pt>
                <c:pt idx="4553" formatCode="d\-mmm\-yy">
                  <c:v>40983</c:v>
                </c:pt>
                <c:pt idx="4554" formatCode="d\-mmm\-yy">
                  <c:v>40984</c:v>
                </c:pt>
                <c:pt idx="4555" formatCode="d\-mmm\-yy">
                  <c:v>40987</c:v>
                </c:pt>
                <c:pt idx="4556" formatCode="d\-mmm\-yy">
                  <c:v>40988</c:v>
                </c:pt>
                <c:pt idx="4557" formatCode="d\-mmm\-yy">
                  <c:v>40989</c:v>
                </c:pt>
                <c:pt idx="4558" formatCode="d\-mmm\-yy">
                  <c:v>40990</c:v>
                </c:pt>
                <c:pt idx="4559" formatCode="d\-mmm\-yy">
                  <c:v>40991</c:v>
                </c:pt>
                <c:pt idx="4560" formatCode="d\-mmm\-yy">
                  <c:v>40994</c:v>
                </c:pt>
                <c:pt idx="4561" formatCode="d\-mmm\-yy">
                  <c:v>40995</c:v>
                </c:pt>
                <c:pt idx="4562" formatCode="d\-mmm\-yy">
                  <c:v>40996</c:v>
                </c:pt>
                <c:pt idx="4563" formatCode="d\-mmm\-yy">
                  <c:v>40997</c:v>
                </c:pt>
                <c:pt idx="4564" formatCode="d\-mmm\-yy">
                  <c:v>40998</c:v>
                </c:pt>
                <c:pt idx="4565" formatCode="d\-mmm\-yy">
                  <c:v>41001</c:v>
                </c:pt>
                <c:pt idx="4566" formatCode="d\-mmm\-yy">
                  <c:v>41002</c:v>
                </c:pt>
                <c:pt idx="4567" formatCode="d\-mmm\-yy">
                  <c:v>41003</c:v>
                </c:pt>
                <c:pt idx="4568" formatCode="d\-mmm\-yy">
                  <c:v>41004</c:v>
                </c:pt>
                <c:pt idx="4569" formatCode="d\-mmm\-yy">
                  <c:v>41008</c:v>
                </c:pt>
                <c:pt idx="4570" formatCode="d\-mmm\-yy">
                  <c:v>41009</c:v>
                </c:pt>
                <c:pt idx="4571" formatCode="d\-mmm\-yy">
                  <c:v>41010</c:v>
                </c:pt>
                <c:pt idx="4572" formatCode="d\-mmm\-yy">
                  <c:v>41011</c:v>
                </c:pt>
                <c:pt idx="4573" formatCode="d\-mmm\-yy">
                  <c:v>41012</c:v>
                </c:pt>
                <c:pt idx="4574" formatCode="d\-mmm\-yy">
                  <c:v>41015</c:v>
                </c:pt>
                <c:pt idx="4575" formatCode="d\-mmm\-yy">
                  <c:v>41016</c:v>
                </c:pt>
                <c:pt idx="4576" formatCode="d\-mmm\-yy">
                  <c:v>41017</c:v>
                </c:pt>
                <c:pt idx="4577" formatCode="d\-mmm\-yy">
                  <c:v>41018</c:v>
                </c:pt>
                <c:pt idx="4578" formatCode="d\-mmm\-yy">
                  <c:v>41019</c:v>
                </c:pt>
                <c:pt idx="4579" formatCode="d\-mmm\-yy">
                  <c:v>41022</c:v>
                </c:pt>
                <c:pt idx="4580" formatCode="d\-mmm\-yy">
                  <c:v>41023</c:v>
                </c:pt>
                <c:pt idx="4581" formatCode="d\-mmm\-yy">
                  <c:v>41024</c:v>
                </c:pt>
                <c:pt idx="4582" formatCode="d\-mmm\-yy">
                  <c:v>41025</c:v>
                </c:pt>
                <c:pt idx="4583" formatCode="d\-mmm\-yy">
                  <c:v>41026</c:v>
                </c:pt>
                <c:pt idx="4584" formatCode="d\-mmm\-yy">
                  <c:v>41029</c:v>
                </c:pt>
                <c:pt idx="4585" formatCode="d\-mmm\-yy">
                  <c:v>41030</c:v>
                </c:pt>
                <c:pt idx="4586" formatCode="d\-mmm\-yy">
                  <c:v>41031</c:v>
                </c:pt>
                <c:pt idx="4587" formatCode="d\-mmm\-yy">
                  <c:v>41032</c:v>
                </c:pt>
                <c:pt idx="4588" formatCode="d\-mmm\-yy">
                  <c:v>41033</c:v>
                </c:pt>
                <c:pt idx="4589" formatCode="d\-mmm\-yy">
                  <c:v>41036</c:v>
                </c:pt>
                <c:pt idx="4590" formatCode="d\-mmm\-yy">
                  <c:v>41037</c:v>
                </c:pt>
                <c:pt idx="4591" formatCode="d\-mmm\-yy">
                  <c:v>41038</c:v>
                </c:pt>
                <c:pt idx="4592" formatCode="d\-mmm\-yy">
                  <c:v>41039</c:v>
                </c:pt>
                <c:pt idx="4593" formatCode="d\-mmm\-yy">
                  <c:v>41040</c:v>
                </c:pt>
                <c:pt idx="4594" formatCode="d\-mmm\-yy">
                  <c:v>41043</c:v>
                </c:pt>
                <c:pt idx="4595" formatCode="d\-mmm\-yy">
                  <c:v>41044</c:v>
                </c:pt>
                <c:pt idx="4596" formatCode="d\-mmm\-yy">
                  <c:v>41045</c:v>
                </c:pt>
                <c:pt idx="4597" formatCode="d\-mmm\-yy">
                  <c:v>41046</c:v>
                </c:pt>
                <c:pt idx="4598" formatCode="d\-mmm\-yy">
                  <c:v>41047</c:v>
                </c:pt>
                <c:pt idx="4599" formatCode="d\-mmm\-yy">
                  <c:v>41050</c:v>
                </c:pt>
                <c:pt idx="4600" formatCode="d\-mmm\-yy">
                  <c:v>41051</c:v>
                </c:pt>
                <c:pt idx="4601" formatCode="d\-mmm\-yy">
                  <c:v>41052</c:v>
                </c:pt>
                <c:pt idx="4602" formatCode="d\-mmm\-yy">
                  <c:v>41053</c:v>
                </c:pt>
                <c:pt idx="4603" formatCode="d\-mmm\-yy">
                  <c:v>41054</c:v>
                </c:pt>
                <c:pt idx="4604" formatCode="d\-mmm\-yy">
                  <c:v>41058</c:v>
                </c:pt>
                <c:pt idx="4605" formatCode="d\-mmm\-yy">
                  <c:v>41059</c:v>
                </c:pt>
                <c:pt idx="4606" formatCode="d\-mmm\-yy">
                  <c:v>41060</c:v>
                </c:pt>
                <c:pt idx="4607" formatCode="d\-mmm\-yy">
                  <c:v>41061</c:v>
                </c:pt>
                <c:pt idx="4608" formatCode="d\-mmm\-yy">
                  <c:v>41064</c:v>
                </c:pt>
                <c:pt idx="4609" formatCode="d\-mmm\-yy">
                  <c:v>41065</c:v>
                </c:pt>
                <c:pt idx="4610" formatCode="d\-mmm\-yy">
                  <c:v>41066</c:v>
                </c:pt>
                <c:pt idx="4611" formatCode="d\-mmm\-yy">
                  <c:v>41067</c:v>
                </c:pt>
                <c:pt idx="4612" formatCode="d\-mmm\-yy">
                  <c:v>41068</c:v>
                </c:pt>
                <c:pt idx="4613" formatCode="d\-mmm\-yy">
                  <c:v>41071</c:v>
                </c:pt>
                <c:pt idx="4614" formatCode="d\-mmm\-yy">
                  <c:v>41072</c:v>
                </c:pt>
                <c:pt idx="4615" formatCode="d\-mmm\-yy">
                  <c:v>41073</c:v>
                </c:pt>
                <c:pt idx="4616" formatCode="d\-mmm\-yy">
                  <c:v>41074</c:v>
                </c:pt>
                <c:pt idx="4617" formatCode="d\-mmm\-yy">
                  <c:v>41075</c:v>
                </c:pt>
                <c:pt idx="4618" formatCode="d\-mmm\-yy">
                  <c:v>41078</c:v>
                </c:pt>
                <c:pt idx="4619" formatCode="d\-mmm\-yy">
                  <c:v>41079</c:v>
                </c:pt>
                <c:pt idx="4620" formatCode="d\-mmm\-yy">
                  <c:v>41080</c:v>
                </c:pt>
                <c:pt idx="4621" formatCode="d\-mmm\-yy">
                  <c:v>41081</c:v>
                </c:pt>
                <c:pt idx="4622" formatCode="d\-mmm\-yy">
                  <c:v>41082</c:v>
                </c:pt>
                <c:pt idx="4623" formatCode="d\-mmm\-yy">
                  <c:v>41085</c:v>
                </c:pt>
                <c:pt idx="4624" formatCode="d\-mmm\-yy">
                  <c:v>41086</c:v>
                </c:pt>
                <c:pt idx="4625" formatCode="d\-mmm\-yy">
                  <c:v>41087</c:v>
                </c:pt>
                <c:pt idx="4626" formatCode="d\-mmm\-yy">
                  <c:v>41088</c:v>
                </c:pt>
                <c:pt idx="4627" formatCode="d\-mmm\-yy">
                  <c:v>41089</c:v>
                </c:pt>
                <c:pt idx="4628" formatCode="d\-mmm\-yy">
                  <c:v>41092</c:v>
                </c:pt>
                <c:pt idx="4629" formatCode="d\-mmm\-yy">
                  <c:v>41093</c:v>
                </c:pt>
                <c:pt idx="4630" formatCode="d\-mmm\-yy">
                  <c:v>41095</c:v>
                </c:pt>
                <c:pt idx="4631" formatCode="d\-mmm\-yy">
                  <c:v>41096</c:v>
                </c:pt>
                <c:pt idx="4632" formatCode="d\-mmm\-yy">
                  <c:v>41099</c:v>
                </c:pt>
                <c:pt idx="4633" formatCode="d\-mmm\-yy">
                  <c:v>41100</c:v>
                </c:pt>
                <c:pt idx="4634" formatCode="d\-mmm\-yy">
                  <c:v>41101</c:v>
                </c:pt>
                <c:pt idx="4635" formatCode="d\-mmm\-yy">
                  <c:v>41102</c:v>
                </c:pt>
                <c:pt idx="4636" formatCode="d\-mmm\-yy">
                  <c:v>41103</c:v>
                </c:pt>
                <c:pt idx="4637" formatCode="d\-mmm\-yy">
                  <c:v>41106</c:v>
                </c:pt>
                <c:pt idx="4638" formatCode="d\-mmm\-yy">
                  <c:v>41107</c:v>
                </c:pt>
                <c:pt idx="4639" formatCode="d\-mmm\-yy">
                  <c:v>41108</c:v>
                </c:pt>
                <c:pt idx="4640" formatCode="d\-mmm\-yy">
                  <c:v>41109</c:v>
                </c:pt>
                <c:pt idx="4641" formatCode="d\-mmm\-yy">
                  <c:v>41110</c:v>
                </c:pt>
                <c:pt idx="4642" formatCode="d\-mmm\-yy">
                  <c:v>41113</c:v>
                </c:pt>
                <c:pt idx="4643" formatCode="d\-mmm\-yy">
                  <c:v>41114</c:v>
                </c:pt>
                <c:pt idx="4644" formatCode="d\-mmm\-yy">
                  <c:v>41115</c:v>
                </c:pt>
                <c:pt idx="4645" formatCode="d\-mmm\-yy">
                  <c:v>41116</c:v>
                </c:pt>
                <c:pt idx="4646" formatCode="d\-mmm\-yy">
                  <c:v>41117</c:v>
                </c:pt>
                <c:pt idx="4647" formatCode="d\-mmm\-yy">
                  <c:v>41120</c:v>
                </c:pt>
                <c:pt idx="4648" formatCode="d\-mmm\-yy">
                  <c:v>41121</c:v>
                </c:pt>
                <c:pt idx="4649" formatCode="d\-mmm\-yy">
                  <c:v>41122</c:v>
                </c:pt>
                <c:pt idx="4650" formatCode="d\-mmm\-yy">
                  <c:v>41123</c:v>
                </c:pt>
                <c:pt idx="4651" formatCode="d\-mmm\-yy">
                  <c:v>41124</c:v>
                </c:pt>
                <c:pt idx="4652" formatCode="d\-mmm\-yy">
                  <c:v>41127</c:v>
                </c:pt>
                <c:pt idx="4653" formatCode="d\-mmm\-yy">
                  <c:v>41128</c:v>
                </c:pt>
                <c:pt idx="4654" formatCode="d\-mmm\-yy">
                  <c:v>41129</c:v>
                </c:pt>
                <c:pt idx="4655" formatCode="d\-mmm\-yy">
                  <c:v>41130</c:v>
                </c:pt>
                <c:pt idx="4656" formatCode="d\-mmm\-yy">
                  <c:v>41131</c:v>
                </c:pt>
                <c:pt idx="4657" formatCode="d\-mmm\-yy">
                  <c:v>41134</c:v>
                </c:pt>
                <c:pt idx="4658" formatCode="d\-mmm\-yy">
                  <c:v>41135</c:v>
                </c:pt>
                <c:pt idx="4659" formatCode="d\-mmm\-yy">
                  <c:v>41136</c:v>
                </c:pt>
                <c:pt idx="4660" formatCode="d\-mmm\-yy">
                  <c:v>41137</c:v>
                </c:pt>
                <c:pt idx="4661" formatCode="d\-mmm\-yy">
                  <c:v>41138</c:v>
                </c:pt>
                <c:pt idx="4662" formatCode="d\-mmm\-yy">
                  <c:v>41141</c:v>
                </c:pt>
                <c:pt idx="4663" formatCode="d\-mmm\-yy">
                  <c:v>41142</c:v>
                </c:pt>
                <c:pt idx="4664" formatCode="d\-mmm\-yy">
                  <c:v>41143</c:v>
                </c:pt>
                <c:pt idx="4665" formatCode="d\-mmm\-yy">
                  <c:v>41144</c:v>
                </c:pt>
                <c:pt idx="4666" formatCode="d\-mmm\-yy">
                  <c:v>41145</c:v>
                </c:pt>
                <c:pt idx="4667" formatCode="d\-mmm\-yy">
                  <c:v>41148</c:v>
                </c:pt>
                <c:pt idx="4668" formatCode="d\-mmm\-yy">
                  <c:v>41149</c:v>
                </c:pt>
                <c:pt idx="4669" formatCode="d\-mmm\-yy">
                  <c:v>41150</c:v>
                </c:pt>
                <c:pt idx="4670" formatCode="d\-mmm\-yy">
                  <c:v>41151</c:v>
                </c:pt>
                <c:pt idx="4671" formatCode="d\-mmm\-yy">
                  <c:v>41152</c:v>
                </c:pt>
                <c:pt idx="4672" formatCode="d\-mmm\-yy">
                  <c:v>41156</c:v>
                </c:pt>
                <c:pt idx="4673" formatCode="d\-mmm\-yy">
                  <c:v>41157</c:v>
                </c:pt>
                <c:pt idx="4674" formatCode="d\-mmm\-yy">
                  <c:v>41158</c:v>
                </c:pt>
                <c:pt idx="4675" formatCode="d\-mmm\-yy">
                  <c:v>41159</c:v>
                </c:pt>
                <c:pt idx="4676" formatCode="d\-mmm\-yy">
                  <c:v>41162</c:v>
                </c:pt>
                <c:pt idx="4677" formatCode="d\-mmm\-yy">
                  <c:v>41163</c:v>
                </c:pt>
                <c:pt idx="4678" formatCode="d\-mmm\-yy">
                  <c:v>41164</c:v>
                </c:pt>
                <c:pt idx="4679" formatCode="d\-mmm\-yy">
                  <c:v>41165</c:v>
                </c:pt>
                <c:pt idx="4680" formatCode="d\-mmm\-yy">
                  <c:v>41166</c:v>
                </c:pt>
                <c:pt idx="4681" formatCode="d\-mmm\-yy">
                  <c:v>41169</c:v>
                </c:pt>
                <c:pt idx="4682" formatCode="d\-mmm\-yy">
                  <c:v>41170</c:v>
                </c:pt>
                <c:pt idx="4683" formatCode="d\-mmm\-yy">
                  <c:v>41171</c:v>
                </c:pt>
                <c:pt idx="4684" formatCode="d\-mmm\-yy">
                  <c:v>41172</c:v>
                </c:pt>
                <c:pt idx="4685" formatCode="d\-mmm\-yy">
                  <c:v>41173</c:v>
                </c:pt>
                <c:pt idx="4686" formatCode="d\-mmm\-yy">
                  <c:v>41176</c:v>
                </c:pt>
                <c:pt idx="4687" formatCode="d\-mmm\-yy">
                  <c:v>41177</c:v>
                </c:pt>
                <c:pt idx="4688" formatCode="d\-mmm\-yy">
                  <c:v>41178</c:v>
                </c:pt>
                <c:pt idx="4689" formatCode="d\-mmm\-yy">
                  <c:v>41179</c:v>
                </c:pt>
                <c:pt idx="4690" formatCode="d\-mmm\-yy">
                  <c:v>41180</c:v>
                </c:pt>
                <c:pt idx="4691" formatCode="d\-mmm\-yy">
                  <c:v>41183</c:v>
                </c:pt>
                <c:pt idx="4692" formatCode="d\-mmm\-yy">
                  <c:v>41184</c:v>
                </c:pt>
                <c:pt idx="4693" formatCode="d\-mmm\-yy">
                  <c:v>41185</c:v>
                </c:pt>
                <c:pt idx="4694" formatCode="d\-mmm\-yy">
                  <c:v>41186</c:v>
                </c:pt>
                <c:pt idx="4695" formatCode="d\-mmm\-yy">
                  <c:v>41187</c:v>
                </c:pt>
                <c:pt idx="4696" formatCode="d\-mmm\-yy">
                  <c:v>41190</c:v>
                </c:pt>
                <c:pt idx="4697" formatCode="d\-mmm\-yy">
                  <c:v>41191</c:v>
                </c:pt>
                <c:pt idx="4698" formatCode="d\-mmm\-yy">
                  <c:v>41192</c:v>
                </c:pt>
                <c:pt idx="4699" formatCode="d\-mmm\-yy">
                  <c:v>41193</c:v>
                </c:pt>
                <c:pt idx="4700" formatCode="d\-mmm\-yy">
                  <c:v>41194</c:v>
                </c:pt>
                <c:pt idx="4701" formatCode="d\-mmm\-yy">
                  <c:v>41197</c:v>
                </c:pt>
                <c:pt idx="4702" formatCode="d\-mmm\-yy">
                  <c:v>41198</c:v>
                </c:pt>
                <c:pt idx="4703" formatCode="d\-mmm\-yy">
                  <c:v>41199</c:v>
                </c:pt>
                <c:pt idx="4704" formatCode="d\-mmm\-yy">
                  <c:v>41200</c:v>
                </c:pt>
                <c:pt idx="4705" formatCode="d\-mmm\-yy">
                  <c:v>41201</c:v>
                </c:pt>
                <c:pt idx="4706" formatCode="d\-mmm\-yy">
                  <c:v>41204</c:v>
                </c:pt>
                <c:pt idx="4707" formatCode="d\-mmm\-yy">
                  <c:v>41205</c:v>
                </c:pt>
                <c:pt idx="4708" formatCode="d\-mmm\-yy">
                  <c:v>41206</c:v>
                </c:pt>
                <c:pt idx="4709" formatCode="d\-mmm\-yy">
                  <c:v>41207</c:v>
                </c:pt>
                <c:pt idx="4710" formatCode="d\-mmm\-yy">
                  <c:v>41208</c:v>
                </c:pt>
                <c:pt idx="4711" formatCode="d\-mmm\-yy">
                  <c:v>41211</c:v>
                </c:pt>
                <c:pt idx="4712" formatCode="d\-mmm\-yy">
                  <c:v>41212</c:v>
                </c:pt>
                <c:pt idx="4713" formatCode="d\-mmm\-yy">
                  <c:v>41213</c:v>
                </c:pt>
                <c:pt idx="4714" formatCode="d\-mmm\-yy">
                  <c:v>41214</c:v>
                </c:pt>
                <c:pt idx="4715" formatCode="d\-mmm\-yy">
                  <c:v>41215</c:v>
                </c:pt>
                <c:pt idx="4716" formatCode="d\-mmm\-yy">
                  <c:v>41218</c:v>
                </c:pt>
                <c:pt idx="4717" formatCode="d\-mmm\-yy">
                  <c:v>41219</c:v>
                </c:pt>
                <c:pt idx="4718" formatCode="d\-mmm\-yy">
                  <c:v>41220</c:v>
                </c:pt>
                <c:pt idx="4719" formatCode="d\-mmm\-yy">
                  <c:v>41221</c:v>
                </c:pt>
                <c:pt idx="4720" formatCode="d\-mmm\-yy">
                  <c:v>41222</c:v>
                </c:pt>
                <c:pt idx="4721" formatCode="d\-mmm\-yy">
                  <c:v>41225</c:v>
                </c:pt>
                <c:pt idx="4722" formatCode="d\-mmm\-yy">
                  <c:v>41226</c:v>
                </c:pt>
                <c:pt idx="4723" formatCode="d\-mmm\-yy">
                  <c:v>41227</c:v>
                </c:pt>
                <c:pt idx="4724" formatCode="d\-mmm\-yy">
                  <c:v>41228</c:v>
                </c:pt>
                <c:pt idx="4725" formatCode="d\-mmm\-yy">
                  <c:v>41229</c:v>
                </c:pt>
                <c:pt idx="4726" formatCode="d\-mmm\-yy">
                  <c:v>41232</c:v>
                </c:pt>
                <c:pt idx="4727" formatCode="d\-mmm\-yy">
                  <c:v>41233</c:v>
                </c:pt>
                <c:pt idx="4728" formatCode="d\-mmm\-yy">
                  <c:v>41234</c:v>
                </c:pt>
                <c:pt idx="4729" formatCode="d\-mmm\-yy">
                  <c:v>41236</c:v>
                </c:pt>
                <c:pt idx="4730" formatCode="d\-mmm\-yy">
                  <c:v>41239</c:v>
                </c:pt>
                <c:pt idx="4731" formatCode="d\-mmm\-yy">
                  <c:v>41240</c:v>
                </c:pt>
                <c:pt idx="4732" formatCode="d\-mmm\-yy">
                  <c:v>41241</c:v>
                </c:pt>
                <c:pt idx="4733" formatCode="d\-mmm\-yy">
                  <c:v>41242</c:v>
                </c:pt>
                <c:pt idx="4734" formatCode="d\-mmm\-yy">
                  <c:v>41243</c:v>
                </c:pt>
                <c:pt idx="4735" formatCode="d\-mmm\-yy">
                  <c:v>41246</c:v>
                </c:pt>
                <c:pt idx="4736" formatCode="d\-mmm\-yy">
                  <c:v>41247</c:v>
                </c:pt>
                <c:pt idx="4737" formatCode="d\-mmm\-yy">
                  <c:v>41248</c:v>
                </c:pt>
                <c:pt idx="4738" formatCode="d\-mmm\-yy">
                  <c:v>41249</c:v>
                </c:pt>
                <c:pt idx="4739" formatCode="d\-mmm\-yy">
                  <c:v>41250</c:v>
                </c:pt>
                <c:pt idx="4740" formatCode="d\-mmm\-yy">
                  <c:v>41253</c:v>
                </c:pt>
                <c:pt idx="4741" formatCode="d\-mmm\-yy">
                  <c:v>41254</c:v>
                </c:pt>
                <c:pt idx="4742" formatCode="d\-mmm\-yy">
                  <c:v>41255</c:v>
                </c:pt>
                <c:pt idx="4743" formatCode="d\-mmm\-yy">
                  <c:v>41256</c:v>
                </c:pt>
                <c:pt idx="4744" formatCode="d\-mmm\-yy">
                  <c:v>41257</c:v>
                </c:pt>
                <c:pt idx="4745" formatCode="d\-mmm\-yy">
                  <c:v>41260</c:v>
                </c:pt>
                <c:pt idx="4746" formatCode="d\-mmm\-yy">
                  <c:v>41261</c:v>
                </c:pt>
                <c:pt idx="4747" formatCode="d\-mmm\-yy">
                  <c:v>41262</c:v>
                </c:pt>
                <c:pt idx="4748" formatCode="d\-mmm\-yy">
                  <c:v>41263</c:v>
                </c:pt>
                <c:pt idx="4749" formatCode="d\-mmm\-yy">
                  <c:v>41264</c:v>
                </c:pt>
                <c:pt idx="4750" formatCode="d\-mmm\-yy">
                  <c:v>41267</c:v>
                </c:pt>
                <c:pt idx="4751" formatCode="d\-mmm\-yy">
                  <c:v>41269</c:v>
                </c:pt>
                <c:pt idx="4752" formatCode="d\-mmm\-yy">
                  <c:v>41270</c:v>
                </c:pt>
                <c:pt idx="4753" formatCode="d\-mmm\-yy">
                  <c:v>41271</c:v>
                </c:pt>
                <c:pt idx="4754" formatCode="d\-mmm\-yy">
                  <c:v>41274</c:v>
                </c:pt>
                <c:pt idx="4755" formatCode="d\-mmm\-yy">
                  <c:v>41276</c:v>
                </c:pt>
                <c:pt idx="4756" formatCode="d\-mmm\-yy">
                  <c:v>41277</c:v>
                </c:pt>
                <c:pt idx="4757" formatCode="d\-mmm\-yy">
                  <c:v>41278</c:v>
                </c:pt>
                <c:pt idx="4758" formatCode="d\-mmm\-yy">
                  <c:v>41281</c:v>
                </c:pt>
                <c:pt idx="4759" formatCode="d\-mmm\-yy">
                  <c:v>41282</c:v>
                </c:pt>
                <c:pt idx="4760" formatCode="d\-mmm\-yy">
                  <c:v>41283</c:v>
                </c:pt>
                <c:pt idx="4761" formatCode="d\-mmm\-yy">
                  <c:v>41284</c:v>
                </c:pt>
                <c:pt idx="4762" formatCode="d\-mmm\-yy">
                  <c:v>41285</c:v>
                </c:pt>
                <c:pt idx="4763" formatCode="d\-mmm\-yy">
                  <c:v>41288</c:v>
                </c:pt>
                <c:pt idx="4764" formatCode="d\-mmm\-yy">
                  <c:v>41289</c:v>
                </c:pt>
                <c:pt idx="4765" formatCode="d\-mmm\-yy">
                  <c:v>41290</c:v>
                </c:pt>
                <c:pt idx="4766" formatCode="d\-mmm\-yy">
                  <c:v>41291</c:v>
                </c:pt>
                <c:pt idx="4767" formatCode="d\-mmm\-yy">
                  <c:v>41292</c:v>
                </c:pt>
                <c:pt idx="4768" formatCode="d\-mmm\-yy">
                  <c:v>41296</c:v>
                </c:pt>
                <c:pt idx="4769" formatCode="d\-mmm\-yy">
                  <c:v>41297</c:v>
                </c:pt>
                <c:pt idx="4770" formatCode="d\-mmm\-yy">
                  <c:v>41298</c:v>
                </c:pt>
                <c:pt idx="4771" formatCode="d\-mmm\-yy">
                  <c:v>41299</c:v>
                </c:pt>
                <c:pt idx="4772" formatCode="d\-mmm\-yy">
                  <c:v>41302</c:v>
                </c:pt>
                <c:pt idx="4773" formatCode="d\-mmm\-yy">
                  <c:v>41303</c:v>
                </c:pt>
                <c:pt idx="4774" formatCode="d\-mmm\-yy">
                  <c:v>41304</c:v>
                </c:pt>
                <c:pt idx="4775" formatCode="d\-mmm\-yy">
                  <c:v>41305</c:v>
                </c:pt>
                <c:pt idx="4776" formatCode="d\-mmm\-yy">
                  <c:v>41306</c:v>
                </c:pt>
                <c:pt idx="4777" formatCode="d\-mmm\-yy">
                  <c:v>41309</c:v>
                </c:pt>
                <c:pt idx="4778" formatCode="d\-mmm\-yy">
                  <c:v>41310</c:v>
                </c:pt>
                <c:pt idx="4779" formatCode="d\-mmm\-yy">
                  <c:v>41311</c:v>
                </c:pt>
                <c:pt idx="4780" formatCode="d\-mmm\-yy">
                  <c:v>41312</c:v>
                </c:pt>
                <c:pt idx="4781" formatCode="d\-mmm\-yy">
                  <c:v>41313</c:v>
                </c:pt>
                <c:pt idx="4782" formatCode="d\-mmm\-yy">
                  <c:v>41316</c:v>
                </c:pt>
                <c:pt idx="4783" formatCode="d\-mmm\-yy">
                  <c:v>41317</c:v>
                </c:pt>
                <c:pt idx="4784" formatCode="d\-mmm\-yy">
                  <c:v>41318</c:v>
                </c:pt>
                <c:pt idx="4785" formatCode="d\-mmm\-yy">
                  <c:v>41319</c:v>
                </c:pt>
                <c:pt idx="4786" formatCode="d\-mmm\-yy">
                  <c:v>41320</c:v>
                </c:pt>
                <c:pt idx="4787" formatCode="d\-mmm\-yy">
                  <c:v>41324</c:v>
                </c:pt>
                <c:pt idx="4788" formatCode="d\-mmm\-yy">
                  <c:v>41325</c:v>
                </c:pt>
                <c:pt idx="4789" formatCode="d\-mmm\-yy">
                  <c:v>41326</c:v>
                </c:pt>
                <c:pt idx="4790" formatCode="d\-mmm\-yy">
                  <c:v>41327</c:v>
                </c:pt>
                <c:pt idx="4791" formatCode="d\-mmm\-yy">
                  <c:v>41330</c:v>
                </c:pt>
                <c:pt idx="4792" formatCode="d\-mmm\-yy">
                  <c:v>41331</c:v>
                </c:pt>
                <c:pt idx="4793" formatCode="d\-mmm\-yy">
                  <c:v>41332</c:v>
                </c:pt>
                <c:pt idx="4794" formatCode="d\-mmm\-yy">
                  <c:v>41333</c:v>
                </c:pt>
                <c:pt idx="4795" formatCode="d\-mmm\-yy">
                  <c:v>41334</c:v>
                </c:pt>
                <c:pt idx="4796" formatCode="d\-mmm\-yy">
                  <c:v>41337</c:v>
                </c:pt>
                <c:pt idx="4797" formatCode="d\-mmm\-yy">
                  <c:v>41338</c:v>
                </c:pt>
                <c:pt idx="4798" formatCode="d\-mmm\-yy">
                  <c:v>41339</c:v>
                </c:pt>
                <c:pt idx="4799" formatCode="d\-mmm\-yy">
                  <c:v>41340</c:v>
                </c:pt>
                <c:pt idx="4800" formatCode="d\-mmm\-yy">
                  <c:v>41341</c:v>
                </c:pt>
                <c:pt idx="4801" formatCode="d\-mmm\-yy">
                  <c:v>41344</c:v>
                </c:pt>
                <c:pt idx="4802" formatCode="d\-mmm\-yy">
                  <c:v>41345</c:v>
                </c:pt>
                <c:pt idx="4803" formatCode="d\-mmm\-yy">
                  <c:v>41346</c:v>
                </c:pt>
                <c:pt idx="4804" formatCode="d\-mmm\-yy">
                  <c:v>41347</c:v>
                </c:pt>
                <c:pt idx="4805" formatCode="d\-mmm\-yy">
                  <c:v>41348</c:v>
                </c:pt>
                <c:pt idx="4806" formatCode="d\-mmm\-yy">
                  <c:v>41351</c:v>
                </c:pt>
                <c:pt idx="4807" formatCode="d\-mmm\-yy">
                  <c:v>41352</c:v>
                </c:pt>
                <c:pt idx="4808" formatCode="d\-mmm\-yy">
                  <c:v>41353</c:v>
                </c:pt>
                <c:pt idx="4809" formatCode="d\-mmm\-yy">
                  <c:v>41354</c:v>
                </c:pt>
                <c:pt idx="4810" formatCode="d\-mmm\-yy">
                  <c:v>41355</c:v>
                </c:pt>
                <c:pt idx="4811" formatCode="d\-mmm\-yy">
                  <c:v>41358</c:v>
                </c:pt>
                <c:pt idx="4812" formatCode="d\-mmm\-yy">
                  <c:v>41359</c:v>
                </c:pt>
                <c:pt idx="4813" formatCode="d\-mmm\-yy">
                  <c:v>41360</c:v>
                </c:pt>
                <c:pt idx="4814" formatCode="d\-mmm\-yy">
                  <c:v>41361</c:v>
                </c:pt>
                <c:pt idx="4815" formatCode="d\-mmm\-yy">
                  <c:v>41365</c:v>
                </c:pt>
                <c:pt idx="4816" formatCode="d\-mmm\-yy">
                  <c:v>41366</c:v>
                </c:pt>
                <c:pt idx="4817" formatCode="d\-mmm\-yy">
                  <c:v>41367</c:v>
                </c:pt>
                <c:pt idx="4818" formatCode="d\-mmm\-yy">
                  <c:v>41368</c:v>
                </c:pt>
                <c:pt idx="4819" formatCode="d\-mmm\-yy">
                  <c:v>41369</c:v>
                </c:pt>
                <c:pt idx="4820" formatCode="d\-mmm\-yy">
                  <c:v>41372</c:v>
                </c:pt>
                <c:pt idx="4821" formatCode="d\-mmm\-yy">
                  <c:v>41373</c:v>
                </c:pt>
                <c:pt idx="4822" formatCode="d\-mmm\-yy">
                  <c:v>41374</c:v>
                </c:pt>
                <c:pt idx="4823" formatCode="d\-mmm\-yy">
                  <c:v>41375</c:v>
                </c:pt>
                <c:pt idx="4824" formatCode="d\-mmm\-yy">
                  <c:v>41376</c:v>
                </c:pt>
                <c:pt idx="4825" formatCode="d\-mmm\-yy">
                  <c:v>41379</c:v>
                </c:pt>
                <c:pt idx="4826" formatCode="d\-mmm\-yy">
                  <c:v>41380</c:v>
                </c:pt>
                <c:pt idx="4827" formatCode="d\-mmm\-yy">
                  <c:v>41381</c:v>
                </c:pt>
                <c:pt idx="4828" formatCode="d\-mmm\-yy">
                  <c:v>41382</c:v>
                </c:pt>
                <c:pt idx="4829" formatCode="d\-mmm\-yy">
                  <c:v>41383</c:v>
                </c:pt>
                <c:pt idx="4830" formatCode="d\-mmm\-yy">
                  <c:v>41386</c:v>
                </c:pt>
                <c:pt idx="4831" formatCode="d\-mmm\-yy">
                  <c:v>41387</c:v>
                </c:pt>
                <c:pt idx="4832" formatCode="d\-mmm\-yy">
                  <c:v>41388</c:v>
                </c:pt>
                <c:pt idx="4833" formatCode="d\-mmm\-yy">
                  <c:v>41389</c:v>
                </c:pt>
                <c:pt idx="4834" formatCode="d\-mmm\-yy">
                  <c:v>41390</c:v>
                </c:pt>
                <c:pt idx="4835" formatCode="d\-mmm\-yy">
                  <c:v>41393</c:v>
                </c:pt>
                <c:pt idx="4836" formatCode="d\-mmm\-yy">
                  <c:v>41394</c:v>
                </c:pt>
                <c:pt idx="4837" formatCode="d\-mmm\-yy">
                  <c:v>41395</c:v>
                </c:pt>
                <c:pt idx="4838" formatCode="d\-mmm\-yy">
                  <c:v>41396</c:v>
                </c:pt>
                <c:pt idx="4839" formatCode="d\-mmm\-yy">
                  <c:v>41397</c:v>
                </c:pt>
                <c:pt idx="4840" formatCode="d\-mmm\-yy">
                  <c:v>41400</c:v>
                </c:pt>
                <c:pt idx="4841" formatCode="d\-mmm\-yy">
                  <c:v>41401</c:v>
                </c:pt>
                <c:pt idx="4842" formatCode="d\-mmm\-yy">
                  <c:v>41402</c:v>
                </c:pt>
                <c:pt idx="4843" formatCode="d\-mmm\-yy">
                  <c:v>41403</c:v>
                </c:pt>
                <c:pt idx="4844" formatCode="d\-mmm\-yy">
                  <c:v>41404</c:v>
                </c:pt>
                <c:pt idx="4845" formatCode="d\-mmm\-yy">
                  <c:v>41407</c:v>
                </c:pt>
                <c:pt idx="4846" formatCode="d\-mmm\-yy">
                  <c:v>41408</c:v>
                </c:pt>
                <c:pt idx="4847" formatCode="d\-mmm\-yy">
                  <c:v>41409</c:v>
                </c:pt>
                <c:pt idx="4848" formatCode="d\-mmm\-yy">
                  <c:v>41410</c:v>
                </c:pt>
                <c:pt idx="4849" formatCode="d\-mmm\-yy">
                  <c:v>41411</c:v>
                </c:pt>
                <c:pt idx="4850" formatCode="d\-mmm\-yy">
                  <c:v>41414</c:v>
                </c:pt>
                <c:pt idx="4851" formatCode="d\-mmm\-yy">
                  <c:v>41415</c:v>
                </c:pt>
                <c:pt idx="4852" formatCode="d\-mmm\-yy">
                  <c:v>41416</c:v>
                </c:pt>
                <c:pt idx="4853" formatCode="d\-mmm\-yy">
                  <c:v>41417</c:v>
                </c:pt>
                <c:pt idx="4854" formatCode="d\-mmm\-yy">
                  <c:v>41418</c:v>
                </c:pt>
                <c:pt idx="4855" formatCode="d\-mmm\-yy">
                  <c:v>41422</c:v>
                </c:pt>
                <c:pt idx="4856" formatCode="d\-mmm\-yy">
                  <c:v>41423</c:v>
                </c:pt>
                <c:pt idx="4857" formatCode="d\-mmm\-yy">
                  <c:v>41424</c:v>
                </c:pt>
                <c:pt idx="4858" formatCode="d\-mmm\-yy">
                  <c:v>41425</c:v>
                </c:pt>
                <c:pt idx="4859" formatCode="d\-mmm\-yy">
                  <c:v>41428</c:v>
                </c:pt>
                <c:pt idx="4860" formatCode="d\-mmm\-yy">
                  <c:v>41429</c:v>
                </c:pt>
                <c:pt idx="4861" formatCode="d\-mmm\-yy">
                  <c:v>41430</c:v>
                </c:pt>
                <c:pt idx="4862" formatCode="d\-mmm\-yy">
                  <c:v>41431</c:v>
                </c:pt>
                <c:pt idx="4863" formatCode="d\-mmm\-yy">
                  <c:v>41432</c:v>
                </c:pt>
                <c:pt idx="4864" formatCode="d\-mmm\-yy">
                  <c:v>41435</c:v>
                </c:pt>
                <c:pt idx="4865" formatCode="d\-mmm\-yy">
                  <c:v>41436</c:v>
                </c:pt>
                <c:pt idx="4866" formatCode="d\-mmm\-yy">
                  <c:v>41437</c:v>
                </c:pt>
                <c:pt idx="4867" formatCode="d\-mmm\-yy">
                  <c:v>41438</c:v>
                </c:pt>
                <c:pt idx="4868" formatCode="d\-mmm\-yy">
                  <c:v>41439</c:v>
                </c:pt>
                <c:pt idx="4869" formatCode="d\-mmm\-yy">
                  <c:v>41442</c:v>
                </c:pt>
                <c:pt idx="4870" formatCode="d\-mmm\-yy">
                  <c:v>41443</c:v>
                </c:pt>
                <c:pt idx="4871" formatCode="d\-mmm\-yy">
                  <c:v>41444</c:v>
                </c:pt>
                <c:pt idx="4872" formatCode="d\-mmm\-yy">
                  <c:v>41445</c:v>
                </c:pt>
                <c:pt idx="4873" formatCode="d\-mmm\-yy">
                  <c:v>41446</c:v>
                </c:pt>
                <c:pt idx="4874" formatCode="d\-mmm\-yy">
                  <c:v>41449</c:v>
                </c:pt>
                <c:pt idx="4875" formatCode="d\-mmm\-yy">
                  <c:v>41450</c:v>
                </c:pt>
                <c:pt idx="4876" formatCode="d\-mmm\-yy">
                  <c:v>41451</c:v>
                </c:pt>
                <c:pt idx="4877" formatCode="d\-mmm\-yy">
                  <c:v>41452</c:v>
                </c:pt>
                <c:pt idx="4878" formatCode="d\-mmm\-yy">
                  <c:v>41453</c:v>
                </c:pt>
                <c:pt idx="4879" formatCode="d\-mmm\-yy">
                  <c:v>41456</c:v>
                </c:pt>
                <c:pt idx="4880" formatCode="d\-mmm\-yy">
                  <c:v>41457</c:v>
                </c:pt>
                <c:pt idx="4881" formatCode="d\-mmm\-yy">
                  <c:v>41458</c:v>
                </c:pt>
                <c:pt idx="4882" formatCode="d\-mmm\-yy">
                  <c:v>41460</c:v>
                </c:pt>
                <c:pt idx="4883" formatCode="d\-mmm\-yy">
                  <c:v>41463</c:v>
                </c:pt>
                <c:pt idx="4884" formatCode="d\-mmm\-yy">
                  <c:v>41464</c:v>
                </c:pt>
                <c:pt idx="4885" formatCode="d\-mmm\-yy">
                  <c:v>41465</c:v>
                </c:pt>
                <c:pt idx="4886" formatCode="d\-mmm\-yy">
                  <c:v>41466</c:v>
                </c:pt>
                <c:pt idx="4887" formatCode="d\-mmm\-yy">
                  <c:v>41467</c:v>
                </c:pt>
                <c:pt idx="4888" formatCode="d\-mmm\-yy">
                  <c:v>41470</c:v>
                </c:pt>
                <c:pt idx="4889" formatCode="d\-mmm\-yy">
                  <c:v>41471</c:v>
                </c:pt>
                <c:pt idx="4890" formatCode="d\-mmm\-yy">
                  <c:v>41472</c:v>
                </c:pt>
                <c:pt idx="4891" formatCode="d\-mmm\-yy">
                  <c:v>41473</c:v>
                </c:pt>
                <c:pt idx="4892" formatCode="d\-mmm\-yy">
                  <c:v>41474</c:v>
                </c:pt>
                <c:pt idx="4893" formatCode="d\-mmm\-yy">
                  <c:v>41477</c:v>
                </c:pt>
                <c:pt idx="4894" formatCode="d\-mmm\-yy">
                  <c:v>41478</c:v>
                </c:pt>
                <c:pt idx="4895" formatCode="d\-mmm\-yy">
                  <c:v>41479</c:v>
                </c:pt>
                <c:pt idx="4896" formatCode="d\-mmm\-yy">
                  <c:v>41480</c:v>
                </c:pt>
                <c:pt idx="4897" formatCode="d\-mmm\-yy">
                  <c:v>41481</c:v>
                </c:pt>
                <c:pt idx="4898" formatCode="d\-mmm\-yy">
                  <c:v>41484</c:v>
                </c:pt>
                <c:pt idx="4899" formatCode="d\-mmm\-yy">
                  <c:v>41485</c:v>
                </c:pt>
                <c:pt idx="4900" formatCode="d\-mmm\-yy">
                  <c:v>41486</c:v>
                </c:pt>
                <c:pt idx="4901" formatCode="d\-mmm\-yy">
                  <c:v>41487</c:v>
                </c:pt>
                <c:pt idx="4902" formatCode="d\-mmm\-yy">
                  <c:v>41488</c:v>
                </c:pt>
                <c:pt idx="4903" formatCode="d\-mmm\-yy">
                  <c:v>41491</c:v>
                </c:pt>
                <c:pt idx="4904" formatCode="d\-mmm\-yy">
                  <c:v>41492</c:v>
                </c:pt>
                <c:pt idx="4905" formatCode="d\-mmm\-yy">
                  <c:v>41493</c:v>
                </c:pt>
                <c:pt idx="4906" formatCode="d\-mmm\-yy">
                  <c:v>41494</c:v>
                </c:pt>
                <c:pt idx="4907" formatCode="d\-mmm\-yy">
                  <c:v>41495</c:v>
                </c:pt>
                <c:pt idx="4908" formatCode="d\-mmm\-yy">
                  <c:v>41498</c:v>
                </c:pt>
                <c:pt idx="4909" formatCode="d\-mmm\-yy">
                  <c:v>41499</c:v>
                </c:pt>
                <c:pt idx="4910" formatCode="d\-mmm\-yy">
                  <c:v>41500</c:v>
                </c:pt>
                <c:pt idx="4911" formatCode="d\-mmm\-yy">
                  <c:v>41501</c:v>
                </c:pt>
                <c:pt idx="4912" formatCode="d\-mmm\-yy">
                  <c:v>41502</c:v>
                </c:pt>
                <c:pt idx="4913" formatCode="d\-mmm\-yy">
                  <c:v>41505</c:v>
                </c:pt>
                <c:pt idx="4914" formatCode="d\-mmm\-yy">
                  <c:v>41506</c:v>
                </c:pt>
                <c:pt idx="4915" formatCode="d\-mmm\-yy">
                  <c:v>41507</c:v>
                </c:pt>
                <c:pt idx="4916" formatCode="d\-mmm\-yy">
                  <c:v>41508</c:v>
                </c:pt>
                <c:pt idx="4917" formatCode="d\-mmm\-yy">
                  <c:v>41509</c:v>
                </c:pt>
                <c:pt idx="4918" formatCode="d\-mmm\-yy">
                  <c:v>41512</c:v>
                </c:pt>
                <c:pt idx="4919" formatCode="d\-mmm\-yy">
                  <c:v>41513</c:v>
                </c:pt>
                <c:pt idx="4920" formatCode="d\-mmm\-yy">
                  <c:v>41514</c:v>
                </c:pt>
                <c:pt idx="4921" formatCode="d\-mmm\-yy">
                  <c:v>41515</c:v>
                </c:pt>
                <c:pt idx="4922" formatCode="d\-mmm\-yy">
                  <c:v>41516</c:v>
                </c:pt>
                <c:pt idx="4923" formatCode="d\-mmm\-yy">
                  <c:v>41520</c:v>
                </c:pt>
                <c:pt idx="4924" formatCode="d\-mmm\-yy">
                  <c:v>41521</c:v>
                </c:pt>
                <c:pt idx="4925" formatCode="d\-mmm\-yy">
                  <c:v>41522</c:v>
                </c:pt>
                <c:pt idx="4926" formatCode="d\-mmm\-yy">
                  <c:v>41523</c:v>
                </c:pt>
                <c:pt idx="4927" formatCode="d\-mmm\-yy">
                  <c:v>41526</c:v>
                </c:pt>
                <c:pt idx="4928" formatCode="d\-mmm\-yy">
                  <c:v>41527</c:v>
                </c:pt>
                <c:pt idx="4929" formatCode="d\-mmm\-yy">
                  <c:v>41528</c:v>
                </c:pt>
                <c:pt idx="4930" formatCode="d\-mmm\-yy">
                  <c:v>41529</c:v>
                </c:pt>
                <c:pt idx="4931" formatCode="d\-mmm\-yy">
                  <c:v>41530</c:v>
                </c:pt>
                <c:pt idx="4932" formatCode="d\-mmm\-yy">
                  <c:v>41533</c:v>
                </c:pt>
                <c:pt idx="4933" formatCode="d\-mmm\-yy">
                  <c:v>41534</c:v>
                </c:pt>
                <c:pt idx="4934" formatCode="d\-mmm\-yy">
                  <c:v>41535</c:v>
                </c:pt>
                <c:pt idx="4935" formatCode="d\-mmm\-yy">
                  <c:v>41536</c:v>
                </c:pt>
                <c:pt idx="4936" formatCode="d\-mmm\-yy">
                  <c:v>41537</c:v>
                </c:pt>
                <c:pt idx="4937" formatCode="d\-mmm\-yy">
                  <c:v>41540</c:v>
                </c:pt>
                <c:pt idx="4938" formatCode="d\-mmm\-yy">
                  <c:v>41541</c:v>
                </c:pt>
                <c:pt idx="4939" formatCode="d\-mmm\-yy">
                  <c:v>41542</c:v>
                </c:pt>
                <c:pt idx="4940" formatCode="d\-mmm\-yy">
                  <c:v>41543</c:v>
                </c:pt>
                <c:pt idx="4941" formatCode="d\-mmm\-yy">
                  <c:v>41544</c:v>
                </c:pt>
                <c:pt idx="4942" formatCode="d\-mmm\-yy">
                  <c:v>41547</c:v>
                </c:pt>
                <c:pt idx="4943" formatCode="d\-mmm\-yy">
                  <c:v>41548</c:v>
                </c:pt>
                <c:pt idx="4944" formatCode="d\-mmm\-yy">
                  <c:v>41549</c:v>
                </c:pt>
                <c:pt idx="4945" formatCode="d\-mmm\-yy">
                  <c:v>41550</c:v>
                </c:pt>
                <c:pt idx="4946" formatCode="d\-mmm\-yy">
                  <c:v>41551</c:v>
                </c:pt>
                <c:pt idx="4947" formatCode="d\-mmm\-yy">
                  <c:v>41554</c:v>
                </c:pt>
                <c:pt idx="4948" formatCode="d\-mmm\-yy">
                  <c:v>41555</c:v>
                </c:pt>
                <c:pt idx="4949" formatCode="d\-mmm\-yy">
                  <c:v>41556</c:v>
                </c:pt>
                <c:pt idx="4950" formatCode="d\-mmm\-yy">
                  <c:v>41557</c:v>
                </c:pt>
                <c:pt idx="4951" formatCode="d\-mmm\-yy">
                  <c:v>41558</c:v>
                </c:pt>
                <c:pt idx="4952" formatCode="d\-mmm\-yy">
                  <c:v>41561</c:v>
                </c:pt>
                <c:pt idx="4953" formatCode="d\-mmm\-yy">
                  <c:v>41562</c:v>
                </c:pt>
                <c:pt idx="4954" formatCode="d\-mmm\-yy">
                  <c:v>41563</c:v>
                </c:pt>
                <c:pt idx="4955" formatCode="d\-mmm\-yy">
                  <c:v>41564</c:v>
                </c:pt>
                <c:pt idx="4956" formatCode="d\-mmm\-yy">
                  <c:v>41565</c:v>
                </c:pt>
                <c:pt idx="4957" formatCode="d\-mmm\-yy">
                  <c:v>41568</c:v>
                </c:pt>
                <c:pt idx="4958" formatCode="d\-mmm\-yy">
                  <c:v>41569</c:v>
                </c:pt>
                <c:pt idx="4959" formatCode="d\-mmm\-yy">
                  <c:v>41570</c:v>
                </c:pt>
                <c:pt idx="4960" formatCode="d\-mmm\-yy">
                  <c:v>41571</c:v>
                </c:pt>
                <c:pt idx="4961" formatCode="d\-mmm\-yy">
                  <c:v>41572</c:v>
                </c:pt>
                <c:pt idx="4962" formatCode="d\-mmm\-yy">
                  <c:v>41575</c:v>
                </c:pt>
                <c:pt idx="4963" formatCode="d\-mmm\-yy">
                  <c:v>41576</c:v>
                </c:pt>
                <c:pt idx="4964" formatCode="d\-mmm\-yy">
                  <c:v>41577</c:v>
                </c:pt>
                <c:pt idx="4965" formatCode="d\-mmm\-yy">
                  <c:v>41578</c:v>
                </c:pt>
                <c:pt idx="4966" formatCode="d\-mmm\-yy">
                  <c:v>41579</c:v>
                </c:pt>
                <c:pt idx="4967" formatCode="d\-mmm\-yy">
                  <c:v>41582</c:v>
                </c:pt>
                <c:pt idx="4968" formatCode="d\-mmm\-yy">
                  <c:v>41583</c:v>
                </c:pt>
                <c:pt idx="4969" formatCode="d\-mmm\-yy">
                  <c:v>41584</c:v>
                </c:pt>
                <c:pt idx="4970" formatCode="d\-mmm\-yy">
                  <c:v>41585</c:v>
                </c:pt>
                <c:pt idx="4971" formatCode="d\-mmm\-yy">
                  <c:v>41586</c:v>
                </c:pt>
                <c:pt idx="4972" formatCode="d\-mmm\-yy">
                  <c:v>41589</c:v>
                </c:pt>
                <c:pt idx="4973" formatCode="d\-mmm\-yy">
                  <c:v>41590</c:v>
                </c:pt>
                <c:pt idx="4974" formatCode="d\-mmm\-yy">
                  <c:v>41591</c:v>
                </c:pt>
                <c:pt idx="4975" formatCode="d\-mmm\-yy">
                  <c:v>41592</c:v>
                </c:pt>
                <c:pt idx="4976" formatCode="d\-mmm\-yy">
                  <c:v>41593</c:v>
                </c:pt>
                <c:pt idx="4977" formatCode="d\-mmm\-yy">
                  <c:v>41596</c:v>
                </c:pt>
                <c:pt idx="4978" formatCode="d\-mmm\-yy">
                  <c:v>41597</c:v>
                </c:pt>
                <c:pt idx="4979" formatCode="d\-mmm\-yy">
                  <c:v>41598</c:v>
                </c:pt>
                <c:pt idx="4980" formatCode="d\-mmm\-yy">
                  <c:v>41599</c:v>
                </c:pt>
                <c:pt idx="4981" formatCode="d\-mmm\-yy">
                  <c:v>41600</c:v>
                </c:pt>
                <c:pt idx="4982" formatCode="d\-mmm\-yy">
                  <c:v>41603</c:v>
                </c:pt>
                <c:pt idx="4983" formatCode="d\-mmm\-yy">
                  <c:v>41604</c:v>
                </c:pt>
                <c:pt idx="4984" formatCode="d\-mmm\-yy">
                  <c:v>41605</c:v>
                </c:pt>
                <c:pt idx="4985" formatCode="d\-mmm\-yy">
                  <c:v>41607</c:v>
                </c:pt>
                <c:pt idx="4986" formatCode="d\-mmm\-yy">
                  <c:v>41610</c:v>
                </c:pt>
                <c:pt idx="4987" formatCode="d\-mmm\-yy">
                  <c:v>41611</c:v>
                </c:pt>
                <c:pt idx="4988" formatCode="d\-mmm\-yy">
                  <c:v>41612</c:v>
                </c:pt>
                <c:pt idx="4989" formatCode="d\-mmm\-yy">
                  <c:v>41613</c:v>
                </c:pt>
                <c:pt idx="4990" formatCode="d\-mmm\-yy">
                  <c:v>41614</c:v>
                </c:pt>
                <c:pt idx="4991" formatCode="d\-mmm\-yy">
                  <c:v>41617</c:v>
                </c:pt>
                <c:pt idx="4992" formatCode="d\-mmm\-yy">
                  <c:v>41618</c:v>
                </c:pt>
                <c:pt idx="4993" formatCode="d\-mmm\-yy">
                  <c:v>41619</c:v>
                </c:pt>
                <c:pt idx="4994" formatCode="d\-mmm\-yy">
                  <c:v>41620</c:v>
                </c:pt>
                <c:pt idx="4995" formatCode="d\-mmm\-yy">
                  <c:v>41621</c:v>
                </c:pt>
                <c:pt idx="4996" formatCode="d\-mmm\-yy">
                  <c:v>41624</c:v>
                </c:pt>
                <c:pt idx="4997" formatCode="d\-mmm\-yy">
                  <c:v>41625</c:v>
                </c:pt>
                <c:pt idx="4998" formatCode="d\-mmm\-yy">
                  <c:v>41626</c:v>
                </c:pt>
                <c:pt idx="4999" formatCode="d\-mmm\-yy">
                  <c:v>41627</c:v>
                </c:pt>
                <c:pt idx="5000" formatCode="d\-mmm\-yy">
                  <c:v>41628</c:v>
                </c:pt>
                <c:pt idx="5001" formatCode="d\-mmm\-yy">
                  <c:v>41631</c:v>
                </c:pt>
                <c:pt idx="5002" formatCode="d\-mmm\-yy">
                  <c:v>41632</c:v>
                </c:pt>
                <c:pt idx="5003" formatCode="d\-mmm\-yy">
                  <c:v>41634</c:v>
                </c:pt>
                <c:pt idx="5004" formatCode="d\-mmm\-yy">
                  <c:v>41635</c:v>
                </c:pt>
                <c:pt idx="5005" formatCode="d\-mmm\-yy">
                  <c:v>41638</c:v>
                </c:pt>
                <c:pt idx="5006" formatCode="d\-mmm\-yy">
                  <c:v>41639</c:v>
                </c:pt>
                <c:pt idx="5007" formatCode="d\-mmm\-yy">
                  <c:v>41641</c:v>
                </c:pt>
                <c:pt idx="5008" formatCode="d\-mmm\-yy">
                  <c:v>41642</c:v>
                </c:pt>
                <c:pt idx="5009" formatCode="d\-mmm\-yy">
                  <c:v>41645</c:v>
                </c:pt>
                <c:pt idx="5010" formatCode="d\-mmm\-yy">
                  <c:v>41646</c:v>
                </c:pt>
                <c:pt idx="5011" formatCode="d\-mmm\-yy">
                  <c:v>41647</c:v>
                </c:pt>
                <c:pt idx="5012" formatCode="d\-mmm\-yy">
                  <c:v>41648</c:v>
                </c:pt>
                <c:pt idx="5013" formatCode="d\-mmm\-yy">
                  <c:v>41649</c:v>
                </c:pt>
                <c:pt idx="5014" formatCode="d\-mmm\-yy">
                  <c:v>41652</c:v>
                </c:pt>
                <c:pt idx="5015" formatCode="d\-mmm\-yy">
                  <c:v>41653</c:v>
                </c:pt>
                <c:pt idx="5016" formatCode="d\-mmm\-yy">
                  <c:v>41654</c:v>
                </c:pt>
                <c:pt idx="5017" formatCode="d\-mmm\-yy">
                  <c:v>41655</c:v>
                </c:pt>
                <c:pt idx="5018" formatCode="d\-mmm\-yy">
                  <c:v>41656</c:v>
                </c:pt>
                <c:pt idx="5019" formatCode="d\-mmm\-yy">
                  <c:v>41659</c:v>
                </c:pt>
                <c:pt idx="5020" formatCode="d\-mmm\-yy">
                  <c:v>41660</c:v>
                </c:pt>
                <c:pt idx="5021" formatCode="d\-mmm\-yy">
                  <c:v>41661</c:v>
                </c:pt>
                <c:pt idx="5022" formatCode="d\-mmm\-yy">
                  <c:v>41662</c:v>
                </c:pt>
                <c:pt idx="5023" formatCode="d\-mmm\-yy">
                  <c:v>41663</c:v>
                </c:pt>
                <c:pt idx="5024" formatCode="d\-mmm\-yy">
                  <c:v>41666</c:v>
                </c:pt>
                <c:pt idx="5025" formatCode="d\-mmm\-yy">
                  <c:v>41667</c:v>
                </c:pt>
                <c:pt idx="5026" formatCode="d\-mmm\-yy">
                  <c:v>41668</c:v>
                </c:pt>
                <c:pt idx="5027" formatCode="d\-mmm\-yy">
                  <c:v>41669</c:v>
                </c:pt>
                <c:pt idx="5028" formatCode="d\-mmm\-yy">
                  <c:v>41670</c:v>
                </c:pt>
                <c:pt idx="5029" formatCode="d\-mmm\-yy">
                  <c:v>41673</c:v>
                </c:pt>
                <c:pt idx="5030" formatCode="d\-mmm\-yy">
                  <c:v>41674</c:v>
                </c:pt>
                <c:pt idx="5031" formatCode="d\-mmm\-yy">
                  <c:v>41675</c:v>
                </c:pt>
                <c:pt idx="5032" formatCode="d\-mmm\-yy">
                  <c:v>41676</c:v>
                </c:pt>
                <c:pt idx="5033" formatCode="d\-mmm\-yy">
                  <c:v>41677</c:v>
                </c:pt>
                <c:pt idx="5034" formatCode="d\-mmm\-yy">
                  <c:v>41680</c:v>
                </c:pt>
                <c:pt idx="5035" formatCode="d\-mmm\-yy">
                  <c:v>41681</c:v>
                </c:pt>
                <c:pt idx="5036" formatCode="d\-mmm\-yy">
                  <c:v>41682</c:v>
                </c:pt>
                <c:pt idx="5037" formatCode="d\-mmm\-yy">
                  <c:v>41683</c:v>
                </c:pt>
                <c:pt idx="5038" formatCode="d\-mmm\-yy">
                  <c:v>41684</c:v>
                </c:pt>
                <c:pt idx="5039" formatCode="d\-mmm\-yy">
                  <c:v>41688</c:v>
                </c:pt>
                <c:pt idx="5040" formatCode="d\-mmm\-yy">
                  <c:v>41689</c:v>
                </c:pt>
                <c:pt idx="5041" formatCode="d\-mmm\-yy">
                  <c:v>41690</c:v>
                </c:pt>
                <c:pt idx="5042" formatCode="d\-mmm\-yy">
                  <c:v>41691</c:v>
                </c:pt>
                <c:pt idx="5043" formatCode="d\-mmm\-yy">
                  <c:v>41694</c:v>
                </c:pt>
                <c:pt idx="5044" formatCode="d\-mmm\-yy">
                  <c:v>41695</c:v>
                </c:pt>
                <c:pt idx="5045" formatCode="d\-mmm\-yy">
                  <c:v>41696</c:v>
                </c:pt>
                <c:pt idx="5046" formatCode="d\-mmm\-yy">
                  <c:v>41697</c:v>
                </c:pt>
                <c:pt idx="5047" formatCode="d\-mmm\-yy">
                  <c:v>41698</c:v>
                </c:pt>
                <c:pt idx="5048" formatCode="d\-mmm\-yy">
                  <c:v>41701</c:v>
                </c:pt>
                <c:pt idx="5049" formatCode="d\-mmm\-yy">
                  <c:v>41702</c:v>
                </c:pt>
                <c:pt idx="5050" formatCode="d\-mmm\-yy">
                  <c:v>41703</c:v>
                </c:pt>
                <c:pt idx="5051" formatCode="d\-mmm\-yy">
                  <c:v>41704</c:v>
                </c:pt>
                <c:pt idx="5052" formatCode="d\-mmm\-yy">
                  <c:v>41705</c:v>
                </c:pt>
                <c:pt idx="5053" formatCode="d\-mmm\-yy">
                  <c:v>41708</c:v>
                </c:pt>
                <c:pt idx="5054" formatCode="d\-mmm\-yy">
                  <c:v>41709</c:v>
                </c:pt>
                <c:pt idx="5055" formatCode="d\-mmm\-yy">
                  <c:v>41710</c:v>
                </c:pt>
                <c:pt idx="5056" formatCode="d\-mmm\-yy">
                  <c:v>41711</c:v>
                </c:pt>
                <c:pt idx="5057" formatCode="d\-mmm\-yy">
                  <c:v>41712</c:v>
                </c:pt>
                <c:pt idx="5058" formatCode="d\-mmm\-yy">
                  <c:v>41715</c:v>
                </c:pt>
                <c:pt idx="5059" formatCode="d\-mmm\-yy">
                  <c:v>41716</c:v>
                </c:pt>
                <c:pt idx="5060" formatCode="d\-mmm\-yy">
                  <c:v>41717</c:v>
                </c:pt>
                <c:pt idx="5061" formatCode="d\-mmm\-yy">
                  <c:v>41718</c:v>
                </c:pt>
                <c:pt idx="5062" formatCode="d\-mmm\-yy">
                  <c:v>41719</c:v>
                </c:pt>
                <c:pt idx="5063" formatCode="d\-mmm\-yy">
                  <c:v>41722</c:v>
                </c:pt>
                <c:pt idx="5064" formatCode="d\-mmm\-yy">
                  <c:v>41723</c:v>
                </c:pt>
                <c:pt idx="5065" formatCode="d\-mmm\-yy">
                  <c:v>41724</c:v>
                </c:pt>
                <c:pt idx="5066" formatCode="d\-mmm\-yy">
                  <c:v>41725</c:v>
                </c:pt>
                <c:pt idx="5067" formatCode="d\-mmm\-yy">
                  <c:v>41726</c:v>
                </c:pt>
                <c:pt idx="5068" formatCode="d\-mmm\-yy">
                  <c:v>41729</c:v>
                </c:pt>
                <c:pt idx="5069" formatCode="d\-mmm\-yy">
                  <c:v>41730</c:v>
                </c:pt>
                <c:pt idx="5070" formatCode="d\-mmm\-yy">
                  <c:v>41731</c:v>
                </c:pt>
                <c:pt idx="5071" formatCode="d\-mmm\-yy">
                  <c:v>41732</c:v>
                </c:pt>
                <c:pt idx="5072" formatCode="d\-mmm\-yy">
                  <c:v>41733</c:v>
                </c:pt>
                <c:pt idx="5073" formatCode="d\-mmm\-yy">
                  <c:v>41736</c:v>
                </c:pt>
                <c:pt idx="5074" formatCode="d\-mmm\-yy">
                  <c:v>41737</c:v>
                </c:pt>
                <c:pt idx="5075" formatCode="d\-mmm\-yy">
                  <c:v>41738</c:v>
                </c:pt>
                <c:pt idx="5076" formatCode="d\-mmm\-yy">
                  <c:v>41739</c:v>
                </c:pt>
                <c:pt idx="5077" formatCode="d\-mmm\-yy">
                  <c:v>41740</c:v>
                </c:pt>
                <c:pt idx="5078" formatCode="d\-mmm\-yy">
                  <c:v>41743</c:v>
                </c:pt>
                <c:pt idx="5079" formatCode="d\-mmm\-yy">
                  <c:v>41744</c:v>
                </c:pt>
                <c:pt idx="5080" formatCode="d\-mmm\-yy">
                  <c:v>41745</c:v>
                </c:pt>
                <c:pt idx="5081" formatCode="d\-mmm\-yy">
                  <c:v>41746</c:v>
                </c:pt>
                <c:pt idx="5082" formatCode="d\-mmm\-yy">
                  <c:v>41750</c:v>
                </c:pt>
                <c:pt idx="5083" formatCode="d\-mmm\-yy">
                  <c:v>41751</c:v>
                </c:pt>
                <c:pt idx="5084" formatCode="d\-mmm\-yy">
                  <c:v>41752</c:v>
                </c:pt>
                <c:pt idx="5085" formatCode="d\-mmm\-yy">
                  <c:v>41753</c:v>
                </c:pt>
                <c:pt idx="5086" formatCode="d\-mmm\-yy">
                  <c:v>41754</c:v>
                </c:pt>
                <c:pt idx="5087" formatCode="d\-mmm\-yy">
                  <c:v>41757</c:v>
                </c:pt>
                <c:pt idx="5088" formatCode="d\-mmm\-yy">
                  <c:v>41758</c:v>
                </c:pt>
                <c:pt idx="5089" formatCode="d\-mmm\-yy">
                  <c:v>41759</c:v>
                </c:pt>
                <c:pt idx="5090" formatCode="d\-mmm\-yy">
                  <c:v>41760</c:v>
                </c:pt>
                <c:pt idx="5091" formatCode="d\-mmm\-yy">
                  <c:v>41761</c:v>
                </c:pt>
                <c:pt idx="5092" formatCode="d\-mmm\-yy">
                  <c:v>41764</c:v>
                </c:pt>
                <c:pt idx="5093" formatCode="d\-mmm\-yy">
                  <c:v>41765</c:v>
                </c:pt>
                <c:pt idx="5094" formatCode="d\-mmm\-yy">
                  <c:v>41766</c:v>
                </c:pt>
                <c:pt idx="5095" formatCode="d\-mmm\-yy">
                  <c:v>41767</c:v>
                </c:pt>
                <c:pt idx="5096" formatCode="d\-mmm\-yy">
                  <c:v>41768</c:v>
                </c:pt>
                <c:pt idx="5097" formatCode="d\-mmm\-yy">
                  <c:v>41771</c:v>
                </c:pt>
                <c:pt idx="5098" formatCode="d\-mmm\-yy">
                  <c:v>41772</c:v>
                </c:pt>
                <c:pt idx="5099" formatCode="d\-mmm\-yy">
                  <c:v>41773</c:v>
                </c:pt>
                <c:pt idx="5100" formatCode="d\-mmm\-yy">
                  <c:v>41774</c:v>
                </c:pt>
                <c:pt idx="5101" formatCode="d\-mmm\-yy">
                  <c:v>41775</c:v>
                </c:pt>
                <c:pt idx="5102" formatCode="d\-mmm\-yy">
                  <c:v>41778</c:v>
                </c:pt>
                <c:pt idx="5103" formatCode="d\-mmm\-yy">
                  <c:v>41779</c:v>
                </c:pt>
                <c:pt idx="5104" formatCode="d\-mmm\-yy">
                  <c:v>41780</c:v>
                </c:pt>
                <c:pt idx="5105" formatCode="d\-mmm\-yy">
                  <c:v>41781</c:v>
                </c:pt>
                <c:pt idx="5106" formatCode="d\-mmm\-yy">
                  <c:v>41782</c:v>
                </c:pt>
                <c:pt idx="5107" formatCode="d\-mmm\-yy">
                  <c:v>41786</c:v>
                </c:pt>
                <c:pt idx="5108" formatCode="d\-mmm\-yy">
                  <c:v>41787</c:v>
                </c:pt>
                <c:pt idx="5109" formatCode="d\-mmm\-yy">
                  <c:v>41788</c:v>
                </c:pt>
                <c:pt idx="5110" formatCode="d\-mmm\-yy">
                  <c:v>41789</c:v>
                </c:pt>
                <c:pt idx="5111" formatCode="d\-mmm\-yy">
                  <c:v>41792</c:v>
                </c:pt>
                <c:pt idx="5112" formatCode="d\-mmm\-yy">
                  <c:v>41793</c:v>
                </c:pt>
                <c:pt idx="5113" formatCode="d\-mmm\-yy">
                  <c:v>41794</c:v>
                </c:pt>
                <c:pt idx="5114" formatCode="d\-mmm\-yy">
                  <c:v>41795</c:v>
                </c:pt>
                <c:pt idx="5115" formatCode="d\-mmm\-yy">
                  <c:v>41796</c:v>
                </c:pt>
                <c:pt idx="5116" formatCode="d\-mmm\-yy">
                  <c:v>41799</c:v>
                </c:pt>
                <c:pt idx="5117" formatCode="d\-mmm\-yy">
                  <c:v>41800</c:v>
                </c:pt>
                <c:pt idx="5118" formatCode="d\-mmm\-yy">
                  <c:v>41801</c:v>
                </c:pt>
                <c:pt idx="5119" formatCode="d\-mmm\-yy">
                  <c:v>41802</c:v>
                </c:pt>
                <c:pt idx="5120" formatCode="d\-mmm\-yy">
                  <c:v>41803</c:v>
                </c:pt>
                <c:pt idx="5121" formatCode="d\-mmm\-yy">
                  <c:v>41806</c:v>
                </c:pt>
                <c:pt idx="5122" formatCode="d\-mmm\-yy">
                  <c:v>41807</c:v>
                </c:pt>
                <c:pt idx="5123" formatCode="d\-mmm\-yy">
                  <c:v>41808</c:v>
                </c:pt>
                <c:pt idx="5124" formatCode="d\-mmm\-yy">
                  <c:v>41810</c:v>
                </c:pt>
                <c:pt idx="5125" formatCode="d\-mmm\-yy">
                  <c:v>41813</c:v>
                </c:pt>
                <c:pt idx="5126" formatCode="d\-mmm\-yy">
                  <c:v>41814</c:v>
                </c:pt>
                <c:pt idx="5127" formatCode="d\-mmm\-yy">
                  <c:v>41815</c:v>
                </c:pt>
                <c:pt idx="5128" formatCode="d\-mmm\-yy">
                  <c:v>41816</c:v>
                </c:pt>
                <c:pt idx="5129" formatCode="d\-mmm\-yy">
                  <c:v>41817</c:v>
                </c:pt>
                <c:pt idx="5130" formatCode="d\-mmm\-yy">
                  <c:v>41820</c:v>
                </c:pt>
                <c:pt idx="5131" formatCode="d\-mmm\-yy">
                  <c:v>41821</c:v>
                </c:pt>
                <c:pt idx="5132" formatCode="d\-mmm\-yy">
                  <c:v>41822</c:v>
                </c:pt>
                <c:pt idx="5133" formatCode="d\-mmm\-yy">
                  <c:v>41823</c:v>
                </c:pt>
                <c:pt idx="5134" formatCode="d\-mmm\-yy">
                  <c:v>41827</c:v>
                </c:pt>
                <c:pt idx="5135" formatCode="d\-mmm\-yy">
                  <c:v>41828</c:v>
                </c:pt>
                <c:pt idx="5136" formatCode="d\-mmm\-yy">
                  <c:v>41829</c:v>
                </c:pt>
                <c:pt idx="5137" formatCode="d\-mmm\-yy">
                  <c:v>41830</c:v>
                </c:pt>
                <c:pt idx="5138" formatCode="d\-mmm\-yy">
                  <c:v>41831</c:v>
                </c:pt>
                <c:pt idx="5139" formatCode="d\-mmm\-yy">
                  <c:v>41834</c:v>
                </c:pt>
                <c:pt idx="5140" formatCode="d\-mmm\-yy">
                  <c:v>41835</c:v>
                </c:pt>
                <c:pt idx="5141" formatCode="d\-mmm\-yy">
                  <c:v>41836</c:v>
                </c:pt>
                <c:pt idx="5142" formatCode="d\-mmm\-yy">
                  <c:v>41837</c:v>
                </c:pt>
                <c:pt idx="5143" formatCode="d\-mmm\-yy">
                  <c:v>41838</c:v>
                </c:pt>
                <c:pt idx="5144" formatCode="d\-mmm\-yy">
                  <c:v>41841</c:v>
                </c:pt>
                <c:pt idx="5145" formatCode="d\-mmm\-yy">
                  <c:v>41842</c:v>
                </c:pt>
                <c:pt idx="5146" formatCode="d\-mmm\-yy">
                  <c:v>41843</c:v>
                </c:pt>
                <c:pt idx="5147" formatCode="d\-mmm\-yy">
                  <c:v>41844</c:v>
                </c:pt>
                <c:pt idx="5148" formatCode="d\-mmm\-yy">
                  <c:v>41845</c:v>
                </c:pt>
                <c:pt idx="5149" formatCode="d\-mmm\-yy">
                  <c:v>41848</c:v>
                </c:pt>
                <c:pt idx="5150" formatCode="d\-mmm\-yy">
                  <c:v>41849</c:v>
                </c:pt>
                <c:pt idx="5151" formatCode="d\-mmm\-yy">
                  <c:v>41850</c:v>
                </c:pt>
                <c:pt idx="5152" formatCode="d\-mmm\-yy">
                  <c:v>41851</c:v>
                </c:pt>
                <c:pt idx="5153" formatCode="d\-mmm\-yy">
                  <c:v>41852</c:v>
                </c:pt>
                <c:pt idx="5154" formatCode="d\-mmm\-yy">
                  <c:v>41855</c:v>
                </c:pt>
                <c:pt idx="5155" formatCode="d\-mmm\-yy">
                  <c:v>41856</c:v>
                </c:pt>
                <c:pt idx="5156" formatCode="d\-mmm\-yy">
                  <c:v>41857</c:v>
                </c:pt>
                <c:pt idx="5157" formatCode="d\-mmm\-yy">
                  <c:v>41858</c:v>
                </c:pt>
                <c:pt idx="5158" formatCode="d\-mmm\-yy">
                  <c:v>41859</c:v>
                </c:pt>
                <c:pt idx="5159" formatCode="d\-mmm\-yy">
                  <c:v>41862</c:v>
                </c:pt>
                <c:pt idx="5160" formatCode="d\-mmm\-yy">
                  <c:v>41863</c:v>
                </c:pt>
                <c:pt idx="5161" formatCode="d\-mmm\-yy">
                  <c:v>41864</c:v>
                </c:pt>
                <c:pt idx="5162" formatCode="d\-mmm\-yy">
                  <c:v>41865</c:v>
                </c:pt>
                <c:pt idx="5163" formatCode="d\-mmm\-yy">
                  <c:v>41866</c:v>
                </c:pt>
                <c:pt idx="5164" formatCode="d\-mmm\-yy">
                  <c:v>41869</c:v>
                </c:pt>
                <c:pt idx="5165" formatCode="d\-mmm\-yy">
                  <c:v>41870</c:v>
                </c:pt>
                <c:pt idx="5166" formatCode="d\-mmm\-yy">
                  <c:v>41871</c:v>
                </c:pt>
                <c:pt idx="5167" formatCode="d\-mmm\-yy">
                  <c:v>41872</c:v>
                </c:pt>
                <c:pt idx="5168" formatCode="d\-mmm\-yy">
                  <c:v>41873</c:v>
                </c:pt>
                <c:pt idx="5169" formatCode="d\-mmm\-yy">
                  <c:v>41876</c:v>
                </c:pt>
                <c:pt idx="5170" formatCode="d\-mmm\-yy">
                  <c:v>41877</c:v>
                </c:pt>
                <c:pt idx="5171" formatCode="d\-mmm\-yy">
                  <c:v>41878</c:v>
                </c:pt>
                <c:pt idx="5172" formatCode="d\-mmm\-yy">
                  <c:v>41879</c:v>
                </c:pt>
                <c:pt idx="5173" formatCode="d\-mmm\-yy">
                  <c:v>41880</c:v>
                </c:pt>
                <c:pt idx="5174" formatCode="d\-mmm\-yy">
                  <c:v>41884</c:v>
                </c:pt>
                <c:pt idx="5175" formatCode="d\-mmm\-yy">
                  <c:v>41885</c:v>
                </c:pt>
                <c:pt idx="5176" formatCode="d\-mmm\-yy">
                  <c:v>41886</c:v>
                </c:pt>
                <c:pt idx="5177" formatCode="d\-mmm\-yy">
                  <c:v>41887</c:v>
                </c:pt>
                <c:pt idx="5178" formatCode="d\-mmm\-yy">
                  <c:v>41890</c:v>
                </c:pt>
                <c:pt idx="5179" formatCode="d\-mmm\-yy">
                  <c:v>41891</c:v>
                </c:pt>
                <c:pt idx="5180" formatCode="d\-mmm\-yy">
                  <c:v>41892</c:v>
                </c:pt>
                <c:pt idx="5181" formatCode="d\-mmm\-yy">
                  <c:v>41893</c:v>
                </c:pt>
                <c:pt idx="5182" formatCode="d\-mmm\-yy">
                  <c:v>41894</c:v>
                </c:pt>
                <c:pt idx="5183" formatCode="d\-mmm\-yy">
                  <c:v>41897</c:v>
                </c:pt>
                <c:pt idx="5184" formatCode="d\-mmm\-yy">
                  <c:v>41898</c:v>
                </c:pt>
                <c:pt idx="5185" formatCode="d\-mmm\-yy">
                  <c:v>41899</c:v>
                </c:pt>
                <c:pt idx="5186" formatCode="d\-mmm\-yy">
                  <c:v>41900</c:v>
                </c:pt>
                <c:pt idx="5187" formatCode="d\-mmm\-yy">
                  <c:v>41901</c:v>
                </c:pt>
                <c:pt idx="5188" formatCode="d\-mmm\-yy">
                  <c:v>41904</c:v>
                </c:pt>
                <c:pt idx="5189" formatCode="d\-mmm\-yy">
                  <c:v>41905</c:v>
                </c:pt>
                <c:pt idx="5190" formatCode="d\-mmm\-yy">
                  <c:v>41906</c:v>
                </c:pt>
                <c:pt idx="5191" formatCode="d\-mmm\-yy">
                  <c:v>41907</c:v>
                </c:pt>
                <c:pt idx="5192" formatCode="d\-mmm\-yy">
                  <c:v>41908</c:v>
                </c:pt>
                <c:pt idx="5193" formatCode="d\-mmm\-yy">
                  <c:v>41911</c:v>
                </c:pt>
                <c:pt idx="5194" formatCode="d\-mmm\-yy">
                  <c:v>41912</c:v>
                </c:pt>
                <c:pt idx="5195" formatCode="d\-mmm\-yy">
                  <c:v>41913</c:v>
                </c:pt>
                <c:pt idx="5196" formatCode="d\-mmm\-yy">
                  <c:v>41914</c:v>
                </c:pt>
                <c:pt idx="5197" formatCode="d\-mmm\-yy">
                  <c:v>41915</c:v>
                </c:pt>
                <c:pt idx="5198" formatCode="d\-mmm\-yy">
                  <c:v>41918</c:v>
                </c:pt>
                <c:pt idx="5199" formatCode="d\-mmm\-yy">
                  <c:v>41919</c:v>
                </c:pt>
                <c:pt idx="5200" formatCode="d\-mmm\-yy">
                  <c:v>41920</c:v>
                </c:pt>
                <c:pt idx="5201" formatCode="d\-mmm\-yy">
                  <c:v>41921</c:v>
                </c:pt>
                <c:pt idx="5202" formatCode="d\-mmm\-yy">
                  <c:v>41922</c:v>
                </c:pt>
                <c:pt idx="5203" formatCode="d\-mmm\-yy">
                  <c:v>41925</c:v>
                </c:pt>
                <c:pt idx="5204" formatCode="d\-mmm\-yy">
                  <c:v>41926</c:v>
                </c:pt>
                <c:pt idx="5205" formatCode="d\-mmm\-yy">
                  <c:v>41927</c:v>
                </c:pt>
                <c:pt idx="5206" formatCode="d\-mmm\-yy">
                  <c:v>41928</c:v>
                </c:pt>
                <c:pt idx="5207" formatCode="d\-mmm\-yy">
                  <c:v>41929</c:v>
                </c:pt>
                <c:pt idx="5208" formatCode="d\-mmm\-yy">
                  <c:v>41932</c:v>
                </c:pt>
                <c:pt idx="5209" formatCode="d\-mmm\-yy">
                  <c:v>41933</c:v>
                </c:pt>
                <c:pt idx="5210" formatCode="d\-mmm\-yy">
                  <c:v>41934</c:v>
                </c:pt>
                <c:pt idx="5211" formatCode="d\-mmm\-yy">
                  <c:v>41935</c:v>
                </c:pt>
                <c:pt idx="5212" formatCode="d\-mmm\-yy">
                  <c:v>41936</c:v>
                </c:pt>
                <c:pt idx="5213" formatCode="d\-mmm\-yy">
                  <c:v>41939</c:v>
                </c:pt>
                <c:pt idx="5214" formatCode="d\-mmm\-yy">
                  <c:v>41940</c:v>
                </c:pt>
                <c:pt idx="5215" formatCode="d\-mmm\-yy">
                  <c:v>41941</c:v>
                </c:pt>
                <c:pt idx="5216" formatCode="d\-mmm\-yy">
                  <c:v>41942</c:v>
                </c:pt>
                <c:pt idx="5217" formatCode="d\-mmm\-yy">
                  <c:v>41943</c:v>
                </c:pt>
                <c:pt idx="5218" formatCode="d\-mmm\-yy">
                  <c:v>41946</c:v>
                </c:pt>
                <c:pt idx="5219" formatCode="d\-mmm\-yy">
                  <c:v>41947</c:v>
                </c:pt>
                <c:pt idx="5220" formatCode="d\-mmm\-yy">
                  <c:v>41948</c:v>
                </c:pt>
                <c:pt idx="5221" formatCode="d\-mmm\-yy">
                  <c:v>41949</c:v>
                </c:pt>
                <c:pt idx="5222" formatCode="d\-mmm\-yy">
                  <c:v>41950</c:v>
                </c:pt>
                <c:pt idx="5223" formatCode="d\-mmm\-yy">
                  <c:v>41953</c:v>
                </c:pt>
                <c:pt idx="5224" formatCode="d\-mmm\-yy">
                  <c:v>41954</c:v>
                </c:pt>
                <c:pt idx="5225" formatCode="d\-mmm\-yy">
                  <c:v>41955</c:v>
                </c:pt>
                <c:pt idx="5226" formatCode="d\-mmm\-yy">
                  <c:v>41956</c:v>
                </c:pt>
                <c:pt idx="5227" formatCode="d\-mmm\-yy">
                  <c:v>41957</c:v>
                </c:pt>
                <c:pt idx="5228" formatCode="d\-mmm\-yy">
                  <c:v>41960</c:v>
                </c:pt>
                <c:pt idx="5229" formatCode="d\-mmm\-yy">
                  <c:v>41961</c:v>
                </c:pt>
                <c:pt idx="5230" formatCode="d\-mmm\-yy">
                  <c:v>41962</c:v>
                </c:pt>
                <c:pt idx="5231" formatCode="d\-mmm\-yy">
                  <c:v>41963</c:v>
                </c:pt>
                <c:pt idx="5232" formatCode="d\-mmm\-yy">
                  <c:v>41964</c:v>
                </c:pt>
                <c:pt idx="5233" formatCode="d\-mmm\-yy">
                  <c:v>41967</c:v>
                </c:pt>
                <c:pt idx="5234" formatCode="d\-mmm\-yy">
                  <c:v>41968</c:v>
                </c:pt>
                <c:pt idx="5235" formatCode="d\-mmm\-yy">
                  <c:v>41969</c:v>
                </c:pt>
                <c:pt idx="5236" formatCode="d\-mmm\-yy">
                  <c:v>41971</c:v>
                </c:pt>
                <c:pt idx="5237" formatCode="d\-mmm\-yy">
                  <c:v>41974</c:v>
                </c:pt>
                <c:pt idx="5238" formatCode="d\-mmm\-yy">
                  <c:v>41975</c:v>
                </c:pt>
                <c:pt idx="5239" formatCode="d\-mmm\-yy">
                  <c:v>41976</c:v>
                </c:pt>
                <c:pt idx="5240" formatCode="d\-mmm\-yy">
                  <c:v>41977</c:v>
                </c:pt>
                <c:pt idx="5241" formatCode="d\-mmm\-yy">
                  <c:v>41978</c:v>
                </c:pt>
                <c:pt idx="5242" formatCode="d\-mmm\-yy">
                  <c:v>41981</c:v>
                </c:pt>
                <c:pt idx="5243" formatCode="d\-mmm\-yy">
                  <c:v>41982</c:v>
                </c:pt>
                <c:pt idx="5244" formatCode="d\-mmm\-yy">
                  <c:v>41983</c:v>
                </c:pt>
                <c:pt idx="5245" formatCode="d\-mmm\-yy">
                  <c:v>41984</c:v>
                </c:pt>
                <c:pt idx="5246" formatCode="d\-mmm\-yy">
                  <c:v>41985</c:v>
                </c:pt>
                <c:pt idx="5247" formatCode="d\-mmm\-yy">
                  <c:v>41988</c:v>
                </c:pt>
                <c:pt idx="5248" formatCode="d\-mmm\-yy">
                  <c:v>41989</c:v>
                </c:pt>
                <c:pt idx="5249" formatCode="d\-mmm\-yy">
                  <c:v>41990</c:v>
                </c:pt>
                <c:pt idx="5250" formatCode="d\-mmm\-yy">
                  <c:v>41991</c:v>
                </c:pt>
                <c:pt idx="5251" formatCode="d\-mmm\-yy">
                  <c:v>41992</c:v>
                </c:pt>
                <c:pt idx="5252" formatCode="d\-mmm\-yy">
                  <c:v>41995</c:v>
                </c:pt>
                <c:pt idx="5253" formatCode="d\-mmm\-yy">
                  <c:v>41996</c:v>
                </c:pt>
                <c:pt idx="5254" formatCode="d\-mmm\-yy">
                  <c:v>41997</c:v>
                </c:pt>
                <c:pt idx="5255" formatCode="d\-mmm\-yy">
                  <c:v>41999</c:v>
                </c:pt>
                <c:pt idx="5256" formatCode="d\-mmm\-yy">
                  <c:v>42002</c:v>
                </c:pt>
                <c:pt idx="5257" formatCode="d\-mmm\-yy">
                  <c:v>42003</c:v>
                </c:pt>
                <c:pt idx="5258" formatCode="d\-mmm\-yy">
                  <c:v>42004</c:v>
                </c:pt>
                <c:pt idx="5259" formatCode="d\-mmm\-yy">
                  <c:v>42006</c:v>
                </c:pt>
                <c:pt idx="5260" formatCode="d\-mmm\-yy">
                  <c:v>42009</c:v>
                </c:pt>
                <c:pt idx="5261" formatCode="d\-mmm\-yy">
                  <c:v>42010</c:v>
                </c:pt>
                <c:pt idx="5262" formatCode="d\-mmm\-yy">
                  <c:v>42011</c:v>
                </c:pt>
                <c:pt idx="5263" formatCode="d\-mmm\-yy">
                  <c:v>42012</c:v>
                </c:pt>
                <c:pt idx="5264" formatCode="d\-mmm\-yy">
                  <c:v>42013</c:v>
                </c:pt>
                <c:pt idx="5265" formatCode="d\-mmm\-yy">
                  <c:v>42016</c:v>
                </c:pt>
                <c:pt idx="5266" formatCode="d\-mmm\-yy">
                  <c:v>42017</c:v>
                </c:pt>
                <c:pt idx="5267" formatCode="d\-mmm\-yy">
                  <c:v>42018</c:v>
                </c:pt>
                <c:pt idx="5268" formatCode="d\-mmm\-yy">
                  <c:v>42019</c:v>
                </c:pt>
                <c:pt idx="5269" formatCode="d\-mmm\-yy">
                  <c:v>42020</c:v>
                </c:pt>
                <c:pt idx="5270" formatCode="d\-mmm\-yy">
                  <c:v>42024</c:v>
                </c:pt>
                <c:pt idx="5271" formatCode="d\-mmm\-yy">
                  <c:v>42025</c:v>
                </c:pt>
                <c:pt idx="5272" formatCode="d\-mmm\-yy">
                  <c:v>42026</c:v>
                </c:pt>
                <c:pt idx="5273" formatCode="d\-mmm\-yy">
                  <c:v>42027</c:v>
                </c:pt>
                <c:pt idx="5274" formatCode="d\-mmm\-yy">
                  <c:v>42030</c:v>
                </c:pt>
                <c:pt idx="5275" formatCode="d\-mmm\-yy">
                  <c:v>42031</c:v>
                </c:pt>
                <c:pt idx="5276" formatCode="d\-mmm\-yy">
                  <c:v>42032</c:v>
                </c:pt>
                <c:pt idx="5277" formatCode="d\-mmm\-yy">
                  <c:v>42033</c:v>
                </c:pt>
                <c:pt idx="5278" formatCode="d\-mmm\-yy">
                  <c:v>42034</c:v>
                </c:pt>
                <c:pt idx="5279" formatCode="d\-mmm\-yy">
                  <c:v>42037</c:v>
                </c:pt>
                <c:pt idx="5280" formatCode="d\-mmm\-yy">
                  <c:v>42038</c:v>
                </c:pt>
                <c:pt idx="5281" formatCode="d\-mmm\-yy">
                  <c:v>42039</c:v>
                </c:pt>
                <c:pt idx="5282" formatCode="d\-mmm\-yy">
                  <c:v>42040</c:v>
                </c:pt>
                <c:pt idx="5283" formatCode="d\-mmm\-yy">
                  <c:v>42041</c:v>
                </c:pt>
                <c:pt idx="5284" formatCode="d\-mmm\-yy">
                  <c:v>42044</c:v>
                </c:pt>
                <c:pt idx="5285" formatCode="d\-mmm\-yy">
                  <c:v>42045</c:v>
                </c:pt>
                <c:pt idx="5286" formatCode="d\-mmm\-yy">
                  <c:v>42046</c:v>
                </c:pt>
                <c:pt idx="5287" formatCode="d\-mmm\-yy">
                  <c:v>42047</c:v>
                </c:pt>
                <c:pt idx="5288" formatCode="d\-mmm\-yy">
                  <c:v>42048</c:v>
                </c:pt>
                <c:pt idx="5289" formatCode="d\-mmm\-yy">
                  <c:v>42052</c:v>
                </c:pt>
                <c:pt idx="5290" formatCode="d\-mmm\-yy">
                  <c:v>42053</c:v>
                </c:pt>
                <c:pt idx="5291" formatCode="d\-mmm\-yy">
                  <c:v>42054</c:v>
                </c:pt>
                <c:pt idx="5292" formatCode="d\-mmm\-yy">
                  <c:v>42055</c:v>
                </c:pt>
                <c:pt idx="5293" formatCode="d\-mmm\-yy">
                  <c:v>42058</c:v>
                </c:pt>
                <c:pt idx="5294" formatCode="d\-mmm\-yy">
                  <c:v>42059</c:v>
                </c:pt>
                <c:pt idx="5295" formatCode="d\-mmm\-yy">
                  <c:v>42060</c:v>
                </c:pt>
                <c:pt idx="5296" formatCode="d\-mmm\-yy">
                  <c:v>42061</c:v>
                </c:pt>
                <c:pt idx="5297" formatCode="d\-mmm\-yy">
                  <c:v>42062</c:v>
                </c:pt>
                <c:pt idx="5298" formatCode="d\-mmm\-yy">
                  <c:v>42065</c:v>
                </c:pt>
                <c:pt idx="5299" formatCode="d\-mmm\-yy">
                  <c:v>42066</c:v>
                </c:pt>
                <c:pt idx="5300" formatCode="d\-mmm\-yy">
                  <c:v>42067</c:v>
                </c:pt>
                <c:pt idx="5301" formatCode="d\-mmm\-yy">
                  <c:v>42068</c:v>
                </c:pt>
                <c:pt idx="5302" formatCode="d\-mmm\-yy">
                  <c:v>42069</c:v>
                </c:pt>
                <c:pt idx="5303" formatCode="d\-mmm\-yy">
                  <c:v>42072</c:v>
                </c:pt>
                <c:pt idx="5304" formatCode="d\-mmm\-yy">
                  <c:v>42073</c:v>
                </c:pt>
                <c:pt idx="5305" formatCode="d\-mmm\-yy">
                  <c:v>42074</c:v>
                </c:pt>
                <c:pt idx="5306" formatCode="d\-mmm\-yy">
                  <c:v>42075</c:v>
                </c:pt>
                <c:pt idx="5307" formatCode="d\-mmm\-yy">
                  <c:v>42076</c:v>
                </c:pt>
                <c:pt idx="5308" formatCode="d\-mmm\-yy">
                  <c:v>42079</c:v>
                </c:pt>
                <c:pt idx="5309" formatCode="d\-mmm\-yy">
                  <c:v>42080</c:v>
                </c:pt>
                <c:pt idx="5310" formatCode="d\-mmm\-yy">
                  <c:v>42081</c:v>
                </c:pt>
                <c:pt idx="5311" formatCode="d\-mmm\-yy">
                  <c:v>42082</c:v>
                </c:pt>
                <c:pt idx="5312" formatCode="d\-mmm\-yy">
                  <c:v>42083</c:v>
                </c:pt>
                <c:pt idx="5313" formatCode="d\-mmm\-yy">
                  <c:v>42086</c:v>
                </c:pt>
                <c:pt idx="5314" formatCode="d\-mmm\-yy">
                  <c:v>42087</c:v>
                </c:pt>
                <c:pt idx="5315" formatCode="d\-mmm\-yy">
                  <c:v>42088</c:v>
                </c:pt>
                <c:pt idx="5316" formatCode="d\-mmm\-yy">
                  <c:v>42089</c:v>
                </c:pt>
                <c:pt idx="5317" formatCode="d\-mmm\-yy">
                  <c:v>42090</c:v>
                </c:pt>
                <c:pt idx="5318" formatCode="d\-mmm\-yy">
                  <c:v>42093</c:v>
                </c:pt>
                <c:pt idx="5319" formatCode="d\-mmm\-yy">
                  <c:v>42094</c:v>
                </c:pt>
                <c:pt idx="5320" formatCode="d\-mmm\-yy">
                  <c:v>42095</c:v>
                </c:pt>
                <c:pt idx="5321" formatCode="d\-mmm\-yy">
                  <c:v>42096</c:v>
                </c:pt>
                <c:pt idx="5322" formatCode="d\-mmm\-yy">
                  <c:v>42100</c:v>
                </c:pt>
                <c:pt idx="5323" formatCode="d\-mmm\-yy">
                  <c:v>42101</c:v>
                </c:pt>
                <c:pt idx="5324" formatCode="d\-mmm\-yy">
                  <c:v>42102</c:v>
                </c:pt>
                <c:pt idx="5325" formatCode="d\-mmm\-yy">
                  <c:v>42103</c:v>
                </c:pt>
                <c:pt idx="5326" formatCode="d\-mmm\-yy">
                  <c:v>42104</c:v>
                </c:pt>
                <c:pt idx="5327" formatCode="d\-mmm\-yy">
                  <c:v>42107</c:v>
                </c:pt>
                <c:pt idx="5328" formatCode="d\-mmm\-yy">
                  <c:v>42108</c:v>
                </c:pt>
                <c:pt idx="5329" formatCode="d\-mmm\-yy">
                  <c:v>42109</c:v>
                </c:pt>
                <c:pt idx="5330" formatCode="d\-mmm\-yy">
                  <c:v>42110</c:v>
                </c:pt>
                <c:pt idx="5331" formatCode="d\-mmm\-yy">
                  <c:v>42111</c:v>
                </c:pt>
                <c:pt idx="5332" formatCode="d\-mmm\-yy">
                  <c:v>42114</c:v>
                </c:pt>
                <c:pt idx="5333" formatCode="d\-mmm\-yy">
                  <c:v>42115</c:v>
                </c:pt>
                <c:pt idx="5334" formatCode="d\-mmm\-yy">
                  <c:v>42116</c:v>
                </c:pt>
                <c:pt idx="5335" formatCode="d\-mmm\-yy">
                  <c:v>42117</c:v>
                </c:pt>
                <c:pt idx="5336" formatCode="d\-mmm\-yy">
                  <c:v>42118</c:v>
                </c:pt>
                <c:pt idx="5337" formatCode="d\-mmm\-yy">
                  <c:v>42121</c:v>
                </c:pt>
                <c:pt idx="5338" formatCode="d\-mmm\-yy">
                  <c:v>42122</c:v>
                </c:pt>
                <c:pt idx="5339" formatCode="d\-mmm\-yy">
                  <c:v>42123</c:v>
                </c:pt>
                <c:pt idx="5340" formatCode="d\-mmm\-yy">
                  <c:v>42124</c:v>
                </c:pt>
                <c:pt idx="5341" formatCode="d\-mmm\-yy">
                  <c:v>42125</c:v>
                </c:pt>
                <c:pt idx="5342" formatCode="d\-mmm\-yy">
                  <c:v>42128</c:v>
                </c:pt>
                <c:pt idx="5343" formatCode="d\-mmm\-yy">
                  <c:v>42129</c:v>
                </c:pt>
                <c:pt idx="5344" formatCode="d\-mmm\-yy">
                  <c:v>42130</c:v>
                </c:pt>
                <c:pt idx="5345" formatCode="d\-mmm\-yy">
                  <c:v>42131</c:v>
                </c:pt>
                <c:pt idx="5346" formatCode="d\-mmm\-yy">
                  <c:v>42132</c:v>
                </c:pt>
                <c:pt idx="5347" formatCode="d\-mmm\-yy">
                  <c:v>42135</c:v>
                </c:pt>
                <c:pt idx="5348" formatCode="d\-mmm\-yy">
                  <c:v>42136</c:v>
                </c:pt>
                <c:pt idx="5349" formatCode="d\-mmm\-yy">
                  <c:v>42137</c:v>
                </c:pt>
                <c:pt idx="5350" formatCode="d\-mmm\-yy">
                  <c:v>42138</c:v>
                </c:pt>
                <c:pt idx="5351" formatCode="d\-mmm\-yy">
                  <c:v>42139</c:v>
                </c:pt>
                <c:pt idx="5352" formatCode="d\-mmm\-yy">
                  <c:v>42142</c:v>
                </c:pt>
                <c:pt idx="5353" formatCode="d\-mmm\-yy">
                  <c:v>42143</c:v>
                </c:pt>
                <c:pt idx="5354" formatCode="d\-mmm\-yy">
                  <c:v>42144</c:v>
                </c:pt>
                <c:pt idx="5355" formatCode="d\-mmm\-yy">
                  <c:v>42145</c:v>
                </c:pt>
                <c:pt idx="5356" formatCode="d\-mmm\-yy">
                  <c:v>42146</c:v>
                </c:pt>
                <c:pt idx="5357" formatCode="d\-mmm\-yy">
                  <c:v>42150</c:v>
                </c:pt>
                <c:pt idx="5358" formatCode="d\-mmm\-yy">
                  <c:v>42151</c:v>
                </c:pt>
                <c:pt idx="5359" formatCode="d\-mmm\-yy">
                  <c:v>42152</c:v>
                </c:pt>
                <c:pt idx="5360" formatCode="d\-mmm\-yy">
                  <c:v>42153</c:v>
                </c:pt>
                <c:pt idx="5361" formatCode="d\-mmm\-yy">
                  <c:v>42156</c:v>
                </c:pt>
                <c:pt idx="5362" formatCode="d\-mmm\-yy">
                  <c:v>42157</c:v>
                </c:pt>
                <c:pt idx="5363" formatCode="d\-mmm\-yy">
                  <c:v>42158</c:v>
                </c:pt>
                <c:pt idx="5364" formatCode="d\-mmm\-yy">
                  <c:v>42159</c:v>
                </c:pt>
                <c:pt idx="5365" formatCode="d\-mmm\-yy">
                  <c:v>42160</c:v>
                </c:pt>
                <c:pt idx="5366" formatCode="d\-mmm\-yy">
                  <c:v>42163</c:v>
                </c:pt>
                <c:pt idx="5367" formatCode="d\-mmm\-yy">
                  <c:v>42164</c:v>
                </c:pt>
                <c:pt idx="5368" formatCode="d\-mmm\-yy">
                  <c:v>42165</c:v>
                </c:pt>
                <c:pt idx="5369" formatCode="d\-mmm\-yy">
                  <c:v>42166</c:v>
                </c:pt>
                <c:pt idx="5370" formatCode="d\-mmm\-yy">
                  <c:v>42167</c:v>
                </c:pt>
                <c:pt idx="5371" formatCode="d\-mmm\-yy">
                  <c:v>42170</c:v>
                </c:pt>
                <c:pt idx="5372" formatCode="d\-mmm\-yy">
                  <c:v>42171</c:v>
                </c:pt>
                <c:pt idx="5373" formatCode="d\-mmm\-yy">
                  <c:v>42172</c:v>
                </c:pt>
                <c:pt idx="5374" formatCode="d\-mmm\-yy">
                  <c:v>42173</c:v>
                </c:pt>
                <c:pt idx="5375" formatCode="d\-mmm\-yy">
                  <c:v>42174</c:v>
                </c:pt>
                <c:pt idx="5376" formatCode="d\-mmm\-yy">
                  <c:v>42177</c:v>
                </c:pt>
                <c:pt idx="5377" formatCode="d\-mmm\-yy">
                  <c:v>42178</c:v>
                </c:pt>
                <c:pt idx="5378" formatCode="d\-mmm\-yy">
                  <c:v>42179</c:v>
                </c:pt>
                <c:pt idx="5379" formatCode="d\-mmm\-yy">
                  <c:v>42180</c:v>
                </c:pt>
                <c:pt idx="5380" formatCode="d\-mmm\-yy">
                  <c:v>42181</c:v>
                </c:pt>
                <c:pt idx="5381" formatCode="d\-mmm\-yy">
                  <c:v>42184</c:v>
                </c:pt>
                <c:pt idx="5382" formatCode="d\-mmm\-yy">
                  <c:v>42185</c:v>
                </c:pt>
                <c:pt idx="5383" formatCode="d\-mmm\-yy">
                  <c:v>42186</c:v>
                </c:pt>
                <c:pt idx="5384" formatCode="d\-mmm\-yy">
                  <c:v>42187</c:v>
                </c:pt>
                <c:pt idx="5385" formatCode="d\-mmm\-yy">
                  <c:v>42191</c:v>
                </c:pt>
                <c:pt idx="5386" formatCode="d\-mmm\-yy">
                  <c:v>42192</c:v>
                </c:pt>
                <c:pt idx="5387" formatCode="d\-mmm\-yy">
                  <c:v>42193</c:v>
                </c:pt>
                <c:pt idx="5388" formatCode="d\-mmm\-yy">
                  <c:v>42194</c:v>
                </c:pt>
                <c:pt idx="5389" formatCode="d\-mmm\-yy">
                  <c:v>42195</c:v>
                </c:pt>
                <c:pt idx="5390" formatCode="d\-mmm\-yy">
                  <c:v>42199</c:v>
                </c:pt>
                <c:pt idx="5391" formatCode="d\-mmm\-yy">
                  <c:v>42200</c:v>
                </c:pt>
                <c:pt idx="5392" formatCode="d\-mmm\-yy">
                  <c:v>42201</c:v>
                </c:pt>
                <c:pt idx="5393" formatCode="d\-mmm\-yy">
                  <c:v>42202</c:v>
                </c:pt>
                <c:pt idx="5394" formatCode="d\-mmm\-yy">
                  <c:v>42205</c:v>
                </c:pt>
                <c:pt idx="5395" formatCode="d\-mmm\-yy">
                  <c:v>42206</c:v>
                </c:pt>
                <c:pt idx="5396" formatCode="d\-mmm\-yy">
                  <c:v>42207</c:v>
                </c:pt>
                <c:pt idx="5397" formatCode="d\-mmm\-yy">
                  <c:v>42208</c:v>
                </c:pt>
                <c:pt idx="5398" formatCode="d\-mmm\-yy">
                  <c:v>42209</c:v>
                </c:pt>
                <c:pt idx="5399" formatCode="d\-mmm\-yy">
                  <c:v>42212</c:v>
                </c:pt>
                <c:pt idx="5400" formatCode="d\-mmm\-yy">
                  <c:v>42213</c:v>
                </c:pt>
                <c:pt idx="5401" formatCode="d\-mmm\-yy">
                  <c:v>42214</c:v>
                </c:pt>
                <c:pt idx="5402" formatCode="d\-mmm\-yy">
                  <c:v>42215</c:v>
                </c:pt>
                <c:pt idx="5403" formatCode="d\-mmm\-yy">
                  <c:v>42216</c:v>
                </c:pt>
                <c:pt idx="5404" formatCode="d\-mmm\-yy">
                  <c:v>42219</c:v>
                </c:pt>
                <c:pt idx="5405" formatCode="d\-mmm\-yy">
                  <c:v>42220</c:v>
                </c:pt>
                <c:pt idx="5406" formatCode="d\-mmm\-yy">
                  <c:v>42221</c:v>
                </c:pt>
                <c:pt idx="5407" formatCode="d\-mmm\-yy">
                  <c:v>42222</c:v>
                </c:pt>
                <c:pt idx="5408" formatCode="d\-mmm\-yy">
                  <c:v>42223</c:v>
                </c:pt>
                <c:pt idx="5409" formatCode="d\-mmm\-yy">
                  <c:v>42226</c:v>
                </c:pt>
                <c:pt idx="5410" formatCode="d\-mmm\-yy">
                  <c:v>42227</c:v>
                </c:pt>
                <c:pt idx="5411" formatCode="d\-mmm\-yy">
                  <c:v>42228</c:v>
                </c:pt>
                <c:pt idx="5412" formatCode="d\-mmm\-yy">
                  <c:v>42229</c:v>
                </c:pt>
                <c:pt idx="5413" formatCode="d\-mmm\-yy">
                  <c:v>42230</c:v>
                </c:pt>
                <c:pt idx="5414" formatCode="d\-mmm\-yy">
                  <c:v>42233</c:v>
                </c:pt>
                <c:pt idx="5415" formatCode="d\-mmm\-yy">
                  <c:v>42234</c:v>
                </c:pt>
                <c:pt idx="5416" formatCode="d\-mmm\-yy">
                  <c:v>42235</c:v>
                </c:pt>
                <c:pt idx="5417" formatCode="d\-mmm\-yy">
                  <c:v>42236</c:v>
                </c:pt>
                <c:pt idx="5418" formatCode="d\-mmm\-yy">
                  <c:v>42237</c:v>
                </c:pt>
                <c:pt idx="5419" formatCode="d\-mmm\-yy">
                  <c:v>42240</c:v>
                </c:pt>
                <c:pt idx="5420" formatCode="d\-mmm\-yy">
                  <c:v>42241</c:v>
                </c:pt>
                <c:pt idx="5421" formatCode="d\-mmm\-yy">
                  <c:v>42242</c:v>
                </c:pt>
                <c:pt idx="5422" formatCode="d\-mmm\-yy">
                  <c:v>42243</c:v>
                </c:pt>
                <c:pt idx="5423" formatCode="d\-mmm\-yy">
                  <c:v>42244</c:v>
                </c:pt>
                <c:pt idx="5424" formatCode="d\-mmm\-yy">
                  <c:v>42247</c:v>
                </c:pt>
                <c:pt idx="5425" formatCode="d\-mmm\-yy">
                  <c:v>42248</c:v>
                </c:pt>
                <c:pt idx="5426" formatCode="d\-mmm\-yy">
                  <c:v>42249</c:v>
                </c:pt>
                <c:pt idx="5427" formatCode="d\-mmm\-yy">
                  <c:v>42250</c:v>
                </c:pt>
                <c:pt idx="5428" formatCode="d\-mmm\-yy">
                  <c:v>42251</c:v>
                </c:pt>
                <c:pt idx="5429" formatCode="d\-mmm\-yy">
                  <c:v>42255</c:v>
                </c:pt>
                <c:pt idx="5430" formatCode="d\-mmm\-yy">
                  <c:v>42256</c:v>
                </c:pt>
                <c:pt idx="5431" formatCode="d\-mmm\-yy">
                  <c:v>42257</c:v>
                </c:pt>
                <c:pt idx="5432" formatCode="d\-mmm\-yy">
                  <c:v>42258</c:v>
                </c:pt>
                <c:pt idx="5433" formatCode="d\-mmm\-yy">
                  <c:v>42261</c:v>
                </c:pt>
                <c:pt idx="5434" formatCode="d\-mmm\-yy">
                  <c:v>42262</c:v>
                </c:pt>
                <c:pt idx="5435" formatCode="d\-mmm\-yy">
                  <c:v>42263</c:v>
                </c:pt>
                <c:pt idx="5436" formatCode="d\-mmm\-yy">
                  <c:v>42264</c:v>
                </c:pt>
                <c:pt idx="5437" formatCode="d\-mmm\-yy">
                  <c:v>42265</c:v>
                </c:pt>
                <c:pt idx="5438" formatCode="d\-mmm\-yy">
                  <c:v>42268</c:v>
                </c:pt>
                <c:pt idx="5439" formatCode="d\-mmm\-yy">
                  <c:v>42269</c:v>
                </c:pt>
                <c:pt idx="5440" formatCode="d\-mmm\-yy">
                  <c:v>42270</c:v>
                </c:pt>
                <c:pt idx="5441" formatCode="d\-mmm\-yy">
                  <c:v>42271</c:v>
                </c:pt>
                <c:pt idx="5442" formatCode="d\-mmm\-yy">
                  <c:v>42272</c:v>
                </c:pt>
                <c:pt idx="5443" formatCode="d\-mmm\-yy">
                  <c:v>42275</c:v>
                </c:pt>
                <c:pt idx="5444" formatCode="d\-mmm\-yy">
                  <c:v>42276</c:v>
                </c:pt>
                <c:pt idx="5445" formatCode="d\-mmm\-yy">
                  <c:v>42277</c:v>
                </c:pt>
                <c:pt idx="5446" formatCode="d\-mmm\-yy">
                  <c:v>42278</c:v>
                </c:pt>
                <c:pt idx="5447" formatCode="d\-mmm\-yy">
                  <c:v>42279</c:v>
                </c:pt>
                <c:pt idx="5448" formatCode="d\-mmm\-yy">
                  <c:v>42282</c:v>
                </c:pt>
                <c:pt idx="5449" formatCode="d\-mmm\-yy">
                  <c:v>42283</c:v>
                </c:pt>
                <c:pt idx="5450" formatCode="d\-mmm\-yy">
                  <c:v>42284</c:v>
                </c:pt>
                <c:pt idx="5451" formatCode="d\-mmm\-yy">
                  <c:v>42285</c:v>
                </c:pt>
                <c:pt idx="5452" formatCode="d\-mmm\-yy">
                  <c:v>42286</c:v>
                </c:pt>
                <c:pt idx="5453" formatCode="d\-mmm\-yy">
                  <c:v>42290</c:v>
                </c:pt>
                <c:pt idx="5454" formatCode="d\-mmm\-yy">
                  <c:v>42291</c:v>
                </c:pt>
                <c:pt idx="5455" formatCode="d\-mmm\-yy">
                  <c:v>42292</c:v>
                </c:pt>
                <c:pt idx="5456" formatCode="d\-mmm\-yy">
                  <c:v>42293</c:v>
                </c:pt>
                <c:pt idx="5457" formatCode="d\-mmm\-yy">
                  <c:v>42296</c:v>
                </c:pt>
                <c:pt idx="5458" formatCode="d\-mmm\-yy">
                  <c:v>42297</c:v>
                </c:pt>
                <c:pt idx="5459" formatCode="d\-mmm\-yy">
                  <c:v>42298</c:v>
                </c:pt>
                <c:pt idx="5460" formatCode="d\-mmm\-yy">
                  <c:v>42299</c:v>
                </c:pt>
                <c:pt idx="5461" formatCode="d\-mmm\-yy">
                  <c:v>42300</c:v>
                </c:pt>
                <c:pt idx="5462" formatCode="d\-mmm\-yy">
                  <c:v>42303</c:v>
                </c:pt>
                <c:pt idx="5463" formatCode="d\-mmm\-yy">
                  <c:v>42304</c:v>
                </c:pt>
                <c:pt idx="5464" formatCode="d\-mmm\-yy">
                  <c:v>42305</c:v>
                </c:pt>
                <c:pt idx="5465" formatCode="d\-mmm\-yy">
                  <c:v>42306</c:v>
                </c:pt>
                <c:pt idx="5466" formatCode="d\-mmm\-yy">
                  <c:v>42307</c:v>
                </c:pt>
                <c:pt idx="5467" formatCode="d\-mmm\-yy">
                  <c:v>42310</c:v>
                </c:pt>
                <c:pt idx="5468" formatCode="d\-mmm\-yy">
                  <c:v>42311</c:v>
                </c:pt>
                <c:pt idx="5469" formatCode="d\-mmm\-yy">
                  <c:v>42312</c:v>
                </c:pt>
                <c:pt idx="5470" formatCode="d\-mmm\-yy">
                  <c:v>42313</c:v>
                </c:pt>
                <c:pt idx="5471" formatCode="d\-mmm\-yy">
                  <c:v>42314</c:v>
                </c:pt>
                <c:pt idx="5472" formatCode="d\-mmm\-yy">
                  <c:v>42317</c:v>
                </c:pt>
                <c:pt idx="5473" formatCode="d\-mmm\-yy">
                  <c:v>42318</c:v>
                </c:pt>
                <c:pt idx="5474" formatCode="d\-mmm\-yy">
                  <c:v>42320</c:v>
                </c:pt>
                <c:pt idx="5475" formatCode="d\-mmm\-yy">
                  <c:v>42321</c:v>
                </c:pt>
                <c:pt idx="5476" formatCode="d\-mmm\-yy">
                  <c:v>42324</c:v>
                </c:pt>
                <c:pt idx="5477" formatCode="d\-mmm\-yy">
                  <c:v>42325</c:v>
                </c:pt>
                <c:pt idx="5478" formatCode="d\-mmm\-yy">
                  <c:v>42326</c:v>
                </c:pt>
                <c:pt idx="5479" formatCode="d\-mmm\-yy">
                  <c:v>42327</c:v>
                </c:pt>
                <c:pt idx="5480" formatCode="d\-mmm\-yy">
                  <c:v>42328</c:v>
                </c:pt>
                <c:pt idx="5481" formatCode="d\-mmm\-yy">
                  <c:v>42331</c:v>
                </c:pt>
                <c:pt idx="5482" formatCode="d\-mmm\-yy">
                  <c:v>42332</c:v>
                </c:pt>
                <c:pt idx="5483" formatCode="d\-mmm\-yy">
                  <c:v>42333</c:v>
                </c:pt>
                <c:pt idx="5484" formatCode="d\-mmm\-yy">
                  <c:v>42335</c:v>
                </c:pt>
                <c:pt idx="5485" formatCode="d\-mmm\-yy">
                  <c:v>42338</c:v>
                </c:pt>
                <c:pt idx="5486" formatCode="d\-mmm\-yy">
                  <c:v>42339</c:v>
                </c:pt>
                <c:pt idx="5487" formatCode="d\-mmm\-yy">
                  <c:v>42340</c:v>
                </c:pt>
                <c:pt idx="5488" formatCode="d\-mmm\-yy">
                  <c:v>42341</c:v>
                </c:pt>
                <c:pt idx="5489" formatCode="d\-mmm\-yy">
                  <c:v>42342</c:v>
                </c:pt>
                <c:pt idx="5490" formatCode="d\-mmm\-yy">
                  <c:v>42345</c:v>
                </c:pt>
                <c:pt idx="5491" formatCode="d\-mmm\-yy">
                  <c:v>42346</c:v>
                </c:pt>
                <c:pt idx="5492" formatCode="d\-mmm\-yy">
                  <c:v>42347</c:v>
                </c:pt>
                <c:pt idx="5493" formatCode="d\-mmm\-yy">
                  <c:v>42348</c:v>
                </c:pt>
                <c:pt idx="5494" formatCode="d\-mmm\-yy">
                  <c:v>42349</c:v>
                </c:pt>
                <c:pt idx="5495" formatCode="d\-mmm\-yy">
                  <c:v>42352</c:v>
                </c:pt>
                <c:pt idx="5496" formatCode="d\-mmm\-yy">
                  <c:v>42353</c:v>
                </c:pt>
                <c:pt idx="5497" formatCode="d\-mmm\-yy">
                  <c:v>42354</c:v>
                </c:pt>
                <c:pt idx="5498" formatCode="d\-mmm\-yy">
                  <c:v>42355</c:v>
                </c:pt>
                <c:pt idx="5499" formatCode="d\-mmm\-yy">
                  <c:v>42356</c:v>
                </c:pt>
                <c:pt idx="5500" formatCode="d\-mmm\-yy">
                  <c:v>42359</c:v>
                </c:pt>
                <c:pt idx="5501" formatCode="d\-mmm\-yy">
                  <c:v>42360</c:v>
                </c:pt>
                <c:pt idx="5502" formatCode="d\-mmm\-yy">
                  <c:v>42361</c:v>
                </c:pt>
                <c:pt idx="5503" formatCode="d\-mmm\-yy">
                  <c:v>42362</c:v>
                </c:pt>
                <c:pt idx="5504" formatCode="d\-mmm\-yy">
                  <c:v>42366</c:v>
                </c:pt>
                <c:pt idx="5505" formatCode="d\-mmm\-yy">
                  <c:v>42367</c:v>
                </c:pt>
                <c:pt idx="5506" formatCode="d\-mmm\-yy">
                  <c:v>42368</c:v>
                </c:pt>
                <c:pt idx="5507" formatCode="d\-mmm\-yy">
                  <c:v>42369</c:v>
                </c:pt>
                <c:pt idx="5508" formatCode="d\-mmm\-yy">
                  <c:v>42373</c:v>
                </c:pt>
                <c:pt idx="5509" formatCode="d\-mmm\-yy">
                  <c:v>42374</c:v>
                </c:pt>
                <c:pt idx="5510" formatCode="d\-mmm\-yy">
                  <c:v>42375</c:v>
                </c:pt>
                <c:pt idx="5511" formatCode="d\-mmm\-yy">
                  <c:v>42376</c:v>
                </c:pt>
                <c:pt idx="5512" formatCode="d\-mmm\-yy">
                  <c:v>42377</c:v>
                </c:pt>
                <c:pt idx="5513" formatCode="d\-mmm\-yy">
                  <c:v>42380</c:v>
                </c:pt>
                <c:pt idx="5514" formatCode="d\-mmm\-yy">
                  <c:v>42381</c:v>
                </c:pt>
                <c:pt idx="5515" formatCode="d\-mmm\-yy">
                  <c:v>42382</c:v>
                </c:pt>
                <c:pt idx="5516" formatCode="d\-mmm\-yy">
                  <c:v>42383</c:v>
                </c:pt>
                <c:pt idx="5517" formatCode="d\-mmm\-yy">
                  <c:v>42384</c:v>
                </c:pt>
                <c:pt idx="5518" formatCode="d\-mmm\-yy">
                  <c:v>42388</c:v>
                </c:pt>
                <c:pt idx="5519" formatCode="d\-mmm\-yy">
                  <c:v>42389</c:v>
                </c:pt>
                <c:pt idx="5520" formatCode="d\-mmm\-yy">
                  <c:v>42390</c:v>
                </c:pt>
                <c:pt idx="5521" formatCode="d\-mmm\-yy">
                  <c:v>42391</c:v>
                </c:pt>
                <c:pt idx="5522" formatCode="d\-mmm\-yy">
                  <c:v>42394</c:v>
                </c:pt>
                <c:pt idx="5523" formatCode="d\-mmm\-yy">
                  <c:v>42395</c:v>
                </c:pt>
                <c:pt idx="5524" formatCode="d\-mmm\-yy">
                  <c:v>42396</c:v>
                </c:pt>
                <c:pt idx="5525" formatCode="d\-mmm\-yy">
                  <c:v>42397</c:v>
                </c:pt>
                <c:pt idx="5526" formatCode="d\-mmm\-yy">
                  <c:v>42398</c:v>
                </c:pt>
                <c:pt idx="5527" formatCode="d\-mmm\-yy">
                  <c:v>42401</c:v>
                </c:pt>
                <c:pt idx="5528" formatCode="d\-mmm\-yy">
                  <c:v>42402</c:v>
                </c:pt>
                <c:pt idx="5529" formatCode="d\-mmm\-yy">
                  <c:v>42403</c:v>
                </c:pt>
                <c:pt idx="5530" formatCode="d\-mmm\-yy">
                  <c:v>42404</c:v>
                </c:pt>
                <c:pt idx="5531" formatCode="d\-mmm\-yy">
                  <c:v>42405</c:v>
                </c:pt>
                <c:pt idx="5532" formatCode="d\-mmm\-yy">
                  <c:v>42408</c:v>
                </c:pt>
                <c:pt idx="5533" formatCode="d\-mmm\-yy">
                  <c:v>42409</c:v>
                </c:pt>
                <c:pt idx="5534" formatCode="d\-mmm\-yy">
                  <c:v>42410</c:v>
                </c:pt>
                <c:pt idx="5535" formatCode="d\-mmm\-yy">
                  <c:v>42411</c:v>
                </c:pt>
                <c:pt idx="5536" formatCode="d\-mmm\-yy">
                  <c:v>42412</c:v>
                </c:pt>
                <c:pt idx="5537" formatCode="d\-mmm\-yy">
                  <c:v>42416</c:v>
                </c:pt>
                <c:pt idx="5538" formatCode="d\-mmm\-yy">
                  <c:v>42417</c:v>
                </c:pt>
                <c:pt idx="5539" formatCode="d\-mmm\-yy">
                  <c:v>42418</c:v>
                </c:pt>
                <c:pt idx="5540" formatCode="d\-mmm\-yy">
                  <c:v>42419</c:v>
                </c:pt>
                <c:pt idx="5541" formatCode="d\-mmm\-yy">
                  <c:v>42422</c:v>
                </c:pt>
                <c:pt idx="5542" formatCode="d\-mmm\-yy">
                  <c:v>42423</c:v>
                </c:pt>
                <c:pt idx="5543" formatCode="d\-mmm\-yy">
                  <c:v>42424</c:v>
                </c:pt>
                <c:pt idx="5544" formatCode="d\-mmm\-yy">
                  <c:v>42425</c:v>
                </c:pt>
                <c:pt idx="5545" formatCode="d\-mmm\-yy">
                  <c:v>42426</c:v>
                </c:pt>
                <c:pt idx="5546" formatCode="d\-mmm\-yy">
                  <c:v>42429</c:v>
                </c:pt>
                <c:pt idx="5547" formatCode="d\-mmm\-yy">
                  <c:v>42430</c:v>
                </c:pt>
                <c:pt idx="5548" formatCode="d\-mmm\-yy">
                  <c:v>42431</c:v>
                </c:pt>
                <c:pt idx="5549" formatCode="d\-mmm\-yy">
                  <c:v>42432</c:v>
                </c:pt>
                <c:pt idx="5550" formatCode="d\-mmm\-yy">
                  <c:v>42433</c:v>
                </c:pt>
                <c:pt idx="5551" formatCode="d\-mmm\-yy">
                  <c:v>42436</c:v>
                </c:pt>
                <c:pt idx="5552" formatCode="d\-mmm\-yy">
                  <c:v>42437</c:v>
                </c:pt>
                <c:pt idx="5553" formatCode="d\-mmm\-yy">
                  <c:v>42438</c:v>
                </c:pt>
                <c:pt idx="5554" formatCode="d\-mmm\-yy">
                  <c:v>42439</c:v>
                </c:pt>
                <c:pt idx="5555" formatCode="d\-mmm\-yy">
                  <c:v>42440</c:v>
                </c:pt>
                <c:pt idx="5556" formatCode="d\-mmm\-yy">
                  <c:v>42443</c:v>
                </c:pt>
                <c:pt idx="5557" formatCode="d\-mmm\-yy">
                  <c:v>42444</c:v>
                </c:pt>
                <c:pt idx="5558" formatCode="d\-mmm\-yy">
                  <c:v>42445</c:v>
                </c:pt>
                <c:pt idx="5559" formatCode="d\-mmm\-yy">
                  <c:v>42446</c:v>
                </c:pt>
                <c:pt idx="5560" formatCode="d\-mmm\-yy">
                  <c:v>42447</c:v>
                </c:pt>
                <c:pt idx="5561" formatCode="d\-mmm\-yy">
                  <c:v>42450</c:v>
                </c:pt>
                <c:pt idx="5562" formatCode="d\-mmm\-yy">
                  <c:v>42451</c:v>
                </c:pt>
                <c:pt idx="5563" formatCode="d\-mmm\-yy">
                  <c:v>42452</c:v>
                </c:pt>
                <c:pt idx="5564" formatCode="d\-mmm\-yy">
                  <c:v>42453</c:v>
                </c:pt>
                <c:pt idx="5565" formatCode="d\-mmm\-yy">
                  <c:v>42457</c:v>
                </c:pt>
                <c:pt idx="5566" formatCode="d\-mmm\-yy">
                  <c:v>42458</c:v>
                </c:pt>
                <c:pt idx="5567" formatCode="d\-mmm\-yy">
                  <c:v>42459</c:v>
                </c:pt>
                <c:pt idx="5568" formatCode="d\-mmm\-yy">
                  <c:v>42460</c:v>
                </c:pt>
                <c:pt idx="5569" formatCode="d\-mmm\-yy">
                  <c:v>42461</c:v>
                </c:pt>
                <c:pt idx="5570" formatCode="d\-mmm\-yy">
                  <c:v>42464</c:v>
                </c:pt>
                <c:pt idx="5571" formatCode="d\-mmm\-yy">
                  <c:v>42465</c:v>
                </c:pt>
                <c:pt idx="5572" formatCode="d\-mmm\-yy">
                  <c:v>42466</c:v>
                </c:pt>
                <c:pt idx="5573" formatCode="d\-mmm\-yy">
                  <c:v>42467</c:v>
                </c:pt>
                <c:pt idx="5574" formatCode="d\-mmm\-yy">
                  <c:v>42468</c:v>
                </c:pt>
                <c:pt idx="5575" formatCode="d\-mmm\-yy">
                  <c:v>42471</c:v>
                </c:pt>
                <c:pt idx="5576" formatCode="d\-mmm\-yy">
                  <c:v>42472</c:v>
                </c:pt>
                <c:pt idx="5577" formatCode="d\-mmm\-yy">
                  <c:v>42473</c:v>
                </c:pt>
                <c:pt idx="5578" formatCode="d\-mmm\-yy">
                  <c:v>42474</c:v>
                </c:pt>
                <c:pt idx="5579" formatCode="d\-mmm\-yy">
                  <c:v>42475</c:v>
                </c:pt>
                <c:pt idx="5580" formatCode="d\-mmm\-yy">
                  <c:v>42478</c:v>
                </c:pt>
                <c:pt idx="5581" formatCode="d\-mmm\-yy">
                  <c:v>42479</c:v>
                </c:pt>
                <c:pt idx="5582" formatCode="d\-mmm\-yy">
                  <c:v>42480</c:v>
                </c:pt>
                <c:pt idx="5583" formatCode="d\-mmm\-yy">
                  <c:v>42481</c:v>
                </c:pt>
                <c:pt idx="5584" formatCode="d\-mmm\-yy">
                  <c:v>42482</c:v>
                </c:pt>
                <c:pt idx="5585" formatCode="d\-mmm\-yy">
                  <c:v>42485</c:v>
                </c:pt>
                <c:pt idx="5586" formatCode="d\-mmm\-yy">
                  <c:v>42486</c:v>
                </c:pt>
                <c:pt idx="5587" formatCode="d\-mmm\-yy">
                  <c:v>42487</c:v>
                </c:pt>
                <c:pt idx="5588" formatCode="d\-mmm\-yy">
                  <c:v>42488</c:v>
                </c:pt>
                <c:pt idx="5589" formatCode="d\-mmm\-yy">
                  <c:v>42489</c:v>
                </c:pt>
                <c:pt idx="5590" formatCode="d\-mmm\-yy">
                  <c:v>42492</c:v>
                </c:pt>
                <c:pt idx="5591" formatCode="d\-mmm\-yy">
                  <c:v>42493</c:v>
                </c:pt>
                <c:pt idx="5592" formatCode="d\-mmm\-yy">
                  <c:v>42494</c:v>
                </c:pt>
                <c:pt idx="5593" formatCode="d\-mmm\-yy">
                  <c:v>42495</c:v>
                </c:pt>
                <c:pt idx="5594" formatCode="d\-mmm\-yy">
                  <c:v>42496</c:v>
                </c:pt>
                <c:pt idx="5595" formatCode="d\-mmm\-yy">
                  <c:v>42499</c:v>
                </c:pt>
                <c:pt idx="5596" formatCode="d\-mmm\-yy">
                  <c:v>42500</c:v>
                </c:pt>
                <c:pt idx="5597" formatCode="d\-mmm\-yy">
                  <c:v>42501</c:v>
                </c:pt>
                <c:pt idx="5598" formatCode="d\-mmm\-yy">
                  <c:v>42502</c:v>
                </c:pt>
                <c:pt idx="5599" formatCode="d\-mmm\-yy">
                  <c:v>42503</c:v>
                </c:pt>
                <c:pt idx="5600" formatCode="d\-mmm\-yy">
                  <c:v>42506</c:v>
                </c:pt>
                <c:pt idx="5601" formatCode="d\-mmm\-yy">
                  <c:v>42507</c:v>
                </c:pt>
                <c:pt idx="5602" formatCode="d\-mmm\-yy">
                  <c:v>42508</c:v>
                </c:pt>
                <c:pt idx="5603" formatCode="d\-mmm\-yy">
                  <c:v>42509</c:v>
                </c:pt>
                <c:pt idx="5604" formatCode="d\-mmm\-yy">
                  <c:v>42510</c:v>
                </c:pt>
                <c:pt idx="5605" formatCode="d\-mmm\-yy">
                  <c:v>42513</c:v>
                </c:pt>
                <c:pt idx="5606" formatCode="d\-mmm\-yy">
                  <c:v>42514</c:v>
                </c:pt>
                <c:pt idx="5607" formatCode="d\-mmm\-yy">
                  <c:v>42515</c:v>
                </c:pt>
                <c:pt idx="5608" formatCode="d\-mmm\-yy">
                  <c:v>42516</c:v>
                </c:pt>
                <c:pt idx="5609" formatCode="d\-mmm\-yy">
                  <c:v>42517</c:v>
                </c:pt>
                <c:pt idx="5610" formatCode="d\-mmm\-yy">
                  <c:v>42521</c:v>
                </c:pt>
                <c:pt idx="5611" formatCode="d\-mmm\-yy">
                  <c:v>42522</c:v>
                </c:pt>
                <c:pt idx="5612" formatCode="d\-mmm\-yy">
                  <c:v>42524</c:v>
                </c:pt>
                <c:pt idx="5613" formatCode="d\-mmm\-yy">
                  <c:v>42527</c:v>
                </c:pt>
                <c:pt idx="5614" formatCode="d\-mmm\-yy">
                  <c:v>42528</c:v>
                </c:pt>
                <c:pt idx="5615" formatCode="d\-mmm\-yy">
                  <c:v>42529</c:v>
                </c:pt>
                <c:pt idx="5616" formatCode="d\-mmm\-yy">
                  <c:v>42530</c:v>
                </c:pt>
                <c:pt idx="5617" formatCode="d\-mmm\-yy">
                  <c:v>42531</c:v>
                </c:pt>
                <c:pt idx="5618" formatCode="d\-mmm\-yy">
                  <c:v>42534</c:v>
                </c:pt>
                <c:pt idx="5619" formatCode="d\-mmm\-yy">
                  <c:v>42535</c:v>
                </c:pt>
                <c:pt idx="5620" formatCode="d\-mmm\-yy">
                  <c:v>42536</c:v>
                </c:pt>
                <c:pt idx="5621" formatCode="d\-mmm\-yy">
                  <c:v>42537</c:v>
                </c:pt>
                <c:pt idx="5622" formatCode="d\-mmm\-yy">
                  <c:v>42538</c:v>
                </c:pt>
                <c:pt idx="5623" formatCode="d\-mmm\-yy">
                  <c:v>42541</c:v>
                </c:pt>
                <c:pt idx="5624" formatCode="d\-mmm\-yy">
                  <c:v>42542</c:v>
                </c:pt>
                <c:pt idx="5625" formatCode="d\-mmm\-yy">
                  <c:v>42543</c:v>
                </c:pt>
                <c:pt idx="5626" formatCode="d\-mmm\-yy">
                  <c:v>42544</c:v>
                </c:pt>
                <c:pt idx="5627" formatCode="d\-mmm\-yy">
                  <c:v>42545</c:v>
                </c:pt>
                <c:pt idx="5628" formatCode="d\-mmm\-yy">
                  <c:v>42548</c:v>
                </c:pt>
                <c:pt idx="5629" formatCode="d\-mmm\-yy">
                  <c:v>42549</c:v>
                </c:pt>
                <c:pt idx="5630" formatCode="d\-mmm\-yy">
                  <c:v>42550</c:v>
                </c:pt>
                <c:pt idx="5631" formatCode="d\-mmm\-yy">
                  <c:v>42551</c:v>
                </c:pt>
                <c:pt idx="5632" formatCode="d\-mmm\-yy">
                  <c:v>42552</c:v>
                </c:pt>
                <c:pt idx="5633" formatCode="d\-mmm\-yy">
                  <c:v>42556</c:v>
                </c:pt>
                <c:pt idx="5634" formatCode="d\-mmm\-yy">
                  <c:v>42557</c:v>
                </c:pt>
                <c:pt idx="5635" formatCode="d\-mmm\-yy">
                  <c:v>42558</c:v>
                </c:pt>
                <c:pt idx="5636" formatCode="d\-mmm\-yy">
                  <c:v>42559</c:v>
                </c:pt>
                <c:pt idx="5637" formatCode="d\-mmm\-yy">
                  <c:v>42562</c:v>
                </c:pt>
                <c:pt idx="5638" formatCode="d\-mmm\-yy">
                  <c:v>42563</c:v>
                </c:pt>
                <c:pt idx="5639" formatCode="d\-mmm\-yy">
                  <c:v>42564</c:v>
                </c:pt>
                <c:pt idx="5640" formatCode="d\-mmm\-yy">
                  <c:v>42565</c:v>
                </c:pt>
                <c:pt idx="5641" formatCode="d\-mmm\-yy">
                  <c:v>42566</c:v>
                </c:pt>
                <c:pt idx="5642" formatCode="d\-mmm\-yy">
                  <c:v>42569</c:v>
                </c:pt>
                <c:pt idx="5643" formatCode="d\-mmm\-yy">
                  <c:v>42570</c:v>
                </c:pt>
                <c:pt idx="5644" formatCode="d\-mmm\-yy">
                  <c:v>42571</c:v>
                </c:pt>
                <c:pt idx="5645" formatCode="d\-mmm\-yy">
                  <c:v>42572</c:v>
                </c:pt>
                <c:pt idx="5646" formatCode="d\-mmm\-yy">
                  <c:v>42573</c:v>
                </c:pt>
                <c:pt idx="5647" formatCode="d\-mmm\-yy">
                  <c:v>42576</c:v>
                </c:pt>
                <c:pt idx="5648" formatCode="d\-mmm\-yy">
                  <c:v>42577</c:v>
                </c:pt>
                <c:pt idx="5649" formatCode="d\-mmm\-yy">
                  <c:v>42578</c:v>
                </c:pt>
                <c:pt idx="5650" formatCode="d\-mmm\-yy">
                  <c:v>42579</c:v>
                </c:pt>
                <c:pt idx="5651" formatCode="d\-mmm\-yy">
                  <c:v>42580</c:v>
                </c:pt>
                <c:pt idx="5652" formatCode="d\-mmm\-yy">
                  <c:v>42583</c:v>
                </c:pt>
                <c:pt idx="5653" formatCode="d\-mmm\-yy">
                  <c:v>42584</c:v>
                </c:pt>
                <c:pt idx="5654" formatCode="d\-mmm\-yy">
                  <c:v>42585</c:v>
                </c:pt>
                <c:pt idx="5655" formatCode="d\-mmm\-yy">
                  <c:v>42586</c:v>
                </c:pt>
                <c:pt idx="5656" formatCode="d\-mmm\-yy">
                  <c:v>42587</c:v>
                </c:pt>
                <c:pt idx="5657" formatCode="d\-mmm\-yy">
                  <c:v>42590</c:v>
                </c:pt>
                <c:pt idx="5658" formatCode="d\-mmm\-yy">
                  <c:v>42591</c:v>
                </c:pt>
                <c:pt idx="5659" formatCode="d\-mmm\-yy">
                  <c:v>42592</c:v>
                </c:pt>
                <c:pt idx="5660" formatCode="d\-mmm\-yy">
                  <c:v>42593</c:v>
                </c:pt>
                <c:pt idx="5661" formatCode="d\-mmm\-yy">
                  <c:v>42594</c:v>
                </c:pt>
                <c:pt idx="5662" formatCode="d\-mmm\-yy">
                  <c:v>42597</c:v>
                </c:pt>
                <c:pt idx="5663" formatCode="d\-mmm\-yy">
                  <c:v>42598</c:v>
                </c:pt>
                <c:pt idx="5664" formatCode="d\-mmm\-yy">
                  <c:v>42599</c:v>
                </c:pt>
                <c:pt idx="5665" formatCode="d\-mmm\-yy">
                  <c:v>42600</c:v>
                </c:pt>
                <c:pt idx="5666" formatCode="d\-mmm\-yy">
                  <c:v>42601</c:v>
                </c:pt>
                <c:pt idx="5667" formatCode="d\-mmm\-yy">
                  <c:v>42604</c:v>
                </c:pt>
                <c:pt idx="5668" formatCode="d\-mmm\-yy">
                  <c:v>42605</c:v>
                </c:pt>
                <c:pt idx="5669" formatCode="d\-mmm\-yy">
                  <c:v>42606</c:v>
                </c:pt>
                <c:pt idx="5670" formatCode="d\-mmm\-yy">
                  <c:v>42607</c:v>
                </c:pt>
                <c:pt idx="5671" formatCode="d\-mmm\-yy">
                  <c:v>42608</c:v>
                </c:pt>
                <c:pt idx="5672" formatCode="d\-mmm\-yy">
                  <c:v>42611</c:v>
                </c:pt>
                <c:pt idx="5673" formatCode="d\-mmm\-yy">
                  <c:v>42612</c:v>
                </c:pt>
                <c:pt idx="5674" formatCode="d\-mmm\-yy">
                  <c:v>42613</c:v>
                </c:pt>
                <c:pt idx="5675" formatCode="d\-mmm\-yy">
                  <c:v>42614</c:v>
                </c:pt>
                <c:pt idx="5676" formatCode="d\-mmm\-yy">
                  <c:v>42615</c:v>
                </c:pt>
                <c:pt idx="5677" formatCode="d\-mmm\-yy">
                  <c:v>42619</c:v>
                </c:pt>
                <c:pt idx="5678" formatCode="d\-mmm\-yy">
                  <c:v>42620</c:v>
                </c:pt>
                <c:pt idx="5679" formatCode="d\-mmm\-yy">
                  <c:v>42621</c:v>
                </c:pt>
                <c:pt idx="5680" formatCode="d\-mmm\-yy">
                  <c:v>42622</c:v>
                </c:pt>
                <c:pt idx="5681" formatCode="d\-mmm\-yy">
                  <c:v>42625</c:v>
                </c:pt>
                <c:pt idx="5682" formatCode="d\-mmm\-yy">
                  <c:v>42626</c:v>
                </c:pt>
                <c:pt idx="5683" formatCode="d\-mmm\-yy">
                  <c:v>42627</c:v>
                </c:pt>
                <c:pt idx="5684" formatCode="d\-mmm\-yy">
                  <c:v>42628</c:v>
                </c:pt>
                <c:pt idx="5685" formatCode="d\-mmm\-yy">
                  <c:v>42629</c:v>
                </c:pt>
                <c:pt idx="5686" formatCode="d\-mmm\-yy">
                  <c:v>42632</c:v>
                </c:pt>
                <c:pt idx="5687" formatCode="d\-mmm\-yy">
                  <c:v>42633</c:v>
                </c:pt>
                <c:pt idx="5688" formatCode="d\-mmm\-yy">
                  <c:v>42634</c:v>
                </c:pt>
                <c:pt idx="5689" formatCode="d\-mmm\-yy">
                  <c:v>42635</c:v>
                </c:pt>
                <c:pt idx="5690" formatCode="d\-mmm\-yy">
                  <c:v>42636</c:v>
                </c:pt>
                <c:pt idx="5691" formatCode="d\-mmm\-yy">
                  <c:v>42639</c:v>
                </c:pt>
                <c:pt idx="5692" formatCode="d\-mmm\-yy">
                  <c:v>42640</c:v>
                </c:pt>
                <c:pt idx="5693" formatCode="d\-mmm\-yy">
                  <c:v>42641</c:v>
                </c:pt>
                <c:pt idx="5694" formatCode="d\-mmm\-yy">
                  <c:v>42642</c:v>
                </c:pt>
                <c:pt idx="5695" formatCode="d\-mmm\-yy">
                  <c:v>42643</c:v>
                </c:pt>
                <c:pt idx="5696" formatCode="d\-mmm\-yy">
                  <c:v>42646</c:v>
                </c:pt>
                <c:pt idx="5697" formatCode="d\-mmm\-yy">
                  <c:v>42647</c:v>
                </c:pt>
                <c:pt idx="5698" formatCode="d\-mmm\-yy">
                  <c:v>42648</c:v>
                </c:pt>
                <c:pt idx="5699" formatCode="d\-mmm\-yy">
                  <c:v>42649</c:v>
                </c:pt>
                <c:pt idx="5700" formatCode="d\-mmm\-yy">
                  <c:v>42650</c:v>
                </c:pt>
                <c:pt idx="5701" formatCode="d\-mmm\-yy">
                  <c:v>42654</c:v>
                </c:pt>
                <c:pt idx="5702" formatCode="d\-mmm\-yy">
                  <c:v>42655</c:v>
                </c:pt>
                <c:pt idx="5703" formatCode="d\-mmm\-yy">
                  <c:v>42656</c:v>
                </c:pt>
                <c:pt idx="5704" formatCode="d\-mmm\-yy">
                  <c:v>42657</c:v>
                </c:pt>
                <c:pt idx="5705" formatCode="d\-mmm\-yy">
                  <c:v>42660</c:v>
                </c:pt>
                <c:pt idx="5706" formatCode="d\-mmm\-yy">
                  <c:v>42661</c:v>
                </c:pt>
                <c:pt idx="5707" formatCode="d\-mmm\-yy">
                  <c:v>42662</c:v>
                </c:pt>
                <c:pt idx="5708" formatCode="d\-mmm\-yy">
                  <c:v>42663</c:v>
                </c:pt>
                <c:pt idx="5709" formatCode="d\-mmm\-yy">
                  <c:v>42664</c:v>
                </c:pt>
                <c:pt idx="5710" formatCode="d\-mmm\-yy">
                  <c:v>42667</c:v>
                </c:pt>
                <c:pt idx="5711" formatCode="d\-mmm\-yy">
                  <c:v>42668</c:v>
                </c:pt>
                <c:pt idx="5712" formatCode="d\-mmm\-yy">
                  <c:v>42669</c:v>
                </c:pt>
                <c:pt idx="5713" formatCode="d\-mmm\-yy">
                  <c:v>42670</c:v>
                </c:pt>
                <c:pt idx="5714" formatCode="d\-mmm\-yy">
                  <c:v>42671</c:v>
                </c:pt>
                <c:pt idx="5715" formatCode="d\-mmm\-yy">
                  <c:v>42674</c:v>
                </c:pt>
                <c:pt idx="5716" formatCode="d\-mmm\-yy">
                  <c:v>42675</c:v>
                </c:pt>
                <c:pt idx="5717" formatCode="d\-mmm\-yy">
                  <c:v>42676</c:v>
                </c:pt>
                <c:pt idx="5718" formatCode="d\-mmm\-yy">
                  <c:v>42677</c:v>
                </c:pt>
                <c:pt idx="5719" formatCode="d\-mmm\-yy">
                  <c:v>42678</c:v>
                </c:pt>
                <c:pt idx="5720" formatCode="d\-mmm\-yy">
                  <c:v>42681</c:v>
                </c:pt>
                <c:pt idx="5721" formatCode="d\-mmm\-yy">
                  <c:v>42682</c:v>
                </c:pt>
                <c:pt idx="5722" formatCode="d\-mmm\-yy">
                  <c:v>42683</c:v>
                </c:pt>
                <c:pt idx="5723" formatCode="d\-mmm\-yy">
                  <c:v>42684</c:v>
                </c:pt>
                <c:pt idx="5724" formatCode="d\-mmm\-yy">
                  <c:v>42688</c:v>
                </c:pt>
                <c:pt idx="5725" formatCode="d\-mmm\-yy">
                  <c:v>42689</c:v>
                </c:pt>
                <c:pt idx="5726" formatCode="d\-mmm\-yy">
                  <c:v>42690</c:v>
                </c:pt>
                <c:pt idx="5727" formatCode="d\-mmm\-yy">
                  <c:v>42691</c:v>
                </c:pt>
                <c:pt idx="5728" formatCode="d\-mmm\-yy">
                  <c:v>42692</c:v>
                </c:pt>
                <c:pt idx="5729" formatCode="d\-mmm\-yy">
                  <c:v>42695</c:v>
                </c:pt>
                <c:pt idx="5730" formatCode="d\-mmm\-yy">
                  <c:v>42696</c:v>
                </c:pt>
                <c:pt idx="5731" formatCode="d\-mmm\-yy">
                  <c:v>42697</c:v>
                </c:pt>
                <c:pt idx="5732" formatCode="d\-mmm\-yy">
                  <c:v>42702</c:v>
                </c:pt>
                <c:pt idx="5733" formatCode="d\-mmm\-yy">
                  <c:v>42703</c:v>
                </c:pt>
                <c:pt idx="5734" formatCode="d\-mmm\-yy">
                  <c:v>42704</c:v>
                </c:pt>
                <c:pt idx="5735" formatCode="d\-mmm\-yy">
                  <c:v>42705</c:v>
                </c:pt>
                <c:pt idx="5736" formatCode="d\-mmm\-yy">
                  <c:v>42706</c:v>
                </c:pt>
                <c:pt idx="5737" formatCode="d\-mmm\-yy">
                  <c:v>42709</c:v>
                </c:pt>
                <c:pt idx="5738" formatCode="d\-mmm\-yy">
                  <c:v>42710</c:v>
                </c:pt>
                <c:pt idx="5739" formatCode="d\-mmm\-yy">
                  <c:v>42711</c:v>
                </c:pt>
                <c:pt idx="5740" formatCode="d\-mmm\-yy">
                  <c:v>42712</c:v>
                </c:pt>
                <c:pt idx="5741" formatCode="d\-mmm\-yy">
                  <c:v>42713</c:v>
                </c:pt>
                <c:pt idx="5742" formatCode="d\-mmm\-yy">
                  <c:v>42716</c:v>
                </c:pt>
                <c:pt idx="5743" formatCode="d\-mmm\-yy">
                  <c:v>42717</c:v>
                </c:pt>
                <c:pt idx="5744" formatCode="d\-mmm\-yy">
                  <c:v>42718</c:v>
                </c:pt>
                <c:pt idx="5745" formatCode="d\-mmm\-yy">
                  <c:v>42720</c:v>
                </c:pt>
                <c:pt idx="5746" formatCode="d\-mmm\-yy">
                  <c:v>42723</c:v>
                </c:pt>
                <c:pt idx="5747" formatCode="d\-mmm\-yy">
                  <c:v>42724</c:v>
                </c:pt>
                <c:pt idx="5748" formatCode="d\-mmm\-yy">
                  <c:v>42725</c:v>
                </c:pt>
                <c:pt idx="5749" formatCode="d\-mmm\-yy">
                  <c:v>42726</c:v>
                </c:pt>
                <c:pt idx="5750" formatCode="d\-mmm\-yy">
                  <c:v>42727</c:v>
                </c:pt>
                <c:pt idx="5751" formatCode="d\-mmm\-yy">
                  <c:v>42731</c:v>
                </c:pt>
                <c:pt idx="5752" formatCode="d\-mmm\-yy">
                  <c:v>42732</c:v>
                </c:pt>
                <c:pt idx="5753" formatCode="d\-mmm\-yy">
                  <c:v>42733</c:v>
                </c:pt>
                <c:pt idx="5754" formatCode="d\-mmm\-yy">
                  <c:v>42734</c:v>
                </c:pt>
                <c:pt idx="5755" formatCode="d\-mmm\-yy">
                  <c:v>42738</c:v>
                </c:pt>
                <c:pt idx="5756" formatCode="d\-mmm\-yy">
                  <c:v>42739</c:v>
                </c:pt>
                <c:pt idx="5757" formatCode="d\-mmm\-yy">
                  <c:v>42740</c:v>
                </c:pt>
                <c:pt idx="5758" formatCode="d\-mmm\-yy">
                  <c:v>42741</c:v>
                </c:pt>
                <c:pt idx="5759" formatCode="d\-mmm\-yy">
                  <c:v>42744</c:v>
                </c:pt>
                <c:pt idx="5760" formatCode="d\-mmm\-yy">
                  <c:v>42745</c:v>
                </c:pt>
                <c:pt idx="5761" formatCode="d\-mmm\-yy">
                  <c:v>42746</c:v>
                </c:pt>
                <c:pt idx="5762" formatCode="d\-mmm\-yy">
                  <c:v>42747</c:v>
                </c:pt>
                <c:pt idx="5763" formatCode="d\-mmm\-yy">
                  <c:v>42748</c:v>
                </c:pt>
                <c:pt idx="5764" formatCode="d\-mmm\-yy">
                  <c:v>42752</c:v>
                </c:pt>
                <c:pt idx="5765" formatCode="d\-mmm\-yy">
                  <c:v>42753</c:v>
                </c:pt>
                <c:pt idx="5766" formatCode="d\-mmm\-yy">
                  <c:v>42754</c:v>
                </c:pt>
                <c:pt idx="5767" formatCode="d\-mmm\-yy">
                  <c:v>42755</c:v>
                </c:pt>
                <c:pt idx="5768" formatCode="d\-mmm\-yy">
                  <c:v>42758</c:v>
                </c:pt>
                <c:pt idx="5769" formatCode="d\-mmm\-yy">
                  <c:v>42759</c:v>
                </c:pt>
                <c:pt idx="5770" formatCode="d\-mmm\-yy">
                  <c:v>42760</c:v>
                </c:pt>
                <c:pt idx="5771" formatCode="d\-mmm\-yy">
                  <c:v>42761</c:v>
                </c:pt>
                <c:pt idx="5772" formatCode="d\-mmm\-yy">
                  <c:v>42762</c:v>
                </c:pt>
                <c:pt idx="5773" formatCode="d\-mmm\-yy">
                  <c:v>42765</c:v>
                </c:pt>
                <c:pt idx="5774" formatCode="d\-mmm\-yy">
                  <c:v>42766</c:v>
                </c:pt>
                <c:pt idx="5775" formatCode="d\-mmm\-yy">
                  <c:v>42767</c:v>
                </c:pt>
                <c:pt idx="5776" formatCode="d\-mmm\-yy">
                  <c:v>42768</c:v>
                </c:pt>
                <c:pt idx="5777" formatCode="d\-mmm\-yy">
                  <c:v>42769</c:v>
                </c:pt>
                <c:pt idx="5778" formatCode="d\-mmm\-yy">
                  <c:v>42772</c:v>
                </c:pt>
                <c:pt idx="5779" formatCode="d\-mmm\-yy">
                  <c:v>42773</c:v>
                </c:pt>
                <c:pt idx="5780" formatCode="d\-mmm\-yy">
                  <c:v>42774</c:v>
                </c:pt>
                <c:pt idx="5781" formatCode="d\-mmm\-yy">
                  <c:v>42775</c:v>
                </c:pt>
                <c:pt idx="5782" formatCode="d\-mmm\-yy">
                  <c:v>42776</c:v>
                </c:pt>
                <c:pt idx="5783" formatCode="d\-mmm\-yy">
                  <c:v>42779</c:v>
                </c:pt>
                <c:pt idx="5784" formatCode="d\-mmm\-yy">
                  <c:v>42780</c:v>
                </c:pt>
                <c:pt idx="5785" formatCode="d\-mmm\-yy">
                  <c:v>42781</c:v>
                </c:pt>
                <c:pt idx="5786" formatCode="d\-mmm\-yy">
                  <c:v>42782</c:v>
                </c:pt>
                <c:pt idx="5787" formatCode="d\-mmm\-yy">
                  <c:v>42783</c:v>
                </c:pt>
                <c:pt idx="5788" formatCode="d\-mmm\-yy">
                  <c:v>42787</c:v>
                </c:pt>
                <c:pt idx="5789" formatCode="d\-mmm\-yy">
                  <c:v>42788</c:v>
                </c:pt>
                <c:pt idx="5790" formatCode="d\-mmm\-yy">
                  <c:v>42789</c:v>
                </c:pt>
                <c:pt idx="5791" formatCode="d\-mmm\-yy">
                  <c:v>42790</c:v>
                </c:pt>
                <c:pt idx="5792" formatCode="d\-mmm\-yy">
                  <c:v>42793</c:v>
                </c:pt>
                <c:pt idx="5793" formatCode="d\-mmm\-yy">
                  <c:v>42794</c:v>
                </c:pt>
                <c:pt idx="5794" formatCode="d\-mmm\-yy">
                  <c:v>42795</c:v>
                </c:pt>
                <c:pt idx="5795" formatCode="d\-mmm\-yy">
                  <c:v>42796</c:v>
                </c:pt>
                <c:pt idx="5796" formatCode="d\-mmm\-yy">
                  <c:v>42797</c:v>
                </c:pt>
                <c:pt idx="5797" formatCode="d\-mmm\-yy">
                  <c:v>42800</c:v>
                </c:pt>
                <c:pt idx="5798" formatCode="d\-mmm\-yy">
                  <c:v>42801</c:v>
                </c:pt>
                <c:pt idx="5799" formatCode="d\-mmm\-yy">
                  <c:v>42802</c:v>
                </c:pt>
                <c:pt idx="5800" formatCode="d\-mmm\-yy">
                  <c:v>42803</c:v>
                </c:pt>
                <c:pt idx="5801" formatCode="d\-mmm\-yy">
                  <c:v>42804</c:v>
                </c:pt>
                <c:pt idx="5802" formatCode="d\-mmm\-yy">
                  <c:v>42807</c:v>
                </c:pt>
                <c:pt idx="5803" formatCode="d\-mmm\-yy">
                  <c:v>42808</c:v>
                </c:pt>
                <c:pt idx="5804" formatCode="d\-mmm\-yy">
                  <c:v>42809</c:v>
                </c:pt>
                <c:pt idx="5805" formatCode="d\-mmm\-yy">
                  <c:v>42810</c:v>
                </c:pt>
                <c:pt idx="5806" formatCode="d\-mmm\-yy">
                  <c:v>42811</c:v>
                </c:pt>
                <c:pt idx="5807" formatCode="d\-mmm\-yy">
                  <c:v>42814</c:v>
                </c:pt>
                <c:pt idx="5808" formatCode="d\-mmm\-yy">
                  <c:v>42815</c:v>
                </c:pt>
                <c:pt idx="5809" formatCode="d\-mmm\-yy">
                  <c:v>42816</c:v>
                </c:pt>
                <c:pt idx="5810" formatCode="d\-mmm\-yy">
                  <c:v>42817</c:v>
                </c:pt>
                <c:pt idx="5811" formatCode="d\-mmm\-yy">
                  <c:v>42818</c:v>
                </c:pt>
                <c:pt idx="5812" formatCode="d\-mmm\-yy">
                  <c:v>42821</c:v>
                </c:pt>
                <c:pt idx="5813" formatCode="d\-mmm\-yy">
                  <c:v>42822</c:v>
                </c:pt>
                <c:pt idx="5814" formatCode="d\-mmm\-yy">
                  <c:v>42823</c:v>
                </c:pt>
                <c:pt idx="5815" formatCode="d\-mmm\-yy">
                  <c:v>42824</c:v>
                </c:pt>
                <c:pt idx="5816" formatCode="d\-mmm\-yy">
                  <c:v>42825</c:v>
                </c:pt>
                <c:pt idx="5817" formatCode="d\-mmm\-yy">
                  <c:v>42828</c:v>
                </c:pt>
                <c:pt idx="5818" formatCode="d\-mmm\-yy">
                  <c:v>42829</c:v>
                </c:pt>
                <c:pt idx="5819" formatCode="d\-mmm\-yy">
                  <c:v>42830</c:v>
                </c:pt>
                <c:pt idx="5820" formatCode="d\-mmm\-yy">
                  <c:v>42831</c:v>
                </c:pt>
                <c:pt idx="5821" formatCode="d\-mmm\-yy">
                  <c:v>42832</c:v>
                </c:pt>
                <c:pt idx="5822" formatCode="d\-mmm\-yy">
                  <c:v>42835</c:v>
                </c:pt>
                <c:pt idx="5823" formatCode="d\-mmm\-yy">
                  <c:v>42836</c:v>
                </c:pt>
                <c:pt idx="5824" formatCode="d\-mmm\-yy">
                  <c:v>42837</c:v>
                </c:pt>
                <c:pt idx="5825" formatCode="d\-mmm\-yy">
                  <c:v>42838</c:v>
                </c:pt>
                <c:pt idx="5826" formatCode="d\-mmm\-yy">
                  <c:v>42842</c:v>
                </c:pt>
                <c:pt idx="5827" formatCode="d\-mmm\-yy">
                  <c:v>42843</c:v>
                </c:pt>
                <c:pt idx="5828" formatCode="d\-mmm\-yy">
                  <c:v>42844</c:v>
                </c:pt>
                <c:pt idx="5829" formatCode="d\-mmm\-yy">
                  <c:v>42845</c:v>
                </c:pt>
                <c:pt idx="5830" formatCode="d\-mmm\-yy">
                  <c:v>42846</c:v>
                </c:pt>
                <c:pt idx="5831" formatCode="d\-mmm\-yy">
                  <c:v>42849</c:v>
                </c:pt>
                <c:pt idx="5832" formatCode="d\-mmm\-yy">
                  <c:v>42850</c:v>
                </c:pt>
                <c:pt idx="5833" formatCode="d\-mmm\-yy">
                  <c:v>42851</c:v>
                </c:pt>
                <c:pt idx="5834" formatCode="d\-mmm\-yy">
                  <c:v>42852</c:v>
                </c:pt>
                <c:pt idx="5835" formatCode="d\-mmm\-yy">
                  <c:v>42853</c:v>
                </c:pt>
                <c:pt idx="5836" formatCode="d\-mmm\-yy">
                  <c:v>42856</c:v>
                </c:pt>
                <c:pt idx="5837" formatCode="d\-mmm\-yy">
                  <c:v>42857</c:v>
                </c:pt>
                <c:pt idx="5838" formatCode="d\-mmm\-yy">
                  <c:v>42858</c:v>
                </c:pt>
                <c:pt idx="5839" formatCode="d\-mmm\-yy">
                  <c:v>42859</c:v>
                </c:pt>
                <c:pt idx="5840" formatCode="d\-mmm\-yy">
                  <c:v>42860</c:v>
                </c:pt>
                <c:pt idx="5841" formatCode="d\-mmm\-yy">
                  <c:v>42863</c:v>
                </c:pt>
                <c:pt idx="5842" formatCode="d\-mmm\-yy">
                  <c:v>42864</c:v>
                </c:pt>
                <c:pt idx="5843" formatCode="d\-mmm\-yy">
                  <c:v>42865</c:v>
                </c:pt>
                <c:pt idx="5844" formatCode="d\-mmm\-yy">
                  <c:v>42866</c:v>
                </c:pt>
                <c:pt idx="5845" formatCode="d\-mmm\-yy">
                  <c:v>42867</c:v>
                </c:pt>
                <c:pt idx="5846" formatCode="d\-mmm\-yy">
                  <c:v>42870</c:v>
                </c:pt>
                <c:pt idx="5847" formatCode="d\-mmm\-yy">
                  <c:v>42871</c:v>
                </c:pt>
                <c:pt idx="5848" formatCode="d\-mmm\-yy">
                  <c:v>42872</c:v>
                </c:pt>
                <c:pt idx="5849" formatCode="d\-mmm\-yy">
                  <c:v>42873</c:v>
                </c:pt>
                <c:pt idx="5850" formatCode="d\-mmm\-yy">
                  <c:v>42874</c:v>
                </c:pt>
                <c:pt idx="5851" formatCode="d\-mmm\-yy">
                  <c:v>42877</c:v>
                </c:pt>
                <c:pt idx="5852" formatCode="d\-mmm\-yy">
                  <c:v>42878</c:v>
                </c:pt>
                <c:pt idx="5853" formatCode="d\-mmm\-yy">
                  <c:v>42879</c:v>
                </c:pt>
                <c:pt idx="5854" formatCode="d\-mmm\-yy">
                  <c:v>42880</c:v>
                </c:pt>
                <c:pt idx="5855" formatCode="d\-mmm\-yy">
                  <c:v>42881</c:v>
                </c:pt>
                <c:pt idx="5856" formatCode="d\-mmm\-yy">
                  <c:v>42885</c:v>
                </c:pt>
                <c:pt idx="5857" formatCode="d\-mmm\-yy">
                  <c:v>42886</c:v>
                </c:pt>
                <c:pt idx="5858" formatCode="d\-mmm\-yy">
                  <c:v>42887</c:v>
                </c:pt>
                <c:pt idx="5859" formatCode="d\-mmm\-yy">
                  <c:v>42888</c:v>
                </c:pt>
                <c:pt idx="5860" formatCode="d\-mmm\-yy">
                  <c:v>42891</c:v>
                </c:pt>
                <c:pt idx="5861" formatCode="d\-mmm\-yy">
                  <c:v>42892</c:v>
                </c:pt>
                <c:pt idx="5862" formatCode="d\-mmm\-yy">
                  <c:v>42893</c:v>
                </c:pt>
                <c:pt idx="5863" formatCode="d\-mmm\-yy">
                  <c:v>42894</c:v>
                </c:pt>
                <c:pt idx="5864" formatCode="d\-mmm\-yy">
                  <c:v>42895</c:v>
                </c:pt>
                <c:pt idx="5865" formatCode="d\-mmm\-yy">
                  <c:v>42898</c:v>
                </c:pt>
                <c:pt idx="5866" formatCode="d\-mmm\-yy">
                  <c:v>42899</c:v>
                </c:pt>
                <c:pt idx="5867" formatCode="d\-mmm\-yy">
                  <c:v>42900</c:v>
                </c:pt>
                <c:pt idx="5868" formatCode="d\-mmm\-yy">
                  <c:v>42901</c:v>
                </c:pt>
                <c:pt idx="5869" formatCode="d\-mmm\-yy">
                  <c:v>42902</c:v>
                </c:pt>
                <c:pt idx="5870" formatCode="d\-mmm\-yy">
                  <c:v>42905</c:v>
                </c:pt>
                <c:pt idx="5871" formatCode="d\-mmm\-yy">
                  <c:v>42906</c:v>
                </c:pt>
                <c:pt idx="5872" formatCode="d\-mmm\-yy">
                  <c:v>42907</c:v>
                </c:pt>
                <c:pt idx="5873" formatCode="d\-mmm\-yy">
                  <c:v>42908</c:v>
                </c:pt>
                <c:pt idx="5874" formatCode="d\-mmm\-yy">
                  <c:v>42909</c:v>
                </c:pt>
                <c:pt idx="5875" formatCode="d\-mmm\-yy">
                  <c:v>42912</c:v>
                </c:pt>
                <c:pt idx="5876" formatCode="d\-mmm\-yy">
                  <c:v>42913</c:v>
                </c:pt>
                <c:pt idx="5877" formatCode="d\-mmm\-yy">
                  <c:v>42914</c:v>
                </c:pt>
                <c:pt idx="5878" formatCode="d\-mmm\-yy">
                  <c:v>42915</c:v>
                </c:pt>
                <c:pt idx="5879" formatCode="d\-mmm\-yy">
                  <c:v>42916</c:v>
                </c:pt>
                <c:pt idx="5880" formatCode="d\-mmm\-yy">
                  <c:v>42919</c:v>
                </c:pt>
                <c:pt idx="5881" formatCode="d\-mmm\-yy">
                  <c:v>42921</c:v>
                </c:pt>
                <c:pt idx="5882" formatCode="d\-mmm\-yy">
                  <c:v>42922</c:v>
                </c:pt>
                <c:pt idx="5883" formatCode="d\-mmm\-yy">
                  <c:v>42923</c:v>
                </c:pt>
                <c:pt idx="5884" formatCode="d\-mmm\-yy">
                  <c:v>42926</c:v>
                </c:pt>
                <c:pt idx="5885" formatCode="d\-mmm\-yy">
                  <c:v>42927</c:v>
                </c:pt>
                <c:pt idx="5886" formatCode="d\-mmm\-yy">
                  <c:v>42928</c:v>
                </c:pt>
                <c:pt idx="5887" formatCode="d\-mmm\-yy">
                  <c:v>42929</c:v>
                </c:pt>
                <c:pt idx="5888" formatCode="d\-mmm\-yy">
                  <c:v>42930</c:v>
                </c:pt>
                <c:pt idx="5889" formatCode="d\-mmm\-yy">
                  <c:v>42933</c:v>
                </c:pt>
                <c:pt idx="5890" formatCode="d\-mmm\-yy">
                  <c:v>42934</c:v>
                </c:pt>
                <c:pt idx="5891" formatCode="d\-mmm\-yy">
                  <c:v>42935</c:v>
                </c:pt>
                <c:pt idx="5892" formatCode="d\-mmm\-yy">
                  <c:v>42936</c:v>
                </c:pt>
                <c:pt idx="5893" formatCode="d\-mmm\-yy">
                  <c:v>42937</c:v>
                </c:pt>
                <c:pt idx="5894" formatCode="d\-mmm\-yy">
                  <c:v>42940</c:v>
                </c:pt>
                <c:pt idx="5895" formatCode="d\-mmm\-yy">
                  <c:v>42941</c:v>
                </c:pt>
                <c:pt idx="5896" formatCode="d\-mmm\-yy">
                  <c:v>42942</c:v>
                </c:pt>
                <c:pt idx="5897" formatCode="d\-mmm\-yy">
                  <c:v>42943</c:v>
                </c:pt>
                <c:pt idx="5898" formatCode="d\-mmm\-yy">
                  <c:v>42944</c:v>
                </c:pt>
                <c:pt idx="5899" formatCode="d\-mmm\-yy">
                  <c:v>42947</c:v>
                </c:pt>
                <c:pt idx="5900" formatCode="d\-mmm\-yy">
                  <c:v>42948</c:v>
                </c:pt>
                <c:pt idx="5901" formatCode="d\-mmm\-yy">
                  <c:v>42949</c:v>
                </c:pt>
                <c:pt idx="5902" formatCode="d\-mmm\-yy">
                  <c:v>42950</c:v>
                </c:pt>
                <c:pt idx="5903" formatCode="d\-mmm\-yy">
                  <c:v>42951</c:v>
                </c:pt>
                <c:pt idx="5904" formatCode="d\-mmm\-yy">
                  <c:v>42954</c:v>
                </c:pt>
                <c:pt idx="5905" formatCode="d\-mmm\-yy">
                  <c:v>42955</c:v>
                </c:pt>
                <c:pt idx="5906" formatCode="d\-mmm\-yy">
                  <c:v>42956</c:v>
                </c:pt>
                <c:pt idx="5907" formatCode="d\-mmm\-yy">
                  <c:v>42957</c:v>
                </c:pt>
                <c:pt idx="5908" formatCode="d\-mmm\-yy">
                  <c:v>42958</c:v>
                </c:pt>
                <c:pt idx="5909" formatCode="d\-mmm\-yy">
                  <c:v>42961</c:v>
                </c:pt>
                <c:pt idx="5910" formatCode="d\-mmm\-yy">
                  <c:v>42962</c:v>
                </c:pt>
                <c:pt idx="5911" formatCode="d\-mmm\-yy">
                  <c:v>42963</c:v>
                </c:pt>
                <c:pt idx="5912" formatCode="d\-mmm\-yy">
                  <c:v>42964</c:v>
                </c:pt>
                <c:pt idx="5913" formatCode="d\-mmm\-yy">
                  <c:v>42965</c:v>
                </c:pt>
                <c:pt idx="5914" formatCode="d\-mmm\-yy">
                  <c:v>42968</c:v>
                </c:pt>
                <c:pt idx="5915" formatCode="d\-mmm\-yy">
                  <c:v>42969</c:v>
                </c:pt>
                <c:pt idx="5916" formatCode="d\-mmm\-yy">
                  <c:v>42970</c:v>
                </c:pt>
                <c:pt idx="5917" formatCode="d\-mmm\-yy">
                  <c:v>42971</c:v>
                </c:pt>
                <c:pt idx="5918" formatCode="d\-mmm\-yy">
                  <c:v>42972</c:v>
                </c:pt>
                <c:pt idx="5919" formatCode="d\-mmm\-yy">
                  <c:v>42975</c:v>
                </c:pt>
                <c:pt idx="5920" formatCode="d\-mmm\-yy">
                  <c:v>42976</c:v>
                </c:pt>
                <c:pt idx="5921" formatCode="d\-mmm\-yy">
                  <c:v>42977</c:v>
                </c:pt>
                <c:pt idx="5922" formatCode="d\-mmm\-yy">
                  <c:v>42978</c:v>
                </c:pt>
                <c:pt idx="5923" formatCode="d\-mmm\-yy">
                  <c:v>42979</c:v>
                </c:pt>
                <c:pt idx="5924" formatCode="d\-mmm\-yy">
                  <c:v>42983</c:v>
                </c:pt>
                <c:pt idx="5925" formatCode="d\-mmm\-yy">
                  <c:v>42984</c:v>
                </c:pt>
                <c:pt idx="5926" formatCode="d\-mmm\-yy">
                  <c:v>42985</c:v>
                </c:pt>
                <c:pt idx="5927" formatCode="d\-mmm\-yy">
                  <c:v>42986</c:v>
                </c:pt>
                <c:pt idx="5928" formatCode="d\-mmm\-yy">
                  <c:v>42989</c:v>
                </c:pt>
                <c:pt idx="5929" formatCode="d\-mmm\-yy">
                  <c:v>42990</c:v>
                </c:pt>
                <c:pt idx="5930" formatCode="d\-mmm\-yy">
                  <c:v>42991</c:v>
                </c:pt>
                <c:pt idx="5931" formatCode="d\-mmm\-yy">
                  <c:v>42992</c:v>
                </c:pt>
                <c:pt idx="5932" formatCode="d\-mmm\-yy">
                  <c:v>42993</c:v>
                </c:pt>
                <c:pt idx="5933" formatCode="d\-mmm\-yy">
                  <c:v>42996</c:v>
                </c:pt>
                <c:pt idx="5934" formatCode="d\-mmm\-yy">
                  <c:v>42997</c:v>
                </c:pt>
                <c:pt idx="5935" formatCode="d\-mmm\-yy">
                  <c:v>42998</c:v>
                </c:pt>
                <c:pt idx="5936" formatCode="d\-mmm\-yy">
                  <c:v>42999</c:v>
                </c:pt>
                <c:pt idx="5937" formatCode="d\-mmm\-yy">
                  <c:v>43000</c:v>
                </c:pt>
                <c:pt idx="5938" formatCode="d\-mmm\-yy">
                  <c:v>43003</c:v>
                </c:pt>
                <c:pt idx="5939" formatCode="d\-mmm\-yy">
                  <c:v>43004</c:v>
                </c:pt>
                <c:pt idx="5940" formatCode="d\-mmm\-yy">
                  <c:v>43005</c:v>
                </c:pt>
                <c:pt idx="5941" formatCode="d\-mmm\-yy">
                  <c:v>43006</c:v>
                </c:pt>
                <c:pt idx="5942" formatCode="d\-mmm\-yy">
                  <c:v>43007</c:v>
                </c:pt>
                <c:pt idx="5943" formatCode="d\-mmm\-yy">
                  <c:v>43010</c:v>
                </c:pt>
                <c:pt idx="5944" formatCode="d\-mmm\-yy">
                  <c:v>43011</c:v>
                </c:pt>
                <c:pt idx="5945" formatCode="d\-mmm\-yy">
                  <c:v>43012</c:v>
                </c:pt>
                <c:pt idx="5946" formatCode="d\-mmm\-yy">
                  <c:v>43013</c:v>
                </c:pt>
                <c:pt idx="5947" formatCode="d\-mmm\-yy">
                  <c:v>43014</c:v>
                </c:pt>
                <c:pt idx="5948" formatCode="d\-mmm\-yy">
                  <c:v>43018</c:v>
                </c:pt>
                <c:pt idx="5949" formatCode="d\-mmm\-yy">
                  <c:v>43019</c:v>
                </c:pt>
                <c:pt idx="5950" formatCode="d\-mmm\-yy">
                  <c:v>43020</c:v>
                </c:pt>
                <c:pt idx="5951" formatCode="d\-mmm\-yy">
                  <c:v>43021</c:v>
                </c:pt>
                <c:pt idx="5952" formatCode="d\-mmm\-yy">
                  <c:v>43024</c:v>
                </c:pt>
                <c:pt idx="5953" formatCode="d\-mmm\-yy">
                  <c:v>43025</c:v>
                </c:pt>
                <c:pt idx="5954" formatCode="d\-mmm\-yy">
                  <c:v>43026</c:v>
                </c:pt>
                <c:pt idx="5955" formatCode="d\-mmm\-yy">
                  <c:v>43027</c:v>
                </c:pt>
                <c:pt idx="5956" formatCode="d\-mmm\-yy">
                  <c:v>43028</c:v>
                </c:pt>
                <c:pt idx="5957" formatCode="d\-mmm\-yy">
                  <c:v>43031</c:v>
                </c:pt>
                <c:pt idx="5958" formatCode="d\-mmm\-yy">
                  <c:v>43032</c:v>
                </c:pt>
                <c:pt idx="5959" formatCode="d\-mmm\-yy">
                  <c:v>43033</c:v>
                </c:pt>
                <c:pt idx="5960" formatCode="d\-mmm\-yy">
                  <c:v>43034</c:v>
                </c:pt>
                <c:pt idx="5961" formatCode="d\-mmm\-yy">
                  <c:v>43035</c:v>
                </c:pt>
                <c:pt idx="5962" formatCode="d\-mmm\-yy">
                  <c:v>43038</c:v>
                </c:pt>
                <c:pt idx="5963" formatCode="d\-mmm\-yy">
                  <c:v>43039</c:v>
                </c:pt>
                <c:pt idx="5964" formatCode="d\-mmm\-yy">
                  <c:v>43040</c:v>
                </c:pt>
                <c:pt idx="5965" formatCode="d\-mmm\-yy">
                  <c:v>43041</c:v>
                </c:pt>
                <c:pt idx="5966" formatCode="d\-mmm\-yy">
                  <c:v>43042</c:v>
                </c:pt>
                <c:pt idx="5967" formatCode="d\-mmm\-yy">
                  <c:v>43045</c:v>
                </c:pt>
                <c:pt idx="5968" formatCode="d\-mmm\-yy">
                  <c:v>43046</c:v>
                </c:pt>
                <c:pt idx="5969" formatCode="d\-mmm\-yy">
                  <c:v>43047</c:v>
                </c:pt>
                <c:pt idx="5970" formatCode="d\-mmm\-yy">
                  <c:v>43048</c:v>
                </c:pt>
                <c:pt idx="5971" formatCode="d\-mmm\-yy">
                  <c:v>43052</c:v>
                </c:pt>
                <c:pt idx="5972" formatCode="d\-mmm\-yy">
                  <c:v>43053</c:v>
                </c:pt>
                <c:pt idx="5973" formatCode="d\-mmm\-yy">
                  <c:v>43054</c:v>
                </c:pt>
                <c:pt idx="5974" formatCode="d\-mmm\-yy">
                  <c:v>43055</c:v>
                </c:pt>
                <c:pt idx="5975" formatCode="d\-mmm\-yy">
                  <c:v>43056</c:v>
                </c:pt>
                <c:pt idx="5976" formatCode="d\-mmm\-yy">
                  <c:v>43059</c:v>
                </c:pt>
                <c:pt idx="5977" formatCode="d\-mmm\-yy">
                  <c:v>43060</c:v>
                </c:pt>
                <c:pt idx="5978" formatCode="d\-mmm\-yy">
                  <c:v>43061</c:v>
                </c:pt>
                <c:pt idx="5979" formatCode="d\-mmm\-yy">
                  <c:v>43066</c:v>
                </c:pt>
                <c:pt idx="5980" formatCode="d\-mmm\-yy">
                  <c:v>43067</c:v>
                </c:pt>
                <c:pt idx="5981" formatCode="d\-mmm\-yy">
                  <c:v>43068</c:v>
                </c:pt>
                <c:pt idx="5982" formatCode="d\-mmm\-yy">
                  <c:v>43069</c:v>
                </c:pt>
                <c:pt idx="5983" formatCode="d\-mmm\-yy">
                  <c:v>43070</c:v>
                </c:pt>
                <c:pt idx="5984" formatCode="d\-mmm\-yy">
                  <c:v>43073</c:v>
                </c:pt>
                <c:pt idx="5985" formatCode="d\-mmm\-yy">
                  <c:v>43074</c:v>
                </c:pt>
                <c:pt idx="5986" formatCode="d\-mmm\-yy">
                  <c:v>43075</c:v>
                </c:pt>
                <c:pt idx="5987" formatCode="d\-mmm\-yy">
                  <c:v>43076</c:v>
                </c:pt>
                <c:pt idx="5988" formatCode="d\-mmm\-yy">
                  <c:v>43077</c:v>
                </c:pt>
                <c:pt idx="5989" formatCode="d\-mmm\-yy">
                  <c:v>43080</c:v>
                </c:pt>
                <c:pt idx="5990" formatCode="d\-mmm\-yy">
                  <c:v>43081</c:v>
                </c:pt>
                <c:pt idx="5991" formatCode="d\-mmm\-yy">
                  <c:v>43082</c:v>
                </c:pt>
                <c:pt idx="5992" formatCode="d\-mmm\-yy">
                  <c:v>43083</c:v>
                </c:pt>
                <c:pt idx="5993" formatCode="d\-mmm\-yy">
                  <c:v>43084</c:v>
                </c:pt>
                <c:pt idx="5994" formatCode="d\-mmm\-yy">
                  <c:v>43087</c:v>
                </c:pt>
                <c:pt idx="5995" formatCode="d\-mmm\-yy">
                  <c:v>43088</c:v>
                </c:pt>
                <c:pt idx="5996" formatCode="d\-mmm\-yy">
                  <c:v>43089</c:v>
                </c:pt>
                <c:pt idx="5997" formatCode="d\-mmm\-yy">
                  <c:v>43090</c:v>
                </c:pt>
                <c:pt idx="5998" formatCode="d\-mmm\-yy">
                  <c:v>43091</c:v>
                </c:pt>
                <c:pt idx="5999" formatCode="d\-mmm\-yy">
                  <c:v>43095</c:v>
                </c:pt>
                <c:pt idx="6000" formatCode="d\-mmm\-yy">
                  <c:v>43096</c:v>
                </c:pt>
                <c:pt idx="6001" formatCode="d\-mmm\-yy">
                  <c:v>43097</c:v>
                </c:pt>
                <c:pt idx="6002" formatCode="d\-mmm\-yy">
                  <c:v>43098</c:v>
                </c:pt>
                <c:pt idx="6003" formatCode="d\-mmm\-yy">
                  <c:v>43101</c:v>
                </c:pt>
                <c:pt idx="6004" formatCode="d\-mmm\-yy">
                  <c:v>43102</c:v>
                </c:pt>
                <c:pt idx="6005" formatCode="d\-mmm\-yy">
                  <c:v>43103</c:v>
                </c:pt>
                <c:pt idx="6006" formatCode="d\-mmm\-yy">
                  <c:v>43104</c:v>
                </c:pt>
                <c:pt idx="6007" formatCode="d\-mmm\-yy">
                  <c:v>43105</c:v>
                </c:pt>
                <c:pt idx="6008" formatCode="d\-mmm\-yy">
                  <c:v>43108</c:v>
                </c:pt>
                <c:pt idx="6009" formatCode="d\-mmm\-yy">
                  <c:v>43109</c:v>
                </c:pt>
                <c:pt idx="6010" formatCode="d\-mmm\-yy">
                  <c:v>43110</c:v>
                </c:pt>
                <c:pt idx="6011" formatCode="d\-mmm\-yy">
                  <c:v>43111</c:v>
                </c:pt>
                <c:pt idx="6012" formatCode="d\-mmm\-yy">
                  <c:v>43112</c:v>
                </c:pt>
                <c:pt idx="6013" formatCode="d\-mmm\-yy">
                  <c:v>43115</c:v>
                </c:pt>
                <c:pt idx="6014" formatCode="d\-mmm\-yy">
                  <c:v>43116</c:v>
                </c:pt>
                <c:pt idx="6015" formatCode="d\-mmm\-yy">
                  <c:v>43117</c:v>
                </c:pt>
                <c:pt idx="6016" formatCode="d\-mmm\-yy">
                  <c:v>43118</c:v>
                </c:pt>
                <c:pt idx="6017" formatCode="d\-mmm\-yy">
                  <c:v>43119</c:v>
                </c:pt>
                <c:pt idx="6018" formatCode="d\-mmm\-yy">
                  <c:v>43122</c:v>
                </c:pt>
                <c:pt idx="6019" formatCode="d\-mmm\-yy">
                  <c:v>43123</c:v>
                </c:pt>
                <c:pt idx="6020" formatCode="d\-mmm\-yy">
                  <c:v>43124</c:v>
                </c:pt>
                <c:pt idx="6021" formatCode="d\-mmm\-yy">
                  <c:v>43125</c:v>
                </c:pt>
                <c:pt idx="6022" formatCode="d\-mmm\-yy">
                  <c:v>43126</c:v>
                </c:pt>
                <c:pt idx="6023" formatCode="d\-mmm\-yy">
                  <c:v>43129</c:v>
                </c:pt>
                <c:pt idx="6024" formatCode="d\-mmm\-yy">
                  <c:v>43130</c:v>
                </c:pt>
                <c:pt idx="6025" formatCode="d\-mmm\-yy">
                  <c:v>43131</c:v>
                </c:pt>
                <c:pt idx="6026" formatCode="d\-mmm\-yy">
                  <c:v>43132</c:v>
                </c:pt>
                <c:pt idx="6027" formatCode="d\-mmm\-yy">
                  <c:v>43133</c:v>
                </c:pt>
                <c:pt idx="6028" formatCode="d\-mmm\-yy">
                  <c:v>43136</c:v>
                </c:pt>
                <c:pt idx="6029" formatCode="d\-mmm\-yy">
                  <c:v>43137</c:v>
                </c:pt>
                <c:pt idx="6030" formatCode="d\-mmm\-yy">
                  <c:v>43138</c:v>
                </c:pt>
                <c:pt idx="6031" formatCode="d\-mmm\-yy">
                  <c:v>43139</c:v>
                </c:pt>
                <c:pt idx="6032" formatCode="d\-mmm\-yy">
                  <c:v>43140</c:v>
                </c:pt>
                <c:pt idx="6033" formatCode="d\-mmm\-yy">
                  <c:v>43143</c:v>
                </c:pt>
                <c:pt idx="6034" formatCode="d\-mmm\-yy">
                  <c:v>43144</c:v>
                </c:pt>
                <c:pt idx="6035" formatCode="d\-mmm\-yy">
                  <c:v>43145</c:v>
                </c:pt>
                <c:pt idx="6036" formatCode="d\-mmm\-yy">
                  <c:v>43146</c:v>
                </c:pt>
                <c:pt idx="6037" formatCode="d\-mmm\-yy">
                  <c:v>43147</c:v>
                </c:pt>
                <c:pt idx="6038" formatCode="d\-mmm\-yy">
                  <c:v>43150</c:v>
                </c:pt>
                <c:pt idx="6039" formatCode="d\-mmm\-yy">
                  <c:v>43151</c:v>
                </c:pt>
                <c:pt idx="6040" formatCode="d\-mmm\-yy">
                  <c:v>43152</c:v>
                </c:pt>
                <c:pt idx="6041" formatCode="d\-mmm\-yy">
                  <c:v>43153</c:v>
                </c:pt>
                <c:pt idx="6042" formatCode="d\-mmm\-yy">
                  <c:v>43154</c:v>
                </c:pt>
                <c:pt idx="6043" formatCode="d\-mmm\-yy">
                  <c:v>43157</c:v>
                </c:pt>
                <c:pt idx="6044" formatCode="d\-mmm\-yy">
                  <c:v>43158</c:v>
                </c:pt>
                <c:pt idx="6045" formatCode="d\-mmm\-yy">
                  <c:v>43159</c:v>
                </c:pt>
                <c:pt idx="6046" formatCode="d\-mmm\-yy">
                  <c:v>43160</c:v>
                </c:pt>
                <c:pt idx="6047" formatCode="d\-mmm\-yy">
                  <c:v>43161</c:v>
                </c:pt>
                <c:pt idx="6048" formatCode="d\-mmm\-yy">
                  <c:v>43164</c:v>
                </c:pt>
                <c:pt idx="6049" formatCode="d\-mmm\-yy">
                  <c:v>43165</c:v>
                </c:pt>
                <c:pt idx="6050" formatCode="d\-mmm\-yy">
                  <c:v>43166</c:v>
                </c:pt>
                <c:pt idx="6051" formatCode="d\-mmm\-yy">
                  <c:v>43167</c:v>
                </c:pt>
                <c:pt idx="6052" formatCode="d\-mmm\-yy">
                  <c:v>43168</c:v>
                </c:pt>
                <c:pt idx="6053" formatCode="d\-mmm\-yy">
                  <c:v>43171</c:v>
                </c:pt>
                <c:pt idx="6054" formatCode="d\-mmm\-yy">
                  <c:v>43172</c:v>
                </c:pt>
                <c:pt idx="6055" formatCode="d\-mmm\-yy">
                  <c:v>43173</c:v>
                </c:pt>
                <c:pt idx="6056" formatCode="d\-mmm\-yy">
                  <c:v>43174</c:v>
                </c:pt>
                <c:pt idx="6057" formatCode="d\-mmm\-yy">
                  <c:v>43175</c:v>
                </c:pt>
                <c:pt idx="6058" formatCode="d\-mmm\-yy">
                  <c:v>43178</c:v>
                </c:pt>
                <c:pt idx="6059" formatCode="d\-mmm\-yy">
                  <c:v>43179</c:v>
                </c:pt>
                <c:pt idx="6060" formatCode="d\-mmm\-yy">
                  <c:v>43180</c:v>
                </c:pt>
                <c:pt idx="6061" formatCode="d\-mmm\-yy">
                  <c:v>43181</c:v>
                </c:pt>
                <c:pt idx="6062" formatCode="d\-mmm\-yy">
                  <c:v>43182</c:v>
                </c:pt>
                <c:pt idx="6063" formatCode="d\-mmm\-yy">
                  <c:v>43185</c:v>
                </c:pt>
                <c:pt idx="6064" formatCode="d\-mmm\-yy">
                  <c:v>43186</c:v>
                </c:pt>
                <c:pt idx="6065" formatCode="d\-mmm\-yy">
                  <c:v>43187</c:v>
                </c:pt>
                <c:pt idx="6066" formatCode="d\-mmm\-yy">
                  <c:v>43188</c:v>
                </c:pt>
                <c:pt idx="6067" formatCode="d\-mmm\-yy">
                  <c:v>43189</c:v>
                </c:pt>
                <c:pt idx="6068" formatCode="d\-mmm\-yy">
                  <c:v>43192</c:v>
                </c:pt>
                <c:pt idx="6069" formatCode="d\-mmm\-yy">
                  <c:v>43193</c:v>
                </c:pt>
                <c:pt idx="6070" formatCode="d\-mmm\-yy">
                  <c:v>43194</c:v>
                </c:pt>
                <c:pt idx="6071" formatCode="d\-mmm\-yy">
                  <c:v>43195</c:v>
                </c:pt>
                <c:pt idx="6072" formatCode="d\-mmm\-yy">
                  <c:v>43196</c:v>
                </c:pt>
                <c:pt idx="6073" formatCode="d\-mmm\-yy">
                  <c:v>43199</c:v>
                </c:pt>
                <c:pt idx="6074" formatCode="d\-mmm\-yy">
                  <c:v>43200</c:v>
                </c:pt>
                <c:pt idx="6075" formatCode="d\-mmm\-yy">
                  <c:v>43201</c:v>
                </c:pt>
                <c:pt idx="6076" formatCode="d\-mmm\-yy">
                  <c:v>43202</c:v>
                </c:pt>
                <c:pt idx="6077" formatCode="d\-mmm\-yy">
                  <c:v>43203</c:v>
                </c:pt>
                <c:pt idx="6078" formatCode="d\-mmm\-yy">
                  <c:v>43206</c:v>
                </c:pt>
                <c:pt idx="6079" formatCode="d\-mmm\-yy">
                  <c:v>43207</c:v>
                </c:pt>
                <c:pt idx="6080" formatCode="d\-mmm\-yy">
                  <c:v>43208</c:v>
                </c:pt>
                <c:pt idx="6081" formatCode="d\-mmm\-yy">
                  <c:v>43209</c:v>
                </c:pt>
                <c:pt idx="6082" formatCode="d\-mmm\-yy">
                  <c:v>43210</c:v>
                </c:pt>
                <c:pt idx="6083" formatCode="d\-mmm\-yy">
                  <c:v>43213</c:v>
                </c:pt>
                <c:pt idx="6084" formatCode="d\-mmm\-yy">
                  <c:v>43214</c:v>
                </c:pt>
                <c:pt idx="6085" formatCode="d\-mmm\-yy">
                  <c:v>43215</c:v>
                </c:pt>
                <c:pt idx="6086" formatCode="d\-mmm\-yy">
                  <c:v>43216</c:v>
                </c:pt>
                <c:pt idx="6087" formatCode="d\-mmm\-yy">
                  <c:v>43217</c:v>
                </c:pt>
                <c:pt idx="6088" formatCode="d\-mmm\-yy">
                  <c:v>43220</c:v>
                </c:pt>
                <c:pt idx="6089" formatCode="d\-mmm\-yy">
                  <c:v>43221</c:v>
                </c:pt>
                <c:pt idx="6090" formatCode="d\-mmm\-yy">
                  <c:v>43222</c:v>
                </c:pt>
                <c:pt idx="6091" formatCode="d\-mmm\-yy">
                  <c:v>43223</c:v>
                </c:pt>
                <c:pt idx="6092" formatCode="d\-mmm\-yy">
                  <c:v>43224</c:v>
                </c:pt>
                <c:pt idx="6093" formatCode="d\-mmm\-yy">
                  <c:v>43227</c:v>
                </c:pt>
                <c:pt idx="6094" formatCode="d\-mmm\-yy">
                  <c:v>43228</c:v>
                </c:pt>
                <c:pt idx="6095" formatCode="d\-mmm\-yy">
                  <c:v>43229</c:v>
                </c:pt>
                <c:pt idx="6096" formatCode="d\-mmm\-yy">
                  <c:v>43230</c:v>
                </c:pt>
                <c:pt idx="6097" formatCode="d\-mmm\-yy">
                  <c:v>43231</c:v>
                </c:pt>
                <c:pt idx="6098" formatCode="d\-mmm\-yy">
                  <c:v>43234</c:v>
                </c:pt>
                <c:pt idx="6099" formatCode="d\-mmm\-yy">
                  <c:v>43235</c:v>
                </c:pt>
                <c:pt idx="6100" formatCode="d\-mmm\-yy">
                  <c:v>43236</c:v>
                </c:pt>
                <c:pt idx="6101" formatCode="d\-mmm\-yy">
                  <c:v>43237</c:v>
                </c:pt>
                <c:pt idx="6102" formatCode="d\-mmm\-yy">
                  <c:v>43238</c:v>
                </c:pt>
                <c:pt idx="6103" formatCode="d\-mmm\-yy">
                  <c:v>43241</c:v>
                </c:pt>
                <c:pt idx="6104" formatCode="d\-mmm\-yy">
                  <c:v>43242</c:v>
                </c:pt>
                <c:pt idx="6105" formatCode="d\-mmm\-yy">
                  <c:v>43243</c:v>
                </c:pt>
                <c:pt idx="6106" formatCode="d\-mmm\-yy">
                  <c:v>43244</c:v>
                </c:pt>
                <c:pt idx="6107" formatCode="d\-mmm\-yy">
                  <c:v>43245</c:v>
                </c:pt>
                <c:pt idx="6108" formatCode="d\-mmm\-yy">
                  <c:v>43248</c:v>
                </c:pt>
                <c:pt idx="6109" formatCode="d\-mmm\-yy">
                  <c:v>43249</c:v>
                </c:pt>
                <c:pt idx="6110" formatCode="d\-mmm\-yy">
                  <c:v>43250</c:v>
                </c:pt>
                <c:pt idx="6111" formatCode="d\-mmm\-yy">
                  <c:v>43251</c:v>
                </c:pt>
                <c:pt idx="6112" formatCode="d\-mmm\-yy">
                  <c:v>43252</c:v>
                </c:pt>
                <c:pt idx="6113" formatCode="d\-mmm\-yy">
                  <c:v>43255</c:v>
                </c:pt>
                <c:pt idx="6114" formatCode="d\-mmm\-yy">
                  <c:v>43256</c:v>
                </c:pt>
                <c:pt idx="6115" formatCode="d\-mmm\-yy">
                  <c:v>43257</c:v>
                </c:pt>
                <c:pt idx="6116" formatCode="d\-mmm\-yy">
                  <c:v>43258</c:v>
                </c:pt>
                <c:pt idx="6117" formatCode="d\-mmm\-yy">
                  <c:v>43259</c:v>
                </c:pt>
                <c:pt idx="6118" formatCode="d\-mmm\-yy">
                  <c:v>43262</c:v>
                </c:pt>
                <c:pt idx="6119" formatCode="d\-mmm\-yy">
                  <c:v>43263</c:v>
                </c:pt>
                <c:pt idx="6120" formatCode="d\-mmm\-yy">
                  <c:v>43264</c:v>
                </c:pt>
                <c:pt idx="6121" formatCode="d\-mmm\-yy">
                  <c:v>43265</c:v>
                </c:pt>
                <c:pt idx="6122" formatCode="d\-mmm\-yy">
                  <c:v>43266</c:v>
                </c:pt>
                <c:pt idx="6123" formatCode="d\-mmm\-yy">
                  <c:v>43269</c:v>
                </c:pt>
                <c:pt idx="6124" formatCode="d\-mmm\-yy">
                  <c:v>43270</c:v>
                </c:pt>
                <c:pt idx="6125" formatCode="d\-mmm\-yy">
                  <c:v>43271</c:v>
                </c:pt>
                <c:pt idx="6126" formatCode="d\-mmm\-yy">
                  <c:v>43272</c:v>
                </c:pt>
                <c:pt idx="6127" formatCode="d\-mmm\-yy">
                  <c:v>43273</c:v>
                </c:pt>
                <c:pt idx="6128" formatCode="d\-mmm\-yy">
                  <c:v>43276</c:v>
                </c:pt>
                <c:pt idx="6129" formatCode="d\-mmm\-yy">
                  <c:v>43277</c:v>
                </c:pt>
                <c:pt idx="6130" formatCode="d\-mmm\-yy">
                  <c:v>43278</c:v>
                </c:pt>
                <c:pt idx="6131" formatCode="d\-mmm\-yy">
                  <c:v>43279</c:v>
                </c:pt>
                <c:pt idx="6132" formatCode="d\-mmm\-yy">
                  <c:v>43280</c:v>
                </c:pt>
                <c:pt idx="6133" formatCode="d\-mmm\-yy">
                  <c:v>43283</c:v>
                </c:pt>
                <c:pt idx="6134" formatCode="d\-mmm\-yy">
                  <c:v>43284</c:v>
                </c:pt>
                <c:pt idx="6135" formatCode="d\-mmm\-yy">
                  <c:v>43285</c:v>
                </c:pt>
                <c:pt idx="6136" formatCode="d\-mmm\-yy">
                  <c:v>43286</c:v>
                </c:pt>
                <c:pt idx="6137" formatCode="d\-mmm\-yy">
                  <c:v>43287</c:v>
                </c:pt>
                <c:pt idx="6138" formatCode="d\-mmm\-yy">
                  <c:v>43290</c:v>
                </c:pt>
                <c:pt idx="6139" formatCode="d\-mmm\-yy">
                  <c:v>43291</c:v>
                </c:pt>
                <c:pt idx="6140" formatCode="d\-mmm\-yy">
                  <c:v>43292</c:v>
                </c:pt>
                <c:pt idx="6141" formatCode="d\-mmm\-yy">
                  <c:v>43293</c:v>
                </c:pt>
                <c:pt idx="6142" formatCode="d\-mmm\-yy">
                  <c:v>43294</c:v>
                </c:pt>
                <c:pt idx="6143" formatCode="d\-mmm\-yy">
                  <c:v>43297</c:v>
                </c:pt>
                <c:pt idx="6144" formatCode="d\-mmm\-yy">
                  <c:v>43298</c:v>
                </c:pt>
                <c:pt idx="6145" formatCode="d\-mmm\-yy">
                  <c:v>43299</c:v>
                </c:pt>
                <c:pt idx="6146" formatCode="d\-mmm\-yy">
                  <c:v>43300</c:v>
                </c:pt>
                <c:pt idx="6147" formatCode="d\-mmm\-yy">
                  <c:v>43301</c:v>
                </c:pt>
                <c:pt idx="6148" formatCode="d\-mmm\-yy">
                  <c:v>43304</c:v>
                </c:pt>
                <c:pt idx="6149" formatCode="d\-mmm\-yy">
                  <c:v>43305</c:v>
                </c:pt>
                <c:pt idx="6150" formatCode="d\-mmm\-yy">
                  <c:v>43306</c:v>
                </c:pt>
                <c:pt idx="6151" formatCode="d\-mmm\-yy">
                  <c:v>43307</c:v>
                </c:pt>
                <c:pt idx="6152" formatCode="d\-mmm\-yy">
                  <c:v>43308</c:v>
                </c:pt>
                <c:pt idx="6153" formatCode="d\-mmm\-yy">
                  <c:v>43311</c:v>
                </c:pt>
                <c:pt idx="6154" formatCode="d\-mmm\-yy">
                  <c:v>43312</c:v>
                </c:pt>
                <c:pt idx="6155" formatCode="d\-mmm\-yy">
                  <c:v>43313</c:v>
                </c:pt>
                <c:pt idx="6156" formatCode="d\-mmm\-yy">
                  <c:v>43314</c:v>
                </c:pt>
                <c:pt idx="6157" formatCode="d\-mmm\-yy">
                  <c:v>43315</c:v>
                </c:pt>
                <c:pt idx="6158" formatCode="d\-mmm\-yy">
                  <c:v>43318</c:v>
                </c:pt>
                <c:pt idx="6159" formatCode="d\-mmm\-yy">
                  <c:v>43319</c:v>
                </c:pt>
                <c:pt idx="6160" formatCode="d\-mmm\-yy">
                  <c:v>43320</c:v>
                </c:pt>
                <c:pt idx="6161" formatCode="d\-mmm\-yy">
                  <c:v>43321</c:v>
                </c:pt>
                <c:pt idx="6162" formatCode="d\-mmm\-yy">
                  <c:v>43322</c:v>
                </c:pt>
                <c:pt idx="6163" formatCode="d\-mmm\-yy">
                  <c:v>43325</c:v>
                </c:pt>
                <c:pt idx="6164" formatCode="d\-mmm\-yy">
                  <c:v>43326</c:v>
                </c:pt>
                <c:pt idx="6165" formatCode="d\-mmm\-yy">
                  <c:v>43327</c:v>
                </c:pt>
                <c:pt idx="6166" formatCode="d\-mmm\-yy">
                  <c:v>43328</c:v>
                </c:pt>
                <c:pt idx="6167" formatCode="d\-mmm\-yy">
                  <c:v>43329</c:v>
                </c:pt>
                <c:pt idx="6168" formatCode="d\-mmm\-yy">
                  <c:v>43332</c:v>
                </c:pt>
                <c:pt idx="6169" formatCode="d\-mmm\-yy">
                  <c:v>43333</c:v>
                </c:pt>
                <c:pt idx="6170" formatCode="d\-mmm\-yy">
                  <c:v>43334</c:v>
                </c:pt>
                <c:pt idx="6171" formatCode="d\-mmm\-yy">
                  <c:v>43335</c:v>
                </c:pt>
                <c:pt idx="6172" formatCode="d\-mmm\-yy">
                  <c:v>43336</c:v>
                </c:pt>
                <c:pt idx="6173" formatCode="d\-mmm\-yy">
                  <c:v>43339</c:v>
                </c:pt>
                <c:pt idx="6174" formatCode="d\-mmm\-yy">
                  <c:v>43340</c:v>
                </c:pt>
                <c:pt idx="6175" formatCode="d\-mmm\-yy">
                  <c:v>43341</c:v>
                </c:pt>
                <c:pt idx="6176" formatCode="d\-mmm\-yy">
                  <c:v>43342</c:v>
                </c:pt>
                <c:pt idx="6177" formatCode="d\-mmm\-yy">
                  <c:v>43343</c:v>
                </c:pt>
                <c:pt idx="6178" formatCode="d\-mmm\-yy">
                  <c:v>43346</c:v>
                </c:pt>
                <c:pt idx="6179" formatCode="d\-mmm\-yy">
                  <c:v>43347</c:v>
                </c:pt>
                <c:pt idx="6180" formatCode="d\-mmm\-yy">
                  <c:v>43348</c:v>
                </c:pt>
                <c:pt idx="6181" formatCode="d\-mmm\-yy">
                  <c:v>43349</c:v>
                </c:pt>
                <c:pt idx="6182" formatCode="d\-mmm\-yy">
                  <c:v>43350</c:v>
                </c:pt>
                <c:pt idx="6183" formatCode="d\-mmm\-yy">
                  <c:v>43353</c:v>
                </c:pt>
                <c:pt idx="6184" formatCode="d\-mmm\-yy">
                  <c:v>43354</c:v>
                </c:pt>
                <c:pt idx="6185" formatCode="d\-mmm\-yy">
                  <c:v>43355</c:v>
                </c:pt>
                <c:pt idx="6186" formatCode="d\-mmm\-yy">
                  <c:v>43356</c:v>
                </c:pt>
                <c:pt idx="6187" formatCode="d\-mmm\-yy">
                  <c:v>43357</c:v>
                </c:pt>
                <c:pt idx="6188" formatCode="d\-mmm\-yy">
                  <c:v>43360</c:v>
                </c:pt>
                <c:pt idx="6189" formatCode="d\-mmm\-yy">
                  <c:v>43361</c:v>
                </c:pt>
                <c:pt idx="6190" formatCode="d\-mmm\-yy">
                  <c:v>43362</c:v>
                </c:pt>
                <c:pt idx="6191" formatCode="d\-mmm\-yy">
                  <c:v>43363</c:v>
                </c:pt>
                <c:pt idx="6192" formatCode="d\-mmm\-yy">
                  <c:v>43364</c:v>
                </c:pt>
                <c:pt idx="6193" formatCode="d\-mmm\-yy">
                  <c:v>43367</c:v>
                </c:pt>
                <c:pt idx="6194" formatCode="d\-mmm\-yy">
                  <c:v>43368</c:v>
                </c:pt>
                <c:pt idx="6195" formatCode="d\-mmm\-yy">
                  <c:v>43369</c:v>
                </c:pt>
                <c:pt idx="6196" formatCode="d\-mmm\-yy">
                  <c:v>43370</c:v>
                </c:pt>
                <c:pt idx="6197" formatCode="d\-mmm\-yy">
                  <c:v>43371</c:v>
                </c:pt>
                <c:pt idx="6198" formatCode="d\-mmm\-yy">
                  <c:v>43374</c:v>
                </c:pt>
                <c:pt idx="6199" formatCode="d\-mmm\-yy">
                  <c:v>43375</c:v>
                </c:pt>
                <c:pt idx="6200" formatCode="d\-mmm\-yy">
                  <c:v>43376</c:v>
                </c:pt>
                <c:pt idx="6201" formatCode="d\-mmm\-yy">
                  <c:v>43377</c:v>
                </c:pt>
                <c:pt idx="6202" formatCode="d\-mmm\-yy">
                  <c:v>43378</c:v>
                </c:pt>
                <c:pt idx="6203" formatCode="d\-mmm\-yy">
                  <c:v>43381</c:v>
                </c:pt>
                <c:pt idx="6204" formatCode="d\-mmm\-yy">
                  <c:v>43382</c:v>
                </c:pt>
                <c:pt idx="6205" formatCode="d\-mmm\-yy">
                  <c:v>43383</c:v>
                </c:pt>
                <c:pt idx="6206" formatCode="d\-mmm\-yy">
                  <c:v>43384</c:v>
                </c:pt>
                <c:pt idx="6207" formatCode="d\-mmm\-yy">
                  <c:v>43385</c:v>
                </c:pt>
                <c:pt idx="6208" formatCode="d\-mmm\-yy">
                  <c:v>43388</c:v>
                </c:pt>
                <c:pt idx="6209" formatCode="d\-mmm\-yy">
                  <c:v>43389</c:v>
                </c:pt>
                <c:pt idx="6210" formatCode="d\-mmm\-yy">
                  <c:v>43390</c:v>
                </c:pt>
                <c:pt idx="6211" formatCode="d\-mmm\-yy">
                  <c:v>43391</c:v>
                </c:pt>
                <c:pt idx="6212" formatCode="d\-mmm\-yy">
                  <c:v>43392</c:v>
                </c:pt>
                <c:pt idx="6213" formatCode="d\-mmm\-yy">
                  <c:v>43395</c:v>
                </c:pt>
                <c:pt idx="6214" formatCode="d\-mmm\-yy">
                  <c:v>43396</c:v>
                </c:pt>
                <c:pt idx="6215" formatCode="d\-mmm\-yy">
                  <c:v>43397</c:v>
                </c:pt>
                <c:pt idx="6216" formatCode="d\-mmm\-yy">
                  <c:v>43398</c:v>
                </c:pt>
                <c:pt idx="6217" formatCode="d\-mmm\-yy">
                  <c:v>43399</c:v>
                </c:pt>
                <c:pt idx="6218" formatCode="d\-mmm\-yy">
                  <c:v>43402</c:v>
                </c:pt>
                <c:pt idx="6219" formatCode="d\-mmm\-yy">
                  <c:v>43403</c:v>
                </c:pt>
                <c:pt idx="6220" formatCode="d\-mmm\-yy">
                  <c:v>43404</c:v>
                </c:pt>
                <c:pt idx="6221" formatCode="d\-mmm\-yy">
                  <c:v>43405</c:v>
                </c:pt>
                <c:pt idx="6222" formatCode="d\-mmm\-yy">
                  <c:v>43406</c:v>
                </c:pt>
                <c:pt idx="6223" formatCode="d\-mmm\-yy">
                  <c:v>43409</c:v>
                </c:pt>
                <c:pt idx="6224" formatCode="d\-mmm\-yy">
                  <c:v>43410</c:v>
                </c:pt>
                <c:pt idx="6225" formatCode="d\-mmm\-yy">
                  <c:v>43411</c:v>
                </c:pt>
                <c:pt idx="6226" formatCode="d\-mmm\-yy">
                  <c:v>43412</c:v>
                </c:pt>
                <c:pt idx="6227" formatCode="d\-mmm\-yy">
                  <c:v>43413</c:v>
                </c:pt>
                <c:pt idx="6228" formatCode="d\-mmm\-yy">
                  <c:v>43416</c:v>
                </c:pt>
                <c:pt idx="6229" formatCode="d\-mmm\-yy">
                  <c:v>43417</c:v>
                </c:pt>
                <c:pt idx="6230" formatCode="d\-mmm\-yy">
                  <c:v>43418</c:v>
                </c:pt>
                <c:pt idx="6231" formatCode="d\-mmm\-yy">
                  <c:v>43419</c:v>
                </c:pt>
                <c:pt idx="6232" formatCode="d\-mmm\-yy">
                  <c:v>43420</c:v>
                </c:pt>
                <c:pt idx="6233" formatCode="d\-mmm\-yy">
                  <c:v>43423</c:v>
                </c:pt>
                <c:pt idx="6234" formatCode="d\-mmm\-yy">
                  <c:v>43424</c:v>
                </c:pt>
                <c:pt idx="6235" formatCode="d\-mmm\-yy">
                  <c:v>43425</c:v>
                </c:pt>
                <c:pt idx="6236" formatCode="d\-mmm\-yy">
                  <c:v>43426</c:v>
                </c:pt>
                <c:pt idx="6237" formatCode="d\-mmm\-yy">
                  <c:v>43427</c:v>
                </c:pt>
                <c:pt idx="6238" formatCode="d\-mmm\-yy">
                  <c:v>43430</c:v>
                </c:pt>
                <c:pt idx="6239" formatCode="d\-mmm\-yy">
                  <c:v>43431</c:v>
                </c:pt>
                <c:pt idx="6240" formatCode="d\-mmm\-yy">
                  <c:v>43432</c:v>
                </c:pt>
                <c:pt idx="6241" formatCode="d\-mmm\-yy">
                  <c:v>43433</c:v>
                </c:pt>
                <c:pt idx="6242" formatCode="d\-mmm\-yy">
                  <c:v>43434</c:v>
                </c:pt>
                <c:pt idx="6243" formatCode="d\-mmm\-yy">
                  <c:v>43437</c:v>
                </c:pt>
                <c:pt idx="6244" formatCode="d\-mmm\-yy">
                  <c:v>43438</c:v>
                </c:pt>
                <c:pt idx="6245" formatCode="d\-mmm\-yy">
                  <c:v>43439</c:v>
                </c:pt>
                <c:pt idx="6246" formatCode="d\-mmm\-yy">
                  <c:v>43440</c:v>
                </c:pt>
                <c:pt idx="6247" formatCode="d\-mmm\-yy">
                  <c:v>43441</c:v>
                </c:pt>
                <c:pt idx="6248" formatCode="d\-mmm\-yy">
                  <c:v>43444</c:v>
                </c:pt>
                <c:pt idx="6249" formatCode="d\-mmm\-yy">
                  <c:v>43445</c:v>
                </c:pt>
                <c:pt idx="6250" formatCode="d\-mmm\-yy">
                  <c:v>43446</c:v>
                </c:pt>
                <c:pt idx="6251" formatCode="d\-mmm\-yy">
                  <c:v>43447</c:v>
                </c:pt>
                <c:pt idx="6252" formatCode="d\-mmm\-yy">
                  <c:v>43448</c:v>
                </c:pt>
                <c:pt idx="6253" formatCode="d\-mmm\-yy">
                  <c:v>43451</c:v>
                </c:pt>
                <c:pt idx="6254" formatCode="d\-mmm\-yy">
                  <c:v>43452</c:v>
                </c:pt>
                <c:pt idx="6255" formatCode="d\-mmm\-yy">
                  <c:v>43453</c:v>
                </c:pt>
                <c:pt idx="6256" formatCode="d\-mmm\-yy">
                  <c:v>43454</c:v>
                </c:pt>
                <c:pt idx="6257" formatCode="d\-mmm\-yy">
                  <c:v>43455</c:v>
                </c:pt>
                <c:pt idx="6258" formatCode="d\-mmm\-yy">
                  <c:v>43458</c:v>
                </c:pt>
                <c:pt idx="6259" formatCode="d\-mmm\-yy">
                  <c:v>43459</c:v>
                </c:pt>
                <c:pt idx="6260" formatCode="d\-mmm\-yy">
                  <c:v>43460</c:v>
                </c:pt>
                <c:pt idx="6261" formatCode="d\-mmm\-yy">
                  <c:v>43461</c:v>
                </c:pt>
                <c:pt idx="6262" formatCode="d\-mmm\-yy">
                  <c:v>43462</c:v>
                </c:pt>
                <c:pt idx="6263" formatCode="d\-mmm\-yy">
                  <c:v>43465</c:v>
                </c:pt>
                <c:pt idx="6264" formatCode="d\-mmm\-yy">
                  <c:v>43466</c:v>
                </c:pt>
                <c:pt idx="6265" formatCode="d\-mmm\-yy">
                  <c:v>43467</c:v>
                </c:pt>
                <c:pt idx="6266" formatCode="d\-mmm\-yy">
                  <c:v>43468</c:v>
                </c:pt>
                <c:pt idx="6267" formatCode="d\-mmm\-yy">
                  <c:v>43469</c:v>
                </c:pt>
                <c:pt idx="6268" formatCode="d\-mmm\-yy">
                  <c:v>43472</c:v>
                </c:pt>
                <c:pt idx="6269" formatCode="d\-mmm\-yy">
                  <c:v>43473</c:v>
                </c:pt>
                <c:pt idx="6270" formatCode="d\-mmm\-yy">
                  <c:v>43474</c:v>
                </c:pt>
                <c:pt idx="6271" formatCode="d\-mmm\-yy">
                  <c:v>43475</c:v>
                </c:pt>
                <c:pt idx="6272" formatCode="d\-mmm\-yy">
                  <c:v>43476</c:v>
                </c:pt>
                <c:pt idx="6273" formatCode="d\-mmm\-yy">
                  <c:v>43479</c:v>
                </c:pt>
                <c:pt idx="6274" formatCode="d\-mmm\-yy">
                  <c:v>43480</c:v>
                </c:pt>
                <c:pt idx="6275" formatCode="d\-mmm\-yy">
                  <c:v>43481</c:v>
                </c:pt>
                <c:pt idx="6276" formatCode="d\-mmm\-yy">
                  <c:v>43482</c:v>
                </c:pt>
                <c:pt idx="6277" formatCode="d\-mmm\-yy">
                  <c:v>43483</c:v>
                </c:pt>
                <c:pt idx="6278" formatCode="d\-mmm\-yy">
                  <c:v>43486</c:v>
                </c:pt>
                <c:pt idx="6279" formatCode="d\-mmm\-yy">
                  <c:v>43487</c:v>
                </c:pt>
                <c:pt idx="6280" formatCode="d\-mmm\-yy">
                  <c:v>43488</c:v>
                </c:pt>
                <c:pt idx="6281" formatCode="d\-mmm\-yy">
                  <c:v>43489</c:v>
                </c:pt>
                <c:pt idx="6282" formatCode="d\-mmm\-yy">
                  <c:v>43490</c:v>
                </c:pt>
                <c:pt idx="6283" formatCode="d\-mmm\-yy">
                  <c:v>43493</c:v>
                </c:pt>
                <c:pt idx="6284" formatCode="d\-mmm\-yy">
                  <c:v>43494</c:v>
                </c:pt>
                <c:pt idx="6285" formatCode="d\-mmm\-yy">
                  <c:v>43495</c:v>
                </c:pt>
                <c:pt idx="6286" formatCode="d\-mmm\-yy">
                  <c:v>43496</c:v>
                </c:pt>
                <c:pt idx="6287" formatCode="d\-mmm\-yy">
                  <c:v>43497</c:v>
                </c:pt>
                <c:pt idx="6288" formatCode="d\-mmm\-yy">
                  <c:v>43500</c:v>
                </c:pt>
                <c:pt idx="6289" formatCode="d\-mmm\-yy">
                  <c:v>43501</c:v>
                </c:pt>
                <c:pt idx="6290" formatCode="d\-mmm\-yy">
                  <c:v>43502</c:v>
                </c:pt>
                <c:pt idx="6291" formatCode="d\-mmm\-yy">
                  <c:v>43503</c:v>
                </c:pt>
                <c:pt idx="6292" formatCode="d\-mmm\-yy">
                  <c:v>43504</c:v>
                </c:pt>
                <c:pt idx="6293" formatCode="d\-mmm\-yy">
                  <c:v>43507</c:v>
                </c:pt>
                <c:pt idx="6294" formatCode="d\-mmm\-yy">
                  <c:v>43508</c:v>
                </c:pt>
                <c:pt idx="6295" formatCode="d\-mmm\-yy">
                  <c:v>43509</c:v>
                </c:pt>
                <c:pt idx="6296" formatCode="d\-mmm\-yy">
                  <c:v>43510</c:v>
                </c:pt>
                <c:pt idx="6297" formatCode="d\-mmm\-yy">
                  <c:v>43511</c:v>
                </c:pt>
                <c:pt idx="6298" formatCode="d\-mmm\-yy">
                  <c:v>43514</c:v>
                </c:pt>
                <c:pt idx="6299" formatCode="d\-mmm\-yy">
                  <c:v>43515</c:v>
                </c:pt>
                <c:pt idx="6300" formatCode="d\-mmm\-yy">
                  <c:v>43516</c:v>
                </c:pt>
                <c:pt idx="6301" formatCode="d\-mmm\-yy">
                  <c:v>43517</c:v>
                </c:pt>
                <c:pt idx="6302" formatCode="d\-mmm\-yy">
                  <c:v>43518</c:v>
                </c:pt>
                <c:pt idx="6303" formatCode="d\-mmm\-yy">
                  <c:v>43521</c:v>
                </c:pt>
                <c:pt idx="6304" formatCode="d\-mmm\-yy">
                  <c:v>43522</c:v>
                </c:pt>
                <c:pt idx="6305" formatCode="d\-mmm\-yy">
                  <c:v>43523</c:v>
                </c:pt>
                <c:pt idx="6306" formatCode="d\-mmm\-yy">
                  <c:v>43524</c:v>
                </c:pt>
                <c:pt idx="6307" formatCode="d\-mmm\-yy">
                  <c:v>43525</c:v>
                </c:pt>
                <c:pt idx="6308" formatCode="d\-mmm\-yy">
                  <c:v>43528</c:v>
                </c:pt>
                <c:pt idx="6309" formatCode="d\-mmm\-yy">
                  <c:v>43529</c:v>
                </c:pt>
                <c:pt idx="6310" formatCode="d\-mmm\-yy">
                  <c:v>43530</c:v>
                </c:pt>
                <c:pt idx="6311" formatCode="d\-mmm\-yy">
                  <c:v>43531</c:v>
                </c:pt>
                <c:pt idx="6312" formatCode="d\-mmm\-yy">
                  <c:v>43532</c:v>
                </c:pt>
                <c:pt idx="6313" formatCode="d\-mmm\-yy">
                  <c:v>43535</c:v>
                </c:pt>
                <c:pt idx="6314" formatCode="d\-mmm\-yy">
                  <c:v>43536</c:v>
                </c:pt>
                <c:pt idx="6315" formatCode="d\-mmm\-yy">
                  <c:v>43537</c:v>
                </c:pt>
                <c:pt idx="6316" formatCode="d\-mmm\-yy">
                  <c:v>43538</c:v>
                </c:pt>
                <c:pt idx="6317" formatCode="d\-mmm\-yy">
                  <c:v>43539</c:v>
                </c:pt>
                <c:pt idx="6318" formatCode="d\-mmm\-yy">
                  <c:v>43542</c:v>
                </c:pt>
                <c:pt idx="6319" formatCode="d\-mmm\-yy">
                  <c:v>43543</c:v>
                </c:pt>
                <c:pt idx="6320" formatCode="d\-mmm\-yy">
                  <c:v>43544</c:v>
                </c:pt>
                <c:pt idx="6321" formatCode="d\-mmm\-yy">
                  <c:v>43545</c:v>
                </c:pt>
                <c:pt idx="6322" formatCode="d\-mmm\-yy">
                  <c:v>43546</c:v>
                </c:pt>
                <c:pt idx="6323" formatCode="d\-mmm\-yy">
                  <c:v>43549</c:v>
                </c:pt>
                <c:pt idx="6324" formatCode="d\-mmm\-yy">
                  <c:v>43550</c:v>
                </c:pt>
                <c:pt idx="6325" formatCode="d\-mmm\-yy">
                  <c:v>43551</c:v>
                </c:pt>
                <c:pt idx="6326" formatCode="d\-mmm\-yy">
                  <c:v>43552</c:v>
                </c:pt>
                <c:pt idx="6327" formatCode="d\-mmm\-yy">
                  <c:v>43553</c:v>
                </c:pt>
                <c:pt idx="6328" formatCode="d\-mmm\-yy">
                  <c:v>43556</c:v>
                </c:pt>
                <c:pt idx="6329" formatCode="d\-mmm\-yy">
                  <c:v>43557</c:v>
                </c:pt>
                <c:pt idx="6330" formatCode="d\-mmm\-yy">
                  <c:v>43558</c:v>
                </c:pt>
                <c:pt idx="6331" formatCode="d\-mmm\-yy">
                  <c:v>43559</c:v>
                </c:pt>
                <c:pt idx="6332" formatCode="d\-mmm\-yy">
                  <c:v>43560</c:v>
                </c:pt>
                <c:pt idx="6333" formatCode="d\-mmm\-yy">
                  <c:v>43563</c:v>
                </c:pt>
                <c:pt idx="6334" formatCode="d\-mmm\-yy">
                  <c:v>43564</c:v>
                </c:pt>
                <c:pt idx="6335" formatCode="d\-mmm\-yy">
                  <c:v>43565</c:v>
                </c:pt>
                <c:pt idx="6336" formatCode="d\-mmm\-yy">
                  <c:v>43566</c:v>
                </c:pt>
                <c:pt idx="6337" formatCode="d\-mmm\-yy">
                  <c:v>43567</c:v>
                </c:pt>
                <c:pt idx="6338" formatCode="d\-mmm\-yy">
                  <c:v>43570</c:v>
                </c:pt>
                <c:pt idx="6339" formatCode="d\-mmm\-yy">
                  <c:v>43571</c:v>
                </c:pt>
                <c:pt idx="6340" formatCode="d\-mmm\-yy">
                  <c:v>43572</c:v>
                </c:pt>
                <c:pt idx="6341" formatCode="d\-mmm\-yy">
                  <c:v>43573</c:v>
                </c:pt>
                <c:pt idx="6342" formatCode="d\-mmm\-yy">
                  <c:v>43574</c:v>
                </c:pt>
                <c:pt idx="6343" formatCode="d\-mmm\-yy">
                  <c:v>43577</c:v>
                </c:pt>
                <c:pt idx="6344" formatCode="d\-mmm\-yy">
                  <c:v>43578</c:v>
                </c:pt>
                <c:pt idx="6345" formatCode="d\-mmm\-yy">
                  <c:v>43579</c:v>
                </c:pt>
                <c:pt idx="6346" formatCode="d\-mmm\-yy">
                  <c:v>43580</c:v>
                </c:pt>
                <c:pt idx="6347" formatCode="d\-mmm\-yy">
                  <c:v>43581</c:v>
                </c:pt>
                <c:pt idx="6348" formatCode="d\-mmm\-yy">
                  <c:v>43584</c:v>
                </c:pt>
                <c:pt idx="6349" formatCode="d\-mmm\-yy">
                  <c:v>43585</c:v>
                </c:pt>
                <c:pt idx="6350" formatCode="d\-mmm\-yy">
                  <c:v>43586</c:v>
                </c:pt>
                <c:pt idx="6351" formatCode="d\-mmm\-yy">
                  <c:v>43587</c:v>
                </c:pt>
                <c:pt idx="6352" formatCode="d\-mmm\-yy">
                  <c:v>43588</c:v>
                </c:pt>
                <c:pt idx="6353" formatCode="d\-mmm\-yy">
                  <c:v>43591</c:v>
                </c:pt>
                <c:pt idx="6354" formatCode="d\-mmm\-yy">
                  <c:v>43592</c:v>
                </c:pt>
                <c:pt idx="6355" formatCode="d\-mmm\-yy">
                  <c:v>43593</c:v>
                </c:pt>
                <c:pt idx="6356" formatCode="d\-mmm\-yy">
                  <c:v>43594</c:v>
                </c:pt>
                <c:pt idx="6357" formatCode="d\-mmm\-yy">
                  <c:v>43595</c:v>
                </c:pt>
                <c:pt idx="6358" formatCode="d\-mmm\-yy">
                  <c:v>43598</c:v>
                </c:pt>
                <c:pt idx="6359" formatCode="d\-mmm\-yy">
                  <c:v>43599</c:v>
                </c:pt>
                <c:pt idx="6360" formatCode="d\-mmm\-yy">
                  <c:v>43600</c:v>
                </c:pt>
                <c:pt idx="6361" formatCode="d\-mmm\-yy">
                  <c:v>43601</c:v>
                </c:pt>
                <c:pt idx="6362" formatCode="d\-mmm\-yy">
                  <c:v>43602</c:v>
                </c:pt>
                <c:pt idx="6363" formatCode="d\-mmm\-yy">
                  <c:v>43605</c:v>
                </c:pt>
                <c:pt idx="6364" formatCode="d\-mmm\-yy">
                  <c:v>43606</c:v>
                </c:pt>
                <c:pt idx="6365" formatCode="d\-mmm\-yy">
                  <c:v>43607</c:v>
                </c:pt>
                <c:pt idx="6366" formatCode="d\-mmm\-yy">
                  <c:v>43608</c:v>
                </c:pt>
                <c:pt idx="6367" formatCode="d\-mmm\-yy">
                  <c:v>43609</c:v>
                </c:pt>
                <c:pt idx="6368" formatCode="d\-mmm\-yy">
                  <c:v>43612</c:v>
                </c:pt>
                <c:pt idx="6369" formatCode="d\-mmm\-yy">
                  <c:v>43613</c:v>
                </c:pt>
                <c:pt idx="6370" formatCode="d\-mmm\-yy">
                  <c:v>43614</c:v>
                </c:pt>
                <c:pt idx="6371" formatCode="d\-mmm\-yy">
                  <c:v>43615</c:v>
                </c:pt>
                <c:pt idx="6372" formatCode="d\-mmm\-yy">
                  <c:v>43616</c:v>
                </c:pt>
                <c:pt idx="6373" formatCode="d\-mmm\-yy">
                  <c:v>43619</c:v>
                </c:pt>
                <c:pt idx="6374" formatCode="d\-mmm\-yy">
                  <c:v>43620</c:v>
                </c:pt>
                <c:pt idx="6375" formatCode="d\-mmm\-yy">
                  <c:v>43621</c:v>
                </c:pt>
                <c:pt idx="6376" formatCode="d\-mmm\-yy">
                  <c:v>43622</c:v>
                </c:pt>
                <c:pt idx="6377" formatCode="d\-mmm\-yy">
                  <c:v>43623</c:v>
                </c:pt>
                <c:pt idx="6378" formatCode="d\-mmm\-yy">
                  <c:v>43626</c:v>
                </c:pt>
                <c:pt idx="6379" formatCode="d\-mmm\-yy">
                  <c:v>43627</c:v>
                </c:pt>
                <c:pt idx="6380" formatCode="d\-mmm\-yy">
                  <c:v>43628</c:v>
                </c:pt>
                <c:pt idx="6381" formatCode="d\-mmm\-yy">
                  <c:v>43629</c:v>
                </c:pt>
                <c:pt idx="6382" formatCode="d\-mmm\-yy">
                  <c:v>43630</c:v>
                </c:pt>
                <c:pt idx="6383" formatCode="d\-mmm\-yy">
                  <c:v>43633</c:v>
                </c:pt>
                <c:pt idx="6384" formatCode="d\-mmm\-yy">
                  <c:v>43634</c:v>
                </c:pt>
                <c:pt idx="6385" formatCode="d\-mmm\-yy">
                  <c:v>43635</c:v>
                </c:pt>
                <c:pt idx="6386" formatCode="d\-mmm\-yy">
                  <c:v>43636</c:v>
                </c:pt>
                <c:pt idx="6387" formatCode="d\-mmm\-yy">
                  <c:v>43637</c:v>
                </c:pt>
                <c:pt idx="6388" formatCode="d\-mmm\-yy">
                  <c:v>43640</c:v>
                </c:pt>
                <c:pt idx="6389" formatCode="d\-mmm\-yy">
                  <c:v>43641</c:v>
                </c:pt>
                <c:pt idx="6390" formatCode="d\-mmm\-yy">
                  <c:v>43642</c:v>
                </c:pt>
                <c:pt idx="6391" formatCode="d\-mmm\-yy">
                  <c:v>43643</c:v>
                </c:pt>
                <c:pt idx="6392" formatCode="d\-mmm\-yy">
                  <c:v>43644</c:v>
                </c:pt>
                <c:pt idx="6393" formatCode="d\-mmm\-yy">
                  <c:v>43647</c:v>
                </c:pt>
                <c:pt idx="6394" formatCode="d\-mmm\-yy">
                  <c:v>43648</c:v>
                </c:pt>
                <c:pt idx="6395" formatCode="d\-mmm\-yy">
                  <c:v>43649</c:v>
                </c:pt>
                <c:pt idx="6396" formatCode="d\-mmm\-yy">
                  <c:v>43650</c:v>
                </c:pt>
                <c:pt idx="6397" formatCode="d\-mmm\-yy">
                  <c:v>43651</c:v>
                </c:pt>
                <c:pt idx="6398" formatCode="d\-mmm\-yy">
                  <c:v>43654</c:v>
                </c:pt>
                <c:pt idx="6399" formatCode="d\-mmm\-yy">
                  <c:v>43655</c:v>
                </c:pt>
                <c:pt idx="6400" formatCode="d\-mmm\-yy">
                  <c:v>43656</c:v>
                </c:pt>
                <c:pt idx="6401" formatCode="d\-mmm\-yy">
                  <c:v>43657</c:v>
                </c:pt>
                <c:pt idx="6402" formatCode="d\-mmm\-yy">
                  <c:v>43658</c:v>
                </c:pt>
                <c:pt idx="6403" formatCode="d\-mmm\-yy">
                  <c:v>43661</c:v>
                </c:pt>
                <c:pt idx="6404" formatCode="d\-mmm\-yy">
                  <c:v>43662</c:v>
                </c:pt>
                <c:pt idx="6405" formatCode="d\-mmm\-yy">
                  <c:v>43663</c:v>
                </c:pt>
                <c:pt idx="6406" formatCode="d\-mmm\-yy">
                  <c:v>43664</c:v>
                </c:pt>
                <c:pt idx="6407" formatCode="d\-mmm\-yy">
                  <c:v>43665</c:v>
                </c:pt>
                <c:pt idx="6408" formatCode="d\-mmm\-yy">
                  <c:v>43668</c:v>
                </c:pt>
                <c:pt idx="6409" formatCode="d\-mmm\-yy">
                  <c:v>43669</c:v>
                </c:pt>
                <c:pt idx="6410" formatCode="d\-mmm\-yy">
                  <c:v>43670</c:v>
                </c:pt>
                <c:pt idx="6411" formatCode="d\-mmm\-yy">
                  <c:v>43671</c:v>
                </c:pt>
                <c:pt idx="6412" formatCode="d\-mmm\-yy">
                  <c:v>43672</c:v>
                </c:pt>
                <c:pt idx="6413" formatCode="d\-mmm\-yy">
                  <c:v>43675</c:v>
                </c:pt>
                <c:pt idx="6414" formatCode="d\-mmm\-yy">
                  <c:v>43676</c:v>
                </c:pt>
                <c:pt idx="6415" formatCode="d\-mmm\-yy">
                  <c:v>43677</c:v>
                </c:pt>
                <c:pt idx="6416" formatCode="d\-mmm\-yy">
                  <c:v>43678</c:v>
                </c:pt>
                <c:pt idx="6417" formatCode="d\-mmm\-yy">
                  <c:v>43679</c:v>
                </c:pt>
                <c:pt idx="6418" formatCode="d\-mmm\-yy">
                  <c:v>43682</c:v>
                </c:pt>
                <c:pt idx="6419" formatCode="d\-mmm\-yy">
                  <c:v>43683</c:v>
                </c:pt>
                <c:pt idx="6420" formatCode="d\-mmm\-yy">
                  <c:v>43684</c:v>
                </c:pt>
                <c:pt idx="6421" formatCode="d\-mmm\-yy">
                  <c:v>43685</c:v>
                </c:pt>
                <c:pt idx="6422" formatCode="d\-mmm\-yy">
                  <c:v>43686</c:v>
                </c:pt>
                <c:pt idx="6423" formatCode="d\-mmm\-yy">
                  <c:v>43689</c:v>
                </c:pt>
                <c:pt idx="6424" formatCode="d\-mmm\-yy">
                  <c:v>43690</c:v>
                </c:pt>
                <c:pt idx="6425" formatCode="d\-mmm\-yy">
                  <c:v>43691</c:v>
                </c:pt>
                <c:pt idx="6426" formatCode="d\-mmm\-yy">
                  <c:v>43692</c:v>
                </c:pt>
                <c:pt idx="6427" formatCode="d\-mmm\-yy">
                  <c:v>43693</c:v>
                </c:pt>
                <c:pt idx="6428" formatCode="d\-mmm\-yy">
                  <c:v>43696</c:v>
                </c:pt>
                <c:pt idx="6429" formatCode="d\-mmm\-yy">
                  <c:v>43697</c:v>
                </c:pt>
                <c:pt idx="6430" formatCode="d\-mmm\-yy">
                  <c:v>43698</c:v>
                </c:pt>
                <c:pt idx="6431" formatCode="d\-mmm\-yy">
                  <c:v>43699</c:v>
                </c:pt>
                <c:pt idx="6432" formatCode="d\-mmm\-yy">
                  <c:v>43700</c:v>
                </c:pt>
                <c:pt idx="6433" formatCode="d\-mmm\-yy">
                  <c:v>43703</c:v>
                </c:pt>
                <c:pt idx="6434" formatCode="d\-mmm\-yy">
                  <c:v>43704</c:v>
                </c:pt>
                <c:pt idx="6435" formatCode="d\-mmm\-yy">
                  <c:v>43705</c:v>
                </c:pt>
                <c:pt idx="6436" formatCode="d\-mmm\-yy">
                  <c:v>43706</c:v>
                </c:pt>
                <c:pt idx="6437" formatCode="d\-mmm\-yy">
                  <c:v>43707</c:v>
                </c:pt>
                <c:pt idx="6438" formatCode="d\-mmm\-yy">
                  <c:v>43710</c:v>
                </c:pt>
                <c:pt idx="6439" formatCode="d\-mmm\-yy">
                  <c:v>43711</c:v>
                </c:pt>
                <c:pt idx="6440" formatCode="d\-mmm\-yy">
                  <c:v>43712</c:v>
                </c:pt>
                <c:pt idx="6441" formatCode="d\-mmm\-yy">
                  <c:v>43713</c:v>
                </c:pt>
                <c:pt idx="6442" formatCode="d\-mmm\-yy">
                  <c:v>43714</c:v>
                </c:pt>
                <c:pt idx="6443" formatCode="d\-mmm\-yy">
                  <c:v>43717</c:v>
                </c:pt>
                <c:pt idx="6444" formatCode="d\-mmm\-yy">
                  <c:v>43718</c:v>
                </c:pt>
                <c:pt idx="6445" formatCode="d\-mmm\-yy">
                  <c:v>43719</c:v>
                </c:pt>
                <c:pt idx="6446" formatCode="d\-mmm\-yy">
                  <c:v>43720</c:v>
                </c:pt>
                <c:pt idx="6447" formatCode="d\-mmm\-yy">
                  <c:v>43721</c:v>
                </c:pt>
                <c:pt idx="6448" formatCode="d\-mmm\-yy">
                  <c:v>43724</c:v>
                </c:pt>
                <c:pt idx="6449" formatCode="d\-mmm\-yy">
                  <c:v>43725</c:v>
                </c:pt>
                <c:pt idx="6450" formatCode="d\-mmm\-yy">
                  <c:v>43726</c:v>
                </c:pt>
                <c:pt idx="6451" formatCode="d\-mmm\-yy">
                  <c:v>43727</c:v>
                </c:pt>
                <c:pt idx="6452" formatCode="d\-mmm\-yy">
                  <c:v>43728</c:v>
                </c:pt>
                <c:pt idx="6453" formatCode="d\-mmm\-yy">
                  <c:v>43731</c:v>
                </c:pt>
                <c:pt idx="6454" formatCode="d\-mmm\-yy">
                  <c:v>43732</c:v>
                </c:pt>
                <c:pt idx="6455" formatCode="d\-mmm\-yy">
                  <c:v>43733</c:v>
                </c:pt>
                <c:pt idx="6456" formatCode="d\-mmm\-yy">
                  <c:v>43734</c:v>
                </c:pt>
                <c:pt idx="6457" formatCode="d\-mmm\-yy">
                  <c:v>43735</c:v>
                </c:pt>
                <c:pt idx="6458" formatCode="d\-mmm\-yy">
                  <c:v>43738</c:v>
                </c:pt>
                <c:pt idx="6459" formatCode="d\-mmm\-yy">
                  <c:v>43739</c:v>
                </c:pt>
                <c:pt idx="6460" formatCode="d\-mmm\-yy">
                  <c:v>43740</c:v>
                </c:pt>
                <c:pt idx="6461" formatCode="d\-mmm\-yy">
                  <c:v>43741</c:v>
                </c:pt>
                <c:pt idx="6462" formatCode="d\-mmm\-yy">
                  <c:v>43742</c:v>
                </c:pt>
                <c:pt idx="6463" formatCode="d\-mmm\-yy">
                  <c:v>43745</c:v>
                </c:pt>
                <c:pt idx="6464" formatCode="d\-mmm\-yy">
                  <c:v>43746</c:v>
                </c:pt>
                <c:pt idx="6465" formatCode="d\-mmm\-yy">
                  <c:v>43747</c:v>
                </c:pt>
                <c:pt idx="6466" formatCode="d\-mmm\-yy">
                  <c:v>43748</c:v>
                </c:pt>
                <c:pt idx="6467" formatCode="d\-mmm\-yy">
                  <c:v>43749</c:v>
                </c:pt>
                <c:pt idx="6468" formatCode="d\-mmm\-yy">
                  <c:v>43752</c:v>
                </c:pt>
                <c:pt idx="6469" formatCode="d\-mmm\-yy">
                  <c:v>43753</c:v>
                </c:pt>
                <c:pt idx="6470" formatCode="d\-mmm\-yy">
                  <c:v>43754</c:v>
                </c:pt>
                <c:pt idx="6471" formatCode="d\-mmm\-yy">
                  <c:v>43755</c:v>
                </c:pt>
                <c:pt idx="6472" formatCode="d\-mmm\-yy">
                  <c:v>43756</c:v>
                </c:pt>
                <c:pt idx="6473" formatCode="d\-mmm\-yy">
                  <c:v>43759</c:v>
                </c:pt>
                <c:pt idx="6474" formatCode="d\-mmm\-yy">
                  <c:v>43760</c:v>
                </c:pt>
                <c:pt idx="6475" formatCode="d\-mmm\-yy">
                  <c:v>43761</c:v>
                </c:pt>
                <c:pt idx="6476" formatCode="d\-mmm\-yy">
                  <c:v>43762</c:v>
                </c:pt>
                <c:pt idx="6477" formatCode="d\-mmm\-yy">
                  <c:v>43763</c:v>
                </c:pt>
                <c:pt idx="6478" formatCode="d\-mmm\-yy">
                  <c:v>43766</c:v>
                </c:pt>
                <c:pt idx="6479" formatCode="d\-mmm\-yy">
                  <c:v>43767</c:v>
                </c:pt>
                <c:pt idx="6480" formatCode="d\-mmm\-yy">
                  <c:v>43768</c:v>
                </c:pt>
                <c:pt idx="6481" formatCode="d\-mmm\-yy">
                  <c:v>43769</c:v>
                </c:pt>
                <c:pt idx="6482" formatCode="d\-mmm\-yy">
                  <c:v>43770</c:v>
                </c:pt>
                <c:pt idx="6483" formatCode="d\-mmm\-yy">
                  <c:v>43773</c:v>
                </c:pt>
                <c:pt idx="6484" formatCode="d\-mmm\-yy">
                  <c:v>43774</c:v>
                </c:pt>
                <c:pt idx="6485" formatCode="d\-mmm\-yy">
                  <c:v>43775</c:v>
                </c:pt>
                <c:pt idx="6486" formatCode="d\-mmm\-yy">
                  <c:v>43776</c:v>
                </c:pt>
                <c:pt idx="6487" formatCode="d\-mmm\-yy">
                  <c:v>43777</c:v>
                </c:pt>
                <c:pt idx="6488" formatCode="d\-mmm\-yy">
                  <c:v>43780</c:v>
                </c:pt>
                <c:pt idx="6489" formatCode="d\-mmm\-yy">
                  <c:v>43781</c:v>
                </c:pt>
                <c:pt idx="6490" formatCode="d\-mmm\-yy">
                  <c:v>43782</c:v>
                </c:pt>
                <c:pt idx="6491" formatCode="d\-mmm\-yy">
                  <c:v>43783</c:v>
                </c:pt>
                <c:pt idx="6492" formatCode="d\-mmm\-yy">
                  <c:v>43784</c:v>
                </c:pt>
                <c:pt idx="6493" formatCode="d\-mmm\-yy">
                  <c:v>43787</c:v>
                </c:pt>
                <c:pt idx="6494" formatCode="d\-mmm\-yy">
                  <c:v>43788</c:v>
                </c:pt>
                <c:pt idx="6495" formatCode="d\-mmm\-yy">
                  <c:v>43789</c:v>
                </c:pt>
                <c:pt idx="6496" formatCode="d\-mmm\-yy">
                  <c:v>43790</c:v>
                </c:pt>
                <c:pt idx="6497" formatCode="d\-mmm\-yy">
                  <c:v>43791</c:v>
                </c:pt>
                <c:pt idx="6498" formatCode="d\-mmm\-yy">
                  <c:v>43794</c:v>
                </c:pt>
                <c:pt idx="6499" formatCode="d\-mmm\-yy">
                  <c:v>43795</c:v>
                </c:pt>
                <c:pt idx="6500" formatCode="d\-mmm\-yy">
                  <c:v>43796</c:v>
                </c:pt>
                <c:pt idx="6501" formatCode="d\-mmm\-yy">
                  <c:v>43797</c:v>
                </c:pt>
                <c:pt idx="6502" formatCode="d\-mmm\-yy">
                  <c:v>43798</c:v>
                </c:pt>
                <c:pt idx="6503" formatCode="d\-mmm\-yy">
                  <c:v>43801</c:v>
                </c:pt>
                <c:pt idx="6504" formatCode="d\-mmm\-yy">
                  <c:v>43802</c:v>
                </c:pt>
                <c:pt idx="6505" formatCode="d\-mmm\-yy">
                  <c:v>43803</c:v>
                </c:pt>
                <c:pt idx="6506" formatCode="d\-mmm\-yy">
                  <c:v>43804</c:v>
                </c:pt>
                <c:pt idx="6507" formatCode="d\-mmm\-yy">
                  <c:v>43805</c:v>
                </c:pt>
                <c:pt idx="6508" formatCode="d\-mmm\-yy">
                  <c:v>43808</c:v>
                </c:pt>
                <c:pt idx="6509" formatCode="d\-mmm\-yy">
                  <c:v>43809</c:v>
                </c:pt>
                <c:pt idx="6510" formatCode="d\-mmm\-yy">
                  <c:v>43810</c:v>
                </c:pt>
                <c:pt idx="6511" formatCode="d\-mmm\-yy">
                  <c:v>43811</c:v>
                </c:pt>
                <c:pt idx="6512" formatCode="d\-mmm\-yy">
                  <c:v>43812</c:v>
                </c:pt>
                <c:pt idx="6513" formatCode="d\-mmm\-yy">
                  <c:v>43815</c:v>
                </c:pt>
                <c:pt idx="6514" formatCode="d\-mmm\-yy">
                  <c:v>43816</c:v>
                </c:pt>
                <c:pt idx="6515" formatCode="d\-mmm\-yy">
                  <c:v>43817</c:v>
                </c:pt>
                <c:pt idx="6516" formatCode="d\-mmm\-yy">
                  <c:v>43818</c:v>
                </c:pt>
                <c:pt idx="6517" formatCode="d\-mmm\-yy">
                  <c:v>43819</c:v>
                </c:pt>
                <c:pt idx="6518" formatCode="d\-mmm\-yy">
                  <c:v>43822</c:v>
                </c:pt>
                <c:pt idx="6519" formatCode="d\-mmm\-yy">
                  <c:v>43823</c:v>
                </c:pt>
                <c:pt idx="6520" formatCode="d\-mmm\-yy">
                  <c:v>43825</c:v>
                </c:pt>
                <c:pt idx="6521" formatCode="d\-mmm\-yy">
                  <c:v>43826</c:v>
                </c:pt>
                <c:pt idx="6522" formatCode="d\-mmm\-yy">
                  <c:v>43829</c:v>
                </c:pt>
                <c:pt idx="6523" formatCode="d\-mmm\-yy">
                  <c:v>43830</c:v>
                </c:pt>
                <c:pt idx="6524" formatCode="d\-mmm\-yy">
                  <c:v>43832</c:v>
                </c:pt>
                <c:pt idx="6525" formatCode="d\-mmm\-yy">
                  <c:v>43833</c:v>
                </c:pt>
                <c:pt idx="6526" formatCode="d\-mmm\-yy">
                  <c:v>43836</c:v>
                </c:pt>
                <c:pt idx="6527" formatCode="d\-mmm\-yy">
                  <c:v>43837</c:v>
                </c:pt>
                <c:pt idx="6528" formatCode="d\-mmm\-yy">
                  <c:v>43838</c:v>
                </c:pt>
                <c:pt idx="6529" formatCode="d\-mmm\-yy">
                  <c:v>43839</c:v>
                </c:pt>
                <c:pt idx="6530" formatCode="d\-mmm\-yy">
                  <c:v>43840</c:v>
                </c:pt>
                <c:pt idx="6531" formatCode="d\-mmm\-yy">
                  <c:v>43843</c:v>
                </c:pt>
                <c:pt idx="6532" formatCode="d\-mmm\-yy">
                  <c:v>43844</c:v>
                </c:pt>
                <c:pt idx="6533" formatCode="d\-mmm\-yy">
                  <c:v>43845</c:v>
                </c:pt>
                <c:pt idx="6534" formatCode="d\-mmm\-yy">
                  <c:v>43846</c:v>
                </c:pt>
                <c:pt idx="6535" formatCode="d\-mmm\-yy">
                  <c:v>43847</c:v>
                </c:pt>
                <c:pt idx="6536" formatCode="d\-mmm\-yy">
                  <c:v>43851</c:v>
                </c:pt>
                <c:pt idx="6537" formatCode="d\-mmm\-yy">
                  <c:v>43852</c:v>
                </c:pt>
                <c:pt idx="6538" formatCode="d\-mmm\-yy">
                  <c:v>43853</c:v>
                </c:pt>
                <c:pt idx="6539" formatCode="d\-mmm\-yy">
                  <c:v>43854</c:v>
                </c:pt>
                <c:pt idx="6540" formatCode="d\-mmm\-yy">
                  <c:v>43857</c:v>
                </c:pt>
                <c:pt idx="6541" formatCode="d\-mmm\-yy">
                  <c:v>43858</c:v>
                </c:pt>
                <c:pt idx="6542" formatCode="d\-mmm\-yy">
                  <c:v>43859</c:v>
                </c:pt>
                <c:pt idx="6543" formatCode="d\-mmm\-yy">
                  <c:v>43860</c:v>
                </c:pt>
                <c:pt idx="6544" formatCode="d\-mmm\-yy">
                  <c:v>43861</c:v>
                </c:pt>
                <c:pt idx="6545" formatCode="d\-mmm\-yy">
                  <c:v>43864</c:v>
                </c:pt>
                <c:pt idx="6546" formatCode="d\-mmm\-yy">
                  <c:v>43865</c:v>
                </c:pt>
                <c:pt idx="6547" formatCode="d\-mmm\-yy">
                  <c:v>43866</c:v>
                </c:pt>
                <c:pt idx="6548" formatCode="d\-mmm\-yy">
                  <c:v>43867</c:v>
                </c:pt>
                <c:pt idx="6549" formatCode="d\-mmm\-yy">
                  <c:v>43868</c:v>
                </c:pt>
                <c:pt idx="6550" formatCode="d\-mmm\-yy">
                  <c:v>43871</c:v>
                </c:pt>
                <c:pt idx="6551" formatCode="d\-mmm\-yy">
                  <c:v>43872</c:v>
                </c:pt>
                <c:pt idx="6552" formatCode="d\-mmm\-yy">
                  <c:v>43873</c:v>
                </c:pt>
                <c:pt idx="6553" formatCode="d\-mmm\-yy">
                  <c:v>43874</c:v>
                </c:pt>
                <c:pt idx="6554" formatCode="d\-mmm\-yy">
                  <c:v>43875</c:v>
                </c:pt>
                <c:pt idx="6555" formatCode="d\-mmm\-yy">
                  <c:v>43879</c:v>
                </c:pt>
                <c:pt idx="6556" formatCode="d\-mmm\-yy">
                  <c:v>43880</c:v>
                </c:pt>
                <c:pt idx="6557" formatCode="d\-mmm\-yy">
                  <c:v>43881</c:v>
                </c:pt>
                <c:pt idx="6558" formatCode="d\-mmm\-yy">
                  <c:v>43882</c:v>
                </c:pt>
                <c:pt idx="6559" formatCode="d\-mmm\-yy">
                  <c:v>43885</c:v>
                </c:pt>
                <c:pt idx="6560" formatCode="d\-mmm\-yy">
                  <c:v>43886</c:v>
                </c:pt>
                <c:pt idx="6561" formatCode="d\-mmm\-yy">
                  <c:v>43887</c:v>
                </c:pt>
                <c:pt idx="6562" formatCode="d\-mmm\-yy">
                  <c:v>43888</c:v>
                </c:pt>
                <c:pt idx="6563" formatCode="d\-mmm\-yy">
                  <c:v>43889</c:v>
                </c:pt>
                <c:pt idx="6564" formatCode="d\-mmm\-yy">
                  <c:v>43892</c:v>
                </c:pt>
                <c:pt idx="6565" formatCode="d\-mmm\-yy">
                  <c:v>43893</c:v>
                </c:pt>
                <c:pt idx="6566" formatCode="d\-mmm\-yy">
                  <c:v>43894</c:v>
                </c:pt>
                <c:pt idx="6567" formatCode="d\-mmm\-yy">
                  <c:v>43895</c:v>
                </c:pt>
                <c:pt idx="6568" formatCode="d\-mmm\-yy">
                  <c:v>43896</c:v>
                </c:pt>
                <c:pt idx="6569" formatCode="d\-mmm\-yy">
                  <c:v>43899</c:v>
                </c:pt>
                <c:pt idx="6570" formatCode="d\-mmm\-yy">
                  <c:v>43900</c:v>
                </c:pt>
                <c:pt idx="6571" formatCode="d\-mmm\-yy">
                  <c:v>43901</c:v>
                </c:pt>
                <c:pt idx="6572" formatCode="d\-mmm\-yy">
                  <c:v>43902</c:v>
                </c:pt>
                <c:pt idx="6573" formatCode="d\-mmm\-yy">
                  <c:v>43903</c:v>
                </c:pt>
                <c:pt idx="6574" formatCode="d\-mmm\-yy">
                  <c:v>43906</c:v>
                </c:pt>
                <c:pt idx="6575" formatCode="d\-mmm\-yy">
                  <c:v>43907</c:v>
                </c:pt>
                <c:pt idx="6576" formatCode="d\-mmm\-yy">
                  <c:v>43908</c:v>
                </c:pt>
                <c:pt idx="6577" formatCode="d\-mmm\-yy">
                  <c:v>43909</c:v>
                </c:pt>
                <c:pt idx="6578" formatCode="d\-mmm\-yy">
                  <c:v>43910</c:v>
                </c:pt>
                <c:pt idx="6579" formatCode="d\-mmm\-yy">
                  <c:v>43913</c:v>
                </c:pt>
                <c:pt idx="6580" formatCode="d\-mmm\-yy">
                  <c:v>43914</c:v>
                </c:pt>
                <c:pt idx="6581" formatCode="d\-mmm\-yy">
                  <c:v>43915</c:v>
                </c:pt>
                <c:pt idx="6582" formatCode="d\-mmm\-yy">
                  <c:v>43916</c:v>
                </c:pt>
                <c:pt idx="6583" formatCode="d\-mmm\-yy">
                  <c:v>43917</c:v>
                </c:pt>
                <c:pt idx="6584" formatCode="d\-mmm\-yy">
                  <c:v>43920</c:v>
                </c:pt>
                <c:pt idx="6585" formatCode="d\-mmm\-yy">
                  <c:v>43921</c:v>
                </c:pt>
                <c:pt idx="6586" formatCode="d\-mmm\-yy">
                  <c:v>43922</c:v>
                </c:pt>
                <c:pt idx="6587" formatCode="d\-mmm\-yy">
                  <c:v>43923</c:v>
                </c:pt>
                <c:pt idx="6588" formatCode="d\-mmm\-yy">
                  <c:v>43924</c:v>
                </c:pt>
                <c:pt idx="6589" formatCode="d\-mmm\-yy">
                  <c:v>43927</c:v>
                </c:pt>
                <c:pt idx="6590" formatCode="d\-mmm\-yy">
                  <c:v>43928</c:v>
                </c:pt>
                <c:pt idx="6591" formatCode="d\-mmm\-yy">
                  <c:v>43929</c:v>
                </c:pt>
                <c:pt idx="6592" formatCode="d\-mmm\-yy">
                  <c:v>43930</c:v>
                </c:pt>
                <c:pt idx="6593" formatCode="d\-mmm\-yy">
                  <c:v>43934</c:v>
                </c:pt>
                <c:pt idx="6594" formatCode="d\-mmm\-yy">
                  <c:v>43935</c:v>
                </c:pt>
                <c:pt idx="6595" formatCode="d\-mmm\-yy">
                  <c:v>43936</c:v>
                </c:pt>
                <c:pt idx="6596" formatCode="d\-mmm\-yy">
                  <c:v>43937</c:v>
                </c:pt>
                <c:pt idx="6597" formatCode="d\-mmm\-yy">
                  <c:v>43938</c:v>
                </c:pt>
                <c:pt idx="6598" formatCode="d\-mmm\-yy">
                  <c:v>43941</c:v>
                </c:pt>
                <c:pt idx="6599" formatCode="d\-mmm\-yy">
                  <c:v>43942</c:v>
                </c:pt>
                <c:pt idx="6600" formatCode="d\-mmm\-yy">
                  <c:v>43943</c:v>
                </c:pt>
                <c:pt idx="6601" formatCode="d\-mmm\-yy">
                  <c:v>43944</c:v>
                </c:pt>
                <c:pt idx="6602" formatCode="d\-mmm\-yy">
                  <c:v>43945</c:v>
                </c:pt>
                <c:pt idx="6603" formatCode="d\-mmm\-yy">
                  <c:v>43948</c:v>
                </c:pt>
                <c:pt idx="6604" formatCode="d\-mmm\-yy">
                  <c:v>43949</c:v>
                </c:pt>
                <c:pt idx="6605" formatCode="d\-mmm\-yy">
                  <c:v>43950</c:v>
                </c:pt>
                <c:pt idx="6606" formatCode="d\-mmm\-yy">
                  <c:v>43951</c:v>
                </c:pt>
                <c:pt idx="6607" formatCode="d\-mmm\-yy">
                  <c:v>43952</c:v>
                </c:pt>
                <c:pt idx="6608" formatCode="d\-mmm\-yy">
                  <c:v>43955</c:v>
                </c:pt>
                <c:pt idx="6609" formatCode="d\-mmm\-yy">
                  <c:v>43956</c:v>
                </c:pt>
                <c:pt idx="6610" formatCode="d\-mmm\-yy">
                  <c:v>43957</c:v>
                </c:pt>
                <c:pt idx="6611" formatCode="d\-mmm\-yy">
                  <c:v>43958</c:v>
                </c:pt>
                <c:pt idx="6612" formatCode="d\-mmm\-yy">
                  <c:v>43959</c:v>
                </c:pt>
                <c:pt idx="6613" formatCode="d\-mmm\-yy">
                  <c:v>43962</c:v>
                </c:pt>
                <c:pt idx="6614" formatCode="d\-mmm\-yy">
                  <c:v>43963</c:v>
                </c:pt>
                <c:pt idx="6615" formatCode="d\-mmm\-yy">
                  <c:v>43964</c:v>
                </c:pt>
                <c:pt idx="6616" formatCode="d\-mmm\-yy">
                  <c:v>43965</c:v>
                </c:pt>
                <c:pt idx="6617" formatCode="d\-mmm\-yy">
                  <c:v>43966</c:v>
                </c:pt>
                <c:pt idx="6618" formatCode="d\-mmm\-yy">
                  <c:v>43969</c:v>
                </c:pt>
                <c:pt idx="6619" formatCode="d\-mmm\-yy">
                  <c:v>43970</c:v>
                </c:pt>
                <c:pt idx="6620" formatCode="d\-mmm\-yy">
                  <c:v>43971</c:v>
                </c:pt>
                <c:pt idx="6621" formatCode="d\-mmm\-yy">
                  <c:v>43972</c:v>
                </c:pt>
                <c:pt idx="6622" formatCode="d\-mmm\-yy">
                  <c:v>43973</c:v>
                </c:pt>
                <c:pt idx="6623" formatCode="d\-mmm\-yy">
                  <c:v>43977</c:v>
                </c:pt>
                <c:pt idx="6624" formatCode="d\-mmm\-yy">
                  <c:v>43978</c:v>
                </c:pt>
                <c:pt idx="6625" formatCode="d\-mmm\-yy">
                  <c:v>43979</c:v>
                </c:pt>
                <c:pt idx="6626" formatCode="d\-mmm\-yy">
                  <c:v>43980</c:v>
                </c:pt>
                <c:pt idx="6627" formatCode="d\-mmm\-yy">
                  <c:v>43983</c:v>
                </c:pt>
                <c:pt idx="6628" formatCode="d\-mmm\-yy">
                  <c:v>43984</c:v>
                </c:pt>
                <c:pt idx="6629" formatCode="d\-mmm\-yy">
                  <c:v>43985</c:v>
                </c:pt>
                <c:pt idx="6630" formatCode="d\-mmm\-yy">
                  <c:v>43986</c:v>
                </c:pt>
                <c:pt idx="6631" formatCode="d\-mmm\-yy">
                  <c:v>43987</c:v>
                </c:pt>
                <c:pt idx="6632" formatCode="d\-mmm\-yy">
                  <c:v>43990</c:v>
                </c:pt>
                <c:pt idx="6633" formatCode="d\-mmm\-yy">
                  <c:v>43991</c:v>
                </c:pt>
                <c:pt idx="6634" formatCode="d\-mmm\-yy">
                  <c:v>43992</c:v>
                </c:pt>
                <c:pt idx="6635" formatCode="d\-mmm\-yy">
                  <c:v>43993</c:v>
                </c:pt>
                <c:pt idx="6636" formatCode="d\-mmm\-yy">
                  <c:v>43994</c:v>
                </c:pt>
                <c:pt idx="6637" formatCode="d\-mmm\-yy">
                  <c:v>43997</c:v>
                </c:pt>
                <c:pt idx="6638" formatCode="d\-mmm\-yy">
                  <c:v>43998</c:v>
                </c:pt>
                <c:pt idx="6639" formatCode="d\-mmm\-yy">
                  <c:v>43999</c:v>
                </c:pt>
                <c:pt idx="6640" formatCode="d\-mmm\-yy">
                  <c:v>44000</c:v>
                </c:pt>
                <c:pt idx="6641" formatCode="d\-mmm\-yy">
                  <c:v>44001</c:v>
                </c:pt>
                <c:pt idx="6642" formatCode="d\-mmm\-yy">
                  <c:v>44004</c:v>
                </c:pt>
                <c:pt idx="6643" formatCode="d\-mmm\-yy">
                  <c:v>44005</c:v>
                </c:pt>
                <c:pt idx="6644" formatCode="d\-mmm\-yy">
                  <c:v>44006</c:v>
                </c:pt>
                <c:pt idx="6645" formatCode="d\-mmm\-yy">
                  <c:v>44007</c:v>
                </c:pt>
                <c:pt idx="6646" formatCode="d\-mmm\-yy">
                  <c:v>44008</c:v>
                </c:pt>
                <c:pt idx="6647" formatCode="d\-mmm\-yy">
                  <c:v>44011</c:v>
                </c:pt>
                <c:pt idx="6648" formatCode="d\-mmm\-yy">
                  <c:v>44012</c:v>
                </c:pt>
                <c:pt idx="6649" formatCode="d\-mmm\-yy">
                  <c:v>44013</c:v>
                </c:pt>
                <c:pt idx="6650" formatCode="d\-mmm\-yy">
                  <c:v>44014</c:v>
                </c:pt>
                <c:pt idx="6651" formatCode="d\-mmm\-yy">
                  <c:v>44018</c:v>
                </c:pt>
                <c:pt idx="6652" formatCode="d\-mmm\-yy">
                  <c:v>44019</c:v>
                </c:pt>
                <c:pt idx="6653" formatCode="d\-mmm\-yy">
                  <c:v>44020</c:v>
                </c:pt>
                <c:pt idx="6654" formatCode="d\-mmm\-yy">
                  <c:v>44021</c:v>
                </c:pt>
                <c:pt idx="6655" formatCode="d\-mmm\-yy">
                  <c:v>44022</c:v>
                </c:pt>
                <c:pt idx="6656" formatCode="d\-mmm\-yy">
                  <c:v>44025</c:v>
                </c:pt>
                <c:pt idx="6657" formatCode="d\-mmm\-yy">
                  <c:v>44026</c:v>
                </c:pt>
                <c:pt idx="6658" formatCode="d\-mmm\-yy">
                  <c:v>44027</c:v>
                </c:pt>
                <c:pt idx="6659" formatCode="d\-mmm\-yy">
                  <c:v>44028</c:v>
                </c:pt>
                <c:pt idx="6660" formatCode="d\-mmm\-yy">
                  <c:v>44029</c:v>
                </c:pt>
                <c:pt idx="6661" formatCode="d\-mmm\-yy">
                  <c:v>44032</c:v>
                </c:pt>
                <c:pt idx="6662" formatCode="d\-mmm\-yy">
                  <c:v>44033</c:v>
                </c:pt>
                <c:pt idx="6663" formatCode="d\-mmm\-yy">
                  <c:v>44034</c:v>
                </c:pt>
                <c:pt idx="6664" formatCode="d\-mmm\-yy">
                  <c:v>44035</c:v>
                </c:pt>
                <c:pt idx="6665" formatCode="d\-mmm\-yy">
                  <c:v>44036</c:v>
                </c:pt>
                <c:pt idx="6666" formatCode="d\-mmm\-yy">
                  <c:v>44039</c:v>
                </c:pt>
                <c:pt idx="6667" formatCode="d\-mmm\-yy">
                  <c:v>44040</c:v>
                </c:pt>
                <c:pt idx="6668" formatCode="d\-mmm\-yy">
                  <c:v>44041</c:v>
                </c:pt>
                <c:pt idx="6669" formatCode="d\-mmm\-yy">
                  <c:v>44042</c:v>
                </c:pt>
                <c:pt idx="6670" formatCode="d\-mmm\-yy">
                  <c:v>44043</c:v>
                </c:pt>
                <c:pt idx="6671" formatCode="d\-mmm\-yy">
                  <c:v>44046</c:v>
                </c:pt>
                <c:pt idx="6672" formatCode="d\-mmm\-yy">
                  <c:v>44047</c:v>
                </c:pt>
                <c:pt idx="6673" formatCode="d\-mmm\-yy">
                  <c:v>44048</c:v>
                </c:pt>
                <c:pt idx="6674" formatCode="d\-mmm\-yy">
                  <c:v>44049</c:v>
                </c:pt>
                <c:pt idx="6675" formatCode="d\-mmm\-yy">
                  <c:v>44050</c:v>
                </c:pt>
                <c:pt idx="6676" formatCode="d\-mmm\-yy">
                  <c:v>44053</c:v>
                </c:pt>
                <c:pt idx="6677" formatCode="d\-mmm\-yy">
                  <c:v>44054</c:v>
                </c:pt>
                <c:pt idx="6678" formatCode="d\-mmm\-yy">
                  <c:v>44055</c:v>
                </c:pt>
                <c:pt idx="6679" formatCode="d\-mmm\-yy">
                  <c:v>44056</c:v>
                </c:pt>
                <c:pt idx="6680" formatCode="d\-mmm\-yy">
                  <c:v>44057</c:v>
                </c:pt>
                <c:pt idx="6681" formatCode="d\-mmm\-yy">
                  <c:v>44060</c:v>
                </c:pt>
                <c:pt idx="6682" formatCode="d\-mmm\-yy">
                  <c:v>44061</c:v>
                </c:pt>
                <c:pt idx="6683" formatCode="d\-mmm\-yy">
                  <c:v>44062</c:v>
                </c:pt>
                <c:pt idx="6684" formatCode="d\-mmm\-yy">
                  <c:v>44063</c:v>
                </c:pt>
                <c:pt idx="6685" formatCode="d\-mmm\-yy">
                  <c:v>44064</c:v>
                </c:pt>
                <c:pt idx="6686" formatCode="d\-mmm\-yy">
                  <c:v>44067</c:v>
                </c:pt>
                <c:pt idx="6687" formatCode="d\-mmm\-yy">
                  <c:v>44068</c:v>
                </c:pt>
                <c:pt idx="6688" formatCode="d\-mmm\-yy">
                  <c:v>44069</c:v>
                </c:pt>
                <c:pt idx="6689" formatCode="d\-mmm\-yy">
                  <c:v>44070</c:v>
                </c:pt>
                <c:pt idx="6690" formatCode="d\-mmm\-yy">
                  <c:v>44071</c:v>
                </c:pt>
                <c:pt idx="6691" formatCode="d\-mmm\-yy">
                  <c:v>44074</c:v>
                </c:pt>
                <c:pt idx="6692" formatCode="d\-mmm\-yy">
                  <c:v>44075</c:v>
                </c:pt>
                <c:pt idx="6693" formatCode="d\-mmm\-yy">
                  <c:v>44076</c:v>
                </c:pt>
                <c:pt idx="6694" formatCode="d\-mmm\-yy">
                  <c:v>44077</c:v>
                </c:pt>
                <c:pt idx="6695" formatCode="d\-mmm\-yy">
                  <c:v>44078</c:v>
                </c:pt>
                <c:pt idx="6696" formatCode="d\-mmm\-yy">
                  <c:v>44082</c:v>
                </c:pt>
                <c:pt idx="6697" formatCode="d\-mmm\-yy">
                  <c:v>44083</c:v>
                </c:pt>
                <c:pt idx="6698" formatCode="d\-mmm\-yy">
                  <c:v>44084</c:v>
                </c:pt>
                <c:pt idx="6699" formatCode="d\-mmm\-yy">
                  <c:v>44085</c:v>
                </c:pt>
                <c:pt idx="6700" formatCode="d\-mmm\-yy">
                  <c:v>44088</c:v>
                </c:pt>
                <c:pt idx="6701" formatCode="d\-mmm\-yy">
                  <c:v>44089</c:v>
                </c:pt>
                <c:pt idx="6702" formatCode="d\-mmm\-yy">
                  <c:v>44090</c:v>
                </c:pt>
                <c:pt idx="6703" formatCode="d\-mmm\-yy">
                  <c:v>44091</c:v>
                </c:pt>
                <c:pt idx="6704" formatCode="d\-mmm\-yy">
                  <c:v>44092</c:v>
                </c:pt>
                <c:pt idx="6705" formatCode="d\-mmm\-yy">
                  <c:v>44095</c:v>
                </c:pt>
                <c:pt idx="6706" formatCode="d\-mmm\-yy">
                  <c:v>44096</c:v>
                </c:pt>
                <c:pt idx="6707" formatCode="d\-mmm\-yy">
                  <c:v>44097</c:v>
                </c:pt>
                <c:pt idx="6708" formatCode="d\-mmm\-yy">
                  <c:v>44098</c:v>
                </c:pt>
                <c:pt idx="6709" formatCode="d\-mmm\-yy">
                  <c:v>44099</c:v>
                </c:pt>
                <c:pt idx="6710" formatCode="d\-mmm\-yy">
                  <c:v>44102</c:v>
                </c:pt>
                <c:pt idx="6711" formatCode="d\-mmm\-yy">
                  <c:v>44103</c:v>
                </c:pt>
                <c:pt idx="6712" formatCode="d\-mmm\-yy">
                  <c:v>44104</c:v>
                </c:pt>
                <c:pt idx="6713" formatCode="d\-mmm\-yy">
                  <c:v>44105</c:v>
                </c:pt>
                <c:pt idx="6714" formatCode="d\-mmm\-yy">
                  <c:v>44106</c:v>
                </c:pt>
                <c:pt idx="6715" formatCode="d\-mmm\-yy">
                  <c:v>44109</c:v>
                </c:pt>
                <c:pt idx="6716" formatCode="d\-mmm\-yy">
                  <c:v>44110</c:v>
                </c:pt>
                <c:pt idx="6717" formatCode="d\-mmm\-yy">
                  <c:v>44111</c:v>
                </c:pt>
                <c:pt idx="6718" formatCode="d\-mmm\-yy">
                  <c:v>44112</c:v>
                </c:pt>
                <c:pt idx="6719" formatCode="d\-mmm\-yy">
                  <c:v>44113</c:v>
                </c:pt>
                <c:pt idx="6720" formatCode="d\-mmm\-yy">
                  <c:v>44116</c:v>
                </c:pt>
                <c:pt idx="6721" formatCode="d\-mmm\-yy">
                  <c:v>44117</c:v>
                </c:pt>
                <c:pt idx="6722" formatCode="d\-mmm\-yy">
                  <c:v>44118</c:v>
                </c:pt>
                <c:pt idx="6723" formatCode="d\-mmm\-yy">
                  <c:v>44119</c:v>
                </c:pt>
                <c:pt idx="6724" formatCode="d\-mmm\-yy">
                  <c:v>44120</c:v>
                </c:pt>
                <c:pt idx="6725" formatCode="d\-mmm\-yy">
                  <c:v>44123</c:v>
                </c:pt>
                <c:pt idx="6726" formatCode="d\-mmm\-yy">
                  <c:v>44124</c:v>
                </c:pt>
                <c:pt idx="6727" formatCode="d\-mmm\-yy">
                  <c:v>44125</c:v>
                </c:pt>
                <c:pt idx="6728" formatCode="d\-mmm\-yy">
                  <c:v>44126</c:v>
                </c:pt>
                <c:pt idx="6729" formatCode="d\-mmm\-yy">
                  <c:v>44127</c:v>
                </c:pt>
                <c:pt idx="6730" formatCode="d\-mmm\-yy">
                  <c:v>44130</c:v>
                </c:pt>
                <c:pt idx="6731" formatCode="d\-mmm\-yy">
                  <c:v>44131</c:v>
                </c:pt>
                <c:pt idx="6732" formatCode="d\-mmm\-yy">
                  <c:v>44132</c:v>
                </c:pt>
                <c:pt idx="6733" formatCode="d\-mmm\-yy">
                  <c:v>44133</c:v>
                </c:pt>
                <c:pt idx="6734" formatCode="d\-mmm\-yy">
                  <c:v>44134</c:v>
                </c:pt>
                <c:pt idx="6735" formatCode="d\-mmm\-yy">
                  <c:v>44137</c:v>
                </c:pt>
                <c:pt idx="6736" formatCode="d\-mmm\-yy">
                  <c:v>44138</c:v>
                </c:pt>
                <c:pt idx="6737" formatCode="d\-mmm\-yy">
                  <c:v>44139</c:v>
                </c:pt>
                <c:pt idx="6738" formatCode="d\-mmm\-yy">
                  <c:v>44140</c:v>
                </c:pt>
                <c:pt idx="6739" formatCode="d\-mmm\-yy">
                  <c:v>44141</c:v>
                </c:pt>
                <c:pt idx="6740" formatCode="d\-mmm\-yy">
                  <c:v>44144</c:v>
                </c:pt>
                <c:pt idx="6741" formatCode="d\-mmm\-yy">
                  <c:v>44145</c:v>
                </c:pt>
                <c:pt idx="6742" formatCode="d\-mmm\-yy">
                  <c:v>44146</c:v>
                </c:pt>
                <c:pt idx="6743" formatCode="d\-mmm\-yy">
                  <c:v>44147</c:v>
                </c:pt>
                <c:pt idx="6744" formatCode="d\-mmm\-yy">
                  <c:v>44148</c:v>
                </c:pt>
                <c:pt idx="6745" formatCode="d\-mmm\-yy">
                  <c:v>44151</c:v>
                </c:pt>
                <c:pt idx="6746" formatCode="d\-mmm\-yy">
                  <c:v>44152</c:v>
                </c:pt>
                <c:pt idx="6747" formatCode="d\-mmm\-yy">
                  <c:v>44153</c:v>
                </c:pt>
                <c:pt idx="6748" formatCode="d\-mmm\-yy">
                  <c:v>44154</c:v>
                </c:pt>
                <c:pt idx="6749" formatCode="d\-mmm\-yy">
                  <c:v>44155</c:v>
                </c:pt>
                <c:pt idx="6750" formatCode="d\-mmm\-yy">
                  <c:v>44158</c:v>
                </c:pt>
                <c:pt idx="6751" formatCode="d\-mmm\-yy">
                  <c:v>44159</c:v>
                </c:pt>
                <c:pt idx="6752" formatCode="d\-mmm\-yy">
                  <c:v>44160</c:v>
                </c:pt>
                <c:pt idx="6753" formatCode="d\-mmm\-yy">
                  <c:v>44165</c:v>
                </c:pt>
                <c:pt idx="6754" formatCode="d\-mmm\-yy">
                  <c:v>44166</c:v>
                </c:pt>
                <c:pt idx="6755" formatCode="d\-mmm\-yy">
                  <c:v>44167</c:v>
                </c:pt>
                <c:pt idx="6756" formatCode="d\-mmm\-yy">
                  <c:v>44168</c:v>
                </c:pt>
                <c:pt idx="6757" formatCode="d\-mmm\-yy">
                  <c:v>44169</c:v>
                </c:pt>
                <c:pt idx="6758" formatCode="d\-mmm\-yy">
                  <c:v>44172</c:v>
                </c:pt>
                <c:pt idx="6759" formatCode="d\-mmm\-yy">
                  <c:v>44173</c:v>
                </c:pt>
                <c:pt idx="6760" formatCode="d\-mmm\-yy">
                  <c:v>44174</c:v>
                </c:pt>
                <c:pt idx="6761" formatCode="d\-mmm\-yy">
                  <c:v>44175</c:v>
                </c:pt>
                <c:pt idx="6762" formatCode="d\-mmm\-yy">
                  <c:v>44176</c:v>
                </c:pt>
                <c:pt idx="6763" formatCode="d\-mmm\-yy">
                  <c:v>44179</c:v>
                </c:pt>
                <c:pt idx="6764" formatCode="d\-mmm\-yy">
                  <c:v>44180</c:v>
                </c:pt>
                <c:pt idx="6765" formatCode="d\-mmm\-yy">
                  <c:v>44181</c:v>
                </c:pt>
                <c:pt idx="6766" formatCode="d\-mmm\-yy">
                  <c:v>44182</c:v>
                </c:pt>
                <c:pt idx="6767" formatCode="d\-mmm\-yy">
                  <c:v>44183</c:v>
                </c:pt>
                <c:pt idx="6768" formatCode="d\-mmm\-yy">
                  <c:v>44186</c:v>
                </c:pt>
                <c:pt idx="6769" formatCode="d\-mmm\-yy">
                  <c:v>44187</c:v>
                </c:pt>
                <c:pt idx="6770" formatCode="d\-mmm\-yy">
                  <c:v>44188</c:v>
                </c:pt>
                <c:pt idx="6771" formatCode="d\-mmm\-yy">
                  <c:v>44189</c:v>
                </c:pt>
                <c:pt idx="6772" formatCode="d\-mmm\-yy">
                  <c:v>44193</c:v>
                </c:pt>
                <c:pt idx="6773" formatCode="d\-mmm\-yy">
                  <c:v>44194</c:v>
                </c:pt>
                <c:pt idx="6774" formatCode="d\-mmm\-yy">
                  <c:v>44195</c:v>
                </c:pt>
                <c:pt idx="6775" formatCode="d\-mmm\-yy">
                  <c:v>44196</c:v>
                </c:pt>
                <c:pt idx="6776" formatCode="d\-mmm\-yy">
                  <c:v>44200</c:v>
                </c:pt>
                <c:pt idx="6777" formatCode="d\-mmm\-yy">
                  <c:v>44201</c:v>
                </c:pt>
                <c:pt idx="6778" formatCode="d\-mmm\-yy">
                  <c:v>44202</c:v>
                </c:pt>
                <c:pt idx="6779" formatCode="d\-mmm\-yy">
                  <c:v>44203</c:v>
                </c:pt>
                <c:pt idx="6780" formatCode="d\-mmm\-yy">
                  <c:v>44204</c:v>
                </c:pt>
                <c:pt idx="6781" formatCode="d\-mmm\-yy">
                  <c:v>44207</c:v>
                </c:pt>
                <c:pt idx="6782" formatCode="d\-mmm\-yy">
                  <c:v>44208</c:v>
                </c:pt>
                <c:pt idx="6783" formatCode="d\-mmm\-yy">
                  <c:v>44209</c:v>
                </c:pt>
                <c:pt idx="6784" formatCode="d\-mmm\-yy">
                  <c:v>44210</c:v>
                </c:pt>
                <c:pt idx="6785" formatCode="d\-mmm\-yy">
                  <c:v>44211</c:v>
                </c:pt>
                <c:pt idx="6786" formatCode="d\-mmm\-yy">
                  <c:v>44215</c:v>
                </c:pt>
                <c:pt idx="6787" formatCode="d\-mmm\-yy">
                  <c:v>44216</c:v>
                </c:pt>
                <c:pt idx="6788" formatCode="d\-mmm\-yy">
                  <c:v>44217</c:v>
                </c:pt>
                <c:pt idx="6789" formatCode="d\-mmm\-yy">
                  <c:v>44218</c:v>
                </c:pt>
                <c:pt idx="6790" formatCode="d\-mmm\-yy">
                  <c:v>44221</c:v>
                </c:pt>
                <c:pt idx="6791" formatCode="d\-mmm\-yy">
                  <c:v>44222</c:v>
                </c:pt>
                <c:pt idx="6792" formatCode="d\-mmm\-yy">
                  <c:v>44223</c:v>
                </c:pt>
                <c:pt idx="6793" formatCode="d\-mmm\-yy">
                  <c:v>44224</c:v>
                </c:pt>
                <c:pt idx="6794" formatCode="d\-mmm\-yy">
                  <c:v>44225</c:v>
                </c:pt>
                <c:pt idx="6795" formatCode="d\-mmm\-yy">
                  <c:v>44228</c:v>
                </c:pt>
                <c:pt idx="6796" formatCode="d\-mmm\-yy">
                  <c:v>44229</c:v>
                </c:pt>
                <c:pt idx="6797" formatCode="d\-mmm\-yy">
                  <c:v>44230</c:v>
                </c:pt>
                <c:pt idx="6798" formatCode="d\-mmm\-yy">
                  <c:v>44231</c:v>
                </c:pt>
                <c:pt idx="6799" formatCode="d\-mmm\-yy">
                  <c:v>44232</c:v>
                </c:pt>
                <c:pt idx="6800" formatCode="d\-mmm\-yy">
                  <c:v>44235</c:v>
                </c:pt>
                <c:pt idx="6801" formatCode="d\-mmm\-yy">
                  <c:v>44236</c:v>
                </c:pt>
                <c:pt idx="6802" formatCode="d\-mmm\-yy">
                  <c:v>44237</c:v>
                </c:pt>
                <c:pt idx="6803" formatCode="d\-mmm\-yy">
                  <c:v>44238</c:v>
                </c:pt>
                <c:pt idx="6804" formatCode="d\-mmm\-yy">
                  <c:v>44239</c:v>
                </c:pt>
                <c:pt idx="6805" formatCode="d\-mmm\-yy">
                  <c:v>44243</c:v>
                </c:pt>
                <c:pt idx="6806" formatCode="d\-mmm\-yy">
                  <c:v>44244</c:v>
                </c:pt>
                <c:pt idx="6807" formatCode="d\-mmm\-yy">
                  <c:v>44245</c:v>
                </c:pt>
                <c:pt idx="6808" formatCode="d\-mmm\-yy">
                  <c:v>44246</c:v>
                </c:pt>
                <c:pt idx="6809" formatCode="d\-mmm\-yy">
                  <c:v>44249</c:v>
                </c:pt>
                <c:pt idx="6810" formatCode="d\-mmm\-yy">
                  <c:v>44250</c:v>
                </c:pt>
                <c:pt idx="6811" formatCode="d\-mmm\-yy">
                  <c:v>44251</c:v>
                </c:pt>
                <c:pt idx="6812" formatCode="d\-mmm\-yy">
                  <c:v>44252</c:v>
                </c:pt>
                <c:pt idx="6813" formatCode="d\-mmm\-yy">
                  <c:v>44253</c:v>
                </c:pt>
                <c:pt idx="6814" formatCode="d\-mmm\-yy">
                  <c:v>44256</c:v>
                </c:pt>
                <c:pt idx="6815" formatCode="d\-mmm\-yy">
                  <c:v>44257</c:v>
                </c:pt>
                <c:pt idx="6816" formatCode="d\-mmm\-yy">
                  <c:v>44258</c:v>
                </c:pt>
                <c:pt idx="6817" formatCode="d\-mmm\-yy">
                  <c:v>44259</c:v>
                </c:pt>
                <c:pt idx="6818" formatCode="d\-mmm\-yy">
                  <c:v>44260</c:v>
                </c:pt>
                <c:pt idx="6819" formatCode="d\-mmm\-yy">
                  <c:v>44263</c:v>
                </c:pt>
                <c:pt idx="6820" formatCode="d\-mmm\-yy">
                  <c:v>44264</c:v>
                </c:pt>
                <c:pt idx="6821" formatCode="d\-mmm\-yy">
                  <c:v>44265</c:v>
                </c:pt>
                <c:pt idx="6822" formatCode="d\-mmm\-yy">
                  <c:v>44266</c:v>
                </c:pt>
                <c:pt idx="6823" formatCode="d\-mmm\-yy">
                  <c:v>44267</c:v>
                </c:pt>
                <c:pt idx="6824" formatCode="d\-mmm\-yy">
                  <c:v>44270</c:v>
                </c:pt>
                <c:pt idx="6825" formatCode="d\-mmm\-yy">
                  <c:v>44271</c:v>
                </c:pt>
                <c:pt idx="6826" formatCode="d\-mmm\-yy">
                  <c:v>44272</c:v>
                </c:pt>
                <c:pt idx="6827" formatCode="d\-mmm\-yy">
                  <c:v>44273</c:v>
                </c:pt>
                <c:pt idx="6828" formatCode="d\-mmm\-yy">
                  <c:v>44274</c:v>
                </c:pt>
                <c:pt idx="6829" formatCode="d\-mmm\-yy">
                  <c:v>44277</c:v>
                </c:pt>
                <c:pt idx="6830" formatCode="d\-mmm\-yy">
                  <c:v>44278</c:v>
                </c:pt>
                <c:pt idx="6831" formatCode="d\-mmm\-yy">
                  <c:v>44279</c:v>
                </c:pt>
                <c:pt idx="6832" formatCode="d\-mmm\-yy">
                  <c:v>44280</c:v>
                </c:pt>
                <c:pt idx="6833" formatCode="d\-mmm\-yy">
                  <c:v>44281</c:v>
                </c:pt>
                <c:pt idx="6834" formatCode="d\-mmm\-yy">
                  <c:v>44284</c:v>
                </c:pt>
                <c:pt idx="6835" formatCode="d\-mmm\-yy">
                  <c:v>44285</c:v>
                </c:pt>
                <c:pt idx="6836" formatCode="d\-mmm\-yy">
                  <c:v>44286</c:v>
                </c:pt>
                <c:pt idx="6837" formatCode="d\-mmm\-yy">
                  <c:v>44287</c:v>
                </c:pt>
                <c:pt idx="6838" formatCode="d\-mmm\-yy">
                  <c:v>44291</c:v>
                </c:pt>
                <c:pt idx="6839" formatCode="d\-mmm\-yy">
                  <c:v>44292</c:v>
                </c:pt>
                <c:pt idx="6840" formatCode="d\-mmm\-yy">
                  <c:v>44293</c:v>
                </c:pt>
                <c:pt idx="6841" formatCode="d\-mmm\-yy">
                  <c:v>44294</c:v>
                </c:pt>
                <c:pt idx="6842" formatCode="d\-mmm\-yy">
                  <c:v>44295</c:v>
                </c:pt>
                <c:pt idx="6843" formatCode="d\-mmm\-yy">
                  <c:v>44298</c:v>
                </c:pt>
                <c:pt idx="6844" formatCode="d\-mmm\-yy">
                  <c:v>44299</c:v>
                </c:pt>
                <c:pt idx="6845" formatCode="d\-mmm\-yy">
                  <c:v>44300</c:v>
                </c:pt>
                <c:pt idx="6846" formatCode="d\-mmm\-yy">
                  <c:v>44301</c:v>
                </c:pt>
                <c:pt idx="6847" formatCode="d\-mmm\-yy">
                  <c:v>44302</c:v>
                </c:pt>
                <c:pt idx="6848" formatCode="d\-mmm\-yy">
                  <c:v>44305</c:v>
                </c:pt>
                <c:pt idx="6849" formatCode="d\-mmm\-yy">
                  <c:v>44306</c:v>
                </c:pt>
                <c:pt idx="6850" formatCode="d\-mmm\-yy">
                  <c:v>44307</c:v>
                </c:pt>
                <c:pt idx="6851" formatCode="d\-mmm\-yy">
                  <c:v>44308</c:v>
                </c:pt>
                <c:pt idx="6852" formatCode="d\-mmm\-yy">
                  <c:v>44309</c:v>
                </c:pt>
                <c:pt idx="6853" formatCode="d\-mmm\-yy">
                  <c:v>44312</c:v>
                </c:pt>
                <c:pt idx="6854" formatCode="d\-mmm\-yy">
                  <c:v>44313</c:v>
                </c:pt>
                <c:pt idx="6855" formatCode="d\-mmm\-yy">
                  <c:v>44314</c:v>
                </c:pt>
                <c:pt idx="6856" formatCode="d\-mmm\-yy">
                  <c:v>44315</c:v>
                </c:pt>
                <c:pt idx="6857" formatCode="d\-mmm\-yy">
                  <c:v>44316</c:v>
                </c:pt>
                <c:pt idx="6858" formatCode="d\-mmm\-yy">
                  <c:v>44319</c:v>
                </c:pt>
                <c:pt idx="6859" formatCode="d\-mmm\-yy">
                  <c:v>44320</c:v>
                </c:pt>
                <c:pt idx="6860" formatCode="d\-mmm\-yy">
                  <c:v>44321</c:v>
                </c:pt>
                <c:pt idx="6861" formatCode="d\-mmm\-yy">
                  <c:v>44322</c:v>
                </c:pt>
                <c:pt idx="6862" formatCode="d\-mmm\-yy">
                  <c:v>44323</c:v>
                </c:pt>
                <c:pt idx="6863" formatCode="d\-mmm\-yy">
                  <c:v>44326</c:v>
                </c:pt>
                <c:pt idx="6864" formatCode="d\-mmm\-yy">
                  <c:v>44327</c:v>
                </c:pt>
                <c:pt idx="6865" formatCode="d\-mmm\-yy">
                  <c:v>44328</c:v>
                </c:pt>
                <c:pt idx="6866" formatCode="d\-mmm\-yy">
                  <c:v>44329</c:v>
                </c:pt>
                <c:pt idx="6867" formatCode="d\-mmm\-yy">
                  <c:v>44330</c:v>
                </c:pt>
                <c:pt idx="6868" formatCode="d\-mmm\-yy">
                  <c:v>44333</c:v>
                </c:pt>
                <c:pt idx="6869" formatCode="d\-mmm\-yy">
                  <c:v>44334</c:v>
                </c:pt>
                <c:pt idx="6870" formatCode="d\-mmm\-yy">
                  <c:v>44335</c:v>
                </c:pt>
                <c:pt idx="6871" formatCode="d\-mmm\-yy">
                  <c:v>44336</c:v>
                </c:pt>
                <c:pt idx="6872" formatCode="d\-mmm\-yy">
                  <c:v>44337</c:v>
                </c:pt>
                <c:pt idx="6873" formatCode="d\-mmm\-yy">
                  <c:v>44340</c:v>
                </c:pt>
                <c:pt idx="6874" formatCode="d\-mmm\-yy">
                  <c:v>44341</c:v>
                </c:pt>
                <c:pt idx="6875" formatCode="d\-mmm\-yy">
                  <c:v>44342</c:v>
                </c:pt>
                <c:pt idx="6876" formatCode="d\-mmm\-yy">
                  <c:v>44343</c:v>
                </c:pt>
                <c:pt idx="6877" formatCode="d\-mmm\-yy">
                  <c:v>44344</c:v>
                </c:pt>
                <c:pt idx="6878" formatCode="d\-mmm\-yy">
                  <c:v>44348</c:v>
                </c:pt>
                <c:pt idx="6879" formatCode="d\-mmm\-yy">
                  <c:v>44349</c:v>
                </c:pt>
                <c:pt idx="6880" formatCode="d\-mmm\-yy">
                  <c:v>44350</c:v>
                </c:pt>
                <c:pt idx="6881" formatCode="d\-mmm\-yy">
                  <c:v>44351</c:v>
                </c:pt>
                <c:pt idx="6882" formatCode="d\-mmm\-yy">
                  <c:v>44354</c:v>
                </c:pt>
                <c:pt idx="6883" formatCode="d\-mmm\-yy">
                  <c:v>44355</c:v>
                </c:pt>
                <c:pt idx="6884" formatCode="d\-mmm\-yy">
                  <c:v>44356</c:v>
                </c:pt>
                <c:pt idx="6885" formatCode="d\-mmm\-yy">
                  <c:v>44357</c:v>
                </c:pt>
                <c:pt idx="6886" formatCode="d\-mmm\-yy">
                  <c:v>44358</c:v>
                </c:pt>
                <c:pt idx="6887" formatCode="d\-mmm\-yy">
                  <c:v>44361</c:v>
                </c:pt>
                <c:pt idx="6888" formatCode="d\-mmm\-yy">
                  <c:v>44362</c:v>
                </c:pt>
                <c:pt idx="6889" formatCode="d\-mmm\-yy">
                  <c:v>44363</c:v>
                </c:pt>
                <c:pt idx="6890" formatCode="d\-mmm\-yy">
                  <c:v>44364</c:v>
                </c:pt>
                <c:pt idx="6891" formatCode="d\-mmm\-yy">
                  <c:v>44365</c:v>
                </c:pt>
                <c:pt idx="6892" formatCode="d\-mmm\-yy">
                  <c:v>44368</c:v>
                </c:pt>
                <c:pt idx="6893" formatCode="d\-mmm\-yy">
                  <c:v>44369</c:v>
                </c:pt>
                <c:pt idx="6894" formatCode="d\-mmm\-yy">
                  <c:v>44370</c:v>
                </c:pt>
                <c:pt idx="6895" formatCode="d\-mmm\-yy">
                  <c:v>44371</c:v>
                </c:pt>
                <c:pt idx="6896" formatCode="d\-mmm\-yy">
                  <c:v>44372</c:v>
                </c:pt>
                <c:pt idx="6897" formatCode="d\-mmm\-yy">
                  <c:v>44375</c:v>
                </c:pt>
                <c:pt idx="6898" formatCode="d\-mmm\-yy">
                  <c:v>44376</c:v>
                </c:pt>
                <c:pt idx="6899" formatCode="d\-mmm\-yy">
                  <c:v>44377</c:v>
                </c:pt>
                <c:pt idx="6900" formatCode="d\-mmm\-yy">
                  <c:v>44378</c:v>
                </c:pt>
                <c:pt idx="6901" formatCode="d\-mmm\-yy">
                  <c:v>44379</c:v>
                </c:pt>
                <c:pt idx="6902" formatCode="d\-mmm\-yy">
                  <c:v>44383</c:v>
                </c:pt>
                <c:pt idx="6903" formatCode="d\-mmm\-yy">
                  <c:v>44384</c:v>
                </c:pt>
                <c:pt idx="6904" formatCode="d\-mmm\-yy">
                  <c:v>44385</c:v>
                </c:pt>
                <c:pt idx="6905" formatCode="d\-mmm\-yy">
                  <c:v>44386</c:v>
                </c:pt>
                <c:pt idx="6906" formatCode="d\-mmm\-yy">
                  <c:v>44389</c:v>
                </c:pt>
                <c:pt idx="6907" formatCode="d\-mmm\-yy">
                  <c:v>44390</c:v>
                </c:pt>
                <c:pt idx="6908" formatCode="d\-mmm\-yy">
                  <c:v>44391</c:v>
                </c:pt>
                <c:pt idx="6909" formatCode="d\-mmm\-yy">
                  <c:v>44392</c:v>
                </c:pt>
                <c:pt idx="6910" formatCode="d\-mmm\-yy">
                  <c:v>44393</c:v>
                </c:pt>
                <c:pt idx="6911" formatCode="d\-mmm\-yy">
                  <c:v>44396</c:v>
                </c:pt>
                <c:pt idx="6912" formatCode="d\-mmm\-yy">
                  <c:v>44397</c:v>
                </c:pt>
                <c:pt idx="6913" formatCode="d\-mmm\-yy">
                  <c:v>44398</c:v>
                </c:pt>
                <c:pt idx="6914" formatCode="d\-mmm\-yy">
                  <c:v>44399</c:v>
                </c:pt>
                <c:pt idx="6915" formatCode="d\-mmm\-yy">
                  <c:v>44400</c:v>
                </c:pt>
                <c:pt idx="6916" formatCode="d\-mmm\-yy">
                  <c:v>44403</c:v>
                </c:pt>
                <c:pt idx="6917" formatCode="d\-mmm\-yy">
                  <c:v>44404</c:v>
                </c:pt>
                <c:pt idx="6918" formatCode="d\-mmm\-yy">
                  <c:v>44405</c:v>
                </c:pt>
                <c:pt idx="6919" formatCode="d\-mmm\-yy">
                  <c:v>44406</c:v>
                </c:pt>
                <c:pt idx="6920" formatCode="d\-mmm\-yy">
                  <c:v>44407</c:v>
                </c:pt>
                <c:pt idx="6921" formatCode="d\-mmm\-yy">
                  <c:v>44410</c:v>
                </c:pt>
                <c:pt idx="6922" formatCode="d\-mmm\-yy">
                  <c:v>44411</c:v>
                </c:pt>
                <c:pt idx="6923" formatCode="d\-mmm\-yy">
                  <c:v>44412</c:v>
                </c:pt>
                <c:pt idx="6924" formatCode="d\-mmm\-yy">
                  <c:v>44413</c:v>
                </c:pt>
                <c:pt idx="6925" formatCode="d\-mmm\-yy">
                  <c:v>44414</c:v>
                </c:pt>
                <c:pt idx="6926" formatCode="d\-mmm\-yy">
                  <c:v>44417</c:v>
                </c:pt>
                <c:pt idx="6927" formatCode="d\-mmm\-yy">
                  <c:v>44418</c:v>
                </c:pt>
                <c:pt idx="6928" formatCode="d\-mmm\-yy">
                  <c:v>44419</c:v>
                </c:pt>
                <c:pt idx="6929" formatCode="d\-mmm\-yy">
                  <c:v>44420</c:v>
                </c:pt>
                <c:pt idx="6930" formatCode="d\-mmm\-yy">
                  <c:v>44421</c:v>
                </c:pt>
                <c:pt idx="6931" formatCode="d\-mmm\-yy">
                  <c:v>44424</c:v>
                </c:pt>
                <c:pt idx="6932" formatCode="d\-mmm\-yy">
                  <c:v>44425</c:v>
                </c:pt>
                <c:pt idx="6933" formatCode="d\-mmm\-yy">
                  <c:v>44426</c:v>
                </c:pt>
                <c:pt idx="6934" formatCode="d\-mmm\-yy">
                  <c:v>44427</c:v>
                </c:pt>
                <c:pt idx="6935" formatCode="d\-mmm\-yy">
                  <c:v>44428</c:v>
                </c:pt>
                <c:pt idx="6936" formatCode="d\-mmm\-yy">
                  <c:v>44431</c:v>
                </c:pt>
                <c:pt idx="6937" formatCode="d\-mmm\-yy">
                  <c:v>44432</c:v>
                </c:pt>
                <c:pt idx="6938" formatCode="d\-mmm\-yy">
                  <c:v>44433</c:v>
                </c:pt>
                <c:pt idx="6939" formatCode="d\-mmm\-yy">
                  <c:v>44434</c:v>
                </c:pt>
                <c:pt idx="6940" formatCode="d\-mmm\-yy">
                  <c:v>44435</c:v>
                </c:pt>
                <c:pt idx="6941" formatCode="d\-mmm\-yy">
                  <c:v>44438</c:v>
                </c:pt>
                <c:pt idx="6942" formatCode="d\-mmm\-yy">
                  <c:v>44439</c:v>
                </c:pt>
                <c:pt idx="6943" formatCode="d\-mmm\-yy">
                  <c:v>44440</c:v>
                </c:pt>
                <c:pt idx="6944" formatCode="d\-mmm\-yy">
                  <c:v>44441</c:v>
                </c:pt>
                <c:pt idx="6945" formatCode="d\-mmm\-yy">
                  <c:v>44442</c:v>
                </c:pt>
                <c:pt idx="6946" formatCode="d\-mmm\-yy">
                  <c:v>44446</c:v>
                </c:pt>
                <c:pt idx="6947" formatCode="d\-mmm\-yy">
                  <c:v>44447</c:v>
                </c:pt>
                <c:pt idx="6948" formatCode="d\-mmm\-yy">
                  <c:v>44448</c:v>
                </c:pt>
                <c:pt idx="6949" formatCode="d\-mmm\-yy">
                  <c:v>44449</c:v>
                </c:pt>
                <c:pt idx="6950" formatCode="d\-mmm\-yy">
                  <c:v>44452</c:v>
                </c:pt>
                <c:pt idx="6951" formatCode="d\-mmm\-yy">
                  <c:v>44453</c:v>
                </c:pt>
                <c:pt idx="6952" formatCode="d\-mmm\-yy">
                  <c:v>44454</c:v>
                </c:pt>
                <c:pt idx="6953" formatCode="d\-mmm\-yy">
                  <c:v>44455</c:v>
                </c:pt>
                <c:pt idx="6954" formatCode="d\-mmm\-yy">
                  <c:v>44456</c:v>
                </c:pt>
                <c:pt idx="6955" formatCode="d\-mmm\-yy">
                  <c:v>44459</c:v>
                </c:pt>
                <c:pt idx="6956" formatCode="d\-mmm\-yy">
                  <c:v>44460</c:v>
                </c:pt>
                <c:pt idx="6957" formatCode="d\-mmm\-yy">
                  <c:v>44461</c:v>
                </c:pt>
                <c:pt idx="6958" formatCode="d\-mmm\-yy">
                  <c:v>44462</c:v>
                </c:pt>
                <c:pt idx="6959" formatCode="d\-mmm\-yy">
                  <c:v>44463</c:v>
                </c:pt>
                <c:pt idx="6960" formatCode="d\-mmm\-yy">
                  <c:v>44466</c:v>
                </c:pt>
                <c:pt idx="6961" formatCode="d\-mmm\-yy">
                  <c:v>44467</c:v>
                </c:pt>
                <c:pt idx="6962" formatCode="d\-mmm\-yy">
                  <c:v>44468</c:v>
                </c:pt>
                <c:pt idx="6963" formatCode="d\-mmm\-yy">
                  <c:v>44469</c:v>
                </c:pt>
                <c:pt idx="6964" formatCode="d\-mmm\-yy">
                  <c:v>44470</c:v>
                </c:pt>
                <c:pt idx="6965" formatCode="d\-mmm\-yy">
                  <c:v>44473</c:v>
                </c:pt>
                <c:pt idx="6966" formatCode="d\-mmm\-yy">
                  <c:v>44474</c:v>
                </c:pt>
                <c:pt idx="6967" formatCode="d\-mmm\-yy">
                  <c:v>44475</c:v>
                </c:pt>
                <c:pt idx="6968" formatCode="d\-mmm\-yy">
                  <c:v>44476</c:v>
                </c:pt>
                <c:pt idx="6969" formatCode="d\-mmm\-yy">
                  <c:v>44477</c:v>
                </c:pt>
                <c:pt idx="6970" formatCode="d\-mmm\-yy">
                  <c:v>44481</c:v>
                </c:pt>
                <c:pt idx="6971" formatCode="d\-mmm\-yy">
                  <c:v>44482</c:v>
                </c:pt>
                <c:pt idx="6972" formatCode="d\-mmm\-yy">
                  <c:v>44483</c:v>
                </c:pt>
                <c:pt idx="6973" formatCode="d\-mmm\-yy">
                  <c:v>44484</c:v>
                </c:pt>
                <c:pt idx="6974" formatCode="d\-mmm\-yy">
                  <c:v>44487</c:v>
                </c:pt>
                <c:pt idx="6975" formatCode="d\-mmm\-yy">
                  <c:v>44488</c:v>
                </c:pt>
                <c:pt idx="6976" formatCode="d\-mmm\-yy">
                  <c:v>44489</c:v>
                </c:pt>
                <c:pt idx="6977" formatCode="d\-mmm\-yy">
                  <c:v>44490</c:v>
                </c:pt>
                <c:pt idx="6978" formatCode="d\-mmm\-yy">
                  <c:v>44491</c:v>
                </c:pt>
                <c:pt idx="6979" formatCode="d\-mmm\-yy">
                  <c:v>44494</c:v>
                </c:pt>
                <c:pt idx="6980" formatCode="d\-mmm\-yy">
                  <c:v>44495</c:v>
                </c:pt>
                <c:pt idx="6981" formatCode="d\-mmm\-yy">
                  <c:v>44496</c:v>
                </c:pt>
                <c:pt idx="6982" formatCode="d\-mmm\-yy">
                  <c:v>44497</c:v>
                </c:pt>
                <c:pt idx="6983" formatCode="d\-mmm\-yy">
                  <c:v>44498</c:v>
                </c:pt>
                <c:pt idx="6984" formatCode="d\-mmm\-yy">
                  <c:v>44501</c:v>
                </c:pt>
                <c:pt idx="6985" formatCode="d\-mmm\-yy">
                  <c:v>44502</c:v>
                </c:pt>
                <c:pt idx="6986" formatCode="d\-mmm\-yy">
                  <c:v>44503</c:v>
                </c:pt>
                <c:pt idx="6987" formatCode="d\-mmm\-yy">
                  <c:v>44504</c:v>
                </c:pt>
                <c:pt idx="6988" formatCode="d\-mmm\-yy">
                  <c:v>44505</c:v>
                </c:pt>
                <c:pt idx="6989" formatCode="d\-mmm\-yy">
                  <c:v>44508</c:v>
                </c:pt>
                <c:pt idx="6990" formatCode="d\-mmm\-yy">
                  <c:v>44509</c:v>
                </c:pt>
                <c:pt idx="6991" formatCode="d\-mmm\-yy">
                  <c:v>44510</c:v>
                </c:pt>
                <c:pt idx="6992" formatCode="d\-mmm\-yy">
                  <c:v>44511</c:v>
                </c:pt>
                <c:pt idx="6993" formatCode="d\-mmm\-yy">
                  <c:v>44512</c:v>
                </c:pt>
                <c:pt idx="6994" formatCode="d\-mmm\-yy">
                  <c:v>44515</c:v>
                </c:pt>
                <c:pt idx="6995" formatCode="d\-mmm\-yy">
                  <c:v>44516</c:v>
                </c:pt>
                <c:pt idx="6996" formatCode="d\-mmm\-yy">
                  <c:v>44517</c:v>
                </c:pt>
                <c:pt idx="6997" formatCode="d\-mmm\-yy">
                  <c:v>44518</c:v>
                </c:pt>
                <c:pt idx="6998" formatCode="d\-mmm\-yy">
                  <c:v>44519</c:v>
                </c:pt>
                <c:pt idx="6999" formatCode="d\-mmm\-yy">
                  <c:v>44522</c:v>
                </c:pt>
                <c:pt idx="7000" formatCode="d\-mmm\-yy">
                  <c:v>44523</c:v>
                </c:pt>
                <c:pt idx="7001" formatCode="d\-mmm\-yy">
                  <c:v>44524</c:v>
                </c:pt>
                <c:pt idx="7002" formatCode="d\-mmm\-yy">
                  <c:v>44529</c:v>
                </c:pt>
                <c:pt idx="7003" formatCode="d\-mmm\-yy">
                  <c:v>44530</c:v>
                </c:pt>
                <c:pt idx="7004" formatCode="d\-mmm\-yy">
                  <c:v>44531</c:v>
                </c:pt>
                <c:pt idx="7005" formatCode="d\-mmm\-yy">
                  <c:v>44532</c:v>
                </c:pt>
                <c:pt idx="7006" formatCode="d\-mmm\-yy">
                  <c:v>44533</c:v>
                </c:pt>
                <c:pt idx="7007" formatCode="d\-mmm\-yy">
                  <c:v>44536</c:v>
                </c:pt>
                <c:pt idx="7008" formatCode="d\-mmm\-yy">
                  <c:v>44537</c:v>
                </c:pt>
                <c:pt idx="7009" formatCode="d\-mmm\-yy">
                  <c:v>44538</c:v>
                </c:pt>
                <c:pt idx="7010" formatCode="d\-mmm\-yy">
                  <c:v>44539</c:v>
                </c:pt>
                <c:pt idx="7011" formatCode="d\-mmm\-yy">
                  <c:v>44540</c:v>
                </c:pt>
                <c:pt idx="7012" formatCode="d\-mmm\-yy">
                  <c:v>44543</c:v>
                </c:pt>
                <c:pt idx="7013" formatCode="d\-mmm\-yy">
                  <c:v>44544</c:v>
                </c:pt>
                <c:pt idx="7014" formatCode="d\-mmm\-yy">
                  <c:v>44545</c:v>
                </c:pt>
                <c:pt idx="7015" formatCode="d\-mmm\-yy">
                  <c:v>44546</c:v>
                </c:pt>
                <c:pt idx="7016" formatCode="d\-mmm\-yy">
                  <c:v>44547</c:v>
                </c:pt>
                <c:pt idx="7017" formatCode="d\-mmm\-yy">
                  <c:v>44550</c:v>
                </c:pt>
                <c:pt idx="7018" formatCode="d\-mmm\-yy">
                  <c:v>44551</c:v>
                </c:pt>
                <c:pt idx="7019" formatCode="d\-mmm\-yy">
                  <c:v>44552</c:v>
                </c:pt>
                <c:pt idx="7020" formatCode="d\-mmm\-yy">
                  <c:v>44553</c:v>
                </c:pt>
                <c:pt idx="7021" formatCode="d\-mmm\-yy">
                  <c:v>44557</c:v>
                </c:pt>
                <c:pt idx="7022" formatCode="d\-mmm\-yy">
                  <c:v>44558</c:v>
                </c:pt>
                <c:pt idx="7023" formatCode="d\-mmm\-yy">
                  <c:v>44559</c:v>
                </c:pt>
                <c:pt idx="7024" formatCode="d\-mmm\-yy">
                  <c:v>44560</c:v>
                </c:pt>
                <c:pt idx="7025" formatCode="d\-mmm\-yy">
                  <c:v>44561</c:v>
                </c:pt>
                <c:pt idx="7026" formatCode="d\-mmm\-yy">
                  <c:v>44564</c:v>
                </c:pt>
                <c:pt idx="7027" formatCode="d\-mmm\-yy">
                  <c:v>44565</c:v>
                </c:pt>
                <c:pt idx="7028" formatCode="d\-mmm\-yy">
                  <c:v>44566</c:v>
                </c:pt>
                <c:pt idx="7029" formatCode="d\-mmm\-yy">
                  <c:v>44567</c:v>
                </c:pt>
                <c:pt idx="7030" formatCode="d\-mmm\-yy">
                  <c:v>44568</c:v>
                </c:pt>
                <c:pt idx="7031" formatCode="d\-mmm\-yy">
                  <c:v>44571</c:v>
                </c:pt>
                <c:pt idx="7032" formatCode="d\-mmm\-yy">
                  <c:v>44572</c:v>
                </c:pt>
                <c:pt idx="7033" formatCode="d\-mmm\-yy">
                  <c:v>44573</c:v>
                </c:pt>
                <c:pt idx="7034" formatCode="d\-mmm\-yy">
                  <c:v>44574</c:v>
                </c:pt>
                <c:pt idx="7035" formatCode="d\-mmm\-yy">
                  <c:v>44575</c:v>
                </c:pt>
                <c:pt idx="7036" formatCode="d\-mmm\-yy">
                  <c:v>44579</c:v>
                </c:pt>
                <c:pt idx="7037" formatCode="d\-mmm\-yy">
                  <c:v>44580</c:v>
                </c:pt>
                <c:pt idx="7038" formatCode="d\-mmm\-yy">
                  <c:v>44581</c:v>
                </c:pt>
                <c:pt idx="7039" formatCode="d\-mmm\-yy">
                  <c:v>44582</c:v>
                </c:pt>
                <c:pt idx="7040" formatCode="d\-mmm\-yy">
                  <c:v>44585</c:v>
                </c:pt>
                <c:pt idx="7041" formatCode="d\-mmm\-yy">
                  <c:v>44586</c:v>
                </c:pt>
                <c:pt idx="7042" formatCode="d\-mmm\-yy">
                  <c:v>44587</c:v>
                </c:pt>
                <c:pt idx="7043" formatCode="d\-mmm\-yy">
                  <c:v>44588</c:v>
                </c:pt>
                <c:pt idx="7044" formatCode="d\-mmm\-yy">
                  <c:v>44589</c:v>
                </c:pt>
                <c:pt idx="7045" formatCode="d\-mmm\-yy">
                  <c:v>44592</c:v>
                </c:pt>
                <c:pt idx="7046" formatCode="d\-mmm\-yy">
                  <c:v>44593</c:v>
                </c:pt>
                <c:pt idx="7047" formatCode="d\-mmm\-yy">
                  <c:v>44594</c:v>
                </c:pt>
                <c:pt idx="7048" formatCode="d\-mmm\-yy">
                  <c:v>44595</c:v>
                </c:pt>
                <c:pt idx="7049" formatCode="d\-mmm\-yy">
                  <c:v>44596</c:v>
                </c:pt>
                <c:pt idx="7050" formatCode="d\-mmm\-yy">
                  <c:v>44599</c:v>
                </c:pt>
                <c:pt idx="7051" formatCode="d\-mmm\-yy">
                  <c:v>44600</c:v>
                </c:pt>
                <c:pt idx="7052" formatCode="d\-mmm\-yy">
                  <c:v>44601</c:v>
                </c:pt>
                <c:pt idx="7053" formatCode="d\-mmm\-yy">
                  <c:v>44602</c:v>
                </c:pt>
                <c:pt idx="7054" formatCode="d\-mmm\-yy">
                  <c:v>44603</c:v>
                </c:pt>
                <c:pt idx="7055" formatCode="d\-mmm\-yy">
                  <c:v>44606</c:v>
                </c:pt>
                <c:pt idx="7056" formatCode="d\-mmm\-yy">
                  <c:v>44607</c:v>
                </c:pt>
                <c:pt idx="7057" formatCode="d\-mmm\-yy">
                  <c:v>44608</c:v>
                </c:pt>
                <c:pt idx="7058" formatCode="d\-mmm\-yy">
                  <c:v>44609</c:v>
                </c:pt>
                <c:pt idx="7059" formatCode="d\-mmm\-yy">
                  <c:v>44610</c:v>
                </c:pt>
                <c:pt idx="7060" formatCode="d\-mmm\-yy">
                  <c:v>44614</c:v>
                </c:pt>
                <c:pt idx="7061" formatCode="d\-mmm\-yy">
                  <c:v>44615</c:v>
                </c:pt>
                <c:pt idx="7062" formatCode="d\-mmm\-yy">
                  <c:v>44616</c:v>
                </c:pt>
                <c:pt idx="7063" formatCode="d\-mmm\-yy">
                  <c:v>44617</c:v>
                </c:pt>
                <c:pt idx="7064" formatCode="d\-mmm\-yy">
                  <c:v>44620</c:v>
                </c:pt>
                <c:pt idx="7065" formatCode="d\-mmm\-yy">
                  <c:v>44621</c:v>
                </c:pt>
                <c:pt idx="7066" formatCode="d\-mmm\-yy">
                  <c:v>44622</c:v>
                </c:pt>
                <c:pt idx="7067" formatCode="d\-mmm\-yy">
                  <c:v>44623</c:v>
                </c:pt>
                <c:pt idx="7068" formatCode="d\-mmm\-yy">
                  <c:v>44624</c:v>
                </c:pt>
                <c:pt idx="7069" formatCode="d\-mmm\-yy">
                  <c:v>44627</c:v>
                </c:pt>
                <c:pt idx="7070" formatCode="d\-mmm\-yy">
                  <c:v>44628</c:v>
                </c:pt>
                <c:pt idx="7071" formatCode="d\-mmm\-yy">
                  <c:v>44629</c:v>
                </c:pt>
                <c:pt idx="7072" formatCode="d\-mmm\-yy">
                  <c:v>44630</c:v>
                </c:pt>
                <c:pt idx="7073" formatCode="d\-mmm\-yy">
                  <c:v>44631</c:v>
                </c:pt>
                <c:pt idx="7074" formatCode="d\-mmm\-yy">
                  <c:v>44634</c:v>
                </c:pt>
                <c:pt idx="7075" formatCode="d\-mmm\-yy">
                  <c:v>44635</c:v>
                </c:pt>
                <c:pt idx="7076" formatCode="d\-mmm\-yy">
                  <c:v>44636</c:v>
                </c:pt>
                <c:pt idx="7077" formatCode="d\-mmm\-yy">
                  <c:v>44637</c:v>
                </c:pt>
                <c:pt idx="7078" formatCode="d\-mmm\-yy">
                  <c:v>44638</c:v>
                </c:pt>
                <c:pt idx="7079" formatCode="d\-mmm\-yy">
                  <c:v>44641</c:v>
                </c:pt>
                <c:pt idx="7080" formatCode="d\-mmm\-yy">
                  <c:v>44642</c:v>
                </c:pt>
                <c:pt idx="7081" formatCode="d\-mmm\-yy">
                  <c:v>44643</c:v>
                </c:pt>
                <c:pt idx="7082" formatCode="d\-mmm\-yy">
                  <c:v>44644</c:v>
                </c:pt>
                <c:pt idx="7083" formatCode="d\-mmm\-yy">
                  <c:v>44645</c:v>
                </c:pt>
                <c:pt idx="7084" formatCode="d\-mmm\-yy">
                  <c:v>44648</c:v>
                </c:pt>
                <c:pt idx="7085" formatCode="d\-mmm\-yy">
                  <c:v>44649</c:v>
                </c:pt>
                <c:pt idx="7086" formatCode="d\-mmm\-yy">
                  <c:v>44650</c:v>
                </c:pt>
                <c:pt idx="7087" formatCode="d\-mmm\-yy">
                  <c:v>44651</c:v>
                </c:pt>
                <c:pt idx="7088" formatCode="d\-mmm\-yy">
                  <c:v>44652</c:v>
                </c:pt>
                <c:pt idx="7089" formatCode="d\-mmm\-yy">
                  <c:v>44655</c:v>
                </c:pt>
                <c:pt idx="7090" formatCode="d\-mmm\-yy">
                  <c:v>44656</c:v>
                </c:pt>
                <c:pt idx="7091" formatCode="d\-mmm\-yy">
                  <c:v>44657</c:v>
                </c:pt>
                <c:pt idx="7092" formatCode="d\-mmm\-yy">
                  <c:v>44658</c:v>
                </c:pt>
                <c:pt idx="7093" formatCode="d\-mmm\-yy">
                  <c:v>44659</c:v>
                </c:pt>
                <c:pt idx="7094" formatCode="d\-mmm\-yy">
                  <c:v>44662</c:v>
                </c:pt>
                <c:pt idx="7095" formatCode="d\-mmm\-yy">
                  <c:v>44663</c:v>
                </c:pt>
                <c:pt idx="7096" formatCode="d\-mmm\-yy">
                  <c:v>44664</c:v>
                </c:pt>
                <c:pt idx="7097" formatCode="d\-mmm\-yy">
                  <c:v>44665</c:v>
                </c:pt>
                <c:pt idx="7098" formatCode="d\-mmm\-yy">
                  <c:v>44669</c:v>
                </c:pt>
                <c:pt idx="7099" formatCode="d\-mmm\-yy">
                  <c:v>44670</c:v>
                </c:pt>
                <c:pt idx="7100" formatCode="d\-mmm\-yy">
                  <c:v>44671</c:v>
                </c:pt>
                <c:pt idx="7101" formatCode="d\-mmm\-yy">
                  <c:v>44672</c:v>
                </c:pt>
                <c:pt idx="7102" formatCode="d\-mmm\-yy">
                  <c:v>44673</c:v>
                </c:pt>
                <c:pt idx="7103" formatCode="d\-mmm\-yy">
                  <c:v>44676</c:v>
                </c:pt>
                <c:pt idx="7104" formatCode="d\-mmm\-yy">
                  <c:v>44677</c:v>
                </c:pt>
                <c:pt idx="7105" formatCode="d\-mmm\-yy">
                  <c:v>44678</c:v>
                </c:pt>
                <c:pt idx="7106" formatCode="d\-mmm\-yy">
                  <c:v>44679</c:v>
                </c:pt>
                <c:pt idx="7107" formatCode="d\-mmm\-yy">
                  <c:v>44680</c:v>
                </c:pt>
                <c:pt idx="7108" formatCode="d\-mmm\-yy">
                  <c:v>44683</c:v>
                </c:pt>
                <c:pt idx="7109" formatCode="d\-mmm\-yy">
                  <c:v>44684</c:v>
                </c:pt>
                <c:pt idx="7110" formatCode="d\-mmm\-yy">
                  <c:v>44685</c:v>
                </c:pt>
                <c:pt idx="7111" formatCode="d\-mmm\-yy">
                  <c:v>44686</c:v>
                </c:pt>
                <c:pt idx="7112" formatCode="d\-mmm\-yy">
                  <c:v>44687</c:v>
                </c:pt>
                <c:pt idx="7113" formatCode="d\-mmm\-yy">
                  <c:v>44690</c:v>
                </c:pt>
                <c:pt idx="7114" formatCode="d\-mmm\-yy">
                  <c:v>44691</c:v>
                </c:pt>
                <c:pt idx="7115" formatCode="d\-mmm\-yy">
                  <c:v>44692</c:v>
                </c:pt>
                <c:pt idx="7116" formatCode="d\-mmm\-yy">
                  <c:v>44693</c:v>
                </c:pt>
                <c:pt idx="7117" formatCode="d\-mmm\-yy">
                  <c:v>44694</c:v>
                </c:pt>
                <c:pt idx="7118" formatCode="d\-mmm\-yy">
                  <c:v>44697</c:v>
                </c:pt>
                <c:pt idx="7119" formatCode="d\-mmm\-yy">
                  <c:v>44698</c:v>
                </c:pt>
                <c:pt idx="7120" formatCode="d\-mmm\-yy">
                  <c:v>44699</c:v>
                </c:pt>
                <c:pt idx="7121" formatCode="d\-mmm\-yy">
                  <c:v>44700</c:v>
                </c:pt>
                <c:pt idx="7122" formatCode="d\-mmm\-yy">
                  <c:v>44701</c:v>
                </c:pt>
                <c:pt idx="7123" formatCode="d\-mmm\-yy">
                  <c:v>44704</c:v>
                </c:pt>
                <c:pt idx="7124" formatCode="d\-mmm\-yy">
                  <c:v>44705</c:v>
                </c:pt>
                <c:pt idx="7125" formatCode="d\-mmm\-yy">
                  <c:v>44706</c:v>
                </c:pt>
                <c:pt idx="7126" formatCode="d\-mmm\-yy">
                  <c:v>44707</c:v>
                </c:pt>
                <c:pt idx="7127" formatCode="d\-mmm\-yy">
                  <c:v>44708</c:v>
                </c:pt>
                <c:pt idx="7128" formatCode="d\-mmm\-yy">
                  <c:v>44712</c:v>
                </c:pt>
                <c:pt idx="7129" formatCode="d\-mmm\-yy">
                  <c:v>44713</c:v>
                </c:pt>
                <c:pt idx="7130" formatCode="d\-mmm\-yy">
                  <c:v>44714</c:v>
                </c:pt>
                <c:pt idx="7131" formatCode="d\-mmm\-yy">
                  <c:v>44715</c:v>
                </c:pt>
                <c:pt idx="7132" formatCode="d\-mmm\-yy">
                  <c:v>44718</c:v>
                </c:pt>
                <c:pt idx="7133" formatCode="d\-mmm\-yy">
                  <c:v>44719</c:v>
                </c:pt>
                <c:pt idx="7134" formatCode="d\-mmm\-yy">
                  <c:v>44720</c:v>
                </c:pt>
                <c:pt idx="7135" formatCode="d\-mmm\-yy">
                  <c:v>44721</c:v>
                </c:pt>
                <c:pt idx="7136" formatCode="d\-mmm\-yy">
                  <c:v>44722</c:v>
                </c:pt>
                <c:pt idx="7137" formatCode="d\-mmm\-yy">
                  <c:v>44725</c:v>
                </c:pt>
                <c:pt idx="7138" formatCode="d\-mmm\-yy">
                  <c:v>44726</c:v>
                </c:pt>
                <c:pt idx="7139" formatCode="d\-mmm\-yy">
                  <c:v>44727</c:v>
                </c:pt>
                <c:pt idx="7140" formatCode="d\-mmm\-yy">
                  <c:v>44728</c:v>
                </c:pt>
                <c:pt idx="7141" formatCode="d\-mmm\-yy">
                  <c:v>44729</c:v>
                </c:pt>
                <c:pt idx="7142" formatCode="d\-mmm\-yy">
                  <c:v>44733</c:v>
                </c:pt>
                <c:pt idx="7143" formatCode="d\-mmm\-yy">
                  <c:v>44734</c:v>
                </c:pt>
                <c:pt idx="7144" formatCode="d\-mmm\-yy">
                  <c:v>44735</c:v>
                </c:pt>
                <c:pt idx="7145" formatCode="d\-mmm\-yy">
                  <c:v>44736</c:v>
                </c:pt>
                <c:pt idx="7146" formatCode="d\-mmm\-yy">
                  <c:v>44739</c:v>
                </c:pt>
                <c:pt idx="7147" formatCode="d\-mmm\-yy">
                  <c:v>44740</c:v>
                </c:pt>
                <c:pt idx="7148" formatCode="d\-mmm\-yy">
                  <c:v>44741</c:v>
                </c:pt>
                <c:pt idx="7149" formatCode="d\-mmm\-yy">
                  <c:v>44742</c:v>
                </c:pt>
                <c:pt idx="7150" formatCode="d\-mmm\-yy">
                  <c:v>44743</c:v>
                </c:pt>
                <c:pt idx="7151" formatCode="d\-mmm\-yy">
                  <c:v>44747</c:v>
                </c:pt>
                <c:pt idx="7152" formatCode="d\-mmm\-yy">
                  <c:v>44748</c:v>
                </c:pt>
                <c:pt idx="7153" formatCode="d\-mmm\-yy">
                  <c:v>44749</c:v>
                </c:pt>
                <c:pt idx="7154" formatCode="d\-mmm\-yy">
                  <c:v>44750</c:v>
                </c:pt>
                <c:pt idx="7155" formatCode="d\-mmm\-yy">
                  <c:v>44753</c:v>
                </c:pt>
                <c:pt idx="7156" formatCode="d\-mmm\-yy">
                  <c:v>44754</c:v>
                </c:pt>
                <c:pt idx="7157" formatCode="d\-mmm\-yy">
                  <c:v>44755</c:v>
                </c:pt>
                <c:pt idx="7158" formatCode="d\-mmm\-yy">
                  <c:v>44756</c:v>
                </c:pt>
                <c:pt idx="7159" formatCode="d\-mmm\-yy">
                  <c:v>44757</c:v>
                </c:pt>
                <c:pt idx="7160" formatCode="d\-mmm\-yy">
                  <c:v>44760</c:v>
                </c:pt>
                <c:pt idx="7161" formatCode="d\-mmm\-yy">
                  <c:v>44761</c:v>
                </c:pt>
                <c:pt idx="7162" formatCode="d\-mmm\-yy">
                  <c:v>44762</c:v>
                </c:pt>
                <c:pt idx="7163" formatCode="d\-mmm\-yy">
                  <c:v>44763</c:v>
                </c:pt>
                <c:pt idx="7164" formatCode="d\-mmm\-yy">
                  <c:v>44764</c:v>
                </c:pt>
                <c:pt idx="7165" formatCode="d\-mmm\-yy">
                  <c:v>44767</c:v>
                </c:pt>
                <c:pt idx="7166" formatCode="d\-mmm\-yy">
                  <c:v>44768</c:v>
                </c:pt>
                <c:pt idx="7167" formatCode="d\-mmm\-yy">
                  <c:v>44769</c:v>
                </c:pt>
                <c:pt idx="7168" formatCode="d\-mmm\-yy">
                  <c:v>44770</c:v>
                </c:pt>
                <c:pt idx="7169" formatCode="d\-mmm\-yy">
                  <c:v>44771</c:v>
                </c:pt>
                <c:pt idx="7170" formatCode="d\-mmm\-yy">
                  <c:v>44774</c:v>
                </c:pt>
                <c:pt idx="7171" formatCode="d\-mmm\-yy">
                  <c:v>44775</c:v>
                </c:pt>
                <c:pt idx="7172" formatCode="d\-mmm\-yy">
                  <c:v>44776</c:v>
                </c:pt>
                <c:pt idx="7173" formatCode="d\-mmm\-yy">
                  <c:v>44777</c:v>
                </c:pt>
                <c:pt idx="7174" formatCode="d\-mmm\-yy">
                  <c:v>44778</c:v>
                </c:pt>
                <c:pt idx="7175" formatCode="d\-mmm\-yy">
                  <c:v>44781</c:v>
                </c:pt>
                <c:pt idx="7176" formatCode="d\-mmm\-yy">
                  <c:v>44782</c:v>
                </c:pt>
                <c:pt idx="7177" formatCode="d\-mmm\-yy">
                  <c:v>44783</c:v>
                </c:pt>
                <c:pt idx="7178" formatCode="d\-mmm\-yy">
                  <c:v>44784</c:v>
                </c:pt>
                <c:pt idx="7179" formatCode="d\-mmm\-yy">
                  <c:v>44785</c:v>
                </c:pt>
                <c:pt idx="7180" formatCode="d\-mmm\-yy">
                  <c:v>44788</c:v>
                </c:pt>
                <c:pt idx="7181" formatCode="d\-mmm\-yy">
                  <c:v>44789</c:v>
                </c:pt>
                <c:pt idx="7182" formatCode="d\-mmm\-yy">
                  <c:v>44790</c:v>
                </c:pt>
                <c:pt idx="7183" formatCode="d\-mmm\-yy">
                  <c:v>44791</c:v>
                </c:pt>
                <c:pt idx="7184" formatCode="d\-mmm\-yy">
                  <c:v>44792</c:v>
                </c:pt>
                <c:pt idx="7185" formatCode="d\-mmm\-yy">
                  <c:v>44795</c:v>
                </c:pt>
                <c:pt idx="7186" formatCode="d\-mmm\-yy">
                  <c:v>44796</c:v>
                </c:pt>
                <c:pt idx="7187" formatCode="d\-mmm\-yy">
                  <c:v>44797</c:v>
                </c:pt>
                <c:pt idx="7188" formatCode="d\-mmm\-yy">
                  <c:v>44798</c:v>
                </c:pt>
                <c:pt idx="7189" formatCode="d\-mmm\-yy">
                  <c:v>44799</c:v>
                </c:pt>
                <c:pt idx="7190" formatCode="d\-mmm\-yy">
                  <c:v>44802</c:v>
                </c:pt>
                <c:pt idx="7191" formatCode="d\-mmm\-yy">
                  <c:v>44803</c:v>
                </c:pt>
                <c:pt idx="7192" formatCode="d\-mmm\-yy">
                  <c:v>44804</c:v>
                </c:pt>
                <c:pt idx="7193" formatCode="d\-mmm\-yy">
                  <c:v>44805</c:v>
                </c:pt>
                <c:pt idx="7194" formatCode="d\-mmm\-yy">
                  <c:v>44806</c:v>
                </c:pt>
                <c:pt idx="7195" formatCode="d\-mmm\-yy">
                  <c:v>44810</c:v>
                </c:pt>
                <c:pt idx="7196" formatCode="d\-mmm\-yy">
                  <c:v>44811</c:v>
                </c:pt>
                <c:pt idx="7197" formatCode="d\-mmm\-yy">
                  <c:v>44812</c:v>
                </c:pt>
                <c:pt idx="7198" formatCode="d\-mmm\-yy">
                  <c:v>44813</c:v>
                </c:pt>
                <c:pt idx="7199" formatCode="d\-mmm\-yy">
                  <c:v>44816</c:v>
                </c:pt>
                <c:pt idx="7200" formatCode="d\-mmm\-yy">
                  <c:v>44817</c:v>
                </c:pt>
                <c:pt idx="7201" formatCode="d\-mmm\-yy">
                  <c:v>44818</c:v>
                </c:pt>
                <c:pt idx="7202" formatCode="d\-mmm\-yy">
                  <c:v>44819</c:v>
                </c:pt>
                <c:pt idx="7203" formatCode="d\-mmm\-yy">
                  <c:v>44820</c:v>
                </c:pt>
                <c:pt idx="7204" formatCode="d\-mmm\-yy">
                  <c:v>44823</c:v>
                </c:pt>
                <c:pt idx="7205" formatCode="d\-mmm\-yy">
                  <c:v>44824</c:v>
                </c:pt>
                <c:pt idx="7206" formatCode="d\-mmm\-yy">
                  <c:v>44825</c:v>
                </c:pt>
                <c:pt idx="7207" formatCode="d\-mmm\-yy">
                  <c:v>44826</c:v>
                </c:pt>
                <c:pt idx="7208" formatCode="d\-mmm\-yy">
                  <c:v>44827</c:v>
                </c:pt>
                <c:pt idx="7209" formatCode="d\-mmm\-yy">
                  <c:v>44830</c:v>
                </c:pt>
                <c:pt idx="7210" formatCode="d\-mmm\-yy">
                  <c:v>44831</c:v>
                </c:pt>
                <c:pt idx="7211" formatCode="d\-mmm\-yy">
                  <c:v>44832</c:v>
                </c:pt>
                <c:pt idx="7212" formatCode="d\-mmm\-yy">
                  <c:v>44833</c:v>
                </c:pt>
                <c:pt idx="7213" formatCode="d\-mmm\-yy">
                  <c:v>44834</c:v>
                </c:pt>
                <c:pt idx="7214" formatCode="d\-mmm\-yy">
                  <c:v>44837</c:v>
                </c:pt>
                <c:pt idx="7215" formatCode="d\-mmm\-yy">
                  <c:v>44838</c:v>
                </c:pt>
                <c:pt idx="7216" formatCode="d\-mmm\-yy">
                  <c:v>44839</c:v>
                </c:pt>
                <c:pt idx="7217" formatCode="d\-mmm\-yy">
                  <c:v>44840</c:v>
                </c:pt>
                <c:pt idx="7218" formatCode="d\-mmm\-yy">
                  <c:v>44841</c:v>
                </c:pt>
                <c:pt idx="7219" formatCode="d\-mmm\-yy">
                  <c:v>44844</c:v>
                </c:pt>
                <c:pt idx="7220" formatCode="d\-mmm\-yy">
                  <c:v>44845</c:v>
                </c:pt>
                <c:pt idx="7221" formatCode="d\-mmm\-yy">
                  <c:v>44846</c:v>
                </c:pt>
                <c:pt idx="7222" formatCode="d\-mmm\-yy">
                  <c:v>44847</c:v>
                </c:pt>
                <c:pt idx="7223" formatCode="d\-mmm\-yy">
                  <c:v>44848</c:v>
                </c:pt>
                <c:pt idx="7224" formatCode="d\-mmm\-yy">
                  <c:v>44851</c:v>
                </c:pt>
                <c:pt idx="7225" formatCode="d\-mmm\-yy">
                  <c:v>44852</c:v>
                </c:pt>
              </c:numCache>
            </c:numRef>
          </c:cat>
          <c:val>
            <c:numRef>
              <c:f>Sheet1!$Q$20:$Q$7245</c:f>
              <c:numCache>
                <c:formatCode>General</c:formatCode>
                <c:ptCount val="7226"/>
                <c:pt idx="0">
                  <c:v>2.194</c:v>
                </c:pt>
                <c:pt idx="1">
                  <c:v>2.2679999999999998</c:v>
                </c:pt>
                <c:pt idx="2">
                  <c:v>2.36</c:v>
                </c:pt>
                <c:pt idx="3">
                  <c:v>2.3180000000000001</c:v>
                </c:pt>
                <c:pt idx="4">
                  <c:v>2.2519999999999998</c:v>
                </c:pt>
                <c:pt idx="5">
                  <c:v>2.25</c:v>
                </c:pt>
                <c:pt idx="6">
                  <c:v>2.3050000000000002</c:v>
                </c:pt>
                <c:pt idx="7">
                  <c:v>2.4700000000000002</c:v>
                </c:pt>
                <c:pt idx="8">
                  <c:v>2.246</c:v>
                </c:pt>
                <c:pt idx="9">
                  <c:v>2.359</c:v>
                </c:pt>
                <c:pt idx="10">
                  <c:v>2.4169999999999998</c:v>
                </c:pt>
                <c:pt idx="11">
                  <c:v>2.528</c:v>
                </c:pt>
                <c:pt idx="12">
                  <c:v>2.5539999999999998</c:v>
                </c:pt>
                <c:pt idx="13">
                  <c:v>2.6389999999999998</c:v>
                </c:pt>
                <c:pt idx="14">
                  <c:v>2.585</c:v>
                </c:pt>
                <c:pt idx="15">
                  <c:v>2.383</c:v>
                </c:pt>
                <c:pt idx="16">
                  <c:v>2.3690000000000002</c:v>
                </c:pt>
                <c:pt idx="17">
                  <c:v>2.347</c:v>
                </c:pt>
                <c:pt idx="18">
                  <c:v>2.411</c:v>
                </c:pt>
                <c:pt idx="19">
                  <c:v>2.3580000000000001</c:v>
                </c:pt>
                <c:pt idx="20">
                  <c:v>2.3740000000000001</c:v>
                </c:pt>
                <c:pt idx="21">
                  <c:v>2.3559999999999999</c:v>
                </c:pt>
                <c:pt idx="22">
                  <c:v>2.2519999999999998</c:v>
                </c:pt>
                <c:pt idx="23">
                  <c:v>2.2530000000000001</c:v>
                </c:pt>
                <c:pt idx="24">
                  <c:v>2.3450000000000002</c:v>
                </c:pt>
                <c:pt idx="25">
                  <c:v>2.3849999999999998</c:v>
                </c:pt>
                <c:pt idx="26">
                  <c:v>2.4180000000000001</c:v>
                </c:pt>
                <c:pt idx="27">
                  <c:v>2.2959999999999998</c:v>
                </c:pt>
                <c:pt idx="28">
                  <c:v>2.2320000000000002</c:v>
                </c:pt>
                <c:pt idx="29">
                  <c:v>2.2480000000000002</c:v>
                </c:pt>
                <c:pt idx="30">
                  <c:v>2.2919999999999998</c:v>
                </c:pt>
                <c:pt idx="31">
                  <c:v>2.2080000000000002</c:v>
                </c:pt>
                <c:pt idx="32">
                  <c:v>2.1800000000000002</c:v>
                </c:pt>
                <c:pt idx="33">
                  <c:v>2.1709999999999998</c:v>
                </c:pt>
                <c:pt idx="34">
                  <c:v>2.1459999999999999</c:v>
                </c:pt>
                <c:pt idx="35">
                  <c:v>2.1880000000000002</c:v>
                </c:pt>
                <c:pt idx="36">
                  <c:v>2.1669999999999998</c:v>
                </c:pt>
                <c:pt idx="37">
                  <c:v>2.1960000000000002</c:v>
                </c:pt>
                <c:pt idx="38">
                  <c:v>2.1560000000000001</c:v>
                </c:pt>
                <c:pt idx="39">
                  <c:v>2.1160000000000001</c:v>
                </c:pt>
                <c:pt idx="40">
                  <c:v>2.0960000000000001</c:v>
                </c:pt>
                <c:pt idx="41">
                  <c:v>2.0499999999999998</c:v>
                </c:pt>
                <c:pt idx="42">
                  <c:v>2.1040000000000001</c:v>
                </c:pt>
                <c:pt idx="43">
                  <c:v>2.1629999999999998</c:v>
                </c:pt>
                <c:pt idx="44">
                  <c:v>2.1240000000000001</c:v>
                </c:pt>
                <c:pt idx="45">
                  <c:v>2.1030000000000002</c:v>
                </c:pt>
                <c:pt idx="46">
                  <c:v>2.0550000000000002</c:v>
                </c:pt>
                <c:pt idx="47">
                  <c:v>2.1070000000000002</c:v>
                </c:pt>
                <c:pt idx="48">
                  <c:v>2.077</c:v>
                </c:pt>
                <c:pt idx="49">
                  <c:v>1.9810000000000001</c:v>
                </c:pt>
                <c:pt idx="50">
                  <c:v>2.0720000000000001</c:v>
                </c:pt>
                <c:pt idx="51">
                  <c:v>2.0659999999999998</c:v>
                </c:pt>
                <c:pt idx="52">
                  <c:v>2.0619999999999998</c:v>
                </c:pt>
                <c:pt idx="53">
                  <c:v>2.0579999999999998</c:v>
                </c:pt>
                <c:pt idx="54">
                  <c:v>2.0750000000000002</c:v>
                </c:pt>
                <c:pt idx="55">
                  <c:v>2.1440000000000001</c:v>
                </c:pt>
                <c:pt idx="56">
                  <c:v>2.069</c:v>
                </c:pt>
                <c:pt idx="57">
                  <c:v>2.097</c:v>
                </c:pt>
                <c:pt idx="58">
                  <c:v>2.085</c:v>
                </c:pt>
                <c:pt idx="59">
                  <c:v>2.0659999999999998</c:v>
                </c:pt>
                <c:pt idx="60">
                  <c:v>2.0680000000000001</c:v>
                </c:pt>
                <c:pt idx="61">
                  <c:v>2.089</c:v>
                </c:pt>
                <c:pt idx="62">
                  <c:v>2.1309999999999998</c:v>
                </c:pt>
                <c:pt idx="63">
                  <c:v>2.1629999999999998</c:v>
                </c:pt>
                <c:pt idx="64">
                  <c:v>2.1869999999999998</c:v>
                </c:pt>
                <c:pt idx="65">
                  <c:v>2.1560000000000001</c:v>
                </c:pt>
                <c:pt idx="66">
                  <c:v>2.129</c:v>
                </c:pt>
                <c:pt idx="67">
                  <c:v>2.1389999999999998</c:v>
                </c:pt>
                <c:pt idx="68">
                  <c:v>2.1320000000000001</c:v>
                </c:pt>
                <c:pt idx="69">
                  <c:v>2.0760000000000001</c:v>
                </c:pt>
                <c:pt idx="70">
                  <c:v>2.1520000000000001</c:v>
                </c:pt>
                <c:pt idx="71">
                  <c:v>2.1030000000000002</c:v>
                </c:pt>
                <c:pt idx="72">
                  <c:v>2.0670000000000002</c:v>
                </c:pt>
                <c:pt idx="73">
                  <c:v>2.0670000000000002</c:v>
                </c:pt>
                <c:pt idx="74">
                  <c:v>2.0089999999999999</c:v>
                </c:pt>
                <c:pt idx="75">
                  <c:v>2.0019999999999998</c:v>
                </c:pt>
                <c:pt idx="76">
                  <c:v>2.0339999999999998</c:v>
                </c:pt>
                <c:pt idx="77">
                  <c:v>2.044</c:v>
                </c:pt>
                <c:pt idx="78">
                  <c:v>2.0369999999999999</c:v>
                </c:pt>
                <c:pt idx="79">
                  <c:v>1.986</c:v>
                </c:pt>
                <c:pt idx="80">
                  <c:v>1.99</c:v>
                </c:pt>
                <c:pt idx="81">
                  <c:v>1.95</c:v>
                </c:pt>
                <c:pt idx="82">
                  <c:v>1.9470000000000001</c:v>
                </c:pt>
                <c:pt idx="83">
                  <c:v>1.923</c:v>
                </c:pt>
                <c:pt idx="84">
                  <c:v>1.913</c:v>
                </c:pt>
                <c:pt idx="85">
                  <c:v>1.9490000000000001</c:v>
                </c:pt>
                <c:pt idx="86">
                  <c:v>1.9430000000000001</c:v>
                </c:pt>
                <c:pt idx="87">
                  <c:v>1.9570000000000001</c:v>
                </c:pt>
                <c:pt idx="88">
                  <c:v>1.9039999999999999</c:v>
                </c:pt>
                <c:pt idx="89">
                  <c:v>1.851</c:v>
                </c:pt>
                <c:pt idx="90">
                  <c:v>1.8839999999999999</c:v>
                </c:pt>
                <c:pt idx="91">
                  <c:v>1.8360000000000001</c:v>
                </c:pt>
                <c:pt idx="92">
                  <c:v>1.8620000000000001</c:v>
                </c:pt>
                <c:pt idx="93">
                  <c:v>1.8420000000000001</c:v>
                </c:pt>
                <c:pt idx="94">
                  <c:v>1.917</c:v>
                </c:pt>
                <c:pt idx="95">
                  <c:v>1.89</c:v>
                </c:pt>
                <c:pt idx="96">
                  <c:v>1.982</c:v>
                </c:pt>
                <c:pt idx="97">
                  <c:v>1.9650000000000001</c:v>
                </c:pt>
                <c:pt idx="98">
                  <c:v>1.97</c:v>
                </c:pt>
                <c:pt idx="99">
                  <c:v>2.0219999999999998</c:v>
                </c:pt>
                <c:pt idx="100">
                  <c:v>2.0870000000000002</c:v>
                </c:pt>
                <c:pt idx="101">
                  <c:v>2.0470000000000002</c:v>
                </c:pt>
                <c:pt idx="102">
                  <c:v>2.1339999999999999</c:v>
                </c:pt>
                <c:pt idx="103">
                  <c:v>2.121</c:v>
                </c:pt>
                <c:pt idx="104">
                  <c:v>2.13</c:v>
                </c:pt>
                <c:pt idx="105">
                  <c:v>2.1720000000000002</c:v>
                </c:pt>
                <c:pt idx="106">
                  <c:v>2.1339999999999999</c:v>
                </c:pt>
                <c:pt idx="107">
                  <c:v>2.085</c:v>
                </c:pt>
                <c:pt idx="108">
                  <c:v>2.1259999999999999</c:v>
                </c:pt>
                <c:pt idx="109">
                  <c:v>2.0779999999999998</c:v>
                </c:pt>
                <c:pt idx="110">
                  <c:v>2.024</c:v>
                </c:pt>
                <c:pt idx="111">
                  <c:v>1.966</c:v>
                </c:pt>
                <c:pt idx="112">
                  <c:v>2.1339999999999999</c:v>
                </c:pt>
                <c:pt idx="113">
                  <c:v>2.1360000000000001</c:v>
                </c:pt>
                <c:pt idx="114">
                  <c:v>2.2000000000000002</c:v>
                </c:pt>
                <c:pt idx="115">
                  <c:v>2.1800000000000002</c:v>
                </c:pt>
                <c:pt idx="116">
                  <c:v>2.1840000000000002</c:v>
                </c:pt>
                <c:pt idx="117">
                  <c:v>2.2160000000000002</c:v>
                </c:pt>
                <c:pt idx="118">
                  <c:v>2.1309999999999998</c:v>
                </c:pt>
                <c:pt idx="119">
                  <c:v>2.1219999999999999</c:v>
                </c:pt>
                <c:pt idx="120">
                  <c:v>2.0720000000000001</c:v>
                </c:pt>
                <c:pt idx="121">
                  <c:v>2.0230000000000001</c:v>
                </c:pt>
                <c:pt idx="122">
                  <c:v>2.0259999999999998</c:v>
                </c:pt>
                <c:pt idx="123">
                  <c:v>2.0049999999999999</c:v>
                </c:pt>
                <c:pt idx="124">
                  <c:v>2</c:v>
                </c:pt>
                <c:pt idx="125">
                  <c:v>1.9770000000000001</c:v>
                </c:pt>
                <c:pt idx="126">
                  <c:v>1.948</c:v>
                </c:pt>
                <c:pt idx="127">
                  <c:v>1.9450000000000001</c:v>
                </c:pt>
                <c:pt idx="128">
                  <c:v>1.9590000000000001</c:v>
                </c:pt>
                <c:pt idx="129">
                  <c:v>1.901</c:v>
                </c:pt>
                <c:pt idx="130">
                  <c:v>1.84</c:v>
                </c:pt>
                <c:pt idx="131">
                  <c:v>1.7889999999999999</c:v>
                </c:pt>
                <c:pt idx="132">
                  <c:v>1.845</c:v>
                </c:pt>
                <c:pt idx="133">
                  <c:v>1.8680000000000001</c:v>
                </c:pt>
                <c:pt idx="134">
                  <c:v>1.843</c:v>
                </c:pt>
                <c:pt idx="135">
                  <c:v>1.861</c:v>
                </c:pt>
                <c:pt idx="136">
                  <c:v>1.893</c:v>
                </c:pt>
                <c:pt idx="137">
                  <c:v>1.8779999999999999</c:v>
                </c:pt>
                <c:pt idx="138">
                  <c:v>1.8160000000000001</c:v>
                </c:pt>
                <c:pt idx="139">
                  <c:v>1.742</c:v>
                </c:pt>
                <c:pt idx="140">
                  <c:v>1.7609999999999999</c:v>
                </c:pt>
                <c:pt idx="141">
                  <c:v>1.7190000000000001</c:v>
                </c:pt>
                <c:pt idx="142">
                  <c:v>1.671</c:v>
                </c:pt>
                <c:pt idx="143">
                  <c:v>1.7030000000000001</c:v>
                </c:pt>
                <c:pt idx="144">
                  <c:v>1.766</c:v>
                </c:pt>
                <c:pt idx="145">
                  <c:v>1.6859999999999999</c:v>
                </c:pt>
                <c:pt idx="146">
                  <c:v>1.72</c:v>
                </c:pt>
                <c:pt idx="147">
                  <c:v>1.7529999999999999</c:v>
                </c:pt>
                <c:pt idx="148">
                  <c:v>1.79</c:v>
                </c:pt>
                <c:pt idx="149">
                  <c:v>1.837</c:v>
                </c:pt>
                <c:pt idx="150">
                  <c:v>1.7310000000000001</c:v>
                </c:pt>
                <c:pt idx="151">
                  <c:v>1.6739999999999999</c:v>
                </c:pt>
                <c:pt idx="152">
                  <c:v>1.6120000000000001</c:v>
                </c:pt>
                <c:pt idx="153">
                  <c:v>1.532</c:v>
                </c:pt>
                <c:pt idx="154">
                  <c:v>1.484</c:v>
                </c:pt>
                <c:pt idx="155">
                  <c:v>1.62</c:v>
                </c:pt>
                <c:pt idx="156">
                  <c:v>1.617</c:v>
                </c:pt>
                <c:pt idx="157">
                  <c:v>1.661</c:v>
                </c:pt>
                <c:pt idx="158">
                  <c:v>1.601</c:v>
                </c:pt>
                <c:pt idx="159">
                  <c:v>1.5860000000000001</c:v>
                </c:pt>
                <c:pt idx="160">
                  <c:v>1.5960000000000001</c:v>
                </c:pt>
                <c:pt idx="161">
                  <c:v>1.56</c:v>
                </c:pt>
                <c:pt idx="162">
                  <c:v>1.5960000000000001</c:v>
                </c:pt>
                <c:pt idx="163">
                  <c:v>1.631</c:v>
                </c:pt>
                <c:pt idx="164">
                  <c:v>1.659</c:v>
                </c:pt>
                <c:pt idx="165">
                  <c:v>1.6379999999999999</c:v>
                </c:pt>
                <c:pt idx="166">
                  <c:v>1.6879999999999999</c:v>
                </c:pt>
                <c:pt idx="167">
                  <c:v>1.675</c:v>
                </c:pt>
                <c:pt idx="168">
                  <c:v>1.6839999999999999</c:v>
                </c:pt>
                <c:pt idx="169">
                  <c:v>1.631</c:v>
                </c:pt>
                <c:pt idx="170">
                  <c:v>1.6279999999999999</c:v>
                </c:pt>
                <c:pt idx="171">
                  <c:v>1.633</c:v>
                </c:pt>
                <c:pt idx="172">
                  <c:v>1.556</c:v>
                </c:pt>
                <c:pt idx="173">
                  <c:v>1.4930000000000001</c:v>
                </c:pt>
                <c:pt idx="174">
                  <c:v>1.4450000000000001</c:v>
                </c:pt>
                <c:pt idx="175">
                  <c:v>1.4059999999999999</c:v>
                </c:pt>
                <c:pt idx="176">
                  <c:v>1.716</c:v>
                </c:pt>
                <c:pt idx="177">
                  <c:v>1.7150000000000001</c:v>
                </c:pt>
                <c:pt idx="178">
                  <c:v>1.702</c:v>
                </c:pt>
                <c:pt idx="179">
                  <c:v>1.7070000000000001</c:v>
                </c:pt>
                <c:pt idx="180">
                  <c:v>1.657</c:v>
                </c:pt>
                <c:pt idx="181">
                  <c:v>1.6830000000000001</c:v>
                </c:pt>
                <c:pt idx="182">
                  <c:v>1.6919999999999999</c:v>
                </c:pt>
                <c:pt idx="183">
                  <c:v>1.6639999999999999</c:v>
                </c:pt>
                <c:pt idx="184">
                  <c:v>1.647</c:v>
                </c:pt>
                <c:pt idx="185">
                  <c:v>1.6240000000000001</c:v>
                </c:pt>
                <c:pt idx="186">
                  <c:v>1.6579999999999999</c:v>
                </c:pt>
                <c:pt idx="187">
                  <c:v>1.6639999999999999</c:v>
                </c:pt>
                <c:pt idx="188">
                  <c:v>1.6419999999999999</c:v>
                </c:pt>
                <c:pt idx="189">
                  <c:v>1.61</c:v>
                </c:pt>
                <c:pt idx="190">
                  <c:v>1.6319999999999999</c:v>
                </c:pt>
                <c:pt idx="191">
                  <c:v>1.653</c:v>
                </c:pt>
                <c:pt idx="192">
                  <c:v>1.635</c:v>
                </c:pt>
                <c:pt idx="193">
                  <c:v>1.585</c:v>
                </c:pt>
                <c:pt idx="194">
                  <c:v>1.5569999999999999</c:v>
                </c:pt>
                <c:pt idx="195">
                  <c:v>1.597</c:v>
                </c:pt>
                <c:pt idx="196">
                  <c:v>1.6830000000000001</c:v>
                </c:pt>
                <c:pt idx="197">
                  <c:v>1.9470000000000001</c:v>
                </c:pt>
                <c:pt idx="198">
                  <c:v>2.0310000000000001</c:v>
                </c:pt>
                <c:pt idx="199">
                  <c:v>2.008</c:v>
                </c:pt>
                <c:pt idx="200">
                  <c:v>1.992</c:v>
                </c:pt>
                <c:pt idx="201">
                  <c:v>1.95</c:v>
                </c:pt>
                <c:pt idx="202">
                  <c:v>1.9359999999999999</c:v>
                </c:pt>
                <c:pt idx="203">
                  <c:v>1.869</c:v>
                </c:pt>
                <c:pt idx="204">
                  <c:v>1.861</c:v>
                </c:pt>
                <c:pt idx="205">
                  <c:v>1.8560000000000001</c:v>
                </c:pt>
                <c:pt idx="206">
                  <c:v>1.7589999999999999</c:v>
                </c:pt>
                <c:pt idx="207">
                  <c:v>1.754</c:v>
                </c:pt>
                <c:pt idx="208">
                  <c:v>1.7749999999999999</c:v>
                </c:pt>
                <c:pt idx="209">
                  <c:v>1.7410000000000001</c:v>
                </c:pt>
                <c:pt idx="210">
                  <c:v>1.7410000000000001</c:v>
                </c:pt>
                <c:pt idx="211">
                  <c:v>1.7030000000000001</c:v>
                </c:pt>
                <c:pt idx="212">
                  <c:v>1.7350000000000001</c:v>
                </c:pt>
                <c:pt idx="213">
                  <c:v>1.659</c:v>
                </c:pt>
                <c:pt idx="214">
                  <c:v>1.6180000000000001</c:v>
                </c:pt>
                <c:pt idx="215">
                  <c:v>1.6850000000000001</c:v>
                </c:pt>
                <c:pt idx="216">
                  <c:v>1.661</c:v>
                </c:pt>
                <c:pt idx="217">
                  <c:v>1.8740000000000001</c:v>
                </c:pt>
                <c:pt idx="218">
                  <c:v>1.875</c:v>
                </c:pt>
                <c:pt idx="219">
                  <c:v>1.871</c:v>
                </c:pt>
                <c:pt idx="220">
                  <c:v>1.77</c:v>
                </c:pt>
                <c:pt idx="221">
                  <c:v>1.6950000000000001</c:v>
                </c:pt>
                <c:pt idx="222">
                  <c:v>1.653</c:v>
                </c:pt>
                <c:pt idx="223">
                  <c:v>1.635</c:v>
                </c:pt>
                <c:pt idx="224">
                  <c:v>1.728</c:v>
                </c:pt>
                <c:pt idx="225">
                  <c:v>1.6910000000000001</c:v>
                </c:pt>
                <c:pt idx="226">
                  <c:v>1.784</c:v>
                </c:pt>
                <c:pt idx="227">
                  <c:v>1.847</c:v>
                </c:pt>
                <c:pt idx="228">
                  <c:v>1.8420000000000001</c:v>
                </c:pt>
                <c:pt idx="229">
                  <c:v>1.913</c:v>
                </c:pt>
                <c:pt idx="230">
                  <c:v>1.768</c:v>
                </c:pt>
                <c:pt idx="231">
                  <c:v>1.714</c:v>
                </c:pt>
                <c:pt idx="232">
                  <c:v>1.718</c:v>
                </c:pt>
                <c:pt idx="233">
                  <c:v>1.6850000000000001</c:v>
                </c:pt>
                <c:pt idx="234">
                  <c:v>1.577</c:v>
                </c:pt>
                <c:pt idx="235">
                  <c:v>1.573</c:v>
                </c:pt>
                <c:pt idx="236">
                  <c:v>1.5920000000000001</c:v>
                </c:pt>
                <c:pt idx="237">
                  <c:v>1.639</c:v>
                </c:pt>
                <c:pt idx="238">
                  <c:v>1.571</c:v>
                </c:pt>
                <c:pt idx="239">
                  <c:v>1.694</c:v>
                </c:pt>
                <c:pt idx="240">
                  <c:v>1.6850000000000001</c:v>
                </c:pt>
                <c:pt idx="241">
                  <c:v>1.6859999999999999</c:v>
                </c:pt>
                <c:pt idx="242">
                  <c:v>1.7250000000000001</c:v>
                </c:pt>
                <c:pt idx="243">
                  <c:v>1.6830000000000001</c:v>
                </c:pt>
                <c:pt idx="244">
                  <c:v>1.617</c:v>
                </c:pt>
                <c:pt idx="245">
                  <c:v>1.552</c:v>
                </c:pt>
                <c:pt idx="246">
                  <c:v>1.4990000000000001</c:v>
                </c:pt>
                <c:pt idx="247">
                  <c:v>1.454</c:v>
                </c:pt>
                <c:pt idx="248">
                  <c:v>1.4390000000000001</c:v>
                </c:pt>
                <c:pt idx="249">
                  <c:v>1.4370000000000001</c:v>
                </c:pt>
                <c:pt idx="250">
                  <c:v>1.343</c:v>
                </c:pt>
                <c:pt idx="251">
                  <c:v>1.323</c:v>
                </c:pt>
                <c:pt idx="252">
                  <c:v>1.39</c:v>
                </c:pt>
                <c:pt idx="253">
                  <c:v>1.4339999999999999</c:v>
                </c:pt>
                <c:pt idx="254">
                  <c:v>1.335</c:v>
                </c:pt>
                <c:pt idx="255">
                  <c:v>1.359</c:v>
                </c:pt>
                <c:pt idx="256">
                  <c:v>1.425</c:v>
                </c:pt>
                <c:pt idx="257">
                  <c:v>1.389</c:v>
                </c:pt>
                <c:pt idx="258">
                  <c:v>1.4159999999999999</c:v>
                </c:pt>
                <c:pt idx="259">
                  <c:v>1.361</c:v>
                </c:pt>
                <c:pt idx="260">
                  <c:v>1.3819999999999999</c:v>
                </c:pt>
                <c:pt idx="261">
                  <c:v>1.391</c:v>
                </c:pt>
                <c:pt idx="262">
                  <c:v>1.3779999999999999</c:v>
                </c:pt>
                <c:pt idx="263">
                  <c:v>1.3540000000000001</c:v>
                </c:pt>
                <c:pt idx="264">
                  <c:v>1.39</c:v>
                </c:pt>
                <c:pt idx="265">
                  <c:v>1.4350000000000001</c:v>
                </c:pt>
                <c:pt idx="266">
                  <c:v>1.482</c:v>
                </c:pt>
                <c:pt idx="267">
                  <c:v>1.538</c:v>
                </c:pt>
                <c:pt idx="268">
                  <c:v>1.421</c:v>
                </c:pt>
                <c:pt idx="269">
                  <c:v>1.4379999999999999</c:v>
                </c:pt>
                <c:pt idx="270">
                  <c:v>1.4890000000000001</c:v>
                </c:pt>
                <c:pt idx="271">
                  <c:v>1.47</c:v>
                </c:pt>
                <c:pt idx="272">
                  <c:v>1.39</c:v>
                </c:pt>
                <c:pt idx="273">
                  <c:v>1.3919999999999999</c:v>
                </c:pt>
                <c:pt idx="274">
                  <c:v>1.3859999999999999</c:v>
                </c:pt>
                <c:pt idx="275">
                  <c:v>1.399</c:v>
                </c:pt>
                <c:pt idx="276">
                  <c:v>1.419</c:v>
                </c:pt>
                <c:pt idx="277">
                  <c:v>1.4279999999999999</c:v>
                </c:pt>
                <c:pt idx="278">
                  <c:v>1.4279999999999999</c:v>
                </c:pt>
                <c:pt idx="279">
                  <c:v>1.46</c:v>
                </c:pt>
                <c:pt idx="280">
                  <c:v>1.4690000000000001</c:v>
                </c:pt>
                <c:pt idx="281">
                  <c:v>1.43</c:v>
                </c:pt>
                <c:pt idx="282">
                  <c:v>1.4830000000000001</c:v>
                </c:pt>
                <c:pt idx="283">
                  <c:v>1.4830000000000001</c:v>
                </c:pt>
                <c:pt idx="284">
                  <c:v>1.4810000000000001</c:v>
                </c:pt>
                <c:pt idx="285">
                  <c:v>1.448</c:v>
                </c:pt>
                <c:pt idx="286">
                  <c:v>1.431</c:v>
                </c:pt>
                <c:pt idx="287">
                  <c:v>1.4319999999999999</c:v>
                </c:pt>
                <c:pt idx="288">
                  <c:v>1.4490000000000001</c:v>
                </c:pt>
                <c:pt idx="289">
                  <c:v>1.4419999999999999</c:v>
                </c:pt>
                <c:pt idx="290">
                  <c:v>1.4630000000000001</c:v>
                </c:pt>
                <c:pt idx="291">
                  <c:v>1.456</c:v>
                </c:pt>
                <c:pt idx="292">
                  <c:v>1.47</c:v>
                </c:pt>
                <c:pt idx="293">
                  <c:v>1.506</c:v>
                </c:pt>
                <c:pt idx="294">
                  <c:v>1.62</c:v>
                </c:pt>
                <c:pt idx="295">
                  <c:v>1.5660000000000001</c:v>
                </c:pt>
                <c:pt idx="296">
                  <c:v>1.5229999999999999</c:v>
                </c:pt>
                <c:pt idx="297">
                  <c:v>1.5129999999999999</c:v>
                </c:pt>
                <c:pt idx="298">
                  <c:v>1.548</c:v>
                </c:pt>
                <c:pt idx="299">
                  <c:v>1.5660000000000001</c:v>
                </c:pt>
                <c:pt idx="300">
                  <c:v>1.5660000000000001</c:v>
                </c:pt>
                <c:pt idx="301">
                  <c:v>1.657</c:v>
                </c:pt>
                <c:pt idx="302">
                  <c:v>1.635</c:v>
                </c:pt>
                <c:pt idx="303">
                  <c:v>1.659</c:v>
                </c:pt>
                <c:pt idx="304">
                  <c:v>1.6870000000000001</c:v>
                </c:pt>
                <c:pt idx="305">
                  <c:v>1.6850000000000001</c:v>
                </c:pt>
                <c:pt idx="306">
                  <c:v>1.681</c:v>
                </c:pt>
                <c:pt idx="307">
                  <c:v>1.694</c:v>
                </c:pt>
                <c:pt idx="308">
                  <c:v>1.6539999999999999</c:v>
                </c:pt>
                <c:pt idx="309">
                  <c:v>1.6359999999999999</c:v>
                </c:pt>
                <c:pt idx="310">
                  <c:v>1.623</c:v>
                </c:pt>
                <c:pt idx="311">
                  <c:v>1.597</c:v>
                </c:pt>
                <c:pt idx="312">
                  <c:v>1.623</c:v>
                </c:pt>
                <c:pt idx="313">
                  <c:v>1.621</c:v>
                </c:pt>
                <c:pt idx="314">
                  <c:v>1.619</c:v>
                </c:pt>
                <c:pt idx="315">
                  <c:v>1.6559999999999999</c:v>
                </c:pt>
                <c:pt idx="316">
                  <c:v>1.679</c:v>
                </c:pt>
                <c:pt idx="317">
                  <c:v>1.7170000000000001</c:v>
                </c:pt>
                <c:pt idx="318">
                  <c:v>1.694</c:v>
                </c:pt>
                <c:pt idx="319">
                  <c:v>1.6719999999999999</c:v>
                </c:pt>
                <c:pt idx="320">
                  <c:v>1.7130000000000001</c:v>
                </c:pt>
                <c:pt idx="321">
                  <c:v>1.6850000000000001</c:v>
                </c:pt>
                <c:pt idx="322">
                  <c:v>1.6679999999999999</c:v>
                </c:pt>
                <c:pt idx="323">
                  <c:v>1.6519999999999999</c:v>
                </c:pt>
                <c:pt idx="324">
                  <c:v>1.6619999999999999</c:v>
                </c:pt>
                <c:pt idx="325">
                  <c:v>1.6950000000000001</c:v>
                </c:pt>
                <c:pt idx="326">
                  <c:v>1.6659999999999999</c:v>
                </c:pt>
                <c:pt idx="327">
                  <c:v>1.6659999999999999</c:v>
                </c:pt>
                <c:pt idx="328">
                  <c:v>1.653</c:v>
                </c:pt>
                <c:pt idx="329">
                  <c:v>1.651</c:v>
                </c:pt>
                <c:pt idx="330">
                  <c:v>1.66</c:v>
                </c:pt>
                <c:pt idx="331">
                  <c:v>1.681</c:v>
                </c:pt>
                <c:pt idx="332">
                  <c:v>1.6779999999999999</c:v>
                </c:pt>
                <c:pt idx="333">
                  <c:v>1.651</c:v>
                </c:pt>
                <c:pt idx="334">
                  <c:v>1.6619999999999999</c:v>
                </c:pt>
                <c:pt idx="335">
                  <c:v>1.73</c:v>
                </c:pt>
                <c:pt idx="336">
                  <c:v>1.7170000000000001</c:v>
                </c:pt>
                <c:pt idx="337">
                  <c:v>1.6950000000000001</c:v>
                </c:pt>
                <c:pt idx="338">
                  <c:v>1.7430000000000001</c:v>
                </c:pt>
                <c:pt idx="339">
                  <c:v>1.7410000000000001</c:v>
                </c:pt>
                <c:pt idx="340">
                  <c:v>1.7290000000000001</c:v>
                </c:pt>
                <c:pt idx="341">
                  <c:v>1.7569999999999999</c:v>
                </c:pt>
                <c:pt idx="342">
                  <c:v>1.81</c:v>
                </c:pt>
                <c:pt idx="343">
                  <c:v>1.7749999999999999</c:v>
                </c:pt>
                <c:pt idx="344">
                  <c:v>1.7689999999999999</c:v>
                </c:pt>
                <c:pt idx="345">
                  <c:v>1.718</c:v>
                </c:pt>
                <c:pt idx="346">
                  <c:v>1.718</c:v>
                </c:pt>
                <c:pt idx="347">
                  <c:v>1.7350000000000001</c:v>
                </c:pt>
                <c:pt idx="348">
                  <c:v>1.6879999999999999</c:v>
                </c:pt>
                <c:pt idx="349">
                  <c:v>1.7310000000000001</c:v>
                </c:pt>
                <c:pt idx="350">
                  <c:v>1.6859999999999999</c:v>
                </c:pt>
                <c:pt idx="351">
                  <c:v>1.6930000000000001</c:v>
                </c:pt>
                <c:pt idx="352">
                  <c:v>1.6970000000000001</c:v>
                </c:pt>
                <c:pt idx="353">
                  <c:v>1.704</c:v>
                </c:pt>
                <c:pt idx="354">
                  <c:v>1.712</c:v>
                </c:pt>
                <c:pt idx="355">
                  <c:v>1.708</c:v>
                </c:pt>
                <c:pt idx="356">
                  <c:v>1.698</c:v>
                </c:pt>
                <c:pt idx="357">
                  <c:v>1.673</c:v>
                </c:pt>
                <c:pt idx="358">
                  <c:v>1.6279999999999999</c:v>
                </c:pt>
                <c:pt idx="359">
                  <c:v>1.62</c:v>
                </c:pt>
                <c:pt idx="360">
                  <c:v>1.603</c:v>
                </c:pt>
                <c:pt idx="361">
                  <c:v>1.5649999999999999</c:v>
                </c:pt>
                <c:pt idx="362">
                  <c:v>1.5649999999999999</c:v>
                </c:pt>
                <c:pt idx="363">
                  <c:v>1.532</c:v>
                </c:pt>
                <c:pt idx="364">
                  <c:v>1.56</c:v>
                </c:pt>
                <c:pt idx="365">
                  <c:v>1.569</c:v>
                </c:pt>
                <c:pt idx="366">
                  <c:v>1.532</c:v>
                </c:pt>
                <c:pt idx="367">
                  <c:v>1.52</c:v>
                </c:pt>
                <c:pt idx="368">
                  <c:v>1.53</c:v>
                </c:pt>
                <c:pt idx="369">
                  <c:v>1.472</c:v>
                </c:pt>
                <c:pt idx="370">
                  <c:v>1.4710000000000001</c:v>
                </c:pt>
                <c:pt idx="371">
                  <c:v>1.5</c:v>
                </c:pt>
                <c:pt idx="372">
                  <c:v>1.5649999999999999</c:v>
                </c:pt>
                <c:pt idx="373">
                  <c:v>1.5269999999999999</c:v>
                </c:pt>
                <c:pt idx="374">
                  <c:v>1.536</c:v>
                </c:pt>
                <c:pt idx="375">
                  <c:v>1.4870000000000001</c:v>
                </c:pt>
                <c:pt idx="376">
                  <c:v>1.512</c:v>
                </c:pt>
                <c:pt idx="377">
                  <c:v>1.494</c:v>
                </c:pt>
                <c:pt idx="378">
                  <c:v>1.5249999999999999</c:v>
                </c:pt>
                <c:pt idx="379">
                  <c:v>1.4950000000000001</c:v>
                </c:pt>
                <c:pt idx="380">
                  <c:v>1.4630000000000001</c:v>
                </c:pt>
                <c:pt idx="381">
                  <c:v>1.4379999999999999</c:v>
                </c:pt>
                <c:pt idx="382">
                  <c:v>1.385</c:v>
                </c:pt>
                <c:pt idx="383">
                  <c:v>1.4319999999999999</c:v>
                </c:pt>
                <c:pt idx="384">
                  <c:v>1.47</c:v>
                </c:pt>
                <c:pt idx="385">
                  <c:v>1.49</c:v>
                </c:pt>
                <c:pt idx="386">
                  <c:v>1.5229999999999999</c:v>
                </c:pt>
                <c:pt idx="387">
                  <c:v>1.6140000000000001</c:v>
                </c:pt>
                <c:pt idx="388">
                  <c:v>1.4590000000000001</c:v>
                </c:pt>
                <c:pt idx="389">
                  <c:v>1.4219999999999999</c:v>
                </c:pt>
                <c:pt idx="390">
                  <c:v>1.4319999999999999</c:v>
                </c:pt>
                <c:pt idx="391">
                  <c:v>1.456</c:v>
                </c:pt>
                <c:pt idx="392">
                  <c:v>1.478</c:v>
                </c:pt>
                <c:pt idx="393">
                  <c:v>1.4710000000000001</c:v>
                </c:pt>
                <c:pt idx="394">
                  <c:v>1.5389999999999999</c:v>
                </c:pt>
                <c:pt idx="395">
                  <c:v>1.504</c:v>
                </c:pt>
                <c:pt idx="396">
                  <c:v>1.5029999999999999</c:v>
                </c:pt>
                <c:pt idx="397">
                  <c:v>1.55</c:v>
                </c:pt>
                <c:pt idx="398">
                  <c:v>1.5589999999999999</c:v>
                </c:pt>
                <c:pt idx="399">
                  <c:v>1.5269999999999999</c:v>
                </c:pt>
                <c:pt idx="400">
                  <c:v>1.53</c:v>
                </c:pt>
                <c:pt idx="401">
                  <c:v>1.577</c:v>
                </c:pt>
                <c:pt idx="402">
                  <c:v>1.6180000000000001</c:v>
                </c:pt>
                <c:pt idx="403">
                  <c:v>1.5669999999999999</c:v>
                </c:pt>
                <c:pt idx="404">
                  <c:v>1.5680000000000001</c:v>
                </c:pt>
                <c:pt idx="405">
                  <c:v>1.575</c:v>
                </c:pt>
                <c:pt idx="406">
                  <c:v>1.694</c:v>
                </c:pt>
                <c:pt idx="407">
                  <c:v>1.6559999999999999</c:v>
                </c:pt>
                <c:pt idx="408">
                  <c:v>1.6930000000000001</c:v>
                </c:pt>
                <c:pt idx="409">
                  <c:v>1.702</c:v>
                </c:pt>
                <c:pt idx="410">
                  <c:v>1.748</c:v>
                </c:pt>
                <c:pt idx="411">
                  <c:v>1.74</c:v>
                </c:pt>
                <c:pt idx="412">
                  <c:v>1.7010000000000001</c:v>
                </c:pt>
                <c:pt idx="413">
                  <c:v>1.6439999999999999</c:v>
                </c:pt>
                <c:pt idx="414">
                  <c:v>1.6259999999999999</c:v>
                </c:pt>
                <c:pt idx="415">
                  <c:v>1.6419999999999999</c:v>
                </c:pt>
                <c:pt idx="416">
                  <c:v>1.655</c:v>
                </c:pt>
                <c:pt idx="417">
                  <c:v>1.653</c:v>
                </c:pt>
                <c:pt idx="418">
                  <c:v>1.72</c:v>
                </c:pt>
                <c:pt idx="419">
                  <c:v>1.651</c:v>
                </c:pt>
                <c:pt idx="420">
                  <c:v>1.6579999999999999</c:v>
                </c:pt>
                <c:pt idx="421">
                  <c:v>1.6040000000000001</c:v>
                </c:pt>
                <c:pt idx="422">
                  <c:v>1.589</c:v>
                </c:pt>
                <c:pt idx="423">
                  <c:v>1.5960000000000001</c:v>
                </c:pt>
                <c:pt idx="424">
                  <c:v>1.6140000000000001</c:v>
                </c:pt>
                <c:pt idx="425">
                  <c:v>1.6439999999999999</c:v>
                </c:pt>
                <c:pt idx="426">
                  <c:v>1.764</c:v>
                </c:pt>
                <c:pt idx="427">
                  <c:v>1.7629999999999999</c:v>
                </c:pt>
                <c:pt idx="428">
                  <c:v>1.726</c:v>
                </c:pt>
                <c:pt idx="429">
                  <c:v>1.75</c:v>
                </c:pt>
                <c:pt idx="430">
                  <c:v>1.75</c:v>
                </c:pt>
                <c:pt idx="431">
                  <c:v>1.8939999999999999</c:v>
                </c:pt>
                <c:pt idx="432">
                  <c:v>1.8089999999999999</c:v>
                </c:pt>
                <c:pt idx="433">
                  <c:v>1.829</c:v>
                </c:pt>
                <c:pt idx="434">
                  <c:v>1.7949999999999999</c:v>
                </c:pt>
                <c:pt idx="435">
                  <c:v>1.802</c:v>
                </c:pt>
                <c:pt idx="436">
                  <c:v>1.845</c:v>
                </c:pt>
                <c:pt idx="437">
                  <c:v>1.802</c:v>
                </c:pt>
                <c:pt idx="438">
                  <c:v>1.7609999999999999</c:v>
                </c:pt>
                <c:pt idx="439">
                  <c:v>1.7350000000000001</c:v>
                </c:pt>
                <c:pt idx="440">
                  <c:v>1.75</c:v>
                </c:pt>
                <c:pt idx="441">
                  <c:v>1.7090000000000001</c:v>
                </c:pt>
                <c:pt idx="442">
                  <c:v>1.7210000000000001</c:v>
                </c:pt>
                <c:pt idx="443">
                  <c:v>1.7270000000000001</c:v>
                </c:pt>
                <c:pt idx="444">
                  <c:v>1.7230000000000001</c:v>
                </c:pt>
                <c:pt idx="445">
                  <c:v>1.754</c:v>
                </c:pt>
                <c:pt idx="446">
                  <c:v>1.7629999999999999</c:v>
                </c:pt>
                <c:pt idx="447">
                  <c:v>1.772</c:v>
                </c:pt>
                <c:pt idx="448">
                  <c:v>1.81</c:v>
                </c:pt>
                <c:pt idx="449">
                  <c:v>1.83</c:v>
                </c:pt>
                <c:pt idx="450">
                  <c:v>1.839</c:v>
                </c:pt>
                <c:pt idx="451">
                  <c:v>1.85</c:v>
                </c:pt>
                <c:pt idx="452">
                  <c:v>1.8660000000000001</c:v>
                </c:pt>
                <c:pt idx="453">
                  <c:v>1.849</c:v>
                </c:pt>
                <c:pt idx="454">
                  <c:v>1.8440000000000001</c:v>
                </c:pt>
                <c:pt idx="455">
                  <c:v>1.833</c:v>
                </c:pt>
                <c:pt idx="456">
                  <c:v>1.8240000000000001</c:v>
                </c:pt>
                <c:pt idx="457">
                  <c:v>1.8440000000000001</c:v>
                </c:pt>
                <c:pt idx="458">
                  <c:v>1.8680000000000001</c:v>
                </c:pt>
                <c:pt idx="459">
                  <c:v>1.8560000000000001</c:v>
                </c:pt>
                <c:pt idx="460">
                  <c:v>1.901</c:v>
                </c:pt>
                <c:pt idx="461">
                  <c:v>1.9119999999999999</c:v>
                </c:pt>
                <c:pt idx="462">
                  <c:v>1.9059999999999999</c:v>
                </c:pt>
                <c:pt idx="463">
                  <c:v>1.919</c:v>
                </c:pt>
                <c:pt idx="464">
                  <c:v>1.9690000000000001</c:v>
                </c:pt>
                <c:pt idx="465">
                  <c:v>2.024</c:v>
                </c:pt>
                <c:pt idx="466">
                  <c:v>2.157</c:v>
                </c:pt>
                <c:pt idx="467">
                  <c:v>2.2410000000000001</c:v>
                </c:pt>
                <c:pt idx="468">
                  <c:v>2.113</c:v>
                </c:pt>
                <c:pt idx="469">
                  <c:v>2.0880000000000001</c:v>
                </c:pt>
                <c:pt idx="470">
                  <c:v>2.024</c:v>
                </c:pt>
                <c:pt idx="471">
                  <c:v>2.0310000000000001</c:v>
                </c:pt>
                <c:pt idx="472">
                  <c:v>2.0179999999999998</c:v>
                </c:pt>
                <c:pt idx="473">
                  <c:v>2.069</c:v>
                </c:pt>
                <c:pt idx="474">
                  <c:v>2.12</c:v>
                </c:pt>
                <c:pt idx="475">
                  <c:v>2.2250000000000001</c:v>
                </c:pt>
                <c:pt idx="476">
                  <c:v>2.2069999999999999</c:v>
                </c:pt>
                <c:pt idx="477">
                  <c:v>2.2080000000000002</c:v>
                </c:pt>
                <c:pt idx="478">
                  <c:v>2.2160000000000002</c:v>
                </c:pt>
                <c:pt idx="479">
                  <c:v>2.1930000000000001</c:v>
                </c:pt>
                <c:pt idx="480">
                  <c:v>2.2349999999999999</c:v>
                </c:pt>
                <c:pt idx="481">
                  <c:v>2.286</c:v>
                </c:pt>
                <c:pt idx="482">
                  <c:v>2.3530000000000002</c:v>
                </c:pt>
                <c:pt idx="483">
                  <c:v>2.3639999999999999</c:v>
                </c:pt>
                <c:pt idx="484">
                  <c:v>2.504</c:v>
                </c:pt>
                <c:pt idx="485">
                  <c:v>2.8679999999999999</c:v>
                </c:pt>
                <c:pt idx="486">
                  <c:v>3.0710000000000002</c:v>
                </c:pt>
                <c:pt idx="487">
                  <c:v>3.448</c:v>
                </c:pt>
                <c:pt idx="488">
                  <c:v>2.3679999999999999</c:v>
                </c:pt>
                <c:pt idx="489">
                  <c:v>2.468</c:v>
                </c:pt>
                <c:pt idx="490">
                  <c:v>2.8679999999999999</c:v>
                </c:pt>
                <c:pt idx="491">
                  <c:v>2.5089999999999999</c:v>
                </c:pt>
                <c:pt idx="492">
                  <c:v>2.6190000000000002</c:v>
                </c:pt>
                <c:pt idx="493">
                  <c:v>2.859</c:v>
                </c:pt>
                <c:pt idx="494">
                  <c:v>2.9860000000000002</c:v>
                </c:pt>
                <c:pt idx="495">
                  <c:v>2.964</c:v>
                </c:pt>
                <c:pt idx="496">
                  <c:v>2.9159999999999999</c:v>
                </c:pt>
                <c:pt idx="498">
                  <c:v>2.9279999999999999</c:v>
                </c:pt>
                <c:pt idx="499">
                  <c:v>2.8090000000000002</c:v>
                </c:pt>
                <c:pt idx="500">
                  <c:v>2.4900000000000002</c:v>
                </c:pt>
                <c:pt idx="501">
                  <c:v>2.3170000000000002</c:v>
                </c:pt>
                <c:pt idx="502">
                  <c:v>2.0169999999999999</c:v>
                </c:pt>
                <c:pt idx="503">
                  <c:v>2.0739999999999998</c:v>
                </c:pt>
                <c:pt idx="504">
                  <c:v>2.3359999999999999</c:v>
                </c:pt>
                <c:pt idx="505">
                  <c:v>2.2639999999999998</c:v>
                </c:pt>
                <c:pt idx="506">
                  <c:v>2.1680000000000001</c:v>
                </c:pt>
                <c:pt idx="507">
                  <c:v>2.125</c:v>
                </c:pt>
                <c:pt idx="508">
                  <c:v>2.4449999999999998</c:v>
                </c:pt>
                <c:pt idx="509">
                  <c:v>2.4929999999999999</c:v>
                </c:pt>
                <c:pt idx="510">
                  <c:v>2.34</c:v>
                </c:pt>
                <c:pt idx="511">
                  <c:v>2.1259999999999999</c:v>
                </c:pt>
                <c:pt idx="512">
                  <c:v>2.3370000000000002</c:v>
                </c:pt>
                <c:pt idx="513">
                  <c:v>2.504</c:v>
                </c:pt>
                <c:pt idx="514">
                  <c:v>2.6579999999999999</c:v>
                </c:pt>
                <c:pt idx="515">
                  <c:v>2.4990000000000001</c:v>
                </c:pt>
                <c:pt idx="516">
                  <c:v>2.4670000000000001</c:v>
                </c:pt>
                <c:pt idx="517">
                  <c:v>2.1680000000000001</c:v>
                </c:pt>
                <c:pt idx="518">
                  <c:v>2.448</c:v>
                </c:pt>
                <c:pt idx="519">
                  <c:v>2.5129999999999999</c:v>
                </c:pt>
                <c:pt idx="520">
                  <c:v>2.472</c:v>
                </c:pt>
                <c:pt idx="521">
                  <c:v>2.5510000000000002</c:v>
                </c:pt>
                <c:pt idx="522">
                  <c:v>2.456</c:v>
                </c:pt>
                <c:pt idx="523">
                  <c:v>2.6619999999999999</c:v>
                </c:pt>
                <c:pt idx="524">
                  <c:v>2.5819999999999999</c:v>
                </c:pt>
                <c:pt idx="525">
                  <c:v>2.5760000000000001</c:v>
                </c:pt>
                <c:pt idx="526">
                  <c:v>2.4409999999999998</c:v>
                </c:pt>
                <c:pt idx="527">
                  <c:v>2.3210000000000002</c:v>
                </c:pt>
                <c:pt idx="528">
                  <c:v>2.4470000000000001</c:v>
                </c:pt>
                <c:pt idx="529">
                  <c:v>2.6230000000000002</c:v>
                </c:pt>
                <c:pt idx="530">
                  <c:v>2.746</c:v>
                </c:pt>
                <c:pt idx="531">
                  <c:v>2.3380000000000001</c:v>
                </c:pt>
                <c:pt idx="532">
                  <c:v>2.3260000000000001</c:v>
                </c:pt>
                <c:pt idx="533">
                  <c:v>2.306</c:v>
                </c:pt>
                <c:pt idx="534">
                  <c:v>2.2360000000000002</c:v>
                </c:pt>
                <c:pt idx="535">
                  <c:v>2.1560000000000001</c:v>
                </c:pt>
                <c:pt idx="536">
                  <c:v>2.2400000000000002</c:v>
                </c:pt>
                <c:pt idx="537">
                  <c:v>2.1739999999999999</c:v>
                </c:pt>
                <c:pt idx="538">
                  <c:v>2.1880000000000002</c:v>
                </c:pt>
                <c:pt idx="539">
                  <c:v>2.1280000000000001</c:v>
                </c:pt>
                <c:pt idx="540">
                  <c:v>2.0950000000000002</c:v>
                </c:pt>
                <c:pt idx="541">
                  <c:v>2.1779999999999999</c:v>
                </c:pt>
                <c:pt idx="542">
                  <c:v>2.1680000000000001</c:v>
                </c:pt>
                <c:pt idx="543">
                  <c:v>2.2400000000000002</c:v>
                </c:pt>
                <c:pt idx="544">
                  <c:v>2.2469999999999999</c:v>
                </c:pt>
                <c:pt idx="545">
                  <c:v>2.3330000000000002</c:v>
                </c:pt>
                <c:pt idx="546">
                  <c:v>2.5110000000000001</c:v>
                </c:pt>
                <c:pt idx="547">
                  <c:v>2.5230000000000001</c:v>
                </c:pt>
                <c:pt idx="548">
                  <c:v>2.5739999999999998</c:v>
                </c:pt>
                <c:pt idx="549">
                  <c:v>2.74</c:v>
                </c:pt>
                <c:pt idx="550">
                  <c:v>2.863</c:v>
                </c:pt>
                <c:pt idx="551">
                  <c:v>2.7789999999999999</c:v>
                </c:pt>
                <c:pt idx="552">
                  <c:v>2.2669999999999999</c:v>
                </c:pt>
                <c:pt idx="553">
                  <c:v>2.339</c:v>
                </c:pt>
                <c:pt idx="554">
                  <c:v>2.3420000000000001</c:v>
                </c:pt>
                <c:pt idx="555">
                  <c:v>2.3359999999999999</c:v>
                </c:pt>
                <c:pt idx="556">
                  <c:v>2.2879999999999998</c:v>
                </c:pt>
                <c:pt idx="557">
                  <c:v>2.2930000000000001</c:v>
                </c:pt>
                <c:pt idx="558">
                  <c:v>2.3039999999999998</c:v>
                </c:pt>
                <c:pt idx="559">
                  <c:v>2.335</c:v>
                </c:pt>
                <c:pt idx="560">
                  <c:v>2.3719999999999999</c:v>
                </c:pt>
                <c:pt idx="561">
                  <c:v>2.3690000000000002</c:v>
                </c:pt>
                <c:pt idx="562">
                  <c:v>2.34</c:v>
                </c:pt>
                <c:pt idx="563">
                  <c:v>2.3290000000000002</c:v>
                </c:pt>
                <c:pt idx="564">
                  <c:v>2.411</c:v>
                </c:pt>
                <c:pt idx="565">
                  <c:v>2.343</c:v>
                </c:pt>
                <c:pt idx="566">
                  <c:v>2.3159999999999998</c:v>
                </c:pt>
                <c:pt idx="567">
                  <c:v>2.339</c:v>
                </c:pt>
                <c:pt idx="568">
                  <c:v>2.331</c:v>
                </c:pt>
                <c:pt idx="569">
                  <c:v>2.3610000000000002</c:v>
                </c:pt>
                <c:pt idx="570">
                  <c:v>2.359</c:v>
                </c:pt>
                <c:pt idx="571">
                  <c:v>2.2799999999999998</c:v>
                </c:pt>
                <c:pt idx="572">
                  <c:v>2.214</c:v>
                </c:pt>
                <c:pt idx="573">
                  <c:v>2.258</c:v>
                </c:pt>
                <c:pt idx="574">
                  <c:v>2.2069999999999999</c:v>
                </c:pt>
                <c:pt idx="575">
                  <c:v>2.2229999999999999</c:v>
                </c:pt>
                <c:pt idx="576">
                  <c:v>2.2240000000000002</c:v>
                </c:pt>
                <c:pt idx="577">
                  <c:v>2.2290000000000001</c:v>
                </c:pt>
                <c:pt idx="578">
                  <c:v>2.19</c:v>
                </c:pt>
                <c:pt idx="579">
                  <c:v>2.1309999999999998</c:v>
                </c:pt>
                <c:pt idx="580">
                  <c:v>2.1480000000000001</c:v>
                </c:pt>
                <c:pt idx="581">
                  <c:v>2.1869999999999998</c:v>
                </c:pt>
                <c:pt idx="582">
                  <c:v>2.1859999999999999</c:v>
                </c:pt>
                <c:pt idx="583">
                  <c:v>2.21</c:v>
                </c:pt>
                <c:pt idx="584">
                  <c:v>2.2040000000000002</c:v>
                </c:pt>
                <c:pt idx="585">
                  <c:v>2.286</c:v>
                </c:pt>
                <c:pt idx="586">
                  <c:v>2.2730000000000001</c:v>
                </c:pt>
                <c:pt idx="587">
                  <c:v>2.2989999999999999</c:v>
                </c:pt>
                <c:pt idx="588">
                  <c:v>2.302</c:v>
                </c:pt>
                <c:pt idx="589">
                  <c:v>2.2839999999999998</c:v>
                </c:pt>
                <c:pt idx="590">
                  <c:v>2.3239999999999998</c:v>
                </c:pt>
                <c:pt idx="591">
                  <c:v>2.2949999999999999</c:v>
                </c:pt>
                <c:pt idx="592">
                  <c:v>2.3290000000000002</c:v>
                </c:pt>
                <c:pt idx="593">
                  <c:v>2.3370000000000002</c:v>
                </c:pt>
                <c:pt idx="594">
                  <c:v>2.3610000000000002</c:v>
                </c:pt>
                <c:pt idx="595">
                  <c:v>2.4180000000000001</c:v>
                </c:pt>
                <c:pt idx="596">
                  <c:v>2.4420000000000002</c:v>
                </c:pt>
                <c:pt idx="597">
                  <c:v>2.3959999999999999</c:v>
                </c:pt>
                <c:pt idx="598">
                  <c:v>2.4060000000000001</c:v>
                </c:pt>
                <c:pt idx="599">
                  <c:v>2.4060000000000001</c:v>
                </c:pt>
                <c:pt idx="600">
                  <c:v>2.3639999999999999</c:v>
                </c:pt>
                <c:pt idx="601">
                  <c:v>2.379</c:v>
                </c:pt>
                <c:pt idx="602">
                  <c:v>2.3620000000000001</c:v>
                </c:pt>
                <c:pt idx="603">
                  <c:v>2.395</c:v>
                </c:pt>
                <c:pt idx="604">
                  <c:v>2.39</c:v>
                </c:pt>
                <c:pt idx="605">
                  <c:v>2.427</c:v>
                </c:pt>
                <c:pt idx="606">
                  <c:v>2.4340000000000002</c:v>
                </c:pt>
                <c:pt idx="607">
                  <c:v>2.4940000000000002</c:v>
                </c:pt>
                <c:pt idx="608">
                  <c:v>2.5089999999999999</c:v>
                </c:pt>
                <c:pt idx="609">
                  <c:v>2.536</c:v>
                </c:pt>
                <c:pt idx="610">
                  <c:v>2.61</c:v>
                </c:pt>
                <c:pt idx="611">
                  <c:v>2.6309999999999998</c:v>
                </c:pt>
                <c:pt idx="612">
                  <c:v>2.617</c:v>
                </c:pt>
                <c:pt idx="613">
                  <c:v>2.64</c:v>
                </c:pt>
                <c:pt idx="614">
                  <c:v>2.6459999999999999</c:v>
                </c:pt>
                <c:pt idx="615">
                  <c:v>2.6669999999999998</c:v>
                </c:pt>
                <c:pt idx="616">
                  <c:v>2.6869999999999998</c:v>
                </c:pt>
                <c:pt idx="617">
                  <c:v>2.7869999999999999</c:v>
                </c:pt>
                <c:pt idx="618">
                  <c:v>2.911</c:v>
                </c:pt>
                <c:pt idx="619">
                  <c:v>2.76</c:v>
                </c:pt>
                <c:pt idx="620">
                  <c:v>2.81</c:v>
                </c:pt>
                <c:pt idx="621">
                  <c:v>2.8410000000000002</c:v>
                </c:pt>
                <c:pt idx="622">
                  <c:v>2.827</c:v>
                </c:pt>
                <c:pt idx="623">
                  <c:v>2.7389999999999999</c:v>
                </c:pt>
                <c:pt idx="624">
                  <c:v>2.7770000000000001</c:v>
                </c:pt>
                <c:pt idx="625">
                  <c:v>2.6960000000000002</c:v>
                </c:pt>
                <c:pt idx="626">
                  <c:v>2.7610000000000001</c:v>
                </c:pt>
                <c:pt idx="627">
                  <c:v>2.7650000000000001</c:v>
                </c:pt>
                <c:pt idx="628">
                  <c:v>2.76</c:v>
                </c:pt>
                <c:pt idx="629">
                  <c:v>2.6379999999999999</c:v>
                </c:pt>
                <c:pt idx="630">
                  <c:v>2.4300000000000002</c:v>
                </c:pt>
                <c:pt idx="631">
                  <c:v>2.359</c:v>
                </c:pt>
                <c:pt idx="632">
                  <c:v>2.181</c:v>
                </c:pt>
                <c:pt idx="633">
                  <c:v>2.39</c:v>
                </c:pt>
                <c:pt idx="634">
                  <c:v>2.359</c:v>
                </c:pt>
                <c:pt idx="635">
                  <c:v>2.3220000000000001</c:v>
                </c:pt>
                <c:pt idx="636">
                  <c:v>2.1920000000000002</c:v>
                </c:pt>
                <c:pt idx="637">
                  <c:v>2.0459999999999998</c:v>
                </c:pt>
                <c:pt idx="638">
                  <c:v>2.1440000000000001</c:v>
                </c:pt>
                <c:pt idx="639">
                  <c:v>2.1629999999999998</c:v>
                </c:pt>
                <c:pt idx="640">
                  <c:v>2.2759999999999998</c:v>
                </c:pt>
                <c:pt idx="641">
                  <c:v>2.3149999999999999</c:v>
                </c:pt>
                <c:pt idx="642">
                  <c:v>2.2149999999999999</c:v>
                </c:pt>
                <c:pt idx="643">
                  <c:v>2.1240000000000001</c:v>
                </c:pt>
                <c:pt idx="644">
                  <c:v>2.0910000000000002</c:v>
                </c:pt>
                <c:pt idx="645">
                  <c:v>2.0680000000000001</c:v>
                </c:pt>
                <c:pt idx="646">
                  <c:v>2.1030000000000002</c:v>
                </c:pt>
                <c:pt idx="647">
                  <c:v>2.0739999999999998</c:v>
                </c:pt>
                <c:pt idx="648">
                  <c:v>2.056</c:v>
                </c:pt>
                <c:pt idx="649">
                  <c:v>2.0859999999999999</c:v>
                </c:pt>
                <c:pt idx="650">
                  <c:v>2.04</c:v>
                </c:pt>
                <c:pt idx="651">
                  <c:v>2.14</c:v>
                </c:pt>
                <c:pt idx="652">
                  <c:v>2.1869999999999998</c:v>
                </c:pt>
                <c:pt idx="653">
                  <c:v>2.0529999999999999</c:v>
                </c:pt>
                <c:pt idx="654">
                  <c:v>2.0299999999999998</c:v>
                </c:pt>
                <c:pt idx="655">
                  <c:v>1.921</c:v>
                </c:pt>
                <c:pt idx="656">
                  <c:v>1.95</c:v>
                </c:pt>
                <c:pt idx="657">
                  <c:v>1.853</c:v>
                </c:pt>
                <c:pt idx="658">
                  <c:v>1.8819999999999999</c:v>
                </c:pt>
                <c:pt idx="659">
                  <c:v>1.865</c:v>
                </c:pt>
                <c:pt idx="660">
                  <c:v>1.907</c:v>
                </c:pt>
                <c:pt idx="661">
                  <c:v>1.859</c:v>
                </c:pt>
                <c:pt idx="662">
                  <c:v>1.821</c:v>
                </c:pt>
                <c:pt idx="663">
                  <c:v>1.764</c:v>
                </c:pt>
                <c:pt idx="664">
                  <c:v>1.8089999999999999</c:v>
                </c:pt>
                <c:pt idx="665">
                  <c:v>1.863</c:v>
                </c:pt>
                <c:pt idx="666">
                  <c:v>1.8979999999999999</c:v>
                </c:pt>
                <c:pt idx="667">
                  <c:v>1.7909999999999999</c:v>
                </c:pt>
                <c:pt idx="668">
                  <c:v>1.806</c:v>
                </c:pt>
                <c:pt idx="669">
                  <c:v>1.8129999999999999</c:v>
                </c:pt>
                <c:pt idx="670">
                  <c:v>1.8640000000000001</c:v>
                </c:pt>
                <c:pt idx="671">
                  <c:v>1.9730000000000001</c:v>
                </c:pt>
                <c:pt idx="672">
                  <c:v>1.9339999999999999</c:v>
                </c:pt>
                <c:pt idx="673">
                  <c:v>1.968</c:v>
                </c:pt>
                <c:pt idx="674">
                  <c:v>2.0630000000000002</c:v>
                </c:pt>
                <c:pt idx="675">
                  <c:v>1.9650000000000001</c:v>
                </c:pt>
                <c:pt idx="676">
                  <c:v>1.873</c:v>
                </c:pt>
                <c:pt idx="677">
                  <c:v>1.8280000000000001</c:v>
                </c:pt>
                <c:pt idx="678">
                  <c:v>2.0960000000000001</c:v>
                </c:pt>
                <c:pt idx="679">
                  <c:v>2.137</c:v>
                </c:pt>
                <c:pt idx="680">
                  <c:v>2.181</c:v>
                </c:pt>
                <c:pt idx="681">
                  <c:v>2.214</c:v>
                </c:pt>
                <c:pt idx="682">
                  <c:v>2.1850000000000001</c:v>
                </c:pt>
                <c:pt idx="683">
                  <c:v>2.1800000000000002</c:v>
                </c:pt>
                <c:pt idx="684">
                  <c:v>2.3460000000000001</c:v>
                </c:pt>
                <c:pt idx="685">
                  <c:v>2.3959999999999999</c:v>
                </c:pt>
                <c:pt idx="686">
                  <c:v>2.3690000000000002</c:v>
                </c:pt>
                <c:pt idx="687">
                  <c:v>2.4380000000000002</c:v>
                </c:pt>
                <c:pt idx="688">
                  <c:v>2.4700000000000002</c:v>
                </c:pt>
                <c:pt idx="689">
                  <c:v>2.371</c:v>
                </c:pt>
                <c:pt idx="690">
                  <c:v>2.347</c:v>
                </c:pt>
                <c:pt idx="691">
                  <c:v>2.2999999999999998</c:v>
                </c:pt>
                <c:pt idx="692">
                  <c:v>2.464</c:v>
                </c:pt>
                <c:pt idx="693">
                  <c:v>2.4369999999999998</c:v>
                </c:pt>
                <c:pt idx="694">
                  <c:v>2.4279999999999999</c:v>
                </c:pt>
                <c:pt idx="695">
                  <c:v>2.4</c:v>
                </c:pt>
                <c:pt idx="696">
                  <c:v>2.4820000000000002</c:v>
                </c:pt>
                <c:pt idx="697">
                  <c:v>2.625</c:v>
                </c:pt>
                <c:pt idx="698">
                  <c:v>2.5750000000000002</c:v>
                </c:pt>
                <c:pt idx="699">
                  <c:v>2.4849999999999999</c:v>
                </c:pt>
                <c:pt idx="700">
                  <c:v>2.6520000000000001</c:v>
                </c:pt>
                <c:pt idx="701">
                  <c:v>2.7309999999999999</c:v>
                </c:pt>
                <c:pt idx="702">
                  <c:v>2.7949999999999999</c:v>
                </c:pt>
                <c:pt idx="703">
                  <c:v>2.8639999999999999</c:v>
                </c:pt>
                <c:pt idx="704">
                  <c:v>2.7280000000000002</c:v>
                </c:pt>
                <c:pt idx="705">
                  <c:v>2.6619999999999999</c:v>
                </c:pt>
                <c:pt idx="706">
                  <c:v>2.573</c:v>
                </c:pt>
                <c:pt idx="707">
                  <c:v>2.6739999999999999</c:v>
                </c:pt>
                <c:pt idx="708">
                  <c:v>2.6840000000000002</c:v>
                </c:pt>
                <c:pt idx="709">
                  <c:v>2.6429999999999998</c:v>
                </c:pt>
                <c:pt idx="710">
                  <c:v>2.669</c:v>
                </c:pt>
                <c:pt idx="711">
                  <c:v>2.7330000000000001</c:v>
                </c:pt>
                <c:pt idx="712">
                  <c:v>2.6459999999999999</c:v>
                </c:pt>
                <c:pt idx="713">
                  <c:v>2.645</c:v>
                </c:pt>
                <c:pt idx="714">
                  <c:v>2.7869999999999999</c:v>
                </c:pt>
                <c:pt idx="715">
                  <c:v>2.9079999999999999</c:v>
                </c:pt>
                <c:pt idx="716">
                  <c:v>2.9780000000000002</c:v>
                </c:pt>
                <c:pt idx="717">
                  <c:v>3.306</c:v>
                </c:pt>
                <c:pt idx="718">
                  <c:v>3.6269999999999998</c:v>
                </c:pt>
                <c:pt idx="719">
                  <c:v>3.9009999999999998</c:v>
                </c:pt>
                <c:pt idx="720">
                  <c:v>3.4369999999999998</c:v>
                </c:pt>
                <c:pt idx="721">
                  <c:v>3.4940000000000002</c:v>
                </c:pt>
                <c:pt idx="722">
                  <c:v>3.581</c:v>
                </c:pt>
                <c:pt idx="723">
                  <c:v>3.4969999999999999</c:v>
                </c:pt>
                <c:pt idx="724">
                  <c:v>3.246</c:v>
                </c:pt>
                <c:pt idx="725">
                  <c:v>3.3639999999999999</c:v>
                </c:pt>
                <c:pt idx="726">
                  <c:v>3.5049999999999999</c:v>
                </c:pt>
                <c:pt idx="727">
                  <c:v>3.7839999999999998</c:v>
                </c:pt>
                <c:pt idx="728">
                  <c:v>3.4870000000000001</c:v>
                </c:pt>
                <c:pt idx="729">
                  <c:v>3.222</c:v>
                </c:pt>
                <c:pt idx="730">
                  <c:v>3.3959999999999999</c:v>
                </c:pt>
                <c:pt idx="731">
                  <c:v>3.4929999999999999</c:v>
                </c:pt>
                <c:pt idx="732">
                  <c:v>3.5289999999999999</c:v>
                </c:pt>
                <c:pt idx="733">
                  <c:v>3.851</c:v>
                </c:pt>
                <c:pt idx="734">
                  <c:v>4.4669999999999996</c:v>
                </c:pt>
                <c:pt idx="735">
                  <c:v>4.17</c:v>
                </c:pt>
                <c:pt idx="736">
                  <c:v>4.0750000000000002</c:v>
                </c:pt>
                <c:pt idx="737">
                  <c:v>4.4089999999999998</c:v>
                </c:pt>
                <c:pt idx="738">
                  <c:v>4.5730000000000004</c:v>
                </c:pt>
                <c:pt idx="739">
                  <c:v>4.1920000000000002</c:v>
                </c:pt>
                <c:pt idx="740">
                  <c:v>3.9980000000000002</c:v>
                </c:pt>
                <c:pt idx="741">
                  <c:v>3.3839999999999999</c:v>
                </c:pt>
                <c:pt idx="742">
                  <c:v>2.984</c:v>
                </c:pt>
                <c:pt idx="743">
                  <c:v>2.677</c:v>
                </c:pt>
                <c:pt idx="744">
                  <c:v>2.7570000000000001</c:v>
                </c:pt>
                <c:pt idx="745">
                  <c:v>2.89</c:v>
                </c:pt>
                <c:pt idx="746">
                  <c:v>3.1059999999999999</c:v>
                </c:pt>
                <c:pt idx="747">
                  <c:v>3.6360000000000001</c:v>
                </c:pt>
                <c:pt idx="748">
                  <c:v>3.3340000000000001</c:v>
                </c:pt>
                <c:pt idx="749">
                  <c:v>3.5129999999999999</c:v>
                </c:pt>
                <c:pt idx="750">
                  <c:v>3.4809999999999999</c:v>
                </c:pt>
                <c:pt idx="751">
                  <c:v>3.3159999999999998</c:v>
                </c:pt>
                <c:pt idx="752">
                  <c:v>3.254</c:v>
                </c:pt>
                <c:pt idx="753">
                  <c:v>3.3929999999999998</c:v>
                </c:pt>
                <c:pt idx="754">
                  <c:v>3.6110000000000002</c:v>
                </c:pt>
                <c:pt idx="755">
                  <c:v>3.3410000000000002</c:v>
                </c:pt>
                <c:pt idx="756">
                  <c:v>3.2570000000000001</c:v>
                </c:pt>
                <c:pt idx="757">
                  <c:v>3.07</c:v>
                </c:pt>
                <c:pt idx="758">
                  <c:v>2.9159999999999999</c:v>
                </c:pt>
                <c:pt idx="759">
                  <c:v>2.9079999999999999</c:v>
                </c:pt>
                <c:pt idx="760">
                  <c:v>2.794</c:v>
                </c:pt>
                <c:pt idx="761">
                  <c:v>2.8239999999999998</c:v>
                </c:pt>
                <c:pt idx="762">
                  <c:v>2.9860000000000002</c:v>
                </c:pt>
                <c:pt idx="763">
                  <c:v>2.5459999999999998</c:v>
                </c:pt>
                <c:pt idx="764">
                  <c:v>2.4380000000000002</c:v>
                </c:pt>
                <c:pt idx="765">
                  <c:v>2.4860000000000002</c:v>
                </c:pt>
                <c:pt idx="766">
                  <c:v>2.3849999999999998</c:v>
                </c:pt>
                <c:pt idx="767">
                  <c:v>2.3130000000000002</c:v>
                </c:pt>
                <c:pt idx="768">
                  <c:v>2.4969999999999999</c:v>
                </c:pt>
                <c:pt idx="769">
                  <c:v>2.4300000000000002</c:v>
                </c:pt>
                <c:pt idx="770">
                  <c:v>2.3610000000000002</c:v>
                </c:pt>
                <c:pt idx="771">
                  <c:v>2.1819999999999999</c:v>
                </c:pt>
                <c:pt idx="772">
                  <c:v>2.1669999999999998</c:v>
                </c:pt>
                <c:pt idx="773">
                  <c:v>2.2240000000000002</c:v>
                </c:pt>
                <c:pt idx="774">
                  <c:v>2.09</c:v>
                </c:pt>
                <c:pt idx="775">
                  <c:v>1.9990000000000001</c:v>
                </c:pt>
                <c:pt idx="776">
                  <c:v>1.966</c:v>
                </c:pt>
                <c:pt idx="777">
                  <c:v>1.964</c:v>
                </c:pt>
                <c:pt idx="778">
                  <c:v>2.016</c:v>
                </c:pt>
                <c:pt idx="779">
                  <c:v>1.9219999999999999</c:v>
                </c:pt>
                <c:pt idx="780">
                  <c:v>1.9359999999999999</c:v>
                </c:pt>
                <c:pt idx="781">
                  <c:v>1.78</c:v>
                </c:pt>
                <c:pt idx="782">
                  <c:v>1.865</c:v>
                </c:pt>
                <c:pt idx="783">
                  <c:v>1.8740000000000001</c:v>
                </c:pt>
                <c:pt idx="784">
                  <c:v>1.8380000000000001</c:v>
                </c:pt>
                <c:pt idx="785">
                  <c:v>1.821</c:v>
                </c:pt>
                <c:pt idx="786">
                  <c:v>1.8029999999999999</c:v>
                </c:pt>
                <c:pt idx="787">
                  <c:v>1.9430000000000001</c:v>
                </c:pt>
                <c:pt idx="788">
                  <c:v>1.839</c:v>
                </c:pt>
                <c:pt idx="789">
                  <c:v>1.8859999999999999</c:v>
                </c:pt>
                <c:pt idx="790">
                  <c:v>1.9470000000000001</c:v>
                </c:pt>
                <c:pt idx="791">
                  <c:v>1.9370000000000001</c:v>
                </c:pt>
                <c:pt idx="792">
                  <c:v>1.919</c:v>
                </c:pt>
                <c:pt idx="793">
                  <c:v>1.9550000000000001</c:v>
                </c:pt>
                <c:pt idx="794">
                  <c:v>1.9419999999999999</c:v>
                </c:pt>
                <c:pt idx="795">
                  <c:v>1.96</c:v>
                </c:pt>
                <c:pt idx="796">
                  <c:v>1.909</c:v>
                </c:pt>
                <c:pt idx="797">
                  <c:v>1.897</c:v>
                </c:pt>
                <c:pt idx="798">
                  <c:v>1.8959999999999999</c:v>
                </c:pt>
                <c:pt idx="799">
                  <c:v>1.8919999999999999</c:v>
                </c:pt>
                <c:pt idx="800">
                  <c:v>1.84</c:v>
                </c:pt>
                <c:pt idx="801">
                  <c:v>1.8049999999999999</c:v>
                </c:pt>
                <c:pt idx="802">
                  <c:v>1.8839999999999999</c:v>
                </c:pt>
                <c:pt idx="803">
                  <c:v>1.883</c:v>
                </c:pt>
                <c:pt idx="804">
                  <c:v>1.9279999999999999</c:v>
                </c:pt>
                <c:pt idx="805">
                  <c:v>1.9259999999999999</c:v>
                </c:pt>
                <c:pt idx="806">
                  <c:v>1.8819999999999999</c:v>
                </c:pt>
                <c:pt idx="807">
                  <c:v>1.867</c:v>
                </c:pt>
                <c:pt idx="808">
                  <c:v>1.905</c:v>
                </c:pt>
                <c:pt idx="809">
                  <c:v>1.9419999999999999</c:v>
                </c:pt>
                <c:pt idx="810">
                  <c:v>1.946</c:v>
                </c:pt>
                <c:pt idx="811">
                  <c:v>1.9159999999999999</c:v>
                </c:pt>
                <c:pt idx="812">
                  <c:v>1.901</c:v>
                </c:pt>
                <c:pt idx="813">
                  <c:v>1.9</c:v>
                </c:pt>
                <c:pt idx="814">
                  <c:v>1.9330000000000001</c:v>
                </c:pt>
                <c:pt idx="815">
                  <c:v>1.9530000000000001</c:v>
                </c:pt>
                <c:pt idx="816">
                  <c:v>1.9370000000000001</c:v>
                </c:pt>
                <c:pt idx="817">
                  <c:v>2.0049999999999999</c:v>
                </c:pt>
                <c:pt idx="818">
                  <c:v>2.069</c:v>
                </c:pt>
                <c:pt idx="819">
                  <c:v>2.081</c:v>
                </c:pt>
                <c:pt idx="820">
                  <c:v>2.0640000000000001</c:v>
                </c:pt>
                <c:pt idx="821">
                  <c:v>2.1139999999999999</c:v>
                </c:pt>
                <c:pt idx="822">
                  <c:v>2.06</c:v>
                </c:pt>
                <c:pt idx="823">
                  <c:v>2.1219999999999999</c:v>
                </c:pt>
                <c:pt idx="824">
                  <c:v>2.1259999999999999</c:v>
                </c:pt>
                <c:pt idx="825">
                  <c:v>2.081</c:v>
                </c:pt>
                <c:pt idx="826">
                  <c:v>2.1419999999999999</c:v>
                </c:pt>
                <c:pt idx="827">
                  <c:v>2.1840000000000002</c:v>
                </c:pt>
                <c:pt idx="828">
                  <c:v>2.2429999999999999</c:v>
                </c:pt>
                <c:pt idx="829">
                  <c:v>2.2669999999999999</c:v>
                </c:pt>
                <c:pt idx="830">
                  <c:v>2.2200000000000002</c:v>
                </c:pt>
                <c:pt idx="831">
                  <c:v>2.3090000000000002</c:v>
                </c:pt>
                <c:pt idx="832">
                  <c:v>2.3530000000000002</c:v>
                </c:pt>
                <c:pt idx="833">
                  <c:v>2.2730000000000001</c:v>
                </c:pt>
                <c:pt idx="834">
                  <c:v>2.242</c:v>
                </c:pt>
                <c:pt idx="835">
                  <c:v>2.2240000000000002</c:v>
                </c:pt>
                <c:pt idx="836">
                  <c:v>2.1890000000000001</c:v>
                </c:pt>
                <c:pt idx="837">
                  <c:v>2.2759999999999998</c:v>
                </c:pt>
                <c:pt idx="838">
                  <c:v>2.1949999999999998</c:v>
                </c:pt>
                <c:pt idx="839">
                  <c:v>2.2490000000000001</c:v>
                </c:pt>
                <c:pt idx="840">
                  <c:v>2.2149999999999999</c:v>
                </c:pt>
                <c:pt idx="841">
                  <c:v>2.1909999999999998</c:v>
                </c:pt>
                <c:pt idx="842">
                  <c:v>2.206</c:v>
                </c:pt>
                <c:pt idx="843">
                  <c:v>2.1960000000000002</c:v>
                </c:pt>
                <c:pt idx="844">
                  <c:v>2.2850000000000001</c:v>
                </c:pt>
                <c:pt idx="845">
                  <c:v>2.363</c:v>
                </c:pt>
                <c:pt idx="846">
                  <c:v>2.3460000000000001</c:v>
                </c:pt>
                <c:pt idx="847">
                  <c:v>2.25</c:v>
                </c:pt>
                <c:pt idx="848">
                  <c:v>2.2389999999999999</c:v>
                </c:pt>
                <c:pt idx="849">
                  <c:v>2.11</c:v>
                </c:pt>
                <c:pt idx="850">
                  <c:v>2.1030000000000002</c:v>
                </c:pt>
                <c:pt idx="851">
                  <c:v>2.157</c:v>
                </c:pt>
                <c:pt idx="852">
                  <c:v>2.177</c:v>
                </c:pt>
                <c:pt idx="853">
                  <c:v>2.1880000000000002</c:v>
                </c:pt>
                <c:pt idx="854">
                  <c:v>2.14</c:v>
                </c:pt>
                <c:pt idx="855">
                  <c:v>2.1219999999999999</c:v>
                </c:pt>
                <c:pt idx="856">
                  <c:v>2.0710000000000002</c:v>
                </c:pt>
                <c:pt idx="857">
                  <c:v>2.08</c:v>
                </c:pt>
                <c:pt idx="858">
                  <c:v>2.149</c:v>
                </c:pt>
                <c:pt idx="859">
                  <c:v>2.1469999999999998</c:v>
                </c:pt>
                <c:pt idx="860">
                  <c:v>2.1589999999999998</c:v>
                </c:pt>
                <c:pt idx="861">
                  <c:v>2.1709999999999998</c:v>
                </c:pt>
                <c:pt idx="862">
                  <c:v>2.2210000000000001</c:v>
                </c:pt>
                <c:pt idx="863">
                  <c:v>2.2349999999999999</c:v>
                </c:pt>
                <c:pt idx="864">
                  <c:v>2.246</c:v>
                </c:pt>
                <c:pt idx="865">
                  <c:v>2.286</c:v>
                </c:pt>
                <c:pt idx="866">
                  <c:v>2.2130000000000001</c:v>
                </c:pt>
                <c:pt idx="867">
                  <c:v>2.145</c:v>
                </c:pt>
                <c:pt idx="868">
                  <c:v>2.1389999999999998</c:v>
                </c:pt>
                <c:pt idx="869">
                  <c:v>2.1389999999999998</c:v>
                </c:pt>
                <c:pt idx="870">
                  <c:v>2.11</c:v>
                </c:pt>
                <c:pt idx="871">
                  <c:v>2.0670000000000002</c:v>
                </c:pt>
                <c:pt idx="872">
                  <c:v>2.1030000000000002</c:v>
                </c:pt>
                <c:pt idx="873">
                  <c:v>2.0680000000000001</c:v>
                </c:pt>
                <c:pt idx="874">
                  <c:v>2.1160000000000001</c:v>
                </c:pt>
                <c:pt idx="875">
                  <c:v>2.0979999999999999</c:v>
                </c:pt>
                <c:pt idx="876">
                  <c:v>2.1150000000000002</c:v>
                </c:pt>
                <c:pt idx="877">
                  <c:v>2.0939999999999999</c:v>
                </c:pt>
                <c:pt idx="878">
                  <c:v>2.1509999999999998</c:v>
                </c:pt>
                <c:pt idx="879">
                  <c:v>2.1619999999999999</c:v>
                </c:pt>
                <c:pt idx="880">
                  <c:v>2.1739999999999999</c:v>
                </c:pt>
                <c:pt idx="881">
                  <c:v>2.1749999999999998</c:v>
                </c:pt>
                <c:pt idx="882">
                  <c:v>2.1680000000000001</c:v>
                </c:pt>
                <c:pt idx="883">
                  <c:v>2.085</c:v>
                </c:pt>
                <c:pt idx="884">
                  <c:v>2.117</c:v>
                </c:pt>
                <c:pt idx="885">
                  <c:v>2.1480000000000001</c:v>
                </c:pt>
                <c:pt idx="886">
                  <c:v>2.1749999999999998</c:v>
                </c:pt>
                <c:pt idx="887">
                  <c:v>2.1459999999999999</c:v>
                </c:pt>
                <c:pt idx="888">
                  <c:v>2.1829999999999998</c:v>
                </c:pt>
                <c:pt idx="889">
                  <c:v>2.161</c:v>
                </c:pt>
                <c:pt idx="890">
                  <c:v>2.161</c:v>
                </c:pt>
                <c:pt idx="891">
                  <c:v>2.177</c:v>
                </c:pt>
                <c:pt idx="892">
                  <c:v>2.161</c:v>
                </c:pt>
                <c:pt idx="893">
                  <c:v>2.3740000000000001</c:v>
                </c:pt>
                <c:pt idx="894">
                  <c:v>2.3740000000000001</c:v>
                </c:pt>
                <c:pt idx="895">
                  <c:v>2.351</c:v>
                </c:pt>
                <c:pt idx="896">
                  <c:v>2.444</c:v>
                </c:pt>
                <c:pt idx="897">
                  <c:v>2.5030000000000001</c:v>
                </c:pt>
                <c:pt idx="898">
                  <c:v>2.5859999999999999</c:v>
                </c:pt>
                <c:pt idx="899">
                  <c:v>2.4750000000000001</c:v>
                </c:pt>
                <c:pt idx="900">
                  <c:v>2.472</c:v>
                </c:pt>
                <c:pt idx="901">
                  <c:v>2.4279999999999999</c:v>
                </c:pt>
                <c:pt idx="902">
                  <c:v>2.4319999999999999</c:v>
                </c:pt>
                <c:pt idx="903">
                  <c:v>2.4260000000000002</c:v>
                </c:pt>
                <c:pt idx="904">
                  <c:v>2.528</c:v>
                </c:pt>
                <c:pt idx="905">
                  <c:v>2.4489999999999998</c:v>
                </c:pt>
                <c:pt idx="906">
                  <c:v>2.367</c:v>
                </c:pt>
                <c:pt idx="907">
                  <c:v>2.4529999999999998</c:v>
                </c:pt>
                <c:pt idx="908">
                  <c:v>2.4889999999999999</c:v>
                </c:pt>
                <c:pt idx="909">
                  <c:v>2.5139999999999998</c:v>
                </c:pt>
                <c:pt idx="910">
                  <c:v>2.5150000000000001</c:v>
                </c:pt>
                <c:pt idx="911">
                  <c:v>2.6560000000000001</c:v>
                </c:pt>
                <c:pt idx="912">
                  <c:v>2.714</c:v>
                </c:pt>
                <c:pt idx="913">
                  <c:v>2.7930000000000001</c:v>
                </c:pt>
                <c:pt idx="914">
                  <c:v>2.8069999999999999</c:v>
                </c:pt>
                <c:pt idx="915">
                  <c:v>2.677</c:v>
                </c:pt>
                <c:pt idx="916">
                  <c:v>2.6970000000000001</c:v>
                </c:pt>
                <c:pt idx="917">
                  <c:v>2.6880000000000002</c:v>
                </c:pt>
                <c:pt idx="918">
                  <c:v>2.6989999999999998</c:v>
                </c:pt>
                <c:pt idx="919">
                  <c:v>2.702</c:v>
                </c:pt>
                <c:pt idx="920">
                  <c:v>2.766</c:v>
                </c:pt>
                <c:pt idx="921">
                  <c:v>2.7949999999999999</c:v>
                </c:pt>
                <c:pt idx="922">
                  <c:v>2.786</c:v>
                </c:pt>
                <c:pt idx="923">
                  <c:v>2.722</c:v>
                </c:pt>
                <c:pt idx="924">
                  <c:v>2.6829999999999998</c:v>
                </c:pt>
                <c:pt idx="925">
                  <c:v>2.887</c:v>
                </c:pt>
                <c:pt idx="926">
                  <c:v>2.8370000000000002</c:v>
                </c:pt>
                <c:pt idx="927">
                  <c:v>2.9929999999999999</c:v>
                </c:pt>
                <c:pt idx="928">
                  <c:v>3.048</c:v>
                </c:pt>
                <c:pt idx="929">
                  <c:v>3.0190000000000001</c:v>
                </c:pt>
                <c:pt idx="930">
                  <c:v>3.298</c:v>
                </c:pt>
                <c:pt idx="931">
                  <c:v>3.3460000000000001</c:v>
                </c:pt>
                <c:pt idx="932">
                  <c:v>3.0150000000000001</c:v>
                </c:pt>
                <c:pt idx="933">
                  <c:v>3.0819999999999999</c:v>
                </c:pt>
                <c:pt idx="934">
                  <c:v>3.1240000000000001</c:v>
                </c:pt>
                <c:pt idx="935">
                  <c:v>3.113</c:v>
                </c:pt>
                <c:pt idx="936">
                  <c:v>3.125</c:v>
                </c:pt>
                <c:pt idx="937">
                  <c:v>2.9790000000000001</c:v>
                </c:pt>
                <c:pt idx="938">
                  <c:v>2.8769999999999998</c:v>
                </c:pt>
                <c:pt idx="939">
                  <c:v>2.915</c:v>
                </c:pt>
                <c:pt idx="940">
                  <c:v>2.9260000000000002</c:v>
                </c:pt>
                <c:pt idx="941">
                  <c:v>3.0819999999999999</c:v>
                </c:pt>
                <c:pt idx="942">
                  <c:v>3.0329999999999999</c:v>
                </c:pt>
                <c:pt idx="943">
                  <c:v>3.0059999999999998</c:v>
                </c:pt>
                <c:pt idx="944">
                  <c:v>3.0390000000000001</c:v>
                </c:pt>
                <c:pt idx="945">
                  <c:v>3.2469999999999999</c:v>
                </c:pt>
                <c:pt idx="946">
                  <c:v>3.2879999999999998</c:v>
                </c:pt>
                <c:pt idx="947">
                  <c:v>3.39</c:v>
                </c:pt>
                <c:pt idx="948">
                  <c:v>3.4039999999999999</c:v>
                </c:pt>
                <c:pt idx="949">
                  <c:v>3.5369999999999999</c:v>
                </c:pt>
                <c:pt idx="950">
                  <c:v>3.4289999999999998</c:v>
                </c:pt>
                <c:pt idx="951">
                  <c:v>3.548</c:v>
                </c:pt>
                <c:pt idx="952">
                  <c:v>3.7850000000000001</c:v>
                </c:pt>
                <c:pt idx="953">
                  <c:v>3.4670000000000001</c:v>
                </c:pt>
                <c:pt idx="954">
                  <c:v>3.266</c:v>
                </c:pt>
                <c:pt idx="955">
                  <c:v>3.4780000000000002</c:v>
                </c:pt>
                <c:pt idx="956">
                  <c:v>3.552</c:v>
                </c:pt>
                <c:pt idx="957">
                  <c:v>3.371</c:v>
                </c:pt>
                <c:pt idx="958">
                  <c:v>3.423</c:v>
                </c:pt>
                <c:pt idx="959">
                  <c:v>3.468</c:v>
                </c:pt>
                <c:pt idx="960">
                  <c:v>3.3919999999999999</c:v>
                </c:pt>
                <c:pt idx="961">
                  <c:v>3.2559999999999998</c:v>
                </c:pt>
                <c:pt idx="962">
                  <c:v>3.4329999999999998</c:v>
                </c:pt>
                <c:pt idx="963">
                  <c:v>3.4950000000000001</c:v>
                </c:pt>
                <c:pt idx="964">
                  <c:v>3.4769999999999999</c:v>
                </c:pt>
                <c:pt idx="965">
                  <c:v>3.2509999999999999</c:v>
                </c:pt>
                <c:pt idx="966">
                  <c:v>3.0289999999999999</c:v>
                </c:pt>
                <c:pt idx="967">
                  <c:v>2.97</c:v>
                </c:pt>
                <c:pt idx="968">
                  <c:v>2.9489999999999998</c:v>
                </c:pt>
                <c:pt idx="969">
                  <c:v>2.8610000000000002</c:v>
                </c:pt>
                <c:pt idx="970">
                  <c:v>2.7080000000000002</c:v>
                </c:pt>
                <c:pt idx="971">
                  <c:v>2.762</c:v>
                </c:pt>
                <c:pt idx="972">
                  <c:v>2.577</c:v>
                </c:pt>
                <c:pt idx="973">
                  <c:v>2.66</c:v>
                </c:pt>
                <c:pt idx="974">
                  <c:v>2.5779999999999998</c:v>
                </c:pt>
                <c:pt idx="975">
                  <c:v>2.7679999999999998</c:v>
                </c:pt>
                <c:pt idx="976">
                  <c:v>2.718</c:v>
                </c:pt>
                <c:pt idx="977">
                  <c:v>2.609</c:v>
                </c:pt>
                <c:pt idx="978">
                  <c:v>2.456</c:v>
                </c:pt>
                <c:pt idx="979">
                  <c:v>2.4529999999999998</c:v>
                </c:pt>
                <c:pt idx="980">
                  <c:v>2.4220000000000002</c:v>
                </c:pt>
                <c:pt idx="981">
                  <c:v>2.5259999999999998</c:v>
                </c:pt>
                <c:pt idx="982">
                  <c:v>2.3540000000000001</c:v>
                </c:pt>
                <c:pt idx="983">
                  <c:v>2.343</c:v>
                </c:pt>
                <c:pt idx="984">
                  <c:v>2.3570000000000002</c:v>
                </c:pt>
                <c:pt idx="985">
                  <c:v>2.3069999999999999</c:v>
                </c:pt>
                <c:pt idx="986">
                  <c:v>2.4089999999999998</c:v>
                </c:pt>
                <c:pt idx="987">
                  <c:v>2.4380000000000002</c:v>
                </c:pt>
                <c:pt idx="988">
                  <c:v>2.4119999999999999</c:v>
                </c:pt>
                <c:pt idx="989">
                  <c:v>2.4710000000000001</c:v>
                </c:pt>
                <c:pt idx="990">
                  <c:v>2.367</c:v>
                </c:pt>
                <c:pt idx="991">
                  <c:v>2.2160000000000002</c:v>
                </c:pt>
                <c:pt idx="992">
                  <c:v>2.246</c:v>
                </c:pt>
                <c:pt idx="993">
                  <c:v>2.2519999999999998</c:v>
                </c:pt>
                <c:pt idx="994">
                  <c:v>2.3090000000000002</c:v>
                </c:pt>
                <c:pt idx="995">
                  <c:v>2.2349999999999999</c:v>
                </c:pt>
                <c:pt idx="996">
                  <c:v>2.2639999999999998</c:v>
                </c:pt>
                <c:pt idx="997">
                  <c:v>2.153</c:v>
                </c:pt>
                <c:pt idx="998">
                  <c:v>2.2069999999999999</c:v>
                </c:pt>
                <c:pt idx="999">
                  <c:v>2.1819999999999999</c:v>
                </c:pt>
                <c:pt idx="1000">
                  <c:v>2.145</c:v>
                </c:pt>
                <c:pt idx="1001">
                  <c:v>2.0459999999999998</c:v>
                </c:pt>
                <c:pt idx="1002">
                  <c:v>2.0459999999999998</c:v>
                </c:pt>
                <c:pt idx="1003">
                  <c:v>2.0019999999999998</c:v>
                </c:pt>
                <c:pt idx="1004">
                  <c:v>2.0139999999999998</c:v>
                </c:pt>
                <c:pt idx="1005">
                  <c:v>2.016</c:v>
                </c:pt>
                <c:pt idx="1006">
                  <c:v>2.0939999999999999</c:v>
                </c:pt>
                <c:pt idx="1007">
                  <c:v>2.1760000000000002</c:v>
                </c:pt>
                <c:pt idx="1008">
                  <c:v>2.1150000000000002</c:v>
                </c:pt>
                <c:pt idx="1009">
                  <c:v>2.0840000000000001</c:v>
                </c:pt>
                <c:pt idx="1010">
                  <c:v>2.16</c:v>
                </c:pt>
                <c:pt idx="1011">
                  <c:v>2.117</c:v>
                </c:pt>
                <c:pt idx="1012">
                  <c:v>2.0640000000000001</c:v>
                </c:pt>
                <c:pt idx="1013">
                  <c:v>2.0419999999999998</c:v>
                </c:pt>
                <c:pt idx="1014">
                  <c:v>2.0009999999999999</c:v>
                </c:pt>
                <c:pt idx="1015">
                  <c:v>2.101</c:v>
                </c:pt>
                <c:pt idx="1016">
                  <c:v>2.2570000000000001</c:v>
                </c:pt>
                <c:pt idx="1017">
                  <c:v>2.3290000000000002</c:v>
                </c:pt>
                <c:pt idx="1018">
                  <c:v>2.3069999999999999</c:v>
                </c:pt>
                <c:pt idx="1019">
                  <c:v>2.2989999999999999</c:v>
                </c:pt>
                <c:pt idx="1020">
                  <c:v>2.383</c:v>
                </c:pt>
                <c:pt idx="1021">
                  <c:v>2.359</c:v>
                </c:pt>
                <c:pt idx="1022">
                  <c:v>2.2210000000000001</c:v>
                </c:pt>
                <c:pt idx="1023">
                  <c:v>2.2679999999999998</c:v>
                </c:pt>
                <c:pt idx="1024">
                  <c:v>2.238</c:v>
                </c:pt>
                <c:pt idx="1025">
                  <c:v>2.2879999999999998</c:v>
                </c:pt>
                <c:pt idx="1026">
                  <c:v>2.2080000000000002</c:v>
                </c:pt>
                <c:pt idx="1027">
                  <c:v>2.1659999999999999</c:v>
                </c:pt>
                <c:pt idx="1028">
                  <c:v>2.238</c:v>
                </c:pt>
                <c:pt idx="1029">
                  <c:v>2.2170000000000001</c:v>
                </c:pt>
                <c:pt idx="1030">
                  <c:v>2.198</c:v>
                </c:pt>
                <c:pt idx="1031">
                  <c:v>2.1789999999999998</c:v>
                </c:pt>
                <c:pt idx="1032">
                  <c:v>2.2160000000000002</c:v>
                </c:pt>
                <c:pt idx="1033">
                  <c:v>2.286</c:v>
                </c:pt>
                <c:pt idx="1034">
                  <c:v>2.2839999999999998</c:v>
                </c:pt>
                <c:pt idx="1035">
                  <c:v>2.3210000000000002</c:v>
                </c:pt>
                <c:pt idx="1036">
                  <c:v>2.2919999999999998</c:v>
                </c:pt>
                <c:pt idx="1037">
                  <c:v>2.2410000000000001</c:v>
                </c:pt>
                <c:pt idx="1038">
                  <c:v>2.2280000000000002</c:v>
                </c:pt>
                <c:pt idx="1039">
                  <c:v>2.141</c:v>
                </c:pt>
                <c:pt idx="1040">
                  <c:v>2.129</c:v>
                </c:pt>
                <c:pt idx="1041">
                  <c:v>2.169</c:v>
                </c:pt>
                <c:pt idx="1042">
                  <c:v>2.137</c:v>
                </c:pt>
                <c:pt idx="1043">
                  <c:v>2.1720000000000002</c:v>
                </c:pt>
                <c:pt idx="1044">
                  <c:v>2.1339999999999999</c:v>
                </c:pt>
                <c:pt idx="1045">
                  <c:v>2.137</c:v>
                </c:pt>
                <c:pt idx="1046">
                  <c:v>2.1549999999999998</c:v>
                </c:pt>
                <c:pt idx="1047">
                  <c:v>2.1549999999999998</c:v>
                </c:pt>
                <c:pt idx="1048">
                  <c:v>2.2389999999999999</c:v>
                </c:pt>
                <c:pt idx="1049">
                  <c:v>2.2999999999999998</c:v>
                </c:pt>
                <c:pt idx="1050">
                  <c:v>2.343</c:v>
                </c:pt>
                <c:pt idx="1051">
                  <c:v>2.351</c:v>
                </c:pt>
                <c:pt idx="1052">
                  <c:v>2.33</c:v>
                </c:pt>
                <c:pt idx="1053">
                  <c:v>2.3650000000000002</c:v>
                </c:pt>
                <c:pt idx="1054">
                  <c:v>2.3380000000000001</c:v>
                </c:pt>
                <c:pt idx="1055">
                  <c:v>2.2999999999999998</c:v>
                </c:pt>
                <c:pt idx="1056">
                  <c:v>2.4089999999999998</c:v>
                </c:pt>
                <c:pt idx="1057">
                  <c:v>2.5219999999999998</c:v>
                </c:pt>
                <c:pt idx="1058">
                  <c:v>2.5009999999999999</c:v>
                </c:pt>
                <c:pt idx="1059">
                  <c:v>2.5619999999999998</c:v>
                </c:pt>
                <c:pt idx="1060">
                  <c:v>2.556</c:v>
                </c:pt>
                <c:pt idx="1061">
                  <c:v>2.5350000000000001</c:v>
                </c:pt>
                <c:pt idx="1062">
                  <c:v>2.6680000000000001</c:v>
                </c:pt>
                <c:pt idx="1063">
                  <c:v>2.6890000000000001</c:v>
                </c:pt>
                <c:pt idx="1064">
                  <c:v>2.657</c:v>
                </c:pt>
                <c:pt idx="1065">
                  <c:v>2.4790000000000001</c:v>
                </c:pt>
                <c:pt idx="1066">
                  <c:v>2.5009999999999999</c:v>
                </c:pt>
                <c:pt idx="1067">
                  <c:v>2.5209999999999999</c:v>
                </c:pt>
                <c:pt idx="1068">
                  <c:v>2.4790000000000001</c:v>
                </c:pt>
                <c:pt idx="1069">
                  <c:v>2.4750000000000001</c:v>
                </c:pt>
                <c:pt idx="1070">
                  <c:v>2.4689999999999999</c:v>
                </c:pt>
                <c:pt idx="1071">
                  <c:v>2.5609999999999999</c:v>
                </c:pt>
                <c:pt idx="1072">
                  <c:v>2.3980000000000001</c:v>
                </c:pt>
                <c:pt idx="1073">
                  <c:v>2.3279999999999998</c:v>
                </c:pt>
                <c:pt idx="1074">
                  <c:v>2.3420000000000001</c:v>
                </c:pt>
                <c:pt idx="1075">
                  <c:v>2.266</c:v>
                </c:pt>
                <c:pt idx="1076">
                  <c:v>2.262</c:v>
                </c:pt>
                <c:pt idx="1077">
                  <c:v>2.298</c:v>
                </c:pt>
                <c:pt idx="1078">
                  <c:v>2.2210000000000001</c:v>
                </c:pt>
                <c:pt idx="1079">
                  <c:v>2.262</c:v>
                </c:pt>
                <c:pt idx="1080">
                  <c:v>2.2570000000000001</c:v>
                </c:pt>
                <c:pt idx="1081">
                  <c:v>2.2149999999999999</c:v>
                </c:pt>
                <c:pt idx="1082">
                  <c:v>2.1349999999999998</c:v>
                </c:pt>
                <c:pt idx="1083">
                  <c:v>2.1589999999999998</c:v>
                </c:pt>
                <c:pt idx="1084">
                  <c:v>2.1669999999999998</c:v>
                </c:pt>
                <c:pt idx="1085">
                  <c:v>2.2149999999999999</c:v>
                </c:pt>
                <c:pt idx="1086">
                  <c:v>2.2559999999999998</c:v>
                </c:pt>
                <c:pt idx="1087">
                  <c:v>2.2040000000000002</c:v>
                </c:pt>
                <c:pt idx="1088">
                  <c:v>2.2000000000000002</c:v>
                </c:pt>
                <c:pt idx="1089">
                  <c:v>2.1779999999999999</c:v>
                </c:pt>
                <c:pt idx="1090">
                  <c:v>2.1339999999999999</c:v>
                </c:pt>
                <c:pt idx="1091">
                  <c:v>2.149</c:v>
                </c:pt>
                <c:pt idx="1092">
                  <c:v>2.169</c:v>
                </c:pt>
                <c:pt idx="1093">
                  <c:v>2.0670000000000002</c:v>
                </c:pt>
                <c:pt idx="1094">
                  <c:v>2.0939999999999999</c:v>
                </c:pt>
                <c:pt idx="1095">
                  <c:v>2.0950000000000002</c:v>
                </c:pt>
                <c:pt idx="1096">
                  <c:v>2.0169999999999999</c:v>
                </c:pt>
                <c:pt idx="1097">
                  <c:v>2.0710000000000002</c:v>
                </c:pt>
                <c:pt idx="1098">
                  <c:v>2.17</c:v>
                </c:pt>
                <c:pt idx="1099">
                  <c:v>2.1909999999999998</c:v>
                </c:pt>
                <c:pt idx="1100">
                  <c:v>2.1560000000000001</c:v>
                </c:pt>
                <c:pt idx="1101">
                  <c:v>2.1059999999999999</c:v>
                </c:pt>
                <c:pt idx="1102">
                  <c:v>2.02</c:v>
                </c:pt>
                <c:pt idx="1103">
                  <c:v>2.0270000000000001</c:v>
                </c:pt>
                <c:pt idx="1104">
                  <c:v>1.976</c:v>
                </c:pt>
                <c:pt idx="1105">
                  <c:v>1.9379999999999999</c:v>
                </c:pt>
                <c:pt idx="1106">
                  <c:v>1.93</c:v>
                </c:pt>
                <c:pt idx="1107">
                  <c:v>1.97</c:v>
                </c:pt>
                <c:pt idx="1108">
                  <c:v>2.0350000000000001</c:v>
                </c:pt>
                <c:pt idx="1109">
                  <c:v>2.1</c:v>
                </c:pt>
                <c:pt idx="1110">
                  <c:v>1.9890000000000001</c:v>
                </c:pt>
                <c:pt idx="1111">
                  <c:v>2.1739999999999999</c:v>
                </c:pt>
                <c:pt idx="1112">
                  <c:v>2.1440000000000001</c:v>
                </c:pt>
                <c:pt idx="1113">
                  <c:v>2.2839999999999998</c:v>
                </c:pt>
                <c:pt idx="1114">
                  <c:v>2.3620000000000001</c:v>
                </c:pt>
                <c:pt idx="1115">
                  <c:v>2.391</c:v>
                </c:pt>
                <c:pt idx="1116">
                  <c:v>2.3359999999999999</c:v>
                </c:pt>
                <c:pt idx="1117">
                  <c:v>2.3639999999999999</c:v>
                </c:pt>
                <c:pt idx="1118">
                  <c:v>2.3580000000000001</c:v>
                </c:pt>
                <c:pt idx="1119">
                  <c:v>2.3889999999999998</c:v>
                </c:pt>
                <c:pt idx="1120">
                  <c:v>2.4689999999999999</c:v>
                </c:pt>
                <c:pt idx="1121">
                  <c:v>2.4500000000000002</c:v>
                </c:pt>
                <c:pt idx="1122">
                  <c:v>2.4390000000000001</c:v>
                </c:pt>
                <c:pt idx="1123">
                  <c:v>2.3650000000000002</c:v>
                </c:pt>
                <c:pt idx="1124">
                  <c:v>2.3650000000000002</c:v>
                </c:pt>
                <c:pt idx="1125">
                  <c:v>2.3660000000000001</c:v>
                </c:pt>
                <c:pt idx="1126">
                  <c:v>2.3490000000000002</c:v>
                </c:pt>
                <c:pt idx="1127">
                  <c:v>2.3090000000000002</c:v>
                </c:pt>
                <c:pt idx="1128">
                  <c:v>2.2490000000000001</c:v>
                </c:pt>
                <c:pt idx="1129">
                  <c:v>2.266</c:v>
                </c:pt>
                <c:pt idx="1130">
                  <c:v>2.2309999999999999</c:v>
                </c:pt>
                <c:pt idx="1131">
                  <c:v>2.1320000000000001</c:v>
                </c:pt>
                <c:pt idx="1132">
                  <c:v>2.165</c:v>
                </c:pt>
                <c:pt idx="1133">
                  <c:v>2.0950000000000002</c:v>
                </c:pt>
                <c:pt idx="1134">
                  <c:v>1.9510000000000001</c:v>
                </c:pt>
                <c:pt idx="1135">
                  <c:v>1.9339999999999999</c:v>
                </c:pt>
                <c:pt idx="1136">
                  <c:v>1.948</c:v>
                </c:pt>
                <c:pt idx="1137">
                  <c:v>2.0310000000000001</c:v>
                </c:pt>
                <c:pt idx="1138">
                  <c:v>1.9650000000000001</c:v>
                </c:pt>
                <c:pt idx="1139">
                  <c:v>1.952</c:v>
                </c:pt>
                <c:pt idx="1140">
                  <c:v>1.9419999999999999</c:v>
                </c:pt>
                <c:pt idx="1141">
                  <c:v>1.9059999999999999</c:v>
                </c:pt>
                <c:pt idx="1142">
                  <c:v>1.8440000000000001</c:v>
                </c:pt>
                <c:pt idx="1143">
                  <c:v>1.869</c:v>
                </c:pt>
                <c:pt idx="1144">
                  <c:v>1.895</c:v>
                </c:pt>
                <c:pt idx="1145">
                  <c:v>1.873</c:v>
                </c:pt>
                <c:pt idx="1146">
                  <c:v>1.831</c:v>
                </c:pt>
                <c:pt idx="1147">
                  <c:v>1.833</c:v>
                </c:pt>
                <c:pt idx="1148">
                  <c:v>1.895</c:v>
                </c:pt>
                <c:pt idx="1149">
                  <c:v>1.8120000000000001</c:v>
                </c:pt>
                <c:pt idx="1150">
                  <c:v>1.819</c:v>
                </c:pt>
                <c:pt idx="1151">
                  <c:v>1.8169999999999999</c:v>
                </c:pt>
                <c:pt idx="1152">
                  <c:v>1.877</c:v>
                </c:pt>
                <c:pt idx="1153">
                  <c:v>2.0409999999999999</c:v>
                </c:pt>
                <c:pt idx="1154">
                  <c:v>1.9830000000000001</c:v>
                </c:pt>
                <c:pt idx="1155">
                  <c:v>1.917</c:v>
                </c:pt>
                <c:pt idx="1156">
                  <c:v>1.9530000000000001</c:v>
                </c:pt>
                <c:pt idx="1157">
                  <c:v>1.9470000000000001</c:v>
                </c:pt>
                <c:pt idx="1158">
                  <c:v>1.9259999999999999</c:v>
                </c:pt>
                <c:pt idx="1159">
                  <c:v>1.8280000000000001</c:v>
                </c:pt>
                <c:pt idx="1160">
                  <c:v>1.762</c:v>
                </c:pt>
                <c:pt idx="1161">
                  <c:v>1.6719999999999999</c:v>
                </c:pt>
                <c:pt idx="1162">
                  <c:v>1.6639999999999999</c:v>
                </c:pt>
                <c:pt idx="1163">
                  <c:v>1.752</c:v>
                </c:pt>
                <c:pt idx="1164">
                  <c:v>1.786</c:v>
                </c:pt>
                <c:pt idx="1165">
                  <c:v>1.6519999999999999</c:v>
                </c:pt>
                <c:pt idx="1166">
                  <c:v>1.712</c:v>
                </c:pt>
                <c:pt idx="1167">
                  <c:v>1.7829999999999999</c:v>
                </c:pt>
                <c:pt idx="1168">
                  <c:v>1.8740000000000001</c:v>
                </c:pt>
                <c:pt idx="1169">
                  <c:v>1.833</c:v>
                </c:pt>
                <c:pt idx="1170">
                  <c:v>1.958</c:v>
                </c:pt>
                <c:pt idx="1171">
                  <c:v>1.8779999999999999</c:v>
                </c:pt>
                <c:pt idx="1172">
                  <c:v>1.9450000000000001</c:v>
                </c:pt>
                <c:pt idx="1173">
                  <c:v>2.1230000000000002</c:v>
                </c:pt>
                <c:pt idx="1174">
                  <c:v>2.2410000000000001</c:v>
                </c:pt>
                <c:pt idx="1175">
                  <c:v>2.1379999999999999</c:v>
                </c:pt>
                <c:pt idx="1176">
                  <c:v>2.2599999999999998</c:v>
                </c:pt>
                <c:pt idx="1177">
                  <c:v>2.1869999999999998</c:v>
                </c:pt>
                <c:pt idx="1178">
                  <c:v>2.1859999999999999</c:v>
                </c:pt>
                <c:pt idx="1179">
                  <c:v>2.1309999999999998</c:v>
                </c:pt>
                <c:pt idx="1180">
                  <c:v>2.1789999999999998</c:v>
                </c:pt>
                <c:pt idx="1181">
                  <c:v>2.181</c:v>
                </c:pt>
                <c:pt idx="1182">
                  <c:v>2.0310000000000001</c:v>
                </c:pt>
                <c:pt idx="1183">
                  <c:v>2.347</c:v>
                </c:pt>
                <c:pt idx="1184">
                  <c:v>2.4329999999999998</c:v>
                </c:pt>
                <c:pt idx="1185">
                  <c:v>2.0310000000000001</c:v>
                </c:pt>
                <c:pt idx="1186">
                  <c:v>2.4319999999999999</c:v>
                </c:pt>
                <c:pt idx="1187">
                  <c:v>2.3929999999999998</c:v>
                </c:pt>
                <c:pt idx="1188">
                  <c:v>2.3460000000000001</c:v>
                </c:pt>
                <c:pt idx="1189">
                  <c:v>2.3929999999999998</c:v>
                </c:pt>
                <c:pt idx="1190">
                  <c:v>2.254</c:v>
                </c:pt>
                <c:pt idx="1191">
                  <c:v>2.1909999999999998</c:v>
                </c:pt>
                <c:pt idx="1192">
                  <c:v>2.0859999999999999</c:v>
                </c:pt>
                <c:pt idx="1193">
                  <c:v>2.0840000000000001</c:v>
                </c:pt>
                <c:pt idx="1194">
                  <c:v>2.0409999999999999</c:v>
                </c:pt>
                <c:pt idx="1195">
                  <c:v>2.0950000000000002</c:v>
                </c:pt>
                <c:pt idx="1196">
                  <c:v>2.109</c:v>
                </c:pt>
                <c:pt idx="1197">
                  <c:v>2.1429999999999998</c:v>
                </c:pt>
                <c:pt idx="1198">
                  <c:v>2.202</c:v>
                </c:pt>
                <c:pt idx="1199">
                  <c:v>2.1800000000000002</c:v>
                </c:pt>
                <c:pt idx="1200">
                  <c:v>2.1760000000000002</c:v>
                </c:pt>
                <c:pt idx="1201">
                  <c:v>2.1640000000000001</c:v>
                </c:pt>
                <c:pt idx="1202">
                  <c:v>2.298</c:v>
                </c:pt>
                <c:pt idx="1203">
                  <c:v>2.1080000000000001</c:v>
                </c:pt>
                <c:pt idx="1204">
                  <c:v>1.972</c:v>
                </c:pt>
                <c:pt idx="1205">
                  <c:v>2.3479999999999999</c:v>
                </c:pt>
                <c:pt idx="1206">
                  <c:v>2.2749999999999999</c:v>
                </c:pt>
                <c:pt idx="1207">
                  <c:v>2.387</c:v>
                </c:pt>
                <c:pt idx="1208">
                  <c:v>2.4359999999999999</c:v>
                </c:pt>
                <c:pt idx="1209">
                  <c:v>2.395</c:v>
                </c:pt>
                <c:pt idx="1210">
                  <c:v>2.5529999999999999</c:v>
                </c:pt>
                <c:pt idx="1211">
                  <c:v>2.5529999999999999</c:v>
                </c:pt>
                <c:pt idx="1212">
                  <c:v>2.4420000000000002</c:v>
                </c:pt>
                <c:pt idx="1213">
                  <c:v>2.4780000000000002</c:v>
                </c:pt>
                <c:pt idx="1214">
                  <c:v>2.4319999999999999</c:v>
                </c:pt>
                <c:pt idx="1215">
                  <c:v>2.3940000000000001</c:v>
                </c:pt>
                <c:pt idx="1216">
                  <c:v>2.4590000000000001</c:v>
                </c:pt>
                <c:pt idx="1217">
                  <c:v>2.3050000000000002</c:v>
                </c:pt>
                <c:pt idx="1218">
                  <c:v>2.2789999999999999</c:v>
                </c:pt>
                <c:pt idx="1219">
                  <c:v>2.2040000000000002</c:v>
                </c:pt>
                <c:pt idx="1220">
                  <c:v>2.2130000000000001</c:v>
                </c:pt>
                <c:pt idx="1221">
                  <c:v>2.1629999999999998</c:v>
                </c:pt>
                <c:pt idx="1222">
                  <c:v>2.097</c:v>
                </c:pt>
                <c:pt idx="1223">
                  <c:v>2.149</c:v>
                </c:pt>
                <c:pt idx="1224">
                  <c:v>2.1960000000000002</c:v>
                </c:pt>
                <c:pt idx="1225">
                  <c:v>1.976</c:v>
                </c:pt>
                <c:pt idx="1226">
                  <c:v>1.958</c:v>
                </c:pt>
                <c:pt idx="1227">
                  <c:v>1.8859999999999999</c:v>
                </c:pt>
                <c:pt idx="1228">
                  <c:v>1.9590000000000001</c:v>
                </c:pt>
                <c:pt idx="1229">
                  <c:v>1.978</c:v>
                </c:pt>
                <c:pt idx="1230">
                  <c:v>2.101</c:v>
                </c:pt>
                <c:pt idx="1231">
                  <c:v>1.913</c:v>
                </c:pt>
                <c:pt idx="1232">
                  <c:v>1.847</c:v>
                </c:pt>
                <c:pt idx="1233">
                  <c:v>1.84</c:v>
                </c:pt>
                <c:pt idx="1234">
                  <c:v>1.8580000000000001</c:v>
                </c:pt>
                <c:pt idx="1235">
                  <c:v>1.952</c:v>
                </c:pt>
                <c:pt idx="1236">
                  <c:v>1.952</c:v>
                </c:pt>
                <c:pt idx="1237">
                  <c:v>1.99</c:v>
                </c:pt>
                <c:pt idx="1238">
                  <c:v>2.0640000000000001</c:v>
                </c:pt>
                <c:pt idx="1239">
                  <c:v>2.0739999999999998</c:v>
                </c:pt>
                <c:pt idx="1240">
                  <c:v>1.9470000000000001</c:v>
                </c:pt>
                <c:pt idx="1241">
                  <c:v>1.925</c:v>
                </c:pt>
                <c:pt idx="1242">
                  <c:v>1.9059999999999999</c:v>
                </c:pt>
                <c:pt idx="1243">
                  <c:v>1.881</c:v>
                </c:pt>
                <c:pt idx="1244">
                  <c:v>1.788</c:v>
                </c:pt>
                <c:pt idx="1245">
                  <c:v>1.7649999999999999</c:v>
                </c:pt>
                <c:pt idx="1246">
                  <c:v>1.8859999999999999</c:v>
                </c:pt>
                <c:pt idx="1247">
                  <c:v>1.9450000000000001</c:v>
                </c:pt>
                <c:pt idx="1248">
                  <c:v>2.0710000000000002</c:v>
                </c:pt>
                <c:pt idx="1249">
                  <c:v>1.9750000000000001</c:v>
                </c:pt>
                <c:pt idx="1250">
                  <c:v>1.931</c:v>
                </c:pt>
                <c:pt idx="1251">
                  <c:v>1.8360000000000001</c:v>
                </c:pt>
                <c:pt idx="1252">
                  <c:v>1.83</c:v>
                </c:pt>
                <c:pt idx="1253">
                  <c:v>1.7789999999999999</c:v>
                </c:pt>
                <c:pt idx="1254">
                  <c:v>1.821</c:v>
                </c:pt>
                <c:pt idx="1255">
                  <c:v>1.77</c:v>
                </c:pt>
                <c:pt idx="1256">
                  <c:v>1.8089999999999999</c:v>
                </c:pt>
                <c:pt idx="1257">
                  <c:v>1.796</c:v>
                </c:pt>
                <c:pt idx="1258">
                  <c:v>1.8169999999999999</c:v>
                </c:pt>
                <c:pt idx="1259">
                  <c:v>1.827</c:v>
                </c:pt>
                <c:pt idx="1260">
                  <c:v>1.8919999999999999</c:v>
                </c:pt>
                <c:pt idx="1261">
                  <c:v>1.778</c:v>
                </c:pt>
                <c:pt idx="1262">
                  <c:v>1.714</c:v>
                </c:pt>
                <c:pt idx="1263">
                  <c:v>1.714</c:v>
                </c:pt>
                <c:pt idx="1264">
                  <c:v>1.81</c:v>
                </c:pt>
                <c:pt idx="1265">
                  <c:v>1.86</c:v>
                </c:pt>
                <c:pt idx="1266">
                  <c:v>1.7769999999999999</c:v>
                </c:pt>
                <c:pt idx="1267">
                  <c:v>1.744</c:v>
                </c:pt>
                <c:pt idx="1268">
                  <c:v>1.8180000000000001</c:v>
                </c:pt>
                <c:pt idx="1269">
                  <c:v>1.7649999999999999</c:v>
                </c:pt>
                <c:pt idx="1270">
                  <c:v>1.829</c:v>
                </c:pt>
                <c:pt idx="1271">
                  <c:v>1.8</c:v>
                </c:pt>
                <c:pt idx="1272">
                  <c:v>1.8180000000000001</c:v>
                </c:pt>
                <c:pt idx="1273">
                  <c:v>1.8380000000000001</c:v>
                </c:pt>
                <c:pt idx="1274">
                  <c:v>1.7749999999999999</c:v>
                </c:pt>
                <c:pt idx="1275">
                  <c:v>1.837</c:v>
                </c:pt>
                <c:pt idx="1276">
                  <c:v>1.8069999999999999</c:v>
                </c:pt>
                <c:pt idx="1277">
                  <c:v>1.7949999999999999</c:v>
                </c:pt>
                <c:pt idx="1278">
                  <c:v>1.776</c:v>
                </c:pt>
                <c:pt idx="1279">
                  <c:v>1.746</c:v>
                </c:pt>
                <c:pt idx="1280">
                  <c:v>1.7450000000000001</c:v>
                </c:pt>
                <c:pt idx="1281">
                  <c:v>1.704</c:v>
                </c:pt>
                <c:pt idx="1282">
                  <c:v>1.71</c:v>
                </c:pt>
                <c:pt idx="1283">
                  <c:v>1.6659999999999999</c:v>
                </c:pt>
                <c:pt idx="1284">
                  <c:v>1.659</c:v>
                </c:pt>
                <c:pt idx="1285">
                  <c:v>1.6279999999999999</c:v>
                </c:pt>
                <c:pt idx="1286">
                  <c:v>1.7010000000000001</c:v>
                </c:pt>
                <c:pt idx="1287">
                  <c:v>1.696</c:v>
                </c:pt>
                <c:pt idx="1288">
                  <c:v>1.7230000000000001</c:v>
                </c:pt>
                <c:pt idx="1289">
                  <c:v>1.762</c:v>
                </c:pt>
                <c:pt idx="1290">
                  <c:v>1.853</c:v>
                </c:pt>
                <c:pt idx="1291">
                  <c:v>1.859</c:v>
                </c:pt>
                <c:pt idx="1292">
                  <c:v>1.9279999999999999</c:v>
                </c:pt>
                <c:pt idx="1293">
                  <c:v>1.9410000000000001</c:v>
                </c:pt>
                <c:pt idx="1294">
                  <c:v>1.82</c:v>
                </c:pt>
                <c:pt idx="1295">
                  <c:v>1.7589999999999999</c:v>
                </c:pt>
                <c:pt idx="1296">
                  <c:v>1.7170000000000001</c:v>
                </c:pt>
                <c:pt idx="1297">
                  <c:v>1.7170000000000001</c:v>
                </c:pt>
                <c:pt idx="1298">
                  <c:v>1.748</c:v>
                </c:pt>
                <c:pt idx="1299">
                  <c:v>1.6870000000000001</c:v>
                </c:pt>
                <c:pt idx="1300">
                  <c:v>1.6990000000000001</c:v>
                </c:pt>
                <c:pt idx="1301">
                  <c:v>1.7689999999999999</c:v>
                </c:pt>
                <c:pt idx="1302">
                  <c:v>1.754</c:v>
                </c:pt>
                <c:pt idx="1303">
                  <c:v>1.7589999999999999</c:v>
                </c:pt>
                <c:pt idx="1304">
                  <c:v>1.835</c:v>
                </c:pt>
                <c:pt idx="1305">
                  <c:v>1.8540000000000001</c:v>
                </c:pt>
                <c:pt idx="1306">
                  <c:v>1.8520000000000001</c:v>
                </c:pt>
                <c:pt idx="1307">
                  <c:v>1.978</c:v>
                </c:pt>
                <c:pt idx="1308">
                  <c:v>2.0129999999999999</c:v>
                </c:pt>
                <c:pt idx="1309">
                  <c:v>1.8520000000000001</c:v>
                </c:pt>
                <c:pt idx="1310">
                  <c:v>2.0299999999999998</c:v>
                </c:pt>
                <c:pt idx="1311">
                  <c:v>2.0129999999999999</c:v>
                </c:pt>
                <c:pt idx="1312">
                  <c:v>2.024</c:v>
                </c:pt>
                <c:pt idx="1313">
                  <c:v>2.069</c:v>
                </c:pt>
                <c:pt idx="1314">
                  <c:v>2.0960000000000001</c:v>
                </c:pt>
                <c:pt idx="1315">
                  <c:v>2.1280000000000001</c:v>
                </c:pt>
                <c:pt idx="1316">
                  <c:v>2.1360000000000001</c:v>
                </c:pt>
                <c:pt idx="1317">
                  <c:v>2.0960000000000001</c:v>
                </c:pt>
                <c:pt idx="1318">
                  <c:v>2.137</c:v>
                </c:pt>
                <c:pt idx="1319">
                  <c:v>2.1240000000000001</c:v>
                </c:pt>
                <c:pt idx="1320">
                  <c:v>2.169</c:v>
                </c:pt>
                <c:pt idx="1321">
                  <c:v>2.1440000000000001</c:v>
                </c:pt>
                <c:pt idx="1322">
                  <c:v>2.1739999999999999</c:v>
                </c:pt>
                <c:pt idx="1323">
                  <c:v>2.2250000000000001</c:v>
                </c:pt>
                <c:pt idx="1324">
                  <c:v>2.226</c:v>
                </c:pt>
                <c:pt idx="1325">
                  <c:v>2.2989999999999999</c:v>
                </c:pt>
                <c:pt idx="1326">
                  <c:v>2.331</c:v>
                </c:pt>
                <c:pt idx="1327">
                  <c:v>2.3479999999999999</c:v>
                </c:pt>
                <c:pt idx="1328">
                  <c:v>2.339</c:v>
                </c:pt>
                <c:pt idx="1329">
                  <c:v>2.2530000000000001</c:v>
                </c:pt>
                <c:pt idx="1330">
                  <c:v>2.3109999999999999</c:v>
                </c:pt>
                <c:pt idx="1331">
                  <c:v>2.359</c:v>
                </c:pt>
                <c:pt idx="1332">
                  <c:v>2.359</c:v>
                </c:pt>
                <c:pt idx="1333">
                  <c:v>2.2949999999999999</c:v>
                </c:pt>
                <c:pt idx="1334">
                  <c:v>2.2730000000000001</c:v>
                </c:pt>
                <c:pt idx="1335">
                  <c:v>2.302</c:v>
                </c:pt>
                <c:pt idx="1336">
                  <c:v>2.2360000000000002</c:v>
                </c:pt>
                <c:pt idx="1337">
                  <c:v>2.1909999999999998</c:v>
                </c:pt>
                <c:pt idx="1338">
                  <c:v>2.282</c:v>
                </c:pt>
                <c:pt idx="1339">
                  <c:v>2.2879999999999998</c:v>
                </c:pt>
                <c:pt idx="1340">
                  <c:v>2.343</c:v>
                </c:pt>
                <c:pt idx="1341">
                  <c:v>2.262</c:v>
                </c:pt>
                <c:pt idx="1342">
                  <c:v>2.254</c:v>
                </c:pt>
                <c:pt idx="1343">
                  <c:v>2.218</c:v>
                </c:pt>
                <c:pt idx="1344">
                  <c:v>2.2250000000000001</c:v>
                </c:pt>
                <c:pt idx="1345">
                  <c:v>2.1760000000000002</c:v>
                </c:pt>
                <c:pt idx="1346">
                  <c:v>2.2000000000000002</c:v>
                </c:pt>
                <c:pt idx="1347">
                  <c:v>2.226</c:v>
                </c:pt>
                <c:pt idx="1348">
                  <c:v>2.282</c:v>
                </c:pt>
                <c:pt idx="1349">
                  <c:v>2.3580000000000001</c:v>
                </c:pt>
                <c:pt idx="1350">
                  <c:v>2.343</c:v>
                </c:pt>
                <c:pt idx="1351">
                  <c:v>2.407</c:v>
                </c:pt>
                <c:pt idx="1352">
                  <c:v>2.3969999999999998</c:v>
                </c:pt>
                <c:pt idx="1353">
                  <c:v>2.4369999999999998</c:v>
                </c:pt>
                <c:pt idx="1354">
                  <c:v>2.4420000000000002</c:v>
                </c:pt>
                <c:pt idx="1355">
                  <c:v>2.3929999999999998</c:v>
                </c:pt>
                <c:pt idx="1356">
                  <c:v>2.46</c:v>
                </c:pt>
                <c:pt idx="1357">
                  <c:v>2.355</c:v>
                </c:pt>
                <c:pt idx="1358">
                  <c:v>2.3780000000000001</c:v>
                </c:pt>
                <c:pt idx="1359">
                  <c:v>2.3719999999999999</c:v>
                </c:pt>
                <c:pt idx="1360">
                  <c:v>2.367</c:v>
                </c:pt>
                <c:pt idx="1361">
                  <c:v>2.327</c:v>
                </c:pt>
                <c:pt idx="1362">
                  <c:v>2.2850000000000001</c:v>
                </c:pt>
                <c:pt idx="1363">
                  <c:v>2.3079999999999998</c:v>
                </c:pt>
                <c:pt idx="1364">
                  <c:v>2.2370000000000001</c:v>
                </c:pt>
                <c:pt idx="1365">
                  <c:v>2.238</c:v>
                </c:pt>
                <c:pt idx="1366">
                  <c:v>2.2639999999999998</c:v>
                </c:pt>
                <c:pt idx="1367">
                  <c:v>2.2949999999999999</c:v>
                </c:pt>
                <c:pt idx="1368">
                  <c:v>2.258</c:v>
                </c:pt>
                <c:pt idx="1369">
                  <c:v>2.262</c:v>
                </c:pt>
                <c:pt idx="1370">
                  <c:v>2.4</c:v>
                </c:pt>
                <c:pt idx="1371">
                  <c:v>2.3940000000000001</c:v>
                </c:pt>
                <c:pt idx="1372">
                  <c:v>2.262</c:v>
                </c:pt>
                <c:pt idx="1373">
                  <c:v>2.2869999999999999</c:v>
                </c:pt>
                <c:pt idx="1374">
                  <c:v>2.1909999999999998</c:v>
                </c:pt>
                <c:pt idx="1375">
                  <c:v>2.141</c:v>
                </c:pt>
                <c:pt idx="1376">
                  <c:v>2.1619999999999999</c:v>
                </c:pt>
                <c:pt idx="1377">
                  <c:v>2.1629999999999998</c:v>
                </c:pt>
                <c:pt idx="1378">
                  <c:v>2.1440000000000001</c:v>
                </c:pt>
                <c:pt idx="1379">
                  <c:v>2.1760000000000002</c:v>
                </c:pt>
                <c:pt idx="1380">
                  <c:v>2.1459999999999999</c:v>
                </c:pt>
                <c:pt idx="1381">
                  <c:v>2.1789999999999998</c:v>
                </c:pt>
                <c:pt idx="1382">
                  <c:v>2.1869999999999998</c:v>
                </c:pt>
                <c:pt idx="1383">
                  <c:v>2.2069999999999999</c:v>
                </c:pt>
                <c:pt idx="1384">
                  <c:v>2.198</c:v>
                </c:pt>
                <c:pt idx="1385">
                  <c:v>2.2530000000000001</c:v>
                </c:pt>
                <c:pt idx="1386">
                  <c:v>2.395</c:v>
                </c:pt>
                <c:pt idx="1387">
                  <c:v>2.528</c:v>
                </c:pt>
                <c:pt idx="1388">
                  <c:v>2.5419999999999998</c:v>
                </c:pt>
                <c:pt idx="1389">
                  <c:v>2.5739999999999998</c:v>
                </c:pt>
                <c:pt idx="1390">
                  <c:v>2.601</c:v>
                </c:pt>
                <c:pt idx="1391">
                  <c:v>2.569</c:v>
                </c:pt>
                <c:pt idx="1392">
                  <c:v>2.5430000000000001</c:v>
                </c:pt>
                <c:pt idx="1393">
                  <c:v>2.5750000000000002</c:v>
                </c:pt>
                <c:pt idx="1394">
                  <c:v>2.5979999999999999</c:v>
                </c:pt>
                <c:pt idx="1395">
                  <c:v>2.6419999999999999</c:v>
                </c:pt>
                <c:pt idx="1396">
                  <c:v>2.6469999999999998</c:v>
                </c:pt>
                <c:pt idx="1397">
                  <c:v>2.698</c:v>
                </c:pt>
                <c:pt idx="1398">
                  <c:v>2.7210000000000001</c:v>
                </c:pt>
                <c:pt idx="1399">
                  <c:v>2.7480000000000002</c:v>
                </c:pt>
                <c:pt idx="1400">
                  <c:v>2.7040000000000002</c:v>
                </c:pt>
                <c:pt idx="1401">
                  <c:v>2.7229999999999999</c:v>
                </c:pt>
                <c:pt idx="1402">
                  <c:v>2.7450000000000001</c:v>
                </c:pt>
                <c:pt idx="1403">
                  <c:v>2.7</c:v>
                </c:pt>
                <c:pt idx="1404">
                  <c:v>2.7080000000000002</c:v>
                </c:pt>
                <c:pt idx="1405">
                  <c:v>2.7919999999999998</c:v>
                </c:pt>
                <c:pt idx="1406">
                  <c:v>2.8980000000000001</c:v>
                </c:pt>
                <c:pt idx="1407">
                  <c:v>2.9380000000000002</c:v>
                </c:pt>
                <c:pt idx="1408">
                  <c:v>3.0640000000000001</c:v>
                </c:pt>
                <c:pt idx="1409">
                  <c:v>3.0590000000000002</c:v>
                </c:pt>
                <c:pt idx="1410">
                  <c:v>3.03</c:v>
                </c:pt>
                <c:pt idx="1411">
                  <c:v>2.948</c:v>
                </c:pt>
                <c:pt idx="1412">
                  <c:v>2.9119999999999999</c:v>
                </c:pt>
                <c:pt idx="1413">
                  <c:v>2.9689999999999999</c:v>
                </c:pt>
                <c:pt idx="1414">
                  <c:v>2.8250000000000002</c:v>
                </c:pt>
                <c:pt idx="1415">
                  <c:v>2.7370000000000001</c:v>
                </c:pt>
                <c:pt idx="1416">
                  <c:v>2.4710000000000001</c:v>
                </c:pt>
                <c:pt idx="1417">
                  <c:v>2.5609999999999999</c:v>
                </c:pt>
                <c:pt idx="1418">
                  <c:v>2.677</c:v>
                </c:pt>
                <c:pt idx="1419">
                  <c:v>2.6120000000000001</c:v>
                </c:pt>
                <c:pt idx="1420">
                  <c:v>2.851</c:v>
                </c:pt>
                <c:pt idx="1421">
                  <c:v>2.8010000000000002</c:v>
                </c:pt>
                <c:pt idx="1422">
                  <c:v>2.7810000000000001</c:v>
                </c:pt>
                <c:pt idx="1423">
                  <c:v>2.6360000000000001</c:v>
                </c:pt>
                <c:pt idx="1424">
                  <c:v>2.6280000000000001</c:v>
                </c:pt>
                <c:pt idx="1425">
                  <c:v>2.5459999999999998</c:v>
                </c:pt>
                <c:pt idx="1426">
                  <c:v>2.6080000000000001</c:v>
                </c:pt>
                <c:pt idx="1427">
                  <c:v>2.5190000000000001</c:v>
                </c:pt>
                <c:pt idx="1428">
                  <c:v>2.427</c:v>
                </c:pt>
                <c:pt idx="1429">
                  <c:v>2.4260000000000002</c:v>
                </c:pt>
                <c:pt idx="1430">
                  <c:v>2.6970000000000001</c:v>
                </c:pt>
                <c:pt idx="1431">
                  <c:v>2.63</c:v>
                </c:pt>
                <c:pt idx="1432">
                  <c:v>2.6320000000000001</c:v>
                </c:pt>
                <c:pt idx="1433">
                  <c:v>2.56</c:v>
                </c:pt>
                <c:pt idx="1434">
                  <c:v>2.8239999999999998</c:v>
                </c:pt>
                <c:pt idx="1435">
                  <c:v>2.7440000000000002</c:v>
                </c:pt>
                <c:pt idx="1436">
                  <c:v>2.7930000000000001</c:v>
                </c:pt>
                <c:pt idx="1437">
                  <c:v>2.625</c:v>
                </c:pt>
                <c:pt idx="1438">
                  <c:v>2.5859999999999999</c:v>
                </c:pt>
                <c:pt idx="1439">
                  <c:v>2.601</c:v>
                </c:pt>
                <c:pt idx="1440">
                  <c:v>2.6419999999999999</c:v>
                </c:pt>
                <c:pt idx="1441">
                  <c:v>2.6920000000000002</c:v>
                </c:pt>
                <c:pt idx="1442">
                  <c:v>2.8250000000000002</c:v>
                </c:pt>
                <c:pt idx="1443">
                  <c:v>2.927</c:v>
                </c:pt>
                <c:pt idx="1444">
                  <c:v>2.97</c:v>
                </c:pt>
                <c:pt idx="1445">
                  <c:v>2.8340000000000001</c:v>
                </c:pt>
                <c:pt idx="1446">
                  <c:v>2.9750000000000001</c:v>
                </c:pt>
                <c:pt idx="1447">
                  <c:v>2.92</c:v>
                </c:pt>
                <c:pt idx="1448">
                  <c:v>3.0070000000000001</c:v>
                </c:pt>
                <c:pt idx="1449">
                  <c:v>2.9780000000000002</c:v>
                </c:pt>
                <c:pt idx="1450">
                  <c:v>3.0640000000000001</c:v>
                </c:pt>
                <c:pt idx="1451">
                  <c:v>3.0720000000000001</c:v>
                </c:pt>
                <c:pt idx="1452">
                  <c:v>3.016</c:v>
                </c:pt>
                <c:pt idx="1453">
                  <c:v>3.0110000000000001</c:v>
                </c:pt>
                <c:pt idx="1454">
                  <c:v>3.0920000000000001</c:v>
                </c:pt>
                <c:pt idx="1455">
                  <c:v>2.9649999999999999</c:v>
                </c:pt>
                <c:pt idx="1456">
                  <c:v>2.9609999999999999</c:v>
                </c:pt>
                <c:pt idx="1457">
                  <c:v>2.9140000000000001</c:v>
                </c:pt>
                <c:pt idx="1458">
                  <c:v>2.8370000000000002</c:v>
                </c:pt>
                <c:pt idx="1459">
                  <c:v>2.8730000000000002</c:v>
                </c:pt>
                <c:pt idx="1460">
                  <c:v>2.8260000000000001</c:v>
                </c:pt>
                <c:pt idx="1461">
                  <c:v>2.8839999999999999</c:v>
                </c:pt>
                <c:pt idx="1462">
                  <c:v>2.665</c:v>
                </c:pt>
                <c:pt idx="1463">
                  <c:v>2.6429999999999998</c:v>
                </c:pt>
                <c:pt idx="1464">
                  <c:v>2.657</c:v>
                </c:pt>
                <c:pt idx="1465">
                  <c:v>2.5219999999999998</c:v>
                </c:pt>
                <c:pt idx="1466">
                  <c:v>2.649</c:v>
                </c:pt>
                <c:pt idx="1467">
                  <c:v>2.524</c:v>
                </c:pt>
                <c:pt idx="1468">
                  <c:v>2.4510000000000001</c:v>
                </c:pt>
                <c:pt idx="1469">
                  <c:v>2.456</c:v>
                </c:pt>
                <c:pt idx="1470">
                  <c:v>2.496</c:v>
                </c:pt>
                <c:pt idx="1471">
                  <c:v>2.4340000000000002</c:v>
                </c:pt>
                <c:pt idx="1472">
                  <c:v>2.1970000000000001</c:v>
                </c:pt>
                <c:pt idx="1473">
                  <c:v>2.1890000000000001</c:v>
                </c:pt>
                <c:pt idx="1474">
                  <c:v>2.12</c:v>
                </c:pt>
                <c:pt idx="1475">
                  <c:v>2.3519999999999999</c:v>
                </c:pt>
                <c:pt idx="1476">
                  <c:v>2.3039999999999998</c:v>
                </c:pt>
                <c:pt idx="1477">
                  <c:v>2.3929999999999998</c:v>
                </c:pt>
                <c:pt idx="1478">
                  <c:v>2.4609999999999999</c:v>
                </c:pt>
                <c:pt idx="1479">
                  <c:v>2.331</c:v>
                </c:pt>
                <c:pt idx="1480">
                  <c:v>2.2240000000000002</c:v>
                </c:pt>
                <c:pt idx="1481">
                  <c:v>2.2709999999999999</c:v>
                </c:pt>
                <c:pt idx="1482">
                  <c:v>2.2879999999999998</c:v>
                </c:pt>
                <c:pt idx="1483">
                  <c:v>2.2850000000000001</c:v>
                </c:pt>
                <c:pt idx="1484">
                  <c:v>2.4460000000000002</c:v>
                </c:pt>
                <c:pt idx="1485">
                  <c:v>2.5089999999999999</c:v>
                </c:pt>
                <c:pt idx="1486">
                  <c:v>2.585</c:v>
                </c:pt>
                <c:pt idx="1487">
                  <c:v>2.4860000000000002</c:v>
                </c:pt>
                <c:pt idx="1488">
                  <c:v>2.6360000000000001</c:v>
                </c:pt>
                <c:pt idx="1489">
                  <c:v>2.6549999999999998</c:v>
                </c:pt>
                <c:pt idx="1490">
                  <c:v>2.629</c:v>
                </c:pt>
                <c:pt idx="1491">
                  <c:v>2.5219999999999998</c:v>
                </c:pt>
                <c:pt idx="1492">
                  <c:v>2.444</c:v>
                </c:pt>
                <c:pt idx="1493">
                  <c:v>2.399</c:v>
                </c:pt>
                <c:pt idx="1494">
                  <c:v>2.2709999999999999</c:v>
                </c:pt>
                <c:pt idx="1495">
                  <c:v>2.3439999999999999</c:v>
                </c:pt>
                <c:pt idx="1496">
                  <c:v>2.3940000000000001</c:v>
                </c:pt>
                <c:pt idx="1497">
                  <c:v>2.3290000000000002</c:v>
                </c:pt>
                <c:pt idx="1498">
                  <c:v>2.1760000000000002</c:v>
                </c:pt>
                <c:pt idx="1499">
                  <c:v>2.1680000000000001</c:v>
                </c:pt>
                <c:pt idx="1500">
                  <c:v>2.1960000000000002</c:v>
                </c:pt>
                <c:pt idx="1501">
                  <c:v>2.173</c:v>
                </c:pt>
                <c:pt idx="1502">
                  <c:v>2.2160000000000002</c:v>
                </c:pt>
                <c:pt idx="1503">
                  <c:v>2.2599999999999998</c:v>
                </c:pt>
                <c:pt idx="1504">
                  <c:v>2.2440000000000002</c:v>
                </c:pt>
                <c:pt idx="1505">
                  <c:v>2.2519999999999998</c:v>
                </c:pt>
                <c:pt idx="1506">
                  <c:v>2.3220000000000001</c:v>
                </c:pt>
                <c:pt idx="1507">
                  <c:v>2.383</c:v>
                </c:pt>
                <c:pt idx="1508">
                  <c:v>2.4169999999999998</c:v>
                </c:pt>
                <c:pt idx="1509">
                  <c:v>2.5590000000000002</c:v>
                </c:pt>
                <c:pt idx="1510">
                  <c:v>2.4849999999999999</c:v>
                </c:pt>
                <c:pt idx="1511">
                  <c:v>2.528</c:v>
                </c:pt>
                <c:pt idx="1512">
                  <c:v>2.6160000000000001</c:v>
                </c:pt>
                <c:pt idx="1513">
                  <c:v>2.5230000000000001</c:v>
                </c:pt>
                <c:pt idx="1514">
                  <c:v>2.61</c:v>
                </c:pt>
                <c:pt idx="1515">
                  <c:v>2.532</c:v>
                </c:pt>
                <c:pt idx="1516">
                  <c:v>2.6619999999999999</c:v>
                </c:pt>
                <c:pt idx="1517">
                  <c:v>2.6989999999999998</c:v>
                </c:pt>
                <c:pt idx="1518">
                  <c:v>2.7589999999999999</c:v>
                </c:pt>
                <c:pt idx="1519">
                  <c:v>2.6589999999999998</c:v>
                </c:pt>
                <c:pt idx="1520">
                  <c:v>2.742</c:v>
                </c:pt>
                <c:pt idx="1521">
                  <c:v>2.5619999999999998</c:v>
                </c:pt>
                <c:pt idx="1522">
                  <c:v>2.4950000000000001</c:v>
                </c:pt>
                <c:pt idx="1523">
                  <c:v>2.54</c:v>
                </c:pt>
                <c:pt idx="1524">
                  <c:v>2.5920000000000001</c:v>
                </c:pt>
                <c:pt idx="1525">
                  <c:v>2.57</c:v>
                </c:pt>
                <c:pt idx="1526">
                  <c:v>2.5409999999999999</c:v>
                </c:pt>
                <c:pt idx="1527">
                  <c:v>2.6179999999999999</c:v>
                </c:pt>
                <c:pt idx="1528">
                  <c:v>2.5640000000000001</c:v>
                </c:pt>
                <c:pt idx="1529">
                  <c:v>2.6669999999999998</c:v>
                </c:pt>
                <c:pt idx="1530">
                  <c:v>2.633</c:v>
                </c:pt>
                <c:pt idx="1531">
                  <c:v>2.5150000000000001</c:v>
                </c:pt>
                <c:pt idx="1532">
                  <c:v>2.5299999999999998</c:v>
                </c:pt>
                <c:pt idx="1533">
                  <c:v>2.5489999999999999</c:v>
                </c:pt>
                <c:pt idx="1534">
                  <c:v>2.6030000000000002</c:v>
                </c:pt>
                <c:pt idx="1535">
                  <c:v>2.6859999999999999</c:v>
                </c:pt>
                <c:pt idx="1536">
                  <c:v>2.7610000000000001</c:v>
                </c:pt>
                <c:pt idx="1537">
                  <c:v>2.8149999999999999</c:v>
                </c:pt>
                <c:pt idx="1538">
                  <c:v>2.7829999999999999</c:v>
                </c:pt>
                <c:pt idx="1539">
                  <c:v>2.8250000000000002</c:v>
                </c:pt>
                <c:pt idx="1540">
                  <c:v>2.85</c:v>
                </c:pt>
                <c:pt idx="1541">
                  <c:v>2.7989999999999999</c:v>
                </c:pt>
                <c:pt idx="1542">
                  <c:v>2.71</c:v>
                </c:pt>
                <c:pt idx="1543">
                  <c:v>2.786</c:v>
                </c:pt>
                <c:pt idx="1544">
                  <c:v>2.774</c:v>
                </c:pt>
                <c:pt idx="1545">
                  <c:v>2.86</c:v>
                </c:pt>
                <c:pt idx="1546">
                  <c:v>2.8090000000000002</c:v>
                </c:pt>
                <c:pt idx="1547">
                  <c:v>2.8660000000000001</c:v>
                </c:pt>
                <c:pt idx="1548">
                  <c:v>2.851</c:v>
                </c:pt>
                <c:pt idx="1549">
                  <c:v>2.7850000000000001</c:v>
                </c:pt>
                <c:pt idx="1550">
                  <c:v>2.714</c:v>
                </c:pt>
                <c:pt idx="1551">
                  <c:v>2.7509999999999999</c:v>
                </c:pt>
                <c:pt idx="1552">
                  <c:v>2.794</c:v>
                </c:pt>
                <c:pt idx="1553">
                  <c:v>2.847</c:v>
                </c:pt>
                <c:pt idx="1554">
                  <c:v>2.8359999999999999</c:v>
                </c:pt>
                <c:pt idx="1555">
                  <c:v>2.9140000000000001</c:v>
                </c:pt>
                <c:pt idx="1556">
                  <c:v>2.9630000000000001</c:v>
                </c:pt>
                <c:pt idx="1557">
                  <c:v>2.9</c:v>
                </c:pt>
                <c:pt idx="1558">
                  <c:v>2.8730000000000002</c:v>
                </c:pt>
                <c:pt idx="1559">
                  <c:v>2.9449999999999998</c:v>
                </c:pt>
                <c:pt idx="1560">
                  <c:v>2.8889999999999998</c:v>
                </c:pt>
                <c:pt idx="1561">
                  <c:v>2.8220000000000001</c:v>
                </c:pt>
                <c:pt idx="1562">
                  <c:v>2.8879999999999999</c:v>
                </c:pt>
                <c:pt idx="1563">
                  <c:v>2.956</c:v>
                </c:pt>
                <c:pt idx="1564">
                  <c:v>2.9710000000000001</c:v>
                </c:pt>
                <c:pt idx="1565">
                  <c:v>2.9710000000000001</c:v>
                </c:pt>
                <c:pt idx="1566">
                  <c:v>2.9489999999999998</c:v>
                </c:pt>
                <c:pt idx="1567">
                  <c:v>3.0209999999999999</c:v>
                </c:pt>
                <c:pt idx="1568">
                  <c:v>3.0870000000000002</c:v>
                </c:pt>
                <c:pt idx="1569">
                  <c:v>3.0779999999999998</c:v>
                </c:pt>
                <c:pt idx="1570">
                  <c:v>3.1579999999999999</c:v>
                </c:pt>
                <c:pt idx="1571">
                  <c:v>3.0979999999999999</c:v>
                </c:pt>
                <c:pt idx="1572">
                  <c:v>3.0550000000000002</c:v>
                </c:pt>
                <c:pt idx="1573">
                  <c:v>3.073</c:v>
                </c:pt>
                <c:pt idx="1574">
                  <c:v>3.137</c:v>
                </c:pt>
                <c:pt idx="1575">
                  <c:v>3.11</c:v>
                </c:pt>
                <c:pt idx="1576">
                  <c:v>3.089</c:v>
                </c:pt>
                <c:pt idx="1577">
                  <c:v>3.0550000000000002</c:v>
                </c:pt>
                <c:pt idx="1578">
                  <c:v>3.141</c:v>
                </c:pt>
                <c:pt idx="1579">
                  <c:v>3.2160000000000002</c:v>
                </c:pt>
                <c:pt idx="1580">
                  <c:v>3.2170000000000001</c:v>
                </c:pt>
                <c:pt idx="1581">
                  <c:v>3.1259999999999999</c:v>
                </c:pt>
                <c:pt idx="1582">
                  <c:v>3.1070000000000002</c:v>
                </c:pt>
                <c:pt idx="1583">
                  <c:v>3.0249999999999999</c:v>
                </c:pt>
                <c:pt idx="1584">
                  <c:v>3.17</c:v>
                </c:pt>
                <c:pt idx="1585">
                  <c:v>3.1829999999999998</c:v>
                </c:pt>
                <c:pt idx="1586">
                  <c:v>3.3170000000000002</c:v>
                </c:pt>
                <c:pt idx="1587">
                  <c:v>3.3519999999999999</c:v>
                </c:pt>
                <c:pt idx="1588">
                  <c:v>3.3540000000000001</c:v>
                </c:pt>
                <c:pt idx="1589">
                  <c:v>3.3959999999999999</c:v>
                </c:pt>
                <c:pt idx="1590">
                  <c:v>3.448</c:v>
                </c:pt>
                <c:pt idx="1591">
                  <c:v>3.6890000000000001</c:v>
                </c:pt>
                <c:pt idx="1592">
                  <c:v>3.71</c:v>
                </c:pt>
                <c:pt idx="1593">
                  <c:v>3.8250000000000002</c:v>
                </c:pt>
                <c:pt idx="1594">
                  <c:v>3.7469999999999999</c:v>
                </c:pt>
                <c:pt idx="1595">
                  <c:v>3.8140000000000001</c:v>
                </c:pt>
                <c:pt idx="1596">
                  <c:v>4.0730000000000004</c:v>
                </c:pt>
                <c:pt idx="1597">
                  <c:v>4.2359999999999998</c:v>
                </c:pt>
                <c:pt idx="1598">
                  <c:v>4.4059999999999997</c:v>
                </c:pt>
                <c:pt idx="1599">
                  <c:v>4.3540000000000001</c:v>
                </c:pt>
                <c:pt idx="1600">
                  <c:v>4.3559999999999999</c:v>
                </c:pt>
                <c:pt idx="1601">
                  <c:v>4.0640000000000001</c:v>
                </c:pt>
                <c:pt idx="1602">
                  <c:v>4.0430000000000001</c:v>
                </c:pt>
                <c:pt idx="1603">
                  <c:v>4.3979999999999997</c:v>
                </c:pt>
                <c:pt idx="1604">
                  <c:v>4.2939999999999996</c:v>
                </c:pt>
                <c:pt idx="1605">
                  <c:v>3.9449999999999998</c:v>
                </c:pt>
                <c:pt idx="1606">
                  <c:v>4.133</c:v>
                </c:pt>
                <c:pt idx="1607">
                  <c:v>4.16</c:v>
                </c:pt>
                <c:pt idx="1608">
                  <c:v>4.2119999999999997</c:v>
                </c:pt>
                <c:pt idx="1609">
                  <c:v>4.1580000000000004</c:v>
                </c:pt>
                <c:pt idx="1610">
                  <c:v>4.2560000000000002</c:v>
                </c:pt>
                <c:pt idx="1611">
                  <c:v>4.4630000000000001</c:v>
                </c:pt>
                <c:pt idx="1612">
                  <c:v>4.4880000000000004</c:v>
                </c:pt>
                <c:pt idx="1613">
                  <c:v>4.0629999999999997</c:v>
                </c:pt>
                <c:pt idx="1614">
                  <c:v>4.1070000000000002</c:v>
                </c:pt>
                <c:pt idx="1615">
                  <c:v>4.3780000000000001</c:v>
                </c:pt>
                <c:pt idx="1616">
                  <c:v>4.5510000000000002</c:v>
                </c:pt>
                <c:pt idx="1617">
                  <c:v>4.4480000000000004</c:v>
                </c:pt>
                <c:pt idx="1618">
                  <c:v>4.5599999999999996</c:v>
                </c:pt>
                <c:pt idx="1619">
                  <c:v>4.6859999999999999</c:v>
                </c:pt>
                <c:pt idx="1620">
                  <c:v>4.3689999999999998</c:v>
                </c:pt>
                <c:pt idx="1621">
                  <c:v>4.423</c:v>
                </c:pt>
                <c:pt idx="1622">
                  <c:v>4.476</c:v>
                </c:pt>
                <c:pt idx="1623">
                  <c:v>4.109</c:v>
                </c:pt>
                <c:pt idx="1624">
                  <c:v>4.0659999999999998</c:v>
                </c:pt>
                <c:pt idx="1625">
                  <c:v>4.2619999999999996</c:v>
                </c:pt>
                <c:pt idx="1626">
                  <c:v>4.2279999999999998</c:v>
                </c:pt>
                <c:pt idx="1627">
                  <c:v>4.2569999999999997</c:v>
                </c:pt>
                <c:pt idx="1628">
                  <c:v>4.0309999999999997</c:v>
                </c:pt>
                <c:pt idx="1629">
                  <c:v>4.1660000000000004</c:v>
                </c:pt>
                <c:pt idx="1630">
                  <c:v>4.1500000000000004</c:v>
                </c:pt>
                <c:pt idx="1631">
                  <c:v>4.0019999999999998</c:v>
                </c:pt>
                <c:pt idx="1632">
                  <c:v>4.0439999999999996</c:v>
                </c:pt>
                <c:pt idx="1633">
                  <c:v>3.8839999999999999</c:v>
                </c:pt>
                <c:pt idx="1634">
                  <c:v>3.86</c:v>
                </c:pt>
                <c:pt idx="1635">
                  <c:v>3.8340000000000001</c:v>
                </c:pt>
                <c:pt idx="1636">
                  <c:v>3.7149999999999999</c:v>
                </c:pt>
                <c:pt idx="1637">
                  <c:v>3.66</c:v>
                </c:pt>
                <c:pt idx="1638">
                  <c:v>3.7629999999999999</c:v>
                </c:pt>
                <c:pt idx="1639">
                  <c:v>3.82</c:v>
                </c:pt>
                <c:pt idx="1640">
                  <c:v>3.8450000000000002</c:v>
                </c:pt>
                <c:pt idx="1641">
                  <c:v>3.774</c:v>
                </c:pt>
                <c:pt idx="1642">
                  <c:v>3.9870000000000001</c:v>
                </c:pt>
                <c:pt idx="1643">
                  <c:v>4.2140000000000004</c:v>
                </c:pt>
                <c:pt idx="1644">
                  <c:v>4.25</c:v>
                </c:pt>
                <c:pt idx="1645">
                  <c:v>4.2960000000000003</c:v>
                </c:pt>
                <c:pt idx="1646">
                  <c:v>4.3479999999999999</c:v>
                </c:pt>
                <c:pt idx="1647">
                  <c:v>4.4089999999999998</c:v>
                </c:pt>
                <c:pt idx="1648">
                  <c:v>4.4189999999999996</c:v>
                </c:pt>
                <c:pt idx="1649">
                  <c:v>4.468</c:v>
                </c:pt>
                <c:pt idx="1650">
                  <c:v>4.4749999999999996</c:v>
                </c:pt>
                <c:pt idx="1651">
                  <c:v>4.3179999999999996</c:v>
                </c:pt>
                <c:pt idx="1652">
                  <c:v>4.234</c:v>
                </c:pt>
                <c:pt idx="1653">
                  <c:v>4.4130000000000003</c:v>
                </c:pt>
                <c:pt idx="1654">
                  <c:v>4.4059999999999997</c:v>
                </c:pt>
                <c:pt idx="1655">
                  <c:v>4.4359999999999999</c:v>
                </c:pt>
                <c:pt idx="1656">
                  <c:v>4.7469999999999999</c:v>
                </c:pt>
                <c:pt idx="1657">
                  <c:v>4.5199999999999996</c:v>
                </c:pt>
                <c:pt idx="1658">
                  <c:v>4.6050000000000004</c:v>
                </c:pt>
                <c:pt idx="1659">
                  <c:v>4.54</c:v>
                </c:pt>
                <c:pt idx="1660">
                  <c:v>4.6280000000000001</c:v>
                </c:pt>
                <c:pt idx="1661">
                  <c:v>4.6849999999999996</c:v>
                </c:pt>
                <c:pt idx="1662">
                  <c:v>4.6180000000000003</c:v>
                </c:pt>
                <c:pt idx="1663">
                  <c:v>4.8010000000000002</c:v>
                </c:pt>
                <c:pt idx="1664">
                  <c:v>4.782</c:v>
                </c:pt>
                <c:pt idx="1665">
                  <c:v>4.6180000000000003</c:v>
                </c:pt>
                <c:pt idx="1666">
                  <c:v>4.95</c:v>
                </c:pt>
                <c:pt idx="1667">
                  <c:v>5.0709999999999997</c:v>
                </c:pt>
                <c:pt idx="1668">
                  <c:v>4.9980000000000002</c:v>
                </c:pt>
                <c:pt idx="1669">
                  <c:v>4.88</c:v>
                </c:pt>
                <c:pt idx="1670">
                  <c:v>5.0110000000000001</c:v>
                </c:pt>
                <c:pt idx="1671">
                  <c:v>5.008</c:v>
                </c:pt>
                <c:pt idx="1672">
                  <c:v>5.0549999999999997</c:v>
                </c:pt>
                <c:pt idx="1673">
                  <c:v>5.1950000000000003</c:v>
                </c:pt>
                <c:pt idx="1674">
                  <c:v>5.2060000000000004</c:v>
                </c:pt>
                <c:pt idx="1675">
                  <c:v>5.2949999999999999</c:v>
                </c:pt>
                <c:pt idx="1676">
                  <c:v>5.3630000000000004</c:v>
                </c:pt>
                <c:pt idx="1677">
                  <c:v>5.3179999999999996</c:v>
                </c:pt>
                <c:pt idx="1678">
                  <c:v>5.2869999999999999</c:v>
                </c:pt>
                <c:pt idx="1679">
                  <c:v>5.1310000000000002</c:v>
                </c:pt>
                <c:pt idx="1680">
                  <c:v>5.2759999999999998</c:v>
                </c:pt>
                <c:pt idx="1681">
                  <c:v>5.3239999999999998</c:v>
                </c:pt>
                <c:pt idx="1682">
                  <c:v>5.3120000000000003</c:v>
                </c:pt>
                <c:pt idx="1683">
                  <c:v>5.1239999999999997</c:v>
                </c:pt>
                <c:pt idx="1684">
                  <c:v>5.1859999999999999</c:v>
                </c:pt>
                <c:pt idx="1685">
                  <c:v>5.3520000000000003</c:v>
                </c:pt>
                <c:pt idx="1686">
                  <c:v>5.3479999999999999</c:v>
                </c:pt>
                <c:pt idx="1687">
                  <c:v>5.29</c:v>
                </c:pt>
                <c:pt idx="1688">
                  <c:v>5.1520000000000001</c:v>
                </c:pt>
                <c:pt idx="1689">
                  <c:v>5.008</c:v>
                </c:pt>
                <c:pt idx="1690">
                  <c:v>5.15</c:v>
                </c:pt>
                <c:pt idx="1691">
                  <c:v>5.1340000000000003</c:v>
                </c:pt>
                <c:pt idx="1692">
                  <c:v>5.508</c:v>
                </c:pt>
                <c:pt idx="1693">
                  <c:v>5.63</c:v>
                </c:pt>
                <c:pt idx="1694">
                  <c:v>5.5369999999999999</c:v>
                </c:pt>
                <c:pt idx="1695">
                  <c:v>5.3639999999999999</c:v>
                </c:pt>
                <c:pt idx="1696">
                  <c:v>5.4390000000000001</c:v>
                </c:pt>
                <c:pt idx="1697">
                  <c:v>5.2279999999999998</c:v>
                </c:pt>
                <c:pt idx="1698">
                  <c:v>4.9509999999999996</c:v>
                </c:pt>
                <c:pt idx="1699">
                  <c:v>4.9370000000000003</c:v>
                </c:pt>
                <c:pt idx="1700">
                  <c:v>5.0720000000000001</c:v>
                </c:pt>
                <c:pt idx="1701">
                  <c:v>4.82</c:v>
                </c:pt>
                <c:pt idx="1702">
                  <c:v>4.6589999999999998</c:v>
                </c:pt>
                <c:pt idx="1703">
                  <c:v>4.6639999999999997</c:v>
                </c:pt>
                <c:pt idx="1704">
                  <c:v>4.5410000000000004</c:v>
                </c:pt>
                <c:pt idx="1705">
                  <c:v>4.4850000000000003</c:v>
                </c:pt>
                <c:pt idx="1706">
                  <c:v>4.49</c:v>
                </c:pt>
                <c:pt idx="1707">
                  <c:v>4.6859999999999999</c:v>
                </c:pt>
                <c:pt idx="1708">
                  <c:v>4.76</c:v>
                </c:pt>
                <c:pt idx="1709">
                  <c:v>4.931</c:v>
                </c:pt>
                <c:pt idx="1710">
                  <c:v>4.8490000000000002</c:v>
                </c:pt>
                <c:pt idx="1711">
                  <c:v>5.0810000000000004</c:v>
                </c:pt>
                <c:pt idx="1712">
                  <c:v>5.3380000000000001</c:v>
                </c:pt>
                <c:pt idx="1713">
                  <c:v>5.4450000000000003</c:v>
                </c:pt>
                <c:pt idx="1714">
                  <c:v>5.4560000000000004</c:v>
                </c:pt>
                <c:pt idx="1715">
                  <c:v>5.6980000000000004</c:v>
                </c:pt>
                <c:pt idx="1716">
                  <c:v>6.016</c:v>
                </c:pt>
                <c:pt idx="1717">
                  <c:v>6.2649999999999997</c:v>
                </c:pt>
                <c:pt idx="1718">
                  <c:v>5.798</c:v>
                </c:pt>
                <c:pt idx="1719">
                  <c:v>6.1</c:v>
                </c:pt>
                <c:pt idx="1720">
                  <c:v>6.2489999999999997</c:v>
                </c:pt>
                <c:pt idx="1721">
                  <c:v>6.4080000000000004</c:v>
                </c:pt>
                <c:pt idx="1722">
                  <c:v>6.577</c:v>
                </c:pt>
                <c:pt idx="1723">
                  <c:v>6.3680000000000003</c:v>
                </c:pt>
                <c:pt idx="1724">
                  <c:v>6.016</c:v>
                </c:pt>
                <c:pt idx="1725">
                  <c:v>6.181</c:v>
                </c:pt>
                <c:pt idx="1726">
                  <c:v>6.5890000000000004</c:v>
                </c:pt>
                <c:pt idx="1727">
                  <c:v>6.016</c:v>
                </c:pt>
                <c:pt idx="1728">
                  <c:v>7.4329999999999998</c:v>
                </c:pt>
                <c:pt idx="1729">
                  <c:v>7.3840000000000003</c:v>
                </c:pt>
                <c:pt idx="1730">
                  <c:v>8.4849999999999994</c:v>
                </c:pt>
                <c:pt idx="1731">
                  <c:v>8.3729999999999993</c:v>
                </c:pt>
                <c:pt idx="1732">
                  <c:v>8.5839999999999996</c:v>
                </c:pt>
                <c:pt idx="1733">
                  <c:v>9.4130000000000003</c:v>
                </c:pt>
                <c:pt idx="1734">
                  <c:v>8.1449999999999996</c:v>
                </c:pt>
                <c:pt idx="1735">
                  <c:v>7.5369999999999999</c:v>
                </c:pt>
                <c:pt idx="1736">
                  <c:v>7.4130000000000003</c:v>
                </c:pt>
                <c:pt idx="1737">
                  <c:v>8.3960000000000008</c:v>
                </c:pt>
                <c:pt idx="1738">
                  <c:v>8.5269999999999992</c:v>
                </c:pt>
                <c:pt idx="1739">
                  <c:v>9.1020000000000003</c:v>
                </c:pt>
                <c:pt idx="1740">
                  <c:v>9.3260000000000005</c:v>
                </c:pt>
                <c:pt idx="1741">
                  <c:v>9.83</c:v>
                </c:pt>
                <c:pt idx="1742">
                  <c:v>9.5790000000000006</c:v>
                </c:pt>
                <c:pt idx="1743">
                  <c:v>9.8049999999999997</c:v>
                </c:pt>
                <c:pt idx="1744">
                  <c:v>9.9779999999999998</c:v>
                </c:pt>
                <c:pt idx="1745">
                  <c:v>9.2629999999999999</c:v>
                </c:pt>
                <c:pt idx="1746">
                  <c:v>9.7750000000000004</c:v>
                </c:pt>
                <c:pt idx="1747">
                  <c:v>8.3640000000000008</c:v>
                </c:pt>
                <c:pt idx="1748">
                  <c:v>8.1890000000000001</c:v>
                </c:pt>
                <c:pt idx="1749">
                  <c:v>8.9659999999999993</c:v>
                </c:pt>
                <c:pt idx="1750">
                  <c:v>9.2609999999999992</c:v>
                </c:pt>
                <c:pt idx="1751">
                  <c:v>9.6890000000000001</c:v>
                </c:pt>
                <c:pt idx="1752">
                  <c:v>9.8190000000000008</c:v>
                </c:pt>
                <c:pt idx="1753">
                  <c:v>9.1280000000000001</c:v>
                </c:pt>
                <c:pt idx="1754">
                  <c:v>8.7080000000000002</c:v>
                </c:pt>
                <c:pt idx="1755">
                  <c:v>8.4719999999999995</c:v>
                </c:pt>
                <c:pt idx="1756">
                  <c:v>8.1029999999999998</c:v>
                </c:pt>
                <c:pt idx="1757">
                  <c:v>6.9089999999999998</c:v>
                </c:pt>
                <c:pt idx="1758">
                  <c:v>7.1360000000000001</c:v>
                </c:pt>
                <c:pt idx="1759">
                  <c:v>7.4589999999999996</c:v>
                </c:pt>
                <c:pt idx="1760">
                  <c:v>7.4569999999999999</c:v>
                </c:pt>
                <c:pt idx="1761">
                  <c:v>6.9459999999999997</c:v>
                </c:pt>
                <c:pt idx="1762">
                  <c:v>7.1150000000000002</c:v>
                </c:pt>
                <c:pt idx="1763">
                  <c:v>7.27</c:v>
                </c:pt>
                <c:pt idx="1764">
                  <c:v>7.2560000000000002</c:v>
                </c:pt>
                <c:pt idx="1765">
                  <c:v>6.2930000000000001</c:v>
                </c:pt>
                <c:pt idx="1766">
                  <c:v>6.0970000000000004</c:v>
                </c:pt>
                <c:pt idx="1767">
                  <c:v>5.7069999999999999</c:v>
                </c:pt>
                <c:pt idx="1768">
                  <c:v>6.2930000000000001</c:v>
                </c:pt>
                <c:pt idx="1769">
                  <c:v>6.7430000000000003</c:v>
                </c:pt>
                <c:pt idx="1770">
                  <c:v>5.7060000000000004</c:v>
                </c:pt>
                <c:pt idx="1771">
                  <c:v>5.7640000000000002</c:v>
                </c:pt>
                <c:pt idx="1772">
                  <c:v>6.2350000000000003</c:v>
                </c:pt>
                <c:pt idx="1773">
                  <c:v>6.1580000000000004</c:v>
                </c:pt>
                <c:pt idx="1774">
                  <c:v>6.21</c:v>
                </c:pt>
                <c:pt idx="1775">
                  <c:v>5.8209999999999997</c:v>
                </c:pt>
                <c:pt idx="1776">
                  <c:v>6.0190000000000001</c:v>
                </c:pt>
                <c:pt idx="1777">
                  <c:v>5.5179999999999998</c:v>
                </c:pt>
                <c:pt idx="1778">
                  <c:v>5.5940000000000003</c:v>
                </c:pt>
                <c:pt idx="1779">
                  <c:v>5.5679999999999996</c:v>
                </c:pt>
                <c:pt idx="1780">
                  <c:v>5.2779999999999996</c:v>
                </c:pt>
                <c:pt idx="1781">
                  <c:v>5.1459999999999999</c:v>
                </c:pt>
                <c:pt idx="1782">
                  <c:v>5.1420000000000003</c:v>
                </c:pt>
                <c:pt idx="1783">
                  <c:v>5.1310000000000002</c:v>
                </c:pt>
                <c:pt idx="1784">
                  <c:v>4.9980000000000002</c:v>
                </c:pt>
                <c:pt idx="1785">
                  <c:v>5.2789999999999999</c:v>
                </c:pt>
                <c:pt idx="1786">
                  <c:v>5.2359999999999998</c:v>
                </c:pt>
                <c:pt idx="1787">
                  <c:v>4.9980000000000002</c:v>
                </c:pt>
                <c:pt idx="1788">
                  <c:v>5.27</c:v>
                </c:pt>
                <c:pt idx="1789">
                  <c:v>5.3360000000000003</c:v>
                </c:pt>
                <c:pt idx="1790">
                  <c:v>5.3150000000000004</c:v>
                </c:pt>
                <c:pt idx="1791">
                  <c:v>5.35</c:v>
                </c:pt>
                <c:pt idx="1792">
                  <c:v>5.2850000000000001</c:v>
                </c:pt>
                <c:pt idx="1793">
                  <c:v>5.0720000000000001</c:v>
                </c:pt>
                <c:pt idx="1794">
                  <c:v>5.1589999999999998</c:v>
                </c:pt>
                <c:pt idx="1795">
                  <c:v>5.0060000000000002</c:v>
                </c:pt>
                <c:pt idx="1796">
                  <c:v>4.9109999999999996</c:v>
                </c:pt>
                <c:pt idx="1797">
                  <c:v>4.9269999999999996</c:v>
                </c:pt>
                <c:pt idx="1798">
                  <c:v>5.0350000000000001</c:v>
                </c:pt>
                <c:pt idx="1799">
                  <c:v>5.0629999999999997</c:v>
                </c:pt>
                <c:pt idx="1800">
                  <c:v>5.2869999999999999</c:v>
                </c:pt>
                <c:pt idx="1801">
                  <c:v>5.0410000000000004</c:v>
                </c:pt>
                <c:pt idx="1802">
                  <c:v>5.2119999999999997</c:v>
                </c:pt>
                <c:pt idx="1803">
                  <c:v>5.2729999999999997</c:v>
                </c:pt>
                <c:pt idx="1804">
                  <c:v>5.3220000000000001</c:v>
                </c:pt>
                <c:pt idx="1805">
                  <c:v>5.6210000000000004</c:v>
                </c:pt>
                <c:pt idx="1806">
                  <c:v>5.3840000000000003</c:v>
                </c:pt>
                <c:pt idx="1807">
                  <c:v>5.274</c:v>
                </c:pt>
                <c:pt idx="1808">
                  <c:v>5.0250000000000004</c:v>
                </c:pt>
                <c:pt idx="1809">
                  <c:v>5.1029999999999998</c:v>
                </c:pt>
                <c:pt idx="1810">
                  <c:v>5.1150000000000002</c:v>
                </c:pt>
                <c:pt idx="1811">
                  <c:v>5.1820000000000004</c:v>
                </c:pt>
                <c:pt idx="1812">
                  <c:v>5.4219999999999997</c:v>
                </c:pt>
                <c:pt idx="1813">
                  <c:v>5.3879999999999999</c:v>
                </c:pt>
                <c:pt idx="1814">
                  <c:v>5.4770000000000003</c:v>
                </c:pt>
                <c:pt idx="1815">
                  <c:v>5.5590000000000002</c:v>
                </c:pt>
                <c:pt idx="1816">
                  <c:v>5.3849999999999998</c:v>
                </c:pt>
                <c:pt idx="1817">
                  <c:v>5.3810000000000002</c:v>
                </c:pt>
                <c:pt idx="1818">
                  <c:v>5.516</c:v>
                </c:pt>
                <c:pt idx="1819">
                  <c:v>5.2480000000000002</c:v>
                </c:pt>
                <c:pt idx="1820">
                  <c:v>5.1479999999999997</c:v>
                </c:pt>
                <c:pt idx="1821">
                  <c:v>5.101</c:v>
                </c:pt>
                <c:pt idx="1822">
                  <c:v>5.1280000000000001</c:v>
                </c:pt>
                <c:pt idx="1823">
                  <c:v>5.125</c:v>
                </c:pt>
                <c:pt idx="1824">
                  <c:v>5.0780000000000003</c:v>
                </c:pt>
                <c:pt idx="1825">
                  <c:v>4.9809999999999999</c:v>
                </c:pt>
                <c:pt idx="1826">
                  <c:v>4.891</c:v>
                </c:pt>
                <c:pt idx="1827">
                  <c:v>4.867</c:v>
                </c:pt>
                <c:pt idx="1828">
                  <c:v>4.6950000000000003</c:v>
                </c:pt>
                <c:pt idx="1829">
                  <c:v>4.641</c:v>
                </c:pt>
                <c:pt idx="1830">
                  <c:v>4.4829999999999997</c:v>
                </c:pt>
                <c:pt idx="1831">
                  <c:v>4.5270000000000001</c:v>
                </c:pt>
                <c:pt idx="1832">
                  <c:v>4.49</c:v>
                </c:pt>
                <c:pt idx="1833">
                  <c:v>4.2389999999999999</c:v>
                </c:pt>
                <c:pt idx="1834">
                  <c:v>4.2789999999999999</c:v>
                </c:pt>
                <c:pt idx="1835">
                  <c:v>4.202</c:v>
                </c:pt>
                <c:pt idx="1836">
                  <c:v>4.3479999999999999</c:v>
                </c:pt>
                <c:pt idx="1837">
                  <c:v>4.2779999999999996</c:v>
                </c:pt>
                <c:pt idx="1838">
                  <c:v>4.3940000000000001</c:v>
                </c:pt>
                <c:pt idx="1839">
                  <c:v>4.6529999999999996</c:v>
                </c:pt>
                <c:pt idx="1840">
                  <c:v>4.298</c:v>
                </c:pt>
                <c:pt idx="1841">
                  <c:v>4.2480000000000002</c:v>
                </c:pt>
                <c:pt idx="1842">
                  <c:v>4.2910000000000004</c:v>
                </c:pt>
                <c:pt idx="1843">
                  <c:v>4.1130000000000004</c:v>
                </c:pt>
                <c:pt idx="1844">
                  <c:v>4.1230000000000002</c:v>
                </c:pt>
                <c:pt idx="1845">
                  <c:v>4.1130000000000004</c:v>
                </c:pt>
                <c:pt idx="1846">
                  <c:v>4.0540000000000003</c:v>
                </c:pt>
                <c:pt idx="1847">
                  <c:v>3.9729999999999999</c:v>
                </c:pt>
                <c:pt idx="1848">
                  <c:v>3.738</c:v>
                </c:pt>
                <c:pt idx="1849">
                  <c:v>3.9809999999999999</c:v>
                </c:pt>
                <c:pt idx="1850">
                  <c:v>3.9140000000000001</c:v>
                </c:pt>
                <c:pt idx="1851">
                  <c:v>3.738</c:v>
                </c:pt>
                <c:pt idx="1852">
                  <c:v>4.1319999999999997</c:v>
                </c:pt>
                <c:pt idx="1853">
                  <c:v>3.8919999999999999</c:v>
                </c:pt>
                <c:pt idx="1854">
                  <c:v>3.8010000000000002</c:v>
                </c:pt>
                <c:pt idx="1855">
                  <c:v>3.79</c:v>
                </c:pt>
                <c:pt idx="1856">
                  <c:v>3.9220000000000002</c:v>
                </c:pt>
                <c:pt idx="1857">
                  <c:v>4.1790000000000003</c:v>
                </c:pt>
                <c:pt idx="1858">
                  <c:v>4.3010000000000002</c:v>
                </c:pt>
                <c:pt idx="1859">
                  <c:v>4.1120000000000001</c:v>
                </c:pt>
                <c:pt idx="1860">
                  <c:v>4.0380000000000003</c:v>
                </c:pt>
                <c:pt idx="1861">
                  <c:v>3.9790000000000001</c:v>
                </c:pt>
                <c:pt idx="1862">
                  <c:v>3.9390000000000001</c:v>
                </c:pt>
                <c:pt idx="1863">
                  <c:v>3.9809999999999999</c:v>
                </c:pt>
                <c:pt idx="1864">
                  <c:v>3.734</c:v>
                </c:pt>
                <c:pt idx="1865">
                  <c:v>3.7469999999999999</c:v>
                </c:pt>
                <c:pt idx="1866">
                  <c:v>3.742</c:v>
                </c:pt>
                <c:pt idx="1867">
                  <c:v>3.4460000000000002</c:v>
                </c:pt>
                <c:pt idx="1868">
                  <c:v>3.3969999999999998</c:v>
                </c:pt>
                <c:pt idx="1869">
                  <c:v>3.1819999999999999</c:v>
                </c:pt>
                <c:pt idx="1870">
                  <c:v>3.28</c:v>
                </c:pt>
                <c:pt idx="1871">
                  <c:v>3.0960000000000001</c:v>
                </c:pt>
                <c:pt idx="1872">
                  <c:v>3.117</c:v>
                </c:pt>
                <c:pt idx="1873">
                  <c:v>3.2010000000000001</c:v>
                </c:pt>
                <c:pt idx="1874">
                  <c:v>3.1360000000000001</c:v>
                </c:pt>
                <c:pt idx="1875">
                  <c:v>3.218</c:v>
                </c:pt>
                <c:pt idx="1876">
                  <c:v>3.153</c:v>
                </c:pt>
                <c:pt idx="1877">
                  <c:v>3.282</c:v>
                </c:pt>
                <c:pt idx="1878">
                  <c:v>3.3420000000000001</c:v>
                </c:pt>
                <c:pt idx="1879">
                  <c:v>3.4279999999999999</c:v>
                </c:pt>
                <c:pt idx="1880">
                  <c:v>3.25</c:v>
                </c:pt>
                <c:pt idx="1881">
                  <c:v>3.0680000000000001</c:v>
                </c:pt>
                <c:pt idx="1882">
                  <c:v>3.165</c:v>
                </c:pt>
                <c:pt idx="1883">
                  <c:v>3.0870000000000002</c:v>
                </c:pt>
                <c:pt idx="1884">
                  <c:v>2.9390000000000001</c:v>
                </c:pt>
                <c:pt idx="1885">
                  <c:v>2.9550000000000001</c:v>
                </c:pt>
                <c:pt idx="1886">
                  <c:v>2.9780000000000002</c:v>
                </c:pt>
                <c:pt idx="1887">
                  <c:v>2.97</c:v>
                </c:pt>
                <c:pt idx="1888">
                  <c:v>3.2759999999999998</c:v>
                </c:pt>
                <c:pt idx="1889">
                  <c:v>3.1280000000000001</c:v>
                </c:pt>
                <c:pt idx="1890">
                  <c:v>3.1669999999999998</c:v>
                </c:pt>
                <c:pt idx="1891">
                  <c:v>3.3530000000000002</c:v>
                </c:pt>
                <c:pt idx="1892">
                  <c:v>3.2959999999999998</c:v>
                </c:pt>
                <c:pt idx="1893">
                  <c:v>3.1669999999999998</c:v>
                </c:pt>
                <c:pt idx="1894">
                  <c:v>3.1669999999999998</c:v>
                </c:pt>
                <c:pt idx="1895">
                  <c:v>3.1669999999999998</c:v>
                </c:pt>
                <c:pt idx="1896">
                  <c:v>3.0270000000000001</c:v>
                </c:pt>
                <c:pt idx="1897">
                  <c:v>2.9710000000000001</c:v>
                </c:pt>
                <c:pt idx="1898">
                  <c:v>3.036</c:v>
                </c:pt>
                <c:pt idx="1899">
                  <c:v>2.956</c:v>
                </c:pt>
                <c:pt idx="1900">
                  <c:v>3.04</c:v>
                </c:pt>
                <c:pt idx="1901">
                  <c:v>2.9990000000000001</c:v>
                </c:pt>
                <c:pt idx="1902">
                  <c:v>3.0939999999999999</c:v>
                </c:pt>
                <c:pt idx="1903">
                  <c:v>3.468</c:v>
                </c:pt>
                <c:pt idx="1904">
                  <c:v>3.367</c:v>
                </c:pt>
                <c:pt idx="1905">
                  <c:v>3.3029999999999999</c:v>
                </c:pt>
                <c:pt idx="1906">
                  <c:v>3.1869999999999998</c:v>
                </c:pt>
                <c:pt idx="1907">
                  <c:v>3.1659999999999999</c:v>
                </c:pt>
                <c:pt idx="1908">
                  <c:v>2.8479999999999999</c:v>
                </c:pt>
                <c:pt idx="1909">
                  <c:v>2.8109999999999999</c:v>
                </c:pt>
                <c:pt idx="1910">
                  <c:v>2.706</c:v>
                </c:pt>
                <c:pt idx="1911">
                  <c:v>2.544</c:v>
                </c:pt>
                <c:pt idx="1912">
                  <c:v>2.415</c:v>
                </c:pt>
                <c:pt idx="1913">
                  <c:v>2.2949999999999999</c:v>
                </c:pt>
                <c:pt idx="1914">
                  <c:v>2.395</c:v>
                </c:pt>
                <c:pt idx="1915">
                  <c:v>2.38</c:v>
                </c:pt>
                <c:pt idx="1916">
                  <c:v>2.359</c:v>
                </c:pt>
                <c:pt idx="1917">
                  <c:v>2.42</c:v>
                </c:pt>
                <c:pt idx="1918">
                  <c:v>2.44</c:v>
                </c:pt>
                <c:pt idx="1919">
                  <c:v>2.5</c:v>
                </c:pt>
                <c:pt idx="1920">
                  <c:v>2.3919999999999999</c:v>
                </c:pt>
                <c:pt idx="1921">
                  <c:v>2.3690000000000002</c:v>
                </c:pt>
                <c:pt idx="1922">
                  <c:v>2.2250000000000001</c:v>
                </c:pt>
                <c:pt idx="1923">
                  <c:v>2.1019999999999999</c:v>
                </c:pt>
                <c:pt idx="1924">
                  <c:v>2.137</c:v>
                </c:pt>
                <c:pt idx="1925">
                  <c:v>2.1030000000000002</c:v>
                </c:pt>
                <c:pt idx="1926">
                  <c:v>1.91</c:v>
                </c:pt>
                <c:pt idx="1927">
                  <c:v>1.925</c:v>
                </c:pt>
                <c:pt idx="1928">
                  <c:v>1.83</c:v>
                </c:pt>
                <c:pt idx="1929">
                  <c:v>2.2530000000000001</c:v>
                </c:pt>
                <c:pt idx="1930">
                  <c:v>2.2440000000000002</c:v>
                </c:pt>
                <c:pt idx="1931">
                  <c:v>2.2080000000000002</c:v>
                </c:pt>
                <c:pt idx="1932">
                  <c:v>2.2679999999999998</c:v>
                </c:pt>
                <c:pt idx="1933">
                  <c:v>2.3199999999999998</c:v>
                </c:pt>
                <c:pt idx="1934">
                  <c:v>2.4140000000000001</c:v>
                </c:pt>
                <c:pt idx="1935">
                  <c:v>2.2269999999999999</c:v>
                </c:pt>
                <c:pt idx="1936">
                  <c:v>2.27</c:v>
                </c:pt>
                <c:pt idx="1937">
                  <c:v>2.3879999999999999</c:v>
                </c:pt>
                <c:pt idx="1938">
                  <c:v>2.48</c:v>
                </c:pt>
                <c:pt idx="1939">
                  <c:v>2.5310000000000001</c:v>
                </c:pt>
                <c:pt idx="1940">
                  <c:v>2.4300000000000002</c:v>
                </c:pt>
                <c:pt idx="1941">
                  <c:v>2.3780000000000001</c:v>
                </c:pt>
                <c:pt idx="1942">
                  <c:v>2.5920000000000001</c:v>
                </c:pt>
                <c:pt idx="1943">
                  <c:v>2.4180000000000001</c:v>
                </c:pt>
                <c:pt idx="1944">
                  <c:v>2.4860000000000002</c:v>
                </c:pt>
                <c:pt idx="1945">
                  <c:v>2.681</c:v>
                </c:pt>
                <c:pt idx="1946">
                  <c:v>2.8069999999999999</c:v>
                </c:pt>
                <c:pt idx="1947">
                  <c:v>2.681</c:v>
                </c:pt>
                <c:pt idx="1948">
                  <c:v>2.9809999999999999</c:v>
                </c:pt>
                <c:pt idx="1949">
                  <c:v>2.9380000000000002</c:v>
                </c:pt>
                <c:pt idx="1950">
                  <c:v>3.0409999999999999</c:v>
                </c:pt>
                <c:pt idx="1951">
                  <c:v>3.202</c:v>
                </c:pt>
                <c:pt idx="1952">
                  <c:v>3.1829999999999998</c:v>
                </c:pt>
                <c:pt idx="1953">
                  <c:v>3.2909999999999999</c:v>
                </c:pt>
                <c:pt idx="1954">
                  <c:v>3.202</c:v>
                </c:pt>
                <c:pt idx="1955">
                  <c:v>3.2480000000000002</c:v>
                </c:pt>
                <c:pt idx="1956">
                  <c:v>2.9220000000000002</c:v>
                </c:pt>
                <c:pt idx="1957">
                  <c:v>2.88</c:v>
                </c:pt>
                <c:pt idx="1958">
                  <c:v>2.87</c:v>
                </c:pt>
                <c:pt idx="1959">
                  <c:v>2.96</c:v>
                </c:pt>
                <c:pt idx="1960">
                  <c:v>2.9249999999999998</c:v>
                </c:pt>
                <c:pt idx="1961">
                  <c:v>2.73</c:v>
                </c:pt>
                <c:pt idx="1962">
                  <c:v>2.798</c:v>
                </c:pt>
                <c:pt idx="1963">
                  <c:v>2.6760000000000002</c:v>
                </c:pt>
                <c:pt idx="1964">
                  <c:v>2.5510000000000002</c:v>
                </c:pt>
                <c:pt idx="1965">
                  <c:v>2.637</c:v>
                </c:pt>
                <c:pt idx="1966">
                  <c:v>2.7909999999999999</c:v>
                </c:pt>
                <c:pt idx="1967">
                  <c:v>2.8519999999999999</c:v>
                </c:pt>
                <c:pt idx="1968">
                  <c:v>2.8130000000000002</c:v>
                </c:pt>
                <c:pt idx="1969">
                  <c:v>2.6960000000000002</c:v>
                </c:pt>
                <c:pt idx="1970">
                  <c:v>2.6059999999999999</c:v>
                </c:pt>
                <c:pt idx="1971">
                  <c:v>2.3159999999999998</c:v>
                </c:pt>
                <c:pt idx="1972">
                  <c:v>2.5609999999999999</c:v>
                </c:pt>
                <c:pt idx="1973">
                  <c:v>2.7010000000000001</c:v>
                </c:pt>
                <c:pt idx="1974">
                  <c:v>2.6339999999999999</c:v>
                </c:pt>
                <c:pt idx="1975">
                  <c:v>2.5630000000000002</c:v>
                </c:pt>
                <c:pt idx="1976">
                  <c:v>2.4910000000000001</c:v>
                </c:pt>
                <c:pt idx="1977">
                  <c:v>2.5649999999999999</c:v>
                </c:pt>
                <c:pt idx="1978">
                  <c:v>2.5680000000000001</c:v>
                </c:pt>
                <c:pt idx="1979">
                  <c:v>2.7469999999999999</c:v>
                </c:pt>
                <c:pt idx="1980">
                  <c:v>2.8029999999999999</c:v>
                </c:pt>
                <c:pt idx="1981">
                  <c:v>2.7189999999999999</c:v>
                </c:pt>
                <c:pt idx="1982">
                  <c:v>2.7559999999999998</c:v>
                </c:pt>
                <c:pt idx="1983">
                  <c:v>2.8460000000000001</c:v>
                </c:pt>
                <c:pt idx="1984">
                  <c:v>2.6859999999999999</c:v>
                </c:pt>
                <c:pt idx="1985">
                  <c:v>2.657</c:v>
                </c:pt>
                <c:pt idx="1986">
                  <c:v>2.6160000000000001</c:v>
                </c:pt>
                <c:pt idx="1987">
                  <c:v>2.6859999999999999</c:v>
                </c:pt>
                <c:pt idx="1988">
                  <c:v>2.895</c:v>
                </c:pt>
                <c:pt idx="1989">
                  <c:v>2.911</c:v>
                </c:pt>
                <c:pt idx="1990">
                  <c:v>2.5550000000000002</c:v>
                </c:pt>
                <c:pt idx="1991">
                  <c:v>2.774</c:v>
                </c:pt>
                <c:pt idx="1992">
                  <c:v>2.57</c:v>
                </c:pt>
                <c:pt idx="1993">
                  <c:v>2.4649999999999999</c:v>
                </c:pt>
                <c:pt idx="1994">
                  <c:v>2.2679999999999998</c:v>
                </c:pt>
                <c:pt idx="1995">
                  <c:v>2.2749999999999999</c:v>
                </c:pt>
                <c:pt idx="1996">
                  <c:v>2.2719999999999998</c:v>
                </c:pt>
                <c:pt idx="1997">
                  <c:v>2.2810000000000001</c:v>
                </c:pt>
                <c:pt idx="1998">
                  <c:v>2.2280000000000002</c:v>
                </c:pt>
                <c:pt idx="1999">
                  <c:v>2.1850000000000001</c:v>
                </c:pt>
                <c:pt idx="2000">
                  <c:v>2.2040000000000002</c:v>
                </c:pt>
                <c:pt idx="2001">
                  <c:v>2.25</c:v>
                </c:pt>
                <c:pt idx="2002">
                  <c:v>2.2909999999999999</c:v>
                </c:pt>
                <c:pt idx="2003">
                  <c:v>2.3940000000000001</c:v>
                </c:pt>
                <c:pt idx="2004">
                  <c:v>2.254</c:v>
                </c:pt>
                <c:pt idx="2005">
                  <c:v>2.2360000000000002</c:v>
                </c:pt>
                <c:pt idx="2006">
                  <c:v>2.1059999999999999</c:v>
                </c:pt>
                <c:pt idx="2007">
                  <c:v>2.0760000000000001</c:v>
                </c:pt>
                <c:pt idx="2008">
                  <c:v>2.048</c:v>
                </c:pt>
                <c:pt idx="2009">
                  <c:v>2.0369999999999999</c:v>
                </c:pt>
                <c:pt idx="2010">
                  <c:v>1.9079999999999999</c:v>
                </c:pt>
                <c:pt idx="2011">
                  <c:v>2.0059999999999998</c:v>
                </c:pt>
                <c:pt idx="2012">
                  <c:v>2.08</c:v>
                </c:pt>
                <c:pt idx="2013">
                  <c:v>2.1379999999999999</c:v>
                </c:pt>
                <c:pt idx="2014">
                  <c:v>2.0059999999999998</c:v>
                </c:pt>
                <c:pt idx="2015">
                  <c:v>2.117</c:v>
                </c:pt>
                <c:pt idx="2016">
                  <c:v>2.0739999999999998</c:v>
                </c:pt>
                <c:pt idx="2017">
                  <c:v>2.101</c:v>
                </c:pt>
                <c:pt idx="2018">
                  <c:v>2.15</c:v>
                </c:pt>
                <c:pt idx="2019">
                  <c:v>2.1909999999999998</c:v>
                </c:pt>
                <c:pt idx="2020">
                  <c:v>2.286</c:v>
                </c:pt>
                <c:pt idx="2021">
                  <c:v>2.3050000000000002</c:v>
                </c:pt>
                <c:pt idx="2022">
                  <c:v>2.2450000000000001</c:v>
                </c:pt>
                <c:pt idx="2023">
                  <c:v>2.1859999999999999</c:v>
                </c:pt>
                <c:pt idx="2024">
                  <c:v>2.206</c:v>
                </c:pt>
                <c:pt idx="2025">
                  <c:v>2.3969999999999998</c:v>
                </c:pt>
                <c:pt idx="2026">
                  <c:v>2.3849999999999998</c:v>
                </c:pt>
                <c:pt idx="2027">
                  <c:v>2.4249999999999998</c:v>
                </c:pt>
                <c:pt idx="2028">
                  <c:v>2.4489999999999998</c:v>
                </c:pt>
                <c:pt idx="2029">
                  <c:v>2.3069999999999999</c:v>
                </c:pt>
                <c:pt idx="2030">
                  <c:v>2.3879999999999999</c:v>
                </c:pt>
                <c:pt idx="2031">
                  <c:v>2.427</c:v>
                </c:pt>
                <c:pt idx="2032">
                  <c:v>2.3570000000000002</c:v>
                </c:pt>
                <c:pt idx="2033">
                  <c:v>2.3879999999999999</c:v>
                </c:pt>
                <c:pt idx="2034">
                  <c:v>2.488</c:v>
                </c:pt>
                <c:pt idx="2035">
                  <c:v>2.4670000000000001</c:v>
                </c:pt>
                <c:pt idx="2036">
                  <c:v>2.5659999999999998</c:v>
                </c:pt>
                <c:pt idx="2037">
                  <c:v>2.7559999999999998</c:v>
                </c:pt>
                <c:pt idx="2038">
                  <c:v>2.8</c:v>
                </c:pt>
                <c:pt idx="2039">
                  <c:v>3.0209999999999999</c:v>
                </c:pt>
                <c:pt idx="2040">
                  <c:v>3.0179999999999998</c:v>
                </c:pt>
                <c:pt idx="2041">
                  <c:v>2.87</c:v>
                </c:pt>
                <c:pt idx="2042">
                  <c:v>2.9239999999999999</c:v>
                </c:pt>
                <c:pt idx="2043">
                  <c:v>3.0760000000000001</c:v>
                </c:pt>
                <c:pt idx="2044">
                  <c:v>3.3050000000000002</c:v>
                </c:pt>
                <c:pt idx="2045">
                  <c:v>3.2559999999999998</c:v>
                </c:pt>
                <c:pt idx="2046">
                  <c:v>3.1110000000000002</c:v>
                </c:pt>
                <c:pt idx="2047">
                  <c:v>3.431</c:v>
                </c:pt>
                <c:pt idx="2048">
                  <c:v>3.3260000000000001</c:v>
                </c:pt>
                <c:pt idx="2049">
                  <c:v>3.4569999999999999</c:v>
                </c:pt>
                <c:pt idx="2050">
                  <c:v>3.472</c:v>
                </c:pt>
                <c:pt idx="2051">
                  <c:v>3.29</c:v>
                </c:pt>
                <c:pt idx="2052">
                  <c:v>3.2829999999999999</c:v>
                </c:pt>
                <c:pt idx="2053">
                  <c:v>3.5310000000000001</c:v>
                </c:pt>
                <c:pt idx="2054">
                  <c:v>3.6539999999999999</c:v>
                </c:pt>
                <c:pt idx="2055">
                  <c:v>3.5059999999999998</c:v>
                </c:pt>
                <c:pt idx="2056">
                  <c:v>3.3330000000000002</c:v>
                </c:pt>
                <c:pt idx="2057">
                  <c:v>3.2749999999999999</c:v>
                </c:pt>
                <c:pt idx="2058">
                  <c:v>3.327</c:v>
                </c:pt>
                <c:pt idx="2059">
                  <c:v>3.2010000000000001</c:v>
                </c:pt>
                <c:pt idx="2060">
                  <c:v>3.1840000000000002</c:v>
                </c:pt>
                <c:pt idx="2061">
                  <c:v>3.1030000000000002</c:v>
                </c:pt>
                <c:pt idx="2062">
                  <c:v>3.125</c:v>
                </c:pt>
                <c:pt idx="2063">
                  <c:v>3.43</c:v>
                </c:pt>
                <c:pt idx="2064">
                  <c:v>3.294</c:v>
                </c:pt>
                <c:pt idx="2065">
                  <c:v>3.4769999999999999</c:v>
                </c:pt>
                <c:pt idx="2066">
                  <c:v>3.4849999999999999</c:v>
                </c:pt>
                <c:pt idx="2067">
                  <c:v>3.5270000000000001</c:v>
                </c:pt>
                <c:pt idx="2068">
                  <c:v>3.5960000000000001</c:v>
                </c:pt>
                <c:pt idx="2069">
                  <c:v>3.5910000000000002</c:v>
                </c:pt>
                <c:pt idx="2070">
                  <c:v>3.419</c:v>
                </c:pt>
                <c:pt idx="2071">
                  <c:v>3.2949999999999999</c:v>
                </c:pt>
                <c:pt idx="2072">
                  <c:v>3.319</c:v>
                </c:pt>
                <c:pt idx="2073">
                  <c:v>3.5609999999999999</c:v>
                </c:pt>
                <c:pt idx="2074">
                  <c:v>3.7949999999999999</c:v>
                </c:pt>
                <c:pt idx="2075">
                  <c:v>3.7349999999999999</c:v>
                </c:pt>
                <c:pt idx="2076">
                  <c:v>3.6840000000000002</c:v>
                </c:pt>
                <c:pt idx="2077">
                  <c:v>3.7450000000000001</c:v>
                </c:pt>
                <c:pt idx="2078">
                  <c:v>3.5950000000000002</c:v>
                </c:pt>
                <c:pt idx="2079">
                  <c:v>3.673</c:v>
                </c:pt>
                <c:pt idx="2080">
                  <c:v>3.746</c:v>
                </c:pt>
                <c:pt idx="2081">
                  <c:v>3.7189999999999999</c:v>
                </c:pt>
                <c:pt idx="2082">
                  <c:v>3.7490000000000001</c:v>
                </c:pt>
                <c:pt idx="2083">
                  <c:v>3.7829999999999999</c:v>
                </c:pt>
                <c:pt idx="2084">
                  <c:v>3.855</c:v>
                </c:pt>
                <c:pt idx="2085">
                  <c:v>3.64</c:v>
                </c:pt>
                <c:pt idx="2086">
                  <c:v>3.609</c:v>
                </c:pt>
                <c:pt idx="2087">
                  <c:v>3.5979999999999999</c:v>
                </c:pt>
                <c:pt idx="2088">
                  <c:v>3.49</c:v>
                </c:pt>
                <c:pt idx="2089">
                  <c:v>3.395</c:v>
                </c:pt>
                <c:pt idx="2090">
                  <c:v>3.4590000000000001</c:v>
                </c:pt>
                <c:pt idx="2091">
                  <c:v>3.4380000000000002</c:v>
                </c:pt>
                <c:pt idx="2092">
                  <c:v>3.347</c:v>
                </c:pt>
                <c:pt idx="2093">
                  <c:v>3.28</c:v>
                </c:pt>
                <c:pt idx="2094">
                  <c:v>3.42</c:v>
                </c:pt>
                <c:pt idx="2095">
                  <c:v>3.222</c:v>
                </c:pt>
                <c:pt idx="2096">
                  <c:v>3.2170000000000001</c:v>
                </c:pt>
                <c:pt idx="2097">
                  <c:v>3.242</c:v>
                </c:pt>
                <c:pt idx="2098">
                  <c:v>3.3279999999999998</c:v>
                </c:pt>
                <c:pt idx="2099">
                  <c:v>3.26</c:v>
                </c:pt>
                <c:pt idx="2100">
                  <c:v>3.1819999999999999</c:v>
                </c:pt>
                <c:pt idx="2101">
                  <c:v>3.2040000000000002</c:v>
                </c:pt>
                <c:pt idx="2102">
                  <c:v>3.1349999999999998</c:v>
                </c:pt>
                <c:pt idx="2103">
                  <c:v>3.1320000000000001</c:v>
                </c:pt>
                <c:pt idx="2104">
                  <c:v>3.0569999999999999</c:v>
                </c:pt>
                <c:pt idx="2105">
                  <c:v>3.2109999999999999</c:v>
                </c:pt>
                <c:pt idx="2106">
                  <c:v>3.3420000000000001</c:v>
                </c:pt>
                <c:pt idx="2107">
                  <c:v>3.3769999999999998</c:v>
                </c:pt>
                <c:pt idx="2108">
                  <c:v>3.3119999999999998</c:v>
                </c:pt>
                <c:pt idx="2109">
                  <c:v>3.3140000000000001</c:v>
                </c:pt>
                <c:pt idx="2110">
                  <c:v>3.2160000000000002</c:v>
                </c:pt>
                <c:pt idx="2111">
                  <c:v>3.2370000000000001</c:v>
                </c:pt>
                <c:pt idx="2112">
                  <c:v>3.43</c:v>
                </c:pt>
                <c:pt idx="2113">
                  <c:v>3.4489999999999998</c:v>
                </c:pt>
                <c:pt idx="2114">
                  <c:v>3.278</c:v>
                </c:pt>
                <c:pt idx="2115">
                  <c:v>3.2360000000000002</c:v>
                </c:pt>
                <c:pt idx="2116">
                  <c:v>3.2450000000000001</c:v>
                </c:pt>
                <c:pt idx="2117">
                  <c:v>3.1920000000000002</c:v>
                </c:pt>
                <c:pt idx="2118">
                  <c:v>3.145</c:v>
                </c:pt>
                <c:pt idx="2119">
                  <c:v>3.1419999999999999</c:v>
                </c:pt>
                <c:pt idx="2120">
                  <c:v>2.9390000000000001</c:v>
                </c:pt>
                <c:pt idx="2121">
                  <c:v>2.9910000000000001</c:v>
                </c:pt>
                <c:pt idx="2122">
                  <c:v>2.8639999999999999</c:v>
                </c:pt>
                <c:pt idx="2123">
                  <c:v>2.83</c:v>
                </c:pt>
                <c:pt idx="2124">
                  <c:v>2.7869999999999999</c:v>
                </c:pt>
                <c:pt idx="2125">
                  <c:v>2.7839999999999998</c:v>
                </c:pt>
                <c:pt idx="2126">
                  <c:v>2.863</c:v>
                </c:pt>
                <c:pt idx="2127">
                  <c:v>2.8410000000000002</c:v>
                </c:pt>
                <c:pt idx="2128">
                  <c:v>2.9430000000000001</c:v>
                </c:pt>
                <c:pt idx="2129">
                  <c:v>2.9329999999999998</c:v>
                </c:pt>
                <c:pt idx="2130">
                  <c:v>2.9470000000000001</c:v>
                </c:pt>
                <c:pt idx="2131">
                  <c:v>2.8889999999999998</c:v>
                </c:pt>
                <c:pt idx="2132">
                  <c:v>3.0419999999999998</c:v>
                </c:pt>
                <c:pt idx="2133">
                  <c:v>2.9020000000000001</c:v>
                </c:pt>
                <c:pt idx="2134">
                  <c:v>2.9359999999999999</c:v>
                </c:pt>
                <c:pt idx="2135">
                  <c:v>2.976</c:v>
                </c:pt>
                <c:pt idx="2136">
                  <c:v>2.891</c:v>
                </c:pt>
                <c:pt idx="2137">
                  <c:v>2.9540000000000002</c:v>
                </c:pt>
                <c:pt idx="2138">
                  <c:v>2.8420000000000001</c:v>
                </c:pt>
                <c:pt idx="2139">
                  <c:v>2.8580000000000001</c:v>
                </c:pt>
                <c:pt idx="2140">
                  <c:v>2.6779999999999999</c:v>
                </c:pt>
                <c:pt idx="2141">
                  <c:v>2.7160000000000002</c:v>
                </c:pt>
                <c:pt idx="2142">
                  <c:v>2.66</c:v>
                </c:pt>
                <c:pt idx="2143">
                  <c:v>2.7450000000000001</c:v>
                </c:pt>
                <c:pt idx="2144">
                  <c:v>2.7610000000000001</c:v>
                </c:pt>
                <c:pt idx="2145">
                  <c:v>2.9649999999999999</c:v>
                </c:pt>
                <c:pt idx="2146">
                  <c:v>2.9750000000000001</c:v>
                </c:pt>
                <c:pt idx="2147">
                  <c:v>2.91</c:v>
                </c:pt>
                <c:pt idx="2148">
                  <c:v>3.1269999999999998</c:v>
                </c:pt>
                <c:pt idx="2149">
                  <c:v>3.149</c:v>
                </c:pt>
                <c:pt idx="2150">
                  <c:v>3.2669999999999999</c:v>
                </c:pt>
                <c:pt idx="2151">
                  <c:v>3.1659999999999999</c:v>
                </c:pt>
                <c:pt idx="2152">
                  <c:v>3.274</c:v>
                </c:pt>
                <c:pt idx="2153">
                  <c:v>3.5150000000000001</c:v>
                </c:pt>
                <c:pt idx="2154">
                  <c:v>3.4870000000000001</c:v>
                </c:pt>
                <c:pt idx="2155">
                  <c:v>3.617</c:v>
                </c:pt>
                <c:pt idx="2156">
                  <c:v>3.4830000000000001</c:v>
                </c:pt>
                <c:pt idx="2157">
                  <c:v>3.2879999999999998</c:v>
                </c:pt>
                <c:pt idx="2158">
                  <c:v>3.25</c:v>
                </c:pt>
                <c:pt idx="2159">
                  <c:v>3.2959999999999998</c:v>
                </c:pt>
                <c:pt idx="2160">
                  <c:v>3.1320000000000001</c:v>
                </c:pt>
                <c:pt idx="2161">
                  <c:v>3.1930000000000001</c:v>
                </c:pt>
                <c:pt idx="2162">
                  <c:v>3.3420000000000001</c:v>
                </c:pt>
                <c:pt idx="2163">
                  <c:v>3.2650000000000001</c:v>
                </c:pt>
                <c:pt idx="2164">
                  <c:v>3.399</c:v>
                </c:pt>
                <c:pt idx="2165">
                  <c:v>3.3559999999999999</c:v>
                </c:pt>
                <c:pt idx="2166">
                  <c:v>3.25</c:v>
                </c:pt>
                <c:pt idx="2167">
                  <c:v>3.3290000000000002</c:v>
                </c:pt>
                <c:pt idx="2168">
                  <c:v>3.4670000000000001</c:v>
                </c:pt>
                <c:pt idx="2169">
                  <c:v>3.5070000000000001</c:v>
                </c:pt>
                <c:pt idx="2170">
                  <c:v>3.6789999999999998</c:v>
                </c:pt>
                <c:pt idx="2171">
                  <c:v>3.7869999999999999</c:v>
                </c:pt>
                <c:pt idx="2172">
                  <c:v>3.8559999999999999</c:v>
                </c:pt>
                <c:pt idx="2173">
                  <c:v>3.758</c:v>
                </c:pt>
                <c:pt idx="2174">
                  <c:v>3.9780000000000002</c:v>
                </c:pt>
                <c:pt idx="2175">
                  <c:v>3.742</c:v>
                </c:pt>
                <c:pt idx="2176">
                  <c:v>3.4940000000000002</c:v>
                </c:pt>
                <c:pt idx="2177">
                  <c:v>3.6859999999999999</c:v>
                </c:pt>
                <c:pt idx="2178">
                  <c:v>4.0410000000000004</c:v>
                </c:pt>
                <c:pt idx="2179">
                  <c:v>4.1379999999999999</c:v>
                </c:pt>
                <c:pt idx="2180">
                  <c:v>4.0670000000000002</c:v>
                </c:pt>
                <c:pt idx="2181">
                  <c:v>4.16</c:v>
                </c:pt>
                <c:pt idx="2182">
                  <c:v>3.7240000000000002</c:v>
                </c:pt>
                <c:pt idx="2183">
                  <c:v>3.7389999999999999</c:v>
                </c:pt>
                <c:pt idx="2184">
                  <c:v>3.74</c:v>
                </c:pt>
                <c:pt idx="2185">
                  <c:v>3.8620000000000001</c:v>
                </c:pt>
                <c:pt idx="2186">
                  <c:v>3.9180000000000001</c:v>
                </c:pt>
                <c:pt idx="2187">
                  <c:v>3.8279999999999998</c:v>
                </c:pt>
                <c:pt idx="2188">
                  <c:v>4.1459999999999999</c:v>
                </c:pt>
                <c:pt idx="2189">
                  <c:v>4.3029999999999999</c:v>
                </c:pt>
                <c:pt idx="2190">
                  <c:v>4.2469999999999999</c:v>
                </c:pt>
                <c:pt idx="2191">
                  <c:v>4.2270000000000003</c:v>
                </c:pt>
                <c:pt idx="2192">
                  <c:v>4.2990000000000004</c:v>
                </c:pt>
                <c:pt idx="2193">
                  <c:v>4.2389999999999999</c:v>
                </c:pt>
                <c:pt idx="2194">
                  <c:v>4.157</c:v>
                </c:pt>
                <c:pt idx="2195">
                  <c:v>4.1100000000000003</c:v>
                </c:pt>
                <c:pt idx="2196">
                  <c:v>4.26</c:v>
                </c:pt>
                <c:pt idx="2197">
                  <c:v>4.133</c:v>
                </c:pt>
                <c:pt idx="2198">
                  <c:v>4.0279999999999996</c:v>
                </c:pt>
                <c:pt idx="2199">
                  <c:v>4.1760000000000002</c:v>
                </c:pt>
                <c:pt idx="2200">
                  <c:v>4.1260000000000003</c:v>
                </c:pt>
                <c:pt idx="2201">
                  <c:v>4.3890000000000002</c:v>
                </c:pt>
                <c:pt idx="2202">
                  <c:v>4.1559999999999997</c:v>
                </c:pt>
                <c:pt idx="2203">
                  <c:v>4.0599999999999996</c:v>
                </c:pt>
                <c:pt idx="2204">
                  <c:v>3.863</c:v>
                </c:pt>
                <c:pt idx="2205">
                  <c:v>3.883</c:v>
                </c:pt>
                <c:pt idx="2206">
                  <c:v>3.8540000000000001</c:v>
                </c:pt>
                <c:pt idx="2207">
                  <c:v>3.831</c:v>
                </c:pt>
                <c:pt idx="2208">
                  <c:v>3.903</c:v>
                </c:pt>
                <c:pt idx="2209">
                  <c:v>3.778</c:v>
                </c:pt>
                <c:pt idx="2210">
                  <c:v>3.8719999999999999</c:v>
                </c:pt>
                <c:pt idx="2211">
                  <c:v>3.8769999999999998</c:v>
                </c:pt>
                <c:pt idx="2212">
                  <c:v>3.8690000000000002</c:v>
                </c:pt>
                <c:pt idx="2213">
                  <c:v>3.9809999999999999</c:v>
                </c:pt>
                <c:pt idx="2214">
                  <c:v>4.2629999999999999</c:v>
                </c:pt>
                <c:pt idx="2215">
                  <c:v>4.2610000000000001</c:v>
                </c:pt>
                <c:pt idx="2216">
                  <c:v>4.2539999999999996</c:v>
                </c:pt>
                <c:pt idx="2217">
                  <c:v>4.351</c:v>
                </c:pt>
                <c:pt idx="2218">
                  <c:v>4.26</c:v>
                </c:pt>
                <c:pt idx="2219">
                  <c:v>4.2610000000000001</c:v>
                </c:pt>
                <c:pt idx="2220">
                  <c:v>4.1399999999999997</c:v>
                </c:pt>
                <c:pt idx="2221">
                  <c:v>4.2</c:v>
                </c:pt>
                <c:pt idx="2222">
                  <c:v>4.32</c:v>
                </c:pt>
                <c:pt idx="2223">
                  <c:v>4.226</c:v>
                </c:pt>
                <c:pt idx="2224">
                  <c:v>4.298</c:v>
                </c:pt>
                <c:pt idx="2225">
                  <c:v>4.4059999999999997</c:v>
                </c:pt>
                <c:pt idx="2226">
                  <c:v>4.383</c:v>
                </c:pt>
                <c:pt idx="2227">
                  <c:v>4.359</c:v>
                </c:pt>
                <c:pt idx="2228">
                  <c:v>4.6360000000000001</c:v>
                </c:pt>
                <c:pt idx="2229">
                  <c:v>4.7089999999999996</c:v>
                </c:pt>
                <c:pt idx="2230">
                  <c:v>5.0890000000000004</c:v>
                </c:pt>
                <c:pt idx="2231">
                  <c:v>5.2839999999999998</c:v>
                </c:pt>
                <c:pt idx="2232">
                  <c:v>5.3410000000000002</c:v>
                </c:pt>
                <c:pt idx="2233">
                  <c:v>5.24</c:v>
                </c:pt>
                <c:pt idx="2234">
                  <c:v>5.2779999999999996</c:v>
                </c:pt>
                <c:pt idx="2235">
                  <c:v>5.0469999999999997</c:v>
                </c:pt>
                <c:pt idx="2236">
                  <c:v>5.1829999999999998</c:v>
                </c:pt>
                <c:pt idx="2237">
                  <c:v>5.1159999999999997</c:v>
                </c:pt>
                <c:pt idx="2238">
                  <c:v>5.1459999999999999</c:v>
                </c:pt>
                <c:pt idx="2239">
                  <c:v>4.9619999999999997</c:v>
                </c:pt>
                <c:pt idx="2240">
                  <c:v>4.9880000000000004</c:v>
                </c:pt>
                <c:pt idx="2241">
                  <c:v>4.8</c:v>
                </c:pt>
                <c:pt idx="2242">
                  <c:v>4.7889999999999997</c:v>
                </c:pt>
                <c:pt idx="2243">
                  <c:v>5.2510000000000003</c:v>
                </c:pt>
                <c:pt idx="2244">
                  <c:v>5.3440000000000003</c:v>
                </c:pt>
                <c:pt idx="2245">
                  <c:v>4.9349999999999996</c:v>
                </c:pt>
                <c:pt idx="2246">
                  <c:v>5.1269999999999998</c:v>
                </c:pt>
                <c:pt idx="2247">
                  <c:v>5.1609999999999996</c:v>
                </c:pt>
                <c:pt idx="2248">
                  <c:v>5.3040000000000003</c:v>
                </c:pt>
                <c:pt idx="2249">
                  <c:v>5.1429999999999998</c:v>
                </c:pt>
                <c:pt idx="2250">
                  <c:v>5.2510000000000003</c:v>
                </c:pt>
                <c:pt idx="2251">
                  <c:v>5.1070000000000002</c:v>
                </c:pt>
                <c:pt idx="2252">
                  <c:v>5.43</c:v>
                </c:pt>
                <c:pt idx="2253">
                  <c:v>5.6449999999999996</c:v>
                </c:pt>
                <c:pt idx="2254">
                  <c:v>5.5359999999999996</c:v>
                </c:pt>
                <c:pt idx="2255">
                  <c:v>5.4329999999999998</c:v>
                </c:pt>
                <c:pt idx="2256">
                  <c:v>5.673</c:v>
                </c:pt>
                <c:pt idx="2257">
                  <c:v>5.4580000000000002</c:v>
                </c:pt>
                <c:pt idx="2258">
                  <c:v>5.524</c:v>
                </c:pt>
                <c:pt idx="2259">
                  <c:v>5.3959999999999999</c:v>
                </c:pt>
                <c:pt idx="2260">
                  <c:v>5.444</c:v>
                </c:pt>
                <c:pt idx="2261">
                  <c:v>5.66</c:v>
                </c:pt>
                <c:pt idx="2262">
                  <c:v>5.5830000000000002</c:v>
                </c:pt>
                <c:pt idx="2263">
                  <c:v>5.6050000000000004</c:v>
                </c:pt>
                <c:pt idx="2264">
                  <c:v>5.766</c:v>
                </c:pt>
                <c:pt idx="2265">
                  <c:v>5.7619999999999996</c:v>
                </c:pt>
                <c:pt idx="2266">
                  <c:v>5.6440000000000001</c:v>
                </c:pt>
                <c:pt idx="2267">
                  <c:v>5.8280000000000003</c:v>
                </c:pt>
                <c:pt idx="2268">
                  <c:v>6.0430000000000001</c:v>
                </c:pt>
                <c:pt idx="2269">
                  <c:v>5.8520000000000003</c:v>
                </c:pt>
                <c:pt idx="2270">
                  <c:v>5.9770000000000003</c:v>
                </c:pt>
                <c:pt idx="2271">
                  <c:v>5.7850000000000001</c:v>
                </c:pt>
                <c:pt idx="2272">
                  <c:v>5.74</c:v>
                </c:pt>
                <c:pt idx="2273">
                  <c:v>5.851</c:v>
                </c:pt>
                <c:pt idx="2274">
                  <c:v>5.9109999999999996</c:v>
                </c:pt>
                <c:pt idx="2275">
                  <c:v>6.1340000000000003</c:v>
                </c:pt>
                <c:pt idx="2276">
                  <c:v>6.1619999999999999</c:v>
                </c:pt>
                <c:pt idx="2277">
                  <c:v>6.6059999999999999</c:v>
                </c:pt>
                <c:pt idx="2278">
                  <c:v>9.1370000000000005</c:v>
                </c:pt>
                <c:pt idx="2279">
                  <c:v>9.577</c:v>
                </c:pt>
                <c:pt idx="2280">
                  <c:v>9.1329999999999991</c:v>
                </c:pt>
                <c:pt idx="2281">
                  <c:v>7.4850000000000003</c:v>
                </c:pt>
                <c:pt idx="2282">
                  <c:v>8.1010000000000009</c:v>
                </c:pt>
                <c:pt idx="2283">
                  <c:v>7.1619999999999999</c:v>
                </c:pt>
                <c:pt idx="2284">
                  <c:v>7.0410000000000004</c:v>
                </c:pt>
                <c:pt idx="2285">
                  <c:v>7.0209999999999999</c:v>
                </c:pt>
                <c:pt idx="2286">
                  <c:v>6.8440000000000003</c:v>
                </c:pt>
                <c:pt idx="2287">
                  <c:v>6.9930000000000003</c:v>
                </c:pt>
                <c:pt idx="2288">
                  <c:v>6.5149999999999997</c:v>
                </c:pt>
                <c:pt idx="2289">
                  <c:v>5.944</c:v>
                </c:pt>
                <c:pt idx="2290">
                  <c:v>5.8650000000000002</c:v>
                </c:pt>
                <c:pt idx="2291">
                  <c:v>5.3609999999999998</c:v>
                </c:pt>
                <c:pt idx="2292">
                  <c:v>5.4290000000000003</c:v>
                </c:pt>
                <c:pt idx="2293">
                  <c:v>5.5069999999999997</c:v>
                </c:pt>
                <c:pt idx="2294">
                  <c:v>5.3390000000000004</c:v>
                </c:pt>
                <c:pt idx="2295">
                  <c:v>5.2779999999999996</c:v>
                </c:pt>
                <c:pt idx="2296">
                  <c:v>5.306</c:v>
                </c:pt>
                <c:pt idx="2297">
                  <c:v>5.1280000000000001</c:v>
                </c:pt>
                <c:pt idx="2298">
                  <c:v>5.2530000000000001</c:v>
                </c:pt>
                <c:pt idx="2299">
                  <c:v>5.077</c:v>
                </c:pt>
                <c:pt idx="2300">
                  <c:v>5.0970000000000004</c:v>
                </c:pt>
                <c:pt idx="2301">
                  <c:v>5.1459999999999999</c:v>
                </c:pt>
                <c:pt idx="2302">
                  <c:v>5.1459999999999999</c:v>
                </c:pt>
                <c:pt idx="2303">
                  <c:v>5.0599999999999996</c:v>
                </c:pt>
                <c:pt idx="2304">
                  <c:v>5.125</c:v>
                </c:pt>
                <c:pt idx="2305">
                  <c:v>5.0650000000000004</c:v>
                </c:pt>
                <c:pt idx="2306">
                  <c:v>4.9189999999999996</c:v>
                </c:pt>
                <c:pt idx="2307">
                  <c:v>4.9429999999999996</c:v>
                </c:pt>
                <c:pt idx="2308">
                  <c:v>5.1340000000000003</c:v>
                </c:pt>
                <c:pt idx="2309">
                  <c:v>5.1079999999999997</c:v>
                </c:pt>
                <c:pt idx="2310">
                  <c:v>5.1950000000000003</c:v>
                </c:pt>
                <c:pt idx="2311">
                  <c:v>5.4189999999999996</c:v>
                </c:pt>
                <c:pt idx="2312">
                  <c:v>5.4109999999999996</c:v>
                </c:pt>
                <c:pt idx="2313">
                  <c:v>5.5519999999999996</c:v>
                </c:pt>
                <c:pt idx="2314">
                  <c:v>5.6529999999999996</c:v>
                </c:pt>
                <c:pt idx="2315">
                  <c:v>5.6769999999999996</c:v>
                </c:pt>
                <c:pt idx="2316">
                  <c:v>5.7089999999999996</c:v>
                </c:pt>
                <c:pt idx="2317">
                  <c:v>5.7130000000000001</c:v>
                </c:pt>
                <c:pt idx="2318">
                  <c:v>5.6449999999999996</c:v>
                </c:pt>
                <c:pt idx="2319">
                  <c:v>5.569</c:v>
                </c:pt>
                <c:pt idx="2320">
                  <c:v>5.4740000000000002</c:v>
                </c:pt>
                <c:pt idx="2321">
                  <c:v>5.4770000000000003</c:v>
                </c:pt>
                <c:pt idx="2322">
                  <c:v>5.1230000000000002</c:v>
                </c:pt>
                <c:pt idx="2323">
                  <c:v>5.2359999999999998</c:v>
                </c:pt>
                <c:pt idx="2324">
                  <c:v>5.3849999999999998</c:v>
                </c:pt>
                <c:pt idx="2325">
                  <c:v>5.2670000000000003</c:v>
                </c:pt>
                <c:pt idx="2326">
                  <c:v>5.2549999999999999</c:v>
                </c:pt>
                <c:pt idx="2327">
                  <c:v>5.6890000000000001</c:v>
                </c:pt>
                <c:pt idx="2328">
                  <c:v>5.5679999999999996</c:v>
                </c:pt>
                <c:pt idx="2329">
                  <c:v>5.66</c:v>
                </c:pt>
                <c:pt idx="2330">
                  <c:v>5.7720000000000002</c:v>
                </c:pt>
                <c:pt idx="2331">
                  <c:v>5.806</c:v>
                </c:pt>
                <c:pt idx="2332">
                  <c:v>5.9829999999999997</c:v>
                </c:pt>
                <c:pt idx="2333">
                  <c:v>6.3079999999999998</c:v>
                </c:pt>
                <c:pt idx="2334">
                  <c:v>6.3140000000000001</c:v>
                </c:pt>
                <c:pt idx="2335">
                  <c:v>6.1310000000000002</c:v>
                </c:pt>
                <c:pt idx="2336">
                  <c:v>6.1219999999999999</c:v>
                </c:pt>
                <c:pt idx="2337">
                  <c:v>6.0149999999999997</c:v>
                </c:pt>
                <c:pt idx="2338">
                  <c:v>6.056</c:v>
                </c:pt>
                <c:pt idx="2339">
                  <c:v>6.1980000000000004</c:v>
                </c:pt>
                <c:pt idx="2340">
                  <c:v>6.0350000000000001</c:v>
                </c:pt>
                <c:pt idx="2341">
                  <c:v>6.1189999999999998</c:v>
                </c:pt>
                <c:pt idx="2342">
                  <c:v>5.9</c:v>
                </c:pt>
                <c:pt idx="2343">
                  <c:v>5.9450000000000003</c:v>
                </c:pt>
                <c:pt idx="2344">
                  <c:v>6.0659999999999998</c:v>
                </c:pt>
                <c:pt idx="2345">
                  <c:v>6.2510000000000003</c:v>
                </c:pt>
                <c:pt idx="2346">
                  <c:v>6.4119999999999999</c:v>
                </c:pt>
                <c:pt idx="2347">
                  <c:v>6.36</c:v>
                </c:pt>
                <c:pt idx="2348">
                  <c:v>6.375</c:v>
                </c:pt>
                <c:pt idx="2349">
                  <c:v>6.5209999999999999</c:v>
                </c:pt>
                <c:pt idx="2350">
                  <c:v>6.51</c:v>
                </c:pt>
                <c:pt idx="2351">
                  <c:v>6.3140000000000001</c:v>
                </c:pt>
                <c:pt idx="2352">
                  <c:v>6.33</c:v>
                </c:pt>
                <c:pt idx="2353">
                  <c:v>6.2130000000000001</c:v>
                </c:pt>
                <c:pt idx="2354">
                  <c:v>5.6059999999999999</c:v>
                </c:pt>
                <c:pt idx="2355">
                  <c:v>5.6749999999999998</c:v>
                </c:pt>
                <c:pt idx="2356">
                  <c:v>5.7060000000000004</c:v>
                </c:pt>
                <c:pt idx="2357">
                  <c:v>5.7119999999999997</c:v>
                </c:pt>
                <c:pt idx="2358">
                  <c:v>5.5810000000000004</c:v>
                </c:pt>
                <c:pt idx="2359">
                  <c:v>5.9409999999999998</c:v>
                </c:pt>
                <c:pt idx="2360">
                  <c:v>5.8049999999999997</c:v>
                </c:pt>
                <c:pt idx="2361">
                  <c:v>5.8630000000000004</c:v>
                </c:pt>
                <c:pt idx="2362">
                  <c:v>5.6970000000000001</c:v>
                </c:pt>
                <c:pt idx="2363">
                  <c:v>5.7569999999999997</c:v>
                </c:pt>
                <c:pt idx="2364">
                  <c:v>5.2910000000000004</c:v>
                </c:pt>
                <c:pt idx="2365">
                  <c:v>5.3620000000000001</c:v>
                </c:pt>
                <c:pt idx="2366">
                  <c:v>5.4109999999999996</c:v>
                </c:pt>
                <c:pt idx="2367">
                  <c:v>5.3170000000000002</c:v>
                </c:pt>
                <c:pt idx="2368">
                  <c:v>5.1989999999999998</c:v>
                </c:pt>
                <c:pt idx="2369">
                  <c:v>5.226</c:v>
                </c:pt>
                <c:pt idx="2370">
                  <c:v>5.3810000000000002</c:v>
                </c:pt>
                <c:pt idx="2371">
                  <c:v>5.5030000000000001</c:v>
                </c:pt>
                <c:pt idx="2372">
                  <c:v>5.52</c:v>
                </c:pt>
                <c:pt idx="2373">
                  <c:v>5.258</c:v>
                </c:pt>
                <c:pt idx="2374">
                  <c:v>5.1539999999999999</c:v>
                </c:pt>
                <c:pt idx="2375">
                  <c:v>5.1020000000000003</c:v>
                </c:pt>
                <c:pt idx="2376">
                  <c:v>5.0199999999999996</c:v>
                </c:pt>
                <c:pt idx="2377">
                  <c:v>4.9340000000000002</c:v>
                </c:pt>
                <c:pt idx="2378">
                  <c:v>5.05</c:v>
                </c:pt>
                <c:pt idx="2379">
                  <c:v>5.0220000000000002</c:v>
                </c:pt>
                <c:pt idx="2380">
                  <c:v>5.1070000000000002</c:v>
                </c:pt>
                <c:pt idx="2381">
                  <c:v>4.8680000000000003</c:v>
                </c:pt>
                <c:pt idx="2382">
                  <c:v>4.8760000000000003</c:v>
                </c:pt>
                <c:pt idx="2383">
                  <c:v>4.7309999999999999</c:v>
                </c:pt>
                <c:pt idx="2384">
                  <c:v>4.7060000000000004</c:v>
                </c:pt>
                <c:pt idx="2385">
                  <c:v>4.7</c:v>
                </c:pt>
                <c:pt idx="2386">
                  <c:v>4.6929999999999996</c:v>
                </c:pt>
                <c:pt idx="2387">
                  <c:v>4.6680000000000001</c:v>
                </c:pt>
                <c:pt idx="2388">
                  <c:v>4.718</c:v>
                </c:pt>
                <c:pt idx="2389">
                  <c:v>4.8739999999999997</c:v>
                </c:pt>
                <c:pt idx="2390">
                  <c:v>4.63</c:v>
                </c:pt>
                <c:pt idx="2391">
                  <c:v>4.6769999999999996</c:v>
                </c:pt>
                <c:pt idx="2392">
                  <c:v>4.7450000000000001</c:v>
                </c:pt>
                <c:pt idx="2393">
                  <c:v>5.0819999999999999</c:v>
                </c:pt>
                <c:pt idx="2394">
                  <c:v>5.0369999999999999</c:v>
                </c:pt>
                <c:pt idx="2395">
                  <c:v>5.1289999999999996</c:v>
                </c:pt>
                <c:pt idx="2396">
                  <c:v>5.2169999999999996</c:v>
                </c:pt>
                <c:pt idx="2397">
                  <c:v>5.1790000000000003</c:v>
                </c:pt>
                <c:pt idx="2398">
                  <c:v>4.891</c:v>
                </c:pt>
                <c:pt idx="2399">
                  <c:v>4.8479999999999999</c:v>
                </c:pt>
                <c:pt idx="2400">
                  <c:v>4.883</c:v>
                </c:pt>
                <c:pt idx="2401">
                  <c:v>4.9640000000000004</c:v>
                </c:pt>
                <c:pt idx="2402">
                  <c:v>5.1189999999999998</c:v>
                </c:pt>
                <c:pt idx="2403">
                  <c:v>5.2750000000000004</c:v>
                </c:pt>
                <c:pt idx="2404">
                  <c:v>5.28</c:v>
                </c:pt>
                <c:pt idx="2405">
                  <c:v>5.0830000000000002</c:v>
                </c:pt>
                <c:pt idx="2406">
                  <c:v>5.0380000000000003</c:v>
                </c:pt>
                <c:pt idx="2407">
                  <c:v>4.9269999999999996</c:v>
                </c:pt>
                <c:pt idx="2408">
                  <c:v>4.944</c:v>
                </c:pt>
                <c:pt idx="2409">
                  <c:v>4.7309999999999999</c:v>
                </c:pt>
                <c:pt idx="2410">
                  <c:v>4.6390000000000002</c:v>
                </c:pt>
                <c:pt idx="2411">
                  <c:v>4.694</c:v>
                </c:pt>
                <c:pt idx="2412">
                  <c:v>4.8099999999999996</c:v>
                </c:pt>
                <c:pt idx="2413">
                  <c:v>4.7709999999999999</c:v>
                </c:pt>
                <c:pt idx="2414">
                  <c:v>4.6609999999999996</c:v>
                </c:pt>
                <c:pt idx="2415">
                  <c:v>4.7300000000000004</c:v>
                </c:pt>
                <c:pt idx="2416">
                  <c:v>4.968</c:v>
                </c:pt>
                <c:pt idx="2417">
                  <c:v>4.7380000000000004</c:v>
                </c:pt>
                <c:pt idx="2418">
                  <c:v>4.766</c:v>
                </c:pt>
                <c:pt idx="2419">
                  <c:v>4.6849999999999996</c:v>
                </c:pt>
                <c:pt idx="2420">
                  <c:v>4.6609999999999996</c:v>
                </c:pt>
                <c:pt idx="2421">
                  <c:v>4.6420000000000003</c:v>
                </c:pt>
                <c:pt idx="2422">
                  <c:v>4.4710000000000001</c:v>
                </c:pt>
                <c:pt idx="2423">
                  <c:v>4.4829999999999997</c:v>
                </c:pt>
                <c:pt idx="2424">
                  <c:v>4.4939999999999998</c:v>
                </c:pt>
                <c:pt idx="2425">
                  <c:v>4.5110000000000001</c:v>
                </c:pt>
                <c:pt idx="2426">
                  <c:v>4.5880000000000001</c:v>
                </c:pt>
                <c:pt idx="2427">
                  <c:v>4.5419999999999998</c:v>
                </c:pt>
                <c:pt idx="2428">
                  <c:v>4.43</c:v>
                </c:pt>
                <c:pt idx="2429">
                  <c:v>4.8949999999999996</c:v>
                </c:pt>
                <c:pt idx="2430">
                  <c:v>4.83</c:v>
                </c:pt>
                <c:pt idx="2431">
                  <c:v>4.6769999999999996</c:v>
                </c:pt>
                <c:pt idx="2432">
                  <c:v>4.6859999999999999</c:v>
                </c:pt>
                <c:pt idx="2433">
                  <c:v>4.7670000000000003</c:v>
                </c:pt>
                <c:pt idx="2434">
                  <c:v>4.9039999999999999</c:v>
                </c:pt>
                <c:pt idx="2435">
                  <c:v>5.14</c:v>
                </c:pt>
                <c:pt idx="2436">
                  <c:v>5.1479999999999997</c:v>
                </c:pt>
                <c:pt idx="2437">
                  <c:v>5.4939999999999998</c:v>
                </c:pt>
                <c:pt idx="2438">
                  <c:v>5.6520000000000001</c:v>
                </c:pt>
                <c:pt idx="2439">
                  <c:v>5.5469999999999997</c:v>
                </c:pt>
                <c:pt idx="2440">
                  <c:v>5.4749999999999996</c:v>
                </c:pt>
                <c:pt idx="2441">
                  <c:v>5.431</c:v>
                </c:pt>
                <c:pt idx="2442">
                  <c:v>5.4109999999999996</c:v>
                </c:pt>
                <c:pt idx="2443">
                  <c:v>5.0359999999999996</c:v>
                </c:pt>
                <c:pt idx="2444">
                  <c:v>4.7720000000000002</c:v>
                </c:pt>
                <c:pt idx="2445">
                  <c:v>4.875</c:v>
                </c:pt>
                <c:pt idx="2446">
                  <c:v>4.9240000000000004</c:v>
                </c:pt>
                <c:pt idx="2447">
                  <c:v>4.9130000000000003</c:v>
                </c:pt>
                <c:pt idx="2448">
                  <c:v>4.7859999999999996</c:v>
                </c:pt>
                <c:pt idx="2449">
                  <c:v>4.5119999999999996</c:v>
                </c:pt>
                <c:pt idx="2450">
                  <c:v>4.4859999999999998</c:v>
                </c:pt>
                <c:pt idx="2451">
                  <c:v>4.4589999999999996</c:v>
                </c:pt>
                <c:pt idx="2452">
                  <c:v>4.71</c:v>
                </c:pt>
                <c:pt idx="2453">
                  <c:v>4.8929999999999998</c:v>
                </c:pt>
                <c:pt idx="2454">
                  <c:v>4.7050000000000001</c:v>
                </c:pt>
                <c:pt idx="2455">
                  <c:v>4.7270000000000003</c:v>
                </c:pt>
                <c:pt idx="2456">
                  <c:v>4.8970000000000002</c:v>
                </c:pt>
                <c:pt idx="2457">
                  <c:v>4.6580000000000004</c:v>
                </c:pt>
                <c:pt idx="2458">
                  <c:v>4.7060000000000004</c:v>
                </c:pt>
                <c:pt idx="2459">
                  <c:v>4.7110000000000003</c:v>
                </c:pt>
                <c:pt idx="2460">
                  <c:v>4.8689999999999998</c:v>
                </c:pt>
                <c:pt idx="2461">
                  <c:v>4.7389999999999999</c:v>
                </c:pt>
                <c:pt idx="2462">
                  <c:v>4.7969999999999997</c:v>
                </c:pt>
                <c:pt idx="2463">
                  <c:v>5.1120000000000001</c:v>
                </c:pt>
                <c:pt idx="2464">
                  <c:v>4.7640000000000002</c:v>
                </c:pt>
                <c:pt idx="2465">
                  <c:v>4.8650000000000002</c:v>
                </c:pt>
                <c:pt idx="2466">
                  <c:v>4.7380000000000004</c:v>
                </c:pt>
                <c:pt idx="2467">
                  <c:v>4.9039999999999999</c:v>
                </c:pt>
                <c:pt idx="2468">
                  <c:v>4.9210000000000003</c:v>
                </c:pt>
                <c:pt idx="2469">
                  <c:v>4.93</c:v>
                </c:pt>
                <c:pt idx="2470">
                  <c:v>5.05</c:v>
                </c:pt>
                <c:pt idx="2471">
                  <c:v>4.9249999999999998</c:v>
                </c:pt>
                <c:pt idx="2472">
                  <c:v>5.2830000000000004</c:v>
                </c:pt>
                <c:pt idx="2473">
                  <c:v>5.5789999999999997</c:v>
                </c:pt>
                <c:pt idx="2474">
                  <c:v>5.7560000000000002</c:v>
                </c:pt>
                <c:pt idx="2475">
                  <c:v>6.3369999999999997</c:v>
                </c:pt>
                <c:pt idx="2476">
                  <c:v>6.1349999999999998</c:v>
                </c:pt>
                <c:pt idx="2477">
                  <c:v>6.9020000000000001</c:v>
                </c:pt>
                <c:pt idx="2478">
                  <c:v>6.7220000000000004</c:v>
                </c:pt>
                <c:pt idx="2479">
                  <c:v>6.7110000000000003</c:v>
                </c:pt>
                <c:pt idx="2480">
                  <c:v>6.6150000000000002</c:v>
                </c:pt>
                <c:pt idx="2481">
                  <c:v>7.2210000000000001</c:v>
                </c:pt>
                <c:pt idx="2482">
                  <c:v>6.9539999999999997</c:v>
                </c:pt>
                <c:pt idx="2483">
                  <c:v>6.7469999999999999</c:v>
                </c:pt>
                <c:pt idx="2484">
                  <c:v>6.9930000000000003</c:v>
                </c:pt>
                <c:pt idx="2485">
                  <c:v>7.1219999999999999</c:v>
                </c:pt>
                <c:pt idx="2486">
                  <c:v>6.9820000000000002</c:v>
                </c:pt>
                <c:pt idx="2487">
                  <c:v>6.3239999999999998</c:v>
                </c:pt>
                <c:pt idx="2488">
                  <c:v>6.1429999999999998</c:v>
                </c:pt>
                <c:pt idx="2489">
                  <c:v>6.3920000000000003</c:v>
                </c:pt>
                <c:pt idx="2490">
                  <c:v>6.15</c:v>
                </c:pt>
                <c:pt idx="2491">
                  <c:v>6.6</c:v>
                </c:pt>
                <c:pt idx="2492">
                  <c:v>6.1890000000000001</c:v>
                </c:pt>
                <c:pt idx="2493">
                  <c:v>6.827</c:v>
                </c:pt>
                <c:pt idx="2494">
                  <c:v>7.0819999999999999</c:v>
                </c:pt>
                <c:pt idx="2495">
                  <c:v>6.8780000000000001</c:v>
                </c:pt>
                <c:pt idx="2496">
                  <c:v>7.0940000000000003</c:v>
                </c:pt>
                <c:pt idx="2497">
                  <c:v>7.2869999999999999</c:v>
                </c:pt>
                <c:pt idx="2498">
                  <c:v>6.9059999999999997</c:v>
                </c:pt>
                <c:pt idx="2499">
                  <c:v>6.3289999999999997</c:v>
                </c:pt>
                <c:pt idx="2500">
                  <c:v>6.3869999999999996</c:v>
                </c:pt>
                <c:pt idx="2501">
                  <c:v>5.8449999999999998</c:v>
                </c:pt>
                <c:pt idx="2502">
                  <c:v>5.94</c:v>
                </c:pt>
                <c:pt idx="2503">
                  <c:v>6.2910000000000004</c:v>
                </c:pt>
                <c:pt idx="2504">
                  <c:v>6.15</c:v>
                </c:pt>
                <c:pt idx="2505">
                  <c:v>5.8339999999999996</c:v>
                </c:pt>
                <c:pt idx="2506">
                  <c:v>6.0590000000000002</c:v>
                </c:pt>
                <c:pt idx="2507">
                  <c:v>5.7270000000000003</c:v>
                </c:pt>
                <c:pt idx="2508">
                  <c:v>5.7160000000000002</c:v>
                </c:pt>
                <c:pt idx="2509">
                  <c:v>5.7750000000000004</c:v>
                </c:pt>
                <c:pt idx="2510">
                  <c:v>5.6589999999999998</c:v>
                </c:pt>
                <c:pt idx="2511">
                  <c:v>5.3970000000000002</c:v>
                </c:pt>
                <c:pt idx="2512">
                  <c:v>5.5739999999999998</c:v>
                </c:pt>
                <c:pt idx="2513">
                  <c:v>5.6509999999999998</c:v>
                </c:pt>
                <c:pt idx="2514">
                  <c:v>5.6539999999999999</c:v>
                </c:pt>
                <c:pt idx="2515">
                  <c:v>5.4</c:v>
                </c:pt>
                <c:pt idx="2516">
                  <c:v>5.3540000000000001</c:v>
                </c:pt>
                <c:pt idx="2517">
                  <c:v>5.3490000000000002</c:v>
                </c:pt>
                <c:pt idx="2518">
                  <c:v>5.4039999999999999</c:v>
                </c:pt>
                <c:pt idx="2519">
                  <c:v>5.26</c:v>
                </c:pt>
                <c:pt idx="2520">
                  <c:v>5.4509999999999996</c:v>
                </c:pt>
                <c:pt idx="2521">
                  <c:v>5.5359999999999996</c:v>
                </c:pt>
                <c:pt idx="2522">
                  <c:v>5.319</c:v>
                </c:pt>
                <c:pt idx="2523">
                  <c:v>5.3559999999999999</c:v>
                </c:pt>
                <c:pt idx="2524">
                  <c:v>5.2350000000000003</c:v>
                </c:pt>
                <c:pt idx="2525">
                  <c:v>5.1929999999999996</c:v>
                </c:pt>
                <c:pt idx="2526">
                  <c:v>5.1269999999999998</c:v>
                </c:pt>
                <c:pt idx="2527">
                  <c:v>5.077</c:v>
                </c:pt>
                <c:pt idx="2528">
                  <c:v>5.15</c:v>
                </c:pt>
                <c:pt idx="2529">
                  <c:v>5.391</c:v>
                </c:pt>
                <c:pt idx="2530">
                  <c:v>5.4160000000000004</c:v>
                </c:pt>
                <c:pt idx="2531">
                  <c:v>5.55</c:v>
                </c:pt>
                <c:pt idx="2532">
                  <c:v>5.5650000000000004</c:v>
                </c:pt>
                <c:pt idx="2533">
                  <c:v>5.375</c:v>
                </c:pt>
                <c:pt idx="2534">
                  <c:v>5.4569999999999999</c:v>
                </c:pt>
                <c:pt idx="2535">
                  <c:v>5.4429999999999996</c:v>
                </c:pt>
                <c:pt idx="2536">
                  <c:v>5.3929999999999998</c:v>
                </c:pt>
                <c:pt idx="2537">
                  <c:v>5.4379999999999997</c:v>
                </c:pt>
                <c:pt idx="2538">
                  <c:v>5.3970000000000002</c:v>
                </c:pt>
                <c:pt idx="2539">
                  <c:v>5.6429999999999998</c:v>
                </c:pt>
                <c:pt idx="2540">
                  <c:v>5.5960000000000001</c:v>
                </c:pt>
                <c:pt idx="2541">
                  <c:v>5.718</c:v>
                </c:pt>
                <c:pt idx="2542">
                  <c:v>5.6879999999999997</c:v>
                </c:pt>
                <c:pt idx="2543">
                  <c:v>5.7220000000000004</c:v>
                </c:pt>
                <c:pt idx="2544">
                  <c:v>5.6310000000000002</c:v>
                </c:pt>
                <c:pt idx="2545">
                  <c:v>5.5819999999999999</c:v>
                </c:pt>
                <c:pt idx="2546">
                  <c:v>5.5460000000000003</c:v>
                </c:pt>
                <c:pt idx="2547">
                  <c:v>5.53</c:v>
                </c:pt>
                <c:pt idx="2548">
                  <c:v>5.4290000000000003</c:v>
                </c:pt>
                <c:pt idx="2549">
                  <c:v>5.3360000000000003</c:v>
                </c:pt>
                <c:pt idx="2550">
                  <c:v>5.3949999999999996</c:v>
                </c:pt>
                <c:pt idx="2551">
                  <c:v>5.3650000000000002</c:v>
                </c:pt>
                <c:pt idx="2552">
                  <c:v>5.7460000000000004</c:v>
                </c:pt>
                <c:pt idx="2553">
                  <c:v>5.9329999999999998</c:v>
                </c:pt>
                <c:pt idx="2554">
                  <c:v>5.7649999999999997</c:v>
                </c:pt>
                <c:pt idx="2555">
                  <c:v>5.8120000000000003</c:v>
                </c:pt>
                <c:pt idx="2556">
                  <c:v>5.8040000000000003</c:v>
                </c:pt>
                <c:pt idx="2557">
                  <c:v>5.8090000000000002</c:v>
                </c:pt>
                <c:pt idx="2558">
                  <c:v>5.8719999999999999</c:v>
                </c:pt>
                <c:pt idx="2559">
                  <c:v>5.9409999999999998</c:v>
                </c:pt>
                <c:pt idx="2560">
                  <c:v>6.0090000000000003</c:v>
                </c:pt>
                <c:pt idx="2561">
                  <c:v>5.7880000000000003</c:v>
                </c:pt>
                <c:pt idx="2562">
                  <c:v>5.7439999999999998</c:v>
                </c:pt>
                <c:pt idx="2563">
                  <c:v>5.734</c:v>
                </c:pt>
                <c:pt idx="2564">
                  <c:v>5.61</c:v>
                </c:pt>
                <c:pt idx="2565">
                  <c:v>5.5090000000000003</c:v>
                </c:pt>
                <c:pt idx="2566">
                  <c:v>5.5529999999999999</c:v>
                </c:pt>
                <c:pt idx="2567">
                  <c:v>5.5819999999999999</c:v>
                </c:pt>
                <c:pt idx="2568">
                  <c:v>5.6230000000000002</c:v>
                </c:pt>
                <c:pt idx="2569">
                  <c:v>5.5709999999999997</c:v>
                </c:pt>
                <c:pt idx="2570">
                  <c:v>5.7640000000000002</c:v>
                </c:pt>
                <c:pt idx="2571">
                  <c:v>5.8739999999999997</c:v>
                </c:pt>
                <c:pt idx="2572">
                  <c:v>5.9349999999999996</c:v>
                </c:pt>
                <c:pt idx="2573">
                  <c:v>5.9240000000000004</c:v>
                </c:pt>
                <c:pt idx="2574">
                  <c:v>5.8620000000000001</c:v>
                </c:pt>
                <c:pt idx="2575">
                  <c:v>6.2309999999999999</c:v>
                </c:pt>
                <c:pt idx="2576">
                  <c:v>6.2690000000000001</c:v>
                </c:pt>
                <c:pt idx="2577">
                  <c:v>6.31</c:v>
                </c:pt>
                <c:pt idx="2578">
                  <c:v>6.2190000000000003</c:v>
                </c:pt>
                <c:pt idx="2579">
                  <c:v>6.2939999999999996</c:v>
                </c:pt>
                <c:pt idx="2580">
                  <c:v>6.1840000000000002</c:v>
                </c:pt>
                <c:pt idx="2581">
                  <c:v>6.3860000000000001</c:v>
                </c:pt>
                <c:pt idx="2582">
                  <c:v>6.4050000000000002</c:v>
                </c:pt>
                <c:pt idx="2583">
                  <c:v>6.48</c:v>
                </c:pt>
                <c:pt idx="2584">
                  <c:v>6.4009999999999998</c:v>
                </c:pt>
                <c:pt idx="2585">
                  <c:v>6.4240000000000004</c:v>
                </c:pt>
                <c:pt idx="2586">
                  <c:v>6.1539999999999999</c:v>
                </c:pt>
                <c:pt idx="2587">
                  <c:v>6.4550000000000001</c:v>
                </c:pt>
                <c:pt idx="2588">
                  <c:v>6.3239999999999998</c:v>
                </c:pt>
                <c:pt idx="2589">
                  <c:v>6.3529999999999998</c:v>
                </c:pt>
                <c:pt idx="2590">
                  <c:v>6.7050000000000001</c:v>
                </c:pt>
                <c:pt idx="2591">
                  <c:v>6.6840000000000002</c:v>
                </c:pt>
                <c:pt idx="2592">
                  <c:v>6.68</c:v>
                </c:pt>
                <c:pt idx="2593">
                  <c:v>6.5730000000000004</c:v>
                </c:pt>
                <c:pt idx="2594">
                  <c:v>6.4420000000000002</c:v>
                </c:pt>
                <c:pt idx="2595">
                  <c:v>6.681</c:v>
                </c:pt>
                <c:pt idx="2596">
                  <c:v>6.5190000000000001</c:v>
                </c:pt>
                <c:pt idx="2597">
                  <c:v>6.3630000000000004</c:v>
                </c:pt>
                <c:pt idx="2598">
                  <c:v>6.2610000000000001</c:v>
                </c:pt>
                <c:pt idx="2599">
                  <c:v>6.2069999999999999</c:v>
                </c:pt>
                <c:pt idx="2600">
                  <c:v>6.1150000000000002</c:v>
                </c:pt>
                <c:pt idx="2601">
                  <c:v>6.0819999999999999</c:v>
                </c:pt>
                <c:pt idx="2602">
                  <c:v>6.1760000000000002</c:v>
                </c:pt>
                <c:pt idx="2603">
                  <c:v>6.2439999999999998</c:v>
                </c:pt>
                <c:pt idx="2604">
                  <c:v>6.3040000000000003</c:v>
                </c:pt>
                <c:pt idx="2605">
                  <c:v>6.4889999999999999</c:v>
                </c:pt>
                <c:pt idx="2606">
                  <c:v>6.5819999999999999</c:v>
                </c:pt>
                <c:pt idx="2607">
                  <c:v>6.52</c:v>
                </c:pt>
                <c:pt idx="2608">
                  <c:v>6.3390000000000004</c:v>
                </c:pt>
                <c:pt idx="2609">
                  <c:v>6.4119999999999999</c:v>
                </c:pt>
                <c:pt idx="2610">
                  <c:v>6.415</c:v>
                </c:pt>
                <c:pt idx="2611">
                  <c:v>6.5380000000000003</c:v>
                </c:pt>
                <c:pt idx="2612">
                  <c:v>6.3529999999999998</c:v>
                </c:pt>
                <c:pt idx="2613">
                  <c:v>6.141</c:v>
                </c:pt>
                <c:pt idx="2614">
                  <c:v>6.1180000000000003</c:v>
                </c:pt>
                <c:pt idx="2615">
                  <c:v>6.1550000000000002</c:v>
                </c:pt>
                <c:pt idx="2616">
                  <c:v>6.2169999999999996</c:v>
                </c:pt>
                <c:pt idx="2617">
                  <c:v>6.1479999999999997</c:v>
                </c:pt>
                <c:pt idx="2618">
                  <c:v>6.4240000000000004</c:v>
                </c:pt>
                <c:pt idx="2619">
                  <c:v>6.37</c:v>
                </c:pt>
                <c:pt idx="2620">
                  <c:v>6.1849999999999996</c:v>
                </c:pt>
                <c:pt idx="2621">
                  <c:v>6.141</c:v>
                </c:pt>
                <c:pt idx="2622">
                  <c:v>5.8570000000000002</c:v>
                </c:pt>
                <c:pt idx="2623">
                  <c:v>5.9050000000000002</c:v>
                </c:pt>
                <c:pt idx="2624">
                  <c:v>5.9770000000000003</c:v>
                </c:pt>
                <c:pt idx="2625">
                  <c:v>5.8460000000000001</c:v>
                </c:pt>
                <c:pt idx="2626">
                  <c:v>5.8869999999999996</c:v>
                </c:pt>
                <c:pt idx="2627">
                  <c:v>5.8179999999999996</c:v>
                </c:pt>
                <c:pt idx="2628">
                  <c:v>5.9370000000000003</c:v>
                </c:pt>
                <c:pt idx="2629">
                  <c:v>5.931</c:v>
                </c:pt>
                <c:pt idx="2630">
                  <c:v>6.1520000000000001</c:v>
                </c:pt>
                <c:pt idx="2631">
                  <c:v>6.1340000000000003</c:v>
                </c:pt>
                <c:pt idx="2632">
                  <c:v>5.96</c:v>
                </c:pt>
                <c:pt idx="2633">
                  <c:v>6.0220000000000002</c:v>
                </c:pt>
                <c:pt idx="2634">
                  <c:v>6.1420000000000003</c:v>
                </c:pt>
                <c:pt idx="2635">
                  <c:v>6.18</c:v>
                </c:pt>
                <c:pt idx="2636">
                  <c:v>6.1120000000000001</c:v>
                </c:pt>
                <c:pt idx="2637">
                  <c:v>5.8129999999999997</c:v>
                </c:pt>
                <c:pt idx="2638">
                  <c:v>5.8159999999999998</c:v>
                </c:pt>
                <c:pt idx="2639">
                  <c:v>5.6609999999999996</c:v>
                </c:pt>
                <c:pt idx="2640">
                  <c:v>5.7119999999999997</c:v>
                </c:pt>
                <c:pt idx="2641">
                  <c:v>5.5880000000000001</c:v>
                </c:pt>
                <c:pt idx="2642">
                  <c:v>5.6929999999999996</c:v>
                </c:pt>
                <c:pt idx="2643">
                  <c:v>5.7910000000000004</c:v>
                </c:pt>
                <c:pt idx="2644">
                  <c:v>5.6139999999999999</c:v>
                </c:pt>
                <c:pt idx="2645">
                  <c:v>5.4420000000000002</c:v>
                </c:pt>
                <c:pt idx="2646">
                  <c:v>5.5330000000000004</c:v>
                </c:pt>
                <c:pt idx="2647">
                  <c:v>5.3780000000000001</c:v>
                </c:pt>
                <c:pt idx="2648">
                  <c:v>5.3730000000000002</c:v>
                </c:pt>
                <c:pt idx="2649">
                  <c:v>5.3819999999999997</c:v>
                </c:pt>
                <c:pt idx="2650">
                  <c:v>5.5069999999999997</c:v>
                </c:pt>
                <c:pt idx="2651">
                  <c:v>5.5519999999999996</c:v>
                </c:pt>
                <c:pt idx="2652">
                  <c:v>5.31</c:v>
                </c:pt>
                <c:pt idx="2653">
                  <c:v>5.3380000000000001</c:v>
                </c:pt>
                <c:pt idx="2654">
                  <c:v>5.298</c:v>
                </c:pt>
                <c:pt idx="2655">
                  <c:v>5.1890000000000001</c:v>
                </c:pt>
                <c:pt idx="2656">
                  <c:v>5.0819999999999999</c:v>
                </c:pt>
                <c:pt idx="2657">
                  <c:v>5.234</c:v>
                </c:pt>
                <c:pt idx="2658">
                  <c:v>5.0739999999999998</c:v>
                </c:pt>
                <c:pt idx="2659">
                  <c:v>4.9649999999999999</c:v>
                </c:pt>
                <c:pt idx="2660">
                  <c:v>4.7670000000000003</c:v>
                </c:pt>
                <c:pt idx="2661">
                  <c:v>4.6749999999999998</c:v>
                </c:pt>
                <c:pt idx="2662">
                  <c:v>4.79</c:v>
                </c:pt>
                <c:pt idx="2663">
                  <c:v>4.6310000000000002</c:v>
                </c:pt>
                <c:pt idx="2664">
                  <c:v>4.6580000000000004</c:v>
                </c:pt>
                <c:pt idx="2665">
                  <c:v>4.57</c:v>
                </c:pt>
                <c:pt idx="2666">
                  <c:v>4.8499999999999996</c:v>
                </c:pt>
                <c:pt idx="2667">
                  <c:v>4.9279999999999999</c:v>
                </c:pt>
                <c:pt idx="2668">
                  <c:v>4.8239999999999998</c:v>
                </c:pt>
                <c:pt idx="2669">
                  <c:v>4.7190000000000003</c:v>
                </c:pt>
                <c:pt idx="2670">
                  <c:v>5.1079999999999997</c:v>
                </c:pt>
                <c:pt idx="2671">
                  <c:v>5.2489999999999997</c:v>
                </c:pt>
                <c:pt idx="2672">
                  <c:v>5.6079999999999997</c:v>
                </c:pt>
                <c:pt idx="2673">
                  <c:v>5.6289999999999996</c:v>
                </c:pt>
                <c:pt idx="2674">
                  <c:v>5.5640000000000001</c:v>
                </c:pt>
                <c:pt idx="2675">
                  <c:v>5.3920000000000003</c:v>
                </c:pt>
                <c:pt idx="2676">
                  <c:v>5.2619999999999996</c:v>
                </c:pt>
                <c:pt idx="2677">
                  <c:v>5.7229999999999999</c:v>
                </c:pt>
                <c:pt idx="2678">
                  <c:v>6.9109999999999996</c:v>
                </c:pt>
                <c:pt idx="2679">
                  <c:v>6.7949999999999999</c:v>
                </c:pt>
                <c:pt idx="2680">
                  <c:v>6.7720000000000002</c:v>
                </c:pt>
                <c:pt idx="2681">
                  <c:v>6.7249999999999996</c:v>
                </c:pt>
                <c:pt idx="2682">
                  <c:v>7.1639999999999997</c:v>
                </c:pt>
                <c:pt idx="2683">
                  <c:v>7.0449999999999999</c:v>
                </c:pt>
                <c:pt idx="2684">
                  <c:v>7.2549999999999999</c:v>
                </c:pt>
                <c:pt idx="2685">
                  <c:v>7.1630000000000003</c:v>
                </c:pt>
                <c:pt idx="2686">
                  <c:v>6.9930000000000003</c:v>
                </c:pt>
                <c:pt idx="2687">
                  <c:v>6.6360000000000001</c:v>
                </c:pt>
                <c:pt idx="2688">
                  <c:v>6.851</c:v>
                </c:pt>
                <c:pt idx="2689">
                  <c:v>6.8029999999999999</c:v>
                </c:pt>
                <c:pt idx="2690">
                  <c:v>6.7089999999999996</c:v>
                </c:pt>
                <c:pt idx="2691">
                  <c:v>6.806</c:v>
                </c:pt>
                <c:pt idx="2692">
                  <c:v>7.1230000000000002</c:v>
                </c:pt>
                <c:pt idx="2693">
                  <c:v>7.6230000000000002</c:v>
                </c:pt>
                <c:pt idx="2694">
                  <c:v>7.6970000000000001</c:v>
                </c:pt>
                <c:pt idx="2695">
                  <c:v>8.1050000000000004</c:v>
                </c:pt>
                <c:pt idx="2696">
                  <c:v>7.89</c:v>
                </c:pt>
                <c:pt idx="2697">
                  <c:v>8.4019999999999992</c:v>
                </c:pt>
                <c:pt idx="2698">
                  <c:v>7.6260000000000003</c:v>
                </c:pt>
                <c:pt idx="2699">
                  <c:v>8.6839999999999993</c:v>
                </c:pt>
                <c:pt idx="2700">
                  <c:v>8.7249999999999996</c:v>
                </c:pt>
                <c:pt idx="2701">
                  <c:v>8.7200000000000006</c:v>
                </c:pt>
                <c:pt idx="2702">
                  <c:v>8.5670000000000002</c:v>
                </c:pt>
                <c:pt idx="2703">
                  <c:v>8.7520000000000007</c:v>
                </c:pt>
                <c:pt idx="2704">
                  <c:v>8.1989999999999998</c:v>
                </c:pt>
                <c:pt idx="2705">
                  <c:v>7.9539999999999997</c:v>
                </c:pt>
                <c:pt idx="2706">
                  <c:v>7.6</c:v>
                </c:pt>
                <c:pt idx="2707">
                  <c:v>7.4710000000000001</c:v>
                </c:pt>
                <c:pt idx="2708">
                  <c:v>7.6779999999999999</c:v>
                </c:pt>
                <c:pt idx="2709">
                  <c:v>7.2359999999999998</c:v>
                </c:pt>
                <c:pt idx="2710">
                  <c:v>7.1760000000000002</c:v>
                </c:pt>
                <c:pt idx="2711">
                  <c:v>7.4359999999999999</c:v>
                </c:pt>
                <c:pt idx="2712">
                  <c:v>7.1239999999999997</c:v>
                </c:pt>
                <c:pt idx="2713">
                  <c:v>7.2830000000000004</c:v>
                </c:pt>
                <c:pt idx="2714">
                  <c:v>6.8730000000000002</c:v>
                </c:pt>
                <c:pt idx="2715">
                  <c:v>7.1150000000000002</c:v>
                </c:pt>
                <c:pt idx="2716">
                  <c:v>6.7619999999999996</c:v>
                </c:pt>
                <c:pt idx="2717">
                  <c:v>6.7930000000000001</c:v>
                </c:pt>
                <c:pt idx="2718">
                  <c:v>7.976</c:v>
                </c:pt>
                <c:pt idx="2719">
                  <c:v>7.8369999999999997</c:v>
                </c:pt>
                <c:pt idx="2720">
                  <c:v>7.62</c:v>
                </c:pt>
                <c:pt idx="2721">
                  <c:v>7.4130000000000003</c:v>
                </c:pt>
                <c:pt idx="2722">
                  <c:v>6.8109999999999999</c:v>
                </c:pt>
                <c:pt idx="2723">
                  <c:v>6.7960000000000003</c:v>
                </c:pt>
                <c:pt idx="2724">
                  <c:v>6.923</c:v>
                </c:pt>
                <c:pt idx="2725">
                  <c:v>6.6210000000000004</c:v>
                </c:pt>
                <c:pt idx="2726">
                  <c:v>6.6829999999999998</c:v>
                </c:pt>
                <c:pt idx="2727">
                  <c:v>6.8860000000000001</c:v>
                </c:pt>
                <c:pt idx="2728">
                  <c:v>6.843</c:v>
                </c:pt>
                <c:pt idx="2729">
                  <c:v>7.1660000000000004</c:v>
                </c:pt>
                <c:pt idx="2730">
                  <c:v>7.3330000000000002</c:v>
                </c:pt>
                <c:pt idx="2731">
                  <c:v>7.2359999999999998</c:v>
                </c:pt>
                <c:pt idx="2732">
                  <c:v>7</c:v>
                </c:pt>
                <c:pt idx="2733">
                  <c:v>7.4569999999999999</c:v>
                </c:pt>
                <c:pt idx="2734">
                  <c:v>6.952</c:v>
                </c:pt>
                <c:pt idx="2735">
                  <c:v>6.8559999999999999</c:v>
                </c:pt>
                <c:pt idx="2736">
                  <c:v>6.82</c:v>
                </c:pt>
                <c:pt idx="2737">
                  <c:v>6.6680000000000001</c:v>
                </c:pt>
                <c:pt idx="2738">
                  <c:v>6.16</c:v>
                </c:pt>
                <c:pt idx="2739">
                  <c:v>6.2130000000000001</c:v>
                </c:pt>
                <c:pt idx="2740">
                  <c:v>6.4020000000000001</c:v>
                </c:pt>
                <c:pt idx="2741">
                  <c:v>6.149</c:v>
                </c:pt>
                <c:pt idx="2742">
                  <c:v>5.79</c:v>
                </c:pt>
                <c:pt idx="2743">
                  <c:v>5.9020000000000001</c:v>
                </c:pt>
                <c:pt idx="2744">
                  <c:v>5.8330000000000002</c:v>
                </c:pt>
                <c:pt idx="2745">
                  <c:v>6.0490000000000004</c:v>
                </c:pt>
                <c:pt idx="2746">
                  <c:v>6.0010000000000003</c:v>
                </c:pt>
                <c:pt idx="2747">
                  <c:v>6.1589999999999998</c:v>
                </c:pt>
                <c:pt idx="2748">
                  <c:v>6.0949999999999998</c:v>
                </c:pt>
                <c:pt idx="2749">
                  <c:v>5.9429999999999996</c:v>
                </c:pt>
                <c:pt idx="2750">
                  <c:v>6.4450000000000003</c:v>
                </c:pt>
                <c:pt idx="2751">
                  <c:v>6.3949999999999996</c:v>
                </c:pt>
                <c:pt idx="2752">
                  <c:v>6.1369999999999996</c:v>
                </c:pt>
                <c:pt idx="2753">
                  <c:v>6.2930000000000001</c:v>
                </c:pt>
                <c:pt idx="2754">
                  <c:v>6.3079999999999998</c:v>
                </c:pt>
                <c:pt idx="2755">
                  <c:v>6.24</c:v>
                </c:pt>
                <c:pt idx="2756">
                  <c:v>6.476</c:v>
                </c:pt>
                <c:pt idx="2757">
                  <c:v>6.4029999999999996</c:v>
                </c:pt>
                <c:pt idx="2758">
                  <c:v>6.3879999999999999</c:v>
                </c:pt>
                <c:pt idx="2759">
                  <c:v>6.2880000000000003</c:v>
                </c:pt>
                <c:pt idx="2760">
                  <c:v>6.2590000000000003</c:v>
                </c:pt>
                <c:pt idx="2761">
                  <c:v>6.3209999999999997</c:v>
                </c:pt>
                <c:pt idx="2762">
                  <c:v>6.3159999999999998</c:v>
                </c:pt>
                <c:pt idx="2763">
                  <c:v>6.3760000000000003</c:v>
                </c:pt>
                <c:pt idx="2764">
                  <c:v>6.149</c:v>
                </c:pt>
                <c:pt idx="2765">
                  <c:v>6.0960000000000001</c:v>
                </c:pt>
                <c:pt idx="2766">
                  <c:v>5.9690000000000003</c:v>
                </c:pt>
                <c:pt idx="2767">
                  <c:v>6.1639999999999997</c:v>
                </c:pt>
                <c:pt idx="2768">
                  <c:v>6.165</c:v>
                </c:pt>
                <c:pt idx="2769">
                  <c:v>6.16</c:v>
                </c:pt>
                <c:pt idx="2770">
                  <c:v>6.093</c:v>
                </c:pt>
                <c:pt idx="2771">
                  <c:v>6.093</c:v>
                </c:pt>
                <c:pt idx="2772">
                  <c:v>6.1749999999999998</c:v>
                </c:pt>
                <c:pt idx="2773">
                  <c:v>6.109</c:v>
                </c:pt>
                <c:pt idx="2774">
                  <c:v>5.923</c:v>
                </c:pt>
                <c:pt idx="2775">
                  <c:v>5.9080000000000004</c:v>
                </c:pt>
                <c:pt idx="2776">
                  <c:v>6.1029999999999998</c:v>
                </c:pt>
                <c:pt idx="2777">
                  <c:v>6.3109999999999999</c:v>
                </c:pt>
                <c:pt idx="2778">
                  <c:v>6.3040000000000003</c:v>
                </c:pt>
                <c:pt idx="2779">
                  <c:v>6.7149999999999999</c:v>
                </c:pt>
                <c:pt idx="2780">
                  <c:v>6.73</c:v>
                </c:pt>
                <c:pt idx="2781">
                  <c:v>6.68</c:v>
                </c:pt>
                <c:pt idx="2782">
                  <c:v>6.7169999999999996</c:v>
                </c:pt>
                <c:pt idx="2783">
                  <c:v>6.657</c:v>
                </c:pt>
                <c:pt idx="2784">
                  <c:v>6.7439999999999998</c:v>
                </c:pt>
                <c:pt idx="2785">
                  <c:v>6.7140000000000004</c:v>
                </c:pt>
                <c:pt idx="2786">
                  <c:v>6.8470000000000004</c:v>
                </c:pt>
                <c:pt idx="2787">
                  <c:v>6.88</c:v>
                </c:pt>
                <c:pt idx="2788">
                  <c:v>6.7679999999999998</c:v>
                </c:pt>
                <c:pt idx="2789">
                  <c:v>6.7720000000000002</c:v>
                </c:pt>
                <c:pt idx="2790">
                  <c:v>7.1379999999999999</c:v>
                </c:pt>
                <c:pt idx="2791">
                  <c:v>7.1790000000000003</c:v>
                </c:pt>
                <c:pt idx="2792">
                  <c:v>7.1920000000000002</c:v>
                </c:pt>
                <c:pt idx="2793">
                  <c:v>7.2380000000000004</c:v>
                </c:pt>
                <c:pt idx="2794">
                  <c:v>7.2729999999999997</c:v>
                </c:pt>
                <c:pt idx="2795">
                  <c:v>7.3179999999999996</c:v>
                </c:pt>
                <c:pt idx="2796">
                  <c:v>7.2480000000000002</c:v>
                </c:pt>
                <c:pt idx="2797">
                  <c:v>7.1379999999999999</c:v>
                </c:pt>
                <c:pt idx="2798">
                  <c:v>7.0620000000000003</c:v>
                </c:pt>
                <c:pt idx="2799">
                  <c:v>6.9989999999999997</c:v>
                </c:pt>
                <c:pt idx="2800">
                  <c:v>7.3230000000000004</c:v>
                </c:pt>
                <c:pt idx="2801">
                  <c:v>7.46</c:v>
                </c:pt>
                <c:pt idx="2802">
                  <c:v>7.6529999999999996</c:v>
                </c:pt>
                <c:pt idx="2803">
                  <c:v>7.7489999999999997</c:v>
                </c:pt>
                <c:pt idx="2804">
                  <c:v>7.5940000000000003</c:v>
                </c:pt>
                <c:pt idx="2805">
                  <c:v>7.5720000000000001</c:v>
                </c:pt>
                <c:pt idx="2806">
                  <c:v>7.5579999999999998</c:v>
                </c:pt>
                <c:pt idx="2807">
                  <c:v>7.3659999999999997</c:v>
                </c:pt>
                <c:pt idx="2808">
                  <c:v>7.242</c:v>
                </c:pt>
                <c:pt idx="2809">
                  <c:v>7.3090000000000002</c:v>
                </c:pt>
                <c:pt idx="2810">
                  <c:v>7.0940000000000003</c:v>
                </c:pt>
                <c:pt idx="2811">
                  <c:v>6.9779999999999998</c:v>
                </c:pt>
                <c:pt idx="2812">
                  <c:v>7.069</c:v>
                </c:pt>
                <c:pt idx="2813">
                  <c:v>6.9969999999999999</c:v>
                </c:pt>
                <c:pt idx="2814">
                  <c:v>6.95</c:v>
                </c:pt>
                <c:pt idx="2815">
                  <c:v>7.0449999999999999</c:v>
                </c:pt>
                <c:pt idx="2816">
                  <c:v>7.0570000000000004</c:v>
                </c:pt>
                <c:pt idx="2817">
                  <c:v>7.032</c:v>
                </c:pt>
                <c:pt idx="2818">
                  <c:v>7.1950000000000003</c:v>
                </c:pt>
                <c:pt idx="2819">
                  <c:v>7.1529999999999996</c:v>
                </c:pt>
                <c:pt idx="2820">
                  <c:v>7.12</c:v>
                </c:pt>
                <c:pt idx="2821">
                  <c:v>6.7480000000000002</c:v>
                </c:pt>
                <c:pt idx="2822">
                  <c:v>6.7480000000000002</c:v>
                </c:pt>
                <c:pt idx="2823">
                  <c:v>6.585</c:v>
                </c:pt>
                <c:pt idx="2824">
                  <c:v>6.6970000000000001</c:v>
                </c:pt>
                <c:pt idx="2825">
                  <c:v>6.5149999999999997</c:v>
                </c:pt>
                <c:pt idx="2826">
                  <c:v>6.63</c:v>
                </c:pt>
                <c:pt idx="2827">
                  <c:v>6.6909999999999998</c:v>
                </c:pt>
                <c:pt idx="2828">
                  <c:v>6.6210000000000004</c:v>
                </c:pt>
                <c:pt idx="2829">
                  <c:v>6.6740000000000004</c:v>
                </c:pt>
                <c:pt idx="2830">
                  <c:v>6.694</c:v>
                </c:pt>
                <c:pt idx="2831">
                  <c:v>6.6829999999999998</c:v>
                </c:pt>
                <c:pt idx="2832">
                  <c:v>6.5110000000000001</c:v>
                </c:pt>
                <c:pt idx="2833">
                  <c:v>6.5359999999999996</c:v>
                </c:pt>
                <c:pt idx="2834">
                  <c:v>6.4459999999999997</c:v>
                </c:pt>
                <c:pt idx="2835">
                  <c:v>6.476</c:v>
                </c:pt>
                <c:pt idx="2836">
                  <c:v>6.3920000000000003</c:v>
                </c:pt>
                <c:pt idx="2837">
                  <c:v>6.3570000000000002</c:v>
                </c:pt>
                <c:pt idx="2838">
                  <c:v>6.343</c:v>
                </c:pt>
                <c:pt idx="2839">
                  <c:v>6.407</c:v>
                </c:pt>
                <c:pt idx="2840">
                  <c:v>6.3490000000000002</c:v>
                </c:pt>
                <c:pt idx="2841">
                  <c:v>6.3150000000000004</c:v>
                </c:pt>
                <c:pt idx="2842">
                  <c:v>6.1230000000000002</c:v>
                </c:pt>
                <c:pt idx="2843">
                  <c:v>6.37</c:v>
                </c:pt>
                <c:pt idx="2844">
                  <c:v>6.3789999999999996</c:v>
                </c:pt>
                <c:pt idx="2845">
                  <c:v>6.7889999999999997</c:v>
                </c:pt>
                <c:pt idx="2846">
                  <c:v>6.819</c:v>
                </c:pt>
                <c:pt idx="2847">
                  <c:v>6.88</c:v>
                </c:pt>
                <c:pt idx="2848">
                  <c:v>7.1219999999999999</c:v>
                </c:pt>
                <c:pt idx="2849">
                  <c:v>7.1269999999999998</c:v>
                </c:pt>
                <c:pt idx="2850">
                  <c:v>7</c:v>
                </c:pt>
                <c:pt idx="2851">
                  <c:v>7.0449999999999999</c:v>
                </c:pt>
                <c:pt idx="2852">
                  <c:v>6.9320000000000004</c:v>
                </c:pt>
                <c:pt idx="2853">
                  <c:v>7.26</c:v>
                </c:pt>
                <c:pt idx="2854">
                  <c:v>7.2279999999999998</c:v>
                </c:pt>
                <c:pt idx="2855">
                  <c:v>7.4409999999999998</c:v>
                </c:pt>
                <c:pt idx="2856">
                  <c:v>7.6130000000000004</c:v>
                </c:pt>
                <c:pt idx="2857">
                  <c:v>7.69</c:v>
                </c:pt>
                <c:pt idx="2858">
                  <c:v>7.67</c:v>
                </c:pt>
                <c:pt idx="2859">
                  <c:v>7.4740000000000002</c:v>
                </c:pt>
                <c:pt idx="2860">
                  <c:v>7.4420000000000002</c:v>
                </c:pt>
                <c:pt idx="2861">
                  <c:v>7.4729999999999999</c:v>
                </c:pt>
                <c:pt idx="2862">
                  <c:v>7.36</c:v>
                </c:pt>
                <c:pt idx="2863">
                  <c:v>7.1379999999999999</c:v>
                </c:pt>
                <c:pt idx="2864">
                  <c:v>6.976</c:v>
                </c:pt>
                <c:pt idx="2865">
                  <c:v>7.0869999999999997</c:v>
                </c:pt>
                <c:pt idx="2866">
                  <c:v>6.9809999999999999</c:v>
                </c:pt>
                <c:pt idx="2867">
                  <c:v>7.1710000000000003</c:v>
                </c:pt>
                <c:pt idx="2868">
                  <c:v>7.4749999999999996</c:v>
                </c:pt>
                <c:pt idx="2869">
                  <c:v>7.6879999999999997</c:v>
                </c:pt>
                <c:pt idx="2870">
                  <c:v>7.3979999999999997</c:v>
                </c:pt>
                <c:pt idx="2871">
                  <c:v>7.4720000000000004</c:v>
                </c:pt>
                <c:pt idx="2872">
                  <c:v>7.4950000000000001</c:v>
                </c:pt>
                <c:pt idx="2873">
                  <c:v>7.8849999999999998</c:v>
                </c:pt>
                <c:pt idx="2874">
                  <c:v>7.9</c:v>
                </c:pt>
                <c:pt idx="2875">
                  <c:v>7.8440000000000003</c:v>
                </c:pt>
                <c:pt idx="2876">
                  <c:v>7.8490000000000002</c:v>
                </c:pt>
                <c:pt idx="2877">
                  <c:v>7.6520000000000001</c:v>
                </c:pt>
                <c:pt idx="2878">
                  <c:v>7.5860000000000003</c:v>
                </c:pt>
                <c:pt idx="2879">
                  <c:v>7.55</c:v>
                </c:pt>
                <c:pt idx="2880">
                  <c:v>7.3</c:v>
                </c:pt>
                <c:pt idx="2881">
                  <c:v>7.3840000000000003</c:v>
                </c:pt>
                <c:pt idx="2882">
                  <c:v>7.2839999999999998</c:v>
                </c:pt>
                <c:pt idx="2883">
                  <c:v>7.4249999999999998</c:v>
                </c:pt>
                <c:pt idx="2884">
                  <c:v>7.6470000000000002</c:v>
                </c:pt>
                <c:pt idx="2885">
                  <c:v>7.694</c:v>
                </c:pt>
                <c:pt idx="2886">
                  <c:v>7.8849999999999998</c:v>
                </c:pt>
                <c:pt idx="2887">
                  <c:v>8.1539999999999999</c:v>
                </c:pt>
                <c:pt idx="2888">
                  <c:v>8.3780000000000001</c:v>
                </c:pt>
                <c:pt idx="2889">
                  <c:v>8.3510000000000009</c:v>
                </c:pt>
                <c:pt idx="2890">
                  <c:v>8.4710000000000001</c:v>
                </c:pt>
                <c:pt idx="2891">
                  <c:v>8.6999999999999993</c:v>
                </c:pt>
                <c:pt idx="2892">
                  <c:v>8.6839999999999993</c:v>
                </c:pt>
                <c:pt idx="2893">
                  <c:v>8.6489999999999991</c:v>
                </c:pt>
                <c:pt idx="2894">
                  <c:v>9.0709999999999997</c:v>
                </c:pt>
                <c:pt idx="2895">
                  <c:v>9.3010000000000002</c:v>
                </c:pt>
                <c:pt idx="2896">
                  <c:v>9.5879999999999992</c:v>
                </c:pt>
                <c:pt idx="2897">
                  <c:v>9.5399999999999991</c:v>
                </c:pt>
                <c:pt idx="2898">
                  <c:v>9.7520000000000007</c:v>
                </c:pt>
                <c:pt idx="2899">
                  <c:v>9.391</c:v>
                </c:pt>
                <c:pt idx="2900">
                  <c:v>8.9280000000000008</c:v>
                </c:pt>
                <c:pt idx="2901">
                  <c:v>9.1110000000000007</c:v>
                </c:pt>
                <c:pt idx="2902">
                  <c:v>9.5640000000000001</c:v>
                </c:pt>
                <c:pt idx="2903">
                  <c:v>9.6829999999999998</c:v>
                </c:pt>
                <c:pt idx="2904">
                  <c:v>9.984</c:v>
                </c:pt>
                <c:pt idx="2905">
                  <c:v>9.77</c:v>
                </c:pt>
                <c:pt idx="2906">
                  <c:v>9.7919999999999998</c:v>
                </c:pt>
                <c:pt idx="2907">
                  <c:v>10.847</c:v>
                </c:pt>
                <c:pt idx="2908">
                  <c:v>11.659000000000001</c:v>
                </c:pt>
                <c:pt idx="2909">
                  <c:v>11.472</c:v>
                </c:pt>
                <c:pt idx="2910">
                  <c:v>11.757</c:v>
                </c:pt>
                <c:pt idx="2911">
                  <c:v>11.691000000000001</c:v>
                </c:pt>
                <c:pt idx="2912">
                  <c:v>11.657</c:v>
                </c:pt>
                <c:pt idx="2913">
                  <c:v>11.201000000000001</c:v>
                </c:pt>
                <c:pt idx="2914">
                  <c:v>11.347</c:v>
                </c:pt>
                <c:pt idx="2915">
                  <c:v>11.263</c:v>
                </c:pt>
                <c:pt idx="2916">
                  <c:v>11.031000000000001</c:v>
                </c:pt>
                <c:pt idx="2917">
                  <c:v>10.763</c:v>
                </c:pt>
                <c:pt idx="2918">
                  <c:v>11.166</c:v>
                </c:pt>
                <c:pt idx="2919">
                  <c:v>11.336</c:v>
                </c:pt>
                <c:pt idx="2920">
                  <c:v>11.144</c:v>
                </c:pt>
                <c:pt idx="2921">
                  <c:v>12.663</c:v>
                </c:pt>
                <c:pt idx="2922">
                  <c:v>12.492000000000001</c:v>
                </c:pt>
                <c:pt idx="2923">
                  <c:v>12.593999999999999</c:v>
                </c:pt>
                <c:pt idx="2924">
                  <c:v>12.79</c:v>
                </c:pt>
                <c:pt idx="2925">
                  <c:v>12.324</c:v>
                </c:pt>
                <c:pt idx="2926">
                  <c:v>12.44</c:v>
                </c:pt>
                <c:pt idx="2927">
                  <c:v>12.656000000000001</c:v>
                </c:pt>
                <c:pt idx="2928">
                  <c:v>13.907</c:v>
                </c:pt>
                <c:pt idx="2929">
                  <c:v>14.196</c:v>
                </c:pt>
                <c:pt idx="2930">
                  <c:v>13.920999999999999</c:v>
                </c:pt>
                <c:pt idx="2931">
                  <c:v>14.016999999999999</c:v>
                </c:pt>
                <c:pt idx="2932">
                  <c:v>14.224</c:v>
                </c:pt>
                <c:pt idx="2933">
                  <c:v>14.183</c:v>
                </c:pt>
                <c:pt idx="2934">
                  <c:v>13.375</c:v>
                </c:pt>
                <c:pt idx="2935">
                  <c:v>13.226000000000001</c:v>
                </c:pt>
                <c:pt idx="2936">
                  <c:v>12.975</c:v>
                </c:pt>
                <c:pt idx="2937">
                  <c:v>13.519</c:v>
                </c:pt>
                <c:pt idx="2938">
                  <c:v>13.523999999999999</c:v>
                </c:pt>
                <c:pt idx="2939">
                  <c:v>13.103</c:v>
                </c:pt>
                <c:pt idx="2940">
                  <c:v>13.218999999999999</c:v>
                </c:pt>
                <c:pt idx="2941">
                  <c:v>13.887</c:v>
                </c:pt>
                <c:pt idx="2942">
                  <c:v>13.420999999999999</c:v>
                </c:pt>
                <c:pt idx="2943">
                  <c:v>13.548999999999999</c:v>
                </c:pt>
                <c:pt idx="2944">
                  <c:v>12.977</c:v>
                </c:pt>
                <c:pt idx="2945">
                  <c:v>12.872</c:v>
                </c:pt>
                <c:pt idx="2946">
                  <c:v>13.004</c:v>
                </c:pt>
                <c:pt idx="2947">
                  <c:v>14.337999999999999</c:v>
                </c:pt>
                <c:pt idx="2948">
                  <c:v>14.04</c:v>
                </c:pt>
                <c:pt idx="2949">
                  <c:v>13.832000000000001</c:v>
                </c:pt>
                <c:pt idx="2950">
                  <c:v>13.055</c:v>
                </c:pt>
                <c:pt idx="2951">
                  <c:v>12.205</c:v>
                </c:pt>
                <c:pt idx="2952">
                  <c:v>11.86</c:v>
                </c:pt>
                <c:pt idx="2953">
                  <c:v>11.603999999999999</c:v>
                </c:pt>
                <c:pt idx="2954">
                  <c:v>11.689</c:v>
                </c:pt>
                <c:pt idx="2955">
                  <c:v>11.414999999999999</c:v>
                </c:pt>
                <c:pt idx="2956">
                  <c:v>11.872999999999999</c:v>
                </c:pt>
                <c:pt idx="2957">
                  <c:v>11.792999999999999</c:v>
                </c:pt>
                <c:pt idx="2958">
                  <c:v>11.669</c:v>
                </c:pt>
                <c:pt idx="2959">
                  <c:v>11.38</c:v>
                </c:pt>
                <c:pt idx="2960">
                  <c:v>11.712</c:v>
                </c:pt>
                <c:pt idx="2961">
                  <c:v>11.606999999999999</c:v>
                </c:pt>
                <c:pt idx="2962">
                  <c:v>11.563000000000001</c:v>
                </c:pt>
                <c:pt idx="2963">
                  <c:v>12.329000000000001</c:v>
                </c:pt>
                <c:pt idx="2964">
                  <c:v>11.942</c:v>
                </c:pt>
                <c:pt idx="2965">
                  <c:v>11.414</c:v>
                </c:pt>
                <c:pt idx="2966">
                  <c:v>11.331</c:v>
                </c:pt>
                <c:pt idx="2967">
                  <c:v>11.614000000000001</c:v>
                </c:pt>
                <c:pt idx="2968">
                  <c:v>11.62</c:v>
                </c:pt>
                <c:pt idx="2969">
                  <c:v>11.18</c:v>
                </c:pt>
                <c:pt idx="2970">
                  <c:v>11.736000000000001</c:v>
                </c:pt>
                <c:pt idx="2971">
                  <c:v>12.587</c:v>
                </c:pt>
                <c:pt idx="2972">
                  <c:v>13.026999999999999</c:v>
                </c:pt>
                <c:pt idx="2973">
                  <c:v>13.930999999999999</c:v>
                </c:pt>
                <c:pt idx="2974">
                  <c:v>13.66</c:v>
                </c:pt>
                <c:pt idx="2975">
                  <c:v>13.489000000000001</c:v>
                </c:pt>
                <c:pt idx="2976">
                  <c:v>13.7</c:v>
                </c:pt>
                <c:pt idx="2977">
                  <c:v>14.994</c:v>
                </c:pt>
                <c:pt idx="2978">
                  <c:v>14.311999999999999</c:v>
                </c:pt>
                <c:pt idx="2979">
                  <c:v>14.840999999999999</c:v>
                </c:pt>
                <c:pt idx="2980">
                  <c:v>15.378</c:v>
                </c:pt>
                <c:pt idx="2981">
                  <c:v>14.679</c:v>
                </c:pt>
                <c:pt idx="2982">
                  <c:v>13.781000000000001</c:v>
                </c:pt>
                <c:pt idx="2983">
                  <c:v>13.632999999999999</c:v>
                </c:pt>
                <c:pt idx="2984">
                  <c:v>14.042999999999999</c:v>
                </c:pt>
                <c:pt idx="2985">
                  <c:v>14.08</c:v>
                </c:pt>
                <c:pt idx="2986">
                  <c:v>14.271000000000001</c:v>
                </c:pt>
                <c:pt idx="2987">
                  <c:v>12.923</c:v>
                </c:pt>
                <c:pt idx="2988">
                  <c:v>12.282999999999999</c:v>
                </c:pt>
                <c:pt idx="2989">
                  <c:v>11.022</c:v>
                </c:pt>
                <c:pt idx="2990">
                  <c:v>11.430999999999999</c:v>
                </c:pt>
                <c:pt idx="2991">
                  <c:v>11.223000000000001</c:v>
                </c:pt>
                <c:pt idx="2992">
                  <c:v>11.225</c:v>
                </c:pt>
                <c:pt idx="2993">
                  <c:v>10.625999999999999</c:v>
                </c:pt>
                <c:pt idx="2994">
                  <c:v>10.196999999999999</c:v>
                </c:pt>
                <c:pt idx="2995">
                  <c:v>9.4990000000000006</c:v>
                </c:pt>
                <c:pt idx="2996">
                  <c:v>9.6319999999999997</c:v>
                </c:pt>
                <c:pt idx="2997">
                  <c:v>9.36</c:v>
                </c:pt>
                <c:pt idx="2998">
                  <c:v>9.3360000000000003</c:v>
                </c:pt>
                <c:pt idx="2999">
                  <c:v>9.24</c:v>
                </c:pt>
                <c:pt idx="3000">
                  <c:v>8.9429999999999996</c:v>
                </c:pt>
                <c:pt idx="3001">
                  <c:v>8.7910000000000004</c:v>
                </c:pt>
                <c:pt idx="3002">
                  <c:v>9.1679999999999993</c:v>
                </c:pt>
                <c:pt idx="3003">
                  <c:v>8.6940000000000008</c:v>
                </c:pt>
                <c:pt idx="3004">
                  <c:v>8.9049999999999994</c:v>
                </c:pt>
                <c:pt idx="3005">
                  <c:v>9.2799999999999994</c:v>
                </c:pt>
                <c:pt idx="3006">
                  <c:v>8.5739999999999998</c:v>
                </c:pt>
                <c:pt idx="3007">
                  <c:v>8.6820000000000004</c:v>
                </c:pt>
                <c:pt idx="3008">
                  <c:v>8.4600000000000009</c:v>
                </c:pt>
                <c:pt idx="3009">
                  <c:v>8.2289999999999992</c:v>
                </c:pt>
                <c:pt idx="3010">
                  <c:v>8.4</c:v>
                </c:pt>
                <c:pt idx="3011">
                  <c:v>9.3889999999999993</c:v>
                </c:pt>
                <c:pt idx="3012">
                  <c:v>9.3160000000000007</c:v>
                </c:pt>
                <c:pt idx="3013">
                  <c:v>8.7230000000000008</c:v>
                </c:pt>
                <c:pt idx="3014">
                  <c:v>8.3469999999999995</c:v>
                </c:pt>
                <c:pt idx="3015">
                  <c:v>8.6129999999999995</c:v>
                </c:pt>
                <c:pt idx="3016">
                  <c:v>7.9950000000000001</c:v>
                </c:pt>
                <c:pt idx="3017">
                  <c:v>7.8579999999999997</c:v>
                </c:pt>
                <c:pt idx="3018">
                  <c:v>7.7350000000000003</c:v>
                </c:pt>
                <c:pt idx="3019">
                  <c:v>7.4790000000000001</c:v>
                </c:pt>
                <c:pt idx="3020">
                  <c:v>7.3159999999999998</c:v>
                </c:pt>
                <c:pt idx="3021">
                  <c:v>7.2430000000000003</c:v>
                </c:pt>
                <c:pt idx="3022">
                  <c:v>7.1139999999999999</c:v>
                </c:pt>
                <c:pt idx="3023">
                  <c:v>7.0659999999999998</c:v>
                </c:pt>
                <c:pt idx="3024">
                  <c:v>7.1340000000000003</c:v>
                </c:pt>
                <c:pt idx="3025">
                  <c:v>7.1820000000000004</c:v>
                </c:pt>
                <c:pt idx="3026">
                  <c:v>7.7309999999999999</c:v>
                </c:pt>
                <c:pt idx="3027">
                  <c:v>7.2830000000000004</c:v>
                </c:pt>
                <c:pt idx="3028">
                  <c:v>7.4580000000000002</c:v>
                </c:pt>
                <c:pt idx="3029">
                  <c:v>7.1120000000000001</c:v>
                </c:pt>
                <c:pt idx="3030">
                  <c:v>6.7889999999999997</c:v>
                </c:pt>
                <c:pt idx="3031">
                  <c:v>6.7140000000000004</c:v>
                </c:pt>
                <c:pt idx="3032">
                  <c:v>6.7329999999999997</c:v>
                </c:pt>
                <c:pt idx="3033">
                  <c:v>6.76</c:v>
                </c:pt>
                <c:pt idx="3034">
                  <c:v>6.79</c:v>
                </c:pt>
                <c:pt idx="3035">
                  <c:v>6.5469999999999997</c:v>
                </c:pt>
                <c:pt idx="3036">
                  <c:v>6.6779999999999999</c:v>
                </c:pt>
                <c:pt idx="3037">
                  <c:v>6.6479999999999997</c:v>
                </c:pt>
                <c:pt idx="3038">
                  <c:v>6.601</c:v>
                </c:pt>
                <c:pt idx="3039">
                  <c:v>6.6459999999999999</c:v>
                </c:pt>
                <c:pt idx="3040">
                  <c:v>7.0069999999999997</c:v>
                </c:pt>
                <c:pt idx="3041">
                  <c:v>7.1669999999999998</c:v>
                </c:pt>
                <c:pt idx="3042">
                  <c:v>7.1429999999999998</c:v>
                </c:pt>
                <c:pt idx="3043">
                  <c:v>7.2670000000000003</c:v>
                </c:pt>
                <c:pt idx="3044">
                  <c:v>7.0529999999999999</c:v>
                </c:pt>
                <c:pt idx="3045">
                  <c:v>6.835</c:v>
                </c:pt>
                <c:pt idx="3046">
                  <c:v>6.8680000000000003</c:v>
                </c:pt>
                <c:pt idx="3047">
                  <c:v>6.9530000000000003</c:v>
                </c:pt>
                <c:pt idx="3048">
                  <c:v>7.3280000000000003</c:v>
                </c:pt>
                <c:pt idx="3049">
                  <c:v>7.29</c:v>
                </c:pt>
                <c:pt idx="3050">
                  <c:v>7.0670000000000002</c:v>
                </c:pt>
                <c:pt idx="3051">
                  <c:v>7.2140000000000004</c:v>
                </c:pt>
                <c:pt idx="3052">
                  <c:v>7.2329999999999997</c:v>
                </c:pt>
                <c:pt idx="3053">
                  <c:v>7.4870000000000001</c:v>
                </c:pt>
                <c:pt idx="3054">
                  <c:v>7.21</c:v>
                </c:pt>
                <c:pt idx="3055">
                  <c:v>7.2439999999999998</c:v>
                </c:pt>
                <c:pt idx="3056">
                  <c:v>7.0650000000000004</c:v>
                </c:pt>
                <c:pt idx="3057">
                  <c:v>7.069</c:v>
                </c:pt>
                <c:pt idx="3058">
                  <c:v>6.9720000000000004</c:v>
                </c:pt>
                <c:pt idx="3059">
                  <c:v>6.7430000000000003</c:v>
                </c:pt>
                <c:pt idx="3060">
                  <c:v>6.8819999999999997</c:v>
                </c:pt>
                <c:pt idx="3061">
                  <c:v>6.9080000000000004</c:v>
                </c:pt>
                <c:pt idx="3062">
                  <c:v>6.8079999999999998</c:v>
                </c:pt>
                <c:pt idx="3063">
                  <c:v>7.1349999999999998</c:v>
                </c:pt>
                <c:pt idx="3064">
                  <c:v>7.577</c:v>
                </c:pt>
                <c:pt idx="3065">
                  <c:v>8.0079999999999991</c:v>
                </c:pt>
                <c:pt idx="3066">
                  <c:v>8.1920000000000002</c:v>
                </c:pt>
                <c:pt idx="3067">
                  <c:v>8.0640000000000001</c:v>
                </c:pt>
                <c:pt idx="3068">
                  <c:v>7.9809999999999999</c:v>
                </c:pt>
                <c:pt idx="3069">
                  <c:v>7.5579999999999998</c:v>
                </c:pt>
                <c:pt idx="3070">
                  <c:v>7.2539999999999996</c:v>
                </c:pt>
                <c:pt idx="3071">
                  <c:v>7.1980000000000004</c:v>
                </c:pt>
                <c:pt idx="3072">
                  <c:v>6.8049999999999997</c:v>
                </c:pt>
                <c:pt idx="3073">
                  <c:v>6.5549999999999997</c:v>
                </c:pt>
                <c:pt idx="3074">
                  <c:v>6.6950000000000003</c:v>
                </c:pt>
                <c:pt idx="3075">
                  <c:v>6.7460000000000004</c:v>
                </c:pt>
                <c:pt idx="3076">
                  <c:v>6.6059999999999999</c:v>
                </c:pt>
                <c:pt idx="3077">
                  <c:v>6.9059999999999997</c:v>
                </c:pt>
                <c:pt idx="3078">
                  <c:v>6.7750000000000004</c:v>
                </c:pt>
                <c:pt idx="3079">
                  <c:v>6.6959999999999997</c:v>
                </c:pt>
                <c:pt idx="3080">
                  <c:v>6.5810000000000004</c:v>
                </c:pt>
                <c:pt idx="3081">
                  <c:v>6.9</c:v>
                </c:pt>
                <c:pt idx="3082">
                  <c:v>6.649</c:v>
                </c:pt>
                <c:pt idx="3083">
                  <c:v>6.28</c:v>
                </c:pt>
                <c:pt idx="3084">
                  <c:v>6.1230000000000002</c:v>
                </c:pt>
                <c:pt idx="3085">
                  <c:v>6.2519999999999998</c:v>
                </c:pt>
                <c:pt idx="3086">
                  <c:v>6.1289999999999996</c:v>
                </c:pt>
                <c:pt idx="3087">
                  <c:v>5.9969999999999999</c:v>
                </c:pt>
                <c:pt idx="3088">
                  <c:v>5.9619999999999997</c:v>
                </c:pt>
                <c:pt idx="3089">
                  <c:v>6.2759999999999998</c:v>
                </c:pt>
                <c:pt idx="3090">
                  <c:v>6.258</c:v>
                </c:pt>
                <c:pt idx="3091">
                  <c:v>5.9640000000000004</c:v>
                </c:pt>
                <c:pt idx="3092">
                  <c:v>5.9749999999999996</c:v>
                </c:pt>
                <c:pt idx="3093">
                  <c:v>5.9249999999999998</c:v>
                </c:pt>
                <c:pt idx="3094">
                  <c:v>6.1230000000000002</c:v>
                </c:pt>
                <c:pt idx="3095">
                  <c:v>6.3840000000000003</c:v>
                </c:pt>
                <c:pt idx="3096">
                  <c:v>6.4480000000000004</c:v>
                </c:pt>
                <c:pt idx="3097">
                  <c:v>6.6230000000000002</c:v>
                </c:pt>
                <c:pt idx="3098">
                  <c:v>6.4630000000000001</c:v>
                </c:pt>
                <c:pt idx="3099">
                  <c:v>6.3849999999999998</c:v>
                </c:pt>
                <c:pt idx="3100">
                  <c:v>5.9740000000000002</c:v>
                </c:pt>
                <c:pt idx="3101">
                  <c:v>6.1909999999999998</c:v>
                </c:pt>
                <c:pt idx="3102">
                  <c:v>6.1719999999999997</c:v>
                </c:pt>
                <c:pt idx="3103">
                  <c:v>6.2240000000000002</c:v>
                </c:pt>
                <c:pt idx="3104">
                  <c:v>6.1630000000000003</c:v>
                </c:pt>
                <c:pt idx="3105">
                  <c:v>6.59</c:v>
                </c:pt>
                <c:pt idx="3106">
                  <c:v>7.2069999999999999</c:v>
                </c:pt>
                <c:pt idx="3107">
                  <c:v>7.1849999999999996</c:v>
                </c:pt>
                <c:pt idx="3108">
                  <c:v>6.8929999999999998</c:v>
                </c:pt>
                <c:pt idx="3109">
                  <c:v>6.5019999999999998</c:v>
                </c:pt>
                <c:pt idx="3110">
                  <c:v>6.5880000000000001</c:v>
                </c:pt>
                <c:pt idx="3111">
                  <c:v>6.4390000000000001</c:v>
                </c:pt>
                <c:pt idx="3112">
                  <c:v>6.226</c:v>
                </c:pt>
                <c:pt idx="3113">
                  <c:v>5.9690000000000003</c:v>
                </c:pt>
                <c:pt idx="3114">
                  <c:v>6.1070000000000002</c:v>
                </c:pt>
                <c:pt idx="3115">
                  <c:v>5.8869999999999996</c:v>
                </c:pt>
                <c:pt idx="3116">
                  <c:v>6.1349999999999998</c:v>
                </c:pt>
                <c:pt idx="3117">
                  <c:v>6.1040000000000001</c:v>
                </c:pt>
                <c:pt idx="3118">
                  <c:v>5.7649999999999997</c:v>
                </c:pt>
                <c:pt idx="3119">
                  <c:v>5.6639999999999997</c:v>
                </c:pt>
                <c:pt idx="3120">
                  <c:v>5.5229999999999997</c:v>
                </c:pt>
                <c:pt idx="3121">
                  <c:v>5.6079999999999997</c:v>
                </c:pt>
                <c:pt idx="3122">
                  <c:v>5.633</c:v>
                </c:pt>
                <c:pt idx="3123">
                  <c:v>5.782</c:v>
                </c:pt>
                <c:pt idx="3124">
                  <c:v>6.1289999999999996</c:v>
                </c:pt>
                <c:pt idx="3125">
                  <c:v>6.3470000000000004</c:v>
                </c:pt>
                <c:pt idx="3126">
                  <c:v>5.7830000000000004</c:v>
                </c:pt>
                <c:pt idx="3127">
                  <c:v>5.5549999999999997</c:v>
                </c:pt>
                <c:pt idx="3128">
                  <c:v>5.8620000000000001</c:v>
                </c:pt>
                <c:pt idx="3129">
                  <c:v>6.0910000000000002</c:v>
                </c:pt>
                <c:pt idx="3130">
                  <c:v>6.1390000000000002</c:v>
                </c:pt>
                <c:pt idx="3131">
                  <c:v>6.6050000000000004</c:v>
                </c:pt>
                <c:pt idx="3132">
                  <c:v>6.4089999999999998</c:v>
                </c:pt>
                <c:pt idx="3133">
                  <c:v>6.8869999999999996</c:v>
                </c:pt>
                <c:pt idx="3134">
                  <c:v>7.0419999999999998</c:v>
                </c:pt>
                <c:pt idx="3135">
                  <c:v>7.1840000000000002</c:v>
                </c:pt>
                <c:pt idx="3136">
                  <c:v>8.2110000000000003</c:v>
                </c:pt>
                <c:pt idx="3137">
                  <c:v>7.5739999999999998</c:v>
                </c:pt>
                <c:pt idx="3138">
                  <c:v>7.7990000000000004</c:v>
                </c:pt>
                <c:pt idx="3139">
                  <c:v>7.2919999999999998</c:v>
                </c:pt>
                <c:pt idx="3140">
                  <c:v>7.2460000000000004</c:v>
                </c:pt>
                <c:pt idx="3141">
                  <c:v>6.907</c:v>
                </c:pt>
                <c:pt idx="3142">
                  <c:v>7.1580000000000004</c:v>
                </c:pt>
                <c:pt idx="3143">
                  <c:v>7.6509999999999998</c:v>
                </c:pt>
                <c:pt idx="3144">
                  <c:v>7.5289999999999999</c:v>
                </c:pt>
                <c:pt idx="3145">
                  <c:v>7.2690000000000001</c:v>
                </c:pt>
                <c:pt idx="3146">
                  <c:v>6.9130000000000003</c:v>
                </c:pt>
                <c:pt idx="3147">
                  <c:v>6.8609999999999998</c:v>
                </c:pt>
                <c:pt idx="3148">
                  <c:v>6.766</c:v>
                </c:pt>
                <c:pt idx="3149">
                  <c:v>6.6890000000000001</c:v>
                </c:pt>
                <c:pt idx="3150">
                  <c:v>6.7309999999999999</c:v>
                </c:pt>
                <c:pt idx="3151">
                  <c:v>6.6239999999999997</c:v>
                </c:pt>
                <c:pt idx="3152">
                  <c:v>7.008</c:v>
                </c:pt>
                <c:pt idx="3153">
                  <c:v>6.875</c:v>
                </c:pt>
                <c:pt idx="3154">
                  <c:v>7.0789999999999997</c:v>
                </c:pt>
                <c:pt idx="3155">
                  <c:v>7.157</c:v>
                </c:pt>
                <c:pt idx="3156">
                  <c:v>6.4720000000000004</c:v>
                </c:pt>
                <c:pt idx="3157">
                  <c:v>6.8159999999999998</c:v>
                </c:pt>
                <c:pt idx="3158">
                  <c:v>6.29</c:v>
                </c:pt>
                <c:pt idx="3159">
                  <c:v>6.048</c:v>
                </c:pt>
                <c:pt idx="3160">
                  <c:v>5.8769999999999998</c:v>
                </c:pt>
                <c:pt idx="3161">
                  <c:v>6.0389999999999997</c:v>
                </c:pt>
                <c:pt idx="3162">
                  <c:v>5.9939999999999998</c:v>
                </c:pt>
                <c:pt idx="3163">
                  <c:v>5.718</c:v>
                </c:pt>
                <c:pt idx="3164">
                  <c:v>5.6749999999999998</c:v>
                </c:pt>
                <c:pt idx="3165">
                  <c:v>5.67</c:v>
                </c:pt>
                <c:pt idx="3166">
                  <c:v>5.5739999999999998</c:v>
                </c:pt>
                <c:pt idx="3167">
                  <c:v>5.4489999999999998</c:v>
                </c:pt>
                <c:pt idx="3168">
                  <c:v>4.8920000000000003</c:v>
                </c:pt>
                <c:pt idx="3169">
                  <c:v>4.9820000000000002</c:v>
                </c:pt>
                <c:pt idx="3170">
                  <c:v>4.9420000000000002</c:v>
                </c:pt>
                <c:pt idx="3171">
                  <c:v>5.0060000000000002</c:v>
                </c:pt>
                <c:pt idx="3172">
                  <c:v>4.931</c:v>
                </c:pt>
                <c:pt idx="3173">
                  <c:v>4.7809999999999997</c:v>
                </c:pt>
                <c:pt idx="3174">
                  <c:v>4.6269999999999998</c:v>
                </c:pt>
                <c:pt idx="3175">
                  <c:v>4.4749999999999996</c:v>
                </c:pt>
                <c:pt idx="3176">
                  <c:v>4.5259999999999998</c:v>
                </c:pt>
                <c:pt idx="3177">
                  <c:v>4.2009999999999996</c:v>
                </c:pt>
                <c:pt idx="3178">
                  <c:v>5.3920000000000003</c:v>
                </c:pt>
                <c:pt idx="3179">
                  <c:v>5.62</c:v>
                </c:pt>
                <c:pt idx="3180">
                  <c:v>5.6429999999999998</c:v>
                </c:pt>
                <c:pt idx="3181">
                  <c:v>5.7590000000000003</c:v>
                </c:pt>
                <c:pt idx="3182">
                  <c:v>5.9950000000000001</c:v>
                </c:pt>
                <c:pt idx="3183">
                  <c:v>6.298</c:v>
                </c:pt>
                <c:pt idx="3184">
                  <c:v>6.4269999999999996</c:v>
                </c:pt>
                <c:pt idx="3185">
                  <c:v>6.4290000000000003</c:v>
                </c:pt>
                <c:pt idx="3186">
                  <c:v>6.4660000000000002</c:v>
                </c:pt>
                <c:pt idx="3187">
                  <c:v>6.15</c:v>
                </c:pt>
                <c:pt idx="3188">
                  <c:v>5.782</c:v>
                </c:pt>
                <c:pt idx="3189">
                  <c:v>5.6589999999999998</c:v>
                </c:pt>
                <c:pt idx="3190">
                  <c:v>6.444</c:v>
                </c:pt>
                <c:pt idx="3191">
                  <c:v>6.4420000000000002</c:v>
                </c:pt>
                <c:pt idx="3192">
                  <c:v>6.8070000000000004</c:v>
                </c:pt>
                <c:pt idx="3193">
                  <c:v>7.1319999999999997</c:v>
                </c:pt>
                <c:pt idx="3194">
                  <c:v>7.2409999999999997</c:v>
                </c:pt>
                <c:pt idx="3195">
                  <c:v>6.8810000000000002</c:v>
                </c:pt>
                <c:pt idx="3196">
                  <c:v>7.0910000000000002</c:v>
                </c:pt>
                <c:pt idx="3197">
                  <c:v>7.6929999999999996</c:v>
                </c:pt>
                <c:pt idx="3198">
                  <c:v>7.4969999999999999</c:v>
                </c:pt>
                <c:pt idx="3199">
                  <c:v>7.1529999999999996</c:v>
                </c:pt>
                <c:pt idx="3200">
                  <c:v>7.4160000000000004</c:v>
                </c:pt>
                <c:pt idx="3201">
                  <c:v>7.5339999999999998</c:v>
                </c:pt>
                <c:pt idx="3202">
                  <c:v>7.7119999999999997</c:v>
                </c:pt>
                <c:pt idx="3203">
                  <c:v>7.8140000000000001</c:v>
                </c:pt>
                <c:pt idx="3204">
                  <c:v>7.8840000000000003</c:v>
                </c:pt>
                <c:pt idx="3205">
                  <c:v>7.49</c:v>
                </c:pt>
                <c:pt idx="3206">
                  <c:v>7.7549999999999999</c:v>
                </c:pt>
                <c:pt idx="3207">
                  <c:v>7.8230000000000004</c:v>
                </c:pt>
                <c:pt idx="3208">
                  <c:v>7.9550000000000001</c:v>
                </c:pt>
                <c:pt idx="3209">
                  <c:v>7.7939999999999996</c:v>
                </c:pt>
                <c:pt idx="3210">
                  <c:v>7.8940000000000001</c:v>
                </c:pt>
                <c:pt idx="3211">
                  <c:v>7.9770000000000003</c:v>
                </c:pt>
                <c:pt idx="3212">
                  <c:v>8.1199999999999992</c:v>
                </c:pt>
                <c:pt idx="3213">
                  <c:v>7.7549999999999999</c:v>
                </c:pt>
                <c:pt idx="3214">
                  <c:v>8.1790000000000003</c:v>
                </c:pt>
                <c:pt idx="3215">
                  <c:v>8.0190000000000001</c:v>
                </c:pt>
                <c:pt idx="3216">
                  <c:v>7.9880000000000004</c:v>
                </c:pt>
                <c:pt idx="3217">
                  <c:v>7.718</c:v>
                </c:pt>
                <c:pt idx="3218">
                  <c:v>7.9980000000000002</c:v>
                </c:pt>
                <c:pt idx="3219">
                  <c:v>8.3179999999999996</c:v>
                </c:pt>
                <c:pt idx="3220">
                  <c:v>8.8710000000000004</c:v>
                </c:pt>
                <c:pt idx="3221">
                  <c:v>8.8439999999999994</c:v>
                </c:pt>
                <c:pt idx="3222">
                  <c:v>8.4220000000000006</c:v>
                </c:pt>
                <c:pt idx="3223">
                  <c:v>7.806</c:v>
                </c:pt>
                <c:pt idx="3224">
                  <c:v>7.6849999999999996</c:v>
                </c:pt>
                <c:pt idx="3225">
                  <c:v>7.7270000000000003</c:v>
                </c:pt>
                <c:pt idx="3226">
                  <c:v>7.6710000000000003</c:v>
                </c:pt>
                <c:pt idx="3227">
                  <c:v>7.5609999999999999</c:v>
                </c:pt>
                <c:pt idx="3228">
                  <c:v>7.4269999999999996</c:v>
                </c:pt>
                <c:pt idx="3229">
                  <c:v>7.43</c:v>
                </c:pt>
                <c:pt idx="3230">
                  <c:v>7.673</c:v>
                </c:pt>
                <c:pt idx="3231">
                  <c:v>7.5549999999999997</c:v>
                </c:pt>
                <c:pt idx="3232">
                  <c:v>7.4089999999999998</c:v>
                </c:pt>
                <c:pt idx="3233">
                  <c:v>7.0750000000000002</c:v>
                </c:pt>
                <c:pt idx="3234">
                  <c:v>7.0830000000000002</c:v>
                </c:pt>
                <c:pt idx="3235">
                  <c:v>6.7690000000000001</c:v>
                </c:pt>
                <c:pt idx="3236">
                  <c:v>6.8</c:v>
                </c:pt>
                <c:pt idx="3237">
                  <c:v>6.6349999999999998</c:v>
                </c:pt>
                <c:pt idx="3238">
                  <c:v>6.1130000000000004</c:v>
                </c:pt>
                <c:pt idx="3239">
                  <c:v>5.8380000000000001</c:v>
                </c:pt>
                <c:pt idx="3240">
                  <c:v>6.2480000000000002</c:v>
                </c:pt>
                <c:pt idx="3241">
                  <c:v>6.2990000000000004</c:v>
                </c:pt>
                <c:pt idx="3242">
                  <c:v>6.2990000000000004</c:v>
                </c:pt>
                <c:pt idx="3243">
                  <c:v>6.1630000000000003</c:v>
                </c:pt>
                <c:pt idx="3244">
                  <c:v>6.1619999999999999</c:v>
                </c:pt>
                <c:pt idx="3245">
                  <c:v>6.1840000000000002</c:v>
                </c:pt>
                <c:pt idx="3246">
                  <c:v>6.3780000000000001</c:v>
                </c:pt>
                <c:pt idx="3247">
                  <c:v>6.6310000000000002</c:v>
                </c:pt>
                <c:pt idx="3248">
                  <c:v>6.7549999999999999</c:v>
                </c:pt>
                <c:pt idx="3249">
                  <c:v>6.2919999999999998</c:v>
                </c:pt>
                <c:pt idx="3250">
                  <c:v>6.601</c:v>
                </c:pt>
                <c:pt idx="3251">
                  <c:v>6.6379999999999999</c:v>
                </c:pt>
                <c:pt idx="3252">
                  <c:v>6.234</c:v>
                </c:pt>
                <c:pt idx="3253">
                  <c:v>6.3239999999999998</c:v>
                </c:pt>
                <c:pt idx="3254">
                  <c:v>6.8860000000000001</c:v>
                </c:pt>
                <c:pt idx="3255">
                  <c:v>7.319</c:v>
                </c:pt>
                <c:pt idx="3256">
                  <c:v>7.5970000000000004</c:v>
                </c:pt>
                <c:pt idx="3257">
                  <c:v>7.4210000000000003</c:v>
                </c:pt>
                <c:pt idx="3258">
                  <c:v>6.9050000000000002</c:v>
                </c:pt>
                <c:pt idx="3259">
                  <c:v>7.1749999999999998</c:v>
                </c:pt>
                <c:pt idx="3260">
                  <c:v>6.9169999999999998</c:v>
                </c:pt>
                <c:pt idx="3261">
                  <c:v>7.74</c:v>
                </c:pt>
                <c:pt idx="3262">
                  <c:v>7.6669999999999998</c:v>
                </c:pt>
                <c:pt idx="3263">
                  <c:v>7.53</c:v>
                </c:pt>
                <c:pt idx="3264">
                  <c:v>7.476</c:v>
                </c:pt>
                <c:pt idx="3265">
                  <c:v>7.6340000000000003</c:v>
                </c:pt>
                <c:pt idx="3266">
                  <c:v>7.6159999999999997</c:v>
                </c:pt>
                <c:pt idx="3267">
                  <c:v>7.7089999999999996</c:v>
                </c:pt>
                <c:pt idx="3268">
                  <c:v>7.8710000000000004</c:v>
                </c:pt>
                <c:pt idx="3269">
                  <c:v>7.827</c:v>
                </c:pt>
                <c:pt idx="3270">
                  <c:v>7.226</c:v>
                </c:pt>
                <c:pt idx="3271">
                  <c:v>7.367</c:v>
                </c:pt>
                <c:pt idx="3272">
                  <c:v>7.2409999999999997</c:v>
                </c:pt>
                <c:pt idx="3273">
                  <c:v>7.2919999999999998</c:v>
                </c:pt>
                <c:pt idx="3274">
                  <c:v>7.5030000000000001</c:v>
                </c:pt>
                <c:pt idx="3275">
                  <c:v>7.585</c:v>
                </c:pt>
                <c:pt idx="3276">
                  <c:v>7.6459999999999999</c:v>
                </c:pt>
                <c:pt idx="3277">
                  <c:v>7.7270000000000003</c:v>
                </c:pt>
                <c:pt idx="3278">
                  <c:v>7.7549999999999999</c:v>
                </c:pt>
                <c:pt idx="3279">
                  <c:v>7.5469999999999997</c:v>
                </c:pt>
                <c:pt idx="3280">
                  <c:v>7.5330000000000004</c:v>
                </c:pt>
                <c:pt idx="3281">
                  <c:v>7.3</c:v>
                </c:pt>
                <c:pt idx="3282">
                  <c:v>7.2880000000000003</c:v>
                </c:pt>
                <c:pt idx="3283">
                  <c:v>7.2430000000000003</c:v>
                </c:pt>
                <c:pt idx="3284">
                  <c:v>7.2539999999999996</c:v>
                </c:pt>
                <c:pt idx="3285">
                  <c:v>7.4720000000000004</c:v>
                </c:pt>
                <c:pt idx="3286">
                  <c:v>7.3659999999999997</c:v>
                </c:pt>
                <c:pt idx="3287">
                  <c:v>7.2389999999999999</c:v>
                </c:pt>
                <c:pt idx="3288">
                  <c:v>7.0830000000000002</c:v>
                </c:pt>
                <c:pt idx="3289">
                  <c:v>6.9119999999999999</c:v>
                </c:pt>
                <c:pt idx="3290">
                  <c:v>6.8920000000000003</c:v>
                </c:pt>
                <c:pt idx="3291">
                  <c:v>7.0830000000000002</c:v>
                </c:pt>
                <c:pt idx="3292">
                  <c:v>6.9589999999999996</c:v>
                </c:pt>
                <c:pt idx="3293">
                  <c:v>6.9240000000000004</c:v>
                </c:pt>
                <c:pt idx="3294">
                  <c:v>6.8470000000000004</c:v>
                </c:pt>
                <c:pt idx="3295">
                  <c:v>6.91</c:v>
                </c:pt>
                <c:pt idx="3296">
                  <c:v>7.16</c:v>
                </c:pt>
                <c:pt idx="3297">
                  <c:v>7.32</c:v>
                </c:pt>
                <c:pt idx="3298">
                  <c:v>7.2690000000000001</c:v>
                </c:pt>
                <c:pt idx="3299">
                  <c:v>7.2539999999999996</c:v>
                </c:pt>
                <c:pt idx="3300">
                  <c:v>7.5030000000000001</c:v>
                </c:pt>
                <c:pt idx="3301">
                  <c:v>7.5579999999999998</c:v>
                </c:pt>
                <c:pt idx="3302">
                  <c:v>7.609</c:v>
                </c:pt>
                <c:pt idx="3303">
                  <c:v>7.73</c:v>
                </c:pt>
                <c:pt idx="3304">
                  <c:v>7.6710000000000003</c:v>
                </c:pt>
                <c:pt idx="3305">
                  <c:v>7.4260000000000002</c:v>
                </c:pt>
                <c:pt idx="3306">
                  <c:v>7.5149999999999997</c:v>
                </c:pt>
                <c:pt idx="3307">
                  <c:v>7.6070000000000002</c:v>
                </c:pt>
                <c:pt idx="3308">
                  <c:v>7.5460000000000003</c:v>
                </c:pt>
                <c:pt idx="3309">
                  <c:v>7.8689999999999998</c:v>
                </c:pt>
                <c:pt idx="3310">
                  <c:v>7.8550000000000004</c:v>
                </c:pt>
                <c:pt idx="3311">
                  <c:v>7.9240000000000004</c:v>
                </c:pt>
                <c:pt idx="3312">
                  <c:v>7.8010000000000002</c:v>
                </c:pt>
                <c:pt idx="3313">
                  <c:v>7.53</c:v>
                </c:pt>
                <c:pt idx="3314">
                  <c:v>7.4180000000000001</c:v>
                </c:pt>
                <c:pt idx="3315">
                  <c:v>7.4969999999999999</c:v>
                </c:pt>
                <c:pt idx="3316">
                  <c:v>7.492</c:v>
                </c:pt>
                <c:pt idx="3317">
                  <c:v>7.3810000000000002</c:v>
                </c:pt>
                <c:pt idx="3318">
                  <c:v>7.5620000000000003</c:v>
                </c:pt>
                <c:pt idx="3319">
                  <c:v>7.5979999999999999</c:v>
                </c:pt>
                <c:pt idx="3320">
                  <c:v>7.6890000000000001</c:v>
                </c:pt>
                <c:pt idx="3321">
                  <c:v>7.508</c:v>
                </c:pt>
                <c:pt idx="3322">
                  <c:v>7.8310000000000004</c:v>
                </c:pt>
                <c:pt idx="3323">
                  <c:v>7.8630000000000004</c:v>
                </c:pt>
                <c:pt idx="3324">
                  <c:v>7.718</c:v>
                </c:pt>
                <c:pt idx="3325">
                  <c:v>7.73</c:v>
                </c:pt>
                <c:pt idx="3326">
                  <c:v>7.9470000000000001</c:v>
                </c:pt>
                <c:pt idx="3327">
                  <c:v>7.9379999999999997</c:v>
                </c:pt>
                <c:pt idx="3328">
                  <c:v>7.7789999999999999</c:v>
                </c:pt>
                <c:pt idx="3329">
                  <c:v>7.6369999999999996</c:v>
                </c:pt>
                <c:pt idx="3330">
                  <c:v>7.72</c:v>
                </c:pt>
                <c:pt idx="3331">
                  <c:v>7.726</c:v>
                </c:pt>
                <c:pt idx="3332">
                  <c:v>7.899</c:v>
                </c:pt>
                <c:pt idx="3333">
                  <c:v>7.952</c:v>
                </c:pt>
                <c:pt idx="3334">
                  <c:v>7.8639999999999999</c:v>
                </c:pt>
                <c:pt idx="3335">
                  <c:v>7.89</c:v>
                </c:pt>
                <c:pt idx="3336">
                  <c:v>8.0749999999999993</c:v>
                </c:pt>
                <c:pt idx="3337">
                  <c:v>7.944</c:v>
                </c:pt>
                <c:pt idx="3338">
                  <c:v>7.9130000000000003</c:v>
                </c:pt>
                <c:pt idx="3339">
                  <c:v>7.8010000000000002</c:v>
                </c:pt>
                <c:pt idx="3340">
                  <c:v>7.7569999999999997</c:v>
                </c:pt>
                <c:pt idx="3341">
                  <c:v>7.681</c:v>
                </c:pt>
                <c:pt idx="3342">
                  <c:v>7.64</c:v>
                </c:pt>
                <c:pt idx="3343">
                  <c:v>7.5910000000000002</c:v>
                </c:pt>
                <c:pt idx="3344">
                  <c:v>7.9409999999999998</c:v>
                </c:pt>
                <c:pt idx="3345">
                  <c:v>7.9349999999999996</c:v>
                </c:pt>
                <c:pt idx="3346">
                  <c:v>7.8780000000000001</c:v>
                </c:pt>
                <c:pt idx="3347">
                  <c:v>8.1910000000000007</c:v>
                </c:pt>
                <c:pt idx="3348">
                  <c:v>8.0640000000000001</c:v>
                </c:pt>
                <c:pt idx="3349">
                  <c:v>8.08</c:v>
                </c:pt>
                <c:pt idx="3350">
                  <c:v>7.8250000000000002</c:v>
                </c:pt>
                <c:pt idx="3351">
                  <c:v>7.6630000000000003</c:v>
                </c:pt>
                <c:pt idx="3352">
                  <c:v>7.6079999999999997</c:v>
                </c:pt>
                <c:pt idx="3353">
                  <c:v>7.6820000000000004</c:v>
                </c:pt>
                <c:pt idx="3354">
                  <c:v>7.6079999999999997</c:v>
                </c:pt>
                <c:pt idx="3355">
                  <c:v>7.8079999999999998</c:v>
                </c:pt>
                <c:pt idx="3356">
                  <c:v>7.9180000000000001</c:v>
                </c:pt>
                <c:pt idx="3357">
                  <c:v>7.69</c:v>
                </c:pt>
                <c:pt idx="3358">
                  <c:v>7.5190000000000001</c:v>
                </c:pt>
                <c:pt idx="3359">
                  <c:v>7.391</c:v>
                </c:pt>
                <c:pt idx="3360">
                  <c:v>7.3479999999999999</c:v>
                </c:pt>
                <c:pt idx="3361">
                  <c:v>7.13</c:v>
                </c:pt>
                <c:pt idx="3362">
                  <c:v>6.94</c:v>
                </c:pt>
                <c:pt idx="3363">
                  <c:v>6.8769999999999998</c:v>
                </c:pt>
                <c:pt idx="3364">
                  <c:v>6.9290000000000003</c:v>
                </c:pt>
                <c:pt idx="3365">
                  <c:v>6.6550000000000002</c:v>
                </c:pt>
                <c:pt idx="3366">
                  <c:v>6.7729999999999997</c:v>
                </c:pt>
                <c:pt idx="3367">
                  <c:v>6.7640000000000002</c:v>
                </c:pt>
                <c:pt idx="3368">
                  <c:v>6.7539999999999996</c:v>
                </c:pt>
                <c:pt idx="3369">
                  <c:v>6.6180000000000003</c:v>
                </c:pt>
                <c:pt idx="3370">
                  <c:v>6.444</c:v>
                </c:pt>
                <c:pt idx="3371">
                  <c:v>6.41</c:v>
                </c:pt>
                <c:pt idx="3372">
                  <c:v>6.6989999999999998</c:v>
                </c:pt>
                <c:pt idx="3373">
                  <c:v>6.6</c:v>
                </c:pt>
                <c:pt idx="3374">
                  <c:v>6.4969999999999999</c:v>
                </c:pt>
                <c:pt idx="3375">
                  <c:v>6.6619999999999999</c:v>
                </c:pt>
                <c:pt idx="3376">
                  <c:v>6.3760000000000003</c:v>
                </c:pt>
                <c:pt idx="3377">
                  <c:v>6.3070000000000004</c:v>
                </c:pt>
                <c:pt idx="3378">
                  <c:v>6.5279999999999996</c:v>
                </c:pt>
                <c:pt idx="3379">
                  <c:v>6.7060000000000004</c:v>
                </c:pt>
                <c:pt idx="3380">
                  <c:v>6.4459999999999997</c:v>
                </c:pt>
                <c:pt idx="3381">
                  <c:v>6.0389999999999997</c:v>
                </c:pt>
                <c:pt idx="3382">
                  <c:v>5.8630000000000004</c:v>
                </c:pt>
                <c:pt idx="3383">
                  <c:v>5.9249999999999998</c:v>
                </c:pt>
                <c:pt idx="3384">
                  <c:v>5.9429999999999996</c:v>
                </c:pt>
                <c:pt idx="3385">
                  <c:v>6.11</c:v>
                </c:pt>
                <c:pt idx="3386">
                  <c:v>6.4989999999999997</c:v>
                </c:pt>
                <c:pt idx="3387">
                  <c:v>6.1909999999999998</c:v>
                </c:pt>
                <c:pt idx="3388">
                  <c:v>6.3520000000000003</c:v>
                </c:pt>
                <c:pt idx="3389">
                  <c:v>6.1059999999999999</c:v>
                </c:pt>
                <c:pt idx="3390">
                  <c:v>6.09</c:v>
                </c:pt>
                <c:pt idx="3391">
                  <c:v>6.2080000000000002</c:v>
                </c:pt>
                <c:pt idx="3392">
                  <c:v>6.2009999999999996</c:v>
                </c:pt>
                <c:pt idx="3393">
                  <c:v>6.22</c:v>
                </c:pt>
                <c:pt idx="3394">
                  <c:v>6.5860000000000003</c:v>
                </c:pt>
                <c:pt idx="3395">
                  <c:v>6.82</c:v>
                </c:pt>
                <c:pt idx="3396">
                  <c:v>6.7939999999999996</c:v>
                </c:pt>
                <c:pt idx="3397">
                  <c:v>6.94</c:v>
                </c:pt>
                <c:pt idx="3398">
                  <c:v>6.8639999999999999</c:v>
                </c:pt>
                <c:pt idx="3399">
                  <c:v>6.875</c:v>
                </c:pt>
                <c:pt idx="3400">
                  <c:v>7.01</c:v>
                </c:pt>
                <c:pt idx="3401">
                  <c:v>6.04</c:v>
                </c:pt>
                <c:pt idx="3402">
                  <c:v>5.8170000000000002</c:v>
                </c:pt>
                <c:pt idx="3403">
                  <c:v>5.5780000000000003</c:v>
                </c:pt>
                <c:pt idx="3404">
                  <c:v>5.6219999999999999</c:v>
                </c:pt>
                <c:pt idx="3405">
                  <c:v>5.5229999999999997</c:v>
                </c:pt>
                <c:pt idx="3406">
                  <c:v>5.38</c:v>
                </c:pt>
                <c:pt idx="3407">
                  <c:v>5.593</c:v>
                </c:pt>
                <c:pt idx="3408">
                  <c:v>5.43</c:v>
                </c:pt>
                <c:pt idx="3409">
                  <c:v>5.6349999999999998</c:v>
                </c:pt>
                <c:pt idx="3410">
                  <c:v>5.468</c:v>
                </c:pt>
                <c:pt idx="3411">
                  <c:v>5.6289999999999996</c:v>
                </c:pt>
                <c:pt idx="3412">
                  <c:v>5.8049999999999997</c:v>
                </c:pt>
                <c:pt idx="3413">
                  <c:v>5.65</c:v>
                </c:pt>
                <c:pt idx="3414">
                  <c:v>5.5010000000000003</c:v>
                </c:pt>
                <c:pt idx="3415">
                  <c:v>5.891</c:v>
                </c:pt>
                <c:pt idx="3416">
                  <c:v>5.9340000000000002</c:v>
                </c:pt>
                <c:pt idx="3417">
                  <c:v>6.4379999999999997</c:v>
                </c:pt>
                <c:pt idx="3418">
                  <c:v>6.0289999999999999</c:v>
                </c:pt>
                <c:pt idx="3419">
                  <c:v>6.2789999999999999</c:v>
                </c:pt>
                <c:pt idx="3420">
                  <c:v>6.6529999999999996</c:v>
                </c:pt>
                <c:pt idx="3421">
                  <c:v>6.5679999999999996</c:v>
                </c:pt>
                <c:pt idx="3422">
                  <c:v>6.18</c:v>
                </c:pt>
                <c:pt idx="3423">
                  <c:v>6.008</c:v>
                </c:pt>
                <c:pt idx="3424">
                  <c:v>6.08</c:v>
                </c:pt>
                <c:pt idx="3425">
                  <c:v>6.37</c:v>
                </c:pt>
                <c:pt idx="3426">
                  <c:v>6.36</c:v>
                </c:pt>
                <c:pt idx="3427">
                  <c:v>6.423</c:v>
                </c:pt>
                <c:pt idx="3428">
                  <c:v>6.9189999999999996</c:v>
                </c:pt>
                <c:pt idx="3429">
                  <c:v>6.87</c:v>
                </c:pt>
                <c:pt idx="3430">
                  <c:v>7.05</c:v>
                </c:pt>
                <c:pt idx="3431">
                  <c:v>7.4269999999999996</c:v>
                </c:pt>
                <c:pt idx="3432">
                  <c:v>7.2770000000000001</c:v>
                </c:pt>
                <c:pt idx="3433">
                  <c:v>7.4119999999999999</c:v>
                </c:pt>
                <c:pt idx="3434">
                  <c:v>7.0730000000000004</c:v>
                </c:pt>
                <c:pt idx="3435">
                  <c:v>6.8460000000000001</c:v>
                </c:pt>
                <c:pt idx="3436">
                  <c:v>6.8630000000000004</c:v>
                </c:pt>
                <c:pt idx="3437">
                  <c:v>7.01</c:v>
                </c:pt>
                <c:pt idx="3438">
                  <c:v>6.8760000000000003</c:v>
                </c:pt>
                <c:pt idx="3439">
                  <c:v>6.9740000000000002</c:v>
                </c:pt>
                <c:pt idx="3440">
                  <c:v>7.4450000000000003</c:v>
                </c:pt>
                <c:pt idx="3441">
                  <c:v>7.367</c:v>
                </c:pt>
                <c:pt idx="3442">
                  <c:v>7.4580000000000002</c:v>
                </c:pt>
                <c:pt idx="3443">
                  <c:v>7.3739999999999997</c:v>
                </c:pt>
                <c:pt idx="3444">
                  <c:v>7.0410000000000004</c:v>
                </c:pt>
                <c:pt idx="3445">
                  <c:v>6.891</c:v>
                </c:pt>
                <c:pt idx="3446">
                  <c:v>6.7610000000000001</c:v>
                </c:pt>
                <c:pt idx="3447">
                  <c:v>6.9720000000000004</c:v>
                </c:pt>
                <c:pt idx="3448">
                  <c:v>7.1879999999999997</c:v>
                </c:pt>
                <c:pt idx="3449">
                  <c:v>7.218</c:v>
                </c:pt>
                <c:pt idx="3450">
                  <c:v>7.2690000000000001</c:v>
                </c:pt>
                <c:pt idx="3451">
                  <c:v>8.0210000000000008</c:v>
                </c:pt>
                <c:pt idx="3452">
                  <c:v>8.33</c:v>
                </c:pt>
                <c:pt idx="3453">
                  <c:v>8.6370000000000005</c:v>
                </c:pt>
                <c:pt idx="3454">
                  <c:v>8.4179999999999993</c:v>
                </c:pt>
                <c:pt idx="3455">
                  <c:v>7.9989999999999997</c:v>
                </c:pt>
                <c:pt idx="3456">
                  <c:v>7.8630000000000004</c:v>
                </c:pt>
                <c:pt idx="3457">
                  <c:v>7.6239999999999997</c:v>
                </c:pt>
                <c:pt idx="3458">
                  <c:v>7.7130000000000001</c:v>
                </c:pt>
                <c:pt idx="3459">
                  <c:v>7.8970000000000002</c:v>
                </c:pt>
                <c:pt idx="3460">
                  <c:v>7.9610000000000003</c:v>
                </c:pt>
                <c:pt idx="3461">
                  <c:v>7.9489999999999998</c:v>
                </c:pt>
                <c:pt idx="3462">
                  <c:v>7.835</c:v>
                </c:pt>
                <c:pt idx="3463">
                  <c:v>7.7</c:v>
                </c:pt>
                <c:pt idx="3464">
                  <c:v>8.0009999999999994</c:v>
                </c:pt>
                <c:pt idx="3465">
                  <c:v>7.7869999999999999</c:v>
                </c:pt>
                <c:pt idx="3466">
                  <c:v>7.4770000000000003</c:v>
                </c:pt>
                <c:pt idx="3467">
                  <c:v>7.55</c:v>
                </c:pt>
                <c:pt idx="3468">
                  <c:v>7.7</c:v>
                </c:pt>
                <c:pt idx="3469">
                  <c:v>7.7229999999999999</c:v>
                </c:pt>
                <c:pt idx="3470">
                  <c:v>7.5570000000000004</c:v>
                </c:pt>
                <c:pt idx="3471">
                  <c:v>7.2030000000000003</c:v>
                </c:pt>
                <c:pt idx="3472">
                  <c:v>7.452</c:v>
                </c:pt>
                <c:pt idx="3473">
                  <c:v>7.3019999999999996</c:v>
                </c:pt>
                <c:pt idx="3474">
                  <c:v>7.2140000000000004</c:v>
                </c:pt>
                <c:pt idx="3475">
                  <c:v>7.1550000000000002</c:v>
                </c:pt>
                <c:pt idx="3476">
                  <c:v>7.1849999999999996</c:v>
                </c:pt>
                <c:pt idx="3477">
                  <c:v>7.33</c:v>
                </c:pt>
                <c:pt idx="3478">
                  <c:v>7.1550000000000002</c:v>
                </c:pt>
                <c:pt idx="3479">
                  <c:v>7.032</c:v>
                </c:pt>
                <c:pt idx="3480">
                  <c:v>7.085</c:v>
                </c:pt>
                <c:pt idx="3481">
                  <c:v>7.4080000000000004</c:v>
                </c:pt>
                <c:pt idx="3482">
                  <c:v>7.1929999999999996</c:v>
                </c:pt>
                <c:pt idx="3483">
                  <c:v>7.0250000000000004</c:v>
                </c:pt>
                <c:pt idx="3484">
                  <c:v>7.0350000000000001</c:v>
                </c:pt>
                <c:pt idx="3485">
                  <c:v>7.141</c:v>
                </c:pt>
                <c:pt idx="3486">
                  <c:v>7.1790000000000003</c:v>
                </c:pt>
                <c:pt idx="3487">
                  <c:v>7.1369999999999996</c:v>
                </c:pt>
                <c:pt idx="3488">
                  <c:v>7.19</c:v>
                </c:pt>
                <c:pt idx="3489">
                  <c:v>7.0250000000000004</c:v>
                </c:pt>
                <c:pt idx="3490">
                  <c:v>7.0460000000000003</c:v>
                </c:pt>
                <c:pt idx="3491">
                  <c:v>7.1719999999999997</c:v>
                </c:pt>
                <c:pt idx="3492">
                  <c:v>7.3860000000000001</c:v>
                </c:pt>
                <c:pt idx="3493">
                  <c:v>7.4829999999999997</c:v>
                </c:pt>
                <c:pt idx="3494">
                  <c:v>7.85</c:v>
                </c:pt>
                <c:pt idx="3495">
                  <c:v>7.6740000000000004</c:v>
                </c:pt>
                <c:pt idx="3496">
                  <c:v>7.8410000000000002</c:v>
                </c:pt>
                <c:pt idx="3497">
                  <c:v>7.8789999999999996</c:v>
                </c:pt>
                <c:pt idx="3498">
                  <c:v>7.9669999999999996</c:v>
                </c:pt>
                <c:pt idx="3499">
                  <c:v>8.0990000000000002</c:v>
                </c:pt>
                <c:pt idx="3500">
                  <c:v>8.2590000000000003</c:v>
                </c:pt>
                <c:pt idx="3501">
                  <c:v>8.2100000000000009</c:v>
                </c:pt>
                <c:pt idx="3502">
                  <c:v>8.3529999999999998</c:v>
                </c:pt>
                <c:pt idx="3503">
                  <c:v>8.1959999999999997</c:v>
                </c:pt>
                <c:pt idx="3504">
                  <c:v>8.1329999999999991</c:v>
                </c:pt>
                <c:pt idx="3505">
                  <c:v>8.0809999999999995</c:v>
                </c:pt>
                <c:pt idx="3506">
                  <c:v>7.9930000000000003</c:v>
                </c:pt>
                <c:pt idx="3507">
                  <c:v>7.67</c:v>
                </c:pt>
                <c:pt idx="3508">
                  <c:v>7.6210000000000004</c:v>
                </c:pt>
                <c:pt idx="3509">
                  <c:v>7.8019999999999996</c:v>
                </c:pt>
                <c:pt idx="3510">
                  <c:v>7.9829999999999997</c:v>
                </c:pt>
                <c:pt idx="3511">
                  <c:v>8.0950000000000006</c:v>
                </c:pt>
                <c:pt idx="3512">
                  <c:v>7.9960000000000004</c:v>
                </c:pt>
                <c:pt idx="3513">
                  <c:v>8.0449999999999999</c:v>
                </c:pt>
                <c:pt idx="3514">
                  <c:v>8.0739999999999998</c:v>
                </c:pt>
                <c:pt idx="3515">
                  <c:v>7.74</c:v>
                </c:pt>
                <c:pt idx="3516">
                  <c:v>7.8689999999999998</c:v>
                </c:pt>
                <c:pt idx="3517">
                  <c:v>7.9420000000000002</c:v>
                </c:pt>
                <c:pt idx="3518">
                  <c:v>7.9939999999999998</c:v>
                </c:pt>
                <c:pt idx="3519">
                  <c:v>8.1020000000000003</c:v>
                </c:pt>
                <c:pt idx="3520">
                  <c:v>8.3010000000000002</c:v>
                </c:pt>
                <c:pt idx="3521">
                  <c:v>8.5310000000000006</c:v>
                </c:pt>
                <c:pt idx="3522">
                  <c:v>8.4359999999999999</c:v>
                </c:pt>
                <c:pt idx="3523">
                  <c:v>8.3879999999999999</c:v>
                </c:pt>
                <c:pt idx="3524">
                  <c:v>8.7720000000000002</c:v>
                </c:pt>
                <c:pt idx="3525">
                  <c:v>8.66</c:v>
                </c:pt>
                <c:pt idx="3526">
                  <c:v>8.9770000000000003</c:v>
                </c:pt>
                <c:pt idx="3527">
                  <c:v>8.9649999999999999</c:v>
                </c:pt>
                <c:pt idx="3528">
                  <c:v>8.891</c:v>
                </c:pt>
                <c:pt idx="3529">
                  <c:v>9.1460000000000008</c:v>
                </c:pt>
                <c:pt idx="3530">
                  <c:v>9.1859999999999999</c:v>
                </c:pt>
                <c:pt idx="3531">
                  <c:v>9.2059999999999995</c:v>
                </c:pt>
                <c:pt idx="3532">
                  <c:v>8.93</c:v>
                </c:pt>
                <c:pt idx="3533">
                  <c:v>9.4429999999999996</c:v>
                </c:pt>
                <c:pt idx="3534">
                  <c:v>9.3659999999999997</c:v>
                </c:pt>
                <c:pt idx="3535">
                  <c:v>9.3460000000000001</c:v>
                </c:pt>
                <c:pt idx="3536">
                  <c:v>9.3529999999999998</c:v>
                </c:pt>
                <c:pt idx="3537">
                  <c:v>9.7409999999999997</c:v>
                </c:pt>
                <c:pt idx="3538">
                  <c:v>9.7420000000000009</c:v>
                </c:pt>
                <c:pt idx="3539">
                  <c:v>9.7690000000000001</c:v>
                </c:pt>
                <c:pt idx="3540">
                  <c:v>10.023999999999999</c:v>
                </c:pt>
                <c:pt idx="3541">
                  <c:v>10</c:v>
                </c:pt>
                <c:pt idx="3542">
                  <c:v>10.010999999999999</c:v>
                </c:pt>
                <c:pt idx="3543">
                  <c:v>10.23</c:v>
                </c:pt>
                <c:pt idx="3544">
                  <c:v>9.8680000000000003</c:v>
                </c:pt>
                <c:pt idx="3545">
                  <c:v>9.1</c:v>
                </c:pt>
                <c:pt idx="3546">
                  <c:v>9.4139999999999997</c:v>
                </c:pt>
                <c:pt idx="3547">
                  <c:v>9.0239999999999991</c:v>
                </c:pt>
                <c:pt idx="3548">
                  <c:v>9.0649999999999995</c:v>
                </c:pt>
                <c:pt idx="3549">
                  <c:v>9.3290000000000006</c:v>
                </c:pt>
                <c:pt idx="3550">
                  <c:v>9.4190000000000005</c:v>
                </c:pt>
                <c:pt idx="3551">
                  <c:v>9.5719999999999992</c:v>
                </c:pt>
                <c:pt idx="3552">
                  <c:v>9.5779999999999994</c:v>
                </c:pt>
                <c:pt idx="3553">
                  <c:v>9.8000000000000007</c:v>
                </c:pt>
                <c:pt idx="3554">
                  <c:v>10.101000000000001</c:v>
                </c:pt>
                <c:pt idx="3555">
                  <c:v>9.7240000000000002</c:v>
                </c:pt>
                <c:pt idx="3556">
                  <c:v>9.8320000000000007</c:v>
                </c:pt>
                <c:pt idx="3557">
                  <c:v>9.4169999999999998</c:v>
                </c:pt>
                <c:pt idx="3558">
                  <c:v>9.3219999999999992</c:v>
                </c:pt>
                <c:pt idx="3559">
                  <c:v>9.7910000000000004</c:v>
                </c:pt>
                <c:pt idx="3560">
                  <c:v>9.6969999999999992</c:v>
                </c:pt>
                <c:pt idx="3561">
                  <c:v>10.055999999999999</c:v>
                </c:pt>
                <c:pt idx="3562">
                  <c:v>10.098000000000001</c:v>
                </c:pt>
                <c:pt idx="3563">
                  <c:v>9.9009999999999998</c:v>
                </c:pt>
                <c:pt idx="3564">
                  <c:v>10.053000000000001</c:v>
                </c:pt>
                <c:pt idx="3565">
                  <c:v>10.205</c:v>
                </c:pt>
                <c:pt idx="3566">
                  <c:v>10.433</c:v>
                </c:pt>
                <c:pt idx="3567">
                  <c:v>10.382999999999999</c:v>
                </c:pt>
                <c:pt idx="3568">
                  <c:v>10.587</c:v>
                </c:pt>
                <c:pt idx="3569">
                  <c:v>10.733000000000001</c:v>
                </c:pt>
                <c:pt idx="3570">
                  <c:v>10.606999999999999</c:v>
                </c:pt>
                <c:pt idx="3571">
                  <c:v>10.781000000000001</c:v>
                </c:pt>
                <c:pt idx="3572">
                  <c:v>10.79</c:v>
                </c:pt>
                <c:pt idx="3573">
                  <c:v>10.962999999999999</c:v>
                </c:pt>
                <c:pt idx="3574">
                  <c:v>11.28</c:v>
                </c:pt>
                <c:pt idx="3575">
                  <c:v>10.842000000000001</c:v>
                </c:pt>
                <c:pt idx="3576">
                  <c:v>10.843</c:v>
                </c:pt>
                <c:pt idx="3577">
                  <c:v>10.561</c:v>
                </c:pt>
                <c:pt idx="3578">
                  <c:v>10.776999999999999</c:v>
                </c:pt>
                <c:pt idx="3579">
                  <c:v>11.178000000000001</c:v>
                </c:pt>
                <c:pt idx="3580">
                  <c:v>11.15</c:v>
                </c:pt>
                <c:pt idx="3581">
                  <c:v>11.327</c:v>
                </c:pt>
                <c:pt idx="3582">
                  <c:v>11.263</c:v>
                </c:pt>
                <c:pt idx="3583">
                  <c:v>11.537000000000001</c:v>
                </c:pt>
                <c:pt idx="3584">
                  <c:v>11.301</c:v>
                </c:pt>
                <c:pt idx="3585">
                  <c:v>11.422000000000001</c:v>
                </c:pt>
                <c:pt idx="3586">
                  <c:v>11.598000000000001</c:v>
                </c:pt>
                <c:pt idx="3587">
                  <c:v>11.398999999999999</c:v>
                </c:pt>
                <c:pt idx="3588">
                  <c:v>11.093999999999999</c:v>
                </c:pt>
                <c:pt idx="3589">
                  <c:v>10.954000000000001</c:v>
                </c:pt>
                <c:pt idx="3590">
                  <c:v>11.365</c:v>
                </c:pt>
                <c:pt idx="3591">
                  <c:v>11.64</c:v>
                </c:pt>
                <c:pt idx="3592">
                  <c:v>11.696999999999999</c:v>
                </c:pt>
                <c:pt idx="3593">
                  <c:v>11.856999999999999</c:v>
                </c:pt>
                <c:pt idx="3594">
                  <c:v>11.801</c:v>
                </c:pt>
                <c:pt idx="3595">
                  <c:v>11.916</c:v>
                </c:pt>
                <c:pt idx="3596">
                  <c:v>11.474</c:v>
                </c:pt>
                <c:pt idx="3597">
                  <c:v>11.702999999999999</c:v>
                </c:pt>
                <c:pt idx="3598">
                  <c:v>11.968999999999999</c:v>
                </c:pt>
                <c:pt idx="3599">
                  <c:v>12.221</c:v>
                </c:pt>
                <c:pt idx="3600">
                  <c:v>12.379</c:v>
                </c:pt>
                <c:pt idx="3601">
                  <c:v>12.519</c:v>
                </c:pt>
                <c:pt idx="3602">
                  <c:v>12.693</c:v>
                </c:pt>
                <c:pt idx="3603">
                  <c:v>12.603999999999999</c:v>
                </c:pt>
                <c:pt idx="3604">
                  <c:v>12.435</c:v>
                </c:pt>
                <c:pt idx="3605">
                  <c:v>12.66</c:v>
                </c:pt>
                <c:pt idx="3606">
                  <c:v>12.798</c:v>
                </c:pt>
                <c:pt idx="3607">
                  <c:v>12.625</c:v>
                </c:pt>
                <c:pt idx="3608">
                  <c:v>12.933</c:v>
                </c:pt>
                <c:pt idx="3609">
                  <c:v>12.952</c:v>
                </c:pt>
                <c:pt idx="3610">
                  <c:v>13.21</c:v>
                </c:pt>
                <c:pt idx="3611">
                  <c:v>12.861000000000001</c:v>
                </c:pt>
                <c:pt idx="3612">
                  <c:v>12.994</c:v>
                </c:pt>
                <c:pt idx="3613">
                  <c:v>13.202999999999999</c:v>
                </c:pt>
                <c:pt idx="3614">
                  <c:v>13.010999999999999</c:v>
                </c:pt>
                <c:pt idx="3615">
                  <c:v>12.753</c:v>
                </c:pt>
                <c:pt idx="3616">
                  <c:v>13.105</c:v>
                </c:pt>
                <c:pt idx="3617">
                  <c:v>13.198</c:v>
                </c:pt>
                <c:pt idx="3618">
                  <c:v>13.353</c:v>
                </c:pt>
                <c:pt idx="3619">
                  <c:v>13.505000000000001</c:v>
                </c:pt>
                <c:pt idx="3620">
                  <c:v>13.388999999999999</c:v>
                </c:pt>
                <c:pt idx="3621">
                  <c:v>13.577</c:v>
                </c:pt>
                <c:pt idx="3622">
                  <c:v>12.977</c:v>
                </c:pt>
                <c:pt idx="3623">
                  <c:v>12.368</c:v>
                </c:pt>
                <c:pt idx="3624">
                  <c:v>12.006</c:v>
                </c:pt>
                <c:pt idx="3625">
                  <c:v>12.3</c:v>
                </c:pt>
                <c:pt idx="3626">
                  <c:v>11.904</c:v>
                </c:pt>
                <c:pt idx="3627">
                  <c:v>11.959</c:v>
                </c:pt>
                <c:pt idx="3628">
                  <c:v>11.477</c:v>
                </c:pt>
                <c:pt idx="3629">
                  <c:v>11.398</c:v>
                </c:pt>
                <c:pt idx="3630">
                  <c:v>10.537000000000001</c:v>
                </c:pt>
                <c:pt idx="3631">
                  <c:v>10.57</c:v>
                </c:pt>
                <c:pt idx="3632">
                  <c:v>10.51</c:v>
                </c:pt>
                <c:pt idx="3633">
                  <c:v>10.07</c:v>
                </c:pt>
                <c:pt idx="3634">
                  <c:v>9.7899999999999991</c:v>
                </c:pt>
                <c:pt idx="3635">
                  <c:v>9.32</c:v>
                </c:pt>
                <c:pt idx="3636">
                  <c:v>9.08</c:v>
                </c:pt>
                <c:pt idx="3637">
                  <c:v>9.16</c:v>
                </c:pt>
                <c:pt idx="3638">
                  <c:v>9.2200000000000006</c:v>
                </c:pt>
                <c:pt idx="3639">
                  <c:v>9.25</c:v>
                </c:pt>
                <c:pt idx="3640">
                  <c:v>9.1199999999999992</c:v>
                </c:pt>
                <c:pt idx="3641">
                  <c:v>9.39</c:v>
                </c:pt>
                <c:pt idx="3642">
                  <c:v>8.73</c:v>
                </c:pt>
                <c:pt idx="3643">
                  <c:v>8.73</c:v>
                </c:pt>
                <c:pt idx="3644">
                  <c:v>8.77</c:v>
                </c:pt>
                <c:pt idx="3645">
                  <c:v>8.57</c:v>
                </c:pt>
                <c:pt idx="3646">
                  <c:v>8.25</c:v>
                </c:pt>
                <c:pt idx="3647">
                  <c:v>8.35</c:v>
                </c:pt>
                <c:pt idx="3648">
                  <c:v>8.33</c:v>
                </c:pt>
                <c:pt idx="3649">
                  <c:v>8.4600000000000009</c:v>
                </c:pt>
                <c:pt idx="3650">
                  <c:v>8.14</c:v>
                </c:pt>
                <c:pt idx="3651">
                  <c:v>8.09</c:v>
                </c:pt>
                <c:pt idx="3652">
                  <c:v>7.89</c:v>
                </c:pt>
                <c:pt idx="3653">
                  <c:v>7.98</c:v>
                </c:pt>
                <c:pt idx="3654">
                  <c:v>8.08</c:v>
                </c:pt>
                <c:pt idx="3655">
                  <c:v>8.25</c:v>
                </c:pt>
                <c:pt idx="3656">
                  <c:v>7.84</c:v>
                </c:pt>
                <c:pt idx="3657">
                  <c:v>7.83</c:v>
                </c:pt>
                <c:pt idx="3658">
                  <c:v>8.2799999999999994</c:v>
                </c:pt>
                <c:pt idx="3659">
                  <c:v>8.39</c:v>
                </c:pt>
                <c:pt idx="3660">
                  <c:v>8.0500000000000007</c:v>
                </c:pt>
                <c:pt idx="3661">
                  <c:v>7.94</c:v>
                </c:pt>
                <c:pt idx="3662">
                  <c:v>7.26</c:v>
                </c:pt>
                <c:pt idx="3663">
                  <c:v>7.26</c:v>
                </c:pt>
                <c:pt idx="3664">
                  <c:v>7.32</c:v>
                </c:pt>
                <c:pt idx="3665">
                  <c:v>7.45</c:v>
                </c:pt>
                <c:pt idx="3666">
                  <c:v>7.53</c:v>
                </c:pt>
                <c:pt idx="3667">
                  <c:v>7.54</c:v>
                </c:pt>
                <c:pt idx="3668">
                  <c:v>7.39</c:v>
                </c:pt>
                <c:pt idx="3669">
                  <c:v>7.25</c:v>
                </c:pt>
                <c:pt idx="3670">
                  <c:v>7.37</c:v>
                </c:pt>
                <c:pt idx="3671">
                  <c:v>7.37</c:v>
                </c:pt>
                <c:pt idx="3672">
                  <c:v>7.28</c:v>
                </c:pt>
                <c:pt idx="3673">
                  <c:v>7.91</c:v>
                </c:pt>
                <c:pt idx="3674">
                  <c:v>7.62</c:v>
                </c:pt>
                <c:pt idx="3675">
                  <c:v>7.53</c:v>
                </c:pt>
                <c:pt idx="3676">
                  <c:v>7.66</c:v>
                </c:pt>
                <c:pt idx="3677">
                  <c:v>7.93</c:v>
                </c:pt>
                <c:pt idx="3678">
                  <c:v>7.68</c:v>
                </c:pt>
                <c:pt idx="3679">
                  <c:v>7.72</c:v>
                </c:pt>
                <c:pt idx="3680">
                  <c:v>7.47</c:v>
                </c:pt>
                <c:pt idx="3681">
                  <c:v>7.22</c:v>
                </c:pt>
                <c:pt idx="3682">
                  <c:v>7.44</c:v>
                </c:pt>
                <c:pt idx="3683">
                  <c:v>7.73</c:v>
                </c:pt>
                <c:pt idx="3684">
                  <c:v>7.48</c:v>
                </c:pt>
                <c:pt idx="3685">
                  <c:v>7.36</c:v>
                </c:pt>
                <c:pt idx="3686">
                  <c:v>6.84</c:v>
                </c:pt>
                <c:pt idx="3687">
                  <c:v>6.77</c:v>
                </c:pt>
                <c:pt idx="3688">
                  <c:v>6.74</c:v>
                </c:pt>
                <c:pt idx="3689">
                  <c:v>6.83</c:v>
                </c:pt>
                <c:pt idx="3690">
                  <c:v>6.54</c:v>
                </c:pt>
                <c:pt idx="3691">
                  <c:v>6.69</c:v>
                </c:pt>
                <c:pt idx="3692">
                  <c:v>6.73</c:v>
                </c:pt>
                <c:pt idx="3693">
                  <c:v>6.59</c:v>
                </c:pt>
                <c:pt idx="3694">
                  <c:v>6.7</c:v>
                </c:pt>
                <c:pt idx="3695">
                  <c:v>6.79</c:v>
                </c:pt>
                <c:pt idx="3696">
                  <c:v>6.74</c:v>
                </c:pt>
                <c:pt idx="3697">
                  <c:v>6.84</c:v>
                </c:pt>
                <c:pt idx="3698">
                  <c:v>6.78</c:v>
                </c:pt>
                <c:pt idx="3699">
                  <c:v>6.42</c:v>
                </c:pt>
                <c:pt idx="3700">
                  <c:v>6.24</c:v>
                </c:pt>
                <c:pt idx="3701">
                  <c:v>6.12</c:v>
                </c:pt>
                <c:pt idx="3702">
                  <c:v>6.19</c:v>
                </c:pt>
                <c:pt idx="3703">
                  <c:v>6.47</c:v>
                </c:pt>
                <c:pt idx="3704">
                  <c:v>6.43</c:v>
                </c:pt>
                <c:pt idx="3705">
                  <c:v>6.78</c:v>
                </c:pt>
                <c:pt idx="3706">
                  <c:v>6.84</c:v>
                </c:pt>
                <c:pt idx="3707">
                  <c:v>7.22</c:v>
                </c:pt>
                <c:pt idx="3708">
                  <c:v>7.25</c:v>
                </c:pt>
                <c:pt idx="3709">
                  <c:v>6.98</c:v>
                </c:pt>
                <c:pt idx="3710">
                  <c:v>6.76</c:v>
                </c:pt>
                <c:pt idx="3711">
                  <c:v>7.25</c:v>
                </c:pt>
                <c:pt idx="3712">
                  <c:v>6.71</c:v>
                </c:pt>
                <c:pt idx="3713">
                  <c:v>6.41</c:v>
                </c:pt>
                <c:pt idx="3714">
                  <c:v>6.32</c:v>
                </c:pt>
                <c:pt idx="3715">
                  <c:v>6.31</c:v>
                </c:pt>
                <c:pt idx="3716">
                  <c:v>6.53</c:v>
                </c:pt>
                <c:pt idx="3717">
                  <c:v>6.52</c:v>
                </c:pt>
                <c:pt idx="3718">
                  <c:v>6.74</c:v>
                </c:pt>
                <c:pt idx="3719">
                  <c:v>6.32</c:v>
                </c:pt>
                <c:pt idx="3720">
                  <c:v>6.48</c:v>
                </c:pt>
                <c:pt idx="3721">
                  <c:v>6.89</c:v>
                </c:pt>
                <c:pt idx="3722">
                  <c:v>6.39</c:v>
                </c:pt>
                <c:pt idx="3723">
                  <c:v>6.88</c:v>
                </c:pt>
                <c:pt idx="3724">
                  <c:v>6.51</c:v>
                </c:pt>
                <c:pt idx="3725">
                  <c:v>6.6</c:v>
                </c:pt>
                <c:pt idx="3726">
                  <c:v>6.42</c:v>
                </c:pt>
                <c:pt idx="3727">
                  <c:v>6.35</c:v>
                </c:pt>
                <c:pt idx="3728">
                  <c:v>6.02</c:v>
                </c:pt>
                <c:pt idx="3729">
                  <c:v>5.74</c:v>
                </c:pt>
                <c:pt idx="3730">
                  <c:v>5.57</c:v>
                </c:pt>
                <c:pt idx="3731">
                  <c:v>5.58</c:v>
                </c:pt>
                <c:pt idx="3732">
                  <c:v>5.69</c:v>
                </c:pt>
                <c:pt idx="3733">
                  <c:v>5.6</c:v>
                </c:pt>
                <c:pt idx="3734">
                  <c:v>5.49</c:v>
                </c:pt>
                <c:pt idx="3735">
                  <c:v>5.65</c:v>
                </c:pt>
                <c:pt idx="3736">
                  <c:v>5.75</c:v>
                </c:pt>
                <c:pt idx="3737">
                  <c:v>5.62</c:v>
                </c:pt>
                <c:pt idx="3738">
                  <c:v>5.56</c:v>
                </c:pt>
                <c:pt idx="3739">
                  <c:v>5.33</c:v>
                </c:pt>
                <c:pt idx="3740">
                  <c:v>5.29</c:v>
                </c:pt>
                <c:pt idx="3741">
                  <c:v>5.74</c:v>
                </c:pt>
                <c:pt idx="3742">
                  <c:v>5.91</c:v>
                </c:pt>
                <c:pt idx="3743">
                  <c:v>5.83</c:v>
                </c:pt>
                <c:pt idx="3744">
                  <c:v>6.08</c:v>
                </c:pt>
                <c:pt idx="3745">
                  <c:v>5.86</c:v>
                </c:pt>
                <c:pt idx="3746">
                  <c:v>5.62</c:v>
                </c:pt>
                <c:pt idx="3747">
                  <c:v>5.97</c:v>
                </c:pt>
                <c:pt idx="3748">
                  <c:v>6.07</c:v>
                </c:pt>
                <c:pt idx="3749">
                  <c:v>5.98</c:v>
                </c:pt>
                <c:pt idx="3750">
                  <c:v>5.87</c:v>
                </c:pt>
                <c:pt idx="3751">
                  <c:v>5.58</c:v>
                </c:pt>
                <c:pt idx="3752">
                  <c:v>5.52</c:v>
                </c:pt>
                <c:pt idx="3753">
                  <c:v>5.54</c:v>
                </c:pt>
                <c:pt idx="3754">
                  <c:v>5.18</c:v>
                </c:pt>
                <c:pt idx="3755">
                  <c:v>4.97</c:v>
                </c:pt>
                <c:pt idx="3756">
                  <c:v>4.84</c:v>
                </c:pt>
                <c:pt idx="3757">
                  <c:v>4.8</c:v>
                </c:pt>
                <c:pt idx="3758">
                  <c:v>4.6399999999999997</c:v>
                </c:pt>
                <c:pt idx="3759">
                  <c:v>4.78</c:v>
                </c:pt>
                <c:pt idx="3760">
                  <c:v>4.68</c:v>
                </c:pt>
                <c:pt idx="3761">
                  <c:v>4.5199999999999996</c:v>
                </c:pt>
                <c:pt idx="3762">
                  <c:v>4.49</c:v>
                </c:pt>
                <c:pt idx="3763">
                  <c:v>4.5</c:v>
                </c:pt>
                <c:pt idx="3764">
                  <c:v>4.4800000000000004</c:v>
                </c:pt>
                <c:pt idx="3765">
                  <c:v>4.58</c:v>
                </c:pt>
                <c:pt idx="3766">
                  <c:v>4.42</c:v>
                </c:pt>
                <c:pt idx="3767">
                  <c:v>4.5599999999999996</c:v>
                </c:pt>
                <c:pt idx="3768">
                  <c:v>4.51</c:v>
                </c:pt>
                <c:pt idx="3769">
                  <c:v>4.5999999999999996</c:v>
                </c:pt>
                <c:pt idx="3770">
                  <c:v>4.6399999999999997</c:v>
                </c:pt>
                <c:pt idx="3771">
                  <c:v>4.7699999999999996</c:v>
                </c:pt>
                <c:pt idx="3772">
                  <c:v>4.8099999999999996</c:v>
                </c:pt>
                <c:pt idx="3773">
                  <c:v>4.54</c:v>
                </c:pt>
                <c:pt idx="3774">
                  <c:v>4.53</c:v>
                </c:pt>
                <c:pt idx="3775">
                  <c:v>4.49</c:v>
                </c:pt>
                <c:pt idx="3776">
                  <c:v>4.45</c:v>
                </c:pt>
                <c:pt idx="3777">
                  <c:v>4.2</c:v>
                </c:pt>
                <c:pt idx="3778">
                  <c:v>4.21</c:v>
                </c:pt>
                <c:pt idx="3779">
                  <c:v>4.08</c:v>
                </c:pt>
                <c:pt idx="3780">
                  <c:v>4.01</c:v>
                </c:pt>
                <c:pt idx="3781">
                  <c:v>4.0999999999999996</c:v>
                </c:pt>
                <c:pt idx="3782">
                  <c:v>4.24</c:v>
                </c:pt>
                <c:pt idx="3783">
                  <c:v>4.0599999999999996</c:v>
                </c:pt>
                <c:pt idx="3784">
                  <c:v>4.08</c:v>
                </c:pt>
                <c:pt idx="3785">
                  <c:v>4.1980000000000004</c:v>
                </c:pt>
                <c:pt idx="3786">
                  <c:v>4.1500000000000004</c:v>
                </c:pt>
                <c:pt idx="3787">
                  <c:v>4.28</c:v>
                </c:pt>
                <c:pt idx="3788">
                  <c:v>4.34</c:v>
                </c:pt>
                <c:pt idx="3789">
                  <c:v>4.09</c:v>
                </c:pt>
                <c:pt idx="3790">
                  <c:v>3.95</c:v>
                </c:pt>
                <c:pt idx="3791">
                  <c:v>3.87</c:v>
                </c:pt>
                <c:pt idx="3792">
                  <c:v>3.84</c:v>
                </c:pt>
                <c:pt idx="3793">
                  <c:v>3.8</c:v>
                </c:pt>
                <c:pt idx="3794">
                  <c:v>4</c:v>
                </c:pt>
                <c:pt idx="3795">
                  <c:v>3.93</c:v>
                </c:pt>
                <c:pt idx="3796">
                  <c:v>3.85</c:v>
                </c:pt>
                <c:pt idx="3797">
                  <c:v>3.81</c:v>
                </c:pt>
                <c:pt idx="3798">
                  <c:v>3.68</c:v>
                </c:pt>
                <c:pt idx="3799">
                  <c:v>4.17</c:v>
                </c:pt>
                <c:pt idx="3800">
                  <c:v>4.2300000000000004</c:v>
                </c:pt>
                <c:pt idx="3801">
                  <c:v>4.29</c:v>
                </c:pt>
                <c:pt idx="3802">
                  <c:v>4.3499999999999996</c:v>
                </c:pt>
                <c:pt idx="3803">
                  <c:v>4.33</c:v>
                </c:pt>
                <c:pt idx="3804">
                  <c:v>3.95</c:v>
                </c:pt>
                <c:pt idx="3805">
                  <c:v>3.63</c:v>
                </c:pt>
                <c:pt idx="3806">
                  <c:v>3.74</c:v>
                </c:pt>
                <c:pt idx="3807">
                  <c:v>3.78</c:v>
                </c:pt>
                <c:pt idx="3808">
                  <c:v>3.7</c:v>
                </c:pt>
                <c:pt idx="3809">
                  <c:v>3.78</c:v>
                </c:pt>
                <c:pt idx="3810">
                  <c:v>3.8</c:v>
                </c:pt>
                <c:pt idx="3811">
                  <c:v>3.73</c:v>
                </c:pt>
                <c:pt idx="3812">
                  <c:v>3.56</c:v>
                </c:pt>
                <c:pt idx="3813">
                  <c:v>3.63</c:v>
                </c:pt>
                <c:pt idx="3814">
                  <c:v>3.61</c:v>
                </c:pt>
                <c:pt idx="3815">
                  <c:v>3.63</c:v>
                </c:pt>
                <c:pt idx="3816">
                  <c:v>3.69</c:v>
                </c:pt>
                <c:pt idx="3817">
                  <c:v>3.69</c:v>
                </c:pt>
                <c:pt idx="3818">
                  <c:v>3.6</c:v>
                </c:pt>
                <c:pt idx="3819">
                  <c:v>3.73</c:v>
                </c:pt>
                <c:pt idx="3820">
                  <c:v>3.54</c:v>
                </c:pt>
                <c:pt idx="3821">
                  <c:v>3.51</c:v>
                </c:pt>
                <c:pt idx="3822">
                  <c:v>3.53</c:v>
                </c:pt>
                <c:pt idx="3823">
                  <c:v>3.41</c:v>
                </c:pt>
                <c:pt idx="3824">
                  <c:v>3.3</c:v>
                </c:pt>
                <c:pt idx="3825">
                  <c:v>3.25</c:v>
                </c:pt>
                <c:pt idx="3826">
                  <c:v>3.32</c:v>
                </c:pt>
                <c:pt idx="3827">
                  <c:v>3.4</c:v>
                </c:pt>
                <c:pt idx="3828">
                  <c:v>3.37</c:v>
                </c:pt>
                <c:pt idx="3829">
                  <c:v>3.55</c:v>
                </c:pt>
                <c:pt idx="3830">
                  <c:v>3.73</c:v>
                </c:pt>
                <c:pt idx="3831">
                  <c:v>3.62</c:v>
                </c:pt>
                <c:pt idx="3832">
                  <c:v>3.89</c:v>
                </c:pt>
                <c:pt idx="3833">
                  <c:v>4.08</c:v>
                </c:pt>
                <c:pt idx="3834">
                  <c:v>4.3099999999999996</c:v>
                </c:pt>
                <c:pt idx="3835">
                  <c:v>4.3</c:v>
                </c:pt>
                <c:pt idx="3836">
                  <c:v>4.45</c:v>
                </c:pt>
                <c:pt idx="3837">
                  <c:v>4.33</c:v>
                </c:pt>
                <c:pt idx="3838">
                  <c:v>4.29</c:v>
                </c:pt>
                <c:pt idx="3839">
                  <c:v>4.0999999999999996</c:v>
                </c:pt>
                <c:pt idx="3840">
                  <c:v>4.1399999999999997</c:v>
                </c:pt>
                <c:pt idx="3841">
                  <c:v>3.91</c:v>
                </c:pt>
                <c:pt idx="3842">
                  <c:v>3.97</c:v>
                </c:pt>
                <c:pt idx="3843">
                  <c:v>3.6</c:v>
                </c:pt>
                <c:pt idx="3844">
                  <c:v>3.52</c:v>
                </c:pt>
                <c:pt idx="3845">
                  <c:v>3.54</c:v>
                </c:pt>
                <c:pt idx="3846">
                  <c:v>3.54</c:v>
                </c:pt>
                <c:pt idx="3847">
                  <c:v>3.96</c:v>
                </c:pt>
                <c:pt idx="3848">
                  <c:v>3.84</c:v>
                </c:pt>
                <c:pt idx="3849">
                  <c:v>4.25</c:v>
                </c:pt>
                <c:pt idx="3850">
                  <c:v>4.12</c:v>
                </c:pt>
                <c:pt idx="3851">
                  <c:v>3.77</c:v>
                </c:pt>
                <c:pt idx="3852">
                  <c:v>3.81</c:v>
                </c:pt>
                <c:pt idx="3853">
                  <c:v>3.87</c:v>
                </c:pt>
                <c:pt idx="3854">
                  <c:v>3.73</c:v>
                </c:pt>
                <c:pt idx="3855">
                  <c:v>3.73</c:v>
                </c:pt>
                <c:pt idx="3856">
                  <c:v>3.71</c:v>
                </c:pt>
                <c:pt idx="3857">
                  <c:v>3.93</c:v>
                </c:pt>
                <c:pt idx="3858">
                  <c:v>3.86</c:v>
                </c:pt>
                <c:pt idx="3859">
                  <c:v>4.18</c:v>
                </c:pt>
                <c:pt idx="3860">
                  <c:v>4.09</c:v>
                </c:pt>
                <c:pt idx="3861">
                  <c:v>4.25</c:v>
                </c:pt>
                <c:pt idx="3862">
                  <c:v>4.09</c:v>
                </c:pt>
                <c:pt idx="3863">
                  <c:v>4.03</c:v>
                </c:pt>
                <c:pt idx="3864">
                  <c:v>3.93</c:v>
                </c:pt>
                <c:pt idx="3865">
                  <c:v>3.88</c:v>
                </c:pt>
                <c:pt idx="3866">
                  <c:v>3.76</c:v>
                </c:pt>
                <c:pt idx="3867">
                  <c:v>3.84</c:v>
                </c:pt>
                <c:pt idx="3868">
                  <c:v>3.95</c:v>
                </c:pt>
                <c:pt idx="3869">
                  <c:v>3.94</c:v>
                </c:pt>
                <c:pt idx="3870">
                  <c:v>3.84</c:v>
                </c:pt>
                <c:pt idx="3871">
                  <c:v>3.8</c:v>
                </c:pt>
                <c:pt idx="3872">
                  <c:v>3.62</c:v>
                </c:pt>
                <c:pt idx="3873">
                  <c:v>3.49</c:v>
                </c:pt>
                <c:pt idx="3874">
                  <c:v>3.43</c:v>
                </c:pt>
                <c:pt idx="3875">
                  <c:v>3.35</c:v>
                </c:pt>
                <c:pt idx="3876">
                  <c:v>3.41</c:v>
                </c:pt>
                <c:pt idx="3877">
                  <c:v>3.37</c:v>
                </c:pt>
                <c:pt idx="3878">
                  <c:v>3.26</c:v>
                </c:pt>
                <c:pt idx="3879">
                  <c:v>3.43</c:v>
                </c:pt>
                <c:pt idx="3880">
                  <c:v>3.28</c:v>
                </c:pt>
                <c:pt idx="3881">
                  <c:v>3.67</c:v>
                </c:pt>
                <c:pt idx="3882">
                  <c:v>3.67</c:v>
                </c:pt>
                <c:pt idx="3883">
                  <c:v>3.69</c:v>
                </c:pt>
                <c:pt idx="3884">
                  <c:v>3.71</c:v>
                </c:pt>
                <c:pt idx="3885">
                  <c:v>3.79</c:v>
                </c:pt>
                <c:pt idx="3886">
                  <c:v>3.55</c:v>
                </c:pt>
                <c:pt idx="3887">
                  <c:v>3.7</c:v>
                </c:pt>
                <c:pt idx="3888">
                  <c:v>3.6</c:v>
                </c:pt>
                <c:pt idx="3889">
                  <c:v>3.54</c:v>
                </c:pt>
                <c:pt idx="3890">
                  <c:v>3.38</c:v>
                </c:pt>
                <c:pt idx="3891">
                  <c:v>3.74</c:v>
                </c:pt>
                <c:pt idx="3892">
                  <c:v>3.65</c:v>
                </c:pt>
                <c:pt idx="3893">
                  <c:v>4.03</c:v>
                </c:pt>
                <c:pt idx="3894">
                  <c:v>4</c:v>
                </c:pt>
                <c:pt idx="3895">
                  <c:v>4.04</c:v>
                </c:pt>
                <c:pt idx="3896">
                  <c:v>3.74</c:v>
                </c:pt>
                <c:pt idx="3897">
                  <c:v>3.67</c:v>
                </c:pt>
                <c:pt idx="3898">
                  <c:v>3.64</c:v>
                </c:pt>
                <c:pt idx="3899">
                  <c:v>3.54</c:v>
                </c:pt>
                <c:pt idx="3900">
                  <c:v>3.48</c:v>
                </c:pt>
                <c:pt idx="3901">
                  <c:v>3.34</c:v>
                </c:pt>
                <c:pt idx="3902">
                  <c:v>3.24</c:v>
                </c:pt>
                <c:pt idx="3903">
                  <c:v>3.16</c:v>
                </c:pt>
                <c:pt idx="3904">
                  <c:v>3.1</c:v>
                </c:pt>
                <c:pt idx="3905">
                  <c:v>3.12</c:v>
                </c:pt>
                <c:pt idx="3906">
                  <c:v>2.95</c:v>
                </c:pt>
                <c:pt idx="3907">
                  <c:v>2.8</c:v>
                </c:pt>
                <c:pt idx="3908">
                  <c:v>2.92</c:v>
                </c:pt>
                <c:pt idx="3909">
                  <c:v>2.88</c:v>
                </c:pt>
                <c:pt idx="3910">
                  <c:v>2.91</c:v>
                </c:pt>
                <c:pt idx="3911">
                  <c:v>2.84</c:v>
                </c:pt>
                <c:pt idx="3912">
                  <c:v>3.03</c:v>
                </c:pt>
                <c:pt idx="3913">
                  <c:v>2.98</c:v>
                </c:pt>
                <c:pt idx="3914">
                  <c:v>2.82</c:v>
                </c:pt>
                <c:pt idx="3915">
                  <c:v>2.72</c:v>
                </c:pt>
                <c:pt idx="3916">
                  <c:v>2.5099999999999998</c:v>
                </c:pt>
                <c:pt idx="3917">
                  <c:v>2.73</c:v>
                </c:pt>
                <c:pt idx="3918">
                  <c:v>2.81</c:v>
                </c:pt>
                <c:pt idx="3919">
                  <c:v>2.83</c:v>
                </c:pt>
                <c:pt idx="3920">
                  <c:v>3.26</c:v>
                </c:pt>
                <c:pt idx="3921">
                  <c:v>2.96</c:v>
                </c:pt>
                <c:pt idx="3922">
                  <c:v>3.3</c:v>
                </c:pt>
                <c:pt idx="3923">
                  <c:v>3.32</c:v>
                </c:pt>
                <c:pt idx="3924">
                  <c:v>3.76</c:v>
                </c:pt>
                <c:pt idx="3925">
                  <c:v>3.46</c:v>
                </c:pt>
                <c:pt idx="3926">
                  <c:v>3.78</c:v>
                </c:pt>
                <c:pt idx="3927">
                  <c:v>3.58</c:v>
                </c:pt>
                <c:pt idx="3928">
                  <c:v>3.61</c:v>
                </c:pt>
                <c:pt idx="3929">
                  <c:v>3.86</c:v>
                </c:pt>
                <c:pt idx="3930">
                  <c:v>3.96</c:v>
                </c:pt>
                <c:pt idx="3931">
                  <c:v>3.99</c:v>
                </c:pt>
                <c:pt idx="3932">
                  <c:v>3.73</c:v>
                </c:pt>
                <c:pt idx="3933">
                  <c:v>4.88</c:v>
                </c:pt>
                <c:pt idx="3934">
                  <c:v>4.84</c:v>
                </c:pt>
                <c:pt idx="3935">
                  <c:v>4.47</c:v>
                </c:pt>
                <c:pt idx="3936">
                  <c:v>4.72</c:v>
                </c:pt>
                <c:pt idx="3937">
                  <c:v>4.99</c:v>
                </c:pt>
                <c:pt idx="3938">
                  <c:v>4.88</c:v>
                </c:pt>
                <c:pt idx="3939">
                  <c:v>4.9000000000000004</c:v>
                </c:pt>
                <c:pt idx="3940">
                  <c:v>4.96</c:v>
                </c:pt>
                <c:pt idx="3941">
                  <c:v>4.7699999999999996</c:v>
                </c:pt>
                <c:pt idx="3942">
                  <c:v>4.88</c:v>
                </c:pt>
                <c:pt idx="3943">
                  <c:v>4.59</c:v>
                </c:pt>
                <c:pt idx="3944">
                  <c:v>4.4400000000000004</c:v>
                </c:pt>
                <c:pt idx="3945">
                  <c:v>4.4800000000000004</c:v>
                </c:pt>
                <c:pt idx="3946">
                  <c:v>4.78</c:v>
                </c:pt>
                <c:pt idx="3947">
                  <c:v>4.84</c:v>
                </c:pt>
                <c:pt idx="3948">
                  <c:v>5.16</c:v>
                </c:pt>
                <c:pt idx="3949">
                  <c:v>5.0999999999999996</c:v>
                </c:pt>
                <c:pt idx="3950">
                  <c:v>4.95</c:v>
                </c:pt>
                <c:pt idx="3951">
                  <c:v>4.79</c:v>
                </c:pt>
                <c:pt idx="3952">
                  <c:v>4.51</c:v>
                </c:pt>
                <c:pt idx="3953">
                  <c:v>4.5599999999999996</c:v>
                </c:pt>
                <c:pt idx="3954">
                  <c:v>4.29</c:v>
                </c:pt>
                <c:pt idx="3955">
                  <c:v>5.0599999999999996</c:v>
                </c:pt>
                <c:pt idx="3956">
                  <c:v>5.05</c:v>
                </c:pt>
                <c:pt idx="3957">
                  <c:v>4.82</c:v>
                </c:pt>
                <c:pt idx="3958">
                  <c:v>4.92</c:v>
                </c:pt>
                <c:pt idx="3959">
                  <c:v>4.7300000000000004</c:v>
                </c:pt>
                <c:pt idx="3960">
                  <c:v>4.78</c:v>
                </c:pt>
                <c:pt idx="3961">
                  <c:v>4.5999999999999996</c:v>
                </c:pt>
                <c:pt idx="3962">
                  <c:v>4.67</c:v>
                </c:pt>
                <c:pt idx="3963">
                  <c:v>4.47</c:v>
                </c:pt>
                <c:pt idx="3964">
                  <c:v>4.5</c:v>
                </c:pt>
                <c:pt idx="3965">
                  <c:v>4.37</c:v>
                </c:pt>
                <c:pt idx="3966">
                  <c:v>4.3899999999999997</c:v>
                </c:pt>
                <c:pt idx="3967">
                  <c:v>4.6100000000000003</c:v>
                </c:pt>
                <c:pt idx="3968">
                  <c:v>4.53</c:v>
                </c:pt>
                <c:pt idx="3969">
                  <c:v>4.25</c:v>
                </c:pt>
                <c:pt idx="3970">
                  <c:v>4.34</c:v>
                </c:pt>
                <c:pt idx="3971">
                  <c:v>4.42</c:v>
                </c:pt>
                <c:pt idx="3972">
                  <c:v>4.47</c:v>
                </c:pt>
                <c:pt idx="3973">
                  <c:v>4.49</c:v>
                </c:pt>
                <c:pt idx="3974">
                  <c:v>5.16</c:v>
                </c:pt>
                <c:pt idx="3975">
                  <c:v>5.19</c:v>
                </c:pt>
                <c:pt idx="3976">
                  <c:v>4.8499999999999996</c:v>
                </c:pt>
                <c:pt idx="3977">
                  <c:v>4.76</c:v>
                </c:pt>
                <c:pt idx="3978">
                  <c:v>4.53</c:v>
                </c:pt>
                <c:pt idx="3979">
                  <c:v>4.46</c:v>
                </c:pt>
                <c:pt idx="3980">
                  <c:v>4.59</c:v>
                </c:pt>
                <c:pt idx="3981">
                  <c:v>4.97</c:v>
                </c:pt>
                <c:pt idx="3982">
                  <c:v>5.1100000000000003</c:v>
                </c:pt>
                <c:pt idx="3983">
                  <c:v>4.9000000000000004</c:v>
                </c:pt>
                <c:pt idx="3984">
                  <c:v>5.3</c:v>
                </c:pt>
                <c:pt idx="3985">
                  <c:v>5.16</c:v>
                </c:pt>
                <c:pt idx="3986">
                  <c:v>5.33</c:v>
                </c:pt>
                <c:pt idx="3987">
                  <c:v>5.52</c:v>
                </c:pt>
                <c:pt idx="3988">
                  <c:v>5.46</c:v>
                </c:pt>
                <c:pt idx="3989">
                  <c:v>5.77</c:v>
                </c:pt>
                <c:pt idx="3990">
                  <c:v>5.78</c:v>
                </c:pt>
                <c:pt idx="3991">
                  <c:v>5.67</c:v>
                </c:pt>
                <c:pt idx="3992">
                  <c:v>5.72</c:v>
                </c:pt>
                <c:pt idx="3993">
                  <c:v>5.82</c:v>
                </c:pt>
                <c:pt idx="3994">
                  <c:v>5.64</c:v>
                </c:pt>
                <c:pt idx="3995">
                  <c:v>5.99</c:v>
                </c:pt>
                <c:pt idx="3996">
                  <c:v>5.81</c:v>
                </c:pt>
                <c:pt idx="3997">
                  <c:v>5.71</c:v>
                </c:pt>
                <c:pt idx="3998">
                  <c:v>5.57</c:v>
                </c:pt>
                <c:pt idx="3999">
                  <c:v>5.88</c:v>
                </c:pt>
                <c:pt idx="4000">
                  <c:v>5.64</c:v>
                </c:pt>
                <c:pt idx="4001">
                  <c:v>6.01</c:v>
                </c:pt>
                <c:pt idx="4002">
                  <c:v>5.81</c:v>
                </c:pt>
                <c:pt idx="4003">
                  <c:v>5.75</c:v>
                </c:pt>
                <c:pt idx="4004">
                  <c:v>5.45</c:v>
                </c:pt>
                <c:pt idx="4005">
                  <c:v>5.59</c:v>
                </c:pt>
                <c:pt idx="4006">
                  <c:v>5.73</c:v>
                </c:pt>
                <c:pt idx="4007">
                  <c:v>5.59</c:v>
                </c:pt>
                <c:pt idx="4008">
                  <c:v>5.69</c:v>
                </c:pt>
                <c:pt idx="4009">
                  <c:v>5.56</c:v>
                </c:pt>
                <c:pt idx="4010">
                  <c:v>5.5</c:v>
                </c:pt>
                <c:pt idx="4011">
                  <c:v>5.62</c:v>
                </c:pt>
                <c:pt idx="4012">
                  <c:v>5.82</c:v>
                </c:pt>
                <c:pt idx="4013">
                  <c:v>5.72</c:v>
                </c:pt>
                <c:pt idx="4014">
                  <c:v>5.49</c:v>
                </c:pt>
                <c:pt idx="4015">
                  <c:v>5.27</c:v>
                </c:pt>
                <c:pt idx="4016">
                  <c:v>5.14</c:v>
                </c:pt>
                <c:pt idx="4017">
                  <c:v>5.13</c:v>
                </c:pt>
                <c:pt idx="4018">
                  <c:v>5.43</c:v>
                </c:pt>
                <c:pt idx="4019">
                  <c:v>5.45</c:v>
                </c:pt>
                <c:pt idx="4020">
                  <c:v>5.42</c:v>
                </c:pt>
                <c:pt idx="4021">
                  <c:v>5.42</c:v>
                </c:pt>
                <c:pt idx="4022">
                  <c:v>5.52</c:v>
                </c:pt>
                <c:pt idx="4023">
                  <c:v>5.4</c:v>
                </c:pt>
                <c:pt idx="4024">
                  <c:v>5.29</c:v>
                </c:pt>
                <c:pt idx="4025">
                  <c:v>5.29</c:v>
                </c:pt>
                <c:pt idx="4026">
                  <c:v>5.4</c:v>
                </c:pt>
                <c:pt idx="4027">
                  <c:v>5.47</c:v>
                </c:pt>
                <c:pt idx="4028">
                  <c:v>5.31</c:v>
                </c:pt>
                <c:pt idx="4029">
                  <c:v>5.39</c:v>
                </c:pt>
                <c:pt idx="4030">
                  <c:v>5.17</c:v>
                </c:pt>
                <c:pt idx="4031">
                  <c:v>5.04</c:v>
                </c:pt>
                <c:pt idx="4032">
                  <c:v>4.9000000000000004</c:v>
                </c:pt>
                <c:pt idx="4033">
                  <c:v>4.78</c:v>
                </c:pt>
                <c:pt idx="4034">
                  <c:v>4.82</c:v>
                </c:pt>
                <c:pt idx="4035">
                  <c:v>4.7699999999999996</c:v>
                </c:pt>
                <c:pt idx="4036">
                  <c:v>4.8099999999999996</c:v>
                </c:pt>
                <c:pt idx="4037">
                  <c:v>4.68</c:v>
                </c:pt>
                <c:pt idx="4038">
                  <c:v>4.71</c:v>
                </c:pt>
                <c:pt idx="4039">
                  <c:v>4.76</c:v>
                </c:pt>
                <c:pt idx="4040">
                  <c:v>4.58</c:v>
                </c:pt>
                <c:pt idx="4041">
                  <c:v>4.59</c:v>
                </c:pt>
                <c:pt idx="4042">
                  <c:v>4.53</c:v>
                </c:pt>
                <c:pt idx="4043">
                  <c:v>4.5199999999999996</c:v>
                </c:pt>
                <c:pt idx="4044">
                  <c:v>4.5599999999999996</c:v>
                </c:pt>
                <c:pt idx="4045">
                  <c:v>4.4400000000000004</c:v>
                </c:pt>
                <c:pt idx="4046">
                  <c:v>4.4000000000000004</c:v>
                </c:pt>
                <c:pt idx="4047">
                  <c:v>4.3899999999999997</c:v>
                </c:pt>
                <c:pt idx="4048">
                  <c:v>4.3499999999999996</c:v>
                </c:pt>
                <c:pt idx="4049">
                  <c:v>4.3</c:v>
                </c:pt>
                <c:pt idx="4050">
                  <c:v>4.09</c:v>
                </c:pt>
                <c:pt idx="4051">
                  <c:v>4.17</c:v>
                </c:pt>
                <c:pt idx="4052">
                  <c:v>4.08</c:v>
                </c:pt>
                <c:pt idx="4053">
                  <c:v>4.13</c:v>
                </c:pt>
                <c:pt idx="4054">
                  <c:v>4.1100000000000003</c:v>
                </c:pt>
                <c:pt idx="4055">
                  <c:v>3.98</c:v>
                </c:pt>
                <c:pt idx="4056">
                  <c:v>3.87</c:v>
                </c:pt>
                <c:pt idx="4057">
                  <c:v>3.84</c:v>
                </c:pt>
                <c:pt idx="4058">
                  <c:v>3.97</c:v>
                </c:pt>
                <c:pt idx="4059">
                  <c:v>3.87</c:v>
                </c:pt>
                <c:pt idx="4060">
                  <c:v>4.09</c:v>
                </c:pt>
                <c:pt idx="4061">
                  <c:v>4.28</c:v>
                </c:pt>
                <c:pt idx="4062">
                  <c:v>4.1500000000000004</c:v>
                </c:pt>
                <c:pt idx="4063">
                  <c:v>4.0199999999999996</c:v>
                </c:pt>
                <c:pt idx="4064">
                  <c:v>3.91</c:v>
                </c:pt>
                <c:pt idx="4065">
                  <c:v>4.07</c:v>
                </c:pt>
                <c:pt idx="4066">
                  <c:v>4.01</c:v>
                </c:pt>
                <c:pt idx="4067">
                  <c:v>4.16</c:v>
                </c:pt>
                <c:pt idx="4068">
                  <c:v>4.2</c:v>
                </c:pt>
                <c:pt idx="4069">
                  <c:v>3.99</c:v>
                </c:pt>
                <c:pt idx="4070">
                  <c:v>4.04</c:v>
                </c:pt>
                <c:pt idx="4071">
                  <c:v>3.94</c:v>
                </c:pt>
                <c:pt idx="4072">
                  <c:v>3.98</c:v>
                </c:pt>
                <c:pt idx="4073">
                  <c:v>3.96</c:v>
                </c:pt>
                <c:pt idx="4074">
                  <c:v>4.13</c:v>
                </c:pt>
                <c:pt idx="4075">
                  <c:v>4.26</c:v>
                </c:pt>
                <c:pt idx="4076">
                  <c:v>4.26</c:v>
                </c:pt>
                <c:pt idx="4077">
                  <c:v>4.22</c:v>
                </c:pt>
                <c:pt idx="4078">
                  <c:v>4.2699999999999996</c:v>
                </c:pt>
                <c:pt idx="4079">
                  <c:v>3.98</c:v>
                </c:pt>
                <c:pt idx="4080">
                  <c:v>3.92</c:v>
                </c:pt>
                <c:pt idx="4081">
                  <c:v>4</c:v>
                </c:pt>
                <c:pt idx="4082">
                  <c:v>4.01</c:v>
                </c:pt>
                <c:pt idx="4083">
                  <c:v>3.99</c:v>
                </c:pt>
                <c:pt idx="4084">
                  <c:v>3.93</c:v>
                </c:pt>
                <c:pt idx="4085">
                  <c:v>4.0199999999999996</c:v>
                </c:pt>
                <c:pt idx="4086">
                  <c:v>4.17</c:v>
                </c:pt>
                <c:pt idx="4087">
                  <c:v>4.13</c:v>
                </c:pt>
                <c:pt idx="4088">
                  <c:v>4.28</c:v>
                </c:pt>
                <c:pt idx="4089">
                  <c:v>4.34</c:v>
                </c:pt>
                <c:pt idx="4090">
                  <c:v>4.3099999999999996</c:v>
                </c:pt>
                <c:pt idx="4091">
                  <c:v>4.4000000000000004</c:v>
                </c:pt>
                <c:pt idx="4092">
                  <c:v>4.34</c:v>
                </c:pt>
                <c:pt idx="4093">
                  <c:v>4.16</c:v>
                </c:pt>
                <c:pt idx="4094">
                  <c:v>4.1100000000000003</c:v>
                </c:pt>
                <c:pt idx="4095">
                  <c:v>4.04</c:v>
                </c:pt>
                <c:pt idx="4096">
                  <c:v>4.0199999999999996</c:v>
                </c:pt>
                <c:pt idx="4097">
                  <c:v>4.05</c:v>
                </c:pt>
                <c:pt idx="4098">
                  <c:v>4.16</c:v>
                </c:pt>
                <c:pt idx="4099">
                  <c:v>4.29</c:v>
                </c:pt>
                <c:pt idx="4100">
                  <c:v>4.34</c:v>
                </c:pt>
                <c:pt idx="4101">
                  <c:v>4.25</c:v>
                </c:pt>
                <c:pt idx="4102">
                  <c:v>4.42</c:v>
                </c:pt>
                <c:pt idx="4103">
                  <c:v>4.6900000000000004</c:v>
                </c:pt>
                <c:pt idx="4104">
                  <c:v>4.8</c:v>
                </c:pt>
                <c:pt idx="4105">
                  <c:v>4.92</c:v>
                </c:pt>
                <c:pt idx="4106">
                  <c:v>4.8099999999999996</c:v>
                </c:pt>
                <c:pt idx="4107">
                  <c:v>4.68</c:v>
                </c:pt>
                <c:pt idx="4108">
                  <c:v>4.6500000000000004</c:v>
                </c:pt>
                <c:pt idx="4109">
                  <c:v>4.78</c:v>
                </c:pt>
                <c:pt idx="4110">
                  <c:v>5.01</c:v>
                </c:pt>
                <c:pt idx="4111">
                  <c:v>5.19</c:v>
                </c:pt>
                <c:pt idx="4112">
                  <c:v>4.9800000000000004</c:v>
                </c:pt>
                <c:pt idx="4113">
                  <c:v>5.16</c:v>
                </c:pt>
                <c:pt idx="4114">
                  <c:v>5</c:v>
                </c:pt>
                <c:pt idx="4115">
                  <c:v>4.87</c:v>
                </c:pt>
                <c:pt idx="4116">
                  <c:v>4.76</c:v>
                </c:pt>
                <c:pt idx="4117">
                  <c:v>4.8</c:v>
                </c:pt>
                <c:pt idx="4118">
                  <c:v>4.75</c:v>
                </c:pt>
                <c:pt idx="4119">
                  <c:v>4.8600000000000003</c:v>
                </c:pt>
                <c:pt idx="4120">
                  <c:v>4.72</c:v>
                </c:pt>
                <c:pt idx="4121">
                  <c:v>4.55</c:v>
                </c:pt>
                <c:pt idx="4122">
                  <c:v>4.62</c:v>
                </c:pt>
                <c:pt idx="4123">
                  <c:v>4.8499999999999996</c:v>
                </c:pt>
                <c:pt idx="4124">
                  <c:v>4.6900000000000004</c:v>
                </c:pt>
                <c:pt idx="4125">
                  <c:v>4.68</c:v>
                </c:pt>
                <c:pt idx="4126">
                  <c:v>4.57</c:v>
                </c:pt>
                <c:pt idx="4127">
                  <c:v>4.4000000000000004</c:v>
                </c:pt>
                <c:pt idx="4128">
                  <c:v>4.4000000000000004</c:v>
                </c:pt>
                <c:pt idx="4129">
                  <c:v>4.3899999999999997</c:v>
                </c:pt>
                <c:pt idx="4130">
                  <c:v>4.3499999999999996</c:v>
                </c:pt>
                <c:pt idx="4131">
                  <c:v>4.3099999999999996</c:v>
                </c:pt>
                <c:pt idx="4132">
                  <c:v>4.59</c:v>
                </c:pt>
                <c:pt idx="4133">
                  <c:v>4.5199999999999996</c:v>
                </c:pt>
                <c:pt idx="4134">
                  <c:v>4.51</c:v>
                </c:pt>
                <c:pt idx="4135">
                  <c:v>4.59</c:v>
                </c:pt>
                <c:pt idx="4136">
                  <c:v>4.51</c:v>
                </c:pt>
                <c:pt idx="4137">
                  <c:v>4.6399999999999997</c:v>
                </c:pt>
                <c:pt idx="4138">
                  <c:v>4.58</c:v>
                </c:pt>
                <c:pt idx="4139">
                  <c:v>4.6100000000000003</c:v>
                </c:pt>
                <c:pt idx="4140">
                  <c:v>4.68</c:v>
                </c:pt>
                <c:pt idx="4141">
                  <c:v>4.7699999999999996</c:v>
                </c:pt>
                <c:pt idx="4142">
                  <c:v>4.83</c:v>
                </c:pt>
                <c:pt idx="4143">
                  <c:v>4.92</c:v>
                </c:pt>
                <c:pt idx="4144">
                  <c:v>4.7</c:v>
                </c:pt>
                <c:pt idx="4145">
                  <c:v>4.6399999999999997</c:v>
                </c:pt>
                <c:pt idx="4146">
                  <c:v>4.74</c:v>
                </c:pt>
                <c:pt idx="4147">
                  <c:v>4.5999999999999996</c:v>
                </c:pt>
                <c:pt idx="4148">
                  <c:v>4.47</c:v>
                </c:pt>
                <c:pt idx="4149">
                  <c:v>4.3099999999999996</c:v>
                </c:pt>
                <c:pt idx="4150">
                  <c:v>4.3</c:v>
                </c:pt>
                <c:pt idx="4151">
                  <c:v>4.33</c:v>
                </c:pt>
                <c:pt idx="4152">
                  <c:v>4.3</c:v>
                </c:pt>
                <c:pt idx="4153">
                  <c:v>4.33</c:v>
                </c:pt>
                <c:pt idx="4154">
                  <c:v>4.2300000000000004</c:v>
                </c:pt>
                <c:pt idx="4155">
                  <c:v>4.2699999999999996</c:v>
                </c:pt>
                <c:pt idx="4156">
                  <c:v>4.24</c:v>
                </c:pt>
                <c:pt idx="4157">
                  <c:v>4.17</c:v>
                </c:pt>
                <c:pt idx="4158">
                  <c:v>4.12</c:v>
                </c:pt>
                <c:pt idx="4159">
                  <c:v>4.07</c:v>
                </c:pt>
                <c:pt idx="4160">
                  <c:v>4.04</c:v>
                </c:pt>
                <c:pt idx="4161">
                  <c:v>3.87</c:v>
                </c:pt>
                <c:pt idx="4162">
                  <c:v>3.82</c:v>
                </c:pt>
                <c:pt idx="4163">
                  <c:v>3.65</c:v>
                </c:pt>
                <c:pt idx="4164">
                  <c:v>3.81</c:v>
                </c:pt>
                <c:pt idx="4165">
                  <c:v>3.82</c:v>
                </c:pt>
                <c:pt idx="4166">
                  <c:v>3.76</c:v>
                </c:pt>
                <c:pt idx="4167">
                  <c:v>3.75</c:v>
                </c:pt>
                <c:pt idx="4168">
                  <c:v>3.94</c:v>
                </c:pt>
                <c:pt idx="4169">
                  <c:v>3.85</c:v>
                </c:pt>
                <c:pt idx="4170">
                  <c:v>3.81</c:v>
                </c:pt>
                <c:pt idx="4171">
                  <c:v>3.77</c:v>
                </c:pt>
                <c:pt idx="4172">
                  <c:v>3.88</c:v>
                </c:pt>
                <c:pt idx="4173">
                  <c:v>3.94</c:v>
                </c:pt>
                <c:pt idx="4174">
                  <c:v>3.97</c:v>
                </c:pt>
                <c:pt idx="4175">
                  <c:v>4</c:v>
                </c:pt>
                <c:pt idx="4176">
                  <c:v>4.0599999999999996</c:v>
                </c:pt>
                <c:pt idx="4177">
                  <c:v>4.0199999999999996</c:v>
                </c:pt>
                <c:pt idx="4178">
                  <c:v>3.82</c:v>
                </c:pt>
                <c:pt idx="4179">
                  <c:v>3.92</c:v>
                </c:pt>
                <c:pt idx="4180">
                  <c:v>3.97</c:v>
                </c:pt>
                <c:pt idx="4181">
                  <c:v>4.0199999999999996</c:v>
                </c:pt>
                <c:pt idx="4182">
                  <c:v>3.88</c:v>
                </c:pt>
                <c:pt idx="4183">
                  <c:v>3.8</c:v>
                </c:pt>
                <c:pt idx="4184">
                  <c:v>3.84</c:v>
                </c:pt>
                <c:pt idx="4185">
                  <c:v>3.96</c:v>
                </c:pt>
                <c:pt idx="4186">
                  <c:v>3.87</c:v>
                </c:pt>
                <c:pt idx="4187">
                  <c:v>3.8</c:v>
                </c:pt>
                <c:pt idx="4188">
                  <c:v>3.73</c:v>
                </c:pt>
                <c:pt idx="4189">
                  <c:v>3.74</c:v>
                </c:pt>
                <c:pt idx="4190">
                  <c:v>3.87</c:v>
                </c:pt>
                <c:pt idx="4191">
                  <c:v>3.62</c:v>
                </c:pt>
                <c:pt idx="4192">
                  <c:v>3.65</c:v>
                </c:pt>
                <c:pt idx="4193">
                  <c:v>3.6</c:v>
                </c:pt>
                <c:pt idx="4194">
                  <c:v>3.63</c:v>
                </c:pt>
                <c:pt idx="4195">
                  <c:v>3.7</c:v>
                </c:pt>
                <c:pt idx="4196">
                  <c:v>3.66</c:v>
                </c:pt>
                <c:pt idx="4197">
                  <c:v>3.54</c:v>
                </c:pt>
                <c:pt idx="4198">
                  <c:v>3.43</c:v>
                </c:pt>
                <c:pt idx="4199">
                  <c:v>3.51</c:v>
                </c:pt>
                <c:pt idx="4200">
                  <c:v>3.54</c:v>
                </c:pt>
                <c:pt idx="4201">
                  <c:v>3.37</c:v>
                </c:pt>
                <c:pt idx="4202">
                  <c:v>3.33</c:v>
                </c:pt>
                <c:pt idx="4203">
                  <c:v>3.32</c:v>
                </c:pt>
                <c:pt idx="4204">
                  <c:v>3.35</c:v>
                </c:pt>
                <c:pt idx="4205">
                  <c:v>3.29</c:v>
                </c:pt>
                <c:pt idx="4206">
                  <c:v>3.89</c:v>
                </c:pt>
                <c:pt idx="4207">
                  <c:v>4.04</c:v>
                </c:pt>
                <c:pt idx="4208">
                  <c:v>3.83</c:v>
                </c:pt>
                <c:pt idx="4209">
                  <c:v>3.87</c:v>
                </c:pt>
                <c:pt idx="4210">
                  <c:v>3.84</c:v>
                </c:pt>
                <c:pt idx="4211">
                  <c:v>3.86</c:v>
                </c:pt>
                <c:pt idx="4212">
                  <c:v>3.94</c:v>
                </c:pt>
                <c:pt idx="4213">
                  <c:v>4.09</c:v>
                </c:pt>
                <c:pt idx="4214">
                  <c:v>4.21</c:v>
                </c:pt>
                <c:pt idx="4215">
                  <c:v>4.05</c:v>
                </c:pt>
                <c:pt idx="4216">
                  <c:v>3.93</c:v>
                </c:pt>
                <c:pt idx="4217">
                  <c:v>3.8</c:v>
                </c:pt>
                <c:pt idx="4218">
                  <c:v>3.8450000000000002</c:v>
                </c:pt>
                <c:pt idx="4219">
                  <c:v>3.8180000000000001</c:v>
                </c:pt>
                <c:pt idx="4220">
                  <c:v>4.03</c:v>
                </c:pt>
                <c:pt idx="4221">
                  <c:v>4.0069999999999997</c:v>
                </c:pt>
                <c:pt idx="4222">
                  <c:v>4.1639999999999997</c:v>
                </c:pt>
                <c:pt idx="4223">
                  <c:v>4.2709999999999999</c:v>
                </c:pt>
                <c:pt idx="4224">
                  <c:v>4.2640000000000002</c:v>
                </c:pt>
                <c:pt idx="4225">
                  <c:v>4.2670000000000003</c:v>
                </c:pt>
                <c:pt idx="4226">
                  <c:v>4.399</c:v>
                </c:pt>
                <c:pt idx="4227">
                  <c:v>4.21</c:v>
                </c:pt>
                <c:pt idx="4228">
                  <c:v>4.18</c:v>
                </c:pt>
                <c:pt idx="4229">
                  <c:v>4.2690000000000001</c:v>
                </c:pt>
                <c:pt idx="4230">
                  <c:v>4.343</c:v>
                </c:pt>
                <c:pt idx="4231">
                  <c:v>4.3490000000000002</c:v>
                </c:pt>
                <c:pt idx="4232">
                  <c:v>4.4880000000000004</c:v>
                </c:pt>
                <c:pt idx="4233">
                  <c:v>4.3929999999999998</c:v>
                </c:pt>
                <c:pt idx="4234">
                  <c:v>4.6059999999999999</c:v>
                </c:pt>
                <c:pt idx="4235">
                  <c:v>4.4349999999999996</c:v>
                </c:pt>
                <c:pt idx="4236">
                  <c:v>4.4169999999999998</c:v>
                </c:pt>
                <c:pt idx="4237">
                  <c:v>4.42</c:v>
                </c:pt>
                <c:pt idx="4238">
                  <c:v>4.2549999999999999</c:v>
                </c:pt>
                <c:pt idx="4239">
                  <c:v>4.2220000000000004</c:v>
                </c:pt>
                <c:pt idx="4240">
                  <c:v>4.048</c:v>
                </c:pt>
                <c:pt idx="4241">
                  <c:v>4.0659999999999998</c:v>
                </c:pt>
                <c:pt idx="4242">
                  <c:v>4.2370000000000001</c:v>
                </c:pt>
                <c:pt idx="4243">
                  <c:v>4.0590000000000002</c:v>
                </c:pt>
                <c:pt idx="4244">
                  <c:v>4.1520000000000001</c:v>
                </c:pt>
                <c:pt idx="4245">
                  <c:v>4.0830000000000002</c:v>
                </c:pt>
                <c:pt idx="4246">
                  <c:v>4.1120000000000001</c:v>
                </c:pt>
                <c:pt idx="4247">
                  <c:v>4.2160000000000002</c:v>
                </c:pt>
                <c:pt idx="4248">
                  <c:v>4.2869999999999999</c:v>
                </c:pt>
                <c:pt idx="4249">
                  <c:v>4.3380000000000001</c:v>
                </c:pt>
                <c:pt idx="4250">
                  <c:v>4.4050000000000002</c:v>
                </c:pt>
                <c:pt idx="4251">
                  <c:v>4.6500000000000004</c:v>
                </c:pt>
                <c:pt idx="4252">
                  <c:v>4.6689999999999996</c:v>
                </c:pt>
                <c:pt idx="4253">
                  <c:v>4.4729999999999999</c:v>
                </c:pt>
                <c:pt idx="4254">
                  <c:v>4.4340000000000002</c:v>
                </c:pt>
                <c:pt idx="4255">
                  <c:v>4.4219999999999997</c:v>
                </c:pt>
                <c:pt idx="4256">
                  <c:v>4.399</c:v>
                </c:pt>
                <c:pt idx="4257">
                  <c:v>4.4809999999999999</c:v>
                </c:pt>
                <c:pt idx="4258">
                  <c:v>4.5309999999999997</c:v>
                </c:pt>
                <c:pt idx="4259">
                  <c:v>4.407</c:v>
                </c:pt>
                <c:pt idx="4260">
                  <c:v>4.4800000000000004</c:v>
                </c:pt>
                <c:pt idx="4261">
                  <c:v>4.4249999999999998</c:v>
                </c:pt>
                <c:pt idx="4262">
                  <c:v>4.5609999999999999</c:v>
                </c:pt>
                <c:pt idx="4263">
                  <c:v>4.6950000000000003</c:v>
                </c:pt>
                <c:pt idx="4264">
                  <c:v>4.7359999999999998</c:v>
                </c:pt>
                <c:pt idx="4265">
                  <c:v>4.58</c:v>
                </c:pt>
                <c:pt idx="4266">
                  <c:v>4.4729999999999999</c:v>
                </c:pt>
                <c:pt idx="4267">
                  <c:v>4.4909999999999997</c:v>
                </c:pt>
                <c:pt idx="4268">
                  <c:v>4.3159999999999998</c:v>
                </c:pt>
                <c:pt idx="4269">
                  <c:v>4.3230000000000004</c:v>
                </c:pt>
                <c:pt idx="4270">
                  <c:v>4.42</c:v>
                </c:pt>
                <c:pt idx="4271">
                  <c:v>4.3470000000000004</c:v>
                </c:pt>
                <c:pt idx="4272">
                  <c:v>4.4290000000000003</c:v>
                </c:pt>
                <c:pt idx="4273">
                  <c:v>4.3369999999999997</c:v>
                </c:pt>
                <c:pt idx="4274">
                  <c:v>4.3099999999999996</c:v>
                </c:pt>
                <c:pt idx="4275">
                  <c:v>4.1040000000000001</c:v>
                </c:pt>
                <c:pt idx="4276">
                  <c:v>4.04</c:v>
                </c:pt>
                <c:pt idx="4277">
                  <c:v>4.0439999999999996</c:v>
                </c:pt>
                <c:pt idx="4278">
                  <c:v>3.9860000000000002</c:v>
                </c:pt>
                <c:pt idx="4279">
                  <c:v>3.91</c:v>
                </c:pt>
                <c:pt idx="4280">
                  <c:v>3.9249999999999998</c:v>
                </c:pt>
                <c:pt idx="4281">
                  <c:v>3.976</c:v>
                </c:pt>
                <c:pt idx="4282">
                  <c:v>3.9209999999999998</c:v>
                </c:pt>
                <c:pt idx="4283">
                  <c:v>3.8679999999999999</c:v>
                </c:pt>
                <c:pt idx="4284">
                  <c:v>3.8759999999999999</c:v>
                </c:pt>
                <c:pt idx="4285">
                  <c:v>3.867</c:v>
                </c:pt>
                <c:pt idx="4286">
                  <c:v>3.9</c:v>
                </c:pt>
                <c:pt idx="4287">
                  <c:v>3.7930000000000001</c:v>
                </c:pt>
                <c:pt idx="4288">
                  <c:v>4.0049999999999999</c:v>
                </c:pt>
                <c:pt idx="4289">
                  <c:v>4.0369999999999999</c:v>
                </c:pt>
                <c:pt idx="4290">
                  <c:v>3.8730000000000002</c:v>
                </c:pt>
                <c:pt idx="4291">
                  <c:v>3.8180000000000001</c:v>
                </c:pt>
                <c:pt idx="4292">
                  <c:v>3.778</c:v>
                </c:pt>
                <c:pt idx="4293">
                  <c:v>3.8090000000000002</c:v>
                </c:pt>
                <c:pt idx="4294">
                  <c:v>3.927</c:v>
                </c:pt>
                <c:pt idx="4295">
                  <c:v>3.8639999999999999</c:v>
                </c:pt>
                <c:pt idx="4296">
                  <c:v>3.93</c:v>
                </c:pt>
                <c:pt idx="4297">
                  <c:v>3.83</c:v>
                </c:pt>
                <c:pt idx="4298">
                  <c:v>3.8889999999999998</c:v>
                </c:pt>
                <c:pt idx="4299">
                  <c:v>3.9140000000000001</c:v>
                </c:pt>
                <c:pt idx="4300">
                  <c:v>3.9409999999999998</c:v>
                </c:pt>
                <c:pt idx="4301">
                  <c:v>3.9380000000000002</c:v>
                </c:pt>
                <c:pt idx="4302">
                  <c:v>4.1580000000000004</c:v>
                </c:pt>
                <c:pt idx="4303">
                  <c:v>4.1680000000000001</c:v>
                </c:pt>
                <c:pt idx="4304">
                  <c:v>4.1609999999999996</c:v>
                </c:pt>
                <c:pt idx="4305">
                  <c:v>4.2539999999999996</c:v>
                </c:pt>
                <c:pt idx="4306">
                  <c:v>4.335</c:v>
                </c:pt>
                <c:pt idx="4307">
                  <c:v>4.2439999999999998</c:v>
                </c:pt>
                <c:pt idx="4308">
                  <c:v>4.4029999999999996</c:v>
                </c:pt>
                <c:pt idx="4309">
                  <c:v>4.3739999999999997</c:v>
                </c:pt>
                <c:pt idx="4310">
                  <c:v>4.24</c:v>
                </c:pt>
                <c:pt idx="4311">
                  <c:v>4.3550000000000004</c:v>
                </c:pt>
                <c:pt idx="4312">
                  <c:v>4.3890000000000002</c:v>
                </c:pt>
                <c:pt idx="4313">
                  <c:v>4.3620000000000001</c:v>
                </c:pt>
                <c:pt idx="4314">
                  <c:v>4.2889999999999997</c:v>
                </c:pt>
                <c:pt idx="4315">
                  <c:v>4.2309999999999999</c:v>
                </c:pt>
                <c:pt idx="4316">
                  <c:v>4.1459999999999999</c:v>
                </c:pt>
                <c:pt idx="4317">
                  <c:v>4.0570000000000004</c:v>
                </c:pt>
                <c:pt idx="4318">
                  <c:v>4.0410000000000004</c:v>
                </c:pt>
                <c:pt idx="4319">
                  <c:v>4.1079999999999997</c:v>
                </c:pt>
                <c:pt idx="4320">
                  <c:v>4.0979999999999999</c:v>
                </c:pt>
                <c:pt idx="4321">
                  <c:v>4.141</c:v>
                </c:pt>
                <c:pt idx="4322">
                  <c:v>4.2119999999999997</c:v>
                </c:pt>
                <c:pt idx="4323">
                  <c:v>4.2039999999999997</c:v>
                </c:pt>
                <c:pt idx="4324">
                  <c:v>4.1379999999999999</c:v>
                </c:pt>
                <c:pt idx="4325">
                  <c:v>4.2619999999999996</c:v>
                </c:pt>
                <c:pt idx="4326">
                  <c:v>4.3099999999999996</c:v>
                </c:pt>
                <c:pt idx="4327">
                  <c:v>4.4119999999999999</c:v>
                </c:pt>
                <c:pt idx="4328">
                  <c:v>4.3890000000000002</c:v>
                </c:pt>
                <c:pt idx="4329">
                  <c:v>4.3869999999999996</c:v>
                </c:pt>
                <c:pt idx="4330">
                  <c:v>4.3769999999999998</c:v>
                </c:pt>
                <c:pt idx="4331">
                  <c:v>4.5709999999999997</c:v>
                </c:pt>
                <c:pt idx="4332">
                  <c:v>4.6980000000000004</c:v>
                </c:pt>
                <c:pt idx="4333">
                  <c:v>4.6929999999999996</c:v>
                </c:pt>
                <c:pt idx="4334">
                  <c:v>4.67</c:v>
                </c:pt>
                <c:pt idx="4335">
                  <c:v>4.577</c:v>
                </c:pt>
                <c:pt idx="4336">
                  <c:v>4.2610000000000001</c:v>
                </c:pt>
                <c:pt idx="4337">
                  <c:v>4.2350000000000003</c:v>
                </c:pt>
                <c:pt idx="4338">
                  <c:v>4.1539999999999999</c:v>
                </c:pt>
                <c:pt idx="4339">
                  <c:v>4.2460000000000004</c:v>
                </c:pt>
                <c:pt idx="4340">
                  <c:v>4.181</c:v>
                </c:pt>
                <c:pt idx="4341">
                  <c:v>4.194</c:v>
                </c:pt>
                <c:pt idx="4342">
                  <c:v>4.2460000000000004</c:v>
                </c:pt>
                <c:pt idx="4343">
                  <c:v>4.3179999999999996</c:v>
                </c:pt>
                <c:pt idx="4344">
                  <c:v>4.1820000000000004</c:v>
                </c:pt>
                <c:pt idx="4345">
                  <c:v>4.1980000000000004</c:v>
                </c:pt>
                <c:pt idx="4346">
                  <c:v>4.0940000000000003</c:v>
                </c:pt>
                <c:pt idx="4347">
                  <c:v>4.2300000000000004</c:v>
                </c:pt>
                <c:pt idx="4348">
                  <c:v>4.3460000000000001</c:v>
                </c:pt>
                <c:pt idx="4349">
                  <c:v>4.3449999999999998</c:v>
                </c:pt>
                <c:pt idx="4350">
                  <c:v>4.3789999999999996</c:v>
                </c:pt>
                <c:pt idx="4351">
                  <c:v>4.3259999999999996</c:v>
                </c:pt>
                <c:pt idx="4352">
                  <c:v>4.5179999999999998</c:v>
                </c:pt>
                <c:pt idx="4353">
                  <c:v>4.6660000000000004</c:v>
                </c:pt>
                <c:pt idx="4354">
                  <c:v>4.6289999999999996</c:v>
                </c:pt>
                <c:pt idx="4355">
                  <c:v>4.7939999999999996</c:v>
                </c:pt>
                <c:pt idx="4356">
                  <c:v>4.7069999999999999</c:v>
                </c:pt>
                <c:pt idx="4357">
                  <c:v>4.827</c:v>
                </c:pt>
                <c:pt idx="4358">
                  <c:v>4.8310000000000004</c:v>
                </c:pt>
                <c:pt idx="4359">
                  <c:v>4.8470000000000004</c:v>
                </c:pt>
                <c:pt idx="4360">
                  <c:v>4.6740000000000004</c:v>
                </c:pt>
                <c:pt idx="4361">
                  <c:v>4.7569999999999997</c:v>
                </c:pt>
                <c:pt idx="4362">
                  <c:v>4.6459999999999999</c:v>
                </c:pt>
                <c:pt idx="4363">
                  <c:v>4.5810000000000004</c:v>
                </c:pt>
                <c:pt idx="4364">
                  <c:v>4.577</c:v>
                </c:pt>
                <c:pt idx="4365">
                  <c:v>4.4119999999999999</c:v>
                </c:pt>
                <c:pt idx="4366">
                  <c:v>4.3250000000000002</c:v>
                </c:pt>
                <c:pt idx="4367">
                  <c:v>4.3170000000000002</c:v>
                </c:pt>
                <c:pt idx="4368">
                  <c:v>4.3879999999999999</c:v>
                </c:pt>
                <c:pt idx="4369">
                  <c:v>4.3170000000000002</c:v>
                </c:pt>
                <c:pt idx="4370">
                  <c:v>4.1929999999999996</c:v>
                </c:pt>
                <c:pt idx="4371">
                  <c:v>4.2290000000000001</c:v>
                </c:pt>
                <c:pt idx="4372">
                  <c:v>4.2560000000000002</c:v>
                </c:pt>
                <c:pt idx="4373">
                  <c:v>4.3570000000000002</c:v>
                </c:pt>
                <c:pt idx="4374">
                  <c:v>4.3150000000000004</c:v>
                </c:pt>
                <c:pt idx="4375">
                  <c:v>4.3739999999999997</c:v>
                </c:pt>
                <c:pt idx="4376">
                  <c:v>4.3109999999999999</c:v>
                </c:pt>
                <c:pt idx="4377">
                  <c:v>4.3630000000000004</c:v>
                </c:pt>
                <c:pt idx="4378">
                  <c:v>4.2169999999999996</c:v>
                </c:pt>
                <c:pt idx="4379">
                  <c:v>4.133</c:v>
                </c:pt>
                <c:pt idx="4380">
                  <c:v>4.2050000000000001</c:v>
                </c:pt>
                <c:pt idx="4381">
                  <c:v>4.2880000000000003</c:v>
                </c:pt>
                <c:pt idx="4382">
                  <c:v>4.3330000000000002</c:v>
                </c:pt>
                <c:pt idx="4383">
                  <c:v>4.4029999999999996</c:v>
                </c:pt>
                <c:pt idx="4384">
                  <c:v>4.3780000000000001</c:v>
                </c:pt>
                <c:pt idx="4385">
                  <c:v>4.5460000000000003</c:v>
                </c:pt>
                <c:pt idx="4386">
                  <c:v>4.5460000000000003</c:v>
                </c:pt>
                <c:pt idx="4387">
                  <c:v>4.5330000000000004</c:v>
                </c:pt>
                <c:pt idx="4388">
                  <c:v>4.5</c:v>
                </c:pt>
                <c:pt idx="4389">
                  <c:v>4.3949999999999996</c:v>
                </c:pt>
                <c:pt idx="4390">
                  <c:v>4.399</c:v>
                </c:pt>
                <c:pt idx="4391">
                  <c:v>4.3860000000000001</c:v>
                </c:pt>
                <c:pt idx="4392">
                  <c:v>4.37</c:v>
                </c:pt>
                <c:pt idx="4393">
                  <c:v>4.37</c:v>
                </c:pt>
                <c:pt idx="4394">
                  <c:v>4.2439999999999998</c:v>
                </c:pt>
                <c:pt idx="4395">
                  <c:v>4.1449999999999996</c:v>
                </c:pt>
                <c:pt idx="4396">
                  <c:v>4.1879999999999997</c:v>
                </c:pt>
                <c:pt idx="4397">
                  <c:v>4.1550000000000002</c:v>
                </c:pt>
                <c:pt idx="4398">
                  <c:v>4.09</c:v>
                </c:pt>
                <c:pt idx="4399">
                  <c:v>3.9409999999999998</c:v>
                </c:pt>
                <c:pt idx="4400">
                  <c:v>3.9409999999999998</c:v>
                </c:pt>
                <c:pt idx="4401">
                  <c:v>3.9350000000000001</c:v>
                </c:pt>
                <c:pt idx="4402">
                  <c:v>3.9940000000000002</c:v>
                </c:pt>
                <c:pt idx="4403">
                  <c:v>4.0030000000000001</c:v>
                </c:pt>
                <c:pt idx="4404">
                  <c:v>4.1079999999999997</c:v>
                </c:pt>
                <c:pt idx="4405">
                  <c:v>4.0599999999999996</c:v>
                </c:pt>
                <c:pt idx="4406">
                  <c:v>4.024</c:v>
                </c:pt>
                <c:pt idx="4407">
                  <c:v>3.9319999999999999</c:v>
                </c:pt>
                <c:pt idx="4408">
                  <c:v>3.9329999999999998</c:v>
                </c:pt>
                <c:pt idx="4409">
                  <c:v>3.8919999999999999</c:v>
                </c:pt>
                <c:pt idx="4410">
                  <c:v>3.94</c:v>
                </c:pt>
                <c:pt idx="4411">
                  <c:v>3.8889999999999998</c:v>
                </c:pt>
                <c:pt idx="4412">
                  <c:v>3.9929999999999999</c:v>
                </c:pt>
                <c:pt idx="4413">
                  <c:v>3.9220000000000002</c:v>
                </c:pt>
                <c:pt idx="4414">
                  <c:v>3.931</c:v>
                </c:pt>
                <c:pt idx="4415">
                  <c:v>3.931</c:v>
                </c:pt>
                <c:pt idx="4416">
                  <c:v>3.8570000000000002</c:v>
                </c:pt>
                <c:pt idx="4417">
                  <c:v>3.9089999999999998</c:v>
                </c:pt>
                <c:pt idx="4418">
                  <c:v>4.0540000000000003</c:v>
                </c:pt>
                <c:pt idx="4419">
                  <c:v>4.05</c:v>
                </c:pt>
                <c:pt idx="4420">
                  <c:v>3.8719999999999999</c:v>
                </c:pt>
                <c:pt idx="4421">
                  <c:v>3.9380000000000002</c:v>
                </c:pt>
                <c:pt idx="4422">
                  <c:v>3.94</c:v>
                </c:pt>
                <c:pt idx="4423">
                  <c:v>3.98</c:v>
                </c:pt>
                <c:pt idx="4424">
                  <c:v>3.915</c:v>
                </c:pt>
                <c:pt idx="4425">
                  <c:v>3.8849999999999998</c:v>
                </c:pt>
                <c:pt idx="4426">
                  <c:v>3.98</c:v>
                </c:pt>
                <c:pt idx="4427">
                  <c:v>4.0389999999999997</c:v>
                </c:pt>
                <c:pt idx="4428">
                  <c:v>3.8780000000000001</c:v>
                </c:pt>
                <c:pt idx="4429">
                  <c:v>3.8090000000000002</c:v>
                </c:pt>
                <c:pt idx="4430">
                  <c:v>3.8290000000000002</c:v>
                </c:pt>
                <c:pt idx="4431">
                  <c:v>3.798</c:v>
                </c:pt>
                <c:pt idx="4432">
                  <c:v>3.73</c:v>
                </c:pt>
                <c:pt idx="4433">
                  <c:v>3.7050000000000001</c:v>
                </c:pt>
                <c:pt idx="4434">
                  <c:v>3.7010000000000001</c:v>
                </c:pt>
                <c:pt idx="4435">
                  <c:v>3.782</c:v>
                </c:pt>
                <c:pt idx="4436">
                  <c:v>3.827</c:v>
                </c:pt>
                <c:pt idx="4437">
                  <c:v>3.7589999999999999</c:v>
                </c:pt>
                <c:pt idx="4438">
                  <c:v>3.7469999999999999</c:v>
                </c:pt>
                <c:pt idx="4439">
                  <c:v>3.6659999999999999</c:v>
                </c:pt>
                <c:pt idx="4440">
                  <c:v>3.617</c:v>
                </c:pt>
                <c:pt idx="4441">
                  <c:v>3.6379999999999999</c:v>
                </c:pt>
                <c:pt idx="4442">
                  <c:v>3.57</c:v>
                </c:pt>
                <c:pt idx="4443">
                  <c:v>3.5979999999999999</c:v>
                </c:pt>
                <c:pt idx="4444">
                  <c:v>3.4809999999999999</c:v>
                </c:pt>
                <c:pt idx="4445">
                  <c:v>3.5409999999999999</c:v>
                </c:pt>
                <c:pt idx="4446">
                  <c:v>3.6160000000000001</c:v>
                </c:pt>
                <c:pt idx="4447">
                  <c:v>3.4889999999999999</c:v>
                </c:pt>
                <c:pt idx="4448">
                  <c:v>3.5310000000000001</c:v>
                </c:pt>
                <c:pt idx="4449">
                  <c:v>3.7029999999999998</c:v>
                </c:pt>
                <c:pt idx="4450">
                  <c:v>3.6880000000000002</c:v>
                </c:pt>
                <c:pt idx="4451">
                  <c:v>3.5529999999999999</c:v>
                </c:pt>
                <c:pt idx="4452">
                  <c:v>3.5859999999999999</c:v>
                </c:pt>
                <c:pt idx="4453">
                  <c:v>3.63</c:v>
                </c:pt>
                <c:pt idx="4454">
                  <c:v>3.629</c:v>
                </c:pt>
                <c:pt idx="4455">
                  <c:v>3.6040000000000001</c:v>
                </c:pt>
                <c:pt idx="4456">
                  <c:v>3.6579999999999999</c:v>
                </c:pt>
                <c:pt idx="4457">
                  <c:v>3.59</c:v>
                </c:pt>
                <c:pt idx="4458">
                  <c:v>3.524</c:v>
                </c:pt>
                <c:pt idx="4459">
                  <c:v>3.923</c:v>
                </c:pt>
                <c:pt idx="4460">
                  <c:v>3.9340000000000002</c:v>
                </c:pt>
                <c:pt idx="4461">
                  <c:v>3.7810000000000001</c:v>
                </c:pt>
                <c:pt idx="4462">
                  <c:v>3.7490000000000001</c:v>
                </c:pt>
                <c:pt idx="4463">
                  <c:v>3.778</c:v>
                </c:pt>
                <c:pt idx="4464">
                  <c:v>3.7829999999999999</c:v>
                </c:pt>
                <c:pt idx="4465">
                  <c:v>3.6960000000000002</c:v>
                </c:pt>
                <c:pt idx="4466">
                  <c:v>3.7450000000000001</c:v>
                </c:pt>
                <c:pt idx="4467">
                  <c:v>3.6520000000000001</c:v>
                </c:pt>
                <c:pt idx="4468">
                  <c:v>3.649</c:v>
                </c:pt>
                <c:pt idx="4469">
                  <c:v>3.5840000000000001</c:v>
                </c:pt>
                <c:pt idx="4470">
                  <c:v>3.4580000000000002</c:v>
                </c:pt>
                <c:pt idx="4471">
                  <c:v>3.4039999999999999</c:v>
                </c:pt>
                <c:pt idx="4472">
                  <c:v>3.3439999999999999</c:v>
                </c:pt>
                <c:pt idx="4473">
                  <c:v>3.41</c:v>
                </c:pt>
                <c:pt idx="4474">
                  <c:v>3.3159999999999998</c:v>
                </c:pt>
                <c:pt idx="4475">
                  <c:v>3.399</c:v>
                </c:pt>
                <c:pt idx="4476">
                  <c:v>3.415</c:v>
                </c:pt>
                <c:pt idx="4477">
                  <c:v>3.46</c:v>
                </c:pt>
                <c:pt idx="4478">
                  <c:v>3.5419999999999998</c:v>
                </c:pt>
                <c:pt idx="4479">
                  <c:v>3.3639999999999999</c:v>
                </c:pt>
                <c:pt idx="4480">
                  <c:v>3.633</c:v>
                </c:pt>
                <c:pt idx="4481">
                  <c:v>3.55</c:v>
                </c:pt>
                <c:pt idx="4482">
                  <c:v>3.6480000000000001</c:v>
                </c:pt>
                <c:pt idx="4483">
                  <c:v>3.5840000000000001</c:v>
                </c:pt>
                <c:pt idx="4484">
                  <c:v>3.4609999999999999</c:v>
                </c:pt>
                <c:pt idx="4485">
                  <c:v>3.4870000000000001</c:v>
                </c:pt>
                <c:pt idx="4486">
                  <c:v>3.4209999999999998</c:v>
                </c:pt>
                <c:pt idx="4487">
                  <c:v>3.4569999999999999</c:v>
                </c:pt>
                <c:pt idx="4488">
                  <c:v>3.3170000000000002</c:v>
                </c:pt>
                <c:pt idx="4489">
                  <c:v>3.254</c:v>
                </c:pt>
                <c:pt idx="4490">
                  <c:v>3.2789999999999999</c:v>
                </c:pt>
                <c:pt idx="4491">
                  <c:v>3.1360000000000001</c:v>
                </c:pt>
                <c:pt idx="4492">
                  <c:v>3.1269999999999998</c:v>
                </c:pt>
                <c:pt idx="4493">
                  <c:v>3.1269999999999998</c:v>
                </c:pt>
                <c:pt idx="4494">
                  <c:v>3.0960000000000001</c:v>
                </c:pt>
                <c:pt idx="4495">
                  <c:v>3.1280000000000001</c:v>
                </c:pt>
                <c:pt idx="4496">
                  <c:v>3.1549999999999998</c:v>
                </c:pt>
                <c:pt idx="4497">
                  <c:v>3.169</c:v>
                </c:pt>
                <c:pt idx="4498">
                  <c:v>3.1139999999999999</c:v>
                </c:pt>
                <c:pt idx="4499">
                  <c:v>3.1120000000000001</c:v>
                </c:pt>
                <c:pt idx="4500">
                  <c:v>3.0840000000000001</c:v>
                </c:pt>
                <c:pt idx="4501">
                  <c:v>3.0270000000000001</c:v>
                </c:pt>
                <c:pt idx="4502">
                  <c:v>2.9889999999999999</c:v>
                </c:pt>
                <c:pt idx="4503">
                  <c:v>2.9929999999999999</c:v>
                </c:pt>
                <c:pt idx="4504">
                  <c:v>3.0960000000000001</c:v>
                </c:pt>
                <c:pt idx="4505">
                  <c:v>2.98</c:v>
                </c:pt>
                <c:pt idx="4506">
                  <c:v>3.0619999999999998</c:v>
                </c:pt>
                <c:pt idx="4507">
                  <c:v>3.0110000000000001</c:v>
                </c:pt>
                <c:pt idx="4508">
                  <c:v>2.9409999999999998</c:v>
                </c:pt>
                <c:pt idx="4509">
                  <c:v>2.774</c:v>
                </c:pt>
                <c:pt idx="4510">
                  <c:v>2.6970000000000001</c:v>
                </c:pt>
                <c:pt idx="4511">
                  <c:v>2.67</c:v>
                </c:pt>
                <c:pt idx="4512">
                  <c:v>2.488</c:v>
                </c:pt>
                <c:pt idx="4513">
                  <c:v>2.472</c:v>
                </c:pt>
                <c:pt idx="4514">
                  <c:v>2.3220000000000001</c:v>
                </c:pt>
                <c:pt idx="4515">
                  <c:v>2.343</c:v>
                </c:pt>
                <c:pt idx="4516">
                  <c:v>2.5249999999999999</c:v>
                </c:pt>
                <c:pt idx="4517">
                  <c:v>2.5539999999999998</c:v>
                </c:pt>
                <c:pt idx="4518">
                  <c:v>2.7290000000000001</c:v>
                </c:pt>
                <c:pt idx="4519">
                  <c:v>2.605</c:v>
                </c:pt>
                <c:pt idx="4520">
                  <c:v>2.6779999999999999</c:v>
                </c:pt>
                <c:pt idx="4521">
                  <c:v>2.7130000000000001</c:v>
                </c:pt>
                <c:pt idx="4522">
                  <c:v>2.5030000000000001</c:v>
                </c:pt>
                <c:pt idx="4523">
                  <c:v>2.3820000000000001</c:v>
                </c:pt>
                <c:pt idx="4524">
                  <c:v>2.5539999999999998</c:v>
                </c:pt>
                <c:pt idx="4525">
                  <c:v>2.4990000000000001</c:v>
                </c:pt>
                <c:pt idx="4526">
                  <c:v>2.5499999999999998</c:v>
                </c:pt>
                <c:pt idx="4527">
                  <c:v>2.472</c:v>
                </c:pt>
                <c:pt idx="4528">
                  <c:v>2.448</c:v>
                </c:pt>
                <c:pt idx="4529">
                  <c:v>2.4769999999999999</c:v>
                </c:pt>
                <c:pt idx="4530">
                  <c:v>2.4769999999999999</c:v>
                </c:pt>
                <c:pt idx="4531">
                  <c:v>2.431</c:v>
                </c:pt>
                <c:pt idx="4532">
                  <c:v>2.532</c:v>
                </c:pt>
                <c:pt idx="4533">
                  <c:v>2.4249999999999998</c:v>
                </c:pt>
                <c:pt idx="4534">
                  <c:v>2.5670000000000002</c:v>
                </c:pt>
                <c:pt idx="4535">
                  <c:v>2.6840000000000002</c:v>
                </c:pt>
                <c:pt idx="4536">
                  <c:v>2.6259999999999999</c:v>
                </c:pt>
                <c:pt idx="4537">
                  <c:v>2.6429999999999998</c:v>
                </c:pt>
                <c:pt idx="4538">
                  <c:v>2.621</c:v>
                </c:pt>
                <c:pt idx="4539">
                  <c:v>2.5499999999999998</c:v>
                </c:pt>
                <c:pt idx="4540">
                  <c:v>2.4460000000000002</c:v>
                </c:pt>
                <c:pt idx="4541">
                  <c:v>2.5190000000000001</c:v>
                </c:pt>
                <c:pt idx="4542">
                  <c:v>2.6160000000000001</c:v>
                </c:pt>
                <c:pt idx="4543">
                  <c:v>2.4630000000000001</c:v>
                </c:pt>
                <c:pt idx="4544">
                  <c:v>2.484</c:v>
                </c:pt>
                <c:pt idx="4545">
                  <c:v>2.355</c:v>
                </c:pt>
                <c:pt idx="4546">
                  <c:v>2.3559999999999999</c:v>
                </c:pt>
                <c:pt idx="4547">
                  <c:v>2.302</c:v>
                </c:pt>
                <c:pt idx="4548">
                  <c:v>2.2719999999999998</c:v>
                </c:pt>
                <c:pt idx="4549">
                  <c:v>2.3239999999999998</c:v>
                </c:pt>
                <c:pt idx="4550">
                  <c:v>2.2690000000000001</c:v>
                </c:pt>
                <c:pt idx="4551">
                  <c:v>2.2989999999999999</c:v>
                </c:pt>
                <c:pt idx="4552">
                  <c:v>2.2839999999999998</c:v>
                </c:pt>
                <c:pt idx="4553">
                  <c:v>2.2789999999999999</c:v>
                </c:pt>
                <c:pt idx="4554">
                  <c:v>2.3260000000000001</c:v>
                </c:pt>
                <c:pt idx="4555">
                  <c:v>2.351</c:v>
                </c:pt>
                <c:pt idx="4556">
                  <c:v>2.335</c:v>
                </c:pt>
                <c:pt idx="4557">
                  <c:v>2.36</c:v>
                </c:pt>
                <c:pt idx="4558">
                  <c:v>2.2690000000000001</c:v>
                </c:pt>
                <c:pt idx="4559">
                  <c:v>2.2749999999999999</c:v>
                </c:pt>
                <c:pt idx="4560">
                  <c:v>2.226</c:v>
                </c:pt>
                <c:pt idx="4561">
                  <c:v>2.2080000000000002</c:v>
                </c:pt>
                <c:pt idx="4562">
                  <c:v>2.1909999999999998</c:v>
                </c:pt>
                <c:pt idx="4563">
                  <c:v>2.149</c:v>
                </c:pt>
                <c:pt idx="4564">
                  <c:v>2.1259999999999999</c:v>
                </c:pt>
                <c:pt idx="4565">
                  <c:v>2.1520000000000001</c:v>
                </c:pt>
                <c:pt idx="4566">
                  <c:v>2.1869999999999998</c:v>
                </c:pt>
                <c:pt idx="4567">
                  <c:v>2.141</c:v>
                </c:pt>
                <c:pt idx="4568">
                  <c:v>2.089</c:v>
                </c:pt>
                <c:pt idx="4569">
                  <c:v>2.1070000000000002</c:v>
                </c:pt>
                <c:pt idx="4570">
                  <c:v>2.0310000000000001</c:v>
                </c:pt>
                <c:pt idx="4571">
                  <c:v>1.984</c:v>
                </c:pt>
                <c:pt idx="4572">
                  <c:v>1.9830000000000001</c:v>
                </c:pt>
                <c:pt idx="4573">
                  <c:v>1.9810000000000001</c:v>
                </c:pt>
                <c:pt idx="4574">
                  <c:v>2.016</c:v>
                </c:pt>
                <c:pt idx="4575">
                  <c:v>1.9510000000000001</c:v>
                </c:pt>
                <c:pt idx="4576">
                  <c:v>1.9510000000000001</c:v>
                </c:pt>
                <c:pt idx="4577">
                  <c:v>1.907</c:v>
                </c:pt>
                <c:pt idx="4578">
                  <c:v>1.927</c:v>
                </c:pt>
                <c:pt idx="4579">
                  <c:v>2.0070000000000001</c:v>
                </c:pt>
                <c:pt idx="4580">
                  <c:v>1.9750000000000001</c:v>
                </c:pt>
                <c:pt idx="4581">
                  <c:v>2.0680000000000001</c:v>
                </c:pt>
                <c:pt idx="4582">
                  <c:v>2.036</c:v>
                </c:pt>
                <c:pt idx="4583">
                  <c:v>2.1859999999999999</c:v>
                </c:pt>
                <c:pt idx="4584">
                  <c:v>2.2850000000000001</c:v>
                </c:pt>
                <c:pt idx="4585">
                  <c:v>2.371</c:v>
                </c:pt>
                <c:pt idx="4586">
                  <c:v>2.2530000000000001</c:v>
                </c:pt>
                <c:pt idx="4587">
                  <c:v>2.34</c:v>
                </c:pt>
                <c:pt idx="4588">
                  <c:v>2.2789999999999999</c:v>
                </c:pt>
                <c:pt idx="4589">
                  <c:v>2.3359999999999999</c:v>
                </c:pt>
                <c:pt idx="4590">
                  <c:v>2.3929999999999998</c:v>
                </c:pt>
                <c:pt idx="4591">
                  <c:v>2.4649999999999999</c:v>
                </c:pt>
                <c:pt idx="4592">
                  <c:v>2.4870000000000001</c:v>
                </c:pt>
                <c:pt idx="4593">
                  <c:v>2.5089999999999999</c:v>
                </c:pt>
                <c:pt idx="4594">
                  <c:v>2.431</c:v>
                </c:pt>
                <c:pt idx="4595">
                  <c:v>2.5</c:v>
                </c:pt>
                <c:pt idx="4596">
                  <c:v>2.6179999999999999</c:v>
                </c:pt>
                <c:pt idx="4597">
                  <c:v>2.5939999999999999</c:v>
                </c:pt>
                <c:pt idx="4598">
                  <c:v>2.742</c:v>
                </c:pt>
                <c:pt idx="4599">
                  <c:v>2.609</c:v>
                </c:pt>
                <c:pt idx="4600">
                  <c:v>2.7069999999999999</c:v>
                </c:pt>
                <c:pt idx="4601">
                  <c:v>2.7370000000000001</c:v>
                </c:pt>
                <c:pt idx="4602">
                  <c:v>2.6469999999999998</c:v>
                </c:pt>
                <c:pt idx="4603">
                  <c:v>2.5680000000000001</c:v>
                </c:pt>
                <c:pt idx="4604">
                  <c:v>2.4289999999999998</c:v>
                </c:pt>
                <c:pt idx="4605">
                  <c:v>2.4180000000000001</c:v>
                </c:pt>
                <c:pt idx="4606">
                  <c:v>2.4220000000000002</c:v>
                </c:pt>
                <c:pt idx="4607">
                  <c:v>2.3260000000000001</c:v>
                </c:pt>
                <c:pt idx="4608">
                  <c:v>2.415</c:v>
                </c:pt>
                <c:pt idx="4609">
                  <c:v>2.4460000000000002</c:v>
                </c:pt>
                <c:pt idx="4610">
                  <c:v>2.4209999999999998</c:v>
                </c:pt>
                <c:pt idx="4611">
                  <c:v>2.274</c:v>
                </c:pt>
                <c:pt idx="4612">
                  <c:v>2.2989999999999999</c:v>
                </c:pt>
                <c:pt idx="4613">
                  <c:v>2.218</c:v>
                </c:pt>
                <c:pt idx="4614">
                  <c:v>2.2320000000000002</c:v>
                </c:pt>
                <c:pt idx="4615">
                  <c:v>2.1850000000000001</c:v>
                </c:pt>
                <c:pt idx="4616">
                  <c:v>2.4950000000000001</c:v>
                </c:pt>
                <c:pt idx="4617">
                  <c:v>2.4670000000000001</c:v>
                </c:pt>
                <c:pt idx="4618">
                  <c:v>2.6349999999999998</c:v>
                </c:pt>
                <c:pt idx="4619">
                  <c:v>2.5449999999999999</c:v>
                </c:pt>
                <c:pt idx="4620">
                  <c:v>2.5169999999999999</c:v>
                </c:pt>
                <c:pt idx="4621">
                  <c:v>2.5819999999999999</c:v>
                </c:pt>
                <c:pt idx="4622">
                  <c:v>2.625</c:v>
                </c:pt>
                <c:pt idx="4623">
                  <c:v>2.694</c:v>
                </c:pt>
                <c:pt idx="4624">
                  <c:v>2.7669999999999999</c:v>
                </c:pt>
                <c:pt idx="4625">
                  <c:v>2.774</c:v>
                </c:pt>
                <c:pt idx="4626">
                  <c:v>2.722</c:v>
                </c:pt>
                <c:pt idx="4627">
                  <c:v>2.8239999999999998</c:v>
                </c:pt>
                <c:pt idx="4628">
                  <c:v>2.8239999999999998</c:v>
                </c:pt>
                <c:pt idx="4629">
                  <c:v>2.899</c:v>
                </c:pt>
                <c:pt idx="4630">
                  <c:v>2.9449999999999998</c:v>
                </c:pt>
                <c:pt idx="4631">
                  <c:v>2.7759999999999998</c:v>
                </c:pt>
                <c:pt idx="4632">
                  <c:v>2.883</c:v>
                </c:pt>
                <c:pt idx="4633">
                  <c:v>2.7370000000000001</c:v>
                </c:pt>
                <c:pt idx="4634">
                  <c:v>2.8530000000000002</c:v>
                </c:pt>
                <c:pt idx="4635">
                  <c:v>2.8740000000000001</c:v>
                </c:pt>
                <c:pt idx="4636">
                  <c:v>2.8740000000000001</c:v>
                </c:pt>
                <c:pt idx="4637">
                  <c:v>2.8010000000000002</c:v>
                </c:pt>
                <c:pt idx="4638">
                  <c:v>2.7959999999999998</c:v>
                </c:pt>
                <c:pt idx="4639">
                  <c:v>2.9729999999999999</c:v>
                </c:pt>
                <c:pt idx="4640">
                  <c:v>2.9990000000000001</c:v>
                </c:pt>
                <c:pt idx="4641">
                  <c:v>3.081</c:v>
                </c:pt>
                <c:pt idx="4642">
                  <c:v>3.117</c:v>
                </c:pt>
                <c:pt idx="4643">
                  <c:v>3.1869999999999998</c:v>
                </c:pt>
                <c:pt idx="4644">
                  <c:v>3.07</c:v>
                </c:pt>
                <c:pt idx="4645">
                  <c:v>3.105</c:v>
                </c:pt>
                <c:pt idx="4646">
                  <c:v>3.01</c:v>
                </c:pt>
                <c:pt idx="4647">
                  <c:v>3.214</c:v>
                </c:pt>
                <c:pt idx="4648">
                  <c:v>3.2090000000000001</c:v>
                </c:pt>
                <c:pt idx="4649">
                  <c:v>3.1709999999999998</c:v>
                </c:pt>
                <c:pt idx="4650">
                  <c:v>2.92</c:v>
                </c:pt>
                <c:pt idx="4651">
                  <c:v>2.8769999999999998</c:v>
                </c:pt>
                <c:pt idx="4652">
                  <c:v>2.9079999999999999</c:v>
                </c:pt>
                <c:pt idx="4653">
                  <c:v>2.964</c:v>
                </c:pt>
                <c:pt idx="4654">
                  <c:v>2.9329999999999998</c:v>
                </c:pt>
                <c:pt idx="4655">
                  <c:v>2.9449999999999998</c:v>
                </c:pt>
                <c:pt idx="4656">
                  <c:v>2.77</c:v>
                </c:pt>
                <c:pt idx="4657">
                  <c:v>2.7290000000000001</c:v>
                </c:pt>
                <c:pt idx="4658">
                  <c:v>2.8340000000000001</c:v>
                </c:pt>
                <c:pt idx="4659">
                  <c:v>2.7480000000000002</c:v>
                </c:pt>
                <c:pt idx="4660">
                  <c:v>2.7240000000000002</c:v>
                </c:pt>
                <c:pt idx="4661">
                  <c:v>2.7189999999999999</c:v>
                </c:pt>
                <c:pt idx="4662">
                  <c:v>2.7759999999999998</c:v>
                </c:pt>
                <c:pt idx="4663">
                  <c:v>2.7749999999999999</c:v>
                </c:pt>
                <c:pt idx="4664">
                  <c:v>2.8260000000000001</c:v>
                </c:pt>
                <c:pt idx="4665">
                  <c:v>2.802</c:v>
                </c:pt>
                <c:pt idx="4666">
                  <c:v>2.702</c:v>
                </c:pt>
                <c:pt idx="4667">
                  <c:v>2.653</c:v>
                </c:pt>
                <c:pt idx="4668">
                  <c:v>2.6139999999999999</c:v>
                </c:pt>
                <c:pt idx="4669">
                  <c:v>2.6339999999999999</c:v>
                </c:pt>
                <c:pt idx="4670">
                  <c:v>2.7480000000000002</c:v>
                </c:pt>
                <c:pt idx="4671">
                  <c:v>2.7989999999999999</c:v>
                </c:pt>
                <c:pt idx="4672">
                  <c:v>2.8540000000000001</c:v>
                </c:pt>
                <c:pt idx="4673">
                  <c:v>2.7949999999999999</c:v>
                </c:pt>
                <c:pt idx="4674">
                  <c:v>2.7759999999999998</c:v>
                </c:pt>
                <c:pt idx="4675">
                  <c:v>2.6819999999999999</c:v>
                </c:pt>
                <c:pt idx="4676">
                  <c:v>2.8119999999999998</c:v>
                </c:pt>
                <c:pt idx="4677">
                  <c:v>2.992</c:v>
                </c:pt>
                <c:pt idx="4678">
                  <c:v>3.0630000000000002</c:v>
                </c:pt>
                <c:pt idx="4679">
                  <c:v>3.0369999999999999</c:v>
                </c:pt>
                <c:pt idx="4680">
                  <c:v>2.9430000000000001</c:v>
                </c:pt>
                <c:pt idx="4681">
                  <c:v>2.8650000000000002</c:v>
                </c:pt>
                <c:pt idx="4682">
                  <c:v>2.7730000000000001</c:v>
                </c:pt>
                <c:pt idx="4683">
                  <c:v>2.762</c:v>
                </c:pt>
                <c:pt idx="4684">
                  <c:v>2.7970000000000002</c:v>
                </c:pt>
                <c:pt idx="4685">
                  <c:v>2.8849999999999998</c:v>
                </c:pt>
                <c:pt idx="4686">
                  <c:v>2.8370000000000002</c:v>
                </c:pt>
                <c:pt idx="4687">
                  <c:v>2.9239999999999999</c:v>
                </c:pt>
                <c:pt idx="4688">
                  <c:v>3.0230000000000001</c:v>
                </c:pt>
                <c:pt idx="4689">
                  <c:v>3.2970000000000002</c:v>
                </c:pt>
                <c:pt idx="4690">
                  <c:v>3.32</c:v>
                </c:pt>
                <c:pt idx="4691">
                  <c:v>3.48</c:v>
                </c:pt>
                <c:pt idx="4692">
                  <c:v>3.5310000000000001</c:v>
                </c:pt>
                <c:pt idx="4693">
                  <c:v>3.395</c:v>
                </c:pt>
                <c:pt idx="4694">
                  <c:v>3.4060000000000001</c:v>
                </c:pt>
                <c:pt idx="4695">
                  <c:v>3.3959999999999999</c:v>
                </c:pt>
                <c:pt idx="4696">
                  <c:v>3.403</c:v>
                </c:pt>
                <c:pt idx="4697">
                  <c:v>3.4670000000000001</c:v>
                </c:pt>
                <c:pt idx="4698">
                  <c:v>3.4750000000000001</c:v>
                </c:pt>
                <c:pt idx="4699">
                  <c:v>3.6040000000000001</c:v>
                </c:pt>
                <c:pt idx="4700">
                  <c:v>3.6110000000000002</c:v>
                </c:pt>
                <c:pt idx="4701">
                  <c:v>3.4860000000000002</c:v>
                </c:pt>
                <c:pt idx="4702">
                  <c:v>3.4369999999999998</c:v>
                </c:pt>
                <c:pt idx="4703">
                  <c:v>3.47</c:v>
                </c:pt>
                <c:pt idx="4704">
                  <c:v>3.5870000000000002</c:v>
                </c:pt>
                <c:pt idx="4705">
                  <c:v>3.617</c:v>
                </c:pt>
                <c:pt idx="4706">
                  <c:v>3.452</c:v>
                </c:pt>
                <c:pt idx="4707">
                  <c:v>3.5350000000000001</c:v>
                </c:pt>
                <c:pt idx="4708">
                  <c:v>3.45</c:v>
                </c:pt>
                <c:pt idx="4709">
                  <c:v>3.4340000000000002</c:v>
                </c:pt>
                <c:pt idx="4710">
                  <c:v>3.4</c:v>
                </c:pt>
                <c:pt idx="4711">
                  <c:v>3.4710000000000001</c:v>
                </c:pt>
                <c:pt idx="4712">
                  <c:v>3.6909999999999998</c:v>
                </c:pt>
                <c:pt idx="4713">
                  <c:v>3.6920000000000002</c:v>
                </c:pt>
                <c:pt idx="4714">
                  <c:v>3.6989999999999998</c:v>
                </c:pt>
                <c:pt idx="4715">
                  <c:v>3.5539999999999998</c:v>
                </c:pt>
                <c:pt idx="4716">
                  <c:v>3.5539999999999998</c:v>
                </c:pt>
                <c:pt idx="4717">
                  <c:v>3.617</c:v>
                </c:pt>
                <c:pt idx="4718">
                  <c:v>3.5779999999999998</c:v>
                </c:pt>
                <c:pt idx="4719">
                  <c:v>3.6080000000000001</c:v>
                </c:pt>
                <c:pt idx="4720">
                  <c:v>3.5030000000000001</c:v>
                </c:pt>
                <c:pt idx="4721">
                  <c:v>3.57</c:v>
                </c:pt>
                <c:pt idx="4722">
                  <c:v>3.7389999999999999</c:v>
                </c:pt>
                <c:pt idx="4723">
                  <c:v>3.76</c:v>
                </c:pt>
                <c:pt idx="4724">
                  <c:v>3.7029999999999998</c:v>
                </c:pt>
                <c:pt idx="4725">
                  <c:v>3.79</c:v>
                </c:pt>
                <c:pt idx="4726">
                  <c:v>3.7189999999999999</c:v>
                </c:pt>
                <c:pt idx="4727">
                  <c:v>3.8319999999999999</c:v>
                </c:pt>
                <c:pt idx="4728">
                  <c:v>3.903</c:v>
                </c:pt>
                <c:pt idx="4729">
                  <c:v>3.9009999999999998</c:v>
                </c:pt>
                <c:pt idx="4730">
                  <c:v>3.73</c:v>
                </c:pt>
                <c:pt idx="4731">
                  <c:v>3.7690000000000001</c:v>
                </c:pt>
                <c:pt idx="4732">
                  <c:v>3.6960000000000002</c:v>
                </c:pt>
                <c:pt idx="4733">
                  <c:v>3.6480000000000001</c:v>
                </c:pt>
                <c:pt idx="4734">
                  <c:v>3.5609999999999999</c:v>
                </c:pt>
                <c:pt idx="4735">
                  <c:v>3.5910000000000002</c:v>
                </c:pt>
                <c:pt idx="4736">
                  <c:v>3.5390000000000001</c:v>
                </c:pt>
                <c:pt idx="4737">
                  <c:v>3.7</c:v>
                </c:pt>
                <c:pt idx="4738">
                  <c:v>3.6659999999999999</c:v>
                </c:pt>
                <c:pt idx="4739">
                  <c:v>3.5510000000000002</c:v>
                </c:pt>
                <c:pt idx="4740">
                  <c:v>3.46</c:v>
                </c:pt>
                <c:pt idx="4741">
                  <c:v>3.4119999999999999</c:v>
                </c:pt>
                <c:pt idx="4742">
                  <c:v>3.3820000000000001</c:v>
                </c:pt>
                <c:pt idx="4743">
                  <c:v>3.347</c:v>
                </c:pt>
                <c:pt idx="4744">
                  <c:v>3.3140000000000001</c:v>
                </c:pt>
                <c:pt idx="4745">
                  <c:v>3.3580000000000001</c:v>
                </c:pt>
                <c:pt idx="4746">
                  <c:v>3.4180000000000001</c:v>
                </c:pt>
                <c:pt idx="4747">
                  <c:v>3.32</c:v>
                </c:pt>
                <c:pt idx="4748">
                  <c:v>3.4620000000000002</c:v>
                </c:pt>
                <c:pt idx="4749">
                  <c:v>3.4510000000000001</c:v>
                </c:pt>
                <c:pt idx="4750">
                  <c:v>3.3460000000000001</c:v>
                </c:pt>
                <c:pt idx="4751">
                  <c:v>3.3919999999999999</c:v>
                </c:pt>
                <c:pt idx="4752">
                  <c:v>3.3540000000000001</c:v>
                </c:pt>
                <c:pt idx="4753">
                  <c:v>3.4689999999999999</c:v>
                </c:pt>
                <c:pt idx="4754">
                  <c:v>3.351</c:v>
                </c:pt>
                <c:pt idx="4755">
                  <c:v>3.2330000000000001</c:v>
                </c:pt>
                <c:pt idx="4756">
                  <c:v>3.198</c:v>
                </c:pt>
                <c:pt idx="4757">
                  <c:v>3.2869999999999999</c:v>
                </c:pt>
                <c:pt idx="4758">
                  <c:v>3.266</c:v>
                </c:pt>
                <c:pt idx="4759">
                  <c:v>3.218</c:v>
                </c:pt>
                <c:pt idx="4760">
                  <c:v>3.113</c:v>
                </c:pt>
                <c:pt idx="4761">
                  <c:v>3.1930000000000001</c:v>
                </c:pt>
                <c:pt idx="4762">
                  <c:v>3.327</c:v>
                </c:pt>
                <c:pt idx="4763">
                  <c:v>3.3730000000000002</c:v>
                </c:pt>
                <c:pt idx="4764">
                  <c:v>3.4550000000000001</c:v>
                </c:pt>
                <c:pt idx="4765">
                  <c:v>3.4350000000000001</c:v>
                </c:pt>
                <c:pt idx="4766">
                  <c:v>3.4940000000000002</c:v>
                </c:pt>
                <c:pt idx="4767">
                  <c:v>3.5659999999999998</c:v>
                </c:pt>
                <c:pt idx="4768">
                  <c:v>3.5579999999999998</c:v>
                </c:pt>
                <c:pt idx="4769">
                  <c:v>3.5539999999999998</c:v>
                </c:pt>
                <c:pt idx="4770">
                  <c:v>3.4460000000000002</c:v>
                </c:pt>
                <c:pt idx="4771">
                  <c:v>3.444</c:v>
                </c:pt>
                <c:pt idx="4772">
                  <c:v>3.2890000000000001</c:v>
                </c:pt>
                <c:pt idx="4773">
                  <c:v>3.226</c:v>
                </c:pt>
                <c:pt idx="4774">
                  <c:v>3.335</c:v>
                </c:pt>
                <c:pt idx="4775">
                  <c:v>3.339</c:v>
                </c:pt>
                <c:pt idx="4776">
                  <c:v>3.3010000000000002</c:v>
                </c:pt>
                <c:pt idx="4777">
                  <c:v>3.3149999999999999</c:v>
                </c:pt>
                <c:pt idx="4778">
                  <c:v>3.399</c:v>
                </c:pt>
                <c:pt idx="4779">
                  <c:v>3.4180000000000001</c:v>
                </c:pt>
                <c:pt idx="4780">
                  <c:v>3.2850000000000001</c:v>
                </c:pt>
                <c:pt idx="4781">
                  <c:v>3.2719999999999998</c:v>
                </c:pt>
                <c:pt idx="4782">
                  <c:v>3.2789999999999999</c:v>
                </c:pt>
                <c:pt idx="4783">
                  <c:v>3.23</c:v>
                </c:pt>
                <c:pt idx="4784">
                  <c:v>3.306</c:v>
                </c:pt>
                <c:pt idx="4785">
                  <c:v>3.1629999999999998</c:v>
                </c:pt>
                <c:pt idx="4786">
                  <c:v>3.153</c:v>
                </c:pt>
                <c:pt idx="4787">
                  <c:v>3.2719999999999998</c:v>
                </c:pt>
                <c:pt idx="4788">
                  <c:v>3.2789999999999999</c:v>
                </c:pt>
                <c:pt idx="4789">
                  <c:v>3.246</c:v>
                </c:pt>
                <c:pt idx="4790">
                  <c:v>3.2909999999999999</c:v>
                </c:pt>
                <c:pt idx="4791">
                  <c:v>3.4140000000000001</c:v>
                </c:pt>
                <c:pt idx="4792">
                  <c:v>3.427</c:v>
                </c:pt>
                <c:pt idx="4793">
                  <c:v>3.4340000000000002</c:v>
                </c:pt>
                <c:pt idx="4794">
                  <c:v>3.4860000000000002</c:v>
                </c:pt>
                <c:pt idx="4795">
                  <c:v>3.456</c:v>
                </c:pt>
                <c:pt idx="4796">
                  <c:v>3.5289999999999999</c:v>
                </c:pt>
                <c:pt idx="4797">
                  <c:v>3.5289999999999999</c:v>
                </c:pt>
                <c:pt idx="4798">
                  <c:v>3.47</c:v>
                </c:pt>
                <c:pt idx="4799">
                  <c:v>3.5819999999999999</c:v>
                </c:pt>
                <c:pt idx="4800">
                  <c:v>3.629</c:v>
                </c:pt>
                <c:pt idx="4801">
                  <c:v>3.649</c:v>
                </c:pt>
                <c:pt idx="4802">
                  <c:v>3.645</c:v>
                </c:pt>
                <c:pt idx="4803">
                  <c:v>3.68</c:v>
                </c:pt>
                <c:pt idx="4804">
                  <c:v>3.8119999999999998</c:v>
                </c:pt>
                <c:pt idx="4805">
                  <c:v>3.8719999999999999</c:v>
                </c:pt>
                <c:pt idx="4806">
                  <c:v>3.8820000000000001</c:v>
                </c:pt>
                <c:pt idx="4807">
                  <c:v>3.9689999999999999</c:v>
                </c:pt>
                <c:pt idx="4808">
                  <c:v>3.96</c:v>
                </c:pt>
                <c:pt idx="4809">
                  <c:v>3.9350000000000001</c:v>
                </c:pt>
                <c:pt idx="4810">
                  <c:v>3.927</c:v>
                </c:pt>
                <c:pt idx="4811">
                  <c:v>3.8650000000000002</c:v>
                </c:pt>
                <c:pt idx="4812">
                  <c:v>3.976</c:v>
                </c:pt>
                <c:pt idx="4813">
                  <c:v>4.0679999999999996</c:v>
                </c:pt>
                <c:pt idx="4814">
                  <c:v>4.024</c:v>
                </c:pt>
                <c:pt idx="4815">
                  <c:v>4.0149999999999997</c:v>
                </c:pt>
                <c:pt idx="4816">
                  <c:v>3.9689999999999999</c:v>
                </c:pt>
                <c:pt idx="4817">
                  <c:v>3.9</c:v>
                </c:pt>
                <c:pt idx="4818">
                  <c:v>3.9470000000000001</c:v>
                </c:pt>
                <c:pt idx="4819">
                  <c:v>4.125</c:v>
                </c:pt>
                <c:pt idx="4820">
                  <c:v>4.0819999999999999</c:v>
                </c:pt>
                <c:pt idx="4821">
                  <c:v>4.0170000000000003</c:v>
                </c:pt>
                <c:pt idx="4822">
                  <c:v>4.085</c:v>
                </c:pt>
                <c:pt idx="4823">
                  <c:v>4.1390000000000002</c:v>
                </c:pt>
                <c:pt idx="4824">
                  <c:v>4.2220000000000004</c:v>
                </c:pt>
                <c:pt idx="4825">
                  <c:v>4.1369999999999996</c:v>
                </c:pt>
                <c:pt idx="4826">
                  <c:v>4.16</c:v>
                </c:pt>
                <c:pt idx="4827">
                  <c:v>4.2140000000000004</c:v>
                </c:pt>
                <c:pt idx="4828">
                  <c:v>4.4009999999999998</c:v>
                </c:pt>
                <c:pt idx="4829">
                  <c:v>4.4080000000000004</c:v>
                </c:pt>
                <c:pt idx="4830">
                  <c:v>4.2670000000000003</c:v>
                </c:pt>
                <c:pt idx="4831">
                  <c:v>4.2380000000000004</c:v>
                </c:pt>
                <c:pt idx="4832">
                  <c:v>4.1660000000000004</c:v>
                </c:pt>
                <c:pt idx="4833">
                  <c:v>4.1669999999999998</c:v>
                </c:pt>
                <c:pt idx="4834">
                  <c:v>4.1520000000000001</c:v>
                </c:pt>
                <c:pt idx="4835">
                  <c:v>4.3920000000000003</c:v>
                </c:pt>
                <c:pt idx="4836">
                  <c:v>4.343</c:v>
                </c:pt>
                <c:pt idx="4837">
                  <c:v>4.3259999999999996</c:v>
                </c:pt>
                <c:pt idx="4838">
                  <c:v>4.0250000000000004</c:v>
                </c:pt>
                <c:pt idx="4839">
                  <c:v>4.0410000000000004</c:v>
                </c:pt>
                <c:pt idx="4840">
                  <c:v>4.0110000000000001</c:v>
                </c:pt>
                <c:pt idx="4841">
                  <c:v>3.92</c:v>
                </c:pt>
                <c:pt idx="4842">
                  <c:v>3.9780000000000002</c:v>
                </c:pt>
                <c:pt idx="4843">
                  <c:v>3.9830000000000001</c:v>
                </c:pt>
                <c:pt idx="4844">
                  <c:v>3.91</c:v>
                </c:pt>
                <c:pt idx="4845">
                  <c:v>3.9249999999999998</c:v>
                </c:pt>
                <c:pt idx="4846">
                  <c:v>4.024</c:v>
                </c:pt>
                <c:pt idx="4847">
                  <c:v>4.07</c:v>
                </c:pt>
                <c:pt idx="4848">
                  <c:v>3.9319999999999999</c:v>
                </c:pt>
                <c:pt idx="4849">
                  <c:v>4.0549999999999997</c:v>
                </c:pt>
                <c:pt idx="4850">
                  <c:v>4.09</c:v>
                </c:pt>
                <c:pt idx="4851">
                  <c:v>4.1920000000000002</c:v>
                </c:pt>
                <c:pt idx="4852">
                  <c:v>4.1859999999999999</c:v>
                </c:pt>
                <c:pt idx="4853">
                  <c:v>4.2610000000000001</c:v>
                </c:pt>
                <c:pt idx="4854">
                  <c:v>4.2370000000000001</c:v>
                </c:pt>
                <c:pt idx="4855">
                  <c:v>4.1740000000000004</c:v>
                </c:pt>
                <c:pt idx="4856">
                  <c:v>4.1479999999999997</c:v>
                </c:pt>
                <c:pt idx="4857">
                  <c:v>4.0229999999999997</c:v>
                </c:pt>
                <c:pt idx="4858">
                  <c:v>3.984</c:v>
                </c:pt>
                <c:pt idx="4859">
                  <c:v>3.9910000000000001</c:v>
                </c:pt>
                <c:pt idx="4860">
                  <c:v>3.9980000000000002</c:v>
                </c:pt>
                <c:pt idx="4861">
                  <c:v>4.0010000000000003</c:v>
                </c:pt>
                <c:pt idx="4862">
                  <c:v>3.827</c:v>
                </c:pt>
                <c:pt idx="4863">
                  <c:v>3.8279999999999998</c:v>
                </c:pt>
                <c:pt idx="4864">
                  <c:v>3.8</c:v>
                </c:pt>
                <c:pt idx="4865">
                  <c:v>3.7240000000000002</c:v>
                </c:pt>
                <c:pt idx="4866">
                  <c:v>3.7770000000000001</c:v>
                </c:pt>
                <c:pt idx="4867">
                  <c:v>3.8140000000000001</c:v>
                </c:pt>
                <c:pt idx="4868">
                  <c:v>3.7330000000000001</c:v>
                </c:pt>
                <c:pt idx="4869">
                  <c:v>3.875</c:v>
                </c:pt>
                <c:pt idx="4870">
                  <c:v>3.9049999999999998</c:v>
                </c:pt>
                <c:pt idx="4871">
                  <c:v>3.9630000000000001</c:v>
                </c:pt>
                <c:pt idx="4872">
                  <c:v>3.8769999999999998</c:v>
                </c:pt>
                <c:pt idx="4873">
                  <c:v>3.7709999999999999</c:v>
                </c:pt>
                <c:pt idx="4874">
                  <c:v>3.7389999999999999</c:v>
                </c:pt>
                <c:pt idx="4875">
                  <c:v>3.6469999999999998</c:v>
                </c:pt>
                <c:pt idx="4876">
                  <c:v>3.7069999999999999</c:v>
                </c:pt>
                <c:pt idx="4877">
                  <c:v>3.5819999999999999</c:v>
                </c:pt>
                <c:pt idx="4878">
                  <c:v>3.5649999999999999</c:v>
                </c:pt>
                <c:pt idx="4879">
                  <c:v>3.577</c:v>
                </c:pt>
                <c:pt idx="4880">
                  <c:v>3.6539999999999999</c:v>
                </c:pt>
                <c:pt idx="4881">
                  <c:v>3.69</c:v>
                </c:pt>
                <c:pt idx="4882">
                  <c:v>3.617</c:v>
                </c:pt>
                <c:pt idx="4883">
                  <c:v>3.7410000000000001</c:v>
                </c:pt>
                <c:pt idx="4884">
                  <c:v>3.657</c:v>
                </c:pt>
                <c:pt idx="4885">
                  <c:v>3.68</c:v>
                </c:pt>
                <c:pt idx="4886">
                  <c:v>3.613</c:v>
                </c:pt>
                <c:pt idx="4887">
                  <c:v>3.6440000000000001</c:v>
                </c:pt>
                <c:pt idx="4888">
                  <c:v>3.6739999999999999</c:v>
                </c:pt>
                <c:pt idx="4889">
                  <c:v>3.677</c:v>
                </c:pt>
                <c:pt idx="4890">
                  <c:v>3.629</c:v>
                </c:pt>
                <c:pt idx="4891">
                  <c:v>3.8119999999999998</c:v>
                </c:pt>
                <c:pt idx="4892">
                  <c:v>3.7890000000000001</c:v>
                </c:pt>
                <c:pt idx="4893">
                  <c:v>3.677</c:v>
                </c:pt>
                <c:pt idx="4894">
                  <c:v>3.7429999999999999</c:v>
                </c:pt>
                <c:pt idx="4895">
                  <c:v>3.698</c:v>
                </c:pt>
                <c:pt idx="4896">
                  <c:v>3.6440000000000001</c:v>
                </c:pt>
                <c:pt idx="4897">
                  <c:v>3.5550000000000002</c:v>
                </c:pt>
                <c:pt idx="4898">
                  <c:v>3.4590000000000001</c:v>
                </c:pt>
                <c:pt idx="4899">
                  <c:v>3.4319999999999999</c:v>
                </c:pt>
                <c:pt idx="4900">
                  <c:v>3.4460000000000002</c:v>
                </c:pt>
                <c:pt idx="4901">
                  <c:v>3.387</c:v>
                </c:pt>
                <c:pt idx="4902">
                  <c:v>3.347</c:v>
                </c:pt>
                <c:pt idx="4903">
                  <c:v>3.319</c:v>
                </c:pt>
                <c:pt idx="4904">
                  <c:v>3.3180000000000001</c:v>
                </c:pt>
                <c:pt idx="4905">
                  <c:v>3.2469999999999999</c:v>
                </c:pt>
                <c:pt idx="4906">
                  <c:v>3.2970000000000002</c:v>
                </c:pt>
                <c:pt idx="4907">
                  <c:v>3.23</c:v>
                </c:pt>
                <c:pt idx="4908">
                  <c:v>3.31</c:v>
                </c:pt>
                <c:pt idx="4909">
                  <c:v>3.2850000000000001</c:v>
                </c:pt>
                <c:pt idx="4910">
                  <c:v>3.3420000000000001</c:v>
                </c:pt>
                <c:pt idx="4911">
                  <c:v>3.419</c:v>
                </c:pt>
                <c:pt idx="4912">
                  <c:v>3.3679999999999999</c:v>
                </c:pt>
                <c:pt idx="4913">
                  <c:v>3.4630000000000001</c:v>
                </c:pt>
                <c:pt idx="4914">
                  <c:v>3.444</c:v>
                </c:pt>
                <c:pt idx="4915">
                  <c:v>3.46</c:v>
                </c:pt>
                <c:pt idx="4916">
                  <c:v>3.5449999999999999</c:v>
                </c:pt>
                <c:pt idx="4917">
                  <c:v>3.4849999999999999</c:v>
                </c:pt>
                <c:pt idx="4918">
                  <c:v>3.5129999999999999</c:v>
                </c:pt>
                <c:pt idx="4919">
                  <c:v>3.5339999999999998</c:v>
                </c:pt>
                <c:pt idx="4920">
                  <c:v>3.5670000000000002</c:v>
                </c:pt>
                <c:pt idx="4921">
                  <c:v>3.6179999999999999</c:v>
                </c:pt>
                <c:pt idx="4922">
                  <c:v>3.581</c:v>
                </c:pt>
                <c:pt idx="4923">
                  <c:v>3.6659999999999999</c:v>
                </c:pt>
                <c:pt idx="4924">
                  <c:v>3.6829999999999998</c:v>
                </c:pt>
                <c:pt idx="4925">
                  <c:v>3.5750000000000002</c:v>
                </c:pt>
                <c:pt idx="4926">
                  <c:v>3.53</c:v>
                </c:pt>
                <c:pt idx="4927">
                  <c:v>3.605</c:v>
                </c:pt>
                <c:pt idx="4928">
                  <c:v>3.5840000000000001</c:v>
                </c:pt>
                <c:pt idx="4929">
                  <c:v>3.5670000000000002</c:v>
                </c:pt>
                <c:pt idx="4930">
                  <c:v>3.6379999999999999</c:v>
                </c:pt>
                <c:pt idx="4931">
                  <c:v>3.677</c:v>
                </c:pt>
                <c:pt idx="4932">
                  <c:v>3.738</c:v>
                </c:pt>
                <c:pt idx="4933">
                  <c:v>3.7450000000000001</c:v>
                </c:pt>
                <c:pt idx="4934">
                  <c:v>3.7130000000000001</c:v>
                </c:pt>
                <c:pt idx="4935">
                  <c:v>3.72</c:v>
                </c:pt>
                <c:pt idx="4936">
                  <c:v>3.6869999999999998</c:v>
                </c:pt>
                <c:pt idx="4937">
                  <c:v>3.6019999999999999</c:v>
                </c:pt>
                <c:pt idx="4938">
                  <c:v>3.492</c:v>
                </c:pt>
                <c:pt idx="4939">
                  <c:v>3.4929999999999999</c:v>
                </c:pt>
                <c:pt idx="4940">
                  <c:v>3.4980000000000002</c:v>
                </c:pt>
                <c:pt idx="4941">
                  <c:v>3.589</c:v>
                </c:pt>
                <c:pt idx="4942">
                  <c:v>3.56</c:v>
                </c:pt>
                <c:pt idx="4943">
                  <c:v>3.609</c:v>
                </c:pt>
                <c:pt idx="4944">
                  <c:v>3.5419999999999998</c:v>
                </c:pt>
                <c:pt idx="4945">
                  <c:v>3.4990000000000001</c:v>
                </c:pt>
                <c:pt idx="4946">
                  <c:v>3.5059999999999998</c:v>
                </c:pt>
                <c:pt idx="4947">
                  <c:v>3.629</c:v>
                </c:pt>
                <c:pt idx="4948">
                  <c:v>3.7160000000000002</c:v>
                </c:pt>
                <c:pt idx="4949">
                  <c:v>3.6789999999999998</c:v>
                </c:pt>
                <c:pt idx="4950">
                  <c:v>3.7229999999999999</c:v>
                </c:pt>
                <c:pt idx="4951">
                  <c:v>3.7759999999999998</c:v>
                </c:pt>
                <c:pt idx="4952">
                  <c:v>3.82</c:v>
                </c:pt>
                <c:pt idx="4953">
                  <c:v>3.79</c:v>
                </c:pt>
                <c:pt idx="4954">
                  <c:v>3.7690000000000001</c:v>
                </c:pt>
                <c:pt idx="4955">
                  <c:v>3.7570000000000001</c:v>
                </c:pt>
                <c:pt idx="4956">
                  <c:v>3.7639999999999998</c:v>
                </c:pt>
                <c:pt idx="4957">
                  <c:v>3.6680000000000001</c:v>
                </c:pt>
                <c:pt idx="4958">
                  <c:v>3.581</c:v>
                </c:pt>
                <c:pt idx="4959">
                  <c:v>3.6190000000000002</c:v>
                </c:pt>
                <c:pt idx="4960">
                  <c:v>3.629</c:v>
                </c:pt>
                <c:pt idx="4961">
                  <c:v>3.7069999999999999</c:v>
                </c:pt>
                <c:pt idx="4962">
                  <c:v>3.569</c:v>
                </c:pt>
                <c:pt idx="4963">
                  <c:v>3.496</c:v>
                </c:pt>
                <c:pt idx="4964">
                  <c:v>3.62</c:v>
                </c:pt>
                <c:pt idx="4965">
                  <c:v>3.581</c:v>
                </c:pt>
                <c:pt idx="4966">
                  <c:v>3.5129999999999999</c:v>
                </c:pt>
                <c:pt idx="4967">
                  <c:v>3.4449999999999998</c:v>
                </c:pt>
                <c:pt idx="4968">
                  <c:v>3.4660000000000002</c:v>
                </c:pt>
                <c:pt idx="4969">
                  <c:v>3.4980000000000002</c:v>
                </c:pt>
                <c:pt idx="4970">
                  <c:v>3.5190000000000001</c:v>
                </c:pt>
                <c:pt idx="4971">
                  <c:v>3.5590000000000002</c:v>
                </c:pt>
                <c:pt idx="4972">
                  <c:v>3.5739999999999998</c:v>
                </c:pt>
                <c:pt idx="4973">
                  <c:v>3.617</c:v>
                </c:pt>
                <c:pt idx="4974">
                  <c:v>3.5659999999999998</c:v>
                </c:pt>
                <c:pt idx="4975">
                  <c:v>3.605</c:v>
                </c:pt>
                <c:pt idx="4976">
                  <c:v>3.66</c:v>
                </c:pt>
                <c:pt idx="4977">
                  <c:v>3.617</c:v>
                </c:pt>
                <c:pt idx="4978">
                  <c:v>3.556</c:v>
                </c:pt>
                <c:pt idx="4979">
                  <c:v>3.6739999999999999</c:v>
                </c:pt>
                <c:pt idx="4980">
                  <c:v>3.702</c:v>
                </c:pt>
                <c:pt idx="4981">
                  <c:v>3.7679999999999998</c:v>
                </c:pt>
                <c:pt idx="4982">
                  <c:v>3.7890000000000001</c:v>
                </c:pt>
                <c:pt idx="4983">
                  <c:v>3.8180000000000001</c:v>
                </c:pt>
                <c:pt idx="4984">
                  <c:v>3.895</c:v>
                </c:pt>
                <c:pt idx="4985">
                  <c:v>3.9540000000000002</c:v>
                </c:pt>
                <c:pt idx="4986">
                  <c:v>3.988</c:v>
                </c:pt>
                <c:pt idx="4987">
                  <c:v>3.976</c:v>
                </c:pt>
                <c:pt idx="4988">
                  <c:v>3.96</c:v>
                </c:pt>
                <c:pt idx="4989">
                  <c:v>4.1319999999999997</c:v>
                </c:pt>
                <c:pt idx="4990">
                  <c:v>4.1139999999999999</c:v>
                </c:pt>
                <c:pt idx="4991">
                  <c:v>4.2320000000000002</c:v>
                </c:pt>
                <c:pt idx="4992">
                  <c:v>4.2370000000000001</c:v>
                </c:pt>
                <c:pt idx="4993">
                  <c:v>4.3369999999999997</c:v>
                </c:pt>
                <c:pt idx="4994">
                  <c:v>4.4089999999999998</c:v>
                </c:pt>
                <c:pt idx="4995">
                  <c:v>4.351</c:v>
                </c:pt>
                <c:pt idx="4996">
                  <c:v>4.2789999999999999</c:v>
                </c:pt>
                <c:pt idx="4997">
                  <c:v>4.2869999999999999</c:v>
                </c:pt>
                <c:pt idx="4998">
                  <c:v>4.2510000000000003</c:v>
                </c:pt>
                <c:pt idx="4999">
                  <c:v>4.46</c:v>
                </c:pt>
                <c:pt idx="5000">
                  <c:v>4.4180000000000001</c:v>
                </c:pt>
                <c:pt idx="5001">
                  <c:v>4.4630000000000001</c:v>
                </c:pt>
                <c:pt idx="5002">
                  <c:v>4.4160000000000004</c:v>
                </c:pt>
                <c:pt idx="5003">
                  <c:v>4.4329999999999998</c:v>
                </c:pt>
                <c:pt idx="5004">
                  <c:v>4.407</c:v>
                </c:pt>
                <c:pt idx="5005">
                  <c:v>4.4269999999999996</c:v>
                </c:pt>
                <c:pt idx="5006">
                  <c:v>4.2300000000000004</c:v>
                </c:pt>
                <c:pt idx="5007">
                  <c:v>4.3209999999999997</c:v>
                </c:pt>
                <c:pt idx="5008">
                  <c:v>4.3040000000000003</c:v>
                </c:pt>
                <c:pt idx="5009">
                  <c:v>4.306</c:v>
                </c:pt>
                <c:pt idx="5010">
                  <c:v>4.2990000000000004</c:v>
                </c:pt>
                <c:pt idx="5011">
                  <c:v>4.2160000000000002</c:v>
                </c:pt>
                <c:pt idx="5012">
                  <c:v>4.0049999999999999</c:v>
                </c:pt>
                <c:pt idx="5013">
                  <c:v>4.0529999999999999</c:v>
                </c:pt>
                <c:pt idx="5014">
                  <c:v>4.274</c:v>
                </c:pt>
                <c:pt idx="5015">
                  <c:v>4.3689999999999998</c:v>
                </c:pt>
                <c:pt idx="5016">
                  <c:v>4.3250000000000002</c:v>
                </c:pt>
                <c:pt idx="5017">
                  <c:v>4.3819999999999997</c:v>
                </c:pt>
                <c:pt idx="5018">
                  <c:v>4.3259999999999996</c:v>
                </c:pt>
                <c:pt idx="5019">
                  <c:v>4.3259999999999996</c:v>
                </c:pt>
                <c:pt idx="5020">
                  <c:v>4.431</c:v>
                </c:pt>
                <c:pt idx="5021">
                  <c:v>4.6890000000000001</c:v>
                </c:pt>
                <c:pt idx="5022">
                  <c:v>4.7300000000000004</c:v>
                </c:pt>
                <c:pt idx="5023">
                  <c:v>5.1820000000000004</c:v>
                </c:pt>
                <c:pt idx="5024">
                  <c:v>4.8470000000000004</c:v>
                </c:pt>
                <c:pt idx="5025">
                  <c:v>5.0330000000000004</c:v>
                </c:pt>
                <c:pt idx="5026">
                  <c:v>5.5570000000000004</c:v>
                </c:pt>
                <c:pt idx="5027">
                  <c:v>5.0110000000000001</c:v>
                </c:pt>
                <c:pt idx="5028">
                  <c:v>4.9429999999999996</c:v>
                </c:pt>
                <c:pt idx="5029">
                  <c:v>4.9050000000000002</c:v>
                </c:pt>
                <c:pt idx="5030">
                  <c:v>5.375</c:v>
                </c:pt>
                <c:pt idx="5031">
                  <c:v>5.03</c:v>
                </c:pt>
                <c:pt idx="5032">
                  <c:v>4.931</c:v>
                </c:pt>
                <c:pt idx="5033">
                  <c:v>4.7750000000000004</c:v>
                </c:pt>
                <c:pt idx="5034">
                  <c:v>4.5789999999999997</c:v>
                </c:pt>
                <c:pt idx="5035">
                  <c:v>4.8239999999999998</c:v>
                </c:pt>
                <c:pt idx="5036">
                  <c:v>4.8220000000000001</c:v>
                </c:pt>
                <c:pt idx="5037">
                  <c:v>5.2229999999999999</c:v>
                </c:pt>
                <c:pt idx="5038">
                  <c:v>5.2140000000000004</c:v>
                </c:pt>
                <c:pt idx="5039">
                  <c:v>5.5510000000000002</c:v>
                </c:pt>
                <c:pt idx="5040">
                  <c:v>6.149</c:v>
                </c:pt>
                <c:pt idx="5041">
                  <c:v>6.0640000000000001</c:v>
                </c:pt>
                <c:pt idx="5042">
                  <c:v>6.1349999999999998</c:v>
                </c:pt>
                <c:pt idx="5043">
                  <c:v>5.4450000000000003</c:v>
                </c:pt>
                <c:pt idx="5044">
                  <c:v>5.0960000000000001</c:v>
                </c:pt>
                <c:pt idx="5045">
                  <c:v>4.8550000000000004</c:v>
                </c:pt>
                <c:pt idx="5046">
                  <c:v>4.5110000000000001</c:v>
                </c:pt>
                <c:pt idx="5047">
                  <c:v>4.609</c:v>
                </c:pt>
                <c:pt idx="5048">
                  <c:v>4.492</c:v>
                </c:pt>
                <c:pt idx="5049">
                  <c:v>4.6669999999999998</c:v>
                </c:pt>
                <c:pt idx="5050">
                  <c:v>4.5229999999999997</c:v>
                </c:pt>
                <c:pt idx="5051">
                  <c:v>4.6619999999999999</c:v>
                </c:pt>
                <c:pt idx="5052">
                  <c:v>4.6180000000000003</c:v>
                </c:pt>
                <c:pt idx="5053">
                  <c:v>4.6509999999999998</c:v>
                </c:pt>
                <c:pt idx="5054">
                  <c:v>4.6050000000000004</c:v>
                </c:pt>
                <c:pt idx="5055">
                  <c:v>4.49</c:v>
                </c:pt>
                <c:pt idx="5056">
                  <c:v>4.383</c:v>
                </c:pt>
                <c:pt idx="5057">
                  <c:v>4.4249999999999998</c:v>
                </c:pt>
                <c:pt idx="5058">
                  <c:v>4.5359999999999996</c:v>
                </c:pt>
                <c:pt idx="5059">
                  <c:v>4.4560000000000004</c:v>
                </c:pt>
                <c:pt idx="5060">
                  <c:v>4.484</c:v>
                </c:pt>
                <c:pt idx="5061">
                  <c:v>4.3689999999999998</c:v>
                </c:pt>
                <c:pt idx="5062">
                  <c:v>4.3129999999999997</c:v>
                </c:pt>
                <c:pt idx="5063">
                  <c:v>4.2759999999999998</c:v>
                </c:pt>
                <c:pt idx="5064">
                  <c:v>4.4109999999999996</c:v>
                </c:pt>
                <c:pt idx="5065">
                  <c:v>4.4020000000000001</c:v>
                </c:pt>
                <c:pt idx="5066">
                  <c:v>4.5839999999999996</c:v>
                </c:pt>
                <c:pt idx="5067">
                  <c:v>4.4850000000000003</c:v>
                </c:pt>
                <c:pt idx="5068">
                  <c:v>4.3710000000000004</c:v>
                </c:pt>
                <c:pt idx="5069">
                  <c:v>4.2759999999999998</c:v>
                </c:pt>
                <c:pt idx="5070">
                  <c:v>4.3639999999999999</c:v>
                </c:pt>
                <c:pt idx="5071">
                  <c:v>4.47</c:v>
                </c:pt>
                <c:pt idx="5072">
                  <c:v>4.4390000000000001</c:v>
                </c:pt>
                <c:pt idx="5073">
                  <c:v>4.476</c:v>
                </c:pt>
                <c:pt idx="5074">
                  <c:v>4.5339999999999998</c:v>
                </c:pt>
                <c:pt idx="5075">
                  <c:v>4.5860000000000003</c:v>
                </c:pt>
                <c:pt idx="5076">
                  <c:v>4.6550000000000002</c:v>
                </c:pt>
                <c:pt idx="5077">
                  <c:v>4.62</c:v>
                </c:pt>
                <c:pt idx="5078">
                  <c:v>4.5599999999999996</c:v>
                </c:pt>
                <c:pt idx="5079">
                  <c:v>4.5670000000000002</c:v>
                </c:pt>
                <c:pt idx="5080">
                  <c:v>4.53</c:v>
                </c:pt>
                <c:pt idx="5081">
                  <c:v>4.7409999999999997</c:v>
                </c:pt>
                <c:pt idx="5082">
                  <c:v>4.6970000000000001</c:v>
                </c:pt>
                <c:pt idx="5083">
                  <c:v>4.7389999999999999</c:v>
                </c:pt>
                <c:pt idx="5084">
                  <c:v>4.7300000000000004</c:v>
                </c:pt>
                <c:pt idx="5085">
                  <c:v>4.7050000000000001</c:v>
                </c:pt>
                <c:pt idx="5086">
                  <c:v>4.6470000000000002</c:v>
                </c:pt>
                <c:pt idx="5087">
                  <c:v>4.7949999999999999</c:v>
                </c:pt>
                <c:pt idx="5088">
                  <c:v>4.8310000000000004</c:v>
                </c:pt>
                <c:pt idx="5089">
                  <c:v>4.8150000000000004</c:v>
                </c:pt>
                <c:pt idx="5090">
                  <c:v>4.7190000000000003</c:v>
                </c:pt>
                <c:pt idx="5091">
                  <c:v>4.6740000000000004</c:v>
                </c:pt>
                <c:pt idx="5092">
                  <c:v>4.6879999999999997</c:v>
                </c:pt>
                <c:pt idx="5093">
                  <c:v>4.7990000000000004</c:v>
                </c:pt>
                <c:pt idx="5094">
                  <c:v>4.74</c:v>
                </c:pt>
                <c:pt idx="5095">
                  <c:v>4.5720000000000001</c:v>
                </c:pt>
                <c:pt idx="5096">
                  <c:v>4.5309999999999997</c:v>
                </c:pt>
                <c:pt idx="5097">
                  <c:v>4.4340000000000002</c:v>
                </c:pt>
                <c:pt idx="5098">
                  <c:v>4.3579999999999997</c:v>
                </c:pt>
                <c:pt idx="5099">
                  <c:v>4.367</c:v>
                </c:pt>
                <c:pt idx="5100">
                  <c:v>4.4690000000000003</c:v>
                </c:pt>
                <c:pt idx="5101">
                  <c:v>4.4130000000000003</c:v>
                </c:pt>
                <c:pt idx="5102">
                  <c:v>4.47</c:v>
                </c:pt>
                <c:pt idx="5103">
                  <c:v>4.5519999999999996</c:v>
                </c:pt>
                <c:pt idx="5104">
                  <c:v>4.4729999999999999</c:v>
                </c:pt>
                <c:pt idx="5105">
                  <c:v>4.359</c:v>
                </c:pt>
                <c:pt idx="5106">
                  <c:v>4.4050000000000002</c:v>
                </c:pt>
                <c:pt idx="5107">
                  <c:v>4.5049999999999999</c:v>
                </c:pt>
                <c:pt idx="5108">
                  <c:v>4.6189999999999998</c:v>
                </c:pt>
                <c:pt idx="5109">
                  <c:v>4.5590000000000002</c:v>
                </c:pt>
                <c:pt idx="5110">
                  <c:v>4.5419999999999998</c:v>
                </c:pt>
                <c:pt idx="5111">
                  <c:v>4.6120000000000001</c:v>
                </c:pt>
                <c:pt idx="5112">
                  <c:v>4.6289999999999996</c:v>
                </c:pt>
                <c:pt idx="5113">
                  <c:v>4.6399999999999997</c:v>
                </c:pt>
                <c:pt idx="5114">
                  <c:v>4.7009999999999996</c:v>
                </c:pt>
                <c:pt idx="5115">
                  <c:v>4.71</c:v>
                </c:pt>
                <c:pt idx="5116">
                  <c:v>4.6449999999999996</c:v>
                </c:pt>
                <c:pt idx="5117">
                  <c:v>4.53</c:v>
                </c:pt>
                <c:pt idx="5118">
                  <c:v>4.508</c:v>
                </c:pt>
                <c:pt idx="5119">
                  <c:v>4.7619999999999996</c:v>
                </c:pt>
                <c:pt idx="5120">
                  <c:v>4.7389999999999999</c:v>
                </c:pt>
                <c:pt idx="5121">
                  <c:v>4.7069999999999999</c:v>
                </c:pt>
                <c:pt idx="5122">
                  <c:v>4.7089999999999996</c:v>
                </c:pt>
                <c:pt idx="5123">
                  <c:v>4.6589999999999998</c:v>
                </c:pt>
                <c:pt idx="5124">
                  <c:v>4.5309999999999997</c:v>
                </c:pt>
                <c:pt idx="5125">
                  <c:v>4.4459999999999997</c:v>
                </c:pt>
                <c:pt idx="5126">
                  <c:v>4.5350000000000001</c:v>
                </c:pt>
                <c:pt idx="5127">
                  <c:v>4.5529999999999999</c:v>
                </c:pt>
                <c:pt idx="5128">
                  <c:v>4.4000000000000004</c:v>
                </c:pt>
                <c:pt idx="5129">
                  <c:v>4.4089999999999998</c:v>
                </c:pt>
                <c:pt idx="5130">
                  <c:v>4.4610000000000003</c:v>
                </c:pt>
                <c:pt idx="5131">
                  <c:v>4.4550000000000001</c:v>
                </c:pt>
                <c:pt idx="5132">
                  <c:v>4.3570000000000002</c:v>
                </c:pt>
                <c:pt idx="5133">
                  <c:v>4.4059999999999997</c:v>
                </c:pt>
                <c:pt idx="5134">
                  <c:v>4.2249999999999996</c:v>
                </c:pt>
                <c:pt idx="5135">
                  <c:v>4.2039999999999997</c:v>
                </c:pt>
                <c:pt idx="5136">
                  <c:v>4.17</c:v>
                </c:pt>
                <c:pt idx="5137">
                  <c:v>4.12</c:v>
                </c:pt>
                <c:pt idx="5138">
                  <c:v>4.1459999999999999</c:v>
                </c:pt>
                <c:pt idx="5139">
                  <c:v>4.1470000000000002</c:v>
                </c:pt>
                <c:pt idx="5140">
                  <c:v>4.0970000000000004</c:v>
                </c:pt>
                <c:pt idx="5141">
                  <c:v>4.1189999999999998</c:v>
                </c:pt>
                <c:pt idx="5142">
                  <c:v>3.9540000000000002</c:v>
                </c:pt>
                <c:pt idx="5143">
                  <c:v>3.9510000000000001</c:v>
                </c:pt>
                <c:pt idx="5144">
                  <c:v>3.8490000000000002</c:v>
                </c:pt>
                <c:pt idx="5145">
                  <c:v>3.7719999999999998</c:v>
                </c:pt>
                <c:pt idx="5146">
                  <c:v>3.762</c:v>
                </c:pt>
                <c:pt idx="5147">
                  <c:v>3.847</c:v>
                </c:pt>
                <c:pt idx="5148">
                  <c:v>3.7810000000000001</c:v>
                </c:pt>
                <c:pt idx="5149">
                  <c:v>3.7469999999999999</c:v>
                </c:pt>
                <c:pt idx="5150">
                  <c:v>3.8079999999999998</c:v>
                </c:pt>
                <c:pt idx="5151">
                  <c:v>3.786</c:v>
                </c:pt>
                <c:pt idx="5152">
                  <c:v>3.8410000000000002</c:v>
                </c:pt>
                <c:pt idx="5153">
                  <c:v>3.798</c:v>
                </c:pt>
                <c:pt idx="5154">
                  <c:v>3.8340000000000001</c:v>
                </c:pt>
                <c:pt idx="5155">
                  <c:v>3.8969999999999998</c:v>
                </c:pt>
                <c:pt idx="5156">
                  <c:v>3.9329999999999998</c:v>
                </c:pt>
                <c:pt idx="5157">
                  <c:v>3.8759999999999999</c:v>
                </c:pt>
                <c:pt idx="5158">
                  <c:v>3.9620000000000002</c:v>
                </c:pt>
                <c:pt idx="5159">
                  <c:v>3.9649999999999999</c:v>
                </c:pt>
                <c:pt idx="5160">
                  <c:v>3.9740000000000002</c:v>
                </c:pt>
                <c:pt idx="5161">
                  <c:v>3.831</c:v>
                </c:pt>
                <c:pt idx="5162">
                  <c:v>3.9060000000000001</c:v>
                </c:pt>
                <c:pt idx="5163">
                  <c:v>3.7759999999999998</c:v>
                </c:pt>
                <c:pt idx="5164">
                  <c:v>3.7919999999999998</c:v>
                </c:pt>
                <c:pt idx="5165">
                  <c:v>3.8769999999999998</c:v>
                </c:pt>
                <c:pt idx="5166">
                  <c:v>3.823</c:v>
                </c:pt>
                <c:pt idx="5167">
                  <c:v>3.8889999999999998</c:v>
                </c:pt>
                <c:pt idx="5168">
                  <c:v>3.84</c:v>
                </c:pt>
                <c:pt idx="5169">
                  <c:v>3.9369999999999998</c:v>
                </c:pt>
                <c:pt idx="5170">
                  <c:v>3.911</c:v>
                </c:pt>
                <c:pt idx="5171">
                  <c:v>3.9569999999999999</c:v>
                </c:pt>
                <c:pt idx="5172">
                  <c:v>4.0439999999999996</c:v>
                </c:pt>
                <c:pt idx="5173">
                  <c:v>4.0650000000000004</c:v>
                </c:pt>
                <c:pt idx="5174">
                  <c:v>3.89</c:v>
                </c:pt>
                <c:pt idx="5175">
                  <c:v>3.847</c:v>
                </c:pt>
                <c:pt idx="5176">
                  <c:v>3.819</c:v>
                </c:pt>
                <c:pt idx="5177">
                  <c:v>3.7930000000000001</c:v>
                </c:pt>
                <c:pt idx="5178">
                  <c:v>3.8759999999999999</c:v>
                </c:pt>
                <c:pt idx="5179">
                  <c:v>3.984</c:v>
                </c:pt>
                <c:pt idx="5180">
                  <c:v>3.9540000000000002</c:v>
                </c:pt>
                <c:pt idx="5181">
                  <c:v>3.823</c:v>
                </c:pt>
                <c:pt idx="5182">
                  <c:v>3.8570000000000002</c:v>
                </c:pt>
                <c:pt idx="5183">
                  <c:v>3.931</c:v>
                </c:pt>
                <c:pt idx="5184">
                  <c:v>3.9950000000000001</c:v>
                </c:pt>
                <c:pt idx="5185">
                  <c:v>4.0129999999999999</c:v>
                </c:pt>
                <c:pt idx="5186">
                  <c:v>3.91</c:v>
                </c:pt>
                <c:pt idx="5187">
                  <c:v>3.8370000000000002</c:v>
                </c:pt>
                <c:pt idx="5188">
                  <c:v>3.85</c:v>
                </c:pt>
                <c:pt idx="5189">
                  <c:v>3.8159999999999998</c:v>
                </c:pt>
                <c:pt idx="5190">
                  <c:v>3.911</c:v>
                </c:pt>
                <c:pt idx="5191">
                  <c:v>3.9710000000000001</c:v>
                </c:pt>
                <c:pt idx="5192">
                  <c:v>3.984</c:v>
                </c:pt>
                <c:pt idx="5193">
                  <c:v>4.1539999999999999</c:v>
                </c:pt>
                <c:pt idx="5194">
                  <c:v>4.1210000000000004</c:v>
                </c:pt>
                <c:pt idx="5195">
                  <c:v>4.0229999999999997</c:v>
                </c:pt>
                <c:pt idx="5196">
                  <c:v>3.9319999999999999</c:v>
                </c:pt>
                <c:pt idx="5197">
                  <c:v>4.0389999999999997</c:v>
                </c:pt>
                <c:pt idx="5198">
                  <c:v>3.8980000000000001</c:v>
                </c:pt>
                <c:pt idx="5199">
                  <c:v>3.9569999999999999</c:v>
                </c:pt>
                <c:pt idx="5200">
                  <c:v>3.855</c:v>
                </c:pt>
                <c:pt idx="5201">
                  <c:v>3.8450000000000002</c:v>
                </c:pt>
                <c:pt idx="5202">
                  <c:v>3.859</c:v>
                </c:pt>
                <c:pt idx="5203">
                  <c:v>3.9159999999999999</c:v>
                </c:pt>
                <c:pt idx="5204">
                  <c:v>3.8159999999999998</c:v>
                </c:pt>
                <c:pt idx="5205">
                  <c:v>3.8</c:v>
                </c:pt>
                <c:pt idx="5206">
                  <c:v>3.7959999999999998</c:v>
                </c:pt>
                <c:pt idx="5207">
                  <c:v>3.766</c:v>
                </c:pt>
                <c:pt idx="5208">
                  <c:v>3.67</c:v>
                </c:pt>
                <c:pt idx="5209">
                  <c:v>3.7109999999999999</c:v>
                </c:pt>
                <c:pt idx="5210">
                  <c:v>3.6589999999999998</c:v>
                </c:pt>
                <c:pt idx="5211">
                  <c:v>3.6219999999999999</c:v>
                </c:pt>
                <c:pt idx="5212">
                  <c:v>3.6230000000000002</c:v>
                </c:pt>
                <c:pt idx="5213">
                  <c:v>3.5609999999999999</c:v>
                </c:pt>
                <c:pt idx="5214">
                  <c:v>3.649</c:v>
                </c:pt>
                <c:pt idx="5215">
                  <c:v>3.7280000000000002</c:v>
                </c:pt>
                <c:pt idx="5216">
                  <c:v>3.827</c:v>
                </c:pt>
                <c:pt idx="5217">
                  <c:v>3.8730000000000002</c:v>
                </c:pt>
                <c:pt idx="5218">
                  <c:v>4.0460000000000003</c:v>
                </c:pt>
                <c:pt idx="5219">
                  <c:v>4.1289999999999996</c:v>
                </c:pt>
                <c:pt idx="5220">
                  <c:v>4.194</c:v>
                </c:pt>
                <c:pt idx="5221">
                  <c:v>4.4039999999999999</c:v>
                </c:pt>
                <c:pt idx="5222">
                  <c:v>4.4119999999999999</c:v>
                </c:pt>
                <c:pt idx="5223">
                  <c:v>4.2549999999999999</c:v>
                </c:pt>
                <c:pt idx="5224">
                  <c:v>4.2469999999999999</c:v>
                </c:pt>
                <c:pt idx="5225">
                  <c:v>4.1849999999999996</c:v>
                </c:pt>
                <c:pt idx="5226">
                  <c:v>3.9769999999999999</c:v>
                </c:pt>
                <c:pt idx="5227">
                  <c:v>4.0199999999999996</c:v>
                </c:pt>
                <c:pt idx="5228">
                  <c:v>4.3410000000000002</c:v>
                </c:pt>
                <c:pt idx="5229">
                  <c:v>4.2439999999999998</c:v>
                </c:pt>
                <c:pt idx="5230">
                  <c:v>4.3710000000000004</c:v>
                </c:pt>
                <c:pt idx="5231">
                  <c:v>4.4889999999999999</c:v>
                </c:pt>
                <c:pt idx="5232">
                  <c:v>4.266</c:v>
                </c:pt>
                <c:pt idx="5233">
                  <c:v>4.1509999999999998</c:v>
                </c:pt>
                <c:pt idx="5234">
                  <c:v>4.282</c:v>
                </c:pt>
                <c:pt idx="5235">
                  <c:v>4.3550000000000004</c:v>
                </c:pt>
                <c:pt idx="5236">
                  <c:v>4.0880000000000001</c:v>
                </c:pt>
                <c:pt idx="5237">
                  <c:v>4.0069999999999997</c:v>
                </c:pt>
                <c:pt idx="5238">
                  <c:v>3.8740000000000001</c:v>
                </c:pt>
                <c:pt idx="5239">
                  <c:v>3.8050000000000002</c:v>
                </c:pt>
                <c:pt idx="5240">
                  <c:v>3.649</c:v>
                </c:pt>
                <c:pt idx="5241">
                  <c:v>3.802</c:v>
                </c:pt>
                <c:pt idx="5242">
                  <c:v>3.5950000000000002</c:v>
                </c:pt>
                <c:pt idx="5243">
                  <c:v>3.6520000000000001</c:v>
                </c:pt>
                <c:pt idx="5244">
                  <c:v>3.706</c:v>
                </c:pt>
                <c:pt idx="5245">
                  <c:v>3.6339999999999999</c:v>
                </c:pt>
                <c:pt idx="5246">
                  <c:v>3.7949999999999999</c:v>
                </c:pt>
                <c:pt idx="5247">
                  <c:v>3.7189999999999999</c:v>
                </c:pt>
                <c:pt idx="5248">
                  <c:v>3.6190000000000002</c:v>
                </c:pt>
                <c:pt idx="5249">
                  <c:v>3.702</c:v>
                </c:pt>
                <c:pt idx="5250">
                  <c:v>3.6419999999999999</c:v>
                </c:pt>
                <c:pt idx="5251">
                  <c:v>3.464</c:v>
                </c:pt>
                <c:pt idx="5252">
                  <c:v>3.1440000000000001</c:v>
                </c:pt>
                <c:pt idx="5253">
                  <c:v>3.1709999999999998</c:v>
                </c:pt>
                <c:pt idx="5254">
                  <c:v>3.03</c:v>
                </c:pt>
                <c:pt idx="5255">
                  <c:v>3.0070000000000001</c:v>
                </c:pt>
                <c:pt idx="5256">
                  <c:v>3.1890000000000001</c:v>
                </c:pt>
                <c:pt idx="5257">
                  <c:v>3.0939999999999999</c:v>
                </c:pt>
                <c:pt idx="5258">
                  <c:v>2.8889999999999998</c:v>
                </c:pt>
                <c:pt idx="5259">
                  <c:v>3.0030000000000001</c:v>
                </c:pt>
                <c:pt idx="5260">
                  <c:v>2.8820000000000001</c:v>
                </c:pt>
                <c:pt idx="5261">
                  <c:v>2.9380000000000002</c:v>
                </c:pt>
                <c:pt idx="5262">
                  <c:v>2.871</c:v>
                </c:pt>
                <c:pt idx="5263">
                  <c:v>2.927</c:v>
                </c:pt>
                <c:pt idx="5264">
                  <c:v>2.9460000000000002</c:v>
                </c:pt>
                <c:pt idx="5265">
                  <c:v>2.7949999999999999</c:v>
                </c:pt>
                <c:pt idx="5266">
                  <c:v>2.9430000000000001</c:v>
                </c:pt>
                <c:pt idx="5267">
                  <c:v>3.2330000000000001</c:v>
                </c:pt>
                <c:pt idx="5268">
                  <c:v>3.1579999999999999</c:v>
                </c:pt>
                <c:pt idx="5269">
                  <c:v>3.1269999999999998</c:v>
                </c:pt>
                <c:pt idx="5270">
                  <c:v>2.831</c:v>
                </c:pt>
                <c:pt idx="5271">
                  <c:v>2.9740000000000002</c:v>
                </c:pt>
                <c:pt idx="5272">
                  <c:v>2.835</c:v>
                </c:pt>
                <c:pt idx="5273">
                  <c:v>2.9860000000000002</c:v>
                </c:pt>
                <c:pt idx="5274">
                  <c:v>2.8809999999999998</c:v>
                </c:pt>
                <c:pt idx="5275">
                  <c:v>2.9809999999999999</c:v>
                </c:pt>
                <c:pt idx="5276">
                  <c:v>2.8660000000000001</c:v>
                </c:pt>
                <c:pt idx="5277">
                  <c:v>2.7189999999999999</c:v>
                </c:pt>
                <c:pt idx="5278">
                  <c:v>2.6909999999999998</c:v>
                </c:pt>
                <c:pt idx="5279">
                  <c:v>2.68</c:v>
                </c:pt>
                <c:pt idx="5280">
                  <c:v>2.754</c:v>
                </c:pt>
                <c:pt idx="5281">
                  <c:v>2.6619999999999999</c:v>
                </c:pt>
                <c:pt idx="5282">
                  <c:v>2.6</c:v>
                </c:pt>
                <c:pt idx="5283">
                  <c:v>2.5790000000000002</c:v>
                </c:pt>
                <c:pt idx="5284">
                  <c:v>2.597</c:v>
                </c:pt>
                <c:pt idx="5285">
                  <c:v>2.677</c:v>
                </c:pt>
                <c:pt idx="5286">
                  <c:v>2.7970000000000002</c:v>
                </c:pt>
                <c:pt idx="5287">
                  <c:v>2.7130000000000001</c:v>
                </c:pt>
                <c:pt idx="5288">
                  <c:v>2.8039999999999998</c:v>
                </c:pt>
                <c:pt idx="5289">
                  <c:v>2.7589999999999999</c:v>
                </c:pt>
                <c:pt idx="5290">
                  <c:v>2.831</c:v>
                </c:pt>
                <c:pt idx="5291">
                  <c:v>2.8340000000000001</c:v>
                </c:pt>
                <c:pt idx="5292">
                  <c:v>2.9510000000000001</c:v>
                </c:pt>
                <c:pt idx="5293">
                  <c:v>2.879</c:v>
                </c:pt>
                <c:pt idx="5294">
                  <c:v>2.9020000000000001</c:v>
                </c:pt>
                <c:pt idx="5295">
                  <c:v>2.8940000000000001</c:v>
                </c:pt>
                <c:pt idx="5296">
                  <c:v>2.6970000000000001</c:v>
                </c:pt>
                <c:pt idx="5297">
                  <c:v>2.734</c:v>
                </c:pt>
                <c:pt idx="5298">
                  <c:v>2.698</c:v>
                </c:pt>
                <c:pt idx="5299">
                  <c:v>2.7120000000000002</c:v>
                </c:pt>
                <c:pt idx="5300">
                  <c:v>2.7690000000000001</c:v>
                </c:pt>
                <c:pt idx="5301">
                  <c:v>2.8410000000000002</c:v>
                </c:pt>
                <c:pt idx="5302">
                  <c:v>2.839</c:v>
                </c:pt>
                <c:pt idx="5303">
                  <c:v>2.6779999999999999</c:v>
                </c:pt>
                <c:pt idx="5304">
                  <c:v>2.7320000000000002</c:v>
                </c:pt>
                <c:pt idx="5305">
                  <c:v>2.8239999999999998</c:v>
                </c:pt>
                <c:pt idx="5306">
                  <c:v>2.734</c:v>
                </c:pt>
                <c:pt idx="5307">
                  <c:v>2.7269999999999999</c:v>
                </c:pt>
                <c:pt idx="5308">
                  <c:v>2.7160000000000002</c:v>
                </c:pt>
                <c:pt idx="5309">
                  <c:v>2.855</c:v>
                </c:pt>
                <c:pt idx="5310">
                  <c:v>2.92</c:v>
                </c:pt>
                <c:pt idx="5311">
                  <c:v>2.8130000000000002</c:v>
                </c:pt>
                <c:pt idx="5312">
                  <c:v>2.786</c:v>
                </c:pt>
                <c:pt idx="5313">
                  <c:v>2.7330000000000001</c:v>
                </c:pt>
                <c:pt idx="5314">
                  <c:v>2.786</c:v>
                </c:pt>
                <c:pt idx="5315">
                  <c:v>2.7229999999999999</c:v>
                </c:pt>
                <c:pt idx="5316">
                  <c:v>2.6720000000000002</c:v>
                </c:pt>
                <c:pt idx="5317">
                  <c:v>2.59</c:v>
                </c:pt>
                <c:pt idx="5318">
                  <c:v>2.6440000000000001</c:v>
                </c:pt>
                <c:pt idx="5319">
                  <c:v>2.64</c:v>
                </c:pt>
                <c:pt idx="5320">
                  <c:v>2.605</c:v>
                </c:pt>
                <c:pt idx="5321">
                  <c:v>2.7130000000000001</c:v>
                </c:pt>
                <c:pt idx="5322">
                  <c:v>2.65</c:v>
                </c:pt>
                <c:pt idx="5323">
                  <c:v>2.68</c:v>
                </c:pt>
                <c:pt idx="5324">
                  <c:v>2.6190000000000002</c:v>
                </c:pt>
                <c:pt idx="5325">
                  <c:v>2.528</c:v>
                </c:pt>
                <c:pt idx="5326">
                  <c:v>2.5110000000000001</c:v>
                </c:pt>
                <c:pt idx="5327">
                  <c:v>2.5110000000000001</c:v>
                </c:pt>
                <c:pt idx="5328">
                  <c:v>2.5299999999999998</c:v>
                </c:pt>
                <c:pt idx="5329">
                  <c:v>2.61</c:v>
                </c:pt>
                <c:pt idx="5330">
                  <c:v>2.6840000000000002</c:v>
                </c:pt>
                <c:pt idx="5331">
                  <c:v>2.6339999999999999</c:v>
                </c:pt>
                <c:pt idx="5332">
                  <c:v>2.536</c:v>
                </c:pt>
                <c:pt idx="5333">
                  <c:v>2.5750000000000002</c:v>
                </c:pt>
                <c:pt idx="5334">
                  <c:v>2.6059999999999999</c:v>
                </c:pt>
                <c:pt idx="5335">
                  <c:v>2.5310000000000001</c:v>
                </c:pt>
                <c:pt idx="5336">
                  <c:v>2.5310000000000001</c:v>
                </c:pt>
                <c:pt idx="5337">
                  <c:v>2.4900000000000002</c:v>
                </c:pt>
                <c:pt idx="5338">
                  <c:v>2.5169999999999999</c:v>
                </c:pt>
                <c:pt idx="5339">
                  <c:v>2.6059999999999999</c:v>
                </c:pt>
                <c:pt idx="5340">
                  <c:v>2.7509999999999999</c:v>
                </c:pt>
                <c:pt idx="5341">
                  <c:v>2.7759999999999998</c:v>
                </c:pt>
                <c:pt idx="5342">
                  <c:v>2.8210000000000002</c:v>
                </c:pt>
                <c:pt idx="5343">
                  <c:v>2.78</c:v>
                </c:pt>
                <c:pt idx="5344">
                  <c:v>2.7759999999999998</c:v>
                </c:pt>
                <c:pt idx="5345">
                  <c:v>2.734</c:v>
                </c:pt>
                <c:pt idx="5346">
                  <c:v>2.88</c:v>
                </c:pt>
                <c:pt idx="5347">
                  <c:v>2.802</c:v>
                </c:pt>
                <c:pt idx="5348">
                  <c:v>2.8969999999999998</c:v>
                </c:pt>
                <c:pt idx="5349">
                  <c:v>2.9350000000000001</c:v>
                </c:pt>
                <c:pt idx="5350">
                  <c:v>3.008</c:v>
                </c:pt>
                <c:pt idx="5351">
                  <c:v>3.016</c:v>
                </c:pt>
                <c:pt idx="5352">
                  <c:v>3.01</c:v>
                </c:pt>
                <c:pt idx="5353">
                  <c:v>2.948</c:v>
                </c:pt>
                <c:pt idx="5354">
                  <c:v>2.915</c:v>
                </c:pt>
                <c:pt idx="5355">
                  <c:v>2.9489999999999998</c:v>
                </c:pt>
                <c:pt idx="5356">
                  <c:v>2.887</c:v>
                </c:pt>
                <c:pt idx="5357">
                  <c:v>2.8220000000000001</c:v>
                </c:pt>
                <c:pt idx="5358">
                  <c:v>2.8149999999999999</c:v>
                </c:pt>
                <c:pt idx="5359">
                  <c:v>2.706</c:v>
                </c:pt>
                <c:pt idx="5360">
                  <c:v>2.6419999999999999</c:v>
                </c:pt>
                <c:pt idx="5361">
                  <c:v>2.649</c:v>
                </c:pt>
                <c:pt idx="5362">
                  <c:v>2.698</c:v>
                </c:pt>
                <c:pt idx="5363">
                  <c:v>2.6339999999999999</c:v>
                </c:pt>
                <c:pt idx="5364">
                  <c:v>2.6259999999999999</c:v>
                </c:pt>
                <c:pt idx="5365">
                  <c:v>2.59</c:v>
                </c:pt>
                <c:pt idx="5366">
                  <c:v>2.7050000000000001</c:v>
                </c:pt>
                <c:pt idx="5367">
                  <c:v>2.8460000000000001</c:v>
                </c:pt>
                <c:pt idx="5368">
                  <c:v>2.891</c:v>
                </c:pt>
                <c:pt idx="5369">
                  <c:v>2.8250000000000002</c:v>
                </c:pt>
                <c:pt idx="5370">
                  <c:v>2.75</c:v>
                </c:pt>
                <c:pt idx="5371">
                  <c:v>2.8889999999999998</c:v>
                </c:pt>
                <c:pt idx="5372">
                  <c:v>2.8940000000000001</c:v>
                </c:pt>
                <c:pt idx="5373">
                  <c:v>2.855</c:v>
                </c:pt>
                <c:pt idx="5374">
                  <c:v>2.7770000000000001</c:v>
                </c:pt>
                <c:pt idx="5375">
                  <c:v>2.8159999999999998</c:v>
                </c:pt>
                <c:pt idx="5376">
                  <c:v>2.7330000000000001</c:v>
                </c:pt>
                <c:pt idx="5377">
                  <c:v>2.726</c:v>
                </c:pt>
                <c:pt idx="5378">
                  <c:v>2.7589999999999999</c:v>
                </c:pt>
                <c:pt idx="5379">
                  <c:v>2.85</c:v>
                </c:pt>
                <c:pt idx="5380">
                  <c:v>2.7730000000000001</c:v>
                </c:pt>
                <c:pt idx="5381">
                  <c:v>2.8050000000000002</c:v>
                </c:pt>
                <c:pt idx="5382">
                  <c:v>2.8319999999999999</c:v>
                </c:pt>
                <c:pt idx="5383">
                  <c:v>2.7829999999999999</c:v>
                </c:pt>
                <c:pt idx="5384">
                  <c:v>2.8220000000000001</c:v>
                </c:pt>
                <c:pt idx="5385">
                  <c:v>2.7559999999999998</c:v>
                </c:pt>
                <c:pt idx="5386">
                  <c:v>2.7160000000000002</c:v>
                </c:pt>
                <c:pt idx="5387">
                  <c:v>2.6850000000000001</c:v>
                </c:pt>
                <c:pt idx="5388">
                  <c:v>2.726</c:v>
                </c:pt>
                <c:pt idx="5389">
                  <c:v>2.77</c:v>
                </c:pt>
                <c:pt idx="5390">
                  <c:v>2.84</c:v>
                </c:pt>
                <c:pt idx="5391">
                  <c:v>2.9180000000000001</c:v>
                </c:pt>
                <c:pt idx="5392">
                  <c:v>2.8540000000000001</c:v>
                </c:pt>
                <c:pt idx="5393">
                  <c:v>2.87</c:v>
                </c:pt>
                <c:pt idx="5394">
                  <c:v>2.823</c:v>
                </c:pt>
                <c:pt idx="5395">
                  <c:v>2.8820000000000001</c:v>
                </c:pt>
                <c:pt idx="5396">
                  <c:v>2.8969999999999998</c:v>
                </c:pt>
                <c:pt idx="5397">
                  <c:v>2.8159999999999998</c:v>
                </c:pt>
                <c:pt idx="5398">
                  <c:v>2.7759999999999998</c:v>
                </c:pt>
                <c:pt idx="5399">
                  <c:v>2.7890000000000001</c:v>
                </c:pt>
                <c:pt idx="5400">
                  <c:v>2.8210000000000002</c:v>
                </c:pt>
                <c:pt idx="5401">
                  <c:v>2.8860000000000001</c:v>
                </c:pt>
                <c:pt idx="5402">
                  <c:v>2.7679999999999998</c:v>
                </c:pt>
                <c:pt idx="5403">
                  <c:v>2.7160000000000002</c:v>
                </c:pt>
                <c:pt idx="5404">
                  <c:v>2.7480000000000002</c:v>
                </c:pt>
                <c:pt idx="5405">
                  <c:v>2.8119999999999998</c:v>
                </c:pt>
                <c:pt idx="5406">
                  <c:v>2.798</c:v>
                </c:pt>
                <c:pt idx="5407">
                  <c:v>2.8130000000000002</c:v>
                </c:pt>
                <c:pt idx="5408">
                  <c:v>2.798</c:v>
                </c:pt>
                <c:pt idx="5409">
                  <c:v>2.8420000000000001</c:v>
                </c:pt>
                <c:pt idx="5410">
                  <c:v>2.8439999999999999</c:v>
                </c:pt>
                <c:pt idx="5411">
                  <c:v>2.931</c:v>
                </c:pt>
                <c:pt idx="5412">
                  <c:v>2.7869999999999999</c:v>
                </c:pt>
                <c:pt idx="5413">
                  <c:v>2.8010000000000002</c:v>
                </c:pt>
                <c:pt idx="5414">
                  <c:v>2.7280000000000002</c:v>
                </c:pt>
                <c:pt idx="5415">
                  <c:v>2.7040000000000002</c:v>
                </c:pt>
                <c:pt idx="5416">
                  <c:v>2.7160000000000002</c:v>
                </c:pt>
                <c:pt idx="5417">
                  <c:v>2.7549999999999999</c:v>
                </c:pt>
                <c:pt idx="5418">
                  <c:v>2.6760000000000002</c:v>
                </c:pt>
                <c:pt idx="5419">
                  <c:v>2.65</c:v>
                </c:pt>
                <c:pt idx="5420">
                  <c:v>2.6850000000000001</c:v>
                </c:pt>
                <c:pt idx="5421">
                  <c:v>2.6930000000000001</c:v>
                </c:pt>
                <c:pt idx="5422">
                  <c:v>2.6379999999999999</c:v>
                </c:pt>
                <c:pt idx="5423">
                  <c:v>2.7149999999999999</c:v>
                </c:pt>
                <c:pt idx="5424">
                  <c:v>2.6890000000000001</c:v>
                </c:pt>
                <c:pt idx="5425">
                  <c:v>2.702</c:v>
                </c:pt>
                <c:pt idx="5426">
                  <c:v>2.6480000000000001</c:v>
                </c:pt>
                <c:pt idx="5427">
                  <c:v>2.7250000000000001</c:v>
                </c:pt>
                <c:pt idx="5428">
                  <c:v>2.6549999999999998</c:v>
                </c:pt>
                <c:pt idx="5429">
                  <c:v>2.71</c:v>
                </c:pt>
                <c:pt idx="5430">
                  <c:v>2.6509999999999998</c:v>
                </c:pt>
                <c:pt idx="5431">
                  <c:v>2.6829999999999998</c:v>
                </c:pt>
                <c:pt idx="5432">
                  <c:v>2.6930000000000001</c:v>
                </c:pt>
                <c:pt idx="5433">
                  <c:v>2.758</c:v>
                </c:pt>
                <c:pt idx="5434">
                  <c:v>2.7280000000000002</c:v>
                </c:pt>
                <c:pt idx="5435">
                  <c:v>2.66</c:v>
                </c:pt>
                <c:pt idx="5436">
                  <c:v>2.6520000000000001</c:v>
                </c:pt>
                <c:pt idx="5437">
                  <c:v>2.605</c:v>
                </c:pt>
                <c:pt idx="5438">
                  <c:v>2.573</c:v>
                </c:pt>
                <c:pt idx="5439">
                  <c:v>2.577</c:v>
                </c:pt>
                <c:pt idx="5440">
                  <c:v>2.569</c:v>
                </c:pt>
                <c:pt idx="5441">
                  <c:v>2.5910000000000002</c:v>
                </c:pt>
                <c:pt idx="5442">
                  <c:v>2.5640000000000001</c:v>
                </c:pt>
                <c:pt idx="5443">
                  <c:v>2.5630000000000002</c:v>
                </c:pt>
                <c:pt idx="5444">
                  <c:v>2.5859999999999999</c:v>
                </c:pt>
                <c:pt idx="5445">
                  <c:v>2.524</c:v>
                </c:pt>
                <c:pt idx="5446">
                  <c:v>2.4329999999999998</c:v>
                </c:pt>
                <c:pt idx="5447">
                  <c:v>2.4510000000000001</c:v>
                </c:pt>
                <c:pt idx="5448">
                  <c:v>2.4500000000000002</c:v>
                </c:pt>
                <c:pt idx="5449">
                  <c:v>2.4700000000000002</c:v>
                </c:pt>
                <c:pt idx="5450">
                  <c:v>2.4740000000000002</c:v>
                </c:pt>
                <c:pt idx="5451">
                  <c:v>2.4980000000000002</c:v>
                </c:pt>
                <c:pt idx="5452">
                  <c:v>2.5019999999999998</c:v>
                </c:pt>
                <c:pt idx="5453">
                  <c:v>2.4980000000000002</c:v>
                </c:pt>
                <c:pt idx="5454">
                  <c:v>2.5179999999999998</c:v>
                </c:pt>
                <c:pt idx="5455">
                  <c:v>2.4529999999999998</c:v>
                </c:pt>
                <c:pt idx="5456">
                  <c:v>2.4300000000000002</c:v>
                </c:pt>
                <c:pt idx="5457">
                  <c:v>2.4420000000000002</c:v>
                </c:pt>
                <c:pt idx="5458">
                  <c:v>2.476</c:v>
                </c:pt>
                <c:pt idx="5459">
                  <c:v>2.4039999999999999</c:v>
                </c:pt>
                <c:pt idx="5460">
                  <c:v>2.3860000000000001</c:v>
                </c:pt>
                <c:pt idx="5461">
                  <c:v>2.286</c:v>
                </c:pt>
                <c:pt idx="5462">
                  <c:v>2.0619999999999998</c:v>
                </c:pt>
                <c:pt idx="5463">
                  <c:v>2.0920000000000001</c:v>
                </c:pt>
                <c:pt idx="5464">
                  <c:v>2.0329999999999999</c:v>
                </c:pt>
                <c:pt idx="5465">
                  <c:v>2.2570000000000001</c:v>
                </c:pt>
                <c:pt idx="5466">
                  <c:v>2.3210000000000002</c:v>
                </c:pt>
                <c:pt idx="5467">
                  <c:v>2.2559999999999998</c:v>
                </c:pt>
                <c:pt idx="5468">
                  <c:v>2.2530000000000001</c:v>
                </c:pt>
                <c:pt idx="5469">
                  <c:v>2.262</c:v>
                </c:pt>
                <c:pt idx="5470">
                  <c:v>2.3639999999999999</c:v>
                </c:pt>
                <c:pt idx="5471">
                  <c:v>2.371</c:v>
                </c:pt>
                <c:pt idx="5472">
                  <c:v>2.2999999999999998</c:v>
                </c:pt>
                <c:pt idx="5473">
                  <c:v>2.3199999999999998</c:v>
                </c:pt>
                <c:pt idx="5474">
                  <c:v>2.2599999999999998</c:v>
                </c:pt>
                <c:pt idx="5475">
                  <c:v>2.3610000000000002</c:v>
                </c:pt>
                <c:pt idx="5476">
                  <c:v>2.3849999999999998</c:v>
                </c:pt>
                <c:pt idx="5477">
                  <c:v>2.371</c:v>
                </c:pt>
                <c:pt idx="5478">
                  <c:v>2.347</c:v>
                </c:pt>
                <c:pt idx="5479">
                  <c:v>2.2759999999999998</c:v>
                </c:pt>
                <c:pt idx="5480">
                  <c:v>2.145</c:v>
                </c:pt>
                <c:pt idx="5481">
                  <c:v>2.21</c:v>
                </c:pt>
                <c:pt idx="5482">
                  <c:v>2.2000000000000002</c:v>
                </c:pt>
                <c:pt idx="5483">
                  <c:v>2.206</c:v>
                </c:pt>
                <c:pt idx="5484">
                  <c:v>2.2120000000000002</c:v>
                </c:pt>
                <c:pt idx="5485">
                  <c:v>2.2349999999999999</c:v>
                </c:pt>
                <c:pt idx="5486">
                  <c:v>2.2309999999999999</c:v>
                </c:pt>
                <c:pt idx="5487">
                  <c:v>2.165</c:v>
                </c:pt>
                <c:pt idx="5488">
                  <c:v>2.181</c:v>
                </c:pt>
                <c:pt idx="5489">
                  <c:v>2.1859999999999999</c:v>
                </c:pt>
                <c:pt idx="5490">
                  <c:v>2.0670000000000002</c:v>
                </c:pt>
                <c:pt idx="5491">
                  <c:v>2.0699999999999998</c:v>
                </c:pt>
                <c:pt idx="5492">
                  <c:v>2.0619999999999998</c:v>
                </c:pt>
                <c:pt idx="5493">
                  <c:v>2.0150000000000001</c:v>
                </c:pt>
                <c:pt idx="5494">
                  <c:v>1.99</c:v>
                </c:pt>
                <c:pt idx="5495">
                  <c:v>1.8939999999999999</c:v>
                </c:pt>
                <c:pt idx="5496">
                  <c:v>1.8220000000000001</c:v>
                </c:pt>
                <c:pt idx="5497">
                  <c:v>1.79</c:v>
                </c:pt>
                <c:pt idx="5498">
                  <c:v>1.7549999999999999</c:v>
                </c:pt>
                <c:pt idx="5499">
                  <c:v>1.7669999999999999</c:v>
                </c:pt>
                <c:pt idx="5500">
                  <c:v>1.911</c:v>
                </c:pt>
                <c:pt idx="5501">
                  <c:v>1.8879999999999999</c:v>
                </c:pt>
                <c:pt idx="5502">
                  <c:v>1.9830000000000001</c:v>
                </c:pt>
                <c:pt idx="5503">
                  <c:v>2.0289999999999999</c:v>
                </c:pt>
                <c:pt idx="5504">
                  <c:v>2.2280000000000002</c:v>
                </c:pt>
                <c:pt idx="5505">
                  <c:v>2.3719999999999999</c:v>
                </c:pt>
                <c:pt idx="5506">
                  <c:v>2.214</c:v>
                </c:pt>
                <c:pt idx="5507">
                  <c:v>2.3370000000000002</c:v>
                </c:pt>
                <c:pt idx="5508">
                  <c:v>2.3340000000000001</c:v>
                </c:pt>
                <c:pt idx="5509">
                  <c:v>2.3250000000000002</c:v>
                </c:pt>
                <c:pt idx="5510">
                  <c:v>2.2669999999999999</c:v>
                </c:pt>
                <c:pt idx="5511">
                  <c:v>2.3820000000000001</c:v>
                </c:pt>
                <c:pt idx="5512">
                  <c:v>2.472</c:v>
                </c:pt>
                <c:pt idx="5513">
                  <c:v>2.3959999999999999</c:v>
                </c:pt>
                <c:pt idx="5514">
                  <c:v>2.2570000000000001</c:v>
                </c:pt>
                <c:pt idx="5515">
                  <c:v>2.2690000000000001</c:v>
                </c:pt>
                <c:pt idx="5516">
                  <c:v>2.1389999999999998</c:v>
                </c:pt>
                <c:pt idx="5517">
                  <c:v>2.1</c:v>
                </c:pt>
                <c:pt idx="5518">
                  <c:v>2.0910000000000002</c:v>
                </c:pt>
                <c:pt idx="5519">
                  <c:v>2.1179999999999999</c:v>
                </c:pt>
                <c:pt idx="5520">
                  <c:v>2.1379999999999999</c:v>
                </c:pt>
                <c:pt idx="5521">
                  <c:v>2.1389999999999998</c:v>
                </c:pt>
                <c:pt idx="5522">
                  <c:v>2.1579999999999999</c:v>
                </c:pt>
                <c:pt idx="5523">
                  <c:v>2.1800000000000002</c:v>
                </c:pt>
                <c:pt idx="5524">
                  <c:v>2.1890000000000001</c:v>
                </c:pt>
                <c:pt idx="5525">
                  <c:v>2.1819999999999999</c:v>
                </c:pt>
                <c:pt idx="5526">
                  <c:v>2.298</c:v>
                </c:pt>
                <c:pt idx="5527">
                  <c:v>2.1520000000000001</c:v>
                </c:pt>
                <c:pt idx="5528">
                  <c:v>2.0249999999999999</c:v>
                </c:pt>
                <c:pt idx="5529">
                  <c:v>2.0379999999999998</c:v>
                </c:pt>
                <c:pt idx="5530">
                  <c:v>1.972</c:v>
                </c:pt>
                <c:pt idx="5531">
                  <c:v>2.0630000000000002</c:v>
                </c:pt>
                <c:pt idx="5532">
                  <c:v>2.14</c:v>
                </c:pt>
                <c:pt idx="5533">
                  <c:v>2.0979999999999999</c:v>
                </c:pt>
                <c:pt idx="5534">
                  <c:v>2.0459999999999998</c:v>
                </c:pt>
                <c:pt idx="5535">
                  <c:v>1.994</c:v>
                </c:pt>
                <c:pt idx="5536">
                  <c:v>1.966</c:v>
                </c:pt>
                <c:pt idx="5537">
                  <c:v>1.903</c:v>
                </c:pt>
                <c:pt idx="5538">
                  <c:v>1.9419999999999999</c:v>
                </c:pt>
                <c:pt idx="5539">
                  <c:v>1.8520000000000001</c:v>
                </c:pt>
                <c:pt idx="5540">
                  <c:v>1.804</c:v>
                </c:pt>
                <c:pt idx="5541">
                  <c:v>1.821</c:v>
                </c:pt>
                <c:pt idx="5542">
                  <c:v>1.782</c:v>
                </c:pt>
                <c:pt idx="5543">
                  <c:v>1.778</c:v>
                </c:pt>
                <c:pt idx="5544">
                  <c:v>1.7110000000000001</c:v>
                </c:pt>
                <c:pt idx="5545">
                  <c:v>1.7909999999999999</c:v>
                </c:pt>
                <c:pt idx="5546">
                  <c:v>1.7110000000000001</c:v>
                </c:pt>
                <c:pt idx="5547">
                  <c:v>1.742</c:v>
                </c:pt>
                <c:pt idx="5548">
                  <c:v>1.6779999999999999</c:v>
                </c:pt>
                <c:pt idx="5549">
                  <c:v>1.639</c:v>
                </c:pt>
                <c:pt idx="5550">
                  <c:v>1.6659999999999999</c:v>
                </c:pt>
                <c:pt idx="5551">
                  <c:v>1.69</c:v>
                </c:pt>
                <c:pt idx="5552">
                  <c:v>1.712</c:v>
                </c:pt>
                <c:pt idx="5553">
                  <c:v>1.752</c:v>
                </c:pt>
                <c:pt idx="5554">
                  <c:v>1.788</c:v>
                </c:pt>
                <c:pt idx="5555">
                  <c:v>1.8220000000000001</c:v>
                </c:pt>
                <c:pt idx="5556">
                  <c:v>1.819</c:v>
                </c:pt>
                <c:pt idx="5557">
                  <c:v>1.851</c:v>
                </c:pt>
                <c:pt idx="5558">
                  <c:v>1.8680000000000001</c:v>
                </c:pt>
                <c:pt idx="5559">
                  <c:v>1.9359999999999999</c:v>
                </c:pt>
                <c:pt idx="5560">
                  <c:v>1.907</c:v>
                </c:pt>
                <c:pt idx="5561">
                  <c:v>1.8280000000000001</c:v>
                </c:pt>
                <c:pt idx="5562">
                  <c:v>1.863</c:v>
                </c:pt>
                <c:pt idx="5563">
                  <c:v>1.794</c:v>
                </c:pt>
                <c:pt idx="5564">
                  <c:v>1.806</c:v>
                </c:pt>
                <c:pt idx="5565">
                  <c:v>1.8480000000000001</c:v>
                </c:pt>
                <c:pt idx="5566">
                  <c:v>1.903</c:v>
                </c:pt>
                <c:pt idx="5567">
                  <c:v>1.996</c:v>
                </c:pt>
                <c:pt idx="5568">
                  <c:v>1.9590000000000001</c:v>
                </c:pt>
                <c:pt idx="5569">
                  <c:v>1.956</c:v>
                </c:pt>
                <c:pt idx="5570">
                  <c:v>1.998</c:v>
                </c:pt>
                <c:pt idx="5571">
                  <c:v>1.954</c:v>
                </c:pt>
                <c:pt idx="5572">
                  <c:v>1.911</c:v>
                </c:pt>
                <c:pt idx="5573">
                  <c:v>2.0179999999999998</c:v>
                </c:pt>
                <c:pt idx="5574">
                  <c:v>1.99</c:v>
                </c:pt>
                <c:pt idx="5575">
                  <c:v>1.9119999999999999</c:v>
                </c:pt>
                <c:pt idx="5576">
                  <c:v>2.004</c:v>
                </c:pt>
                <c:pt idx="5577">
                  <c:v>2.036</c:v>
                </c:pt>
                <c:pt idx="5578">
                  <c:v>1.97</c:v>
                </c:pt>
                <c:pt idx="5579">
                  <c:v>1.9019999999999999</c:v>
                </c:pt>
                <c:pt idx="5580">
                  <c:v>1.94</c:v>
                </c:pt>
                <c:pt idx="5581">
                  <c:v>2.0880000000000001</c:v>
                </c:pt>
                <c:pt idx="5582">
                  <c:v>2.069</c:v>
                </c:pt>
                <c:pt idx="5583">
                  <c:v>2.0680000000000001</c:v>
                </c:pt>
                <c:pt idx="5584">
                  <c:v>2.14</c:v>
                </c:pt>
                <c:pt idx="5585">
                  <c:v>2.0630000000000002</c:v>
                </c:pt>
                <c:pt idx="5586">
                  <c:v>2.032</c:v>
                </c:pt>
                <c:pt idx="5587">
                  <c:v>1.9950000000000001</c:v>
                </c:pt>
                <c:pt idx="5588">
                  <c:v>2.0779999999999998</c:v>
                </c:pt>
                <c:pt idx="5589">
                  <c:v>2.1779999999999999</c:v>
                </c:pt>
                <c:pt idx="5590">
                  <c:v>2.0419999999999998</c:v>
                </c:pt>
                <c:pt idx="5591">
                  <c:v>2.0859999999999999</c:v>
                </c:pt>
                <c:pt idx="5592">
                  <c:v>2.141</c:v>
                </c:pt>
                <c:pt idx="5593">
                  <c:v>2.0760000000000001</c:v>
                </c:pt>
                <c:pt idx="5594">
                  <c:v>2.101</c:v>
                </c:pt>
                <c:pt idx="5595">
                  <c:v>2.0979999999999999</c:v>
                </c:pt>
                <c:pt idx="5596">
                  <c:v>2.1579999999999999</c:v>
                </c:pt>
                <c:pt idx="5597">
                  <c:v>2.173</c:v>
                </c:pt>
                <c:pt idx="5598">
                  <c:v>2.1549999999999998</c:v>
                </c:pt>
                <c:pt idx="5599">
                  <c:v>2.0960000000000001</c:v>
                </c:pt>
                <c:pt idx="5600">
                  <c:v>2.0289999999999999</c:v>
                </c:pt>
                <c:pt idx="5601">
                  <c:v>2.048</c:v>
                </c:pt>
                <c:pt idx="5602">
                  <c:v>2.0009999999999999</c:v>
                </c:pt>
                <c:pt idx="5603">
                  <c:v>2.0390000000000001</c:v>
                </c:pt>
                <c:pt idx="5604">
                  <c:v>2.0619999999999998</c:v>
                </c:pt>
                <c:pt idx="5605">
                  <c:v>2.0550000000000002</c:v>
                </c:pt>
                <c:pt idx="5606">
                  <c:v>1.98</c:v>
                </c:pt>
                <c:pt idx="5607">
                  <c:v>1.992</c:v>
                </c:pt>
                <c:pt idx="5608">
                  <c:v>1.9630000000000001</c:v>
                </c:pt>
                <c:pt idx="5609">
                  <c:v>2.169</c:v>
                </c:pt>
                <c:pt idx="5610">
                  <c:v>2.2879999999999998</c:v>
                </c:pt>
                <c:pt idx="5611">
                  <c:v>2.3809999999999998</c:v>
                </c:pt>
                <c:pt idx="5612">
                  <c:v>2.3980000000000001</c:v>
                </c:pt>
                <c:pt idx="5613">
                  <c:v>2.4660000000000002</c:v>
                </c:pt>
                <c:pt idx="5614">
                  <c:v>2.4740000000000002</c:v>
                </c:pt>
                <c:pt idx="5615">
                  <c:v>2.468</c:v>
                </c:pt>
                <c:pt idx="5616">
                  <c:v>2.617</c:v>
                </c:pt>
                <c:pt idx="5617">
                  <c:v>2.556</c:v>
                </c:pt>
                <c:pt idx="5618">
                  <c:v>2.585</c:v>
                </c:pt>
                <c:pt idx="5619">
                  <c:v>2.6040000000000001</c:v>
                </c:pt>
                <c:pt idx="5620">
                  <c:v>2.5950000000000002</c:v>
                </c:pt>
                <c:pt idx="5621">
                  <c:v>2.58</c:v>
                </c:pt>
                <c:pt idx="5622">
                  <c:v>2.6230000000000002</c:v>
                </c:pt>
                <c:pt idx="5623">
                  <c:v>2.7469999999999999</c:v>
                </c:pt>
                <c:pt idx="5624">
                  <c:v>2.7679999999999998</c:v>
                </c:pt>
                <c:pt idx="5625">
                  <c:v>2.677</c:v>
                </c:pt>
                <c:pt idx="5626">
                  <c:v>2.698</c:v>
                </c:pt>
                <c:pt idx="5627">
                  <c:v>2.6619999999999999</c:v>
                </c:pt>
                <c:pt idx="5628">
                  <c:v>2.7160000000000002</c:v>
                </c:pt>
                <c:pt idx="5629">
                  <c:v>2.9169999999999998</c:v>
                </c:pt>
                <c:pt idx="5630">
                  <c:v>2.863</c:v>
                </c:pt>
                <c:pt idx="5631">
                  <c:v>2.9239999999999999</c:v>
                </c:pt>
                <c:pt idx="5632">
                  <c:v>2.9870000000000001</c:v>
                </c:pt>
                <c:pt idx="5633">
                  <c:v>2.7639999999999998</c:v>
                </c:pt>
                <c:pt idx="5634">
                  <c:v>2.786</c:v>
                </c:pt>
                <c:pt idx="5635">
                  <c:v>2.7770000000000001</c:v>
                </c:pt>
                <c:pt idx="5636">
                  <c:v>2.8010000000000002</c:v>
                </c:pt>
                <c:pt idx="5637">
                  <c:v>2.702</c:v>
                </c:pt>
                <c:pt idx="5638">
                  <c:v>2.734</c:v>
                </c:pt>
                <c:pt idx="5639">
                  <c:v>2.7370000000000001</c:v>
                </c:pt>
                <c:pt idx="5640">
                  <c:v>2.7269999999999999</c:v>
                </c:pt>
                <c:pt idx="5641">
                  <c:v>2.7559999999999998</c:v>
                </c:pt>
                <c:pt idx="5642">
                  <c:v>2.722</c:v>
                </c:pt>
                <c:pt idx="5643">
                  <c:v>2.7280000000000002</c:v>
                </c:pt>
                <c:pt idx="5644">
                  <c:v>2.6579999999999999</c:v>
                </c:pt>
                <c:pt idx="5645">
                  <c:v>2.6920000000000002</c:v>
                </c:pt>
                <c:pt idx="5646">
                  <c:v>2.7770000000000001</c:v>
                </c:pt>
                <c:pt idx="5647">
                  <c:v>2.7469999999999999</c:v>
                </c:pt>
                <c:pt idx="5648">
                  <c:v>2.7120000000000002</c:v>
                </c:pt>
                <c:pt idx="5649">
                  <c:v>2.6720000000000002</c:v>
                </c:pt>
                <c:pt idx="5650">
                  <c:v>2.8730000000000002</c:v>
                </c:pt>
                <c:pt idx="5651">
                  <c:v>2.8759999999999999</c:v>
                </c:pt>
                <c:pt idx="5652">
                  <c:v>2.7709999999999999</c:v>
                </c:pt>
                <c:pt idx="5653">
                  <c:v>2.7330000000000001</c:v>
                </c:pt>
                <c:pt idx="5654">
                  <c:v>2.839</c:v>
                </c:pt>
                <c:pt idx="5655">
                  <c:v>2.8340000000000001</c:v>
                </c:pt>
                <c:pt idx="5656">
                  <c:v>2.7719999999999998</c:v>
                </c:pt>
                <c:pt idx="5657">
                  <c:v>2.7480000000000002</c:v>
                </c:pt>
                <c:pt idx="5658">
                  <c:v>2.6150000000000002</c:v>
                </c:pt>
                <c:pt idx="5659">
                  <c:v>2.5609999999999999</c:v>
                </c:pt>
                <c:pt idx="5660">
                  <c:v>2.5510000000000002</c:v>
                </c:pt>
                <c:pt idx="5661">
                  <c:v>2.5859999999999999</c:v>
                </c:pt>
                <c:pt idx="5662">
                  <c:v>2.59</c:v>
                </c:pt>
                <c:pt idx="5663">
                  <c:v>2.617</c:v>
                </c:pt>
                <c:pt idx="5664">
                  <c:v>2.6190000000000002</c:v>
                </c:pt>
                <c:pt idx="5665">
                  <c:v>2.6739999999999999</c:v>
                </c:pt>
                <c:pt idx="5666">
                  <c:v>2.5840000000000001</c:v>
                </c:pt>
                <c:pt idx="5667">
                  <c:v>2.6789999999999998</c:v>
                </c:pt>
                <c:pt idx="5668">
                  <c:v>2.7610000000000001</c:v>
                </c:pt>
                <c:pt idx="5669">
                  <c:v>2.7959999999999998</c:v>
                </c:pt>
                <c:pt idx="5670">
                  <c:v>2.8460000000000001</c:v>
                </c:pt>
                <c:pt idx="5671">
                  <c:v>2.871</c:v>
                </c:pt>
                <c:pt idx="5672">
                  <c:v>2.8530000000000002</c:v>
                </c:pt>
                <c:pt idx="5673">
                  <c:v>2.827</c:v>
                </c:pt>
                <c:pt idx="5674">
                  <c:v>2.887</c:v>
                </c:pt>
                <c:pt idx="5675">
                  <c:v>2.7919999999999998</c:v>
                </c:pt>
                <c:pt idx="5676">
                  <c:v>2.7919999999999998</c:v>
                </c:pt>
                <c:pt idx="5677">
                  <c:v>2.7170000000000001</c:v>
                </c:pt>
                <c:pt idx="5678">
                  <c:v>2.6760000000000002</c:v>
                </c:pt>
                <c:pt idx="5679">
                  <c:v>2.806</c:v>
                </c:pt>
                <c:pt idx="5680">
                  <c:v>2.7970000000000002</c:v>
                </c:pt>
                <c:pt idx="5681">
                  <c:v>2.915</c:v>
                </c:pt>
                <c:pt idx="5682">
                  <c:v>2.9089999999999998</c:v>
                </c:pt>
                <c:pt idx="5683">
                  <c:v>2.8889999999999998</c:v>
                </c:pt>
                <c:pt idx="5684">
                  <c:v>2.927</c:v>
                </c:pt>
                <c:pt idx="5685">
                  <c:v>2.948</c:v>
                </c:pt>
                <c:pt idx="5686">
                  <c:v>2.9340000000000002</c:v>
                </c:pt>
                <c:pt idx="5687">
                  <c:v>3.0470000000000002</c:v>
                </c:pt>
                <c:pt idx="5688">
                  <c:v>3.0569999999999999</c:v>
                </c:pt>
                <c:pt idx="5689">
                  <c:v>2.99</c:v>
                </c:pt>
                <c:pt idx="5690">
                  <c:v>2.9550000000000001</c:v>
                </c:pt>
                <c:pt idx="5691">
                  <c:v>2.9969999999999999</c:v>
                </c:pt>
                <c:pt idx="5692">
                  <c:v>2.996</c:v>
                </c:pt>
                <c:pt idx="5693">
                  <c:v>2.952</c:v>
                </c:pt>
                <c:pt idx="5694">
                  <c:v>2.9590000000000001</c:v>
                </c:pt>
                <c:pt idx="5695">
                  <c:v>2.9060000000000001</c:v>
                </c:pt>
                <c:pt idx="5696">
                  <c:v>2.923</c:v>
                </c:pt>
                <c:pt idx="5697">
                  <c:v>2.964</c:v>
                </c:pt>
                <c:pt idx="5698">
                  <c:v>3.0409999999999999</c:v>
                </c:pt>
                <c:pt idx="5699">
                  <c:v>3.0489999999999999</c:v>
                </c:pt>
                <c:pt idx="5700">
                  <c:v>3.1930000000000001</c:v>
                </c:pt>
                <c:pt idx="5701">
                  <c:v>3.2370000000000001</c:v>
                </c:pt>
                <c:pt idx="5702">
                  <c:v>3.21</c:v>
                </c:pt>
                <c:pt idx="5703">
                  <c:v>3.3410000000000002</c:v>
                </c:pt>
                <c:pt idx="5704">
                  <c:v>3.2850000000000001</c:v>
                </c:pt>
                <c:pt idx="5705">
                  <c:v>3.2440000000000002</c:v>
                </c:pt>
                <c:pt idx="5706">
                  <c:v>3.2629999999999999</c:v>
                </c:pt>
                <c:pt idx="5707">
                  <c:v>3.17</c:v>
                </c:pt>
                <c:pt idx="5708">
                  <c:v>3.141</c:v>
                </c:pt>
                <c:pt idx="5709">
                  <c:v>2.9929999999999999</c:v>
                </c:pt>
                <c:pt idx="5710">
                  <c:v>2.831</c:v>
                </c:pt>
                <c:pt idx="5711">
                  <c:v>2.774</c:v>
                </c:pt>
                <c:pt idx="5712">
                  <c:v>2.7309999999999999</c:v>
                </c:pt>
                <c:pt idx="5713">
                  <c:v>2.7639999999999998</c:v>
                </c:pt>
                <c:pt idx="5714">
                  <c:v>3.105</c:v>
                </c:pt>
                <c:pt idx="5715">
                  <c:v>3.0259999999999998</c:v>
                </c:pt>
                <c:pt idx="5716">
                  <c:v>2.9020000000000001</c:v>
                </c:pt>
                <c:pt idx="5717">
                  <c:v>2.7919999999999998</c:v>
                </c:pt>
                <c:pt idx="5718">
                  <c:v>2.7690000000000001</c:v>
                </c:pt>
                <c:pt idx="5719">
                  <c:v>2.7669999999999999</c:v>
                </c:pt>
                <c:pt idx="5720">
                  <c:v>2.8159999999999998</c:v>
                </c:pt>
                <c:pt idx="5721">
                  <c:v>2.633</c:v>
                </c:pt>
                <c:pt idx="5722">
                  <c:v>2.69</c:v>
                </c:pt>
                <c:pt idx="5723">
                  <c:v>2.6320000000000001</c:v>
                </c:pt>
                <c:pt idx="5724">
                  <c:v>2.7490000000000001</c:v>
                </c:pt>
                <c:pt idx="5725">
                  <c:v>2.7090000000000001</c:v>
                </c:pt>
                <c:pt idx="5726">
                  <c:v>2.7639999999999998</c:v>
                </c:pt>
                <c:pt idx="5727">
                  <c:v>2.7029999999999998</c:v>
                </c:pt>
                <c:pt idx="5728">
                  <c:v>2.843</c:v>
                </c:pt>
                <c:pt idx="5729">
                  <c:v>2.95</c:v>
                </c:pt>
                <c:pt idx="5730">
                  <c:v>2.9820000000000002</c:v>
                </c:pt>
                <c:pt idx="5731">
                  <c:v>3.0259999999999998</c:v>
                </c:pt>
                <c:pt idx="5732">
                  <c:v>3.2320000000000002</c:v>
                </c:pt>
                <c:pt idx="5733">
                  <c:v>3.3149999999999999</c:v>
                </c:pt>
                <c:pt idx="5734">
                  <c:v>3.3519999999999999</c:v>
                </c:pt>
                <c:pt idx="5735">
                  <c:v>3.5049999999999999</c:v>
                </c:pt>
                <c:pt idx="5736">
                  <c:v>3.4359999999999999</c:v>
                </c:pt>
                <c:pt idx="5737">
                  <c:v>3.6539999999999999</c:v>
                </c:pt>
                <c:pt idx="5738">
                  <c:v>3.6349999999999998</c:v>
                </c:pt>
                <c:pt idx="5739">
                  <c:v>3.6030000000000002</c:v>
                </c:pt>
                <c:pt idx="5740">
                  <c:v>3.6949999999999998</c:v>
                </c:pt>
                <c:pt idx="5741">
                  <c:v>3.746</c:v>
                </c:pt>
                <c:pt idx="5742">
                  <c:v>3.5070000000000001</c:v>
                </c:pt>
                <c:pt idx="5743">
                  <c:v>3.4740000000000002</c:v>
                </c:pt>
                <c:pt idx="5744">
                  <c:v>3.54</c:v>
                </c:pt>
                <c:pt idx="5745">
                  <c:v>3.415</c:v>
                </c:pt>
                <c:pt idx="5746">
                  <c:v>3.3919999999999999</c:v>
                </c:pt>
                <c:pt idx="5747">
                  <c:v>3.2629999999999999</c:v>
                </c:pt>
                <c:pt idx="5748">
                  <c:v>3.5419999999999998</c:v>
                </c:pt>
                <c:pt idx="5749">
                  <c:v>3.5379999999999998</c:v>
                </c:pt>
                <c:pt idx="5750">
                  <c:v>3.6619999999999999</c:v>
                </c:pt>
                <c:pt idx="5751">
                  <c:v>3.7610000000000001</c:v>
                </c:pt>
                <c:pt idx="5752">
                  <c:v>3.93</c:v>
                </c:pt>
                <c:pt idx="5753">
                  <c:v>3.802</c:v>
                </c:pt>
                <c:pt idx="5754">
                  <c:v>3.7240000000000002</c:v>
                </c:pt>
                <c:pt idx="5755">
                  <c:v>3.327</c:v>
                </c:pt>
                <c:pt idx="5756">
                  <c:v>3.2669999999999999</c:v>
                </c:pt>
                <c:pt idx="5757">
                  <c:v>3.2730000000000001</c:v>
                </c:pt>
                <c:pt idx="5758">
                  <c:v>3.2850000000000001</c:v>
                </c:pt>
                <c:pt idx="5759">
                  <c:v>3.1030000000000002</c:v>
                </c:pt>
                <c:pt idx="5760">
                  <c:v>3.278</c:v>
                </c:pt>
                <c:pt idx="5761">
                  <c:v>3.2240000000000002</c:v>
                </c:pt>
                <c:pt idx="5762">
                  <c:v>3.3860000000000001</c:v>
                </c:pt>
                <c:pt idx="5763">
                  <c:v>3.419</c:v>
                </c:pt>
                <c:pt idx="5764">
                  <c:v>3.4119999999999999</c:v>
                </c:pt>
                <c:pt idx="5765">
                  <c:v>3.302</c:v>
                </c:pt>
                <c:pt idx="5766">
                  <c:v>3.3679999999999999</c:v>
                </c:pt>
                <c:pt idx="5767">
                  <c:v>3.2040000000000002</c:v>
                </c:pt>
                <c:pt idx="5768">
                  <c:v>3.2429999999999999</c:v>
                </c:pt>
                <c:pt idx="5769">
                  <c:v>3.2789999999999999</c:v>
                </c:pt>
                <c:pt idx="5770">
                  <c:v>3.3319999999999999</c:v>
                </c:pt>
                <c:pt idx="5771">
                  <c:v>3.3820000000000001</c:v>
                </c:pt>
                <c:pt idx="5772">
                  <c:v>3.391</c:v>
                </c:pt>
                <c:pt idx="5773">
                  <c:v>3.2320000000000002</c:v>
                </c:pt>
                <c:pt idx="5774">
                  <c:v>3.117</c:v>
                </c:pt>
                <c:pt idx="5775">
                  <c:v>3.1680000000000001</c:v>
                </c:pt>
                <c:pt idx="5776">
                  <c:v>3.1869999999999998</c:v>
                </c:pt>
                <c:pt idx="5777">
                  <c:v>3.0630000000000002</c:v>
                </c:pt>
                <c:pt idx="5778">
                  <c:v>3.05</c:v>
                </c:pt>
                <c:pt idx="5779">
                  <c:v>3.13</c:v>
                </c:pt>
                <c:pt idx="5780">
                  <c:v>3.1259999999999999</c:v>
                </c:pt>
                <c:pt idx="5781">
                  <c:v>3.141</c:v>
                </c:pt>
                <c:pt idx="5782">
                  <c:v>3.0339999999999998</c:v>
                </c:pt>
                <c:pt idx="5783">
                  <c:v>2.944</c:v>
                </c:pt>
                <c:pt idx="5784">
                  <c:v>2.9049999999999998</c:v>
                </c:pt>
                <c:pt idx="5785">
                  <c:v>2.9249999999999998</c:v>
                </c:pt>
                <c:pt idx="5786">
                  <c:v>2.8540000000000001</c:v>
                </c:pt>
                <c:pt idx="5787">
                  <c:v>2.8340000000000001</c:v>
                </c:pt>
                <c:pt idx="5788">
                  <c:v>2.5640000000000001</c:v>
                </c:pt>
                <c:pt idx="5789">
                  <c:v>2.5920000000000001</c:v>
                </c:pt>
                <c:pt idx="5790">
                  <c:v>2.617</c:v>
                </c:pt>
                <c:pt idx="5791">
                  <c:v>2.6269999999999998</c:v>
                </c:pt>
                <c:pt idx="5792">
                  <c:v>2.6930000000000001</c:v>
                </c:pt>
                <c:pt idx="5793">
                  <c:v>2.774</c:v>
                </c:pt>
                <c:pt idx="5794">
                  <c:v>2.7989999999999999</c:v>
                </c:pt>
                <c:pt idx="5795">
                  <c:v>2.8039999999999998</c:v>
                </c:pt>
                <c:pt idx="5796">
                  <c:v>2.827</c:v>
                </c:pt>
                <c:pt idx="5797">
                  <c:v>2.9009999999999998</c:v>
                </c:pt>
                <c:pt idx="5798">
                  <c:v>2.8239999999999998</c:v>
                </c:pt>
                <c:pt idx="5799">
                  <c:v>2.9009999999999998</c:v>
                </c:pt>
                <c:pt idx="5800">
                  <c:v>2.9740000000000002</c:v>
                </c:pt>
                <c:pt idx="5801">
                  <c:v>3.008</c:v>
                </c:pt>
                <c:pt idx="5802">
                  <c:v>3.0430000000000001</c:v>
                </c:pt>
                <c:pt idx="5803">
                  <c:v>2.9380000000000002</c:v>
                </c:pt>
                <c:pt idx="5804">
                  <c:v>2.9809999999999999</c:v>
                </c:pt>
                <c:pt idx="5805">
                  <c:v>2.9020000000000001</c:v>
                </c:pt>
                <c:pt idx="5806">
                  <c:v>2.948</c:v>
                </c:pt>
                <c:pt idx="5807">
                  <c:v>3.0409999999999999</c:v>
                </c:pt>
                <c:pt idx="5808">
                  <c:v>3.093</c:v>
                </c:pt>
                <c:pt idx="5809">
                  <c:v>3.0110000000000001</c:v>
                </c:pt>
                <c:pt idx="5810">
                  <c:v>3.0510000000000002</c:v>
                </c:pt>
                <c:pt idx="5811">
                  <c:v>3.0760000000000001</c:v>
                </c:pt>
                <c:pt idx="5812">
                  <c:v>3.052</c:v>
                </c:pt>
                <c:pt idx="5813">
                  <c:v>3.0960000000000001</c:v>
                </c:pt>
                <c:pt idx="5814">
                  <c:v>3.1749999999999998</c:v>
                </c:pt>
                <c:pt idx="5815">
                  <c:v>3.1909999999999998</c:v>
                </c:pt>
                <c:pt idx="5816">
                  <c:v>3.19</c:v>
                </c:pt>
                <c:pt idx="5817">
                  <c:v>3.1280000000000001</c:v>
                </c:pt>
                <c:pt idx="5818">
                  <c:v>3.2930000000000001</c:v>
                </c:pt>
                <c:pt idx="5819">
                  <c:v>3.266</c:v>
                </c:pt>
                <c:pt idx="5820">
                  <c:v>3.331</c:v>
                </c:pt>
                <c:pt idx="5821">
                  <c:v>3.2610000000000001</c:v>
                </c:pt>
                <c:pt idx="5822">
                  <c:v>3.238</c:v>
                </c:pt>
                <c:pt idx="5823">
                  <c:v>3.15</c:v>
                </c:pt>
                <c:pt idx="5824">
                  <c:v>3.1869999999999998</c:v>
                </c:pt>
                <c:pt idx="5825">
                  <c:v>3.2269999999999999</c:v>
                </c:pt>
                <c:pt idx="5826">
                  <c:v>3.1629999999999998</c:v>
                </c:pt>
                <c:pt idx="5827">
                  <c:v>3.145</c:v>
                </c:pt>
                <c:pt idx="5828">
                  <c:v>3.1850000000000001</c:v>
                </c:pt>
                <c:pt idx="5829">
                  <c:v>3.1589999999999998</c:v>
                </c:pt>
                <c:pt idx="5830">
                  <c:v>3.101</c:v>
                </c:pt>
                <c:pt idx="5831">
                  <c:v>3.0659999999999998</c:v>
                </c:pt>
                <c:pt idx="5832">
                  <c:v>3.0430000000000001</c:v>
                </c:pt>
                <c:pt idx="5833">
                  <c:v>3.1419999999999999</c:v>
                </c:pt>
                <c:pt idx="5834">
                  <c:v>3.2389999999999999</c:v>
                </c:pt>
                <c:pt idx="5835">
                  <c:v>3.2759999999999998</c:v>
                </c:pt>
                <c:pt idx="5836">
                  <c:v>3.2149999999999999</c:v>
                </c:pt>
                <c:pt idx="5837">
                  <c:v>3.1949999999999998</c:v>
                </c:pt>
                <c:pt idx="5838">
                  <c:v>3.2280000000000002</c:v>
                </c:pt>
                <c:pt idx="5839">
                  <c:v>3.1859999999999999</c:v>
                </c:pt>
                <c:pt idx="5840">
                  <c:v>3.266</c:v>
                </c:pt>
                <c:pt idx="5841">
                  <c:v>3.1720000000000002</c:v>
                </c:pt>
                <c:pt idx="5842">
                  <c:v>3.2269999999999999</c:v>
                </c:pt>
                <c:pt idx="5843">
                  <c:v>3.2919999999999998</c:v>
                </c:pt>
                <c:pt idx="5844">
                  <c:v>3.3759999999999999</c:v>
                </c:pt>
                <c:pt idx="5845">
                  <c:v>3.4239999999999999</c:v>
                </c:pt>
                <c:pt idx="5846">
                  <c:v>3.3490000000000002</c:v>
                </c:pt>
                <c:pt idx="5847">
                  <c:v>3.23</c:v>
                </c:pt>
                <c:pt idx="5848">
                  <c:v>3.1920000000000002</c:v>
                </c:pt>
                <c:pt idx="5849">
                  <c:v>3.1819999999999999</c:v>
                </c:pt>
                <c:pt idx="5850">
                  <c:v>3.2559999999999998</c:v>
                </c:pt>
                <c:pt idx="5851">
                  <c:v>3.33</c:v>
                </c:pt>
                <c:pt idx="5852">
                  <c:v>3.2189999999999999</c:v>
                </c:pt>
                <c:pt idx="5853">
                  <c:v>3.2090000000000001</c:v>
                </c:pt>
                <c:pt idx="5854">
                  <c:v>3.1840000000000002</c:v>
                </c:pt>
                <c:pt idx="5855">
                  <c:v>3.2360000000000002</c:v>
                </c:pt>
                <c:pt idx="5856">
                  <c:v>3.145</c:v>
                </c:pt>
                <c:pt idx="5857">
                  <c:v>3.0710000000000002</c:v>
                </c:pt>
                <c:pt idx="5858">
                  <c:v>3.008</c:v>
                </c:pt>
                <c:pt idx="5859">
                  <c:v>2.9990000000000001</c:v>
                </c:pt>
                <c:pt idx="5860">
                  <c:v>2.9820000000000002</c:v>
                </c:pt>
                <c:pt idx="5861">
                  <c:v>3.0419999999999998</c:v>
                </c:pt>
                <c:pt idx="5862">
                  <c:v>3.02</c:v>
                </c:pt>
                <c:pt idx="5863">
                  <c:v>3.028</c:v>
                </c:pt>
                <c:pt idx="5864">
                  <c:v>3.0390000000000001</c:v>
                </c:pt>
                <c:pt idx="5865">
                  <c:v>3.024</c:v>
                </c:pt>
                <c:pt idx="5866">
                  <c:v>2.9660000000000002</c:v>
                </c:pt>
                <c:pt idx="5867">
                  <c:v>2.9329999999999998</c:v>
                </c:pt>
                <c:pt idx="5868">
                  <c:v>3.056</c:v>
                </c:pt>
                <c:pt idx="5869">
                  <c:v>3.0369999999999999</c:v>
                </c:pt>
                <c:pt idx="5870">
                  <c:v>2.8940000000000001</c:v>
                </c:pt>
                <c:pt idx="5871">
                  <c:v>2.907</c:v>
                </c:pt>
                <c:pt idx="5872">
                  <c:v>2.8929999999999998</c:v>
                </c:pt>
                <c:pt idx="5873">
                  <c:v>2.8940000000000001</c:v>
                </c:pt>
                <c:pt idx="5874">
                  <c:v>2.9289999999999998</c:v>
                </c:pt>
                <c:pt idx="5875">
                  <c:v>3.0270000000000001</c:v>
                </c:pt>
                <c:pt idx="5876">
                  <c:v>3.0369999999999999</c:v>
                </c:pt>
                <c:pt idx="5877">
                  <c:v>3.0670000000000002</c:v>
                </c:pt>
                <c:pt idx="5878">
                  <c:v>3.0419999999999998</c:v>
                </c:pt>
                <c:pt idx="5879">
                  <c:v>3.0350000000000001</c:v>
                </c:pt>
                <c:pt idx="5880">
                  <c:v>2.9510000000000001</c:v>
                </c:pt>
                <c:pt idx="5881">
                  <c:v>2.84</c:v>
                </c:pt>
                <c:pt idx="5882">
                  <c:v>2.8879999999999999</c:v>
                </c:pt>
                <c:pt idx="5883">
                  <c:v>2.8639999999999999</c:v>
                </c:pt>
                <c:pt idx="5884">
                  <c:v>2.9289999999999998</c:v>
                </c:pt>
                <c:pt idx="5885">
                  <c:v>3.0470000000000002</c:v>
                </c:pt>
                <c:pt idx="5886">
                  <c:v>2.9849999999999999</c:v>
                </c:pt>
                <c:pt idx="5887">
                  <c:v>2.9609999999999999</c:v>
                </c:pt>
                <c:pt idx="5888">
                  <c:v>2.98</c:v>
                </c:pt>
                <c:pt idx="5889">
                  <c:v>3.02</c:v>
                </c:pt>
                <c:pt idx="5890">
                  <c:v>3.0880000000000001</c:v>
                </c:pt>
                <c:pt idx="5891">
                  <c:v>3.0659999999999998</c:v>
                </c:pt>
                <c:pt idx="5892">
                  <c:v>3.0430000000000001</c:v>
                </c:pt>
                <c:pt idx="5893">
                  <c:v>2.97</c:v>
                </c:pt>
                <c:pt idx="5894">
                  <c:v>2.899</c:v>
                </c:pt>
                <c:pt idx="5895">
                  <c:v>2.944</c:v>
                </c:pt>
                <c:pt idx="5896">
                  <c:v>2.9239999999999999</c:v>
                </c:pt>
                <c:pt idx="5897">
                  <c:v>2.9689999999999999</c:v>
                </c:pt>
                <c:pt idx="5898">
                  <c:v>2.9409999999999998</c:v>
                </c:pt>
                <c:pt idx="5899">
                  <c:v>2.794</c:v>
                </c:pt>
                <c:pt idx="5900">
                  <c:v>2.819</c:v>
                </c:pt>
                <c:pt idx="5901">
                  <c:v>2.8109999999999999</c:v>
                </c:pt>
                <c:pt idx="5902">
                  <c:v>2.8</c:v>
                </c:pt>
                <c:pt idx="5903">
                  <c:v>2.774</c:v>
                </c:pt>
                <c:pt idx="5904">
                  <c:v>2.8010000000000002</c:v>
                </c:pt>
                <c:pt idx="5905">
                  <c:v>2.8220000000000001</c:v>
                </c:pt>
                <c:pt idx="5906">
                  <c:v>2.883</c:v>
                </c:pt>
                <c:pt idx="5907">
                  <c:v>2.9849999999999999</c:v>
                </c:pt>
                <c:pt idx="5908">
                  <c:v>2.9830000000000001</c:v>
                </c:pt>
                <c:pt idx="5909">
                  <c:v>2.9590000000000001</c:v>
                </c:pt>
                <c:pt idx="5910">
                  <c:v>2.9350000000000001</c:v>
                </c:pt>
                <c:pt idx="5911">
                  <c:v>2.89</c:v>
                </c:pt>
                <c:pt idx="5912">
                  <c:v>2.9289999999999998</c:v>
                </c:pt>
                <c:pt idx="5913">
                  <c:v>2.8929999999999998</c:v>
                </c:pt>
                <c:pt idx="5914">
                  <c:v>2.9620000000000002</c:v>
                </c:pt>
                <c:pt idx="5915">
                  <c:v>2.9390000000000001</c:v>
                </c:pt>
                <c:pt idx="5916">
                  <c:v>2.9279999999999999</c:v>
                </c:pt>
                <c:pt idx="5917">
                  <c:v>2.9489999999999998</c:v>
                </c:pt>
                <c:pt idx="5918">
                  <c:v>2.8919999999999999</c:v>
                </c:pt>
                <c:pt idx="5919">
                  <c:v>2.9249999999999998</c:v>
                </c:pt>
                <c:pt idx="5920">
                  <c:v>2.9609999999999999</c:v>
                </c:pt>
                <c:pt idx="5921">
                  <c:v>2.9390000000000001</c:v>
                </c:pt>
                <c:pt idx="5922">
                  <c:v>3.04</c:v>
                </c:pt>
                <c:pt idx="5923">
                  <c:v>3.07</c:v>
                </c:pt>
                <c:pt idx="5924">
                  <c:v>2.972</c:v>
                </c:pt>
                <c:pt idx="5925">
                  <c:v>3</c:v>
                </c:pt>
                <c:pt idx="5926">
                  <c:v>2.9809999999999999</c:v>
                </c:pt>
                <c:pt idx="5927">
                  <c:v>2.89</c:v>
                </c:pt>
                <c:pt idx="5928">
                  <c:v>2.95</c:v>
                </c:pt>
                <c:pt idx="5929">
                  <c:v>3.0009999999999999</c:v>
                </c:pt>
                <c:pt idx="5930">
                  <c:v>3.0579999999999998</c:v>
                </c:pt>
                <c:pt idx="5931">
                  <c:v>3.07</c:v>
                </c:pt>
                <c:pt idx="5932">
                  <c:v>3.024</c:v>
                </c:pt>
                <c:pt idx="5933">
                  <c:v>3.1459999999999999</c:v>
                </c:pt>
                <c:pt idx="5934">
                  <c:v>3.1219999999999999</c:v>
                </c:pt>
                <c:pt idx="5935">
                  <c:v>3.0939999999999999</c:v>
                </c:pt>
                <c:pt idx="5936">
                  <c:v>2.9460000000000002</c:v>
                </c:pt>
                <c:pt idx="5937">
                  <c:v>2.9590000000000001</c:v>
                </c:pt>
                <c:pt idx="5938">
                  <c:v>2.919</c:v>
                </c:pt>
                <c:pt idx="5939">
                  <c:v>2.9180000000000001</c:v>
                </c:pt>
                <c:pt idx="5940">
                  <c:v>2.9740000000000002</c:v>
                </c:pt>
                <c:pt idx="5941">
                  <c:v>3.0169999999999999</c:v>
                </c:pt>
                <c:pt idx="5942">
                  <c:v>3.0070000000000001</c:v>
                </c:pt>
                <c:pt idx="5943">
                  <c:v>2.9159999999999999</c:v>
                </c:pt>
                <c:pt idx="5944">
                  <c:v>2.895</c:v>
                </c:pt>
                <c:pt idx="5945">
                  <c:v>2.94</c:v>
                </c:pt>
                <c:pt idx="5946">
                  <c:v>2.923</c:v>
                </c:pt>
                <c:pt idx="5947">
                  <c:v>2.863</c:v>
                </c:pt>
                <c:pt idx="5948">
                  <c:v>2.891</c:v>
                </c:pt>
                <c:pt idx="5949">
                  <c:v>2.8889999999999998</c:v>
                </c:pt>
                <c:pt idx="5950">
                  <c:v>2.9889999999999999</c:v>
                </c:pt>
                <c:pt idx="5951">
                  <c:v>3</c:v>
                </c:pt>
                <c:pt idx="5952">
                  <c:v>2.9460000000000002</c:v>
                </c:pt>
                <c:pt idx="5953">
                  <c:v>2.9620000000000002</c:v>
                </c:pt>
                <c:pt idx="5954">
                  <c:v>2.8540000000000001</c:v>
                </c:pt>
                <c:pt idx="5955">
                  <c:v>2.8730000000000002</c:v>
                </c:pt>
                <c:pt idx="5956">
                  <c:v>2.915</c:v>
                </c:pt>
                <c:pt idx="5957">
                  <c:v>2.9910000000000001</c:v>
                </c:pt>
                <c:pt idx="5958">
                  <c:v>2.9740000000000002</c:v>
                </c:pt>
                <c:pt idx="5959">
                  <c:v>2.919</c:v>
                </c:pt>
                <c:pt idx="5960">
                  <c:v>2.89</c:v>
                </c:pt>
                <c:pt idx="5961">
                  <c:v>2.7519999999999998</c:v>
                </c:pt>
                <c:pt idx="5962">
                  <c:v>2.9660000000000002</c:v>
                </c:pt>
                <c:pt idx="5963">
                  <c:v>2.8959999999999999</c:v>
                </c:pt>
                <c:pt idx="5964">
                  <c:v>2.8929999999999998</c:v>
                </c:pt>
                <c:pt idx="5965">
                  <c:v>2.9350000000000001</c:v>
                </c:pt>
                <c:pt idx="5966">
                  <c:v>2.984</c:v>
                </c:pt>
                <c:pt idx="5967">
                  <c:v>3.1339999999999999</c:v>
                </c:pt>
                <c:pt idx="5968">
                  <c:v>3.1520000000000001</c:v>
                </c:pt>
                <c:pt idx="5969">
                  <c:v>3.1749999999999998</c:v>
                </c:pt>
                <c:pt idx="5970">
                  <c:v>3.2</c:v>
                </c:pt>
                <c:pt idx="5971">
                  <c:v>3.1669999999999998</c:v>
                </c:pt>
                <c:pt idx="5972">
                  <c:v>3.1019999999999999</c:v>
                </c:pt>
                <c:pt idx="5973">
                  <c:v>3.08</c:v>
                </c:pt>
                <c:pt idx="5974">
                  <c:v>3.0529999999999999</c:v>
                </c:pt>
                <c:pt idx="5975">
                  <c:v>3.097</c:v>
                </c:pt>
                <c:pt idx="5976">
                  <c:v>3.0470000000000002</c:v>
                </c:pt>
                <c:pt idx="5977">
                  <c:v>3.0169999999999999</c:v>
                </c:pt>
                <c:pt idx="5978">
                  <c:v>2.968</c:v>
                </c:pt>
                <c:pt idx="5979">
                  <c:v>2.9279999999999999</c:v>
                </c:pt>
                <c:pt idx="5980">
                  <c:v>3.0739999999999998</c:v>
                </c:pt>
                <c:pt idx="5981">
                  <c:v>3.1789999999999998</c:v>
                </c:pt>
                <c:pt idx="5982">
                  <c:v>3.0249999999999999</c:v>
                </c:pt>
                <c:pt idx="5983">
                  <c:v>3.0609999999999999</c:v>
                </c:pt>
                <c:pt idx="5984">
                  <c:v>2.9849999999999999</c:v>
                </c:pt>
                <c:pt idx="5985">
                  <c:v>2.9140000000000001</c:v>
                </c:pt>
                <c:pt idx="5986">
                  <c:v>2.9220000000000002</c:v>
                </c:pt>
                <c:pt idx="5987">
                  <c:v>2.7629999999999999</c:v>
                </c:pt>
                <c:pt idx="5988">
                  <c:v>2.7719999999999998</c:v>
                </c:pt>
                <c:pt idx="5989">
                  <c:v>2.8279999999999998</c:v>
                </c:pt>
                <c:pt idx="5990">
                  <c:v>2.6779999999999999</c:v>
                </c:pt>
                <c:pt idx="5991">
                  <c:v>2.7149999999999999</c:v>
                </c:pt>
                <c:pt idx="5992">
                  <c:v>2.6840000000000002</c:v>
                </c:pt>
                <c:pt idx="5993">
                  <c:v>2.6120000000000001</c:v>
                </c:pt>
                <c:pt idx="5994">
                  <c:v>2.7450000000000001</c:v>
                </c:pt>
                <c:pt idx="5995">
                  <c:v>2.6920000000000002</c:v>
                </c:pt>
                <c:pt idx="5996">
                  <c:v>2.637</c:v>
                </c:pt>
                <c:pt idx="5997">
                  <c:v>2.5979999999999999</c:v>
                </c:pt>
                <c:pt idx="5998">
                  <c:v>2.6669999999999998</c:v>
                </c:pt>
                <c:pt idx="5999">
                  <c:v>2.6429999999999998</c:v>
                </c:pt>
                <c:pt idx="6000">
                  <c:v>2.738</c:v>
                </c:pt>
                <c:pt idx="6001">
                  <c:v>2.9140000000000001</c:v>
                </c:pt>
                <c:pt idx="6002">
                  <c:v>2.9529999999999998</c:v>
                </c:pt>
                <c:pt idx="6003">
                  <c:v>2.9529999999999998</c:v>
                </c:pt>
                <c:pt idx="6004">
                  <c:v>3.056</c:v>
                </c:pt>
                <c:pt idx="6005">
                  <c:v>3.008</c:v>
                </c:pt>
                <c:pt idx="6006">
                  <c:v>2.88</c:v>
                </c:pt>
                <c:pt idx="6007">
                  <c:v>2.7949999999999999</c:v>
                </c:pt>
                <c:pt idx="6008">
                  <c:v>2.835</c:v>
                </c:pt>
                <c:pt idx="6009">
                  <c:v>2.923</c:v>
                </c:pt>
                <c:pt idx="6010">
                  <c:v>2.9060000000000001</c:v>
                </c:pt>
                <c:pt idx="6011">
                  <c:v>3.0840000000000001</c:v>
                </c:pt>
                <c:pt idx="6012">
                  <c:v>3.2</c:v>
                </c:pt>
                <c:pt idx="6013">
                  <c:v>3.2</c:v>
                </c:pt>
                <c:pt idx="6014">
                  <c:v>3.129</c:v>
                </c:pt>
                <c:pt idx="6015">
                  <c:v>3.2320000000000002</c:v>
                </c:pt>
                <c:pt idx="6016">
                  <c:v>3.1890000000000001</c:v>
                </c:pt>
                <c:pt idx="6017">
                  <c:v>3.1850000000000001</c:v>
                </c:pt>
                <c:pt idx="6018">
                  <c:v>3.2240000000000002</c:v>
                </c:pt>
                <c:pt idx="6019">
                  <c:v>3.444</c:v>
                </c:pt>
                <c:pt idx="6020">
                  <c:v>3.5089999999999999</c:v>
                </c:pt>
                <c:pt idx="6021">
                  <c:v>3.4470000000000001</c:v>
                </c:pt>
                <c:pt idx="6022">
                  <c:v>3.5049999999999999</c:v>
                </c:pt>
                <c:pt idx="6023">
                  <c:v>3.6309999999999998</c:v>
                </c:pt>
                <c:pt idx="6024">
                  <c:v>3.1949999999999998</c:v>
                </c:pt>
                <c:pt idx="6025">
                  <c:v>2.9950000000000001</c:v>
                </c:pt>
                <c:pt idx="6026">
                  <c:v>2.8559999999999999</c:v>
                </c:pt>
                <c:pt idx="6027">
                  <c:v>2.8460000000000001</c:v>
                </c:pt>
                <c:pt idx="6028">
                  <c:v>2.7469999999999999</c:v>
                </c:pt>
                <c:pt idx="6029">
                  <c:v>2.7589999999999999</c:v>
                </c:pt>
                <c:pt idx="6030">
                  <c:v>2.702</c:v>
                </c:pt>
                <c:pt idx="6031">
                  <c:v>2.6970000000000001</c:v>
                </c:pt>
                <c:pt idx="6032">
                  <c:v>2.5840000000000001</c:v>
                </c:pt>
                <c:pt idx="6033">
                  <c:v>2.552</c:v>
                </c:pt>
                <c:pt idx="6034">
                  <c:v>2.5939999999999999</c:v>
                </c:pt>
                <c:pt idx="6035">
                  <c:v>2.5870000000000002</c:v>
                </c:pt>
                <c:pt idx="6036">
                  <c:v>2.58</c:v>
                </c:pt>
                <c:pt idx="6037">
                  <c:v>2.5579999999999998</c:v>
                </c:pt>
                <c:pt idx="6038">
                  <c:v>2.5579999999999998</c:v>
                </c:pt>
                <c:pt idx="6039">
                  <c:v>2.6160000000000001</c:v>
                </c:pt>
                <c:pt idx="6040">
                  <c:v>2.6589999999999998</c:v>
                </c:pt>
                <c:pt idx="6041">
                  <c:v>2.6339999999999999</c:v>
                </c:pt>
                <c:pt idx="6042">
                  <c:v>2.625</c:v>
                </c:pt>
                <c:pt idx="6043">
                  <c:v>2.6389999999999998</c:v>
                </c:pt>
                <c:pt idx="6044">
                  <c:v>2.6829999999999998</c:v>
                </c:pt>
                <c:pt idx="6045">
                  <c:v>2.6669999999999998</c:v>
                </c:pt>
                <c:pt idx="6046">
                  <c:v>2.698</c:v>
                </c:pt>
                <c:pt idx="6047">
                  <c:v>2.6949999999999998</c:v>
                </c:pt>
                <c:pt idx="6048">
                  <c:v>2.7040000000000002</c:v>
                </c:pt>
                <c:pt idx="6049">
                  <c:v>2.7490000000000001</c:v>
                </c:pt>
                <c:pt idx="6050">
                  <c:v>2.7770000000000001</c:v>
                </c:pt>
                <c:pt idx="6051">
                  <c:v>2.7559999999999998</c:v>
                </c:pt>
                <c:pt idx="6052">
                  <c:v>2.7320000000000002</c:v>
                </c:pt>
                <c:pt idx="6053">
                  <c:v>2.778</c:v>
                </c:pt>
                <c:pt idx="6054">
                  <c:v>2.786</c:v>
                </c:pt>
                <c:pt idx="6055">
                  <c:v>2.7309999999999999</c:v>
                </c:pt>
                <c:pt idx="6056">
                  <c:v>2.681</c:v>
                </c:pt>
                <c:pt idx="6057">
                  <c:v>2.6880000000000002</c:v>
                </c:pt>
                <c:pt idx="6058">
                  <c:v>2.6509999999999998</c:v>
                </c:pt>
                <c:pt idx="6059">
                  <c:v>2.6749999999999998</c:v>
                </c:pt>
                <c:pt idx="6060">
                  <c:v>2.6379999999999999</c:v>
                </c:pt>
                <c:pt idx="6061">
                  <c:v>2.617</c:v>
                </c:pt>
                <c:pt idx="6062">
                  <c:v>2.5910000000000002</c:v>
                </c:pt>
                <c:pt idx="6063">
                  <c:v>2.6179999999999999</c:v>
                </c:pt>
                <c:pt idx="6064">
                  <c:v>2.6909999999999998</c:v>
                </c:pt>
                <c:pt idx="6065">
                  <c:v>2.698</c:v>
                </c:pt>
                <c:pt idx="6066">
                  <c:v>2.7330000000000001</c:v>
                </c:pt>
                <c:pt idx="6067">
                  <c:v>2.7330000000000001</c:v>
                </c:pt>
                <c:pt idx="6068">
                  <c:v>2.6829999999999998</c:v>
                </c:pt>
                <c:pt idx="6069">
                  <c:v>2.6970000000000001</c:v>
                </c:pt>
                <c:pt idx="6070">
                  <c:v>2.718</c:v>
                </c:pt>
                <c:pt idx="6071">
                  <c:v>2.6749999999999998</c:v>
                </c:pt>
                <c:pt idx="6072">
                  <c:v>2.7010000000000001</c:v>
                </c:pt>
                <c:pt idx="6073">
                  <c:v>2.6930000000000001</c:v>
                </c:pt>
                <c:pt idx="6074">
                  <c:v>2.6560000000000001</c:v>
                </c:pt>
                <c:pt idx="6075">
                  <c:v>2.6749999999999998</c:v>
                </c:pt>
                <c:pt idx="6076">
                  <c:v>2.6859999999999999</c:v>
                </c:pt>
                <c:pt idx="6077">
                  <c:v>2.7349999999999999</c:v>
                </c:pt>
                <c:pt idx="6078">
                  <c:v>2.7519999999999998</c:v>
                </c:pt>
                <c:pt idx="6079">
                  <c:v>2.738</c:v>
                </c:pt>
                <c:pt idx="6080">
                  <c:v>2.7389999999999999</c:v>
                </c:pt>
                <c:pt idx="6081">
                  <c:v>2.66</c:v>
                </c:pt>
                <c:pt idx="6082">
                  <c:v>2.7389999999999999</c:v>
                </c:pt>
                <c:pt idx="6083">
                  <c:v>2.74</c:v>
                </c:pt>
                <c:pt idx="6084">
                  <c:v>2.7810000000000001</c:v>
                </c:pt>
                <c:pt idx="6085">
                  <c:v>2.786</c:v>
                </c:pt>
                <c:pt idx="6086">
                  <c:v>2.8210000000000002</c:v>
                </c:pt>
                <c:pt idx="6087">
                  <c:v>2.7709999999999999</c:v>
                </c:pt>
                <c:pt idx="6088">
                  <c:v>2.7629999999999999</c:v>
                </c:pt>
                <c:pt idx="6089">
                  <c:v>2.802</c:v>
                </c:pt>
                <c:pt idx="6090">
                  <c:v>2.754</c:v>
                </c:pt>
                <c:pt idx="6091">
                  <c:v>2.726</c:v>
                </c:pt>
                <c:pt idx="6092">
                  <c:v>2.7109999999999999</c:v>
                </c:pt>
                <c:pt idx="6093">
                  <c:v>2.7410000000000001</c:v>
                </c:pt>
                <c:pt idx="6094">
                  <c:v>2.7320000000000002</c:v>
                </c:pt>
                <c:pt idx="6095">
                  <c:v>2.7370000000000001</c:v>
                </c:pt>
                <c:pt idx="6096">
                  <c:v>2.8140000000000001</c:v>
                </c:pt>
                <c:pt idx="6097">
                  <c:v>2.806</c:v>
                </c:pt>
                <c:pt idx="6098">
                  <c:v>2.8420000000000001</c:v>
                </c:pt>
                <c:pt idx="6099">
                  <c:v>2.8359999999999999</c:v>
                </c:pt>
                <c:pt idx="6100">
                  <c:v>2.8149999999999999</c:v>
                </c:pt>
                <c:pt idx="6101">
                  <c:v>2.859</c:v>
                </c:pt>
                <c:pt idx="6102">
                  <c:v>2.847</c:v>
                </c:pt>
                <c:pt idx="6103">
                  <c:v>2.81</c:v>
                </c:pt>
                <c:pt idx="6104">
                  <c:v>2.9079999999999999</c:v>
                </c:pt>
                <c:pt idx="6105">
                  <c:v>2.9140000000000001</c:v>
                </c:pt>
                <c:pt idx="6106">
                  <c:v>2.94</c:v>
                </c:pt>
                <c:pt idx="6107">
                  <c:v>2.9390000000000001</c:v>
                </c:pt>
                <c:pt idx="6108">
                  <c:v>2.9390000000000001</c:v>
                </c:pt>
                <c:pt idx="6109">
                  <c:v>2.875</c:v>
                </c:pt>
                <c:pt idx="6110">
                  <c:v>2.8849999999999998</c:v>
                </c:pt>
                <c:pt idx="6111">
                  <c:v>2.952</c:v>
                </c:pt>
                <c:pt idx="6112">
                  <c:v>2.9620000000000002</c:v>
                </c:pt>
                <c:pt idx="6113">
                  <c:v>2.93</c:v>
                </c:pt>
                <c:pt idx="6114">
                  <c:v>2.89</c:v>
                </c:pt>
                <c:pt idx="6115">
                  <c:v>2.8959999999999999</c:v>
                </c:pt>
                <c:pt idx="6116">
                  <c:v>2.93</c:v>
                </c:pt>
                <c:pt idx="6117">
                  <c:v>2.89</c:v>
                </c:pt>
                <c:pt idx="6118">
                  <c:v>2.9489999999999998</c:v>
                </c:pt>
                <c:pt idx="6119">
                  <c:v>2.9390000000000001</c:v>
                </c:pt>
                <c:pt idx="6120">
                  <c:v>2.9630000000000001</c:v>
                </c:pt>
                <c:pt idx="6121">
                  <c:v>2.9649999999999999</c:v>
                </c:pt>
                <c:pt idx="6122">
                  <c:v>3.0219999999999998</c:v>
                </c:pt>
                <c:pt idx="6123">
                  <c:v>2.9510000000000001</c:v>
                </c:pt>
                <c:pt idx="6124">
                  <c:v>2.9</c:v>
                </c:pt>
                <c:pt idx="6125">
                  <c:v>2.964</c:v>
                </c:pt>
                <c:pt idx="6126">
                  <c:v>2.9750000000000001</c:v>
                </c:pt>
                <c:pt idx="6127">
                  <c:v>2.9449999999999998</c:v>
                </c:pt>
                <c:pt idx="6128">
                  <c:v>2.923</c:v>
                </c:pt>
                <c:pt idx="6129">
                  <c:v>2.9390000000000001</c:v>
                </c:pt>
                <c:pt idx="6130">
                  <c:v>2.996</c:v>
                </c:pt>
                <c:pt idx="6131">
                  <c:v>2.94</c:v>
                </c:pt>
                <c:pt idx="6132">
                  <c:v>2.9239999999999999</c:v>
                </c:pt>
                <c:pt idx="6133">
                  <c:v>2.8620000000000001</c:v>
                </c:pt>
                <c:pt idx="6134">
                  <c:v>2.87</c:v>
                </c:pt>
                <c:pt idx="6135">
                  <c:v>2.87</c:v>
                </c:pt>
                <c:pt idx="6136">
                  <c:v>2.8370000000000002</c:v>
                </c:pt>
                <c:pt idx="6137">
                  <c:v>2.8580000000000001</c:v>
                </c:pt>
                <c:pt idx="6138">
                  <c:v>2.8279999999999998</c:v>
                </c:pt>
                <c:pt idx="6139">
                  <c:v>2.7879999999999998</c:v>
                </c:pt>
                <c:pt idx="6140">
                  <c:v>2.8290000000000002</c:v>
                </c:pt>
                <c:pt idx="6141">
                  <c:v>2.7970000000000002</c:v>
                </c:pt>
                <c:pt idx="6142">
                  <c:v>2.7519999999999998</c:v>
                </c:pt>
                <c:pt idx="6143">
                  <c:v>2.7589999999999999</c:v>
                </c:pt>
                <c:pt idx="6144">
                  <c:v>2.74</c:v>
                </c:pt>
                <c:pt idx="6145">
                  <c:v>2.7210000000000001</c:v>
                </c:pt>
                <c:pt idx="6146">
                  <c:v>2.7690000000000001</c:v>
                </c:pt>
                <c:pt idx="6147">
                  <c:v>2.7570000000000001</c:v>
                </c:pt>
                <c:pt idx="6148">
                  <c:v>2.7210000000000001</c:v>
                </c:pt>
                <c:pt idx="6149">
                  <c:v>2.7320000000000002</c:v>
                </c:pt>
                <c:pt idx="6150">
                  <c:v>2.7749999999999999</c:v>
                </c:pt>
                <c:pt idx="6151">
                  <c:v>2.78</c:v>
                </c:pt>
                <c:pt idx="6152">
                  <c:v>2.8220000000000001</c:v>
                </c:pt>
                <c:pt idx="6153">
                  <c:v>2.7970000000000002</c:v>
                </c:pt>
                <c:pt idx="6154">
                  <c:v>2.782</c:v>
                </c:pt>
                <c:pt idx="6155">
                  <c:v>2.758</c:v>
                </c:pt>
                <c:pt idx="6156">
                  <c:v>2.8159999999999998</c:v>
                </c:pt>
                <c:pt idx="6157">
                  <c:v>2.8530000000000002</c:v>
                </c:pt>
                <c:pt idx="6158">
                  <c:v>2.86</c:v>
                </c:pt>
                <c:pt idx="6159">
                  <c:v>2.8969999999999998</c:v>
                </c:pt>
                <c:pt idx="6160">
                  <c:v>2.9489999999999998</c:v>
                </c:pt>
                <c:pt idx="6161">
                  <c:v>2.9550000000000001</c:v>
                </c:pt>
                <c:pt idx="6162">
                  <c:v>2.944</c:v>
                </c:pt>
                <c:pt idx="6163">
                  <c:v>2.93</c:v>
                </c:pt>
                <c:pt idx="6164">
                  <c:v>2.9590000000000001</c:v>
                </c:pt>
                <c:pt idx="6165">
                  <c:v>2.94</c:v>
                </c:pt>
                <c:pt idx="6166">
                  <c:v>2.9079999999999999</c:v>
                </c:pt>
                <c:pt idx="6167">
                  <c:v>2.9460000000000002</c:v>
                </c:pt>
                <c:pt idx="6168">
                  <c:v>2.9409999999999998</c:v>
                </c:pt>
                <c:pt idx="6169">
                  <c:v>2.98</c:v>
                </c:pt>
                <c:pt idx="6170">
                  <c:v>2.956</c:v>
                </c:pt>
                <c:pt idx="6171">
                  <c:v>2.964</c:v>
                </c:pt>
                <c:pt idx="6172">
                  <c:v>2.9169999999999998</c:v>
                </c:pt>
                <c:pt idx="6173">
                  <c:v>2.8759999999999999</c:v>
                </c:pt>
                <c:pt idx="6174">
                  <c:v>2.8519999999999999</c:v>
                </c:pt>
                <c:pt idx="6175">
                  <c:v>2.895</c:v>
                </c:pt>
                <c:pt idx="6176">
                  <c:v>2.8740000000000001</c:v>
                </c:pt>
                <c:pt idx="6177">
                  <c:v>2.9159999999999999</c:v>
                </c:pt>
                <c:pt idx="6178">
                  <c:v>2.9159999999999999</c:v>
                </c:pt>
                <c:pt idx="6179">
                  <c:v>2.823</c:v>
                </c:pt>
                <c:pt idx="6180">
                  <c:v>2.7949999999999999</c:v>
                </c:pt>
                <c:pt idx="6181">
                  <c:v>2.7719999999999998</c:v>
                </c:pt>
                <c:pt idx="6182">
                  <c:v>2.7759999999999998</c:v>
                </c:pt>
                <c:pt idx="6183">
                  <c:v>2.8039999999999998</c:v>
                </c:pt>
                <c:pt idx="6184">
                  <c:v>2.8279999999999998</c:v>
                </c:pt>
                <c:pt idx="6185">
                  <c:v>2.8290000000000002</c:v>
                </c:pt>
                <c:pt idx="6186">
                  <c:v>2.8170000000000002</c:v>
                </c:pt>
                <c:pt idx="6187">
                  <c:v>2.7669999999999999</c:v>
                </c:pt>
                <c:pt idx="6188">
                  <c:v>2.8140000000000001</c:v>
                </c:pt>
                <c:pt idx="6189">
                  <c:v>2.9329999999999998</c:v>
                </c:pt>
                <c:pt idx="6190">
                  <c:v>2.9079999999999999</c:v>
                </c:pt>
                <c:pt idx="6191">
                  <c:v>2.976</c:v>
                </c:pt>
                <c:pt idx="6192">
                  <c:v>2.9769999999999999</c:v>
                </c:pt>
                <c:pt idx="6193">
                  <c:v>3.0379999999999998</c:v>
                </c:pt>
                <c:pt idx="6194">
                  <c:v>3.0819999999999999</c:v>
                </c:pt>
                <c:pt idx="6195">
                  <c:v>3.0209999999999999</c:v>
                </c:pt>
                <c:pt idx="6196">
                  <c:v>3.056</c:v>
                </c:pt>
                <c:pt idx="6197">
                  <c:v>3.008</c:v>
                </c:pt>
                <c:pt idx="6198">
                  <c:v>3.0939999999999999</c:v>
                </c:pt>
                <c:pt idx="6199">
                  <c:v>3.1659999999999999</c:v>
                </c:pt>
                <c:pt idx="6200">
                  <c:v>3.23</c:v>
                </c:pt>
                <c:pt idx="6201">
                  <c:v>3.165</c:v>
                </c:pt>
                <c:pt idx="6202">
                  <c:v>3.1429999999999998</c:v>
                </c:pt>
                <c:pt idx="6203">
                  <c:v>3.2669999999999999</c:v>
                </c:pt>
                <c:pt idx="6204">
                  <c:v>3.266</c:v>
                </c:pt>
                <c:pt idx="6205">
                  <c:v>3.2839999999999998</c:v>
                </c:pt>
                <c:pt idx="6206">
                  <c:v>3.222</c:v>
                </c:pt>
                <c:pt idx="6207">
                  <c:v>3.161</c:v>
                </c:pt>
                <c:pt idx="6208">
                  <c:v>3.242</c:v>
                </c:pt>
                <c:pt idx="6209">
                  <c:v>3.2389999999999999</c:v>
                </c:pt>
                <c:pt idx="6210">
                  <c:v>3.32</c:v>
                </c:pt>
                <c:pt idx="6211">
                  <c:v>3.198</c:v>
                </c:pt>
                <c:pt idx="6212">
                  <c:v>3.25</c:v>
                </c:pt>
                <c:pt idx="6213">
                  <c:v>3.1379999999999999</c:v>
                </c:pt>
                <c:pt idx="6214">
                  <c:v>3.2120000000000002</c:v>
                </c:pt>
                <c:pt idx="6215">
                  <c:v>3.1659999999999999</c:v>
                </c:pt>
                <c:pt idx="6216">
                  <c:v>3.202</c:v>
                </c:pt>
                <c:pt idx="6217">
                  <c:v>3.1850000000000001</c:v>
                </c:pt>
                <c:pt idx="6218">
                  <c:v>3.1850000000000001</c:v>
                </c:pt>
                <c:pt idx="6219">
                  <c:v>3.1869999999999998</c:v>
                </c:pt>
                <c:pt idx="6220">
                  <c:v>3.2610000000000001</c:v>
                </c:pt>
                <c:pt idx="6221">
                  <c:v>3.2370000000000001</c:v>
                </c:pt>
                <c:pt idx="6222">
                  <c:v>3.2839999999999998</c:v>
                </c:pt>
                <c:pt idx="6223">
                  <c:v>3.5670000000000002</c:v>
                </c:pt>
                <c:pt idx="6224">
                  <c:v>3.5550000000000002</c:v>
                </c:pt>
                <c:pt idx="6225">
                  <c:v>3.5550000000000002</c:v>
                </c:pt>
                <c:pt idx="6226">
                  <c:v>3.5430000000000001</c:v>
                </c:pt>
                <c:pt idx="6227">
                  <c:v>3.7189999999999999</c:v>
                </c:pt>
                <c:pt idx="6228">
                  <c:v>3.7879999999999998</c:v>
                </c:pt>
                <c:pt idx="6229">
                  <c:v>4.101</c:v>
                </c:pt>
                <c:pt idx="6230">
                  <c:v>4.8369999999999997</c:v>
                </c:pt>
                <c:pt idx="6231">
                  <c:v>4.0380000000000003</c:v>
                </c:pt>
                <c:pt idx="6232">
                  <c:v>4.2720000000000002</c:v>
                </c:pt>
                <c:pt idx="6233">
                  <c:v>4.7</c:v>
                </c:pt>
                <c:pt idx="6234">
                  <c:v>4.5229999999999997</c:v>
                </c:pt>
                <c:pt idx="6235">
                  <c:v>4.4509999999999996</c:v>
                </c:pt>
                <c:pt idx="6236">
                  <c:v>4.4509999999999996</c:v>
                </c:pt>
                <c:pt idx="6237">
                  <c:v>4.3079999999999998</c:v>
                </c:pt>
                <c:pt idx="6238">
                  <c:v>4.2480000000000002</c:v>
                </c:pt>
                <c:pt idx="6239">
                  <c:v>4.2619999999999996</c:v>
                </c:pt>
                <c:pt idx="6240">
                  <c:v>4.7149999999999999</c:v>
                </c:pt>
                <c:pt idx="6241">
                  <c:v>4.6459999999999999</c:v>
                </c:pt>
                <c:pt idx="6242">
                  <c:v>4.6120000000000001</c:v>
                </c:pt>
                <c:pt idx="6243">
                  <c:v>4.3390000000000004</c:v>
                </c:pt>
                <c:pt idx="6244">
                  <c:v>4.4569999999999999</c:v>
                </c:pt>
                <c:pt idx="6245">
                  <c:v>4.4690000000000003</c:v>
                </c:pt>
                <c:pt idx="6246">
                  <c:v>4.327</c:v>
                </c:pt>
                <c:pt idx="6247">
                  <c:v>4.4880000000000004</c:v>
                </c:pt>
                <c:pt idx="6248">
                  <c:v>4.5449999999999999</c:v>
                </c:pt>
                <c:pt idx="6249">
                  <c:v>4.407</c:v>
                </c:pt>
                <c:pt idx="6250">
                  <c:v>4.1360000000000001</c:v>
                </c:pt>
                <c:pt idx="6251">
                  <c:v>4.1239999999999997</c:v>
                </c:pt>
                <c:pt idx="6252">
                  <c:v>3.827</c:v>
                </c:pt>
                <c:pt idx="6253">
                  <c:v>3.528</c:v>
                </c:pt>
                <c:pt idx="6254">
                  <c:v>3.8380000000000001</c:v>
                </c:pt>
                <c:pt idx="6255">
                  <c:v>3.726</c:v>
                </c:pt>
                <c:pt idx="6256">
                  <c:v>3.5830000000000002</c:v>
                </c:pt>
                <c:pt idx="6257">
                  <c:v>3.8159999999999998</c:v>
                </c:pt>
                <c:pt idx="6258">
                  <c:v>3.4670000000000001</c:v>
                </c:pt>
                <c:pt idx="6259">
                  <c:v>3.4670000000000001</c:v>
                </c:pt>
                <c:pt idx="6260">
                  <c:v>3.5430000000000001</c:v>
                </c:pt>
                <c:pt idx="6261">
                  <c:v>3.6419999999999999</c:v>
                </c:pt>
                <c:pt idx="6262">
                  <c:v>3.3029999999999999</c:v>
                </c:pt>
                <c:pt idx="6263">
                  <c:v>2.94</c:v>
                </c:pt>
                <c:pt idx="6264">
                  <c:v>2.94</c:v>
                </c:pt>
                <c:pt idx="6265">
                  <c:v>2.9580000000000002</c:v>
                </c:pt>
                <c:pt idx="6266">
                  <c:v>2.9449999999999998</c:v>
                </c:pt>
                <c:pt idx="6267">
                  <c:v>3.044</c:v>
                </c:pt>
                <c:pt idx="6268">
                  <c:v>2.944</c:v>
                </c:pt>
                <c:pt idx="6269">
                  <c:v>2.9670000000000001</c:v>
                </c:pt>
                <c:pt idx="6270">
                  <c:v>2.984</c:v>
                </c:pt>
                <c:pt idx="6271">
                  <c:v>2.9689999999999999</c:v>
                </c:pt>
                <c:pt idx="6272">
                  <c:v>3.0990000000000002</c:v>
                </c:pt>
                <c:pt idx="6273">
                  <c:v>3.5910000000000002</c:v>
                </c:pt>
                <c:pt idx="6274">
                  <c:v>3.5009999999999999</c:v>
                </c:pt>
                <c:pt idx="6275">
                  <c:v>3.3839999999999999</c:v>
                </c:pt>
                <c:pt idx="6276">
                  <c:v>3.4129999999999998</c:v>
                </c:pt>
                <c:pt idx="6277">
                  <c:v>3.4820000000000002</c:v>
                </c:pt>
                <c:pt idx="6278">
                  <c:v>3.4820000000000002</c:v>
                </c:pt>
                <c:pt idx="6279">
                  <c:v>3.04</c:v>
                </c:pt>
                <c:pt idx="6280">
                  <c:v>2.98</c:v>
                </c:pt>
                <c:pt idx="6281">
                  <c:v>3.0990000000000002</c:v>
                </c:pt>
                <c:pt idx="6282">
                  <c:v>3.1779999999999999</c:v>
                </c:pt>
                <c:pt idx="6283">
                  <c:v>2.911</c:v>
                </c:pt>
                <c:pt idx="6284">
                  <c:v>2.95</c:v>
                </c:pt>
                <c:pt idx="6285">
                  <c:v>2.8540000000000001</c:v>
                </c:pt>
                <c:pt idx="6286">
                  <c:v>2.8140000000000001</c:v>
                </c:pt>
                <c:pt idx="6287">
                  <c:v>2.734</c:v>
                </c:pt>
                <c:pt idx="6288">
                  <c:v>2.66</c:v>
                </c:pt>
                <c:pt idx="6289">
                  <c:v>2.6619999999999999</c:v>
                </c:pt>
                <c:pt idx="6290">
                  <c:v>2.6619999999999999</c:v>
                </c:pt>
                <c:pt idx="6291">
                  <c:v>2.5510000000000002</c:v>
                </c:pt>
                <c:pt idx="6292">
                  <c:v>2.5830000000000002</c:v>
                </c:pt>
                <c:pt idx="6293">
                  <c:v>2.6419999999999999</c:v>
                </c:pt>
                <c:pt idx="6294">
                  <c:v>2.6880000000000002</c:v>
                </c:pt>
                <c:pt idx="6295">
                  <c:v>2.5750000000000002</c:v>
                </c:pt>
                <c:pt idx="6296">
                  <c:v>2.573</c:v>
                </c:pt>
                <c:pt idx="6297">
                  <c:v>2.625</c:v>
                </c:pt>
                <c:pt idx="6298">
                  <c:v>2.625</c:v>
                </c:pt>
                <c:pt idx="6299">
                  <c:v>2.6619999999999999</c:v>
                </c:pt>
                <c:pt idx="6300">
                  <c:v>2.6360000000000001</c:v>
                </c:pt>
                <c:pt idx="6301">
                  <c:v>2.6970000000000001</c:v>
                </c:pt>
                <c:pt idx="6302">
                  <c:v>2.7170000000000001</c:v>
                </c:pt>
                <c:pt idx="6303">
                  <c:v>2.8359999999999999</c:v>
                </c:pt>
                <c:pt idx="6304">
                  <c:v>2.855</c:v>
                </c:pt>
                <c:pt idx="6305">
                  <c:v>2.7989999999999999</c:v>
                </c:pt>
                <c:pt idx="6306">
                  <c:v>2.8119999999999998</c:v>
                </c:pt>
                <c:pt idx="6307">
                  <c:v>2.859</c:v>
                </c:pt>
                <c:pt idx="6308">
                  <c:v>2.8570000000000002</c:v>
                </c:pt>
                <c:pt idx="6309">
                  <c:v>2.8839999999999999</c:v>
                </c:pt>
                <c:pt idx="6310">
                  <c:v>2.8410000000000002</c:v>
                </c:pt>
                <c:pt idx="6311">
                  <c:v>2.8660000000000001</c:v>
                </c:pt>
                <c:pt idx="6312">
                  <c:v>2.8650000000000002</c:v>
                </c:pt>
                <c:pt idx="6313">
                  <c:v>2.7719999999999998</c:v>
                </c:pt>
                <c:pt idx="6314">
                  <c:v>2.7839999999999998</c:v>
                </c:pt>
                <c:pt idx="6315">
                  <c:v>2.82</c:v>
                </c:pt>
                <c:pt idx="6316">
                  <c:v>2.855</c:v>
                </c:pt>
                <c:pt idx="6317">
                  <c:v>2.7949999999999999</c:v>
                </c:pt>
                <c:pt idx="6318">
                  <c:v>2.85</c:v>
                </c:pt>
                <c:pt idx="6319">
                  <c:v>2.8740000000000001</c:v>
                </c:pt>
                <c:pt idx="6320">
                  <c:v>2.82</c:v>
                </c:pt>
                <c:pt idx="6321">
                  <c:v>2.8210000000000002</c:v>
                </c:pt>
                <c:pt idx="6322">
                  <c:v>2.7530000000000001</c:v>
                </c:pt>
                <c:pt idx="6323">
                  <c:v>2.7549999999999999</c:v>
                </c:pt>
                <c:pt idx="6324">
                  <c:v>2.74</c:v>
                </c:pt>
                <c:pt idx="6325">
                  <c:v>2.7130000000000001</c:v>
                </c:pt>
                <c:pt idx="6326">
                  <c:v>2.7120000000000002</c:v>
                </c:pt>
                <c:pt idx="6327">
                  <c:v>2.6619999999999999</c:v>
                </c:pt>
                <c:pt idx="6328">
                  <c:v>2.7080000000000002</c:v>
                </c:pt>
                <c:pt idx="6329">
                  <c:v>2.6840000000000002</c:v>
                </c:pt>
                <c:pt idx="6330">
                  <c:v>2.677</c:v>
                </c:pt>
                <c:pt idx="6331">
                  <c:v>2.6429999999999998</c:v>
                </c:pt>
                <c:pt idx="6332">
                  <c:v>2.6640000000000001</c:v>
                </c:pt>
                <c:pt idx="6333">
                  <c:v>2.7080000000000002</c:v>
                </c:pt>
                <c:pt idx="6334">
                  <c:v>2.6989999999999998</c:v>
                </c:pt>
                <c:pt idx="6335">
                  <c:v>2.7</c:v>
                </c:pt>
                <c:pt idx="6336">
                  <c:v>2.6640000000000001</c:v>
                </c:pt>
                <c:pt idx="6337">
                  <c:v>2.66</c:v>
                </c:pt>
                <c:pt idx="6338">
                  <c:v>2.59</c:v>
                </c:pt>
                <c:pt idx="6339">
                  <c:v>2.5720000000000001</c:v>
                </c:pt>
                <c:pt idx="6340">
                  <c:v>2.5169999999999999</c:v>
                </c:pt>
                <c:pt idx="6341">
                  <c:v>2.4900000000000002</c:v>
                </c:pt>
                <c:pt idx="6342">
                  <c:v>2.4900000000000002</c:v>
                </c:pt>
                <c:pt idx="6343">
                  <c:v>2.524</c:v>
                </c:pt>
                <c:pt idx="6344">
                  <c:v>2.4550000000000001</c:v>
                </c:pt>
                <c:pt idx="6345">
                  <c:v>2.4620000000000002</c:v>
                </c:pt>
                <c:pt idx="6346">
                  <c:v>2.5139999999999998</c:v>
                </c:pt>
                <c:pt idx="6347">
                  <c:v>2.5659999999999998</c:v>
                </c:pt>
                <c:pt idx="6348">
                  <c:v>2.593</c:v>
                </c:pt>
                <c:pt idx="6349">
                  <c:v>2.5750000000000002</c:v>
                </c:pt>
                <c:pt idx="6350">
                  <c:v>2.62</c:v>
                </c:pt>
                <c:pt idx="6351">
                  <c:v>2.589</c:v>
                </c:pt>
                <c:pt idx="6352">
                  <c:v>2.5670000000000002</c:v>
                </c:pt>
                <c:pt idx="6353">
                  <c:v>2.524</c:v>
                </c:pt>
                <c:pt idx="6354">
                  <c:v>2.5369999999999999</c:v>
                </c:pt>
                <c:pt idx="6355">
                  <c:v>2.61</c:v>
                </c:pt>
                <c:pt idx="6356">
                  <c:v>2.5950000000000002</c:v>
                </c:pt>
                <c:pt idx="6357">
                  <c:v>2.6190000000000002</c:v>
                </c:pt>
                <c:pt idx="6358">
                  <c:v>2.621</c:v>
                </c:pt>
                <c:pt idx="6359">
                  <c:v>2.6589999999999998</c:v>
                </c:pt>
                <c:pt idx="6360">
                  <c:v>2.601</c:v>
                </c:pt>
                <c:pt idx="6361">
                  <c:v>2.6389999999999998</c:v>
                </c:pt>
                <c:pt idx="6362">
                  <c:v>2.6309999999999998</c:v>
                </c:pt>
                <c:pt idx="6363">
                  <c:v>2.673</c:v>
                </c:pt>
                <c:pt idx="6364">
                  <c:v>2.613</c:v>
                </c:pt>
                <c:pt idx="6365">
                  <c:v>2.5430000000000001</c:v>
                </c:pt>
                <c:pt idx="6366">
                  <c:v>2.5779999999999998</c:v>
                </c:pt>
                <c:pt idx="6367">
                  <c:v>2.5979999999999999</c:v>
                </c:pt>
                <c:pt idx="6368">
                  <c:v>2.5979999999999999</c:v>
                </c:pt>
                <c:pt idx="6369">
                  <c:v>2.5819999999999999</c:v>
                </c:pt>
                <c:pt idx="6370">
                  <c:v>2.633</c:v>
                </c:pt>
                <c:pt idx="6371">
                  <c:v>2.5470000000000002</c:v>
                </c:pt>
                <c:pt idx="6372">
                  <c:v>2.4540000000000002</c:v>
                </c:pt>
                <c:pt idx="6373">
                  <c:v>2.403</c:v>
                </c:pt>
                <c:pt idx="6374">
                  <c:v>2.4159999999999999</c:v>
                </c:pt>
                <c:pt idx="6375">
                  <c:v>2.3780000000000001</c:v>
                </c:pt>
                <c:pt idx="6376">
                  <c:v>2.3239999999999998</c:v>
                </c:pt>
                <c:pt idx="6377">
                  <c:v>2.3370000000000002</c:v>
                </c:pt>
                <c:pt idx="6378">
                  <c:v>2.3570000000000002</c:v>
                </c:pt>
                <c:pt idx="6379">
                  <c:v>2.399</c:v>
                </c:pt>
                <c:pt idx="6380">
                  <c:v>2.3860000000000001</c:v>
                </c:pt>
                <c:pt idx="6381">
                  <c:v>2.3250000000000002</c:v>
                </c:pt>
                <c:pt idx="6382">
                  <c:v>2.387</c:v>
                </c:pt>
                <c:pt idx="6383">
                  <c:v>2.3860000000000001</c:v>
                </c:pt>
                <c:pt idx="6384">
                  <c:v>2.3279999999999998</c:v>
                </c:pt>
                <c:pt idx="6385">
                  <c:v>2.2759999999999998</c:v>
                </c:pt>
                <c:pt idx="6386">
                  <c:v>2.1850000000000001</c:v>
                </c:pt>
                <c:pt idx="6387">
                  <c:v>2.1859999999999999</c:v>
                </c:pt>
                <c:pt idx="6388">
                  <c:v>2.3029999999999999</c:v>
                </c:pt>
                <c:pt idx="6389">
                  <c:v>2.3079999999999998</c:v>
                </c:pt>
                <c:pt idx="6390">
                  <c:v>2.2909999999999999</c:v>
                </c:pt>
                <c:pt idx="6391">
                  <c:v>2.3239999999999998</c:v>
                </c:pt>
                <c:pt idx="6392">
                  <c:v>2.3079999999999998</c:v>
                </c:pt>
                <c:pt idx="6393">
                  <c:v>2.2669999999999999</c:v>
                </c:pt>
                <c:pt idx="6394">
                  <c:v>2.2400000000000002</c:v>
                </c:pt>
                <c:pt idx="6395">
                  <c:v>2.29</c:v>
                </c:pt>
                <c:pt idx="6396">
                  <c:v>2.29</c:v>
                </c:pt>
                <c:pt idx="6397">
                  <c:v>2.4180000000000001</c:v>
                </c:pt>
                <c:pt idx="6398">
                  <c:v>2.403</c:v>
                </c:pt>
                <c:pt idx="6399">
                  <c:v>2.4249999999999998</c:v>
                </c:pt>
                <c:pt idx="6400">
                  <c:v>2.444</c:v>
                </c:pt>
                <c:pt idx="6401">
                  <c:v>2.4159999999999999</c:v>
                </c:pt>
                <c:pt idx="6402">
                  <c:v>2.4529999999999998</c:v>
                </c:pt>
                <c:pt idx="6403">
                  <c:v>2.4079999999999999</c:v>
                </c:pt>
                <c:pt idx="6404">
                  <c:v>2.306</c:v>
                </c:pt>
                <c:pt idx="6405">
                  <c:v>2.3039999999999998</c:v>
                </c:pt>
                <c:pt idx="6406">
                  <c:v>2.2869999999999999</c:v>
                </c:pt>
                <c:pt idx="6407">
                  <c:v>2.2509999999999999</c:v>
                </c:pt>
                <c:pt idx="6408">
                  <c:v>2.3119999999999998</c:v>
                </c:pt>
                <c:pt idx="6409">
                  <c:v>2.2999999999999998</c:v>
                </c:pt>
                <c:pt idx="6410">
                  <c:v>2.2200000000000002</c:v>
                </c:pt>
                <c:pt idx="6411">
                  <c:v>2.2440000000000002</c:v>
                </c:pt>
                <c:pt idx="6412">
                  <c:v>2.169</c:v>
                </c:pt>
                <c:pt idx="6413">
                  <c:v>2.141</c:v>
                </c:pt>
                <c:pt idx="6414">
                  <c:v>2.137</c:v>
                </c:pt>
                <c:pt idx="6415">
                  <c:v>2.2330000000000001</c:v>
                </c:pt>
                <c:pt idx="6416">
                  <c:v>2.202</c:v>
                </c:pt>
                <c:pt idx="6417">
                  <c:v>2.121</c:v>
                </c:pt>
                <c:pt idx="6418">
                  <c:v>2.0699999999999998</c:v>
                </c:pt>
                <c:pt idx="6419">
                  <c:v>2.1110000000000002</c:v>
                </c:pt>
                <c:pt idx="6420">
                  <c:v>2.0830000000000002</c:v>
                </c:pt>
                <c:pt idx="6421">
                  <c:v>2.1280000000000001</c:v>
                </c:pt>
                <c:pt idx="6422">
                  <c:v>2.1190000000000002</c:v>
                </c:pt>
                <c:pt idx="6423">
                  <c:v>2.105</c:v>
                </c:pt>
                <c:pt idx="6424">
                  <c:v>2.1469999999999998</c:v>
                </c:pt>
                <c:pt idx="6425">
                  <c:v>2.1429999999999998</c:v>
                </c:pt>
                <c:pt idx="6426">
                  <c:v>2.2320000000000002</c:v>
                </c:pt>
                <c:pt idx="6427">
                  <c:v>2.2000000000000002</c:v>
                </c:pt>
                <c:pt idx="6428">
                  <c:v>2.21</c:v>
                </c:pt>
                <c:pt idx="6429">
                  <c:v>2.218</c:v>
                </c:pt>
                <c:pt idx="6430">
                  <c:v>2.17</c:v>
                </c:pt>
                <c:pt idx="6431">
                  <c:v>2.1589999999999998</c:v>
                </c:pt>
                <c:pt idx="6432">
                  <c:v>2.1520000000000001</c:v>
                </c:pt>
                <c:pt idx="6433">
                  <c:v>2.23</c:v>
                </c:pt>
                <c:pt idx="6434">
                  <c:v>2.202</c:v>
                </c:pt>
                <c:pt idx="6435">
                  <c:v>2.2509999999999999</c:v>
                </c:pt>
                <c:pt idx="6436">
                  <c:v>2.2959999999999998</c:v>
                </c:pt>
                <c:pt idx="6437">
                  <c:v>2.2850000000000001</c:v>
                </c:pt>
                <c:pt idx="6438">
                  <c:v>2.2850000000000001</c:v>
                </c:pt>
                <c:pt idx="6439">
                  <c:v>2.3580000000000001</c:v>
                </c:pt>
                <c:pt idx="6440">
                  <c:v>2.4449999999999998</c:v>
                </c:pt>
                <c:pt idx="6441">
                  <c:v>2.4350000000000001</c:v>
                </c:pt>
                <c:pt idx="6442">
                  <c:v>2.496</c:v>
                </c:pt>
                <c:pt idx="6443">
                  <c:v>2.585</c:v>
                </c:pt>
                <c:pt idx="6444">
                  <c:v>2.58</c:v>
                </c:pt>
                <c:pt idx="6445">
                  <c:v>2.552</c:v>
                </c:pt>
                <c:pt idx="6446">
                  <c:v>2.5739999999999998</c:v>
                </c:pt>
                <c:pt idx="6447">
                  <c:v>2.6139999999999999</c:v>
                </c:pt>
                <c:pt idx="6448">
                  <c:v>2.681</c:v>
                </c:pt>
                <c:pt idx="6449">
                  <c:v>2.6680000000000001</c:v>
                </c:pt>
                <c:pt idx="6450">
                  <c:v>2.637</c:v>
                </c:pt>
                <c:pt idx="6451">
                  <c:v>2.5379999999999998</c:v>
                </c:pt>
                <c:pt idx="6452">
                  <c:v>2.5339999999999998</c:v>
                </c:pt>
                <c:pt idx="6453">
                  <c:v>2.5270000000000001</c:v>
                </c:pt>
                <c:pt idx="6454">
                  <c:v>2.5030000000000001</c:v>
                </c:pt>
                <c:pt idx="6455">
                  <c:v>2.5019999999999998</c:v>
                </c:pt>
                <c:pt idx="6456">
                  <c:v>2.4279999999999999</c:v>
                </c:pt>
                <c:pt idx="6457">
                  <c:v>2.4039999999999999</c:v>
                </c:pt>
                <c:pt idx="6458">
                  <c:v>2.33</c:v>
                </c:pt>
                <c:pt idx="6459">
                  <c:v>2.2829999999999999</c:v>
                </c:pt>
                <c:pt idx="6460">
                  <c:v>2.2469999999999999</c:v>
                </c:pt>
                <c:pt idx="6461">
                  <c:v>2.3290000000000002</c:v>
                </c:pt>
                <c:pt idx="6462">
                  <c:v>2.3519999999999999</c:v>
                </c:pt>
                <c:pt idx="6463">
                  <c:v>2.3029999999999999</c:v>
                </c:pt>
                <c:pt idx="6464">
                  <c:v>2.2879999999999998</c:v>
                </c:pt>
                <c:pt idx="6465">
                  <c:v>2.234</c:v>
                </c:pt>
                <c:pt idx="6466">
                  <c:v>2.218</c:v>
                </c:pt>
                <c:pt idx="6467">
                  <c:v>2.214</c:v>
                </c:pt>
                <c:pt idx="6468">
                  <c:v>2.2799999999999998</c:v>
                </c:pt>
                <c:pt idx="6469">
                  <c:v>2.339</c:v>
                </c:pt>
                <c:pt idx="6470">
                  <c:v>2.3029999999999999</c:v>
                </c:pt>
                <c:pt idx="6471">
                  <c:v>2.3180000000000001</c:v>
                </c:pt>
                <c:pt idx="6472">
                  <c:v>2.3199999999999998</c:v>
                </c:pt>
                <c:pt idx="6473">
                  <c:v>2.238</c:v>
                </c:pt>
                <c:pt idx="6474">
                  <c:v>2.2719999999999998</c:v>
                </c:pt>
                <c:pt idx="6475">
                  <c:v>2.282</c:v>
                </c:pt>
                <c:pt idx="6476">
                  <c:v>2.3159999999999998</c:v>
                </c:pt>
                <c:pt idx="6477">
                  <c:v>2.2999999999999998</c:v>
                </c:pt>
                <c:pt idx="6478">
                  <c:v>2.4460000000000002</c:v>
                </c:pt>
                <c:pt idx="6479">
                  <c:v>2.597</c:v>
                </c:pt>
                <c:pt idx="6480">
                  <c:v>2.6909999999999998</c:v>
                </c:pt>
                <c:pt idx="6481">
                  <c:v>2.633</c:v>
                </c:pt>
                <c:pt idx="6482">
                  <c:v>2.714</c:v>
                </c:pt>
                <c:pt idx="6483">
                  <c:v>2.8210000000000002</c:v>
                </c:pt>
                <c:pt idx="6484">
                  <c:v>2.8620000000000001</c:v>
                </c:pt>
                <c:pt idx="6485">
                  <c:v>2.8279999999999998</c:v>
                </c:pt>
                <c:pt idx="6486">
                  <c:v>2.7719999999999998</c:v>
                </c:pt>
                <c:pt idx="6487">
                  <c:v>2.7890000000000001</c:v>
                </c:pt>
                <c:pt idx="6488">
                  <c:v>2.637</c:v>
                </c:pt>
                <c:pt idx="6489">
                  <c:v>2.621</c:v>
                </c:pt>
                <c:pt idx="6490">
                  <c:v>2.6</c:v>
                </c:pt>
                <c:pt idx="6491">
                  <c:v>2.6469999999999998</c:v>
                </c:pt>
                <c:pt idx="6492">
                  <c:v>2.6880000000000002</c:v>
                </c:pt>
                <c:pt idx="6493">
                  <c:v>2.5659999999999998</c:v>
                </c:pt>
                <c:pt idx="6494">
                  <c:v>2.5099999999999998</c:v>
                </c:pt>
                <c:pt idx="6495">
                  <c:v>2.5590000000000002</c:v>
                </c:pt>
                <c:pt idx="6496">
                  <c:v>2.5670000000000002</c:v>
                </c:pt>
                <c:pt idx="6497">
                  <c:v>2.665</c:v>
                </c:pt>
                <c:pt idx="6498">
                  <c:v>2.5310000000000001</c:v>
                </c:pt>
                <c:pt idx="6499">
                  <c:v>2.4700000000000002</c:v>
                </c:pt>
                <c:pt idx="6500">
                  <c:v>2.5009999999999999</c:v>
                </c:pt>
                <c:pt idx="6501">
                  <c:v>2.5009999999999999</c:v>
                </c:pt>
                <c:pt idx="6502">
                  <c:v>2.2810000000000001</c:v>
                </c:pt>
                <c:pt idx="6503">
                  <c:v>2.3290000000000002</c:v>
                </c:pt>
                <c:pt idx="6504">
                  <c:v>2.4409999999999998</c:v>
                </c:pt>
                <c:pt idx="6505">
                  <c:v>2.399</c:v>
                </c:pt>
                <c:pt idx="6506">
                  <c:v>2.427</c:v>
                </c:pt>
                <c:pt idx="6507">
                  <c:v>2.3340000000000001</c:v>
                </c:pt>
                <c:pt idx="6508">
                  <c:v>2.2320000000000002</c:v>
                </c:pt>
                <c:pt idx="6509">
                  <c:v>2.2639999999999998</c:v>
                </c:pt>
                <c:pt idx="6510">
                  <c:v>2.2429999999999999</c:v>
                </c:pt>
                <c:pt idx="6511">
                  <c:v>2.3279999999999998</c:v>
                </c:pt>
                <c:pt idx="6512">
                  <c:v>2.2959999999999998</c:v>
                </c:pt>
                <c:pt idx="6513">
                  <c:v>2.3410000000000002</c:v>
                </c:pt>
                <c:pt idx="6514">
                  <c:v>2.319</c:v>
                </c:pt>
                <c:pt idx="6515">
                  <c:v>2.286</c:v>
                </c:pt>
                <c:pt idx="6516">
                  <c:v>2.2730000000000001</c:v>
                </c:pt>
                <c:pt idx="6517">
                  <c:v>2.3279999999999998</c:v>
                </c:pt>
                <c:pt idx="6518">
                  <c:v>2.214</c:v>
                </c:pt>
                <c:pt idx="6519">
                  <c:v>2.1720000000000002</c:v>
                </c:pt>
                <c:pt idx="6520">
                  <c:v>2.294</c:v>
                </c:pt>
                <c:pt idx="6521">
                  <c:v>2.1579999999999999</c:v>
                </c:pt>
                <c:pt idx="6522">
                  <c:v>2.1859999999999999</c:v>
                </c:pt>
                <c:pt idx="6523">
                  <c:v>2.1890000000000001</c:v>
                </c:pt>
                <c:pt idx="6524">
                  <c:v>2.1219999999999999</c:v>
                </c:pt>
                <c:pt idx="6525">
                  <c:v>2.13</c:v>
                </c:pt>
                <c:pt idx="6526">
                  <c:v>2.1349999999999998</c:v>
                </c:pt>
                <c:pt idx="6527">
                  <c:v>2.1619999999999999</c:v>
                </c:pt>
                <c:pt idx="6528">
                  <c:v>2.141</c:v>
                </c:pt>
                <c:pt idx="6529">
                  <c:v>2.1659999999999999</c:v>
                </c:pt>
                <c:pt idx="6530">
                  <c:v>2.202</c:v>
                </c:pt>
                <c:pt idx="6531">
                  <c:v>2.1819999999999999</c:v>
                </c:pt>
                <c:pt idx="6532">
                  <c:v>2.1869999999999998</c:v>
                </c:pt>
                <c:pt idx="6533">
                  <c:v>2.12</c:v>
                </c:pt>
                <c:pt idx="6534">
                  <c:v>2.077</c:v>
                </c:pt>
                <c:pt idx="6535">
                  <c:v>2.0030000000000001</c:v>
                </c:pt>
                <c:pt idx="6536">
                  <c:v>1.895</c:v>
                </c:pt>
                <c:pt idx="6537">
                  <c:v>1.905</c:v>
                </c:pt>
                <c:pt idx="6538">
                  <c:v>1.9259999999999999</c:v>
                </c:pt>
                <c:pt idx="6539">
                  <c:v>1.893</c:v>
                </c:pt>
                <c:pt idx="6540">
                  <c:v>1.9019999999999999</c:v>
                </c:pt>
                <c:pt idx="6541">
                  <c:v>1.9339999999999999</c:v>
                </c:pt>
                <c:pt idx="6542">
                  <c:v>1.877</c:v>
                </c:pt>
                <c:pt idx="6543">
                  <c:v>1.829</c:v>
                </c:pt>
                <c:pt idx="6544">
                  <c:v>1.841</c:v>
                </c:pt>
                <c:pt idx="6545">
                  <c:v>1.819</c:v>
                </c:pt>
                <c:pt idx="6546">
                  <c:v>1.8720000000000001</c:v>
                </c:pt>
                <c:pt idx="6547">
                  <c:v>1.861</c:v>
                </c:pt>
                <c:pt idx="6548">
                  <c:v>1.8620000000000001</c:v>
                </c:pt>
                <c:pt idx="6549">
                  <c:v>1.8580000000000001</c:v>
                </c:pt>
                <c:pt idx="6550">
                  <c:v>1.766</c:v>
                </c:pt>
                <c:pt idx="6551">
                  <c:v>1.788</c:v>
                </c:pt>
                <c:pt idx="6552">
                  <c:v>1.8440000000000001</c:v>
                </c:pt>
                <c:pt idx="6553">
                  <c:v>1.8260000000000001</c:v>
                </c:pt>
                <c:pt idx="6554">
                  <c:v>1.837</c:v>
                </c:pt>
                <c:pt idx="6555">
                  <c:v>1.9810000000000001</c:v>
                </c:pt>
                <c:pt idx="6556">
                  <c:v>1.9550000000000001</c:v>
                </c:pt>
                <c:pt idx="6557">
                  <c:v>1.92</c:v>
                </c:pt>
                <c:pt idx="6558">
                  <c:v>1.905</c:v>
                </c:pt>
                <c:pt idx="6559">
                  <c:v>1.827</c:v>
                </c:pt>
                <c:pt idx="6560">
                  <c:v>1.847</c:v>
                </c:pt>
                <c:pt idx="6561">
                  <c:v>1.821</c:v>
                </c:pt>
                <c:pt idx="6562">
                  <c:v>1.752</c:v>
                </c:pt>
                <c:pt idx="6563">
                  <c:v>1.6839999999999999</c:v>
                </c:pt>
                <c:pt idx="6564">
                  <c:v>1.756</c:v>
                </c:pt>
                <c:pt idx="6565">
                  <c:v>1.8</c:v>
                </c:pt>
                <c:pt idx="6566">
                  <c:v>1.827</c:v>
                </c:pt>
                <c:pt idx="6567">
                  <c:v>1.772</c:v>
                </c:pt>
                <c:pt idx="6568">
                  <c:v>1.708</c:v>
                </c:pt>
                <c:pt idx="6569">
                  <c:v>1.778</c:v>
                </c:pt>
                <c:pt idx="6570">
                  <c:v>1.9359999999999999</c:v>
                </c:pt>
                <c:pt idx="6571">
                  <c:v>1.8779999999999999</c:v>
                </c:pt>
                <c:pt idx="6572">
                  <c:v>1.841</c:v>
                </c:pt>
                <c:pt idx="6573">
                  <c:v>1.869</c:v>
                </c:pt>
                <c:pt idx="6574">
                  <c:v>1.8149999999999999</c:v>
                </c:pt>
                <c:pt idx="6575">
                  <c:v>1.7290000000000001</c:v>
                </c:pt>
                <c:pt idx="6576">
                  <c:v>1.6040000000000001</c:v>
                </c:pt>
                <c:pt idx="6577">
                  <c:v>1.6539999999999999</c:v>
                </c:pt>
                <c:pt idx="6578">
                  <c:v>1.6040000000000001</c:v>
                </c:pt>
                <c:pt idx="6579">
                  <c:v>1.6020000000000001</c:v>
                </c:pt>
                <c:pt idx="6580">
                  <c:v>1.653</c:v>
                </c:pt>
                <c:pt idx="6581">
                  <c:v>1.659</c:v>
                </c:pt>
                <c:pt idx="6582">
                  <c:v>1.637</c:v>
                </c:pt>
                <c:pt idx="6583">
                  <c:v>1.6339999999999999</c:v>
                </c:pt>
                <c:pt idx="6584">
                  <c:v>1.69</c:v>
                </c:pt>
                <c:pt idx="6585">
                  <c:v>1.64</c:v>
                </c:pt>
                <c:pt idx="6586">
                  <c:v>1.587</c:v>
                </c:pt>
                <c:pt idx="6587">
                  <c:v>1.552</c:v>
                </c:pt>
                <c:pt idx="6588">
                  <c:v>1.621</c:v>
                </c:pt>
                <c:pt idx="6589">
                  <c:v>1.7310000000000001</c:v>
                </c:pt>
                <c:pt idx="6590">
                  <c:v>1.8520000000000001</c:v>
                </c:pt>
                <c:pt idx="6591">
                  <c:v>1.7829999999999999</c:v>
                </c:pt>
                <c:pt idx="6592">
                  <c:v>1.7330000000000001</c:v>
                </c:pt>
                <c:pt idx="6593">
                  <c:v>1.724</c:v>
                </c:pt>
                <c:pt idx="6594">
                  <c:v>1.65</c:v>
                </c:pt>
                <c:pt idx="6595">
                  <c:v>1.5980000000000001</c:v>
                </c:pt>
                <c:pt idx="6596">
                  <c:v>1.6859999999999999</c:v>
                </c:pt>
                <c:pt idx="6597">
                  <c:v>1.7529999999999999</c:v>
                </c:pt>
                <c:pt idx="6598">
                  <c:v>1.9239999999999999</c:v>
                </c:pt>
                <c:pt idx="6599">
                  <c:v>1.821</c:v>
                </c:pt>
                <c:pt idx="6600">
                  <c:v>1.9390000000000001</c:v>
                </c:pt>
                <c:pt idx="6601">
                  <c:v>1.8149999999999999</c:v>
                </c:pt>
                <c:pt idx="6602">
                  <c:v>1.746</c:v>
                </c:pt>
                <c:pt idx="6603">
                  <c:v>1.819</c:v>
                </c:pt>
                <c:pt idx="6604">
                  <c:v>1.794</c:v>
                </c:pt>
                <c:pt idx="6605">
                  <c:v>1.869</c:v>
                </c:pt>
                <c:pt idx="6606">
                  <c:v>1.9490000000000001</c:v>
                </c:pt>
                <c:pt idx="6607">
                  <c:v>1.89</c:v>
                </c:pt>
                <c:pt idx="6608">
                  <c:v>1.9930000000000001</c:v>
                </c:pt>
                <c:pt idx="6609">
                  <c:v>2.1339999999999999</c:v>
                </c:pt>
                <c:pt idx="6610">
                  <c:v>1.944</c:v>
                </c:pt>
                <c:pt idx="6611">
                  <c:v>1.8939999999999999</c:v>
                </c:pt>
                <c:pt idx="6612">
                  <c:v>1.823</c:v>
                </c:pt>
                <c:pt idx="6613">
                  <c:v>1.8260000000000001</c:v>
                </c:pt>
                <c:pt idx="6614">
                  <c:v>1.72</c:v>
                </c:pt>
                <c:pt idx="6615">
                  <c:v>1.6160000000000001</c:v>
                </c:pt>
                <c:pt idx="6616">
                  <c:v>1.681</c:v>
                </c:pt>
                <c:pt idx="6617">
                  <c:v>1.6459999999999999</c:v>
                </c:pt>
                <c:pt idx="6618">
                  <c:v>1.7829999999999999</c:v>
                </c:pt>
                <c:pt idx="6619">
                  <c:v>1.83</c:v>
                </c:pt>
                <c:pt idx="6620">
                  <c:v>1.7709999999999999</c:v>
                </c:pt>
                <c:pt idx="6621">
                  <c:v>1.71</c:v>
                </c:pt>
                <c:pt idx="6622">
                  <c:v>1.7310000000000001</c:v>
                </c:pt>
                <c:pt idx="6623">
                  <c:v>1.7929999999999999</c:v>
                </c:pt>
                <c:pt idx="6624">
                  <c:v>1.722</c:v>
                </c:pt>
                <c:pt idx="6625">
                  <c:v>1.827</c:v>
                </c:pt>
                <c:pt idx="6626">
                  <c:v>1.849</c:v>
                </c:pt>
                <c:pt idx="6627">
                  <c:v>1.774</c:v>
                </c:pt>
                <c:pt idx="6628">
                  <c:v>1.7769999999999999</c:v>
                </c:pt>
                <c:pt idx="6629">
                  <c:v>1.821</c:v>
                </c:pt>
                <c:pt idx="6630">
                  <c:v>1.8220000000000001</c:v>
                </c:pt>
                <c:pt idx="6631">
                  <c:v>1.782</c:v>
                </c:pt>
                <c:pt idx="6632">
                  <c:v>1.7889999999999999</c:v>
                </c:pt>
                <c:pt idx="6633">
                  <c:v>1.7669999999999999</c:v>
                </c:pt>
                <c:pt idx="6634">
                  <c:v>1.78</c:v>
                </c:pt>
                <c:pt idx="6635">
                  <c:v>1.8129999999999999</c:v>
                </c:pt>
                <c:pt idx="6636">
                  <c:v>1.7310000000000001</c:v>
                </c:pt>
                <c:pt idx="6637">
                  <c:v>1.669</c:v>
                </c:pt>
                <c:pt idx="6638">
                  <c:v>1.6140000000000001</c:v>
                </c:pt>
                <c:pt idx="6639">
                  <c:v>1.6379999999999999</c:v>
                </c:pt>
                <c:pt idx="6640">
                  <c:v>1.6379999999999999</c:v>
                </c:pt>
                <c:pt idx="6641">
                  <c:v>1.669</c:v>
                </c:pt>
                <c:pt idx="6642">
                  <c:v>1.6639999999999999</c:v>
                </c:pt>
                <c:pt idx="6643">
                  <c:v>1.637</c:v>
                </c:pt>
                <c:pt idx="6644">
                  <c:v>1.597</c:v>
                </c:pt>
                <c:pt idx="6645">
                  <c:v>1.482</c:v>
                </c:pt>
                <c:pt idx="6646">
                  <c:v>1.4950000000000001</c:v>
                </c:pt>
                <c:pt idx="6647">
                  <c:v>1.7090000000000001</c:v>
                </c:pt>
                <c:pt idx="6648">
                  <c:v>1.7509999999999999</c:v>
                </c:pt>
                <c:pt idx="6649">
                  <c:v>1.671</c:v>
                </c:pt>
                <c:pt idx="6650">
                  <c:v>1.734</c:v>
                </c:pt>
                <c:pt idx="6651">
                  <c:v>1.83</c:v>
                </c:pt>
                <c:pt idx="6652">
                  <c:v>1.8759999999999999</c:v>
                </c:pt>
                <c:pt idx="6653">
                  <c:v>1.8240000000000001</c:v>
                </c:pt>
                <c:pt idx="6654">
                  <c:v>1.7789999999999999</c:v>
                </c:pt>
                <c:pt idx="6655">
                  <c:v>1.8049999999999999</c:v>
                </c:pt>
                <c:pt idx="6656">
                  <c:v>1.7390000000000001</c:v>
                </c:pt>
                <c:pt idx="6657">
                  <c:v>1.746</c:v>
                </c:pt>
                <c:pt idx="6658">
                  <c:v>1.778</c:v>
                </c:pt>
                <c:pt idx="6659">
                  <c:v>1.7230000000000001</c:v>
                </c:pt>
                <c:pt idx="6660">
                  <c:v>1.718</c:v>
                </c:pt>
                <c:pt idx="6661">
                  <c:v>1.641</c:v>
                </c:pt>
                <c:pt idx="6662">
                  <c:v>1.675</c:v>
                </c:pt>
                <c:pt idx="6663">
                  <c:v>1.681</c:v>
                </c:pt>
                <c:pt idx="6664">
                  <c:v>1.7849999999999999</c:v>
                </c:pt>
                <c:pt idx="6665">
                  <c:v>1.8080000000000001</c:v>
                </c:pt>
                <c:pt idx="6666">
                  <c:v>1.734</c:v>
                </c:pt>
                <c:pt idx="6667">
                  <c:v>1.8</c:v>
                </c:pt>
                <c:pt idx="6668">
                  <c:v>1.8540000000000001</c:v>
                </c:pt>
                <c:pt idx="6669">
                  <c:v>1.829</c:v>
                </c:pt>
                <c:pt idx="6670">
                  <c:v>1.7989999999999999</c:v>
                </c:pt>
                <c:pt idx="6671">
                  <c:v>2.101</c:v>
                </c:pt>
                <c:pt idx="6672">
                  <c:v>2.1930000000000001</c:v>
                </c:pt>
                <c:pt idx="6673">
                  <c:v>2.1909999999999998</c:v>
                </c:pt>
                <c:pt idx="6674">
                  <c:v>2.165</c:v>
                </c:pt>
                <c:pt idx="6675">
                  <c:v>2.238</c:v>
                </c:pt>
                <c:pt idx="6676">
                  <c:v>2.153</c:v>
                </c:pt>
                <c:pt idx="6677">
                  <c:v>2.1709999999999998</c:v>
                </c:pt>
                <c:pt idx="6678">
                  <c:v>2.1520000000000001</c:v>
                </c:pt>
                <c:pt idx="6679">
                  <c:v>2.1819999999999999</c:v>
                </c:pt>
                <c:pt idx="6680">
                  <c:v>2.3559999999999999</c:v>
                </c:pt>
                <c:pt idx="6681">
                  <c:v>2.339</c:v>
                </c:pt>
                <c:pt idx="6682">
                  <c:v>2.4169999999999998</c:v>
                </c:pt>
                <c:pt idx="6683">
                  <c:v>2.4260000000000002</c:v>
                </c:pt>
                <c:pt idx="6684">
                  <c:v>2.3519999999999999</c:v>
                </c:pt>
                <c:pt idx="6685">
                  <c:v>2.448</c:v>
                </c:pt>
                <c:pt idx="6686">
                  <c:v>2.5129999999999999</c:v>
                </c:pt>
                <c:pt idx="6687">
                  <c:v>2.4889999999999999</c:v>
                </c:pt>
                <c:pt idx="6688">
                  <c:v>2.4609999999999999</c:v>
                </c:pt>
                <c:pt idx="6689">
                  <c:v>2.5790000000000002</c:v>
                </c:pt>
                <c:pt idx="6690">
                  <c:v>2.657</c:v>
                </c:pt>
                <c:pt idx="6691">
                  <c:v>2.63</c:v>
                </c:pt>
                <c:pt idx="6692">
                  <c:v>2.5270000000000001</c:v>
                </c:pt>
                <c:pt idx="6693">
                  <c:v>2.4860000000000002</c:v>
                </c:pt>
                <c:pt idx="6694">
                  <c:v>2.4870000000000001</c:v>
                </c:pt>
                <c:pt idx="6695">
                  <c:v>2.5880000000000001</c:v>
                </c:pt>
                <c:pt idx="6696">
                  <c:v>2.4</c:v>
                </c:pt>
                <c:pt idx="6697">
                  <c:v>2.4060000000000001</c:v>
                </c:pt>
                <c:pt idx="6698">
                  <c:v>2.323</c:v>
                </c:pt>
                <c:pt idx="6699">
                  <c:v>2.2690000000000001</c:v>
                </c:pt>
                <c:pt idx="6700">
                  <c:v>2.31</c:v>
                </c:pt>
                <c:pt idx="6701">
                  <c:v>2.3620000000000001</c:v>
                </c:pt>
                <c:pt idx="6702">
                  <c:v>2.2669999999999999</c:v>
                </c:pt>
                <c:pt idx="6703">
                  <c:v>2.0419999999999998</c:v>
                </c:pt>
                <c:pt idx="6704">
                  <c:v>2.048</c:v>
                </c:pt>
                <c:pt idx="6705">
                  <c:v>1.835</c:v>
                </c:pt>
                <c:pt idx="6706">
                  <c:v>1.8340000000000001</c:v>
                </c:pt>
                <c:pt idx="6707">
                  <c:v>2.125</c:v>
                </c:pt>
                <c:pt idx="6708">
                  <c:v>2.2480000000000002</c:v>
                </c:pt>
                <c:pt idx="6709">
                  <c:v>2.1389999999999998</c:v>
                </c:pt>
                <c:pt idx="6710">
                  <c:v>2.101</c:v>
                </c:pt>
                <c:pt idx="6711">
                  <c:v>2.5609999999999999</c:v>
                </c:pt>
                <c:pt idx="6712">
                  <c:v>2.5270000000000001</c:v>
                </c:pt>
                <c:pt idx="6713">
                  <c:v>2.5270000000000001</c:v>
                </c:pt>
                <c:pt idx="6714">
                  <c:v>2.4380000000000002</c:v>
                </c:pt>
                <c:pt idx="6715">
                  <c:v>2.6150000000000002</c:v>
                </c:pt>
                <c:pt idx="6716">
                  <c:v>2.52</c:v>
                </c:pt>
                <c:pt idx="6717">
                  <c:v>2.6059999999999999</c:v>
                </c:pt>
                <c:pt idx="6718">
                  <c:v>2.6269999999999998</c:v>
                </c:pt>
                <c:pt idx="6719">
                  <c:v>2.7410000000000001</c:v>
                </c:pt>
                <c:pt idx="6720">
                  <c:v>2.8809999999999998</c:v>
                </c:pt>
                <c:pt idx="6721">
                  <c:v>2.855</c:v>
                </c:pt>
                <c:pt idx="6722">
                  <c:v>2.6360000000000001</c:v>
                </c:pt>
                <c:pt idx="6723">
                  <c:v>2.7749999999999999</c:v>
                </c:pt>
                <c:pt idx="6724">
                  <c:v>2.7730000000000001</c:v>
                </c:pt>
                <c:pt idx="6725">
                  <c:v>2.7949999999999999</c:v>
                </c:pt>
                <c:pt idx="6726">
                  <c:v>2.9129999999999998</c:v>
                </c:pt>
                <c:pt idx="6727">
                  <c:v>3.0230000000000001</c:v>
                </c:pt>
                <c:pt idx="6728">
                  <c:v>3.0070000000000001</c:v>
                </c:pt>
                <c:pt idx="6729">
                  <c:v>2.9710000000000001</c:v>
                </c:pt>
                <c:pt idx="6730">
                  <c:v>3.024</c:v>
                </c:pt>
                <c:pt idx="6731">
                  <c:v>3.0190000000000001</c:v>
                </c:pt>
                <c:pt idx="6732">
                  <c:v>2.996</c:v>
                </c:pt>
                <c:pt idx="6733">
                  <c:v>3.3010000000000002</c:v>
                </c:pt>
                <c:pt idx="6734">
                  <c:v>3.3540000000000001</c:v>
                </c:pt>
                <c:pt idx="6735">
                  <c:v>3.2440000000000002</c:v>
                </c:pt>
                <c:pt idx="6736">
                  <c:v>3.0590000000000002</c:v>
                </c:pt>
                <c:pt idx="6737">
                  <c:v>3.0459999999999998</c:v>
                </c:pt>
                <c:pt idx="6738">
                  <c:v>2.9420000000000002</c:v>
                </c:pt>
                <c:pt idx="6739">
                  <c:v>2.8879999999999999</c:v>
                </c:pt>
                <c:pt idx="6740">
                  <c:v>2.859</c:v>
                </c:pt>
                <c:pt idx="6741">
                  <c:v>2.9489999999999998</c:v>
                </c:pt>
                <c:pt idx="6742">
                  <c:v>3.0310000000000001</c:v>
                </c:pt>
                <c:pt idx="6743">
                  <c:v>2.976</c:v>
                </c:pt>
                <c:pt idx="6744">
                  <c:v>2.9950000000000001</c:v>
                </c:pt>
                <c:pt idx="6745">
                  <c:v>2.6970000000000001</c:v>
                </c:pt>
                <c:pt idx="6746">
                  <c:v>2.6920000000000002</c:v>
                </c:pt>
                <c:pt idx="6747">
                  <c:v>2.7120000000000002</c:v>
                </c:pt>
                <c:pt idx="6748">
                  <c:v>2.5920000000000001</c:v>
                </c:pt>
                <c:pt idx="6749">
                  <c:v>2.65</c:v>
                </c:pt>
                <c:pt idx="6750">
                  <c:v>2.7109999999999999</c:v>
                </c:pt>
                <c:pt idx="6751">
                  <c:v>2.7749999999999999</c:v>
                </c:pt>
                <c:pt idx="6752">
                  <c:v>2.8959999999999999</c:v>
                </c:pt>
                <c:pt idx="6753">
                  <c:v>2.8820000000000001</c:v>
                </c:pt>
                <c:pt idx="6754">
                  <c:v>2.88</c:v>
                </c:pt>
                <c:pt idx="6755">
                  <c:v>2.78</c:v>
                </c:pt>
                <c:pt idx="6756">
                  <c:v>2.5070000000000001</c:v>
                </c:pt>
                <c:pt idx="6757">
                  <c:v>2.5750000000000002</c:v>
                </c:pt>
                <c:pt idx="6758">
                  <c:v>2.4060000000000001</c:v>
                </c:pt>
                <c:pt idx="6759">
                  <c:v>2.399</c:v>
                </c:pt>
                <c:pt idx="6760">
                  <c:v>2.4420000000000002</c:v>
                </c:pt>
                <c:pt idx="6761">
                  <c:v>2.5529999999999999</c:v>
                </c:pt>
                <c:pt idx="6762">
                  <c:v>2.5910000000000002</c:v>
                </c:pt>
                <c:pt idx="6763">
                  <c:v>2.6819999999999999</c:v>
                </c:pt>
                <c:pt idx="6764">
                  <c:v>2.6819999999999999</c:v>
                </c:pt>
                <c:pt idx="6765">
                  <c:v>2.677</c:v>
                </c:pt>
                <c:pt idx="6766">
                  <c:v>2.6360000000000001</c:v>
                </c:pt>
                <c:pt idx="6767">
                  <c:v>2.7</c:v>
                </c:pt>
                <c:pt idx="6768">
                  <c:v>2.7050000000000001</c:v>
                </c:pt>
                <c:pt idx="6769">
                  <c:v>2.78</c:v>
                </c:pt>
                <c:pt idx="6770">
                  <c:v>2.6080000000000001</c:v>
                </c:pt>
                <c:pt idx="6771">
                  <c:v>2.5179999999999998</c:v>
                </c:pt>
                <c:pt idx="6772">
                  <c:v>2.3050000000000002</c:v>
                </c:pt>
                <c:pt idx="6773">
                  <c:v>2.4670000000000001</c:v>
                </c:pt>
                <c:pt idx="6774">
                  <c:v>2.4220000000000002</c:v>
                </c:pt>
                <c:pt idx="6775">
                  <c:v>2.5390000000000001</c:v>
                </c:pt>
                <c:pt idx="6776">
                  <c:v>2.581</c:v>
                </c:pt>
                <c:pt idx="6777">
                  <c:v>2.702</c:v>
                </c:pt>
                <c:pt idx="6778">
                  <c:v>2.7160000000000002</c:v>
                </c:pt>
                <c:pt idx="6779">
                  <c:v>2.7290000000000001</c:v>
                </c:pt>
                <c:pt idx="6780">
                  <c:v>2.7</c:v>
                </c:pt>
                <c:pt idx="6781">
                  <c:v>2.7469999999999999</c:v>
                </c:pt>
                <c:pt idx="6782">
                  <c:v>2.7530000000000001</c:v>
                </c:pt>
                <c:pt idx="6783">
                  <c:v>2.7269999999999999</c:v>
                </c:pt>
                <c:pt idx="6784">
                  <c:v>2.6659999999999999</c:v>
                </c:pt>
                <c:pt idx="6785">
                  <c:v>2.7370000000000001</c:v>
                </c:pt>
                <c:pt idx="6786">
                  <c:v>2.5459999999999998</c:v>
                </c:pt>
                <c:pt idx="6787">
                  <c:v>2.5390000000000001</c:v>
                </c:pt>
                <c:pt idx="6788">
                  <c:v>2.4910000000000001</c:v>
                </c:pt>
                <c:pt idx="6789">
                  <c:v>2.4460000000000002</c:v>
                </c:pt>
                <c:pt idx="6790">
                  <c:v>2.6019999999999999</c:v>
                </c:pt>
                <c:pt idx="6791">
                  <c:v>2.6560000000000001</c:v>
                </c:pt>
                <c:pt idx="6792">
                  <c:v>2.76</c:v>
                </c:pt>
                <c:pt idx="6793">
                  <c:v>2.6640000000000001</c:v>
                </c:pt>
                <c:pt idx="6794">
                  <c:v>2.5640000000000001</c:v>
                </c:pt>
                <c:pt idx="6795">
                  <c:v>2.85</c:v>
                </c:pt>
                <c:pt idx="6796">
                  <c:v>2.8450000000000002</c:v>
                </c:pt>
                <c:pt idx="6797">
                  <c:v>2.7890000000000001</c:v>
                </c:pt>
                <c:pt idx="6798">
                  <c:v>2.9350000000000001</c:v>
                </c:pt>
                <c:pt idx="6799">
                  <c:v>2.863</c:v>
                </c:pt>
                <c:pt idx="6800">
                  <c:v>2.8820000000000001</c:v>
                </c:pt>
                <c:pt idx="6801">
                  <c:v>2.835</c:v>
                </c:pt>
                <c:pt idx="6802">
                  <c:v>2.911</c:v>
                </c:pt>
                <c:pt idx="6803">
                  <c:v>2.8679999999999999</c:v>
                </c:pt>
                <c:pt idx="6804">
                  <c:v>2.9119999999999999</c:v>
                </c:pt>
                <c:pt idx="6805">
                  <c:v>3.129</c:v>
                </c:pt>
                <c:pt idx="6806">
                  <c:v>3.2189999999999999</c:v>
                </c:pt>
                <c:pt idx="6807">
                  <c:v>3.0819999999999999</c:v>
                </c:pt>
                <c:pt idx="6808">
                  <c:v>3.069</c:v>
                </c:pt>
                <c:pt idx="6809">
                  <c:v>2.9529999999999998</c:v>
                </c:pt>
                <c:pt idx="6810">
                  <c:v>2.879</c:v>
                </c:pt>
                <c:pt idx="6811">
                  <c:v>2.8540000000000001</c:v>
                </c:pt>
                <c:pt idx="6812">
                  <c:v>2.7770000000000001</c:v>
                </c:pt>
                <c:pt idx="6813">
                  <c:v>2.7709999999999999</c:v>
                </c:pt>
                <c:pt idx="6814">
                  <c:v>2.7770000000000001</c:v>
                </c:pt>
                <c:pt idx="6815">
                  <c:v>2.839</c:v>
                </c:pt>
                <c:pt idx="6816">
                  <c:v>2.8159999999999998</c:v>
                </c:pt>
                <c:pt idx="6817">
                  <c:v>2.746</c:v>
                </c:pt>
                <c:pt idx="6818">
                  <c:v>2.7010000000000001</c:v>
                </c:pt>
                <c:pt idx="6819">
                  <c:v>2.6640000000000001</c:v>
                </c:pt>
                <c:pt idx="6820">
                  <c:v>2.6619999999999999</c:v>
                </c:pt>
                <c:pt idx="6821">
                  <c:v>2.6920000000000002</c:v>
                </c:pt>
                <c:pt idx="6822">
                  <c:v>2.6680000000000001</c:v>
                </c:pt>
                <c:pt idx="6823">
                  <c:v>2.6</c:v>
                </c:pt>
                <c:pt idx="6824">
                  <c:v>2.484</c:v>
                </c:pt>
                <c:pt idx="6825">
                  <c:v>2.5619999999999998</c:v>
                </c:pt>
                <c:pt idx="6826">
                  <c:v>2.528</c:v>
                </c:pt>
                <c:pt idx="6827">
                  <c:v>2.4809999999999999</c:v>
                </c:pt>
                <c:pt idx="6828">
                  <c:v>2.5350000000000001</c:v>
                </c:pt>
                <c:pt idx="6829">
                  <c:v>2.5819999999999999</c:v>
                </c:pt>
                <c:pt idx="6830">
                  <c:v>2.508</c:v>
                </c:pt>
                <c:pt idx="6831">
                  <c:v>2.5179999999999998</c:v>
                </c:pt>
                <c:pt idx="6832">
                  <c:v>2.57</c:v>
                </c:pt>
                <c:pt idx="6833">
                  <c:v>2.5569999999999999</c:v>
                </c:pt>
                <c:pt idx="6834">
                  <c:v>2.5859999999999999</c:v>
                </c:pt>
                <c:pt idx="6835">
                  <c:v>2.6230000000000002</c:v>
                </c:pt>
                <c:pt idx="6836">
                  <c:v>2.6080000000000001</c:v>
                </c:pt>
                <c:pt idx="6837">
                  <c:v>2.6389999999999998</c:v>
                </c:pt>
                <c:pt idx="6838">
                  <c:v>2.5110000000000001</c:v>
                </c:pt>
                <c:pt idx="6839">
                  <c:v>2.456</c:v>
                </c:pt>
                <c:pt idx="6840">
                  <c:v>2.52</c:v>
                </c:pt>
                <c:pt idx="6841">
                  <c:v>2.5219999999999998</c:v>
                </c:pt>
                <c:pt idx="6842">
                  <c:v>2.5259999999999998</c:v>
                </c:pt>
                <c:pt idx="6843">
                  <c:v>2.5609999999999999</c:v>
                </c:pt>
                <c:pt idx="6844">
                  <c:v>2.6190000000000002</c:v>
                </c:pt>
                <c:pt idx="6845">
                  <c:v>2.6179999999999999</c:v>
                </c:pt>
                <c:pt idx="6846">
                  <c:v>2.6579999999999999</c:v>
                </c:pt>
                <c:pt idx="6847">
                  <c:v>2.68</c:v>
                </c:pt>
                <c:pt idx="6848">
                  <c:v>2.7490000000000001</c:v>
                </c:pt>
                <c:pt idx="6849">
                  <c:v>2.7269999999999999</c:v>
                </c:pt>
                <c:pt idx="6850">
                  <c:v>2.6920000000000002</c:v>
                </c:pt>
                <c:pt idx="6851">
                  <c:v>2.7490000000000001</c:v>
                </c:pt>
                <c:pt idx="6852">
                  <c:v>2.73</c:v>
                </c:pt>
                <c:pt idx="6853">
                  <c:v>2.79</c:v>
                </c:pt>
                <c:pt idx="6854">
                  <c:v>2.8730000000000002</c:v>
                </c:pt>
                <c:pt idx="6855">
                  <c:v>2.9249999999999998</c:v>
                </c:pt>
                <c:pt idx="6856">
                  <c:v>2.911</c:v>
                </c:pt>
                <c:pt idx="6857">
                  <c:v>2.931</c:v>
                </c:pt>
                <c:pt idx="6858">
                  <c:v>2.9660000000000002</c:v>
                </c:pt>
                <c:pt idx="6859">
                  <c:v>2.9670000000000001</c:v>
                </c:pt>
                <c:pt idx="6860">
                  <c:v>2.9380000000000002</c:v>
                </c:pt>
                <c:pt idx="6861">
                  <c:v>2.9279999999999999</c:v>
                </c:pt>
                <c:pt idx="6862">
                  <c:v>2.9580000000000002</c:v>
                </c:pt>
                <c:pt idx="6863">
                  <c:v>2.9319999999999999</c:v>
                </c:pt>
                <c:pt idx="6864">
                  <c:v>2.9550000000000001</c:v>
                </c:pt>
                <c:pt idx="6865">
                  <c:v>2.9689999999999999</c:v>
                </c:pt>
                <c:pt idx="6866">
                  <c:v>2.9729999999999999</c:v>
                </c:pt>
                <c:pt idx="6867">
                  <c:v>2.9609999999999999</c:v>
                </c:pt>
                <c:pt idx="6868">
                  <c:v>3.109</c:v>
                </c:pt>
                <c:pt idx="6869">
                  <c:v>3.012</c:v>
                </c:pt>
                <c:pt idx="6870">
                  <c:v>2.964</c:v>
                </c:pt>
                <c:pt idx="6871">
                  <c:v>2.9249999999999998</c:v>
                </c:pt>
                <c:pt idx="6872">
                  <c:v>2.9060000000000001</c:v>
                </c:pt>
                <c:pt idx="6873">
                  <c:v>2.8860000000000001</c:v>
                </c:pt>
                <c:pt idx="6874">
                  <c:v>2.9129999999999998</c:v>
                </c:pt>
                <c:pt idx="6875">
                  <c:v>2.984</c:v>
                </c:pt>
                <c:pt idx="6876">
                  <c:v>2.9580000000000002</c:v>
                </c:pt>
                <c:pt idx="6877">
                  <c:v>2.9860000000000002</c:v>
                </c:pt>
                <c:pt idx="6878">
                  <c:v>3.1040000000000001</c:v>
                </c:pt>
                <c:pt idx="6879">
                  <c:v>3.0750000000000002</c:v>
                </c:pt>
                <c:pt idx="6880">
                  <c:v>3.0409999999999999</c:v>
                </c:pt>
                <c:pt idx="6881">
                  <c:v>3.097</c:v>
                </c:pt>
                <c:pt idx="6882">
                  <c:v>3.07</c:v>
                </c:pt>
                <c:pt idx="6883">
                  <c:v>3.1280000000000001</c:v>
                </c:pt>
                <c:pt idx="6884">
                  <c:v>3.129</c:v>
                </c:pt>
                <c:pt idx="6885">
                  <c:v>3.149</c:v>
                </c:pt>
                <c:pt idx="6886">
                  <c:v>3.2959999999999998</c:v>
                </c:pt>
                <c:pt idx="6887">
                  <c:v>3.3519999999999999</c:v>
                </c:pt>
                <c:pt idx="6888">
                  <c:v>3.24</c:v>
                </c:pt>
                <c:pt idx="6889">
                  <c:v>3.2509999999999999</c:v>
                </c:pt>
                <c:pt idx="6890">
                  <c:v>3.2530000000000001</c:v>
                </c:pt>
                <c:pt idx="6891">
                  <c:v>3.2149999999999999</c:v>
                </c:pt>
                <c:pt idx="6892">
                  <c:v>3.1909999999999998</c:v>
                </c:pt>
                <c:pt idx="6893">
                  <c:v>3.258</c:v>
                </c:pt>
                <c:pt idx="6894">
                  <c:v>3.3330000000000002</c:v>
                </c:pt>
                <c:pt idx="6895">
                  <c:v>3.4180000000000001</c:v>
                </c:pt>
                <c:pt idx="6896">
                  <c:v>3.496</c:v>
                </c:pt>
                <c:pt idx="6897">
                  <c:v>3.617</c:v>
                </c:pt>
                <c:pt idx="6898">
                  <c:v>3.63</c:v>
                </c:pt>
                <c:pt idx="6899">
                  <c:v>3.65</c:v>
                </c:pt>
                <c:pt idx="6900">
                  <c:v>3.661</c:v>
                </c:pt>
                <c:pt idx="6901">
                  <c:v>3.7</c:v>
                </c:pt>
                <c:pt idx="6902">
                  <c:v>3.637</c:v>
                </c:pt>
                <c:pt idx="6903">
                  <c:v>3.5960000000000001</c:v>
                </c:pt>
                <c:pt idx="6904">
                  <c:v>3.6880000000000002</c:v>
                </c:pt>
                <c:pt idx="6905">
                  <c:v>3.6739999999999999</c:v>
                </c:pt>
                <c:pt idx="6906">
                  <c:v>3.7490000000000001</c:v>
                </c:pt>
                <c:pt idx="6907">
                  <c:v>3.6960000000000002</c:v>
                </c:pt>
                <c:pt idx="6908">
                  <c:v>3.66</c:v>
                </c:pt>
                <c:pt idx="6909">
                  <c:v>3.6139999999999999</c:v>
                </c:pt>
                <c:pt idx="6910">
                  <c:v>3.6739999999999999</c:v>
                </c:pt>
                <c:pt idx="6911">
                  <c:v>3.7789999999999999</c:v>
                </c:pt>
                <c:pt idx="6912">
                  <c:v>3.8759999999999999</c:v>
                </c:pt>
                <c:pt idx="6913">
                  <c:v>3.9590000000000001</c:v>
                </c:pt>
                <c:pt idx="6914">
                  <c:v>4.0030000000000001</c:v>
                </c:pt>
                <c:pt idx="6915">
                  <c:v>4.0599999999999996</c:v>
                </c:pt>
                <c:pt idx="6916">
                  <c:v>4.1020000000000003</c:v>
                </c:pt>
                <c:pt idx="6917">
                  <c:v>3.9710000000000001</c:v>
                </c:pt>
                <c:pt idx="6918">
                  <c:v>4.0439999999999996</c:v>
                </c:pt>
                <c:pt idx="6919">
                  <c:v>4.0590000000000002</c:v>
                </c:pt>
                <c:pt idx="6920">
                  <c:v>3.9140000000000001</c:v>
                </c:pt>
                <c:pt idx="6921">
                  <c:v>3.9350000000000001</c:v>
                </c:pt>
                <c:pt idx="6922">
                  <c:v>4.0270000000000001</c:v>
                </c:pt>
                <c:pt idx="6923">
                  <c:v>4.1580000000000004</c:v>
                </c:pt>
                <c:pt idx="6924">
                  <c:v>4.1399999999999997</c:v>
                </c:pt>
                <c:pt idx="6925">
                  <c:v>4.1399999999999997</c:v>
                </c:pt>
                <c:pt idx="6926">
                  <c:v>4.0599999999999996</c:v>
                </c:pt>
                <c:pt idx="6927">
                  <c:v>4.0890000000000004</c:v>
                </c:pt>
                <c:pt idx="6928">
                  <c:v>4.0590000000000002</c:v>
                </c:pt>
                <c:pt idx="6929">
                  <c:v>3.9329999999999998</c:v>
                </c:pt>
                <c:pt idx="6930">
                  <c:v>3.8610000000000002</c:v>
                </c:pt>
                <c:pt idx="6931">
                  <c:v>3.9460000000000002</c:v>
                </c:pt>
                <c:pt idx="6932">
                  <c:v>3.8370000000000002</c:v>
                </c:pt>
                <c:pt idx="6933">
                  <c:v>3.8519999999999999</c:v>
                </c:pt>
                <c:pt idx="6934">
                  <c:v>3.83</c:v>
                </c:pt>
                <c:pt idx="6935">
                  <c:v>3.851</c:v>
                </c:pt>
                <c:pt idx="6936">
                  <c:v>3.9449999999999998</c:v>
                </c:pt>
                <c:pt idx="6937">
                  <c:v>3.8959999999999999</c:v>
                </c:pt>
                <c:pt idx="6938">
                  <c:v>3.8969999999999998</c:v>
                </c:pt>
                <c:pt idx="6939">
                  <c:v>4.1840000000000002</c:v>
                </c:pt>
                <c:pt idx="6940">
                  <c:v>4.37</c:v>
                </c:pt>
                <c:pt idx="6941">
                  <c:v>4.3049999999999997</c:v>
                </c:pt>
                <c:pt idx="6942">
                  <c:v>4.3769999999999998</c:v>
                </c:pt>
                <c:pt idx="6943">
                  <c:v>4.6150000000000002</c:v>
                </c:pt>
                <c:pt idx="6944">
                  <c:v>4.641</c:v>
                </c:pt>
                <c:pt idx="6945">
                  <c:v>4.7119999999999997</c:v>
                </c:pt>
                <c:pt idx="6946">
                  <c:v>4.5679999999999996</c:v>
                </c:pt>
                <c:pt idx="6947">
                  <c:v>4.9139999999999997</c:v>
                </c:pt>
                <c:pt idx="6948">
                  <c:v>5.0309999999999997</c:v>
                </c:pt>
                <c:pt idx="6949">
                  <c:v>4.9379999999999997</c:v>
                </c:pt>
                <c:pt idx="6950">
                  <c:v>5.2309999999999999</c:v>
                </c:pt>
                <c:pt idx="6951">
                  <c:v>5.26</c:v>
                </c:pt>
                <c:pt idx="6952">
                  <c:v>5.46</c:v>
                </c:pt>
                <c:pt idx="6953">
                  <c:v>5.335</c:v>
                </c:pt>
                <c:pt idx="6954">
                  <c:v>5.1050000000000004</c:v>
                </c:pt>
                <c:pt idx="6955">
                  <c:v>4.9850000000000003</c:v>
                </c:pt>
                <c:pt idx="6956">
                  <c:v>4.8049999999999997</c:v>
                </c:pt>
                <c:pt idx="6957">
                  <c:v>4.8049999999999997</c:v>
                </c:pt>
                <c:pt idx="6958">
                  <c:v>4.976</c:v>
                </c:pt>
                <c:pt idx="6959">
                  <c:v>5.14</c:v>
                </c:pt>
                <c:pt idx="6960">
                  <c:v>5.7060000000000004</c:v>
                </c:pt>
                <c:pt idx="6961">
                  <c:v>5.8410000000000002</c:v>
                </c:pt>
                <c:pt idx="6962">
                  <c:v>5.4770000000000003</c:v>
                </c:pt>
                <c:pt idx="6963">
                  <c:v>5.867</c:v>
                </c:pt>
                <c:pt idx="6964">
                  <c:v>5.6189999999999998</c:v>
                </c:pt>
                <c:pt idx="6965">
                  <c:v>5.766</c:v>
                </c:pt>
                <c:pt idx="6966">
                  <c:v>6.3120000000000003</c:v>
                </c:pt>
                <c:pt idx="6967">
                  <c:v>5.6749999999999998</c:v>
                </c:pt>
                <c:pt idx="6968">
                  <c:v>5.6769999999999996</c:v>
                </c:pt>
                <c:pt idx="6969">
                  <c:v>5.5650000000000004</c:v>
                </c:pt>
                <c:pt idx="6970">
                  <c:v>5.5049999999999999</c:v>
                </c:pt>
                <c:pt idx="6971">
                  <c:v>5.59</c:v>
                </c:pt>
                <c:pt idx="6972">
                  <c:v>5.6870000000000003</c:v>
                </c:pt>
                <c:pt idx="6973">
                  <c:v>5.41</c:v>
                </c:pt>
                <c:pt idx="6974">
                  <c:v>4.9889999999999999</c:v>
                </c:pt>
                <c:pt idx="6975">
                  <c:v>5.0880000000000001</c:v>
                </c:pt>
                <c:pt idx="6976">
                  <c:v>5.17</c:v>
                </c:pt>
                <c:pt idx="6977">
                  <c:v>5.1150000000000002</c:v>
                </c:pt>
                <c:pt idx="6978">
                  <c:v>5.28</c:v>
                </c:pt>
                <c:pt idx="6979">
                  <c:v>5.8979999999999997</c:v>
                </c:pt>
                <c:pt idx="6980">
                  <c:v>5.8819999999999997</c:v>
                </c:pt>
                <c:pt idx="6981">
                  <c:v>6.202</c:v>
                </c:pt>
                <c:pt idx="6982">
                  <c:v>5.782</c:v>
                </c:pt>
                <c:pt idx="6983">
                  <c:v>5.4260000000000002</c:v>
                </c:pt>
                <c:pt idx="6984">
                  <c:v>5.1859999999999999</c:v>
                </c:pt>
                <c:pt idx="6985">
                  <c:v>5.5419999999999998</c:v>
                </c:pt>
                <c:pt idx="6986">
                  <c:v>5.67</c:v>
                </c:pt>
                <c:pt idx="6987">
                  <c:v>5.7160000000000002</c:v>
                </c:pt>
                <c:pt idx="6988">
                  <c:v>5.516</c:v>
                </c:pt>
                <c:pt idx="6989">
                  <c:v>5.4269999999999996</c:v>
                </c:pt>
                <c:pt idx="6990">
                  <c:v>4.9790000000000001</c:v>
                </c:pt>
                <c:pt idx="6991">
                  <c:v>4.88</c:v>
                </c:pt>
                <c:pt idx="6992">
                  <c:v>5.149</c:v>
                </c:pt>
                <c:pt idx="6993">
                  <c:v>4.7910000000000004</c:v>
                </c:pt>
                <c:pt idx="6994">
                  <c:v>5.0170000000000003</c:v>
                </c:pt>
                <c:pt idx="6995">
                  <c:v>5.1769999999999996</c:v>
                </c:pt>
                <c:pt idx="6996">
                  <c:v>4.8159999999999998</c:v>
                </c:pt>
                <c:pt idx="6997">
                  <c:v>4.9020000000000001</c:v>
                </c:pt>
                <c:pt idx="6998">
                  <c:v>5.0650000000000004</c:v>
                </c:pt>
                <c:pt idx="6999">
                  <c:v>4.7889999999999997</c:v>
                </c:pt>
                <c:pt idx="7000">
                  <c:v>4.9669999999999996</c:v>
                </c:pt>
                <c:pt idx="7001">
                  <c:v>5.0679999999999996</c:v>
                </c:pt>
                <c:pt idx="7002">
                  <c:v>4.8540000000000001</c:v>
                </c:pt>
                <c:pt idx="7003">
                  <c:v>4.5670000000000002</c:v>
                </c:pt>
                <c:pt idx="7004">
                  <c:v>4.258</c:v>
                </c:pt>
                <c:pt idx="7005">
                  <c:v>4.056</c:v>
                </c:pt>
                <c:pt idx="7006">
                  <c:v>4.1319999999999997</c:v>
                </c:pt>
                <c:pt idx="7007">
                  <c:v>3.657</c:v>
                </c:pt>
                <c:pt idx="7008">
                  <c:v>3.7080000000000002</c:v>
                </c:pt>
                <c:pt idx="7009">
                  <c:v>3.8149999999999999</c:v>
                </c:pt>
                <c:pt idx="7010">
                  <c:v>3.8140000000000001</c:v>
                </c:pt>
                <c:pt idx="7011">
                  <c:v>3.9249999999999998</c:v>
                </c:pt>
                <c:pt idx="7012">
                  <c:v>3.794</c:v>
                </c:pt>
                <c:pt idx="7013">
                  <c:v>3.7469999999999999</c:v>
                </c:pt>
                <c:pt idx="7014">
                  <c:v>3.802</c:v>
                </c:pt>
                <c:pt idx="7015">
                  <c:v>3.766</c:v>
                </c:pt>
                <c:pt idx="7016">
                  <c:v>3.69</c:v>
                </c:pt>
                <c:pt idx="7017">
                  <c:v>3.8340000000000001</c:v>
                </c:pt>
                <c:pt idx="7018">
                  <c:v>3.8690000000000002</c:v>
                </c:pt>
                <c:pt idx="7019">
                  <c:v>3.976</c:v>
                </c:pt>
                <c:pt idx="7020">
                  <c:v>3.7309999999999999</c:v>
                </c:pt>
                <c:pt idx="7021">
                  <c:v>4.0599999999999996</c:v>
                </c:pt>
                <c:pt idx="7022">
                  <c:v>4.0549999999999997</c:v>
                </c:pt>
                <c:pt idx="7023">
                  <c:v>4.024</c:v>
                </c:pt>
                <c:pt idx="7024">
                  <c:v>3.5609999999999999</c:v>
                </c:pt>
                <c:pt idx="7025">
                  <c:v>3.73</c:v>
                </c:pt>
                <c:pt idx="7026">
                  <c:v>3.8149999999999999</c:v>
                </c:pt>
                <c:pt idx="7027">
                  <c:v>3.7170000000000001</c:v>
                </c:pt>
                <c:pt idx="7028">
                  <c:v>3.8820000000000001</c:v>
                </c:pt>
                <c:pt idx="7029">
                  <c:v>3.8119999999999998</c:v>
                </c:pt>
                <c:pt idx="7030">
                  <c:v>3.9159999999999999</c:v>
                </c:pt>
                <c:pt idx="7031">
                  <c:v>4.0789999999999997</c:v>
                </c:pt>
                <c:pt idx="7032">
                  <c:v>4.2489999999999997</c:v>
                </c:pt>
                <c:pt idx="7033">
                  <c:v>4.8570000000000002</c:v>
                </c:pt>
                <c:pt idx="7034">
                  <c:v>4.2699999999999996</c:v>
                </c:pt>
                <c:pt idx="7035">
                  <c:v>4.2619999999999996</c:v>
                </c:pt>
                <c:pt idx="7036">
                  <c:v>4.2830000000000004</c:v>
                </c:pt>
                <c:pt idx="7037">
                  <c:v>4.0309999999999997</c:v>
                </c:pt>
                <c:pt idx="7038">
                  <c:v>3.802</c:v>
                </c:pt>
                <c:pt idx="7039">
                  <c:v>3.9990000000000001</c:v>
                </c:pt>
                <c:pt idx="7040">
                  <c:v>4.0270000000000001</c:v>
                </c:pt>
                <c:pt idx="7041">
                  <c:v>4.0529999999999999</c:v>
                </c:pt>
                <c:pt idx="7042">
                  <c:v>4.2770000000000001</c:v>
                </c:pt>
                <c:pt idx="7043">
                  <c:v>6.2649999999999997</c:v>
                </c:pt>
                <c:pt idx="7044">
                  <c:v>4.6390000000000002</c:v>
                </c:pt>
                <c:pt idx="7045">
                  <c:v>4.8739999999999997</c:v>
                </c:pt>
                <c:pt idx="7046">
                  <c:v>4.7510000000000003</c:v>
                </c:pt>
                <c:pt idx="7047">
                  <c:v>5.5010000000000003</c:v>
                </c:pt>
                <c:pt idx="7048">
                  <c:v>4.8879999999999999</c:v>
                </c:pt>
                <c:pt idx="7049">
                  <c:v>4.5720000000000001</c:v>
                </c:pt>
                <c:pt idx="7050">
                  <c:v>4.2320000000000002</c:v>
                </c:pt>
                <c:pt idx="7051">
                  <c:v>4.2480000000000002</c:v>
                </c:pt>
                <c:pt idx="7052">
                  <c:v>4.0090000000000003</c:v>
                </c:pt>
                <c:pt idx="7053">
                  <c:v>3.9590000000000001</c:v>
                </c:pt>
                <c:pt idx="7054">
                  <c:v>3.9409999999999998</c:v>
                </c:pt>
                <c:pt idx="7055">
                  <c:v>4.1950000000000003</c:v>
                </c:pt>
                <c:pt idx="7056">
                  <c:v>4.306</c:v>
                </c:pt>
                <c:pt idx="7057">
                  <c:v>4.7169999999999996</c:v>
                </c:pt>
                <c:pt idx="7058">
                  <c:v>4.4859999999999998</c:v>
                </c:pt>
                <c:pt idx="7059">
                  <c:v>4.431</c:v>
                </c:pt>
                <c:pt idx="7060">
                  <c:v>4.4980000000000002</c:v>
                </c:pt>
                <c:pt idx="7061">
                  <c:v>4.6230000000000002</c:v>
                </c:pt>
                <c:pt idx="7062">
                  <c:v>4.5679999999999996</c:v>
                </c:pt>
                <c:pt idx="7063">
                  <c:v>4.47</c:v>
                </c:pt>
                <c:pt idx="7064">
                  <c:v>4.4020000000000001</c:v>
                </c:pt>
                <c:pt idx="7065">
                  <c:v>4.5730000000000004</c:v>
                </c:pt>
                <c:pt idx="7066">
                  <c:v>4.7619999999999996</c:v>
                </c:pt>
                <c:pt idx="7067">
                  <c:v>4.7220000000000004</c:v>
                </c:pt>
                <c:pt idx="7068">
                  <c:v>5.016</c:v>
                </c:pt>
                <c:pt idx="7069">
                  <c:v>4.8330000000000002</c:v>
                </c:pt>
                <c:pt idx="7070">
                  <c:v>4.5270000000000001</c:v>
                </c:pt>
                <c:pt idx="7071">
                  <c:v>4.5259999999999998</c:v>
                </c:pt>
                <c:pt idx="7072">
                  <c:v>4.6310000000000002</c:v>
                </c:pt>
                <c:pt idx="7073">
                  <c:v>4.7249999999999996</c:v>
                </c:pt>
                <c:pt idx="7074">
                  <c:v>4.6580000000000004</c:v>
                </c:pt>
                <c:pt idx="7075">
                  <c:v>4.5679999999999996</c:v>
                </c:pt>
                <c:pt idx="7076">
                  <c:v>4.7480000000000002</c:v>
                </c:pt>
                <c:pt idx="7077">
                  <c:v>4.99</c:v>
                </c:pt>
                <c:pt idx="7078">
                  <c:v>4.8630000000000004</c:v>
                </c:pt>
                <c:pt idx="7079">
                  <c:v>4.9000000000000004</c:v>
                </c:pt>
                <c:pt idx="7080">
                  <c:v>5.1870000000000003</c:v>
                </c:pt>
                <c:pt idx="7081">
                  <c:v>5.2320000000000002</c:v>
                </c:pt>
                <c:pt idx="7082">
                  <c:v>5.4009999999999998</c:v>
                </c:pt>
                <c:pt idx="7083">
                  <c:v>5.5709999999999997</c:v>
                </c:pt>
                <c:pt idx="7084">
                  <c:v>5.508</c:v>
                </c:pt>
                <c:pt idx="7085">
                  <c:v>5.3360000000000003</c:v>
                </c:pt>
                <c:pt idx="7086">
                  <c:v>5.6050000000000004</c:v>
                </c:pt>
                <c:pt idx="7087">
                  <c:v>5.6420000000000003</c:v>
                </c:pt>
                <c:pt idx="7088">
                  <c:v>5.72</c:v>
                </c:pt>
                <c:pt idx="7089">
                  <c:v>5.7119999999999997</c:v>
                </c:pt>
                <c:pt idx="7090">
                  <c:v>6.032</c:v>
                </c:pt>
                <c:pt idx="7091">
                  <c:v>6.0289999999999999</c:v>
                </c:pt>
                <c:pt idx="7092">
                  <c:v>6.359</c:v>
                </c:pt>
                <c:pt idx="7093">
                  <c:v>6.2779999999999996</c:v>
                </c:pt>
                <c:pt idx="7094">
                  <c:v>6.6429999999999998</c:v>
                </c:pt>
                <c:pt idx="7095">
                  <c:v>6.68</c:v>
                </c:pt>
                <c:pt idx="7096">
                  <c:v>6.9969999999999999</c:v>
                </c:pt>
                <c:pt idx="7097">
                  <c:v>7.3</c:v>
                </c:pt>
                <c:pt idx="7098">
                  <c:v>7.82</c:v>
                </c:pt>
                <c:pt idx="7099">
                  <c:v>7.1760000000000002</c:v>
                </c:pt>
                <c:pt idx="7100">
                  <c:v>6.9370000000000003</c:v>
                </c:pt>
                <c:pt idx="7101">
                  <c:v>6.9569999999999999</c:v>
                </c:pt>
                <c:pt idx="7102">
                  <c:v>6.5339999999999998</c:v>
                </c:pt>
                <c:pt idx="7103">
                  <c:v>6.6689999999999996</c:v>
                </c:pt>
                <c:pt idx="7104">
                  <c:v>6.85</c:v>
                </c:pt>
                <c:pt idx="7105">
                  <c:v>7.2670000000000003</c:v>
                </c:pt>
                <c:pt idx="7106">
                  <c:v>6.8879999999999999</c:v>
                </c:pt>
                <c:pt idx="7107">
                  <c:v>7.2439999999999998</c:v>
                </c:pt>
                <c:pt idx="7108">
                  <c:v>7.4749999999999996</c:v>
                </c:pt>
                <c:pt idx="7109">
                  <c:v>7.9539999999999997</c:v>
                </c:pt>
                <c:pt idx="7110">
                  <c:v>8.4149999999999991</c:v>
                </c:pt>
                <c:pt idx="7111">
                  <c:v>8.7829999999999995</c:v>
                </c:pt>
                <c:pt idx="7112">
                  <c:v>8.0429999999999993</c:v>
                </c:pt>
                <c:pt idx="7113">
                  <c:v>7.0259999999999998</c:v>
                </c:pt>
                <c:pt idx="7114">
                  <c:v>7.3849999999999998</c:v>
                </c:pt>
                <c:pt idx="7115">
                  <c:v>7.64</c:v>
                </c:pt>
                <c:pt idx="7116">
                  <c:v>7.7389999999999999</c:v>
                </c:pt>
                <c:pt idx="7117">
                  <c:v>7.6630000000000003</c:v>
                </c:pt>
                <c:pt idx="7118">
                  <c:v>7.9560000000000004</c:v>
                </c:pt>
                <c:pt idx="7119">
                  <c:v>8.3040000000000003</c:v>
                </c:pt>
                <c:pt idx="7120">
                  <c:v>8.3680000000000003</c:v>
                </c:pt>
                <c:pt idx="7121">
                  <c:v>8.3079999999999998</c:v>
                </c:pt>
                <c:pt idx="7122">
                  <c:v>8.0830000000000002</c:v>
                </c:pt>
                <c:pt idx="7123">
                  <c:v>8.7439999999999998</c:v>
                </c:pt>
                <c:pt idx="7124">
                  <c:v>8.7959999999999994</c:v>
                </c:pt>
                <c:pt idx="7125">
                  <c:v>8.9710000000000001</c:v>
                </c:pt>
                <c:pt idx="7126">
                  <c:v>8.9079999999999995</c:v>
                </c:pt>
                <c:pt idx="7127">
                  <c:v>8.7270000000000003</c:v>
                </c:pt>
                <c:pt idx="7128">
                  <c:v>8.1449999999999996</c:v>
                </c:pt>
                <c:pt idx="7129">
                  <c:v>8.6959999999999997</c:v>
                </c:pt>
                <c:pt idx="7130">
                  <c:v>8.4849999999999994</c:v>
                </c:pt>
                <c:pt idx="7131">
                  <c:v>8.5229999999999997</c:v>
                </c:pt>
                <c:pt idx="7132">
                  <c:v>9.3219999999999992</c:v>
                </c:pt>
                <c:pt idx="7133">
                  <c:v>9.2929999999999993</c:v>
                </c:pt>
                <c:pt idx="7134">
                  <c:v>8.6989999999999998</c:v>
                </c:pt>
                <c:pt idx="7135">
                  <c:v>8.9629999999999992</c:v>
                </c:pt>
                <c:pt idx="7136">
                  <c:v>8.85</c:v>
                </c:pt>
                <c:pt idx="7137">
                  <c:v>8.609</c:v>
                </c:pt>
                <c:pt idx="7138">
                  <c:v>7.1890000000000001</c:v>
                </c:pt>
                <c:pt idx="7139">
                  <c:v>7.42</c:v>
                </c:pt>
                <c:pt idx="7140">
                  <c:v>7.4640000000000004</c:v>
                </c:pt>
                <c:pt idx="7141">
                  <c:v>6.944</c:v>
                </c:pt>
                <c:pt idx="7142">
                  <c:v>6.8079999999999998</c:v>
                </c:pt>
                <c:pt idx="7143">
                  <c:v>6.8579999999999997</c:v>
                </c:pt>
                <c:pt idx="7144">
                  <c:v>6.2389999999999999</c:v>
                </c:pt>
                <c:pt idx="7145">
                  <c:v>6.22</c:v>
                </c:pt>
                <c:pt idx="7146">
                  <c:v>6.5010000000000003</c:v>
                </c:pt>
                <c:pt idx="7147">
                  <c:v>6.5510000000000002</c:v>
                </c:pt>
                <c:pt idx="7148">
                  <c:v>6.4980000000000002</c:v>
                </c:pt>
                <c:pt idx="7149">
                  <c:v>5.4240000000000004</c:v>
                </c:pt>
                <c:pt idx="7150">
                  <c:v>5.73</c:v>
                </c:pt>
                <c:pt idx="7151">
                  <c:v>5.5229999999999997</c:v>
                </c:pt>
                <c:pt idx="7152">
                  <c:v>5.51</c:v>
                </c:pt>
                <c:pt idx="7153">
                  <c:v>6.2969999999999997</c:v>
                </c:pt>
                <c:pt idx="7154">
                  <c:v>6.0339999999999998</c:v>
                </c:pt>
                <c:pt idx="7155">
                  <c:v>6.4260000000000002</c:v>
                </c:pt>
                <c:pt idx="7156">
                  <c:v>6.1630000000000003</c:v>
                </c:pt>
                <c:pt idx="7157">
                  <c:v>6.6890000000000001</c:v>
                </c:pt>
                <c:pt idx="7158">
                  <c:v>6.6</c:v>
                </c:pt>
                <c:pt idx="7159">
                  <c:v>7.016</c:v>
                </c:pt>
                <c:pt idx="7160">
                  <c:v>7.4790000000000001</c:v>
                </c:pt>
                <c:pt idx="7161">
                  <c:v>7.2640000000000002</c:v>
                </c:pt>
                <c:pt idx="7162">
                  <c:v>8.0069999999999997</c:v>
                </c:pt>
                <c:pt idx="7163">
                  <c:v>7.9320000000000004</c:v>
                </c:pt>
                <c:pt idx="7164">
                  <c:v>8.2989999999999995</c:v>
                </c:pt>
                <c:pt idx="7165">
                  <c:v>8.7270000000000003</c:v>
                </c:pt>
                <c:pt idx="7166">
                  <c:v>8.9930000000000003</c:v>
                </c:pt>
                <c:pt idx="7167">
                  <c:v>8.6869999999999994</c:v>
                </c:pt>
                <c:pt idx="7168">
                  <c:v>8.1340000000000003</c:v>
                </c:pt>
                <c:pt idx="7169">
                  <c:v>8.2289999999999992</c:v>
                </c:pt>
                <c:pt idx="7170">
                  <c:v>8.2829999999999995</c:v>
                </c:pt>
                <c:pt idx="7171">
                  <c:v>7.7060000000000004</c:v>
                </c:pt>
                <c:pt idx="7172">
                  <c:v>8.266</c:v>
                </c:pt>
                <c:pt idx="7173">
                  <c:v>8.1219999999999999</c:v>
                </c:pt>
                <c:pt idx="7174">
                  <c:v>8.0640000000000001</c:v>
                </c:pt>
                <c:pt idx="7175">
                  <c:v>7.5890000000000004</c:v>
                </c:pt>
                <c:pt idx="7176">
                  <c:v>7.8330000000000002</c:v>
                </c:pt>
                <c:pt idx="7177">
                  <c:v>8.202</c:v>
                </c:pt>
                <c:pt idx="7178">
                  <c:v>8.8740000000000006</c:v>
                </c:pt>
                <c:pt idx="7179">
                  <c:v>8.7680000000000007</c:v>
                </c:pt>
                <c:pt idx="7180">
                  <c:v>8.7279999999999998</c:v>
                </c:pt>
                <c:pt idx="7181">
                  <c:v>9.3290000000000006</c:v>
                </c:pt>
                <c:pt idx="7182">
                  <c:v>9.2439999999999998</c:v>
                </c:pt>
                <c:pt idx="7183">
                  <c:v>9.1880000000000006</c:v>
                </c:pt>
                <c:pt idx="7184">
                  <c:v>9.3360000000000003</c:v>
                </c:pt>
                <c:pt idx="7185">
                  <c:v>9.68</c:v>
                </c:pt>
                <c:pt idx="7186">
                  <c:v>9.1929999999999996</c:v>
                </c:pt>
                <c:pt idx="7187">
                  <c:v>9.33</c:v>
                </c:pt>
                <c:pt idx="7188">
                  <c:v>9.375</c:v>
                </c:pt>
                <c:pt idx="7189">
                  <c:v>9.2959999999999994</c:v>
                </c:pt>
                <c:pt idx="7190">
                  <c:v>9.3529999999999998</c:v>
                </c:pt>
                <c:pt idx="7191">
                  <c:v>9.0419999999999998</c:v>
                </c:pt>
                <c:pt idx="7192">
                  <c:v>9.1270000000000007</c:v>
                </c:pt>
                <c:pt idx="7193">
                  <c:v>9.2620000000000005</c:v>
                </c:pt>
                <c:pt idx="7194">
                  <c:v>8.7859999999999996</c:v>
                </c:pt>
                <c:pt idx="7195">
                  <c:v>8.1449999999999996</c:v>
                </c:pt>
                <c:pt idx="7196">
                  <c:v>7.8419999999999996</c:v>
                </c:pt>
                <c:pt idx="7197">
                  <c:v>7.915</c:v>
                </c:pt>
                <c:pt idx="7198">
                  <c:v>7.9960000000000004</c:v>
                </c:pt>
                <c:pt idx="7199">
                  <c:v>8.2490000000000006</c:v>
                </c:pt>
                <c:pt idx="7200">
                  <c:v>8.2840000000000007</c:v>
                </c:pt>
                <c:pt idx="7201">
                  <c:v>9.1140000000000008</c:v>
                </c:pt>
                <c:pt idx="7202">
                  <c:v>8.3239999999999998</c:v>
                </c:pt>
                <c:pt idx="7203">
                  <c:v>7.7640000000000002</c:v>
                </c:pt>
                <c:pt idx="7204">
                  <c:v>7.7519999999999998</c:v>
                </c:pt>
                <c:pt idx="7205">
                  <c:v>7.7169999999999996</c:v>
                </c:pt>
                <c:pt idx="7206">
                  <c:v>7.7789999999999999</c:v>
                </c:pt>
                <c:pt idx="7207">
                  <c:v>7.0890000000000004</c:v>
                </c:pt>
                <c:pt idx="7208">
                  <c:v>6.8280000000000003</c:v>
                </c:pt>
                <c:pt idx="7209">
                  <c:v>6.9029999999999996</c:v>
                </c:pt>
                <c:pt idx="7210">
                  <c:v>6.6509999999999998</c:v>
                </c:pt>
                <c:pt idx="7211">
                  <c:v>6.8680000000000003</c:v>
                </c:pt>
                <c:pt idx="7212">
                  <c:v>6.8739999999999997</c:v>
                </c:pt>
                <c:pt idx="7213">
                  <c:v>6.766</c:v>
                </c:pt>
                <c:pt idx="7214">
                  <c:v>6.47</c:v>
                </c:pt>
                <c:pt idx="7215">
                  <c:v>6.8369999999999997</c:v>
                </c:pt>
                <c:pt idx="7216">
                  <c:v>6.93</c:v>
                </c:pt>
                <c:pt idx="7217">
                  <c:v>6.9720000000000004</c:v>
                </c:pt>
                <c:pt idx="7218">
                  <c:v>6.7480000000000002</c:v>
                </c:pt>
                <c:pt idx="7219">
                  <c:v>6.4349999999999996</c:v>
                </c:pt>
                <c:pt idx="7220">
                  <c:v>6.5960000000000001</c:v>
                </c:pt>
                <c:pt idx="7221">
                  <c:v>6.4349999999999996</c:v>
                </c:pt>
                <c:pt idx="7222">
                  <c:v>6.7409999999999997</c:v>
                </c:pt>
                <c:pt idx="7223">
                  <c:v>6.4530000000000003</c:v>
                </c:pt>
                <c:pt idx="7224">
                  <c:v>5.9989999999999997</c:v>
                </c:pt>
                <c:pt idx="7225">
                  <c:v>5.7450000000000001</c:v>
                </c:pt>
              </c:numCache>
            </c:numRef>
          </c:val>
          <c:smooth val="0"/>
          <c:extLst>
            <c:ext xmlns:c16="http://schemas.microsoft.com/office/drawing/2014/chart" uri="{C3380CC4-5D6E-409C-BE32-E72D297353CC}">
              <c16:uniqueId val="{00000000-BEDE-4F11-B340-B6F1BB5DF74C}"/>
            </c:ext>
          </c:extLst>
        </c:ser>
        <c:dLbls>
          <c:showLegendKey val="0"/>
          <c:showVal val="0"/>
          <c:showCatName val="0"/>
          <c:showSerName val="0"/>
          <c:showPercent val="0"/>
          <c:showBubbleSize val="0"/>
        </c:dLbls>
        <c:smooth val="0"/>
        <c:axId val="1746424399"/>
        <c:axId val="1746427311"/>
      </c:lineChart>
      <c:dateAx>
        <c:axId val="1746424399"/>
        <c:scaling>
          <c:orientation val="minMax"/>
          <c:max val="44852"/>
          <c:min val="42005"/>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46427311"/>
        <c:crosses val="autoZero"/>
        <c:auto val="1"/>
        <c:lblOffset val="100"/>
        <c:baseTimeUnit val="months"/>
        <c:majorUnit val="1"/>
        <c:majorTimeUnit val="years"/>
      </c:dateAx>
      <c:valAx>
        <c:axId val="1746427311"/>
        <c:scaling>
          <c:orientation val="minMax"/>
          <c:max val="10"/>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46424399"/>
        <c:crosses val="autoZero"/>
        <c:crossBetween val="between"/>
        <c:majorUnit val="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n-US" sz="1600" b="1" dirty="0">
                <a:solidFill>
                  <a:schemeClr val="tx1"/>
                </a:solidFill>
              </a:rPr>
              <a:t>U.S. Weekly Regular Gasoline Price</a:t>
            </a:r>
          </a:p>
        </c:rich>
      </c:tx>
      <c:layout>
        <c:manualLayout>
          <c:xMode val="edge"/>
          <c:yMode val="edge"/>
          <c:x val="0.19776779790903809"/>
          <c:y val="1.059041847299211E-2"/>
        </c:manualLayout>
      </c:layout>
      <c:overlay val="0"/>
      <c:spPr>
        <a:noFill/>
        <a:ln w="25400">
          <a:noFill/>
        </a:ln>
      </c:spPr>
    </c:title>
    <c:autoTitleDeleted val="0"/>
    <c:plotArea>
      <c:layout>
        <c:manualLayout>
          <c:layoutTarget val="inner"/>
          <c:xMode val="edge"/>
          <c:yMode val="edge"/>
          <c:x val="9.6600279444210818E-2"/>
          <c:y val="0.13308330157755358"/>
          <c:w val="0.87585749094428444"/>
          <c:h val="0.7381823681185149"/>
        </c:manualLayout>
      </c:layout>
      <c:lineChart>
        <c:grouping val="standard"/>
        <c:varyColors val="0"/>
        <c:ser>
          <c:idx val="0"/>
          <c:order val="0"/>
          <c:spPr>
            <a:ln w="38100" cap="rnd">
              <a:solidFill>
                <a:srgbClr val="002342"/>
              </a:solidFill>
              <a:round/>
            </a:ln>
            <a:effectLst/>
          </c:spPr>
          <c:marker>
            <c:symbol val="none"/>
          </c:marker>
          <c:cat>
            <c:numRef>
              <c:f>'FRED Graph'!$A$12:$A$1692</c:f>
              <c:numCache>
                <c:formatCode>yyyy\-mm\-dd</c:formatCode>
                <c:ptCount val="1681"/>
                <c:pt idx="0">
                  <c:v>33105</c:v>
                </c:pt>
                <c:pt idx="1">
                  <c:v>33112</c:v>
                </c:pt>
                <c:pt idx="2">
                  <c:v>33119</c:v>
                </c:pt>
                <c:pt idx="3">
                  <c:v>33126</c:v>
                </c:pt>
                <c:pt idx="4">
                  <c:v>33133</c:v>
                </c:pt>
                <c:pt idx="5">
                  <c:v>33140</c:v>
                </c:pt>
                <c:pt idx="6">
                  <c:v>33147</c:v>
                </c:pt>
                <c:pt idx="7">
                  <c:v>33154</c:v>
                </c:pt>
                <c:pt idx="8">
                  <c:v>33161</c:v>
                </c:pt>
                <c:pt idx="9">
                  <c:v>33168</c:v>
                </c:pt>
                <c:pt idx="10">
                  <c:v>33175</c:v>
                </c:pt>
                <c:pt idx="11">
                  <c:v>33182</c:v>
                </c:pt>
                <c:pt idx="12">
                  <c:v>33189</c:v>
                </c:pt>
                <c:pt idx="13">
                  <c:v>33196</c:v>
                </c:pt>
                <c:pt idx="14">
                  <c:v>33203</c:v>
                </c:pt>
                <c:pt idx="15">
                  <c:v>33210</c:v>
                </c:pt>
                <c:pt idx="16">
                  <c:v>33217</c:v>
                </c:pt>
                <c:pt idx="17">
                  <c:v>33224</c:v>
                </c:pt>
                <c:pt idx="18">
                  <c:v>33231</c:v>
                </c:pt>
                <c:pt idx="19">
                  <c:v>33238</c:v>
                </c:pt>
                <c:pt idx="20">
                  <c:v>33245</c:v>
                </c:pt>
                <c:pt idx="21">
                  <c:v>33252</c:v>
                </c:pt>
                <c:pt idx="22">
                  <c:v>33259</c:v>
                </c:pt>
                <c:pt idx="23">
                  <c:v>33266</c:v>
                </c:pt>
                <c:pt idx="24">
                  <c:v>33273</c:v>
                </c:pt>
                <c:pt idx="25">
                  <c:v>33280</c:v>
                </c:pt>
                <c:pt idx="26">
                  <c:v>33287</c:v>
                </c:pt>
                <c:pt idx="27">
                  <c:v>33294</c:v>
                </c:pt>
                <c:pt idx="28">
                  <c:v>33301</c:v>
                </c:pt>
                <c:pt idx="29">
                  <c:v>33308</c:v>
                </c:pt>
                <c:pt idx="30">
                  <c:v>33315</c:v>
                </c:pt>
                <c:pt idx="31">
                  <c:v>33322</c:v>
                </c:pt>
                <c:pt idx="32">
                  <c:v>33329</c:v>
                </c:pt>
                <c:pt idx="33">
                  <c:v>33336</c:v>
                </c:pt>
                <c:pt idx="34">
                  <c:v>33343</c:v>
                </c:pt>
                <c:pt idx="35">
                  <c:v>33350</c:v>
                </c:pt>
                <c:pt idx="36">
                  <c:v>33357</c:v>
                </c:pt>
                <c:pt idx="37">
                  <c:v>33364</c:v>
                </c:pt>
                <c:pt idx="38">
                  <c:v>33371</c:v>
                </c:pt>
                <c:pt idx="39">
                  <c:v>33378</c:v>
                </c:pt>
                <c:pt idx="40">
                  <c:v>33385</c:v>
                </c:pt>
                <c:pt idx="41">
                  <c:v>33392</c:v>
                </c:pt>
                <c:pt idx="42">
                  <c:v>33399</c:v>
                </c:pt>
                <c:pt idx="43">
                  <c:v>33406</c:v>
                </c:pt>
                <c:pt idx="44">
                  <c:v>33413</c:v>
                </c:pt>
                <c:pt idx="45">
                  <c:v>33420</c:v>
                </c:pt>
                <c:pt idx="46">
                  <c:v>33427</c:v>
                </c:pt>
                <c:pt idx="47">
                  <c:v>33434</c:v>
                </c:pt>
                <c:pt idx="48">
                  <c:v>33441</c:v>
                </c:pt>
                <c:pt idx="49">
                  <c:v>33448</c:v>
                </c:pt>
                <c:pt idx="50">
                  <c:v>33455</c:v>
                </c:pt>
                <c:pt idx="51">
                  <c:v>33462</c:v>
                </c:pt>
                <c:pt idx="52">
                  <c:v>33469</c:v>
                </c:pt>
                <c:pt idx="53">
                  <c:v>33476</c:v>
                </c:pt>
                <c:pt idx="54">
                  <c:v>33483</c:v>
                </c:pt>
                <c:pt idx="55">
                  <c:v>33490</c:v>
                </c:pt>
                <c:pt idx="56">
                  <c:v>33497</c:v>
                </c:pt>
                <c:pt idx="57">
                  <c:v>33504</c:v>
                </c:pt>
                <c:pt idx="58">
                  <c:v>33511</c:v>
                </c:pt>
                <c:pt idx="59">
                  <c:v>33518</c:v>
                </c:pt>
                <c:pt idx="60">
                  <c:v>33525</c:v>
                </c:pt>
                <c:pt idx="61">
                  <c:v>33532</c:v>
                </c:pt>
                <c:pt idx="62">
                  <c:v>33539</c:v>
                </c:pt>
                <c:pt idx="63">
                  <c:v>33546</c:v>
                </c:pt>
                <c:pt idx="64">
                  <c:v>33553</c:v>
                </c:pt>
                <c:pt idx="65">
                  <c:v>33560</c:v>
                </c:pt>
                <c:pt idx="66">
                  <c:v>33567</c:v>
                </c:pt>
                <c:pt idx="67">
                  <c:v>33574</c:v>
                </c:pt>
                <c:pt idx="68">
                  <c:v>33581</c:v>
                </c:pt>
                <c:pt idx="69">
                  <c:v>33588</c:v>
                </c:pt>
                <c:pt idx="70">
                  <c:v>33595</c:v>
                </c:pt>
                <c:pt idx="71">
                  <c:v>33602</c:v>
                </c:pt>
                <c:pt idx="72">
                  <c:v>33609</c:v>
                </c:pt>
                <c:pt idx="73">
                  <c:v>33616</c:v>
                </c:pt>
                <c:pt idx="74">
                  <c:v>33623</c:v>
                </c:pt>
                <c:pt idx="75">
                  <c:v>33630</c:v>
                </c:pt>
                <c:pt idx="76">
                  <c:v>33637</c:v>
                </c:pt>
                <c:pt idx="77">
                  <c:v>33644</c:v>
                </c:pt>
                <c:pt idx="78">
                  <c:v>33651</c:v>
                </c:pt>
                <c:pt idx="79">
                  <c:v>33658</c:v>
                </c:pt>
                <c:pt idx="80">
                  <c:v>33665</c:v>
                </c:pt>
                <c:pt idx="81">
                  <c:v>33672</c:v>
                </c:pt>
                <c:pt idx="82">
                  <c:v>33679</c:v>
                </c:pt>
                <c:pt idx="83">
                  <c:v>33686</c:v>
                </c:pt>
                <c:pt idx="84">
                  <c:v>33693</c:v>
                </c:pt>
                <c:pt idx="85">
                  <c:v>33700</c:v>
                </c:pt>
                <c:pt idx="86">
                  <c:v>33707</c:v>
                </c:pt>
                <c:pt idx="87">
                  <c:v>33714</c:v>
                </c:pt>
                <c:pt idx="88">
                  <c:v>33721</c:v>
                </c:pt>
                <c:pt idx="89">
                  <c:v>33728</c:v>
                </c:pt>
                <c:pt idx="90">
                  <c:v>33735</c:v>
                </c:pt>
                <c:pt idx="91">
                  <c:v>33742</c:v>
                </c:pt>
                <c:pt idx="92">
                  <c:v>33749</c:v>
                </c:pt>
                <c:pt idx="93">
                  <c:v>33756</c:v>
                </c:pt>
                <c:pt idx="94">
                  <c:v>33763</c:v>
                </c:pt>
                <c:pt idx="95">
                  <c:v>33770</c:v>
                </c:pt>
                <c:pt idx="96">
                  <c:v>33777</c:v>
                </c:pt>
                <c:pt idx="97">
                  <c:v>33784</c:v>
                </c:pt>
                <c:pt idx="98">
                  <c:v>33791</c:v>
                </c:pt>
                <c:pt idx="99">
                  <c:v>33798</c:v>
                </c:pt>
                <c:pt idx="100">
                  <c:v>33805</c:v>
                </c:pt>
                <c:pt idx="101">
                  <c:v>33812</c:v>
                </c:pt>
                <c:pt idx="102">
                  <c:v>33819</c:v>
                </c:pt>
                <c:pt idx="103">
                  <c:v>33826</c:v>
                </c:pt>
                <c:pt idx="104">
                  <c:v>33833</c:v>
                </c:pt>
                <c:pt idx="105">
                  <c:v>33840</c:v>
                </c:pt>
                <c:pt idx="106">
                  <c:v>33847</c:v>
                </c:pt>
                <c:pt idx="107">
                  <c:v>33854</c:v>
                </c:pt>
                <c:pt idx="108">
                  <c:v>33861</c:v>
                </c:pt>
                <c:pt idx="109">
                  <c:v>33868</c:v>
                </c:pt>
                <c:pt idx="110">
                  <c:v>33875</c:v>
                </c:pt>
                <c:pt idx="111">
                  <c:v>33882</c:v>
                </c:pt>
                <c:pt idx="112">
                  <c:v>33889</c:v>
                </c:pt>
                <c:pt idx="113">
                  <c:v>33896</c:v>
                </c:pt>
                <c:pt idx="114">
                  <c:v>33903</c:v>
                </c:pt>
                <c:pt idx="115">
                  <c:v>33910</c:v>
                </c:pt>
                <c:pt idx="116">
                  <c:v>33917</c:v>
                </c:pt>
                <c:pt idx="117">
                  <c:v>33924</c:v>
                </c:pt>
                <c:pt idx="118">
                  <c:v>33931</c:v>
                </c:pt>
                <c:pt idx="119">
                  <c:v>33938</c:v>
                </c:pt>
                <c:pt idx="120">
                  <c:v>33945</c:v>
                </c:pt>
                <c:pt idx="121">
                  <c:v>33952</c:v>
                </c:pt>
                <c:pt idx="122">
                  <c:v>33959</c:v>
                </c:pt>
                <c:pt idx="123">
                  <c:v>33966</c:v>
                </c:pt>
                <c:pt idx="124">
                  <c:v>33973</c:v>
                </c:pt>
                <c:pt idx="125">
                  <c:v>33980</c:v>
                </c:pt>
                <c:pt idx="126">
                  <c:v>33987</c:v>
                </c:pt>
                <c:pt idx="127">
                  <c:v>33994</c:v>
                </c:pt>
                <c:pt idx="128">
                  <c:v>34001</c:v>
                </c:pt>
                <c:pt idx="129">
                  <c:v>34008</c:v>
                </c:pt>
                <c:pt idx="130">
                  <c:v>34015</c:v>
                </c:pt>
                <c:pt idx="131">
                  <c:v>34022</c:v>
                </c:pt>
                <c:pt idx="132">
                  <c:v>34029</c:v>
                </c:pt>
                <c:pt idx="133">
                  <c:v>34036</c:v>
                </c:pt>
                <c:pt idx="134">
                  <c:v>34043</c:v>
                </c:pt>
                <c:pt idx="135">
                  <c:v>34050</c:v>
                </c:pt>
                <c:pt idx="136">
                  <c:v>34057</c:v>
                </c:pt>
                <c:pt idx="137">
                  <c:v>34064</c:v>
                </c:pt>
                <c:pt idx="138">
                  <c:v>34071</c:v>
                </c:pt>
                <c:pt idx="139">
                  <c:v>34078</c:v>
                </c:pt>
                <c:pt idx="140">
                  <c:v>34085</c:v>
                </c:pt>
                <c:pt idx="141">
                  <c:v>34092</c:v>
                </c:pt>
                <c:pt idx="142">
                  <c:v>34099</c:v>
                </c:pt>
                <c:pt idx="143">
                  <c:v>34106</c:v>
                </c:pt>
                <c:pt idx="144">
                  <c:v>34113</c:v>
                </c:pt>
                <c:pt idx="145">
                  <c:v>34120</c:v>
                </c:pt>
                <c:pt idx="146">
                  <c:v>34127</c:v>
                </c:pt>
                <c:pt idx="147">
                  <c:v>34134</c:v>
                </c:pt>
                <c:pt idx="148">
                  <c:v>34141</c:v>
                </c:pt>
                <c:pt idx="149">
                  <c:v>34148</c:v>
                </c:pt>
                <c:pt idx="150">
                  <c:v>34155</c:v>
                </c:pt>
                <c:pt idx="151">
                  <c:v>34162</c:v>
                </c:pt>
                <c:pt idx="152">
                  <c:v>34169</c:v>
                </c:pt>
                <c:pt idx="153">
                  <c:v>34176</c:v>
                </c:pt>
                <c:pt idx="154">
                  <c:v>34183</c:v>
                </c:pt>
                <c:pt idx="155">
                  <c:v>34190</c:v>
                </c:pt>
                <c:pt idx="156">
                  <c:v>34197</c:v>
                </c:pt>
                <c:pt idx="157">
                  <c:v>34204</c:v>
                </c:pt>
                <c:pt idx="158">
                  <c:v>34211</c:v>
                </c:pt>
                <c:pt idx="159">
                  <c:v>34218</c:v>
                </c:pt>
                <c:pt idx="160">
                  <c:v>34225</c:v>
                </c:pt>
                <c:pt idx="161">
                  <c:v>34232</c:v>
                </c:pt>
                <c:pt idx="162">
                  <c:v>34239</c:v>
                </c:pt>
                <c:pt idx="163">
                  <c:v>34246</c:v>
                </c:pt>
                <c:pt idx="164">
                  <c:v>34253</c:v>
                </c:pt>
                <c:pt idx="165">
                  <c:v>34260</c:v>
                </c:pt>
                <c:pt idx="166">
                  <c:v>34267</c:v>
                </c:pt>
                <c:pt idx="167">
                  <c:v>34274</c:v>
                </c:pt>
                <c:pt idx="168">
                  <c:v>34281</c:v>
                </c:pt>
                <c:pt idx="169">
                  <c:v>34288</c:v>
                </c:pt>
                <c:pt idx="170">
                  <c:v>34295</c:v>
                </c:pt>
                <c:pt idx="171">
                  <c:v>34302</c:v>
                </c:pt>
                <c:pt idx="172">
                  <c:v>34309</c:v>
                </c:pt>
                <c:pt idx="173">
                  <c:v>34316</c:v>
                </c:pt>
                <c:pt idx="174">
                  <c:v>34323</c:v>
                </c:pt>
                <c:pt idx="175">
                  <c:v>34330</c:v>
                </c:pt>
                <c:pt idx="176">
                  <c:v>34337</c:v>
                </c:pt>
                <c:pt idx="177">
                  <c:v>34344</c:v>
                </c:pt>
                <c:pt idx="178">
                  <c:v>34351</c:v>
                </c:pt>
                <c:pt idx="179">
                  <c:v>34358</c:v>
                </c:pt>
                <c:pt idx="180">
                  <c:v>34365</c:v>
                </c:pt>
                <c:pt idx="181">
                  <c:v>34372</c:v>
                </c:pt>
                <c:pt idx="182">
                  <c:v>34379</c:v>
                </c:pt>
                <c:pt idx="183">
                  <c:v>34386</c:v>
                </c:pt>
                <c:pt idx="184">
                  <c:v>34393</c:v>
                </c:pt>
                <c:pt idx="185">
                  <c:v>34400</c:v>
                </c:pt>
                <c:pt idx="186">
                  <c:v>34407</c:v>
                </c:pt>
                <c:pt idx="187">
                  <c:v>34414</c:v>
                </c:pt>
                <c:pt idx="188">
                  <c:v>34421</c:v>
                </c:pt>
                <c:pt idx="189">
                  <c:v>34428</c:v>
                </c:pt>
                <c:pt idx="190">
                  <c:v>34435</c:v>
                </c:pt>
                <c:pt idx="191">
                  <c:v>34442</c:v>
                </c:pt>
                <c:pt idx="192">
                  <c:v>34449</c:v>
                </c:pt>
                <c:pt idx="193">
                  <c:v>34456</c:v>
                </c:pt>
                <c:pt idx="194">
                  <c:v>34463</c:v>
                </c:pt>
                <c:pt idx="195">
                  <c:v>34470</c:v>
                </c:pt>
                <c:pt idx="196">
                  <c:v>34477</c:v>
                </c:pt>
                <c:pt idx="197">
                  <c:v>34484</c:v>
                </c:pt>
                <c:pt idx="198">
                  <c:v>34491</c:v>
                </c:pt>
                <c:pt idx="199">
                  <c:v>34498</c:v>
                </c:pt>
                <c:pt idx="200">
                  <c:v>34505</c:v>
                </c:pt>
                <c:pt idx="201">
                  <c:v>34512</c:v>
                </c:pt>
                <c:pt idx="202">
                  <c:v>34519</c:v>
                </c:pt>
                <c:pt idx="203">
                  <c:v>34526</c:v>
                </c:pt>
                <c:pt idx="204">
                  <c:v>34533</c:v>
                </c:pt>
                <c:pt idx="205">
                  <c:v>34540</c:v>
                </c:pt>
                <c:pt idx="206">
                  <c:v>34547</c:v>
                </c:pt>
                <c:pt idx="207">
                  <c:v>34554</c:v>
                </c:pt>
                <c:pt idx="208">
                  <c:v>34561</c:v>
                </c:pt>
                <c:pt idx="209">
                  <c:v>34568</c:v>
                </c:pt>
                <c:pt idx="210">
                  <c:v>34575</c:v>
                </c:pt>
                <c:pt idx="211">
                  <c:v>34582</c:v>
                </c:pt>
                <c:pt idx="212">
                  <c:v>34589</c:v>
                </c:pt>
                <c:pt idx="213">
                  <c:v>34596</c:v>
                </c:pt>
                <c:pt idx="214">
                  <c:v>34603</c:v>
                </c:pt>
                <c:pt idx="215">
                  <c:v>34610</c:v>
                </c:pt>
                <c:pt idx="216">
                  <c:v>34617</c:v>
                </c:pt>
                <c:pt idx="217">
                  <c:v>34624</c:v>
                </c:pt>
                <c:pt idx="218">
                  <c:v>34631</c:v>
                </c:pt>
                <c:pt idx="219">
                  <c:v>34638</c:v>
                </c:pt>
                <c:pt idx="220">
                  <c:v>34645</c:v>
                </c:pt>
                <c:pt idx="221">
                  <c:v>34652</c:v>
                </c:pt>
                <c:pt idx="222">
                  <c:v>34659</c:v>
                </c:pt>
                <c:pt idx="223">
                  <c:v>34666</c:v>
                </c:pt>
                <c:pt idx="224">
                  <c:v>34673</c:v>
                </c:pt>
                <c:pt idx="225">
                  <c:v>34680</c:v>
                </c:pt>
                <c:pt idx="226">
                  <c:v>34687</c:v>
                </c:pt>
                <c:pt idx="227">
                  <c:v>34694</c:v>
                </c:pt>
                <c:pt idx="228">
                  <c:v>34701</c:v>
                </c:pt>
                <c:pt idx="229">
                  <c:v>34708</c:v>
                </c:pt>
                <c:pt idx="230">
                  <c:v>34715</c:v>
                </c:pt>
                <c:pt idx="231">
                  <c:v>34722</c:v>
                </c:pt>
                <c:pt idx="232">
                  <c:v>34729</c:v>
                </c:pt>
                <c:pt idx="233">
                  <c:v>34736</c:v>
                </c:pt>
                <c:pt idx="234">
                  <c:v>34743</c:v>
                </c:pt>
                <c:pt idx="235">
                  <c:v>34750</c:v>
                </c:pt>
                <c:pt idx="236">
                  <c:v>34757</c:v>
                </c:pt>
                <c:pt idx="237">
                  <c:v>34764</c:v>
                </c:pt>
                <c:pt idx="238">
                  <c:v>34771</c:v>
                </c:pt>
                <c:pt idx="239">
                  <c:v>34778</c:v>
                </c:pt>
                <c:pt idx="240">
                  <c:v>34785</c:v>
                </c:pt>
                <c:pt idx="241">
                  <c:v>34792</c:v>
                </c:pt>
                <c:pt idx="242">
                  <c:v>34799</c:v>
                </c:pt>
                <c:pt idx="243">
                  <c:v>34806</c:v>
                </c:pt>
                <c:pt idx="244">
                  <c:v>34813</c:v>
                </c:pt>
                <c:pt idx="245">
                  <c:v>34820</c:v>
                </c:pt>
                <c:pt idx="246">
                  <c:v>34827</c:v>
                </c:pt>
                <c:pt idx="247">
                  <c:v>34834</c:v>
                </c:pt>
                <c:pt idx="248">
                  <c:v>34841</c:v>
                </c:pt>
                <c:pt idx="249">
                  <c:v>34848</c:v>
                </c:pt>
                <c:pt idx="250">
                  <c:v>34855</c:v>
                </c:pt>
                <c:pt idx="251">
                  <c:v>34862</c:v>
                </c:pt>
                <c:pt idx="252">
                  <c:v>34869</c:v>
                </c:pt>
                <c:pt idx="253">
                  <c:v>34876</c:v>
                </c:pt>
                <c:pt idx="254">
                  <c:v>34883</c:v>
                </c:pt>
                <c:pt idx="255">
                  <c:v>34890</c:v>
                </c:pt>
                <c:pt idx="256">
                  <c:v>34897</c:v>
                </c:pt>
                <c:pt idx="257">
                  <c:v>34904</c:v>
                </c:pt>
                <c:pt idx="258">
                  <c:v>34911</c:v>
                </c:pt>
                <c:pt idx="259">
                  <c:v>34918</c:v>
                </c:pt>
                <c:pt idx="260">
                  <c:v>34925</c:v>
                </c:pt>
                <c:pt idx="261">
                  <c:v>34932</c:v>
                </c:pt>
                <c:pt idx="262">
                  <c:v>34939</c:v>
                </c:pt>
                <c:pt idx="263">
                  <c:v>34946</c:v>
                </c:pt>
                <c:pt idx="264">
                  <c:v>34953</c:v>
                </c:pt>
                <c:pt idx="265">
                  <c:v>34960</c:v>
                </c:pt>
                <c:pt idx="266">
                  <c:v>34967</c:v>
                </c:pt>
                <c:pt idx="267">
                  <c:v>34974</c:v>
                </c:pt>
                <c:pt idx="268">
                  <c:v>34981</c:v>
                </c:pt>
                <c:pt idx="269">
                  <c:v>34988</c:v>
                </c:pt>
                <c:pt idx="270">
                  <c:v>34995</c:v>
                </c:pt>
                <c:pt idx="271">
                  <c:v>35002</c:v>
                </c:pt>
                <c:pt idx="272">
                  <c:v>35009</c:v>
                </c:pt>
                <c:pt idx="273">
                  <c:v>35016</c:v>
                </c:pt>
                <c:pt idx="274">
                  <c:v>35023</c:v>
                </c:pt>
                <c:pt idx="275">
                  <c:v>35030</c:v>
                </c:pt>
                <c:pt idx="276">
                  <c:v>35037</c:v>
                </c:pt>
                <c:pt idx="277">
                  <c:v>35044</c:v>
                </c:pt>
                <c:pt idx="278">
                  <c:v>35051</c:v>
                </c:pt>
                <c:pt idx="279">
                  <c:v>35058</c:v>
                </c:pt>
                <c:pt idx="280">
                  <c:v>35065</c:v>
                </c:pt>
                <c:pt idx="281">
                  <c:v>35072</c:v>
                </c:pt>
                <c:pt idx="282">
                  <c:v>35079</c:v>
                </c:pt>
                <c:pt idx="283">
                  <c:v>35086</c:v>
                </c:pt>
                <c:pt idx="284">
                  <c:v>35093</c:v>
                </c:pt>
                <c:pt idx="285">
                  <c:v>35100</c:v>
                </c:pt>
                <c:pt idx="286">
                  <c:v>35107</c:v>
                </c:pt>
                <c:pt idx="287">
                  <c:v>35114</c:v>
                </c:pt>
                <c:pt idx="288">
                  <c:v>35121</c:v>
                </c:pt>
                <c:pt idx="289">
                  <c:v>35128</c:v>
                </c:pt>
                <c:pt idx="290">
                  <c:v>35135</c:v>
                </c:pt>
                <c:pt idx="291">
                  <c:v>35142</c:v>
                </c:pt>
                <c:pt idx="292">
                  <c:v>35149</c:v>
                </c:pt>
                <c:pt idx="293">
                  <c:v>35156</c:v>
                </c:pt>
                <c:pt idx="294">
                  <c:v>35163</c:v>
                </c:pt>
                <c:pt idx="295">
                  <c:v>35170</c:v>
                </c:pt>
                <c:pt idx="296">
                  <c:v>35177</c:v>
                </c:pt>
                <c:pt idx="297">
                  <c:v>35184</c:v>
                </c:pt>
                <c:pt idx="298">
                  <c:v>35191</c:v>
                </c:pt>
                <c:pt idx="299">
                  <c:v>35198</c:v>
                </c:pt>
                <c:pt idx="300">
                  <c:v>35205</c:v>
                </c:pt>
                <c:pt idx="301">
                  <c:v>35212</c:v>
                </c:pt>
                <c:pt idx="302">
                  <c:v>35219</c:v>
                </c:pt>
                <c:pt idx="303">
                  <c:v>35226</c:v>
                </c:pt>
                <c:pt idx="304">
                  <c:v>35233</c:v>
                </c:pt>
                <c:pt idx="305">
                  <c:v>35240</c:v>
                </c:pt>
                <c:pt idx="306">
                  <c:v>35247</c:v>
                </c:pt>
                <c:pt idx="307">
                  <c:v>35254</c:v>
                </c:pt>
                <c:pt idx="308">
                  <c:v>35261</c:v>
                </c:pt>
                <c:pt idx="309">
                  <c:v>35268</c:v>
                </c:pt>
                <c:pt idx="310">
                  <c:v>35275</c:v>
                </c:pt>
                <c:pt idx="311">
                  <c:v>35282</c:v>
                </c:pt>
                <c:pt idx="312">
                  <c:v>35289</c:v>
                </c:pt>
                <c:pt idx="313">
                  <c:v>35296</c:v>
                </c:pt>
                <c:pt idx="314">
                  <c:v>35303</c:v>
                </c:pt>
                <c:pt idx="315">
                  <c:v>35310</c:v>
                </c:pt>
                <c:pt idx="316">
                  <c:v>35317</c:v>
                </c:pt>
                <c:pt idx="317">
                  <c:v>35324</c:v>
                </c:pt>
                <c:pt idx="318">
                  <c:v>35331</c:v>
                </c:pt>
                <c:pt idx="319">
                  <c:v>35338</c:v>
                </c:pt>
                <c:pt idx="320">
                  <c:v>35345</c:v>
                </c:pt>
                <c:pt idx="321">
                  <c:v>35352</c:v>
                </c:pt>
                <c:pt idx="322">
                  <c:v>35359</c:v>
                </c:pt>
                <c:pt idx="323">
                  <c:v>35366</c:v>
                </c:pt>
                <c:pt idx="324">
                  <c:v>35373</c:v>
                </c:pt>
                <c:pt idx="325">
                  <c:v>35380</c:v>
                </c:pt>
                <c:pt idx="326">
                  <c:v>35387</c:v>
                </c:pt>
                <c:pt idx="327">
                  <c:v>35394</c:v>
                </c:pt>
                <c:pt idx="328">
                  <c:v>35401</c:v>
                </c:pt>
                <c:pt idx="329">
                  <c:v>35408</c:v>
                </c:pt>
                <c:pt idx="330">
                  <c:v>35415</c:v>
                </c:pt>
                <c:pt idx="331">
                  <c:v>35422</c:v>
                </c:pt>
                <c:pt idx="332">
                  <c:v>35429</c:v>
                </c:pt>
                <c:pt idx="333">
                  <c:v>35436</c:v>
                </c:pt>
                <c:pt idx="334">
                  <c:v>35443</c:v>
                </c:pt>
                <c:pt idx="335">
                  <c:v>35450</c:v>
                </c:pt>
                <c:pt idx="336">
                  <c:v>35457</c:v>
                </c:pt>
                <c:pt idx="337">
                  <c:v>35464</c:v>
                </c:pt>
                <c:pt idx="338">
                  <c:v>35471</c:v>
                </c:pt>
                <c:pt idx="339">
                  <c:v>35478</c:v>
                </c:pt>
                <c:pt idx="340">
                  <c:v>35485</c:v>
                </c:pt>
                <c:pt idx="341">
                  <c:v>35492</c:v>
                </c:pt>
                <c:pt idx="342">
                  <c:v>35499</c:v>
                </c:pt>
                <c:pt idx="343">
                  <c:v>35506</c:v>
                </c:pt>
                <c:pt idx="344">
                  <c:v>35513</c:v>
                </c:pt>
                <c:pt idx="345">
                  <c:v>35520</c:v>
                </c:pt>
                <c:pt idx="346">
                  <c:v>35527</c:v>
                </c:pt>
                <c:pt idx="347">
                  <c:v>35534</c:v>
                </c:pt>
                <c:pt idx="348">
                  <c:v>35541</c:v>
                </c:pt>
                <c:pt idx="349">
                  <c:v>35548</c:v>
                </c:pt>
                <c:pt idx="350">
                  <c:v>35555</c:v>
                </c:pt>
                <c:pt idx="351">
                  <c:v>35562</c:v>
                </c:pt>
                <c:pt idx="352">
                  <c:v>35569</c:v>
                </c:pt>
                <c:pt idx="353">
                  <c:v>35576</c:v>
                </c:pt>
                <c:pt idx="354">
                  <c:v>35583</c:v>
                </c:pt>
                <c:pt idx="355">
                  <c:v>35590</c:v>
                </c:pt>
                <c:pt idx="356">
                  <c:v>35597</c:v>
                </c:pt>
                <c:pt idx="357">
                  <c:v>35604</c:v>
                </c:pt>
                <c:pt idx="358">
                  <c:v>35611</c:v>
                </c:pt>
                <c:pt idx="359">
                  <c:v>35618</c:v>
                </c:pt>
                <c:pt idx="360">
                  <c:v>35625</c:v>
                </c:pt>
                <c:pt idx="361">
                  <c:v>35632</c:v>
                </c:pt>
                <c:pt idx="362">
                  <c:v>35639</c:v>
                </c:pt>
                <c:pt idx="363">
                  <c:v>35646</c:v>
                </c:pt>
                <c:pt idx="364">
                  <c:v>35653</c:v>
                </c:pt>
                <c:pt idx="365">
                  <c:v>35660</c:v>
                </c:pt>
                <c:pt idx="366">
                  <c:v>35667</c:v>
                </c:pt>
                <c:pt idx="367">
                  <c:v>35674</c:v>
                </c:pt>
                <c:pt idx="368">
                  <c:v>35681</c:v>
                </c:pt>
                <c:pt idx="369">
                  <c:v>35688</c:v>
                </c:pt>
                <c:pt idx="370">
                  <c:v>35695</c:v>
                </c:pt>
                <c:pt idx="371">
                  <c:v>35702</c:v>
                </c:pt>
                <c:pt idx="372">
                  <c:v>35709</c:v>
                </c:pt>
                <c:pt idx="373">
                  <c:v>35716</c:v>
                </c:pt>
                <c:pt idx="374">
                  <c:v>35723</c:v>
                </c:pt>
                <c:pt idx="375">
                  <c:v>35730</c:v>
                </c:pt>
                <c:pt idx="376">
                  <c:v>35737</c:v>
                </c:pt>
                <c:pt idx="377">
                  <c:v>35744</c:v>
                </c:pt>
                <c:pt idx="378">
                  <c:v>35751</c:v>
                </c:pt>
                <c:pt idx="379">
                  <c:v>35758</c:v>
                </c:pt>
                <c:pt idx="380">
                  <c:v>35765</c:v>
                </c:pt>
                <c:pt idx="381">
                  <c:v>35772</c:v>
                </c:pt>
                <c:pt idx="382">
                  <c:v>35779</c:v>
                </c:pt>
                <c:pt idx="383">
                  <c:v>35786</c:v>
                </c:pt>
                <c:pt idx="384">
                  <c:v>35793</c:v>
                </c:pt>
                <c:pt idx="385">
                  <c:v>35800</c:v>
                </c:pt>
                <c:pt idx="386">
                  <c:v>35807</c:v>
                </c:pt>
                <c:pt idx="387">
                  <c:v>35814</c:v>
                </c:pt>
                <c:pt idx="388">
                  <c:v>35821</c:v>
                </c:pt>
                <c:pt idx="389">
                  <c:v>35828</c:v>
                </c:pt>
                <c:pt idx="390">
                  <c:v>35835</c:v>
                </c:pt>
                <c:pt idx="391">
                  <c:v>35842</c:v>
                </c:pt>
                <c:pt idx="392">
                  <c:v>35849</c:v>
                </c:pt>
                <c:pt idx="393">
                  <c:v>35856</c:v>
                </c:pt>
                <c:pt idx="394">
                  <c:v>35863</c:v>
                </c:pt>
                <c:pt idx="395">
                  <c:v>35870</c:v>
                </c:pt>
                <c:pt idx="396">
                  <c:v>35877</c:v>
                </c:pt>
                <c:pt idx="397">
                  <c:v>35884</c:v>
                </c:pt>
                <c:pt idx="398">
                  <c:v>35891</c:v>
                </c:pt>
                <c:pt idx="399">
                  <c:v>35898</c:v>
                </c:pt>
                <c:pt idx="400">
                  <c:v>35905</c:v>
                </c:pt>
                <c:pt idx="401">
                  <c:v>35912</c:v>
                </c:pt>
                <c:pt idx="402">
                  <c:v>35919</c:v>
                </c:pt>
                <c:pt idx="403">
                  <c:v>35926</c:v>
                </c:pt>
                <c:pt idx="404">
                  <c:v>35933</c:v>
                </c:pt>
                <c:pt idx="405">
                  <c:v>35940</c:v>
                </c:pt>
                <c:pt idx="406">
                  <c:v>35947</c:v>
                </c:pt>
                <c:pt idx="407">
                  <c:v>35954</c:v>
                </c:pt>
                <c:pt idx="408">
                  <c:v>35961</c:v>
                </c:pt>
                <c:pt idx="409">
                  <c:v>35968</c:v>
                </c:pt>
                <c:pt idx="410">
                  <c:v>35975</c:v>
                </c:pt>
                <c:pt idx="411">
                  <c:v>35982</c:v>
                </c:pt>
                <c:pt idx="412">
                  <c:v>35989</c:v>
                </c:pt>
                <c:pt idx="413">
                  <c:v>35996</c:v>
                </c:pt>
                <c:pt idx="414">
                  <c:v>36003</c:v>
                </c:pt>
                <c:pt idx="415">
                  <c:v>36010</c:v>
                </c:pt>
                <c:pt idx="416">
                  <c:v>36017</c:v>
                </c:pt>
                <c:pt idx="417">
                  <c:v>36024</c:v>
                </c:pt>
                <c:pt idx="418">
                  <c:v>36031</c:v>
                </c:pt>
                <c:pt idx="419">
                  <c:v>36038</c:v>
                </c:pt>
                <c:pt idx="420">
                  <c:v>36045</c:v>
                </c:pt>
                <c:pt idx="421">
                  <c:v>36052</c:v>
                </c:pt>
                <c:pt idx="422">
                  <c:v>36059</c:v>
                </c:pt>
                <c:pt idx="423">
                  <c:v>36066</c:v>
                </c:pt>
                <c:pt idx="424">
                  <c:v>36073</c:v>
                </c:pt>
                <c:pt idx="425">
                  <c:v>36080</c:v>
                </c:pt>
                <c:pt idx="426">
                  <c:v>36087</c:v>
                </c:pt>
                <c:pt idx="427">
                  <c:v>36094</c:v>
                </c:pt>
                <c:pt idx="428">
                  <c:v>36101</c:v>
                </c:pt>
                <c:pt idx="429">
                  <c:v>36108</c:v>
                </c:pt>
                <c:pt idx="430">
                  <c:v>36115</c:v>
                </c:pt>
                <c:pt idx="431">
                  <c:v>36122</c:v>
                </c:pt>
                <c:pt idx="432">
                  <c:v>36129</c:v>
                </c:pt>
                <c:pt idx="433">
                  <c:v>36136</c:v>
                </c:pt>
                <c:pt idx="434">
                  <c:v>36143</c:v>
                </c:pt>
                <c:pt idx="435">
                  <c:v>36150</c:v>
                </c:pt>
                <c:pt idx="436">
                  <c:v>36157</c:v>
                </c:pt>
                <c:pt idx="437">
                  <c:v>36164</c:v>
                </c:pt>
                <c:pt idx="438">
                  <c:v>36171</c:v>
                </c:pt>
                <c:pt idx="439">
                  <c:v>36178</c:v>
                </c:pt>
                <c:pt idx="440">
                  <c:v>36185</c:v>
                </c:pt>
                <c:pt idx="441">
                  <c:v>36192</c:v>
                </c:pt>
                <c:pt idx="442">
                  <c:v>36199</c:v>
                </c:pt>
                <c:pt idx="443">
                  <c:v>36206</c:v>
                </c:pt>
                <c:pt idx="444">
                  <c:v>36213</c:v>
                </c:pt>
                <c:pt idx="445">
                  <c:v>36220</c:v>
                </c:pt>
                <c:pt idx="446">
                  <c:v>36227</c:v>
                </c:pt>
                <c:pt idx="447">
                  <c:v>36234</c:v>
                </c:pt>
                <c:pt idx="448">
                  <c:v>36241</c:v>
                </c:pt>
                <c:pt idx="449">
                  <c:v>36248</c:v>
                </c:pt>
                <c:pt idx="450">
                  <c:v>36255</c:v>
                </c:pt>
                <c:pt idx="451">
                  <c:v>36262</c:v>
                </c:pt>
                <c:pt idx="452">
                  <c:v>36269</c:v>
                </c:pt>
                <c:pt idx="453">
                  <c:v>36276</c:v>
                </c:pt>
                <c:pt idx="454">
                  <c:v>36283</c:v>
                </c:pt>
                <c:pt idx="455">
                  <c:v>36290</c:v>
                </c:pt>
                <c:pt idx="456">
                  <c:v>36297</c:v>
                </c:pt>
                <c:pt idx="457">
                  <c:v>36304</c:v>
                </c:pt>
                <c:pt idx="458">
                  <c:v>36311</c:v>
                </c:pt>
                <c:pt idx="459">
                  <c:v>36318</c:v>
                </c:pt>
                <c:pt idx="460">
                  <c:v>36325</c:v>
                </c:pt>
                <c:pt idx="461">
                  <c:v>36332</c:v>
                </c:pt>
                <c:pt idx="462">
                  <c:v>36339</c:v>
                </c:pt>
                <c:pt idx="463">
                  <c:v>36346</c:v>
                </c:pt>
                <c:pt idx="464">
                  <c:v>36353</c:v>
                </c:pt>
                <c:pt idx="465">
                  <c:v>36360</c:v>
                </c:pt>
                <c:pt idx="466">
                  <c:v>36367</c:v>
                </c:pt>
                <c:pt idx="467">
                  <c:v>36374</c:v>
                </c:pt>
                <c:pt idx="468">
                  <c:v>36381</c:v>
                </c:pt>
                <c:pt idx="469">
                  <c:v>36388</c:v>
                </c:pt>
                <c:pt idx="470">
                  <c:v>36395</c:v>
                </c:pt>
                <c:pt idx="471">
                  <c:v>36402</c:v>
                </c:pt>
                <c:pt idx="472">
                  <c:v>36409</c:v>
                </c:pt>
                <c:pt idx="473">
                  <c:v>36416</c:v>
                </c:pt>
                <c:pt idx="474">
                  <c:v>36423</c:v>
                </c:pt>
                <c:pt idx="475">
                  <c:v>36430</c:v>
                </c:pt>
                <c:pt idx="476">
                  <c:v>36437</c:v>
                </c:pt>
                <c:pt idx="477">
                  <c:v>36444</c:v>
                </c:pt>
                <c:pt idx="478">
                  <c:v>36451</c:v>
                </c:pt>
                <c:pt idx="479">
                  <c:v>36458</c:v>
                </c:pt>
                <c:pt idx="480">
                  <c:v>36465</c:v>
                </c:pt>
                <c:pt idx="481">
                  <c:v>36472</c:v>
                </c:pt>
                <c:pt idx="482">
                  <c:v>36479</c:v>
                </c:pt>
                <c:pt idx="483">
                  <c:v>36486</c:v>
                </c:pt>
                <c:pt idx="484">
                  <c:v>36493</c:v>
                </c:pt>
                <c:pt idx="485">
                  <c:v>36500</c:v>
                </c:pt>
                <c:pt idx="486">
                  <c:v>36507</c:v>
                </c:pt>
                <c:pt idx="487">
                  <c:v>36514</c:v>
                </c:pt>
                <c:pt idx="488">
                  <c:v>36521</c:v>
                </c:pt>
                <c:pt idx="489">
                  <c:v>36528</c:v>
                </c:pt>
                <c:pt idx="490">
                  <c:v>36535</c:v>
                </c:pt>
                <c:pt idx="491">
                  <c:v>36542</c:v>
                </c:pt>
                <c:pt idx="492">
                  <c:v>36549</c:v>
                </c:pt>
                <c:pt idx="493">
                  <c:v>36556</c:v>
                </c:pt>
                <c:pt idx="494">
                  <c:v>36563</c:v>
                </c:pt>
                <c:pt idx="495">
                  <c:v>36570</c:v>
                </c:pt>
                <c:pt idx="496">
                  <c:v>36577</c:v>
                </c:pt>
                <c:pt idx="497">
                  <c:v>36584</c:v>
                </c:pt>
                <c:pt idx="498">
                  <c:v>36591</c:v>
                </c:pt>
                <c:pt idx="499">
                  <c:v>36598</c:v>
                </c:pt>
                <c:pt idx="500">
                  <c:v>36605</c:v>
                </c:pt>
                <c:pt idx="501">
                  <c:v>36612</c:v>
                </c:pt>
                <c:pt idx="502">
                  <c:v>36619</c:v>
                </c:pt>
                <c:pt idx="503">
                  <c:v>36626</c:v>
                </c:pt>
                <c:pt idx="504">
                  <c:v>36633</c:v>
                </c:pt>
                <c:pt idx="505">
                  <c:v>36640</c:v>
                </c:pt>
                <c:pt idx="506">
                  <c:v>36647</c:v>
                </c:pt>
                <c:pt idx="507">
                  <c:v>36654</c:v>
                </c:pt>
                <c:pt idx="508">
                  <c:v>36661</c:v>
                </c:pt>
                <c:pt idx="509">
                  <c:v>36668</c:v>
                </c:pt>
                <c:pt idx="510">
                  <c:v>36675</c:v>
                </c:pt>
                <c:pt idx="511">
                  <c:v>36682</c:v>
                </c:pt>
                <c:pt idx="512">
                  <c:v>36689</c:v>
                </c:pt>
                <c:pt idx="513">
                  <c:v>36696</c:v>
                </c:pt>
                <c:pt idx="514">
                  <c:v>36703</c:v>
                </c:pt>
                <c:pt idx="515">
                  <c:v>36710</c:v>
                </c:pt>
                <c:pt idx="516">
                  <c:v>36717</c:v>
                </c:pt>
                <c:pt idx="517">
                  <c:v>36724</c:v>
                </c:pt>
                <c:pt idx="518">
                  <c:v>36731</c:v>
                </c:pt>
                <c:pt idx="519">
                  <c:v>36738</c:v>
                </c:pt>
                <c:pt idx="520">
                  <c:v>36745</c:v>
                </c:pt>
                <c:pt idx="521">
                  <c:v>36752</c:v>
                </c:pt>
                <c:pt idx="522">
                  <c:v>36759</c:v>
                </c:pt>
                <c:pt idx="523">
                  <c:v>36766</c:v>
                </c:pt>
                <c:pt idx="524">
                  <c:v>36773</c:v>
                </c:pt>
                <c:pt idx="525">
                  <c:v>36780</c:v>
                </c:pt>
                <c:pt idx="526">
                  <c:v>36787</c:v>
                </c:pt>
                <c:pt idx="527">
                  <c:v>36794</c:v>
                </c:pt>
                <c:pt idx="528">
                  <c:v>36801</c:v>
                </c:pt>
                <c:pt idx="529">
                  <c:v>36808</c:v>
                </c:pt>
                <c:pt idx="530">
                  <c:v>36815</c:v>
                </c:pt>
                <c:pt idx="531">
                  <c:v>36822</c:v>
                </c:pt>
                <c:pt idx="532">
                  <c:v>36829</c:v>
                </c:pt>
                <c:pt idx="533">
                  <c:v>36836</c:v>
                </c:pt>
                <c:pt idx="534">
                  <c:v>36843</c:v>
                </c:pt>
                <c:pt idx="535">
                  <c:v>36850</c:v>
                </c:pt>
                <c:pt idx="536">
                  <c:v>36857</c:v>
                </c:pt>
                <c:pt idx="537">
                  <c:v>36864</c:v>
                </c:pt>
                <c:pt idx="538">
                  <c:v>36871</c:v>
                </c:pt>
                <c:pt idx="539">
                  <c:v>36878</c:v>
                </c:pt>
                <c:pt idx="540">
                  <c:v>36885</c:v>
                </c:pt>
                <c:pt idx="541">
                  <c:v>36892</c:v>
                </c:pt>
                <c:pt idx="542">
                  <c:v>36899</c:v>
                </c:pt>
                <c:pt idx="543">
                  <c:v>36906</c:v>
                </c:pt>
                <c:pt idx="544">
                  <c:v>36913</c:v>
                </c:pt>
                <c:pt idx="545">
                  <c:v>36920</c:v>
                </c:pt>
                <c:pt idx="546">
                  <c:v>36927</c:v>
                </c:pt>
                <c:pt idx="547">
                  <c:v>36934</c:v>
                </c:pt>
                <c:pt idx="548">
                  <c:v>36941</c:v>
                </c:pt>
                <c:pt idx="549">
                  <c:v>36948</c:v>
                </c:pt>
                <c:pt idx="550">
                  <c:v>36955</c:v>
                </c:pt>
                <c:pt idx="551">
                  <c:v>36962</c:v>
                </c:pt>
                <c:pt idx="552">
                  <c:v>36969</c:v>
                </c:pt>
                <c:pt idx="553">
                  <c:v>36976</c:v>
                </c:pt>
                <c:pt idx="554">
                  <c:v>36983</c:v>
                </c:pt>
                <c:pt idx="555">
                  <c:v>36990</c:v>
                </c:pt>
                <c:pt idx="556">
                  <c:v>36997</c:v>
                </c:pt>
                <c:pt idx="557">
                  <c:v>37004</c:v>
                </c:pt>
                <c:pt idx="558">
                  <c:v>37011</c:v>
                </c:pt>
                <c:pt idx="559">
                  <c:v>37018</c:v>
                </c:pt>
                <c:pt idx="560">
                  <c:v>37025</c:v>
                </c:pt>
                <c:pt idx="561">
                  <c:v>37032</c:v>
                </c:pt>
                <c:pt idx="562">
                  <c:v>37039</c:v>
                </c:pt>
                <c:pt idx="563">
                  <c:v>37046</c:v>
                </c:pt>
                <c:pt idx="564">
                  <c:v>37053</c:v>
                </c:pt>
                <c:pt idx="565">
                  <c:v>37060</c:v>
                </c:pt>
                <c:pt idx="566">
                  <c:v>37067</c:v>
                </c:pt>
                <c:pt idx="567">
                  <c:v>37074</c:v>
                </c:pt>
                <c:pt idx="568">
                  <c:v>37081</c:v>
                </c:pt>
                <c:pt idx="569">
                  <c:v>37088</c:v>
                </c:pt>
                <c:pt idx="570">
                  <c:v>37095</c:v>
                </c:pt>
                <c:pt idx="571">
                  <c:v>37102</c:v>
                </c:pt>
                <c:pt idx="572">
                  <c:v>37109</c:v>
                </c:pt>
                <c:pt idx="573">
                  <c:v>37116</c:v>
                </c:pt>
                <c:pt idx="574">
                  <c:v>37123</c:v>
                </c:pt>
                <c:pt idx="575">
                  <c:v>37130</c:v>
                </c:pt>
                <c:pt idx="576">
                  <c:v>37137</c:v>
                </c:pt>
                <c:pt idx="577">
                  <c:v>37144</c:v>
                </c:pt>
                <c:pt idx="578">
                  <c:v>37151</c:v>
                </c:pt>
                <c:pt idx="579">
                  <c:v>37158</c:v>
                </c:pt>
                <c:pt idx="580">
                  <c:v>37165</c:v>
                </c:pt>
                <c:pt idx="581">
                  <c:v>37172</c:v>
                </c:pt>
                <c:pt idx="582">
                  <c:v>37179</c:v>
                </c:pt>
                <c:pt idx="583">
                  <c:v>37186</c:v>
                </c:pt>
                <c:pt idx="584">
                  <c:v>37193</c:v>
                </c:pt>
                <c:pt idx="585">
                  <c:v>37200</c:v>
                </c:pt>
                <c:pt idx="586">
                  <c:v>37207</c:v>
                </c:pt>
                <c:pt idx="587">
                  <c:v>37214</c:v>
                </c:pt>
                <c:pt idx="588">
                  <c:v>37221</c:v>
                </c:pt>
                <c:pt idx="589">
                  <c:v>37228</c:v>
                </c:pt>
                <c:pt idx="590">
                  <c:v>37235</c:v>
                </c:pt>
                <c:pt idx="591">
                  <c:v>37242</c:v>
                </c:pt>
                <c:pt idx="592">
                  <c:v>37249</c:v>
                </c:pt>
                <c:pt idx="593">
                  <c:v>37256</c:v>
                </c:pt>
                <c:pt idx="594">
                  <c:v>37263</c:v>
                </c:pt>
                <c:pt idx="595">
                  <c:v>37270</c:v>
                </c:pt>
                <c:pt idx="596">
                  <c:v>37277</c:v>
                </c:pt>
                <c:pt idx="597">
                  <c:v>37284</c:v>
                </c:pt>
                <c:pt idx="598">
                  <c:v>37291</c:v>
                </c:pt>
                <c:pt idx="599">
                  <c:v>37298</c:v>
                </c:pt>
                <c:pt idx="600">
                  <c:v>37305</c:v>
                </c:pt>
                <c:pt idx="601">
                  <c:v>37312</c:v>
                </c:pt>
                <c:pt idx="602">
                  <c:v>37319</c:v>
                </c:pt>
                <c:pt idx="603">
                  <c:v>37326</c:v>
                </c:pt>
                <c:pt idx="604">
                  <c:v>37333</c:v>
                </c:pt>
                <c:pt idx="605">
                  <c:v>37340</c:v>
                </c:pt>
                <c:pt idx="606">
                  <c:v>37347</c:v>
                </c:pt>
                <c:pt idx="607">
                  <c:v>37354</c:v>
                </c:pt>
                <c:pt idx="608">
                  <c:v>37361</c:v>
                </c:pt>
                <c:pt idx="609">
                  <c:v>37368</c:v>
                </c:pt>
                <c:pt idx="610">
                  <c:v>37375</c:v>
                </c:pt>
                <c:pt idx="611">
                  <c:v>37382</c:v>
                </c:pt>
                <c:pt idx="612">
                  <c:v>37389</c:v>
                </c:pt>
                <c:pt idx="613">
                  <c:v>37396</c:v>
                </c:pt>
                <c:pt idx="614">
                  <c:v>37403</c:v>
                </c:pt>
                <c:pt idx="615">
                  <c:v>37410</c:v>
                </c:pt>
                <c:pt idx="616">
                  <c:v>37417</c:v>
                </c:pt>
                <c:pt idx="617">
                  <c:v>37424</c:v>
                </c:pt>
                <c:pt idx="618">
                  <c:v>37431</c:v>
                </c:pt>
                <c:pt idx="619">
                  <c:v>37438</c:v>
                </c:pt>
                <c:pt idx="620">
                  <c:v>37445</c:v>
                </c:pt>
                <c:pt idx="621">
                  <c:v>37452</c:v>
                </c:pt>
                <c:pt idx="622">
                  <c:v>37459</c:v>
                </c:pt>
                <c:pt idx="623">
                  <c:v>37466</c:v>
                </c:pt>
                <c:pt idx="624">
                  <c:v>37473</c:v>
                </c:pt>
                <c:pt idx="625">
                  <c:v>37480</c:v>
                </c:pt>
                <c:pt idx="626">
                  <c:v>37487</c:v>
                </c:pt>
                <c:pt idx="627">
                  <c:v>37494</c:v>
                </c:pt>
                <c:pt idx="628">
                  <c:v>37501</c:v>
                </c:pt>
                <c:pt idx="629">
                  <c:v>37508</c:v>
                </c:pt>
                <c:pt idx="630">
                  <c:v>37515</c:v>
                </c:pt>
                <c:pt idx="631">
                  <c:v>37522</c:v>
                </c:pt>
                <c:pt idx="632">
                  <c:v>37529</c:v>
                </c:pt>
                <c:pt idx="633">
                  <c:v>37536</c:v>
                </c:pt>
                <c:pt idx="634">
                  <c:v>37543</c:v>
                </c:pt>
                <c:pt idx="635">
                  <c:v>37550</c:v>
                </c:pt>
                <c:pt idx="636">
                  <c:v>37557</c:v>
                </c:pt>
                <c:pt idx="637">
                  <c:v>37564</c:v>
                </c:pt>
                <c:pt idx="638">
                  <c:v>37571</c:v>
                </c:pt>
                <c:pt idx="639">
                  <c:v>37578</c:v>
                </c:pt>
                <c:pt idx="640">
                  <c:v>37585</c:v>
                </c:pt>
                <c:pt idx="641">
                  <c:v>37592</c:v>
                </c:pt>
                <c:pt idx="642">
                  <c:v>37599</c:v>
                </c:pt>
                <c:pt idx="643">
                  <c:v>37606</c:v>
                </c:pt>
                <c:pt idx="644">
                  <c:v>37613</c:v>
                </c:pt>
                <c:pt idx="645">
                  <c:v>37620</c:v>
                </c:pt>
                <c:pt idx="646">
                  <c:v>37627</c:v>
                </c:pt>
                <c:pt idx="647">
                  <c:v>37634</c:v>
                </c:pt>
                <c:pt idx="648">
                  <c:v>37641</c:v>
                </c:pt>
                <c:pt idx="649">
                  <c:v>37648</c:v>
                </c:pt>
                <c:pt idx="650">
                  <c:v>37655</c:v>
                </c:pt>
                <c:pt idx="651">
                  <c:v>37662</c:v>
                </c:pt>
                <c:pt idx="652">
                  <c:v>37669</c:v>
                </c:pt>
                <c:pt idx="653">
                  <c:v>37676</c:v>
                </c:pt>
                <c:pt idx="654">
                  <c:v>37683</c:v>
                </c:pt>
                <c:pt idx="655">
                  <c:v>37690</c:v>
                </c:pt>
                <c:pt idx="656">
                  <c:v>37697</c:v>
                </c:pt>
                <c:pt idx="657">
                  <c:v>37704</c:v>
                </c:pt>
                <c:pt idx="658">
                  <c:v>37711</c:v>
                </c:pt>
                <c:pt idx="659">
                  <c:v>37718</c:v>
                </c:pt>
                <c:pt idx="660">
                  <c:v>37725</c:v>
                </c:pt>
                <c:pt idx="661">
                  <c:v>37732</c:v>
                </c:pt>
                <c:pt idx="662">
                  <c:v>37739</c:v>
                </c:pt>
                <c:pt idx="663">
                  <c:v>37746</c:v>
                </c:pt>
                <c:pt idx="664">
                  <c:v>37753</c:v>
                </c:pt>
                <c:pt idx="665">
                  <c:v>37760</c:v>
                </c:pt>
                <c:pt idx="666">
                  <c:v>37767</c:v>
                </c:pt>
                <c:pt idx="667">
                  <c:v>37774</c:v>
                </c:pt>
                <c:pt idx="668">
                  <c:v>37781</c:v>
                </c:pt>
                <c:pt idx="669">
                  <c:v>37788</c:v>
                </c:pt>
                <c:pt idx="670">
                  <c:v>37795</c:v>
                </c:pt>
                <c:pt idx="671">
                  <c:v>37802</c:v>
                </c:pt>
                <c:pt idx="672">
                  <c:v>37809</c:v>
                </c:pt>
                <c:pt idx="673">
                  <c:v>37816</c:v>
                </c:pt>
                <c:pt idx="674">
                  <c:v>37823</c:v>
                </c:pt>
                <c:pt idx="675">
                  <c:v>37830</c:v>
                </c:pt>
                <c:pt idx="676">
                  <c:v>37837</c:v>
                </c:pt>
                <c:pt idx="677">
                  <c:v>37844</c:v>
                </c:pt>
                <c:pt idx="678">
                  <c:v>37851</c:v>
                </c:pt>
                <c:pt idx="679">
                  <c:v>37858</c:v>
                </c:pt>
                <c:pt idx="680">
                  <c:v>37865</c:v>
                </c:pt>
                <c:pt idx="681">
                  <c:v>37872</c:v>
                </c:pt>
                <c:pt idx="682">
                  <c:v>37879</c:v>
                </c:pt>
                <c:pt idx="683">
                  <c:v>37886</c:v>
                </c:pt>
                <c:pt idx="684">
                  <c:v>37893</c:v>
                </c:pt>
                <c:pt idx="685">
                  <c:v>37900</c:v>
                </c:pt>
                <c:pt idx="686">
                  <c:v>37907</c:v>
                </c:pt>
                <c:pt idx="687">
                  <c:v>37914</c:v>
                </c:pt>
                <c:pt idx="688">
                  <c:v>37921</c:v>
                </c:pt>
                <c:pt idx="689">
                  <c:v>37928</c:v>
                </c:pt>
                <c:pt idx="690">
                  <c:v>37935</c:v>
                </c:pt>
                <c:pt idx="691">
                  <c:v>37942</c:v>
                </c:pt>
                <c:pt idx="692">
                  <c:v>37949</c:v>
                </c:pt>
                <c:pt idx="693">
                  <c:v>37956</c:v>
                </c:pt>
                <c:pt idx="694">
                  <c:v>37963</c:v>
                </c:pt>
                <c:pt idx="695">
                  <c:v>37970</c:v>
                </c:pt>
                <c:pt idx="696">
                  <c:v>37977</c:v>
                </c:pt>
                <c:pt idx="697">
                  <c:v>37984</c:v>
                </c:pt>
                <c:pt idx="698">
                  <c:v>37991</c:v>
                </c:pt>
                <c:pt idx="699">
                  <c:v>37998</c:v>
                </c:pt>
                <c:pt idx="700">
                  <c:v>38005</c:v>
                </c:pt>
                <c:pt idx="701">
                  <c:v>38012</c:v>
                </c:pt>
                <c:pt idx="702">
                  <c:v>38019</c:v>
                </c:pt>
                <c:pt idx="703">
                  <c:v>38026</c:v>
                </c:pt>
                <c:pt idx="704">
                  <c:v>38033</c:v>
                </c:pt>
                <c:pt idx="705">
                  <c:v>38040</c:v>
                </c:pt>
                <c:pt idx="706">
                  <c:v>38047</c:v>
                </c:pt>
                <c:pt idx="707">
                  <c:v>38054</c:v>
                </c:pt>
                <c:pt idx="708">
                  <c:v>38061</c:v>
                </c:pt>
                <c:pt idx="709">
                  <c:v>38068</c:v>
                </c:pt>
                <c:pt idx="710">
                  <c:v>38075</c:v>
                </c:pt>
                <c:pt idx="711">
                  <c:v>38082</c:v>
                </c:pt>
                <c:pt idx="712">
                  <c:v>38089</c:v>
                </c:pt>
                <c:pt idx="713">
                  <c:v>38096</c:v>
                </c:pt>
                <c:pt idx="714">
                  <c:v>38103</c:v>
                </c:pt>
                <c:pt idx="715">
                  <c:v>38110</c:v>
                </c:pt>
                <c:pt idx="716">
                  <c:v>38117</c:v>
                </c:pt>
                <c:pt idx="717">
                  <c:v>38124</c:v>
                </c:pt>
                <c:pt idx="718">
                  <c:v>38131</c:v>
                </c:pt>
                <c:pt idx="719">
                  <c:v>38138</c:v>
                </c:pt>
                <c:pt idx="720">
                  <c:v>38145</c:v>
                </c:pt>
                <c:pt idx="721">
                  <c:v>38152</c:v>
                </c:pt>
                <c:pt idx="722">
                  <c:v>38159</c:v>
                </c:pt>
                <c:pt idx="723">
                  <c:v>38166</c:v>
                </c:pt>
                <c:pt idx="724">
                  <c:v>38173</c:v>
                </c:pt>
                <c:pt idx="725">
                  <c:v>38180</c:v>
                </c:pt>
                <c:pt idx="726">
                  <c:v>38187</c:v>
                </c:pt>
                <c:pt idx="727">
                  <c:v>38194</c:v>
                </c:pt>
                <c:pt idx="728">
                  <c:v>38201</c:v>
                </c:pt>
                <c:pt idx="729">
                  <c:v>38208</c:v>
                </c:pt>
                <c:pt idx="730">
                  <c:v>38215</c:v>
                </c:pt>
                <c:pt idx="731">
                  <c:v>38222</c:v>
                </c:pt>
                <c:pt idx="732">
                  <c:v>38229</c:v>
                </c:pt>
                <c:pt idx="733">
                  <c:v>38236</c:v>
                </c:pt>
                <c:pt idx="734">
                  <c:v>38243</c:v>
                </c:pt>
                <c:pt idx="735">
                  <c:v>38250</c:v>
                </c:pt>
                <c:pt idx="736">
                  <c:v>38257</c:v>
                </c:pt>
                <c:pt idx="737">
                  <c:v>38264</c:v>
                </c:pt>
                <c:pt idx="738">
                  <c:v>38271</c:v>
                </c:pt>
                <c:pt idx="739">
                  <c:v>38278</c:v>
                </c:pt>
                <c:pt idx="740">
                  <c:v>38285</c:v>
                </c:pt>
                <c:pt idx="741">
                  <c:v>38292</c:v>
                </c:pt>
                <c:pt idx="742">
                  <c:v>38299</c:v>
                </c:pt>
                <c:pt idx="743">
                  <c:v>38306</c:v>
                </c:pt>
                <c:pt idx="744">
                  <c:v>38313</c:v>
                </c:pt>
                <c:pt idx="745">
                  <c:v>38320</c:v>
                </c:pt>
                <c:pt idx="746">
                  <c:v>38327</c:v>
                </c:pt>
                <c:pt idx="747">
                  <c:v>38334</c:v>
                </c:pt>
                <c:pt idx="748">
                  <c:v>38341</c:v>
                </c:pt>
                <c:pt idx="749">
                  <c:v>38348</c:v>
                </c:pt>
                <c:pt idx="750">
                  <c:v>38355</c:v>
                </c:pt>
                <c:pt idx="751">
                  <c:v>38362</c:v>
                </c:pt>
                <c:pt idx="752">
                  <c:v>38369</c:v>
                </c:pt>
                <c:pt idx="753">
                  <c:v>38376</c:v>
                </c:pt>
                <c:pt idx="754">
                  <c:v>38383</c:v>
                </c:pt>
                <c:pt idx="755">
                  <c:v>38390</c:v>
                </c:pt>
                <c:pt idx="756">
                  <c:v>38397</c:v>
                </c:pt>
                <c:pt idx="757">
                  <c:v>38404</c:v>
                </c:pt>
                <c:pt idx="758">
                  <c:v>38411</c:v>
                </c:pt>
                <c:pt idx="759">
                  <c:v>38418</c:v>
                </c:pt>
                <c:pt idx="760">
                  <c:v>38425</c:v>
                </c:pt>
                <c:pt idx="761">
                  <c:v>38432</c:v>
                </c:pt>
                <c:pt idx="762">
                  <c:v>38439</c:v>
                </c:pt>
                <c:pt idx="763">
                  <c:v>38446</c:v>
                </c:pt>
                <c:pt idx="764">
                  <c:v>38453</c:v>
                </c:pt>
                <c:pt idx="765">
                  <c:v>38460</c:v>
                </c:pt>
                <c:pt idx="766">
                  <c:v>38467</c:v>
                </c:pt>
                <c:pt idx="767">
                  <c:v>38474</c:v>
                </c:pt>
                <c:pt idx="768">
                  <c:v>38481</c:v>
                </c:pt>
                <c:pt idx="769">
                  <c:v>38488</c:v>
                </c:pt>
                <c:pt idx="770">
                  <c:v>38495</c:v>
                </c:pt>
                <c:pt idx="771">
                  <c:v>38502</c:v>
                </c:pt>
                <c:pt idx="772">
                  <c:v>38509</c:v>
                </c:pt>
                <c:pt idx="773">
                  <c:v>38516</c:v>
                </c:pt>
                <c:pt idx="774">
                  <c:v>38523</c:v>
                </c:pt>
                <c:pt idx="775">
                  <c:v>38530</c:v>
                </c:pt>
                <c:pt idx="776">
                  <c:v>38537</c:v>
                </c:pt>
                <c:pt idx="777">
                  <c:v>38544</c:v>
                </c:pt>
                <c:pt idx="778">
                  <c:v>38551</c:v>
                </c:pt>
                <c:pt idx="779">
                  <c:v>38558</c:v>
                </c:pt>
                <c:pt idx="780">
                  <c:v>38565</c:v>
                </c:pt>
                <c:pt idx="781">
                  <c:v>38572</c:v>
                </c:pt>
                <c:pt idx="782">
                  <c:v>38579</c:v>
                </c:pt>
                <c:pt idx="783">
                  <c:v>38586</c:v>
                </c:pt>
                <c:pt idx="784">
                  <c:v>38593</c:v>
                </c:pt>
                <c:pt idx="785">
                  <c:v>38600</c:v>
                </c:pt>
                <c:pt idx="786">
                  <c:v>38607</c:v>
                </c:pt>
                <c:pt idx="787">
                  <c:v>38614</c:v>
                </c:pt>
                <c:pt idx="788">
                  <c:v>38621</c:v>
                </c:pt>
                <c:pt idx="789">
                  <c:v>38628</c:v>
                </c:pt>
                <c:pt idx="790">
                  <c:v>38635</c:v>
                </c:pt>
                <c:pt idx="791">
                  <c:v>38642</c:v>
                </c:pt>
                <c:pt idx="792">
                  <c:v>38649</c:v>
                </c:pt>
                <c:pt idx="793">
                  <c:v>38656</c:v>
                </c:pt>
                <c:pt idx="794">
                  <c:v>38663</c:v>
                </c:pt>
                <c:pt idx="795">
                  <c:v>38670</c:v>
                </c:pt>
                <c:pt idx="796">
                  <c:v>38677</c:v>
                </c:pt>
                <c:pt idx="797">
                  <c:v>38684</c:v>
                </c:pt>
                <c:pt idx="798">
                  <c:v>38691</c:v>
                </c:pt>
                <c:pt idx="799">
                  <c:v>38698</c:v>
                </c:pt>
                <c:pt idx="800">
                  <c:v>38705</c:v>
                </c:pt>
                <c:pt idx="801">
                  <c:v>38712</c:v>
                </c:pt>
                <c:pt idx="802">
                  <c:v>38719</c:v>
                </c:pt>
                <c:pt idx="803">
                  <c:v>38726</c:v>
                </c:pt>
                <c:pt idx="804">
                  <c:v>38733</c:v>
                </c:pt>
                <c:pt idx="805">
                  <c:v>38740</c:v>
                </c:pt>
                <c:pt idx="806">
                  <c:v>38747</c:v>
                </c:pt>
                <c:pt idx="807">
                  <c:v>38754</c:v>
                </c:pt>
                <c:pt idx="808">
                  <c:v>38761</c:v>
                </c:pt>
                <c:pt idx="809">
                  <c:v>38768</c:v>
                </c:pt>
                <c:pt idx="810">
                  <c:v>38775</c:v>
                </c:pt>
                <c:pt idx="811">
                  <c:v>38782</c:v>
                </c:pt>
                <c:pt idx="812">
                  <c:v>38789</c:v>
                </c:pt>
                <c:pt idx="813">
                  <c:v>38796</c:v>
                </c:pt>
                <c:pt idx="814">
                  <c:v>38803</c:v>
                </c:pt>
                <c:pt idx="815">
                  <c:v>38810</c:v>
                </c:pt>
                <c:pt idx="816">
                  <c:v>38817</c:v>
                </c:pt>
                <c:pt idx="817">
                  <c:v>38824</c:v>
                </c:pt>
                <c:pt idx="818">
                  <c:v>38831</c:v>
                </c:pt>
                <c:pt idx="819">
                  <c:v>38838</c:v>
                </c:pt>
                <c:pt idx="820">
                  <c:v>38845</c:v>
                </c:pt>
                <c:pt idx="821">
                  <c:v>38852</c:v>
                </c:pt>
                <c:pt idx="822">
                  <c:v>38859</c:v>
                </c:pt>
                <c:pt idx="823">
                  <c:v>38866</c:v>
                </c:pt>
                <c:pt idx="824">
                  <c:v>38873</c:v>
                </c:pt>
                <c:pt idx="825">
                  <c:v>38880</c:v>
                </c:pt>
                <c:pt idx="826">
                  <c:v>38887</c:v>
                </c:pt>
                <c:pt idx="827">
                  <c:v>38894</c:v>
                </c:pt>
                <c:pt idx="828">
                  <c:v>38901</c:v>
                </c:pt>
                <c:pt idx="829">
                  <c:v>38908</c:v>
                </c:pt>
                <c:pt idx="830">
                  <c:v>38915</c:v>
                </c:pt>
                <c:pt idx="831">
                  <c:v>38922</c:v>
                </c:pt>
                <c:pt idx="832">
                  <c:v>38929</c:v>
                </c:pt>
                <c:pt idx="833">
                  <c:v>38936</c:v>
                </c:pt>
                <c:pt idx="834">
                  <c:v>38943</c:v>
                </c:pt>
                <c:pt idx="835">
                  <c:v>38950</c:v>
                </c:pt>
                <c:pt idx="836">
                  <c:v>38957</c:v>
                </c:pt>
                <c:pt idx="837">
                  <c:v>38964</c:v>
                </c:pt>
                <c:pt idx="838">
                  <c:v>38971</c:v>
                </c:pt>
                <c:pt idx="839">
                  <c:v>38978</c:v>
                </c:pt>
                <c:pt idx="840">
                  <c:v>38985</c:v>
                </c:pt>
                <c:pt idx="841">
                  <c:v>38992</c:v>
                </c:pt>
                <c:pt idx="842">
                  <c:v>38999</c:v>
                </c:pt>
                <c:pt idx="843">
                  <c:v>39006</c:v>
                </c:pt>
                <c:pt idx="844">
                  <c:v>39013</c:v>
                </c:pt>
                <c:pt idx="845">
                  <c:v>39020</c:v>
                </c:pt>
                <c:pt idx="846">
                  <c:v>39027</c:v>
                </c:pt>
                <c:pt idx="847">
                  <c:v>39034</c:v>
                </c:pt>
                <c:pt idx="848">
                  <c:v>39041</c:v>
                </c:pt>
                <c:pt idx="849">
                  <c:v>39048</c:v>
                </c:pt>
                <c:pt idx="850">
                  <c:v>39055</c:v>
                </c:pt>
                <c:pt idx="851">
                  <c:v>39062</c:v>
                </c:pt>
                <c:pt idx="852">
                  <c:v>39069</c:v>
                </c:pt>
                <c:pt idx="853">
                  <c:v>39076</c:v>
                </c:pt>
                <c:pt idx="854">
                  <c:v>39083</c:v>
                </c:pt>
                <c:pt idx="855">
                  <c:v>39090</c:v>
                </c:pt>
                <c:pt idx="856">
                  <c:v>39097</c:v>
                </c:pt>
                <c:pt idx="857">
                  <c:v>39104</c:v>
                </c:pt>
                <c:pt idx="858">
                  <c:v>39111</c:v>
                </c:pt>
                <c:pt idx="859">
                  <c:v>39118</c:v>
                </c:pt>
                <c:pt idx="860">
                  <c:v>39125</c:v>
                </c:pt>
                <c:pt idx="861">
                  <c:v>39132</c:v>
                </c:pt>
                <c:pt idx="862">
                  <c:v>39139</c:v>
                </c:pt>
                <c:pt idx="863">
                  <c:v>39146</c:v>
                </c:pt>
                <c:pt idx="864">
                  <c:v>39153</c:v>
                </c:pt>
                <c:pt idx="865">
                  <c:v>39160</c:v>
                </c:pt>
                <c:pt idx="866">
                  <c:v>39167</c:v>
                </c:pt>
                <c:pt idx="867">
                  <c:v>39174</c:v>
                </c:pt>
                <c:pt idx="868">
                  <c:v>39181</c:v>
                </c:pt>
                <c:pt idx="869">
                  <c:v>39188</c:v>
                </c:pt>
                <c:pt idx="870">
                  <c:v>39195</c:v>
                </c:pt>
                <c:pt idx="871">
                  <c:v>39202</c:v>
                </c:pt>
                <c:pt idx="872">
                  <c:v>39209</c:v>
                </c:pt>
                <c:pt idx="873">
                  <c:v>39216</c:v>
                </c:pt>
                <c:pt idx="874">
                  <c:v>39223</c:v>
                </c:pt>
                <c:pt idx="875">
                  <c:v>39230</c:v>
                </c:pt>
                <c:pt idx="876">
                  <c:v>39237</c:v>
                </c:pt>
                <c:pt idx="877">
                  <c:v>39244</c:v>
                </c:pt>
                <c:pt idx="878">
                  <c:v>39251</c:v>
                </c:pt>
                <c:pt idx="879">
                  <c:v>39258</c:v>
                </c:pt>
                <c:pt idx="880">
                  <c:v>39265</c:v>
                </c:pt>
                <c:pt idx="881">
                  <c:v>39272</c:v>
                </c:pt>
                <c:pt idx="882">
                  <c:v>39279</c:v>
                </c:pt>
                <c:pt idx="883">
                  <c:v>39286</c:v>
                </c:pt>
                <c:pt idx="884">
                  <c:v>39293</c:v>
                </c:pt>
                <c:pt idx="885">
                  <c:v>39300</c:v>
                </c:pt>
                <c:pt idx="886">
                  <c:v>39307</c:v>
                </c:pt>
                <c:pt idx="887">
                  <c:v>39314</c:v>
                </c:pt>
                <c:pt idx="888">
                  <c:v>39321</c:v>
                </c:pt>
                <c:pt idx="889">
                  <c:v>39328</c:v>
                </c:pt>
                <c:pt idx="890">
                  <c:v>39335</c:v>
                </c:pt>
                <c:pt idx="891">
                  <c:v>39342</c:v>
                </c:pt>
                <c:pt idx="892">
                  <c:v>39349</c:v>
                </c:pt>
                <c:pt idx="893">
                  <c:v>39356</c:v>
                </c:pt>
                <c:pt idx="894">
                  <c:v>39363</c:v>
                </c:pt>
                <c:pt idx="895">
                  <c:v>39370</c:v>
                </c:pt>
                <c:pt idx="896">
                  <c:v>39377</c:v>
                </c:pt>
                <c:pt idx="897">
                  <c:v>39384</c:v>
                </c:pt>
                <c:pt idx="898">
                  <c:v>39391</c:v>
                </c:pt>
                <c:pt idx="899">
                  <c:v>39398</c:v>
                </c:pt>
                <c:pt idx="900">
                  <c:v>39405</c:v>
                </c:pt>
                <c:pt idx="901">
                  <c:v>39412</c:v>
                </c:pt>
                <c:pt idx="902">
                  <c:v>39419</c:v>
                </c:pt>
                <c:pt idx="903">
                  <c:v>39426</c:v>
                </c:pt>
                <c:pt idx="904">
                  <c:v>39433</c:v>
                </c:pt>
                <c:pt idx="905">
                  <c:v>39440</c:v>
                </c:pt>
                <c:pt idx="906">
                  <c:v>39447</c:v>
                </c:pt>
                <c:pt idx="907">
                  <c:v>39454</c:v>
                </c:pt>
                <c:pt idx="908">
                  <c:v>39461</c:v>
                </c:pt>
                <c:pt idx="909">
                  <c:v>39468</c:v>
                </c:pt>
                <c:pt idx="910">
                  <c:v>39475</c:v>
                </c:pt>
                <c:pt idx="911">
                  <c:v>39482</c:v>
                </c:pt>
                <c:pt idx="912">
                  <c:v>39489</c:v>
                </c:pt>
                <c:pt idx="913">
                  <c:v>39496</c:v>
                </c:pt>
                <c:pt idx="914">
                  <c:v>39503</c:v>
                </c:pt>
                <c:pt idx="915">
                  <c:v>39510</c:v>
                </c:pt>
                <c:pt idx="916">
                  <c:v>39517</c:v>
                </c:pt>
                <c:pt idx="917">
                  <c:v>39524</c:v>
                </c:pt>
                <c:pt idx="918">
                  <c:v>39531</c:v>
                </c:pt>
                <c:pt idx="919">
                  <c:v>39538</c:v>
                </c:pt>
                <c:pt idx="920">
                  <c:v>39545</c:v>
                </c:pt>
                <c:pt idx="921">
                  <c:v>39552</c:v>
                </c:pt>
                <c:pt idx="922">
                  <c:v>39559</c:v>
                </c:pt>
                <c:pt idx="923">
                  <c:v>39566</c:v>
                </c:pt>
                <c:pt idx="924">
                  <c:v>39573</c:v>
                </c:pt>
                <c:pt idx="925">
                  <c:v>39580</c:v>
                </c:pt>
                <c:pt idx="926">
                  <c:v>39587</c:v>
                </c:pt>
                <c:pt idx="927">
                  <c:v>39594</c:v>
                </c:pt>
                <c:pt idx="928">
                  <c:v>39601</c:v>
                </c:pt>
                <c:pt idx="929">
                  <c:v>39608</c:v>
                </c:pt>
                <c:pt idx="930">
                  <c:v>39615</c:v>
                </c:pt>
                <c:pt idx="931">
                  <c:v>39622</c:v>
                </c:pt>
                <c:pt idx="932">
                  <c:v>39629</c:v>
                </c:pt>
                <c:pt idx="933">
                  <c:v>39636</c:v>
                </c:pt>
                <c:pt idx="934">
                  <c:v>39643</c:v>
                </c:pt>
                <c:pt idx="935">
                  <c:v>39650</c:v>
                </c:pt>
                <c:pt idx="936">
                  <c:v>39657</c:v>
                </c:pt>
                <c:pt idx="937">
                  <c:v>39664</c:v>
                </c:pt>
                <c:pt idx="938">
                  <c:v>39671</c:v>
                </c:pt>
                <c:pt idx="939">
                  <c:v>39678</c:v>
                </c:pt>
                <c:pt idx="940">
                  <c:v>39685</c:v>
                </c:pt>
                <c:pt idx="941">
                  <c:v>39692</c:v>
                </c:pt>
                <c:pt idx="942">
                  <c:v>39699</c:v>
                </c:pt>
                <c:pt idx="943">
                  <c:v>39706</c:v>
                </c:pt>
                <c:pt idx="944">
                  <c:v>39713</c:v>
                </c:pt>
                <c:pt idx="945">
                  <c:v>39720</c:v>
                </c:pt>
                <c:pt idx="946">
                  <c:v>39727</c:v>
                </c:pt>
                <c:pt idx="947">
                  <c:v>39734</c:v>
                </c:pt>
                <c:pt idx="948">
                  <c:v>39741</c:v>
                </c:pt>
                <c:pt idx="949">
                  <c:v>39748</c:v>
                </c:pt>
                <c:pt idx="950">
                  <c:v>39755</c:v>
                </c:pt>
                <c:pt idx="951">
                  <c:v>39762</c:v>
                </c:pt>
                <c:pt idx="952">
                  <c:v>39769</c:v>
                </c:pt>
                <c:pt idx="953">
                  <c:v>39776</c:v>
                </c:pt>
                <c:pt idx="954">
                  <c:v>39783</c:v>
                </c:pt>
                <c:pt idx="955">
                  <c:v>39790</c:v>
                </c:pt>
                <c:pt idx="956">
                  <c:v>39797</c:v>
                </c:pt>
                <c:pt idx="957">
                  <c:v>39804</c:v>
                </c:pt>
                <c:pt idx="958">
                  <c:v>39811</c:v>
                </c:pt>
                <c:pt idx="959">
                  <c:v>39818</c:v>
                </c:pt>
                <c:pt idx="960">
                  <c:v>39825</c:v>
                </c:pt>
                <c:pt idx="961">
                  <c:v>39832</c:v>
                </c:pt>
                <c:pt idx="962">
                  <c:v>39839</c:v>
                </c:pt>
                <c:pt idx="963">
                  <c:v>39846</c:v>
                </c:pt>
                <c:pt idx="964">
                  <c:v>39853</c:v>
                </c:pt>
                <c:pt idx="965">
                  <c:v>39860</c:v>
                </c:pt>
                <c:pt idx="966">
                  <c:v>39867</c:v>
                </c:pt>
                <c:pt idx="967">
                  <c:v>39874</c:v>
                </c:pt>
                <c:pt idx="968">
                  <c:v>39881</c:v>
                </c:pt>
                <c:pt idx="969">
                  <c:v>39888</c:v>
                </c:pt>
                <c:pt idx="970">
                  <c:v>39895</c:v>
                </c:pt>
                <c:pt idx="971">
                  <c:v>39902</c:v>
                </c:pt>
                <c:pt idx="972">
                  <c:v>39909</c:v>
                </c:pt>
                <c:pt idx="973">
                  <c:v>39916</c:v>
                </c:pt>
                <c:pt idx="974">
                  <c:v>39923</c:v>
                </c:pt>
                <c:pt idx="975">
                  <c:v>39930</c:v>
                </c:pt>
                <c:pt idx="976">
                  <c:v>39937</c:v>
                </c:pt>
                <c:pt idx="977">
                  <c:v>39944</c:v>
                </c:pt>
                <c:pt idx="978">
                  <c:v>39951</c:v>
                </c:pt>
                <c:pt idx="979">
                  <c:v>39958</c:v>
                </c:pt>
                <c:pt idx="980">
                  <c:v>39965</c:v>
                </c:pt>
                <c:pt idx="981">
                  <c:v>39972</c:v>
                </c:pt>
                <c:pt idx="982">
                  <c:v>39979</c:v>
                </c:pt>
                <c:pt idx="983">
                  <c:v>39986</c:v>
                </c:pt>
                <c:pt idx="984">
                  <c:v>39993</c:v>
                </c:pt>
                <c:pt idx="985">
                  <c:v>40000</c:v>
                </c:pt>
                <c:pt idx="986">
                  <c:v>40007</c:v>
                </c:pt>
                <c:pt idx="987">
                  <c:v>40014</c:v>
                </c:pt>
                <c:pt idx="988">
                  <c:v>40021</c:v>
                </c:pt>
                <c:pt idx="989">
                  <c:v>40028</c:v>
                </c:pt>
                <c:pt idx="990">
                  <c:v>40035</c:v>
                </c:pt>
                <c:pt idx="991">
                  <c:v>40042</c:v>
                </c:pt>
                <c:pt idx="992">
                  <c:v>40049</c:v>
                </c:pt>
                <c:pt idx="993">
                  <c:v>40056</c:v>
                </c:pt>
                <c:pt idx="994">
                  <c:v>40063</c:v>
                </c:pt>
                <c:pt idx="995">
                  <c:v>40070</c:v>
                </c:pt>
                <c:pt idx="996">
                  <c:v>40077</c:v>
                </c:pt>
                <c:pt idx="997">
                  <c:v>40084</c:v>
                </c:pt>
                <c:pt idx="998">
                  <c:v>40091</c:v>
                </c:pt>
                <c:pt idx="999">
                  <c:v>40098</c:v>
                </c:pt>
                <c:pt idx="1000">
                  <c:v>40105</c:v>
                </c:pt>
                <c:pt idx="1001">
                  <c:v>40112</c:v>
                </c:pt>
                <c:pt idx="1002">
                  <c:v>40119</c:v>
                </c:pt>
                <c:pt idx="1003">
                  <c:v>40126</c:v>
                </c:pt>
                <c:pt idx="1004">
                  <c:v>40133</c:v>
                </c:pt>
                <c:pt idx="1005">
                  <c:v>40140</c:v>
                </c:pt>
                <c:pt idx="1006">
                  <c:v>40147</c:v>
                </c:pt>
                <c:pt idx="1007">
                  <c:v>40154</c:v>
                </c:pt>
                <c:pt idx="1008">
                  <c:v>40161</c:v>
                </c:pt>
                <c:pt idx="1009">
                  <c:v>40168</c:v>
                </c:pt>
                <c:pt idx="1010">
                  <c:v>40175</c:v>
                </c:pt>
                <c:pt idx="1011">
                  <c:v>40182</c:v>
                </c:pt>
                <c:pt idx="1012">
                  <c:v>40189</c:v>
                </c:pt>
                <c:pt idx="1013">
                  <c:v>40196</c:v>
                </c:pt>
                <c:pt idx="1014">
                  <c:v>40203</c:v>
                </c:pt>
                <c:pt idx="1015">
                  <c:v>40210</c:v>
                </c:pt>
                <c:pt idx="1016">
                  <c:v>40217</c:v>
                </c:pt>
                <c:pt idx="1017">
                  <c:v>40224</c:v>
                </c:pt>
                <c:pt idx="1018">
                  <c:v>40231</c:v>
                </c:pt>
                <c:pt idx="1019">
                  <c:v>40238</c:v>
                </c:pt>
                <c:pt idx="1020">
                  <c:v>40245</c:v>
                </c:pt>
                <c:pt idx="1021">
                  <c:v>40252</c:v>
                </c:pt>
                <c:pt idx="1022">
                  <c:v>40259</c:v>
                </c:pt>
                <c:pt idx="1023">
                  <c:v>40266</c:v>
                </c:pt>
                <c:pt idx="1024">
                  <c:v>40273</c:v>
                </c:pt>
                <c:pt idx="1025">
                  <c:v>40280</c:v>
                </c:pt>
                <c:pt idx="1026">
                  <c:v>40287</c:v>
                </c:pt>
                <c:pt idx="1027">
                  <c:v>40294</c:v>
                </c:pt>
                <c:pt idx="1028">
                  <c:v>40301</c:v>
                </c:pt>
                <c:pt idx="1029">
                  <c:v>40308</c:v>
                </c:pt>
                <c:pt idx="1030">
                  <c:v>40315</c:v>
                </c:pt>
                <c:pt idx="1031">
                  <c:v>40322</c:v>
                </c:pt>
                <c:pt idx="1032">
                  <c:v>40329</c:v>
                </c:pt>
                <c:pt idx="1033">
                  <c:v>40336</c:v>
                </c:pt>
                <c:pt idx="1034">
                  <c:v>40343</c:v>
                </c:pt>
                <c:pt idx="1035">
                  <c:v>40350</c:v>
                </c:pt>
                <c:pt idx="1036">
                  <c:v>40357</c:v>
                </c:pt>
                <c:pt idx="1037">
                  <c:v>40364</c:v>
                </c:pt>
                <c:pt idx="1038">
                  <c:v>40371</c:v>
                </c:pt>
                <c:pt idx="1039">
                  <c:v>40378</c:v>
                </c:pt>
                <c:pt idx="1040">
                  <c:v>40385</c:v>
                </c:pt>
                <c:pt idx="1041">
                  <c:v>40392</c:v>
                </c:pt>
                <c:pt idx="1042">
                  <c:v>40399</c:v>
                </c:pt>
                <c:pt idx="1043">
                  <c:v>40406</c:v>
                </c:pt>
                <c:pt idx="1044">
                  <c:v>40413</c:v>
                </c:pt>
                <c:pt idx="1045">
                  <c:v>40420</c:v>
                </c:pt>
                <c:pt idx="1046">
                  <c:v>40427</c:v>
                </c:pt>
                <c:pt idx="1047">
                  <c:v>40434</c:v>
                </c:pt>
                <c:pt idx="1048">
                  <c:v>40441</c:v>
                </c:pt>
                <c:pt idx="1049">
                  <c:v>40448</c:v>
                </c:pt>
                <c:pt idx="1050">
                  <c:v>40455</c:v>
                </c:pt>
                <c:pt idx="1051">
                  <c:v>40462</c:v>
                </c:pt>
                <c:pt idx="1052">
                  <c:v>40469</c:v>
                </c:pt>
                <c:pt idx="1053">
                  <c:v>40476</c:v>
                </c:pt>
                <c:pt idx="1054">
                  <c:v>40483</c:v>
                </c:pt>
                <c:pt idx="1055">
                  <c:v>40490</c:v>
                </c:pt>
                <c:pt idx="1056">
                  <c:v>40497</c:v>
                </c:pt>
                <c:pt idx="1057">
                  <c:v>40504</c:v>
                </c:pt>
                <c:pt idx="1058">
                  <c:v>40511</c:v>
                </c:pt>
                <c:pt idx="1059">
                  <c:v>40518</c:v>
                </c:pt>
                <c:pt idx="1060">
                  <c:v>40525</c:v>
                </c:pt>
                <c:pt idx="1061">
                  <c:v>40532</c:v>
                </c:pt>
                <c:pt idx="1062">
                  <c:v>40539</c:v>
                </c:pt>
                <c:pt idx="1063">
                  <c:v>40546</c:v>
                </c:pt>
                <c:pt idx="1064">
                  <c:v>40553</c:v>
                </c:pt>
                <c:pt idx="1065">
                  <c:v>40560</c:v>
                </c:pt>
                <c:pt idx="1066">
                  <c:v>40567</c:v>
                </c:pt>
                <c:pt idx="1067">
                  <c:v>40574</c:v>
                </c:pt>
                <c:pt idx="1068">
                  <c:v>40581</c:v>
                </c:pt>
                <c:pt idx="1069">
                  <c:v>40588</c:v>
                </c:pt>
                <c:pt idx="1070">
                  <c:v>40595</c:v>
                </c:pt>
                <c:pt idx="1071">
                  <c:v>40602</c:v>
                </c:pt>
                <c:pt idx="1072">
                  <c:v>40609</c:v>
                </c:pt>
                <c:pt idx="1073">
                  <c:v>40616</c:v>
                </c:pt>
                <c:pt idx="1074">
                  <c:v>40623</c:v>
                </c:pt>
                <c:pt idx="1075">
                  <c:v>40630</c:v>
                </c:pt>
                <c:pt idx="1076">
                  <c:v>40637</c:v>
                </c:pt>
                <c:pt idx="1077">
                  <c:v>40644</c:v>
                </c:pt>
                <c:pt idx="1078">
                  <c:v>40651</c:v>
                </c:pt>
                <c:pt idx="1079">
                  <c:v>40658</c:v>
                </c:pt>
                <c:pt idx="1080">
                  <c:v>40665</c:v>
                </c:pt>
                <c:pt idx="1081">
                  <c:v>40672</c:v>
                </c:pt>
                <c:pt idx="1082">
                  <c:v>40679</c:v>
                </c:pt>
                <c:pt idx="1083">
                  <c:v>40686</c:v>
                </c:pt>
                <c:pt idx="1084">
                  <c:v>40693</c:v>
                </c:pt>
                <c:pt idx="1085">
                  <c:v>40700</c:v>
                </c:pt>
                <c:pt idx="1086">
                  <c:v>40707</c:v>
                </c:pt>
                <c:pt idx="1087">
                  <c:v>40714</c:v>
                </c:pt>
                <c:pt idx="1088">
                  <c:v>40721</c:v>
                </c:pt>
                <c:pt idx="1089">
                  <c:v>40728</c:v>
                </c:pt>
                <c:pt idx="1090">
                  <c:v>40735</c:v>
                </c:pt>
                <c:pt idx="1091">
                  <c:v>40742</c:v>
                </c:pt>
                <c:pt idx="1092">
                  <c:v>40749</c:v>
                </c:pt>
                <c:pt idx="1093">
                  <c:v>40756</c:v>
                </c:pt>
                <c:pt idx="1094">
                  <c:v>40763</c:v>
                </c:pt>
                <c:pt idx="1095">
                  <c:v>40770</c:v>
                </c:pt>
                <c:pt idx="1096">
                  <c:v>40777</c:v>
                </c:pt>
                <c:pt idx="1097">
                  <c:v>40784</c:v>
                </c:pt>
                <c:pt idx="1098">
                  <c:v>40791</c:v>
                </c:pt>
                <c:pt idx="1099">
                  <c:v>40798</c:v>
                </c:pt>
                <c:pt idx="1100">
                  <c:v>40805</c:v>
                </c:pt>
                <c:pt idx="1101">
                  <c:v>40812</c:v>
                </c:pt>
                <c:pt idx="1102">
                  <c:v>40819</c:v>
                </c:pt>
                <c:pt idx="1103">
                  <c:v>40826</c:v>
                </c:pt>
                <c:pt idx="1104">
                  <c:v>40833</c:v>
                </c:pt>
                <c:pt idx="1105">
                  <c:v>40840</c:v>
                </c:pt>
                <c:pt idx="1106">
                  <c:v>40847</c:v>
                </c:pt>
                <c:pt idx="1107">
                  <c:v>40854</c:v>
                </c:pt>
                <c:pt idx="1108">
                  <c:v>40861</c:v>
                </c:pt>
                <c:pt idx="1109">
                  <c:v>40868</c:v>
                </c:pt>
                <c:pt idx="1110">
                  <c:v>40875</c:v>
                </c:pt>
                <c:pt idx="1111">
                  <c:v>40882</c:v>
                </c:pt>
                <c:pt idx="1112">
                  <c:v>40889</c:v>
                </c:pt>
                <c:pt idx="1113">
                  <c:v>40896</c:v>
                </c:pt>
                <c:pt idx="1114">
                  <c:v>40903</c:v>
                </c:pt>
                <c:pt idx="1115">
                  <c:v>40910</c:v>
                </c:pt>
                <c:pt idx="1116">
                  <c:v>40917</c:v>
                </c:pt>
                <c:pt idx="1117">
                  <c:v>40924</c:v>
                </c:pt>
                <c:pt idx="1118">
                  <c:v>40931</c:v>
                </c:pt>
                <c:pt idx="1119">
                  <c:v>40938</c:v>
                </c:pt>
                <c:pt idx="1120">
                  <c:v>40945</c:v>
                </c:pt>
                <c:pt idx="1121">
                  <c:v>40952</c:v>
                </c:pt>
                <c:pt idx="1122">
                  <c:v>40959</c:v>
                </c:pt>
                <c:pt idx="1123">
                  <c:v>40966</c:v>
                </c:pt>
                <c:pt idx="1124">
                  <c:v>40973</c:v>
                </c:pt>
                <c:pt idx="1125">
                  <c:v>40980</c:v>
                </c:pt>
                <c:pt idx="1126">
                  <c:v>40987</c:v>
                </c:pt>
                <c:pt idx="1127">
                  <c:v>40994</c:v>
                </c:pt>
                <c:pt idx="1128">
                  <c:v>41001</c:v>
                </c:pt>
                <c:pt idx="1129">
                  <c:v>41008</c:v>
                </c:pt>
                <c:pt idx="1130">
                  <c:v>41015</c:v>
                </c:pt>
                <c:pt idx="1131">
                  <c:v>41022</c:v>
                </c:pt>
                <c:pt idx="1132">
                  <c:v>41029</c:v>
                </c:pt>
                <c:pt idx="1133">
                  <c:v>41036</c:v>
                </c:pt>
                <c:pt idx="1134">
                  <c:v>41043</c:v>
                </c:pt>
                <c:pt idx="1135">
                  <c:v>41050</c:v>
                </c:pt>
                <c:pt idx="1136">
                  <c:v>41057</c:v>
                </c:pt>
                <c:pt idx="1137">
                  <c:v>41064</c:v>
                </c:pt>
                <c:pt idx="1138">
                  <c:v>41071</c:v>
                </c:pt>
                <c:pt idx="1139">
                  <c:v>41078</c:v>
                </c:pt>
                <c:pt idx="1140">
                  <c:v>41085</c:v>
                </c:pt>
                <c:pt idx="1141">
                  <c:v>41092</c:v>
                </c:pt>
                <c:pt idx="1142">
                  <c:v>41099</c:v>
                </c:pt>
                <c:pt idx="1143">
                  <c:v>41106</c:v>
                </c:pt>
                <c:pt idx="1144">
                  <c:v>41113</c:v>
                </c:pt>
                <c:pt idx="1145">
                  <c:v>41120</c:v>
                </c:pt>
                <c:pt idx="1146">
                  <c:v>41127</c:v>
                </c:pt>
                <c:pt idx="1147">
                  <c:v>41134</c:v>
                </c:pt>
                <c:pt idx="1148">
                  <c:v>41141</c:v>
                </c:pt>
                <c:pt idx="1149">
                  <c:v>41148</c:v>
                </c:pt>
                <c:pt idx="1150">
                  <c:v>41155</c:v>
                </c:pt>
                <c:pt idx="1151">
                  <c:v>41162</c:v>
                </c:pt>
                <c:pt idx="1152">
                  <c:v>41169</c:v>
                </c:pt>
                <c:pt idx="1153">
                  <c:v>41176</c:v>
                </c:pt>
                <c:pt idx="1154">
                  <c:v>41183</c:v>
                </c:pt>
                <c:pt idx="1155">
                  <c:v>41190</c:v>
                </c:pt>
                <c:pt idx="1156">
                  <c:v>41197</c:v>
                </c:pt>
                <c:pt idx="1157">
                  <c:v>41204</c:v>
                </c:pt>
                <c:pt idx="1158">
                  <c:v>41211</c:v>
                </c:pt>
                <c:pt idx="1159">
                  <c:v>41218</c:v>
                </c:pt>
                <c:pt idx="1160">
                  <c:v>41225</c:v>
                </c:pt>
                <c:pt idx="1161">
                  <c:v>41232</c:v>
                </c:pt>
                <c:pt idx="1162">
                  <c:v>41239</c:v>
                </c:pt>
                <c:pt idx="1163">
                  <c:v>41246</c:v>
                </c:pt>
                <c:pt idx="1164">
                  <c:v>41253</c:v>
                </c:pt>
                <c:pt idx="1165">
                  <c:v>41260</c:v>
                </c:pt>
                <c:pt idx="1166">
                  <c:v>41267</c:v>
                </c:pt>
                <c:pt idx="1167">
                  <c:v>41274</c:v>
                </c:pt>
                <c:pt idx="1168">
                  <c:v>41281</c:v>
                </c:pt>
                <c:pt idx="1169">
                  <c:v>41288</c:v>
                </c:pt>
                <c:pt idx="1170">
                  <c:v>41295</c:v>
                </c:pt>
                <c:pt idx="1171">
                  <c:v>41302</c:v>
                </c:pt>
                <c:pt idx="1172">
                  <c:v>41309</c:v>
                </c:pt>
                <c:pt idx="1173">
                  <c:v>41316</c:v>
                </c:pt>
                <c:pt idx="1174">
                  <c:v>41323</c:v>
                </c:pt>
                <c:pt idx="1175">
                  <c:v>41330</c:v>
                </c:pt>
                <c:pt idx="1176">
                  <c:v>41337</c:v>
                </c:pt>
                <c:pt idx="1177">
                  <c:v>41344</c:v>
                </c:pt>
                <c:pt idx="1178">
                  <c:v>41351</c:v>
                </c:pt>
                <c:pt idx="1179">
                  <c:v>41358</c:v>
                </c:pt>
                <c:pt idx="1180">
                  <c:v>41365</c:v>
                </c:pt>
                <c:pt idx="1181">
                  <c:v>41372</c:v>
                </c:pt>
                <c:pt idx="1182">
                  <c:v>41379</c:v>
                </c:pt>
                <c:pt idx="1183">
                  <c:v>41386</c:v>
                </c:pt>
                <c:pt idx="1184">
                  <c:v>41393</c:v>
                </c:pt>
                <c:pt idx="1185">
                  <c:v>41400</c:v>
                </c:pt>
                <c:pt idx="1186">
                  <c:v>41407</c:v>
                </c:pt>
                <c:pt idx="1187">
                  <c:v>41414</c:v>
                </c:pt>
                <c:pt idx="1188">
                  <c:v>41421</c:v>
                </c:pt>
                <c:pt idx="1189">
                  <c:v>41428</c:v>
                </c:pt>
                <c:pt idx="1190">
                  <c:v>41435</c:v>
                </c:pt>
                <c:pt idx="1191">
                  <c:v>41442</c:v>
                </c:pt>
                <c:pt idx="1192">
                  <c:v>41449</c:v>
                </c:pt>
                <c:pt idx="1193">
                  <c:v>41456</c:v>
                </c:pt>
                <c:pt idx="1194">
                  <c:v>41463</c:v>
                </c:pt>
                <c:pt idx="1195">
                  <c:v>41470</c:v>
                </c:pt>
                <c:pt idx="1196">
                  <c:v>41477</c:v>
                </c:pt>
                <c:pt idx="1197">
                  <c:v>41484</c:v>
                </c:pt>
                <c:pt idx="1198">
                  <c:v>41491</c:v>
                </c:pt>
                <c:pt idx="1199">
                  <c:v>41498</c:v>
                </c:pt>
                <c:pt idx="1200">
                  <c:v>41505</c:v>
                </c:pt>
                <c:pt idx="1201">
                  <c:v>41512</c:v>
                </c:pt>
                <c:pt idx="1202">
                  <c:v>41519</c:v>
                </c:pt>
                <c:pt idx="1203">
                  <c:v>41526</c:v>
                </c:pt>
                <c:pt idx="1204">
                  <c:v>41533</c:v>
                </c:pt>
                <c:pt idx="1205">
                  <c:v>41540</c:v>
                </c:pt>
                <c:pt idx="1206">
                  <c:v>41547</c:v>
                </c:pt>
                <c:pt idx="1207">
                  <c:v>41554</c:v>
                </c:pt>
                <c:pt idx="1208">
                  <c:v>41561</c:v>
                </c:pt>
                <c:pt idx="1209">
                  <c:v>41568</c:v>
                </c:pt>
                <c:pt idx="1210">
                  <c:v>41575</c:v>
                </c:pt>
                <c:pt idx="1211">
                  <c:v>41582</c:v>
                </c:pt>
                <c:pt idx="1212">
                  <c:v>41589</c:v>
                </c:pt>
                <c:pt idx="1213">
                  <c:v>41596</c:v>
                </c:pt>
                <c:pt idx="1214">
                  <c:v>41603</c:v>
                </c:pt>
                <c:pt idx="1215">
                  <c:v>41610</c:v>
                </c:pt>
                <c:pt idx="1216">
                  <c:v>41617</c:v>
                </c:pt>
                <c:pt idx="1217">
                  <c:v>41624</c:v>
                </c:pt>
                <c:pt idx="1218">
                  <c:v>41631</c:v>
                </c:pt>
                <c:pt idx="1219">
                  <c:v>41638</c:v>
                </c:pt>
                <c:pt idx="1220">
                  <c:v>41645</c:v>
                </c:pt>
                <c:pt idx="1221">
                  <c:v>41652</c:v>
                </c:pt>
                <c:pt idx="1222">
                  <c:v>41659</c:v>
                </c:pt>
                <c:pt idx="1223">
                  <c:v>41666</c:v>
                </c:pt>
                <c:pt idx="1224">
                  <c:v>41673</c:v>
                </c:pt>
                <c:pt idx="1225">
                  <c:v>41680</c:v>
                </c:pt>
                <c:pt idx="1226">
                  <c:v>41687</c:v>
                </c:pt>
                <c:pt idx="1227">
                  <c:v>41694</c:v>
                </c:pt>
                <c:pt idx="1228">
                  <c:v>41701</c:v>
                </c:pt>
                <c:pt idx="1229">
                  <c:v>41708</c:v>
                </c:pt>
                <c:pt idx="1230">
                  <c:v>41715</c:v>
                </c:pt>
                <c:pt idx="1231">
                  <c:v>41722</c:v>
                </c:pt>
                <c:pt idx="1232">
                  <c:v>41729</c:v>
                </c:pt>
                <c:pt idx="1233">
                  <c:v>41736</c:v>
                </c:pt>
                <c:pt idx="1234">
                  <c:v>41743</c:v>
                </c:pt>
                <c:pt idx="1235">
                  <c:v>41750</c:v>
                </c:pt>
                <c:pt idx="1236">
                  <c:v>41757</c:v>
                </c:pt>
                <c:pt idx="1237">
                  <c:v>41764</c:v>
                </c:pt>
                <c:pt idx="1238">
                  <c:v>41771</c:v>
                </c:pt>
                <c:pt idx="1239">
                  <c:v>41778</c:v>
                </c:pt>
                <c:pt idx="1240">
                  <c:v>41785</c:v>
                </c:pt>
                <c:pt idx="1241">
                  <c:v>41792</c:v>
                </c:pt>
                <c:pt idx="1242">
                  <c:v>41799</c:v>
                </c:pt>
                <c:pt idx="1243">
                  <c:v>41806</c:v>
                </c:pt>
                <c:pt idx="1244">
                  <c:v>41813</c:v>
                </c:pt>
                <c:pt idx="1245">
                  <c:v>41820</c:v>
                </c:pt>
                <c:pt idx="1246">
                  <c:v>41827</c:v>
                </c:pt>
                <c:pt idx="1247">
                  <c:v>41834</c:v>
                </c:pt>
                <c:pt idx="1248">
                  <c:v>41841</c:v>
                </c:pt>
                <c:pt idx="1249">
                  <c:v>41848</c:v>
                </c:pt>
                <c:pt idx="1250">
                  <c:v>41855</c:v>
                </c:pt>
                <c:pt idx="1251">
                  <c:v>41862</c:v>
                </c:pt>
                <c:pt idx="1252">
                  <c:v>41869</c:v>
                </c:pt>
                <c:pt idx="1253">
                  <c:v>41876</c:v>
                </c:pt>
                <c:pt idx="1254">
                  <c:v>41883</c:v>
                </c:pt>
                <c:pt idx="1255">
                  <c:v>41890</c:v>
                </c:pt>
                <c:pt idx="1256">
                  <c:v>41897</c:v>
                </c:pt>
                <c:pt idx="1257">
                  <c:v>41904</c:v>
                </c:pt>
                <c:pt idx="1258">
                  <c:v>41911</c:v>
                </c:pt>
                <c:pt idx="1259">
                  <c:v>41918</c:v>
                </c:pt>
                <c:pt idx="1260">
                  <c:v>41925</c:v>
                </c:pt>
                <c:pt idx="1261">
                  <c:v>41932</c:v>
                </c:pt>
                <c:pt idx="1262">
                  <c:v>41939</c:v>
                </c:pt>
                <c:pt idx="1263">
                  <c:v>41946</c:v>
                </c:pt>
                <c:pt idx="1264">
                  <c:v>41953</c:v>
                </c:pt>
                <c:pt idx="1265">
                  <c:v>41960</c:v>
                </c:pt>
                <c:pt idx="1266">
                  <c:v>41967</c:v>
                </c:pt>
                <c:pt idx="1267">
                  <c:v>41974</c:v>
                </c:pt>
                <c:pt idx="1268">
                  <c:v>41981</c:v>
                </c:pt>
                <c:pt idx="1269">
                  <c:v>41988</c:v>
                </c:pt>
                <c:pt idx="1270">
                  <c:v>41995</c:v>
                </c:pt>
                <c:pt idx="1271">
                  <c:v>42002</c:v>
                </c:pt>
                <c:pt idx="1272">
                  <c:v>42009</c:v>
                </c:pt>
                <c:pt idx="1273">
                  <c:v>42016</c:v>
                </c:pt>
                <c:pt idx="1274">
                  <c:v>42023</c:v>
                </c:pt>
                <c:pt idx="1275">
                  <c:v>42030</c:v>
                </c:pt>
                <c:pt idx="1276">
                  <c:v>42037</c:v>
                </c:pt>
                <c:pt idx="1277">
                  <c:v>42044</c:v>
                </c:pt>
                <c:pt idx="1278">
                  <c:v>42051</c:v>
                </c:pt>
                <c:pt idx="1279">
                  <c:v>42058</c:v>
                </c:pt>
                <c:pt idx="1280">
                  <c:v>42065</c:v>
                </c:pt>
                <c:pt idx="1281">
                  <c:v>42072</c:v>
                </c:pt>
                <c:pt idx="1282">
                  <c:v>42079</c:v>
                </c:pt>
                <c:pt idx="1283">
                  <c:v>42086</c:v>
                </c:pt>
                <c:pt idx="1284">
                  <c:v>42093</c:v>
                </c:pt>
                <c:pt idx="1285">
                  <c:v>42100</c:v>
                </c:pt>
                <c:pt idx="1286">
                  <c:v>42107</c:v>
                </c:pt>
                <c:pt idx="1287">
                  <c:v>42114</c:v>
                </c:pt>
                <c:pt idx="1288">
                  <c:v>42121</c:v>
                </c:pt>
                <c:pt idx="1289">
                  <c:v>42128</c:v>
                </c:pt>
                <c:pt idx="1290">
                  <c:v>42135</c:v>
                </c:pt>
                <c:pt idx="1291">
                  <c:v>42142</c:v>
                </c:pt>
                <c:pt idx="1292">
                  <c:v>42149</c:v>
                </c:pt>
                <c:pt idx="1293">
                  <c:v>42156</c:v>
                </c:pt>
                <c:pt idx="1294">
                  <c:v>42163</c:v>
                </c:pt>
                <c:pt idx="1295">
                  <c:v>42170</c:v>
                </c:pt>
                <c:pt idx="1296">
                  <c:v>42177</c:v>
                </c:pt>
                <c:pt idx="1297">
                  <c:v>42184</c:v>
                </c:pt>
                <c:pt idx="1298">
                  <c:v>42191</c:v>
                </c:pt>
                <c:pt idx="1299">
                  <c:v>42198</c:v>
                </c:pt>
                <c:pt idx="1300">
                  <c:v>42205</c:v>
                </c:pt>
                <c:pt idx="1301">
                  <c:v>42212</c:v>
                </c:pt>
                <c:pt idx="1302">
                  <c:v>42219</c:v>
                </c:pt>
                <c:pt idx="1303">
                  <c:v>42226</c:v>
                </c:pt>
                <c:pt idx="1304">
                  <c:v>42233</c:v>
                </c:pt>
                <c:pt idx="1305">
                  <c:v>42240</c:v>
                </c:pt>
                <c:pt idx="1306">
                  <c:v>42247</c:v>
                </c:pt>
                <c:pt idx="1307">
                  <c:v>42254</c:v>
                </c:pt>
                <c:pt idx="1308">
                  <c:v>42261</c:v>
                </c:pt>
                <c:pt idx="1309">
                  <c:v>42268</c:v>
                </c:pt>
                <c:pt idx="1310">
                  <c:v>42275</c:v>
                </c:pt>
                <c:pt idx="1311">
                  <c:v>42282</c:v>
                </c:pt>
                <c:pt idx="1312">
                  <c:v>42289</c:v>
                </c:pt>
                <c:pt idx="1313">
                  <c:v>42296</c:v>
                </c:pt>
                <c:pt idx="1314">
                  <c:v>42303</c:v>
                </c:pt>
                <c:pt idx="1315">
                  <c:v>42310</c:v>
                </c:pt>
                <c:pt idx="1316">
                  <c:v>42317</c:v>
                </c:pt>
                <c:pt idx="1317">
                  <c:v>42324</c:v>
                </c:pt>
                <c:pt idx="1318">
                  <c:v>42331</c:v>
                </c:pt>
                <c:pt idx="1319">
                  <c:v>42338</c:v>
                </c:pt>
                <c:pt idx="1320">
                  <c:v>42345</c:v>
                </c:pt>
                <c:pt idx="1321">
                  <c:v>42352</c:v>
                </c:pt>
                <c:pt idx="1322">
                  <c:v>42359</c:v>
                </c:pt>
                <c:pt idx="1323">
                  <c:v>42366</c:v>
                </c:pt>
                <c:pt idx="1324">
                  <c:v>42373</c:v>
                </c:pt>
                <c:pt idx="1325">
                  <c:v>42380</c:v>
                </c:pt>
                <c:pt idx="1326">
                  <c:v>42387</c:v>
                </c:pt>
                <c:pt idx="1327">
                  <c:v>42394</c:v>
                </c:pt>
                <c:pt idx="1328">
                  <c:v>42401</c:v>
                </c:pt>
                <c:pt idx="1329">
                  <c:v>42408</c:v>
                </c:pt>
                <c:pt idx="1330">
                  <c:v>42415</c:v>
                </c:pt>
                <c:pt idx="1331">
                  <c:v>42422</c:v>
                </c:pt>
                <c:pt idx="1332">
                  <c:v>42429</c:v>
                </c:pt>
                <c:pt idx="1333">
                  <c:v>42436</c:v>
                </c:pt>
                <c:pt idx="1334">
                  <c:v>42443</c:v>
                </c:pt>
                <c:pt idx="1335">
                  <c:v>42450</c:v>
                </c:pt>
                <c:pt idx="1336">
                  <c:v>42457</c:v>
                </c:pt>
                <c:pt idx="1337">
                  <c:v>42464</c:v>
                </c:pt>
                <c:pt idx="1338">
                  <c:v>42471</c:v>
                </c:pt>
                <c:pt idx="1339">
                  <c:v>42478</c:v>
                </c:pt>
                <c:pt idx="1340">
                  <c:v>42485</c:v>
                </c:pt>
                <c:pt idx="1341">
                  <c:v>42492</c:v>
                </c:pt>
                <c:pt idx="1342">
                  <c:v>42499</c:v>
                </c:pt>
                <c:pt idx="1343">
                  <c:v>42506</c:v>
                </c:pt>
                <c:pt idx="1344">
                  <c:v>42513</c:v>
                </c:pt>
                <c:pt idx="1345">
                  <c:v>42520</c:v>
                </c:pt>
                <c:pt idx="1346">
                  <c:v>42527</c:v>
                </c:pt>
                <c:pt idx="1347">
                  <c:v>42534</c:v>
                </c:pt>
                <c:pt idx="1348">
                  <c:v>42541</c:v>
                </c:pt>
                <c:pt idx="1349">
                  <c:v>42548</c:v>
                </c:pt>
                <c:pt idx="1350">
                  <c:v>42555</c:v>
                </c:pt>
                <c:pt idx="1351">
                  <c:v>42562</c:v>
                </c:pt>
                <c:pt idx="1352">
                  <c:v>42569</c:v>
                </c:pt>
                <c:pt idx="1353">
                  <c:v>42576</c:v>
                </c:pt>
                <c:pt idx="1354">
                  <c:v>42583</c:v>
                </c:pt>
                <c:pt idx="1355">
                  <c:v>42590</c:v>
                </c:pt>
                <c:pt idx="1356">
                  <c:v>42597</c:v>
                </c:pt>
                <c:pt idx="1357">
                  <c:v>42604</c:v>
                </c:pt>
                <c:pt idx="1358">
                  <c:v>42611</c:v>
                </c:pt>
                <c:pt idx="1359">
                  <c:v>42618</c:v>
                </c:pt>
                <c:pt idx="1360">
                  <c:v>42625</c:v>
                </c:pt>
                <c:pt idx="1361">
                  <c:v>42632</c:v>
                </c:pt>
                <c:pt idx="1362">
                  <c:v>42639</c:v>
                </c:pt>
                <c:pt idx="1363">
                  <c:v>42646</c:v>
                </c:pt>
                <c:pt idx="1364">
                  <c:v>42653</c:v>
                </c:pt>
                <c:pt idx="1365">
                  <c:v>42660</c:v>
                </c:pt>
                <c:pt idx="1366">
                  <c:v>42667</c:v>
                </c:pt>
                <c:pt idx="1367">
                  <c:v>42674</c:v>
                </c:pt>
                <c:pt idx="1368">
                  <c:v>42681</c:v>
                </c:pt>
                <c:pt idx="1369">
                  <c:v>42688</c:v>
                </c:pt>
                <c:pt idx="1370">
                  <c:v>42695</c:v>
                </c:pt>
                <c:pt idx="1371">
                  <c:v>42702</c:v>
                </c:pt>
                <c:pt idx="1372">
                  <c:v>42709</c:v>
                </c:pt>
                <c:pt idx="1373">
                  <c:v>42716</c:v>
                </c:pt>
                <c:pt idx="1374">
                  <c:v>42723</c:v>
                </c:pt>
                <c:pt idx="1375">
                  <c:v>42730</c:v>
                </c:pt>
                <c:pt idx="1376">
                  <c:v>42737</c:v>
                </c:pt>
                <c:pt idx="1377">
                  <c:v>42744</c:v>
                </c:pt>
                <c:pt idx="1378">
                  <c:v>42751</c:v>
                </c:pt>
                <c:pt idx="1379">
                  <c:v>42758</c:v>
                </c:pt>
                <c:pt idx="1380">
                  <c:v>42765</c:v>
                </c:pt>
                <c:pt idx="1381">
                  <c:v>42772</c:v>
                </c:pt>
                <c:pt idx="1382">
                  <c:v>42779</c:v>
                </c:pt>
                <c:pt idx="1383">
                  <c:v>42786</c:v>
                </c:pt>
                <c:pt idx="1384">
                  <c:v>42793</c:v>
                </c:pt>
                <c:pt idx="1385">
                  <c:v>42800</c:v>
                </c:pt>
                <c:pt idx="1386">
                  <c:v>42807</c:v>
                </c:pt>
                <c:pt idx="1387">
                  <c:v>42814</c:v>
                </c:pt>
                <c:pt idx="1388">
                  <c:v>42821</c:v>
                </c:pt>
                <c:pt idx="1389">
                  <c:v>42828</c:v>
                </c:pt>
                <c:pt idx="1390">
                  <c:v>42835</c:v>
                </c:pt>
                <c:pt idx="1391">
                  <c:v>42842</c:v>
                </c:pt>
                <c:pt idx="1392">
                  <c:v>42849</c:v>
                </c:pt>
                <c:pt idx="1393">
                  <c:v>42856</c:v>
                </c:pt>
                <c:pt idx="1394">
                  <c:v>42863</c:v>
                </c:pt>
                <c:pt idx="1395">
                  <c:v>42870</c:v>
                </c:pt>
                <c:pt idx="1396">
                  <c:v>42877</c:v>
                </c:pt>
                <c:pt idx="1397">
                  <c:v>42884</c:v>
                </c:pt>
                <c:pt idx="1398">
                  <c:v>42891</c:v>
                </c:pt>
                <c:pt idx="1399">
                  <c:v>42898</c:v>
                </c:pt>
                <c:pt idx="1400">
                  <c:v>42905</c:v>
                </c:pt>
                <c:pt idx="1401">
                  <c:v>42912</c:v>
                </c:pt>
                <c:pt idx="1402">
                  <c:v>42919</c:v>
                </c:pt>
                <c:pt idx="1403">
                  <c:v>42926</c:v>
                </c:pt>
                <c:pt idx="1404">
                  <c:v>42933</c:v>
                </c:pt>
                <c:pt idx="1405">
                  <c:v>42940</c:v>
                </c:pt>
                <c:pt idx="1406">
                  <c:v>42947</c:v>
                </c:pt>
                <c:pt idx="1407">
                  <c:v>42954</c:v>
                </c:pt>
                <c:pt idx="1408">
                  <c:v>42961</c:v>
                </c:pt>
                <c:pt idx="1409">
                  <c:v>42968</c:v>
                </c:pt>
                <c:pt idx="1410">
                  <c:v>42975</c:v>
                </c:pt>
                <c:pt idx="1411">
                  <c:v>42982</c:v>
                </c:pt>
                <c:pt idx="1412">
                  <c:v>42989</c:v>
                </c:pt>
                <c:pt idx="1413">
                  <c:v>42996</c:v>
                </c:pt>
                <c:pt idx="1414">
                  <c:v>43003</c:v>
                </c:pt>
                <c:pt idx="1415">
                  <c:v>43010</c:v>
                </c:pt>
                <c:pt idx="1416">
                  <c:v>43017</c:v>
                </c:pt>
                <c:pt idx="1417">
                  <c:v>43024</c:v>
                </c:pt>
                <c:pt idx="1418">
                  <c:v>43031</c:v>
                </c:pt>
                <c:pt idx="1419">
                  <c:v>43038</c:v>
                </c:pt>
                <c:pt idx="1420">
                  <c:v>43045</c:v>
                </c:pt>
                <c:pt idx="1421">
                  <c:v>43052</c:v>
                </c:pt>
                <c:pt idx="1422">
                  <c:v>43059</c:v>
                </c:pt>
                <c:pt idx="1423">
                  <c:v>43066</c:v>
                </c:pt>
                <c:pt idx="1424">
                  <c:v>43073</c:v>
                </c:pt>
                <c:pt idx="1425">
                  <c:v>43080</c:v>
                </c:pt>
                <c:pt idx="1426">
                  <c:v>43087</c:v>
                </c:pt>
                <c:pt idx="1427">
                  <c:v>43094</c:v>
                </c:pt>
                <c:pt idx="1428">
                  <c:v>43101</c:v>
                </c:pt>
                <c:pt idx="1429">
                  <c:v>43108</c:v>
                </c:pt>
                <c:pt idx="1430">
                  <c:v>43115</c:v>
                </c:pt>
                <c:pt idx="1431">
                  <c:v>43122</c:v>
                </c:pt>
                <c:pt idx="1432">
                  <c:v>43129</c:v>
                </c:pt>
                <c:pt idx="1433">
                  <c:v>43136</c:v>
                </c:pt>
                <c:pt idx="1434">
                  <c:v>43143</c:v>
                </c:pt>
                <c:pt idx="1435">
                  <c:v>43150</c:v>
                </c:pt>
                <c:pt idx="1436">
                  <c:v>43157</c:v>
                </c:pt>
                <c:pt idx="1437">
                  <c:v>43164</c:v>
                </c:pt>
                <c:pt idx="1438">
                  <c:v>43171</c:v>
                </c:pt>
                <c:pt idx="1439">
                  <c:v>43178</c:v>
                </c:pt>
                <c:pt idx="1440">
                  <c:v>43185</c:v>
                </c:pt>
                <c:pt idx="1441">
                  <c:v>43192</c:v>
                </c:pt>
                <c:pt idx="1442">
                  <c:v>43199</c:v>
                </c:pt>
                <c:pt idx="1443">
                  <c:v>43206</c:v>
                </c:pt>
                <c:pt idx="1444">
                  <c:v>43213</c:v>
                </c:pt>
                <c:pt idx="1445">
                  <c:v>43220</c:v>
                </c:pt>
                <c:pt idx="1446">
                  <c:v>43227</c:v>
                </c:pt>
                <c:pt idx="1447">
                  <c:v>43234</c:v>
                </c:pt>
                <c:pt idx="1448">
                  <c:v>43241</c:v>
                </c:pt>
                <c:pt idx="1449">
                  <c:v>43248</c:v>
                </c:pt>
                <c:pt idx="1450">
                  <c:v>43255</c:v>
                </c:pt>
                <c:pt idx="1451">
                  <c:v>43262</c:v>
                </c:pt>
                <c:pt idx="1452">
                  <c:v>43269</c:v>
                </c:pt>
                <c:pt idx="1453">
                  <c:v>43276</c:v>
                </c:pt>
                <c:pt idx="1454">
                  <c:v>43283</c:v>
                </c:pt>
                <c:pt idx="1455">
                  <c:v>43290</c:v>
                </c:pt>
                <c:pt idx="1456">
                  <c:v>43297</c:v>
                </c:pt>
                <c:pt idx="1457">
                  <c:v>43304</c:v>
                </c:pt>
                <c:pt idx="1458">
                  <c:v>43311</c:v>
                </c:pt>
                <c:pt idx="1459">
                  <c:v>43318</c:v>
                </c:pt>
                <c:pt idx="1460">
                  <c:v>43325</c:v>
                </c:pt>
                <c:pt idx="1461">
                  <c:v>43332</c:v>
                </c:pt>
                <c:pt idx="1462">
                  <c:v>43339</c:v>
                </c:pt>
                <c:pt idx="1463">
                  <c:v>43346</c:v>
                </c:pt>
                <c:pt idx="1464">
                  <c:v>43353</c:v>
                </c:pt>
                <c:pt idx="1465">
                  <c:v>43360</c:v>
                </c:pt>
                <c:pt idx="1466">
                  <c:v>43367</c:v>
                </c:pt>
                <c:pt idx="1467">
                  <c:v>43374</c:v>
                </c:pt>
                <c:pt idx="1468">
                  <c:v>43381</c:v>
                </c:pt>
                <c:pt idx="1469">
                  <c:v>43388</c:v>
                </c:pt>
                <c:pt idx="1470">
                  <c:v>43395</c:v>
                </c:pt>
                <c:pt idx="1471">
                  <c:v>43402</c:v>
                </c:pt>
                <c:pt idx="1472">
                  <c:v>43409</c:v>
                </c:pt>
                <c:pt idx="1473">
                  <c:v>43416</c:v>
                </c:pt>
                <c:pt idx="1474">
                  <c:v>43423</c:v>
                </c:pt>
                <c:pt idx="1475">
                  <c:v>43430</c:v>
                </c:pt>
                <c:pt idx="1476">
                  <c:v>43437</c:v>
                </c:pt>
                <c:pt idx="1477">
                  <c:v>43444</c:v>
                </c:pt>
                <c:pt idx="1478">
                  <c:v>43451</c:v>
                </c:pt>
                <c:pt idx="1479">
                  <c:v>43458</c:v>
                </c:pt>
                <c:pt idx="1480">
                  <c:v>43465</c:v>
                </c:pt>
                <c:pt idx="1481">
                  <c:v>43472</c:v>
                </c:pt>
                <c:pt idx="1482">
                  <c:v>43479</c:v>
                </c:pt>
                <c:pt idx="1483">
                  <c:v>43486</c:v>
                </c:pt>
                <c:pt idx="1484">
                  <c:v>43493</c:v>
                </c:pt>
                <c:pt idx="1485">
                  <c:v>43500</c:v>
                </c:pt>
                <c:pt idx="1486">
                  <c:v>43507</c:v>
                </c:pt>
                <c:pt idx="1487">
                  <c:v>43514</c:v>
                </c:pt>
                <c:pt idx="1488">
                  <c:v>43521</c:v>
                </c:pt>
                <c:pt idx="1489">
                  <c:v>43528</c:v>
                </c:pt>
                <c:pt idx="1490">
                  <c:v>43535</c:v>
                </c:pt>
                <c:pt idx="1491">
                  <c:v>43542</c:v>
                </c:pt>
                <c:pt idx="1492">
                  <c:v>43549</c:v>
                </c:pt>
                <c:pt idx="1493">
                  <c:v>43556</c:v>
                </c:pt>
                <c:pt idx="1494">
                  <c:v>43563</c:v>
                </c:pt>
                <c:pt idx="1495">
                  <c:v>43570</c:v>
                </c:pt>
                <c:pt idx="1496">
                  <c:v>43577</c:v>
                </c:pt>
                <c:pt idx="1497">
                  <c:v>43584</c:v>
                </c:pt>
                <c:pt idx="1498">
                  <c:v>43591</c:v>
                </c:pt>
                <c:pt idx="1499">
                  <c:v>43598</c:v>
                </c:pt>
                <c:pt idx="1500">
                  <c:v>43605</c:v>
                </c:pt>
                <c:pt idx="1501">
                  <c:v>43612</c:v>
                </c:pt>
                <c:pt idx="1502">
                  <c:v>43619</c:v>
                </c:pt>
                <c:pt idx="1503">
                  <c:v>43626</c:v>
                </c:pt>
                <c:pt idx="1504">
                  <c:v>43633</c:v>
                </c:pt>
                <c:pt idx="1505">
                  <c:v>43640</c:v>
                </c:pt>
                <c:pt idx="1506">
                  <c:v>43647</c:v>
                </c:pt>
                <c:pt idx="1507">
                  <c:v>43654</c:v>
                </c:pt>
                <c:pt idx="1508">
                  <c:v>43661</c:v>
                </c:pt>
                <c:pt idx="1509">
                  <c:v>43668</c:v>
                </c:pt>
                <c:pt idx="1510">
                  <c:v>43675</c:v>
                </c:pt>
                <c:pt idx="1511">
                  <c:v>43682</c:v>
                </c:pt>
                <c:pt idx="1512">
                  <c:v>43689</c:v>
                </c:pt>
                <c:pt idx="1513">
                  <c:v>43696</c:v>
                </c:pt>
                <c:pt idx="1514">
                  <c:v>43703</c:v>
                </c:pt>
                <c:pt idx="1515">
                  <c:v>43710</c:v>
                </c:pt>
                <c:pt idx="1516">
                  <c:v>43717</c:v>
                </c:pt>
                <c:pt idx="1517">
                  <c:v>43724</c:v>
                </c:pt>
                <c:pt idx="1518">
                  <c:v>43731</c:v>
                </c:pt>
                <c:pt idx="1519">
                  <c:v>43738</c:v>
                </c:pt>
                <c:pt idx="1520">
                  <c:v>43745</c:v>
                </c:pt>
                <c:pt idx="1521">
                  <c:v>43752</c:v>
                </c:pt>
                <c:pt idx="1522">
                  <c:v>43759</c:v>
                </c:pt>
                <c:pt idx="1523">
                  <c:v>43766</c:v>
                </c:pt>
                <c:pt idx="1524">
                  <c:v>43773</c:v>
                </c:pt>
                <c:pt idx="1525">
                  <c:v>43780</c:v>
                </c:pt>
                <c:pt idx="1526">
                  <c:v>43787</c:v>
                </c:pt>
                <c:pt idx="1527">
                  <c:v>43794</c:v>
                </c:pt>
                <c:pt idx="1528">
                  <c:v>43801</c:v>
                </c:pt>
                <c:pt idx="1529">
                  <c:v>43808</c:v>
                </c:pt>
                <c:pt idx="1530">
                  <c:v>43815</c:v>
                </c:pt>
                <c:pt idx="1531">
                  <c:v>43822</c:v>
                </c:pt>
                <c:pt idx="1532">
                  <c:v>43829</c:v>
                </c:pt>
                <c:pt idx="1533">
                  <c:v>43836</c:v>
                </c:pt>
                <c:pt idx="1534">
                  <c:v>43843</c:v>
                </c:pt>
                <c:pt idx="1535">
                  <c:v>43850</c:v>
                </c:pt>
                <c:pt idx="1536">
                  <c:v>43857</c:v>
                </c:pt>
                <c:pt idx="1537">
                  <c:v>43864</c:v>
                </c:pt>
                <c:pt idx="1538">
                  <c:v>43871</c:v>
                </c:pt>
                <c:pt idx="1539">
                  <c:v>43878</c:v>
                </c:pt>
                <c:pt idx="1540">
                  <c:v>43885</c:v>
                </c:pt>
                <c:pt idx="1541">
                  <c:v>43892</c:v>
                </c:pt>
                <c:pt idx="1542">
                  <c:v>43899</c:v>
                </c:pt>
                <c:pt idx="1543">
                  <c:v>43906</c:v>
                </c:pt>
                <c:pt idx="1544">
                  <c:v>43913</c:v>
                </c:pt>
                <c:pt idx="1545">
                  <c:v>43920</c:v>
                </c:pt>
                <c:pt idx="1546">
                  <c:v>43927</c:v>
                </c:pt>
                <c:pt idx="1547">
                  <c:v>43934</c:v>
                </c:pt>
                <c:pt idx="1548">
                  <c:v>43941</c:v>
                </c:pt>
                <c:pt idx="1549">
                  <c:v>43948</c:v>
                </c:pt>
                <c:pt idx="1550">
                  <c:v>43955</c:v>
                </c:pt>
                <c:pt idx="1551">
                  <c:v>43962</c:v>
                </c:pt>
                <c:pt idx="1552">
                  <c:v>43969</c:v>
                </c:pt>
                <c:pt idx="1553">
                  <c:v>43976</c:v>
                </c:pt>
                <c:pt idx="1554">
                  <c:v>43983</c:v>
                </c:pt>
                <c:pt idx="1555">
                  <c:v>43990</c:v>
                </c:pt>
                <c:pt idx="1556">
                  <c:v>43997</c:v>
                </c:pt>
                <c:pt idx="1557">
                  <c:v>44004</c:v>
                </c:pt>
                <c:pt idx="1558">
                  <c:v>44011</c:v>
                </c:pt>
                <c:pt idx="1559">
                  <c:v>44018</c:v>
                </c:pt>
                <c:pt idx="1560">
                  <c:v>44025</c:v>
                </c:pt>
                <c:pt idx="1561">
                  <c:v>44032</c:v>
                </c:pt>
                <c:pt idx="1562">
                  <c:v>44039</c:v>
                </c:pt>
                <c:pt idx="1563">
                  <c:v>44046</c:v>
                </c:pt>
                <c:pt idx="1564">
                  <c:v>44053</c:v>
                </c:pt>
                <c:pt idx="1565">
                  <c:v>44060</c:v>
                </c:pt>
                <c:pt idx="1566">
                  <c:v>44067</c:v>
                </c:pt>
                <c:pt idx="1567">
                  <c:v>44074</c:v>
                </c:pt>
                <c:pt idx="1568">
                  <c:v>44081</c:v>
                </c:pt>
                <c:pt idx="1569">
                  <c:v>44088</c:v>
                </c:pt>
                <c:pt idx="1570">
                  <c:v>44095</c:v>
                </c:pt>
                <c:pt idx="1571">
                  <c:v>44102</c:v>
                </c:pt>
                <c:pt idx="1572">
                  <c:v>44109</c:v>
                </c:pt>
                <c:pt idx="1573">
                  <c:v>44116</c:v>
                </c:pt>
                <c:pt idx="1574">
                  <c:v>44123</c:v>
                </c:pt>
                <c:pt idx="1575">
                  <c:v>44130</c:v>
                </c:pt>
                <c:pt idx="1576">
                  <c:v>44137</c:v>
                </c:pt>
                <c:pt idx="1577">
                  <c:v>44144</c:v>
                </c:pt>
                <c:pt idx="1578">
                  <c:v>44151</c:v>
                </c:pt>
                <c:pt idx="1579">
                  <c:v>44158</c:v>
                </c:pt>
                <c:pt idx="1580">
                  <c:v>44165</c:v>
                </c:pt>
                <c:pt idx="1581">
                  <c:v>44172</c:v>
                </c:pt>
                <c:pt idx="1582">
                  <c:v>44179</c:v>
                </c:pt>
                <c:pt idx="1583">
                  <c:v>44186</c:v>
                </c:pt>
                <c:pt idx="1584">
                  <c:v>44193</c:v>
                </c:pt>
                <c:pt idx="1585">
                  <c:v>44200</c:v>
                </c:pt>
                <c:pt idx="1586">
                  <c:v>44207</c:v>
                </c:pt>
                <c:pt idx="1587">
                  <c:v>44214</c:v>
                </c:pt>
                <c:pt idx="1588">
                  <c:v>44221</c:v>
                </c:pt>
                <c:pt idx="1589">
                  <c:v>44228</c:v>
                </c:pt>
                <c:pt idx="1590">
                  <c:v>44235</c:v>
                </c:pt>
                <c:pt idx="1591">
                  <c:v>44242</c:v>
                </c:pt>
                <c:pt idx="1592">
                  <c:v>44249</c:v>
                </c:pt>
                <c:pt idx="1593">
                  <c:v>44256</c:v>
                </c:pt>
                <c:pt idx="1594">
                  <c:v>44263</c:v>
                </c:pt>
                <c:pt idx="1595">
                  <c:v>44270</c:v>
                </c:pt>
                <c:pt idx="1596">
                  <c:v>44277</c:v>
                </c:pt>
                <c:pt idx="1597">
                  <c:v>44284</c:v>
                </c:pt>
                <c:pt idx="1598">
                  <c:v>44291</c:v>
                </c:pt>
                <c:pt idx="1599">
                  <c:v>44298</c:v>
                </c:pt>
                <c:pt idx="1600">
                  <c:v>44305</c:v>
                </c:pt>
                <c:pt idx="1601">
                  <c:v>44312</c:v>
                </c:pt>
                <c:pt idx="1602">
                  <c:v>44319</c:v>
                </c:pt>
                <c:pt idx="1603">
                  <c:v>44326</c:v>
                </c:pt>
                <c:pt idx="1604">
                  <c:v>44333</c:v>
                </c:pt>
                <c:pt idx="1605">
                  <c:v>44340</c:v>
                </c:pt>
                <c:pt idx="1606">
                  <c:v>44347</c:v>
                </c:pt>
                <c:pt idx="1607">
                  <c:v>44354</c:v>
                </c:pt>
                <c:pt idx="1608">
                  <c:v>44361</c:v>
                </c:pt>
                <c:pt idx="1609">
                  <c:v>44368</c:v>
                </c:pt>
                <c:pt idx="1610">
                  <c:v>44375</c:v>
                </c:pt>
                <c:pt idx="1611">
                  <c:v>44382</c:v>
                </c:pt>
                <c:pt idx="1612">
                  <c:v>44389</c:v>
                </c:pt>
                <c:pt idx="1613">
                  <c:v>44396</c:v>
                </c:pt>
                <c:pt idx="1614">
                  <c:v>44403</c:v>
                </c:pt>
                <c:pt idx="1615">
                  <c:v>44410</c:v>
                </c:pt>
                <c:pt idx="1616">
                  <c:v>44417</c:v>
                </c:pt>
                <c:pt idx="1617">
                  <c:v>44424</c:v>
                </c:pt>
                <c:pt idx="1618">
                  <c:v>44431</c:v>
                </c:pt>
                <c:pt idx="1619">
                  <c:v>44438</c:v>
                </c:pt>
                <c:pt idx="1620">
                  <c:v>44445</c:v>
                </c:pt>
                <c:pt idx="1621">
                  <c:v>44452</c:v>
                </c:pt>
                <c:pt idx="1622">
                  <c:v>44459</c:v>
                </c:pt>
                <c:pt idx="1623">
                  <c:v>44466</c:v>
                </c:pt>
                <c:pt idx="1624">
                  <c:v>44473</c:v>
                </c:pt>
                <c:pt idx="1625">
                  <c:v>44480</c:v>
                </c:pt>
                <c:pt idx="1626">
                  <c:v>44487</c:v>
                </c:pt>
                <c:pt idx="1627">
                  <c:v>44494</c:v>
                </c:pt>
                <c:pt idx="1628">
                  <c:v>44501</c:v>
                </c:pt>
                <c:pt idx="1629">
                  <c:v>44508</c:v>
                </c:pt>
                <c:pt idx="1630">
                  <c:v>44515</c:v>
                </c:pt>
                <c:pt idx="1631">
                  <c:v>44522</c:v>
                </c:pt>
                <c:pt idx="1632">
                  <c:v>44529</c:v>
                </c:pt>
                <c:pt idx="1633">
                  <c:v>44536</c:v>
                </c:pt>
                <c:pt idx="1634">
                  <c:v>44543</c:v>
                </c:pt>
                <c:pt idx="1635">
                  <c:v>44550</c:v>
                </c:pt>
                <c:pt idx="1636">
                  <c:v>44557</c:v>
                </c:pt>
                <c:pt idx="1637">
                  <c:v>44564</c:v>
                </c:pt>
                <c:pt idx="1638">
                  <c:v>44571</c:v>
                </c:pt>
                <c:pt idx="1639">
                  <c:v>44578</c:v>
                </c:pt>
                <c:pt idx="1640">
                  <c:v>44585</c:v>
                </c:pt>
                <c:pt idx="1641">
                  <c:v>44592</c:v>
                </c:pt>
                <c:pt idx="1642">
                  <c:v>44599</c:v>
                </c:pt>
                <c:pt idx="1643">
                  <c:v>44606</c:v>
                </c:pt>
                <c:pt idx="1644">
                  <c:v>44613</c:v>
                </c:pt>
                <c:pt idx="1645">
                  <c:v>44620</c:v>
                </c:pt>
                <c:pt idx="1646">
                  <c:v>44627</c:v>
                </c:pt>
                <c:pt idx="1647">
                  <c:v>44634</c:v>
                </c:pt>
                <c:pt idx="1648">
                  <c:v>44641</c:v>
                </c:pt>
                <c:pt idx="1649">
                  <c:v>44648</c:v>
                </c:pt>
                <c:pt idx="1650">
                  <c:v>44655</c:v>
                </c:pt>
                <c:pt idx="1651">
                  <c:v>44662</c:v>
                </c:pt>
                <c:pt idx="1652">
                  <c:v>44669</c:v>
                </c:pt>
                <c:pt idx="1653">
                  <c:v>44676</c:v>
                </c:pt>
                <c:pt idx="1654">
                  <c:v>44683</c:v>
                </c:pt>
                <c:pt idx="1655">
                  <c:v>44690</c:v>
                </c:pt>
                <c:pt idx="1656">
                  <c:v>44697</c:v>
                </c:pt>
                <c:pt idx="1657">
                  <c:v>44704</c:v>
                </c:pt>
                <c:pt idx="1658">
                  <c:v>44711</c:v>
                </c:pt>
                <c:pt idx="1659">
                  <c:v>44718</c:v>
                </c:pt>
                <c:pt idx="1660">
                  <c:v>44725</c:v>
                </c:pt>
                <c:pt idx="1661">
                  <c:v>44732</c:v>
                </c:pt>
                <c:pt idx="1662">
                  <c:v>44739</c:v>
                </c:pt>
                <c:pt idx="1663">
                  <c:v>44746</c:v>
                </c:pt>
                <c:pt idx="1664">
                  <c:v>44753</c:v>
                </c:pt>
                <c:pt idx="1665">
                  <c:v>44760</c:v>
                </c:pt>
                <c:pt idx="1666">
                  <c:v>44767</c:v>
                </c:pt>
                <c:pt idx="1667">
                  <c:v>44774</c:v>
                </c:pt>
                <c:pt idx="1668">
                  <c:v>44781</c:v>
                </c:pt>
                <c:pt idx="1669">
                  <c:v>44788</c:v>
                </c:pt>
                <c:pt idx="1670">
                  <c:v>44795</c:v>
                </c:pt>
                <c:pt idx="1671">
                  <c:v>44802</c:v>
                </c:pt>
                <c:pt idx="1672">
                  <c:v>44809</c:v>
                </c:pt>
                <c:pt idx="1673">
                  <c:v>44816</c:v>
                </c:pt>
                <c:pt idx="1674">
                  <c:v>44823</c:v>
                </c:pt>
                <c:pt idx="1675">
                  <c:v>44830</c:v>
                </c:pt>
                <c:pt idx="1676">
                  <c:v>44837</c:v>
                </c:pt>
                <c:pt idx="1677">
                  <c:v>44844</c:v>
                </c:pt>
                <c:pt idx="1678">
                  <c:v>44851</c:v>
                </c:pt>
                <c:pt idx="1679">
                  <c:v>44858</c:v>
                </c:pt>
                <c:pt idx="1680">
                  <c:v>44865</c:v>
                </c:pt>
              </c:numCache>
            </c:numRef>
          </c:cat>
          <c:val>
            <c:numRef>
              <c:f>'FRED Graph'!$B$12:$B$1692</c:f>
              <c:numCache>
                <c:formatCode>0.000</c:formatCode>
                <c:ptCount val="1681"/>
                <c:pt idx="0">
                  <c:v>1.1910000000000001</c:v>
                </c:pt>
                <c:pt idx="1">
                  <c:v>1.2450000000000001</c:v>
                </c:pt>
                <c:pt idx="2">
                  <c:v>1.242</c:v>
                </c:pt>
                <c:pt idx="3">
                  <c:v>1.252</c:v>
                </c:pt>
                <c:pt idx="4">
                  <c:v>1.266</c:v>
                </c:pt>
                <c:pt idx="5">
                  <c:v>1.272</c:v>
                </c:pt>
                <c:pt idx="6">
                  <c:v>1.321</c:v>
                </c:pt>
                <c:pt idx="7">
                  <c:v>1.333</c:v>
                </c:pt>
                <c:pt idx="8">
                  <c:v>1.339</c:v>
                </c:pt>
                <c:pt idx="9">
                  <c:v>1.345</c:v>
                </c:pt>
                <c:pt idx="10">
                  <c:v>1.339</c:v>
                </c:pt>
                <c:pt idx="11">
                  <c:v>1.3340000000000001</c:v>
                </c:pt>
                <c:pt idx="12">
                  <c:v>1.3280000000000001</c:v>
                </c:pt>
                <c:pt idx="13">
                  <c:v>1.323</c:v>
                </c:pt>
                <c:pt idx="14">
                  <c:v>1.3109999999999999</c:v>
                </c:pt>
                <c:pt idx="15">
                  <c:v>1.341</c:v>
                </c:pt>
                <c:pt idx="16" formatCode="General">
                  <c:v>#N/A</c:v>
                </c:pt>
                <c:pt idx="17" formatCode="General">
                  <c:v>#N/A</c:v>
                </c:pt>
                <c:pt idx="18" formatCode="General">
                  <c:v>#N/A</c:v>
                </c:pt>
                <c:pt idx="19" formatCode="General">
                  <c:v>#N/A</c:v>
                </c:pt>
                <c:pt idx="20" formatCode="General">
                  <c:v>#N/A</c:v>
                </c:pt>
                <c:pt idx="21" formatCode="General">
                  <c:v>#N/A</c:v>
                </c:pt>
                <c:pt idx="22">
                  <c:v>1.1919999999999999</c:v>
                </c:pt>
                <c:pt idx="23">
                  <c:v>1.1679999999999999</c:v>
                </c:pt>
                <c:pt idx="24">
                  <c:v>1.139</c:v>
                </c:pt>
                <c:pt idx="25">
                  <c:v>1.1060000000000001</c:v>
                </c:pt>
                <c:pt idx="26">
                  <c:v>1.0780000000000001</c:v>
                </c:pt>
                <c:pt idx="27">
                  <c:v>1.054</c:v>
                </c:pt>
                <c:pt idx="28">
                  <c:v>1.0249999999999999</c:v>
                </c:pt>
                <c:pt idx="29">
                  <c:v>1.0449999999999999</c:v>
                </c:pt>
                <c:pt idx="30">
                  <c:v>1.0429999999999999</c:v>
                </c:pt>
                <c:pt idx="31">
                  <c:v>1.0469999999999999</c:v>
                </c:pt>
                <c:pt idx="32">
                  <c:v>1.052</c:v>
                </c:pt>
                <c:pt idx="33">
                  <c:v>1.0660000000000001</c:v>
                </c:pt>
                <c:pt idx="34">
                  <c:v>1.069</c:v>
                </c:pt>
                <c:pt idx="35">
                  <c:v>1.0900000000000001</c:v>
                </c:pt>
                <c:pt idx="36">
                  <c:v>1.1040000000000001</c:v>
                </c:pt>
                <c:pt idx="37">
                  <c:v>1.113</c:v>
                </c:pt>
                <c:pt idx="38">
                  <c:v>1.121</c:v>
                </c:pt>
                <c:pt idx="39">
                  <c:v>1.129</c:v>
                </c:pt>
                <c:pt idx="40">
                  <c:v>1.1399999999999999</c:v>
                </c:pt>
                <c:pt idx="41">
                  <c:v>1.1379999999999999</c:v>
                </c:pt>
                <c:pt idx="42">
                  <c:v>1.135</c:v>
                </c:pt>
                <c:pt idx="43">
                  <c:v>1.1259999999999999</c:v>
                </c:pt>
                <c:pt idx="44">
                  <c:v>1.1140000000000001</c:v>
                </c:pt>
                <c:pt idx="45">
                  <c:v>1.1040000000000001</c:v>
                </c:pt>
                <c:pt idx="46">
                  <c:v>1.0980000000000001</c:v>
                </c:pt>
                <c:pt idx="47">
                  <c:v>1.0940000000000001</c:v>
                </c:pt>
                <c:pt idx="48">
                  <c:v>1.091</c:v>
                </c:pt>
                <c:pt idx="49">
                  <c:v>1.091</c:v>
                </c:pt>
                <c:pt idx="50">
                  <c:v>1.099</c:v>
                </c:pt>
                <c:pt idx="51">
                  <c:v>1.1120000000000001</c:v>
                </c:pt>
                <c:pt idx="52">
                  <c:v>1.1240000000000001</c:v>
                </c:pt>
                <c:pt idx="53">
                  <c:v>1.1240000000000001</c:v>
                </c:pt>
                <c:pt idx="54">
                  <c:v>1.127</c:v>
                </c:pt>
                <c:pt idx="55">
                  <c:v>1.1200000000000001</c:v>
                </c:pt>
                <c:pt idx="56">
                  <c:v>1.1100000000000001</c:v>
                </c:pt>
                <c:pt idx="57">
                  <c:v>1.097</c:v>
                </c:pt>
                <c:pt idx="58">
                  <c:v>1.0920000000000001</c:v>
                </c:pt>
                <c:pt idx="59">
                  <c:v>1.089</c:v>
                </c:pt>
                <c:pt idx="60">
                  <c:v>1.0840000000000001</c:v>
                </c:pt>
                <c:pt idx="61">
                  <c:v>1.0880000000000001</c:v>
                </c:pt>
                <c:pt idx="62">
                  <c:v>1.091</c:v>
                </c:pt>
                <c:pt idx="63">
                  <c:v>1.091</c:v>
                </c:pt>
                <c:pt idx="64">
                  <c:v>1.1020000000000001</c:v>
                </c:pt>
                <c:pt idx="65">
                  <c:v>1.1040000000000001</c:v>
                </c:pt>
                <c:pt idx="66">
                  <c:v>1.099</c:v>
                </c:pt>
                <c:pt idx="67">
                  <c:v>1.099</c:v>
                </c:pt>
                <c:pt idx="68">
                  <c:v>1.091</c:v>
                </c:pt>
                <c:pt idx="69">
                  <c:v>1.075</c:v>
                </c:pt>
                <c:pt idx="70">
                  <c:v>1.0629999999999999</c:v>
                </c:pt>
                <c:pt idx="71">
                  <c:v>1.0529999999999999</c:v>
                </c:pt>
                <c:pt idx="72">
                  <c:v>1.042</c:v>
                </c:pt>
                <c:pt idx="73">
                  <c:v>1.026</c:v>
                </c:pt>
                <c:pt idx="74">
                  <c:v>1.014</c:v>
                </c:pt>
                <c:pt idx="75">
                  <c:v>1.006</c:v>
                </c:pt>
                <c:pt idx="76">
                  <c:v>0.995</c:v>
                </c:pt>
                <c:pt idx="77">
                  <c:v>1.004</c:v>
                </c:pt>
                <c:pt idx="78">
                  <c:v>1.0109999999999999</c:v>
                </c:pt>
                <c:pt idx="79">
                  <c:v>1.014</c:v>
                </c:pt>
                <c:pt idx="80">
                  <c:v>1.012</c:v>
                </c:pt>
                <c:pt idx="81">
                  <c:v>1.0129999999999999</c:v>
                </c:pt>
                <c:pt idx="82">
                  <c:v>1.01</c:v>
                </c:pt>
                <c:pt idx="83">
                  <c:v>1.0149999999999999</c:v>
                </c:pt>
                <c:pt idx="84">
                  <c:v>1.0129999999999999</c:v>
                </c:pt>
                <c:pt idx="85">
                  <c:v>1.026</c:v>
                </c:pt>
                <c:pt idx="86">
                  <c:v>1.0509999999999999</c:v>
                </c:pt>
                <c:pt idx="87">
                  <c:v>1.0580000000000001</c:v>
                </c:pt>
                <c:pt idx="88">
                  <c:v>1.0720000000000001</c:v>
                </c:pt>
                <c:pt idx="89">
                  <c:v>1.089</c:v>
                </c:pt>
                <c:pt idx="90">
                  <c:v>1.1020000000000001</c:v>
                </c:pt>
                <c:pt idx="91">
                  <c:v>1.1180000000000001</c:v>
                </c:pt>
                <c:pt idx="92">
                  <c:v>1.1200000000000001</c:v>
                </c:pt>
                <c:pt idx="93">
                  <c:v>1.1279999999999999</c:v>
                </c:pt>
                <c:pt idx="94">
                  <c:v>1.143</c:v>
                </c:pt>
                <c:pt idx="95">
                  <c:v>1.151</c:v>
                </c:pt>
                <c:pt idx="96">
                  <c:v>1.153</c:v>
                </c:pt>
                <c:pt idx="97">
                  <c:v>1.149</c:v>
                </c:pt>
                <c:pt idx="98">
                  <c:v>1.147</c:v>
                </c:pt>
                <c:pt idx="99">
                  <c:v>1.139</c:v>
                </c:pt>
                <c:pt idx="100">
                  <c:v>1.1319999999999999</c:v>
                </c:pt>
                <c:pt idx="101">
                  <c:v>1.1279999999999999</c:v>
                </c:pt>
                <c:pt idx="102">
                  <c:v>1.1259999999999999</c:v>
                </c:pt>
                <c:pt idx="103">
                  <c:v>1.123</c:v>
                </c:pt>
                <c:pt idx="104">
                  <c:v>1.1160000000000001</c:v>
                </c:pt>
                <c:pt idx="105">
                  <c:v>1.123</c:v>
                </c:pt>
                <c:pt idx="106">
                  <c:v>1.121</c:v>
                </c:pt>
                <c:pt idx="107">
                  <c:v>1.121</c:v>
                </c:pt>
                <c:pt idx="108">
                  <c:v>1.1240000000000001</c:v>
                </c:pt>
                <c:pt idx="109">
                  <c:v>1.123</c:v>
                </c:pt>
                <c:pt idx="110">
                  <c:v>1.1180000000000001</c:v>
                </c:pt>
                <c:pt idx="111">
                  <c:v>1.115</c:v>
                </c:pt>
                <c:pt idx="112">
                  <c:v>1.115</c:v>
                </c:pt>
                <c:pt idx="113">
                  <c:v>1.113</c:v>
                </c:pt>
                <c:pt idx="114">
                  <c:v>1.113</c:v>
                </c:pt>
                <c:pt idx="115">
                  <c:v>1.1200000000000001</c:v>
                </c:pt>
                <c:pt idx="116">
                  <c:v>1.1200000000000001</c:v>
                </c:pt>
                <c:pt idx="117">
                  <c:v>1.1120000000000001</c:v>
                </c:pt>
                <c:pt idx="118">
                  <c:v>1.1060000000000001</c:v>
                </c:pt>
                <c:pt idx="119">
                  <c:v>1.0980000000000001</c:v>
                </c:pt>
                <c:pt idx="120">
                  <c:v>1.089</c:v>
                </c:pt>
                <c:pt idx="121">
                  <c:v>1.0780000000000001</c:v>
                </c:pt>
                <c:pt idx="122">
                  <c:v>1.0740000000000001</c:v>
                </c:pt>
                <c:pt idx="123">
                  <c:v>1.069</c:v>
                </c:pt>
                <c:pt idx="124">
                  <c:v>1.0649999999999999</c:v>
                </c:pt>
                <c:pt idx="125">
                  <c:v>1.0660000000000001</c:v>
                </c:pt>
                <c:pt idx="126">
                  <c:v>1.0609999999999999</c:v>
                </c:pt>
                <c:pt idx="127">
                  <c:v>1.0549999999999999</c:v>
                </c:pt>
                <c:pt idx="128">
                  <c:v>1.0549999999999999</c:v>
                </c:pt>
                <c:pt idx="129">
                  <c:v>1.0620000000000001</c:v>
                </c:pt>
                <c:pt idx="130">
                  <c:v>1.0529999999999999</c:v>
                </c:pt>
                <c:pt idx="131">
                  <c:v>1.0469999999999999</c:v>
                </c:pt>
                <c:pt idx="132">
                  <c:v>1.042</c:v>
                </c:pt>
                <c:pt idx="133">
                  <c:v>1.048</c:v>
                </c:pt>
                <c:pt idx="134">
                  <c:v>1.0580000000000001</c:v>
                </c:pt>
                <c:pt idx="135">
                  <c:v>1.056</c:v>
                </c:pt>
                <c:pt idx="136">
                  <c:v>1.0569999999999999</c:v>
                </c:pt>
                <c:pt idx="137">
                  <c:v>1.0680000000000001</c:v>
                </c:pt>
                <c:pt idx="138">
                  <c:v>1.079</c:v>
                </c:pt>
                <c:pt idx="139">
                  <c:v>1.079</c:v>
                </c:pt>
                <c:pt idx="140">
                  <c:v>1.0860000000000001</c:v>
                </c:pt>
                <c:pt idx="141">
                  <c:v>1.0860000000000001</c:v>
                </c:pt>
                <c:pt idx="142">
                  <c:v>1.097</c:v>
                </c:pt>
                <c:pt idx="143">
                  <c:v>1.1060000000000001</c:v>
                </c:pt>
                <c:pt idx="144">
                  <c:v>1.1060000000000001</c:v>
                </c:pt>
                <c:pt idx="145">
                  <c:v>1.107</c:v>
                </c:pt>
                <c:pt idx="146">
                  <c:v>1.1040000000000001</c:v>
                </c:pt>
                <c:pt idx="147">
                  <c:v>1.101</c:v>
                </c:pt>
                <c:pt idx="148">
                  <c:v>1.095</c:v>
                </c:pt>
                <c:pt idx="149">
                  <c:v>1.089</c:v>
                </c:pt>
                <c:pt idx="150">
                  <c:v>1.0860000000000001</c:v>
                </c:pt>
                <c:pt idx="151">
                  <c:v>1.081</c:v>
                </c:pt>
                <c:pt idx="152">
                  <c:v>1.075</c:v>
                </c:pt>
                <c:pt idx="153">
                  <c:v>1.069</c:v>
                </c:pt>
                <c:pt idx="154">
                  <c:v>1.0620000000000001</c:v>
                </c:pt>
                <c:pt idx="155">
                  <c:v>1.06</c:v>
                </c:pt>
                <c:pt idx="156">
                  <c:v>1.0589999999999999</c:v>
                </c:pt>
                <c:pt idx="157">
                  <c:v>1.0649999999999999</c:v>
                </c:pt>
                <c:pt idx="158">
                  <c:v>1.0620000000000001</c:v>
                </c:pt>
                <c:pt idx="159">
                  <c:v>1.0549999999999999</c:v>
                </c:pt>
                <c:pt idx="160">
                  <c:v>1.0509999999999999</c:v>
                </c:pt>
                <c:pt idx="161">
                  <c:v>1.0449999999999999</c:v>
                </c:pt>
                <c:pt idx="162">
                  <c:v>1.0469999999999999</c:v>
                </c:pt>
                <c:pt idx="163">
                  <c:v>1.0920000000000001</c:v>
                </c:pt>
                <c:pt idx="164">
                  <c:v>1.0900000000000001</c:v>
                </c:pt>
                <c:pt idx="165">
                  <c:v>1.093</c:v>
                </c:pt>
                <c:pt idx="166">
                  <c:v>1.0920000000000001</c:v>
                </c:pt>
                <c:pt idx="167">
                  <c:v>1.0840000000000001</c:v>
                </c:pt>
                <c:pt idx="168">
                  <c:v>1.075</c:v>
                </c:pt>
                <c:pt idx="169">
                  <c:v>1.0640000000000001</c:v>
                </c:pt>
                <c:pt idx="170">
                  <c:v>1.0580000000000001</c:v>
                </c:pt>
                <c:pt idx="171">
                  <c:v>1.0509999999999999</c:v>
                </c:pt>
                <c:pt idx="172">
                  <c:v>1.036</c:v>
                </c:pt>
                <c:pt idx="173">
                  <c:v>1.018</c:v>
                </c:pt>
                <c:pt idx="174">
                  <c:v>1.0029999999999999</c:v>
                </c:pt>
                <c:pt idx="175">
                  <c:v>0.999</c:v>
                </c:pt>
                <c:pt idx="176">
                  <c:v>0.99199999999999999</c:v>
                </c:pt>
                <c:pt idx="177">
                  <c:v>0.995</c:v>
                </c:pt>
                <c:pt idx="178">
                  <c:v>1.0009999999999999</c:v>
                </c:pt>
                <c:pt idx="179">
                  <c:v>0.999</c:v>
                </c:pt>
                <c:pt idx="180">
                  <c:v>1.0049999999999999</c:v>
                </c:pt>
                <c:pt idx="181">
                  <c:v>1.0069999999999999</c:v>
                </c:pt>
                <c:pt idx="182">
                  <c:v>1.016</c:v>
                </c:pt>
                <c:pt idx="183">
                  <c:v>1.0089999999999999</c:v>
                </c:pt>
                <c:pt idx="184">
                  <c:v>1.004</c:v>
                </c:pt>
                <c:pt idx="185">
                  <c:v>1.0069999999999999</c:v>
                </c:pt>
                <c:pt idx="186">
                  <c:v>1.0049999999999999</c:v>
                </c:pt>
                <c:pt idx="187">
                  <c:v>1.0069999999999999</c:v>
                </c:pt>
                <c:pt idx="188">
                  <c:v>1.012</c:v>
                </c:pt>
                <c:pt idx="189">
                  <c:v>1.0109999999999999</c:v>
                </c:pt>
                <c:pt idx="190">
                  <c:v>1.028</c:v>
                </c:pt>
                <c:pt idx="191">
                  <c:v>1.0329999999999999</c:v>
                </c:pt>
                <c:pt idx="192">
                  <c:v>1.0369999999999999</c:v>
                </c:pt>
                <c:pt idx="193">
                  <c:v>1.04</c:v>
                </c:pt>
                <c:pt idx="194">
                  <c:v>1.0449999999999999</c:v>
                </c:pt>
                <c:pt idx="195">
                  <c:v>1.046</c:v>
                </c:pt>
                <c:pt idx="196">
                  <c:v>1.05</c:v>
                </c:pt>
                <c:pt idx="197">
                  <c:v>1.056</c:v>
                </c:pt>
                <c:pt idx="198">
                  <c:v>1.0649999999999999</c:v>
                </c:pt>
                <c:pt idx="199">
                  <c:v>1.073</c:v>
                </c:pt>
                <c:pt idx="200">
                  <c:v>1.079</c:v>
                </c:pt>
                <c:pt idx="201">
                  <c:v>1.095</c:v>
                </c:pt>
                <c:pt idx="202">
                  <c:v>1.097</c:v>
                </c:pt>
                <c:pt idx="203">
                  <c:v>1.103</c:v>
                </c:pt>
                <c:pt idx="204">
                  <c:v>1.109</c:v>
                </c:pt>
                <c:pt idx="205">
                  <c:v>1.1140000000000001</c:v>
                </c:pt>
                <c:pt idx="206">
                  <c:v>1.1299999999999999</c:v>
                </c:pt>
                <c:pt idx="207">
                  <c:v>1.157</c:v>
                </c:pt>
                <c:pt idx="208">
                  <c:v>1.161</c:v>
                </c:pt>
                <c:pt idx="209">
                  <c:v>1.165</c:v>
                </c:pt>
                <c:pt idx="210">
                  <c:v>1.161</c:v>
                </c:pt>
                <c:pt idx="211">
                  <c:v>1.1559999999999999</c:v>
                </c:pt>
                <c:pt idx="212">
                  <c:v>1.1499999999999999</c:v>
                </c:pt>
                <c:pt idx="213">
                  <c:v>1.1399999999999999</c:v>
                </c:pt>
                <c:pt idx="214">
                  <c:v>1.129</c:v>
                </c:pt>
                <c:pt idx="215">
                  <c:v>1.1200000000000001</c:v>
                </c:pt>
                <c:pt idx="216">
                  <c:v>1.1140000000000001</c:v>
                </c:pt>
                <c:pt idx="217">
                  <c:v>1.1060000000000001</c:v>
                </c:pt>
                <c:pt idx="218">
                  <c:v>1.107</c:v>
                </c:pt>
                <c:pt idx="219">
                  <c:v>1.121</c:v>
                </c:pt>
                <c:pt idx="220">
                  <c:v>1.123</c:v>
                </c:pt>
                <c:pt idx="221">
                  <c:v>1.1220000000000001</c:v>
                </c:pt>
                <c:pt idx="222">
                  <c:v>1.113</c:v>
                </c:pt>
                <c:pt idx="223">
                  <c:v>1.105</c:v>
                </c:pt>
                <c:pt idx="224">
                  <c:v>1.103</c:v>
                </c:pt>
                <c:pt idx="225">
                  <c:v>1.095</c:v>
                </c:pt>
                <c:pt idx="226">
                  <c:v>1.087</c:v>
                </c:pt>
                <c:pt idx="227">
                  <c:v>1.077</c:v>
                </c:pt>
                <c:pt idx="228">
                  <c:v>1.079</c:v>
                </c:pt>
                <c:pt idx="229">
                  <c:v>1.0860000000000001</c:v>
                </c:pt>
                <c:pt idx="230">
                  <c:v>1.0780000000000001</c:v>
                </c:pt>
                <c:pt idx="231">
                  <c:v>1.083</c:v>
                </c:pt>
                <c:pt idx="232">
                  <c:v>1.083</c:v>
                </c:pt>
                <c:pt idx="233">
                  <c:v>1.0760000000000001</c:v>
                </c:pt>
                <c:pt idx="234">
                  <c:v>1.0740000000000001</c:v>
                </c:pt>
                <c:pt idx="235">
                  <c:v>1.0669999999999999</c:v>
                </c:pt>
                <c:pt idx="236">
                  <c:v>1.073</c:v>
                </c:pt>
                <c:pt idx="237">
                  <c:v>1.0760000000000001</c:v>
                </c:pt>
                <c:pt idx="238">
                  <c:v>1.069</c:v>
                </c:pt>
                <c:pt idx="239">
                  <c:v>1.0680000000000001</c:v>
                </c:pt>
                <c:pt idx="240">
                  <c:v>1.075</c:v>
                </c:pt>
                <c:pt idx="241">
                  <c:v>1.087</c:v>
                </c:pt>
                <c:pt idx="242">
                  <c:v>1.103</c:v>
                </c:pt>
                <c:pt idx="243">
                  <c:v>1.117</c:v>
                </c:pt>
                <c:pt idx="244">
                  <c:v>1.1379999999999999</c:v>
                </c:pt>
                <c:pt idx="245">
                  <c:v>1.1479999999999999</c:v>
                </c:pt>
                <c:pt idx="246">
                  <c:v>1.169</c:v>
                </c:pt>
                <c:pt idx="247">
                  <c:v>1.179</c:v>
                </c:pt>
                <c:pt idx="248">
                  <c:v>1.1970000000000001</c:v>
                </c:pt>
                <c:pt idx="249">
                  <c:v>1.1990000000000001</c:v>
                </c:pt>
                <c:pt idx="250">
                  <c:v>1.1990000000000001</c:v>
                </c:pt>
                <c:pt idx="251">
                  <c:v>1.196</c:v>
                </c:pt>
                <c:pt idx="252">
                  <c:v>1.1890000000000001</c:v>
                </c:pt>
                <c:pt idx="253">
                  <c:v>1.1819999999999999</c:v>
                </c:pt>
                <c:pt idx="254">
                  <c:v>1.175</c:v>
                </c:pt>
                <c:pt idx="255">
                  <c:v>1.165</c:v>
                </c:pt>
                <c:pt idx="256">
                  <c:v>1.153</c:v>
                </c:pt>
                <c:pt idx="257">
                  <c:v>1.1439999999999999</c:v>
                </c:pt>
                <c:pt idx="258">
                  <c:v>1.1319999999999999</c:v>
                </c:pt>
                <c:pt idx="259">
                  <c:v>1.127</c:v>
                </c:pt>
                <c:pt idx="260">
                  <c:v>1.125</c:v>
                </c:pt>
                <c:pt idx="261">
                  <c:v>1.1240000000000001</c:v>
                </c:pt>
                <c:pt idx="262">
                  <c:v>1.117</c:v>
                </c:pt>
                <c:pt idx="263">
                  <c:v>1.113</c:v>
                </c:pt>
                <c:pt idx="264">
                  <c:v>1.111</c:v>
                </c:pt>
                <c:pt idx="265">
                  <c:v>1.1100000000000001</c:v>
                </c:pt>
                <c:pt idx="266">
                  <c:v>1.109</c:v>
                </c:pt>
                <c:pt idx="267">
                  <c:v>1.105</c:v>
                </c:pt>
                <c:pt idx="268">
                  <c:v>1.097</c:v>
                </c:pt>
                <c:pt idx="269">
                  <c:v>1.087</c:v>
                </c:pt>
                <c:pt idx="270">
                  <c:v>1.079</c:v>
                </c:pt>
                <c:pt idx="271">
                  <c:v>1.0680000000000001</c:v>
                </c:pt>
                <c:pt idx="272">
                  <c:v>1.0649999999999999</c:v>
                </c:pt>
                <c:pt idx="273">
                  <c:v>1.0629999999999999</c:v>
                </c:pt>
                <c:pt idx="274">
                  <c:v>1.06</c:v>
                </c:pt>
                <c:pt idx="275">
                  <c:v>1.0609999999999999</c:v>
                </c:pt>
                <c:pt idx="276">
                  <c:v>1.0620000000000001</c:v>
                </c:pt>
                <c:pt idx="277">
                  <c:v>1.0629999999999999</c:v>
                </c:pt>
                <c:pt idx="278">
                  <c:v>1.0780000000000001</c:v>
                </c:pt>
                <c:pt idx="279">
                  <c:v>1.0820000000000001</c:v>
                </c:pt>
                <c:pt idx="280">
                  <c:v>1.083</c:v>
                </c:pt>
                <c:pt idx="281">
                  <c:v>1.093</c:v>
                </c:pt>
                <c:pt idx="282">
                  <c:v>1.0980000000000001</c:v>
                </c:pt>
                <c:pt idx="283">
                  <c:v>1.091</c:v>
                </c:pt>
                <c:pt idx="284">
                  <c:v>1.087</c:v>
                </c:pt>
                <c:pt idx="285">
                  <c:v>1.083</c:v>
                </c:pt>
                <c:pt idx="286">
                  <c:v>1.08</c:v>
                </c:pt>
                <c:pt idx="287">
                  <c:v>1.087</c:v>
                </c:pt>
                <c:pt idx="288">
                  <c:v>1.107</c:v>
                </c:pt>
                <c:pt idx="289">
                  <c:v>1.1240000000000001</c:v>
                </c:pt>
                <c:pt idx="290">
                  <c:v>1.125</c:v>
                </c:pt>
                <c:pt idx="291">
                  <c:v>1.135</c:v>
                </c:pt>
                <c:pt idx="292">
                  <c:v>1.1639999999999999</c:v>
                </c:pt>
                <c:pt idx="293">
                  <c:v>1.1779999999999999</c:v>
                </c:pt>
                <c:pt idx="294">
                  <c:v>1.204</c:v>
                </c:pt>
                <c:pt idx="295">
                  <c:v>1.242</c:v>
                </c:pt>
                <c:pt idx="296">
                  <c:v>1.256</c:v>
                </c:pt>
                <c:pt idx="297">
                  <c:v>1.2729999999999999</c:v>
                </c:pt>
                <c:pt idx="298">
                  <c:v>1.2749999999999999</c:v>
                </c:pt>
                <c:pt idx="299">
                  <c:v>1.2769999999999999</c:v>
                </c:pt>
                <c:pt idx="300">
                  <c:v>1.2849999999999999</c:v>
                </c:pt>
                <c:pt idx="301">
                  <c:v>1.2749999999999999</c:v>
                </c:pt>
                <c:pt idx="302">
                  <c:v>1.2689999999999999</c:v>
                </c:pt>
                <c:pt idx="303">
                  <c:v>1.262</c:v>
                </c:pt>
                <c:pt idx="304">
                  <c:v>1.258</c:v>
                </c:pt>
                <c:pt idx="305">
                  <c:v>1.2450000000000001</c:v>
                </c:pt>
                <c:pt idx="306">
                  <c:v>1.234</c:v>
                </c:pt>
                <c:pt idx="307">
                  <c:v>1.2310000000000001</c:v>
                </c:pt>
                <c:pt idx="308">
                  <c:v>1.228</c:v>
                </c:pt>
                <c:pt idx="309">
                  <c:v>1.2270000000000001</c:v>
                </c:pt>
                <c:pt idx="310">
                  <c:v>1.218</c:v>
                </c:pt>
                <c:pt idx="311">
                  <c:v>1.2070000000000001</c:v>
                </c:pt>
                <c:pt idx="312">
                  <c:v>1.2030000000000001</c:v>
                </c:pt>
                <c:pt idx="313">
                  <c:v>1.2050000000000001</c:v>
                </c:pt>
                <c:pt idx="314">
                  <c:v>1.2090000000000001</c:v>
                </c:pt>
                <c:pt idx="315">
                  <c:v>1.1970000000000001</c:v>
                </c:pt>
                <c:pt idx="316">
                  <c:v>1.2030000000000001</c:v>
                </c:pt>
                <c:pt idx="317">
                  <c:v>1.206</c:v>
                </c:pt>
                <c:pt idx="318">
                  <c:v>1.206</c:v>
                </c:pt>
                <c:pt idx="319">
                  <c:v>1.2</c:v>
                </c:pt>
                <c:pt idx="320">
                  <c:v>1.194</c:v>
                </c:pt>
                <c:pt idx="321">
                  <c:v>1.2030000000000001</c:v>
                </c:pt>
                <c:pt idx="322">
                  <c:v>1.204</c:v>
                </c:pt>
                <c:pt idx="323">
                  <c:v>1.2150000000000001</c:v>
                </c:pt>
                <c:pt idx="324">
                  <c:v>1.2230000000000001</c:v>
                </c:pt>
                <c:pt idx="325">
                  <c:v>1.226</c:v>
                </c:pt>
                <c:pt idx="326">
                  <c:v>1.236</c:v>
                </c:pt>
                <c:pt idx="327">
                  <c:v>1.244</c:v>
                </c:pt>
                <c:pt idx="328">
                  <c:v>1.2410000000000001</c:v>
                </c:pt>
                <c:pt idx="329">
                  <c:v>1.2410000000000001</c:v>
                </c:pt>
                <c:pt idx="330">
                  <c:v>1.236</c:v>
                </c:pt>
                <c:pt idx="331">
                  <c:v>1.2310000000000001</c:v>
                </c:pt>
                <c:pt idx="332">
                  <c:v>1.2270000000000001</c:v>
                </c:pt>
                <c:pt idx="333">
                  <c:v>1.2250000000000001</c:v>
                </c:pt>
                <c:pt idx="334">
                  <c:v>1.2410000000000001</c:v>
                </c:pt>
                <c:pt idx="335">
                  <c:v>1.2410000000000001</c:v>
                </c:pt>
                <c:pt idx="336">
                  <c:v>1.238</c:v>
                </c:pt>
                <c:pt idx="337">
                  <c:v>1.236</c:v>
                </c:pt>
                <c:pt idx="338">
                  <c:v>1.234</c:v>
                </c:pt>
                <c:pt idx="339">
                  <c:v>1.2270000000000001</c:v>
                </c:pt>
                <c:pt idx="340">
                  <c:v>1.2230000000000001</c:v>
                </c:pt>
                <c:pt idx="341">
                  <c:v>1.2150000000000001</c:v>
                </c:pt>
                <c:pt idx="342">
                  <c:v>1.206</c:v>
                </c:pt>
                <c:pt idx="343">
                  <c:v>1.2</c:v>
                </c:pt>
                <c:pt idx="344">
                  <c:v>1.204</c:v>
                </c:pt>
                <c:pt idx="345">
                  <c:v>1.2</c:v>
                </c:pt>
                <c:pt idx="346">
                  <c:v>1.2030000000000001</c:v>
                </c:pt>
                <c:pt idx="347">
                  <c:v>1.1990000000000001</c:v>
                </c:pt>
                <c:pt idx="348">
                  <c:v>1.1990000000000001</c:v>
                </c:pt>
                <c:pt idx="349">
                  <c:v>1.1950000000000001</c:v>
                </c:pt>
                <c:pt idx="350">
                  <c:v>1.1930000000000001</c:v>
                </c:pt>
                <c:pt idx="351">
                  <c:v>1.1930000000000001</c:v>
                </c:pt>
                <c:pt idx="352">
                  <c:v>1.2030000000000001</c:v>
                </c:pt>
                <c:pt idx="353">
                  <c:v>1.212</c:v>
                </c:pt>
                <c:pt idx="354">
                  <c:v>1.2150000000000001</c:v>
                </c:pt>
                <c:pt idx="355">
                  <c:v>1.2070000000000001</c:v>
                </c:pt>
                <c:pt idx="356">
                  <c:v>1.198</c:v>
                </c:pt>
                <c:pt idx="357">
                  <c:v>1.1870000000000001</c:v>
                </c:pt>
                <c:pt idx="358">
                  <c:v>1.181</c:v>
                </c:pt>
                <c:pt idx="359">
                  <c:v>1.177</c:v>
                </c:pt>
                <c:pt idx="360">
                  <c:v>1.173</c:v>
                </c:pt>
                <c:pt idx="361">
                  <c:v>1.177</c:v>
                </c:pt>
                <c:pt idx="362">
                  <c:v>1.17</c:v>
                </c:pt>
                <c:pt idx="363">
                  <c:v>1.1930000000000001</c:v>
                </c:pt>
                <c:pt idx="364">
                  <c:v>1.228</c:v>
                </c:pt>
                <c:pt idx="365">
                  <c:v>1.2290000000000001</c:v>
                </c:pt>
                <c:pt idx="366">
                  <c:v>1.244</c:v>
                </c:pt>
                <c:pt idx="367">
                  <c:v>1.2430000000000001</c:v>
                </c:pt>
                <c:pt idx="368">
                  <c:v>1.2430000000000001</c:v>
                </c:pt>
                <c:pt idx="369">
                  <c:v>1.236</c:v>
                </c:pt>
                <c:pt idx="370">
                  <c:v>1.2250000000000001</c:v>
                </c:pt>
                <c:pt idx="371">
                  <c:v>1.21</c:v>
                </c:pt>
                <c:pt idx="372">
                  <c:v>1.2090000000000001</c:v>
                </c:pt>
                <c:pt idx="373">
                  <c:v>1.2030000000000001</c:v>
                </c:pt>
                <c:pt idx="374">
                  <c:v>1.1930000000000001</c:v>
                </c:pt>
                <c:pt idx="375">
                  <c:v>1.1819999999999999</c:v>
                </c:pt>
                <c:pt idx="376">
                  <c:v>1.1759999999999999</c:v>
                </c:pt>
                <c:pt idx="377">
                  <c:v>1.177</c:v>
                </c:pt>
                <c:pt idx="378">
                  <c:v>1.1679999999999999</c:v>
                </c:pt>
                <c:pt idx="379">
                  <c:v>1.1619999999999999</c:v>
                </c:pt>
                <c:pt idx="380">
                  <c:v>1.1519999999999999</c:v>
                </c:pt>
                <c:pt idx="381">
                  <c:v>1.141</c:v>
                </c:pt>
                <c:pt idx="382">
                  <c:v>1.131</c:v>
                </c:pt>
                <c:pt idx="383">
                  <c:v>1.121</c:v>
                </c:pt>
                <c:pt idx="384">
                  <c:v>1.1120000000000001</c:v>
                </c:pt>
                <c:pt idx="385">
                  <c:v>1.1020000000000001</c:v>
                </c:pt>
                <c:pt idx="386">
                  <c:v>1.0940000000000001</c:v>
                </c:pt>
                <c:pt idx="387">
                  <c:v>1.083</c:v>
                </c:pt>
                <c:pt idx="388">
                  <c:v>1.0660000000000001</c:v>
                </c:pt>
                <c:pt idx="389">
                  <c:v>1.0609999999999999</c:v>
                </c:pt>
                <c:pt idx="390">
                  <c:v>1.0529999999999999</c:v>
                </c:pt>
                <c:pt idx="391">
                  <c:v>1.038</c:v>
                </c:pt>
                <c:pt idx="392">
                  <c:v>1.044</c:v>
                </c:pt>
                <c:pt idx="393">
                  <c:v>1.028</c:v>
                </c:pt>
                <c:pt idx="394">
                  <c:v>1.018</c:v>
                </c:pt>
                <c:pt idx="395">
                  <c:v>1.008</c:v>
                </c:pt>
                <c:pt idx="396">
                  <c:v>1</c:v>
                </c:pt>
                <c:pt idx="397">
                  <c:v>1.03</c:v>
                </c:pt>
                <c:pt idx="398">
                  <c:v>1.028</c:v>
                </c:pt>
                <c:pt idx="399">
                  <c:v>1.0249999999999999</c:v>
                </c:pt>
                <c:pt idx="400">
                  <c:v>1.028</c:v>
                </c:pt>
                <c:pt idx="401">
                  <c:v>1.04</c:v>
                </c:pt>
                <c:pt idx="402">
                  <c:v>1.0489999999999999</c:v>
                </c:pt>
                <c:pt idx="403">
                  <c:v>1.0629999999999999</c:v>
                </c:pt>
                <c:pt idx="404">
                  <c:v>1.0720000000000001</c:v>
                </c:pt>
                <c:pt idx="405">
                  <c:v>1.07</c:v>
                </c:pt>
                <c:pt idx="406">
                  <c:v>1.0660000000000001</c:v>
                </c:pt>
                <c:pt idx="407">
                  <c:v>1.075</c:v>
                </c:pt>
                <c:pt idx="408">
                  <c:v>1.0660000000000001</c:v>
                </c:pt>
                <c:pt idx="409">
                  <c:v>1.0580000000000001</c:v>
                </c:pt>
                <c:pt idx="410">
                  <c:v>1.0569999999999999</c:v>
                </c:pt>
                <c:pt idx="411">
                  <c:v>1.0580000000000001</c:v>
                </c:pt>
                <c:pt idx="412">
                  <c:v>1.054</c:v>
                </c:pt>
                <c:pt idx="413">
                  <c:v>1.0589999999999999</c:v>
                </c:pt>
                <c:pt idx="414">
                  <c:v>1.05</c:v>
                </c:pt>
                <c:pt idx="415">
                  <c:v>1.0389999999999999</c:v>
                </c:pt>
                <c:pt idx="416">
                  <c:v>1.0329999999999999</c:v>
                </c:pt>
                <c:pt idx="417">
                  <c:v>1.026</c:v>
                </c:pt>
                <c:pt idx="418">
                  <c:v>1.0189999999999999</c:v>
                </c:pt>
                <c:pt idx="419">
                  <c:v>1.0129999999999999</c:v>
                </c:pt>
                <c:pt idx="420">
                  <c:v>1.0069999999999999</c:v>
                </c:pt>
                <c:pt idx="421">
                  <c:v>1.002</c:v>
                </c:pt>
                <c:pt idx="422">
                  <c:v>1.014</c:v>
                </c:pt>
                <c:pt idx="423">
                  <c:v>1.014</c:v>
                </c:pt>
                <c:pt idx="424">
                  <c:v>1.0189999999999999</c:v>
                </c:pt>
                <c:pt idx="425">
                  <c:v>1.022</c:v>
                </c:pt>
                <c:pt idx="426">
                  <c:v>1.0189999999999999</c:v>
                </c:pt>
                <c:pt idx="427">
                  <c:v>1.0149999999999999</c:v>
                </c:pt>
                <c:pt idx="428">
                  <c:v>1.01</c:v>
                </c:pt>
                <c:pt idx="429">
                  <c:v>1.008</c:v>
                </c:pt>
                <c:pt idx="430">
                  <c:v>0.996</c:v>
                </c:pt>
                <c:pt idx="431">
                  <c:v>0.98899999999999999</c:v>
                </c:pt>
                <c:pt idx="432">
                  <c:v>0.97399999999999998</c:v>
                </c:pt>
                <c:pt idx="433">
                  <c:v>0.95399999999999996</c:v>
                </c:pt>
                <c:pt idx="434">
                  <c:v>0.94499999999999995</c:v>
                </c:pt>
                <c:pt idx="435">
                  <c:v>0.94399999999999995</c:v>
                </c:pt>
                <c:pt idx="436">
                  <c:v>0.93700000000000006</c:v>
                </c:pt>
                <c:pt idx="437">
                  <c:v>0.93500000000000005</c:v>
                </c:pt>
                <c:pt idx="438">
                  <c:v>0.94099999999999995</c:v>
                </c:pt>
                <c:pt idx="439">
                  <c:v>0.94399999999999995</c:v>
                </c:pt>
                <c:pt idx="440">
                  <c:v>0.93600000000000005</c:v>
                </c:pt>
                <c:pt idx="441">
                  <c:v>0.92900000000000005</c:v>
                </c:pt>
                <c:pt idx="442">
                  <c:v>0.92700000000000005</c:v>
                </c:pt>
                <c:pt idx="443">
                  <c:v>0.91900000000000004</c:v>
                </c:pt>
                <c:pt idx="444">
                  <c:v>0.90700000000000003</c:v>
                </c:pt>
                <c:pt idx="445">
                  <c:v>0.91300000000000003</c:v>
                </c:pt>
                <c:pt idx="446">
                  <c:v>0.92100000000000004</c:v>
                </c:pt>
                <c:pt idx="447">
                  <c:v>0.97699999999999998</c:v>
                </c:pt>
                <c:pt idx="448">
                  <c:v>1.0169999999999999</c:v>
                </c:pt>
                <c:pt idx="449">
                  <c:v>1.0820000000000001</c:v>
                </c:pt>
                <c:pt idx="450">
                  <c:v>1.1180000000000001</c:v>
                </c:pt>
                <c:pt idx="451">
                  <c:v>1.1399999999999999</c:v>
                </c:pt>
                <c:pt idx="452">
                  <c:v>1.135</c:v>
                </c:pt>
                <c:pt idx="453">
                  <c:v>1.131</c:v>
                </c:pt>
                <c:pt idx="454">
                  <c:v>1.1359999999999999</c:v>
                </c:pt>
                <c:pt idx="455">
                  <c:v>1.1399999999999999</c:v>
                </c:pt>
                <c:pt idx="456">
                  <c:v>1.1399999999999999</c:v>
                </c:pt>
                <c:pt idx="457">
                  <c:v>1.1259999999999999</c:v>
                </c:pt>
                <c:pt idx="458">
                  <c:v>1.111</c:v>
                </c:pt>
                <c:pt idx="459">
                  <c:v>1.1120000000000001</c:v>
                </c:pt>
                <c:pt idx="460">
                  <c:v>1.1080000000000001</c:v>
                </c:pt>
                <c:pt idx="461">
                  <c:v>1.1240000000000001</c:v>
                </c:pt>
                <c:pt idx="462">
                  <c:v>1.113</c:v>
                </c:pt>
                <c:pt idx="463">
                  <c:v>1.125</c:v>
                </c:pt>
                <c:pt idx="464">
                  <c:v>1.143</c:v>
                </c:pt>
                <c:pt idx="465">
                  <c:v>1.169</c:v>
                </c:pt>
                <c:pt idx="466">
                  <c:v>1.1930000000000001</c:v>
                </c:pt>
                <c:pt idx="467">
                  <c:v>1.1950000000000001</c:v>
                </c:pt>
                <c:pt idx="468">
                  <c:v>1.206</c:v>
                </c:pt>
                <c:pt idx="469">
                  <c:v>1.236</c:v>
                </c:pt>
                <c:pt idx="470">
                  <c:v>1.234</c:v>
                </c:pt>
                <c:pt idx="471">
                  <c:v>1.2330000000000001</c:v>
                </c:pt>
                <c:pt idx="472">
                  <c:v>1.242</c:v>
                </c:pt>
                <c:pt idx="473">
                  <c:v>1.25</c:v>
                </c:pt>
                <c:pt idx="474">
                  <c:v>1.268</c:v>
                </c:pt>
                <c:pt idx="475">
                  <c:v>1.262</c:v>
                </c:pt>
                <c:pt idx="476">
                  <c:v>1.2549999999999999</c:v>
                </c:pt>
                <c:pt idx="477">
                  <c:v>1.2490000000000001</c:v>
                </c:pt>
                <c:pt idx="478">
                  <c:v>1.236</c:v>
                </c:pt>
                <c:pt idx="479">
                  <c:v>1.2370000000000001</c:v>
                </c:pt>
                <c:pt idx="480">
                  <c:v>1.23</c:v>
                </c:pt>
                <c:pt idx="481">
                  <c:v>1.2330000000000001</c:v>
                </c:pt>
                <c:pt idx="482">
                  <c:v>1.2509999999999999</c:v>
                </c:pt>
                <c:pt idx="483">
                  <c:v>1.2689999999999999</c:v>
                </c:pt>
                <c:pt idx="484">
                  <c:v>1.274</c:v>
                </c:pt>
                <c:pt idx="485">
                  <c:v>1.2729999999999999</c:v>
                </c:pt>
                <c:pt idx="486">
                  <c:v>1.2749999999999999</c:v>
                </c:pt>
                <c:pt idx="487">
                  <c:v>1.2689999999999999</c:v>
                </c:pt>
                <c:pt idx="488">
                  <c:v>1.2729999999999999</c:v>
                </c:pt>
                <c:pt idx="489">
                  <c:v>1.272</c:v>
                </c:pt>
                <c:pt idx="490">
                  <c:v>1.264</c:v>
                </c:pt>
                <c:pt idx="491">
                  <c:v>1.2769999999999999</c:v>
                </c:pt>
                <c:pt idx="492">
                  <c:v>1.3149999999999999</c:v>
                </c:pt>
                <c:pt idx="493">
                  <c:v>1.3160000000000001</c:v>
                </c:pt>
                <c:pt idx="494">
                  <c:v>1.325</c:v>
                </c:pt>
                <c:pt idx="495">
                  <c:v>1.3560000000000001</c:v>
                </c:pt>
                <c:pt idx="496">
                  <c:v>1.4059999999999999</c:v>
                </c:pt>
                <c:pt idx="497">
                  <c:v>1.421</c:v>
                </c:pt>
                <c:pt idx="498">
                  <c:v>1.5009999999999999</c:v>
                </c:pt>
                <c:pt idx="499">
                  <c:v>1.5269999999999999</c:v>
                </c:pt>
                <c:pt idx="500">
                  <c:v>1.5289999999999999</c:v>
                </c:pt>
                <c:pt idx="501">
                  <c:v>1.508</c:v>
                </c:pt>
                <c:pt idx="502">
                  <c:v>1.5029999999999999</c:v>
                </c:pt>
                <c:pt idx="503">
                  <c:v>1.4750000000000001</c:v>
                </c:pt>
                <c:pt idx="504">
                  <c:v>1.444</c:v>
                </c:pt>
                <c:pt idx="505">
                  <c:v>1.4370000000000001</c:v>
                </c:pt>
                <c:pt idx="506">
                  <c:v>1.42</c:v>
                </c:pt>
                <c:pt idx="507">
                  <c:v>1.4550000000000001</c:v>
                </c:pt>
                <c:pt idx="508">
                  <c:v>1.492</c:v>
                </c:pt>
                <c:pt idx="509">
                  <c:v>1.5269999999999999</c:v>
                </c:pt>
                <c:pt idx="510">
                  <c:v>1.54</c:v>
                </c:pt>
                <c:pt idx="511">
                  <c:v>1.5629999999999999</c:v>
                </c:pt>
                <c:pt idx="512">
                  <c:v>1.631</c:v>
                </c:pt>
                <c:pt idx="513">
                  <c:v>1.681</c:v>
                </c:pt>
                <c:pt idx="514">
                  <c:v>1.6579999999999999</c:v>
                </c:pt>
                <c:pt idx="515">
                  <c:v>1.625</c:v>
                </c:pt>
                <c:pt idx="516">
                  <c:v>1.593</c:v>
                </c:pt>
                <c:pt idx="517">
                  <c:v>1.546</c:v>
                </c:pt>
                <c:pt idx="518">
                  <c:v>1.52</c:v>
                </c:pt>
                <c:pt idx="519">
                  <c:v>1.4710000000000001</c:v>
                </c:pt>
                <c:pt idx="520">
                  <c:v>1.462</c:v>
                </c:pt>
                <c:pt idx="521">
                  <c:v>1.4470000000000001</c:v>
                </c:pt>
                <c:pt idx="522">
                  <c:v>1.468</c:v>
                </c:pt>
                <c:pt idx="523">
                  <c:v>1.4810000000000001</c:v>
                </c:pt>
                <c:pt idx="524">
                  <c:v>1.53</c:v>
                </c:pt>
                <c:pt idx="525">
                  <c:v>1.5609999999999999</c:v>
                </c:pt>
                <c:pt idx="526">
                  <c:v>1.5620000000000001</c:v>
                </c:pt>
                <c:pt idx="527">
                  <c:v>1.548</c:v>
                </c:pt>
                <c:pt idx="528">
                  <c:v>1.524</c:v>
                </c:pt>
                <c:pt idx="529">
                  <c:v>1.502</c:v>
                </c:pt>
                <c:pt idx="530">
                  <c:v>1.5389999999999999</c:v>
                </c:pt>
                <c:pt idx="531">
                  <c:v>1.5509999999999999</c:v>
                </c:pt>
                <c:pt idx="532">
                  <c:v>1.5449999999999999</c:v>
                </c:pt>
                <c:pt idx="533">
                  <c:v>1.526</c:v>
                </c:pt>
                <c:pt idx="534">
                  <c:v>1.5229999999999999</c:v>
                </c:pt>
                <c:pt idx="535">
                  <c:v>1.51</c:v>
                </c:pt>
                <c:pt idx="536">
                  <c:v>1.51</c:v>
                </c:pt>
                <c:pt idx="537">
                  <c:v>1.486</c:v>
                </c:pt>
                <c:pt idx="538">
                  <c:v>1.4490000000000001</c:v>
                </c:pt>
                <c:pt idx="539">
                  <c:v>1.4219999999999999</c:v>
                </c:pt>
                <c:pt idx="540">
                  <c:v>1.4139999999999999</c:v>
                </c:pt>
                <c:pt idx="541">
                  <c:v>1.4059999999999999</c:v>
                </c:pt>
                <c:pt idx="542">
                  <c:v>1.425</c:v>
                </c:pt>
                <c:pt idx="543">
                  <c:v>1.474</c:v>
                </c:pt>
                <c:pt idx="544">
                  <c:v>1.4710000000000001</c:v>
                </c:pt>
                <c:pt idx="545">
                  <c:v>1.46</c:v>
                </c:pt>
                <c:pt idx="546">
                  <c:v>1.4430000000000001</c:v>
                </c:pt>
                <c:pt idx="547">
                  <c:v>1.476</c:v>
                </c:pt>
                <c:pt idx="548">
                  <c:v>1.4490000000000001</c:v>
                </c:pt>
                <c:pt idx="549">
                  <c:v>1.431</c:v>
                </c:pt>
                <c:pt idx="550">
                  <c:v>1.417</c:v>
                </c:pt>
                <c:pt idx="551">
                  <c:v>1.4119999999999999</c:v>
                </c:pt>
                <c:pt idx="552">
                  <c:v>1.4039999999999999</c:v>
                </c:pt>
                <c:pt idx="553">
                  <c:v>1.4039999999999999</c:v>
                </c:pt>
                <c:pt idx="554">
                  <c:v>1.4419999999999999</c:v>
                </c:pt>
                <c:pt idx="555">
                  <c:v>1.5</c:v>
                </c:pt>
                <c:pt idx="556">
                  <c:v>1.571</c:v>
                </c:pt>
                <c:pt idx="557">
                  <c:v>1.619</c:v>
                </c:pt>
                <c:pt idx="558">
                  <c:v>1.6259999999999999</c:v>
                </c:pt>
                <c:pt idx="559">
                  <c:v>1.7030000000000001</c:v>
                </c:pt>
                <c:pt idx="560">
                  <c:v>1.7130000000000001</c:v>
                </c:pt>
                <c:pt idx="561">
                  <c:v>1.6870000000000001</c:v>
                </c:pt>
                <c:pt idx="562">
                  <c:v>1.704</c:v>
                </c:pt>
                <c:pt idx="563">
                  <c:v>1.679</c:v>
                </c:pt>
                <c:pt idx="564">
                  <c:v>1.647</c:v>
                </c:pt>
                <c:pt idx="565">
                  <c:v>1.601</c:v>
                </c:pt>
                <c:pt idx="566">
                  <c:v>1.538</c:v>
                </c:pt>
                <c:pt idx="567">
                  <c:v>1.474</c:v>
                </c:pt>
                <c:pt idx="568">
                  <c:v>1.4370000000000001</c:v>
                </c:pt>
                <c:pt idx="569">
                  <c:v>1.413</c:v>
                </c:pt>
                <c:pt idx="570">
                  <c:v>1.395</c:v>
                </c:pt>
                <c:pt idx="571">
                  <c:v>1.3839999999999999</c:v>
                </c:pt>
                <c:pt idx="572">
                  <c:v>1.3759999999999999</c:v>
                </c:pt>
                <c:pt idx="573">
                  <c:v>1.3919999999999999</c:v>
                </c:pt>
                <c:pt idx="574">
                  <c:v>1.427</c:v>
                </c:pt>
                <c:pt idx="575">
                  <c:v>1.488</c:v>
                </c:pt>
                <c:pt idx="576">
                  <c:v>1.5449999999999999</c:v>
                </c:pt>
                <c:pt idx="577">
                  <c:v>1.5269999999999999</c:v>
                </c:pt>
                <c:pt idx="578">
                  <c:v>1.5289999999999999</c:v>
                </c:pt>
                <c:pt idx="579">
                  <c:v>1.4850000000000001</c:v>
                </c:pt>
                <c:pt idx="580">
                  <c:v>1.4159999999999999</c:v>
                </c:pt>
                <c:pt idx="581">
                  <c:v>1.3520000000000001</c:v>
                </c:pt>
                <c:pt idx="582">
                  <c:v>1.3089999999999999</c:v>
                </c:pt>
                <c:pt idx="583">
                  <c:v>1.2649999999999999</c:v>
                </c:pt>
                <c:pt idx="584">
                  <c:v>1.2350000000000001</c:v>
                </c:pt>
                <c:pt idx="585">
                  <c:v>1.206</c:v>
                </c:pt>
                <c:pt idx="586">
                  <c:v>1.1819999999999999</c:v>
                </c:pt>
                <c:pt idx="587">
                  <c:v>1.167</c:v>
                </c:pt>
                <c:pt idx="588">
                  <c:v>1.127</c:v>
                </c:pt>
                <c:pt idx="589">
                  <c:v>1.1080000000000001</c:v>
                </c:pt>
                <c:pt idx="590">
                  <c:v>1.095</c:v>
                </c:pt>
                <c:pt idx="591">
                  <c:v>1.0589999999999999</c:v>
                </c:pt>
                <c:pt idx="592">
                  <c:v>1.0720000000000001</c:v>
                </c:pt>
                <c:pt idx="593">
                  <c:v>1.0960000000000001</c:v>
                </c:pt>
                <c:pt idx="594">
                  <c:v>1.1120000000000001</c:v>
                </c:pt>
                <c:pt idx="595">
                  <c:v>1.111</c:v>
                </c:pt>
                <c:pt idx="596">
                  <c:v>1.105</c:v>
                </c:pt>
                <c:pt idx="597">
                  <c:v>1.101</c:v>
                </c:pt>
                <c:pt idx="598">
                  <c:v>1.1160000000000001</c:v>
                </c:pt>
                <c:pt idx="599">
                  <c:v>1.107</c:v>
                </c:pt>
                <c:pt idx="600">
                  <c:v>1.1160000000000001</c:v>
                </c:pt>
                <c:pt idx="601">
                  <c:v>1.1160000000000001</c:v>
                </c:pt>
                <c:pt idx="602">
                  <c:v>1.1439999999999999</c:v>
                </c:pt>
                <c:pt idx="603">
                  <c:v>1.2230000000000001</c:v>
                </c:pt>
                <c:pt idx="604">
                  <c:v>1.288</c:v>
                </c:pt>
                <c:pt idx="605">
                  <c:v>1.3420000000000001</c:v>
                </c:pt>
                <c:pt idx="606">
                  <c:v>1.371</c:v>
                </c:pt>
                <c:pt idx="607">
                  <c:v>1.413</c:v>
                </c:pt>
                <c:pt idx="608">
                  <c:v>1.4039999999999999</c:v>
                </c:pt>
                <c:pt idx="609">
                  <c:v>1.4039999999999999</c:v>
                </c:pt>
                <c:pt idx="610">
                  <c:v>1.393</c:v>
                </c:pt>
                <c:pt idx="611">
                  <c:v>1.395</c:v>
                </c:pt>
                <c:pt idx="612">
                  <c:v>1.3879999999999999</c:v>
                </c:pt>
                <c:pt idx="613">
                  <c:v>1.397</c:v>
                </c:pt>
                <c:pt idx="614">
                  <c:v>1.387</c:v>
                </c:pt>
                <c:pt idx="615">
                  <c:v>1.3919999999999999</c:v>
                </c:pt>
                <c:pt idx="616">
                  <c:v>1.375</c:v>
                </c:pt>
                <c:pt idx="617">
                  <c:v>1.3779999999999999</c:v>
                </c:pt>
                <c:pt idx="618">
                  <c:v>1.3839999999999999</c:v>
                </c:pt>
                <c:pt idx="619">
                  <c:v>1.3919999999999999</c:v>
                </c:pt>
                <c:pt idx="620">
                  <c:v>1.3819999999999999</c:v>
                </c:pt>
                <c:pt idx="621">
                  <c:v>1.3939999999999999</c:v>
                </c:pt>
                <c:pt idx="622">
                  <c:v>1.41</c:v>
                </c:pt>
                <c:pt idx="623">
                  <c:v>1.407</c:v>
                </c:pt>
                <c:pt idx="624">
                  <c:v>1.395</c:v>
                </c:pt>
                <c:pt idx="625">
                  <c:v>1.393</c:v>
                </c:pt>
                <c:pt idx="626">
                  <c:v>1.3919999999999999</c:v>
                </c:pt>
                <c:pt idx="627">
                  <c:v>1.403</c:v>
                </c:pt>
                <c:pt idx="628">
                  <c:v>1.3939999999999999</c:v>
                </c:pt>
                <c:pt idx="629">
                  <c:v>1.395</c:v>
                </c:pt>
                <c:pt idx="630">
                  <c:v>1.401</c:v>
                </c:pt>
                <c:pt idx="631">
                  <c:v>1.395</c:v>
                </c:pt>
                <c:pt idx="632">
                  <c:v>1.413</c:v>
                </c:pt>
                <c:pt idx="633">
                  <c:v>1.4390000000000001</c:v>
                </c:pt>
                <c:pt idx="634">
                  <c:v>1.44</c:v>
                </c:pt>
                <c:pt idx="635">
                  <c:v>1.458</c:v>
                </c:pt>
                <c:pt idx="636">
                  <c:v>1.444</c:v>
                </c:pt>
                <c:pt idx="637">
                  <c:v>1.448</c:v>
                </c:pt>
                <c:pt idx="638">
                  <c:v>1.4390000000000001</c:v>
                </c:pt>
                <c:pt idx="639">
                  <c:v>1.409</c:v>
                </c:pt>
                <c:pt idx="640">
                  <c:v>1.38</c:v>
                </c:pt>
                <c:pt idx="641">
                  <c:v>1.3640000000000001</c:v>
                </c:pt>
                <c:pt idx="642">
                  <c:v>1.36</c:v>
                </c:pt>
                <c:pt idx="643">
                  <c:v>1.363</c:v>
                </c:pt>
                <c:pt idx="644">
                  <c:v>1.401</c:v>
                </c:pt>
                <c:pt idx="645">
                  <c:v>1.4410000000000001</c:v>
                </c:pt>
                <c:pt idx="646">
                  <c:v>1.444</c:v>
                </c:pt>
                <c:pt idx="647">
                  <c:v>1.454</c:v>
                </c:pt>
                <c:pt idx="648">
                  <c:v>1.4590000000000001</c:v>
                </c:pt>
                <c:pt idx="649">
                  <c:v>1.4730000000000001</c:v>
                </c:pt>
                <c:pt idx="650">
                  <c:v>1.5269999999999999</c:v>
                </c:pt>
                <c:pt idx="651">
                  <c:v>1.607</c:v>
                </c:pt>
                <c:pt idx="652">
                  <c:v>1.66</c:v>
                </c:pt>
                <c:pt idx="653">
                  <c:v>1.6579999999999999</c:v>
                </c:pt>
                <c:pt idx="654">
                  <c:v>1.6859999999999999</c:v>
                </c:pt>
                <c:pt idx="655">
                  <c:v>1.712</c:v>
                </c:pt>
                <c:pt idx="656">
                  <c:v>1.728</c:v>
                </c:pt>
                <c:pt idx="657">
                  <c:v>1.69</c:v>
                </c:pt>
                <c:pt idx="658">
                  <c:v>1.649</c:v>
                </c:pt>
                <c:pt idx="659">
                  <c:v>1.63</c:v>
                </c:pt>
                <c:pt idx="660">
                  <c:v>1.595</c:v>
                </c:pt>
                <c:pt idx="661">
                  <c:v>1.5740000000000001</c:v>
                </c:pt>
                <c:pt idx="662">
                  <c:v>1.5569999999999999</c:v>
                </c:pt>
                <c:pt idx="663">
                  <c:v>1.5129999999999999</c:v>
                </c:pt>
                <c:pt idx="664">
                  <c:v>1.4910000000000001</c:v>
                </c:pt>
                <c:pt idx="665">
                  <c:v>1.498</c:v>
                </c:pt>
                <c:pt idx="666">
                  <c:v>1.4870000000000001</c:v>
                </c:pt>
                <c:pt idx="667">
                  <c:v>1.4730000000000001</c:v>
                </c:pt>
                <c:pt idx="668">
                  <c:v>1.49</c:v>
                </c:pt>
                <c:pt idx="669">
                  <c:v>1.518</c:v>
                </c:pt>
                <c:pt idx="670">
                  <c:v>1.496</c:v>
                </c:pt>
                <c:pt idx="671">
                  <c:v>1.4870000000000001</c:v>
                </c:pt>
                <c:pt idx="672">
                  <c:v>1.4890000000000001</c:v>
                </c:pt>
                <c:pt idx="673">
                  <c:v>1.5209999999999999</c:v>
                </c:pt>
                <c:pt idx="674">
                  <c:v>1.524</c:v>
                </c:pt>
                <c:pt idx="675">
                  <c:v>1.516</c:v>
                </c:pt>
                <c:pt idx="676">
                  <c:v>1.536</c:v>
                </c:pt>
                <c:pt idx="677">
                  <c:v>1.571</c:v>
                </c:pt>
                <c:pt idx="678">
                  <c:v>1.627</c:v>
                </c:pt>
                <c:pt idx="679">
                  <c:v>1.7470000000000001</c:v>
                </c:pt>
                <c:pt idx="680">
                  <c:v>1.746</c:v>
                </c:pt>
                <c:pt idx="681">
                  <c:v>1.7170000000000001</c:v>
                </c:pt>
                <c:pt idx="682">
                  <c:v>1.6970000000000001</c:v>
                </c:pt>
                <c:pt idx="683">
                  <c:v>1.643</c:v>
                </c:pt>
                <c:pt idx="684">
                  <c:v>1.591</c:v>
                </c:pt>
                <c:pt idx="685">
                  <c:v>1.573</c:v>
                </c:pt>
                <c:pt idx="686">
                  <c:v>1.5680000000000001</c:v>
                </c:pt>
                <c:pt idx="687">
                  <c:v>1.571</c:v>
                </c:pt>
                <c:pt idx="688">
                  <c:v>1.542</c:v>
                </c:pt>
                <c:pt idx="689">
                  <c:v>1.5349999999999999</c:v>
                </c:pt>
                <c:pt idx="690">
                  <c:v>1.504</c:v>
                </c:pt>
                <c:pt idx="691">
                  <c:v>1.4970000000000001</c:v>
                </c:pt>
                <c:pt idx="692">
                  <c:v>1.512</c:v>
                </c:pt>
                <c:pt idx="693">
                  <c:v>1.49</c:v>
                </c:pt>
                <c:pt idx="694">
                  <c:v>1.476</c:v>
                </c:pt>
                <c:pt idx="695">
                  <c:v>1.4650000000000001</c:v>
                </c:pt>
                <c:pt idx="696">
                  <c:v>1.4850000000000001</c:v>
                </c:pt>
                <c:pt idx="697">
                  <c:v>1.478</c:v>
                </c:pt>
                <c:pt idx="698">
                  <c:v>1.51</c:v>
                </c:pt>
                <c:pt idx="699">
                  <c:v>1.56</c:v>
                </c:pt>
                <c:pt idx="700">
                  <c:v>1.595</c:v>
                </c:pt>
                <c:pt idx="701">
                  <c:v>1.6220000000000001</c:v>
                </c:pt>
                <c:pt idx="702">
                  <c:v>1.6160000000000001</c:v>
                </c:pt>
                <c:pt idx="703">
                  <c:v>1.6379999999999999</c:v>
                </c:pt>
                <c:pt idx="704">
                  <c:v>1.6479999999999999</c:v>
                </c:pt>
                <c:pt idx="705">
                  <c:v>1.6879999999999999</c:v>
                </c:pt>
                <c:pt idx="706">
                  <c:v>1.7170000000000001</c:v>
                </c:pt>
                <c:pt idx="707">
                  <c:v>1.738</c:v>
                </c:pt>
                <c:pt idx="708">
                  <c:v>1.724</c:v>
                </c:pt>
                <c:pt idx="709">
                  <c:v>1.7430000000000001</c:v>
                </c:pt>
                <c:pt idx="710">
                  <c:v>1.758</c:v>
                </c:pt>
                <c:pt idx="711">
                  <c:v>1.78</c:v>
                </c:pt>
                <c:pt idx="712">
                  <c:v>1.786</c:v>
                </c:pt>
                <c:pt idx="713">
                  <c:v>1.8129999999999999</c:v>
                </c:pt>
                <c:pt idx="714">
                  <c:v>1.8120000000000001</c:v>
                </c:pt>
                <c:pt idx="715">
                  <c:v>1.8440000000000001</c:v>
                </c:pt>
                <c:pt idx="716">
                  <c:v>1.9410000000000001</c:v>
                </c:pt>
                <c:pt idx="717">
                  <c:v>2.0169999999999999</c:v>
                </c:pt>
                <c:pt idx="718">
                  <c:v>2.0640000000000001</c:v>
                </c:pt>
                <c:pt idx="719">
                  <c:v>2.0510000000000002</c:v>
                </c:pt>
                <c:pt idx="720">
                  <c:v>2.0339999999999998</c:v>
                </c:pt>
                <c:pt idx="721">
                  <c:v>1.9850000000000001</c:v>
                </c:pt>
                <c:pt idx="722">
                  <c:v>1.9370000000000001</c:v>
                </c:pt>
                <c:pt idx="723">
                  <c:v>1.921</c:v>
                </c:pt>
                <c:pt idx="724">
                  <c:v>1.895</c:v>
                </c:pt>
                <c:pt idx="725">
                  <c:v>1.917</c:v>
                </c:pt>
                <c:pt idx="726">
                  <c:v>1.9279999999999999</c:v>
                </c:pt>
                <c:pt idx="727">
                  <c:v>1.905</c:v>
                </c:pt>
                <c:pt idx="728">
                  <c:v>1.8879999999999999</c:v>
                </c:pt>
                <c:pt idx="729">
                  <c:v>1.877</c:v>
                </c:pt>
                <c:pt idx="730">
                  <c:v>1.875</c:v>
                </c:pt>
                <c:pt idx="731">
                  <c:v>1.8839999999999999</c:v>
                </c:pt>
                <c:pt idx="732">
                  <c:v>1.8660000000000001</c:v>
                </c:pt>
                <c:pt idx="733">
                  <c:v>1.85</c:v>
                </c:pt>
                <c:pt idx="734">
                  <c:v>1.8460000000000001</c:v>
                </c:pt>
                <c:pt idx="735">
                  <c:v>1.8660000000000001</c:v>
                </c:pt>
                <c:pt idx="736">
                  <c:v>1.917</c:v>
                </c:pt>
                <c:pt idx="737">
                  <c:v>1.9379999999999999</c:v>
                </c:pt>
                <c:pt idx="738">
                  <c:v>1.9930000000000001</c:v>
                </c:pt>
                <c:pt idx="739">
                  <c:v>2.0350000000000001</c:v>
                </c:pt>
                <c:pt idx="740">
                  <c:v>2.032</c:v>
                </c:pt>
                <c:pt idx="741">
                  <c:v>2.0339999999999998</c:v>
                </c:pt>
                <c:pt idx="742">
                  <c:v>2.0009999999999999</c:v>
                </c:pt>
                <c:pt idx="743">
                  <c:v>1.9690000000000001</c:v>
                </c:pt>
                <c:pt idx="744">
                  <c:v>1.948</c:v>
                </c:pt>
                <c:pt idx="745">
                  <c:v>1.9450000000000001</c:v>
                </c:pt>
                <c:pt idx="746">
                  <c:v>1.911</c:v>
                </c:pt>
                <c:pt idx="747">
                  <c:v>1.847</c:v>
                </c:pt>
                <c:pt idx="748">
                  <c:v>1.8149999999999999</c:v>
                </c:pt>
                <c:pt idx="749">
                  <c:v>1.7909999999999999</c:v>
                </c:pt>
                <c:pt idx="750">
                  <c:v>1.778</c:v>
                </c:pt>
                <c:pt idx="751">
                  <c:v>1.7929999999999999</c:v>
                </c:pt>
                <c:pt idx="752">
                  <c:v>1.819</c:v>
                </c:pt>
                <c:pt idx="753">
                  <c:v>1.853</c:v>
                </c:pt>
                <c:pt idx="754">
                  <c:v>1.911</c:v>
                </c:pt>
                <c:pt idx="755">
                  <c:v>1.909</c:v>
                </c:pt>
                <c:pt idx="756">
                  <c:v>1.8979999999999999</c:v>
                </c:pt>
                <c:pt idx="757">
                  <c:v>1.905</c:v>
                </c:pt>
                <c:pt idx="758">
                  <c:v>1.9279999999999999</c:v>
                </c:pt>
                <c:pt idx="759">
                  <c:v>1.9990000000000001</c:v>
                </c:pt>
                <c:pt idx="760">
                  <c:v>2.056</c:v>
                </c:pt>
                <c:pt idx="761">
                  <c:v>2.109</c:v>
                </c:pt>
                <c:pt idx="762">
                  <c:v>2.153</c:v>
                </c:pt>
                <c:pt idx="763">
                  <c:v>2.2170000000000001</c:v>
                </c:pt>
                <c:pt idx="764">
                  <c:v>2.2799999999999998</c:v>
                </c:pt>
                <c:pt idx="765">
                  <c:v>2.2370000000000001</c:v>
                </c:pt>
                <c:pt idx="766">
                  <c:v>2.2360000000000002</c:v>
                </c:pt>
                <c:pt idx="767">
                  <c:v>2.2349999999999999</c:v>
                </c:pt>
                <c:pt idx="768">
                  <c:v>2.1859999999999999</c:v>
                </c:pt>
                <c:pt idx="769">
                  <c:v>2.1629999999999998</c:v>
                </c:pt>
                <c:pt idx="770">
                  <c:v>2.125</c:v>
                </c:pt>
                <c:pt idx="771">
                  <c:v>2.097</c:v>
                </c:pt>
                <c:pt idx="772">
                  <c:v>2.1160000000000001</c:v>
                </c:pt>
                <c:pt idx="773">
                  <c:v>2.13</c:v>
                </c:pt>
                <c:pt idx="774">
                  <c:v>2.161</c:v>
                </c:pt>
                <c:pt idx="775">
                  <c:v>2.2149999999999999</c:v>
                </c:pt>
                <c:pt idx="776">
                  <c:v>2.226</c:v>
                </c:pt>
                <c:pt idx="777">
                  <c:v>2.3279999999999998</c:v>
                </c:pt>
                <c:pt idx="778">
                  <c:v>2.3170000000000002</c:v>
                </c:pt>
                <c:pt idx="779">
                  <c:v>2.2890000000000001</c:v>
                </c:pt>
                <c:pt idx="780">
                  <c:v>2.2909999999999999</c:v>
                </c:pt>
                <c:pt idx="781">
                  <c:v>2.3679999999999999</c:v>
                </c:pt>
                <c:pt idx="782">
                  <c:v>2.5499999999999998</c:v>
                </c:pt>
                <c:pt idx="783">
                  <c:v>2.6120000000000001</c:v>
                </c:pt>
                <c:pt idx="784">
                  <c:v>2.61</c:v>
                </c:pt>
                <c:pt idx="785">
                  <c:v>3.069</c:v>
                </c:pt>
                <c:pt idx="786">
                  <c:v>2.9550000000000001</c:v>
                </c:pt>
                <c:pt idx="787">
                  <c:v>2.786</c:v>
                </c:pt>
                <c:pt idx="788">
                  <c:v>2.8029999999999999</c:v>
                </c:pt>
                <c:pt idx="789">
                  <c:v>2.9279999999999999</c:v>
                </c:pt>
                <c:pt idx="790">
                  <c:v>2.8479999999999999</c:v>
                </c:pt>
                <c:pt idx="791">
                  <c:v>2.7250000000000001</c:v>
                </c:pt>
                <c:pt idx="792">
                  <c:v>2.6030000000000002</c:v>
                </c:pt>
                <c:pt idx="793">
                  <c:v>2.48</c:v>
                </c:pt>
                <c:pt idx="794">
                  <c:v>2.3759999999999999</c:v>
                </c:pt>
                <c:pt idx="795">
                  <c:v>2.2959999999999998</c:v>
                </c:pt>
                <c:pt idx="796">
                  <c:v>2.2010000000000001</c:v>
                </c:pt>
                <c:pt idx="797">
                  <c:v>2.1539999999999999</c:v>
                </c:pt>
                <c:pt idx="798">
                  <c:v>2.1469999999999998</c:v>
                </c:pt>
                <c:pt idx="799">
                  <c:v>2.1850000000000001</c:v>
                </c:pt>
                <c:pt idx="800">
                  <c:v>2.2109999999999999</c:v>
                </c:pt>
                <c:pt idx="801">
                  <c:v>2.1970000000000001</c:v>
                </c:pt>
                <c:pt idx="802">
                  <c:v>2.238</c:v>
                </c:pt>
                <c:pt idx="803">
                  <c:v>2.327</c:v>
                </c:pt>
                <c:pt idx="804">
                  <c:v>2.3199999999999998</c:v>
                </c:pt>
                <c:pt idx="805">
                  <c:v>2.3359999999999999</c:v>
                </c:pt>
                <c:pt idx="806">
                  <c:v>2.3570000000000002</c:v>
                </c:pt>
                <c:pt idx="807">
                  <c:v>2.3420000000000001</c:v>
                </c:pt>
                <c:pt idx="808">
                  <c:v>2.2839999999999998</c:v>
                </c:pt>
                <c:pt idx="809">
                  <c:v>2.2400000000000002</c:v>
                </c:pt>
                <c:pt idx="810">
                  <c:v>2.254</c:v>
                </c:pt>
                <c:pt idx="811">
                  <c:v>2.331</c:v>
                </c:pt>
                <c:pt idx="812">
                  <c:v>2.3660000000000001</c:v>
                </c:pt>
                <c:pt idx="813">
                  <c:v>2.504</c:v>
                </c:pt>
                <c:pt idx="814">
                  <c:v>2.4980000000000002</c:v>
                </c:pt>
                <c:pt idx="815">
                  <c:v>2.5880000000000001</c:v>
                </c:pt>
                <c:pt idx="816">
                  <c:v>2.6829999999999998</c:v>
                </c:pt>
                <c:pt idx="817">
                  <c:v>2.7829999999999999</c:v>
                </c:pt>
                <c:pt idx="818">
                  <c:v>2.9140000000000001</c:v>
                </c:pt>
                <c:pt idx="819">
                  <c:v>2.919</c:v>
                </c:pt>
                <c:pt idx="820">
                  <c:v>2.9089999999999998</c:v>
                </c:pt>
                <c:pt idx="821">
                  <c:v>2.9470000000000001</c:v>
                </c:pt>
                <c:pt idx="822">
                  <c:v>2.8919999999999999</c:v>
                </c:pt>
                <c:pt idx="823">
                  <c:v>2.867</c:v>
                </c:pt>
                <c:pt idx="824">
                  <c:v>2.8919999999999999</c:v>
                </c:pt>
                <c:pt idx="825">
                  <c:v>2.9060000000000001</c:v>
                </c:pt>
                <c:pt idx="826">
                  <c:v>2.871</c:v>
                </c:pt>
                <c:pt idx="827">
                  <c:v>2.8690000000000002</c:v>
                </c:pt>
                <c:pt idx="828">
                  <c:v>2.9340000000000002</c:v>
                </c:pt>
                <c:pt idx="829">
                  <c:v>2.9729999999999999</c:v>
                </c:pt>
                <c:pt idx="830">
                  <c:v>2.9889999999999999</c:v>
                </c:pt>
                <c:pt idx="831">
                  <c:v>3.0030000000000001</c:v>
                </c:pt>
                <c:pt idx="832">
                  <c:v>3.004</c:v>
                </c:pt>
                <c:pt idx="833">
                  <c:v>3.0379999999999998</c:v>
                </c:pt>
                <c:pt idx="834">
                  <c:v>3</c:v>
                </c:pt>
                <c:pt idx="835">
                  <c:v>2.9239999999999999</c:v>
                </c:pt>
                <c:pt idx="836">
                  <c:v>2.8450000000000002</c:v>
                </c:pt>
                <c:pt idx="837">
                  <c:v>2.7269999999999999</c:v>
                </c:pt>
                <c:pt idx="838">
                  <c:v>2.6179999999999999</c:v>
                </c:pt>
                <c:pt idx="839">
                  <c:v>2.4969999999999999</c:v>
                </c:pt>
                <c:pt idx="840">
                  <c:v>2.3780000000000001</c:v>
                </c:pt>
                <c:pt idx="841">
                  <c:v>2.31</c:v>
                </c:pt>
                <c:pt idx="842">
                  <c:v>2.2610000000000001</c:v>
                </c:pt>
                <c:pt idx="843">
                  <c:v>2.226</c:v>
                </c:pt>
                <c:pt idx="844">
                  <c:v>2.2080000000000002</c:v>
                </c:pt>
                <c:pt idx="845">
                  <c:v>2.218</c:v>
                </c:pt>
                <c:pt idx="846">
                  <c:v>2.2000000000000002</c:v>
                </c:pt>
                <c:pt idx="847">
                  <c:v>2.2320000000000002</c:v>
                </c:pt>
                <c:pt idx="848">
                  <c:v>2.2389999999999999</c:v>
                </c:pt>
                <c:pt idx="849">
                  <c:v>2.246</c:v>
                </c:pt>
                <c:pt idx="850">
                  <c:v>2.2970000000000002</c:v>
                </c:pt>
                <c:pt idx="851">
                  <c:v>2.2930000000000001</c:v>
                </c:pt>
                <c:pt idx="852">
                  <c:v>2.3199999999999998</c:v>
                </c:pt>
                <c:pt idx="853">
                  <c:v>2.3410000000000002</c:v>
                </c:pt>
                <c:pt idx="854">
                  <c:v>2.3340000000000001</c:v>
                </c:pt>
                <c:pt idx="855">
                  <c:v>2.306</c:v>
                </c:pt>
                <c:pt idx="856">
                  <c:v>2.2290000000000001</c:v>
                </c:pt>
                <c:pt idx="857">
                  <c:v>2.165</c:v>
                </c:pt>
                <c:pt idx="858">
                  <c:v>2.165</c:v>
                </c:pt>
                <c:pt idx="859">
                  <c:v>2.1909999999999998</c:v>
                </c:pt>
                <c:pt idx="860">
                  <c:v>2.2410000000000001</c:v>
                </c:pt>
                <c:pt idx="861">
                  <c:v>2.2959999999999998</c:v>
                </c:pt>
                <c:pt idx="862">
                  <c:v>2.383</c:v>
                </c:pt>
                <c:pt idx="863">
                  <c:v>2.5049999999999999</c:v>
                </c:pt>
                <c:pt idx="864">
                  <c:v>2.5590000000000002</c:v>
                </c:pt>
                <c:pt idx="865">
                  <c:v>2.577</c:v>
                </c:pt>
                <c:pt idx="866">
                  <c:v>2.61</c:v>
                </c:pt>
                <c:pt idx="867">
                  <c:v>2.7069999999999999</c:v>
                </c:pt>
                <c:pt idx="868">
                  <c:v>2.802</c:v>
                </c:pt>
                <c:pt idx="869">
                  <c:v>2.8759999999999999</c:v>
                </c:pt>
                <c:pt idx="870">
                  <c:v>2.8690000000000002</c:v>
                </c:pt>
                <c:pt idx="871">
                  <c:v>2.9710000000000001</c:v>
                </c:pt>
                <c:pt idx="872">
                  <c:v>3.0539999999999998</c:v>
                </c:pt>
                <c:pt idx="873">
                  <c:v>3.1030000000000002</c:v>
                </c:pt>
                <c:pt idx="874">
                  <c:v>3.218</c:v>
                </c:pt>
                <c:pt idx="875">
                  <c:v>3.2090000000000001</c:v>
                </c:pt>
                <c:pt idx="876">
                  <c:v>3.157</c:v>
                </c:pt>
                <c:pt idx="877">
                  <c:v>3.0760000000000001</c:v>
                </c:pt>
                <c:pt idx="878">
                  <c:v>3.0089999999999999</c:v>
                </c:pt>
                <c:pt idx="879">
                  <c:v>2.9820000000000002</c:v>
                </c:pt>
                <c:pt idx="880">
                  <c:v>2.9590000000000001</c:v>
                </c:pt>
                <c:pt idx="881">
                  <c:v>2.9809999999999999</c:v>
                </c:pt>
                <c:pt idx="882">
                  <c:v>3.0489999999999999</c:v>
                </c:pt>
                <c:pt idx="883">
                  <c:v>2.9580000000000002</c:v>
                </c:pt>
                <c:pt idx="884">
                  <c:v>2.8759999999999999</c:v>
                </c:pt>
                <c:pt idx="885">
                  <c:v>2.8380000000000001</c:v>
                </c:pt>
                <c:pt idx="886">
                  <c:v>2.7709999999999999</c:v>
                </c:pt>
                <c:pt idx="887">
                  <c:v>2.7850000000000001</c:v>
                </c:pt>
                <c:pt idx="888">
                  <c:v>2.7490000000000001</c:v>
                </c:pt>
                <c:pt idx="889">
                  <c:v>2.7959999999999998</c:v>
                </c:pt>
                <c:pt idx="890">
                  <c:v>2.8180000000000001</c:v>
                </c:pt>
                <c:pt idx="891">
                  <c:v>2.7869999999999999</c:v>
                </c:pt>
                <c:pt idx="892">
                  <c:v>2.8119999999999998</c:v>
                </c:pt>
                <c:pt idx="893">
                  <c:v>2.7879999999999998</c:v>
                </c:pt>
                <c:pt idx="894">
                  <c:v>2.77</c:v>
                </c:pt>
                <c:pt idx="895">
                  <c:v>2.762</c:v>
                </c:pt>
                <c:pt idx="896">
                  <c:v>2.823</c:v>
                </c:pt>
                <c:pt idx="897">
                  <c:v>2.8719999999999999</c:v>
                </c:pt>
                <c:pt idx="898">
                  <c:v>3.0129999999999999</c:v>
                </c:pt>
                <c:pt idx="899">
                  <c:v>3.1110000000000002</c:v>
                </c:pt>
                <c:pt idx="900">
                  <c:v>3.0990000000000002</c:v>
                </c:pt>
                <c:pt idx="901">
                  <c:v>3.097</c:v>
                </c:pt>
                <c:pt idx="902">
                  <c:v>3.0609999999999999</c:v>
                </c:pt>
                <c:pt idx="903">
                  <c:v>3</c:v>
                </c:pt>
                <c:pt idx="904">
                  <c:v>2.9980000000000002</c:v>
                </c:pt>
                <c:pt idx="905">
                  <c:v>2.98</c:v>
                </c:pt>
                <c:pt idx="906">
                  <c:v>3.0529999999999999</c:v>
                </c:pt>
                <c:pt idx="907">
                  <c:v>3.109</c:v>
                </c:pt>
                <c:pt idx="908">
                  <c:v>3.0680000000000001</c:v>
                </c:pt>
                <c:pt idx="909">
                  <c:v>3.0169999999999999</c:v>
                </c:pt>
                <c:pt idx="910">
                  <c:v>2.9769999999999999</c:v>
                </c:pt>
                <c:pt idx="911">
                  <c:v>2.9780000000000002</c:v>
                </c:pt>
                <c:pt idx="912">
                  <c:v>2.96</c:v>
                </c:pt>
                <c:pt idx="913">
                  <c:v>3.0419999999999998</c:v>
                </c:pt>
                <c:pt idx="914">
                  <c:v>3.13</c:v>
                </c:pt>
                <c:pt idx="915">
                  <c:v>3.1619999999999999</c:v>
                </c:pt>
                <c:pt idx="916">
                  <c:v>3.2250000000000001</c:v>
                </c:pt>
                <c:pt idx="917">
                  <c:v>3.2839999999999998</c:v>
                </c:pt>
                <c:pt idx="918">
                  <c:v>3.2589999999999999</c:v>
                </c:pt>
                <c:pt idx="919">
                  <c:v>3.29</c:v>
                </c:pt>
                <c:pt idx="920">
                  <c:v>3.3319999999999999</c:v>
                </c:pt>
                <c:pt idx="921">
                  <c:v>3.3889999999999998</c:v>
                </c:pt>
                <c:pt idx="922">
                  <c:v>3.508</c:v>
                </c:pt>
                <c:pt idx="923">
                  <c:v>3.6030000000000002</c:v>
                </c:pt>
                <c:pt idx="924">
                  <c:v>3.613</c:v>
                </c:pt>
                <c:pt idx="925">
                  <c:v>3.722</c:v>
                </c:pt>
                <c:pt idx="926">
                  <c:v>3.7909999999999999</c:v>
                </c:pt>
                <c:pt idx="927">
                  <c:v>3.9369999999999998</c:v>
                </c:pt>
                <c:pt idx="928">
                  <c:v>3.976</c:v>
                </c:pt>
                <c:pt idx="929">
                  <c:v>4.0389999999999997</c:v>
                </c:pt>
                <c:pt idx="930">
                  <c:v>4.0819999999999999</c:v>
                </c:pt>
                <c:pt idx="931">
                  <c:v>4.0789999999999997</c:v>
                </c:pt>
                <c:pt idx="932">
                  <c:v>4.0949999999999998</c:v>
                </c:pt>
                <c:pt idx="933">
                  <c:v>4.1139999999999999</c:v>
                </c:pt>
                <c:pt idx="934">
                  <c:v>4.1130000000000004</c:v>
                </c:pt>
                <c:pt idx="935">
                  <c:v>4.0640000000000001</c:v>
                </c:pt>
                <c:pt idx="936">
                  <c:v>3.9550000000000001</c:v>
                </c:pt>
                <c:pt idx="937">
                  <c:v>3.88</c:v>
                </c:pt>
                <c:pt idx="938">
                  <c:v>3.8090000000000002</c:v>
                </c:pt>
                <c:pt idx="939">
                  <c:v>3.74</c:v>
                </c:pt>
                <c:pt idx="940">
                  <c:v>3.6850000000000001</c:v>
                </c:pt>
                <c:pt idx="941">
                  <c:v>3.68</c:v>
                </c:pt>
                <c:pt idx="942">
                  <c:v>3.6480000000000001</c:v>
                </c:pt>
                <c:pt idx="943">
                  <c:v>3.835</c:v>
                </c:pt>
                <c:pt idx="944">
                  <c:v>3.718</c:v>
                </c:pt>
                <c:pt idx="945">
                  <c:v>3.6320000000000001</c:v>
                </c:pt>
                <c:pt idx="946">
                  <c:v>3.484</c:v>
                </c:pt>
                <c:pt idx="947">
                  <c:v>3.1509999999999998</c:v>
                </c:pt>
                <c:pt idx="948">
                  <c:v>2.9140000000000001</c:v>
                </c:pt>
                <c:pt idx="949">
                  <c:v>2.6560000000000001</c:v>
                </c:pt>
                <c:pt idx="950">
                  <c:v>2.4</c:v>
                </c:pt>
                <c:pt idx="951">
                  <c:v>2.2240000000000002</c:v>
                </c:pt>
                <c:pt idx="952">
                  <c:v>2.0720000000000001</c:v>
                </c:pt>
                <c:pt idx="953">
                  <c:v>1.8919999999999999</c:v>
                </c:pt>
                <c:pt idx="954">
                  <c:v>1.8109999999999999</c:v>
                </c:pt>
                <c:pt idx="955">
                  <c:v>1.6990000000000001</c:v>
                </c:pt>
                <c:pt idx="956">
                  <c:v>1.659</c:v>
                </c:pt>
                <c:pt idx="957">
                  <c:v>1.653</c:v>
                </c:pt>
                <c:pt idx="958">
                  <c:v>1.613</c:v>
                </c:pt>
                <c:pt idx="959">
                  <c:v>1.6839999999999999</c:v>
                </c:pt>
                <c:pt idx="960">
                  <c:v>1.784</c:v>
                </c:pt>
                <c:pt idx="961">
                  <c:v>1.847</c:v>
                </c:pt>
                <c:pt idx="962">
                  <c:v>1.8380000000000001</c:v>
                </c:pt>
                <c:pt idx="963">
                  <c:v>1.8919999999999999</c:v>
                </c:pt>
                <c:pt idx="964">
                  <c:v>1.9259999999999999</c:v>
                </c:pt>
                <c:pt idx="965">
                  <c:v>1.964</c:v>
                </c:pt>
                <c:pt idx="966">
                  <c:v>1.909</c:v>
                </c:pt>
                <c:pt idx="967">
                  <c:v>1.9339999999999999</c:v>
                </c:pt>
                <c:pt idx="968">
                  <c:v>1.9410000000000001</c:v>
                </c:pt>
                <c:pt idx="969">
                  <c:v>1.91</c:v>
                </c:pt>
                <c:pt idx="970">
                  <c:v>1.962</c:v>
                </c:pt>
                <c:pt idx="971">
                  <c:v>2.0459999999999998</c:v>
                </c:pt>
                <c:pt idx="972">
                  <c:v>2.0369999999999999</c:v>
                </c:pt>
                <c:pt idx="973">
                  <c:v>2.0510000000000002</c:v>
                </c:pt>
                <c:pt idx="974">
                  <c:v>2.0590000000000002</c:v>
                </c:pt>
                <c:pt idx="975">
                  <c:v>2.0489999999999999</c:v>
                </c:pt>
                <c:pt idx="976">
                  <c:v>2.0779999999999998</c:v>
                </c:pt>
                <c:pt idx="977">
                  <c:v>2.2400000000000002</c:v>
                </c:pt>
                <c:pt idx="978">
                  <c:v>2.3090000000000002</c:v>
                </c:pt>
                <c:pt idx="979">
                  <c:v>2.4350000000000001</c:v>
                </c:pt>
                <c:pt idx="980">
                  <c:v>2.524</c:v>
                </c:pt>
                <c:pt idx="981">
                  <c:v>2.6240000000000001</c:v>
                </c:pt>
                <c:pt idx="982">
                  <c:v>2.6720000000000002</c:v>
                </c:pt>
                <c:pt idx="983">
                  <c:v>2.6909999999999998</c:v>
                </c:pt>
                <c:pt idx="984">
                  <c:v>2.6419999999999999</c:v>
                </c:pt>
                <c:pt idx="985">
                  <c:v>2.6120000000000001</c:v>
                </c:pt>
                <c:pt idx="986">
                  <c:v>2.528</c:v>
                </c:pt>
                <c:pt idx="987">
                  <c:v>2.4630000000000001</c:v>
                </c:pt>
                <c:pt idx="988">
                  <c:v>2.5030000000000001</c:v>
                </c:pt>
                <c:pt idx="989">
                  <c:v>2.5569999999999999</c:v>
                </c:pt>
                <c:pt idx="990">
                  <c:v>2.6469999999999998</c:v>
                </c:pt>
                <c:pt idx="991">
                  <c:v>2.637</c:v>
                </c:pt>
                <c:pt idx="992">
                  <c:v>2.6280000000000001</c:v>
                </c:pt>
                <c:pt idx="993">
                  <c:v>2.613</c:v>
                </c:pt>
                <c:pt idx="994">
                  <c:v>2.5880000000000001</c:v>
                </c:pt>
                <c:pt idx="995">
                  <c:v>2.577</c:v>
                </c:pt>
                <c:pt idx="996">
                  <c:v>2.552</c:v>
                </c:pt>
                <c:pt idx="997">
                  <c:v>2.4990000000000001</c:v>
                </c:pt>
                <c:pt idx="998">
                  <c:v>2.468</c:v>
                </c:pt>
                <c:pt idx="999">
                  <c:v>2.4889999999999999</c:v>
                </c:pt>
                <c:pt idx="1000">
                  <c:v>2.5739999999999998</c:v>
                </c:pt>
                <c:pt idx="1001">
                  <c:v>2.6739999999999999</c:v>
                </c:pt>
                <c:pt idx="1002">
                  <c:v>2.694</c:v>
                </c:pt>
                <c:pt idx="1003">
                  <c:v>2.6659999999999999</c:v>
                </c:pt>
                <c:pt idx="1004">
                  <c:v>2.629</c:v>
                </c:pt>
                <c:pt idx="1005">
                  <c:v>2.6389999999999998</c:v>
                </c:pt>
                <c:pt idx="1006">
                  <c:v>2.629</c:v>
                </c:pt>
                <c:pt idx="1007">
                  <c:v>2.6339999999999999</c:v>
                </c:pt>
                <c:pt idx="1008">
                  <c:v>2.5990000000000002</c:v>
                </c:pt>
                <c:pt idx="1009">
                  <c:v>2.589</c:v>
                </c:pt>
                <c:pt idx="1010">
                  <c:v>2.6070000000000002</c:v>
                </c:pt>
                <c:pt idx="1011">
                  <c:v>2.665</c:v>
                </c:pt>
                <c:pt idx="1012">
                  <c:v>2.7509999999999999</c:v>
                </c:pt>
                <c:pt idx="1013">
                  <c:v>2.7389999999999999</c:v>
                </c:pt>
                <c:pt idx="1014">
                  <c:v>2.7050000000000001</c:v>
                </c:pt>
                <c:pt idx="1015">
                  <c:v>2.661</c:v>
                </c:pt>
                <c:pt idx="1016">
                  <c:v>2.6520000000000001</c:v>
                </c:pt>
                <c:pt idx="1017">
                  <c:v>2.6080000000000001</c:v>
                </c:pt>
                <c:pt idx="1018">
                  <c:v>2.6549999999999998</c:v>
                </c:pt>
                <c:pt idx="1019">
                  <c:v>2.702</c:v>
                </c:pt>
                <c:pt idx="1020">
                  <c:v>2.7509999999999999</c:v>
                </c:pt>
                <c:pt idx="1021">
                  <c:v>2.7879999999999998</c:v>
                </c:pt>
                <c:pt idx="1022">
                  <c:v>2.819</c:v>
                </c:pt>
                <c:pt idx="1023">
                  <c:v>2.798</c:v>
                </c:pt>
                <c:pt idx="1024">
                  <c:v>2.8260000000000001</c:v>
                </c:pt>
                <c:pt idx="1025">
                  <c:v>2.8580000000000001</c:v>
                </c:pt>
                <c:pt idx="1026">
                  <c:v>2.86</c:v>
                </c:pt>
                <c:pt idx="1027">
                  <c:v>2.8490000000000002</c:v>
                </c:pt>
                <c:pt idx="1028">
                  <c:v>2.8980000000000001</c:v>
                </c:pt>
                <c:pt idx="1029">
                  <c:v>2.9049999999999998</c:v>
                </c:pt>
                <c:pt idx="1030">
                  <c:v>2.8639999999999999</c:v>
                </c:pt>
                <c:pt idx="1031">
                  <c:v>2.786</c:v>
                </c:pt>
                <c:pt idx="1032">
                  <c:v>2.7280000000000002</c:v>
                </c:pt>
                <c:pt idx="1033">
                  <c:v>2.7250000000000001</c:v>
                </c:pt>
                <c:pt idx="1034">
                  <c:v>2.7010000000000001</c:v>
                </c:pt>
                <c:pt idx="1035">
                  <c:v>2.7429999999999999</c:v>
                </c:pt>
                <c:pt idx="1036">
                  <c:v>2.7570000000000001</c:v>
                </c:pt>
                <c:pt idx="1037">
                  <c:v>2.726</c:v>
                </c:pt>
                <c:pt idx="1038">
                  <c:v>2.718</c:v>
                </c:pt>
                <c:pt idx="1039">
                  <c:v>2.722</c:v>
                </c:pt>
                <c:pt idx="1040">
                  <c:v>2.7490000000000001</c:v>
                </c:pt>
                <c:pt idx="1041">
                  <c:v>2.7349999999999999</c:v>
                </c:pt>
                <c:pt idx="1042">
                  <c:v>2.7829999999999999</c:v>
                </c:pt>
                <c:pt idx="1043">
                  <c:v>2.7450000000000001</c:v>
                </c:pt>
                <c:pt idx="1044">
                  <c:v>2.7040000000000002</c:v>
                </c:pt>
                <c:pt idx="1045">
                  <c:v>2.6819999999999999</c:v>
                </c:pt>
                <c:pt idx="1046">
                  <c:v>2.6819999999999999</c:v>
                </c:pt>
                <c:pt idx="1047">
                  <c:v>2.7210000000000001</c:v>
                </c:pt>
                <c:pt idx="1048">
                  <c:v>2.7229999999999999</c:v>
                </c:pt>
                <c:pt idx="1049">
                  <c:v>2.694</c:v>
                </c:pt>
                <c:pt idx="1050">
                  <c:v>2.7320000000000002</c:v>
                </c:pt>
                <c:pt idx="1051">
                  <c:v>2.819</c:v>
                </c:pt>
                <c:pt idx="1052">
                  <c:v>2.8340000000000001</c:v>
                </c:pt>
                <c:pt idx="1053">
                  <c:v>2.8170000000000002</c:v>
                </c:pt>
                <c:pt idx="1054">
                  <c:v>2.806</c:v>
                </c:pt>
                <c:pt idx="1055">
                  <c:v>2.8650000000000002</c:v>
                </c:pt>
                <c:pt idx="1056">
                  <c:v>2.8919999999999999</c:v>
                </c:pt>
                <c:pt idx="1057">
                  <c:v>2.8759999999999999</c:v>
                </c:pt>
                <c:pt idx="1058">
                  <c:v>2.8559999999999999</c:v>
                </c:pt>
                <c:pt idx="1059">
                  <c:v>2.9580000000000002</c:v>
                </c:pt>
                <c:pt idx="1060">
                  <c:v>2.98</c:v>
                </c:pt>
                <c:pt idx="1061">
                  <c:v>2.9820000000000002</c:v>
                </c:pt>
                <c:pt idx="1062">
                  <c:v>3.052</c:v>
                </c:pt>
                <c:pt idx="1063">
                  <c:v>3.07</c:v>
                </c:pt>
                <c:pt idx="1064">
                  <c:v>3.089</c:v>
                </c:pt>
                <c:pt idx="1065">
                  <c:v>3.1040000000000001</c:v>
                </c:pt>
                <c:pt idx="1066">
                  <c:v>3.11</c:v>
                </c:pt>
                <c:pt idx="1067">
                  <c:v>3.101</c:v>
                </c:pt>
                <c:pt idx="1068">
                  <c:v>3.1320000000000001</c:v>
                </c:pt>
                <c:pt idx="1069">
                  <c:v>3.14</c:v>
                </c:pt>
                <c:pt idx="1070">
                  <c:v>3.1890000000000001</c:v>
                </c:pt>
                <c:pt idx="1071">
                  <c:v>3.383</c:v>
                </c:pt>
                <c:pt idx="1072">
                  <c:v>3.52</c:v>
                </c:pt>
                <c:pt idx="1073">
                  <c:v>3.5670000000000002</c:v>
                </c:pt>
                <c:pt idx="1074">
                  <c:v>3.5619999999999998</c:v>
                </c:pt>
                <c:pt idx="1075">
                  <c:v>3.5960000000000001</c:v>
                </c:pt>
                <c:pt idx="1076">
                  <c:v>3.6840000000000002</c:v>
                </c:pt>
                <c:pt idx="1077">
                  <c:v>3.7909999999999999</c:v>
                </c:pt>
                <c:pt idx="1078">
                  <c:v>3.8439999999999999</c:v>
                </c:pt>
                <c:pt idx="1079">
                  <c:v>3.879</c:v>
                </c:pt>
                <c:pt idx="1080">
                  <c:v>3.9630000000000001</c:v>
                </c:pt>
                <c:pt idx="1081">
                  <c:v>3.9649999999999999</c:v>
                </c:pt>
                <c:pt idx="1082">
                  <c:v>3.96</c:v>
                </c:pt>
                <c:pt idx="1083">
                  <c:v>3.8490000000000002</c:v>
                </c:pt>
                <c:pt idx="1084">
                  <c:v>3.794</c:v>
                </c:pt>
                <c:pt idx="1085">
                  <c:v>3.7810000000000001</c:v>
                </c:pt>
                <c:pt idx="1086">
                  <c:v>3.7130000000000001</c:v>
                </c:pt>
                <c:pt idx="1087">
                  <c:v>3.6520000000000001</c:v>
                </c:pt>
                <c:pt idx="1088">
                  <c:v>3.5739999999999998</c:v>
                </c:pt>
                <c:pt idx="1089">
                  <c:v>3.5790000000000002</c:v>
                </c:pt>
                <c:pt idx="1090">
                  <c:v>3.641</c:v>
                </c:pt>
                <c:pt idx="1091">
                  <c:v>3.6819999999999999</c:v>
                </c:pt>
                <c:pt idx="1092">
                  <c:v>3.6989999999999998</c:v>
                </c:pt>
                <c:pt idx="1093">
                  <c:v>3.7109999999999999</c:v>
                </c:pt>
                <c:pt idx="1094">
                  <c:v>3.6739999999999999</c:v>
                </c:pt>
                <c:pt idx="1095">
                  <c:v>3.6040000000000001</c:v>
                </c:pt>
                <c:pt idx="1096">
                  <c:v>3.581</c:v>
                </c:pt>
                <c:pt idx="1097">
                  <c:v>3.6269999999999998</c:v>
                </c:pt>
                <c:pt idx="1098">
                  <c:v>3.6739999999999999</c:v>
                </c:pt>
                <c:pt idx="1099">
                  <c:v>3.661</c:v>
                </c:pt>
                <c:pt idx="1100">
                  <c:v>3.601</c:v>
                </c:pt>
                <c:pt idx="1101">
                  <c:v>3.5089999999999999</c:v>
                </c:pt>
                <c:pt idx="1102">
                  <c:v>3.4329999999999998</c:v>
                </c:pt>
                <c:pt idx="1103">
                  <c:v>3.4169999999999998</c:v>
                </c:pt>
                <c:pt idx="1104">
                  <c:v>3.476</c:v>
                </c:pt>
                <c:pt idx="1105">
                  <c:v>3.4620000000000002</c:v>
                </c:pt>
                <c:pt idx="1106">
                  <c:v>3.452</c:v>
                </c:pt>
                <c:pt idx="1107">
                  <c:v>3.4239999999999999</c:v>
                </c:pt>
                <c:pt idx="1108">
                  <c:v>3.4359999999999999</c:v>
                </c:pt>
                <c:pt idx="1109">
                  <c:v>3.3679999999999999</c:v>
                </c:pt>
                <c:pt idx="1110">
                  <c:v>3.3069999999999999</c:v>
                </c:pt>
                <c:pt idx="1111">
                  <c:v>3.29</c:v>
                </c:pt>
                <c:pt idx="1112">
                  <c:v>3.286</c:v>
                </c:pt>
                <c:pt idx="1113">
                  <c:v>3.2290000000000001</c:v>
                </c:pt>
                <c:pt idx="1114">
                  <c:v>3.258</c:v>
                </c:pt>
                <c:pt idx="1115">
                  <c:v>3.2989999999999999</c:v>
                </c:pt>
                <c:pt idx="1116">
                  <c:v>3.3820000000000001</c:v>
                </c:pt>
                <c:pt idx="1117">
                  <c:v>3.391</c:v>
                </c:pt>
                <c:pt idx="1118">
                  <c:v>3.3889999999999998</c:v>
                </c:pt>
                <c:pt idx="1119">
                  <c:v>3.4390000000000001</c:v>
                </c:pt>
                <c:pt idx="1120">
                  <c:v>3.4820000000000002</c:v>
                </c:pt>
                <c:pt idx="1121">
                  <c:v>3.5230000000000001</c:v>
                </c:pt>
                <c:pt idx="1122">
                  <c:v>3.5910000000000002</c:v>
                </c:pt>
                <c:pt idx="1123">
                  <c:v>3.7210000000000001</c:v>
                </c:pt>
                <c:pt idx="1124">
                  <c:v>3.7930000000000001</c:v>
                </c:pt>
                <c:pt idx="1125">
                  <c:v>3.8290000000000002</c:v>
                </c:pt>
                <c:pt idx="1126">
                  <c:v>3.867</c:v>
                </c:pt>
                <c:pt idx="1127">
                  <c:v>3.9180000000000001</c:v>
                </c:pt>
                <c:pt idx="1128">
                  <c:v>3.9409999999999998</c:v>
                </c:pt>
                <c:pt idx="1129">
                  <c:v>3.9390000000000001</c:v>
                </c:pt>
                <c:pt idx="1130">
                  <c:v>3.9220000000000002</c:v>
                </c:pt>
                <c:pt idx="1131">
                  <c:v>3.87</c:v>
                </c:pt>
                <c:pt idx="1132">
                  <c:v>3.83</c:v>
                </c:pt>
                <c:pt idx="1133">
                  <c:v>3.79</c:v>
                </c:pt>
                <c:pt idx="1134">
                  <c:v>3.754</c:v>
                </c:pt>
                <c:pt idx="1135">
                  <c:v>3.7149999999999999</c:v>
                </c:pt>
                <c:pt idx="1136">
                  <c:v>3.67</c:v>
                </c:pt>
                <c:pt idx="1137">
                  <c:v>3.613</c:v>
                </c:pt>
                <c:pt idx="1138">
                  <c:v>3.5720000000000001</c:v>
                </c:pt>
                <c:pt idx="1139">
                  <c:v>3.5329999999999999</c:v>
                </c:pt>
                <c:pt idx="1140">
                  <c:v>3.4369999999999998</c:v>
                </c:pt>
                <c:pt idx="1141">
                  <c:v>3.3559999999999999</c:v>
                </c:pt>
                <c:pt idx="1142">
                  <c:v>3.411</c:v>
                </c:pt>
                <c:pt idx="1143">
                  <c:v>3.427</c:v>
                </c:pt>
                <c:pt idx="1144">
                  <c:v>3.4940000000000002</c:v>
                </c:pt>
                <c:pt idx="1145">
                  <c:v>3.508</c:v>
                </c:pt>
                <c:pt idx="1146">
                  <c:v>3.645</c:v>
                </c:pt>
                <c:pt idx="1147">
                  <c:v>3.7210000000000001</c:v>
                </c:pt>
                <c:pt idx="1148">
                  <c:v>3.7440000000000002</c:v>
                </c:pt>
                <c:pt idx="1149">
                  <c:v>3.7759999999999998</c:v>
                </c:pt>
                <c:pt idx="1150">
                  <c:v>3.843</c:v>
                </c:pt>
                <c:pt idx="1151">
                  <c:v>3.847</c:v>
                </c:pt>
                <c:pt idx="1152">
                  <c:v>3.8780000000000001</c:v>
                </c:pt>
                <c:pt idx="1153">
                  <c:v>3.8260000000000001</c:v>
                </c:pt>
                <c:pt idx="1154">
                  <c:v>3.8039999999999998</c:v>
                </c:pt>
                <c:pt idx="1155">
                  <c:v>3.85</c:v>
                </c:pt>
                <c:pt idx="1156">
                  <c:v>3.819</c:v>
                </c:pt>
                <c:pt idx="1157">
                  <c:v>3.6869999999999998</c:v>
                </c:pt>
                <c:pt idx="1158">
                  <c:v>3.5680000000000001</c:v>
                </c:pt>
                <c:pt idx="1159">
                  <c:v>3.492</c:v>
                </c:pt>
                <c:pt idx="1160">
                  <c:v>3.4489999999999998</c:v>
                </c:pt>
                <c:pt idx="1161">
                  <c:v>3.4289999999999998</c:v>
                </c:pt>
                <c:pt idx="1162">
                  <c:v>3.4369999999999998</c:v>
                </c:pt>
                <c:pt idx="1163">
                  <c:v>3.3940000000000001</c:v>
                </c:pt>
                <c:pt idx="1164">
                  <c:v>3.3490000000000002</c:v>
                </c:pt>
                <c:pt idx="1165">
                  <c:v>3.254</c:v>
                </c:pt>
                <c:pt idx="1166">
                  <c:v>3.2570000000000001</c:v>
                </c:pt>
                <c:pt idx="1167">
                  <c:v>3.298</c:v>
                </c:pt>
                <c:pt idx="1168">
                  <c:v>3.2989999999999999</c:v>
                </c:pt>
                <c:pt idx="1169">
                  <c:v>3.3029999999999999</c:v>
                </c:pt>
                <c:pt idx="1170">
                  <c:v>3.3149999999999999</c:v>
                </c:pt>
                <c:pt idx="1171">
                  <c:v>3.3570000000000002</c:v>
                </c:pt>
                <c:pt idx="1172">
                  <c:v>3.5379999999999998</c:v>
                </c:pt>
                <c:pt idx="1173">
                  <c:v>3.6110000000000002</c:v>
                </c:pt>
                <c:pt idx="1174">
                  <c:v>3.7469999999999999</c:v>
                </c:pt>
                <c:pt idx="1175">
                  <c:v>3.7839999999999998</c:v>
                </c:pt>
                <c:pt idx="1176">
                  <c:v>3.7589999999999999</c:v>
                </c:pt>
                <c:pt idx="1177">
                  <c:v>3.71</c:v>
                </c:pt>
                <c:pt idx="1178">
                  <c:v>3.6960000000000002</c:v>
                </c:pt>
                <c:pt idx="1179">
                  <c:v>3.68</c:v>
                </c:pt>
                <c:pt idx="1180">
                  <c:v>3.645</c:v>
                </c:pt>
                <c:pt idx="1181">
                  <c:v>3.6080000000000001</c:v>
                </c:pt>
                <c:pt idx="1182">
                  <c:v>3.5419999999999998</c:v>
                </c:pt>
                <c:pt idx="1183">
                  <c:v>3.536</c:v>
                </c:pt>
                <c:pt idx="1184">
                  <c:v>3.52</c:v>
                </c:pt>
                <c:pt idx="1185">
                  <c:v>3.5379999999999998</c:v>
                </c:pt>
                <c:pt idx="1186">
                  <c:v>3.6030000000000002</c:v>
                </c:pt>
                <c:pt idx="1187">
                  <c:v>3.673</c:v>
                </c:pt>
                <c:pt idx="1188">
                  <c:v>3.645</c:v>
                </c:pt>
                <c:pt idx="1189">
                  <c:v>3.6459999999999999</c:v>
                </c:pt>
                <c:pt idx="1190">
                  <c:v>3.6549999999999998</c:v>
                </c:pt>
                <c:pt idx="1191">
                  <c:v>3.6259999999999999</c:v>
                </c:pt>
                <c:pt idx="1192">
                  <c:v>3.577</c:v>
                </c:pt>
                <c:pt idx="1193">
                  <c:v>3.496</c:v>
                </c:pt>
                <c:pt idx="1194">
                  <c:v>3.492</c:v>
                </c:pt>
                <c:pt idx="1195">
                  <c:v>3.6389999999999998</c:v>
                </c:pt>
                <c:pt idx="1196">
                  <c:v>3.6819999999999999</c:v>
                </c:pt>
                <c:pt idx="1197">
                  <c:v>3.6459999999999999</c:v>
                </c:pt>
                <c:pt idx="1198">
                  <c:v>3.6320000000000001</c:v>
                </c:pt>
                <c:pt idx="1199">
                  <c:v>3.5609999999999999</c:v>
                </c:pt>
                <c:pt idx="1200">
                  <c:v>3.55</c:v>
                </c:pt>
                <c:pt idx="1201">
                  <c:v>3.552</c:v>
                </c:pt>
                <c:pt idx="1202">
                  <c:v>3.6080000000000001</c:v>
                </c:pt>
                <c:pt idx="1203">
                  <c:v>3.5870000000000002</c:v>
                </c:pt>
                <c:pt idx="1204">
                  <c:v>3.5470000000000002</c:v>
                </c:pt>
                <c:pt idx="1205">
                  <c:v>3.4950000000000001</c:v>
                </c:pt>
                <c:pt idx="1206">
                  <c:v>3.4249999999999998</c:v>
                </c:pt>
                <c:pt idx="1207">
                  <c:v>3.367</c:v>
                </c:pt>
                <c:pt idx="1208">
                  <c:v>3.3540000000000001</c:v>
                </c:pt>
                <c:pt idx="1209">
                  <c:v>3.36</c:v>
                </c:pt>
                <c:pt idx="1210">
                  <c:v>3.294</c:v>
                </c:pt>
                <c:pt idx="1211">
                  <c:v>3.2650000000000001</c:v>
                </c:pt>
                <c:pt idx="1212">
                  <c:v>3.194</c:v>
                </c:pt>
                <c:pt idx="1213">
                  <c:v>3.2189999999999999</c:v>
                </c:pt>
                <c:pt idx="1214">
                  <c:v>3.2930000000000001</c:v>
                </c:pt>
                <c:pt idx="1215">
                  <c:v>3.2719999999999998</c:v>
                </c:pt>
                <c:pt idx="1216">
                  <c:v>3.2690000000000001</c:v>
                </c:pt>
                <c:pt idx="1217">
                  <c:v>3.2389999999999999</c:v>
                </c:pt>
                <c:pt idx="1218">
                  <c:v>3.2709999999999999</c:v>
                </c:pt>
                <c:pt idx="1219">
                  <c:v>3.331</c:v>
                </c:pt>
                <c:pt idx="1220">
                  <c:v>3.3319999999999999</c:v>
                </c:pt>
                <c:pt idx="1221">
                  <c:v>3.327</c:v>
                </c:pt>
                <c:pt idx="1222">
                  <c:v>3.2959999999999998</c:v>
                </c:pt>
                <c:pt idx="1223">
                  <c:v>3.2949999999999999</c:v>
                </c:pt>
                <c:pt idx="1224">
                  <c:v>3.2919999999999998</c:v>
                </c:pt>
                <c:pt idx="1225">
                  <c:v>3.3090000000000002</c:v>
                </c:pt>
                <c:pt idx="1226">
                  <c:v>3.38</c:v>
                </c:pt>
                <c:pt idx="1227">
                  <c:v>3.444</c:v>
                </c:pt>
                <c:pt idx="1228">
                  <c:v>3.4790000000000001</c:v>
                </c:pt>
                <c:pt idx="1229">
                  <c:v>3.512</c:v>
                </c:pt>
                <c:pt idx="1230">
                  <c:v>3.5470000000000002</c:v>
                </c:pt>
                <c:pt idx="1231">
                  <c:v>3.5489999999999999</c:v>
                </c:pt>
                <c:pt idx="1232">
                  <c:v>3.5790000000000002</c:v>
                </c:pt>
                <c:pt idx="1233">
                  <c:v>3.5960000000000001</c:v>
                </c:pt>
                <c:pt idx="1234">
                  <c:v>3.6509999999999998</c:v>
                </c:pt>
                <c:pt idx="1235">
                  <c:v>3.6829999999999998</c:v>
                </c:pt>
                <c:pt idx="1236">
                  <c:v>3.7130000000000001</c:v>
                </c:pt>
                <c:pt idx="1237">
                  <c:v>3.6840000000000002</c:v>
                </c:pt>
                <c:pt idx="1238">
                  <c:v>3.6680000000000001</c:v>
                </c:pt>
                <c:pt idx="1239">
                  <c:v>3.665</c:v>
                </c:pt>
                <c:pt idx="1240">
                  <c:v>3.6739999999999999</c:v>
                </c:pt>
                <c:pt idx="1241">
                  <c:v>3.69</c:v>
                </c:pt>
                <c:pt idx="1242">
                  <c:v>3.6739999999999999</c:v>
                </c:pt>
                <c:pt idx="1243">
                  <c:v>3.6859999999999999</c:v>
                </c:pt>
                <c:pt idx="1244">
                  <c:v>3.7040000000000002</c:v>
                </c:pt>
                <c:pt idx="1245">
                  <c:v>3.7040000000000002</c:v>
                </c:pt>
                <c:pt idx="1246">
                  <c:v>3.6779999999999999</c:v>
                </c:pt>
                <c:pt idx="1247">
                  <c:v>3.6349999999999998</c:v>
                </c:pt>
                <c:pt idx="1248">
                  <c:v>3.593</c:v>
                </c:pt>
                <c:pt idx="1249">
                  <c:v>3.5390000000000001</c:v>
                </c:pt>
                <c:pt idx="1250">
                  <c:v>3.5150000000000001</c:v>
                </c:pt>
                <c:pt idx="1251">
                  <c:v>3.5049999999999999</c:v>
                </c:pt>
                <c:pt idx="1252">
                  <c:v>3.472</c:v>
                </c:pt>
                <c:pt idx="1253">
                  <c:v>3.4540000000000002</c:v>
                </c:pt>
                <c:pt idx="1254">
                  <c:v>3.4590000000000001</c:v>
                </c:pt>
                <c:pt idx="1255">
                  <c:v>3.4569999999999999</c:v>
                </c:pt>
                <c:pt idx="1256">
                  <c:v>3.4079999999999999</c:v>
                </c:pt>
                <c:pt idx="1257">
                  <c:v>3.3530000000000002</c:v>
                </c:pt>
                <c:pt idx="1258">
                  <c:v>3.3540000000000001</c:v>
                </c:pt>
                <c:pt idx="1259">
                  <c:v>3.2989999999999999</c:v>
                </c:pt>
                <c:pt idx="1260">
                  <c:v>3.2069999999999999</c:v>
                </c:pt>
                <c:pt idx="1261">
                  <c:v>3.12</c:v>
                </c:pt>
                <c:pt idx="1262">
                  <c:v>3.056</c:v>
                </c:pt>
                <c:pt idx="1263">
                  <c:v>2.9929999999999999</c:v>
                </c:pt>
                <c:pt idx="1264">
                  <c:v>2.9409999999999998</c:v>
                </c:pt>
                <c:pt idx="1265">
                  <c:v>2.8940000000000001</c:v>
                </c:pt>
                <c:pt idx="1266">
                  <c:v>2.8210000000000002</c:v>
                </c:pt>
                <c:pt idx="1267">
                  <c:v>2.778</c:v>
                </c:pt>
                <c:pt idx="1268">
                  <c:v>2.6789999999999998</c:v>
                </c:pt>
                <c:pt idx="1269">
                  <c:v>2.5539999999999998</c:v>
                </c:pt>
                <c:pt idx="1270">
                  <c:v>2.403</c:v>
                </c:pt>
                <c:pt idx="1271">
                  <c:v>2.2989999999999999</c:v>
                </c:pt>
                <c:pt idx="1272">
                  <c:v>2.214</c:v>
                </c:pt>
                <c:pt idx="1273">
                  <c:v>2.1389999999999998</c:v>
                </c:pt>
                <c:pt idx="1274">
                  <c:v>2.0659999999999998</c:v>
                </c:pt>
                <c:pt idx="1275">
                  <c:v>2.044</c:v>
                </c:pt>
                <c:pt idx="1276">
                  <c:v>2.0680000000000001</c:v>
                </c:pt>
                <c:pt idx="1277">
                  <c:v>2.1909999999999998</c:v>
                </c:pt>
                <c:pt idx="1278">
                  <c:v>2.274</c:v>
                </c:pt>
                <c:pt idx="1279">
                  <c:v>2.3319999999999999</c:v>
                </c:pt>
                <c:pt idx="1280">
                  <c:v>2.4729999999999999</c:v>
                </c:pt>
                <c:pt idx="1281">
                  <c:v>2.4870000000000001</c:v>
                </c:pt>
                <c:pt idx="1282">
                  <c:v>2.4529999999999998</c:v>
                </c:pt>
                <c:pt idx="1283">
                  <c:v>2.4569999999999999</c:v>
                </c:pt>
                <c:pt idx="1284">
                  <c:v>2.448</c:v>
                </c:pt>
                <c:pt idx="1285">
                  <c:v>2.4129999999999998</c:v>
                </c:pt>
                <c:pt idx="1286">
                  <c:v>2.4079999999999999</c:v>
                </c:pt>
                <c:pt idx="1287">
                  <c:v>2.4849999999999999</c:v>
                </c:pt>
                <c:pt idx="1288">
                  <c:v>2.57</c:v>
                </c:pt>
                <c:pt idx="1289">
                  <c:v>2.6640000000000001</c:v>
                </c:pt>
                <c:pt idx="1290">
                  <c:v>2.6909999999999998</c:v>
                </c:pt>
                <c:pt idx="1291">
                  <c:v>2.7440000000000002</c:v>
                </c:pt>
                <c:pt idx="1292">
                  <c:v>2.774</c:v>
                </c:pt>
                <c:pt idx="1293">
                  <c:v>2.78</c:v>
                </c:pt>
                <c:pt idx="1294">
                  <c:v>2.78</c:v>
                </c:pt>
                <c:pt idx="1295">
                  <c:v>2.835</c:v>
                </c:pt>
                <c:pt idx="1296">
                  <c:v>2.8119999999999998</c:v>
                </c:pt>
                <c:pt idx="1297">
                  <c:v>2.8010000000000002</c:v>
                </c:pt>
                <c:pt idx="1298">
                  <c:v>2.7930000000000001</c:v>
                </c:pt>
                <c:pt idx="1299">
                  <c:v>2.8340000000000001</c:v>
                </c:pt>
                <c:pt idx="1300">
                  <c:v>2.802</c:v>
                </c:pt>
                <c:pt idx="1301">
                  <c:v>2.7450000000000001</c:v>
                </c:pt>
                <c:pt idx="1302">
                  <c:v>2.6890000000000001</c:v>
                </c:pt>
                <c:pt idx="1303">
                  <c:v>2.629</c:v>
                </c:pt>
                <c:pt idx="1304">
                  <c:v>2.7160000000000002</c:v>
                </c:pt>
                <c:pt idx="1305">
                  <c:v>2.637</c:v>
                </c:pt>
                <c:pt idx="1306">
                  <c:v>2.5099999999999998</c:v>
                </c:pt>
                <c:pt idx="1307">
                  <c:v>2.4369999999999998</c:v>
                </c:pt>
                <c:pt idx="1308">
                  <c:v>2.375</c:v>
                </c:pt>
                <c:pt idx="1309">
                  <c:v>2.327</c:v>
                </c:pt>
                <c:pt idx="1310">
                  <c:v>2.3220000000000001</c:v>
                </c:pt>
                <c:pt idx="1311">
                  <c:v>2.3180000000000001</c:v>
                </c:pt>
                <c:pt idx="1312">
                  <c:v>2.3370000000000002</c:v>
                </c:pt>
                <c:pt idx="1313">
                  <c:v>2.2770000000000001</c:v>
                </c:pt>
                <c:pt idx="1314">
                  <c:v>2.2280000000000002</c:v>
                </c:pt>
                <c:pt idx="1315">
                  <c:v>2.2240000000000002</c:v>
                </c:pt>
                <c:pt idx="1316">
                  <c:v>2.2349999999999999</c:v>
                </c:pt>
                <c:pt idx="1317">
                  <c:v>2.1779999999999999</c:v>
                </c:pt>
                <c:pt idx="1318">
                  <c:v>2.0939999999999999</c:v>
                </c:pt>
                <c:pt idx="1319">
                  <c:v>2.0590000000000002</c:v>
                </c:pt>
                <c:pt idx="1320">
                  <c:v>2.0529999999999999</c:v>
                </c:pt>
                <c:pt idx="1321">
                  <c:v>2.0369999999999999</c:v>
                </c:pt>
                <c:pt idx="1322">
                  <c:v>2.0259999999999998</c:v>
                </c:pt>
                <c:pt idx="1323">
                  <c:v>2.0339999999999998</c:v>
                </c:pt>
                <c:pt idx="1324">
                  <c:v>2.028</c:v>
                </c:pt>
                <c:pt idx="1325">
                  <c:v>1.996</c:v>
                </c:pt>
                <c:pt idx="1326">
                  <c:v>1.9139999999999999</c:v>
                </c:pt>
                <c:pt idx="1327">
                  <c:v>1.8560000000000001</c:v>
                </c:pt>
                <c:pt idx="1328">
                  <c:v>1.8220000000000001</c:v>
                </c:pt>
                <c:pt idx="1329">
                  <c:v>1.7589999999999999</c:v>
                </c:pt>
                <c:pt idx="1330">
                  <c:v>1.724</c:v>
                </c:pt>
                <c:pt idx="1331">
                  <c:v>1.73</c:v>
                </c:pt>
                <c:pt idx="1332">
                  <c:v>1.7829999999999999</c:v>
                </c:pt>
                <c:pt idx="1333">
                  <c:v>1.841</c:v>
                </c:pt>
                <c:pt idx="1334">
                  <c:v>1.9610000000000001</c:v>
                </c:pt>
                <c:pt idx="1335">
                  <c:v>2.0070000000000001</c:v>
                </c:pt>
                <c:pt idx="1336">
                  <c:v>2.0659999999999998</c:v>
                </c:pt>
                <c:pt idx="1337">
                  <c:v>2.0830000000000002</c:v>
                </c:pt>
                <c:pt idx="1338">
                  <c:v>2.069</c:v>
                </c:pt>
                <c:pt idx="1339">
                  <c:v>2.137</c:v>
                </c:pt>
                <c:pt idx="1340">
                  <c:v>2.1619999999999999</c:v>
                </c:pt>
                <c:pt idx="1341">
                  <c:v>2.2400000000000002</c:v>
                </c:pt>
                <c:pt idx="1342">
                  <c:v>2.2200000000000002</c:v>
                </c:pt>
                <c:pt idx="1343">
                  <c:v>2.242</c:v>
                </c:pt>
                <c:pt idx="1344">
                  <c:v>2.2999999999999998</c:v>
                </c:pt>
                <c:pt idx="1345">
                  <c:v>2.339</c:v>
                </c:pt>
                <c:pt idx="1346">
                  <c:v>2.3809999999999998</c:v>
                </c:pt>
                <c:pt idx="1347">
                  <c:v>2.399</c:v>
                </c:pt>
                <c:pt idx="1348">
                  <c:v>2.3530000000000002</c:v>
                </c:pt>
                <c:pt idx="1349">
                  <c:v>2.3290000000000002</c:v>
                </c:pt>
                <c:pt idx="1350">
                  <c:v>2.2909999999999999</c:v>
                </c:pt>
                <c:pt idx="1351">
                  <c:v>2.2530000000000001</c:v>
                </c:pt>
                <c:pt idx="1352">
                  <c:v>2.23</c:v>
                </c:pt>
                <c:pt idx="1353">
                  <c:v>2.1819999999999999</c:v>
                </c:pt>
                <c:pt idx="1354">
                  <c:v>2.1589999999999998</c:v>
                </c:pt>
                <c:pt idx="1355">
                  <c:v>2.15</c:v>
                </c:pt>
                <c:pt idx="1356">
                  <c:v>2.149</c:v>
                </c:pt>
                <c:pt idx="1357">
                  <c:v>2.1930000000000001</c:v>
                </c:pt>
                <c:pt idx="1358">
                  <c:v>2.2370000000000001</c:v>
                </c:pt>
                <c:pt idx="1359">
                  <c:v>2.2229999999999999</c:v>
                </c:pt>
                <c:pt idx="1360">
                  <c:v>2.202</c:v>
                </c:pt>
                <c:pt idx="1361">
                  <c:v>2.2250000000000001</c:v>
                </c:pt>
                <c:pt idx="1362">
                  <c:v>2.2240000000000002</c:v>
                </c:pt>
                <c:pt idx="1363">
                  <c:v>2.2450000000000001</c:v>
                </c:pt>
                <c:pt idx="1364">
                  <c:v>2.2719999999999998</c:v>
                </c:pt>
                <c:pt idx="1365">
                  <c:v>2.2570000000000001</c:v>
                </c:pt>
                <c:pt idx="1366">
                  <c:v>2.2429999999999999</c:v>
                </c:pt>
                <c:pt idx="1367">
                  <c:v>2.23</c:v>
                </c:pt>
                <c:pt idx="1368">
                  <c:v>2.2330000000000001</c:v>
                </c:pt>
                <c:pt idx="1369">
                  <c:v>2.1840000000000002</c:v>
                </c:pt>
                <c:pt idx="1370">
                  <c:v>2.1549999999999998</c:v>
                </c:pt>
                <c:pt idx="1371">
                  <c:v>2.1539999999999999</c:v>
                </c:pt>
                <c:pt idx="1372">
                  <c:v>2.2080000000000002</c:v>
                </c:pt>
                <c:pt idx="1373">
                  <c:v>2.2360000000000002</c:v>
                </c:pt>
                <c:pt idx="1374">
                  <c:v>2.2639999999999998</c:v>
                </c:pt>
                <c:pt idx="1375">
                  <c:v>2.3090000000000002</c:v>
                </c:pt>
                <c:pt idx="1376">
                  <c:v>2.3769999999999998</c:v>
                </c:pt>
                <c:pt idx="1377">
                  <c:v>2.3879999999999999</c:v>
                </c:pt>
                <c:pt idx="1378">
                  <c:v>2.3580000000000001</c:v>
                </c:pt>
                <c:pt idx="1379">
                  <c:v>2.3260000000000001</c:v>
                </c:pt>
                <c:pt idx="1380">
                  <c:v>2.2959999999999998</c:v>
                </c:pt>
                <c:pt idx="1381">
                  <c:v>2.2930000000000001</c:v>
                </c:pt>
                <c:pt idx="1382">
                  <c:v>2.3069999999999999</c:v>
                </c:pt>
                <c:pt idx="1383">
                  <c:v>2.302</c:v>
                </c:pt>
                <c:pt idx="1384">
                  <c:v>2.3140000000000001</c:v>
                </c:pt>
                <c:pt idx="1385">
                  <c:v>2.3410000000000002</c:v>
                </c:pt>
                <c:pt idx="1386">
                  <c:v>2.323</c:v>
                </c:pt>
                <c:pt idx="1387">
                  <c:v>2.3210000000000002</c:v>
                </c:pt>
                <c:pt idx="1388">
                  <c:v>2.3149999999999999</c:v>
                </c:pt>
                <c:pt idx="1389">
                  <c:v>2.36</c:v>
                </c:pt>
                <c:pt idx="1390">
                  <c:v>2.4239999999999999</c:v>
                </c:pt>
                <c:pt idx="1391">
                  <c:v>2.4359999999999999</c:v>
                </c:pt>
                <c:pt idx="1392">
                  <c:v>2.4489999999999998</c:v>
                </c:pt>
                <c:pt idx="1393">
                  <c:v>2.411</c:v>
                </c:pt>
                <c:pt idx="1394">
                  <c:v>2.3719999999999999</c:v>
                </c:pt>
                <c:pt idx="1395">
                  <c:v>2.3690000000000002</c:v>
                </c:pt>
                <c:pt idx="1396">
                  <c:v>2.399</c:v>
                </c:pt>
                <c:pt idx="1397">
                  <c:v>2.4060000000000001</c:v>
                </c:pt>
                <c:pt idx="1398">
                  <c:v>2.4140000000000001</c:v>
                </c:pt>
                <c:pt idx="1399">
                  <c:v>2.3660000000000001</c:v>
                </c:pt>
                <c:pt idx="1400">
                  <c:v>2.3180000000000001</c:v>
                </c:pt>
                <c:pt idx="1401">
                  <c:v>2.2879999999999998</c:v>
                </c:pt>
                <c:pt idx="1402">
                  <c:v>2.2599999999999998</c:v>
                </c:pt>
                <c:pt idx="1403">
                  <c:v>2.2970000000000002</c:v>
                </c:pt>
                <c:pt idx="1404">
                  <c:v>2.278</c:v>
                </c:pt>
                <c:pt idx="1405">
                  <c:v>2.3119999999999998</c:v>
                </c:pt>
                <c:pt idx="1406">
                  <c:v>2.3519999999999999</c:v>
                </c:pt>
                <c:pt idx="1407">
                  <c:v>2.3780000000000001</c:v>
                </c:pt>
                <c:pt idx="1408">
                  <c:v>2.3839999999999999</c:v>
                </c:pt>
                <c:pt idx="1409">
                  <c:v>2.36</c:v>
                </c:pt>
                <c:pt idx="1410">
                  <c:v>2.399</c:v>
                </c:pt>
                <c:pt idx="1411">
                  <c:v>2.6789999999999998</c:v>
                </c:pt>
                <c:pt idx="1412">
                  <c:v>2.6850000000000001</c:v>
                </c:pt>
                <c:pt idx="1413">
                  <c:v>2.6339999999999999</c:v>
                </c:pt>
                <c:pt idx="1414">
                  <c:v>2.5830000000000002</c:v>
                </c:pt>
                <c:pt idx="1415">
                  <c:v>2.5649999999999999</c:v>
                </c:pt>
                <c:pt idx="1416">
                  <c:v>2.504</c:v>
                </c:pt>
                <c:pt idx="1417">
                  <c:v>2.4889999999999999</c:v>
                </c:pt>
                <c:pt idx="1418">
                  <c:v>2.4790000000000001</c:v>
                </c:pt>
                <c:pt idx="1419">
                  <c:v>2.488</c:v>
                </c:pt>
                <c:pt idx="1420">
                  <c:v>2.5609999999999999</c:v>
                </c:pt>
                <c:pt idx="1421">
                  <c:v>2.5920000000000001</c:v>
                </c:pt>
                <c:pt idx="1422">
                  <c:v>2.5680000000000001</c:v>
                </c:pt>
                <c:pt idx="1423">
                  <c:v>2.5329999999999999</c:v>
                </c:pt>
                <c:pt idx="1424">
                  <c:v>2.5</c:v>
                </c:pt>
                <c:pt idx="1425">
                  <c:v>2.4849999999999999</c:v>
                </c:pt>
                <c:pt idx="1426">
                  <c:v>2.4500000000000002</c:v>
                </c:pt>
                <c:pt idx="1427">
                  <c:v>2.472</c:v>
                </c:pt>
                <c:pt idx="1428">
                  <c:v>2.52</c:v>
                </c:pt>
                <c:pt idx="1429">
                  <c:v>2.5219999999999998</c:v>
                </c:pt>
                <c:pt idx="1430">
                  <c:v>2.5569999999999999</c:v>
                </c:pt>
                <c:pt idx="1431">
                  <c:v>2.5670000000000002</c:v>
                </c:pt>
                <c:pt idx="1432">
                  <c:v>2.6070000000000002</c:v>
                </c:pt>
                <c:pt idx="1433">
                  <c:v>2.637</c:v>
                </c:pt>
                <c:pt idx="1434">
                  <c:v>2.6070000000000002</c:v>
                </c:pt>
                <c:pt idx="1435">
                  <c:v>2.5569999999999999</c:v>
                </c:pt>
                <c:pt idx="1436">
                  <c:v>2.548</c:v>
                </c:pt>
                <c:pt idx="1437">
                  <c:v>2.56</c:v>
                </c:pt>
                <c:pt idx="1438">
                  <c:v>2.5590000000000002</c:v>
                </c:pt>
                <c:pt idx="1439">
                  <c:v>2.5979999999999999</c:v>
                </c:pt>
                <c:pt idx="1440">
                  <c:v>2.6480000000000001</c:v>
                </c:pt>
                <c:pt idx="1441">
                  <c:v>2.7</c:v>
                </c:pt>
                <c:pt idx="1442">
                  <c:v>2.694</c:v>
                </c:pt>
                <c:pt idx="1443">
                  <c:v>2.7469999999999999</c:v>
                </c:pt>
                <c:pt idx="1444">
                  <c:v>2.798</c:v>
                </c:pt>
                <c:pt idx="1445">
                  <c:v>2.8460000000000001</c:v>
                </c:pt>
                <c:pt idx="1446">
                  <c:v>2.8450000000000002</c:v>
                </c:pt>
                <c:pt idx="1447">
                  <c:v>2.8730000000000002</c:v>
                </c:pt>
                <c:pt idx="1448">
                  <c:v>2.923</c:v>
                </c:pt>
                <c:pt idx="1449">
                  <c:v>2.9620000000000002</c:v>
                </c:pt>
                <c:pt idx="1450">
                  <c:v>2.94</c:v>
                </c:pt>
                <c:pt idx="1451">
                  <c:v>2.911</c:v>
                </c:pt>
                <c:pt idx="1452">
                  <c:v>2.879</c:v>
                </c:pt>
                <c:pt idx="1453">
                  <c:v>2.8330000000000002</c:v>
                </c:pt>
                <c:pt idx="1454">
                  <c:v>2.8439999999999999</c:v>
                </c:pt>
                <c:pt idx="1455">
                  <c:v>2.8570000000000002</c:v>
                </c:pt>
                <c:pt idx="1456">
                  <c:v>2.8650000000000002</c:v>
                </c:pt>
                <c:pt idx="1457">
                  <c:v>2.831</c:v>
                </c:pt>
                <c:pt idx="1458">
                  <c:v>2.8460000000000001</c:v>
                </c:pt>
                <c:pt idx="1459">
                  <c:v>2.8519999999999999</c:v>
                </c:pt>
                <c:pt idx="1460">
                  <c:v>2.843</c:v>
                </c:pt>
                <c:pt idx="1461">
                  <c:v>2.8210000000000002</c:v>
                </c:pt>
                <c:pt idx="1462">
                  <c:v>2.827</c:v>
                </c:pt>
                <c:pt idx="1463">
                  <c:v>2.8239999999999998</c:v>
                </c:pt>
                <c:pt idx="1464">
                  <c:v>2.8330000000000002</c:v>
                </c:pt>
                <c:pt idx="1465">
                  <c:v>2.8410000000000002</c:v>
                </c:pt>
                <c:pt idx="1466">
                  <c:v>2.8439999999999999</c:v>
                </c:pt>
                <c:pt idx="1467">
                  <c:v>2.8660000000000001</c:v>
                </c:pt>
                <c:pt idx="1468">
                  <c:v>2.903</c:v>
                </c:pt>
                <c:pt idx="1469">
                  <c:v>2.879</c:v>
                </c:pt>
                <c:pt idx="1470">
                  <c:v>2.8410000000000002</c:v>
                </c:pt>
                <c:pt idx="1471">
                  <c:v>2.8109999999999999</c:v>
                </c:pt>
                <c:pt idx="1472">
                  <c:v>2.7530000000000001</c:v>
                </c:pt>
                <c:pt idx="1473">
                  <c:v>2.6859999999999999</c:v>
                </c:pt>
                <c:pt idx="1474">
                  <c:v>2.6110000000000002</c:v>
                </c:pt>
                <c:pt idx="1475">
                  <c:v>2.5390000000000001</c:v>
                </c:pt>
                <c:pt idx="1476">
                  <c:v>2.4510000000000001</c:v>
                </c:pt>
                <c:pt idx="1477">
                  <c:v>2.4209999999999998</c:v>
                </c:pt>
                <c:pt idx="1478">
                  <c:v>2.3690000000000002</c:v>
                </c:pt>
                <c:pt idx="1479">
                  <c:v>2.3210000000000002</c:v>
                </c:pt>
                <c:pt idx="1480">
                  <c:v>2.266</c:v>
                </c:pt>
                <c:pt idx="1481">
                  <c:v>2.2370000000000001</c:v>
                </c:pt>
                <c:pt idx="1482">
                  <c:v>2.2469999999999999</c:v>
                </c:pt>
                <c:pt idx="1483">
                  <c:v>2.2509999999999999</c:v>
                </c:pt>
                <c:pt idx="1484">
                  <c:v>2.2559999999999998</c:v>
                </c:pt>
                <c:pt idx="1485">
                  <c:v>2.254</c:v>
                </c:pt>
                <c:pt idx="1486">
                  <c:v>2.2759999999999998</c:v>
                </c:pt>
                <c:pt idx="1487">
                  <c:v>2.3170000000000002</c:v>
                </c:pt>
                <c:pt idx="1488">
                  <c:v>2.39</c:v>
                </c:pt>
                <c:pt idx="1489">
                  <c:v>2.4220000000000002</c:v>
                </c:pt>
                <c:pt idx="1490">
                  <c:v>2.4710000000000001</c:v>
                </c:pt>
                <c:pt idx="1491">
                  <c:v>2.548</c:v>
                </c:pt>
                <c:pt idx="1492">
                  <c:v>2.6230000000000002</c:v>
                </c:pt>
                <c:pt idx="1493">
                  <c:v>2.6909999999999998</c:v>
                </c:pt>
                <c:pt idx="1494">
                  <c:v>2.7450000000000001</c:v>
                </c:pt>
                <c:pt idx="1495">
                  <c:v>2.8279999999999998</c:v>
                </c:pt>
                <c:pt idx="1496">
                  <c:v>2.8410000000000002</c:v>
                </c:pt>
                <c:pt idx="1497">
                  <c:v>2.887</c:v>
                </c:pt>
                <c:pt idx="1498">
                  <c:v>2.8969999999999998</c:v>
                </c:pt>
                <c:pt idx="1499">
                  <c:v>2.8660000000000001</c:v>
                </c:pt>
                <c:pt idx="1500">
                  <c:v>2.8519999999999999</c:v>
                </c:pt>
                <c:pt idx="1501">
                  <c:v>2.8220000000000001</c:v>
                </c:pt>
                <c:pt idx="1502">
                  <c:v>2.8069999999999999</c:v>
                </c:pt>
                <c:pt idx="1503">
                  <c:v>2.7320000000000002</c:v>
                </c:pt>
                <c:pt idx="1504">
                  <c:v>2.67</c:v>
                </c:pt>
                <c:pt idx="1505">
                  <c:v>2.6539999999999999</c:v>
                </c:pt>
                <c:pt idx="1506">
                  <c:v>2.7130000000000001</c:v>
                </c:pt>
                <c:pt idx="1507">
                  <c:v>2.7429999999999999</c:v>
                </c:pt>
                <c:pt idx="1508">
                  <c:v>2.7789999999999999</c:v>
                </c:pt>
                <c:pt idx="1509">
                  <c:v>2.75</c:v>
                </c:pt>
                <c:pt idx="1510">
                  <c:v>2.7149999999999999</c:v>
                </c:pt>
                <c:pt idx="1511">
                  <c:v>2.6880000000000002</c:v>
                </c:pt>
                <c:pt idx="1512">
                  <c:v>2.6240000000000001</c:v>
                </c:pt>
                <c:pt idx="1513">
                  <c:v>2.5979999999999999</c:v>
                </c:pt>
                <c:pt idx="1514">
                  <c:v>2.5739999999999998</c:v>
                </c:pt>
                <c:pt idx="1515">
                  <c:v>2.5630000000000002</c:v>
                </c:pt>
                <c:pt idx="1516">
                  <c:v>2.5499999999999998</c:v>
                </c:pt>
                <c:pt idx="1517">
                  <c:v>2.552</c:v>
                </c:pt>
                <c:pt idx="1518">
                  <c:v>2.6539999999999999</c:v>
                </c:pt>
                <c:pt idx="1519">
                  <c:v>2.6419999999999999</c:v>
                </c:pt>
                <c:pt idx="1520">
                  <c:v>2.645</c:v>
                </c:pt>
                <c:pt idx="1521">
                  <c:v>2.629</c:v>
                </c:pt>
                <c:pt idx="1522">
                  <c:v>2.6379999999999999</c:v>
                </c:pt>
                <c:pt idx="1523">
                  <c:v>2.5960000000000001</c:v>
                </c:pt>
                <c:pt idx="1524">
                  <c:v>2.605</c:v>
                </c:pt>
                <c:pt idx="1525">
                  <c:v>2.6150000000000002</c:v>
                </c:pt>
                <c:pt idx="1526">
                  <c:v>2.5920000000000001</c:v>
                </c:pt>
                <c:pt idx="1527">
                  <c:v>2.5790000000000002</c:v>
                </c:pt>
                <c:pt idx="1528">
                  <c:v>2.5750000000000002</c:v>
                </c:pt>
                <c:pt idx="1529">
                  <c:v>2.5609999999999999</c:v>
                </c:pt>
                <c:pt idx="1530">
                  <c:v>2.536</c:v>
                </c:pt>
                <c:pt idx="1531">
                  <c:v>2.532</c:v>
                </c:pt>
                <c:pt idx="1532">
                  <c:v>2.5710000000000002</c:v>
                </c:pt>
                <c:pt idx="1533">
                  <c:v>2.5779999999999998</c:v>
                </c:pt>
                <c:pt idx="1534">
                  <c:v>2.57</c:v>
                </c:pt>
                <c:pt idx="1535">
                  <c:v>2.5369999999999999</c:v>
                </c:pt>
                <c:pt idx="1536">
                  <c:v>2.5059999999999998</c:v>
                </c:pt>
                <c:pt idx="1537">
                  <c:v>2.4550000000000001</c:v>
                </c:pt>
                <c:pt idx="1538">
                  <c:v>2.419</c:v>
                </c:pt>
                <c:pt idx="1539">
                  <c:v>2.4279999999999999</c:v>
                </c:pt>
                <c:pt idx="1540">
                  <c:v>2.4660000000000002</c:v>
                </c:pt>
                <c:pt idx="1541">
                  <c:v>2.423</c:v>
                </c:pt>
                <c:pt idx="1542">
                  <c:v>2.375</c:v>
                </c:pt>
                <c:pt idx="1543">
                  <c:v>2.2480000000000002</c:v>
                </c:pt>
                <c:pt idx="1544">
                  <c:v>2.12</c:v>
                </c:pt>
                <c:pt idx="1545">
                  <c:v>2.0049999999999999</c:v>
                </c:pt>
                <c:pt idx="1546">
                  <c:v>1.9239999999999999</c:v>
                </c:pt>
                <c:pt idx="1547">
                  <c:v>1.853</c:v>
                </c:pt>
                <c:pt idx="1548">
                  <c:v>1.8120000000000001</c:v>
                </c:pt>
                <c:pt idx="1549">
                  <c:v>1.7729999999999999</c:v>
                </c:pt>
                <c:pt idx="1550">
                  <c:v>1.7889999999999999</c:v>
                </c:pt>
                <c:pt idx="1551">
                  <c:v>1.851</c:v>
                </c:pt>
                <c:pt idx="1552">
                  <c:v>1.8779999999999999</c:v>
                </c:pt>
                <c:pt idx="1553">
                  <c:v>1.96</c:v>
                </c:pt>
                <c:pt idx="1554">
                  <c:v>1.974</c:v>
                </c:pt>
                <c:pt idx="1555">
                  <c:v>2.036</c:v>
                </c:pt>
                <c:pt idx="1556">
                  <c:v>2.0979999999999999</c:v>
                </c:pt>
                <c:pt idx="1557">
                  <c:v>2.129</c:v>
                </c:pt>
                <c:pt idx="1558">
                  <c:v>2.1739999999999999</c:v>
                </c:pt>
                <c:pt idx="1559">
                  <c:v>2.177</c:v>
                </c:pt>
                <c:pt idx="1560">
                  <c:v>2.1949999999999998</c:v>
                </c:pt>
                <c:pt idx="1561">
                  <c:v>2.1859999999999999</c:v>
                </c:pt>
                <c:pt idx="1562">
                  <c:v>2.1749999999999998</c:v>
                </c:pt>
                <c:pt idx="1563">
                  <c:v>2.1760000000000002</c:v>
                </c:pt>
                <c:pt idx="1564">
                  <c:v>2.1659999999999999</c:v>
                </c:pt>
                <c:pt idx="1565">
                  <c:v>2.1659999999999999</c:v>
                </c:pt>
                <c:pt idx="1566">
                  <c:v>2.1819999999999999</c:v>
                </c:pt>
                <c:pt idx="1567">
                  <c:v>2.222</c:v>
                </c:pt>
                <c:pt idx="1568">
                  <c:v>2.2109999999999999</c:v>
                </c:pt>
                <c:pt idx="1569">
                  <c:v>2.1829999999999998</c:v>
                </c:pt>
                <c:pt idx="1570">
                  <c:v>2.1680000000000001</c:v>
                </c:pt>
                <c:pt idx="1571">
                  <c:v>2.169</c:v>
                </c:pt>
                <c:pt idx="1572">
                  <c:v>2.1720000000000002</c:v>
                </c:pt>
                <c:pt idx="1573">
                  <c:v>2.1669999999999998</c:v>
                </c:pt>
                <c:pt idx="1574">
                  <c:v>2.15</c:v>
                </c:pt>
                <c:pt idx="1575">
                  <c:v>2.1429999999999998</c:v>
                </c:pt>
                <c:pt idx="1576">
                  <c:v>2.1120000000000001</c:v>
                </c:pt>
                <c:pt idx="1577">
                  <c:v>2.0960000000000001</c:v>
                </c:pt>
                <c:pt idx="1578">
                  <c:v>2.1110000000000002</c:v>
                </c:pt>
                <c:pt idx="1579">
                  <c:v>2.1019999999999999</c:v>
                </c:pt>
                <c:pt idx="1580">
                  <c:v>2.12</c:v>
                </c:pt>
                <c:pt idx="1581">
                  <c:v>2.1560000000000001</c:v>
                </c:pt>
                <c:pt idx="1582">
                  <c:v>2.1579999999999999</c:v>
                </c:pt>
                <c:pt idx="1583">
                  <c:v>2.2240000000000002</c:v>
                </c:pt>
                <c:pt idx="1584">
                  <c:v>2.2429999999999999</c:v>
                </c:pt>
                <c:pt idx="1585">
                  <c:v>2.2490000000000001</c:v>
                </c:pt>
                <c:pt idx="1586">
                  <c:v>2.3170000000000002</c:v>
                </c:pt>
                <c:pt idx="1587">
                  <c:v>2.379</c:v>
                </c:pt>
                <c:pt idx="1588">
                  <c:v>2.3919999999999999</c:v>
                </c:pt>
                <c:pt idx="1589">
                  <c:v>2.4089999999999998</c:v>
                </c:pt>
                <c:pt idx="1590">
                  <c:v>2.4609999999999999</c:v>
                </c:pt>
                <c:pt idx="1591">
                  <c:v>2.5009999999999999</c:v>
                </c:pt>
                <c:pt idx="1592">
                  <c:v>2.633</c:v>
                </c:pt>
                <c:pt idx="1593">
                  <c:v>2.7109999999999999</c:v>
                </c:pt>
                <c:pt idx="1594">
                  <c:v>2.7709999999999999</c:v>
                </c:pt>
                <c:pt idx="1595">
                  <c:v>2.8530000000000002</c:v>
                </c:pt>
                <c:pt idx="1596">
                  <c:v>2.8650000000000002</c:v>
                </c:pt>
                <c:pt idx="1597">
                  <c:v>2.8519999999999999</c:v>
                </c:pt>
                <c:pt idx="1598">
                  <c:v>2.8570000000000002</c:v>
                </c:pt>
                <c:pt idx="1599">
                  <c:v>2.8490000000000002</c:v>
                </c:pt>
                <c:pt idx="1600">
                  <c:v>2.855</c:v>
                </c:pt>
                <c:pt idx="1601">
                  <c:v>2.8719999999999999</c:v>
                </c:pt>
                <c:pt idx="1602">
                  <c:v>2.89</c:v>
                </c:pt>
                <c:pt idx="1603">
                  <c:v>2.9609999999999999</c:v>
                </c:pt>
                <c:pt idx="1604">
                  <c:v>3.028</c:v>
                </c:pt>
                <c:pt idx="1605">
                  <c:v>3.02</c:v>
                </c:pt>
                <c:pt idx="1606">
                  <c:v>3.0270000000000001</c:v>
                </c:pt>
                <c:pt idx="1607">
                  <c:v>3.0350000000000001</c:v>
                </c:pt>
                <c:pt idx="1608">
                  <c:v>3.069</c:v>
                </c:pt>
                <c:pt idx="1609">
                  <c:v>3.06</c:v>
                </c:pt>
                <c:pt idx="1610">
                  <c:v>3.0910000000000002</c:v>
                </c:pt>
                <c:pt idx="1611">
                  <c:v>3.1219999999999999</c:v>
                </c:pt>
                <c:pt idx="1612">
                  <c:v>3.133</c:v>
                </c:pt>
                <c:pt idx="1613">
                  <c:v>3.153</c:v>
                </c:pt>
                <c:pt idx="1614">
                  <c:v>3.1360000000000001</c:v>
                </c:pt>
                <c:pt idx="1615">
                  <c:v>3.1589999999999998</c:v>
                </c:pt>
                <c:pt idx="1616">
                  <c:v>3.1720000000000002</c:v>
                </c:pt>
                <c:pt idx="1617">
                  <c:v>3.1739999999999999</c:v>
                </c:pt>
                <c:pt idx="1618">
                  <c:v>3.145</c:v>
                </c:pt>
                <c:pt idx="1619">
                  <c:v>3.1389999999999998</c:v>
                </c:pt>
                <c:pt idx="1620">
                  <c:v>3.1760000000000002</c:v>
                </c:pt>
                <c:pt idx="1621">
                  <c:v>3.165</c:v>
                </c:pt>
                <c:pt idx="1622">
                  <c:v>3.1840000000000002</c:v>
                </c:pt>
                <c:pt idx="1623">
                  <c:v>3.1749999999999998</c:v>
                </c:pt>
                <c:pt idx="1624">
                  <c:v>3.19</c:v>
                </c:pt>
                <c:pt idx="1625">
                  <c:v>3.2669999999999999</c:v>
                </c:pt>
                <c:pt idx="1626">
                  <c:v>3.3220000000000001</c:v>
                </c:pt>
                <c:pt idx="1627">
                  <c:v>3.383</c:v>
                </c:pt>
                <c:pt idx="1628">
                  <c:v>3.39</c:v>
                </c:pt>
                <c:pt idx="1629">
                  <c:v>3.41</c:v>
                </c:pt>
                <c:pt idx="1630">
                  <c:v>3.399</c:v>
                </c:pt>
                <c:pt idx="1631">
                  <c:v>3.395</c:v>
                </c:pt>
                <c:pt idx="1632">
                  <c:v>3.38</c:v>
                </c:pt>
                <c:pt idx="1633">
                  <c:v>3.3410000000000002</c:v>
                </c:pt>
                <c:pt idx="1634">
                  <c:v>3.3149999999999999</c:v>
                </c:pt>
                <c:pt idx="1635">
                  <c:v>3.2949999999999999</c:v>
                </c:pt>
                <c:pt idx="1636">
                  <c:v>3.2749999999999999</c:v>
                </c:pt>
                <c:pt idx="1637">
                  <c:v>3.2810000000000001</c:v>
                </c:pt>
                <c:pt idx="1638">
                  <c:v>3.2949999999999999</c:v>
                </c:pt>
                <c:pt idx="1639">
                  <c:v>3.306</c:v>
                </c:pt>
                <c:pt idx="1640">
                  <c:v>3.323</c:v>
                </c:pt>
                <c:pt idx="1641">
                  <c:v>3.3679999999999999</c:v>
                </c:pt>
                <c:pt idx="1642">
                  <c:v>3.444</c:v>
                </c:pt>
                <c:pt idx="1643">
                  <c:v>3.4870000000000001</c:v>
                </c:pt>
                <c:pt idx="1644">
                  <c:v>3.53</c:v>
                </c:pt>
                <c:pt idx="1645">
                  <c:v>3.6080000000000001</c:v>
                </c:pt>
                <c:pt idx="1646">
                  <c:v>4.1020000000000003</c:v>
                </c:pt>
                <c:pt idx="1647">
                  <c:v>4.3150000000000004</c:v>
                </c:pt>
                <c:pt idx="1648">
                  <c:v>4.2389999999999999</c:v>
                </c:pt>
                <c:pt idx="1649">
                  <c:v>4.2309999999999999</c:v>
                </c:pt>
                <c:pt idx="1650">
                  <c:v>4.17</c:v>
                </c:pt>
                <c:pt idx="1651">
                  <c:v>4.0910000000000002</c:v>
                </c:pt>
                <c:pt idx="1652">
                  <c:v>4.0659999999999998</c:v>
                </c:pt>
                <c:pt idx="1653">
                  <c:v>4.1070000000000002</c:v>
                </c:pt>
                <c:pt idx="1654">
                  <c:v>4.1820000000000004</c:v>
                </c:pt>
                <c:pt idx="1655">
                  <c:v>4.3280000000000003</c:v>
                </c:pt>
                <c:pt idx="1656">
                  <c:v>4.4909999999999997</c:v>
                </c:pt>
                <c:pt idx="1657">
                  <c:v>4.593</c:v>
                </c:pt>
                <c:pt idx="1658">
                  <c:v>4.6239999999999997</c:v>
                </c:pt>
                <c:pt idx="1659">
                  <c:v>4.8760000000000003</c:v>
                </c:pt>
                <c:pt idx="1660">
                  <c:v>5.0060000000000002</c:v>
                </c:pt>
                <c:pt idx="1661">
                  <c:v>4.9619999999999997</c:v>
                </c:pt>
                <c:pt idx="1662">
                  <c:v>4.8719999999999999</c:v>
                </c:pt>
                <c:pt idx="1663">
                  <c:v>4.7709999999999999</c:v>
                </c:pt>
                <c:pt idx="1664">
                  <c:v>4.6459999999999999</c:v>
                </c:pt>
                <c:pt idx="1665">
                  <c:v>4.49</c:v>
                </c:pt>
                <c:pt idx="1666">
                  <c:v>4.33</c:v>
                </c:pt>
                <c:pt idx="1667">
                  <c:v>4.1920000000000002</c:v>
                </c:pt>
                <c:pt idx="1668">
                  <c:v>4.0380000000000003</c:v>
                </c:pt>
                <c:pt idx="1669">
                  <c:v>3.9380000000000002</c:v>
                </c:pt>
                <c:pt idx="1670">
                  <c:v>3.88</c:v>
                </c:pt>
                <c:pt idx="1671">
                  <c:v>3.827</c:v>
                </c:pt>
                <c:pt idx="1672">
                  <c:v>3.746</c:v>
                </c:pt>
                <c:pt idx="1673">
                  <c:v>3.69</c:v>
                </c:pt>
                <c:pt idx="1674">
                  <c:v>3.6539999999999999</c:v>
                </c:pt>
                <c:pt idx="1675">
                  <c:v>3.7109999999999999</c:v>
                </c:pt>
                <c:pt idx="1676">
                  <c:v>3.782</c:v>
                </c:pt>
                <c:pt idx="1677">
                  <c:v>3.9119999999999999</c:v>
                </c:pt>
                <c:pt idx="1678">
                  <c:v>3.871</c:v>
                </c:pt>
                <c:pt idx="1679">
                  <c:v>3.7690000000000001</c:v>
                </c:pt>
                <c:pt idx="1680">
                  <c:v>3.742</c:v>
                </c:pt>
              </c:numCache>
            </c:numRef>
          </c:val>
          <c:smooth val="0"/>
          <c:extLst>
            <c:ext xmlns:c16="http://schemas.microsoft.com/office/drawing/2014/chart" uri="{C3380CC4-5D6E-409C-BE32-E72D297353CC}">
              <c16:uniqueId val="{00000000-46E3-43DF-8C83-0F0EECC796A5}"/>
            </c:ext>
          </c:extLst>
        </c:ser>
        <c:dLbls>
          <c:showLegendKey val="0"/>
          <c:showVal val="0"/>
          <c:showCatName val="0"/>
          <c:showSerName val="0"/>
          <c:showPercent val="0"/>
          <c:showBubbleSize val="0"/>
        </c:dLbls>
        <c:smooth val="0"/>
        <c:axId val="395073872"/>
        <c:axId val="1"/>
      </c:lineChart>
      <c:dateAx>
        <c:axId val="395073872"/>
        <c:scaling>
          <c:orientation val="minMax"/>
          <c:min val="42005"/>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
        <c:crosses val="autoZero"/>
        <c:auto val="1"/>
        <c:lblOffset val="100"/>
        <c:baseTimeUnit val="days"/>
        <c:majorUnit val="1"/>
        <c:majorTimeUnit val="years"/>
      </c:dateAx>
      <c:valAx>
        <c:axId val="1"/>
        <c:scaling>
          <c:orientation val="minMax"/>
          <c:min val="1.25"/>
        </c:scaling>
        <c:delete val="0"/>
        <c:axPos val="l"/>
        <c:majorGridlines>
          <c:spPr>
            <a:ln w="9525" cap="flat" cmpd="sng" algn="ctr">
              <a:solidFill>
                <a:schemeClr val="tx1">
                  <a:lumMod val="15000"/>
                  <a:lumOff val="85000"/>
                </a:schemeClr>
              </a:solidFill>
              <a:prstDash val="lgDash"/>
              <a:round/>
            </a:ln>
            <a:effectLst/>
          </c:spPr>
        </c:majorGridlines>
        <c:numFmt formatCode="\$#,##0.00" sourceLinked="0"/>
        <c:majorTickMark val="none"/>
        <c:minorTickMark val="none"/>
        <c:tickLblPos val="nextTo"/>
        <c:spPr>
          <a:ln w="6350">
            <a:noFill/>
          </a:ln>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95073872"/>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600" b="1" i="0" u="none" strike="noStrike" baseline="0">
                <a:solidFill>
                  <a:srgbClr val="000000"/>
                </a:solidFill>
                <a:latin typeface="Calibri"/>
                <a:ea typeface="Calibri"/>
                <a:cs typeface="Calibri"/>
              </a:defRPr>
            </a:pPr>
            <a:r>
              <a:rPr lang="en-US" dirty="0"/>
              <a:t>Core vs. Headline CPI YoY Change (%)</a:t>
            </a:r>
          </a:p>
        </c:rich>
      </c:tx>
      <c:overlay val="0"/>
      <c:spPr>
        <a:noFill/>
        <a:ln w="25400">
          <a:noFill/>
        </a:ln>
      </c:spPr>
    </c:title>
    <c:autoTitleDeleted val="0"/>
    <c:plotArea>
      <c:layout>
        <c:manualLayout>
          <c:layoutTarget val="inner"/>
          <c:xMode val="edge"/>
          <c:yMode val="edge"/>
          <c:x val="9.089857086114618E-2"/>
          <c:y val="0.14040634050361464"/>
          <c:w val="0.88418277246358579"/>
          <c:h val="0.70313408524019871"/>
        </c:manualLayout>
      </c:layout>
      <c:areaChart>
        <c:grouping val="standard"/>
        <c:varyColors val="0"/>
        <c:ser>
          <c:idx val="2"/>
          <c:order val="0"/>
          <c:tx>
            <c:v>rec</c:v>
          </c:tx>
          <c:spPr>
            <a:solidFill>
              <a:srgbClr val="A5A5A5"/>
            </a:solidFill>
            <a:ln>
              <a:noFill/>
            </a:ln>
            <a:effectLst/>
          </c:spPr>
          <c:cat>
            <c:numRef>
              <c:f>UPDATED!$H$24:$H$800</c:f>
              <c:numCache>
                <c:formatCode>yyyy\-mm\-dd</c:formatCode>
                <c:ptCount val="77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numCache>
            </c:numRef>
          </c:cat>
          <c:val>
            <c:numRef>
              <c:f>UPDATED!$M$41:$M$800</c:f>
              <c:numCache>
                <c:formatCode>General</c:formatCode>
                <c:ptCount val="760"/>
                <c:pt idx="0">
                  <c:v>0</c:v>
                </c:pt>
                <c:pt idx="1">
                  <c:v>0</c:v>
                </c:pt>
                <c:pt idx="2">
                  <c:v>0</c:v>
                </c:pt>
                <c:pt idx="3">
                  <c:v>0</c:v>
                </c:pt>
                <c:pt idx="4">
                  <c:v>0</c:v>
                </c:pt>
                <c:pt idx="5">
                  <c:v>0</c:v>
                </c:pt>
                <c:pt idx="6">
                  <c:v>0</c:v>
                </c:pt>
                <c:pt idx="7">
                  <c:v>0</c:v>
                </c:pt>
                <c:pt idx="8">
                  <c:v>0</c:v>
                </c:pt>
                <c:pt idx="9">
                  <c:v>0</c:v>
                </c:pt>
                <c:pt idx="10">
                  <c:v>0</c:v>
                </c:pt>
                <c:pt idx="11">
                  <c:v>1</c:v>
                </c:pt>
                <c:pt idx="12">
                  <c:v>1</c:v>
                </c:pt>
                <c:pt idx="13">
                  <c:v>1</c:v>
                </c:pt>
                <c:pt idx="14">
                  <c:v>1</c:v>
                </c:pt>
                <c:pt idx="15">
                  <c:v>1</c:v>
                </c:pt>
                <c:pt idx="16">
                  <c:v>1</c:v>
                </c:pt>
                <c:pt idx="17">
                  <c:v>1</c:v>
                </c:pt>
                <c:pt idx="18">
                  <c:v>1</c:v>
                </c:pt>
                <c:pt idx="19">
                  <c:v>1</c:v>
                </c:pt>
                <c:pt idx="20">
                  <c:v>1</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1</c:v>
                </c:pt>
                <c:pt idx="128">
                  <c:v>1</c:v>
                </c:pt>
                <c:pt idx="129">
                  <c:v>1</c:v>
                </c:pt>
                <c:pt idx="130">
                  <c:v>1</c:v>
                </c:pt>
                <c:pt idx="131">
                  <c:v>1</c:v>
                </c:pt>
                <c:pt idx="132">
                  <c:v>1</c:v>
                </c:pt>
                <c:pt idx="133">
                  <c:v>1</c:v>
                </c:pt>
                <c:pt idx="134">
                  <c:v>1</c:v>
                </c:pt>
                <c:pt idx="135">
                  <c:v>1</c:v>
                </c:pt>
                <c:pt idx="136">
                  <c:v>1</c:v>
                </c:pt>
                <c:pt idx="137">
                  <c:v>1</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1</c:v>
                </c:pt>
                <c:pt idx="249">
                  <c:v>1</c:v>
                </c:pt>
                <c:pt idx="250">
                  <c:v>1</c:v>
                </c:pt>
                <c:pt idx="251">
                  <c:v>1</c:v>
                </c:pt>
                <c:pt idx="252">
                  <c:v>1</c:v>
                </c:pt>
                <c:pt idx="253">
                  <c:v>1</c:v>
                </c:pt>
                <c:pt idx="254">
                  <c:v>0</c:v>
                </c:pt>
                <c:pt idx="255">
                  <c:v>0</c:v>
                </c:pt>
                <c:pt idx="256">
                  <c:v>0</c:v>
                </c:pt>
                <c:pt idx="257">
                  <c:v>0</c:v>
                </c:pt>
                <c:pt idx="258">
                  <c:v>0</c:v>
                </c:pt>
                <c:pt idx="259">
                  <c:v>0</c:v>
                </c:pt>
                <c:pt idx="260">
                  <c:v>0</c:v>
                </c:pt>
                <c:pt idx="261">
                  <c:v>0</c:v>
                </c:pt>
                <c:pt idx="262">
                  <c:v>0</c:v>
                </c:pt>
                <c:pt idx="263">
                  <c:v>0</c:v>
                </c:pt>
                <c:pt idx="264">
                  <c:v>0</c:v>
                </c:pt>
                <c:pt idx="265">
                  <c:v>0</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1</c:v>
                </c:pt>
                <c:pt idx="375">
                  <c:v>1</c:v>
                </c:pt>
                <c:pt idx="376">
                  <c:v>1</c:v>
                </c:pt>
                <c:pt idx="377">
                  <c:v>1</c:v>
                </c:pt>
                <c:pt idx="378">
                  <c:v>1</c:v>
                </c:pt>
                <c:pt idx="379">
                  <c:v>1</c:v>
                </c:pt>
                <c:pt idx="380">
                  <c:v>1</c:v>
                </c:pt>
                <c:pt idx="381">
                  <c:v>1</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1</c:v>
                </c:pt>
                <c:pt idx="503">
                  <c:v>1</c:v>
                </c:pt>
                <c:pt idx="504">
                  <c:v>1</c:v>
                </c:pt>
                <c:pt idx="505">
                  <c:v>1</c:v>
                </c:pt>
                <c:pt idx="506">
                  <c:v>1</c:v>
                </c:pt>
                <c:pt idx="507">
                  <c:v>1</c:v>
                </c:pt>
                <c:pt idx="508">
                  <c:v>1</c:v>
                </c:pt>
                <c:pt idx="509">
                  <c:v>1</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1</c:v>
                </c:pt>
                <c:pt idx="730">
                  <c:v>1</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numCache>
            </c:numRef>
          </c:val>
          <c:extLst>
            <c:ext xmlns:c16="http://schemas.microsoft.com/office/drawing/2014/chart" uri="{C3380CC4-5D6E-409C-BE32-E72D297353CC}">
              <c16:uniqueId val="{00000000-1EFE-4E34-9AF2-91502215260A}"/>
            </c:ext>
          </c:extLst>
        </c:ser>
        <c:ser>
          <c:idx val="3"/>
          <c:order val="1"/>
          <c:tx>
            <c:v>-rec</c:v>
          </c:tx>
          <c:spPr>
            <a:solidFill>
              <a:srgbClr val="A5A5A5"/>
            </a:solidFill>
            <a:ln>
              <a:noFill/>
            </a:ln>
            <a:effectLst/>
          </c:spPr>
          <c:cat>
            <c:numRef>
              <c:f>UPDATED!$H$24:$H$800</c:f>
              <c:numCache>
                <c:formatCode>yyyy\-mm\-dd</c:formatCode>
                <c:ptCount val="77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numCache>
            </c:numRef>
          </c:cat>
          <c:val>
            <c:numRef>
              <c:f>UPDATED!$N$41:$N$799</c:f>
              <c:numCache>
                <c:formatCode>General</c:formatCode>
                <c:ptCount val="759"/>
                <c:pt idx="0">
                  <c:v>0</c:v>
                </c:pt>
                <c:pt idx="1">
                  <c:v>0</c:v>
                </c:pt>
                <c:pt idx="2">
                  <c:v>0</c:v>
                </c:pt>
                <c:pt idx="3">
                  <c:v>0</c:v>
                </c:pt>
                <c:pt idx="4">
                  <c:v>0</c:v>
                </c:pt>
                <c:pt idx="5">
                  <c:v>0</c:v>
                </c:pt>
                <c:pt idx="6">
                  <c:v>0</c:v>
                </c:pt>
                <c:pt idx="7">
                  <c:v>0</c:v>
                </c:pt>
                <c:pt idx="8">
                  <c:v>0</c:v>
                </c:pt>
                <c:pt idx="9">
                  <c:v>0</c:v>
                </c:pt>
                <c:pt idx="10">
                  <c:v>0</c:v>
                </c:pt>
                <c:pt idx="11">
                  <c:v>-1</c:v>
                </c:pt>
                <c:pt idx="12">
                  <c:v>-1</c:v>
                </c:pt>
                <c:pt idx="13">
                  <c:v>-1</c:v>
                </c:pt>
                <c:pt idx="14">
                  <c:v>-1</c:v>
                </c:pt>
                <c:pt idx="15">
                  <c:v>-1</c:v>
                </c:pt>
                <c:pt idx="16">
                  <c:v>-1</c:v>
                </c:pt>
                <c:pt idx="17">
                  <c:v>-1</c:v>
                </c:pt>
                <c:pt idx="18">
                  <c:v>-1</c:v>
                </c:pt>
                <c:pt idx="19">
                  <c:v>-1</c:v>
                </c:pt>
                <c:pt idx="20">
                  <c:v>-1</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-1</c:v>
                </c:pt>
                <c:pt idx="128">
                  <c:v>-1</c:v>
                </c:pt>
                <c:pt idx="129">
                  <c:v>-1</c:v>
                </c:pt>
                <c:pt idx="130">
                  <c:v>-1</c:v>
                </c:pt>
                <c:pt idx="131">
                  <c:v>-1</c:v>
                </c:pt>
                <c:pt idx="132">
                  <c:v>-1</c:v>
                </c:pt>
                <c:pt idx="133">
                  <c:v>-1</c:v>
                </c:pt>
                <c:pt idx="134">
                  <c:v>-1</c:v>
                </c:pt>
                <c:pt idx="135">
                  <c:v>-1</c:v>
                </c:pt>
                <c:pt idx="136">
                  <c:v>-1</c:v>
                </c:pt>
                <c:pt idx="137">
                  <c:v>-1</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-1</c:v>
                </c:pt>
                <c:pt idx="175">
                  <c:v>-1</c:v>
                </c:pt>
                <c:pt idx="176">
                  <c:v>-1</c:v>
                </c:pt>
                <c:pt idx="177">
                  <c:v>-1</c:v>
                </c:pt>
                <c:pt idx="178">
                  <c:v>-1</c:v>
                </c:pt>
                <c:pt idx="179">
                  <c:v>-1</c:v>
                </c:pt>
                <c:pt idx="180">
                  <c:v>-1</c:v>
                </c:pt>
                <c:pt idx="181">
                  <c:v>-1</c:v>
                </c:pt>
                <c:pt idx="182">
                  <c:v>-1</c:v>
                </c:pt>
                <c:pt idx="183">
                  <c:v>-1</c:v>
                </c:pt>
                <c:pt idx="184">
                  <c:v>-1</c:v>
                </c:pt>
                <c:pt idx="185">
                  <c:v>-1</c:v>
                </c:pt>
                <c:pt idx="186">
                  <c:v>-1</c:v>
                </c:pt>
                <c:pt idx="187">
                  <c:v>-1</c:v>
                </c:pt>
                <c:pt idx="188">
                  <c:v>-1</c:v>
                </c:pt>
                <c:pt idx="189">
                  <c:v>-1</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-1</c:v>
                </c:pt>
                <c:pt idx="249">
                  <c:v>-1</c:v>
                </c:pt>
                <c:pt idx="250">
                  <c:v>-1</c:v>
                </c:pt>
                <c:pt idx="251">
                  <c:v>-1</c:v>
                </c:pt>
                <c:pt idx="252">
                  <c:v>-1</c:v>
                </c:pt>
                <c:pt idx="253">
                  <c:v>-1</c:v>
                </c:pt>
                <c:pt idx="254">
                  <c:v>0</c:v>
                </c:pt>
                <c:pt idx="255">
                  <c:v>0</c:v>
                </c:pt>
                <c:pt idx="256">
                  <c:v>0</c:v>
                </c:pt>
                <c:pt idx="257">
                  <c:v>0</c:v>
                </c:pt>
                <c:pt idx="258">
                  <c:v>0</c:v>
                </c:pt>
                <c:pt idx="259">
                  <c:v>0</c:v>
                </c:pt>
                <c:pt idx="260">
                  <c:v>0</c:v>
                </c:pt>
                <c:pt idx="261">
                  <c:v>0</c:v>
                </c:pt>
                <c:pt idx="262">
                  <c:v>0</c:v>
                </c:pt>
                <c:pt idx="263">
                  <c:v>0</c:v>
                </c:pt>
                <c:pt idx="264">
                  <c:v>0</c:v>
                </c:pt>
                <c:pt idx="265">
                  <c:v>0</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-1</c:v>
                </c:pt>
                <c:pt idx="375">
                  <c:v>-1</c:v>
                </c:pt>
                <c:pt idx="376">
                  <c:v>-1</c:v>
                </c:pt>
                <c:pt idx="377">
                  <c:v>-1</c:v>
                </c:pt>
                <c:pt idx="378">
                  <c:v>-1</c:v>
                </c:pt>
                <c:pt idx="379">
                  <c:v>-1</c:v>
                </c:pt>
                <c:pt idx="380">
                  <c:v>-1</c:v>
                </c:pt>
                <c:pt idx="381">
                  <c:v>-1</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-1</c:v>
                </c:pt>
                <c:pt idx="503">
                  <c:v>-1</c:v>
                </c:pt>
                <c:pt idx="504">
                  <c:v>-1</c:v>
                </c:pt>
                <c:pt idx="505">
                  <c:v>-1</c:v>
                </c:pt>
                <c:pt idx="506">
                  <c:v>-1</c:v>
                </c:pt>
                <c:pt idx="507">
                  <c:v>-1</c:v>
                </c:pt>
                <c:pt idx="508">
                  <c:v>-1</c:v>
                </c:pt>
                <c:pt idx="509">
                  <c:v>-1</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-1</c:v>
                </c:pt>
                <c:pt idx="584">
                  <c:v>-1</c:v>
                </c:pt>
                <c:pt idx="585">
                  <c:v>-1</c:v>
                </c:pt>
                <c:pt idx="586">
                  <c:v>-1</c:v>
                </c:pt>
                <c:pt idx="587">
                  <c:v>-1</c:v>
                </c:pt>
                <c:pt idx="588">
                  <c:v>-1</c:v>
                </c:pt>
                <c:pt idx="589">
                  <c:v>-1</c:v>
                </c:pt>
                <c:pt idx="590">
                  <c:v>-1</c:v>
                </c:pt>
                <c:pt idx="591">
                  <c:v>-1</c:v>
                </c:pt>
                <c:pt idx="592">
                  <c:v>-1</c:v>
                </c:pt>
                <c:pt idx="593">
                  <c:v>-1</c:v>
                </c:pt>
                <c:pt idx="594">
                  <c:v>-1</c:v>
                </c:pt>
                <c:pt idx="595">
                  <c:v>-1</c:v>
                </c:pt>
                <c:pt idx="596">
                  <c:v>-1</c:v>
                </c:pt>
                <c:pt idx="597">
                  <c:v>-1</c:v>
                </c:pt>
                <c:pt idx="598">
                  <c:v>-1</c:v>
                </c:pt>
                <c:pt idx="599">
                  <c:v>-1</c:v>
                </c:pt>
                <c:pt idx="600">
                  <c:v>-1</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-1</c:v>
                </c:pt>
                <c:pt idx="730">
                  <c:v>-1</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numCache>
            </c:numRef>
          </c:val>
          <c:extLst>
            <c:ext xmlns:c16="http://schemas.microsoft.com/office/drawing/2014/chart" uri="{C3380CC4-5D6E-409C-BE32-E72D297353CC}">
              <c16:uniqueId val="{00000001-1EFE-4E34-9AF2-91502215260A}"/>
            </c:ext>
          </c:extLst>
        </c:ser>
        <c:dLbls>
          <c:showLegendKey val="0"/>
          <c:showVal val="0"/>
          <c:showCatName val="0"/>
          <c:showSerName val="0"/>
          <c:showPercent val="0"/>
          <c:showBubbleSize val="0"/>
        </c:dLbls>
        <c:axId val="835689919"/>
        <c:axId val="1"/>
      </c:areaChart>
      <c:lineChart>
        <c:grouping val="standard"/>
        <c:varyColors val="0"/>
        <c:ser>
          <c:idx val="0"/>
          <c:order val="2"/>
          <c:tx>
            <c:v>Core CPI</c:v>
          </c:tx>
          <c:spPr>
            <a:ln w="25400">
              <a:solidFill>
                <a:srgbClr val="FF0000"/>
              </a:solidFill>
              <a:prstDash val="solid"/>
            </a:ln>
          </c:spPr>
          <c:marker>
            <c:symbol val="none"/>
          </c:marker>
          <c:dLbls>
            <c:dLbl>
              <c:idx val="776"/>
              <c:layout>
                <c:manualLayout>
                  <c:x val="-8.8326235229455985E-2"/>
                  <c:y val="1.0903629728188395E-2"/>
                </c:manualLayout>
              </c:layout>
              <c:tx>
                <c:rich>
                  <a:bodyPr/>
                  <a:lstStyle/>
                  <a:p>
                    <a:r>
                      <a:rPr lang="en-US" dirty="0"/>
                      <a:t>6.7%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4D2-4457-AFA5-B618A7D0EA00}"/>
                </c:ext>
              </c:extLst>
            </c:dLbl>
            <c:spPr>
              <a:noFill/>
              <a:ln>
                <a:noFill/>
              </a:ln>
              <a:effectLst/>
            </c:spPr>
            <c:txPr>
              <a:bodyPr wrap="square" lIns="38100" tIns="19050" rIns="38100" bIns="19050" anchor="ctr">
                <a:spAutoFit/>
              </a:bodyPr>
              <a:lstStyle/>
              <a:p>
                <a:pPr>
                  <a:defRPr sz="1400">
                    <a:solidFill>
                      <a:srgbClr val="FF0000"/>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rgbClr val="A5A5A5"/>
                      </a:solidFill>
                    </a:ln>
                  </c:spPr>
                </c15:leaderLines>
              </c:ext>
            </c:extLst>
          </c:dLbls>
          <c:cat>
            <c:numRef>
              <c:f>UPDATED!$H$24:$H$800</c:f>
              <c:numCache>
                <c:formatCode>yyyy\-mm\-dd</c:formatCode>
                <c:ptCount val="77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numCache>
            </c:numRef>
          </c:cat>
          <c:val>
            <c:numRef>
              <c:f>UPDATED!$K$24:$K$800</c:f>
              <c:numCache>
                <c:formatCode>General</c:formatCode>
                <c:ptCount val="777"/>
                <c:pt idx="0">
                  <c:v>2.8070175438596516E-2</c:v>
                </c:pt>
                <c:pt idx="1">
                  <c:v>2.7972027972027871E-2</c:v>
                </c:pt>
                <c:pt idx="2">
                  <c:v>2.7874564459930338E-2</c:v>
                </c:pt>
                <c:pt idx="3">
                  <c:v>2.4305555555555532E-2</c:v>
                </c:pt>
                <c:pt idx="4">
                  <c:v>2.4305555555555532E-2</c:v>
                </c:pt>
                <c:pt idx="5">
                  <c:v>2.4221453287197332E-2</c:v>
                </c:pt>
                <c:pt idx="6">
                  <c:v>2.0689655172413841E-2</c:v>
                </c:pt>
                <c:pt idx="7">
                  <c:v>2.0689655172413841E-2</c:v>
                </c:pt>
                <c:pt idx="8">
                  <c:v>2.0618556701030855E-2</c:v>
                </c:pt>
                <c:pt idx="9">
                  <c:v>1.7123287671232876E-2</c:v>
                </c:pt>
                <c:pt idx="10">
                  <c:v>1.7064846416382253E-2</c:v>
                </c:pt>
                <c:pt idx="11">
                  <c:v>2.047781569965863E-2</c:v>
                </c:pt>
                <c:pt idx="12">
                  <c:v>2.047781569965863E-2</c:v>
                </c:pt>
                <c:pt idx="13">
                  <c:v>1.7006802721088437E-2</c:v>
                </c:pt>
                <c:pt idx="14">
                  <c:v>1.6949152542372881E-2</c:v>
                </c:pt>
                <c:pt idx="15">
                  <c:v>1.6949152542372881E-2</c:v>
                </c:pt>
                <c:pt idx="16">
                  <c:v>2.0338983050847505E-2</c:v>
                </c:pt>
                <c:pt idx="17">
                  <c:v>2.0270270270270199E-2</c:v>
                </c:pt>
                <c:pt idx="18">
                  <c:v>2.0270270270270199E-2</c:v>
                </c:pt>
                <c:pt idx="19">
                  <c:v>2.0270270270270199E-2</c:v>
                </c:pt>
                <c:pt idx="20">
                  <c:v>2.0202020202020249E-2</c:v>
                </c:pt>
                <c:pt idx="21">
                  <c:v>2.3569023569023545E-2</c:v>
                </c:pt>
                <c:pt idx="22">
                  <c:v>2.0134228187919392E-2</c:v>
                </c:pt>
                <c:pt idx="23">
                  <c:v>2.0066889632107072E-2</c:v>
                </c:pt>
                <c:pt idx="24">
                  <c:v>2.0066889632107072E-2</c:v>
                </c:pt>
                <c:pt idx="25">
                  <c:v>2.3411371237458289E-2</c:v>
                </c:pt>
                <c:pt idx="26">
                  <c:v>2.0000000000000049E-2</c:v>
                </c:pt>
                <c:pt idx="27">
                  <c:v>2.0000000000000049E-2</c:v>
                </c:pt>
                <c:pt idx="28">
                  <c:v>1.6611295681063121E-2</c:v>
                </c:pt>
                <c:pt idx="29">
                  <c:v>1.6556291390728478E-2</c:v>
                </c:pt>
                <c:pt idx="30">
                  <c:v>1.3245033112582853E-2</c:v>
                </c:pt>
                <c:pt idx="31">
                  <c:v>1.3245033112582853E-2</c:v>
                </c:pt>
                <c:pt idx="32">
                  <c:v>9.9009900990099237E-3</c:v>
                </c:pt>
                <c:pt idx="33">
                  <c:v>1.3157894736842176E-2</c:v>
                </c:pt>
                <c:pt idx="34">
                  <c:v>1.3157894736842176E-2</c:v>
                </c:pt>
                <c:pt idx="35">
                  <c:v>6.5573770491803044E-3</c:v>
                </c:pt>
                <c:pt idx="36">
                  <c:v>9.8360655737705152E-3</c:v>
                </c:pt>
                <c:pt idx="37">
                  <c:v>6.5359477124182774E-3</c:v>
                </c:pt>
                <c:pt idx="38">
                  <c:v>9.8039215686273572E-3</c:v>
                </c:pt>
                <c:pt idx="39">
                  <c:v>9.8039215686273572E-3</c:v>
                </c:pt>
                <c:pt idx="40">
                  <c:v>9.8039215686273572E-3</c:v>
                </c:pt>
                <c:pt idx="41">
                  <c:v>9.7719869706840625E-3</c:v>
                </c:pt>
                <c:pt idx="42">
                  <c:v>1.3071895424836555E-2</c:v>
                </c:pt>
                <c:pt idx="43">
                  <c:v>1.6339869281045753E-2</c:v>
                </c:pt>
                <c:pt idx="44">
                  <c:v>1.6339869281045753E-2</c:v>
                </c:pt>
                <c:pt idx="45">
                  <c:v>9.7402597402597626E-3</c:v>
                </c:pt>
                <c:pt idx="46">
                  <c:v>1.2987012987012941E-2</c:v>
                </c:pt>
                <c:pt idx="47">
                  <c:v>1.6286644951140065E-2</c:v>
                </c:pt>
                <c:pt idx="48">
                  <c:v>1.2987012987012941E-2</c:v>
                </c:pt>
                <c:pt idx="49">
                  <c:v>1.2987012987012941E-2</c:v>
                </c:pt>
                <c:pt idx="50">
                  <c:v>1.2944983818770297E-2</c:v>
                </c:pt>
                <c:pt idx="51">
                  <c:v>1.2944983818770297E-2</c:v>
                </c:pt>
                <c:pt idx="52">
                  <c:v>1.6181229773462785E-2</c:v>
                </c:pt>
                <c:pt idx="53">
                  <c:v>1.2903225806451568E-2</c:v>
                </c:pt>
                <c:pt idx="54">
                  <c:v>1.2903225806451568E-2</c:v>
                </c:pt>
                <c:pt idx="55">
                  <c:v>1.2861736334405098E-2</c:v>
                </c:pt>
                <c:pt idx="56">
                  <c:v>1.2861736334405098E-2</c:v>
                </c:pt>
                <c:pt idx="57">
                  <c:v>1.2861736334405098E-2</c:v>
                </c:pt>
                <c:pt idx="58">
                  <c:v>9.6153846153846385E-3</c:v>
                </c:pt>
                <c:pt idx="59">
                  <c:v>1.2820512820512889E-2</c:v>
                </c:pt>
                <c:pt idx="60">
                  <c:v>9.6153846153846385E-3</c:v>
                </c:pt>
                <c:pt idx="61">
                  <c:v>1.2820512820512889E-2</c:v>
                </c:pt>
                <c:pt idx="62">
                  <c:v>1.2779552715654906E-2</c:v>
                </c:pt>
                <c:pt idx="63">
                  <c:v>1.2779552715654906E-2</c:v>
                </c:pt>
                <c:pt idx="64">
                  <c:v>9.5541401273885589E-3</c:v>
                </c:pt>
                <c:pt idx="65">
                  <c:v>1.2738853503184782E-2</c:v>
                </c:pt>
                <c:pt idx="66">
                  <c:v>1.2738853503184782E-2</c:v>
                </c:pt>
                <c:pt idx="67">
                  <c:v>1.2698412698412653E-2</c:v>
                </c:pt>
                <c:pt idx="68">
                  <c:v>1.2698412698412653E-2</c:v>
                </c:pt>
                <c:pt idx="69">
                  <c:v>1.5873015873015872E-2</c:v>
                </c:pt>
                <c:pt idx="70">
                  <c:v>1.5873015873015872E-2</c:v>
                </c:pt>
                <c:pt idx="71">
                  <c:v>1.582278481012658E-2</c:v>
                </c:pt>
                <c:pt idx="72">
                  <c:v>2.2222222222222313E-2</c:v>
                </c:pt>
                <c:pt idx="73">
                  <c:v>1.8987341772151944E-2</c:v>
                </c:pt>
                <c:pt idx="74">
                  <c:v>1.5772870662460681E-2</c:v>
                </c:pt>
                <c:pt idx="75">
                  <c:v>1.5772870662460681E-2</c:v>
                </c:pt>
                <c:pt idx="76">
                  <c:v>1.5772870662460681E-2</c:v>
                </c:pt>
                <c:pt idx="77">
                  <c:v>1.5723270440251461E-2</c:v>
                </c:pt>
                <c:pt idx="78">
                  <c:v>1.5723270440251461E-2</c:v>
                </c:pt>
                <c:pt idx="79">
                  <c:v>1.2539184952978013E-2</c:v>
                </c:pt>
                <c:pt idx="80">
                  <c:v>1.2539184952978013E-2</c:v>
                </c:pt>
                <c:pt idx="81">
                  <c:v>1.2499999999999956E-2</c:v>
                </c:pt>
                <c:pt idx="82">
                  <c:v>1.5625E-2</c:v>
                </c:pt>
                <c:pt idx="83">
                  <c:v>1.2461059190031107E-2</c:v>
                </c:pt>
                <c:pt idx="84">
                  <c:v>1.2422360248447159E-2</c:v>
                </c:pt>
                <c:pt idx="85">
                  <c:v>1.2422360248447159E-2</c:v>
                </c:pt>
                <c:pt idx="86">
                  <c:v>1.2422360248447159E-2</c:v>
                </c:pt>
                <c:pt idx="87">
                  <c:v>1.5527950310559004E-2</c:v>
                </c:pt>
                <c:pt idx="88">
                  <c:v>1.5527950310559004E-2</c:v>
                </c:pt>
                <c:pt idx="89">
                  <c:v>1.2383900928792747E-2</c:v>
                </c:pt>
                <c:pt idx="90">
                  <c:v>1.2383900928792747E-2</c:v>
                </c:pt>
                <c:pt idx="91">
                  <c:v>1.2383900928792747E-2</c:v>
                </c:pt>
                <c:pt idx="92">
                  <c:v>1.5479876160990714E-2</c:v>
                </c:pt>
                <c:pt idx="93">
                  <c:v>1.2345679012345635E-2</c:v>
                </c:pt>
                <c:pt idx="94">
                  <c:v>1.2307692307692264E-2</c:v>
                </c:pt>
                <c:pt idx="95">
                  <c:v>1.5384615384615385E-2</c:v>
                </c:pt>
                <c:pt idx="96">
                  <c:v>1.2269938650306704E-2</c:v>
                </c:pt>
                <c:pt idx="97">
                  <c:v>1.5337423312883436E-2</c:v>
                </c:pt>
                <c:pt idx="98">
                  <c:v>1.5337423312883436E-2</c:v>
                </c:pt>
                <c:pt idx="99">
                  <c:v>1.8348623853210833E-2</c:v>
                </c:pt>
                <c:pt idx="100">
                  <c:v>2.1406727828746044E-2</c:v>
                </c:pt>
                <c:pt idx="101">
                  <c:v>2.4464831804281256E-2</c:v>
                </c:pt>
                <c:pt idx="102">
                  <c:v>2.7522935779816467E-2</c:v>
                </c:pt>
                <c:pt idx="103">
                  <c:v>3.0581039755351678E-2</c:v>
                </c:pt>
                <c:pt idx="104">
                  <c:v>3.0487804878048783E-2</c:v>
                </c:pt>
                <c:pt idx="105">
                  <c:v>3.6585365853658625E-2</c:v>
                </c:pt>
                <c:pt idx="106">
                  <c:v>3.3434650455927098E-2</c:v>
                </c:pt>
                <c:pt idx="107">
                  <c:v>3.3333333333333375E-2</c:v>
                </c:pt>
                <c:pt idx="108">
                  <c:v>3.6363636363636452E-2</c:v>
                </c:pt>
                <c:pt idx="109">
                  <c:v>3.3232628398791583E-2</c:v>
                </c:pt>
                <c:pt idx="110">
                  <c:v>3.6253776435045189E-2</c:v>
                </c:pt>
                <c:pt idx="111">
                  <c:v>3.303303303303308E-2</c:v>
                </c:pt>
                <c:pt idx="112">
                  <c:v>3.2934131736526991E-2</c:v>
                </c:pt>
                <c:pt idx="113">
                  <c:v>3.2835820895522429E-2</c:v>
                </c:pt>
                <c:pt idx="114">
                  <c:v>3.2738095238095281E-2</c:v>
                </c:pt>
                <c:pt idx="115">
                  <c:v>3.5608308605341116E-2</c:v>
                </c:pt>
                <c:pt idx="116">
                  <c:v>3.5502958579881741E-2</c:v>
                </c:pt>
                <c:pt idx="117">
                  <c:v>3.2352941176470633E-2</c:v>
                </c:pt>
                <c:pt idx="118">
                  <c:v>3.5294117647058906E-2</c:v>
                </c:pt>
                <c:pt idx="119">
                  <c:v>3.8123167155425138E-2</c:v>
                </c:pt>
                <c:pt idx="120">
                  <c:v>3.8011695906432663E-2</c:v>
                </c:pt>
                <c:pt idx="121">
                  <c:v>4.3859649122807015E-2</c:v>
                </c:pt>
                <c:pt idx="122">
                  <c:v>4.3731778425655982E-2</c:v>
                </c:pt>
                <c:pt idx="123">
                  <c:v>4.3604651162790699E-2</c:v>
                </c:pt>
                <c:pt idx="124">
                  <c:v>4.3478260869565216E-2</c:v>
                </c:pt>
                <c:pt idx="125">
                  <c:v>4.6242774566474028E-2</c:v>
                </c:pt>
                <c:pt idx="126">
                  <c:v>4.8991354466858664E-2</c:v>
                </c:pt>
                <c:pt idx="127">
                  <c:v>4.5845272206303765E-2</c:v>
                </c:pt>
                <c:pt idx="128">
                  <c:v>4.8571428571428654E-2</c:v>
                </c:pt>
                <c:pt idx="129">
                  <c:v>5.1282051282051197E-2</c:v>
                </c:pt>
                <c:pt idx="130">
                  <c:v>5.3977272727272679E-2</c:v>
                </c:pt>
                <c:pt idx="131">
                  <c:v>5.0847457627118765E-2</c:v>
                </c:pt>
                <c:pt idx="132">
                  <c:v>5.0704225352112595E-2</c:v>
                </c:pt>
                <c:pt idx="133">
                  <c:v>5.3221288515406119E-2</c:v>
                </c:pt>
                <c:pt idx="134">
                  <c:v>5.5865921787709501E-2</c:v>
                </c:pt>
                <c:pt idx="135">
                  <c:v>6.1281337047353841E-2</c:v>
                </c:pt>
                <c:pt idx="136">
                  <c:v>5.8333333333333376E-2</c:v>
                </c:pt>
                <c:pt idx="137">
                  <c:v>5.8011049723756744E-2</c:v>
                </c:pt>
                <c:pt idx="138">
                  <c:v>5.769230769230773E-2</c:v>
                </c:pt>
                <c:pt idx="139">
                  <c:v>6.0273972602739805E-2</c:v>
                </c:pt>
                <c:pt idx="140">
                  <c:v>5.994550408719334E-2</c:v>
                </c:pt>
                <c:pt idx="141">
                  <c:v>5.9620596205962141E-2</c:v>
                </c:pt>
                <c:pt idx="142">
                  <c:v>5.6603773584905696E-2</c:v>
                </c:pt>
                <c:pt idx="143">
                  <c:v>5.9139784946236437E-2</c:v>
                </c:pt>
                <c:pt idx="144">
                  <c:v>6.1662198391421029E-2</c:v>
                </c:pt>
                <c:pt idx="145">
                  <c:v>5.8510638297872224E-2</c:v>
                </c:pt>
                <c:pt idx="146">
                  <c:v>6.0846560846560961E-2</c:v>
                </c:pt>
                <c:pt idx="147">
                  <c:v>6.0367454068241393E-2</c:v>
                </c:pt>
                <c:pt idx="148">
                  <c:v>6.2992125984251926E-2</c:v>
                </c:pt>
                <c:pt idx="149">
                  <c:v>6.5274151436031339E-2</c:v>
                </c:pt>
                <c:pt idx="150">
                  <c:v>6.2337662337662303E-2</c:v>
                </c:pt>
                <c:pt idx="151">
                  <c:v>6.201550387596895E-2</c:v>
                </c:pt>
                <c:pt idx="152">
                  <c:v>6.169665809768634E-2</c:v>
                </c:pt>
                <c:pt idx="153">
                  <c:v>6.1381074168797914E-2</c:v>
                </c:pt>
                <c:pt idx="154">
                  <c:v>6.632653061224475E-2</c:v>
                </c:pt>
                <c:pt idx="155">
                  <c:v>6.5989847715736086E-2</c:v>
                </c:pt>
                <c:pt idx="156">
                  <c:v>6.3131313131313135E-2</c:v>
                </c:pt>
                <c:pt idx="157">
                  <c:v>6.0301507537688592E-2</c:v>
                </c:pt>
                <c:pt idx="158">
                  <c:v>5.2369077306733201E-2</c:v>
                </c:pt>
                <c:pt idx="159">
                  <c:v>4.9504950495049507E-2</c:v>
                </c:pt>
                <c:pt idx="160">
                  <c:v>5.1851851851851885E-2</c:v>
                </c:pt>
                <c:pt idx="161">
                  <c:v>4.9019607843137261E-2</c:v>
                </c:pt>
                <c:pt idx="162">
                  <c:v>4.8899755501222497E-2</c:v>
                </c:pt>
                <c:pt idx="163">
                  <c:v>4.6228710462287069E-2</c:v>
                </c:pt>
                <c:pt idx="164">
                  <c:v>4.1162227602905638E-2</c:v>
                </c:pt>
                <c:pt idx="165">
                  <c:v>3.8554216867469911E-2</c:v>
                </c:pt>
                <c:pt idx="166">
                  <c:v>3.3492822966507317E-2</c:v>
                </c:pt>
                <c:pt idx="167">
                  <c:v>3.0952380952380884E-2</c:v>
                </c:pt>
                <c:pt idx="168">
                  <c:v>3.3254156769596165E-2</c:v>
                </c:pt>
                <c:pt idx="169">
                  <c:v>3.3175355450236928E-2</c:v>
                </c:pt>
                <c:pt idx="170">
                  <c:v>3.3175355450236928E-2</c:v>
                </c:pt>
                <c:pt idx="171">
                  <c:v>3.3018867924528267E-2</c:v>
                </c:pt>
                <c:pt idx="172">
                  <c:v>3.0516431924882563E-2</c:v>
                </c:pt>
                <c:pt idx="173">
                  <c:v>2.8037383177570162E-2</c:v>
                </c:pt>
                <c:pt idx="174">
                  <c:v>2.7972027972028038E-2</c:v>
                </c:pt>
                <c:pt idx="175">
                  <c:v>3.0232558139534817E-2</c:v>
                </c:pt>
                <c:pt idx="176">
                  <c:v>3.0232558139534817E-2</c:v>
                </c:pt>
                <c:pt idx="177">
                  <c:v>3.0162412993039376E-2</c:v>
                </c:pt>
                <c:pt idx="178">
                  <c:v>2.7777777777777676E-2</c:v>
                </c:pt>
                <c:pt idx="179">
                  <c:v>3.002309468822181E-2</c:v>
                </c:pt>
                <c:pt idx="180">
                  <c:v>2.5287356321839115E-2</c:v>
                </c:pt>
                <c:pt idx="181">
                  <c:v>2.7522935779816415E-2</c:v>
                </c:pt>
                <c:pt idx="182">
                  <c:v>3.2110091743119233E-2</c:v>
                </c:pt>
                <c:pt idx="183">
                  <c:v>2.9680365296803752E-2</c:v>
                </c:pt>
                <c:pt idx="184">
                  <c:v>3.1890660592255093E-2</c:v>
                </c:pt>
                <c:pt idx="185">
                  <c:v>3.1818181818181787E-2</c:v>
                </c:pt>
                <c:pt idx="186">
                  <c:v>3.174603174603171E-2</c:v>
                </c:pt>
                <c:pt idx="187">
                  <c:v>3.1602708803611872E-2</c:v>
                </c:pt>
                <c:pt idx="188">
                  <c:v>3.8374717832957178E-2</c:v>
                </c:pt>
                <c:pt idx="189">
                  <c:v>4.2792792792792765E-2</c:v>
                </c:pt>
                <c:pt idx="190">
                  <c:v>4.7297297297297328E-2</c:v>
                </c:pt>
                <c:pt idx="191">
                  <c:v>4.7085201793722005E-2</c:v>
                </c:pt>
                <c:pt idx="192">
                  <c:v>5.1569506726457333E-2</c:v>
                </c:pt>
                <c:pt idx="193">
                  <c:v>5.35714285714287E-2</c:v>
                </c:pt>
                <c:pt idx="194">
                  <c:v>5.777777777777781E-2</c:v>
                </c:pt>
                <c:pt idx="195">
                  <c:v>6.208425720620836E-2</c:v>
                </c:pt>
                <c:pt idx="196">
                  <c:v>7.064017660044157E-2</c:v>
                </c:pt>
                <c:pt idx="197">
                  <c:v>7.929515418502206E-2</c:v>
                </c:pt>
                <c:pt idx="198">
                  <c:v>8.7912087912087919E-2</c:v>
                </c:pt>
                <c:pt idx="199">
                  <c:v>9.8468271334792121E-2</c:v>
                </c:pt>
                <c:pt idx="200">
                  <c:v>0.10217391304347832</c:v>
                </c:pt>
                <c:pt idx="201">
                  <c:v>0.10583153347732194</c:v>
                </c:pt>
                <c:pt idx="202">
                  <c:v>0.10967741935483874</c:v>
                </c:pt>
                <c:pt idx="203">
                  <c:v>0.11349036402569586</c:v>
                </c:pt>
                <c:pt idx="204">
                  <c:v>0.11513859275053302</c:v>
                </c:pt>
                <c:pt idx="205">
                  <c:v>0.11864406779661005</c:v>
                </c:pt>
                <c:pt idx="206">
                  <c:v>0.11344537815126048</c:v>
                </c:pt>
                <c:pt idx="207">
                  <c:v>0.11273486430062628</c:v>
                </c:pt>
                <c:pt idx="208">
                  <c:v>0.10309278350515463</c:v>
                </c:pt>
                <c:pt idx="209">
                  <c:v>9.7959183673469327E-2</c:v>
                </c:pt>
                <c:pt idx="210">
                  <c:v>9.0909090909090912E-2</c:v>
                </c:pt>
                <c:pt idx="211">
                  <c:v>7.9681274900398405E-2</c:v>
                </c:pt>
                <c:pt idx="212">
                  <c:v>7.4950690335305659E-2</c:v>
                </c:pt>
                <c:pt idx="213">
                  <c:v>7.0312499999999889E-2</c:v>
                </c:pt>
                <c:pt idx="214">
                  <c:v>6.9767441860465143E-2</c:v>
                </c:pt>
                <c:pt idx="215">
                  <c:v>6.7307692307692304E-2</c:v>
                </c:pt>
                <c:pt idx="216">
                  <c:v>6.8833652007648211E-2</c:v>
                </c:pt>
                <c:pt idx="217">
                  <c:v>6.4393939393939503E-2</c:v>
                </c:pt>
                <c:pt idx="218">
                  <c:v>6.6037735849056603E-2</c:v>
                </c:pt>
                <c:pt idx="219">
                  <c:v>6.3789868667917554E-2</c:v>
                </c:pt>
                <c:pt idx="220">
                  <c:v>6.5420560747663545E-2</c:v>
                </c:pt>
                <c:pt idx="221">
                  <c:v>6.3197026022304939E-2</c:v>
                </c:pt>
                <c:pt idx="222">
                  <c:v>6.6666666666666693E-2</c:v>
                </c:pt>
                <c:pt idx="223">
                  <c:v>6.826568265682649E-2</c:v>
                </c:pt>
                <c:pt idx="224">
                  <c:v>6.7889908256880779E-2</c:v>
                </c:pt>
                <c:pt idx="225">
                  <c:v>6.7518248175182538E-2</c:v>
                </c:pt>
                <c:pt idx="226">
                  <c:v>6.3405797101449266E-2</c:v>
                </c:pt>
                <c:pt idx="227">
                  <c:v>6.1261261261261232E-2</c:v>
                </c:pt>
                <c:pt idx="228">
                  <c:v>6.0822898032200333E-2</c:v>
                </c:pt>
                <c:pt idx="229">
                  <c:v>6.2277580071174371E-2</c:v>
                </c:pt>
                <c:pt idx="230">
                  <c:v>6.1946902654867256E-2</c:v>
                </c:pt>
                <c:pt idx="231">
                  <c:v>6.3492063492063391E-2</c:v>
                </c:pt>
                <c:pt idx="232">
                  <c:v>6.3157894736842135E-2</c:v>
                </c:pt>
                <c:pt idx="233">
                  <c:v>6.6433566433566377E-2</c:v>
                </c:pt>
                <c:pt idx="234">
                  <c:v>6.2500000000000028E-2</c:v>
                </c:pt>
                <c:pt idx="235">
                  <c:v>6.2176165803108835E-2</c:v>
                </c:pt>
                <c:pt idx="236">
                  <c:v>6.1855670103092682E-2</c:v>
                </c:pt>
                <c:pt idx="237">
                  <c:v>5.9829059829059832E-2</c:v>
                </c:pt>
                <c:pt idx="238">
                  <c:v>6.132879045996583E-2</c:v>
                </c:pt>
                <c:pt idx="239">
                  <c:v>6.4516129032258132E-2</c:v>
                </c:pt>
                <c:pt idx="240">
                  <c:v>6.4080944350758923E-2</c:v>
                </c:pt>
                <c:pt idx="241">
                  <c:v>6.1976549413735267E-2</c:v>
                </c:pt>
                <c:pt idx="242">
                  <c:v>6.3333333333333283E-2</c:v>
                </c:pt>
                <c:pt idx="243">
                  <c:v>6.633499170812604E-2</c:v>
                </c:pt>
                <c:pt idx="244">
                  <c:v>6.7656765676567684E-2</c:v>
                </c:pt>
                <c:pt idx="245">
                  <c:v>6.8852459016393489E-2</c:v>
                </c:pt>
                <c:pt idx="246">
                  <c:v>7.1895424836601163E-2</c:v>
                </c:pt>
                <c:pt idx="247">
                  <c:v>7.4796747967479579E-2</c:v>
                </c:pt>
                <c:pt idx="248">
                  <c:v>7.9288025889967736E-2</c:v>
                </c:pt>
                <c:pt idx="249">
                  <c:v>8.3870967741935532E-2</c:v>
                </c:pt>
                <c:pt idx="250">
                  <c:v>8.5072231139646834E-2</c:v>
                </c:pt>
                <c:pt idx="251">
                  <c:v>8.4529505582137107E-2</c:v>
                </c:pt>
                <c:pt idx="252">
                  <c:v>8.5578446909667177E-2</c:v>
                </c:pt>
                <c:pt idx="253">
                  <c:v>9.1482649842271363E-2</c:v>
                </c:pt>
                <c:pt idx="254">
                  <c:v>9.4043887147335428E-2</c:v>
                </c:pt>
                <c:pt idx="255">
                  <c:v>9.3312597200622086E-2</c:v>
                </c:pt>
                <c:pt idx="256">
                  <c:v>9.4281298299845342E-2</c:v>
                </c:pt>
                <c:pt idx="257">
                  <c:v>9.3558282208588861E-2</c:v>
                </c:pt>
                <c:pt idx="258">
                  <c:v>9.6036585365853841E-2</c:v>
                </c:pt>
                <c:pt idx="259">
                  <c:v>9.9848714069591671E-2</c:v>
                </c:pt>
                <c:pt idx="260">
                  <c:v>9.8950524737631093E-2</c:v>
                </c:pt>
                <c:pt idx="261">
                  <c:v>0.10119047619047615</c:v>
                </c:pt>
                <c:pt idx="262">
                  <c:v>0.10650887573964501</c:v>
                </c:pt>
                <c:pt idx="263">
                  <c:v>0.1132352941176471</c:v>
                </c:pt>
                <c:pt idx="264">
                  <c:v>0.11970802919708033</c:v>
                </c:pt>
                <c:pt idx="265">
                  <c:v>0.11994219653179186</c:v>
                </c:pt>
                <c:pt idx="266">
                  <c:v>0.12607449856733521</c:v>
                </c:pt>
                <c:pt idx="267">
                  <c:v>0.13086770981507828</c:v>
                </c:pt>
                <c:pt idx="268">
                  <c:v>0.13135593220338979</c:v>
                </c:pt>
                <c:pt idx="269">
                  <c:v>0.1360448807854138</c:v>
                </c:pt>
                <c:pt idx="270">
                  <c:v>0.1237830319888733</c:v>
                </c:pt>
                <c:pt idx="271">
                  <c:v>0.11829436038514435</c:v>
                </c:pt>
                <c:pt idx="272">
                  <c:v>0.1200545702592087</c:v>
                </c:pt>
                <c:pt idx="273">
                  <c:v>0.12162162162162163</c:v>
                </c:pt>
                <c:pt idx="274">
                  <c:v>0.12165775401069531</c:v>
                </c:pt>
                <c:pt idx="275">
                  <c:v>0.12153236459709382</c:v>
                </c:pt>
                <c:pt idx="276">
                  <c:v>0.11342894393741855</c:v>
                </c:pt>
                <c:pt idx="277">
                  <c:v>0.10838709677419363</c:v>
                </c:pt>
                <c:pt idx="278">
                  <c:v>9.9236641221374197E-2</c:v>
                </c:pt>
                <c:pt idx="279">
                  <c:v>9.4339622641509441E-2</c:v>
                </c:pt>
                <c:pt idx="280">
                  <c:v>9.6129837702871451E-2</c:v>
                </c:pt>
                <c:pt idx="281">
                  <c:v>9.3827160493827097E-2</c:v>
                </c:pt>
                <c:pt idx="282">
                  <c:v>0.11138613861386139</c:v>
                </c:pt>
                <c:pt idx="283">
                  <c:v>0.11562115621156219</c:v>
                </c:pt>
                <c:pt idx="284">
                  <c:v>0.11814859926918396</c:v>
                </c:pt>
                <c:pt idx="285">
                  <c:v>0.1096385542168674</c:v>
                </c:pt>
                <c:pt idx="286">
                  <c:v>0.102502979737783</c:v>
                </c:pt>
                <c:pt idx="287">
                  <c:v>9.5406360424028197E-2</c:v>
                </c:pt>
                <c:pt idx="288">
                  <c:v>9.2505854800936663E-2</c:v>
                </c:pt>
                <c:pt idx="289">
                  <c:v>9.1967403958090693E-2</c:v>
                </c:pt>
                <c:pt idx="290">
                  <c:v>8.6805555555555552E-2</c:v>
                </c:pt>
                <c:pt idx="291">
                  <c:v>8.8505747126436815E-2</c:v>
                </c:pt>
                <c:pt idx="292">
                  <c:v>8.6560364464692577E-2</c:v>
                </c:pt>
                <c:pt idx="293">
                  <c:v>8.4650112866817159E-2</c:v>
                </c:pt>
                <c:pt idx="294">
                  <c:v>7.6837416481069107E-2</c:v>
                </c:pt>
                <c:pt idx="295">
                  <c:v>7.0562293274531326E-2</c:v>
                </c:pt>
                <c:pt idx="296">
                  <c:v>5.8823529411764768E-2</c:v>
                </c:pt>
                <c:pt idx="297">
                  <c:v>5.8631921824104302E-2</c:v>
                </c:pt>
                <c:pt idx="298">
                  <c:v>5.1891891891891861E-2</c:v>
                </c:pt>
                <c:pt idx="299">
                  <c:v>4.5161290322580677E-2</c:v>
                </c:pt>
                <c:pt idx="300">
                  <c:v>4.6087888531618409E-2</c:v>
                </c:pt>
                <c:pt idx="301">
                  <c:v>4.4776119402985107E-2</c:v>
                </c:pt>
                <c:pt idx="302">
                  <c:v>4.5793397231096877E-2</c:v>
                </c:pt>
                <c:pt idx="303">
                  <c:v>4.1182682154170973E-2</c:v>
                </c:pt>
                <c:pt idx="304">
                  <c:v>3.668763102725367E-2</c:v>
                </c:pt>
                <c:pt idx="305">
                  <c:v>3.2258064516129122E-2</c:v>
                </c:pt>
                <c:pt idx="306">
                  <c:v>3.2057911065149887E-2</c:v>
                </c:pt>
                <c:pt idx="307">
                  <c:v>3.0895983522142123E-2</c:v>
                </c:pt>
                <c:pt idx="308">
                  <c:v>3.3950617283950588E-2</c:v>
                </c:pt>
                <c:pt idx="309">
                  <c:v>3.5897435897435895E-2</c:v>
                </c:pt>
                <c:pt idx="310">
                  <c:v>4.3165467625899311E-2</c:v>
                </c:pt>
                <c:pt idx="311">
                  <c:v>4.7325102880658373E-2</c:v>
                </c:pt>
                <c:pt idx="312">
                  <c:v>5.0204918032786948E-2</c:v>
                </c:pt>
                <c:pt idx="313">
                  <c:v>4.8979591836734664E-2</c:v>
                </c:pt>
                <c:pt idx="314">
                  <c:v>5.091649694501018E-2</c:v>
                </c:pt>
                <c:pt idx="315">
                  <c:v>5.1724137931034572E-2</c:v>
                </c:pt>
                <c:pt idx="316">
                  <c:v>5.257836198179968E-2</c:v>
                </c:pt>
                <c:pt idx="317">
                  <c:v>5.3427419354838676E-2</c:v>
                </c:pt>
                <c:pt idx="318">
                  <c:v>5.2104208416833699E-2</c:v>
                </c:pt>
                <c:pt idx="319">
                  <c:v>5.2947052947053062E-2</c:v>
                </c:pt>
                <c:pt idx="320">
                  <c:v>5.273631840796017E-2</c:v>
                </c:pt>
                <c:pt idx="321">
                  <c:v>5.148514851485151E-2</c:v>
                </c:pt>
                <c:pt idx="322">
                  <c:v>4.8275862068965572E-2</c:v>
                </c:pt>
                <c:pt idx="323">
                  <c:v>4.9115913555992145E-2</c:v>
                </c:pt>
                <c:pt idx="324">
                  <c:v>4.4878048780487748E-2</c:v>
                </c:pt>
                <c:pt idx="325">
                  <c:v>4.7665369649805507E-2</c:v>
                </c:pt>
                <c:pt idx="326">
                  <c:v>4.7480620155038677E-2</c:v>
                </c:pt>
                <c:pt idx="327">
                  <c:v>4.5323047251687586E-2</c:v>
                </c:pt>
                <c:pt idx="328">
                  <c:v>4.5148895292987538E-2</c:v>
                </c:pt>
                <c:pt idx="329">
                  <c:v>4.4019138755980805E-2</c:v>
                </c:pt>
                <c:pt idx="330">
                  <c:v>4.1904761904761959E-2</c:v>
                </c:pt>
                <c:pt idx="331">
                  <c:v>4.1745730550284549E-2</c:v>
                </c:pt>
                <c:pt idx="332">
                  <c:v>3.9697542533081311E-2</c:v>
                </c:pt>
                <c:pt idx="333">
                  <c:v>4.048964218455741E-2</c:v>
                </c:pt>
                <c:pt idx="334">
                  <c:v>4.4172932330826961E-2</c:v>
                </c:pt>
                <c:pt idx="335">
                  <c:v>4.3071161048689223E-2</c:v>
                </c:pt>
                <c:pt idx="336">
                  <c:v>4.4817927170868459E-2</c:v>
                </c:pt>
                <c:pt idx="337">
                  <c:v>4.1782729805013928E-2</c:v>
                </c:pt>
                <c:pt idx="338">
                  <c:v>4.0703052728954726E-2</c:v>
                </c:pt>
                <c:pt idx="339">
                  <c:v>4.1512915129151291E-2</c:v>
                </c:pt>
                <c:pt idx="340">
                  <c:v>3.9522058823529389E-2</c:v>
                </c:pt>
                <c:pt idx="341">
                  <c:v>3.9413382218148593E-2</c:v>
                </c:pt>
                <c:pt idx="342">
                  <c:v>4.0219378427787854E-2</c:v>
                </c:pt>
                <c:pt idx="343">
                  <c:v>4.0072859744990946E-2</c:v>
                </c:pt>
                <c:pt idx="344">
                  <c:v>4.1818181818181768E-2</c:v>
                </c:pt>
                <c:pt idx="345">
                  <c:v>4.072398190045249E-2</c:v>
                </c:pt>
                <c:pt idx="346">
                  <c:v>3.7803780378037832E-2</c:v>
                </c:pt>
                <c:pt idx="347">
                  <c:v>3.7701974865349985E-2</c:v>
                </c:pt>
                <c:pt idx="348">
                  <c:v>3.5746201966041107E-2</c:v>
                </c:pt>
                <c:pt idx="349">
                  <c:v>3.5650623885918005E-2</c:v>
                </c:pt>
                <c:pt idx="350">
                  <c:v>3.644444444444439E-2</c:v>
                </c:pt>
                <c:pt idx="351">
                  <c:v>3.8972542072630567E-2</c:v>
                </c:pt>
                <c:pt idx="352">
                  <c:v>4.0671971706454542E-2</c:v>
                </c:pt>
                <c:pt idx="353">
                  <c:v>3.968253968253968E-2</c:v>
                </c:pt>
                <c:pt idx="354">
                  <c:v>3.9543057996485061E-2</c:v>
                </c:pt>
                <c:pt idx="355">
                  <c:v>3.9404553415061293E-2</c:v>
                </c:pt>
                <c:pt idx="356">
                  <c:v>4.0139616055846497E-2</c:v>
                </c:pt>
                <c:pt idx="357">
                  <c:v>4.1739130434782584E-2</c:v>
                </c:pt>
                <c:pt idx="358">
                  <c:v>4.1630529054640049E-2</c:v>
                </c:pt>
                <c:pt idx="359">
                  <c:v>4.1522491349481071E-2</c:v>
                </c:pt>
                <c:pt idx="360">
                  <c:v>4.3140638481449521E-2</c:v>
                </c:pt>
                <c:pt idx="361">
                  <c:v>4.3029259896729774E-2</c:v>
                </c:pt>
                <c:pt idx="362">
                  <c:v>4.3739279588336268E-2</c:v>
                </c:pt>
                <c:pt idx="363">
                  <c:v>4.2625745950554135E-2</c:v>
                </c:pt>
                <c:pt idx="364">
                  <c:v>4.2480883602378929E-2</c:v>
                </c:pt>
                <c:pt idx="365">
                  <c:v>4.4953350296861719E-2</c:v>
                </c:pt>
                <c:pt idx="366">
                  <c:v>4.4801352493660164E-2</c:v>
                </c:pt>
                <c:pt idx="367">
                  <c:v>4.4650379106992391E-2</c:v>
                </c:pt>
                <c:pt idx="368">
                  <c:v>4.6140939597315432E-2</c:v>
                </c:pt>
                <c:pt idx="369">
                  <c:v>4.5075125208681184E-2</c:v>
                </c:pt>
                <c:pt idx="370">
                  <c:v>4.5795170691090757E-2</c:v>
                </c:pt>
                <c:pt idx="371">
                  <c:v>4.6511627906976695E-2</c:v>
                </c:pt>
                <c:pt idx="372">
                  <c:v>4.631927212572369E-2</c:v>
                </c:pt>
                <c:pt idx="373">
                  <c:v>4.7029702970297051E-2</c:v>
                </c:pt>
                <c:pt idx="374">
                  <c:v>4.6836483155299938E-2</c:v>
                </c:pt>
                <c:pt idx="375">
                  <c:v>4.4971381847914965E-2</c:v>
                </c:pt>
                <c:pt idx="376">
                  <c:v>4.5639771801141066E-2</c:v>
                </c:pt>
                <c:pt idx="377">
                  <c:v>4.5454545454545525E-2</c:v>
                </c:pt>
                <c:pt idx="378">
                  <c:v>4.5307443365695747E-2</c:v>
                </c:pt>
                <c:pt idx="379">
                  <c:v>4.4354838709677422E-2</c:v>
                </c:pt>
                <c:pt idx="380">
                  <c:v>4.1700080192461929E-2</c:v>
                </c:pt>
                <c:pt idx="381">
                  <c:v>4.3130990415335392E-2</c:v>
                </c:pt>
                <c:pt idx="382">
                  <c:v>4.3789808917197456E-2</c:v>
                </c:pt>
                <c:pt idx="383">
                  <c:v>4.4444444444444398E-2</c:v>
                </c:pt>
                <c:pt idx="384">
                  <c:v>4.4268774703557265E-2</c:v>
                </c:pt>
                <c:pt idx="385">
                  <c:v>4.5705279747832804E-2</c:v>
                </c:pt>
                <c:pt idx="386">
                  <c:v>4.7880690737833548E-2</c:v>
                </c:pt>
                <c:pt idx="387">
                  <c:v>4.8513302034428815E-2</c:v>
                </c:pt>
                <c:pt idx="388">
                  <c:v>4.7544816835541653E-2</c:v>
                </c:pt>
                <c:pt idx="389">
                  <c:v>4.8913043478260733E-2</c:v>
                </c:pt>
                <c:pt idx="390">
                  <c:v>5.108359133126953E-2</c:v>
                </c:pt>
                <c:pt idx="391">
                  <c:v>5.4826254826254785E-2</c:v>
                </c:pt>
                <c:pt idx="392">
                  <c:v>5.5427251732101529E-2</c:v>
                </c:pt>
                <c:pt idx="393">
                  <c:v>5.3598774885145486E-2</c:v>
                </c:pt>
                <c:pt idx="394">
                  <c:v>5.2631578947368467E-2</c:v>
                </c:pt>
                <c:pt idx="395">
                  <c:v>5.3191489361702128E-2</c:v>
                </c:pt>
                <c:pt idx="396">
                  <c:v>5.6018168054504207E-2</c:v>
                </c:pt>
                <c:pt idx="397">
                  <c:v>5.6518462697814624E-2</c:v>
                </c:pt>
                <c:pt idx="398">
                  <c:v>5.2434456928838954E-2</c:v>
                </c:pt>
                <c:pt idx="399">
                  <c:v>5.1492537313432875E-2</c:v>
                </c:pt>
                <c:pt idx="400">
                  <c:v>5.1339285714285754E-2</c:v>
                </c:pt>
                <c:pt idx="401">
                  <c:v>4.959289415247977E-2</c:v>
                </c:pt>
                <c:pt idx="402">
                  <c:v>4.7864506627393222E-2</c:v>
                </c:pt>
                <c:pt idx="403">
                  <c:v>4.6120058565153818E-2</c:v>
                </c:pt>
                <c:pt idx="404">
                  <c:v>4.5951859956236407E-2</c:v>
                </c:pt>
                <c:pt idx="405">
                  <c:v>4.433139534883717E-2</c:v>
                </c:pt>
                <c:pt idx="406">
                  <c:v>4.4927536231883974E-2</c:v>
                </c:pt>
                <c:pt idx="407">
                  <c:v>4.4011544011543974E-2</c:v>
                </c:pt>
                <c:pt idx="408">
                  <c:v>4.0143369175627198E-2</c:v>
                </c:pt>
                <c:pt idx="409">
                  <c:v>3.7089871611983009E-2</c:v>
                </c:pt>
                <c:pt idx="410">
                  <c:v>3.8434163701067656E-2</c:v>
                </c:pt>
                <c:pt idx="411">
                  <c:v>3.8325053229240638E-2</c:v>
                </c:pt>
                <c:pt idx="412">
                  <c:v>3.8924274593064398E-2</c:v>
                </c:pt>
                <c:pt idx="413">
                  <c:v>3.7376586741889865E-2</c:v>
                </c:pt>
                <c:pt idx="414">
                  <c:v>3.7245256500351251E-2</c:v>
                </c:pt>
                <c:pt idx="415">
                  <c:v>3.498950314905528E-2</c:v>
                </c:pt>
                <c:pt idx="416">
                  <c:v>3.2775453277545247E-2</c:v>
                </c:pt>
                <c:pt idx="417">
                  <c:v>3.5490605427975108E-2</c:v>
                </c:pt>
                <c:pt idx="418">
                  <c:v>3.4674063800277398E-2</c:v>
                </c:pt>
                <c:pt idx="419">
                  <c:v>3.3863165169315868E-2</c:v>
                </c:pt>
                <c:pt idx="420">
                  <c:v>3.445899379738112E-2</c:v>
                </c:pt>
                <c:pt idx="421">
                  <c:v>3.5763411279229634E-2</c:v>
                </c:pt>
                <c:pt idx="422">
                  <c:v>3.3584647018505866E-2</c:v>
                </c:pt>
                <c:pt idx="423">
                  <c:v>3.4859876965140084E-2</c:v>
                </c:pt>
                <c:pt idx="424">
                  <c:v>3.405994550408719E-2</c:v>
                </c:pt>
                <c:pt idx="425">
                  <c:v>3.3990482664853841E-2</c:v>
                </c:pt>
                <c:pt idx="426">
                  <c:v>3.18428184281844E-2</c:v>
                </c:pt>
                <c:pt idx="427">
                  <c:v>3.3130493576741075E-2</c:v>
                </c:pt>
                <c:pt idx="428">
                  <c:v>3.241053342336267E-2</c:v>
                </c:pt>
                <c:pt idx="429">
                  <c:v>3.0913978494623615E-2</c:v>
                </c:pt>
                <c:pt idx="430">
                  <c:v>3.1501340482573845E-2</c:v>
                </c:pt>
                <c:pt idx="431">
                  <c:v>3.1417112299465359E-2</c:v>
                </c:pt>
                <c:pt idx="432">
                  <c:v>2.9313790806129288E-2</c:v>
                </c:pt>
                <c:pt idx="433">
                  <c:v>2.7888446215139556E-2</c:v>
                </c:pt>
                <c:pt idx="434">
                  <c:v>2.9840848806366047E-2</c:v>
                </c:pt>
                <c:pt idx="435">
                  <c:v>2.7080581241743687E-2</c:v>
                </c:pt>
                <c:pt idx="436">
                  <c:v>2.7009222661396534E-2</c:v>
                </c:pt>
                <c:pt idx="437">
                  <c:v>2.8270874424720656E-2</c:v>
                </c:pt>
                <c:pt idx="438">
                  <c:v>2.8890347997373455E-2</c:v>
                </c:pt>
                <c:pt idx="439">
                  <c:v>2.814136125654439E-2</c:v>
                </c:pt>
                <c:pt idx="440">
                  <c:v>3.0085022890778249E-2</c:v>
                </c:pt>
                <c:pt idx="441">
                  <c:v>2.8683181225554143E-2</c:v>
                </c:pt>
                <c:pt idx="442">
                  <c:v>2.794022092267695E-2</c:v>
                </c:pt>
                <c:pt idx="443">
                  <c:v>2.5923525599481526E-2</c:v>
                </c:pt>
                <c:pt idx="444">
                  <c:v>2.9126213592233011E-2</c:v>
                </c:pt>
                <c:pt idx="445">
                  <c:v>2.9715762273901769E-2</c:v>
                </c:pt>
                <c:pt idx="446">
                  <c:v>2.9620090148100412E-2</c:v>
                </c:pt>
                <c:pt idx="447">
                  <c:v>3.1511254019292639E-2</c:v>
                </c:pt>
                <c:pt idx="448">
                  <c:v>3.0788967286722146E-2</c:v>
                </c:pt>
                <c:pt idx="449">
                  <c:v>3.0051150895140592E-2</c:v>
                </c:pt>
                <c:pt idx="450">
                  <c:v>2.9993618379068394E-2</c:v>
                </c:pt>
                <c:pt idx="451">
                  <c:v>2.991725015913442E-2</c:v>
                </c:pt>
                <c:pt idx="452">
                  <c:v>2.9841269841269769E-2</c:v>
                </c:pt>
                <c:pt idx="453">
                  <c:v>3.1051964512040411E-2</c:v>
                </c:pt>
                <c:pt idx="454">
                  <c:v>3.0341340075853426E-2</c:v>
                </c:pt>
                <c:pt idx="455">
                  <c:v>3.0322173089071272E-2</c:v>
                </c:pt>
                <c:pt idx="456">
                  <c:v>2.9559748427672883E-2</c:v>
                </c:pt>
                <c:pt idx="457">
                  <c:v>2.8858218318695068E-2</c:v>
                </c:pt>
                <c:pt idx="458">
                  <c:v>2.8142589118198873E-2</c:v>
                </c:pt>
                <c:pt idx="459">
                  <c:v>2.618453865336651E-2</c:v>
                </c:pt>
                <c:pt idx="460">
                  <c:v>2.6757934038581281E-2</c:v>
                </c:pt>
                <c:pt idx="461">
                  <c:v>2.6691495965239054E-2</c:v>
                </c:pt>
                <c:pt idx="462">
                  <c:v>2.6641883519206832E-2</c:v>
                </c:pt>
                <c:pt idx="463">
                  <c:v>2.5957972805933177E-2</c:v>
                </c:pt>
                <c:pt idx="464">
                  <c:v>2.6510480887792922E-2</c:v>
                </c:pt>
                <c:pt idx="465">
                  <c:v>2.5199754148740153E-2</c:v>
                </c:pt>
                <c:pt idx="466">
                  <c:v>2.5766871165644103E-2</c:v>
                </c:pt>
                <c:pt idx="467">
                  <c:v>2.6364193746168066E-2</c:v>
                </c:pt>
                <c:pt idx="468">
                  <c:v>2.5045815516188289E-2</c:v>
                </c:pt>
                <c:pt idx="469">
                  <c:v>2.4999999999999967E-2</c:v>
                </c:pt>
                <c:pt idx="470">
                  <c:v>2.4330900243309E-2</c:v>
                </c:pt>
                <c:pt idx="471">
                  <c:v>2.612393681652498E-2</c:v>
                </c:pt>
                <c:pt idx="472">
                  <c:v>2.5454545454545386E-2</c:v>
                </c:pt>
                <c:pt idx="473">
                  <c:v>2.4183796856106408E-2</c:v>
                </c:pt>
                <c:pt idx="474">
                  <c:v>2.4140012070006038E-2</c:v>
                </c:pt>
                <c:pt idx="475">
                  <c:v>2.2891566265060309E-2</c:v>
                </c:pt>
                <c:pt idx="476">
                  <c:v>2.2222222222222154E-2</c:v>
                </c:pt>
                <c:pt idx="477">
                  <c:v>2.2781774580335628E-2</c:v>
                </c:pt>
                <c:pt idx="478">
                  <c:v>2.1531100478469036E-2</c:v>
                </c:pt>
                <c:pt idx="479">
                  <c:v>2.270011947431292E-2</c:v>
                </c:pt>
                <c:pt idx="480">
                  <c:v>2.2646007151370575E-2</c:v>
                </c:pt>
                <c:pt idx="481">
                  <c:v>2.2605591909577699E-2</c:v>
                </c:pt>
                <c:pt idx="482">
                  <c:v>2.2565320665083034E-2</c:v>
                </c:pt>
                <c:pt idx="483">
                  <c:v>2.1314387211367639E-2</c:v>
                </c:pt>
                <c:pt idx="484">
                  <c:v>2.1867612293144309E-2</c:v>
                </c:pt>
                <c:pt idx="485">
                  <c:v>2.2432113341204148E-2</c:v>
                </c:pt>
                <c:pt idx="486">
                  <c:v>2.2392457277548683E-2</c:v>
                </c:pt>
                <c:pt idx="487">
                  <c:v>2.473498233215541E-2</c:v>
                </c:pt>
                <c:pt idx="488">
                  <c:v>2.3501762632197415E-2</c:v>
                </c:pt>
                <c:pt idx="489">
                  <c:v>2.2274325908558098E-2</c:v>
                </c:pt>
                <c:pt idx="490">
                  <c:v>2.3419203747072598E-2</c:v>
                </c:pt>
                <c:pt idx="491">
                  <c:v>2.4532710280373932E-2</c:v>
                </c:pt>
                <c:pt idx="492">
                  <c:v>2.3310023310023312E-2</c:v>
                </c:pt>
                <c:pt idx="493">
                  <c:v>2.1524141942990044E-2</c:v>
                </c:pt>
                <c:pt idx="494">
                  <c:v>2.0325203252032523E-2</c:v>
                </c:pt>
                <c:pt idx="495">
                  <c:v>2.2028985507246444E-2</c:v>
                </c:pt>
                <c:pt idx="496">
                  <c:v>2.0821283979178682E-2</c:v>
                </c:pt>
                <c:pt idx="497">
                  <c:v>1.9630484988452691E-2</c:v>
                </c:pt>
                <c:pt idx="498">
                  <c:v>2.0749279538904868E-2</c:v>
                </c:pt>
                <c:pt idx="499">
                  <c:v>1.8965517241379376E-2</c:v>
                </c:pt>
                <c:pt idx="500">
                  <c:v>2.0665901262916321E-2</c:v>
                </c:pt>
                <c:pt idx="501">
                  <c:v>2.1215596330275165E-2</c:v>
                </c:pt>
                <c:pt idx="502">
                  <c:v>2.0594965675057173E-2</c:v>
                </c:pt>
                <c:pt idx="503">
                  <c:v>1.8814139110604235E-2</c:v>
                </c:pt>
                <c:pt idx="504">
                  <c:v>2.1070615034168662E-2</c:v>
                </c:pt>
                <c:pt idx="505">
                  <c:v>2.1640091116173186E-2</c:v>
                </c:pt>
                <c:pt idx="506">
                  <c:v>2.4473534433693864E-2</c:v>
                </c:pt>
                <c:pt idx="507">
                  <c:v>2.2688598979013045E-2</c:v>
                </c:pt>
                <c:pt idx="508">
                  <c:v>2.3796033994334213E-2</c:v>
                </c:pt>
                <c:pt idx="509">
                  <c:v>2.5481313703284259E-2</c:v>
                </c:pt>
                <c:pt idx="510">
                  <c:v>2.4844720496894443E-2</c:v>
                </c:pt>
                <c:pt idx="511">
                  <c:v>2.5944726452340632E-2</c:v>
                </c:pt>
                <c:pt idx="512">
                  <c:v>2.5309336332958378E-2</c:v>
                </c:pt>
                <c:pt idx="513">
                  <c:v>2.5266704098820886E-2</c:v>
                </c:pt>
                <c:pt idx="514">
                  <c:v>2.6345291479820562E-2</c:v>
                </c:pt>
                <c:pt idx="515">
                  <c:v>2.5741466144376179E-2</c:v>
                </c:pt>
                <c:pt idx="516">
                  <c:v>2.5655326268823168E-2</c:v>
                </c:pt>
                <c:pt idx="517">
                  <c:v>2.7870680044593088E-2</c:v>
                </c:pt>
                <c:pt idx="518">
                  <c:v>2.6111111111111047E-2</c:v>
                </c:pt>
                <c:pt idx="519">
                  <c:v>2.6622296173044829E-2</c:v>
                </c:pt>
                <c:pt idx="520">
                  <c:v>2.5456557830658678E-2</c:v>
                </c:pt>
                <c:pt idx="521">
                  <c:v>2.7056874654886834E-2</c:v>
                </c:pt>
                <c:pt idx="522">
                  <c:v>2.6997245179063392E-2</c:v>
                </c:pt>
                <c:pt idx="523">
                  <c:v>2.6388125343595286E-2</c:v>
                </c:pt>
                <c:pt idx="524">
                  <c:v>2.6330224904004294E-2</c:v>
                </c:pt>
                <c:pt idx="525">
                  <c:v>2.6286966046002253E-2</c:v>
                </c:pt>
                <c:pt idx="526">
                  <c:v>2.7307482250136537E-2</c:v>
                </c:pt>
                <c:pt idx="527">
                  <c:v>2.7823240589198002E-2</c:v>
                </c:pt>
                <c:pt idx="528">
                  <c:v>2.6101141924959124E-2</c:v>
                </c:pt>
                <c:pt idx="529">
                  <c:v>2.5488069414316642E-2</c:v>
                </c:pt>
                <c:pt idx="530">
                  <c:v>2.4363833243096916E-2</c:v>
                </c:pt>
                <c:pt idx="531">
                  <c:v>2.4851431658562909E-2</c:v>
                </c:pt>
                <c:pt idx="532">
                  <c:v>2.5364274150026921E-2</c:v>
                </c:pt>
                <c:pt idx="533">
                  <c:v>2.2580645161290262E-2</c:v>
                </c:pt>
                <c:pt idx="534">
                  <c:v>2.1995708154506407E-2</c:v>
                </c:pt>
                <c:pt idx="535">
                  <c:v>2.3567220139260877E-2</c:v>
                </c:pt>
                <c:pt idx="536">
                  <c:v>2.2447888829503031E-2</c:v>
                </c:pt>
                <c:pt idx="537">
                  <c:v>2.1878335112059735E-2</c:v>
                </c:pt>
                <c:pt idx="538">
                  <c:v>2.0202020202020263E-2</c:v>
                </c:pt>
                <c:pt idx="539">
                  <c:v>1.9639065817409707E-2</c:v>
                </c:pt>
                <c:pt idx="540">
                  <c:v>1.9607843137254992E-2</c:v>
                </c:pt>
                <c:pt idx="541">
                  <c:v>1.797990481226867E-2</c:v>
                </c:pt>
                <c:pt idx="542">
                  <c:v>1.7441860465116341E-2</c:v>
                </c:pt>
                <c:pt idx="543">
                  <c:v>1.4760147601476075E-2</c:v>
                </c:pt>
                <c:pt idx="544">
                  <c:v>1.5263157894736873E-2</c:v>
                </c:pt>
                <c:pt idx="545">
                  <c:v>1.4721345951629924E-2</c:v>
                </c:pt>
                <c:pt idx="546">
                  <c:v>1.5223097112860922E-2</c:v>
                </c:pt>
                <c:pt idx="547">
                  <c:v>1.3082155939298797E-2</c:v>
                </c:pt>
                <c:pt idx="548">
                  <c:v>1.2545739675901606E-2</c:v>
                </c:pt>
                <c:pt idx="549">
                  <c:v>1.3054830287206266E-2</c:v>
                </c:pt>
                <c:pt idx="550">
                  <c:v>1.0943199583116176E-2</c:v>
                </c:pt>
                <c:pt idx="551">
                  <c:v>1.0931806350858898E-2</c:v>
                </c:pt>
                <c:pt idx="552">
                  <c:v>1.1434511434511374E-2</c:v>
                </c:pt>
                <c:pt idx="553">
                  <c:v>1.2467532467532497E-2</c:v>
                </c:pt>
                <c:pt idx="554">
                  <c:v>1.5584415584415584E-2</c:v>
                </c:pt>
                <c:pt idx="555">
                  <c:v>1.7662337662337692E-2</c:v>
                </c:pt>
                <c:pt idx="556">
                  <c:v>1.7107309486780627E-2</c:v>
                </c:pt>
                <c:pt idx="557">
                  <c:v>1.8652849740932613E-2</c:v>
                </c:pt>
                <c:pt idx="558">
                  <c:v>1.7580144777662905E-2</c:v>
                </c:pt>
                <c:pt idx="559">
                  <c:v>1.7045454545454603E-2</c:v>
                </c:pt>
                <c:pt idx="560">
                  <c:v>1.9617965926690819E-2</c:v>
                </c:pt>
                <c:pt idx="561">
                  <c:v>2.0103092783505184E-2</c:v>
                </c:pt>
                <c:pt idx="562">
                  <c:v>2.2164948453608307E-2</c:v>
                </c:pt>
                <c:pt idx="563">
                  <c:v>2.2657054582904252E-2</c:v>
                </c:pt>
                <c:pt idx="564">
                  <c:v>2.2610483042137749E-2</c:v>
                </c:pt>
                <c:pt idx="565">
                  <c:v>2.3088763468445357E-2</c:v>
                </c:pt>
                <c:pt idx="566">
                  <c:v>2.3529411764705854E-2</c:v>
                </c:pt>
                <c:pt idx="567">
                  <c:v>2.1949974476773777E-2</c:v>
                </c:pt>
                <c:pt idx="568">
                  <c:v>2.1916411824668764E-2</c:v>
                </c:pt>
                <c:pt idx="569">
                  <c:v>2.0345879959308241E-2</c:v>
                </c:pt>
                <c:pt idx="570">
                  <c:v>2.0833333333333304E-2</c:v>
                </c:pt>
                <c:pt idx="571">
                  <c:v>2.1330624682579933E-2</c:v>
                </c:pt>
                <c:pt idx="572">
                  <c:v>1.924050632911398E-2</c:v>
                </c:pt>
                <c:pt idx="573">
                  <c:v>2.0717534108135392E-2</c:v>
                </c:pt>
                <c:pt idx="574">
                  <c:v>2.1180030257186021E-2</c:v>
                </c:pt>
                <c:pt idx="575">
                  <c:v>2.1148036253776523E-2</c:v>
                </c:pt>
                <c:pt idx="576">
                  <c:v>2.1105527638190898E-2</c:v>
                </c:pt>
                <c:pt idx="577">
                  <c:v>2.1063189568706061E-2</c:v>
                </c:pt>
                <c:pt idx="578">
                  <c:v>2.0989505247376399E-2</c:v>
                </c:pt>
                <c:pt idx="579">
                  <c:v>2.2977022977023091E-2</c:v>
                </c:pt>
                <c:pt idx="580">
                  <c:v>2.4438902743142171E-2</c:v>
                </c:pt>
                <c:pt idx="581">
                  <c:v>2.6420737786640138E-2</c:v>
                </c:pt>
                <c:pt idx="582">
                  <c:v>2.6879044300647116E-2</c:v>
                </c:pt>
                <c:pt idx="583">
                  <c:v>2.8344107409249215E-2</c:v>
                </c:pt>
                <c:pt idx="584">
                  <c:v>2.9309488325881653E-2</c:v>
                </c:pt>
                <c:pt idx="585">
                  <c:v>2.7722772277227695E-2</c:v>
                </c:pt>
                <c:pt idx="586">
                  <c:v>2.6172839506172895E-2</c:v>
                </c:pt>
                <c:pt idx="587">
                  <c:v>2.6134122287968357E-2</c:v>
                </c:pt>
                <c:pt idx="588">
                  <c:v>2.6574803149606328E-2</c:v>
                </c:pt>
                <c:pt idx="589">
                  <c:v>2.7185658153241633E-2</c:v>
                </c:pt>
                <c:pt idx="590">
                  <c:v>2.5051395007342117E-2</c:v>
                </c:pt>
                <c:pt idx="591">
                  <c:v>2.4155273437500013E-2</c:v>
                </c:pt>
                <c:pt idx="592">
                  <c:v>2.2677702044790589E-2</c:v>
                </c:pt>
                <c:pt idx="593">
                  <c:v>2.1816415735794025E-2</c:v>
                </c:pt>
                <c:pt idx="594">
                  <c:v>2.168201648085305E-2</c:v>
                </c:pt>
                <c:pt idx="595">
                  <c:v>2.0884912959380986E-2</c:v>
                </c:pt>
                <c:pt idx="596">
                  <c:v>2.101351351351358E-2</c:v>
                </c:pt>
                <c:pt idx="597">
                  <c:v>2.1565510597302523E-2</c:v>
                </c:pt>
                <c:pt idx="598">
                  <c:v>2.3387872954764122E-2</c:v>
                </c:pt>
                <c:pt idx="599">
                  <c:v>2.435367611725138E-2</c:v>
                </c:pt>
                <c:pt idx="600">
                  <c:v>2.4789069990412235E-2</c:v>
                </c:pt>
                <c:pt idx="601">
                  <c:v>2.2970808329547912E-2</c:v>
                </c:pt>
                <c:pt idx="602">
                  <c:v>2.3885243866334227E-2</c:v>
                </c:pt>
                <c:pt idx="603">
                  <c:v>2.2946692920518472E-2</c:v>
                </c:pt>
                <c:pt idx="604">
                  <c:v>2.3222157689780986E-2</c:v>
                </c:pt>
                <c:pt idx="605">
                  <c:v>2.3917259211376909E-2</c:v>
                </c:pt>
                <c:pt idx="606">
                  <c:v>2.4633136122748204E-2</c:v>
                </c:pt>
                <c:pt idx="607">
                  <c:v>2.4981171756213325E-2</c:v>
                </c:pt>
                <c:pt idx="608">
                  <c:v>2.4386208722122917E-2</c:v>
                </c:pt>
                <c:pt idx="609">
                  <c:v>2.2213629955157858E-2</c:v>
                </c:pt>
                <c:pt idx="610">
                  <c:v>2.0158939151697575E-2</c:v>
                </c:pt>
                <c:pt idx="611">
                  <c:v>1.7624596562335833E-2</c:v>
                </c:pt>
                <c:pt idx="612">
                  <c:v>1.6723503187990967E-2</c:v>
                </c:pt>
                <c:pt idx="613">
                  <c:v>1.8009806533638133E-2</c:v>
                </c:pt>
                <c:pt idx="614">
                  <c:v>1.7876130957933022E-2</c:v>
                </c:pt>
                <c:pt idx="615">
                  <c:v>1.9323266219239309E-2</c:v>
                </c:pt>
                <c:pt idx="616">
                  <c:v>1.8461309413034529E-2</c:v>
                </c:pt>
                <c:pt idx="617">
                  <c:v>1.7119726678550152E-2</c:v>
                </c:pt>
                <c:pt idx="618">
                  <c:v>1.5270992984974426E-2</c:v>
                </c:pt>
                <c:pt idx="619">
                  <c:v>1.4339650543224636E-2</c:v>
                </c:pt>
                <c:pt idx="620">
                  <c:v>1.4798373886199692E-2</c:v>
                </c:pt>
                <c:pt idx="621">
                  <c:v>1.7127331771131214E-2</c:v>
                </c:pt>
                <c:pt idx="622">
                  <c:v>1.7142435710104285E-2</c:v>
                </c:pt>
                <c:pt idx="623">
                  <c:v>1.8236717759594276E-2</c:v>
                </c:pt>
                <c:pt idx="624">
                  <c:v>1.5123351706495662E-2</c:v>
                </c:pt>
                <c:pt idx="625">
                  <c:v>1.3494526888039933E-2</c:v>
                </c:pt>
                <c:pt idx="626">
                  <c:v>1.1592051426555425E-2</c:v>
                </c:pt>
                <c:pt idx="627">
                  <c:v>9.6750889321738504E-3</c:v>
                </c:pt>
                <c:pt idx="628">
                  <c:v>9.4013814274750244E-3</c:v>
                </c:pt>
                <c:pt idx="629">
                  <c:v>9.5019898499397286E-3</c:v>
                </c:pt>
                <c:pt idx="630">
                  <c:v>9.5775393021166107E-3</c:v>
                </c:pt>
                <c:pt idx="631">
                  <c:v>9.1710099500673208E-3</c:v>
                </c:pt>
                <c:pt idx="632">
                  <c:v>8.1438704983631555E-3</c:v>
                </c:pt>
                <c:pt idx="633">
                  <c:v>6.027183550188016E-3</c:v>
                </c:pt>
                <c:pt idx="634">
                  <c:v>6.7205641104656089E-3</c:v>
                </c:pt>
                <c:pt idx="635">
                  <c:v>6.61894866466554E-3</c:v>
                </c:pt>
                <c:pt idx="636">
                  <c:v>9.8353374155270845E-3</c:v>
                </c:pt>
                <c:pt idx="637">
                  <c:v>1.1244455921460962E-2</c:v>
                </c:pt>
                <c:pt idx="638">
                  <c:v>1.2097851736773305E-2</c:v>
                </c:pt>
                <c:pt idx="639">
                  <c:v>1.3155392125784574E-2</c:v>
                </c:pt>
                <c:pt idx="640">
                  <c:v>1.4540961794335779E-2</c:v>
                </c:pt>
                <c:pt idx="641">
                  <c:v>1.5836776766096794E-2</c:v>
                </c:pt>
                <c:pt idx="642">
                  <c:v>1.7414834457429605E-2</c:v>
                </c:pt>
                <c:pt idx="643">
                  <c:v>1.9651571719433561E-2</c:v>
                </c:pt>
                <c:pt idx="644">
                  <c:v>1.9877227562006314E-2</c:v>
                </c:pt>
                <c:pt idx="645">
                  <c:v>2.1079204796465707E-2</c:v>
                </c:pt>
                <c:pt idx="646">
                  <c:v>2.1382045383954013E-2</c:v>
                </c:pt>
                <c:pt idx="647">
                  <c:v>2.2766626338585033E-2</c:v>
                </c:pt>
                <c:pt idx="648">
                  <c:v>2.2773481506083906E-2</c:v>
                </c:pt>
                <c:pt idx="649">
                  <c:v>2.1598204405657368E-2</c:v>
                </c:pt>
                <c:pt idx="650">
                  <c:v>2.2483374654291267E-2</c:v>
                </c:pt>
                <c:pt idx="651">
                  <c:v>2.3144278518015246E-2</c:v>
                </c:pt>
                <c:pt idx="652">
                  <c:v>2.2522582803613151E-2</c:v>
                </c:pt>
                <c:pt idx="653">
                  <c:v>2.192285611289865E-2</c:v>
                </c:pt>
                <c:pt idx="654">
                  <c:v>2.1099556873784554E-2</c:v>
                </c:pt>
                <c:pt idx="655">
                  <c:v>1.9352524993137443E-2</c:v>
                </c:pt>
                <c:pt idx="656">
                  <c:v>2.0082434834909194E-2</c:v>
                </c:pt>
                <c:pt idx="657">
                  <c:v>1.994649148366931E-2</c:v>
                </c:pt>
                <c:pt idx="658">
                  <c:v>1.9528512686261341E-2</c:v>
                </c:pt>
                <c:pt idx="659">
                  <c:v>1.8996943778720753E-2</c:v>
                </c:pt>
                <c:pt idx="660">
                  <c:v>1.909802217863147E-2</c:v>
                </c:pt>
                <c:pt idx="661">
                  <c:v>1.9887385214485544E-2</c:v>
                </c:pt>
                <c:pt idx="662">
                  <c:v>1.8890221377988264E-2</c:v>
                </c:pt>
                <c:pt idx="663">
                  <c:v>1.7155588562940926E-2</c:v>
                </c:pt>
                <c:pt idx="664">
                  <c:v>1.6455519491850853E-2</c:v>
                </c:pt>
                <c:pt idx="665">
                  <c:v>1.6230952474273065E-2</c:v>
                </c:pt>
                <c:pt idx="666">
                  <c:v>1.7002217680567016E-2</c:v>
                </c:pt>
                <c:pt idx="667">
                  <c:v>1.7821076909044352E-2</c:v>
                </c:pt>
                <c:pt idx="668">
                  <c:v>1.7519368418314467E-2</c:v>
                </c:pt>
                <c:pt idx="669">
                  <c:v>1.6868377311448125E-2</c:v>
                </c:pt>
                <c:pt idx="670">
                  <c:v>1.7416677473738797E-2</c:v>
                </c:pt>
                <c:pt idx="671">
                  <c:v>1.7408566188369799E-2</c:v>
                </c:pt>
                <c:pt idx="672">
                  <c:v>1.6070344358370396E-2</c:v>
                </c:pt>
                <c:pt idx="673">
                  <c:v>1.55480739049487E-2</c:v>
                </c:pt>
                <c:pt idx="674">
                  <c:v>1.6456609706435685E-2</c:v>
                </c:pt>
                <c:pt idx="675">
                  <c:v>1.8210555250137477E-2</c:v>
                </c:pt>
                <c:pt idx="676">
                  <c:v>1.945526961836249E-2</c:v>
                </c:pt>
                <c:pt idx="677">
                  <c:v>1.9228626526676645E-2</c:v>
                </c:pt>
                <c:pt idx="678">
                  <c:v>1.8449632290063273E-2</c:v>
                </c:pt>
                <c:pt idx="679">
                  <c:v>1.7363956028949832E-2</c:v>
                </c:pt>
                <c:pt idx="680">
                  <c:v>1.740945888368135E-2</c:v>
                </c:pt>
                <c:pt idx="681">
                  <c:v>1.8176323104362787E-2</c:v>
                </c:pt>
                <c:pt idx="682">
                  <c:v>1.7415947552462365E-2</c:v>
                </c:pt>
                <c:pt idx="683">
                  <c:v>1.6224195046636681E-2</c:v>
                </c:pt>
                <c:pt idx="684">
                  <c:v>1.6316255652417112E-2</c:v>
                </c:pt>
                <c:pt idx="685">
                  <c:v>1.6880834938713275E-2</c:v>
                </c:pt>
                <c:pt idx="686">
                  <c:v>1.7453777073428402E-2</c:v>
                </c:pt>
                <c:pt idx="687">
                  <c:v>1.8028278328946483E-2</c:v>
                </c:pt>
                <c:pt idx="688">
                  <c:v>1.7509440952473136E-2</c:v>
                </c:pt>
                <c:pt idx="689">
                  <c:v>1.7772676244654971E-2</c:v>
                </c:pt>
                <c:pt idx="690">
                  <c:v>1.8346312894897059E-2</c:v>
                </c:pt>
                <c:pt idx="691">
                  <c:v>1.8506323273421305E-2</c:v>
                </c:pt>
                <c:pt idx="692">
                  <c:v>1.8970961446650982E-2</c:v>
                </c:pt>
                <c:pt idx="693">
                  <c:v>1.9135335359608003E-2</c:v>
                </c:pt>
                <c:pt idx="694">
                  <c:v>1.9974275238246436E-2</c:v>
                </c:pt>
                <c:pt idx="695">
                  <c:v>2.0715072792840898E-2</c:v>
                </c:pt>
                <c:pt idx="696">
                  <c:v>2.1450225385824691E-2</c:v>
                </c:pt>
                <c:pt idx="697">
                  <c:v>2.2225738220941635E-2</c:v>
                </c:pt>
                <c:pt idx="698">
                  <c:v>2.1424269485576689E-2</c:v>
                </c:pt>
                <c:pt idx="699">
                  <c:v>2.1566547612141839E-2</c:v>
                </c:pt>
                <c:pt idx="700">
                  <c:v>2.2545595974976053E-2</c:v>
                </c:pt>
                <c:pt idx="701">
                  <c:v>2.2622116465067087E-2</c:v>
                </c:pt>
                <c:pt idx="702">
                  <c:v>2.1701399624842868E-2</c:v>
                </c:pt>
                <c:pt idx="703">
                  <c:v>2.3087345614186794E-2</c:v>
                </c:pt>
                <c:pt idx="704">
                  <c:v>2.2711206825691735E-2</c:v>
                </c:pt>
                <c:pt idx="705">
                  <c:v>2.2045551507991184E-2</c:v>
                </c:pt>
                <c:pt idx="706">
                  <c:v>2.1454219398053483E-2</c:v>
                </c:pt>
                <c:pt idx="707">
                  <c:v>2.1971236613002779E-2</c:v>
                </c:pt>
                <c:pt idx="708">
                  <c:v>2.250209222102019E-2</c:v>
                </c:pt>
                <c:pt idx="709">
                  <c:v>2.2353468290497332E-2</c:v>
                </c:pt>
                <c:pt idx="710">
                  <c:v>2.0458454819387253E-2</c:v>
                </c:pt>
                <c:pt idx="711">
                  <c:v>1.8965650108902485E-2</c:v>
                </c:pt>
                <c:pt idx="712">
                  <c:v>1.7370931912259219E-2</c:v>
                </c:pt>
                <c:pt idx="713">
                  <c:v>1.6991193342490173E-2</c:v>
                </c:pt>
                <c:pt idx="714">
                  <c:v>1.6769627444730061E-2</c:v>
                </c:pt>
                <c:pt idx="715">
                  <c:v>1.6552412618799365E-2</c:v>
                </c:pt>
                <c:pt idx="716">
                  <c:v>1.5953898457655855E-2</c:v>
                </c:pt>
                <c:pt idx="717">
                  <c:v>1.7596390813271204E-2</c:v>
                </c:pt>
                <c:pt idx="718">
                  <c:v>1.7376072726981245E-2</c:v>
                </c:pt>
                <c:pt idx="719">
                  <c:v>1.7701664532650475E-2</c:v>
                </c:pt>
                <c:pt idx="720">
                  <c:v>1.8385655595347848E-2</c:v>
                </c:pt>
                <c:pt idx="721">
                  <c:v>1.8207316392959392E-2</c:v>
                </c:pt>
                <c:pt idx="722">
                  <c:v>2.0657995409334346E-2</c:v>
                </c:pt>
                <c:pt idx="723">
                  <c:v>2.1398973836410914E-2</c:v>
                </c:pt>
                <c:pt idx="724">
                  <c:v>2.2753847989500073E-2</c:v>
                </c:pt>
                <c:pt idx="725">
                  <c:v>2.2653785958863311E-2</c:v>
                </c:pt>
                <c:pt idx="726">
                  <c:v>2.3267257971704661E-2</c:v>
                </c:pt>
                <c:pt idx="727">
                  <c:v>2.175144039440087E-2</c:v>
                </c:pt>
                <c:pt idx="728">
                  <c:v>2.2518709554926124E-2</c:v>
                </c:pt>
                <c:pt idx="729">
                  <c:v>2.1579640746905656E-2</c:v>
                </c:pt>
                <c:pt idx="730">
                  <c:v>2.2216881520471451E-2</c:v>
                </c:pt>
                <c:pt idx="731">
                  <c:v>2.1978108388639134E-2</c:v>
                </c:pt>
                <c:pt idx="732">
                  <c:v>2.1413561661021159E-2</c:v>
                </c:pt>
                <c:pt idx="733">
                  <c:v>2.0804639078444792E-2</c:v>
                </c:pt>
                <c:pt idx="734">
                  <c:v>2.0513180909545303E-2</c:v>
                </c:pt>
                <c:pt idx="735">
                  <c:v>2.0868812913333118E-2</c:v>
                </c:pt>
                <c:pt idx="736">
                  <c:v>2.0104918899790457E-2</c:v>
                </c:pt>
                <c:pt idx="737">
                  <c:v>2.13479174516117E-2</c:v>
                </c:pt>
                <c:pt idx="738">
                  <c:v>2.1884986503676478E-2</c:v>
                </c:pt>
                <c:pt idx="739">
                  <c:v>2.3667974018323479E-2</c:v>
                </c:pt>
                <c:pt idx="740">
                  <c:v>2.3531459739656976E-2</c:v>
                </c:pt>
                <c:pt idx="741">
                  <c:v>2.3251234570284562E-2</c:v>
                </c:pt>
                <c:pt idx="742">
                  <c:v>2.3148522865236859E-2</c:v>
                </c:pt>
                <c:pt idx="743">
                  <c:v>2.2344133510814254E-2</c:v>
                </c:pt>
                <c:pt idx="744">
                  <c:v>2.2584384379773906E-2</c:v>
                </c:pt>
                <c:pt idx="745">
                  <c:v>2.3757594342334883E-2</c:v>
                </c:pt>
                <c:pt idx="746">
                  <c:v>2.1172077648805167E-2</c:v>
                </c:pt>
                <c:pt idx="747">
                  <c:v>1.4555768481970346E-2</c:v>
                </c:pt>
                <c:pt idx="748">
                  <c:v>1.2522825088345835E-2</c:v>
                </c:pt>
                <c:pt idx="749">
                  <c:v>1.195307003365734E-2</c:v>
                </c:pt>
                <c:pt idx="750">
                  <c:v>1.5412291121898037E-2</c:v>
                </c:pt>
                <c:pt idx="751">
                  <c:v>1.7138963030268562E-2</c:v>
                </c:pt>
                <c:pt idx="752">
                  <c:v>1.7249459537091495E-2</c:v>
                </c:pt>
                <c:pt idx="753">
                  <c:v>1.6274304861160854E-2</c:v>
                </c:pt>
                <c:pt idx="754">
                  <c:v>1.6405423018823712E-2</c:v>
                </c:pt>
                <c:pt idx="755">
                  <c:v>1.5962851186489005E-2</c:v>
                </c:pt>
                <c:pt idx="756">
                  <c:v>1.3872936513298536E-2</c:v>
                </c:pt>
                <c:pt idx="757">
                  <c:v>1.2876147115316079E-2</c:v>
                </c:pt>
                <c:pt idx="758">
                  <c:v>1.6600728319021651E-2</c:v>
                </c:pt>
                <c:pt idx="759">
                  <c:v>2.971731302512301E-2</c:v>
                </c:pt>
                <c:pt idx="760">
                  <c:v>3.8060134183715656E-2</c:v>
                </c:pt>
                <c:pt idx="761">
                  <c:v>4.4474008598659097E-2</c:v>
                </c:pt>
                <c:pt idx="762">
                  <c:v>4.201800023920569E-2</c:v>
                </c:pt>
                <c:pt idx="763">
                  <c:v>3.9618554168434711E-2</c:v>
                </c:pt>
                <c:pt idx="764">
                  <c:v>4.0367524670074935E-2</c:v>
                </c:pt>
                <c:pt idx="765">
                  <c:v>4.5939583859326005E-2</c:v>
                </c:pt>
                <c:pt idx="766">
                  <c:v>4.9526343878791478E-2</c:v>
                </c:pt>
                <c:pt idx="767">
                  <c:v>5.4766208367903295E-2</c:v>
                </c:pt>
                <c:pt idx="768">
                  <c:v>6.0407827806037484E-2</c:v>
                </c:pt>
                <c:pt idx="769">
                  <c:v>6.4157443756884813E-2</c:v>
                </c:pt>
                <c:pt idx="770">
                  <c:v>6.4360394623858008E-2</c:v>
                </c:pt>
                <c:pt idx="771">
                  <c:v>6.1336870452992492E-2</c:v>
                </c:pt>
                <c:pt idx="772">
                  <c:v>6.0112797635239336E-2</c:v>
                </c:pt>
                <c:pt idx="773">
                  <c:v>5.9124502558271591E-2</c:v>
                </c:pt>
                <c:pt idx="774">
                  <c:v>5.9115332467700149E-2</c:v>
                </c:pt>
                <c:pt idx="775">
                  <c:v>6.3170859201019697E-2</c:v>
                </c:pt>
                <c:pt idx="776">
                  <c:v>6.6578100615319893E-2</c:v>
                </c:pt>
              </c:numCache>
            </c:numRef>
          </c:val>
          <c:smooth val="0"/>
          <c:extLst>
            <c:ext xmlns:c16="http://schemas.microsoft.com/office/drawing/2014/chart" uri="{C3380CC4-5D6E-409C-BE32-E72D297353CC}">
              <c16:uniqueId val="{00000002-1EFE-4E34-9AF2-91502215260A}"/>
            </c:ext>
          </c:extLst>
        </c:ser>
        <c:ser>
          <c:idx val="1"/>
          <c:order val="3"/>
          <c:tx>
            <c:v>Headline CPI</c:v>
          </c:tx>
          <c:spPr>
            <a:ln w="28575" cap="rnd">
              <a:solidFill>
                <a:schemeClr val="accent1">
                  <a:lumMod val="50000"/>
                </a:schemeClr>
              </a:solidFill>
              <a:round/>
            </a:ln>
            <a:effectLst/>
          </c:spPr>
          <c:marker>
            <c:symbol val="none"/>
          </c:marker>
          <c:dLbls>
            <c:dLbl>
              <c:idx val="776"/>
              <c:layout>
                <c:manualLayout>
                  <c:x val="-1.7174549057003274E-2"/>
                  <c:y val="-7.3599500665271655E-2"/>
                </c:manualLayout>
              </c:layout>
              <c:tx>
                <c:rich>
                  <a:bodyPr/>
                  <a:lstStyle/>
                  <a:p>
                    <a:r>
                      <a:rPr lang="en-US" dirty="0"/>
                      <a:t>8.2%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4D2-4457-AFA5-B618A7D0EA00}"/>
                </c:ext>
              </c:extLst>
            </c:dLbl>
            <c:spPr>
              <a:noFill/>
              <a:ln>
                <a:noFill/>
              </a:ln>
              <a:effectLst/>
            </c:spPr>
            <c:txPr>
              <a:bodyPr wrap="square" lIns="38100" tIns="19050" rIns="38100" bIns="19050" anchor="ctr">
                <a:spAutoFit/>
              </a:bodyPr>
              <a:lstStyle/>
              <a:p>
                <a:pPr>
                  <a:defRPr sz="1400">
                    <a:solidFill>
                      <a:schemeClr val="accent1">
                        <a:lumMod val="50000"/>
                      </a:schemeClr>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rgbClr val="A5A5A5"/>
                      </a:solidFill>
                    </a:ln>
                  </c:spPr>
                </c15:leaderLines>
              </c:ext>
            </c:extLst>
          </c:dLbls>
          <c:cat>
            <c:numRef>
              <c:f>UPDATED!$H$24:$H$800</c:f>
              <c:numCache>
                <c:formatCode>yyyy\-mm\-dd</c:formatCode>
                <c:ptCount val="77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numCache>
            </c:numRef>
          </c:cat>
          <c:val>
            <c:numRef>
              <c:f>UPDATED!$L$24:$L$800</c:f>
              <c:numCache>
                <c:formatCode>General</c:formatCode>
                <c:ptCount val="777"/>
                <c:pt idx="0">
                  <c:v>3.5056017347307511E-2</c:v>
                </c:pt>
                <c:pt idx="1">
                  <c:v>3.2374100719424412E-2</c:v>
                </c:pt>
                <c:pt idx="2">
                  <c:v>3.6252692031586563E-2</c:v>
                </c:pt>
                <c:pt idx="3">
                  <c:v>3.6161833154314413E-2</c:v>
                </c:pt>
                <c:pt idx="4">
                  <c:v>3.357142857142862E-2</c:v>
                </c:pt>
                <c:pt idx="5">
                  <c:v>2.8459622909996467E-2</c:v>
                </c:pt>
                <c:pt idx="6">
                  <c:v>2.4831500532103555E-2</c:v>
                </c:pt>
                <c:pt idx="7">
                  <c:v>2.3338048090523342E-2</c:v>
                </c:pt>
                <c:pt idx="8">
                  <c:v>2.0833333333333329E-2</c:v>
                </c:pt>
                <c:pt idx="9">
                  <c:v>2.0833333333333329E-2</c:v>
                </c:pt>
                <c:pt idx="10">
                  <c:v>1.9007391763463537E-2</c:v>
                </c:pt>
                <c:pt idx="11">
                  <c:v>1.7562346329469618E-2</c:v>
                </c:pt>
                <c:pt idx="12">
                  <c:v>1.2918994413407856E-2</c:v>
                </c:pt>
                <c:pt idx="13">
                  <c:v>1.0452961672473893E-2</c:v>
                </c:pt>
                <c:pt idx="14">
                  <c:v>3.4638032559749865E-3</c:v>
                </c:pt>
                <c:pt idx="15">
                  <c:v>1.3821700069108205E-3</c:v>
                </c:pt>
                <c:pt idx="16">
                  <c:v>3.4554250172770511E-3</c:v>
                </c:pt>
                <c:pt idx="17">
                  <c:v>6.9180214458664574E-3</c:v>
                </c:pt>
                <c:pt idx="18">
                  <c:v>8.9996538594668742E-3</c:v>
                </c:pt>
                <c:pt idx="19">
                  <c:v>8.2930200414650466E-3</c:v>
                </c:pt>
                <c:pt idx="20">
                  <c:v>1.1760636457973015E-2</c:v>
                </c:pt>
                <c:pt idx="21">
                  <c:v>1.5219647180906305E-2</c:v>
                </c:pt>
                <c:pt idx="22">
                  <c:v>1.3816925734024254E-2</c:v>
                </c:pt>
                <c:pt idx="23">
                  <c:v>1.5188125647221308E-2</c:v>
                </c:pt>
                <c:pt idx="24">
                  <c:v>1.2409513960703186E-2</c:v>
                </c:pt>
                <c:pt idx="25">
                  <c:v>1.4137931034482763E-2</c:v>
                </c:pt>
                <c:pt idx="26">
                  <c:v>1.5188125647221308E-2</c:v>
                </c:pt>
                <c:pt idx="27">
                  <c:v>1.9323671497584495E-2</c:v>
                </c:pt>
                <c:pt idx="28">
                  <c:v>1.8250688705234198E-2</c:v>
                </c:pt>
                <c:pt idx="29">
                  <c:v>1.7176228100309172E-2</c:v>
                </c:pt>
                <c:pt idx="30">
                  <c:v>1.3722126929674174E-2</c:v>
                </c:pt>
                <c:pt idx="31">
                  <c:v>1.4736120630568873E-2</c:v>
                </c:pt>
                <c:pt idx="32">
                  <c:v>1.2307692307692289E-2</c:v>
                </c:pt>
                <c:pt idx="33">
                  <c:v>1.3628620102214602E-2</c:v>
                </c:pt>
                <c:pt idx="34">
                  <c:v>1.4650766609880739E-2</c:v>
                </c:pt>
                <c:pt idx="35">
                  <c:v>1.3600816048962889E-2</c:v>
                </c:pt>
                <c:pt idx="36">
                  <c:v>1.6002723867892369E-2</c:v>
                </c:pt>
                <c:pt idx="37">
                  <c:v>1.4620877252635148E-2</c:v>
                </c:pt>
                <c:pt idx="38">
                  <c:v>1.4620877252635148E-2</c:v>
                </c:pt>
                <c:pt idx="39">
                  <c:v>9.1401489505754767E-3</c:v>
                </c:pt>
                <c:pt idx="40">
                  <c:v>9.1308758877240298E-3</c:v>
                </c:pt>
                <c:pt idx="41">
                  <c:v>7.7676460655184201E-3</c:v>
                </c:pt>
                <c:pt idx="42">
                  <c:v>1.2521150592216616E-2</c:v>
                </c:pt>
                <c:pt idx="43">
                  <c:v>1.1144883485309081E-2</c:v>
                </c:pt>
                <c:pt idx="44">
                  <c:v>1.2495778453225295E-2</c:v>
                </c:pt>
                <c:pt idx="45">
                  <c:v>7.7310924369748046E-3</c:v>
                </c:pt>
                <c:pt idx="46">
                  <c:v>6.7159167226326149E-3</c:v>
                </c:pt>
                <c:pt idx="47">
                  <c:v>6.7091580006710116E-3</c:v>
                </c:pt>
                <c:pt idx="48">
                  <c:v>6.7024128686326836E-3</c:v>
                </c:pt>
                <c:pt idx="49">
                  <c:v>9.0482573726541407E-3</c:v>
                </c:pt>
                <c:pt idx="50">
                  <c:v>1.1058981233244029E-2</c:v>
                </c:pt>
                <c:pt idx="51">
                  <c:v>1.3418316001341904E-2</c:v>
                </c:pt>
                <c:pt idx="52">
                  <c:v>1.3404825737265367E-2</c:v>
                </c:pt>
                <c:pt idx="53">
                  <c:v>1.2399463806970542E-2</c:v>
                </c:pt>
                <c:pt idx="54">
                  <c:v>1.0026737967914343E-2</c:v>
                </c:pt>
                <c:pt idx="55">
                  <c:v>1.1356045424181692E-2</c:v>
                </c:pt>
                <c:pt idx="56">
                  <c:v>1.4676450967311584E-2</c:v>
                </c:pt>
                <c:pt idx="57">
                  <c:v>1.3342228152101353E-2</c:v>
                </c:pt>
                <c:pt idx="58">
                  <c:v>1.3342228152101353E-2</c:v>
                </c:pt>
                <c:pt idx="59">
                  <c:v>1.2329223592135868E-2</c:v>
                </c:pt>
                <c:pt idx="60">
                  <c:v>1.3315579227696476E-2</c:v>
                </c:pt>
                <c:pt idx="61">
                  <c:v>1.2288276320159448E-2</c:v>
                </c:pt>
                <c:pt idx="62">
                  <c:v>1.1269472986410336E-2</c:v>
                </c:pt>
                <c:pt idx="63">
                  <c:v>8.9374379344587737E-3</c:v>
                </c:pt>
                <c:pt idx="64">
                  <c:v>8.9285714285715322E-3</c:v>
                </c:pt>
                <c:pt idx="65">
                  <c:v>1.324064879179075E-2</c:v>
                </c:pt>
                <c:pt idx="66">
                  <c:v>1.5552614162806169E-2</c:v>
                </c:pt>
                <c:pt idx="67">
                  <c:v>1.5521796565389658E-2</c:v>
                </c:pt>
                <c:pt idx="68">
                  <c:v>9.8619329388559222E-3</c:v>
                </c:pt>
                <c:pt idx="69">
                  <c:v>1.2179065174456914E-2</c:v>
                </c:pt>
                <c:pt idx="70">
                  <c:v>1.316655694535886E-2</c:v>
                </c:pt>
                <c:pt idx="71">
                  <c:v>1.6458196181698487E-2</c:v>
                </c:pt>
                <c:pt idx="72">
                  <c:v>1.6425755584756899E-2</c:v>
                </c:pt>
                <c:pt idx="73">
                  <c:v>1.4107611548556422E-2</c:v>
                </c:pt>
                <c:pt idx="74">
                  <c:v>1.4093739757456562E-2</c:v>
                </c:pt>
                <c:pt idx="75">
                  <c:v>1.5419947506561641E-2</c:v>
                </c:pt>
                <c:pt idx="76">
                  <c:v>1.5404785316289703E-2</c:v>
                </c:pt>
                <c:pt idx="77">
                  <c:v>1.3067624959163741E-2</c:v>
                </c:pt>
                <c:pt idx="78">
                  <c:v>1.0752688172042954E-2</c:v>
                </c:pt>
                <c:pt idx="79">
                  <c:v>9.7560975609756323E-3</c:v>
                </c:pt>
                <c:pt idx="80">
                  <c:v>1.1718749999999983E-2</c:v>
                </c:pt>
                <c:pt idx="81">
                  <c:v>1.2032520325203284E-2</c:v>
                </c:pt>
                <c:pt idx="82">
                  <c:v>1.3970110461338522E-2</c:v>
                </c:pt>
                <c:pt idx="83">
                  <c:v>1.1981865284974125E-2</c:v>
                </c:pt>
                <c:pt idx="84">
                  <c:v>1.0989010989010985E-2</c:v>
                </c:pt>
                <c:pt idx="85">
                  <c:v>1.1970236169524457E-2</c:v>
                </c:pt>
                <c:pt idx="86">
                  <c:v>1.1958629605688347E-2</c:v>
                </c:pt>
                <c:pt idx="87">
                  <c:v>1.3893376413570266E-2</c:v>
                </c:pt>
                <c:pt idx="88">
                  <c:v>1.6139444803098774E-2</c:v>
                </c:pt>
                <c:pt idx="89">
                  <c:v>1.9348597226700993E-2</c:v>
                </c:pt>
                <c:pt idx="90">
                  <c:v>1.8052869116698862E-2</c:v>
                </c:pt>
                <c:pt idx="91">
                  <c:v>1.610305958132045E-2</c:v>
                </c:pt>
                <c:pt idx="92">
                  <c:v>1.7374517374517461E-2</c:v>
                </c:pt>
                <c:pt idx="93">
                  <c:v>1.7030848329048765E-2</c:v>
                </c:pt>
                <c:pt idx="94">
                  <c:v>1.7302146747837203E-2</c:v>
                </c:pt>
                <c:pt idx="95">
                  <c:v>1.9200000000000047E-2</c:v>
                </c:pt>
                <c:pt idx="96">
                  <c:v>1.9181585677749292E-2</c:v>
                </c:pt>
                <c:pt idx="97">
                  <c:v>2.557544757033239E-2</c:v>
                </c:pt>
                <c:pt idx="98">
                  <c:v>2.7786649632705239E-2</c:v>
                </c:pt>
                <c:pt idx="99">
                  <c:v>2.8680688336520144E-2</c:v>
                </c:pt>
                <c:pt idx="100">
                  <c:v>2.7636594663278304E-2</c:v>
                </c:pt>
                <c:pt idx="101">
                  <c:v>2.4359379943056095E-2</c:v>
                </c:pt>
                <c:pt idx="102">
                  <c:v>2.7549081697276902E-2</c:v>
                </c:pt>
                <c:pt idx="103">
                  <c:v>3.48652931854199E-2</c:v>
                </c:pt>
                <c:pt idx="104">
                  <c:v>3.5736875395319383E-2</c:v>
                </c:pt>
                <c:pt idx="105">
                  <c:v>3.7914691943128055E-2</c:v>
                </c:pt>
                <c:pt idx="106">
                  <c:v>3.5590551181102444E-2</c:v>
                </c:pt>
                <c:pt idx="107">
                  <c:v>3.359497645211932E-2</c:v>
                </c:pt>
                <c:pt idx="108">
                  <c:v>3.1994981179422823E-2</c:v>
                </c:pt>
                <c:pt idx="109">
                  <c:v>2.8678304239401552E-2</c:v>
                </c:pt>
                <c:pt idx="110">
                  <c:v>2.548166563082661E-2</c:v>
                </c:pt>
                <c:pt idx="111">
                  <c:v>2.5402726146220578E-2</c:v>
                </c:pt>
                <c:pt idx="112">
                  <c:v>2.3183925811437401E-2</c:v>
                </c:pt>
                <c:pt idx="113">
                  <c:v>2.8412600370598968E-2</c:v>
                </c:pt>
                <c:pt idx="114">
                  <c:v>2.9275808936825753E-2</c:v>
                </c:pt>
                <c:pt idx="115">
                  <c:v>2.6033690658499278E-2</c:v>
                </c:pt>
                <c:pt idx="116">
                  <c:v>2.5954198473282487E-2</c:v>
                </c:pt>
                <c:pt idx="117">
                  <c:v>2.5875190258751946E-2</c:v>
                </c:pt>
                <c:pt idx="118">
                  <c:v>3.1021897810218853E-2</c:v>
                </c:pt>
                <c:pt idx="119">
                  <c:v>3.2806804374240529E-2</c:v>
                </c:pt>
                <c:pt idx="120">
                  <c:v>3.647416413373869E-2</c:v>
                </c:pt>
                <c:pt idx="121">
                  <c:v>3.6363636363636452E-2</c:v>
                </c:pt>
                <c:pt idx="122">
                  <c:v>3.9393939393939308E-2</c:v>
                </c:pt>
                <c:pt idx="123">
                  <c:v>3.9274924471299009E-2</c:v>
                </c:pt>
                <c:pt idx="124">
                  <c:v>4.2296072507552823E-2</c:v>
                </c:pt>
                <c:pt idx="125">
                  <c:v>4.2042042042042219E-2</c:v>
                </c:pt>
                <c:pt idx="126">
                  <c:v>4.4910179640718563E-2</c:v>
                </c:pt>
                <c:pt idx="127">
                  <c:v>4.4776119402985072E-2</c:v>
                </c:pt>
                <c:pt idx="128">
                  <c:v>4.4642857142857144E-2</c:v>
                </c:pt>
                <c:pt idx="129">
                  <c:v>4.747774480712149E-2</c:v>
                </c:pt>
                <c:pt idx="130">
                  <c:v>4.4247787610619468E-2</c:v>
                </c:pt>
                <c:pt idx="131">
                  <c:v>4.7058823529411806E-2</c:v>
                </c:pt>
                <c:pt idx="132">
                  <c:v>4.6920821114369543E-2</c:v>
                </c:pt>
                <c:pt idx="133">
                  <c:v>4.6783625730993983E-2</c:v>
                </c:pt>
                <c:pt idx="134">
                  <c:v>5.2478134110787299E-2</c:v>
                </c:pt>
                <c:pt idx="135">
                  <c:v>5.5232558139534843E-2</c:v>
                </c:pt>
                <c:pt idx="136">
                  <c:v>5.5072463768115899E-2</c:v>
                </c:pt>
                <c:pt idx="137">
                  <c:v>5.475504322766566E-2</c:v>
                </c:pt>
                <c:pt idx="138">
                  <c:v>5.4441260744985634E-2</c:v>
                </c:pt>
                <c:pt idx="139">
                  <c:v>5.4285714285714243E-2</c:v>
                </c:pt>
                <c:pt idx="140">
                  <c:v>5.6980056980056981E-2</c:v>
                </c:pt>
                <c:pt idx="141">
                  <c:v>5.6657223796034002E-2</c:v>
                </c:pt>
                <c:pt idx="142">
                  <c:v>5.9322033898305128E-2</c:v>
                </c:pt>
                <c:pt idx="143">
                  <c:v>5.898876404494386E-2</c:v>
                </c:pt>
                <c:pt idx="144">
                  <c:v>6.1624649859943856E-2</c:v>
                </c:pt>
                <c:pt idx="145">
                  <c:v>6.4245810055866048E-2</c:v>
                </c:pt>
                <c:pt idx="146">
                  <c:v>6.0941828254847522E-2</c:v>
                </c:pt>
                <c:pt idx="147">
                  <c:v>6.0606060606060691E-2</c:v>
                </c:pt>
                <c:pt idx="148">
                  <c:v>6.0439560439560523E-2</c:v>
                </c:pt>
                <c:pt idx="149">
                  <c:v>6.0109289617486218E-2</c:v>
                </c:pt>
                <c:pt idx="150">
                  <c:v>5.7065217391304393E-2</c:v>
                </c:pt>
                <c:pt idx="151">
                  <c:v>5.6910569105691096E-2</c:v>
                </c:pt>
                <c:pt idx="152">
                  <c:v>5.6603773584905696E-2</c:v>
                </c:pt>
                <c:pt idx="153">
                  <c:v>5.630026809651479E-2</c:v>
                </c:pt>
                <c:pt idx="154">
                  <c:v>5.6000000000000036E-2</c:v>
                </c:pt>
                <c:pt idx="155">
                  <c:v>5.5702917771883131E-2</c:v>
                </c:pt>
                <c:pt idx="156">
                  <c:v>5.2770448548812667E-2</c:v>
                </c:pt>
                <c:pt idx="157">
                  <c:v>4.7244094488188899E-2</c:v>
                </c:pt>
                <c:pt idx="158">
                  <c:v>4.4386422976501382E-2</c:v>
                </c:pt>
                <c:pt idx="159">
                  <c:v>4.1558441558441593E-2</c:v>
                </c:pt>
                <c:pt idx="160">
                  <c:v>4.4041450777201958E-2</c:v>
                </c:pt>
                <c:pt idx="161">
                  <c:v>4.3814432989690795E-2</c:v>
                </c:pt>
                <c:pt idx="162">
                  <c:v>4.370179948586126E-2</c:v>
                </c:pt>
                <c:pt idx="163">
                  <c:v>4.3589743589743664E-2</c:v>
                </c:pt>
                <c:pt idx="164">
                  <c:v>4.0816326530612096E-2</c:v>
                </c:pt>
                <c:pt idx="165">
                  <c:v>3.8071065989847719E-2</c:v>
                </c:pt>
                <c:pt idx="166">
                  <c:v>3.5353535353535318E-2</c:v>
                </c:pt>
                <c:pt idx="167">
                  <c:v>3.266331658291468E-2</c:v>
                </c:pt>
                <c:pt idx="168">
                  <c:v>3.2581453634085322E-2</c:v>
                </c:pt>
                <c:pt idx="169">
                  <c:v>3.7593984962406013E-2</c:v>
                </c:pt>
                <c:pt idx="170">
                  <c:v>3.4999999999999962E-2</c:v>
                </c:pt>
                <c:pt idx="171">
                  <c:v>3.4912718204488741E-2</c:v>
                </c:pt>
                <c:pt idx="172">
                  <c:v>3.2258064516129142E-2</c:v>
                </c:pt>
                <c:pt idx="173">
                  <c:v>2.96296296296297E-2</c:v>
                </c:pt>
                <c:pt idx="174">
                  <c:v>2.9556650246305313E-2</c:v>
                </c:pt>
                <c:pt idx="175">
                  <c:v>2.9484029484029377E-2</c:v>
                </c:pt>
                <c:pt idx="176">
                  <c:v>3.1862745098039325E-2</c:v>
                </c:pt>
                <c:pt idx="177">
                  <c:v>3.1784841075794726E-2</c:v>
                </c:pt>
                <c:pt idx="178">
                  <c:v>3.4146341463414602E-2</c:v>
                </c:pt>
                <c:pt idx="179">
                  <c:v>3.4063260340632569E-2</c:v>
                </c:pt>
                <c:pt idx="180">
                  <c:v>3.640776699029126E-2</c:v>
                </c:pt>
                <c:pt idx="181">
                  <c:v>3.8647342995169115E-2</c:v>
                </c:pt>
                <c:pt idx="182">
                  <c:v>4.8309178743961352E-2</c:v>
                </c:pt>
                <c:pt idx="183">
                  <c:v>5.3012048192771152E-2</c:v>
                </c:pt>
                <c:pt idx="184">
                  <c:v>5.5288461538461467E-2</c:v>
                </c:pt>
                <c:pt idx="185">
                  <c:v>5.9952038369304551E-2</c:v>
                </c:pt>
                <c:pt idx="186">
                  <c:v>5.7416267942583872E-2</c:v>
                </c:pt>
                <c:pt idx="187">
                  <c:v>7.3985680190930825E-2</c:v>
                </c:pt>
                <c:pt idx="188">
                  <c:v>7.3634204275534479E-2</c:v>
                </c:pt>
                <c:pt idx="189">
                  <c:v>8.0568720379146877E-2</c:v>
                </c:pt>
                <c:pt idx="190">
                  <c:v>8.2547169811320764E-2</c:v>
                </c:pt>
                <c:pt idx="191">
                  <c:v>8.9411764705882288E-2</c:v>
                </c:pt>
                <c:pt idx="192">
                  <c:v>9.6018735362997515E-2</c:v>
                </c:pt>
                <c:pt idx="193">
                  <c:v>9.9999999999999936E-2</c:v>
                </c:pt>
                <c:pt idx="194">
                  <c:v>0.10138248847926265</c:v>
                </c:pt>
                <c:pt idx="195">
                  <c:v>0.10068649885583521</c:v>
                </c:pt>
                <c:pt idx="196">
                  <c:v>0.10706150341685657</c:v>
                </c:pt>
                <c:pt idx="197">
                  <c:v>0.10859728506787324</c:v>
                </c:pt>
                <c:pt idx="198">
                  <c:v>0.11538461538461525</c:v>
                </c:pt>
                <c:pt idx="199">
                  <c:v>0.10888888888888885</c:v>
                </c:pt>
                <c:pt idx="200">
                  <c:v>0.11946902654867253</c:v>
                </c:pt>
                <c:pt idx="201">
                  <c:v>0.11842105263157891</c:v>
                </c:pt>
                <c:pt idx="202">
                  <c:v>0.12200435729847497</c:v>
                </c:pt>
                <c:pt idx="203">
                  <c:v>0.12095032397408211</c:v>
                </c:pt>
                <c:pt idx="204">
                  <c:v>0.11752136752136753</c:v>
                </c:pt>
                <c:pt idx="205">
                  <c:v>0.11205073995771681</c:v>
                </c:pt>
                <c:pt idx="206">
                  <c:v>0.10460251046025106</c:v>
                </c:pt>
                <c:pt idx="207">
                  <c:v>0.10187110187110184</c:v>
                </c:pt>
                <c:pt idx="208">
                  <c:v>9.2592592592592587E-2</c:v>
                </c:pt>
                <c:pt idx="209">
                  <c:v>9.1836734693877556E-2</c:v>
                </c:pt>
                <c:pt idx="210">
                  <c:v>9.533468559837735E-2</c:v>
                </c:pt>
                <c:pt idx="211">
                  <c:v>8.6172344689378844E-2</c:v>
                </c:pt>
                <c:pt idx="212">
                  <c:v>7.9051383399209488E-2</c:v>
                </c:pt>
                <c:pt idx="213">
                  <c:v>7.6470588235294096E-2</c:v>
                </c:pt>
                <c:pt idx="214">
                  <c:v>7.3786407766990234E-2</c:v>
                </c:pt>
                <c:pt idx="215">
                  <c:v>7.1290944123314118E-2</c:v>
                </c:pt>
                <c:pt idx="216">
                  <c:v>6.6921606118546847E-2</c:v>
                </c:pt>
                <c:pt idx="217">
                  <c:v>6.273764258555127E-2</c:v>
                </c:pt>
                <c:pt idx="218">
                  <c:v>6.0606060606060663E-2</c:v>
                </c:pt>
                <c:pt idx="219">
                  <c:v>5.8490566037735878E-2</c:v>
                </c:pt>
                <c:pt idx="220">
                  <c:v>6.2146892655367179E-2</c:v>
                </c:pt>
                <c:pt idx="221">
                  <c:v>5.9813084112149584E-2</c:v>
                </c:pt>
                <c:pt idx="222">
                  <c:v>5.5555555555555552E-2</c:v>
                </c:pt>
                <c:pt idx="223">
                  <c:v>5.7195571955719449E-2</c:v>
                </c:pt>
                <c:pt idx="224">
                  <c:v>5.4945054945054944E-2</c:v>
                </c:pt>
                <c:pt idx="225">
                  <c:v>5.4644808743169397E-2</c:v>
                </c:pt>
                <c:pt idx="226">
                  <c:v>5.0632911392405146E-2</c:v>
                </c:pt>
                <c:pt idx="227">
                  <c:v>5.0359712230215778E-2</c:v>
                </c:pt>
                <c:pt idx="228">
                  <c:v>5.1971326164874654E-2</c:v>
                </c:pt>
                <c:pt idx="229">
                  <c:v>6.0822898032200333E-2</c:v>
                </c:pt>
                <c:pt idx="230">
                  <c:v>6.4285714285714307E-2</c:v>
                </c:pt>
                <c:pt idx="231">
                  <c:v>6.9518716577540079E-2</c:v>
                </c:pt>
                <c:pt idx="232">
                  <c:v>6.7375886524822778E-2</c:v>
                </c:pt>
                <c:pt idx="233">
                  <c:v>6.7019400352733627E-2</c:v>
                </c:pt>
                <c:pt idx="234">
                  <c:v>6.666666666666661E-2</c:v>
                </c:pt>
                <c:pt idx="235">
                  <c:v>6.6317626527050685E-2</c:v>
                </c:pt>
                <c:pt idx="236">
                  <c:v>6.4236111111111036E-2</c:v>
                </c:pt>
                <c:pt idx="237">
                  <c:v>6.3903281519861882E-2</c:v>
                </c:pt>
                <c:pt idx="238">
                  <c:v>6.7125645438898429E-2</c:v>
                </c:pt>
                <c:pt idx="239">
                  <c:v>6.6780821917808195E-2</c:v>
                </c:pt>
                <c:pt idx="240">
                  <c:v>6.8143100511073251E-2</c:v>
                </c:pt>
                <c:pt idx="241">
                  <c:v>6.239460370994946E-2</c:v>
                </c:pt>
                <c:pt idx="242">
                  <c:v>6.3758389261744916E-2</c:v>
                </c:pt>
                <c:pt idx="243">
                  <c:v>6.4999999999999974E-2</c:v>
                </c:pt>
                <c:pt idx="244">
                  <c:v>7.1428571428571383E-2</c:v>
                </c:pt>
                <c:pt idx="245">
                  <c:v>7.43801652892562E-2</c:v>
                </c:pt>
                <c:pt idx="246">
                  <c:v>7.7302631578947414E-2</c:v>
                </c:pt>
                <c:pt idx="247">
                  <c:v>7.8559738134206289E-2</c:v>
                </c:pt>
                <c:pt idx="248">
                  <c:v>8.4828711256117503E-2</c:v>
                </c:pt>
                <c:pt idx="249">
                  <c:v>8.9285714285714163E-2</c:v>
                </c:pt>
                <c:pt idx="250">
                  <c:v>8.8709677419354843E-2</c:v>
                </c:pt>
                <c:pt idx="251">
                  <c:v>8.9887640449438339E-2</c:v>
                </c:pt>
                <c:pt idx="252">
                  <c:v>9.2503987240829297E-2</c:v>
                </c:pt>
                <c:pt idx="253">
                  <c:v>9.8412698412698452E-2</c:v>
                </c:pt>
                <c:pt idx="254">
                  <c:v>0.1025236593059938</c:v>
                </c:pt>
                <c:pt idx="255">
                  <c:v>0.10485133020344281</c:v>
                </c:pt>
                <c:pt idx="256">
                  <c:v>0.10697674418604659</c:v>
                </c:pt>
                <c:pt idx="257">
                  <c:v>0.11076923076923081</c:v>
                </c:pt>
                <c:pt idx="258">
                  <c:v>0.11450381679389313</c:v>
                </c:pt>
                <c:pt idx="259">
                  <c:v>0.11836115326251892</c:v>
                </c:pt>
                <c:pt idx="260">
                  <c:v>0.1187969924812031</c:v>
                </c:pt>
                <c:pt idx="261">
                  <c:v>0.12071535022354708</c:v>
                </c:pt>
                <c:pt idx="262">
                  <c:v>0.12592592592592591</c:v>
                </c:pt>
                <c:pt idx="263">
                  <c:v>0.13254786450662739</c:v>
                </c:pt>
                <c:pt idx="264">
                  <c:v>0.13868613138686131</c:v>
                </c:pt>
                <c:pt idx="265">
                  <c:v>0.14161849710982655</c:v>
                </c:pt>
                <c:pt idx="266">
                  <c:v>0.14592274678111569</c:v>
                </c:pt>
                <c:pt idx="267">
                  <c:v>0.1458923512747877</c:v>
                </c:pt>
                <c:pt idx="268">
                  <c:v>0.14425770308123245</c:v>
                </c:pt>
                <c:pt idx="269">
                  <c:v>0.14265927977839329</c:v>
                </c:pt>
                <c:pt idx="270">
                  <c:v>0.13150684931506842</c:v>
                </c:pt>
                <c:pt idx="271">
                  <c:v>0.12890094979647218</c:v>
                </c:pt>
                <c:pt idx="272">
                  <c:v>0.12768817204301075</c:v>
                </c:pt>
                <c:pt idx="273">
                  <c:v>0.12632978723404256</c:v>
                </c:pt>
                <c:pt idx="274">
                  <c:v>0.12631578947368413</c:v>
                </c:pt>
                <c:pt idx="275">
                  <c:v>0.1235370611183355</c:v>
                </c:pt>
                <c:pt idx="276">
                  <c:v>0.11794871794871799</c:v>
                </c:pt>
                <c:pt idx="277">
                  <c:v>0.11392405063291139</c:v>
                </c:pt>
                <c:pt idx="278">
                  <c:v>0.10611735330836455</c:v>
                </c:pt>
                <c:pt idx="279">
                  <c:v>0.10135970333745351</c:v>
                </c:pt>
                <c:pt idx="280">
                  <c:v>9.7919216646266821E-2</c:v>
                </c:pt>
                <c:pt idx="281">
                  <c:v>9.696969696969697E-2</c:v>
                </c:pt>
                <c:pt idx="282">
                  <c:v>0.10774818401937053</c:v>
                </c:pt>
                <c:pt idx="283">
                  <c:v>0.10817307692307691</c:v>
                </c:pt>
                <c:pt idx="284">
                  <c:v>0.10965435041716315</c:v>
                </c:pt>
                <c:pt idx="285">
                  <c:v>0.10271546635183001</c:v>
                </c:pt>
                <c:pt idx="286">
                  <c:v>9.5794392523364524E-2</c:v>
                </c:pt>
                <c:pt idx="287">
                  <c:v>8.9120370370370239E-2</c:v>
                </c:pt>
                <c:pt idx="288">
                  <c:v>8.2568807339449574E-2</c:v>
                </c:pt>
                <c:pt idx="289">
                  <c:v>7.6136363636363669E-2</c:v>
                </c:pt>
                <c:pt idx="290">
                  <c:v>6.8848758465011387E-2</c:v>
                </c:pt>
                <c:pt idx="291">
                  <c:v>6.6217732884399624E-2</c:v>
                </c:pt>
                <c:pt idx="292">
                  <c:v>6.9119286510590891E-2</c:v>
                </c:pt>
                <c:pt idx="293">
                  <c:v>7.18232044198895E-2</c:v>
                </c:pt>
                <c:pt idx="294">
                  <c:v>6.5573770491803282E-2</c:v>
                </c:pt>
                <c:pt idx="295">
                  <c:v>5.9652928416485895E-2</c:v>
                </c:pt>
                <c:pt idx="296">
                  <c:v>4.9409237379162287E-2</c:v>
                </c:pt>
                <c:pt idx="297">
                  <c:v>5.0321199143468824E-2</c:v>
                </c:pt>
                <c:pt idx="298">
                  <c:v>4.4776119402985107E-2</c:v>
                </c:pt>
                <c:pt idx="299">
                  <c:v>3.8257173219978839E-2</c:v>
                </c:pt>
                <c:pt idx="300">
                  <c:v>3.7076271186440676E-2</c:v>
                </c:pt>
                <c:pt idx="301">
                  <c:v>3.4846884899683177E-2</c:v>
                </c:pt>
                <c:pt idx="302">
                  <c:v>3.5902851108764428E-2</c:v>
                </c:pt>
                <c:pt idx="303">
                  <c:v>3.9999999999999973E-2</c:v>
                </c:pt>
                <c:pt idx="304">
                  <c:v>3.4410844629822697E-2</c:v>
                </c:pt>
                <c:pt idx="305">
                  <c:v>2.4742268041237171E-2</c:v>
                </c:pt>
                <c:pt idx="306">
                  <c:v>2.3589743589743559E-2</c:v>
                </c:pt>
                <c:pt idx="307">
                  <c:v>2.4564994882292645E-2</c:v>
                </c:pt>
                <c:pt idx="308">
                  <c:v>2.7635619242579353E-2</c:v>
                </c:pt>
                <c:pt idx="309">
                  <c:v>2.7522935779816543E-2</c:v>
                </c:pt>
                <c:pt idx="310">
                  <c:v>3.1632653061224432E-2</c:v>
                </c:pt>
                <c:pt idx="311">
                  <c:v>3.7871033776867992E-2</c:v>
                </c:pt>
                <c:pt idx="312">
                  <c:v>4.2900919305413572E-2</c:v>
                </c:pt>
                <c:pt idx="313">
                  <c:v>4.6938775510204027E-2</c:v>
                </c:pt>
                <c:pt idx="314">
                  <c:v>4.8929663608562809E-2</c:v>
                </c:pt>
                <c:pt idx="315">
                  <c:v>4.5546558704453441E-2</c:v>
                </c:pt>
                <c:pt idx="316">
                  <c:v>4.3346774193548356E-2</c:v>
                </c:pt>
                <c:pt idx="317">
                  <c:v>4.3259557344064357E-2</c:v>
                </c:pt>
                <c:pt idx="318">
                  <c:v>4.3086172344689352E-2</c:v>
                </c:pt>
                <c:pt idx="319">
                  <c:v>4.2957042957043071E-2</c:v>
                </c:pt>
                <c:pt idx="320">
                  <c:v>4.2828685258964112E-2</c:v>
                </c:pt>
                <c:pt idx="321">
                  <c:v>4.2658730158730132E-2</c:v>
                </c:pt>
                <c:pt idx="322">
                  <c:v>4.1543026706231487E-2</c:v>
                </c:pt>
                <c:pt idx="323">
                  <c:v>4.0433925049309608E-2</c:v>
                </c:pt>
                <c:pt idx="324">
                  <c:v>3.5259549461312524E-2</c:v>
                </c:pt>
                <c:pt idx="325">
                  <c:v>3.6062378167641358E-2</c:v>
                </c:pt>
                <c:pt idx="326">
                  <c:v>3.7900874635568425E-2</c:v>
                </c:pt>
                <c:pt idx="327">
                  <c:v>3.5818005808325296E-2</c:v>
                </c:pt>
                <c:pt idx="328">
                  <c:v>3.5748792270531425E-2</c:v>
                </c:pt>
                <c:pt idx="329">
                  <c:v>3.6644165863066507E-2</c:v>
                </c:pt>
                <c:pt idx="330">
                  <c:v>3.4582132564841585E-2</c:v>
                </c:pt>
                <c:pt idx="331">
                  <c:v>3.3524904214559385E-2</c:v>
                </c:pt>
                <c:pt idx="332">
                  <c:v>3.2473734479465055E-2</c:v>
                </c:pt>
                <c:pt idx="333">
                  <c:v>3.2350142721217945E-2</c:v>
                </c:pt>
                <c:pt idx="334">
                  <c:v>3.5137701804368496E-2</c:v>
                </c:pt>
                <c:pt idx="335">
                  <c:v>3.7914691943127965E-2</c:v>
                </c:pt>
                <c:pt idx="336">
                  <c:v>3.9735099337748367E-2</c:v>
                </c:pt>
                <c:pt idx="337">
                  <c:v>3.1984948259642577E-2</c:v>
                </c:pt>
                <c:pt idx="338">
                  <c:v>2.1535580524344542E-2</c:v>
                </c:pt>
                <c:pt idx="339">
                  <c:v>1.5887850467289747E-2</c:v>
                </c:pt>
                <c:pt idx="340">
                  <c:v>1.6791044776119375E-2</c:v>
                </c:pt>
                <c:pt idx="341">
                  <c:v>1.7674418604651215E-2</c:v>
                </c:pt>
                <c:pt idx="342">
                  <c:v>1.6713091922005544E-2</c:v>
                </c:pt>
                <c:pt idx="343">
                  <c:v>1.5755329008340951E-2</c:v>
                </c:pt>
                <c:pt idx="344">
                  <c:v>1.7576318223866842E-2</c:v>
                </c:pt>
                <c:pt idx="345">
                  <c:v>1.5668202764976984E-2</c:v>
                </c:pt>
                <c:pt idx="346">
                  <c:v>1.2844036697247759E-2</c:v>
                </c:pt>
                <c:pt idx="347">
                  <c:v>1.1872146118721436E-2</c:v>
                </c:pt>
                <c:pt idx="348">
                  <c:v>1.364877161055505E-2</c:v>
                </c:pt>
                <c:pt idx="349">
                  <c:v>1.9143117593436593E-2</c:v>
                </c:pt>
                <c:pt idx="350">
                  <c:v>2.8414298808432711E-2</c:v>
                </c:pt>
                <c:pt idx="351">
                  <c:v>3.6798528058877643E-2</c:v>
                </c:pt>
                <c:pt idx="352">
                  <c:v>3.669724770642202E-2</c:v>
                </c:pt>
                <c:pt idx="353">
                  <c:v>3.7477148080438706E-2</c:v>
                </c:pt>
                <c:pt idx="354">
                  <c:v>3.9269406392694037E-2</c:v>
                </c:pt>
                <c:pt idx="355">
                  <c:v>4.2883211678832148E-2</c:v>
                </c:pt>
                <c:pt idx="356">
                  <c:v>4.2727272727272753E-2</c:v>
                </c:pt>
                <c:pt idx="357">
                  <c:v>4.3557168784029009E-2</c:v>
                </c:pt>
                <c:pt idx="358">
                  <c:v>4.5289855072463768E-2</c:v>
                </c:pt>
                <c:pt idx="359">
                  <c:v>4.3321299638989147E-2</c:v>
                </c:pt>
                <c:pt idx="360">
                  <c:v>4.1292639138240522E-2</c:v>
                </c:pt>
                <c:pt idx="361">
                  <c:v>3.9355992844364987E-2</c:v>
                </c:pt>
                <c:pt idx="362">
                  <c:v>3.8324420677361824E-2</c:v>
                </c:pt>
                <c:pt idx="363">
                  <c:v>3.9929015084294583E-2</c:v>
                </c:pt>
                <c:pt idx="364">
                  <c:v>3.9823008849557522E-2</c:v>
                </c:pt>
                <c:pt idx="365">
                  <c:v>3.9647577092511016E-2</c:v>
                </c:pt>
                <c:pt idx="366">
                  <c:v>4.1300527240773315E-2</c:v>
                </c:pt>
                <c:pt idx="367">
                  <c:v>4.1119860017497838E-2</c:v>
                </c:pt>
                <c:pt idx="368">
                  <c:v>4.1848299912816016E-2</c:v>
                </c:pt>
                <c:pt idx="369">
                  <c:v>4.2608695652173963E-2</c:v>
                </c:pt>
                <c:pt idx="370">
                  <c:v>4.2461005199306685E-2</c:v>
                </c:pt>
                <c:pt idx="371">
                  <c:v>4.4117647058823609E-2</c:v>
                </c:pt>
                <c:pt idx="372">
                  <c:v>4.4827586206896579E-2</c:v>
                </c:pt>
                <c:pt idx="373">
                  <c:v>4.6471600688468083E-2</c:v>
                </c:pt>
                <c:pt idx="374">
                  <c:v>4.8927038626609465E-2</c:v>
                </c:pt>
                <c:pt idx="375">
                  <c:v>5.0341296928327568E-2</c:v>
                </c:pt>
                <c:pt idx="376">
                  <c:v>5.2765957446808537E-2</c:v>
                </c:pt>
                <c:pt idx="377">
                  <c:v>5.1694915254237243E-2</c:v>
                </c:pt>
                <c:pt idx="378">
                  <c:v>5.0632911392405063E-2</c:v>
                </c:pt>
                <c:pt idx="379">
                  <c:v>4.6218487394957986E-2</c:v>
                </c:pt>
                <c:pt idx="380">
                  <c:v>4.4351464435146419E-2</c:v>
                </c:pt>
                <c:pt idx="381">
                  <c:v>4.5871559633027519E-2</c:v>
                </c:pt>
                <c:pt idx="382">
                  <c:v>4.6550290939318444E-2</c:v>
                </c:pt>
                <c:pt idx="383">
                  <c:v>4.6396023198011553E-2</c:v>
                </c:pt>
                <c:pt idx="384">
                  <c:v>5.1980198019801957E-2</c:v>
                </c:pt>
                <c:pt idx="385">
                  <c:v>5.2631578947368474E-2</c:v>
                </c:pt>
                <c:pt idx="386">
                  <c:v>5.2373158756137406E-2</c:v>
                </c:pt>
                <c:pt idx="387">
                  <c:v>4.7116165718927794E-2</c:v>
                </c:pt>
                <c:pt idx="388">
                  <c:v>4.3654001616814805E-2</c:v>
                </c:pt>
                <c:pt idx="389">
                  <c:v>4.6736502820306301E-2</c:v>
                </c:pt>
                <c:pt idx="390">
                  <c:v>4.8192771084337352E-2</c:v>
                </c:pt>
                <c:pt idx="391">
                  <c:v>5.7028112449799148E-2</c:v>
                </c:pt>
                <c:pt idx="392">
                  <c:v>6.1698717948717972E-2</c:v>
                </c:pt>
                <c:pt idx="393">
                  <c:v>6.3795853269537475E-2</c:v>
                </c:pt>
                <c:pt idx="394">
                  <c:v>6.1953931691818766E-2</c:v>
                </c:pt>
                <c:pt idx="395">
                  <c:v>6.2549485352335649E-2</c:v>
                </c:pt>
                <c:pt idx="396">
                  <c:v>5.6470588235294029E-2</c:v>
                </c:pt>
                <c:pt idx="397">
                  <c:v>5.3125000000000089E-2</c:v>
                </c:pt>
                <c:pt idx="398">
                  <c:v>4.8211508553654879E-2</c:v>
                </c:pt>
                <c:pt idx="399">
                  <c:v>4.8099301784328849E-2</c:v>
                </c:pt>
                <c:pt idx="400">
                  <c:v>5.0348567002323784E-2</c:v>
                </c:pt>
                <c:pt idx="401">
                  <c:v>4.6959199384141601E-2</c:v>
                </c:pt>
                <c:pt idx="402">
                  <c:v>4.3678160919540146E-2</c:v>
                </c:pt>
                <c:pt idx="403">
                  <c:v>3.7993920972644375E-2</c:v>
                </c:pt>
                <c:pt idx="404">
                  <c:v>3.3962264150943396E-2</c:v>
                </c:pt>
                <c:pt idx="405">
                  <c:v>2.8485757121439151E-2</c:v>
                </c:pt>
                <c:pt idx="406">
                  <c:v>3.0665669409125081E-2</c:v>
                </c:pt>
                <c:pt idx="407">
                  <c:v>2.9806259314456039E-2</c:v>
                </c:pt>
                <c:pt idx="408">
                  <c:v>2.6726057906458968E-2</c:v>
                </c:pt>
                <c:pt idx="409">
                  <c:v>2.8189910979228357E-2</c:v>
                </c:pt>
                <c:pt idx="410">
                  <c:v>3.189910979228474E-2</c:v>
                </c:pt>
                <c:pt idx="411">
                  <c:v>3.1828275351591502E-2</c:v>
                </c:pt>
                <c:pt idx="412">
                  <c:v>3.0235988200589928E-2</c:v>
                </c:pt>
                <c:pt idx="413">
                  <c:v>3.0147058823529371E-2</c:v>
                </c:pt>
                <c:pt idx="414">
                  <c:v>3.1571218795888485E-2</c:v>
                </c:pt>
                <c:pt idx="415">
                  <c:v>3.0746705710102615E-2</c:v>
                </c:pt>
                <c:pt idx="416">
                  <c:v>2.9927007299270031E-2</c:v>
                </c:pt>
                <c:pt idx="417">
                  <c:v>3.2798833819241986E-2</c:v>
                </c:pt>
                <c:pt idx="418">
                  <c:v>3.1204644412191455E-2</c:v>
                </c:pt>
                <c:pt idx="419">
                  <c:v>2.9667149059334465E-2</c:v>
                </c:pt>
                <c:pt idx="420">
                  <c:v>3.2537960954446853E-2</c:v>
                </c:pt>
                <c:pt idx="421">
                  <c:v>3.2467532467532471E-2</c:v>
                </c:pt>
                <c:pt idx="422">
                  <c:v>3.0194104960460225E-2</c:v>
                </c:pt>
                <c:pt idx="423">
                  <c:v>3.1563845050215249E-2</c:v>
                </c:pt>
                <c:pt idx="424">
                  <c:v>3.2211882605583393E-2</c:v>
                </c:pt>
                <c:pt idx="425">
                  <c:v>2.9978586723768859E-2</c:v>
                </c:pt>
                <c:pt idx="426">
                  <c:v>2.8469750889679714E-2</c:v>
                </c:pt>
                <c:pt idx="427">
                  <c:v>2.8409090909090908E-2</c:v>
                </c:pt>
                <c:pt idx="428">
                  <c:v>2.7639971651311167E-2</c:v>
                </c:pt>
                <c:pt idx="429">
                  <c:v>2.7522935779816557E-2</c:v>
                </c:pt>
                <c:pt idx="430">
                  <c:v>2.7445460942997931E-2</c:v>
                </c:pt>
                <c:pt idx="431">
                  <c:v>2.8109627547434995E-2</c:v>
                </c:pt>
                <c:pt idx="432">
                  <c:v>2.4509803921568627E-2</c:v>
                </c:pt>
                <c:pt idx="433">
                  <c:v>2.5157232704402475E-2</c:v>
                </c:pt>
                <c:pt idx="434">
                  <c:v>2.6517794836008253E-2</c:v>
                </c:pt>
                <c:pt idx="435">
                  <c:v>2.3643949930458812E-2</c:v>
                </c:pt>
                <c:pt idx="436">
                  <c:v>2.2884882108183159E-2</c:v>
                </c:pt>
                <c:pt idx="437">
                  <c:v>2.4948024948024908E-2</c:v>
                </c:pt>
                <c:pt idx="438">
                  <c:v>2.6989619377162669E-2</c:v>
                </c:pt>
                <c:pt idx="439">
                  <c:v>2.9005524861878372E-2</c:v>
                </c:pt>
                <c:pt idx="440">
                  <c:v>2.9655172413793181E-2</c:v>
                </c:pt>
                <c:pt idx="441">
                  <c:v>2.609890109890118E-2</c:v>
                </c:pt>
                <c:pt idx="442">
                  <c:v>2.602739726027405E-2</c:v>
                </c:pt>
                <c:pt idx="443">
                  <c:v>2.5974025974025854E-2</c:v>
                </c:pt>
                <c:pt idx="444">
                  <c:v>2.8708133971291787E-2</c:v>
                </c:pt>
                <c:pt idx="445">
                  <c:v>2.8629856850715864E-2</c:v>
                </c:pt>
                <c:pt idx="446">
                  <c:v>2.7872195785180111E-2</c:v>
                </c:pt>
                <c:pt idx="447">
                  <c:v>3.125000000000016E-2</c:v>
                </c:pt>
                <c:pt idx="448">
                  <c:v>3.1186440677966065E-2</c:v>
                </c:pt>
                <c:pt idx="449">
                  <c:v>3.0425963488843813E-2</c:v>
                </c:pt>
                <c:pt idx="450">
                  <c:v>2.8301886792452751E-2</c:v>
                </c:pt>
                <c:pt idx="451">
                  <c:v>2.6174496644295341E-2</c:v>
                </c:pt>
                <c:pt idx="452">
                  <c:v>2.5452109845947639E-2</c:v>
                </c:pt>
                <c:pt idx="453">
                  <c:v>2.7443105756358728E-2</c:v>
                </c:pt>
                <c:pt idx="454">
                  <c:v>2.6034712950600648E-2</c:v>
                </c:pt>
                <c:pt idx="455">
                  <c:v>2.5316455696202608E-2</c:v>
                </c:pt>
                <c:pt idx="456">
                  <c:v>2.790697674418597E-2</c:v>
                </c:pt>
                <c:pt idx="457">
                  <c:v>2.7170311464546019E-2</c:v>
                </c:pt>
                <c:pt idx="458">
                  <c:v>2.8439153439153517E-2</c:v>
                </c:pt>
                <c:pt idx="459">
                  <c:v>2.832674571804995E-2</c:v>
                </c:pt>
                <c:pt idx="460">
                  <c:v>2.8270874424720656E-2</c:v>
                </c:pt>
                <c:pt idx="461">
                  <c:v>2.8215223097112749E-2</c:v>
                </c:pt>
                <c:pt idx="462">
                  <c:v>2.8833551769331625E-2</c:v>
                </c:pt>
                <c:pt idx="463">
                  <c:v>2.8122956180510025E-2</c:v>
                </c:pt>
                <c:pt idx="464">
                  <c:v>3.0045721750489841E-2</c:v>
                </c:pt>
                <c:pt idx="465">
                  <c:v>3.0618892508143248E-2</c:v>
                </c:pt>
                <c:pt idx="466">
                  <c:v>3.2530904359141188E-2</c:v>
                </c:pt>
                <c:pt idx="467">
                  <c:v>3.3788174139051254E-2</c:v>
                </c:pt>
                <c:pt idx="468">
                  <c:v>3.0381383322559907E-2</c:v>
                </c:pt>
                <c:pt idx="469">
                  <c:v>3.0322580645161218E-2</c:v>
                </c:pt>
                <c:pt idx="470">
                  <c:v>2.7652733118971134E-2</c:v>
                </c:pt>
                <c:pt idx="471">
                  <c:v>2.4343369634849531E-2</c:v>
                </c:pt>
                <c:pt idx="472">
                  <c:v>2.2378516624040921E-2</c:v>
                </c:pt>
                <c:pt idx="473">
                  <c:v>2.2335673261008299E-2</c:v>
                </c:pt>
                <c:pt idx="474">
                  <c:v>2.165605095541405E-2</c:v>
                </c:pt>
                <c:pt idx="475">
                  <c:v>2.2900763358778772E-2</c:v>
                </c:pt>
                <c:pt idx="476">
                  <c:v>2.2194039315155359E-2</c:v>
                </c:pt>
                <c:pt idx="477">
                  <c:v>2.0859671302149253E-2</c:v>
                </c:pt>
                <c:pt idx="478">
                  <c:v>1.890359168241966E-2</c:v>
                </c:pt>
                <c:pt idx="479">
                  <c:v>1.6970458830924056E-2</c:v>
                </c:pt>
                <c:pt idx="480">
                  <c:v>1.6311166875784155E-2</c:v>
                </c:pt>
                <c:pt idx="481">
                  <c:v>1.4402003757044531E-2</c:v>
                </c:pt>
                <c:pt idx="482">
                  <c:v>1.3767209011264008E-2</c:v>
                </c:pt>
                <c:pt idx="483">
                  <c:v>1.4383989993745985E-2</c:v>
                </c:pt>
                <c:pt idx="484">
                  <c:v>1.6885553470919253E-2</c:v>
                </c:pt>
                <c:pt idx="485">
                  <c:v>1.6229712858926486E-2</c:v>
                </c:pt>
                <c:pt idx="486">
                  <c:v>1.7456359102244284E-2</c:v>
                </c:pt>
                <c:pt idx="487">
                  <c:v>1.6169154228855686E-2</c:v>
                </c:pt>
                <c:pt idx="488">
                  <c:v>1.426799007444176E-2</c:v>
                </c:pt>
                <c:pt idx="489">
                  <c:v>1.4860681114551119E-2</c:v>
                </c:pt>
                <c:pt idx="490">
                  <c:v>1.4842300556586308E-2</c:v>
                </c:pt>
                <c:pt idx="491">
                  <c:v>1.6069221260815787E-2</c:v>
                </c:pt>
                <c:pt idx="492">
                  <c:v>1.6666666666666597E-2</c:v>
                </c:pt>
                <c:pt idx="493">
                  <c:v>1.6666666666666597E-2</c:v>
                </c:pt>
                <c:pt idx="494">
                  <c:v>1.7283950617284022E-2</c:v>
                </c:pt>
                <c:pt idx="495">
                  <c:v>2.2811344019728837E-2</c:v>
                </c:pt>
                <c:pt idx="496">
                  <c:v>2.0910209102091057E-2</c:v>
                </c:pt>
                <c:pt idx="497">
                  <c:v>1.9656019656019586E-2</c:v>
                </c:pt>
                <c:pt idx="498">
                  <c:v>2.1446078431372549E-2</c:v>
                </c:pt>
                <c:pt idx="499">
                  <c:v>2.2643818849449136E-2</c:v>
                </c:pt>
                <c:pt idx="500">
                  <c:v>2.6299694189602516E-2</c:v>
                </c:pt>
                <c:pt idx="501">
                  <c:v>2.5625381330079248E-2</c:v>
                </c:pt>
                <c:pt idx="502">
                  <c:v>2.6203534430225543E-2</c:v>
                </c:pt>
                <c:pt idx="503">
                  <c:v>2.6763990267639936E-2</c:v>
                </c:pt>
                <c:pt idx="504">
                  <c:v>2.792956891317561E-2</c:v>
                </c:pt>
                <c:pt idx="505">
                  <c:v>3.2179720704310938E-2</c:v>
                </c:pt>
                <c:pt idx="506">
                  <c:v>3.7621359223300899E-2</c:v>
                </c:pt>
                <c:pt idx="507">
                  <c:v>3.013863773357444E-2</c:v>
                </c:pt>
                <c:pt idx="508">
                  <c:v>3.132530120481921E-2</c:v>
                </c:pt>
                <c:pt idx="509">
                  <c:v>3.7349397590361377E-2</c:v>
                </c:pt>
                <c:pt idx="510">
                  <c:v>3.5992801439712063E-2</c:v>
                </c:pt>
                <c:pt idx="511">
                  <c:v>3.3512866546977826E-2</c:v>
                </c:pt>
                <c:pt idx="512">
                  <c:v>3.4564958283670934E-2</c:v>
                </c:pt>
                <c:pt idx="513">
                  <c:v>3.4503271861986984E-2</c:v>
                </c:pt>
                <c:pt idx="514">
                  <c:v>3.4441805225653106E-2</c:v>
                </c:pt>
                <c:pt idx="515">
                  <c:v>3.4360189573459612E-2</c:v>
                </c:pt>
                <c:pt idx="516">
                  <c:v>3.7212049616066049E-2</c:v>
                </c:pt>
                <c:pt idx="517">
                  <c:v>3.5294117647058823E-2</c:v>
                </c:pt>
                <c:pt idx="518">
                  <c:v>2.982456140350874E-2</c:v>
                </c:pt>
                <c:pt idx="519">
                  <c:v>3.2182562902282039E-2</c:v>
                </c:pt>
                <c:pt idx="520">
                  <c:v>3.5630841121495463E-2</c:v>
                </c:pt>
                <c:pt idx="521">
                  <c:v>3.1939605110336819E-2</c:v>
                </c:pt>
                <c:pt idx="522">
                  <c:v>2.7214823393167442E-2</c:v>
                </c:pt>
                <c:pt idx="523">
                  <c:v>2.7214823393167442E-2</c:v>
                </c:pt>
                <c:pt idx="524">
                  <c:v>2.5921658986175117E-2</c:v>
                </c:pt>
                <c:pt idx="525">
                  <c:v>2.1276595744680785E-2</c:v>
                </c:pt>
                <c:pt idx="526">
                  <c:v>1.8943742824339905E-2</c:v>
                </c:pt>
                <c:pt idx="527">
                  <c:v>1.6036655211913008E-2</c:v>
                </c:pt>
                <c:pt idx="528">
                  <c:v>1.1958997722095639E-2</c:v>
                </c:pt>
                <c:pt idx="529">
                  <c:v>1.1363636363636364E-2</c:v>
                </c:pt>
                <c:pt idx="530">
                  <c:v>1.3628620102214684E-2</c:v>
                </c:pt>
                <c:pt idx="531">
                  <c:v>1.6439909297052187E-2</c:v>
                </c:pt>
                <c:pt idx="532">
                  <c:v>1.240834743372808E-2</c:v>
                </c:pt>
                <c:pt idx="533">
                  <c:v>1.0692177827799696E-2</c:v>
                </c:pt>
                <c:pt idx="534">
                  <c:v>1.4656144306651603E-2</c:v>
                </c:pt>
                <c:pt idx="535">
                  <c:v>1.74746335963923E-2</c:v>
                </c:pt>
                <c:pt idx="536">
                  <c:v>1.5160022459292629E-2</c:v>
                </c:pt>
                <c:pt idx="537">
                  <c:v>2.027027027027024E-2</c:v>
                </c:pt>
                <c:pt idx="538">
                  <c:v>2.2535211267605635E-2</c:v>
                </c:pt>
                <c:pt idx="539">
                  <c:v>2.4802705749718181E-2</c:v>
                </c:pt>
                <c:pt idx="540">
                  <c:v>2.7574563871693901E-2</c:v>
                </c:pt>
                <c:pt idx="541">
                  <c:v>3.1460674157303338E-2</c:v>
                </c:pt>
                <c:pt idx="542">
                  <c:v>3.0252100840336166E-2</c:v>
                </c:pt>
                <c:pt idx="543">
                  <c:v>2.1751254880089107E-2</c:v>
                </c:pt>
                <c:pt idx="544">
                  <c:v>1.8941504178273012E-2</c:v>
                </c:pt>
                <c:pt idx="545">
                  <c:v>1.9487750556792874E-2</c:v>
                </c:pt>
                <c:pt idx="546">
                  <c:v>2.0555555555555494E-2</c:v>
                </c:pt>
                <c:pt idx="547">
                  <c:v>2.2160664819944598E-2</c:v>
                </c:pt>
                <c:pt idx="548">
                  <c:v>2.378318584070787E-2</c:v>
                </c:pt>
                <c:pt idx="549">
                  <c:v>2.0419426048565215E-2</c:v>
                </c:pt>
                <c:pt idx="550">
                  <c:v>1.928374655647383E-2</c:v>
                </c:pt>
                <c:pt idx="551">
                  <c:v>2.0352035203520288E-2</c:v>
                </c:pt>
                <c:pt idx="552">
                  <c:v>2.0262869660460116E-2</c:v>
                </c:pt>
                <c:pt idx="553">
                  <c:v>1.6884531590413913E-2</c:v>
                </c:pt>
                <c:pt idx="554">
                  <c:v>1.7400761283306081E-2</c:v>
                </c:pt>
                <c:pt idx="555">
                  <c:v>2.2925764192139833E-2</c:v>
                </c:pt>
                <c:pt idx="556">
                  <c:v>2.8977583378895479E-2</c:v>
                </c:pt>
                <c:pt idx="557">
                  <c:v>3.1676679410158448E-2</c:v>
                </c:pt>
                <c:pt idx="558">
                  <c:v>2.9395753946652184E-2</c:v>
                </c:pt>
                <c:pt idx="559">
                  <c:v>2.5474254742547362E-2</c:v>
                </c:pt>
                <c:pt idx="560">
                  <c:v>2.5391680172879617E-2</c:v>
                </c:pt>
                <c:pt idx="561">
                  <c:v>3.190914007571663E-2</c:v>
                </c:pt>
                <c:pt idx="562">
                  <c:v>3.6216216216216152E-2</c:v>
                </c:pt>
                <c:pt idx="563">
                  <c:v>3.3423180592991854E-2</c:v>
                </c:pt>
                <c:pt idx="564">
                  <c:v>2.8448738593666038E-2</c:v>
                </c:pt>
                <c:pt idx="565">
                  <c:v>3.0530262453133464E-2</c:v>
                </c:pt>
                <c:pt idx="566">
                  <c:v>3.2068412613575632E-2</c:v>
                </c:pt>
                <c:pt idx="567">
                  <c:v>3.3617929562433209E-2</c:v>
                </c:pt>
                <c:pt idx="568">
                  <c:v>2.8692879914984093E-2</c:v>
                </c:pt>
                <c:pt idx="569">
                  <c:v>2.5410269984118491E-2</c:v>
                </c:pt>
                <c:pt idx="570">
                  <c:v>3.0671602326811272E-2</c:v>
                </c:pt>
                <c:pt idx="571">
                  <c:v>3.6469344608879524E-2</c:v>
                </c:pt>
                <c:pt idx="572">
                  <c:v>4.7418335089567963E-2</c:v>
                </c:pt>
                <c:pt idx="573">
                  <c:v>4.3501048218029255E-2</c:v>
                </c:pt>
                <c:pt idx="574">
                  <c:v>3.3385498174230602E-2</c:v>
                </c:pt>
                <c:pt idx="575">
                  <c:v>3.3385498174230602E-2</c:v>
                </c:pt>
                <c:pt idx="576">
                  <c:v>4.0187891440501132E-2</c:v>
                </c:pt>
                <c:pt idx="577">
                  <c:v>3.6382536382536385E-2</c:v>
                </c:pt>
                <c:pt idx="578">
                  <c:v>3.4179181771103025E-2</c:v>
                </c:pt>
                <c:pt idx="579">
                  <c:v>3.6138358286009295E-2</c:v>
                </c:pt>
                <c:pt idx="580">
                  <c:v>3.9772727272727362E-2</c:v>
                </c:pt>
                <c:pt idx="581">
                  <c:v>4.1817243159525161E-2</c:v>
                </c:pt>
                <c:pt idx="582">
                  <c:v>4.1046690610569522E-2</c:v>
                </c:pt>
                <c:pt idx="583">
                  <c:v>3.9265680775114824E-2</c:v>
                </c:pt>
                <c:pt idx="584">
                  <c:v>2.0120724346076459E-2</c:v>
                </c:pt>
                <c:pt idx="585">
                  <c:v>1.4063284781516883E-2</c:v>
                </c:pt>
                <c:pt idx="586">
                  <c:v>1.9687026754164592E-2</c:v>
                </c:pt>
                <c:pt idx="587">
                  <c:v>2.523977788995457E-2</c:v>
                </c:pt>
                <c:pt idx="588">
                  <c:v>2.0757651781234322E-2</c:v>
                </c:pt>
                <c:pt idx="589">
                  <c:v>2.4202607823470376E-2</c:v>
                </c:pt>
                <c:pt idx="590">
                  <c:v>2.7981972959439272E-2</c:v>
                </c:pt>
                <c:pt idx="591">
                  <c:v>2.5929247633283546E-2</c:v>
                </c:pt>
                <c:pt idx="592">
                  <c:v>2.70988574267262E-2</c:v>
                </c:pt>
                <c:pt idx="593">
                  <c:v>2.6927651139742305E-2</c:v>
                </c:pt>
                <c:pt idx="594">
                  <c:v>2.3178905864958122E-2</c:v>
                </c:pt>
                <c:pt idx="595">
                  <c:v>1.8974484789008782E-2</c:v>
                </c:pt>
                <c:pt idx="596">
                  <c:v>2.8338264299802688E-2</c:v>
                </c:pt>
                <c:pt idx="597">
                  <c:v>3.610698365527485E-2</c:v>
                </c:pt>
                <c:pt idx="598">
                  <c:v>4.3732673267326751E-2</c:v>
                </c:pt>
                <c:pt idx="599">
                  <c:v>4.1088133924175277E-2</c:v>
                </c:pt>
                <c:pt idx="600">
                  <c:v>4.2946956551659698E-2</c:v>
                </c:pt>
                <c:pt idx="601">
                  <c:v>4.1429592706119754E-2</c:v>
                </c:pt>
                <c:pt idx="602">
                  <c:v>3.9749035501344433E-2</c:v>
                </c:pt>
                <c:pt idx="603">
                  <c:v>3.903760975988816E-2</c:v>
                </c:pt>
                <c:pt idx="604">
                  <c:v>4.0884138231239889E-2</c:v>
                </c:pt>
                <c:pt idx="605">
                  <c:v>4.9359661059478581E-2</c:v>
                </c:pt>
                <c:pt idx="606">
                  <c:v>5.4975120783418263E-2</c:v>
                </c:pt>
                <c:pt idx="607">
                  <c:v>5.308017162091231E-2</c:v>
                </c:pt>
                <c:pt idx="608">
                  <c:v>4.9533198751360669E-2</c:v>
                </c:pt>
                <c:pt idx="609">
                  <c:v>3.7310578899565024E-2</c:v>
                </c:pt>
                <c:pt idx="610">
                  <c:v>1.0999174706166882E-2</c:v>
                </c:pt>
                <c:pt idx="611">
                  <c:v>-2.2228002553854217E-4</c:v>
                </c:pt>
                <c:pt idx="612">
                  <c:v>-1.1358601902212988E-3</c:v>
                </c:pt>
                <c:pt idx="613">
                  <c:v>8.4631406715035155E-5</c:v>
                </c:pt>
                <c:pt idx="614">
                  <c:v>-4.4647876766238286E-3</c:v>
                </c:pt>
                <c:pt idx="615">
                  <c:v>-5.7632442437670212E-3</c:v>
                </c:pt>
                <c:pt idx="616">
                  <c:v>-1.0157614958551759E-2</c:v>
                </c:pt>
                <c:pt idx="617">
                  <c:v>-1.229174618210915E-2</c:v>
                </c:pt>
                <c:pt idx="618">
                  <c:v>-1.9587610037622785E-2</c:v>
                </c:pt>
                <c:pt idx="619">
                  <c:v>-1.4838355663267661E-2</c:v>
                </c:pt>
                <c:pt idx="620">
                  <c:v>-1.3779428628864701E-2</c:v>
                </c:pt>
                <c:pt idx="621">
                  <c:v>-2.2396829420033566E-3</c:v>
                </c:pt>
                <c:pt idx="622">
                  <c:v>1.9145871744709282E-2</c:v>
                </c:pt>
                <c:pt idx="623">
                  <c:v>2.8141231232083615E-2</c:v>
                </c:pt>
                <c:pt idx="624">
                  <c:v>2.6211113889767081E-2</c:v>
                </c:pt>
                <c:pt idx="625">
                  <c:v>2.1513363578665255E-2</c:v>
                </c:pt>
                <c:pt idx="626">
                  <c:v>2.2861714393279862E-2</c:v>
                </c:pt>
                <c:pt idx="627">
                  <c:v>2.2067707525304469E-2</c:v>
                </c:pt>
                <c:pt idx="628">
                  <c:v>2.0035489292185786E-2</c:v>
                </c:pt>
                <c:pt idx="629">
                  <c:v>1.1215605940686347E-2</c:v>
                </c:pt>
                <c:pt idx="630">
                  <c:v>1.3407784804820985E-2</c:v>
                </c:pt>
                <c:pt idx="631">
                  <c:v>1.1501775395112481E-2</c:v>
                </c:pt>
                <c:pt idx="632">
                  <c:v>1.1183122472331806E-2</c:v>
                </c:pt>
                <c:pt idx="633">
                  <c:v>1.166695148931458E-2</c:v>
                </c:pt>
                <c:pt idx="634">
                  <c:v>1.0845447766003454E-2</c:v>
                </c:pt>
                <c:pt idx="635">
                  <c:v>1.4377930222179279E-2</c:v>
                </c:pt>
                <c:pt idx="636">
                  <c:v>1.700783491502985E-2</c:v>
                </c:pt>
                <c:pt idx="637">
                  <c:v>2.1248981733331448E-2</c:v>
                </c:pt>
                <c:pt idx="638">
                  <c:v>2.6192415103541169E-2</c:v>
                </c:pt>
                <c:pt idx="639">
                  <c:v>3.0772344447868697E-2</c:v>
                </c:pt>
                <c:pt idx="640">
                  <c:v>3.4589718808965067E-2</c:v>
                </c:pt>
                <c:pt idx="641">
                  <c:v>3.5023181506360523E-2</c:v>
                </c:pt>
                <c:pt idx="642">
                  <c:v>3.5798809769996193E-2</c:v>
                </c:pt>
                <c:pt idx="643">
                  <c:v>3.754996030708091E-2</c:v>
                </c:pt>
                <c:pt idx="644">
                  <c:v>3.8126216928186935E-2</c:v>
                </c:pt>
                <c:pt idx="645">
                  <c:v>3.522268130664051E-2</c:v>
                </c:pt>
                <c:pt idx="646">
                  <c:v>3.451432214581724E-2</c:v>
                </c:pt>
                <c:pt idx="647">
                  <c:v>3.062066838419393E-2</c:v>
                </c:pt>
                <c:pt idx="648">
                  <c:v>3.0087663379855058E-2</c:v>
                </c:pt>
                <c:pt idx="649">
                  <c:v>2.8981784423473902E-2</c:v>
                </c:pt>
                <c:pt idx="650">
                  <c:v>2.5828752813321001E-2</c:v>
                </c:pt>
                <c:pt idx="651">
                  <c:v>2.273163374134856E-2</c:v>
                </c:pt>
                <c:pt idx="652">
                  <c:v>1.7379429374660738E-2</c:v>
                </c:pt>
                <c:pt idx="653">
                  <c:v>1.6538704482976386E-2</c:v>
                </c:pt>
                <c:pt idx="654">
                  <c:v>1.4175114798464887E-2</c:v>
                </c:pt>
                <c:pt idx="655">
                  <c:v>1.6859349154821242E-2</c:v>
                </c:pt>
                <c:pt idx="656">
                  <c:v>1.9497168982819623E-2</c:v>
                </c:pt>
                <c:pt idx="657">
                  <c:v>2.1556780595369373E-2</c:v>
                </c:pt>
                <c:pt idx="658">
                  <c:v>1.7960197033926213E-2</c:v>
                </c:pt>
                <c:pt idx="659">
                  <c:v>1.7595049796895516E-2</c:v>
                </c:pt>
                <c:pt idx="660">
                  <c:v>1.6840617620982913E-2</c:v>
                </c:pt>
                <c:pt idx="661">
                  <c:v>2.018140490257481E-2</c:v>
                </c:pt>
                <c:pt idx="662">
                  <c:v>1.518747241124626E-2</c:v>
                </c:pt>
                <c:pt idx="663">
                  <c:v>1.1388080475768631E-2</c:v>
                </c:pt>
                <c:pt idx="664">
                  <c:v>1.3903888279197103E-2</c:v>
                </c:pt>
                <c:pt idx="665">
                  <c:v>1.7157935271568815E-2</c:v>
                </c:pt>
                <c:pt idx="666">
                  <c:v>1.8854718054158108E-2</c:v>
                </c:pt>
                <c:pt idx="667">
                  <c:v>1.5388094886002759E-2</c:v>
                </c:pt>
                <c:pt idx="668">
                  <c:v>1.0947341081748047E-2</c:v>
                </c:pt>
                <c:pt idx="669">
                  <c:v>8.7679914349113961E-3</c:v>
                </c:pt>
                <c:pt idx="670">
                  <c:v>1.2328701961954427E-2</c:v>
                </c:pt>
                <c:pt idx="671">
                  <c:v>1.5128383667573405E-2</c:v>
                </c:pt>
                <c:pt idx="672">
                  <c:v>1.5577587955749157E-2</c:v>
                </c:pt>
                <c:pt idx="673">
                  <c:v>1.1204746347724857E-2</c:v>
                </c:pt>
                <c:pt idx="674">
                  <c:v>1.6126949139408049E-2</c:v>
                </c:pt>
                <c:pt idx="675">
                  <c:v>2.0151253036061693E-2</c:v>
                </c:pt>
                <c:pt idx="676">
                  <c:v>2.1669476870798194E-2</c:v>
                </c:pt>
                <c:pt idx="677">
                  <c:v>2.0589816945944209E-2</c:v>
                </c:pt>
                <c:pt idx="678">
                  <c:v>1.9742378703306074E-2</c:v>
                </c:pt>
                <c:pt idx="679">
                  <c:v>1.7150983482969034E-2</c:v>
                </c:pt>
                <c:pt idx="680">
                  <c:v>1.6840509711232111E-2</c:v>
                </c:pt>
                <c:pt idx="681">
                  <c:v>1.609541702151332E-2</c:v>
                </c:pt>
                <c:pt idx="682">
                  <c:v>1.2315249893208072E-2</c:v>
                </c:pt>
                <c:pt idx="683">
                  <c:v>6.5312139196231044E-3</c:v>
                </c:pt>
                <c:pt idx="684">
                  <c:v>-2.29930978205432E-3</c:v>
                </c:pt>
                <c:pt idx="685">
                  <c:v>-8.7031462935203627E-4</c:v>
                </c:pt>
                <c:pt idx="686">
                  <c:v>-2.2031284423878735E-4</c:v>
                </c:pt>
                <c:pt idx="687">
                  <c:v>-1.040309893939057E-3</c:v>
                </c:pt>
                <c:pt idx="688">
                  <c:v>3.5033218244286379E-4</c:v>
                </c:pt>
                <c:pt idx="689">
                  <c:v>1.7957180975505568E-3</c:v>
                </c:pt>
                <c:pt idx="690">
                  <c:v>2.2568611104093568E-3</c:v>
                </c:pt>
                <c:pt idx="691">
                  <c:v>2.4130379853448121E-3</c:v>
                </c:pt>
                <c:pt idx="692">
                  <c:v>8.8429616341736603E-5</c:v>
                </c:pt>
                <c:pt idx="693">
                  <c:v>1.2761656067051227E-3</c:v>
                </c:pt>
                <c:pt idx="694">
                  <c:v>4.3631821691850967E-3</c:v>
                </c:pt>
                <c:pt idx="695">
                  <c:v>6.3872475153648901E-3</c:v>
                </c:pt>
                <c:pt idx="696">
                  <c:v>1.2375025026943784E-2</c:v>
                </c:pt>
                <c:pt idx="697">
                  <c:v>8.4727757901267072E-3</c:v>
                </c:pt>
                <c:pt idx="698">
                  <c:v>8.9161609655219742E-3</c:v>
                </c:pt>
                <c:pt idx="699">
                  <c:v>1.1726257503534733E-2</c:v>
                </c:pt>
                <c:pt idx="700">
                  <c:v>1.0784764621246253E-2</c:v>
                </c:pt>
                <c:pt idx="701">
                  <c:v>1.0792865347959445E-2</c:v>
                </c:pt>
                <c:pt idx="702">
                  <c:v>8.6836334305183602E-3</c:v>
                </c:pt>
                <c:pt idx="703">
                  <c:v>1.0553158595656907E-2</c:v>
                </c:pt>
                <c:pt idx="704">
                  <c:v>1.5486446201652213E-2</c:v>
                </c:pt>
                <c:pt idx="705">
                  <c:v>1.685924966243647E-2</c:v>
                </c:pt>
                <c:pt idx="706">
                  <c:v>1.6843334719788983E-2</c:v>
                </c:pt>
                <c:pt idx="707">
                  <c:v>2.0507989115119824E-2</c:v>
                </c:pt>
                <c:pt idx="708">
                  <c:v>2.510393348257119E-2</c:v>
                </c:pt>
                <c:pt idx="709">
                  <c:v>2.810361681329418E-2</c:v>
                </c:pt>
                <c:pt idx="710">
                  <c:v>2.4411962365591327E-2</c:v>
                </c:pt>
                <c:pt idx="711">
                  <c:v>2.176223471915387E-2</c:v>
                </c:pt>
                <c:pt idx="712">
                  <c:v>1.8563431667619826E-2</c:v>
                </c:pt>
                <c:pt idx="713">
                  <c:v>1.6405658099591221E-2</c:v>
                </c:pt>
                <c:pt idx="714">
                  <c:v>1.7251073506565968E-2</c:v>
                </c:pt>
                <c:pt idx="715">
                  <c:v>1.9281215572969738E-2</c:v>
                </c:pt>
                <c:pt idx="716">
                  <c:v>2.1805652303711873E-2</c:v>
                </c:pt>
                <c:pt idx="717">
                  <c:v>2.0207577531324808E-2</c:v>
                </c:pt>
                <c:pt idx="718">
                  <c:v>2.1724938642955636E-2</c:v>
                </c:pt>
                <c:pt idx="719">
                  <c:v>2.1299307195522556E-2</c:v>
                </c:pt>
                <c:pt idx="720">
                  <c:v>2.103703338833748E-2</c:v>
                </c:pt>
                <c:pt idx="721">
                  <c:v>2.2265845921821566E-2</c:v>
                </c:pt>
                <c:pt idx="722">
                  <c:v>2.3325898348449284E-2</c:v>
                </c:pt>
                <c:pt idx="723">
                  <c:v>2.4378258181028834E-2</c:v>
                </c:pt>
                <c:pt idx="724">
                  <c:v>2.7765938263307182E-2</c:v>
                </c:pt>
                <c:pt idx="725">
                  <c:v>2.8485069400359529E-2</c:v>
                </c:pt>
                <c:pt idx="726">
                  <c:v>2.8987524719234586E-2</c:v>
                </c:pt>
                <c:pt idx="727">
                  <c:v>2.6779996981846223E-2</c:v>
                </c:pt>
                <c:pt idx="728">
                  <c:v>2.3551849372045373E-2</c:v>
                </c:pt>
                <c:pt idx="729">
                  <c:v>2.528524973036091E-2</c:v>
                </c:pt>
                <c:pt idx="730">
                  <c:v>2.1728053574028319E-2</c:v>
                </c:pt>
                <c:pt idx="731">
                  <c:v>1.9152155929057044E-2</c:v>
                </c:pt>
                <c:pt idx="732">
                  <c:v>1.4983336214486455E-2</c:v>
                </c:pt>
                <c:pt idx="733">
                  <c:v>1.4817249908795328E-2</c:v>
                </c:pt>
                <c:pt idx="734">
                  <c:v>1.8799507975366746E-2</c:v>
                </c:pt>
                <c:pt idx="735">
                  <c:v>2.0056287128317161E-2</c:v>
                </c:pt>
                <c:pt idx="736">
                  <c:v>1.8127514664305993E-2</c:v>
                </c:pt>
                <c:pt idx="737">
                  <c:v>1.6896439124236395E-2</c:v>
                </c:pt>
                <c:pt idx="738">
                  <c:v>1.8211624085340369E-2</c:v>
                </c:pt>
                <c:pt idx="739">
                  <c:v>1.759689214257049E-2</c:v>
                </c:pt>
                <c:pt idx="740">
                  <c:v>1.7273300322313358E-2</c:v>
                </c:pt>
                <c:pt idx="741">
                  <c:v>1.7570848921546187E-2</c:v>
                </c:pt>
                <c:pt idx="742">
                  <c:v>2.0308164824247892E-2</c:v>
                </c:pt>
                <c:pt idx="743">
                  <c:v>2.2617213948865733E-2</c:v>
                </c:pt>
                <c:pt idx="744">
                  <c:v>2.4604903552897444E-2</c:v>
                </c:pt>
                <c:pt idx="745">
                  <c:v>2.3197108262389691E-2</c:v>
                </c:pt>
                <c:pt idx="746">
                  <c:v>1.5306383296693021E-2</c:v>
                </c:pt>
                <c:pt idx="747">
                  <c:v>3.6486481190454068E-3</c:v>
                </c:pt>
                <c:pt idx="748">
                  <c:v>2.4243611083912655E-3</c:v>
                </c:pt>
                <c:pt idx="749">
                  <c:v>7.2681419637297571E-3</c:v>
                </c:pt>
                <c:pt idx="750">
                  <c:v>1.0328253223915595E-2</c:v>
                </c:pt>
                <c:pt idx="751">
                  <c:v>1.3275873510318999E-2</c:v>
                </c:pt>
                <c:pt idx="752">
                  <c:v>1.4006453724921644E-2</c:v>
                </c:pt>
                <c:pt idx="753">
                  <c:v>1.1841977419793507E-2</c:v>
                </c:pt>
                <c:pt idx="754">
                  <c:v>1.1377566062035441E-2</c:v>
                </c:pt>
                <c:pt idx="755">
                  <c:v>1.2781544394667626E-2</c:v>
                </c:pt>
                <c:pt idx="756">
                  <c:v>1.3599709295582886E-2</c:v>
                </c:pt>
                <c:pt idx="757">
                  <c:v>1.6752442984166446E-2</c:v>
                </c:pt>
                <c:pt idx="758">
                  <c:v>2.6583773943020934E-2</c:v>
                </c:pt>
                <c:pt idx="759">
                  <c:v>4.1519910657805262E-2</c:v>
                </c:pt>
                <c:pt idx="760">
                  <c:v>4.9444409714625083E-2</c:v>
                </c:pt>
                <c:pt idx="761">
                  <c:v>5.3410155627349673E-2</c:v>
                </c:pt>
                <c:pt idx="762">
                  <c:v>5.2761049419245615E-2</c:v>
                </c:pt>
                <c:pt idx="763">
                  <c:v>5.2053316896525162E-2</c:v>
                </c:pt>
                <c:pt idx="764">
                  <c:v>5.389907375379531E-2</c:v>
                </c:pt>
                <c:pt idx="765">
                  <c:v>6.2369407571288109E-2</c:v>
                </c:pt>
                <c:pt idx="766">
                  <c:v>6.8283720912392931E-2</c:v>
                </c:pt>
                <c:pt idx="767">
                  <c:v>7.0965423376305431E-2</c:v>
                </c:pt>
                <c:pt idx="768">
                  <c:v>7.5259344012204438E-2</c:v>
                </c:pt>
                <c:pt idx="769">
                  <c:v>7.9120244848981988E-2</c:v>
                </c:pt>
                <c:pt idx="770">
                  <c:v>8.5575863682327918E-2</c:v>
                </c:pt>
                <c:pt idx="771">
                  <c:v>8.2241392884859946E-2</c:v>
                </c:pt>
                <c:pt idx="772">
                  <c:v>8.5164129427138593E-2</c:v>
                </c:pt>
                <c:pt idx="773">
                  <c:v>8.9952206085881392E-2</c:v>
                </c:pt>
                <c:pt idx="774">
                  <c:v>8.4821297357669759E-2</c:v>
                </c:pt>
                <c:pt idx="775">
                  <c:v>8.2492346901410593E-2</c:v>
                </c:pt>
                <c:pt idx="776">
                  <c:v>8.2224102343425295E-2</c:v>
                </c:pt>
              </c:numCache>
            </c:numRef>
          </c:val>
          <c:smooth val="0"/>
          <c:extLst>
            <c:ext xmlns:c16="http://schemas.microsoft.com/office/drawing/2014/chart" uri="{C3380CC4-5D6E-409C-BE32-E72D297353CC}">
              <c16:uniqueId val="{00000003-1EFE-4E34-9AF2-91502215260A}"/>
            </c:ext>
          </c:extLst>
        </c:ser>
        <c:dLbls>
          <c:showLegendKey val="0"/>
          <c:showVal val="0"/>
          <c:showCatName val="0"/>
          <c:showSerName val="0"/>
          <c:showPercent val="0"/>
          <c:showBubbleSize val="0"/>
        </c:dLbls>
        <c:marker val="1"/>
        <c:smooth val="0"/>
        <c:axId val="835689919"/>
        <c:axId val="1"/>
      </c:lineChart>
      <c:dateAx>
        <c:axId val="835689919"/>
        <c:scaling>
          <c:orientation val="minMax"/>
          <c:min val="28126"/>
        </c:scaling>
        <c:delete val="0"/>
        <c:axPos val="b"/>
        <c:numFmt formatCode="yyyy" sourceLinked="0"/>
        <c:majorTickMark val="none"/>
        <c:minorTickMark val="none"/>
        <c:tickLblPos val="low"/>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months"/>
        <c:majorUnit val="5"/>
        <c:majorTimeUnit val="years"/>
      </c:dateAx>
      <c:valAx>
        <c:axId val="1"/>
        <c:scaling>
          <c:orientation val="minMax"/>
          <c:max val="0.2"/>
          <c:min val="-0.1"/>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chemeClr val="tx1"/>
                </a:solidFill>
                <a:latin typeface="Calibri"/>
                <a:ea typeface="Calibri"/>
                <a:cs typeface="Calibri"/>
              </a:defRPr>
            </a:pPr>
            <a:endParaRPr lang="en-US"/>
          </a:p>
        </c:txPr>
        <c:crossAx val="835689919"/>
        <c:crosses val="autoZero"/>
        <c:crossBetween val="between"/>
        <c:majorUnit val="5.000000000000001E-2"/>
      </c:valAx>
      <c:spPr>
        <a:noFill/>
        <a:ln w="25400">
          <a:noFill/>
        </a:ln>
      </c:spPr>
    </c:plotArea>
    <c:legend>
      <c:legendPos val="r"/>
      <c:legendEntry>
        <c:idx val="0"/>
        <c:delete val="1"/>
      </c:legendEntry>
      <c:legendEntry>
        <c:idx val="1"/>
        <c:delete val="1"/>
      </c:legendEntry>
      <c:layout>
        <c:manualLayout>
          <c:xMode val="edge"/>
          <c:yMode val="edge"/>
          <c:x val="0.30357989786071615"/>
          <c:y val="0.89950201749345726"/>
          <c:w val="0.4065888915753057"/>
          <c:h val="6.6484321038817518E-2"/>
        </c:manualLayout>
      </c:layout>
      <c:overlay val="0"/>
      <c:spPr>
        <a:noFill/>
        <a:ln w="25400">
          <a:noFill/>
        </a:ln>
      </c:spPr>
      <c:txPr>
        <a:bodyPr/>
        <a:lstStyle/>
        <a:p>
          <a:pPr>
            <a:defRPr sz="1100" b="0" i="0" u="none" strike="noStrike" baseline="0">
              <a:solidFill>
                <a:srgbClr val="000000"/>
              </a:solidFill>
              <a:latin typeface="Calibri"/>
              <a:ea typeface="Calibri"/>
              <a:cs typeface="Calibri"/>
            </a:defRPr>
          </a:pPr>
          <a:endParaRPr lang="en-US"/>
        </a:p>
      </c:txPr>
    </c:legend>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U.S. Weekly Diesel Gasoline Price</a:t>
            </a:r>
          </a:p>
        </c:rich>
      </c:tx>
      <c:layout>
        <c:manualLayout>
          <c:xMode val="edge"/>
          <c:yMode val="edge"/>
          <c:x val="0.21856389045119359"/>
          <c:y val="1.6694668339678021E-2"/>
        </c:manualLayout>
      </c:layout>
      <c:overlay val="0"/>
      <c:spPr>
        <a:noFill/>
        <a:ln>
          <a:noFill/>
        </a:ln>
        <a:effectLst/>
      </c:spPr>
    </c:title>
    <c:autoTitleDeleted val="0"/>
    <c:plotArea>
      <c:layout>
        <c:manualLayout>
          <c:layoutTarget val="inner"/>
          <c:xMode val="edge"/>
          <c:yMode val="edge"/>
          <c:x val="0.10362571866016748"/>
          <c:y val="0.15250233938027694"/>
          <c:w val="0.8690925353080865"/>
          <c:h val="0.69677289579833124"/>
        </c:manualLayout>
      </c:layout>
      <c:lineChart>
        <c:grouping val="standard"/>
        <c:varyColors val="0"/>
        <c:ser>
          <c:idx val="0"/>
          <c:order val="0"/>
          <c:spPr>
            <a:ln w="38100" cap="rnd">
              <a:solidFill>
                <a:schemeClr val="accent1">
                  <a:lumMod val="50000"/>
                </a:schemeClr>
              </a:solidFill>
              <a:round/>
            </a:ln>
            <a:effectLst/>
          </c:spPr>
          <c:marker>
            <c:symbol val="none"/>
          </c:marker>
          <c:cat>
            <c:numRef>
              <c:f>'FRED Graph'!$A$12:$A$1505</c:f>
              <c:numCache>
                <c:formatCode>yyyy\-mm\-dd</c:formatCode>
                <c:ptCount val="1494"/>
                <c:pt idx="0">
                  <c:v>34414</c:v>
                </c:pt>
                <c:pt idx="1">
                  <c:v>34421</c:v>
                </c:pt>
                <c:pt idx="2">
                  <c:v>34428</c:v>
                </c:pt>
                <c:pt idx="3">
                  <c:v>34435</c:v>
                </c:pt>
                <c:pt idx="4">
                  <c:v>34442</c:v>
                </c:pt>
                <c:pt idx="5">
                  <c:v>34449</c:v>
                </c:pt>
                <c:pt idx="6">
                  <c:v>34456</c:v>
                </c:pt>
                <c:pt idx="7">
                  <c:v>34463</c:v>
                </c:pt>
                <c:pt idx="8">
                  <c:v>34470</c:v>
                </c:pt>
                <c:pt idx="9">
                  <c:v>34477</c:v>
                </c:pt>
                <c:pt idx="10">
                  <c:v>34484</c:v>
                </c:pt>
                <c:pt idx="11">
                  <c:v>34491</c:v>
                </c:pt>
                <c:pt idx="12">
                  <c:v>34498</c:v>
                </c:pt>
                <c:pt idx="13">
                  <c:v>34505</c:v>
                </c:pt>
                <c:pt idx="14">
                  <c:v>34512</c:v>
                </c:pt>
                <c:pt idx="15">
                  <c:v>34519</c:v>
                </c:pt>
                <c:pt idx="16">
                  <c:v>34526</c:v>
                </c:pt>
                <c:pt idx="17">
                  <c:v>34533</c:v>
                </c:pt>
                <c:pt idx="18">
                  <c:v>34540</c:v>
                </c:pt>
                <c:pt idx="19">
                  <c:v>34547</c:v>
                </c:pt>
                <c:pt idx="20">
                  <c:v>34554</c:v>
                </c:pt>
                <c:pt idx="21">
                  <c:v>34561</c:v>
                </c:pt>
                <c:pt idx="22">
                  <c:v>34568</c:v>
                </c:pt>
                <c:pt idx="23">
                  <c:v>34575</c:v>
                </c:pt>
                <c:pt idx="24">
                  <c:v>34582</c:v>
                </c:pt>
                <c:pt idx="25">
                  <c:v>34589</c:v>
                </c:pt>
                <c:pt idx="26">
                  <c:v>34596</c:v>
                </c:pt>
                <c:pt idx="27">
                  <c:v>34603</c:v>
                </c:pt>
                <c:pt idx="28">
                  <c:v>34610</c:v>
                </c:pt>
                <c:pt idx="29">
                  <c:v>34617</c:v>
                </c:pt>
                <c:pt idx="30">
                  <c:v>34624</c:v>
                </c:pt>
                <c:pt idx="31">
                  <c:v>34631</c:v>
                </c:pt>
                <c:pt idx="32">
                  <c:v>34638</c:v>
                </c:pt>
                <c:pt idx="33">
                  <c:v>34645</c:v>
                </c:pt>
                <c:pt idx="34">
                  <c:v>34652</c:v>
                </c:pt>
                <c:pt idx="35">
                  <c:v>34659</c:v>
                </c:pt>
                <c:pt idx="36">
                  <c:v>34666</c:v>
                </c:pt>
                <c:pt idx="37">
                  <c:v>34673</c:v>
                </c:pt>
                <c:pt idx="38">
                  <c:v>34680</c:v>
                </c:pt>
                <c:pt idx="39">
                  <c:v>34687</c:v>
                </c:pt>
                <c:pt idx="40">
                  <c:v>34694</c:v>
                </c:pt>
                <c:pt idx="41">
                  <c:v>34701</c:v>
                </c:pt>
                <c:pt idx="42">
                  <c:v>34708</c:v>
                </c:pt>
                <c:pt idx="43">
                  <c:v>34715</c:v>
                </c:pt>
                <c:pt idx="44">
                  <c:v>34722</c:v>
                </c:pt>
                <c:pt idx="45">
                  <c:v>34729</c:v>
                </c:pt>
                <c:pt idx="46">
                  <c:v>34736</c:v>
                </c:pt>
                <c:pt idx="47">
                  <c:v>34743</c:v>
                </c:pt>
                <c:pt idx="48">
                  <c:v>34750</c:v>
                </c:pt>
                <c:pt idx="49">
                  <c:v>34757</c:v>
                </c:pt>
                <c:pt idx="50">
                  <c:v>34764</c:v>
                </c:pt>
                <c:pt idx="51">
                  <c:v>34771</c:v>
                </c:pt>
                <c:pt idx="52">
                  <c:v>34778</c:v>
                </c:pt>
                <c:pt idx="53">
                  <c:v>34785</c:v>
                </c:pt>
                <c:pt idx="54">
                  <c:v>34792</c:v>
                </c:pt>
                <c:pt idx="55">
                  <c:v>34799</c:v>
                </c:pt>
                <c:pt idx="56">
                  <c:v>34806</c:v>
                </c:pt>
                <c:pt idx="57">
                  <c:v>34813</c:v>
                </c:pt>
                <c:pt idx="58">
                  <c:v>34820</c:v>
                </c:pt>
                <c:pt idx="59">
                  <c:v>34827</c:v>
                </c:pt>
                <c:pt idx="60">
                  <c:v>34834</c:v>
                </c:pt>
                <c:pt idx="61">
                  <c:v>34841</c:v>
                </c:pt>
                <c:pt idx="62">
                  <c:v>34848</c:v>
                </c:pt>
                <c:pt idx="63">
                  <c:v>34855</c:v>
                </c:pt>
                <c:pt idx="64">
                  <c:v>34862</c:v>
                </c:pt>
                <c:pt idx="65">
                  <c:v>34869</c:v>
                </c:pt>
                <c:pt idx="66">
                  <c:v>34876</c:v>
                </c:pt>
                <c:pt idx="67">
                  <c:v>34883</c:v>
                </c:pt>
                <c:pt idx="68">
                  <c:v>34890</c:v>
                </c:pt>
                <c:pt idx="69">
                  <c:v>34897</c:v>
                </c:pt>
                <c:pt idx="70">
                  <c:v>34904</c:v>
                </c:pt>
                <c:pt idx="71">
                  <c:v>34911</c:v>
                </c:pt>
                <c:pt idx="72">
                  <c:v>34918</c:v>
                </c:pt>
                <c:pt idx="73">
                  <c:v>34925</c:v>
                </c:pt>
                <c:pt idx="74">
                  <c:v>34932</c:v>
                </c:pt>
                <c:pt idx="75">
                  <c:v>34939</c:v>
                </c:pt>
                <c:pt idx="76">
                  <c:v>34946</c:v>
                </c:pt>
                <c:pt idx="77">
                  <c:v>34953</c:v>
                </c:pt>
                <c:pt idx="78">
                  <c:v>34960</c:v>
                </c:pt>
                <c:pt idx="79">
                  <c:v>34967</c:v>
                </c:pt>
                <c:pt idx="80">
                  <c:v>34974</c:v>
                </c:pt>
                <c:pt idx="81">
                  <c:v>34981</c:v>
                </c:pt>
                <c:pt idx="82">
                  <c:v>34988</c:v>
                </c:pt>
                <c:pt idx="83">
                  <c:v>34995</c:v>
                </c:pt>
                <c:pt idx="84">
                  <c:v>35002</c:v>
                </c:pt>
                <c:pt idx="85">
                  <c:v>35009</c:v>
                </c:pt>
                <c:pt idx="86">
                  <c:v>35016</c:v>
                </c:pt>
                <c:pt idx="87">
                  <c:v>35023</c:v>
                </c:pt>
                <c:pt idx="88">
                  <c:v>35030</c:v>
                </c:pt>
                <c:pt idx="89">
                  <c:v>35037</c:v>
                </c:pt>
                <c:pt idx="90">
                  <c:v>35044</c:v>
                </c:pt>
                <c:pt idx="91">
                  <c:v>35051</c:v>
                </c:pt>
                <c:pt idx="92">
                  <c:v>35058</c:v>
                </c:pt>
                <c:pt idx="93">
                  <c:v>35065</c:v>
                </c:pt>
                <c:pt idx="94">
                  <c:v>35072</c:v>
                </c:pt>
                <c:pt idx="95">
                  <c:v>35079</c:v>
                </c:pt>
                <c:pt idx="96">
                  <c:v>35086</c:v>
                </c:pt>
                <c:pt idx="97">
                  <c:v>35093</c:v>
                </c:pt>
                <c:pt idx="98">
                  <c:v>35100</c:v>
                </c:pt>
                <c:pt idx="99">
                  <c:v>35107</c:v>
                </c:pt>
                <c:pt idx="100">
                  <c:v>35114</c:v>
                </c:pt>
                <c:pt idx="101">
                  <c:v>35121</c:v>
                </c:pt>
                <c:pt idx="102">
                  <c:v>35128</c:v>
                </c:pt>
                <c:pt idx="103">
                  <c:v>35135</c:v>
                </c:pt>
                <c:pt idx="104">
                  <c:v>35142</c:v>
                </c:pt>
                <c:pt idx="105">
                  <c:v>35149</c:v>
                </c:pt>
                <c:pt idx="106">
                  <c:v>35156</c:v>
                </c:pt>
                <c:pt idx="107">
                  <c:v>35163</c:v>
                </c:pt>
                <c:pt idx="108">
                  <c:v>35170</c:v>
                </c:pt>
                <c:pt idx="109">
                  <c:v>35177</c:v>
                </c:pt>
                <c:pt idx="110">
                  <c:v>35184</c:v>
                </c:pt>
                <c:pt idx="111">
                  <c:v>35191</c:v>
                </c:pt>
                <c:pt idx="112">
                  <c:v>35198</c:v>
                </c:pt>
                <c:pt idx="113">
                  <c:v>35205</c:v>
                </c:pt>
                <c:pt idx="114">
                  <c:v>35212</c:v>
                </c:pt>
                <c:pt idx="115">
                  <c:v>35219</c:v>
                </c:pt>
                <c:pt idx="116">
                  <c:v>35226</c:v>
                </c:pt>
                <c:pt idx="117">
                  <c:v>35233</c:v>
                </c:pt>
                <c:pt idx="118">
                  <c:v>35240</c:v>
                </c:pt>
                <c:pt idx="119">
                  <c:v>35247</c:v>
                </c:pt>
                <c:pt idx="120">
                  <c:v>35254</c:v>
                </c:pt>
                <c:pt idx="121">
                  <c:v>35261</c:v>
                </c:pt>
                <c:pt idx="122">
                  <c:v>35268</c:v>
                </c:pt>
                <c:pt idx="123">
                  <c:v>35275</c:v>
                </c:pt>
                <c:pt idx="124">
                  <c:v>35282</c:v>
                </c:pt>
                <c:pt idx="125">
                  <c:v>35289</c:v>
                </c:pt>
                <c:pt idx="126">
                  <c:v>35296</c:v>
                </c:pt>
                <c:pt idx="127">
                  <c:v>35303</c:v>
                </c:pt>
                <c:pt idx="128">
                  <c:v>35310</c:v>
                </c:pt>
                <c:pt idx="129">
                  <c:v>35317</c:v>
                </c:pt>
                <c:pt idx="130">
                  <c:v>35324</c:v>
                </c:pt>
                <c:pt idx="131">
                  <c:v>35331</c:v>
                </c:pt>
                <c:pt idx="132">
                  <c:v>35338</c:v>
                </c:pt>
                <c:pt idx="133">
                  <c:v>35345</c:v>
                </c:pt>
                <c:pt idx="134">
                  <c:v>35352</c:v>
                </c:pt>
                <c:pt idx="135">
                  <c:v>35359</c:v>
                </c:pt>
                <c:pt idx="136">
                  <c:v>35366</c:v>
                </c:pt>
                <c:pt idx="137">
                  <c:v>35373</c:v>
                </c:pt>
                <c:pt idx="138">
                  <c:v>35380</c:v>
                </c:pt>
                <c:pt idx="139">
                  <c:v>35387</c:v>
                </c:pt>
                <c:pt idx="140">
                  <c:v>35394</c:v>
                </c:pt>
                <c:pt idx="141">
                  <c:v>35401</c:v>
                </c:pt>
                <c:pt idx="142">
                  <c:v>35408</c:v>
                </c:pt>
                <c:pt idx="143">
                  <c:v>35415</c:v>
                </c:pt>
                <c:pt idx="144">
                  <c:v>35422</c:v>
                </c:pt>
                <c:pt idx="145">
                  <c:v>35429</c:v>
                </c:pt>
                <c:pt idx="146">
                  <c:v>35436</c:v>
                </c:pt>
                <c:pt idx="147">
                  <c:v>35443</c:v>
                </c:pt>
                <c:pt idx="148">
                  <c:v>35450</c:v>
                </c:pt>
                <c:pt idx="149">
                  <c:v>35457</c:v>
                </c:pt>
                <c:pt idx="150">
                  <c:v>35464</c:v>
                </c:pt>
                <c:pt idx="151">
                  <c:v>35471</c:v>
                </c:pt>
                <c:pt idx="152">
                  <c:v>35478</c:v>
                </c:pt>
                <c:pt idx="153">
                  <c:v>35485</c:v>
                </c:pt>
                <c:pt idx="154">
                  <c:v>35492</c:v>
                </c:pt>
                <c:pt idx="155">
                  <c:v>35499</c:v>
                </c:pt>
                <c:pt idx="156">
                  <c:v>35506</c:v>
                </c:pt>
                <c:pt idx="157">
                  <c:v>35513</c:v>
                </c:pt>
                <c:pt idx="158">
                  <c:v>35520</c:v>
                </c:pt>
                <c:pt idx="159">
                  <c:v>35527</c:v>
                </c:pt>
                <c:pt idx="160">
                  <c:v>35534</c:v>
                </c:pt>
                <c:pt idx="161">
                  <c:v>35541</c:v>
                </c:pt>
                <c:pt idx="162">
                  <c:v>35548</c:v>
                </c:pt>
                <c:pt idx="163">
                  <c:v>35555</c:v>
                </c:pt>
                <c:pt idx="164">
                  <c:v>35562</c:v>
                </c:pt>
                <c:pt idx="165">
                  <c:v>35569</c:v>
                </c:pt>
                <c:pt idx="166">
                  <c:v>35576</c:v>
                </c:pt>
                <c:pt idx="167">
                  <c:v>35583</c:v>
                </c:pt>
                <c:pt idx="168">
                  <c:v>35590</c:v>
                </c:pt>
                <c:pt idx="169">
                  <c:v>35597</c:v>
                </c:pt>
                <c:pt idx="170">
                  <c:v>35604</c:v>
                </c:pt>
                <c:pt idx="171">
                  <c:v>35611</c:v>
                </c:pt>
                <c:pt idx="172">
                  <c:v>35618</c:v>
                </c:pt>
                <c:pt idx="173">
                  <c:v>35625</c:v>
                </c:pt>
                <c:pt idx="174">
                  <c:v>35632</c:v>
                </c:pt>
                <c:pt idx="175">
                  <c:v>35639</c:v>
                </c:pt>
                <c:pt idx="176">
                  <c:v>35646</c:v>
                </c:pt>
                <c:pt idx="177">
                  <c:v>35653</c:v>
                </c:pt>
                <c:pt idx="178">
                  <c:v>35660</c:v>
                </c:pt>
                <c:pt idx="179">
                  <c:v>35667</c:v>
                </c:pt>
                <c:pt idx="180">
                  <c:v>35674</c:v>
                </c:pt>
                <c:pt idx="181">
                  <c:v>35681</c:v>
                </c:pt>
                <c:pt idx="182">
                  <c:v>35688</c:v>
                </c:pt>
                <c:pt idx="183">
                  <c:v>35695</c:v>
                </c:pt>
                <c:pt idx="184">
                  <c:v>35702</c:v>
                </c:pt>
                <c:pt idx="185">
                  <c:v>35709</c:v>
                </c:pt>
                <c:pt idx="186">
                  <c:v>35716</c:v>
                </c:pt>
                <c:pt idx="187">
                  <c:v>35723</c:v>
                </c:pt>
                <c:pt idx="188">
                  <c:v>35730</c:v>
                </c:pt>
                <c:pt idx="189">
                  <c:v>35737</c:v>
                </c:pt>
                <c:pt idx="190">
                  <c:v>35744</c:v>
                </c:pt>
                <c:pt idx="191">
                  <c:v>35751</c:v>
                </c:pt>
                <c:pt idx="192">
                  <c:v>35758</c:v>
                </c:pt>
                <c:pt idx="193">
                  <c:v>35765</c:v>
                </c:pt>
                <c:pt idx="194">
                  <c:v>35772</c:v>
                </c:pt>
                <c:pt idx="195">
                  <c:v>35779</c:v>
                </c:pt>
                <c:pt idx="196">
                  <c:v>35786</c:v>
                </c:pt>
                <c:pt idx="197">
                  <c:v>35793</c:v>
                </c:pt>
                <c:pt idx="198">
                  <c:v>35800</c:v>
                </c:pt>
                <c:pt idx="199">
                  <c:v>35807</c:v>
                </c:pt>
                <c:pt idx="200">
                  <c:v>35814</c:v>
                </c:pt>
                <c:pt idx="201">
                  <c:v>35821</c:v>
                </c:pt>
                <c:pt idx="202">
                  <c:v>35828</c:v>
                </c:pt>
                <c:pt idx="203">
                  <c:v>35835</c:v>
                </c:pt>
                <c:pt idx="204">
                  <c:v>35842</c:v>
                </c:pt>
                <c:pt idx="205">
                  <c:v>35849</c:v>
                </c:pt>
                <c:pt idx="206">
                  <c:v>35856</c:v>
                </c:pt>
                <c:pt idx="207">
                  <c:v>35863</c:v>
                </c:pt>
                <c:pt idx="208">
                  <c:v>35870</c:v>
                </c:pt>
                <c:pt idx="209">
                  <c:v>35877</c:v>
                </c:pt>
                <c:pt idx="210">
                  <c:v>35884</c:v>
                </c:pt>
                <c:pt idx="211">
                  <c:v>35891</c:v>
                </c:pt>
                <c:pt idx="212">
                  <c:v>35898</c:v>
                </c:pt>
                <c:pt idx="213">
                  <c:v>35905</c:v>
                </c:pt>
                <c:pt idx="214">
                  <c:v>35912</c:v>
                </c:pt>
                <c:pt idx="215">
                  <c:v>35919</c:v>
                </c:pt>
                <c:pt idx="216">
                  <c:v>35926</c:v>
                </c:pt>
                <c:pt idx="217">
                  <c:v>35933</c:v>
                </c:pt>
                <c:pt idx="218">
                  <c:v>35940</c:v>
                </c:pt>
                <c:pt idx="219">
                  <c:v>35947</c:v>
                </c:pt>
                <c:pt idx="220">
                  <c:v>35954</c:v>
                </c:pt>
                <c:pt idx="221">
                  <c:v>35961</c:v>
                </c:pt>
                <c:pt idx="222">
                  <c:v>35968</c:v>
                </c:pt>
                <c:pt idx="223">
                  <c:v>35975</c:v>
                </c:pt>
                <c:pt idx="224">
                  <c:v>35982</c:v>
                </c:pt>
                <c:pt idx="225">
                  <c:v>35989</c:v>
                </c:pt>
                <c:pt idx="226">
                  <c:v>35996</c:v>
                </c:pt>
                <c:pt idx="227">
                  <c:v>36003</c:v>
                </c:pt>
                <c:pt idx="228">
                  <c:v>36010</c:v>
                </c:pt>
                <c:pt idx="229">
                  <c:v>36017</c:v>
                </c:pt>
                <c:pt idx="230">
                  <c:v>36024</c:v>
                </c:pt>
                <c:pt idx="231">
                  <c:v>36031</c:v>
                </c:pt>
                <c:pt idx="232">
                  <c:v>36038</c:v>
                </c:pt>
                <c:pt idx="233">
                  <c:v>36045</c:v>
                </c:pt>
                <c:pt idx="234">
                  <c:v>36052</c:v>
                </c:pt>
                <c:pt idx="235">
                  <c:v>36059</c:v>
                </c:pt>
                <c:pt idx="236">
                  <c:v>36066</c:v>
                </c:pt>
                <c:pt idx="237">
                  <c:v>36073</c:v>
                </c:pt>
                <c:pt idx="238">
                  <c:v>36080</c:v>
                </c:pt>
                <c:pt idx="239">
                  <c:v>36087</c:v>
                </c:pt>
                <c:pt idx="240">
                  <c:v>36094</c:v>
                </c:pt>
                <c:pt idx="241">
                  <c:v>36101</c:v>
                </c:pt>
                <c:pt idx="242">
                  <c:v>36108</c:v>
                </c:pt>
                <c:pt idx="243">
                  <c:v>36115</c:v>
                </c:pt>
                <c:pt idx="244">
                  <c:v>36122</c:v>
                </c:pt>
                <c:pt idx="245">
                  <c:v>36129</c:v>
                </c:pt>
                <c:pt idx="246">
                  <c:v>36136</c:v>
                </c:pt>
                <c:pt idx="247">
                  <c:v>36143</c:v>
                </c:pt>
                <c:pt idx="248">
                  <c:v>36150</c:v>
                </c:pt>
                <c:pt idx="249">
                  <c:v>36157</c:v>
                </c:pt>
                <c:pt idx="250">
                  <c:v>36164</c:v>
                </c:pt>
                <c:pt idx="251">
                  <c:v>36171</c:v>
                </c:pt>
                <c:pt idx="252">
                  <c:v>36178</c:v>
                </c:pt>
                <c:pt idx="253">
                  <c:v>36185</c:v>
                </c:pt>
                <c:pt idx="254">
                  <c:v>36192</c:v>
                </c:pt>
                <c:pt idx="255">
                  <c:v>36199</c:v>
                </c:pt>
                <c:pt idx="256">
                  <c:v>36206</c:v>
                </c:pt>
                <c:pt idx="257">
                  <c:v>36213</c:v>
                </c:pt>
                <c:pt idx="258">
                  <c:v>36220</c:v>
                </c:pt>
                <c:pt idx="259">
                  <c:v>36227</c:v>
                </c:pt>
                <c:pt idx="260">
                  <c:v>36234</c:v>
                </c:pt>
                <c:pt idx="261">
                  <c:v>36241</c:v>
                </c:pt>
                <c:pt idx="262">
                  <c:v>36248</c:v>
                </c:pt>
                <c:pt idx="263">
                  <c:v>36255</c:v>
                </c:pt>
                <c:pt idx="264">
                  <c:v>36262</c:v>
                </c:pt>
                <c:pt idx="265">
                  <c:v>36269</c:v>
                </c:pt>
                <c:pt idx="266">
                  <c:v>36276</c:v>
                </c:pt>
                <c:pt idx="267">
                  <c:v>36283</c:v>
                </c:pt>
                <c:pt idx="268">
                  <c:v>36290</c:v>
                </c:pt>
                <c:pt idx="269">
                  <c:v>36297</c:v>
                </c:pt>
                <c:pt idx="270">
                  <c:v>36304</c:v>
                </c:pt>
                <c:pt idx="271">
                  <c:v>36311</c:v>
                </c:pt>
                <c:pt idx="272">
                  <c:v>36318</c:v>
                </c:pt>
                <c:pt idx="273">
                  <c:v>36325</c:v>
                </c:pt>
                <c:pt idx="274">
                  <c:v>36332</c:v>
                </c:pt>
                <c:pt idx="275">
                  <c:v>36339</c:v>
                </c:pt>
                <c:pt idx="276">
                  <c:v>36346</c:v>
                </c:pt>
                <c:pt idx="277">
                  <c:v>36353</c:v>
                </c:pt>
                <c:pt idx="278">
                  <c:v>36360</c:v>
                </c:pt>
                <c:pt idx="279">
                  <c:v>36367</c:v>
                </c:pt>
                <c:pt idx="280">
                  <c:v>36374</c:v>
                </c:pt>
                <c:pt idx="281">
                  <c:v>36381</c:v>
                </c:pt>
                <c:pt idx="282">
                  <c:v>36388</c:v>
                </c:pt>
                <c:pt idx="283">
                  <c:v>36395</c:v>
                </c:pt>
                <c:pt idx="284">
                  <c:v>36402</c:v>
                </c:pt>
                <c:pt idx="285">
                  <c:v>36409</c:v>
                </c:pt>
                <c:pt idx="286">
                  <c:v>36416</c:v>
                </c:pt>
                <c:pt idx="287">
                  <c:v>36423</c:v>
                </c:pt>
                <c:pt idx="288">
                  <c:v>36430</c:v>
                </c:pt>
                <c:pt idx="289">
                  <c:v>36437</c:v>
                </c:pt>
                <c:pt idx="290">
                  <c:v>36444</c:v>
                </c:pt>
                <c:pt idx="291">
                  <c:v>36451</c:v>
                </c:pt>
                <c:pt idx="292">
                  <c:v>36458</c:v>
                </c:pt>
                <c:pt idx="293">
                  <c:v>36465</c:v>
                </c:pt>
                <c:pt idx="294">
                  <c:v>36472</c:v>
                </c:pt>
                <c:pt idx="295">
                  <c:v>36479</c:v>
                </c:pt>
                <c:pt idx="296">
                  <c:v>36486</c:v>
                </c:pt>
                <c:pt idx="297">
                  <c:v>36493</c:v>
                </c:pt>
                <c:pt idx="298">
                  <c:v>36500</c:v>
                </c:pt>
                <c:pt idx="299">
                  <c:v>36507</c:v>
                </c:pt>
                <c:pt idx="300">
                  <c:v>36514</c:v>
                </c:pt>
                <c:pt idx="301">
                  <c:v>36521</c:v>
                </c:pt>
                <c:pt idx="302">
                  <c:v>36528</c:v>
                </c:pt>
                <c:pt idx="303">
                  <c:v>36535</c:v>
                </c:pt>
                <c:pt idx="304">
                  <c:v>36542</c:v>
                </c:pt>
                <c:pt idx="305">
                  <c:v>36549</c:v>
                </c:pt>
                <c:pt idx="306">
                  <c:v>36556</c:v>
                </c:pt>
                <c:pt idx="307">
                  <c:v>36563</c:v>
                </c:pt>
                <c:pt idx="308">
                  <c:v>36570</c:v>
                </c:pt>
                <c:pt idx="309">
                  <c:v>36577</c:v>
                </c:pt>
                <c:pt idx="310">
                  <c:v>36584</c:v>
                </c:pt>
                <c:pt idx="311">
                  <c:v>36591</c:v>
                </c:pt>
                <c:pt idx="312">
                  <c:v>36598</c:v>
                </c:pt>
                <c:pt idx="313">
                  <c:v>36605</c:v>
                </c:pt>
                <c:pt idx="314">
                  <c:v>36612</c:v>
                </c:pt>
                <c:pt idx="315">
                  <c:v>36619</c:v>
                </c:pt>
                <c:pt idx="316">
                  <c:v>36626</c:v>
                </c:pt>
                <c:pt idx="317">
                  <c:v>36633</c:v>
                </c:pt>
                <c:pt idx="318">
                  <c:v>36640</c:v>
                </c:pt>
                <c:pt idx="319">
                  <c:v>36647</c:v>
                </c:pt>
                <c:pt idx="320">
                  <c:v>36654</c:v>
                </c:pt>
                <c:pt idx="321">
                  <c:v>36661</c:v>
                </c:pt>
                <c:pt idx="322">
                  <c:v>36668</c:v>
                </c:pt>
                <c:pt idx="323">
                  <c:v>36675</c:v>
                </c:pt>
                <c:pt idx="324">
                  <c:v>36682</c:v>
                </c:pt>
                <c:pt idx="325">
                  <c:v>36689</c:v>
                </c:pt>
                <c:pt idx="326">
                  <c:v>36696</c:v>
                </c:pt>
                <c:pt idx="327">
                  <c:v>36703</c:v>
                </c:pt>
                <c:pt idx="328">
                  <c:v>36710</c:v>
                </c:pt>
                <c:pt idx="329">
                  <c:v>36717</c:v>
                </c:pt>
                <c:pt idx="330">
                  <c:v>36724</c:v>
                </c:pt>
                <c:pt idx="331">
                  <c:v>36731</c:v>
                </c:pt>
                <c:pt idx="332">
                  <c:v>36738</c:v>
                </c:pt>
                <c:pt idx="333">
                  <c:v>36745</c:v>
                </c:pt>
                <c:pt idx="334">
                  <c:v>36752</c:v>
                </c:pt>
                <c:pt idx="335">
                  <c:v>36759</c:v>
                </c:pt>
                <c:pt idx="336">
                  <c:v>36766</c:v>
                </c:pt>
                <c:pt idx="337">
                  <c:v>36773</c:v>
                </c:pt>
                <c:pt idx="338">
                  <c:v>36780</c:v>
                </c:pt>
                <c:pt idx="339">
                  <c:v>36787</c:v>
                </c:pt>
                <c:pt idx="340">
                  <c:v>36794</c:v>
                </c:pt>
                <c:pt idx="341">
                  <c:v>36801</c:v>
                </c:pt>
                <c:pt idx="342">
                  <c:v>36808</c:v>
                </c:pt>
                <c:pt idx="343">
                  <c:v>36815</c:v>
                </c:pt>
                <c:pt idx="344">
                  <c:v>36822</c:v>
                </c:pt>
                <c:pt idx="345">
                  <c:v>36829</c:v>
                </c:pt>
                <c:pt idx="346">
                  <c:v>36836</c:v>
                </c:pt>
                <c:pt idx="347">
                  <c:v>36843</c:v>
                </c:pt>
                <c:pt idx="348">
                  <c:v>36850</c:v>
                </c:pt>
                <c:pt idx="349">
                  <c:v>36857</c:v>
                </c:pt>
                <c:pt idx="350">
                  <c:v>36864</c:v>
                </c:pt>
                <c:pt idx="351">
                  <c:v>36871</c:v>
                </c:pt>
                <c:pt idx="352">
                  <c:v>36878</c:v>
                </c:pt>
                <c:pt idx="353">
                  <c:v>36885</c:v>
                </c:pt>
                <c:pt idx="354">
                  <c:v>36892</c:v>
                </c:pt>
                <c:pt idx="355">
                  <c:v>36899</c:v>
                </c:pt>
                <c:pt idx="356">
                  <c:v>36906</c:v>
                </c:pt>
                <c:pt idx="357">
                  <c:v>36913</c:v>
                </c:pt>
                <c:pt idx="358">
                  <c:v>36920</c:v>
                </c:pt>
                <c:pt idx="359">
                  <c:v>36927</c:v>
                </c:pt>
                <c:pt idx="360">
                  <c:v>36934</c:v>
                </c:pt>
                <c:pt idx="361">
                  <c:v>36941</c:v>
                </c:pt>
                <c:pt idx="362">
                  <c:v>36948</c:v>
                </c:pt>
                <c:pt idx="363">
                  <c:v>36955</c:v>
                </c:pt>
                <c:pt idx="364">
                  <c:v>36962</c:v>
                </c:pt>
                <c:pt idx="365">
                  <c:v>36969</c:v>
                </c:pt>
                <c:pt idx="366">
                  <c:v>36976</c:v>
                </c:pt>
                <c:pt idx="367">
                  <c:v>36983</c:v>
                </c:pt>
                <c:pt idx="368">
                  <c:v>36990</c:v>
                </c:pt>
                <c:pt idx="369">
                  <c:v>36997</c:v>
                </c:pt>
                <c:pt idx="370">
                  <c:v>37004</c:v>
                </c:pt>
                <c:pt idx="371">
                  <c:v>37011</c:v>
                </c:pt>
                <c:pt idx="372">
                  <c:v>37018</c:v>
                </c:pt>
                <c:pt idx="373">
                  <c:v>37025</c:v>
                </c:pt>
                <c:pt idx="374">
                  <c:v>37032</c:v>
                </c:pt>
                <c:pt idx="375">
                  <c:v>37039</c:v>
                </c:pt>
                <c:pt idx="376">
                  <c:v>37046</c:v>
                </c:pt>
                <c:pt idx="377">
                  <c:v>37053</c:v>
                </c:pt>
                <c:pt idx="378">
                  <c:v>37060</c:v>
                </c:pt>
                <c:pt idx="379">
                  <c:v>37067</c:v>
                </c:pt>
                <c:pt idx="380">
                  <c:v>37074</c:v>
                </c:pt>
                <c:pt idx="381">
                  <c:v>37081</c:v>
                </c:pt>
                <c:pt idx="382">
                  <c:v>37088</c:v>
                </c:pt>
                <c:pt idx="383">
                  <c:v>37095</c:v>
                </c:pt>
                <c:pt idx="384">
                  <c:v>37102</c:v>
                </c:pt>
                <c:pt idx="385">
                  <c:v>37109</c:v>
                </c:pt>
                <c:pt idx="386">
                  <c:v>37116</c:v>
                </c:pt>
                <c:pt idx="387">
                  <c:v>37123</c:v>
                </c:pt>
                <c:pt idx="388">
                  <c:v>37130</c:v>
                </c:pt>
                <c:pt idx="389">
                  <c:v>37137</c:v>
                </c:pt>
                <c:pt idx="390">
                  <c:v>37144</c:v>
                </c:pt>
                <c:pt idx="391">
                  <c:v>37151</c:v>
                </c:pt>
                <c:pt idx="392">
                  <c:v>37158</c:v>
                </c:pt>
                <c:pt idx="393">
                  <c:v>37165</c:v>
                </c:pt>
                <c:pt idx="394">
                  <c:v>37172</c:v>
                </c:pt>
                <c:pt idx="395">
                  <c:v>37179</c:v>
                </c:pt>
                <c:pt idx="396">
                  <c:v>37186</c:v>
                </c:pt>
                <c:pt idx="397">
                  <c:v>37193</c:v>
                </c:pt>
                <c:pt idx="398">
                  <c:v>37200</c:v>
                </c:pt>
                <c:pt idx="399">
                  <c:v>37207</c:v>
                </c:pt>
                <c:pt idx="400">
                  <c:v>37214</c:v>
                </c:pt>
                <c:pt idx="401">
                  <c:v>37221</c:v>
                </c:pt>
                <c:pt idx="402">
                  <c:v>37228</c:v>
                </c:pt>
                <c:pt idx="403">
                  <c:v>37235</c:v>
                </c:pt>
                <c:pt idx="404">
                  <c:v>37242</c:v>
                </c:pt>
                <c:pt idx="405">
                  <c:v>37249</c:v>
                </c:pt>
                <c:pt idx="406">
                  <c:v>37256</c:v>
                </c:pt>
                <c:pt idx="407">
                  <c:v>37263</c:v>
                </c:pt>
                <c:pt idx="408">
                  <c:v>37270</c:v>
                </c:pt>
                <c:pt idx="409">
                  <c:v>37277</c:v>
                </c:pt>
                <c:pt idx="410">
                  <c:v>37284</c:v>
                </c:pt>
                <c:pt idx="411">
                  <c:v>37291</c:v>
                </c:pt>
                <c:pt idx="412">
                  <c:v>37298</c:v>
                </c:pt>
                <c:pt idx="413">
                  <c:v>37305</c:v>
                </c:pt>
                <c:pt idx="414">
                  <c:v>37312</c:v>
                </c:pt>
                <c:pt idx="415">
                  <c:v>37319</c:v>
                </c:pt>
                <c:pt idx="416">
                  <c:v>37326</c:v>
                </c:pt>
                <c:pt idx="417">
                  <c:v>37333</c:v>
                </c:pt>
                <c:pt idx="418">
                  <c:v>37340</c:v>
                </c:pt>
                <c:pt idx="419">
                  <c:v>37347</c:v>
                </c:pt>
                <c:pt idx="420">
                  <c:v>37354</c:v>
                </c:pt>
                <c:pt idx="421">
                  <c:v>37361</c:v>
                </c:pt>
                <c:pt idx="422">
                  <c:v>37368</c:v>
                </c:pt>
                <c:pt idx="423">
                  <c:v>37375</c:v>
                </c:pt>
                <c:pt idx="424">
                  <c:v>37382</c:v>
                </c:pt>
                <c:pt idx="425">
                  <c:v>37389</c:v>
                </c:pt>
                <c:pt idx="426">
                  <c:v>37396</c:v>
                </c:pt>
                <c:pt idx="427">
                  <c:v>37403</c:v>
                </c:pt>
                <c:pt idx="428">
                  <c:v>37410</c:v>
                </c:pt>
                <c:pt idx="429">
                  <c:v>37417</c:v>
                </c:pt>
                <c:pt idx="430">
                  <c:v>37424</c:v>
                </c:pt>
                <c:pt idx="431">
                  <c:v>37431</c:v>
                </c:pt>
                <c:pt idx="432">
                  <c:v>37438</c:v>
                </c:pt>
                <c:pt idx="433">
                  <c:v>37445</c:v>
                </c:pt>
                <c:pt idx="434">
                  <c:v>37452</c:v>
                </c:pt>
                <c:pt idx="435">
                  <c:v>37459</c:v>
                </c:pt>
                <c:pt idx="436">
                  <c:v>37466</c:v>
                </c:pt>
                <c:pt idx="437">
                  <c:v>37473</c:v>
                </c:pt>
                <c:pt idx="438">
                  <c:v>37480</c:v>
                </c:pt>
                <c:pt idx="439">
                  <c:v>37487</c:v>
                </c:pt>
                <c:pt idx="440">
                  <c:v>37494</c:v>
                </c:pt>
                <c:pt idx="441">
                  <c:v>37501</c:v>
                </c:pt>
                <c:pt idx="442">
                  <c:v>37508</c:v>
                </c:pt>
                <c:pt idx="443">
                  <c:v>37515</c:v>
                </c:pt>
                <c:pt idx="444">
                  <c:v>37522</c:v>
                </c:pt>
                <c:pt idx="445">
                  <c:v>37529</c:v>
                </c:pt>
                <c:pt idx="446">
                  <c:v>37536</c:v>
                </c:pt>
                <c:pt idx="447">
                  <c:v>37543</c:v>
                </c:pt>
                <c:pt idx="448">
                  <c:v>37550</c:v>
                </c:pt>
                <c:pt idx="449">
                  <c:v>37557</c:v>
                </c:pt>
                <c:pt idx="450">
                  <c:v>37564</c:v>
                </c:pt>
                <c:pt idx="451">
                  <c:v>37571</c:v>
                </c:pt>
                <c:pt idx="452">
                  <c:v>37578</c:v>
                </c:pt>
                <c:pt idx="453">
                  <c:v>37585</c:v>
                </c:pt>
                <c:pt idx="454">
                  <c:v>37592</c:v>
                </c:pt>
                <c:pt idx="455">
                  <c:v>37599</c:v>
                </c:pt>
                <c:pt idx="456">
                  <c:v>37606</c:v>
                </c:pt>
                <c:pt idx="457">
                  <c:v>37613</c:v>
                </c:pt>
                <c:pt idx="458">
                  <c:v>37620</c:v>
                </c:pt>
                <c:pt idx="459">
                  <c:v>37627</c:v>
                </c:pt>
                <c:pt idx="460">
                  <c:v>37634</c:v>
                </c:pt>
                <c:pt idx="461">
                  <c:v>37641</c:v>
                </c:pt>
                <c:pt idx="462">
                  <c:v>37648</c:v>
                </c:pt>
                <c:pt idx="463">
                  <c:v>37655</c:v>
                </c:pt>
                <c:pt idx="464">
                  <c:v>37662</c:v>
                </c:pt>
                <c:pt idx="465">
                  <c:v>37669</c:v>
                </c:pt>
                <c:pt idx="466">
                  <c:v>37676</c:v>
                </c:pt>
                <c:pt idx="467">
                  <c:v>37683</c:v>
                </c:pt>
                <c:pt idx="468">
                  <c:v>37690</c:v>
                </c:pt>
                <c:pt idx="469">
                  <c:v>37697</c:v>
                </c:pt>
                <c:pt idx="470">
                  <c:v>37704</c:v>
                </c:pt>
                <c:pt idx="471">
                  <c:v>37711</c:v>
                </c:pt>
                <c:pt idx="472">
                  <c:v>37718</c:v>
                </c:pt>
                <c:pt idx="473">
                  <c:v>37725</c:v>
                </c:pt>
                <c:pt idx="474">
                  <c:v>37732</c:v>
                </c:pt>
                <c:pt idx="475">
                  <c:v>37739</c:v>
                </c:pt>
                <c:pt idx="476">
                  <c:v>37746</c:v>
                </c:pt>
                <c:pt idx="477">
                  <c:v>37753</c:v>
                </c:pt>
                <c:pt idx="478">
                  <c:v>37760</c:v>
                </c:pt>
                <c:pt idx="479">
                  <c:v>37767</c:v>
                </c:pt>
                <c:pt idx="480">
                  <c:v>37774</c:v>
                </c:pt>
                <c:pt idx="481">
                  <c:v>37781</c:v>
                </c:pt>
                <c:pt idx="482">
                  <c:v>37788</c:v>
                </c:pt>
                <c:pt idx="483">
                  <c:v>37795</c:v>
                </c:pt>
                <c:pt idx="484">
                  <c:v>37802</c:v>
                </c:pt>
                <c:pt idx="485">
                  <c:v>37809</c:v>
                </c:pt>
                <c:pt idx="486">
                  <c:v>37816</c:v>
                </c:pt>
                <c:pt idx="487">
                  <c:v>37823</c:v>
                </c:pt>
                <c:pt idx="488">
                  <c:v>37830</c:v>
                </c:pt>
                <c:pt idx="489">
                  <c:v>37837</c:v>
                </c:pt>
                <c:pt idx="490">
                  <c:v>37844</c:v>
                </c:pt>
                <c:pt idx="491">
                  <c:v>37851</c:v>
                </c:pt>
                <c:pt idx="492">
                  <c:v>37858</c:v>
                </c:pt>
                <c:pt idx="493">
                  <c:v>37865</c:v>
                </c:pt>
                <c:pt idx="494">
                  <c:v>37872</c:v>
                </c:pt>
                <c:pt idx="495">
                  <c:v>37879</c:v>
                </c:pt>
                <c:pt idx="496">
                  <c:v>37886</c:v>
                </c:pt>
                <c:pt idx="497">
                  <c:v>37893</c:v>
                </c:pt>
                <c:pt idx="498">
                  <c:v>37900</c:v>
                </c:pt>
                <c:pt idx="499">
                  <c:v>37907</c:v>
                </c:pt>
                <c:pt idx="500">
                  <c:v>37914</c:v>
                </c:pt>
                <c:pt idx="501">
                  <c:v>37921</c:v>
                </c:pt>
                <c:pt idx="502">
                  <c:v>37928</c:v>
                </c:pt>
                <c:pt idx="503">
                  <c:v>37935</c:v>
                </c:pt>
                <c:pt idx="504">
                  <c:v>37942</c:v>
                </c:pt>
                <c:pt idx="505">
                  <c:v>37949</c:v>
                </c:pt>
                <c:pt idx="506">
                  <c:v>37956</c:v>
                </c:pt>
                <c:pt idx="507">
                  <c:v>37963</c:v>
                </c:pt>
                <c:pt idx="508">
                  <c:v>37970</c:v>
                </c:pt>
                <c:pt idx="509">
                  <c:v>37977</c:v>
                </c:pt>
                <c:pt idx="510">
                  <c:v>37984</c:v>
                </c:pt>
                <c:pt idx="511">
                  <c:v>37991</c:v>
                </c:pt>
                <c:pt idx="512">
                  <c:v>37998</c:v>
                </c:pt>
                <c:pt idx="513">
                  <c:v>38005</c:v>
                </c:pt>
                <c:pt idx="514">
                  <c:v>38012</c:v>
                </c:pt>
                <c:pt idx="515">
                  <c:v>38019</c:v>
                </c:pt>
                <c:pt idx="516">
                  <c:v>38026</c:v>
                </c:pt>
                <c:pt idx="517">
                  <c:v>38033</c:v>
                </c:pt>
                <c:pt idx="518">
                  <c:v>38040</c:v>
                </c:pt>
                <c:pt idx="519">
                  <c:v>38047</c:v>
                </c:pt>
                <c:pt idx="520">
                  <c:v>38054</c:v>
                </c:pt>
                <c:pt idx="521">
                  <c:v>38061</c:v>
                </c:pt>
                <c:pt idx="522">
                  <c:v>38068</c:v>
                </c:pt>
                <c:pt idx="523">
                  <c:v>38075</c:v>
                </c:pt>
                <c:pt idx="524">
                  <c:v>38082</c:v>
                </c:pt>
                <c:pt idx="525">
                  <c:v>38089</c:v>
                </c:pt>
                <c:pt idx="526">
                  <c:v>38096</c:v>
                </c:pt>
                <c:pt idx="527">
                  <c:v>38103</c:v>
                </c:pt>
                <c:pt idx="528">
                  <c:v>38110</c:v>
                </c:pt>
                <c:pt idx="529">
                  <c:v>38117</c:v>
                </c:pt>
                <c:pt idx="530">
                  <c:v>38124</c:v>
                </c:pt>
                <c:pt idx="531">
                  <c:v>38131</c:v>
                </c:pt>
                <c:pt idx="532">
                  <c:v>38138</c:v>
                </c:pt>
                <c:pt idx="533">
                  <c:v>38145</c:v>
                </c:pt>
                <c:pt idx="534">
                  <c:v>38152</c:v>
                </c:pt>
                <c:pt idx="535">
                  <c:v>38159</c:v>
                </c:pt>
                <c:pt idx="536">
                  <c:v>38166</c:v>
                </c:pt>
                <c:pt idx="537">
                  <c:v>38173</c:v>
                </c:pt>
                <c:pt idx="538">
                  <c:v>38180</c:v>
                </c:pt>
                <c:pt idx="539">
                  <c:v>38187</c:v>
                </c:pt>
                <c:pt idx="540">
                  <c:v>38194</c:v>
                </c:pt>
                <c:pt idx="541">
                  <c:v>38201</c:v>
                </c:pt>
                <c:pt idx="542">
                  <c:v>38208</c:v>
                </c:pt>
                <c:pt idx="543">
                  <c:v>38215</c:v>
                </c:pt>
                <c:pt idx="544">
                  <c:v>38222</c:v>
                </c:pt>
                <c:pt idx="545">
                  <c:v>38229</c:v>
                </c:pt>
                <c:pt idx="546">
                  <c:v>38236</c:v>
                </c:pt>
                <c:pt idx="547">
                  <c:v>38243</c:v>
                </c:pt>
                <c:pt idx="548">
                  <c:v>38250</c:v>
                </c:pt>
                <c:pt idx="549">
                  <c:v>38257</c:v>
                </c:pt>
                <c:pt idx="550">
                  <c:v>38264</c:v>
                </c:pt>
                <c:pt idx="551">
                  <c:v>38271</c:v>
                </c:pt>
                <c:pt idx="552">
                  <c:v>38278</c:v>
                </c:pt>
                <c:pt idx="553">
                  <c:v>38285</c:v>
                </c:pt>
                <c:pt idx="554">
                  <c:v>38292</c:v>
                </c:pt>
                <c:pt idx="555">
                  <c:v>38299</c:v>
                </c:pt>
                <c:pt idx="556">
                  <c:v>38306</c:v>
                </c:pt>
                <c:pt idx="557">
                  <c:v>38313</c:v>
                </c:pt>
                <c:pt idx="558">
                  <c:v>38320</c:v>
                </c:pt>
                <c:pt idx="559">
                  <c:v>38327</c:v>
                </c:pt>
                <c:pt idx="560">
                  <c:v>38334</c:v>
                </c:pt>
                <c:pt idx="561">
                  <c:v>38341</c:v>
                </c:pt>
                <c:pt idx="562">
                  <c:v>38348</c:v>
                </c:pt>
                <c:pt idx="563">
                  <c:v>38355</c:v>
                </c:pt>
                <c:pt idx="564">
                  <c:v>38362</c:v>
                </c:pt>
                <c:pt idx="565">
                  <c:v>38369</c:v>
                </c:pt>
                <c:pt idx="566">
                  <c:v>38376</c:v>
                </c:pt>
                <c:pt idx="567">
                  <c:v>38383</c:v>
                </c:pt>
                <c:pt idx="568">
                  <c:v>38390</c:v>
                </c:pt>
                <c:pt idx="569">
                  <c:v>38397</c:v>
                </c:pt>
                <c:pt idx="570">
                  <c:v>38404</c:v>
                </c:pt>
                <c:pt idx="571">
                  <c:v>38411</c:v>
                </c:pt>
                <c:pt idx="572">
                  <c:v>38418</c:v>
                </c:pt>
                <c:pt idx="573">
                  <c:v>38425</c:v>
                </c:pt>
                <c:pt idx="574">
                  <c:v>38432</c:v>
                </c:pt>
                <c:pt idx="575">
                  <c:v>38439</c:v>
                </c:pt>
                <c:pt idx="576">
                  <c:v>38446</c:v>
                </c:pt>
                <c:pt idx="577">
                  <c:v>38453</c:v>
                </c:pt>
                <c:pt idx="578">
                  <c:v>38460</c:v>
                </c:pt>
                <c:pt idx="579">
                  <c:v>38467</c:v>
                </c:pt>
                <c:pt idx="580">
                  <c:v>38474</c:v>
                </c:pt>
                <c:pt idx="581">
                  <c:v>38481</c:v>
                </c:pt>
                <c:pt idx="582">
                  <c:v>38488</c:v>
                </c:pt>
                <c:pt idx="583">
                  <c:v>38495</c:v>
                </c:pt>
                <c:pt idx="584">
                  <c:v>38502</c:v>
                </c:pt>
                <c:pt idx="585">
                  <c:v>38509</c:v>
                </c:pt>
                <c:pt idx="586">
                  <c:v>38516</c:v>
                </c:pt>
                <c:pt idx="587">
                  <c:v>38523</c:v>
                </c:pt>
                <c:pt idx="588">
                  <c:v>38530</c:v>
                </c:pt>
                <c:pt idx="589">
                  <c:v>38537</c:v>
                </c:pt>
                <c:pt idx="590">
                  <c:v>38544</c:v>
                </c:pt>
                <c:pt idx="591">
                  <c:v>38551</c:v>
                </c:pt>
                <c:pt idx="592">
                  <c:v>38558</c:v>
                </c:pt>
                <c:pt idx="593">
                  <c:v>38565</c:v>
                </c:pt>
                <c:pt idx="594">
                  <c:v>38572</c:v>
                </c:pt>
                <c:pt idx="595">
                  <c:v>38579</c:v>
                </c:pt>
                <c:pt idx="596">
                  <c:v>38586</c:v>
                </c:pt>
                <c:pt idx="597">
                  <c:v>38593</c:v>
                </c:pt>
                <c:pt idx="598">
                  <c:v>38600</c:v>
                </c:pt>
                <c:pt idx="599">
                  <c:v>38607</c:v>
                </c:pt>
                <c:pt idx="600">
                  <c:v>38614</c:v>
                </c:pt>
                <c:pt idx="601">
                  <c:v>38621</c:v>
                </c:pt>
                <c:pt idx="602">
                  <c:v>38628</c:v>
                </c:pt>
                <c:pt idx="603">
                  <c:v>38635</c:v>
                </c:pt>
                <c:pt idx="604">
                  <c:v>38642</c:v>
                </c:pt>
                <c:pt idx="605">
                  <c:v>38649</c:v>
                </c:pt>
                <c:pt idx="606">
                  <c:v>38656</c:v>
                </c:pt>
                <c:pt idx="607">
                  <c:v>38663</c:v>
                </c:pt>
                <c:pt idx="608">
                  <c:v>38670</c:v>
                </c:pt>
                <c:pt idx="609">
                  <c:v>38677</c:v>
                </c:pt>
                <c:pt idx="610">
                  <c:v>38684</c:v>
                </c:pt>
                <c:pt idx="611">
                  <c:v>38691</c:v>
                </c:pt>
                <c:pt idx="612">
                  <c:v>38698</c:v>
                </c:pt>
                <c:pt idx="613">
                  <c:v>38705</c:v>
                </c:pt>
                <c:pt idx="614">
                  <c:v>38712</c:v>
                </c:pt>
                <c:pt idx="615">
                  <c:v>38719</c:v>
                </c:pt>
                <c:pt idx="616">
                  <c:v>38726</c:v>
                </c:pt>
                <c:pt idx="617">
                  <c:v>38733</c:v>
                </c:pt>
                <c:pt idx="618">
                  <c:v>38740</c:v>
                </c:pt>
                <c:pt idx="619">
                  <c:v>38747</c:v>
                </c:pt>
                <c:pt idx="620">
                  <c:v>38754</c:v>
                </c:pt>
                <c:pt idx="621">
                  <c:v>38761</c:v>
                </c:pt>
                <c:pt idx="622">
                  <c:v>38768</c:v>
                </c:pt>
                <c:pt idx="623">
                  <c:v>38775</c:v>
                </c:pt>
                <c:pt idx="624">
                  <c:v>38782</c:v>
                </c:pt>
                <c:pt idx="625">
                  <c:v>38789</c:v>
                </c:pt>
                <c:pt idx="626">
                  <c:v>38796</c:v>
                </c:pt>
                <c:pt idx="627">
                  <c:v>38803</c:v>
                </c:pt>
                <c:pt idx="628">
                  <c:v>38810</c:v>
                </c:pt>
                <c:pt idx="629">
                  <c:v>38817</c:v>
                </c:pt>
                <c:pt idx="630">
                  <c:v>38824</c:v>
                </c:pt>
                <c:pt idx="631">
                  <c:v>38831</c:v>
                </c:pt>
                <c:pt idx="632">
                  <c:v>38838</c:v>
                </c:pt>
                <c:pt idx="633">
                  <c:v>38845</c:v>
                </c:pt>
                <c:pt idx="634">
                  <c:v>38852</c:v>
                </c:pt>
                <c:pt idx="635">
                  <c:v>38859</c:v>
                </c:pt>
                <c:pt idx="636">
                  <c:v>38866</c:v>
                </c:pt>
                <c:pt idx="637">
                  <c:v>38873</c:v>
                </c:pt>
                <c:pt idx="638">
                  <c:v>38880</c:v>
                </c:pt>
                <c:pt idx="639">
                  <c:v>38887</c:v>
                </c:pt>
                <c:pt idx="640">
                  <c:v>38894</c:v>
                </c:pt>
                <c:pt idx="641">
                  <c:v>38901</c:v>
                </c:pt>
                <c:pt idx="642">
                  <c:v>38908</c:v>
                </c:pt>
                <c:pt idx="643">
                  <c:v>38915</c:v>
                </c:pt>
                <c:pt idx="644">
                  <c:v>38922</c:v>
                </c:pt>
                <c:pt idx="645">
                  <c:v>38929</c:v>
                </c:pt>
                <c:pt idx="646">
                  <c:v>38936</c:v>
                </c:pt>
                <c:pt idx="647">
                  <c:v>38943</c:v>
                </c:pt>
                <c:pt idx="648">
                  <c:v>38950</c:v>
                </c:pt>
                <c:pt idx="649">
                  <c:v>38957</c:v>
                </c:pt>
                <c:pt idx="650">
                  <c:v>38964</c:v>
                </c:pt>
                <c:pt idx="651">
                  <c:v>38971</c:v>
                </c:pt>
                <c:pt idx="652">
                  <c:v>38978</c:v>
                </c:pt>
                <c:pt idx="653">
                  <c:v>38985</c:v>
                </c:pt>
                <c:pt idx="654">
                  <c:v>38992</c:v>
                </c:pt>
                <c:pt idx="655">
                  <c:v>38999</c:v>
                </c:pt>
                <c:pt idx="656">
                  <c:v>39006</c:v>
                </c:pt>
                <c:pt idx="657">
                  <c:v>39013</c:v>
                </c:pt>
                <c:pt idx="658">
                  <c:v>39020</c:v>
                </c:pt>
                <c:pt idx="659">
                  <c:v>39027</c:v>
                </c:pt>
                <c:pt idx="660">
                  <c:v>39034</c:v>
                </c:pt>
                <c:pt idx="661">
                  <c:v>39041</c:v>
                </c:pt>
                <c:pt idx="662">
                  <c:v>39048</c:v>
                </c:pt>
                <c:pt idx="663">
                  <c:v>39055</c:v>
                </c:pt>
                <c:pt idx="664">
                  <c:v>39062</c:v>
                </c:pt>
                <c:pt idx="665">
                  <c:v>39069</c:v>
                </c:pt>
                <c:pt idx="666">
                  <c:v>39076</c:v>
                </c:pt>
                <c:pt idx="667">
                  <c:v>39083</c:v>
                </c:pt>
                <c:pt idx="668">
                  <c:v>39090</c:v>
                </c:pt>
                <c:pt idx="669">
                  <c:v>39097</c:v>
                </c:pt>
                <c:pt idx="670">
                  <c:v>39104</c:v>
                </c:pt>
                <c:pt idx="671">
                  <c:v>39111</c:v>
                </c:pt>
                <c:pt idx="672">
                  <c:v>39118</c:v>
                </c:pt>
                <c:pt idx="673">
                  <c:v>39125</c:v>
                </c:pt>
                <c:pt idx="674">
                  <c:v>39132</c:v>
                </c:pt>
                <c:pt idx="675">
                  <c:v>39139</c:v>
                </c:pt>
                <c:pt idx="676">
                  <c:v>39146</c:v>
                </c:pt>
                <c:pt idx="677">
                  <c:v>39153</c:v>
                </c:pt>
                <c:pt idx="678">
                  <c:v>39160</c:v>
                </c:pt>
                <c:pt idx="679">
                  <c:v>39167</c:v>
                </c:pt>
                <c:pt idx="680">
                  <c:v>39174</c:v>
                </c:pt>
                <c:pt idx="681">
                  <c:v>39181</c:v>
                </c:pt>
                <c:pt idx="682">
                  <c:v>39188</c:v>
                </c:pt>
                <c:pt idx="683">
                  <c:v>39195</c:v>
                </c:pt>
                <c:pt idx="684">
                  <c:v>39202</c:v>
                </c:pt>
                <c:pt idx="685">
                  <c:v>39209</c:v>
                </c:pt>
                <c:pt idx="686">
                  <c:v>39216</c:v>
                </c:pt>
                <c:pt idx="687">
                  <c:v>39223</c:v>
                </c:pt>
                <c:pt idx="688">
                  <c:v>39230</c:v>
                </c:pt>
                <c:pt idx="689">
                  <c:v>39237</c:v>
                </c:pt>
                <c:pt idx="690">
                  <c:v>39244</c:v>
                </c:pt>
                <c:pt idx="691">
                  <c:v>39251</c:v>
                </c:pt>
                <c:pt idx="692">
                  <c:v>39258</c:v>
                </c:pt>
                <c:pt idx="693">
                  <c:v>39265</c:v>
                </c:pt>
                <c:pt idx="694">
                  <c:v>39272</c:v>
                </c:pt>
                <c:pt idx="695">
                  <c:v>39279</c:v>
                </c:pt>
                <c:pt idx="696">
                  <c:v>39286</c:v>
                </c:pt>
                <c:pt idx="697">
                  <c:v>39293</c:v>
                </c:pt>
                <c:pt idx="698">
                  <c:v>39300</c:v>
                </c:pt>
                <c:pt idx="699">
                  <c:v>39307</c:v>
                </c:pt>
                <c:pt idx="700">
                  <c:v>39314</c:v>
                </c:pt>
                <c:pt idx="701">
                  <c:v>39321</c:v>
                </c:pt>
                <c:pt idx="702">
                  <c:v>39328</c:v>
                </c:pt>
                <c:pt idx="703">
                  <c:v>39335</c:v>
                </c:pt>
                <c:pt idx="704">
                  <c:v>39342</c:v>
                </c:pt>
                <c:pt idx="705">
                  <c:v>39349</c:v>
                </c:pt>
                <c:pt idx="706">
                  <c:v>39356</c:v>
                </c:pt>
                <c:pt idx="707">
                  <c:v>39363</c:v>
                </c:pt>
                <c:pt idx="708">
                  <c:v>39370</c:v>
                </c:pt>
                <c:pt idx="709">
                  <c:v>39377</c:v>
                </c:pt>
                <c:pt idx="710">
                  <c:v>39384</c:v>
                </c:pt>
                <c:pt idx="711">
                  <c:v>39391</c:v>
                </c:pt>
                <c:pt idx="712">
                  <c:v>39398</c:v>
                </c:pt>
                <c:pt idx="713">
                  <c:v>39405</c:v>
                </c:pt>
                <c:pt idx="714">
                  <c:v>39412</c:v>
                </c:pt>
                <c:pt idx="715">
                  <c:v>39419</c:v>
                </c:pt>
                <c:pt idx="716">
                  <c:v>39426</c:v>
                </c:pt>
                <c:pt idx="717">
                  <c:v>39433</c:v>
                </c:pt>
                <c:pt idx="718">
                  <c:v>39440</c:v>
                </c:pt>
                <c:pt idx="719">
                  <c:v>39447</c:v>
                </c:pt>
                <c:pt idx="720">
                  <c:v>39454</c:v>
                </c:pt>
                <c:pt idx="721">
                  <c:v>39461</c:v>
                </c:pt>
                <c:pt idx="722">
                  <c:v>39468</c:v>
                </c:pt>
                <c:pt idx="723">
                  <c:v>39475</c:v>
                </c:pt>
                <c:pt idx="724">
                  <c:v>39482</c:v>
                </c:pt>
                <c:pt idx="725">
                  <c:v>39489</c:v>
                </c:pt>
                <c:pt idx="726">
                  <c:v>39496</c:v>
                </c:pt>
                <c:pt idx="727">
                  <c:v>39503</c:v>
                </c:pt>
                <c:pt idx="728">
                  <c:v>39510</c:v>
                </c:pt>
                <c:pt idx="729">
                  <c:v>39517</c:v>
                </c:pt>
                <c:pt idx="730">
                  <c:v>39524</c:v>
                </c:pt>
                <c:pt idx="731">
                  <c:v>39531</c:v>
                </c:pt>
                <c:pt idx="732">
                  <c:v>39538</c:v>
                </c:pt>
                <c:pt idx="733">
                  <c:v>39545</c:v>
                </c:pt>
                <c:pt idx="734">
                  <c:v>39552</c:v>
                </c:pt>
                <c:pt idx="735">
                  <c:v>39559</c:v>
                </c:pt>
                <c:pt idx="736">
                  <c:v>39566</c:v>
                </c:pt>
                <c:pt idx="737">
                  <c:v>39573</c:v>
                </c:pt>
                <c:pt idx="738">
                  <c:v>39580</c:v>
                </c:pt>
                <c:pt idx="739">
                  <c:v>39587</c:v>
                </c:pt>
                <c:pt idx="740">
                  <c:v>39594</c:v>
                </c:pt>
                <c:pt idx="741">
                  <c:v>39601</c:v>
                </c:pt>
                <c:pt idx="742">
                  <c:v>39608</c:v>
                </c:pt>
                <c:pt idx="743">
                  <c:v>39615</c:v>
                </c:pt>
                <c:pt idx="744">
                  <c:v>39622</c:v>
                </c:pt>
                <c:pt idx="745">
                  <c:v>39629</c:v>
                </c:pt>
                <c:pt idx="746">
                  <c:v>39636</c:v>
                </c:pt>
                <c:pt idx="747">
                  <c:v>39643</c:v>
                </c:pt>
                <c:pt idx="748">
                  <c:v>39650</c:v>
                </c:pt>
                <c:pt idx="749">
                  <c:v>39657</c:v>
                </c:pt>
                <c:pt idx="750">
                  <c:v>39664</c:v>
                </c:pt>
                <c:pt idx="751">
                  <c:v>39671</c:v>
                </c:pt>
                <c:pt idx="752">
                  <c:v>39678</c:v>
                </c:pt>
                <c:pt idx="753">
                  <c:v>39685</c:v>
                </c:pt>
                <c:pt idx="754">
                  <c:v>39692</c:v>
                </c:pt>
                <c:pt idx="755">
                  <c:v>39699</c:v>
                </c:pt>
                <c:pt idx="756">
                  <c:v>39706</c:v>
                </c:pt>
                <c:pt idx="757">
                  <c:v>39713</c:v>
                </c:pt>
                <c:pt idx="758">
                  <c:v>39720</c:v>
                </c:pt>
                <c:pt idx="759">
                  <c:v>39727</c:v>
                </c:pt>
                <c:pt idx="760">
                  <c:v>39734</c:v>
                </c:pt>
                <c:pt idx="761">
                  <c:v>39741</c:v>
                </c:pt>
                <c:pt idx="762">
                  <c:v>39748</c:v>
                </c:pt>
                <c:pt idx="763">
                  <c:v>39755</c:v>
                </c:pt>
                <c:pt idx="764">
                  <c:v>39762</c:v>
                </c:pt>
                <c:pt idx="765">
                  <c:v>39769</c:v>
                </c:pt>
                <c:pt idx="766">
                  <c:v>39776</c:v>
                </c:pt>
                <c:pt idx="767">
                  <c:v>39783</c:v>
                </c:pt>
                <c:pt idx="768">
                  <c:v>39790</c:v>
                </c:pt>
                <c:pt idx="769">
                  <c:v>39797</c:v>
                </c:pt>
                <c:pt idx="770">
                  <c:v>39804</c:v>
                </c:pt>
                <c:pt idx="771">
                  <c:v>39811</c:v>
                </c:pt>
                <c:pt idx="772">
                  <c:v>39818</c:v>
                </c:pt>
                <c:pt idx="773">
                  <c:v>39825</c:v>
                </c:pt>
                <c:pt idx="774">
                  <c:v>39832</c:v>
                </c:pt>
                <c:pt idx="775">
                  <c:v>39839</c:v>
                </c:pt>
                <c:pt idx="776">
                  <c:v>39846</c:v>
                </c:pt>
                <c:pt idx="777">
                  <c:v>39853</c:v>
                </c:pt>
                <c:pt idx="778">
                  <c:v>39860</c:v>
                </c:pt>
                <c:pt idx="779">
                  <c:v>39867</c:v>
                </c:pt>
                <c:pt idx="780">
                  <c:v>39874</c:v>
                </c:pt>
                <c:pt idx="781">
                  <c:v>39881</c:v>
                </c:pt>
                <c:pt idx="782">
                  <c:v>39888</c:v>
                </c:pt>
                <c:pt idx="783">
                  <c:v>39895</c:v>
                </c:pt>
                <c:pt idx="784">
                  <c:v>39902</c:v>
                </c:pt>
                <c:pt idx="785">
                  <c:v>39909</c:v>
                </c:pt>
                <c:pt idx="786">
                  <c:v>39916</c:v>
                </c:pt>
                <c:pt idx="787">
                  <c:v>39923</c:v>
                </c:pt>
                <c:pt idx="788">
                  <c:v>39930</c:v>
                </c:pt>
                <c:pt idx="789">
                  <c:v>39937</c:v>
                </c:pt>
                <c:pt idx="790">
                  <c:v>39944</c:v>
                </c:pt>
                <c:pt idx="791">
                  <c:v>39951</c:v>
                </c:pt>
                <c:pt idx="792">
                  <c:v>39958</c:v>
                </c:pt>
                <c:pt idx="793">
                  <c:v>39965</c:v>
                </c:pt>
                <c:pt idx="794">
                  <c:v>39972</c:v>
                </c:pt>
                <c:pt idx="795">
                  <c:v>39979</c:v>
                </c:pt>
                <c:pt idx="796">
                  <c:v>39986</c:v>
                </c:pt>
                <c:pt idx="797">
                  <c:v>39993</c:v>
                </c:pt>
                <c:pt idx="798">
                  <c:v>40000</c:v>
                </c:pt>
                <c:pt idx="799">
                  <c:v>40007</c:v>
                </c:pt>
                <c:pt idx="800">
                  <c:v>40014</c:v>
                </c:pt>
                <c:pt idx="801">
                  <c:v>40021</c:v>
                </c:pt>
                <c:pt idx="802">
                  <c:v>40028</c:v>
                </c:pt>
                <c:pt idx="803">
                  <c:v>40035</c:v>
                </c:pt>
                <c:pt idx="804">
                  <c:v>40042</c:v>
                </c:pt>
                <c:pt idx="805">
                  <c:v>40049</c:v>
                </c:pt>
                <c:pt idx="806">
                  <c:v>40056</c:v>
                </c:pt>
                <c:pt idx="807">
                  <c:v>40063</c:v>
                </c:pt>
                <c:pt idx="808">
                  <c:v>40070</c:v>
                </c:pt>
                <c:pt idx="809">
                  <c:v>40077</c:v>
                </c:pt>
                <c:pt idx="810">
                  <c:v>40084</c:v>
                </c:pt>
                <c:pt idx="811">
                  <c:v>40091</c:v>
                </c:pt>
                <c:pt idx="812">
                  <c:v>40098</c:v>
                </c:pt>
                <c:pt idx="813">
                  <c:v>40105</c:v>
                </c:pt>
                <c:pt idx="814">
                  <c:v>40112</c:v>
                </c:pt>
                <c:pt idx="815">
                  <c:v>40119</c:v>
                </c:pt>
                <c:pt idx="816">
                  <c:v>40126</c:v>
                </c:pt>
                <c:pt idx="817">
                  <c:v>40133</c:v>
                </c:pt>
                <c:pt idx="818">
                  <c:v>40140</c:v>
                </c:pt>
                <c:pt idx="819">
                  <c:v>40147</c:v>
                </c:pt>
                <c:pt idx="820">
                  <c:v>40154</c:v>
                </c:pt>
                <c:pt idx="821">
                  <c:v>40161</c:v>
                </c:pt>
                <c:pt idx="822">
                  <c:v>40168</c:v>
                </c:pt>
                <c:pt idx="823">
                  <c:v>40175</c:v>
                </c:pt>
                <c:pt idx="824">
                  <c:v>40182</c:v>
                </c:pt>
                <c:pt idx="825">
                  <c:v>40189</c:v>
                </c:pt>
                <c:pt idx="826">
                  <c:v>40196</c:v>
                </c:pt>
                <c:pt idx="827">
                  <c:v>40203</c:v>
                </c:pt>
                <c:pt idx="828">
                  <c:v>40210</c:v>
                </c:pt>
                <c:pt idx="829">
                  <c:v>40217</c:v>
                </c:pt>
                <c:pt idx="830">
                  <c:v>40224</c:v>
                </c:pt>
                <c:pt idx="831">
                  <c:v>40231</c:v>
                </c:pt>
                <c:pt idx="832">
                  <c:v>40238</c:v>
                </c:pt>
                <c:pt idx="833">
                  <c:v>40245</c:v>
                </c:pt>
                <c:pt idx="834">
                  <c:v>40252</c:v>
                </c:pt>
                <c:pt idx="835">
                  <c:v>40259</c:v>
                </c:pt>
                <c:pt idx="836">
                  <c:v>40266</c:v>
                </c:pt>
                <c:pt idx="837">
                  <c:v>40273</c:v>
                </c:pt>
                <c:pt idx="838">
                  <c:v>40280</c:v>
                </c:pt>
                <c:pt idx="839">
                  <c:v>40287</c:v>
                </c:pt>
                <c:pt idx="840">
                  <c:v>40294</c:v>
                </c:pt>
                <c:pt idx="841">
                  <c:v>40301</c:v>
                </c:pt>
                <c:pt idx="842">
                  <c:v>40308</c:v>
                </c:pt>
                <c:pt idx="843">
                  <c:v>40315</c:v>
                </c:pt>
                <c:pt idx="844">
                  <c:v>40322</c:v>
                </c:pt>
                <c:pt idx="845">
                  <c:v>40329</c:v>
                </c:pt>
                <c:pt idx="846">
                  <c:v>40336</c:v>
                </c:pt>
                <c:pt idx="847">
                  <c:v>40343</c:v>
                </c:pt>
                <c:pt idx="848">
                  <c:v>40350</c:v>
                </c:pt>
                <c:pt idx="849">
                  <c:v>40357</c:v>
                </c:pt>
                <c:pt idx="850">
                  <c:v>40364</c:v>
                </c:pt>
                <c:pt idx="851">
                  <c:v>40371</c:v>
                </c:pt>
                <c:pt idx="852">
                  <c:v>40378</c:v>
                </c:pt>
                <c:pt idx="853">
                  <c:v>40385</c:v>
                </c:pt>
                <c:pt idx="854">
                  <c:v>40392</c:v>
                </c:pt>
                <c:pt idx="855">
                  <c:v>40399</c:v>
                </c:pt>
                <c:pt idx="856">
                  <c:v>40406</c:v>
                </c:pt>
                <c:pt idx="857">
                  <c:v>40413</c:v>
                </c:pt>
                <c:pt idx="858">
                  <c:v>40420</c:v>
                </c:pt>
                <c:pt idx="859">
                  <c:v>40427</c:v>
                </c:pt>
                <c:pt idx="860">
                  <c:v>40434</c:v>
                </c:pt>
                <c:pt idx="861">
                  <c:v>40441</c:v>
                </c:pt>
                <c:pt idx="862">
                  <c:v>40448</c:v>
                </c:pt>
                <c:pt idx="863">
                  <c:v>40455</c:v>
                </c:pt>
                <c:pt idx="864">
                  <c:v>40462</c:v>
                </c:pt>
                <c:pt idx="865">
                  <c:v>40469</c:v>
                </c:pt>
                <c:pt idx="866">
                  <c:v>40476</c:v>
                </c:pt>
                <c:pt idx="867">
                  <c:v>40483</c:v>
                </c:pt>
                <c:pt idx="868">
                  <c:v>40490</c:v>
                </c:pt>
                <c:pt idx="869">
                  <c:v>40497</c:v>
                </c:pt>
                <c:pt idx="870">
                  <c:v>40504</c:v>
                </c:pt>
                <c:pt idx="871">
                  <c:v>40511</c:v>
                </c:pt>
                <c:pt idx="872">
                  <c:v>40518</c:v>
                </c:pt>
                <c:pt idx="873">
                  <c:v>40525</c:v>
                </c:pt>
                <c:pt idx="874">
                  <c:v>40532</c:v>
                </c:pt>
                <c:pt idx="875">
                  <c:v>40539</c:v>
                </c:pt>
                <c:pt idx="876">
                  <c:v>40546</c:v>
                </c:pt>
                <c:pt idx="877">
                  <c:v>40553</c:v>
                </c:pt>
                <c:pt idx="878">
                  <c:v>40560</c:v>
                </c:pt>
                <c:pt idx="879">
                  <c:v>40567</c:v>
                </c:pt>
                <c:pt idx="880">
                  <c:v>40574</c:v>
                </c:pt>
                <c:pt idx="881">
                  <c:v>40581</c:v>
                </c:pt>
                <c:pt idx="882">
                  <c:v>40588</c:v>
                </c:pt>
                <c:pt idx="883">
                  <c:v>40595</c:v>
                </c:pt>
                <c:pt idx="884">
                  <c:v>40602</c:v>
                </c:pt>
                <c:pt idx="885">
                  <c:v>40609</c:v>
                </c:pt>
                <c:pt idx="886">
                  <c:v>40616</c:v>
                </c:pt>
                <c:pt idx="887">
                  <c:v>40623</c:v>
                </c:pt>
                <c:pt idx="888">
                  <c:v>40630</c:v>
                </c:pt>
                <c:pt idx="889">
                  <c:v>40637</c:v>
                </c:pt>
                <c:pt idx="890">
                  <c:v>40644</c:v>
                </c:pt>
                <c:pt idx="891">
                  <c:v>40651</c:v>
                </c:pt>
                <c:pt idx="892">
                  <c:v>40658</c:v>
                </c:pt>
                <c:pt idx="893">
                  <c:v>40665</c:v>
                </c:pt>
                <c:pt idx="894">
                  <c:v>40672</c:v>
                </c:pt>
                <c:pt idx="895">
                  <c:v>40679</c:v>
                </c:pt>
                <c:pt idx="896">
                  <c:v>40686</c:v>
                </c:pt>
                <c:pt idx="897">
                  <c:v>40693</c:v>
                </c:pt>
                <c:pt idx="898">
                  <c:v>40700</c:v>
                </c:pt>
                <c:pt idx="899">
                  <c:v>40707</c:v>
                </c:pt>
                <c:pt idx="900">
                  <c:v>40714</c:v>
                </c:pt>
                <c:pt idx="901">
                  <c:v>40721</c:v>
                </c:pt>
                <c:pt idx="902">
                  <c:v>40728</c:v>
                </c:pt>
                <c:pt idx="903">
                  <c:v>40735</c:v>
                </c:pt>
                <c:pt idx="904">
                  <c:v>40742</c:v>
                </c:pt>
                <c:pt idx="905">
                  <c:v>40749</c:v>
                </c:pt>
                <c:pt idx="906">
                  <c:v>40756</c:v>
                </c:pt>
                <c:pt idx="907">
                  <c:v>40763</c:v>
                </c:pt>
                <c:pt idx="908">
                  <c:v>40770</c:v>
                </c:pt>
                <c:pt idx="909">
                  <c:v>40777</c:v>
                </c:pt>
                <c:pt idx="910">
                  <c:v>40784</c:v>
                </c:pt>
                <c:pt idx="911">
                  <c:v>40791</c:v>
                </c:pt>
                <c:pt idx="912">
                  <c:v>40798</c:v>
                </c:pt>
                <c:pt idx="913">
                  <c:v>40805</c:v>
                </c:pt>
                <c:pt idx="914">
                  <c:v>40812</c:v>
                </c:pt>
                <c:pt idx="915">
                  <c:v>40819</c:v>
                </c:pt>
                <c:pt idx="916">
                  <c:v>40826</c:v>
                </c:pt>
                <c:pt idx="917">
                  <c:v>40833</c:v>
                </c:pt>
                <c:pt idx="918">
                  <c:v>40840</c:v>
                </c:pt>
                <c:pt idx="919">
                  <c:v>40847</c:v>
                </c:pt>
                <c:pt idx="920">
                  <c:v>40854</c:v>
                </c:pt>
                <c:pt idx="921">
                  <c:v>40861</c:v>
                </c:pt>
                <c:pt idx="922">
                  <c:v>40868</c:v>
                </c:pt>
                <c:pt idx="923">
                  <c:v>40875</c:v>
                </c:pt>
                <c:pt idx="924">
                  <c:v>40882</c:v>
                </c:pt>
                <c:pt idx="925">
                  <c:v>40889</c:v>
                </c:pt>
                <c:pt idx="926">
                  <c:v>40896</c:v>
                </c:pt>
                <c:pt idx="927">
                  <c:v>40903</c:v>
                </c:pt>
                <c:pt idx="928">
                  <c:v>40910</c:v>
                </c:pt>
                <c:pt idx="929">
                  <c:v>40917</c:v>
                </c:pt>
                <c:pt idx="930">
                  <c:v>40924</c:v>
                </c:pt>
                <c:pt idx="931">
                  <c:v>40931</c:v>
                </c:pt>
                <c:pt idx="932">
                  <c:v>40938</c:v>
                </c:pt>
                <c:pt idx="933">
                  <c:v>40945</c:v>
                </c:pt>
                <c:pt idx="934">
                  <c:v>40952</c:v>
                </c:pt>
                <c:pt idx="935">
                  <c:v>40959</c:v>
                </c:pt>
                <c:pt idx="936">
                  <c:v>40966</c:v>
                </c:pt>
                <c:pt idx="937">
                  <c:v>40973</c:v>
                </c:pt>
                <c:pt idx="938">
                  <c:v>40980</c:v>
                </c:pt>
                <c:pt idx="939">
                  <c:v>40987</c:v>
                </c:pt>
                <c:pt idx="940">
                  <c:v>40994</c:v>
                </c:pt>
                <c:pt idx="941">
                  <c:v>41001</c:v>
                </c:pt>
                <c:pt idx="942">
                  <c:v>41008</c:v>
                </c:pt>
                <c:pt idx="943">
                  <c:v>41015</c:v>
                </c:pt>
                <c:pt idx="944">
                  <c:v>41022</c:v>
                </c:pt>
                <c:pt idx="945">
                  <c:v>41029</c:v>
                </c:pt>
                <c:pt idx="946">
                  <c:v>41036</c:v>
                </c:pt>
                <c:pt idx="947">
                  <c:v>41043</c:v>
                </c:pt>
                <c:pt idx="948">
                  <c:v>41050</c:v>
                </c:pt>
                <c:pt idx="949">
                  <c:v>41057</c:v>
                </c:pt>
                <c:pt idx="950">
                  <c:v>41064</c:v>
                </c:pt>
                <c:pt idx="951">
                  <c:v>41071</c:v>
                </c:pt>
                <c:pt idx="952">
                  <c:v>41078</c:v>
                </c:pt>
                <c:pt idx="953">
                  <c:v>41085</c:v>
                </c:pt>
                <c:pt idx="954">
                  <c:v>41092</c:v>
                </c:pt>
                <c:pt idx="955">
                  <c:v>41099</c:v>
                </c:pt>
                <c:pt idx="956">
                  <c:v>41106</c:v>
                </c:pt>
                <c:pt idx="957">
                  <c:v>41113</c:v>
                </c:pt>
                <c:pt idx="958">
                  <c:v>41120</c:v>
                </c:pt>
                <c:pt idx="959">
                  <c:v>41127</c:v>
                </c:pt>
                <c:pt idx="960">
                  <c:v>41134</c:v>
                </c:pt>
                <c:pt idx="961">
                  <c:v>41141</c:v>
                </c:pt>
                <c:pt idx="962">
                  <c:v>41148</c:v>
                </c:pt>
                <c:pt idx="963">
                  <c:v>41155</c:v>
                </c:pt>
                <c:pt idx="964">
                  <c:v>41162</c:v>
                </c:pt>
                <c:pt idx="965">
                  <c:v>41169</c:v>
                </c:pt>
                <c:pt idx="966">
                  <c:v>41176</c:v>
                </c:pt>
                <c:pt idx="967">
                  <c:v>41183</c:v>
                </c:pt>
                <c:pt idx="968">
                  <c:v>41190</c:v>
                </c:pt>
                <c:pt idx="969">
                  <c:v>41197</c:v>
                </c:pt>
                <c:pt idx="970">
                  <c:v>41204</c:v>
                </c:pt>
                <c:pt idx="971">
                  <c:v>41211</c:v>
                </c:pt>
                <c:pt idx="972">
                  <c:v>41218</c:v>
                </c:pt>
                <c:pt idx="973">
                  <c:v>41225</c:v>
                </c:pt>
                <c:pt idx="974">
                  <c:v>41232</c:v>
                </c:pt>
                <c:pt idx="975">
                  <c:v>41239</c:v>
                </c:pt>
                <c:pt idx="976">
                  <c:v>41246</c:v>
                </c:pt>
                <c:pt idx="977">
                  <c:v>41253</c:v>
                </c:pt>
                <c:pt idx="978">
                  <c:v>41260</c:v>
                </c:pt>
                <c:pt idx="979">
                  <c:v>41267</c:v>
                </c:pt>
                <c:pt idx="980">
                  <c:v>41274</c:v>
                </c:pt>
                <c:pt idx="981">
                  <c:v>41281</c:v>
                </c:pt>
                <c:pt idx="982">
                  <c:v>41288</c:v>
                </c:pt>
                <c:pt idx="983">
                  <c:v>41295</c:v>
                </c:pt>
                <c:pt idx="984">
                  <c:v>41302</c:v>
                </c:pt>
                <c:pt idx="985">
                  <c:v>41309</c:v>
                </c:pt>
                <c:pt idx="986">
                  <c:v>41316</c:v>
                </c:pt>
                <c:pt idx="987">
                  <c:v>41323</c:v>
                </c:pt>
                <c:pt idx="988">
                  <c:v>41330</c:v>
                </c:pt>
                <c:pt idx="989">
                  <c:v>41337</c:v>
                </c:pt>
                <c:pt idx="990">
                  <c:v>41344</c:v>
                </c:pt>
                <c:pt idx="991">
                  <c:v>41351</c:v>
                </c:pt>
                <c:pt idx="992">
                  <c:v>41358</c:v>
                </c:pt>
                <c:pt idx="993">
                  <c:v>41365</c:v>
                </c:pt>
                <c:pt idx="994">
                  <c:v>41372</c:v>
                </c:pt>
                <c:pt idx="995">
                  <c:v>41379</c:v>
                </c:pt>
                <c:pt idx="996">
                  <c:v>41386</c:v>
                </c:pt>
                <c:pt idx="997">
                  <c:v>41393</c:v>
                </c:pt>
                <c:pt idx="998">
                  <c:v>41400</c:v>
                </c:pt>
                <c:pt idx="999">
                  <c:v>41407</c:v>
                </c:pt>
                <c:pt idx="1000">
                  <c:v>41414</c:v>
                </c:pt>
                <c:pt idx="1001">
                  <c:v>41421</c:v>
                </c:pt>
                <c:pt idx="1002">
                  <c:v>41428</c:v>
                </c:pt>
                <c:pt idx="1003">
                  <c:v>41435</c:v>
                </c:pt>
                <c:pt idx="1004">
                  <c:v>41442</c:v>
                </c:pt>
                <c:pt idx="1005">
                  <c:v>41449</c:v>
                </c:pt>
                <c:pt idx="1006">
                  <c:v>41456</c:v>
                </c:pt>
                <c:pt idx="1007">
                  <c:v>41463</c:v>
                </c:pt>
                <c:pt idx="1008">
                  <c:v>41470</c:v>
                </c:pt>
                <c:pt idx="1009">
                  <c:v>41477</c:v>
                </c:pt>
                <c:pt idx="1010">
                  <c:v>41484</c:v>
                </c:pt>
                <c:pt idx="1011">
                  <c:v>41491</c:v>
                </c:pt>
                <c:pt idx="1012">
                  <c:v>41498</c:v>
                </c:pt>
                <c:pt idx="1013">
                  <c:v>41505</c:v>
                </c:pt>
                <c:pt idx="1014">
                  <c:v>41512</c:v>
                </c:pt>
                <c:pt idx="1015">
                  <c:v>41519</c:v>
                </c:pt>
                <c:pt idx="1016">
                  <c:v>41526</c:v>
                </c:pt>
                <c:pt idx="1017">
                  <c:v>41533</c:v>
                </c:pt>
                <c:pt idx="1018">
                  <c:v>41540</c:v>
                </c:pt>
                <c:pt idx="1019">
                  <c:v>41547</c:v>
                </c:pt>
                <c:pt idx="1020">
                  <c:v>41554</c:v>
                </c:pt>
                <c:pt idx="1021">
                  <c:v>41561</c:v>
                </c:pt>
                <c:pt idx="1022">
                  <c:v>41568</c:v>
                </c:pt>
                <c:pt idx="1023">
                  <c:v>41575</c:v>
                </c:pt>
                <c:pt idx="1024">
                  <c:v>41582</c:v>
                </c:pt>
                <c:pt idx="1025">
                  <c:v>41589</c:v>
                </c:pt>
                <c:pt idx="1026">
                  <c:v>41596</c:v>
                </c:pt>
                <c:pt idx="1027">
                  <c:v>41603</c:v>
                </c:pt>
                <c:pt idx="1028">
                  <c:v>41610</c:v>
                </c:pt>
                <c:pt idx="1029">
                  <c:v>41617</c:v>
                </c:pt>
                <c:pt idx="1030">
                  <c:v>41624</c:v>
                </c:pt>
                <c:pt idx="1031">
                  <c:v>41631</c:v>
                </c:pt>
                <c:pt idx="1032">
                  <c:v>41638</c:v>
                </c:pt>
                <c:pt idx="1033">
                  <c:v>41645</c:v>
                </c:pt>
                <c:pt idx="1034">
                  <c:v>41652</c:v>
                </c:pt>
                <c:pt idx="1035">
                  <c:v>41659</c:v>
                </c:pt>
                <c:pt idx="1036">
                  <c:v>41666</c:v>
                </c:pt>
                <c:pt idx="1037">
                  <c:v>41673</c:v>
                </c:pt>
                <c:pt idx="1038">
                  <c:v>41680</c:v>
                </c:pt>
                <c:pt idx="1039">
                  <c:v>41687</c:v>
                </c:pt>
                <c:pt idx="1040">
                  <c:v>41694</c:v>
                </c:pt>
                <c:pt idx="1041">
                  <c:v>41701</c:v>
                </c:pt>
                <c:pt idx="1042">
                  <c:v>41708</c:v>
                </c:pt>
                <c:pt idx="1043">
                  <c:v>41715</c:v>
                </c:pt>
                <c:pt idx="1044">
                  <c:v>41722</c:v>
                </c:pt>
                <c:pt idx="1045">
                  <c:v>41729</c:v>
                </c:pt>
                <c:pt idx="1046">
                  <c:v>41736</c:v>
                </c:pt>
                <c:pt idx="1047">
                  <c:v>41743</c:v>
                </c:pt>
                <c:pt idx="1048">
                  <c:v>41750</c:v>
                </c:pt>
                <c:pt idx="1049">
                  <c:v>41757</c:v>
                </c:pt>
                <c:pt idx="1050">
                  <c:v>41764</c:v>
                </c:pt>
                <c:pt idx="1051">
                  <c:v>41771</c:v>
                </c:pt>
                <c:pt idx="1052">
                  <c:v>41778</c:v>
                </c:pt>
                <c:pt idx="1053">
                  <c:v>41785</c:v>
                </c:pt>
                <c:pt idx="1054">
                  <c:v>41792</c:v>
                </c:pt>
                <c:pt idx="1055">
                  <c:v>41799</c:v>
                </c:pt>
                <c:pt idx="1056">
                  <c:v>41806</c:v>
                </c:pt>
                <c:pt idx="1057">
                  <c:v>41813</c:v>
                </c:pt>
                <c:pt idx="1058">
                  <c:v>41820</c:v>
                </c:pt>
                <c:pt idx="1059">
                  <c:v>41827</c:v>
                </c:pt>
                <c:pt idx="1060">
                  <c:v>41834</c:v>
                </c:pt>
                <c:pt idx="1061">
                  <c:v>41841</c:v>
                </c:pt>
                <c:pt idx="1062">
                  <c:v>41848</c:v>
                </c:pt>
                <c:pt idx="1063">
                  <c:v>41855</c:v>
                </c:pt>
                <c:pt idx="1064">
                  <c:v>41862</c:v>
                </c:pt>
                <c:pt idx="1065">
                  <c:v>41869</c:v>
                </c:pt>
                <c:pt idx="1066">
                  <c:v>41876</c:v>
                </c:pt>
                <c:pt idx="1067">
                  <c:v>41883</c:v>
                </c:pt>
                <c:pt idx="1068">
                  <c:v>41890</c:v>
                </c:pt>
                <c:pt idx="1069">
                  <c:v>41897</c:v>
                </c:pt>
                <c:pt idx="1070">
                  <c:v>41904</c:v>
                </c:pt>
                <c:pt idx="1071">
                  <c:v>41911</c:v>
                </c:pt>
                <c:pt idx="1072">
                  <c:v>41918</c:v>
                </c:pt>
                <c:pt idx="1073">
                  <c:v>41925</c:v>
                </c:pt>
                <c:pt idx="1074">
                  <c:v>41932</c:v>
                </c:pt>
                <c:pt idx="1075">
                  <c:v>41939</c:v>
                </c:pt>
                <c:pt idx="1076">
                  <c:v>41946</c:v>
                </c:pt>
                <c:pt idx="1077">
                  <c:v>41953</c:v>
                </c:pt>
                <c:pt idx="1078">
                  <c:v>41960</c:v>
                </c:pt>
                <c:pt idx="1079">
                  <c:v>41967</c:v>
                </c:pt>
                <c:pt idx="1080">
                  <c:v>41974</c:v>
                </c:pt>
                <c:pt idx="1081">
                  <c:v>41981</c:v>
                </c:pt>
                <c:pt idx="1082">
                  <c:v>41988</c:v>
                </c:pt>
                <c:pt idx="1083">
                  <c:v>41995</c:v>
                </c:pt>
                <c:pt idx="1084">
                  <c:v>42002</c:v>
                </c:pt>
                <c:pt idx="1085">
                  <c:v>42009</c:v>
                </c:pt>
                <c:pt idx="1086">
                  <c:v>42016</c:v>
                </c:pt>
                <c:pt idx="1087">
                  <c:v>42023</c:v>
                </c:pt>
                <c:pt idx="1088">
                  <c:v>42030</c:v>
                </c:pt>
                <c:pt idx="1089">
                  <c:v>42037</c:v>
                </c:pt>
                <c:pt idx="1090">
                  <c:v>42044</c:v>
                </c:pt>
                <c:pt idx="1091">
                  <c:v>42051</c:v>
                </c:pt>
                <c:pt idx="1092">
                  <c:v>42058</c:v>
                </c:pt>
                <c:pt idx="1093">
                  <c:v>42065</c:v>
                </c:pt>
                <c:pt idx="1094">
                  <c:v>42072</c:v>
                </c:pt>
                <c:pt idx="1095">
                  <c:v>42079</c:v>
                </c:pt>
                <c:pt idx="1096">
                  <c:v>42086</c:v>
                </c:pt>
                <c:pt idx="1097">
                  <c:v>42093</c:v>
                </c:pt>
                <c:pt idx="1098">
                  <c:v>42100</c:v>
                </c:pt>
                <c:pt idx="1099">
                  <c:v>42107</c:v>
                </c:pt>
                <c:pt idx="1100">
                  <c:v>42114</c:v>
                </c:pt>
                <c:pt idx="1101">
                  <c:v>42121</c:v>
                </c:pt>
                <c:pt idx="1102">
                  <c:v>42128</c:v>
                </c:pt>
                <c:pt idx="1103">
                  <c:v>42135</c:v>
                </c:pt>
                <c:pt idx="1104">
                  <c:v>42142</c:v>
                </c:pt>
                <c:pt idx="1105">
                  <c:v>42149</c:v>
                </c:pt>
                <c:pt idx="1106">
                  <c:v>42156</c:v>
                </c:pt>
                <c:pt idx="1107">
                  <c:v>42163</c:v>
                </c:pt>
                <c:pt idx="1108">
                  <c:v>42170</c:v>
                </c:pt>
                <c:pt idx="1109">
                  <c:v>42177</c:v>
                </c:pt>
                <c:pt idx="1110">
                  <c:v>42184</c:v>
                </c:pt>
                <c:pt idx="1111">
                  <c:v>42191</c:v>
                </c:pt>
                <c:pt idx="1112">
                  <c:v>42198</c:v>
                </c:pt>
                <c:pt idx="1113">
                  <c:v>42205</c:v>
                </c:pt>
                <c:pt idx="1114">
                  <c:v>42212</c:v>
                </c:pt>
                <c:pt idx="1115">
                  <c:v>42219</c:v>
                </c:pt>
                <c:pt idx="1116">
                  <c:v>42226</c:v>
                </c:pt>
                <c:pt idx="1117">
                  <c:v>42233</c:v>
                </c:pt>
                <c:pt idx="1118">
                  <c:v>42240</c:v>
                </c:pt>
                <c:pt idx="1119">
                  <c:v>42247</c:v>
                </c:pt>
                <c:pt idx="1120">
                  <c:v>42254</c:v>
                </c:pt>
                <c:pt idx="1121">
                  <c:v>42261</c:v>
                </c:pt>
                <c:pt idx="1122">
                  <c:v>42268</c:v>
                </c:pt>
                <c:pt idx="1123">
                  <c:v>42275</c:v>
                </c:pt>
                <c:pt idx="1124">
                  <c:v>42282</c:v>
                </c:pt>
                <c:pt idx="1125">
                  <c:v>42289</c:v>
                </c:pt>
                <c:pt idx="1126">
                  <c:v>42296</c:v>
                </c:pt>
                <c:pt idx="1127">
                  <c:v>42303</c:v>
                </c:pt>
                <c:pt idx="1128">
                  <c:v>42310</c:v>
                </c:pt>
                <c:pt idx="1129">
                  <c:v>42317</c:v>
                </c:pt>
                <c:pt idx="1130">
                  <c:v>42324</c:v>
                </c:pt>
                <c:pt idx="1131">
                  <c:v>42331</c:v>
                </c:pt>
                <c:pt idx="1132">
                  <c:v>42338</c:v>
                </c:pt>
                <c:pt idx="1133">
                  <c:v>42345</c:v>
                </c:pt>
                <c:pt idx="1134">
                  <c:v>42352</c:v>
                </c:pt>
                <c:pt idx="1135">
                  <c:v>42359</c:v>
                </c:pt>
                <c:pt idx="1136">
                  <c:v>42366</c:v>
                </c:pt>
                <c:pt idx="1137">
                  <c:v>42373</c:v>
                </c:pt>
                <c:pt idx="1138">
                  <c:v>42380</c:v>
                </c:pt>
                <c:pt idx="1139">
                  <c:v>42387</c:v>
                </c:pt>
                <c:pt idx="1140">
                  <c:v>42394</c:v>
                </c:pt>
                <c:pt idx="1141">
                  <c:v>42401</c:v>
                </c:pt>
                <c:pt idx="1142">
                  <c:v>42408</c:v>
                </c:pt>
                <c:pt idx="1143">
                  <c:v>42415</c:v>
                </c:pt>
                <c:pt idx="1144">
                  <c:v>42422</c:v>
                </c:pt>
                <c:pt idx="1145">
                  <c:v>42429</c:v>
                </c:pt>
                <c:pt idx="1146">
                  <c:v>42436</c:v>
                </c:pt>
                <c:pt idx="1147">
                  <c:v>42443</c:v>
                </c:pt>
                <c:pt idx="1148">
                  <c:v>42450</c:v>
                </c:pt>
                <c:pt idx="1149">
                  <c:v>42457</c:v>
                </c:pt>
                <c:pt idx="1150">
                  <c:v>42464</c:v>
                </c:pt>
                <c:pt idx="1151">
                  <c:v>42471</c:v>
                </c:pt>
                <c:pt idx="1152">
                  <c:v>42478</c:v>
                </c:pt>
                <c:pt idx="1153">
                  <c:v>42485</c:v>
                </c:pt>
                <c:pt idx="1154">
                  <c:v>42492</c:v>
                </c:pt>
                <c:pt idx="1155">
                  <c:v>42499</c:v>
                </c:pt>
                <c:pt idx="1156">
                  <c:v>42506</c:v>
                </c:pt>
                <c:pt idx="1157">
                  <c:v>42513</c:v>
                </c:pt>
                <c:pt idx="1158">
                  <c:v>42520</c:v>
                </c:pt>
                <c:pt idx="1159">
                  <c:v>42527</c:v>
                </c:pt>
                <c:pt idx="1160">
                  <c:v>42534</c:v>
                </c:pt>
                <c:pt idx="1161">
                  <c:v>42541</c:v>
                </c:pt>
                <c:pt idx="1162">
                  <c:v>42548</c:v>
                </c:pt>
                <c:pt idx="1163">
                  <c:v>42555</c:v>
                </c:pt>
                <c:pt idx="1164">
                  <c:v>42562</c:v>
                </c:pt>
                <c:pt idx="1165">
                  <c:v>42569</c:v>
                </c:pt>
                <c:pt idx="1166">
                  <c:v>42576</c:v>
                </c:pt>
                <c:pt idx="1167">
                  <c:v>42583</c:v>
                </c:pt>
                <c:pt idx="1168">
                  <c:v>42590</c:v>
                </c:pt>
                <c:pt idx="1169">
                  <c:v>42597</c:v>
                </c:pt>
                <c:pt idx="1170">
                  <c:v>42604</c:v>
                </c:pt>
                <c:pt idx="1171">
                  <c:v>42611</c:v>
                </c:pt>
                <c:pt idx="1172">
                  <c:v>42618</c:v>
                </c:pt>
                <c:pt idx="1173">
                  <c:v>42625</c:v>
                </c:pt>
                <c:pt idx="1174">
                  <c:v>42632</c:v>
                </c:pt>
                <c:pt idx="1175">
                  <c:v>42639</c:v>
                </c:pt>
                <c:pt idx="1176">
                  <c:v>42646</c:v>
                </c:pt>
                <c:pt idx="1177">
                  <c:v>42653</c:v>
                </c:pt>
                <c:pt idx="1178">
                  <c:v>42660</c:v>
                </c:pt>
                <c:pt idx="1179">
                  <c:v>42667</c:v>
                </c:pt>
                <c:pt idx="1180">
                  <c:v>42674</c:v>
                </c:pt>
                <c:pt idx="1181">
                  <c:v>42681</c:v>
                </c:pt>
                <c:pt idx="1182">
                  <c:v>42688</c:v>
                </c:pt>
                <c:pt idx="1183">
                  <c:v>42695</c:v>
                </c:pt>
                <c:pt idx="1184">
                  <c:v>42702</c:v>
                </c:pt>
                <c:pt idx="1185">
                  <c:v>42709</c:v>
                </c:pt>
                <c:pt idx="1186">
                  <c:v>42716</c:v>
                </c:pt>
                <c:pt idx="1187">
                  <c:v>42723</c:v>
                </c:pt>
                <c:pt idx="1188">
                  <c:v>42730</c:v>
                </c:pt>
                <c:pt idx="1189">
                  <c:v>42737</c:v>
                </c:pt>
                <c:pt idx="1190">
                  <c:v>42744</c:v>
                </c:pt>
                <c:pt idx="1191">
                  <c:v>42751</c:v>
                </c:pt>
                <c:pt idx="1192">
                  <c:v>42758</c:v>
                </c:pt>
                <c:pt idx="1193">
                  <c:v>42765</c:v>
                </c:pt>
                <c:pt idx="1194">
                  <c:v>42772</c:v>
                </c:pt>
                <c:pt idx="1195">
                  <c:v>42779</c:v>
                </c:pt>
                <c:pt idx="1196">
                  <c:v>42786</c:v>
                </c:pt>
                <c:pt idx="1197">
                  <c:v>42793</c:v>
                </c:pt>
                <c:pt idx="1198">
                  <c:v>42800</c:v>
                </c:pt>
                <c:pt idx="1199">
                  <c:v>42807</c:v>
                </c:pt>
                <c:pt idx="1200">
                  <c:v>42814</c:v>
                </c:pt>
                <c:pt idx="1201">
                  <c:v>42821</c:v>
                </c:pt>
                <c:pt idx="1202">
                  <c:v>42828</c:v>
                </c:pt>
                <c:pt idx="1203">
                  <c:v>42835</c:v>
                </c:pt>
                <c:pt idx="1204">
                  <c:v>42842</c:v>
                </c:pt>
                <c:pt idx="1205">
                  <c:v>42849</c:v>
                </c:pt>
                <c:pt idx="1206">
                  <c:v>42856</c:v>
                </c:pt>
                <c:pt idx="1207">
                  <c:v>42863</c:v>
                </c:pt>
                <c:pt idx="1208">
                  <c:v>42870</c:v>
                </c:pt>
                <c:pt idx="1209">
                  <c:v>42877</c:v>
                </c:pt>
                <c:pt idx="1210">
                  <c:v>42884</c:v>
                </c:pt>
                <c:pt idx="1211">
                  <c:v>42891</c:v>
                </c:pt>
                <c:pt idx="1212">
                  <c:v>42898</c:v>
                </c:pt>
                <c:pt idx="1213">
                  <c:v>42905</c:v>
                </c:pt>
                <c:pt idx="1214">
                  <c:v>42912</c:v>
                </c:pt>
                <c:pt idx="1215">
                  <c:v>42919</c:v>
                </c:pt>
                <c:pt idx="1216">
                  <c:v>42926</c:v>
                </c:pt>
                <c:pt idx="1217">
                  <c:v>42933</c:v>
                </c:pt>
                <c:pt idx="1218">
                  <c:v>42940</c:v>
                </c:pt>
                <c:pt idx="1219">
                  <c:v>42947</c:v>
                </c:pt>
                <c:pt idx="1220">
                  <c:v>42954</c:v>
                </c:pt>
                <c:pt idx="1221">
                  <c:v>42961</c:v>
                </c:pt>
                <c:pt idx="1222">
                  <c:v>42968</c:v>
                </c:pt>
                <c:pt idx="1223">
                  <c:v>42975</c:v>
                </c:pt>
                <c:pt idx="1224">
                  <c:v>42982</c:v>
                </c:pt>
                <c:pt idx="1225">
                  <c:v>42989</c:v>
                </c:pt>
                <c:pt idx="1226">
                  <c:v>42996</c:v>
                </c:pt>
                <c:pt idx="1227">
                  <c:v>43003</c:v>
                </c:pt>
                <c:pt idx="1228">
                  <c:v>43010</c:v>
                </c:pt>
                <c:pt idx="1229">
                  <c:v>43017</c:v>
                </c:pt>
                <c:pt idx="1230">
                  <c:v>43024</c:v>
                </c:pt>
                <c:pt idx="1231">
                  <c:v>43031</c:v>
                </c:pt>
                <c:pt idx="1232">
                  <c:v>43038</c:v>
                </c:pt>
                <c:pt idx="1233">
                  <c:v>43045</c:v>
                </c:pt>
                <c:pt idx="1234">
                  <c:v>43052</c:v>
                </c:pt>
                <c:pt idx="1235">
                  <c:v>43059</c:v>
                </c:pt>
                <c:pt idx="1236">
                  <c:v>43066</c:v>
                </c:pt>
                <c:pt idx="1237">
                  <c:v>43073</c:v>
                </c:pt>
                <c:pt idx="1238">
                  <c:v>43080</c:v>
                </c:pt>
                <c:pt idx="1239">
                  <c:v>43087</c:v>
                </c:pt>
                <c:pt idx="1240">
                  <c:v>43094</c:v>
                </c:pt>
                <c:pt idx="1241">
                  <c:v>43101</c:v>
                </c:pt>
                <c:pt idx="1242">
                  <c:v>43108</c:v>
                </c:pt>
                <c:pt idx="1243">
                  <c:v>43115</c:v>
                </c:pt>
                <c:pt idx="1244">
                  <c:v>43122</c:v>
                </c:pt>
                <c:pt idx="1245">
                  <c:v>43129</c:v>
                </c:pt>
                <c:pt idx="1246">
                  <c:v>43136</c:v>
                </c:pt>
                <c:pt idx="1247">
                  <c:v>43143</c:v>
                </c:pt>
                <c:pt idx="1248">
                  <c:v>43150</c:v>
                </c:pt>
                <c:pt idx="1249">
                  <c:v>43157</c:v>
                </c:pt>
                <c:pt idx="1250">
                  <c:v>43164</c:v>
                </c:pt>
                <c:pt idx="1251">
                  <c:v>43171</c:v>
                </c:pt>
                <c:pt idx="1252">
                  <c:v>43178</c:v>
                </c:pt>
                <c:pt idx="1253">
                  <c:v>43185</c:v>
                </c:pt>
                <c:pt idx="1254">
                  <c:v>43192</c:v>
                </c:pt>
                <c:pt idx="1255">
                  <c:v>43199</c:v>
                </c:pt>
                <c:pt idx="1256">
                  <c:v>43206</c:v>
                </c:pt>
                <c:pt idx="1257">
                  <c:v>43213</c:v>
                </c:pt>
                <c:pt idx="1258">
                  <c:v>43220</c:v>
                </c:pt>
                <c:pt idx="1259">
                  <c:v>43227</c:v>
                </c:pt>
                <c:pt idx="1260">
                  <c:v>43234</c:v>
                </c:pt>
                <c:pt idx="1261">
                  <c:v>43241</c:v>
                </c:pt>
                <c:pt idx="1262">
                  <c:v>43248</c:v>
                </c:pt>
                <c:pt idx="1263">
                  <c:v>43255</c:v>
                </c:pt>
                <c:pt idx="1264">
                  <c:v>43262</c:v>
                </c:pt>
                <c:pt idx="1265">
                  <c:v>43269</c:v>
                </c:pt>
                <c:pt idx="1266">
                  <c:v>43276</c:v>
                </c:pt>
                <c:pt idx="1267">
                  <c:v>43283</c:v>
                </c:pt>
                <c:pt idx="1268">
                  <c:v>43290</c:v>
                </c:pt>
                <c:pt idx="1269">
                  <c:v>43297</c:v>
                </c:pt>
                <c:pt idx="1270">
                  <c:v>43304</c:v>
                </c:pt>
                <c:pt idx="1271">
                  <c:v>43311</c:v>
                </c:pt>
                <c:pt idx="1272">
                  <c:v>43318</c:v>
                </c:pt>
                <c:pt idx="1273">
                  <c:v>43325</c:v>
                </c:pt>
                <c:pt idx="1274">
                  <c:v>43332</c:v>
                </c:pt>
                <c:pt idx="1275">
                  <c:v>43339</c:v>
                </c:pt>
                <c:pt idx="1276">
                  <c:v>43346</c:v>
                </c:pt>
                <c:pt idx="1277">
                  <c:v>43353</c:v>
                </c:pt>
                <c:pt idx="1278">
                  <c:v>43360</c:v>
                </c:pt>
                <c:pt idx="1279">
                  <c:v>43367</c:v>
                </c:pt>
                <c:pt idx="1280">
                  <c:v>43374</c:v>
                </c:pt>
                <c:pt idx="1281">
                  <c:v>43381</c:v>
                </c:pt>
                <c:pt idx="1282">
                  <c:v>43388</c:v>
                </c:pt>
                <c:pt idx="1283">
                  <c:v>43395</c:v>
                </c:pt>
                <c:pt idx="1284">
                  <c:v>43402</c:v>
                </c:pt>
                <c:pt idx="1285">
                  <c:v>43409</c:v>
                </c:pt>
                <c:pt idx="1286">
                  <c:v>43416</c:v>
                </c:pt>
                <c:pt idx="1287">
                  <c:v>43423</c:v>
                </c:pt>
                <c:pt idx="1288">
                  <c:v>43430</c:v>
                </c:pt>
                <c:pt idx="1289">
                  <c:v>43437</c:v>
                </c:pt>
                <c:pt idx="1290">
                  <c:v>43444</c:v>
                </c:pt>
                <c:pt idx="1291">
                  <c:v>43451</c:v>
                </c:pt>
                <c:pt idx="1292">
                  <c:v>43458</c:v>
                </c:pt>
                <c:pt idx="1293">
                  <c:v>43465</c:v>
                </c:pt>
                <c:pt idx="1294">
                  <c:v>43472</c:v>
                </c:pt>
                <c:pt idx="1295">
                  <c:v>43479</c:v>
                </c:pt>
                <c:pt idx="1296">
                  <c:v>43486</c:v>
                </c:pt>
                <c:pt idx="1297">
                  <c:v>43493</c:v>
                </c:pt>
                <c:pt idx="1298">
                  <c:v>43500</c:v>
                </c:pt>
                <c:pt idx="1299">
                  <c:v>43507</c:v>
                </c:pt>
                <c:pt idx="1300">
                  <c:v>43514</c:v>
                </c:pt>
                <c:pt idx="1301">
                  <c:v>43521</c:v>
                </c:pt>
                <c:pt idx="1302">
                  <c:v>43528</c:v>
                </c:pt>
                <c:pt idx="1303">
                  <c:v>43535</c:v>
                </c:pt>
                <c:pt idx="1304">
                  <c:v>43542</c:v>
                </c:pt>
                <c:pt idx="1305">
                  <c:v>43549</c:v>
                </c:pt>
                <c:pt idx="1306">
                  <c:v>43556</c:v>
                </c:pt>
                <c:pt idx="1307">
                  <c:v>43563</c:v>
                </c:pt>
                <c:pt idx="1308">
                  <c:v>43570</c:v>
                </c:pt>
                <c:pt idx="1309">
                  <c:v>43577</c:v>
                </c:pt>
                <c:pt idx="1310">
                  <c:v>43584</c:v>
                </c:pt>
                <c:pt idx="1311">
                  <c:v>43591</c:v>
                </c:pt>
                <c:pt idx="1312">
                  <c:v>43598</c:v>
                </c:pt>
                <c:pt idx="1313">
                  <c:v>43605</c:v>
                </c:pt>
                <c:pt idx="1314">
                  <c:v>43612</c:v>
                </c:pt>
                <c:pt idx="1315">
                  <c:v>43619</c:v>
                </c:pt>
                <c:pt idx="1316">
                  <c:v>43626</c:v>
                </c:pt>
                <c:pt idx="1317">
                  <c:v>43633</c:v>
                </c:pt>
                <c:pt idx="1318">
                  <c:v>43640</c:v>
                </c:pt>
                <c:pt idx="1319">
                  <c:v>43647</c:v>
                </c:pt>
                <c:pt idx="1320">
                  <c:v>43654</c:v>
                </c:pt>
                <c:pt idx="1321">
                  <c:v>43661</c:v>
                </c:pt>
                <c:pt idx="1322">
                  <c:v>43668</c:v>
                </c:pt>
                <c:pt idx="1323">
                  <c:v>43675</c:v>
                </c:pt>
                <c:pt idx="1324">
                  <c:v>43682</c:v>
                </c:pt>
                <c:pt idx="1325">
                  <c:v>43689</c:v>
                </c:pt>
                <c:pt idx="1326">
                  <c:v>43696</c:v>
                </c:pt>
                <c:pt idx="1327">
                  <c:v>43703</c:v>
                </c:pt>
                <c:pt idx="1328">
                  <c:v>43710</c:v>
                </c:pt>
                <c:pt idx="1329">
                  <c:v>43717</c:v>
                </c:pt>
                <c:pt idx="1330">
                  <c:v>43724</c:v>
                </c:pt>
                <c:pt idx="1331">
                  <c:v>43731</c:v>
                </c:pt>
                <c:pt idx="1332">
                  <c:v>43738</c:v>
                </c:pt>
                <c:pt idx="1333">
                  <c:v>43745</c:v>
                </c:pt>
                <c:pt idx="1334">
                  <c:v>43752</c:v>
                </c:pt>
                <c:pt idx="1335">
                  <c:v>43759</c:v>
                </c:pt>
                <c:pt idx="1336">
                  <c:v>43766</c:v>
                </c:pt>
                <c:pt idx="1337">
                  <c:v>43773</c:v>
                </c:pt>
                <c:pt idx="1338">
                  <c:v>43780</c:v>
                </c:pt>
                <c:pt idx="1339">
                  <c:v>43787</c:v>
                </c:pt>
                <c:pt idx="1340">
                  <c:v>43794</c:v>
                </c:pt>
                <c:pt idx="1341">
                  <c:v>43801</c:v>
                </c:pt>
                <c:pt idx="1342">
                  <c:v>43808</c:v>
                </c:pt>
                <c:pt idx="1343">
                  <c:v>43815</c:v>
                </c:pt>
                <c:pt idx="1344">
                  <c:v>43822</c:v>
                </c:pt>
                <c:pt idx="1345">
                  <c:v>43829</c:v>
                </c:pt>
                <c:pt idx="1346">
                  <c:v>43836</c:v>
                </c:pt>
                <c:pt idx="1347">
                  <c:v>43843</c:v>
                </c:pt>
                <c:pt idx="1348">
                  <c:v>43850</c:v>
                </c:pt>
                <c:pt idx="1349">
                  <c:v>43857</c:v>
                </c:pt>
                <c:pt idx="1350">
                  <c:v>43864</c:v>
                </c:pt>
                <c:pt idx="1351">
                  <c:v>43871</c:v>
                </c:pt>
                <c:pt idx="1352">
                  <c:v>43878</c:v>
                </c:pt>
                <c:pt idx="1353">
                  <c:v>43885</c:v>
                </c:pt>
                <c:pt idx="1354">
                  <c:v>43892</c:v>
                </c:pt>
                <c:pt idx="1355">
                  <c:v>43899</c:v>
                </c:pt>
                <c:pt idx="1356">
                  <c:v>43906</c:v>
                </c:pt>
                <c:pt idx="1357">
                  <c:v>43913</c:v>
                </c:pt>
                <c:pt idx="1358">
                  <c:v>43920</c:v>
                </c:pt>
                <c:pt idx="1359">
                  <c:v>43927</c:v>
                </c:pt>
                <c:pt idx="1360">
                  <c:v>43934</c:v>
                </c:pt>
                <c:pt idx="1361">
                  <c:v>43941</c:v>
                </c:pt>
                <c:pt idx="1362">
                  <c:v>43948</c:v>
                </c:pt>
                <c:pt idx="1363">
                  <c:v>43955</c:v>
                </c:pt>
                <c:pt idx="1364">
                  <c:v>43962</c:v>
                </c:pt>
                <c:pt idx="1365">
                  <c:v>43969</c:v>
                </c:pt>
                <c:pt idx="1366">
                  <c:v>43976</c:v>
                </c:pt>
                <c:pt idx="1367">
                  <c:v>43983</c:v>
                </c:pt>
                <c:pt idx="1368">
                  <c:v>43990</c:v>
                </c:pt>
                <c:pt idx="1369">
                  <c:v>43997</c:v>
                </c:pt>
                <c:pt idx="1370">
                  <c:v>44004</c:v>
                </c:pt>
                <c:pt idx="1371">
                  <c:v>44011</c:v>
                </c:pt>
                <c:pt idx="1372">
                  <c:v>44018</c:v>
                </c:pt>
                <c:pt idx="1373">
                  <c:v>44025</c:v>
                </c:pt>
                <c:pt idx="1374">
                  <c:v>44032</c:v>
                </c:pt>
                <c:pt idx="1375">
                  <c:v>44039</c:v>
                </c:pt>
                <c:pt idx="1376">
                  <c:v>44046</c:v>
                </c:pt>
                <c:pt idx="1377">
                  <c:v>44053</c:v>
                </c:pt>
                <c:pt idx="1378">
                  <c:v>44060</c:v>
                </c:pt>
                <c:pt idx="1379">
                  <c:v>44067</c:v>
                </c:pt>
                <c:pt idx="1380">
                  <c:v>44074</c:v>
                </c:pt>
                <c:pt idx="1381">
                  <c:v>44081</c:v>
                </c:pt>
                <c:pt idx="1382">
                  <c:v>44088</c:v>
                </c:pt>
                <c:pt idx="1383">
                  <c:v>44095</c:v>
                </c:pt>
                <c:pt idx="1384">
                  <c:v>44102</c:v>
                </c:pt>
                <c:pt idx="1385">
                  <c:v>44109</c:v>
                </c:pt>
                <c:pt idx="1386">
                  <c:v>44116</c:v>
                </c:pt>
                <c:pt idx="1387">
                  <c:v>44123</c:v>
                </c:pt>
                <c:pt idx="1388">
                  <c:v>44130</c:v>
                </c:pt>
                <c:pt idx="1389">
                  <c:v>44137</c:v>
                </c:pt>
                <c:pt idx="1390">
                  <c:v>44144</c:v>
                </c:pt>
                <c:pt idx="1391">
                  <c:v>44151</c:v>
                </c:pt>
                <c:pt idx="1392">
                  <c:v>44158</c:v>
                </c:pt>
                <c:pt idx="1393">
                  <c:v>44165</c:v>
                </c:pt>
                <c:pt idx="1394">
                  <c:v>44172</c:v>
                </c:pt>
                <c:pt idx="1395">
                  <c:v>44179</c:v>
                </c:pt>
                <c:pt idx="1396">
                  <c:v>44186</c:v>
                </c:pt>
                <c:pt idx="1397">
                  <c:v>44193</c:v>
                </c:pt>
                <c:pt idx="1398">
                  <c:v>44200</c:v>
                </c:pt>
                <c:pt idx="1399">
                  <c:v>44207</c:v>
                </c:pt>
                <c:pt idx="1400">
                  <c:v>44214</c:v>
                </c:pt>
                <c:pt idx="1401">
                  <c:v>44221</c:v>
                </c:pt>
                <c:pt idx="1402">
                  <c:v>44228</c:v>
                </c:pt>
                <c:pt idx="1403">
                  <c:v>44235</c:v>
                </c:pt>
                <c:pt idx="1404">
                  <c:v>44242</c:v>
                </c:pt>
                <c:pt idx="1405">
                  <c:v>44249</c:v>
                </c:pt>
                <c:pt idx="1406">
                  <c:v>44256</c:v>
                </c:pt>
                <c:pt idx="1407">
                  <c:v>44263</c:v>
                </c:pt>
                <c:pt idx="1408">
                  <c:v>44270</c:v>
                </c:pt>
                <c:pt idx="1409">
                  <c:v>44277</c:v>
                </c:pt>
                <c:pt idx="1410">
                  <c:v>44284</c:v>
                </c:pt>
                <c:pt idx="1411">
                  <c:v>44291</c:v>
                </c:pt>
                <c:pt idx="1412">
                  <c:v>44298</c:v>
                </c:pt>
                <c:pt idx="1413">
                  <c:v>44305</c:v>
                </c:pt>
                <c:pt idx="1414">
                  <c:v>44312</c:v>
                </c:pt>
                <c:pt idx="1415">
                  <c:v>44319</c:v>
                </c:pt>
                <c:pt idx="1416">
                  <c:v>44326</c:v>
                </c:pt>
                <c:pt idx="1417">
                  <c:v>44333</c:v>
                </c:pt>
                <c:pt idx="1418">
                  <c:v>44340</c:v>
                </c:pt>
                <c:pt idx="1419">
                  <c:v>44347</c:v>
                </c:pt>
                <c:pt idx="1420">
                  <c:v>44354</c:v>
                </c:pt>
                <c:pt idx="1421">
                  <c:v>44361</c:v>
                </c:pt>
                <c:pt idx="1422">
                  <c:v>44368</c:v>
                </c:pt>
                <c:pt idx="1423">
                  <c:v>44375</c:v>
                </c:pt>
                <c:pt idx="1424">
                  <c:v>44382</c:v>
                </c:pt>
                <c:pt idx="1425">
                  <c:v>44389</c:v>
                </c:pt>
                <c:pt idx="1426">
                  <c:v>44396</c:v>
                </c:pt>
                <c:pt idx="1427">
                  <c:v>44403</c:v>
                </c:pt>
                <c:pt idx="1428">
                  <c:v>44410</c:v>
                </c:pt>
                <c:pt idx="1429">
                  <c:v>44417</c:v>
                </c:pt>
                <c:pt idx="1430">
                  <c:v>44424</c:v>
                </c:pt>
                <c:pt idx="1431">
                  <c:v>44431</c:v>
                </c:pt>
                <c:pt idx="1432">
                  <c:v>44438</c:v>
                </c:pt>
                <c:pt idx="1433">
                  <c:v>44445</c:v>
                </c:pt>
                <c:pt idx="1434">
                  <c:v>44452</c:v>
                </c:pt>
                <c:pt idx="1435">
                  <c:v>44459</c:v>
                </c:pt>
                <c:pt idx="1436">
                  <c:v>44466</c:v>
                </c:pt>
                <c:pt idx="1437">
                  <c:v>44473</c:v>
                </c:pt>
                <c:pt idx="1438">
                  <c:v>44480</c:v>
                </c:pt>
                <c:pt idx="1439">
                  <c:v>44487</c:v>
                </c:pt>
                <c:pt idx="1440">
                  <c:v>44494</c:v>
                </c:pt>
                <c:pt idx="1441">
                  <c:v>44501</c:v>
                </c:pt>
                <c:pt idx="1442">
                  <c:v>44508</c:v>
                </c:pt>
                <c:pt idx="1443">
                  <c:v>44515</c:v>
                </c:pt>
                <c:pt idx="1444">
                  <c:v>44522</c:v>
                </c:pt>
                <c:pt idx="1445">
                  <c:v>44529</c:v>
                </c:pt>
                <c:pt idx="1446">
                  <c:v>44536</c:v>
                </c:pt>
                <c:pt idx="1447">
                  <c:v>44543</c:v>
                </c:pt>
                <c:pt idx="1448">
                  <c:v>44550</c:v>
                </c:pt>
                <c:pt idx="1449">
                  <c:v>44557</c:v>
                </c:pt>
                <c:pt idx="1450">
                  <c:v>44564</c:v>
                </c:pt>
                <c:pt idx="1451">
                  <c:v>44571</c:v>
                </c:pt>
                <c:pt idx="1452">
                  <c:v>44578</c:v>
                </c:pt>
                <c:pt idx="1453">
                  <c:v>44585</c:v>
                </c:pt>
                <c:pt idx="1454">
                  <c:v>44592</c:v>
                </c:pt>
                <c:pt idx="1455">
                  <c:v>44599</c:v>
                </c:pt>
                <c:pt idx="1456">
                  <c:v>44606</c:v>
                </c:pt>
                <c:pt idx="1457">
                  <c:v>44613</c:v>
                </c:pt>
                <c:pt idx="1458">
                  <c:v>44620</c:v>
                </c:pt>
                <c:pt idx="1459">
                  <c:v>44627</c:v>
                </c:pt>
                <c:pt idx="1460">
                  <c:v>44634</c:v>
                </c:pt>
                <c:pt idx="1461">
                  <c:v>44641</c:v>
                </c:pt>
                <c:pt idx="1462">
                  <c:v>44648</c:v>
                </c:pt>
                <c:pt idx="1463">
                  <c:v>44655</c:v>
                </c:pt>
                <c:pt idx="1464">
                  <c:v>44662</c:v>
                </c:pt>
                <c:pt idx="1465">
                  <c:v>44669</c:v>
                </c:pt>
                <c:pt idx="1466">
                  <c:v>44676</c:v>
                </c:pt>
                <c:pt idx="1467">
                  <c:v>44683</c:v>
                </c:pt>
                <c:pt idx="1468">
                  <c:v>44690</c:v>
                </c:pt>
                <c:pt idx="1469">
                  <c:v>44697</c:v>
                </c:pt>
                <c:pt idx="1470">
                  <c:v>44704</c:v>
                </c:pt>
                <c:pt idx="1471">
                  <c:v>44711</c:v>
                </c:pt>
                <c:pt idx="1472">
                  <c:v>44718</c:v>
                </c:pt>
                <c:pt idx="1473">
                  <c:v>44725</c:v>
                </c:pt>
                <c:pt idx="1474">
                  <c:v>44732</c:v>
                </c:pt>
                <c:pt idx="1475">
                  <c:v>44739</c:v>
                </c:pt>
                <c:pt idx="1476">
                  <c:v>44746</c:v>
                </c:pt>
                <c:pt idx="1477">
                  <c:v>44753</c:v>
                </c:pt>
                <c:pt idx="1478">
                  <c:v>44760</c:v>
                </c:pt>
                <c:pt idx="1479">
                  <c:v>44767</c:v>
                </c:pt>
                <c:pt idx="1480">
                  <c:v>44774</c:v>
                </c:pt>
                <c:pt idx="1481">
                  <c:v>44781</c:v>
                </c:pt>
                <c:pt idx="1482">
                  <c:v>44788</c:v>
                </c:pt>
                <c:pt idx="1483">
                  <c:v>44795</c:v>
                </c:pt>
                <c:pt idx="1484">
                  <c:v>44802</c:v>
                </c:pt>
                <c:pt idx="1485">
                  <c:v>44809</c:v>
                </c:pt>
                <c:pt idx="1486">
                  <c:v>44816</c:v>
                </c:pt>
                <c:pt idx="1487">
                  <c:v>44823</c:v>
                </c:pt>
                <c:pt idx="1488">
                  <c:v>44830</c:v>
                </c:pt>
                <c:pt idx="1489">
                  <c:v>44837</c:v>
                </c:pt>
                <c:pt idx="1490">
                  <c:v>44844</c:v>
                </c:pt>
                <c:pt idx="1491">
                  <c:v>44851</c:v>
                </c:pt>
                <c:pt idx="1492">
                  <c:v>44858</c:v>
                </c:pt>
                <c:pt idx="1493">
                  <c:v>44865</c:v>
                </c:pt>
              </c:numCache>
            </c:numRef>
          </c:cat>
          <c:val>
            <c:numRef>
              <c:f>'FRED Graph'!$B$12:$B$1505</c:f>
              <c:numCache>
                <c:formatCode>0.000</c:formatCode>
                <c:ptCount val="1494"/>
                <c:pt idx="0">
                  <c:v>1.1060000000000001</c:v>
                </c:pt>
                <c:pt idx="1">
                  <c:v>1.107</c:v>
                </c:pt>
                <c:pt idx="2">
                  <c:v>1.109</c:v>
                </c:pt>
                <c:pt idx="3">
                  <c:v>1.1080000000000001</c:v>
                </c:pt>
                <c:pt idx="4">
                  <c:v>1.105</c:v>
                </c:pt>
                <c:pt idx="5">
                  <c:v>1.1060000000000001</c:v>
                </c:pt>
                <c:pt idx="6">
                  <c:v>1.1040000000000001</c:v>
                </c:pt>
                <c:pt idx="7">
                  <c:v>1.101</c:v>
                </c:pt>
                <c:pt idx="8">
                  <c:v>1.099</c:v>
                </c:pt>
                <c:pt idx="9">
                  <c:v>1.099</c:v>
                </c:pt>
                <c:pt idx="10">
                  <c:v>1.0980000000000001</c:v>
                </c:pt>
                <c:pt idx="11">
                  <c:v>1.101</c:v>
                </c:pt>
                <c:pt idx="12">
                  <c:v>1.0980000000000001</c:v>
                </c:pt>
                <c:pt idx="13">
                  <c:v>1.103</c:v>
                </c:pt>
                <c:pt idx="14">
                  <c:v>1.1080000000000001</c:v>
                </c:pt>
                <c:pt idx="15">
                  <c:v>1.109</c:v>
                </c:pt>
                <c:pt idx="16">
                  <c:v>1.1100000000000001</c:v>
                </c:pt>
                <c:pt idx="17">
                  <c:v>1.111</c:v>
                </c:pt>
                <c:pt idx="18">
                  <c:v>1.111</c:v>
                </c:pt>
                <c:pt idx="19">
                  <c:v>1.1160000000000001</c:v>
                </c:pt>
                <c:pt idx="20">
                  <c:v>1.127</c:v>
                </c:pt>
                <c:pt idx="21">
                  <c:v>1.127</c:v>
                </c:pt>
                <c:pt idx="22">
                  <c:v>1.1240000000000001</c:v>
                </c:pt>
                <c:pt idx="23">
                  <c:v>1.1220000000000001</c:v>
                </c:pt>
                <c:pt idx="24">
                  <c:v>1.1259999999999999</c:v>
                </c:pt>
                <c:pt idx="25">
                  <c:v>1.1279999999999999</c:v>
                </c:pt>
                <c:pt idx="26">
                  <c:v>1.1259999999999999</c:v>
                </c:pt>
                <c:pt idx="27">
                  <c:v>1.1200000000000001</c:v>
                </c:pt>
                <c:pt idx="28">
                  <c:v>1.1180000000000001</c:v>
                </c:pt>
                <c:pt idx="29">
                  <c:v>1.117</c:v>
                </c:pt>
                <c:pt idx="30">
                  <c:v>1.119</c:v>
                </c:pt>
                <c:pt idx="31">
                  <c:v>1.1220000000000001</c:v>
                </c:pt>
                <c:pt idx="32">
                  <c:v>1.133</c:v>
                </c:pt>
                <c:pt idx="33">
                  <c:v>1.133</c:v>
                </c:pt>
                <c:pt idx="34">
                  <c:v>1.135</c:v>
                </c:pt>
                <c:pt idx="35">
                  <c:v>1.1299999999999999</c:v>
                </c:pt>
                <c:pt idx="36">
                  <c:v>1.1259999999999999</c:v>
                </c:pt>
                <c:pt idx="37">
                  <c:v>1.123</c:v>
                </c:pt>
                <c:pt idx="38">
                  <c:v>1.1140000000000001</c:v>
                </c:pt>
                <c:pt idx="39">
                  <c:v>1.109</c:v>
                </c:pt>
                <c:pt idx="40">
                  <c:v>1.1060000000000001</c:v>
                </c:pt>
                <c:pt idx="41">
                  <c:v>1.1040000000000001</c:v>
                </c:pt>
                <c:pt idx="42">
                  <c:v>1.1020000000000001</c:v>
                </c:pt>
                <c:pt idx="43">
                  <c:v>1.1000000000000001</c:v>
                </c:pt>
                <c:pt idx="44">
                  <c:v>1.095</c:v>
                </c:pt>
                <c:pt idx="45">
                  <c:v>1.0900000000000001</c:v>
                </c:pt>
                <c:pt idx="46">
                  <c:v>1.0860000000000001</c:v>
                </c:pt>
                <c:pt idx="47">
                  <c:v>1.0880000000000001</c:v>
                </c:pt>
                <c:pt idx="48">
                  <c:v>1.0880000000000001</c:v>
                </c:pt>
                <c:pt idx="49">
                  <c:v>1.089</c:v>
                </c:pt>
                <c:pt idx="50">
                  <c:v>1.089</c:v>
                </c:pt>
                <c:pt idx="51">
                  <c:v>1.0880000000000001</c:v>
                </c:pt>
                <c:pt idx="52">
                  <c:v>1.085</c:v>
                </c:pt>
                <c:pt idx="53">
                  <c:v>1.0880000000000001</c:v>
                </c:pt>
                <c:pt idx="54">
                  <c:v>1.0940000000000001</c:v>
                </c:pt>
                <c:pt idx="55">
                  <c:v>1.101</c:v>
                </c:pt>
                <c:pt idx="56">
                  <c:v>1.1060000000000001</c:v>
                </c:pt>
                <c:pt idx="57">
                  <c:v>1.115</c:v>
                </c:pt>
                <c:pt idx="58">
                  <c:v>1.119</c:v>
                </c:pt>
                <c:pt idx="59">
                  <c:v>1.1259999999999999</c:v>
                </c:pt>
                <c:pt idx="60">
                  <c:v>1.1259999999999999</c:v>
                </c:pt>
                <c:pt idx="61">
                  <c:v>1.1240000000000001</c:v>
                </c:pt>
                <c:pt idx="62">
                  <c:v>1.1299999999999999</c:v>
                </c:pt>
                <c:pt idx="63">
                  <c:v>1.1240000000000001</c:v>
                </c:pt>
                <c:pt idx="64">
                  <c:v>1.1220000000000001</c:v>
                </c:pt>
                <c:pt idx="65">
                  <c:v>1.117</c:v>
                </c:pt>
                <c:pt idx="66">
                  <c:v>1.1120000000000001</c:v>
                </c:pt>
                <c:pt idx="67">
                  <c:v>1.1060000000000001</c:v>
                </c:pt>
                <c:pt idx="68">
                  <c:v>1.103</c:v>
                </c:pt>
                <c:pt idx="69">
                  <c:v>1.099</c:v>
                </c:pt>
                <c:pt idx="70">
                  <c:v>1.0980000000000001</c:v>
                </c:pt>
                <c:pt idx="71">
                  <c:v>1.093</c:v>
                </c:pt>
                <c:pt idx="72">
                  <c:v>1.099</c:v>
                </c:pt>
                <c:pt idx="73">
                  <c:v>1.1060000000000001</c:v>
                </c:pt>
                <c:pt idx="74">
                  <c:v>1.1060000000000001</c:v>
                </c:pt>
                <c:pt idx="75">
                  <c:v>1.109</c:v>
                </c:pt>
                <c:pt idx="76">
                  <c:v>1.115</c:v>
                </c:pt>
                <c:pt idx="77">
                  <c:v>1.119</c:v>
                </c:pt>
                <c:pt idx="78">
                  <c:v>1.1220000000000001</c:v>
                </c:pt>
                <c:pt idx="79">
                  <c:v>1.121</c:v>
                </c:pt>
                <c:pt idx="80">
                  <c:v>1.117</c:v>
                </c:pt>
                <c:pt idx="81">
                  <c:v>1.117</c:v>
                </c:pt>
                <c:pt idx="82">
                  <c:v>1.117</c:v>
                </c:pt>
                <c:pt idx="83">
                  <c:v>1.1140000000000001</c:v>
                </c:pt>
                <c:pt idx="84">
                  <c:v>1.1100000000000001</c:v>
                </c:pt>
                <c:pt idx="85">
                  <c:v>1.1180000000000001</c:v>
                </c:pt>
                <c:pt idx="86">
                  <c:v>1.1180000000000001</c:v>
                </c:pt>
                <c:pt idx="87">
                  <c:v>1.119</c:v>
                </c:pt>
                <c:pt idx="88">
                  <c:v>1.1240000000000001</c:v>
                </c:pt>
                <c:pt idx="89">
                  <c:v>1.123</c:v>
                </c:pt>
                <c:pt idx="90">
                  <c:v>1.1240000000000001</c:v>
                </c:pt>
                <c:pt idx="91">
                  <c:v>1.1299999999999999</c:v>
                </c:pt>
                <c:pt idx="92">
                  <c:v>1.141</c:v>
                </c:pt>
                <c:pt idx="93">
                  <c:v>1.1479999999999999</c:v>
                </c:pt>
                <c:pt idx="94">
                  <c:v>1.1459999999999999</c:v>
                </c:pt>
                <c:pt idx="95">
                  <c:v>1.1519999999999999</c:v>
                </c:pt>
                <c:pt idx="96">
                  <c:v>1.1439999999999999</c:v>
                </c:pt>
                <c:pt idx="97">
                  <c:v>1.1359999999999999</c:v>
                </c:pt>
                <c:pt idx="98">
                  <c:v>1.1299999999999999</c:v>
                </c:pt>
                <c:pt idx="99">
                  <c:v>1.1339999999999999</c:v>
                </c:pt>
                <c:pt idx="100">
                  <c:v>1.151</c:v>
                </c:pt>
                <c:pt idx="101">
                  <c:v>1.1639999999999999</c:v>
                </c:pt>
                <c:pt idx="102">
                  <c:v>1.175</c:v>
                </c:pt>
                <c:pt idx="103">
                  <c:v>1.173</c:v>
                </c:pt>
                <c:pt idx="104">
                  <c:v>1.1719999999999999</c:v>
                </c:pt>
                <c:pt idx="105">
                  <c:v>1.21</c:v>
                </c:pt>
                <c:pt idx="106">
                  <c:v>1.222</c:v>
                </c:pt>
                <c:pt idx="107">
                  <c:v>1.2490000000000001</c:v>
                </c:pt>
                <c:pt idx="108">
                  <c:v>1.3049999999999999</c:v>
                </c:pt>
                <c:pt idx="109">
                  <c:v>1.304</c:v>
                </c:pt>
                <c:pt idx="110">
                  <c:v>1.2849999999999999</c:v>
                </c:pt>
                <c:pt idx="111">
                  <c:v>1.292</c:v>
                </c:pt>
                <c:pt idx="112">
                  <c:v>1.2849999999999999</c:v>
                </c:pt>
                <c:pt idx="113">
                  <c:v>1.274</c:v>
                </c:pt>
                <c:pt idx="114">
                  <c:v>1.254</c:v>
                </c:pt>
                <c:pt idx="115">
                  <c:v>1.24</c:v>
                </c:pt>
                <c:pt idx="116">
                  <c:v>1.2150000000000001</c:v>
                </c:pt>
                <c:pt idx="117">
                  <c:v>1.1930000000000001</c:v>
                </c:pt>
                <c:pt idx="118">
                  <c:v>1.179</c:v>
                </c:pt>
                <c:pt idx="119">
                  <c:v>1.1719999999999999</c:v>
                </c:pt>
                <c:pt idx="120">
                  <c:v>1.173</c:v>
                </c:pt>
                <c:pt idx="121">
                  <c:v>1.1779999999999999</c:v>
                </c:pt>
                <c:pt idx="122">
                  <c:v>1.1839999999999999</c:v>
                </c:pt>
                <c:pt idx="123">
                  <c:v>1.1779999999999999</c:v>
                </c:pt>
                <c:pt idx="124">
                  <c:v>1.1839999999999999</c:v>
                </c:pt>
                <c:pt idx="125">
                  <c:v>1.1910000000000001</c:v>
                </c:pt>
                <c:pt idx="126">
                  <c:v>1.206</c:v>
                </c:pt>
                <c:pt idx="127">
                  <c:v>1.222</c:v>
                </c:pt>
                <c:pt idx="128">
                  <c:v>1.2310000000000001</c:v>
                </c:pt>
                <c:pt idx="129">
                  <c:v>1.25</c:v>
                </c:pt>
                <c:pt idx="130">
                  <c:v>1.276</c:v>
                </c:pt>
                <c:pt idx="131">
                  <c:v>1.2769999999999999</c:v>
                </c:pt>
                <c:pt idx="132">
                  <c:v>1.2889999999999999</c:v>
                </c:pt>
                <c:pt idx="133">
                  <c:v>1.3080000000000001</c:v>
                </c:pt>
                <c:pt idx="134">
                  <c:v>1.3260000000000001</c:v>
                </c:pt>
                <c:pt idx="135">
                  <c:v>1.329</c:v>
                </c:pt>
                <c:pt idx="136">
                  <c:v>1.329</c:v>
                </c:pt>
                <c:pt idx="137">
                  <c:v>1.323</c:v>
                </c:pt>
                <c:pt idx="138">
                  <c:v>1.3160000000000001</c:v>
                </c:pt>
                <c:pt idx="139">
                  <c:v>1.3240000000000001</c:v>
                </c:pt>
                <c:pt idx="140">
                  <c:v>1.327</c:v>
                </c:pt>
                <c:pt idx="141">
                  <c:v>1.323</c:v>
                </c:pt>
                <c:pt idx="142">
                  <c:v>1.32</c:v>
                </c:pt>
                <c:pt idx="143">
                  <c:v>1.3069999999999999</c:v>
                </c:pt>
                <c:pt idx="144">
                  <c:v>1.3</c:v>
                </c:pt>
                <c:pt idx="145">
                  <c:v>1.2949999999999999</c:v>
                </c:pt>
                <c:pt idx="146">
                  <c:v>1.2909999999999999</c:v>
                </c:pt>
                <c:pt idx="147">
                  <c:v>1.296</c:v>
                </c:pt>
                <c:pt idx="148">
                  <c:v>1.2929999999999999</c:v>
                </c:pt>
                <c:pt idx="149">
                  <c:v>1.2829999999999999</c:v>
                </c:pt>
                <c:pt idx="150">
                  <c:v>1.288</c:v>
                </c:pt>
                <c:pt idx="151">
                  <c:v>1.2849999999999999</c:v>
                </c:pt>
                <c:pt idx="152">
                  <c:v>1.278</c:v>
                </c:pt>
                <c:pt idx="153">
                  <c:v>1.2689999999999999</c:v>
                </c:pt>
                <c:pt idx="154">
                  <c:v>1.252</c:v>
                </c:pt>
                <c:pt idx="155">
                  <c:v>1.23</c:v>
                </c:pt>
                <c:pt idx="156">
                  <c:v>1.22</c:v>
                </c:pt>
                <c:pt idx="157">
                  <c:v>1.22</c:v>
                </c:pt>
                <c:pt idx="158">
                  <c:v>1.2250000000000001</c:v>
                </c:pt>
                <c:pt idx="159">
                  <c:v>1.2170000000000001</c:v>
                </c:pt>
                <c:pt idx="160">
                  <c:v>1.216</c:v>
                </c:pt>
                <c:pt idx="161">
                  <c:v>1.2110000000000001</c:v>
                </c:pt>
                <c:pt idx="162">
                  <c:v>1.2050000000000001</c:v>
                </c:pt>
                <c:pt idx="163">
                  <c:v>1.2050000000000001</c:v>
                </c:pt>
                <c:pt idx="164">
                  <c:v>1.1910000000000001</c:v>
                </c:pt>
                <c:pt idx="165">
                  <c:v>1.1910000000000001</c:v>
                </c:pt>
                <c:pt idx="166">
                  <c:v>1.196</c:v>
                </c:pt>
                <c:pt idx="167">
                  <c:v>1.19</c:v>
                </c:pt>
                <c:pt idx="168">
                  <c:v>1.1870000000000001</c:v>
                </c:pt>
                <c:pt idx="169">
                  <c:v>1.1719999999999999</c:v>
                </c:pt>
                <c:pt idx="170">
                  <c:v>1.1619999999999999</c:v>
                </c:pt>
                <c:pt idx="171">
                  <c:v>1.153</c:v>
                </c:pt>
                <c:pt idx="172">
                  <c:v>1.159</c:v>
                </c:pt>
                <c:pt idx="173">
                  <c:v>1.1519999999999999</c:v>
                </c:pt>
                <c:pt idx="174">
                  <c:v>1.147</c:v>
                </c:pt>
                <c:pt idx="175">
                  <c:v>1.145</c:v>
                </c:pt>
                <c:pt idx="176">
                  <c:v>1.155</c:v>
                </c:pt>
                <c:pt idx="177">
                  <c:v>1.1679999999999999</c:v>
                </c:pt>
                <c:pt idx="178">
                  <c:v>1.167</c:v>
                </c:pt>
                <c:pt idx="179">
                  <c:v>1.169</c:v>
                </c:pt>
                <c:pt idx="180">
                  <c:v>1.165</c:v>
                </c:pt>
                <c:pt idx="181">
                  <c:v>1.163</c:v>
                </c:pt>
                <c:pt idx="182">
                  <c:v>1.1559999999999999</c:v>
                </c:pt>
                <c:pt idx="183">
                  <c:v>1.1539999999999999</c:v>
                </c:pt>
                <c:pt idx="184">
                  <c:v>1.1599999999999999</c:v>
                </c:pt>
                <c:pt idx="185">
                  <c:v>1.175</c:v>
                </c:pt>
                <c:pt idx="186">
                  <c:v>1.1850000000000001</c:v>
                </c:pt>
                <c:pt idx="187">
                  <c:v>1.1850000000000001</c:v>
                </c:pt>
                <c:pt idx="188">
                  <c:v>1.1850000000000001</c:v>
                </c:pt>
                <c:pt idx="189">
                  <c:v>1.1879999999999999</c:v>
                </c:pt>
                <c:pt idx="190">
                  <c:v>1.19</c:v>
                </c:pt>
                <c:pt idx="191">
                  <c:v>1.1950000000000001</c:v>
                </c:pt>
                <c:pt idx="192">
                  <c:v>1.1930000000000001</c:v>
                </c:pt>
                <c:pt idx="193">
                  <c:v>1.1890000000000001</c:v>
                </c:pt>
                <c:pt idx="194">
                  <c:v>1.1739999999999999</c:v>
                </c:pt>
                <c:pt idx="195">
                  <c:v>1.1619999999999999</c:v>
                </c:pt>
                <c:pt idx="196">
                  <c:v>1.155</c:v>
                </c:pt>
                <c:pt idx="197">
                  <c:v>1.1499999999999999</c:v>
                </c:pt>
                <c:pt idx="198">
                  <c:v>1.147</c:v>
                </c:pt>
                <c:pt idx="199">
                  <c:v>1.1259999999999999</c:v>
                </c:pt>
                <c:pt idx="200">
                  <c:v>1.109</c:v>
                </c:pt>
                <c:pt idx="201">
                  <c:v>1.0960000000000001</c:v>
                </c:pt>
                <c:pt idx="202">
                  <c:v>1.091</c:v>
                </c:pt>
                <c:pt idx="203">
                  <c:v>1.085</c:v>
                </c:pt>
                <c:pt idx="204">
                  <c:v>1.0820000000000001</c:v>
                </c:pt>
                <c:pt idx="205">
                  <c:v>1.079</c:v>
                </c:pt>
                <c:pt idx="206">
                  <c:v>1.0740000000000001</c:v>
                </c:pt>
                <c:pt idx="207">
                  <c:v>1.0660000000000001</c:v>
                </c:pt>
                <c:pt idx="208">
                  <c:v>1.0569999999999999</c:v>
                </c:pt>
                <c:pt idx="209">
                  <c:v>1.0489999999999999</c:v>
                </c:pt>
                <c:pt idx="210">
                  <c:v>1.0680000000000001</c:v>
                </c:pt>
                <c:pt idx="211">
                  <c:v>1.0669999999999999</c:v>
                </c:pt>
                <c:pt idx="212">
                  <c:v>1.0649999999999999</c:v>
                </c:pt>
                <c:pt idx="213">
                  <c:v>1.0649999999999999</c:v>
                </c:pt>
                <c:pt idx="214">
                  <c:v>1.07</c:v>
                </c:pt>
                <c:pt idx="215">
                  <c:v>1.0720000000000001</c:v>
                </c:pt>
                <c:pt idx="216">
                  <c:v>1.075</c:v>
                </c:pt>
                <c:pt idx="217">
                  <c:v>1.069</c:v>
                </c:pt>
                <c:pt idx="218">
                  <c:v>1.06</c:v>
                </c:pt>
                <c:pt idx="219">
                  <c:v>1.0529999999999999</c:v>
                </c:pt>
                <c:pt idx="220">
                  <c:v>1.0449999999999999</c:v>
                </c:pt>
                <c:pt idx="221">
                  <c:v>1.04</c:v>
                </c:pt>
                <c:pt idx="222">
                  <c:v>1.0329999999999999</c:v>
                </c:pt>
                <c:pt idx="223">
                  <c:v>1.034</c:v>
                </c:pt>
                <c:pt idx="224">
                  <c:v>1.036</c:v>
                </c:pt>
                <c:pt idx="225">
                  <c:v>1.0309999999999999</c:v>
                </c:pt>
                <c:pt idx="226">
                  <c:v>1.0269999999999999</c:v>
                </c:pt>
                <c:pt idx="227">
                  <c:v>1.02</c:v>
                </c:pt>
                <c:pt idx="228">
                  <c:v>1.016</c:v>
                </c:pt>
                <c:pt idx="229">
                  <c:v>1.01</c:v>
                </c:pt>
                <c:pt idx="230">
                  <c:v>1.0069999999999999</c:v>
                </c:pt>
                <c:pt idx="231">
                  <c:v>1.004</c:v>
                </c:pt>
                <c:pt idx="232">
                  <c:v>1</c:v>
                </c:pt>
                <c:pt idx="233">
                  <c:v>1.0089999999999999</c:v>
                </c:pt>
                <c:pt idx="234">
                  <c:v>1.0189999999999999</c:v>
                </c:pt>
                <c:pt idx="235">
                  <c:v>1.03</c:v>
                </c:pt>
                <c:pt idx="236">
                  <c:v>1.0389999999999999</c:v>
                </c:pt>
                <c:pt idx="237">
                  <c:v>1.0409999999999999</c:v>
                </c:pt>
                <c:pt idx="238">
                  <c:v>1.0409999999999999</c:v>
                </c:pt>
                <c:pt idx="239">
                  <c:v>1.036</c:v>
                </c:pt>
                <c:pt idx="240">
                  <c:v>1.036</c:v>
                </c:pt>
                <c:pt idx="241">
                  <c:v>1.0349999999999999</c:v>
                </c:pt>
                <c:pt idx="242">
                  <c:v>1.034</c:v>
                </c:pt>
                <c:pt idx="243">
                  <c:v>1.026</c:v>
                </c:pt>
                <c:pt idx="244">
                  <c:v>1.012</c:v>
                </c:pt>
                <c:pt idx="245">
                  <c:v>1.004</c:v>
                </c:pt>
                <c:pt idx="246">
                  <c:v>0.98599999999999999</c:v>
                </c:pt>
                <c:pt idx="247">
                  <c:v>0.97199999999999998</c:v>
                </c:pt>
                <c:pt idx="248">
                  <c:v>0.96799999999999997</c:v>
                </c:pt>
                <c:pt idx="249">
                  <c:v>0.96599999999999997</c:v>
                </c:pt>
                <c:pt idx="250">
                  <c:v>0.96499999999999997</c:v>
                </c:pt>
                <c:pt idx="251">
                  <c:v>0.96699999999999997</c:v>
                </c:pt>
                <c:pt idx="252">
                  <c:v>0.97</c:v>
                </c:pt>
                <c:pt idx="253">
                  <c:v>0.96399999999999997</c:v>
                </c:pt>
                <c:pt idx="254">
                  <c:v>0.96199999999999997</c:v>
                </c:pt>
                <c:pt idx="255">
                  <c:v>0.96199999999999997</c:v>
                </c:pt>
                <c:pt idx="256">
                  <c:v>0.95899999999999996</c:v>
                </c:pt>
                <c:pt idx="257">
                  <c:v>0.95299999999999996</c:v>
                </c:pt>
                <c:pt idx="258">
                  <c:v>0.95599999999999996</c:v>
                </c:pt>
                <c:pt idx="259">
                  <c:v>0.96399999999999997</c:v>
                </c:pt>
                <c:pt idx="260">
                  <c:v>1</c:v>
                </c:pt>
                <c:pt idx="261">
                  <c:v>1.018</c:v>
                </c:pt>
                <c:pt idx="262">
                  <c:v>1.046</c:v>
                </c:pt>
                <c:pt idx="263">
                  <c:v>1.075</c:v>
                </c:pt>
                <c:pt idx="264">
                  <c:v>1.0840000000000001</c:v>
                </c:pt>
                <c:pt idx="265">
                  <c:v>1.08</c:v>
                </c:pt>
                <c:pt idx="266">
                  <c:v>1.0780000000000001</c:v>
                </c:pt>
                <c:pt idx="267">
                  <c:v>1.0780000000000001</c:v>
                </c:pt>
                <c:pt idx="268">
                  <c:v>1.083</c:v>
                </c:pt>
                <c:pt idx="269">
                  <c:v>1.075</c:v>
                </c:pt>
                <c:pt idx="270">
                  <c:v>1.0660000000000001</c:v>
                </c:pt>
                <c:pt idx="271">
                  <c:v>1.0649999999999999</c:v>
                </c:pt>
                <c:pt idx="272">
                  <c:v>1.0589999999999999</c:v>
                </c:pt>
                <c:pt idx="273">
                  <c:v>1.0680000000000001</c:v>
                </c:pt>
                <c:pt idx="274">
                  <c:v>1.0820000000000001</c:v>
                </c:pt>
                <c:pt idx="275">
                  <c:v>1.087</c:v>
                </c:pt>
                <c:pt idx="276">
                  <c:v>1.1020000000000001</c:v>
                </c:pt>
                <c:pt idx="277">
                  <c:v>1.1140000000000001</c:v>
                </c:pt>
                <c:pt idx="278">
                  <c:v>1.133</c:v>
                </c:pt>
                <c:pt idx="279">
                  <c:v>1.137</c:v>
                </c:pt>
                <c:pt idx="280">
                  <c:v>1.1459999999999999</c:v>
                </c:pt>
                <c:pt idx="281">
                  <c:v>1.1559999999999999</c:v>
                </c:pt>
                <c:pt idx="282">
                  <c:v>1.1779999999999999</c:v>
                </c:pt>
                <c:pt idx="283">
                  <c:v>1.1859999999999999</c:v>
                </c:pt>
                <c:pt idx="284">
                  <c:v>1.194</c:v>
                </c:pt>
                <c:pt idx="285">
                  <c:v>1.198</c:v>
                </c:pt>
                <c:pt idx="286">
                  <c:v>1.2090000000000001</c:v>
                </c:pt>
                <c:pt idx="287">
                  <c:v>1.226</c:v>
                </c:pt>
                <c:pt idx="288">
                  <c:v>1.226</c:v>
                </c:pt>
                <c:pt idx="289">
                  <c:v>1.234</c:v>
                </c:pt>
                <c:pt idx="290">
                  <c:v>1.228</c:v>
                </c:pt>
                <c:pt idx="291">
                  <c:v>1.224</c:v>
                </c:pt>
                <c:pt idx="292">
                  <c:v>1.226</c:v>
                </c:pt>
                <c:pt idx="293">
                  <c:v>1.2290000000000001</c:v>
                </c:pt>
                <c:pt idx="294">
                  <c:v>1.234</c:v>
                </c:pt>
                <c:pt idx="295">
                  <c:v>1.2609999999999999</c:v>
                </c:pt>
                <c:pt idx="296">
                  <c:v>1.2889999999999999</c:v>
                </c:pt>
                <c:pt idx="297">
                  <c:v>1.304</c:v>
                </c:pt>
                <c:pt idx="298">
                  <c:v>1.294</c:v>
                </c:pt>
                <c:pt idx="299">
                  <c:v>1.288</c:v>
                </c:pt>
                <c:pt idx="300">
                  <c:v>1.2869999999999999</c:v>
                </c:pt>
                <c:pt idx="301">
                  <c:v>1.298</c:v>
                </c:pt>
                <c:pt idx="302">
                  <c:v>1.3089999999999999</c:v>
                </c:pt>
                <c:pt idx="303">
                  <c:v>1.3069999999999999</c:v>
                </c:pt>
                <c:pt idx="304">
                  <c:v>1.3069999999999999</c:v>
                </c:pt>
                <c:pt idx="305">
                  <c:v>1.4179999999999999</c:v>
                </c:pt>
                <c:pt idx="306">
                  <c:v>1.4390000000000001</c:v>
                </c:pt>
                <c:pt idx="307">
                  <c:v>1.47</c:v>
                </c:pt>
                <c:pt idx="308">
                  <c:v>1.456</c:v>
                </c:pt>
                <c:pt idx="309">
                  <c:v>1.456</c:v>
                </c:pt>
                <c:pt idx="310">
                  <c:v>1.4610000000000001</c:v>
                </c:pt>
                <c:pt idx="311">
                  <c:v>1.49</c:v>
                </c:pt>
                <c:pt idx="312">
                  <c:v>1.496</c:v>
                </c:pt>
                <c:pt idx="313">
                  <c:v>1.4790000000000001</c:v>
                </c:pt>
                <c:pt idx="314">
                  <c:v>1.4510000000000001</c:v>
                </c:pt>
                <c:pt idx="315">
                  <c:v>1.4419999999999999</c:v>
                </c:pt>
                <c:pt idx="316">
                  <c:v>1.419</c:v>
                </c:pt>
                <c:pt idx="317">
                  <c:v>1.3979999999999999</c:v>
                </c:pt>
                <c:pt idx="318">
                  <c:v>1.4279999999999999</c:v>
                </c:pt>
                <c:pt idx="319">
                  <c:v>1.4179999999999999</c:v>
                </c:pt>
                <c:pt idx="320">
                  <c:v>1.4019999999999999</c:v>
                </c:pt>
                <c:pt idx="321">
                  <c:v>1.415</c:v>
                </c:pt>
                <c:pt idx="322">
                  <c:v>1.4319999999999999</c:v>
                </c:pt>
                <c:pt idx="323">
                  <c:v>1.431</c:v>
                </c:pt>
                <c:pt idx="324">
                  <c:v>1.419</c:v>
                </c:pt>
                <c:pt idx="325">
                  <c:v>1.411</c:v>
                </c:pt>
                <c:pt idx="326">
                  <c:v>1.423</c:v>
                </c:pt>
                <c:pt idx="327">
                  <c:v>1.4319999999999999</c:v>
                </c:pt>
                <c:pt idx="328">
                  <c:v>1.4530000000000001</c:v>
                </c:pt>
                <c:pt idx="329">
                  <c:v>1.4490000000000001</c:v>
                </c:pt>
                <c:pt idx="330">
                  <c:v>1.4350000000000001</c:v>
                </c:pt>
                <c:pt idx="331">
                  <c:v>1.4239999999999999</c:v>
                </c:pt>
                <c:pt idx="332">
                  <c:v>1.4079999999999999</c:v>
                </c:pt>
                <c:pt idx="333">
                  <c:v>1.41</c:v>
                </c:pt>
                <c:pt idx="334">
                  <c:v>1.4470000000000001</c:v>
                </c:pt>
                <c:pt idx="335">
                  <c:v>1.4710000000000001</c:v>
                </c:pt>
                <c:pt idx="336">
                  <c:v>1.536</c:v>
                </c:pt>
                <c:pt idx="337">
                  <c:v>1.609</c:v>
                </c:pt>
                <c:pt idx="338">
                  <c:v>1.629</c:v>
                </c:pt>
                <c:pt idx="339">
                  <c:v>1.653</c:v>
                </c:pt>
                <c:pt idx="340">
                  <c:v>1.657</c:v>
                </c:pt>
                <c:pt idx="341">
                  <c:v>1.625</c:v>
                </c:pt>
                <c:pt idx="342">
                  <c:v>1.6140000000000001</c:v>
                </c:pt>
                <c:pt idx="343">
                  <c:v>1.67</c:v>
                </c:pt>
                <c:pt idx="344">
                  <c:v>1.6479999999999999</c:v>
                </c:pt>
                <c:pt idx="345">
                  <c:v>1.629</c:v>
                </c:pt>
                <c:pt idx="346">
                  <c:v>1.61</c:v>
                </c:pt>
                <c:pt idx="347">
                  <c:v>1.603</c:v>
                </c:pt>
                <c:pt idx="348">
                  <c:v>1.627</c:v>
                </c:pt>
                <c:pt idx="349">
                  <c:v>1.645</c:v>
                </c:pt>
                <c:pt idx="350">
                  <c:v>1.6220000000000001</c:v>
                </c:pt>
                <c:pt idx="351">
                  <c:v>1.577</c:v>
                </c:pt>
                <c:pt idx="352">
                  <c:v>1.5449999999999999</c:v>
                </c:pt>
                <c:pt idx="353">
                  <c:v>1.5149999999999999</c:v>
                </c:pt>
                <c:pt idx="354">
                  <c:v>1.522</c:v>
                </c:pt>
                <c:pt idx="355">
                  <c:v>1.52</c:v>
                </c:pt>
                <c:pt idx="356">
                  <c:v>1.5089999999999999</c:v>
                </c:pt>
                <c:pt idx="357">
                  <c:v>1.528</c:v>
                </c:pt>
                <c:pt idx="358">
                  <c:v>1.5389999999999999</c:v>
                </c:pt>
                <c:pt idx="359">
                  <c:v>1.52</c:v>
                </c:pt>
                <c:pt idx="360">
                  <c:v>1.518</c:v>
                </c:pt>
                <c:pt idx="361">
                  <c:v>1.48</c:v>
                </c:pt>
                <c:pt idx="362">
                  <c:v>1.4510000000000001</c:v>
                </c:pt>
                <c:pt idx="363">
                  <c:v>1.42</c:v>
                </c:pt>
                <c:pt idx="364">
                  <c:v>1.4059999999999999</c:v>
                </c:pt>
                <c:pt idx="365">
                  <c:v>1.3919999999999999</c:v>
                </c:pt>
                <c:pt idx="366">
                  <c:v>1.379</c:v>
                </c:pt>
                <c:pt idx="367">
                  <c:v>1.391</c:v>
                </c:pt>
                <c:pt idx="368">
                  <c:v>1.397</c:v>
                </c:pt>
                <c:pt idx="369">
                  <c:v>1.4370000000000001</c:v>
                </c:pt>
                <c:pt idx="370">
                  <c:v>1.4430000000000001</c:v>
                </c:pt>
                <c:pt idx="371">
                  <c:v>1.4419999999999999</c:v>
                </c:pt>
                <c:pt idx="372">
                  <c:v>1.47</c:v>
                </c:pt>
                <c:pt idx="373">
                  <c:v>1.4910000000000001</c:v>
                </c:pt>
                <c:pt idx="374">
                  <c:v>1.494</c:v>
                </c:pt>
                <c:pt idx="375">
                  <c:v>1.5289999999999999</c:v>
                </c:pt>
                <c:pt idx="376">
                  <c:v>1.514</c:v>
                </c:pt>
                <c:pt idx="377">
                  <c:v>1.486</c:v>
                </c:pt>
                <c:pt idx="378">
                  <c:v>1.48</c:v>
                </c:pt>
                <c:pt idx="379">
                  <c:v>1.4470000000000001</c:v>
                </c:pt>
                <c:pt idx="380">
                  <c:v>1.407</c:v>
                </c:pt>
                <c:pt idx="381">
                  <c:v>1.3919999999999999</c:v>
                </c:pt>
                <c:pt idx="382">
                  <c:v>1.38</c:v>
                </c:pt>
                <c:pt idx="383">
                  <c:v>1.3480000000000001</c:v>
                </c:pt>
                <c:pt idx="384">
                  <c:v>1.347</c:v>
                </c:pt>
                <c:pt idx="385">
                  <c:v>1.345</c:v>
                </c:pt>
                <c:pt idx="386">
                  <c:v>1.367</c:v>
                </c:pt>
                <c:pt idx="387">
                  <c:v>1.3939999999999999</c:v>
                </c:pt>
                <c:pt idx="388">
                  <c:v>1.452</c:v>
                </c:pt>
                <c:pt idx="389">
                  <c:v>1.488</c:v>
                </c:pt>
                <c:pt idx="390">
                  <c:v>1.492</c:v>
                </c:pt>
                <c:pt idx="391">
                  <c:v>1.5269999999999999</c:v>
                </c:pt>
                <c:pt idx="392">
                  <c:v>1.4730000000000001</c:v>
                </c:pt>
                <c:pt idx="393">
                  <c:v>1.39</c:v>
                </c:pt>
                <c:pt idx="394">
                  <c:v>1.371</c:v>
                </c:pt>
                <c:pt idx="395">
                  <c:v>1.353</c:v>
                </c:pt>
                <c:pt idx="396">
                  <c:v>1.3180000000000001</c:v>
                </c:pt>
                <c:pt idx="397">
                  <c:v>1.31</c:v>
                </c:pt>
                <c:pt idx="398">
                  <c:v>1.2909999999999999</c:v>
                </c:pt>
                <c:pt idx="399">
                  <c:v>1.2689999999999999</c:v>
                </c:pt>
                <c:pt idx="400">
                  <c:v>1.252</c:v>
                </c:pt>
                <c:pt idx="401">
                  <c:v>1.2230000000000001</c:v>
                </c:pt>
                <c:pt idx="402">
                  <c:v>1.194</c:v>
                </c:pt>
                <c:pt idx="403">
                  <c:v>1.173</c:v>
                </c:pt>
                <c:pt idx="404">
                  <c:v>1.143</c:v>
                </c:pt>
                <c:pt idx="405">
                  <c:v>1.1539999999999999</c:v>
                </c:pt>
                <c:pt idx="406">
                  <c:v>1.169</c:v>
                </c:pt>
                <c:pt idx="407">
                  <c:v>1.1679999999999999</c:v>
                </c:pt>
                <c:pt idx="408">
                  <c:v>1.159</c:v>
                </c:pt>
                <c:pt idx="409">
                  <c:v>1.1399999999999999</c:v>
                </c:pt>
                <c:pt idx="410">
                  <c:v>1.1439999999999999</c:v>
                </c:pt>
                <c:pt idx="411">
                  <c:v>1.1439999999999999</c:v>
                </c:pt>
                <c:pt idx="412">
                  <c:v>1.153</c:v>
                </c:pt>
                <c:pt idx="413">
                  <c:v>1.1559999999999999</c:v>
                </c:pt>
                <c:pt idx="414">
                  <c:v>1.1539999999999999</c:v>
                </c:pt>
                <c:pt idx="415">
                  <c:v>1.173</c:v>
                </c:pt>
                <c:pt idx="416">
                  <c:v>1.216</c:v>
                </c:pt>
                <c:pt idx="417">
                  <c:v>1.2509999999999999</c:v>
                </c:pt>
                <c:pt idx="418">
                  <c:v>1.2809999999999999</c:v>
                </c:pt>
                <c:pt idx="419">
                  <c:v>1.2949999999999999</c:v>
                </c:pt>
                <c:pt idx="420">
                  <c:v>1.323</c:v>
                </c:pt>
                <c:pt idx="421">
                  <c:v>1.32</c:v>
                </c:pt>
                <c:pt idx="422">
                  <c:v>1.304</c:v>
                </c:pt>
                <c:pt idx="423">
                  <c:v>1.302</c:v>
                </c:pt>
                <c:pt idx="424">
                  <c:v>1.3049999999999999</c:v>
                </c:pt>
                <c:pt idx="425">
                  <c:v>1.2989999999999999</c:v>
                </c:pt>
                <c:pt idx="426">
                  <c:v>1.3089999999999999</c:v>
                </c:pt>
                <c:pt idx="427">
                  <c:v>1.3080000000000001</c:v>
                </c:pt>
                <c:pt idx="428">
                  <c:v>1.3</c:v>
                </c:pt>
                <c:pt idx="429">
                  <c:v>1.286</c:v>
                </c:pt>
                <c:pt idx="430">
                  <c:v>1.2749999999999999</c:v>
                </c:pt>
                <c:pt idx="431">
                  <c:v>1.2809999999999999</c:v>
                </c:pt>
                <c:pt idx="432">
                  <c:v>1.2889999999999999</c:v>
                </c:pt>
                <c:pt idx="433">
                  <c:v>1.294</c:v>
                </c:pt>
                <c:pt idx="434">
                  <c:v>1.3</c:v>
                </c:pt>
                <c:pt idx="435">
                  <c:v>1.3109999999999999</c:v>
                </c:pt>
                <c:pt idx="436">
                  <c:v>1.3029999999999999</c:v>
                </c:pt>
                <c:pt idx="437">
                  <c:v>1.304</c:v>
                </c:pt>
                <c:pt idx="438">
                  <c:v>1.3029999999999999</c:v>
                </c:pt>
                <c:pt idx="439">
                  <c:v>1.333</c:v>
                </c:pt>
                <c:pt idx="440">
                  <c:v>1.37</c:v>
                </c:pt>
                <c:pt idx="441">
                  <c:v>1.3879999999999999</c:v>
                </c:pt>
                <c:pt idx="442">
                  <c:v>1.3959999999999999</c:v>
                </c:pt>
                <c:pt idx="443">
                  <c:v>1.4139999999999999</c:v>
                </c:pt>
                <c:pt idx="444">
                  <c:v>1.417</c:v>
                </c:pt>
                <c:pt idx="445">
                  <c:v>1.4379999999999999</c:v>
                </c:pt>
                <c:pt idx="446">
                  <c:v>1.46</c:v>
                </c:pt>
                <c:pt idx="447">
                  <c:v>1.4610000000000001</c:v>
                </c:pt>
                <c:pt idx="448">
                  <c:v>1.4690000000000001</c:v>
                </c:pt>
                <c:pt idx="449">
                  <c:v>1.456</c:v>
                </c:pt>
                <c:pt idx="450">
                  <c:v>1.4419999999999999</c:v>
                </c:pt>
                <c:pt idx="451">
                  <c:v>1.427</c:v>
                </c:pt>
                <c:pt idx="452">
                  <c:v>1.405</c:v>
                </c:pt>
                <c:pt idx="453">
                  <c:v>1.405</c:v>
                </c:pt>
                <c:pt idx="454">
                  <c:v>1.407</c:v>
                </c:pt>
                <c:pt idx="455">
                  <c:v>1.405</c:v>
                </c:pt>
                <c:pt idx="456">
                  <c:v>1.401</c:v>
                </c:pt>
                <c:pt idx="457">
                  <c:v>1.44</c:v>
                </c:pt>
                <c:pt idx="458">
                  <c:v>1.4910000000000001</c:v>
                </c:pt>
                <c:pt idx="459">
                  <c:v>1.5009999999999999</c:v>
                </c:pt>
                <c:pt idx="460">
                  <c:v>1.478</c:v>
                </c:pt>
                <c:pt idx="461">
                  <c:v>1.48</c:v>
                </c:pt>
                <c:pt idx="462">
                  <c:v>1.492</c:v>
                </c:pt>
                <c:pt idx="463">
                  <c:v>1.542</c:v>
                </c:pt>
                <c:pt idx="464">
                  <c:v>1.6619999999999999</c:v>
                </c:pt>
                <c:pt idx="465">
                  <c:v>1.704</c:v>
                </c:pt>
                <c:pt idx="466">
                  <c:v>1.7090000000000001</c:v>
                </c:pt>
                <c:pt idx="467">
                  <c:v>1.7529999999999999</c:v>
                </c:pt>
                <c:pt idx="468">
                  <c:v>1.7709999999999999</c:v>
                </c:pt>
                <c:pt idx="469">
                  <c:v>1.752</c:v>
                </c:pt>
                <c:pt idx="470">
                  <c:v>1.6619999999999999</c:v>
                </c:pt>
                <c:pt idx="471">
                  <c:v>1.6020000000000001</c:v>
                </c:pt>
                <c:pt idx="472">
                  <c:v>1.554</c:v>
                </c:pt>
                <c:pt idx="473">
                  <c:v>1.5389999999999999</c:v>
                </c:pt>
                <c:pt idx="474">
                  <c:v>1.5289999999999999</c:v>
                </c:pt>
                <c:pt idx="475">
                  <c:v>1.508</c:v>
                </c:pt>
                <c:pt idx="476">
                  <c:v>1.484</c:v>
                </c:pt>
                <c:pt idx="477">
                  <c:v>1.444</c:v>
                </c:pt>
                <c:pt idx="478">
                  <c:v>1.4430000000000001</c:v>
                </c:pt>
                <c:pt idx="479">
                  <c:v>1.4339999999999999</c:v>
                </c:pt>
                <c:pt idx="480">
                  <c:v>1.423</c:v>
                </c:pt>
                <c:pt idx="481">
                  <c:v>1.4219999999999999</c:v>
                </c:pt>
                <c:pt idx="482">
                  <c:v>1.4319999999999999</c:v>
                </c:pt>
                <c:pt idx="483">
                  <c:v>1.423</c:v>
                </c:pt>
                <c:pt idx="484">
                  <c:v>1.42</c:v>
                </c:pt>
                <c:pt idx="485">
                  <c:v>1.4279999999999999</c:v>
                </c:pt>
                <c:pt idx="486">
                  <c:v>1.4350000000000001</c:v>
                </c:pt>
                <c:pt idx="487">
                  <c:v>1.4390000000000001</c:v>
                </c:pt>
                <c:pt idx="488">
                  <c:v>1.4379999999999999</c:v>
                </c:pt>
                <c:pt idx="489">
                  <c:v>1.4530000000000001</c:v>
                </c:pt>
                <c:pt idx="490">
                  <c:v>1.492</c:v>
                </c:pt>
                <c:pt idx="491">
                  <c:v>1.498</c:v>
                </c:pt>
                <c:pt idx="492">
                  <c:v>1.5029999999999999</c:v>
                </c:pt>
                <c:pt idx="493">
                  <c:v>1.5009999999999999</c:v>
                </c:pt>
                <c:pt idx="494">
                  <c:v>1.488</c:v>
                </c:pt>
                <c:pt idx="495">
                  <c:v>1.4710000000000001</c:v>
                </c:pt>
                <c:pt idx="496">
                  <c:v>1.444</c:v>
                </c:pt>
                <c:pt idx="497">
                  <c:v>1.429</c:v>
                </c:pt>
                <c:pt idx="498">
                  <c:v>1.4450000000000001</c:v>
                </c:pt>
                <c:pt idx="499">
                  <c:v>1.4830000000000001</c:v>
                </c:pt>
                <c:pt idx="500">
                  <c:v>1.502</c:v>
                </c:pt>
                <c:pt idx="501">
                  <c:v>1.4950000000000001</c:v>
                </c:pt>
                <c:pt idx="502">
                  <c:v>1.4810000000000001</c:v>
                </c:pt>
                <c:pt idx="503">
                  <c:v>1.476</c:v>
                </c:pt>
                <c:pt idx="504">
                  <c:v>1.4810000000000001</c:v>
                </c:pt>
                <c:pt idx="505">
                  <c:v>1.4910000000000001</c:v>
                </c:pt>
                <c:pt idx="506">
                  <c:v>1.476</c:v>
                </c:pt>
                <c:pt idx="507">
                  <c:v>1.4810000000000001</c:v>
                </c:pt>
                <c:pt idx="508">
                  <c:v>1.486</c:v>
                </c:pt>
                <c:pt idx="509">
                  <c:v>1.504</c:v>
                </c:pt>
                <c:pt idx="510">
                  <c:v>1.502</c:v>
                </c:pt>
                <c:pt idx="511">
                  <c:v>1.5029999999999999</c:v>
                </c:pt>
                <c:pt idx="512">
                  <c:v>1.5509999999999999</c:v>
                </c:pt>
                <c:pt idx="513">
                  <c:v>1.5589999999999999</c:v>
                </c:pt>
                <c:pt idx="514">
                  <c:v>1.591</c:v>
                </c:pt>
                <c:pt idx="515">
                  <c:v>1.581</c:v>
                </c:pt>
                <c:pt idx="516">
                  <c:v>1.5680000000000001</c:v>
                </c:pt>
                <c:pt idx="517">
                  <c:v>1.5840000000000001</c:v>
                </c:pt>
                <c:pt idx="518">
                  <c:v>1.595</c:v>
                </c:pt>
                <c:pt idx="519">
                  <c:v>1.619</c:v>
                </c:pt>
                <c:pt idx="520">
                  <c:v>1.6279999999999999</c:v>
                </c:pt>
                <c:pt idx="521">
                  <c:v>1.617</c:v>
                </c:pt>
                <c:pt idx="522">
                  <c:v>1.641</c:v>
                </c:pt>
                <c:pt idx="523">
                  <c:v>1.6419999999999999</c:v>
                </c:pt>
                <c:pt idx="524">
                  <c:v>1.6479999999999999</c:v>
                </c:pt>
                <c:pt idx="525">
                  <c:v>1.679</c:v>
                </c:pt>
                <c:pt idx="526">
                  <c:v>1.724</c:v>
                </c:pt>
                <c:pt idx="527">
                  <c:v>1.718</c:v>
                </c:pt>
                <c:pt idx="528">
                  <c:v>1.7170000000000001</c:v>
                </c:pt>
                <c:pt idx="529">
                  <c:v>1.7450000000000001</c:v>
                </c:pt>
                <c:pt idx="530">
                  <c:v>1.7629999999999999</c:v>
                </c:pt>
                <c:pt idx="531">
                  <c:v>1.7609999999999999</c:v>
                </c:pt>
                <c:pt idx="532">
                  <c:v>1.746</c:v>
                </c:pt>
                <c:pt idx="533">
                  <c:v>1.734</c:v>
                </c:pt>
                <c:pt idx="534">
                  <c:v>1.7110000000000001</c:v>
                </c:pt>
                <c:pt idx="535">
                  <c:v>1.7</c:v>
                </c:pt>
                <c:pt idx="536">
                  <c:v>1.7</c:v>
                </c:pt>
                <c:pt idx="537">
                  <c:v>1.716</c:v>
                </c:pt>
                <c:pt idx="538">
                  <c:v>1.74</c:v>
                </c:pt>
                <c:pt idx="539">
                  <c:v>1.744</c:v>
                </c:pt>
                <c:pt idx="540">
                  <c:v>1.754</c:v>
                </c:pt>
                <c:pt idx="541">
                  <c:v>1.78</c:v>
                </c:pt>
                <c:pt idx="542">
                  <c:v>1.8140000000000001</c:v>
                </c:pt>
                <c:pt idx="543">
                  <c:v>1.825</c:v>
                </c:pt>
                <c:pt idx="544">
                  <c:v>1.8740000000000001</c:v>
                </c:pt>
                <c:pt idx="545">
                  <c:v>1.871</c:v>
                </c:pt>
                <c:pt idx="546">
                  <c:v>1.869</c:v>
                </c:pt>
                <c:pt idx="547">
                  <c:v>1.8740000000000001</c:v>
                </c:pt>
                <c:pt idx="548">
                  <c:v>1.9119999999999999</c:v>
                </c:pt>
                <c:pt idx="549">
                  <c:v>2.012</c:v>
                </c:pt>
                <c:pt idx="550">
                  <c:v>2.0529999999999999</c:v>
                </c:pt>
                <c:pt idx="551">
                  <c:v>2.0920000000000001</c:v>
                </c:pt>
                <c:pt idx="552">
                  <c:v>2.1800000000000002</c:v>
                </c:pt>
                <c:pt idx="553">
                  <c:v>2.2120000000000002</c:v>
                </c:pt>
                <c:pt idx="554">
                  <c:v>2.206</c:v>
                </c:pt>
                <c:pt idx="555">
                  <c:v>2.1629999999999998</c:v>
                </c:pt>
                <c:pt idx="556">
                  <c:v>2.1320000000000001</c:v>
                </c:pt>
                <c:pt idx="557">
                  <c:v>2.1160000000000001</c:v>
                </c:pt>
                <c:pt idx="558">
                  <c:v>2.1160000000000001</c:v>
                </c:pt>
                <c:pt idx="559">
                  <c:v>2.069</c:v>
                </c:pt>
                <c:pt idx="560">
                  <c:v>1.9970000000000001</c:v>
                </c:pt>
                <c:pt idx="561">
                  <c:v>1.984</c:v>
                </c:pt>
                <c:pt idx="562">
                  <c:v>1.9870000000000001</c:v>
                </c:pt>
                <c:pt idx="563">
                  <c:v>1.9570000000000001</c:v>
                </c:pt>
                <c:pt idx="564">
                  <c:v>1.9339999999999999</c:v>
                </c:pt>
                <c:pt idx="565">
                  <c:v>1.952</c:v>
                </c:pt>
                <c:pt idx="566">
                  <c:v>1.9590000000000001</c:v>
                </c:pt>
                <c:pt idx="567">
                  <c:v>1.992</c:v>
                </c:pt>
                <c:pt idx="568">
                  <c:v>1.9830000000000001</c:v>
                </c:pt>
                <c:pt idx="569">
                  <c:v>1.986</c:v>
                </c:pt>
                <c:pt idx="570">
                  <c:v>2.02</c:v>
                </c:pt>
                <c:pt idx="571">
                  <c:v>2.1179999999999999</c:v>
                </c:pt>
                <c:pt idx="572">
                  <c:v>2.1680000000000001</c:v>
                </c:pt>
                <c:pt idx="573">
                  <c:v>2.194</c:v>
                </c:pt>
                <c:pt idx="574">
                  <c:v>2.2440000000000002</c:v>
                </c:pt>
                <c:pt idx="575">
                  <c:v>2.2490000000000001</c:v>
                </c:pt>
                <c:pt idx="576">
                  <c:v>2.3029999999999999</c:v>
                </c:pt>
                <c:pt idx="577">
                  <c:v>2.3159999999999998</c:v>
                </c:pt>
                <c:pt idx="578">
                  <c:v>2.2589999999999999</c:v>
                </c:pt>
                <c:pt idx="579">
                  <c:v>2.2890000000000001</c:v>
                </c:pt>
                <c:pt idx="580">
                  <c:v>2.262</c:v>
                </c:pt>
                <c:pt idx="581">
                  <c:v>2.2269999999999999</c:v>
                </c:pt>
                <c:pt idx="582">
                  <c:v>2.1890000000000001</c:v>
                </c:pt>
                <c:pt idx="583">
                  <c:v>2.1560000000000001</c:v>
                </c:pt>
                <c:pt idx="584">
                  <c:v>2.16</c:v>
                </c:pt>
                <c:pt idx="585">
                  <c:v>2.234</c:v>
                </c:pt>
                <c:pt idx="586">
                  <c:v>2.2759999999999998</c:v>
                </c:pt>
                <c:pt idx="587">
                  <c:v>2.3130000000000002</c:v>
                </c:pt>
                <c:pt idx="588">
                  <c:v>2.3359999999999999</c:v>
                </c:pt>
                <c:pt idx="589">
                  <c:v>2.3479999999999999</c:v>
                </c:pt>
                <c:pt idx="590">
                  <c:v>2.4079999999999999</c:v>
                </c:pt>
                <c:pt idx="591">
                  <c:v>2.3919999999999999</c:v>
                </c:pt>
                <c:pt idx="592">
                  <c:v>2.3420000000000001</c:v>
                </c:pt>
                <c:pt idx="593">
                  <c:v>2.3479999999999999</c:v>
                </c:pt>
                <c:pt idx="594">
                  <c:v>2.407</c:v>
                </c:pt>
                <c:pt idx="595">
                  <c:v>2.5670000000000002</c:v>
                </c:pt>
                <c:pt idx="596">
                  <c:v>2.5880000000000001</c:v>
                </c:pt>
                <c:pt idx="597">
                  <c:v>2.59</c:v>
                </c:pt>
                <c:pt idx="598">
                  <c:v>2.8980000000000001</c:v>
                </c:pt>
                <c:pt idx="599">
                  <c:v>2.847</c:v>
                </c:pt>
                <c:pt idx="600">
                  <c:v>2.7320000000000002</c:v>
                </c:pt>
                <c:pt idx="601">
                  <c:v>2.798</c:v>
                </c:pt>
                <c:pt idx="602">
                  <c:v>3.1440000000000001</c:v>
                </c:pt>
                <c:pt idx="603">
                  <c:v>3.15</c:v>
                </c:pt>
                <c:pt idx="604">
                  <c:v>3.1480000000000001</c:v>
                </c:pt>
                <c:pt idx="605">
                  <c:v>3.157</c:v>
                </c:pt>
                <c:pt idx="606">
                  <c:v>2.8759999999999999</c:v>
                </c:pt>
                <c:pt idx="607">
                  <c:v>2.698</c:v>
                </c:pt>
                <c:pt idx="608">
                  <c:v>2.6019999999999999</c:v>
                </c:pt>
                <c:pt idx="609">
                  <c:v>2.5129999999999999</c:v>
                </c:pt>
                <c:pt idx="610">
                  <c:v>2.4790000000000001</c:v>
                </c:pt>
                <c:pt idx="611">
                  <c:v>2.4249999999999998</c:v>
                </c:pt>
                <c:pt idx="612">
                  <c:v>2.4359999999999999</c:v>
                </c:pt>
                <c:pt idx="613">
                  <c:v>2.4620000000000002</c:v>
                </c:pt>
                <c:pt idx="614">
                  <c:v>2.448</c:v>
                </c:pt>
                <c:pt idx="615">
                  <c:v>2.4420000000000002</c:v>
                </c:pt>
                <c:pt idx="616">
                  <c:v>2.4849999999999999</c:v>
                </c:pt>
                <c:pt idx="617">
                  <c:v>2.4489999999999998</c:v>
                </c:pt>
                <c:pt idx="618">
                  <c:v>2.472</c:v>
                </c:pt>
                <c:pt idx="619">
                  <c:v>2.4889999999999999</c:v>
                </c:pt>
                <c:pt idx="620">
                  <c:v>2.4990000000000001</c:v>
                </c:pt>
                <c:pt idx="621">
                  <c:v>2.476</c:v>
                </c:pt>
                <c:pt idx="622">
                  <c:v>2.4550000000000001</c:v>
                </c:pt>
                <c:pt idx="623">
                  <c:v>2.4710000000000001</c:v>
                </c:pt>
                <c:pt idx="624">
                  <c:v>2.5449999999999999</c:v>
                </c:pt>
                <c:pt idx="625">
                  <c:v>2.5430000000000001</c:v>
                </c:pt>
                <c:pt idx="626">
                  <c:v>2.581</c:v>
                </c:pt>
                <c:pt idx="627">
                  <c:v>2.5649999999999999</c:v>
                </c:pt>
                <c:pt idx="628">
                  <c:v>2.617</c:v>
                </c:pt>
                <c:pt idx="629">
                  <c:v>2.6539999999999999</c:v>
                </c:pt>
                <c:pt idx="630">
                  <c:v>2.7650000000000001</c:v>
                </c:pt>
                <c:pt idx="631">
                  <c:v>2.8759999999999999</c:v>
                </c:pt>
                <c:pt idx="632">
                  <c:v>2.8959999999999999</c:v>
                </c:pt>
                <c:pt idx="633">
                  <c:v>2.8969999999999998</c:v>
                </c:pt>
                <c:pt idx="634">
                  <c:v>2.92</c:v>
                </c:pt>
                <c:pt idx="635">
                  <c:v>2.8879999999999999</c:v>
                </c:pt>
                <c:pt idx="636">
                  <c:v>2.8820000000000001</c:v>
                </c:pt>
                <c:pt idx="637">
                  <c:v>2.89</c:v>
                </c:pt>
                <c:pt idx="638">
                  <c:v>2.9180000000000001</c:v>
                </c:pt>
                <c:pt idx="639">
                  <c:v>2.915</c:v>
                </c:pt>
                <c:pt idx="640">
                  <c:v>2.867</c:v>
                </c:pt>
                <c:pt idx="641">
                  <c:v>2.8980000000000001</c:v>
                </c:pt>
                <c:pt idx="642">
                  <c:v>2.9180000000000001</c:v>
                </c:pt>
                <c:pt idx="643">
                  <c:v>2.9260000000000002</c:v>
                </c:pt>
                <c:pt idx="644">
                  <c:v>2.9460000000000002</c:v>
                </c:pt>
                <c:pt idx="645">
                  <c:v>2.98</c:v>
                </c:pt>
                <c:pt idx="646">
                  <c:v>3.0550000000000002</c:v>
                </c:pt>
                <c:pt idx="647">
                  <c:v>3.0649999999999999</c:v>
                </c:pt>
                <c:pt idx="648">
                  <c:v>3.0329999999999999</c:v>
                </c:pt>
                <c:pt idx="649">
                  <c:v>3.0270000000000001</c:v>
                </c:pt>
                <c:pt idx="650">
                  <c:v>2.9670000000000001</c:v>
                </c:pt>
                <c:pt idx="651">
                  <c:v>2.8570000000000002</c:v>
                </c:pt>
                <c:pt idx="652">
                  <c:v>2.7130000000000001</c:v>
                </c:pt>
                <c:pt idx="653">
                  <c:v>2.5950000000000002</c:v>
                </c:pt>
                <c:pt idx="654">
                  <c:v>2.5459999999999998</c:v>
                </c:pt>
                <c:pt idx="655">
                  <c:v>2.5059999999999998</c:v>
                </c:pt>
                <c:pt idx="656">
                  <c:v>2.5030000000000001</c:v>
                </c:pt>
                <c:pt idx="657">
                  <c:v>2.524</c:v>
                </c:pt>
                <c:pt idx="658">
                  <c:v>2.5169999999999999</c:v>
                </c:pt>
                <c:pt idx="659">
                  <c:v>2.5059999999999998</c:v>
                </c:pt>
                <c:pt idx="660">
                  <c:v>2.552</c:v>
                </c:pt>
                <c:pt idx="661">
                  <c:v>2.5529999999999999</c:v>
                </c:pt>
                <c:pt idx="662">
                  <c:v>2.5670000000000002</c:v>
                </c:pt>
                <c:pt idx="663">
                  <c:v>2.6179999999999999</c:v>
                </c:pt>
                <c:pt idx="664">
                  <c:v>2.621</c:v>
                </c:pt>
                <c:pt idx="665">
                  <c:v>2.6059999999999999</c:v>
                </c:pt>
                <c:pt idx="666">
                  <c:v>2.5960000000000001</c:v>
                </c:pt>
                <c:pt idx="667">
                  <c:v>2.58</c:v>
                </c:pt>
                <c:pt idx="668">
                  <c:v>2.5369999999999999</c:v>
                </c:pt>
                <c:pt idx="669">
                  <c:v>2.4630000000000001</c:v>
                </c:pt>
                <c:pt idx="670">
                  <c:v>2.4300000000000002</c:v>
                </c:pt>
                <c:pt idx="671">
                  <c:v>2.4129999999999998</c:v>
                </c:pt>
                <c:pt idx="672">
                  <c:v>2.4350000000000001</c:v>
                </c:pt>
                <c:pt idx="673">
                  <c:v>2.476</c:v>
                </c:pt>
                <c:pt idx="674">
                  <c:v>2.4910000000000001</c:v>
                </c:pt>
                <c:pt idx="675">
                  <c:v>2.5510000000000002</c:v>
                </c:pt>
                <c:pt idx="676">
                  <c:v>2.6259999999999999</c:v>
                </c:pt>
                <c:pt idx="677">
                  <c:v>2.6850000000000001</c:v>
                </c:pt>
                <c:pt idx="678">
                  <c:v>2.681</c:v>
                </c:pt>
                <c:pt idx="679">
                  <c:v>2.6760000000000002</c:v>
                </c:pt>
                <c:pt idx="680">
                  <c:v>2.79</c:v>
                </c:pt>
                <c:pt idx="681">
                  <c:v>2.84</c:v>
                </c:pt>
                <c:pt idx="682">
                  <c:v>2.8769999999999998</c:v>
                </c:pt>
                <c:pt idx="683">
                  <c:v>2.851</c:v>
                </c:pt>
                <c:pt idx="684">
                  <c:v>2.8109999999999999</c:v>
                </c:pt>
                <c:pt idx="685">
                  <c:v>2.7919999999999998</c:v>
                </c:pt>
                <c:pt idx="686">
                  <c:v>2.7730000000000001</c:v>
                </c:pt>
                <c:pt idx="687">
                  <c:v>2.8029999999999999</c:v>
                </c:pt>
                <c:pt idx="688">
                  <c:v>2.8170000000000002</c:v>
                </c:pt>
                <c:pt idx="689">
                  <c:v>2.7989999999999999</c:v>
                </c:pt>
                <c:pt idx="690">
                  <c:v>2.7919999999999998</c:v>
                </c:pt>
                <c:pt idx="691">
                  <c:v>2.8050000000000002</c:v>
                </c:pt>
                <c:pt idx="692">
                  <c:v>2.835</c:v>
                </c:pt>
                <c:pt idx="693">
                  <c:v>2.8290000000000002</c:v>
                </c:pt>
                <c:pt idx="694">
                  <c:v>2.8490000000000002</c:v>
                </c:pt>
                <c:pt idx="695">
                  <c:v>2.8889999999999998</c:v>
                </c:pt>
                <c:pt idx="696">
                  <c:v>2.8889999999999998</c:v>
                </c:pt>
                <c:pt idx="697">
                  <c:v>2.8860000000000001</c:v>
                </c:pt>
                <c:pt idx="698">
                  <c:v>2.8980000000000001</c:v>
                </c:pt>
                <c:pt idx="699">
                  <c:v>2.847</c:v>
                </c:pt>
                <c:pt idx="700">
                  <c:v>2.8679999999999999</c:v>
                </c:pt>
                <c:pt idx="701">
                  <c:v>2.863</c:v>
                </c:pt>
                <c:pt idx="702">
                  <c:v>2.8929999999999998</c:v>
                </c:pt>
                <c:pt idx="703">
                  <c:v>2.9239999999999999</c:v>
                </c:pt>
                <c:pt idx="704">
                  <c:v>2.964</c:v>
                </c:pt>
                <c:pt idx="705">
                  <c:v>3.032</c:v>
                </c:pt>
                <c:pt idx="706">
                  <c:v>3.048</c:v>
                </c:pt>
                <c:pt idx="707">
                  <c:v>3.0350000000000001</c:v>
                </c:pt>
                <c:pt idx="708">
                  <c:v>3.0390000000000001</c:v>
                </c:pt>
                <c:pt idx="709">
                  <c:v>3.0939999999999999</c:v>
                </c:pt>
                <c:pt idx="710">
                  <c:v>3.157</c:v>
                </c:pt>
                <c:pt idx="711">
                  <c:v>3.3029999999999999</c:v>
                </c:pt>
                <c:pt idx="712">
                  <c:v>3.4249999999999998</c:v>
                </c:pt>
                <c:pt idx="713">
                  <c:v>3.41</c:v>
                </c:pt>
                <c:pt idx="714">
                  <c:v>3.444</c:v>
                </c:pt>
                <c:pt idx="715">
                  <c:v>3.4159999999999999</c:v>
                </c:pt>
                <c:pt idx="716">
                  <c:v>3.3250000000000002</c:v>
                </c:pt>
                <c:pt idx="717">
                  <c:v>3.3090000000000002</c:v>
                </c:pt>
                <c:pt idx="718">
                  <c:v>3.3079999999999998</c:v>
                </c:pt>
                <c:pt idx="719">
                  <c:v>3.3450000000000002</c:v>
                </c:pt>
                <c:pt idx="720">
                  <c:v>3.3759999999999999</c:v>
                </c:pt>
                <c:pt idx="721">
                  <c:v>3.3260000000000001</c:v>
                </c:pt>
                <c:pt idx="722">
                  <c:v>3.27</c:v>
                </c:pt>
                <c:pt idx="723">
                  <c:v>3.2589999999999999</c:v>
                </c:pt>
                <c:pt idx="724">
                  <c:v>3.28</c:v>
                </c:pt>
                <c:pt idx="725">
                  <c:v>3.28</c:v>
                </c:pt>
                <c:pt idx="726">
                  <c:v>3.3959999999999999</c:v>
                </c:pt>
                <c:pt idx="727">
                  <c:v>3.552</c:v>
                </c:pt>
                <c:pt idx="728">
                  <c:v>3.6579999999999999</c:v>
                </c:pt>
                <c:pt idx="729">
                  <c:v>3.819</c:v>
                </c:pt>
                <c:pt idx="730">
                  <c:v>3.9740000000000002</c:v>
                </c:pt>
                <c:pt idx="731">
                  <c:v>3.9889999999999999</c:v>
                </c:pt>
                <c:pt idx="732">
                  <c:v>3.964</c:v>
                </c:pt>
                <c:pt idx="733">
                  <c:v>3.9550000000000001</c:v>
                </c:pt>
                <c:pt idx="734">
                  <c:v>4.0590000000000002</c:v>
                </c:pt>
                <c:pt idx="735">
                  <c:v>4.1429999999999998</c:v>
                </c:pt>
                <c:pt idx="736">
                  <c:v>4.1769999999999996</c:v>
                </c:pt>
                <c:pt idx="737">
                  <c:v>4.149</c:v>
                </c:pt>
                <c:pt idx="738">
                  <c:v>4.3310000000000004</c:v>
                </c:pt>
                <c:pt idx="739">
                  <c:v>4.4969999999999999</c:v>
                </c:pt>
                <c:pt idx="740">
                  <c:v>4.7229999999999999</c:v>
                </c:pt>
                <c:pt idx="741">
                  <c:v>4.7069999999999999</c:v>
                </c:pt>
                <c:pt idx="742">
                  <c:v>4.6920000000000002</c:v>
                </c:pt>
                <c:pt idx="743">
                  <c:v>4.6920000000000002</c:v>
                </c:pt>
                <c:pt idx="744">
                  <c:v>4.6479999999999997</c:v>
                </c:pt>
                <c:pt idx="745">
                  <c:v>4.6449999999999996</c:v>
                </c:pt>
                <c:pt idx="746">
                  <c:v>4.7270000000000003</c:v>
                </c:pt>
                <c:pt idx="747">
                  <c:v>4.7640000000000002</c:v>
                </c:pt>
                <c:pt idx="748">
                  <c:v>4.718</c:v>
                </c:pt>
                <c:pt idx="749">
                  <c:v>4.6029999999999998</c:v>
                </c:pt>
                <c:pt idx="750">
                  <c:v>4.5019999999999998</c:v>
                </c:pt>
                <c:pt idx="751">
                  <c:v>4.3529999999999998</c:v>
                </c:pt>
                <c:pt idx="752">
                  <c:v>4.2069999999999999</c:v>
                </c:pt>
                <c:pt idx="753">
                  <c:v>4.1449999999999996</c:v>
                </c:pt>
                <c:pt idx="754">
                  <c:v>4.1210000000000004</c:v>
                </c:pt>
                <c:pt idx="755">
                  <c:v>4.0590000000000002</c:v>
                </c:pt>
                <c:pt idx="756">
                  <c:v>4.0229999999999997</c:v>
                </c:pt>
                <c:pt idx="757">
                  <c:v>3.9580000000000002</c:v>
                </c:pt>
                <c:pt idx="758">
                  <c:v>3.9590000000000001</c:v>
                </c:pt>
                <c:pt idx="759">
                  <c:v>3.875</c:v>
                </c:pt>
                <c:pt idx="760">
                  <c:v>3.6589999999999998</c:v>
                </c:pt>
                <c:pt idx="761">
                  <c:v>3.4820000000000002</c:v>
                </c:pt>
                <c:pt idx="762">
                  <c:v>3.2879999999999998</c:v>
                </c:pt>
                <c:pt idx="763">
                  <c:v>3.0880000000000001</c:v>
                </c:pt>
                <c:pt idx="764">
                  <c:v>2.944</c:v>
                </c:pt>
                <c:pt idx="765">
                  <c:v>2.8090000000000002</c:v>
                </c:pt>
                <c:pt idx="766">
                  <c:v>2.6640000000000001</c:v>
                </c:pt>
                <c:pt idx="767">
                  <c:v>2.6150000000000002</c:v>
                </c:pt>
                <c:pt idx="768">
                  <c:v>2.5150000000000001</c:v>
                </c:pt>
                <c:pt idx="769">
                  <c:v>2.4220000000000002</c:v>
                </c:pt>
                <c:pt idx="770">
                  <c:v>2.3660000000000001</c:v>
                </c:pt>
                <c:pt idx="771">
                  <c:v>2.327</c:v>
                </c:pt>
                <c:pt idx="772">
                  <c:v>2.2909999999999999</c:v>
                </c:pt>
                <c:pt idx="773">
                  <c:v>2.3140000000000001</c:v>
                </c:pt>
                <c:pt idx="774">
                  <c:v>2.2959999999999998</c:v>
                </c:pt>
                <c:pt idx="775">
                  <c:v>2.2679999999999998</c:v>
                </c:pt>
                <c:pt idx="776">
                  <c:v>2.246</c:v>
                </c:pt>
                <c:pt idx="777">
                  <c:v>2.2189999999999999</c:v>
                </c:pt>
                <c:pt idx="778">
                  <c:v>2.1859999999999999</c:v>
                </c:pt>
                <c:pt idx="779">
                  <c:v>2.13</c:v>
                </c:pt>
                <c:pt idx="780">
                  <c:v>2.0870000000000002</c:v>
                </c:pt>
                <c:pt idx="781">
                  <c:v>2.0449999999999999</c:v>
                </c:pt>
                <c:pt idx="782">
                  <c:v>2.0169999999999999</c:v>
                </c:pt>
                <c:pt idx="783">
                  <c:v>2.09</c:v>
                </c:pt>
                <c:pt idx="784">
                  <c:v>2.2210000000000001</c:v>
                </c:pt>
                <c:pt idx="785">
                  <c:v>2.2280000000000002</c:v>
                </c:pt>
                <c:pt idx="786">
                  <c:v>2.2290000000000001</c:v>
                </c:pt>
                <c:pt idx="787">
                  <c:v>2.2210000000000001</c:v>
                </c:pt>
                <c:pt idx="788">
                  <c:v>2.2010000000000001</c:v>
                </c:pt>
                <c:pt idx="789">
                  <c:v>2.1850000000000001</c:v>
                </c:pt>
                <c:pt idx="790">
                  <c:v>2.2160000000000002</c:v>
                </c:pt>
                <c:pt idx="791">
                  <c:v>2.2309999999999999</c:v>
                </c:pt>
                <c:pt idx="792">
                  <c:v>2.274</c:v>
                </c:pt>
                <c:pt idx="793">
                  <c:v>2.3519999999999999</c:v>
                </c:pt>
                <c:pt idx="794">
                  <c:v>2.4980000000000002</c:v>
                </c:pt>
                <c:pt idx="795">
                  <c:v>2.5720000000000001</c:v>
                </c:pt>
                <c:pt idx="796">
                  <c:v>2.6160000000000001</c:v>
                </c:pt>
                <c:pt idx="797">
                  <c:v>2.6080000000000001</c:v>
                </c:pt>
                <c:pt idx="798">
                  <c:v>2.5939999999999999</c:v>
                </c:pt>
                <c:pt idx="799">
                  <c:v>2.5419999999999998</c:v>
                </c:pt>
                <c:pt idx="800">
                  <c:v>2.496</c:v>
                </c:pt>
                <c:pt idx="801">
                  <c:v>2.528</c:v>
                </c:pt>
                <c:pt idx="802">
                  <c:v>2.5499999999999998</c:v>
                </c:pt>
                <c:pt idx="803">
                  <c:v>2.625</c:v>
                </c:pt>
                <c:pt idx="804">
                  <c:v>2.6520000000000001</c:v>
                </c:pt>
                <c:pt idx="805">
                  <c:v>2.6680000000000001</c:v>
                </c:pt>
                <c:pt idx="806">
                  <c:v>2.6739999999999999</c:v>
                </c:pt>
                <c:pt idx="807">
                  <c:v>2.6469999999999998</c:v>
                </c:pt>
                <c:pt idx="808">
                  <c:v>2.6339999999999999</c:v>
                </c:pt>
                <c:pt idx="809">
                  <c:v>2.6219999999999999</c:v>
                </c:pt>
                <c:pt idx="810">
                  <c:v>2.601</c:v>
                </c:pt>
                <c:pt idx="811">
                  <c:v>2.5819999999999999</c:v>
                </c:pt>
                <c:pt idx="812">
                  <c:v>2.6</c:v>
                </c:pt>
                <c:pt idx="813">
                  <c:v>2.7050000000000001</c:v>
                </c:pt>
                <c:pt idx="814">
                  <c:v>2.8010000000000002</c:v>
                </c:pt>
                <c:pt idx="815">
                  <c:v>2.8079999999999998</c:v>
                </c:pt>
                <c:pt idx="816">
                  <c:v>2.8010000000000002</c:v>
                </c:pt>
                <c:pt idx="817">
                  <c:v>2.79</c:v>
                </c:pt>
                <c:pt idx="818">
                  <c:v>2.7869999999999999</c:v>
                </c:pt>
                <c:pt idx="819">
                  <c:v>2.7749999999999999</c:v>
                </c:pt>
                <c:pt idx="820">
                  <c:v>2.7719999999999998</c:v>
                </c:pt>
                <c:pt idx="821">
                  <c:v>2.7480000000000002</c:v>
                </c:pt>
                <c:pt idx="822">
                  <c:v>2.726</c:v>
                </c:pt>
                <c:pt idx="823">
                  <c:v>2.7320000000000002</c:v>
                </c:pt>
                <c:pt idx="824">
                  <c:v>2.7970000000000002</c:v>
                </c:pt>
                <c:pt idx="825">
                  <c:v>2.879</c:v>
                </c:pt>
                <c:pt idx="826">
                  <c:v>2.87</c:v>
                </c:pt>
                <c:pt idx="827">
                  <c:v>2.8330000000000002</c:v>
                </c:pt>
                <c:pt idx="828">
                  <c:v>2.7810000000000001</c:v>
                </c:pt>
                <c:pt idx="829">
                  <c:v>2.7690000000000001</c:v>
                </c:pt>
                <c:pt idx="830">
                  <c:v>2.7559999999999998</c:v>
                </c:pt>
                <c:pt idx="831">
                  <c:v>2.8319999999999999</c:v>
                </c:pt>
                <c:pt idx="832">
                  <c:v>2.8610000000000002</c:v>
                </c:pt>
                <c:pt idx="833">
                  <c:v>2.9039999999999999</c:v>
                </c:pt>
                <c:pt idx="834">
                  <c:v>2.9239999999999999</c:v>
                </c:pt>
                <c:pt idx="835">
                  <c:v>2.9460000000000002</c:v>
                </c:pt>
                <c:pt idx="836">
                  <c:v>2.9390000000000001</c:v>
                </c:pt>
                <c:pt idx="837">
                  <c:v>3.0150000000000001</c:v>
                </c:pt>
                <c:pt idx="838">
                  <c:v>3.069</c:v>
                </c:pt>
                <c:pt idx="839">
                  <c:v>3.0739999999999998</c:v>
                </c:pt>
                <c:pt idx="840">
                  <c:v>3.0779999999999998</c:v>
                </c:pt>
                <c:pt idx="841">
                  <c:v>3.1219999999999999</c:v>
                </c:pt>
                <c:pt idx="842">
                  <c:v>3.1269999999999998</c:v>
                </c:pt>
                <c:pt idx="843">
                  <c:v>3.0939999999999999</c:v>
                </c:pt>
                <c:pt idx="844">
                  <c:v>3.0209999999999999</c:v>
                </c:pt>
                <c:pt idx="845">
                  <c:v>2.98</c:v>
                </c:pt>
                <c:pt idx="846">
                  <c:v>2.9460000000000002</c:v>
                </c:pt>
                <c:pt idx="847">
                  <c:v>2.9279999999999999</c:v>
                </c:pt>
                <c:pt idx="848">
                  <c:v>2.9609999999999999</c:v>
                </c:pt>
                <c:pt idx="849">
                  <c:v>2.956</c:v>
                </c:pt>
                <c:pt idx="850">
                  <c:v>2.9239999999999999</c:v>
                </c:pt>
                <c:pt idx="851">
                  <c:v>2.903</c:v>
                </c:pt>
                <c:pt idx="852">
                  <c:v>2.899</c:v>
                </c:pt>
                <c:pt idx="853">
                  <c:v>2.919</c:v>
                </c:pt>
                <c:pt idx="854">
                  <c:v>2.9279999999999999</c:v>
                </c:pt>
                <c:pt idx="855">
                  <c:v>2.9910000000000001</c:v>
                </c:pt>
                <c:pt idx="856">
                  <c:v>2.9790000000000001</c:v>
                </c:pt>
                <c:pt idx="857">
                  <c:v>2.9569999999999999</c:v>
                </c:pt>
                <c:pt idx="858">
                  <c:v>2.9380000000000002</c:v>
                </c:pt>
                <c:pt idx="859">
                  <c:v>2.931</c:v>
                </c:pt>
                <c:pt idx="860">
                  <c:v>2.9430000000000001</c:v>
                </c:pt>
                <c:pt idx="861">
                  <c:v>2.96</c:v>
                </c:pt>
                <c:pt idx="862">
                  <c:v>2.9510000000000001</c:v>
                </c:pt>
                <c:pt idx="863">
                  <c:v>3</c:v>
                </c:pt>
                <c:pt idx="864">
                  <c:v>3.0659999999999998</c:v>
                </c:pt>
                <c:pt idx="865">
                  <c:v>3.073</c:v>
                </c:pt>
                <c:pt idx="866">
                  <c:v>3.0670000000000002</c:v>
                </c:pt>
                <c:pt idx="867">
                  <c:v>3.0670000000000002</c:v>
                </c:pt>
                <c:pt idx="868">
                  <c:v>3.1160000000000001</c:v>
                </c:pt>
                <c:pt idx="869">
                  <c:v>3.1840000000000002</c:v>
                </c:pt>
                <c:pt idx="870">
                  <c:v>3.1709999999999998</c:v>
                </c:pt>
                <c:pt idx="871">
                  <c:v>3.1619999999999999</c:v>
                </c:pt>
                <c:pt idx="872">
                  <c:v>3.1970000000000001</c:v>
                </c:pt>
                <c:pt idx="873">
                  <c:v>3.2309999999999999</c:v>
                </c:pt>
                <c:pt idx="874">
                  <c:v>3.2480000000000002</c:v>
                </c:pt>
                <c:pt idx="875">
                  <c:v>3.294</c:v>
                </c:pt>
                <c:pt idx="876">
                  <c:v>3.331</c:v>
                </c:pt>
                <c:pt idx="877">
                  <c:v>3.3330000000000002</c:v>
                </c:pt>
                <c:pt idx="878">
                  <c:v>3.407</c:v>
                </c:pt>
                <c:pt idx="879">
                  <c:v>3.43</c:v>
                </c:pt>
                <c:pt idx="880">
                  <c:v>3.4380000000000002</c:v>
                </c:pt>
                <c:pt idx="881">
                  <c:v>3.5129999999999999</c:v>
                </c:pt>
                <c:pt idx="882">
                  <c:v>3.5339999999999998</c:v>
                </c:pt>
                <c:pt idx="883">
                  <c:v>3.573</c:v>
                </c:pt>
                <c:pt idx="884">
                  <c:v>3.7160000000000002</c:v>
                </c:pt>
                <c:pt idx="885">
                  <c:v>3.871</c:v>
                </c:pt>
                <c:pt idx="886">
                  <c:v>3.9079999999999999</c:v>
                </c:pt>
                <c:pt idx="887">
                  <c:v>3.907</c:v>
                </c:pt>
                <c:pt idx="888">
                  <c:v>3.9319999999999999</c:v>
                </c:pt>
                <c:pt idx="889">
                  <c:v>3.976</c:v>
                </c:pt>
                <c:pt idx="890">
                  <c:v>4.0780000000000003</c:v>
                </c:pt>
                <c:pt idx="891">
                  <c:v>4.1050000000000004</c:v>
                </c:pt>
                <c:pt idx="892">
                  <c:v>4.0979999999999999</c:v>
                </c:pt>
                <c:pt idx="893">
                  <c:v>4.1239999999999997</c:v>
                </c:pt>
                <c:pt idx="894">
                  <c:v>4.1040000000000001</c:v>
                </c:pt>
                <c:pt idx="895">
                  <c:v>4.0609999999999999</c:v>
                </c:pt>
                <c:pt idx="896">
                  <c:v>3.9969999999999999</c:v>
                </c:pt>
                <c:pt idx="897">
                  <c:v>3.948</c:v>
                </c:pt>
                <c:pt idx="898">
                  <c:v>3.94</c:v>
                </c:pt>
                <c:pt idx="899">
                  <c:v>3.9540000000000002</c:v>
                </c:pt>
                <c:pt idx="900">
                  <c:v>3.95</c:v>
                </c:pt>
                <c:pt idx="901">
                  <c:v>3.8879999999999999</c:v>
                </c:pt>
                <c:pt idx="902">
                  <c:v>3.85</c:v>
                </c:pt>
                <c:pt idx="903">
                  <c:v>3.899</c:v>
                </c:pt>
                <c:pt idx="904">
                  <c:v>3.923</c:v>
                </c:pt>
                <c:pt idx="905">
                  <c:v>3.9489999999999998</c:v>
                </c:pt>
                <c:pt idx="906">
                  <c:v>3.9369999999999998</c:v>
                </c:pt>
                <c:pt idx="907">
                  <c:v>3.8969999999999998</c:v>
                </c:pt>
                <c:pt idx="908">
                  <c:v>3.835</c:v>
                </c:pt>
                <c:pt idx="909">
                  <c:v>3.81</c:v>
                </c:pt>
                <c:pt idx="910">
                  <c:v>3.82</c:v>
                </c:pt>
                <c:pt idx="911">
                  <c:v>3.8679999999999999</c:v>
                </c:pt>
                <c:pt idx="912">
                  <c:v>3.8620000000000001</c:v>
                </c:pt>
                <c:pt idx="913">
                  <c:v>3.8330000000000002</c:v>
                </c:pt>
                <c:pt idx="914">
                  <c:v>3.786</c:v>
                </c:pt>
                <c:pt idx="915">
                  <c:v>3.7490000000000001</c:v>
                </c:pt>
                <c:pt idx="916">
                  <c:v>3.7210000000000001</c:v>
                </c:pt>
                <c:pt idx="917">
                  <c:v>3.8010000000000002</c:v>
                </c:pt>
                <c:pt idx="918">
                  <c:v>3.8250000000000002</c:v>
                </c:pt>
                <c:pt idx="919">
                  <c:v>3.8919999999999999</c:v>
                </c:pt>
                <c:pt idx="920">
                  <c:v>3.887</c:v>
                </c:pt>
                <c:pt idx="921">
                  <c:v>3.9870000000000001</c:v>
                </c:pt>
                <c:pt idx="922">
                  <c:v>4.01</c:v>
                </c:pt>
                <c:pt idx="923">
                  <c:v>3.964</c:v>
                </c:pt>
                <c:pt idx="924">
                  <c:v>3.931</c:v>
                </c:pt>
                <c:pt idx="925">
                  <c:v>3.8940000000000001</c:v>
                </c:pt>
                <c:pt idx="926">
                  <c:v>3.8279999999999998</c:v>
                </c:pt>
                <c:pt idx="927">
                  <c:v>3.7909999999999999</c:v>
                </c:pt>
                <c:pt idx="928">
                  <c:v>3.7829999999999999</c:v>
                </c:pt>
                <c:pt idx="929">
                  <c:v>3.8279999999999998</c:v>
                </c:pt>
                <c:pt idx="930">
                  <c:v>3.8540000000000001</c:v>
                </c:pt>
                <c:pt idx="931">
                  <c:v>3.8479999999999999</c:v>
                </c:pt>
                <c:pt idx="932">
                  <c:v>3.85</c:v>
                </c:pt>
                <c:pt idx="933">
                  <c:v>3.8559999999999999</c:v>
                </c:pt>
                <c:pt idx="934">
                  <c:v>3.9430000000000001</c:v>
                </c:pt>
                <c:pt idx="935">
                  <c:v>3.96</c:v>
                </c:pt>
                <c:pt idx="936">
                  <c:v>4.0510000000000002</c:v>
                </c:pt>
                <c:pt idx="937">
                  <c:v>4.0940000000000003</c:v>
                </c:pt>
                <c:pt idx="938">
                  <c:v>4.1230000000000002</c:v>
                </c:pt>
                <c:pt idx="939">
                  <c:v>4.1420000000000003</c:v>
                </c:pt>
                <c:pt idx="940">
                  <c:v>4.1470000000000002</c:v>
                </c:pt>
                <c:pt idx="941">
                  <c:v>4.1420000000000003</c:v>
                </c:pt>
                <c:pt idx="942">
                  <c:v>4.1479999999999997</c:v>
                </c:pt>
                <c:pt idx="943">
                  <c:v>4.1269999999999998</c:v>
                </c:pt>
                <c:pt idx="944">
                  <c:v>4.085</c:v>
                </c:pt>
                <c:pt idx="945">
                  <c:v>4.0730000000000004</c:v>
                </c:pt>
                <c:pt idx="946">
                  <c:v>4.0570000000000004</c:v>
                </c:pt>
                <c:pt idx="947">
                  <c:v>4.0039999999999996</c:v>
                </c:pt>
                <c:pt idx="948">
                  <c:v>3.956</c:v>
                </c:pt>
                <c:pt idx="949">
                  <c:v>3.8969999999999998</c:v>
                </c:pt>
                <c:pt idx="950">
                  <c:v>3.8460000000000001</c:v>
                </c:pt>
                <c:pt idx="951">
                  <c:v>3.7810000000000001</c:v>
                </c:pt>
                <c:pt idx="952">
                  <c:v>3.7290000000000001</c:v>
                </c:pt>
                <c:pt idx="953">
                  <c:v>3.6779999999999999</c:v>
                </c:pt>
                <c:pt idx="954">
                  <c:v>3.6480000000000001</c:v>
                </c:pt>
                <c:pt idx="955">
                  <c:v>3.6829999999999998</c:v>
                </c:pt>
                <c:pt idx="956">
                  <c:v>3.6949999999999998</c:v>
                </c:pt>
                <c:pt idx="957">
                  <c:v>3.7829999999999999</c:v>
                </c:pt>
                <c:pt idx="958">
                  <c:v>3.7959999999999998</c:v>
                </c:pt>
                <c:pt idx="959">
                  <c:v>3.85</c:v>
                </c:pt>
                <c:pt idx="960">
                  <c:v>3.9649999999999999</c:v>
                </c:pt>
                <c:pt idx="961">
                  <c:v>4.0259999999999998</c:v>
                </c:pt>
                <c:pt idx="962">
                  <c:v>4.0890000000000004</c:v>
                </c:pt>
                <c:pt idx="963">
                  <c:v>4.1269999999999998</c:v>
                </c:pt>
                <c:pt idx="964">
                  <c:v>4.1319999999999997</c:v>
                </c:pt>
                <c:pt idx="965">
                  <c:v>4.1349999999999998</c:v>
                </c:pt>
                <c:pt idx="966">
                  <c:v>4.0860000000000003</c:v>
                </c:pt>
                <c:pt idx="967">
                  <c:v>4.0789999999999997</c:v>
                </c:pt>
                <c:pt idx="968">
                  <c:v>4.0940000000000003</c:v>
                </c:pt>
                <c:pt idx="969">
                  <c:v>4.1500000000000004</c:v>
                </c:pt>
                <c:pt idx="970">
                  <c:v>4.1159999999999997</c:v>
                </c:pt>
                <c:pt idx="971">
                  <c:v>4.03</c:v>
                </c:pt>
                <c:pt idx="972">
                  <c:v>4.01</c:v>
                </c:pt>
                <c:pt idx="973">
                  <c:v>3.98</c:v>
                </c:pt>
                <c:pt idx="974">
                  <c:v>3.976</c:v>
                </c:pt>
                <c:pt idx="975">
                  <c:v>4.0339999999999998</c:v>
                </c:pt>
                <c:pt idx="976">
                  <c:v>4.0270000000000001</c:v>
                </c:pt>
                <c:pt idx="977">
                  <c:v>3.9910000000000001</c:v>
                </c:pt>
                <c:pt idx="978">
                  <c:v>3.9449999999999998</c:v>
                </c:pt>
                <c:pt idx="979">
                  <c:v>3.923</c:v>
                </c:pt>
                <c:pt idx="980">
                  <c:v>3.9180000000000001</c:v>
                </c:pt>
                <c:pt idx="981">
                  <c:v>3.911</c:v>
                </c:pt>
                <c:pt idx="982">
                  <c:v>3.8940000000000001</c:v>
                </c:pt>
                <c:pt idx="983">
                  <c:v>3.9020000000000001</c:v>
                </c:pt>
                <c:pt idx="984">
                  <c:v>3.927</c:v>
                </c:pt>
                <c:pt idx="985">
                  <c:v>4.0220000000000002</c:v>
                </c:pt>
                <c:pt idx="986">
                  <c:v>4.1040000000000001</c:v>
                </c:pt>
                <c:pt idx="987">
                  <c:v>4.157</c:v>
                </c:pt>
                <c:pt idx="988">
                  <c:v>4.1589999999999998</c:v>
                </c:pt>
                <c:pt idx="989">
                  <c:v>4.13</c:v>
                </c:pt>
                <c:pt idx="990">
                  <c:v>4.0880000000000001</c:v>
                </c:pt>
                <c:pt idx="991">
                  <c:v>4.0469999999999997</c:v>
                </c:pt>
                <c:pt idx="992">
                  <c:v>4.0060000000000002</c:v>
                </c:pt>
                <c:pt idx="993">
                  <c:v>3.9929999999999999</c:v>
                </c:pt>
                <c:pt idx="994">
                  <c:v>3.9769999999999999</c:v>
                </c:pt>
                <c:pt idx="995">
                  <c:v>3.9420000000000002</c:v>
                </c:pt>
                <c:pt idx="996">
                  <c:v>3.887</c:v>
                </c:pt>
                <c:pt idx="997">
                  <c:v>3.851</c:v>
                </c:pt>
                <c:pt idx="998">
                  <c:v>3.8450000000000002</c:v>
                </c:pt>
                <c:pt idx="999">
                  <c:v>3.8660000000000001</c:v>
                </c:pt>
                <c:pt idx="1000">
                  <c:v>3.89</c:v>
                </c:pt>
                <c:pt idx="1001">
                  <c:v>3.88</c:v>
                </c:pt>
                <c:pt idx="1002">
                  <c:v>3.8690000000000002</c:v>
                </c:pt>
                <c:pt idx="1003">
                  <c:v>3.8490000000000002</c:v>
                </c:pt>
                <c:pt idx="1004">
                  <c:v>3.8410000000000002</c:v>
                </c:pt>
                <c:pt idx="1005">
                  <c:v>3.8380000000000001</c:v>
                </c:pt>
                <c:pt idx="1006">
                  <c:v>3.8170000000000002</c:v>
                </c:pt>
                <c:pt idx="1007">
                  <c:v>3.8279999999999998</c:v>
                </c:pt>
                <c:pt idx="1008">
                  <c:v>3.867</c:v>
                </c:pt>
                <c:pt idx="1009">
                  <c:v>3.903</c:v>
                </c:pt>
                <c:pt idx="1010">
                  <c:v>3.915</c:v>
                </c:pt>
                <c:pt idx="1011">
                  <c:v>3.9089999999999998</c:v>
                </c:pt>
                <c:pt idx="1012">
                  <c:v>3.8959999999999999</c:v>
                </c:pt>
                <c:pt idx="1013">
                  <c:v>3.9</c:v>
                </c:pt>
                <c:pt idx="1014">
                  <c:v>3.9129999999999998</c:v>
                </c:pt>
                <c:pt idx="1015">
                  <c:v>3.9809999999999999</c:v>
                </c:pt>
                <c:pt idx="1016">
                  <c:v>3.9809999999999999</c:v>
                </c:pt>
                <c:pt idx="1017">
                  <c:v>3.9740000000000002</c:v>
                </c:pt>
                <c:pt idx="1018">
                  <c:v>3.9489999999999998</c:v>
                </c:pt>
                <c:pt idx="1019">
                  <c:v>3.919</c:v>
                </c:pt>
                <c:pt idx="1020">
                  <c:v>3.8969999999999998</c:v>
                </c:pt>
                <c:pt idx="1021">
                  <c:v>3.8860000000000001</c:v>
                </c:pt>
                <c:pt idx="1022">
                  <c:v>3.8860000000000001</c:v>
                </c:pt>
                <c:pt idx="1023">
                  <c:v>3.87</c:v>
                </c:pt>
                <c:pt idx="1024">
                  <c:v>3.8570000000000002</c:v>
                </c:pt>
                <c:pt idx="1025">
                  <c:v>3.8319999999999999</c:v>
                </c:pt>
                <c:pt idx="1026">
                  <c:v>3.8220000000000001</c:v>
                </c:pt>
                <c:pt idx="1027">
                  <c:v>3.8439999999999999</c:v>
                </c:pt>
                <c:pt idx="1028">
                  <c:v>3.883</c:v>
                </c:pt>
                <c:pt idx="1029">
                  <c:v>3.879</c:v>
                </c:pt>
                <c:pt idx="1030">
                  <c:v>3.871</c:v>
                </c:pt>
                <c:pt idx="1031">
                  <c:v>3.8730000000000002</c:v>
                </c:pt>
                <c:pt idx="1032">
                  <c:v>3.903</c:v>
                </c:pt>
                <c:pt idx="1033">
                  <c:v>3.91</c:v>
                </c:pt>
                <c:pt idx="1034">
                  <c:v>3.8860000000000001</c:v>
                </c:pt>
                <c:pt idx="1035">
                  <c:v>3.8730000000000002</c:v>
                </c:pt>
                <c:pt idx="1036">
                  <c:v>3.9039999999999999</c:v>
                </c:pt>
                <c:pt idx="1037">
                  <c:v>3.9510000000000001</c:v>
                </c:pt>
                <c:pt idx="1038">
                  <c:v>3.9769999999999999</c:v>
                </c:pt>
                <c:pt idx="1039">
                  <c:v>3.9889999999999999</c:v>
                </c:pt>
                <c:pt idx="1040">
                  <c:v>4.0170000000000003</c:v>
                </c:pt>
                <c:pt idx="1041">
                  <c:v>4.016</c:v>
                </c:pt>
                <c:pt idx="1042">
                  <c:v>4.0209999999999999</c:v>
                </c:pt>
                <c:pt idx="1043">
                  <c:v>4.0030000000000001</c:v>
                </c:pt>
                <c:pt idx="1044">
                  <c:v>3.988</c:v>
                </c:pt>
                <c:pt idx="1045">
                  <c:v>3.9750000000000001</c:v>
                </c:pt>
                <c:pt idx="1046">
                  <c:v>3.9590000000000001</c:v>
                </c:pt>
                <c:pt idx="1047">
                  <c:v>3.952</c:v>
                </c:pt>
                <c:pt idx="1048">
                  <c:v>3.9710000000000001</c:v>
                </c:pt>
                <c:pt idx="1049">
                  <c:v>3.9750000000000001</c:v>
                </c:pt>
                <c:pt idx="1050">
                  <c:v>3.964</c:v>
                </c:pt>
                <c:pt idx="1051">
                  <c:v>3.948</c:v>
                </c:pt>
                <c:pt idx="1052">
                  <c:v>3.9340000000000002</c:v>
                </c:pt>
                <c:pt idx="1053">
                  <c:v>3.9249999999999998</c:v>
                </c:pt>
                <c:pt idx="1054">
                  <c:v>3.9180000000000001</c:v>
                </c:pt>
                <c:pt idx="1055">
                  <c:v>3.8919999999999999</c:v>
                </c:pt>
                <c:pt idx="1056">
                  <c:v>3.8820000000000001</c:v>
                </c:pt>
                <c:pt idx="1057">
                  <c:v>3.919</c:v>
                </c:pt>
                <c:pt idx="1058">
                  <c:v>3.92</c:v>
                </c:pt>
                <c:pt idx="1059">
                  <c:v>3.9129999999999998</c:v>
                </c:pt>
                <c:pt idx="1060">
                  <c:v>3.8940000000000001</c:v>
                </c:pt>
                <c:pt idx="1061">
                  <c:v>3.8690000000000002</c:v>
                </c:pt>
                <c:pt idx="1062">
                  <c:v>3.8580000000000001</c:v>
                </c:pt>
                <c:pt idx="1063">
                  <c:v>3.8530000000000002</c:v>
                </c:pt>
                <c:pt idx="1064">
                  <c:v>3.843</c:v>
                </c:pt>
                <c:pt idx="1065">
                  <c:v>3.835</c:v>
                </c:pt>
                <c:pt idx="1066">
                  <c:v>3.8210000000000002</c:v>
                </c:pt>
                <c:pt idx="1067">
                  <c:v>3.8140000000000001</c:v>
                </c:pt>
                <c:pt idx="1068">
                  <c:v>3.8140000000000001</c:v>
                </c:pt>
                <c:pt idx="1069">
                  <c:v>3.8010000000000002</c:v>
                </c:pt>
                <c:pt idx="1070">
                  <c:v>3.778</c:v>
                </c:pt>
                <c:pt idx="1071">
                  <c:v>3.7549999999999999</c:v>
                </c:pt>
                <c:pt idx="1072">
                  <c:v>3.7330000000000001</c:v>
                </c:pt>
                <c:pt idx="1073">
                  <c:v>3.698</c:v>
                </c:pt>
                <c:pt idx="1074">
                  <c:v>3.6560000000000001</c:v>
                </c:pt>
                <c:pt idx="1075">
                  <c:v>3.6349999999999998</c:v>
                </c:pt>
                <c:pt idx="1076">
                  <c:v>3.6230000000000002</c:v>
                </c:pt>
                <c:pt idx="1077">
                  <c:v>3.677</c:v>
                </c:pt>
                <c:pt idx="1078">
                  <c:v>3.661</c:v>
                </c:pt>
                <c:pt idx="1079">
                  <c:v>3.6280000000000001</c:v>
                </c:pt>
                <c:pt idx="1080">
                  <c:v>3.605</c:v>
                </c:pt>
                <c:pt idx="1081">
                  <c:v>3.5350000000000001</c:v>
                </c:pt>
                <c:pt idx="1082">
                  <c:v>3.419</c:v>
                </c:pt>
                <c:pt idx="1083">
                  <c:v>3.2810000000000001</c:v>
                </c:pt>
                <c:pt idx="1084">
                  <c:v>3.2130000000000001</c:v>
                </c:pt>
                <c:pt idx="1085">
                  <c:v>3.137</c:v>
                </c:pt>
                <c:pt idx="1086">
                  <c:v>3.0529999999999999</c:v>
                </c:pt>
                <c:pt idx="1087">
                  <c:v>2.9329999999999998</c:v>
                </c:pt>
                <c:pt idx="1088">
                  <c:v>2.8660000000000001</c:v>
                </c:pt>
                <c:pt idx="1089">
                  <c:v>2.831</c:v>
                </c:pt>
                <c:pt idx="1090">
                  <c:v>2.835</c:v>
                </c:pt>
                <c:pt idx="1091">
                  <c:v>2.8650000000000002</c:v>
                </c:pt>
                <c:pt idx="1092">
                  <c:v>2.9</c:v>
                </c:pt>
                <c:pt idx="1093">
                  <c:v>2.9359999999999999</c:v>
                </c:pt>
                <c:pt idx="1094">
                  <c:v>2.944</c:v>
                </c:pt>
                <c:pt idx="1095">
                  <c:v>2.9169999999999998</c:v>
                </c:pt>
                <c:pt idx="1096">
                  <c:v>2.8639999999999999</c:v>
                </c:pt>
                <c:pt idx="1097">
                  <c:v>2.8239999999999998</c:v>
                </c:pt>
                <c:pt idx="1098">
                  <c:v>2.7839999999999998</c:v>
                </c:pt>
                <c:pt idx="1099">
                  <c:v>2.754</c:v>
                </c:pt>
                <c:pt idx="1100">
                  <c:v>2.78</c:v>
                </c:pt>
                <c:pt idx="1101">
                  <c:v>2.8109999999999999</c:v>
                </c:pt>
                <c:pt idx="1102">
                  <c:v>2.8540000000000001</c:v>
                </c:pt>
                <c:pt idx="1103">
                  <c:v>2.8780000000000001</c:v>
                </c:pt>
                <c:pt idx="1104">
                  <c:v>2.9039999999999999</c:v>
                </c:pt>
                <c:pt idx="1105">
                  <c:v>2.9140000000000001</c:v>
                </c:pt>
                <c:pt idx="1106">
                  <c:v>2.9089999999999998</c:v>
                </c:pt>
                <c:pt idx="1107">
                  <c:v>2.8839999999999999</c:v>
                </c:pt>
                <c:pt idx="1108">
                  <c:v>2.87</c:v>
                </c:pt>
                <c:pt idx="1109">
                  <c:v>2.859</c:v>
                </c:pt>
                <c:pt idx="1110">
                  <c:v>2.843</c:v>
                </c:pt>
                <c:pt idx="1111">
                  <c:v>2.8319999999999999</c:v>
                </c:pt>
                <c:pt idx="1112">
                  <c:v>2.8140000000000001</c:v>
                </c:pt>
                <c:pt idx="1113">
                  <c:v>2.782</c:v>
                </c:pt>
                <c:pt idx="1114">
                  <c:v>2.7229999999999999</c:v>
                </c:pt>
                <c:pt idx="1115">
                  <c:v>2.6680000000000001</c:v>
                </c:pt>
                <c:pt idx="1116">
                  <c:v>2.617</c:v>
                </c:pt>
                <c:pt idx="1117">
                  <c:v>2.6150000000000002</c:v>
                </c:pt>
                <c:pt idx="1118">
                  <c:v>2.5609999999999999</c:v>
                </c:pt>
                <c:pt idx="1119">
                  <c:v>2.5139999999999998</c:v>
                </c:pt>
                <c:pt idx="1120">
                  <c:v>2.5339999999999998</c:v>
                </c:pt>
                <c:pt idx="1121">
                  <c:v>2.5169999999999999</c:v>
                </c:pt>
                <c:pt idx="1122">
                  <c:v>2.4929999999999999</c:v>
                </c:pt>
                <c:pt idx="1123">
                  <c:v>2.476</c:v>
                </c:pt>
                <c:pt idx="1124">
                  <c:v>2.492</c:v>
                </c:pt>
                <c:pt idx="1125">
                  <c:v>2.556</c:v>
                </c:pt>
                <c:pt idx="1126">
                  <c:v>2.5310000000000001</c:v>
                </c:pt>
                <c:pt idx="1127">
                  <c:v>2.4980000000000002</c:v>
                </c:pt>
                <c:pt idx="1128">
                  <c:v>2.4849999999999999</c:v>
                </c:pt>
                <c:pt idx="1129">
                  <c:v>2.5019999999999998</c:v>
                </c:pt>
                <c:pt idx="1130">
                  <c:v>2.4820000000000002</c:v>
                </c:pt>
                <c:pt idx="1131">
                  <c:v>2.4449999999999998</c:v>
                </c:pt>
                <c:pt idx="1132">
                  <c:v>2.4209999999999998</c:v>
                </c:pt>
                <c:pt idx="1133">
                  <c:v>2.379</c:v>
                </c:pt>
                <c:pt idx="1134">
                  <c:v>2.3380000000000001</c:v>
                </c:pt>
                <c:pt idx="1135">
                  <c:v>2.2839999999999998</c:v>
                </c:pt>
                <c:pt idx="1136">
                  <c:v>2.2370000000000001</c:v>
                </c:pt>
                <c:pt idx="1137">
                  <c:v>2.2109999999999999</c:v>
                </c:pt>
                <c:pt idx="1138">
                  <c:v>2.177</c:v>
                </c:pt>
                <c:pt idx="1139">
                  <c:v>2.1120000000000001</c:v>
                </c:pt>
                <c:pt idx="1140">
                  <c:v>2.0710000000000002</c:v>
                </c:pt>
                <c:pt idx="1141">
                  <c:v>2.0310000000000001</c:v>
                </c:pt>
                <c:pt idx="1142">
                  <c:v>2.008</c:v>
                </c:pt>
                <c:pt idx="1143">
                  <c:v>1.98</c:v>
                </c:pt>
                <c:pt idx="1144">
                  <c:v>1.9830000000000001</c:v>
                </c:pt>
                <c:pt idx="1145">
                  <c:v>1.9890000000000001</c:v>
                </c:pt>
                <c:pt idx="1146">
                  <c:v>2.0209999999999999</c:v>
                </c:pt>
                <c:pt idx="1147">
                  <c:v>2.0990000000000002</c:v>
                </c:pt>
                <c:pt idx="1148">
                  <c:v>2.1190000000000002</c:v>
                </c:pt>
                <c:pt idx="1149">
                  <c:v>2.121</c:v>
                </c:pt>
                <c:pt idx="1150">
                  <c:v>2.1150000000000002</c:v>
                </c:pt>
                <c:pt idx="1151">
                  <c:v>2.1280000000000001</c:v>
                </c:pt>
                <c:pt idx="1152">
                  <c:v>2.165</c:v>
                </c:pt>
                <c:pt idx="1153">
                  <c:v>2.198</c:v>
                </c:pt>
                <c:pt idx="1154">
                  <c:v>2.266</c:v>
                </c:pt>
                <c:pt idx="1155">
                  <c:v>2.2709999999999999</c:v>
                </c:pt>
                <c:pt idx="1156">
                  <c:v>2.2970000000000002</c:v>
                </c:pt>
                <c:pt idx="1157">
                  <c:v>2.3570000000000002</c:v>
                </c:pt>
                <c:pt idx="1158">
                  <c:v>2.3820000000000001</c:v>
                </c:pt>
                <c:pt idx="1159">
                  <c:v>2.407</c:v>
                </c:pt>
                <c:pt idx="1160">
                  <c:v>2.431</c:v>
                </c:pt>
                <c:pt idx="1161">
                  <c:v>2.4260000000000002</c:v>
                </c:pt>
                <c:pt idx="1162">
                  <c:v>2.4260000000000002</c:v>
                </c:pt>
                <c:pt idx="1163">
                  <c:v>2.423</c:v>
                </c:pt>
                <c:pt idx="1164">
                  <c:v>2.4140000000000001</c:v>
                </c:pt>
                <c:pt idx="1165">
                  <c:v>2.4020000000000001</c:v>
                </c:pt>
                <c:pt idx="1166">
                  <c:v>2.379</c:v>
                </c:pt>
                <c:pt idx="1167">
                  <c:v>2.3479999999999999</c:v>
                </c:pt>
                <c:pt idx="1168">
                  <c:v>2.3159999999999998</c:v>
                </c:pt>
                <c:pt idx="1169">
                  <c:v>2.31</c:v>
                </c:pt>
                <c:pt idx="1170">
                  <c:v>2.37</c:v>
                </c:pt>
                <c:pt idx="1171">
                  <c:v>2.4089999999999998</c:v>
                </c:pt>
                <c:pt idx="1172">
                  <c:v>2.407</c:v>
                </c:pt>
                <c:pt idx="1173">
                  <c:v>2.399</c:v>
                </c:pt>
                <c:pt idx="1174">
                  <c:v>2.3889999999999998</c:v>
                </c:pt>
                <c:pt idx="1175">
                  <c:v>2.3820000000000001</c:v>
                </c:pt>
                <c:pt idx="1176">
                  <c:v>2.3889999999999998</c:v>
                </c:pt>
                <c:pt idx="1177">
                  <c:v>2.4449999999999998</c:v>
                </c:pt>
                <c:pt idx="1178">
                  <c:v>2.4809999999999999</c:v>
                </c:pt>
                <c:pt idx="1179">
                  <c:v>2.4780000000000002</c:v>
                </c:pt>
                <c:pt idx="1180">
                  <c:v>2.4790000000000001</c:v>
                </c:pt>
                <c:pt idx="1181">
                  <c:v>2.4700000000000002</c:v>
                </c:pt>
                <c:pt idx="1182">
                  <c:v>2.4430000000000001</c:v>
                </c:pt>
                <c:pt idx="1183">
                  <c:v>2.4209999999999998</c:v>
                </c:pt>
                <c:pt idx="1184">
                  <c:v>2.42</c:v>
                </c:pt>
                <c:pt idx="1185">
                  <c:v>2.48</c:v>
                </c:pt>
                <c:pt idx="1186">
                  <c:v>2.4929999999999999</c:v>
                </c:pt>
                <c:pt idx="1187">
                  <c:v>2.5270000000000001</c:v>
                </c:pt>
                <c:pt idx="1188">
                  <c:v>2.54</c:v>
                </c:pt>
                <c:pt idx="1189">
                  <c:v>2.5859999999999999</c:v>
                </c:pt>
                <c:pt idx="1190">
                  <c:v>2.597</c:v>
                </c:pt>
                <c:pt idx="1191">
                  <c:v>2.585</c:v>
                </c:pt>
                <c:pt idx="1192">
                  <c:v>2.569</c:v>
                </c:pt>
                <c:pt idx="1193">
                  <c:v>2.5619999999999998</c:v>
                </c:pt>
                <c:pt idx="1194">
                  <c:v>2.5579999999999998</c:v>
                </c:pt>
                <c:pt idx="1195">
                  <c:v>2.5649999999999999</c:v>
                </c:pt>
                <c:pt idx="1196">
                  <c:v>2.5720000000000001</c:v>
                </c:pt>
                <c:pt idx="1197">
                  <c:v>2.577</c:v>
                </c:pt>
                <c:pt idx="1198">
                  <c:v>2.5790000000000002</c:v>
                </c:pt>
                <c:pt idx="1199">
                  <c:v>2.5640000000000001</c:v>
                </c:pt>
                <c:pt idx="1200">
                  <c:v>2.5390000000000001</c:v>
                </c:pt>
                <c:pt idx="1201">
                  <c:v>2.532</c:v>
                </c:pt>
                <c:pt idx="1202">
                  <c:v>2.556</c:v>
                </c:pt>
                <c:pt idx="1203">
                  <c:v>2.5819999999999999</c:v>
                </c:pt>
                <c:pt idx="1204">
                  <c:v>2.597</c:v>
                </c:pt>
                <c:pt idx="1205">
                  <c:v>2.5950000000000002</c:v>
                </c:pt>
                <c:pt idx="1206">
                  <c:v>2.5830000000000002</c:v>
                </c:pt>
                <c:pt idx="1207">
                  <c:v>2.5649999999999999</c:v>
                </c:pt>
                <c:pt idx="1208">
                  <c:v>2.544</c:v>
                </c:pt>
                <c:pt idx="1209">
                  <c:v>2.5390000000000001</c:v>
                </c:pt>
                <c:pt idx="1210">
                  <c:v>2.5710000000000002</c:v>
                </c:pt>
                <c:pt idx="1211">
                  <c:v>2.5640000000000001</c:v>
                </c:pt>
                <c:pt idx="1212">
                  <c:v>2.524</c:v>
                </c:pt>
                <c:pt idx="1213">
                  <c:v>2.4889999999999999</c:v>
                </c:pt>
                <c:pt idx="1214">
                  <c:v>2.4649999999999999</c:v>
                </c:pt>
                <c:pt idx="1215">
                  <c:v>2.472</c:v>
                </c:pt>
                <c:pt idx="1216">
                  <c:v>2.4809999999999999</c:v>
                </c:pt>
                <c:pt idx="1217">
                  <c:v>2.4910000000000001</c:v>
                </c:pt>
                <c:pt idx="1218">
                  <c:v>2.5070000000000001</c:v>
                </c:pt>
                <c:pt idx="1219">
                  <c:v>2.5310000000000001</c:v>
                </c:pt>
                <c:pt idx="1220">
                  <c:v>2.581</c:v>
                </c:pt>
                <c:pt idx="1221">
                  <c:v>2.5979999999999999</c:v>
                </c:pt>
                <c:pt idx="1222">
                  <c:v>2.5960000000000001</c:v>
                </c:pt>
                <c:pt idx="1223">
                  <c:v>2.605</c:v>
                </c:pt>
                <c:pt idx="1224">
                  <c:v>2.758</c:v>
                </c:pt>
                <c:pt idx="1225">
                  <c:v>2.802</c:v>
                </c:pt>
                <c:pt idx="1226">
                  <c:v>2.7909999999999999</c:v>
                </c:pt>
                <c:pt idx="1227">
                  <c:v>2.7879999999999998</c:v>
                </c:pt>
                <c:pt idx="1228">
                  <c:v>2.7919999999999998</c:v>
                </c:pt>
                <c:pt idx="1229">
                  <c:v>2.7759999999999998</c:v>
                </c:pt>
                <c:pt idx="1230">
                  <c:v>2.7869999999999999</c:v>
                </c:pt>
                <c:pt idx="1231">
                  <c:v>2.7970000000000002</c:v>
                </c:pt>
                <c:pt idx="1232">
                  <c:v>2.819</c:v>
                </c:pt>
                <c:pt idx="1233">
                  <c:v>2.8820000000000001</c:v>
                </c:pt>
                <c:pt idx="1234">
                  <c:v>2.915</c:v>
                </c:pt>
                <c:pt idx="1235">
                  <c:v>2.9119999999999999</c:v>
                </c:pt>
                <c:pt idx="1236">
                  <c:v>2.9260000000000002</c:v>
                </c:pt>
                <c:pt idx="1237">
                  <c:v>2.9220000000000002</c:v>
                </c:pt>
                <c:pt idx="1238">
                  <c:v>2.91</c:v>
                </c:pt>
                <c:pt idx="1239">
                  <c:v>2.9009999999999998</c:v>
                </c:pt>
                <c:pt idx="1240">
                  <c:v>2.903</c:v>
                </c:pt>
                <c:pt idx="1241">
                  <c:v>2.9729999999999999</c:v>
                </c:pt>
                <c:pt idx="1242">
                  <c:v>2.996</c:v>
                </c:pt>
                <c:pt idx="1243">
                  <c:v>3.028</c:v>
                </c:pt>
                <c:pt idx="1244">
                  <c:v>3.0249999999999999</c:v>
                </c:pt>
                <c:pt idx="1245">
                  <c:v>3.07</c:v>
                </c:pt>
                <c:pt idx="1246">
                  <c:v>3.0859999999999999</c:v>
                </c:pt>
                <c:pt idx="1247">
                  <c:v>3.0630000000000002</c:v>
                </c:pt>
                <c:pt idx="1248">
                  <c:v>3.0270000000000001</c:v>
                </c:pt>
                <c:pt idx="1249">
                  <c:v>3.0070000000000001</c:v>
                </c:pt>
                <c:pt idx="1250">
                  <c:v>2.992</c:v>
                </c:pt>
                <c:pt idx="1251">
                  <c:v>2.976</c:v>
                </c:pt>
                <c:pt idx="1252">
                  <c:v>2.972</c:v>
                </c:pt>
                <c:pt idx="1253">
                  <c:v>3.01</c:v>
                </c:pt>
                <c:pt idx="1254">
                  <c:v>3.0419999999999998</c:v>
                </c:pt>
                <c:pt idx="1255">
                  <c:v>3.0430000000000001</c:v>
                </c:pt>
                <c:pt idx="1256">
                  <c:v>3.1040000000000001</c:v>
                </c:pt>
                <c:pt idx="1257">
                  <c:v>3.133</c:v>
                </c:pt>
                <c:pt idx="1258">
                  <c:v>3.157</c:v>
                </c:pt>
                <c:pt idx="1259">
                  <c:v>3.1709999999999998</c:v>
                </c:pt>
                <c:pt idx="1260">
                  <c:v>3.2389999999999999</c:v>
                </c:pt>
                <c:pt idx="1261">
                  <c:v>3.2770000000000001</c:v>
                </c:pt>
                <c:pt idx="1262">
                  <c:v>3.2879999999999998</c:v>
                </c:pt>
                <c:pt idx="1263">
                  <c:v>3.2850000000000001</c:v>
                </c:pt>
                <c:pt idx="1264">
                  <c:v>3.266</c:v>
                </c:pt>
                <c:pt idx="1265">
                  <c:v>3.2440000000000002</c:v>
                </c:pt>
                <c:pt idx="1266">
                  <c:v>3.2160000000000002</c:v>
                </c:pt>
                <c:pt idx="1267">
                  <c:v>3.2360000000000002</c:v>
                </c:pt>
                <c:pt idx="1268">
                  <c:v>3.2429999999999999</c:v>
                </c:pt>
                <c:pt idx="1269">
                  <c:v>3.2389999999999999</c:v>
                </c:pt>
                <c:pt idx="1270">
                  <c:v>3.22</c:v>
                </c:pt>
                <c:pt idx="1271">
                  <c:v>3.226</c:v>
                </c:pt>
                <c:pt idx="1272">
                  <c:v>3.2229999999999999</c:v>
                </c:pt>
                <c:pt idx="1273">
                  <c:v>3.2170000000000001</c:v>
                </c:pt>
                <c:pt idx="1274">
                  <c:v>3.2069999999999999</c:v>
                </c:pt>
                <c:pt idx="1275">
                  <c:v>3.226</c:v>
                </c:pt>
                <c:pt idx="1276">
                  <c:v>3.2519999999999998</c:v>
                </c:pt>
                <c:pt idx="1277">
                  <c:v>3.258</c:v>
                </c:pt>
                <c:pt idx="1278">
                  <c:v>3.2679999999999998</c:v>
                </c:pt>
                <c:pt idx="1279">
                  <c:v>3.2709999999999999</c:v>
                </c:pt>
                <c:pt idx="1280">
                  <c:v>3.3130000000000002</c:v>
                </c:pt>
                <c:pt idx="1281">
                  <c:v>3.3849999999999998</c:v>
                </c:pt>
                <c:pt idx="1282">
                  <c:v>3.3940000000000001</c:v>
                </c:pt>
                <c:pt idx="1283">
                  <c:v>3.38</c:v>
                </c:pt>
                <c:pt idx="1284">
                  <c:v>3.355</c:v>
                </c:pt>
                <c:pt idx="1285">
                  <c:v>3.3380000000000001</c:v>
                </c:pt>
                <c:pt idx="1286">
                  <c:v>3.3170000000000002</c:v>
                </c:pt>
                <c:pt idx="1287">
                  <c:v>3.282</c:v>
                </c:pt>
                <c:pt idx="1288">
                  <c:v>3.2610000000000001</c:v>
                </c:pt>
                <c:pt idx="1289">
                  <c:v>3.2069999999999999</c:v>
                </c:pt>
                <c:pt idx="1290">
                  <c:v>3.161</c:v>
                </c:pt>
                <c:pt idx="1291">
                  <c:v>3.121</c:v>
                </c:pt>
                <c:pt idx="1292">
                  <c:v>3.077</c:v>
                </c:pt>
                <c:pt idx="1293">
                  <c:v>3.048</c:v>
                </c:pt>
                <c:pt idx="1294">
                  <c:v>3.0129999999999999</c:v>
                </c:pt>
                <c:pt idx="1295">
                  <c:v>2.976</c:v>
                </c:pt>
                <c:pt idx="1296">
                  <c:v>2.9649999999999999</c:v>
                </c:pt>
                <c:pt idx="1297">
                  <c:v>2.9649999999999999</c:v>
                </c:pt>
                <c:pt idx="1298">
                  <c:v>2.9660000000000002</c:v>
                </c:pt>
                <c:pt idx="1299">
                  <c:v>2.9660000000000002</c:v>
                </c:pt>
                <c:pt idx="1300">
                  <c:v>3.0059999999999998</c:v>
                </c:pt>
                <c:pt idx="1301">
                  <c:v>3.048</c:v>
                </c:pt>
                <c:pt idx="1302">
                  <c:v>3.0760000000000001</c:v>
                </c:pt>
                <c:pt idx="1303">
                  <c:v>3.0790000000000002</c:v>
                </c:pt>
                <c:pt idx="1304">
                  <c:v>3.07</c:v>
                </c:pt>
                <c:pt idx="1305">
                  <c:v>3.08</c:v>
                </c:pt>
                <c:pt idx="1306">
                  <c:v>3.0779999999999998</c:v>
                </c:pt>
                <c:pt idx="1307">
                  <c:v>3.093</c:v>
                </c:pt>
                <c:pt idx="1308">
                  <c:v>3.1179999999999999</c:v>
                </c:pt>
                <c:pt idx="1309">
                  <c:v>3.1469999999999998</c:v>
                </c:pt>
                <c:pt idx="1310">
                  <c:v>3.169</c:v>
                </c:pt>
                <c:pt idx="1311">
                  <c:v>3.1709999999999998</c:v>
                </c:pt>
                <c:pt idx="1312">
                  <c:v>3.16</c:v>
                </c:pt>
                <c:pt idx="1313">
                  <c:v>3.1629999999999998</c:v>
                </c:pt>
                <c:pt idx="1314">
                  <c:v>3.1509999999999998</c:v>
                </c:pt>
                <c:pt idx="1315">
                  <c:v>3.1360000000000001</c:v>
                </c:pt>
                <c:pt idx="1316">
                  <c:v>3.105</c:v>
                </c:pt>
                <c:pt idx="1317">
                  <c:v>3.07</c:v>
                </c:pt>
                <c:pt idx="1318">
                  <c:v>3.0430000000000001</c:v>
                </c:pt>
                <c:pt idx="1319">
                  <c:v>3.0419999999999998</c:v>
                </c:pt>
                <c:pt idx="1320">
                  <c:v>3.0550000000000002</c:v>
                </c:pt>
                <c:pt idx="1321">
                  <c:v>3.0510000000000002</c:v>
                </c:pt>
                <c:pt idx="1322">
                  <c:v>3.044</c:v>
                </c:pt>
                <c:pt idx="1323">
                  <c:v>3.0339999999999998</c:v>
                </c:pt>
                <c:pt idx="1324">
                  <c:v>3.032</c:v>
                </c:pt>
                <c:pt idx="1325">
                  <c:v>3.0110000000000001</c:v>
                </c:pt>
                <c:pt idx="1326">
                  <c:v>2.9940000000000002</c:v>
                </c:pt>
                <c:pt idx="1327">
                  <c:v>2.9830000000000001</c:v>
                </c:pt>
                <c:pt idx="1328">
                  <c:v>2.976</c:v>
                </c:pt>
                <c:pt idx="1329">
                  <c:v>2.9710000000000001</c:v>
                </c:pt>
                <c:pt idx="1330">
                  <c:v>2.9870000000000001</c:v>
                </c:pt>
                <c:pt idx="1331">
                  <c:v>3.081</c:v>
                </c:pt>
                <c:pt idx="1332">
                  <c:v>3.0659999999999998</c:v>
                </c:pt>
                <c:pt idx="1333">
                  <c:v>3.0470000000000002</c:v>
                </c:pt>
                <c:pt idx="1334">
                  <c:v>3.0510000000000002</c:v>
                </c:pt>
                <c:pt idx="1335">
                  <c:v>3.05</c:v>
                </c:pt>
                <c:pt idx="1336">
                  <c:v>3.0640000000000001</c:v>
                </c:pt>
                <c:pt idx="1337">
                  <c:v>3.0619999999999998</c:v>
                </c:pt>
                <c:pt idx="1338">
                  <c:v>3.073</c:v>
                </c:pt>
                <c:pt idx="1339">
                  <c:v>3.0739999999999998</c:v>
                </c:pt>
                <c:pt idx="1340">
                  <c:v>3.0659999999999998</c:v>
                </c:pt>
                <c:pt idx="1341">
                  <c:v>3.07</c:v>
                </c:pt>
                <c:pt idx="1342">
                  <c:v>3.0489999999999999</c:v>
                </c:pt>
                <c:pt idx="1343">
                  <c:v>3.0459999999999998</c:v>
                </c:pt>
                <c:pt idx="1344">
                  <c:v>3.0409999999999999</c:v>
                </c:pt>
                <c:pt idx="1345">
                  <c:v>3.069</c:v>
                </c:pt>
                <c:pt idx="1346">
                  <c:v>3.0790000000000002</c:v>
                </c:pt>
                <c:pt idx="1347">
                  <c:v>3.0640000000000001</c:v>
                </c:pt>
                <c:pt idx="1348">
                  <c:v>3.0369999999999999</c:v>
                </c:pt>
                <c:pt idx="1349">
                  <c:v>3.01</c:v>
                </c:pt>
                <c:pt idx="1350">
                  <c:v>2.956</c:v>
                </c:pt>
                <c:pt idx="1351">
                  <c:v>2.91</c:v>
                </c:pt>
                <c:pt idx="1352">
                  <c:v>2.89</c:v>
                </c:pt>
                <c:pt idx="1353">
                  <c:v>2.8820000000000001</c:v>
                </c:pt>
                <c:pt idx="1354">
                  <c:v>2.851</c:v>
                </c:pt>
                <c:pt idx="1355">
                  <c:v>2.8140000000000001</c:v>
                </c:pt>
                <c:pt idx="1356">
                  <c:v>2.7330000000000001</c:v>
                </c:pt>
                <c:pt idx="1357">
                  <c:v>2.6589999999999998</c:v>
                </c:pt>
                <c:pt idx="1358">
                  <c:v>2.5859999999999999</c:v>
                </c:pt>
                <c:pt idx="1359">
                  <c:v>2.548</c:v>
                </c:pt>
                <c:pt idx="1360">
                  <c:v>2.5070000000000001</c:v>
                </c:pt>
                <c:pt idx="1361">
                  <c:v>2.48</c:v>
                </c:pt>
                <c:pt idx="1362">
                  <c:v>2.4369999999999998</c:v>
                </c:pt>
                <c:pt idx="1363">
                  <c:v>2.399</c:v>
                </c:pt>
                <c:pt idx="1364">
                  <c:v>2.3940000000000001</c:v>
                </c:pt>
                <c:pt idx="1365">
                  <c:v>2.3860000000000001</c:v>
                </c:pt>
                <c:pt idx="1366">
                  <c:v>2.39</c:v>
                </c:pt>
                <c:pt idx="1367">
                  <c:v>2.3860000000000001</c:v>
                </c:pt>
                <c:pt idx="1368">
                  <c:v>2.3959999999999999</c:v>
                </c:pt>
                <c:pt idx="1369">
                  <c:v>2.403</c:v>
                </c:pt>
                <c:pt idx="1370">
                  <c:v>2.4249999999999998</c:v>
                </c:pt>
                <c:pt idx="1371">
                  <c:v>2.4300000000000002</c:v>
                </c:pt>
                <c:pt idx="1372">
                  <c:v>2.4369999999999998</c:v>
                </c:pt>
                <c:pt idx="1373">
                  <c:v>2.4380000000000002</c:v>
                </c:pt>
                <c:pt idx="1374">
                  <c:v>2.4329999999999998</c:v>
                </c:pt>
                <c:pt idx="1375">
                  <c:v>2.427</c:v>
                </c:pt>
                <c:pt idx="1376">
                  <c:v>2.4239999999999999</c:v>
                </c:pt>
                <c:pt idx="1377">
                  <c:v>2.4279999999999999</c:v>
                </c:pt>
                <c:pt idx="1378">
                  <c:v>2.427</c:v>
                </c:pt>
                <c:pt idx="1379">
                  <c:v>2.4260000000000002</c:v>
                </c:pt>
                <c:pt idx="1380">
                  <c:v>2.4409999999999998</c:v>
                </c:pt>
                <c:pt idx="1381">
                  <c:v>2.4350000000000001</c:v>
                </c:pt>
                <c:pt idx="1382">
                  <c:v>2.4220000000000002</c:v>
                </c:pt>
                <c:pt idx="1383">
                  <c:v>2.4039999999999999</c:v>
                </c:pt>
                <c:pt idx="1384">
                  <c:v>2.3940000000000001</c:v>
                </c:pt>
                <c:pt idx="1385">
                  <c:v>2.387</c:v>
                </c:pt>
                <c:pt idx="1386">
                  <c:v>2.395</c:v>
                </c:pt>
                <c:pt idx="1387">
                  <c:v>2.3879999999999999</c:v>
                </c:pt>
                <c:pt idx="1388">
                  <c:v>2.3849999999999998</c:v>
                </c:pt>
                <c:pt idx="1389">
                  <c:v>2.3719999999999999</c:v>
                </c:pt>
                <c:pt idx="1390">
                  <c:v>2.383</c:v>
                </c:pt>
                <c:pt idx="1391">
                  <c:v>2.4409999999999998</c:v>
                </c:pt>
                <c:pt idx="1392">
                  <c:v>2.4620000000000002</c:v>
                </c:pt>
                <c:pt idx="1393">
                  <c:v>2.5019999999999998</c:v>
                </c:pt>
                <c:pt idx="1394">
                  <c:v>2.5259999999999998</c:v>
                </c:pt>
                <c:pt idx="1395">
                  <c:v>2.5590000000000002</c:v>
                </c:pt>
                <c:pt idx="1396">
                  <c:v>2.6190000000000002</c:v>
                </c:pt>
                <c:pt idx="1397">
                  <c:v>2.6349999999999998</c:v>
                </c:pt>
                <c:pt idx="1398">
                  <c:v>2.64</c:v>
                </c:pt>
                <c:pt idx="1399">
                  <c:v>2.67</c:v>
                </c:pt>
                <c:pt idx="1400">
                  <c:v>2.6960000000000002</c:v>
                </c:pt>
                <c:pt idx="1401">
                  <c:v>2.7160000000000002</c:v>
                </c:pt>
                <c:pt idx="1402">
                  <c:v>2.738</c:v>
                </c:pt>
                <c:pt idx="1403">
                  <c:v>2.8010000000000002</c:v>
                </c:pt>
                <c:pt idx="1404">
                  <c:v>2.8759999999999999</c:v>
                </c:pt>
                <c:pt idx="1405">
                  <c:v>2.9729999999999999</c:v>
                </c:pt>
                <c:pt idx="1406">
                  <c:v>3.0720000000000001</c:v>
                </c:pt>
                <c:pt idx="1407">
                  <c:v>3.1429999999999998</c:v>
                </c:pt>
                <c:pt idx="1408">
                  <c:v>3.1909999999999998</c:v>
                </c:pt>
                <c:pt idx="1409">
                  <c:v>3.194</c:v>
                </c:pt>
                <c:pt idx="1410">
                  <c:v>3.161</c:v>
                </c:pt>
                <c:pt idx="1411">
                  <c:v>3.1440000000000001</c:v>
                </c:pt>
                <c:pt idx="1412">
                  <c:v>3.129</c:v>
                </c:pt>
                <c:pt idx="1413">
                  <c:v>3.1240000000000001</c:v>
                </c:pt>
                <c:pt idx="1414">
                  <c:v>3.1240000000000001</c:v>
                </c:pt>
                <c:pt idx="1415">
                  <c:v>3.1419999999999999</c:v>
                </c:pt>
                <c:pt idx="1416">
                  <c:v>3.1859999999999999</c:v>
                </c:pt>
                <c:pt idx="1417">
                  <c:v>3.2490000000000001</c:v>
                </c:pt>
                <c:pt idx="1418">
                  <c:v>3.2530000000000001</c:v>
                </c:pt>
                <c:pt idx="1419">
                  <c:v>3.2549999999999999</c:v>
                </c:pt>
                <c:pt idx="1420">
                  <c:v>3.274</c:v>
                </c:pt>
                <c:pt idx="1421">
                  <c:v>3.286</c:v>
                </c:pt>
                <c:pt idx="1422">
                  <c:v>3.2869999999999999</c:v>
                </c:pt>
                <c:pt idx="1423">
                  <c:v>3.3</c:v>
                </c:pt>
                <c:pt idx="1424">
                  <c:v>3.331</c:v>
                </c:pt>
                <c:pt idx="1425">
                  <c:v>3.3380000000000001</c:v>
                </c:pt>
                <c:pt idx="1426">
                  <c:v>3.3439999999999999</c:v>
                </c:pt>
                <c:pt idx="1427">
                  <c:v>3.3420000000000001</c:v>
                </c:pt>
                <c:pt idx="1428">
                  <c:v>3.367</c:v>
                </c:pt>
                <c:pt idx="1429">
                  <c:v>3.3639999999999999</c:v>
                </c:pt>
                <c:pt idx="1430">
                  <c:v>3.3559999999999999</c:v>
                </c:pt>
                <c:pt idx="1431">
                  <c:v>3.3239999999999998</c:v>
                </c:pt>
                <c:pt idx="1432">
                  <c:v>3.339</c:v>
                </c:pt>
                <c:pt idx="1433">
                  <c:v>3.3730000000000002</c:v>
                </c:pt>
                <c:pt idx="1434">
                  <c:v>3.3719999999999999</c:v>
                </c:pt>
                <c:pt idx="1435">
                  <c:v>3.3849999999999998</c:v>
                </c:pt>
                <c:pt idx="1436">
                  <c:v>3.4060000000000001</c:v>
                </c:pt>
                <c:pt idx="1437">
                  <c:v>3.4769999999999999</c:v>
                </c:pt>
                <c:pt idx="1438">
                  <c:v>3.5859999999999999</c:v>
                </c:pt>
                <c:pt idx="1439">
                  <c:v>3.6709999999999998</c:v>
                </c:pt>
                <c:pt idx="1440">
                  <c:v>3.7130000000000001</c:v>
                </c:pt>
                <c:pt idx="1441">
                  <c:v>3.7269999999999999</c:v>
                </c:pt>
                <c:pt idx="1442">
                  <c:v>3.73</c:v>
                </c:pt>
                <c:pt idx="1443">
                  <c:v>3.734</c:v>
                </c:pt>
                <c:pt idx="1444">
                  <c:v>3.7240000000000002</c:v>
                </c:pt>
                <c:pt idx="1445">
                  <c:v>3.72</c:v>
                </c:pt>
                <c:pt idx="1446">
                  <c:v>3.6739999999999999</c:v>
                </c:pt>
                <c:pt idx="1447">
                  <c:v>3.649</c:v>
                </c:pt>
                <c:pt idx="1448">
                  <c:v>3.6259999999999999</c:v>
                </c:pt>
                <c:pt idx="1449">
                  <c:v>3.6150000000000002</c:v>
                </c:pt>
                <c:pt idx="1450">
                  <c:v>3.613</c:v>
                </c:pt>
                <c:pt idx="1451">
                  <c:v>3.657</c:v>
                </c:pt>
                <c:pt idx="1452">
                  <c:v>3.7250000000000001</c:v>
                </c:pt>
                <c:pt idx="1453">
                  <c:v>3.78</c:v>
                </c:pt>
                <c:pt idx="1454">
                  <c:v>3.8460000000000001</c:v>
                </c:pt>
                <c:pt idx="1455">
                  <c:v>3.9510000000000001</c:v>
                </c:pt>
                <c:pt idx="1456">
                  <c:v>4.0190000000000001</c:v>
                </c:pt>
                <c:pt idx="1457">
                  <c:v>4.0549999999999997</c:v>
                </c:pt>
                <c:pt idx="1458">
                  <c:v>4.1040000000000001</c:v>
                </c:pt>
                <c:pt idx="1459">
                  <c:v>4.8490000000000002</c:v>
                </c:pt>
                <c:pt idx="1460">
                  <c:v>5.25</c:v>
                </c:pt>
                <c:pt idx="1461">
                  <c:v>5.1340000000000003</c:v>
                </c:pt>
                <c:pt idx="1462">
                  <c:v>5.1849999999999996</c:v>
                </c:pt>
                <c:pt idx="1463">
                  <c:v>5.1440000000000001</c:v>
                </c:pt>
                <c:pt idx="1464">
                  <c:v>5.0730000000000004</c:v>
                </c:pt>
                <c:pt idx="1465">
                  <c:v>5.101</c:v>
                </c:pt>
                <c:pt idx="1466">
                  <c:v>5.16</c:v>
                </c:pt>
                <c:pt idx="1467">
                  <c:v>5.5090000000000003</c:v>
                </c:pt>
                <c:pt idx="1468">
                  <c:v>5.6230000000000002</c:v>
                </c:pt>
                <c:pt idx="1469">
                  <c:v>5.6130000000000004</c:v>
                </c:pt>
                <c:pt idx="1470">
                  <c:v>5.5709999999999997</c:v>
                </c:pt>
                <c:pt idx="1471">
                  <c:v>5.5389999999999997</c:v>
                </c:pt>
                <c:pt idx="1472">
                  <c:v>5.7030000000000003</c:v>
                </c:pt>
                <c:pt idx="1473">
                  <c:v>5.718</c:v>
                </c:pt>
                <c:pt idx="1474">
                  <c:v>5.81</c:v>
                </c:pt>
                <c:pt idx="1475">
                  <c:v>5.7830000000000004</c:v>
                </c:pt>
                <c:pt idx="1476">
                  <c:v>5.6749999999999998</c:v>
                </c:pt>
                <c:pt idx="1477">
                  <c:v>5.5679999999999996</c:v>
                </c:pt>
                <c:pt idx="1478">
                  <c:v>5.4320000000000004</c:v>
                </c:pt>
                <c:pt idx="1479">
                  <c:v>5.2679999999999998</c:v>
                </c:pt>
                <c:pt idx="1480">
                  <c:v>5.1379999999999999</c:v>
                </c:pt>
                <c:pt idx="1481">
                  <c:v>4.9930000000000003</c:v>
                </c:pt>
                <c:pt idx="1482">
                  <c:v>4.9109999999999996</c:v>
                </c:pt>
                <c:pt idx="1483">
                  <c:v>4.9089999999999998</c:v>
                </c:pt>
                <c:pt idx="1484">
                  <c:v>5.1150000000000002</c:v>
                </c:pt>
                <c:pt idx="1485">
                  <c:v>5.0839999999999996</c:v>
                </c:pt>
                <c:pt idx="1486">
                  <c:v>5.0330000000000004</c:v>
                </c:pt>
                <c:pt idx="1487">
                  <c:v>4.9640000000000004</c:v>
                </c:pt>
                <c:pt idx="1488">
                  <c:v>4.8890000000000002</c:v>
                </c:pt>
                <c:pt idx="1489">
                  <c:v>4.8360000000000003</c:v>
                </c:pt>
                <c:pt idx="1490">
                  <c:v>5.2240000000000002</c:v>
                </c:pt>
                <c:pt idx="1491">
                  <c:v>5.3390000000000004</c:v>
                </c:pt>
                <c:pt idx="1492">
                  <c:v>5.3410000000000002</c:v>
                </c:pt>
                <c:pt idx="1493">
                  <c:v>5.3170000000000002</c:v>
                </c:pt>
              </c:numCache>
            </c:numRef>
          </c:val>
          <c:smooth val="0"/>
          <c:extLst>
            <c:ext xmlns:c16="http://schemas.microsoft.com/office/drawing/2014/chart" uri="{C3380CC4-5D6E-409C-BE32-E72D297353CC}">
              <c16:uniqueId val="{00000000-66B7-4137-A13D-701AE1C11F30}"/>
            </c:ext>
          </c:extLst>
        </c:ser>
        <c:dLbls>
          <c:showLegendKey val="0"/>
          <c:showVal val="0"/>
          <c:showCatName val="0"/>
          <c:showSerName val="0"/>
          <c:showPercent val="0"/>
          <c:showBubbleSize val="0"/>
        </c:dLbls>
        <c:smooth val="0"/>
        <c:axId val="968143024"/>
        <c:axId val="1"/>
      </c:lineChart>
      <c:dateAx>
        <c:axId val="968143024"/>
        <c:scaling>
          <c:orientation val="minMax"/>
          <c:min val="42005"/>
        </c:scaling>
        <c:delete val="0"/>
        <c:axPos val="b"/>
        <c:numFmt formatCode="yyyy" sourceLinked="0"/>
        <c:majorTickMark val="none"/>
        <c:minorTickMark val="none"/>
        <c:tickLblPos val="nextTo"/>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days"/>
        <c:majorUnit val="12"/>
        <c:majorTimeUnit val="months"/>
      </c:dateAx>
      <c:valAx>
        <c:axId val="1"/>
        <c:scaling>
          <c:orientation val="minMax"/>
          <c:min val="1.5"/>
        </c:scaling>
        <c:delete val="0"/>
        <c:axPos val="l"/>
        <c:majorGridlines>
          <c:spPr>
            <a:ln w="9525" cap="flat" cmpd="sng" algn="ctr">
              <a:solidFill>
                <a:schemeClr val="tx1">
                  <a:lumMod val="15000"/>
                  <a:lumOff val="85000"/>
                </a:schemeClr>
              </a:solidFill>
              <a:prstDash val="lgDash"/>
              <a:round/>
            </a:ln>
            <a:effectLst/>
          </c:spPr>
        </c:majorGridlines>
        <c:numFmt formatCode="\$#,##0.00" sourceLinked="0"/>
        <c:majorTickMark val="none"/>
        <c:minorTickMark val="none"/>
        <c:tickLblPos val="nextTo"/>
        <c:spPr>
          <a:noFill/>
          <a:ln>
            <a:noFill/>
          </a:ln>
          <a:effectLst/>
        </c:spPr>
        <c:txPr>
          <a:bodyPr rot="0" vert="horz"/>
          <a:lstStyle/>
          <a:p>
            <a:pPr>
              <a:defRPr sz="1100" b="0" i="0" u="none" strike="noStrike" baseline="0">
                <a:solidFill>
                  <a:srgbClr val="000000"/>
                </a:solidFill>
                <a:latin typeface="Calibri"/>
                <a:ea typeface="Calibri"/>
                <a:cs typeface="Calibri"/>
              </a:defRPr>
            </a:pPr>
            <a:endParaRPr lang="en-US"/>
          </a:p>
        </c:txPr>
        <c:crossAx val="968143024"/>
        <c:crosses val="autoZero"/>
        <c:crossBetween val="between"/>
      </c:valAx>
      <c:spPr>
        <a:noFill/>
        <a:ln w="25400">
          <a:noFill/>
        </a:ln>
      </c:spPr>
    </c:plotArea>
    <c:plotVisOnly val="1"/>
    <c:dispBlanksAs val="gap"/>
    <c:showDLblsOverMax val="0"/>
  </c:chart>
  <c:spPr>
    <a:solidFill>
      <a:schemeClr val="bg1"/>
    </a:solidFill>
    <a:ln w="9525" cap="flat" cmpd="sng" algn="ctr">
      <a:solidFill>
        <a:schemeClr val="bg1"/>
      </a:solid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userShapes r:id="rId2"/>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Strategic Petroleum Reserve vs. WTI</a:t>
            </a:r>
            <a:r>
              <a:rPr lang="en-US" sz="1600" b="1" baseline="0" dirty="0">
                <a:solidFill>
                  <a:sysClr val="windowText" lastClr="000000"/>
                </a:solidFill>
              </a:rPr>
              <a:t> Crude Oil Price</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1"/>
          <c:order val="1"/>
          <c:tx>
            <c:strRef>
              <c:f>Sheet1!$C$4</c:f>
              <c:strCache>
                <c:ptCount val="1"/>
                <c:pt idx="0">
                  <c:v>Strategic Petroleum Reserve</c:v>
                </c:pt>
              </c:strCache>
            </c:strRef>
          </c:tx>
          <c:spPr>
            <a:ln w="28575" cap="rnd">
              <a:solidFill>
                <a:schemeClr val="accent1">
                  <a:lumMod val="50000"/>
                </a:schemeClr>
              </a:solidFill>
              <a:round/>
            </a:ln>
            <a:effectLst/>
          </c:spPr>
          <c:marker>
            <c:symbol val="none"/>
          </c:marker>
          <c:dLbls>
            <c:dLbl>
              <c:idx val="2065"/>
              <c:layout>
                <c:manualLayout>
                  <c:x val="-0.15831734975435763"/>
                  <c:y val="-4.55560095082454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002-449C-97F1-AF84F5886656}"/>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Sheet1!$A$5:$A$2070</c:f>
              <c:numCache>
                <c:formatCode>m/d/yyyy</c:formatCode>
                <c:ptCount val="2066"/>
                <c:pt idx="0">
                  <c:v>30409</c:v>
                </c:pt>
                <c:pt idx="1">
                  <c:v>30416</c:v>
                </c:pt>
                <c:pt idx="2">
                  <c:v>30423</c:v>
                </c:pt>
                <c:pt idx="3">
                  <c:v>30430</c:v>
                </c:pt>
                <c:pt idx="4">
                  <c:v>30437</c:v>
                </c:pt>
                <c:pt idx="5">
                  <c:v>30444</c:v>
                </c:pt>
                <c:pt idx="6">
                  <c:v>30451</c:v>
                </c:pt>
                <c:pt idx="7">
                  <c:v>30458</c:v>
                </c:pt>
                <c:pt idx="8">
                  <c:v>30465</c:v>
                </c:pt>
                <c:pt idx="9">
                  <c:v>30472</c:v>
                </c:pt>
                <c:pt idx="10">
                  <c:v>30479</c:v>
                </c:pt>
                <c:pt idx="11">
                  <c:v>30486</c:v>
                </c:pt>
                <c:pt idx="12">
                  <c:v>30493</c:v>
                </c:pt>
                <c:pt idx="13">
                  <c:v>30500</c:v>
                </c:pt>
                <c:pt idx="14">
                  <c:v>30507</c:v>
                </c:pt>
                <c:pt idx="15">
                  <c:v>30514</c:v>
                </c:pt>
                <c:pt idx="16">
                  <c:v>30521</c:v>
                </c:pt>
                <c:pt idx="17">
                  <c:v>30528</c:v>
                </c:pt>
                <c:pt idx="18">
                  <c:v>30535</c:v>
                </c:pt>
                <c:pt idx="19">
                  <c:v>30542</c:v>
                </c:pt>
                <c:pt idx="20">
                  <c:v>30549</c:v>
                </c:pt>
                <c:pt idx="21">
                  <c:v>30556</c:v>
                </c:pt>
                <c:pt idx="22">
                  <c:v>30563</c:v>
                </c:pt>
                <c:pt idx="23">
                  <c:v>30570</c:v>
                </c:pt>
                <c:pt idx="24">
                  <c:v>30577</c:v>
                </c:pt>
                <c:pt idx="25">
                  <c:v>30584</c:v>
                </c:pt>
                <c:pt idx="26">
                  <c:v>30591</c:v>
                </c:pt>
                <c:pt idx="27">
                  <c:v>30598</c:v>
                </c:pt>
                <c:pt idx="28">
                  <c:v>30605</c:v>
                </c:pt>
                <c:pt idx="29">
                  <c:v>30612</c:v>
                </c:pt>
                <c:pt idx="30">
                  <c:v>30619</c:v>
                </c:pt>
                <c:pt idx="31">
                  <c:v>30626</c:v>
                </c:pt>
                <c:pt idx="32">
                  <c:v>30633</c:v>
                </c:pt>
                <c:pt idx="33">
                  <c:v>30640</c:v>
                </c:pt>
                <c:pt idx="34">
                  <c:v>30647</c:v>
                </c:pt>
                <c:pt idx="35">
                  <c:v>30654</c:v>
                </c:pt>
                <c:pt idx="36">
                  <c:v>30661</c:v>
                </c:pt>
                <c:pt idx="37">
                  <c:v>30668</c:v>
                </c:pt>
                <c:pt idx="38">
                  <c:v>30675</c:v>
                </c:pt>
                <c:pt idx="39">
                  <c:v>30682</c:v>
                </c:pt>
                <c:pt idx="40">
                  <c:v>30689</c:v>
                </c:pt>
                <c:pt idx="41">
                  <c:v>30696</c:v>
                </c:pt>
                <c:pt idx="42">
                  <c:v>30703</c:v>
                </c:pt>
                <c:pt idx="43">
                  <c:v>30710</c:v>
                </c:pt>
                <c:pt idx="44">
                  <c:v>30717</c:v>
                </c:pt>
                <c:pt idx="45">
                  <c:v>30724</c:v>
                </c:pt>
                <c:pt idx="46">
                  <c:v>30731</c:v>
                </c:pt>
                <c:pt idx="47">
                  <c:v>30738</c:v>
                </c:pt>
                <c:pt idx="48">
                  <c:v>30745</c:v>
                </c:pt>
                <c:pt idx="49">
                  <c:v>30752</c:v>
                </c:pt>
                <c:pt idx="50">
                  <c:v>30759</c:v>
                </c:pt>
                <c:pt idx="51">
                  <c:v>30766</c:v>
                </c:pt>
                <c:pt idx="52">
                  <c:v>30773</c:v>
                </c:pt>
                <c:pt idx="53">
                  <c:v>30780</c:v>
                </c:pt>
                <c:pt idx="54">
                  <c:v>30787</c:v>
                </c:pt>
                <c:pt idx="55">
                  <c:v>30794</c:v>
                </c:pt>
                <c:pt idx="56">
                  <c:v>30801</c:v>
                </c:pt>
                <c:pt idx="57">
                  <c:v>30808</c:v>
                </c:pt>
                <c:pt idx="58">
                  <c:v>30815</c:v>
                </c:pt>
                <c:pt idx="59">
                  <c:v>30822</c:v>
                </c:pt>
                <c:pt idx="60">
                  <c:v>30829</c:v>
                </c:pt>
                <c:pt idx="61">
                  <c:v>30836</c:v>
                </c:pt>
                <c:pt idx="62">
                  <c:v>30843</c:v>
                </c:pt>
                <c:pt idx="63">
                  <c:v>30850</c:v>
                </c:pt>
                <c:pt idx="64">
                  <c:v>30857</c:v>
                </c:pt>
                <c:pt idx="65">
                  <c:v>30864</c:v>
                </c:pt>
                <c:pt idx="66">
                  <c:v>30871</c:v>
                </c:pt>
                <c:pt idx="67">
                  <c:v>30878</c:v>
                </c:pt>
                <c:pt idx="68">
                  <c:v>30885</c:v>
                </c:pt>
                <c:pt idx="69">
                  <c:v>30892</c:v>
                </c:pt>
                <c:pt idx="70">
                  <c:v>30899</c:v>
                </c:pt>
                <c:pt idx="71">
                  <c:v>30906</c:v>
                </c:pt>
                <c:pt idx="72">
                  <c:v>30913</c:v>
                </c:pt>
                <c:pt idx="73">
                  <c:v>30920</c:v>
                </c:pt>
                <c:pt idx="74">
                  <c:v>30927</c:v>
                </c:pt>
                <c:pt idx="75">
                  <c:v>30934</c:v>
                </c:pt>
                <c:pt idx="76">
                  <c:v>30941</c:v>
                </c:pt>
                <c:pt idx="77">
                  <c:v>30948</c:v>
                </c:pt>
                <c:pt idx="78">
                  <c:v>30955</c:v>
                </c:pt>
                <c:pt idx="79">
                  <c:v>30962</c:v>
                </c:pt>
                <c:pt idx="80">
                  <c:v>30969</c:v>
                </c:pt>
                <c:pt idx="81">
                  <c:v>30976</c:v>
                </c:pt>
                <c:pt idx="82">
                  <c:v>30983</c:v>
                </c:pt>
                <c:pt idx="83">
                  <c:v>30990</c:v>
                </c:pt>
                <c:pt idx="84">
                  <c:v>30997</c:v>
                </c:pt>
                <c:pt idx="85">
                  <c:v>31004</c:v>
                </c:pt>
                <c:pt idx="86">
                  <c:v>31011</c:v>
                </c:pt>
                <c:pt idx="87">
                  <c:v>31018</c:v>
                </c:pt>
                <c:pt idx="88">
                  <c:v>31025</c:v>
                </c:pt>
                <c:pt idx="89">
                  <c:v>31032</c:v>
                </c:pt>
                <c:pt idx="90">
                  <c:v>31039</c:v>
                </c:pt>
                <c:pt idx="91">
                  <c:v>31046</c:v>
                </c:pt>
                <c:pt idx="92">
                  <c:v>31053</c:v>
                </c:pt>
                <c:pt idx="93">
                  <c:v>31060</c:v>
                </c:pt>
                <c:pt idx="94">
                  <c:v>31067</c:v>
                </c:pt>
                <c:pt idx="95">
                  <c:v>31074</c:v>
                </c:pt>
                <c:pt idx="96">
                  <c:v>31081</c:v>
                </c:pt>
                <c:pt idx="97">
                  <c:v>31088</c:v>
                </c:pt>
                <c:pt idx="98">
                  <c:v>31095</c:v>
                </c:pt>
                <c:pt idx="99">
                  <c:v>31102</c:v>
                </c:pt>
                <c:pt idx="100">
                  <c:v>31109</c:v>
                </c:pt>
                <c:pt idx="101">
                  <c:v>31116</c:v>
                </c:pt>
                <c:pt idx="102">
                  <c:v>31123</c:v>
                </c:pt>
                <c:pt idx="103">
                  <c:v>31130</c:v>
                </c:pt>
                <c:pt idx="104">
                  <c:v>31137</c:v>
                </c:pt>
                <c:pt idx="105">
                  <c:v>31144</c:v>
                </c:pt>
                <c:pt idx="106">
                  <c:v>31151</c:v>
                </c:pt>
                <c:pt idx="107">
                  <c:v>31158</c:v>
                </c:pt>
                <c:pt idx="108">
                  <c:v>31165</c:v>
                </c:pt>
                <c:pt idx="109">
                  <c:v>31172</c:v>
                </c:pt>
                <c:pt idx="110">
                  <c:v>31179</c:v>
                </c:pt>
                <c:pt idx="111">
                  <c:v>31186</c:v>
                </c:pt>
                <c:pt idx="112">
                  <c:v>31193</c:v>
                </c:pt>
                <c:pt idx="113">
                  <c:v>31200</c:v>
                </c:pt>
                <c:pt idx="114">
                  <c:v>31207</c:v>
                </c:pt>
                <c:pt idx="115">
                  <c:v>31214</c:v>
                </c:pt>
                <c:pt idx="116">
                  <c:v>31221</c:v>
                </c:pt>
                <c:pt idx="117">
                  <c:v>31228</c:v>
                </c:pt>
                <c:pt idx="118">
                  <c:v>31235</c:v>
                </c:pt>
                <c:pt idx="119">
                  <c:v>31242</c:v>
                </c:pt>
                <c:pt idx="120">
                  <c:v>31249</c:v>
                </c:pt>
                <c:pt idx="121">
                  <c:v>31256</c:v>
                </c:pt>
                <c:pt idx="122">
                  <c:v>31263</c:v>
                </c:pt>
                <c:pt idx="123">
                  <c:v>31270</c:v>
                </c:pt>
                <c:pt idx="124">
                  <c:v>31277</c:v>
                </c:pt>
                <c:pt idx="125">
                  <c:v>31284</c:v>
                </c:pt>
                <c:pt idx="126">
                  <c:v>31291</c:v>
                </c:pt>
                <c:pt idx="127">
                  <c:v>31298</c:v>
                </c:pt>
                <c:pt idx="128">
                  <c:v>31305</c:v>
                </c:pt>
                <c:pt idx="129">
                  <c:v>31312</c:v>
                </c:pt>
                <c:pt idx="130">
                  <c:v>31319</c:v>
                </c:pt>
                <c:pt idx="131">
                  <c:v>31326</c:v>
                </c:pt>
                <c:pt idx="132">
                  <c:v>31333</c:v>
                </c:pt>
                <c:pt idx="133">
                  <c:v>31340</c:v>
                </c:pt>
                <c:pt idx="134">
                  <c:v>31347</c:v>
                </c:pt>
                <c:pt idx="135">
                  <c:v>31354</c:v>
                </c:pt>
                <c:pt idx="136">
                  <c:v>31361</c:v>
                </c:pt>
                <c:pt idx="137">
                  <c:v>31368</c:v>
                </c:pt>
                <c:pt idx="138">
                  <c:v>31375</c:v>
                </c:pt>
                <c:pt idx="139">
                  <c:v>31382</c:v>
                </c:pt>
                <c:pt idx="140">
                  <c:v>31389</c:v>
                </c:pt>
                <c:pt idx="141">
                  <c:v>31396</c:v>
                </c:pt>
                <c:pt idx="142">
                  <c:v>31403</c:v>
                </c:pt>
                <c:pt idx="143">
                  <c:v>31410</c:v>
                </c:pt>
                <c:pt idx="144">
                  <c:v>31417</c:v>
                </c:pt>
                <c:pt idx="145">
                  <c:v>31424</c:v>
                </c:pt>
                <c:pt idx="146">
                  <c:v>31431</c:v>
                </c:pt>
                <c:pt idx="147">
                  <c:v>31438</c:v>
                </c:pt>
                <c:pt idx="148">
                  <c:v>31445</c:v>
                </c:pt>
                <c:pt idx="149">
                  <c:v>31452</c:v>
                </c:pt>
                <c:pt idx="150">
                  <c:v>31459</c:v>
                </c:pt>
                <c:pt idx="151">
                  <c:v>31466</c:v>
                </c:pt>
                <c:pt idx="152">
                  <c:v>31473</c:v>
                </c:pt>
                <c:pt idx="153">
                  <c:v>31480</c:v>
                </c:pt>
                <c:pt idx="154">
                  <c:v>31487</c:v>
                </c:pt>
                <c:pt idx="155">
                  <c:v>31494</c:v>
                </c:pt>
                <c:pt idx="156">
                  <c:v>31501</c:v>
                </c:pt>
                <c:pt idx="157">
                  <c:v>31508</c:v>
                </c:pt>
                <c:pt idx="158">
                  <c:v>31515</c:v>
                </c:pt>
                <c:pt idx="159">
                  <c:v>31522</c:v>
                </c:pt>
                <c:pt idx="160">
                  <c:v>31529</c:v>
                </c:pt>
                <c:pt idx="161">
                  <c:v>31536</c:v>
                </c:pt>
                <c:pt idx="162">
                  <c:v>31543</c:v>
                </c:pt>
                <c:pt idx="163">
                  <c:v>31550</c:v>
                </c:pt>
                <c:pt idx="164">
                  <c:v>31557</c:v>
                </c:pt>
                <c:pt idx="165">
                  <c:v>31564</c:v>
                </c:pt>
                <c:pt idx="166">
                  <c:v>31571</c:v>
                </c:pt>
                <c:pt idx="167">
                  <c:v>31578</c:v>
                </c:pt>
                <c:pt idx="168">
                  <c:v>31585</c:v>
                </c:pt>
                <c:pt idx="169">
                  <c:v>31592</c:v>
                </c:pt>
                <c:pt idx="170">
                  <c:v>31599</c:v>
                </c:pt>
                <c:pt idx="171">
                  <c:v>31606</c:v>
                </c:pt>
                <c:pt idx="172">
                  <c:v>31613</c:v>
                </c:pt>
                <c:pt idx="173">
                  <c:v>31620</c:v>
                </c:pt>
                <c:pt idx="174">
                  <c:v>31627</c:v>
                </c:pt>
                <c:pt idx="175">
                  <c:v>31634</c:v>
                </c:pt>
                <c:pt idx="176">
                  <c:v>31641</c:v>
                </c:pt>
                <c:pt idx="177">
                  <c:v>31648</c:v>
                </c:pt>
                <c:pt idx="178">
                  <c:v>31655</c:v>
                </c:pt>
                <c:pt idx="179">
                  <c:v>31662</c:v>
                </c:pt>
                <c:pt idx="180">
                  <c:v>31669</c:v>
                </c:pt>
                <c:pt idx="181">
                  <c:v>31676</c:v>
                </c:pt>
                <c:pt idx="182">
                  <c:v>31683</c:v>
                </c:pt>
                <c:pt idx="183">
                  <c:v>31690</c:v>
                </c:pt>
                <c:pt idx="184">
                  <c:v>31697</c:v>
                </c:pt>
                <c:pt idx="185">
                  <c:v>31704</c:v>
                </c:pt>
                <c:pt idx="186">
                  <c:v>31711</c:v>
                </c:pt>
                <c:pt idx="187">
                  <c:v>31718</c:v>
                </c:pt>
                <c:pt idx="188">
                  <c:v>31725</c:v>
                </c:pt>
                <c:pt idx="189">
                  <c:v>31732</c:v>
                </c:pt>
                <c:pt idx="190">
                  <c:v>31739</c:v>
                </c:pt>
                <c:pt idx="191">
                  <c:v>31746</c:v>
                </c:pt>
                <c:pt idx="192">
                  <c:v>31753</c:v>
                </c:pt>
                <c:pt idx="193">
                  <c:v>31760</c:v>
                </c:pt>
                <c:pt idx="194">
                  <c:v>31767</c:v>
                </c:pt>
                <c:pt idx="195">
                  <c:v>31774</c:v>
                </c:pt>
                <c:pt idx="196">
                  <c:v>31781</c:v>
                </c:pt>
                <c:pt idx="197">
                  <c:v>31788</c:v>
                </c:pt>
                <c:pt idx="198">
                  <c:v>31795</c:v>
                </c:pt>
                <c:pt idx="199">
                  <c:v>31802</c:v>
                </c:pt>
                <c:pt idx="200">
                  <c:v>31809</c:v>
                </c:pt>
                <c:pt idx="201">
                  <c:v>31816</c:v>
                </c:pt>
                <c:pt idx="202">
                  <c:v>31823</c:v>
                </c:pt>
                <c:pt idx="203">
                  <c:v>31830</c:v>
                </c:pt>
                <c:pt idx="204">
                  <c:v>31837</c:v>
                </c:pt>
                <c:pt idx="205">
                  <c:v>31844</c:v>
                </c:pt>
                <c:pt idx="206">
                  <c:v>31851</c:v>
                </c:pt>
                <c:pt idx="207">
                  <c:v>31858</c:v>
                </c:pt>
                <c:pt idx="208">
                  <c:v>31865</c:v>
                </c:pt>
                <c:pt idx="209">
                  <c:v>31872</c:v>
                </c:pt>
                <c:pt idx="210">
                  <c:v>31879</c:v>
                </c:pt>
                <c:pt idx="211">
                  <c:v>31886</c:v>
                </c:pt>
                <c:pt idx="212">
                  <c:v>31893</c:v>
                </c:pt>
                <c:pt idx="213">
                  <c:v>31900</c:v>
                </c:pt>
                <c:pt idx="214">
                  <c:v>31907</c:v>
                </c:pt>
                <c:pt idx="215">
                  <c:v>31914</c:v>
                </c:pt>
                <c:pt idx="216">
                  <c:v>31921</c:v>
                </c:pt>
                <c:pt idx="217">
                  <c:v>31928</c:v>
                </c:pt>
                <c:pt idx="218">
                  <c:v>31935</c:v>
                </c:pt>
                <c:pt idx="219">
                  <c:v>31942</c:v>
                </c:pt>
                <c:pt idx="220">
                  <c:v>31949</c:v>
                </c:pt>
                <c:pt idx="221">
                  <c:v>31956</c:v>
                </c:pt>
                <c:pt idx="222">
                  <c:v>31963</c:v>
                </c:pt>
                <c:pt idx="223">
                  <c:v>31970</c:v>
                </c:pt>
                <c:pt idx="224">
                  <c:v>31977</c:v>
                </c:pt>
                <c:pt idx="225">
                  <c:v>31984</c:v>
                </c:pt>
                <c:pt idx="226">
                  <c:v>31991</c:v>
                </c:pt>
                <c:pt idx="227">
                  <c:v>31998</c:v>
                </c:pt>
                <c:pt idx="228">
                  <c:v>32005</c:v>
                </c:pt>
                <c:pt idx="229">
                  <c:v>32012</c:v>
                </c:pt>
                <c:pt idx="230">
                  <c:v>32019</c:v>
                </c:pt>
                <c:pt idx="231">
                  <c:v>32026</c:v>
                </c:pt>
                <c:pt idx="232">
                  <c:v>32033</c:v>
                </c:pt>
                <c:pt idx="233">
                  <c:v>32040</c:v>
                </c:pt>
                <c:pt idx="234">
                  <c:v>32047</c:v>
                </c:pt>
                <c:pt idx="235">
                  <c:v>32054</c:v>
                </c:pt>
                <c:pt idx="236">
                  <c:v>32061</c:v>
                </c:pt>
                <c:pt idx="237">
                  <c:v>32068</c:v>
                </c:pt>
                <c:pt idx="238">
                  <c:v>32075</c:v>
                </c:pt>
                <c:pt idx="239">
                  <c:v>32082</c:v>
                </c:pt>
                <c:pt idx="240">
                  <c:v>32089</c:v>
                </c:pt>
                <c:pt idx="241">
                  <c:v>32096</c:v>
                </c:pt>
                <c:pt idx="242">
                  <c:v>32103</c:v>
                </c:pt>
                <c:pt idx="243">
                  <c:v>32110</c:v>
                </c:pt>
                <c:pt idx="244">
                  <c:v>32117</c:v>
                </c:pt>
                <c:pt idx="245">
                  <c:v>32124</c:v>
                </c:pt>
                <c:pt idx="246">
                  <c:v>32131</c:v>
                </c:pt>
                <c:pt idx="247">
                  <c:v>32138</c:v>
                </c:pt>
                <c:pt idx="248">
                  <c:v>32145</c:v>
                </c:pt>
                <c:pt idx="249">
                  <c:v>32152</c:v>
                </c:pt>
                <c:pt idx="250">
                  <c:v>32159</c:v>
                </c:pt>
                <c:pt idx="251">
                  <c:v>32166</c:v>
                </c:pt>
                <c:pt idx="252">
                  <c:v>32173</c:v>
                </c:pt>
                <c:pt idx="253">
                  <c:v>32180</c:v>
                </c:pt>
                <c:pt idx="254">
                  <c:v>32187</c:v>
                </c:pt>
                <c:pt idx="255">
                  <c:v>32194</c:v>
                </c:pt>
                <c:pt idx="256">
                  <c:v>32201</c:v>
                </c:pt>
                <c:pt idx="257">
                  <c:v>32208</c:v>
                </c:pt>
                <c:pt idx="258">
                  <c:v>32215</c:v>
                </c:pt>
                <c:pt idx="259">
                  <c:v>32222</c:v>
                </c:pt>
                <c:pt idx="260">
                  <c:v>32229</c:v>
                </c:pt>
                <c:pt idx="261">
                  <c:v>32236</c:v>
                </c:pt>
                <c:pt idx="262">
                  <c:v>32243</c:v>
                </c:pt>
                <c:pt idx="263">
                  <c:v>32250</c:v>
                </c:pt>
                <c:pt idx="264">
                  <c:v>32257</c:v>
                </c:pt>
                <c:pt idx="265">
                  <c:v>32264</c:v>
                </c:pt>
                <c:pt idx="266">
                  <c:v>32271</c:v>
                </c:pt>
                <c:pt idx="267">
                  <c:v>32278</c:v>
                </c:pt>
                <c:pt idx="268">
                  <c:v>32285</c:v>
                </c:pt>
                <c:pt idx="269">
                  <c:v>32292</c:v>
                </c:pt>
                <c:pt idx="270">
                  <c:v>32299</c:v>
                </c:pt>
                <c:pt idx="271">
                  <c:v>32306</c:v>
                </c:pt>
                <c:pt idx="272">
                  <c:v>32313</c:v>
                </c:pt>
                <c:pt idx="273">
                  <c:v>32320</c:v>
                </c:pt>
                <c:pt idx="274">
                  <c:v>32327</c:v>
                </c:pt>
                <c:pt idx="275">
                  <c:v>32334</c:v>
                </c:pt>
                <c:pt idx="276">
                  <c:v>32341</c:v>
                </c:pt>
                <c:pt idx="277">
                  <c:v>32348</c:v>
                </c:pt>
                <c:pt idx="278">
                  <c:v>32355</c:v>
                </c:pt>
                <c:pt idx="279">
                  <c:v>32362</c:v>
                </c:pt>
                <c:pt idx="280">
                  <c:v>32369</c:v>
                </c:pt>
                <c:pt idx="281">
                  <c:v>32376</c:v>
                </c:pt>
                <c:pt idx="282">
                  <c:v>32383</c:v>
                </c:pt>
                <c:pt idx="283">
                  <c:v>32390</c:v>
                </c:pt>
                <c:pt idx="284">
                  <c:v>32397</c:v>
                </c:pt>
                <c:pt idx="285">
                  <c:v>32404</c:v>
                </c:pt>
                <c:pt idx="286">
                  <c:v>32411</c:v>
                </c:pt>
                <c:pt idx="287">
                  <c:v>32418</c:v>
                </c:pt>
                <c:pt idx="288">
                  <c:v>32425</c:v>
                </c:pt>
                <c:pt idx="289">
                  <c:v>32432</c:v>
                </c:pt>
                <c:pt idx="290">
                  <c:v>32439</c:v>
                </c:pt>
                <c:pt idx="291">
                  <c:v>32446</c:v>
                </c:pt>
                <c:pt idx="292">
                  <c:v>32453</c:v>
                </c:pt>
                <c:pt idx="293">
                  <c:v>32460</c:v>
                </c:pt>
                <c:pt idx="294">
                  <c:v>32467</c:v>
                </c:pt>
                <c:pt idx="295">
                  <c:v>32474</c:v>
                </c:pt>
                <c:pt idx="296">
                  <c:v>32481</c:v>
                </c:pt>
                <c:pt idx="297">
                  <c:v>32488</c:v>
                </c:pt>
                <c:pt idx="298">
                  <c:v>32495</c:v>
                </c:pt>
                <c:pt idx="299">
                  <c:v>32502</c:v>
                </c:pt>
                <c:pt idx="300">
                  <c:v>32509</c:v>
                </c:pt>
                <c:pt idx="301">
                  <c:v>32516</c:v>
                </c:pt>
                <c:pt idx="302">
                  <c:v>32523</c:v>
                </c:pt>
                <c:pt idx="303">
                  <c:v>32530</c:v>
                </c:pt>
                <c:pt idx="304">
                  <c:v>32537</c:v>
                </c:pt>
                <c:pt idx="305">
                  <c:v>32544</c:v>
                </c:pt>
                <c:pt idx="306">
                  <c:v>32551</c:v>
                </c:pt>
                <c:pt idx="307">
                  <c:v>32558</c:v>
                </c:pt>
                <c:pt idx="308">
                  <c:v>32565</c:v>
                </c:pt>
                <c:pt idx="309">
                  <c:v>32572</c:v>
                </c:pt>
                <c:pt idx="310">
                  <c:v>32579</c:v>
                </c:pt>
                <c:pt idx="311">
                  <c:v>32586</c:v>
                </c:pt>
                <c:pt idx="312">
                  <c:v>32593</c:v>
                </c:pt>
                <c:pt idx="313">
                  <c:v>32600</c:v>
                </c:pt>
                <c:pt idx="314">
                  <c:v>32607</c:v>
                </c:pt>
                <c:pt idx="315">
                  <c:v>32614</c:v>
                </c:pt>
                <c:pt idx="316">
                  <c:v>32621</c:v>
                </c:pt>
                <c:pt idx="317">
                  <c:v>32628</c:v>
                </c:pt>
                <c:pt idx="318">
                  <c:v>32635</c:v>
                </c:pt>
                <c:pt idx="319">
                  <c:v>32642</c:v>
                </c:pt>
                <c:pt idx="320">
                  <c:v>32649</c:v>
                </c:pt>
                <c:pt idx="321">
                  <c:v>32656</c:v>
                </c:pt>
                <c:pt idx="322">
                  <c:v>32663</c:v>
                </c:pt>
                <c:pt idx="323">
                  <c:v>32670</c:v>
                </c:pt>
                <c:pt idx="324">
                  <c:v>32677</c:v>
                </c:pt>
                <c:pt idx="325">
                  <c:v>32684</c:v>
                </c:pt>
                <c:pt idx="326">
                  <c:v>32691</c:v>
                </c:pt>
                <c:pt idx="327">
                  <c:v>32698</c:v>
                </c:pt>
                <c:pt idx="328">
                  <c:v>32705</c:v>
                </c:pt>
                <c:pt idx="329">
                  <c:v>32712</c:v>
                </c:pt>
                <c:pt idx="330">
                  <c:v>32719</c:v>
                </c:pt>
                <c:pt idx="331">
                  <c:v>32726</c:v>
                </c:pt>
                <c:pt idx="332">
                  <c:v>32733</c:v>
                </c:pt>
                <c:pt idx="333">
                  <c:v>32740</c:v>
                </c:pt>
                <c:pt idx="334">
                  <c:v>32747</c:v>
                </c:pt>
                <c:pt idx="335">
                  <c:v>32754</c:v>
                </c:pt>
                <c:pt idx="336">
                  <c:v>32761</c:v>
                </c:pt>
                <c:pt idx="337">
                  <c:v>32768</c:v>
                </c:pt>
                <c:pt idx="338">
                  <c:v>32775</c:v>
                </c:pt>
                <c:pt idx="339">
                  <c:v>32782</c:v>
                </c:pt>
                <c:pt idx="340">
                  <c:v>32789</c:v>
                </c:pt>
                <c:pt idx="341">
                  <c:v>32796</c:v>
                </c:pt>
                <c:pt idx="342">
                  <c:v>32803</c:v>
                </c:pt>
                <c:pt idx="343">
                  <c:v>32810</c:v>
                </c:pt>
                <c:pt idx="344">
                  <c:v>32817</c:v>
                </c:pt>
                <c:pt idx="345">
                  <c:v>32824</c:v>
                </c:pt>
                <c:pt idx="346">
                  <c:v>32831</c:v>
                </c:pt>
                <c:pt idx="347">
                  <c:v>32838</c:v>
                </c:pt>
                <c:pt idx="348">
                  <c:v>32845</c:v>
                </c:pt>
                <c:pt idx="349">
                  <c:v>32852</c:v>
                </c:pt>
                <c:pt idx="350">
                  <c:v>32859</c:v>
                </c:pt>
                <c:pt idx="351">
                  <c:v>32866</c:v>
                </c:pt>
                <c:pt idx="352">
                  <c:v>32873</c:v>
                </c:pt>
                <c:pt idx="353">
                  <c:v>32880</c:v>
                </c:pt>
                <c:pt idx="354">
                  <c:v>32887</c:v>
                </c:pt>
                <c:pt idx="355">
                  <c:v>32894</c:v>
                </c:pt>
                <c:pt idx="356">
                  <c:v>32901</c:v>
                </c:pt>
                <c:pt idx="357">
                  <c:v>32908</c:v>
                </c:pt>
                <c:pt idx="358">
                  <c:v>32915</c:v>
                </c:pt>
                <c:pt idx="359">
                  <c:v>32922</c:v>
                </c:pt>
                <c:pt idx="360">
                  <c:v>32929</c:v>
                </c:pt>
                <c:pt idx="361">
                  <c:v>32936</c:v>
                </c:pt>
                <c:pt idx="362">
                  <c:v>32943</c:v>
                </c:pt>
                <c:pt idx="363">
                  <c:v>32950</c:v>
                </c:pt>
                <c:pt idx="364">
                  <c:v>32957</c:v>
                </c:pt>
                <c:pt idx="365">
                  <c:v>32964</c:v>
                </c:pt>
                <c:pt idx="366">
                  <c:v>32971</c:v>
                </c:pt>
                <c:pt idx="367">
                  <c:v>32978</c:v>
                </c:pt>
                <c:pt idx="368">
                  <c:v>32985</c:v>
                </c:pt>
                <c:pt idx="369">
                  <c:v>32992</c:v>
                </c:pt>
                <c:pt idx="370">
                  <c:v>32999</c:v>
                </c:pt>
                <c:pt idx="371">
                  <c:v>33006</c:v>
                </c:pt>
                <c:pt idx="372">
                  <c:v>33013</c:v>
                </c:pt>
                <c:pt idx="373">
                  <c:v>33020</c:v>
                </c:pt>
                <c:pt idx="374">
                  <c:v>33027</c:v>
                </c:pt>
                <c:pt idx="375">
                  <c:v>33034</c:v>
                </c:pt>
                <c:pt idx="376">
                  <c:v>33041</c:v>
                </c:pt>
                <c:pt idx="377">
                  <c:v>33048</c:v>
                </c:pt>
                <c:pt idx="378">
                  <c:v>33055</c:v>
                </c:pt>
                <c:pt idx="379">
                  <c:v>33062</c:v>
                </c:pt>
                <c:pt idx="380">
                  <c:v>33069</c:v>
                </c:pt>
                <c:pt idx="381">
                  <c:v>33076</c:v>
                </c:pt>
                <c:pt idx="382">
                  <c:v>33083</c:v>
                </c:pt>
                <c:pt idx="383">
                  <c:v>33090</c:v>
                </c:pt>
                <c:pt idx="384">
                  <c:v>33097</c:v>
                </c:pt>
                <c:pt idx="385">
                  <c:v>33104</c:v>
                </c:pt>
                <c:pt idx="386">
                  <c:v>33111</c:v>
                </c:pt>
                <c:pt idx="387">
                  <c:v>33118</c:v>
                </c:pt>
                <c:pt idx="388">
                  <c:v>33125</c:v>
                </c:pt>
                <c:pt idx="389">
                  <c:v>33132</c:v>
                </c:pt>
                <c:pt idx="390">
                  <c:v>33139</c:v>
                </c:pt>
                <c:pt idx="391">
                  <c:v>33146</c:v>
                </c:pt>
                <c:pt idx="392">
                  <c:v>33153</c:v>
                </c:pt>
                <c:pt idx="393">
                  <c:v>33160</c:v>
                </c:pt>
                <c:pt idx="394">
                  <c:v>33167</c:v>
                </c:pt>
                <c:pt idx="395">
                  <c:v>33174</c:v>
                </c:pt>
                <c:pt idx="396">
                  <c:v>33181</c:v>
                </c:pt>
                <c:pt idx="397">
                  <c:v>33188</c:v>
                </c:pt>
                <c:pt idx="398">
                  <c:v>33195</c:v>
                </c:pt>
                <c:pt idx="399">
                  <c:v>33202</c:v>
                </c:pt>
                <c:pt idx="400">
                  <c:v>33209</c:v>
                </c:pt>
                <c:pt idx="401">
                  <c:v>33216</c:v>
                </c:pt>
                <c:pt idx="402">
                  <c:v>33223</c:v>
                </c:pt>
                <c:pt idx="403">
                  <c:v>33230</c:v>
                </c:pt>
                <c:pt idx="404">
                  <c:v>33237</c:v>
                </c:pt>
                <c:pt idx="405">
                  <c:v>33244</c:v>
                </c:pt>
                <c:pt idx="406">
                  <c:v>33251</c:v>
                </c:pt>
                <c:pt idx="407">
                  <c:v>33258</c:v>
                </c:pt>
                <c:pt idx="408">
                  <c:v>33265</c:v>
                </c:pt>
                <c:pt idx="409">
                  <c:v>33272</c:v>
                </c:pt>
                <c:pt idx="410">
                  <c:v>33279</c:v>
                </c:pt>
                <c:pt idx="411">
                  <c:v>33286</c:v>
                </c:pt>
                <c:pt idx="412">
                  <c:v>33293</c:v>
                </c:pt>
                <c:pt idx="413">
                  <c:v>33300</c:v>
                </c:pt>
                <c:pt idx="414">
                  <c:v>33307</c:v>
                </c:pt>
                <c:pt idx="415">
                  <c:v>33314</c:v>
                </c:pt>
                <c:pt idx="416">
                  <c:v>33321</c:v>
                </c:pt>
                <c:pt idx="417">
                  <c:v>33328</c:v>
                </c:pt>
                <c:pt idx="418">
                  <c:v>33335</c:v>
                </c:pt>
                <c:pt idx="419">
                  <c:v>33342</c:v>
                </c:pt>
                <c:pt idx="420">
                  <c:v>33349</c:v>
                </c:pt>
                <c:pt idx="421">
                  <c:v>33356</c:v>
                </c:pt>
                <c:pt idx="422">
                  <c:v>33363</c:v>
                </c:pt>
                <c:pt idx="423">
                  <c:v>33370</c:v>
                </c:pt>
                <c:pt idx="424">
                  <c:v>33377</c:v>
                </c:pt>
                <c:pt idx="425">
                  <c:v>33384</c:v>
                </c:pt>
                <c:pt idx="426">
                  <c:v>33391</c:v>
                </c:pt>
                <c:pt idx="427">
                  <c:v>33398</c:v>
                </c:pt>
                <c:pt idx="428">
                  <c:v>33405</c:v>
                </c:pt>
                <c:pt idx="429">
                  <c:v>33412</c:v>
                </c:pt>
                <c:pt idx="430">
                  <c:v>33419</c:v>
                </c:pt>
                <c:pt idx="431">
                  <c:v>33426</c:v>
                </c:pt>
                <c:pt idx="432">
                  <c:v>33433</c:v>
                </c:pt>
                <c:pt idx="433">
                  <c:v>33440</c:v>
                </c:pt>
                <c:pt idx="434">
                  <c:v>33447</c:v>
                </c:pt>
                <c:pt idx="435">
                  <c:v>33454</c:v>
                </c:pt>
                <c:pt idx="436">
                  <c:v>33461</c:v>
                </c:pt>
                <c:pt idx="437">
                  <c:v>33468</c:v>
                </c:pt>
                <c:pt idx="438">
                  <c:v>33475</c:v>
                </c:pt>
                <c:pt idx="439">
                  <c:v>33482</c:v>
                </c:pt>
                <c:pt idx="440">
                  <c:v>33489</c:v>
                </c:pt>
                <c:pt idx="441">
                  <c:v>33496</c:v>
                </c:pt>
                <c:pt idx="442">
                  <c:v>33503</c:v>
                </c:pt>
                <c:pt idx="443">
                  <c:v>33510</c:v>
                </c:pt>
                <c:pt idx="444">
                  <c:v>33517</c:v>
                </c:pt>
                <c:pt idx="445">
                  <c:v>33524</c:v>
                </c:pt>
                <c:pt idx="446">
                  <c:v>33531</c:v>
                </c:pt>
                <c:pt idx="447">
                  <c:v>33538</c:v>
                </c:pt>
                <c:pt idx="448">
                  <c:v>33545</c:v>
                </c:pt>
                <c:pt idx="449">
                  <c:v>33552</c:v>
                </c:pt>
                <c:pt idx="450">
                  <c:v>33559</c:v>
                </c:pt>
                <c:pt idx="451">
                  <c:v>33566</c:v>
                </c:pt>
                <c:pt idx="452">
                  <c:v>33573</c:v>
                </c:pt>
                <c:pt idx="453">
                  <c:v>33580</c:v>
                </c:pt>
                <c:pt idx="454">
                  <c:v>33587</c:v>
                </c:pt>
                <c:pt idx="455">
                  <c:v>33594</c:v>
                </c:pt>
                <c:pt idx="456">
                  <c:v>33601</c:v>
                </c:pt>
                <c:pt idx="457">
                  <c:v>33608</c:v>
                </c:pt>
                <c:pt idx="458">
                  <c:v>33615</c:v>
                </c:pt>
                <c:pt idx="459">
                  <c:v>33622</c:v>
                </c:pt>
                <c:pt idx="460">
                  <c:v>33629</c:v>
                </c:pt>
                <c:pt idx="461">
                  <c:v>33636</c:v>
                </c:pt>
                <c:pt idx="462">
                  <c:v>33643</c:v>
                </c:pt>
                <c:pt idx="463">
                  <c:v>33650</c:v>
                </c:pt>
                <c:pt idx="464">
                  <c:v>33657</c:v>
                </c:pt>
                <c:pt idx="465">
                  <c:v>33664</c:v>
                </c:pt>
                <c:pt idx="466">
                  <c:v>33671</c:v>
                </c:pt>
                <c:pt idx="467">
                  <c:v>33678</c:v>
                </c:pt>
                <c:pt idx="468">
                  <c:v>33685</c:v>
                </c:pt>
                <c:pt idx="469">
                  <c:v>33692</c:v>
                </c:pt>
                <c:pt idx="470">
                  <c:v>33699</c:v>
                </c:pt>
                <c:pt idx="471">
                  <c:v>33706</c:v>
                </c:pt>
                <c:pt idx="472">
                  <c:v>33713</c:v>
                </c:pt>
                <c:pt idx="473">
                  <c:v>33720</c:v>
                </c:pt>
                <c:pt idx="474">
                  <c:v>33727</c:v>
                </c:pt>
                <c:pt idx="475">
                  <c:v>33734</c:v>
                </c:pt>
                <c:pt idx="476">
                  <c:v>33741</c:v>
                </c:pt>
                <c:pt idx="477">
                  <c:v>33748</c:v>
                </c:pt>
                <c:pt idx="478">
                  <c:v>33755</c:v>
                </c:pt>
                <c:pt idx="479">
                  <c:v>33762</c:v>
                </c:pt>
                <c:pt idx="480">
                  <c:v>33769</c:v>
                </c:pt>
                <c:pt idx="481">
                  <c:v>33776</c:v>
                </c:pt>
                <c:pt idx="482">
                  <c:v>33783</c:v>
                </c:pt>
                <c:pt idx="483">
                  <c:v>33790</c:v>
                </c:pt>
                <c:pt idx="484">
                  <c:v>33797</c:v>
                </c:pt>
                <c:pt idx="485">
                  <c:v>33804</c:v>
                </c:pt>
                <c:pt idx="486">
                  <c:v>33811</c:v>
                </c:pt>
                <c:pt idx="487">
                  <c:v>33818</c:v>
                </c:pt>
                <c:pt idx="488">
                  <c:v>33825</c:v>
                </c:pt>
                <c:pt idx="489">
                  <c:v>33832</c:v>
                </c:pt>
                <c:pt idx="490">
                  <c:v>33839</c:v>
                </c:pt>
                <c:pt idx="491">
                  <c:v>33846</c:v>
                </c:pt>
                <c:pt idx="492">
                  <c:v>33853</c:v>
                </c:pt>
                <c:pt idx="493">
                  <c:v>33860</c:v>
                </c:pt>
                <c:pt idx="494">
                  <c:v>33867</c:v>
                </c:pt>
                <c:pt idx="495">
                  <c:v>33874</c:v>
                </c:pt>
                <c:pt idx="496">
                  <c:v>33881</c:v>
                </c:pt>
                <c:pt idx="497">
                  <c:v>33888</c:v>
                </c:pt>
                <c:pt idx="498">
                  <c:v>33895</c:v>
                </c:pt>
                <c:pt idx="499">
                  <c:v>33902</c:v>
                </c:pt>
                <c:pt idx="500">
                  <c:v>33909</c:v>
                </c:pt>
                <c:pt idx="501">
                  <c:v>33916</c:v>
                </c:pt>
                <c:pt idx="502">
                  <c:v>33923</c:v>
                </c:pt>
                <c:pt idx="503">
                  <c:v>33930</c:v>
                </c:pt>
                <c:pt idx="504">
                  <c:v>33937</c:v>
                </c:pt>
                <c:pt idx="505">
                  <c:v>33944</c:v>
                </c:pt>
                <c:pt idx="506">
                  <c:v>33951</c:v>
                </c:pt>
                <c:pt idx="507">
                  <c:v>33958</c:v>
                </c:pt>
                <c:pt idx="508">
                  <c:v>33965</c:v>
                </c:pt>
                <c:pt idx="509">
                  <c:v>33972</c:v>
                </c:pt>
                <c:pt idx="510">
                  <c:v>33979</c:v>
                </c:pt>
                <c:pt idx="511">
                  <c:v>33986</c:v>
                </c:pt>
                <c:pt idx="512">
                  <c:v>33993</c:v>
                </c:pt>
                <c:pt idx="513">
                  <c:v>34000</c:v>
                </c:pt>
                <c:pt idx="514">
                  <c:v>34007</c:v>
                </c:pt>
                <c:pt idx="515">
                  <c:v>34014</c:v>
                </c:pt>
                <c:pt idx="516">
                  <c:v>34021</c:v>
                </c:pt>
                <c:pt idx="517">
                  <c:v>34028</c:v>
                </c:pt>
                <c:pt idx="518">
                  <c:v>34035</c:v>
                </c:pt>
                <c:pt idx="519">
                  <c:v>34042</c:v>
                </c:pt>
                <c:pt idx="520">
                  <c:v>34049</c:v>
                </c:pt>
                <c:pt idx="521">
                  <c:v>34056</c:v>
                </c:pt>
                <c:pt idx="522">
                  <c:v>34063</c:v>
                </c:pt>
                <c:pt idx="523">
                  <c:v>34070</c:v>
                </c:pt>
                <c:pt idx="524">
                  <c:v>34077</c:v>
                </c:pt>
                <c:pt idx="525">
                  <c:v>34084</c:v>
                </c:pt>
                <c:pt idx="526">
                  <c:v>34091</c:v>
                </c:pt>
                <c:pt idx="527">
                  <c:v>34098</c:v>
                </c:pt>
                <c:pt idx="528">
                  <c:v>34105</c:v>
                </c:pt>
                <c:pt idx="529">
                  <c:v>34112</c:v>
                </c:pt>
                <c:pt idx="530">
                  <c:v>34119</c:v>
                </c:pt>
                <c:pt idx="531">
                  <c:v>34126</c:v>
                </c:pt>
                <c:pt idx="532">
                  <c:v>34133</c:v>
                </c:pt>
                <c:pt idx="533">
                  <c:v>34140</c:v>
                </c:pt>
                <c:pt idx="534">
                  <c:v>34147</c:v>
                </c:pt>
                <c:pt idx="535">
                  <c:v>34154</c:v>
                </c:pt>
                <c:pt idx="536">
                  <c:v>34161</c:v>
                </c:pt>
                <c:pt idx="537">
                  <c:v>34168</c:v>
                </c:pt>
                <c:pt idx="538">
                  <c:v>34175</c:v>
                </c:pt>
                <c:pt idx="539">
                  <c:v>34182</c:v>
                </c:pt>
                <c:pt idx="540">
                  <c:v>34189</c:v>
                </c:pt>
                <c:pt idx="541">
                  <c:v>34196</c:v>
                </c:pt>
                <c:pt idx="542">
                  <c:v>34203</c:v>
                </c:pt>
                <c:pt idx="543">
                  <c:v>34210</c:v>
                </c:pt>
                <c:pt idx="544">
                  <c:v>34217</c:v>
                </c:pt>
                <c:pt idx="545">
                  <c:v>34224</c:v>
                </c:pt>
                <c:pt idx="546">
                  <c:v>34231</c:v>
                </c:pt>
                <c:pt idx="547">
                  <c:v>34238</c:v>
                </c:pt>
                <c:pt idx="548">
                  <c:v>34245</c:v>
                </c:pt>
                <c:pt idx="549">
                  <c:v>34252</c:v>
                </c:pt>
                <c:pt idx="550">
                  <c:v>34259</c:v>
                </c:pt>
                <c:pt idx="551">
                  <c:v>34266</c:v>
                </c:pt>
                <c:pt idx="552">
                  <c:v>34273</c:v>
                </c:pt>
                <c:pt idx="553">
                  <c:v>34280</c:v>
                </c:pt>
                <c:pt idx="554">
                  <c:v>34287</c:v>
                </c:pt>
                <c:pt idx="555">
                  <c:v>34294</c:v>
                </c:pt>
                <c:pt idx="556">
                  <c:v>34301</c:v>
                </c:pt>
                <c:pt idx="557">
                  <c:v>34308</c:v>
                </c:pt>
                <c:pt idx="558">
                  <c:v>34315</c:v>
                </c:pt>
                <c:pt idx="559">
                  <c:v>34322</c:v>
                </c:pt>
                <c:pt idx="560">
                  <c:v>34329</c:v>
                </c:pt>
                <c:pt idx="561">
                  <c:v>34336</c:v>
                </c:pt>
                <c:pt idx="562">
                  <c:v>34343</c:v>
                </c:pt>
                <c:pt idx="563">
                  <c:v>34350</c:v>
                </c:pt>
                <c:pt idx="564">
                  <c:v>34357</c:v>
                </c:pt>
                <c:pt idx="565">
                  <c:v>34364</c:v>
                </c:pt>
                <c:pt idx="566">
                  <c:v>34371</c:v>
                </c:pt>
                <c:pt idx="567">
                  <c:v>34378</c:v>
                </c:pt>
                <c:pt idx="568">
                  <c:v>34385</c:v>
                </c:pt>
                <c:pt idx="569">
                  <c:v>34392</c:v>
                </c:pt>
                <c:pt idx="570">
                  <c:v>34399</c:v>
                </c:pt>
                <c:pt idx="571">
                  <c:v>34406</c:v>
                </c:pt>
                <c:pt idx="572">
                  <c:v>34413</c:v>
                </c:pt>
                <c:pt idx="573">
                  <c:v>34420</c:v>
                </c:pt>
                <c:pt idx="574">
                  <c:v>34427</c:v>
                </c:pt>
                <c:pt idx="575">
                  <c:v>34434</c:v>
                </c:pt>
                <c:pt idx="576">
                  <c:v>34441</c:v>
                </c:pt>
                <c:pt idx="577">
                  <c:v>34448</c:v>
                </c:pt>
                <c:pt idx="578">
                  <c:v>34455</c:v>
                </c:pt>
                <c:pt idx="579">
                  <c:v>34462</c:v>
                </c:pt>
                <c:pt idx="580">
                  <c:v>34469</c:v>
                </c:pt>
                <c:pt idx="581">
                  <c:v>34476</c:v>
                </c:pt>
                <c:pt idx="582">
                  <c:v>34483</c:v>
                </c:pt>
                <c:pt idx="583">
                  <c:v>34490</c:v>
                </c:pt>
                <c:pt idx="584">
                  <c:v>34497</c:v>
                </c:pt>
                <c:pt idx="585">
                  <c:v>34504</c:v>
                </c:pt>
                <c:pt idx="586">
                  <c:v>34511</c:v>
                </c:pt>
                <c:pt idx="587">
                  <c:v>34518</c:v>
                </c:pt>
                <c:pt idx="588">
                  <c:v>34525</c:v>
                </c:pt>
                <c:pt idx="589">
                  <c:v>34532</c:v>
                </c:pt>
                <c:pt idx="590">
                  <c:v>34539</c:v>
                </c:pt>
                <c:pt idx="591">
                  <c:v>34546</c:v>
                </c:pt>
                <c:pt idx="592">
                  <c:v>34553</c:v>
                </c:pt>
                <c:pt idx="593">
                  <c:v>34560</c:v>
                </c:pt>
                <c:pt idx="594">
                  <c:v>34567</c:v>
                </c:pt>
                <c:pt idx="595">
                  <c:v>34574</c:v>
                </c:pt>
                <c:pt idx="596">
                  <c:v>34581</c:v>
                </c:pt>
                <c:pt idx="597">
                  <c:v>34588</c:v>
                </c:pt>
                <c:pt idx="598">
                  <c:v>34595</c:v>
                </c:pt>
                <c:pt idx="599">
                  <c:v>34602</c:v>
                </c:pt>
                <c:pt idx="600">
                  <c:v>34609</c:v>
                </c:pt>
                <c:pt idx="601">
                  <c:v>34616</c:v>
                </c:pt>
                <c:pt idx="602">
                  <c:v>34623</c:v>
                </c:pt>
                <c:pt idx="603">
                  <c:v>34630</c:v>
                </c:pt>
                <c:pt idx="604">
                  <c:v>34637</c:v>
                </c:pt>
                <c:pt idx="605">
                  <c:v>34644</c:v>
                </c:pt>
                <c:pt idx="606">
                  <c:v>34651</c:v>
                </c:pt>
                <c:pt idx="607">
                  <c:v>34658</c:v>
                </c:pt>
                <c:pt idx="608">
                  <c:v>34665</c:v>
                </c:pt>
                <c:pt idx="609">
                  <c:v>34672</c:v>
                </c:pt>
                <c:pt idx="610">
                  <c:v>34679</c:v>
                </c:pt>
                <c:pt idx="611">
                  <c:v>34686</c:v>
                </c:pt>
                <c:pt idx="612">
                  <c:v>34693</c:v>
                </c:pt>
                <c:pt idx="613">
                  <c:v>34700</c:v>
                </c:pt>
                <c:pt idx="614">
                  <c:v>34707</c:v>
                </c:pt>
                <c:pt idx="615">
                  <c:v>34714</c:v>
                </c:pt>
                <c:pt idx="616">
                  <c:v>34721</c:v>
                </c:pt>
                <c:pt idx="617">
                  <c:v>34728</c:v>
                </c:pt>
                <c:pt idx="618">
                  <c:v>34735</c:v>
                </c:pt>
                <c:pt idx="619">
                  <c:v>34742</c:v>
                </c:pt>
                <c:pt idx="620">
                  <c:v>34749</c:v>
                </c:pt>
                <c:pt idx="621">
                  <c:v>34756</c:v>
                </c:pt>
                <c:pt idx="622">
                  <c:v>34763</c:v>
                </c:pt>
                <c:pt idx="623">
                  <c:v>34770</c:v>
                </c:pt>
                <c:pt idx="624">
                  <c:v>34777</c:v>
                </c:pt>
                <c:pt idx="625">
                  <c:v>34784</c:v>
                </c:pt>
                <c:pt idx="626">
                  <c:v>34791</c:v>
                </c:pt>
                <c:pt idx="627">
                  <c:v>34798</c:v>
                </c:pt>
                <c:pt idx="628">
                  <c:v>34805</c:v>
                </c:pt>
                <c:pt idx="629">
                  <c:v>34812</c:v>
                </c:pt>
                <c:pt idx="630">
                  <c:v>34819</c:v>
                </c:pt>
                <c:pt idx="631">
                  <c:v>34826</c:v>
                </c:pt>
                <c:pt idx="632">
                  <c:v>34833</c:v>
                </c:pt>
                <c:pt idx="633">
                  <c:v>34840</c:v>
                </c:pt>
                <c:pt idx="634">
                  <c:v>34847</c:v>
                </c:pt>
                <c:pt idx="635">
                  <c:v>34854</c:v>
                </c:pt>
                <c:pt idx="636">
                  <c:v>34861</c:v>
                </c:pt>
                <c:pt idx="637">
                  <c:v>34868</c:v>
                </c:pt>
                <c:pt idx="638">
                  <c:v>34875</c:v>
                </c:pt>
                <c:pt idx="639">
                  <c:v>34882</c:v>
                </c:pt>
                <c:pt idx="640">
                  <c:v>34889</c:v>
                </c:pt>
                <c:pt idx="641">
                  <c:v>34896</c:v>
                </c:pt>
                <c:pt idx="642">
                  <c:v>34903</c:v>
                </c:pt>
                <c:pt idx="643">
                  <c:v>34910</c:v>
                </c:pt>
                <c:pt idx="644">
                  <c:v>34917</c:v>
                </c:pt>
                <c:pt idx="645">
                  <c:v>34924</c:v>
                </c:pt>
                <c:pt idx="646">
                  <c:v>34931</c:v>
                </c:pt>
                <c:pt idx="647">
                  <c:v>34938</c:v>
                </c:pt>
                <c:pt idx="648">
                  <c:v>34945</c:v>
                </c:pt>
                <c:pt idx="649">
                  <c:v>34952</c:v>
                </c:pt>
                <c:pt idx="650">
                  <c:v>34959</c:v>
                </c:pt>
                <c:pt idx="651">
                  <c:v>34966</c:v>
                </c:pt>
                <c:pt idx="652">
                  <c:v>34973</c:v>
                </c:pt>
                <c:pt idx="653">
                  <c:v>34980</c:v>
                </c:pt>
                <c:pt idx="654">
                  <c:v>34987</c:v>
                </c:pt>
                <c:pt idx="655">
                  <c:v>34994</c:v>
                </c:pt>
                <c:pt idx="656">
                  <c:v>35001</c:v>
                </c:pt>
                <c:pt idx="657">
                  <c:v>35008</c:v>
                </c:pt>
                <c:pt idx="658">
                  <c:v>35015</c:v>
                </c:pt>
                <c:pt idx="659">
                  <c:v>35022</c:v>
                </c:pt>
                <c:pt idx="660">
                  <c:v>35029</c:v>
                </c:pt>
                <c:pt idx="661">
                  <c:v>35036</c:v>
                </c:pt>
                <c:pt idx="662">
                  <c:v>35043</c:v>
                </c:pt>
                <c:pt idx="663">
                  <c:v>35050</c:v>
                </c:pt>
                <c:pt idx="664">
                  <c:v>35057</c:v>
                </c:pt>
                <c:pt idx="665">
                  <c:v>35064</c:v>
                </c:pt>
                <c:pt idx="666">
                  <c:v>35071</c:v>
                </c:pt>
                <c:pt idx="667">
                  <c:v>35078</c:v>
                </c:pt>
                <c:pt idx="668">
                  <c:v>35085</c:v>
                </c:pt>
                <c:pt idx="669">
                  <c:v>35092</c:v>
                </c:pt>
                <c:pt idx="670">
                  <c:v>35099</c:v>
                </c:pt>
                <c:pt idx="671">
                  <c:v>35106</c:v>
                </c:pt>
                <c:pt idx="672">
                  <c:v>35113</c:v>
                </c:pt>
                <c:pt idx="673">
                  <c:v>35120</c:v>
                </c:pt>
                <c:pt idx="674">
                  <c:v>35127</c:v>
                </c:pt>
                <c:pt idx="675">
                  <c:v>35134</c:v>
                </c:pt>
                <c:pt idx="676">
                  <c:v>35141</c:v>
                </c:pt>
                <c:pt idx="677">
                  <c:v>35148</c:v>
                </c:pt>
                <c:pt idx="678">
                  <c:v>35155</c:v>
                </c:pt>
                <c:pt idx="679">
                  <c:v>35162</c:v>
                </c:pt>
                <c:pt idx="680">
                  <c:v>35169</c:v>
                </c:pt>
                <c:pt idx="681">
                  <c:v>35176</c:v>
                </c:pt>
                <c:pt idx="682">
                  <c:v>35183</c:v>
                </c:pt>
                <c:pt idx="683">
                  <c:v>35190</c:v>
                </c:pt>
                <c:pt idx="684">
                  <c:v>35197</c:v>
                </c:pt>
                <c:pt idx="685">
                  <c:v>35204</c:v>
                </c:pt>
                <c:pt idx="686">
                  <c:v>35211</c:v>
                </c:pt>
                <c:pt idx="687">
                  <c:v>35218</c:v>
                </c:pt>
                <c:pt idx="688">
                  <c:v>35225</c:v>
                </c:pt>
                <c:pt idx="689">
                  <c:v>35232</c:v>
                </c:pt>
                <c:pt idx="690">
                  <c:v>35239</c:v>
                </c:pt>
                <c:pt idx="691">
                  <c:v>35246</c:v>
                </c:pt>
                <c:pt idx="692">
                  <c:v>35253</c:v>
                </c:pt>
                <c:pt idx="693">
                  <c:v>35260</c:v>
                </c:pt>
                <c:pt idx="694">
                  <c:v>35267</c:v>
                </c:pt>
                <c:pt idx="695">
                  <c:v>35274</c:v>
                </c:pt>
                <c:pt idx="696">
                  <c:v>35281</c:v>
                </c:pt>
                <c:pt idx="697">
                  <c:v>35288</c:v>
                </c:pt>
                <c:pt idx="698">
                  <c:v>35295</c:v>
                </c:pt>
                <c:pt idx="699">
                  <c:v>35302</c:v>
                </c:pt>
                <c:pt idx="700">
                  <c:v>35309</c:v>
                </c:pt>
                <c:pt idx="701">
                  <c:v>35316</c:v>
                </c:pt>
                <c:pt idx="702">
                  <c:v>35323</c:v>
                </c:pt>
                <c:pt idx="703">
                  <c:v>35330</c:v>
                </c:pt>
                <c:pt idx="704">
                  <c:v>35337</c:v>
                </c:pt>
                <c:pt idx="705">
                  <c:v>35344</c:v>
                </c:pt>
                <c:pt idx="706">
                  <c:v>35351</c:v>
                </c:pt>
                <c:pt idx="707">
                  <c:v>35358</c:v>
                </c:pt>
                <c:pt idx="708">
                  <c:v>35365</c:v>
                </c:pt>
                <c:pt idx="709">
                  <c:v>35372</c:v>
                </c:pt>
                <c:pt idx="710">
                  <c:v>35379</c:v>
                </c:pt>
                <c:pt idx="711">
                  <c:v>35386</c:v>
                </c:pt>
                <c:pt idx="712">
                  <c:v>35393</c:v>
                </c:pt>
                <c:pt idx="713">
                  <c:v>35400</c:v>
                </c:pt>
                <c:pt idx="714">
                  <c:v>35407</c:v>
                </c:pt>
                <c:pt idx="715">
                  <c:v>35414</c:v>
                </c:pt>
                <c:pt idx="716">
                  <c:v>35421</c:v>
                </c:pt>
                <c:pt idx="717">
                  <c:v>35428</c:v>
                </c:pt>
                <c:pt idx="718">
                  <c:v>35435</c:v>
                </c:pt>
                <c:pt idx="719">
                  <c:v>35442</c:v>
                </c:pt>
                <c:pt idx="720">
                  <c:v>35449</c:v>
                </c:pt>
                <c:pt idx="721">
                  <c:v>35456</c:v>
                </c:pt>
                <c:pt idx="722">
                  <c:v>35463</c:v>
                </c:pt>
                <c:pt idx="723">
                  <c:v>35470</c:v>
                </c:pt>
                <c:pt idx="724">
                  <c:v>35477</c:v>
                </c:pt>
                <c:pt idx="725">
                  <c:v>35484</c:v>
                </c:pt>
                <c:pt idx="726">
                  <c:v>35491</c:v>
                </c:pt>
                <c:pt idx="727">
                  <c:v>35498</c:v>
                </c:pt>
                <c:pt idx="728">
                  <c:v>35505</c:v>
                </c:pt>
                <c:pt idx="729">
                  <c:v>35512</c:v>
                </c:pt>
                <c:pt idx="730">
                  <c:v>35519</c:v>
                </c:pt>
                <c:pt idx="731">
                  <c:v>35526</c:v>
                </c:pt>
                <c:pt idx="732">
                  <c:v>35533</c:v>
                </c:pt>
                <c:pt idx="733">
                  <c:v>35540</c:v>
                </c:pt>
                <c:pt idx="734">
                  <c:v>35547</c:v>
                </c:pt>
                <c:pt idx="735">
                  <c:v>35554</c:v>
                </c:pt>
                <c:pt idx="736">
                  <c:v>35561</c:v>
                </c:pt>
                <c:pt idx="737">
                  <c:v>35568</c:v>
                </c:pt>
                <c:pt idx="738">
                  <c:v>35575</c:v>
                </c:pt>
                <c:pt idx="739">
                  <c:v>35582</c:v>
                </c:pt>
                <c:pt idx="740">
                  <c:v>35589</c:v>
                </c:pt>
                <c:pt idx="741">
                  <c:v>35596</c:v>
                </c:pt>
                <c:pt idx="742">
                  <c:v>35603</c:v>
                </c:pt>
                <c:pt idx="743">
                  <c:v>35610</c:v>
                </c:pt>
                <c:pt idx="744">
                  <c:v>35617</c:v>
                </c:pt>
                <c:pt idx="745">
                  <c:v>35624</c:v>
                </c:pt>
                <c:pt idx="746">
                  <c:v>35631</c:v>
                </c:pt>
                <c:pt idx="747">
                  <c:v>35638</c:v>
                </c:pt>
                <c:pt idx="748">
                  <c:v>35645</c:v>
                </c:pt>
                <c:pt idx="749">
                  <c:v>35652</c:v>
                </c:pt>
                <c:pt idx="750">
                  <c:v>35659</c:v>
                </c:pt>
                <c:pt idx="751">
                  <c:v>35666</c:v>
                </c:pt>
                <c:pt idx="752">
                  <c:v>35673</c:v>
                </c:pt>
                <c:pt idx="753">
                  <c:v>35680</c:v>
                </c:pt>
                <c:pt idx="754">
                  <c:v>35687</c:v>
                </c:pt>
                <c:pt idx="755">
                  <c:v>35694</c:v>
                </c:pt>
                <c:pt idx="756">
                  <c:v>35701</c:v>
                </c:pt>
                <c:pt idx="757">
                  <c:v>35708</c:v>
                </c:pt>
                <c:pt idx="758">
                  <c:v>35715</c:v>
                </c:pt>
                <c:pt idx="759">
                  <c:v>35722</c:v>
                </c:pt>
                <c:pt idx="760">
                  <c:v>35729</c:v>
                </c:pt>
                <c:pt idx="761">
                  <c:v>35736</c:v>
                </c:pt>
                <c:pt idx="762">
                  <c:v>35743</c:v>
                </c:pt>
                <c:pt idx="763">
                  <c:v>35750</c:v>
                </c:pt>
                <c:pt idx="764">
                  <c:v>35757</c:v>
                </c:pt>
                <c:pt idx="765">
                  <c:v>35764</c:v>
                </c:pt>
                <c:pt idx="766">
                  <c:v>35771</c:v>
                </c:pt>
                <c:pt idx="767">
                  <c:v>35778</c:v>
                </c:pt>
                <c:pt idx="768">
                  <c:v>35785</c:v>
                </c:pt>
                <c:pt idx="769">
                  <c:v>35792</c:v>
                </c:pt>
                <c:pt idx="770">
                  <c:v>35799</c:v>
                </c:pt>
                <c:pt idx="771">
                  <c:v>35806</c:v>
                </c:pt>
                <c:pt idx="772">
                  <c:v>35813</c:v>
                </c:pt>
                <c:pt idx="773">
                  <c:v>35820</c:v>
                </c:pt>
                <c:pt idx="774">
                  <c:v>35827</c:v>
                </c:pt>
                <c:pt idx="775">
                  <c:v>35834</c:v>
                </c:pt>
                <c:pt idx="776">
                  <c:v>35841</c:v>
                </c:pt>
                <c:pt idx="777">
                  <c:v>35848</c:v>
                </c:pt>
                <c:pt idx="778">
                  <c:v>35855</c:v>
                </c:pt>
                <c:pt idx="779">
                  <c:v>35862</c:v>
                </c:pt>
                <c:pt idx="780">
                  <c:v>35869</c:v>
                </c:pt>
                <c:pt idx="781">
                  <c:v>35876</c:v>
                </c:pt>
                <c:pt idx="782">
                  <c:v>35883</c:v>
                </c:pt>
                <c:pt idx="783">
                  <c:v>35890</c:v>
                </c:pt>
                <c:pt idx="784">
                  <c:v>35897</c:v>
                </c:pt>
                <c:pt idx="785">
                  <c:v>35904</c:v>
                </c:pt>
                <c:pt idx="786">
                  <c:v>35911</c:v>
                </c:pt>
                <c:pt idx="787">
                  <c:v>35918</c:v>
                </c:pt>
                <c:pt idx="788">
                  <c:v>35925</c:v>
                </c:pt>
                <c:pt idx="789">
                  <c:v>35932</c:v>
                </c:pt>
                <c:pt idx="790">
                  <c:v>35939</c:v>
                </c:pt>
                <c:pt idx="791">
                  <c:v>35946</c:v>
                </c:pt>
                <c:pt idx="792">
                  <c:v>35953</c:v>
                </c:pt>
                <c:pt idx="793">
                  <c:v>35960</c:v>
                </c:pt>
                <c:pt idx="794">
                  <c:v>35967</c:v>
                </c:pt>
                <c:pt idx="795">
                  <c:v>35974</c:v>
                </c:pt>
                <c:pt idx="796">
                  <c:v>35981</c:v>
                </c:pt>
                <c:pt idx="797">
                  <c:v>35988</c:v>
                </c:pt>
                <c:pt idx="798">
                  <c:v>35995</c:v>
                </c:pt>
                <c:pt idx="799">
                  <c:v>36002</c:v>
                </c:pt>
                <c:pt idx="800">
                  <c:v>36009</c:v>
                </c:pt>
                <c:pt idx="801">
                  <c:v>36016</c:v>
                </c:pt>
                <c:pt idx="802">
                  <c:v>36023</c:v>
                </c:pt>
                <c:pt idx="803">
                  <c:v>36030</c:v>
                </c:pt>
                <c:pt idx="804">
                  <c:v>36037</c:v>
                </c:pt>
                <c:pt idx="805">
                  <c:v>36044</c:v>
                </c:pt>
                <c:pt idx="806">
                  <c:v>36051</c:v>
                </c:pt>
                <c:pt idx="807">
                  <c:v>36058</c:v>
                </c:pt>
                <c:pt idx="808">
                  <c:v>36065</c:v>
                </c:pt>
                <c:pt idx="809">
                  <c:v>36072</c:v>
                </c:pt>
                <c:pt idx="810">
                  <c:v>36079</c:v>
                </c:pt>
                <c:pt idx="811">
                  <c:v>36086</c:v>
                </c:pt>
                <c:pt idx="812">
                  <c:v>36093</c:v>
                </c:pt>
                <c:pt idx="813">
                  <c:v>36100</c:v>
                </c:pt>
                <c:pt idx="814">
                  <c:v>36107</c:v>
                </c:pt>
                <c:pt idx="815">
                  <c:v>36114</c:v>
                </c:pt>
                <c:pt idx="816">
                  <c:v>36121</c:v>
                </c:pt>
                <c:pt idx="817">
                  <c:v>36128</c:v>
                </c:pt>
                <c:pt idx="818">
                  <c:v>36135</c:v>
                </c:pt>
                <c:pt idx="819">
                  <c:v>36142</c:v>
                </c:pt>
                <c:pt idx="820">
                  <c:v>36149</c:v>
                </c:pt>
                <c:pt idx="821">
                  <c:v>36156</c:v>
                </c:pt>
                <c:pt idx="822">
                  <c:v>36163</c:v>
                </c:pt>
                <c:pt idx="823">
                  <c:v>36170</c:v>
                </c:pt>
                <c:pt idx="824">
                  <c:v>36177</c:v>
                </c:pt>
                <c:pt idx="825">
                  <c:v>36184</c:v>
                </c:pt>
                <c:pt idx="826">
                  <c:v>36191</c:v>
                </c:pt>
                <c:pt idx="827">
                  <c:v>36198</c:v>
                </c:pt>
                <c:pt idx="828">
                  <c:v>36205</c:v>
                </c:pt>
                <c:pt idx="829">
                  <c:v>36212</c:v>
                </c:pt>
                <c:pt idx="830">
                  <c:v>36219</c:v>
                </c:pt>
                <c:pt idx="831">
                  <c:v>36226</c:v>
                </c:pt>
                <c:pt idx="832">
                  <c:v>36233</c:v>
                </c:pt>
                <c:pt idx="833">
                  <c:v>36240</c:v>
                </c:pt>
                <c:pt idx="834">
                  <c:v>36247</c:v>
                </c:pt>
                <c:pt idx="835">
                  <c:v>36254</c:v>
                </c:pt>
                <c:pt idx="836">
                  <c:v>36261</c:v>
                </c:pt>
                <c:pt idx="837">
                  <c:v>36268</c:v>
                </c:pt>
                <c:pt idx="838">
                  <c:v>36275</c:v>
                </c:pt>
                <c:pt idx="839">
                  <c:v>36282</c:v>
                </c:pt>
                <c:pt idx="840">
                  <c:v>36289</c:v>
                </c:pt>
                <c:pt idx="841">
                  <c:v>36296</c:v>
                </c:pt>
                <c:pt idx="842">
                  <c:v>36303</c:v>
                </c:pt>
                <c:pt idx="843">
                  <c:v>36310</c:v>
                </c:pt>
                <c:pt idx="844">
                  <c:v>36317</c:v>
                </c:pt>
                <c:pt idx="845">
                  <c:v>36324</c:v>
                </c:pt>
                <c:pt idx="846">
                  <c:v>36331</c:v>
                </c:pt>
                <c:pt idx="847">
                  <c:v>36338</c:v>
                </c:pt>
                <c:pt idx="848">
                  <c:v>36345</c:v>
                </c:pt>
                <c:pt idx="849">
                  <c:v>36352</c:v>
                </c:pt>
                <c:pt idx="850">
                  <c:v>36359</c:v>
                </c:pt>
                <c:pt idx="851">
                  <c:v>36366</c:v>
                </c:pt>
                <c:pt idx="852">
                  <c:v>36373</c:v>
                </c:pt>
                <c:pt idx="853">
                  <c:v>36380</c:v>
                </c:pt>
                <c:pt idx="854">
                  <c:v>36387</c:v>
                </c:pt>
                <c:pt idx="855">
                  <c:v>36394</c:v>
                </c:pt>
                <c:pt idx="856">
                  <c:v>36401</c:v>
                </c:pt>
                <c:pt idx="857">
                  <c:v>36408</c:v>
                </c:pt>
                <c:pt idx="858">
                  <c:v>36415</c:v>
                </c:pt>
                <c:pt idx="859">
                  <c:v>36422</c:v>
                </c:pt>
                <c:pt idx="860">
                  <c:v>36429</c:v>
                </c:pt>
                <c:pt idx="861">
                  <c:v>36436</c:v>
                </c:pt>
                <c:pt idx="862">
                  <c:v>36443</c:v>
                </c:pt>
                <c:pt idx="863">
                  <c:v>36450</c:v>
                </c:pt>
                <c:pt idx="864">
                  <c:v>36457</c:v>
                </c:pt>
                <c:pt idx="865">
                  <c:v>36464</c:v>
                </c:pt>
                <c:pt idx="866">
                  <c:v>36471</c:v>
                </c:pt>
                <c:pt idx="867">
                  <c:v>36478</c:v>
                </c:pt>
                <c:pt idx="868">
                  <c:v>36485</c:v>
                </c:pt>
                <c:pt idx="869">
                  <c:v>36492</c:v>
                </c:pt>
                <c:pt idx="870">
                  <c:v>36499</c:v>
                </c:pt>
                <c:pt idx="871">
                  <c:v>36506</c:v>
                </c:pt>
                <c:pt idx="872">
                  <c:v>36513</c:v>
                </c:pt>
                <c:pt idx="873">
                  <c:v>36520</c:v>
                </c:pt>
                <c:pt idx="874">
                  <c:v>36527</c:v>
                </c:pt>
                <c:pt idx="875">
                  <c:v>36534</c:v>
                </c:pt>
                <c:pt idx="876">
                  <c:v>36541</c:v>
                </c:pt>
                <c:pt idx="877">
                  <c:v>36548</c:v>
                </c:pt>
                <c:pt idx="878">
                  <c:v>36555</c:v>
                </c:pt>
                <c:pt idx="879">
                  <c:v>36562</c:v>
                </c:pt>
                <c:pt idx="880">
                  <c:v>36569</c:v>
                </c:pt>
                <c:pt idx="881">
                  <c:v>36576</c:v>
                </c:pt>
                <c:pt idx="882">
                  <c:v>36583</c:v>
                </c:pt>
                <c:pt idx="883">
                  <c:v>36590</c:v>
                </c:pt>
                <c:pt idx="884">
                  <c:v>36597</c:v>
                </c:pt>
                <c:pt idx="885">
                  <c:v>36604</c:v>
                </c:pt>
                <c:pt idx="886">
                  <c:v>36611</c:v>
                </c:pt>
                <c:pt idx="887">
                  <c:v>36618</c:v>
                </c:pt>
                <c:pt idx="888">
                  <c:v>36625</c:v>
                </c:pt>
                <c:pt idx="889">
                  <c:v>36632</c:v>
                </c:pt>
                <c:pt idx="890">
                  <c:v>36639</c:v>
                </c:pt>
                <c:pt idx="891">
                  <c:v>36646</c:v>
                </c:pt>
                <c:pt idx="892">
                  <c:v>36653</c:v>
                </c:pt>
                <c:pt idx="893">
                  <c:v>36660</c:v>
                </c:pt>
                <c:pt idx="894">
                  <c:v>36667</c:v>
                </c:pt>
                <c:pt idx="895">
                  <c:v>36674</c:v>
                </c:pt>
                <c:pt idx="896">
                  <c:v>36681</c:v>
                </c:pt>
                <c:pt idx="897">
                  <c:v>36688</c:v>
                </c:pt>
                <c:pt idx="898">
                  <c:v>36695</c:v>
                </c:pt>
                <c:pt idx="899">
                  <c:v>36702</c:v>
                </c:pt>
                <c:pt idx="900">
                  <c:v>36709</c:v>
                </c:pt>
                <c:pt idx="901">
                  <c:v>36716</c:v>
                </c:pt>
                <c:pt idx="902">
                  <c:v>36723</c:v>
                </c:pt>
                <c:pt idx="903">
                  <c:v>36730</c:v>
                </c:pt>
                <c:pt idx="904">
                  <c:v>36737</c:v>
                </c:pt>
                <c:pt idx="905">
                  <c:v>36744</c:v>
                </c:pt>
                <c:pt idx="906">
                  <c:v>36751</c:v>
                </c:pt>
                <c:pt idx="907">
                  <c:v>36758</c:v>
                </c:pt>
                <c:pt idx="908">
                  <c:v>36765</c:v>
                </c:pt>
                <c:pt idx="909">
                  <c:v>36772</c:v>
                </c:pt>
                <c:pt idx="910">
                  <c:v>36779</c:v>
                </c:pt>
                <c:pt idx="911">
                  <c:v>36786</c:v>
                </c:pt>
                <c:pt idx="912">
                  <c:v>36793</c:v>
                </c:pt>
                <c:pt idx="913">
                  <c:v>36800</c:v>
                </c:pt>
                <c:pt idx="914">
                  <c:v>36807</c:v>
                </c:pt>
                <c:pt idx="915">
                  <c:v>36814</c:v>
                </c:pt>
                <c:pt idx="916">
                  <c:v>36821</c:v>
                </c:pt>
                <c:pt idx="917">
                  <c:v>36828</c:v>
                </c:pt>
                <c:pt idx="918">
                  <c:v>36835</c:v>
                </c:pt>
                <c:pt idx="919">
                  <c:v>36842</c:v>
                </c:pt>
                <c:pt idx="920">
                  <c:v>36849</c:v>
                </c:pt>
                <c:pt idx="921">
                  <c:v>36856</c:v>
                </c:pt>
                <c:pt idx="922">
                  <c:v>36863</c:v>
                </c:pt>
                <c:pt idx="923">
                  <c:v>36870</c:v>
                </c:pt>
                <c:pt idx="924">
                  <c:v>36877</c:v>
                </c:pt>
                <c:pt idx="925">
                  <c:v>36884</c:v>
                </c:pt>
                <c:pt idx="926">
                  <c:v>36891</c:v>
                </c:pt>
                <c:pt idx="927">
                  <c:v>36898</c:v>
                </c:pt>
                <c:pt idx="928">
                  <c:v>36905</c:v>
                </c:pt>
                <c:pt idx="929">
                  <c:v>36912</c:v>
                </c:pt>
                <c:pt idx="930">
                  <c:v>36919</c:v>
                </c:pt>
                <c:pt idx="931">
                  <c:v>36926</c:v>
                </c:pt>
                <c:pt idx="932">
                  <c:v>36933</c:v>
                </c:pt>
                <c:pt idx="933">
                  <c:v>36940</c:v>
                </c:pt>
                <c:pt idx="934">
                  <c:v>36947</c:v>
                </c:pt>
                <c:pt idx="935">
                  <c:v>36954</c:v>
                </c:pt>
                <c:pt idx="936">
                  <c:v>36961</c:v>
                </c:pt>
                <c:pt idx="937">
                  <c:v>36968</c:v>
                </c:pt>
                <c:pt idx="938">
                  <c:v>36975</c:v>
                </c:pt>
                <c:pt idx="939">
                  <c:v>36982</c:v>
                </c:pt>
                <c:pt idx="940">
                  <c:v>36989</c:v>
                </c:pt>
                <c:pt idx="941">
                  <c:v>36996</c:v>
                </c:pt>
                <c:pt idx="942">
                  <c:v>37003</c:v>
                </c:pt>
                <c:pt idx="943">
                  <c:v>37010</c:v>
                </c:pt>
                <c:pt idx="944">
                  <c:v>37017</c:v>
                </c:pt>
                <c:pt idx="945">
                  <c:v>37024</c:v>
                </c:pt>
                <c:pt idx="946">
                  <c:v>37031</c:v>
                </c:pt>
                <c:pt idx="947">
                  <c:v>37038</c:v>
                </c:pt>
                <c:pt idx="948">
                  <c:v>37045</c:v>
                </c:pt>
                <c:pt idx="949">
                  <c:v>37052</c:v>
                </c:pt>
                <c:pt idx="950">
                  <c:v>37059</c:v>
                </c:pt>
                <c:pt idx="951">
                  <c:v>37066</c:v>
                </c:pt>
                <c:pt idx="952">
                  <c:v>37073</c:v>
                </c:pt>
                <c:pt idx="953">
                  <c:v>37080</c:v>
                </c:pt>
                <c:pt idx="954">
                  <c:v>37087</c:v>
                </c:pt>
                <c:pt idx="955">
                  <c:v>37094</c:v>
                </c:pt>
                <c:pt idx="956">
                  <c:v>37101</c:v>
                </c:pt>
                <c:pt idx="957">
                  <c:v>37108</c:v>
                </c:pt>
                <c:pt idx="958">
                  <c:v>37115</c:v>
                </c:pt>
                <c:pt idx="959">
                  <c:v>37122</c:v>
                </c:pt>
                <c:pt idx="960">
                  <c:v>37129</c:v>
                </c:pt>
                <c:pt idx="961">
                  <c:v>37136</c:v>
                </c:pt>
                <c:pt idx="962">
                  <c:v>37143</c:v>
                </c:pt>
                <c:pt idx="963">
                  <c:v>37150</c:v>
                </c:pt>
                <c:pt idx="964">
                  <c:v>37157</c:v>
                </c:pt>
                <c:pt idx="965">
                  <c:v>37164</c:v>
                </c:pt>
                <c:pt idx="966">
                  <c:v>37171</c:v>
                </c:pt>
                <c:pt idx="967">
                  <c:v>37178</c:v>
                </c:pt>
                <c:pt idx="968">
                  <c:v>37185</c:v>
                </c:pt>
                <c:pt idx="969">
                  <c:v>37192</c:v>
                </c:pt>
                <c:pt idx="970">
                  <c:v>37199</c:v>
                </c:pt>
                <c:pt idx="971">
                  <c:v>37206</c:v>
                </c:pt>
                <c:pt idx="972">
                  <c:v>37213</c:v>
                </c:pt>
                <c:pt idx="973">
                  <c:v>37220</c:v>
                </c:pt>
                <c:pt idx="974">
                  <c:v>37227</c:v>
                </c:pt>
                <c:pt idx="975">
                  <c:v>37234</c:v>
                </c:pt>
                <c:pt idx="976">
                  <c:v>37241</c:v>
                </c:pt>
                <c:pt idx="977">
                  <c:v>37248</c:v>
                </c:pt>
                <c:pt idx="978">
                  <c:v>37255</c:v>
                </c:pt>
                <c:pt idx="979">
                  <c:v>37262</c:v>
                </c:pt>
                <c:pt idx="980">
                  <c:v>37269</c:v>
                </c:pt>
                <c:pt idx="981">
                  <c:v>37276</c:v>
                </c:pt>
                <c:pt idx="982">
                  <c:v>37283</c:v>
                </c:pt>
                <c:pt idx="983">
                  <c:v>37290</c:v>
                </c:pt>
                <c:pt idx="984">
                  <c:v>37297</c:v>
                </c:pt>
                <c:pt idx="985">
                  <c:v>37304</c:v>
                </c:pt>
                <c:pt idx="986">
                  <c:v>37311</c:v>
                </c:pt>
                <c:pt idx="987">
                  <c:v>37318</c:v>
                </c:pt>
                <c:pt idx="988">
                  <c:v>37325</c:v>
                </c:pt>
                <c:pt idx="989">
                  <c:v>37332</c:v>
                </c:pt>
                <c:pt idx="990">
                  <c:v>37339</c:v>
                </c:pt>
                <c:pt idx="991">
                  <c:v>37346</c:v>
                </c:pt>
                <c:pt idx="992">
                  <c:v>37353</c:v>
                </c:pt>
                <c:pt idx="993">
                  <c:v>37360</c:v>
                </c:pt>
                <c:pt idx="994">
                  <c:v>37367</c:v>
                </c:pt>
                <c:pt idx="995">
                  <c:v>37374</c:v>
                </c:pt>
                <c:pt idx="996">
                  <c:v>37381</c:v>
                </c:pt>
                <c:pt idx="997">
                  <c:v>37388</c:v>
                </c:pt>
                <c:pt idx="998">
                  <c:v>37395</c:v>
                </c:pt>
                <c:pt idx="999">
                  <c:v>37402</c:v>
                </c:pt>
                <c:pt idx="1000">
                  <c:v>37409</c:v>
                </c:pt>
                <c:pt idx="1001">
                  <c:v>37416</c:v>
                </c:pt>
                <c:pt idx="1002">
                  <c:v>37423</c:v>
                </c:pt>
                <c:pt idx="1003">
                  <c:v>37430</c:v>
                </c:pt>
                <c:pt idx="1004">
                  <c:v>37437</c:v>
                </c:pt>
                <c:pt idx="1005">
                  <c:v>37444</c:v>
                </c:pt>
                <c:pt idx="1006">
                  <c:v>37451</c:v>
                </c:pt>
                <c:pt idx="1007">
                  <c:v>37458</c:v>
                </c:pt>
                <c:pt idx="1008">
                  <c:v>37465</c:v>
                </c:pt>
                <c:pt idx="1009">
                  <c:v>37472</c:v>
                </c:pt>
                <c:pt idx="1010">
                  <c:v>37479</c:v>
                </c:pt>
                <c:pt idx="1011">
                  <c:v>37486</c:v>
                </c:pt>
                <c:pt idx="1012">
                  <c:v>37493</c:v>
                </c:pt>
                <c:pt idx="1013">
                  <c:v>37500</c:v>
                </c:pt>
                <c:pt idx="1014">
                  <c:v>37507</c:v>
                </c:pt>
                <c:pt idx="1015">
                  <c:v>37514</c:v>
                </c:pt>
                <c:pt idx="1016">
                  <c:v>37521</c:v>
                </c:pt>
                <c:pt idx="1017">
                  <c:v>37528</c:v>
                </c:pt>
                <c:pt idx="1018">
                  <c:v>37535</c:v>
                </c:pt>
                <c:pt idx="1019">
                  <c:v>37542</c:v>
                </c:pt>
                <c:pt idx="1020">
                  <c:v>37549</c:v>
                </c:pt>
                <c:pt idx="1021">
                  <c:v>37556</c:v>
                </c:pt>
                <c:pt idx="1022">
                  <c:v>37563</c:v>
                </c:pt>
                <c:pt idx="1023">
                  <c:v>37570</c:v>
                </c:pt>
                <c:pt idx="1024">
                  <c:v>37577</c:v>
                </c:pt>
                <c:pt idx="1025">
                  <c:v>37584</c:v>
                </c:pt>
                <c:pt idx="1026">
                  <c:v>37591</c:v>
                </c:pt>
                <c:pt idx="1027">
                  <c:v>37598</c:v>
                </c:pt>
                <c:pt idx="1028">
                  <c:v>37605</c:v>
                </c:pt>
                <c:pt idx="1029">
                  <c:v>37612</c:v>
                </c:pt>
                <c:pt idx="1030">
                  <c:v>37619</c:v>
                </c:pt>
                <c:pt idx="1031">
                  <c:v>37626</c:v>
                </c:pt>
                <c:pt idx="1032">
                  <c:v>37633</c:v>
                </c:pt>
                <c:pt idx="1033">
                  <c:v>37640</c:v>
                </c:pt>
                <c:pt idx="1034">
                  <c:v>37647</c:v>
                </c:pt>
                <c:pt idx="1035">
                  <c:v>37654</c:v>
                </c:pt>
                <c:pt idx="1036">
                  <c:v>37661</c:v>
                </c:pt>
                <c:pt idx="1037">
                  <c:v>37668</c:v>
                </c:pt>
                <c:pt idx="1038">
                  <c:v>37675</c:v>
                </c:pt>
                <c:pt idx="1039">
                  <c:v>37682</c:v>
                </c:pt>
                <c:pt idx="1040">
                  <c:v>37689</c:v>
                </c:pt>
                <c:pt idx="1041">
                  <c:v>37696</c:v>
                </c:pt>
                <c:pt idx="1042">
                  <c:v>37703</c:v>
                </c:pt>
                <c:pt idx="1043">
                  <c:v>37710</c:v>
                </c:pt>
                <c:pt idx="1044">
                  <c:v>37717</c:v>
                </c:pt>
                <c:pt idx="1045">
                  <c:v>37724</c:v>
                </c:pt>
                <c:pt idx="1046">
                  <c:v>37731</c:v>
                </c:pt>
                <c:pt idx="1047">
                  <c:v>37738</c:v>
                </c:pt>
                <c:pt idx="1048">
                  <c:v>37745</c:v>
                </c:pt>
                <c:pt idx="1049">
                  <c:v>37752</c:v>
                </c:pt>
                <c:pt idx="1050">
                  <c:v>37759</c:v>
                </c:pt>
                <c:pt idx="1051">
                  <c:v>37766</c:v>
                </c:pt>
                <c:pt idx="1052">
                  <c:v>37773</c:v>
                </c:pt>
                <c:pt idx="1053">
                  <c:v>37780</c:v>
                </c:pt>
                <c:pt idx="1054">
                  <c:v>37787</c:v>
                </c:pt>
                <c:pt idx="1055">
                  <c:v>37794</c:v>
                </c:pt>
                <c:pt idx="1056">
                  <c:v>37801</c:v>
                </c:pt>
                <c:pt idx="1057">
                  <c:v>37808</c:v>
                </c:pt>
                <c:pt idx="1058">
                  <c:v>37815</c:v>
                </c:pt>
                <c:pt idx="1059">
                  <c:v>37822</c:v>
                </c:pt>
                <c:pt idx="1060">
                  <c:v>37829</c:v>
                </c:pt>
                <c:pt idx="1061">
                  <c:v>37836</c:v>
                </c:pt>
                <c:pt idx="1062">
                  <c:v>37843</c:v>
                </c:pt>
                <c:pt idx="1063">
                  <c:v>37850</c:v>
                </c:pt>
                <c:pt idx="1064">
                  <c:v>37857</c:v>
                </c:pt>
                <c:pt idx="1065">
                  <c:v>37864</c:v>
                </c:pt>
                <c:pt idx="1066">
                  <c:v>37871</c:v>
                </c:pt>
                <c:pt idx="1067">
                  <c:v>37878</c:v>
                </c:pt>
                <c:pt idx="1068">
                  <c:v>37885</c:v>
                </c:pt>
                <c:pt idx="1069">
                  <c:v>37892</c:v>
                </c:pt>
                <c:pt idx="1070">
                  <c:v>37899</c:v>
                </c:pt>
                <c:pt idx="1071">
                  <c:v>37906</c:v>
                </c:pt>
                <c:pt idx="1072">
                  <c:v>37913</c:v>
                </c:pt>
                <c:pt idx="1073">
                  <c:v>37920</c:v>
                </c:pt>
                <c:pt idx="1074">
                  <c:v>37927</c:v>
                </c:pt>
                <c:pt idx="1075">
                  <c:v>37934</c:v>
                </c:pt>
                <c:pt idx="1076">
                  <c:v>37941</c:v>
                </c:pt>
                <c:pt idx="1077">
                  <c:v>37948</c:v>
                </c:pt>
                <c:pt idx="1078">
                  <c:v>37955</c:v>
                </c:pt>
                <c:pt idx="1079">
                  <c:v>37962</c:v>
                </c:pt>
                <c:pt idx="1080">
                  <c:v>37969</c:v>
                </c:pt>
                <c:pt idx="1081">
                  <c:v>37976</c:v>
                </c:pt>
                <c:pt idx="1082">
                  <c:v>37983</c:v>
                </c:pt>
                <c:pt idx="1083">
                  <c:v>37990</c:v>
                </c:pt>
                <c:pt idx="1084">
                  <c:v>37997</c:v>
                </c:pt>
                <c:pt idx="1085">
                  <c:v>38004</c:v>
                </c:pt>
                <c:pt idx="1086">
                  <c:v>38011</c:v>
                </c:pt>
                <c:pt idx="1087">
                  <c:v>38018</c:v>
                </c:pt>
                <c:pt idx="1088">
                  <c:v>38025</c:v>
                </c:pt>
                <c:pt idx="1089">
                  <c:v>38032</c:v>
                </c:pt>
                <c:pt idx="1090">
                  <c:v>38039</c:v>
                </c:pt>
                <c:pt idx="1091">
                  <c:v>38046</c:v>
                </c:pt>
                <c:pt idx="1092">
                  <c:v>38053</c:v>
                </c:pt>
                <c:pt idx="1093">
                  <c:v>38060</c:v>
                </c:pt>
                <c:pt idx="1094">
                  <c:v>38067</c:v>
                </c:pt>
                <c:pt idx="1095">
                  <c:v>38074</c:v>
                </c:pt>
                <c:pt idx="1096">
                  <c:v>38081</c:v>
                </c:pt>
                <c:pt idx="1097">
                  <c:v>38088</c:v>
                </c:pt>
                <c:pt idx="1098">
                  <c:v>38095</c:v>
                </c:pt>
                <c:pt idx="1099">
                  <c:v>38102</c:v>
                </c:pt>
                <c:pt idx="1100">
                  <c:v>38109</c:v>
                </c:pt>
                <c:pt idx="1101">
                  <c:v>38116</c:v>
                </c:pt>
                <c:pt idx="1102">
                  <c:v>38123</c:v>
                </c:pt>
                <c:pt idx="1103">
                  <c:v>38130</c:v>
                </c:pt>
                <c:pt idx="1104">
                  <c:v>38137</c:v>
                </c:pt>
                <c:pt idx="1105">
                  <c:v>38144</c:v>
                </c:pt>
                <c:pt idx="1106">
                  <c:v>38151</c:v>
                </c:pt>
                <c:pt idx="1107">
                  <c:v>38158</c:v>
                </c:pt>
                <c:pt idx="1108">
                  <c:v>38165</c:v>
                </c:pt>
                <c:pt idx="1109">
                  <c:v>38172</c:v>
                </c:pt>
                <c:pt idx="1110">
                  <c:v>38179</c:v>
                </c:pt>
                <c:pt idx="1111">
                  <c:v>38186</c:v>
                </c:pt>
                <c:pt idx="1112">
                  <c:v>38193</c:v>
                </c:pt>
                <c:pt idx="1113">
                  <c:v>38200</c:v>
                </c:pt>
                <c:pt idx="1114">
                  <c:v>38207</c:v>
                </c:pt>
                <c:pt idx="1115">
                  <c:v>38214</c:v>
                </c:pt>
                <c:pt idx="1116">
                  <c:v>38221</c:v>
                </c:pt>
                <c:pt idx="1117">
                  <c:v>38228</c:v>
                </c:pt>
                <c:pt idx="1118">
                  <c:v>38235</c:v>
                </c:pt>
                <c:pt idx="1119">
                  <c:v>38242</c:v>
                </c:pt>
                <c:pt idx="1120">
                  <c:v>38249</c:v>
                </c:pt>
                <c:pt idx="1121">
                  <c:v>38256</c:v>
                </c:pt>
                <c:pt idx="1122">
                  <c:v>38263</c:v>
                </c:pt>
                <c:pt idx="1123">
                  <c:v>38270</c:v>
                </c:pt>
                <c:pt idx="1124">
                  <c:v>38277</c:v>
                </c:pt>
                <c:pt idx="1125">
                  <c:v>38284</c:v>
                </c:pt>
                <c:pt idx="1126">
                  <c:v>38291</c:v>
                </c:pt>
                <c:pt idx="1127">
                  <c:v>38298</c:v>
                </c:pt>
                <c:pt idx="1128">
                  <c:v>38305</c:v>
                </c:pt>
                <c:pt idx="1129">
                  <c:v>38312</c:v>
                </c:pt>
                <c:pt idx="1130">
                  <c:v>38319</c:v>
                </c:pt>
                <c:pt idx="1131">
                  <c:v>38326</c:v>
                </c:pt>
                <c:pt idx="1132">
                  <c:v>38333</c:v>
                </c:pt>
                <c:pt idx="1133">
                  <c:v>38340</c:v>
                </c:pt>
                <c:pt idx="1134">
                  <c:v>38347</c:v>
                </c:pt>
                <c:pt idx="1135">
                  <c:v>38354</c:v>
                </c:pt>
                <c:pt idx="1136">
                  <c:v>38361</c:v>
                </c:pt>
                <c:pt idx="1137">
                  <c:v>38368</c:v>
                </c:pt>
                <c:pt idx="1138">
                  <c:v>38375</c:v>
                </c:pt>
                <c:pt idx="1139">
                  <c:v>38382</c:v>
                </c:pt>
                <c:pt idx="1140">
                  <c:v>38389</c:v>
                </c:pt>
                <c:pt idx="1141">
                  <c:v>38396</c:v>
                </c:pt>
                <c:pt idx="1142">
                  <c:v>38403</c:v>
                </c:pt>
                <c:pt idx="1143">
                  <c:v>38410</c:v>
                </c:pt>
                <c:pt idx="1144">
                  <c:v>38417</c:v>
                </c:pt>
                <c:pt idx="1145">
                  <c:v>38424</c:v>
                </c:pt>
                <c:pt idx="1146">
                  <c:v>38431</c:v>
                </c:pt>
                <c:pt idx="1147">
                  <c:v>38438</c:v>
                </c:pt>
                <c:pt idx="1148">
                  <c:v>38445</c:v>
                </c:pt>
                <c:pt idx="1149">
                  <c:v>38452</c:v>
                </c:pt>
                <c:pt idx="1150">
                  <c:v>38459</c:v>
                </c:pt>
                <c:pt idx="1151">
                  <c:v>38466</c:v>
                </c:pt>
                <c:pt idx="1152">
                  <c:v>38473</c:v>
                </c:pt>
                <c:pt idx="1153">
                  <c:v>38480</c:v>
                </c:pt>
                <c:pt idx="1154">
                  <c:v>38487</c:v>
                </c:pt>
                <c:pt idx="1155">
                  <c:v>38494</c:v>
                </c:pt>
                <c:pt idx="1156">
                  <c:v>38501</c:v>
                </c:pt>
                <c:pt idx="1157">
                  <c:v>38508</c:v>
                </c:pt>
                <c:pt idx="1158">
                  <c:v>38515</c:v>
                </c:pt>
                <c:pt idx="1159">
                  <c:v>38522</c:v>
                </c:pt>
                <c:pt idx="1160">
                  <c:v>38529</c:v>
                </c:pt>
                <c:pt idx="1161">
                  <c:v>38536</c:v>
                </c:pt>
                <c:pt idx="1162">
                  <c:v>38543</c:v>
                </c:pt>
                <c:pt idx="1163">
                  <c:v>38550</c:v>
                </c:pt>
                <c:pt idx="1164">
                  <c:v>38557</c:v>
                </c:pt>
                <c:pt idx="1165">
                  <c:v>38564</c:v>
                </c:pt>
                <c:pt idx="1166">
                  <c:v>38571</c:v>
                </c:pt>
                <c:pt idx="1167">
                  <c:v>38578</c:v>
                </c:pt>
                <c:pt idx="1168">
                  <c:v>38585</c:v>
                </c:pt>
                <c:pt idx="1169">
                  <c:v>38592</c:v>
                </c:pt>
                <c:pt idx="1170">
                  <c:v>38599</c:v>
                </c:pt>
                <c:pt idx="1171">
                  <c:v>38606</c:v>
                </c:pt>
                <c:pt idx="1172">
                  <c:v>38613</c:v>
                </c:pt>
                <c:pt idx="1173">
                  <c:v>38620</c:v>
                </c:pt>
                <c:pt idx="1174">
                  <c:v>38627</c:v>
                </c:pt>
                <c:pt idx="1175">
                  <c:v>38634</c:v>
                </c:pt>
                <c:pt idx="1176">
                  <c:v>38641</c:v>
                </c:pt>
                <c:pt idx="1177">
                  <c:v>38648</c:v>
                </c:pt>
                <c:pt idx="1178">
                  <c:v>38655</c:v>
                </c:pt>
                <c:pt idx="1179">
                  <c:v>38662</c:v>
                </c:pt>
                <c:pt idx="1180">
                  <c:v>38669</c:v>
                </c:pt>
                <c:pt idx="1181">
                  <c:v>38676</c:v>
                </c:pt>
                <c:pt idx="1182">
                  <c:v>38683</c:v>
                </c:pt>
                <c:pt idx="1183">
                  <c:v>38690</c:v>
                </c:pt>
                <c:pt idx="1184">
                  <c:v>38697</c:v>
                </c:pt>
                <c:pt idx="1185">
                  <c:v>38704</c:v>
                </c:pt>
                <c:pt idx="1186">
                  <c:v>38711</c:v>
                </c:pt>
                <c:pt idx="1187">
                  <c:v>38718</c:v>
                </c:pt>
                <c:pt idx="1188">
                  <c:v>38725</c:v>
                </c:pt>
                <c:pt idx="1189">
                  <c:v>38732</c:v>
                </c:pt>
                <c:pt idx="1190">
                  <c:v>38739</c:v>
                </c:pt>
                <c:pt idx="1191">
                  <c:v>38746</c:v>
                </c:pt>
                <c:pt idx="1192">
                  <c:v>38753</c:v>
                </c:pt>
                <c:pt idx="1193">
                  <c:v>38760</c:v>
                </c:pt>
                <c:pt idx="1194">
                  <c:v>38767</c:v>
                </c:pt>
                <c:pt idx="1195">
                  <c:v>38774</c:v>
                </c:pt>
                <c:pt idx="1196">
                  <c:v>38781</c:v>
                </c:pt>
                <c:pt idx="1197">
                  <c:v>38788</c:v>
                </c:pt>
                <c:pt idx="1198">
                  <c:v>38795</c:v>
                </c:pt>
                <c:pt idx="1199">
                  <c:v>38802</c:v>
                </c:pt>
                <c:pt idx="1200">
                  <c:v>38809</c:v>
                </c:pt>
                <c:pt idx="1201">
                  <c:v>38816</c:v>
                </c:pt>
                <c:pt idx="1202">
                  <c:v>38823</c:v>
                </c:pt>
                <c:pt idx="1203">
                  <c:v>38830</c:v>
                </c:pt>
                <c:pt idx="1204">
                  <c:v>38837</c:v>
                </c:pt>
                <c:pt idx="1205">
                  <c:v>38844</c:v>
                </c:pt>
                <c:pt idx="1206">
                  <c:v>38851</c:v>
                </c:pt>
                <c:pt idx="1207">
                  <c:v>38858</c:v>
                </c:pt>
                <c:pt idx="1208">
                  <c:v>38865</c:v>
                </c:pt>
                <c:pt idx="1209">
                  <c:v>38872</c:v>
                </c:pt>
                <c:pt idx="1210">
                  <c:v>38879</c:v>
                </c:pt>
                <c:pt idx="1211">
                  <c:v>38886</c:v>
                </c:pt>
                <c:pt idx="1212">
                  <c:v>38893</c:v>
                </c:pt>
                <c:pt idx="1213">
                  <c:v>38900</c:v>
                </c:pt>
                <c:pt idx="1214">
                  <c:v>38907</c:v>
                </c:pt>
                <c:pt idx="1215">
                  <c:v>38914</c:v>
                </c:pt>
                <c:pt idx="1216">
                  <c:v>38921</c:v>
                </c:pt>
                <c:pt idx="1217">
                  <c:v>38928</c:v>
                </c:pt>
                <c:pt idx="1218">
                  <c:v>38935</c:v>
                </c:pt>
                <c:pt idx="1219">
                  <c:v>38942</c:v>
                </c:pt>
                <c:pt idx="1220">
                  <c:v>38949</c:v>
                </c:pt>
                <c:pt idx="1221">
                  <c:v>38956</c:v>
                </c:pt>
                <c:pt idx="1222">
                  <c:v>38963</c:v>
                </c:pt>
                <c:pt idx="1223">
                  <c:v>38970</c:v>
                </c:pt>
                <c:pt idx="1224">
                  <c:v>38977</c:v>
                </c:pt>
                <c:pt idx="1225">
                  <c:v>38984</c:v>
                </c:pt>
                <c:pt idx="1226">
                  <c:v>38991</c:v>
                </c:pt>
                <c:pt idx="1227">
                  <c:v>38998</c:v>
                </c:pt>
                <c:pt idx="1228">
                  <c:v>39005</c:v>
                </c:pt>
                <c:pt idx="1229">
                  <c:v>39012</c:v>
                </c:pt>
                <c:pt idx="1230">
                  <c:v>39019</c:v>
                </c:pt>
                <c:pt idx="1231">
                  <c:v>39026</c:v>
                </c:pt>
                <c:pt idx="1232">
                  <c:v>39033</c:v>
                </c:pt>
                <c:pt idx="1233">
                  <c:v>39040</c:v>
                </c:pt>
                <c:pt idx="1234">
                  <c:v>39047</c:v>
                </c:pt>
                <c:pt idx="1235">
                  <c:v>39054</c:v>
                </c:pt>
                <c:pt idx="1236">
                  <c:v>39061</c:v>
                </c:pt>
                <c:pt idx="1237">
                  <c:v>39068</c:v>
                </c:pt>
                <c:pt idx="1238">
                  <c:v>39075</c:v>
                </c:pt>
                <c:pt idx="1239">
                  <c:v>39082</c:v>
                </c:pt>
                <c:pt idx="1240">
                  <c:v>39089</c:v>
                </c:pt>
                <c:pt idx="1241">
                  <c:v>39096</c:v>
                </c:pt>
                <c:pt idx="1242">
                  <c:v>39103</c:v>
                </c:pt>
                <c:pt idx="1243">
                  <c:v>39110</c:v>
                </c:pt>
                <c:pt idx="1244">
                  <c:v>39117</c:v>
                </c:pt>
                <c:pt idx="1245">
                  <c:v>39124</c:v>
                </c:pt>
                <c:pt idx="1246">
                  <c:v>39131</c:v>
                </c:pt>
                <c:pt idx="1247">
                  <c:v>39138</c:v>
                </c:pt>
                <c:pt idx="1248">
                  <c:v>39145</c:v>
                </c:pt>
                <c:pt idx="1249">
                  <c:v>39152</c:v>
                </c:pt>
                <c:pt idx="1250">
                  <c:v>39159</c:v>
                </c:pt>
                <c:pt idx="1251">
                  <c:v>39166</c:v>
                </c:pt>
                <c:pt idx="1252">
                  <c:v>39173</c:v>
                </c:pt>
                <c:pt idx="1253">
                  <c:v>39180</c:v>
                </c:pt>
                <c:pt idx="1254">
                  <c:v>39187</c:v>
                </c:pt>
                <c:pt idx="1255">
                  <c:v>39194</c:v>
                </c:pt>
                <c:pt idx="1256">
                  <c:v>39201</c:v>
                </c:pt>
                <c:pt idx="1257">
                  <c:v>39208</c:v>
                </c:pt>
                <c:pt idx="1258">
                  <c:v>39215</c:v>
                </c:pt>
                <c:pt idx="1259">
                  <c:v>39222</c:v>
                </c:pt>
                <c:pt idx="1260">
                  <c:v>39229</c:v>
                </c:pt>
                <c:pt idx="1261">
                  <c:v>39236</c:v>
                </c:pt>
                <c:pt idx="1262">
                  <c:v>39243</c:v>
                </c:pt>
                <c:pt idx="1263">
                  <c:v>39250</c:v>
                </c:pt>
                <c:pt idx="1264">
                  <c:v>39257</c:v>
                </c:pt>
                <c:pt idx="1265">
                  <c:v>39264</c:v>
                </c:pt>
                <c:pt idx="1266">
                  <c:v>39271</c:v>
                </c:pt>
                <c:pt idx="1267">
                  <c:v>39278</c:v>
                </c:pt>
                <c:pt idx="1268">
                  <c:v>39285</c:v>
                </c:pt>
                <c:pt idx="1269">
                  <c:v>39292</c:v>
                </c:pt>
                <c:pt idx="1270">
                  <c:v>39299</c:v>
                </c:pt>
                <c:pt idx="1271">
                  <c:v>39306</c:v>
                </c:pt>
                <c:pt idx="1272">
                  <c:v>39313</c:v>
                </c:pt>
                <c:pt idx="1273">
                  <c:v>39320</c:v>
                </c:pt>
                <c:pt idx="1274">
                  <c:v>39327</c:v>
                </c:pt>
                <c:pt idx="1275">
                  <c:v>39334</c:v>
                </c:pt>
                <c:pt idx="1276">
                  <c:v>39341</c:v>
                </c:pt>
                <c:pt idx="1277">
                  <c:v>39348</c:v>
                </c:pt>
                <c:pt idx="1278">
                  <c:v>39355</c:v>
                </c:pt>
                <c:pt idx="1279">
                  <c:v>39362</c:v>
                </c:pt>
                <c:pt idx="1280">
                  <c:v>39369</c:v>
                </c:pt>
                <c:pt idx="1281">
                  <c:v>39376</c:v>
                </c:pt>
                <c:pt idx="1282">
                  <c:v>39383</c:v>
                </c:pt>
                <c:pt idx="1283">
                  <c:v>39390</c:v>
                </c:pt>
                <c:pt idx="1284">
                  <c:v>39397</c:v>
                </c:pt>
                <c:pt idx="1285">
                  <c:v>39404</c:v>
                </c:pt>
                <c:pt idx="1286">
                  <c:v>39411</c:v>
                </c:pt>
                <c:pt idx="1287">
                  <c:v>39418</c:v>
                </c:pt>
                <c:pt idx="1288">
                  <c:v>39425</c:v>
                </c:pt>
                <c:pt idx="1289">
                  <c:v>39432</c:v>
                </c:pt>
                <c:pt idx="1290">
                  <c:v>39439</c:v>
                </c:pt>
                <c:pt idx="1291">
                  <c:v>39446</c:v>
                </c:pt>
                <c:pt idx="1292">
                  <c:v>39453</c:v>
                </c:pt>
                <c:pt idx="1293">
                  <c:v>39460</c:v>
                </c:pt>
                <c:pt idx="1294">
                  <c:v>39467</c:v>
                </c:pt>
                <c:pt idx="1295">
                  <c:v>39474</c:v>
                </c:pt>
                <c:pt idx="1296">
                  <c:v>39481</c:v>
                </c:pt>
                <c:pt idx="1297">
                  <c:v>39488</c:v>
                </c:pt>
                <c:pt idx="1298">
                  <c:v>39495</c:v>
                </c:pt>
                <c:pt idx="1299">
                  <c:v>39502</c:v>
                </c:pt>
                <c:pt idx="1300">
                  <c:v>39509</c:v>
                </c:pt>
                <c:pt idx="1301">
                  <c:v>39516</c:v>
                </c:pt>
                <c:pt idx="1302">
                  <c:v>39523</c:v>
                </c:pt>
                <c:pt idx="1303">
                  <c:v>39530</c:v>
                </c:pt>
                <c:pt idx="1304">
                  <c:v>39537</c:v>
                </c:pt>
                <c:pt idx="1305">
                  <c:v>39544</c:v>
                </c:pt>
                <c:pt idx="1306">
                  <c:v>39551</c:v>
                </c:pt>
                <c:pt idx="1307">
                  <c:v>39558</c:v>
                </c:pt>
                <c:pt idx="1308">
                  <c:v>39565</c:v>
                </c:pt>
                <c:pt idx="1309">
                  <c:v>39572</c:v>
                </c:pt>
                <c:pt idx="1310">
                  <c:v>39579</c:v>
                </c:pt>
                <c:pt idx="1311">
                  <c:v>39586</c:v>
                </c:pt>
                <c:pt idx="1312">
                  <c:v>39593</c:v>
                </c:pt>
                <c:pt idx="1313">
                  <c:v>39600</c:v>
                </c:pt>
                <c:pt idx="1314">
                  <c:v>39607</c:v>
                </c:pt>
                <c:pt idx="1315">
                  <c:v>39614</c:v>
                </c:pt>
                <c:pt idx="1316">
                  <c:v>39621</c:v>
                </c:pt>
                <c:pt idx="1317">
                  <c:v>39628</c:v>
                </c:pt>
                <c:pt idx="1318">
                  <c:v>39635</c:v>
                </c:pt>
                <c:pt idx="1319">
                  <c:v>39642</c:v>
                </c:pt>
                <c:pt idx="1320">
                  <c:v>39649</c:v>
                </c:pt>
                <c:pt idx="1321">
                  <c:v>39656</c:v>
                </c:pt>
                <c:pt idx="1322">
                  <c:v>39663</c:v>
                </c:pt>
                <c:pt idx="1323">
                  <c:v>39670</c:v>
                </c:pt>
                <c:pt idx="1324">
                  <c:v>39677</c:v>
                </c:pt>
                <c:pt idx="1325">
                  <c:v>39684</c:v>
                </c:pt>
                <c:pt idx="1326">
                  <c:v>39691</c:v>
                </c:pt>
                <c:pt idx="1327">
                  <c:v>39698</c:v>
                </c:pt>
                <c:pt idx="1328">
                  <c:v>39705</c:v>
                </c:pt>
                <c:pt idx="1329">
                  <c:v>39712</c:v>
                </c:pt>
                <c:pt idx="1330">
                  <c:v>39719</c:v>
                </c:pt>
                <c:pt idx="1331">
                  <c:v>39726</c:v>
                </c:pt>
                <c:pt idx="1332">
                  <c:v>39733</c:v>
                </c:pt>
                <c:pt idx="1333">
                  <c:v>39740</c:v>
                </c:pt>
                <c:pt idx="1334">
                  <c:v>39747</c:v>
                </c:pt>
                <c:pt idx="1335">
                  <c:v>39754</c:v>
                </c:pt>
                <c:pt idx="1336">
                  <c:v>39761</c:v>
                </c:pt>
                <c:pt idx="1337">
                  <c:v>39768</c:v>
                </c:pt>
                <c:pt idx="1338">
                  <c:v>39775</c:v>
                </c:pt>
                <c:pt idx="1339">
                  <c:v>39782</c:v>
                </c:pt>
                <c:pt idx="1340">
                  <c:v>39789</c:v>
                </c:pt>
                <c:pt idx="1341">
                  <c:v>39796</c:v>
                </c:pt>
                <c:pt idx="1342">
                  <c:v>39803</c:v>
                </c:pt>
                <c:pt idx="1343">
                  <c:v>39810</c:v>
                </c:pt>
                <c:pt idx="1344">
                  <c:v>39817</c:v>
                </c:pt>
                <c:pt idx="1345">
                  <c:v>39824</c:v>
                </c:pt>
                <c:pt idx="1346">
                  <c:v>39831</c:v>
                </c:pt>
                <c:pt idx="1347">
                  <c:v>39838</c:v>
                </c:pt>
                <c:pt idx="1348">
                  <c:v>39845</c:v>
                </c:pt>
                <c:pt idx="1349">
                  <c:v>39852</c:v>
                </c:pt>
                <c:pt idx="1350">
                  <c:v>39859</c:v>
                </c:pt>
                <c:pt idx="1351">
                  <c:v>39866</c:v>
                </c:pt>
                <c:pt idx="1352">
                  <c:v>39873</c:v>
                </c:pt>
                <c:pt idx="1353">
                  <c:v>39880</c:v>
                </c:pt>
                <c:pt idx="1354">
                  <c:v>39887</c:v>
                </c:pt>
                <c:pt idx="1355">
                  <c:v>39894</c:v>
                </c:pt>
                <c:pt idx="1356">
                  <c:v>39901</c:v>
                </c:pt>
                <c:pt idx="1357">
                  <c:v>39908</c:v>
                </c:pt>
                <c:pt idx="1358">
                  <c:v>39915</c:v>
                </c:pt>
                <c:pt idx="1359">
                  <c:v>39922</c:v>
                </c:pt>
                <c:pt idx="1360">
                  <c:v>39929</c:v>
                </c:pt>
                <c:pt idx="1361">
                  <c:v>39936</c:v>
                </c:pt>
                <c:pt idx="1362">
                  <c:v>39943</c:v>
                </c:pt>
                <c:pt idx="1363">
                  <c:v>39950</c:v>
                </c:pt>
                <c:pt idx="1364">
                  <c:v>39957</c:v>
                </c:pt>
                <c:pt idx="1365">
                  <c:v>39964</c:v>
                </c:pt>
                <c:pt idx="1366">
                  <c:v>39971</c:v>
                </c:pt>
                <c:pt idx="1367">
                  <c:v>39978</c:v>
                </c:pt>
                <c:pt idx="1368">
                  <c:v>39985</c:v>
                </c:pt>
                <c:pt idx="1369">
                  <c:v>39992</c:v>
                </c:pt>
                <c:pt idx="1370">
                  <c:v>39999</c:v>
                </c:pt>
                <c:pt idx="1371">
                  <c:v>40006</c:v>
                </c:pt>
                <c:pt idx="1372">
                  <c:v>40013</c:v>
                </c:pt>
                <c:pt idx="1373">
                  <c:v>40020</c:v>
                </c:pt>
                <c:pt idx="1374">
                  <c:v>40027</c:v>
                </c:pt>
                <c:pt idx="1375">
                  <c:v>40034</c:v>
                </c:pt>
                <c:pt idx="1376">
                  <c:v>40041</c:v>
                </c:pt>
                <c:pt idx="1377">
                  <c:v>40048</c:v>
                </c:pt>
                <c:pt idx="1378">
                  <c:v>40055</c:v>
                </c:pt>
                <c:pt idx="1379">
                  <c:v>40062</c:v>
                </c:pt>
                <c:pt idx="1380">
                  <c:v>40069</c:v>
                </c:pt>
                <c:pt idx="1381">
                  <c:v>40076</c:v>
                </c:pt>
                <c:pt idx="1382">
                  <c:v>40083</c:v>
                </c:pt>
                <c:pt idx="1383">
                  <c:v>40090</c:v>
                </c:pt>
                <c:pt idx="1384">
                  <c:v>40097</c:v>
                </c:pt>
                <c:pt idx="1385">
                  <c:v>40104</c:v>
                </c:pt>
                <c:pt idx="1386">
                  <c:v>40111</c:v>
                </c:pt>
                <c:pt idx="1387">
                  <c:v>40118</c:v>
                </c:pt>
                <c:pt idx="1388">
                  <c:v>40125</c:v>
                </c:pt>
                <c:pt idx="1389">
                  <c:v>40132</c:v>
                </c:pt>
                <c:pt idx="1390">
                  <c:v>40139</c:v>
                </c:pt>
                <c:pt idx="1391">
                  <c:v>40146</c:v>
                </c:pt>
                <c:pt idx="1392">
                  <c:v>40153</c:v>
                </c:pt>
                <c:pt idx="1393">
                  <c:v>40160</c:v>
                </c:pt>
                <c:pt idx="1394">
                  <c:v>40167</c:v>
                </c:pt>
                <c:pt idx="1395">
                  <c:v>40174</c:v>
                </c:pt>
                <c:pt idx="1396">
                  <c:v>40181</c:v>
                </c:pt>
                <c:pt idx="1397">
                  <c:v>40188</c:v>
                </c:pt>
                <c:pt idx="1398">
                  <c:v>40195</c:v>
                </c:pt>
                <c:pt idx="1399">
                  <c:v>40202</c:v>
                </c:pt>
                <c:pt idx="1400">
                  <c:v>40209</c:v>
                </c:pt>
                <c:pt idx="1401">
                  <c:v>40216</c:v>
                </c:pt>
                <c:pt idx="1402">
                  <c:v>40223</c:v>
                </c:pt>
                <c:pt idx="1403">
                  <c:v>40230</c:v>
                </c:pt>
                <c:pt idx="1404">
                  <c:v>40237</c:v>
                </c:pt>
                <c:pt idx="1405">
                  <c:v>40244</c:v>
                </c:pt>
                <c:pt idx="1406">
                  <c:v>40251</c:v>
                </c:pt>
                <c:pt idx="1407">
                  <c:v>40258</c:v>
                </c:pt>
                <c:pt idx="1408">
                  <c:v>40265</c:v>
                </c:pt>
                <c:pt idx="1409">
                  <c:v>40272</c:v>
                </c:pt>
                <c:pt idx="1410">
                  <c:v>40279</c:v>
                </c:pt>
                <c:pt idx="1411">
                  <c:v>40286</c:v>
                </c:pt>
                <c:pt idx="1412">
                  <c:v>40293</c:v>
                </c:pt>
                <c:pt idx="1413">
                  <c:v>40300</c:v>
                </c:pt>
                <c:pt idx="1414">
                  <c:v>40307</c:v>
                </c:pt>
                <c:pt idx="1415">
                  <c:v>40314</c:v>
                </c:pt>
                <c:pt idx="1416">
                  <c:v>40321</c:v>
                </c:pt>
                <c:pt idx="1417">
                  <c:v>40328</c:v>
                </c:pt>
                <c:pt idx="1418">
                  <c:v>40335</c:v>
                </c:pt>
                <c:pt idx="1419">
                  <c:v>40342</c:v>
                </c:pt>
                <c:pt idx="1420">
                  <c:v>40349</c:v>
                </c:pt>
                <c:pt idx="1421">
                  <c:v>40356</c:v>
                </c:pt>
                <c:pt idx="1422">
                  <c:v>40363</c:v>
                </c:pt>
                <c:pt idx="1423">
                  <c:v>40370</c:v>
                </c:pt>
                <c:pt idx="1424">
                  <c:v>40377</c:v>
                </c:pt>
                <c:pt idx="1425">
                  <c:v>40384</c:v>
                </c:pt>
                <c:pt idx="1426">
                  <c:v>40391</c:v>
                </c:pt>
                <c:pt idx="1427">
                  <c:v>40398</c:v>
                </c:pt>
                <c:pt idx="1428">
                  <c:v>40405</c:v>
                </c:pt>
                <c:pt idx="1429">
                  <c:v>40412</c:v>
                </c:pt>
                <c:pt idx="1430">
                  <c:v>40419</c:v>
                </c:pt>
                <c:pt idx="1431">
                  <c:v>40426</c:v>
                </c:pt>
                <c:pt idx="1432">
                  <c:v>40433</c:v>
                </c:pt>
                <c:pt idx="1433">
                  <c:v>40440</c:v>
                </c:pt>
                <c:pt idx="1434">
                  <c:v>40447</c:v>
                </c:pt>
                <c:pt idx="1435">
                  <c:v>40454</c:v>
                </c:pt>
                <c:pt idx="1436">
                  <c:v>40461</c:v>
                </c:pt>
                <c:pt idx="1437">
                  <c:v>40468</c:v>
                </c:pt>
                <c:pt idx="1438">
                  <c:v>40475</c:v>
                </c:pt>
                <c:pt idx="1439">
                  <c:v>40482</c:v>
                </c:pt>
                <c:pt idx="1440">
                  <c:v>40489</c:v>
                </c:pt>
                <c:pt idx="1441">
                  <c:v>40496</c:v>
                </c:pt>
                <c:pt idx="1442">
                  <c:v>40503</c:v>
                </c:pt>
                <c:pt idx="1443">
                  <c:v>40510</c:v>
                </c:pt>
                <c:pt idx="1444">
                  <c:v>40517</c:v>
                </c:pt>
                <c:pt idx="1445">
                  <c:v>40524</c:v>
                </c:pt>
                <c:pt idx="1446">
                  <c:v>40531</c:v>
                </c:pt>
                <c:pt idx="1447">
                  <c:v>40538</c:v>
                </c:pt>
                <c:pt idx="1448">
                  <c:v>40545</c:v>
                </c:pt>
                <c:pt idx="1449">
                  <c:v>40552</c:v>
                </c:pt>
                <c:pt idx="1450">
                  <c:v>40559</c:v>
                </c:pt>
                <c:pt idx="1451">
                  <c:v>40566</c:v>
                </c:pt>
                <c:pt idx="1452">
                  <c:v>40573</c:v>
                </c:pt>
                <c:pt idx="1453">
                  <c:v>40580</c:v>
                </c:pt>
                <c:pt idx="1454">
                  <c:v>40587</c:v>
                </c:pt>
                <c:pt idx="1455">
                  <c:v>40594</c:v>
                </c:pt>
                <c:pt idx="1456">
                  <c:v>40601</c:v>
                </c:pt>
                <c:pt idx="1457">
                  <c:v>40608</c:v>
                </c:pt>
                <c:pt idx="1458">
                  <c:v>40615</c:v>
                </c:pt>
                <c:pt idx="1459">
                  <c:v>40622</c:v>
                </c:pt>
                <c:pt idx="1460">
                  <c:v>40629</c:v>
                </c:pt>
                <c:pt idx="1461">
                  <c:v>40636</c:v>
                </c:pt>
                <c:pt idx="1462">
                  <c:v>40643</c:v>
                </c:pt>
                <c:pt idx="1463">
                  <c:v>40650</c:v>
                </c:pt>
                <c:pt idx="1464">
                  <c:v>40657</c:v>
                </c:pt>
                <c:pt idx="1465">
                  <c:v>40664</c:v>
                </c:pt>
                <c:pt idx="1466">
                  <c:v>40671</c:v>
                </c:pt>
                <c:pt idx="1467">
                  <c:v>40678</c:v>
                </c:pt>
                <c:pt idx="1468">
                  <c:v>40685</c:v>
                </c:pt>
                <c:pt idx="1469">
                  <c:v>40692</c:v>
                </c:pt>
                <c:pt idx="1470">
                  <c:v>40699</c:v>
                </c:pt>
                <c:pt idx="1471">
                  <c:v>40706</c:v>
                </c:pt>
                <c:pt idx="1472">
                  <c:v>40713</c:v>
                </c:pt>
                <c:pt idx="1473">
                  <c:v>40720</c:v>
                </c:pt>
                <c:pt idx="1474">
                  <c:v>40727</c:v>
                </c:pt>
                <c:pt idx="1475">
                  <c:v>40734</c:v>
                </c:pt>
                <c:pt idx="1476">
                  <c:v>40741</c:v>
                </c:pt>
                <c:pt idx="1477">
                  <c:v>40748</c:v>
                </c:pt>
                <c:pt idx="1478">
                  <c:v>40755</c:v>
                </c:pt>
                <c:pt idx="1479">
                  <c:v>40762</c:v>
                </c:pt>
                <c:pt idx="1480">
                  <c:v>40769</c:v>
                </c:pt>
                <c:pt idx="1481">
                  <c:v>40776</c:v>
                </c:pt>
                <c:pt idx="1482">
                  <c:v>40783</c:v>
                </c:pt>
                <c:pt idx="1483">
                  <c:v>40790</c:v>
                </c:pt>
                <c:pt idx="1484">
                  <c:v>40797</c:v>
                </c:pt>
                <c:pt idx="1485">
                  <c:v>40804</c:v>
                </c:pt>
                <c:pt idx="1486">
                  <c:v>40811</c:v>
                </c:pt>
                <c:pt idx="1487">
                  <c:v>40818</c:v>
                </c:pt>
                <c:pt idx="1488">
                  <c:v>40825</c:v>
                </c:pt>
                <c:pt idx="1489">
                  <c:v>40832</c:v>
                </c:pt>
                <c:pt idx="1490">
                  <c:v>40839</c:v>
                </c:pt>
                <c:pt idx="1491">
                  <c:v>40846</c:v>
                </c:pt>
                <c:pt idx="1492">
                  <c:v>40853</c:v>
                </c:pt>
                <c:pt idx="1493">
                  <c:v>40860</c:v>
                </c:pt>
                <c:pt idx="1494">
                  <c:v>40867</c:v>
                </c:pt>
                <c:pt idx="1495">
                  <c:v>40874</c:v>
                </c:pt>
                <c:pt idx="1496">
                  <c:v>40881</c:v>
                </c:pt>
                <c:pt idx="1497">
                  <c:v>40888</c:v>
                </c:pt>
                <c:pt idx="1498">
                  <c:v>40895</c:v>
                </c:pt>
                <c:pt idx="1499">
                  <c:v>40902</c:v>
                </c:pt>
                <c:pt idx="1500">
                  <c:v>40909</c:v>
                </c:pt>
                <c:pt idx="1501">
                  <c:v>40916</c:v>
                </c:pt>
                <c:pt idx="1502">
                  <c:v>40923</c:v>
                </c:pt>
                <c:pt idx="1503">
                  <c:v>40930</c:v>
                </c:pt>
                <c:pt idx="1504">
                  <c:v>40937</c:v>
                </c:pt>
                <c:pt idx="1505">
                  <c:v>40944</c:v>
                </c:pt>
                <c:pt idx="1506">
                  <c:v>40951</c:v>
                </c:pt>
                <c:pt idx="1507">
                  <c:v>40958</c:v>
                </c:pt>
                <c:pt idx="1508">
                  <c:v>40965</c:v>
                </c:pt>
                <c:pt idx="1509">
                  <c:v>40972</c:v>
                </c:pt>
                <c:pt idx="1510">
                  <c:v>40979</c:v>
                </c:pt>
                <c:pt idx="1511">
                  <c:v>40986</c:v>
                </c:pt>
                <c:pt idx="1512">
                  <c:v>40993</c:v>
                </c:pt>
                <c:pt idx="1513">
                  <c:v>41000</c:v>
                </c:pt>
                <c:pt idx="1514">
                  <c:v>41007</c:v>
                </c:pt>
                <c:pt idx="1515">
                  <c:v>41014</c:v>
                </c:pt>
                <c:pt idx="1516">
                  <c:v>41021</c:v>
                </c:pt>
                <c:pt idx="1517">
                  <c:v>41028</c:v>
                </c:pt>
                <c:pt idx="1518">
                  <c:v>41035</c:v>
                </c:pt>
                <c:pt idx="1519">
                  <c:v>41042</c:v>
                </c:pt>
                <c:pt idx="1520">
                  <c:v>41049</c:v>
                </c:pt>
                <c:pt idx="1521">
                  <c:v>41056</c:v>
                </c:pt>
                <c:pt idx="1522">
                  <c:v>41063</c:v>
                </c:pt>
                <c:pt idx="1523">
                  <c:v>41070</c:v>
                </c:pt>
                <c:pt idx="1524">
                  <c:v>41077</c:v>
                </c:pt>
                <c:pt idx="1525">
                  <c:v>41084</c:v>
                </c:pt>
                <c:pt idx="1526">
                  <c:v>41091</c:v>
                </c:pt>
                <c:pt idx="1527">
                  <c:v>41098</c:v>
                </c:pt>
                <c:pt idx="1528">
                  <c:v>41105</c:v>
                </c:pt>
                <c:pt idx="1529">
                  <c:v>41112</c:v>
                </c:pt>
                <c:pt idx="1530">
                  <c:v>41119</c:v>
                </c:pt>
                <c:pt idx="1531">
                  <c:v>41126</c:v>
                </c:pt>
                <c:pt idx="1532">
                  <c:v>41133</c:v>
                </c:pt>
                <c:pt idx="1533">
                  <c:v>41140</c:v>
                </c:pt>
                <c:pt idx="1534">
                  <c:v>41147</c:v>
                </c:pt>
                <c:pt idx="1535">
                  <c:v>41154</c:v>
                </c:pt>
                <c:pt idx="1536">
                  <c:v>41161</c:v>
                </c:pt>
                <c:pt idx="1537">
                  <c:v>41168</c:v>
                </c:pt>
                <c:pt idx="1538">
                  <c:v>41175</c:v>
                </c:pt>
                <c:pt idx="1539">
                  <c:v>41182</c:v>
                </c:pt>
                <c:pt idx="1540">
                  <c:v>41189</c:v>
                </c:pt>
                <c:pt idx="1541">
                  <c:v>41196</c:v>
                </c:pt>
                <c:pt idx="1542">
                  <c:v>41203</c:v>
                </c:pt>
                <c:pt idx="1543">
                  <c:v>41210</c:v>
                </c:pt>
                <c:pt idx="1544">
                  <c:v>41217</c:v>
                </c:pt>
                <c:pt idx="1545">
                  <c:v>41224</c:v>
                </c:pt>
                <c:pt idx="1546">
                  <c:v>41231</c:v>
                </c:pt>
                <c:pt idx="1547">
                  <c:v>41238</c:v>
                </c:pt>
                <c:pt idx="1548">
                  <c:v>41245</c:v>
                </c:pt>
                <c:pt idx="1549">
                  <c:v>41252</c:v>
                </c:pt>
                <c:pt idx="1550">
                  <c:v>41259</c:v>
                </c:pt>
                <c:pt idx="1551">
                  <c:v>41266</c:v>
                </c:pt>
                <c:pt idx="1552">
                  <c:v>41273</c:v>
                </c:pt>
                <c:pt idx="1553">
                  <c:v>41280</c:v>
                </c:pt>
                <c:pt idx="1554">
                  <c:v>41287</c:v>
                </c:pt>
                <c:pt idx="1555">
                  <c:v>41294</c:v>
                </c:pt>
                <c:pt idx="1556">
                  <c:v>41301</c:v>
                </c:pt>
                <c:pt idx="1557">
                  <c:v>41308</c:v>
                </c:pt>
                <c:pt idx="1558">
                  <c:v>41315</c:v>
                </c:pt>
                <c:pt idx="1559">
                  <c:v>41322</c:v>
                </c:pt>
                <c:pt idx="1560">
                  <c:v>41329</c:v>
                </c:pt>
                <c:pt idx="1561">
                  <c:v>41336</c:v>
                </c:pt>
                <c:pt idx="1562">
                  <c:v>41343</c:v>
                </c:pt>
                <c:pt idx="1563">
                  <c:v>41350</c:v>
                </c:pt>
                <c:pt idx="1564">
                  <c:v>41357</c:v>
                </c:pt>
                <c:pt idx="1565">
                  <c:v>41364</c:v>
                </c:pt>
                <c:pt idx="1566">
                  <c:v>41371</c:v>
                </c:pt>
                <c:pt idx="1567">
                  <c:v>41378</c:v>
                </c:pt>
                <c:pt idx="1568">
                  <c:v>41385</c:v>
                </c:pt>
                <c:pt idx="1569">
                  <c:v>41392</c:v>
                </c:pt>
                <c:pt idx="1570">
                  <c:v>41399</c:v>
                </c:pt>
                <c:pt idx="1571">
                  <c:v>41406</c:v>
                </c:pt>
                <c:pt idx="1572">
                  <c:v>41413</c:v>
                </c:pt>
                <c:pt idx="1573">
                  <c:v>41420</c:v>
                </c:pt>
                <c:pt idx="1574">
                  <c:v>41427</c:v>
                </c:pt>
                <c:pt idx="1575">
                  <c:v>41434</c:v>
                </c:pt>
                <c:pt idx="1576">
                  <c:v>41441</c:v>
                </c:pt>
                <c:pt idx="1577">
                  <c:v>41448</c:v>
                </c:pt>
                <c:pt idx="1578">
                  <c:v>41455</c:v>
                </c:pt>
                <c:pt idx="1579">
                  <c:v>41462</c:v>
                </c:pt>
                <c:pt idx="1580">
                  <c:v>41469</c:v>
                </c:pt>
                <c:pt idx="1581">
                  <c:v>41476</c:v>
                </c:pt>
                <c:pt idx="1582">
                  <c:v>41483</c:v>
                </c:pt>
                <c:pt idx="1583">
                  <c:v>41490</c:v>
                </c:pt>
                <c:pt idx="1584">
                  <c:v>41497</c:v>
                </c:pt>
                <c:pt idx="1585">
                  <c:v>41504</c:v>
                </c:pt>
                <c:pt idx="1586">
                  <c:v>41511</c:v>
                </c:pt>
                <c:pt idx="1587">
                  <c:v>41518</c:v>
                </c:pt>
                <c:pt idx="1588">
                  <c:v>41525</c:v>
                </c:pt>
                <c:pt idx="1589">
                  <c:v>41532</c:v>
                </c:pt>
                <c:pt idx="1590">
                  <c:v>41539</c:v>
                </c:pt>
                <c:pt idx="1591">
                  <c:v>41546</c:v>
                </c:pt>
                <c:pt idx="1592">
                  <c:v>41553</c:v>
                </c:pt>
                <c:pt idx="1593">
                  <c:v>41560</c:v>
                </c:pt>
                <c:pt idx="1594">
                  <c:v>41567</c:v>
                </c:pt>
                <c:pt idx="1595">
                  <c:v>41574</c:v>
                </c:pt>
                <c:pt idx="1596">
                  <c:v>41581</c:v>
                </c:pt>
                <c:pt idx="1597">
                  <c:v>41588</c:v>
                </c:pt>
                <c:pt idx="1598">
                  <c:v>41595</c:v>
                </c:pt>
                <c:pt idx="1599">
                  <c:v>41602</c:v>
                </c:pt>
                <c:pt idx="1600">
                  <c:v>41609</c:v>
                </c:pt>
                <c:pt idx="1601">
                  <c:v>41616</c:v>
                </c:pt>
                <c:pt idx="1602">
                  <c:v>41623</c:v>
                </c:pt>
                <c:pt idx="1603">
                  <c:v>41630</c:v>
                </c:pt>
                <c:pt idx="1604">
                  <c:v>41637</c:v>
                </c:pt>
                <c:pt idx="1605">
                  <c:v>41644</c:v>
                </c:pt>
                <c:pt idx="1606">
                  <c:v>41651</c:v>
                </c:pt>
                <c:pt idx="1607">
                  <c:v>41658</c:v>
                </c:pt>
                <c:pt idx="1608">
                  <c:v>41665</c:v>
                </c:pt>
                <c:pt idx="1609">
                  <c:v>41672</c:v>
                </c:pt>
                <c:pt idx="1610">
                  <c:v>41679</c:v>
                </c:pt>
                <c:pt idx="1611">
                  <c:v>41686</c:v>
                </c:pt>
                <c:pt idx="1612">
                  <c:v>41693</c:v>
                </c:pt>
                <c:pt idx="1613">
                  <c:v>41700</c:v>
                </c:pt>
                <c:pt idx="1614">
                  <c:v>41707</c:v>
                </c:pt>
                <c:pt idx="1615">
                  <c:v>41714</c:v>
                </c:pt>
                <c:pt idx="1616">
                  <c:v>41721</c:v>
                </c:pt>
                <c:pt idx="1617">
                  <c:v>41728</c:v>
                </c:pt>
                <c:pt idx="1618">
                  <c:v>41735</c:v>
                </c:pt>
                <c:pt idx="1619">
                  <c:v>41742</c:v>
                </c:pt>
                <c:pt idx="1620">
                  <c:v>41749</c:v>
                </c:pt>
                <c:pt idx="1621">
                  <c:v>41756</c:v>
                </c:pt>
                <c:pt idx="1622">
                  <c:v>41763</c:v>
                </c:pt>
                <c:pt idx="1623">
                  <c:v>41770</c:v>
                </c:pt>
                <c:pt idx="1624">
                  <c:v>41777</c:v>
                </c:pt>
                <c:pt idx="1625">
                  <c:v>41784</c:v>
                </c:pt>
                <c:pt idx="1626">
                  <c:v>41791</c:v>
                </c:pt>
                <c:pt idx="1627">
                  <c:v>41798</c:v>
                </c:pt>
                <c:pt idx="1628">
                  <c:v>41805</c:v>
                </c:pt>
                <c:pt idx="1629">
                  <c:v>41812</c:v>
                </c:pt>
                <c:pt idx="1630">
                  <c:v>41819</c:v>
                </c:pt>
                <c:pt idx="1631">
                  <c:v>41826</c:v>
                </c:pt>
                <c:pt idx="1632">
                  <c:v>41833</c:v>
                </c:pt>
                <c:pt idx="1633">
                  <c:v>41840</c:v>
                </c:pt>
                <c:pt idx="1634">
                  <c:v>41847</c:v>
                </c:pt>
                <c:pt idx="1635">
                  <c:v>41854</c:v>
                </c:pt>
                <c:pt idx="1636">
                  <c:v>41861</c:v>
                </c:pt>
                <c:pt idx="1637">
                  <c:v>41868</c:v>
                </c:pt>
                <c:pt idx="1638">
                  <c:v>41875</c:v>
                </c:pt>
                <c:pt idx="1639">
                  <c:v>41882</c:v>
                </c:pt>
                <c:pt idx="1640">
                  <c:v>41889</c:v>
                </c:pt>
                <c:pt idx="1641">
                  <c:v>41896</c:v>
                </c:pt>
                <c:pt idx="1642">
                  <c:v>41903</c:v>
                </c:pt>
                <c:pt idx="1643">
                  <c:v>41910</c:v>
                </c:pt>
                <c:pt idx="1644">
                  <c:v>41917</c:v>
                </c:pt>
                <c:pt idx="1645">
                  <c:v>41924</c:v>
                </c:pt>
                <c:pt idx="1646">
                  <c:v>41931</c:v>
                </c:pt>
                <c:pt idx="1647">
                  <c:v>41938</c:v>
                </c:pt>
                <c:pt idx="1648">
                  <c:v>41945</c:v>
                </c:pt>
                <c:pt idx="1649">
                  <c:v>41952</c:v>
                </c:pt>
                <c:pt idx="1650">
                  <c:v>41959</c:v>
                </c:pt>
                <c:pt idx="1651">
                  <c:v>41966</c:v>
                </c:pt>
                <c:pt idx="1652">
                  <c:v>41973</c:v>
                </c:pt>
                <c:pt idx="1653">
                  <c:v>41980</c:v>
                </c:pt>
                <c:pt idx="1654">
                  <c:v>41987</c:v>
                </c:pt>
                <c:pt idx="1655">
                  <c:v>41994</c:v>
                </c:pt>
                <c:pt idx="1656">
                  <c:v>42001</c:v>
                </c:pt>
                <c:pt idx="1657">
                  <c:v>42008</c:v>
                </c:pt>
                <c:pt idx="1658">
                  <c:v>42015</c:v>
                </c:pt>
                <c:pt idx="1659">
                  <c:v>42022</c:v>
                </c:pt>
                <c:pt idx="1660">
                  <c:v>42029</c:v>
                </c:pt>
                <c:pt idx="1661">
                  <c:v>42036</c:v>
                </c:pt>
                <c:pt idx="1662">
                  <c:v>42043</c:v>
                </c:pt>
                <c:pt idx="1663">
                  <c:v>42050</c:v>
                </c:pt>
                <c:pt idx="1664">
                  <c:v>42057</c:v>
                </c:pt>
                <c:pt idx="1665">
                  <c:v>42064</c:v>
                </c:pt>
                <c:pt idx="1666">
                  <c:v>42071</c:v>
                </c:pt>
                <c:pt idx="1667">
                  <c:v>42078</c:v>
                </c:pt>
                <c:pt idx="1668">
                  <c:v>42085</c:v>
                </c:pt>
                <c:pt idx="1669">
                  <c:v>42092</c:v>
                </c:pt>
                <c:pt idx="1670">
                  <c:v>42099</c:v>
                </c:pt>
                <c:pt idx="1671">
                  <c:v>42106</c:v>
                </c:pt>
                <c:pt idx="1672">
                  <c:v>42113</c:v>
                </c:pt>
                <c:pt idx="1673">
                  <c:v>42120</c:v>
                </c:pt>
                <c:pt idx="1674">
                  <c:v>42127</c:v>
                </c:pt>
                <c:pt idx="1675">
                  <c:v>42134</c:v>
                </c:pt>
                <c:pt idx="1676">
                  <c:v>42141</c:v>
                </c:pt>
                <c:pt idx="1677">
                  <c:v>42148</c:v>
                </c:pt>
                <c:pt idx="1678">
                  <c:v>42155</c:v>
                </c:pt>
                <c:pt idx="1679">
                  <c:v>42162</c:v>
                </c:pt>
                <c:pt idx="1680">
                  <c:v>42169</c:v>
                </c:pt>
                <c:pt idx="1681">
                  <c:v>42176</c:v>
                </c:pt>
                <c:pt idx="1682">
                  <c:v>42183</c:v>
                </c:pt>
                <c:pt idx="1683">
                  <c:v>42190</c:v>
                </c:pt>
                <c:pt idx="1684">
                  <c:v>42197</c:v>
                </c:pt>
                <c:pt idx="1685">
                  <c:v>42204</c:v>
                </c:pt>
                <c:pt idx="1686">
                  <c:v>42211</c:v>
                </c:pt>
                <c:pt idx="1687">
                  <c:v>42218</c:v>
                </c:pt>
                <c:pt idx="1688">
                  <c:v>42225</c:v>
                </c:pt>
                <c:pt idx="1689">
                  <c:v>42232</c:v>
                </c:pt>
                <c:pt idx="1690">
                  <c:v>42239</c:v>
                </c:pt>
                <c:pt idx="1691">
                  <c:v>42246</c:v>
                </c:pt>
                <c:pt idx="1692">
                  <c:v>42253</c:v>
                </c:pt>
                <c:pt idx="1693">
                  <c:v>42260</c:v>
                </c:pt>
                <c:pt idx="1694">
                  <c:v>42267</c:v>
                </c:pt>
                <c:pt idx="1695">
                  <c:v>42274</c:v>
                </c:pt>
                <c:pt idx="1696">
                  <c:v>42281</c:v>
                </c:pt>
                <c:pt idx="1697">
                  <c:v>42288</c:v>
                </c:pt>
                <c:pt idx="1698">
                  <c:v>42295</c:v>
                </c:pt>
                <c:pt idx="1699">
                  <c:v>42302</c:v>
                </c:pt>
                <c:pt idx="1700">
                  <c:v>42309</c:v>
                </c:pt>
                <c:pt idx="1701">
                  <c:v>42316</c:v>
                </c:pt>
                <c:pt idx="1702">
                  <c:v>42323</c:v>
                </c:pt>
                <c:pt idx="1703">
                  <c:v>42330</c:v>
                </c:pt>
                <c:pt idx="1704">
                  <c:v>42337</c:v>
                </c:pt>
                <c:pt idx="1705">
                  <c:v>42344</c:v>
                </c:pt>
                <c:pt idx="1706">
                  <c:v>42351</c:v>
                </c:pt>
                <c:pt idx="1707">
                  <c:v>42358</c:v>
                </c:pt>
                <c:pt idx="1708">
                  <c:v>42365</c:v>
                </c:pt>
                <c:pt idx="1709">
                  <c:v>42372</c:v>
                </c:pt>
                <c:pt idx="1710">
                  <c:v>42379</c:v>
                </c:pt>
                <c:pt idx="1711">
                  <c:v>42386</c:v>
                </c:pt>
                <c:pt idx="1712">
                  <c:v>42393</c:v>
                </c:pt>
                <c:pt idx="1713">
                  <c:v>42400</c:v>
                </c:pt>
                <c:pt idx="1714">
                  <c:v>42407</c:v>
                </c:pt>
                <c:pt idx="1715">
                  <c:v>42414</c:v>
                </c:pt>
                <c:pt idx="1716">
                  <c:v>42421</c:v>
                </c:pt>
                <c:pt idx="1717">
                  <c:v>42428</c:v>
                </c:pt>
                <c:pt idx="1718">
                  <c:v>42435</c:v>
                </c:pt>
                <c:pt idx="1719">
                  <c:v>42442</c:v>
                </c:pt>
                <c:pt idx="1720">
                  <c:v>42449</c:v>
                </c:pt>
                <c:pt idx="1721">
                  <c:v>42456</c:v>
                </c:pt>
                <c:pt idx="1722">
                  <c:v>42463</c:v>
                </c:pt>
                <c:pt idx="1723">
                  <c:v>42470</c:v>
                </c:pt>
                <c:pt idx="1724">
                  <c:v>42477</c:v>
                </c:pt>
                <c:pt idx="1725">
                  <c:v>42484</c:v>
                </c:pt>
                <c:pt idx="1726">
                  <c:v>42491</c:v>
                </c:pt>
                <c:pt idx="1727">
                  <c:v>42498</c:v>
                </c:pt>
                <c:pt idx="1728">
                  <c:v>42505</c:v>
                </c:pt>
                <c:pt idx="1729">
                  <c:v>42512</c:v>
                </c:pt>
                <c:pt idx="1730">
                  <c:v>42519</c:v>
                </c:pt>
                <c:pt idx="1731">
                  <c:v>42526</c:v>
                </c:pt>
                <c:pt idx="1732">
                  <c:v>42533</c:v>
                </c:pt>
                <c:pt idx="1733">
                  <c:v>42540</c:v>
                </c:pt>
                <c:pt idx="1734">
                  <c:v>42547</c:v>
                </c:pt>
                <c:pt idx="1735">
                  <c:v>42554</c:v>
                </c:pt>
                <c:pt idx="1736">
                  <c:v>42561</c:v>
                </c:pt>
                <c:pt idx="1737">
                  <c:v>42568</c:v>
                </c:pt>
                <c:pt idx="1738">
                  <c:v>42575</c:v>
                </c:pt>
                <c:pt idx="1739">
                  <c:v>42582</c:v>
                </c:pt>
                <c:pt idx="1740">
                  <c:v>42589</c:v>
                </c:pt>
                <c:pt idx="1741">
                  <c:v>42596</c:v>
                </c:pt>
                <c:pt idx="1742">
                  <c:v>42603</c:v>
                </c:pt>
                <c:pt idx="1743">
                  <c:v>42610</c:v>
                </c:pt>
                <c:pt idx="1744">
                  <c:v>42617</c:v>
                </c:pt>
                <c:pt idx="1745">
                  <c:v>42624</c:v>
                </c:pt>
                <c:pt idx="1746">
                  <c:v>42631</c:v>
                </c:pt>
                <c:pt idx="1747">
                  <c:v>42638</c:v>
                </c:pt>
                <c:pt idx="1748">
                  <c:v>42645</c:v>
                </c:pt>
                <c:pt idx="1749">
                  <c:v>42652</c:v>
                </c:pt>
                <c:pt idx="1750">
                  <c:v>42659</c:v>
                </c:pt>
                <c:pt idx="1751">
                  <c:v>42666</c:v>
                </c:pt>
                <c:pt idx="1752">
                  <c:v>42673</c:v>
                </c:pt>
                <c:pt idx="1753">
                  <c:v>42680</c:v>
                </c:pt>
                <c:pt idx="1754">
                  <c:v>42687</c:v>
                </c:pt>
                <c:pt idx="1755">
                  <c:v>42694</c:v>
                </c:pt>
                <c:pt idx="1756">
                  <c:v>42701</c:v>
                </c:pt>
                <c:pt idx="1757">
                  <c:v>42708</c:v>
                </c:pt>
                <c:pt idx="1758">
                  <c:v>42715</c:v>
                </c:pt>
                <c:pt idx="1759">
                  <c:v>42722</c:v>
                </c:pt>
                <c:pt idx="1760">
                  <c:v>42729</c:v>
                </c:pt>
                <c:pt idx="1761">
                  <c:v>42736</c:v>
                </c:pt>
                <c:pt idx="1762">
                  <c:v>42743</c:v>
                </c:pt>
                <c:pt idx="1763">
                  <c:v>42750</c:v>
                </c:pt>
                <c:pt idx="1764">
                  <c:v>42757</c:v>
                </c:pt>
                <c:pt idx="1765">
                  <c:v>42764</c:v>
                </c:pt>
                <c:pt idx="1766">
                  <c:v>42771</c:v>
                </c:pt>
                <c:pt idx="1767">
                  <c:v>42778</c:v>
                </c:pt>
                <c:pt idx="1768">
                  <c:v>42785</c:v>
                </c:pt>
                <c:pt idx="1769">
                  <c:v>42792</c:v>
                </c:pt>
                <c:pt idx="1770">
                  <c:v>42799</c:v>
                </c:pt>
                <c:pt idx="1771">
                  <c:v>42806</c:v>
                </c:pt>
                <c:pt idx="1772">
                  <c:v>42813</c:v>
                </c:pt>
                <c:pt idx="1773">
                  <c:v>42820</c:v>
                </c:pt>
                <c:pt idx="1774">
                  <c:v>42827</c:v>
                </c:pt>
                <c:pt idx="1775">
                  <c:v>42834</c:v>
                </c:pt>
                <c:pt idx="1776">
                  <c:v>42841</c:v>
                </c:pt>
                <c:pt idx="1777">
                  <c:v>42848</c:v>
                </c:pt>
                <c:pt idx="1778">
                  <c:v>42855</c:v>
                </c:pt>
                <c:pt idx="1779">
                  <c:v>42862</c:v>
                </c:pt>
                <c:pt idx="1780">
                  <c:v>42869</c:v>
                </c:pt>
                <c:pt idx="1781">
                  <c:v>42876</c:v>
                </c:pt>
                <c:pt idx="1782">
                  <c:v>42883</c:v>
                </c:pt>
                <c:pt idx="1783">
                  <c:v>42890</c:v>
                </c:pt>
                <c:pt idx="1784">
                  <c:v>42897</c:v>
                </c:pt>
                <c:pt idx="1785">
                  <c:v>42904</c:v>
                </c:pt>
                <c:pt idx="1786">
                  <c:v>42911</c:v>
                </c:pt>
                <c:pt idx="1787">
                  <c:v>42918</c:v>
                </c:pt>
                <c:pt idx="1788">
                  <c:v>42925</c:v>
                </c:pt>
                <c:pt idx="1789">
                  <c:v>42932</c:v>
                </c:pt>
                <c:pt idx="1790">
                  <c:v>42939</c:v>
                </c:pt>
                <c:pt idx="1791">
                  <c:v>42946</c:v>
                </c:pt>
                <c:pt idx="1792">
                  <c:v>42953</c:v>
                </c:pt>
                <c:pt idx="1793">
                  <c:v>42960</c:v>
                </c:pt>
                <c:pt idx="1794">
                  <c:v>42967</c:v>
                </c:pt>
                <c:pt idx="1795">
                  <c:v>42974</c:v>
                </c:pt>
                <c:pt idx="1796">
                  <c:v>42981</c:v>
                </c:pt>
                <c:pt idx="1797">
                  <c:v>42988</c:v>
                </c:pt>
                <c:pt idx="1798">
                  <c:v>42995</c:v>
                </c:pt>
                <c:pt idx="1799">
                  <c:v>43002</c:v>
                </c:pt>
                <c:pt idx="1800">
                  <c:v>43009</c:v>
                </c:pt>
                <c:pt idx="1801">
                  <c:v>43016</c:v>
                </c:pt>
                <c:pt idx="1802">
                  <c:v>43023</c:v>
                </c:pt>
                <c:pt idx="1803">
                  <c:v>43030</c:v>
                </c:pt>
                <c:pt idx="1804">
                  <c:v>43037</c:v>
                </c:pt>
                <c:pt idx="1805">
                  <c:v>43044</c:v>
                </c:pt>
                <c:pt idx="1806">
                  <c:v>43051</c:v>
                </c:pt>
                <c:pt idx="1807">
                  <c:v>43058</c:v>
                </c:pt>
                <c:pt idx="1808">
                  <c:v>43065</c:v>
                </c:pt>
                <c:pt idx="1809">
                  <c:v>43072</c:v>
                </c:pt>
                <c:pt idx="1810">
                  <c:v>43079</c:v>
                </c:pt>
                <c:pt idx="1811">
                  <c:v>43086</c:v>
                </c:pt>
                <c:pt idx="1812">
                  <c:v>43093</c:v>
                </c:pt>
                <c:pt idx="1813">
                  <c:v>43100</c:v>
                </c:pt>
                <c:pt idx="1814">
                  <c:v>43107</c:v>
                </c:pt>
                <c:pt idx="1815">
                  <c:v>43114</c:v>
                </c:pt>
                <c:pt idx="1816">
                  <c:v>43121</c:v>
                </c:pt>
                <c:pt idx="1817">
                  <c:v>43128</c:v>
                </c:pt>
                <c:pt idx="1818">
                  <c:v>43135</c:v>
                </c:pt>
                <c:pt idx="1819">
                  <c:v>43142</c:v>
                </c:pt>
                <c:pt idx="1820">
                  <c:v>43149</c:v>
                </c:pt>
                <c:pt idx="1821">
                  <c:v>43156</c:v>
                </c:pt>
                <c:pt idx="1822">
                  <c:v>43163</c:v>
                </c:pt>
                <c:pt idx="1823">
                  <c:v>43170</c:v>
                </c:pt>
                <c:pt idx="1824">
                  <c:v>43177</c:v>
                </c:pt>
                <c:pt idx="1825">
                  <c:v>43184</c:v>
                </c:pt>
                <c:pt idx="1826">
                  <c:v>43191</c:v>
                </c:pt>
                <c:pt idx="1827">
                  <c:v>43198</c:v>
                </c:pt>
                <c:pt idx="1828">
                  <c:v>43205</c:v>
                </c:pt>
                <c:pt idx="1829">
                  <c:v>43212</c:v>
                </c:pt>
                <c:pt idx="1830">
                  <c:v>43219</c:v>
                </c:pt>
                <c:pt idx="1831">
                  <c:v>43226</c:v>
                </c:pt>
                <c:pt idx="1832">
                  <c:v>43233</c:v>
                </c:pt>
                <c:pt idx="1833">
                  <c:v>43240</c:v>
                </c:pt>
                <c:pt idx="1834">
                  <c:v>43247</c:v>
                </c:pt>
                <c:pt idx="1835">
                  <c:v>43254</c:v>
                </c:pt>
                <c:pt idx="1836">
                  <c:v>43261</c:v>
                </c:pt>
                <c:pt idx="1837">
                  <c:v>43268</c:v>
                </c:pt>
                <c:pt idx="1838">
                  <c:v>43275</c:v>
                </c:pt>
                <c:pt idx="1839">
                  <c:v>43282</c:v>
                </c:pt>
                <c:pt idx="1840">
                  <c:v>43289</c:v>
                </c:pt>
                <c:pt idx="1841">
                  <c:v>43296</c:v>
                </c:pt>
                <c:pt idx="1842">
                  <c:v>43303</c:v>
                </c:pt>
                <c:pt idx="1843">
                  <c:v>43310</c:v>
                </c:pt>
                <c:pt idx="1844">
                  <c:v>43317</c:v>
                </c:pt>
                <c:pt idx="1845">
                  <c:v>43324</c:v>
                </c:pt>
                <c:pt idx="1846">
                  <c:v>43331</c:v>
                </c:pt>
                <c:pt idx="1847">
                  <c:v>43338</c:v>
                </c:pt>
                <c:pt idx="1848">
                  <c:v>43345</c:v>
                </c:pt>
                <c:pt idx="1849">
                  <c:v>43352</c:v>
                </c:pt>
                <c:pt idx="1850">
                  <c:v>43359</c:v>
                </c:pt>
                <c:pt idx="1851">
                  <c:v>43366</c:v>
                </c:pt>
                <c:pt idx="1852">
                  <c:v>43373</c:v>
                </c:pt>
                <c:pt idx="1853">
                  <c:v>43380</c:v>
                </c:pt>
                <c:pt idx="1854">
                  <c:v>43387</c:v>
                </c:pt>
                <c:pt idx="1855">
                  <c:v>43394</c:v>
                </c:pt>
                <c:pt idx="1856">
                  <c:v>43401</c:v>
                </c:pt>
                <c:pt idx="1857">
                  <c:v>43408</c:v>
                </c:pt>
                <c:pt idx="1858">
                  <c:v>43415</c:v>
                </c:pt>
                <c:pt idx="1859">
                  <c:v>43422</c:v>
                </c:pt>
                <c:pt idx="1860">
                  <c:v>43429</c:v>
                </c:pt>
                <c:pt idx="1861">
                  <c:v>43436</c:v>
                </c:pt>
                <c:pt idx="1862">
                  <c:v>43443</c:v>
                </c:pt>
                <c:pt idx="1863">
                  <c:v>43450</c:v>
                </c:pt>
                <c:pt idx="1864">
                  <c:v>43457</c:v>
                </c:pt>
                <c:pt idx="1865">
                  <c:v>43464</c:v>
                </c:pt>
                <c:pt idx="1866">
                  <c:v>43471</c:v>
                </c:pt>
                <c:pt idx="1867">
                  <c:v>43478</c:v>
                </c:pt>
                <c:pt idx="1868">
                  <c:v>43485</c:v>
                </c:pt>
                <c:pt idx="1869">
                  <c:v>43492</c:v>
                </c:pt>
                <c:pt idx="1870">
                  <c:v>43499</c:v>
                </c:pt>
                <c:pt idx="1871">
                  <c:v>43506</c:v>
                </c:pt>
                <c:pt idx="1872">
                  <c:v>43513</c:v>
                </c:pt>
                <c:pt idx="1873">
                  <c:v>43520</c:v>
                </c:pt>
                <c:pt idx="1874">
                  <c:v>43527</c:v>
                </c:pt>
                <c:pt idx="1875">
                  <c:v>43534</c:v>
                </c:pt>
                <c:pt idx="1876">
                  <c:v>43541</c:v>
                </c:pt>
                <c:pt idx="1877">
                  <c:v>43548</c:v>
                </c:pt>
                <c:pt idx="1878">
                  <c:v>43555</c:v>
                </c:pt>
                <c:pt idx="1879">
                  <c:v>43562</c:v>
                </c:pt>
                <c:pt idx="1880">
                  <c:v>43569</c:v>
                </c:pt>
                <c:pt idx="1881">
                  <c:v>43576</c:v>
                </c:pt>
                <c:pt idx="1882">
                  <c:v>43583</c:v>
                </c:pt>
                <c:pt idx="1883">
                  <c:v>43590</c:v>
                </c:pt>
                <c:pt idx="1884">
                  <c:v>43597</c:v>
                </c:pt>
                <c:pt idx="1885">
                  <c:v>43604</c:v>
                </c:pt>
                <c:pt idx="1886">
                  <c:v>43611</c:v>
                </c:pt>
                <c:pt idx="1887">
                  <c:v>43618</c:v>
                </c:pt>
                <c:pt idx="1888">
                  <c:v>43625</c:v>
                </c:pt>
                <c:pt idx="1889">
                  <c:v>43632</c:v>
                </c:pt>
                <c:pt idx="1890">
                  <c:v>43639</c:v>
                </c:pt>
                <c:pt idx="1891">
                  <c:v>43646</c:v>
                </c:pt>
                <c:pt idx="1892">
                  <c:v>43653</c:v>
                </c:pt>
                <c:pt idx="1893">
                  <c:v>43660</c:v>
                </c:pt>
                <c:pt idx="1894">
                  <c:v>43667</c:v>
                </c:pt>
                <c:pt idx="1895">
                  <c:v>43674</c:v>
                </c:pt>
                <c:pt idx="1896">
                  <c:v>43681</c:v>
                </c:pt>
                <c:pt idx="1897">
                  <c:v>43688</c:v>
                </c:pt>
                <c:pt idx="1898">
                  <c:v>43695</c:v>
                </c:pt>
                <c:pt idx="1899">
                  <c:v>43702</c:v>
                </c:pt>
                <c:pt idx="1900">
                  <c:v>43709</c:v>
                </c:pt>
                <c:pt idx="1901">
                  <c:v>43716</c:v>
                </c:pt>
                <c:pt idx="1902">
                  <c:v>43723</c:v>
                </c:pt>
                <c:pt idx="1903">
                  <c:v>43730</c:v>
                </c:pt>
                <c:pt idx="1904">
                  <c:v>43737</c:v>
                </c:pt>
                <c:pt idx="1905">
                  <c:v>43744</c:v>
                </c:pt>
                <c:pt idx="1906">
                  <c:v>43751</c:v>
                </c:pt>
                <c:pt idx="1907">
                  <c:v>43758</c:v>
                </c:pt>
                <c:pt idx="1908">
                  <c:v>43765</c:v>
                </c:pt>
                <c:pt idx="1909">
                  <c:v>43772</c:v>
                </c:pt>
                <c:pt idx="1910">
                  <c:v>43779</c:v>
                </c:pt>
                <c:pt idx="1911">
                  <c:v>43786</c:v>
                </c:pt>
                <c:pt idx="1912">
                  <c:v>43793</c:v>
                </c:pt>
                <c:pt idx="1913">
                  <c:v>43800</c:v>
                </c:pt>
                <c:pt idx="1914">
                  <c:v>43807</c:v>
                </c:pt>
                <c:pt idx="1915">
                  <c:v>43814</c:v>
                </c:pt>
                <c:pt idx="1916">
                  <c:v>43821</c:v>
                </c:pt>
                <c:pt idx="1917">
                  <c:v>43828</c:v>
                </c:pt>
                <c:pt idx="1918">
                  <c:v>43835</c:v>
                </c:pt>
                <c:pt idx="1919">
                  <c:v>43842</c:v>
                </c:pt>
                <c:pt idx="1920">
                  <c:v>43849</c:v>
                </c:pt>
                <c:pt idx="1921">
                  <c:v>43856</c:v>
                </c:pt>
                <c:pt idx="1922">
                  <c:v>43863</c:v>
                </c:pt>
                <c:pt idx="1923">
                  <c:v>43870</c:v>
                </c:pt>
                <c:pt idx="1924">
                  <c:v>43877</c:v>
                </c:pt>
                <c:pt idx="1925">
                  <c:v>43884</c:v>
                </c:pt>
                <c:pt idx="1926">
                  <c:v>43891</c:v>
                </c:pt>
                <c:pt idx="1927">
                  <c:v>43898</c:v>
                </c:pt>
                <c:pt idx="1928">
                  <c:v>43905</c:v>
                </c:pt>
                <c:pt idx="1929">
                  <c:v>43912</c:v>
                </c:pt>
                <c:pt idx="1930">
                  <c:v>43919</c:v>
                </c:pt>
                <c:pt idx="1931">
                  <c:v>43926</c:v>
                </c:pt>
                <c:pt idx="1932">
                  <c:v>43933</c:v>
                </c:pt>
                <c:pt idx="1933">
                  <c:v>43940</c:v>
                </c:pt>
                <c:pt idx="1934">
                  <c:v>43947</c:v>
                </c:pt>
                <c:pt idx="1935">
                  <c:v>43954</c:v>
                </c:pt>
                <c:pt idx="1936">
                  <c:v>43961</c:v>
                </c:pt>
                <c:pt idx="1937">
                  <c:v>43968</c:v>
                </c:pt>
                <c:pt idx="1938">
                  <c:v>43975</c:v>
                </c:pt>
                <c:pt idx="1939">
                  <c:v>43982</c:v>
                </c:pt>
                <c:pt idx="1940">
                  <c:v>43989</c:v>
                </c:pt>
                <c:pt idx="1941">
                  <c:v>43996</c:v>
                </c:pt>
                <c:pt idx="1942">
                  <c:v>44003</c:v>
                </c:pt>
                <c:pt idx="1943">
                  <c:v>44010</c:v>
                </c:pt>
                <c:pt idx="1944">
                  <c:v>44017</c:v>
                </c:pt>
                <c:pt idx="1945">
                  <c:v>44024</c:v>
                </c:pt>
                <c:pt idx="1946">
                  <c:v>44031</c:v>
                </c:pt>
                <c:pt idx="1947">
                  <c:v>44038</c:v>
                </c:pt>
                <c:pt idx="1948">
                  <c:v>44045</c:v>
                </c:pt>
                <c:pt idx="1949">
                  <c:v>44052</c:v>
                </c:pt>
                <c:pt idx="1950">
                  <c:v>44059</c:v>
                </c:pt>
                <c:pt idx="1951">
                  <c:v>44066</c:v>
                </c:pt>
                <c:pt idx="1952">
                  <c:v>44073</c:v>
                </c:pt>
                <c:pt idx="1953">
                  <c:v>44080</c:v>
                </c:pt>
                <c:pt idx="1954">
                  <c:v>44087</c:v>
                </c:pt>
                <c:pt idx="1955">
                  <c:v>44094</c:v>
                </c:pt>
                <c:pt idx="1956">
                  <c:v>44101</c:v>
                </c:pt>
                <c:pt idx="1957">
                  <c:v>44108</c:v>
                </c:pt>
                <c:pt idx="1958">
                  <c:v>44115</c:v>
                </c:pt>
                <c:pt idx="1959">
                  <c:v>44122</c:v>
                </c:pt>
                <c:pt idx="1960">
                  <c:v>44129</c:v>
                </c:pt>
                <c:pt idx="1961">
                  <c:v>44136</c:v>
                </c:pt>
                <c:pt idx="1962">
                  <c:v>44143</c:v>
                </c:pt>
                <c:pt idx="1963">
                  <c:v>44150</c:v>
                </c:pt>
                <c:pt idx="1964">
                  <c:v>44157</c:v>
                </c:pt>
                <c:pt idx="1965">
                  <c:v>44164</c:v>
                </c:pt>
                <c:pt idx="1966">
                  <c:v>44171</c:v>
                </c:pt>
                <c:pt idx="1967">
                  <c:v>44178</c:v>
                </c:pt>
                <c:pt idx="1968">
                  <c:v>44185</c:v>
                </c:pt>
                <c:pt idx="1969">
                  <c:v>44192</c:v>
                </c:pt>
                <c:pt idx="1970">
                  <c:v>44199</c:v>
                </c:pt>
                <c:pt idx="1971">
                  <c:v>44206</c:v>
                </c:pt>
                <c:pt idx="1972">
                  <c:v>44213</c:v>
                </c:pt>
                <c:pt idx="1973">
                  <c:v>44220</c:v>
                </c:pt>
                <c:pt idx="1974">
                  <c:v>44227</c:v>
                </c:pt>
                <c:pt idx="1975">
                  <c:v>44234</c:v>
                </c:pt>
                <c:pt idx="1976">
                  <c:v>44241</c:v>
                </c:pt>
                <c:pt idx="1977">
                  <c:v>44248</c:v>
                </c:pt>
                <c:pt idx="1978">
                  <c:v>44255</c:v>
                </c:pt>
                <c:pt idx="1979">
                  <c:v>44262</c:v>
                </c:pt>
                <c:pt idx="1980">
                  <c:v>44269</c:v>
                </c:pt>
                <c:pt idx="1981">
                  <c:v>44276</c:v>
                </c:pt>
                <c:pt idx="1982">
                  <c:v>44283</c:v>
                </c:pt>
                <c:pt idx="1983">
                  <c:v>44290</c:v>
                </c:pt>
                <c:pt idx="1984">
                  <c:v>44297</c:v>
                </c:pt>
                <c:pt idx="1985">
                  <c:v>44304</c:v>
                </c:pt>
                <c:pt idx="1986">
                  <c:v>44311</c:v>
                </c:pt>
                <c:pt idx="1987">
                  <c:v>44318</c:v>
                </c:pt>
                <c:pt idx="1988">
                  <c:v>44325</c:v>
                </c:pt>
                <c:pt idx="1989">
                  <c:v>44332</c:v>
                </c:pt>
                <c:pt idx="1990">
                  <c:v>44339</c:v>
                </c:pt>
                <c:pt idx="1991">
                  <c:v>44346</c:v>
                </c:pt>
                <c:pt idx="1992">
                  <c:v>44353</c:v>
                </c:pt>
                <c:pt idx="1993">
                  <c:v>44360</c:v>
                </c:pt>
                <c:pt idx="1994">
                  <c:v>44367</c:v>
                </c:pt>
                <c:pt idx="1995">
                  <c:v>44374</c:v>
                </c:pt>
                <c:pt idx="1996">
                  <c:v>44381</c:v>
                </c:pt>
                <c:pt idx="1997">
                  <c:v>44388</c:v>
                </c:pt>
                <c:pt idx="1998">
                  <c:v>44395</c:v>
                </c:pt>
                <c:pt idx="1999">
                  <c:v>44402</c:v>
                </c:pt>
                <c:pt idx="2000">
                  <c:v>44409</c:v>
                </c:pt>
                <c:pt idx="2001">
                  <c:v>44416</c:v>
                </c:pt>
                <c:pt idx="2002">
                  <c:v>44423</c:v>
                </c:pt>
                <c:pt idx="2003">
                  <c:v>44430</c:v>
                </c:pt>
                <c:pt idx="2004">
                  <c:v>44437</c:v>
                </c:pt>
                <c:pt idx="2005">
                  <c:v>44444</c:v>
                </c:pt>
                <c:pt idx="2006">
                  <c:v>44451</c:v>
                </c:pt>
                <c:pt idx="2007">
                  <c:v>44458</c:v>
                </c:pt>
                <c:pt idx="2008">
                  <c:v>44465</c:v>
                </c:pt>
                <c:pt idx="2009">
                  <c:v>44472</c:v>
                </c:pt>
                <c:pt idx="2010">
                  <c:v>44479</c:v>
                </c:pt>
                <c:pt idx="2011">
                  <c:v>44486</c:v>
                </c:pt>
                <c:pt idx="2012">
                  <c:v>44493</c:v>
                </c:pt>
                <c:pt idx="2013">
                  <c:v>44500</c:v>
                </c:pt>
                <c:pt idx="2014">
                  <c:v>44507</c:v>
                </c:pt>
                <c:pt idx="2015">
                  <c:v>44514</c:v>
                </c:pt>
                <c:pt idx="2016">
                  <c:v>44521</c:v>
                </c:pt>
                <c:pt idx="2017">
                  <c:v>44528</c:v>
                </c:pt>
                <c:pt idx="2018">
                  <c:v>44535</c:v>
                </c:pt>
                <c:pt idx="2019">
                  <c:v>44542</c:v>
                </c:pt>
                <c:pt idx="2020">
                  <c:v>44549</c:v>
                </c:pt>
                <c:pt idx="2021">
                  <c:v>44556</c:v>
                </c:pt>
                <c:pt idx="2022">
                  <c:v>44563</c:v>
                </c:pt>
                <c:pt idx="2023">
                  <c:v>44570</c:v>
                </c:pt>
                <c:pt idx="2024">
                  <c:v>44577</c:v>
                </c:pt>
                <c:pt idx="2025">
                  <c:v>44584</c:v>
                </c:pt>
                <c:pt idx="2026">
                  <c:v>44591</c:v>
                </c:pt>
                <c:pt idx="2027">
                  <c:v>44598</c:v>
                </c:pt>
                <c:pt idx="2028">
                  <c:v>44605</c:v>
                </c:pt>
                <c:pt idx="2029">
                  <c:v>44612</c:v>
                </c:pt>
                <c:pt idx="2030">
                  <c:v>44619</c:v>
                </c:pt>
                <c:pt idx="2031">
                  <c:v>44626</c:v>
                </c:pt>
                <c:pt idx="2032">
                  <c:v>44633</c:v>
                </c:pt>
                <c:pt idx="2033">
                  <c:v>44640</c:v>
                </c:pt>
                <c:pt idx="2034">
                  <c:v>44647</c:v>
                </c:pt>
                <c:pt idx="2035">
                  <c:v>44654</c:v>
                </c:pt>
                <c:pt idx="2036">
                  <c:v>44661</c:v>
                </c:pt>
                <c:pt idx="2037">
                  <c:v>44668</c:v>
                </c:pt>
                <c:pt idx="2038">
                  <c:v>44675</c:v>
                </c:pt>
                <c:pt idx="2039">
                  <c:v>44682</c:v>
                </c:pt>
                <c:pt idx="2040">
                  <c:v>44689</c:v>
                </c:pt>
                <c:pt idx="2041">
                  <c:v>44696</c:v>
                </c:pt>
                <c:pt idx="2042">
                  <c:v>44703</c:v>
                </c:pt>
                <c:pt idx="2043">
                  <c:v>44710</c:v>
                </c:pt>
                <c:pt idx="2044">
                  <c:v>44717</c:v>
                </c:pt>
                <c:pt idx="2045">
                  <c:v>44724</c:v>
                </c:pt>
                <c:pt idx="2046">
                  <c:v>44731</c:v>
                </c:pt>
                <c:pt idx="2047">
                  <c:v>44738</c:v>
                </c:pt>
                <c:pt idx="2048">
                  <c:v>44745</c:v>
                </c:pt>
                <c:pt idx="2049">
                  <c:v>44752</c:v>
                </c:pt>
                <c:pt idx="2050">
                  <c:v>44759</c:v>
                </c:pt>
                <c:pt idx="2051">
                  <c:v>44766</c:v>
                </c:pt>
                <c:pt idx="2052">
                  <c:v>44773</c:v>
                </c:pt>
                <c:pt idx="2053">
                  <c:v>44780</c:v>
                </c:pt>
                <c:pt idx="2054">
                  <c:v>44787</c:v>
                </c:pt>
                <c:pt idx="2055">
                  <c:v>44794</c:v>
                </c:pt>
                <c:pt idx="2056">
                  <c:v>44801</c:v>
                </c:pt>
                <c:pt idx="2057">
                  <c:v>44808</c:v>
                </c:pt>
                <c:pt idx="2058">
                  <c:v>44815</c:v>
                </c:pt>
                <c:pt idx="2059">
                  <c:v>44822</c:v>
                </c:pt>
                <c:pt idx="2060">
                  <c:v>44829</c:v>
                </c:pt>
                <c:pt idx="2061">
                  <c:v>44836</c:v>
                </c:pt>
                <c:pt idx="2062">
                  <c:v>44843</c:v>
                </c:pt>
                <c:pt idx="2063">
                  <c:v>44850</c:v>
                </c:pt>
                <c:pt idx="2064">
                  <c:v>44857</c:v>
                </c:pt>
                <c:pt idx="2065">
                  <c:v>44864</c:v>
                </c:pt>
              </c:numCache>
            </c:numRef>
          </c:cat>
          <c:val>
            <c:numRef>
              <c:f>Sheet1!$C$5:$C$2070</c:f>
              <c:numCache>
                <c:formatCode>General</c:formatCode>
                <c:ptCount val="2066"/>
                <c:pt idx="0">
                  <c:v>311841</c:v>
                </c:pt>
                <c:pt idx="1">
                  <c:v>313583</c:v>
                </c:pt>
                <c:pt idx="2">
                  <c:v>314817</c:v>
                </c:pt>
                <c:pt idx="3">
                  <c:v>314817</c:v>
                </c:pt>
                <c:pt idx="4">
                  <c:v>317456</c:v>
                </c:pt>
                <c:pt idx="5">
                  <c:v>317456</c:v>
                </c:pt>
                <c:pt idx="6">
                  <c:v>320749</c:v>
                </c:pt>
                <c:pt idx="7">
                  <c:v>324116</c:v>
                </c:pt>
                <c:pt idx="8">
                  <c:v>324116</c:v>
                </c:pt>
                <c:pt idx="9">
                  <c:v>326832</c:v>
                </c:pt>
                <c:pt idx="10">
                  <c:v>327402</c:v>
                </c:pt>
                <c:pt idx="11">
                  <c:v>327971</c:v>
                </c:pt>
                <c:pt idx="12">
                  <c:v>330079</c:v>
                </c:pt>
                <c:pt idx="13">
                  <c:v>332136</c:v>
                </c:pt>
                <c:pt idx="14">
                  <c:v>334661</c:v>
                </c:pt>
                <c:pt idx="15">
                  <c:v>335797</c:v>
                </c:pt>
                <c:pt idx="16">
                  <c:v>337901</c:v>
                </c:pt>
                <c:pt idx="17">
                  <c:v>339962</c:v>
                </c:pt>
                <c:pt idx="18">
                  <c:v>341779</c:v>
                </c:pt>
                <c:pt idx="19">
                  <c:v>343932</c:v>
                </c:pt>
                <c:pt idx="20">
                  <c:v>345689</c:v>
                </c:pt>
                <c:pt idx="21">
                  <c:v>349031</c:v>
                </c:pt>
                <c:pt idx="22">
                  <c:v>351783</c:v>
                </c:pt>
                <c:pt idx="23">
                  <c:v>353339</c:v>
                </c:pt>
                <c:pt idx="24">
                  <c:v>355695</c:v>
                </c:pt>
                <c:pt idx="25">
                  <c:v>358289</c:v>
                </c:pt>
                <c:pt idx="26">
                  <c:v>360456</c:v>
                </c:pt>
                <c:pt idx="27">
                  <c:v>361276</c:v>
                </c:pt>
                <c:pt idx="28">
                  <c:v>364933</c:v>
                </c:pt>
                <c:pt idx="29">
                  <c:v>365212</c:v>
                </c:pt>
                <c:pt idx="30">
                  <c:v>366141</c:v>
                </c:pt>
                <c:pt idx="31">
                  <c:v>368324</c:v>
                </c:pt>
                <c:pt idx="32">
                  <c:v>369566</c:v>
                </c:pt>
                <c:pt idx="33">
                  <c:v>370160</c:v>
                </c:pt>
                <c:pt idx="34">
                  <c:v>370630</c:v>
                </c:pt>
                <c:pt idx="35">
                  <c:v>371291</c:v>
                </c:pt>
                <c:pt idx="36">
                  <c:v>374518</c:v>
                </c:pt>
                <c:pt idx="37">
                  <c:v>375005</c:v>
                </c:pt>
                <c:pt idx="38">
                  <c:v>377184</c:v>
                </c:pt>
                <c:pt idx="39">
                  <c:v>378309</c:v>
                </c:pt>
                <c:pt idx="40">
                  <c:v>380664</c:v>
                </c:pt>
                <c:pt idx="41">
                  <c:v>382600</c:v>
                </c:pt>
                <c:pt idx="42">
                  <c:v>383796</c:v>
                </c:pt>
                <c:pt idx="43">
                  <c:v>384455</c:v>
                </c:pt>
                <c:pt idx="44">
                  <c:v>384770</c:v>
                </c:pt>
                <c:pt idx="45">
                  <c:v>385472</c:v>
                </c:pt>
                <c:pt idx="46">
                  <c:v>386277</c:v>
                </c:pt>
                <c:pt idx="47">
                  <c:v>386935</c:v>
                </c:pt>
                <c:pt idx="48">
                  <c:v>387234</c:v>
                </c:pt>
                <c:pt idx="49">
                  <c:v>387559</c:v>
                </c:pt>
                <c:pt idx="50">
                  <c:v>388737</c:v>
                </c:pt>
                <c:pt idx="51">
                  <c:v>389265</c:v>
                </c:pt>
                <c:pt idx="52">
                  <c:v>391798</c:v>
                </c:pt>
                <c:pt idx="53">
                  <c:v>393499</c:v>
                </c:pt>
                <c:pt idx="54">
                  <c:v>393499</c:v>
                </c:pt>
                <c:pt idx="55">
                  <c:v>395330</c:v>
                </c:pt>
                <c:pt idx="56">
                  <c:v>395957</c:v>
                </c:pt>
                <c:pt idx="57">
                  <c:v>397205</c:v>
                </c:pt>
                <c:pt idx="58">
                  <c:v>398454</c:v>
                </c:pt>
                <c:pt idx="59">
                  <c:v>399500</c:v>
                </c:pt>
                <c:pt idx="60">
                  <c:v>400842</c:v>
                </c:pt>
                <c:pt idx="61">
                  <c:v>402825</c:v>
                </c:pt>
                <c:pt idx="62">
                  <c:v>405194</c:v>
                </c:pt>
                <c:pt idx="63">
                  <c:v>408365</c:v>
                </c:pt>
                <c:pt idx="64">
                  <c:v>408730</c:v>
                </c:pt>
                <c:pt idx="65">
                  <c:v>412610</c:v>
                </c:pt>
                <c:pt idx="66">
                  <c:v>413730</c:v>
                </c:pt>
                <c:pt idx="67">
                  <c:v>417032</c:v>
                </c:pt>
                <c:pt idx="68">
                  <c:v>418845</c:v>
                </c:pt>
                <c:pt idx="69">
                  <c:v>420094</c:v>
                </c:pt>
                <c:pt idx="70">
                  <c:v>423899</c:v>
                </c:pt>
                <c:pt idx="71">
                  <c:v>426110</c:v>
                </c:pt>
                <c:pt idx="72">
                  <c:v>427600</c:v>
                </c:pt>
                <c:pt idx="73">
                  <c:v>428280</c:v>
                </c:pt>
                <c:pt idx="74">
                  <c:v>429467</c:v>
                </c:pt>
                <c:pt idx="75">
                  <c:v>430101</c:v>
                </c:pt>
                <c:pt idx="76">
                  <c:v>430101</c:v>
                </c:pt>
                <c:pt idx="77">
                  <c:v>430407</c:v>
                </c:pt>
                <c:pt idx="78">
                  <c:v>431066</c:v>
                </c:pt>
                <c:pt idx="79">
                  <c:v>432086</c:v>
                </c:pt>
                <c:pt idx="80">
                  <c:v>433080</c:v>
                </c:pt>
                <c:pt idx="81">
                  <c:v>433396</c:v>
                </c:pt>
                <c:pt idx="82">
                  <c:v>433895</c:v>
                </c:pt>
                <c:pt idx="83">
                  <c:v>436093</c:v>
                </c:pt>
                <c:pt idx="84">
                  <c:v>438731</c:v>
                </c:pt>
                <c:pt idx="85">
                  <c:v>439228</c:v>
                </c:pt>
                <c:pt idx="86">
                  <c:v>441273</c:v>
                </c:pt>
                <c:pt idx="87">
                  <c:v>443046</c:v>
                </c:pt>
                <c:pt idx="88">
                  <c:v>444074</c:v>
                </c:pt>
                <c:pt idx="89">
                  <c:v>446094</c:v>
                </c:pt>
                <c:pt idx="90">
                  <c:v>447559</c:v>
                </c:pt>
                <c:pt idx="91">
                  <c:v>449157</c:v>
                </c:pt>
                <c:pt idx="92">
                  <c:v>450505</c:v>
                </c:pt>
                <c:pt idx="93">
                  <c:v>450851</c:v>
                </c:pt>
                <c:pt idx="94">
                  <c:v>453800</c:v>
                </c:pt>
                <c:pt idx="95">
                  <c:v>454165</c:v>
                </c:pt>
                <c:pt idx="96">
                  <c:v>457232</c:v>
                </c:pt>
                <c:pt idx="97">
                  <c:v>457755</c:v>
                </c:pt>
                <c:pt idx="98">
                  <c:v>458106</c:v>
                </c:pt>
                <c:pt idx="99">
                  <c:v>458753</c:v>
                </c:pt>
                <c:pt idx="100">
                  <c:v>459519</c:v>
                </c:pt>
                <c:pt idx="101">
                  <c:v>460138</c:v>
                </c:pt>
                <c:pt idx="102">
                  <c:v>460398</c:v>
                </c:pt>
                <c:pt idx="103">
                  <c:v>461005</c:v>
                </c:pt>
                <c:pt idx="104">
                  <c:v>461266</c:v>
                </c:pt>
                <c:pt idx="105">
                  <c:v>461617</c:v>
                </c:pt>
                <c:pt idx="106">
                  <c:v>461962</c:v>
                </c:pt>
                <c:pt idx="107">
                  <c:v>462387</c:v>
                </c:pt>
                <c:pt idx="108">
                  <c:v>464051</c:v>
                </c:pt>
                <c:pt idx="109">
                  <c:v>464940</c:v>
                </c:pt>
                <c:pt idx="110">
                  <c:v>466127</c:v>
                </c:pt>
                <c:pt idx="111">
                  <c:v>467854</c:v>
                </c:pt>
                <c:pt idx="112">
                  <c:v>469968</c:v>
                </c:pt>
                <c:pt idx="113">
                  <c:v>471336</c:v>
                </c:pt>
                <c:pt idx="114">
                  <c:v>471930</c:v>
                </c:pt>
                <c:pt idx="115">
                  <c:v>473426</c:v>
                </c:pt>
                <c:pt idx="116">
                  <c:v>474619</c:v>
                </c:pt>
                <c:pt idx="117">
                  <c:v>476150</c:v>
                </c:pt>
                <c:pt idx="118">
                  <c:v>476571</c:v>
                </c:pt>
                <c:pt idx="119">
                  <c:v>477998</c:v>
                </c:pt>
                <c:pt idx="120">
                  <c:v>481253</c:v>
                </c:pt>
                <c:pt idx="121">
                  <c:v>482052</c:v>
                </c:pt>
                <c:pt idx="122">
                  <c:v>483533</c:v>
                </c:pt>
                <c:pt idx="123">
                  <c:v>483947</c:v>
                </c:pt>
                <c:pt idx="124">
                  <c:v>484640</c:v>
                </c:pt>
                <c:pt idx="125">
                  <c:v>485619</c:v>
                </c:pt>
                <c:pt idx="126">
                  <c:v>486860</c:v>
                </c:pt>
                <c:pt idx="127">
                  <c:v>487383</c:v>
                </c:pt>
                <c:pt idx="128">
                  <c:v>487755</c:v>
                </c:pt>
                <c:pt idx="129">
                  <c:v>488019</c:v>
                </c:pt>
                <c:pt idx="130">
                  <c:v>489249</c:v>
                </c:pt>
                <c:pt idx="131">
                  <c:v>489254</c:v>
                </c:pt>
                <c:pt idx="132">
                  <c:v>489254</c:v>
                </c:pt>
                <c:pt idx="133">
                  <c:v>489254</c:v>
                </c:pt>
                <c:pt idx="134">
                  <c:v>489616</c:v>
                </c:pt>
                <c:pt idx="135">
                  <c:v>489880</c:v>
                </c:pt>
                <c:pt idx="136">
                  <c:v>490140</c:v>
                </c:pt>
                <c:pt idx="137">
                  <c:v>490140</c:v>
                </c:pt>
                <c:pt idx="138">
                  <c:v>490794</c:v>
                </c:pt>
                <c:pt idx="139">
                  <c:v>491057</c:v>
                </c:pt>
                <c:pt idx="140">
                  <c:v>491827</c:v>
                </c:pt>
                <c:pt idx="141">
                  <c:v>492082</c:v>
                </c:pt>
                <c:pt idx="142">
                  <c:v>492607</c:v>
                </c:pt>
                <c:pt idx="143">
                  <c:v>492666</c:v>
                </c:pt>
                <c:pt idx="144">
                  <c:v>493316</c:v>
                </c:pt>
                <c:pt idx="145">
                  <c:v>492793</c:v>
                </c:pt>
                <c:pt idx="146">
                  <c:v>492793</c:v>
                </c:pt>
                <c:pt idx="147">
                  <c:v>493506</c:v>
                </c:pt>
                <c:pt idx="148">
                  <c:v>494389</c:v>
                </c:pt>
                <c:pt idx="149">
                  <c:v>494392</c:v>
                </c:pt>
                <c:pt idx="150">
                  <c:v>494392</c:v>
                </c:pt>
                <c:pt idx="151">
                  <c:v>494724</c:v>
                </c:pt>
                <c:pt idx="152">
                  <c:v>495057</c:v>
                </c:pt>
                <c:pt idx="153">
                  <c:v>495782</c:v>
                </c:pt>
                <c:pt idx="154">
                  <c:v>495782</c:v>
                </c:pt>
                <c:pt idx="155">
                  <c:v>496188</c:v>
                </c:pt>
                <c:pt idx="156">
                  <c:v>496590</c:v>
                </c:pt>
                <c:pt idx="157">
                  <c:v>496892</c:v>
                </c:pt>
                <c:pt idx="158">
                  <c:v>497295</c:v>
                </c:pt>
                <c:pt idx="159">
                  <c:v>497559</c:v>
                </c:pt>
                <c:pt idx="160">
                  <c:v>498170</c:v>
                </c:pt>
                <c:pt idx="161">
                  <c:v>498784</c:v>
                </c:pt>
                <c:pt idx="162">
                  <c:v>498784</c:v>
                </c:pt>
                <c:pt idx="163">
                  <c:v>498784</c:v>
                </c:pt>
                <c:pt idx="164">
                  <c:v>499130</c:v>
                </c:pt>
                <c:pt idx="165">
                  <c:v>499479</c:v>
                </c:pt>
                <c:pt idx="166">
                  <c:v>500292</c:v>
                </c:pt>
                <c:pt idx="167">
                  <c:v>500695</c:v>
                </c:pt>
                <c:pt idx="168">
                  <c:v>501043</c:v>
                </c:pt>
                <c:pt idx="169">
                  <c:v>501384</c:v>
                </c:pt>
                <c:pt idx="170">
                  <c:v>501786</c:v>
                </c:pt>
                <c:pt idx="171">
                  <c:v>502131</c:v>
                </c:pt>
                <c:pt idx="172">
                  <c:v>502750</c:v>
                </c:pt>
                <c:pt idx="173">
                  <c:v>503095</c:v>
                </c:pt>
                <c:pt idx="174">
                  <c:v>503398</c:v>
                </c:pt>
                <c:pt idx="175">
                  <c:v>503400</c:v>
                </c:pt>
                <c:pt idx="176">
                  <c:v>504191</c:v>
                </c:pt>
                <c:pt idx="177">
                  <c:v>504578</c:v>
                </c:pt>
                <c:pt idx="178">
                  <c:v>504973</c:v>
                </c:pt>
                <c:pt idx="179">
                  <c:v>504973</c:v>
                </c:pt>
                <c:pt idx="180">
                  <c:v>505316</c:v>
                </c:pt>
                <c:pt idx="181">
                  <c:v>505658</c:v>
                </c:pt>
                <c:pt idx="182">
                  <c:v>506381</c:v>
                </c:pt>
                <c:pt idx="183">
                  <c:v>506381</c:v>
                </c:pt>
                <c:pt idx="184">
                  <c:v>506381</c:v>
                </c:pt>
                <c:pt idx="185">
                  <c:v>506815</c:v>
                </c:pt>
                <c:pt idx="186">
                  <c:v>506815</c:v>
                </c:pt>
                <c:pt idx="187">
                  <c:v>507518</c:v>
                </c:pt>
                <c:pt idx="188">
                  <c:v>507894</c:v>
                </c:pt>
                <c:pt idx="189">
                  <c:v>508398</c:v>
                </c:pt>
                <c:pt idx="190">
                  <c:v>508398</c:v>
                </c:pt>
                <c:pt idx="191">
                  <c:v>509267</c:v>
                </c:pt>
                <c:pt idx="192">
                  <c:v>509470</c:v>
                </c:pt>
                <c:pt idx="193">
                  <c:v>509678</c:v>
                </c:pt>
                <c:pt idx="194">
                  <c:v>510656</c:v>
                </c:pt>
                <c:pt idx="195">
                  <c:v>511001</c:v>
                </c:pt>
                <c:pt idx="196">
                  <c:v>511564</c:v>
                </c:pt>
                <c:pt idx="197">
                  <c:v>511956</c:v>
                </c:pt>
                <c:pt idx="198">
                  <c:v>512472</c:v>
                </c:pt>
                <c:pt idx="199">
                  <c:v>513038</c:v>
                </c:pt>
                <c:pt idx="200">
                  <c:v>513935</c:v>
                </c:pt>
                <c:pt idx="201">
                  <c:v>515200</c:v>
                </c:pt>
                <c:pt idx="202">
                  <c:v>515403</c:v>
                </c:pt>
                <c:pt idx="203">
                  <c:v>515809</c:v>
                </c:pt>
                <c:pt idx="204">
                  <c:v>516491</c:v>
                </c:pt>
                <c:pt idx="205">
                  <c:v>516709</c:v>
                </c:pt>
                <c:pt idx="206">
                  <c:v>518066</c:v>
                </c:pt>
                <c:pt idx="207">
                  <c:v>518411</c:v>
                </c:pt>
                <c:pt idx="208">
                  <c:v>518918</c:v>
                </c:pt>
                <c:pt idx="209">
                  <c:v>519979</c:v>
                </c:pt>
                <c:pt idx="210">
                  <c:v>520346</c:v>
                </c:pt>
                <c:pt idx="211">
                  <c:v>520903</c:v>
                </c:pt>
                <c:pt idx="212">
                  <c:v>521250</c:v>
                </c:pt>
                <c:pt idx="213">
                  <c:v>521983</c:v>
                </c:pt>
                <c:pt idx="214">
                  <c:v>522875</c:v>
                </c:pt>
                <c:pt idx="215">
                  <c:v>523355</c:v>
                </c:pt>
                <c:pt idx="216">
                  <c:v>523844</c:v>
                </c:pt>
                <c:pt idx="217">
                  <c:v>524820</c:v>
                </c:pt>
                <c:pt idx="218">
                  <c:v>525735</c:v>
                </c:pt>
                <c:pt idx="219">
                  <c:v>526084</c:v>
                </c:pt>
                <c:pt idx="220">
                  <c:v>526429</c:v>
                </c:pt>
                <c:pt idx="221">
                  <c:v>526772</c:v>
                </c:pt>
                <c:pt idx="222">
                  <c:v>527189</c:v>
                </c:pt>
                <c:pt idx="223">
                  <c:v>527987</c:v>
                </c:pt>
                <c:pt idx="224">
                  <c:v>528330</c:v>
                </c:pt>
                <c:pt idx="225">
                  <c:v>529171</c:v>
                </c:pt>
                <c:pt idx="226">
                  <c:v>529670</c:v>
                </c:pt>
                <c:pt idx="227">
                  <c:v>530510</c:v>
                </c:pt>
                <c:pt idx="228">
                  <c:v>530850</c:v>
                </c:pt>
                <c:pt idx="229">
                  <c:v>531288</c:v>
                </c:pt>
                <c:pt idx="230">
                  <c:v>531971</c:v>
                </c:pt>
                <c:pt idx="231">
                  <c:v>531971</c:v>
                </c:pt>
                <c:pt idx="232">
                  <c:v>532319</c:v>
                </c:pt>
                <c:pt idx="233">
                  <c:v>533054</c:v>
                </c:pt>
                <c:pt idx="234">
                  <c:v>533395</c:v>
                </c:pt>
                <c:pt idx="235">
                  <c:v>533894</c:v>
                </c:pt>
                <c:pt idx="236">
                  <c:v>533894</c:v>
                </c:pt>
                <c:pt idx="237">
                  <c:v>534228</c:v>
                </c:pt>
                <c:pt idx="238">
                  <c:v>534961</c:v>
                </c:pt>
                <c:pt idx="239">
                  <c:v>535305</c:v>
                </c:pt>
                <c:pt idx="240">
                  <c:v>536107</c:v>
                </c:pt>
                <c:pt idx="241">
                  <c:v>536521</c:v>
                </c:pt>
                <c:pt idx="242">
                  <c:v>537311</c:v>
                </c:pt>
                <c:pt idx="243">
                  <c:v>537707</c:v>
                </c:pt>
                <c:pt idx="244">
                  <c:v>538547</c:v>
                </c:pt>
                <c:pt idx="245">
                  <c:v>538547</c:v>
                </c:pt>
                <c:pt idx="246">
                  <c:v>539051</c:v>
                </c:pt>
                <c:pt idx="247">
                  <c:v>540158</c:v>
                </c:pt>
                <c:pt idx="248">
                  <c:v>540659</c:v>
                </c:pt>
                <c:pt idx="249">
                  <c:v>540993</c:v>
                </c:pt>
                <c:pt idx="250">
                  <c:v>541485</c:v>
                </c:pt>
                <c:pt idx="251">
                  <c:v>541485</c:v>
                </c:pt>
                <c:pt idx="252">
                  <c:v>542432</c:v>
                </c:pt>
                <c:pt idx="253">
                  <c:v>542720</c:v>
                </c:pt>
                <c:pt idx="254">
                  <c:v>543212</c:v>
                </c:pt>
                <c:pt idx="255">
                  <c:v>543212</c:v>
                </c:pt>
                <c:pt idx="256">
                  <c:v>543656</c:v>
                </c:pt>
                <c:pt idx="257">
                  <c:v>544146</c:v>
                </c:pt>
                <c:pt idx="258">
                  <c:v>544643</c:v>
                </c:pt>
                <c:pt idx="259">
                  <c:v>544643</c:v>
                </c:pt>
                <c:pt idx="260">
                  <c:v>544927</c:v>
                </c:pt>
                <c:pt idx="261">
                  <c:v>544927</c:v>
                </c:pt>
                <c:pt idx="262">
                  <c:v>545779</c:v>
                </c:pt>
                <c:pt idx="263">
                  <c:v>546184</c:v>
                </c:pt>
                <c:pt idx="264">
                  <c:v>546184</c:v>
                </c:pt>
                <c:pt idx="265">
                  <c:v>546690</c:v>
                </c:pt>
                <c:pt idx="266">
                  <c:v>547258</c:v>
                </c:pt>
                <c:pt idx="267">
                  <c:v>547258</c:v>
                </c:pt>
                <c:pt idx="268">
                  <c:v>547258</c:v>
                </c:pt>
                <c:pt idx="269">
                  <c:v>547597</c:v>
                </c:pt>
                <c:pt idx="270">
                  <c:v>547938</c:v>
                </c:pt>
                <c:pt idx="271">
                  <c:v>548910</c:v>
                </c:pt>
                <c:pt idx="272">
                  <c:v>548910</c:v>
                </c:pt>
                <c:pt idx="273">
                  <c:v>549361</c:v>
                </c:pt>
                <c:pt idx="274">
                  <c:v>549697</c:v>
                </c:pt>
                <c:pt idx="275">
                  <c:v>550404</c:v>
                </c:pt>
                <c:pt idx="276">
                  <c:v>550748</c:v>
                </c:pt>
                <c:pt idx="277">
                  <c:v>551043</c:v>
                </c:pt>
                <c:pt idx="278">
                  <c:v>551345</c:v>
                </c:pt>
                <c:pt idx="279">
                  <c:v>551647</c:v>
                </c:pt>
                <c:pt idx="280">
                  <c:v>551647</c:v>
                </c:pt>
                <c:pt idx="281">
                  <c:v>551647</c:v>
                </c:pt>
                <c:pt idx="282">
                  <c:v>552141</c:v>
                </c:pt>
                <c:pt idx="283">
                  <c:v>552141</c:v>
                </c:pt>
                <c:pt idx="284">
                  <c:v>553036</c:v>
                </c:pt>
                <c:pt idx="285">
                  <c:v>553036</c:v>
                </c:pt>
                <c:pt idx="286">
                  <c:v>553544</c:v>
                </c:pt>
                <c:pt idx="287">
                  <c:v>554146</c:v>
                </c:pt>
                <c:pt idx="288">
                  <c:v>554146</c:v>
                </c:pt>
                <c:pt idx="289">
                  <c:v>554649</c:v>
                </c:pt>
                <c:pt idx="290">
                  <c:v>555160</c:v>
                </c:pt>
                <c:pt idx="291">
                  <c:v>556003</c:v>
                </c:pt>
                <c:pt idx="292">
                  <c:v>556001</c:v>
                </c:pt>
                <c:pt idx="293">
                  <c:v>556844</c:v>
                </c:pt>
                <c:pt idx="294">
                  <c:v>557680</c:v>
                </c:pt>
                <c:pt idx="295">
                  <c:v>558179</c:v>
                </c:pt>
                <c:pt idx="296">
                  <c:v>558670</c:v>
                </c:pt>
                <c:pt idx="297">
                  <c:v>558673</c:v>
                </c:pt>
                <c:pt idx="298">
                  <c:v>559167</c:v>
                </c:pt>
                <c:pt idx="299">
                  <c:v>559167</c:v>
                </c:pt>
                <c:pt idx="300">
                  <c:v>559513</c:v>
                </c:pt>
                <c:pt idx="301">
                  <c:v>559908</c:v>
                </c:pt>
                <c:pt idx="302">
                  <c:v>560761</c:v>
                </c:pt>
                <c:pt idx="303">
                  <c:v>561186</c:v>
                </c:pt>
                <c:pt idx="304">
                  <c:v>561186</c:v>
                </c:pt>
                <c:pt idx="305">
                  <c:v>561862</c:v>
                </c:pt>
                <c:pt idx="306">
                  <c:v>562684</c:v>
                </c:pt>
                <c:pt idx="307">
                  <c:v>563028</c:v>
                </c:pt>
                <c:pt idx="308">
                  <c:v>563374</c:v>
                </c:pt>
                <c:pt idx="309">
                  <c:v>563884</c:v>
                </c:pt>
                <c:pt idx="310">
                  <c:v>564229</c:v>
                </c:pt>
                <c:pt idx="311">
                  <c:v>565578</c:v>
                </c:pt>
                <c:pt idx="312">
                  <c:v>565578</c:v>
                </c:pt>
                <c:pt idx="313">
                  <c:v>565578</c:v>
                </c:pt>
                <c:pt idx="314">
                  <c:v>566224</c:v>
                </c:pt>
                <c:pt idx="315">
                  <c:v>566707</c:v>
                </c:pt>
                <c:pt idx="316">
                  <c:v>566707</c:v>
                </c:pt>
                <c:pt idx="317">
                  <c:v>567430</c:v>
                </c:pt>
                <c:pt idx="318">
                  <c:v>568008</c:v>
                </c:pt>
                <c:pt idx="319">
                  <c:v>568910</c:v>
                </c:pt>
                <c:pt idx="320">
                  <c:v>568910</c:v>
                </c:pt>
                <c:pt idx="321">
                  <c:v>569420</c:v>
                </c:pt>
                <c:pt idx="322">
                  <c:v>570402</c:v>
                </c:pt>
                <c:pt idx="323">
                  <c:v>570912</c:v>
                </c:pt>
                <c:pt idx="324">
                  <c:v>570912</c:v>
                </c:pt>
                <c:pt idx="325">
                  <c:v>570912</c:v>
                </c:pt>
                <c:pt idx="326">
                  <c:v>571721</c:v>
                </c:pt>
                <c:pt idx="327">
                  <c:v>572061</c:v>
                </c:pt>
                <c:pt idx="328">
                  <c:v>572857</c:v>
                </c:pt>
                <c:pt idx="329">
                  <c:v>573202</c:v>
                </c:pt>
                <c:pt idx="330">
                  <c:v>574045</c:v>
                </c:pt>
                <c:pt idx="331">
                  <c:v>574390</c:v>
                </c:pt>
                <c:pt idx="332">
                  <c:v>574388</c:v>
                </c:pt>
                <c:pt idx="333">
                  <c:v>574388</c:v>
                </c:pt>
                <c:pt idx="334">
                  <c:v>574732</c:v>
                </c:pt>
                <c:pt idx="335">
                  <c:v>575376</c:v>
                </c:pt>
                <c:pt idx="336">
                  <c:v>575932</c:v>
                </c:pt>
                <c:pt idx="337">
                  <c:v>576274</c:v>
                </c:pt>
                <c:pt idx="338">
                  <c:v>576593</c:v>
                </c:pt>
                <c:pt idx="339">
                  <c:v>577128</c:v>
                </c:pt>
                <c:pt idx="340">
                  <c:v>577131</c:v>
                </c:pt>
                <c:pt idx="341">
                  <c:v>577430</c:v>
                </c:pt>
                <c:pt idx="342">
                  <c:v>577782</c:v>
                </c:pt>
                <c:pt idx="343">
                  <c:v>577782</c:v>
                </c:pt>
                <c:pt idx="344">
                  <c:v>578283</c:v>
                </c:pt>
                <c:pt idx="345">
                  <c:v>578659</c:v>
                </c:pt>
                <c:pt idx="346">
                  <c:v>579001</c:v>
                </c:pt>
                <c:pt idx="347">
                  <c:v>579487</c:v>
                </c:pt>
                <c:pt idx="348">
                  <c:v>579487</c:v>
                </c:pt>
                <c:pt idx="349">
                  <c:v>579854</c:v>
                </c:pt>
                <c:pt idx="350">
                  <c:v>579854</c:v>
                </c:pt>
                <c:pt idx="351">
                  <c:v>579854</c:v>
                </c:pt>
                <c:pt idx="352">
                  <c:v>579854</c:v>
                </c:pt>
                <c:pt idx="353">
                  <c:v>579854</c:v>
                </c:pt>
                <c:pt idx="354">
                  <c:v>580228</c:v>
                </c:pt>
                <c:pt idx="355">
                  <c:v>580228</c:v>
                </c:pt>
                <c:pt idx="356">
                  <c:v>580228</c:v>
                </c:pt>
                <c:pt idx="357">
                  <c:v>580599</c:v>
                </c:pt>
                <c:pt idx="358">
                  <c:v>580925</c:v>
                </c:pt>
                <c:pt idx="359">
                  <c:v>580925</c:v>
                </c:pt>
                <c:pt idx="360">
                  <c:v>580925</c:v>
                </c:pt>
                <c:pt idx="361">
                  <c:v>580925</c:v>
                </c:pt>
                <c:pt idx="362">
                  <c:v>581417</c:v>
                </c:pt>
                <c:pt idx="363">
                  <c:v>581417</c:v>
                </c:pt>
                <c:pt idx="364">
                  <c:v>581417</c:v>
                </c:pt>
                <c:pt idx="365">
                  <c:v>581417</c:v>
                </c:pt>
                <c:pt idx="366">
                  <c:v>582279</c:v>
                </c:pt>
                <c:pt idx="367">
                  <c:v>582279</c:v>
                </c:pt>
                <c:pt idx="368">
                  <c:v>582279</c:v>
                </c:pt>
                <c:pt idx="369">
                  <c:v>582656</c:v>
                </c:pt>
                <c:pt idx="370">
                  <c:v>583419</c:v>
                </c:pt>
                <c:pt idx="371">
                  <c:v>584305</c:v>
                </c:pt>
                <c:pt idx="372">
                  <c:v>585183</c:v>
                </c:pt>
                <c:pt idx="373">
                  <c:v>586181</c:v>
                </c:pt>
                <c:pt idx="374">
                  <c:v>586181</c:v>
                </c:pt>
                <c:pt idx="375">
                  <c:v>586181</c:v>
                </c:pt>
                <c:pt idx="376">
                  <c:v>586181</c:v>
                </c:pt>
                <c:pt idx="377">
                  <c:v>586181</c:v>
                </c:pt>
                <c:pt idx="378">
                  <c:v>586686</c:v>
                </c:pt>
                <c:pt idx="379">
                  <c:v>586686</c:v>
                </c:pt>
                <c:pt idx="380">
                  <c:v>586678</c:v>
                </c:pt>
                <c:pt idx="381">
                  <c:v>586678</c:v>
                </c:pt>
                <c:pt idx="382">
                  <c:v>586678</c:v>
                </c:pt>
                <c:pt idx="383">
                  <c:v>586677</c:v>
                </c:pt>
                <c:pt idx="384">
                  <c:v>586678</c:v>
                </c:pt>
                <c:pt idx="385">
                  <c:v>587202</c:v>
                </c:pt>
                <c:pt idx="386">
                  <c:v>588692</c:v>
                </c:pt>
                <c:pt idx="387">
                  <c:v>589623</c:v>
                </c:pt>
                <c:pt idx="388">
                  <c:v>589623</c:v>
                </c:pt>
                <c:pt idx="389">
                  <c:v>589623</c:v>
                </c:pt>
                <c:pt idx="390">
                  <c:v>589623</c:v>
                </c:pt>
                <c:pt idx="391">
                  <c:v>589623</c:v>
                </c:pt>
                <c:pt idx="392">
                  <c:v>589623</c:v>
                </c:pt>
                <c:pt idx="393">
                  <c:v>589623</c:v>
                </c:pt>
                <c:pt idx="394">
                  <c:v>589623</c:v>
                </c:pt>
                <c:pt idx="395">
                  <c:v>589623</c:v>
                </c:pt>
                <c:pt idx="396">
                  <c:v>589366</c:v>
                </c:pt>
                <c:pt idx="397">
                  <c:v>588217</c:v>
                </c:pt>
                <c:pt idx="398">
                  <c:v>587938</c:v>
                </c:pt>
                <c:pt idx="399">
                  <c:v>587316</c:v>
                </c:pt>
                <c:pt idx="400">
                  <c:v>586903</c:v>
                </c:pt>
                <c:pt idx="401">
                  <c:v>586016</c:v>
                </c:pt>
                <c:pt idx="402">
                  <c:v>585692</c:v>
                </c:pt>
                <c:pt idx="403">
                  <c:v>585692</c:v>
                </c:pt>
                <c:pt idx="404">
                  <c:v>585692</c:v>
                </c:pt>
                <c:pt idx="405">
                  <c:v>585692</c:v>
                </c:pt>
                <c:pt idx="406">
                  <c:v>585691</c:v>
                </c:pt>
                <c:pt idx="407">
                  <c:v>585691</c:v>
                </c:pt>
                <c:pt idx="408">
                  <c:v>585692</c:v>
                </c:pt>
                <c:pt idx="409">
                  <c:v>585692</c:v>
                </c:pt>
                <c:pt idx="410">
                  <c:v>584765</c:v>
                </c:pt>
                <c:pt idx="411">
                  <c:v>583506</c:v>
                </c:pt>
                <c:pt idx="412">
                  <c:v>583245</c:v>
                </c:pt>
                <c:pt idx="413">
                  <c:v>581560</c:v>
                </c:pt>
                <c:pt idx="414">
                  <c:v>577748</c:v>
                </c:pt>
                <c:pt idx="415">
                  <c:v>574986</c:v>
                </c:pt>
                <c:pt idx="416">
                  <c:v>572453</c:v>
                </c:pt>
                <c:pt idx="417">
                  <c:v>571410</c:v>
                </c:pt>
                <c:pt idx="418">
                  <c:v>568482</c:v>
                </c:pt>
                <c:pt idx="419">
                  <c:v>568482</c:v>
                </c:pt>
                <c:pt idx="420">
                  <c:v>568482</c:v>
                </c:pt>
                <c:pt idx="421">
                  <c:v>568482</c:v>
                </c:pt>
                <c:pt idx="422">
                  <c:v>568482</c:v>
                </c:pt>
                <c:pt idx="423">
                  <c:v>568483</c:v>
                </c:pt>
                <c:pt idx="424">
                  <c:v>568483</c:v>
                </c:pt>
                <c:pt idx="425">
                  <c:v>568483</c:v>
                </c:pt>
                <c:pt idx="426">
                  <c:v>568483</c:v>
                </c:pt>
                <c:pt idx="427">
                  <c:v>568483</c:v>
                </c:pt>
                <c:pt idx="428">
                  <c:v>568483</c:v>
                </c:pt>
                <c:pt idx="429">
                  <c:v>568482</c:v>
                </c:pt>
                <c:pt idx="430">
                  <c:v>568483</c:v>
                </c:pt>
                <c:pt idx="431">
                  <c:v>568483</c:v>
                </c:pt>
                <c:pt idx="432">
                  <c:v>568488</c:v>
                </c:pt>
                <c:pt idx="433">
                  <c:v>568488</c:v>
                </c:pt>
                <c:pt idx="434">
                  <c:v>568488</c:v>
                </c:pt>
                <c:pt idx="435">
                  <c:v>568488</c:v>
                </c:pt>
                <c:pt idx="436">
                  <c:v>568488</c:v>
                </c:pt>
                <c:pt idx="437">
                  <c:v>568502</c:v>
                </c:pt>
                <c:pt idx="438">
                  <c:v>568502</c:v>
                </c:pt>
                <c:pt idx="439">
                  <c:v>568502</c:v>
                </c:pt>
                <c:pt idx="440">
                  <c:v>568503</c:v>
                </c:pt>
                <c:pt idx="441">
                  <c:v>568503</c:v>
                </c:pt>
                <c:pt idx="442">
                  <c:v>568503</c:v>
                </c:pt>
                <c:pt idx="443">
                  <c:v>568503</c:v>
                </c:pt>
                <c:pt idx="444">
                  <c:v>568503</c:v>
                </c:pt>
                <c:pt idx="445">
                  <c:v>568503</c:v>
                </c:pt>
                <c:pt idx="446">
                  <c:v>568503</c:v>
                </c:pt>
                <c:pt idx="447">
                  <c:v>568503</c:v>
                </c:pt>
                <c:pt idx="448">
                  <c:v>568503</c:v>
                </c:pt>
                <c:pt idx="449">
                  <c:v>568503</c:v>
                </c:pt>
                <c:pt idx="450">
                  <c:v>568505</c:v>
                </c:pt>
                <c:pt idx="451">
                  <c:v>568505</c:v>
                </c:pt>
                <c:pt idx="452">
                  <c:v>568505</c:v>
                </c:pt>
                <c:pt idx="453">
                  <c:v>568502</c:v>
                </c:pt>
                <c:pt idx="454">
                  <c:v>568502</c:v>
                </c:pt>
                <c:pt idx="455">
                  <c:v>568502</c:v>
                </c:pt>
                <c:pt idx="456">
                  <c:v>568502</c:v>
                </c:pt>
                <c:pt idx="457">
                  <c:v>568502</c:v>
                </c:pt>
                <c:pt idx="458">
                  <c:v>568508</c:v>
                </c:pt>
                <c:pt idx="459">
                  <c:v>568508</c:v>
                </c:pt>
                <c:pt idx="460">
                  <c:v>568508</c:v>
                </c:pt>
                <c:pt idx="461">
                  <c:v>568508</c:v>
                </c:pt>
                <c:pt idx="462">
                  <c:v>568508</c:v>
                </c:pt>
                <c:pt idx="463">
                  <c:v>568510</c:v>
                </c:pt>
                <c:pt idx="464">
                  <c:v>568510</c:v>
                </c:pt>
                <c:pt idx="465">
                  <c:v>568510</c:v>
                </c:pt>
                <c:pt idx="466">
                  <c:v>568510</c:v>
                </c:pt>
                <c:pt idx="467">
                  <c:v>568510</c:v>
                </c:pt>
                <c:pt idx="468">
                  <c:v>568510</c:v>
                </c:pt>
                <c:pt idx="469">
                  <c:v>568510</c:v>
                </c:pt>
                <c:pt idx="470">
                  <c:v>568510</c:v>
                </c:pt>
                <c:pt idx="471">
                  <c:v>568511</c:v>
                </c:pt>
                <c:pt idx="472">
                  <c:v>568511</c:v>
                </c:pt>
                <c:pt idx="473">
                  <c:v>568511</c:v>
                </c:pt>
                <c:pt idx="474">
                  <c:v>568511</c:v>
                </c:pt>
                <c:pt idx="475">
                  <c:v>568511</c:v>
                </c:pt>
                <c:pt idx="476">
                  <c:v>568511</c:v>
                </c:pt>
                <c:pt idx="477">
                  <c:v>568511</c:v>
                </c:pt>
                <c:pt idx="478">
                  <c:v>568511</c:v>
                </c:pt>
                <c:pt idx="479">
                  <c:v>568511</c:v>
                </c:pt>
                <c:pt idx="480">
                  <c:v>568514</c:v>
                </c:pt>
                <c:pt idx="481">
                  <c:v>568514</c:v>
                </c:pt>
                <c:pt idx="482">
                  <c:v>569521</c:v>
                </c:pt>
                <c:pt idx="483">
                  <c:v>569522</c:v>
                </c:pt>
                <c:pt idx="484">
                  <c:v>569522</c:v>
                </c:pt>
                <c:pt idx="485">
                  <c:v>569520</c:v>
                </c:pt>
                <c:pt idx="486">
                  <c:v>569520</c:v>
                </c:pt>
                <c:pt idx="487">
                  <c:v>569520</c:v>
                </c:pt>
                <c:pt idx="488">
                  <c:v>569521</c:v>
                </c:pt>
                <c:pt idx="489">
                  <c:v>569521</c:v>
                </c:pt>
                <c:pt idx="490">
                  <c:v>569776</c:v>
                </c:pt>
                <c:pt idx="491">
                  <c:v>570092</c:v>
                </c:pt>
                <c:pt idx="492">
                  <c:v>570092</c:v>
                </c:pt>
                <c:pt idx="493">
                  <c:v>570322</c:v>
                </c:pt>
                <c:pt idx="494">
                  <c:v>570322</c:v>
                </c:pt>
                <c:pt idx="495">
                  <c:v>570322</c:v>
                </c:pt>
                <c:pt idx="496">
                  <c:v>571440</c:v>
                </c:pt>
                <c:pt idx="497">
                  <c:v>571438</c:v>
                </c:pt>
                <c:pt idx="498">
                  <c:v>573302</c:v>
                </c:pt>
                <c:pt idx="499">
                  <c:v>573302</c:v>
                </c:pt>
                <c:pt idx="500">
                  <c:v>573503</c:v>
                </c:pt>
                <c:pt idx="501">
                  <c:v>573575</c:v>
                </c:pt>
                <c:pt idx="502">
                  <c:v>573575</c:v>
                </c:pt>
                <c:pt idx="503">
                  <c:v>573837</c:v>
                </c:pt>
                <c:pt idx="504">
                  <c:v>573837</c:v>
                </c:pt>
                <c:pt idx="505">
                  <c:v>573837</c:v>
                </c:pt>
                <c:pt idx="506">
                  <c:v>574039</c:v>
                </c:pt>
                <c:pt idx="507">
                  <c:v>574393</c:v>
                </c:pt>
                <c:pt idx="508">
                  <c:v>574562</c:v>
                </c:pt>
                <c:pt idx="509">
                  <c:v>574638</c:v>
                </c:pt>
                <c:pt idx="510">
                  <c:v>574723</c:v>
                </c:pt>
                <c:pt idx="511">
                  <c:v>574977</c:v>
                </c:pt>
                <c:pt idx="512">
                  <c:v>575145</c:v>
                </c:pt>
                <c:pt idx="513">
                  <c:v>575247</c:v>
                </c:pt>
                <c:pt idx="514">
                  <c:v>575313</c:v>
                </c:pt>
                <c:pt idx="515">
                  <c:v>575311</c:v>
                </c:pt>
                <c:pt idx="516">
                  <c:v>575582</c:v>
                </c:pt>
                <c:pt idx="517">
                  <c:v>575721</c:v>
                </c:pt>
                <c:pt idx="518">
                  <c:v>575806</c:v>
                </c:pt>
                <c:pt idx="519">
                  <c:v>576017</c:v>
                </c:pt>
                <c:pt idx="520">
                  <c:v>576834</c:v>
                </c:pt>
                <c:pt idx="521">
                  <c:v>577378</c:v>
                </c:pt>
                <c:pt idx="522">
                  <c:v>577606</c:v>
                </c:pt>
                <c:pt idx="523">
                  <c:v>578593</c:v>
                </c:pt>
                <c:pt idx="524">
                  <c:v>578593</c:v>
                </c:pt>
                <c:pt idx="525">
                  <c:v>579840</c:v>
                </c:pt>
                <c:pt idx="526">
                  <c:v>581485</c:v>
                </c:pt>
                <c:pt idx="527">
                  <c:v>581689</c:v>
                </c:pt>
                <c:pt idx="528">
                  <c:v>581702</c:v>
                </c:pt>
                <c:pt idx="529">
                  <c:v>581954</c:v>
                </c:pt>
                <c:pt idx="530">
                  <c:v>582037</c:v>
                </c:pt>
                <c:pt idx="531">
                  <c:v>582121</c:v>
                </c:pt>
                <c:pt idx="532">
                  <c:v>582119</c:v>
                </c:pt>
                <c:pt idx="533">
                  <c:v>582425</c:v>
                </c:pt>
                <c:pt idx="534">
                  <c:v>582425</c:v>
                </c:pt>
                <c:pt idx="535">
                  <c:v>582526</c:v>
                </c:pt>
                <c:pt idx="536">
                  <c:v>582754</c:v>
                </c:pt>
                <c:pt idx="537">
                  <c:v>582939</c:v>
                </c:pt>
                <c:pt idx="538">
                  <c:v>582939</c:v>
                </c:pt>
                <c:pt idx="539">
                  <c:v>582939</c:v>
                </c:pt>
                <c:pt idx="540">
                  <c:v>583332</c:v>
                </c:pt>
                <c:pt idx="541">
                  <c:v>583587</c:v>
                </c:pt>
                <c:pt idx="542">
                  <c:v>583753</c:v>
                </c:pt>
                <c:pt idx="543">
                  <c:v>583837</c:v>
                </c:pt>
                <c:pt idx="544">
                  <c:v>584087</c:v>
                </c:pt>
                <c:pt idx="545">
                  <c:v>584087</c:v>
                </c:pt>
                <c:pt idx="546">
                  <c:v>585183</c:v>
                </c:pt>
                <c:pt idx="547">
                  <c:v>585508</c:v>
                </c:pt>
                <c:pt idx="548">
                  <c:v>585587</c:v>
                </c:pt>
                <c:pt idx="549">
                  <c:v>585658</c:v>
                </c:pt>
                <c:pt idx="550">
                  <c:v>585910</c:v>
                </c:pt>
                <c:pt idx="551">
                  <c:v>585993</c:v>
                </c:pt>
                <c:pt idx="552">
                  <c:v>586079</c:v>
                </c:pt>
                <c:pt idx="553">
                  <c:v>586079</c:v>
                </c:pt>
                <c:pt idx="554">
                  <c:v>586248</c:v>
                </c:pt>
                <c:pt idx="555">
                  <c:v>586568</c:v>
                </c:pt>
                <c:pt idx="556">
                  <c:v>586627</c:v>
                </c:pt>
                <c:pt idx="557">
                  <c:v>586793</c:v>
                </c:pt>
                <c:pt idx="558">
                  <c:v>586794</c:v>
                </c:pt>
                <c:pt idx="559">
                  <c:v>586884</c:v>
                </c:pt>
                <c:pt idx="560">
                  <c:v>586884</c:v>
                </c:pt>
                <c:pt idx="561">
                  <c:v>587018</c:v>
                </c:pt>
                <c:pt idx="562">
                  <c:v>587080</c:v>
                </c:pt>
                <c:pt idx="563">
                  <c:v>587080</c:v>
                </c:pt>
                <c:pt idx="564">
                  <c:v>587146</c:v>
                </c:pt>
                <c:pt idx="565">
                  <c:v>587164</c:v>
                </c:pt>
                <c:pt idx="566">
                  <c:v>587192</c:v>
                </c:pt>
                <c:pt idx="567">
                  <c:v>587192</c:v>
                </c:pt>
                <c:pt idx="568">
                  <c:v>587192</c:v>
                </c:pt>
                <c:pt idx="569">
                  <c:v>587192</c:v>
                </c:pt>
                <c:pt idx="570">
                  <c:v>587193</c:v>
                </c:pt>
                <c:pt idx="571">
                  <c:v>587193</c:v>
                </c:pt>
                <c:pt idx="572">
                  <c:v>589169</c:v>
                </c:pt>
                <c:pt idx="573">
                  <c:v>589169</c:v>
                </c:pt>
                <c:pt idx="574">
                  <c:v>589169</c:v>
                </c:pt>
                <c:pt idx="575">
                  <c:v>590256</c:v>
                </c:pt>
                <c:pt idx="576">
                  <c:v>591179</c:v>
                </c:pt>
                <c:pt idx="577">
                  <c:v>591179</c:v>
                </c:pt>
                <c:pt idx="578">
                  <c:v>591179</c:v>
                </c:pt>
                <c:pt idx="579">
                  <c:v>591179</c:v>
                </c:pt>
                <c:pt idx="580">
                  <c:v>591173</c:v>
                </c:pt>
                <c:pt idx="581">
                  <c:v>591173</c:v>
                </c:pt>
                <c:pt idx="582">
                  <c:v>591173</c:v>
                </c:pt>
                <c:pt idx="583">
                  <c:v>591173</c:v>
                </c:pt>
                <c:pt idx="584">
                  <c:v>591178</c:v>
                </c:pt>
                <c:pt idx="585">
                  <c:v>591178</c:v>
                </c:pt>
                <c:pt idx="586">
                  <c:v>591178</c:v>
                </c:pt>
                <c:pt idx="587">
                  <c:v>591178</c:v>
                </c:pt>
                <c:pt idx="588">
                  <c:v>591669</c:v>
                </c:pt>
                <c:pt idx="589">
                  <c:v>591669</c:v>
                </c:pt>
                <c:pt idx="590">
                  <c:v>591670</c:v>
                </c:pt>
                <c:pt idx="591">
                  <c:v>591670</c:v>
                </c:pt>
                <c:pt idx="592">
                  <c:v>591673</c:v>
                </c:pt>
                <c:pt idx="593">
                  <c:v>591672</c:v>
                </c:pt>
                <c:pt idx="594">
                  <c:v>591673</c:v>
                </c:pt>
                <c:pt idx="595">
                  <c:v>591673</c:v>
                </c:pt>
                <c:pt idx="596">
                  <c:v>591673</c:v>
                </c:pt>
                <c:pt idx="597">
                  <c:v>591675</c:v>
                </c:pt>
                <c:pt idx="598">
                  <c:v>591675</c:v>
                </c:pt>
                <c:pt idx="599">
                  <c:v>591675</c:v>
                </c:pt>
                <c:pt idx="600">
                  <c:v>591675</c:v>
                </c:pt>
                <c:pt idx="601">
                  <c:v>591675</c:v>
                </c:pt>
                <c:pt idx="602">
                  <c:v>591676</c:v>
                </c:pt>
                <c:pt idx="603">
                  <c:v>591676</c:v>
                </c:pt>
                <c:pt idx="604">
                  <c:v>591676</c:v>
                </c:pt>
                <c:pt idx="605">
                  <c:v>591676</c:v>
                </c:pt>
                <c:pt idx="606">
                  <c:v>591674</c:v>
                </c:pt>
                <c:pt idx="607">
                  <c:v>591674</c:v>
                </c:pt>
                <c:pt idx="608">
                  <c:v>591674</c:v>
                </c:pt>
                <c:pt idx="609">
                  <c:v>591674</c:v>
                </c:pt>
                <c:pt idx="610">
                  <c:v>591673</c:v>
                </c:pt>
                <c:pt idx="611">
                  <c:v>591673</c:v>
                </c:pt>
                <c:pt idx="612">
                  <c:v>591673</c:v>
                </c:pt>
                <c:pt idx="613">
                  <c:v>591673</c:v>
                </c:pt>
                <c:pt idx="614">
                  <c:v>591673</c:v>
                </c:pt>
                <c:pt idx="615">
                  <c:v>591670</c:v>
                </c:pt>
                <c:pt idx="616">
                  <c:v>591670</c:v>
                </c:pt>
                <c:pt idx="617">
                  <c:v>591670</c:v>
                </c:pt>
                <c:pt idx="618">
                  <c:v>591670</c:v>
                </c:pt>
                <c:pt idx="619">
                  <c:v>591671</c:v>
                </c:pt>
                <c:pt idx="620">
                  <c:v>591671</c:v>
                </c:pt>
                <c:pt idx="621">
                  <c:v>591671</c:v>
                </c:pt>
                <c:pt idx="622">
                  <c:v>591671</c:v>
                </c:pt>
                <c:pt idx="623">
                  <c:v>591673</c:v>
                </c:pt>
                <c:pt idx="624">
                  <c:v>591673</c:v>
                </c:pt>
                <c:pt idx="625">
                  <c:v>591673</c:v>
                </c:pt>
                <c:pt idx="626">
                  <c:v>591673</c:v>
                </c:pt>
                <c:pt idx="627">
                  <c:v>591672</c:v>
                </c:pt>
                <c:pt idx="628">
                  <c:v>591672</c:v>
                </c:pt>
                <c:pt idx="629">
                  <c:v>591673</c:v>
                </c:pt>
                <c:pt idx="630">
                  <c:v>591672</c:v>
                </c:pt>
                <c:pt idx="631">
                  <c:v>591672</c:v>
                </c:pt>
                <c:pt idx="632">
                  <c:v>591671</c:v>
                </c:pt>
                <c:pt idx="633">
                  <c:v>591671</c:v>
                </c:pt>
                <c:pt idx="634">
                  <c:v>591671</c:v>
                </c:pt>
                <c:pt idx="635">
                  <c:v>591671</c:v>
                </c:pt>
                <c:pt idx="636">
                  <c:v>591669</c:v>
                </c:pt>
                <c:pt idx="637">
                  <c:v>591669</c:v>
                </c:pt>
                <c:pt idx="638">
                  <c:v>591669</c:v>
                </c:pt>
                <c:pt idx="639">
                  <c:v>591669</c:v>
                </c:pt>
                <c:pt idx="640">
                  <c:v>591669</c:v>
                </c:pt>
                <c:pt idx="641">
                  <c:v>591669</c:v>
                </c:pt>
                <c:pt idx="642">
                  <c:v>591672</c:v>
                </c:pt>
                <c:pt idx="643">
                  <c:v>591672</c:v>
                </c:pt>
                <c:pt idx="644">
                  <c:v>591700</c:v>
                </c:pt>
                <c:pt idx="645">
                  <c:v>591670</c:v>
                </c:pt>
                <c:pt idx="646">
                  <c:v>591670</c:v>
                </c:pt>
                <c:pt idx="647">
                  <c:v>591670</c:v>
                </c:pt>
                <c:pt idx="648">
                  <c:v>591670</c:v>
                </c:pt>
                <c:pt idx="649">
                  <c:v>591670</c:v>
                </c:pt>
                <c:pt idx="650">
                  <c:v>591673</c:v>
                </c:pt>
                <c:pt idx="651">
                  <c:v>591673</c:v>
                </c:pt>
                <c:pt idx="652">
                  <c:v>591673</c:v>
                </c:pt>
                <c:pt idx="653">
                  <c:v>591673</c:v>
                </c:pt>
                <c:pt idx="654">
                  <c:v>591673</c:v>
                </c:pt>
                <c:pt idx="655">
                  <c:v>591668</c:v>
                </c:pt>
                <c:pt idx="656">
                  <c:v>591668</c:v>
                </c:pt>
                <c:pt idx="657">
                  <c:v>591668</c:v>
                </c:pt>
                <c:pt idx="658">
                  <c:v>591663</c:v>
                </c:pt>
                <c:pt idx="659">
                  <c:v>591663</c:v>
                </c:pt>
                <c:pt idx="660">
                  <c:v>591663</c:v>
                </c:pt>
                <c:pt idx="661">
                  <c:v>591663</c:v>
                </c:pt>
                <c:pt idx="662">
                  <c:v>591663</c:v>
                </c:pt>
                <c:pt idx="663">
                  <c:v>591651</c:v>
                </c:pt>
                <c:pt idx="664">
                  <c:v>591648</c:v>
                </c:pt>
                <c:pt idx="665">
                  <c:v>591648</c:v>
                </c:pt>
                <c:pt idx="666">
                  <c:v>591648</c:v>
                </c:pt>
                <c:pt idx="667">
                  <c:v>591640</c:v>
                </c:pt>
                <c:pt idx="668">
                  <c:v>591640</c:v>
                </c:pt>
                <c:pt idx="669">
                  <c:v>591640</c:v>
                </c:pt>
                <c:pt idx="670">
                  <c:v>591640</c:v>
                </c:pt>
                <c:pt idx="671">
                  <c:v>591640</c:v>
                </c:pt>
                <c:pt idx="672">
                  <c:v>591630</c:v>
                </c:pt>
                <c:pt idx="673">
                  <c:v>591630</c:v>
                </c:pt>
                <c:pt idx="674">
                  <c:v>591630</c:v>
                </c:pt>
                <c:pt idx="675">
                  <c:v>591630</c:v>
                </c:pt>
                <c:pt idx="676">
                  <c:v>591617</c:v>
                </c:pt>
                <c:pt idx="677">
                  <c:v>591617</c:v>
                </c:pt>
                <c:pt idx="678">
                  <c:v>589122</c:v>
                </c:pt>
                <c:pt idx="679">
                  <c:v>589129</c:v>
                </c:pt>
                <c:pt idx="680">
                  <c:v>587644</c:v>
                </c:pt>
                <c:pt idx="681">
                  <c:v>586994</c:v>
                </c:pt>
                <c:pt idx="682">
                  <c:v>586493</c:v>
                </c:pt>
                <c:pt idx="683">
                  <c:v>586493</c:v>
                </c:pt>
                <c:pt idx="684">
                  <c:v>586493</c:v>
                </c:pt>
                <c:pt idx="685">
                  <c:v>586485</c:v>
                </c:pt>
                <c:pt idx="686">
                  <c:v>586485</c:v>
                </c:pt>
                <c:pt idx="687">
                  <c:v>585815</c:v>
                </c:pt>
                <c:pt idx="688">
                  <c:v>585803</c:v>
                </c:pt>
                <c:pt idx="689">
                  <c:v>585803</c:v>
                </c:pt>
                <c:pt idx="690">
                  <c:v>584469</c:v>
                </c:pt>
                <c:pt idx="691">
                  <c:v>584469</c:v>
                </c:pt>
                <c:pt idx="692">
                  <c:v>584465</c:v>
                </c:pt>
                <c:pt idx="693">
                  <c:v>583984</c:v>
                </c:pt>
                <c:pt idx="694">
                  <c:v>583583</c:v>
                </c:pt>
                <c:pt idx="695">
                  <c:v>583114</c:v>
                </c:pt>
                <c:pt idx="696">
                  <c:v>582912</c:v>
                </c:pt>
                <c:pt idx="697">
                  <c:v>581389</c:v>
                </c:pt>
                <c:pt idx="698">
                  <c:v>580868</c:v>
                </c:pt>
                <c:pt idx="699">
                  <c:v>580295</c:v>
                </c:pt>
                <c:pt idx="700">
                  <c:v>578649</c:v>
                </c:pt>
                <c:pt idx="701">
                  <c:v>577575</c:v>
                </c:pt>
                <c:pt idx="702">
                  <c:v>576244</c:v>
                </c:pt>
                <c:pt idx="703">
                  <c:v>575720</c:v>
                </c:pt>
                <c:pt idx="704">
                  <c:v>573665</c:v>
                </c:pt>
                <c:pt idx="705">
                  <c:v>573665</c:v>
                </c:pt>
                <c:pt idx="706">
                  <c:v>573659</c:v>
                </c:pt>
                <c:pt idx="707">
                  <c:v>573659</c:v>
                </c:pt>
                <c:pt idx="708">
                  <c:v>573659</c:v>
                </c:pt>
                <c:pt idx="709">
                  <c:v>573659</c:v>
                </c:pt>
                <c:pt idx="710">
                  <c:v>573621</c:v>
                </c:pt>
                <c:pt idx="711">
                  <c:v>573390</c:v>
                </c:pt>
                <c:pt idx="712">
                  <c:v>572063</c:v>
                </c:pt>
                <c:pt idx="713">
                  <c:v>571119</c:v>
                </c:pt>
                <c:pt idx="714">
                  <c:v>570100</c:v>
                </c:pt>
                <c:pt idx="715">
                  <c:v>569820</c:v>
                </c:pt>
                <c:pt idx="716">
                  <c:v>568094</c:v>
                </c:pt>
                <c:pt idx="717">
                  <c:v>567467</c:v>
                </c:pt>
                <c:pt idx="718">
                  <c:v>566762</c:v>
                </c:pt>
                <c:pt idx="719">
                  <c:v>565816</c:v>
                </c:pt>
                <c:pt idx="720">
                  <c:v>565188</c:v>
                </c:pt>
                <c:pt idx="721">
                  <c:v>564783</c:v>
                </c:pt>
                <c:pt idx="722">
                  <c:v>563793</c:v>
                </c:pt>
                <c:pt idx="723">
                  <c:v>563484</c:v>
                </c:pt>
                <c:pt idx="724">
                  <c:v>563482</c:v>
                </c:pt>
                <c:pt idx="725">
                  <c:v>563482</c:v>
                </c:pt>
                <c:pt idx="726">
                  <c:v>563482</c:v>
                </c:pt>
                <c:pt idx="727">
                  <c:v>563482</c:v>
                </c:pt>
                <c:pt idx="728">
                  <c:v>563474</c:v>
                </c:pt>
                <c:pt idx="729">
                  <c:v>563474</c:v>
                </c:pt>
                <c:pt idx="730">
                  <c:v>563474</c:v>
                </c:pt>
                <c:pt idx="731">
                  <c:v>563474</c:v>
                </c:pt>
                <c:pt idx="732">
                  <c:v>563469</c:v>
                </c:pt>
                <c:pt idx="733">
                  <c:v>563479</c:v>
                </c:pt>
                <c:pt idx="734">
                  <c:v>563479</c:v>
                </c:pt>
                <c:pt idx="735">
                  <c:v>563469</c:v>
                </c:pt>
                <c:pt idx="736">
                  <c:v>563463</c:v>
                </c:pt>
                <c:pt idx="737">
                  <c:v>563463</c:v>
                </c:pt>
                <c:pt idx="738">
                  <c:v>563463</c:v>
                </c:pt>
                <c:pt idx="739">
                  <c:v>563463</c:v>
                </c:pt>
                <c:pt idx="740">
                  <c:v>563463</c:v>
                </c:pt>
                <c:pt idx="741">
                  <c:v>563459</c:v>
                </c:pt>
                <c:pt idx="742">
                  <c:v>563459</c:v>
                </c:pt>
                <c:pt idx="743">
                  <c:v>563459</c:v>
                </c:pt>
                <c:pt idx="744">
                  <c:v>563459</c:v>
                </c:pt>
                <c:pt idx="745">
                  <c:v>563455</c:v>
                </c:pt>
                <c:pt idx="746">
                  <c:v>563455</c:v>
                </c:pt>
                <c:pt idx="747">
                  <c:v>563455</c:v>
                </c:pt>
                <c:pt idx="748">
                  <c:v>563455</c:v>
                </c:pt>
                <c:pt idx="749">
                  <c:v>563452</c:v>
                </c:pt>
                <c:pt idx="750">
                  <c:v>563452</c:v>
                </c:pt>
                <c:pt idx="751">
                  <c:v>563452</c:v>
                </c:pt>
                <c:pt idx="752">
                  <c:v>563452</c:v>
                </c:pt>
                <c:pt idx="753">
                  <c:v>563452</c:v>
                </c:pt>
                <c:pt idx="754">
                  <c:v>563449</c:v>
                </c:pt>
                <c:pt idx="755">
                  <c:v>563449</c:v>
                </c:pt>
                <c:pt idx="756">
                  <c:v>563449</c:v>
                </c:pt>
                <c:pt idx="757">
                  <c:v>563449</c:v>
                </c:pt>
                <c:pt idx="758">
                  <c:v>563444</c:v>
                </c:pt>
                <c:pt idx="759">
                  <c:v>563444</c:v>
                </c:pt>
                <c:pt idx="760">
                  <c:v>563444</c:v>
                </c:pt>
                <c:pt idx="761">
                  <c:v>563444</c:v>
                </c:pt>
                <c:pt idx="762">
                  <c:v>563444</c:v>
                </c:pt>
                <c:pt idx="763">
                  <c:v>563439</c:v>
                </c:pt>
                <c:pt idx="764">
                  <c:v>563439</c:v>
                </c:pt>
                <c:pt idx="765">
                  <c:v>563439</c:v>
                </c:pt>
                <c:pt idx="766">
                  <c:v>563439</c:v>
                </c:pt>
                <c:pt idx="767">
                  <c:v>563439</c:v>
                </c:pt>
                <c:pt idx="768">
                  <c:v>563430</c:v>
                </c:pt>
                <c:pt idx="769">
                  <c:v>563430</c:v>
                </c:pt>
                <c:pt idx="770">
                  <c:v>563430</c:v>
                </c:pt>
                <c:pt idx="771">
                  <c:v>563429</c:v>
                </c:pt>
                <c:pt idx="772">
                  <c:v>563429</c:v>
                </c:pt>
                <c:pt idx="773">
                  <c:v>563429</c:v>
                </c:pt>
                <c:pt idx="774">
                  <c:v>563479</c:v>
                </c:pt>
                <c:pt idx="775">
                  <c:v>563429</c:v>
                </c:pt>
                <c:pt idx="776">
                  <c:v>563430</c:v>
                </c:pt>
                <c:pt idx="777">
                  <c:v>563430</c:v>
                </c:pt>
                <c:pt idx="778">
                  <c:v>563430</c:v>
                </c:pt>
                <c:pt idx="779">
                  <c:v>563430</c:v>
                </c:pt>
                <c:pt idx="780">
                  <c:v>563426</c:v>
                </c:pt>
                <c:pt idx="781">
                  <c:v>563426</c:v>
                </c:pt>
                <c:pt idx="782">
                  <c:v>563426</c:v>
                </c:pt>
                <c:pt idx="783">
                  <c:v>563426</c:v>
                </c:pt>
                <c:pt idx="784">
                  <c:v>563426</c:v>
                </c:pt>
                <c:pt idx="785">
                  <c:v>563426</c:v>
                </c:pt>
                <c:pt idx="786">
                  <c:v>563426</c:v>
                </c:pt>
                <c:pt idx="787">
                  <c:v>563426</c:v>
                </c:pt>
                <c:pt idx="788">
                  <c:v>563426</c:v>
                </c:pt>
                <c:pt idx="789">
                  <c:v>563426</c:v>
                </c:pt>
                <c:pt idx="790">
                  <c:v>563426</c:v>
                </c:pt>
                <c:pt idx="791">
                  <c:v>563426</c:v>
                </c:pt>
                <c:pt idx="792">
                  <c:v>563426</c:v>
                </c:pt>
                <c:pt idx="793">
                  <c:v>563426</c:v>
                </c:pt>
                <c:pt idx="794">
                  <c:v>563428</c:v>
                </c:pt>
                <c:pt idx="795">
                  <c:v>563428</c:v>
                </c:pt>
                <c:pt idx="796">
                  <c:v>563428</c:v>
                </c:pt>
                <c:pt idx="797">
                  <c:v>563429</c:v>
                </c:pt>
                <c:pt idx="798">
                  <c:v>563429</c:v>
                </c:pt>
                <c:pt idx="799">
                  <c:v>563429</c:v>
                </c:pt>
                <c:pt idx="800">
                  <c:v>563429</c:v>
                </c:pt>
                <c:pt idx="801">
                  <c:v>563429</c:v>
                </c:pt>
                <c:pt idx="802">
                  <c:v>563429</c:v>
                </c:pt>
                <c:pt idx="803">
                  <c:v>563426</c:v>
                </c:pt>
                <c:pt idx="804">
                  <c:v>563426</c:v>
                </c:pt>
                <c:pt idx="805">
                  <c:v>563426</c:v>
                </c:pt>
                <c:pt idx="806">
                  <c:v>563426</c:v>
                </c:pt>
                <c:pt idx="807">
                  <c:v>563426</c:v>
                </c:pt>
                <c:pt idx="808">
                  <c:v>563426</c:v>
                </c:pt>
                <c:pt idx="809">
                  <c:v>563426</c:v>
                </c:pt>
                <c:pt idx="810">
                  <c:v>563426</c:v>
                </c:pt>
                <c:pt idx="811">
                  <c:v>563426</c:v>
                </c:pt>
                <c:pt idx="812">
                  <c:v>563426</c:v>
                </c:pt>
                <c:pt idx="813">
                  <c:v>563426</c:v>
                </c:pt>
                <c:pt idx="814">
                  <c:v>563426</c:v>
                </c:pt>
                <c:pt idx="815">
                  <c:v>564015</c:v>
                </c:pt>
                <c:pt idx="816">
                  <c:v>564015</c:v>
                </c:pt>
                <c:pt idx="817">
                  <c:v>564015</c:v>
                </c:pt>
                <c:pt idx="818">
                  <c:v>564015</c:v>
                </c:pt>
                <c:pt idx="819">
                  <c:v>564015</c:v>
                </c:pt>
                <c:pt idx="820">
                  <c:v>568525</c:v>
                </c:pt>
                <c:pt idx="821">
                  <c:v>568525</c:v>
                </c:pt>
                <c:pt idx="822">
                  <c:v>568525</c:v>
                </c:pt>
                <c:pt idx="823">
                  <c:v>568525</c:v>
                </c:pt>
                <c:pt idx="824">
                  <c:v>568525</c:v>
                </c:pt>
                <c:pt idx="825">
                  <c:v>571405</c:v>
                </c:pt>
                <c:pt idx="826">
                  <c:v>571405</c:v>
                </c:pt>
                <c:pt idx="827">
                  <c:v>571405</c:v>
                </c:pt>
                <c:pt idx="828">
                  <c:v>571951</c:v>
                </c:pt>
                <c:pt idx="829">
                  <c:v>572000</c:v>
                </c:pt>
                <c:pt idx="830">
                  <c:v>571951</c:v>
                </c:pt>
                <c:pt idx="831">
                  <c:v>571951</c:v>
                </c:pt>
                <c:pt idx="832">
                  <c:v>571951</c:v>
                </c:pt>
                <c:pt idx="833">
                  <c:v>571951</c:v>
                </c:pt>
                <c:pt idx="834">
                  <c:v>571951</c:v>
                </c:pt>
                <c:pt idx="835">
                  <c:v>571951</c:v>
                </c:pt>
                <c:pt idx="836">
                  <c:v>571951</c:v>
                </c:pt>
                <c:pt idx="837">
                  <c:v>571951</c:v>
                </c:pt>
                <c:pt idx="838">
                  <c:v>571951</c:v>
                </c:pt>
                <c:pt idx="839">
                  <c:v>571951</c:v>
                </c:pt>
                <c:pt idx="840">
                  <c:v>571951</c:v>
                </c:pt>
                <c:pt idx="841">
                  <c:v>572452</c:v>
                </c:pt>
                <c:pt idx="842">
                  <c:v>572452</c:v>
                </c:pt>
                <c:pt idx="843">
                  <c:v>572452</c:v>
                </c:pt>
                <c:pt idx="844">
                  <c:v>572452</c:v>
                </c:pt>
                <c:pt idx="845">
                  <c:v>573595</c:v>
                </c:pt>
                <c:pt idx="846">
                  <c:v>573595</c:v>
                </c:pt>
                <c:pt idx="847">
                  <c:v>573595</c:v>
                </c:pt>
                <c:pt idx="848">
                  <c:v>573595</c:v>
                </c:pt>
                <c:pt idx="849">
                  <c:v>573595</c:v>
                </c:pt>
                <c:pt idx="850">
                  <c:v>574799</c:v>
                </c:pt>
                <c:pt idx="851">
                  <c:v>574799</c:v>
                </c:pt>
                <c:pt idx="852">
                  <c:v>574799</c:v>
                </c:pt>
                <c:pt idx="853">
                  <c:v>574799</c:v>
                </c:pt>
                <c:pt idx="854">
                  <c:v>575702</c:v>
                </c:pt>
                <c:pt idx="855">
                  <c:v>575702</c:v>
                </c:pt>
                <c:pt idx="856">
                  <c:v>575702</c:v>
                </c:pt>
                <c:pt idx="857">
                  <c:v>575702</c:v>
                </c:pt>
                <c:pt idx="858">
                  <c:v>575702</c:v>
                </c:pt>
                <c:pt idx="859">
                  <c:v>574876</c:v>
                </c:pt>
                <c:pt idx="860">
                  <c:v>574876</c:v>
                </c:pt>
                <c:pt idx="861">
                  <c:v>574876</c:v>
                </c:pt>
                <c:pt idx="862">
                  <c:v>574876</c:v>
                </c:pt>
                <c:pt idx="863">
                  <c:v>575472</c:v>
                </c:pt>
                <c:pt idx="864">
                  <c:v>575472</c:v>
                </c:pt>
                <c:pt idx="865">
                  <c:v>575472</c:v>
                </c:pt>
                <c:pt idx="866">
                  <c:v>572791</c:v>
                </c:pt>
                <c:pt idx="867">
                  <c:v>572769</c:v>
                </c:pt>
                <c:pt idx="868">
                  <c:v>570971</c:v>
                </c:pt>
                <c:pt idx="869">
                  <c:v>569836</c:v>
                </c:pt>
                <c:pt idx="870">
                  <c:v>569115</c:v>
                </c:pt>
                <c:pt idx="871">
                  <c:v>567975</c:v>
                </c:pt>
                <c:pt idx="872">
                  <c:v>567976</c:v>
                </c:pt>
                <c:pt idx="873">
                  <c:v>567684</c:v>
                </c:pt>
                <c:pt idx="874">
                  <c:v>567684</c:v>
                </c:pt>
                <c:pt idx="875">
                  <c:v>567242</c:v>
                </c:pt>
                <c:pt idx="876">
                  <c:v>567518</c:v>
                </c:pt>
                <c:pt idx="877">
                  <c:v>568115</c:v>
                </c:pt>
                <c:pt idx="878">
                  <c:v>568414</c:v>
                </c:pt>
                <c:pt idx="879">
                  <c:v>568994</c:v>
                </c:pt>
                <c:pt idx="880">
                  <c:v>569292</c:v>
                </c:pt>
                <c:pt idx="881">
                  <c:v>569293</c:v>
                </c:pt>
                <c:pt idx="882">
                  <c:v>569095</c:v>
                </c:pt>
                <c:pt idx="883">
                  <c:v>569374</c:v>
                </c:pt>
                <c:pt idx="884">
                  <c:v>569374</c:v>
                </c:pt>
                <c:pt idx="885">
                  <c:v>569373</c:v>
                </c:pt>
                <c:pt idx="886">
                  <c:v>569373</c:v>
                </c:pt>
                <c:pt idx="887">
                  <c:v>569412</c:v>
                </c:pt>
                <c:pt idx="888">
                  <c:v>569412</c:v>
                </c:pt>
                <c:pt idx="889">
                  <c:v>569413</c:v>
                </c:pt>
                <c:pt idx="890">
                  <c:v>569413</c:v>
                </c:pt>
                <c:pt idx="891">
                  <c:v>569413</c:v>
                </c:pt>
                <c:pt idx="892">
                  <c:v>569413</c:v>
                </c:pt>
                <c:pt idx="893">
                  <c:v>569413</c:v>
                </c:pt>
                <c:pt idx="894">
                  <c:v>569413</c:v>
                </c:pt>
                <c:pt idx="895">
                  <c:v>569413</c:v>
                </c:pt>
                <c:pt idx="896">
                  <c:v>569413</c:v>
                </c:pt>
                <c:pt idx="897">
                  <c:v>569413</c:v>
                </c:pt>
                <c:pt idx="898">
                  <c:v>569413</c:v>
                </c:pt>
                <c:pt idx="899">
                  <c:v>568417</c:v>
                </c:pt>
                <c:pt idx="900">
                  <c:v>568417</c:v>
                </c:pt>
                <c:pt idx="901">
                  <c:v>568892</c:v>
                </c:pt>
                <c:pt idx="902">
                  <c:v>569368</c:v>
                </c:pt>
                <c:pt idx="903">
                  <c:v>569368</c:v>
                </c:pt>
                <c:pt idx="904">
                  <c:v>569467</c:v>
                </c:pt>
                <c:pt idx="905">
                  <c:v>570352</c:v>
                </c:pt>
                <c:pt idx="906">
                  <c:v>570866</c:v>
                </c:pt>
                <c:pt idx="907">
                  <c:v>570866</c:v>
                </c:pt>
                <c:pt idx="908">
                  <c:v>571106</c:v>
                </c:pt>
                <c:pt idx="909">
                  <c:v>571106</c:v>
                </c:pt>
                <c:pt idx="910">
                  <c:v>571365</c:v>
                </c:pt>
                <c:pt idx="911">
                  <c:v>571365</c:v>
                </c:pt>
                <c:pt idx="912">
                  <c:v>571365</c:v>
                </c:pt>
                <c:pt idx="913">
                  <c:v>570668</c:v>
                </c:pt>
                <c:pt idx="914">
                  <c:v>570280</c:v>
                </c:pt>
                <c:pt idx="915">
                  <c:v>570762</c:v>
                </c:pt>
                <c:pt idx="916">
                  <c:v>570762</c:v>
                </c:pt>
                <c:pt idx="917">
                  <c:v>567886</c:v>
                </c:pt>
                <c:pt idx="918">
                  <c:v>565995</c:v>
                </c:pt>
                <c:pt idx="919">
                  <c:v>564498</c:v>
                </c:pt>
                <c:pt idx="920">
                  <c:v>560326</c:v>
                </c:pt>
                <c:pt idx="921">
                  <c:v>554277</c:v>
                </c:pt>
                <c:pt idx="922">
                  <c:v>552800</c:v>
                </c:pt>
                <c:pt idx="923">
                  <c:v>547704</c:v>
                </c:pt>
                <c:pt idx="924">
                  <c:v>543335</c:v>
                </c:pt>
                <c:pt idx="925">
                  <c:v>541906</c:v>
                </c:pt>
                <c:pt idx="926">
                  <c:v>541188</c:v>
                </c:pt>
                <c:pt idx="927">
                  <c:v>540678</c:v>
                </c:pt>
                <c:pt idx="928">
                  <c:v>540678</c:v>
                </c:pt>
                <c:pt idx="929">
                  <c:v>540678</c:v>
                </c:pt>
                <c:pt idx="930">
                  <c:v>540678</c:v>
                </c:pt>
                <c:pt idx="931">
                  <c:v>541673</c:v>
                </c:pt>
                <c:pt idx="932">
                  <c:v>541676</c:v>
                </c:pt>
                <c:pt idx="933">
                  <c:v>541676</c:v>
                </c:pt>
                <c:pt idx="934">
                  <c:v>541676</c:v>
                </c:pt>
                <c:pt idx="935">
                  <c:v>541676</c:v>
                </c:pt>
                <c:pt idx="936">
                  <c:v>542130</c:v>
                </c:pt>
                <c:pt idx="937">
                  <c:v>542291</c:v>
                </c:pt>
                <c:pt idx="938">
                  <c:v>542291</c:v>
                </c:pt>
                <c:pt idx="939">
                  <c:v>542291</c:v>
                </c:pt>
                <c:pt idx="940">
                  <c:v>542291</c:v>
                </c:pt>
                <c:pt idx="941">
                  <c:v>542290</c:v>
                </c:pt>
                <c:pt idx="942">
                  <c:v>542350</c:v>
                </c:pt>
                <c:pt idx="943">
                  <c:v>542350</c:v>
                </c:pt>
                <c:pt idx="944">
                  <c:v>542809</c:v>
                </c:pt>
                <c:pt idx="945">
                  <c:v>543270</c:v>
                </c:pt>
                <c:pt idx="946">
                  <c:v>543270</c:v>
                </c:pt>
                <c:pt idx="947">
                  <c:v>543270</c:v>
                </c:pt>
                <c:pt idx="948">
                  <c:v>543270</c:v>
                </c:pt>
                <c:pt idx="949">
                  <c:v>543270</c:v>
                </c:pt>
                <c:pt idx="950">
                  <c:v>543270</c:v>
                </c:pt>
                <c:pt idx="951">
                  <c:v>543270</c:v>
                </c:pt>
                <c:pt idx="952">
                  <c:v>543270</c:v>
                </c:pt>
                <c:pt idx="953">
                  <c:v>543733</c:v>
                </c:pt>
                <c:pt idx="954">
                  <c:v>543733</c:v>
                </c:pt>
                <c:pt idx="955">
                  <c:v>543733</c:v>
                </c:pt>
                <c:pt idx="956">
                  <c:v>543733</c:v>
                </c:pt>
                <c:pt idx="957">
                  <c:v>543733</c:v>
                </c:pt>
                <c:pt idx="958">
                  <c:v>543734</c:v>
                </c:pt>
                <c:pt idx="959">
                  <c:v>543734</c:v>
                </c:pt>
                <c:pt idx="960">
                  <c:v>543734</c:v>
                </c:pt>
                <c:pt idx="961">
                  <c:v>543734</c:v>
                </c:pt>
                <c:pt idx="962">
                  <c:v>543734</c:v>
                </c:pt>
                <c:pt idx="963">
                  <c:v>544278</c:v>
                </c:pt>
                <c:pt idx="964">
                  <c:v>544759</c:v>
                </c:pt>
                <c:pt idx="965">
                  <c:v>544759</c:v>
                </c:pt>
                <c:pt idx="966">
                  <c:v>544760</c:v>
                </c:pt>
                <c:pt idx="967">
                  <c:v>544760</c:v>
                </c:pt>
                <c:pt idx="968">
                  <c:v>544760</c:v>
                </c:pt>
                <c:pt idx="969">
                  <c:v>544760</c:v>
                </c:pt>
                <c:pt idx="970">
                  <c:v>545205</c:v>
                </c:pt>
                <c:pt idx="971">
                  <c:v>545734</c:v>
                </c:pt>
                <c:pt idx="972">
                  <c:v>546255</c:v>
                </c:pt>
                <c:pt idx="973">
                  <c:v>546779</c:v>
                </c:pt>
                <c:pt idx="974">
                  <c:v>547325</c:v>
                </c:pt>
                <c:pt idx="975">
                  <c:v>547325</c:v>
                </c:pt>
                <c:pt idx="976">
                  <c:v>548344</c:v>
                </c:pt>
                <c:pt idx="977">
                  <c:v>549047</c:v>
                </c:pt>
                <c:pt idx="978">
                  <c:v>549047</c:v>
                </c:pt>
                <c:pt idx="979">
                  <c:v>550239</c:v>
                </c:pt>
                <c:pt idx="980">
                  <c:v>551271</c:v>
                </c:pt>
                <c:pt idx="981">
                  <c:v>552457</c:v>
                </c:pt>
                <c:pt idx="982">
                  <c:v>553504</c:v>
                </c:pt>
                <c:pt idx="983">
                  <c:v>554224</c:v>
                </c:pt>
                <c:pt idx="984">
                  <c:v>557067</c:v>
                </c:pt>
                <c:pt idx="985">
                  <c:v>557447</c:v>
                </c:pt>
                <c:pt idx="986">
                  <c:v>559171</c:v>
                </c:pt>
                <c:pt idx="987">
                  <c:v>559725</c:v>
                </c:pt>
                <c:pt idx="988">
                  <c:v>559964</c:v>
                </c:pt>
                <c:pt idx="989">
                  <c:v>560916</c:v>
                </c:pt>
                <c:pt idx="990">
                  <c:v>560916</c:v>
                </c:pt>
                <c:pt idx="991">
                  <c:v>560915</c:v>
                </c:pt>
                <c:pt idx="992">
                  <c:v>561487</c:v>
                </c:pt>
                <c:pt idx="993">
                  <c:v>563122</c:v>
                </c:pt>
                <c:pt idx="994">
                  <c:v>564938</c:v>
                </c:pt>
                <c:pt idx="995">
                  <c:v>565517</c:v>
                </c:pt>
                <c:pt idx="996">
                  <c:v>566756</c:v>
                </c:pt>
                <c:pt idx="997">
                  <c:v>567718</c:v>
                </c:pt>
                <c:pt idx="998">
                  <c:v>568339</c:v>
                </c:pt>
                <c:pt idx="999">
                  <c:v>569491</c:v>
                </c:pt>
                <c:pt idx="1000">
                  <c:v>570742</c:v>
                </c:pt>
                <c:pt idx="1001">
                  <c:v>571859</c:v>
                </c:pt>
                <c:pt idx="1002">
                  <c:v>572750</c:v>
                </c:pt>
                <c:pt idx="1003">
                  <c:v>574333</c:v>
                </c:pt>
                <c:pt idx="1004">
                  <c:v>575417</c:v>
                </c:pt>
                <c:pt idx="1005">
                  <c:v>576444</c:v>
                </c:pt>
                <c:pt idx="1006">
                  <c:v>577525</c:v>
                </c:pt>
                <c:pt idx="1007">
                  <c:v>578048</c:v>
                </c:pt>
                <c:pt idx="1008">
                  <c:v>578048</c:v>
                </c:pt>
                <c:pt idx="1009">
                  <c:v>578522</c:v>
                </c:pt>
                <c:pt idx="1010">
                  <c:v>579095</c:v>
                </c:pt>
                <c:pt idx="1011">
                  <c:v>579585</c:v>
                </c:pt>
                <c:pt idx="1012">
                  <c:v>580216</c:v>
                </c:pt>
                <c:pt idx="1013">
                  <c:v>580885</c:v>
                </c:pt>
                <c:pt idx="1014">
                  <c:v>582265</c:v>
                </c:pt>
                <c:pt idx="1015">
                  <c:v>583631</c:v>
                </c:pt>
                <c:pt idx="1016">
                  <c:v>583983</c:v>
                </c:pt>
                <c:pt idx="1017">
                  <c:v>585283</c:v>
                </c:pt>
                <c:pt idx="1018">
                  <c:v>586232</c:v>
                </c:pt>
                <c:pt idx="1019">
                  <c:v>587731</c:v>
                </c:pt>
                <c:pt idx="1020">
                  <c:v>588130</c:v>
                </c:pt>
                <c:pt idx="1021">
                  <c:v>588563</c:v>
                </c:pt>
                <c:pt idx="1022">
                  <c:v>589075</c:v>
                </c:pt>
                <c:pt idx="1023">
                  <c:v>590641</c:v>
                </c:pt>
                <c:pt idx="1024">
                  <c:v>591949</c:v>
                </c:pt>
                <c:pt idx="1025">
                  <c:v>593506</c:v>
                </c:pt>
                <c:pt idx="1026">
                  <c:v>594637</c:v>
                </c:pt>
                <c:pt idx="1027">
                  <c:v>597138</c:v>
                </c:pt>
                <c:pt idx="1028">
                  <c:v>598083</c:v>
                </c:pt>
                <c:pt idx="1029">
                  <c:v>598794</c:v>
                </c:pt>
                <c:pt idx="1030">
                  <c:v>598895</c:v>
                </c:pt>
                <c:pt idx="1031">
                  <c:v>599095</c:v>
                </c:pt>
                <c:pt idx="1032">
                  <c:v>599251</c:v>
                </c:pt>
                <c:pt idx="1033">
                  <c:v>599251</c:v>
                </c:pt>
                <c:pt idx="1034">
                  <c:v>599247</c:v>
                </c:pt>
                <c:pt idx="1035">
                  <c:v>599247</c:v>
                </c:pt>
                <c:pt idx="1036">
                  <c:v>599247</c:v>
                </c:pt>
                <c:pt idx="1037">
                  <c:v>599247</c:v>
                </c:pt>
                <c:pt idx="1038">
                  <c:v>599247</c:v>
                </c:pt>
                <c:pt idx="1039">
                  <c:v>599247</c:v>
                </c:pt>
                <c:pt idx="1040">
                  <c:v>599247</c:v>
                </c:pt>
                <c:pt idx="1041">
                  <c:v>599247</c:v>
                </c:pt>
                <c:pt idx="1042">
                  <c:v>599247</c:v>
                </c:pt>
                <c:pt idx="1043">
                  <c:v>599247</c:v>
                </c:pt>
                <c:pt idx="1044">
                  <c:v>599247</c:v>
                </c:pt>
                <c:pt idx="1045">
                  <c:v>599448</c:v>
                </c:pt>
                <c:pt idx="1046">
                  <c:v>599448</c:v>
                </c:pt>
                <c:pt idx="1047">
                  <c:v>599448</c:v>
                </c:pt>
                <c:pt idx="1048">
                  <c:v>599585</c:v>
                </c:pt>
                <c:pt idx="1049">
                  <c:v>600390</c:v>
                </c:pt>
                <c:pt idx="1050">
                  <c:v>601080</c:v>
                </c:pt>
                <c:pt idx="1051">
                  <c:v>601602</c:v>
                </c:pt>
                <c:pt idx="1052">
                  <c:v>602527</c:v>
                </c:pt>
                <c:pt idx="1053">
                  <c:v>603975</c:v>
                </c:pt>
                <c:pt idx="1054">
                  <c:v>605234</c:v>
                </c:pt>
                <c:pt idx="1055">
                  <c:v>605532</c:v>
                </c:pt>
                <c:pt idx="1056">
                  <c:v>607327</c:v>
                </c:pt>
                <c:pt idx="1057">
                  <c:v>608692</c:v>
                </c:pt>
                <c:pt idx="1058">
                  <c:v>609300</c:v>
                </c:pt>
                <c:pt idx="1059">
                  <c:v>610000</c:v>
                </c:pt>
                <c:pt idx="1060">
                  <c:v>610700</c:v>
                </c:pt>
                <c:pt idx="1061">
                  <c:v>612413</c:v>
                </c:pt>
                <c:pt idx="1062">
                  <c:v>612562</c:v>
                </c:pt>
                <c:pt idx="1063">
                  <c:v>612700</c:v>
                </c:pt>
                <c:pt idx="1064">
                  <c:v>615926</c:v>
                </c:pt>
                <c:pt idx="1065">
                  <c:v>616993</c:v>
                </c:pt>
                <c:pt idx="1066">
                  <c:v>618456</c:v>
                </c:pt>
                <c:pt idx="1067">
                  <c:v>620228</c:v>
                </c:pt>
                <c:pt idx="1068">
                  <c:v>621367</c:v>
                </c:pt>
                <c:pt idx="1069">
                  <c:v>622000</c:v>
                </c:pt>
                <c:pt idx="1070">
                  <c:v>623805</c:v>
                </c:pt>
                <c:pt idx="1071">
                  <c:v>625686</c:v>
                </c:pt>
                <c:pt idx="1072">
                  <c:v>627093</c:v>
                </c:pt>
                <c:pt idx="1073">
                  <c:v>628750</c:v>
                </c:pt>
                <c:pt idx="1074">
                  <c:v>629986</c:v>
                </c:pt>
                <c:pt idx="1075">
                  <c:v>631209</c:v>
                </c:pt>
                <c:pt idx="1076">
                  <c:v>632222</c:v>
                </c:pt>
                <c:pt idx="1077">
                  <c:v>632635</c:v>
                </c:pt>
                <c:pt idx="1078">
                  <c:v>633380</c:v>
                </c:pt>
                <c:pt idx="1079">
                  <c:v>634179</c:v>
                </c:pt>
                <c:pt idx="1080">
                  <c:v>634700</c:v>
                </c:pt>
                <c:pt idx="1081">
                  <c:v>635658</c:v>
                </c:pt>
                <c:pt idx="1082">
                  <c:v>636355</c:v>
                </c:pt>
                <c:pt idx="1083">
                  <c:v>638232</c:v>
                </c:pt>
                <c:pt idx="1084">
                  <c:v>639277</c:v>
                </c:pt>
                <c:pt idx="1085">
                  <c:v>639586</c:v>
                </c:pt>
                <c:pt idx="1086">
                  <c:v>640462</c:v>
                </c:pt>
                <c:pt idx="1087">
                  <c:v>641063</c:v>
                </c:pt>
                <c:pt idx="1088">
                  <c:v>641855</c:v>
                </c:pt>
                <c:pt idx="1089">
                  <c:v>643444</c:v>
                </c:pt>
                <c:pt idx="1090">
                  <c:v>645327</c:v>
                </c:pt>
                <c:pt idx="1091">
                  <c:v>646581</c:v>
                </c:pt>
                <c:pt idx="1092">
                  <c:v>647542</c:v>
                </c:pt>
                <c:pt idx="1093">
                  <c:v>648200</c:v>
                </c:pt>
                <c:pt idx="1094">
                  <c:v>649569</c:v>
                </c:pt>
                <c:pt idx="1095">
                  <c:v>650882</c:v>
                </c:pt>
                <c:pt idx="1096">
                  <c:v>652143</c:v>
                </c:pt>
                <c:pt idx="1097">
                  <c:v>652985</c:v>
                </c:pt>
                <c:pt idx="1098">
                  <c:v>654312</c:v>
                </c:pt>
                <c:pt idx="1099">
                  <c:v>656502</c:v>
                </c:pt>
                <c:pt idx="1100">
                  <c:v>657588</c:v>
                </c:pt>
                <c:pt idx="1101">
                  <c:v>659033</c:v>
                </c:pt>
                <c:pt idx="1102">
                  <c:v>659331</c:v>
                </c:pt>
                <c:pt idx="1103">
                  <c:v>659480</c:v>
                </c:pt>
                <c:pt idx="1104">
                  <c:v>660346</c:v>
                </c:pt>
                <c:pt idx="1105">
                  <c:v>661343</c:v>
                </c:pt>
                <c:pt idx="1106">
                  <c:v>661339</c:v>
                </c:pt>
                <c:pt idx="1107">
                  <c:v>661339</c:v>
                </c:pt>
                <c:pt idx="1108">
                  <c:v>662380</c:v>
                </c:pt>
                <c:pt idx="1109">
                  <c:v>662380</c:v>
                </c:pt>
                <c:pt idx="1110">
                  <c:v>662876</c:v>
                </c:pt>
                <c:pt idx="1111">
                  <c:v>662873</c:v>
                </c:pt>
                <c:pt idx="1112">
                  <c:v>663967</c:v>
                </c:pt>
                <c:pt idx="1113">
                  <c:v>664516</c:v>
                </c:pt>
                <c:pt idx="1114">
                  <c:v>665670</c:v>
                </c:pt>
                <c:pt idx="1115">
                  <c:v>666182</c:v>
                </c:pt>
                <c:pt idx="1116">
                  <c:v>667208</c:v>
                </c:pt>
                <c:pt idx="1117">
                  <c:v>668516</c:v>
                </c:pt>
                <c:pt idx="1118">
                  <c:v>669003</c:v>
                </c:pt>
                <c:pt idx="1119">
                  <c:v>669301</c:v>
                </c:pt>
                <c:pt idx="1120">
                  <c:v>669857</c:v>
                </c:pt>
                <c:pt idx="1121">
                  <c:v>670442</c:v>
                </c:pt>
                <c:pt idx="1122">
                  <c:v>670150</c:v>
                </c:pt>
                <c:pt idx="1123">
                  <c:v>669200</c:v>
                </c:pt>
                <c:pt idx="1124">
                  <c:v>668949</c:v>
                </c:pt>
                <c:pt idx="1125">
                  <c:v>669595</c:v>
                </c:pt>
                <c:pt idx="1126">
                  <c:v>669715</c:v>
                </c:pt>
                <c:pt idx="1127">
                  <c:v>670323</c:v>
                </c:pt>
                <c:pt idx="1128">
                  <c:v>671248</c:v>
                </c:pt>
                <c:pt idx="1129">
                  <c:v>671247</c:v>
                </c:pt>
                <c:pt idx="1130">
                  <c:v>671247</c:v>
                </c:pt>
                <c:pt idx="1131">
                  <c:v>672772</c:v>
                </c:pt>
                <c:pt idx="1132">
                  <c:v>673234</c:v>
                </c:pt>
                <c:pt idx="1133">
                  <c:v>673606</c:v>
                </c:pt>
                <c:pt idx="1134">
                  <c:v>673606</c:v>
                </c:pt>
                <c:pt idx="1135">
                  <c:v>674000</c:v>
                </c:pt>
                <c:pt idx="1136">
                  <c:v>675606</c:v>
                </c:pt>
                <c:pt idx="1137">
                  <c:v>676460</c:v>
                </c:pt>
                <c:pt idx="1138">
                  <c:v>677618</c:v>
                </c:pt>
                <c:pt idx="1139">
                  <c:v>678627</c:v>
                </c:pt>
                <c:pt idx="1140">
                  <c:v>679675</c:v>
                </c:pt>
                <c:pt idx="1141">
                  <c:v>680515</c:v>
                </c:pt>
                <c:pt idx="1142">
                  <c:v>681059</c:v>
                </c:pt>
                <c:pt idx="1143">
                  <c:v>681513</c:v>
                </c:pt>
                <c:pt idx="1144">
                  <c:v>682015</c:v>
                </c:pt>
                <c:pt idx="1145">
                  <c:v>683657</c:v>
                </c:pt>
                <c:pt idx="1146">
                  <c:v>685368</c:v>
                </c:pt>
                <c:pt idx="1147">
                  <c:v>686878</c:v>
                </c:pt>
                <c:pt idx="1148">
                  <c:v>687500</c:v>
                </c:pt>
                <c:pt idx="1149">
                  <c:v>688751</c:v>
                </c:pt>
                <c:pt idx="1150">
                  <c:v>689804</c:v>
                </c:pt>
                <c:pt idx="1151">
                  <c:v>690740</c:v>
                </c:pt>
                <c:pt idx="1152">
                  <c:v>691215</c:v>
                </c:pt>
                <c:pt idx="1153">
                  <c:v>692012</c:v>
                </c:pt>
                <c:pt idx="1154">
                  <c:v>692467</c:v>
                </c:pt>
                <c:pt idx="1155">
                  <c:v>692909</c:v>
                </c:pt>
                <c:pt idx="1156">
                  <c:v>693295</c:v>
                </c:pt>
                <c:pt idx="1157">
                  <c:v>693939</c:v>
                </c:pt>
                <c:pt idx="1158">
                  <c:v>694935</c:v>
                </c:pt>
                <c:pt idx="1159">
                  <c:v>695563</c:v>
                </c:pt>
                <c:pt idx="1160">
                  <c:v>695800</c:v>
                </c:pt>
                <c:pt idx="1161">
                  <c:v>696300</c:v>
                </c:pt>
                <c:pt idx="1162">
                  <c:v>697000</c:v>
                </c:pt>
                <c:pt idx="1163">
                  <c:v>697484</c:v>
                </c:pt>
                <c:pt idx="1164">
                  <c:v>698000</c:v>
                </c:pt>
                <c:pt idx="1165">
                  <c:v>698205</c:v>
                </c:pt>
                <c:pt idx="1166">
                  <c:v>698933</c:v>
                </c:pt>
                <c:pt idx="1167">
                  <c:v>699756</c:v>
                </c:pt>
                <c:pt idx="1168">
                  <c:v>700231</c:v>
                </c:pt>
                <c:pt idx="1169">
                  <c:v>700500</c:v>
                </c:pt>
                <c:pt idx="1170">
                  <c:v>700500</c:v>
                </c:pt>
                <c:pt idx="1171">
                  <c:v>699200</c:v>
                </c:pt>
                <c:pt idx="1172">
                  <c:v>696464</c:v>
                </c:pt>
                <c:pt idx="1173">
                  <c:v>695500</c:v>
                </c:pt>
                <c:pt idx="1174">
                  <c:v>693250</c:v>
                </c:pt>
                <c:pt idx="1175">
                  <c:v>690520</c:v>
                </c:pt>
                <c:pt idx="1176">
                  <c:v>688700</c:v>
                </c:pt>
                <c:pt idx="1177">
                  <c:v>687100</c:v>
                </c:pt>
                <c:pt idx="1178">
                  <c:v>685200</c:v>
                </c:pt>
                <c:pt idx="1179">
                  <c:v>684500</c:v>
                </c:pt>
                <c:pt idx="1180">
                  <c:v>684700</c:v>
                </c:pt>
                <c:pt idx="1181">
                  <c:v>684400</c:v>
                </c:pt>
                <c:pt idx="1182">
                  <c:v>685100</c:v>
                </c:pt>
                <c:pt idx="1183">
                  <c:v>685600</c:v>
                </c:pt>
                <c:pt idx="1184">
                  <c:v>685600</c:v>
                </c:pt>
                <c:pt idx="1185">
                  <c:v>685100</c:v>
                </c:pt>
                <c:pt idx="1186">
                  <c:v>685100</c:v>
                </c:pt>
                <c:pt idx="1187">
                  <c:v>684600</c:v>
                </c:pt>
                <c:pt idx="1188">
                  <c:v>684300</c:v>
                </c:pt>
                <c:pt idx="1189">
                  <c:v>684300</c:v>
                </c:pt>
                <c:pt idx="1190">
                  <c:v>684496</c:v>
                </c:pt>
                <c:pt idx="1191">
                  <c:v>683700</c:v>
                </c:pt>
                <c:pt idx="1192">
                  <c:v>683900</c:v>
                </c:pt>
                <c:pt idx="1193">
                  <c:v>683900</c:v>
                </c:pt>
                <c:pt idx="1194">
                  <c:v>684300</c:v>
                </c:pt>
                <c:pt idx="1195">
                  <c:v>684600</c:v>
                </c:pt>
                <c:pt idx="1196">
                  <c:v>684800</c:v>
                </c:pt>
                <c:pt idx="1197">
                  <c:v>684800</c:v>
                </c:pt>
                <c:pt idx="1198">
                  <c:v>685200</c:v>
                </c:pt>
                <c:pt idx="1199">
                  <c:v>685700</c:v>
                </c:pt>
                <c:pt idx="1200">
                  <c:v>686300</c:v>
                </c:pt>
                <c:pt idx="1201">
                  <c:v>686457</c:v>
                </c:pt>
                <c:pt idx="1202">
                  <c:v>686896</c:v>
                </c:pt>
                <c:pt idx="1203">
                  <c:v>687116</c:v>
                </c:pt>
                <c:pt idx="1204">
                  <c:v>687614</c:v>
                </c:pt>
                <c:pt idx="1205">
                  <c:v>688057</c:v>
                </c:pt>
                <c:pt idx="1206">
                  <c:v>688599</c:v>
                </c:pt>
                <c:pt idx="1207">
                  <c:v>688599</c:v>
                </c:pt>
                <c:pt idx="1208">
                  <c:v>688598</c:v>
                </c:pt>
                <c:pt idx="1209">
                  <c:v>688598</c:v>
                </c:pt>
                <c:pt idx="1210">
                  <c:v>688597</c:v>
                </c:pt>
                <c:pt idx="1211">
                  <c:v>688599</c:v>
                </c:pt>
                <c:pt idx="1212">
                  <c:v>688598</c:v>
                </c:pt>
                <c:pt idx="1213">
                  <c:v>688598</c:v>
                </c:pt>
                <c:pt idx="1214">
                  <c:v>687848</c:v>
                </c:pt>
                <c:pt idx="1215">
                  <c:v>687847</c:v>
                </c:pt>
                <c:pt idx="1216">
                  <c:v>687847</c:v>
                </c:pt>
                <c:pt idx="1217">
                  <c:v>687846</c:v>
                </c:pt>
                <c:pt idx="1218">
                  <c:v>687845</c:v>
                </c:pt>
                <c:pt idx="1219">
                  <c:v>687845</c:v>
                </c:pt>
                <c:pt idx="1220">
                  <c:v>687843</c:v>
                </c:pt>
                <c:pt idx="1221">
                  <c:v>687842</c:v>
                </c:pt>
                <c:pt idx="1222">
                  <c:v>687842</c:v>
                </c:pt>
                <c:pt idx="1223">
                  <c:v>687840</c:v>
                </c:pt>
                <c:pt idx="1224">
                  <c:v>687839</c:v>
                </c:pt>
                <c:pt idx="1225">
                  <c:v>687838</c:v>
                </c:pt>
                <c:pt idx="1226">
                  <c:v>687838</c:v>
                </c:pt>
                <c:pt idx="1227">
                  <c:v>687927</c:v>
                </c:pt>
                <c:pt idx="1228">
                  <c:v>687926</c:v>
                </c:pt>
                <c:pt idx="1229">
                  <c:v>688195</c:v>
                </c:pt>
                <c:pt idx="1230">
                  <c:v>688438</c:v>
                </c:pt>
                <c:pt idx="1231">
                  <c:v>688515</c:v>
                </c:pt>
                <c:pt idx="1232">
                  <c:v>688605</c:v>
                </c:pt>
                <c:pt idx="1233">
                  <c:v>688605</c:v>
                </c:pt>
                <c:pt idx="1234">
                  <c:v>688605</c:v>
                </c:pt>
                <c:pt idx="1235">
                  <c:v>688605</c:v>
                </c:pt>
                <c:pt idx="1236">
                  <c:v>688605</c:v>
                </c:pt>
                <c:pt idx="1237">
                  <c:v>688605</c:v>
                </c:pt>
                <c:pt idx="1238">
                  <c:v>688605</c:v>
                </c:pt>
                <c:pt idx="1239">
                  <c:v>688605</c:v>
                </c:pt>
                <c:pt idx="1240">
                  <c:v>688605</c:v>
                </c:pt>
                <c:pt idx="1241">
                  <c:v>688605</c:v>
                </c:pt>
                <c:pt idx="1242">
                  <c:v>688605</c:v>
                </c:pt>
                <c:pt idx="1243">
                  <c:v>688605</c:v>
                </c:pt>
                <c:pt idx="1244">
                  <c:v>688605</c:v>
                </c:pt>
                <c:pt idx="1245">
                  <c:v>688605</c:v>
                </c:pt>
                <c:pt idx="1246">
                  <c:v>688605</c:v>
                </c:pt>
                <c:pt idx="1247">
                  <c:v>688605</c:v>
                </c:pt>
                <c:pt idx="1248">
                  <c:v>688604</c:v>
                </c:pt>
                <c:pt idx="1249">
                  <c:v>688604</c:v>
                </c:pt>
                <c:pt idx="1250">
                  <c:v>688604</c:v>
                </c:pt>
                <c:pt idx="1251">
                  <c:v>688603</c:v>
                </c:pt>
                <c:pt idx="1252">
                  <c:v>688603</c:v>
                </c:pt>
                <c:pt idx="1253">
                  <c:v>688661</c:v>
                </c:pt>
                <c:pt idx="1254">
                  <c:v>688915</c:v>
                </c:pt>
                <c:pt idx="1255">
                  <c:v>689025</c:v>
                </c:pt>
                <c:pt idx="1256">
                  <c:v>689313</c:v>
                </c:pt>
                <c:pt idx="1257">
                  <c:v>689477</c:v>
                </c:pt>
                <c:pt idx="1258">
                  <c:v>689609</c:v>
                </c:pt>
                <c:pt idx="1259">
                  <c:v>689691</c:v>
                </c:pt>
                <c:pt idx="1260">
                  <c:v>689988</c:v>
                </c:pt>
                <c:pt idx="1261">
                  <c:v>690270</c:v>
                </c:pt>
                <c:pt idx="1262">
                  <c:v>690270</c:v>
                </c:pt>
                <c:pt idx="1263">
                  <c:v>690270</c:v>
                </c:pt>
                <c:pt idx="1264">
                  <c:v>690270</c:v>
                </c:pt>
                <c:pt idx="1265">
                  <c:v>690270</c:v>
                </c:pt>
                <c:pt idx="1266">
                  <c:v>690270</c:v>
                </c:pt>
                <c:pt idx="1267">
                  <c:v>690270</c:v>
                </c:pt>
                <c:pt idx="1268">
                  <c:v>690270</c:v>
                </c:pt>
                <c:pt idx="1269">
                  <c:v>690270</c:v>
                </c:pt>
                <c:pt idx="1270">
                  <c:v>690270</c:v>
                </c:pt>
                <c:pt idx="1271">
                  <c:v>690270</c:v>
                </c:pt>
                <c:pt idx="1272">
                  <c:v>690270</c:v>
                </c:pt>
                <c:pt idx="1273">
                  <c:v>690271</c:v>
                </c:pt>
                <c:pt idx="1274">
                  <c:v>690271</c:v>
                </c:pt>
                <c:pt idx="1275">
                  <c:v>690437</c:v>
                </c:pt>
                <c:pt idx="1276">
                  <c:v>690912</c:v>
                </c:pt>
                <c:pt idx="1277">
                  <c:v>692541</c:v>
                </c:pt>
                <c:pt idx="1278">
                  <c:v>692804</c:v>
                </c:pt>
                <c:pt idx="1279">
                  <c:v>692803</c:v>
                </c:pt>
                <c:pt idx="1280">
                  <c:v>693305</c:v>
                </c:pt>
                <c:pt idx="1281">
                  <c:v>693851</c:v>
                </c:pt>
                <c:pt idx="1282">
                  <c:v>693943</c:v>
                </c:pt>
                <c:pt idx="1283">
                  <c:v>694035</c:v>
                </c:pt>
                <c:pt idx="1284">
                  <c:v>694680</c:v>
                </c:pt>
                <c:pt idx="1285">
                  <c:v>694773</c:v>
                </c:pt>
                <c:pt idx="1286">
                  <c:v>694773</c:v>
                </c:pt>
                <c:pt idx="1287">
                  <c:v>695409</c:v>
                </c:pt>
                <c:pt idx="1288">
                  <c:v>695503</c:v>
                </c:pt>
                <c:pt idx="1289">
                  <c:v>695600</c:v>
                </c:pt>
                <c:pt idx="1290">
                  <c:v>695501</c:v>
                </c:pt>
                <c:pt idx="1291">
                  <c:v>696375</c:v>
                </c:pt>
                <c:pt idx="1292">
                  <c:v>696549</c:v>
                </c:pt>
                <c:pt idx="1293">
                  <c:v>698069</c:v>
                </c:pt>
                <c:pt idx="1294">
                  <c:v>698146</c:v>
                </c:pt>
                <c:pt idx="1295">
                  <c:v>698145</c:v>
                </c:pt>
                <c:pt idx="1296">
                  <c:v>698254</c:v>
                </c:pt>
                <c:pt idx="1297">
                  <c:v>698349</c:v>
                </c:pt>
                <c:pt idx="1298">
                  <c:v>698349</c:v>
                </c:pt>
                <c:pt idx="1299">
                  <c:v>698577</c:v>
                </c:pt>
                <c:pt idx="1300">
                  <c:v>698711</c:v>
                </c:pt>
                <c:pt idx="1301">
                  <c:v>698822</c:v>
                </c:pt>
                <c:pt idx="1302">
                  <c:v>699504</c:v>
                </c:pt>
                <c:pt idx="1303">
                  <c:v>699503</c:v>
                </c:pt>
                <c:pt idx="1304">
                  <c:v>699750</c:v>
                </c:pt>
                <c:pt idx="1305">
                  <c:v>700372</c:v>
                </c:pt>
                <c:pt idx="1306">
                  <c:v>701013</c:v>
                </c:pt>
                <c:pt idx="1307">
                  <c:v>701132</c:v>
                </c:pt>
                <c:pt idx="1308">
                  <c:v>701339</c:v>
                </c:pt>
                <c:pt idx="1309">
                  <c:v>701331</c:v>
                </c:pt>
                <c:pt idx="1310">
                  <c:v>701992</c:v>
                </c:pt>
                <c:pt idx="1311">
                  <c:v>702650</c:v>
                </c:pt>
                <c:pt idx="1312">
                  <c:v>703289</c:v>
                </c:pt>
                <c:pt idx="1313">
                  <c:v>704102</c:v>
                </c:pt>
                <c:pt idx="1314">
                  <c:v>704253</c:v>
                </c:pt>
                <c:pt idx="1315">
                  <c:v>704744</c:v>
                </c:pt>
                <c:pt idx="1316">
                  <c:v>704846</c:v>
                </c:pt>
                <c:pt idx="1317">
                  <c:v>705823</c:v>
                </c:pt>
                <c:pt idx="1318">
                  <c:v>705956</c:v>
                </c:pt>
                <c:pt idx="1319">
                  <c:v>706068</c:v>
                </c:pt>
                <c:pt idx="1320">
                  <c:v>706184</c:v>
                </c:pt>
                <c:pt idx="1321">
                  <c:v>706300</c:v>
                </c:pt>
                <c:pt idx="1322">
                  <c:v>706815</c:v>
                </c:pt>
                <c:pt idx="1323">
                  <c:v>707215</c:v>
                </c:pt>
                <c:pt idx="1324">
                  <c:v>707214</c:v>
                </c:pt>
                <c:pt idx="1325">
                  <c:v>707213</c:v>
                </c:pt>
                <c:pt idx="1326">
                  <c:v>707213</c:v>
                </c:pt>
                <c:pt idx="1327">
                  <c:v>707213</c:v>
                </c:pt>
                <c:pt idx="1328">
                  <c:v>707212</c:v>
                </c:pt>
                <c:pt idx="1329">
                  <c:v>705789</c:v>
                </c:pt>
                <c:pt idx="1330">
                  <c:v>704414</c:v>
                </c:pt>
                <c:pt idx="1331">
                  <c:v>702414</c:v>
                </c:pt>
                <c:pt idx="1332">
                  <c:v>702134</c:v>
                </c:pt>
                <c:pt idx="1333">
                  <c:v>701887</c:v>
                </c:pt>
                <c:pt idx="1334">
                  <c:v>701833</c:v>
                </c:pt>
                <c:pt idx="1335">
                  <c:v>701833</c:v>
                </c:pt>
                <c:pt idx="1336">
                  <c:v>701831</c:v>
                </c:pt>
                <c:pt idx="1337">
                  <c:v>701830</c:v>
                </c:pt>
                <c:pt idx="1338">
                  <c:v>701830</c:v>
                </c:pt>
                <c:pt idx="1339">
                  <c:v>701830</c:v>
                </c:pt>
                <c:pt idx="1340">
                  <c:v>701828</c:v>
                </c:pt>
                <c:pt idx="1341">
                  <c:v>701828</c:v>
                </c:pt>
                <c:pt idx="1342">
                  <c:v>701826</c:v>
                </c:pt>
                <c:pt idx="1343">
                  <c:v>701824</c:v>
                </c:pt>
                <c:pt idx="1344">
                  <c:v>701824</c:v>
                </c:pt>
                <c:pt idx="1345">
                  <c:v>701890</c:v>
                </c:pt>
                <c:pt idx="1346">
                  <c:v>702063</c:v>
                </c:pt>
                <c:pt idx="1347">
                  <c:v>702796</c:v>
                </c:pt>
                <c:pt idx="1348">
                  <c:v>703519</c:v>
                </c:pt>
                <c:pt idx="1349">
                  <c:v>703843</c:v>
                </c:pt>
                <c:pt idx="1350">
                  <c:v>703942</c:v>
                </c:pt>
                <c:pt idx="1351">
                  <c:v>704171</c:v>
                </c:pt>
                <c:pt idx="1352">
                  <c:v>704903</c:v>
                </c:pt>
                <c:pt idx="1353">
                  <c:v>705695</c:v>
                </c:pt>
                <c:pt idx="1354">
                  <c:v>707496</c:v>
                </c:pt>
                <c:pt idx="1355">
                  <c:v>709343</c:v>
                </c:pt>
                <c:pt idx="1356">
                  <c:v>711015</c:v>
                </c:pt>
                <c:pt idx="1357">
                  <c:v>712887</c:v>
                </c:pt>
                <c:pt idx="1358">
                  <c:v>714150</c:v>
                </c:pt>
                <c:pt idx="1359">
                  <c:v>715448</c:v>
                </c:pt>
                <c:pt idx="1360">
                  <c:v>716673</c:v>
                </c:pt>
                <c:pt idx="1361">
                  <c:v>718737</c:v>
                </c:pt>
                <c:pt idx="1362">
                  <c:v>719592</c:v>
                </c:pt>
                <c:pt idx="1363">
                  <c:v>720331</c:v>
                </c:pt>
                <c:pt idx="1364">
                  <c:v>721616</c:v>
                </c:pt>
                <c:pt idx="1365">
                  <c:v>721700</c:v>
                </c:pt>
                <c:pt idx="1366">
                  <c:v>721700</c:v>
                </c:pt>
                <c:pt idx="1367">
                  <c:v>722285</c:v>
                </c:pt>
                <c:pt idx="1368">
                  <c:v>722780</c:v>
                </c:pt>
                <c:pt idx="1369">
                  <c:v>723419</c:v>
                </c:pt>
                <c:pt idx="1370">
                  <c:v>723418</c:v>
                </c:pt>
                <c:pt idx="1371">
                  <c:v>724098</c:v>
                </c:pt>
                <c:pt idx="1372">
                  <c:v>724097</c:v>
                </c:pt>
                <c:pt idx="1373">
                  <c:v>724096</c:v>
                </c:pt>
                <c:pt idx="1374">
                  <c:v>724096</c:v>
                </c:pt>
                <c:pt idx="1375">
                  <c:v>724094</c:v>
                </c:pt>
                <c:pt idx="1376">
                  <c:v>724093</c:v>
                </c:pt>
                <c:pt idx="1377">
                  <c:v>724093</c:v>
                </c:pt>
                <c:pt idx="1378">
                  <c:v>724092</c:v>
                </c:pt>
                <c:pt idx="1379">
                  <c:v>724092</c:v>
                </c:pt>
                <c:pt idx="1380">
                  <c:v>724591</c:v>
                </c:pt>
                <c:pt idx="1381">
                  <c:v>725089</c:v>
                </c:pt>
                <c:pt idx="1382">
                  <c:v>725087</c:v>
                </c:pt>
                <c:pt idx="1383">
                  <c:v>725086</c:v>
                </c:pt>
                <c:pt idx="1384">
                  <c:v>725086</c:v>
                </c:pt>
                <c:pt idx="1385">
                  <c:v>725084</c:v>
                </c:pt>
                <c:pt idx="1386">
                  <c:v>725082</c:v>
                </c:pt>
                <c:pt idx="1387">
                  <c:v>725082</c:v>
                </c:pt>
                <c:pt idx="1388">
                  <c:v>725081</c:v>
                </c:pt>
                <c:pt idx="1389">
                  <c:v>725081</c:v>
                </c:pt>
                <c:pt idx="1390">
                  <c:v>725080</c:v>
                </c:pt>
                <c:pt idx="1391">
                  <c:v>725603</c:v>
                </c:pt>
                <c:pt idx="1392">
                  <c:v>726129</c:v>
                </c:pt>
                <c:pt idx="1393">
                  <c:v>726129</c:v>
                </c:pt>
                <c:pt idx="1394">
                  <c:v>726128</c:v>
                </c:pt>
                <c:pt idx="1395">
                  <c:v>726127</c:v>
                </c:pt>
                <c:pt idx="1396">
                  <c:v>726617</c:v>
                </c:pt>
                <c:pt idx="1397">
                  <c:v>726616</c:v>
                </c:pt>
                <c:pt idx="1398">
                  <c:v>726616</c:v>
                </c:pt>
                <c:pt idx="1399">
                  <c:v>726615</c:v>
                </c:pt>
                <c:pt idx="1400">
                  <c:v>726615</c:v>
                </c:pt>
                <c:pt idx="1401">
                  <c:v>726612</c:v>
                </c:pt>
                <c:pt idx="1402">
                  <c:v>726612</c:v>
                </c:pt>
                <c:pt idx="1403">
                  <c:v>726612</c:v>
                </c:pt>
                <c:pt idx="1404">
                  <c:v>726610</c:v>
                </c:pt>
                <c:pt idx="1405">
                  <c:v>726608</c:v>
                </c:pt>
                <c:pt idx="1406">
                  <c:v>726608</c:v>
                </c:pt>
                <c:pt idx="1407">
                  <c:v>726607</c:v>
                </c:pt>
                <c:pt idx="1408">
                  <c:v>726607</c:v>
                </c:pt>
                <c:pt idx="1409">
                  <c:v>726606</c:v>
                </c:pt>
                <c:pt idx="1410">
                  <c:v>726604</c:v>
                </c:pt>
                <c:pt idx="1411">
                  <c:v>726602</c:v>
                </c:pt>
                <c:pt idx="1412">
                  <c:v>726601</c:v>
                </c:pt>
                <c:pt idx="1413">
                  <c:v>726601</c:v>
                </c:pt>
                <c:pt idx="1414">
                  <c:v>726599</c:v>
                </c:pt>
                <c:pt idx="1415">
                  <c:v>726597</c:v>
                </c:pt>
                <c:pt idx="1416">
                  <c:v>726597</c:v>
                </c:pt>
                <c:pt idx="1417">
                  <c:v>726595</c:v>
                </c:pt>
                <c:pt idx="1418">
                  <c:v>726595</c:v>
                </c:pt>
                <c:pt idx="1419">
                  <c:v>726594</c:v>
                </c:pt>
                <c:pt idx="1420">
                  <c:v>726594</c:v>
                </c:pt>
                <c:pt idx="1421">
                  <c:v>726592</c:v>
                </c:pt>
                <c:pt idx="1422">
                  <c:v>726591</c:v>
                </c:pt>
                <c:pt idx="1423">
                  <c:v>726591</c:v>
                </c:pt>
                <c:pt idx="1424">
                  <c:v>726591</c:v>
                </c:pt>
                <c:pt idx="1425">
                  <c:v>726589</c:v>
                </c:pt>
                <c:pt idx="1426">
                  <c:v>726589</c:v>
                </c:pt>
                <c:pt idx="1427">
                  <c:v>726586</c:v>
                </c:pt>
                <c:pt idx="1428">
                  <c:v>726586</c:v>
                </c:pt>
                <c:pt idx="1429">
                  <c:v>726584</c:v>
                </c:pt>
                <c:pt idx="1430">
                  <c:v>726583</c:v>
                </c:pt>
                <c:pt idx="1431">
                  <c:v>726581</c:v>
                </c:pt>
                <c:pt idx="1432">
                  <c:v>726581</c:v>
                </c:pt>
                <c:pt idx="1433">
                  <c:v>726177</c:v>
                </c:pt>
                <c:pt idx="1434">
                  <c:v>726350</c:v>
                </c:pt>
                <c:pt idx="1435">
                  <c:v>726350</c:v>
                </c:pt>
                <c:pt idx="1436">
                  <c:v>726513</c:v>
                </c:pt>
                <c:pt idx="1437">
                  <c:v>726511</c:v>
                </c:pt>
                <c:pt idx="1438">
                  <c:v>726552</c:v>
                </c:pt>
                <c:pt idx="1439">
                  <c:v>726552</c:v>
                </c:pt>
                <c:pt idx="1440">
                  <c:v>726550</c:v>
                </c:pt>
                <c:pt idx="1441">
                  <c:v>726550</c:v>
                </c:pt>
                <c:pt idx="1442">
                  <c:v>726549</c:v>
                </c:pt>
                <c:pt idx="1443">
                  <c:v>726548</c:v>
                </c:pt>
                <c:pt idx="1444">
                  <c:v>726548</c:v>
                </c:pt>
                <c:pt idx="1445">
                  <c:v>726548</c:v>
                </c:pt>
                <c:pt idx="1446">
                  <c:v>726546</c:v>
                </c:pt>
                <c:pt idx="1447">
                  <c:v>726546</c:v>
                </c:pt>
                <c:pt idx="1448">
                  <c:v>726546</c:v>
                </c:pt>
                <c:pt idx="1449">
                  <c:v>726545</c:v>
                </c:pt>
                <c:pt idx="1450">
                  <c:v>726544</c:v>
                </c:pt>
                <c:pt idx="1451">
                  <c:v>726544</c:v>
                </c:pt>
                <c:pt idx="1452">
                  <c:v>726544</c:v>
                </c:pt>
                <c:pt idx="1453">
                  <c:v>726544</c:v>
                </c:pt>
                <c:pt idx="1454">
                  <c:v>726543</c:v>
                </c:pt>
                <c:pt idx="1455">
                  <c:v>726543</c:v>
                </c:pt>
                <c:pt idx="1456">
                  <c:v>726543</c:v>
                </c:pt>
                <c:pt idx="1457">
                  <c:v>726542</c:v>
                </c:pt>
                <c:pt idx="1458">
                  <c:v>726542</c:v>
                </c:pt>
                <c:pt idx="1459">
                  <c:v>726542</c:v>
                </c:pt>
                <c:pt idx="1460">
                  <c:v>726542</c:v>
                </c:pt>
                <c:pt idx="1461">
                  <c:v>726542</c:v>
                </c:pt>
                <c:pt idx="1462">
                  <c:v>726542</c:v>
                </c:pt>
                <c:pt idx="1463">
                  <c:v>726542</c:v>
                </c:pt>
                <c:pt idx="1464">
                  <c:v>726542</c:v>
                </c:pt>
                <c:pt idx="1465">
                  <c:v>726542</c:v>
                </c:pt>
                <c:pt idx="1466">
                  <c:v>726542</c:v>
                </c:pt>
                <c:pt idx="1467">
                  <c:v>726542</c:v>
                </c:pt>
                <c:pt idx="1468">
                  <c:v>726542</c:v>
                </c:pt>
                <c:pt idx="1469">
                  <c:v>726542</c:v>
                </c:pt>
                <c:pt idx="1470">
                  <c:v>726542</c:v>
                </c:pt>
                <c:pt idx="1471">
                  <c:v>726542</c:v>
                </c:pt>
                <c:pt idx="1472">
                  <c:v>726531</c:v>
                </c:pt>
                <c:pt idx="1473">
                  <c:v>726531</c:v>
                </c:pt>
                <c:pt idx="1474">
                  <c:v>726531</c:v>
                </c:pt>
                <c:pt idx="1475">
                  <c:v>726531</c:v>
                </c:pt>
                <c:pt idx="1476">
                  <c:v>726531</c:v>
                </c:pt>
                <c:pt idx="1477">
                  <c:v>724263</c:v>
                </c:pt>
                <c:pt idx="1478">
                  <c:v>719761</c:v>
                </c:pt>
                <c:pt idx="1479">
                  <c:v>717267</c:v>
                </c:pt>
                <c:pt idx="1480">
                  <c:v>711353</c:v>
                </c:pt>
                <c:pt idx="1481">
                  <c:v>706551</c:v>
                </c:pt>
                <c:pt idx="1482">
                  <c:v>701825</c:v>
                </c:pt>
                <c:pt idx="1483">
                  <c:v>696939</c:v>
                </c:pt>
                <c:pt idx="1484">
                  <c:v>695939</c:v>
                </c:pt>
                <c:pt idx="1485">
                  <c:v>695939</c:v>
                </c:pt>
                <c:pt idx="1486">
                  <c:v>695953</c:v>
                </c:pt>
                <c:pt idx="1487">
                  <c:v>695953</c:v>
                </c:pt>
                <c:pt idx="1488">
                  <c:v>695956</c:v>
                </c:pt>
                <c:pt idx="1489">
                  <c:v>695951</c:v>
                </c:pt>
                <c:pt idx="1490">
                  <c:v>695951</c:v>
                </c:pt>
                <c:pt idx="1491">
                  <c:v>695951</c:v>
                </c:pt>
                <c:pt idx="1492">
                  <c:v>695951</c:v>
                </c:pt>
                <c:pt idx="1493">
                  <c:v>695950</c:v>
                </c:pt>
                <c:pt idx="1494">
                  <c:v>695951</c:v>
                </c:pt>
                <c:pt idx="1495">
                  <c:v>695951</c:v>
                </c:pt>
                <c:pt idx="1496">
                  <c:v>695951</c:v>
                </c:pt>
                <c:pt idx="1497">
                  <c:v>695951</c:v>
                </c:pt>
                <c:pt idx="1498">
                  <c:v>695951</c:v>
                </c:pt>
                <c:pt idx="1499">
                  <c:v>695951</c:v>
                </c:pt>
                <c:pt idx="1500">
                  <c:v>695951</c:v>
                </c:pt>
                <c:pt idx="1501">
                  <c:v>695951</c:v>
                </c:pt>
                <c:pt idx="1502">
                  <c:v>695951</c:v>
                </c:pt>
                <c:pt idx="1503">
                  <c:v>695951</c:v>
                </c:pt>
                <c:pt idx="1504">
                  <c:v>695951</c:v>
                </c:pt>
                <c:pt idx="1505">
                  <c:v>695951</c:v>
                </c:pt>
                <c:pt idx="1506">
                  <c:v>695951</c:v>
                </c:pt>
                <c:pt idx="1507">
                  <c:v>695951</c:v>
                </c:pt>
                <c:pt idx="1508">
                  <c:v>695951</c:v>
                </c:pt>
                <c:pt idx="1509">
                  <c:v>695951</c:v>
                </c:pt>
                <c:pt idx="1510">
                  <c:v>695951</c:v>
                </c:pt>
                <c:pt idx="1511">
                  <c:v>695951</c:v>
                </c:pt>
                <c:pt idx="1512">
                  <c:v>695951</c:v>
                </c:pt>
                <c:pt idx="1513">
                  <c:v>695951</c:v>
                </c:pt>
                <c:pt idx="1514">
                  <c:v>695951</c:v>
                </c:pt>
                <c:pt idx="1515">
                  <c:v>695951</c:v>
                </c:pt>
                <c:pt idx="1516">
                  <c:v>695951</c:v>
                </c:pt>
                <c:pt idx="1517">
                  <c:v>695951</c:v>
                </c:pt>
                <c:pt idx="1518">
                  <c:v>695951</c:v>
                </c:pt>
                <c:pt idx="1519">
                  <c:v>695951</c:v>
                </c:pt>
                <c:pt idx="1520">
                  <c:v>695951</c:v>
                </c:pt>
                <c:pt idx="1521">
                  <c:v>695951</c:v>
                </c:pt>
                <c:pt idx="1522">
                  <c:v>695951</c:v>
                </c:pt>
                <c:pt idx="1523">
                  <c:v>695951</c:v>
                </c:pt>
                <c:pt idx="1524">
                  <c:v>695951</c:v>
                </c:pt>
                <c:pt idx="1525">
                  <c:v>695951</c:v>
                </c:pt>
                <c:pt idx="1526">
                  <c:v>695951</c:v>
                </c:pt>
                <c:pt idx="1527">
                  <c:v>695951</c:v>
                </c:pt>
                <c:pt idx="1528">
                  <c:v>695951</c:v>
                </c:pt>
                <c:pt idx="1529">
                  <c:v>695951</c:v>
                </c:pt>
                <c:pt idx="1530">
                  <c:v>695950</c:v>
                </c:pt>
                <c:pt idx="1531">
                  <c:v>695950</c:v>
                </c:pt>
                <c:pt idx="1532">
                  <c:v>695950</c:v>
                </c:pt>
                <c:pt idx="1533">
                  <c:v>695950</c:v>
                </c:pt>
                <c:pt idx="1534">
                  <c:v>695950</c:v>
                </c:pt>
                <c:pt idx="1535">
                  <c:v>695950</c:v>
                </c:pt>
                <c:pt idx="1536">
                  <c:v>694950</c:v>
                </c:pt>
                <c:pt idx="1537">
                  <c:v>694952</c:v>
                </c:pt>
                <c:pt idx="1538">
                  <c:v>694952</c:v>
                </c:pt>
                <c:pt idx="1539">
                  <c:v>694952</c:v>
                </c:pt>
                <c:pt idx="1540">
                  <c:v>694952</c:v>
                </c:pt>
                <c:pt idx="1541">
                  <c:v>694952</c:v>
                </c:pt>
                <c:pt idx="1542">
                  <c:v>694952</c:v>
                </c:pt>
                <c:pt idx="1543">
                  <c:v>694952</c:v>
                </c:pt>
                <c:pt idx="1544">
                  <c:v>694952</c:v>
                </c:pt>
                <c:pt idx="1545">
                  <c:v>694952</c:v>
                </c:pt>
                <c:pt idx="1546">
                  <c:v>694952</c:v>
                </c:pt>
                <c:pt idx="1547">
                  <c:v>694952</c:v>
                </c:pt>
                <c:pt idx="1548">
                  <c:v>694952</c:v>
                </c:pt>
                <c:pt idx="1549">
                  <c:v>694952</c:v>
                </c:pt>
                <c:pt idx="1550">
                  <c:v>694952</c:v>
                </c:pt>
                <c:pt idx="1551">
                  <c:v>694952</c:v>
                </c:pt>
                <c:pt idx="1552">
                  <c:v>694952</c:v>
                </c:pt>
                <c:pt idx="1553">
                  <c:v>694952</c:v>
                </c:pt>
                <c:pt idx="1554">
                  <c:v>695267</c:v>
                </c:pt>
                <c:pt idx="1555">
                  <c:v>695267</c:v>
                </c:pt>
                <c:pt idx="1556">
                  <c:v>695460</c:v>
                </c:pt>
                <c:pt idx="1557">
                  <c:v>695807</c:v>
                </c:pt>
                <c:pt idx="1558">
                  <c:v>695969</c:v>
                </c:pt>
                <c:pt idx="1559">
                  <c:v>695969</c:v>
                </c:pt>
                <c:pt idx="1560">
                  <c:v>695969</c:v>
                </c:pt>
                <c:pt idx="1561">
                  <c:v>695969</c:v>
                </c:pt>
                <c:pt idx="1562">
                  <c:v>695969</c:v>
                </c:pt>
                <c:pt idx="1563">
                  <c:v>695969</c:v>
                </c:pt>
                <c:pt idx="1564">
                  <c:v>695969</c:v>
                </c:pt>
                <c:pt idx="1565">
                  <c:v>695969</c:v>
                </c:pt>
                <c:pt idx="1566">
                  <c:v>695969</c:v>
                </c:pt>
                <c:pt idx="1567">
                  <c:v>695969</c:v>
                </c:pt>
                <c:pt idx="1568">
                  <c:v>695969</c:v>
                </c:pt>
                <c:pt idx="1569">
                  <c:v>695969</c:v>
                </c:pt>
                <c:pt idx="1570">
                  <c:v>695969</c:v>
                </c:pt>
                <c:pt idx="1571">
                  <c:v>695969</c:v>
                </c:pt>
                <c:pt idx="1572">
                  <c:v>695969</c:v>
                </c:pt>
                <c:pt idx="1573">
                  <c:v>695969</c:v>
                </c:pt>
                <c:pt idx="1574">
                  <c:v>695969</c:v>
                </c:pt>
                <c:pt idx="1575">
                  <c:v>695969</c:v>
                </c:pt>
                <c:pt idx="1576">
                  <c:v>695969</c:v>
                </c:pt>
                <c:pt idx="1577">
                  <c:v>695969</c:v>
                </c:pt>
                <c:pt idx="1578">
                  <c:v>695969</c:v>
                </c:pt>
                <c:pt idx="1579">
                  <c:v>695969</c:v>
                </c:pt>
                <c:pt idx="1580">
                  <c:v>695969</c:v>
                </c:pt>
                <c:pt idx="1581">
                  <c:v>695969</c:v>
                </c:pt>
                <c:pt idx="1582">
                  <c:v>695969</c:v>
                </c:pt>
                <c:pt idx="1583">
                  <c:v>695969</c:v>
                </c:pt>
                <c:pt idx="1584">
                  <c:v>695969</c:v>
                </c:pt>
                <c:pt idx="1585">
                  <c:v>695969</c:v>
                </c:pt>
                <c:pt idx="1586">
                  <c:v>695969</c:v>
                </c:pt>
                <c:pt idx="1587">
                  <c:v>695969</c:v>
                </c:pt>
                <c:pt idx="1588">
                  <c:v>695969</c:v>
                </c:pt>
                <c:pt idx="1589">
                  <c:v>695969</c:v>
                </c:pt>
                <c:pt idx="1590">
                  <c:v>695969</c:v>
                </c:pt>
                <c:pt idx="1591">
                  <c:v>695969</c:v>
                </c:pt>
                <c:pt idx="1592">
                  <c:v>695969</c:v>
                </c:pt>
                <c:pt idx="1593">
                  <c:v>695969</c:v>
                </c:pt>
                <c:pt idx="1594">
                  <c:v>695969</c:v>
                </c:pt>
                <c:pt idx="1595">
                  <c:v>695969</c:v>
                </c:pt>
                <c:pt idx="1596">
                  <c:v>695969</c:v>
                </c:pt>
                <c:pt idx="1597">
                  <c:v>695969</c:v>
                </c:pt>
                <c:pt idx="1598">
                  <c:v>695969</c:v>
                </c:pt>
                <c:pt idx="1599">
                  <c:v>695969</c:v>
                </c:pt>
                <c:pt idx="1600">
                  <c:v>695969</c:v>
                </c:pt>
                <c:pt idx="1601">
                  <c:v>695969</c:v>
                </c:pt>
                <c:pt idx="1602">
                  <c:v>695969</c:v>
                </c:pt>
                <c:pt idx="1603">
                  <c:v>695969</c:v>
                </c:pt>
                <c:pt idx="1604">
                  <c:v>695969</c:v>
                </c:pt>
                <c:pt idx="1605">
                  <c:v>695969</c:v>
                </c:pt>
                <c:pt idx="1606">
                  <c:v>695969</c:v>
                </c:pt>
                <c:pt idx="1607">
                  <c:v>695969</c:v>
                </c:pt>
                <c:pt idx="1608">
                  <c:v>695969</c:v>
                </c:pt>
                <c:pt idx="1609">
                  <c:v>695969</c:v>
                </c:pt>
                <c:pt idx="1610">
                  <c:v>695969</c:v>
                </c:pt>
                <c:pt idx="1611">
                  <c:v>695969</c:v>
                </c:pt>
                <c:pt idx="1612">
                  <c:v>695969</c:v>
                </c:pt>
                <c:pt idx="1613">
                  <c:v>695969</c:v>
                </c:pt>
                <c:pt idx="1614">
                  <c:v>695969</c:v>
                </c:pt>
                <c:pt idx="1615">
                  <c:v>695969</c:v>
                </c:pt>
                <c:pt idx="1616">
                  <c:v>695969</c:v>
                </c:pt>
                <c:pt idx="1617">
                  <c:v>695969</c:v>
                </c:pt>
                <c:pt idx="1618">
                  <c:v>695729</c:v>
                </c:pt>
                <c:pt idx="1619">
                  <c:v>695106</c:v>
                </c:pt>
                <c:pt idx="1620">
                  <c:v>694568</c:v>
                </c:pt>
                <c:pt idx="1621">
                  <c:v>693613</c:v>
                </c:pt>
                <c:pt idx="1622">
                  <c:v>692864</c:v>
                </c:pt>
                <c:pt idx="1623">
                  <c:v>691520</c:v>
                </c:pt>
                <c:pt idx="1624">
                  <c:v>690971</c:v>
                </c:pt>
                <c:pt idx="1625">
                  <c:v>690971</c:v>
                </c:pt>
                <c:pt idx="1626">
                  <c:v>690971</c:v>
                </c:pt>
                <c:pt idx="1627">
                  <c:v>690971</c:v>
                </c:pt>
                <c:pt idx="1628">
                  <c:v>690972</c:v>
                </c:pt>
                <c:pt idx="1629">
                  <c:v>690972</c:v>
                </c:pt>
                <c:pt idx="1630">
                  <c:v>690972</c:v>
                </c:pt>
                <c:pt idx="1631">
                  <c:v>690972</c:v>
                </c:pt>
                <c:pt idx="1632">
                  <c:v>690972</c:v>
                </c:pt>
                <c:pt idx="1633">
                  <c:v>690972</c:v>
                </c:pt>
                <c:pt idx="1634">
                  <c:v>690972</c:v>
                </c:pt>
                <c:pt idx="1635">
                  <c:v>690972</c:v>
                </c:pt>
                <c:pt idx="1636">
                  <c:v>690972</c:v>
                </c:pt>
                <c:pt idx="1637">
                  <c:v>690972</c:v>
                </c:pt>
                <c:pt idx="1638">
                  <c:v>690972</c:v>
                </c:pt>
                <c:pt idx="1639">
                  <c:v>690972</c:v>
                </c:pt>
                <c:pt idx="1640">
                  <c:v>690972</c:v>
                </c:pt>
                <c:pt idx="1641">
                  <c:v>690972</c:v>
                </c:pt>
                <c:pt idx="1642">
                  <c:v>690972</c:v>
                </c:pt>
                <c:pt idx="1643">
                  <c:v>690970</c:v>
                </c:pt>
                <c:pt idx="1644">
                  <c:v>690969</c:v>
                </c:pt>
                <c:pt idx="1645">
                  <c:v>690968</c:v>
                </c:pt>
                <c:pt idx="1646">
                  <c:v>690968</c:v>
                </c:pt>
                <c:pt idx="1647">
                  <c:v>690967</c:v>
                </c:pt>
                <c:pt idx="1648">
                  <c:v>690967</c:v>
                </c:pt>
                <c:pt idx="1649">
                  <c:v>690966</c:v>
                </c:pt>
                <c:pt idx="1650">
                  <c:v>690966</c:v>
                </c:pt>
                <c:pt idx="1651">
                  <c:v>690966</c:v>
                </c:pt>
                <c:pt idx="1652">
                  <c:v>690965</c:v>
                </c:pt>
                <c:pt idx="1653">
                  <c:v>690963</c:v>
                </c:pt>
                <c:pt idx="1654">
                  <c:v>690963</c:v>
                </c:pt>
                <c:pt idx="1655">
                  <c:v>690963</c:v>
                </c:pt>
                <c:pt idx="1656">
                  <c:v>690963</c:v>
                </c:pt>
                <c:pt idx="1657">
                  <c:v>690961</c:v>
                </c:pt>
                <c:pt idx="1658">
                  <c:v>690959</c:v>
                </c:pt>
                <c:pt idx="1659">
                  <c:v>690958</c:v>
                </c:pt>
                <c:pt idx="1660">
                  <c:v>690957</c:v>
                </c:pt>
                <c:pt idx="1661">
                  <c:v>690957</c:v>
                </c:pt>
                <c:pt idx="1662">
                  <c:v>690956</c:v>
                </c:pt>
                <c:pt idx="1663">
                  <c:v>690955</c:v>
                </c:pt>
                <c:pt idx="1664">
                  <c:v>690955</c:v>
                </c:pt>
                <c:pt idx="1665">
                  <c:v>690955</c:v>
                </c:pt>
                <c:pt idx="1666">
                  <c:v>690953</c:v>
                </c:pt>
                <c:pt idx="1667">
                  <c:v>690953</c:v>
                </c:pt>
                <c:pt idx="1668">
                  <c:v>690952</c:v>
                </c:pt>
                <c:pt idx="1669">
                  <c:v>690952</c:v>
                </c:pt>
                <c:pt idx="1670">
                  <c:v>690952</c:v>
                </c:pt>
                <c:pt idx="1671">
                  <c:v>690950</c:v>
                </c:pt>
                <c:pt idx="1672">
                  <c:v>690950</c:v>
                </c:pt>
                <c:pt idx="1673">
                  <c:v>690948</c:v>
                </c:pt>
                <c:pt idx="1674">
                  <c:v>690948</c:v>
                </c:pt>
                <c:pt idx="1675">
                  <c:v>690947</c:v>
                </c:pt>
                <c:pt idx="1676">
                  <c:v>691260</c:v>
                </c:pt>
                <c:pt idx="1677">
                  <c:v>691847</c:v>
                </c:pt>
                <c:pt idx="1678">
                  <c:v>692346</c:v>
                </c:pt>
                <c:pt idx="1679">
                  <c:v>692345</c:v>
                </c:pt>
                <c:pt idx="1680">
                  <c:v>692944</c:v>
                </c:pt>
                <c:pt idx="1681">
                  <c:v>693294</c:v>
                </c:pt>
                <c:pt idx="1682">
                  <c:v>693692</c:v>
                </c:pt>
                <c:pt idx="1683">
                  <c:v>694223</c:v>
                </c:pt>
                <c:pt idx="1684">
                  <c:v>694622</c:v>
                </c:pt>
                <c:pt idx="1685">
                  <c:v>695135</c:v>
                </c:pt>
                <c:pt idx="1686">
                  <c:v>695134</c:v>
                </c:pt>
                <c:pt idx="1687">
                  <c:v>695134</c:v>
                </c:pt>
                <c:pt idx="1688">
                  <c:v>695134</c:v>
                </c:pt>
                <c:pt idx="1689">
                  <c:v>695133</c:v>
                </c:pt>
                <c:pt idx="1690">
                  <c:v>695133</c:v>
                </c:pt>
                <c:pt idx="1691">
                  <c:v>695133</c:v>
                </c:pt>
                <c:pt idx="1692">
                  <c:v>695130</c:v>
                </c:pt>
                <c:pt idx="1693">
                  <c:v>695130</c:v>
                </c:pt>
                <c:pt idx="1694">
                  <c:v>695130</c:v>
                </c:pt>
                <c:pt idx="1695">
                  <c:v>695128</c:v>
                </c:pt>
                <c:pt idx="1696">
                  <c:v>695128</c:v>
                </c:pt>
                <c:pt idx="1697">
                  <c:v>695128</c:v>
                </c:pt>
                <c:pt idx="1698">
                  <c:v>695127</c:v>
                </c:pt>
                <c:pt idx="1699">
                  <c:v>695127</c:v>
                </c:pt>
                <c:pt idx="1700">
                  <c:v>695127</c:v>
                </c:pt>
                <c:pt idx="1701">
                  <c:v>695126</c:v>
                </c:pt>
                <c:pt idx="1702">
                  <c:v>695126</c:v>
                </c:pt>
                <c:pt idx="1703">
                  <c:v>695125</c:v>
                </c:pt>
                <c:pt idx="1704">
                  <c:v>695125</c:v>
                </c:pt>
                <c:pt idx="1705">
                  <c:v>695123</c:v>
                </c:pt>
                <c:pt idx="1706">
                  <c:v>695123</c:v>
                </c:pt>
                <c:pt idx="1707">
                  <c:v>695123</c:v>
                </c:pt>
                <c:pt idx="1708">
                  <c:v>695120</c:v>
                </c:pt>
                <c:pt idx="1709">
                  <c:v>695120</c:v>
                </c:pt>
                <c:pt idx="1710">
                  <c:v>695119</c:v>
                </c:pt>
                <c:pt idx="1711">
                  <c:v>695118</c:v>
                </c:pt>
                <c:pt idx="1712">
                  <c:v>695118</c:v>
                </c:pt>
                <c:pt idx="1713">
                  <c:v>695117</c:v>
                </c:pt>
                <c:pt idx="1714">
                  <c:v>695116</c:v>
                </c:pt>
                <c:pt idx="1715">
                  <c:v>695116</c:v>
                </c:pt>
                <c:pt idx="1716">
                  <c:v>695115</c:v>
                </c:pt>
                <c:pt idx="1717">
                  <c:v>695115</c:v>
                </c:pt>
                <c:pt idx="1718">
                  <c:v>695112</c:v>
                </c:pt>
                <c:pt idx="1719">
                  <c:v>695114</c:v>
                </c:pt>
                <c:pt idx="1720">
                  <c:v>695114</c:v>
                </c:pt>
                <c:pt idx="1721">
                  <c:v>695112</c:v>
                </c:pt>
                <c:pt idx="1722">
                  <c:v>695112</c:v>
                </c:pt>
                <c:pt idx="1723">
                  <c:v>695112</c:v>
                </c:pt>
                <c:pt idx="1724">
                  <c:v>695112</c:v>
                </c:pt>
                <c:pt idx="1725">
                  <c:v>695111</c:v>
                </c:pt>
                <c:pt idx="1726">
                  <c:v>695108</c:v>
                </c:pt>
                <c:pt idx="1727">
                  <c:v>695107</c:v>
                </c:pt>
                <c:pt idx="1728">
                  <c:v>695107</c:v>
                </c:pt>
                <c:pt idx="1729">
                  <c:v>695106</c:v>
                </c:pt>
                <c:pt idx="1730">
                  <c:v>695106</c:v>
                </c:pt>
                <c:pt idx="1731">
                  <c:v>695104</c:v>
                </c:pt>
                <c:pt idx="1732">
                  <c:v>695104</c:v>
                </c:pt>
                <c:pt idx="1733">
                  <c:v>695104</c:v>
                </c:pt>
                <c:pt idx="1734">
                  <c:v>695104</c:v>
                </c:pt>
                <c:pt idx="1735">
                  <c:v>695102</c:v>
                </c:pt>
                <c:pt idx="1736">
                  <c:v>695100</c:v>
                </c:pt>
                <c:pt idx="1737">
                  <c:v>695099</c:v>
                </c:pt>
                <c:pt idx="1738">
                  <c:v>695099</c:v>
                </c:pt>
                <c:pt idx="1739">
                  <c:v>695099</c:v>
                </c:pt>
                <c:pt idx="1740">
                  <c:v>695096</c:v>
                </c:pt>
                <c:pt idx="1741">
                  <c:v>695096</c:v>
                </c:pt>
                <c:pt idx="1742">
                  <c:v>695095</c:v>
                </c:pt>
                <c:pt idx="1743">
                  <c:v>695094</c:v>
                </c:pt>
                <c:pt idx="1744">
                  <c:v>695093</c:v>
                </c:pt>
                <c:pt idx="1745">
                  <c:v>695093</c:v>
                </c:pt>
                <c:pt idx="1746">
                  <c:v>695092</c:v>
                </c:pt>
                <c:pt idx="1747">
                  <c:v>695092</c:v>
                </c:pt>
                <c:pt idx="1748">
                  <c:v>695091</c:v>
                </c:pt>
                <c:pt idx="1749">
                  <c:v>695090</c:v>
                </c:pt>
                <c:pt idx="1750">
                  <c:v>695089</c:v>
                </c:pt>
                <c:pt idx="1751">
                  <c:v>695089</c:v>
                </c:pt>
                <c:pt idx="1752">
                  <c:v>695088</c:v>
                </c:pt>
                <c:pt idx="1753">
                  <c:v>695087</c:v>
                </c:pt>
                <c:pt idx="1754">
                  <c:v>695087</c:v>
                </c:pt>
                <c:pt idx="1755">
                  <c:v>695086</c:v>
                </c:pt>
                <c:pt idx="1756">
                  <c:v>695085</c:v>
                </c:pt>
                <c:pt idx="1757">
                  <c:v>695084</c:v>
                </c:pt>
                <c:pt idx="1758">
                  <c:v>695084</c:v>
                </c:pt>
                <c:pt idx="1759">
                  <c:v>695083</c:v>
                </c:pt>
                <c:pt idx="1760">
                  <c:v>695082</c:v>
                </c:pt>
                <c:pt idx="1761">
                  <c:v>695082</c:v>
                </c:pt>
                <c:pt idx="1762">
                  <c:v>695082</c:v>
                </c:pt>
                <c:pt idx="1763">
                  <c:v>695081</c:v>
                </c:pt>
                <c:pt idx="1764">
                  <c:v>695081</c:v>
                </c:pt>
                <c:pt idx="1765">
                  <c:v>695079</c:v>
                </c:pt>
                <c:pt idx="1766">
                  <c:v>695078</c:v>
                </c:pt>
                <c:pt idx="1767">
                  <c:v>695078</c:v>
                </c:pt>
                <c:pt idx="1768">
                  <c:v>695078</c:v>
                </c:pt>
                <c:pt idx="1769">
                  <c:v>695076</c:v>
                </c:pt>
                <c:pt idx="1770">
                  <c:v>694825</c:v>
                </c:pt>
                <c:pt idx="1771">
                  <c:v>694009</c:v>
                </c:pt>
                <c:pt idx="1772">
                  <c:v>693383</c:v>
                </c:pt>
                <c:pt idx="1773">
                  <c:v>692659</c:v>
                </c:pt>
                <c:pt idx="1774">
                  <c:v>692135</c:v>
                </c:pt>
                <c:pt idx="1775">
                  <c:v>691510</c:v>
                </c:pt>
                <c:pt idx="1776">
                  <c:v>691311</c:v>
                </c:pt>
                <c:pt idx="1777">
                  <c:v>690810</c:v>
                </c:pt>
                <c:pt idx="1778">
                  <c:v>689338</c:v>
                </c:pt>
                <c:pt idx="1779">
                  <c:v>688787</c:v>
                </c:pt>
                <c:pt idx="1780">
                  <c:v>688059</c:v>
                </c:pt>
                <c:pt idx="1781">
                  <c:v>687661</c:v>
                </c:pt>
                <c:pt idx="1782">
                  <c:v>686682</c:v>
                </c:pt>
                <c:pt idx="1783">
                  <c:v>685026</c:v>
                </c:pt>
                <c:pt idx="1784">
                  <c:v>684625</c:v>
                </c:pt>
                <c:pt idx="1785">
                  <c:v>683842</c:v>
                </c:pt>
                <c:pt idx="1786">
                  <c:v>682436</c:v>
                </c:pt>
                <c:pt idx="1787">
                  <c:v>682037</c:v>
                </c:pt>
                <c:pt idx="1788">
                  <c:v>678887</c:v>
                </c:pt>
                <c:pt idx="1789">
                  <c:v>678885</c:v>
                </c:pt>
                <c:pt idx="1790">
                  <c:v>678885</c:v>
                </c:pt>
                <c:pt idx="1791">
                  <c:v>678884</c:v>
                </c:pt>
                <c:pt idx="1792">
                  <c:v>678883</c:v>
                </c:pt>
                <c:pt idx="1793">
                  <c:v>678883</c:v>
                </c:pt>
                <c:pt idx="1794">
                  <c:v>678883</c:v>
                </c:pt>
                <c:pt idx="1795">
                  <c:v>678880</c:v>
                </c:pt>
                <c:pt idx="1796">
                  <c:v>678600</c:v>
                </c:pt>
                <c:pt idx="1797">
                  <c:v>677007</c:v>
                </c:pt>
                <c:pt idx="1798">
                  <c:v>675397</c:v>
                </c:pt>
                <c:pt idx="1799">
                  <c:v>674601</c:v>
                </c:pt>
                <c:pt idx="1800">
                  <c:v>673649</c:v>
                </c:pt>
                <c:pt idx="1801">
                  <c:v>672449</c:v>
                </c:pt>
                <c:pt idx="1802">
                  <c:v>671691</c:v>
                </c:pt>
                <c:pt idx="1803">
                  <c:v>671377</c:v>
                </c:pt>
                <c:pt idx="1804">
                  <c:v>670587</c:v>
                </c:pt>
                <c:pt idx="1805">
                  <c:v>669906</c:v>
                </c:pt>
                <c:pt idx="1806">
                  <c:v>669200</c:v>
                </c:pt>
                <c:pt idx="1807">
                  <c:v>667475</c:v>
                </c:pt>
                <c:pt idx="1808">
                  <c:v>665111</c:v>
                </c:pt>
                <c:pt idx="1809">
                  <c:v>662663</c:v>
                </c:pt>
                <c:pt idx="1810">
                  <c:v>662911</c:v>
                </c:pt>
                <c:pt idx="1811">
                  <c:v>663294</c:v>
                </c:pt>
                <c:pt idx="1812">
                  <c:v>663392</c:v>
                </c:pt>
                <c:pt idx="1813">
                  <c:v>663748</c:v>
                </c:pt>
                <c:pt idx="1814">
                  <c:v>663747</c:v>
                </c:pt>
                <c:pt idx="1815">
                  <c:v>664218</c:v>
                </c:pt>
                <c:pt idx="1816">
                  <c:v>664454</c:v>
                </c:pt>
                <c:pt idx="1817">
                  <c:v>664686</c:v>
                </c:pt>
                <c:pt idx="1818">
                  <c:v>665148</c:v>
                </c:pt>
                <c:pt idx="1819">
                  <c:v>665568</c:v>
                </c:pt>
                <c:pt idx="1820">
                  <c:v>664872</c:v>
                </c:pt>
                <c:pt idx="1821">
                  <c:v>665281</c:v>
                </c:pt>
                <c:pt idx="1822">
                  <c:v>665458</c:v>
                </c:pt>
                <c:pt idx="1823">
                  <c:v>665458</c:v>
                </c:pt>
                <c:pt idx="1824">
                  <c:v>665458</c:v>
                </c:pt>
                <c:pt idx="1825">
                  <c:v>665458</c:v>
                </c:pt>
                <c:pt idx="1826">
                  <c:v>665456</c:v>
                </c:pt>
                <c:pt idx="1827">
                  <c:v>665456</c:v>
                </c:pt>
                <c:pt idx="1828">
                  <c:v>665456</c:v>
                </c:pt>
                <c:pt idx="1829">
                  <c:v>664718</c:v>
                </c:pt>
                <c:pt idx="1830">
                  <c:v>664266</c:v>
                </c:pt>
                <c:pt idx="1831">
                  <c:v>663557</c:v>
                </c:pt>
                <c:pt idx="1832">
                  <c:v>662037</c:v>
                </c:pt>
                <c:pt idx="1833">
                  <c:v>661336</c:v>
                </c:pt>
                <c:pt idx="1834">
                  <c:v>660777</c:v>
                </c:pt>
                <c:pt idx="1835">
                  <c:v>660168</c:v>
                </c:pt>
                <c:pt idx="1836">
                  <c:v>660168</c:v>
                </c:pt>
                <c:pt idx="1837">
                  <c:v>660016</c:v>
                </c:pt>
                <c:pt idx="1838">
                  <c:v>660016</c:v>
                </c:pt>
                <c:pt idx="1839">
                  <c:v>660016</c:v>
                </c:pt>
                <c:pt idx="1840">
                  <c:v>660015</c:v>
                </c:pt>
                <c:pt idx="1841">
                  <c:v>660014</c:v>
                </c:pt>
                <c:pt idx="1842">
                  <c:v>660014</c:v>
                </c:pt>
                <c:pt idx="1843">
                  <c:v>660014</c:v>
                </c:pt>
                <c:pt idx="1844">
                  <c:v>660013</c:v>
                </c:pt>
                <c:pt idx="1845">
                  <c:v>660013</c:v>
                </c:pt>
                <c:pt idx="1846">
                  <c:v>660012</c:v>
                </c:pt>
                <c:pt idx="1847">
                  <c:v>660012</c:v>
                </c:pt>
                <c:pt idx="1848">
                  <c:v>660012</c:v>
                </c:pt>
                <c:pt idx="1849">
                  <c:v>660011</c:v>
                </c:pt>
                <c:pt idx="1850">
                  <c:v>660010</c:v>
                </c:pt>
                <c:pt idx="1851">
                  <c:v>660010</c:v>
                </c:pt>
                <c:pt idx="1852">
                  <c:v>660010</c:v>
                </c:pt>
                <c:pt idx="1853">
                  <c:v>658704</c:v>
                </c:pt>
                <c:pt idx="1854">
                  <c:v>657634</c:v>
                </c:pt>
                <c:pt idx="1855">
                  <c:v>656476</c:v>
                </c:pt>
                <c:pt idx="1856">
                  <c:v>654935</c:v>
                </c:pt>
                <c:pt idx="1857">
                  <c:v>654700</c:v>
                </c:pt>
                <c:pt idx="1858">
                  <c:v>653329</c:v>
                </c:pt>
                <c:pt idx="1859">
                  <c:v>652569</c:v>
                </c:pt>
                <c:pt idx="1860">
                  <c:v>650564</c:v>
                </c:pt>
                <c:pt idx="1861">
                  <c:v>649561</c:v>
                </c:pt>
                <c:pt idx="1862">
                  <c:v>649563</c:v>
                </c:pt>
                <c:pt idx="1863">
                  <c:v>649137</c:v>
                </c:pt>
                <c:pt idx="1864">
                  <c:v>649139</c:v>
                </c:pt>
                <c:pt idx="1865">
                  <c:v>649139</c:v>
                </c:pt>
                <c:pt idx="1866">
                  <c:v>649139</c:v>
                </c:pt>
                <c:pt idx="1867">
                  <c:v>649139</c:v>
                </c:pt>
                <c:pt idx="1868">
                  <c:v>649139</c:v>
                </c:pt>
                <c:pt idx="1869">
                  <c:v>649139</c:v>
                </c:pt>
                <c:pt idx="1870">
                  <c:v>649139</c:v>
                </c:pt>
                <c:pt idx="1871">
                  <c:v>649139</c:v>
                </c:pt>
                <c:pt idx="1872">
                  <c:v>649139</c:v>
                </c:pt>
                <c:pt idx="1873">
                  <c:v>649139</c:v>
                </c:pt>
                <c:pt idx="1874">
                  <c:v>649126</c:v>
                </c:pt>
                <c:pt idx="1875">
                  <c:v>649126</c:v>
                </c:pt>
                <c:pt idx="1876">
                  <c:v>649126</c:v>
                </c:pt>
                <c:pt idx="1877">
                  <c:v>649126</c:v>
                </c:pt>
                <c:pt idx="1878">
                  <c:v>649126</c:v>
                </c:pt>
                <c:pt idx="1879">
                  <c:v>649126</c:v>
                </c:pt>
                <c:pt idx="1880">
                  <c:v>649126</c:v>
                </c:pt>
                <c:pt idx="1881">
                  <c:v>649126</c:v>
                </c:pt>
                <c:pt idx="1882">
                  <c:v>648587</c:v>
                </c:pt>
                <c:pt idx="1883">
                  <c:v>647717</c:v>
                </c:pt>
                <c:pt idx="1884">
                  <c:v>645953</c:v>
                </c:pt>
                <c:pt idx="1885">
                  <c:v>644818</c:v>
                </c:pt>
                <c:pt idx="1886">
                  <c:v>644818</c:v>
                </c:pt>
                <c:pt idx="1887">
                  <c:v>644818</c:v>
                </c:pt>
                <c:pt idx="1888">
                  <c:v>644818</c:v>
                </c:pt>
                <c:pt idx="1889">
                  <c:v>644818</c:v>
                </c:pt>
                <c:pt idx="1890">
                  <c:v>644818</c:v>
                </c:pt>
                <c:pt idx="1891">
                  <c:v>644818</c:v>
                </c:pt>
                <c:pt idx="1892">
                  <c:v>644818</c:v>
                </c:pt>
                <c:pt idx="1893">
                  <c:v>644818</c:v>
                </c:pt>
                <c:pt idx="1894">
                  <c:v>644818</c:v>
                </c:pt>
                <c:pt idx="1895">
                  <c:v>644818</c:v>
                </c:pt>
                <c:pt idx="1896">
                  <c:v>644818</c:v>
                </c:pt>
                <c:pt idx="1897">
                  <c:v>644818</c:v>
                </c:pt>
                <c:pt idx="1898">
                  <c:v>644818</c:v>
                </c:pt>
                <c:pt idx="1899">
                  <c:v>644818</c:v>
                </c:pt>
                <c:pt idx="1900">
                  <c:v>644818</c:v>
                </c:pt>
                <c:pt idx="1901">
                  <c:v>644818</c:v>
                </c:pt>
                <c:pt idx="1902">
                  <c:v>644818</c:v>
                </c:pt>
                <c:pt idx="1903">
                  <c:v>644818</c:v>
                </c:pt>
                <c:pt idx="1904">
                  <c:v>644818</c:v>
                </c:pt>
                <c:pt idx="1905">
                  <c:v>644618</c:v>
                </c:pt>
                <c:pt idx="1906">
                  <c:v>643349</c:v>
                </c:pt>
                <c:pt idx="1907">
                  <c:v>642350</c:v>
                </c:pt>
                <c:pt idx="1908">
                  <c:v>641652</c:v>
                </c:pt>
                <c:pt idx="1909">
                  <c:v>640952</c:v>
                </c:pt>
                <c:pt idx="1910">
                  <c:v>639509</c:v>
                </c:pt>
                <c:pt idx="1911">
                  <c:v>637537</c:v>
                </c:pt>
                <c:pt idx="1912">
                  <c:v>636170</c:v>
                </c:pt>
                <c:pt idx="1913">
                  <c:v>635166</c:v>
                </c:pt>
                <c:pt idx="1914">
                  <c:v>634968</c:v>
                </c:pt>
                <c:pt idx="1915">
                  <c:v>634967</c:v>
                </c:pt>
                <c:pt idx="1916">
                  <c:v>634967</c:v>
                </c:pt>
                <c:pt idx="1917">
                  <c:v>634967</c:v>
                </c:pt>
                <c:pt idx="1918">
                  <c:v>634967</c:v>
                </c:pt>
                <c:pt idx="1919">
                  <c:v>634967</c:v>
                </c:pt>
                <c:pt idx="1920">
                  <c:v>634967</c:v>
                </c:pt>
                <c:pt idx="1921">
                  <c:v>634967</c:v>
                </c:pt>
                <c:pt idx="1922">
                  <c:v>634967</c:v>
                </c:pt>
                <c:pt idx="1923">
                  <c:v>634967</c:v>
                </c:pt>
                <c:pt idx="1924">
                  <c:v>634967</c:v>
                </c:pt>
                <c:pt idx="1925">
                  <c:v>634967</c:v>
                </c:pt>
                <c:pt idx="1926">
                  <c:v>634967</c:v>
                </c:pt>
                <c:pt idx="1927">
                  <c:v>634967</c:v>
                </c:pt>
                <c:pt idx="1928">
                  <c:v>634967</c:v>
                </c:pt>
                <c:pt idx="1929">
                  <c:v>634967</c:v>
                </c:pt>
                <c:pt idx="1930">
                  <c:v>634967</c:v>
                </c:pt>
                <c:pt idx="1931">
                  <c:v>634967</c:v>
                </c:pt>
                <c:pt idx="1932">
                  <c:v>634967</c:v>
                </c:pt>
                <c:pt idx="1933">
                  <c:v>634967</c:v>
                </c:pt>
                <c:pt idx="1934">
                  <c:v>636117</c:v>
                </c:pt>
                <c:pt idx="1935">
                  <c:v>637833</c:v>
                </c:pt>
                <c:pt idx="1936">
                  <c:v>639766</c:v>
                </c:pt>
                <c:pt idx="1937">
                  <c:v>641648</c:v>
                </c:pt>
                <c:pt idx="1938">
                  <c:v>643759</c:v>
                </c:pt>
                <c:pt idx="1939">
                  <c:v>647779</c:v>
                </c:pt>
                <c:pt idx="1940">
                  <c:v>649999</c:v>
                </c:pt>
                <c:pt idx="1941">
                  <c:v>651730</c:v>
                </c:pt>
                <c:pt idx="1942">
                  <c:v>653721</c:v>
                </c:pt>
                <c:pt idx="1943">
                  <c:v>655413</c:v>
                </c:pt>
                <c:pt idx="1944">
                  <c:v>656023</c:v>
                </c:pt>
                <c:pt idx="1945">
                  <c:v>656149</c:v>
                </c:pt>
                <c:pt idx="1946">
                  <c:v>656147</c:v>
                </c:pt>
                <c:pt idx="1947">
                  <c:v>656147</c:v>
                </c:pt>
                <c:pt idx="1948">
                  <c:v>656141</c:v>
                </c:pt>
                <c:pt idx="1949">
                  <c:v>653899</c:v>
                </c:pt>
                <c:pt idx="1950">
                  <c:v>651228</c:v>
                </c:pt>
                <c:pt idx="1951">
                  <c:v>649465</c:v>
                </c:pt>
                <c:pt idx="1952">
                  <c:v>648165</c:v>
                </c:pt>
                <c:pt idx="1953">
                  <c:v>647860</c:v>
                </c:pt>
                <c:pt idx="1954">
                  <c:v>645733</c:v>
                </c:pt>
                <c:pt idx="1955">
                  <c:v>644952</c:v>
                </c:pt>
                <c:pt idx="1956">
                  <c:v>643151</c:v>
                </c:pt>
                <c:pt idx="1957">
                  <c:v>642006</c:v>
                </c:pt>
                <c:pt idx="1958">
                  <c:v>640847</c:v>
                </c:pt>
                <c:pt idx="1959">
                  <c:v>640081</c:v>
                </c:pt>
                <c:pt idx="1960">
                  <c:v>639423</c:v>
                </c:pt>
                <c:pt idx="1961">
                  <c:v>639270</c:v>
                </c:pt>
                <c:pt idx="1962">
                  <c:v>638706</c:v>
                </c:pt>
                <c:pt idx="1963">
                  <c:v>638301</c:v>
                </c:pt>
                <c:pt idx="1964">
                  <c:v>638190</c:v>
                </c:pt>
                <c:pt idx="1965">
                  <c:v>638190</c:v>
                </c:pt>
                <c:pt idx="1966">
                  <c:v>638085</c:v>
                </c:pt>
                <c:pt idx="1967">
                  <c:v>638086</c:v>
                </c:pt>
                <c:pt idx="1968">
                  <c:v>638085</c:v>
                </c:pt>
                <c:pt idx="1969">
                  <c:v>638085</c:v>
                </c:pt>
                <c:pt idx="1970">
                  <c:v>638085</c:v>
                </c:pt>
                <c:pt idx="1971">
                  <c:v>638085</c:v>
                </c:pt>
                <c:pt idx="1972">
                  <c:v>638085</c:v>
                </c:pt>
                <c:pt idx="1973">
                  <c:v>638086</c:v>
                </c:pt>
                <c:pt idx="1974">
                  <c:v>638086</c:v>
                </c:pt>
                <c:pt idx="1975">
                  <c:v>637921</c:v>
                </c:pt>
                <c:pt idx="1976">
                  <c:v>637773</c:v>
                </c:pt>
                <c:pt idx="1977">
                  <c:v>637773</c:v>
                </c:pt>
                <c:pt idx="1978">
                  <c:v>637773</c:v>
                </c:pt>
                <c:pt idx="1979">
                  <c:v>637773</c:v>
                </c:pt>
                <c:pt idx="1980">
                  <c:v>637773</c:v>
                </c:pt>
                <c:pt idx="1981">
                  <c:v>637773</c:v>
                </c:pt>
                <c:pt idx="1982">
                  <c:v>637773</c:v>
                </c:pt>
                <c:pt idx="1983">
                  <c:v>637773</c:v>
                </c:pt>
                <c:pt idx="1984">
                  <c:v>636667</c:v>
                </c:pt>
                <c:pt idx="1985">
                  <c:v>635924</c:v>
                </c:pt>
                <c:pt idx="1986">
                  <c:v>634475</c:v>
                </c:pt>
                <c:pt idx="1987">
                  <c:v>633427</c:v>
                </c:pt>
                <c:pt idx="1988">
                  <c:v>632028</c:v>
                </c:pt>
                <c:pt idx="1989">
                  <c:v>630127</c:v>
                </c:pt>
                <c:pt idx="1990">
                  <c:v>628481</c:v>
                </c:pt>
                <c:pt idx="1991">
                  <c:v>627833</c:v>
                </c:pt>
                <c:pt idx="1992">
                  <c:v>626484</c:v>
                </c:pt>
                <c:pt idx="1993">
                  <c:v>625593</c:v>
                </c:pt>
                <c:pt idx="1994">
                  <c:v>623888</c:v>
                </c:pt>
                <c:pt idx="1995">
                  <c:v>622487</c:v>
                </c:pt>
                <c:pt idx="1996">
                  <c:v>621304</c:v>
                </c:pt>
                <c:pt idx="1997">
                  <c:v>621304</c:v>
                </c:pt>
                <c:pt idx="1998">
                  <c:v>621304</c:v>
                </c:pt>
                <c:pt idx="1999">
                  <c:v>621304</c:v>
                </c:pt>
                <c:pt idx="2000">
                  <c:v>621304</c:v>
                </c:pt>
                <c:pt idx="2001">
                  <c:v>621304</c:v>
                </c:pt>
                <c:pt idx="2002">
                  <c:v>621302</c:v>
                </c:pt>
                <c:pt idx="2003">
                  <c:v>621302</c:v>
                </c:pt>
                <c:pt idx="2004">
                  <c:v>621302</c:v>
                </c:pt>
                <c:pt idx="2005">
                  <c:v>621302</c:v>
                </c:pt>
                <c:pt idx="2006">
                  <c:v>620773</c:v>
                </c:pt>
                <c:pt idx="2007">
                  <c:v>619569</c:v>
                </c:pt>
                <c:pt idx="2008">
                  <c:v>618689</c:v>
                </c:pt>
                <c:pt idx="2009">
                  <c:v>617770</c:v>
                </c:pt>
                <c:pt idx="2010">
                  <c:v>616970</c:v>
                </c:pt>
                <c:pt idx="2011">
                  <c:v>615276</c:v>
                </c:pt>
                <c:pt idx="2012">
                  <c:v>614186</c:v>
                </c:pt>
                <c:pt idx="2013">
                  <c:v>612541</c:v>
                </c:pt>
                <c:pt idx="2014">
                  <c:v>609396</c:v>
                </c:pt>
                <c:pt idx="2015">
                  <c:v>606147</c:v>
                </c:pt>
                <c:pt idx="2016">
                  <c:v>604505</c:v>
                </c:pt>
                <c:pt idx="2017">
                  <c:v>602556</c:v>
                </c:pt>
                <c:pt idx="2018">
                  <c:v>600867</c:v>
                </c:pt>
                <c:pt idx="2019">
                  <c:v>598917</c:v>
                </c:pt>
                <c:pt idx="2020">
                  <c:v>596381</c:v>
                </c:pt>
                <c:pt idx="2021">
                  <c:v>595028</c:v>
                </c:pt>
                <c:pt idx="2022">
                  <c:v>593682</c:v>
                </c:pt>
                <c:pt idx="2023">
                  <c:v>593382</c:v>
                </c:pt>
                <c:pt idx="2024">
                  <c:v>592034</c:v>
                </c:pt>
                <c:pt idx="2025">
                  <c:v>590782</c:v>
                </c:pt>
                <c:pt idx="2026">
                  <c:v>588912</c:v>
                </c:pt>
                <c:pt idx="2027">
                  <c:v>587515</c:v>
                </c:pt>
                <c:pt idx="2028">
                  <c:v>584828</c:v>
                </c:pt>
                <c:pt idx="2029">
                  <c:v>582384</c:v>
                </c:pt>
                <c:pt idx="2030">
                  <c:v>580020</c:v>
                </c:pt>
                <c:pt idx="2031">
                  <c:v>577496</c:v>
                </c:pt>
                <c:pt idx="2032">
                  <c:v>575513</c:v>
                </c:pt>
                <c:pt idx="2033">
                  <c:v>571323</c:v>
                </c:pt>
                <c:pt idx="2034">
                  <c:v>568322</c:v>
                </c:pt>
                <c:pt idx="2035">
                  <c:v>564580</c:v>
                </c:pt>
                <c:pt idx="2036">
                  <c:v>560681</c:v>
                </c:pt>
                <c:pt idx="2037">
                  <c:v>555980</c:v>
                </c:pt>
                <c:pt idx="2038">
                  <c:v>553070</c:v>
                </c:pt>
                <c:pt idx="2039">
                  <c:v>549985</c:v>
                </c:pt>
                <c:pt idx="2040">
                  <c:v>542994</c:v>
                </c:pt>
                <c:pt idx="2041">
                  <c:v>537984</c:v>
                </c:pt>
                <c:pt idx="2042">
                  <c:v>532013</c:v>
                </c:pt>
                <c:pt idx="2043">
                  <c:v>526592</c:v>
                </c:pt>
                <c:pt idx="2044">
                  <c:v>519323</c:v>
                </c:pt>
                <c:pt idx="2045">
                  <c:v>511612</c:v>
                </c:pt>
                <c:pt idx="2046">
                  <c:v>504818</c:v>
                </c:pt>
                <c:pt idx="2047">
                  <c:v>497868</c:v>
                </c:pt>
                <c:pt idx="2048">
                  <c:v>492028</c:v>
                </c:pt>
                <c:pt idx="2049">
                  <c:v>485147</c:v>
                </c:pt>
                <c:pt idx="2050">
                  <c:v>480149</c:v>
                </c:pt>
                <c:pt idx="2051">
                  <c:v>474545</c:v>
                </c:pt>
                <c:pt idx="2052">
                  <c:v>469855</c:v>
                </c:pt>
                <c:pt idx="2053">
                  <c:v>464558</c:v>
                </c:pt>
                <c:pt idx="2054">
                  <c:v>461156</c:v>
                </c:pt>
                <c:pt idx="2055">
                  <c:v>453065</c:v>
                </c:pt>
                <c:pt idx="2056">
                  <c:v>449998</c:v>
                </c:pt>
                <c:pt idx="2057">
                  <c:v>442471</c:v>
                </c:pt>
                <c:pt idx="2058">
                  <c:v>434057</c:v>
                </c:pt>
                <c:pt idx="2059">
                  <c:v>427158</c:v>
                </c:pt>
                <c:pt idx="2060">
                  <c:v>422583</c:v>
                </c:pt>
                <c:pt idx="2061">
                  <c:v>416389</c:v>
                </c:pt>
                <c:pt idx="2062">
                  <c:v>408699</c:v>
                </c:pt>
                <c:pt idx="2063">
                  <c:v>405135</c:v>
                </c:pt>
                <c:pt idx="2064">
                  <c:v>401718</c:v>
                </c:pt>
                <c:pt idx="2065">
                  <c:v>401718</c:v>
                </c:pt>
              </c:numCache>
            </c:numRef>
          </c:val>
          <c:smooth val="0"/>
          <c:extLst>
            <c:ext xmlns:c16="http://schemas.microsoft.com/office/drawing/2014/chart" uri="{C3380CC4-5D6E-409C-BE32-E72D297353CC}">
              <c16:uniqueId val="{00000000-4002-449C-97F1-AF84F5886656}"/>
            </c:ext>
          </c:extLst>
        </c:ser>
        <c:dLbls>
          <c:showLegendKey val="0"/>
          <c:showVal val="0"/>
          <c:showCatName val="0"/>
          <c:showSerName val="0"/>
          <c:showPercent val="0"/>
          <c:showBubbleSize val="0"/>
        </c:dLbls>
        <c:marker val="1"/>
        <c:smooth val="0"/>
        <c:axId val="671703392"/>
        <c:axId val="671703808"/>
      </c:lineChart>
      <c:lineChart>
        <c:grouping val="standard"/>
        <c:varyColors val="0"/>
        <c:ser>
          <c:idx val="0"/>
          <c:order val="0"/>
          <c:tx>
            <c:strRef>
              <c:f>Sheet1!$B$4</c:f>
              <c:strCache>
                <c:ptCount val="1"/>
                <c:pt idx="0">
                  <c:v>WTI Crude Oil Price</c:v>
                </c:pt>
              </c:strCache>
            </c:strRef>
          </c:tx>
          <c:spPr>
            <a:ln w="28575" cap="rnd">
              <a:solidFill>
                <a:srgbClr val="FF0000"/>
              </a:solidFill>
              <a:round/>
            </a:ln>
            <a:effectLst/>
          </c:spPr>
          <c:marker>
            <c:symbol val="none"/>
          </c:marker>
          <c:dLbls>
            <c:dLbl>
              <c:idx val="2059"/>
              <c:layout>
                <c:manualLayout>
                  <c:x val="-0.15504037956793879"/>
                  <c:y val="-7.5254007164198819E-2"/>
                </c:manualLayout>
              </c:layout>
              <c:tx>
                <c:rich>
                  <a:bodyPr/>
                  <a:lstStyle/>
                  <a:p>
                    <a:r>
                      <a:rPr lang="en-US" dirty="0"/>
                      <a:t>$89.20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002-449C-97F1-AF84F5886656}"/>
                </c:ext>
              </c:extLst>
            </c:dLbl>
            <c:numFmt formatCode="&quot;$&quot;#,##0.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Sheet1!$A$5:$A$2070</c:f>
              <c:numCache>
                <c:formatCode>m/d/yyyy</c:formatCode>
                <c:ptCount val="2066"/>
                <c:pt idx="0">
                  <c:v>30409</c:v>
                </c:pt>
                <c:pt idx="1">
                  <c:v>30416</c:v>
                </c:pt>
                <c:pt idx="2">
                  <c:v>30423</c:v>
                </c:pt>
                <c:pt idx="3">
                  <c:v>30430</c:v>
                </c:pt>
                <c:pt idx="4">
                  <c:v>30437</c:v>
                </c:pt>
                <c:pt idx="5">
                  <c:v>30444</c:v>
                </c:pt>
                <c:pt idx="6">
                  <c:v>30451</c:v>
                </c:pt>
                <c:pt idx="7">
                  <c:v>30458</c:v>
                </c:pt>
                <c:pt idx="8">
                  <c:v>30465</c:v>
                </c:pt>
                <c:pt idx="9">
                  <c:v>30472</c:v>
                </c:pt>
                <c:pt idx="10">
                  <c:v>30479</c:v>
                </c:pt>
                <c:pt idx="11">
                  <c:v>30486</c:v>
                </c:pt>
                <c:pt idx="12">
                  <c:v>30493</c:v>
                </c:pt>
                <c:pt idx="13">
                  <c:v>30500</c:v>
                </c:pt>
                <c:pt idx="14">
                  <c:v>30507</c:v>
                </c:pt>
                <c:pt idx="15">
                  <c:v>30514</c:v>
                </c:pt>
                <c:pt idx="16">
                  <c:v>30521</c:v>
                </c:pt>
                <c:pt idx="17">
                  <c:v>30528</c:v>
                </c:pt>
                <c:pt idx="18">
                  <c:v>30535</c:v>
                </c:pt>
                <c:pt idx="19">
                  <c:v>30542</c:v>
                </c:pt>
                <c:pt idx="20">
                  <c:v>30549</c:v>
                </c:pt>
                <c:pt idx="21">
                  <c:v>30556</c:v>
                </c:pt>
                <c:pt idx="22">
                  <c:v>30563</c:v>
                </c:pt>
                <c:pt idx="23">
                  <c:v>30570</c:v>
                </c:pt>
                <c:pt idx="24">
                  <c:v>30577</c:v>
                </c:pt>
                <c:pt idx="25">
                  <c:v>30584</c:v>
                </c:pt>
                <c:pt idx="26">
                  <c:v>30591</c:v>
                </c:pt>
                <c:pt idx="27">
                  <c:v>30598</c:v>
                </c:pt>
                <c:pt idx="28">
                  <c:v>30605</c:v>
                </c:pt>
                <c:pt idx="29">
                  <c:v>30612</c:v>
                </c:pt>
                <c:pt idx="30">
                  <c:v>30619</c:v>
                </c:pt>
                <c:pt idx="31">
                  <c:v>30626</c:v>
                </c:pt>
                <c:pt idx="32">
                  <c:v>30633</c:v>
                </c:pt>
                <c:pt idx="33">
                  <c:v>30640</c:v>
                </c:pt>
                <c:pt idx="34">
                  <c:v>30647</c:v>
                </c:pt>
                <c:pt idx="35">
                  <c:v>30654</c:v>
                </c:pt>
                <c:pt idx="36">
                  <c:v>30661</c:v>
                </c:pt>
                <c:pt idx="37">
                  <c:v>30668</c:v>
                </c:pt>
                <c:pt idx="38">
                  <c:v>30675</c:v>
                </c:pt>
                <c:pt idx="39">
                  <c:v>30682</c:v>
                </c:pt>
                <c:pt idx="40">
                  <c:v>30689</c:v>
                </c:pt>
                <c:pt idx="41">
                  <c:v>30696</c:v>
                </c:pt>
                <c:pt idx="42">
                  <c:v>30703</c:v>
                </c:pt>
                <c:pt idx="43">
                  <c:v>30710</c:v>
                </c:pt>
                <c:pt idx="44">
                  <c:v>30717</c:v>
                </c:pt>
                <c:pt idx="45">
                  <c:v>30724</c:v>
                </c:pt>
                <c:pt idx="46">
                  <c:v>30731</c:v>
                </c:pt>
                <c:pt idx="47">
                  <c:v>30738</c:v>
                </c:pt>
                <c:pt idx="48">
                  <c:v>30745</c:v>
                </c:pt>
                <c:pt idx="49">
                  <c:v>30752</c:v>
                </c:pt>
                <c:pt idx="50">
                  <c:v>30759</c:v>
                </c:pt>
                <c:pt idx="51">
                  <c:v>30766</c:v>
                </c:pt>
                <c:pt idx="52">
                  <c:v>30773</c:v>
                </c:pt>
                <c:pt idx="53">
                  <c:v>30780</c:v>
                </c:pt>
                <c:pt idx="54">
                  <c:v>30787</c:v>
                </c:pt>
                <c:pt idx="55">
                  <c:v>30794</c:v>
                </c:pt>
                <c:pt idx="56">
                  <c:v>30801</c:v>
                </c:pt>
                <c:pt idx="57">
                  <c:v>30808</c:v>
                </c:pt>
                <c:pt idx="58">
                  <c:v>30815</c:v>
                </c:pt>
                <c:pt idx="59">
                  <c:v>30822</c:v>
                </c:pt>
                <c:pt idx="60">
                  <c:v>30829</c:v>
                </c:pt>
                <c:pt idx="61">
                  <c:v>30836</c:v>
                </c:pt>
                <c:pt idx="62">
                  <c:v>30843</c:v>
                </c:pt>
                <c:pt idx="63">
                  <c:v>30850</c:v>
                </c:pt>
                <c:pt idx="64">
                  <c:v>30857</c:v>
                </c:pt>
                <c:pt idx="65">
                  <c:v>30864</c:v>
                </c:pt>
                <c:pt idx="66">
                  <c:v>30871</c:v>
                </c:pt>
                <c:pt idx="67">
                  <c:v>30878</c:v>
                </c:pt>
                <c:pt idx="68">
                  <c:v>30885</c:v>
                </c:pt>
                <c:pt idx="69">
                  <c:v>30892</c:v>
                </c:pt>
                <c:pt idx="70">
                  <c:v>30899</c:v>
                </c:pt>
                <c:pt idx="71">
                  <c:v>30906</c:v>
                </c:pt>
                <c:pt idx="72">
                  <c:v>30913</c:v>
                </c:pt>
                <c:pt idx="73">
                  <c:v>30920</c:v>
                </c:pt>
                <c:pt idx="74">
                  <c:v>30927</c:v>
                </c:pt>
                <c:pt idx="75">
                  <c:v>30934</c:v>
                </c:pt>
                <c:pt idx="76">
                  <c:v>30941</c:v>
                </c:pt>
                <c:pt idx="77">
                  <c:v>30948</c:v>
                </c:pt>
                <c:pt idx="78">
                  <c:v>30955</c:v>
                </c:pt>
                <c:pt idx="79">
                  <c:v>30962</c:v>
                </c:pt>
                <c:pt idx="80">
                  <c:v>30969</c:v>
                </c:pt>
                <c:pt idx="81">
                  <c:v>30976</c:v>
                </c:pt>
                <c:pt idx="82">
                  <c:v>30983</c:v>
                </c:pt>
                <c:pt idx="83">
                  <c:v>30990</c:v>
                </c:pt>
                <c:pt idx="84">
                  <c:v>30997</c:v>
                </c:pt>
                <c:pt idx="85">
                  <c:v>31004</c:v>
                </c:pt>
                <c:pt idx="86">
                  <c:v>31011</c:v>
                </c:pt>
                <c:pt idx="87">
                  <c:v>31018</c:v>
                </c:pt>
                <c:pt idx="88">
                  <c:v>31025</c:v>
                </c:pt>
                <c:pt idx="89">
                  <c:v>31032</c:v>
                </c:pt>
                <c:pt idx="90">
                  <c:v>31039</c:v>
                </c:pt>
                <c:pt idx="91">
                  <c:v>31046</c:v>
                </c:pt>
                <c:pt idx="92">
                  <c:v>31053</c:v>
                </c:pt>
                <c:pt idx="93">
                  <c:v>31060</c:v>
                </c:pt>
                <c:pt idx="94">
                  <c:v>31067</c:v>
                </c:pt>
                <c:pt idx="95">
                  <c:v>31074</c:v>
                </c:pt>
                <c:pt idx="96">
                  <c:v>31081</c:v>
                </c:pt>
                <c:pt idx="97">
                  <c:v>31088</c:v>
                </c:pt>
                <c:pt idx="98">
                  <c:v>31095</c:v>
                </c:pt>
                <c:pt idx="99">
                  <c:v>31102</c:v>
                </c:pt>
                <c:pt idx="100">
                  <c:v>31109</c:v>
                </c:pt>
                <c:pt idx="101">
                  <c:v>31116</c:v>
                </c:pt>
                <c:pt idx="102">
                  <c:v>31123</c:v>
                </c:pt>
                <c:pt idx="103">
                  <c:v>31130</c:v>
                </c:pt>
                <c:pt idx="104">
                  <c:v>31137</c:v>
                </c:pt>
                <c:pt idx="105">
                  <c:v>31144</c:v>
                </c:pt>
                <c:pt idx="106">
                  <c:v>31151</c:v>
                </c:pt>
                <c:pt idx="107">
                  <c:v>31158</c:v>
                </c:pt>
                <c:pt idx="108">
                  <c:v>31165</c:v>
                </c:pt>
                <c:pt idx="109">
                  <c:v>31172</c:v>
                </c:pt>
                <c:pt idx="110">
                  <c:v>31179</c:v>
                </c:pt>
                <c:pt idx="111">
                  <c:v>31186</c:v>
                </c:pt>
                <c:pt idx="112">
                  <c:v>31193</c:v>
                </c:pt>
                <c:pt idx="113">
                  <c:v>31200</c:v>
                </c:pt>
                <c:pt idx="114">
                  <c:v>31207</c:v>
                </c:pt>
                <c:pt idx="115">
                  <c:v>31214</c:v>
                </c:pt>
                <c:pt idx="116">
                  <c:v>31221</c:v>
                </c:pt>
                <c:pt idx="117">
                  <c:v>31228</c:v>
                </c:pt>
                <c:pt idx="118">
                  <c:v>31235</c:v>
                </c:pt>
                <c:pt idx="119">
                  <c:v>31242</c:v>
                </c:pt>
                <c:pt idx="120">
                  <c:v>31249</c:v>
                </c:pt>
                <c:pt idx="121">
                  <c:v>31256</c:v>
                </c:pt>
                <c:pt idx="122">
                  <c:v>31263</c:v>
                </c:pt>
                <c:pt idx="123">
                  <c:v>31270</c:v>
                </c:pt>
                <c:pt idx="124">
                  <c:v>31277</c:v>
                </c:pt>
                <c:pt idx="125">
                  <c:v>31284</c:v>
                </c:pt>
                <c:pt idx="126">
                  <c:v>31291</c:v>
                </c:pt>
                <c:pt idx="127">
                  <c:v>31298</c:v>
                </c:pt>
                <c:pt idx="128">
                  <c:v>31305</c:v>
                </c:pt>
                <c:pt idx="129">
                  <c:v>31312</c:v>
                </c:pt>
                <c:pt idx="130">
                  <c:v>31319</c:v>
                </c:pt>
                <c:pt idx="131">
                  <c:v>31326</c:v>
                </c:pt>
                <c:pt idx="132">
                  <c:v>31333</c:v>
                </c:pt>
                <c:pt idx="133">
                  <c:v>31340</c:v>
                </c:pt>
                <c:pt idx="134">
                  <c:v>31347</c:v>
                </c:pt>
                <c:pt idx="135">
                  <c:v>31354</c:v>
                </c:pt>
                <c:pt idx="136">
                  <c:v>31361</c:v>
                </c:pt>
                <c:pt idx="137">
                  <c:v>31368</c:v>
                </c:pt>
                <c:pt idx="138">
                  <c:v>31375</c:v>
                </c:pt>
                <c:pt idx="139">
                  <c:v>31382</c:v>
                </c:pt>
                <c:pt idx="140">
                  <c:v>31389</c:v>
                </c:pt>
                <c:pt idx="141">
                  <c:v>31396</c:v>
                </c:pt>
                <c:pt idx="142">
                  <c:v>31403</c:v>
                </c:pt>
                <c:pt idx="143">
                  <c:v>31410</c:v>
                </c:pt>
                <c:pt idx="144">
                  <c:v>31417</c:v>
                </c:pt>
                <c:pt idx="145">
                  <c:v>31424</c:v>
                </c:pt>
                <c:pt idx="146">
                  <c:v>31431</c:v>
                </c:pt>
                <c:pt idx="147">
                  <c:v>31438</c:v>
                </c:pt>
                <c:pt idx="148">
                  <c:v>31445</c:v>
                </c:pt>
                <c:pt idx="149">
                  <c:v>31452</c:v>
                </c:pt>
                <c:pt idx="150">
                  <c:v>31459</c:v>
                </c:pt>
                <c:pt idx="151">
                  <c:v>31466</c:v>
                </c:pt>
                <c:pt idx="152">
                  <c:v>31473</c:v>
                </c:pt>
                <c:pt idx="153">
                  <c:v>31480</c:v>
                </c:pt>
                <c:pt idx="154">
                  <c:v>31487</c:v>
                </c:pt>
                <c:pt idx="155">
                  <c:v>31494</c:v>
                </c:pt>
                <c:pt idx="156">
                  <c:v>31501</c:v>
                </c:pt>
                <c:pt idx="157">
                  <c:v>31508</c:v>
                </c:pt>
                <c:pt idx="158">
                  <c:v>31515</c:v>
                </c:pt>
                <c:pt idx="159">
                  <c:v>31522</c:v>
                </c:pt>
                <c:pt idx="160">
                  <c:v>31529</c:v>
                </c:pt>
                <c:pt idx="161">
                  <c:v>31536</c:v>
                </c:pt>
                <c:pt idx="162">
                  <c:v>31543</c:v>
                </c:pt>
                <c:pt idx="163">
                  <c:v>31550</c:v>
                </c:pt>
                <c:pt idx="164">
                  <c:v>31557</c:v>
                </c:pt>
                <c:pt idx="165">
                  <c:v>31564</c:v>
                </c:pt>
                <c:pt idx="166">
                  <c:v>31571</c:v>
                </c:pt>
                <c:pt idx="167">
                  <c:v>31578</c:v>
                </c:pt>
                <c:pt idx="168">
                  <c:v>31585</c:v>
                </c:pt>
                <c:pt idx="169">
                  <c:v>31592</c:v>
                </c:pt>
                <c:pt idx="170">
                  <c:v>31599</c:v>
                </c:pt>
                <c:pt idx="171">
                  <c:v>31606</c:v>
                </c:pt>
                <c:pt idx="172">
                  <c:v>31613</c:v>
                </c:pt>
                <c:pt idx="173">
                  <c:v>31620</c:v>
                </c:pt>
                <c:pt idx="174">
                  <c:v>31627</c:v>
                </c:pt>
                <c:pt idx="175">
                  <c:v>31634</c:v>
                </c:pt>
                <c:pt idx="176">
                  <c:v>31641</c:v>
                </c:pt>
                <c:pt idx="177">
                  <c:v>31648</c:v>
                </c:pt>
                <c:pt idx="178">
                  <c:v>31655</c:v>
                </c:pt>
                <c:pt idx="179">
                  <c:v>31662</c:v>
                </c:pt>
                <c:pt idx="180">
                  <c:v>31669</c:v>
                </c:pt>
                <c:pt idx="181">
                  <c:v>31676</c:v>
                </c:pt>
                <c:pt idx="182">
                  <c:v>31683</c:v>
                </c:pt>
                <c:pt idx="183">
                  <c:v>31690</c:v>
                </c:pt>
                <c:pt idx="184">
                  <c:v>31697</c:v>
                </c:pt>
                <c:pt idx="185">
                  <c:v>31704</c:v>
                </c:pt>
                <c:pt idx="186">
                  <c:v>31711</c:v>
                </c:pt>
                <c:pt idx="187">
                  <c:v>31718</c:v>
                </c:pt>
                <c:pt idx="188">
                  <c:v>31725</c:v>
                </c:pt>
                <c:pt idx="189">
                  <c:v>31732</c:v>
                </c:pt>
                <c:pt idx="190">
                  <c:v>31739</c:v>
                </c:pt>
                <c:pt idx="191">
                  <c:v>31746</c:v>
                </c:pt>
                <c:pt idx="192">
                  <c:v>31753</c:v>
                </c:pt>
                <c:pt idx="193">
                  <c:v>31760</c:v>
                </c:pt>
                <c:pt idx="194">
                  <c:v>31767</c:v>
                </c:pt>
                <c:pt idx="195">
                  <c:v>31774</c:v>
                </c:pt>
                <c:pt idx="196">
                  <c:v>31781</c:v>
                </c:pt>
                <c:pt idx="197">
                  <c:v>31788</c:v>
                </c:pt>
                <c:pt idx="198">
                  <c:v>31795</c:v>
                </c:pt>
                <c:pt idx="199">
                  <c:v>31802</c:v>
                </c:pt>
                <c:pt idx="200">
                  <c:v>31809</c:v>
                </c:pt>
                <c:pt idx="201">
                  <c:v>31816</c:v>
                </c:pt>
                <c:pt idx="202">
                  <c:v>31823</c:v>
                </c:pt>
                <c:pt idx="203">
                  <c:v>31830</c:v>
                </c:pt>
                <c:pt idx="204">
                  <c:v>31837</c:v>
                </c:pt>
                <c:pt idx="205">
                  <c:v>31844</c:v>
                </c:pt>
                <c:pt idx="206">
                  <c:v>31851</c:v>
                </c:pt>
                <c:pt idx="207">
                  <c:v>31858</c:v>
                </c:pt>
                <c:pt idx="208">
                  <c:v>31865</c:v>
                </c:pt>
                <c:pt idx="209">
                  <c:v>31872</c:v>
                </c:pt>
                <c:pt idx="210">
                  <c:v>31879</c:v>
                </c:pt>
                <c:pt idx="211">
                  <c:v>31886</c:v>
                </c:pt>
                <c:pt idx="212">
                  <c:v>31893</c:v>
                </c:pt>
                <c:pt idx="213">
                  <c:v>31900</c:v>
                </c:pt>
                <c:pt idx="214">
                  <c:v>31907</c:v>
                </c:pt>
                <c:pt idx="215">
                  <c:v>31914</c:v>
                </c:pt>
                <c:pt idx="216">
                  <c:v>31921</c:v>
                </c:pt>
                <c:pt idx="217">
                  <c:v>31928</c:v>
                </c:pt>
                <c:pt idx="218">
                  <c:v>31935</c:v>
                </c:pt>
                <c:pt idx="219">
                  <c:v>31942</c:v>
                </c:pt>
                <c:pt idx="220">
                  <c:v>31949</c:v>
                </c:pt>
                <c:pt idx="221">
                  <c:v>31956</c:v>
                </c:pt>
                <c:pt idx="222">
                  <c:v>31963</c:v>
                </c:pt>
                <c:pt idx="223">
                  <c:v>31970</c:v>
                </c:pt>
                <c:pt idx="224">
                  <c:v>31977</c:v>
                </c:pt>
                <c:pt idx="225">
                  <c:v>31984</c:v>
                </c:pt>
                <c:pt idx="226">
                  <c:v>31991</c:v>
                </c:pt>
                <c:pt idx="227">
                  <c:v>31998</c:v>
                </c:pt>
                <c:pt idx="228">
                  <c:v>32005</c:v>
                </c:pt>
                <c:pt idx="229">
                  <c:v>32012</c:v>
                </c:pt>
                <c:pt idx="230">
                  <c:v>32019</c:v>
                </c:pt>
                <c:pt idx="231">
                  <c:v>32026</c:v>
                </c:pt>
                <c:pt idx="232">
                  <c:v>32033</c:v>
                </c:pt>
                <c:pt idx="233">
                  <c:v>32040</c:v>
                </c:pt>
                <c:pt idx="234">
                  <c:v>32047</c:v>
                </c:pt>
                <c:pt idx="235">
                  <c:v>32054</c:v>
                </c:pt>
                <c:pt idx="236">
                  <c:v>32061</c:v>
                </c:pt>
                <c:pt idx="237">
                  <c:v>32068</c:v>
                </c:pt>
                <c:pt idx="238">
                  <c:v>32075</c:v>
                </c:pt>
                <c:pt idx="239">
                  <c:v>32082</c:v>
                </c:pt>
                <c:pt idx="240">
                  <c:v>32089</c:v>
                </c:pt>
                <c:pt idx="241">
                  <c:v>32096</c:v>
                </c:pt>
                <c:pt idx="242">
                  <c:v>32103</c:v>
                </c:pt>
                <c:pt idx="243">
                  <c:v>32110</c:v>
                </c:pt>
                <c:pt idx="244">
                  <c:v>32117</c:v>
                </c:pt>
                <c:pt idx="245">
                  <c:v>32124</c:v>
                </c:pt>
                <c:pt idx="246">
                  <c:v>32131</c:v>
                </c:pt>
                <c:pt idx="247">
                  <c:v>32138</c:v>
                </c:pt>
                <c:pt idx="248">
                  <c:v>32145</c:v>
                </c:pt>
                <c:pt idx="249">
                  <c:v>32152</c:v>
                </c:pt>
                <c:pt idx="250">
                  <c:v>32159</c:v>
                </c:pt>
                <c:pt idx="251">
                  <c:v>32166</c:v>
                </c:pt>
                <c:pt idx="252">
                  <c:v>32173</c:v>
                </c:pt>
                <c:pt idx="253">
                  <c:v>32180</c:v>
                </c:pt>
                <c:pt idx="254">
                  <c:v>32187</c:v>
                </c:pt>
                <c:pt idx="255">
                  <c:v>32194</c:v>
                </c:pt>
                <c:pt idx="256">
                  <c:v>32201</c:v>
                </c:pt>
                <c:pt idx="257">
                  <c:v>32208</c:v>
                </c:pt>
                <c:pt idx="258">
                  <c:v>32215</c:v>
                </c:pt>
                <c:pt idx="259">
                  <c:v>32222</c:v>
                </c:pt>
                <c:pt idx="260">
                  <c:v>32229</c:v>
                </c:pt>
                <c:pt idx="261">
                  <c:v>32236</c:v>
                </c:pt>
                <c:pt idx="262">
                  <c:v>32243</c:v>
                </c:pt>
                <c:pt idx="263">
                  <c:v>32250</c:v>
                </c:pt>
                <c:pt idx="264">
                  <c:v>32257</c:v>
                </c:pt>
                <c:pt idx="265">
                  <c:v>32264</c:v>
                </c:pt>
                <c:pt idx="266">
                  <c:v>32271</c:v>
                </c:pt>
                <c:pt idx="267">
                  <c:v>32278</c:v>
                </c:pt>
                <c:pt idx="268">
                  <c:v>32285</c:v>
                </c:pt>
                <c:pt idx="269">
                  <c:v>32292</c:v>
                </c:pt>
                <c:pt idx="270">
                  <c:v>32299</c:v>
                </c:pt>
                <c:pt idx="271">
                  <c:v>32306</c:v>
                </c:pt>
                <c:pt idx="272">
                  <c:v>32313</c:v>
                </c:pt>
                <c:pt idx="273">
                  <c:v>32320</c:v>
                </c:pt>
                <c:pt idx="274">
                  <c:v>32327</c:v>
                </c:pt>
                <c:pt idx="275">
                  <c:v>32334</c:v>
                </c:pt>
                <c:pt idx="276">
                  <c:v>32341</c:v>
                </c:pt>
                <c:pt idx="277">
                  <c:v>32348</c:v>
                </c:pt>
                <c:pt idx="278">
                  <c:v>32355</c:v>
                </c:pt>
                <c:pt idx="279">
                  <c:v>32362</c:v>
                </c:pt>
                <c:pt idx="280">
                  <c:v>32369</c:v>
                </c:pt>
                <c:pt idx="281">
                  <c:v>32376</c:v>
                </c:pt>
                <c:pt idx="282">
                  <c:v>32383</c:v>
                </c:pt>
                <c:pt idx="283">
                  <c:v>32390</c:v>
                </c:pt>
                <c:pt idx="284">
                  <c:v>32397</c:v>
                </c:pt>
                <c:pt idx="285">
                  <c:v>32404</c:v>
                </c:pt>
                <c:pt idx="286">
                  <c:v>32411</c:v>
                </c:pt>
                <c:pt idx="287">
                  <c:v>32418</c:v>
                </c:pt>
                <c:pt idx="288">
                  <c:v>32425</c:v>
                </c:pt>
                <c:pt idx="289">
                  <c:v>32432</c:v>
                </c:pt>
                <c:pt idx="290">
                  <c:v>32439</c:v>
                </c:pt>
                <c:pt idx="291">
                  <c:v>32446</c:v>
                </c:pt>
                <c:pt idx="292">
                  <c:v>32453</c:v>
                </c:pt>
                <c:pt idx="293">
                  <c:v>32460</c:v>
                </c:pt>
                <c:pt idx="294">
                  <c:v>32467</c:v>
                </c:pt>
                <c:pt idx="295">
                  <c:v>32474</c:v>
                </c:pt>
                <c:pt idx="296">
                  <c:v>32481</c:v>
                </c:pt>
                <c:pt idx="297">
                  <c:v>32488</c:v>
                </c:pt>
                <c:pt idx="298">
                  <c:v>32495</c:v>
                </c:pt>
                <c:pt idx="299">
                  <c:v>32502</c:v>
                </c:pt>
                <c:pt idx="300">
                  <c:v>32509</c:v>
                </c:pt>
                <c:pt idx="301">
                  <c:v>32516</c:v>
                </c:pt>
                <c:pt idx="302">
                  <c:v>32523</c:v>
                </c:pt>
                <c:pt idx="303">
                  <c:v>32530</c:v>
                </c:pt>
                <c:pt idx="304">
                  <c:v>32537</c:v>
                </c:pt>
                <c:pt idx="305">
                  <c:v>32544</c:v>
                </c:pt>
                <c:pt idx="306">
                  <c:v>32551</c:v>
                </c:pt>
                <c:pt idx="307">
                  <c:v>32558</c:v>
                </c:pt>
                <c:pt idx="308">
                  <c:v>32565</c:v>
                </c:pt>
                <c:pt idx="309">
                  <c:v>32572</c:v>
                </c:pt>
                <c:pt idx="310">
                  <c:v>32579</c:v>
                </c:pt>
                <c:pt idx="311">
                  <c:v>32586</c:v>
                </c:pt>
                <c:pt idx="312">
                  <c:v>32593</c:v>
                </c:pt>
                <c:pt idx="313">
                  <c:v>32600</c:v>
                </c:pt>
                <c:pt idx="314">
                  <c:v>32607</c:v>
                </c:pt>
                <c:pt idx="315">
                  <c:v>32614</c:v>
                </c:pt>
                <c:pt idx="316">
                  <c:v>32621</c:v>
                </c:pt>
                <c:pt idx="317">
                  <c:v>32628</c:v>
                </c:pt>
                <c:pt idx="318">
                  <c:v>32635</c:v>
                </c:pt>
                <c:pt idx="319">
                  <c:v>32642</c:v>
                </c:pt>
                <c:pt idx="320">
                  <c:v>32649</c:v>
                </c:pt>
                <c:pt idx="321">
                  <c:v>32656</c:v>
                </c:pt>
                <c:pt idx="322">
                  <c:v>32663</c:v>
                </c:pt>
                <c:pt idx="323">
                  <c:v>32670</c:v>
                </c:pt>
                <c:pt idx="324">
                  <c:v>32677</c:v>
                </c:pt>
                <c:pt idx="325">
                  <c:v>32684</c:v>
                </c:pt>
                <c:pt idx="326">
                  <c:v>32691</c:v>
                </c:pt>
                <c:pt idx="327">
                  <c:v>32698</c:v>
                </c:pt>
                <c:pt idx="328">
                  <c:v>32705</c:v>
                </c:pt>
                <c:pt idx="329">
                  <c:v>32712</c:v>
                </c:pt>
                <c:pt idx="330">
                  <c:v>32719</c:v>
                </c:pt>
                <c:pt idx="331">
                  <c:v>32726</c:v>
                </c:pt>
                <c:pt idx="332">
                  <c:v>32733</c:v>
                </c:pt>
                <c:pt idx="333">
                  <c:v>32740</c:v>
                </c:pt>
                <c:pt idx="334">
                  <c:v>32747</c:v>
                </c:pt>
                <c:pt idx="335">
                  <c:v>32754</c:v>
                </c:pt>
                <c:pt idx="336">
                  <c:v>32761</c:v>
                </c:pt>
                <c:pt idx="337">
                  <c:v>32768</c:v>
                </c:pt>
                <c:pt idx="338">
                  <c:v>32775</c:v>
                </c:pt>
                <c:pt idx="339">
                  <c:v>32782</c:v>
                </c:pt>
                <c:pt idx="340">
                  <c:v>32789</c:v>
                </c:pt>
                <c:pt idx="341">
                  <c:v>32796</c:v>
                </c:pt>
                <c:pt idx="342">
                  <c:v>32803</c:v>
                </c:pt>
                <c:pt idx="343">
                  <c:v>32810</c:v>
                </c:pt>
                <c:pt idx="344">
                  <c:v>32817</c:v>
                </c:pt>
                <c:pt idx="345">
                  <c:v>32824</c:v>
                </c:pt>
                <c:pt idx="346">
                  <c:v>32831</c:v>
                </c:pt>
                <c:pt idx="347">
                  <c:v>32838</c:v>
                </c:pt>
                <c:pt idx="348">
                  <c:v>32845</c:v>
                </c:pt>
                <c:pt idx="349">
                  <c:v>32852</c:v>
                </c:pt>
                <c:pt idx="350">
                  <c:v>32859</c:v>
                </c:pt>
                <c:pt idx="351">
                  <c:v>32866</c:v>
                </c:pt>
                <c:pt idx="352">
                  <c:v>32873</c:v>
                </c:pt>
                <c:pt idx="353">
                  <c:v>32880</c:v>
                </c:pt>
                <c:pt idx="354">
                  <c:v>32887</c:v>
                </c:pt>
                <c:pt idx="355">
                  <c:v>32894</c:v>
                </c:pt>
                <c:pt idx="356">
                  <c:v>32901</c:v>
                </c:pt>
                <c:pt idx="357">
                  <c:v>32908</c:v>
                </c:pt>
                <c:pt idx="358">
                  <c:v>32915</c:v>
                </c:pt>
                <c:pt idx="359">
                  <c:v>32922</c:v>
                </c:pt>
                <c:pt idx="360">
                  <c:v>32929</c:v>
                </c:pt>
                <c:pt idx="361">
                  <c:v>32936</c:v>
                </c:pt>
                <c:pt idx="362">
                  <c:v>32943</c:v>
                </c:pt>
                <c:pt idx="363">
                  <c:v>32950</c:v>
                </c:pt>
                <c:pt idx="364">
                  <c:v>32957</c:v>
                </c:pt>
                <c:pt idx="365">
                  <c:v>32964</c:v>
                </c:pt>
                <c:pt idx="366">
                  <c:v>32971</c:v>
                </c:pt>
                <c:pt idx="367">
                  <c:v>32978</c:v>
                </c:pt>
                <c:pt idx="368">
                  <c:v>32985</c:v>
                </c:pt>
                <c:pt idx="369">
                  <c:v>32992</c:v>
                </c:pt>
                <c:pt idx="370">
                  <c:v>32999</c:v>
                </c:pt>
                <c:pt idx="371">
                  <c:v>33006</c:v>
                </c:pt>
                <c:pt idx="372">
                  <c:v>33013</c:v>
                </c:pt>
                <c:pt idx="373">
                  <c:v>33020</c:v>
                </c:pt>
                <c:pt idx="374">
                  <c:v>33027</c:v>
                </c:pt>
                <c:pt idx="375">
                  <c:v>33034</c:v>
                </c:pt>
                <c:pt idx="376">
                  <c:v>33041</c:v>
                </c:pt>
                <c:pt idx="377">
                  <c:v>33048</c:v>
                </c:pt>
                <c:pt idx="378">
                  <c:v>33055</c:v>
                </c:pt>
                <c:pt idx="379">
                  <c:v>33062</c:v>
                </c:pt>
                <c:pt idx="380">
                  <c:v>33069</c:v>
                </c:pt>
                <c:pt idx="381">
                  <c:v>33076</c:v>
                </c:pt>
                <c:pt idx="382">
                  <c:v>33083</c:v>
                </c:pt>
                <c:pt idx="383">
                  <c:v>33090</c:v>
                </c:pt>
                <c:pt idx="384">
                  <c:v>33097</c:v>
                </c:pt>
                <c:pt idx="385">
                  <c:v>33104</c:v>
                </c:pt>
                <c:pt idx="386">
                  <c:v>33111</c:v>
                </c:pt>
                <c:pt idx="387">
                  <c:v>33118</c:v>
                </c:pt>
                <c:pt idx="388">
                  <c:v>33125</c:v>
                </c:pt>
                <c:pt idx="389">
                  <c:v>33132</c:v>
                </c:pt>
                <c:pt idx="390">
                  <c:v>33139</c:v>
                </c:pt>
                <c:pt idx="391">
                  <c:v>33146</c:v>
                </c:pt>
                <c:pt idx="392">
                  <c:v>33153</c:v>
                </c:pt>
                <c:pt idx="393">
                  <c:v>33160</c:v>
                </c:pt>
                <c:pt idx="394">
                  <c:v>33167</c:v>
                </c:pt>
                <c:pt idx="395">
                  <c:v>33174</c:v>
                </c:pt>
                <c:pt idx="396">
                  <c:v>33181</c:v>
                </c:pt>
                <c:pt idx="397">
                  <c:v>33188</c:v>
                </c:pt>
                <c:pt idx="398">
                  <c:v>33195</c:v>
                </c:pt>
                <c:pt idx="399">
                  <c:v>33202</c:v>
                </c:pt>
                <c:pt idx="400">
                  <c:v>33209</c:v>
                </c:pt>
                <c:pt idx="401">
                  <c:v>33216</c:v>
                </c:pt>
                <c:pt idx="402">
                  <c:v>33223</c:v>
                </c:pt>
                <c:pt idx="403">
                  <c:v>33230</c:v>
                </c:pt>
                <c:pt idx="404">
                  <c:v>33237</c:v>
                </c:pt>
                <c:pt idx="405">
                  <c:v>33244</c:v>
                </c:pt>
                <c:pt idx="406">
                  <c:v>33251</c:v>
                </c:pt>
                <c:pt idx="407">
                  <c:v>33258</c:v>
                </c:pt>
                <c:pt idx="408">
                  <c:v>33265</c:v>
                </c:pt>
                <c:pt idx="409">
                  <c:v>33272</c:v>
                </c:pt>
                <c:pt idx="410">
                  <c:v>33279</c:v>
                </c:pt>
                <c:pt idx="411">
                  <c:v>33286</c:v>
                </c:pt>
                <c:pt idx="412">
                  <c:v>33293</c:v>
                </c:pt>
                <c:pt idx="413">
                  <c:v>33300</c:v>
                </c:pt>
                <c:pt idx="414">
                  <c:v>33307</c:v>
                </c:pt>
                <c:pt idx="415">
                  <c:v>33314</c:v>
                </c:pt>
                <c:pt idx="416">
                  <c:v>33321</c:v>
                </c:pt>
                <c:pt idx="417">
                  <c:v>33328</c:v>
                </c:pt>
                <c:pt idx="418">
                  <c:v>33335</c:v>
                </c:pt>
                <c:pt idx="419">
                  <c:v>33342</c:v>
                </c:pt>
                <c:pt idx="420">
                  <c:v>33349</c:v>
                </c:pt>
                <c:pt idx="421">
                  <c:v>33356</c:v>
                </c:pt>
                <c:pt idx="422">
                  <c:v>33363</c:v>
                </c:pt>
                <c:pt idx="423">
                  <c:v>33370</c:v>
                </c:pt>
                <c:pt idx="424">
                  <c:v>33377</c:v>
                </c:pt>
                <c:pt idx="425">
                  <c:v>33384</c:v>
                </c:pt>
                <c:pt idx="426">
                  <c:v>33391</c:v>
                </c:pt>
                <c:pt idx="427">
                  <c:v>33398</c:v>
                </c:pt>
                <c:pt idx="428">
                  <c:v>33405</c:v>
                </c:pt>
                <c:pt idx="429">
                  <c:v>33412</c:v>
                </c:pt>
                <c:pt idx="430">
                  <c:v>33419</c:v>
                </c:pt>
                <c:pt idx="431">
                  <c:v>33426</c:v>
                </c:pt>
                <c:pt idx="432">
                  <c:v>33433</c:v>
                </c:pt>
                <c:pt idx="433">
                  <c:v>33440</c:v>
                </c:pt>
                <c:pt idx="434">
                  <c:v>33447</c:v>
                </c:pt>
                <c:pt idx="435">
                  <c:v>33454</c:v>
                </c:pt>
                <c:pt idx="436">
                  <c:v>33461</c:v>
                </c:pt>
                <c:pt idx="437">
                  <c:v>33468</c:v>
                </c:pt>
                <c:pt idx="438">
                  <c:v>33475</c:v>
                </c:pt>
                <c:pt idx="439">
                  <c:v>33482</c:v>
                </c:pt>
                <c:pt idx="440">
                  <c:v>33489</c:v>
                </c:pt>
                <c:pt idx="441">
                  <c:v>33496</c:v>
                </c:pt>
                <c:pt idx="442">
                  <c:v>33503</c:v>
                </c:pt>
                <c:pt idx="443">
                  <c:v>33510</c:v>
                </c:pt>
                <c:pt idx="444">
                  <c:v>33517</c:v>
                </c:pt>
                <c:pt idx="445">
                  <c:v>33524</c:v>
                </c:pt>
                <c:pt idx="446">
                  <c:v>33531</c:v>
                </c:pt>
                <c:pt idx="447">
                  <c:v>33538</c:v>
                </c:pt>
                <c:pt idx="448">
                  <c:v>33545</c:v>
                </c:pt>
                <c:pt idx="449">
                  <c:v>33552</c:v>
                </c:pt>
                <c:pt idx="450">
                  <c:v>33559</c:v>
                </c:pt>
                <c:pt idx="451">
                  <c:v>33566</c:v>
                </c:pt>
                <c:pt idx="452">
                  <c:v>33573</c:v>
                </c:pt>
                <c:pt idx="453">
                  <c:v>33580</c:v>
                </c:pt>
                <c:pt idx="454">
                  <c:v>33587</c:v>
                </c:pt>
                <c:pt idx="455">
                  <c:v>33594</c:v>
                </c:pt>
                <c:pt idx="456">
                  <c:v>33601</c:v>
                </c:pt>
                <c:pt idx="457">
                  <c:v>33608</c:v>
                </c:pt>
                <c:pt idx="458">
                  <c:v>33615</c:v>
                </c:pt>
                <c:pt idx="459">
                  <c:v>33622</c:v>
                </c:pt>
                <c:pt idx="460">
                  <c:v>33629</c:v>
                </c:pt>
                <c:pt idx="461">
                  <c:v>33636</c:v>
                </c:pt>
                <c:pt idx="462">
                  <c:v>33643</c:v>
                </c:pt>
                <c:pt idx="463">
                  <c:v>33650</c:v>
                </c:pt>
                <c:pt idx="464">
                  <c:v>33657</c:v>
                </c:pt>
                <c:pt idx="465">
                  <c:v>33664</c:v>
                </c:pt>
                <c:pt idx="466">
                  <c:v>33671</c:v>
                </c:pt>
                <c:pt idx="467">
                  <c:v>33678</c:v>
                </c:pt>
                <c:pt idx="468">
                  <c:v>33685</c:v>
                </c:pt>
                <c:pt idx="469">
                  <c:v>33692</c:v>
                </c:pt>
                <c:pt idx="470">
                  <c:v>33699</c:v>
                </c:pt>
                <c:pt idx="471">
                  <c:v>33706</c:v>
                </c:pt>
                <c:pt idx="472">
                  <c:v>33713</c:v>
                </c:pt>
                <c:pt idx="473">
                  <c:v>33720</c:v>
                </c:pt>
                <c:pt idx="474">
                  <c:v>33727</c:v>
                </c:pt>
                <c:pt idx="475">
                  <c:v>33734</c:v>
                </c:pt>
                <c:pt idx="476">
                  <c:v>33741</c:v>
                </c:pt>
                <c:pt idx="477">
                  <c:v>33748</c:v>
                </c:pt>
                <c:pt idx="478">
                  <c:v>33755</c:v>
                </c:pt>
                <c:pt idx="479">
                  <c:v>33762</c:v>
                </c:pt>
                <c:pt idx="480">
                  <c:v>33769</c:v>
                </c:pt>
                <c:pt idx="481">
                  <c:v>33776</c:v>
                </c:pt>
                <c:pt idx="482">
                  <c:v>33783</c:v>
                </c:pt>
                <c:pt idx="483">
                  <c:v>33790</c:v>
                </c:pt>
                <c:pt idx="484">
                  <c:v>33797</c:v>
                </c:pt>
                <c:pt idx="485">
                  <c:v>33804</c:v>
                </c:pt>
                <c:pt idx="486">
                  <c:v>33811</c:v>
                </c:pt>
                <c:pt idx="487">
                  <c:v>33818</c:v>
                </c:pt>
                <c:pt idx="488">
                  <c:v>33825</c:v>
                </c:pt>
                <c:pt idx="489">
                  <c:v>33832</c:v>
                </c:pt>
                <c:pt idx="490">
                  <c:v>33839</c:v>
                </c:pt>
                <c:pt idx="491">
                  <c:v>33846</c:v>
                </c:pt>
                <c:pt idx="492">
                  <c:v>33853</c:v>
                </c:pt>
                <c:pt idx="493">
                  <c:v>33860</c:v>
                </c:pt>
                <c:pt idx="494">
                  <c:v>33867</c:v>
                </c:pt>
                <c:pt idx="495">
                  <c:v>33874</c:v>
                </c:pt>
                <c:pt idx="496">
                  <c:v>33881</c:v>
                </c:pt>
                <c:pt idx="497">
                  <c:v>33888</c:v>
                </c:pt>
                <c:pt idx="498">
                  <c:v>33895</c:v>
                </c:pt>
                <c:pt idx="499">
                  <c:v>33902</c:v>
                </c:pt>
                <c:pt idx="500">
                  <c:v>33909</c:v>
                </c:pt>
                <c:pt idx="501">
                  <c:v>33916</c:v>
                </c:pt>
                <c:pt idx="502">
                  <c:v>33923</c:v>
                </c:pt>
                <c:pt idx="503">
                  <c:v>33930</c:v>
                </c:pt>
                <c:pt idx="504">
                  <c:v>33937</c:v>
                </c:pt>
                <c:pt idx="505">
                  <c:v>33944</c:v>
                </c:pt>
                <c:pt idx="506">
                  <c:v>33951</c:v>
                </c:pt>
                <c:pt idx="507">
                  <c:v>33958</c:v>
                </c:pt>
                <c:pt idx="508">
                  <c:v>33965</c:v>
                </c:pt>
                <c:pt idx="509">
                  <c:v>33972</c:v>
                </c:pt>
                <c:pt idx="510">
                  <c:v>33979</c:v>
                </c:pt>
                <c:pt idx="511">
                  <c:v>33986</c:v>
                </c:pt>
                <c:pt idx="512">
                  <c:v>33993</c:v>
                </c:pt>
                <c:pt idx="513">
                  <c:v>34000</c:v>
                </c:pt>
                <c:pt idx="514">
                  <c:v>34007</c:v>
                </c:pt>
                <c:pt idx="515">
                  <c:v>34014</c:v>
                </c:pt>
                <c:pt idx="516">
                  <c:v>34021</c:v>
                </c:pt>
                <c:pt idx="517">
                  <c:v>34028</c:v>
                </c:pt>
                <c:pt idx="518">
                  <c:v>34035</c:v>
                </c:pt>
                <c:pt idx="519">
                  <c:v>34042</c:v>
                </c:pt>
                <c:pt idx="520">
                  <c:v>34049</c:v>
                </c:pt>
                <c:pt idx="521">
                  <c:v>34056</c:v>
                </c:pt>
                <c:pt idx="522">
                  <c:v>34063</c:v>
                </c:pt>
                <c:pt idx="523">
                  <c:v>34070</c:v>
                </c:pt>
                <c:pt idx="524">
                  <c:v>34077</c:v>
                </c:pt>
                <c:pt idx="525">
                  <c:v>34084</c:v>
                </c:pt>
                <c:pt idx="526">
                  <c:v>34091</c:v>
                </c:pt>
                <c:pt idx="527">
                  <c:v>34098</c:v>
                </c:pt>
                <c:pt idx="528">
                  <c:v>34105</c:v>
                </c:pt>
                <c:pt idx="529">
                  <c:v>34112</c:v>
                </c:pt>
                <c:pt idx="530">
                  <c:v>34119</c:v>
                </c:pt>
                <c:pt idx="531">
                  <c:v>34126</c:v>
                </c:pt>
                <c:pt idx="532">
                  <c:v>34133</c:v>
                </c:pt>
                <c:pt idx="533">
                  <c:v>34140</c:v>
                </c:pt>
                <c:pt idx="534">
                  <c:v>34147</c:v>
                </c:pt>
                <c:pt idx="535">
                  <c:v>34154</c:v>
                </c:pt>
                <c:pt idx="536">
                  <c:v>34161</c:v>
                </c:pt>
                <c:pt idx="537">
                  <c:v>34168</c:v>
                </c:pt>
                <c:pt idx="538">
                  <c:v>34175</c:v>
                </c:pt>
                <c:pt idx="539">
                  <c:v>34182</c:v>
                </c:pt>
                <c:pt idx="540">
                  <c:v>34189</c:v>
                </c:pt>
                <c:pt idx="541">
                  <c:v>34196</c:v>
                </c:pt>
                <c:pt idx="542">
                  <c:v>34203</c:v>
                </c:pt>
                <c:pt idx="543">
                  <c:v>34210</c:v>
                </c:pt>
                <c:pt idx="544">
                  <c:v>34217</c:v>
                </c:pt>
                <c:pt idx="545">
                  <c:v>34224</c:v>
                </c:pt>
                <c:pt idx="546">
                  <c:v>34231</c:v>
                </c:pt>
                <c:pt idx="547">
                  <c:v>34238</c:v>
                </c:pt>
                <c:pt idx="548">
                  <c:v>34245</c:v>
                </c:pt>
                <c:pt idx="549">
                  <c:v>34252</c:v>
                </c:pt>
                <c:pt idx="550">
                  <c:v>34259</c:v>
                </c:pt>
                <c:pt idx="551">
                  <c:v>34266</c:v>
                </c:pt>
                <c:pt idx="552">
                  <c:v>34273</c:v>
                </c:pt>
                <c:pt idx="553">
                  <c:v>34280</c:v>
                </c:pt>
                <c:pt idx="554">
                  <c:v>34287</c:v>
                </c:pt>
                <c:pt idx="555">
                  <c:v>34294</c:v>
                </c:pt>
                <c:pt idx="556">
                  <c:v>34301</c:v>
                </c:pt>
                <c:pt idx="557">
                  <c:v>34308</c:v>
                </c:pt>
                <c:pt idx="558">
                  <c:v>34315</c:v>
                </c:pt>
                <c:pt idx="559">
                  <c:v>34322</c:v>
                </c:pt>
                <c:pt idx="560">
                  <c:v>34329</c:v>
                </c:pt>
                <c:pt idx="561">
                  <c:v>34336</c:v>
                </c:pt>
                <c:pt idx="562">
                  <c:v>34343</c:v>
                </c:pt>
                <c:pt idx="563">
                  <c:v>34350</c:v>
                </c:pt>
                <c:pt idx="564">
                  <c:v>34357</c:v>
                </c:pt>
                <c:pt idx="565">
                  <c:v>34364</c:v>
                </c:pt>
                <c:pt idx="566">
                  <c:v>34371</c:v>
                </c:pt>
                <c:pt idx="567">
                  <c:v>34378</c:v>
                </c:pt>
                <c:pt idx="568">
                  <c:v>34385</c:v>
                </c:pt>
                <c:pt idx="569">
                  <c:v>34392</c:v>
                </c:pt>
                <c:pt idx="570">
                  <c:v>34399</c:v>
                </c:pt>
                <c:pt idx="571">
                  <c:v>34406</c:v>
                </c:pt>
                <c:pt idx="572">
                  <c:v>34413</c:v>
                </c:pt>
                <c:pt idx="573">
                  <c:v>34420</c:v>
                </c:pt>
                <c:pt idx="574">
                  <c:v>34427</c:v>
                </c:pt>
                <c:pt idx="575">
                  <c:v>34434</c:v>
                </c:pt>
                <c:pt idx="576">
                  <c:v>34441</c:v>
                </c:pt>
                <c:pt idx="577">
                  <c:v>34448</c:v>
                </c:pt>
                <c:pt idx="578">
                  <c:v>34455</c:v>
                </c:pt>
                <c:pt idx="579">
                  <c:v>34462</c:v>
                </c:pt>
                <c:pt idx="580">
                  <c:v>34469</c:v>
                </c:pt>
                <c:pt idx="581">
                  <c:v>34476</c:v>
                </c:pt>
                <c:pt idx="582">
                  <c:v>34483</c:v>
                </c:pt>
                <c:pt idx="583">
                  <c:v>34490</c:v>
                </c:pt>
                <c:pt idx="584">
                  <c:v>34497</c:v>
                </c:pt>
                <c:pt idx="585">
                  <c:v>34504</c:v>
                </c:pt>
                <c:pt idx="586">
                  <c:v>34511</c:v>
                </c:pt>
                <c:pt idx="587">
                  <c:v>34518</c:v>
                </c:pt>
                <c:pt idx="588">
                  <c:v>34525</c:v>
                </c:pt>
                <c:pt idx="589">
                  <c:v>34532</c:v>
                </c:pt>
                <c:pt idx="590">
                  <c:v>34539</c:v>
                </c:pt>
                <c:pt idx="591">
                  <c:v>34546</c:v>
                </c:pt>
                <c:pt idx="592">
                  <c:v>34553</c:v>
                </c:pt>
                <c:pt idx="593">
                  <c:v>34560</c:v>
                </c:pt>
                <c:pt idx="594">
                  <c:v>34567</c:v>
                </c:pt>
                <c:pt idx="595">
                  <c:v>34574</c:v>
                </c:pt>
                <c:pt idx="596">
                  <c:v>34581</c:v>
                </c:pt>
                <c:pt idx="597">
                  <c:v>34588</c:v>
                </c:pt>
                <c:pt idx="598">
                  <c:v>34595</c:v>
                </c:pt>
                <c:pt idx="599">
                  <c:v>34602</c:v>
                </c:pt>
                <c:pt idx="600">
                  <c:v>34609</c:v>
                </c:pt>
                <c:pt idx="601">
                  <c:v>34616</c:v>
                </c:pt>
                <c:pt idx="602">
                  <c:v>34623</c:v>
                </c:pt>
                <c:pt idx="603">
                  <c:v>34630</c:v>
                </c:pt>
                <c:pt idx="604">
                  <c:v>34637</c:v>
                </c:pt>
                <c:pt idx="605">
                  <c:v>34644</c:v>
                </c:pt>
                <c:pt idx="606">
                  <c:v>34651</c:v>
                </c:pt>
                <c:pt idx="607">
                  <c:v>34658</c:v>
                </c:pt>
                <c:pt idx="608">
                  <c:v>34665</c:v>
                </c:pt>
                <c:pt idx="609">
                  <c:v>34672</c:v>
                </c:pt>
                <c:pt idx="610">
                  <c:v>34679</c:v>
                </c:pt>
                <c:pt idx="611">
                  <c:v>34686</c:v>
                </c:pt>
                <c:pt idx="612">
                  <c:v>34693</c:v>
                </c:pt>
                <c:pt idx="613">
                  <c:v>34700</c:v>
                </c:pt>
                <c:pt idx="614">
                  <c:v>34707</c:v>
                </c:pt>
                <c:pt idx="615">
                  <c:v>34714</c:v>
                </c:pt>
                <c:pt idx="616">
                  <c:v>34721</c:v>
                </c:pt>
                <c:pt idx="617">
                  <c:v>34728</c:v>
                </c:pt>
                <c:pt idx="618">
                  <c:v>34735</c:v>
                </c:pt>
                <c:pt idx="619">
                  <c:v>34742</c:v>
                </c:pt>
                <c:pt idx="620">
                  <c:v>34749</c:v>
                </c:pt>
                <c:pt idx="621">
                  <c:v>34756</c:v>
                </c:pt>
                <c:pt idx="622">
                  <c:v>34763</c:v>
                </c:pt>
                <c:pt idx="623">
                  <c:v>34770</c:v>
                </c:pt>
                <c:pt idx="624">
                  <c:v>34777</c:v>
                </c:pt>
                <c:pt idx="625">
                  <c:v>34784</c:v>
                </c:pt>
                <c:pt idx="626">
                  <c:v>34791</c:v>
                </c:pt>
                <c:pt idx="627">
                  <c:v>34798</c:v>
                </c:pt>
                <c:pt idx="628">
                  <c:v>34805</c:v>
                </c:pt>
                <c:pt idx="629">
                  <c:v>34812</c:v>
                </c:pt>
                <c:pt idx="630">
                  <c:v>34819</c:v>
                </c:pt>
                <c:pt idx="631">
                  <c:v>34826</c:v>
                </c:pt>
                <c:pt idx="632">
                  <c:v>34833</c:v>
                </c:pt>
                <c:pt idx="633">
                  <c:v>34840</c:v>
                </c:pt>
                <c:pt idx="634">
                  <c:v>34847</c:v>
                </c:pt>
                <c:pt idx="635">
                  <c:v>34854</c:v>
                </c:pt>
                <c:pt idx="636">
                  <c:v>34861</c:v>
                </c:pt>
                <c:pt idx="637">
                  <c:v>34868</c:v>
                </c:pt>
                <c:pt idx="638">
                  <c:v>34875</c:v>
                </c:pt>
                <c:pt idx="639">
                  <c:v>34882</c:v>
                </c:pt>
                <c:pt idx="640">
                  <c:v>34889</c:v>
                </c:pt>
                <c:pt idx="641">
                  <c:v>34896</c:v>
                </c:pt>
                <c:pt idx="642">
                  <c:v>34903</c:v>
                </c:pt>
                <c:pt idx="643">
                  <c:v>34910</c:v>
                </c:pt>
                <c:pt idx="644">
                  <c:v>34917</c:v>
                </c:pt>
                <c:pt idx="645">
                  <c:v>34924</c:v>
                </c:pt>
                <c:pt idx="646">
                  <c:v>34931</c:v>
                </c:pt>
                <c:pt idx="647">
                  <c:v>34938</c:v>
                </c:pt>
                <c:pt idx="648">
                  <c:v>34945</c:v>
                </c:pt>
                <c:pt idx="649">
                  <c:v>34952</c:v>
                </c:pt>
                <c:pt idx="650">
                  <c:v>34959</c:v>
                </c:pt>
                <c:pt idx="651">
                  <c:v>34966</c:v>
                </c:pt>
                <c:pt idx="652">
                  <c:v>34973</c:v>
                </c:pt>
                <c:pt idx="653">
                  <c:v>34980</c:v>
                </c:pt>
                <c:pt idx="654">
                  <c:v>34987</c:v>
                </c:pt>
                <c:pt idx="655">
                  <c:v>34994</c:v>
                </c:pt>
                <c:pt idx="656">
                  <c:v>35001</c:v>
                </c:pt>
                <c:pt idx="657">
                  <c:v>35008</c:v>
                </c:pt>
                <c:pt idx="658">
                  <c:v>35015</c:v>
                </c:pt>
                <c:pt idx="659">
                  <c:v>35022</c:v>
                </c:pt>
                <c:pt idx="660">
                  <c:v>35029</c:v>
                </c:pt>
                <c:pt idx="661">
                  <c:v>35036</c:v>
                </c:pt>
                <c:pt idx="662">
                  <c:v>35043</c:v>
                </c:pt>
                <c:pt idx="663">
                  <c:v>35050</c:v>
                </c:pt>
                <c:pt idx="664">
                  <c:v>35057</c:v>
                </c:pt>
                <c:pt idx="665">
                  <c:v>35064</c:v>
                </c:pt>
                <c:pt idx="666">
                  <c:v>35071</c:v>
                </c:pt>
                <c:pt idx="667">
                  <c:v>35078</c:v>
                </c:pt>
                <c:pt idx="668">
                  <c:v>35085</c:v>
                </c:pt>
                <c:pt idx="669">
                  <c:v>35092</c:v>
                </c:pt>
                <c:pt idx="670">
                  <c:v>35099</c:v>
                </c:pt>
                <c:pt idx="671">
                  <c:v>35106</c:v>
                </c:pt>
                <c:pt idx="672">
                  <c:v>35113</c:v>
                </c:pt>
                <c:pt idx="673">
                  <c:v>35120</c:v>
                </c:pt>
                <c:pt idx="674">
                  <c:v>35127</c:v>
                </c:pt>
                <c:pt idx="675">
                  <c:v>35134</c:v>
                </c:pt>
                <c:pt idx="676">
                  <c:v>35141</c:v>
                </c:pt>
                <c:pt idx="677">
                  <c:v>35148</c:v>
                </c:pt>
                <c:pt idx="678">
                  <c:v>35155</c:v>
                </c:pt>
                <c:pt idx="679">
                  <c:v>35162</c:v>
                </c:pt>
                <c:pt idx="680">
                  <c:v>35169</c:v>
                </c:pt>
                <c:pt idx="681">
                  <c:v>35176</c:v>
                </c:pt>
                <c:pt idx="682">
                  <c:v>35183</c:v>
                </c:pt>
                <c:pt idx="683">
                  <c:v>35190</c:v>
                </c:pt>
                <c:pt idx="684">
                  <c:v>35197</c:v>
                </c:pt>
                <c:pt idx="685">
                  <c:v>35204</c:v>
                </c:pt>
                <c:pt idx="686">
                  <c:v>35211</c:v>
                </c:pt>
                <c:pt idx="687">
                  <c:v>35218</c:v>
                </c:pt>
                <c:pt idx="688">
                  <c:v>35225</c:v>
                </c:pt>
                <c:pt idx="689">
                  <c:v>35232</c:v>
                </c:pt>
                <c:pt idx="690">
                  <c:v>35239</c:v>
                </c:pt>
                <c:pt idx="691">
                  <c:v>35246</c:v>
                </c:pt>
                <c:pt idx="692">
                  <c:v>35253</c:v>
                </c:pt>
                <c:pt idx="693">
                  <c:v>35260</c:v>
                </c:pt>
                <c:pt idx="694">
                  <c:v>35267</c:v>
                </c:pt>
                <c:pt idx="695">
                  <c:v>35274</c:v>
                </c:pt>
                <c:pt idx="696">
                  <c:v>35281</c:v>
                </c:pt>
                <c:pt idx="697">
                  <c:v>35288</c:v>
                </c:pt>
                <c:pt idx="698">
                  <c:v>35295</c:v>
                </c:pt>
                <c:pt idx="699">
                  <c:v>35302</c:v>
                </c:pt>
                <c:pt idx="700">
                  <c:v>35309</c:v>
                </c:pt>
                <c:pt idx="701">
                  <c:v>35316</c:v>
                </c:pt>
                <c:pt idx="702">
                  <c:v>35323</c:v>
                </c:pt>
                <c:pt idx="703">
                  <c:v>35330</c:v>
                </c:pt>
                <c:pt idx="704">
                  <c:v>35337</c:v>
                </c:pt>
                <c:pt idx="705">
                  <c:v>35344</c:v>
                </c:pt>
                <c:pt idx="706">
                  <c:v>35351</c:v>
                </c:pt>
                <c:pt idx="707">
                  <c:v>35358</c:v>
                </c:pt>
                <c:pt idx="708">
                  <c:v>35365</c:v>
                </c:pt>
                <c:pt idx="709">
                  <c:v>35372</c:v>
                </c:pt>
                <c:pt idx="710">
                  <c:v>35379</c:v>
                </c:pt>
                <c:pt idx="711">
                  <c:v>35386</c:v>
                </c:pt>
                <c:pt idx="712">
                  <c:v>35393</c:v>
                </c:pt>
                <c:pt idx="713">
                  <c:v>35400</c:v>
                </c:pt>
                <c:pt idx="714">
                  <c:v>35407</c:v>
                </c:pt>
                <c:pt idx="715">
                  <c:v>35414</c:v>
                </c:pt>
                <c:pt idx="716">
                  <c:v>35421</c:v>
                </c:pt>
                <c:pt idx="717">
                  <c:v>35428</c:v>
                </c:pt>
                <c:pt idx="718">
                  <c:v>35435</c:v>
                </c:pt>
                <c:pt idx="719">
                  <c:v>35442</c:v>
                </c:pt>
                <c:pt idx="720">
                  <c:v>35449</c:v>
                </c:pt>
                <c:pt idx="721">
                  <c:v>35456</c:v>
                </c:pt>
                <c:pt idx="722">
                  <c:v>35463</c:v>
                </c:pt>
                <c:pt idx="723">
                  <c:v>35470</c:v>
                </c:pt>
                <c:pt idx="724">
                  <c:v>35477</c:v>
                </c:pt>
                <c:pt idx="725">
                  <c:v>35484</c:v>
                </c:pt>
                <c:pt idx="726">
                  <c:v>35491</c:v>
                </c:pt>
                <c:pt idx="727">
                  <c:v>35498</c:v>
                </c:pt>
                <c:pt idx="728">
                  <c:v>35505</c:v>
                </c:pt>
                <c:pt idx="729">
                  <c:v>35512</c:v>
                </c:pt>
                <c:pt idx="730">
                  <c:v>35519</c:v>
                </c:pt>
                <c:pt idx="731">
                  <c:v>35526</c:v>
                </c:pt>
                <c:pt idx="732">
                  <c:v>35533</c:v>
                </c:pt>
                <c:pt idx="733">
                  <c:v>35540</c:v>
                </c:pt>
                <c:pt idx="734">
                  <c:v>35547</c:v>
                </c:pt>
                <c:pt idx="735">
                  <c:v>35554</c:v>
                </c:pt>
                <c:pt idx="736">
                  <c:v>35561</c:v>
                </c:pt>
                <c:pt idx="737">
                  <c:v>35568</c:v>
                </c:pt>
                <c:pt idx="738">
                  <c:v>35575</c:v>
                </c:pt>
                <c:pt idx="739">
                  <c:v>35582</c:v>
                </c:pt>
                <c:pt idx="740">
                  <c:v>35589</c:v>
                </c:pt>
                <c:pt idx="741">
                  <c:v>35596</c:v>
                </c:pt>
                <c:pt idx="742">
                  <c:v>35603</c:v>
                </c:pt>
                <c:pt idx="743">
                  <c:v>35610</c:v>
                </c:pt>
                <c:pt idx="744">
                  <c:v>35617</c:v>
                </c:pt>
                <c:pt idx="745">
                  <c:v>35624</c:v>
                </c:pt>
                <c:pt idx="746">
                  <c:v>35631</c:v>
                </c:pt>
                <c:pt idx="747">
                  <c:v>35638</c:v>
                </c:pt>
                <c:pt idx="748">
                  <c:v>35645</c:v>
                </c:pt>
                <c:pt idx="749">
                  <c:v>35652</c:v>
                </c:pt>
                <c:pt idx="750">
                  <c:v>35659</c:v>
                </c:pt>
                <c:pt idx="751">
                  <c:v>35666</c:v>
                </c:pt>
                <c:pt idx="752">
                  <c:v>35673</c:v>
                </c:pt>
                <c:pt idx="753">
                  <c:v>35680</c:v>
                </c:pt>
                <c:pt idx="754">
                  <c:v>35687</c:v>
                </c:pt>
                <c:pt idx="755">
                  <c:v>35694</c:v>
                </c:pt>
                <c:pt idx="756">
                  <c:v>35701</c:v>
                </c:pt>
                <c:pt idx="757">
                  <c:v>35708</c:v>
                </c:pt>
                <c:pt idx="758">
                  <c:v>35715</c:v>
                </c:pt>
                <c:pt idx="759">
                  <c:v>35722</c:v>
                </c:pt>
                <c:pt idx="760">
                  <c:v>35729</c:v>
                </c:pt>
                <c:pt idx="761">
                  <c:v>35736</c:v>
                </c:pt>
                <c:pt idx="762">
                  <c:v>35743</c:v>
                </c:pt>
                <c:pt idx="763">
                  <c:v>35750</c:v>
                </c:pt>
                <c:pt idx="764">
                  <c:v>35757</c:v>
                </c:pt>
                <c:pt idx="765">
                  <c:v>35764</c:v>
                </c:pt>
                <c:pt idx="766">
                  <c:v>35771</c:v>
                </c:pt>
                <c:pt idx="767">
                  <c:v>35778</c:v>
                </c:pt>
                <c:pt idx="768">
                  <c:v>35785</c:v>
                </c:pt>
                <c:pt idx="769">
                  <c:v>35792</c:v>
                </c:pt>
                <c:pt idx="770">
                  <c:v>35799</c:v>
                </c:pt>
                <c:pt idx="771">
                  <c:v>35806</c:v>
                </c:pt>
                <c:pt idx="772">
                  <c:v>35813</c:v>
                </c:pt>
                <c:pt idx="773">
                  <c:v>35820</c:v>
                </c:pt>
                <c:pt idx="774">
                  <c:v>35827</c:v>
                </c:pt>
                <c:pt idx="775">
                  <c:v>35834</c:v>
                </c:pt>
                <c:pt idx="776">
                  <c:v>35841</c:v>
                </c:pt>
                <c:pt idx="777">
                  <c:v>35848</c:v>
                </c:pt>
                <c:pt idx="778">
                  <c:v>35855</c:v>
                </c:pt>
                <c:pt idx="779">
                  <c:v>35862</c:v>
                </c:pt>
                <c:pt idx="780">
                  <c:v>35869</c:v>
                </c:pt>
                <c:pt idx="781">
                  <c:v>35876</c:v>
                </c:pt>
                <c:pt idx="782">
                  <c:v>35883</c:v>
                </c:pt>
                <c:pt idx="783">
                  <c:v>35890</c:v>
                </c:pt>
                <c:pt idx="784">
                  <c:v>35897</c:v>
                </c:pt>
                <c:pt idx="785">
                  <c:v>35904</c:v>
                </c:pt>
                <c:pt idx="786">
                  <c:v>35911</c:v>
                </c:pt>
                <c:pt idx="787">
                  <c:v>35918</c:v>
                </c:pt>
                <c:pt idx="788">
                  <c:v>35925</c:v>
                </c:pt>
                <c:pt idx="789">
                  <c:v>35932</c:v>
                </c:pt>
                <c:pt idx="790">
                  <c:v>35939</c:v>
                </c:pt>
                <c:pt idx="791">
                  <c:v>35946</c:v>
                </c:pt>
                <c:pt idx="792">
                  <c:v>35953</c:v>
                </c:pt>
                <c:pt idx="793">
                  <c:v>35960</c:v>
                </c:pt>
                <c:pt idx="794">
                  <c:v>35967</c:v>
                </c:pt>
                <c:pt idx="795">
                  <c:v>35974</c:v>
                </c:pt>
                <c:pt idx="796">
                  <c:v>35981</c:v>
                </c:pt>
                <c:pt idx="797">
                  <c:v>35988</c:v>
                </c:pt>
                <c:pt idx="798">
                  <c:v>35995</c:v>
                </c:pt>
                <c:pt idx="799">
                  <c:v>36002</c:v>
                </c:pt>
                <c:pt idx="800">
                  <c:v>36009</c:v>
                </c:pt>
                <c:pt idx="801">
                  <c:v>36016</c:v>
                </c:pt>
                <c:pt idx="802">
                  <c:v>36023</c:v>
                </c:pt>
                <c:pt idx="803">
                  <c:v>36030</c:v>
                </c:pt>
                <c:pt idx="804">
                  <c:v>36037</c:v>
                </c:pt>
                <c:pt idx="805">
                  <c:v>36044</c:v>
                </c:pt>
                <c:pt idx="806">
                  <c:v>36051</c:v>
                </c:pt>
                <c:pt idx="807">
                  <c:v>36058</c:v>
                </c:pt>
                <c:pt idx="808">
                  <c:v>36065</c:v>
                </c:pt>
                <c:pt idx="809">
                  <c:v>36072</c:v>
                </c:pt>
                <c:pt idx="810">
                  <c:v>36079</c:v>
                </c:pt>
                <c:pt idx="811">
                  <c:v>36086</c:v>
                </c:pt>
                <c:pt idx="812">
                  <c:v>36093</c:v>
                </c:pt>
                <c:pt idx="813">
                  <c:v>36100</c:v>
                </c:pt>
                <c:pt idx="814">
                  <c:v>36107</c:v>
                </c:pt>
                <c:pt idx="815">
                  <c:v>36114</c:v>
                </c:pt>
                <c:pt idx="816">
                  <c:v>36121</c:v>
                </c:pt>
                <c:pt idx="817">
                  <c:v>36128</c:v>
                </c:pt>
                <c:pt idx="818">
                  <c:v>36135</c:v>
                </c:pt>
                <c:pt idx="819">
                  <c:v>36142</c:v>
                </c:pt>
                <c:pt idx="820">
                  <c:v>36149</c:v>
                </c:pt>
                <c:pt idx="821">
                  <c:v>36156</c:v>
                </c:pt>
                <c:pt idx="822">
                  <c:v>36163</c:v>
                </c:pt>
                <c:pt idx="823">
                  <c:v>36170</c:v>
                </c:pt>
                <c:pt idx="824">
                  <c:v>36177</c:v>
                </c:pt>
                <c:pt idx="825">
                  <c:v>36184</c:v>
                </c:pt>
                <c:pt idx="826">
                  <c:v>36191</c:v>
                </c:pt>
                <c:pt idx="827">
                  <c:v>36198</c:v>
                </c:pt>
                <c:pt idx="828">
                  <c:v>36205</c:v>
                </c:pt>
                <c:pt idx="829">
                  <c:v>36212</c:v>
                </c:pt>
                <c:pt idx="830">
                  <c:v>36219</c:v>
                </c:pt>
                <c:pt idx="831">
                  <c:v>36226</c:v>
                </c:pt>
                <c:pt idx="832">
                  <c:v>36233</c:v>
                </c:pt>
                <c:pt idx="833">
                  <c:v>36240</c:v>
                </c:pt>
                <c:pt idx="834">
                  <c:v>36247</c:v>
                </c:pt>
                <c:pt idx="835">
                  <c:v>36254</c:v>
                </c:pt>
                <c:pt idx="836">
                  <c:v>36261</c:v>
                </c:pt>
                <c:pt idx="837">
                  <c:v>36268</c:v>
                </c:pt>
                <c:pt idx="838">
                  <c:v>36275</c:v>
                </c:pt>
                <c:pt idx="839">
                  <c:v>36282</c:v>
                </c:pt>
                <c:pt idx="840">
                  <c:v>36289</c:v>
                </c:pt>
                <c:pt idx="841">
                  <c:v>36296</c:v>
                </c:pt>
                <c:pt idx="842">
                  <c:v>36303</c:v>
                </c:pt>
                <c:pt idx="843">
                  <c:v>36310</c:v>
                </c:pt>
                <c:pt idx="844">
                  <c:v>36317</c:v>
                </c:pt>
                <c:pt idx="845">
                  <c:v>36324</c:v>
                </c:pt>
                <c:pt idx="846">
                  <c:v>36331</c:v>
                </c:pt>
                <c:pt idx="847">
                  <c:v>36338</c:v>
                </c:pt>
                <c:pt idx="848">
                  <c:v>36345</c:v>
                </c:pt>
                <c:pt idx="849">
                  <c:v>36352</c:v>
                </c:pt>
                <c:pt idx="850">
                  <c:v>36359</c:v>
                </c:pt>
                <c:pt idx="851">
                  <c:v>36366</c:v>
                </c:pt>
                <c:pt idx="852">
                  <c:v>36373</c:v>
                </c:pt>
                <c:pt idx="853">
                  <c:v>36380</c:v>
                </c:pt>
                <c:pt idx="854">
                  <c:v>36387</c:v>
                </c:pt>
                <c:pt idx="855">
                  <c:v>36394</c:v>
                </c:pt>
                <c:pt idx="856">
                  <c:v>36401</c:v>
                </c:pt>
                <c:pt idx="857">
                  <c:v>36408</c:v>
                </c:pt>
                <c:pt idx="858">
                  <c:v>36415</c:v>
                </c:pt>
                <c:pt idx="859">
                  <c:v>36422</c:v>
                </c:pt>
                <c:pt idx="860">
                  <c:v>36429</c:v>
                </c:pt>
                <c:pt idx="861">
                  <c:v>36436</c:v>
                </c:pt>
                <c:pt idx="862">
                  <c:v>36443</c:v>
                </c:pt>
                <c:pt idx="863">
                  <c:v>36450</c:v>
                </c:pt>
                <c:pt idx="864">
                  <c:v>36457</c:v>
                </c:pt>
                <c:pt idx="865">
                  <c:v>36464</c:v>
                </c:pt>
                <c:pt idx="866">
                  <c:v>36471</c:v>
                </c:pt>
                <c:pt idx="867">
                  <c:v>36478</c:v>
                </c:pt>
                <c:pt idx="868">
                  <c:v>36485</c:v>
                </c:pt>
                <c:pt idx="869">
                  <c:v>36492</c:v>
                </c:pt>
                <c:pt idx="870">
                  <c:v>36499</c:v>
                </c:pt>
                <c:pt idx="871">
                  <c:v>36506</c:v>
                </c:pt>
                <c:pt idx="872">
                  <c:v>36513</c:v>
                </c:pt>
                <c:pt idx="873">
                  <c:v>36520</c:v>
                </c:pt>
                <c:pt idx="874">
                  <c:v>36527</c:v>
                </c:pt>
                <c:pt idx="875">
                  <c:v>36534</c:v>
                </c:pt>
                <c:pt idx="876">
                  <c:v>36541</c:v>
                </c:pt>
                <c:pt idx="877">
                  <c:v>36548</c:v>
                </c:pt>
                <c:pt idx="878">
                  <c:v>36555</c:v>
                </c:pt>
                <c:pt idx="879">
                  <c:v>36562</c:v>
                </c:pt>
                <c:pt idx="880">
                  <c:v>36569</c:v>
                </c:pt>
                <c:pt idx="881">
                  <c:v>36576</c:v>
                </c:pt>
                <c:pt idx="882">
                  <c:v>36583</c:v>
                </c:pt>
                <c:pt idx="883">
                  <c:v>36590</c:v>
                </c:pt>
                <c:pt idx="884">
                  <c:v>36597</c:v>
                </c:pt>
                <c:pt idx="885">
                  <c:v>36604</c:v>
                </c:pt>
                <c:pt idx="886">
                  <c:v>36611</c:v>
                </c:pt>
                <c:pt idx="887">
                  <c:v>36618</c:v>
                </c:pt>
                <c:pt idx="888">
                  <c:v>36625</c:v>
                </c:pt>
                <c:pt idx="889">
                  <c:v>36632</c:v>
                </c:pt>
                <c:pt idx="890">
                  <c:v>36639</c:v>
                </c:pt>
                <c:pt idx="891">
                  <c:v>36646</c:v>
                </c:pt>
                <c:pt idx="892">
                  <c:v>36653</c:v>
                </c:pt>
                <c:pt idx="893">
                  <c:v>36660</c:v>
                </c:pt>
                <c:pt idx="894">
                  <c:v>36667</c:v>
                </c:pt>
                <c:pt idx="895">
                  <c:v>36674</c:v>
                </c:pt>
                <c:pt idx="896">
                  <c:v>36681</c:v>
                </c:pt>
                <c:pt idx="897">
                  <c:v>36688</c:v>
                </c:pt>
                <c:pt idx="898">
                  <c:v>36695</c:v>
                </c:pt>
                <c:pt idx="899">
                  <c:v>36702</c:v>
                </c:pt>
                <c:pt idx="900">
                  <c:v>36709</c:v>
                </c:pt>
                <c:pt idx="901">
                  <c:v>36716</c:v>
                </c:pt>
                <c:pt idx="902">
                  <c:v>36723</c:v>
                </c:pt>
                <c:pt idx="903">
                  <c:v>36730</c:v>
                </c:pt>
                <c:pt idx="904">
                  <c:v>36737</c:v>
                </c:pt>
                <c:pt idx="905">
                  <c:v>36744</c:v>
                </c:pt>
                <c:pt idx="906">
                  <c:v>36751</c:v>
                </c:pt>
                <c:pt idx="907">
                  <c:v>36758</c:v>
                </c:pt>
                <c:pt idx="908">
                  <c:v>36765</c:v>
                </c:pt>
                <c:pt idx="909">
                  <c:v>36772</c:v>
                </c:pt>
                <c:pt idx="910">
                  <c:v>36779</c:v>
                </c:pt>
                <c:pt idx="911">
                  <c:v>36786</c:v>
                </c:pt>
                <c:pt idx="912">
                  <c:v>36793</c:v>
                </c:pt>
                <c:pt idx="913">
                  <c:v>36800</c:v>
                </c:pt>
                <c:pt idx="914">
                  <c:v>36807</c:v>
                </c:pt>
                <c:pt idx="915">
                  <c:v>36814</c:v>
                </c:pt>
                <c:pt idx="916">
                  <c:v>36821</c:v>
                </c:pt>
                <c:pt idx="917">
                  <c:v>36828</c:v>
                </c:pt>
                <c:pt idx="918">
                  <c:v>36835</c:v>
                </c:pt>
                <c:pt idx="919">
                  <c:v>36842</c:v>
                </c:pt>
                <c:pt idx="920">
                  <c:v>36849</c:v>
                </c:pt>
                <c:pt idx="921">
                  <c:v>36856</c:v>
                </c:pt>
                <c:pt idx="922">
                  <c:v>36863</c:v>
                </c:pt>
                <c:pt idx="923">
                  <c:v>36870</c:v>
                </c:pt>
                <c:pt idx="924">
                  <c:v>36877</c:v>
                </c:pt>
                <c:pt idx="925">
                  <c:v>36884</c:v>
                </c:pt>
                <c:pt idx="926">
                  <c:v>36891</c:v>
                </c:pt>
                <c:pt idx="927">
                  <c:v>36898</c:v>
                </c:pt>
                <c:pt idx="928">
                  <c:v>36905</c:v>
                </c:pt>
                <c:pt idx="929">
                  <c:v>36912</c:v>
                </c:pt>
                <c:pt idx="930">
                  <c:v>36919</c:v>
                </c:pt>
                <c:pt idx="931">
                  <c:v>36926</c:v>
                </c:pt>
                <c:pt idx="932">
                  <c:v>36933</c:v>
                </c:pt>
                <c:pt idx="933">
                  <c:v>36940</c:v>
                </c:pt>
                <c:pt idx="934">
                  <c:v>36947</c:v>
                </c:pt>
                <c:pt idx="935">
                  <c:v>36954</c:v>
                </c:pt>
                <c:pt idx="936">
                  <c:v>36961</c:v>
                </c:pt>
                <c:pt idx="937">
                  <c:v>36968</c:v>
                </c:pt>
                <c:pt idx="938">
                  <c:v>36975</c:v>
                </c:pt>
                <c:pt idx="939">
                  <c:v>36982</c:v>
                </c:pt>
                <c:pt idx="940">
                  <c:v>36989</c:v>
                </c:pt>
                <c:pt idx="941">
                  <c:v>36996</c:v>
                </c:pt>
                <c:pt idx="942">
                  <c:v>37003</c:v>
                </c:pt>
                <c:pt idx="943">
                  <c:v>37010</c:v>
                </c:pt>
                <c:pt idx="944">
                  <c:v>37017</c:v>
                </c:pt>
                <c:pt idx="945">
                  <c:v>37024</c:v>
                </c:pt>
                <c:pt idx="946">
                  <c:v>37031</c:v>
                </c:pt>
                <c:pt idx="947">
                  <c:v>37038</c:v>
                </c:pt>
                <c:pt idx="948">
                  <c:v>37045</c:v>
                </c:pt>
                <c:pt idx="949">
                  <c:v>37052</c:v>
                </c:pt>
                <c:pt idx="950">
                  <c:v>37059</c:v>
                </c:pt>
                <c:pt idx="951">
                  <c:v>37066</c:v>
                </c:pt>
                <c:pt idx="952">
                  <c:v>37073</c:v>
                </c:pt>
                <c:pt idx="953">
                  <c:v>37080</c:v>
                </c:pt>
                <c:pt idx="954">
                  <c:v>37087</c:v>
                </c:pt>
                <c:pt idx="955">
                  <c:v>37094</c:v>
                </c:pt>
                <c:pt idx="956">
                  <c:v>37101</c:v>
                </c:pt>
                <c:pt idx="957">
                  <c:v>37108</c:v>
                </c:pt>
                <c:pt idx="958">
                  <c:v>37115</c:v>
                </c:pt>
                <c:pt idx="959">
                  <c:v>37122</c:v>
                </c:pt>
                <c:pt idx="960">
                  <c:v>37129</c:v>
                </c:pt>
                <c:pt idx="961">
                  <c:v>37136</c:v>
                </c:pt>
                <c:pt idx="962">
                  <c:v>37143</c:v>
                </c:pt>
                <c:pt idx="963">
                  <c:v>37150</c:v>
                </c:pt>
                <c:pt idx="964">
                  <c:v>37157</c:v>
                </c:pt>
                <c:pt idx="965">
                  <c:v>37164</c:v>
                </c:pt>
                <c:pt idx="966">
                  <c:v>37171</c:v>
                </c:pt>
                <c:pt idx="967">
                  <c:v>37178</c:v>
                </c:pt>
                <c:pt idx="968">
                  <c:v>37185</c:v>
                </c:pt>
                <c:pt idx="969">
                  <c:v>37192</c:v>
                </c:pt>
                <c:pt idx="970">
                  <c:v>37199</c:v>
                </c:pt>
                <c:pt idx="971">
                  <c:v>37206</c:v>
                </c:pt>
                <c:pt idx="972">
                  <c:v>37213</c:v>
                </c:pt>
                <c:pt idx="973">
                  <c:v>37220</c:v>
                </c:pt>
                <c:pt idx="974">
                  <c:v>37227</c:v>
                </c:pt>
                <c:pt idx="975">
                  <c:v>37234</c:v>
                </c:pt>
                <c:pt idx="976">
                  <c:v>37241</c:v>
                </c:pt>
                <c:pt idx="977">
                  <c:v>37248</c:v>
                </c:pt>
                <c:pt idx="978">
                  <c:v>37255</c:v>
                </c:pt>
                <c:pt idx="979">
                  <c:v>37262</c:v>
                </c:pt>
                <c:pt idx="980">
                  <c:v>37269</c:v>
                </c:pt>
                <c:pt idx="981">
                  <c:v>37276</c:v>
                </c:pt>
                <c:pt idx="982">
                  <c:v>37283</c:v>
                </c:pt>
                <c:pt idx="983">
                  <c:v>37290</c:v>
                </c:pt>
                <c:pt idx="984">
                  <c:v>37297</c:v>
                </c:pt>
                <c:pt idx="985">
                  <c:v>37304</c:v>
                </c:pt>
                <c:pt idx="986">
                  <c:v>37311</c:v>
                </c:pt>
                <c:pt idx="987">
                  <c:v>37318</c:v>
                </c:pt>
                <c:pt idx="988">
                  <c:v>37325</c:v>
                </c:pt>
                <c:pt idx="989">
                  <c:v>37332</c:v>
                </c:pt>
                <c:pt idx="990">
                  <c:v>37339</c:v>
                </c:pt>
                <c:pt idx="991">
                  <c:v>37346</c:v>
                </c:pt>
                <c:pt idx="992">
                  <c:v>37353</c:v>
                </c:pt>
                <c:pt idx="993">
                  <c:v>37360</c:v>
                </c:pt>
                <c:pt idx="994">
                  <c:v>37367</c:v>
                </c:pt>
                <c:pt idx="995">
                  <c:v>37374</c:v>
                </c:pt>
                <c:pt idx="996">
                  <c:v>37381</c:v>
                </c:pt>
                <c:pt idx="997">
                  <c:v>37388</c:v>
                </c:pt>
                <c:pt idx="998">
                  <c:v>37395</c:v>
                </c:pt>
                <c:pt idx="999">
                  <c:v>37402</c:v>
                </c:pt>
                <c:pt idx="1000">
                  <c:v>37409</c:v>
                </c:pt>
                <c:pt idx="1001">
                  <c:v>37416</c:v>
                </c:pt>
                <c:pt idx="1002">
                  <c:v>37423</c:v>
                </c:pt>
                <c:pt idx="1003">
                  <c:v>37430</c:v>
                </c:pt>
                <c:pt idx="1004">
                  <c:v>37437</c:v>
                </c:pt>
                <c:pt idx="1005">
                  <c:v>37444</c:v>
                </c:pt>
                <c:pt idx="1006">
                  <c:v>37451</c:v>
                </c:pt>
                <c:pt idx="1007">
                  <c:v>37458</c:v>
                </c:pt>
                <c:pt idx="1008">
                  <c:v>37465</c:v>
                </c:pt>
                <c:pt idx="1009">
                  <c:v>37472</c:v>
                </c:pt>
                <c:pt idx="1010">
                  <c:v>37479</c:v>
                </c:pt>
                <c:pt idx="1011">
                  <c:v>37486</c:v>
                </c:pt>
                <c:pt idx="1012">
                  <c:v>37493</c:v>
                </c:pt>
                <c:pt idx="1013">
                  <c:v>37500</c:v>
                </c:pt>
                <c:pt idx="1014">
                  <c:v>37507</c:v>
                </c:pt>
                <c:pt idx="1015">
                  <c:v>37514</c:v>
                </c:pt>
                <c:pt idx="1016">
                  <c:v>37521</c:v>
                </c:pt>
                <c:pt idx="1017">
                  <c:v>37528</c:v>
                </c:pt>
                <c:pt idx="1018">
                  <c:v>37535</c:v>
                </c:pt>
                <c:pt idx="1019">
                  <c:v>37542</c:v>
                </c:pt>
                <c:pt idx="1020">
                  <c:v>37549</c:v>
                </c:pt>
                <c:pt idx="1021">
                  <c:v>37556</c:v>
                </c:pt>
                <c:pt idx="1022">
                  <c:v>37563</c:v>
                </c:pt>
                <c:pt idx="1023">
                  <c:v>37570</c:v>
                </c:pt>
                <c:pt idx="1024">
                  <c:v>37577</c:v>
                </c:pt>
                <c:pt idx="1025">
                  <c:v>37584</c:v>
                </c:pt>
                <c:pt idx="1026">
                  <c:v>37591</c:v>
                </c:pt>
                <c:pt idx="1027">
                  <c:v>37598</c:v>
                </c:pt>
                <c:pt idx="1028">
                  <c:v>37605</c:v>
                </c:pt>
                <c:pt idx="1029">
                  <c:v>37612</c:v>
                </c:pt>
                <c:pt idx="1030">
                  <c:v>37619</c:v>
                </c:pt>
                <c:pt idx="1031">
                  <c:v>37626</c:v>
                </c:pt>
                <c:pt idx="1032">
                  <c:v>37633</c:v>
                </c:pt>
                <c:pt idx="1033">
                  <c:v>37640</c:v>
                </c:pt>
                <c:pt idx="1034">
                  <c:v>37647</c:v>
                </c:pt>
                <c:pt idx="1035">
                  <c:v>37654</c:v>
                </c:pt>
                <c:pt idx="1036">
                  <c:v>37661</c:v>
                </c:pt>
                <c:pt idx="1037">
                  <c:v>37668</c:v>
                </c:pt>
                <c:pt idx="1038">
                  <c:v>37675</c:v>
                </c:pt>
                <c:pt idx="1039">
                  <c:v>37682</c:v>
                </c:pt>
                <c:pt idx="1040">
                  <c:v>37689</c:v>
                </c:pt>
                <c:pt idx="1041">
                  <c:v>37696</c:v>
                </c:pt>
                <c:pt idx="1042">
                  <c:v>37703</c:v>
                </c:pt>
                <c:pt idx="1043">
                  <c:v>37710</c:v>
                </c:pt>
                <c:pt idx="1044">
                  <c:v>37717</c:v>
                </c:pt>
                <c:pt idx="1045">
                  <c:v>37724</c:v>
                </c:pt>
                <c:pt idx="1046">
                  <c:v>37731</c:v>
                </c:pt>
                <c:pt idx="1047">
                  <c:v>37738</c:v>
                </c:pt>
                <c:pt idx="1048">
                  <c:v>37745</c:v>
                </c:pt>
                <c:pt idx="1049">
                  <c:v>37752</c:v>
                </c:pt>
                <c:pt idx="1050">
                  <c:v>37759</c:v>
                </c:pt>
                <c:pt idx="1051">
                  <c:v>37766</c:v>
                </c:pt>
                <c:pt idx="1052">
                  <c:v>37773</c:v>
                </c:pt>
                <c:pt idx="1053">
                  <c:v>37780</c:v>
                </c:pt>
                <c:pt idx="1054">
                  <c:v>37787</c:v>
                </c:pt>
                <c:pt idx="1055">
                  <c:v>37794</c:v>
                </c:pt>
                <c:pt idx="1056">
                  <c:v>37801</c:v>
                </c:pt>
                <c:pt idx="1057">
                  <c:v>37808</c:v>
                </c:pt>
                <c:pt idx="1058">
                  <c:v>37815</c:v>
                </c:pt>
                <c:pt idx="1059">
                  <c:v>37822</c:v>
                </c:pt>
                <c:pt idx="1060">
                  <c:v>37829</c:v>
                </c:pt>
                <c:pt idx="1061">
                  <c:v>37836</c:v>
                </c:pt>
                <c:pt idx="1062">
                  <c:v>37843</c:v>
                </c:pt>
                <c:pt idx="1063">
                  <c:v>37850</c:v>
                </c:pt>
                <c:pt idx="1064">
                  <c:v>37857</c:v>
                </c:pt>
                <c:pt idx="1065">
                  <c:v>37864</c:v>
                </c:pt>
                <c:pt idx="1066">
                  <c:v>37871</c:v>
                </c:pt>
                <c:pt idx="1067">
                  <c:v>37878</c:v>
                </c:pt>
                <c:pt idx="1068">
                  <c:v>37885</c:v>
                </c:pt>
                <c:pt idx="1069">
                  <c:v>37892</c:v>
                </c:pt>
                <c:pt idx="1070">
                  <c:v>37899</c:v>
                </c:pt>
                <c:pt idx="1071">
                  <c:v>37906</c:v>
                </c:pt>
                <c:pt idx="1072">
                  <c:v>37913</c:v>
                </c:pt>
                <c:pt idx="1073">
                  <c:v>37920</c:v>
                </c:pt>
                <c:pt idx="1074">
                  <c:v>37927</c:v>
                </c:pt>
                <c:pt idx="1075">
                  <c:v>37934</c:v>
                </c:pt>
                <c:pt idx="1076">
                  <c:v>37941</c:v>
                </c:pt>
                <c:pt idx="1077">
                  <c:v>37948</c:v>
                </c:pt>
                <c:pt idx="1078">
                  <c:v>37955</c:v>
                </c:pt>
                <c:pt idx="1079">
                  <c:v>37962</c:v>
                </c:pt>
                <c:pt idx="1080">
                  <c:v>37969</c:v>
                </c:pt>
                <c:pt idx="1081">
                  <c:v>37976</c:v>
                </c:pt>
                <c:pt idx="1082">
                  <c:v>37983</c:v>
                </c:pt>
                <c:pt idx="1083">
                  <c:v>37990</c:v>
                </c:pt>
                <c:pt idx="1084">
                  <c:v>37997</c:v>
                </c:pt>
                <c:pt idx="1085">
                  <c:v>38004</c:v>
                </c:pt>
                <c:pt idx="1086">
                  <c:v>38011</c:v>
                </c:pt>
                <c:pt idx="1087">
                  <c:v>38018</c:v>
                </c:pt>
                <c:pt idx="1088">
                  <c:v>38025</c:v>
                </c:pt>
                <c:pt idx="1089">
                  <c:v>38032</c:v>
                </c:pt>
                <c:pt idx="1090">
                  <c:v>38039</c:v>
                </c:pt>
                <c:pt idx="1091">
                  <c:v>38046</c:v>
                </c:pt>
                <c:pt idx="1092">
                  <c:v>38053</c:v>
                </c:pt>
                <c:pt idx="1093">
                  <c:v>38060</c:v>
                </c:pt>
                <c:pt idx="1094">
                  <c:v>38067</c:v>
                </c:pt>
                <c:pt idx="1095">
                  <c:v>38074</c:v>
                </c:pt>
                <c:pt idx="1096">
                  <c:v>38081</c:v>
                </c:pt>
                <c:pt idx="1097">
                  <c:v>38088</c:v>
                </c:pt>
                <c:pt idx="1098">
                  <c:v>38095</c:v>
                </c:pt>
                <c:pt idx="1099">
                  <c:v>38102</c:v>
                </c:pt>
                <c:pt idx="1100">
                  <c:v>38109</c:v>
                </c:pt>
                <c:pt idx="1101">
                  <c:v>38116</c:v>
                </c:pt>
                <c:pt idx="1102">
                  <c:v>38123</c:v>
                </c:pt>
                <c:pt idx="1103">
                  <c:v>38130</c:v>
                </c:pt>
                <c:pt idx="1104">
                  <c:v>38137</c:v>
                </c:pt>
                <c:pt idx="1105">
                  <c:v>38144</c:v>
                </c:pt>
                <c:pt idx="1106">
                  <c:v>38151</c:v>
                </c:pt>
                <c:pt idx="1107">
                  <c:v>38158</c:v>
                </c:pt>
                <c:pt idx="1108">
                  <c:v>38165</c:v>
                </c:pt>
                <c:pt idx="1109">
                  <c:v>38172</c:v>
                </c:pt>
                <c:pt idx="1110">
                  <c:v>38179</c:v>
                </c:pt>
                <c:pt idx="1111">
                  <c:v>38186</c:v>
                </c:pt>
                <c:pt idx="1112">
                  <c:v>38193</c:v>
                </c:pt>
                <c:pt idx="1113">
                  <c:v>38200</c:v>
                </c:pt>
                <c:pt idx="1114">
                  <c:v>38207</c:v>
                </c:pt>
                <c:pt idx="1115">
                  <c:v>38214</c:v>
                </c:pt>
                <c:pt idx="1116">
                  <c:v>38221</c:v>
                </c:pt>
                <c:pt idx="1117">
                  <c:v>38228</c:v>
                </c:pt>
                <c:pt idx="1118">
                  <c:v>38235</c:v>
                </c:pt>
                <c:pt idx="1119">
                  <c:v>38242</c:v>
                </c:pt>
                <c:pt idx="1120">
                  <c:v>38249</c:v>
                </c:pt>
                <c:pt idx="1121">
                  <c:v>38256</c:v>
                </c:pt>
                <c:pt idx="1122">
                  <c:v>38263</c:v>
                </c:pt>
                <c:pt idx="1123">
                  <c:v>38270</c:v>
                </c:pt>
                <c:pt idx="1124">
                  <c:v>38277</c:v>
                </c:pt>
                <c:pt idx="1125">
                  <c:v>38284</c:v>
                </c:pt>
                <c:pt idx="1126">
                  <c:v>38291</c:v>
                </c:pt>
                <c:pt idx="1127">
                  <c:v>38298</c:v>
                </c:pt>
                <c:pt idx="1128">
                  <c:v>38305</c:v>
                </c:pt>
                <c:pt idx="1129">
                  <c:v>38312</c:v>
                </c:pt>
                <c:pt idx="1130">
                  <c:v>38319</c:v>
                </c:pt>
                <c:pt idx="1131">
                  <c:v>38326</c:v>
                </c:pt>
                <c:pt idx="1132">
                  <c:v>38333</c:v>
                </c:pt>
                <c:pt idx="1133">
                  <c:v>38340</c:v>
                </c:pt>
                <c:pt idx="1134">
                  <c:v>38347</c:v>
                </c:pt>
                <c:pt idx="1135">
                  <c:v>38354</c:v>
                </c:pt>
                <c:pt idx="1136">
                  <c:v>38361</c:v>
                </c:pt>
                <c:pt idx="1137">
                  <c:v>38368</c:v>
                </c:pt>
                <c:pt idx="1138">
                  <c:v>38375</c:v>
                </c:pt>
                <c:pt idx="1139">
                  <c:v>38382</c:v>
                </c:pt>
                <c:pt idx="1140">
                  <c:v>38389</c:v>
                </c:pt>
                <c:pt idx="1141">
                  <c:v>38396</c:v>
                </c:pt>
                <c:pt idx="1142">
                  <c:v>38403</c:v>
                </c:pt>
                <c:pt idx="1143">
                  <c:v>38410</c:v>
                </c:pt>
                <c:pt idx="1144">
                  <c:v>38417</c:v>
                </c:pt>
                <c:pt idx="1145">
                  <c:v>38424</c:v>
                </c:pt>
                <c:pt idx="1146">
                  <c:v>38431</c:v>
                </c:pt>
                <c:pt idx="1147">
                  <c:v>38438</c:v>
                </c:pt>
                <c:pt idx="1148">
                  <c:v>38445</c:v>
                </c:pt>
                <c:pt idx="1149">
                  <c:v>38452</c:v>
                </c:pt>
                <c:pt idx="1150">
                  <c:v>38459</c:v>
                </c:pt>
                <c:pt idx="1151">
                  <c:v>38466</c:v>
                </c:pt>
                <c:pt idx="1152">
                  <c:v>38473</c:v>
                </c:pt>
                <c:pt idx="1153">
                  <c:v>38480</c:v>
                </c:pt>
                <c:pt idx="1154">
                  <c:v>38487</c:v>
                </c:pt>
                <c:pt idx="1155">
                  <c:v>38494</c:v>
                </c:pt>
                <c:pt idx="1156">
                  <c:v>38501</c:v>
                </c:pt>
                <c:pt idx="1157">
                  <c:v>38508</c:v>
                </c:pt>
                <c:pt idx="1158">
                  <c:v>38515</c:v>
                </c:pt>
                <c:pt idx="1159">
                  <c:v>38522</c:v>
                </c:pt>
                <c:pt idx="1160">
                  <c:v>38529</c:v>
                </c:pt>
                <c:pt idx="1161">
                  <c:v>38536</c:v>
                </c:pt>
                <c:pt idx="1162">
                  <c:v>38543</c:v>
                </c:pt>
                <c:pt idx="1163">
                  <c:v>38550</c:v>
                </c:pt>
                <c:pt idx="1164">
                  <c:v>38557</c:v>
                </c:pt>
                <c:pt idx="1165">
                  <c:v>38564</c:v>
                </c:pt>
                <c:pt idx="1166">
                  <c:v>38571</c:v>
                </c:pt>
                <c:pt idx="1167">
                  <c:v>38578</c:v>
                </c:pt>
                <c:pt idx="1168">
                  <c:v>38585</c:v>
                </c:pt>
                <c:pt idx="1169">
                  <c:v>38592</c:v>
                </c:pt>
                <c:pt idx="1170">
                  <c:v>38599</c:v>
                </c:pt>
                <c:pt idx="1171">
                  <c:v>38606</c:v>
                </c:pt>
                <c:pt idx="1172">
                  <c:v>38613</c:v>
                </c:pt>
                <c:pt idx="1173">
                  <c:v>38620</c:v>
                </c:pt>
                <c:pt idx="1174">
                  <c:v>38627</c:v>
                </c:pt>
                <c:pt idx="1175">
                  <c:v>38634</c:v>
                </c:pt>
                <c:pt idx="1176">
                  <c:v>38641</c:v>
                </c:pt>
                <c:pt idx="1177">
                  <c:v>38648</c:v>
                </c:pt>
                <c:pt idx="1178">
                  <c:v>38655</c:v>
                </c:pt>
                <c:pt idx="1179">
                  <c:v>38662</c:v>
                </c:pt>
                <c:pt idx="1180">
                  <c:v>38669</c:v>
                </c:pt>
                <c:pt idx="1181">
                  <c:v>38676</c:v>
                </c:pt>
                <c:pt idx="1182">
                  <c:v>38683</c:v>
                </c:pt>
                <c:pt idx="1183">
                  <c:v>38690</c:v>
                </c:pt>
                <c:pt idx="1184">
                  <c:v>38697</c:v>
                </c:pt>
                <c:pt idx="1185">
                  <c:v>38704</c:v>
                </c:pt>
                <c:pt idx="1186">
                  <c:v>38711</c:v>
                </c:pt>
                <c:pt idx="1187">
                  <c:v>38718</c:v>
                </c:pt>
                <c:pt idx="1188">
                  <c:v>38725</c:v>
                </c:pt>
                <c:pt idx="1189">
                  <c:v>38732</c:v>
                </c:pt>
                <c:pt idx="1190">
                  <c:v>38739</c:v>
                </c:pt>
                <c:pt idx="1191">
                  <c:v>38746</c:v>
                </c:pt>
                <c:pt idx="1192">
                  <c:v>38753</c:v>
                </c:pt>
                <c:pt idx="1193">
                  <c:v>38760</c:v>
                </c:pt>
                <c:pt idx="1194">
                  <c:v>38767</c:v>
                </c:pt>
                <c:pt idx="1195">
                  <c:v>38774</c:v>
                </c:pt>
                <c:pt idx="1196">
                  <c:v>38781</c:v>
                </c:pt>
                <c:pt idx="1197">
                  <c:v>38788</c:v>
                </c:pt>
                <c:pt idx="1198">
                  <c:v>38795</c:v>
                </c:pt>
                <c:pt idx="1199">
                  <c:v>38802</c:v>
                </c:pt>
                <c:pt idx="1200">
                  <c:v>38809</c:v>
                </c:pt>
                <c:pt idx="1201">
                  <c:v>38816</c:v>
                </c:pt>
                <c:pt idx="1202">
                  <c:v>38823</c:v>
                </c:pt>
                <c:pt idx="1203">
                  <c:v>38830</c:v>
                </c:pt>
                <c:pt idx="1204">
                  <c:v>38837</c:v>
                </c:pt>
                <c:pt idx="1205">
                  <c:v>38844</c:v>
                </c:pt>
                <c:pt idx="1206">
                  <c:v>38851</c:v>
                </c:pt>
                <c:pt idx="1207">
                  <c:v>38858</c:v>
                </c:pt>
                <c:pt idx="1208">
                  <c:v>38865</c:v>
                </c:pt>
                <c:pt idx="1209">
                  <c:v>38872</c:v>
                </c:pt>
                <c:pt idx="1210">
                  <c:v>38879</c:v>
                </c:pt>
                <c:pt idx="1211">
                  <c:v>38886</c:v>
                </c:pt>
                <c:pt idx="1212">
                  <c:v>38893</c:v>
                </c:pt>
                <c:pt idx="1213">
                  <c:v>38900</c:v>
                </c:pt>
                <c:pt idx="1214">
                  <c:v>38907</c:v>
                </c:pt>
                <c:pt idx="1215">
                  <c:v>38914</c:v>
                </c:pt>
                <c:pt idx="1216">
                  <c:v>38921</c:v>
                </c:pt>
                <c:pt idx="1217">
                  <c:v>38928</c:v>
                </c:pt>
                <c:pt idx="1218">
                  <c:v>38935</c:v>
                </c:pt>
                <c:pt idx="1219">
                  <c:v>38942</c:v>
                </c:pt>
                <c:pt idx="1220">
                  <c:v>38949</c:v>
                </c:pt>
                <c:pt idx="1221">
                  <c:v>38956</c:v>
                </c:pt>
                <c:pt idx="1222">
                  <c:v>38963</c:v>
                </c:pt>
                <c:pt idx="1223">
                  <c:v>38970</c:v>
                </c:pt>
                <c:pt idx="1224">
                  <c:v>38977</c:v>
                </c:pt>
                <c:pt idx="1225">
                  <c:v>38984</c:v>
                </c:pt>
                <c:pt idx="1226">
                  <c:v>38991</c:v>
                </c:pt>
                <c:pt idx="1227">
                  <c:v>38998</c:v>
                </c:pt>
                <c:pt idx="1228">
                  <c:v>39005</c:v>
                </c:pt>
                <c:pt idx="1229">
                  <c:v>39012</c:v>
                </c:pt>
                <c:pt idx="1230">
                  <c:v>39019</c:v>
                </c:pt>
                <c:pt idx="1231">
                  <c:v>39026</c:v>
                </c:pt>
                <c:pt idx="1232">
                  <c:v>39033</c:v>
                </c:pt>
                <c:pt idx="1233">
                  <c:v>39040</c:v>
                </c:pt>
                <c:pt idx="1234">
                  <c:v>39047</c:v>
                </c:pt>
                <c:pt idx="1235">
                  <c:v>39054</c:v>
                </c:pt>
                <c:pt idx="1236">
                  <c:v>39061</c:v>
                </c:pt>
                <c:pt idx="1237">
                  <c:v>39068</c:v>
                </c:pt>
                <c:pt idx="1238">
                  <c:v>39075</c:v>
                </c:pt>
                <c:pt idx="1239">
                  <c:v>39082</c:v>
                </c:pt>
                <c:pt idx="1240">
                  <c:v>39089</c:v>
                </c:pt>
                <c:pt idx="1241">
                  <c:v>39096</c:v>
                </c:pt>
                <c:pt idx="1242">
                  <c:v>39103</c:v>
                </c:pt>
                <c:pt idx="1243">
                  <c:v>39110</c:v>
                </c:pt>
                <c:pt idx="1244">
                  <c:v>39117</c:v>
                </c:pt>
                <c:pt idx="1245">
                  <c:v>39124</c:v>
                </c:pt>
                <c:pt idx="1246">
                  <c:v>39131</c:v>
                </c:pt>
                <c:pt idx="1247">
                  <c:v>39138</c:v>
                </c:pt>
                <c:pt idx="1248">
                  <c:v>39145</c:v>
                </c:pt>
                <c:pt idx="1249">
                  <c:v>39152</c:v>
                </c:pt>
                <c:pt idx="1250">
                  <c:v>39159</c:v>
                </c:pt>
                <c:pt idx="1251">
                  <c:v>39166</c:v>
                </c:pt>
                <c:pt idx="1252">
                  <c:v>39173</c:v>
                </c:pt>
                <c:pt idx="1253">
                  <c:v>39180</c:v>
                </c:pt>
                <c:pt idx="1254">
                  <c:v>39187</c:v>
                </c:pt>
                <c:pt idx="1255">
                  <c:v>39194</c:v>
                </c:pt>
                <c:pt idx="1256">
                  <c:v>39201</c:v>
                </c:pt>
                <c:pt idx="1257">
                  <c:v>39208</c:v>
                </c:pt>
                <c:pt idx="1258">
                  <c:v>39215</c:v>
                </c:pt>
                <c:pt idx="1259">
                  <c:v>39222</c:v>
                </c:pt>
                <c:pt idx="1260">
                  <c:v>39229</c:v>
                </c:pt>
                <c:pt idx="1261">
                  <c:v>39236</c:v>
                </c:pt>
                <c:pt idx="1262">
                  <c:v>39243</c:v>
                </c:pt>
                <c:pt idx="1263">
                  <c:v>39250</c:v>
                </c:pt>
                <c:pt idx="1264">
                  <c:v>39257</c:v>
                </c:pt>
                <c:pt idx="1265">
                  <c:v>39264</c:v>
                </c:pt>
                <c:pt idx="1266">
                  <c:v>39271</c:v>
                </c:pt>
                <c:pt idx="1267">
                  <c:v>39278</c:v>
                </c:pt>
                <c:pt idx="1268">
                  <c:v>39285</c:v>
                </c:pt>
                <c:pt idx="1269">
                  <c:v>39292</c:v>
                </c:pt>
                <c:pt idx="1270">
                  <c:v>39299</c:v>
                </c:pt>
                <c:pt idx="1271">
                  <c:v>39306</c:v>
                </c:pt>
                <c:pt idx="1272">
                  <c:v>39313</c:v>
                </c:pt>
                <c:pt idx="1273">
                  <c:v>39320</c:v>
                </c:pt>
                <c:pt idx="1274">
                  <c:v>39327</c:v>
                </c:pt>
                <c:pt idx="1275">
                  <c:v>39334</c:v>
                </c:pt>
                <c:pt idx="1276">
                  <c:v>39341</c:v>
                </c:pt>
                <c:pt idx="1277">
                  <c:v>39348</c:v>
                </c:pt>
                <c:pt idx="1278">
                  <c:v>39355</c:v>
                </c:pt>
                <c:pt idx="1279">
                  <c:v>39362</c:v>
                </c:pt>
                <c:pt idx="1280">
                  <c:v>39369</c:v>
                </c:pt>
                <c:pt idx="1281">
                  <c:v>39376</c:v>
                </c:pt>
                <c:pt idx="1282">
                  <c:v>39383</c:v>
                </c:pt>
                <c:pt idx="1283">
                  <c:v>39390</c:v>
                </c:pt>
                <c:pt idx="1284">
                  <c:v>39397</c:v>
                </c:pt>
                <c:pt idx="1285">
                  <c:v>39404</c:v>
                </c:pt>
                <c:pt idx="1286">
                  <c:v>39411</c:v>
                </c:pt>
                <c:pt idx="1287">
                  <c:v>39418</c:v>
                </c:pt>
                <c:pt idx="1288">
                  <c:v>39425</c:v>
                </c:pt>
                <c:pt idx="1289">
                  <c:v>39432</c:v>
                </c:pt>
                <c:pt idx="1290">
                  <c:v>39439</c:v>
                </c:pt>
                <c:pt idx="1291">
                  <c:v>39446</c:v>
                </c:pt>
                <c:pt idx="1292">
                  <c:v>39453</c:v>
                </c:pt>
                <c:pt idx="1293">
                  <c:v>39460</c:v>
                </c:pt>
                <c:pt idx="1294">
                  <c:v>39467</c:v>
                </c:pt>
                <c:pt idx="1295">
                  <c:v>39474</c:v>
                </c:pt>
                <c:pt idx="1296">
                  <c:v>39481</c:v>
                </c:pt>
                <c:pt idx="1297">
                  <c:v>39488</c:v>
                </c:pt>
                <c:pt idx="1298">
                  <c:v>39495</c:v>
                </c:pt>
                <c:pt idx="1299">
                  <c:v>39502</c:v>
                </c:pt>
                <c:pt idx="1300">
                  <c:v>39509</c:v>
                </c:pt>
                <c:pt idx="1301">
                  <c:v>39516</c:v>
                </c:pt>
                <c:pt idx="1302">
                  <c:v>39523</c:v>
                </c:pt>
                <c:pt idx="1303">
                  <c:v>39530</c:v>
                </c:pt>
                <c:pt idx="1304">
                  <c:v>39537</c:v>
                </c:pt>
                <c:pt idx="1305">
                  <c:v>39544</c:v>
                </c:pt>
                <c:pt idx="1306">
                  <c:v>39551</c:v>
                </c:pt>
                <c:pt idx="1307">
                  <c:v>39558</c:v>
                </c:pt>
                <c:pt idx="1308">
                  <c:v>39565</c:v>
                </c:pt>
                <c:pt idx="1309">
                  <c:v>39572</c:v>
                </c:pt>
                <c:pt idx="1310">
                  <c:v>39579</c:v>
                </c:pt>
                <c:pt idx="1311">
                  <c:v>39586</c:v>
                </c:pt>
                <c:pt idx="1312">
                  <c:v>39593</c:v>
                </c:pt>
                <c:pt idx="1313">
                  <c:v>39600</c:v>
                </c:pt>
                <c:pt idx="1314">
                  <c:v>39607</c:v>
                </c:pt>
                <c:pt idx="1315">
                  <c:v>39614</c:v>
                </c:pt>
                <c:pt idx="1316">
                  <c:v>39621</c:v>
                </c:pt>
                <c:pt idx="1317">
                  <c:v>39628</c:v>
                </c:pt>
                <c:pt idx="1318">
                  <c:v>39635</c:v>
                </c:pt>
                <c:pt idx="1319">
                  <c:v>39642</c:v>
                </c:pt>
                <c:pt idx="1320">
                  <c:v>39649</c:v>
                </c:pt>
                <c:pt idx="1321">
                  <c:v>39656</c:v>
                </c:pt>
                <c:pt idx="1322">
                  <c:v>39663</c:v>
                </c:pt>
                <c:pt idx="1323">
                  <c:v>39670</c:v>
                </c:pt>
                <c:pt idx="1324">
                  <c:v>39677</c:v>
                </c:pt>
                <c:pt idx="1325">
                  <c:v>39684</c:v>
                </c:pt>
                <c:pt idx="1326">
                  <c:v>39691</c:v>
                </c:pt>
                <c:pt idx="1327">
                  <c:v>39698</c:v>
                </c:pt>
                <c:pt idx="1328">
                  <c:v>39705</c:v>
                </c:pt>
                <c:pt idx="1329">
                  <c:v>39712</c:v>
                </c:pt>
                <c:pt idx="1330">
                  <c:v>39719</c:v>
                </c:pt>
                <c:pt idx="1331">
                  <c:v>39726</c:v>
                </c:pt>
                <c:pt idx="1332">
                  <c:v>39733</c:v>
                </c:pt>
                <c:pt idx="1333">
                  <c:v>39740</c:v>
                </c:pt>
                <c:pt idx="1334">
                  <c:v>39747</c:v>
                </c:pt>
                <c:pt idx="1335">
                  <c:v>39754</c:v>
                </c:pt>
                <c:pt idx="1336">
                  <c:v>39761</c:v>
                </c:pt>
                <c:pt idx="1337">
                  <c:v>39768</c:v>
                </c:pt>
                <c:pt idx="1338">
                  <c:v>39775</c:v>
                </c:pt>
                <c:pt idx="1339">
                  <c:v>39782</c:v>
                </c:pt>
                <c:pt idx="1340">
                  <c:v>39789</c:v>
                </c:pt>
                <c:pt idx="1341">
                  <c:v>39796</c:v>
                </c:pt>
                <c:pt idx="1342">
                  <c:v>39803</c:v>
                </c:pt>
                <c:pt idx="1343">
                  <c:v>39810</c:v>
                </c:pt>
                <c:pt idx="1344">
                  <c:v>39817</c:v>
                </c:pt>
                <c:pt idx="1345">
                  <c:v>39824</c:v>
                </c:pt>
                <c:pt idx="1346">
                  <c:v>39831</c:v>
                </c:pt>
                <c:pt idx="1347">
                  <c:v>39838</c:v>
                </c:pt>
                <c:pt idx="1348">
                  <c:v>39845</c:v>
                </c:pt>
                <c:pt idx="1349">
                  <c:v>39852</c:v>
                </c:pt>
                <c:pt idx="1350">
                  <c:v>39859</c:v>
                </c:pt>
                <c:pt idx="1351">
                  <c:v>39866</c:v>
                </c:pt>
                <c:pt idx="1352">
                  <c:v>39873</c:v>
                </c:pt>
                <c:pt idx="1353">
                  <c:v>39880</c:v>
                </c:pt>
                <c:pt idx="1354">
                  <c:v>39887</c:v>
                </c:pt>
                <c:pt idx="1355">
                  <c:v>39894</c:v>
                </c:pt>
                <c:pt idx="1356">
                  <c:v>39901</c:v>
                </c:pt>
                <c:pt idx="1357">
                  <c:v>39908</c:v>
                </c:pt>
                <c:pt idx="1358">
                  <c:v>39915</c:v>
                </c:pt>
                <c:pt idx="1359">
                  <c:v>39922</c:v>
                </c:pt>
                <c:pt idx="1360">
                  <c:v>39929</c:v>
                </c:pt>
                <c:pt idx="1361">
                  <c:v>39936</c:v>
                </c:pt>
                <c:pt idx="1362">
                  <c:v>39943</c:v>
                </c:pt>
                <c:pt idx="1363">
                  <c:v>39950</c:v>
                </c:pt>
                <c:pt idx="1364">
                  <c:v>39957</c:v>
                </c:pt>
                <c:pt idx="1365">
                  <c:v>39964</c:v>
                </c:pt>
                <c:pt idx="1366">
                  <c:v>39971</c:v>
                </c:pt>
                <c:pt idx="1367">
                  <c:v>39978</c:v>
                </c:pt>
                <c:pt idx="1368">
                  <c:v>39985</c:v>
                </c:pt>
                <c:pt idx="1369">
                  <c:v>39992</c:v>
                </c:pt>
                <c:pt idx="1370">
                  <c:v>39999</c:v>
                </c:pt>
                <c:pt idx="1371">
                  <c:v>40006</c:v>
                </c:pt>
                <c:pt idx="1372">
                  <c:v>40013</c:v>
                </c:pt>
                <c:pt idx="1373">
                  <c:v>40020</c:v>
                </c:pt>
                <c:pt idx="1374">
                  <c:v>40027</c:v>
                </c:pt>
                <c:pt idx="1375">
                  <c:v>40034</c:v>
                </c:pt>
                <c:pt idx="1376">
                  <c:v>40041</c:v>
                </c:pt>
                <c:pt idx="1377">
                  <c:v>40048</c:v>
                </c:pt>
                <c:pt idx="1378">
                  <c:v>40055</c:v>
                </c:pt>
                <c:pt idx="1379">
                  <c:v>40062</c:v>
                </c:pt>
                <c:pt idx="1380">
                  <c:v>40069</c:v>
                </c:pt>
                <c:pt idx="1381">
                  <c:v>40076</c:v>
                </c:pt>
                <c:pt idx="1382">
                  <c:v>40083</c:v>
                </c:pt>
                <c:pt idx="1383">
                  <c:v>40090</c:v>
                </c:pt>
                <c:pt idx="1384">
                  <c:v>40097</c:v>
                </c:pt>
                <c:pt idx="1385">
                  <c:v>40104</c:v>
                </c:pt>
                <c:pt idx="1386">
                  <c:v>40111</c:v>
                </c:pt>
                <c:pt idx="1387">
                  <c:v>40118</c:v>
                </c:pt>
                <c:pt idx="1388">
                  <c:v>40125</c:v>
                </c:pt>
                <c:pt idx="1389">
                  <c:v>40132</c:v>
                </c:pt>
                <c:pt idx="1390">
                  <c:v>40139</c:v>
                </c:pt>
                <c:pt idx="1391">
                  <c:v>40146</c:v>
                </c:pt>
                <c:pt idx="1392">
                  <c:v>40153</c:v>
                </c:pt>
                <c:pt idx="1393">
                  <c:v>40160</c:v>
                </c:pt>
                <c:pt idx="1394">
                  <c:v>40167</c:v>
                </c:pt>
                <c:pt idx="1395">
                  <c:v>40174</c:v>
                </c:pt>
                <c:pt idx="1396">
                  <c:v>40181</c:v>
                </c:pt>
                <c:pt idx="1397">
                  <c:v>40188</c:v>
                </c:pt>
                <c:pt idx="1398">
                  <c:v>40195</c:v>
                </c:pt>
                <c:pt idx="1399">
                  <c:v>40202</c:v>
                </c:pt>
                <c:pt idx="1400">
                  <c:v>40209</c:v>
                </c:pt>
                <c:pt idx="1401">
                  <c:v>40216</c:v>
                </c:pt>
                <c:pt idx="1402">
                  <c:v>40223</c:v>
                </c:pt>
                <c:pt idx="1403">
                  <c:v>40230</c:v>
                </c:pt>
                <c:pt idx="1404">
                  <c:v>40237</c:v>
                </c:pt>
                <c:pt idx="1405">
                  <c:v>40244</c:v>
                </c:pt>
                <c:pt idx="1406">
                  <c:v>40251</c:v>
                </c:pt>
                <c:pt idx="1407">
                  <c:v>40258</c:v>
                </c:pt>
                <c:pt idx="1408">
                  <c:v>40265</c:v>
                </c:pt>
                <c:pt idx="1409">
                  <c:v>40272</c:v>
                </c:pt>
                <c:pt idx="1410">
                  <c:v>40279</c:v>
                </c:pt>
                <c:pt idx="1411">
                  <c:v>40286</c:v>
                </c:pt>
                <c:pt idx="1412">
                  <c:v>40293</c:v>
                </c:pt>
                <c:pt idx="1413">
                  <c:v>40300</c:v>
                </c:pt>
                <c:pt idx="1414">
                  <c:v>40307</c:v>
                </c:pt>
                <c:pt idx="1415">
                  <c:v>40314</c:v>
                </c:pt>
                <c:pt idx="1416">
                  <c:v>40321</c:v>
                </c:pt>
                <c:pt idx="1417">
                  <c:v>40328</c:v>
                </c:pt>
                <c:pt idx="1418">
                  <c:v>40335</c:v>
                </c:pt>
                <c:pt idx="1419">
                  <c:v>40342</c:v>
                </c:pt>
                <c:pt idx="1420">
                  <c:v>40349</c:v>
                </c:pt>
                <c:pt idx="1421">
                  <c:v>40356</c:v>
                </c:pt>
                <c:pt idx="1422">
                  <c:v>40363</c:v>
                </c:pt>
                <c:pt idx="1423">
                  <c:v>40370</c:v>
                </c:pt>
                <c:pt idx="1424">
                  <c:v>40377</c:v>
                </c:pt>
                <c:pt idx="1425">
                  <c:v>40384</c:v>
                </c:pt>
                <c:pt idx="1426">
                  <c:v>40391</c:v>
                </c:pt>
                <c:pt idx="1427">
                  <c:v>40398</c:v>
                </c:pt>
                <c:pt idx="1428">
                  <c:v>40405</c:v>
                </c:pt>
                <c:pt idx="1429">
                  <c:v>40412</c:v>
                </c:pt>
                <c:pt idx="1430">
                  <c:v>40419</c:v>
                </c:pt>
                <c:pt idx="1431">
                  <c:v>40426</c:v>
                </c:pt>
                <c:pt idx="1432">
                  <c:v>40433</c:v>
                </c:pt>
                <c:pt idx="1433">
                  <c:v>40440</c:v>
                </c:pt>
                <c:pt idx="1434">
                  <c:v>40447</c:v>
                </c:pt>
                <c:pt idx="1435">
                  <c:v>40454</c:v>
                </c:pt>
                <c:pt idx="1436">
                  <c:v>40461</c:v>
                </c:pt>
                <c:pt idx="1437">
                  <c:v>40468</c:v>
                </c:pt>
                <c:pt idx="1438">
                  <c:v>40475</c:v>
                </c:pt>
                <c:pt idx="1439">
                  <c:v>40482</c:v>
                </c:pt>
                <c:pt idx="1440">
                  <c:v>40489</c:v>
                </c:pt>
                <c:pt idx="1441">
                  <c:v>40496</c:v>
                </c:pt>
                <c:pt idx="1442">
                  <c:v>40503</c:v>
                </c:pt>
                <c:pt idx="1443">
                  <c:v>40510</c:v>
                </c:pt>
                <c:pt idx="1444">
                  <c:v>40517</c:v>
                </c:pt>
                <c:pt idx="1445">
                  <c:v>40524</c:v>
                </c:pt>
                <c:pt idx="1446">
                  <c:v>40531</c:v>
                </c:pt>
                <c:pt idx="1447">
                  <c:v>40538</c:v>
                </c:pt>
                <c:pt idx="1448">
                  <c:v>40545</c:v>
                </c:pt>
                <c:pt idx="1449">
                  <c:v>40552</c:v>
                </c:pt>
                <c:pt idx="1450">
                  <c:v>40559</c:v>
                </c:pt>
                <c:pt idx="1451">
                  <c:v>40566</c:v>
                </c:pt>
                <c:pt idx="1452">
                  <c:v>40573</c:v>
                </c:pt>
                <c:pt idx="1453">
                  <c:v>40580</c:v>
                </c:pt>
                <c:pt idx="1454">
                  <c:v>40587</c:v>
                </c:pt>
                <c:pt idx="1455">
                  <c:v>40594</c:v>
                </c:pt>
                <c:pt idx="1456">
                  <c:v>40601</c:v>
                </c:pt>
                <c:pt idx="1457">
                  <c:v>40608</c:v>
                </c:pt>
                <c:pt idx="1458">
                  <c:v>40615</c:v>
                </c:pt>
                <c:pt idx="1459">
                  <c:v>40622</c:v>
                </c:pt>
                <c:pt idx="1460">
                  <c:v>40629</c:v>
                </c:pt>
                <c:pt idx="1461">
                  <c:v>40636</c:v>
                </c:pt>
                <c:pt idx="1462">
                  <c:v>40643</c:v>
                </c:pt>
                <c:pt idx="1463">
                  <c:v>40650</c:v>
                </c:pt>
                <c:pt idx="1464">
                  <c:v>40657</c:v>
                </c:pt>
                <c:pt idx="1465">
                  <c:v>40664</c:v>
                </c:pt>
                <c:pt idx="1466">
                  <c:v>40671</c:v>
                </c:pt>
                <c:pt idx="1467">
                  <c:v>40678</c:v>
                </c:pt>
                <c:pt idx="1468">
                  <c:v>40685</c:v>
                </c:pt>
                <c:pt idx="1469">
                  <c:v>40692</c:v>
                </c:pt>
                <c:pt idx="1470">
                  <c:v>40699</c:v>
                </c:pt>
                <c:pt idx="1471">
                  <c:v>40706</c:v>
                </c:pt>
                <c:pt idx="1472">
                  <c:v>40713</c:v>
                </c:pt>
                <c:pt idx="1473">
                  <c:v>40720</c:v>
                </c:pt>
                <c:pt idx="1474">
                  <c:v>40727</c:v>
                </c:pt>
                <c:pt idx="1475">
                  <c:v>40734</c:v>
                </c:pt>
                <c:pt idx="1476">
                  <c:v>40741</c:v>
                </c:pt>
                <c:pt idx="1477">
                  <c:v>40748</c:v>
                </c:pt>
                <c:pt idx="1478">
                  <c:v>40755</c:v>
                </c:pt>
                <c:pt idx="1479">
                  <c:v>40762</c:v>
                </c:pt>
                <c:pt idx="1480">
                  <c:v>40769</c:v>
                </c:pt>
                <c:pt idx="1481">
                  <c:v>40776</c:v>
                </c:pt>
                <c:pt idx="1482">
                  <c:v>40783</c:v>
                </c:pt>
                <c:pt idx="1483">
                  <c:v>40790</c:v>
                </c:pt>
                <c:pt idx="1484">
                  <c:v>40797</c:v>
                </c:pt>
                <c:pt idx="1485">
                  <c:v>40804</c:v>
                </c:pt>
                <c:pt idx="1486">
                  <c:v>40811</c:v>
                </c:pt>
                <c:pt idx="1487">
                  <c:v>40818</c:v>
                </c:pt>
                <c:pt idx="1488">
                  <c:v>40825</c:v>
                </c:pt>
                <c:pt idx="1489">
                  <c:v>40832</c:v>
                </c:pt>
                <c:pt idx="1490">
                  <c:v>40839</c:v>
                </c:pt>
                <c:pt idx="1491">
                  <c:v>40846</c:v>
                </c:pt>
                <c:pt idx="1492">
                  <c:v>40853</c:v>
                </c:pt>
                <c:pt idx="1493">
                  <c:v>40860</c:v>
                </c:pt>
                <c:pt idx="1494">
                  <c:v>40867</c:v>
                </c:pt>
                <c:pt idx="1495">
                  <c:v>40874</c:v>
                </c:pt>
                <c:pt idx="1496">
                  <c:v>40881</c:v>
                </c:pt>
                <c:pt idx="1497">
                  <c:v>40888</c:v>
                </c:pt>
                <c:pt idx="1498">
                  <c:v>40895</c:v>
                </c:pt>
                <c:pt idx="1499">
                  <c:v>40902</c:v>
                </c:pt>
                <c:pt idx="1500">
                  <c:v>40909</c:v>
                </c:pt>
                <c:pt idx="1501">
                  <c:v>40916</c:v>
                </c:pt>
                <c:pt idx="1502">
                  <c:v>40923</c:v>
                </c:pt>
                <c:pt idx="1503">
                  <c:v>40930</c:v>
                </c:pt>
                <c:pt idx="1504">
                  <c:v>40937</c:v>
                </c:pt>
                <c:pt idx="1505">
                  <c:v>40944</c:v>
                </c:pt>
                <c:pt idx="1506">
                  <c:v>40951</c:v>
                </c:pt>
                <c:pt idx="1507">
                  <c:v>40958</c:v>
                </c:pt>
                <c:pt idx="1508">
                  <c:v>40965</c:v>
                </c:pt>
                <c:pt idx="1509">
                  <c:v>40972</c:v>
                </c:pt>
                <c:pt idx="1510">
                  <c:v>40979</c:v>
                </c:pt>
                <c:pt idx="1511">
                  <c:v>40986</c:v>
                </c:pt>
                <c:pt idx="1512">
                  <c:v>40993</c:v>
                </c:pt>
                <c:pt idx="1513">
                  <c:v>41000</c:v>
                </c:pt>
                <c:pt idx="1514">
                  <c:v>41007</c:v>
                </c:pt>
                <c:pt idx="1515">
                  <c:v>41014</c:v>
                </c:pt>
                <c:pt idx="1516">
                  <c:v>41021</c:v>
                </c:pt>
                <c:pt idx="1517">
                  <c:v>41028</c:v>
                </c:pt>
                <c:pt idx="1518">
                  <c:v>41035</c:v>
                </c:pt>
                <c:pt idx="1519">
                  <c:v>41042</c:v>
                </c:pt>
                <c:pt idx="1520">
                  <c:v>41049</c:v>
                </c:pt>
                <c:pt idx="1521">
                  <c:v>41056</c:v>
                </c:pt>
                <c:pt idx="1522">
                  <c:v>41063</c:v>
                </c:pt>
                <c:pt idx="1523">
                  <c:v>41070</c:v>
                </c:pt>
                <c:pt idx="1524">
                  <c:v>41077</c:v>
                </c:pt>
                <c:pt idx="1525">
                  <c:v>41084</c:v>
                </c:pt>
                <c:pt idx="1526">
                  <c:v>41091</c:v>
                </c:pt>
                <c:pt idx="1527">
                  <c:v>41098</c:v>
                </c:pt>
                <c:pt idx="1528">
                  <c:v>41105</c:v>
                </c:pt>
                <c:pt idx="1529">
                  <c:v>41112</c:v>
                </c:pt>
                <c:pt idx="1530">
                  <c:v>41119</c:v>
                </c:pt>
                <c:pt idx="1531">
                  <c:v>41126</c:v>
                </c:pt>
                <c:pt idx="1532">
                  <c:v>41133</c:v>
                </c:pt>
                <c:pt idx="1533">
                  <c:v>41140</c:v>
                </c:pt>
                <c:pt idx="1534">
                  <c:v>41147</c:v>
                </c:pt>
                <c:pt idx="1535">
                  <c:v>41154</c:v>
                </c:pt>
                <c:pt idx="1536">
                  <c:v>41161</c:v>
                </c:pt>
                <c:pt idx="1537">
                  <c:v>41168</c:v>
                </c:pt>
                <c:pt idx="1538">
                  <c:v>41175</c:v>
                </c:pt>
                <c:pt idx="1539">
                  <c:v>41182</c:v>
                </c:pt>
                <c:pt idx="1540">
                  <c:v>41189</c:v>
                </c:pt>
                <c:pt idx="1541">
                  <c:v>41196</c:v>
                </c:pt>
                <c:pt idx="1542">
                  <c:v>41203</c:v>
                </c:pt>
                <c:pt idx="1543">
                  <c:v>41210</c:v>
                </c:pt>
                <c:pt idx="1544">
                  <c:v>41217</c:v>
                </c:pt>
                <c:pt idx="1545">
                  <c:v>41224</c:v>
                </c:pt>
                <c:pt idx="1546">
                  <c:v>41231</c:v>
                </c:pt>
                <c:pt idx="1547">
                  <c:v>41238</c:v>
                </c:pt>
                <c:pt idx="1548">
                  <c:v>41245</c:v>
                </c:pt>
                <c:pt idx="1549">
                  <c:v>41252</c:v>
                </c:pt>
                <c:pt idx="1550">
                  <c:v>41259</c:v>
                </c:pt>
                <c:pt idx="1551">
                  <c:v>41266</c:v>
                </c:pt>
                <c:pt idx="1552">
                  <c:v>41273</c:v>
                </c:pt>
                <c:pt idx="1553">
                  <c:v>41280</c:v>
                </c:pt>
                <c:pt idx="1554">
                  <c:v>41287</c:v>
                </c:pt>
                <c:pt idx="1555">
                  <c:v>41294</c:v>
                </c:pt>
                <c:pt idx="1556">
                  <c:v>41301</c:v>
                </c:pt>
                <c:pt idx="1557">
                  <c:v>41308</c:v>
                </c:pt>
                <c:pt idx="1558">
                  <c:v>41315</c:v>
                </c:pt>
                <c:pt idx="1559">
                  <c:v>41322</c:v>
                </c:pt>
                <c:pt idx="1560">
                  <c:v>41329</c:v>
                </c:pt>
                <c:pt idx="1561">
                  <c:v>41336</c:v>
                </c:pt>
                <c:pt idx="1562">
                  <c:v>41343</c:v>
                </c:pt>
                <c:pt idx="1563">
                  <c:v>41350</c:v>
                </c:pt>
                <c:pt idx="1564">
                  <c:v>41357</c:v>
                </c:pt>
                <c:pt idx="1565">
                  <c:v>41364</c:v>
                </c:pt>
                <c:pt idx="1566">
                  <c:v>41371</c:v>
                </c:pt>
                <c:pt idx="1567">
                  <c:v>41378</c:v>
                </c:pt>
                <c:pt idx="1568">
                  <c:v>41385</c:v>
                </c:pt>
                <c:pt idx="1569">
                  <c:v>41392</c:v>
                </c:pt>
                <c:pt idx="1570">
                  <c:v>41399</c:v>
                </c:pt>
                <c:pt idx="1571">
                  <c:v>41406</c:v>
                </c:pt>
                <c:pt idx="1572">
                  <c:v>41413</c:v>
                </c:pt>
                <c:pt idx="1573">
                  <c:v>41420</c:v>
                </c:pt>
                <c:pt idx="1574">
                  <c:v>41427</c:v>
                </c:pt>
                <c:pt idx="1575">
                  <c:v>41434</c:v>
                </c:pt>
                <c:pt idx="1576">
                  <c:v>41441</c:v>
                </c:pt>
                <c:pt idx="1577">
                  <c:v>41448</c:v>
                </c:pt>
                <c:pt idx="1578">
                  <c:v>41455</c:v>
                </c:pt>
                <c:pt idx="1579">
                  <c:v>41462</c:v>
                </c:pt>
                <c:pt idx="1580">
                  <c:v>41469</c:v>
                </c:pt>
                <c:pt idx="1581">
                  <c:v>41476</c:v>
                </c:pt>
                <c:pt idx="1582">
                  <c:v>41483</c:v>
                </c:pt>
                <c:pt idx="1583">
                  <c:v>41490</c:v>
                </c:pt>
                <c:pt idx="1584">
                  <c:v>41497</c:v>
                </c:pt>
                <c:pt idx="1585">
                  <c:v>41504</c:v>
                </c:pt>
                <c:pt idx="1586">
                  <c:v>41511</c:v>
                </c:pt>
                <c:pt idx="1587">
                  <c:v>41518</c:v>
                </c:pt>
                <c:pt idx="1588">
                  <c:v>41525</c:v>
                </c:pt>
                <c:pt idx="1589">
                  <c:v>41532</c:v>
                </c:pt>
                <c:pt idx="1590">
                  <c:v>41539</c:v>
                </c:pt>
                <c:pt idx="1591">
                  <c:v>41546</c:v>
                </c:pt>
                <c:pt idx="1592">
                  <c:v>41553</c:v>
                </c:pt>
                <c:pt idx="1593">
                  <c:v>41560</c:v>
                </c:pt>
                <c:pt idx="1594">
                  <c:v>41567</c:v>
                </c:pt>
                <c:pt idx="1595">
                  <c:v>41574</c:v>
                </c:pt>
                <c:pt idx="1596">
                  <c:v>41581</c:v>
                </c:pt>
                <c:pt idx="1597">
                  <c:v>41588</c:v>
                </c:pt>
                <c:pt idx="1598">
                  <c:v>41595</c:v>
                </c:pt>
                <c:pt idx="1599">
                  <c:v>41602</c:v>
                </c:pt>
                <c:pt idx="1600">
                  <c:v>41609</c:v>
                </c:pt>
                <c:pt idx="1601">
                  <c:v>41616</c:v>
                </c:pt>
                <c:pt idx="1602">
                  <c:v>41623</c:v>
                </c:pt>
                <c:pt idx="1603">
                  <c:v>41630</c:v>
                </c:pt>
                <c:pt idx="1604">
                  <c:v>41637</c:v>
                </c:pt>
                <c:pt idx="1605">
                  <c:v>41644</c:v>
                </c:pt>
                <c:pt idx="1606">
                  <c:v>41651</c:v>
                </c:pt>
                <c:pt idx="1607">
                  <c:v>41658</c:v>
                </c:pt>
                <c:pt idx="1608">
                  <c:v>41665</c:v>
                </c:pt>
                <c:pt idx="1609">
                  <c:v>41672</c:v>
                </c:pt>
                <c:pt idx="1610">
                  <c:v>41679</c:v>
                </c:pt>
                <c:pt idx="1611">
                  <c:v>41686</c:v>
                </c:pt>
                <c:pt idx="1612">
                  <c:v>41693</c:v>
                </c:pt>
                <c:pt idx="1613">
                  <c:v>41700</c:v>
                </c:pt>
                <c:pt idx="1614">
                  <c:v>41707</c:v>
                </c:pt>
                <c:pt idx="1615">
                  <c:v>41714</c:v>
                </c:pt>
                <c:pt idx="1616">
                  <c:v>41721</c:v>
                </c:pt>
                <c:pt idx="1617">
                  <c:v>41728</c:v>
                </c:pt>
                <c:pt idx="1618">
                  <c:v>41735</c:v>
                </c:pt>
                <c:pt idx="1619">
                  <c:v>41742</c:v>
                </c:pt>
                <c:pt idx="1620">
                  <c:v>41749</c:v>
                </c:pt>
                <c:pt idx="1621">
                  <c:v>41756</c:v>
                </c:pt>
                <c:pt idx="1622">
                  <c:v>41763</c:v>
                </c:pt>
                <c:pt idx="1623">
                  <c:v>41770</c:v>
                </c:pt>
                <c:pt idx="1624">
                  <c:v>41777</c:v>
                </c:pt>
                <c:pt idx="1625">
                  <c:v>41784</c:v>
                </c:pt>
                <c:pt idx="1626">
                  <c:v>41791</c:v>
                </c:pt>
                <c:pt idx="1627">
                  <c:v>41798</c:v>
                </c:pt>
                <c:pt idx="1628">
                  <c:v>41805</c:v>
                </c:pt>
                <c:pt idx="1629">
                  <c:v>41812</c:v>
                </c:pt>
                <c:pt idx="1630">
                  <c:v>41819</c:v>
                </c:pt>
                <c:pt idx="1631">
                  <c:v>41826</c:v>
                </c:pt>
                <c:pt idx="1632">
                  <c:v>41833</c:v>
                </c:pt>
                <c:pt idx="1633">
                  <c:v>41840</c:v>
                </c:pt>
                <c:pt idx="1634">
                  <c:v>41847</c:v>
                </c:pt>
                <c:pt idx="1635">
                  <c:v>41854</c:v>
                </c:pt>
                <c:pt idx="1636">
                  <c:v>41861</c:v>
                </c:pt>
                <c:pt idx="1637">
                  <c:v>41868</c:v>
                </c:pt>
                <c:pt idx="1638">
                  <c:v>41875</c:v>
                </c:pt>
                <c:pt idx="1639">
                  <c:v>41882</c:v>
                </c:pt>
                <c:pt idx="1640">
                  <c:v>41889</c:v>
                </c:pt>
                <c:pt idx="1641">
                  <c:v>41896</c:v>
                </c:pt>
                <c:pt idx="1642">
                  <c:v>41903</c:v>
                </c:pt>
                <c:pt idx="1643">
                  <c:v>41910</c:v>
                </c:pt>
                <c:pt idx="1644">
                  <c:v>41917</c:v>
                </c:pt>
                <c:pt idx="1645">
                  <c:v>41924</c:v>
                </c:pt>
                <c:pt idx="1646">
                  <c:v>41931</c:v>
                </c:pt>
                <c:pt idx="1647">
                  <c:v>41938</c:v>
                </c:pt>
                <c:pt idx="1648">
                  <c:v>41945</c:v>
                </c:pt>
                <c:pt idx="1649">
                  <c:v>41952</c:v>
                </c:pt>
                <c:pt idx="1650">
                  <c:v>41959</c:v>
                </c:pt>
                <c:pt idx="1651">
                  <c:v>41966</c:v>
                </c:pt>
                <c:pt idx="1652">
                  <c:v>41973</c:v>
                </c:pt>
                <c:pt idx="1653">
                  <c:v>41980</c:v>
                </c:pt>
                <c:pt idx="1654">
                  <c:v>41987</c:v>
                </c:pt>
                <c:pt idx="1655">
                  <c:v>41994</c:v>
                </c:pt>
                <c:pt idx="1656">
                  <c:v>42001</c:v>
                </c:pt>
                <c:pt idx="1657">
                  <c:v>42008</c:v>
                </c:pt>
                <c:pt idx="1658">
                  <c:v>42015</c:v>
                </c:pt>
                <c:pt idx="1659">
                  <c:v>42022</c:v>
                </c:pt>
                <c:pt idx="1660">
                  <c:v>42029</c:v>
                </c:pt>
                <c:pt idx="1661">
                  <c:v>42036</c:v>
                </c:pt>
                <c:pt idx="1662">
                  <c:v>42043</c:v>
                </c:pt>
                <c:pt idx="1663">
                  <c:v>42050</c:v>
                </c:pt>
                <c:pt idx="1664">
                  <c:v>42057</c:v>
                </c:pt>
                <c:pt idx="1665">
                  <c:v>42064</c:v>
                </c:pt>
                <c:pt idx="1666">
                  <c:v>42071</c:v>
                </c:pt>
                <c:pt idx="1667">
                  <c:v>42078</c:v>
                </c:pt>
                <c:pt idx="1668">
                  <c:v>42085</c:v>
                </c:pt>
                <c:pt idx="1669">
                  <c:v>42092</c:v>
                </c:pt>
                <c:pt idx="1670">
                  <c:v>42099</c:v>
                </c:pt>
                <c:pt idx="1671">
                  <c:v>42106</c:v>
                </c:pt>
                <c:pt idx="1672">
                  <c:v>42113</c:v>
                </c:pt>
                <c:pt idx="1673">
                  <c:v>42120</c:v>
                </c:pt>
                <c:pt idx="1674">
                  <c:v>42127</c:v>
                </c:pt>
                <c:pt idx="1675">
                  <c:v>42134</c:v>
                </c:pt>
                <c:pt idx="1676">
                  <c:v>42141</c:v>
                </c:pt>
                <c:pt idx="1677">
                  <c:v>42148</c:v>
                </c:pt>
                <c:pt idx="1678">
                  <c:v>42155</c:v>
                </c:pt>
                <c:pt idx="1679">
                  <c:v>42162</c:v>
                </c:pt>
                <c:pt idx="1680">
                  <c:v>42169</c:v>
                </c:pt>
                <c:pt idx="1681">
                  <c:v>42176</c:v>
                </c:pt>
                <c:pt idx="1682">
                  <c:v>42183</c:v>
                </c:pt>
                <c:pt idx="1683">
                  <c:v>42190</c:v>
                </c:pt>
                <c:pt idx="1684">
                  <c:v>42197</c:v>
                </c:pt>
                <c:pt idx="1685">
                  <c:v>42204</c:v>
                </c:pt>
                <c:pt idx="1686">
                  <c:v>42211</c:v>
                </c:pt>
                <c:pt idx="1687">
                  <c:v>42218</c:v>
                </c:pt>
                <c:pt idx="1688">
                  <c:v>42225</c:v>
                </c:pt>
                <c:pt idx="1689">
                  <c:v>42232</c:v>
                </c:pt>
                <c:pt idx="1690">
                  <c:v>42239</c:v>
                </c:pt>
                <c:pt idx="1691">
                  <c:v>42246</c:v>
                </c:pt>
                <c:pt idx="1692">
                  <c:v>42253</c:v>
                </c:pt>
                <c:pt idx="1693">
                  <c:v>42260</c:v>
                </c:pt>
                <c:pt idx="1694">
                  <c:v>42267</c:v>
                </c:pt>
                <c:pt idx="1695">
                  <c:v>42274</c:v>
                </c:pt>
                <c:pt idx="1696">
                  <c:v>42281</c:v>
                </c:pt>
                <c:pt idx="1697">
                  <c:v>42288</c:v>
                </c:pt>
                <c:pt idx="1698">
                  <c:v>42295</c:v>
                </c:pt>
                <c:pt idx="1699">
                  <c:v>42302</c:v>
                </c:pt>
                <c:pt idx="1700">
                  <c:v>42309</c:v>
                </c:pt>
                <c:pt idx="1701">
                  <c:v>42316</c:v>
                </c:pt>
                <c:pt idx="1702">
                  <c:v>42323</c:v>
                </c:pt>
                <c:pt idx="1703">
                  <c:v>42330</c:v>
                </c:pt>
                <c:pt idx="1704">
                  <c:v>42337</c:v>
                </c:pt>
                <c:pt idx="1705">
                  <c:v>42344</c:v>
                </c:pt>
                <c:pt idx="1706">
                  <c:v>42351</c:v>
                </c:pt>
                <c:pt idx="1707">
                  <c:v>42358</c:v>
                </c:pt>
                <c:pt idx="1708">
                  <c:v>42365</c:v>
                </c:pt>
                <c:pt idx="1709">
                  <c:v>42372</c:v>
                </c:pt>
                <c:pt idx="1710">
                  <c:v>42379</c:v>
                </c:pt>
                <c:pt idx="1711">
                  <c:v>42386</c:v>
                </c:pt>
                <c:pt idx="1712">
                  <c:v>42393</c:v>
                </c:pt>
                <c:pt idx="1713">
                  <c:v>42400</c:v>
                </c:pt>
                <c:pt idx="1714">
                  <c:v>42407</c:v>
                </c:pt>
                <c:pt idx="1715">
                  <c:v>42414</c:v>
                </c:pt>
                <c:pt idx="1716">
                  <c:v>42421</c:v>
                </c:pt>
                <c:pt idx="1717">
                  <c:v>42428</c:v>
                </c:pt>
                <c:pt idx="1718">
                  <c:v>42435</c:v>
                </c:pt>
                <c:pt idx="1719">
                  <c:v>42442</c:v>
                </c:pt>
                <c:pt idx="1720">
                  <c:v>42449</c:v>
                </c:pt>
                <c:pt idx="1721">
                  <c:v>42456</c:v>
                </c:pt>
                <c:pt idx="1722">
                  <c:v>42463</c:v>
                </c:pt>
                <c:pt idx="1723">
                  <c:v>42470</c:v>
                </c:pt>
                <c:pt idx="1724">
                  <c:v>42477</c:v>
                </c:pt>
                <c:pt idx="1725">
                  <c:v>42484</c:v>
                </c:pt>
                <c:pt idx="1726">
                  <c:v>42491</c:v>
                </c:pt>
                <c:pt idx="1727">
                  <c:v>42498</c:v>
                </c:pt>
                <c:pt idx="1728">
                  <c:v>42505</c:v>
                </c:pt>
                <c:pt idx="1729">
                  <c:v>42512</c:v>
                </c:pt>
                <c:pt idx="1730">
                  <c:v>42519</c:v>
                </c:pt>
                <c:pt idx="1731">
                  <c:v>42526</c:v>
                </c:pt>
                <c:pt idx="1732">
                  <c:v>42533</c:v>
                </c:pt>
                <c:pt idx="1733">
                  <c:v>42540</c:v>
                </c:pt>
                <c:pt idx="1734">
                  <c:v>42547</c:v>
                </c:pt>
                <c:pt idx="1735">
                  <c:v>42554</c:v>
                </c:pt>
                <c:pt idx="1736">
                  <c:v>42561</c:v>
                </c:pt>
                <c:pt idx="1737">
                  <c:v>42568</c:v>
                </c:pt>
                <c:pt idx="1738">
                  <c:v>42575</c:v>
                </c:pt>
                <c:pt idx="1739">
                  <c:v>42582</c:v>
                </c:pt>
                <c:pt idx="1740">
                  <c:v>42589</c:v>
                </c:pt>
                <c:pt idx="1741">
                  <c:v>42596</c:v>
                </c:pt>
                <c:pt idx="1742">
                  <c:v>42603</c:v>
                </c:pt>
                <c:pt idx="1743">
                  <c:v>42610</c:v>
                </c:pt>
                <c:pt idx="1744">
                  <c:v>42617</c:v>
                </c:pt>
                <c:pt idx="1745">
                  <c:v>42624</c:v>
                </c:pt>
                <c:pt idx="1746">
                  <c:v>42631</c:v>
                </c:pt>
                <c:pt idx="1747">
                  <c:v>42638</c:v>
                </c:pt>
                <c:pt idx="1748">
                  <c:v>42645</c:v>
                </c:pt>
                <c:pt idx="1749">
                  <c:v>42652</c:v>
                </c:pt>
                <c:pt idx="1750">
                  <c:v>42659</c:v>
                </c:pt>
                <c:pt idx="1751">
                  <c:v>42666</c:v>
                </c:pt>
                <c:pt idx="1752">
                  <c:v>42673</c:v>
                </c:pt>
                <c:pt idx="1753">
                  <c:v>42680</c:v>
                </c:pt>
                <c:pt idx="1754">
                  <c:v>42687</c:v>
                </c:pt>
                <c:pt idx="1755">
                  <c:v>42694</c:v>
                </c:pt>
                <c:pt idx="1756">
                  <c:v>42701</c:v>
                </c:pt>
                <c:pt idx="1757">
                  <c:v>42708</c:v>
                </c:pt>
                <c:pt idx="1758">
                  <c:v>42715</c:v>
                </c:pt>
                <c:pt idx="1759">
                  <c:v>42722</c:v>
                </c:pt>
                <c:pt idx="1760">
                  <c:v>42729</c:v>
                </c:pt>
                <c:pt idx="1761">
                  <c:v>42736</c:v>
                </c:pt>
                <c:pt idx="1762">
                  <c:v>42743</c:v>
                </c:pt>
                <c:pt idx="1763">
                  <c:v>42750</c:v>
                </c:pt>
                <c:pt idx="1764">
                  <c:v>42757</c:v>
                </c:pt>
                <c:pt idx="1765">
                  <c:v>42764</c:v>
                </c:pt>
                <c:pt idx="1766">
                  <c:v>42771</c:v>
                </c:pt>
                <c:pt idx="1767">
                  <c:v>42778</c:v>
                </c:pt>
                <c:pt idx="1768">
                  <c:v>42785</c:v>
                </c:pt>
                <c:pt idx="1769">
                  <c:v>42792</c:v>
                </c:pt>
                <c:pt idx="1770">
                  <c:v>42799</c:v>
                </c:pt>
                <c:pt idx="1771">
                  <c:v>42806</c:v>
                </c:pt>
                <c:pt idx="1772">
                  <c:v>42813</c:v>
                </c:pt>
                <c:pt idx="1773">
                  <c:v>42820</c:v>
                </c:pt>
                <c:pt idx="1774">
                  <c:v>42827</c:v>
                </c:pt>
                <c:pt idx="1775">
                  <c:v>42834</c:v>
                </c:pt>
                <c:pt idx="1776">
                  <c:v>42841</c:v>
                </c:pt>
                <c:pt idx="1777">
                  <c:v>42848</c:v>
                </c:pt>
                <c:pt idx="1778">
                  <c:v>42855</c:v>
                </c:pt>
                <c:pt idx="1779">
                  <c:v>42862</c:v>
                </c:pt>
                <c:pt idx="1780">
                  <c:v>42869</c:v>
                </c:pt>
                <c:pt idx="1781">
                  <c:v>42876</c:v>
                </c:pt>
                <c:pt idx="1782">
                  <c:v>42883</c:v>
                </c:pt>
                <c:pt idx="1783">
                  <c:v>42890</c:v>
                </c:pt>
                <c:pt idx="1784">
                  <c:v>42897</c:v>
                </c:pt>
                <c:pt idx="1785">
                  <c:v>42904</c:v>
                </c:pt>
                <c:pt idx="1786">
                  <c:v>42911</c:v>
                </c:pt>
                <c:pt idx="1787">
                  <c:v>42918</c:v>
                </c:pt>
                <c:pt idx="1788">
                  <c:v>42925</c:v>
                </c:pt>
                <c:pt idx="1789">
                  <c:v>42932</c:v>
                </c:pt>
                <c:pt idx="1790">
                  <c:v>42939</c:v>
                </c:pt>
                <c:pt idx="1791">
                  <c:v>42946</c:v>
                </c:pt>
                <c:pt idx="1792">
                  <c:v>42953</c:v>
                </c:pt>
                <c:pt idx="1793">
                  <c:v>42960</c:v>
                </c:pt>
                <c:pt idx="1794">
                  <c:v>42967</c:v>
                </c:pt>
                <c:pt idx="1795">
                  <c:v>42974</c:v>
                </c:pt>
                <c:pt idx="1796">
                  <c:v>42981</c:v>
                </c:pt>
                <c:pt idx="1797">
                  <c:v>42988</c:v>
                </c:pt>
                <c:pt idx="1798">
                  <c:v>42995</c:v>
                </c:pt>
                <c:pt idx="1799">
                  <c:v>43002</c:v>
                </c:pt>
                <c:pt idx="1800">
                  <c:v>43009</c:v>
                </c:pt>
                <c:pt idx="1801">
                  <c:v>43016</c:v>
                </c:pt>
                <c:pt idx="1802">
                  <c:v>43023</c:v>
                </c:pt>
                <c:pt idx="1803">
                  <c:v>43030</c:v>
                </c:pt>
                <c:pt idx="1804">
                  <c:v>43037</c:v>
                </c:pt>
                <c:pt idx="1805">
                  <c:v>43044</c:v>
                </c:pt>
                <c:pt idx="1806">
                  <c:v>43051</c:v>
                </c:pt>
                <c:pt idx="1807">
                  <c:v>43058</c:v>
                </c:pt>
                <c:pt idx="1808">
                  <c:v>43065</c:v>
                </c:pt>
                <c:pt idx="1809">
                  <c:v>43072</c:v>
                </c:pt>
                <c:pt idx="1810">
                  <c:v>43079</c:v>
                </c:pt>
                <c:pt idx="1811">
                  <c:v>43086</c:v>
                </c:pt>
                <c:pt idx="1812">
                  <c:v>43093</c:v>
                </c:pt>
                <c:pt idx="1813">
                  <c:v>43100</c:v>
                </c:pt>
                <c:pt idx="1814">
                  <c:v>43107</c:v>
                </c:pt>
                <c:pt idx="1815">
                  <c:v>43114</c:v>
                </c:pt>
                <c:pt idx="1816">
                  <c:v>43121</c:v>
                </c:pt>
                <c:pt idx="1817">
                  <c:v>43128</c:v>
                </c:pt>
                <c:pt idx="1818">
                  <c:v>43135</c:v>
                </c:pt>
                <c:pt idx="1819">
                  <c:v>43142</c:v>
                </c:pt>
                <c:pt idx="1820">
                  <c:v>43149</c:v>
                </c:pt>
                <c:pt idx="1821">
                  <c:v>43156</c:v>
                </c:pt>
                <c:pt idx="1822">
                  <c:v>43163</c:v>
                </c:pt>
                <c:pt idx="1823">
                  <c:v>43170</c:v>
                </c:pt>
                <c:pt idx="1824">
                  <c:v>43177</c:v>
                </c:pt>
                <c:pt idx="1825">
                  <c:v>43184</c:v>
                </c:pt>
                <c:pt idx="1826">
                  <c:v>43191</c:v>
                </c:pt>
                <c:pt idx="1827">
                  <c:v>43198</c:v>
                </c:pt>
                <c:pt idx="1828">
                  <c:v>43205</c:v>
                </c:pt>
                <c:pt idx="1829">
                  <c:v>43212</c:v>
                </c:pt>
                <c:pt idx="1830">
                  <c:v>43219</c:v>
                </c:pt>
                <c:pt idx="1831">
                  <c:v>43226</c:v>
                </c:pt>
                <c:pt idx="1832">
                  <c:v>43233</c:v>
                </c:pt>
                <c:pt idx="1833">
                  <c:v>43240</c:v>
                </c:pt>
                <c:pt idx="1834">
                  <c:v>43247</c:v>
                </c:pt>
                <c:pt idx="1835">
                  <c:v>43254</c:v>
                </c:pt>
                <c:pt idx="1836">
                  <c:v>43261</c:v>
                </c:pt>
                <c:pt idx="1837">
                  <c:v>43268</c:v>
                </c:pt>
                <c:pt idx="1838">
                  <c:v>43275</c:v>
                </c:pt>
                <c:pt idx="1839">
                  <c:v>43282</c:v>
                </c:pt>
                <c:pt idx="1840">
                  <c:v>43289</c:v>
                </c:pt>
                <c:pt idx="1841">
                  <c:v>43296</c:v>
                </c:pt>
                <c:pt idx="1842">
                  <c:v>43303</c:v>
                </c:pt>
                <c:pt idx="1843">
                  <c:v>43310</c:v>
                </c:pt>
                <c:pt idx="1844">
                  <c:v>43317</c:v>
                </c:pt>
                <c:pt idx="1845">
                  <c:v>43324</c:v>
                </c:pt>
                <c:pt idx="1846">
                  <c:v>43331</c:v>
                </c:pt>
                <c:pt idx="1847">
                  <c:v>43338</c:v>
                </c:pt>
                <c:pt idx="1848">
                  <c:v>43345</c:v>
                </c:pt>
                <c:pt idx="1849">
                  <c:v>43352</c:v>
                </c:pt>
                <c:pt idx="1850">
                  <c:v>43359</c:v>
                </c:pt>
                <c:pt idx="1851">
                  <c:v>43366</c:v>
                </c:pt>
                <c:pt idx="1852">
                  <c:v>43373</c:v>
                </c:pt>
                <c:pt idx="1853">
                  <c:v>43380</c:v>
                </c:pt>
                <c:pt idx="1854">
                  <c:v>43387</c:v>
                </c:pt>
                <c:pt idx="1855">
                  <c:v>43394</c:v>
                </c:pt>
                <c:pt idx="1856">
                  <c:v>43401</c:v>
                </c:pt>
                <c:pt idx="1857">
                  <c:v>43408</c:v>
                </c:pt>
                <c:pt idx="1858">
                  <c:v>43415</c:v>
                </c:pt>
                <c:pt idx="1859">
                  <c:v>43422</c:v>
                </c:pt>
                <c:pt idx="1860">
                  <c:v>43429</c:v>
                </c:pt>
                <c:pt idx="1861">
                  <c:v>43436</c:v>
                </c:pt>
                <c:pt idx="1862">
                  <c:v>43443</c:v>
                </c:pt>
                <c:pt idx="1863">
                  <c:v>43450</c:v>
                </c:pt>
                <c:pt idx="1864">
                  <c:v>43457</c:v>
                </c:pt>
                <c:pt idx="1865">
                  <c:v>43464</c:v>
                </c:pt>
                <c:pt idx="1866">
                  <c:v>43471</c:v>
                </c:pt>
                <c:pt idx="1867">
                  <c:v>43478</c:v>
                </c:pt>
                <c:pt idx="1868">
                  <c:v>43485</c:v>
                </c:pt>
                <c:pt idx="1869">
                  <c:v>43492</c:v>
                </c:pt>
                <c:pt idx="1870">
                  <c:v>43499</c:v>
                </c:pt>
                <c:pt idx="1871">
                  <c:v>43506</c:v>
                </c:pt>
                <c:pt idx="1872">
                  <c:v>43513</c:v>
                </c:pt>
                <c:pt idx="1873">
                  <c:v>43520</c:v>
                </c:pt>
                <c:pt idx="1874">
                  <c:v>43527</c:v>
                </c:pt>
                <c:pt idx="1875">
                  <c:v>43534</c:v>
                </c:pt>
                <c:pt idx="1876">
                  <c:v>43541</c:v>
                </c:pt>
                <c:pt idx="1877">
                  <c:v>43548</c:v>
                </c:pt>
                <c:pt idx="1878">
                  <c:v>43555</c:v>
                </c:pt>
                <c:pt idx="1879">
                  <c:v>43562</c:v>
                </c:pt>
                <c:pt idx="1880">
                  <c:v>43569</c:v>
                </c:pt>
                <c:pt idx="1881">
                  <c:v>43576</c:v>
                </c:pt>
                <c:pt idx="1882">
                  <c:v>43583</c:v>
                </c:pt>
                <c:pt idx="1883">
                  <c:v>43590</c:v>
                </c:pt>
                <c:pt idx="1884">
                  <c:v>43597</c:v>
                </c:pt>
                <c:pt idx="1885">
                  <c:v>43604</c:v>
                </c:pt>
                <c:pt idx="1886">
                  <c:v>43611</c:v>
                </c:pt>
                <c:pt idx="1887">
                  <c:v>43618</c:v>
                </c:pt>
                <c:pt idx="1888">
                  <c:v>43625</c:v>
                </c:pt>
                <c:pt idx="1889">
                  <c:v>43632</c:v>
                </c:pt>
                <c:pt idx="1890">
                  <c:v>43639</c:v>
                </c:pt>
                <c:pt idx="1891">
                  <c:v>43646</c:v>
                </c:pt>
                <c:pt idx="1892">
                  <c:v>43653</c:v>
                </c:pt>
                <c:pt idx="1893">
                  <c:v>43660</c:v>
                </c:pt>
                <c:pt idx="1894">
                  <c:v>43667</c:v>
                </c:pt>
                <c:pt idx="1895">
                  <c:v>43674</c:v>
                </c:pt>
                <c:pt idx="1896">
                  <c:v>43681</c:v>
                </c:pt>
                <c:pt idx="1897">
                  <c:v>43688</c:v>
                </c:pt>
                <c:pt idx="1898">
                  <c:v>43695</c:v>
                </c:pt>
                <c:pt idx="1899">
                  <c:v>43702</c:v>
                </c:pt>
                <c:pt idx="1900">
                  <c:v>43709</c:v>
                </c:pt>
                <c:pt idx="1901">
                  <c:v>43716</c:v>
                </c:pt>
                <c:pt idx="1902">
                  <c:v>43723</c:v>
                </c:pt>
                <c:pt idx="1903">
                  <c:v>43730</c:v>
                </c:pt>
                <c:pt idx="1904">
                  <c:v>43737</c:v>
                </c:pt>
                <c:pt idx="1905">
                  <c:v>43744</c:v>
                </c:pt>
                <c:pt idx="1906">
                  <c:v>43751</c:v>
                </c:pt>
                <c:pt idx="1907">
                  <c:v>43758</c:v>
                </c:pt>
                <c:pt idx="1908">
                  <c:v>43765</c:v>
                </c:pt>
                <c:pt idx="1909">
                  <c:v>43772</c:v>
                </c:pt>
                <c:pt idx="1910">
                  <c:v>43779</c:v>
                </c:pt>
                <c:pt idx="1911">
                  <c:v>43786</c:v>
                </c:pt>
                <c:pt idx="1912">
                  <c:v>43793</c:v>
                </c:pt>
                <c:pt idx="1913">
                  <c:v>43800</c:v>
                </c:pt>
                <c:pt idx="1914">
                  <c:v>43807</c:v>
                </c:pt>
                <c:pt idx="1915">
                  <c:v>43814</c:v>
                </c:pt>
                <c:pt idx="1916">
                  <c:v>43821</c:v>
                </c:pt>
                <c:pt idx="1917">
                  <c:v>43828</c:v>
                </c:pt>
                <c:pt idx="1918">
                  <c:v>43835</c:v>
                </c:pt>
                <c:pt idx="1919">
                  <c:v>43842</c:v>
                </c:pt>
                <c:pt idx="1920">
                  <c:v>43849</c:v>
                </c:pt>
                <c:pt idx="1921">
                  <c:v>43856</c:v>
                </c:pt>
                <c:pt idx="1922">
                  <c:v>43863</c:v>
                </c:pt>
                <c:pt idx="1923">
                  <c:v>43870</c:v>
                </c:pt>
                <c:pt idx="1924">
                  <c:v>43877</c:v>
                </c:pt>
                <c:pt idx="1925">
                  <c:v>43884</c:v>
                </c:pt>
                <c:pt idx="1926">
                  <c:v>43891</c:v>
                </c:pt>
                <c:pt idx="1927">
                  <c:v>43898</c:v>
                </c:pt>
                <c:pt idx="1928">
                  <c:v>43905</c:v>
                </c:pt>
                <c:pt idx="1929">
                  <c:v>43912</c:v>
                </c:pt>
                <c:pt idx="1930">
                  <c:v>43919</c:v>
                </c:pt>
                <c:pt idx="1931">
                  <c:v>43926</c:v>
                </c:pt>
                <c:pt idx="1932">
                  <c:v>43933</c:v>
                </c:pt>
                <c:pt idx="1933">
                  <c:v>43940</c:v>
                </c:pt>
                <c:pt idx="1934">
                  <c:v>43947</c:v>
                </c:pt>
                <c:pt idx="1935">
                  <c:v>43954</c:v>
                </c:pt>
                <c:pt idx="1936">
                  <c:v>43961</c:v>
                </c:pt>
                <c:pt idx="1937">
                  <c:v>43968</c:v>
                </c:pt>
                <c:pt idx="1938">
                  <c:v>43975</c:v>
                </c:pt>
                <c:pt idx="1939">
                  <c:v>43982</c:v>
                </c:pt>
                <c:pt idx="1940">
                  <c:v>43989</c:v>
                </c:pt>
                <c:pt idx="1941">
                  <c:v>43996</c:v>
                </c:pt>
                <c:pt idx="1942">
                  <c:v>44003</c:v>
                </c:pt>
                <c:pt idx="1943">
                  <c:v>44010</c:v>
                </c:pt>
                <c:pt idx="1944">
                  <c:v>44017</c:v>
                </c:pt>
                <c:pt idx="1945">
                  <c:v>44024</c:v>
                </c:pt>
                <c:pt idx="1946">
                  <c:v>44031</c:v>
                </c:pt>
                <c:pt idx="1947">
                  <c:v>44038</c:v>
                </c:pt>
                <c:pt idx="1948">
                  <c:v>44045</c:v>
                </c:pt>
                <c:pt idx="1949">
                  <c:v>44052</c:v>
                </c:pt>
                <c:pt idx="1950">
                  <c:v>44059</c:v>
                </c:pt>
                <c:pt idx="1951">
                  <c:v>44066</c:v>
                </c:pt>
                <c:pt idx="1952">
                  <c:v>44073</c:v>
                </c:pt>
                <c:pt idx="1953">
                  <c:v>44080</c:v>
                </c:pt>
                <c:pt idx="1954">
                  <c:v>44087</c:v>
                </c:pt>
                <c:pt idx="1955">
                  <c:v>44094</c:v>
                </c:pt>
                <c:pt idx="1956">
                  <c:v>44101</c:v>
                </c:pt>
                <c:pt idx="1957">
                  <c:v>44108</c:v>
                </c:pt>
                <c:pt idx="1958">
                  <c:v>44115</c:v>
                </c:pt>
                <c:pt idx="1959">
                  <c:v>44122</c:v>
                </c:pt>
                <c:pt idx="1960">
                  <c:v>44129</c:v>
                </c:pt>
                <c:pt idx="1961">
                  <c:v>44136</c:v>
                </c:pt>
                <c:pt idx="1962">
                  <c:v>44143</c:v>
                </c:pt>
                <c:pt idx="1963">
                  <c:v>44150</c:v>
                </c:pt>
                <c:pt idx="1964">
                  <c:v>44157</c:v>
                </c:pt>
                <c:pt idx="1965">
                  <c:v>44164</c:v>
                </c:pt>
                <c:pt idx="1966">
                  <c:v>44171</c:v>
                </c:pt>
                <c:pt idx="1967">
                  <c:v>44178</c:v>
                </c:pt>
                <c:pt idx="1968">
                  <c:v>44185</c:v>
                </c:pt>
                <c:pt idx="1969">
                  <c:v>44192</c:v>
                </c:pt>
                <c:pt idx="1970">
                  <c:v>44199</c:v>
                </c:pt>
                <c:pt idx="1971">
                  <c:v>44206</c:v>
                </c:pt>
                <c:pt idx="1972">
                  <c:v>44213</c:v>
                </c:pt>
                <c:pt idx="1973">
                  <c:v>44220</c:v>
                </c:pt>
                <c:pt idx="1974">
                  <c:v>44227</c:v>
                </c:pt>
                <c:pt idx="1975">
                  <c:v>44234</c:v>
                </c:pt>
                <c:pt idx="1976">
                  <c:v>44241</c:v>
                </c:pt>
                <c:pt idx="1977">
                  <c:v>44248</c:v>
                </c:pt>
                <c:pt idx="1978">
                  <c:v>44255</c:v>
                </c:pt>
                <c:pt idx="1979">
                  <c:v>44262</c:v>
                </c:pt>
                <c:pt idx="1980">
                  <c:v>44269</c:v>
                </c:pt>
                <c:pt idx="1981">
                  <c:v>44276</c:v>
                </c:pt>
                <c:pt idx="1982">
                  <c:v>44283</c:v>
                </c:pt>
                <c:pt idx="1983">
                  <c:v>44290</c:v>
                </c:pt>
                <c:pt idx="1984">
                  <c:v>44297</c:v>
                </c:pt>
                <c:pt idx="1985">
                  <c:v>44304</c:v>
                </c:pt>
                <c:pt idx="1986">
                  <c:v>44311</c:v>
                </c:pt>
                <c:pt idx="1987">
                  <c:v>44318</c:v>
                </c:pt>
                <c:pt idx="1988">
                  <c:v>44325</c:v>
                </c:pt>
                <c:pt idx="1989">
                  <c:v>44332</c:v>
                </c:pt>
                <c:pt idx="1990">
                  <c:v>44339</c:v>
                </c:pt>
                <c:pt idx="1991">
                  <c:v>44346</c:v>
                </c:pt>
                <c:pt idx="1992">
                  <c:v>44353</c:v>
                </c:pt>
                <c:pt idx="1993">
                  <c:v>44360</c:v>
                </c:pt>
                <c:pt idx="1994">
                  <c:v>44367</c:v>
                </c:pt>
                <c:pt idx="1995">
                  <c:v>44374</c:v>
                </c:pt>
                <c:pt idx="1996">
                  <c:v>44381</c:v>
                </c:pt>
                <c:pt idx="1997">
                  <c:v>44388</c:v>
                </c:pt>
                <c:pt idx="1998">
                  <c:v>44395</c:v>
                </c:pt>
                <c:pt idx="1999">
                  <c:v>44402</c:v>
                </c:pt>
                <c:pt idx="2000">
                  <c:v>44409</c:v>
                </c:pt>
                <c:pt idx="2001">
                  <c:v>44416</c:v>
                </c:pt>
                <c:pt idx="2002">
                  <c:v>44423</c:v>
                </c:pt>
                <c:pt idx="2003">
                  <c:v>44430</c:v>
                </c:pt>
                <c:pt idx="2004">
                  <c:v>44437</c:v>
                </c:pt>
                <c:pt idx="2005">
                  <c:v>44444</c:v>
                </c:pt>
                <c:pt idx="2006">
                  <c:v>44451</c:v>
                </c:pt>
                <c:pt idx="2007">
                  <c:v>44458</c:v>
                </c:pt>
                <c:pt idx="2008">
                  <c:v>44465</c:v>
                </c:pt>
                <c:pt idx="2009">
                  <c:v>44472</c:v>
                </c:pt>
                <c:pt idx="2010">
                  <c:v>44479</c:v>
                </c:pt>
                <c:pt idx="2011">
                  <c:v>44486</c:v>
                </c:pt>
                <c:pt idx="2012">
                  <c:v>44493</c:v>
                </c:pt>
                <c:pt idx="2013">
                  <c:v>44500</c:v>
                </c:pt>
                <c:pt idx="2014">
                  <c:v>44507</c:v>
                </c:pt>
                <c:pt idx="2015">
                  <c:v>44514</c:v>
                </c:pt>
                <c:pt idx="2016">
                  <c:v>44521</c:v>
                </c:pt>
                <c:pt idx="2017">
                  <c:v>44528</c:v>
                </c:pt>
                <c:pt idx="2018">
                  <c:v>44535</c:v>
                </c:pt>
                <c:pt idx="2019">
                  <c:v>44542</c:v>
                </c:pt>
                <c:pt idx="2020">
                  <c:v>44549</c:v>
                </c:pt>
                <c:pt idx="2021">
                  <c:v>44556</c:v>
                </c:pt>
                <c:pt idx="2022">
                  <c:v>44563</c:v>
                </c:pt>
                <c:pt idx="2023">
                  <c:v>44570</c:v>
                </c:pt>
                <c:pt idx="2024">
                  <c:v>44577</c:v>
                </c:pt>
                <c:pt idx="2025">
                  <c:v>44584</c:v>
                </c:pt>
                <c:pt idx="2026">
                  <c:v>44591</c:v>
                </c:pt>
                <c:pt idx="2027">
                  <c:v>44598</c:v>
                </c:pt>
                <c:pt idx="2028">
                  <c:v>44605</c:v>
                </c:pt>
                <c:pt idx="2029">
                  <c:v>44612</c:v>
                </c:pt>
                <c:pt idx="2030">
                  <c:v>44619</c:v>
                </c:pt>
                <c:pt idx="2031">
                  <c:v>44626</c:v>
                </c:pt>
                <c:pt idx="2032">
                  <c:v>44633</c:v>
                </c:pt>
                <c:pt idx="2033">
                  <c:v>44640</c:v>
                </c:pt>
                <c:pt idx="2034">
                  <c:v>44647</c:v>
                </c:pt>
                <c:pt idx="2035">
                  <c:v>44654</c:v>
                </c:pt>
                <c:pt idx="2036">
                  <c:v>44661</c:v>
                </c:pt>
                <c:pt idx="2037">
                  <c:v>44668</c:v>
                </c:pt>
                <c:pt idx="2038">
                  <c:v>44675</c:v>
                </c:pt>
                <c:pt idx="2039">
                  <c:v>44682</c:v>
                </c:pt>
                <c:pt idx="2040">
                  <c:v>44689</c:v>
                </c:pt>
                <c:pt idx="2041">
                  <c:v>44696</c:v>
                </c:pt>
                <c:pt idx="2042">
                  <c:v>44703</c:v>
                </c:pt>
                <c:pt idx="2043">
                  <c:v>44710</c:v>
                </c:pt>
                <c:pt idx="2044">
                  <c:v>44717</c:v>
                </c:pt>
                <c:pt idx="2045">
                  <c:v>44724</c:v>
                </c:pt>
                <c:pt idx="2046">
                  <c:v>44731</c:v>
                </c:pt>
                <c:pt idx="2047">
                  <c:v>44738</c:v>
                </c:pt>
                <c:pt idx="2048">
                  <c:v>44745</c:v>
                </c:pt>
                <c:pt idx="2049">
                  <c:v>44752</c:v>
                </c:pt>
                <c:pt idx="2050">
                  <c:v>44759</c:v>
                </c:pt>
                <c:pt idx="2051">
                  <c:v>44766</c:v>
                </c:pt>
                <c:pt idx="2052">
                  <c:v>44773</c:v>
                </c:pt>
                <c:pt idx="2053">
                  <c:v>44780</c:v>
                </c:pt>
                <c:pt idx="2054">
                  <c:v>44787</c:v>
                </c:pt>
                <c:pt idx="2055">
                  <c:v>44794</c:v>
                </c:pt>
                <c:pt idx="2056">
                  <c:v>44801</c:v>
                </c:pt>
                <c:pt idx="2057">
                  <c:v>44808</c:v>
                </c:pt>
                <c:pt idx="2058">
                  <c:v>44815</c:v>
                </c:pt>
                <c:pt idx="2059">
                  <c:v>44822</c:v>
                </c:pt>
                <c:pt idx="2060">
                  <c:v>44829</c:v>
                </c:pt>
                <c:pt idx="2061">
                  <c:v>44836</c:v>
                </c:pt>
                <c:pt idx="2062">
                  <c:v>44843</c:v>
                </c:pt>
                <c:pt idx="2063">
                  <c:v>44850</c:v>
                </c:pt>
                <c:pt idx="2064">
                  <c:v>44857</c:v>
                </c:pt>
                <c:pt idx="2065">
                  <c:v>44864</c:v>
                </c:pt>
              </c:numCache>
            </c:numRef>
          </c:cat>
          <c:val>
            <c:numRef>
              <c:f>Sheet1!$B$5:$B$2070</c:f>
              <c:numCache>
                <c:formatCode>General</c:formatCode>
                <c:ptCount val="2066"/>
                <c:pt idx="0">
                  <c:v>30.3</c:v>
                </c:pt>
                <c:pt idx="1">
                  <c:v>30.4</c:v>
                </c:pt>
                <c:pt idx="2">
                  <c:v>30.72</c:v>
                </c:pt>
                <c:pt idx="3">
                  <c:v>30.59</c:v>
                </c:pt>
                <c:pt idx="4">
                  <c:v>29.85</c:v>
                </c:pt>
                <c:pt idx="5">
                  <c:v>29.54</c:v>
                </c:pt>
                <c:pt idx="6">
                  <c:v>30.23</c:v>
                </c:pt>
                <c:pt idx="7">
                  <c:v>30.13</c:v>
                </c:pt>
                <c:pt idx="8">
                  <c:v>30.3</c:v>
                </c:pt>
                <c:pt idx="9">
                  <c:v>30.63</c:v>
                </c:pt>
                <c:pt idx="10">
                  <c:v>31.29</c:v>
                </c:pt>
                <c:pt idx="11">
                  <c:v>31.1</c:v>
                </c:pt>
                <c:pt idx="12">
                  <c:v>31.2</c:v>
                </c:pt>
                <c:pt idx="13">
                  <c:v>31.29</c:v>
                </c:pt>
                <c:pt idx="14">
                  <c:v>31.67</c:v>
                </c:pt>
                <c:pt idx="15">
                  <c:v>31.49</c:v>
                </c:pt>
                <c:pt idx="16">
                  <c:v>31.92</c:v>
                </c:pt>
                <c:pt idx="17">
                  <c:v>32.08</c:v>
                </c:pt>
                <c:pt idx="18">
                  <c:v>31.99</c:v>
                </c:pt>
                <c:pt idx="19">
                  <c:v>31.6</c:v>
                </c:pt>
                <c:pt idx="20">
                  <c:v>31.75</c:v>
                </c:pt>
                <c:pt idx="21">
                  <c:v>31.48</c:v>
                </c:pt>
                <c:pt idx="22">
                  <c:v>31.15</c:v>
                </c:pt>
                <c:pt idx="23">
                  <c:v>31.5</c:v>
                </c:pt>
                <c:pt idx="24">
                  <c:v>31.27</c:v>
                </c:pt>
                <c:pt idx="25">
                  <c:v>30.33</c:v>
                </c:pt>
                <c:pt idx="26">
                  <c:v>30.35</c:v>
                </c:pt>
                <c:pt idx="27">
                  <c:v>30.48</c:v>
                </c:pt>
                <c:pt idx="28">
                  <c:v>30.22</c:v>
                </c:pt>
                <c:pt idx="29">
                  <c:v>30.13</c:v>
                </c:pt>
                <c:pt idx="30">
                  <c:v>30.36</c:v>
                </c:pt>
                <c:pt idx="31">
                  <c:v>29.77</c:v>
                </c:pt>
                <c:pt idx="32">
                  <c:v>28.95</c:v>
                </c:pt>
                <c:pt idx="33">
                  <c:v>28.96</c:v>
                </c:pt>
                <c:pt idx="34">
                  <c:v>29.07</c:v>
                </c:pt>
                <c:pt idx="35">
                  <c:v>28.93</c:v>
                </c:pt>
                <c:pt idx="36">
                  <c:v>28.23</c:v>
                </c:pt>
                <c:pt idx="37">
                  <c:v>29.3</c:v>
                </c:pt>
                <c:pt idx="38">
                  <c:v>29.2</c:v>
                </c:pt>
                <c:pt idx="39">
                  <c:v>28.94</c:v>
                </c:pt>
                <c:pt idx="40">
                  <c:v>29.5</c:v>
                </c:pt>
                <c:pt idx="41">
                  <c:v>29.7</c:v>
                </c:pt>
                <c:pt idx="42">
                  <c:v>29.85</c:v>
                </c:pt>
                <c:pt idx="43">
                  <c:v>29.91</c:v>
                </c:pt>
                <c:pt idx="44">
                  <c:v>29.65</c:v>
                </c:pt>
                <c:pt idx="45">
                  <c:v>29.7</c:v>
                </c:pt>
                <c:pt idx="46">
                  <c:v>29.91</c:v>
                </c:pt>
                <c:pt idx="47">
                  <c:v>30.58</c:v>
                </c:pt>
                <c:pt idx="48">
                  <c:v>30.84</c:v>
                </c:pt>
                <c:pt idx="49">
                  <c:v>30.25</c:v>
                </c:pt>
                <c:pt idx="50">
                  <c:v>30.43</c:v>
                </c:pt>
                <c:pt idx="51">
                  <c:v>30.74</c:v>
                </c:pt>
                <c:pt idx="52">
                  <c:v>30.58</c:v>
                </c:pt>
                <c:pt idx="53">
                  <c:v>30.6</c:v>
                </c:pt>
                <c:pt idx="54">
                  <c:v>30.46</c:v>
                </c:pt>
                <c:pt idx="55">
                  <c:v>30.37</c:v>
                </c:pt>
                <c:pt idx="56">
                  <c:v>30.25</c:v>
                </c:pt>
                <c:pt idx="57">
                  <c:v>30.45</c:v>
                </c:pt>
                <c:pt idx="58">
                  <c:v>31.11</c:v>
                </c:pt>
                <c:pt idx="59">
                  <c:v>30.97</c:v>
                </c:pt>
                <c:pt idx="60">
                  <c:v>30.76</c:v>
                </c:pt>
                <c:pt idx="61">
                  <c:v>30.45</c:v>
                </c:pt>
                <c:pt idx="62">
                  <c:v>30.13</c:v>
                </c:pt>
                <c:pt idx="63">
                  <c:v>29.44</c:v>
                </c:pt>
                <c:pt idx="64">
                  <c:v>29.9</c:v>
                </c:pt>
                <c:pt idx="65">
                  <c:v>29.82</c:v>
                </c:pt>
                <c:pt idx="66">
                  <c:v>29.24</c:v>
                </c:pt>
                <c:pt idx="67">
                  <c:v>28.6</c:v>
                </c:pt>
                <c:pt idx="68">
                  <c:v>27.89</c:v>
                </c:pt>
                <c:pt idx="69">
                  <c:v>29</c:v>
                </c:pt>
                <c:pt idx="70">
                  <c:v>29.26</c:v>
                </c:pt>
                <c:pt idx="71">
                  <c:v>29.39</c:v>
                </c:pt>
                <c:pt idx="72">
                  <c:v>30.07</c:v>
                </c:pt>
                <c:pt idx="73">
                  <c:v>29.55</c:v>
                </c:pt>
                <c:pt idx="74">
                  <c:v>29.43</c:v>
                </c:pt>
                <c:pt idx="75">
                  <c:v>29.47</c:v>
                </c:pt>
                <c:pt idx="76">
                  <c:v>29.66</c:v>
                </c:pt>
                <c:pt idx="77">
                  <c:v>29.89</c:v>
                </c:pt>
                <c:pt idx="78">
                  <c:v>29.51</c:v>
                </c:pt>
                <c:pt idx="79">
                  <c:v>29.22</c:v>
                </c:pt>
                <c:pt idx="80">
                  <c:v>27.7</c:v>
                </c:pt>
                <c:pt idx="81">
                  <c:v>28.49</c:v>
                </c:pt>
                <c:pt idx="82">
                  <c:v>28.55</c:v>
                </c:pt>
                <c:pt idx="83">
                  <c:v>28.41</c:v>
                </c:pt>
                <c:pt idx="84">
                  <c:v>27.92</c:v>
                </c:pt>
                <c:pt idx="85">
                  <c:v>27.63</c:v>
                </c:pt>
                <c:pt idx="86">
                  <c:v>27.21</c:v>
                </c:pt>
                <c:pt idx="87">
                  <c:v>27.32</c:v>
                </c:pt>
                <c:pt idx="88">
                  <c:v>26.76</c:v>
                </c:pt>
                <c:pt idx="89">
                  <c:v>26.42</c:v>
                </c:pt>
                <c:pt idx="90">
                  <c:v>26.27</c:v>
                </c:pt>
                <c:pt idx="91">
                  <c:v>25.19</c:v>
                </c:pt>
                <c:pt idx="92">
                  <c:v>25.8</c:v>
                </c:pt>
                <c:pt idx="93">
                  <c:v>25.75</c:v>
                </c:pt>
                <c:pt idx="94">
                  <c:v>25.08</c:v>
                </c:pt>
                <c:pt idx="95">
                  <c:v>26.26</c:v>
                </c:pt>
                <c:pt idx="96">
                  <c:v>26.92</c:v>
                </c:pt>
                <c:pt idx="97">
                  <c:v>27.38</c:v>
                </c:pt>
                <c:pt idx="98">
                  <c:v>26.3</c:v>
                </c:pt>
                <c:pt idx="99">
                  <c:v>26.61</c:v>
                </c:pt>
                <c:pt idx="100">
                  <c:v>27.14</c:v>
                </c:pt>
                <c:pt idx="101">
                  <c:v>27.64</c:v>
                </c:pt>
                <c:pt idx="102">
                  <c:v>27.63</c:v>
                </c:pt>
                <c:pt idx="103">
                  <c:v>27.81</c:v>
                </c:pt>
                <c:pt idx="104">
                  <c:v>28.38</c:v>
                </c:pt>
                <c:pt idx="105">
                  <c:v>27.84</c:v>
                </c:pt>
                <c:pt idx="106">
                  <c:v>28.24</c:v>
                </c:pt>
                <c:pt idx="107">
                  <c:v>27.46</c:v>
                </c:pt>
                <c:pt idx="108">
                  <c:v>26.66</c:v>
                </c:pt>
                <c:pt idx="109">
                  <c:v>26.78</c:v>
                </c:pt>
                <c:pt idx="110">
                  <c:v>26.92</c:v>
                </c:pt>
                <c:pt idx="111">
                  <c:v>27.33</c:v>
                </c:pt>
                <c:pt idx="112">
                  <c:v>27.43</c:v>
                </c:pt>
                <c:pt idx="113">
                  <c:v>26.15</c:v>
                </c:pt>
                <c:pt idx="114">
                  <c:v>26.29</c:v>
                </c:pt>
                <c:pt idx="115">
                  <c:v>26.26</c:v>
                </c:pt>
                <c:pt idx="116">
                  <c:v>26.36</c:v>
                </c:pt>
                <c:pt idx="117">
                  <c:v>26.3</c:v>
                </c:pt>
                <c:pt idx="118">
                  <c:v>26.37</c:v>
                </c:pt>
                <c:pt idx="119">
                  <c:v>26.68</c:v>
                </c:pt>
                <c:pt idx="120">
                  <c:v>26.71</c:v>
                </c:pt>
                <c:pt idx="121">
                  <c:v>26.74</c:v>
                </c:pt>
                <c:pt idx="122">
                  <c:v>26.85</c:v>
                </c:pt>
                <c:pt idx="123">
                  <c:v>27.54</c:v>
                </c:pt>
                <c:pt idx="124">
                  <c:v>27.55</c:v>
                </c:pt>
                <c:pt idx="125">
                  <c:v>27.72</c:v>
                </c:pt>
                <c:pt idx="126">
                  <c:v>27.25</c:v>
                </c:pt>
                <c:pt idx="127">
                  <c:v>27.31</c:v>
                </c:pt>
                <c:pt idx="128">
                  <c:v>27.96</c:v>
                </c:pt>
                <c:pt idx="129">
                  <c:v>28.44</c:v>
                </c:pt>
                <c:pt idx="130">
                  <c:v>28.37</c:v>
                </c:pt>
                <c:pt idx="131">
                  <c:v>28.01</c:v>
                </c:pt>
                <c:pt idx="132">
                  <c:v>28.72</c:v>
                </c:pt>
                <c:pt idx="133">
                  <c:v>28.76</c:v>
                </c:pt>
                <c:pt idx="134">
                  <c:v>29.4</c:v>
                </c:pt>
                <c:pt idx="135">
                  <c:v>29.47</c:v>
                </c:pt>
                <c:pt idx="136">
                  <c:v>29.85</c:v>
                </c:pt>
                <c:pt idx="137">
                  <c:v>30.08</c:v>
                </c:pt>
                <c:pt idx="138">
                  <c:v>28.94</c:v>
                </c:pt>
                <c:pt idx="139">
                  <c:v>28.03</c:v>
                </c:pt>
                <c:pt idx="140">
                  <c:v>26.11</c:v>
                </c:pt>
                <c:pt idx="141">
                  <c:v>24.9</c:v>
                </c:pt>
                <c:pt idx="142">
                  <c:v>25.89</c:v>
                </c:pt>
                <c:pt idx="143">
                  <c:v>25.01</c:v>
                </c:pt>
                <c:pt idx="144">
                  <c:v>24.64</c:v>
                </c:pt>
                <c:pt idx="145">
                  <c:v>22.6</c:v>
                </c:pt>
                <c:pt idx="146">
                  <c:v>19.52</c:v>
                </c:pt>
                <c:pt idx="147">
                  <c:v>18.829999999999998</c:v>
                </c:pt>
                <c:pt idx="148">
                  <c:v>17.66</c:v>
                </c:pt>
                <c:pt idx="149">
                  <c:v>16.23</c:v>
                </c:pt>
                <c:pt idx="150">
                  <c:v>13.73</c:v>
                </c:pt>
                <c:pt idx="151">
                  <c:v>13.59</c:v>
                </c:pt>
                <c:pt idx="152">
                  <c:v>12.47</c:v>
                </c:pt>
                <c:pt idx="153">
                  <c:v>12.96</c:v>
                </c:pt>
                <c:pt idx="154">
                  <c:v>14.17</c:v>
                </c:pt>
                <c:pt idx="155">
                  <c:v>11.61</c:v>
                </c:pt>
                <c:pt idx="156">
                  <c:v>12.87</c:v>
                </c:pt>
                <c:pt idx="157">
                  <c:v>13.46</c:v>
                </c:pt>
                <c:pt idx="158">
                  <c:v>11.87</c:v>
                </c:pt>
                <c:pt idx="159">
                  <c:v>13.19</c:v>
                </c:pt>
                <c:pt idx="160">
                  <c:v>14.33</c:v>
                </c:pt>
                <c:pt idx="161">
                  <c:v>15.26</c:v>
                </c:pt>
                <c:pt idx="162">
                  <c:v>15.59</c:v>
                </c:pt>
                <c:pt idx="163">
                  <c:v>15.02</c:v>
                </c:pt>
                <c:pt idx="164">
                  <c:v>13.9</c:v>
                </c:pt>
                <c:pt idx="165">
                  <c:v>12.69</c:v>
                </c:pt>
                <c:pt idx="166">
                  <c:v>13.52</c:v>
                </c:pt>
                <c:pt idx="167">
                  <c:v>12.94</c:v>
                </c:pt>
                <c:pt idx="168">
                  <c:v>13.3</c:v>
                </c:pt>
                <c:pt idx="169">
                  <c:v>11.96</c:v>
                </c:pt>
                <c:pt idx="170">
                  <c:v>10.54</c:v>
                </c:pt>
                <c:pt idx="171">
                  <c:v>11.84</c:v>
                </c:pt>
                <c:pt idx="172">
                  <c:v>10.84</c:v>
                </c:pt>
                <c:pt idx="173">
                  <c:v>11.38</c:v>
                </c:pt>
                <c:pt idx="174">
                  <c:v>14.65</c:v>
                </c:pt>
                <c:pt idx="175">
                  <c:v>15.91</c:v>
                </c:pt>
                <c:pt idx="176">
                  <c:v>15.5</c:v>
                </c:pt>
                <c:pt idx="177">
                  <c:v>15.86</c:v>
                </c:pt>
                <c:pt idx="178">
                  <c:v>16.46</c:v>
                </c:pt>
                <c:pt idx="179">
                  <c:v>15.09</c:v>
                </c:pt>
                <c:pt idx="180">
                  <c:v>14.74</c:v>
                </c:pt>
                <c:pt idx="181">
                  <c:v>14.61</c:v>
                </c:pt>
                <c:pt idx="182">
                  <c:v>15.12</c:v>
                </c:pt>
                <c:pt idx="183">
                  <c:v>15.14</c:v>
                </c:pt>
                <c:pt idx="184">
                  <c:v>15.12</c:v>
                </c:pt>
                <c:pt idx="185">
                  <c:v>15.25</c:v>
                </c:pt>
                <c:pt idx="186">
                  <c:v>15.43</c:v>
                </c:pt>
                <c:pt idx="187">
                  <c:v>15.32</c:v>
                </c:pt>
                <c:pt idx="188">
                  <c:v>15.76</c:v>
                </c:pt>
                <c:pt idx="189">
                  <c:v>15.45</c:v>
                </c:pt>
                <c:pt idx="190">
                  <c:v>15.12</c:v>
                </c:pt>
                <c:pt idx="191">
                  <c:v>15.26</c:v>
                </c:pt>
                <c:pt idx="192">
                  <c:v>16.29</c:v>
                </c:pt>
                <c:pt idx="193">
                  <c:v>16.39</c:v>
                </c:pt>
                <c:pt idx="194">
                  <c:v>17.39</c:v>
                </c:pt>
                <c:pt idx="195">
                  <c:v>18.12</c:v>
                </c:pt>
                <c:pt idx="196">
                  <c:v>18.77</c:v>
                </c:pt>
                <c:pt idx="197">
                  <c:v>18.79</c:v>
                </c:pt>
                <c:pt idx="198">
                  <c:v>18.59</c:v>
                </c:pt>
                <c:pt idx="199">
                  <c:v>18.579999999999998</c:v>
                </c:pt>
                <c:pt idx="200">
                  <c:v>18.399999999999999</c:v>
                </c:pt>
                <c:pt idx="201">
                  <c:v>17.79</c:v>
                </c:pt>
                <c:pt idx="202">
                  <c:v>17.64</c:v>
                </c:pt>
                <c:pt idx="203">
                  <c:v>16.489999999999998</c:v>
                </c:pt>
                <c:pt idx="204">
                  <c:v>17.989999999999998</c:v>
                </c:pt>
                <c:pt idx="205">
                  <c:v>18.170000000000002</c:v>
                </c:pt>
                <c:pt idx="206">
                  <c:v>18.309999999999999</c:v>
                </c:pt>
                <c:pt idx="207">
                  <c:v>18.350000000000001</c:v>
                </c:pt>
                <c:pt idx="208">
                  <c:v>18.39</c:v>
                </c:pt>
                <c:pt idx="209">
                  <c:v>17.7</c:v>
                </c:pt>
                <c:pt idx="210">
                  <c:v>18.11</c:v>
                </c:pt>
                <c:pt idx="211">
                  <c:v>18.36</c:v>
                </c:pt>
                <c:pt idx="212">
                  <c:v>18.489999999999998</c:v>
                </c:pt>
                <c:pt idx="213">
                  <c:v>18.940000000000001</c:v>
                </c:pt>
                <c:pt idx="214">
                  <c:v>19.32</c:v>
                </c:pt>
                <c:pt idx="215">
                  <c:v>19.02</c:v>
                </c:pt>
                <c:pt idx="216">
                  <c:v>19.14</c:v>
                </c:pt>
                <c:pt idx="217">
                  <c:v>19.489999999999998</c:v>
                </c:pt>
                <c:pt idx="218">
                  <c:v>19.64</c:v>
                </c:pt>
                <c:pt idx="219">
                  <c:v>20</c:v>
                </c:pt>
                <c:pt idx="220">
                  <c:v>19.97</c:v>
                </c:pt>
                <c:pt idx="221">
                  <c:v>20.27</c:v>
                </c:pt>
                <c:pt idx="222">
                  <c:v>20.82</c:v>
                </c:pt>
                <c:pt idx="223">
                  <c:v>21.8</c:v>
                </c:pt>
                <c:pt idx="224">
                  <c:v>20.32</c:v>
                </c:pt>
                <c:pt idx="225">
                  <c:v>21.03</c:v>
                </c:pt>
                <c:pt idx="226">
                  <c:v>20.75</c:v>
                </c:pt>
                <c:pt idx="227">
                  <c:v>20.29</c:v>
                </c:pt>
                <c:pt idx="228">
                  <c:v>18.79</c:v>
                </c:pt>
                <c:pt idx="229">
                  <c:v>19.170000000000002</c:v>
                </c:pt>
                <c:pt idx="230">
                  <c:v>19.12</c:v>
                </c:pt>
                <c:pt idx="231">
                  <c:v>19.18</c:v>
                </c:pt>
                <c:pt idx="232">
                  <c:v>19.2</c:v>
                </c:pt>
                <c:pt idx="233">
                  <c:v>19.309999999999999</c:v>
                </c:pt>
                <c:pt idx="234">
                  <c:v>19.77</c:v>
                </c:pt>
                <c:pt idx="235">
                  <c:v>19.55</c:v>
                </c:pt>
                <c:pt idx="236">
                  <c:v>20.22</c:v>
                </c:pt>
                <c:pt idx="237">
                  <c:v>20.059999999999999</c:v>
                </c:pt>
                <c:pt idx="238">
                  <c:v>19.84</c:v>
                </c:pt>
                <c:pt idx="239">
                  <c:v>18.71</c:v>
                </c:pt>
                <c:pt idx="240">
                  <c:v>18.809999999999999</c:v>
                </c:pt>
                <c:pt idx="241">
                  <c:v>18.559999999999999</c:v>
                </c:pt>
                <c:pt idx="242">
                  <c:v>18.52</c:v>
                </c:pt>
                <c:pt idx="243">
                  <c:v>18.43</c:v>
                </c:pt>
                <c:pt idx="244">
                  <c:v>17.989999999999998</c:v>
                </c:pt>
                <c:pt idx="245">
                  <c:v>15.4</c:v>
                </c:pt>
                <c:pt idx="246">
                  <c:v>16.43</c:v>
                </c:pt>
                <c:pt idx="247">
                  <c:v>16.59</c:v>
                </c:pt>
                <c:pt idx="248">
                  <c:v>17.14</c:v>
                </c:pt>
                <c:pt idx="249">
                  <c:v>16.77</c:v>
                </c:pt>
                <c:pt idx="250">
                  <c:v>16.88</c:v>
                </c:pt>
                <c:pt idx="251">
                  <c:v>16.84</c:v>
                </c:pt>
                <c:pt idx="252">
                  <c:v>17.21</c:v>
                </c:pt>
                <c:pt idx="253">
                  <c:v>16.73</c:v>
                </c:pt>
                <c:pt idx="254">
                  <c:v>16.66</c:v>
                </c:pt>
                <c:pt idx="255">
                  <c:v>15.71</c:v>
                </c:pt>
                <c:pt idx="256">
                  <c:v>15.53</c:v>
                </c:pt>
                <c:pt idx="257">
                  <c:v>16.18</c:v>
                </c:pt>
                <c:pt idx="258">
                  <c:v>16.27</c:v>
                </c:pt>
                <c:pt idx="259">
                  <c:v>16.920000000000002</c:v>
                </c:pt>
                <c:pt idx="260">
                  <c:v>16.98</c:v>
                </c:pt>
                <c:pt idx="261">
                  <c:v>16.760000000000002</c:v>
                </c:pt>
                <c:pt idx="262">
                  <c:v>18.29</c:v>
                </c:pt>
                <c:pt idx="263">
                  <c:v>18.23</c:v>
                </c:pt>
                <c:pt idx="264">
                  <c:v>17.940000000000001</c:v>
                </c:pt>
                <c:pt idx="265">
                  <c:v>17.75</c:v>
                </c:pt>
                <c:pt idx="266">
                  <c:v>17.66</c:v>
                </c:pt>
                <c:pt idx="267">
                  <c:v>17.7</c:v>
                </c:pt>
                <c:pt idx="268">
                  <c:v>17.670000000000002</c:v>
                </c:pt>
                <c:pt idx="269">
                  <c:v>17.68</c:v>
                </c:pt>
                <c:pt idx="270">
                  <c:v>16.809999999999999</c:v>
                </c:pt>
                <c:pt idx="271">
                  <c:v>16.57</c:v>
                </c:pt>
                <c:pt idx="272">
                  <c:v>16.27</c:v>
                </c:pt>
                <c:pt idx="273">
                  <c:v>15.14</c:v>
                </c:pt>
                <c:pt idx="274">
                  <c:v>15.63</c:v>
                </c:pt>
                <c:pt idx="275">
                  <c:v>14.97</c:v>
                </c:pt>
                <c:pt idx="276">
                  <c:v>16.48</c:v>
                </c:pt>
                <c:pt idx="277">
                  <c:v>16.440000000000001</c:v>
                </c:pt>
                <c:pt idx="278">
                  <c:v>15.49</c:v>
                </c:pt>
                <c:pt idx="279">
                  <c:v>15.67</c:v>
                </c:pt>
                <c:pt idx="280">
                  <c:v>15.85</c:v>
                </c:pt>
                <c:pt idx="281">
                  <c:v>15.37</c:v>
                </c:pt>
                <c:pt idx="282">
                  <c:v>14.8</c:v>
                </c:pt>
                <c:pt idx="283">
                  <c:v>14.05</c:v>
                </c:pt>
                <c:pt idx="284">
                  <c:v>14.36</c:v>
                </c:pt>
                <c:pt idx="285">
                  <c:v>13.94</c:v>
                </c:pt>
                <c:pt idx="286">
                  <c:v>13.02</c:v>
                </c:pt>
                <c:pt idx="287">
                  <c:v>12.65</c:v>
                </c:pt>
                <c:pt idx="288">
                  <c:v>14.44</c:v>
                </c:pt>
                <c:pt idx="289">
                  <c:v>14.37</c:v>
                </c:pt>
                <c:pt idx="290">
                  <c:v>13.87</c:v>
                </c:pt>
                <c:pt idx="291">
                  <c:v>13.8</c:v>
                </c:pt>
                <c:pt idx="292">
                  <c:v>13.87</c:v>
                </c:pt>
                <c:pt idx="293">
                  <c:v>12.91</c:v>
                </c:pt>
                <c:pt idx="294">
                  <c:v>13.91</c:v>
                </c:pt>
                <c:pt idx="295">
                  <c:v>15.39</c:v>
                </c:pt>
                <c:pt idx="296">
                  <c:v>15.6</c:v>
                </c:pt>
                <c:pt idx="297">
                  <c:v>16.05</c:v>
                </c:pt>
                <c:pt idx="298">
                  <c:v>16.22</c:v>
                </c:pt>
                <c:pt idx="299">
                  <c:v>16.690000000000001</c:v>
                </c:pt>
                <c:pt idx="300">
                  <c:v>16.95</c:v>
                </c:pt>
                <c:pt idx="301">
                  <c:v>17.68</c:v>
                </c:pt>
                <c:pt idx="302">
                  <c:v>18.39</c:v>
                </c:pt>
                <c:pt idx="303">
                  <c:v>17.170000000000002</c:v>
                </c:pt>
                <c:pt idx="304">
                  <c:v>17.05</c:v>
                </c:pt>
                <c:pt idx="305">
                  <c:v>16.57</c:v>
                </c:pt>
                <c:pt idx="306">
                  <c:v>17.73</c:v>
                </c:pt>
                <c:pt idx="307">
                  <c:v>17.579999999999998</c:v>
                </c:pt>
                <c:pt idx="308">
                  <c:v>17.93</c:v>
                </c:pt>
                <c:pt idx="309">
                  <c:v>18.09</c:v>
                </c:pt>
                <c:pt idx="310">
                  <c:v>19.48</c:v>
                </c:pt>
                <c:pt idx="311">
                  <c:v>19.579999999999998</c:v>
                </c:pt>
                <c:pt idx="312">
                  <c:v>19.5</c:v>
                </c:pt>
                <c:pt idx="313">
                  <c:v>19.21</c:v>
                </c:pt>
                <c:pt idx="314">
                  <c:v>19.86</c:v>
                </c:pt>
                <c:pt idx="315">
                  <c:v>21.32</c:v>
                </c:pt>
                <c:pt idx="316">
                  <c:v>19.34</c:v>
                </c:pt>
                <c:pt idx="317">
                  <c:v>19.059999999999999</c:v>
                </c:pt>
                <c:pt idx="318">
                  <c:v>18.82</c:v>
                </c:pt>
                <c:pt idx="319">
                  <c:v>18.739999999999998</c:v>
                </c:pt>
                <c:pt idx="320">
                  <c:v>18.72</c:v>
                </c:pt>
                <c:pt idx="321">
                  <c:v>19.350000000000001</c:v>
                </c:pt>
                <c:pt idx="322">
                  <c:v>18.850000000000001</c:v>
                </c:pt>
                <c:pt idx="323">
                  <c:v>18.579999999999998</c:v>
                </c:pt>
                <c:pt idx="324">
                  <c:v>18.95</c:v>
                </c:pt>
                <c:pt idx="325">
                  <c:v>19.5</c:v>
                </c:pt>
                <c:pt idx="326">
                  <c:v>19.600000000000001</c:v>
                </c:pt>
                <c:pt idx="327">
                  <c:v>19.57</c:v>
                </c:pt>
                <c:pt idx="328">
                  <c:v>19.190000000000001</c:v>
                </c:pt>
                <c:pt idx="329">
                  <c:v>17.89</c:v>
                </c:pt>
                <c:pt idx="330">
                  <c:v>17.7</c:v>
                </c:pt>
                <c:pt idx="331">
                  <c:v>18.18</c:v>
                </c:pt>
                <c:pt idx="332">
                  <c:v>18.43</c:v>
                </c:pt>
                <c:pt idx="333">
                  <c:v>18.29</c:v>
                </c:pt>
                <c:pt idx="334">
                  <c:v>18.72</c:v>
                </c:pt>
                <c:pt idx="335">
                  <c:v>19.41</c:v>
                </c:pt>
                <c:pt idx="336">
                  <c:v>19.600000000000001</c:v>
                </c:pt>
                <c:pt idx="337">
                  <c:v>19.12</c:v>
                </c:pt>
                <c:pt idx="338">
                  <c:v>19.87</c:v>
                </c:pt>
                <c:pt idx="339">
                  <c:v>19.68</c:v>
                </c:pt>
                <c:pt idx="340">
                  <c:v>20.53</c:v>
                </c:pt>
                <c:pt idx="341">
                  <c:v>20.149999999999999</c:v>
                </c:pt>
                <c:pt idx="342">
                  <c:v>19.57</c:v>
                </c:pt>
                <c:pt idx="343">
                  <c:v>19.87</c:v>
                </c:pt>
                <c:pt idx="344">
                  <c:v>19.670000000000002</c:v>
                </c:pt>
                <c:pt idx="345">
                  <c:v>19.829999999999998</c:v>
                </c:pt>
                <c:pt idx="346">
                  <c:v>19.7</c:v>
                </c:pt>
                <c:pt idx="347">
                  <c:v>20.09</c:v>
                </c:pt>
                <c:pt idx="348">
                  <c:v>20.32</c:v>
                </c:pt>
                <c:pt idx="349">
                  <c:v>20.67</c:v>
                </c:pt>
                <c:pt idx="350">
                  <c:v>20.78</c:v>
                </c:pt>
                <c:pt idx="351">
                  <c:v>21.49</c:v>
                </c:pt>
                <c:pt idx="352">
                  <c:v>22.03</c:v>
                </c:pt>
                <c:pt idx="353">
                  <c:v>22.13</c:v>
                </c:pt>
                <c:pt idx="354">
                  <c:v>22.08</c:v>
                </c:pt>
                <c:pt idx="355">
                  <c:v>21.67</c:v>
                </c:pt>
                <c:pt idx="356">
                  <c:v>22.31</c:v>
                </c:pt>
                <c:pt idx="357">
                  <c:v>21.56</c:v>
                </c:pt>
                <c:pt idx="358">
                  <c:v>22.25</c:v>
                </c:pt>
                <c:pt idx="359">
                  <c:v>21.47</c:v>
                </c:pt>
                <c:pt idx="360">
                  <c:v>21.37</c:v>
                </c:pt>
                <c:pt idx="361">
                  <c:v>20.65</c:v>
                </c:pt>
                <c:pt idx="362">
                  <c:v>20.38</c:v>
                </c:pt>
                <c:pt idx="363">
                  <c:v>20.5</c:v>
                </c:pt>
                <c:pt idx="364">
                  <c:v>20.57</c:v>
                </c:pt>
                <c:pt idx="365">
                  <c:v>19.559999999999999</c:v>
                </c:pt>
                <c:pt idx="366">
                  <c:v>18.510000000000002</c:v>
                </c:pt>
                <c:pt idx="367">
                  <c:v>18.82</c:v>
                </c:pt>
                <c:pt idx="368">
                  <c:v>19.2</c:v>
                </c:pt>
                <c:pt idx="369">
                  <c:v>18.59</c:v>
                </c:pt>
                <c:pt idx="370">
                  <c:v>19.34</c:v>
                </c:pt>
                <c:pt idx="371">
                  <c:v>19.420000000000002</c:v>
                </c:pt>
                <c:pt idx="372">
                  <c:v>18.52</c:v>
                </c:pt>
                <c:pt idx="373">
                  <c:v>18.100000000000001</c:v>
                </c:pt>
                <c:pt idx="374">
                  <c:v>17.45</c:v>
                </c:pt>
                <c:pt idx="375">
                  <c:v>17.59</c:v>
                </c:pt>
                <c:pt idx="376">
                  <c:v>17.989999999999998</c:v>
                </c:pt>
                <c:pt idx="377">
                  <c:v>17.72</c:v>
                </c:pt>
                <c:pt idx="378">
                  <c:v>17.2</c:v>
                </c:pt>
                <c:pt idx="379">
                  <c:v>19.350000000000001</c:v>
                </c:pt>
                <c:pt idx="380">
                  <c:v>20.059999999999999</c:v>
                </c:pt>
                <c:pt idx="381">
                  <c:v>20.86</c:v>
                </c:pt>
                <c:pt idx="382">
                  <c:v>24.38</c:v>
                </c:pt>
                <c:pt idx="383">
                  <c:v>26.05</c:v>
                </c:pt>
                <c:pt idx="384">
                  <c:v>28.28</c:v>
                </c:pt>
                <c:pt idx="385">
                  <c:v>30.06</c:v>
                </c:pt>
                <c:pt idx="386">
                  <c:v>27.06</c:v>
                </c:pt>
                <c:pt idx="387">
                  <c:v>29.42</c:v>
                </c:pt>
                <c:pt idx="388">
                  <c:v>31.16</c:v>
                </c:pt>
                <c:pt idx="389">
                  <c:v>33.32</c:v>
                </c:pt>
                <c:pt idx="390">
                  <c:v>38.31</c:v>
                </c:pt>
                <c:pt idx="391">
                  <c:v>36.869999999999997</c:v>
                </c:pt>
                <c:pt idx="392">
                  <c:v>38.1</c:v>
                </c:pt>
                <c:pt idx="393">
                  <c:v>33.409999999999997</c:v>
                </c:pt>
                <c:pt idx="394">
                  <c:v>31.87</c:v>
                </c:pt>
                <c:pt idx="395">
                  <c:v>33.020000000000003</c:v>
                </c:pt>
                <c:pt idx="396">
                  <c:v>32.909999999999997</c:v>
                </c:pt>
                <c:pt idx="397">
                  <c:v>29.59</c:v>
                </c:pt>
                <c:pt idx="398">
                  <c:v>30.27</c:v>
                </c:pt>
                <c:pt idx="399">
                  <c:v>30.54</c:v>
                </c:pt>
                <c:pt idx="400">
                  <c:v>26.16</c:v>
                </c:pt>
                <c:pt idx="401">
                  <c:v>25.67</c:v>
                </c:pt>
                <c:pt idx="402">
                  <c:v>25.19</c:v>
                </c:pt>
                <c:pt idx="403">
                  <c:v>26.89</c:v>
                </c:pt>
                <c:pt idx="404">
                  <c:v>24.22</c:v>
                </c:pt>
                <c:pt idx="405">
                  <c:v>26.24</c:v>
                </c:pt>
                <c:pt idx="406">
                  <c:v>18.989999999999998</c:v>
                </c:pt>
                <c:pt idx="407">
                  <c:v>20.45</c:v>
                </c:pt>
                <c:pt idx="408">
                  <c:v>20.399999999999999</c:v>
                </c:pt>
                <c:pt idx="409">
                  <c:v>20.41</c:v>
                </c:pt>
                <c:pt idx="410">
                  <c:v>18.940000000000001</c:v>
                </c:pt>
                <c:pt idx="411">
                  <c:v>17.52</c:v>
                </c:pt>
                <c:pt idx="412">
                  <c:v>19.11</c:v>
                </c:pt>
                <c:pt idx="413">
                  <c:v>19.02</c:v>
                </c:pt>
                <c:pt idx="414">
                  <c:v>19.420000000000002</c:v>
                </c:pt>
                <c:pt idx="415">
                  <c:v>19.690000000000001</c:v>
                </c:pt>
                <c:pt idx="416">
                  <c:v>19.48</c:v>
                </c:pt>
                <c:pt idx="417">
                  <c:v>19.77</c:v>
                </c:pt>
                <c:pt idx="418">
                  <c:v>20.97</c:v>
                </c:pt>
                <c:pt idx="419">
                  <c:v>20.93</c:v>
                </c:pt>
                <c:pt idx="420">
                  <c:v>21.04</c:v>
                </c:pt>
                <c:pt idx="421">
                  <c:v>21.14</c:v>
                </c:pt>
                <c:pt idx="422">
                  <c:v>21.21</c:v>
                </c:pt>
                <c:pt idx="423">
                  <c:v>21.21</c:v>
                </c:pt>
                <c:pt idx="424">
                  <c:v>21.22</c:v>
                </c:pt>
                <c:pt idx="425">
                  <c:v>21.23</c:v>
                </c:pt>
                <c:pt idx="426">
                  <c:v>20.36</c:v>
                </c:pt>
                <c:pt idx="427">
                  <c:v>19.8</c:v>
                </c:pt>
                <c:pt idx="428">
                  <c:v>20.21</c:v>
                </c:pt>
                <c:pt idx="429">
                  <c:v>20.54</c:v>
                </c:pt>
                <c:pt idx="430">
                  <c:v>20.78</c:v>
                </c:pt>
                <c:pt idx="431">
                  <c:v>21.58</c:v>
                </c:pt>
                <c:pt idx="432">
                  <c:v>22.17</c:v>
                </c:pt>
                <c:pt idx="433">
                  <c:v>21.36</c:v>
                </c:pt>
                <c:pt idx="434">
                  <c:v>21.29</c:v>
                </c:pt>
                <c:pt idx="435">
                  <c:v>21.51</c:v>
                </c:pt>
                <c:pt idx="436">
                  <c:v>21.28</c:v>
                </c:pt>
                <c:pt idx="437">
                  <c:v>21.7</c:v>
                </c:pt>
                <c:pt idx="438">
                  <c:v>22.14</c:v>
                </c:pt>
                <c:pt idx="439">
                  <c:v>21.55</c:v>
                </c:pt>
                <c:pt idx="440">
                  <c:v>21.64</c:v>
                </c:pt>
                <c:pt idx="441">
                  <c:v>21.79</c:v>
                </c:pt>
                <c:pt idx="442">
                  <c:v>22.23</c:v>
                </c:pt>
                <c:pt idx="443">
                  <c:v>22.47</c:v>
                </c:pt>
                <c:pt idx="444">
                  <c:v>22.94</c:v>
                </c:pt>
                <c:pt idx="445">
                  <c:v>23.87</c:v>
                </c:pt>
                <c:pt idx="446">
                  <c:v>22.91</c:v>
                </c:pt>
                <c:pt idx="447">
                  <c:v>23.58</c:v>
                </c:pt>
                <c:pt idx="448">
                  <c:v>22.87</c:v>
                </c:pt>
                <c:pt idx="449">
                  <c:v>22.67</c:v>
                </c:pt>
                <c:pt idx="450">
                  <c:v>21.08</c:v>
                </c:pt>
                <c:pt idx="451">
                  <c:v>21.31</c:v>
                </c:pt>
                <c:pt idx="452">
                  <c:v>20.010000000000002</c:v>
                </c:pt>
                <c:pt idx="453">
                  <c:v>20.05</c:v>
                </c:pt>
                <c:pt idx="454">
                  <c:v>18.57</c:v>
                </c:pt>
                <c:pt idx="455">
                  <c:v>18.78</c:v>
                </c:pt>
                <c:pt idx="456">
                  <c:v>19.22</c:v>
                </c:pt>
                <c:pt idx="457">
                  <c:v>18.38</c:v>
                </c:pt>
                <c:pt idx="458">
                  <c:v>19.29</c:v>
                </c:pt>
                <c:pt idx="459">
                  <c:v>19.11</c:v>
                </c:pt>
                <c:pt idx="460">
                  <c:v>19.059999999999999</c:v>
                </c:pt>
                <c:pt idx="461">
                  <c:v>19.89</c:v>
                </c:pt>
                <c:pt idx="462">
                  <c:v>19.63</c:v>
                </c:pt>
                <c:pt idx="463">
                  <c:v>18.78</c:v>
                </c:pt>
                <c:pt idx="464">
                  <c:v>18.850000000000001</c:v>
                </c:pt>
                <c:pt idx="465">
                  <c:v>18.670000000000002</c:v>
                </c:pt>
                <c:pt idx="466">
                  <c:v>19.350000000000001</c:v>
                </c:pt>
                <c:pt idx="467">
                  <c:v>19.09</c:v>
                </c:pt>
                <c:pt idx="468">
                  <c:v>19.3</c:v>
                </c:pt>
                <c:pt idx="469">
                  <c:v>20.28</c:v>
                </c:pt>
                <c:pt idx="470">
                  <c:v>20.48</c:v>
                </c:pt>
                <c:pt idx="471">
                  <c:v>20.38</c:v>
                </c:pt>
                <c:pt idx="472">
                  <c:v>20.27</c:v>
                </c:pt>
                <c:pt idx="473">
                  <c:v>20.89</c:v>
                </c:pt>
                <c:pt idx="474">
                  <c:v>20.93</c:v>
                </c:pt>
                <c:pt idx="475">
                  <c:v>20.86</c:v>
                </c:pt>
                <c:pt idx="476">
                  <c:v>20.99</c:v>
                </c:pt>
                <c:pt idx="477">
                  <c:v>22.1</c:v>
                </c:pt>
                <c:pt idx="478">
                  <c:v>22.55</c:v>
                </c:pt>
                <c:pt idx="479">
                  <c:v>22.3</c:v>
                </c:pt>
                <c:pt idx="480">
                  <c:v>22.35</c:v>
                </c:pt>
                <c:pt idx="481">
                  <c:v>22.32</c:v>
                </c:pt>
                <c:pt idx="482">
                  <c:v>21.99</c:v>
                </c:pt>
                <c:pt idx="483">
                  <c:v>21.21</c:v>
                </c:pt>
                <c:pt idx="484">
                  <c:v>21.46</c:v>
                </c:pt>
                <c:pt idx="485">
                  <c:v>21.88</c:v>
                </c:pt>
                <c:pt idx="486">
                  <c:v>21.77</c:v>
                </c:pt>
                <c:pt idx="487">
                  <c:v>21.13</c:v>
                </c:pt>
                <c:pt idx="488">
                  <c:v>21.22</c:v>
                </c:pt>
                <c:pt idx="489">
                  <c:v>21.03</c:v>
                </c:pt>
                <c:pt idx="490">
                  <c:v>21.19</c:v>
                </c:pt>
                <c:pt idx="491">
                  <c:v>21.59</c:v>
                </c:pt>
                <c:pt idx="492">
                  <c:v>21.86</c:v>
                </c:pt>
                <c:pt idx="493">
                  <c:v>21.75</c:v>
                </c:pt>
                <c:pt idx="494">
                  <c:v>21.62</c:v>
                </c:pt>
                <c:pt idx="495">
                  <c:v>21.83</c:v>
                </c:pt>
                <c:pt idx="496">
                  <c:v>22.3</c:v>
                </c:pt>
                <c:pt idx="497">
                  <c:v>22.19</c:v>
                </c:pt>
                <c:pt idx="498">
                  <c:v>21.15</c:v>
                </c:pt>
                <c:pt idx="499">
                  <c:v>20.65</c:v>
                </c:pt>
                <c:pt idx="500">
                  <c:v>20.41</c:v>
                </c:pt>
                <c:pt idx="501">
                  <c:v>20.11</c:v>
                </c:pt>
                <c:pt idx="502">
                  <c:v>20.56</c:v>
                </c:pt>
                <c:pt idx="503">
                  <c:v>20.27</c:v>
                </c:pt>
                <c:pt idx="504">
                  <c:v>19.03</c:v>
                </c:pt>
                <c:pt idx="505">
                  <c:v>19.22</c:v>
                </c:pt>
                <c:pt idx="506">
                  <c:v>19.899999999999999</c:v>
                </c:pt>
                <c:pt idx="507">
                  <c:v>20.010000000000002</c:v>
                </c:pt>
                <c:pt idx="508">
                  <c:v>19.61</c:v>
                </c:pt>
                <c:pt idx="509">
                  <c:v>19.059999999999999</c:v>
                </c:pt>
                <c:pt idx="510">
                  <c:v>19.03</c:v>
                </c:pt>
                <c:pt idx="511">
                  <c:v>18.96</c:v>
                </c:pt>
                <c:pt idx="512">
                  <c:v>20.309999999999999</c:v>
                </c:pt>
                <c:pt idx="513">
                  <c:v>20.22</c:v>
                </c:pt>
                <c:pt idx="514">
                  <c:v>19.98</c:v>
                </c:pt>
                <c:pt idx="515">
                  <c:v>19.8</c:v>
                </c:pt>
                <c:pt idx="516">
                  <c:v>20.64</c:v>
                </c:pt>
                <c:pt idx="517">
                  <c:v>20.97</c:v>
                </c:pt>
                <c:pt idx="518">
                  <c:v>20.41</c:v>
                </c:pt>
                <c:pt idx="519">
                  <c:v>20.22</c:v>
                </c:pt>
                <c:pt idx="520">
                  <c:v>20.51</c:v>
                </c:pt>
                <c:pt idx="521">
                  <c:v>20.83</c:v>
                </c:pt>
                <c:pt idx="522">
                  <c:v>20.399999999999999</c:v>
                </c:pt>
                <c:pt idx="523">
                  <c:v>20.38</c:v>
                </c:pt>
                <c:pt idx="524">
                  <c:v>20.51</c:v>
                </c:pt>
                <c:pt idx="525">
                  <c:v>20.7</c:v>
                </c:pt>
                <c:pt idx="526">
                  <c:v>20.62</c:v>
                </c:pt>
                <c:pt idx="527">
                  <c:v>19.79</c:v>
                </c:pt>
                <c:pt idx="528">
                  <c:v>20.07</c:v>
                </c:pt>
                <c:pt idx="529">
                  <c:v>20.21</c:v>
                </c:pt>
                <c:pt idx="530">
                  <c:v>19.97</c:v>
                </c:pt>
                <c:pt idx="531">
                  <c:v>19.32</c:v>
                </c:pt>
                <c:pt idx="532">
                  <c:v>18.97</c:v>
                </c:pt>
                <c:pt idx="533">
                  <c:v>19.13</c:v>
                </c:pt>
                <c:pt idx="534">
                  <c:v>18.28</c:v>
                </c:pt>
                <c:pt idx="535">
                  <c:v>18.13</c:v>
                </c:pt>
                <c:pt idx="536">
                  <c:v>17.489999999999998</c:v>
                </c:pt>
                <c:pt idx="537">
                  <c:v>18.02</c:v>
                </c:pt>
                <c:pt idx="538">
                  <c:v>18.16</c:v>
                </c:pt>
                <c:pt idx="539">
                  <c:v>17.670000000000002</c:v>
                </c:pt>
                <c:pt idx="540">
                  <c:v>18.53</c:v>
                </c:pt>
                <c:pt idx="541">
                  <c:v>18.29</c:v>
                </c:pt>
                <c:pt idx="542">
                  <c:v>19</c:v>
                </c:pt>
                <c:pt idx="543">
                  <c:v>18.05</c:v>
                </c:pt>
                <c:pt idx="544">
                  <c:v>17.12</c:v>
                </c:pt>
                <c:pt idx="545">
                  <c:v>17.37</c:v>
                </c:pt>
                <c:pt idx="546">
                  <c:v>17.79</c:v>
                </c:pt>
                <c:pt idx="547">
                  <c:v>18.75</c:v>
                </c:pt>
                <c:pt idx="548">
                  <c:v>18.739999999999998</c:v>
                </c:pt>
                <c:pt idx="549">
                  <c:v>18.38</c:v>
                </c:pt>
                <c:pt idx="550">
                  <c:v>18.22</c:v>
                </c:pt>
                <c:pt idx="551">
                  <c:v>17.12</c:v>
                </c:pt>
                <c:pt idx="552">
                  <c:v>17.28</c:v>
                </c:pt>
                <c:pt idx="553">
                  <c:v>17.04</c:v>
                </c:pt>
                <c:pt idx="554">
                  <c:v>17.059999999999999</c:v>
                </c:pt>
                <c:pt idx="555">
                  <c:v>16.649999999999999</c:v>
                </c:pt>
                <c:pt idx="556">
                  <c:v>15.24</c:v>
                </c:pt>
                <c:pt idx="557">
                  <c:v>15.36</c:v>
                </c:pt>
                <c:pt idx="558">
                  <c:v>14.42</c:v>
                </c:pt>
                <c:pt idx="559">
                  <c:v>14.79</c:v>
                </c:pt>
                <c:pt idx="560">
                  <c:v>14.5</c:v>
                </c:pt>
                <c:pt idx="561">
                  <c:v>15.56</c:v>
                </c:pt>
                <c:pt idx="562">
                  <c:v>14.96</c:v>
                </c:pt>
                <c:pt idx="563">
                  <c:v>15.04</c:v>
                </c:pt>
                <c:pt idx="564">
                  <c:v>15.31</c:v>
                </c:pt>
                <c:pt idx="565">
                  <c:v>15.59</c:v>
                </c:pt>
                <c:pt idx="566">
                  <c:v>14.85</c:v>
                </c:pt>
                <c:pt idx="567">
                  <c:v>14.24</c:v>
                </c:pt>
                <c:pt idx="568">
                  <c:v>14.74</c:v>
                </c:pt>
                <c:pt idx="569">
                  <c:v>14.72</c:v>
                </c:pt>
                <c:pt idx="570">
                  <c:v>14.48</c:v>
                </c:pt>
                <c:pt idx="571">
                  <c:v>14.84</c:v>
                </c:pt>
                <c:pt idx="572">
                  <c:v>15.16</c:v>
                </c:pt>
                <c:pt idx="573">
                  <c:v>14.9</c:v>
                </c:pt>
                <c:pt idx="574">
                  <c:v>15.57</c:v>
                </c:pt>
                <c:pt idx="575">
                  <c:v>16.440000000000001</c:v>
                </c:pt>
                <c:pt idx="576">
                  <c:v>16.89</c:v>
                </c:pt>
                <c:pt idx="577">
                  <c:v>16.71</c:v>
                </c:pt>
                <c:pt idx="578">
                  <c:v>17.34</c:v>
                </c:pt>
                <c:pt idx="579">
                  <c:v>17.670000000000002</c:v>
                </c:pt>
                <c:pt idx="580">
                  <c:v>18.21</c:v>
                </c:pt>
                <c:pt idx="581">
                  <c:v>17.68</c:v>
                </c:pt>
                <c:pt idx="582">
                  <c:v>17.71</c:v>
                </c:pt>
                <c:pt idx="583">
                  <c:v>17.899999999999999</c:v>
                </c:pt>
                <c:pt idx="584">
                  <c:v>19.79</c:v>
                </c:pt>
                <c:pt idx="585">
                  <c:v>18.82</c:v>
                </c:pt>
                <c:pt idx="586">
                  <c:v>18.93</c:v>
                </c:pt>
                <c:pt idx="587">
                  <c:v>18.88</c:v>
                </c:pt>
                <c:pt idx="588">
                  <c:v>19.38</c:v>
                </c:pt>
                <c:pt idx="589">
                  <c:v>19.239999999999998</c:v>
                </c:pt>
                <c:pt idx="590">
                  <c:v>19.86</c:v>
                </c:pt>
                <c:pt idx="591">
                  <c:v>18.97</c:v>
                </c:pt>
                <c:pt idx="592">
                  <c:v>18.02</c:v>
                </c:pt>
                <c:pt idx="593">
                  <c:v>17.54</c:v>
                </c:pt>
                <c:pt idx="594">
                  <c:v>17.27</c:v>
                </c:pt>
                <c:pt idx="595">
                  <c:v>17.579999999999998</c:v>
                </c:pt>
                <c:pt idx="596">
                  <c:v>17.670000000000002</c:v>
                </c:pt>
                <c:pt idx="597">
                  <c:v>17</c:v>
                </c:pt>
                <c:pt idx="598">
                  <c:v>17.97</c:v>
                </c:pt>
                <c:pt idx="599">
                  <c:v>18.45</c:v>
                </c:pt>
                <c:pt idx="600">
                  <c:v>18.399999999999999</c:v>
                </c:pt>
                <c:pt idx="601">
                  <c:v>17.09</c:v>
                </c:pt>
                <c:pt idx="602">
                  <c:v>17.440000000000001</c:v>
                </c:pt>
                <c:pt idx="603">
                  <c:v>18.059999999999999</c:v>
                </c:pt>
                <c:pt idx="604">
                  <c:v>18.510000000000002</c:v>
                </c:pt>
                <c:pt idx="605">
                  <c:v>18.04</c:v>
                </c:pt>
                <c:pt idx="606">
                  <c:v>17.55</c:v>
                </c:pt>
                <c:pt idx="607">
                  <c:v>18.149999999999999</c:v>
                </c:pt>
                <c:pt idx="608">
                  <c:v>16.989999999999998</c:v>
                </c:pt>
                <c:pt idx="609">
                  <c:v>17.170000000000002</c:v>
                </c:pt>
                <c:pt idx="610">
                  <c:v>16.86</c:v>
                </c:pt>
                <c:pt idx="611">
                  <c:v>17.25</c:v>
                </c:pt>
                <c:pt idx="612">
                  <c:v>17.71</c:v>
                </c:pt>
                <c:pt idx="613">
                  <c:v>17.62</c:v>
                </c:pt>
                <c:pt idx="614">
                  <c:v>17.46</c:v>
                </c:pt>
                <c:pt idx="615">
                  <c:v>18.420000000000002</c:v>
                </c:pt>
                <c:pt idx="616">
                  <c:v>17.86</c:v>
                </c:pt>
                <c:pt idx="617">
                  <c:v>18.47</c:v>
                </c:pt>
                <c:pt idx="618">
                  <c:v>18.3</c:v>
                </c:pt>
                <c:pt idx="619">
                  <c:v>18.73</c:v>
                </c:pt>
                <c:pt idx="620">
                  <c:v>18.489999999999998</c:v>
                </c:pt>
                <c:pt idx="621">
                  <c:v>18.420000000000002</c:v>
                </c:pt>
                <c:pt idx="622">
                  <c:v>17.91</c:v>
                </c:pt>
                <c:pt idx="623">
                  <c:v>18.21</c:v>
                </c:pt>
                <c:pt idx="624">
                  <c:v>18.649999999999999</c:v>
                </c:pt>
                <c:pt idx="625">
                  <c:v>18.95</c:v>
                </c:pt>
                <c:pt idx="626">
                  <c:v>19.510000000000002</c:v>
                </c:pt>
                <c:pt idx="627">
                  <c:v>19.059999999999999</c:v>
                </c:pt>
                <c:pt idx="628">
                  <c:v>20</c:v>
                </c:pt>
                <c:pt idx="629">
                  <c:v>20.05</c:v>
                </c:pt>
                <c:pt idx="630">
                  <c:v>20.079999999999998</c:v>
                </c:pt>
                <c:pt idx="631">
                  <c:v>19.350000000000001</c:v>
                </c:pt>
                <c:pt idx="632">
                  <c:v>19.91</c:v>
                </c:pt>
                <c:pt idx="633">
                  <c:v>18.600000000000001</c:v>
                </c:pt>
                <c:pt idx="634">
                  <c:v>18.97</c:v>
                </c:pt>
                <c:pt idx="635">
                  <c:v>18.66</c:v>
                </c:pt>
                <c:pt idx="636">
                  <c:v>18.649999999999999</c:v>
                </c:pt>
                <c:pt idx="637">
                  <c:v>17.36</c:v>
                </c:pt>
                <c:pt idx="638">
                  <c:v>17.25</c:v>
                </c:pt>
                <c:pt idx="639">
                  <c:v>16.940000000000001</c:v>
                </c:pt>
                <c:pt idx="640">
                  <c:v>17.059999999999999</c:v>
                </c:pt>
                <c:pt idx="641">
                  <c:v>16.71</c:v>
                </c:pt>
                <c:pt idx="642">
                  <c:v>17.239999999999998</c:v>
                </c:pt>
                <c:pt idx="643">
                  <c:v>17.47</c:v>
                </c:pt>
                <c:pt idx="644">
                  <c:v>17.61</c:v>
                </c:pt>
                <c:pt idx="645">
                  <c:v>17.510000000000002</c:v>
                </c:pt>
                <c:pt idx="646">
                  <c:v>17.5</c:v>
                </c:pt>
                <c:pt idx="647">
                  <c:v>17.75</c:v>
                </c:pt>
                <c:pt idx="648">
                  <c:v>18.079999999999998</c:v>
                </c:pt>
                <c:pt idx="649">
                  <c:v>18.420000000000002</c:v>
                </c:pt>
                <c:pt idx="650">
                  <c:v>17.04</c:v>
                </c:pt>
                <c:pt idx="651">
                  <c:v>17.28</c:v>
                </c:pt>
                <c:pt idx="652">
                  <c:v>16.79</c:v>
                </c:pt>
                <c:pt idx="653">
                  <c:v>17.27</c:v>
                </c:pt>
                <c:pt idx="654">
                  <c:v>17.149999999999999</c:v>
                </c:pt>
                <c:pt idx="655">
                  <c:v>17.32</c:v>
                </c:pt>
                <c:pt idx="656">
                  <c:v>17.649999999999999</c:v>
                </c:pt>
                <c:pt idx="657">
                  <c:v>17.55</c:v>
                </c:pt>
                <c:pt idx="658">
                  <c:v>18.13</c:v>
                </c:pt>
                <c:pt idx="659">
                  <c:v>17.73</c:v>
                </c:pt>
                <c:pt idx="660">
                  <c:v>18.13</c:v>
                </c:pt>
                <c:pt idx="661">
                  <c:v>18.579999999999998</c:v>
                </c:pt>
                <c:pt idx="662">
                  <c:v>18.97</c:v>
                </c:pt>
                <c:pt idx="663">
                  <c:v>18.73</c:v>
                </c:pt>
                <c:pt idx="664">
                  <c:v>19.059999999999999</c:v>
                </c:pt>
                <c:pt idx="665">
                  <c:v>19.649999999999999</c:v>
                </c:pt>
                <c:pt idx="666">
                  <c:v>17.98</c:v>
                </c:pt>
                <c:pt idx="667">
                  <c:v>18.25</c:v>
                </c:pt>
                <c:pt idx="668">
                  <c:v>17.36</c:v>
                </c:pt>
                <c:pt idx="669">
                  <c:v>17.38</c:v>
                </c:pt>
                <c:pt idx="670">
                  <c:v>17.38</c:v>
                </c:pt>
                <c:pt idx="671">
                  <c:v>18.399999999999999</c:v>
                </c:pt>
                <c:pt idx="672">
                  <c:v>18.45</c:v>
                </c:pt>
                <c:pt idx="673">
                  <c:v>18.62</c:v>
                </c:pt>
                <c:pt idx="674">
                  <c:v>18.87</c:v>
                </c:pt>
                <c:pt idx="675">
                  <c:v>20.079999999999998</c:v>
                </c:pt>
                <c:pt idx="676">
                  <c:v>20.3</c:v>
                </c:pt>
                <c:pt idx="677">
                  <c:v>20.149999999999999</c:v>
                </c:pt>
                <c:pt idx="678">
                  <c:v>20.9</c:v>
                </c:pt>
                <c:pt idx="679">
                  <c:v>21.91</c:v>
                </c:pt>
                <c:pt idx="680">
                  <c:v>21.04</c:v>
                </c:pt>
                <c:pt idx="681">
                  <c:v>20.84</c:v>
                </c:pt>
                <c:pt idx="682">
                  <c:v>20.12</c:v>
                </c:pt>
                <c:pt idx="683">
                  <c:v>20.14</c:v>
                </c:pt>
                <c:pt idx="684">
                  <c:v>19.440000000000001</c:v>
                </c:pt>
                <c:pt idx="685">
                  <c:v>20.32</c:v>
                </c:pt>
                <c:pt idx="686">
                  <c:v>19.100000000000001</c:v>
                </c:pt>
                <c:pt idx="687">
                  <c:v>19.43</c:v>
                </c:pt>
                <c:pt idx="688">
                  <c:v>19.5</c:v>
                </c:pt>
                <c:pt idx="689">
                  <c:v>19.32</c:v>
                </c:pt>
                <c:pt idx="690">
                  <c:v>20.100000000000001</c:v>
                </c:pt>
                <c:pt idx="691">
                  <c:v>20.38</c:v>
                </c:pt>
                <c:pt idx="692">
                  <c:v>21.2</c:v>
                </c:pt>
                <c:pt idx="693">
                  <c:v>20.78</c:v>
                </c:pt>
                <c:pt idx="694">
                  <c:v>19.690000000000001</c:v>
                </c:pt>
                <c:pt idx="695">
                  <c:v>20.73</c:v>
                </c:pt>
                <c:pt idx="696">
                  <c:v>21.06</c:v>
                </c:pt>
                <c:pt idx="697">
                  <c:v>22.05</c:v>
                </c:pt>
                <c:pt idx="698">
                  <c:v>21.45</c:v>
                </c:pt>
                <c:pt idx="699">
                  <c:v>21.71</c:v>
                </c:pt>
                <c:pt idx="700">
                  <c:v>23.17</c:v>
                </c:pt>
                <c:pt idx="701">
                  <c:v>23.94</c:v>
                </c:pt>
                <c:pt idx="702">
                  <c:v>23.22</c:v>
                </c:pt>
                <c:pt idx="703">
                  <c:v>23.96</c:v>
                </c:pt>
                <c:pt idx="704">
                  <c:v>24.24</c:v>
                </c:pt>
                <c:pt idx="705">
                  <c:v>24.37</c:v>
                </c:pt>
                <c:pt idx="706">
                  <c:v>25.34</c:v>
                </c:pt>
                <c:pt idx="707">
                  <c:v>24.39</c:v>
                </c:pt>
                <c:pt idx="708">
                  <c:v>22.74</c:v>
                </c:pt>
                <c:pt idx="709">
                  <c:v>23.39</c:v>
                </c:pt>
                <c:pt idx="710">
                  <c:v>24.01</c:v>
                </c:pt>
                <c:pt idx="711">
                  <c:v>23.33</c:v>
                </c:pt>
                <c:pt idx="712">
                  <c:v>23.34</c:v>
                </c:pt>
                <c:pt idx="713">
                  <c:v>25.02</c:v>
                </c:pt>
                <c:pt idx="714">
                  <c:v>23.99</c:v>
                </c:pt>
                <c:pt idx="715">
                  <c:v>24.44</c:v>
                </c:pt>
                <c:pt idx="716">
                  <c:v>24.55</c:v>
                </c:pt>
                <c:pt idx="717">
                  <c:v>24.99</c:v>
                </c:pt>
                <c:pt idx="718">
                  <c:v>25.49</c:v>
                </c:pt>
                <c:pt idx="719">
                  <c:v>24.43</c:v>
                </c:pt>
                <c:pt idx="720">
                  <c:v>23.53</c:v>
                </c:pt>
                <c:pt idx="721">
                  <c:v>23.71</c:v>
                </c:pt>
                <c:pt idx="722">
                  <c:v>22.07</c:v>
                </c:pt>
                <c:pt idx="723">
                  <c:v>22.03</c:v>
                </c:pt>
                <c:pt idx="724">
                  <c:v>21.07</c:v>
                </c:pt>
                <c:pt idx="725">
                  <c:v>20.04</c:v>
                </c:pt>
                <c:pt idx="726">
                  <c:v>21.24</c:v>
                </c:pt>
                <c:pt idx="727">
                  <c:v>21.2</c:v>
                </c:pt>
                <c:pt idx="728">
                  <c:v>21.4</c:v>
                </c:pt>
                <c:pt idx="729">
                  <c:v>20.69</c:v>
                </c:pt>
                <c:pt idx="730">
                  <c:v>19.22</c:v>
                </c:pt>
                <c:pt idx="731">
                  <c:v>19.62</c:v>
                </c:pt>
                <c:pt idx="732">
                  <c:v>19.670000000000002</c:v>
                </c:pt>
                <c:pt idx="733">
                  <c:v>20</c:v>
                </c:pt>
                <c:pt idx="734">
                  <c:v>19.690000000000001</c:v>
                </c:pt>
                <c:pt idx="735">
                  <c:v>20.41</c:v>
                </c:pt>
                <c:pt idx="736">
                  <c:v>22.18</c:v>
                </c:pt>
                <c:pt idx="737">
                  <c:v>21.66</c:v>
                </c:pt>
                <c:pt idx="738">
                  <c:v>21.01</c:v>
                </c:pt>
                <c:pt idx="739">
                  <c:v>19.11</c:v>
                </c:pt>
                <c:pt idx="740">
                  <c:v>19.059999999999999</c:v>
                </c:pt>
                <c:pt idx="741">
                  <c:v>18.89</c:v>
                </c:pt>
                <c:pt idx="742">
                  <c:v>19.559999999999999</c:v>
                </c:pt>
                <c:pt idx="743">
                  <c:v>19.600000000000001</c:v>
                </c:pt>
                <c:pt idx="744">
                  <c:v>19.489999999999998</c:v>
                </c:pt>
                <c:pt idx="745">
                  <c:v>19.43</c:v>
                </c:pt>
                <c:pt idx="746">
                  <c:v>19.940000000000001</c:v>
                </c:pt>
                <c:pt idx="747">
                  <c:v>20.309999999999999</c:v>
                </c:pt>
                <c:pt idx="748">
                  <c:v>19.739999999999998</c:v>
                </c:pt>
                <c:pt idx="749">
                  <c:v>20.260000000000002</c:v>
                </c:pt>
                <c:pt idx="750">
                  <c:v>19.809999999999999</c:v>
                </c:pt>
                <c:pt idx="751">
                  <c:v>19.739999999999998</c:v>
                </c:pt>
                <c:pt idx="752">
                  <c:v>19.73</c:v>
                </c:pt>
                <c:pt idx="753">
                  <c:v>19.46</c:v>
                </c:pt>
                <c:pt idx="754">
                  <c:v>19.53</c:v>
                </c:pt>
                <c:pt idx="755">
                  <c:v>20.88</c:v>
                </c:pt>
                <c:pt idx="756">
                  <c:v>22.55</c:v>
                </c:pt>
                <c:pt idx="757">
                  <c:v>22.14</c:v>
                </c:pt>
                <c:pt idx="758">
                  <c:v>20.74</c:v>
                </c:pt>
                <c:pt idx="759">
                  <c:v>21.06</c:v>
                </c:pt>
                <c:pt idx="760">
                  <c:v>21.18</c:v>
                </c:pt>
                <c:pt idx="761">
                  <c:v>20.94</c:v>
                </c:pt>
                <c:pt idx="762">
                  <c:v>21.16</c:v>
                </c:pt>
                <c:pt idx="763">
                  <c:v>19.899999999999999</c:v>
                </c:pt>
                <c:pt idx="764">
                  <c:v>19.350000000000001</c:v>
                </c:pt>
                <c:pt idx="765">
                  <c:v>18.98</c:v>
                </c:pt>
                <c:pt idx="766">
                  <c:v>18.440000000000001</c:v>
                </c:pt>
                <c:pt idx="767">
                  <c:v>18.54</c:v>
                </c:pt>
                <c:pt idx="768">
                  <c:v>18.329999999999998</c:v>
                </c:pt>
                <c:pt idx="769">
                  <c:v>17.66</c:v>
                </c:pt>
                <c:pt idx="770">
                  <c:v>16.850000000000001</c:v>
                </c:pt>
                <c:pt idx="771">
                  <c:v>16.690000000000001</c:v>
                </c:pt>
                <c:pt idx="772">
                  <c:v>16</c:v>
                </c:pt>
                <c:pt idx="773">
                  <c:v>17.37</c:v>
                </c:pt>
                <c:pt idx="774">
                  <c:v>16.91</c:v>
                </c:pt>
                <c:pt idx="775">
                  <c:v>16.25</c:v>
                </c:pt>
                <c:pt idx="776">
                  <c:v>16.239999999999998</c:v>
                </c:pt>
                <c:pt idx="777">
                  <c:v>15.77</c:v>
                </c:pt>
                <c:pt idx="778">
                  <c:v>15.3</c:v>
                </c:pt>
                <c:pt idx="779">
                  <c:v>14.43</c:v>
                </c:pt>
                <c:pt idx="780">
                  <c:v>14.61</c:v>
                </c:pt>
                <c:pt idx="781">
                  <c:v>17.010000000000002</c:v>
                </c:pt>
                <c:pt idx="782">
                  <c:v>16.29</c:v>
                </c:pt>
                <c:pt idx="783">
                  <c:v>15.9</c:v>
                </c:pt>
                <c:pt idx="784">
                  <c:v>15.91</c:v>
                </c:pt>
                <c:pt idx="785">
                  <c:v>15.59</c:v>
                </c:pt>
                <c:pt idx="786">
                  <c:v>16.72</c:v>
                </c:pt>
                <c:pt idx="787">
                  <c:v>15.87</c:v>
                </c:pt>
                <c:pt idx="788">
                  <c:v>15.32</c:v>
                </c:pt>
                <c:pt idx="789">
                  <c:v>15.34</c:v>
                </c:pt>
                <c:pt idx="790">
                  <c:v>15.68</c:v>
                </c:pt>
                <c:pt idx="791">
                  <c:v>15.71</c:v>
                </c:pt>
                <c:pt idx="792">
                  <c:v>13.89</c:v>
                </c:pt>
                <c:pt idx="793">
                  <c:v>13.17</c:v>
                </c:pt>
                <c:pt idx="794">
                  <c:v>14.68</c:v>
                </c:pt>
                <c:pt idx="795">
                  <c:v>14.91</c:v>
                </c:pt>
                <c:pt idx="796">
                  <c:v>14.2</c:v>
                </c:pt>
                <c:pt idx="797">
                  <c:v>14.3</c:v>
                </c:pt>
                <c:pt idx="798">
                  <c:v>14.19</c:v>
                </c:pt>
                <c:pt idx="799">
                  <c:v>14.5</c:v>
                </c:pt>
                <c:pt idx="800">
                  <c:v>14.14</c:v>
                </c:pt>
                <c:pt idx="801">
                  <c:v>13.64</c:v>
                </c:pt>
                <c:pt idx="802">
                  <c:v>13.66</c:v>
                </c:pt>
                <c:pt idx="803">
                  <c:v>13.72</c:v>
                </c:pt>
                <c:pt idx="804">
                  <c:v>14.78</c:v>
                </c:pt>
                <c:pt idx="805">
                  <c:v>14.56</c:v>
                </c:pt>
                <c:pt idx="806">
                  <c:v>15.62</c:v>
                </c:pt>
                <c:pt idx="807">
                  <c:v>15.89</c:v>
                </c:pt>
                <c:pt idx="808">
                  <c:v>15.7</c:v>
                </c:pt>
                <c:pt idx="809">
                  <c:v>14.74</c:v>
                </c:pt>
                <c:pt idx="810">
                  <c:v>14.33</c:v>
                </c:pt>
                <c:pt idx="811">
                  <c:v>14.24</c:v>
                </c:pt>
                <c:pt idx="812">
                  <c:v>14.61</c:v>
                </c:pt>
                <c:pt idx="813">
                  <c:v>14.08</c:v>
                </c:pt>
                <c:pt idx="814">
                  <c:v>13.79</c:v>
                </c:pt>
                <c:pt idx="815">
                  <c:v>12.89</c:v>
                </c:pt>
                <c:pt idx="816">
                  <c:v>12.28</c:v>
                </c:pt>
                <c:pt idx="817">
                  <c:v>11.51</c:v>
                </c:pt>
                <c:pt idx="818">
                  <c:v>11.31</c:v>
                </c:pt>
                <c:pt idx="819">
                  <c:v>11.26</c:v>
                </c:pt>
                <c:pt idx="820">
                  <c:v>11.46</c:v>
                </c:pt>
                <c:pt idx="821">
                  <c:v>12.19</c:v>
                </c:pt>
                <c:pt idx="822">
                  <c:v>13.1</c:v>
                </c:pt>
                <c:pt idx="823">
                  <c:v>12.2</c:v>
                </c:pt>
                <c:pt idx="824">
                  <c:v>12.67</c:v>
                </c:pt>
                <c:pt idx="825">
                  <c:v>12.79</c:v>
                </c:pt>
                <c:pt idx="826">
                  <c:v>11.95</c:v>
                </c:pt>
                <c:pt idx="827">
                  <c:v>11.96</c:v>
                </c:pt>
                <c:pt idx="828">
                  <c:v>11.9</c:v>
                </c:pt>
                <c:pt idx="829">
                  <c:v>12.4</c:v>
                </c:pt>
                <c:pt idx="830">
                  <c:v>13.41</c:v>
                </c:pt>
                <c:pt idx="831">
                  <c:v>14.49</c:v>
                </c:pt>
                <c:pt idx="832">
                  <c:v>15.36</c:v>
                </c:pt>
                <c:pt idx="833">
                  <c:v>16.16</c:v>
                </c:pt>
                <c:pt idx="834">
                  <c:v>16.61</c:v>
                </c:pt>
                <c:pt idx="835">
                  <c:v>16.559999999999999</c:v>
                </c:pt>
                <c:pt idx="836">
                  <c:v>17.34</c:v>
                </c:pt>
                <c:pt idx="837">
                  <c:v>17.66</c:v>
                </c:pt>
                <c:pt idx="838">
                  <c:v>18.34</c:v>
                </c:pt>
                <c:pt idx="839">
                  <c:v>18.079999999999998</c:v>
                </c:pt>
                <c:pt idx="840">
                  <c:v>17.98</c:v>
                </c:pt>
                <c:pt idx="841">
                  <c:v>17.350000000000001</c:v>
                </c:pt>
                <c:pt idx="842">
                  <c:v>16.82</c:v>
                </c:pt>
                <c:pt idx="843">
                  <c:v>17.36</c:v>
                </c:pt>
                <c:pt idx="844">
                  <c:v>18.53</c:v>
                </c:pt>
                <c:pt idx="845">
                  <c:v>18.18</c:v>
                </c:pt>
                <c:pt idx="846">
                  <c:v>18.46</c:v>
                </c:pt>
                <c:pt idx="847">
                  <c:v>19.66</c:v>
                </c:pt>
                <c:pt idx="848">
                  <c:v>20.059999999999999</c:v>
                </c:pt>
                <c:pt idx="849">
                  <c:v>20.72</c:v>
                </c:pt>
                <c:pt idx="850">
                  <c:v>20.66</c:v>
                </c:pt>
                <c:pt idx="851">
                  <c:v>20.56</c:v>
                </c:pt>
                <c:pt idx="852">
                  <c:v>20.97</c:v>
                </c:pt>
                <c:pt idx="853">
                  <c:v>21.77</c:v>
                </c:pt>
                <c:pt idx="854">
                  <c:v>21.88</c:v>
                </c:pt>
                <c:pt idx="855">
                  <c:v>21.26</c:v>
                </c:pt>
                <c:pt idx="856">
                  <c:v>21.98</c:v>
                </c:pt>
                <c:pt idx="857">
                  <c:v>23.53</c:v>
                </c:pt>
                <c:pt idx="858">
                  <c:v>24.18</c:v>
                </c:pt>
                <c:pt idx="859">
                  <c:v>24.4</c:v>
                </c:pt>
                <c:pt idx="860">
                  <c:v>24.21</c:v>
                </c:pt>
                <c:pt idx="861">
                  <c:v>20.92</c:v>
                </c:pt>
                <c:pt idx="862">
                  <c:v>22.82</c:v>
                </c:pt>
                <c:pt idx="863">
                  <c:v>23.33</c:v>
                </c:pt>
                <c:pt idx="864">
                  <c:v>21.76</c:v>
                </c:pt>
                <c:pt idx="865">
                  <c:v>22.88</c:v>
                </c:pt>
                <c:pt idx="866">
                  <c:v>24.77</c:v>
                </c:pt>
                <c:pt idx="867">
                  <c:v>26.14</c:v>
                </c:pt>
                <c:pt idx="868">
                  <c:v>25.84</c:v>
                </c:pt>
                <c:pt idx="869">
                  <c:v>25.1</c:v>
                </c:pt>
                <c:pt idx="870">
                  <c:v>24.71</c:v>
                </c:pt>
                <c:pt idx="871">
                  <c:v>26.52</c:v>
                </c:pt>
                <c:pt idx="872">
                  <c:v>25.19</c:v>
                </c:pt>
                <c:pt idx="873">
                  <c:v>24.79</c:v>
                </c:pt>
                <c:pt idx="874">
                  <c:v>23.76</c:v>
                </c:pt>
                <c:pt idx="875">
                  <c:v>27.14</c:v>
                </c:pt>
                <c:pt idx="876">
                  <c:v>27.19</c:v>
                </c:pt>
                <c:pt idx="877">
                  <c:v>26.3</c:v>
                </c:pt>
                <c:pt idx="878">
                  <c:v>27.82</c:v>
                </c:pt>
                <c:pt idx="879">
                  <c:v>28.4</c:v>
                </c:pt>
                <c:pt idx="880">
                  <c:v>28.45</c:v>
                </c:pt>
                <c:pt idx="881">
                  <c:v>28.61</c:v>
                </c:pt>
                <c:pt idx="882">
                  <c:v>30.02</c:v>
                </c:pt>
                <c:pt idx="883">
                  <c:v>29.84</c:v>
                </c:pt>
                <c:pt idx="884">
                  <c:v>29.08</c:v>
                </c:pt>
                <c:pt idx="885">
                  <c:v>27.28</c:v>
                </c:pt>
                <c:pt idx="886">
                  <c:v>26.38</c:v>
                </c:pt>
                <c:pt idx="887">
                  <c:v>24.47</c:v>
                </c:pt>
                <c:pt idx="888">
                  <c:v>24.33</c:v>
                </c:pt>
                <c:pt idx="889">
                  <c:v>25.34</c:v>
                </c:pt>
                <c:pt idx="890">
                  <c:v>25.48</c:v>
                </c:pt>
                <c:pt idx="891">
                  <c:v>26.92</c:v>
                </c:pt>
                <c:pt idx="892">
                  <c:v>29.39</c:v>
                </c:pt>
                <c:pt idx="893">
                  <c:v>29.85</c:v>
                </c:pt>
                <c:pt idx="894">
                  <c:v>29.07</c:v>
                </c:pt>
                <c:pt idx="895">
                  <c:v>29.44</c:v>
                </c:pt>
                <c:pt idx="896">
                  <c:v>29.26</c:v>
                </c:pt>
                <c:pt idx="897">
                  <c:v>30.02</c:v>
                </c:pt>
                <c:pt idx="898">
                  <c:v>30.85</c:v>
                </c:pt>
                <c:pt idx="899">
                  <c:v>31.13</c:v>
                </c:pt>
                <c:pt idx="900">
                  <c:v>29.18</c:v>
                </c:pt>
                <c:pt idx="901">
                  <c:v>30.43</c:v>
                </c:pt>
                <c:pt idx="902">
                  <c:v>28.36</c:v>
                </c:pt>
                <c:pt idx="903">
                  <c:v>27.91</c:v>
                </c:pt>
                <c:pt idx="904">
                  <c:v>29.36</c:v>
                </c:pt>
                <c:pt idx="905">
                  <c:v>30.58</c:v>
                </c:pt>
                <c:pt idx="906">
                  <c:v>31.56</c:v>
                </c:pt>
                <c:pt idx="907">
                  <c:v>31.23</c:v>
                </c:pt>
                <c:pt idx="908">
                  <c:v>32.42</c:v>
                </c:pt>
                <c:pt idx="909">
                  <c:v>32.770000000000003</c:v>
                </c:pt>
                <c:pt idx="910">
                  <c:v>34.72</c:v>
                </c:pt>
                <c:pt idx="911">
                  <c:v>32.270000000000003</c:v>
                </c:pt>
                <c:pt idx="912">
                  <c:v>30.71</c:v>
                </c:pt>
                <c:pt idx="913">
                  <c:v>30.91</c:v>
                </c:pt>
                <c:pt idx="914">
                  <c:v>34.130000000000003</c:v>
                </c:pt>
                <c:pt idx="915">
                  <c:v>32.950000000000003</c:v>
                </c:pt>
                <c:pt idx="916">
                  <c:v>31.68</c:v>
                </c:pt>
                <c:pt idx="917">
                  <c:v>31.55</c:v>
                </c:pt>
                <c:pt idx="918">
                  <c:v>33.06</c:v>
                </c:pt>
                <c:pt idx="919">
                  <c:v>35.03</c:v>
                </c:pt>
                <c:pt idx="920">
                  <c:v>34.4</c:v>
                </c:pt>
                <c:pt idx="921">
                  <c:v>31.17</c:v>
                </c:pt>
                <c:pt idx="922">
                  <c:v>28.09</c:v>
                </c:pt>
                <c:pt idx="923">
                  <c:v>27.86</c:v>
                </c:pt>
                <c:pt idx="924">
                  <c:v>25.79</c:v>
                </c:pt>
                <c:pt idx="925">
                  <c:v>25.98</c:v>
                </c:pt>
                <c:pt idx="926">
                  <c:v>27.16</c:v>
                </c:pt>
                <c:pt idx="927">
                  <c:v>28.76</c:v>
                </c:pt>
                <c:pt idx="928">
                  <c:v>30.19</c:v>
                </c:pt>
                <c:pt idx="929">
                  <c:v>28.77</c:v>
                </c:pt>
                <c:pt idx="930">
                  <c:v>30.39</c:v>
                </c:pt>
                <c:pt idx="931">
                  <c:v>30.74</c:v>
                </c:pt>
                <c:pt idx="932">
                  <c:v>29</c:v>
                </c:pt>
                <c:pt idx="933">
                  <c:v>28.77</c:v>
                </c:pt>
                <c:pt idx="934">
                  <c:v>27.91</c:v>
                </c:pt>
                <c:pt idx="935">
                  <c:v>28.28</c:v>
                </c:pt>
                <c:pt idx="936">
                  <c:v>26.92</c:v>
                </c:pt>
                <c:pt idx="937">
                  <c:v>27.38</c:v>
                </c:pt>
                <c:pt idx="938">
                  <c:v>26.57</c:v>
                </c:pt>
                <c:pt idx="939">
                  <c:v>27.38</c:v>
                </c:pt>
                <c:pt idx="940">
                  <c:v>28.59</c:v>
                </c:pt>
                <c:pt idx="941">
                  <c:v>27.58</c:v>
                </c:pt>
                <c:pt idx="942">
                  <c:v>28.68</c:v>
                </c:pt>
                <c:pt idx="943">
                  <c:v>28.96</c:v>
                </c:pt>
                <c:pt idx="944">
                  <c:v>29.08</c:v>
                </c:pt>
                <c:pt idx="945">
                  <c:v>30.34</c:v>
                </c:pt>
                <c:pt idx="946">
                  <c:v>28.57</c:v>
                </c:pt>
                <c:pt idx="947">
                  <c:v>28.17</c:v>
                </c:pt>
                <c:pt idx="948">
                  <c:v>28.63</c:v>
                </c:pt>
                <c:pt idx="949">
                  <c:v>28.62</c:v>
                </c:pt>
                <c:pt idx="950">
                  <c:v>26.8</c:v>
                </c:pt>
                <c:pt idx="951">
                  <c:v>26.09</c:v>
                </c:pt>
                <c:pt idx="952">
                  <c:v>27.69</c:v>
                </c:pt>
                <c:pt idx="953">
                  <c:v>26.14</c:v>
                </c:pt>
                <c:pt idx="954">
                  <c:v>25.94</c:v>
                </c:pt>
                <c:pt idx="955">
                  <c:v>26.41</c:v>
                </c:pt>
                <c:pt idx="956">
                  <c:v>27</c:v>
                </c:pt>
                <c:pt idx="957">
                  <c:v>27.32</c:v>
                </c:pt>
                <c:pt idx="958">
                  <c:v>25.61</c:v>
                </c:pt>
                <c:pt idx="959">
                  <c:v>26.91</c:v>
                </c:pt>
                <c:pt idx="960">
                  <c:v>27.35</c:v>
                </c:pt>
                <c:pt idx="961">
                  <c:v>28.19</c:v>
                </c:pt>
                <c:pt idx="962">
                  <c:v>29.74</c:v>
                </c:pt>
                <c:pt idx="963">
                  <c:v>26.26</c:v>
                </c:pt>
                <c:pt idx="964">
                  <c:v>23.68</c:v>
                </c:pt>
                <c:pt idx="965">
                  <c:v>22.81</c:v>
                </c:pt>
                <c:pt idx="966">
                  <c:v>22.82</c:v>
                </c:pt>
                <c:pt idx="967">
                  <c:v>22.26</c:v>
                </c:pt>
                <c:pt idx="968">
                  <c:v>22.2</c:v>
                </c:pt>
                <c:pt idx="969">
                  <c:v>20.399999999999999</c:v>
                </c:pt>
                <c:pt idx="970">
                  <c:v>22.46</c:v>
                </c:pt>
                <c:pt idx="971">
                  <c:v>18.37</c:v>
                </c:pt>
                <c:pt idx="972">
                  <c:v>19.190000000000001</c:v>
                </c:pt>
                <c:pt idx="973">
                  <c:v>19.64</c:v>
                </c:pt>
                <c:pt idx="974">
                  <c:v>19.45</c:v>
                </c:pt>
                <c:pt idx="975">
                  <c:v>19.489999999999998</c:v>
                </c:pt>
                <c:pt idx="976">
                  <c:v>19.82</c:v>
                </c:pt>
                <c:pt idx="977">
                  <c:v>20.66</c:v>
                </c:pt>
                <c:pt idx="978">
                  <c:v>21.91</c:v>
                </c:pt>
                <c:pt idx="979">
                  <c:v>20.32</c:v>
                </c:pt>
                <c:pt idx="980">
                  <c:v>18.66</c:v>
                </c:pt>
                <c:pt idx="981">
                  <c:v>20.23</c:v>
                </c:pt>
                <c:pt idx="982">
                  <c:v>20.63</c:v>
                </c:pt>
                <c:pt idx="983">
                  <c:v>20.62</c:v>
                </c:pt>
                <c:pt idx="984">
                  <c:v>21.74</c:v>
                </c:pt>
                <c:pt idx="985">
                  <c:v>21.2</c:v>
                </c:pt>
                <c:pt idx="986">
                  <c:v>22.64</c:v>
                </c:pt>
                <c:pt idx="987">
                  <c:v>24.14</c:v>
                </c:pt>
                <c:pt idx="988">
                  <c:v>24.85</c:v>
                </c:pt>
                <c:pt idx="989">
                  <c:v>25.49</c:v>
                </c:pt>
                <c:pt idx="990">
                  <c:v>26.37</c:v>
                </c:pt>
                <c:pt idx="991">
                  <c:v>26.41</c:v>
                </c:pt>
                <c:pt idx="992">
                  <c:v>23.69</c:v>
                </c:pt>
                <c:pt idx="993">
                  <c:v>26.44</c:v>
                </c:pt>
                <c:pt idx="994">
                  <c:v>26.78</c:v>
                </c:pt>
                <c:pt idx="995">
                  <c:v>26.27</c:v>
                </c:pt>
                <c:pt idx="996">
                  <c:v>27.23</c:v>
                </c:pt>
                <c:pt idx="997">
                  <c:v>27.15</c:v>
                </c:pt>
                <c:pt idx="998">
                  <c:v>25.98</c:v>
                </c:pt>
                <c:pt idx="999">
                  <c:v>25.39</c:v>
                </c:pt>
                <c:pt idx="1000">
                  <c:v>25.02</c:v>
                </c:pt>
                <c:pt idx="1001">
                  <c:v>26.14</c:v>
                </c:pt>
                <c:pt idx="1002">
                  <c:v>25.72</c:v>
                </c:pt>
                <c:pt idx="1003">
                  <c:v>26.71</c:v>
                </c:pt>
                <c:pt idx="1004">
                  <c:v>26.68</c:v>
                </c:pt>
                <c:pt idx="1005">
                  <c:v>27.43</c:v>
                </c:pt>
                <c:pt idx="1006">
                  <c:v>27.84</c:v>
                </c:pt>
                <c:pt idx="1007">
                  <c:v>26.11</c:v>
                </c:pt>
                <c:pt idx="1008">
                  <c:v>26.34</c:v>
                </c:pt>
                <c:pt idx="1009">
                  <c:v>26.37</c:v>
                </c:pt>
                <c:pt idx="1010">
                  <c:v>28.51</c:v>
                </c:pt>
                <c:pt idx="1011">
                  <c:v>28.21</c:v>
                </c:pt>
                <c:pt idx="1012">
                  <c:v>28.8</c:v>
                </c:pt>
                <c:pt idx="1013">
                  <c:v>29.59</c:v>
                </c:pt>
                <c:pt idx="1014">
                  <c:v>29.99</c:v>
                </c:pt>
                <c:pt idx="1015">
                  <c:v>29.84</c:v>
                </c:pt>
                <c:pt idx="1016">
                  <c:v>30.28</c:v>
                </c:pt>
                <c:pt idx="1017">
                  <c:v>29.52</c:v>
                </c:pt>
                <c:pt idx="1018">
                  <c:v>29.43</c:v>
                </c:pt>
                <c:pt idx="1019">
                  <c:v>29.6</c:v>
                </c:pt>
                <c:pt idx="1020">
                  <c:v>26.65</c:v>
                </c:pt>
                <c:pt idx="1021">
                  <c:v>26.71</c:v>
                </c:pt>
                <c:pt idx="1022">
                  <c:v>25.12</c:v>
                </c:pt>
                <c:pt idx="1023">
                  <c:v>24.71</c:v>
                </c:pt>
                <c:pt idx="1024">
                  <c:v>26.65</c:v>
                </c:pt>
                <c:pt idx="1025">
                  <c:v>26.71</c:v>
                </c:pt>
                <c:pt idx="1026">
                  <c:v>26.89</c:v>
                </c:pt>
                <c:pt idx="1027">
                  <c:v>28.45</c:v>
                </c:pt>
                <c:pt idx="1028">
                  <c:v>29.63</c:v>
                </c:pt>
                <c:pt idx="1029">
                  <c:v>31.8</c:v>
                </c:pt>
                <c:pt idx="1030">
                  <c:v>32.22</c:v>
                </c:pt>
                <c:pt idx="1031">
                  <c:v>30.96</c:v>
                </c:pt>
                <c:pt idx="1032">
                  <c:v>32.96</c:v>
                </c:pt>
                <c:pt idx="1033">
                  <c:v>32.159999999999997</c:v>
                </c:pt>
                <c:pt idx="1034">
                  <c:v>32.74</c:v>
                </c:pt>
                <c:pt idx="1035">
                  <c:v>34.25</c:v>
                </c:pt>
                <c:pt idx="1036">
                  <c:v>35.36</c:v>
                </c:pt>
                <c:pt idx="1037">
                  <c:v>34.33</c:v>
                </c:pt>
                <c:pt idx="1038">
                  <c:v>34.83</c:v>
                </c:pt>
                <c:pt idx="1039">
                  <c:v>36.35</c:v>
                </c:pt>
                <c:pt idx="1040">
                  <c:v>33.36</c:v>
                </c:pt>
                <c:pt idx="1041">
                  <c:v>26.18</c:v>
                </c:pt>
                <c:pt idx="1042">
                  <c:v>28.36</c:v>
                </c:pt>
                <c:pt idx="1043">
                  <c:v>26.86</c:v>
                </c:pt>
                <c:pt idx="1044">
                  <c:v>27.11</c:v>
                </c:pt>
                <c:pt idx="1045">
                  <c:v>28.54</c:v>
                </c:pt>
                <c:pt idx="1046">
                  <c:v>26.1</c:v>
                </c:pt>
                <c:pt idx="1047">
                  <c:v>25.47</c:v>
                </c:pt>
                <c:pt idx="1048">
                  <c:v>27.33</c:v>
                </c:pt>
                <c:pt idx="1049">
                  <c:v>28.75</c:v>
                </c:pt>
                <c:pt idx="1050">
                  <c:v>28.25</c:v>
                </c:pt>
                <c:pt idx="1051">
                  <c:v>28.49</c:v>
                </c:pt>
                <c:pt idx="1052">
                  <c:v>30.26</c:v>
                </c:pt>
                <c:pt idx="1053">
                  <c:v>29.33</c:v>
                </c:pt>
                <c:pt idx="1054">
                  <c:v>29.48</c:v>
                </c:pt>
                <c:pt idx="1055">
                  <c:v>28.9</c:v>
                </c:pt>
                <c:pt idx="1056">
                  <c:v>30.02</c:v>
                </c:pt>
                <c:pt idx="1057">
                  <c:v>31.05</c:v>
                </c:pt>
                <c:pt idx="1058">
                  <c:v>31.03</c:v>
                </c:pt>
                <c:pt idx="1059">
                  <c:v>29.83</c:v>
                </c:pt>
                <c:pt idx="1060">
                  <c:v>31.95</c:v>
                </c:pt>
                <c:pt idx="1061">
                  <c:v>32.07</c:v>
                </c:pt>
                <c:pt idx="1062">
                  <c:v>30.99</c:v>
                </c:pt>
                <c:pt idx="1063">
                  <c:v>31.6</c:v>
                </c:pt>
                <c:pt idx="1064">
                  <c:v>31.31</c:v>
                </c:pt>
                <c:pt idx="1065">
                  <c:v>28.86</c:v>
                </c:pt>
                <c:pt idx="1066">
                  <c:v>28.4</c:v>
                </c:pt>
                <c:pt idx="1067">
                  <c:v>27.07</c:v>
                </c:pt>
                <c:pt idx="1068">
                  <c:v>27.92</c:v>
                </c:pt>
                <c:pt idx="1069">
                  <c:v>30.1</c:v>
                </c:pt>
                <c:pt idx="1070">
                  <c:v>31.99</c:v>
                </c:pt>
                <c:pt idx="1071">
                  <c:v>30.7</c:v>
                </c:pt>
                <c:pt idx="1072">
                  <c:v>29.87</c:v>
                </c:pt>
                <c:pt idx="1073">
                  <c:v>28.85</c:v>
                </c:pt>
                <c:pt idx="1074">
                  <c:v>30.56</c:v>
                </c:pt>
                <c:pt idx="1075">
                  <c:v>31.78</c:v>
                </c:pt>
                <c:pt idx="1076">
                  <c:v>31.21</c:v>
                </c:pt>
                <c:pt idx="1077">
                  <c:v>30.22</c:v>
                </c:pt>
                <c:pt idx="1078">
                  <c:v>30.64</c:v>
                </c:pt>
                <c:pt idx="1079">
                  <c:v>32.950000000000003</c:v>
                </c:pt>
                <c:pt idx="1080">
                  <c:v>33.020000000000003</c:v>
                </c:pt>
                <c:pt idx="1081">
                  <c:v>32.42</c:v>
                </c:pt>
                <c:pt idx="1082">
                  <c:v>32.28</c:v>
                </c:pt>
                <c:pt idx="1083">
                  <c:v>34.03</c:v>
                </c:pt>
                <c:pt idx="1084">
                  <c:v>34</c:v>
                </c:pt>
                <c:pt idx="1085">
                  <c:v>34.03</c:v>
                </c:pt>
                <c:pt idx="1086">
                  <c:v>32.1</c:v>
                </c:pt>
                <c:pt idx="1087">
                  <c:v>31.74</c:v>
                </c:pt>
                <c:pt idx="1088">
                  <c:v>34.1</c:v>
                </c:pt>
                <c:pt idx="1089">
                  <c:v>34.26</c:v>
                </c:pt>
                <c:pt idx="1090">
                  <c:v>35.24</c:v>
                </c:pt>
                <c:pt idx="1091">
                  <c:v>36.44</c:v>
                </c:pt>
                <c:pt idx="1092">
                  <c:v>35.57</c:v>
                </c:pt>
                <c:pt idx="1093">
                  <c:v>37.619999999999997</c:v>
                </c:pt>
                <c:pt idx="1094">
                  <c:v>34.869999999999997</c:v>
                </c:pt>
                <c:pt idx="1095">
                  <c:v>33.869999999999997</c:v>
                </c:pt>
                <c:pt idx="1096">
                  <c:v>36.590000000000003</c:v>
                </c:pt>
                <c:pt idx="1097">
                  <c:v>36.99</c:v>
                </c:pt>
                <c:pt idx="1098">
                  <c:v>36.01</c:v>
                </c:pt>
                <c:pt idx="1099">
                  <c:v>37.08</c:v>
                </c:pt>
                <c:pt idx="1100">
                  <c:v>39.71</c:v>
                </c:pt>
                <c:pt idx="1101">
                  <c:v>41.3</c:v>
                </c:pt>
                <c:pt idx="1102">
                  <c:v>39.56</c:v>
                </c:pt>
                <c:pt idx="1103">
                  <c:v>39.71</c:v>
                </c:pt>
                <c:pt idx="1104">
                  <c:v>38.53</c:v>
                </c:pt>
                <c:pt idx="1105">
                  <c:v>38.65</c:v>
                </c:pt>
                <c:pt idx="1106">
                  <c:v>39</c:v>
                </c:pt>
                <c:pt idx="1107">
                  <c:v>37.6</c:v>
                </c:pt>
                <c:pt idx="1108">
                  <c:v>38.46</c:v>
                </c:pt>
                <c:pt idx="1109">
                  <c:v>40.14</c:v>
                </c:pt>
                <c:pt idx="1110">
                  <c:v>41.3</c:v>
                </c:pt>
                <c:pt idx="1111">
                  <c:v>41.27</c:v>
                </c:pt>
                <c:pt idx="1112">
                  <c:v>43.05</c:v>
                </c:pt>
                <c:pt idx="1113">
                  <c:v>43.52</c:v>
                </c:pt>
                <c:pt idx="1114">
                  <c:v>46.03</c:v>
                </c:pt>
                <c:pt idx="1115">
                  <c:v>46.72</c:v>
                </c:pt>
                <c:pt idx="1116">
                  <c:v>42.98</c:v>
                </c:pt>
                <c:pt idx="1117">
                  <c:v>43.96</c:v>
                </c:pt>
                <c:pt idx="1118">
                  <c:v>42.84</c:v>
                </c:pt>
                <c:pt idx="1119">
                  <c:v>45.59</c:v>
                </c:pt>
                <c:pt idx="1120">
                  <c:v>48.08</c:v>
                </c:pt>
                <c:pt idx="1121">
                  <c:v>49.69</c:v>
                </c:pt>
                <c:pt idx="1122">
                  <c:v>52.94</c:v>
                </c:pt>
                <c:pt idx="1123">
                  <c:v>53.97</c:v>
                </c:pt>
                <c:pt idx="1124">
                  <c:v>54.69</c:v>
                </c:pt>
                <c:pt idx="1125">
                  <c:v>51.6</c:v>
                </c:pt>
                <c:pt idx="1126">
                  <c:v>49.62</c:v>
                </c:pt>
                <c:pt idx="1127">
                  <c:v>47.41</c:v>
                </c:pt>
                <c:pt idx="1128">
                  <c:v>48.89</c:v>
                </c:pt>
                <c:pt idx="1129">
                  <c:v>49.45</c:v>
                </c:pt>
                <c:pt idx="1130">
                  <c:v>42.75</c:v>
                </c:pt>
                <c:pt idx="1131">
                  <c:v>41.36</c:v>
                </c:pt>
                <c:pt idx="1132">
                  <c:v>46.57</c:v>
                </c:pt>
                <c:pt idx="1133">
                  <c:v>44.26</c:v>
                </c:pt>
                <c:pt idx="1134">
                  <c:v>43.63</c:v>
                </c:pt>
                <c:pt idx="1135">
                  <c:v>45.65</c:v>
                </c:pt>
                <c:pt idx="1136">
                  <c:v>48.53</c:v>
                </c:pt>
                <c:pt idx="1137">
                  <c:v>48.6</c:v>
                </c:pt>
                <c:pt idx="1138">
                  <c:v>47.44</c:v>
                </c:pt>
                <c:pt idx="1139">
                  <c:v>46.95</c:v>
                </c:pt>
                <c:pt idx="1140">
                  <c:v>47.8</c:v>
                </c:pt>
                <c:pt idx="1141">
                  <c:v>49.01</c:v>
                </c:pt>
                <c:pt idx="1142">
                  <c:v>51.95</c:v>
                </c:pt>
                <c:pt idx="1143">
                  <c:v>54.28</c:v>
                </c:pt>
                <c:pt idx="1144">
                  <c:v>55.12</c:v>
                </c:pt>
                <c:pt idx="1145">
                  <c:v>57.24</c:v>
                </c:pt>
                <c:pt idx="1146">
                  <c:v>55.65</c:v>
                </c:pt>
                <c:pt idx="1147">
                  <c:v>58.29</c:v>
                </c:pt>
                <c:pt idx="1148">
                  <c:v>54.65</c:v>
                </c:pt>
                <c:pt idx="1149">
                  <c:v>52.06</c:v>
                </c:pt>
                <c:pt idx="1150">
                  <c:v>56.54</c:v>
                </c:pt>
                <c:pt idx="1151">
                  <c:v>51.45</c:v>
                </c:pt>
                <c:pt idx="1152">
                  <c:v>52.67</c:v>
                </c:pt>
                <c:pt idx="1153">
                  <c:v>50.28</c:v>
                </c:pt>
                <c:pt idx="1154">
                  <c:v>48.65</c:v>
                </c:pt>
                <c:pt idx="1155">
                  <c:v>52.36</c:v>
                </c:pt>
                <c:pt idx="1156">
                  <c:v>55.98</c:v>
                </c:pt>
                <c:pt idx="1157">
                  <c:v>54.68</c:v>
                </c:pt>
                <c:pt idx="1158">
                  <c:v>59.18</c:v>
                </c:pt>
                <c:pt idx="1159">
                  <c:v>60.49</c:v>
                </c:pt>
                <c:pt idx="1160">
                  <c:v>59.81</c:v>
                </c:pt>
                <c:pt idx="1161">
                  <c:v>60.64</c:v>
                </c:pt>
                <c:pt idx="1162">
                  <c:v>59.13</c:v>
                </c:pt>
                <c:pt idx="1163">
                  <c:v>59.26</c:v>
                </c:pt>
                <c:pt idx="1164">
                  <c:v>61.65</c:v>
                </c:pt>
                <c:pt idx="1165">
                  <c:v>63.28</c:v>
                </c:pt>
                <c:pt idx="1166">
                  <c:v>67.37</c:v>
                </c:pt>
                <c:pt idx="1167">
                  <c:v>65.790000000000006</c:v>
                </c:pt>
                <c:pt idx="1168">
                  <c:v>66.89</c:v>
                </c:pt>
                <c:pt idx="1169">
                  <c:v>68.16</c:v>
                </c:pt>
                <c:pt idx="1170">
                  <c:v>64.900000000000006</c:v>
                </c:pt>
                <c:pt idx="1171">
                  <c:v>63.34</c:v>
                </c:pt>
                <c:pt idx="1172">
                  <c:v>64.52</c:v>
                </c:pt>
                <c:pt idx="1173">
                  <c:v>66.23</c:v>
                </c:pt>
                <c:pt idx="1174">
                  <c:v>61.62</c:v>
                </c:pt>
                <c:pt idx="1175">
                  <c:v>61.99</c:v>
                </c:pt>
                <c:pt idx="1176">
                  <c:v>60.82</c:v>
                </c:pt>
                <c:pt idx="1177">
                  <c:v>61.53</c:v>
                </c:pt>
                <c:pt idx="1178">
                  <c:v>61.5</c:v>
                </c:pt>
                <c:pt idx="1179">
                  <c:v>58.48</c:v>
                </c:pt>
                <c:pt idx="1180">
                  <c:v>57.21</c:v>
                </c:pt>
                <c:pt idx="1181">
                  <c:v>59.25</c:v>
                </c:pt>
                <c:pt idx="1182">
                  <c:v>60.21</c:v>
                </c:pt>
                <c:pt idx="1183">
                  <c:v>60.38</c:v>
                </c:pt>
                <c:pt idx="1184">
                  <c:v>59.05</c:v>
                </c:pt>
                <c:pt idx="1185">
                  <c:v>59</c:v>
                </c:pt>
                <c:pt idx="1186">
                  <c:v>61.9</c:v>
                </c:pt>
                <c:pt idx="1187">
                  <c:v>64.97</c:v>
                </c:pt>
                <c:pt idx="1188">
                  <c:v>64.58</c:v>
                </c:pt>
                <c:pt idx="1189">
                  <c:v>68.48</c:v>
                </c:pt>
                <c:pt idx="1190">
                  <c:v>68.52</c:v>
                </c:pt>
                <c:pt idx="1191">
                  <c:v>66.22</c:v>
                </c:pt>
                <c:pt idx="1192">
                  <c:v>62.86</c:v>
                </c:pt>
                <c:pt idx="1193">
                  <c:v>61.29</c:v>
                </c:pt>
                <c:pt idx="1194">
                  <c:v>64.14</c:v>
                </c:pt>
                <c:pt idx="1195">
                  <c:v>65.36</c:v>
                </c:pt>
                <c:pt idx="1196">
                  <c:v>61.84</c:v>
                </c:pt>
                <c:pt idx="1197">
                  <c:v>64.2</c:v>
                </c:pt>
                <c:pt idx="1198">
                  <c:v>65.2</c:v>
                </c:pt>
                <c:pt idx="1199">
                  <c:v>67.930000000000007</c:v>
                </c:pt>
                <c:pt idx="1200">
                  <c:v>68.64</c:v>
                </c:pt>
                <c:pt idx="1201">
                  <c:v>70.819999999999993</c:v>
                </c:pt>
                <c:pt idx="1202">
                  <c:v>76.069999999999993</c:v>
                </c:pt>
                <c:pt idx="1203">
                  <c:v>73.5</c:v>
                </c:pt>
                <c:pt idx="1204">
                  <c:v>71.900000000000006</c:v>
                </c:pt>
                <c:pt idx="1205">
                  <c:v>73.28</c:v>
                </c:pt>
                <c:pt idx="1206">
                  <c:v>69.290000000000006</c:v>
                </c:pt>
                <c:pt idx="1207">
                  <c:v>72.16</c:v>
                </c:pt>
                <c:pt idx="1208">
                  <c:v>73.03</c:v>
                </c:pt>
                <c:pt idx="1209">
                  <c:v>72.31</c:v>
                </c:pt>
                <c:pt idx="1210">
                  <c:v>70.2</c:v>
                </c:pt>
                <c:pt idx="1211">
                  <c:v>71.77</c:v>
                </c:pt>
                <c:pt idx="1212">
                  <c:v>74.81</c:v>
                </c:pt>
                <c:pt idx="1213">
                  <c:v>75.23</c:v>
                </c:pt>
                <c:pt idx="1214">
                  <c:v>78.709999999999994</c:v>
                </c:pt>
                <c:pt idx="1215">
                  <c:v>75.349999999999994</c:v>
                </c:pt>
                <c:pt idx="1216">
                  <c:v>74.39</c:v>
                </c:pt>
                <c:pt idx="1217">
                  <c:v>76.16</c:v>
                </c:pt>
                <c:pt idx="1218">
                  <c:v>75.989999999999995</c:v>
                </c:pt>
                <c:pt idx="1219">
                  <c:v>72.099999999999994</c:v>
                </c:pt>
                <c:pt idx="1220">
                  <c:v>73.44</c:v>
                </c:pt>
                <c:pt idx="1221">
                  <c:v>70.37</c:v>
                </c:pt>
                <c:pt idx="1222">
                  <c:v>67.38</c:v>
                </c:pt>
                <c:pt idx="1223">
                  <c:v>64.02</c:v>
                </c:pt>
                <c:pt idx="1224">
                  <c:v>61.54</c:v>
                </c:pt>
                <c:pt idx="1225">
                  <c:v>64.150000000000006</c:v>
                </c:pt>
                <c:pt idx="1226">
                  <c:v>61.17</c:v>
                </c:pt>
                <c:pt idx="1227">
                  <c:v>60.3</c:v>
                </c:pt>
                <c:pt idx="1228">
                  <c:v>59.33</c:v>
                </c:pt>
                <c:pt idx="1229">
                  <c:v>62.53</c:v>
                </c:pt>
                <c:pt idx="1230">
                  <c:v>60.88</c:v>
                </c:pt>
                <c:pt idx="1231">
                  <c:v>61.54</c:v>
                </c:pt>
                <c:pt idx="1232">
                  <c:v>58.97</c:v>
                </c:pt>
                <c:pt idx="1233">
                  <c:v>60.74</c:v>
                </c:pt>
                <c:pt idx="1234">
                  <c:v>65.010000000000005</c:v>
                </c:pt>
                <c:pt idx="1235">
                  <c:v>63.09</c:v>
                </c:pt>
                <c:pt idx="1236">
                  <c:v>64.09</c:v>
                </c:pt>
                <c:pt idx="1237">
                  <c:v>63.53</c:v>
                </c:pt>
                <c:pt idx="1238">
                  <c:v>62.38</c:v>
                </c:pt>
                <c:pt idx="1239">
                  <c:v>57.39</c:v>
                </c:pt>
                <c:pt idx="1240">
                  <c:v>53.87</c:v>
                </c:pt>
                <c:pt idx="1241">
                  <c:v>53.4</c:v>
                </c:pt>
                <c:pt idx="1242">
                  <c:v>56.25</c:v>
                </c:pt>
                <c:pt idx="1243">
                  <c:v>59.73</c:v>
                </c:pt>
                <c:pt idx="1244">
                  <c:v>60.63</c:v>
                </c:pt>
                <c:pt idx="1245">
                  <c:v>59.86</c:v>
                </c:pt>
                <c:pt idx="1246">
                  <c:v>62.35</c:v>
                </c:pt>
                <c:pt idx="1247">
                  <c:v>62.77</c:v>
                </c:pt>
                <c:pt idx="1248">
                  <c:v>61.77</c:v>
                </c:pt>
                <c:pt idx="1249">
                  <c:v>59.58</c:v>
                </c:pt>
                <c:pt idx="1250">
                  <c:v>63.52</c:v>
                </c:pt>
                <c:pt idx="1251">
                  <c:v>67.47</c:v>
                </c:pt>
                <c:pt idx="1252">
                  <c:v>66.37</c:v>
                </c:pt>
                <c:pt idx="1253">
                  <c:v>66.33</c:v>
                </c:pt>
                <c:pt idx="1254">
                  <c:v>64.11</c:v>
                </c:pt>
                <c:pt idx="1255">
                  <c:v>67.84</c:v>
                </c:pt>
                <c:pt idx="1256">
                  <c:v>63.86</c:v>
                </c:pt>
                <c:pt idx="1257">
                  <c:v>64.12</c:v>
                </c:pt>
                <c:pt idx="1258">
                  <c:v>65.98</c:v>
                </c:pt>
                <c:pt idx="1259">
                  <c:v>66.52</c:v>
                </c:pt>
                <c:pt idx="1260">
                  <c:v>66.12</c:v>
                </c:pt>
                <c:pt idx="1261">
                  <c:v>65.45</c:v>
                </c:pt>
                <c:pt idx="1262">
                  <c:v>68.540000000000006</c:v>
                </c:pt>
                <c:pt idx="1263">
                  <c:v>69.8</c:v>
                </c:pt>
                <c:pt idx="1264">
                  <c:v>70.98</c:v>
                </c:pt>
                <c:pt idx="1265">
                  <c:v>73.150000000000006</c:v>
                </c:pt>
                <c:pt idx="1266">
                  <c:v>74.13</c:v>
                </c:pt>
                <c:pt idx="1267">
                  <c:v>75.790000000000006</c:v>
                </c:pt>
                <c:pt idx="1268">
                  <c:v>76.31</c:v>
                </c:pt>
                <c:pt idx="1269">
                  <c:v>75.37</c:v>
                </c:pt>
                <c:pt idx="1270">
                  <c:v>71.25</c:v>
                </c:pt>
                <c:pt idx="1271">
                  <c:v>71.819999999999993</c:v>
                </c:pt>
                <c:pt idx="1272">
                  <c:v>70.69</c:v>
                </c:pt>
                <c:pt idx="1273">
                  <c:v>73.319999999999993</c:v>
                </c:pt>
                <c:pt idx="1274">
                  <c:v>75.62</c:v>
                </c:pt>
                <c:pt idx="1275">
                  <c:v>78.09</c:v>
                </c:pt>
                <c:pt idx="1276">
                  <c:v>80.64</c:v>
                </c:pt>
                <c:pt idx="1277">
                  <c:v>80.48</c:v>
                </c:pt>
                <c:pt idx="1278">
                  <c:v>80.62</c:v>
                </c:pt>
                <c:pt idx="1279">
                  <c:v>82.74</c:v>
                </c:pt>
                <c:pt idx="1280">
                  <c:v>86.95</c:v>
                </c:pt>
                <c:pt idx="1281">
                  <c:v>90.74</c:v>
                </c:pt>
                <c:pt idx="1282">
                  <c:v>94.81</c:v>
                </c:pt>
                <c:pt idx="1283">
                  <c:v>95.3</c:v>
                </c:pt>
                <c:pt idx="1284">
                  <c:v>93.84</c:v>
                </c:pt>
                <c:pt idx="1285">
                  <c:v>97.13</c:v>
                </c:pt>
                <c:pt idx="1286">
                  <c:v>88.26</c:v>
                </c:pt>
                <c:pt idx="1287">
                  <c:v>88.15</c:v>
                </c:pt>
                <c:pt idx="1288">
                  <c:v>91.55</c:v>
                </c:pt>
                <c:pt idx="1289">
                  <c:v>93</c:v>
                </c:pt>
                <c:pt idx="1290">
                  <c:v>95.76</c:v>
                </c:pt>
                <c:pt idx="1291">
                  <c:v>97.69</c:v>
                </c:pt>
                <c:pt idx="1292">
                  <c:v>92.16</c:v>
                </c:pt>
                <c:pt idx="1293">
                  <c:v>89.92</c:v>
                </c:pt>
                <c:pt idx="1294">
                  <c:v>90.47</c:v>
                </c:pt>
                <c:pt idx="1295">
                  <c:v>89</c:v>
                </c:pt>
                <c:pt idx="1296">
                  <c:v>91.77</c:v>
                </c:pt>
                <c:pt idx="1297">
                  <c:v>95.45</c:v>
                </c:pt>
                <c:pt idx="1298">
                  <c:v>98.42</c:v>
                </c:pt>
                <c:pt idx="1299">
                  <c:v>101.42</c:v>
                </c:pt>
                <c:pt idx="1300">
                  <c:v>104.28</c:v>
                </c:pt>
                <c:pt idx="1301">
                  <c:v>108.74</c:v>
                </c:pt>
                <c:pt idx="1302">
                  <c:v>101.06</c:v>
                </c:pt>
                <c:pt idx="1303">
                  <c:v>104.91</c:v>
                </c:pt>
                <c:pt idx="1304">
                  <c:v>105.76</c:v>
                </c:pt>
                <c:pt idx="1305">
                  <c:v>109.71</c:v>
                </c:pt>
                <c:pt idx="1306">
                  <c:v>116.16</c:v>
                </c:pt>
                <c:pt idx="1307">
                  <c:v>117.53</c:v>
                </c:pt>
                <c:pt idx="1308">
                  <c:v>115.79</c:v>
                </c:pt>
                <c:pt idx="1309">
                  <c:v>126</c:v>
                </c:pt>
                <c:pt idx="1310">
                  <c:v>126.04</c:v>
                </c:pt>
                <c:pt idx="1311">
                  <c:v>132.24</c:v>
                </c:pt>
                <c:pt idx="1312">
                  <c:v>127.5</c:v>
                </c:pt>
                <c:pt idx="1313">
                  <c:v>138.69999999999999</c:v>
                </c:pt>
                <c:pt idx="1314">
                  <c:v>135.47</c:v>
                </c:pt>
                <c:pt idx="1315">
                  <c:v>135.36000000000001</c:v>
                </c:pt>
                <c:pt idx="1316">
                  <c:v>140.75</c:v>
                </c:pt>
                <c:pt idx="1317">
                  <c:v>145.86000000000001</c:v>
                </c:pt>
                <c:pt idx="1318">
                  <c:v>145.66</c:v>
                </c:pt>
                <c:pt idx="1319">
                  <c:v>129.47</c:v>
                </c:pt>
                <c:pt idx="1320">
                  <c:v>123.82</c:v>
                </c:pt>
                <c:pt idx="1321">
                  <c:v>125.5</c:v>
                </c:pt>
                <c:pt idx="1322">
                  <c:v>115.4</c:v>
                </c:pt>
                <c:pt idx="1323">
                  <c:v>113.94</c:v>
                </c:pt>
                <c:pt idx="1324">
                  <c:v>115.14</c:v>
                </c:pt>
                <c:pt idx="1325">
                  <c:v>115.85</c:v>
                </c:pt>
                <c:pt idx="1326">
                  <c:v>106.69</c:v>
                </c:pt>
                <c:pt idx="1327">
                  <c:v>101.25</c:v>
                </c:pt>
                <c:pt idx="1328">
                  <c:v>102.75</c:v>
                </c:pt>
                <c:pt idx="1329">
                  <c:v>106.18</c:v>
                </c:pt>
                <c:pt idx="1330">
                  <c:v>93.01</c:v>
                </c:pt>
                <c:pt idx="1331">
                  <c:v>77.989999999999995</c:v>
                </c:pt>
                <c:pt idx="1332">
                  <c:v>72.13</c:v>
                </c:pt>
                <c:pt idx="1333">
                  <c:v>64.58</c:v>
                </c:pt>
                <c:pt idx="1334">
                  <c:v>68.48</c:v>
                </c:pt>
                <c:pt idx="1335">
                  <c:v>61.87</c:v>
                </c:pt>
                <c:pt idx="1336">
                  <c:v>57.6</c:v>
                </c:pt>
                <c:pt idx="1337">
                  <c:v>50.96</c:v>
                </c:pt>
                <c:pt idx="1338">
                  <c:v>55.82</c:v>
                </c:pt>
                <c:pt idx="1339">
                  <c:v>42.93</c:v>
                </c:pt>
                <c:pt idx="1340">
                  <c:v>49.12</c:v>
                </c:pt>
                <c:pt idx="1341">
                  <c:v>42.36</c:v>
                </c:pt>
                <c:pt idx="1342">
                  <c:v>40.53</c:v>
                </c:pt>
                <c:pt idx="1343">
                  <c:v>50.21</c:v>
                </c:pt>
                <c:pt idx="1344">
                  <c:v>46.07</c:v>
                </c:pt>
                <c:pt idx="1345">
                  <c:v>42.57</c:v>
                </c:pt>
                <c:pt idx="1346">
                  <c:v>49.21</c:v>
                </c:pt>
                <c:pt idx="1347">
                  <c:v>46.13</c:v>
                </c:pt>
                <c:pt idx="1348">
                  <c:v>46.15</c:v>
                </c:pt>
                <c:pt idx="1349">
                  <c:v>41.97</c:v>
                </c:pt>
                <c:pt idx="1350">
                  <c:v>40.03</c:v>
                </c:pt>
                <c:pt idx="1351">
                  <c:v>46.89</c:v>
                </c:pt>
                <c:pt idx="1352">
                  <c:v>47.72</c:v>
                </c:pt>
                <c:pt idx="1353">
                  <c:v>47.03</c:v>
                </c:pt>
                <c:pt idx="1354">
                  <c:v>52.07</c:v>
                </c:pt>
                <c:pt idx="1355">
                  <c:v>54.02</c:v>
                </c:pt>
                <c:pt idx="1356">
                  <c:v>54.68</c:v>
                </c:pt>
                <c:pt idx="1357">
                  <c:v>54.69</c:v>
                </c:pt>
                <c:pt idx="1358">
                  <c:v>52.47</c:v>
                </c:pt>
                <c:pt idx="1359">
                  <c:v>52.94</c:v>
                </c:pt>
                <c:pt idx="1360">
                  <c:v>54.54</c:v>
                </c:pt>
                <c:pt idx="1361">
                  <c:v>59.74</c:v>
                </c:pt>
                <c:pt idx="1362">
                  <c:v>57</c:v>
                </c:pt>
                <c:pt idx="1363">
                  <c:v>62.38</c:v>
                </c:pt>
                <c:pt idx="1364">
                  <c:v>67.069999999999993</c:v>
                </c:pt>
                <c:pt idx="1365">
                  <c:v>69.349999999999994</c:v>
                </c:pt>
                <c:pt idx="1366">
                  <c:v>72.75</c:v>
                </c:pt>
                <c:pt idx="1367">
                  <c:v>70.02</c:v>
                </c:pt>
                <c:pt idx="1368">
                  <c:v>70.02</c:v>
                </c:pt>
                <c:pt idx="1369">
                  <c:v>67.739999999999995</c:v>
                </c:pt>
                <c:pt idx="1370">
                  <c:v>60.88</c:v>
                </c:pt>
                <c:pt idx="1371">
                  <c:v>64.58</c:v>
                </c:pt>
                <c:pt idx="1372">
                  <c:v>69.790000000000006</c:v>
                </c:pt>
                <c:pt idx="1373">
                  <c:v>71.150000000000006</c:v>
                </c:pt>
                <c:pt idx="1374">
                  <c:v>72.78</c:v>
                </c:pt>
                <c:pt idx="1375">
                  <c:v>69.599999999999994</c:v>
                </c:pt>
                <c:pt idx="1376">
                  <c:v>74.819999999999993</c:v>
                </c:pt>
                <c:pt idx="1377">
                  <c:v>73.459999999999994</c:v>
                </c:pt>
                <c:pt idx="1378">
                  <c:v>68.55</c:v>
                </c:pt>
                <c:pt idx="1379">
                  <c:v>69.72</c:v>
                </c:pt>
                <c:pt idx="1380">
                  <c:v>72.489999999999995</c:v>
                </c:pt>
                <c:pt idx="1381">
                  <c:v>66.42</c:v>
                </c:pt>
                <c:pt idx="1382">
                  <c:v>70.33</c:v>
                </c:pt>
                <c:pt idx="1383">
                  <c:v>72.25</c:v>
                </c:pt>
                <c:pt idx="1384">
                  <c:v>79.02</c:v>
                </c:pt>
                <c:pt idx="1385">
                  <c:v>81.19</c:v>
                </c:pt>
                <c:pt idx="1386">
                  <c:v>77.64</c:v>
                </c:pt>
                <c:pt idx="1387">
                  <c:v>78.09</c:v>
                </c:pt>
                <c:pt idx="1388">
                  <c:v>77.03</c:v>
                </c:pt>
                <c:pt idx="1389">
                  <c:v>77.47</c:v>
                </c:pt>
                <c:pt idx="1390">
                  <c:v>77.36</c:v>
                </c:pt>
                <c:pt idx="1391">
                  <c:v>77.25</c:v>
                </c:pt>
                <c:pt idx="1392">
                  <c:v>71.95</c:v>
                </c:pt>
                <c:pt idx="1393">
                  <c:v>74.42</c:v>
                </c:pt>
                <c:pt idx="1394">
                  <c:v>78.66</c:v>
                </c:pt>
                <c:pt idx="1395">
                  <c:v>80.02</c:v>
                </c:pt>
                <c:pt idx="1396">
                  <c:v>83.3</c:v>
                </c:pt>
                <c:pt idx="1397">
                  <c:v>78.37</c:v>
                </c:pt>
                <c:pt idx="1398">
                  <c:v>74.92</c:v>
                </c:pt>
                <c:pt idx="1399">
                  <c:v>73.349999999999994</c:v>
                </c:pt>
                <c:pt idx="1400">
                  <c:v>71.52</c:v>
                </c:pt>
                <c:pt idx="1401">
                  <c:v>74.5</c:v>
                </c:pt>
                <c:pt idx="1402">
                  <c:v>80.06</c:v>
                </c:pt>
                <c:pt idx="1403">
                  <c:v>80.010000000000005</c:v>
                </c:pt>
                <c:pt idx="1404">
                  <c:v>81.92</c:v>
                </c:pt>
                <c:pt idx="1405">
                  <c:v>81.540000000000006</c:v>
                </c:pt>
                <c:pt idx="1406">
                  <c:v>80.97</c:v>
                </c:pt>
                <c:pt idx="1407">
                  <c:v>80.47</c:v>
                </c:pt>
                <c:pt idx="1408">
                  <c:v>85.34</c:v>
                </c:pt>
                <c:pt idx="1409">
                  <c:v>85.63</c:v>
                </c:pt>
                <c:pt idx="1410">
                  <c:v>84.67</c:v>
                </c:pt>
                <c:pt idx="1411">
                  <c:v>87.04</c:v>
                </c:pt>
                <c:pt idx="1412">
                  <c:v>88.36</c:v>
                </c:pt>
                <c:pt idx="1413">
                  <c:v>78.510000000000005</c:v>
                </c:pt>
                <c:pt idx="1414">
                  <c:v>75.430000000000007</c:v>
                </c:pt>
                <c:pt idx="1415">
                  <c:v>71.67</c:v>
                </c:pt>
                <c:pt idx="1416">
                  <c:v>75.16</c:v>
                </c:pt>
                <c:pt idx="1417">
                  <c:v>72.8</c:v>
                </c:pt>
                <c:pt idx="1418">
                  <c:v>75.34</c:v>
                </c:pt>
                <c:pt idx="1419">
                  <c:v>78.260000000000005</c:v>
                </c:pt>
                <c:pt idx="1420">
                  <c:v>79.430000000000007</c:v>
                </c:pt>
                <c:pt idx="1421">
                  <c:v>72.599999999999994</c:v>
                </c:pt>
                <c:pt idx="1422">
                  <c:v>76.63</c:v>
                </c:pt>
                <c:pt idx="1423">
                  <c:v>76.38</c:v>
                </c:pt>
                <c:pt idx="1424">
                  <c:v>79.34</c:v>
                </c:pt>
                <c:pt idx="1425">
                  <c:v>79.39</c:v>
                </c:pt>
                <c:pt idx="1426">
                  <c:v>81.180000000000007</c:v>
                </c:pt>
                <c:pt idx="1427">
                  <c:v>75.77</c:v>
                </c:pt>
                <c:pt idx="1428">
                  <c:v>73.819999999999993</c:v>
                </c:pt>
                <c:pt idx="1429">
                  <c:v>76.209999999999994</c:v>
                </c:pt>
                <c:pt idx="1430">
                  <c:v>75.97</c:v>
                </c:pt>
                <c:pt idx="1431">
                  <c:v>77.37</c:v>
                </c:pt>
                <c:pt idx="1432">
                  <c:v>74.92</c:v>
                </c:pt>
                <c:pt idx="1433">
                  <c:v>77.650000000000006</c:v>
                </c:pt>
                <c:pt idx="1434">
                  <c:v>82.5</c:v>
                </c:pt>
                <c:pt idx="1435">
                  <c:v>83.35</c:v>
                </c:pt>
                <c:pt idx="1436">
                  <c:v>81.93</c:v>
                </c:pt>
                <c:pt idx="1437">
                  <c:v>82.45</c:v>
                </c:pt>
                <c:pt idx="1438">
                  <c:v>82.15</c:v>
                </c:pt>
                <c:pt idx="1439">
                  <c:v>87.48</c:v>
                </c:pt>
                <c:pt idx="1440">
                  <c:v>85.34</c:v>
                </c:pt>
                <c:pt idx="1441">
                  <c:v>81.98</c:v>
                </c:pt>
                <c:pt idx="1442">
                  <c:v>84.35</c:v>
                </c:pt>
                <c:pt idx="1443">
                  <c:v>89.59</c:v>
                </c:pt>
                <c:pt idx="1444">
                  <c:v>88.31</c:v>
                </c:pt>
                <c:pt idx="1445">
                  <c:v>88.6</c:v>
                </c:pt>
                <c:pt idx="1446">
                  <c:v>92.16</c:v>
                </c:pt>
                <c:pt idx="1447">
                  <c:v>92.22</c:v>
                </c:pt>
                <c:pt idx="1448">
                  <c:v>89.22</c:v>
                </c:pt>
                <c:pt idx="1449">
                  <c:v>92.57</c:v>
                </c:pt>
                <c:pt idx="1450">
                  <c:v>90.63</c:v>
                </c:pt>
                <c:pt idx="1451">
                  <c:v>91.68</c:v>
                </c:pt>
                <c:pt idx="1452">
                  <c:v>91.85</c:v>
                </c:pt>
                <c:pt idx="1453">
                  <c:v>89.13</c:v>
                </c:pt>
                <c:pt idx="1454">
                  <c:v>89.71</c:v>
                </c:pt>
                <c:pt idx="1455">
                  <c:v>99.36</c:v>
                </c:pt>
                <c:pt idx="1456">
                  <c:v>105.61</c:v>
                </c:pt>
                <c:pt idx="1457">
                  <c:v>102.35</c:v>
                </c:pt>
                <c:pt idx="1458">
                  <c:v>101.85</c:v>
                </c:pt>
                <c:pt idx="1459">
                  <c:v>105.94</c:v>
                </c:pt>
                <c:pt idx="1460">
                  <c:v>108.5</c:v>
                </c:pt>
                <c:pt idx="1461">
                  <c:v>113.37</c:v>
                </c:pt>
                <c:pt idx="1462">
                  <c:v>110.22</c:v>
                </c:pt>
                <c:pt idx="1463">
                  <c:v>112.75</c:v>
                </c:pt>
                <c:pt idx="1464">
                  <c:v>114.43</c:v>
                </c:pt>
                <c:pt idx="1465">
                  <c:v>97.77</c:v>
                </c:pt>
                <c:pt idx="1466">
                  <c:v>100.12</c:v>
                </c:pt>
                <c:pt idx="1467">
                  <c:v>100.1</c:v>
                </c:pt>
                <c:pt idx="1468">
                  <c:v>101.16</c:v>
                </c:pt>
                <c:pt idx="1469">
                  <c:v>100.8</c:v>
                </c:pt>
                <c:pt idx="1470">
                  <c:v>99.85</c:v>
                </c:pt>
                <c:pt idx="1471">
                  <c:v>93.4</c:v>
                </c:pt>
                <c:pt idx="1472">
                  <c:v>91.71</c:v>
                </c:pt>
                <c:pt idx="1473">
                  <c:v>95.51</c:v>
                </c:pt>
                <c:pt idx="1474">
                  <c:v>96.7</c:v>
                </c:pt>
                <c:pt idx="1475">
                  <c:v>97.6</c:v>
                </c:pt>
                <c:pt idx="1476">
                  <c:v>100.2</c:v>
                </c:pt>
                <c:pt idx="1477">
                  <c:v>96.13</c:v>
                </c:pt>
                <c:pt idx="1478">
                  <c:v>87.3</c:v>
                </c:pt>
                <c:pt idx="1479">
                  <c:v>85.69</c:v>
                </c:pt>
                <c:pt idx="1480">
                  <c:v>82.41</c:v>
                </c:pt>
                <c:pt idx="1481">
                  <c:v>85.7</c:v>
                </c:pt>
                <c:pt idx="1482">
                  <c:v>86.74</c:v>
                </c:pt>
                <c:pt idx="1483">
                  <c:v>87.41</c:v>
                </c:pt>
                <c:pt idx="1484">
                  <c:v>88.18</c:v>
                </c:pt>
                <c:pt idx="1485">
                  <c:v>80.12</c:v>
                </c:pt>
                <c:pt idx="1486">
                  <c:v>79.33</c:v>
                </c:pt>
                <c:pt idx="1487">
                  <c:v>83.17</c:v>
                </c:pt>
                <c:pt idx="1488">
                  <c:v>87</c:v>
                </c:pt>
                <c:pt idx="1489">
                  <c:v>87.47</c:v>
                </c:pt>
                <c:pt idx="1490">
                  <c:v>93.24</c:v>
                </c:pt>
                <c:pt idx="1491">
                  <c:v>94.19</c:v>
                </c:pt>
                <c:pt idx="1492">
                  <c:v>98.89</c:v>
                </c:pt>
                <c:pt idx="1493">
                  <c:v>97.67</c:v>
                </c:pt>
                <c:pt idx="1494">
                  <c:v>96.91</c:v>
                </c:pt>
                <c:pt idx="1495">
                  <c:v>101.09</c:v>
                </c:pt>
                <c:pt idx="1496">
                  <c:v>99.6</c:v>
                </c:pt>
                <c:pt idx="1497">
                  <c:v>93.75</c:v>
                </c:pt>
                <c:pt idx="1498">
                  <c:v>99.83</c:v>
                </c:pt>
                <c:pt idx="1499">
                  <c:v>99</c:v>
                </c:pt>
                <c:pt idx="1500">
                  <c:v>101.78</c:v>
                </c:pt>
                <c:pt idx="1501">
                  <c:v>98.88</c:v>
                </c:pt>
                <c:pt idx="1502">
                  <c:v>98.33</c:v>
                </c:pt>
                <c:pt idx="1503">
                  <c:v>99.91</c:v>
                </c:pt>
                <c:pt idx="1504">
                  <c:v>98.23</c:v>
                </c:pt>
                <c:pt idx="1505">
                  <c:v>99.03</c:v>
                </c:pt>
                <c:pt idx="1506">
                  <c:v>103.6</c:v>
                </c:pt>
                <c:pt idx="1507">
                  <c:v>110.18</c:v>
                </c:pt>
                <c:pt idx="1508">
                  <c:v>107.17</c:v>
                </c:pt>
                <c:pt idx="1509">
                  <c:v>107.87</c:v>
                </c:pt>
                <c:pt idx="1510">
                  <c:v>107.58</c:v>
                </c:pt>
                <c:pt idx="1511">
                  <c:v>107.35</c:v>
                </c:pt>
                <c:pt idx="1512">
                  <c:v>103.54</c:v>
                </c:pt>
                <c:pt idx="1513">
                  <c:v>103.83</c:v>
                </c:pt>
                <c:pt idx="1514">
                  <c:v>103.32</c:v>
                </c:pt>
                <c:pt idx="1515">
                  <c:v>103.88</c:v>
                </c:pt>
                <c:pt idx="1516">
                  <c:v>105.32</c:v>
                </c:pt>
                <c:pt idx="1517">
                  <c:v>98.88</c:v>
                </c:pt>
                <c:pt idx="1518">
                  <c:v>96.49</c:v>
                </c:pt>
                <c:pt idx="1519">
                  <c:v>91.8</c:v>
                </c:pt>
                <c:pt idx="1520">
                  <c:v>91.15</c:v>
                </c:pt>
                <c:pt idx="1521">
                  <c:v>83.56</c:v>
                </c:pt>
                <c:pt idx="1522">
                  <c:v>84.39</c:v>
                </c:pt>
                <c:pt idx="1523">
                  <c:v>84.33</c:v>
                </c:pt>
                <c:pt idx="1524">
                  <c:v>80.14</c:v>
                </c:pt>
                <c:pt idx="1525">
                  <c:v>85.37</c:v>
                </c:pt>
                <c:pt idx="1526">
                  <c:v>84.83</c:v>
                </c:pt>
                <c:pt idx="1527">
                  <c:v>87.5</c:v>
                </c:pt>
                <c:pt idx="1528">
                  <c:v>91.83</c:v>
                </c:pt>
                <c:pt idx="1529">
                  <c:v>90.42</c:v>
                </c:pt>
                <c:pt idx="1530">
                  <c:v>91.64</c:v>
                </c:pt>
                <c:pt idx="1531">
                  <c:v>93.15</c:v>
                </c:pt>
                <c:pt idx="1532">
                  <c:v>96.32</c:v>
                </c:pt>
                <c:pt idx="1533">
                  <c:v>96.45</c:v>
                </c:pt>
                <c:pt idx="1534">
                  <c:v>96.76</c:v>
                </c:pt>
                <c:pt idx="1535">
                  <c:v>96.75</c:v>
                </c:pt>
                <c:pt idx="1536">
                  <c:v>99.33</c:v>
                </c:pt>
                <c:pt idx="1537">
                  <c:v>93.21</c:v>
                </c:pt>
                <c:pt idx="1538">
                  <c:v>92.56</c:v>
                </c:pt>
                <c:pt idx="1539">
                  <c:v>90.27</c:v>
                </c:pt>
                <c:pt idx="1540">
                  <c:v>92.28</c:v>
                </c:pt>
                <c:pt idx="1541">
                  <c:v>90.44</c:v>
                </c:pt>
                <c:pt idx="1542">
                  <c:v>86.8</c:v>
                </c:pt>
                <c:pt idx="1543">
                  <c:v>85.4</c:v>
                </c:pt>
                <c:pt idx="1544">
                  <c:v>86.55</c:v>
                </c:pt>
                <c:pt idx="1545">
                  <c:v>86.92</c:v>
                </c:pt>
                <c:pt idx="1546">
                  <c:v>88.9</c:v>
                </c:pt>
                <c:pt idx="1547">
                  <c:v>89.49</c:v>
                </c:pt>
                <c:pt idx="1548">
                  <c:v>86.5</c:v>
                </c:pt>
                <c:pt idx="1549">
                  <c:v>87.25</c:v>
                </c:pt>
                <c:pt idx="1550">
                  <c:v>89.23</c:v>
                </c:pt>
                <c:pt idx="1551">
                  <c:v>91.3</c:v>
                </c:pt>
                <c:pt idx="1552">
                  <c:v>93.51</c:v>
                </c:pt>
                <c:pt idx="1553">
                  <c:v>93.99</c:v>
                </c:pt>
                <c:pt idx="1554">
                  <c:v>96.04</c:v>
                </c:pt>
                <c:pt idx="1555">
                  <c:v>96.33</c:v>
                </c:pt>
                <c:pt idx="1556">
                  <c:v>98.24</c:v>
                </c:pt>
                <c:pt idx="1557">
                  <c:v>96.27</c:v>
                </c:pt>
                <c:pt idx="1558">
                  <c:v>96.41</c:v>
                </c:pt>
                <c:pt idx="1559">
                  <c:v>93.57</c:v>
                </c:pt>
                <c:pt idx="1560">
                  <c:v>91.14</c:v>
                </c:pt>
                <c:pt idx="1561">
                  <c:v>92.43</c:v>
                </c:pt>
                <c:pt idx="1562">
                  <c:v>93.82</c:v>
                </c:pt>
                <c:pt idx="1563">
                  <c:v>93.96</c:v>
                </c:pt>
                <c:pt idx="1564">
                  <c:v>97.49</c:v>
                </c:pt>
                <c:pt idx="1565">
                  <c:v>93.01</c:v>
                </c:pt>
                <c:pt idx="1566">
                  <c:v>91.61</c:v>
                </c:pt>
                <c:pt idx="1567">
                  <c:v>88.27</c:v>
                </c:pt>
                <c:pt idx="1568">
                  <c:v>93.25</c:v>
                </c:pt>
                <c:pt idx="1569">
                  <c:v>95.82</c:v>
                </c:pt>
                <c:pt idx="1570">
                  <c:v>96.29</c:v>
                </c:pt>
                <c:pt idx="1571">
                  <c:v>96.29</c:v>
                </c:pt>
                <c:pt idx="1572">
                  <c:v>94.34</c:v>
                </c:pt>
                <c:pt idx="1573">
                  <c:v>92.21</c:v>
                </c:pt>
                <c:pt idx="1574">
                  <c:v>96.27</c:v>
                </c:pt>
                <c:pt idx="1575">
                  <c:v>98.07</c:v>
                </c:pt>
                <c:pt idx="1576">
                  <c:v>93.63</c:v>
                </c:pt>
                <c:pt idx="1577">
                  <c:v>96.44</c:v>
                </c:pt>
                <c:pt idx="1578">
                  <c:v>103.05</c:v>
                </c:pt>
                <c:pt idx="1579">
                  <c:v>105.55</c:v>
                </c:pt>
                <c:pt idx="1580">
                  <c:v>107.87</c:v>
                </c:pt>
                <c:pt idx="1581">
                  <c:v>104.01</c:v>
                </c:pt>
                <c:pt idx="1582">
                  <c:v>106.24</c:v>
                </c:pt>
                <c:pt idx="1583">
                  <c:v>105.16</c:v>
                </c:pt>
                <c:pt idx="1584">
                  <c:v>107.29</c:v>
                </c:pt>
                <c:pt idx="1585">
                  <c:v>105.72</c:v>
                </c:pt>
                <c:pt idx="1586">
                  <c:v>107.08</c:v>
                </c:pt>
                <c:pt idx="1587">
                  <c:v>109.52</c:v>
                </c:pt>
                <c:pt idx="1588">
                  <c:v>107.54</c:v>
                </c:pt>
                <c:pt idx="1589">
                  <c:v>104.75</c:v>
                </c:pt>
                <c:pt idx="1590">
                  <c:v>102.34</c:v>
                </c:pt>
                <c:pt idx="1591">
                  <c:v>103.53</c:v>
                </c:pt>
                <c:pt idx="1592">
                  <c:v>102.06</c:v>
                </c:pt>
                <c:pt idx="1593">
                  <c:v>101.11</c:v>
                </c:pt>
                <c:pt idx="1594">
                  <c:v>97.95</c:v>
                </c:pt>
                <c:pt idx="1595">
                  <c:v>94.96</c:v>
                </c:pt>
                <c:pt idx="1596">
                  <c:v>94.95</c:v>
                </c:pt>
                <c:pt idx="1597">
                  <c:v>94.49</c:v>
                </c:pt>
                <c:pt idx="1598">
                  <c:v>78.61</c:v>
                </c:pt>
                <c:pt idx="1599">
                  <c:v>79.34</c:v>
                </c:pt>
                <c:pt idx="1600">
                  <c:v>78.86</c:v>
                </c:pt>
                <c:pt idx="1601">
                  <c:v>78.010000000000005</c:v>
                </c:pt>
                <c:pt idx="1602">
                  <c:v>77.12</c:v>
                </c:pt>
                <c:pt idx="1603">
                  <c:v>77.36</c:v>
                </c:pt>
                <c:pt idx="1604">
                  <c:v>76.09</c:v>
                </c:pt>
                <c:pt idx="1605">
                  <c:v>75.06</c:v>
                </c:pt>
                <c:pt idx="1606">
                  <c:v>75.06</c:v>
                </c:pt>
                <c:pt idx="1607">
                  <c:v>74.930000000000007</c:v>
                </c:pt>
                <c:pt idx="1608">
                  <c:v>73.790000000000006</c:v>
                </c:pt>
                <c:pt idx="1609">
                  <c:v>76.58</c:v>
                </c:pt>
                <c:pt idx="1610">
                  <c:v>77.25</c:v>
                </c:pt>
                <c:pt idx="1611">
                  <c:v>76.88</c:v>
                </c:pt>
                <c:pt idx="1612">
                  <c:v>77.48</c:v>
                </c:pt>
                <c:pt idx="1613">
                  <c:v>78.75</c:v>
                </c:pt>
                <c:pt idx="1614">
                  <c:v>79.37</c:v>
                </c:pt>
                <c:pt idx="1615">
                  <c:v>79.05</c:v>
                </c:pt>
                <c:pt idx="1616">
                  <c:v>77.430000000000007</c:v>
                </c:pt>
                <c:pt idx="1617">
                  <c:v>79.81</c:v>
                </c:pt>
                <c:pt idx="1618">
                  <c:v>79.510000000000005</c:v>
                </c:pt>
                <c:pt idx="1619">
                  <c:v>79.930000000000007</c:v>
                </c:pt>
                <c:pt idx="1620">
                  <c:v>80.209999999999994</c:v>
                </c:pt>
                <c:pt idx="1621">
                  <c:v>80.13</c:v>
                </c:pt>
                <c:pt idx="1622">
                  <c:v>80.209999999999994</c:v>
                </c:pt>
                <c:pt idx="1623">
                  <c:v>80.959999999999994</c:v>
                </c:pt>
                <c:pt idx="1624">
                  <c:v>81.48</c:v>
                </c:pt>
                <c:pt idx="1625">
                  <c:v>82.13</c:v>
                </c:pt>
                <c:pt idx="1626">
                  <c:v>83.17</c:v>
                </c:pt>
                <c:pt idx="1627">
                  <c:v>83.81</c:v>
                </c:pt>
                <c:pt idx="1628">
                  <c:v>86.36</c:v>
                </c:pt>
                <c:pt idx="1629">
                  <c:v>87.55</c:v>
                </c:pt>
                <c:pt idx="1630">
                  <c:v>88.37</c:v>
                </c:pt>
                <c:pt idx="1631">
                  <c:v>87.28</c:v>
                </c:pt>
                <c:pt idx="1632">
                  <c:v>85.59</c:v>
                </c:pt>
                <c:pt idx="1633">
                  <c:v>87.15</c:v>
                </c:pt>
                <c:pt idx="1634">
                  <c:v>86.4</c:v>
                </c:pt>
                <c:pt idx="1635">
                  <c:v>87.31</c:v>
                </c:pt>
                <c:pt idx="1636">
                  <c:v>87.45</c:v>
                </c:pt>
                <c:pt idx="1637">
                  <c:v>87.47</c:v>
                </c:pt>
                <c:pt idx="1638">
                  <c:v>86.68</c:v>
                </c:pt>
                <c:pt idx="1639">
                  <c:v>86.23</c:v>
                </c:pt>
                <c:pt idx="1640">
                  <c:v>86.96</c:v>
                </c:pt>
                <c:pt idx="1641">
                  <c:v>87.08</c:v>
                </c:pt>
                <c:pt idx="1642">
                  <c:v>85.64</c:v>
                </c:pt>
                <c:pt idx="1643">
                  <c:v>83.74</c:v>
                </c:pt>
                <c:pt idx="1644">
                  <c:v>85.02</c:v>
                </c:pt>
                <c:pt idx="1645">
                  <c:v>82.98</c:v>
                </c:pt>
                <c:pt idx="1646">
                  <c:v>80.83</c:v>
                </c:pt>
                <c:pt idx="1647">
                  <c:v>81.52</c:v>
                </c:pt>
                <c:pt idx="1648">
                  <c:v>82</c:v>
                </c:pt>
                <c:pt idx="1649">
                  <c:v>82.18</c:v>
                </c:pt>
                <c:pt idx="1650">
                  <c:v>82.28</c:v>
                </c:pt>
                <c:pt idx="1651">
                  <c:v>79.349999999999994</c:v>
                </c:pt>
                <c:pt idx="1652">
                  <c:v>75.42</c:v>
                </c:pt>
                <c:pt idx="1653">
                  <c:v>69.67</c:v>
                </c:pt>
                <c:pt idx="1654">
                  <c:v>70.989999999999995</c:v>
                </c:pt>
                <c:pt idx="1655">
                  <c:v>71.92</c:v>
                </c:pt>
                <c:pt idx="1656">
                  <c:v>71.12</c:v>
                </c:pt>
                <c:pt idx="1657">
                  <c:v>68.73</c:v>
                </c:pt>
                <c:pt idx="1658">
                  <c:v>68.16</c:v>
                </c:pt>
                <c:pt idx="1659">
                  <c:v>67</c:v>
                </c:pt>
                <c:pt idx="1660">
                  <c:v>70.47</c:v>
                </c:pt>
                <c:pt idx="1661">
                  <c:v>71.099999999999994</c:v>
                </c:pt>
                <c:pt idx="1662">
                  <c:v>71.34</c:v>
                </c:pt>
                <c:pt idx="1663">
                  <c:v>71.540000000000006</c:v>
                </c:pt>
                <c:pt idx="1664">
                  <c:v>72.16</c:v>
                </c:pt>
                <c:pt idx="1665">
                  <c:v>69.84</c:v>
                </c:pt>
                <c:pt idx="1666">
                  <c:v>68.08</c:v>
                </c:pt>
                <c:pt idx="1667">
                  <c:v>68.88</c:v>
                </c:pt>
                <c:pt idx="1668">
                  <c:v>66.760000000000005</c:v>
                </c:pt>
                <c:pt idx="1669">
                  <c:v>66.61</c:v>
                </c:pt>
                <c:pt idx="1670">
                  <c:v>66.16</c:v>
                </c:pt>
                <c:pt idx="1671">
                  <c:v>66.64</c:v>
                </c:pt>
                <c:pt idx="1672">
                  <c:v>67.569999999999993</c:v>
                </c:pt>
                <c:pt idx="1673">
                  <c:v>67.64</c:v>
                </c:pt>
                <c:pt idx="1674">
                  <c:v>69.12</c:v>
                </c:pt>
                <c:pt idx="1675">
                  <c:v>69.489999999999995</c:v>
                </c:pt>
                <c:pt idx="1676">
                  <c:v>68.510000000000005</c:v>
                </c:pt>
                <c:pt idx="1677">
                  <c:v>68.63</c:v>
                </c:pt>
                <c:pt idx="1678">
                  <c:v>70.02</c:v>
                </c:pt>
                <c:pt idx="1679">
                  <c:v>68.849999999999994</c:v>
                </c:pt>
                <c:pt idx="1680">
                  <c:v>69.22</c:v>
                </c:pt>
                <c:pt idx="1681">
                  <c:v>69.17</c:v>
                </c:pt>
                <c:pt idx="1682">
                  <c:v>68.31</c:v>
                </c:pt>
                <c:pt idx="1683">
                  <c:v>68.31</c:v>
                </c:pt>
                <c:pt idx="1684">
                  <c:v>66.53</c:v>
                </c:pt>
                <c:pt idx="1685">
                  <c:v>64.599999999999994</c:v>
                </c:pt>
                <c:pt idx="1686">
                  <c:v>64.14</c:v>
                </c:pt>
                <c:pt idx="1687">
                  <c:v>63.26</c:v>
                </c:pt>
                <c:pt idx="1688">
                  <c:v>65.64</c:v>
                </c:pt>
                <c:pt idx="1689">
                  <c:v>59.83</c:v>
                </c:pt>
                <c:pt idx="1690">
                  <c:v>64.14</c:v>
                </c:pt>
                <c:pt idx="1691">
                  <c:v>61.87</c:v>
                </c:pt>
                <c:pt idx="1692">
                  <c:v>62.01</c:v>
                </c:pt>
                <c:pt idx="1693">
                  <c:v>60.26</c:v>
                </c:pt>
                <c:pt idx="1694">
                  <c:v>60.94</c:v>
                </c:pt>
                <c:pt idx="1695">
                  <c:v>58.51</c:v>
                </c:pt>
                <c:pt idx="1696">
                  <c:v>60.6</c:v>
                </c:pt>
                <c:pt idx="1697">
                  <c:v>61.1</c:v>
                </c:pt>
                <c:pt idx="1698">
                  <c:v>60.08</c:v>
                </c:pt>
                <c:pt idx="1699">
                  <c:v>60.65</c:v>
                </c:pt>
                <c:pt idx="1700">
                  <c:v>59.02</c:v>
                </c:pt>
                <c:pt idx="1701">
                  <c:v>58.73</c:v>
                </c:pt>
                <c:pt idx="1702">
                  <c:v>57.62</c:v>
                </c:pt>
                <c:pt idx="1703">
                  <c:v>58.62</c:v>
                </c:pt>
                <c:pt idx="1704">
                  <c:v>58.66</c:v>
                </c:pt>
                <c:pt idx="1705">
                  <c:v>57.76</c:v>
                </c:pt>
                <c:pt idx="1706">
                  <c:v>55.81</c:v>
                </c:pt>
                <c:pt idx="1707">
                  <c:v>55.32</c:v>
                </c:pt>
                <c:pt idx="1708">
                  <c:v>55.54</c:v>
                </c:pt>
                <c:pt idx="1709">
                  <c:v>52.68</c:v>
                </c:pt>
                <c:pt idx="1710">
                  <c:v>47.82</c:v>
                </c:pt>
                <c:pt idx="1711">
                  <c:v>48.52</c:v>
                </c:pt>
                <c:pt idx="1712">
                  <c:v>51.59</c:v>
                </c:pt>
                <c:pt idx="1713">
                  <c:v>50.81</c:v>
                </c:pt>
                <c:pt idx="1714">
                  <c:v>50.94</c:v>
                </c:pt>
                <c:pt idx="1715">
                  <c:v>49.22</c:v>
                </c:pt>
                <c:pt idx="1716">
                  <c:v>48.81</c:v>
                </c:pt>
                <c:pt idx="1717">
                  <c:v>50.3</c:v>
                </c:pt>
                <c:pt idx="1718">
                  <c:v>51.04</c:v>
                </c:pt>
                <c:pt idx="1719">
                  <c:v>51.03</c:v>
                </c:pt>
                <c:pt idx="1720">
                  <c:v>50.76</c:v>
                </c:pt>
                <c:pt idx="1721">
                  <c:v>50.76</c:v>
                </c:pt>
                <c:pt idx="1722">
                  <c:v>51.24</c:v>
                </c:pt>
                <c:pt idx="1723">
                  <c:v>50.44</c:v>
                </c:pt>
                <c:pt idx="1724">
                  <c:v>53.1</c:v>
                </c:pt>
                <c:pt idx="1725">
                  <c:v>54.5</c:v>
                </c:pt>
                <c:pt idx="1726">
                  <c:v>55.77</c:v>
                </c:pt>
                <c:pt idx="1727">
                  <c:v>55.17</c:v>
                </c:pt>
                <c:pt idx="1728">
                  <c:v>56.61</c:v>
                </c:pt>
                <c:pt idx="1729">
                  <c:v>57.86</c:v>
                </c:pt>
                <c:pt idx="1730">
                  <c:v>57.37</c:v>
                </c:pt>
                <c:pt idx="1731">
                  <c:v>56.81</c:v>
                </c:pt>
                <c:pt idx="1732">
                  <c:v>56.02</c:v>
                </c:pt>
                <c:pt idx="1733">
                  <c:v>55.43</c:v>
                </c:pt>
                <c:pt idx="1734">
                  <c:v>58.83</c:v>
                </c:pt>
                <c:pt idx="1735">
                  <c:v>58.31</c:v>
                </c:pt>
                <c:pt idx="1736">
                  <c:v>57.35</c:v>
                </c:pt>
                <c:pt idx="1737">
                  <c:v>57.19</c:v>
                </c:pt>
                <c:pt idx="1738">
                  <c:v>54.47</c:v>
                </c:pt>
                <c:pt idx="1739">
                  <c:v>54.22</c:v>
                </c:pt>
                <c:pt idx="1740">
                  <c:v>56.38</c:v>
                </c:pt>
                <c:pt idx="1741">
                  <c:v>59.18</c:v>
                </c:pt>
                <c:pt idx="1742">
                  <c:v>58.34</c:v>
                </c:pt>
                <c:pt idx="1743">
                  <c:v>55.61</c:v>
                </c:pt>
                <c:pt idx="1744">
                  <c:v>56.86</c:v>
                </c:pt>
                <c:pt idx="1745">
                  <c:v>55.44</c:v>
                </c:pt>
                <c:pt idx="1746">
                  <c:v>56.06</c:v>
                </c:pt>
                <c:pt idx="1747">
                  <c:v>58.44</c:v>
                </c:pt>
                <c:pt idx="1748">
                  <c:v>58.91</c:v>
                </c:pt>
                <c:pt idx="1749">
                  <c:v>57.8</c:v>
                </c:pt>
                <c:pt idx="1750">
                  <c:v>58.81</c:v>
                </c:pt>
                <c:pt idx="1751">
                  <c:v>57.43</c:v>
                </c:pt>
                <c:pt idx="1752">
                  <c:v>54.99</c:v>
                </c:pt>
                <c:pt idx="1753">
                  <c:v>55.66</c:v>
                </c:pt>
                <c:pt idx="1754">
                  <c:v>56.24</c:v>
                </c:pt>
                <c:pt idx="1755">
                  <c:v>55.94</c:v>
                </c:pt>
                <c:pt idx="1756">
                  <c:v>57.34</c:v>
                </c:pt>
                <c:pt idx="1757">
                  <c:v>56.88</c:v>
                </c:pt>
                <c:pt idx="1758">
                  <c:v>55.74</c:v>
                </c:pt>
                <c:pt idx="1759">
                  <c:v>55.92</c:v>
                </c:pt>
                <c:pt idx="1760">
                  <c:v>56.77</c:v>
                </c:pt>
                <c:pt idx="1761">
                  <c:v>57.75</c:v>
                </c:pt>
                <c:pt idx="1762">
                  <c:v>57.02</c:v>
                </c:pt>
                <c:pt idx="1763">
                  <c:v>57.08</c:v>
                </c:pt>
                <c:pt idx="1764">
                  <c:v>56.36</c:v>
                </c:pt>
                <c:pt idx="1765">
                  <c:v>57.25</c:v>
                </c:pt>
                <c:pt idx="1766">
                  <c:v>56.43</c:v>
                </c:pt>
                <c:pt idx="1767">
                  <c:v>54.98</c:v>
                </c:pt>
                <c:pt idx="1768">
                  <c:v>54.08</c:v>
                </c:pt>
                <c:pt idx="1769">
                  <c:v>55.18</c:v>
                </c:pt>
                <c:pt idx="1770">
                  <c:v>52.43</c:v>
                </c:pt>
                <c:pt idx="1771">
                  <c:v>52.39</c:v>
                </c:pt>
                <c:pt idx="1772">
                  <c:v>52.43</c:v>
                </c:pt>
                <c:pt idx="1773">
                  <c:v>53.51</c:v>
                </c:pt>
                <c:pt idx="1774">
                  <c:v>54.67</c:v>
                </c:pt>
                <c:pt idx="1775">
                  <c:v>55.76</c:v>
                </c:pt>
                <c:pt idx="1776">
                  <c:v>53.9</c:v>
                </c:pt>
                <c:pt idx="1777">
                  <c:v>52.81</c:v>
                </c:pt>
                <c:pt idx="1778">
                  <c:v>52.67</c:v>
                </c:pt>
                <c:pt idx="1779">
                  <c:v>52.74</c:v>
                </c:pt>
                <c:pt idx="1780">
                  <c:v>53.73</c:v>
                </c:pt>
                <c:pt idx="1781">
                  <c:v>52.69</c:v>
                </c:pt>
                <c:pt idx="1782">
                  <c:v>51.58</c:v>
                </c:pt>
                <c:pt idx="1783">
                  <c:v>51.79</c:v>
                </c:pt>
                <c:pt idx="1784">
                  <c:v>52.43</c:v>
                </c:pt>
                <c:pt idx="1785">
                  <c:v>51.84</c:v>
                </c:pt>
                <c:pt idx="1786">
                  <c:v>53.66</c:v>
                </c:pt>
                <c:pt idx="1787">
                  <c:v>52.52</c:v>
                </c:pt>
                <c:pt idx="1788">
                  <c:v>54.73</c:v>
                </c:pt>
                <c:pt idx="1789">
                  <c:v>52.99</c:v>
                </c:pt>
                <c:pt idx="1790">
                  <c:v>53.68</c:v>
                </c:pt>
                <c:pt idx="1791">
                  <c:v>53.57</c:v>
                </c:pt>
                <c:pt idx="1792">
                  <c:v>51.54</c:v>
                </c:pt>
                <c:pt idx="1793">
                  <c:v>52.69</c:v>
                </c:pt>
                <c:pt idx="1794">
                  <c:v>52.33</c:v>
                </c:pt>
                <c:pt idx="1795">
                  <c:v>53.54</c:v>
                </c:pt>
                <c:pt idx="1796">
                  <c:v>52.59</c:v>
                </c:pt>
                <c:pt idx="1797">
                  <c:v>52.59</c:v>
                </c:pt>
                <c:pt idx="1798">
                  <c:v>51.67</c:v>
                </c:pt>
                <c:pt idx="1799">
                  <c:v>51.09</c:v>
                </c:pt>
                <c:pt idx="1800">
                  <c:v>50.26</c:v>
                </c:pt>
                <c:pt idx="1801">
                  <c:v>50.38</c:v>
                </c:pt>
                <c:pt idx="1802">
                  <c:v>50.19</c:v>
                </c:pt>
                <c:pt idx="1803">
                  <c:v>50.61</c:v>
                </c:pt>
                <c:pt idx="1804">
                  <c:v>49.96</c:v>
                </c:pt>
                <c:pt idx="1805">
                  <c:v>51.34</c:v>
                </c:pt>
                <c:pt idx="1806">
                  <c:v>49.96</c:v>
                </c:pt>
                <c:pt idx="1807">
                  <c:v>49.62</c:v>
                </c:pt>
                <c:pt idx="1808">
                  <c:v>50.53</c:v>
                </c:pt>
                <c:pt idx="1809">
                  <c:v>51</c:v>
                </c:pt>
                <c:pt idx="1810">
                  <c:v>49.6</c:v>
                </c:pt>
                <c:pt idx="1811">
                  <c:v>51.02</c:v>
                </c:pt>
                <c:pt idx="1812">
                  <c:v>51.59</c:v>
                </c:pt>
                <c:pt idx="1813">
                  <c:v>51.83</c:v>
                </c:pt>
                <c:pt idx="1814">
                  <c:v>52.52</c:v>
                </c:pt>
                <c:pt idx="1815">
                  <c:v>53.48</c:v>
                </c:pt>
                <c:pt idx="1816">
                  <c:v>53.38</c:v>
                </c:pt>
                <c:pt idx="1817">
                  <c:v>51.18</c:v>
                </c:pt>
                <c:pt idx="1818">
                  <c:v>49.48</c:v>
                </c:pt>
                <c:pt idx="1819">
                  <c:v>50.62</c:v>
                </c:pt>
                <c:pt idx="1820">
                  <c:v>52.1</c:v>
                </c:pt>
                <c:pt idx="1821">
                  <c:v>50.53</c:v>
                </c:pt>
                <c:pt idx="1822">
                  <c:v>51.71</c:v>
                </c:pt>
                <c:pt idx="1823">
                  <c:v>51.41</c:v>
                </c:pt>
                <c:pt idx="1824">
                  <c:v>51.98</c:v>
                </c:pt>
                <c:pt idx="1825">
                  <c:v>51.62</c:v>
                </c:pt>
                <c:pt idx="1826">
                  <c:v>50.52</c:v>
                </c:pt>
                <c:pt idx="1827">
                  <c:v>50.89</c:v>
                </c:pt>
                <c:pt idx="1828">
                  <c:v>51.29</c:v>
                </c:pt>
                <c:pt idx="1829">
                  <c:v>50.93</c:v>
                </c:pt>
                <c:pt idx="1830">
                  <c:v>51.92</c:v>
                </c:pt>
                <c:pt idx="1831">
                  <c:v>53.51</c:v>
                </c:pt>
                <c:pt idx="1832">
                  <c:v>55.31</c:v>
                </c:pt>
                <c:pt idx="1833">
                  <c:v>53.88</c:v>
                </c:pt>
                <c:pt idx="1834">
                  <c:v>55.18</c:v>
                </c:pt>
                <c:pt idx="1835">
                  <c:v>55.28</c:v>
                </c:pt>
                <c:pt idx="1836">
                  <c:v>54.15</c:v>
                </c:pt>
                <c:pt idx="1837">
                  <c:v>55.44</c:v>
                </c:pt>
                <c:pt idx="1838">
                  <c:v>55.45</c:v>
                </c:pt>
                <c:pt idx="1839">
                  <c:v>55.92</c:v>
                </c:pt>
                <c:pt idx="1840">
                  <c:v>55.39</c:v>
                </c:pt>
                <c:pt idx="1841">
                  <c:v>54.95</c:v>
                </c:pt>
                <c:pt idx="1842">
                  <c:v>56.61</c:v>
                </c:pt>
                <c:pt idx="1843">
                  <c:v>56.06</c:v>
                </c:pt>
                <c:pt idx="1844">
                  <c:v>55.98</c:v>
                </c:pt>
                <c:pt idx="1845">
                  <c:v>56.09</c:v>
                </c:pt>
                <c:pt idx="1846">
                  <c:v>57.48</c:v>
                </c:pt>
                <c:pt idx="1847">
                  <c:v>57.18</c:v>
                </c:pt>
                <c:pt idx="1848">
                  <c:v>56.62</c:v>
                </c:pt>
                <c:pt idx="1849">
                  <c:v>57.88</c:v>
                </c:pt>
                <c:pt idx="1850">
                  <c:v>58.08</c:v>
                </c:pt>
                <c:pt idx="1851">
                  <c:v>59.87</c:v>
                </c:pt>
                <c:pt idx="1852">
                  <c:v>61.52</c:v>
                </c:pt>
                <c:pt idx="1853">
                  <c:v>58.83</c:v>
                </c:pt>
                <c:pt idx="1854">
                  <c:v>58.01</c:v>
                </c:pt>
                <c:pt idx="1855">
                  <c:v>59.28</c:v>
                </c:pt>
                <c:pt idx="1856">
                  <c:v>57.02</c:v>
                </c:pt>
                <c:pt idx="1857">
                  <c:v>60.06</c:v>
                </c:pt>
                <c:pt idx="1858">
                  <c:v>56.66</c:v>
                </c:pt>
                <c:pt idx="1859">
                  <c:v>52.1</c:v>
                </c:pt>
                <c:pt idx="1860">
                  <c:v>52.41</c:v>
                </c:pt>
                <c:pt idx="1861">
                  <c:v>52.89</c:v>
                </c:pt>
                <c:pt idx="1862">
                  <c:v>52.13</c:v>
                </c:pt>
                <c:pt idx="1863">
                  <c:v>50.98</c:v>
                </c:pt>
                <c:pt idx="1864">
                  <c:v>50.84</c:v>
                </c:pt>
                <c:pt idx="1865">
                  <c:v>53.36</c:v>
                </c:pt>
                <c:pt idx="1866">
                  <c:v>54.12</c:v>
                </c:pt>
                <c:pt idx="1867">
                  <c:v>53.39</c:v>
                </c:pt>
                <c:pt idx="1868">
                  <c:v>53.88</c:v>
                </c:pt>
                <c:pt idx="1869">
                  <c:v>54.19</c:v>
                </c:pt>
                <c:pt idx="1870">
                  <c:v>52.87</c:v>
                </c:pt>
                <c:pt idx="1871">
                  <c:v>54.41</c:v>
                </c:pt>
                <c:pt idx="1872">
                  <c:v>54.75</c:v>
                </c:pt>
                <c:pt idx="1873">
                  <c:v>53.53</c:v>
                </c:pt>
                <c:pt idx="1874">
                  <c:v>54.24</c:v>
                </c:pt>
                <c:pt idx="1875">
                  <c:v>54.87</c:v>
                </c:pt>
                <c:pt idx="1876">
                  <c:v>54.19</c:v>
                </c:pt>
                <c:pt idx="1877">
                  <c:v>54.06</c:v>
                </c:pt>
                <c:pt idx="1878">
                  <c:v>54.18</c:v>
                </c:pt>
                <c:pt idx="1879">
                  <c:v>55.01</c:v>
                </c:pt>
                <c:pt idx="1880">
                  <c:v>54.95</c:v>
                </c:pt>
                <c:pt idx="1881">
                  <c:v>54.52</c:v>
                </c:pt>
                <c:pt idx="1882">
                  <c:v>53.64</c:v>
                </c:pt>
                <c:pt idx="1883">
                  <c:v>53.46</c:v>
                </c:pt>
                <c:pt idx="1884">
                  <c:v>53.46</c:v>
                </c:pt>
                <c:pt idx="1885">
                  <c:v>53.1</c:v>
                </c:pt>
                <c:pt idx="1886">
                  <c:v>51.02</c:v>
                </c:pt>
                <c:pt idx="1887">
                  <c:v>51.67</c:v>
                </c:pt>
                <c:pt idx="1888">
                  <c:v>51.84</c:v>
                </c:pt>
                <c:pt idx="1889">
                  <c:v>53.39</c:v>
                </c:pt>
                <c:pt idx="1890">
                  <c:v>53.6</c:v>
                </c:pt>
                <c:pt idx="1891">
                  <c:v>53.17</c:v>
                </c:pt>
                <c:pt idx="1892">
                  <c:v>53.82</c:v>
                </c:pt>
                <c:pt idx="1893">
                  <c:v>52.45</c:v>
                </c:pt>
                <c:pt idx="1894">
                  <c:v>52.69</c:v>
                </c:pt>
                <c:pt idx="1895">
                  <c:v>51.99</c:v>
                </c:pt>
                <c:pt idx="1896">
                  <c:v>51.64</c:v>
                </c:pt>
                <c:pt idx="1897">
                  <c:v>51.05</c:v>
                </c:pt>
                <c:pt idx="1898">
                  <c:v>50.68</c:v>
                </c:pt>
                <c:pt idx="1899">
                  <c:v>50.09</c:v>
                </c:pt>
                <c:pt idx="1900">
                  <c:v>51.5</c:v>
                </c:pt>
                <c:pt idx="1901">
                  <c:v>50.39</c:v>
                </c:pt>
                <c:pt idx="1902">
                  <c:v>51.27</c:v>
                </c:pt>
                <c:pt idx="1903">
                  <c:v>50.99</c:v>
                </c:pt>
                <c:pt idx="1904">
                  <c:v>50.49</c:v>
                </c:pt>
                <c:pt idx="1905">
                  <c:v>51.13</c:v>
                </c:pt>
                <c:pt idx="1906">
                  <c:v>50.47</c:v>
                </c:pt>
                <c:pt idx="1907">
                  <c:v>51.63</c:v>
                </c:pt>
                <c:pt idx="1908">
                  <c:v>51.78</c:v>
                </c:pt>
                <c:pt idx="1909">
                  <c:v>51.48</c:v>
                </c:pt>
                <c:pt idx="1910">
                  <c:v>51.7</c:v>
                </c:pt>
                <c:pt idx="1911">
                  <c:v>51.67</c:v>
                </c:pt>
                <c:pt idx="1912">
                  <c:v>50.12</c:v>
                </c:pt>
                <c:pt idx="1913">
                  <c:v>51.2</c:v>
                </c:pt>
                <c:pt idx="1914">
                  <c:v>51.46</c:v>
                </c:pt>
                <c:pt idx="1915">
                  <c:v>51.44</c:v>
                </c:pt>
                <c:pt idx="1916">
                  <c:v>52.05</c:v>
                </c:pt>
                <c:pt idx="1917">
                  <c:v>51.72</c:v>
                </c:pt>
                <c:pt idx="1918">
                  <c:v>51.58</c:v>
                </c:pt>
                <c:pt idx="1919">
                  <c:v>51.52</c:v>
                </c:pt>
                <c:pt idx="1920">
                  <c:v>49.36</c:v>
                </c:pt>
                <c:pt idx="1921">
                  <c:v>49.76</c:v>
                </c:pt>
                <c:pt idx="1922">
                  <c:v>51.23</c:v>
                </c:pt>
                <c:pt idx="1923">
                  <c:v>50.86</c:v>
                </c:pt>
                <c:pt idx="1924">
                  <c:v>51.39</c:v>
                </c:pt>
                <c:pt idx="1925">
                  <c:v>47.75</c:v>
                </c:pt>
                <c:pt idx="1926">
                  <c:v>47.82</c:v>
                </c:pt>
                <c:pt idx="1927">
                  <c:v>43.58</c:v>
                </c:pt>
                <c:pt idx="1928">
                  <c:v>36.65</c:v>
                </c:pt>
                <c:pt idx="1929">
                  <c:v>39.78</c:v>
                </c:pt>
                <c:pt idx="1930">
                  <c:v>38.25</c:v>
                </c:pt>
                <c:pt idx="1931">
                  <c:v>39.28</c:v>
                </c:pt>
                <c:pt idx="1932">
                  <c:v>39.229999999999997</c:v>
                </c:pt>
                <c:pt idx="1933">
                  <c:v>36.57</c:v>
                </c:pt>
                <c:pt idx="1934">
                  <c:v>36.75</c:v>
                </c:pt>
                <c:pt idx="1935">
                  <c:v>38.67</c:v>
                </c:pt>
                <c:pt idx="1936">
                  <c:v>38.229999999999997</c:v>
                </c:pt>
                <c:pt idx="1937">
                  <c:v>39.950000000000003</c:v>
                </c:pt>
                <c:pt idx="1938">
                  <c:v>41.88</c:v>
                </c:pt>
                <c:pt idx="1939">
                  <c:v>43.45</c:v>
                </c:pt>
                <c:pt idx="1940">
                  <c:v>41.3</c:v>
                </c:pt>
                <c:pt idx="1941">
                  <c:v>42.28</c:v>
                </c:pt>
                <c:pt idx="1942">
                  <c:v>41.81</c:v>
                </c:pt>
                <c:pt idx="1943">
                  <c:v>42.98</c:v>
                </c:pt>
                <c:pt idx="1944">
                  <c:v>43.91</c:v>
                </c:pt>
                <c:pt idx="1945">
                  <c:v>43.87</c:v>
                </c:pt>
                <c:pt idx="1946">
                  <c:v>44.65</c:v>
                </c:pt>
                <c:pt idx="1947">
                  <c:v>44.63</c:v>
                </c:pt>
                <c:pt idx="1948">
                  <c:v>45.44</c:v>
                </c:pt>
                <c:pt idx="1949">
                  <c:v>45.74</c:v>
                </c:pt>
                <c:pt idx="1950">
                  <c:v>45.9</c:v>
                </c:pt>
                <c:pt idx="1951">
                  <c:v>46.66</c:v>
                </c:pt>
                <c:pt idx="1952">
                  <c:v>45.35</c:v>
                </c:pt>
                <c:pt idx="1953">
                  <c:v>43.6</c:v>
                </c:pt>
                <c:pt idx="1954">
                  <c:v>45.03</c:v>
                </c:pt>
                <c:pt idx="1955">
                  <c:v>44.05</c:v>
                </c:pt>
                <c:pt idx="1956">
                  <c:v>42</c:v>
                </c:pt>
                <c:pt idx="1957">
                  <c:v>43.61</c:v>
                </c:pt>
                <c:pt idx="1958">
                  <c:v>43.61</c:v>
                </c:pt>
                <c:pt idx="1959">
                  <c:v>42.74</c:v>
                </c:pt>
                <c:pt idx="1960">
                  <c:v>40.619999999999997</c:v>
                </c:pt>
                <c:pt idx="1961">
                  <c:v>41.75</c:v>
                </c:pt>
                <c:pt idx="1962">
                  <c:v>42.99</c:v>
                </c:pt>
                <c:pt idx="1963">
                  <c:v>43.67</c:v>
                </c:pt>
                <c:pt idx="1964">
                  <c:v>45.12</c:v>
                </c:pt>
                <c:pt idx="1965">
                  <c:v>44.47</c:v>
                </c:pt>
                <c:pt idx="1966">
                  <c:v>44.95</c:v>
                </c:pt>
                <c:pt idx="1967">
                  <c:v>46.9</c:v>
                </c:pt>
                <c:pt idx="1968">
                  <c:v>46.47</c:v>
                </c:pt>
                <c:pt idx="1969">
                  <c:v>46.24</c:v>
                </c:pt>
                <c:pt idx="1970">
                  <c:v>47.49</c:v>
                </c:pt>
                <c:pt idx="1971">
                  <c:v>48.4</c:v>
                </c:pt>
                <c:pt idx="1972">
                  <c:v>47.67</c:v>
                </c:pt>
                <c:pt idx="1973">
                  <c:v>47.58</c:v>
                </c:pt>
                <c:pt idx="1974">
                  <c:v>49.9</c:v>
                </c:pt>
                <c:pt idx="1975">
                  <c:v>51.54</c:v>
                </c:pt>
                <c:pt idx="1976">
                  <c:v>51.98</c:v>
                </c:pt>
                <c:pt idx="1977">
                  <c:v>53.31</c:v>
                </c:pt>
                <c:pt idx="1978">
                  <c:v>56.34</c:v>
                </c:pt>
                <c:pt idx="1979">
                  <c:v>56.41</c:v>
                </c:pt>
                <c:pt idx="1980">
                  <c:v>54.64</c:v>
                </c:pt>
                <c:pt idx="1981">
                  <c:v>54.48</c:v>
                </c:pt>
                <c:pt idx="1982">
                  <c:v>55.55</c:v>
                </c:pt>
                <c:pt idx="1983">
                  <c:v>54.62</c:v>
                </c:pt>
                <c:pt idx="1984">
                  <c:v>56.53</c:v>
                </c:pt>
                <c:pt idx="1985">
                  <c:v>56.33</c:v>
                </c:pt>
                <c:pt idx="1986">
                  <c:v>56.8</c:v>
                </c:pt>
                <c:pt idx="1987">
                  <c:v>58.85</c:v>
                </c:pt>
                <c:pt idx="1988">
                  <c:v>59.07</c:v>
                </c:pt>
                <c:pt idx="1989">
                  <c:v>57.68</c:v>
                </c:pt>
                <c:pt idx="1990">
                  <c:v>59.16</c:v>
                </c:pt>
                <c:pt idx="1991">
                  <c:v>61.37</c:v>
                </c:pt>
                <c:pt idx="1992">
                  <c:v>62.31</c:v>
                </c:pt>
                <c:pt idx="1993">
                  <c:v>62.16</c:v>
                </c:pt>
                <c:pt idx="1994">
                  <c:v>64.349999999999994</c:v>
                </c:pt>
                <c:pt idx="1995">
                  <c:v>64.73</c:v>
                </c:pt>
                <c:pt idx="1996">
                  <c:v>63.79</c:v>
                </c:pt>
                <c:pt idx="1997">
                  <c:v>63.77</c:v>
                </c:pt>
                <c:pt idx="1998">
                  <c:v>63.22</c:v>
                </c:pt>
                <c:pt idx="1999">
                  <c:v>64.790000000000006</c:v>
                </c:pt>
                <c:pt idx="2000">
                  <c:v>62.48</c:v>
                </c:pt>
                <c:pt idx="2001">
                  <c:v>62.66</c:v>
                </c:pt>
                <c:pt idx="2002">
                  <c:v>57.76</c:v>
                </c:pt>
                <c:pt idx="2003">
                  <c:v>63.16</c:v>
                </c:pt>
                <c:pt idx="2004">
                  <c:v>64.17</c:v>
                </c:pt>
                <c:pt idx="2005">
                  <c:v>64.42</c:v>
                </c:pt>
                <c:pt idx="2006">
                  <c:v>65.040000000000006</c:v>
                </c:pt>
                <c:pt idx="2007">
                  <c:v>66.63</c:v>
                </c:pt>
                <c:pt idx="2008">
                  <c:v>68.81</c:v>
                </c:pt>
                <c:pt idx="2009">
                  <c:v>70.83</c:v>
                </c:pt>
                <c:pt idx="2010">
                  <c:v>72.790000000000006</c:v>
                </c:pt>
                <c:pt idx="2011">
                  <c:v>72.06</c:v>
                </c:pt>
                <c:pt idx="2012">
                  <c:v>71.33</c:v>
                </c:pt>
                <c:pt idx="2013">
                  <c:v>71.94</c:v>
                </c:pt>
                <c:pt idx="2014">
                  <c:v>70.959999999999994</c:v>
                </c:pt>
                <c:pt idx="2015">
                  <c:v>69.09</c:v>
                </c:pt>
                <c:pt idx="2016">
                  <c:v>63.98</c:v>
                </c:pt>
                <c:pt idx="2017">
                  <c:v>63.69</c:v>
                </c:pt>
                <c:pt idx="2018">
                  <c:v>68.260000000000005</c:v>
                </c:pt>
                <c:pt idx="2019">
                  <c:v>66.44</c:v>
                </c:pt>
                <c:pt idx="2020">
                  <c:v>68.540000000000006</c:v>
                </c:pt>
                <c:pt idx="2021">
                  <c:v>69.83</c:v>
                </c:pt>
                <c:pt idx="2022">
                  <c:v>72.66</c:v>
                </c:pt>
                <c:pt idx="2023">
                  <c:v>75.84</c:v>
                </c:pt>
                <c:pt idx="2024">
                  <c:v>77.47</c:v>
                </c:pt>
                <c:pt idx="2025">
                  <c:v>77.739999999999995</c:v>
                </c:pt>
                <c:pt idx="2026">
                  <c:v>81.040000000000006</c:v>
                </c:pt>
                <c:pt idx="2027">
                  <c:v>81.92</c:v>
                </c:pt>
                <c:pt idx="2028">
                  <c:v>80.739999999999995</c:v>
                </c:pt>
                <c:pt idx="2029">
                  <c:v>81.03</c:v>
                </c:pt>
                <c:pt idx="2030">
                  <c:v>94.42</c:v>
                </c:pt>
                <c:pt idx="2031">
                  <c:v>90.23</c:v>
                </c:pt>
                <c:pt idx="2032">
                  <c:v>89.2</c:v>
                </c:pt>
                <c:pt idx="2033">
                  <c:v>94.83</c:v>
                </c:pt>
                <c:pt idx="2034">
                  <c:v>91.33</c:v>
                </c:pt>
                <c:pt idx="2035">
                  <c:v>92.99</c:v>
                </c:pt>
                <c:pt idx="2036">
                  <c:v>98.29</c:v>
                </c:pt>
                <c:pt idx="2037">
                  <c:v>93.68</c:v>
                </c:pt>
                <c:pt idx="2038">
                  <c:v>93.33</c:v>
                </c:pt>
                <c:pt idx="2039">
                  <c:v>98.73</c:v>
                </c:pt>
                <c:pt idx="2040">
                  <c:v>97.85</c:v>
                </c:pt>
                <c:pt idx="2041">
                  <c:v>96.7</c:v>
                </c:pt>
                <c:pt idx="2042">
                  <c:v>102.05</c:v>
                </c:pt>
                <c:pt idx="2043">
                  <c:v>105.91</c:v>
                </c:pt>
                <c:pt idx="2044">
                  <c:v>108.22</c:v>
                </c:pt>
                <c:pt idx="2045">
                  <c:v>99.76</c:v>
                </c:pt>
                <c:pt idx="2046">
                  <c:v>96.83</c:v>
                </c:pt>
                <c:pt idx="2047">
                  <c:v>97.3</c:v>
                </c:pt>
                <c:pt idx="2048">
                  <c:v>93.28</c:v>
                </c:pt>
                <c:pt idx="2049">
                  <c:v>87.43</c:v>
                </c:pt>
                <c:pt idx="2050">
                  <c:v>88.93</c:v>
                </c:pt>
                <c:pt idx="2051">
                  <c:v>93.87</c:v>
                </c:pt>
                <c:pt idx="2052">
                  <c:v>86.39</c:v>
                </c:pt>
                <c:pt idx="2053">
                  <c:v>90.16</c:v>
                </c:pt>
                <c:pt idx="2054">
                  <c:v>89.61</c:v>
                </c:pt>
                <c:pt idx="2055">
                  <c:v>91.55</c:v>
                </c:pt>
                <c:pt idx="2056">
                  <c:v>85.9</c:v>
                </c:pt>
                <c:pt idx="2057">
                  <c:v>85.75</c:v>
                </c:pt>
                <c:pt idx="2058">
                  <c:v>84.07</c:v>
                </c:pt>
                <c:pt idx="2059">
                  <c:v>78.25</c:v>
                </c:pt>
                <c:pt idx="2060">
                  <c:v>78.72</c:v>
                </c:pt>
                <c:pt idx="2061">
                  <c:v>91.35</c:v>
                </c:pt>
                <c:pt idx="2062">
                  <c:v>84.65</c:v>
                </c:pt>
                <c:pt idx="2063">
                  <c:v>85.05</c:v>
                </c:pt>
                <c:pt idx="2064">
                  <c:v>87.9</c:v>
                </c:pt>
                <c:pt idx="2065">
                  <c:v>88.56</c:v>
                </c:pt>
              </c:numCache>
            </c:numRef>
          </c:val>
          <c:smooth val="0"/>
          <c:extLst>
            <c:ext xmlns:c16="http://schemas.microsoft.com/office/drawing/2014/chart" uri="{C3380CC4-5D6E-409C-BE32-E72D297353CC}">
              <c16:uniqueId val="{00000001-4002-449C-97F1-AF84F5886656}"/>
            </c:ext>
          </c:extLst>
        </c:ser>
        <c:dLbls>
          <c:showLegendKey val="0"/>
          <c:showVal val="0"/>
          <c:showCatName val="0"/>
          <c:showSerName val="0"/>
          <c:showPercent val="0"/>
          <c:showBubbleSize val="0"/>
        </c:dLbls>
        <c:marker val="1"/>
        <c:smooth val="0"/>
        <c:axId val="548316592"/>
        <c:axId val="548316176"/>
      </c:lineChart>
      <c:dateAx>
        <c:axId val="671703392"/>
        <c:scaling>
          <c:orientation val="minMax"/>
          <c:min val="329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671703808"/>
        <c:crosses val="autoZero"/>
        <c:auto val="1"/>
        <c:lblOffset val="100"/>
        <c:baseTimeUnit val="days"/>
        <c:majorUnit val="4"/>
        <c:majorTimeUnit val="years"/>
      </c:dateAx>
      <c:valAx>
        <c:axId val="671703808"/>
        <c:scaling>
          <c:orientation val="minMax"/>
        </c:scaling>
        <c:delete val="0"/>
        <c:axPos val="l"/>
        <c:majorGridlines>
          <c:spPr>
            <a:ln w="9525" cap="flat" cmpd="sng" algn="ctr">
              <a:solidFill>
                <a:schemeClr val="tx1">
                  <a:lumMod val="15000"/>
                  <a:lumOff val="85000"/>
                </a:schemeClr>
              </a:solidFill>
              <a:prstDash val="lgDash"/>
              <a:round/>
            </a:ln>
            <a:effectLst/>
          </c:spPr>
        </c:majorGridlines>
        <c:title>
          <c:tx>
            <c:rich>
              <a:bodyPr rot="-540000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r>
                  <a:rPr lang="en-US" sz="1100" b="1" dirty="0">
                    <a:solidFill>
                      <a:sysClr val="windowText" lastClr="000000"/>
                    </a:solidFill>
                  </a:rPr>
                  <a:t>SPR</a:t>
                </a:r>
                <a:r>
                  <a:rPr lang="en-US" sz="1100" b="1" baseline="0" dirty="0">
                    <a:solidFill>
                      <a:sysClr val="windowText" lastClr="000000"/>
                    </a:solidFill>
                  </a:rPr>
                  <a:t> </a:t>
                </a:r>
                <a:r>
                  <a:rPr lang="en-US" sz="1100" b="1" dirty="0">
                    <a:solidFill>
                      <a:sysClr val="windowText" lastClr="000000"/>
                    </a:solidFill>
                  </a:rPr>
                  <a:t>(in</a:t>
                </a:r>
                <a:r>
                  <a:rPr lang="en-US" sz="1100" b="1" baseline="0" dirty="0">
                    <a:solidFill>
                      <a:sysClr val="windowText" lastClr="000000"/>
                    </a:solidFill>
                  </a:rPr>
                  <a:t> thousands of barrels)</a:t>
                </a:r>
                <a:endParaRPr lang="en-US" sz="1100" b="1" dirty="0">
                  <a:solidFill>
                    <a:sysClr val="windowText" lastClr="000000"/>
                  </a:solidFill>
                </a:endParaRPr>
              </a:p>
            </c:rich>
          </c:tx>
          <c:overlay val="0"/>
          <c:spPr>
            <a:noFill/>
            <a:ln>
              <a:noFill/>
            </a:ln>
            <a:effectLst/>
          </c:spPr>
          <c:txPr>
            <a:bodyPr rot="-540000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671703392"/>
        <c:crosses val="autoZero"/>
        <c:crossBetween val="between"/>
      </c:valAx>
      <c:valAx>
        <c:axId val="548316176"/>
        <c:scaling>
          <c:orientation val="minMax"/>
          <c:max val="240"/>
          <c:min val="0"/>
        </c:scaling>
        <c:delete val="0"/>
        <c:axPos val="r"/>
        <c:title>
          <c:tx>
            <c:rich>
              <a:bodyPr rot="-540000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r>
                  <a:rPr lang="en-US" sz="1100" b="1" dirty="0">
                    <a:solidFill>
                      <a:sysClr val="windowText" lastClr="000000"/>
                    </a:solidFill>
                  </a:rPr>
                  <a:t>WTI Crude Oil</a:t>
                </a:r>
                <a:r>
                  <a:rPr lang="en-US" sz="1100" b="1" baseline="0" dirty="0">
                    <a:solidFill>
                      <a:sysClr val="windowText" lastClr="000000"/>
                    </a:solidFill>
                  </a:rPr>
                  <a:t> Price</a:t>
                </a:r>
                <a:endParaRPr lang="en-US" sz="1100" b="1" dirty="0">
                  <a:solidFill>
                    <a:sysClr val="windowText" lastClr="000000"/>
                  </a:solidFill>
                </a:endParaRPr>
              </a:p>
            </c:rich>
          </c:tx>
          <c:overlay val="0"/>
          <c:spPr>
            <a:noFill/>
            <a:ln>
              <a:noFill/>
            </a:ln>
            <a:effectLst/>
          </c:spPr>
          <c:txPr>
            <a:bodyPr rot="-540000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n-US"/>
            </a:p>
          </c:txPr>
        </c:title>
        <c:numFmt formatCode="&quot;$&quot;#,##0"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548316592"/>
        <c:crosses val="max"/>
        <c:crossBetween val="between"/>
        <c:majorUnit val="30"/>
      </c:valAx>
      <c:dateAx>
        <c:axId val="548316592"/>
        <c:scaling>
          <c:orientation val="minMax"/>
        </c:scaling>
        <c:delete val="1"/>
        <c:axPos val="b"/>
        <c:numFmt formatCode="m/d/yyyy" sourceLinked="1"/>
        <c:majorTickMark val="out"/>
        <c:minorTickMark val="none"/>
        <c:tickLblPos val="nextTo"/>
        <c:crossAx val="548316176"/>
        <c:crosses val="autoZero"/>
        <c:auto val="1"/>
        <c:lblOffset val="100"/>
        <c:baseTimeUnit val="days"/>
      </c:date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sz="1600" b="1" i="0" baseline="0" dirty="0">
                <a:effectLst/>
              </a:rPr>
              <a:t>National Debt vs. National Debt to GDP</a:t>
            </a:r>
            <a:endParaRPr lang="en-US" sz="1600" dirty="0">
              <a:effectLst/>
            </a:endParaRPr>
          </a:p>
        </c:rich>
      </c:tx>
      <c:overlay val="0"/>
      <c:spPr>
        <a:noFill/>
        <a:ln w="25400">
          <a:noFill/>
        </a:ln>
      </c:spPr>
    </c:title>
    <c:autoTitleDeleted val="0"/>
    <c:plotArea>
      <c:layout/>
      <c:areaChart>
        <c:grouping val="standard"/>
        <c:varyColors val="0"/>
        <c:ser>
          <c:idx val="3"/>
          <c:order val="0"/>
          <c:tx>
            <c:strRef>
              <c:f>'FRED Graph'!$K$42</c:f>
              <c:strCache>
                <c:ptCount val="1"/>
                <c:pt idx="0">
                  <c:v>0</c:v>
                </c:pt>
              </c:strCache>
            </c:strRef>
          </c:tx>
          <c:spPr>
            <a:solidFill>
              <a:schemeClr val="accent3"/>
            </a:solidFill>
            <a:ln w="25400">
              <a:noFill/>
            </a:ln>
          </c:spPr>
          <c:cat>
            <c:numRef>
              <c:f>'FRED Graph'!$A$42:$A$349</c:f>
              <c:numCache>
                <c:formatCode>yyyy\-mm\-dd</c:formatCode>
                <c:ptCount val="308"/>
                <c:pt idx="0">
                  <c:v>16711</c:v>
                </c:pt>
                <c:pt idx="1">
                  <c:v>16803</c:v>
                </c:pt>
                <c:pt idx="2">
                  <c:v>16893</c:v>
                </c:pt>
                <c:pt idx="3">
                  <c:v>16984</c:v>
                </c:pt>
                <c:pt idx="4">
                  <c:v>17076</c:v>
                </c:pt>
                <c:pt idx="5">
                  <c:v>17168</c:v>
                </c:pt>
                <c:pt idx="6">
                  <c:v>17258</c:v>
                </c:pt>
                <c:pt idx="7">
                  <c:v>17349</c:v>
                </c:pt>
                <c:pt idx="8">
                  <c:v>17441</c:v>
                </c:pt>
                <c:pt idx="9">
                  <c:v>17533</c:v>
                </c:pt>
                <c:pt idx="10">
                  <c:v>17624</c:v>
                </c:pt>
                <c:pt idx="11">
                  <c:v>17715</c:v>
                </c:pt>
                <c:pt idx="12">
                  <c:v>17807</c:v>
                </c:pt>
                <c:pt idx="13">
                  <c:v>17899</c:v>
                </c:pt>
                <c:pt idx="14">
                  <c:v>17989</c:v>
                </c:pt>
                <c:pt idx="15">
                  <c:v>18080</c:v>
                </c:pt>
                <c:pt idx="16">
                  <c:v>18172</c:v>
                </c:pt>
                <c:pt idx="17">
                  <c:v>18264</c:v>
                </c:pt>
                <c:pt idx="18">
                  <c:v>18354</c:v>
                </c:pt>
                <c:pt idx="19">
                  <c:v>18445</c:v>
                </c:pt>
                <c:pt idx="20">
                  <c:v>18537</c:v>
                </c:pt>
                <c:pt idx="21">
                  <c:v>18629</c:v>
                </c:pt>
                <c:pt idx="22">
                  <c:v>18719</c:v>
                </c:pt>
                <c:pt idx="23">
                  <c:v>18810</c:v>
                </c:pt>
                <c:pt idx="24">
                  <c:v>18902</c:v>
                </c:pt>
                <c:pt idx="25">
                  <c:v>18994</c:v>
                </c:pt>
                <c:pt idx="26">
                  <c:v>19085</c:v>
                </c:pt>
                <c:pt idx="27">
                  <c:v>19176</c:v>
                </c:pt>
                <c:pt idx="28">
                  <c:v>19268</c:v>
                </c:pt>
                <c:pt idx="29">
                  <c:v>19360</c:v>
                </c:pt>
                <c:pt idx="30">
                  <c:v>19450</c:v>
                </c:pt>
                <c:pt idx="31">
                  <c:v>19541</c:v>
                </c:pt>
                <c:pt idx="32">
                  <c:v>19633</c:v>
                </c:pt>
                <c:pt idx="33">
                  <c:v>19725</c:v>
                </c:pt>
                <c:pt idx="34">
                  <c:v>19815</c:v>
                </c:pt>
                <c:pt idx="35">
                  <c:v>19906</c:v>
                </c:pt>
                <c:pt idx="36">
                  <c:v>19998</c:v>
                </c:pt>
                <c:pt idx="37">
                  <c:v>20090</c:v>
                </c:pt>
                <c:pt idx="38">
                  <c:v>20180</c:v>
                </c:pt>
                <c:pt idx="39">
                  <c:v>20271</c:v>
                </c:pt>
                <c:pt idx="40">
                  <c:v>20363</c:v>
                </c:pt>
                <c:pt idx="41">
                  <c:v>20455</c:v>
                </c:pt>
                <c:pt idx="42">
                  <c:v>20546</c:v>
                </c:pt>
                <c:pt idx="43">
                  <c:v>20637</c:v>
                </c:pt>
                <c:pt idx="44">
                  <c:v>20729</c:v>
                </c:pt>
                <c:pt idx="45">
                  <c:v>20821</c:v>
                </c:pt>
                <c:pt idx="46">
                  <c:v>20911</c:v>
                </c:pt>
                <c:pt idx="47">
                  <c:v>21002</c:v>
                </c:pt>
                <c:pt idx="48">
                  <c:v>21094</c:v>
                </c:pt>
                <c:pt idx="49">
                  <c:v>21186</c:v>
                </c:pt>
                <c:pt idx="50">
                  <c:v>21276</c:v>
                </c:pt>
                <c:pt idx="51">
                  <c:v>21367</c:v>
                </c:pt>
                <c:pt idx="52">
                  <c:v>21459</c:v>
                </c:pt>
                <c:pt idx="53">
                  <c:v>21551</c:v>
                </c:pt>
                <c:pt idx="54">
                  <c:v>21641</c:v>
                </c:pt>
                <c:pt idx="55">
                  <c:v>21732</c:v>
                </c:pt>
                <c:pt idx="56">
                  <c:v>21824</c:v>
                </c:pt>
                <c:pt idx="57">
                  <c:v>21916</c:v>
                </c:pt>
                <c:pt idx="58">
                  <c:v>22007</c:v>
                </c:pt>
                <c:pt idx="59">
                  <c:v>22098</c:v>
                </c:pt>
                <c:pt idx="60">
                  <c:v>22190</c:v>
                </c:pt>
                <c:pt idx="61">
                  <c:v>22282</c:v>
                </c:pt>
                <c:pt idx="62">
                  <c:v>22372</c:v>
                </c:pt>
                <c:pt idx="63">
                  <c:v>22463</c:v>
                </c:pt>
                <c:pt idx="64">
                  <c:v>22555</c:v>
                </c:pt>
                <c:pt idx="65">
                  <c:v>22647</c:v>
                </c:pt>
                <c:pt idx="66">
                  <c:v>22737</c:v>
                </c:pt>
                <c:pt idx="67">
                  <c:v>22828</c:v>
                </c:pt>
                <c:pt idx="68">
                  <c:v>22920</c:v>
                </c:pt>
                <c:pt idx="69">
                  <c:v>23012</c:v>
                </c:pt>
                <c:pt idx="70">
                  <c:v>23102</c:v>
                </c:pt>
                <c:pt idx="71">
                  <c:v>23193</c:v>
                </c:pt>
                <c:pt idx="72">
                  <c:v>23285</c:v>
                </c:pt>
                <c:pt idx="73">
                  <c:v>23377</c:v>
                </c:pt>
                <c:pt idx="74">
                  <c:v>23468</c:v>
                </c:pt>
                <c:pt idx="75">
                  <c:v>23559</c:v>
                </c:pt>
                <c:pt idx="76">
                  <c:v>23651</c:v>
                </c:pt>
                <c:pt idx="77">
                  <c:v>23743</c:v>
                </c:pt>
                <c:pt idx="78">
                  <c:v>23833</c:v>
                </c:pt>
                <c:pt idx="79">
                  <c:v>23924</c:v>
                </c:pt>
                <c:pt idx="80">
                  <c:v>24016</c:v>
                </c:pt>
                <c:pt idx="81">
                  <c:v>24108</c:v>
                </c:pt>
                <c:pt idx="82">
                  <c:v>24198</c:v>
                </c:pt>
                <c:pt idx="83">
                  <c:v>24289</c:v>
                </c:pt>
                <c:pt idx="84">
                  <c:v>24381</c:v>
                </c:pt>
                <c:pt idx="85">
                  <c:v>24473</c:v>
                </c:pt>
                <c:pt idx="86">
                  <c:v>24563</c:v>
                </c:pt>
                <c:pt idx="87">
                  <c:v>24654</c:v>
                </c:pt>
                <c:pt idx="88">
                  <c:v>24746</c:v>
                </c:pt>
                <c:pt idx="89">
                  <c:v>24838</c:v>
                </c:pt>
                <c:pt idx="90">
                  <c:v>24929</c:v>
                </c:pt>
                <c:pt idx="91">
                  <c:v>25020</c:v>
                </c:pt>
                <c:pt idx="92">
                  <c:v>25112</c:v>
                </c:pt>
                <c:pt idx="93">
                  <c:v>25204</c:v>
                </c:pt>
                <c:pt idx="94">
                  <c:v>25294</c:v>
                </c:pt>
                <c:pt idx="95">
                  <c:v>25385</c:v>
                </c:pt>
                <c:pt idx="96">
                  <c:v>25477</c:v>
                </c:pt>
                <c:pt idx="97">
                  <c:v>25569</c:v>
                </c:pt>
                <c:pt idx="98">
                  <c:v>25659</c:v>
                </c:pt>
                <c:pt idx="99">
                  <c:v>25750</c:v>
                </c:pt>
                <c:pt idx="100">
                  <c:v>25842</c:v>
                </c:pt>
                <c:pt idx="101">
                  <c:v>25934</c:v>
                </c:pt>
                <c:pt idx="102">
                  <c:v>26024</c:v>
                </c:pt>
                <c:pt idx="103">
                  <c:v>26115</c:v>
                </c:pt>
                <c:pt idx="104">
                  <c:v>26207</c:v>
                </c:pt>
                <c:pt idx="105">
                  <c:v>26299</c:v>
                </c:pt>
                <c:pt idx="106">
                  <c:v>26390</c:v>
                </c:pt>
                <c:pt idx="107">
                  <c:v>26481</c:v>
                </c:pt>
                <c:pt idx="108">
                  <c:v>26573</c:v>
                </c:pt>
                <c:pt idx="109">
                  <c:v>26665</c:v>
                </c:pt>
                <c:pt idx="110">
                  <c:v>26755</c:v>
                </c:pt>
                <c:pt idx="111">
                  <c:v>26846</c:v>
                </c:pt>
                <c:pt idx="112">
                  <c:v>26938</c:v>
                </c:pt>
                <c:pt idx="113">
                  <c:v>27030</c:v>
                </c:pt>
                <c:pt idx="114">
                  <c:v>27120</c:v>
                </c:pt>
                <c:pt idx="115">
                  <c:v>27211</c:v>
                </c:pt>
                <c:pt idx="116">
                  <c:v>27303</c:v>
                </c:pt>
                <c:pt idx="117">
                  <c:v>27395</c:v>
                </c:pt>
                <c:pt idx="118">
                  <c:v>27485</c:v>
                </c:pt>
                <c:pt idx="119">
                  <c:v>27576</c:v>
                </c:pt>
                <c:pt idx="120">
                  <c:v>27668</c:v>
                </c:pt>
                <c:pt idx="121">
                  <c:v>27760</c:v>
                </c:pt>
                <c:pt idx="122">
                  <c:v>27851</c:v>
                </c:pt>
                <c:pt idx="123">
                  <c:v>27942</c:v>
                </c:pt>
                <c:pt idx="124">
                  <c:v>28034</c:v>
                </c:pt>
                <c:pt idx="125">
                  <c:v>28126</c:v>
                </c:pt>
                <c:pt idx="126">
                  <c:v>28216</c:v>
                </c:pt>
                <c:pt idx="127">
                  <c:v>28307</c:v>
                </c:pt>
                <c:pt idx="128">
                  <c:v>28399</c:v>
                </c:pt>
                <c:pt idx="129">
                  <c:v>28491</c:v>
                </c:pt>
                <c:pt idx="130">
                  <c:v>28581</c:v>
                </c:pt>
                <c:pt idx="131">
                  <c:v>28672</c:v>
                </c:pt>
                <c:pt idx="132">
                  <c:v>28764</c:v>
                </c:pt>
                <c:pt idx="133">
                  <c:v>28856</c:v>
                </c:pt>
                <c:pt idx="134">
                  <c:v>28946</c:v>
                </c:pt>
                <c:pt idx="135">
                  <c:v>29037</c:v>
                </c:pt>
                <c:pt idx="136">
                  <c:v>29129</c:v>
                </c:pt>
                <c:pt idx="137">
                  <c:v>29221</c:v>
                </c:pt>
                <c:pt idx="138">
                  <c:v>29312</c:v>
                </c:pt>
                <c:pt idx="139">
                  <c:v>29403</c:v>
                </c:pt>
                <c:pt idx="140">
                  <c:v>29495</c:v>
                </c:pt>
                <c:pt idx="141">
                  <c:v>29587</c:v>
                </c:pt>
                <c:pt idx="142">
                  <c:v>29677</c:v>
                </c:pt>
                <c:pt idx="143">
                  <c:v>29768</c:v>
                </c:pt>
                <c:pt idx="144">
                  <c:v>29860</c:v>
                </c:pt>
                <c:pt idx="145">
                  <c:v>29952</c:v>
                </c:pt>
                <c:pt idx="146">
                  <c:v>30042</c:v>
                </c:pt>
                <c:pt idx="147">
                  <c:v>30133</c:v>
                </c:pt>
                <c:pt idx="148">
                  <c:v>30225</c:v>
                </c:pt>
                <c:pt idx="149">
                  <c:v>30317</c:v>
                </c:pt>
                <c:pt idx="150">
                  <c:v>30407</c:v>
                </c:pt>
                <c:pt idx="151">
                  <c:v>30498</c:v>
                </c:pt>
                <c:pt idx="152">
                  <c:v>30590</c:v>
                </c:pt>
                <c:pt idx="153">
                  <c:v>30682</c:v>
                </c:pt>
                <c:pt idx="154">
                  <c:v>30773</c:v>
                </c:pt>
                <c:pt idx="155">
                  <c:v>30864</c:v>
                </c:pt>
                <c:pt idx="156">
                  <c:v>30956</c:v>
                </c:pt>
                <c:pt idx="157">
                  <c:v>31048</c:v>
                </c:pt>
                <c:pt idx="158">
                  <c:v>31138</c:v>
                </c:pt>
                <c:pt idx="159">
                  <c:v>31229</c:v>
                </c:pt>
                <c:pt idx="160">
                  <c:v>31321</c:v>
                </c:pt>
                <c:pt idx="161">
                  <c:v>31413</c:v>
                </c:pt>
                <c:pt idx="162">
                  <c:v>31503</c:v>
                </c:pt>
                <c:pt idx="163">
                  <c:v>31594</c:v>
                </c:pt>
                <c:pt idx="164">
                  <c:v>31686</c:v>
                </c:pt>
                <c:pt idx="165">
                  <c:v>31778</c:v>
                </c:pt>
                <c:pt idx="166">
                  <c:v>31868</c:v>
                </c:pt>
                <c:pt idx="167">
                  <c:v>31959</c:v>
                </c:pt>
                <c:pt idx="168">
                  <c:v>32051</c:v>
                </c:pt>
                <c:pt idx="169">
                  <c:v>32143</c:v>
                </c:pt>
                <c:pt idx="170">
                  <c:v>32234</c:v>
                </c:pt>
                <c:pt idx="171">
                  <c:v>32325</c:v>
                </c:pt>
                <c:pt idx="172">
                  <c:v>32417</c:v>
                </c:pt>
                <c:pt idx="173">
                  <c:v>32509</c:v>
                </c:pt>
                <c:pt idx="174">
                  <c:v>32599</c:v>
                </c:pt>
                <c:pt idx="175">
                  <c:v>32690</c:v>
                </c:pt>
                <c:pt idx="176">
                  <c:v>32782</c:v>
                </c:pt>
                <c:pt idx="177">
                  <c:v>32874</c:v>
                </c:pt>
                <c:pt idx="178">
                  <c:v>32964</c:v>
                </c:pt>
                <c:pt idx="179">
                  <c:v>33055</c:v>
                </c:pt>
                <c:pt idx="180">
                  <c:v>33147</c:v>
                </c:pt>
                <c:pt idx="181">
                  <c:v>33239</c:v>
                </c:pt>
                <c:pt idx="182">
                  <c:v>33329</c:v>
                </c:pt>
                <c:pt idx="183">
                  <c:v>33420</c:v>
                </c:pt>
                <c:pt idx="184">
                  <c:v>33512</c:v>
                </c:pt>
                <c:pt idx="185">
                  <c:v>33604</c:v>
                </c:pt>
                <c:pt idx="186">
                  <c:v>33695</c:v>
                </c:pt>
                <c:pt idx="187">
                  <c:v>33786</c:v>
                </c:pt>
                <c:pt idx="188">
                  <c:v>33878</c:v>
                </c:pt>
                <c:pt idx="189">
                  <c:v>33970</c:v>
                </c:pt>
                <c:pt idx="190">
                  <c:v>34060</c:v>
                </c:pt>
                <c:pt idx="191">
                  <c:v>34151</c:v>
                </c:pt>
                <c:pt idx="192">
                  <c:v>34243</c:v>
                </c:pt>
                <c:pt idx="193">
                  <c:v>34335</c:v>
                </c:pt>
                <c:pt idx="194">
                  <c:v>34425</c:v>
                </c:pt>
                <c:pt idx="195">
                  <c:v>34516</c:v>
                </c:pt>
                <c:pt idx="196">
                  <c:v>34608</c:v>
                </c:pt>
                <c:pt idx="197">
                  <c:v>34700</c:v>
                </c:pt>
                <c:pt idx="198">
                  <c:v>34790</c:v>
                </c:pt>
                <c:pt idx="199">
                  <c:v>34881</c:v>
                </c:pt>
                <c:pt idx="200">
                  <c:v>34973</c:v>
                </c:pt>
                <c:pt idx="201">
                  <c:v>35065</c:v>
                </c:pt>
                <c:pt idx="202">
                  <c:v>35156</c:v>
                </c:pt>
                <c:pt idx="203">
                  <c:v>35247</c:v>
                </c:pt>
                <c:pt idx="204">
                  <c:v>35339</c:v>
                </c:pt>
                <c:pt idx="205">
                  <c:v>35431</c:v>
                </c:pt>
                <c:pt idx="206">
                  <c:v>35521</c:v>
                </c:pt>
                <c:pt idx="207">
                  <c:v>35612</c:v>
                </c:pt>
                <c:pt idx="208">
                  <c:v>35704</c:v>
                </c:pt>
                <c:pt idx="209">
                  <c:v>35796</c:v>
                </c:pt>
                <c:pt idx="210">
                  <c:v>35886</c:v>
                </c:pt>
                <c:pt idx="211">
                  <c:v>35977</c:v>
                </c:pt>
                <c:pt idx="212">
                  <c:v>36069</c:v>
                </c:pt>
                <c:pt idx="213">
                  <c:v>36161</c:v>
                </c:pt>
                <c:pt idx="214">
                  <c:v>36251</c:v>
                </c:pt>
                <c:pt idx="215">
                  <c:v>36342</c:v>
                </c:pt>
                <c:pt idx="216">
                  <c:v>36434</c:v>
                </c:pt>
                <c:pt idx="217">
                  <c:v>36526</c:v>
                </c:pt>
                <c:pt idx="218">
                  <c:v>36617</c:v>
                </c:pt>
                <c:pt idx="219">
                  <c:v>36708</c:v>
                </c:pt>
                <c:pt idx="220">
                  <c:v>36800</c:v>
                </c:pt>
                <c:pt idx="221">
                  <c:v>36892</c:v>
                </c:pt>
                <c:pt idx="222">
                  <c:v>36982</c:v>
                </c:pt>
                <c:pt idx="223">
                  <c:v>37073</c:v>
                </c:pt>
                <c:pt idx="224">
                  <c:v>37165</c:v>
                </c:pt>
                <c:pt idx="225">
                  <c:v>37257</c:v>
                </c:pt>
                <c:pt idx="226">
                  <c:v>37347</c:v>
                </c:pt>
                <c:pt idx="227">
                  <c:v>37438</c:v>
                </c:pt>
                <c:pt idx="228">
                  <c:v>37530</c:v>
                </c:pt>
                <c:pt idx="229">
                  <c:v>37622</c:v>
                </c:pt>
                <c:pt idx="230">
                  <c:v>37712</c:v>
                </c:pt>
                <c:pt idx="231">
                  <c:v>37803</c:v>
                </c:pt>
                <c:pt idx="232">
                  <c:v>37895</c:v>
                </c:pt>
                <c:pt idx="233">
                  <c:v>37987</c:v>
                </c:pt>
                <c:pt idx="234">
                  <c:v>38078</c:v>
                </c:pt>
                <c:pt idx="235">
                  <c:v>38169</c:v>
                </c:pt>
                <c:pt idx="236">
                  <c:v>38261</c:v>
                </c:pt>
                <c:pt idx="237">
                  <c:v>38353</c:v>
                </c:pt>
                <c:pt idx="238">
                  <c:v>38443</c:v>
                </c:pt>
                <c:pt idx="239">
                  <c:v>38534</c:v>
                </c:pt>
                <c:pt idx="240">
                  <c:v>38626</c:v>
                </c:pt>
                <c:pt idx="241">
                  <c:v>38718</c:v>
                </c:pt>
                <c:pt idx="242">
                  <c:v>38808</c:v>
                </c:pt>
                <c:pt idx="243">
                  <c:v>38899</c:v>
                </c:pt>
                <c:pt idx="244">
                  <c:v>38991</c:v>
                </c:pt>
                <c:pt idx="245">
                  <c:v>39083</c:v>
                </c:pt>
                <c:pt idx="246">
                  <c:v>39173</c:v>
                </c:pt>
                <c:pt idx="247">
                  <c:v>39264</c:v>
                </c:pt>
                <c:pt idx="248">
                  <c:v>39356</c:v>
                </c:pt>
                <c:pt idx="249">
                  <c:v>39448</c:v>
                </c:pt>
                <c:pt idx="250">
                  <c:v>39539</c:v>
                </c:pt>
                <c:pt idx="251">
                  <c:v>39630</c:v>
                </c:pt>
                <c:pt idx="252">
                  <c:v>39722</c:v>
                </c:pt>
                <c:pt idx="253">
                  <c:v>39814</c:v>
                </c:pt>
                <c:pt idx="254">
                  <c:v>39904</c:v>
                </c:pt>
                <c:pt idx="255">
                  <c:v>39995</c:v>
                </c:pt>
                <c:pt idx="256">
                  <c:v>40087</c:v>
                </c:pt>
                <c:pt idx="257">
                  <c:v>40179</c:v>
                </c:pt>
                <c:pt idx="258">
                  <c:v>40269</c:v>
                </c:pt>
                <c:pt idx="259">
                  <c:v>40360</c:v>
                </c:pt>
                <c:pt idx="260">
                  <c:v>40452</c:v>
                </c:pt>
                <c:pt idx="261">
                  <c:v>40544</c:v>
                </c:pt>
                <c:pt idx="262">
                  <c:v>40634</c:v>
                </c:pt>
                <c:pt idx="263">
                  <c:v>40725</c:v>
                </c:pt>
                <c:pt idx="264">
                  <c:v>40817</c:v>
                </c:pt>
                <c:pt idx="265">
                  <c:v>40909</c:v>
                </c:pt>
                <c:pt idx="266">
                  <c:v>41000</c:v>
                </c:pt>
                <c:pt idx="267">
                  <c:v>41091</c:v>
                </c:pt>
                <c:pt idx="268">
                  <c:v>41183</c:v>
                </c:pt>
                <c:pt idx="269">
                  <c:v>41275</c:v>
                </c:pt>
                <c:pt idx="270">
                  <c:v>41365</c:v>
                </c:pt>
                <c:pt idx="271">
                  <c:v>41456</c:v>
                </c:pt>
                <c:pt idx="272">
                  <c:v>41548</c:v>
                </c:pt>
                <c:pt idx="273">
                  <c:v>41640</c:v>
                </c:pt>
                <c:pt idx="274">
                  <c:v>41730</c:v>
                </c:pt>
                <c:pt idx="275">
                  <c:v>41821</c:v>
                </c:pt>
                <c:pt idx="276">
                  <c:v>41913</c:v>
                </c:pt>
                <c:pt idx="277">
                  <c:v>42005</c:v>
                </c:pt>
                <c:pt idx="278">
                  <c:v>42095</c:v>
                </c:pt>
                <c:pt idx="279">
                  <c:v>42186</c:v>
                </c:pt>
                <c:pt idx="280">
                  <c:v>42278</c:v>
                </c:pt>
                <c:pt idx="281">
                  <c:v>42370</c:v>
                </c:pt>
                <c:pt idx="282">
                  <c:v>42461</c:v>
                </c:pt>
                <c:pt idx="283">
                  <c:v>42552</c:v>
                </c:pt>
                <c:pt idx="284">
                  <c:v>42644</c:v>
                </c:pt>
                <c:pt idx="285">
                  <c:v>42736</c:v>
                </c:pt>
                <c:pt idx="286">
                  <c:v>42826</c:v>
                </c:pt>
                <c:pt idx="287">
                  <c:v>42917</c:v>
                </c:pt>
                <c:pt idx="288">
                  <c:v>43009</c:v>
                </c:pt>
                <c:pt idx="289">
                  <c:v>43101</c:v>
                </c:pt>
                <c:pt idx="290">
                  <c:v>43191</c:v>
                </c:pt>
                <c:pt idx="291">
                  <c:v>43282</c:v>
                </c:pt>
                <c:pt idx="292">
                  <c:v>43374</c:v>
                </c:pt>
                <c:pt idx="293">
                  <c:v>43466</c:v>
                </c:pt>
                <c:pt idx="294">
                  <c:v>43556</c:v>
                </c:pt>
                <c:pt idx="295">
                  <c:v>43647</c:v>
                </c:pt>
                <c:pt idx="296">
                  <c:v>43739</c:v>
                </c:pt>
                <c:pt idx="297">
                  <c:v>43831</c:v>
                </c:pt>
                <c:pt idx="298">
                  <c:v>43922</c:v>
                </c:pt>
                <c:pt idx="299">
                  <c:v>44013</c:v>
                </c:pt>
                <c:pt idx="300">
                  <c:v>44105</c:v>
                </c:pt>
                <c:pt idx="301">
                  <c:v>44197</c:v>
                </c:pt>
                <c:pt idx="302">
                  <c:v>44287</c:v>
                </c:pt>
                <c:pt idx="303">
                  <c:v>44378</c:v>
                </c:pt>
                <c:pt idx="304">
                  <c:v>44470</c:v>
                </c:pt>
                <c:pt idx="305">
                  <c:v>44562</c:v>
                </c:pt>
                <c:pt idx="306">
                  <c:v>44652</c:v>
                </c:pt>
                <c:pt idx="307">
                  <c:v>44866</c:v>
                </c:pt>
              </c:numCache>
            </c:numRef>
          </c:cat>
          <c:val>
            <c:numRef>
              <c:f>'FRED Graph'!$K$43:$K$349</c:f>
              <c:numCache>
                <c:formatCode>General</c:formatCode>
                <c:ptCount val="307"/>
                <c:pt idx="0">
                  <c:v>0</c:v>
                </c:pt>
                <c:pt idx="1">
                  <c:v>0</c:v>
                </c:pt>
                <c:pt idx="2">
                  <c:v>0</c:v>
                </c:pt>
                <c:pt idx="3">
                  <c:v>0</c:v>
                </c:pt>
                <c:pt idx="4">
                  <c:v>0</c:v>
                </c:pt>
                <c:pt idx="5">
                  <c:v>0</c:v>
                </c:pt>
                <c:pt idx="6">
                  <c:v>0</c:v>
                </c:pt>
                <c:pt idx="7">
                  <c:v>1000000</c:v>
                </c:pt>
                <c:pt idx="8">
                  <c:v>1000000</c:v>
                </c:pt>
                <c:pt idx="9">
                  <c:v>1000000</c:v>
                </c:pt>
                <c:pt idx="10">
                  <c:v>1000000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1000000</c:v>
                </c:pt>
                <c:pt idx="27">
                  <c:v>1000000</c:v>
                </c:pt>
                <c:pt idx="28">
                  <c:v>1000000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1000000</c:v>
                </c:pt>
                <c:pt idx="43">
                  <c:v>1000000</c:v>
                </c:pt>
                <c:pt idx="44">
                  <c:v>1000000</c:v>
                </c:pt>
                <c:pt idx="45">
                  <c:v>0</c:v>
                </c:pt>
                <c:pt idx="46">
                  <c:v>0</c:v>
                </c:pt>
                <c:pt idx="47">
                  <c:v>0</c:v>
                </c:pt>
                <c:pt idx="48">
                  <c:v>0</c:v>
                </c:pt>
                <c:pt idx="49">
                  <c:v>0</c:v>
                </c:pt>
                <c:pt idx="50">
                  <c:v>0</c:v>
                </c:pt>
                <c:pt idx="51">
                  <c:v>0</c:v>
                </c:pt>
                <c:pt idx="52">
                  <c:v>0</c:v>
                </c:pt>
                <c:pt idx="53">
                  <c:v>1000000</c:v>
                </c:pt>
                <c:pt idx="54">
                  <c:v>1000000</c:v>
                </c:pt>
                <c:pt idx="55">
                  <c:v>1000000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1000000</c:v>
                </c:pt>
                <c:pt idx="92">
                  <c:v>1000000</c:v>
                </c:pt>
                <c:pt idx="93">
                  <c:v>1000000</c:v>
                </c:pt>
                <c:pt idx="94">
                  <c:v>1000000</c:v>
                </c:pt>
                <c:pt idx="95">
                  <c:v>0</c:v>
                </c:pt>
                <c:pt idx="96">
                  <c:v>0</c:v>
                </c:pt>
                <c:pt idx="97">
                  <c:v>0</c:v>
                </c:pt>
                <c:pt idx="98">
                  <c:v>0</c:v>
                </c:pt>
                <c:pt idx="99">
                  <c:v>0</c:v>
                </c:pt>
                <c:pt idx="100">
                  <c:v>0</c:v>
                </c:pt>
                <c:pt idx="101">
                  <c:v>0</c:v>
                </c:pt>
                <c:pt idx="102">
                  <c:v>0</c:v>
                </c:pt>
                <c:pt idx="103">
                  <c:v>0</c:v>
                </c:pt>
                <c:pt idx="104">
                  <c:v>0</c:v>
                </c:pt>
                <c:pt idx="105">
                  <c:v>0</c:v>
                </c:pt>
                <c:pt idx="106">
                  <c:v>0</c:v>
                </c:pt>
                <c:pt idx="107">
                  <c:v>1000000</c:v>
                </c:pt>
                <c:pt idx="108">
                  <c:v>1000000</c:v>
                </c:pt>
                <c:pt idx="109">
                  <c:v>1000000</c:v>
                </c:pt>
                <c:pt idx="110">
                  <c:v>1000000</c:v>
                </c:pt>
                <c:pt idx="111">
                  <c:v>1000000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1000000</c:v>
                </c:pt>
                <c:pt idx="133">
                  <c:v>1000000</c:v>
                </c:pt>
                <c:pt idx="134">
                  <c:v>0</c:v>
                </c:pt>
                <c:pt idx="135">
                  <c:v>0</c:v>
                </c:pt>
                <c:pt idx="136">
                  <c:v>0</c:v>
                </c:pt>
                <c:pt idx="137">
                  <c:v>0</c:v>
                </c:pt>
                <c:pt idx="138">
                  <c:v>1000000</c:v>
                </c:pt>
                <c:pt idx="139">
                  <c:v>1000000</c:v>
                </c:pt>
                <c:pt idx="140">
                  <c:v>1000000</c:v>
                </c:pt>
                <c:pt idx="141">
                  <c:v>1000000</c:v>
                </c:pt>
                <c:pt idx="142">
                  <c:v>1000000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1000000</c:v>
                </c:pt>
                <c:pt idx="175">
                  <c:v>1000000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1000000</c:v>
                </c:pt>
                <c:pt idx="217">
                  <c:v>1000000</c:v>
                </c:pt>
                <c:pt idx="218">
                  <c:v>1000000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1000000</c:v>
                </c:pt>
                <c:pt idx="244">
                  <c:v>1000000</c:v>
                </c:pt>
                <c:pt idx="245">
                  <c:v>1000000</c:v>
                </c:pt>
                <c:pt idx="246">
                  <c:v>1000000</c:v>
                </c:pt>
                <c:pt idx="247">
                  <c:v>1000000</c:v>
                </c:pt>
                <c:pt idx="248">
                  <c:v>1000000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1000000</c:v>
                </c:pt>
                <c:pt idx="293">
                  <c:v>0</c:v>
                </c:pt>
                <c:pt idx="294">
                  <c:v>0</c:v>
                </c:pt>
                <c:pt idx="295">
                  <c:v>0</c:v>
                </c:pt>
                <c:pt idx="296">
                  <c:v>0</c:v>
                </c:pt>
                <c:pt idx="297">
                  <c:v>0</c:v>
                </c:pt>
                <c:pt idx="298">
                  <c:v>0</c:v>
                </c:pt>
                <c:pt idx="299">
                  <c:v>0</c:v>
                </c:pt>
                <c:pt idx="300">
                  <c:v>0</c:v>
                </c:pt>
                <c:pt idx="301">
                  <c:v>#N/A</c:v>
                </c:pt>
                <c:pt idx="302">
                  <c:v>#N/A</c:v>
                </c:pt>
                <c:pt idx="303">
                  <c:v>#N/A</c:v>
                </c:pt>
                <c:pt idx="304">
                  <c:v>#N/A</c:v>
                </c:pt>
                <c:pt idx="305">
                  <c:v>#N/A</c:v>
                </c:pt>
              </c:numCache>
            </c:numRef>
          </c:val>
          <c:extLst>
            <c:ext xmlns:c16="http://schemas.microsoft.com/office/drawing/2014/chart" uri="{C3380CC4-5D6E-409C-BE32-E72D297353CC}">
              <c16:uniqueId val="{00000000-ED08-43F2-BDC8-A02D4C28375E}"/>
            </c:ext>
          </c:extLst>
        </c:ser>
        <c:ser>
          <c:idx val="1"/>
          <c:order val="1"/>
          <c:tx>
            <c:v>National Debt</c:v>
          </c:tx>
          <c:spPr>
            <a:solidFill>
              <a:schemeClr val="accent1">
                <a:lumMod val="50000"/>
              </a:schemeClr>
            </a:solidFill>
            <a:ln>
              <a:noFill/>
            </a:ln>
            <a:effectLst/>
          </c:spPr>
          <c:cat>
            <c:numRef>
              <c:f>'FRED Graph'!$A$42:$A$349</c:f>
              <c:numCache>
                <c:formatCode>yyyy\-mm\-dd</c:formatCode>
                <c:ptCount val="308"/>
                <c:pt idx="0">
                  <c:v>16711</c:v>
                </c:pt>
                <c:pt idx="1">
                  <c:v>16803</c:v>
                </c:pt>
                <c:pt idx="2">
                  <c:v>16893</c:v>
                </c:pt>
                <c:pt idx="3">
                  <c:v>16984</c:v>
                </c:pt>
                <c:pt idx="4">
                  <c:v>17076</c:v>
                </c:pt>
                <c:pt idx="5">
                  <c:v>17168</c:v>
                </c:pt>
                <c:pt idx="6">
                  <c:v>17258</c:v>
                </c:pt>
                <c:pt idx="7">
                  <c:v>17349</c:v>
                </c:pt>
                <c:pt idx="8">
                  <c:v>17441</c:v>
                </c:pt>
                <c:pt idx="9">
                  <c:v>17533</c:v>
                </c:pt>
                <c:pt idx="10">
                  <c:v>17624</c:v>
                </c:pt>
                <c:pt idx="11">
                  <c:v>17715</c:v>
                </c:pt>
                <c:pt idx="12">
                  <c:v>17807</c:v>
                </c:pt>
                <c:pt idx="13">
                  <c:v>17899</c:v>
                </c:pt>
                <c:pt idx="14">
                  <c:v>17989</c:v>
                </c:pt>
                <c:pt idx="15">
                  <c:v>18080</c:v>
                </c:pt>
                <c:pt idx="16">
                  <c:v>18172</c:v>
                </c:pt>
                <c:pt idx="17">
                  <c:v>18264</c:v>
                </c:pt>
                <c:pt idx="18">
                  <c:v>18354</c:v>
                </c:pt>
                <c:pt idx="19">
                  <c:v>18445</c:v>
                </c:pt>
                <c:pt idx="20">
                  <c:v>18537</c:v>
                </c:pt>
                <c:pt idx="21">
                  <c:v>18629</c:v>
                </c:pt>
                <c:pt idx="22">
                  <c:v>18719</c:v>
                </c:pt>
                <c:pt idx="23">
                  <c:v>18810</c:v>
                </c:pt>
                <c:pt idx="24">
                  <c:v>18902</c:v>
                </c:pt>
                <c:pt idx="25">
                  <c:v>18994</c:v>
                </c:pt>
                <c:pt idx="26">
                  <c:v>19085</c:v>
                </c:pt>
                <c:pt idx="27">
                  <c:v>19176</c:v>
                </c:pt>
                <c:pt idx="28">
                  <c:v>19268</c:v>
                </c:pt>
                <c:pt idx="29">
                  <c:v>19360</c:v>
                </c:pt>
                <c:pt idx="30">
                  <c:v>19450</c:v>
                </c:pt>
                <c:pt idx="31">
                  <c:v>19541</c:v>
                </c:pt>
                <c:pt idx="32">
                  <c:v>19633</c:v>
                </c:pt>
                <c:pt idx="33">
                  <c:v>19725</c:v>
                </c:pt>
                <c:pt idx="34">
                  <c:v>19815</c:v>
                </c:pt>
                <c:pt idx="35">
                  <c:v>19906</c:v>
                </c:pt>
                <c:pt idx="36">
                  <c:v>19998</c:v>
                </c:pt>
                <c:pt idx="37">
                  <c:v>20090</c:v>
                </c:pt>
                <c:pt idx="38">
                  <c:v>20180</c:v>
                </c:pt>
                <c:pt idx="39">
                  <c:v>20271</c:v>
                </c:pt>
                <c:pt idx="40">
                  <c:v>20363</c:v>
                </c:pt>
                <c:pt idx="41">
                  <c:v>20455</c:v>
                </c:pt>
                <c:pt idx="42">
                  <c:v>20546</c:v>
                </c:pt>
                <c:pt idx="43">
                  <c:v>20637</c:v>
                </c:pt>
                <c:pt idx="44">
                  <c:v>20729</c:v>
                </c:pt>
                <c:pt idx="45">
                  <c:v>20821</c:v>
                </c:pt>
                <c:pt idx="46">
                  <c:v>20911</c:v>
                </c:pt>
                <c:pt idx="47">
                  <c:v>21002</c:v>
                </c:pt>
                <c:pt idx="48">
                  <c:v>21094</c:v>
                </c:pt>
                <c:pt idx="49">
                  <c:v>21186</c:v>
                </c:pt>
                <c:pt idx="50">
                  <c:v>21276</c:v>
                </c:pt>
                <c:pt idx="51">
                  <c:v>21367</c:v>
                </c:pt>
                <c:pt idx="52">
                  <c:v>21459</c:v>
                </c:pt>
                <c:pt idx="53">
                  <c:v>21551</c:v>
                </c:pt>
                <c:pt idx="54">
                  <c:v>21641</c:v>
                </c:pt>
                <c:pt idx="55">
                  <c:v>21732</c:v>
                </c:pt>
                <c:pt idx="56">
                  <c:v>21824</c:v>
                </c:pt>
                <c:pt idx="57">
                  <c:v>21916</c:v>
                </c:pt>
                <c:pt idx="58">
                  <c:v>22007</c:v>
                </c:pt>
                <c:pt idx="59">
                  <c:v>22098</c:v>
                </c:pt>
                <c:pt idx="60">
                  <c:v>22190</c:v>
                </c:pt>
                <c:pt idx="61">
                  <c:v>22282</c:v>
                </c:pt>
                <c:pt idx="62">
                  <c:v>22372</c:v>
                </c:pt>
                <c:pt idx="63">
                  <c:v>22463</c:v>
                </c:pt>
                <c:pt idx="64">
                  <c:v>22555</c:v>
                </c:pt>
                <c:pt idx="65">
                  <c:v>22647</c:v>
                </c:pt>
                <c:pt idx="66">
                  <c:v>22737</c:v>
                </c:pt>
                <c:pt idx="67">
                  <c:v>22828</c:v>
                </c:pt>
                <c:pt idx="68">
                  <c:v>22920</c:v>
                </c:pt>
                <c:pt idx="69">
                  <c:v>23012</c:v>
                </c:pt>
                <c:pt idx="70">
                  <c:v>23102</c:v>
                </c:pt>
                <c:pt idx="71">
                  <c:v>23193</c:v>
                </c:pt>
                <c:pt idx="72">
                  <c:v>23285</c:v>
                </c:pt>
                <c:pt idx="73">
                  <c:v>23377</c:v>
                </c:pt>
                <c:pt idx="74">
                  <c:v>23468</c:v>
                </c:pt>
                <c:pt idx="75">
                  <c:v>23559</c:v>
                </c:pt>
                <c:pt idx="76">
                  <c:v>23651</c:v>
                </c:pt>
                <c:pt idx="77">
                  <c:v>23743</c:v>
                </c:pt>
                <c:pt idx="78">
                  <c:v>23833</c:v>
                </c:pt>
                <c:pt idx="79">
                  <c:v>23924</c:v>
                </c:pt>
                <c:pt idx="80">
                  <c:v>24016</c:v>
                </c:pt>
                <c:pt idx="81">
                  <c:v>24108</c:v>
                </c:pt>
                <c:pt idx="82">
                  <c:v>24198</c:v>
                </c:pt>
                <c:pt idx="83">
                  <c:v>24289</c:v>
                </c:pt>
                <c:pt idx="84">
                  <c:v>24381</c:v>
                </c:pt>
                <c:pt idx="85">
                  <c:v>24473</c:v>
                </c:pt>
                <c:pt idx="86">
                  <c:v>24563</c:v>
                </c:pt>
                <c:pt idx="87">
                  <c:v>24654</c:v>
                </c:pt>
                <c:pt idx="88">
                  <c:v>24746</c:v>
                </c:pt>
                <c:pt idx="89">
                  <c:v>24838</c:v>
                </c:pt>
                <c:pt idx="90">
                  <c:v>24929</c:v>
                </c:pt>
                <c:pt idx="91">
                  <c:v>25020</c:v>
                </c:pt>
                <c:pt idx="92">
                  <c:v>25112</c:v>
                </c:pt>
                <c:pt idx="93">
                  <c:v>25204</c:v>
                </c:pt>
                <c:pt idx="94">
                  <c:v>25294</c:v>
                </c:pt>
                <c:pt idx="95">
                  <c:v>25385</c:v>
                </c:pt>
                <c:pt idx="96">
                  <c:v>25477</c:v>
                </c:pt>
                <c:pt idx="97">
                  <c:v>25569</c:v>
                </c:pt>
                <c:pt idx="98">
                  <c:v>25659</c:v>
                </c:pt>
                <c:pt idx="99">
                  <c:v>25750</c:v>
                </c:pt>
                <c:pt idx="100">
                  <c:v>25842</c:v>
                </c:pt>
                <c:pt idx="101">
                  <c:v>25934</c:v>
                </c:pt>
                <c:pt idx="102">
                  <c:v>26024</c:v>
                </c:pt>
                <c:pt idx="103">
                  <c:v>26115</c:v>
                </c:pt>
                <c:pt idx="104">
                  <c:v>26207</c:v>
                </c:pt>
                <c:pt idx="105">
                  <c:v>26299</c:v>
                </c:pt>
                <c:pt idx="106">
                  <c:v>26390</c:v>
                </c:pt>
                <c:pt idx="107">
                  <c:v>26481</c:v>
                </c:pt>
                <c:pt idx="108">
                  <c:v>26573</c:v>
                </c:pt>
                <c:pt idx="109">
                  <c:v>26665</c:v>
                </c:pt>
                <c:pt idx="110">
                  <c:v>26755</c:v>
                </c:pt>
                <c:pt idx="111">
                  <c:v>26846</c:v>
                </c:pt>
                <c:pt idx="112">
                  <c:v>26938</c:v>
                </c:pt>
                <c:pt idx="113">
                  <c:v>27030</c:v>
                </c:pt>
                <c:pt idx="114">
                  <c:v>27120</c:v>
                </c:pt>
                <c:pt idx="115">
                  <c:v>27211</c:v>
                </c:pt>
                <c:pt idx="116">
                  <c:v>27303</c:v>
                </c:pt>
                <c:pt idx="117">
                  <c:v>27395</c:v>
                </c:pt>
                <c:pt idx="118">
                  <c:v>27485</c:v>
                </c:pt>
                <c:pt idx="119">
                  <c:v>27576</c:v>
                </c:pt>
                <c:pt idx="120">
                  <c:v>27668</c:v>
                </c:pt>
                <c:pt idx="121">
                  <c:v>27760</c:v>
                </c:pt>
                <c:pt idx="122">
                  <c:v>27851</c:v>
                </c:pt>
                <c:pt idx="123">
                  <c:v>27942</c:v>
                </c:pt>
                <c:pt idx="124">
                  <c:v>28034</c:v>
                </c:pt>
                <c:pt idx="125">
                  <c:v>28126</c:v>
                </c:pt>
                <c:pt idx="126">
                  <c:v>28216</c:v>
                </c:pt>
                <c:pt idx="127">
                  <c:v>28307</c:v>
                </c:pt>
                <c:pt idx="128">
                  <c:v>28399</c:v>
                </c:pt>
                <c:pt idx="129">
                  <c:v>28491</c:v>
                </c:pt>
                <c:pt idx="130">
                  <c:v>28581</c:v>
                </c:pt>
                <c:pt idx="131">
                  <c:v>28672</c:v>
                </c:pt>
                <c:pt idx="132">
                  <c:v>28764</c:v>
                </c:pt>
                <c:pt idx="133">
                  <c:v>28856</c:v>
                </c:pt>
                <c:pt idx="134">
                  <c:v>28946</c:v>
                </c:pt>
                <c:pt idx="135">
                  <c:v>29037</c:v>
                </c:pt>
                <c:pt idx="136">
                  <c:v>29129</c:v>
                </c:pt>
                <c:pt idx="137">
                  <c:v>29221</c:v>
                </c:pt>
                <c:pt idx="138">
                  <c:v>29312</c:v>
                </c:pt>
                <c:pt idx="139">
                  <c:v>29403</c:v>
                </c:pt>
                <c:pt idx="140">
                  <c:v>29495</c:v>
                </c:pt>
                <c:pt idx="141">
                  <c:v>29587</c:v>
                </c:pt>
                <c:pt idx="142">
                  <c:v>29677</c:v>
                </c:pt>
                <c:pt idx="143">
                  <c:v>29768</c:v>
                </c:pt>
                <c:pt idx="144">
                  <c:v>29860</c:v>
                </c:pt>
                <c:pt idx="145">
                  <c:v>29952</c:v>
                </c:pt>
                <c:pt idx="146">
                  <c:v>30042</c:v>
                </c:pt>
                <c:pt idx="147">
                  <c:v>30133</c:v>
                </c:pt>
                <c:pt idx="148">
                  <c:v>30225</c:v>
                </c:pt>
                <c:pt idx="149">
                  <c:v>30317</c:v>
                </c:pt>
                <c:pt idx="150">
                  <c:v>30407</c:v>
                </c:pt>
                <c:pt idx="151">
                  <c:v>30498</c:v>
                </c:pt>
                <c:pt idx="152">
                  <c:v>30590</c:v>
                </c:pt>
                <c:pt idx="153">
                  <c:v>30682</c:v>
                </c:pt>
                <c:pt idx="154">
                  <c:v>30773</c:v>
                </c:pt>
                <c:pt idx="155">
                  <c:v>30864</c:v>
                </c:pt>
                <c:pt idx="156">
                  <c:v>30956</c:v>
                </c:pt>
                <c:pt idx="157">
                  <c:v>31048</c:v>
                </c:pt>
                <c:pt idx="158">
                  <c:v>31138</c:v>
                </c:pt>
                <c:pt idx="159">
                  <c:v>31229</c:v>
                </c:pt>
                <c:pt idx="160">
                  <c:v>31321</c:v>
                </c:pt>
                <c:pt idx="161">
                  <c:v>31413</c:v>
                </c:pt>
                <c:pt idx="162">
                  <c:v>31503</c:v>
                </c:pt>
                <c:pt idx="163">
                  <c:v>31594</c:v>
                </c:pt>
                <c:pt idx="164">
                  <c:v>31686</c:v>
                </c:pt>
                <c:pt idx="165">
                  <c:v>31778</c:v>
                </c:pt>
                <c:pt idx="166">
                  <c:v>31868</c:v>
                </c:pt>
                <c:pt idx="167">
                  <c:v>31959</c:v>
                </c:pt>
                <c:pt idx="168">
                  <c:v>32051</c:v>
                </c:pt>
                <c:pt idx="169">
                  <c:v>32143</c:v>
                </c:pt>
                <c:pt idx="170">
                  <c:v>32234</c:v>
                </c:pt>
                <c:pt idx="171">
                  <c:v>32325</c:v>
                </c:pt>
                <c:pt idx="172">
                  <c:v>32417</c:v>
                </c:pt>
                <c:pt idx="173">
                  <c:v>32509</c:v>
                </c:pt>
                <c:pt idx="174">
                  <c:v>32599</c:v>
                </c:pt>
                <c:pt idx="175">
                  <c:v>32690</c:v>
                </c:pt>
                <c:pt idx="176">
                  <c:v>32782</c:v>
                </c:pt>
                <c:pt idx="177">
                  <c:v>32874</c:v>
                </c:pt>
                <c:pt idx="178">
                  <c:v>32964</c:v>
                </c:pt>
                <c:pt idx="179">
                  <c:v>33055</c:v>
                </c:pt>
                <c:pt idx="180">
                  <c:v>33147</c:v>
                </c:pt>
                <c:pt idx="181">
                  <c:v>33239</c:v>
                </c:pt>
                <c:pt idx="182">
                  <c:v>33329</c:v>
                </c:pt>
                <c:pt idx="183">
                  <c:v>33420</c:v>
                </c:pt>
                <c:pt idx="184">
                  <c:v>33512</c:v>
                </c:pt>
                <c:pt idx="185">
                  <c:v>33604</c:v>
                </c:pt>
                <c:pt idx="186">
                  <c:v>33695</c:v>
                </c:pt>
                <c:pt idx="187">
                  <c:v>33786</c:v>
                </c:pt>
                <c:pt idx="188">
                  <c:v>33878</c:v>
                </c:pt>
                <c:pt idx="189">
                  <c:v>33970</c:v>
                </c:pt>
                <c:pt idx="190">
                  <c:v>34060</c:v>
                </c:pt>
                <c:pt idx="191">
                  <c:v>34151</c:v>
                </c:pt>
                <c:pt idx="192">
                  <c:v>34243</c:v>
                </c:pt>
                <c:pt idx="193">
                  <c:v>34335</c:v>
                </c:pt>
                <c:pt idx="194">
                  <c:v>34425</c:v>
                </c:pt>
                <c:pt idx="195">
                  <c:v>34516</c:v>
                </c:pt>
                <c:pt idx="196">
                  <c:v>34608</c:v>
                </c:pt>
                <c:pt idx="197">
                  <c:v>34700</c:v>
                </c:pt>
                <c:pt idx="198">
                  <c:v>34790</c:v>
                </c:pt>
                <c:pt idx="199">
                  <c:v>34881</c:v>
                </c:pt>
                <c:pt idx="200">
                  <c:v>34973</c:v>
                </c:pt>
                <c:pt idx="201">
                  <c:v>35065</c:v>
                </c:pt>
                <c:pt idx="202">
                  <c:v>35156</c:v>
                </c:pt>
                <c:pt idx="203">
                  <c:v>35247</c:v>
                </c:pt>
                <c:pt idx="204">
                  <c:v>35339</c:v>
                </c:pt>
                <c:pt idx="205">
                  <c:v>35431</c:v>
                </c:pt>
                <c:pt idx="206">
                  <c:v>35521</c:v>
                </c:pt>
                <c:pt idx="207">
                  <c:v>35612</c:v>
                </c:pt>
                <c:pt idx="208">
                  <c:v>35704</c:v>
                </c:pt>
                <c:pt idx="209">
                  <c:v>35796</c:v>
                </c:pt>
                <c:pt idx="210">
                  <c:v>35886</c:v>
                </c:pt>
                <c:pt idx="211">
                  <c:v>35977</c:v>
                </c:pt>
                <c:pt idx="212">
                  <c:v>36069</c:v>
                </c:pt>
                <c:pt idx="213">
                  <c:v>36161</c:v>
                </c:pt>
                <c:pt idx="214">
                  <c:v>36251</c:v>
                </c:pt>
                <c:pt idx="215">
                  <c:v>36342</c:v>
                </c:pt>
                <c:pt idx="216">
                  <c:v>36434</c:v>
                </c:pt>
                <c:pt idx="217">
                  <c:v>36526</c:v>
                </c:pt>
                <c:pt idx="218">
                  <c:v>36617</c:v>
                </c:pt>
                <c:pt idx="219">
                  <c:v>36708</c:v>
                </c:pt>
                <c:pt idx="220">
                  <c:v>36800</c:v>
                </c:pt>
                <c:pt idx="221">
                  <c:v>36892</c:v>
                </c:pt>
                <c:pt idx="222">
                  <c:v>36982</c:v>
                </c:pt>
                <c:pt idx="223">
                  <c:v>37073</c:v>
                </c:pt>
                <c:pt idx="224">
                  <c:v>37165</c:v>
                </c:pt>
                <c:pt idx="225">
                  <c:v>37257</c:v>
                </c:pt>
                <c:pt idx="226">
                  <c:v>37347</c:v>
                </c:pt>
                <c:pt idx="227">
                  <c:v>37438</c:v>
                </c:pt>
                <c:pt idx="228">
                  <c:v>37530</c:v>
                </c:pt>
                <c:pt idx="229">
                  <c:v>37622</c:v>
                </c:pt>
                <c:pt idx="230">
                  <c:v>37712</c:v>
                </c:pt>
                <c:pt idx="231">
                  <c:v>37803</c:v>
                </c:pt>
                <c:pt idx="232">
                  <c:v>37895</c:v>
                </c:pt>
                <c:pt idx="233">
                  <c:v>37987</c:v>
                </c:pt>
                <c:pt idx="234">
                  <c:v>38078</c:v>
                </c:pt>
                <c:pt idx="235">
                  <c:v>38169</c:v>
                </c:pt>
                <c:pt idx="236">
                  <c:v>38261</c:v>
                </c:pt>
                <c:pt idx="237">
                  <c:v>38353</c:v>
                </c:pt>
                <c:pt idx="238">
                  <c:v>38443</c:v>
                </c:pt>
                <c:pt idx="239">
                  <c:v>38534</c:v>
                </c:pt>
                <c:pt idx="240">
                  <c:v>38626</c:v>
                </c:pt>
                <c:pt idx="241">
                  <c:v>38718</c:v>
                </c:pt>
                <c:pt idx="242">
                  <c:v>38808</c:v>
                </c:pt>
                <c:pt idx="243">
                  <c:v>38899</c:v>
                </c:pt>
                <c:pt idx="244">
                  <c:v>38991</c:v>
                </c:pt>
                <c:pt idx="245">
                  <c:v>39083</c:v>
                </c:pt>
                <c:pt idx="246">
                  <c:v>39173</c:v>
                </c:pt>
                <c:pt idx="247">
                  <c:v>39264</c:v>
                </c:pt>
                <c:pt idx="248">
                  <c:v>39356</c:v>
                </c:pt>
                <c:pt idx="249">
                  <c:v>39448</c:v>
                </c:pt>
                <c:pt idx="250">
                  <c:v>39539</c:v>
                </c:pt>
                <c:pt idx="251">
                  <c:v>39630</c:v>
                </c:pt>
                <c:pt idx="252">
                  <c:v>39722</c:v>
                </c:pt>
                <c:pt idx="253">
                  <c:v>39814</c:v>
                </c:pt>
                <c:pt idx="254">
                  <c:v>39904</c:v>
                </c:pt>
                <c:pt idx="255">
                  <c:v>39995</c:v>
                </c:pt>
                <c:pt idx="256">
                  <c:v>40087</c:v>
                </c:pt>
                <c:pt idx="257">
                  <c:v>40179</c:v>
                </c:pt>
                <c:pt idx="258">
                  <c:v>40269</c:v>
                </c:pt>
                <c:pt idx="259">
                  <c:v>40360</c:v>
                </c:pt>
                <c:pt idx="260">
                  <c:v>40452</c:v>
                </c:pt>
                <c:pt idx="261">
                  <c:v>40544</c:v>
                </c:pt>
                <c:pt idx="262">
                  <c:v>40634</c:v>
                </c:pt>
                <c:pt idx="263">
                  <c:v>40725</c:v>
                </c:pt>
                <c:pt idx="264">
                  <c:v>40817</c:v>
                </c:pt>
                <c:pt idx="265">
                  <c:v>40909</c:v>
                </c:pt>
                <c:pt idx="266">
                  <c:v>41000</c:v>
                </c:pt>
                <c:pt idx="267">
                  <c:v>41091</c:v>
                </c:pt>
                <c:pt idx="268">
                  <c:v>41183</c:v>
                </c:pt>
                <c:pt idx="269">
                  <c:v>41275</c:v>
                </c:pt>
                <c:pt idx="270">
                  <c:v>41365</c:v>
                </c:pt>
                <c:pt idx="271">
                  <c:v>41456</c:v>
                </c:pt>
                <c:pt idx="272">
                  <c:v>41548</c:v>
                </c:pt>
                <c:pt idx="273">
                  <c:v>41640</c:v>
                </c:pt>
                <c:pt idx="274">
                  <c:v>41730</c:v>
                </c:pt>
                <c:pt idx="275">
                  <c:v>41821</c:v>
                </c:pt>
                <c:pt idx="276">
                  <c:v>41913</c:v>
                </c:pt>
                <c:pt idx="277">
                  <c:v>42005</c:v>
                </c:pt>
                <c:pt idx="278">
                  <c:v>42095</c:v>
                </c:pt>
                <c:pt idx="279">
                  <c:v>42186</c:v>
                </c:pt>
                <c:pt idx="280">
                  <c:v>42278</c:v>
                </c:pt>
                <c:pt idx="281">
                  <c:v>42370</c:v>
                </c:pt>
                <c:pt idx="282">
                  <c:v>42461</c:v>
                </c:pt>
                <c:pt idx="283">
                  <c:v>42552</c:v>
                </c:pt>
                <c:pt idx="284">
                  <c:v>42644</c:v>
                </c:pt>
                <c:pt idx="285">
                  <c:v>42736</c:v>
                </c:pt>
                <c:pt idx="286">
                  <c:v>42826</c:v>
                </c:pt>
                <c:pt idx="287">
                  <c:v>42917</c:v>
                </c:pt>
                <c:pt idx="288">
                  <c:v>43009</c:v>
                </c:pt>
                <c:pt idx="289">
                  <c:v>43101</c:v>
                </c:pt>
                <c:pt idx="290">
                  <c:v>43191</c:v>
                </c:pt>
                <c:pt idx="291">
                  <c:v>43282</c:v>
                </c:pt>
                <c:pt idx="292">
                  <c:v>43374</c:v>
                </c:pt>
                <c:pt idx="293">
                  <c:v>43466</c:v>
                </c:pt>
                <c:pt idx="294">
                  <c:v>43556</c:v>
                </c:pt>
                <c:pt idx="295">
                  <c:v>43647</c:v>
                </c:pt>
                <c:pt idx="296">
                  <c:v>43739</c:v>
                </c:pt>
                <c:pt idx="297">
                  <c:v>43831</c:v>
                </c:pt>
                <c:pt idx="298">
                  <c:v>43922</c:v>
                </c:pt>
                <c:pt idx="299">
                  <c:v>44013</c:v>
                </c:pt>
                <c:pt idx="300">
                  <c:v>44105</c:v>
                </c:pt>
                <c:pt idx="301">
                  <c:v>44197</c:v>
                </c:pt>
                <c:pt idx="302">
                  <c:v>44287</c:v>
                </c:pt>
                <c:pt idx="303">
                  <c:v>44378</c:v>
                </c:pt>
                <c:pt idx="304">
                  <c:v>44470</c:v>
                </c:pt>
                <c:pt idx="305">
                  <c:v>44562</c:v>
                </c:pt>
                <c:pt idx="306">
                  <c:v>44652</c:v>
                </c:pt>
                <c:pt idx="307">
                  <c:v>44866</c:v>
                </c:pt>
              </c:numCache>
            </c:numRef>
          </c:cat>
          <c:val>
            <c:numRef>
              <c:f>'FRED Graph'!$D$42:$D$349</c:f>
              <c:numCache>
                <c:formatCode>General</c:formatCode>
                <c:ptCount val="308"/>
                <c:pt idx="81" formatCode="0">
                  <c:v>320.99900000000002</c:v>
                </c:pt>
                <c:pt idx="82" formatCode="0">
                  <c:v>316.09699999999998</c:v>
                </c:pt>
                <c:pt idx="83" formatCode="0">
                  <c:v>324.74799999999999</c:v>
                </c:pt>
                <c:pt idx="84" formatCode="0">
                  <c:v>329.31900000000002</c:v>
                </c:pt>
                <c:pt idx="85" formatCode="0">
                  <c:v>330.947</c:v>
                </c:pt>
                <c:pt idx="86" formatCode="0">
                  <c:v>322.89299999999997</c:v>
                </c:pt>
                <c:pt idx="87" formatCode="0">
                  <c:v>335.89600000000002</c:v>
                </c:pt>
                <c:pt idx="88" formatCode="0">
                  <c:v>344.66300000000001</c:v>
                </c:pt>
                <c:pt idx="89" formatCode="0">
                  <c:v>349.47300000000001</c:v>
                </c:pt>
                <c:pt idx="90" formatCode="0">
                  <c:v>345.36900000000003</c:v>
                </c:pt>
                <c:pt idx="91" formatCode="0">
                  <c:v>354.74299999999999</c:v>
                </c:pt>
                <c:pt idx="92" formatCode="0">
                  <c:v>358.029</c:v>
                </c:pt>
                <c:pt idx="93" formatCode="0">
                  <c:v>359.54599999999999</c:v>
                </c:pt>
                <c:pt idx="94" formatCode="0">
                  <c:v>352.89499999999998</c:v>
                </c:pt>
                <c:pt idx="95" formatCode="0">
                  <c:v>360.685</c:v>
                </c:pt>
                <c:pt idx="96" formatCode="0">
                  <c:v>368.226</c:v>
                </c:pt>
                <c:pt idx="97" formatCode="0">
                  <c:v>372.00700000000001</c:v>
                </c:pt>
                <c:pt idx="98" formatCode="0">
                  <c:v>370.09399999999999</c:v>
                </c:pt>
                <c:pt idx="99" formatCode="0">
                  <c:v>378.678</c:v>
                </c:pt>
                <c:pt idx="100" formatCode="0">
                  <c:v>389.15800000000002</c:v>
                </c:pt>
                <c:pt idx="101" formatCode="0">
                  <c:v>391.66800000000001</c:v>
                </c:pt>
                <c:pt idx="102" formatCode="0">
                  <c:v>397.30500000000001</c:v>
                </c:pt>
                <c:pt idx="103" formatCode="0">
                  <c:v>412.26799999999997</c:v>
                </c:pt>
                <c:pt idx="104" formatCode="0">
                  <c:v>424.13099999999997</c:v>
                </c:pt>
                <c:pt idx="105" formatCode="0">
                  <c:v>427.34399999999999</c:v>
                </c:pt>
                <c:pt idx="106" formatCode="0">
                  <c:v>426.435</c:v>
                </c:pt>
                <c:pt idx="107" formatCode="0">
                  <c:v>433.94600000000003</c:v>
                </c:pt>
                <c:pt idx="108" formatCode="0">
                  <c:v>448.47300000000001</c:v>
                </c:pt>
                <c:pt idx="109" formatCode="0">
                  <c:v>458.60599999999999</c:v>
                </c:pt>
                <c:pt idx="110" formatCode="0">
                  <c:v>457.31700000000001</c:v>
                </c:pt>
                <c:pt idx="111" formatCode="0">
                  <c:v>460.61399999999998</c:v>
                </c:pt>
                <c:pt idx="112" formatCode="0">
                  <c:v>469.07299999999998</c:v>
                </c:pt>
                <c:pt idx="113" formatCode="0">
                  <c:v>473.67500000000001</c:v>
                </c:pt>
                <c:pt idx="114" formatCode="0">
                  <c:v>474.23500000000001</c:v>
                </c:pt>
                <c:pt idx="115" formatCode="0">
                  <c:v>481.46600000000001</c:v>
                </c:pt>
                <c:pt idx="116" formatCode="0">
                  <c:v>492.66399999999999</c:v>
                </c:pt>
                <c:pt idx="117" formatCode="0">
                  <c:v>509.65899999999999</c:v>
                </c:pt>
                <c:pt idx="118" formatCode="0">
                  <c:v>533.18799999999999</c:v>
                </c:pt>
                <c:pt idx="119" formatCode="0">
                  <c:v>553.64700000000005</c:v>
                </c:pt>
                <c:pt idx="120" formatCode="0">
                  <c:v>576.649</c:v>
                </c:pt>
                <c:pt idx="121" formatCode="0">
                  <c:v>600.49</c:v>
                </c:pt>
                <c:pt idx="122" formatCode="0">
                  <c:v>620.43200000000002</c:v>
                </c:pt>
                <c:pt idx="123" formatCode="0">
                  <c:v>634.70100000000002</c:v>
                </c:pt>
                <c:pt idx="124" formatCode="0">
                  <c:v>653.54300000000001</c:v>
                </c:pt>
                <c:pt idx="125" formatCode="0">
                  <c:v>669.20699999999999</c:v>
                </c:pt>
                <c:pt idx="126" formatCode="0">
                  <c:v>674.42499999999995</c:v>
                </c:pt>
                <c:pt idx="127" formatCode="0">
                  <c:v>698.84</c:v>
                </c:pt>
                <c:pt idx="128" formatCode="0">
                  <c:v>718.94299999999998</c:v>
                </c:pt>
                <c:pt idx="129" formatCode="0">
                  <c:v>737.95100000000002</c:v>
                </c:pt>
                <c:pt idx="130" formatCode="0">
                  <c:v>749.024</c:v>
                </c:pt>
                <c:pt idx="131" formatCode="0">
                  <c:v>771.54399999999998</c:v>
                </c:pt>
                <c:pt idx="132" formatCode="0">
                  <c:v>789.20699999999999</c:v>
                </c:pt>
                <c:pt idx="133" formatCode="0">
                  <c:v>796.79200000000003</c:v>
                </c:pt>
                <c:pt idx="134" formatCode="0">
                  <c:v>804.91300000000001</c:v>
                </c:pt>
                <c:pt idx="135" formatCode="0">
                  <c:v>826.51900000000001</c:v>
                </c:pt>
                <c:pt idx="136" formatCode="0">
                  <c:v>845.11599999999999</c:v>
                </c:pt>
                <c:pt idx="137" formatCode="0">
                  <c:v>863.45100000000002</c:v>
                </c:pt>
                <c:pt idx="138" formatCode="0">
                  <c:v>877.61400000000003</c:v>
                </c:pt>
                <c:pt idx="139" formatCode="0">
                  <c:v>907.70100000000002</c:v>
                </c:pt>
                <c:pt idx="140" formatCode="0">
                  <c:v>930.21</c:v>
                </c:pt>
                <c:pt idx="141" formatCode="0">
                  <c:v>964.53099999999995</c:v>
                </c:pt>
                <c:pt idx="142" formatCode="0">
                  <c:v>971.17399999999998</c:v>
                </c:pt>
                <c:pt idx="143" formatCode="0">
                  <c:v>997.85500000000002</c:v>
                </c:pt>
                <c:pt idx="144" formatCode="0">
                  <c:v>1028.729</c:v>
                </c:pt>
                <c:pt idx="145" formatCode="0">
                  <c:v>1061.299</c:v>
                </c:pt>
                <c:pt idx="146" formatCode="0">
                  <c:v>1079.6300000000001</c:v>
                </c:pt>
                <c:pt idx="147" formatCode="0">
                  <c:v>1142.0350000000001</c:v>
                </c:pt>
                <c:pt idx="148" formatCode="0">
                  <c:v>1197.0740000000001</c:v>
                </c:pt>
                <c:pt idx="149" formatCode="0">
                  <c:v>1244.4929999999999</c:v>
                </c:pt>
                <c:pt idx="150" formatCode="0">
                  <c:v>1319.5809999999999</c:v>
                </c:pt>
                <c:pt idx="151" formatCode="0">
                  <c:v>1377.211</c:v>
                </c:pt>
                <c:pt idx="152" formatCode="0">
                  <c:v>1410.702</c:v>
                </c:pt>
                <c:pt idx="153" formatCode="0">
                  <c:v>1463.741</c:v>
                </c:pt>
                <c:pt idx="154" formatCode="0">
                  <c:v>1512.6969999999999</c:v>
                </c:pt>
                <c:pt idx="155" formatCode="0">
                  <c:v>1572.2670000000001</c:v>
                </c:pt>
                <c:pt idx="156" formatCode="0">
                  <c:v>1662.9659999999999</c:v>
                </c:pt>
                <c:pt idx="157" formatCode="0">
                  <c:v>1710.731</c:v>
                </c:pt>
                <c:pt idx="158" formatCode="0">
                  <c:v>1774.64</c:v>
                </c:pt>
                <c:pt idx="159" formatCode="0">
                  <c:v>1823.1030000000001</c:v>
                </c:pt>
                <c:pt idx="160" formatCode="0">
                  <c:v>1945.942</c:v>
                </c:pt>
                <c:pt idx="161" formatCode="0">
                  <c:v>1986.816</c:v>
                </c:pt>
                <c:pt idx="162" formatCode="0">
                  <c:v>2059.3490000000002</c:v>
                </c:pt>
                <c:pt idx="163" formatCode="0">
                  <c:v>2125.3040000000001</c:v>
                </c:pt>
                <c:pt idx="164" formatCode="0">
                  <c:v>2214.835</c:v>
                </c:pt>
                <c:pt idx="165" formatCode="0">
                  <c:v>2246.7240000000002</c:v>
                </c:pt>
                <c:pt idx="166" formatCode="0">
                  <c:v>2309.2959999999998</c:v>
                </c:pt>
                <c:pt idx="167" formatCode="0">
                  <c:v>2350.277</c:v>
                </c:pt>
                <c:pt idx="168" formatCode="0">
                  <c:v>2431.7150000000001</c:v>
                </c:pt>
                <c:pt idx="169" formatCode="0">
                  <c:v>2487.5509999999999</c:v>
                </c:pt>
                <c:pt idx="170" formatCode="0">
                  <c:v>2547.6559999999999</c:v>
                </c:pt>
                <c:pt idx="171" formatCode="0">
                  <c:v>2602.183</c:v>
                </c:pt>
                <c:pt idx="172" formatCode="0">
                  <c:v>2684.3919999999998</c:v>
                </c:pt>
                <c:pt idx="173" formatCode="0">
                  <c:v>2740.8980000000001</c:v>
                </c:pt>
                <c:pt idx="174" formatCode="0">
                  <c:v>2799.9229999999998</c:v>
                </c:pt>
                <c:pt idx="175" formatCode="0">
                  <c:v>2857.431</c:v>
                </c:pt>
                <c:pt idx="176" formatCode="0">
                  <c:v>2952.9940000000001</c:v>
                </c:pt>
                <c:pt idx="177" formatCode="0">
                  <c:v>3051.9580000000001</c:v>
                </c:pt>
                <c:pt idx="178" formatCode="0">
                  <c:v>3143.7539999999999</c:v>
                </c:pt>
                <c:pt idx="179" formatCode="0">
                  <c:v>3233.3130000000001</c:v>
                </c:pt>
                <c:pt idx="180" formatCode="0">
                  <c:v>3364.82</c:v>
                </c:pt>
                <c:pt idx="181" formatCode="0">
                  <c:v>3465.1889999999999</c:v>
                </c:pt>
                <c:pt idx="182" formatCode="0">
                  <c:v>3537.9879999999998</c:v>
                </c:pt>
                <c:pt idx="183" formatCode="0">
                  <c:v>3665.3029999999999</c:v>
                </c:pt>
                <c:pt idx="184" formatCode="0">
                  <c:v>3801.6979999999999</c:v>
                </c:pt>
                <c:pt idx="185" formatCode="0">
                  <c:v>3881.288</c:v>
                </c:pt>
                <c:pt idx="186" formatCode="0">
                  <c:v>3984.6559999999999</c:v>
                </c:pt>
                <c:pt idx="187" formatCode="0">
                  <c:v>4064.6210000000001</c:v>
                </c:pt>
                <c:pt idx="188" formatCode="0">
                  <c:v>4177.009</c:v>
                </c:pt>
                <c:pt idx="189" formatCode="0">
                  <c:v>4230.58</c:v>
                </c:pt>
                <c:pt idx="190" formatCode="0">
                  <c:v>4351.95</c:v>
                </c:pt>
                <c:pt idx="191" formatCode="0">
                  <c:v>4411.4889999999996</c:v>
                </c:pt>
                <c:pt idx="192" formatCode="0">
                  <c:v>4535.6869999999999</c:v>
                </c:pt>
                <c:pt idx="193" formatCode="0">
                  <c:v>4575.8689999999997</c:v>
                </c:pt>
                <c:pt idx="194" formatCode="0">
                  <c:v>4645.8019999999997</c:v>
                </c:pt>
                <c:pt idx="195" formatCode="0">
                  <c:v>4692.75</c:v>
                </c:pt>
                <c:pt idx="196" formatCode="0">
                  <c:v>4800.1499999999996</c:v>
                </c:pt>
                <c:pt idx="197" formatCode="0">
                  <c:v>4864.116</c:v>
                </c:pt>
                <c:pt idx="198" formatCode="0">
                  <c:v>4951.3720000000003</c:v>
                </c:pt>
                <c:pt idx="199" formatCode="0">
                  <c:v>4973.9830000000002</c:v>
                </c:pt>
                <c:pt idx="200" formatCode="0">
                  <c:v>4988.665</c:v>
                </c:pt>
                <c:pt idx="201" formatCode="0">
                  <c:v>5117.7860000000001</c:v>
                </c:pt>
                <c:pt idx="202" formatCode="0">
                  <c:v>5161.076</c:v>
                </c:pt>
                <c:pt idx="203" formatCode="0">
                  <c:v>5224.8109999999997</c:v>
                </c:pt>
                <c:pt idx="204" formatCode="0">
                  <c:v>5323.1719999999996</c:v>
                </c:pt>
                <c:pt idx="205" formatCode="0">
                  <c:v>5380.89</c:v>
                </c:pt>
                <c:pt idx="206" formatCode="0">
                  <c:v>5376.1509999999998</c:v>
                </c:pt>
                <c:pt idx="207" formatCode="0">
                  <c:v>5413.1459999999997</c:v>
                </c:pt>
                <c:pt idx="208" formatCode="0">
                  <c:v>5502.3879999999999</c:v>
                </c:pt>
                <c:pt idx="209" formatCode="0">
                  <c:v>5542.4260000000004</c:v>
                </c:pt>
                <c:pt idx="210" formatCode="0">
                  <c:v>5547.9350000000004</c:v>
                </c:pt>
                <c:pt idx="211" formatCode="0">
                  <c:v>5526.1930000000002</c:v>
                </c:pt>
                <c:pt idx="212" formatCode="0">
                  <c:v>5614.2169999999996</c:v>
                </c:pt>
                <c:pt idx="213" formatCode="0">
                  <c:v>5651.6149999999998</c:v>
                </c:pt>
                <c:pt idx="214" formatCode="0">
                  <c:v>5638.78</c:v>
                </c:pt>
                <c:pt idx="215" formatCode="0">
                  <c:v>5656.2709999999997</c:v>
                </c:pt>
                <c:pt idx="216" formatCode="0">
                  <c:v>5776.0910000000003</c:v>
                </c:pt>
                <c:pt idx="217" formatCode="0">
                  <c:v>5773.3919999999998</c:v>
                </c:pt>
                <c:pt idx="218" formatCode="0">
                  <c:v>5685.9380000000001</c:v>
                </c:pt>
                <c:pt idx="219" formatCode="0">
                  <c:v>5674.1790000000001</c:v>
                </c:pt>
                <c:pt idx="220" formatCode="0">
                  <c:v>5662.2160000000003</c:v>
                </c:pt>
                <c:pt idx="221" formatCode="0">
                  <c:v>5773.74</c:v>
                </c:pt>
                <c:pt idx="222" formatCode="0">
                  <c:v>5726.8149999999996</c:v>
                </c:pt>
                <c:pt idx="223" formatCode="0">
                  <c:v>5807.4639999999999</c:v>
                </c:pt>
                <c:pt idx="224" formatCode="0">
                  <c:v>5943.4390000000003</c:v>
                </c:pt>
                <c:pt idx="225" formatCode="0">
                  <c:v>6006.0320000000002</c:v>
                </c:pt>
                <c:pt idx="226" formatCode="0">
                  <c:v>6126.4690000000001</c:v>
                </c:pt>
                <c:pt idx="227" formatCode="0">
                  <c:v>6228.2359999999999</c:v>
                </c:pt>
                <c:pt idx="228" formatCode="0">
                  <c:v>6405.7070000000003</c:v>
                </c:pt>
                <c:pt idx="229" formatCode="0">
                  <c:v>6460.7759999999998</c:v>
                </c:pt>
                <c:pt idx="230" formatCode="0">
                  <c:v>6670.1210000000001</c:v>
                </c:pt>
                <c:pt idx="231" formatCode="0">
                  <c:v>6783.32</c:v>
                </c:pt>
                <c:pt idx="232" formatCode="0">
                  <c:v>6997.9639999999999</c:v>
                </c:pt>
                <c:pt idx="233" formatCode="0">
                  <c:v>7131.0680000000002</c:v>
                </c:pt>
                <c:pt idx="234" formatCode="0">
                  <c:v>7274.335</c:v>
                </c:pt>
                <c:pt idx="235" formatCode="0">
                  <c:v>7379.0529999999999</c:v>
                </c:pt>
                <c:pt idx="236" formatCode="0">
                  <c:v>7596.143</c:v>
                </c:pt>
                <c:pt idx="237" formatCode="0">
                  <c:v>7776.9390000000003</c:v>
                </c:pt>
                <c:pt idx="238" formatCode="0">
                  <c:v>7836.4960000000001</c:v>
                </c:pt>
                <c:pt idx="239" formatCode="0">
                  <c:v>7932.71</c:v>
                </c:pt>
                <c:pt idx="240" formatCode="0">
                  <c:v>8170.4129999999996</c:v>
                </c:pt>
                <c:pt idx="241" formatCode="0">
                  <c:v>8371.1560000000009</c:v>
                </c:pt>
                <c:pt idx="242" formatCode="0">
                  <c:v>8420.0419999999995</c:v>
                </c:pt>
                <c:pt idx="243" formatCode="0">
                  <c:v>8506.9740000000002</c:v>
                </c:pt>
                <c:pt idx="244" formatCode="0">
                  <c:v>8680.2240000000002</c:v>
                </c:pt>
                <c:pt idx="245" formatCode="0">
                  <c:v>8849.6650000000009</c:v>
                </c:pt>
                <c:pt idx="246" formatCode="0">
                  <c:v>8867.6769999999997</c:v>
                </c:pt>
                <c:pt idx="247" formatCode="0">
                  <c:v>9007.6530000000002</c:v>
                </c:pt>
                <c:pt idx="248" formatCode="0">
                  <c:v>9229.1720000000005</c:v>
                </c:pt>
                <c:pt idx="249" formatCode="0">
                  <c:v>9437.5939999999991</c:v>
                </c:pt>
                <c:pt idx="250" formatCode="0">
                  <c:v>9492.0059999999994</c:v>
                </c:pt>
                <c:pt idx="251" formatCode="0">
                  <c:v>10024.725</c:v>
                </c:pt>
                <c:pt idx="252" formatCode="0">
                  <c:v>10699.805</c:v>
                </c:pt>
                <c:pt idx="253" formatCode="0">
                  <c:v>11126.941000000001</c:v>
                </c:pt>
                <c:pt idx="254" formatCode="0">
                  <c:v>11545.275</c:v>
                </c:pt>
                <c:pt idx="255" formatCode="0">
                  <c:v>11909.828</c:v>
                </c:pt>
                <c:pt idx="256" formatCode="0">
                  <c:v>12311.349</c:v>
                </c:pt>
                <c:pt idx="257" formatCode="0">
                  <c:v>12773.123</c:v>
                </c:pt>
                <c:pt idx="258" formatCode="0">
                  <c:v>13201.791999999999</c:v>
                </c:pt>
                <c:pt idx="259" formatCode="0">
                  <c:v>13561.621999999999</c:v>
                </c:pt>
                <c:pt idx="260" formatCode="0">
                  <c:v>14025.215</c:v>
                </c:pt>
                <c:pt idx="261" formatCode="0">
                  <c:v>14270.114</c:v>
                </c:pt>
                <c:pt idx="262" formatCode="0">
                  <c:v>14343.087</c:v>
                </c:pt>
                <c:pt idx="263" formatCode="0">
                  <c:v>14790.34</c:v>
                </c:pt>
                <c:pt idx="264" formatCode="0">
                  <c:v>15222.94</c:v>
                </c:pt>
                <c:pt idx="265" formatCode="0">
                  <c:v>15606.518</c:v>
                </c:pt>
                <c:pt idx="266" formatCode="0">
                  <c:v>15855.037</c:v>
                </c:pt>
                <c:pt idx="267" formatCode="0">
                  <c:v>16066.24</c:v>
                </c:pt>
                <c:pt idx="268" formatCode="0">
                  <c:v>16432.73</c:v>
                </c:pt>
                <c:pt idx="269" formatCode="0">
                  <c:v>16771.381000000001</c:v>
                </c:pt>
                <c:pt idx="270" formatCode="0">
                  <c:v>16738.32</c:v>
                </c:pt>
                <c:pt idx="271" formatCode="0">
                  <c:v>16738.18</c:v>
                </c:pt>
                <c:pt idx="272" formatCode="0">
                  <c:v>17156.118999999999</c:v>
                </c:pt>
                <c:pt idx="273" formatCode="0">
                  <c:v>17601.226999999999</c:v>
                </c:pt>
                <c:pt idx="274" formatCode="0">
                  <c:v>17632.606</c:v>
                </c:pt>
                <c:pt idx="275" formatCode="0">
                  <c:v>17824.071</c:v>
                </c:pt>
                <c:pt idx="276" formatCode="0">
                  <c:v>18141.444</c:v>
                </c:pt>
                <c:pt idx="277" formatCode="0">
                  <c:v>18152.056</c:v>
                </c:pt>
                <c:pt idx="278" formatCode="0">
                  <c:v>18151.998</c:v>
                </c:pt>
                <c:pt idx="279" formatCode="0">
                  <c:v>18150.617999999999</c:v>
                </c:pt>
                <c:pt idx="280" formatCode="0">
                  <c:v>18922.179</c:v>
                </c:pt>
                <c:pt idx="281" formatCode="0">
                  <c:v>19264.938999999998</c:v>
                </c:pt>
                <c:pt idx="282" formatCode="0">
                  <c:v>19381.591</c:v>
                </c:pt>
                <c:pt idx="283" formatCode="0">
                  <c:v>19573.445</c:v>
                </c:pt>
                <c:pt idx="284" formatCode="0">
                  <c:v>19976.827000000001</c:v>
                </c:pt>
                <c:pt idx="285" formatCode="0">
                  <c:v>19846.419999999998</c:v>
                </c:pt>
                <c:pt idx="286" formatCode="0">
                  <c:v>19844.554</c:v>
                </c:pt>
                <c:pt idx="287" formatCode="0">
                  <c:v>20244.900000000001</c:v>
                </c:pt>
                <c:pt idx="288" formatCode="0">
                  <c:v>20492.746999999999</c:v>
                </c:pt>
                <c:pt idx="289" formatCode="0">
                  <c:v>21089.643</c:v>
                </c:pt>
                <c:pt idx="290" formatCode="0">
                  <c:v>21195.07</c:v>
                </c:pt>
                <c:pt idx="291" formatCode="0">
                  <c:v>21516.058000000001</c:v>
                </c:pt>
                <c:pt idx="292" formatCode="0">
                  <c:v>21974.096000000001</c:v>
                </c:pt>
                <c:pt idx="293" formatCode="0">
                  <c:v>22027.88</c:v>
                </c:pt>
                <c:pt idx="294" formatCode="0">
                  <c:v>22023.282999999999</c:v>
                </c:pt>
                <c:pt idx="295" formatCode="0">
                  <c:v>22719.401999999998</c:v>
                </c:pt>
                <c:pt idx="296" formatCode="0">
                  <c:v>23201.38</c:v>
                </c:pt>
                <c:pt idx="297" formatCode="0">
                  <c:v>23223.812999999998</c:v>
                </c:pt>
                <c:pt idx="298" formatCode="0">
                  <c:v>26477.241000000002</c:v>
                </c:pt>
                <c:pt idx="299" formatCode="0">
                  <c:v>26945.391</c:v>
                </c:pt>
                <c:pt idx="300" formatCode="0">
                  <c:v>27747.797999999999</c:v>
                </c:pt>
                <c:pt idx="301" formatCode="0">
                  <c:v>28132.57</c:v>
                </c:pt>
                <c:pt idx="302" formatCode="0">
                  <c:v>28529.436000000002</c:v>
                </c:pt>
                <c:pt idx="303" formatCode="0">
                  <c:v>28428.919000000002</c:v>
                </c:pt>
                <c:pt idx="304" formatCode="0">
                  <c:v>29617.215</c:v>
                </c:pt>
                <c:pt idx="305" formatCode="0">
                  <c:v>30400.959999999999</c:v>
                </c:pt>
                <c:pt idx="306" formatCode="0">
                  <c:v>30568.581999999999</c:v>
                </c:pt>
                <c:pt idx="307" formatCode="0">
                  <c:v>31250</c:v>
                </c:pt>
              </c:numCache>
            </c:numRef>
          </c:val>
          <c:extLst>
            <c:ext xmlns:c16="http://schemas.microsoft.com/office/drawing/2014/chart" uri="{C3380CC4-5D6E-409C-BE32-E72D297353CC}">
              <c16:uniqueId val="{00000001-ED08-43F2-BDC8-A02D4C28375E}"/>
            </c:ext>
          </c:extLst>
        </c:ser>
        <c:dLbls>
          <c:showLegendKey val="0"/>
          <c:showVal val="0"/>
          <c:showCatName val="0"/>
          <c:showSerName val="0"/>
          <c:showPercent val="0"/>
          <c:showBubbleSize val="0"/>
        </c:dLbls>
        <c:axId val="1934465567"/>
        <c:axId val="1"/>
      </c:areaChart>
      <c:lineChart>
        <c:grouping val="standard"/>
        <c:varyColors val="0"/>
        <c:ser>
          <c:idx val="2"/>
          <c:order val="2"/>
          <c:tx>
            <c:strRef>
              <c:f>'FRED Graph'!$G$41</c:f>
              <c:strCache>
                <c:ptCount val="1"/>
                <c:pt idx="0">
                  <c:v>Debt to GDP Ratio</c:v>
                </c:pt>
              </c:strCache>
            </c:strRef>
          </c:tx>
          <c:spPr>
            <a:ln w="25400">
              <a:solidFill>
                <a:srgbClr val="FF0000"/>
              </a:solidFill>
              <a:prstDash val="solid"/>
            </a:ln>
          </c:spPr>
          <c:marker>
            <c:symbol val="none"/>
          </c:marker>
          <c:dLbls>
            <c:dLbl>
              <c:idx val="306"/>
              <c:layout>
                <c:manualLayout>
                  <c:x val="-0.1674459923278821"/>
                  <c:y val="-3.1248452434011833E-2"/>
                </c:manualLayout>
              </c:layout>
              <c:tx>
                <c:rich>
                  <a:bodyPr wrap="square" lIns="38100" tIns="19050" rIns="38100" bIns="19050" anchor="ctr">
                    <a:spAutoFit/>
                  </a:bodyPr>
                  <a:lstStyle/>
                  <a:p>
                    <a:pPr>
                      <a:defRPr sz="1400">
                        <a:solidFill>
                          <a:schemeClr val="accent1">
                            <a:lumMod val="75000"/>
                          </a:schemeClr>
                        </a:solidFill>
                      </a:defRPr>
                    </a:pPr>
                    <a:r>
                      <a:rPr lang="en-US" sz="1400" dirty="0">
                        <a:solidFill>
                          <a:schemeClr val="accent1">
                            <a:lumMod val="75000"/>
                          </a:schemeClr>
                        </a:solidFill>
                        <a:highlight>
                          <a:srgbClr val="FFFFFF"/>
                        </a:highlight>
                      </a:rPr>
                      <a:t>$31.2</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D08-43F2-BDC8-A02D4C28375E}"/>
                </c:ext>
              </c:extLst>
            </c:dLbl>
            <c:dLbl>
              <c:idx val="307"/>
              <c:layout>
                <c:manualLayout>
                  <c:x val="-0.1676347668079953"/>
                  <c:y val="-0.10892863038346622"/>
                </c:manualLayout>
              </c:layout>
              <c:tx>
                <c:rich>
                  <a:bodyPr wrap="square" lIns="38100" tIns="19050" rIns="38100" bIns="19050" anchor="ctr">
                    <a:spAutoFit/>
                  </a:bodyPr>
                  <a:lstStyle/>
                  <a:p>
                    <a:pPr>
                      <a:defRPr sz="1400">
                        <a:solidFill>
                          <a:srgbClr val="FF0000"/>
                        </a:solidFill>
                      </a:defRPr>
                    </a:pPr>
                    <a:r>
                      <a:rPr lang="en-US" dirty="0">
                        <a:highlight>
                          <a:srgbClr val="FFFFFF"/>
                        </a:highlight>
                      </a:rPr>
                      <a:t>122%</a:t>
                    </a:r>
                    <a:endParaRPr lang="en-U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ED08-43F2-BDC8-A02D4C28375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val>
            <c:numRef>
              <c:f>'FRED Graph'!$G$42:$G$349</c:f>
              <c:numCache>
                <c:formatCode>0%</c:formatCode>
                <c:ptCount val="308"/>
                <c:pt idx="0">
                  <c:v>#N/A</c:v>
                </c:pt>
                <c:pt idx="1">
                  <c:v>#N/A</c:v>
                </c:pt>
                <c:pt idx="2">
                  <c:v>#N/A</c:v>
                </c:pt>
                <c:pt idx="3">
                  <c:v>#N/A</c:v>
                </c:pt>
                <c:pt idx="4">
                  <c:v>#N/A</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0.40339987985935</c:v>
                </c:pt>
                <c:pt idx="82">
                  <c:v>0.39267634888276864</c:v>
                </c:pt>
                <c:pt idx="83">
                  <c:v>0.39620905814518115</c:v>
                </c:pt>
                <c:pt idx="84">
                  <c:v>0.39519765943199464</c:v>
                </c:pt>
                <c:pt idx="85">
                  <c:v>0.39203833351102269</c:v>
                </c:pt>
                <c:pt idx="86">
                  <c:v>0.38032917031318647</c:v>
                </c:pt>
                <c:pt idx="87">
                  <c:v>0.38821450407000202</c:v>
                </c:pt>
                <c:pt idx="88">
                  <c:v>0.39102308838161237</c:v>
                </c:pt>
                <c:pt idx="89">
                  <c:v>0.38429513507450624</c:v>
                </c:pt>
                <c:pt idx="90">
                  <c:v>0.36963794919216048</c:v>
                </c:pt>
                <c:pt idx="91">
                  <c:v>0.37308968527331526</c:v>
                </c:pt>
                <c:pt idx="92">
                  <c:v>0.36985320702870778</c:v>
                </c:pt>
                <c:pt idx="93">
                  <c:v>0.36195772431712497</c:v>
                </c:pt>
                <c:pt idx="94">
                  <c:v>0.34974034211413052</c:v>
                </c:pt>
                <c:pt idx="95">
                  <c:v>0.3501945714185849</c:v>
                </c:pt>
                <c:pt idx="96">
                  <c:v>0.35469543330568792</c:v>
                </c:pt>
                <c:pt idx="97">
                  <c:v>0.35388793759512938</c:v>
                </c:pt>
                <c:pt idx="98">
                  <c:v>0.34673287270172148</c:v>
                </c:pt>
                <c:pt idx="99">
                  <c:v>0.34867166516736198</c:v>
                </c:pt>
                <c:pt idx="100">
                  <c:v>0.35748221582057088</c:v>
                </c:pt>
                <c:pt idx="101">
                  <c:v>0.34503451507986571</c:v>
                </c:pt>
                <c:pt idx="102">
                  <c:v>0.34360889445467369</c:v>
                </c:pt>
                <c:pt idx="103">
                  <c:v>0.35006941643492473</c:v>
                </c:pt>
                <c:pt idx="104">
                  <c:v>0.35632367383938629</c:v>
                </c:pt>
                <c:pt idx="105">
                  <c:v>0.34726220919886008</c:v>
                </c:pt>
                <c:pt idx="106">
                  <c:v>0.33673834403716457</c:v>
                </c:pt>
                <c:pt idx="107">
                  <c:v>0.3362447174340561</c:v>
                </c:pt>
                <c:pt idx="108">
                  <c:v>0.3374758447562804</c:v>
                </c:pt>
                <c:pt idx="109">
                  <c:v>0.33292873269497419</c:v>
                </c:pt>
                <c:pt idx="110">
                  <c:v>0.32344664036093407</c:v>
                </c:pt>
                <c:pt idx="111">
                  <c:v>0.32124549635314448</c:v>
                </c:pt>
                <c:pt idx="112">
                  <c:v>0.31773792258832789</c:v>
                </c:pt>
                <c:pt idx="113">
                  <c:v>0.31764494447123104</c:v>
                </c:pt>
                <c:pt idx="114">
                  <c:v>0.30994617190481916</c:v>
                </c:pt>
                <c:pt idx="115">
                  <c:v>0.30862690750025962</c:v>
                </c:pt>
                <c:pt idx="116">
                  <c:v>0.30797678784306098</c:v>
                </c:pt>
                <c:pt idx="117">
                  <c:v>0.31536040729749598</c:v>
                </c:pt>
                <c:pt idx="118">
                  <c:v>0.32278174873914323</c:v>
                </c:pt>
                <c:pt idx="119">
                  <c:v>0.32380426009755414</c:v>
                </c:pt>
                <c:pt idx="120">
                  <c:v>0.32730097268126174</c:v>
                </c:pt>
                <c:pt idx="121">
                  <c:v>0.32985129803179036</c:v>
                </c:pt>
                <c:pt idx="122">
                  <c:v>0.33494643508831029</c:v>
                </c:pt>
                <c:pt idx="123">
                  <c:v>0.33643333520623275</c:v>
                </c:pt>
                <c:pt idx="124">
                  <c:v>0.33787526372957699</c:v>
                </c:pt>
                <c:pt idx="125">
                  <c:v>0.33651355091499352</c:v>
                </c:pt>
                <c:pt idx="126">
                  <c:v>0.32804224311484598</c:v>
                </c:pt>
                <c:pt idx="127">
                  <c:v>0.32987911575932288</c:v>
                </c:pt>
                <c:pt idx="128">
                  <c:v>0.33218729640941286</c:v>
                </c:pt>
                <c:pt idx="129">
                  <c:v>0.33501198496431744</c:v>
                </c:pt>
                <c:pt idx="130">
                  <c:v>0.32124438108398706</c:v>
                </c:pt>
                <c:pt idx="131">
                  <c:v>0.3221406791415472</c:v>
                </c:pt>
                <c:pt idx="132">
                  <c:v>0.31862060946753445</c:v>
                </c:pt>
                <c:pt idx="133">
                  <c:v>0.31536010702086986</c:v>
                </c:pt>
                <c:pt idx="134">
                  <c:v>0.31062766305180484</c:v>
                </c:pt>
                <c:pt idx="135">
                  <c:v>0.309840247566601</c:v>
                </c:pt>
                <c:pt idx="136">
                  <c:v>0.31026149067342468</c:v>
                </c:pt>
                <c:pt idx="137">
                  <c:v>0.30949817229792942</c:v>
                </c:pt>
                <c:pt idx="138">
                  <c:v>0.31373027062736475</c:v>
                </c:pt>
                <c:pt idx="139">
                  <c:v>0.3177687386902005</c:v>
                </c:pt>
                <c:pt idx="140">
                  <c:v>0.31157000184555178</c:v>
                </c:pt>
                <c:pt idx="141">
                  <c:v>0.30872836170214124</c:v>
                </c:pt>
                <c:pt idx="142">
                  <c:v>0.30708748559698368</c:v>
                </c:pt>
                <c:pt idx="143">
                  <c:v>0.3060333207692183</c:v>
                </c:pt>
                <c:pt idx="144">
                  <c:v>0.31355869176528534</c:v>
                </c:pt>
                <c:pt idx="145">
                  <c:v>0.32412984507843196</c:v>
                </c:pt>
                <c:pt idx="146">
                  <c:v>0.32402133031129915</c:v>
                </c:pt>
                <c:pt idx="147">
                  <c:v>0.33925304828236874</c:v>
                </c:pt>
                <c:pt idx="148">
                  <c:v>0.35181558831715287</c:v>
                </c:pt>
                <c:pt idx="149">
                  <c:v>0.35829111021349891</c:v>
                </c:pt>
                <c:pt idx="150">
                  <c:v>0.36871669319289335</c:v>
                </c:pt>
                <c:pt idx="151">
                  <c:v>0.37331097244129385</c:v>
                </c:pt>
                <c:pt idx="152">
                  <c:v>0.37175528222739784</c:v>
                </c:pt>
                <c:pt idx="153">
                  <c:v>0.3745447222581878</c:v>
                </c:pt>
                <c:pt idx="154">
                  <c:v>0.37726871077695756</c:v>
                </c:pt>
                <c:pt idx="155">
                  <c:v>0.38495856032319276</c:v>
                </c:pt>
                <c:pt idx="156">
                  <c:v>0.40085465985593516</c:v>
                </c:pt>
                <c:pt idx="157">
                  <c:v>0.40441207063171014</c:v>
                </c:pt>
                <c:pt idx="158">
                  <c:v>0.41319829834871097</c:v>
                </c:pt>
                <c:pt idx="159">
                  <c:v>0.41559091386766539</c:v>
                </c:pt>
                <c:pt idx="160">
                  <c:v>0.43787147616589567</c:v>
                </c:pt>
                <c:pt idx="161">
                  <c:v>0.44074150811886881</c:v>
                </c:pt>
                <c:pt idx="162">
                  <c:v>0.45306819731857245</c:v>
                </c:pt>
                <c:pt idx="163">
                  <c:v>0.46125361869526654</c:v>
                </c:pt>
                <c:pt idx="164">
                  <c:v>0.47552863292831304</c:v>
                </c:pt>
                <c:pt idx="165">
                  <c:v>0.47578351922299905</c:v>
                </c:pt>
                <c:pt idx="166">
                  <c:v>0.48048670872380445</c:v>
                </c:pt>
                <c:pt idx="167">
                  <c:v>0.48116501912661436</c:v>
                </c:pt>
                <c:pt idx="168">
                  <c:v>0.4855666759984138</c:v>
                </c:pt>
                <c:pt idx="169">
                  <c:v>0.49031511980591996</c:v>
                </c:pt>
                <c:pt idx="170">
                  <c:v>0.49087443709446332</c:v>
                </c:pt>
                <c:pt idx="171">
                  <c:v>0.49257321116408143</c:v>
                </c:pt>
                <c:pt idx="172">
                  <c:v>0.4971548338932299</c:v>
                </c:pt>
                <c:pt idx="173">
                  <c:v>0.4973275587239418</c:v>
                </c:pt>
                <c:pt idx="174">
                  <c:v>0.4988759836813178</c:v>
                </c:pt>
                <c:pt idx="175">
                  <c:v>0.5017116550036741</c:v>
                </c:pt>
                <c:pt idx="176">
                  <c:v>0.51381107130261028</c:v>
                </c:pt>
                <c:pt idx="177">
                  <c:v>0.51968557568314822</c:v>
                </c:pt>
                <c:pt idx="178">
                  <c:v>0.52747302529451201</c:v>
                </c:pt>
                <c:pt idx="179">
                  <c:v>0.53753127952977131</c:v>
                </c:pt>
                <c:pt idx="180">
                  <c:v>0.56036130165987397</c:v>
                </c:pt>
                <c:pt idx="181">
                  <c:v>0.57416516961057318</c:v>
                </c:pt>
                <c:pt idx="182">
                  <c:v>0.5774551475127071</c:v>
                </c:pt>
                <c:pt idx="183">
                  <c:v>0.59061234427613429</c:v>
                </c:pt>
                <c:pt idx="184">
                  <c:v>0.60685988117244039</c:v>
                </c:pt>
                <c:pt idx="185">
                  <c:v>0.60996790559070091</c:v>
                </c:pt>
                <c:pt idx="186">
                  <c:v>0.61579384069544818</c:v>
                </c:pt>
                <c:pt idx="187">
                  <c:v>0.61898023662325996</c:v>
                </c:pt>
                <c:pt idx="188">
                  <c:v>0.625225590396843</c:v>
                </c:pt>
                <c:pt idx="189">
                  <c:v>0.62866569214553503</c:v>
                </c:pt>
                <c:pt idx="190">
                  <c:v>0.63915244357454215</c:v>
                </c:pt>
                <c:pt idx="191">
                  <c:v>0.64100932593520166</c:v>
                </c:pt>
                <c:pt idx="192">
                  <c:v>0.6466861180158141</c:v>
                </c:pt>
                <c:pt idx="193">
                  <c:v>0.64307093713970265</c:v>
                </c:pt>
                <c:pt idx="194">
                  <c:v>0.64107164812249484</c:v>
                </c:pt>
                <c:pt idx="195">
                  <c:v>0.64011758166435351</c:v>
                </c:pt>
                <c:pt idx="196">
                  <c:v>0.64385842639479518</c:v>
                </c:pt>
                <c:pt idx="197">
                  <c:v>0.64662711044470644</c:v>
                </c:pt>
                <c:pt idx="198">
                  <c:v>0.65312939709645057</c:v>
                </c:pt>
                <c:pt idx="199">
                  <c:v>0.6473906125437241</c:v>
                </c:pt>
                <c:pt idx="200">
                  <c:v>0.64182821521691746</c:v>
                </c:pt>
                <c:pt idx="201">
                  <c:v>0.65041708246128727</c:v>
                </c:pt>
                <c:pt idx="202">
                  <c:v>0.64249704961134546</c:v>
                </c:pt>
                <c:pt idx="203">
                  <c:v>0.64254689962673128</c:v>
                </c:pt>
                <c:pt idx="204">
                  <c:v>0.64446968323940201</c:v>
                </c:pt>
                <c:pt idx="205">
                  <c:v>0.64344278222645801</c:v>
                </c:pt>
                <c:pt idx="206">
                  <c:v>0.63109067271601416</c:v>
                </c:pt>
                <c:pt idx="207">
                  <c:v>0.62487089947468621</c:v>
                </c:pt>
                <c:pt idx="208">
                  <c:v>0.62770321428233278</c:v>
                </c:pt>
                <c:pt idx="209">
                  <c:v>0.6250987990724618</c:v>
                </c:pt>
                <c:pt idx="210">
                  <c:v>0.61851964040264895</c:v>
                </c:pt>
                <c:pt idx="211">
                  <c:v>0.60586933786582908</c:v>
                </c:pt>
                <c:pt idx="212">
                  <c:v>0.60406955418829211</c:v>
                </c:pt>
                <c:pt idx="213">
                  <c:v>0.60048937055034368</c:v>
                </c:pt>
                <c:pt idx="214">
                  <c:v>0.59192270588198248</c:v>
                </c:pt>
                <c:pt idx="215">
                  <c:v>0.58392581689434475</c:v>
                </c:pt>
                <c:pt idx="216">
                  <c:v>0.58343357572986887</c:v>
                </c:pt>
                <c:pt idx="217">
                  <c:v>0.57721342519465002</c:v>
                </c:pt>
                <c:pt idx="218">
                  <c:v>0.55484907862431843</c:v>
                </c:pt>
                <c:pt idx="219">
                  <c:v>0.54992132806560079</c:v>
                </c:pt>
                <c:pt idx="220">
                  <c:v>0.54257904371743881</c:v>
                </c:pt>
                <c:pt idx="221">
                  <c:v>0.55144342087581444</c:v>
                </c:pt>
                <c:pt idx="222">
                  <c:v>0.54031653929615997</c:v>
                </c:pt>
                <c:pt idx="223">
                  <c:v>0.54797632010507624</c:v>
                </c:pt>
                <c:pt idx="224">
                  <c:v>0.55752155276528748</c:v>
                </c:pt>
                <c:pt idx="225">
                  <c:v>0.55696499281309408</c:v>
                </c:pt>
                <c:pt idx="226">
                  <c:v>0.56270874933180015</c:v>
                </c:pt>
                <c:pt idx="227">
                  <c:v>0.56702597587044468</c:v>
                </c:pt>
                <c:pt idx="228">
                  <c:v>0.57910281606370528</c:v>
                </c:pt>
                <c:pt idx="229">
                  <c:v>0.5781905685892833</c:v>
                </c:pt>
                <c:pt idx="230">
                  <c:v>0.58961009182016144</c:v>
                </c:pt>
                <c:pt idx="231">
                  <c:v>0.58645406036949788</c:v>
                </c:pt>
                <c:pt idx="232">
                  <c:v>0.59444655959098325</c:v>
                </c:pt>
                <c:pt idx="233">
                  <c:v>0.59807101084107639</c:v>
                </c:pt>
                <c:pt idx="234">
                  <c:v>0.60054867510153498</c:v>
                </c:pt>
                <c:pt idx="235">
                  <c:v>0.59966427493438401</c:v>
                </c:pt>
                <c:pt idx="236">
                  <c:v>0.60637129692204506</c:v>
                </c:pt>
                <c:pt idx="237">
                  <c:v>0.60913016282395493</c:v>
                </c:pt>
                <c:pt idx="238">
                  <c:v>0.60641527562135833</c:v>
                </c:pt>
                <c:pt idx="239">
                  <c:v>0.60358564130408487</c:v>
                </c:pt>
                <c:pt idx="240">
                  <c:v>0.61320083361077327</c:v>
                </c:pt>
                <c:pt idx="241">
                  <c:v>0.61556419661214379</c:v>
                </c:pt>
                <c:pt idx="242">
                  <c:v>0.61221423843255318</c:v>
                </c:pt>
                <c:pt idx="243">
                  <c:v>0.61332795200757195</c:v>
                </c:pt>
                <c:pt idx="244">
                  <c:v>0.61826894859952874</c:v>
                </c:pt>
                <c:pt idx="245">
                  <c:v>0.62252970335301572</c:v>
                </c:pt>
                <c:pt idx="246">
                  <c:v>0.61572187965601077</c:v>
                </c:pt>
                <c:pt idx="247">
                  <c:v>0.61848260351108142</c:v>
                </c:pt>
                <c:pt idx="248">
                  <c:v>0.62719236308820525</c:v>
                </c:pt>
                <c:pt idx="249">
                  <c:v>0.64172778120860252</c:v>
                </c:pt>
                <c:pt idx="250">
                  <c:v>0.63851721489622315</c:v>
                </c:pt>
                <c:pt idx="251">
                  <c:v>0.67284553814655601</c:v>
                </c:pt>
                <c:pt idx="252">
                  <c:v>0.73245157790743398</c:v>
                </c:pt>
                <c:pt idx="253">
                  <c:v>0.77104963854994235</c:v>
                </c:pt>
                <c:pt idx="254">
                  <c:v>0.80280130303125541</c:v>
                </c:pt>
                <c:pt idx="255">
                  <c:v>0.82427332439977019</c:v>
                </c:pt>
                <c:pt idx="256">
                  <c:v>0.84029353676901797</c:v>
                </c:pt>
                <c:pt idx="257">
                  <c:v>0.86511747583461551</c:v>
                </c:pt>
                <c:pt idx="258">
                  <c:v>0.88128317171881565</c:v>
                </c:pt>
                <c:pt idx="259">
                  <c:v>0.89565287167377561</c:v>
                </c:pt>
                <c:pt idx="260">
                  <c:v>0.91611362665633589</c:v>
                </c:pt>
                <c:pt idx="261">
                  <c:v>0.92956167511017207</c:v>
                </c:pt>
                <c:pt idx="262">
                  <c:v>0.92193827621149493</c:v>
                </c:pt>
                <c:pt idx="263">
                  <c:v>0.94520970871019161</c:v>
                </c:pt>
                <c:pt idx="264">
                  <c:v>0.96090666821863313</c:v>
                </c:pt>
                <c:pt idx="265">
                  <c:v>0.97122963074335744</c:v>
                </c:pt>
                <c:pt idx="266">
                  <c:v>0.97827542569227255</c:v>
                </c:pt>
                <c:pt idx="267">
                  <c:v>0.98447872917986656</c:v>
                </c:pt>
                <c:pt idx="268">
                  <c:v>1.0007517484668145</c:v>
                </c:pt>
                <c:pt idx="269">
                  <c:v>1.0085591780648926</c:v>
                </c:pt>
                <c:pt idx="270">
                  <c:v>1.0023215594239629</c:v>
                </c:pt>
                <c:pt idx="271">
                  <c:v>0.98977663622427636</c:v>
                </c:pt>
                <c:pt idx="272">
                  <c:v>1.0013427214690802</c:v>
                </c:pt>
                <c:pt idx="273">
                  <c:v>1.0266529695821014</c:v>
                </c:pt>
                <c:pt idx="274">
                  <c:v>1.009729478878499</c:v>
                </c:pt>
                <c:pt idx="275">
                  <c:v>1.0045563301422002</c:v>
                </c:pt>
                <c:pt idx="276">
                  <c:v>1.0161827952773106</c:v>
                </c:pt>
                <c:pt idx="277">
                  <c:v>1.0089325157848095</c:v>
                </c:pt>
                <c:pt idx="278">
                  <c:v>0.99770750402872821</c:v>
                </c:pt>
                <c:pt idx="279">
                  <c:v>0.99145996932314262</c:v>
                </c:pt>
                <c:pt idx="280">
                  <c:v>1.0321894750726308</c:v>
                </c:pt>
                <c:pt idx="281">
                  <c:v>1.0455695552627455</c:v>
                </c:pt>
                <c:pt idx="282">
                  <c:v>1.0413706127737317</c:v>
                </c:pt>
                <c:pt idx="283">
                  <c:v>1.0425015441699721</c:v>
                </c:pt>
                <c:pt idx="284">
                  <c:v>1.0531834573744332</c:v>
                </c:pt>
                <c:pt idx="285">
                  <c:v>1.0364643266096008</c:v>
                </c:pt>
                <c:pt idx="286">
                  <c:v>1.0279752302389917</c:v>
                </c:pt>
                <c:pt idx="287">
                  <c:v>1.0349150205072146</c:v>
                </c:pt>
                <c:pt idx="288">
                  <c:v>1.0300580303849005</c:v>
                </c:pt>
                <c:pt idx="289">
                  <c:v>1.0463475303944543</c:v>
                </c:pt>
                <c:pt idx="290">
                  <c:v>1.035411139423817</c:v>
                </c:pt>
                <c:pt idx="291">
                  <c:v>1.0400623030250766</c:v>
                </c:pt>
                <c:pt idx="292">
                  <c:v>1.0554691425525076</c:v>
                </c:pt>
                <c:pt idx="293">
                  <c:v>1.0482934799911581</c:v>
                </c:pt>
                <c:pt idx="294">
                  <c:v>1.0352961257679416</c:v>
                </c:pt>
                <c:pt idx="295">
                  <c:v>1.0551538119897701</c:v>
                </c:pt>
                <c:pt idx="296">
                  <c:v>1.0688662749074795</c:v>
                </c:pt>
                <c:pt idx="297">
                  <c:v>1.078269964498149</c:v>
                </c:pt>
                <c:pt idx="298">
                  <c:v>1.3483527884554716</c:v>
                </c:pt>
                <c:pt idx="299">
                  <c:v>1.2613449650947917</c:v>
                </c:pt>
                <c:pt idx="300">
                  <c:v>1.2784231216953597</c:v>
                </c:pt>
                <c:pt idx="301">
                  <c:v>1.2607671916769183</c:v>
                </c:pt>
                <c:pt idx="302">
                  <c:v>1.2378842235587606</c:v>
                </c:pt>
                <c:pt idx="303">
                  <c:v>1.2071512525042019</c:v>
                </c:pt>
                <c:pt idx="304">
                  <c:v>1.2163566397324981</c:v>
                </c:pt>
                <c:pt idx="305">
                  <c:v>1.2287942675324004</c:v>
                </c:pt>
                <c:pt idx="306" formatCode="0.0%">
                  <c:v>1.2107099850303835</c:v>
                </c:pt>
                <c:pt idx="307">
                  <c:v>1.2595000000000001</c:v>
                </c:pt>
              </c:numCache>
            </c:numRef>
          </c:val>
          <c:smooth val="0"/>
          <c:extLst>
            <c:ext xmlns:c16="http://schemas.microsoft.com/office/drawing/2014/chart" uri="{C3380CC4-5D6E-409C-BE32-E72D297353CC}">
              <c16:uniqueId val="{00000002-ED08-43F2-BDC8-A02D4C28375E}"/>
            </c:ext>
          </c:extLst>
        </c:ser>
        <c:dLbls>
          <c:showLegendKey val="0"/>
          <c:showVal val="0"/>
          <c:showCatName val="0"/>
          <c:showSerName val="0"/>
          <c:showPercent val="0"/>
          <c:showBubbleSize val="0"/>
        </c:dLbls>
        <c:marker val="1"/>
        <c:smooth val="0"/>
        <c:axId val="3"/>
        <c:axId val="4"/>
      </c:lineChart>
      <c:dateAx>
        <c:axId val="1934465567"/>
        <c:scaling>
          <c:orientation val="minMax"/>
          <c:min val="26573"/>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months"/>
        <c:majorUnit val="10"/>
        <c:majorTimeUnit val="years"/>
      </c:dateAx>
      <c:valAx>
        <c:axId val="1"/>
        <c:scaling>
          <c:orientation val="minMax"/>
          <c:max val="40000"/>
        </c:scaling>
        <c:delete val="0"/>
        <c:axPos val="l"/>
        <c:majorGridlines>
          <c:spPr>
            <a:ln w="9525" cap="flat" cmpd="sng" algn="ctr">
              <a:solidFill>
                <a:schemeClr val="tx1">
                  <a:lumMod val="15000"/>
                  <a:lumOff val="85000"/>
                </a:schemeClr>
              </a:solidFill>
              <a:prstDash val="lgDash"/>
              <a:round/>
            </a:ln>
            <a:effectLst/>
          </c:spPr>
        </c:majorGridlines>
        <c:title>
          <c:tx>
            <c:rich>
              <a:bodyPr/>
              <a:lstStyle/>
              <a:p>
                <a:pPr>
                  <a:defRPr sz="1100"/>
                </a:pPr>
                <a:r>
                  <a:rPr lang="en-US" sz="1100" dirty="0"/>
                  <a:t>(in</a:t>
                </a:r>
                <a:r>
                  <a:rPr lang="en-US" sz="1100" baseline="0" dirty="0"/>
                  <a:t> $ trillions)</a:t>
                </a:r>
                <a:endParaRPr lang="en-US" sz="1100" dirty="0"/>
              </a:p>
            </c:rich>
          </c:tx>
          <c:overlay val="0"/>
        </c:title>
        <c:numFmt formatCode="\$#,##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1934465567"/>
        <c:crosses val="autoZero"/>
        <c:crossBetween val="between"/>
      </c:valAx>
      <c:catAx>
        <c:axId val="3"/>
        <c:scaling>
          <c:orientation val="minMax"/>
        </c:scaling>
        <c:delete val="1"/>
        <c:axPos val="b"/>
        <c:majorTickMark val="out"/>
        <c:minorTickMark val="none"/>
        <c:tickLblPos val="nextTo"/>
        <c:crossAx val="4"/>
        <c:crosses val="autoZero"/>
        <c:auto val="1"/>
        <c:lblAlgn val="ctr"/>
        <c:lblOffset val="100"/>
        <c:noMultiLvlLbl val="0"/>
      </c:catAx>
      <c:valAx>
        <c:axId val="4"/>
        <c:scaling>
          <c:orientation val="minMax"/>
          <c:max val="1.6"/>
        </c:scaling>
        <c:delete val="0"/>
        <c:axPos val="r"/>
        <c:numFmt formatCode="0%" sourceLinked="1"/>
        <c:majorTickMark val="out"/>
        <c:minorTickMark val="none"/>
        <c:tickLblPos val="nextTo"/>
        <c:spPr>
          <a:ln w="6350">
            <a:noFill/>
          </a:ln>
        </c:spPr>
        <c:txPr>
          <a:bodyPr rot="0" vert="horz"/>
          <a:lstStyle/>
          <a:p>
            <a:pPr>
              <a:defRPr sz="1100" b="0" i="0" u="none" strike="noStrike" baseline="0">
                <a:solidFill>
                  <a:srgbClr val="333333"/>
                </a:solidFill>
                <a:latin typeface="Calibri"/>
                <a:ea typeface="Calibri"/>
                <a:cs typeface="Calibri"/>
              </a:defRPr>
            </a:pPr>
            <a:endParaRPr lang="en-US"/>
          </a:p>
        </c:txPr>
        <c:crossAx val="3"/>
        <c:crosses val="max"/>
        <c:crossBetween val="between"/>
      </c:valAx>
      <c:spPr>
        <a:noFill/>
        <a:ln w="25400">
          <a:noFill/>
        </a:ln>
      </c:spPr>
    </c:plotArea>
    <c:legend>
      <c:legendPos val="b"/>
      <c:legendEntry>
        <c:idx val="0"/>
        <c:delete val="1"/>
      </c:legendEntry>
      <c:overlay val="0"/>
      <c:spPr>
        <a:noFill/>
        <a:ln w="25400">
          <a:noFill/>
        </a:ln>
      </c:spPr>
      <c:txPr>
        <a:bodyPr/>
        <a:lstStyle/>
        <a:p>
          <a:pPr>
            <a:defRPr sz="1100" b="0" i="0" u="none" strike="noStrike" baseline="0">
              <a:solidFill>
                <a:srgbClr val="000000"/>
              </a:solidFill>
              <a:latin typeface="Calibri"/>
              <a:ea typeface="Calibri"/>
              <a:cs typeface="Calibri"/>
            </a:defRPr>
          </a:pPr>
          <a:endParaRPr lang="en-US"/>
        </a:p>
      </c:txPr>
    </c:legend>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600" b="1" dirty="0">
                <a:solidFill>
                  <a:schemeClr val="tx1"/>
                </a:solidFill>
              </a:rPr>
              <a:t>Total Net</a:t>
            </a:r>
            <a:r>
              <a:rPr lang="en-US" sz="1600" b="1" baseline="0" dirty="0">
                <a:solidFill>
                  <a:schemeClr val="tx1"/>
                </a:solidFill>
              </a:rPr>
              <a:t> Interest Expense on National Debt </a:t>
            </a:r>
          </a:p>
        </c:rich>
      </c:tx>
      <c:layout>
        <c:manualLayout>
          <c:xMode val="edge"/>
          <c:yMode val="edge"/>
          <c:x val="0.26617989153965255"/>
          <c:y val="3.4067085953878404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3815566856566042"/>
          <c:y val="0.1422497895310256"/>
          <c:w val="0.73834002343369709"/>
          <c:h val="0.73653246174416875"/>
        </c:manualLayout>
      </c:layout>
      <c:barChart>
        <c:barDir val="col"/>
        <c:grouping val="clustered"/>
        <c:varyColors val="0"/>
        <c:ser>
          <c:idx val="0"/>
          <c:order val="0"/>
          <c:spPr>
            <a:solidFill>
              <a:schemeClr val="accent1">
                <a:lumMod val="50000"/>
              </a:schemeClr>
            </a:solidFill>
            <a:ln>
              <a:noFill/>
            </a:ln>
            <a:effectLst/>
          </c:spPr>
          <c:invertIfNegative val="0"/>
          <c:dLbls>
            <c:dLbl>
              <c:idx val="0"/>
              <c:tx>
                <c:rich>
                  <a:bodyPr/>
                  <a:lstStyle/>
                  <a:p>
                    <a:r>
                      <a:rPr lang="en-US" dirty="0"/>
                      <a:t>$534B</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AFE-430D-985D-25F0306CE63E}"/>
                </c:ext>
              </c:extLst>
            </c:dLbl>
            <c:dLbl>
              <c:idx val="1"/>
              <c:tx>
                <c:rich>
                  <a:bodyPr/>
                  <a:lstStyle/>
                  <a:p>
                    <a:r>
                      <a:rPr lang="en-US" dirty="0"/>
                      <a:t>$748B</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AFE-430D-985D-25F0306CE63E}"/>
                </c:ext>
              </c:extLst>
            </c:dLbl>
            <c:dLbl>
              <c:idx val="2"/>
              <c:tx>
                <c:rich>
                  <a:bodyPr/>
                  <a:lstStyle/>
                  <a:p>
                    <a:r>
                      <a:rPr lang="en-US" dirty="0"/>
                      <a:t>$992B</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AFE-430D-985D-25F0306CE63E}"/>
                </c:ext>
              </c:extLst>
            </c:dLbl>
            <c:dLbl>
              <c:idx val="3"/>
              <c:tx>
                <c:rich>
                  <a:bodyPr/>
                  <a:lstStyle/>
                  <a:p>
                    <a:r>
                      <a:rPr lang="en-US" dirty="0"/>
                      <a:t>$1,236B</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AFE-430D-985D-25F0306CE63E}"/>
                </c:ext>
              </c:extLst>
            </c:dLbl>
            <c:dLbl>
              <c:idx val="4"/>
              <c:tx>
                <c:rich>
                  <a:bodyPr/>
                  <a:lstStyle/>
                  <a:p>
                    <a:r>
                      <a:rPr lang="en-US" dirty="0"/>
                      <a:t>$1,479B</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AFE-430D-985D-25F0306CE63E}"/>
                </c:ext>
              </c:extLst>
            </c:dLbl>
            <c:spPr>
              <a:noFill/>
              <a:ln>
                <a:noFill/>
              </a:ln>
              <a:effectLst/>
            </c:spPr>
            <c:txPr>
              <a:bodyPr rot="0" spcFirstLastPara="1" vertOverflow="ellipsis" vert="horz" wrap="square" lIns="38100" tIns="19050" rIns="38100" bIns="19050" anchor="ctr" anchorCtr="0">
                <a:spAutoFit/>
              </a:bodyPr>
              <a:lstStyle/>
              <a:p>
                <a:pPr algn="ctr">
                  <a:defRPr sz="14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Sheet2!$C$8:$G$8</c:f>
              <c:strCache>
                <c:ptCount val="5"/>
                <c:pt idx="0">
                  <c:v>2.07%</c:v>
                </c:pt>
                <c:pt idx="1">
                  <c:v>+100 bps</c:v>
                </c:pt>
                <c:pt idx="2">
                  <c:v>+200 bps</c:v>
                </c:pt>
                <c:pt idx="3">
                  <c:v>+300 bps</c:v>
                </c:pt>
                <c:pt idx="4">
                  <c:v>+400 bps</c:v>
                </c:pt>
              </c:strCache>
            </c:strRef>
          </c:cat>
          <c:val>
            <c:numRef>
              <c:f>Sheet2!$C$9:$G$9</c:f>
              <c:numCache>
                <c:formatCode>_("$"* #,##0_);_("$"* \(#,##0\);_("$"* "-"??_);_(@_)</c:formatCode>
                <c:ptCount val="5"/>
                <c:pt idx="0">
                  <c:v>534</c:v>
                </c:pt>
                <c:pt idx="1">
                  <c:v>748</c:v>
                </c:pt>
                <c:pt idx="2">
                  <c:v>992</c:v>
                </c:pt>
                <c:pt idx="3">
                  <c:v>1236</c:v>
                </c:pt>
                <c:pt idx="4">
                  <c:v>1479</c:v>
                </c:pt>
              </c:numCache>
            </c:numRef>
          </c:val>
          <c:extLst>
            <c:ext xmlns:c16="http://schemas.microsoft.com/office/drawing/2014/chart" uri="{C3380CC4-5D6E-409C-BE32-E72D297353CC}">
              <c16:uniqueId val="{00000005-FAFE-430D-985D-25F0306CE63E}"/>
            </c:ext>
          </c:extLst>
        </c:ser>
        <c:dLbls>
          <c:showLegendKey val="0"/>
          <c:showVal val="0"/>
          <c:showCatName val="0"/>
          <c:showSerName val="0"/>
          <c:showPercent val="0"/>
          <c:showBubbleSize val="0"/>
        </c:dLbls>
        <c:gapWidth val="219"/>
        <c:overlap val="-27"/>
        <c:axId val="1676533232"/>
        <c:axId val="1676532816"/>
      </c:barChart>
      <c:catAx>
        <c:axId val="1676533232"/>
        <c:scaling>
          <c:orientation val="minMax"/>
        </c:scaling>
        <c:delete val="0"/>
        <c:axPos val="b"/>
        <c:title>
          <c:tx>
            <c:rich>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r>
                  <a:rPr lang="en-US" sz="1100" dirty="0">
                    <a:solidFill>
                      <a:schemeClr val="tx1"/>
                    </a:solidFill>
                  </a:rPr>
                  <a:t>Average Interest Rate Paid</a:t>
                </a:r>
                <a:r>
                  <a:rPr lang="en-US" sz="1100" baseline="0" dirty="0">
                    <a:solidFill>
                      <a:schemeClr val="tx1"/>
                    </a:solidFill>
                  </a:rPr>
                  <a:t> on Net Interest </a:t>
                </a:r>
                <a:r>
                  <a:rPr lang="en-US" sz="1100" dirty="0">
                    <a:solidFill>
                      <a:schemeClr val="tx1"/>
                    </a:solidFill>
                  </a:rPr>
                  <a:t>(%)</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rgbClr val="FF0000"/>
                </a:solidFill>
                <a:latin typeface="+mn-lt"/>
                <a:ea typeface="+mn-ea"/>
                <a:cs typeface="+mn-cs"/>
              </a:defRPr>
            </a:pPr>
            <a:endParaRPr lang="en-US"/>
          </a:p>
        </c:txPr>
        <c:crossAx val="1676532816"/>
        <c:crosses val="autoZero"/>
        <c:auto val="1"/>
        <c:lblAlgn val="ctr"/>
        <c:lblOffset val="100"/>
        <c:noMultiLvlLbl val="0"/>
      </c:catAx>
      <c:valAx>
        <c:axId val="1676532816"/>
        <c:scaling>
          <c:orientation val="minMax"/>
        </c:scaling>
        <c:delete val="0"/>
        <c:axPos val="l"/>
        <c:majorGridlines>
          <c:spPr>
            <a:ln w="9525" cap="flat" cmpd="sng" algn="ctr">
              <a:solidFill>
                <a:schemeClr val="tx1">
                  <a:lumMod val="15000"/>
                  <a:lumOff val="85000"/>
                </a:schemeClr>
              </a:solidFill>
              <a:prstDash val="lgDash"/>
              <a:round/>
            </a:ln>
            <a:effectLst/>
          </c:spPr>
        </c:majorGridlines>
        <c:title>
          <c:tx>
            <c:rich>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r>
                  <a:rPr lang="en-US" sz="1100" dirty="0">
                    <a:solidFill>
                      <a:schemeClr val="tx1"/>
                    </a:solidFill>
                  </a:rPr>
                  <a:t>Net Interest Expense (in $ billions)</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76533232"/>
        <c:crosses val="autoZero"/>
        <c:crossBetween val="between"/>
        <c:majorUnit val="4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en-US" sz="1600" b="1" dirty="0">
                <a:solidFill>
                  <a:schemeClr val="tx1"/>
                </a:solidFill>
              </a:rPr>
              <a:t>U.S. Budget vs. Family Budget</a:t>
            </a:r>
          </a:p>
        </c:rich>
      </c:tx>
      <c:layout>
        <c:manualLayout>
          <c:xMode val="edge"/>
          <c:yMode val="edge"/>
          <c:x val="0.371796005968004"/>
          <c:y val="7.4990694008605183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3.0581093952283395E-2"/>
          <c:y val="0.11185395211537941"/>
          <c:w val="0.9388379204892966"/>
          <c:h val="0.82800455072518075"/>
        </c:manualLayout>
      </c:layout>
      <c:barChart>
        <c:barDir val="col"/>
        <c:grouping val="clustered"/>
        <c:varyColors val="0"/>
        <c:ser>
          <c:idx val="0"/>
          <c:order val="0"/>
          <c:spPr>
            <a:solidFill>
              <a:schemeClr val="accent1">
                <a:lumMod val="50000"/>
              </a:schemeClr>
            </a:solidFill>
            <a:ln>
              <a:noFill/>
            </a:ln>
            <a:effectLst/>
          </c:spPr>
          <c:invertIfNegative val="0"/>
          <c:dPt>
            <c:idx val="6"/>
            <c:invertIfNegative val="0"/>
            <c:bubble3D val="0"/>
            <c:spPr>
              <a:solidFill>
                <a:srgbClr val="FF0000"/>
              </a:solidFill>
              <a:ln>
                <a:noFill/>
              </a:ln>
              <a:effectLst/>
            </c:spPr>
            <c:extLst>
              <c:ext xmlns:c16="http://schemas.microsoft.com/office/drawing/2014/chart" uri="{C3380CC4-5D6E-409C-BE32-E72D297353CC}">
                <c16:uniqueId val="{00000001-9D68-4AF3-BF14-00227F590354}"/>
              </c:ext>
            </c:extLst>
          </c:dPt>
          <c:cat>
            <c:strLit>
              <c:ptCount val="1"/>
              <c:pt idx="0">
                <c:v> </c:v>
              </c:pt>
            </c:strLit>
          </c:cat>
          <c:val>
            <c:numRef>
              <c:f>Sheet1!$N$12:$T$12</c:f>
              <c:numCache>
                <c:formatCode>General</c:formatCode>
                <c:ptCount val="7"/>
                <c:pt idx="0" formatCode="_(&quot;$&quot;* #,##0_);_(&quot;$&quot;* \(#,##0\);_(&quot;$&quot;* &quot;-&quot;??_);_(@_)">
                  <c:v>45985.96</c:v>
                </c:pt>
                <c:pt idx="2" formatCode="_(&quot;$&quot;* #,##0_);_(&quot;$&quot;* \(#,##0\);_(&quot;$&quot;* &quot;-&quot;??_);_(@_)">
                  <c:v>58918.243799623742</c:v>
                </c:pt>
                <c:pt idx="4" formatCode="_(&quot;$&quot;* #,##0_);_(&quot;$&quot;* \(#,##0\);_(&quot;$&quot;* &quot;-&quot;??_);_(@_)">
                  <c:v>12932.283799623747</c:v>
                </c:pt>
                <c:pt idx="6" formatCode="_(&quot;$&quot;* #,##0_);_(&quot;$&quot;* \(#,##0\);_(&quot;$&quot;* &quot;-&quot;??_);_(@_)">
                  <c:v>293655.83321052388</c:v>
                </c:pt>
              </c:numCache>
            </c:numRef>
          </c:val>
          <c:extLst>
            <c:ext xmlns:c16="http://schemas.microsoft.com/office/drawing/2014/chart" uri="{C3380CC4-5D6E-409C-BE32-E72D297353CC}">
              <c16:uniqueId val="{00000002-9D68-4AF3-BF14-00227F590354}"/>
            </c:ext>
          </c:extLst>
        </c:ser>
        <c:dLbls>
          <c:showLegendKey val="0"/>
          <c:showVal val="0"/>
          <c:showCatName val="0"/>
          <c:showSerName val="0"/>
          <c:showPercent val="0"/>
          <c:showBubbleSize val="0"/>
        </c:dLbls>
        <c:gapWidth val="73"/>
        <c:overlap val="-27"/>
        <c:axId val="1616608736"/>
        <c:axId val="1616609568"/>
      </c:barChart>
      <c:catAx>
        <c:axId val="1616608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16609568"/>
        <c:crosses val="autoZero"/>
        <c:auto val="1"/>
        <c:lblAlgn val="ctr"/>
        <c:lblOffset val="100"/>
        <c:noMultiLvlLbl val="0"/>
      </c:catAx>
      <c:valAx>
        <c:axId val="1616609568"/>
        <c:scaling>
          <c:orientation val="minMax"/>
          <c:max val="300000"/>
        </c:scaling>
        <c:delete val="1"/>
        <c:axPos val="l"/>
        <c:numFmt formatCode="_(&quot;$&quot;* #,##0_);_(&quot;$&quot;* \(#,##0\);_(&quot;$&quot;* &quot;-&quot;??_);_(@_)" sourceLinked="1"/>
        <c:majorTickMark val="out"/>
        <c:minorTickMark val="none"/>
        <c:tickLblPos val="nextTo"/>
        <c:crossAx val="16166087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userShapes r:id="rId4"/>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Eurozone Gross</a:t>
            </a:r>
            <a:r>
              <a:rPr lang="en-US" sz="1600" b="1" baseline="0" dirty="0">
                <a:solidFill>
                  <a:sysClr val="windowText" lastClr="000000"/>
                </a:solidFill>
              </a:rPr>
              <a:t> Domestic Product</a:t>
            </a:r>
            <a:r>
              <a:rPr lang="en-US" sz="1600" b="1" dirty="0">
                <a:solidFill>
                  <a:sysClr val="windowText" lastClr="000000"/>
                </a:solidFill>
              </a:rPr>
              <a:t> QoQ Change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tx>
            <c:v>euro</c:v>
          </c:tx>
          <c:spPr>
            <a:solidFill>
              <a:schemeClr val="accent1">
                <a:lumMod val="50000"/>
              </a:schemeClr>
            </a:solidFill>
            <a:ln>
              <a:solidFill>
                <a:schemeClr val="accent1">
                  <a:lumMod val="50000"/>
                </a:schemeClr>
              </a:solidFill>
            </a:ln>
            <a:effectLst/>
          </c:spPr>
          <c:invertIfNegative val="0"/>
          <c:dLbls>
            <c:dLbl>
              <c:idx val="109"/>
              <c:layout>
                <c:manualLayout>
                  <c:x val="0"/>
                  <c:y val="-4.9623048177637956E-2"/>
                </c:manualLayout>
              </c:layout>
              <c:tx>
                <c:rich>
                  <a:bodyPr/>
                  <a:lstStyle/>
                  <a:p>
                    <a:r>
                      <a:rPr lang="en-US" dirty="0"/>
                      <a:t>0.2%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2BB-4DAD-B756-0FD245C6D731}"/>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Sheet1!$A$13:$A$122</c:f>
              <c:numCache>
                <c:formatCode>yyyy\-mm\-dd</c:formatCode>
                <c:ptCount val="110"/>
                <c:pt idx="0">
                  <c:v>34790</c:v>
                </c:pt>
                <c:pt idx="1">
                  <c:v>34881</c:v>
                </c:pt>
                <c:pt idx="2">
                  <c:v>34973</c:v>
                </c:pt>
                <c:pt idx="3">
                  <c:v>35065</c:v>
                </c:pt>
                <c:pt idx="4">
                  <c:v>35156</c:v>
                </c:pt>
                <c:pt idx="5">
                  <c:v>35247</c:v>
                </c:pt>
                <c:pt idx="6">
                  <c:v>35339</c:v>
                </c:pt>
                <c:pt idx="7">
                  <c:v>35431</c:v>
                </c:pt>
                <c:pt idx="8">
                  <c:v>35521</c:v>
                </c:pt>
                <c:pt idx="9">
                  <c:v>35612</c:v>
                </c:pt>
                <c:pt idx="10">
                  <c:v>35704</c:v>
                </c:pt>
                <c:pt idx="11">
                  <c:v>35796</c:v>
                </c:pt>
                <c:pt idx="12">
                  <c:v>35886</c:v>
                </c:pt>
                <c:pt idx="13">
                  <c:v>35977</c:v>
                </c:pt>
                <c:pt idx="14">
                  <c:v>36069</c:v>
                </c:pt>
                <c:pt idx="15">
                  <c:v>36161</c:v>
                </c:pt>
                <c:pt idx="16">
                  <c:v>36251</c:v>
                </c:pt>
                <c:pt idx="17">
                  <c:v>36342</c:v>
                </c:pt>
                <c:pt idx="18">
                  <c:v>36434</c:v>
                </c:pt>
                <c:pt idx="19">
                  <c:v>36526</c:v>
                </c:pt>
                <c:pt idx="20">
                  <c:v>36617</c:v>
                </c:pt>
                <c:pt idx="21">
                  <c:v>36708</c:v>
                </c:pt>
                <c:pt idx="22">
                  <c:v>36800</c:v>
                </c:pt>
                <c:pt idx="23">
                  <c:v>36892</c:v>
                </c:pt>
                <c:pt idx="24">
                  <c:v>36982</c:v>
                </c:pt>
                <c:pt idx="25">
                  <c:v>37073</c:v>
                </c:pt>
                <c:pt idx="26">
                  <c:v>37165</c:v>
                </c:pt>
                <c:pt idx="27">
                  <c:v>37257</c:v>
                </c:pt>
                <c:pt idx="28">
                  <c:v>37347</c:v>
                </c:pt>
                <c:pt idx="29">
                  <c:v>37438</c:v>
                </c:pt>
                <c:pt idx="30">
                  <c:v>37530</c:v>
                </c:pt>
                <c:pt idx="31">
                  <c:v>37622</c:v>
                </c:pt>
                <c:pt idx="32">
                  <c:v>37712</c:v>
                </c:pt>
                <c:pt idx="33">
                  <c:v>37803</c:v>
                </c:pt>
                <c:pt idx="34">
                  <c:v>37895</c:v>
                </c:pt>
                <c:pt idx="35">
                  <c:v>37987</c:v>
                </c:pt>
                <c:pt idx="36">
                  <c:v>38078</c:v>
                </c:pt>
                <c:pt idx="37">
                  <c:v>38169</c:v>
                </c:pt>
                <c:pt idx="38">
                  <c:v>38261</c:v>
                </c:pt>
                <c:pt idx="39">
                  <c:v>38353</c:v>
                </c:pt>
                <c:pt idx="40">
                  <c:v>38443</c:v>
                </c:pt>
                <c:pt idx="41">
                  <c:v>38534</c:v>
                </c:pt>
                <c:pt idx="42">
                  <c:v>38626</c:v>
                </c:pt>
                <c:pt idx="43">
                  <c:v>38718</c:v>
                </c:pt>
                <c:pt idx="44">
                  <c:v>38808</c:v>
                </c:pt>
                <c:pt idx="45">
                  <c:v>38899</c:v>
                </c:pt>
                <c:pt idx="46">
                  <c:v>38991</c:v>
                </c:pt>
                <c:pt idx="47">
                  <c:v>39083</c:v>
                </c:pt>
                <c:pt idx="48">
                  <c:v>39173</c:v>
                </c:pt>
                <c:pt idx="49">
                  <c:v>39264</c:v>
                </c:pt>
                <c:pt idx="50">
                  <c:v>39356</c:v>
                </c:pt>
                <c:pt idx="51">
                  <c:v>39448</c:v>
                </c:pt>
                <c:pt idx="52">
                  <c:v>39539</c:v>
                </c:pt>
                <c:pt idx="53">
                  <c:v>39630</c:v>
                </c:pt>
                <c:pt idx="54">
                  <c:v>39722</c:v>
                </c:pt>
                <c:pt idx="55">
                  <c:v>39814</c:v>
                </c:pt>
                <c:pt idx="56">
                  <c:v>39904</c:v>
                </c:pt>
                <c:pt idx="57">
                  <c:v>39995</c:v>
                </c:pt>
                <c:pt idx="58">
                  <c:v>40087</c:v>
                </c:pt>
                <c:pt idx="59">
                  <c:v>40179</c:v>
                </c:pt>
                <c:pt idx="60">
                  <c:v>40269</c:v>
                </c:pt>
                <c:pt idx="61">
                  <c:v>40360</c:v>
                </c:pt>
                <c:pt idx="62">
                  <c:v>40452</c:v>
                </c:pt>
                <c:pt idx="63">
                  <c:v>40544</c:v>
                </c:pt>
                <c:pt idx="64">
                  <c:v>40634</c:v>
                </c:pt>
                <c:pt idx="65">
                  <c:v>40725</c:v>
                </c:pt>
                <c:pt idx="66">
                  <c:v>40817</c:v>
                </c:pt>
                <c:pt idx="67">
                  <c:v>40909</c:v>
                </c:pt>
                <c:pt idx="68">
                  <c:v>41000</c:v>
                </c:pt>
                <c:pt idx="69">
                  <c:v>41091</c:v>
                </c:pt>
                <c:pt idx="70">
                  <c:v>41183</c:v>
                </c:pt>
                <c:pt idx="71">
                  <c:v>41275</c:v>
                </c:pt>
                <c:pt idx="72">
                  <c:v>41365</c:v>
                </c:pt>
                <c:pt idx="73">
                  <c:v>41456</c:v>
                </c:pt>
                <c:pt idx="74">
                  <c:v>41548</c:v>
                </c:pt>
                <c:pt idx="75">
                  <c:v>41640</c:v>
                </c:pt>
                <c:pt idx="76">
                  <c:v>41730</c:v>
                </c:pt>
                <c:pt idx="77">
                  <c:v>41821</c:v>
                </c:pt>
                <c:pt idx="78">
                  <c:v>41913</c:v>
                </c:pt>
                <c:pt idx="79">
                  <c:v>42005</c:v>
                </c:pt>
                <c:pt idx="80">
                  <c:v>42095</c:v>
                </c:pt>
                <c:pt idx="81">
                  <c:v>42186</c:v>
                </c:pt>
                <c:pt idx="82">
                  <c:v>42278</c:v>
                </c:pt>
                <c:pt idx="83">
                  <c:v>42370</c:v>
                </c:pt>
                <c:pt idx="84">
                  <c:v>42461</c:v>
                </c:pt>
                <c:pt idx="85">
                  <c:v>42552</c:v>
                </c:pt>
                <c:pt idx="86">
                  <c:v>42644</c:v>
                </c:pt>
                <c:pt idx="87">
                  <c:v>42736</c:v>
                </c:pt>
                <c:pt idx="88">
                  <c:v>42826</c:v>
                </c:pt>
                <c:pt idx="89">
                  <c:v>42917</c:v>
                </c:pt>
                <c:pt idx="90">
                  <c:v>43009</c:v>
                </c:pt>
                <c:pt idx="91">
                  <c:v>43101</c:v>
                </c:pt>
                <c:pt idx="92">
                  <c:v>43191</c:v>
                </c:pt>
                <c:pt idx="93">
                  <c:v>43282</c:v>
                </c:pt>
                <c:pt idx="94">
                  <c:v>43374</c:v>
                </c:pt>
                <c:pt idx="95">
                  <c:v>43466</c:v>
                </c:pt>
                <c:pt idx="96">
                  <c:v>43556</c:v>
                </c:pt>
                <c:pt idx="97">
                  <c:v>43647</c:v>
                </c:pt>
                <c:pt idx="98">
                  <c:v>43739</c:v>
                </c:pt>
                <c:pt idx="99">
                  <c:v>43831</c:v>
                </c:pt>
                <c:pt idx="100">
                  <c:v>43922</c:v>
                </c:pt>
                <c:pt idx="101">
                  <c:v>44013</c:v>
                </c:pt>
                <c:pt idx="102">
                  <c:v>44105</c:v>
                </c:pt>
                <c:pt idx="103">
                  <c:v>44197</c:v>
                </c:pt>
                <c:pt idx="104">
                  <c:v>44287</c:v>
                </c:pt>
                <c:pt idx="105">
                  <c:v>44378</c:v>
                </c:pt>
                <c:pt idx="106">
                  <c:v>44470</c:v>
                </c:pt>
                <c:pt idx="107">
                  <c:v>44562</c:v>
                </c:pt>
                <c:pt idx="108">
                  <c:v>44652</c:v>
                </c:pt>
                <c:pt idx="109" formatCode="m/d/yyyy">
                  <c:v>44743</c:v>
                </c:pt>
              </c:numCache>
            </c:numRef>
          </c:cat>
          <c:val>
            <c:numRef>
              <c:f>Sheet1!$C$13:$C$122</c:f>
              <c:numCache>
                <c:formatCode>General</c:formatCode>
                <c:ptCount val="110"/>
                <c:pt idx="0">
                  <c:v>5.9462618628550205E-3</c:v>
                </c:pt>
                <c:pt idx="1">
                  <c:v>2.4153684820957338E-3</c:v>
                </c:pt>
                <c:pt idx="2">
                  <c:v>3.3082502676211431E-3</c:v>
                </c:pt>
                <c:pt idx="3">
                  <c:v>1.9089930424903748E-3</c:v>
                </c:pt>
                <c:pt idx="4">
                  <c:v>7.0237369257865855E-3</c:v>
                </c:pt>
                <c:pt idx="5">
                  <c:v>5.1753705203284057E-3</c:v>
                </c:pt>
                <c:pt idx="6">
                  <c:v>4.795953898698118E-3</c:v>
                </c:pt>
                <c:pt idx="7">
                  <c:v>2.4994237886955921E-3</c:v>
                </c:pt>
                <c:pt idx="8">
                  <c:v>1.2141769858367088E-2</c:v>
                </c:pt>
                <c:pt idx="9">
                  <c:v>8.121212184290098E-3</c:v>
                </c:pt>
                <c:pt idx="10">
                  <c:v>1.1216491358605842E-2</c:v>
                </c:pt>
                <c:pt idx="11">
                  <c:v>6.4751300283906205E-3</c:v>
                </c:pt>
                <c:pt idx="12">
                  <c:v>4.3591600561420345E-3</c:v>
                </c:pt>
                <c:pt idx="13">
                  <c:v>6.0423606075235715E-3</c:v>
                </c:pt>
                <c:pt idx="14">
                  <c:v>1.3645207439629253E-3</c:v>
                </c:pt>
                <c:pt idx="15">
                  <c:v>1.0957583906760758E-2</c:v>
                </c:pt>
                <c:pt idx="16">
                  <c:v>4.5242929915183579E-3</c:v>
                </c:pt>
                <c:pt idx="17">
                  <c:v>1.1277535057564658E-2</c:v>
                </c:pt>
                <c:pt idx="18">
                  <c:v>1.1796309644086154E-2</c:v>
                </c:pt>
                <c:pt idx="19">
                  <c:v>1.2311385502546988E-2</c:v>
                </c:pt>
                <c:pt idx="20">
                  <c:v>9.1152990811121971E-3</c:v>
                </c:pt>
                <c:pt idx="21">
                  <c:v>5.5192114346322048E-3</c:v>
                </c:pt>
                <c:pt idx="22">
                  <c:v>6.8252063645005178E-3</c:v>
                </c:pt>
                <c:pt idx="23">
                  <c:v>1.0070357272917465E-2</c:v>
                </c:pt>
                <c:pt idx="24">
                  <c:v>7.5331041875585951E-4</c:v>
                </c:pt>
                <c:pt idx="25">
                  <c:v>8.8467650401470512E-4</c:v>
                </c:pt>
                <c:pt idx="26">
                  <c:v>1.1334192038735336E-3</c:v>
                </c:pt>
                <c:pt idx="27">
                  <c:v>1.2772970138559669E-3</c:v>
                </c:pt>
                <c:pt idx="28">
                  <c:v>5.2427707914385465E-3</c:v>
                </c:pt>
                <c:pt idx="29">
                  <c:v>3.6792496988064709E-3</c:v>
                </c:pt>
                <c:pt idx="30">
                  <c:v>2.3078092565379108E-3</c:v>
                </c:pt>
                <c:pt idx="31">
                  <c:v>-3.1538785547309631E-3</c:v>
                </c:pt>
                <c:pt idx="32">
                  <c:v>8.162981865049466E-4</c:v>
                </c:pt>
                <c:pt idx="33">
                  <c:v>5.2038905450603554E-3</c:v>
                </c:pt>
                <c:pt idx="34">
                  <c:v>7.4763002411644764E-3</c:v>
                </c:pt>
                <c:pt idx="35">
                  <c:v>4.9719273172262757E-3</c:v>
                </c:pt>
                <c:pt idx="36">
                  <c:v>6.1956403279274956E-3</c:v>
                </c:pt>
                <c:pt idx="37">
                  <c:v>2.2869725899845213E-3</c:v>
                </c:pt>
                <c:pt idx="38">
                  <c:v>3.868126932553229E-3</c:v>
                </c:pt>
                <c:pt idx="39">
                  <c:v>2.216151393474777E-3</c:v>
                </c:pt>
                <c:pt idx="40">
                  <c:v>5.9879657939505221E-3</c:v>
                </c:pt>
                <c:pt idx="41">
                  <c:v>7.3130075356777745E-3</c:v>
                </c:pt>
                <c:pt idx="42">
                  <c:v>6.4248437398572635E-3</c:v>
                </c:pt>
                <c:pt idx="43">
                  <c:v>8.8203704191092951E-3</c:v>
                </c:pt>
                <c:pt idx="44">
                  <c:v>1.1025642841036607E-2</c:v>
                </c:pt>
                <c:pt idx="45">
                  <c:v>5.8137933460959898E-3</c:v>
                </c:pt>
                <c:pt idx="46">
                  <c:v>1.1756124687912362E-2</c:v>
                </c:pt>
                <c:pt idx="47">
                  <c:v>6.128540237409435E-3</c:v>
                </c:pt>
                <c:pt idx="48">
                  <c:v>7.101927982976596E-3</c:v>
                </c:pt>
                <c:pt idx="49">
                  <c:v>4.5792342821887244E-3</c:v>
                </c:pt>
                <c:pt idx="50">
                  <c:v>5.1134466594673338E-3</c:v>
                </c:pt>
                <c:pt idx="51">
                  <c:v>5.0343176669489908E-3</c:v>
                </c:pt>
                <c:pt idx="52">
                  <c:v>-3.3488910266285992E-3</c:v>
                </c:pt>
                <c:pt idx="53">
                  <c:v>-5.2366120237703128E-3</c:v>
                </c:pt>
                <c:pt idx="54">
                  <c:v>-1.8015364047245758E-2</c:v>
                </c:pt>
                <c:pt idx="55">
                  <c:v>-3.1257000219674327E-2</c:v>
                </c:pt>
                <c:pt idx="56">
                  <c:v>8.1450359983458286E-5</c:v>
                </c:pt>
                <c:pt idx="57">
                  <c:v>3.946279649289606E-3</c:v>
                </c:pt>
                <c:pt idx="58">
                  <c:v>4.1628308929081669E-3</c:v>
                </c:pt>
                <c:pt idx="59">
                  <c:v>4.297593575372031E-3</c:v>
                </c:pt>
                <c:pt idx="60">
                  <c:v>9.7653700862732236E-3</c:v>
                </c:pt>
                <c:pt idx="61">
                  <c:v>4.2265470612930477E-3</c:v>
                </c:pt>
                <c:pt idx="62">
                  <c:v>5.9463593752729785E-3</c:v>
                </c:pt>
                <c:pt idx="63">
                  <c:v>9.0257401075660871E-3</c:v>
                </c:pt>
                <c:pt idx="64">
                  <c:v>-2.6318182786021839E-4</c:v>
                </c:pt>
                <c:pt idx="65">
                  <c:v>1.5035609067231229E-3</c:v>
                </c:pt>
                <c:pt idx="66">
                  <c:v>-4.1825326037331191E-3</c:v>
                </c:pt>
                <c:pt idx="67">
                  <c:v>-2.0875512565617887E-3</c:v>
                </c:pt>
                <c:pt idx="68">
                  <c:v>-2.7380609886589894E-3</c:v>
                </c:pt>
                <c:pt idx="69">
                  <c:v>-9.5765260831410051E-4</c:v>
                </c:pt>
                <c:pt idx="70">
                  <c:v>-4.4678763548841663E-3</c:v>
                </c:pt>
                <c:pt idx="71">
                  <c:v>-3.3293698674653639E-3</c:v>
                </c:pt>
                <c:pt idx="72">
                  <c:v>5.1730737540269314E-3</c:v>
                </c:pt>
                <c:pt idx="73">
                  <c:v>3.0234203640717326E-3</c:v>
                </c:pt>
                <c:pt idx="74">
                  <c:v>2.846114850167553E-3</c:v>
                </c:pt>
                <c:pt idx="75">
                  <c:v>4.1129510531687872E-3</c:v>
                </c:pt>
                <c:pt idx="76">
                  <c:v>1.9892906410239088E-3</c:v>
                </c:pt>
                <c:pt idx="77">
                  <c:v>4.8801699755617496E-3</c:v>
                </c:pt>
                <c:pt idx="78">
                  <c:v>3.6652221159815973E-3</c:v>
                </c:pt>
                <c:pt idx="79">
                  <c:v>6.2446839365814686E-3</c:v>
                </c:pt>
                <c:pt idx="80">
                  <c:v>4.6577796387746616E-3</c:v>
                </c:pt>
                <c:pt idx="81">
                  <c:v>4.2676979889247945E-3</c:v>
                </c:pt>
                <c:pt idx="82">
                  <c:v>4.6092337323620078E-3</c:v>
                </c:pt>
                <c:pt idx="83">
                  <c:v>5.4684258813942049E-3</c:v>
                </c:pt>
                <c:pt idx="84">
                  <c:v>2.2909568192818856E-3</c:v>
                </c:pt>
                <c:pt idx="85">
                  <c:v>4.8920104059053471E-3</c:v>
                </c:pt>
                <c:pt idx="86">
                  <c:v>7.4650831862465121E-3</c:v>
                </c:pt>
                <c:pt idx="87">
                  <c:v>6.9107515914396201E-3</c:v>
                </c:pt>
                <c:pt idx="88">
                  <c:v>7.8433827365733538E-3</c:v>
                </c:pt>
                <c:pt idx="89">
                  <c:v>7.6664855363653478E-3</c:v>
                </c:pt>
                <c:pt idx="90">
                  <c:v>8.2194280205281894E-3</c:v>
                </c:pt>
                <c:pt idx="91">
                  <c:v>8.495716885662548E-5</c:v>
                </c:pt>
                <c:pt idx="92">
                  <c:v>5.3141930560636173E-3</c:v>
                </c:pt>
                <c:pt idx="93">
                  <c:v>7.8094144993835502E-5</c:v>
                </c:pt>
                <c:pt idx="94">
                  <c:v>6.4380182951955158E-3</c:v>
                </c:pt>
                <c:pt idx="95">
                  <c:v>6.4024473381031396E-3</c:v>
                </c:pt>
                <c:pt idx="96">
                  <c:v>3.0867164941955484E-3</c:v>
                </c:pt>
                <c:pt idx="97">
                  <c:v>2.1207127723052669E-3</c:v>
                </c:pt>
                <c:pt idx="98">
                  <c:v>3.276665620981663E-4</c:v>
                </c:pt>
                <c:pt idx="99">
                  <c:v>-3.3973449055793047E-2</c:v>
                </c:pt>
                <c:pt idx="100">
                  <c:v>-0.11548247180474656</c:v>
                </c:pt>
                <c:pt idx="101">
                  <c:v>0.12648901098135248</c:v>
                </c:pt>
                <c:pt idx="102">
                  <c:v>-3.4447250733321754E-3</c:v>
                </c:pt>
                <c:pt idx="103">
                  <c:v>-1.0030239711902413E-3</c:v>
                </c:pt>
                <c:pt idx="104">
                  <c:v>1.9871860300835677E-2</c:v>
                </c:pt>
                <c:pt idx="105">
                  <c:v>2.1714425726907925E-2</c:v>
                </c:pt>
                <c:pt idx="106">
                  <c:v>4.8608126421756642E-3</c:v>
                </c:pt>
                <c:pt idx="107">
                  <c:v>6.6584780765670667E-3</c:v>
                </c:pt>
                <c:pt idx="108">
                  <c:v>7.7145513207150474E-3</c:v>
                </c:pt>
                <c:pt idx="109">
                  <c:v>2E-3</c:v>
                </c:pt>
              </c:numCache>
            </c:numRef>
          </c:val>
          <c:extLst>
            <c:ext xmlns:c16="http://schemas.microsoft.com/office/drawing/2014/chart" uri="{C3380CC4-5D6E-409C-BE32-E72D297353CC}">
              <c16:uniqueId val="{00000001-12BB-4DAD-B756-0FD245C6D731}"/>
            </c:ext>
          </c:extLst>
        </c:ser>
        <c:dLbls>
          <c:showLegendKey val="0"/>
          <c:showVal val="0"/>
          <c:showCatName val="0"/>
          <c:showSerName val="0"/>
          <c:showPercent val="0"/>
          <c:showBubbleSize val="0"/>
        </c:dLbls>
        <c:gapWidth val="0"/>
        <c:overlap val="100"/>
        <c:axId val="1593492576"/>
        <c:axId val="1593494656"/>
      </c:barChart>
      <c:dateAx>
        <c:axId val="1593492576"/>
        <c:scaling>
          <c:orientation val="minMax"/>
          <c:min val="40909"/>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593494656"/>
        <c:crosses val="autoZero"/>
        <c:auto val="1"/>
        <c:lblOffset val="100"/>
        <c:baseTimeUnit val="months"/>
        <c:majorUnit val="2"/>
        <c:majorTimeUnit val="years"/>
      </c:dateAx>
      <c:valAx>
        <c:axId val="1593494656"/>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5934925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Eurozone Manufacturing PMI</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153"/>
              <c:layout>
                <c:manualLayout>
                  <c:x val="-8.330265912582753E-2"/>
                  <c:y val="3.4780560679069907E-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81A-47FA-AC56-73EA5649390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Sheet2!$C$3:$C$156</c:f>
              <c:numCache>
                <c:formatCode>m/d/yyyy</c:formatCode>
                <c:ptCount val="154"/>
                <c:pt idx="0">
                  <c:v>44835</c:v>
                </c:pt>
                <c:pt idx="1">
                  <c:v>44805</c:v>
                </c:pt>
                <c:pt idx="2">
                  <c:v>44774</c:v>
                </c:pt>
                <c:pt idx="3">
                  <c:v>44743</c:v>
                </c:pt>
                <c:pt idx="4">
                  <c:v>44713</c:v>
                </c:pt>
                <c:pt idx="5">
                  <c:v>44682</c:v>
                </c:pt>
                <c:pt idx="6">
                  <c:v>44652</c:v>
                </c:pt>
                <c:pt idx="7">
                  <c:v>44621</c:v>
                </c:pt>
                <c:pt idx="8">
                  <c:v>44593</c:v>
                </c:pt>
                <c:pt idx="9">
                  <c:v>44562</c:v>
                </c:pt>
                <c:pt idx="10">
                  <c:v>44531</c:v>
                </c:pt>
                <c:pt idx="11">
                  <c:v>44501</c:v>
                </c:pt>
                <c:pt idx="12">
                  <c:v>44470</c:v>
                </c:pt>
                <c:pt idx="13">
                  <c:v>44440</c:v>
                </c:pt>
                <c:pt idx="14">
                  <c:v>44409</c:v>
                </c:pt>
                <c:pt idx="15">
                  <c:v>44378</c:v>
                </c:pt>
                <c:pt idx="16">
                  <c:v>44348</c:v>
                </c:pt>
                <c:pt idx="17">
                  <c:v>44317</c:v>
                </c:pt>
                <c:pt idx="18">
                  <c:v>44287</c:v>
                </c:pt>
                <c:pt idx="19">
                  <c:v>44256</c:v>
                </c:pt>
                <c:pt idx="20">
                  <c:v>44228</c:v>
                </c:pt>
                <c:pt idx="21">
                  <c:v>44197</c:v>
                </c:pt>
                <c:pt idx="22">
                  <c:v>44166</c:v>
                </c:pt>
                <c:pt idx="23">
                  <c:v>44136</c:v>
                </c:pt>
                <c:pt idx="24">
                  <c:v>44105</c:v>
                </c:pt>
                <c:pt idx="25">
                  <c:v>44075</c:v>
                </c:pt>
                <c:pt idx="26">
                  <c:v>44044</c:v>
                </c:pt>
                <c:pt idx="27">
                  <c:v>44013</c:v>
                </c:pt>
                <c:pt idx="28">
                  <c:v>43983</c:v>
                </c:pt>
                <c:pt idx="29">
                  <c:v>43952</c:v>
                </c:pt>
                <c:pt idx="30">
                  <c:v>43922</c:v>
                </c:pt>
                <c:pt idx="31">
                  <c:v>43891</c:v>
                </c:pt>
                <c:pt idx="32">
                  <c:v>43862</c:v>
                </c:pt>
                <c:pt idx="33">
                  <c:v>43831</c:v>
                </c:pt>
                <c:pt idx="34">
                  <c:v>43800</c:v>
                </c:pt>
                <c:pt idx="35">
                  <c:v>43770</c:v>
                </c:pt>
                <c:pt idx="36">
                  <c:v>43739</c:v>
                </c:pt>
                <c:pt idx="37">
                  <c:v>43709</c:v>
                </c:pt>
                <c:pt idx="38">
                  <c:v>43678</c:v>
                </c:pt>
                <c:pt idx="39">
                  <c:v>43647</c:v>
                </c:pt>
                <c:pt idx="40">
                  <c:v>43617</c:v>
                </c:pt>
                <c:pt idx="41">
                  <c:v>43586</c:v>
                </c:pt>
                <c:pt idx="42">
                  <c:v>43556</c:v>
                </c:pt>
                <c:pt idx="43">
                  <c:v>43525</c:v>
                </c:pt>
                <c:pt idx="44">
                  <c:v>43497</c:v>
                </c:pt>
                <c:pt idx="45">
                  <c:v>43466</c:v>
                </c:pt>
                <c:pt idx="46">
                  <c:v>43435</c:v>
                </c:pt>
                <c:pt idx="47">
                  <c:v>43405</c:v>
                </c:pt>
                <c:pt idx="48">
                  <c:v>43374</c:v>
                </c:pt>
                <c:pt idx="49">
                  <c:v>43344</c:v>
                </c:pt>
                <c:pt idx="50">
                  <c:v>43313</c:v>
                </c:pt>
                <c:pt idx="51">
                  <c:v>43282</c:v>
                </c:pt>
                <c:pt idx="52">
                  <c:v>43252</c:v>
                </c:pt>
                <c:pt idx="53">
                  <c:v>43221</c:v>
                </c:pt>
                <c:pt idx="54">
                  <c:v>43191</c:v>
                </c:pt>
                <c:pt idx="55">
                  <c:v>43160</c:v>
                </c:pt>
                <c:pt idx="56">
                  <c:v>43132</c:v>
                </c:pt>
                <c:pt idx="57">
                  <c:v>43101</c:v>
                </c:pt>
                <c:pt idx="58">
                  <c:v>43070</c:v>
                </c:pt>
                <c:pt idx="59">
                  <c:v>43040</c:v>
                </c:pt>
                <c:pt idx="60">
                  <c:v>43009</c:v>
                </c:pt>
                <c:pt idx="61">
                  <c:v>42979</c:v>
                </c:pt>
                <c:pt idx="62">
                  <c:v>42948</c:v>
                </c:pt>
                <c:pt idx="63">
                  <c:v>42917</c:v>
                </c:pt>
                <c:pt idx="64">
                  <c:v>42887</c:v>
                </c:pt>
                <c:pt idx="65">
                  <c:v>42856</c:v>
                </c:pt>
                <c:pt idx="66">
                  <c:v>42826</c:v>
                </c:pt>
                <c:pt idx="67">
                  <c:v>42795</c:v>
                </c:pt>
                <c:pt idx="68">
                  <c:v>42767</c:v>
                </c:pt>
                <c:pt idx="69">
                  <c:v>42736</c:v>
                </c:pt>
                <c:pt idx="70">
                  <c:v>42705</c:v>
                </c:pt>
                <c:pt idx="71">
                  <c:v>42675</c:v>
                </c:pt>
                <c:pt idx="72">
                  <c:v>42644</c:v>
                </c:pt>
                <c:pt idx="73">
                  <c:v>42614</c:v>
                </c:pt>
                <c:pt idx="74">
                  <c:v>42583</c:v>
                </c:pt>
                <c:pt idx="75">
                  <c:v>42552</c:v>
                </c:pt>
                <c:pt idx="76">
                  <c:v>42522</c:v>
                </c:pt>
                <c:pt idx="77">
                  <c:v>42491</c:v>
                </c:pt>
                <c:pt idx="78">
                  <c:v>42461</c:v>
                </c:pt>
                <c:pt idx="79">
                  <c:v>42430</c:v>
                </c:pt>
                <c:pt idx="80">
                  <c:v>42401</c:v>
                </c:pt>
                <c:pt idx="81">
                  <c:v>42370</c:v>
                </c:pt>
                <c:pt idx="82">
                  <c:v>42339</c:v>
                </c:pt>
                <c:pt idx="83">
                  <c:v>42309</c:v>
                </c:pt>
                <c:pt idx="84">
                  <c:v>42278</c:v>
                </c:pt>
                <c:pt idx="85">
                  <c:v>42248</c:v>
                </c:pt>
                <c:pt idx="86">
                  <c:v>42217</c:v>
                </c:pt>
                <c:pt idx="87">
                  <c:v>42186</c:v>
                </c:pt>
                <c:pt idx="88">
                  <c:v>42156</c:v>
                </c:pt>
                <c:pt idx="89">
                  <c:v>42125</c:v>
                </c:pt>
                <c:pt idx="90">
                  <c:v>42095</c:v>
                </c:pt>
                <c:pt idx="91">
                  <c:v>42064</c:v>
                </c:pt>
                <c:pt idx="92">
                  <c:v>42036</c:v>
                </c:pt>
                <c:pt idx="93">
                  <c:v>42005</c:v>
                </c:pt>
                <c:pt idx="94">
                  <c:v>41974</c:v>
                </c:pt>
                <c:pt idx="95">
                  <c:v>41944</c:v>
                </c:pt>
                <c:pt idx="96">
                  <c:v>41913</c:v>
                </c:pt>
                <c:pt idx="97">
                  <c:v>41883</c:v>
                </c:pt>
                <c:pt idx="98">
                  <c:v>41852</c:v>
                </c:pt>
                <c:pt idx="99">
                  <c:v>41821</c:v>
                </c:pt>
                <c:pt idx="100">
                  <c:v>41791</c:v>
                </c:pt>
                <c:pt idx="101">
                  <c:v>41760</c:v>
                </c:pt>
                <c:pt idx="102">
                  <c:v>41730</c:v>
                </c:pt>
                <c:pt idx="103">
                  <c:v>41699</c:v>
                </c:pt>
                <c:pt idx="104">
                  <c:v>41671</c:v>
                </c:pt>
                <c:pt idx="105">
                  <c:v>41640</c:v>
                </c:pt>
                <c:pt idx="106">
                  <c:v>41609</c:v>
                </c:pt>
                <c:pt idx="107">
                  <c:v>41579</c:v>
                </c:pt>
                <c:pt idx="108">
                  <c:v>41548</c:v>
                </c:pt>
                <c:pt idx="109">
                  <c:v>41518</c:v>
                </c:pt>
                <c:pt idx="110">
                  <c:v>41487</c:v>
                </c:pt>
                <c:pt idx="111">
                  <c:v>41456</c:v>
                </c:pt>
                <c:pt idx="112">
                  <c:v>41426</c:v>
                </c:pt>
                <c:pt idx="113">
                  <c:v>41395</c:v>
                </c:pt>
                <c:pt idx="114">
                  <c:v>41365</c:v>
                </c:pt>
                <c:pt idx="115">
                  <c:v>41334</c:v>
                </c:pt>
                <c:pt idx="116">
                  <c:v>41306</c:v>
                </c:pt>
                <c:pt idx="117">
                  <c:v>41275</c:v>
                </c:pt>
                <c:pt idx="118">
                  <c:v>41244</c:v>
                </c:pt>
                <c:pt idx="119">
                  <c:v>41214</c:v>
                </c:pt>
                <c:pt idx="120">
                  <c:v>41183</c:v>
                </c:pt>
                <c:pt idx="121">
                  <c:v>41153</c:v>
                </c:pt>
                <c:pt idx="122">
                  <c:v>41122</c:v>
                </c:pt>
                <c:pt idx="123">
                  <c:v>41091</c:v>
                </c:pt>
                <c:pt idx="124">
                  <c:v>41061</c:v>
                </c:pt>
                <c:pt idx="125">
                  <c:v>41030</c:v>
                </c:pt>
                <c:pt idx="126">
                  <c:v>41000</c:v>
                </c:pt>
                <c:pt idx="127">
                  <c:v>40969</c:v>
                </c:pt>
                <c:pt idx="128">
                  <c:v>40940</c:v>
                </c:pt>
                <c:pt idx="129">
                  <c:v>40909</c:v>
                </c:pt>
                <c:pt idx="130">
                  <c:v>40878</c:v>
                </c:pt>
                <c:pt idx="131">
                  <c:v>40848</c:v>
                </c:pt>
                <c:pt idx="132">
                  <c:v>40817</c:v>
                </c:pt>
                <c:pt idx="133">
                  <c:v>40787</c:v>
                </c:pt>
                <c:pt idx="134">
                  <c:v>40756</c:v>
                </c:pt>
                <c:pt idx="135">
                  <c:v>40725</c:v>
                </c:pt>
                <c:pt idx="136">
                  <c:v>40695</c:v>
                </c:pt>
                <c:pt idx="137">
                  <c:v>40664</c:v>
                </c:pt>
                <c:pt idx="138">
                  <c:v>40634</c:v>
                </c:pt>
                <c:pt idx="139">
                  <c:v>40603</c:v>
                </c:pt>
                <c:pt idx="140">
                  <c:v>40575</c:v>
                </c:pt>
                <c:pt idx="141">
                  <c:v>40544</c:v>
                </c:pt>
                <c:pt idx="142">
                  <c:v>40513</c:v>
                </c:pt>
                <c:pt idx="143">
                  <c:v>40483</c:v>
                </c:pt>
                <c:pt idx="144">
                  <c:v>40452</c:v>
                </c:pt>
                <c:pt idx="145">
                  <c:v>40422</c:v>
                </c:pt>
                <c:pt idx="146">
                  <c:v>40391</c:v>
                </c:pt>
                <c:pt idx="147">
                  <c:v>40360</c:v>
                </c:pt>
                <c:pt idx="148">
                  <c:v>40330</c:v>
                </c:pt>
                <c:pt idx="149">
                  <c:v>40299</c:v>
                </c:pt>
                <c:pt idx="150">
                  <c:v>40269</c:v>
                </c:pt>
                <c:pt idx="151">
                  <c:v>40238</c:v>
                </c:pt>
                <c:pt idx="152">
                  <c:v>40210</c:v>
                </c:pt>
                <c:pt idx="153">
                  <c:v>40179</c:v>
                </c:pt>
              </c:numCache>
            </c:numRef>
          </c:cat>
          <c:val>
            <c:numRef>
              <c:f>Sheet2!$D$3:$D$156</c:f>
              <c:numCache>
                <c:formatCode>General</c:formatCode>
                <c:ptCount val="154"/>
                <c:pt idx="0">
                  <c:v>46.6</c:v>
                </c:pt>
                <c:pt idx="1">
                  <c:v>48.4</c:v>
                </c:pt>
                <c:pt idx="2">
                  <c:v>49.6</c:v>
                </c:pt>
                <c:pt idx="3">
                  <c:v>52.1</c:v>
                </c:pt>
                <c:pt idx="4">
                  <c:v>54.6</c:v>
                </c:pt>
                <c:pt idx="5">
                  <c:v>55.5</c:v>
                </c:pt>
                <c:pt idx="6">
                  <c:v>56.5</c:v>
                </c:pt>
                <c:pt idx="7">
                  <c:v>58.2</c:v>
                </c:pt>
                <c:pt idx="8">
                  <c:v>58.7</c:v>
                </c:pt>
                <c:pt idx="9">
                  <c:v>58</c:v>
                </c:pt>
                <c:pt idx="10">
                  <c:v>58.4</c:v>
                </c:pt>
                <c:pt idx="11">
                  <c:v>58.3</c:v>
                </c:pt>
                <c:pt idx="12">
                  <c:v>58.6</c:v>
                </c:pt>
                <c:pt idx="13">
                  <c:v>61.4</c:v>
                </c:pt>
                <c:pt idx="14">
                  <c:v>62.8</c:v>
                </c:pt>
                <c:pt idx="15">
                  <c:v>63.4</c:v>
                </c:pt>
                <c:pt idx="16">
                  <c:v>63.1</c:v>
                </c:pt>
                <c:pt idx="17">
                  <c:v>62.9</c:v>
                </c:pt>
                <c:pt idx="18">
                  <c:v>62.5</c:v>
                </c:pt>
                <c:pt idx="19">
                  <c:v>57.9</c:v>
                </c:pt>
                <c:pt idx="20">
                  <c:v>54.8</c:v>
                </c:pt>
                <c:pt idx="21">
                  <c:v>55.2</c:v>
                </c:pt>
                <c:pt idx="22">
                  <c:v>53.8</c:v>
                </c:pt>
                <c:pt idx="23">
                  <c:v>54.8</c:v>
                </c:pt>
                <c:pt idx="24">
                  <c:v>53.7</c:v>
                </c:pt>
                <c:pt idx="25">
                  <c:v>51.7</c:v>
                </c:pt>
                <c:pt idx="26">
                  <c:v>51.8</c:v>
                </c:pt>
                <c:pt idx="27">
                  <c:v>47.4</c:v>
                </c:pt>
                <c:pt idx="28">
                  <c:v>39.4</c:v>
                </c:pt>
                <c:pt idx="29">
                  <c:v>33.4</c:v>
                </c:pt>
                <c:pt idx="30">
                  <c:v>44.5</c:v>
                </c:pt>
                <c:pt idx="31">
                  <c:v>49.2</c:v>
                </c:pt>
                <c:pt idx="32">
                  <c:v>47.9</c:v>
                </c:pt>
                <c:pt idx="33">
                  <c:v>46.3</c:v>
                </c:pt>
                <c:pt idx="34">
                  <c:v>46.9</c:v>
                </c:pt>
                <c:pt idx="35">
                  <c:v>45.9</c:v>
                </c:pt>
                <c:pt idx="36">
                  <c:v>45.7</c:v>
                </c:pt>
                <c:pt idx="37">
                  <c:v>47</c:v>
                </c:pt>
                <c:pt idx="38">
                  <c:v>46.5</c:v>
                </c:pt>
                <c:pt idx="39">
                  <c:v>47.6</c:v>
                </c:pt>
                <c:pt idx="40">
                  <c:v>47.7</c:v>
                </c:pt>
                <c:pt idx="41">
                  <c:v>47.9</c:v>
                </c:pt>
                <c:pt idx="42">
                  <c:v>47.5</c:v>
                </c:pt>
                <c:pt idx="43">
                  <c:v>49.3</c:v>
                </c:pt>
                <c:pt idx="44">
                  <c:v>50.5</c:v>
                </c:pt>
                <c:pt idx="45">
                  <c:v>51.4</c:v>
                </c:pt>
                <c:pt idx="46">
                  <c:v>51.8</c:v>
                </c:pt>
                <c:pt idx="47">
                  <c:v>52</c:v>
                </c:pt>
                <c:pt idx="48">
                  <c:v>53.2</c:v>
                </c:pt>
                <c:pt idx="49">
                  <c:v>54.6</c:v>
                </c:pt>
                <c:pt idx="50">
                  <c:v>55.1</c:v>
                </c:pt>
                <c:pt idx="51">
                  <c:v>54.9</c:v>
                </c:pt>
                <c:pt idx="52">
                  <c:v>55.5</c:v>
                </c:pt>
                <c:pt idx="53">
                  <c:v>56.2</c:v>
                </c:pt>
                <c:pt idx="54">
                  <c:v>56.6</c:v>
                </c:pt>
                <c:pt idx="55">
                  <c:v>58.6</c:v>
                </c:pt>
                <c:pt idx="56">
                  <c:v>59.6</c:v>
                </c:pt>
                <c:pt idx="57">
                  <c:v>60.6</c:v>
                </c:pt>
                <c:pt idx="58">
                  <c:v>60.1</c:v>
                </c:pt>
                <c:pt idx="59">
                  <c:v>58.5</c:v>
                </c:pt>
                <c:pt idx="60">
                  <c:v>58.1</c:v>
                </c:pt>
                <c:pt idx="61">
                  <c:v>57.4</c:v>
                </c:pt>
                <c:pt idx="62">
                  <c:v>56.6</c:v>
                </c:pt>
                <c:pt idx="63">
                  <c:v>57.4</c:v>
                </c:pt>
                <c:pt idx="64">
                  <c:v>57</c:v>
                </c:pt>
                <c:pt idx="65">
                  <c:v>56.7</c:v>
                </c:pt>
                <c:pt idx="66">
                  <c:v>56.2</c:v>
                </c:pt>
                <c:pt idx="67">
                  <c:v>55.4</c:v>
                </c:pt>
                <c:pt idx="68">
                  <c:v>55.2</c:v>
                </c:pt>
                <c:pt idx="69">
                  <c:v>54.9</c:v>
                </c:pt>
                <c:pt idx="70">
                  <c:v>53.7</c:v>
                </c:pt>
                <c:pt idx="71">
                  <c:v>53.5</c:v>
                </c:pt>
                <c:pt idx="72">
                  <c:v>52.6</c:v>
                </c:pt>
                <c:pt idx="73">
                  <c:v>51.7</c:v>
                </c:pt>
                <c:pt idx="74">
                  <c:v>52</c:v>
                </c:pt>
                <c:pt idx="75">
                  <c:v>52.8</c:v>
                </c:pt>
                <c:pt idx="76">
                  <c:v>51.5</c:v>
                </c:pt>
                <c:pt idx="77">
                  <c:v>51.7</c:v>
                </c:pt>
                <c:pt idx="78">
                  <c:v>51.6</c:v>
                </c:pt>
                <c:pt idx="79">
                  <c:v>51.2</c:v>
                </c:pt>
                <c:pt idx="80">
                  <c:v>52.3</c:v>
                </c:pt>
                <c:pt idx="81">
                  <c:v>53.2</c:v>
                </c:pt>
                <c:pt idx="82">
                  <c:v>52.8</c:v>
                </c:pt>
                <c:pt idx="83">
                  <c:v>52.3</c:v>
                </c:pt>
                <c:pt idx="84">
                  <c:v>52</c:v>
                </c:pt>
                <c:pt idx="85">
                  <c:v>52.3</c:v>
                </c:pt>
                <c:pt idx="86">
                  <c:v>52.4</c:v>
                </c:pt>
                <c:pt idx="87">
                  <c:v>52.5</c:v>
                </c:pt>
                <c:pt idx="88">
                  <c:v>52.2</c:v>
                </c:pt>
                <c:pt idx="89">
                  <c:v>52</c:v>
                </c:pt>
                <c:pt idx="90">
                  <c:v>52.2</c:v>
                </c:pt>
                <c:pt idx="91">
                  <c:v>51</c:v>
                </c:pt>
                <c:pt idx="92">
                  <c:v>51</c:v>
                </c:pt>
                <c:pt idx="93">
                  <c:v>50.6</c:v>
                </c:pt>
                <c:pt idx="94">
                  <c:v>50.1</c:v>
                </c:pt>
                <c:pt idx="95">
                  <c:v>50.6</c:v>
                </c:pt>
                <c:pt idx="96">
                  <c:v>50.3</c:v>
                </c:pt>
                <c:pt idx="97">
                  <c:v>50.7</c:v>
                </c:pt>
                <c:pt idx="98">
                  <c:v>51.8</c:v>
                </c:pt>
                <c:pt idx="99">
                  <c:v>51.8</c:v>
                </c:pt>
                <c:pt idx="100">
                  <c:v>52.2</c:v>
                </c:pt>
                <c:pt idx="101">
                  <c:v>53.4</c:v>
                </c:pt>
                <c:pt idx="102">
                  <c:v>53</c:v>
                </c:pt>
                <c:pt idx="103">
                  <c:v>53.2</c:v>
                </c:pt>
                <c:pt idx="104">
                  <c:v>54</c:v>
                </c:pt>
                <c:pt idx="105">
                  <c:v>52.7</c:v>
                </c:pt>
                <c:pt idx="106">
                  <c:v>51.6</c:v>
                </c:pt>
                <c:pt idx="107">
                  <c:v>51.3</c:v>
                </c:pt>
                <c:pt idx="108">
                  <c:v>51.1</c:v>
                </c:pt>
                <c:pt idx="109">
                  <c:v>51.4</c:v>
                </c:pt>
                <c:pt idx="110">
                  <c:v>50.3</c:v>
                </c:pt>
                <c:pt idx="111">
                  <c:v>48.8</c:v>
                </c:pt>
                <c:pt idx="112">
                  <c:v>48.3</c:v>
                </c:pt>
                <c:pt idx="113">
                  <c:v>46.7</c:v>
                </c:pt>
                <c:pt idx="114">
                  <c:v>46.8</c:v>
                </c:pt>
                <c:pt idx="115">
                  <c:v>47.9</c:v>
                </c:pt>
                <c:pt idx="116">
                  <c:v>47.9</c:v>
                </c:pt>
                <c:pt idx="117">
                  <c:v>46.1</c:v>
                </c:pt>
                <c:pt idx="118">
                  <c:v>46.2</c:v>
                </c:pt>
                <c:pt idx="119">
                  <c:v>45.4</c:v>
                </c:pt>
                <c:pt idx="120">
                  <c:v>46.1</c:v>
                </c:pt>
                <c:pt idx="121">
                  <c:v>45.1</c:v>
                </c:pt>
                <c:pt idx="122">
                  <c:v>44</c:v>
                </c:pt>
                <c:pt idx="123">
                  <c:v>45.1</c:v>
                </c:pt>
                <c:pt idx="124">
                  <c:v>45.1</c:v>
                </c:pt>
                <c:pt idx="125">
                  <c:v>45.9</c:v>
                </c:pt>
                <c:pt idx="126">
                  <c:v>47.7</c:v>
                </c:pt>
                <c:pt idx="127">
                  <c:v>49</c:v>
                </c:pt>
                <c:pt idx="128">
                  <c:v>48.8</c:v>
                </c:pt>
                <c:pt idx="129">
                  <c:v>46.9</c:v>
                </c:pt>
                <c:pt idx="130">
                  <c:v>46.4</c:v>
                </c:pt>
                <c:pt idx="131">
                  <c:v>47.1</c:v>
                </c:pt>
                <c:pt idx="132">
                  <c:v>48.5</c:v>
                </c:pt>
                <c:pt idx="133">
                  <c:v>49</c:v>
                </c:pt>
                <c:pt idx="134">
                  <c:v>50.4</c:v>
                </c:pt>
                <c:pt idx="135">
                  <c:v>52</c:v>
                </c:pt>
                <c:pt idx="136">
                  <c:v>54.6</c:v>
                </c:pt>
                <c:pt idx="137">
                  <c:v>58</c:v>
                </c:pt>
                <c:pt idx="138">
                  <c:v>57.5</c:v>
                </c:pt>
                <c:pt idx="139">
                  <c:v>59</c:v>
                </c:pt>
                <c:pt idx="140">
                  <c:v>57.3</c:v>
                </c:pt>
                <c:pt idx="141">
                  <c:v>57.1</c:v>
                </c:pt>
                <c:pt idx="142">
                  <c:v>55.3</c:v>
                </c:pt>
                <c:pt idx="143">
                  <c:v>54.6</c:v>
                </c:pt>
                <c:pt idx="144">
                  <c:v>53.7</c:v>
                </c:pt>
                <c:pt idx="145">
                  <c:v>55.1</c:v>
                </c:pt>
                <c:pt idx="146">
                  <c:v>56.7</c:v>
                </c:pt>
                <c:pt idx="147">
                  <c:v>55.6</c:v>
                </c:pt>
                <c:pt idx="148">
                  <c:v>55.8</c:v>
                </c:pt>
                <c:pt idx="149">
                  <c:v>57.6</c:v>
                </c:pt>
                <c:pt idx="150">
                  <c:v>56.6</c:v>
                </c:pt>
                <c:pt idx="151">
                  <c:v>54.2</c:v>
                </c:pt>
                <c:pt idx="152">
                  <c:v>52.4</c:v>
                </c:pt>
                <c:pt idx="153">
                  <c:v>51.6</c:v>
                </c:pt>
              </c:numCache>
            </c:numRef>
          </c:val>
          <c:smooth val="0"/>
          <c:extLst>
            <c:ext xmlns:c16="http://schemas.microsoft.com/office/drawing/2014/chart" uri="{C3380CC4-5D6E-409C-BE32-E72D297353CC}">
              <c16:uniqueId val="{00000000-E81A-47FA-AC56-73EA56493903}"/>
            </c:ext>
          </c:extLst>
        </c:ser>
        <c:dLbls>
          <c:showLegendKey val="0"/>
          <c:showVal val="0"/>
          <c:showCatName val="0"/>
          <c:showSerName val="0"/>
          <c:showPercent val="0"/>
          <c:showBubbleSize val="0"/>
        </c:dLbls>
        <c:smooth val="0"/>
        <c:axId val="197660031"/>
        <c:axId val="197656703"/>
      </c:lineChart>
      <c:dateAx>
        <c:axId val="197660031"/>
        <c:scaling>
          <c:orientation val="minMax"/>
          <c:min val="40909"/>
        </c:scaling>
        <c:delete val="0"/>
        <c:axPos val="b"/>
        <c:numFmt formatCode="yyyy" sourceLinked="0"/>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97656703"/>
        <c:crosses val="autoZero"/>
        <c:auto val="1"/>
        <c:lblOffset val="100"/>
        <c:baseTimeUnit val="months"/>
        <c:majorUnit val="2"/>
        <c:majorTimeUnit val="years"/>
      </c:dateAx>
      <c:valAx>
        <c:axId val="197656703"/>
        <c:scaling>
          <c:orientation val="minMax"/>
          <c:min val="10"/>
        </c:scaling>
        <c:delete val="0"/>
        <c:axPos val="l"/>
        <c:majorGridlines>
          <c:spPr>
            <a:ln w="9525" cap="flat" cmpd="sng" algn="ctr">
              <a:solidFill>
                <a:schemeClr val="tx1">
                  <a:lumMod val="15000"/>
                  <a:lumOff val="85000"/>
                </a:schemeClr>
              </a:solidFill>
              <a:prstDash val="lg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9766003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Eurozone Services PMI</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153"/>
              <c:layout>
                <c:manualLayout>
                  <c:x val="-6.2464550138179455E-2"/>
                  <c:y val="4.3475700848837437E-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90F-45EA-9AE4-92222948B27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Sheet2!$C$1:$C$154</c:f>
              <c:numCache>
                <c:formatCode>m/d/yyyy</c:formatCode>
                <c:ptCount val="154"/>
                <c:pt idx="0">
                  <c:v>44835</c:v>
                </c:pt>
                <c:pt idx="1">
                  <c:v>44805</c:v>
                </c:pt>
                <c:pt idx="2">
                  <c:v>44774</c:v>
                </c:pt>
                <c:pt idx="3">
                  <c:v>44743</c:v>
                </c:pt>
                <c:pt idx="4">
                  <c:v>44713</c:v>
                </c:pt>
                <c:pt idx="5">
                  <c:v>44682</c:v>
                </c:pt>
                <c:pt idx="6">
                  <c:v>44652</c:v>
                </c:pt>
                <c:pt idx="7">
                  <c:v>44621</c:v>
                </c:pt>
                <c:pt idx="8">
                  <c:v>44593</c:v>
                </c:pt>
                <c:pt idx="9">
                  <c:v>44562</c:v>
                </c:pt>
                <c:pt idx="10">
                  <c:v>44531</c:v>
                </c:pt>
                <c:pt idx="11">
                  <c:v>44501</c:v>
                </c:pt>
                <c:pt idx="12">
                  <c:v>44470</c:v>
                </c:pt>
                <c:pt idx="13">
                  <c:v>44440</c:v>
                </c:pt>
                <c:pt idx="14">
                  <c:v>44409</c:v>
                </c:pt>
                <c:pt idx="15">
                  <c:v>44378</c:v>
                </c:pt>
                <c:pt idx="16">
                  <c:v>44348</c:v>
                </c:pt>
                <c:pt idx="17">
                  <c:v>44317</c:v>
                </c:pt>
                <c:pt idx="18">
                  <c:v>44287</c:v>
                </c:pt>
                <c:pt idx="19">
                  <c:v>44256</c:v>
                </c:pt>
                <c:pt idx="20">
                  <c:v>44228</c:v>
                </c:pt>
                <c:pt idx="21">
                  <c:v>44197</c:v>
                </c:pt>
                <c:pt idx="22">
                  <c:v>44166</c:v>
                </c:pt>
                <c:pt idx="23">
                  <c:v>44136</c:v>
                </c:pt>
                <c:pt idx="24">
                  <c:v>44105</c:v>
                </c:pt>
                <c:pt idx="25">
                  <c:v>44075</c:v>
                </c:pt>
                <c:pt idx="26">
                  <c:v>44044</c:v>
                </c:pt>
                <c:pt idx="27">
                  <c:v>44013</c:v>
                </c:pt>
                <c:pt idx="28">
                  <c:v>43983</c:v>
                </c:pt>
                <c:pt idx="29">
                  <c:v>43952</c:v>
                </c:pt>
                <c:pt idx="30">
                  <c:v>43922</c:v>
                </c:pt>
                <c:pt idx="31">
                  <c:v>43891</c:v>
                </c:pt>
                <c:pt idx="32">
                  <c:v>43862</c:v>
                </c:pt>
                <c:pt idx="33">
                  <c:v>43831</c:v>
                </c:pt>
                <c:pt idx="34">
                  <c:v>43800</c:v>
                </c:pt>
                <c:pt idx="35">
                  <c:v>43770</c:v>
                </c:pt>
                <c:pt idx="36">
                  <c:v>43739</c:v>
                </c:pt>
                <c:pt idx="37">
                  <c:v>43709</c:v>
                </c:pt>
                <c:pt idx="38">
                  <c:v>43678</c:v>
                </c:pt>
                <c:pt idx="39">
                  <c:v>43647</c:v>
                </c:pt>
                <c:pt idx="40">
                  <c:v>43617</c:v>
                </c:pt>
                <c:pt idx="41">
                  <c:v>43586</c:v>
                </c:pt>
                <c:pt idx="42">
                  <c:v>43556</c:v>
                </c:pt>
                <c:pt idx="43">
                  <c:v>43525</c:v>
                </c:pt>
                <c:pt idx="44">
                  <c:v>43497</c:v>
                </c:pt>
                <c:pt idx="45">
                  <c:v>43466</c:v>
                </c:pt>
                <c:pt idx="46">
                  <c:v>43435</c:v>
                </c:pt>
                <c:pt idx="47">
                  <c:v>43405</c:v>
                </c:pt>
                <c:pt idx="48">
                  <c:v>43374</c:v>
                </c:pt>
                <c:pt idx="49">
                  <c:v>43344</c:v>
                </c:pt>
                <c:pt idx="50">
                  <c:v>43313</c:v>
                </c:pt>
                <c:pt idx="51">
                  <c:v>43282</c:v>
                </c:pt>
                <c:pt idx="52">
                  <c:v>43252</c:v>
                </c:pt>
                <c:pt idx="53">
                  <c:v>43221</c:v>
                </c:pt>
                <c:pt idx="54">
                  <c:v>43191</c:v>
                </c:pt>
                <c:pt idx="55">
                  <c:v>43160</c:v>
                </c:pt>
                <c:pt idx="56">
                  <c:v>43132</c:v>
                </c:pt>
                <c:pt idx="57">
                  <c:v>43101</c:v>
                </c:pt>
                <c:pt idx="58">
                  <c:v>43070</c:v>
                </c:pt>
                <c:pt idx="59">
                  <c:v>43040</c:v>
                </c:pt>
                <c:pt idx="60">
                  <c:v>43009</c:v>
                </c:pt>
                <c:pt idx="61">
                  <c:v>42979</c:v>
                </c:pt>
                <c:pt idx="62">
                  <c:v>42948</c:v>
                </c:pt>
                <c:pt idx="63">
                  <c:v>42917</c:v>
                </c:pt>
                <c:pt idx="64">
                  <c:v>42887</c:v>
                </c:pt>
                <c:pt idx="65">
                  <c:v>42856</c:v>
                </c:pt>
                <c:pt idx="66">
                  <c:v>42826</c:v>
                </c:pt>
                <c:pt idx="67">
                  <c:v>42795</c:v>
                </c:pt>
                <c:pt idx="68">
                  <c:v>42767</c:v>
                </c:pt>
                <c:pt idx="69">
                  <c:v>42736</c:v>
                </c:pt>
                <c:pt idx="70">
                  <c:v>42705</c:v>
                </c:pt>
                <c:pt idx="71">
                  <c:v>42675</c:v>
                </c:pt>
                <c:pt idx="72">
                  <c:v>42644</c:v>
                </c:pt>
                <c:pt idx="73">
                  <c:v>42614</c:v>
                </c:pt>
                <c:pt idx="74">
                  <c:v>42583</c:v>
                </c:pt>
                <c:pt idx="75">
                  <c:v>42552</c:v>
                </c:pt>
                <c:pt idx="76">
                  <c:v>42522</c:v>
                </c:pt>
                <c:pt idx="77">
                  <c:v>42491</c:v>
                </c:pt>
                <c:pt idx="78">
                  <c:v>42461</c:v>
                </c:pt>
                <c:pt idx="79">
                  <c:v>42430</c:v>
                </c:pt>
                <c:pt idx="80">
                  <c:v>42401</c:v>
                </c:pt>
                <c:pt idx="81">
                  <c:v>42370</c:v>
                </c:pt>
                <c:pt idx="82">
                  <c:v>42339</c:v>
                </c:pt>
                <c:pt idx="83">
                  <c:v>42309</c:v>
                </c:pt>
                <c:pt idx="84">
                  <c:v>42278</c:v>
                </c:pt>
                <c:pt idx="85">
                  <c:v>42248</c:v>
                </c:pt>
                <c:pt idx="86">
                  <c:v>42217</c:v>
                </c:pt>
                <c:pt idx="87">
                  <c:v>42186</c:v>
                </c:pt>
                <c:pt idx="88">
                  <c:v>42156</c:v>
                </c:pt>
                <c:pt idx="89">
                  <c:v>42125</c:v>
                </c:pt>
                <c:pt idx="90">
                  <c:v>42095</c:v>
                </c:pt>
                <c:pt idx="91">
                  <c:v>42064</c:v>
                </c:pt>
                <c:pt idx="92">
                  <c:v>42036</c:v>
                </c:pt>
                <c:pt idx="93">
                  <c:v>42005</c:v>
                </c:pt>
                <c:pt idx="94">
                  <c:v>41974</c:v>
                </c:pt>
                <c:pt idx="95">
                  <c:v>41944</c:v>
                </c:pt>
                <c:pt idx="96">
                  <c:v>41913</c:v>
                </c:pt>
                <c:pt idx="97">
                  <c:v>41883</c:v>
                </c:pt>
                <c:pt idx="98">
                  <c:v>41852</c:v>
                </c:pt>
                <c:pt idx="99">
                  <c:v>41821</c:v>
                </c:pt>
                <c:pt idx="100">
                  <c:v>41791</c:v>
                </c:pt>
                <c:pt idx="101">
                  <c:v>41760</c:v>
                </c:pt>
                <c:pt idx="102">
                  <c:v>41730</c:v>
                </c:pt>
                <c:pt idx="103">
                  <c:v>41699</c:v>
                </c:pt>
                <c:pt idx="104">
                  <c:v>41671</c:v>
                </c:pt>
                <c:pt idx="105">
                  <c:v>41640</c:v>
                </c:pt>
                <c:pt idx="106">
                  <c:v>41609</c:v>
                </c:pt>
                <c:pt idx="107">
                  <c:v>41579</c:v>
                </c:pt>
                <c:pt idx="108">
                  <c:v>41548</c:v>
                </c:pt>
                <c:pt idx="109">
                  <c:v>41518</c:v>
                </c:pt>
                <c:pt idx="110">
                  <c:v>41487</c:v>
                </c:pt>
                <c:pt idx="111">
                  <c:v>41456</c:v>
                </c:pt>
                <c:pt idx="112">
                  <c:v>41426</c:v>
                </c:pt>
                <c:pt idx="113">
                  <c:v>41395</c:v>
                </c:pt>
                <c:pt idx="114">
                  <c:v>41365</c:v>
                </c:pt>
                <c:pt idx="115">
                  <c:v>41334</c:v>
                </c:pt>
                <c:pt idx="116">
                  <c:v>41306</c:v>
                </c:pt>
                <c:pt idx="117">
                  <c:v>41275</c:v>
                </c:pt>
                <c:pt idx="118">
                  <c:v>41244</c:v>
                </c:pt>
                <c:pt idx="119">
                  <c:v>41214</c:v>
                </c:pt>
                <c:pt idx="120">
                  <c:v>41183</c:v>
                </c:pt>
                <c:pt idx="121">
                  <c:v>41153</c:v>
                </c:pt>
                <c:pt idx="122">
                  <c:v>41122</c:v>
                </c:pt>
                <c:pt idx="123">
                  <c:v>41091</c:v>
                </c:pt>
                <c:pt idx="124">
                  <c:v>41061</c:v>
                </c:pt>
                <c:pt idx="125">
                  <c:v>41030</c:v>
                </c:pt>
                <c:pt idx="126">
                  <c:v>41000</c:v>
                </c:pt>
                <c:pt idx="127">
                  <c:v>40969</c:v>
                </c:pt>
                <c:pt idx="128">
                  <c:v>40940</c:v>
                </c:pt>
                <c:pt idx="129">
                  <c:v>40909</c:v>
                </c:pt>
                <c:pt idx="130">
                  <c:v>40878</c:v>
                </c:pt>
                <c:pt idx="131">
                  <c:v>40848</c:v>
                </c:pt>
                <c:pt idx="132">
                  <c:v>40817</c:v>
                </c:pt>
                <c:pt idx="133">
                  <c:v>40787</c:v>
                </c:pt>
                <c:pt idx="134">
                  <c:v>40756</c:v>
                </c:pt>
                <c:pt idx="135">
                  <c:v>40725</c:v>
                </c:pt>
                <c:pt idx="136">
                  <c:v>40695</c:v>
                </c:pt>
                <c:pt idx="137">
                  <c:v>40664</c:v>
                </c:pt>
                <c:pt idx="138">
                  <c:v>40634</c:v>
                </c:pt>
                <c:pt idx="139">
                  <c:v>40603</c:v>
                </c:pt>
                <c:pt idx="140">
                  <c:v>40575</c:v>
                </c:pt>
                <c:pt idx="141">
                  <c:v>40544</c:v>
                </c:pt>
                <c:pt idx="142">
                  <c:v>40513</c:v>
                </c:pt>
                <c:pt idx="143">
                  <c:v>40483</c:v>
                </c:pt>
                <c:pt idx="144">
                  <c:v>40452</c:v>
                </c:pt>
                <c:pt idx="145">
                  <c:v>40422</c:v>
                </c:pt>
                <c:pt idx="146">
                  <c:v>40391</c:v>
                </c:pt>
                <c:pt idx="147">
                  <c:v>40360</c:v>
                </c:pt>
                <c:pt idx="148">
                  <c:v>40330</c:v>
                </c:pt>
                <c:pt idx="149">
                  <c:v>40299</c:v>
                </c:pt>
                <c:pt idx="150">
                  <c:v>40269</c:v>
                </c:pt>
                <c:pt idx="151">
                  <c:v>40238</c:v>
                </c:pt>
                <c:pt idx="152">
                  <c:v>40210</c:v>
                </c:pt>
                <c:pt idx="153">
                  <c:v>40179</c:v>
                </c:pt>
              </c:numCache>
            </c:numRef>
          </c:cat>
          <c:val>
            <c:numRef>
              <c:f>Sheet2!$D$1:$D$154</c:f>
              <c:numCache>
                <c:formatCode>General</c:formatCode>
                <c:ptCount val="154"/>
                <c:pt idx="0">
                  <c:v>48.2</c:v>
                </c:pt>
                <c:pt idx="1">
                  <c:v>48.8</c:v>
                </c:pt>
                <c:pt idx="2">
                  <c:v>49.8</c:v>
                </c:pt>
                <c:pt idx="3">
                  <c:v>51.2</c:v>
                </c:pt>
                <c:pt idx="4">
                  <c:v>53</c:v>
                </c:pt>
                <c:pt idx="5">
                  <c:v>56.1</c:v>
                </c:pt>
                <c:pt idx="6">
                  <c:v>55.6</c:v>
                </c:pt>
                <c:pt idx="7">
                  <c:v>55.5</c:v>
                </c:pt>
                <c:pt idx="8">
                  <c:v>51.1</c:v>
                </c:pt>
                <c:pt idx="9">
                  <c:v>53.1</c:v>
                </c:pt>
                <c:pt idx="10">
                  <c:v>55.9</c:v>
                </c:pt>
                <c:pt idx="11">
                  <c:v>54.6</c:v>
                </c:pt>
                <c:pt idx="12">
                  <c:v>56.4</c:v>
                </c:pt>
                <c:pt idx="13">
                  <c:v>59</c:v>
                </c:pt>
                <c:pt idx="14">
                  <c:v>59.8</c:v>
                </c:pt>
                <c:pt idx="15">
                  <c:v>58.3</c:v>
                </c:pt>
                <c:pt idx="16">
                  <c:v>55.2</c:v>
                </c:pt>
                <c:pt idx="17">
                  <c:v>50.5</c:v>
                </c:pt>
                <c:pt idx="18">
                  <c:v>49.6</c:v>
                </c:pt>
                <c:pt idx="19">
                  <c:v>45.7</c:v>
                </c:pt>
                <c:pt idx="20">
                  <c:v>45.4</c:v>
                </c:pt>
                <c:pt idx="21">
                  <c:v>46.4</c:v>
                </c:pt>
                <c:pt idx="22">
                  <c:v>41.7</c:v>
                </c:pt>
                <c:pt idx="23">
                  <c:v>46.9</c:v>
                </c:pt>
                <c:pt idx="24">
                  <c:v>48</c:v>
                </c:pt>
                <c:pt idx="25">
                  <c:v>50.5</c:v>
                </c:pt>
                <c:pt idx="26">
                  <c:v>54.7</c:v>
                </c:pt>
                <c:pt idx="27">
                  <c:v>48.3</c:v>
                </c:pt>
                <c:pt idx="28">
                  <c:v>30.5</c:v>
                </c:pt>
                <c:pt idx="29">
                  <c:v>12</c:v>
                </c:pt>
                <c:pt idx="30">
                  <c:v>26.4</c:v>
                </c:pt>
                <c:pt idx="31">
                  <c:v>52.6</c:v>
                </c:pt>
                <c:pt idx="32">
                  <c:v>52.5</c:v>
                </c:pt>
                <c:pt idx="33">
                  <c:v>52.8</c:v>
                </c:pt>
                <c:pt idx="34">
                  <c:v>51.9</c:v>
                </c:pt>
                <c:pt idx="35">
                  <c:v>52.2</c:v>
                </c:pt>
                <c:pt idx="36">
                  <c:v>51.6</c:v>
                </c:pt>
                <c:pt idx="37">
                  <c:v>53.5</c:v>
                </c:pt>
                <c:pt idx="38">
                  <c:v>53.2</c:v>
                </c:pt>
                <c:pt idx="39">
                  <c:v>53.6</c:v>
                </c:pt>
                <c:pt idx="40">
                  <c:v>52.9</c:v>
                </c:pt>
                <c:pt idx="41">
                  <c:v>52.8</c:v>
                </c:pt>
                <c:pt idx="42">
                  <c:v>53.3</c:v>
                </c:pt>
                <c:pt idx="43">
                  <c:v>52.8</c:v>
                </c:pt>
                <c:pt idx="44">
                  <c:v>51.2</c:v>
                </c:pt>
                <c:pt idx="45">
                  <c:v>51.2</c:v>
                </c:pt>
                <c:pt idx="46">
                  <c:v>53.4</c:v>
                </c:pt>
                <c:pt idx="47">
                  <c:v>53.7</c:v>
                </c:pt>
                <c:pt idx="48">
                  <c:v>54.7</c:v>
                </c:pt>
                <c:pt idx="49">
                  <c:v>54.4</c:v>
                </c:pt>
                <c:pt idx="50">
                  <c:v>54.2</c:v>
                </c:pt>
                <c:pt idx="51">
                  <c:v>55.2</c:v>
                </c:pt>
                <c:pt idx="52">
                  <c:v>53.8</c:v>
                </c:pt>
                <c:pt idx="53">
                  <c:v>54.7</c:v>
                </c:pt>
                <c:pt idx="54">
                  <c:v>54.9</c:v>
                </c:pt>
                <c:pt idx="55">
                  <c:v>56.2</c:v>
                </c:pt>
                <c:pt idx="56">
                  <c:v>58</c:v>
                </c:pt>
                <c:pt idx="57">
                  <c:v>56.6</c:v>
                </c:pt>
                <c:pt idx="58">
                  <c:v>56.2</c:v>
                </c:pt>
                <c:pt idx="59">
                  <c:v>55</c:v>
                </c:pt>
                <c:pt idx="60">
                  <c:v>55.8</c:v>
                </c:pt>
                <c:pt idx="61">
                  <c:v>54.7</c:v>
                </c:pt>
                <c:pt idx="62">
                  <c:v>55.4</c:v>
                </c:pt>
                <c:pt idx="63">
                  <c:v>55.4</c:v>
                </c:pt>
                <c:pt idx="64">
                  <c:v>56.3</c:v>
                </c:pt>
                <c:pt idx="65">
                  <c:v>56.4</c:v>
                </c:pt>
                <c:pt idx="66">
                  <c:v>56</c:v>
                </c:pt>
                <c:pt idx="67">
                  <c:v>55.5</c:v>
                </c:pt>
                <c:pt idx="68">
                  <c:v>53.7</c:v>
                </c:pt>
                <c:pt idx="69">
                  <c:v>53.7</c:v>
                </c:pt>
                <c:pt idx="70">
                  <c:v>53.8</c:v>
                </c:pt>
                <c:pt idx="71">
                  <c:v>52.8</c:v>
                </c:pt>
                <c:pt idx="72">
                  <c:v>52.2</c:v>
                </c:pt>
                <c:pt idx="73">
                  <c:v>52.8</c:v>
                </c:pt>
                <c:pt idx="74">
                  <c:v>52.9</c:v>
                </c:pt>
                <c:pt idx="75">
                  <c:v>52.8</c:v>
                </c:pt>
                <c:pt idx="76">
                  <c:v>53.3</c:v>
                </c:pt>
                <c:pt idx="77">
                  <c:v>53.1</c:v>
                </c:pt>
                <c:pt idx="78">
                  <c:v>53.1</c:v>
                </c:pt>
                <c:pt idx="79">
                  <c:v>53.3</c:v>
                </c:pt>
                <c:pt idx="80">
                  <c:v>53.6</c:v>
                </c:pt>
                <c:pt idx="81">
                  <c:v>54.2</c:v>
                </c:pt>
                <c:pt idx="82">
                  <c:v>54.2</c:v>
                </c:pt>
                <c:pt idx="83">
                  <c:v>54.1</c:v>
                </c:pt>
                <c:pt idx="84">
                  <c:v>53.7</c:v>
                </c:pt>
                <c:pt idx="85">
                  <c:v>54.4</c:v>
                </c:pt>
                <c:pt idx="86">
                  <c:v>54</c:v>
                </c:pt>
                <c:pt idx="87">
                  <c:v>54.4</c:v>
                </c:pt>
                <c:pt idx="88">
                  <c:v>53.8</c:v>
                </c:pt>
                <c:pt idx="89">
                  <c:v>54.1</c:v>
                </c:pt>
                <c:pt idx="90">
                  <c:v>54.2</c:v>
                </c:pt>
                <c:pt idx="91">
                  <c:v>53.7</c:v>
                </c:pt>
                <c:pt idx="92">
                  <c:v>52.7</c:v>
                </c:pt>
                <c:pt idx="93">
                  <c:v>51.6</c:v>
                </c:pt>
                <c:pt idx="94">
                  <c:v>51.1</c:v>
                </c:pt>
                <c:pt idx="95">
                  <c:v>52.3</c:v>
                </c:pt>
                <c:pt idx="96">
                  <c:v>52.4</c:v>
                </c:pt>
                <c:pt idx="97">
                  <c:v>53.1</c:v>
                </c:pt>
                <c:pt idx="98">
                  <c:v>54.2</c:v>
                </c:pt>
                <c:pt idx="99">
                  <c:v>52.8</c:v>
                </c:pt>
                <c:pt idx="100">
                  <c:v>53.2</c:v>
                </c:pt>
                <c:pt idx="101">
                  <c:v>53.1</c:v>
                </c:pt>
                <c:pt idx="102">
                  <c:v>52.2</c:v>
                </c:pt>
                <c:pt idx="103">
                  <c:v>52.6</c:v>
                </c:pt>
                <c:pt idx="104">
                  <c:v>51.6</c:v>
                </c:pt>
                <c:pt idx="105">
                  <c:v>51</c:v>
                </c:pt>
                <c:pt idx="106">
                  <c:v>51.2</c:v>
                </c:pt>
                <c:pt idx="107">
                  <c:v>51.6</c:v>
                </c:pt>
                <c:pt idx="108">
                  <c:v>52.2</c:v>
                </c:pt>
                <c:pt idx="109">
                  <c:v>50.7</c:v>
                </c:pt>
                <c:pt idx="110">
                  <c:v>49.8</c:v>
                </c:pt>
                <c:pt idx="111">
                  <c:v>48.3</c:v>
                </c:pt>
                <c:pt idx="112">
                  <c:v>47.2</c:v>
                </c:pt>
                <c:pt idx="113">
                  <c:v>47</c:v>
                </c:pt>
                <c:pt idx="114">
                  <c:v>46.4</c:v>
                </c:pt>
                <c:pt idx="115">
                  <c:v>47.9</c:v>
                </c:pt>
                <c:pt idx="116">
                  <c:v>48.6</c:v>
                </c:pt>
                <c:pt idx="117">
                  <c:v>47.8</c:v>
                </c:pt>
                <c:pt idx="118">
                  <c:v>46.7</c:v>
                </c:pt>
                <c:pt idx="119">
                  <c:v>46</c:v>
                </c:pt>
                <c:pt idx="120">
                  <c:v>46.1</c:v>
                </c:pt>
                <c:pt idx="121">
                  <c:v>47.2</c:v>
                </c:pt>
                <c:pt idx="122">
                  <c:v>47.9</c:v>
                </c:pt>
                <c:pt idx="123">
                  <c:v>47.1</c:v>
                </c:pt>
                <c:pt idx="124">
                  <c:v>46.7</c:v>
                </c:pt>
                <c:pt idx="125">
                  <c:v>46.9</c:v>
                </c:pt>
                <c:pt idx="126">
                  <c:v>49.2</c:v>
                </c:pt>
                <c:pt idx="127">
                  <c:v>48.8</c:v>
                </c:pt>
                <c:pt idx="128">
                  <c:v>50.4</c:v>
                </c:pt>
                <c:pt idx="129">
                  <c:v>48.8</c:v>
                </c:pt>
                <c:pt idx="130">
                  <c:v>47.5</c:v>
                </c:pt>
                <c:pt idx="131">
                  <c:v>46.4</c:v>
                </c:pt>
                <c:pt idx="132">
                  <c:v>48.8</c:v>
                </c:pt>
                <c:pt idx="133">
                  <c:v>51.5</c:v>
                </c:pt>
                <c:pt idx="134">
                  <c:v>51.6</c:v>
                </c:pt>
                <c:pt idx="135">
                  <c:v>53.7</c:v>
                </c:pt>
                <c:pt idx="136">
                  <c:v>56</c:v>
                </c:pt>
                <c:pt idx="137">
                  <c:v>56.7</c:v>
                </c:pt>
                <c:pt idx="138">
                  <c:v>57.2</c:v>
                </c:pt>
                <c:pt idx="139">
                  <c:v>56.8</c:v>
                </c:pt>
                <c:pt idx="140">
                  <c:v>55.9</c:v>
                </c:pt>
                <c:pt idx="141">
                  <c:v>54.2</c:v>
                </c:pt>
                <c:pt idx="142">
                  <c:v>55.4</c:v>
                </c:pt>
                <c:pt idx="143">
                  <c:v>53.3</c:v>
                </c:pt>
                <c:pt idx="144">
                  <c:v>54.1</c:v>
                </c:pt>
                <c:pt idx="145">
                  <c:v>55.9</c:v>
                </c:pt>
                <c:pt idx="146">
                  <c:v>55.8</c:v>
                </c:pt>
                <c:pt idx="147">
                  <c:v>55.5</c:v>
                </c:pt>
                <c:pt idx="148">
                  <c:v>56.2</c:v>
                </c:pt>
                <c:pt idx="149">
                  <c:v>55.6</c:v>
                </c:pt>
                <c:pt idx="150">
                  <c:v>54.1</c:v>
                </c:pt>
                <c:pt idx="151">
                  <c:v>51.8</c:v>
                </c:pt>
                <c:pt idx="152">
                  <c:v>52.5</c:v>
                </c:pt>
                <c:pt idx="153">
                  <c:v>53.6</c:v>
                </c:pt>
              </c:numCache>
            </c:numRef>
          </c:val>
          <c:smooth val="0"/>
          <c:extLst>
            <c:ext xmlns:c16="http://schemas.microsoft.com/office/drawing/2014/chart" uri="{C3380CC4-5D6E-409C-BE32-E72D297353CC}">
              <c16:uniqueId val="{00000000-690F-45EA-9AE4-92222948B27E}"/>
            </c:ext>
          </c:extLst>
        </c:ser>
        <c:dLbls>
          <c:showLegendKey val="0"/>
          <c:showVal val="0"/>
          <c:showCatName val="0"/>
          <c:showSerName val="0"/>
          <c:showPercent val="0"/>
          <c:showBubbleSize val="0"/>
        </c:dLbls>
        <c:smooth val="0"/>
        <c:axId val="699743727"/>
        <c:axId val="699745391"/>
      </c:lineChart>
      <c:dateAx>
        <c:axId val="699743727"/>
        <c:scaling>
          <c:orientation val="minMax"/>
          <c:min val="40909"/>
        </c:scaling>
        <c:delete val="0"/>
        <c:axPos val="b"/>
        <c:numFmt formatCode="yyyy" sourceLinked="0"/>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699745391"/>
        <c:crosses val="autoZero"/>
        <c:auto val="1"/>
        <c:lblOffset val="100"/>
        <c:baseTimeUnit val="months"/>
        <c:majorUnit val="2"/>
        <c:majorTimeUnit val="years"/>
      </c:dateAx>
      <c:valAx>
        <c:axId val="699745391"/>
        <c:scaling>
          <c:orientation val="minMax"/>
          <c:min val="10"/>
        </c:scaling>
        <c:delete val="0"/>
        <c:axPos val="l"/>
        <c:majorGridlines>
          <c:spPr>
            <a:ln w="9525" cap="flat" cmpd="sng" algn="ctr">
              <a:solidFill>
                <a:schemeClr val="tx1">
                  <a:lumMod val="15000"/>
                  <a:lumOff val="85000"/>
                </a:schemeClr>
              </a:solidFill>
              <a:prstDash val="lg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6997437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Euro</a:t>
            </a:r>
            <a:r>
              <a:rPr lang="en-US" sz="1600" b="1" baseline="0" dirty="0">
                <a:solidFill>
                  <a:sysClr val="windowText" lastClr="000000"/>
                </a:solidFill>
              </a:rPr>
              <a:t>zone Inflation</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dLbls>
            <c:dLbl>
              <c:idx val="381"/>
              <c:layout>
                <c:manualLayout>
                  <c:x val="-4.4772806849566416E-2"/>
                  <c:y val="-4.5883277532410512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r>
                      <a:rPr lang="en-US" sz="1400" dirty="0">
                        <a:solidFill>
                          <a:schemeClr val="tx1"/>
                        </a:solidFill>
                      </a:rPr>
                      <a:t>10.7%</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808-4566-AC57-FD293FF75B6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Sheet1!$K$2:$K$383</c:f>
              <c:numCache>
                <c:formatCode>m/d/yyyy</c:formatCode>
                <c:ptCount val="382"/>
                <c:pt idx="0">
                  <c:v>33269</c:v>
                </c:pt>
                <c:pt idx="1">
                  <c:v>33297</c:v>
                </c:pt>
                <c:pt idx="2">
                  <c:v>33328</c:v>
                </c:pt>
                <c:pt idx="3">
                  <c:v>33358</c:v>
                </c:pt>
                <c:pt idx="4">
                  <c:v>33389</c:v>
                </c:pt>
                <c:pt idx="5">
                  <c:v>33419</c:v>
                </c:pt>
                <c:pt idx="6">
                  <c:v>33450</c:v>
                </c:pt>
                <c:pt idx="7">
                  <c:v>33481</c:v>
                </c:pt>
                <c:pt idx="8">
                  <c:v>33511</c:v>
                </c:pt>
                <c:pt idx="9">
                  <c:v>33542</c:v>
                </c:pt>
                <c:pt idx="10">
                  <c:v>33572</c:v>
                </c:pt>
                <c:pt idx="11">
                  <c:v>33603</c:v>
                </c:pt>
                <c:pt idx="12">
                  <c:v>33634</c:v>
                </c:pt>
                <c:pt idx="13">
                  <c:v>33663</c:v>
                </c:pt>
                <c:pt idx="14">
                  <c:v>33694</c:v>
                </c:pt>
                <c:pt idx="15">
                  <c:v>33724</c:v>
                </c:pt>
                <c:pt idx="16">
                  <c:v>33755</c:v>
                </c:pt>
                <c:pt idx="17">
                  <c:v>33785</c:v>
                </c:pt>
                <c:pt idx="18">
                  <c:v>33816</c:v>
                </c:pt>
                <c:pt idx="19">
                  <c:v>33847</c:v>
                </c:pt>
                <c:pt idx="20">
                  <c:v>33877</c:v>
                </c:pt>
                <c:pt idx="21">
                  <c:v>33908</c:v>
                </c:pt>
                <c:pt idx="22">
                  <c:v>33938</c:v>
                </c:pt>
                <c:pt idx="23">
                  <c:v>33969</c:v>
                </c:pt>
                <c:pt idx="24">
                  <c:v>34000</c:v>
                </c:pt>
                <c:pt idx="25">
                  <c:v>34028</c:v>
                </c:pt>
                <c:pt idx="26">
                  <c:v>34059</c:v>
                </c:pt>
                <c:pt idx="27">
                  <c:v>34089</c:v>
                </c:pt>
                <c:pt idx="28">
                  <c:v>34120</c:v>
                </c:pt>
                <c:pt idx="29">
                  <c:v>34150</c:v>
                </c:pt>
                <c:pt idx="30">
                  <c:v>34181</c:v>
                </c:pt>
                <c:pt idx="31">
                  <c:v>34212</c:v>
                </c:pt>
                <c:pt idx="32">
                  <c:v>34242</c:v>
                </c:pt>
                <c:pt idx="33">
                  <c:v>34273</c:v>
                </c:pt>
                <c:pt idx="34">
                  <c:v>34303</c:v>
                </c:pt>
                <c:pt idx="35">
                  <c:v>34334</c:v>
                </c:pt>
                <c:pt idx="36">
                  <c:v>34365</c:v>
                </c:pt>
                <c:pt idx="37">
                  <c:v>34393</c:v>
                </c:pt>
                <c:pt idx="38">
                  <c:v>34424</c:v>
                </c:pt>
                <c:pt idx="39">
                  <c:v>34454</c:v>
                </c:pt>
                <c:pt idx="40">
                  <c:v>34485</c:v>
                </c:pt>
                <c:pt idx="41">
                  <c:v>34515</c:v>
                </c:pt>
                <c:pt idx="42">
                  <c:v>34546</c:v>
                </c:pt>
                <c:pt idx="43">
                  <c:v>34577</c:v>
                </c:pt>
                <c:pt idx="44">
                  <c:v>34607</c:v>
                </c:pt>
                <c:pt idx="45">
                  <c:v>34638</c:v>
                </c:pt>
                <c:pt idx="46">
                  <c:v>34668</c:v>
                </c:pt>
                <c:pt idx="47">
                  <c:v>34699</c:v>
                </c:pt>
                <c:pt idx="48">
                  <c:v>34730</c:v>
                </c:pt>
                <c:pt idx="49">
                  <c:v>34758</c:v>
                </c:pt>
                <c:pt idx="50">
                  <c:v>34789</c:v>
                </c:pt>
                <c:pt idx="51">
                  <c:v>34819</c:v>
                </c:pt>
                <c:pt idx="52">
                  <c:v>34850</c:v>
                </c:pt>
                <c:pt idx="53">
                  <c:v>34880</c:v>
                </c:pt>
                <c:pt idx="54">
                  <c:v>34911</c:v>
                </c:pt>
                <c:pt idx="55">
                  <c:v>34942</c:v>
                </c:pt>
                <c:pt idx="56">
                  <c:v>34972</c:v>
                </c:pt>
                <c:pt idx="57">
                  <c:v>35003</c:v>
                </c:pt>
                <c:pt idx="58">
                  <c:v>35033</c:v>
                </c:pt>
                <c:pt idx="59">
                  <c:v>35064</c:v>
                </c:pt>
                <c:pt idx="60">
                  <c:v>35095</c:v>
                </c:pt>
                <c:pt idx="61">
                  <c:v>35124</c:v>
                </c:pt>
                <c:pt idx="62">
                  <c:v>35155</c:v>
                </c:pt>
                <c:pt idx="63">
                  <c:v>35185</c:v>
                </c:pt>
                <c:pt idx="64">
                  <c:v>35216</c:v>
                </c:pt>
                <c:pt idx="65">
                  <c:v>35246</c:v>
                </c:pt>
                <c:pt idx="66">
                  <c:v>35277</c:v>
                </c:pt>
                <c:pt idx="67">
                  <c:v>35308</c:v>
                </c:pt>
                <c:pt idx="68">
                  <c:v>35338</c:v>
                </c:pt>
                <c:pt idx="69">
                  <c:v>35369</c:v>
                </c:pt>
                <c:pt idx="70">
                  <c:v>35399</c:v>
                </c:pt>
                <c:pt idx="71">
                  <c:v>35430</c:v>
                </c:pt>
                <c:pt idx="72">
                  <c:v>35461</c:v>
                </c:pt>
                <c:pt idx="73">
                  <c:v>35489</c:v>
                </c:pt>
                <c:pt idx="74">
                  <c:v>35520</c:v>
                </c:pt>
                <c:pt idx="75">
                  <c:v>35550</c:v>
                </c:pt>
                <c:pt idx="76">
                  <c:v>35581</c:v>
                </c:pt>
                <c:pt idx="77">
                  <c:v>35611</c:v>
                </c:pt>
                <c:pt idx="78">
                  <c:v>35642</c:v>
                </c:pt>
                <c:pt idx="79">
                  <c:v>35673</c:v>
                </c:pt>
                <c:pt idx="80">
                  <c:v>35703</c:v>
                </c:pt>
                <c:pt idx="81">
                  <c:v>35734</c:v>
                </c:pt>
                <c:pt idx="82">
                  <c:v>35764</c:v>
                </c:pt>
                <c:pt idx="83">
                  <c:v>35795</c:v>
                </c:pt>
                <c:pt idx="84">
                  <c:v>35826</c:v>
                </c:pt>
                <c:pt idx="85">
                  <c:v>35854</c:v>
                </c:pt>
                <c:pt idx="86">
                  <c:v>35885</c:v>
                </c:pt>
                <c:pt idx="87">
                  <c:v>35915</c:v>
                </c:pt>
                <c:pt idx="88">
                  <c:v>35946</c:v>
                </c:pt>
                <c:pt idx="89">
                  <c:v>35976</c:v>
                </c:pt>
                <c:pt idx="90">
                  <c:v>36007</c:v>
                </c:pt>
                <c:pt idx="91">
                  <c:v>36038</c:v>
                </c:pt>
                <c:pt idx="92">
                  <c:v>36068</c:v>
                </c:pt>
                <c:pt idx="93">
                  <c:v>36099</c:v>
                </c:pt>
                <c:pt idx="94">
                  <c:v>36129</c:v>
                </c:pt>
                <c:pt idx="95">
                  <c:v>36160</c:v>
                </c:pt>
                <c:pt idx="96">
                  <c:v>36191</c:v>
                </c:pt>
                <c:pt idx="97">
                  <c:v>36219</c:v>
                </c:pt>
                <c:pt idx="98">
                  <c:v>36250</c:v>
                </c:pt>
                <c:pt idx="99">
                  <c:v>36280</c:v>
                </c:pt>
                <c:pt idx="100">
                  <c:v>36311</c:v>
                </c:pt>
                <c:pt idx="101">
                  <c:v>36341</c:v>
                </c:pt>
                <c:pt idx="102">
                  <c:v>36372</c:v>
                </c:pt>
                <c:pt idx="103">
                  <c:v>36403</c:v>
                </c:pt>
                <c:pt idx="104">
                  <c:v>36433</c:v>
                </c:pt>
                <c:pt idx="105">
                  <c:v>36464</c:v>
                </c:pt>
                <c:pt idx="106">
                  <c:v>36494</c:v>
                </c:pt>
                <c:pt idx="107">
                  <c:v>36525</c:v>
                </c:pt>
                <c:pt idx="108">
                  <c:v>36556</c:v>
                </c:pt>
                <c:pt idx="109">
                  <c:v>36585</c:v>
                </c:pt>
                <c:pt idx="110">
                  <c:v>36616</c:v>
                </c:pt>
                <c:pt idx="111">
                  <c:v>36646</c:v>
                </c:pt>
                <c:pt idx="112">
                  <c:v>36677</c:v>
                </c:pt>
                <c:pt idx="113">
                  <c:v>36707</c:v>
                </c:pt>
                <c:pt idx="114">
                  <c:v>36738</c:v>
                </c:pt>
                <c:pt idx="115">
                  <c:v>36769</c:v>
                </c:pt>
                <c:pt idx="116">
                  <c:v>36799</c:v>
                </c:pt>
                <c:pt idx="117">
                  <c:v>36830</c:v>
                </c:pt>
                <c:pt idx="118">
                  <c:v>36860</c:v>
                </c:pt>
                <c:pt idx="119">
                  <c:v>36891</c:v>
                </c:pt>
                <c:pt idx="120">
                  <c:v>36922</c:v>
                </c:pt>
                <c:pt idx="121">
                  <c:v>36950</c:v>
                </c:pt>
                <c:pt idx="122">
                  <c:v>36981</c:v>
                </c:pt>
                <c:pt idx="123">
                  <c:v>37011</c:v>
                </c:pt>
                <c:pt idx="124">
                  <c:v>37042</c:v>
                </c:pt>
                <c:pt idx="125">
                  <c:v>37072</c:v>
                </c:pt>
                <c:pt idx="126">
                  <c:v>37103</c:v>
                </c:pt>
                <c:pt idx="127">
                  <c:v>37134</c:v>
                </c:pt>
                <c:pt idx="128">
                  <c:v>37164</c:v>
                </c:pt>
                <c:pt idx="129">
                  <c:v>37195</c:v>
                </c:pt>
                <c:pt idx="130">
                  <c:v>37225</c:v>
                </c:pt>
                <c:pt idx="131">
                  <c:v>37256</c:v>
                </c:pt>
                <c:pt idx="132">
                  <c:v>37287</c:v>
                </c:pt>
                <c:pt idx="133">
                  <c:v>37315</c:v>
                </c:pt>
                <c:pt idx="134">
                  <c:v>37346</c:v>
                </c:pt>
                <c:pt idx="135">
                  <c:v>37376</c:v>
                </c:pt>
                <c:pt idx="136">
                  <c:v>37407</c:v>
                </c:pt>
                <c:pt idx="137">
                  <c:v>37437</c:v>
                </c:pt>
                <c:pt idx="138">
                  <c:v>37468</c:v>
                </c:pt>
                <c:pt idx="139">
                  <c:v>37499</c:v>
                </c:pt>
                <c:pt idx="140">
                  <c:v>37529</c:v>
                </c:pt>
                <c:pt idx="141">
                  <c:v>37560</c:v>
                </c:pt>
                <c:pt idx="142">
                  <c:v>37590</c:v>
                </c:pt>
                <c:pt idx="143">
                  <c:v>37621</c:v>
                </c:pt>
                <c:pt idx="144">
                  <c:v>37652</c:v>
                </c:pt>
                <c:pt idx="145">
                  <c:v>37680</c:v>
                </c:pt>
                <c:pt idx="146">
                  <c:v>37711</c:v>
                </c:pt>
                <c:pt idx="147">
                  <c:v>37741</c:v>
                </c:pt>
                <c:pt idx="148">
                  <c:v>37772</c:v>
                </c:pt>
                <c:pt idx="149">
                  <c:v>37802</c:v>
                </c:pt>
                <c:pt idx="150">
                  <c:v>37833</c:v>
                </c:pt>
                <c:pt idx="151">
                  <c:v>37864</c:v>
                </c:pt>
                <c:pt idx="152">
                  <c:v>37894</c:v>
                </c:pt>
                <c:pt idx="153">
                  <c:v>37925</c:v>
                </c:pt>
                <c:pt idx="154">
                  <c:v>37955</c:v>
                </c:pt>
                <c:pt idx="155">
                  <c:v>37986</c:v>
                </c:pt>
                <c:pt idx="156">
                  <c:v>38017</c:v>
                </c:pt>
                <c:pt idx="157">
                  <c:v>38046</c:v>
                </c:pt>
                <c:pt idx="158">
                  <c:v>38077</c:v>
                </c:pt>
                <c:pt idx="159">
                  <c:v>38107</c:v>
                </c:pt>
                <c:pt idx="160">
                  <c:v>38138</c:v>
                </c:pt>
                <c:pt idx="161">
                  <c:v>38168</c:v>
                </c:pt>
                <c:pt idx="162">
                  <c:v>38199</c:v>
                </c:pt>
                <c:pt idx="163">
                  <c:v>38230</c:v>
                </c:pt>
                <c:pt idx="164">
                  <c:v>38260</c:v>
                </c:pt>
                <c:pt idx="165">
                  <c:v>38291</c:v>
                </c:pt>
                <c:pt idx="166">
                  <c:v>38321</c:v>
                </c:pt>
                <c:pt idx="167">
                  <c:v>38352</c:v>
                </c:pt>
                <c:pt idx="168">
                  <c:v>38383</c:v>
                </c:pt>
                <c:pt idx="169">
                  <c:v>38411</c:v>
                </c:pt>
                <c:pt idx="170">
                  <c:v>38442</c:v>
                </c:pt>
                <c:pt idx="171">
                  <c:v>38472</c:v>
                </c:pt>
                <c:pt idx="172">
                  <c:v>38503</c:v>
                </c:pt>
                <c:pt idx="173">
                  <c:v>38533</c:v>
                </c:pt>
                <c:pt idx="174">
                  <c:v>38564</c:v>
                </c:pt>
                <c:pt idx="175">
                  <c:v>38595</c:v>
                </c:pt>
                <c:pt idx="176">
                  <c:v>38625</c:v>
                </c:pt>
                <c:pt idx="177">
                  <c:v>38656</c:v>
                </c:pt>
                <c:pt idx="178">
                  <c:v>38686</c:v>
                </c:pt>
                <c:pt idx="179">
                  <c:v>38717</c:v>
                </c:pt>
                <c:pt idx="180">
                  <c:v>38748</c:v>
                </c:pt>
                <c:pt idx="181">
                  <c:v>38776</c:v>
                </c:pt>
                <c:pt idx="182">
                  <c:v>38807</c:v>
                </c:pt>
                <c:pt idx="183">
                  <c:v>38837</c:v>
                </c:pt>
                <c:pt idx="184">
                  <c:v>38868</c:v>
                </c:pt>
                <c:pt idx="185">
                  <c:v>38898</c:v>
                </c:pt>
                <c:pt idx="186">
                  <c:v>38929</c:v>
                </c:pt>
                <c:pt idx="187">
                  <c:v>38960</c:v>
                </c:pt>
                <c:pt idx="188">
                  <c:v>38990</c:v>
                </c:pt>
                <c:pt idx="189">
                  <c:v>39021</c:v>
                </c:pt>
                <c:pt idx="190">
                  <c:v>39051</c:v>
                </c:pt>
                <c:pt idx="191">
                  <c:v>39082</c:v>
                </c:pt>
                <c:pt idx="192">
                  <c:v>39113</c:v>
                </c:pt>
                <c:pt idx="193">
                  <c:v>39141</c:v>
                </c:pt>
                <c:pt idx="194">
                  <c:v>39172</c:v>
                </c:pt>
                <c:pt idx="195">
                  <c:v>39202</c:v>
                </c:pt>
                <c:pt idx="196">
                  <c:v>39233</c:v>
                </c:pt>
                <c:pt idx="197">
                  <c:v>39263</c:v>
                </c:pt>
                <c:pt idx="198">
                  <c:v>39294</c:v>
                </c:pt>
                <c:pt idx="199">
                  <c:v>39325</c:v>
                </c:pt>
                <c:pt idx="200">
                  <c:v>39355</c:v>
                </c:pt>
                <c:pt idx="201">
                  <c:v>39386</c:v>
                </c:pt>
                <c:pt idx="202">
                  <c:v>39416</c:v>
                </c:pt>
                <c:pt idx="203">
                  <c:v>39447</c:v>
                </c:pt>
                <c:pt idx="204">
                  <c:v>39478</c:v>
                </c:pt>
                <c:pt idx="205">
                  <c:v>39507</c:v>
                </c:pt>
                <c:pt idx="206">
                  <c:v>39538</c:v>
                </c:pt>
                <c:pt idx="207">
                  <c:v>39568</c:v>
                </c:pt>
                <c:pt idx="208">
                  <c:v>39599</c:v>
                </c:pt>
                <c:pt idx="209">
                  <c:v>39629</c:v>
                </c:pt>
                <c:pt idx="210">
                  <c:v>39660</c:v>
                </c:pt>
                <c:pt idx="211">
                  <c:v>39691</c:v>
                </c:pt>
                <c:pt idx="212">
                  <c:v>39721</c:v>
                </c:pt>
                <c:pt idx="213">
                  <c:v>39752</c:v>
                </c:pt>
                <c:pt idx="214">
                  <c:v>39782</c:v>
                </c:pt>
                <c:pt idx="215">
                  <c:v>39813</c:v>
                </c:pt>
                <c:pt idx="216">
                  <c:v>39844</c:v>
                </c:pt>
                <c:pt idx="217">
                  <c:v>39872</c:v>
                </c:pt>
                <c:pt idx="218">
                  <c:v>39903</c:v>
                </c:pt>
                <c:pt idx="219">
                  <c:v>39933</c:v>
                </c:pt>
                <c:pt idx="220">
                  <c:v>39964</c:v>
                </c:pt>
                <c:pt idx="221">
                  <c:v>39994</c:v>
                </c:pt>
                <c:pt idx="222">
                  <c:v>40025</c:v>
                </c:pt>
                <c:pt idx="223">
                  <c:v>40056</c:v>
                </c:pt>
                <c:pt idx="224">
                  <c:v>40086</c:v>
                </c:pt>
                <c:pt idx="225">
                  <c:v>40117</c:v>
                </c:pt>
                <c:pt idx="226">
                  <c:v>40147</c:v>
                </c:pt>
                <c:pt idx="227">
                  <c:v>40178</c:v>
                </c:pt>
                <c:pt idx="228">
                  <c:v>40209</c:v>
                </c:pt>
                <c:pt idx="229">
                  <c:v>40237</c:v>
                </c:pt>
                <c:pt idx="230">
                  <c:v>40268</c:v>
                </c:pt>
                <c:pt idx="231">
                  <c:v>40298</c:v>
                </c:pt>
                <c:pt idx="232">
                  <c:v>40329</c:v>
                </c:pt>
                <c:pt idx="233">
                  <c:v>40359</c:v>
                </c:pt>
                <c:pt idx="234">
                  <c:v>40390</c:v>
                </c:pt>
                <c:pt idx="235">
                  <c:v>40421</c:v>
                </c:pt>
                <c:pt idx="236">
                  <c:v>40451</c:v>
                </c:pt>
                <c:pt idx="237">
                  <c:v>40482</c:v>
                </c:pt>
                <c:pt idx="238">
                  <c:v>40512</c:v>
                </c:pt>
                <c:pt idx="239">
                  <c:v>40543</c:v>
                </c:pt>
                <c:pt idx="240">
                  <c:v>40574</c:v>
                </c:pt>
                <c:pt idx="241">
                  <c:v>40602</c:v>
                </c:pt>
                <c:pt idx="242">
                  <c:v>40633</c:v>
                </c:pt>
                <c:pt idx="243">
                  <c:v>40663</c:v>
                </c:pt>
                <c:pt idx="244">
                  <c:v>40694</c:v>
                </c:pt>
                <c:pt idx="245">
                  <c:v>40724</c:v>
                </c:pt>
                <c:pt idx="246">
                  <c:v>40755</c:v>
                </c:pt>
                <c:pt idx="247">
                  <c:v>40786</c:v>
                </c:pt>
                <c:pt idx="248">
                  <c:v>40816</c:v>
                </c:pt>
                <c:pt idx="249">
                  <c:v>40847</c:v>
                </c:pt>
                <c:pt idx="250">
                  <c:v>40877</c:v>
                </c:pt>
                <c:pt idx="251">
                  <c:v>40908</c:v>
                </c:pt>
                <c:pt idx="252">
                  <c:v>40939</c:v>
                </c:pt>
                <c:pt idx="253">
                  <c:v>40968</c:v>
                </c:pt>
                <c:pt idx="254">
                  <c:v>40999</c:v>
                </c:pt>
                <c:pt idx="255">
                  <c:v>41029</c:v>
                </c:pt>
                <c:pt idx="256">
                  <c:v>41060</c:v>
                </c:pt>
                <c:pt idx="257">
                  <c:v>41090</c:v>
                </c:pt>
                <c:pt idx="258">
                  <c:v>41121</c:v>
                </c:pt>
                <c:pt idx="259">
                  <c:v>41152</c:v>
                </c:pt>
                <c:pt idx="260">
                  <c:v>41182</c:v>
                </c:pt>
                <c:pt idx="261">
                  <c:v>41213</c:v>
                </c:pt>
                <c:pt idx="262">
                  <c:v>41243</c:v>
                </c:pt>
                <c:pt idx="263">
                  <c:v>41274</c:v>
                </c:pt>
                <c:pt idx="264">
                  <c:v>41305</c:v>
                </c:pt>
                <c:pt idx="265">
                  <c:v>41333</c:v>
                </c:pt>
                <c:pt idx="266">
                  <c:v>41364</c:v>
                </c:pt>
                <c:pt idx="267">
                  <c:v>41394</c:v>
                </c:pt>
                <c:pt idx="268">
                  <c:v>41425</c:v>
                </c:pt>
                <c:pt idx="269">
                  <c:v>41455</c:v>
                </c:pt>
                <c:pt idx="270">
                  <c:v>41486</c:v>
                </c:pt>
                <c:pt idx="271">
                  <c:v>41517</c:v>
                </c:pt>
                <c:pt idx="272">
                  <c:v>41547</c:v>
                </c:pt>
                <c:pt idx="273">
                  <c:v>41578</c:v>
                </c:pt>
                <c:pt idx="274">
                  <c:v>41608</c:v>
                </c:pt>
                <c:pt idx="275">
                  <c:v>41639</c:v>
                </c:pt>
                <c:pt idx="276">
                  <c:v>41670</c:v>
                </c:pt>
                <c:pt idx="277">
                  <c:v>41698</c:v>
                </c:pt>
                <c:pt idx="278">
                  <c:v>41729</c:v>
                </c:pt>
                <c:pt idx="279">
                  <c:v>41759</c:v>
                </c:pt>
                <c:pt idx="280">
                  <c:v>41790</c:v>
                </c:pt>
                <c:pt idx="281">
                  <c:v>41820</c:v>
                </c:pt>
                <c:pt idx="282">
                  <c:v>41851</c:v>
                </c:pt>
                <c:pt idx="283">
                  <c:v>41882</c:v>
                </c:pt>
                <c:pt idx="284">
                  <c:v>41912</c:v>
                </c:pt>
                <c:pt idx="285">
                  <c:v>41943</c:v>
                </c:pt>
                <c:pt idx="286">
                  <c:v>41973</c:v>
                </c:pt>
                <c:pt idx="287">
                  <c:v>42004</c:v>
                </c:pt>
                <c:pt idx="288">
                  <c:v>42035</c:v>
                </c:pt>
                <c:pt idx="289">
                  <c:v>42063</c:v>
                </c:pt>
                <c:pt idx="290">
                  <c:v>42094</c:v>
                </c:pt>
                <c:pt idx="291">
                  <c:v>42124</c:v>
                </c:pt>
                <c:pt idx="292">
                  <c:v>42155</c:v>
                </c:pt>
                <c:pt idx="293">
                  <c:v>42185</c:v>
                </c:pt>
                <c:pt idx="294">
                  <c:v>42216</c:v>
                </c:pt>
                <c:pt idx="295">
                  <c:v>42247</c:v>
                </c:pt>
                <c:pt idx="296">
                  <c:v>42277</c:v>
                </c:pt>
                <c:pt idx="297">
                  <c:v>42308</c:v>
                </c:pt>
                <c:pt idx="298">
                  <c:v>42338</c:v>
                </c:pt>
                <c:pt idx="299">
                  <c:v>42369</c:v>
                </c:pt>
                <c:pt idx="300">
                  <c:v>42400</c:v>
                </c:pt>
                <c:pt idx="301">
                  <c:v>42429</c:v>
                </c:pt>
                <c:pt idx="302">
                  <c:v>42460</c:v>
                </c:pt>
                <c:pt idx="303">
                  <c:v>42490</c:v>
                </c:pt>
                <c:pt idx="304">
                  <c:v>42521</c:v>
                </c:pt>
                <c:pt idx="305">
                  <c:v>42551</c:v>
                </c:pt>
                <c:pt idx="306">
                  <c:v>42582</c:v>
                </c:pt>
                <c:pt idx="307">
                  <c:v>42613</c:v>
                </c:pt>
                <c:pt idx="308">
                  <c:v>42643</c:v>
                </c:pt>
                <c:pt idx="309">
                  <c:v>42674</c:v>
                </c:pt>
                <c:pt idx="310">
                  <c:v>42704</c:v>
                </c:pt>
                <c:pt idx="311">
                  <c:v>42735</c:v>
                </c:pt>
                <c:pt idx="312">
                  <c:v>42766</c:v>
                </c:pt>
                <c:pt idx="313">
                  <c:v>42794</c:v>
                </c:pt>
                <c:pt idx="314">
                  <c:v>42825</c:v>
                </c:pt>
                <c:pt idx="315">
                  <c:v>42855</c:v>
                </c:pt>
                <c:pt idx="316">
                  <c:v>42886</c:v>
                </c:pt>
                <c:pt idx="317">
                  <c:v>42916</c:v>
                </c:pt>
                <c:pt idx="318">
                  <c:v>42947</c:v>
                </c:pt>
                <c:pt idx="319">
                  <c:v>42978</c:v>
                </c:pt>
                <c:pt idx="320">
                  <c:v>43008</c:v>
                </c:pt>
                <c:pt idx="321">
                  <c:v>43039</c:v>
                </c:pt>
                <c:pt idx="322">
                  <c:v>43069</c:v>
                </c:pt>
                <c:pt idx="323">
                  <c:v>43100</c:v>
                </c:pt>
                <c:pt idx="324">
                  <c:v>43131</c:v>
                </c:pt>
                <c:pt idx="325">
                  <c:v>43159</c:v>
                </c:pt>
                <c:pt idx="326">
                  <c:v>43190</c:v>
                </c:pt>
                <c:pt idx="327">
                  <c:v>43220</c:v>
                </c:pt>
                <c:pt idx="328">
                  <c:v>43251</c:v>
                </c:pt>
                <c:pt idx="329">
                  <c:v>43281</c:v>
                </c:pt>
                <c:pt idx="330">
                  <c:v>43312</c:v>
                </c:pt>
                <c:pt idx="331">
                  <c:v>43343</c:v>
                </c:pt>
                <c:pt idx="332">
                  <c:v>43373</c:v>
                </c:pt>
                <c:pt idx="333">
                  <c:v>43404</c:v>
                </c:pt>
                <c:pt idx="334">
                  <c:v>43434</c:v>
                </c:pt>
                <c:pt idx="335">
                  <c:v>43465</c:v>
                </c:pt>
                <c:pt idx="336">
                  <c:v>43496</c:v>
                </c:pt>
                <c:pt idx="337">
                  <c:v>43524</c:v>
                </c:pt>
                <c:pt idx="338">
                  <c:v>43555</c:v>
                </c:pt>
                <c:pt idx="339">
                  <c:v>43585</c:v>
                </c:pt>
                <c:pt idx="340">
                  <c:v>43616</c:v>
                </c:pt>
                <c:pt idx="341">
                  <c:v>43646</c:v>
                </c:pt>
                <c:pt idx="342">
                  <c:v>43677</c:v>
                </c:pt>
                <c:pt idx="343">
                  <c:v>43708</c:v>
                </c:pt>
                <c:pt idx="344">
                  <c:v>43738</c:v>
                </c:pt>
                <c:pt idx="345">
                  <c:v>43769</c:v>
                </c:pt>
                <c:pt idx="346">
                  <c:v>43799</c:v>
                </c:pt>
                <c:pt idx="347">
                  <c:v>43830</c:v>
                </c:pt>
                <c:pt idx="348">
                  <c:v>43861</c:v>
                </c:pt>
                <c:pt idx="349">
                  <c:v>43890</c:v>
                </c:pt>
                <c:pt idx="350">
                  <c:v>43921</c:v>
                </c:pt>
                <c:pt idx="351">
                  <c:v>43951</c:v>
                </c:pt>
                <c:pt idx="352">
                  <c:v>43982</c:v>
                </c:pt>
                <c:pt idx="353">
                  <c:v>44012</c:v>
                </c:pt>
                <c:pt idx="354">
                  <c:v>44043</c:v>
                </c:pt>
                <c:pt idx="355">
                  <c:v>44074</c:v>
                </c:pt>
                <c:pt idx="356">
                  <c:v>44104</c:v>
                </c:pt>
                <c:pt idx="357">
                  <c:v>44135</c:v>
                </c:pt>
                <c:pt idx="358">
                  <c:v>44165</c:v>
                </c:pt>
                <c:pt idx="359">
                  <c:v>44196</c:v>
                </c:pt>
                <c:pt idx="360">
                  <c:v>44227</c:v>
                </c:pt>
                <c:pt idx="361">
                  <c:v>44255</c:v>
                </c:pt>
                <c:pt idx="362">
                  <c:v>44286</c:v>
                </c:pt>
                <c:pt idx="363">
                  <c:v>44316</c:v>
                </c:pt>
                <c:pt idx="364">
                  <c:v>44347</c:v>
                </c:pt>
                <c:pt idx="365">
                  <c:v>44377</c:v>
                </c:pt>
                <c:pt idx="366">
                  <c:v>44408</c:v>
                </c:pt>
                <c:pt idx="367">
                  <c:v>44439</c:v>
                </c:pt>
                <c:pt idx="368">
                  <c:v>44469</c:v>
                </c:pt>
                <c:pt idx="369">
                  <c:v>44500</c:v>
                </c:pt>
                <c:pt idx="370">
                  <c:v>44530</c:v>
                </c:pt>
                <c:pt idx="371">
                  <c:v>44561</c:v>
                </c:pt>
                <c:pt idx="372">
                  <c:v>44592</c:v>
                </c:pt>
                <c:pt idx="373">
                  <c:v>44620</c:v>
                </c:pt>
                <c:pt idx="374">
                  <c:v>44651</c:v>
                </c:pt>
                <c:pt idx="375">
                  <c:v>44681</c:v>
                </c:pt>
                <c:pt idx="376">
                  <c:v>44712</c:v>
                </c:pt>
                <c:pt idx="377">
                  <c:v>44742</c:v>
                </c:pt>
                <c:pt idx="378">
                  <c:v>44773</c:v>
                </c:pt>
                <c:pt idx="379">
                  <c:v>44804</c:v>
                </c:pt>
                <c:pt idx="380">
                  <c:v>44834</c:v>
                </c:pt>
                <c:pt idx="381">
                  <c:v>44864</c:v>
                </c:pt>
              </c:numCache>
            </c:numRef>
          </c:cat>
          <c:val>
            <c:numRef>
              <c:f>Sheet1!$L$2:$L$383</c:f>
              <c:numCache>
                <c:formatCode>General</c:formatCode>
                <c:ptCount val="382"/>
                <c:pt idx="0">
                  <c:v>3.9E-2</c:v>
                </c:pt>
                <c:pt idx="1">
                  <c:v>4.0999999999999995E-2</c:v>
                </c:pt>
                <c:pt idx="2">
                  <c:v>3.9E-2</c:v>
                </c:pt>
                <c:pt idx="3">
                  <c:v>3.9E-2</c:v>
                </c:pt>
                <c:pt idx="4">
                  <c:v>4.0999999999999995E-2</c:v>
                </c:pt>
                <c:pt idx="5">
                  <c:v>4.2999999999999997E-2</c:v>
                </c:pt>
                <c:pt idx="6">
                  <c:v>0.05</c:v>
                </c:pt>
                <c:pt idx="7">
                  <c:v>4.4999999999999998E-2</c:v>
                </c:pt>
                <c:pt idx="8">
                  <c:v>3.9E-2</c:v>
                </c:pt>
                <c:pt idx="9">
                  <c:v>3.7000000000000005E-2</c:v>
                </c:pt>
                <c:pt idx="10">
                  <c:v>4.0999999999999995E-2</c:v>
                </c:pt>
                <c:pt idx="11">
                  <c:v>4.0999999999999995E-2</c:v>
                </c:pt>
                <c:pt idx="12">
                  <c:v>3.9E-2</c:v>
                </c:pt>
                <c:pt idx="13">
                  <c:v>3.7999999999999999E-2</c:v>
                </c:pt>
                <c:pt idx="14">
                  <c:v>4.2999999999999997E-2</c:v>
                </c:pt>
                <c:pt idx="15">
                  <c:v>4.2000000000000003E-2</c:v>
                </c:pt>
                <c:pt idx="16">
                  <c:v>0.04</c:v>
                </c:pt>
                <c:pt idx="17">
                  <c:v>3.9E-2</c:v>
                </c:pt>
                <c:pt idx="18">
                  <c:v>3.3000000000000002E-2</c:v>
                </c:pt>
                <c:pt idx="19">
                  <c:v>3.3000000000000002E-2</c:v>
                </c:pt>
                <c:pt idx="20">
                  <c:v>3.3000000000000002E-2</c:v>
                </c:pt>
                <c:pt idx="21">
                  <c:v>3.2000000000000001E-2</c:v>
                </c:pt>
                <c:pt idx="22">
                  <c:v>3.1E-2</c:v>
                </c:pt>
                <c:pt idx="23">
                  <c:v>3.2000000000000001E-2</c:v>
                </c:pt>
                <c:pt idx="24">
                  <c:v>3.4000000000000002E-2</c:v>
                </c:pt>
                <c:pt idx="25">
                  <c:v>3.4000000000000002E-2</c:v>
                </c:pt>
                <c:pt idx="26">
                  <c:v>3.2000000000000001E-2</c:v>
                </c:pt>
                <c:pt idx="27">
                  <c:v>3.2000000000000001E-2</c:v>
                </c:pt>
                <c:pt idx="28">
                  <c:v>3.1E-2</c:v>
                </c:pt>
                <c:pt idx="29">
                  <c:v>3.1E-2</c:v>
                </c:pt>
                <c:pt idx="30">
                  <c:v>3.3000000000000002E-2</c:v>
                </c:pt>
                <c:pt idx="31">
                  <c:v>3.3000000000000002E-2</c:v>
                </c:pt>
                <c:pt idx="32">
                  <c:v>3.3000000000000002E-2</c:v>
                </c:pt>
                <c:pt idx="33">
                  <c:v>3.3000000000000002E-2</c:v>
                </c:pt>
                <c:pt idx="34">
                  <c:v>3.2000000000000001E-2</c:v>
                </c:pt>
                <c:pt idx="35">
                  <c:v>3.2000000000000001E-2</c:v>
                </c:pt>
                <c:pt idx="36">
                  <c:v>2.8999999999999998E-2</c:v>
                </c:pt>
                <c:pt idx="37">
                  <c:v>2.8999999999999998E-2</c:v>
                </c:pt>
                <c:pt idx="38">
                  <c:v>2.7999999999999997E-2</c:v>
                </c:pt>
                <c:pt idx="39">
                  <c:v>2.7000000000000003E-2</c:v>
                </c:pt>
                <c:pt idx="40">
                  <c:v>2.7999999999999997E-2</c:v>
                </c:pt>
                <c:pt idx="41">
                  <c:v>2.7000000000000003E-2</c:v>
                </c:pt>
                <c:pt idx="42">
                  <c:v>2.6000000000000002E-2</c:v>
                </c:pt>
                <c:pt idx="43">
                  <c:v>2.7000000000000003E-2</c:v>
                </c:pt>
                <c:pt idx="44">
                  <c:v>2.7000000000000003E-2</c:v>
                </c:pt>
                <c:pt idx="45">
                  <c:v>2.6000000000000002E-2</c:v>
                </c:pt>
                <c:pt idx="46">
                  <c:v>2.4E-2</c:v>
                </c:pt>
                <c:pt idx="47">
                  <c:v>2.6000000000000002E-2</c:v>
                </c:pt>
                <c:pt idx="48">
                  <c:v>2.4E-2</c:v>
                </c:pt>
                <c:pt idx="49">
                  <c:v>2.4E-2</c:v>
                </c:pt>
                <c:pt idx="50">
                  <c:v>2.5000000000000001E-2</c:v>
                </c:pt>
                <c:pt idx="51">
                  <c:v>2.6000000000000002E-2</c:v>
                </c:pt>
                <c:pt idx="52">
                  <c:v>2.4E-2</c:v>
                </c:pt>
                <c:pt idx="53">
                  <c:v>2.6000000000000002E-2</c:v>
                </c:pt>
                <c:pt idx="54">
                  <c:v>2.4E-2</c:v>
                </c:pt>
                <c:pt idx="55">
                  <c:v>2.3E-2</c:v>
                </c:pt>
                <c:pt idx="56">
                  <c:v>2.4E-2</c:v>
                </c:pt>
                <c:pt idx="57">
                  <c:v>2.4E-2</c:v>
                </c:pt>
                <c:pt idx="58">
                  <c:v>2.4E-2</c:v>
                </c:pt>
                <c:pt idx="59">
                  <c:v>2.4E-2</c:v>
                </c:pt>
                <c:pt idx="60">
                  <c:v>2.4E-2</c:v>
                </c:pt>
                <c:pt idx="61">
                  <c:v>2.4E-2</c:v>
                </c:pt>
                <c:pt idx="62">
                  <c:v>2.4E-2</c:v>
                </c:pt>
                <c:pt idx="63">
                  <c:v>2.4E-2</c:v>
                </c:pt>
                <c:pt idx="64">
                  <c:v>2.5000000000000001E-2</c:v>
                </c:pt>
                <c:pt idx="65">
                  <c:v>2.1000000000000001E-2</c:v>
                </c:pt>
                <c:pt idx="66">
                  <c:v>2.1000000000000001E-2</c:v>
                </c:pt>
                <c:pt idx="67">
                  <c:v>0.02</c:v>
                </c:pt>
                <c:pt idx="68">
                  <c:v>0.02</c:v>
                </c:pt>
                <c:pt idx="69">
                  <c:v>0.02</c:v>
                </c:pt>
                <c:pt idx="70">
                  <c:v>1.9E-2</c:v>
                </c:pt>
                <c:pt idx="71">
                  <c:v>1.9E-2</c:v>
                </c:pt>
                <c:pt idx="72">
                  <c:v>2.2000000000000002E-2</c:v>
                </c:pt>
                <c:pt idx="73">
                  <c:v>0.02</c:v>
                </c:pt>
                <c:pt idx="74">
                  <c:v>1.7000000000000001E-2</c:v>
                </c:pt>
                <c:pt idx="75">
                  <c:v>1.4999999999999999E-2</c:v>
                </c:pt>
                <c:pt idx="76">
                  <c:v>1.4999999999999999E-2</c:v>
                </c:pt>
                <c:pt idx="77">
                  <c:v>1.4999999999999999E-2</c:v>
                </c:pt>
                <c:pt idx="78">
                  <c:v>1.6E-2</c:v>
                </c:pt>
                <c:pt idx="79">
                  <c:v>1.8000000000000002E-2</c:v>
                </c:pt>
                <c:pt idx="80">
                  <c:v>1.7000000000000001E-2</c:v>
                </c:pt>
                <c:pt idx="81">
                  <c:v>1.6E-2</c:v>
                </c:pt>
                <c:pt idx="82">
                  <c:v>1.8000000000000002E-2</c:v>
                </c:pt>
                <c:pt idx="83">
                  <c:v>1.6E-2</c:v>
                </c:pt>
                <c:pt idx="84">
                  <c:v>1.2E-2</c:v>
                </c:pt>
                <c:pt idx="85">
                  <c:v>1.2E-2</c:v>
                </c:pt>
                <c:pt idx="86">
                  <c:v>1.2E-2</c:v>
                </c:pt>
                <c:pt idx="87">
                  <c:v>1.4999999999999999E-2</c:v>
                </c:pt>
                <c:pt idx="88">
                  <c:v>1.4999999999999999E-2</c:v>
                </c:pt>
                <c:pt idx="89">
                  <c:v>1.4999999999999999E-2</c:v>
                </c:pt>
                <c:pt idx="90">
                  <c:v>1.3999999999999999E-2</c:v>
                </c:pt>
                <c:pt idx="91">
                  <c:v>1.3000000000000001E-2</c:v>
                </c:pt>
                <c:pt idx="92">
                  <c:v>1.1000000000000001E-2</c:v>
                </c:pt>
                <c:pt idx="93">
                  <c:v>0.01</c:v>
                </c:pt>
                <c:pt idx="94">
                  <c:v>9.0000000000000011E-3</c:v>
                </c:pt>
                <c:pt idx="95">
                  <c:v>8.0000000000000002E-3</c:v>
                </c:pt>
                <c:pt idx="96">
                  <c:v>9.0000000000000011E-3</c:v>
                </c:pt>
                <c:pt idx="97">
                  <c:v>8.0000000000000002E-3</c:v>
                </c:pt>
                <c:pt idx="98">
                  <c:v>0.01</c:v>
                </c:pt>
                <c:pt idx="99">
                  <c:v>1.1000000000000001E-2</c:v>
                </c:pt>
                <c:pt idx="100">
                  <c:v>0.01</c:v>
                </c:pt>
                <c:pt idx="101">
                  <c:v>9.0000000000000011E-3</c:v>
                </c:pt>
                <c:pt idx="102">
                  <c:v>1.1000000000000001E-2</c:v>
                </c:pt>
                <c:pt idx="103">
                  <c:v>1.2E-2</c:v>
                </c:pt>
                <c:pt idx="104">
                  <c:v>1.3000000000000001E-2</c:v>
                </c:pt>
                <c:pt idx="105">
                  <c:v>1.3999999999999999E-2</c:v>
                </c:pt>
                <c:pt idx="106">
                  <c:v>1.4999999999999999E-2</c:v>
                </c:pt>
                <c:pt idx="107">
                  <c:v>1.8000000000000002E-2</c:v>
                </c:pt>
                <c:pt idx="108">
                  <c:v>1.9E-2</c:v>
                </c:pt>
                <c:pt idx="109">
                  <c:v>0.02</c:v>
                </c:pt>
                <c:pt idx="110">
                  <c:v>2.1000000000000001E-2</c:v>
                </c:pt>
                <c:pt idx="111">
                  <c:v>1.8000000000000002E-2</c:v>
                </c:pt>
                <c:pt idx="112">
                  <c:v>1.9E-2</c:v>
                </c:pt>
                <c:pt idx="113">
                  <c:v>2.2000000000000002E-2</c:v>
                </c:pt>
                <c:pt idx="114">
                  <c:v>2.2000000000000002E-2</c:v>
                </c:pt>
                <c:pt idx="115">
                  <c:v>2.1000000000000001E-2</c:v>
                </c:pt>
                <c:pt idx="116">
                  <c:v>2.5000000000000001E-2</c:v>
                </c:pt>
                <c:pt idx="117">
                  <c:v>2.5000000000000001E-2</c:v>
                </c:pt>
                <c:pt idx="118">
                  <c:v>2.5000000000000001E-2</c:v>
                </c:pt>
                <c:pt idx="119">
                  <c:v>2.6000000000000002E-2</c:v>
                </c:pt>
                <c:pt idx="120">
                  <c:v>2.1000000000000001E-2</c:v>
                </c:pt>
                <c:pt idx="121">
                  <c:v>2.1000000000000001E-2</c:v>
                </c:pt>
                <c:pt idx="122">
                  <c:v>2.3E-2</c:v>
                </c:pt>
                <c:pt idx="123">
                  <c:v>2.7999999999999997E-2</c:v>
                </c:pt>
                <c:pt idx="124">
                  <c:v>3.1E-2</c:v>
                </c:pt>
                <c:pt idx="125">
                  <c:v>2.8999999999999998E-2</c:v>
                </c:pt>
                <c:pt idx="126">
                  <c:v>2.6000000000000002E-2</c:v>
                </c:pt>
                <c:pt idx="127">
                  <c:v>2.4E-2</c:v>
                </c:pt>
                <c:pt idx="128">
                  <c:v>2.3E-2</c:v>
                </c:pt>
                <c:pt idx="129">
                  <c:v>2.3E-2</c:v>
                </c:pt>
                <c:pt idx="130">
                  <c:v>0.02</c:v>
                </c:pt>
                <c:pt idx="131">
                  <c:v>2.1000000000000001E-2</c:v>
                </c:pt>
                <c:pt idx="132">
                  <c:v>2.6000000000000002E-2</c:v>
                </c:pt>
                <c:pt idx="133">
                  <c:v>2.5000000000000001E-2</c:v>
                </c:pt>
                <c:pt idx="134">
                  <c:v>2.5000000000000001E-2</c:v>
                </c:pt>
                <c:pt idx="135">
                  <c:v>2.4E-2</c:v>
                </c:pt>
                <c:pt idx="136">
                  <c:v>2.1000000000000001E-2</c:v>
                </c:pt>
                <c:pt idx="137">
                  <c:v>1.9E-2</c:v>
                </c:pt>
                <c:pt idx="138">
                  <c:v>0.02</c:v>
                </c:pt>
                <c:pt idx="139">
                  <c:v>2.2000000000000002E-2</c:v>
                </c:pt>
                <c:pt idx="140">
                  <c:v>2.1000000000000001E-2</c:v>
                </c:pt>
                <c:pt idx="141">
                  <c:v>2.3E-2</c:v>
                </c:pt>
                <c:pt idx="142">
                  <c:v>2.3E-2</c:v>
                </c:pt>
                <c:pt idx="143">
                  <c:v>2.3E-2</c:v>
                </c:pt>
                <c:pt idx="144">
                  <c:v>2.2000000000000002E-2</c:v>
                </c:pt>
                <c:pt idx="145">
                  <c:v>2.4E-2</c:v>
                </c:pt>
                <c:pt idx="146">
                  <c:v>2.4E-2</c:v>
                </c:pt>
                <c:pt idx="147">
                  <c:v>2.1000000000000001E-2</c:v>
                </c:pt>
                <c:pt idx="148">
                  <c:v>1.9E-2</c:v>
                </c:pt>
                <c:pt idx="149">
                  <c:v>0.02</c:v>
                </c:pt>
                <c:pt idx="150">
                  <c:v>0.02</c:v>
                </c:pt>
                <c:pt idx="151">
                  <c:v>2.1000000000000001E-2</c:v>
                </c:pt>
                <c:pt idx="152">
                  <c:v>2.2000000000000002E-2</c:v>
                </c:pt>
                <c:pt idx="153">
                  <c:v>2.1000000000000001E-2</c:v>
                </c:pt>
                <c:pt idx="154">
                  <c:v>2.2000000000000002E-2</c:v>
                </c:pt>
                <c:pt idx="155">
                  <c:v>0.02</c:v>
                </c:pt>
                <c:pt idx="156">
                  <c:v>1.8000000000000002E-2</c:v>
                </c:pt>
                <c:pt idx="157">
                  <c:v>1.7000000000000001E-2</c:v>
                </c:pt>
                <c:pt idx="158">
                  <c:v>1.7000000000000001E-2</c:v>
                </c:pt>
                <c:pt idx="159">
                  <c:v>2.1000000000000001E-2</c:v>
                </c:pt>
                <c:pt idx="160">
                  <c:v>2.5000000000000001E-2</c:v>
                </c:pt>
                <c:pt idx="161">
                  <c:v>2.4E-2</c:v>
                </c:pt>
                <c:pt idx="162">
                  <c:v>2.3E-2</c:v>
                </c:pt>
                <c:pt idx="163">
                  <c:v>2.4E-2</c:v>
                </c:pt>
                <c:pt idx="164">
                  <c:v>2.2000000000000002E-2</c:v>
                </c:pt>
                <c:pt idx="165">
                  <c:v>2.4E-2</c:v>
                </c:pt>
                <c:pt idx="166">
                  <c:v>2.3E-2</c:v>
                </c:pt>
                <c:pt idx="167">
                  <c:v>2.4E-2</c:v>
                </c:pt>
                <c:pt idx="168">
                  <c:v>1.9E-2</c:v>
                </c:pt>
                <c:pt idx="169">
                  <c:v>2.1000000000000001E-2</c:v>
                </c:pt>
                <c:pt idx="170">
                  <c:v>2.2000000000000002E-2</c:v>
                </c:pt>
                <c:pt idx="171">
                  <c:v>2.1000000000000001E-2</c:v>
                </c:pt>
                <c:pt idx="172">
                  <c:v>0.02</c:v>
                </c:pt>
                <c:pt idx="173">
                  <c:v>0.02</c:v>
                </c:pt>
                <c:pt idx="174">
                  <c:v>2.1000000000000001E-2</c:v>
                </c:pt>
                <c:pt idx="175">
                  <c:v>2.2000000000000002E-2</c:v>
                </c:pt>
                <c:pt idx="176">
                  <c:v>2.6000000000000002E-2</c:v>
                </c:pt>
                <c:pt idx="177">
                  <c:v>2.5000000000000001E-2</c:v>
                </c:pt>
                <c:pt idx="178">
                  <c:v>2.3E-2</c:v>
                </c:pt>
                <c:pt idx="179">
                  <c:v>2.3E-2</c:v>
                </c:pt>
                <c:pt idx="180">
                  <c:v>2.5000000000000001E-2</c:v>
                </c:pt>
                <c:pt idx="181">
                  <c:v>2.4E-2</c:v>
                </c:pt>
                <c:pt idx="182">
                  <c:v>2.2000000000000002E-2</c:v>
                </c:pt>
                <c:pt idx="183">
                  <c:v>2.5000000000000001E-2</c:v>
                </c:pt>
                <c:pt idx="184">
                  <c:v>2.5000000000000001E-2</c:v>
                </c:pt>
                <c:pt idx="185">
                  <c:v>2.5000000000000001E-2</c:v>
                </c:pt>
                <c:pt idx="186">
                  <c:v>2.5000000000000001E-2</c:v>
                </c:pt>
                <c:pt idx="187">
                  <c:v>2.3E-2</c:v>
                </c:pt>
                <c:pt idx="188">
                  <c:v>1.8000000000000002E-2</c:v>
                </c:pt>
                <c:pt idx="189">
                  <c:v>1.6E-2</c:v>
                </c:pt>
                <c:pt idx="190">
                  <c:v>1.9E-2</c:v>
                </c:pt>
                <c:pt idx="191">
                  <c:v>1.9E-2</c:v>
                </c:pt>
                <c:pt idx="192">
                  <c:v>1.9E-2</c:v>
                </c:pt>
                <c:pt idx="193">
                  <c:v>1.9E-2</c:v>
                </c:pt>
                <c:pt idx="194">
                  <c:v>0.02</c:v>
                </c:pt>
                <c:pt idx="195">
                  <c:v>1.9E-2</c:v>
                </c:pt>
                <c:pt idx="196">
                  <c:v>1.9E-2</c:v>
                </c:pt>
                <c:pt idx="197">
                  <c:v>1.9E-2</c:v>
                </c:pt>
                <c:pt idx="198">
                  <c:v>1.8000000000000002E-2</c:v>
                </c:pt>
                <c:pt idx="199">
                  <c:v>1.8000000000000002E-2</c:v>
                </c:pt>
                <c:pt idx="200">
                  <c:v>2.2000000000000002E-2</c:v>
                </c:pt>
                <c:pt idx="201">
                  <c:v>2.6000000000000002E-2</c:v>
                </c:pt>
                <c:pt idx="202">
                  <c:v>3.1E-2</c:v>
                </c:pt>
                <c:pt idx="203">
                  <c:v>3.1E-2</c:v>
                </c:pt>
                <c:pt idx="204">
                  <c:v>3.3000000000000002E-2</c:v>
                </c:pt>
                <c:pt idx="205">
                  <c:v>3.3000000000000002E-2</c:v>
                </c:pt>
                <c:pt idx="206">
                  <c:v>3.7000000000000005E-2</c:v>
                </c:pt>
                <c:pt idx="207">
                  <c:v>3.3000000000000002E-2</c:v>
                </c:pt>
                <c:pt idx="208">
                  <c:v>3.7000000000000005E-2</c:v>
                </c:pt>
                <c:pt idx="209">
                  <c:v>0.04</c:v>
                </c:pt>
                <c:pt idx="210">
                  <c:v>4.0999999999999995E-2</c:v>
                </c:pt>
                <c:pt idx="211">
                  <c:v>3.9E-2</c:v>
                </c:pt>
                <c:pt idx="212">
                  <c:v>3.7000000000000005E-2</c:v>
                </c:pt>
                <c:pt idx="213">
                  <c:v>3.2000000000000001E-2</c:v>
                </c:pt>
                <c:pt idx="214">
                  <c:v>2.2000000000000002E-2</c:v>
                </c:pt>
                <c:pt idx="215">
                  <c:v>1.7000000000000001E-2</c:v>
                </c:pt>
                <c:pt idx="216">
                  <c:v>1.2E-2</c:v>
                </c:pt>
                <c:pt idx="217">
                  <c:v>1.2E-2</c:v>
                </c:pt>
                <c:pt idx="218">
                  <c:v>6.0000000000000001E-3</c:v>
                </c:pt>
                <c:pt idx="219">
                  <c:v>6.0000000000000001E-3</c:v>
                </c:pt>
                <c:pt idx="220">
                  <c:v>1E-3</c:v>
                </c:pt>
                <c:pt idx="221">
                  <c:v>-1E-3</c:v>
                </c:pt>
                <c:pt idx="222">
                  <c:v>-6.0000000000000001E-3</c:v>
                </c:pt>
                <c:pt idx="223">
                  <c:v>-1E-3</c:v>
                </c:pt>
                <c:pt idx="224">
                  <c:v>-3.0000000000000001E-3</c:v>
                </c:pt>
                <c:pt idx="225">
                  <c:v>-1E-3</c:v>
                </c:pt>
                <c:pt idx="226">
                  <c:v>5.0000000000000001E-3</c:v>
                </c:pt>
                <c:pt idx="227">
                  <c:v>9.0000000000000011E-3</c:v>
                </c:pt>
                <c:pt idx="228">
                  <c:v>9.0000000000000011E-3</c:v>
                </c:pt>
                <c:pt idx="229">
                  <c:v>8.0000000000000002E-3</c:v>
                </c:pt>
                <c:pt idx="230">
                  <c:v>1.6E-2</c:v>
                </c:pt>
                <c:pt idx="231">
                  <c:v>1.6E-2</c:v>
                </c:pt>
                <c:pt idx="232">
                  <c:v>1.7000000000000001E-2</c:v>
                </c:pt>
                <c:pt idx="233">
                  <c:v>1.4999999999999999E-2</c:v>
                </c:pt>
                <c:pt idx="234">
                  <c:v>1.7000000000000001E-2</c:v>
                </c:pt>
                <c:pt idx="235">
                  <c:v>1.6E-2</c:v>
                </c:pt>
                <c:pt idx="236">
                  <c:v>1.9E-2</c:v>
                </c:pt>
                <c:pt idx="237">
                  <c:v>1.9E-2</c:v>
                </c:pt>
                <c:pt idx="238">
                  <c:v>1.9E-2</c:v>
                </c:pt>
                <c:pt idx="239">
                  <c:v>2.2000000000000002E-2</c:v>
                </c:pt>
                <c:pt idx="240">
                  <c:v>2.3E-2</c:v>
                </c:pt>
                <c:pt idx="241">
                  <c:v>2.4E-2</c:v>
                </c:pt>
                <c:pt idx="242">
                  <c:v>2.7000000000000003E-2</c:v>
                </c:pt>
                <c:pt idx="243">
                  <c:v>2.7999999999999997E-2</c:v>
                </c:pt>
                <c:pt idx="244">
                  <c:v>2.7000000000000003E-2</c:v>
                </c:pt>
                <c:pt idx="245">
                  <c:v>2.7000000000000003E-2</c:v>
                </c:pt>
                <c:pt idx="246">
                  <c:v>2.6000000000000002E-2</c:v>
                </c:pt>
                <c:pt idx="247">
                  <c:v>2.6000000000000002E-2</c:v>
                </c:pt>
                <c:pt idx="248">
                  <c:v>0.03</c:v>
                </c:pt>
                <c:pt idx="249">
                  <c:v>0.03</c:v>
                </c:pt>
                <c:pt idx="250">
                  <c:v>0.03</c:v>
                </c:pt>
                <c:pt idx="251">
                  <c:v>2.7999999999999997E-2</c:v>
                </c:pt>
                <c:pt idx="252">
                  <c:v>2.7000000000000003E-2</c:v>
                </c:pt>
                <c:pt idx="253">
                  <c:v>2.7000000000000003E-2</c:v>
                </c:pt>
                <c:pt idx="254">
                  <c:v>2.7000000000000003E-2</c:v>
                </c:pt>
                <c:pt idx="255">
                  <c:v>2.6000000000000002E-2</c:v>
                </c:pt>
                <c:pt idx="256">
                  <c:v>2.4E-2</c:v>
                </c:pt>
                <c:pt idx="257">
                  <c:v>2.4E-2</c:v>
                </c:pt>
                <c:pt idx="258">
                  <c:v>2.4E-2</c:v>
                </c:pt>
                <c:pt idx="259">
                  <c:v>2.6000000000000002E-2</c:v>
                </c:pt>
                <c:pt idx="260">
                  <c:v>2.6000000000000002E-2</c:v>
                </c:pt>
                <c:pt idx="261">
                  <c:v>2.5000000000000001E-2</c:v>
                </c:pt>
                <c:pt idx="262">
                  <c:v>2.2000000000000002E-2</c:v>
                </c:pt>
                <c:pt idx="263">
                  <c:v>2.2000000000000002E-2</c:v>
                </c:pt>
                <c:pt idx="264">
                  <c:v>0.02</c:v>
                </c:pt>
                <c:pt idx="265">
                  <c:v>1.9E-2</c:v>
                </c:pt>
                <c:pt idx="266">
                  <c:v>1.7000000000000001E-2</c:v>
                </c:pt>
                <c:pt idx="267">
                  <c:v>1.2E-2</c:v>
                </c:pt>
                <c:pt idx="268">
                  <c:v>1.3999999999999999E-2</c:v>
                </c:pt>
                <c:pt idx="269">
                  <c:v>1.6E-2</c:v>
                </c:pt>
                <c:pt idx="270">
                  <c:v>1.6E-2</c:v>
                </c:pt>
                <c:pt idx="271">
                  <c:v>1.3000000000000001E-2</c:v>
                </c:pt>
                <c:pt idx="272">
                  <c:v>1.1000000000000001E-2</c:v>
                </c:pt>
                <c:pt idx="273">
                  <c:v>6.9999999999999993E-3</c:v>
                </c:pt>
                <c:pt idx="274">
                  <c:v>9.0000000000000011E-3</c:v>
                </c:pt>
                <c:pt idx="275">
                  <c:v>8.0000000000000002E-3</c:v>
                </c:pt>
                <c:pt idx="276">
                  <c:v>8.0000000000000002E-3</c:v>
                </c:pt>
                <c:pt idx="277">
                  <c:v>6.9999999999999993E-3</c:v>
                </c:pt>
                <c:pt idx="278">
                  <c:v>5.0000000000000001E-3</c:v>
                </c:pt>
                <c:pt idx="279">
                  <c:v>6.9999999999999993E-3</c:v>
                </c:pt>
                <c:pt idx="280">
                  <c:v>5.0000000000000001E-3</c:v>
                </c:pt>
                <c:pt idx="281">
                  <c:v>5.0000000000000001E-3</c:v>
                </c:pt>
                <c:pt idx="282">
                  <c:v>4.0000000000000001E-3</c:v>
                </c:pt>
                <c:pt idx="283">
                  <c:v>4.0000000000000001E-3</c:v>
                </c:pt>
                <c:pt idx="284">
                  <c:v>3.0000000000000001E-3</c:v>
                </c:pt>
                <c:pt idx="285">
                  <c:v>4.0000000000000001E-3</c:v>
                </c:pt>
                <c:pt idx="286">
                  <c:v>3.0000000000000001E-3</c:v>
                </c:pt>
                <c:pt idx="287">
                  <c:v>-2E-3</c:v>
                </c:pt>
                <c:pt idx="288">
                  <c:v>-6.0000000000000001E-3</c:v>
                </c:pt>
                <c:pt idx="289">
                  <c:v>-3.0000000000000001E-3</c:v>
                </c:pt>
                <c:pt idx="290">
                  <c:v>-1E-3</c:v>
                </c:pt>
                <c:pt idx="291">
                  <c:v>2E-3</c:v>
                </c:pt>
                <c:pt idx="292">
                  <c:v>6.0000000000000001E-3</c:v>
                </c:pt>
                <c:pt idx="293">
                  <c:v>5.0000000000000001E-3</c:v>
                </c:pt>
                <c:pt idx="294">
                  <c:v>5.0000000000000001E-3</c:v>
                </c:pt>
                <c:pt idx="295">
                  <c:v>4.0000000000000001E-3</c:v>
                </c:pt>
                <c:pt idx="296">
                  <c:v>2E-3</c:v>
                </c:pt>
                <c:pt idx="297">
                  <c:v>4.0000000000000001E-3</c:v>
                </c:pt>
                <c:pt idx="298">
                  <c:v>1E-3</c:v>
                </c:pt>
                <c:pt idx="299">
                  <c:v>3.0000000000000001E-3</c:v>
                </c:pt>
                <c:pt idx="300">
                  <c:v>3.0000000000000001E-3</c:v>
                </c:pt>
                <c:pt idx="301">
                  <c:v>-1E-3</c:v>
                </c:pt>
                <c:pt idx="302">
                  <c:v>0</c:v>
                </c:pt>
                <c:pt idx="303">
                  <c:v>-3.0000000000000001E-3</c:v>
                </c:pt>
                <c:pt idx="304">
                  <c:v>-1E-3</c:v>
                </c:pt>
                <c:pt idx="305">
                  <c:v>0</c:v>
                </c:pt>
                <c:pt idx="306">
                  <c:v>2E-3</c:v>
                </c:pt>
                <c:pt idx="307">
                  <c:v>2E-3</c:v>
                </c:pt>
                <c:pt idx="308">
                  <c:v>4.0000000000000001E-3</c:v>
                </c:pt>
                <c:pt idx="309">
                  <c:v>5.0000000000000001E-3</c:v>
                </c:pt>
                <c:pt idx="310">
                  <c:v>6.0000000000000001E-3</c:v>
                </c:pt>
                <c:pt idx="311">
                  <c:v>1.1000000000000001E-2</c:v>
                </c:pt>
                <c:pt idx="312">
                  <c:v>1.7000000000000001E-2</c:v>
                </c:pt>
                <c:pt idx="313">
                  <c:v>0.02</c:v>
                </c:pt>
                <c:pt idx="314">
                  <c:v>1.4999999999999999E-2</c:v>
                </c:pt>
                <c:pt idx="315">
                  <c:v>1.9E-2</c:v>
                </c:pt>
                <c:pt idx="316">
                  <c:v>1.3999999999999999E-2</c:v>
                </c:pt>
                <c:pt idx="317">
                  <c:v>1.3000000000000001E-2</c:v>
                </c:pt>
                <c:pt idx="318">
                  <c:v>1.3000000000000001E-2</c:v>
                </c:pt>
                <c:pt idx="319">
                  <c:v>1.4999999999999999E-2</c:v>
                </c:pt>
                <c:pt idx="320">
                  <c:v>1.6E-2</c:v>
                </c:pt>
                <c:pt idx="321">
                  <c:v>1.3999999999999999E-2</c:v>
                </c:pt>
                <c:pt idx="322">
                  <c:v>1.4999999999999999E-2</c:v>
                </c:pt>
                <c:pt idx="323">
                  <c:v>1.3000000000000001E-2</c:v>
                </c:pt>
                <c:pt idx="324">
                  <c:v>1.3000000000000001E-2</c:v>
                </c:pt>
                <c:pt idx="325">
                  <c:v>1.1000000000000001E-2</c:v>
                </c:pt>
                <c:pt idx="326">
                  <c:v>1.3999999999999999E-2</c:v>
                </c:pt>
                <c:pt idx="327">
                  <c:v>1.2E-2</c:v>
                </c:pt>
                <c:pt idx="328">
                  <c:v>0.02</c:v>
                </c:pt>
                <c:pt idx="329">
                  <c:v>0.02</c:v>
                </c:pt>
                <c:pt idx="330">
                  <c:v>2.2000000000000002E-2</c:v>
                </c:pt>
                <c:pt idx="331">
                  <c:v>2.1000000000000001E-2</c:v>
                </c:pt>
                <c:pt idx="332">
                  <c:v>2.1000000000000001E-2</c:v>
                </c:pt>
                <c:pt idx="333">
                  <c:v>2.3E-2</c:v>
                </c:pt>
                <c:pt idx="334">
                  <c:v>1.9E-2</c:v>
                </c:pt>
                <c:pt idx="335">
                  <c:v>1.4999999999999999E-2</c:v>
                </c:pt>
                <c:pt idx="336">
                  <c:v>1.3999999999999999E-2</c:v>
                </c:pt>
                <c:pt idx="337">
                  <c:v>1.4999999999999999E-2</c:v>
                </c:pt>
                <c:pt idx="338">
                  <c:v>1.3999999999999999E-2</c:v>
                </c:pt>
                <c:pt idx="339">
                  <c:v>1.7000000000000001E-2</c:v>
                </c:pt>
                <c:pt idx="340">
                  <c:v>1.2E-2</c:v>
                </c:pt>
                <c:pt idx="341">
                  <c:v>1.3000000000000001E-2</c:v>
                </c:pt>
                <c:pt idx="342">
                  <c:v>0.01</c:v>
                </c:pt>
                <c:pt idx="343">
                  <c:v>0.01</c:v>
                </c:pt>
                <c:pt idx="344">
                  <c:v>8.0000000000000002E-3</c:v>
                </c:pt>
                <c:pt idx="345">
                  <c:v>6.9999999999999993E-3</c:v>
                </c:pt>
                <c:pt idx="346">
                  <c:v>0.01</c:v>
                </c:pt>
                <c:pt idx="347">
                  <c:v>1.3000000000000001E-2</c:v>
                </c:pt>
                <c:pt idx="348">
                  <c:v>1.3999999999999999E-2</c:v>
                </c:pt>
                <c:pt idx="349">
                  <c:v>1.2E-2</c:v>
                </c:pt>
                <c:pt idx="350">
                  <c:v>6.9999999999999993E-3</c:v>
                </c:pt>
                <c:pt idx="351">
                  <c:v>3.0000000000000001E-3</c:v>
                </c:pt>
                <c:pt idx="352">
                  <c:v>1E-3</c:v>
                </c:pt>
                <c:pt idx="353">
                  <c:v>3.0000000000000001E-3</c:v>
                </c:pt>
                <c:pt idx="354">
                  <c:v>4.0000000000000001E-3</c:v>
                </c:pt>
                <c:pt idx="355">
                  <c:v>-2E-3</c:v>
                </c:pt>
                <c:pt idx="356">
                  <c:v>-3.0000000000000001E-3</c:v>
                </c:pt>
                <c:pt idx="357">
                  <c:v>-3.0000000000000001E-3</c:v>
                </c:pt>
                <c:pt idx="358">
                  <c:v>-3.0000000000000001E-3</c:v>
                </c:pt>
                <c:pt idx="359">
                  <c:v>-3.0000000000000001E-3</c:v>
                </c:pt>
                <c:pt idx="360">
                  <c:v>9.0000000000000011E-3</c:v>
                </c:pt>
                <c:pt idx="361">
                  <c:v>9.0000000000000011E-3</c:v>
                </c:pt>
                <c:pt idx="362">
                  <c:v>1.3000000000000001E-2</c:v>
                </c:pt>
                <c:pt idx="363">
                  <c:v>1.6E-2</c:v>
                </c:pt>
                <c:pt idx="364">
                  <c:v>0.02</c:v>
                </c:pt>
                <c:pt idx="365">
                  <c:v>1.9E-2</c:v>
                </c:pt>
                <c:pt idx="366">
                  <c:v>2.2000000000000002E-2</c:v>
                </c:pt>
                <c:pt idx="367">
                  <c:v>0.03</c:v>
                </c:pt>
                <c:pt idx="368">
                  <c:v>3.4000000000000002E-2</c:v>
                </c:pt>
                <c:pt idx="369">
                  <c:v>4.0999999999999995E-2</c:v>
                </c:pt>
                <c:pt idx="370">
                  <c:v>4.9000000000000002E-2</c:v>
                </c:pt>
                <c:pt idx="371">
                  <c:v>0.05</c:v>
                </c:pt>
                <c:pt idx="372">
                  <c:v>5.0999999999999997E-2</c:v>
                </c:pt>
                <c:pt idx="373">
                  <c:v>5.9000000000000004E-2</c:v>
                </c:pt>
                <c:pt idx="374">
                  <c:v>7.400000000000001E-2</c:v>
                </c:pt>
                <c:pt idx="375">
                  <c:v>7.400000000000001E-2</c:v>
                </c:pt>
                <c:pt idx="376">
                  <c:v>8.1000000000000003E-2</c:v>
                </c:pt>
                <c:pt idx="377">
                  <c:v>8.5999999999999993E-2</c:v>
                </c:pt>
                <c:pt idx="378">
                  <c:v>8.900000000000001E-2</c:v>
                </c:pt>
                <c:pt idx="379">
                  <c:v>9.0999999999999998E-2</c:v>
                </c:pt>
                <c:pt idx="380">
                  <c:v>9.9000000000000005E-2</c:v>
                </c:pt>
                <c:pt idx="381">
                  <c:v>0.107</c:v>
                </c:pt>
              </c:numCache>
            </c:numRef>
          </c:val>
          <c:smooth val="0"/>
          <c:extLst>
            <c:ext xmlns:c16="http://schemas.microsoft.com/office/drawing/2014/chart" uri="{C3380CC4-5D6E-409C-BE32-E72D297353CC}">
              <c16:uniqueId val="{00000000-7808-4566-AC57-FD293FF75B6F}"/>
            </c:ext>
          </c:extLst>
        </c:ser>
        <c:dLbls>
          <c:showLegendKey val="0"/>
          <c:showVal val="0"/>
          <c:showCatName val="0"/>
          <c:showSerName val="0"/>
          <c:showPercent val="0"/>
          <c:showBubbleSize val="0"/>
        </c:dLbls>
        <c:smooth val="0"/>
        <c:axId val="1898877120"/>
        <c:axId val="1898874624"/>
      </c:lineChart>
      <c:dateAx>
        <c:axId val="1898877120"/>
        <c:scaling>
          <c:orientation val="minMax"/>
          <c:min val="37257"/>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898874624"/>
        <c:crosses val="autoZero"/>
        <c:auto val="1"/>
        <c:lblOffset val="100"/>
        <c:baseTimeUnit val="months"/>
        <c:majorUnit val="2"/>
        <c:majorTimeUnit val="years"/>
      </c:dateAx>
      <c:valAx>
        <c:axId val="1898874624"/>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8988771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Annual Rate of Change for European</a:t>
            </a:r>
            <a:r>
              <a:rPr lang="en-US" sz="1600" b="1" baseline="0" dirty="0">
                <a:solidFill>
                  <a:sysClr val="windowText" lastClr="000000"/>
                </a:solidFill>
              </a:rPr>
              <a:t> Union</a:t>
            </a:r>
            <a:r>
              <a:rPr lang="en-US" sz="1600" b="1" dirty="0">
                <a:solidFill>
                  <a:sysClr val="windowText" lastClr="000000"/>
                </a:solidFill>
              </a:rPr>
              <a:t> Energy Prices YoY Change </a:t>
            </a:r>
            <a:r>
              <a:rPr lang="en-US" sz="1600" b="1" baseline="0" dirty="0">
                <a:solidFill>
                  <a:sysClr val="windowText" lastClr="000000"/>
                </a:solidFill>
              </a:rPr>
              <a:t>(%)</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8342145637592401E-2"/>
          <c:y val="0.13579086812261676"/>
          <c:w val="0.81528728745863288"/>
          <c:h val="0.73953824757754349"/>
        </c:manualLayout>
      </c:layout>
      <c:lineChart>
        <c:grouping val="standard"/>
        <c:varyColors val="0"/>
        <c:ser>
          <c:idx val="0"/>
          <c:order val="0"/>
          <c:tx>
            <c:strRef>
              <c:f>Sheet1!$B$36</c:f>
              <c:strCache>
                <c:ptCount val="1"/>
                <c:pt idx="0">
                  <c:v>Electricity</c:v>
                </c:pt>
              </c:strCache>
            </c:strRef>
          </c:tx>
          <c:spPr>
            <a:ln w="28575" cap="rnd">
              <a:solidFill>
                <a:schemeClr val="accent1">
                  <a:lumMod val="50000"/>
                </a:schemeClr>
              </a:solidFill>
              <a:round/>
            </a:ln>
            <a:effectLst/>
          </c:spPr>
          <c:marker>
            <c:symbol val="none"/>
          </c:marker>
          <c:dLbls>
            <c:dLbl>
              <c:idx val="92"/>
              <c:layout>
                <c:manualLayout>
                  <c:x val="-1.3808518530225045E-16"/>
                  <c:y val="-1.0823672992123484E-2"/>
                </c:manualLayout>
              </c:layout>
              <c:tx>
                <c:rich>
                  <a:bodyPr/>
                  <a:lstStyle/>
                  <a:p>
                    <a:r>
                      <a:rPr lang="en-US" dirty="0"/>
                      <a:t>36.7%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E6F0-4EC2-A254-B21B5070CF9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accent1">
                        <a:lumMod val="7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Sheet1!$A$37:$A$129</c:f>
              <c:numCache>
                <c:formatCode>mmm\-yy</c:formatCode>
                <c:ptCount val="93"/>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pt idx="60">
                  <c:v>43831</c:v>
                </c:pt>
                <c:pt idx="61">
                  <c:v>43862</c:v>
                </c:pt>
                <c:pt idx="62">
                  <c:v>43891</c:v>
                </c:pt>
                <c:pt idx="63">
                  <c:v>43922</c:v>
                </c:pt>
                <c:pt idx="64">
                  <c:v>43952</c:v>
                </c:pt>
                <c:pt idx="65">
                  <c:v>43983</c:v>
                </c:pt>
                <c:pt idx="66">
                  <c:v>44013</c:v>
                </c:pt>
                <c:pt idx="67">
                  <c:v>44044</c:v>
                </c:pt>
                <c:pt idx="68">
                  <c:v>44075</c:v>
                </c:pt>
                <c:pt idx="69">
                  <c:v>44105</c:v>
                </c:pt>
                <c:pt idx="70">
                  <c:v>44136</c:v>
                </c:pt>
                <c:pt idx="71">
                  <c:v>44166</c:v>
                </c:pt>
                <c:pt idx="72">
                  <c:v>44197</c:v>
                </c:pt>
                <c:pt idx="73">
                  <c:v>44228</c:v>
                </c:pt>
                <c:pt idx="74">
                  <c:v>44256</c:v>
                </c:pt>
                <c:pt idx="75">
                  <c:v>44287</c:v>
                </c:pt>
                <c:pt idx="76">
                  <c:v>44317</c:v>
                </c:pt>
                <c:pt idx="77">
                  <c:v>44348</c:v>
                </c:pt>
                <c:pt idx="78">
                  <c:v>44378</c:v>
                </c:pt>
                <c:pt idx="79">
                  <c:v>44409</c:v>
                </c:pt>
                <c:pt idx="80">
                  <c:v>44440</c:v>
                </c:pt>
                <c:pt idx="81">
                  <c:v>44470</c:v>
                </c:pt>
                <c:pt idx="82">
                  <c:v>44501</c:v>
                </c:pt>
                <c:pt idx="83">
                  <c:v>44531</c:v>
                </c:pt>
                <c:pt idx="84">
                  <c:v>44562</c:v>
                </c:pt>
                <c:pt idx="85">
                  <c:v>44593</c:v>
                </c:pt>
                <c:pt idx="86">
                  <c:v>44621</c:v>
                </c:pt>
                <c:pt idx="87">
                  <c:v>44652</c:v>
                </c:pt>
                <c:pt idx="88">
                  <c:v>44682</c:v>
                </c:pt>
                <c:pt idx="89">
                  <c:v>44713</c:v>
                </c:pt>
                <c:pt idx="90">
                  <c:v>44743</c:v>
                </c:pt>
                <c:pt idx="91">
                  <c:v>44774</c:v>
                </c:pt>
                <c:pt idx="92" formatCode="d\-mmm">
                  <c:v>44826</c:v>
                </c:pt>
              </c:numCache>
            </c:numRef>
          </c:cat>
          <c:val>
            <c:numRef>
              <c:f>Sheet1!$B$37:$B$129</c:f>
              <c:numCache>
                <c:formatCode>0.0%</c:formatCode>
                <c:ptCount val="93"/>
                <c:pt idx="0">
                  <c:v>8.0000000000000002E-3</c:v>
                </c:pt>
                <c:pt idx="1">
                  <c:v>1E-3</c:v>
                </c:pt>
                <c:pt idx="2">
                  <c:v>1E-3</c:v>
                </c:pt>
                <c:pt idx="3">
                  <c:v>4.0000000000000001E-3</c:v>
                </c:pt>
                <c:pt idx="4">
                  <c:v>2E-3</c:v>
                </c:pt>
                <c:pt idx="5">
                  <c:v>9.0000000000000011E-3</c:v>
                </c:pt>
                <c:pt idx="6">
                  <c:v>1.2E-2</c:v>
                </c:pt>
                <c:pt idx="7">
                  <c:v>1.2E-2</c:v>
                </c:pt>
                <c:pt idx="8">
                  <c:v>6.0000000000000001E-3</c:v>
                </c:pt>
                <c:pt idx="9">
                  <c:v>6.9999999999999993E-3</c:v>
                </c:pt>
                <c:pt idx="10">
                  <c:v>1.1000000000000001E-2</c:v>
                </c:pt>
                <c:pt idx="11">
                  <c:v>0.01</c:v>
                </c:pt>
                <c:pt idx="12">
                  <c:v>-6.9999999999999993E-3</c:v>
                </c:pt>
                <c:pt idx="13">
                  <c:v>-9.0000000000000011E-3</c:v>
                </c:pt>
                <c:pt idx="14">
                  <c:v>-5.0000000000000001E-3</c:v>
                </c:pt>
                <c:pt idx="15">
                  <c:v>-1.2E-2</c:v>
                </c:pt>
                <c:pt idx="16">
                  <c:v>-8.0000000000000002E-3</c:v>
                </c:pt>
                <c:pt idx="17">
                  <c:v>-4.0000000000000001E-3</c:v>
                </c:pt>
                <c:pt idx="18">
                  <c:v>-5.0000000000000001E-3</c:v>
                </c:pt>
                <c:pt idx="19">
                  <c:v>-6.9999999999999993E-3</c:v>
                </c:pt>
                <c:pt idx="20">
                  <c:v>-3.0000000000000001E-3</c:v>
                </c:pt>
                <c:pt idx="21">
                  <c:v>2E-3</c:v>
                </c:pt>
                <c:pt idx="22">
                  <c:v>3.0000000000000001E-3</c:v>
                </c:pt>
                <c:pt idx="23">
                  <c:v>6.9999999999999993E-3</c:v>
                </c:pt>
                <c:pt idx="24">
                  <c:v>2.8999999999999998E-2</c:v>
                </c:pt>
                <c:pt idx="25">
                  <c:v>2.4E-2</c:v>
                </c:pt>
                <c:pt idx="26">
                  <c:v>1.7000000000000001E-2</c:v>
                </c:pt>
                <c:pt idx="27">
                  <c:v>2.7999999999999997E-2</c:v>
                </c:pt>
                <c:pt idx="28">
                  <c:v>0.03</c:v>
                </c:pt>
                <c:pt idx="29">
                  <c:v>2.3E-2</c:v>
                </c:pt>
                <c:pt idx="30">
                  <c:v>2.7999999999999997E-2</c:v>
                </c:pt>
                <c:pt idx="31">
                  <c:v>3.1E-2</c:v>
                </c:pt>
                <c:pt idx="32">
                  <c:v>2.7999999999999997E-2</c:v>
                </c:pt>
                <c:pt idx="33">
                  <c:v>0.03</c:v>
                </c:pt>
                <c:pt idx="34">
                  <c:v>0.03</c:v>
                </c:pt>
                <c:pt idx="35">
                  <c:v>2.7000000000000003E-2</c:v>
                </c:pt>
                <c:pt idx="36">
                  <c:v>1.8000000000000002E-2</c:v>
                </c:pt>
                <c:pt idx="37">
                  <c:v>3.5000000000000003E-2</c:v>
                </c:pt>
                <c:pt idx="38">
                  <c:v>3.3000000000000002E-2</c:v>
                </c:pt>
                <c:pt idx="39">
                  <c:v>2.4E-2</c:v>
                </c:pt>
                <c:pt idx="40">
                  <c:v>2.5000000000000001E-2</c:v>
                </c:pt>
                <c:pt idx="41">
                  <c:v>3.1E-2</c:v>
                </c:pt>
                <c:pt idx="42">
                  <c:v>3.7000000000000005E-2</c:v>
                </c:pt>
                <c:pt idx="43">
                  <c:v>3.7999999999999999E-2</c:v>
                </c:pt>
                <c:pt idx="44">
                  <c:v>4.2000000000000003E-2</c:v>
                </c:pt>
                <c:pt idx="45">
                  <c:v>4.0999999999999995E-2</c:v>
                </c:pt>
                <c:pt idx="46">
                  <c:v>3.7999999999999999E-2</c:v>
                </c:pt>
                <c:pt idx="47">
                  <c:v>3.7999999999999999E-2</c:v>
                </c:pt>
                <c:pt idx="48">
                  <c:v>3.7000000000000005E-2</c:v>
                </c:pt>
                <c:pt idx="49">
                  <c:v>2.7999999999999997E-2</c:v>
                </c:pt>
                <c:pt idx="50">
                  <c:v>0.03</c:v>
                </c:pt>
                <c:pt idx="51">
                  <c:v>4.4000000000000004E-2</c:v>
                </c:pt>
                <c:pt idx="52">
                  <c:v>3.4000000000000002E-2</c:v>
                </c:pt>
                <c:pt idx="53">
                  <c:v>3.3000000000000002E-2</c:v>
                </c:pt>
                <c:pt idx="54">
                  <c:v>2.6000000000000002E-2</c:v>
                </c:pt>
                <c:pt idx="55">
                  <c:v>2.1000000000000001E-2</c:v>
                </c:pt>
                <c:pt idx="56">
                  <c:v>1.3999999999999999E-2</c:v>
                </c:pt>
                <c:pt idx="57">
                  <c:v>1.1000000000000001E-2</c:v>
                </c:pt>
                <c:pt idx="58">
                  <c:v>0.01</c:v>
                </c:pt>
                <c:pt idx="59">
                  <c:v>5.0000000000000001E-3</c:v>
                </c:pt>
                <c:pt idx="60">
                  <c:v>6.0000000000000001E-3</c:v>
                </c:pt>
                <c:pt idx="61">
                  <c:v>1.2E-2</c:v>
                </c:pt>
                <c:pt idx="62">
                  <c:v>6.9999999999999993E-3</c:v>
                </c:pt>
                <c:pt idx="63">
                  <c:v>-1.8000000000000002E-2</c:v>
                </c:pt>
                <c:pt idx="64">
                  <c:v>-1.4999999999999999E-2</c:v>
                </c:pt>
                <c:pt idx="65">
                  <c:v>-1.2E-2</c:v>
                </c:pt>
                <c:pt idx="66">
                  <c:v>-1.9E-2</c:v>
                </c:pt>
                <c:pt idx="67">
                  <c:v>-9.0000000000000011E-3</c:v>
                </c:pt>
                <c:pt idx="68">
                  <c:v>-2E-3</c:v>
                </c:pt>
                <c:pt idx="69">
                  <c:v>-5.0000000000000001E-3</c:v>
                </c:pt>
                <c:pt idx="70">
                  <c:v>-1E-3</c:v>
                </c:pt>
                <c:pt idx="71">
                  <c:v>8.0000000000000002E-3</c:v>
                </c:pt>
                <c:pt idx="72">
                  <c:v>0.04</c:v>
                </c:pt>
                <c:pt idx="73">
                  <c:v>2.1000000000000001E-2</c:v>
                </c:pt>
                <c:pt idx="74">
                  <c:v>0.04</c:v>
                </c:pt>
                <c:pt idx="75">
                  <c:v>7.400000000000001E-2</c:v>
                </c:pt>
                <c:pt idx="76">
                  <c:v>0.08</c:v>
                </c:pt>
                <c:pt idx="77">
                  <c:v>8.1000000000000003E-2</c:v>
                </c:pt>
                <c:pt idx="78">
                  <c:v>8.5000000000000006E-2</c:v>
                </c:pt>
                <c:pt idx="79">
                  <c:v>9.3000000000000013E-2</c:v>
                </c:pt>
                <c:pt idx="80">
                  <c:v>0.109</c:v>
                </c:pt>
                <c:pt idx="81">
                  <c:v>0.14300000000000002</c:v>
                </c:pt>
                <c:pt idx="82">
                  <c:v>0.159</c:v>
                </c:pt>
                <c:pt idx="83">
                  <c:v>0.20600000000000002</c:v>
                </c:pt>
                <c:pt idx="84">
                  <c:v>0.23699999999999999</c:v>
                </c:pt>
                <c:pt idx="85">
                  <c:v>0.28499999999999998</c:v>
                </c:pt>
                <c:pt idx="86">
                  <c:v>0.34600000000000003</c:v>
                </c:pt>
                <c:pt idx="87">
                  <c:v>0.29100000000000004</c:v>
                </c:pt>
                <c:pt idx="88">
                  <c:v>0.28800000000000003</c:v>
                </c:pt>
                <c:pt idx="89">
                  <c:v>0.29699999999999999</c:v>
                </c:pt>
                <c:pt idx="90">
                  <c:v>0.311</c:v>
                </c:pt>
                <c:pt idx="91">
                  <c:v>0.35700000000000004</c:v>
                </c:pt>
                <c:pt idx="92" formatCode="0.00%">
                  <c:v>0.36699999999999999</c:v>
                </c:pt>
              </c:numCache>
            </c:numRef>
          </c:val>
          <c:smooth val="0"/>
          <c:extLst>
            <c:ext xmlns:c16="http://schemas.microsoft.com/office/drawing/2014/chart" uri="{C3380CC4-5D6E-409C-BE32-E72D297353CC}">
              <c16:uniqueId val="{00000000-E6F0-4EC2-A254-B21B5070CF9E}"/>
            </c:ext>
          </c:extLst>
        </c:ser>
        <c:ser>
          <c:idx val="1"/>
          <c:order val="1"/>
          <c:tx>
            <c:strRef>
              <c:f>Sheet1!$C$36</c:f>
              <c:strCache>
                <c:ptCount val="1"/>
                <c:pt idx="0">
                  <c:v>Gas</c:v>
                </c:pt>
              </c:strCache>
            </c:strRef>
          </c:tx>
          <c:spPr>
            <a:ln w="28575" cap="rnd">
              <a:solidFill>
                <a:srgbClr val="FF0000"/>
              </a:solidFill>
              <a:round/>
            </a:ln>
            <a:effectLst/>
          </c:spPr>
          <c:marker>
            <c:symbol val="none"/>
          </c:marker>
          <c:dLbls>
            <c:dLbl>
              <c:idx val="92"/>
              <c:layout>
                <c:manualLayout>
                  <c:x val="0"/>
                  <c:y val="-4.0588773720462892E-2"/>
                </c:manualLayout>
              </c:layout>
              <c:tx>
                <c:rich>
                  <a:bodyPr/>
                  <a:lstStyle/>
                  <a:p>
                    <a:r>
                      <a:rPr lang="en-US" dirty="0"/>
                      <a:t>70.9%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6F0-4EC2-A254-B21B5070CF9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Sheet1!$A$37:$A$129</c:f>
              <c:numCache>
                <c:formatCode>mmm\-yy</c:formatCode>
                <c:ptCount val="93"/>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pt idx="60">
                  <c:v>43831</c:v>
                </c:pt>
                <c:pt idx="61">
                  <c:v>43862</c:v>
                </c:pt>
                <c:pt idx="62">
                  <c:v>43891</c:v>
                </c:pt>
                <c:pt idx="63">
                  <c:v>43922</c:v>
                </c:pt>
                <c:pt idx="64">
                  <c:v>43952</c:v>
                </c:pt>
                <c:pt idx="65">
                  <c:v>43983</c:v>
                </c:pt>
                <c:pt idx="66">
                  <c:v>44013</c:v>
                </c:pt>
                <c:pt idx="67">
                  <c:v>44044</c:v>
                </c:pt>
                <c:pt idx="68">
                  <c:v>44075</c:v>
                </c:pt>
                <c:pt idx="69">
                  <c:v>44105</c:v>
                </c:pt>
                <c:pt idx="70">
                  <c:v>44136</c:v>
                </c:pt>
                <c:pt idx="71">
                  <c:v>44166</c:v>
                </c:pt>
                <c:pt idx="72">
                  <c:v>44197</c:v>
                </c:pt>
                <c:pt idx="73">
                  <c:v>44228</c:v>
                </c:pt>
                <c:pt idx="74">
                  <c:v>44256</c:v>
                </c:pt>
                <c:pt idx="75">
                  <c:v>44287</c:v>
                </c:pt>
                <c:pt idx="76">
                  <c:v>44317</c:v>
                </c:pt>
                <c:pt idx="77">
                  <c:v>44348</c:v>
                </c:pt>
                <c:pt idx="78">
                  <c:v>44378</c:v>
                </c:pt>
                <c:pt idx="79">
                  <c:v>44409</c:v>
                </c:pt>
                <c:pt idx="80">
                  <c:v>44440</c:v>
                </c:pt>
                <c:pt idx="81">
                  <c:v>44470</c:v>
                </c:pt>
                <c:pt idx="82">
                  <c:v>44501</c:v>
                </c:pt>
                <c:pt idx="83">
                  <c:v>44531</c:v>
                </c:pt>
                <c:pt idx="84">
                  <c:v>44562</c:v>
                </c:pt>
                <c:pt idx="85">
                  <c:v>44593</c:v>
                </c:pt>
                <c:pt idx="86">
                  <c:v>44621</c:v>
                </c:pt>
                <c:pt idx="87">
                  <c:v>44652</c:v>
                </c:pt>
                <c:pt idx="88">
                  <c:v>44682</c:v>
                </c:pt>
                <c:pt idx="89">
                  <c:v>44713</c:v>
                </c:pt>
                <c:pt idx="90">
                  <c:v>44743</c:v>
                </c:pt>
                <c:pt idx="91">
                  <c:v>44774</c:v>
                </c:pt>
                <c:pt idx="92" formatCode="d\-mmm">
                  <c:v>44826</c:v>
                </c:pt>
              </c:numCache>
            </c:numRef>
          </c:cat>
          <c:val>
            <c:numRef>
              <c:f>Sheet1!$C$37:$C$129</c:f>
              <c:numCache>
                <c:formatCode>0.0%</c:formatCode>
                <c:ptCount val="93"/>
                <c:pt idx="0">
                  <c:v>-1.9E-2</c:v>
                </c:pt>
                <c:pt idx="1">
                  <c:v>-2.3E-2</c:v>
                </c:pt>
                <c:pt idx="2">
                  <c:v>-2.7999999999999997E-2</c:v>
                </c:pt>
                <c:pt idx="3">
                  <c:v>-2.8999999999999998E-2</c:v>
                </c:pt>
                <c:pt idx="4">
                  <c:v>-3.1E-2</c:v>
                </c:pt>
                <c:pt idx="5">
                  <c:v>-0.03</c:v>
                </c:pt>
                <c:pt idx="6">
                  <c:v>-2.5000000000000001E-2</c:v>
                </c:pt>
                <c:pt idx="7">
                  <c:v>-2.4E-2</c:v>
                </c:pt>
                <c:pt idx="8">
                  <c:v>-2.8999999999999998E-2</c:v>
                </c:pt>
                <c:pt idx="9">
                  <c:v>-4.2999999999999997E-2</c:v>
                </c:pt>
                <c:pt idx="10">
                  <c:v>-4.5999999999999999E-2</c:v>
                </c:pt>
                <c:pt idx="11">
                  <c:v>-4.5999999999999999E-2</c:v>
                </c:pt>
                <c:pt idx="12">
                  <c:v>-4.9000000000000002E-2</c:v>
                </c:pt>
                <c:pt idx="13">
                  <c:v>-0.05</c:v>
                </c:pt>
                <c:pt idx="14">
                  <c:v>-5.0999999999999997E-2</c:v>
                </c:pt>
                <c:pt idx="15">
                  <c:v>-6.6000000000000003E-2</c:v>
                </c:pt>
                <c:pt idx="16">
                  <c:v>-6.8000000000000005E-2</c:v>
                </c:pt>
                <c:pt idx="17">
                  <c:v>-6.7000000000000004E-2</c:v>
                </c:pt>
                <c:pt idx="18">
                  <c:v>-6.5000000000000002E-2</c:v>
                </c:pt>
                <c:pt idx="19">
                  <c:v>-6.3E-2</c:v>
                </c:pt>
                <c:pt idx="20">
                  <c:v>-5.5999999999999994E-2</c:v>
                </c:pt>
                <c:pt idx="21">
                  <c:v>-5.5999999999999994E-2</c:v>
                </c:pt>
                <c:pt idx="22">
                  <c:v>-5.2999999999999999E-2</c:v>
                </c:pt>
                <c:pt idx="23">
                  <c:v>-4.4999999999999998E-2</c:v>
                </c:pt>
                <c:pt idx="24">
                  <c:v>-2.7999999999999997E-2</c:v>
                </c:pt>
                <c:pt idx="25">
                  <c:v>-0.02</c:v>
                </c:pt>
                <c:pt idx="26">
                  <c:v>-6.9999999999999993E-3</c:v>
                </c:pt>
                <c:pt idx="27">
                  <c:v>1.7000000000000001E-2</c:v>
                </c:pt>
                <c:pt idx="28">
                  <c:v>1.9E-2</c:v>
                </c:pt>
                <c:pt idx="29">
                  <c:v>0.02</c:v>
                </c:pt>
                <c:pt idx="30">
                  <c:v>1.2E-2</c:v>
                </c:pt>
                <c:pt idx="31">
                  <c:v>1.1000000000000001E-2</c:v>
                </c:pt>
                <c:pt idx="32">
                  <c:v>0.01</c:v>
                </c:pt>
                <c:pt idx="33">
                  <c:v>1.4999999999999999E-2</c:v>
                </c:pt>
                <c:pt idx="34">
                  <c:v>1.6E-2</c:v>
                </c:pt>
                <c:pt idx="35">
                  <c:v>1.1000000000000001E-2</c:v>
                </c:pt>
                <c:pt idx="36">
                  <c:v>2.2000000000000002E-2</c:v>
                </c:pt>
                <c:pt idx="37">
                  <c:v>1.9E-2</c:v>
                </c:pt>
                <c:pt idx="38">
                  <c:v>0.01</c:v>
                </c:pt>
                <c:pt idx="39">
                  <c:v>1E-3</c:v>
                </c:pt>
                <c:pt idx="40">
                  <c:v>5.0000000000000001E-3</c:v>
                </c:pt>
                <c:pt idx="41">
                  <c:v>1.1000000000000001E-2</c:v>
                </c:pt>
                <c:pt idx="42">
                  <c:v>4.8000000000000001E-2</c:v>
                </c:pt>
                <c:pt idx="43">
                  <c:v>5.2000000000000005E-2</c:v>
                </c:pt>
                <c:pt idx="44">
                  <c:v>5.5999999999999994E-2</c:v>
                </c:pt>
                <c:pt idx="45">
                  <c:v>7.5999999999999998E-2</c:v>
                </c:pt>
                <c:pt idx="46">
                  <c:v>0.08</c:v>
                </c:pt>
                <c:pt idx="47">
                  <c:v>7.5999999999999998E-2</c:v>
                </c:pt>
                <c:pt idx="48">
                  <c:v>5.2999999999999999E-2</c:v>
                </c:pt>
                <c:pt idx="49">
                  <c:v>5.4000000000000006E-2</c:v>
                </c:pt>
                <c:pt idx="50">
                  <c:v>5.9000000000000004E-2</c:v>
                </c:pt>
                <c:pt idx="51">
                  <c:v>5.7000000000000002E-2</c:v>
                </c:pt>
                <c:pt idx="52">
                  <c:v>5.5999999999999994E-2</c:v>
                </c:pt>
                <c:pt idx="53">
                  <c:v>0.05</c:v>
                </c:pt>
                <c:pt idx="54">
                  <c:v>3.0000000000000001E-3</c:v>
                </c:pt>
                <c:pt idx="55">
                  <c:v>-1E-3</c:v>
                </c:pt>
                <c:pt idx="56">
                  <c:v>-5.0000000000000001E-3</c:v>
                </c:pt>
                <c:pt idx="57">
                  <c:v>-3.4000000000000002E-2</c:v>
                </c:pt>
                <c:pt idx="58">
                  <c:v>-3.7000000000000005E-2</c:v>
                </c:pt>
                <c:pt idx="59">
                  <c:v>-3.3000000000000002E-2</c:v>
                </c:pt>
                <c:pt idx="60">
                  <c:v>-2.7000000000000003E-2</c:v>
                </c:pt>
                <c:pt idx="61">
                  <c:v>-3.1E-2</c:v>
                </c:pt>
                <c:pt idx="62">
                  <c:v>-3.6000000000000004E-2</c:v>
                </c:pt>
                <c:pt idx="63">
                  <c:v>-5.0999999999999997E-2</c:v>
                </c:pt>
                <c:pt idx="64">
                  <c:v>-5.2000000000000005E-2</c:v>
                </c:pt>
                <c:pt idx="65">
                  <c:v>-5.2999999999999999E-2</c:v>
                </c:pt>
                <c:pt idx="66">
                  <c:v>-5.5999999999999994E-2</c:v>
                </c:pt>
                <c:pt idx="67">
                  <c:v>-5.5999999999999994E-2</c:v>
                </c:pt>
                <c:pt idx="68">
                  <c:v>-5.5E-2</c:v>
                </c:pt>
                <c:pt idx="69">
                  <c:v>-3.5000000000000003E-2</c:v>
                </c:pt>
                <c:pt idx="70">
                  <c:v>-3.6000000000000004E-2</c:v>
                </c:pt>
                <c:pt idx="71">
                  <c:v>-3.5000000000000003E-2</c:v>
                </c:pt>
                <c:pt idx="72">
                  <c:v>-1.8000000000000002E-2</c:v>
                </c:pt>
                <c:pt idx="73">
                  <c:v>-9.0000000000000011E-3</c:v>
                </c:pt>
                <c:pt idx="74">
                  <c:v>4.0000000000000001E-3</c:v>
                </c:pt>
                <c:pt idx="75">
                  <c:v>3.5000000000000003E-2</c:v>
                </c:pt>
                <c:pt idx="76">
                  <c:v>4.0999999999999995E-2</c:v>
                </c:pt>
                <c:pt idx="77">
                  <c:v>5.2000000000000005E-2</c:v>
                </c:pt>
                <c:pt idx="78">
                  <c:v>0.126</c:v>
                </c:pt>
                <c:pt idx="79">
                  <c:v>0.14099999999999999</c:v>
                </c:pt>
                <c:pt idx="80">
                  <c:v>0.158</c:v>
                </c:pt>
                <c:pt idx="81">
                  <c:v>0.22399999999999998</c:v>
                </c:pt>
                <c:pt idx="82">
                  <c:v>0.26</c:v>
                </c:pt>
                <c:pt idx="83">
                  <c:v>0.27200000000000002</c:v>
                </c:pt>
                <c:pt idx="84">
                  <c:v>0.40700000000000003</c:v>
                </c:pt>
                <c:pt idx="85">
                  <c:v>0.40299999999999997</c:v>
                </c:pt>
                <c:pt idx="86">
                  <c:v>0.48499999999999999</c:v>
                </c:pt>
                <c:pt idx="87">
                  <c:v>0.51400000000000001</c:v>
                </c:pt>
                <c:pt idx="88">
                  <c:v>0.52400000000000002</c:v>
                </c:pt>
                <c:pt idx="89">
                  <c:v>0.51400000000000001</c:v>
                </c:pt>
                <c:pt idx="90">
                  <c:v>0.52200000000000002</c:v>
                </c:pt>
                <c:pt idx="91">
                  <c:v>0.625</c:v>
                </c:pt>
                <c:pt idx="92" formatCode="0.00%">
                  <c:v>0.70899999999999996</c:v>
                </c:pt>
              </c:numCache>
            </c:numRef>
          </c:val>
          <c:smooth val="0"/>
          <c:extLst>
            <c:ext xmlns:c16="http://schemas.microsoft.com/office/drawing/2014/chart" uri="{C3380CC4-5D6E-409C-BE32-E72D297353CC}">
              <c16:uniqueId val="{00000001-E6F0-4EC2-A254-B21B5070CF9E}"/>
            </c:ext>
          </c:extLst>
        </c:ser>
        <c:ser>
          <c:idx val="2"/>
          <c:order val="2"/>
          <c:tx>
            <c:strRef>
              <c:f>Sheet1!$D$36</c:f>
              <c:strCache>
                <c:ptCount val="1"/>
                <c:pt idx="0">
                  <c:v>Energy</c:v>
                </c:pt>
              </c:strCache>
            </c:strRef>
          </c:tx>
          <c:spPr>
            <a:ln w="28575" cap="rnd">
              <a:solidFill>
                <a:schemeClr val="bg1">
                  <a:lumMod val="75000"/>
                </a:schemeClr>
              </a:solidFill>
              <a:round/>
            </a:ln>
            <a:effectLst/>
          </c:spPr>
          <c:marker>
            <c:symbol val="none"/>
          </c:marker>
          <c:dLbls>
            <c:dLbl>
              <c:idx val="92"/>
              <c:layout>
                <c:manualLayout>
                  <c:x val="0"/>
                  <c:y val="-4.87065284645554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6F0-4EC2-A254-B21B5070CF9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Sheet1!$A$37:$A$129</c:f>
              <c:numCache>
                <c:formatCode>mmm\-yy</c:formatCode>
                <c:ptCount val="93"/>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pt idx="60">
                  <c:v>43831</c:v>
                </c:pt>
                <c:pt idx="61">
                  <c:v>43862</c:v>
                </c:pt>
                <c:pt idx="62">
                  <c:v>43891</c:v>
                </c:pt>
                <c:pt idx="63">
                  <c:v>43922</c:v>
                </c:pt>
                <c:pt idx="64">
                  <c:v>43952</c:v>
                </c:pt>
                <c:pt idx="65">
                  <c:v>43983</c:v>
                </c:pt>
                <c:pt idx="66">
                  <c:v>44013</c:v>
                </c:pt>
                <c:pt idx="67">
                  <c:v>44044</c:v>
                </c:pt>
                <c:pt idx="68">
                  <c:v>44075</c:v>
                </c:pt>
                <c:pt idx="69">
                  <c:v>44105</c:v>
                </c:pt>
                <c:pt idx="70">
                  <c:v>44136</c:v>
                </c:pt>
                <c:pt idx="71">
                  <c:v>44166</c:v>
                </c:pt>
                <c:pt idx="72">
                  <c:v>44197</c:v>
                </c:pt>
                <c:pt idx="73">
                  <c:v>44228</c:v>
                </c:pt>
                <c:pt idx="74">
                  <c:v>44256</c:v>
                </c:pt>
                <c:pt idx="75">
                  <c:v>44287</c:v>
                </c:pt>
                <c:pt idx="76">
                  <c:v>44317</c:v>
                </c:pt>
                <c:pt idx="77">
                  <c:v>44348</c:v>
                </c:pt>
                <c:pt idx="78">
                  <c:v>44378</c:v>
                </c:pt>
                <c:pt idx="79">
                  <c:v>44409</c:v>
                </c:pt>
                <c:pt idx="80">
                  <c:v>44440</c:v>
                </c:pt>
                <c:pt idx="81">
                  <c:v>44470</c:v>
                </c:pt>
                <c:pt idx="82">
                  <c:v>44501</c:v>
                </c:pt>
                <c:pt idx="83">
                  <c:v>44531</c:v>
                </c:pt>
                <c:pt idx="84">
                  <c:v>44562</c:v>
                </c:pt>
                <c:pt idx="85">
                  <c:v>44593</c:v>
                </c:pt>
                <c:pt idx="86">
                  <c:v>44621</c:v>
                </c:pt>
                <c:pt idx="87">
                  <c:v>44652</c:v>
                </c:pt>
                <c:pt idx="88">
                  <c:v>44682</c:v>
                </c:pt>
                <c:pt idx="89">
                  <c:v>44713</c:v>
                </c:pt>
                <c:pt idx="90">
                  <c:v>44743</c:v>
                </c:pt>
                <c:pt idx="91">
                  <c:v>44774</c:v>
                </c:pt>
                <c:pt idx="92" formatCode="d\-mmm">
                  <c:v>44826</c:v>
                </c:pt>
              </c:numCache>
            </c:numRef>
          </c:cat>
          <c:val>
            <c:numRef>
              <c:f>Sheet1!$D$37:$D$129</c:f>
              <c:numCache>
                <c:formatCode>0.0%</c:formatCode>
                <c:ptCount val="93"/>
                <c:pt idx="0">
                  <c:v>-8.5999999999999993E-2</c:v>
                </c:pt>
                <c:pt idx="1">
                  <c:v>-7.5999999999999998E-2</c:v>
                </c:pt>
                <c:pt idx="2">
                  <c:v>-5.9000000000000004E-2</c:v>
                </c:pt>
                <c:pt idx="3">
                  <c:v>-5.7000000000000002E-2</c:v>
                </c:pt>
                <c:pt idx="4">
                  <c:v>-4.8000000000000001E-2</c:v>
                </c:pt>
                <c:pt idx="5">
                  <c:v>-4.9000000000000002E-2</c:v>
                </c:pt>
                <c:pt idx="6">
                  <c:v>-5.4000000000000006E-2</c:v>
                </c:pt>
                <c:pt idx="7">
                  <c:v>-6.7000000000000004E-2</c:v>
                </c:pt>
                <c:pt idx="8">
                  <c:v>-8.4000000000000005E-2</c:v>
                </c:pt>
                <c:pt idx="9">
                  <c:v>-8.1000000000000003E-2</c:v>
                </c:pt>
                <c:pt idx="10">
                  <c:v>-6.9000000000000006E-2</c:v>
                </c:pt>
                <c:pt idx="11">
                  <c:v>-5.5999999999999994E-2</c:v>
                </c:pt>
                <c:pt idx="12">
                  <c:v>-0.05</c:v>
                </c:pt>
                <c:pt idx="13">
                  <c:v>-7.2000000000000008E-2</c:v>
                </c:pt>
                <c:pt idx="14">
                  <c:v>-7.9000000000000001E-2</c:v>
                </c:pt>
                <c:pt idx="15">
                  <c:v>-7.8E-2</c:v>
                </c:pt>
                <c:pt idx="16">
                  <c:v>-7.2999999999999995E-2</c:v>
                </c:pt>
                <c:pt idx="17">
                  <c:v>-5.7999999999999996E-2</c:v>
                </c:pt>
                <c:pt idx="18">
                  <c:v>-6.0999999999999999E-2</c:v>
                </c:pt>
                <c:pt idx="19">
                  <c:v>-5.0999999999999997E-2</c:v>
                </c:pt>
                <c:pt idx="20">
                  <c:v>-2.6000000000000002E-2</c:v>
                </c:pt>
                <c:pt idx="21">
                  <c:v>-6.0000000000000001E-3</c:v>
                </c:pt>
                <c:pt idx="22">
                  <c:v>-6.0000000000000001E-3</c:v>
                </c:pt>
                <c:pt idx="23">
                  <c:v>2.6000000000000002E-2</c:v>
                </c:pt>
                <c:pt idx="24">
                  <c:v>7.2000000000000008E-2</c:v>
                </c:pt>
                <c:pt idx="25">
                  <c:v>8.5000000000000006E-2</c:v>
                </c:pt>
                <c:pt idx="26">
                  <c:v>6.9000000000000006E-2</c:v>
                </c:pt>
                <c:pt idx="27">
                  <c:v>6.8000000000000005E-2</c:v>
                </c:pt>
                <c:pt idx="28">
                  <c:v>4.2000000000000003E-2</c:v>
                </c:pt>
                <c:pt idx="29">
                  <c:v>1.7000000000000001E-2</c:v>
                </c:pt>
                <c:pt idx="30">
                  <c:v>0.02</c:v>
                </c:pt>
                <c:pt idx="31">
                  <c:v>3.6000000000000004E-2</c:v>
                </c:pt>
                <c:pt idx="32">
                  <c:v>3.7999999999999999E-2</c:v>
                </c:pt>
                <c:pt idx="33">
                  <c:v>0.03</c:v>
                </c:pt>
                <c:pt idx="34">
                  <c:v>4.4999999999999998E-2</c:v>
                </c:pt>
                <c:pt idx="35">
                  <c:v>0.03</c:v>
                </c:pt>
                <c:pt idx="36">
                  <c:v>2.5000000000000001E-2</c:v>
                </c:pt>
                <c:pt idx="37">
                  <c:v>2.3E-2</c:v>
                </c:pt>
                <c:pt idx="38">
                  <c:v>2.3E-2</c:v>
                </c:pt>
                <c:pt idx="39">
                  <c:v>0.03</c:v>
                </c:pt>
                <c:pt idx="40">
                  <c:v>6.2E-2</c:v>
                </c:pt>
                <c:pt idx="41">
                  <c:v>8.199999999999999E-2</c:v>
                </c:pt>
                <c:pt idx="42">
                  <c:v>9.4E-2</c:v>
                </c:pt>
                <c:pt idx="43">
                  <c:v>9.0999999999999998E-2</c:v>
                </c:pt>
                <c:pt idx="44">
                  <c:v>9.0999999999999998E-2</c:v>
                </c:pt>
                <c:pt idx="45">
                  <c:v>0.10099999999999999</c:v>
                </c:pt>
                <c:pt idx="46">
                  <c:v>8.3000000000000004E-2</c:v>
                </c:pt>
                <c:pt idx="47">
                  <c:v>5.0999999999999997E-2</c:v>
                </c:pt>
                <c:pt idx="48">
                  <c:v>2.4E-2</c:v>
                </c:pt>
                <c:pt idx="49">
                  <c:v>3.2000000000000001E-2</c:v>
                </c:pt>
                <c:pt idx="50">
                  <c:v>4.7E-2</c:v>
                </c:pt>
                <c:pt idx="51">
                  <c:v>5.2999999999999999E-2</c:v>
                </c:pt>
                <c:pt idx="52">
                  <c:v>0.04</c:v>
                </c:pt>
                <c:pt idx="53">
                  <c:v>1.8000000000000002E-2</c:v>
                </c:pt>
                <c:pt idx="54">
                  <c:v>8.0000000000000002E-3</c:v>
                </c:pt>
                <c:pt idx="55">
                  <c:v>-1E-3</c:v>
                </c:pt>
                <c:pt idx="56">
                  <c:v>-1.3000000000000001E-2</c:v>
                </c:pt>
                <c:pt idx="57">
                  <c:v>-2.7000000000000003E-2</c:v>
                </c:pt>
                <c:pt idx="58">
                  <c:v>-2.5000000000000001E-2</c:v>
                </c:pt>
                <c:pt idx="59">
                  <c:v>5.0000000000000001E-3</c:v>
                </c:pt>
                <c:pt idx="60">
                  <c:v>2.4E-2</c:v>
                </c:pt>
                <c:pt idx="61">
                  <c:v>4.0000000000000001E-3</c:v>
                </c:pt>
                <c:pt idx="62">
                  <c:v>-3.5000000000000003E-2</c:v>
                </c:pt>
                <c:pt idx="63">
                  <c:v>-9.3000000000000013E-2</c:v>
                </c:pt>
                <c:pt idx="64">
                  <c:v>-0.114</c:v>
                </c:pt>
                <c:pt idx="65">
                  <c:v>-8.8000000000000009E-2</c:v>
                </c:pt>
                <c:pt idx="66">
                  <c:v>-7.9000000000000001E-2</c:v>
                </c:pt>
                <c:pt idx="67">
                  <c:v>-7.2999999999999995E-2</c:v>
                </c:pt>
                <c:pt idx="68">
                  <c:v>-7.4999999999999997E-2</c:v>
                </c:pt>
                <c:pt idx="69">
                  <c:v>-7.400000000000001E-2</c:v>
                </c:pt>
                <c:pt idx="70">
                  <c:v>-7.4999999999999997E-2</c:v>
                </c:pt>
                <c:pt idx="71">
                  <c:v>-6.0999999999999999E-2</c:v>
                </c:pt>
                <c:pt idx="72">
                  <c:v>-3.5000000000000003E-2</c:v>
                </c:pt>
                <c:pt idx="73">
                  <c:v>-1.1000000000000001E-2</c:v>
                </c:pt>
                <c:pt idx="74">
                  <c:v>4.4999999999999998E-2</c:v>
                </c:pt>
                <c:pt idx="75">
                  <c:v>0.105</c:v>
                </c:pt>
                <c:pt idx="76">
                  <c:v>0.129</c:v>
                </c:pt>
                <c:pt idx="77">
                  <c:v>0.122</c:v>
                </c:pt>
                <c:pt idx="78">
                  <c:v>0.14000000000000001</c:v>
                </c:pt>
                <c:pt idx="79">
                  <c:v>0.14899999999999999</c:v>
                </c:pt>
                <c:pt idx="80">
                  <c:v>0.16800000000000001</c:v>
                </c:pt>
                <c:pt idx="81">
                  <c:v>0.22600000000000001</c:v>
                </c:pt>
                <c:pt idx="82">
                  <c:v>0.25900000000000001</c:v>
                </c:pt>
                <c:pt idx="83">
                  <c:v>0.24600000000000002</c:v>
                </c:pt>
                <c:pt idx="84">
                  <c:v>0.27</c:v>
                </c:pt>
                <c:pt idx="85">
                  <c:v>0.28699999999999998</c:v>
                </c:pt>
                <c:pt idx="86">
                  <c:v>0.40200000000000002</c:v>
                </c:pt>
                <c:pt idx="87">
                  <c:v>0.35600000000000004</c:v>
                </c:pt>
                <c:pt idx="88">
                  <c:v>0.377</c:v>
                </c:pt>
                <c:pt idx="89">
                  <c:v>0.41100000000000003</c:v>
                </c:pt>
                <c:pt idx="90">
                  <c:v>0.38299999999999995</c:v>
                </c:pt>
                <c:pt idx="91">
                  <c:v>0.375</c:v>
                </c:pt>
                <c:pt idx="92">
                  <c:v>0.39400000000000002</c:v>
                </c:pt>
              </c:numCache>
            </c:numRef>
          </c:val>
          <c:smooth val="0"/>
          <c:extLst>
            <c:ext xmlns:c16="http://schemas.microsoft.com/office/drawing/2014/chart" uri="{C3380CC4-5D6E-409C-BE32-E72D297353CC}">
              <c16:uniqueId val="{00000002-E6F0-4EC2-A254-B21B5070CF9E}"/>
            </c:ext>
          </c:extLst>
        </c:ser>
        <c:ser>
          <c:idx val="3"/>
          <c:order val="3"/>
          <c:tx>
            <c:v>Fuel (Includes Petrol, Diesel, and Liquid Fuels)</c:v>
          </c:tx>
          <c:spPr>
            <a:ln w="28575" cap="rnd">
              <a:solidFill>
                <a:srgbClr val="00B0F0"/>
              </a:solidFill>
              <a:round/>
            </a:ln>
            <a:effectLst/>
          </c:spPr>
          <c:marker>
            <c:symbol val="none"/>
          </c:marker>
          <c:dLbls>
            <c:dLbl>
              <c:idx val="92"/>
              <c:tx>
                <c:rich>
                  <a:bodyPr/>
                  <a:lstStyle/>
                  <a:p>
                    <a:r>
                      <a:rPr lang="en-US" dirty="0"/>
                      <a:t>26.3%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6F0-4EC2-A254-B21B5070CF9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00B0F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Sheet1!$A$37:$A$129</c:f>
              <c:numCache>
                <c:formatCode>mmm\-yy</c:formatCode>
                <c:ptCount val="93"/>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pt idx="60">
                  <c:v>43831</c:v>
                </c:pt>
                <c:pt idx="61">
                  <c:v>43862</c:v>
                </c:pt>
                <c:pt idx="62">
                  <c:v>43891</c:v>
                </c:pt>
                <c:pt idx="63">
                  <c:v>43922</c:v>
                </c:pt>
                <c:pt idx="64">
                  <c:v>43952</c:v>
                </c:pt>
                <c:pt idx="65">
                  <c:v>43983</c:v>
                </c:pt>
                <c:pt idx="66">
                  <c:v>44013</c:v>
                </c:pt>
                <c:pt idx="67">
                  <c:v>44044</c:v>
                </c:pt>
                <c:pt idx="68">
                  <c:v>44075</c:v>
                </c:pt>
                <c:pt idx="69">
                  <c:v>44105</c:v>
                </c:pt>
                <c:pt idx="70">
                  <c:v>44136</c:v>
                </c:pt>
                <c:pt idx="71">
                  <c:v>44166</c:v>
                </c:pt>
                <c:pt idx="72">
                  <c:v>44197</c:v>
                </c:pt>
                <c:pt idx="73">
                  <c:v>44228</c:v>
                </c:pt>
                <c:pt idx="74">
                  <c:v>44256</c:v>
                </c:pt>
                <c:pt idx="75">
                  <c:v>44287</c:v>
                </c:pt>
                <c:pt idx="76">
                  <c:v>44317</c:v>
                </c:pt>
                <c:pt idx="77">
                  <c:v>44348</c:v>
                </c:pt>
                <c:pt idx="78">
                  <c:v>44378</c:v>
                </c:pt>
                <c:pt idx="79">
                  <c:v>44409</c:v>
                </c:pt>
                <c:pt idx="80">
                  <c:v>44440</c:v>
                </c:pt>
                <c:pt idx="81">
                  <c:v>44470</c:v>
                </c:pt>
                <c:pt idx="82">
                  <c:v>44501</c:v>
                </c:pt>
                <c:pt idx="83">
                  <c:v>44531</c:v>
                </c:pt>
                <c:pt idx="84">
                  <c:v>44562</c:v>
                </c:pt>
                <c:pt idx="85">
                  <c:v>44593</c:v>
                </c:pt>
                <c:pt idx="86">
                  <c:v>44621</c:v>
                </c:pt>
                <c:pt idx="87">
                  <c:v>44652</c:v>
                </c:pt>
                <c:pt idx="88">
                  <c:v>44682</c:v>
                </c:pt>
                <c:pt idx="89">
                  <c:v>44713</c:v>
                </c:pt>
                <c:pt idx="90">
                  <c:v>44743</c:v>
                </c:pt>
                <c:pt idx="91">
                  <c:v>44774</c:v>
                </c:pt>
                <c:pt idx="92" formatCode="d\-mmm">
                  <c:v>44826</c:v>
                </c:pt>
              </c:numCache>
            </c:numRef>
          </c:cat>
          <c:val>
            <c:numRef>
              <c:f>Sheet1!$E$37:$E$129</c:f>
              <c:numCache>
                <c:formatCode>0.0%</c:formatCode>
                <c:ptCount val="93"/>
                <c:pt idx="0">
                  <c:v>-0.17100000000000001</c:v>
                </c:pt>
                <c:pt idx="1">
                  <c:v>-0.14800000000000002</c:v>
                </c:pt>
                <c:pt idx="2">
                  <c:v>-0.111</c:v>
                </c:pt>
                <c:pt idx="3">
                  <c:v>-0.107</c:v>
                </c:pt>
                <c:pt idx="4">
                  <c:v>-8.900000000000001E-2</c:v>
                </c:pt>
                <c:pt idx="5">
                  <c:v>-9.4E-2</c:v>
                </c:pt>
                <c:pt idx="6">
                  <c:v>-0.105</c:v>
                </c:pt>
                <c:pt idx="7">
                  <c:v>-0.13300000000000001</c:v>
                </c:pt>
                <c:pt idx="8">
                  <c:v>-0.161</c:v>
                </c:pt>
                <c:pt idx="9">
                  <c:v>-0.152</c:v>
                </c:pt>
                <c:pt idx="10">
                  <c:v>-0.13</c:v>
                </c:pt>
                <c:pt idx="11">
                  <c:v>-0.105</c:v>
                </c:pt>
                <c:pt idx="12">
                  <c:v>-8.199999999999999E-2</c:v>
                </c:pt>
                <c:pt idx="13">
                  <c:v>-0.126</c:v>
                </c:pt>
                <c:pt idx="14">
                  <c:v>-0.14099999999999999</c:v>
                </c:pt>
                <c:pt idx="15">
                  <c:v>-0.129</c:v>
                </c:pt>
                <c:pt idx="16">
                  <c:v>-0.121</c:v>
                </c:pt>
                <c:pt idx="17">
                  <c:v>-9.5000000000000001E-2</c:v>
                </c:pt>
                <c:pt idx="18">
                  <c:v>-0.10099999999999999</c:v>
                </c:pt>
                <c:pt idx="19">
                  <c:v>-8.1000000000000003E-2</c:v>
                </c:pt>
                <c:pt idx="20">
                  <c:v>-3.3000000000000002E-2</c:v>
                </c:pt>
                <c:pt idx="21">
                  <c:v>8.0000000000000002E-3</c:v>
                </c:pt>
                <c:pt idx="22">
                  <c:v>5.0000000000000001E-3</c:v>
                </c:pt>
                <c:pt idx="23">
                  <c:v>6.9000000000000006E-2</c:v>
                </c:pt>
                <c:pt idx="24">
                  <c:v>0.153</c:v>
                </c:pt>
                <c:pt idx="25">
                  <c:v>0.183</c:v>
                </c:pt>
                <c:pt idx="26">
                  <c:v>0.14300000000000002</c:v>
                </c:pt>
                <c:pt idx="27">
                  <c:v>0.121</c:v>
                </c:pt>
                <c:pt idx="28">
                  <c:v>6.3E-2</c:v>
                </c:pt>
                <c:pt idx="29">
                  <c:v>1.3000000000000001E-2</c:v>
                </c:pt>
                <c:pt idx="30">
                  <c:v>1.8000000000000002E-2</c:v>
                </c:pt>
                <c:pt idx="31">
                  <c:v>5.2000000000000005E-2</c:v>
                </c:pt>
                <c:pt idx="32">
                  <c:v>5.7000000000000002E-2</c:v>
                </c:pt>
                <c:pt idx="33">
                  <c:v>3.5000000000000003E-2</c:v>
                </c:pt>
                <c:pt idx="34">
                  <c:v>6.6000000000000003E-2</c:v>
                </c:pt>
                <c:pt idx="35">
                  <c:v>3.7999999999999999E-2</c:v>
                </c:pt>
                <c:pt idx="36">
                  <c:v>2.7999999999999997E-2</c:v>
                </c:pt>
                <c:pt idx="37">
                  <c:v>1.4999999999999999E-2</c:v>
                </c:pt>
                <c:pt idx="38">
                  <c:v>0.02</c:v>
                </c:pt>
                <c:pt idx="39">
                  <c:v>4.2999999999999997E-2</c:v>
                </c:pt>
                <c:pt idx="40">
                  <c:v>0.10800000000000001</c:v>
                </c:pt>
                <c:pt idx="41">
                  <c:v>0.14899999999999999</c:v>
                </c:pt>
                <c:pt idx="42">
                  <c:v>0.157</c:v>
                </c:pt>
                <c:pt idx="43">
                  <c:v>0.14800000000000002</c:v>
                </c:pt>
                <c:pt idx="44">
                  <c:v>0.14400000000000002</c:v>
                </c:pt>
                <c:pt idx="45">
                  <c:v>0.157</c:v>
                </c:pt>
                <c:pt idx="46">
                  <c:v>0.11900000000000001</c:v>
                </c:pt>
                <c:pt idx="47">
                  <c:v>5.2999999999999999E-2</c:v>
                </c:pt>
                <c:pt idx="48">
                  <c:v>3.0000000000000001E-3</c:v>
                </c:pt>
                <c:pt idx="49">
                  <c:v>2.5000000000000001E-2</c:v>
                </c:pt>
                <c:pt idx="50">
                  <c:v>5.4000000000000006E-2</c:v>
                </c:pt>
                <c:pt idx="51">
                  <c:v>5.9000000000000004E-2</c:v>
                </c:pt>
                <c:pt idx="52">
                  <c:v>3.9E-2</c:v>
                </c:pt>
                <c:pt idx="53">
                  <c:v>-3.0000000000000001E-3</c:v>
                </c:pt>
                <c:pt idx="54">
                  <c:v>-4.0000000000000001E-3</c:v>
                </c:pt>
                <c:pt idx="55">
                  <c:v>-1.8000000000000002E-2</c:v>
                </c:pt>
                <c:pt idx="56">
                  <c:v>-3.7000000000000005E-2</c:v>
                </c:pt>
                <c:pt idx="57">
                  <c:v>-5.2000000000000005E-2</c:v>
                </c:pt>
                <c:pt idx="58">
                  <c:v>-4.7E-2</c:v>
                </c:pt>
                <c:pt idx="59">
                  <c:v>1.7000000000000001E-2</c:v>
                </c:pt>
                <c:pt idx="60">
                  <c:v>5.7999999999999996E-2</c:v>
                </c:pt>
                <c:pt idx="61">
                  <c:v>1.3000000000000001E-2</c:v>
                </c:pt>
                <c:pt idx="62">
                  <c:v>-6.4000000000000001E-2</c:v>
                </c:pt>
                <c:pt idx="63">
                  <c:v>-0.16500000000000001</c:v>
                </c:pt>
                <c:pt idx="64">
                  <c:v>-0.20699999999999999</c:v>
                </c:pt>
                <c:pt idx="65">
                  <c:v>-0.158</c:v>
                </c:pt>
                <c:pt idx="66">
                  <c:v>-0.13400000000000001</c:v>
                </c:pt>
                <c:pt idx="67">
                  <c:v>-0.128</c:v>
                </c:pt>
                <c:pt idx="68">
                  <c:v>-0.13500000000000001</c:v>
                </c:pt>
                <c:pt idx="69">
                  <c:v>-0.13800000000000001</c:v>
                </c:pt>
                <c:pt idx="70">
                  <c:v>-0.14300000000000002</c:v>
                </c:pt>
                <c:pt idx="71">
                  <c:v>-0.12</c:v>
                </c:pt>
                <c:pt idx="72">
                  <c:v>-8.8000000000000009E-2</c:v>
                </c:pt>
                <c:pt idx="73">
                  <c:v>-2.8999999999999998E-2</c:v>
                </c:pt>
                <c:pt idx="74">
                  <c:v>7.8E-2</c:v>
                </c:pt>
                <c:pt idx="75">
                  <c:v>0.17899999999999999</c:v>
                </c:pt>
                <c:pt idx="76">
                  <c:v>0.23199999999999998</c:v>
                </c:pt>
                <c:pt idx="77">
                  <c:v>0.20699999999999999</c:v>
                </c:pt>
                <c:pt idx="78">
                  <c:v>0.21199999999999999</c:v>
                </c:pt>
                <c:pt idx="79">
                  <c:v>0.22</c:v>
                </c:pt>
                <c:pt idx="80">
                  <c:v>0.24600000000000002</c:v>
                </c:pt>
                <c:pt idx="81">
                  <c:v>0.32100000000000001</c:v>
                </c:pt>
                <c:pt idx="82">
                  <c:v>0.36499999999999999</c:v>
                </c:pt>
                <c:pt idx="83">
                  <c:v>0.28899999999999998</c:v>
                </c:pt>
                <c:pt idx="84">
                  <c:v>0.26100000000000001</c:v>
                </c:pt>
                <c:pt idx="85">
                  <c:v>0.26700000000000002</c:v>
                </c:pt>
                <c:pt idx="86">
                  <c:v>0.442</c:v>
                </c:pt>
                <c:pt idx="87">
                  <c:v>0.35700000000000004</c:v>
                </c:pt>
                <c:pt idx="88">
                  <c:v>0.38700000000000001</c:v>
                </c:pt>
                <c:pt idx="89">
                  <c:v>0.45200000000000001</c:v>
                </c:pt>
                <c:pt idx="90">
                  <c:v>0.371</c:v>
                </c:pt>
                <c:pt idx="91">
                  <c:v>0.27500000000000002</c:v>
                </c:pt>
                <c:pt idx="92" formatCode="0.00%">
                  <c:v>0.26300000000000001</c:v>
                </c:pt>
              </c:numCache>
            </c:numRef>
          </c:val>
          <c:smooth val="0"/>
          <c:extLst>
            <c:ext xmlns:c16="http://schemas.microsoft.com/office/drawing/2014/chart" uri="{C3380CC4-5D6E-409C-BE32-E72D297353CC}">
              <c16:uniqueId val="{00000003-E6F0-4EC2-A254-B21B5070CF9E}"/>
            </c:ext>
          </c:extLst>
        </c:ser>
        <c:dLbls>
          <c:showLegendKey val="0"/>
          <c:showVal val="0"/>
          <c:showCatName val="0"/>
          <c:showSerName val="0"/>
          <c:showPercent val="0"/>
          <c:showBubbleSize val="0"/>
        </c:dLbls>
        <c:smooth val="0"/>
        <c:axId val="115706912"/>
        <c:axId val="115707328"/>
      </c:lineChart>
      <c:dateAx>
        <c:axId val="115706912"/>
        <c:scaling>
          <c:orientation val="minMax"/>
        </c:scaling>
        <c:delete val="0"/>
        <c:axPos val="b"/>
        <c:numFmt formatCode="yyyy" sourceLinked="0"/>
        <c:majorTickMark val="none"/>
        <c:minorTickMark val="none"/>
        <c:tickLblPos val="low"/>
        <c:spPr>
          <a:noFill/>
          <a:ln w="9525" cap="flat" cmpd="sng" algn="ctr">
            <a:solidFill>
              <a:schemeClr val="dk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15707328"/>
        <c:crosses val="autoZero"/>
        <c:auto val="1"/>
        <c:lblOffset val="100"/>
        <c:baseTimeUnit val="months"/>
        <c:majorUnit val="1"/>
        <c:majorTimeUnit val="years"/>
      </c:dateAx>
      <c:valAx>
        <c:axId val="115707328"/>
        <c:scaling>
          <c:orientation val="minMax"/>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15706912"/>
        <c:crosses val="autoZero"/>
        <c:crossBetween val="between"/>
      </c:valAx>
      <c:spPr>
        <a:noFill/>
        <a:ln>
          <a:noFill/>
        </a:ln>
        <a:effectLst/>
      </c:spPr>
    </c:plotArea>
    <c:legend>
      <c:legendPos val="b"/>
      <c:layout>
        <c:manualLayout>
          <c:xMode val="edge"/>
          <c:yMode val="edge"/>
          <c:x val="6.54474766616817E-2"/>
          <c:y val="0.93966974161250549"/>
          <c:w val="0.86910504667663657"/>
          <c:h val="5.2212503643401735E-2"/>
        </c:manualLayout>
      </c:layout>
      <c:overlay val="0"/>
      <c:spPr>
        <a:noFill/>
        <a:ln>
          <a:noFill/>
        </a:ln>
        <a:effectLst/>
      </c:spPr>
      <c:txPr>
        <a:bodyPr rot="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Core vs. Headline PPI YoY Change (%)</a:t>
            </a:r>
          </a:p>
        </c:rich>
      </c:tx>
      <c:overlay val="0"/>
      <c:spPr>
        <a:noFill/>
        <a:ln w="25400">
          <a:noFill/>
        </a:ln>
      </c:spPr>
    </c:title>
    <c:autoTitleDeleted val="0"/>
    <c:plotArea>
      <c:layout>
        <c:manualLayout>
          <c:layoutTarget val="inner"/>
          <c:xMode val="edge"/>
          <c:yMode val="edge"/>
          <c:x val="5.4136294024131816E-2"/>
          <c:y val="0.1436921365737869"/>
          <c:w val="0.8787639685475942"/>
          <c:h val="0.70052707872300279"/>
        </c:manualLayout>
      </c:layout>
      <c:areaChart>
        <c:grouping val="standard"/>
        <c:varyColors val="0"/>
        <c:ser>
          <c:idx val="2"/>
          <c:order val="2"/>
          <c:tx>
            <c:v>  Recession</c:v>
          </c:tx>
          <c:spPr>
            <a:solidFill>
              <a:schemeClr val="accent3"/>
            </a:solidFill>
          </c:spPr>
          <c:val>
            <c:numRef>
              <c:f>'FRED Graph'!$F$13:$F$584</c:f>
              <c:numCache>
                <c:formatCode>General</c:formatCode>
                <c:ptCount val="572"/>
                <c:pt idx="0">
                  <c:v>1</c:v>
                </c:pt>
                <c:pt idx="1">
                  <c:v>1</c:v>
                </c:pt>
                <c:pt idx="2">
                  <c:v>1</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1</c:v>
                </c:pt>
                <c:pt idx="62">
                  <c:v>1</c:v>
                </c:pt>
                <c:pt idx="63">
                  <c:v>1</c:v>
                </c:pt>
                <c:pt idx="64">
                  <c:v>1</c:v>
                </c:pt>
                <c:pt idx="65">
                  <c:v>1</c:v>
                </c:pt>
                <c:pt idx="66">
                  <c:v>1</c:v>
                </c:pt>
                <c:pt idx="67">
                  <c:v>0</c:v>
                </c:pt>
                <c:pt idx="68">
                  <c:v>0</c:v>
                </c:pt>
                <c:pt idx="69">
                  <c:v>0</c:v>
                </c:pt>
                <c:pt idx="70">
                  <c:v>0</c:v>
                </c:pt>
                <c:pt idx="71">
                  <c:v>0</c:v>
                </c:pt>
                <c:pt idx="72">
                  <c:v>0</c:v>
                </c:pt>
                <c:pt idx="73">
                  <c:v>0</c:v>
                </c:pt>
                <c:pt idx="74">
                  <c:v>0</c:v>
                </c:pt>
                <c:pt idx="75">
                  <c:v>0</c:v>
                </c:pt>
                <c:pt idx="76">
                  <c:v>0</c:v>
                </c:pt>
                <c:pt idx="77">
                  <c:v>0</c:v>
                </c:pt>
                <c:pt idx="78">
                  <c:v>0</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1</c:v>
                </c:pt>
                <c:pt idx="188">
                  <c:v>1</c:v>
                </c:pt>
                <c:pt idx="189">
                  <c:v>1</c:v>
                </c:pt>
                <c:pt idx="190">
                  <c:v>1</c:v>
                </c:pt>
                <c:pt idx="191">
                  <c:v>1</c:v>
                </c:pt>
                <c:pt idx="192">
                  <c:v>1</c:v>
                </c:pt>
                <c:pt idx="193">
                  <c:v>1</c:v>
                </c:pt>
                <c:pt idx="194">
                  <c:v>1</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1</c:v>
                </c:pt>
                <c:pt idx="316">
                  <c:v>1</c:v>
                </c:pt>
                <c:pt idx="317">
                  <c:v>1</c:v>
                </c:pt>
                <c:pt idx="318">
                  <c:v>1</c:v>
                </c:pt>
                <c:pt idx="319">
                  <c:v>1</c:v>
                </c:pt>
                <c:pt idx="320">
                  <c:v>1</c:v>
                </c:pt>
                <c:pt idx="321">
                  <c:v>1</c:v>
                </c:pt>
                <c:pt idx="322">
                  <c:v>1</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1</c:v>
                </c:pt>
                <c:pt idx="543">
                  <c:v>1</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numCache>
            </c:numRef>
          </c:val>
          <c:extLst>
            <c:ext xmlns:c16="http://schemas.microsoft.com/office/drawing/2014/chart" uri="{C3380CC4-5D6E-409C-BE32-E72D297353CC}">
              <c16:uniqueId val="{00000000-BE90-4E2A-B79E-EFE47A0F1ECB}"/>
            </c:ext>
          </c:extLst>
        </c:ser>
        <c:ser>
          <c:idx val="3"/>
          <c:order val="3"/>
          <c:tx>
            <c:v>  Recession</c:v>
          </c:tx>
          <c:spPr>
            <a:solidFill>
              <a:schemeClr val="accent3"/>
            </a:solidFill>
          </c:spPr>
          <c:val>
            <c:numRef>
              <c:f>'FRED Graph'!$G$13:$G$584</c:f>
              <c:numCache>
                <c:formatCode>0</c:formatCode>
                <c:ptCount val="572"/>
                <c:pt idx="0">
                  <c:v>-1</c:v>
                </c:pt>
                <c:pt idx="1">
                  <c:v>-1</c:v>
                </c:pt>
                <c:pt idx="2">
                  <c:v>-1</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-1</c:v>
                </c:pt>
                <c:pt idx="62">
                  <c:v>-1</c:v>
                </c:pt>
                <c:pt idx="63">
                  <c:v>-1</c:v>
                </c:pt>
                <c:pt idx="64">
                  <c:v>-1</c:v>
                </c:pt>
                <c:pt idx="65">
                  <c:v>-1</c:v>
                </c:pt>
                <c:pt idx="66">
                  <c:v>-1</c:v>
                </c:pt>
                <c:pt idx="67">
                  <c:v>0</c:v>
                </c:pt>
                <c:pt idx="68">
                  <c:v>0</c:v>
                </c:pt>
                <c:pt idx="69">
                  <c:v>0</c:v>
                </c:pt>
                <c:pt idx="70">
                  <c:v>0</c:v>
                </c:pt>
                <c:pt idx="71">
                  <c:v>0</c:v>
                </c:pt>
                <c:pt idx="72">
                  <c:v>0</c:v>
                </c:pt>
                <c:pt idx="73">
                  <c:v>0</c:v>
                </c:pt>
                <c:pt idx="74">
                  <c:v>0</c:v>
                </c:pt>
                <c:pt idx="75">
                  <c:v>0</c:v>
                </c:pt>
                <c:pt idx="76">
                  <c:v>0</c:v>
                </c:pt>
                <c:pt idx="77">
                  <c:v>0</c:v>
                </c:pt>
                <c:pt idx="78">
                  <c:v>0</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-1</c:v>
                </c:pt>
                <c:pt idx="188">
                  <c:v>-1</c:v>
                </c:pt>
                <c:pt idx="189">
                  <c:v>-1</c:v>
                </c:pt>
                <c:pt idx="190">
                  <c:v>-1</c:v>
                </c:pt>
                <c:pt idx="191">
                  <c:v>-1</c:v>
                </c:pt>
                <c:pt idx="192">
                  <c:v>-1</c:v>
                </c:pt>
                <c:pt idx="193">
                  <c:v>-1</c:v>
                </c:pt>
                <c:pt idx="194">
                  <c:v>-1</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-1</c:v>
                </c:pt>
                <c:pt idx="316">
                  <c:v>-1</c:v>
                </c:pt>
                <c:pt idx="317">
                  <c:v>-1</c:v>
                </c:pt>
                <c:pt idx="318">
                  <c:v>-1</c:v>
                </c:pt>
                <c:pt idx="319">
                  <c:v>-1</c:v>
                </c:pt>
                <c:pt idx="320">
                  <c:v>-1</c:v>
                </c:pt>
                <c:pt idx="321">
                  <c:v>-1</c:v>
                </c:pt>
                <c:pt idx="322">
                  <c:v>-1</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-1</c:v>
                </c:pt>
                <c:pt idx="543">
                  <c:v>-1</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numCache>
            </c:numRef>
          </c:val>
          <c:extLst>
            <c:ext xmlns:c16="http://schemas.microsoft.com/office/drawing/2014/chart" uri="{C3380CC4-5D6E-409C-BE32-E72D297353CC}">
              <c16:uniqueId val="{00000001-BE90-4E2A-B79E-EFE47A0F1ECB}"/>
            </c:ext>
          </c:extLst>
        </c:ser>
        <c:dLbls>
          <c:showLegendKey val="0"/>
          <c:showVal val="0"/>
          <c:showCatName val="0"/>
          <c:showSerName val="0"/>
          <c:showPercent val="0"/>
          <c:showBubbleSize val="0"/>
        </c:dLbls>
        <c:axId val="1812211919"/>
        <c:axId val="1"/>
      </c:areaChart>
      <c:lineChart>
        <c:grouping val="standard"/>
        <c:varyColors val="0"/>
        <c:ser>
          <c:idx val="1"/>
          <c:order val="0"/>
          <c:tx>
            <c:v>Core PPI</c:v>
          </c:tx>
          <c:spPr>
            <a:ln w="25400">
              <a:solidFill>
                <a:srgbClr val="FF0000"/>
              </a:solidFill>
              <a:prstDash val="solid"/>
            </a:ln>
          </c:spPr>
          <c:marker>
            <c:symbol val="none"/>
          </c:marker>
          <c:dLbls>
            <c:dLbl>
              <c:idx val="569"/>
              <c:layout>
                <c:manualLayout>
                  <c:x val="-9.2158180229942405E-2"/>
                  <c:y val="-6.8878507397321195E-2"/>
                </c:manualLayout>
              </c:layout>
              <c:tx>
                <c:rich>
                  <a:bodyPr/>
                  <a:lstStyle/>
                  <a:p>
                    <a:r>
                      <a:rPr lang="en-US" dirty="0">
                        <a:solidFill>
                          <a:srgbClr val="FF0000"/>
                        </a:solidFill>
                      </a:rPr>
                      <a:t>8.8%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E90-4E2A-B79E-EFE47A0F1ECB}"/>
                </c:ext>
              </c:extLst>
            </c:dLbl>
            <c:spPr>
              <a:noFill/>
              <a:ln>
                <a:noFill/>
              </a:ln>
              <a:effectLst/>
            </c:spPr>
            <c:txPr>
              <a:bodyPr wrap="square" lIns="38100" tIns="19050" rIns="38100" bIns="19050" anchor="ctr">
                <a:spAutoFit/>
              </a:bodyPr>
              <a:lstStyle/>
              <a:p>
                <a:pPr>
                  <a:defRPr sz="1400"/>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Graph'!$A$13:$A$584</c:f>
              <c:numCache>
                <c:formatCode>yyyy\-mm\-dd</c:formatCode>
                <c:ptCount val="572"/>
                <c:pt idx="0">
                  <c:v>27395</c:v>
                </c:pt>
                <c:pt idx="1">
                  <c:v>27426</c:v>
                </c:pt>
                <c:pt idx="2">
                  <c:v>27454</c:v>
                </c:pt>
                <c:pt idx="3">
                  <c:v>27485</c:v>
                </c:pt>
                <c:pt idx="4">
                  <c:v>27515</c:v>
                </c:pt>
                <c:pt idx="5">
                  <c:v>27546</c:v>
                </c:pt>
                <c:pt idx="6">
                  <c:v>27576</c:v>
                </c:pt>
                <c:pt idx="7">
                  <c:v>27607</c:v>
                </c:pt>
                <c:pt idx="8">
                  <c:v>27638</c:v>
                </c:pt>
                <c:pt idx="9">
                  <c:v>27668</c:v>
                </c:pt>
                <c:pt idx="10">
                  <c:v>27699</c:v>
                </c:pt>
                <c:pt idx="11">
                  <c:v>27729</c:v>
                </c:pt>
                <c:pt idx="12">
                  <c:v>27760</c:v>
                </c:pt>
                <c:pt idx="13">
                  <c:v>27791</c:v>
                </c:pt>
                <c:pt idx="14">
                  <c:v>27820</c:v>
                </c:pt>
                <c:pt idx="15">
                  <c:v>27851</c:v>
                </c:pt>
                <c:pt idx="16">
                  <c:v>27881</c:v>
                </c:pt>
                <c:pt idx="17">
                  <c:v>27912</c:v>
                </c:pt>
                <c:pt idx="18">
                  <c:v>27942</c:v>
                </c:pt>
                <c:pt idx="19">
                  <c:v>27973</c:v>
                </c:pt>
                <c:pt idx="20">
                  <c:v>28004</c:v>
                </c:pt>
                <c:pt idx="21">
                  <c:v>28034</c:v>
                </c:pt>
                <c:pt idx="22">
                  <c:v>28065</c:v>
                </c:pt>
                <c:pt idx="23">
                  <c:v>28095</c:v>
                </c:pt>
                <c:pt idx="24">
                  <c:v>28126</c:v>
                </c:pt>
                <c:pt idx="25">
                  <c:v>28157</c:v>
                </c:pt>
                <c:pt idx="26">
                  <c:v>28185</c:v>
                </c:pt>
                <c:pt idx="27">
                  <c:v>28216</c:v>
                </c:pt>
                <c:pt idx="28">
                  <c:v>28246</c:v>
                </c:pt>
                <c:pt idx="29">
                  <c:v>28277</c:v>
                </c:pt>
                <c:pt idx="30">
                  <c:v>28307</c:v>
                </c:pt>
                <c:pt idx="31">
                  <c:v>28338</c:v>
                </c:pt>
                <c:pt idx="32">
                  <c:v>28369</c:v>
                </c:pt>
                <c:pt idx="33">
                  <c:v>28399</c:v>
                </c:pt>
                <c:pt idx="34">
                  <c:v>28430</c:v>
                </c:pt>
                <c:pt idx="35">
                  <c:v>28460</c:v>
                </c:pt>
                <c:pt idx="36">
                  <c:v>28491</c:v>
                </c:pt>
                <c:pt idx="37">
                  <c:v>28522</c:v>
                </c:pt>
                <c:pt idx="38">
                  <c:v>28550</c:v>
                </c:pt>
                <c:pt idx="39">
                  <c:v>28581</c:v>
                </c:pt>
                <c:pt idx="40">
                  <c:v>28611</c:v>
                </c:pt>
                <c:pt idx="41">
                  <c:v>28642</c:v>
                </c:pt>
                <c:pt idx="42">
                  <c:v>28672</c:v>
                </c:pt>
                <c:pt idx="43">
                  <c:v>28703</c:v>
                </c:pt>
                <c:pt idx="44">
                  <c:v>28734</c:v>
                </c:pt>
                <c:pt idx="45">
                  <c:v>28764</c:v>
                </c:pt>
                <c:pt idx="46">
                  <c:v>28795</c:v>
                </c:pt>
                <c:pt idx="47">
                  <c:v>28825</c:v>
                </c:pt>
                <c:pt idx="48">
                  <c:v>28856</c:v>
                </c:pt>
                <c:pt idx="49">
                  <c:v>28887</c:v>
                </c:pt>
                <c:pt idx="50">
                  <c:v>28915</c:v>
                </c:pt>
                <c:pt idx="51">
                  <c:v>28946</c:v>
                </c:pt>
                <c:pt idx="52">
                  <c:v>28976</c:v>
                </c:pt>
                <c:pt idx="53">
                  <c:v>29007</c:v>
                </c:pt>
                <c:pt idx="54">
                  <c:v>29037</c:v>
                </c:pt>
                <c:pt idx="55">
                  <c:v>29068</c:v>
                </c:pt>
                <c:pt idx="56">
                  <c:v>29099</c:v>
                </c:pt>
                <c:pt idx="57">
                  <c:v>29129</c:v>
                </c:pt>
                <c:pt idx="58">
                  <c:v>29160</c:v>
                </c:pt>
                <c:pt idx="59">
                  <c:v>29190</c:v>
                </c:pt>
                <c:pt idx="60">
                  <c:v>29221</c:v>
                </c:pt>
                <c:pt idx="61">
                  <c:v>29252</c:v>
                </c:pt>
                <c:pt idx="62">
                  <c:v>29281</c:v>
                </c:pt>
                <c:pt idx="63">
                  <c:v>29312</c:v>
                </c:pt>
                <c:pt idx="64">
                  <c:v>29342</c:v>
                </c:pt>
                <c:pt idx="65">
                  <c:v>29373</c:v>
                </c:pt>
                <c:pt idx="66">
                  <c:v>29403</c:v>
                </c:pt>
                <c:pt idx="67">
                  <c:v>29434</c:v>
                </c:pt>
                <c:pt idx="68">
                  <c:v>29465</c:v>
                </c:pt>
                <c:pt idx="69">
                  <c:v>29495</c:v>
                </c:pt>
                <c:pt idx="70">
                  <c:v>29526</c:v>
                </c:pt>
                <c:pt idx="71">
                  <c:v>29556</c:v>
                </c:pt>
                <c:pt idx="72">
                  <c:v>29587</c:v>
                </c:pt>
                <c:pt idx="73">
                  <c:v>29618</c:v>
                </c:pt>
                <c:pt idx="74">
                  <c:v>29646</c:v>
                </c:pt>
                <c:pt idx="75">
                  <c:v>29677</c:v>
                </c:pt>
                <c:pt idx="76">
                  <c:v>29707</c:v>
                </c:pt>
                <c:pt idx="77">
                  <c:v>29738</c:v>
                </c:pt>
                <c:pt idx="78">
                  <c:v>29768</c:v>
                </c:pt>
                <c:pt idx="79">
                  <c:v>29799</c:v>
                </c:pt>
                <c:pt idx="80">
                  <c:v>29830</c:v>
                </c:pt>
                <c:pt idx="81">
                  <c:v>29860</c:v>
                </c:pt>
                <c:pt idx="82">
                  <c:v>29891</c:v>
                </c:pt>
                <c:pt idx="83">
                  <c:v>29921</c:v>
                </c:pt>
                <c:pt idx="84">
                  <c:v>29952</c:v>
                </c:pt>
                <c:pt idx="85">
                  <c:v>29983</c:v>
                </c:pt>
                <c:pt idx="86">
                  <c:v>30011</c:v>
                </c:pt>
                <c:pt idx="87">
                  <c:v>30042</c:v>
                </c:pt>
                <c:pt idx="88">
                  <c:v>30072</c:v>
                </c:pt>
                <c:pt idx="89">
                  <c:v>30103</c:v>
                </c:pt>
                <c:pt idx="90">
                  <c:v>30133</c:v>
                </c:pt>
                <c:pt idx="91">
                  <c:v>30164</c:v>
                </c:pt>
                <c:pt idx="92">
                  <c:v>30195</c:v>
                </c:pt>
                <c:pt idx="93">
                  <c:v>30225</c:v>
                </c:pt>
                <c:pt idx="94">
                  <c:v>30256</c:v>
                </c:pt>
                <c:pt idx="95">
                  <c:v>30286</c:v>
                </c:pt>
                <c:pt idx="96">
                  <c:v>30317</c:v>
                </c:pt>
                <c:pt idx="97">
                  <c:v>30348</c:v>
                </c:pt>
                <c:pt idx="98">
                  <c:v>30376</c:v>
                </c:pt>
                <c:pt idx="99">
                  <c:v>30407</c:v>
                </c:pt>
                <c:pt idx="100">
                  <c:v>30437</c:v>
                </c:pt>
                <c:pt idx="101">
                  <c:v>30468</c:v>
                </c:pt>
                <c:pt idx="102">
                  <c:v>30498</c:v>
                </c:pt>
                <c:pt idx="103">
                  <c:v>30529</c:v>
                </c:pt>
                <c:pt idx="104">
                  <c:v>30560</c:v>
                </c:pt>
                <c:pt idx="105">
                  <c:v>30590</c:v>
                </c:pt>
                <c:pt idx="106">
                  <c:v>30621</c:v>
                </c:pt>
                <c:pt idx="107">
                  <c:v>30651</c:v>
                </c:pt>
                <c:pt idx="108">
                  <c:v>30682</c:v>
                </c:pt>
                <c:pt idx="109">
                  <c:v>30713</c:v>
                </c:pt>
                <c:pt idx="110">
                  <c:v>30742</c:v>
                </c:pt>
                <c:pt idx="111">
                  <c:v>30773</c:v>
                </c:pt>
                <c:pt idx="112">
                  <c:v>30803</c:v>
                </c:pt>
                <c:pt idx="113">
                  <c:v>30834</c:v>
                </c:pt>
                <c:pt idx="114">
                  <c:v>30864</c:v>
                </c:pt>
                <c:pt idx="115">
                  <c:v>30895</c:v>
                </c:pt>
                <c:pt idx="116">
                  <c:v>30926</c:v>
                </c:pt>
                <c:pt idx="117">
                  <c:v>30956</c:v>
                </c:pt>
                <c:pt idx="118">
                  <c:v>30987</c:v>
                </c:pt>
                <c:pt idx="119">
                  <c:v>31017</c:v>
                </c:pt>
                <c:pt idx="120">
                  <c:v>31048</c:v>
                </c:pt>
                <c:pt idx="121">
                  <c:v>31079</c:v>
                </c:pt>
                <c:pt idx="122">
                  <c:v>31107</c:v>
                </c:pt>
                <c:pt idx="123">
                  <c:v>31138</c:v>
                </c:pt>
                <c:pt idx="124">
                  <c:v>31168</c:v>
                </c:pt>
                <c:pt idx="125">
                  <c:v>31199</c:v>
                </c:pt>
                <c:pt idx="126">
                  <c:v>31229</c:v>
                </c:pt>
                <c:pt idx="127">
                  <c:v>31260</c:v>
                </c:pt>
                <c:pt idx="128">
                  <c:v>31291</c:v>
                </c:pt>
                <c:pt idx="129">
                  <c:v>31321</c:v>
                </c:pt>
                <c:pt idx="130">
                  <c:v>31352</c:v>
                </c:pt>
                <c:pt idx="131">
                  <c:v>31382</c:v>
                </c:pt>
                <c:pt idx="132">
                  <c:v>31413</c:v>
                </c:pt>
                <c:pt idx="133">
                  <c:v>31444</c:v>
                </c:pt>
                <c:pt idx="134">
                  <c:v>31472</c:v>
                </c:pt>
                <c:pt idx="135">
                  <c:v>31503</c:v>
                </c:pt>
                <c:pt idx="136">
                  <c:v>31533</c:v>
                </c:pt>
                <c:pt idx="137">
                  <c:v>31564</c:v>
                </c:pt>
                <c:pt idx="138">
                  <c:v>31594</c:v>
                </c:pt>
                <c:pt idx="139">
                  <c:v>31625</c:v>
                </c:pt>
                <c:pt idx="140">
                  <c:v>31656</c:v>
                </c:pt>
                <c:pt idx="141">
                  <c:v>31686</c:v>
                </c:pt>
                <c:pt idx="142">
                  <c:v>31717</c:v>
                </c:pt>
                <c:pt idx="143">
                  <c:v>31747</c:v>
                </c:pt>
                <c:pt idx="144">
                  <c:v>31778</c:v>
                </c:pt>
                <c:pt idx="145">
                  <c:v>31809</c:v>
                </c:pt>
                <c:pt idx="146">
                  <c:v>31837</c:v>
                </c:pt>
                <c:pt idx="147">
                  <c:v>31868</c:v>
                </c:pt>
                <c:pt idx="148">
                  <c:v>31898</c:v>
                </c:pt>
                <c:pt idx="149">
                  <c:v>31929</c:v>
                </c:pt>
                <c:pt idx="150">
                  <c:v>31959</c:v>
                </c:pt>
                <c:pt idx="151">
                  <c:v>31990</c:v>
                </c:pt>
                <c:pt idx="152">
                  <c:v>32021</c:v>
                </c:pt>
                <c:pt idx="153">
                  <c:v>32051</c:v>
                </c:pt>
                <c:pt idx="154">
                  <c:v>32082</c:v>
                </c:pt>
                <c:pt idx="155">
                  <c:v>32112</c:v>
                </c:pt>
                <c:pt idx="156">
                  <c:v>32143</c:v>
                </c:pt>
                <c:pt idx="157">
                  <c:v>32174</c:v>
                </c:pt>
                <c:pt idx="158">
                  <c:v>32203</c:v>
                </c:pt>
                <c:pt idx="159">
                  <c:v>32234</c:v>
                </c:pt>
                <c:pt idx="160">
                  <c:v>32264</c:v>
                </c:pt>
                <c:pt idx="161">
                  <c:v>32295</c:v>
                </c:pt>
                <c:pt idx="162">
                  <c:v>32325</c:v>
                </c:pt>
                <c:pt idx="163">
                  <c:v>32356</c:v>
                </c:pt>
                <c:pt idx="164">
                  <c:v>32387</c:v>
                </c:pt>
                <c:pt idx="165">
                  <c:v>32417</c:v>
                </c:pt>
                <c:pt idx="166">
                  <c:v>32448</c:v>
                </c:pt>
                <c:pt idx="167">
                  <c:v>32478</c:v>
                </c:pt>
                <c:pt idx="168">
                  <c:v>32509</c:v>
                </c:pt>
                <c:pt idx="169">
                  <c:v>32540</c:v>
                </c:pt>
                <c:pt idx="170">
                  <c:v>32568</c:v>
                </c:pt>
                <c:pt idx="171">
                  <c:v>32599</c:v>
                </c:pt>
                <c:pt idx="172">
                  <c:v>32629</c:v>
                </c:pt>
                <c:pt idx="173">
                  <c:v>32660</c:v>
                </c:pt>
                <c:pt idx="174">
                  <c:v>32690</c:v>
                </c:pt>
                <c:pt idx="175">
                  <c:v>32721</c:v>
                </c:pt>
                <c:pt idx="176">
                  <c:v>32752</c:v>
                </c:pt>
                <c:pt idx="177">
                  <c:v>32782</c:v>
                </c:pt>
                <c:pt idx="178">
                  <c:v>32813</c:v>
                </c:pt>
                <c:pt idx="179">
                  <c:v>32843</c:v>
                </c:pt>
                <c:pt idx="180">
                  <c:v>32874</c:v>
                </c:pt>
                <c:pt idx="181">
                  <c:v>32905</c:v>
                </c:pt>
                <c:pt idx="182">
                  <c:v>32933</c:v>
                </c:pt>
                <c:pt idx="183">
                  <c:v>32964</c:v>
                </c:pt>
                <c:pt idx="184">
                  <c:v>32994</c:v>
                </c:pt>
                <c:pt idx="185">
                  <c:v>33025</c:v>
                </c:pt>
                <c:pt idx="186">
                  <c:v>33055</c:v>
                </c:pt>
                <c:pt idx="187">
                  <c:v>33086</c:v>
                </c:pt>
                <c:pt idx="188">
                  <c:v>33117</c:v>
                </c:pt>
                <c:pt idx="189">
                  <c:v>33147</c:v>
                </c:pt>
                <c:pt idx="190">
                  <c:v>33178</c:v>
                </c:pt>
                <c:pt idx="191">
                  <c:v>33208</c:v>
                </c:pt>
                <c:pt idx="192">
                  <c:v>33239</c:v>
                </c:pt>
                <c:pt idx="193">
                  <c:v>33270</c:v>
                </c:pt>
                <c:pt idx="194">
                  <c:v>33298</c:v>
                </c:pt>
                <c:pt idx="195">
                  <c:v>33329</c:v>
                </c:pt>
                <c:pt idx="196">
                  <c:v>33359</c:v>
                </c:pt>
                <c:pt idx="197">
                  <c:v>33390</c:v>
                </c:pt>
                <c:pt idx="198">
                  <c:v>33420</c:v>
                </c:pt>
                <c:pt idx="199">
                  <c:v>33451</c:v>
                </c:pt>
                <c:pt idx="200">
                  <c:v>33482</c:v>
                </c:pt>
                <c:pt idx="201">
                  <c:v>33512</c:v>
                </c:pt>
                <c:pt idx="202">
                  <c:v>33543</c:v>
                </c:pt>
                <c:pt idx="203">
                  <c:v>33573</c:v>
                </c:pt>
                <c:pt idx="204">
                  <c:v>33604</c:v>
                </c:pt>
                <c:pt idx="205">
                  <c:v>33635</c:v>
                </c:pt>
                <c:pt idx="206">
                  <c:v>33664</c:v>
                </c:pt>
                <c:pt idx="207">
                  <c:v>33695</c:v>
                </c:pt>
                <c:pt idx="208">
                  <c:v>33725</c:v>
                </c:pt>
                <c:pt idx="209">
                  <c:v>33756</c:v>
                </c:pt>
                <c:pt idx="210">
                  <c:v>33786</c:v>
                </c:pt>
                <c:pt idx="211">
                  <c:v>33817</c:v>
                </c:pt>
                <c:pt idx="212">
                  <c:v>33848</c:v>
                </c:pt>
                <c:pt idx="213">
                  <c:v>33878</c:v>
                </c:pt>
                <c:pt idx="214">
                  <c:v>33909</c:v>
                </c:pt>
                <c:pt idx="215">
                  <c:v>33939</c:v>
                </c:pt>
                <c:pt idx="216">
                  <c:v>33970</c:v>
                </c:pt>
                <c:pt idx="217">
                  <c:v>34001</c:v>
                </c:pt>
                <c:pt idx="218">
                  <c:v>34029</c:v>
                </c:pt>
                <c:pt idx="219">
                  <c:v>34060</c:v>
                </c:pt>
                <c:pt idx="220">
                  <c:v>34090</c:v>
                </c:pt>
                <c:pt idx="221">
                  <c:v>34121</c:v>
                </c:pt>
                <c:pt idx="222">
                  <c:v>34151</c:v>
                </c:pt>
                <c:pt idx="223">
                  <c:v>34182</c:v>
                </c:pt>
                <c:pt idx="224">
                  <c:v>34213</c:v>
                </c:pt>
                <c:pt idx="225">
                  <c:v>34243</c:v>
                </c:pt>
                <c:pt idx="226">
                  <c:v>34274</c:v>
                </c:pt>
                <c:pt idx="227">
                  <c:v>34304</c:v>
                </c:pt>
                <c:pt idx="228">
                  <c:v>34335</c:v>
                </c:pt>
                <c:pt idx="229">
                  <c:v>34366</c:v>
                </c:pt>
                <c:pt idx="230">
                  <c:v>34394</c:v>
                </c:pt>
                <c:pt idx="231">
                  <c:v>34425</c:v>
                </c:pt>
                <c:pt idx="232">
                  <c:v>34455</c:v>
                </c:pt>
                <c:pt idx="233">
                  <c:v>34486</c:v>
                </c:pt>
                <c:pt idx="234">
                  <c:v>34516</c:v>
                </c:pt>
                <c:pt idx="235">
                  <c:v>34547</c:v>
                </c:pt>
                <c:pt idx="236">
                  <c:v>34578</c:v>
                </c:pt>
                <c:pt idx="237">
                  <c:v>34608</c:v>
                </c:pt>
                <c:pt idx="238">
                  <c:v>34639</c:v>
                </c:pt>
                <c:pt idx="239">
                  <c:v>34669</c:v>
                </c:pt>
                <c:pt idx="240">
                  <c:v>34700</c:v>
                </c:pt>
                <c:pt idx="241">
                  <c:v>34731</c:v>
                </c:pt>
                <c:pt idx="242">
                  <c:v>34759</c:v>
                </c:pt>
                <c:pt idx="243">
                  <c:v>34790</c:v>
                </c:pt>
                <c:pt idx="244">
                  <c:v>34820</c:v>
                </c:pt>
                <c:pt idx="245">
                  <c:v>34851</c:v>
                </c:pt>
                <c:pt idx="246">
                  <c:v>34881</c:v>
                </c:pt>
                <c:pt idx="247">
                  <c:v>34912</c:v>
                </c:pt>
                <c:pt idx="248">
                  <c:v>34943</c:v>
                </c:pt>
                <c:pt idx="249">
                  <c:v>34973</c:v>
                </c:pt>
                <c:pt idx="250">
                  <c:v>35004</c:v>
                </c:pt>
                <c:pt idx="251">
                  <c:v>35034</c:v>
                </c:pt>
                <c:pt idx="252">
                  <c:v>35065</c:v>
                </c:pt>
                <c:pt idx="253">
                  <c:v>35096</c:v>
                </c:pt>
                <c:pt idx="254">
                  <c:v>35125</c:v>
                </c:pt>
                <c:pt idx="255">
                  <c:v>35156</c:v>
                </c:pt>
                <c:pt idx="256">
                  <c:v>35186</c:v>
                </c:pt>
                <c:pt idx="257">
                  <c:v>35217</c:v>
                </c:pt>
                <c:pt idx="258">
                  <c:v>35247</c:v>
                </c:pt>
                <c:pt idx="259">
                  <c:v>35278</c:v>
                </c:pt>
                <c:pt idx="260">
                  <c:v>35309</c:v>
                </c:pt>
                <c:pt idx="261">
                  <c:v>35339</c:v>
                </c:pt>
                <c:pt idx="262">
                  <c:v>35370</c:v>
                </c:pt>
                <c:pt idx="263">
                  <c:v>35400</c:v>
                </c:pt>
                <c:pt idx="264">
                  <c:v>35431</c:v>
                </c:pt>
                <c:pt idx="265">
                  <c:v>35462</c:v>
                </c:pt>
                <c:pt idx="266">
                  <c:v>35490</c:v>
                </c:pt>
                <c:pt idx="267">
                  <c:v>35521</c:v>
                </c:pt>
                <c:pt idx="268">
                  <c:v>35551</c:v>
                </c:pt>
                <c:pt idx="269">
                  <c:v>35582</c:v>
                </c:pt>
                <c:pt idx="270">
                  <c:v>35612</c:v>
                </c:pt>
                <c:pt idx="271">
                  <c:v>35643</c:v>
                </c:pt>
                <c:pt idx="272">
                  <c:v>35674</c:v>
                </c:pt>
                <c:pt idx="273">
                  <c:v>35704</c:v>
                </c:pt>
                <c:pt idx="274">
                  <c:v>35735</c:v>
                </c:pt>
                <c:pt idx="275">
                  <c:v>35765</c:v>
                </c:pt>
                <c:pt idx="276">
                  <c:v>35796</c:v>
                </c:pt>
                <c:pt idx="277">
                  <c:v>35827</c:v>
                </c:pt>
                <c:pt idx="278">
                  <c:v>35855</c:v>
                </c:pt>
                <c:pt idx="279">
                  <c:v>35886</c:v>
                </c:pt>
                <c:pt idx="280">
                  <c:v>35916</c:v>
                </c:pt>
                <c:pt idx="281">
                  <c:v>35947</c:v>
                </c:pt>
                <c:pt idx="282">
                  <c:v>35977</c:v>
                </c:pt>
                <c:pt idx="283">
                  <c:v>36008</c:v>
                </c:pt>
                <c:pt idx="284">
                  <c:v>36039</c:v>
                </c:pt>
                <c:pt idx="285">
                  <c:v>36069</c:v>
                </c:pt>
                <c:pt idx="286">
                  <c:v>36100</c:v>
                </c:pt>
                <c:pt idx="287">
                  <c:v>36130</c:v>
                </c:pt>
                <c:pt idx="288">
                  <c:v>36161</c:v>
                </c:pt>
                <c:pt idx="289">
                  <c:v>36192</c:v>
                </c:pt>
                <c:pt idx="290">
                  <c:v>36220</c:v>
                </c:pt>
                <c:pt idx="291">
                  <c:v>36251</c:v>
                </c:pt>
                <c:pt idx="292">
                  <c:v>36281</c:v>
                </c:pt>
                <c:pt idx="293">
                  <c:v>36312</c:v>
                </c:pt>
                <c:pt idx="294">
                  <c:v>36342</c:v>
                </c:pt>
                <c:pt idx="295">
                  <c:v>36373</c:v>
                </c:pt>
                <c:pt idx="296">
                  <c:v>36404</c:v>
                </c:pt>
                <c:pt idx="297">
                  <c:v>36434</c:v>
                </c:pt>
                <c:pt idx="298">
                  <c:v>36465</c:v>
                </c:pt>
                <c:pt idx="299">
                  <c:v>36495</c:v>
                </c:pt>
                <c:pt idx="300">
                  <c:v>36526</c:v>
                </c:pt>
                <c:pt idx="301">
                  <c:v>36557</c:v>
                </c:pt>
                <c:pt idx="302">
                  <c:v>36586</c:v>
                </c:pt>
                <c:pt idx="303">
                  <c:v>36617</c:v>
                </c:pt>
                <c:pt idx="304">
                  <c:v>36647</c:v>
                </c:pt>
                <c:pt idx="305">
                  <c:v>36678</c:v>
                </c:pt>
                <c:pt idx="306">
                  <c:v>36708</c:v>
                </c:pt>
                <c:pt idx="307">
                  <c:v>36739</c:v>
                </c:pt>
                <c:pt idx="308">
                  <c:v>36770</c:v>
                </c:pt>
                <c:pt idx="309">
                  <c:v>36800</c:v>
                </c:pt>
                <c:pt idx="310">
                  <c:v>36831</c:v>
                </c:pt>
                <c:pt idx="311">
                  <c:v>36861</c:v>
                </c:pt>
                <c:pt idx="312">
                  <c:v>36892</c:v>
                </c:pt>
                <c:pt idx="313">
                  <c:v>36923</c:v>
                </c:pt>
                <c:pt idx="314">
                  <c:v>36951</c:v>
                </c:pt>
                <c:pt idx="315">
                  <c:v>36982</c:v>
                </c:pt>
                <c:pt idx="316">
                  <c:v>37012</c:v>
                </c:pt>
                <c:pt idx="317">
                  <c:v>37043</c:v>
                </c:pt>
                <c:pt idx="318">
                  <c:v>37073</c:v>
                </c:pt>
                <c:pt idx="319">
                  <c:v>37104</c:v>
                </c:pt>
                <c:pt idx="320">
                  <c:v>37135</c:v>
                </c:pt>
                <c:pt idx="321">
                  <c:v>37165</c:v>
                </c:pt>
                <c:pt idx="322">
                  <c:v>37196</c:v>
                </c:pt>
                <c:pt idx="323">
                  <c:v>37226</c:v>
                </c:pt>
                <c:pt idx="324">
                  <c:v>37257</c:v>
                </c:pt>
                <c:pt idx="325">
                  <c:v>37288</c:v>
                </c:pt>
                <c:pt idx="326">
                  <c:v>37316</c:v>
                </c:pt>
                <c:pt idx="327">
                  <c:v>37347</c:v>
                </c:pt>
                <c:pt idx="328">
                  <c:v>37377</c:v>
                </c:pt>
                <c:pt idx="329">
                  <c:v>37408</c:v>
                </c:pt>
                <c:pt idx="330">
                  <c:v>37438</c:v>
                </c:pt>
                <c:pt idx="331">
                  <c:v>37469</c:v>
                </c:pt>
                <c:pt idx="332">
                  <c:v>37500</c:v>
                </c:pt>
                <c:pt idx="333">
                  <c:v>37530</c:v>
                </c:pt>
                <c:pt idx="334">
                  <c:v>37561</c:v>
                </c:pt>
                <c:pt idx="335">
                  <c:v>37591</c:v>
                </c:pt>
                <c:pt idx="336">
                  <c:v>37622</c:v>
                </c:pt>
                <c:pt idx="337">
                  <c:v>37653</c:v>
                </c:pt>
                <c:pt idx="338">
                  <c:v>37681</c:v>
                </c:pt>
                <c:pt idx="339">
                  <c:v>37712</c:v>
                </c:pt>
                <c:pt idx="340">
                  <c:v>37742</c:v>
                </c:pt>
                <c:pt idx="341">
                  <c:v>37773</c:v>
                </c:pt>
                <c:pt idx="342">
                  <c:v>37803</c:v>
                </c:pt>
                <c:pt idx="343">
                  <c:v>37834</c:v>
                </c:pt>
                <c:pt idx="344">
                  <c:v>37865</c:v>
                </c:pt>
                <c:pt idx="345">
                  <c:v>37895</c:v>
                </c:pt>
                <c:pt idx="346">
                  <c:v>37926</c:v>
                </c:pt>
                <c:pt idx="347">
                  <c:v>37956</c:v>
                </c:pt>
                <c:pt idx="348">
                  <c:v>37987</c:v>
                </c:pt>
                <c:pt idx="349">
                  <c:v>38018</c:v>
                </c:pt>
                <c:pt idx="350">
                  <c:v>38047</c:v>
                </c:pt>
                <c:pt idx="351">
                  <c:v>38078</c:v>
                </c:pt>
                <c:pt idx="352">
                  <c:v>38108</c:v>
                </c:pt>
                <c:pt idx="353">
                  <c:v>38139</c:v>
                </c:pt>
                <c:pt idx="354">
                  <c:v>38169</c:v>
                </c:pt>
                <c:pt idx="355">
                  <c:v>38200</c:v>
                </c:pt>
                <c:pt idx="356">
                  <c:v>38231</c:v>
                </c:pt>
                <c:pt idx="357">
                  <c:v>38261</c:v>
                </c:pt>
                <c:pt idx="358">
                  <c:v>38292</c:v>
                </c:pt>
                <c:pt idx="359">
                  <c:v>38322</c:v>
                </c:pt>
                <c:pt idx="360">
                  <c:v>38353</c:v>
                </c:pt>
                <c:pt idx="361">
                  <c:v>38384</c:v>
                </c:pt>
                <c:pt idx="362">
                  <c:v>38412</c:v>
                </c:pt>
                <c:pt idx="363">
                  <c:v>38443</c:v>
                </c:pt>
                <c:pt idx="364">
                  <c:v>38473</c:v>
                </c:pt>
                <c:pt idx="365">
                  <c:v>38504</c:v>
                </c:pt>
                <c:pt idx="366">
                  <c:v>38534</c:v>
                </c:pt>
                <c:pt idx="367">
                  <c:v>38565</c:v>
                </c:pt>
                <c:pt idx="368">
                  <c:v>38596</c:v>
                </c:pt>
                <c:pt idx="369">
                  <c:v>38626</c:v>
                </c:pt>
                <c:pt idx="370">
                  <c:v>38657</c:v>
                </c:pt>
                <c:pt idx="371">
                  <c:v>38687</c:v>
                </c:pt>
                <c:pt idx="372">
                  <c:v>38718</c:v>
                </c:pt>
                <c:pt idx="373">
                  <c:v>38749</c:v>
                </c:pt>
                <c:pt idx="374">
                  <c:v>38777</c:v>
                </c:pt>
                <c:pt idx="375">
                  <c:v>38808</c:v>
                </c:pt>
                <c:pt idx="376">
                  <c:v>38838</c:v>
                </c:pt>
                <c:pt idx="377">
                  <c:v>38869</c:v>
                </c:pt>
                <c:pt idx="378">
                  <c:v>38899</c:v>
                </c:pt>
                <c:pt idx="379">
                  <c:v>38930</c:v>
                </c:pt>
                <c:pt idx="380">
                  <c:v>38961</c:v>
                </c:pt>
                <c:pt idx="381">
                  <c:v>38991</c:v>
                </c:pt>
                <c:pt idx="382">
                  <c:v>39022</c:v>
                </c:pt>
                <c:pt idx="383">
                  <c:v>39052</c:v>
                </c:pt>
                <c:pt idx="384">
                  <c:v>39083</c:v>
                </c:pt>
                <c:pt idx="385">
                  <c:v>39114</c:v>
                </c:pt>
                <c:pt idx="386">
                  <c:v>39142</c:v>
                </c:pt>
                <c:pt idx="387">
                  <c:v>39173</c:v>
                </c:pt>
                <c:pt idx="388">
                  <c:v>39203</c:v>
                </c:pt>
                <c:pt idx="389">
                  <c:v>39234</c:v>
                </c:pt>
                <c:pt idx="390">
                  <c:v>39264</c:v>
                </c:pt>
                <c:pt idx="391">
                  <c:v>39295</c:v>
                </c:pt>
                <c:pt idx="392">
                  <c:v>39326</c:v>
                </c:pt>
                <c:pt idx="393">
                  <c:v>39356</c:v>
                </c:pt>
                <c:pt idx="394">
                  <c:v>39387</c:v>
                </c:pt>
                <c:pt idx="395">
                  <c:v>39417</c:v>
                </c:pt>
                <c:pt idx="396">
                  <c:v>39448</c:v>
                </c:pt>
                <c:pt idx="397">
                  <c:v>39479</c:v>
                </c:pt>
                <c:pt idx="398">
                  <c:v>39508</c:v>
                </c:pt>
                <c:pt idx="399">
                  <c:v>39539</c:v>
                </c:pt>
                <c:pt idx="400">
                  <c:v>39569</c:v>
                </c:pt>
                <c:pt idx="401">
                  <c:v>39600</c:v>
                </c:pt>
                <c:pt idx="402">
                  <c:v>39630</c:v>
                </c:pt>
                <c:pt idx="403">
                  <c:v>39661</c:v>
                </c:pt>
                <c:pt idx="404">
                  <c:v>39692</c:v>
                </c:pt>
                <c:pt idx="405">
                  <c:v>39722</c:v>
                </c:pt>
                <c:pt idx="406">
                  <c:v>39753</c:v>
                </c:pt>
                <c:pt idx="407">
                  <c:v>39783</c:v>
                </c:pt>
                <c:pt idx="408">
                  <c:v>39814</c:v>
                </c:pt>
                <c:pt idx="409">
                  <c:v>39845</c:v>
                </c:pt>
                <c:pt idx="410">
                  <c:v>39873</c:v>
                </c:pt>
                <c:pt idx="411">
                  <c:v>39904</c:v>
                </c:pt>
                <c:pt idx="412">
                  <c:v>39934</c:v>
                </c:pt>
                <c:pt idx="413">
                  <c:v>39965</c:v>
                </c:pt>
                <c:pt idx="414">
                  <c:v>39995</c:v>
                </c:pt>
                <c:pt idx="415">
                  <c:v>40026</c:v>
                </c:pt>
                <c:pt idx="416">
                  <c:v>40057</c:v>
                </c:pt>
                <c:pt idx="417">
                  <c:v>40087</c:v>
                </c:pt>
                <c:pt idx="418">
                  <c:v>40118</c:v>
                </c:pt>
                <c:pt idx="419">
                  <c:v>40148</c:v>
                </c:pt>
                <c:pt idx="420">
                  <c:v>40179</c:v>
                </c:pt>
                <c:pt idx="421">
                  <c:v>40210</c:v>
                </c:pt>
                <c:pt idx="422">
                  <c:v>40238</c:v>
                </c:pt>
                <c:pt idx="423">
                  <c:v>40269</c:v>
                </c:pt>
                <c:pt idx="424">
                  <c:v>40299</c:v>
                </c:pt>
                <c:pt idx="425">
                  <c:v>40330</c:v>
                </c:pt>
                <c:pt idx="426">
                  <c:v>40360</c:v>
                </c:pt>
                <c:pt idx="427">
                  <c:v>40391</c:v>
                </c:pt>
                <c:pt idx="428">
                  <c:v>40422</c:v>
                </c:pt>
                <c:pt idx="429">
                  <c:v>40452</c:v>
                </c:pt>
                <c:pt idx="430">
                  <c:v>40483</c:v>
                </c:pt>
                <c:pt idx="431">
                  <c:v>40513</c:v>
                </c:pt>
                <c:pt idx="432">
                  <c:v>40544</c:v>
                </c:pt>
                <c:pt idx="433">
                  <c:v>40575</c:v>
                </c:pt>
                <c:pt idx="434">
                  <c:v>40603</c:v>
                </c:pt>
                <c:pt idx="435">
                  <c:v>40634</c:v>
                </c:pt>
                <c:pt idx="436">
                  <c:v>40664</c:v>
                </c:pt>
                <c:pt idx="437">
                  <c:v>40695</c:v>
                </c:pt>
                <c:pt idx="438">
                  <c:v>40725</c:v>
                </c:pt>
                <c:pt idx="439">
                  <c:v>40756</c:v>
                </c:pt>
                <c:pt idx="440">
                  <c:v>40787</c:v>
                </c:pt>
                <c:pt idx="441">
                  <c:v>40817</c:v>
                </c:pt>
                <c:pt idx="442">
                  <c:v>40848</c:v>
                </c:pt>
                <c:pt idx="443">
                  <c:v>40878</c:v>
                </c:pt>
                <c:pt idx="444">
                  <c:v>40909</c:v>
                </c:pt>
                <c:pt idx="445">
                  <c:v>40940</c:v>
                </c:pt>
                <c:pt idx="446">
                  <c:v>40969</c:v>
                </c:pt>
                <c:pt idx="447">
                  <c:v>41000</c:v>
                </c:pt>
                <c:pt idx="448">
                  <c:v>41030</c:v>
                </c:pt>
                <c:pt idx="449">
                  <c:v>41061</c:v>
                </c:pt>
                <c:pt idx="450">
                  <c:v>41091</c:v>
                </c:pt>
                <c:pt idx="451">
                  <c:v>41122</c:v>
                </c:pt>
                <c:pt idx="452">
                  <c:v>41153</c:v>
                </c:pt>
                <c:pt idx="453">
                  <c:v>41183</c:v>
                </c:pt>
                <c:pt idx="454">
                  <c:v>41214</c:v>
                </c:pt>
                <c:pt idx="455">
                  <c:v>41244</c:v>
                </c:pt>
                <c:pt idx="456">
                  <c:v>41275</c:v>
                </c:pt>
                <c:pt idx="457">
                  <c:v>41306</c:v>
                </c:pt>
                <c:pt idx="458">
                  <c:v>41334</c:v>
                </c:pt>
                <c:pt idx="459">
                  <c:v>41365</c:v>
                </c:pt>
                <c:pt idx="460">
                  <c:v>41395</c:v>
                </c:pt>
                <c:pt idx="461">
                  <c:v>41426</c:v>
                </c:pt>
                <c:pt idx="462">
                  <c:v>41456</c:v>
                </c:pt>
                <c:pt idx="463">
                  <c:v>41487</c:v>
                </c:pt>
                <c:pt idx="464">
                  <c:v>41518</c:v>
                </c:pt>
                <c:pt idx="465">
                  <c:v>41548</c:v>
                </c:pt>
                <c:pt idx="466">
                  <c:v>41579</c:v>
                </c:pt>
                <c:pt idx="467">
                  <c:v>41609</c:v>
                </c:pt>
                <c:pt idx="468">
                  <c:v>41640</c:v>
                </c:pt>
                <c:pt idx="469">
                  <c:v>41671</c:v>
                </c:pt>
                <c:pt idx="470">
                  <c:v>41699</c:v>
                </c:pt>
                <c:pt idx="471">
                  <c:v>41730</c:v>
                </c:pt>
                <c:pt idx="472">
                  <c:v>41760</c:v>
                </c:pt>
                <c:pt idx="473">
                  <c:v>41791</c:v>
                </c:pt>
                <c:pt idx="474">
                  <c:v>41821</c:v>
                </c:pt>
                <c:pt idx="475">
                  <c:v>41852</c:v>
                </c:pt>
                <c:pt idx="476">
                  <c:v>41883</c:v>
                </c:pt>
                <c:pt idx="477">
                  <c:v>41913</c:v>
                </c:pt>
                <c:pt idx="478">
                  <c:v>41944</c:v>
                </c:pt>
                <c:pt idx="479">
                  <c:v>41974</c:v>
                </c:pt>
                <c:pt idx="480">
                  <c:v>42005</c:v>
                </c:pt>
                <c:pt idx="481">
                  <c:v>42036</c:v>
                </c:pt>
                <c:pt idx="482">
                  <c:v>42064</c:v>
                </c:pt>
                <c:pt idx="483">
                  <c:v>42095</c:v>
                </c:pt>
                <c:pt idx="484">
                  <c:v>42125</c:v>
                </c:pt>
                <c:pt idx="485">
                  <c:v>42156</c:v>
                </c:pt>
                <c:pt idx="486">
                  <c:v>42186</c:v>
                </c:pt>
                <c:pt idx="487">
                  <c:v>42217</c:v>
                </c:pt>
                <c:pt idx="488">
                  <c:v>42248</c:v>
                </c:pt>
                <c:pt idx="489">
                  <c:v>42278</c:v>
                </c:pt>
                <c:pt idx="490">
                  <c:v>42309</c:v>
                </c:pt>
                <c:pt idx="491">
                  <c:v>42339</c:v>
                </c:pt>
                <c:pt idx="492">
                  <c:v>42370</c:v>
                </c:pt>
                <c:pt idx="493">
                  <c:v>42401</c:v>
                </c:pt>
                <c:pt idx="494">
                  <c:v>42430</c:v>
                </c:pt>
                <c:pt idx="495">
                  <c:v>42461</c:v>
                </c:pt>
                <c:pt idx="496">
                  <c:v>42491</c:v>
                </c:pt>
                <c:pt idx="497">
                  <c:v>42522</c:v>
                </c:pt>
                <c:pt idx="498">
                  <c:v>42552</c:v>
                </c:pt>
                <c:pt idx="499">
                  <c:v>42583</c:v>
                </c:pt>
                <c:pt idx="500">
                  <c:v>42614</c:v>
                </c:pt>
                <c:pt idx="501">
                  <c:v>42644</c:v>
                </c:pt>
                <c:pt idx="502">
                  <c:v>42675</c:v>
                </c:pt>
                <c:pt idx="503">
                  <c:v>42705</c:v>
                </c:pt>
                <c:pt idx="504">
                  <c:v>42736</c:v>
                </c:pt>
                <c:pt idx="505">
                  <c:v>42767</c:v>
                </c:pt>
                <c:pt idx="506">
                  <c:v>42795</c:v>
                </c:pt>
                <c:pt idx="507">
                  <c:v>42826</c:v>
                </c:pt>
                <c:pt idx="508">
                  <c:v>42856</c:v>
                </c:pt>
                <c:pt idx="509">
                  <c:v>42887</c:v>
                </c:pt>
                <c:pt idx="510">
                  <c:v>42917</c:v>
                </c:pt>
                <c:pt idx="511">
                  <c:v>42948</c:v>
                </c:pt>
                <c:pt idx="512">
                  <c:v>42979</c:v>
                </c:pt>
                <c:pt idx="513">
                  <c:v>43009</c:v>
                </c:pt>
                <c:pt idx="514">
                  <c:v>43040</c:v>
                </c:pt>
                <c:pt idx="515">
                  <c:v>43070</c:v>
                </c:pt>
                <c:pt idx="516">
                  <c:v>43101</c:v>
                </c:pt>
                <c:pt idx="517">
                  <c:v>43132</c:v>
                </c:pt>
                <c:pt idx="518">
                  <c:v>43160</c:v>
                </c:pt>
                <c:pt idx="519">
                  <c:v>43191</c:v>
                </c:pt>
                <c:pt idx="520">
                  <c:v>43221</c:v>
                </c:pt>
                <c:pt idx="521">
                  <c:v>43252</c:v>
                </c:pt>
                <c:pt idx="522">
                  <c:v>43282</c:v>
                </c:pt>
                <c:pt idx="523">
                  <c:v>43313</c:v>
                </c:pt>
                <c:pt idx="524">
                  <c:v>43344</c:v>
                </c:pt>
                <c:pt idx="525">
                  <c:v>43374</c:v>
                </c:pt>
                <c:pt idx="526">
                  <c:v>43405</c:v>
                </c:pt>
                <c:pt idx="527">
                  <c:v>43435</c:v>
                </c:pt>
                <c:pt idx="528">
                  <c:v>43466</c:v>
                </c:pt>
                <c:pt idx="529">
                  <c:v>43497</c:v>
                </c:pt>
                <c:pt idx="530">
                  <c:v>43525</c:v>
                </c:pt>
                <c:pt idx="531">
                  <c:v>43556</c:v>
                </c:pt>
                <c:pt idx="532">
                  <c:v>43586</c:v>
                </c:pt>
                <c:pt idx="533">
                  <c:v>43617</c:v>
                </c:pt>
                <c:pt idx="534">
                  <c:v>43647</c:v>
                </c:pt>
                <c:pt idx="535">
                  <c:v>43678</c:v>
                </c:pt>
                <c:pt idx="536">
                  <c:v>43709</c:v>
                </c:pt>
                <c:pt idx="537">
                  <c:v>43739</c:v>
                </c:pt>
                <c:pt idx="538">
                  <c:v>43770</c:v>
                </c:pt>
                <c:pt idx="539">
                  <c:v>43800</c:v>
                </c:pt>
                <c:pt idx="540">
                  <c:v>43831</c:v>
                </c:pt>
                <c:pt idx="541">
                  <c:v>43862</c:v>
                </c:pt>
                <c:pt idx="542">
                  <c:v>43891</c:v>
                </c:pt>
                <c:pt idx="543">
                  <c:v>43922</c:v>
                </c:pt>
                <c:pt idx="544">
                  <c:v>43952</c:v>
                </c:pt>
                <c:pt idx="545">
                  <c:v>43983</c:v>
                </c:pt>
                <c:pt idx="546">
                  <c:v>44013</c:v>
                </c:pt>
                <c:pt idx="547">
                  <c:v>44044</c:v>
                </c:pt>
                <c:pt idx="548">
                  <c:v>44075</c:v>
                </c:pt>
                <c:pt idx="549">
                  <c:v>44105</c:v>
                </c:pt>
                <c:pt idx="550">
                  <c:v>44136</c:v>
                </c:pt>
                <c:pt idx="551">
                  <c:v>44166</c:v>
                </c:pt>
                <c:pt idx="552">
                  <c:v>44197</c:v>
                </c:pt>
                <c:pt idx="553">
                  <c:v>44228</c:v>
                </c:pt>
                <c:pt idx="554">
                  <c:v>44256</c:v>
                </c:pt>
                <c:pt idx="555">
                  <c:v>44287</c:v>
                </c:pt>
                <c:pt idx="556">
                  <c:v>44317</c:v>
                </c:pt>
                <c:pt idx="557">
                  <c:v>44348</c:v>
                </c:pt>
                <c:pt idx="558">
                  <c:v>44378</c:v>
                </c:pt>
                <c:pt idx="559">
                  <c:v>44409</c:v>
                </c:pt>
                <c:pt idx="560">
                  <c:v>44440</c:v>
                </c:pt>
                <c:pt idx="561">
                  <c:v>44470</c:v>
                </c:pt>
                <c:pt idx="562">
                  <c:v>44501</c:v>
                </c:pt>
                <c:pt idx="563">
                  <c:v>44531</c:v>
                </c:pt>
                <c:pt idx="564">
                  <c:v>44562</c:v>
                </c:pt>
                <c:pt idx="565">
                  <c:v>44593</c:v>
                </c:pt>
                <c:pt idx="566">
                  <c:v>44621</c:v>
                </c:pt>
                <c:pt idx="567">
                  <c:v>44652</c:v>
                </c:pt>
                <c:pt idx="568">
                  <c:v>44682</c:v>
                </c:pt>
                <c:pt idx="569">
                  <c:v>44713</c:v>
                </c:pt>
                <c:pt idx="570">
                  <c:v>44743</c:v>
                </c:pt>
                <c:pt idx="571">
                  <c:v>44774</c:v>
                </c:pt>
              </c:numCache>
            </c:numRef>
          </c:cat>
          <c:val>
            <c:numRef>
              <c:f>'FRED Graph'!$E$13:$E$584</c:f>
              <c:numCache>
                <c:formatCode>0.0%</c:formatCode>
                <c:ptCount val="572"/>
                <c:pt idx="0">
                  <c:v>0.17303822937625743</c:v>
                </c:pt>
                <c:pt idx="1">
                  <c:v>0.17400000000000004</c:v>
                </c:pt>
                <c:pt idx="2">
                  <c:v>0.16831683168316833</c:v>
                </c:pt>
                <c:pt idx="3">
                  <c:v>0.15851272015655579</c:v>
                </c:pt>
                <c:pt idx="4">
                  <c:v>0.13601532567049796</c:v>
                </c:pt>
                <c:pt idx="5">
                  <c:v>0.1205273069679849</c:v>
                </c:pt>
                <c:pt idx="6">
                  <c:v>0.10740740740740735</c:v>
                </c:pt>
                <c:pt idx="7">
                  <c:v>8.9090909090909068E-2</c:v>
                </c:pt>
                <c:pt idx="8">
                  <c:v>8.0789946140035901E-2</c:v>
                </c:pt>
                <c:pt idx="9">
                  <c:v>6.8783068783068751E-2</c:v>
                </c:pt>
                <c:pt idx="10">
                  <c:v>6.2717770034843232E-2</c:v>
                </c:pt>
                <c:pt idx="11">
                  <c:v>6.0449050086355788E-2</c:v>
                </c:pt>
                <c:pt idx="12">
                  <c:v>5.8319039451115023E-2</c:v>
                </c:pt>
                <c:pt idx="13">
                  <c:v>5.4514480408858527E-2</c:v>
                </c:pt>
                <c:pt idx="14">
                  <c:v>5.4237288135593267E-2</c:v>
                </c:pt>
                <c:pt idx="15">
                  <c:v>5.2364864864864767E-2</c:v>
                </c:pt>
                <c:pt idx="16">
                  <c:v>5.2276559865092775E-2</c:v>
                </c:pt>
                <c:pt idx="17">
                  <c:v>5.5462184873949535E-2</c:v>
                </c:pt>
                <c:pt idx="18">
                  <c:v>5.5183946488294389E-2</c:v>
                </c:pt>
                <c:pt idx="19">
                  <c:v>6.0100166944908204E-2</c:v>
                </c:pt>
                <c:pt idx="20">
                  <c:v>6.1461794019933479E-2</c:v>
                </c:pt>
                <c:pt idx="21">
                  <c:v>5.7755775577557636E-2</c:v>
                </c:pt>
                <c:pt idx="22">
                  <c:v>5.9016393442622855E-2</c:v>
                </c:pt>
                <c:pt idx="23">
                  <c:v>5.7003257328990344E-2</c:v>
                </c:pt>
                <c:pt idx="24">
                  <c:v>5.5105348460291595E-2</c:v>
                </c:pt>
                <c:pt idx="25">
                  <c:v>5.6542810985460538E-2</c:v>
                </c:pt>
                <c:pt idx="26">
                  <c:v>5.6270096463022508E-2</c:v>
                </c:pt>
                <c:pt idx="27">
                  <c:v>5.7784911717496126E-2</c:v>
                </c:pt>
                <c:pt idx="28">
                  <c:v>5.929487179487173E-2</c:v>
                </c:pt>
                <c:pt idx="29">
                  <c:v>5.8917197452229349E-2</c:v>
                </c:pt>
                <c:pt idx="30">
                  <c:v>5.8637083993660785E-2</c:v>
                </c:pt>
                <c:pt idx="31">
                  <c:v>5.9842519685039328E-2</c:v>
                </c:pt>
                <c:pt idx="32">
                  <c:v>6.1032863849765237E-2</c:v>
                </c:pt>
                <c:pt idx="33">
                  <c:v>6.3962558502340228E-2</c:v>
                </c:pt>
                <c:pt idx="34">
                  <c:v>6.5015479876161034E-2</c:v>
                </c:pt>
                <c:pt idx="35">
                  <c:v>6.3174114021571554E-2</c:v>
                </c:pt>
                <c:pt idx="36">
                  <c:v>6.298003072196634E-2</c:v>
                </c:pt>
                <c:pt idx="37">
                  <c:v>6.2691131498470859E-2</c:v>
                </c:pt>
                <c:pt idx="38">
                  <c:v>6.3926940639269444E-2</c:v>
                </c:pt>
                <c:pt idx="39">
                  <c:v>7.1320182094081766E-2</c:v>
                </c:pt>
                <c:pt idx="40">
                  <c:v>7.564296520423601E-2</c:v>
                </c:pt>
                <c:pt idx="41">
                  <c:v>7.8195488721804554E-2</c:v>
                </c:pt>
                <c:pt idx="42">
                  <c:v>8.2335329341317362E-2</c:v>
                </c:pt>
                <c:pt idx="43">
                  <c:v>8.1723625557206539E-2</c:v>
                </c:pt>
                <c:pt idx="44">
                  <c:v>8.4070796460177039E-2</c:v>
                </c:pt>
                <c:pt idx="45">
                  <c:v>7.6246334310850483E-2</c:v>
                </c:pt>
                <c:pt idx="46">
                  <c:v>7.7034883720930189E-2</c:v>
                </c:pt>
                <c:pt idx="47">
                  <c:v>8.260869565217395E-2</c:v>
                </c:pt>
                <c:pt idx="48">
                  <c:v>8.8150289017340955E-2</c:v>
                </c:pt>
                <c:pt idx="49">
                  <c:v>9.2086330935251884E-2</c:v>
                </c:pt>
                <c:pt idx="50">
                  <c:v>9.2989985693848351E-2</c:v>
                </c:pt>
                <c:pt idx="51">
                  <c:v>9.0651558073654478E-2</c:v>
                </c:pt>
                <c:pt idx="52">
                  <c:v>8.8607594936709028E-2</c:v>
                </c:pt>
                <c:pt idx="53">
                  <c:v>8.786610878661083E-2</c:v>
                </c:pt>
                <c:pt idx="54">
                  <c:v>8.575380359612729E-2</c:v>
                </c:pt>
                <c:pt idx="55">
                  <c:v>8.2417582417582416E-2</c:v>
                </c:pt>
                <c:pt idx="56">
                  <c:v>8.4353741496598675E-2</c:v>
                </c:pt>
                <c:pt idx="57">
                  <c:v>9.5367847411444134E-2</c:v>
                </c:pt>
                <c:pt idx="58">
                  <c:v>9.3117408906882679E-2</c:v>
                </c:pt>
                <c:pt idx="59">
                  <c:v>9.3708165997322623E-2</c:v>
                </c:pt>
                <c:pt idx="60">
                  <c:v>0.10624169986719788</c:v>
                </c:pt>
                <c:pt idx="61">
                  <c:v>0.10935441370223975</c:v>
                </c:pt>
                <c:pt idx="62">
                  <c:v>0.10863874345549733</c:v>
                </c:pt>
                <c:pt idx="63">
                  <c:v>0.11038961038961038</c:v>
                </c:pt>
                <c:pt idx="64">
                  <c:v>0.10723514211886301</c:v>
                </c:pt>
                <c:pt idx="65">
                  <c:v>0.11025641025641018</c:v>
                </c:pt>
                <c:pt idx="66">
                  <c:v>0.11719745222929939</c:v>
                </c:pt>
                <c:pt idx="67">
                  <c:v>0.12182741116751281</c:v>
                </c:pt>
                <c:pt idx="68">
                  <c:v>0.11417816813048925</c:v>
                </c:pt>
                <c:pt idx="69">
                  <c:v>0.11442786069651727</c:v>
                </c:pt>
                <c:pt idx="70">
                  <c:v>0.11234567901234561</c:v>
                </c:pt>
                <c:pt idx="71">
                  <c:v>0.1064871481028152</c:v>
                </c:pt>
                <c:pt idx="72">
                  <c:v>9.723889555822339E-2</c:v>
                </c:pt>
                <c:pt idx="73">
                  <c:v>9.2636579572446517E-2</c:v>
                </c:pt>
                <c:pt idx="74">
                  <c:v>9.3270365997638618E-2</c:v>
                </c:pt>
                <c:pt idx="75">
                  <c:v>9.3567251461988299E-2</c:v>
                </c:pt>
                <c:pt idx="76">
                  <c:v>9.6849474912485384E-2</c:v>
                </c:pt>
                <c:pt idx="77">
                  <c:v>9.237875288683603E-2</c:v>
                </c:pt>
                <c:pt idx="78">
                  <c:v>8.0957810718357975E-2</c:v>
                </c:pt>
                <c:pt idx="79">
                  <c:v>7.805429864253384E-2</c:v>
                </c:pt>
                <c:pt idx="80">
                  <c:v>7.9954954954955054E-2</c:v>
                </c:pt>
                <c:pt idx="81">
                  <c:v>7.7008928571428645E-2</c:v>
                </c:pt>
                <c:pt idx="82">
                  <c:v>7.6581576026637135E-2</c:v>
                </c:pt>
                <c:pt idx="83">
                  <c:v>7.9646017699114918E-2</c:v>
                </c:pt>
                <c:pt idx="84">
                  <c:v>7.3304157549234E-2</c:v>
                </c:pt>
                <c:pt idx="85">
                  <c:v>6.6304347826086893E-2</c:v>
                </c:pt>
                <c:pt idx="86">
                  <c:v>6.5874730021598368E-2</c:v>
                </c:pt>
                <c:pt idx="87">
                  <c:v>5.8823529411764705E-2</c:v>
                </c:pt>
                <c:pt idx="88">
                  <c:v>5.744680851063836E-2</c:v>
                </c:pt>
                <c:pt idx="89">
                  <c:v>5.6025369978858472E-2</c:v>
                </c:pt>
                <c:pt idx="90">
                  <c:v>5.590717299578056E-2</c:v>
                </c:pt>
                <c:pt idx="91">
                  <c:v>5.5613850996852017E-2</c:v>
                </c:pt>
                <c:pt idx="92">
                  <c:v>5.1094890510948815E-2</c:v>
                </c:pt>
                <c:pt idx="93">
                  <c:v>4.9740932642487017E-2</c:v>
                </c:pt>
                <c:pt idx="94">
                  <c:v>4.7422680412371077E-2</c:v>
                </c:pt>
                <c:pt idx="95">
                  <c:v>4.7131147540983694E-2</c:v>
                </c:pt>
                <c:pt idx="96">
                  <c:v>3.7716615698267106E-2</c:v>
                </c:pt>
                <c:pt idx="97">
                  <c:v>4.1794087665647385E-2</c:v>
                </c:pt>
                <c:pt idx="98">
                  <c:v>3.8500506585612937E-2</c:v>
                </c:pt>
                <c:pt idx="99">
                  <c:v>3.4343434343434398E-2</c:v>
                </c:pt>
                <c:pt idx="100">
                  <c:v>3.2193158953722219E-2</c:v>
                </c:pt>
                <c:pt idx="101">
                  <c:v>2.902902902902894E-2</c:v>
                </c:pt>
                <c:pt idx="102">
                  <c:v>2.9970029970029972E-2</c:v>
                </c:pt>
                <c:pt idx="103">
                  <c:v>2.88270377733599E-2</c:v>
                </c:pt>
                <c:pt idx="104">
                  <c:v>2.6785714285714315E-2</c:v>
                </c:pt>
                <c:pt idx="105">
                  <c:v>2.2704837117472825E-2</c:v>
                </c:pt>
                <c:pt idx="106">
                  <c:v>2.1653543307086642E-2</c:v>
                </c:pt>
                <c:pt idx="107">
                  <c:v>1.8590998043052753E-2</c:v>
                </c:pt>
                <c:pt idx="108">
                  <c:v>2.6522593320235786E-2</c:v>
                </c:pt>
                <c:pt idx="109">
                  <c:v>2.446183953033268E-2</c:v>
                </c:pt>
                <c:pt idx="110">
                  <c:v>2.6341463414634173E-2</c:v>
                </c:pt>
                <c:pt idx="111">
                  <c:v>2.8320312499999917E-2</c:v>
                </c:pt>
                <c:pt idx="112">
                  <c:v>2.631578947368424E-2</c:v>
                </c:pt>
                <c:pt idx="113">
                  <c:v>2.6264591439688744E-2</c:v>
                </c:pt>
                <c:pt idx="114">
                  <c:v>2.5218234723569433E-2</c:v>
                </c:pt>
                <c:pt idx="115">
                  <c:v>2.3188405797101505E-2</c:v>
                </c:pt>
                <c:pt idx="116">
                  <c:v>2.6086956521739157E-2</c:v>
                </c:pt>
                <c:pt idx="117">
                  <c:v>2.2200772200772313E-2</c:v>
                </c:pt>
                <c:pt idx="118">
                  <c:v>2.3121387283237049E-2</c:v>
                </c:pt>
                <c:pt idx="119">
                  <c:v>2.1133525456292056E-2</c:v>
                </c:pt>
                <c:pt idx="120">
                  <c:v>2.2966507177033548E-2</c:v>
                </c:pt>
                <c:pt idx="121">
                  <c:v>2.4832855778414462E-2</c:v>
                </c:pt>
                <c:pt idx="122">
                  <c:v>2.2813688212927674E-2</c:v>
                </c:pt>
                <c:pt idx="123">
                  <c:v>2.1842355175688482E-2</c:v>
                </c:pt>
                <c:pt idx="124">
                  <c:v>2.3741690408357077E-2</c:v>
                </c:pt>
                <c:pt idx="125">
                  <c:v>2.5592417061611403E-2</c:v>
                </c:pt>
                <c:pt idx="126">
                  <c:v>2.5543992431409677E-2</c:v>
                </c:pt>
                <c:pt idx="127">
                  <c:v>2.4551463644948011E-2</c:v>
                </c:pt>
                <c:pt idx="128">
                  <c:v>1.6007532956685524E-2</c:v>
                </c:pt>
                <c:pt idx="129">
                  <c:v>2.8328611898016994E-2</c:v>
                </c:pt>
                <c:pt idx="130">
                  <c:v>2.7306967984934007E-2</c:v>
                </c:pt>
                <c:pt idx="131">
                  <c:v>2.6340545625587932E-2</c:v>
                </c:pt>
                <c:pt idx="132">
                  <c:v>2.2450888681010209E-2</c:v>
                </c:pt>
                <c:pt idx="133">
                  <c:v>2.0503261882572253E-2</c:v>
                </c:pt>
                <c:pt idx="134">
                  <c:v>1.858736059479554E-2</c:v>
                </c:pt>
                <c:pt idx="135">
                  <c:v>2.3234200743494426E-2</c:v>
                </c:pt>
                <c:pt idx="136">
                  <c:v>2.2263450834879461E-2</c:v>
                </c:pt>
                <c:pt idx="137">
                  <c:v>2.1256931608133061E-2</c:v>
                </c:pt>
                <c:pt idx="138">
                  <c:v>2.1217712177121744E-2</c:v>
                </c:pt>
                <c:pt idx="139">
                  <c:v>2.1198156682027625E-2</c:v>
                </c:pt>
                <c:pt idx="140">
                  <c:v>2.5949953660797005E-2</c:v>
                </c:pt>
                <c:pt idx="141">
                  <c:v>2.6629935720844732E-2</c:v>
                </c:pt>
                <c:pt idx="142">
                  <c:v>2.6581118240146709E-2</c:v>
                </c:pt>
                <c:pt idx="143">
                  <c:v>2.7497708524289646E-2</c:v>
                </c:pt>
                <c:pt idx="144">
                  <c:v>2.9277218664226924E-2</c:v>
                </c:pt>
                <c:pt idx="145">
                  <c:v>2.5570776255707736E-2</c:v>
                </c:pt>
                <c:pt idx="146">
                  <c:v>2.5547445255474557E-2</c:v>
                </c:pt>
                <c:pt idx="147">
                  <c:v>2.5431425976385209E-2</c:v>
                </c:pt>
                <c:pt idx="148">
                  <c:v>2.5408348457350245E-2</c:v>
                </c:pt>
                <c:pt idx="149">
                  <c:v>2.352941176470583E-2</c:v>
                </c:pt>
                <c:pt idx="150">
                  <c:v>2.3486901535681972E-2</c:v>
                </c:pt>
                <c:pt idx="151">
                  <c:v>2.5270758122743656E-2</c:v>
                </c:pt>
                <c:pt idx="152">
                  <c:v>2.8906955736224055E-2</c:v>
                </c:pt>
                <c:pt idx="153">
                  <c:v>1.9677996422182494E-2</c:v>
                </c:pt>
                <c:pt idx="154">
                  <c:v>1.9642857142857167E-2</c:v>
                </c:pt>
                <c:pt idx="155">
                  <c:v>1.9625334522747572E-2</c:v>
                </c:pt>
                <c:pt idx="156">
                  <c:v>2.2222222222222223E-2</c:v>
                </c:pt>
                <c:pt idx="157">
                  <c:v>2.6714158504007126E-2</c:v>
                </c:pt>
                <c:pt idx="158">
                  <c:v>2.8469750889679613E-2</c:v>
                </c:pt>
                <c:pt idx="159">
                  <c:v>2.6572187776793623E-2</c:v>
                </c:pt>
                <c:pt idx="160">
                  <c:v>2.8318584070796484E-2</c:v>
                </c:pt>
                <c:pt idx="161">
                  <c:v>3.0946065428824051E-2</c:v>
                </c:pt>
                <c:pt idx="162">
                  <c:v>3.4421888790820879E-2</c:v>
                </c:pt>
                <c:pt idx="163">
                  <c:v>3.6091549295774725E-2</c:v>
                </c:pt>
                <c:pt idx="164">
                  <c:v>3.6874451273046428E-2</c:v>
                </c:pt>
                <c:pt idx="165">
                  <c:v>3.8596491228070226E-2</c:v>
                </c:pt>
                <c:pt idx="166">
                  <c:v>3.9404553415061293E-2</c:v>
                </c:pt>
                <c:pt idx="167">
                  <c:v>4.2869641294838196E-2</c:v>
                </c:pt>
                <c:pt idx="168">
                  <c:v>4.2608695652173963E-2</c:v>
                </c:pt>
                <c:pt idx="169">
                  <c:v>4.5099739809193434E-2</c:v>
                </c:pt>
                <c:pt idx="170">
                  <c:v>4.4117647058823609E-2</c:v>
                </c:pt>
                <c:pt idx="171">
                  <c:v>4.2277825711820462E-2</c:v>
                </c:pt>
                <c:pt idx="172">
                  <c:v>4.6471600688468083E-2</c:v>
                </c:pt>
                <c:pt idx="173">
                  <c:v>4.8027444253859422E-2</c:v>
                </c:pt>
                <c:pt idx="174">
                  <c:v>4.1808873720136447E-2</c:v>
                </c:pt>
                <c:pt idx="175">
                  <c:v>4.2480883602378929E-2</c:v>
                </c:pt>
                <c:pt idx="176">
                  <c:v>4.2337002540220152E-2</c:v>
                </c:pt>
                <c:pt idx="177">
                  <c:v>4.3074324324324273E-2</c:v>
                </c:pt>
                <c:pt idx="178">
                  <c:v>4.3807919123841639E-2</c:v>
                </c:pt>
                <c:pt idx="179">
                  <c:v>4.1946308724832217E-2</c:v>
                </c:pt>
                <c:pt idx="180">
                  <c:v>3.8365304420350244E-2</c:v>
                </c:pt>
                <c:pt idx="181">
                  <c:v>3.6514522821576807E-2</c:v>
                </c:pt>
                <c:pt idx="182">
                  <c:v>3.8111019055509482E-2</c:v>
                </c:pt>
                <c:pt idx="183">
                  <c:v>3.8907284768211946E-2</c:v>
                </c:pt>
                <c:pt idx="184">
                  <c:v>3.618421052631584E-2</c:v>
                </c:pt>
                <c:pt idx="185">
                  <c:v>3.436988543371524E-2</c:v>
                </c:pt>
                <c:pt idx="186">
                  <c:v>3.6855036855036855E-2</c:v>
                </c:pt>
                <c:pt idx="187">
                  <c:v>3.5859820700896425E-2</c:v>
                </c:pt>
                <c:pt idx="188">
                  <c:v>3.736799350121859E-2</c:v>
                </c:pt>
                <c:pt idx="189">
                  <c:v>3.643724696356275E-2</c:v>
                </c:pt>
                <c:pt idx="190">
                  <c:v>3.6319612590799029E-2</c:v>
                </c:pt>
                <c:pt idx="191">
                  <c:v>3.542673107890492E-2</c:v>
                </c:pt>
                <c:pt idx="192">
                  <c:v>4.0160642570281124E-2</c:v>
                </c:pt>
                <c:pt idx="193">
                  <c:v>3.9231385108086513E-2</c:v>
                </c:pt>
                <c:pt idx="194">
                  <c:v>3.8308060654429349E-2</c:v>
                </c:pt>
                <c:pt idx="195">
                  <c:v>3.9043824701195266E-2</c:v>
                </c:pt>
                <c:pt idx="196">
                  <c:v>3.6507936507936462E-2</c:v>
                </c:pt>
                <c:pt idx="197">
                  <c:v>3.4018987341772014E-2</c:v>
                </c:pt>
                <c:pt idx="198">
                  <c:v>3.4755134281200681E-2</c:v>
                </c:pt>
                <c:pt idx="199">
                  <c:v>3.304484657749817E-2</c:v>
                </c:pt>
                <c:pt idx="200">
                  <c:v>3.2106499608457385E-2</c:v>
                </c:pt>
                <c:pt idx="201">
                  <c:v>3.3593750000000089E-2</c:v>
                </c:pt>
                <c:pt idx="202">
                  <c:v>3.1931464174454784E-2</c:v>
                </c:pt>
                <c:pt idx="203">
                  <c:v>3.110419906687403E-2</c:v>
                </c:pt>
                <c:pt idx="204">
                  <c:v>2.7027027027027029E-2</c:v>
                </c:pt>
                <c:pt idx="205">
                  <c:v>2.5423728813559188E-2</c:v>
                </c:pt>
                <c:pt idx="206">
                  <c:v>2.5365103766333677E-2</c:v>
                </c:pt>
                <c:pt idx="207">
                  <c:v>2.6073619631901884E-2</c:v>
                </c:pt>
                <c:pt idx="208">
                  <c:v>2.8330781010719886E-2</c:v>
                </c:pt>
                <c:pt idx="209">
                  <c:v>2.6013771996939602E-2</c:v>
                </c:pt>
                <c:pt idx="210">
                  <c:v>2.5190839694656575E-2</c:v>
                </c:pt>
                <c:pt idx="211">
                  <c:v>2.2848438690022847E-2</c:v>
                </c:pt>
                <c:pt idx="212">
                  <c:v>2.1244309559939171E-2</c:v>
                </c:pt>
                <c:pt idx="213">
                  <c:v>1.9652305366591037E-2</c:v>
                </c:pt>
                <c:pt idx="214">
                  <c:v>1.9622641509433918E-2</c:v>
                </c:pt>
                <c:pt idx="215">
                  <c:v>1.960784313725486E-2</c:v>
                </c:pt>
                <c:pt idx="216">
                  <c:v>1.9548872180451086E-2</c:v>
                </c:pt>
                <c:pt idx="217">
                  <c:v>2.1036814425244264E-2</c:v>
                </c:pt>
                <c:pt idx="218">
                  <c:v>2.023988005996993E-2</c:v>
                </c:pt>
                <c:pt idx="219">
                  <c:v>2.017937219730933E-2</c:v>
                </c:pt>
                <c:pt idx="220">
                  <c:v>1.712583767684276E-2</c:v>
                </c:pt>
                <c:pt idx="221">
                  <c:v>1.7151379567487034E-2</c:v>
                </c:pt>
                <c:pt idx="222">
                  <c:v>1.712583767684276E-2</c:v>
                </c:pt>
                <c:pt idx="223">
                  <c:v>4.4676098287415806E-3</c:v>
                </c:pt>
                <c:pt idx="224">
                  <c:v>2.2288261515602628E-3</c:v>
                </c:pt>
                <c:pt idx="225">
                  <c:v>7.4128984432909049E-4</c:v>
                </c:pt>
                <c:pt idx="226">
                  <c:v>1.4803849000741456E-3</c:v>
                </c:pt>
                <c:pt idx="227">
                  <c:v>3.6982248520710062E-3</c:v>
                </c:pt>
                <c:pt idx="228">
                  <c:v>5.1622418879057304E-3</c:v>
                </c:pt>
                <c:pt idx="229">
                  <c:v>2.9433406916851042E-3</c:v>
                </c:pt>
                <c:pt idx="230">
                  <c:v>2.2042615723733387E-3</c:v>
                </c:pt>
                <c:pt idx="231">
                  <c:v>7.3260073260069097E-4</c:v>
                </c:pt>
                <c:pt idx="232">
                  <c:v>2.9282576866764692E-3</c:v>
                </c:pt>
                <c:pt idx="233">
                  <c:v>5.8651026392960628E-3</c:v>
                </c:pt>
                <c:pt idx="234">
                  <c:v>5.1244509516838732E-3</c:v>
                </c:pt>
                <c:pt idx="235">
                  <c:v>2.0014825796886498E-2</c:v>
                </c:pt>
                <c:pt idx="236">
                  <c:v>2.075611564121559E-2</c:v>
                </c:pt>
                <c:pt idx="237">
                  <c:v>1.7777777777777819E-2</c:v>
                </c:pt>
                <c:pt idx="238">
                  <c:v>1.69992609016998E-2</c:v>
                </c:pt>
                <c:pt idx="239">
                  <c:v>1.6212232866617667E-2</c:v>
                </c:pt>
                <c:pt idx="240">
                  <c:v>1.5407190022010228E-2</c:v>
                </c:pt>
                <c:pt idx="241">
                  <c:v>1.7608217168011569E-2</c:v>
                </c:pt>
                <c:pt idx="242">
                  <c:v>1.9061583577712569E-2</c:v>
                </c:pt>
                <c:pt idx="243">
                  <c:v>1.9765739385066011E-2</c:v>
                </c:pt>
                <c:pt idx="244">
                  <c:v>1.9708029197080208E-2</c:v>
                </c:pt>
                <c:pt idx="245">
                  <c:v>1.8950437317784424E-2</c:v>
                </c:pt>
                <c:pt idx="246">
                  <c:v>2.1121631463947393E-2</c:v>
                </c:pt>
                <c:pt idx="247">
                  <c:v>1.8895348837209263E-2</c:v>
                </c:pt>
                <c:pt idx="248">
                  <c:v>1.8155410312273058E-2</c:v>
                </c:pt>
                <c:pt idx="249">
                  <c:v>2.6200873362445372E-2</c:v>
                </c:pt>
                <c:pt idx="250">
                  <c:v>2.6889534883721054E-2</c:v>
                </c:pt>
                <c:pt idx="251">
                  <c:v>2.610587382160982E-2</c:v>
                </c:pt>
                <c:pt idx="252">
                  <c:v>2.2398843930635796E-2</c:v>
                </c:pt>
                <c:pt idx="253">
                  <c:v>2.0908435472242293E-2</c:v>
                </c:pt>
                <c:pt idx="254">
                  <c:v>1.8705035971222982E-2</c:v>
                </c:pt>
                <c:pt idx="255">
                  <c:v>1.6511127063890758E-2</c:v>
                </c:pt>
                <c:pt idx="256">
                  <c:v>1.6463851109520485E-2</c:v>
                </c:pt>
                <c:pt idx="257">
                  <c:v>1.7167381974248764E-2</c:v>
                </c:pt>
                <c:pt idx="258">
                  <c:v>1.4265335235378032E-2</c:v>
                </c:pt>
                <c:pt idx="259">
                  <c:v>1.4978601997147097E-2</c:v>
                </c:pt>
                <c:pt idx="260">
                  <c:v>1.4265335235378032E-2</c:v>
                </c:pt>
                <c:pt idx="261">
                  <c:v>9.2198581560284498E-3</c:v>
                </c:pt>
                <c:pt idx="262">
                  <c:v>5.6617126680819736E-3</c:v>
                </c:pt>
                <c:pt idx="263">
                  <c:v>5.6537102473499037E-3</c:v>
                </c:pt>
                <c:pt idx="264">
                  <c:v>7.0671378091872791E-3</c:v>
                </c:pt>
                <c:pt idx="265">
                  <c:v>5.6497175141243744E-3</c:v>
                </c:pt>
                <c:pt idx="266">
                  <c:v>7.0621468926553672E-3</c:v>
                </c:pt>
                <c:pt idx="267">
                  <c:v>7.0621468926553672E-3</c:v>
                </c:pt>
                <c:pt idx="268">
                  <c:v>2.8169014084507443E-3</c:v>
                </c:pt>
                <c:pt idx="269">
                  <c:v>1.4064697609002606E-3</c:v>
                </c:pt>
                <c:pt idx="270">
                  <c:v>0</c:v>
                </c:pt>
                <c:pt idx="271">
                  <c:v>0</c:v>
                </c:pt>
                <c:pt idx="272">
                  <c:v>2.8129395218003217E-3</c:v>
                </c:pt>
                <c:pt idx="273">
                  <c:v>2.1082220660575048E-3</c:v>
                </c:pt>
                <c:pt idx="274">
                  <c:v>2.1111893033076098E-3</c:v>
                </c:pt>
                <c:pt idx="275">
                  <c:v>0</c:v>
                </c:pt>
                <c:pt idx="276">
                  <c:v>-7.0175438596487244E-4</c:v>
                </c:pt>
                <c:pt idx="277">
                  <c:v>1.4044943820223921E-3</c:v>
                </c:pt>
                <c:pt idx="278">
                  <c:v>4.9088359046284506E-3</c:v>
                </c:pt>
                <c:pt idx="279">
                  <c:v>5.6100981767181722E-3</c:v>
                </c:pt>
                <c:pt idx="280">
                  <c:v>7.7247191011235554E-3</c:v>
                </c:pt>
                <c:pt idx="281">
                  <c:v>7.7247191011235554E-3</c:v>
                </c:pt>
                <c:pt idx="282">
                  <c:v>1.1251758087201287E-2</c:v>
                </c:pt>
                <c:pt idx="283">
                  <c:v>1.0541110330288123E-2</c:v>
                </c:pt>
                <c:pt idx="284">
                  <c:v>9.8176718092567016E-3</c:v>
                </c:pt>
                <c:pt idx="285">
                  <c:v>1.1220196353436145E-2</c:v>
                </c:pt>
                <c:pt idx="286">
                  <c:v>1.3342696629213523E-2</c:v>
                </c:pt>
                <c:pt idx="287">
                  <c:v>2.4595924104005618E-2</c:v>
                </c:pt>
                <c:pt idx="288">
                  <c:v>2.247191011235947E-2</c:v>
                </c:pt>
                <c:pt idx="289">
                  <c:v>2.173913043478257E-2</c:v>
                </c:pt>
                <c:pt idx="290">
                  <c:v>1.6748080949057761E-2</c:v>
                </c:pt>
                <c:pt idx="291">
                  <c:v>1.6039051603905039E-2</c:v>
                </c:pt>
                <c:pt idx="292">
                  <c:v>1.5331010452961593E-2</c:v>
                </c:pt>
                <c:pt idx="293">
                  <c:v>1.6027874564460011E-2</c:v>
                </c:pt>
                <c:pt idx="294">
                  <c:v>1.3908205841446452E-2</c:v>
                </c:pt>
                <c:pt idx="295">
                  <c:v>1.3212795549373971E-2</c:v>
                </c:pt>
                <c:pt idx="296">
                  <c:v>1.7361111111111112E-2</c:v>
                </c:pt>
                <c:pt idx="297">
                  <c:v>1.8723994452149912E-2</c:v>
                </c:pt>
                <c:pt idx="298">
                  <c:v>1.8018018018017976E-2</c:v>
                </c:pt>
                <c:pt idx="299">
                  <c:v>8.2304526748970402E-3</c:v>
                </c:pt>
                <c:pt idx="300">
                  <c:v>8.2417582417583599E-3</c:v>
                </c:pt>
                <c:pt idx="301">
                  <c:v>1.0981468771448339E-2</c:v>
                </c:pt>
                <c:pt idx="302">
                  <c:v>1.166781056966381E-2</c:v>
                </c:pt>
                <c:pt idx="303">
                  <c:v>1.166781056966381E-2</c:v>
                </c:pt>
                <c:pt idx="304">
                  <c:v>1.4413177762525896E-2</c:v>
                </c:pt>
                <c:pt idx="305">
                  <c:v>1.3717421124828532E-2</c:v>
                </c:pt>
                <c:pt idx="306">
                  <c:v>1.5775034293552693E-2</c:v>
                </c:pt>
                <c:pt idx="307">
                  <c:v>1.7158544955387784E-2</c:v>
                </c:pt>
                <c:pt idx="308">
                  <c:v>1.4334470989761053E-2</c:v>
                </c:pt>
                <c:pt idx="309">
                  <c:v>1.0891763104152446E-2</c:v>
                </c:pt>
                <c:pt idx="310">
                  <c:v>1.2253233492171429E-2</c:v>
                </c:pt>
                <c:pt idx="311">
                  <c:v>1.292517006802725E-2</c:v>
                </c:pt>
                <c:pt idx="312">
                  <c:v>1.8392370572207006E-2</c:v>
                </c:pt>
                <c:pt idx="313">
                  <c:v>1.2898845892735758E-2</c:v>
                </c:pt>
                <c:pt idx="314">
                  <c:v>1.4246947082767939E-2</c:v>
                </c:pt>
                <c:pt idx="315">
                  <c:v>1.6282225237449155E-2</c:v>
                </c:pt>
                <c:pt idx="316">
                  <c:v>1.5561569688768489E-2</c:v>
                </c:pt>
                <c:pt idx="317">
                  <c:v>1.623815967523665E-2</c:v>
                </c:pt>
                <c:pt idx="318">
                  <c:v>1.6205266711681335E-2</c:v>
                </c:pt>
                <c:pt idx="319">
                  <c:v>1.5519568151147176E-2</c:v>
                </c:pt>
                <c:pt idx="320">
                  <c:v>1.4131897711978429E-2</c:v>
                </c:pt>
                <c:pt idx="321">
                  <c:v>8.7542087542088302E-3</c:v>
                </c:pt>
                <c:pt idx="322">
                  <c:v>1.0087424344317418E-2</c:v>
                </c:pt>
                <c:pt idx="323">
                  <c:v>1.0073875083948958E-2</c:v>
                </c:pt>
                <c:pt idx="324">
                  <c:v>3.3444816053511705E-3</c:v>
                </c:pt>
                <c:pt idx="325">
                  <c:v>6.0321715817694757E-3</c:v>
                </c:pt>
                <c:pt idx="326">
                  <c:v>3.3444816053511705E-3</c:v>
                </c:pt>
                <c:pt idx="327">
                  <c:v>3.337783711615487E-3</c:v>
                </c:pt>
                <c:pt idx="328">
                  <c:v>6.6622251832108143E-4</c:v>
                </c:pt>
                <c:pt idx="329">
                  <c:v>1.9973368841545366E-3</c:v>
                </c:pt>
                <c:pt idx="330">
                  <c:v>-3.3222591362126247E-3</c:v>
                </c:pt>
                <c:pt idx="331">
                  <c:v>-3.9867109634551118E-3</c:v>
                </c:pt>
                <c:pt idx="332">
                  <c:v>-2.6542800265426498E-3</c:v>
                </c:pt>
                <c:pt idx="333">
                  <c:v>4.6728971962616056E-3</c:v>
                </c:pt>
                <c:pt idx="334">
                  <c:v>6.6577896138497164E-4</c:v>
                </c:pt>
                <c:pt idx="335">
                  <c:v>-5.9840425531915266E-3</c:v>
                </c:pt>
                <c:pt idx="336">
                  <c:v>-1.3333333333332576E-3</c:v>
                </c:pt>
                <c:pt idx="337">
                  <c:v>-1.3324450366421629E-3</c:v>
                </c:pt>
                <c:pt idx="338">
                  <c:v>4.6666666666665907E-3</c:v>
                </c:pt>
                <c:pt idx="339">
                  <c:v>-2.661343978709286E-3</c:v>
                </c:pt>
                <c:pt idx="340">
                  <c:v>-6.6577896138478245E-4</c:v>
                </c:pt>
                <c:pt idx="341">
                  <c:v>-2.6578073089701375E-3</c:v>
                </c:pt>
                <c:pt idx="342">
                  <c:v>2.0000000000000759E-3</c:v>
                </c:pt>
                <c:pt idx="343">
                  <c:v>4.0026684456303824E-3</c:v>
                </c:pt>
                <c:pt idx="344">
                  <c:v>6.6533599467727422E-4</c:v>
                </c:pt>
                <c:pt idx="345">
                  <c:v>3.9867109634551118E-3</c:v>
                </c:pt>
                <c:pt idx="346">
                  <c:v>4.6573519627411087E-3</c:v>
                </c:pt>
                <c:pt idx="347">
                  <c:v>1.0033444816053512E-2</c:v>
                </c:pt>
                <c:pt idx="348">
                  <c:v>1.0680907877169521E-2</c:v>
                </c:pt>
                <c:pt idx="349">
                  <c:v>9.3395597064710179E-3</c:v>
                </c:pt>
                <c:pt idx="350">
                  <c:v>7.2992700729928523E-3</c:v>
                </c:pt>
                <c:pt idx="351">
                  <c:v>1.33422281521014E-2</c:v>
                </c:pt>
                <c:pt idx="352">
                  <c:v>1.4656895403064737E-2</c:v>
                </c:pt>
                <c:pt idx="353">
                  <c:v>1.7988007994670333E-2</c:v>
                </c:pt>
                <c:pt idx="354">
                  <c:v>1.4637391882900789E-2</c:v>
                </c:pt>
                <c:pt idx="355">
                  <c:v>1.5946843853820634E-2</c:v>
                </c:pt>
                <c:pt idx="356">
                  <c:v>1.8617021276595629E-2</c:v>
                </c:pt>
                <c:pt idx="357">
                  <c:v>1.7207147584381167E-2</c:v>
                </c:pt>
                <c:pt idx="358">
                  <c:v>2.0529801324503275E-2</c:v>
                </c:pt>
                <c:pt idx="359">
                  <c:v>2.3178807947019868E-2</c:v>
                </c:pt>
                <c:pt idx="360">
                  <c:v>2.6420079260237778E-2</c:v>
                </c:pt>
                <c:pt idx="361">
                  <c:v>2.6437541308658292E-2</c:v>
                </c:pt>
                <c:pt idx="362">
                  <c:v>2.5032938076416222E-2</c:v>
                </c:pt>
                <c:pt idx="363">
                  <c:v>2.699144173798548E-2</c:v>
                </c:pt>
                <c:pt idx="364">
                  <c:v>2.6920551543007182E-2</c:v>
                </c:pt>
                <c:pt idx="365">
                  <c:v>2.225130890052341E-2</c:v>
                </c:pt>
                <c:pt idx="366">
                  <c:v>2.8196721311475485E-2</c:v>
                </c:pt>
                <c:pt idx="367">
                  <c:v>2.6160889470241987E-2</c:v>
                </c:pt>
                <c:pt idx="368">
                  <c:v>2.545691906005226E-2</c:v>
                </c:pt>
                <c:pt idx="369">
                  <c:v>2.0169160702667683E-2</c:v>
                </c:pt>
                <c:pt idx="370">
                  <c:v>1.7521090201168182E-2</c:v>
                </c:pt>
                <c:pt idx="371">
                  <c:v>1.4886731391585833E-2</c:v>
                </c:pt>
                <c:pt idx="372">
                  <c:v>1.3513513513513476E-2</c:v>
                </c:pt>
                <c:pt idx="373">
                  <c:v>1.7385705086928452E-2</c:v>
                </c:pt>
                <c:pt idx="374">
                  <c:v>1.7994858611825267E-2</c:v>
                </c:pt>
                <c:pt idx="375">
                  <c:v>1.6025641025641024E-2</c:v>
                </c:pt>
                <c:pt idx="376">
                  <c:v>1.5984654731457801E-2</c:v>
                </c:pt>
                <c:pt idx="377">
                  <c:v>1.7925736235595464E-2</c:v>
                </c:pt>
                <c:pt idx="378">
                  <c:v>8.2908163265305035E-3</c:v>
                </c:pt>
                <c:pt idx="379">
                  <c:v>1.1472275334607922E-2</c:v>
                </c:pt>
                <c:pt idx="380">
                  <c:v>1.3367281985996146E-2</c:v>
                </c:pt>
                <c:pt idx="381">
                  <c:v>1.0841836734693805E-2</c:v>
                </c:pt>
                <c:pt idx="382">
                  <c:v>1.9770408163265269E-2</c:v>
                </c:pt>
                <c:pt idx="383">
                  <c:v>2.0408163265306048E-2</c:v>
                </c:pt>
                <c:pt idx="384">
                  <c:v>1.7142857142857071E-2</c:v>
                </c:pt>
                <c:pt idx="385">
                  <c:v>1.8354430379746871E-2</c:v>
                </c:pt>
                <c:pt idx="386">
                  <c:v>1.5782828282828284E-2</c:v>
                </c:pt>
                <c:pt idx="387">
                  <c:v>1.5772870662460567E-2</c:v>
                </c:pt>
                <c:pt idx="388">
                  <c:v>1.5733165512901194E-2</c:v>
                </c:pt>
                <c:pt idx="389">
                  <c:v>1.6981132075471625E-2</c:v>
                </c:pt>
                <c:pt idx="390">
                  <c:v>2.5300442757748263E-2</c:v>
                </c:pt>
                <c:pt idx="391">
                  <c:v>2.2684310018903735E-2</c:v>
                </c:pt>
                <c:pt idx="392">
                  <c:v>1.9472361809045369E-2</c:v>
                </c:pt>
                <c:pt idx="393">
                  <c:v>2.7760252365930636E-2</c:v>
                </c:pt>
                <c:pt idx="394">
                  <c:v>2.1888680425265792E-2</c:v>
                </c:pt>
                <c:pt idx="395">
                  <c:v>2.1250000000000036E-2</c:v>
                </c:pt>
                <c:pt idx="396">
                  <c:v>2.4344569288389552E-2</c:v>
                </c:pt>
                <c:pt idx="397">
                  <c:v>2.4238657551274117E-2</c:v>
                </c:pt>
                <c:pt idx="398">
                  <c:v>2.6103169670602788E-2</c:v>
                </c:pt>
                <c:pt idx="399">
                  <c:v>2.9813664596273364E-2</c:v>
                </c:pt>
                <c:pt idx="400">
                  <c:v>3.035935563816608E-2</c:v>
                </c:pt>
                <c:pt idx="401">
                  <c:v>3.0303030303030342E-2</c:v>
                </c:pt>
                <c:pt idx="402">
                  <c:v>3.2695866748920492E-2</c:v>
                </c:pt>
                <c:pt idx="403">
                  <c:v>3.573629081947001E-2</c:v>
                </c:pt>
                <c:pt idx="404">
                  <c:v>4.06654343807763E-2</c:v>
                </c:pt>
                <c:pt idx="405">
                  <c:v>4.6654389195825624E-2</c:v>
                </c:pt>
                <c:pt idx="406">
                  <c:v>4.2839657282741736E-2</c:v>
                </c:pt>
                <c:pt idx="407">
                  <c:v>4.5287637698898445E-2</c:v>
                </c:pt>
                <c:pt idx="408">
                  <c:v>4.0828762949421192E-2</c:v>
                </c:pt>
                <c:pt idx="409">
                  <c:v>3.7014563106796079E-2</c:v>
                </c:pt>
                <c:pt idx="410">
                  <c:v>3.6947304663840067E-2</c:v>
                </c:pt>
                <c:pt idx="411">
                  <c:v>3.3172496984318456E-2</c:v>
                </c:pt>
                <c:pt idx="412">
                  <c:v>2.9464822609741294E-2</c:v>
                </c:pt>
                <c:pt idx="413">
                  <c:v>3.1212484993997702E-2</c:v>
                </c:pt>
                <c:pt idx="414">
                  <c:v>2.3894862604540022E-2</c:v>
                </c:pt>
                <c:pt idx="415">
                  <c:v>2.2010707911957271E-2</c:v>
                </c:pt>
                <c:pt idx="416">
                  <c:v>1.5985790408525689E-2</c:v>
                </c:pt>
                <c:pt idx="417">
                  <c:v>5.8651026392961877E-3</c:v>
                </c:pt>
                <c:pt idx="418">
                  <c:v>9.9765258215961765E-3</c:v>
                </c:pt>
                <c:pt idx="419">
                  <c:v>7.6112412177984949E-3</c:v>
                </c:pt>
                <c:pt idx="420">
                  <c:v>9.9531615925057878E-3</c:v>
                </c:pt>
                <c:pt idx="421">
                  <c:v>9.9473376243416536E-3</c:v>
                </c:pt>
                <c:pt idx="422">
                  <c:v>9.9299065420561747E-3</c:v>
                </c:pt>
                <c:pt idx="423">
                  <c:v>9.340338587273754E-3</c:v>
                </c:pt>
                <c:pt idx="424">
                  <c:v>1.2850467289719726E-2</c:v>
                </c:pt>
                <c:pt idx="425">
                  <c:v>1.0477299185098852E-2</c:v>
                </c:pt>
                <c:pt idx="426">
                  <c:v>1.3418903150524988E-2</c:v>
                </c:pt>
                <c:pt idx="427">
                  <c:v>1.2223515715948744E-2</c:v>
                </c:pt>
                <c:pt idx="428">
                  <c:v>1.5734265734265833E-2</c:v>
                </c:pt>
                <c:pt idx="429">
                  <c:v>1.6326530612244965E-2</c:v>
                </c:pt>
                <c:pt idx="430">
                  <c:v>1.2783265543288885E-2</c:v>
                </c:pt>
                <c:pt idx="431">
                  <c:v>1.452643811737362E-2</c:v>
                </c:pt>
                <c:pt idx="432">
                  <c:v>1.6231884057971081E-2</c:v>
                </c:pt>
                <c:pt idx="433">
                  <c:v>1.7960602549246783E-2</c:v>
                </c:pt>
                <c:pt idx="434">
                  <c:v>1.9086176980913725E-2</c:v>
                </c:pt>
                <c:pt idx="435">
                  <c:v>2.2556390977443642E-2</c:v>
                </c:pt>
                <c:pt idx="436">
                  <c:v>2.0761245674740452E-2</c:v>
                </c:pt>
                <c:pt idx="437">
                  <c:v>2.3041474654377881E-2</c:v>
                </c:pt>
                <c:pt idx="438">
                  <c:v>2.5906735751295339E-2</c:v>
                </c:pt>
                <c:pt idx="439">
                  <c:v>2.6451983898792376E-2</c:v>
                </c:pt>
                <c:pt idx="440">
                  <c:v>2.696500286861726E-2</c:v>
                </c:pt>
                <c:pt idx="441">
                  <c:v>2.9259896729776212E-2</c:v>
                </c:pt>
                <c:pt idx="442">
                  <c:v>3.040734366035561E-2</c:v>
                </c:pt>
                <c:pt idx="443">
                  <c:v>3.0927835051546424E-2</c:v>
                </c:pt>
                <c:pt idx="444">
                  <c:v>3.0804335424985608E-2</c:v>
                </c:pt>
                <c:pt idx="445">
                  <c:v>3.0165054069436606E-2</c:v>
                </c:pt>
                <c:pt idx="446">
                  <c:v>2.8944381384790142E-2</c:v>
                </c:pt>
                <c:pt idx="447">
                  <c:v>2.7149321266968226E-2</c:v>
                </c:pt>
                <c:pt idx="448">
                  <c:v>2.7118644067796675E-2</c:v>
                </c:pt>
                <c:pt idx="449">
                  <c:v>2.5337837837837839E-2</c:v>
                </c:pt>
                <c:pt idx="450">
                  <c:v>2.637485970819314E-2</c:v>
                </c:pt>
                <c:pt idx="451">
                  <c:v>2.6330532212885092E-2</c:v>
                </c:pt>
                <c:pt idx="452">
                  <c:v>2.3463687150837926E-2</c:v>
                </c:pt>
                <c:pt idx="453">
                  <c:v>2.1739130434782639E-2</c:v>
                </c:pt>
                <c:pt idx="454">
                  <c:v>2.2828507795100192E-2</c:v>
                </c:pt>
                <c:pt idx="455">
                  <c:v>2.0555555555555494E-2</c:v>
                </c:pt>
                <c:pt idx="456">
                  <c:v>1.7708909795240826E-2</c:v>
                </c:pt>
                <c:pt idx="457">
                  <c:v>1.7679558011049663E-2</c:v>
                </c:pt>
                <c:pt idx="458">
                  <c:v>1.7098731384445637E-2</c:v>
                </c:pt>
                <c:pt idx="459">
                  <c:v>1.6519823788546256E-2</c:v>
                </c:pt>
                <c:pt idx="460">
                  <c:v>1.65016501650165E-2</c:v>
                </c:pt>
                <c:pt idx="461">
                  <c:v>1.5925315760571147E-2</c:v>
                </c:pt>
                <c:pt idx="462">
                  <c:v>1.2575177692728173E-2</c:v>
                </c:pt>
                <c:pt idx="463">
                  <c:v>1.1462882096069995E-2</c:v>
                </c:pt>
                <c:pt idx="464">
                  <c:v>1.2008733624454242E-2</c:v>
                </c:pt>
                <c:pt idx="465">
                  <c:v>1.2547735951991178E-2</c:v>
                </c:pt>
                <c:pt idx="466">
                  <c:v>1.1976047904191711E-2</c:v>
                </c:pt>
                <c:pt idx="467">
                  <c:v>1.633097441480675E-2</c:v>
                </c:pt>
                <c:pt idx="468">
                  <c:v>1.957585644371938E-2</c:v>
                </c:pt>
                <c:pt idx="469">
                  <c:v>1.9001085776330078E-2</c:v>
                </c:pt>
                <c:pt idx="470">
                  <c:v>1.7895878524945678E-2</c:v>
                </c:pt>
                <c:pt idx="471">
                  <c:v>1.7876489707475685E-2</c:v>
                </c:pt>
                <c:pt idx="472">
                  <c:v>1.8398268398268275E-2</c:v>
                </c:pt>
                <c:pt idx="473">
                  <c:v>1.891891891891892E-2</c:v>
                </c:pt>
                <c:pt idx="474">
                  <c:v>1.8898488120950324E-2</c:v>
                </c:pt>
                <c:pt idx="475">
                  <c:v>1.9967620075553093E-2</c:v>
                </c:pt>
                <c:pt idx="476">
                  <c:v>2.0496224379719433E-2</c:v>
                </c:pt>
                <c:pt idx="477">
                  <c:v>2.2090517241379282E-2</c:v>
                </c:pt>
                <c:pt idx="478">
                  <c:v>2.0441097364174196E-2</c:v>
                </c:pt>
                <c:pt idx="479">
                  <c:v>1.6604177825388446E-2</c:v>
                </c:pt>
                <c:pt idx="480">
                  <c:v>1.7066666666666605E-2</c:v>
                </c:pt>
                <c:pt idx="481">
                  <c:v>1.8646776771443795E-2</c:v>
                </c:pt>
                <c:pt idx="482">
                  <c:v>1.9712306872669245E-2</c:v>
                </c:pt>
                <c:pt idx="483">
                  <c:v>1.9159127195316625E-2</c:v>
                </c:pt>
                <c:pt idx="484">
                  <c:v>1.9128586609989496E-2</c:v>
                </c:pt>
                <c:pt idx="485">
                  <c:v>2.2281167108753254E-2</c:v>
                </c:pt>
                <c:pt idx="486">
                  <c:v>2.2787493375728732E-2</c:v>
                </c:pt>
                <c:pt idx="487">
                  <c:v>2.1164021164021163E-2</c:v>
                </c:pt>
                <c:pt idx="488">
                  <c:v>2.1141649048625793E-2</c:v>
                </c:pt>
                <c:pt idx="489">
                  <c:v>1.7923036373220905E-2</c:v>
                </c:pt>
                <c:pt idx="490">
                  <c:v>1.8450184501845018E-2</c:v>
                </c:pt>
                <c:pt idx="491">
                  <c:v>1.8967334035827156E-2</c:v>
                </c:pt>
                <c:pt idx="492">
                  <c:v>1.6780283167278538E-2</c:v>
                </c:pt>
                <c:pt idx="493">
                  <c:v>1.5167364016736433E-2</c:v>
                </c:pt>
                <c:pt idx="494">
                  <c:v>1.5151515151515181E-2</c:v>
                </c:pt>
                <c:pt idx="495">
                  <c:v>1.6187989556135741E-2</c:v>
                </c:pt>
                <c:pt idx="496">
                  <c:v>1.5641293013555786E-2</c:v>
                </c:pt>
                <c:pt idx="497">
                  <c:v>1.4011416709911869E-2</c:v>
                </c:pt>
                <c:pt idx="498">
                  <c:v>1.2435233160621791E-2</c:v>
                </c:pt>
                <c:pt idx="499">
                  <c:v>1.3471502590673546E-2</c:v>
                </c:pt>
                <c:pt idx="500">
                  <c:v>1.3457556935817924E-2</c:v>
                </c:pt>
                <c:pt idx="501">
                  <c:v>1.5535991714137753E-2</c:v>
                </c:pt>
                <c:pt idx="502">
                  <c:v>1.6045548654244426E-2</c:v>
                </c:pt>
                <c:pt idx="503">
                  <c:v>1.706308169596682E-2</c:v>
                </c:pt>
                <c:pt idx="504">
                  <c:v>1.7019082001031371E-2</c:v>
                </c:pt>
                <c:pt idx="505">
                  <c:v>1.7001545595054155E-2</c:v>
                </c:pt>
                <c:pt idx="506">
                  <c:v>1.8528049408131724E-2</c:v>
                </c:pt>
                <c:pt idx="507">
                  <c:v>2.0041109969167553E-2</c:v>
                </c:pt>
                <c:pt idx="508">
                  <c:v>1.8993839835728894E-2</c:v>
                </c:pt>
                <c:pt idx="509">
                  <c:v>1.7400204708290713E-2</c:v>
                </c:pt>
                <c:pt idx="510">
                  <c:v>1.7911975435005119E-2</c:v>
                </c:pt>
                <c:pt idx="511">
                  <c:v>1.7893660531697341E-2</c:v>
                </c:pt>
                <c:pt idx="512">
                  <c:v>1.6343207354443251E-2</c:v>
                </c:pt>
                <c:pt idx="513">
                  <c:v>1.9887812340642561E-2</c:v>
                </c:pt>
                <c:pt idx="514">
                  <c:v>2.1395822720325971E-2</c:v>
                </c:pt>
                <c:pt idx="515">
                  <c:v>1.9827147941026975E-2</c:v>
                </c:pt>
                <c:pt idx="516">
                  <c:v>1.8762677484787105E-2</c:v>
                </c:pt>
                <c:pt idx="517">
                  <c:v>1.9756838905775103E-2</c:v>
                </c:pt>
                <c:pt idx="518">
                  <c:v>2.02122283981809E-2</c:v>
                </c:pt>
                <c:pt idx="519">
                  <c:v>1.914357682619653E-2</c:v>
                </c:pt>
                <c:pt idx="520">
                  <c:v>2.0654911838790903E-2</c:v>
                </c:pt>
                <c:pt idx="521">
                  <c:v>2.1126760563380222E-2</c:v>
                </c:pt>
                <c:pt idx="522">
                  <c:v>2.3629964806435338E-2</c:v>
                </c:pt>
                <c:pt idx="523">
                  <c:v>2.5113008538422903E-2</c:v>
                </c:pt>
                <c:pt idx="524">
                  <c:v>2.7135678391959829E-2</c:v>
                </c:pt>
                <c:pt idx="525">
                  <c:v>2.5499999999999971E-2</c:v>
                </c:pt>
                <c:pt idx="526">
                  <c:v>2.5436408977556082E-2</c:v>
                </c:pt>
                <c:pt idx="527">
                  <c:v>2.5922233300099788E-2</c:v>
                </c:pt>
                <c:pt idx="528">
                  <c:v>2.8870084619213452E-2</c:v>
                </c:pt>
                <c:pt idx="529">
                  <c:v>2.7819175360158935E-2</c:v>
                </c:pt>
                <c:pt idx="530">
                  <c:v>2.6745913818722166E-2</c:v>
                </c:pt>
                <c:pt idx="531">
                  <c:v>2.5704399406821496E-2</c:v>
                </c:pt>
                <c:pt idx="532">
                  <c:v>2.4679170779861797E-2</c:v>
                </c:pt>
                <c:pt idx="533">
                  <c:v>2.3645320197044392E-2</c:v>
                </c:pt>
                <c:pt idx="534">
                  <c:v>2.161100196463657E-2</c:v>
                </c:pt>
                <c:pt idx="535">
                  <c:v>1.9598236158745713E-2</c:v>
                </c:pt>
                <c:pt idx="536">
                  <c:v>1.8590998043052753E-2</c:v>
                </c:pt>
                <c:pt idx="537">
                  <c:v>1.6577279375914217E-2</c:v>
                </c:pt>
                <c:pt idx="538">
                  <c:v>1.5564202334630434E-2</c:v>
                </c:pt>
                <c:pt idx="539">
                  <c:v>1.4577259475218658E-2</c:v>
                </c:pt>
                <c:pt idx="540">
                  <c:v>1.0159651669085742E-2</c:v>
                </c:pt>
                <c:pt idx="541">
                  <c:v>1.2083131947800869E-2</c:v>
                </c:pt>
                <c:pt idx="542">
                  <c:v>1.0612638687891888E-2</c:v>
                </c:pt>
                <c:pt idx="543">
                  <c:v>1.2048192771084338E-2</c:v>
                </c:pt>
                <c:pt idx="544">
                  <c:v>1.0597302504817038E-2</c:v>
                </c:pt>
                <c:pt idx="545">
                  <c:v>1.0105871029836353E-2</c:v>
                </c:pt>
                <c:pt idx="546">
                  <c:v>1.1057692307692362E-2</c:v>
                </c:pt>
                <c:pt idx="547">
                  <c:v>1.201345506967804E-2</c:v>
                </c:pt>
                <c:pt idx="548">
                  <c:v>1.2007684918347743E-2</c:v>
                </c:pt>
                <c:pt idx="549">
                  <c:v>1.1031175059952093E-2</c:v>
                </c:pt>
                <c:pt idx="550">
                  <c:v>1.2452107279693458E-2</c:v>
                </c:pt>
                <c:pt idx="551">
                  <c:v>1.3409961685823672E-2</c:v>
                </c:pt>
                <c:pt idx="552">
                  <c:v>1.628352490421445E-2</c:v>
                </c:pt>
                <c:pt idx="553">
                  <c:v>1.7191977077363869E-2</c:v>
                </c:pt>
                <c:pt idx="554">
                  <c:v>2.0525059665871176E-2</c:v>
                </c:pt>
                <c:pt idx="555">
                  <c:v>2.3809523809523808E-2</c:v>
                </c:pt>
                <c:pt idx="556">
                  <c:v>3.0505243088655754E-2</c:v>
                </c:pt>
                <c:pt idx="557">
                  <c:v>3.7160552644116163E-2</c:v>
                </c:pt>
                <c:pt idx="558">
                  <c:v>4.2068473609129714E-2</c:v>
                </c:pt>
                <c:pt idx="559">
                  <c:v>4.5379867046533795E-2</c:v>
                </c:pt>
                <c:pt idx="560">
                  <c:v>5.1523493118177617E-2</c:v>
                </c:pt>
                <c:pt idx="561">
                  <c:v>5.6774193548387045E-2</c:v>
                </c:pt>
                <c:pt idx="562">
                  <c:v>5.9962157048249705E-2</c:v>
                </c:pt>
                <c:pt idx="563">
                  <c:v>6.4914933837429203E-2</c:v>
                </c:pt>
                <c:pt idx="564">
                  <c:v>7.115457115928378E-2</c:v>
                </c:pt>
                <c:pt idx="565">
                  <c:v>7.7708920187793393E-2</c:v>
                </c:pt>
                <c:pt idx="566">
                  <c:v>8.0921421889616402E-2</c:v>
                </c:pt>
                <c:pt idx="567">
                  <c:v>8.6265116279069756E-2</c:v>
                </c:pt>
                <c:pt idx="568">
                  <c:v>8.8926919518963921E-2</c:v>
                </c:pt>
                <c:pt idx="569">
                  <c:v>8.9223702342673433E-2</c:v>
                </c:pt>
                <c:pt idx="570">
                  <c:v>8.8023107776971712E-2</c:v>
                </c:pt>
                <c:pt idx="571">
                  <c:v>8.8305164042024556E-2</c:v>
                </c:pt>
              </c:numCache>
            </c:numRef>
          </c:val>
          <c:smooth val="0"/>
          <c:extLst>
            <c:ext xmlns:c16="http://schemas.microsoft.com/office/drawing/2014/chart" uri="{C3380CC4-5D6E-409C-BE32-E72D297353CC}">
              <c16:uniqueId val="{00000002-BE90-4E2A-B79E-EFE47A0F1ECB}"/>
            </c:ext>
          </c:extLst>
        </c:ser>
        <c:ser>
          <c:idx val="0"/>
          <c:order val="1"/>
          <c:tx>
            <c:v>Headline PPI</c:v>
          </c:tx>
          <c:spPr>
            <a:ln w="28575" cap="rnd">
              <a:solidFill>
                <a:schemeClr val="accent1">
                  <a:lumMod val="50000"/>
                </a:schemeClr>
              </a:solidFill>
              <a:round/>
            </a:ln>
            <a:effectLst/>
          </c:spPr>
          <c:marker>
            <c:symbol val="none"/>
          </c:marker>
          <c:dLbls>
            <c:dLbl>
              <c:idx val="571"/>
              <c:layout>
                <c:manualLayout>
                  <c:x val="-8.9667418602106128E-2"/>
                  <c:y val="2.5829440273995502E-2"/>
                </c:manualLayout>
              </c:layout>
              <c:tx>
                <c:rich>
                  <a:bodyPr/>
                  <a:lstStyle/>
                  <a:p>
                    <a:r>
                      <a:rPr lang="en-US" dirty="0">
                        <a:solidFill>
                          <a:schemeClr val="accent1">
                            <a:lumMod val="50000"/>
                          </a:schemeClr>
                        </a:solidFill>
                      </a:rPr>
                      <a:t>8.7%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E90-4E2A-B79E-EFE47A0F1ECB}"/>
                </c:ext>
              </c:extLst>
            </c:dLbl>
            <c:spPr>
              <a:noFill/>
              <a:ln>
                <a:noFill/>
              </a:ln>
              <a:effectLst/>
            </c:spPr>
            <c:txPr>
              <a:bodyPr wrap="square" lIns="38100" tIns="19050" rIns="38100" bIns="19050" anchor="ctr">
                <a:spAutoFit/>
              </a:bodyPr>
              <a:lstStyle/>
              <a:p>
                <a:pPr>
                  <a:defRPr sz="1400"/>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chemeClr val="accent3"/>
                      </a:solidFill>
                    </a:ln>
                  </c:spPr>
                </c15:leaderLines>
              </c:ext>
            </c:extLst>
          </c:dLbls>
          <c:cat>
            <c:numRef>
              <c:f>'FRED Graph'!$A$13:$A$584</c:f>
              <c:numCache>
                <c:formatCode>yyyy\-mm\-dd</c:formatCode>
                <c:ptCount val="572"/>
                <c:pt idx="0">
                  <c:v>27395</c:v>
                </c:pt>
                <c:pt idx="1">
                  <c:v>27426</c:v>
                </c:pt>
                <c:pt idx="2">
                  <c:v>27454</c:v>
                </c:pt>
                <c:pt idx="3">
                  <c:v>27485</c:v>
                </c:pt>
                <c:pt idx="4">
                  <c:v>27515</c:v>
                </c:pt>
                <c:pt idx="5">
                  <c:v>27546</c:v>
                </c:pt>
                <c:pt idx="6">
                  <c:v>27576</c:v>
                </c:pt>
                <c:pt idx="7">
                  <c:v>27607</c:v>
                </c:pt>
                <c:pt idx="8">
                  <c:v>27638</c:v>
                </c:pt>
                <c:pt idx="9">
                  <c:v>27668</c:v>
                </c:pt>
                <c:pt idx="10">
                  <c:v>27699</c:v>
                </c:pt>
                <c:pt idx="11">
                  <c:v>27729</c:v>
                </c:pt>
                <c:pt idx="12">
                  <c:v>27760</c:v>
                </c:pt>
                <c:pt idx="13">
                  <c:v>27791</c:v>
                </c:pt>
                <c:pt idx="14">
                  <c:v>27820</c:v>
                </c:pt>
                <c:pt idx="15">
                  <c:v>27851</c:v>
                </c:pt>
                <c:pt idx="16">
                  <c:v>27881</c:v>
                </c:pt>
                <c:pt idx="17">
                  <c:v>27912</c:v>
                </c:pt>
                <c:pt idx="18">
                  <c:v>27942</c:v>
                </c:pt>
                <c:pt idx="19">
                  <c:v>27973</c:v>
                </c:pt>
                <c:pt idx="20">
                  <c:v>28004</c:v>
                </c:pt>
                <c:pt idx="21">
                  <c:v>28034</c:v>
                </c:pt>
                <c:pt idx="22">
                  <c:v>28065</c:v>
                </c:pt>
                <c:pt idx="23">
                  <c:v>28095</c:v>
                </c:pt>
                <c:pt idx="24">
                  <c:v>28126</c:v>
                </c:pt>
                <c:pt idx="25">
                  <c:v>28157</c:v>
                </c:pt>
                <c:pt idx="26">
                  <c:v>28185</c:v>
                </c:pt>
                <c:pt idx="27">
                  <c:v>28216</c:v>
                </c:pt>
                <c:pt idx="28">
                  <c:v>28246</c:v>
                </c:pt>
                <c:pt idx="29">
                  <c:v>28277</c:v>
                </c:pt>
                <c:pt idx="30">
                  <c:v>28307</c:v>
                </c:pt>
                <c:pt idx="31">
                  <c:v>28338</c:v>
                </c:pt>
                <c:pt idx="32">
                  <c:v>28369</c:v>
                </c:pt>
                <c:pt idx="33">
                  <c:v>28399</c:v>
                </c:pt>
                <c:pt idx="34">
                  <c:v>28430</c:v>
                </c:pt>
                <c:pt idx="35">
                  <c:v>28460</c:v>
                </c:pt>
                <c:pt idx="36">
                  <c:v>28491</c:v>
                </c:pt>
                <c:pt idx="37">
                  <c:v>28522</c:v>
                </c:pt>
                <c:pt idx="38">
                  <c:v>28550</c:v>
                </c:pt>
                <c:pt idx="39">
                  <c:v>28581</c:v>
                </c:pt>
                <c:pt idx="40">
                  <c:v>28611</c:v>
                </c:pt>
                <c:pt idx="41">
                  <c:v>28642</c:v>
                </c:pt>
                <c:pt idx="42">
                  <c:v>28672</c:v>
                </c:pt>
                <c:pt idx="43">
                  <c:v>28703</c:v>
                </c:pt>
                <c:pt idx="44">
                  <c:v>28734</c:v>
                </c:pt>
                <c:pt idx="45">
                  <c:v>28764</c:v>
                </c:pt>
                <c:pt idx="46">
                  <c:v>28795</c:v>
                </c:pt>
                <c:pt idx="47">
                  <c:v>28825</c:v>
                </c:pt>
                <c:pt idx="48">
                  <c:v>28856</c:v>
                </c:pt>
                <c:pt idx="49">
                  <c:v>28887</c:v>
                </c:pt>
                <c:pt idx="50">
                  <c:v>28915</c:v>
                </c:pt>
                <c:pt idx="51">
                  <c:v>28946</c:v>
                </c:pt>
                <c:pt idx="52">
                  <c:v>28976</c:v>
                </c:pt>
                <c:pt idx="53">
                  <c:v>29007</c:v>
                </c:pt>
                <c:pt idx="54">
                  <c:v>29037</c:v>
                </c:pt>
                <c:pt idx="55">
                  <c:v>29068</c:v>
                </c:pt>
                <c:pt idx="56">
                  <c:v>29099</c:v>
                </c:pt>
                <c:pt idx="57">
                  <c:v>29129</c:v>
                </c:pt>
                <c:pt idx="58">
                  <c:v>29160</c:v>
                </c:pt>
                <c:pt idx="59">
                  <c:v>29190</c:v>
                </c:pt>
                <c:pt idx="60">
                  <c:v>29221</c:v>
                </c:pt>
                <c:pt idx="61">
                  <c:v>29252</c:v>
                </c:pt>
                <c:pt idx="62">
                  <c:v>29281</c:v>
                </c:pt>
                <c:pt idx="63">
                  <c:v>29312</c:v>
                </c:pt>
                <c:pt idx="64">
                  <c:v>29342</c:v>
                </c:pt>
                <c:pt idx="65">
                  <c:v>29373</c:v>
                </c:pt>
                <c:pt idx="66">
                  <c:v>29403</c:v>
                </c:pt>
                <c:pt idx="67">
                  <c:v>29434</c:v>
                </c:pt>
                <c:pt idx="68">
                  <c:v>29465</c:v>
                </c:pt>
                <c:pt idx="69">
                  <c:v>29495</c:v>
                </c:pt>
                <c:pt idx="70">
                  <c:v>29526</c:v>
                </c:pt>
                <c:pt idx="71">
                  <c:v>29556</c:v>
                </c:pt>
                <c:pt idx="72">
                  <c:v>29587</c:v>
                </c:pt>
                <c:pt idx="73">
                  <c:v>29618</c:v>
                </c:pt>
                <c:pt idx="74">
                  <c:v>29646</c:v>
                </c:pt>
                <c:pt idx="75">
                  <c:v>29677</c:v>
                </c:pt>
                <c:pt idx="76">
                  <c:v>29707</c:v>
                </c:pt>
                <c:pt idx="77">
                  <c:v>29738</c:v>
                </c:pt>
                <c:pt idx="78">
                  <c:v>29768</c:v>
                </c:pt>
                <c:pt idx="79">
                  <c:v>29799</c:v>
                </c:pt>
                <c:pt idx="80">
                  <c:v>29830</c:v>
                </c:pt>
                <c:pt idx="81">
                  <c:v>29860</c:v>
                </c:pt>
                <c:pt idx="82">
                  <c:v>29891</c:v>
                </c:pt>
                <c:pt idx="83">
                  <c:v>29921</c:v>
                </c:pt>
                <c:pt idx="84">
                  <c:v>29952</c:v>
                </c:pt>
                <c:pt idx="85">
                  <c:v>29983</c:v>
                </c:pt>
                <c:pt idx="86">
                  <c:v>30011</c:v>
                </c:pt>
                <c:pt idx="87">
                  <c:v>30042</c:v>
                </c:pt>
                <c:pt idx="88">
                  <c:v>30072</c:v>
                </c:pt>
                <c:pt idx="89">
                  <c:v>30103</c:v>
                </c:pt>
                <c:pt idx="90">
                  <c:v>30133</c:v>
                </c:pt>
                <c:pt idx="91">
                  <c:v>30164</c:v>
                </c:pt>
                <c:pt idx="92">
                  <c:v>30195</c:v>
                </c:pt>
                <c:pt idx="93">
                  <c:v>30225</c:v>
                </c:pt>
                <c:pt idx="94">
                  <c:v>30256</c:v>
                </c:pt>
                <c:pt idx="95">
                  <c:v>30286</c:v>
                </c:pt>
                <c:pt idx="96">
                  <c:v>30317</c:v>
                </c:pt>
                <c:pt idx="97">
                  <c:v>30348</c:v>
                </c:pt>
                <c:pt idx="98">
                  <c:v>30376</c:v>
                </c:pt>
                <c:pt idx="99">
                  <c:v>30407</c:v>
                </c:pt>
                <c:pt idx="100">
                  <c:v>30437</c:v>
                </c:pt>
                <c:pt idx="101">
                  <c:v>30468</c:v>
                </c:pt>
                <c:pt idx="102">
                  <c:v>30498</c:v>
                </c:pt>
                <c:pt idx="103">
                  <c:v>30529</c:v>
                </c:pt>
                <c:pt idx="104">
                  <c:v>30560</c:v>
                </c:pt>
                <c:pt idx="105">
                  <c:v>30590</c:v>
                </c:pt>
                <c:pt idx="106">
                  <c:v>30621</c:v>
                </c:pt>
                <c:pt idx="107">
                  <c:v>30651</c:v>
                </c:pt>
                <c:pt idx="108">
                  <c:v>30682</c:v>
                </c:pt>
                <c:pt idx="109">
                  <c:v>30713</c:v>
                </c:pt>
                <c:pt idx="110">
                  <c:v>30742</c:v>
                </c:pt>
                <c:pt idx="111">
                  <c:v>30773</c:v>
                </c:pt>
                <c:pt idx="112">
                  <c:v>30803</c:v>
                </c:pt>
                <c:pt idx="113">
                  <c:v>30834</c:v>
                </c:pt>
                <c:pt idx="114">
                  <c:v>30864</c:v>
                </c:pt>
                <c:pt idx="115">
                  <c:v>30895</c:v>
                </c:pt>
                <c:pt idx="116">
                  <c:v>30926</c:v>
                </c:pt>
                <c:pt idx="117">
                  <c:v>30956</c:v>
                </c:pt>
                <c:pt idx="118">
                  <c:v>30987</c:v>
                </c:pt>
                <c:pt idx="119">
                  <c:v>31017</c:v>
                </c:pt>
                <c:pt idx="120">
                  <c:v>31048</c:v>
                </c:pt>
                <c:pt idx="121">
                  <c:v>31079</c:v>
                </c:pt>
                <c:pt idx="122">
                  <c:v>31107</c:v>
                </c:pt>
                <c:pt idx="123">
                  <c:v>31138</c:v>
                </c:pt>
                <c:pt idx="124">
                  <c:v>31168</c:v>
                </c:pt>
                <c:pt idx="125">
                  <c:v>31199</c:v>
                </c:pt>
                <c:pt idx="126">
                  <c:v>31229</c:v>
                </c:pt>
                <c:pt idx="127">
                  <c:v>31260</c:v>
                </c:pt>
                <c:pt idx="128">
                  <c:v>31291</c:v>
                </c:pt>
                <c:pt idx="129">
                  <c:v>31321</c:v>
                </c:pt>
                <c:pt idx="130">
                  <c:v>31352</c:v>
                </c:pt>
                <c:pt idx="131">
                  <c:v>31382</c:v>
                </c:pt>
                <c:pt idx="132">
                  <c:v>31413</c:v>
                </c:pt>
                <c:pt idx="133">
                  <c:v>31444</c:v>
                </c:pt>
                <c:pt idx="134">
                  <c:v>31472</c:v>
                </c:pt>
                <c:pt idx="135">
                  <c:v>31503</c:v>
                </c:pt>
                <c:pt idx="136">
                  <c:v>31533</c:v>
                </c:pt>
                <c:pt idx="137">
                  <c:v>31564</c:v>
                </c:pt>
                <c:pt idx="138">
                  <c:v>31594</c:v>
                </c:pt>
                <c:pt idx="139">
                  <c:v>31625</c:v>
                </c:pt>
                <c:pt idx="140">
                  <c:v>31656</c:v>
                </c:pt>
                <c:pt idx="141">
                  <c:v>31686</c:v>
                </c:pt>
                <c:pt idx="142">
                  <c:v>31717</c:v>
                </c:pt>
                <c:pt idx="143">
                  <c:v>31747</c:v>
                </c:pt>
                <c:pt idx="144">
                  <c:v>31778</c:v>
                </c:pt>
                <c:pt idx="145">
                  <c:v>31809</c:v>
                </c:pt>
                <c:pt idx="146">
                  <c:v>31837</c:v>
                </c:pt>
                <c:pt idx="147">
                  <c:v>31868</c:v>
                </c:pt>
                <c:pt idx="148">
                  <c:v>31898</c:v>
                </c:pt>
                <c:pt idx="149">
                  <c:v>31929</c:v>
                </c:pt>
                <c:pt idx="150">
                  <c:v>31959</c:v>
                </c:pt>
                <c:pt idx="151">
                  <c:v>31990</c:v>
                </c:pt>
                <c:pt idx="152">
                  <c:v>32021</c:v>
                </c:pt>
                <c:pt idx="153">
                  <c:v>32051</c:v>
                </c:pt>
                <c:pt idx="154">
                  <c:v>32082</c:v>
                </c:pt>
                <c:pt idx="155">
                  <c:v>32112</c:v>
                </c:pt>
                <c:pt idx="156">
                  <c:v>32143</c:v>
                </c:pt>
                <c:pt idx="157">
                  <c:v>32174</c:v>
                </c:pt>
                <c:pt idx="158">
                  <c:v>32203</c:v>
                </c:pt>
                <c:pt idx="159">
                  <c:v>32234</c:v>
                </c:pt>
                <c:pt idx="160">
                  <c:v>32264</c:v>
                </c:pt>
                <c:pt idx="161">
                  <c:v>32295</c:v>
                </c:pt>
                <c:pt idx="162">
                  <c:v>32325</c:v>
                </c:pt>
                <c:pt idx="163">
                  <c:v>32356</c:v>
                </c:pt>
                <c:pt idx="164">
                  <c:v>32387</c:v>
                </c:pt>
                <c:pt idx="165">
                  <c:v>32417</c:v>
                </c:pt>
                <c:pt idx="166">
                  <c:v>32448</c:v>
                </c:pt>
                <c:pt idx="167">
                  <c:v>32478</c:v>
                </c:pt>
                <c:pt idx="168">
                  <c:v>32509</c:v>
                </c:pt>
                <c:pt idx="169">
                  <c:v>32540</c:v>
                </c:pt>
                <c:pt idx="170">
                  <c:v>32568</c:v>
                </c:pt>
                <c:pt idx="171">
                  <c:v>32599</c:v>
                </c:pt>
                <c:pt idx="172">
                  <c:v>32629</c:v>
                </c:pt>
                <c:pt idx="173">
                  <c:v>32660</c:v>
                </c:pt>
                <c:pt idx="174">
                  <c:v>32690</c:v>
                </c:pt>
                <c:pt idx="175">
                  <c:v>32721</c:v>
                </c:pt>
                <c:pt idx="176">
                  <c:v>32752</c:v>
                </c:pt>
                <c:pt idx="177">
                  <c:v>32782</c:v>
                </c:pt>
                <c:pt idx="178">
                  <c:v>32813</c:v>
                </c:pt>
                <c:pt idx="179">
                  <c:v>32843</c:v>
                </c:pt>
                <c:pt idx="180">
                  <c:v>32874</c:v>
                </c:pt>
                <c:pt idx="181">
                  <c:v>32905</c:v>
                </c:pt>
                <c:pt idx="182">
                  <c:v>32933</c:v>
                </c:pt>
                <c:pt idx="183">
                  <c:v>32964</c:v>
                </c:pt>
                <c:pt idx="184">
                  <c:v>32994</c:v>
                </c:pt>
                <c:pt idx="185">
                  <c:v>33025</c:v>
                </c:pt>
                <c:pt idx="186">
                  <c:v>33055</c:v>
                </c:pt>
                <c:pt idx="187">
                  <c:v>33086</c:v>
                </c:pt>
                <c:pt idx="188">
                  <c:v>33117</c:v>
                </c:pt>
                <c:pt idx="189">
                  <c:v>33147</c:v>
                </c:pt>
                <c:pt idx="190">
                  <c:v>33178</c:v>
                </c:pt>
                <c:pt idx="191">
                  <c:v>33208</c:v>
                </c:pt>
                <c:pt idx="192">
                  <c:v>33239</c:v>
                </c:pt>
                <c:pt idx="193">
                  <c:v>33270</c:v>
                </c:pt>
                <c:pt idx="194">
                  <c:v>33298</c:v>
                </c:pt>
                <c:pt idx="195">
                  <c:v>33329</c:v>
                </c:pt>
                <c:pt idx="196">
                  <c:v>33359</c:v>
                </c:pt>
                <c:pt idx="197">
                  <c:v>33390</c:v>
                </c:pt>
                <c:pt idx="198">
                  <c:v>33420</c:v>
                </c:pt>
                <c:pt idx="199">
                  <c:v>33451</c:v>
                </c:pt>
                <c:pt idx="200">
                  <c:v>33482</c:v>
                </c:pt>
                <c:pt idx="201">
                  <c:v>33512</c:v>
                </c:pt>
                <c:pt idx="202">
                  <c:v>33543</c:v>
                </c:pt>
                <c:pt idx="203">
                  <c:v>33573</c:v>
                </c:pt>
                <c:pt idx="204">
                  <c:v>33604</c:v>
                </c:pt>
                <c:pt idx="205">
                  <c:v>33635</c:v>
                </c:pt>
                <c:pt idx="206">
                  <c:v>33664</c:v>
                </c:pt>
                <c:pt idx="207">
                  <c:v>33695</c:v>
                </c:pt>
                <c:pt idx="208">
                  <c:v>33725</c:v>
                </c:pt>
                <c:pt idx="209">
                  <c:v>33756</c:v>
                </c:pt>
                <c:pt idx="210">
                  <c:v>33786</c:v>
                </c:pt>
                <c:pt idx="211">
                  <c:v>33817</c:v>
                </c:pt>
                <c:pt idx="212">
                  <c:v>33848</c:v>
                </c:pt>
                <c:pt idx="213">
                  <c:v>33878</c:v>
                </c:pt>
                <c:pt idx="214">
                  <c:v>33909</c:v>
                </c:pt>
                <c:pt idx="215">
                  <c:v>33939</c:v>
                </c:pt>
                <c:pt idx="216">
                  <c:v>33970</c:v>
                </c:pt>
                <c:pt idx="217">
                  <c:v>34001</c:v>
                </c:pt>
                <c:pt idx="218">
                  <c:v>34029</c:v>
                </c:pt>
                <c:pt idx="219">
                  <c:v>34060</c:v>
                </c:pt>
                <c:pt idx="220">
                  <c:v>34090</c:v>
                </c:pt>
                <c:pt idx="221">
                  <c:v>34121</c:v>
                </c:pt>
                <c:pt idx="222">
                  <c:v>34151</c:v>
                </c:pt>
                <c:pt idx="223">
                  <c:v>34182</c:v>
                </c:pt>
                <c:pt idx="224">
                  <c:v>34213</c:v>
                </c:pt>
                <c:pt idx="225">
                  <c:v>34243</c:v>
                </c:pt>
                <c:pt idx="226">
                  <c:v>34274</c:v>
                </c:pt>
                <c:pt idx="227">
                  <c:v>34304</c:v>
                </c:pt>
                <c:pt idx="228">
                  <c:v>34335</c:v>
                </c:pt>
                <c:pt idx="229">
                  <c:v>34366</c:v>
                </c:pt>
                <c:pt idx="230">
                  <c:v>34394</c:v>
                </c:pt>
                <c:pt idx="231">
                  <c:v>34425</c:v>
                </c:pt>
                <c:pt idx="232">
                  <c:v>34455</c:v>
                </c:pt>
                <c:pt idx="233">
                  <c:v>34486</c:v>
                </c:pt>
                <c:pt idx="234">
                  <c:v>34516</c:v>
                </c:pt>
                <c:pt idx="235">
                  <c:v>34547</c:v>
                </c:pt>
                <c:pt idx="236">
                  <c:v>34578</c:v>
                </c:pt>
                <c:pt idx="237">
                  <c:v>34608</c:v>
                </c:pt>
                <c:pt idx="238">
                  <c:v>34639</c:v>
                </c:pt>
                <c:pt idx="239">
                  <c:v>34669</c:v>
                </c:pt>
                <c:pt idx="240">
                  <c:v>34700</c:v>
                </c:pt>
                <c:pt idx="241">
                  <c:v>34731</c:v>
                </c:pt>
                <c:pt idx="242">
                  <c:v>34759</c:v>
                </c:pt>
                <c:pt idx="243">
                  <c:v>34790</c:v>
                </c:pt>
                <c:pt idx="244">
                  <c:v>34820</c:v>
                </c:pt>
                <c:pt idx="245">
                  <c:v>34851</c:v>
                </c:pt>
                <c:pt idx="246">
                  <c:v>34881</c:v>
                </c:pt>
                <c:pt idx="247">
                  <c:v>34912</c:v>
                </c:pt>
                <c:pt idx="248">
                  <c:v>34943</c:v>
                </c:pt>
                <c:pt idx="249">
                  <c:v>34973</c:v>
                </c:pt>
                <c:pt idx="250">
                  <c:v>35004</c:v>
                </c:pt>
                <c:pt idx="251">
                  <c:v>35034</c:v>
                </c:pt>
                <c:pt idx="252">
                  <c:v>35065</c:v>
                </c:pt>
                <c:pt idx="253">
                  <c:v>35096</c:v>
                </c:pt>
                <c:pt idx="254">
                  <c:v>35125</c:v>
                </c:pt>
                <c:pt idx="255">
                  <c:v>35156</c:v>
                </c:pt>
                <c:pt idx="256">
                  <c:v>35186</c:v>
                </c:pt>
                <c:pt idx="257">
                  <c:v>35217</c:v>
                </c:pt>
                <c:pt idx="258">
                  <c:v>35247</c:v>
                </c:pt>
                <c:pt idx="259">
                  <c:v>35278</c:v>
                </c:pt>
                <c:pt idx="260">
                  <c:v>35309</c:v>
                </c:pt>
                <c:pt idx="261">
                  <c:v>35339</c:v>
                </c:pt>
                <c:pt idx="262">
                  <c:v>35370</c:v>
                </c:pt>
                <c:pt idx="263">
                  <c:v>35400</c:v>
                </c:pt>
                <c:pt idx="264">
                  <c:v>35431</c:v>
                </c:pt>
                <c:pt idx="265">
                  <c:v>35462</c:v>
                </c:pt>
                <c:pt idx="266">
                  <c:v>35490</c:v>
                </c:pt>
                <c:pt idx="267">
                  <c:v>35521</c:v>
                </c:pt>
                <c:pt idx="268">
                  <c:v>35551</c:v>
                </c:pt>
                <c:pt idx="269">
                  <c:v>35582</c:v>
                </c:pt>
                <c:pt idx="270">
                  <c:v>35612</c:v>
                </c:pt>
                <c:pt idx="271">
                  <c:v>35643</c:v>
                </c:pt>
                <c:pt idx="272">
                  <c:v>35674</c:v>
                </c:pt>
                <c:pt idx="273">
                  <c:v>35704</c:v>
                </c:pt>
                <c:pt idx="274">
                  <c:v>35735</c:v>
                </c:pt>
                <c:pt idx="275">
                  <c:v>35765</c:v>
                </c:pt>
                <c:pt idx="276">
                  <c:v>35796</c:v>
                </c:pt>
                <c:pt idx="277">
                  <c:v>35827</c:v>
                </c:pt>
                <c:pt idx="278">
                  <c:v>35855</c:v>
                </c:pt>
                <c:pt idx="279">
                  <c:v>35886</c:v>
                </c:pt>
                <c:pt idx="280">
                  <c:v>35916</c:v>
                </c:pt>
                <c:pt idx="281">
                  <c:v>35947</c:v>
                </c:pt>
                <c:pt idx="282">
                  <c:v>35977</c:v>
                </c:pt>
                <c:pt idx="283">
                  <c:v>36008</c:v>
                </c:pt>
                <c:pt idx="284">
                  <c:v>36039</c:v>
                </c:pt>
                <c:pt idx="285">
                  <c:v>36069</c:v>
                </c:pt>
                <c:pt idx="286">
                  <c:v>36100</c:v>
                </c:pt>
                <c:pt idx="287">
                  <c:v>36130</c:v>
                </c:pt>
                <c:pt idx="288">
                  <c:v>36161</c:v>
                </c:pt>
                <c:pt idx="289">
                  <c:v>36192</c:v>
                </c:pt>
                <c:pt idx="290">
                  <c:v>36220</c:v>
                </c:pt>
                <c:pt idx="291">
                  <c:v>36251</c:v>
                </c:pt>
                <c:pt idx="292">
                  <c:v>36281</c:v>
                </c:pt>
                <c:pt idx="293">
                  <c:v>36312</c:v>
                </c:pt>
                <c:pt idx="294">
                  <c:v>36342</c:v>
                </c:pt>
                <c:pt idx="295">
                  <c:v>36373</c:v>
                </c:pt>
                <c:pt idx="296">
                  <c:v>36404</c:v>
                </c:pt>
                <c:pt idx="297">
                  <c:v>36434</c:v>
                </c:pt>
                <c:pt idx="298">
                  <c:v>36465</c:v>
                </c:pt>
                <c:pt idx="299">
                  <c:v>36495</c:v>
                </c:pt>
                <c:pt idx="300">
                  <c:v>36526</c:v>
                </c:pt>
                <c:pt idx="301">
                  <c:v>36557</c:v>
                </c:pt>
                <c:pt idx="302">
                  <c:v>36586</c:v>
                </c:pt>
                <c:pt idx="303">
                  <c:v>36617</c:v>
                </c:pt>
                <c:pt idx="304">
                  <c:v>36647</c:v>
                </c:pt>
                <c:pt idx="305">
                  <c:v>36678</c:v>
                </c:pt>
                <c:pt idx="306">
                  <c:v>36708</c:v>
                </c:pt>
                <c:pt idx="307">
                  <c:v>36739</c:v>
                </c:pt>
                <c:pt idx="308">
                  <c:v>36770</c:v>
                </c:pt>
                <c:pt idx="309">
                  <c:v>36800</c:v>
                </c:pt>
                <c:pt idx="310">
                  <c:v>36831</c:v>
                </c:pt>
                <c:pt idx="311">
                  <c:v>36861</c:v>
                </c:pt>
                <c:pt idx="312">
                  <c:v>36892</c:v>
                </c:pt>
                <c:pt idx="313">
                  <c:v>36923</c:v>
                </c:pt>
                <c:pt idx="314">
                  <c:v>36951</c:v>
                </c:pt>
                <c:pt idx="315">
                  <c:v>36982</c:v>
                </c:pt>
                <c:pt idx="316">
                  <c:v>37012</c:v>
                </c:pt>
                <c:pt idx="317">
                  <c:v>37043</c:v>
                </c:pt>
                <c:pt idx="318">
                  <c:v>37073</c:v>
                </c:pt>
                <c:pt idx="319">
                  <c:v>37104</c:v>
                </c:pt>
                <c:pt idx="320">
                  <c:v>37135</c:v>
                </c:pt>
                <c:pt idx="321">
                  <c:v>37165</c:v>
                </c:pt>
                <c:pt idx="322">
                  <c:v>37196</c:v>
                </c:pt>
                <c:pt idx="323">
                  <c:v>37226</c:v>
                </c:pt>
                <c:pt idx="324">
                  <c:v>37257</c:v>
                </c:pt>
                <c:pt idx="325">
                  <c:v>37288</c:v>
                </c:pt>
                <c:pt idx="326">
                  <c:v>37316</c:v>
                </c:pt>
                <c:pt idx="327">
                  <c:v>37347</c:v>
                </c:pt>
                <c:pt idx="328">
                  <c:v>37377</c:v>
                </c:pt>
                <c:pt idx="329">
                  <c:v>37408</c:v>
                </c:pt>
                <c:pt idx="330">
                  <c:v>37438</c:v>
                </c:pt>
                <c:pt idx="331">
                  <c:v>37469</c:v>
                </c:pt>
                <c:pt idx="332">
                  <c:v>37500</c:v>
                </c:pt>
                <c:pt idx="333">
                  <c:v>37530</c:v>
                </c:pt>
                <c:pt idx="334">
                  <c:v>37561</c:v>
                </c:pt>
                <c:pt idx="335">
                  <c:v>37591</c:v>
                </c:pt>
                <c:pt idx="336">
                  <c:v>37622</c:v>
                </c:pt>
                <c:pt idx="337">
                  <c:v>37653</c:v>
                </c:pt>
                <c:pt idx="338">
                  <c:v>37681</c:v>
                </c:pt>
                <c:pt idx="339">
                  <c:v>37712</c:v>
                </c:pt>
                <c:pt idx="340">
                  <c:v>37742</c:v>
                </c:pt>
                <c:pt idx="341">
                  <c:v>37773</c:v>
                </c:pt>
                <c:pt idx="342">
                  <c:v>37803</c:v>
                </c:pt>
                <c:pt idx="343">
                  <c:v>37834</c:v>
                </c:pt>
                <c:pt idx="344">
                  <c:v>37865</c:v>
                </c:pt>
                <c:pt idx="345">
                  <c:v>37895</c:v>
                </c:pt>
                <c:pt idx="346">
                  <c:v>37926</c:v>
                </c:pt>
                <c:pt idx="347">
                  <c:v>37956</c:v>
                </c:pt>
                <c:pt idx="348">
                  <c:v>37987</c:v>
                </c:pt>
                <c:pt idx="349">
                  <c:v>38018</c:v>
                </c:pt>
                <c:pt idx="350">
                  <c:v>38047</c:v>
                </c:pt>
                <c:pt idx="351">
                  <c:v>38078</c:v>
                </c:pt>
                <c:pt idx="352">
                  <c:v>38108</c:v>
                </c:pt>
                <c:pt idx="353">
                  <c:v>38139</c:v>
                </c:pt>
                <c:pt idx="354">
                  <c:v>38169</c:v>
                </c:pt>
                <c:pt idx="355">
                  <c:v>38200</c:v>
                </c:pt>
                <c:pt idx="356">
                  <c:v>38231</c:v>
                </c:pt>
                <c:pt idx="357">
                  <c:v>38261</c:v>
                </c:pt>
                <c:pt idx="358">
                  <c:v>38292</c:v>
                </c:pt>
                <c:pt idx="359">
                  <c:v>38322</c:v>
                </c:pt>
                <c:pt idx="360">
                  <c:v>38353</c:v>
                </c:pt>
                <c:pt idx="361">
                  <c:v>38384</c:v>
                </c:pt>
                <c:pt idx="362">
                  <c:v>38412</c:v>
                </c:pt>
                <c:pt idx="363">
                  <c:v>38443</c:v>
                </c:pt>
                <c:pt idx="364">
                  <c:v>38473</c:v>
                </c:pt>
                <c:pt idx="365">
                  <c:v>38504</c:v>
                </c:pt>
                <c:pt idx="366">
                  <c:v>38534</c:v>
                </c:pt>
                <c:pt idx="367">
                  <c:v>38565</c:v>
                </c:pt>
                <c:pt idx="368">
                  <c:v>38596</c:v>
                </c:pt>
                <c:pt idx="369">
                  <c:v>38626</c:v>
                </c:pt>
                <c:pt idx="370">
                  <c:v>38657</c:v>
                </c:pt>
                <c:pt idx="371">
                  <c:v>38687</c:v>
                </c:pt>
                <c:pt idx="372">
                  <c:v>38718</c:v>
                </c:pt>
                <c:pt idx="373">
                  <c:v>38749</c:v>
                </c:pt>
                <c:pt idx="374">
                  <c:v>38777</c:v>
                </c:pt>
                <c:pt idx="375">
                  <c:v>38808</c:v>
                </c:pt>
                <c:pt idx="376">
                  <c:v>38838</c:v>
                </c:pt>
                <c:pt idx="377">
                  <c:v>38869</c:v>
                </c:pt>
                <c:pt idx="378">
                  <c:v>38899</c:v>
                </c:pt>
                <c:pt idx="379">
                  <c:v>38930</c:v>
                </c:pt>
                <c:pt idx="380">
                  <c:v>38961</c:v>
                </c:pt>
                <c:pt idx="381">
                  <c:v>38991</c:v>
                </c:pt>
                <c:pt idx="382">
                  <c:v>39022</c:v>
                </c:pt>
                <c:pt idx="383">
                  <c:v>39052</c:v>
                </c:pt>
                <c:pt idx="384">
                  <c:v>39083</c:v>
                </c:pt>
                <c:pt idx="385">
                  <c:v>39114</c:v>
                </c:pt>
                <c:pt idx="386">
                  <c:v>39142</c:v>
                </c:pt>
                <c:pt idx="387">
                  <c:v>39173</c:v>
                </c:pt>
                <c:pt idx="388">
                  <c:v>39203</c:v>
                </c:pt>
                <c:pt idx="389">
                  <c:v>39234</c:v>
                </c:pt>
                <c:pt idx="390">
                  <c:v>39264</c:v>
                </c:pt>
                <c:pt idx="391">
                  <c:v>39295</c:v>
                </c:pt>
                <c:pt idx="392">
                  <c:v>39326</c:v>
                </c:pt>
                <c:pt idx="393">
                  <c:v>39356</c:v>
                </c:pt>
                <c:pt idx="394">
                  <c:v>39387</c:v>
                </c:pt>
                <c:pt idx="395">
                  <c:v>39417</c:v>
                </c:pt>
                <c:pt idx="396">
                  <c:v>39448</c:v>
                </c:pt>
                <c:pt idx="397">
                  <c:v>39479</c:v>
                </c:pt>
                <c:pt idx="398">
                  <c:v>39508</c:v>
                </c:pt>
                <c:pt idx="399">
                  <c:v>39539</c:v>
                </c:pt>
                <c:pt idx="400">
                  <c:v>39569</c:v>
                </c:pt>
                <c:pt idx="401">
                  <c:v>39600</c:v>
                </c:pt>
                <c:pt idx="402">
                  <c:v>39630</c:v>
                </c:pt>
                <c:pt idx="403">
                  <c:v>39661</c:v>
                </c:pt>
                <c:pt idx="404">
                  <c:v>39692</c:v>
                </c:pt>
                <c:pt idx="405">
                  <c:v>39722</c:v>
                </c:pt>
                <c:pt idx="406">
                  <c:v>39753</c:v>
                </c:pt>
                <c:pt idx="407">
                  <c:v>39783</c:v>
                </c:pt>
                <c:pt idx="408">
                  <c:v>39814</c:v>
                </c:pt>
                <c:pt idx="409">
                  <c:v>39845</c:v>
                </c:pt>
                <c:pt idx="410">
                  <c:v>39873</c:v>
                </c:pt>
                <c:pt idx="411">
                  <c:v>39904</c:v>
                </c:pt>
                <c:pt idx="412">
                  <c:v>39934</c:v>
                </c:pt>
                <c:pt idx="413">
                  <c:v>39965</c:v>
                </c:pt>
                <c:pt idx="414">
                  <c:v>39995</c:v>
                </c:pt>
                <c:pt idx="415">
                  <c:v>40026</c:v>
                </c:pt>
                <c:pt idx="416">
                  <c:v>40057</c:v>
                </c:pt>
                <c:pt idx="417">
                  <c:v>40087</c:v>
                </c:pt>
                <c:pt idx="418">
                  <c:v>40118</c:v>
                </c:pt>
                <c:pt idx="419">
                  <c:v>40148</c:v>
                </c:pt>
                <c:pt idx="420">
                  <c:v>40179</c:v>
                </c:pt>
                <c:pt idx="421">
                  <c:v>40210</c:v>
                </c:pt>
                <c:pt idx="422">
                  <c:v>40238</c:v>
                </c:pt>
                <c:pt idx="423">
                  <c:v>40269</c:v>
                </c:pt>
                <c:pt idx="424">
                  <c:v>40299</c:v>
                </c:pt>
                <c:pt idx="425">
                  <c:v>40330</c:v>
                </c:pt>
                <c:pt idx="426">
                  <c:v>40360</c:v>
                </c:pt>
                <c:pt idx="427">
                  <c:v>40391</c:v>
                </c:pt>
                <c:pt idx="428">
                  <c:v>40422</c:v>
                </c:pt>
                <c:pt idx="429">
                  <c:v>40452</c:v>
                </c:pt>
                <c:pt idx="430">
                  <c:v>40483</c:v>
                </c:pt>
                <c:pt idx="431">
                  <c:v>40513</c:v>
                </c:pt>
                <c:pt idx="432">
                  <c:v>40544</c:v>
                </c:pt>
                <c:pt idx="433">
                  <c:v>40575</c:v>
                </c:pt>
                <c:pt idx="434">
                  <c:v>40603</c:v>
                </c:pt>
                <c:pt idx="435">
                  <c:v>40634</c:v>
                </c:pt>
                <c:pt idx="436">
                  <c:v>40664</c:v>
                </c:pt>
                <c:pt idx="437">
                  <c:v>40695</c:v>
                </c:pt>
                <c:pt idx="438">
                  <c:v>40725</c:v>
                </c:pt>
                <c:pt idx="439">
                  <c:v>40756</c:v>
                </c:pt>
                <c:pt idx="440">
                  <c:v>40787</c:v>
                </c:pt>
                <c:pt idx="441">
                  <c:v>40817</c:v>
                </c:pt>
                <c:pt idx="442">
                  <c:v>40848</c:v>
                </c:pt>
                <c:pt idx="443">
                  <c:v>40878</c:v>
                </c:pt>
                <c:pt idx="444">
                  <c:v>40909</c:v>
                </c:pt>
                <c:pt idx="445">
                  <c:v>40940</c:v>
                </c:pt>
                <c:pt idx="446">
                  <c:v>40969</c:v>
                </c:pt>
                <c:pt idx="447">
                  <c:v>41000</c:v>
                </c:pt>
                <c:pt idx="448">
                  <c:v>41030</c:v>
                </c:pt>
                <c:pt idx="449">
                  <c:v>41061</c:v>
                </c:pt>
                <c:pt idx="450">
                  <c:v>41091</c:v>
                </c:pt>
                <c:pt idx="451">
                  <c:v>41122</c:v>
                </c:pt>
                <c:pt idx="452">
                  <c:v>41153</c:v>
                </c:pt>
                <c:pt idx="453">
                  <c:v>41183</c:v>
                </c:pt>
                <c:pt idx="454">
                  <c:v>41214</c:v>
                </c:pt>
                <c:pt idx="455">
                  <c:v>41244</c:v>
                </c:pt>
                <c:pt idx="456">
                  <c:v>41275</c:v>
                </c:pt>
                <c:pt idx="457">
                  <c:v>41306</c:v>
                </c:pt>
                <c:pt idx="458">
                  <c:v>41334</c:v>
                </c:pt>
                <c:pt idx="459">
                  <c:v>41365</c:v>
                </c:pt>
                <c:pt idx="460">
                  <c:v>41395</c:v>
                </c:pt>
                <c:pt idx="461">
                  <c:v>41426</c:v>
                </c:pt>
                <c:pt idx="462">
                  <c:v>41456</c:v>
                </c:pt>
                <c:pt idx="463">
                  <c:v>41487</c:v>
                </c:pt>
                <c:pt idx="464">
                  <c:v>41518</c:v>
                </c:pt>
                <c:pt idx="465">
                  <c:v>41548</c:v>
                </c:pt>
                <c:pt idx="466">
                  <c:v>41579</c:v>
                </c:pt>
                <c:pt idx="467">
                  <c:v>41609</c:v>
                </c:pt>
                <c:pt idx="468">
                  <c:v>41640</c:v>
                </c:pt>
                <c:pt idx="469">
                  <c:v>41671</c:v>
                </c:pt>
                <c:pt idx="470">
                  <c:v>41699</c:v>
                </c:pt>
                <c:pt idx="471">
                  <c:v>41730</c:v>
                </c:pt>
                <c:pt idx="472">
                  <c:v>41760</c:v>
                </c:pt>
                <c:pt idx="473">
                  <c:v>41791</c:v>
                </c:pt>
                <c:pt idx="474">
                  <c:v>41821</c:v>
                </c:pt>
                <c:pt idx="475">
                  <c:v>41852</c:v>
                </c:pt>
                <c:pt idx="476">
                  <c:v>41883</c:v>
                </c:pt>
                <c:pt idx="477">
                  <c:v>41913</c:v>
                </c:pt>
                <c:pt idx="478">
                  <c:v>41944</c:v>
                </c:pt>
                <c:pt idx="479">
                  <c:v>41974</c:v>
                </c:pt>
                <c:pt idx="480">
                  <c:v>42005</c:v>
                </c:pt>
                <c:pt idx="481">
                  <c:v>42036</c:v>
                </c:pt>
                <c:pt idx="482">
                  <c:v>42064</c:v>
                </c:pt>
                <c:pt idx="483">
                  <c:v>42095</c:v>
                </c:pt>
                <c:pt idx="484">
                  <c:v>42125</c:v>
                </c:pt>
                <c:pt idx="485">
                  <c:v>42156</c:v>
                </c:pt>
                <c:pt idx="486">
                  <c:v>42186</c:v>
                </c:pt>
                <c:pt idx="487">
                  <c:v>42217</c:v>
                </c:pt>
                <c:pt idx="488">
                  <c:v>42248</c:v>
                </c:pt>
                <c:pt idx="489">
                  <c:v>42278</c:v>
                </c:pt>
                <c:pt idx="490">
                  <c:v>42309</c:v>
                </c:pt>
                <c:pt idx="491">
                  <c:v>42339</c:v>
                </c:pt>
                <c:pt idx="492">
                  <c:v>42370</c:v>
                </c:pt>
                <c:pt idx="493">
                  <c:v>42401</c:v>
                </c:pt>
                <c:pt idx="494">
                  <c:v>42430</c:v>
                </c:pt>
                <c:pt idx="495">
                  <c:v>42461</c:v>
                </c:pt>
                <c:pt idx="496">
                  <c:v>42491</c:v>
                </c:pt>
                <c:pt idx="497">
                  <c:v>42522</c:v>
                </c:pt>
                <c:pt idx="498">
                  <c:v>42552</c:v>
                </c:pt>
                <c:pt idx="499">
                  <c:v>42583</c:v>
                </c:pt>
                <c:pt idx="500">
                  <c:v>42614</c:v>
                </c:pt>
                <c:pt idx="501">
                  <c:v>42644</c:v>
                </c:pt>
                <c:pt idx="502">
                  <c:v>42675</c:v>
                </c:pt>
                <c:pt idx="503">
                  <c:v>42705</c:v>
                </c:pt>
                <c:pt idx="504">
                  <c:v>42736</c:v>
                </c:pt>
                <c:pt idx="505">
                  <c:v>42767</c:v>
                </c:pt>
                <c:pt idx="506">
                  <c:v>42795</c:v>
                </c:pt>
                <c:pt idx="507">
                  <c:v>42826</c:v>
                </c:pt>
                <c:pt idx="508">
                  <c:v>42856</c:v>
                </c:pt>
                <c:pt idx="509">
                  <c:v>42887</c:v>
                </c:pt>
                <c:pt idx="510">
                  <c:v>42917</c:v>
                </c:pt>
                <c:pt idx="511">
                  <c:v>42948</c:v>
                </c:pt>
                <c:pt idx="512">
                  <c:v>42979</c:v>
                </c:pt>
                <c:pt idx="513">
                  <c:v>43009</c:v>
                </c:pt>
                <c:pt idx="514">
                  <c:v>43040</c:v>
                </c:pt>
                <c:pt idx="515">
                  <c:v>43070</c:v>
                </c:pt>
                <c:pt idx="516">
                  <c:v>43101</c:v>
                </c:pt>
                <c:pt idx="517">
                  <c:v>43132</c:v>
                </c:pt>
                <c:pt idx="518">
                  <c:v>43160</c:v>
                </c:pt>
                <c:pt idx="519">
                  <c:v>43191</c:v>
                </c:pt>
                <c:pt idx="520">
                  <c:v>43221</c:v>
                </c:pt>
                <c:pt idx="521">
                  <c:v>43252</c:v>
                </c:pt>
                <c:pt idx="522">
                  <c:v>43282</c:v>
                </c:pt>
                <c:pt idx="523">
                  <c:v>43313</c:v>
                </c:pt>
                <c:pt idx="524">
                  <c:v>43344</c:v>
                </c:pt>
                <c:pt idx="525">
                  <c:v>43374</c:v>
                </c:pt>
                <c:pt idx="526">
                  <c:v>43405</c:v>
                </c:pt>
                <c:pt idx="527">
                  <c:v>43435</c:v>
                </c:pt>
                <c:pt idx="528">
                  <c:v>43466</c:v>
                </c:pt>
                <c:pt idx="529">
                  <c:v>43497</c:v>
                </c:pt>
                <c:pt idx="530">
                  <c:v>43525</c:v>
                </c:pt>
                <c:pt idx="531">
                  <c:v>43556</c:v>
                </c:pt>
                <c:pt idx="532">
                  <c:v>43586</c:v>
                </c:pt>
                <c:pt idx="533">
                  <c:v>43617</c:v>
                </c:pt>
                <c:pt idx="534">
                  <c:v>43647</c:v>
                </c:pt>
                <c:pt idx="535">
                  <c:v>43678</c:v>
                </c:pt>
                <c:pt idx="536">
                  <c:v>43709</c:v>
                </c:pt>
                <c:pt idx="537">
                  <c:v>43739</c:v>
                </c:pt>
                <c:pt idx="538">
                  <c:v>43770</c:v>
                </c:pt>
                <c:pt idx="539">
                  <c:v>43800</c:v>
                </c:pt>
                <c:pt idx="540">
                  <c:v>43831</c:v>
                </c:pt>
                <c:pt idx="541">
                  <c:v>43862</c:v>
                </c:pt>
                <c:pt idx="542">
                  <c:v>43891</c:v>
                </c:pt>
                <c:pt idx="543">
                  <c:v>43922</c:v>
                </c:pt>
                <c:pt idx="544">
                  <c:v>43952</c:v>
                </c:pt>
                <c:pt idx="545">
                  <c:v>43983</c:v>
                </c:pt>
                <c:pt idx="546">
                  <c:v>44013</c:v>
                </c:pt>
                <c:pt idx="547">
                  <c:v>44044</c:v>
                </c:pt>
                <c:pt idx="548">
                  <c:v>44075</c:v>
                </c:pt>
                <c:pt idx="549">
                  <c:v>44105</c:v>
                </c:pt>
                <c:pt idx="550">
                  <c:v>44136</c:v>
                </c:pt>
                <c:pt idx="551">
                  <c:v>44166</c:v>
                </c:pt>
                <c:pt idx="552">
                  <c:v>44197</c:v>
                </c:pt>
                <c:pt idx="553">
                  <c:v>44228</c:v>
                </c:pt>
                <c:pt idx="554">
                  <c:v>44256</c:v>
                </c:pt>
                <c:pt idx="555">
                  <c:v>44287</c:v>
                </c:pt>
                <c:pt idx="556">
                  <c:v>44317</c:v>
                </c:pt>
                <c:pt idx="557">
                  <c:v>44348</c:v>
                </c:pt>
                <c:pt idx="558">
                  <c:v>44378</c:v>
                </c:pt>
                <c:pt idx="559">
                  <c:v>44409</c:v>
                </c:pt>
                <c:pt idx="560">
                  <c:v>44440</c:v>
                </c:pt>
                <c:pt idx="561">
                  <c:v>44470</c:v>
                </c:pt>
                <c:pt idx="562">
                  <c:v>44501</c:v>
                </c:pt>
                <c:pt idx="563">
                  <c:v>44531</c:v>
                </c:pt>
                <c:pt idx="564">
                  <c:v>44562</c:v>
                </c:pt>
                <c:pt idx="565">
                  <c:v>44593</c:v>
                </c:pt>
                <c:pt idx="566">
                  <c:v>44621</c:v>
                </c:pt>
                <c:pt idx="567">
                  <c:v>44652</c:v>
                </c:pt>
                <c:pt idx="568">
                  <c:v>44682</c:v>
                </c:pt>
                <c:pt idx="569">
                  <c:v>44713</c:v>
                </c:pt>
                <c:pt idx="570">
                  <c:v>44743</c:v>
                </c:pt>
                <c:pt idx="571">
                  <c:v>44774</c:v>
                </c:pt>
              </c:numCache>
            </c:numRef>
          </c:cat>
          <c:val>
            <c:numRef>
              <c:f>'FRED Graph'!$D$13:$D$584</c:f>
              <c:numCache>
                <c:formatCode>0.00%</c:formatCode>
                <c:ptCount val="572"/>
                <c:pt idx="0">
                  <c:v>0.15920000000000001</c:v>
                </c:pt>
                <c:pt idx="1">
                  <c:v>0.13830000000000001</c:v>
                </c:pt>
                <c:pt idx="2">
                  <c:v>0.1275</c:v>
                </c:pt>
                <c:pt idx="3">
                  <c:v>0.1265</c:v>
                </c:pt>
                <c:pt idx="4">
                  <c:v>0.1211</c:v>
                </c:pt>
                <c:pt idx="5">
                  <c:v>0.12869999999999998</c:v>
                </c:pt>
                <c:pt idx="6">
                  <c:v>0.10980000000000001</c:v>
                </c:pt>
                <c:pt idx="7">
                  <c:v>9.3100000000000002E-2</c:v>
                </c:pt>
                <c:pt idx="8">
                  <c:v>9.2300000000000007E-2</c:v>
                </c:pt>
                <c:pt idx="9">
                  <c:v>8.3199999999999996E-2</c:v>
                </c:pt>
                <c:pt idx="10">
                  <c:v>6.5799999999999997E-2</c:v>
                </c:pt>
                <c:pt idx="11">
                  <c:v>6.5700000000000008E-2</c:v>
                </c:pt>
                <c:pt idx="12">
                  <c:v>5.8099999999999999E-2</c:v>
                </c:pt>
                <c:pt idx="13">
                  <c:v>5.4600000000000003E-2</c:v>
                </c:pt>
                <c:pt idx="14">
                  <c:v>5.8299999999999998E-2</c:v>
                </c:pt>
                <c:pt idx="15">
                  <c:v>5.79E-2</c:v>
                </c:pt>
                <c:pt idx="16">
                  <c:v>5.2300000000000006E-2</c:v>
                </c:pt>
                <c:pt idx="17">
                  <c:v>4.6600000000000003E-2</c:v>
                </c:pt>
                <c:pt idx="18">
                  <c:v>3.7499999999999999E-2</c:v>
                </c:pt>
                <c:pt idx="19">
                  <c:v>3.4099999999999998E-2</c:v>
                </c:pt>
                <c:pt idx="20">
                  <c:v>2.87E-2</c:v>
                </c:pt>
                <c:pt idx="21">
                  <c:v>2.8399999999999998E-2</c:v>
                </c:pt>
                <c:pt idx="22">
                  <c:v>3.1699999999999999E-2</c:v>
                </c:pt>
                <c:pt idx="23">
                  <c:v>3.8300000000000001E-2</c:v>
                </c:pt>
                <c:pt idx="24">
                  <c:v>4.1599999999999998E-2</c:v>
                </c:pt>
                <c:pt idx="25">
                  <c:v>5.5099999999999996E-2</c:v>
                </c:pt>
                <c:pt idx="26">
                  <c:v>6.1799999999999994E-2</c:v>
                </c:pt>
                <c:pt idx="27">
                  <c:v>6.3E-2</c:v>
                </c:pt>
                <c:pt idx="28">
                  <c:v>6.9500000000000006E-2</c:v>
                </c:pt>
                <c:pt idx="29">
                  <c:v>6.7699999999999996E-2</c:v>
                </c:pt>
                <c:pt idx="30">
                  <c:v>6.9099999999999995E-2</c:v>
                </c:pt>
                <c:pt idx="31">
                  <c:v>7.0800000000000002E-2</c:v>
                </c:pt>
                <c:pt idx="32">
                  <c:v>7.22E-2</c:v>
                </c:pt>
                <c:pt idx="33">
                  <c:v>7.1399999999999991E-2</c:v>
                </c:pt>
                <c:pt idx="34">
                  <c:v>7.1199999999999999E-2</c:v>
                </c:pt>
                <c:pt idx="35">
                  <c:v>6.7400000000000002E-2</c:v>
                </c:pt>
                <c:pt idx="36">
                  <c:v>7.1900000000000006E-2</c:v>
                </c:pt>
                <c:pt idx="37">
                  <c:v>6.9599999999999995E-2</c:v>
                </c:pt>
                <c:pt idx="38">
                  <c:v>6.6000000000000003E-2</c:v>
                </c:pt>
                <c:pt idx="39">
                  <c:v>7.1800000000000003E-2</c:v>
                </c:pt>
                <c:pt idx="40">
                  <c:v>7.2800000000000004E-2</c:v>
                </c:pt>
                <c:pt idx="41">
                  <c:v>7.8799999999999995E-2</c:v>
                </c:pt>
                <c:pt idx="42">
                  <c:v>8.3100000000000007E-2</c:v>
                </c:pt>
                <c:pt idx="43">
                  <c:v>0.08</c:v>
                </c:pt>
                <c:pt idx="44">
                  <c:v>8.2699999999999996E-2</c:v>
                </c:pt>
                <c:pt idx="45">
                  <c:v>8.48E-2</c:v>
                </c:pt>
                <c:pt idx="46">
                  <c:v>8.6099999999999996E-2</c:v>
                </c:pt>
                <c:pt idx="47">
                  <c:v>9.3200000000000005E-2</c:v>
                </c:pt>
                <c:pt idx="48">
                  <c:v>9.8400000000000001E-2</c:v>
                </c:pt>
                <c:pt idx="49">
                  <c:v>0.1036</c:v>
                </c:pt>
                <c:pt idx="50">
                  <c:v>0.10769999999999999</c:v>
                </c:pt>
                <c:pt idx="51">
                  <c:v>0.1048</c:v>
                </c:pt>
                <c:pt idx="52">
                  <c:v>0.10249999999999999</c:v>
                </c:pt>
                <c:pt idx="53">
                  <c:v>9.8900000000000002E-2</c:v>
                </c:pt>
                <c:pt idx="54">
                  <c:v>0.1009</c:v>
                </c:pt>
                <c:pt idx="55">
                  <c:v>0.11109999999999999</c:v>
                </c:pt>
                <c:pt idx="56">
                  <c:v>0.1202</c:v>
                </c:pt>
                <c:pt idx="57">
                  <c:v>0.12429999999999999</c:v>
                </c:pt>
                <c:pt idx="58">
                  <c:v>0.1293</c:v>
                </c:pt>
                <c:pt idx="59">
                  <c:v>0.12789999999999999</c:v>
                </c:pt>
                <c:pt idx="60">
                  <c:v>0.13300000000000001</c:v>
                </c:pt>
                <c:pt idx="61">
                  <c:v>0.13539999999999999</c:v>
                </c:pt>
                <c:pt idx="62">
                  <c:v>0.13849999999999998</c:v>
                </c:pt>
                <c:pt idx="63">
                  <c:v>0.13699999999999998</c:v>
                </c:pt>
                <c:pt idx="64">
                  <c:v>0.1348</c:v>
                </c:pt>
                <c:pt idx="65">
                  <c:v>0.13819999999999999</c:v>
                </c:pt>
                <c:pt idx="66">
                  <c:v>0.14580000000000001</c:v>
                </c:pt>
                <c:pt idx="67">
                  <c:v>0.1487</c:v>
                </c:pt>
                <c:pt idx="68">
                  <c:v>0.1313</c:v>
                </c:pt>
                <c:pt idx="69">
                  <c:v>0.13039999999999999</c:v>
                </c:pt>
                <c:pt idx="70">
                  <c:v>0.1244</c:v>
                </c:pt>
                <c:pt idx="71">
                  <c:v>0.1183</c:v>
                </c:pt>
                <c:pt idx="72">
                  <c:v>0.11380000000000001</c:v>
                </c:pt>
                <c:pt idx="73">
                  <c:v>0.1074</c:v>
                </c:pt>
                <c:pt idx="74">
                  <c:v>0.10880000000000001</c:v>
                </c:pt>
                <c:pt idx="75">
                  <c:v>0.10890000000000001</c:v>
                </c:pt>
                <c:pt idx="76">
                  <c:v>0.1084</c:v>
                </c:pt>
                <c:pt idx="77">
                  <c:v>0.1042</c:v>
                </c:pt>
                <c:pt idx="78">
                  <c:v>9.1199999999999989E-2</c:v>
                </c:pt>
                <c:pt idx="79">
                  <c:v>7.9199999999999993E-2</c:v>
                </c:pt>
                <c:pt idx="80">
                  <c:v>7.9199999999999993E-2</c:v>
                </c:pt>
                <c:pt idx="81">
                  <c:v>7.4700000000000003E-2</c:v>
                </c:pt>
                <c:pt idx="82">
                  <c:v>7.2300000000000003E-2</c:v>
                </c:pt>
                <c:pt idx="83">
                  <c:v>7.0900000000000005E-2</c:v>
                </c:pt>
                <c:pt idx="84">
                  <c:v>6.4500000000000002E-2</c:v>
                </c:pt>
                <c:pt idx="85">
                  <c:v>5.5399999999999998E-2</c:v>
                </c:pt>
                <c:pt idx="86">
                  <c:v>4.2199999999999994E-2</c:v>
                </c:pt>
                <c:pt idx="87">
                  <c:v>3.2400000000000005E-2</c:v>
                </c:pt>
                <c:pt idx="88">
                  <c:v>3.0200000000000001E-2</c:v>
                </c:pt>
                <c:pt idx="89">
                  <c:v>3.4200000000000001E-2</c:v>
                </c:pt>
                <c:pt idx="90">
                  <c:v>3.61E-2</c:v>
                </c:pt>
                <c:pt idx="91">
                  <c:v>4.0300000000000002E-2</c:v>
                </c:pt>
                <c:pt idx="92">
                  <c:v>3.6200000000000003E-2</c:v>
                </c:pt>
                <c:pt idx="93">
                  <c:v>3.4799999999999998E-2</c:v>
                </c:pt>
                <c:pt idx="94">
                  <c:v>3.6799999999999999E-2</c:v>
                </c:pt>
                <c:pt idx="95">
                  <c:v>3.56E-2</c:v>
                </c:pt>
                <c:pt idx="96">
                  <c:v>2.2200000000000001E-2</c:v>
                </c:pt>
                <c:pt idx="97">
                  <c:v>2.2200000000000001E-2</c:v>
                </c:pt>
                <c:pt idx="98">
                  <c:v>2.23E-2</c:v>
                </c:pt>
                <c:pt idx="99">
                  <c:v>2.1299999999999999E-2</c:v>
                </c:pt>
                <c:pt idx="100">
                  <c:v>2.3199999999999998E-2</c:v>
                </c:pt>
                <c:pt idx="101">
                  <c:v>1.9099999999999999E-2</c:v>
                </c:pt>
                <c:pt idx="102">
                  <c:v>1.3899999999999999E-2</c:v>
                </c:pt>
                <c:pt idx="103">
                  <c:v>1.3899999999999999E-2</c:v>
                </c:pt>
                <c:pt idx="104">
                  <c:v>1.3999999999999999E-2</c:v>
                </c:pt>
                <c:pt idx="105">
                  <c:v>1.2800000000000001E-2</c:v>
                </c:pt>
                <c:pt idx="106">
                  <c:v>6.8999999999999999E-3</c:v>
                </c:pt>
                <c:pt idx="107">
                  <c:v>5.8999999999999999E-3</c:v>
                </c:pt>
                <c:pt idx="108">
                  <c:v>1.9799999999999998E-2</c:v>
                </c:pt>
                <c:pt idx="109">
                  <c:v>2.3700000000000002E-2</c:v>
                </c:pt>
                <c:pt idx="110">
                  <c:v>2.7699999999999999E-2</c:v>
                </c:pt>
                <c:pt idx="111">
                  <c:v>2.87E-2</c:v>
                </c:pt>
                <c:pt idx="112">
                  <c:v>2.3700000000000002E-2</c:v>
                </c:pt>
                <c:pt idx="113">
                  <c:v>2.07E-2</c:v>
                </c:pt>
                <c:pt idx="114">
                  <c:v>2.3599999999999999E-2</c:v>
                </c:pt>
                <c:pt idx="115">
                  <c:v>1.7600000000000001E-2</c:v>
                </c:pt>
                <c:pt idx="116">
                  <c:v>1.5700000000000002E-2</c:v>
                </c:pt>
                <c:pt idx="117">
                  <c:v>1.37E-2</c:v>
                </c:pt>
                <c:pt idx="118">
                  <c:v>1.9599999999999999E-2</c:v>
                </c:pt>
                <c:pt idx="119">
                  <c:v>1.66E-2</c:v>
                </c:pt>
                <c:pt idx="120">
                  <c:v>8.6999999999999994E-3</c:v>
                </c:pt>
                <c:pt idx="121">
                  <c:v>5.7999999999999996E-3</c:v>
                </c:pt>
                <c:pt idx="122">
                  <c:v>2.8999999999999998E-3</c:v>
                </c:pt>
                <c:pt idx="123">
                  <c:v>5.7999999999999996E-3</c:v>
                </c:pt>
                <c:pt idx="124">
                  <c:v>1.06E-2</c:v>
                </c:pt>
                <c:pt idx="125">
                  <c:v>1.06E-2</c:v>
                </c:pt>
                <c:pt idx="126">
                  <c:v>8.6E-3</c:v>
                </c:pt>
                <c:pt idx="127">
                  <c:v>7.7000000000000002E-3</c:v>
                </c:pt>
                <c:pt idx="128">
                  <c:v>1E-3</c:v>
                </c:pt>
                <c:pt idx="129">
                  <c:v>1.06E-2</c:v>
                </c:pt>
                <c:pt idx="130">
                  <c:v>1.34E-2</c:v>
                </c:pt>
                <c:pt idx="131">
                  <c:v>1.83E-2</c:v>
                </c:pt>
                <c:pt idx="132">
                  <c:v>1.34E-2</c:v>
                </c:pt>
                <c:pt idx="133">
                  <c:v>-1.9E-3</c:v>
                </c:pt>
                <c:pt idx="134">
                  <c:v>-1.44E-2</c:v>
                </c:pt>
                <c:pt idx="135">
                  <c:v>-2.0099999999999996E-2</c:v>
                </c:pt>
                <c:pt idx="136">
                  <c:v>-1.8100000000000002E-2</c:v>
                </c:pt>
                <c:pt idx="137">
                  <c:v>-1.6200000000000003E-2</c:v>
                </c:pt>
                <c:pt idx="138">
                  <c:v>-2.4700000000000003E-2</c:v>
                </c:pt>
                <c:pt idx="139">
                  <c:v>-1.8200000000000001E-2</c:v>
                </c:pt>
                <c:pt idx="140">
                  <c:v>-8.6999999999999994E-3</c:v>
                </c:pt>
                <c:pt idx="141">
                  <c:v>-1.3300000000000001E-2</c:v>
                </c:pt>
                <c:pt idx="142">
                  <c:v>-1.89E-2</c:v>
                </c:pt>
                <c:pt idx="143">
                  <c:v>-2.2700000000000001E-2</c:v>
                </c:pt>
                <c:pt idx="144">
                  <c:v>-1.4199999999999999E-2</c:v>
                </c:pt>
                <c:pt idx="145">
                  <c:v>1E-3</c:v>
                </c:pt>
                <c:pt idx="146">
                  <c:v>1.66E-2</c:v>
                </c:pt>
                <c:pt idx="147">
                  <c:v>2.7400000000000001E-2</c:v>
                </c:pt>
                <c:pt idx="148">
                  <c:v>2.4300000000000002E-2</c:v>
                </c:pt>
                <c:pt idx="149">
                  <c:v>2.3300000000000001E-2</c:v>
                </c:pt>
                <c:pt idx="150">
                  <c:v>3.4099999999999998E-2</c:v>
                </c:pt>
                <c:pt idx="151">
                  <c:v>3.1200000000000002E-2</c:v>
                </c:pt>
                <c:pt idx="152">
                  <c:v>3.2199999999999999E-2</c:v>
                </c:pt>
                <c:pt idx="153">
                  <c:v>2.5099999999999997E-2</c:v>
                </c:pt>
                <c:pt idx="154">
                  <c:v>2.6099999999999998E-2</c:v>
                </c:pt>
                <c:pt idx="155">
                  <c:v>2.2200000000000001E-2</c:v>
                </c:pt>
                <c:pt idx="156">
                  <c:v>2.2099999999999998E-2</c:v>
                </c:pt>
                <c:pt idx="157">
                  <c:v>1.9199999999999998E-2</c:v>
                </c:pt>
                <c:pt idx="158">
                  <c:v>1.9199999999999998E-2</c:v>
                </c:pt>
                <c:pt idx="159">
                  <c:v>1.8100000000000002E-2</c:v>
                </c:pt>
                <c:pt idx="160">
                  <c:v>1.9900000000000001E-2</c:v>
                </c:pt>
                <c:pt idx="161">
                  <c:v>2.0899999999999998E-2</c:v>
                </c:pt>
                <c:pt idx="162">
                  <c:v>2.4500000000000001E-2</c:v>
                </c:pt>
                <c:pt idx="163">
                  <c:v>2.64E-2</c:v>
                </c:pt>
                <c:pt idx="164">
                  <c:v>2.7400000000000001E-2</c:v>
                </c:pt>
                <c:pt idx="165">
                  <c:v>3.0099999999999998E-2</c:v>
                </c:pt>
                <c:pt idx="166">
                  <c:v>3.2899999999999999E-2</c:v>
                </c:pt>
                <c:pt idx="167">
                  <c:v>3.9699999999999999E-2</c:v>
                </c:pt>
                <c:pt idx="168">
                  <c:v>4.5199999999999997E-2</c:v>
                </c:pt>
                <c:pt idx="169">
                  <c:v>5.28E-2</c:v>
                </c:pt>
                <c:pt idx="170">
                  <c:v>5.4600000000000003E-2</c:v>
                </c:pt>
                <c:pt idx="171">
                  <c:v>5.6100000000000004E-2</c:v>
                </c:pt>
                <c:pt idx="172">
                  <c:v>6.2300000000000001E-2</c:v>
                </c:pt>
                <c:pt idx="173">
                  <c:v>6.13E-2</c:v>
                </c:pt>
                <c:pt idx="174">
                  <c:v>5.0599999999999999E-2</c:v>
                </c:pt>
                <c:pt idx="175">
                  <c:v>4.3200000000000002E-2</c:v>
                </c:pt>
                <c:pt idx="176">
                  <c:v>4.5999999999999999E-2</c:v>
                </c:pt>
                <c:pt idx="177">
                  <c:v>5.0300000000000004E-2</c:v>
                </c:pt>
                <c:pt idx="178">
                  <c:v>4.6399999999999997E-2</c:v>
                </c:pt>
                <c:pt idx="179">
                  <c:v>4.9100000000000005E-2</c:v>
                </c:pt>
                <c:pt idx="180">
                  <c:v>5.8499999999999996E-2</c:v>
                </c:pt>
                <c:pt idx="181">
                  <c:v>5.0999999999999997E-2</c:v>
                </c:pt>
                <c:pt idx="182">
                  <c:v>4.5499999999999999E-2</c:v>
                </c:pt>
                <c:pt idx="183">
                  <c:v>3.7200000000000004E-2</c:v>
                </c:pt>
                <c:pt idx="184">
                  <c:v>3.0600000000000002E-2</c:v>
                </c:pt>
                <c:pt idx="185">
                  <c:v>3.0600000000000002E-2</c:v>
                </c:pt>
                <c:pt idx="186">
                  <c:v>3.5900000000000001E-2</c:v>
                </c:pt>
                <c:pt idx="187">
                  <c:v>5.2000000000000005E-2</c:v>
                </c:pt>
                <c:pt idx="188">
                  <c:v>5.9900000000000002E-2</c:v>
                </c:pt>
                <c:pt idx="189">
                  <c:v>6.4399999999999999E-2</c:v>
                </c:pt>
                <c:pt idx="190">
                  <c:v>6.9599999999999995E-2</c:v>
                </c:pt>
                <c:pt idx="191">
                  <c:v>5.7200000000000001E-2</c:v>
                </c:pt>
                <c:pt idx="192">
                  <c:v>0.04</c:v>
                </c:pt>
                <c:pt idx="193">
                  <c:v>3.4099999999999998E-2</c:v>
                </c:pt>
                <c:pt idx="194">
                  <c:v>3.1600000000000003E-2</c:v>
                </c:pt>
                <c:pt idx="195">
                  <c:v>3.3300000000000003E-2</c:v>
                </c:pt>
                <c:pt idx="196">
                  <c:v>3.4799999999999998E-2</c:v>
                </c:pt>
                <c:pt idx="197">
                  <c:v>3.4799999999999998E-2</c:v>
                </c:pt>
                <c:pt idx="198">
                  <c:v>2.8799999999999999E-2</c:v>
                </c:pt>
                <c:pt idx="199">
                  <c:v>2.0099999999999996E-2</c:v>
                </c:pt>
                <c:pt idx="200">
                  <c:v>8.3000000000000001E-3</c:v>
                </c:pt>
                <c:pt idx="201">
                  <c:v>-8.0000000000000004E-4</c:v>
                </c:pt>
                <c:pt idx="202">
                  <c:v>-4.8999999999999998E-3</c:v>
                </c:pt>
                <c:pt idx="203">
                  <c:v>-8.0000000000000004E-4</c:v>
                </c:pt>
                <c:pt idx="204">
                  <c:v>-4.0999999999999995E-3</c:v>
                </c:pt>
                <c:pt idx="205">
                  <c:v>5.7999999999999996E-3</c:v>
                </c:pt>
                <c:pt idx="206">
                  <c:v>1.0800000000000001E-2</c:v>
                </c:pt>
                <c:pt idx="207">
                  <c:v>1.0700000000000001E-2</c:v>
                </c:pt>
                <c:pt idx="208">
                  <c:v>1.15E-2</c:v>
                </c:pt>
                <c:pt idx="209">
                  <c:v>1.6399999999999998E-2</c:v>
                </c:pt>
                <c:pt idx="210">
                  <c:v>1.7299999999999999E-2</c:v>
                </c:pt>
                <c:pt idx="211">
                  <c:v>1.5600000000000001E-2</c:v>
                </c:pt>
                <c:pt idx="212">
                  <c:v>1.5700000000000002E-2</c:v>
                </c:pt>
                <c:pt idx="213">
                  <c:v>1.8000000000000002E-2</c:v>
                </c:pt>
                <c:pt idx="214">
                  <c:v>1.3899999999999999E-2</c:v>
                </c:pt>
                <c:pt idx="215">
                  <c:v>1.5600000000000001E-2</c:v>
                </c:pt>
                <c:pt idx="216">
                  <c:v>1.9699999999999999E-2</c:v>
                </c:pt>
                <c:pt idx="217">
                  <c:v>1.9699999999999999E-2</c:v>
                </c:pt>
                <c:pt idx="218">
                  <c:v>2.0499999999999997E-2</c:v>
                </c:pt>
                <c:pt idx="219">
                  <c:v>2.53E-2</c:v>
                </c:pt>
                <c:pt idx="220">
                  <c:v>2.1099999999999997E-2</c:v>
                </c:pt>
                <c:pt idx="221">
                  <c:v>1.29E-2</c:v>
                </c:pt>
                <c:pt idx="222">
                  <c:v>1.29E-2</c:v>
                </c:pt>
                <c:pt idx="223">
                  <c:v>4.8999999999999998E-3</c:v>
                </c:pt>
                <c:pt idx="224">
                  <c:v>4.0999999999999995E-3</c:v>
                </c:pt>
                <c:pt idx="225">
                  <c:v>1.6000000000000001E-3</c:v>
                </c:pt>
                <c:pt idx="226">
                  <c:v>4.0000000000000001E-3</c:v>
                </c:pt>
                <c:pt idx="227">
                  <c:v>2.3999999999999998E-3</c:v>
                </c:pt>
                <c:pt idx="228">
                  <c:v>2.3999999999999998E-3</c:v>
                </c:pt>
                <c:pt idx="229">
                  <c:v>2.3999999999999998E-3</c:v>
                </c:pt>
                <c:pt idx="230">
                  <c:v>1.6000000000000001E-3</c:v>
                </c:pt>
                <c:pt idx="231">
                  <c:v>-4.0000000000000001E-3</c:v>
                </c:pt>
                <c:pt idx="232">
                  <c:v>-4.0000000000000001E-3</c:v>
                </c:pt>
                <c:pt idx="233">
                  <c:v>8.0000000000000004E-4</c:v>
                </c:pt>
                <c:pt idx="234">
                  <c:v>5.6000000000000008E-3</c:v>
                </c:pt>
                <c:pt idx="235">
                  <c:v>1.8500000000000003E-2</c:v>
                </c:pt>
                <c:pt idx="236">
                  <c:v>1.4499999999999999E-2</c:v>
                </c:pt>
                <c:pt idx="237">
                  <c:v>9.5999999999999992E-3</c:v>
                </c:pt>
                <c:pt idx="238">
                  <c:v>1.29E-2</c:v>
                </c:pt>
                <c:pt idx="239">
                  <c:v>1.6899999999999998E-2</c:v>
                </c:pt>
                <c:pt idx="240">
                  <c:v>1.6899999999999998E-2</c:v>
                </c:pt>
                <c:pt idx="241">
                  <c:v>1.6799999999999999E-2</c:v>
                </c:pt>
                <c:pt idx="242">
                  <c:v>1.7600000000000001E-2</c:v>
                </c:pt>
                <c:pt idx="243">
                  <c:v>2.0799999999999999E-2</c:v>
                </c:pt>
                <c:pt idx="244">
                  <c:v>2.23E-2</c:v>
                </c:pt>
                <c:pt idx="245">
                  <c:v>2.07E-2</c:v>
                </c:pt>
                <c:pt idx="246">
                  <c:v>1.7500000000000002E-2</c:v>
                </c:pt>
                <c:pt idx="247">
                  <c:v>1.26E-2</c:v>
                </c:pt>
                <c:pt idx="248">
                  <c:v>1.83E-2</c:v>
                </c:pt>
                <c:pt idx="249">
                  <c:v>2.3099999999999999E-2</c:v>
                </c:pt>
                <c:pt idx="250">
                  <c:v>2.06E-2</c:v>
                </c:pt>
                <c:pt idx="251">
                  <c:v>2.3E-2</c:v>
                </c:pt>
                <c:pt idx="252">
                  <c:v>2.2099999999999998E-2</c:v>
                </c:pt>
                <c:pt idx="253">
                  <c:v>1.9699999999999999E-2</c:v>
                </c:pt>
                <c:pt idx="254">
                  <c:v>2.3599999999999999E-2</c:v>
                </c:pt>
                <c:pt idx="255">
                  <c:v>2.35E-2</c:v>
                </c:pt>
                <c:pt idx="256">
                  <c:v>2.3399999999999997E-2</c:v>
                </c:pt>
                <c:pt idx="257">
                  <c:v>2.7300000000000001E-2</c:v>
                </c:pt>
                <c:pt idx="258">
                  <c:v>2.5699999999999997E-2</c:v>
                </c:pt>
                <c:pt idx="259">
                  <c:v>2.9700000000000001E-2</c:v>
                </c:pt>
                <c:pt idx="260">
                  <c:v>3.0499999999999999E-2</c:v>
                </c:pt>
                <c:pt idx="261">
                  <c:v>3.1099999999999999E-2</c:v>
                </c:pt>
                <c:pt idx="262">
                  <c:v>3.0299999999999997E-2</c:v>
                </c:pt>
                <c:pt idx="263">
                  <c:v>2.7900000000000001E-2</c:v>
                </c:pt>
                <c:pt idx="264">
                  <c:v>2.4700000000000003E-2</c:v>
                </c:pt>
                <c:pt idx="265">
                  <c:v>2.1600000000000001E-2</c:v>
                </c:pt>
                <c:pt idx="266">
                  <c:v>1.54E-2</c:v>
                </c:pt>
                <c:pt idx="267">
                  <c:v>7.7000000000000002E-3</c:v>
                </c:pt>
                <c:pt idx="268">
                  <c:v>3.8E-3</c:v>
                </c:pt>
                <c:pt idx="269">
                  <c:v>-8.0000000000000004E-4</c:v>
                </c:pt>
                <c:pt idx="270">
                  <c:v>-1.5E-3</c:v>
                </c:pt>
                <c:pt idx="271">
                  <c:v>-1.5E-3</c:v>
                </c:pt>
                <c:pt idx="272">
                  <c:v>0</c:v>
                </c:pt>
                <c:pt idx="273">
                  <c:v>-3.0000000000000001E-3</c:v>
                </c:pt>
                <c:pt idx="274">
                  <c:v>-6.8000000000000005E-3</c:v>
                </c:pt>
                <c:pt idx="275">
                  <c:v>-1.21E-2</c:v>
                </c:pt>
                <c:pt idx="276">
                  <c:v>-1.7299999999999999E-2</c:v>
                </c:pt>
                <c:pt idx="277">
                  <c:v>-1.5100000000000001E-2</c:v>
                </c:pt>
                <c:pt idx="278">
                  <c:v>-1.5100000000000001E-2</c:v>
                </c:pt>
                <c:pt idx="279">
                  <c:v>-9.1000000000000004E-3</c:v>
                </c:pt>
                <c:pt idx="280">
                  <c:v>-7.6E-3</c:v>
                </c:pt>
                <c:pt idx="281">
                  <c:v>-6.8000000000000005E-3</c:v>
                </c:pt>
                <c:pt idx="282">
                  <c:v>-2.3E-3</c:v>
                </c:pt>
                <c:pt idx="283">
                  <c:v>-7.6E-3</c:v>
                </c:pt>
                <c:pt idx="284">
                  <c:v>-9.1000000000000004E-3</c:v>
                </c:pt>
                <c:pt idx="285">
                  <c:v>-6.8000000000000005E-3</c:v>
                </c:pt>
                <c:pt idx="286">
                  <c:v>-6.0999999999999995E-3</c:v>
                </c:pt>
                <c:pt idx="287">
                  <c:v>0</c:v>
                </c:pt>
                <c:pt idx="288">
                  <c:v>8.3999999999999995E-3</c:v>
                </c:pt>
                <c:pt idx="289">
                  <c:v>4.5999999999999999E-3</c:v>
                </c:pt>
                <c:pt idx="290">
                  <c:v>7.7000000000000002E-3</c:v>
                </c:pt>
                <c:pt idx="291">
                  <c:v>1.15E-2</c:v>
                </c:pt>
                <c:pt idx="292">
                  <c:v>1.38E-2</c:v>
                </c:pt>
                <c:pt idx="293">
                  <c:v>1.5300000000000001E-2</c:v>
                </c:pt>
                <c:pt idx="294">
                  <c:v>1.4499999999999999E-2</c:v>
                </c:pt>
                <c:pt idx="295">
                  <c:v>2.3E-2</c:v>
                </c:pt>
                <c:pt idx="296">
                  <c:v>3.1400000000000004E-2</c:v>
                </c:pt>
                <c:pt idx="297">
                  <c:v>2.8199999999999999E-2</c:v>
                </c:pt>
                <c:pt idx="298">
                  <c:v>3.0600000000000002E-2</c:v>
                </c:pt>
                <c:pt idx="299">
                  <c:v>2.8999999999999998E-2</c:v>
                </c:pt>
                <c:pt idx="300">
                  <c:v>2.5099999999999997E-2</c:v>
                </c:pt>
                <c:pt idx="301">
                  <c:v>3.9800000000000002E-2</c:v>
                </c:pt>
                <c:pt idx="302">
                  <c:v>4.3499999999999997E-2</c:v>
                </c:pt>
                <c:pt idx="303">
                  <c:v>3.6400000000000002E-2</c:v>
                </c:pt>
                <c:pt idx="304">
                  <c:v>3.7000000000000005E-2</c:v>
                </c:pt>
                <c:pt idx="305">
                  <c:v>4.4500000000000005E-2</c:v>
                </c:pt>
                <c:pt idx="306">
                  <c:v>4.2900000000000001E-2</c:v>
                </c:pt>
                <c:pt idx="307">
                  <c:v>3.3700000000000001E-2</c:v>
                </c:pt>
                <c:pt idx="308">
                  <c:v>3.49E-2</c:v>
                </c:pt>
                <c:pt idx="309">
                  <c:v>3.7000000000000005E-2</c:v>
                </c:pt>
                <c:pt idx="310">
                  <c:v>3.78E-2</c:v>
                </c:pt>
                <c:pt idx="311">
                  <c:v>3.56E-2</c:v>
                </c:pt>
                <c:pt idx="312">
                  <c:v>4.8300000000000003E-2</c:v>
                </c:pt>
                <c:pt idx="313">
                  <c:v>3.9699999999999999E-2</c:v>
                </c:pt>
                <c:pt idx="314">
                  <c:v>0.03</c:v>
                </c:pt>
                <c:pt idx="315">
                  <c:v>3.73E-2</c:v>
                </c:pt>
                <c:pt idx="316">
                  <c:v>3.9300000000000002E-2</c:v>
                </c:pt>
                <c:pt idx="317">
                  <c:v>2.6000000000000002E-2</c:v>
                </c:pt>
                <c:pt idx="318">
                  <c:v>1.37E-2</c:v>
                </c:pt>
                <c:pt idx="319">
                  <c:v>1.95E-2</c:v>
                </c:pt>
                <c:pt idx="320">
                  <c:v>1.5800000000000002E-2</c:v>
                </c:pt>
                <c:pt idx="321">
                  <c:v>-2.8999999999999998E-3</c:v>
                </c:pt>
                <c:pt idx="322">
                  <c:v>-1.21E-2</c:v>
                </c:pt>
                <c:pt idx="323">
                  <c:v>-1.6500000000000001E-2</c:v>
                </c:pt>
                <c:pt idx="324">
                  <c:v>-2.69E-2</c:v>
                </c:pt>
                <c:pt idx="325">
                  <c:v>-2.6200000000000001E-2</c:v>
                </c:pt>
                <c:pt idx="326">
                  <c:v>-1.5600000000000001E-2</c:v>
                </c:pt>
                <c:pt idx="327">
                  <c:v>-2.12E-2</c:v>
                </c:pt>
                <c:pt idx="328">
                  <c:v>-2.87E-2</c:v>
                </c:pt>
                <c:pt idx="329">
                  <c:v>-2.2499999999999999E-2</c:v>
                </c:pt>
                <c:pt idx="330">
                  <c:v>-1.21E-2</c:v>
                </c:pt>
                <c:pt idx="331">
                  <c:v>-1.49E-2</c:v>
                </c:pt>
                <c:pt idx="332">
                  <c:v>-1.77E-2</c:v>
                </c:pt>
                <c:pt idx="333">
                  <c:v>7.1999999999999998E-3</c:v>
                </c:pt>
                <c:pt idx="334">
                  <c:v>1.01E-2</c:v>
                </c:pt>
                <c:pt idx="335">
                  <c:v>1.1599999999999999E-2</c:v>
                </c:pt>
                <c:pt idx="336">
                  <c:v>2.4700000000000003E-2</c:v>
                </c:pt>
                <c:pt idx="337">
                  <c:v>3.3399999999999999E-2</c:v>
                </c:pt>
                <c:pt idx="338">
                  <c:v>3.9699999999999999E-2</c:v>
                </c:pt>
                <c:pt idx="339">
                  <c:v>2.3799999999999998E-2</c:v>
                </c:pt>
                <c:pt idx="340">
                  <c:v>2.4500000000000001E-2</c:v>
                </c:pt>
                <c:pt idx="341">
                  <c:v>2.8799999999999999E-2</c:v>
                </c:pt>
                <c:pt idx="342">
                  <c:v>3.0299999999999997E-2</c:v>
                </c:pt>
                <c:pt idx="343">
                  <c:v>3.5299999999999998E-2</c:v>
                </c:pt>
                <c:pt idx="344">
                  <c:v>3.5200000000000002E-2</c:v>
                </c:pt>
                <c:pt idx="345">
                  <c:v>3.4099999999999998E-2</c:v>
                </c:pt>
                <c:pt idx="346">
                  <c:v>3.44E-2</c:v>
                </c:pt>
                <c:pt idx="347">
                  <c:v>3.9599999999999996E-2</c:v>
                </c:pt>
                <c:pt idx="348">
                  <c:v>3.27E-2</c:v>
                </c:pt>
                <c:pt idx="349">
                  <c:v>2.1099999999999997E-2</c:v>
                </c:pt>
                <c:pt idx="350">
                  <c:v>1.46E-2</c:v>
                </c:pt>
                <c:pt idx="351">
                  <c:v>3.6600000000000001E-2</c:v>
                </c:pt>
                <c:pt idx="352">
                  <c:v>4.8600000000000004E-2</c:v>
                </c:pt>
                <c:pt idx="353">
                  <c:v>3.9900000000000005E-2</c:v>
                </c:pt>
                <c:pt idx="354">
                  <c:v>3.85E-2</c:v>
                </c:pt>
                <c:pt idx="355">
                  <c:v>3.3399999999999999E-2</c:v>
                </c:pt>
                <c:pt idx="356">
                  <c:v>3.2599999999999997E-2</c:v>
                </c:pt>
                <c:pt idx="357">
                  <c:v>4.4699999999999997E-2</c:v>
                </c:pt>
                <c:pt idx="358">
                  <c:v>4.9800000000000004E-2</c:v>
                </c:pt>
                <c:pt idx="359">
                  <c:v>4.2199999999999994E-2</c:v>
                </c:pt>
                <c:pt idx="360">
                  <c:v>4.1299999999999996E-2</c:v>
                </c:pt>
                <c:pt idx="361">
                  <c:v>4.6799999999999994E-2</c:v>
                </c:pt>
                <c:pt idx="362">
                  <c:v>4.99E-2</c:v>
                </c:pt>
                <c:pt idx="363">
                  <c:v>4.82E-2</c:v>
                </c:pt>
                <c:pt idx="364">
                  <c:v>3.6299999999999999E-2</c:v>
                </c:pt>
                <c:pt idx="365">
                  <c:v>3.7000000000000005E-2</c:v>
                </c:pt>
                <c:pt idx="366">
                  <c:v>4.7100000000000003E-2</c:v>
                </c:pt>
                <c:pt idx="367">
                  <c:v>5.2499999999999998E-2</c:v>
                </c:pt>
                <c:pt idx="368">
                  <c:v>6.8600000000000008E-2</c:v>
                </c:pt>
                <c:pt idx="369">
                  <c:v>5.8600000000000006E-2</c:v>
                </c:pt>
                <c:pt idx="370">
                  <c:v>4.3499999999999997E-2</c:v>
                </c:pt>
                <c:pt idx="371">
                  <c:v>5.3800000000000001E-2</c:v>
                </c:pt>
                <c:pt idx="372">
                  <c:v>5.6100000000000004E-2</c:v>
                </c:pt>
                <c:pt idx="373">
                  <c:v>3.8800000000000001E-2</c:v>
                </c:pt>
                <c:pt idx="374">
                  <c:v>3.5799999999999998E-2</c:v>
                </c:pt>
                <c:pt idx="375">
                  <c:v>4.0800000000000003E-2</c:v>
                </c:pt>
                <c:pt idx="376">
                  <c:v>4.4699999999999997E-2</c:v>
                </c:pt>
                <c:pt idx="377">
                  <c:v>4.9299999999999997E-2</c:v>
                </c:pt>
                <c:pt idx="378">
                  <c:v>3.9900000000000005E-2</c:v>
                </c:pt>
                <c:pt idx="379">
                  <c:v>3.8399999999999997E-2</c:v>
                </c:pt>
                <c:pt idx="380">
                  <c:v>8.8000000000000005E-3</c:v>
                </c:pt>
                <c:pt idx="381">
                  <c:v>-1.24E-2</c:v>
                </c:pt>
                <c:pt idx="382">
                  <c:v>9.4999999999999998E-3</c:v>
                </c:pt>
                <c:pt idx="383">
                  <c:v>1.1299999999999999E-2</c:v>
                </c:pt>
                <c:pt idx="384">
                  <c:v>1.2999999999999999E-3</c:v>
                </c:pt>
                <c:pt idx="385">
                  <c:v>2.41E-2</c:v>
                </c:pt>
                <c:pt idx="386">
                  <c:v>3.1400000000000004E-2</c:v>
                </c:pt>
                <c:pt idx="387">
                  <c:v>3.2400000000000005E-2</c:v>
                </c:pt>
                <c:pt idx="388">
                  <c:v>3.9100000000000003E-2</c:v>
                </c:pt>
                <c:pt idx="389">
                  <c:v>3.3399999999999999E-2</c:v>
                </c:pt>
                <c:pt idx="390">
                  <c:v>4.2099999999999999E-2</c:v>
                </c:pt>
                <c:pt idx="391">
                  <c:v>2.3399999999999997E-2</c:v>
                </c:pt>
                <c:pt idx="392">
                  <c:v>4.4299999999999999E-2</c:v>
                </c:pt>
                <c:pt idx="393">
                  <c:v>6.0999999999999999E-2</c:v>
                </c:pt>
                <c:pt idx="394">
                  <c:v>7.2599999999999998E-2</c:v>
                </c:pt>
                <c:pt idx="395">
                  <c:v>6.1699999999999998E-2</c:v>
                </c:pt>
                <c:pt idx="396">
                  <c:v>7.4299999999999991E-2</c:v>
                </c:pt>
                <c:pt idx="397">
                  <c:v>6.4899999999999999E-2</c:v>
                </c:pt>
                <c:pt idx="398">
                  <c:v>6.7000000000000004E-2</c:v>
                </c:pt>
                <c:pt idx="399">
                  <c:v>6.3899999999999998E-2</c:v>
                </c:pt>
                <c:pt idx="400">
                  <c:v>7.3399999999999993E-2</c:v>
                </c:pt>
                <c:pt idx="401">
                  <c:v>9.0899999999999995E-2</c:v>
                </c:pt>
                <c:pt idx="402">
                  <c:v>9.849999999999999E-2</c:v>
                </c:pt>
                <c:pt idx="403">
                  <c:v>9.69E-2</c:v>
                </c:pt>
                <c:pt idx="404">
                  <c:v>8.8399999999999992E-2</c:v>
                </c:pt>
                <c:pt idx="405">
                  <c:v>5.2199999999999996E-2</c:v>
                </c:pt>
                <c:pt idx="406">
                  <c:v>3.4999999999999996E-3</c:v>
                </c:pt>
                <c:pt idx="407">
                  <c:v>-9.3999999999999986E-3</c:v>
                </c:pt>
                <c:pt idx="408">
                  <c:v>-9.300000000000001E-3</c:v>
                </c:pt>
                <c:pt idx="409">
                  <c:v>-1.3899999999999999E-2</c:v>
                </c:pt>
                <c:pt idx="410">
                  <c:v>-3.4300000000000004E-2</c:v>
                </c:pt>
                <c:pt idx="411">
                  <c:v>-3.5099999999999999E-2</c:v>
                </c:pt>
                <c:pt idx="412">
                  <c:v>-4.8399999999999999E-2</c:v>
                </c:pt>
                <c:pt idx="413">
                  <c:v>-4.4400000000000002E-2</c:v>
                </c:pt>
                <c:pt idx="414">
                  <c:v>-6.8600000000000008E-2</c:v>
                </c:pt>
                <c:pt idx="415">
                  <c:v>-4.3899999999999995E-2</c:v>
                </c:pt>
                <c:pt idx="416">
                  <c:v>-4.9400000000000006E-2</c:v>
                </c:pt>
                <c:pt idx="417">
                  <c:v>-2.0299999999999999E-2</c:v>
                </c:pt>
                <c:pt idx="418">
                  <c:v>2.1499999999999998E-2</c:v>
                </c:pt>
                <c:pt idx="419">
                  <c:v>4.2699999999999995E-2</c:v>
                </c:pt>
                <c:pt idx="420">
                  <c:v>4.4600000000000001E-2</c:v>
                </c:pt>
                <c:pt idx="421">
                  <c:v>4.1799999999999997E-2</c:v>
                </c:pt>
                <c:pt idx="422">
                  <c:v>5.91E-2</c:v>
                </c:pt>
                <c:pt idx="423">
                  <c:v>5.4000000000000006E-2</c:v>
                </c:pt>
                <c:pt idx="424">
                  <c:v>5.0799999999999998E-2</c:v>
                </c:pt>
                <c:pt idx="425">
                  <c:v>2.7000000000000003E-2</c:v>
                </c:pt>
                <c:pt idx="426">
                  <c:v>4.1200000000000001E-2</c:v>
                </c:pt>
                <c:pt idx="427">
                  <c:v>3.27E-2</c:v>
                </c:pt>
                <c:pt idx="428">
                  <c:v>3.9300000000000002E-2</c:v>
                </c:pt>
                <c:pt idx="429">
                  <c:v>4.2599999999999999E-2</c:v>
                </c:pt>
                <c:pt idx="430">
                  <c:v>2.6000000000000002E-2</c:v>
                </c:pt>
                <c:pt idx="431">
                  <c:v>2.7999999999999997E-2</c:v>
                </c:pt>
                <c:pt idx="432">
                  <c:v>2.4E-2</c:v>
                </c:pt>
                <c:pt idx="433">
                  <c:v>3.3000000000000002E-2</c:v>
                </c:pt>
                <c:pt idx="434">
                  <c:v>0.04</c:v>
                </c:pt>
                <c:pt idx="435">
                  <c:v>4.2000000000000003E-2</c:v>
                </c:pt>
                <c:pt idx="436">
                  <c:v>4.2000000000000003E-2</c:v>
                </c:pt>
                <c:pt idx="437">
                  <c:v>4.2999999999999997E-2</c:v>
                </c:pt>
                <c:pt idx="438">
                  <c:v>4.4999999999999998E-2</c:v>
                </c:pt>
                <c:pt idx="439">
                  <c:v>4.4000000000000004E-2</c:v>
                </c:pt>
                <c:pt idx="440">
                  <c:v>4.4999999999999998E-2</c:v>
                </c:pt>
                <c:pt idx="441">
                  <c:v>3.7000000000000005E-2</c:v>
                </c:pt>
                <c:pt idx="442">
                  <c:v>3.7000000000000005E-2</c:v>
                </c:pt>
                <c:pt idx="443">
                  <c:v>3.2000000000000001E-2</c:v>
                </c:pt>
                <c:pt idx="444">
                  <c:v>3.1E-2</c:v>
                </c:pt>
                <c:pt idx="445">
                  <c:v>2.7999999999999997E-2</c:v>
                </c:pt>
                <c:pt idx="446">
                  <c:v>2.4E-2</c:v>
                </c:pt>
                <c:pt idx="447">
                  <c:v>0.02</c:v>
                </c:pt>
                <c:pt idx="448">
                  <c:v>1.6E-2</c:v>
                </c:pt>
                <c:pt idx="449">
                  <c:v>1.3000000000000001E-2</c:v>
                </c:pt>
                <c:pt idx="450">
                  <c:v>0.01</c:v>
                </c:pt>
                <c:pt idx="451">
                  <c:v>1.2E-2</c:v>
                </c:pt>
                <c:pt idx="452">
                  <c:v>1.4999999999999999E-2</c:v>
                </c:pt>
                <c:pt idx="453">
                  <c:v>1.9E-2</c:v>
                </c:pt>
                <c:pt idx="454">
                  <c:v>1.7000000000000001E-2</c:v>
                </c:pt>
                <c:pt idx="455">
                  <c:v>1.9E-2</c:v>
                </c:pt>
                <c:pt idx="456">
                  <c:v>1.6E-2</c:v>
                </c:pt>
                <c:pt idx="457">
                  <c:v>1.6E-2</c:v>
                </c:pt>
                <c:pt idx="458">
                  <c:v>1.3000000000000001E-2</c:v>
                </c:pt>
                <c:pt idx="459">
                  <c:v>9.0000000000000011E-3</c:v>
                </c:pt>
                <c:pt idx="460">
                  <c:v>9.0000000000000011E-3</c:v>
                </c:pt>
                <c:pt idx="461">
                  <c:v>1.7000000000000001E-2</c:v>
                </c:pt>
                <c:pt idx="462">
                  <c:v>0.02</c:v>
                </c:pt>
                <c:pt idx="463">
                  <c:v>1.7000000000000001E-2</c:v>
                </c:pt>
                <c:pt idx="464">
                  <c:v>1.1000000000000001E-2</c:v>
                </c:pt>
                <c:pt idx="465">
                  <c:v>1.3000000000000001E-2</c:v>
                </c:pt>
                <c:pt idx="466">
                  <c:v>1.1000000000000001E-2</c:v>
                </c:pt>
                <c:pt idx="467">
                  <c:v>1.2E-2</c:v>
                </c:pt>
                <c:pt idx="468">
                  <c:v>1.3000000000000001E-2</c:v>
                </c:pt>
                <c:pt idx="469">
                  <c:v>1.2E-2</c:v>
                </c:pt>
                <c:pt idx="470">
                  <c:v>1.6E-2</c:v>
                </c:pt>
                <c:pt idx="471">
                  <c:v>1.8000000000000002E-2</c:v>
                </c:pt>
                <c:pt idx="472">
                  <c:v>2.1000000000000001E-2</c:v>
                </c:pt>
                <c:pt idx="473">
                  <c:v>1.8000000000000002E-2</c:v>
                </c:pt>
                <c:pt idx="474">
                  <c:v>1.9E-2</c:v>
                </c:pt>
                <c:pt idx="475">
                  <c:v>1.9E-2</c:v>
                </c:pt>
                <c:pt idx="476">
                  <c:v>1.6E-2</c:v>
                </c:pt>
                <c:pt idx="477">
                  <c:v>1.4999999999999999E-2</c:v>
                </c:pt>
                <c:pt idx="478">
                  <c:v>1.3000000000000001E-2</c:v>
                </c:pt>
                <c:pt idx="479">
                  <c:v>9.0000000000000011E-3</c:v>
                </c:pt>
                <c:pt idx="480">
                  <c:v>0</c:v>
                </c:pt>
                <c:pt idx="481">
                  <c:v>-5.0000000000000001E-3</c:v>
                </c:pt>
                <c:pt idx="482">
                  <c:v>-9.0000000000000011E-3</c:v>
                </c:pt>
                <c:pt idx="483">
                  <c:v>-1.1000000000000001E-2</c:v>
                </c:pt>
                <c:pt idx="484">
                  <c:v>-8.0000000000000002E-3</c:v>
                </c:pt>
                <c:pt idx="485">
                  <c:v>-5.0000000000000001E-3</c:v>
                </c:pt>
                <c:pt idx="486">
                  <c:v>-6.9999999999999993E-3</c:v>
                </c:pt>
                <c:pt idx="487">
                  <c:v>-0.01</c:v>
                </c:pt>
                <c:pt idx="488">
                  <c:v>-1.1000000000000001E-2</c:v>
                </c:pt>
                <c:pt idx="489">
                  <c:v>-1.3999999999999999E-2</c:v>
                </c:pt>
                <c:pt idx="490">
                  <c:v>-1.3000000000000001E-2</c:v>
                </c:pt>
                <c:pt idx="491">
                  <c:v>-1.1000000000000001E-2</c:v>
                </c:pt>
                <c:pt idx="492">
                  <c:v>0</c:v>
                </c:pt>
                <c:pt idx="493">
                  <c:v>1E-3</c:v>
                </c:pt>
                <c:pt idx="494">
                  <c:v>-1E-3</c:v>
                </c:pt>
                <c:pt idx="495">
                  <c:v>2E-3</c:v>
                </c:pt>
                <c:pt idx="496">
                  <c:v>0</c:v>
                </c:pt>
                <c:pt idx="497">
                  <c:v>2E-3</c:v>
                </c:pt>
                <c:pt idx="498">
                  <c:v>0</c:v>
                </c:pt>
                <c:pt idx="499">
                  <c:v>0</c:v>
                </c:pt>
                <c:pt idx="500">
                  <c:v>6.0000000000000001E-3</c:v>
                </c:pt>
                <c:pt idx="501">
                  <c:v>1.1000000000000001E-2</c:v>
                </c:pt>
                <c:pt idx="502">
                  <c:v>1.3000000000000001E-2</c:v>
                </c:pt>
                <c:pt idx="503">
                  <c:v>1.7000000000000001E-2</c:v>
                </c:pt>
                <c:pt idx="504">
                  <c:v>1.7000000000000001E-2</c:v>
                </c:pt>
                <c:pt idx="505">
                  <c:v>0.02</c:v>
                </c:pt>
                <c:pt idx="506">
                  <c:v>2.2000000000000002E-2</c:v>
                </c:pt>
                <c:pt idx="507">
                  <c:v>2.5000000000000001E-2</c:v>
                </c:pt>
                <c:pt idx="508">
                  <c:v>2.3E-2</c:v>
                </c:pt>
                <c:pt idx="509">
                  <c:v>1.9E-2</c:v>
                </c:pt>
                <c:pt idx="510">
                  <c:v>0.02</c:v>
                </c:pt>
                <c:pt idx="511">
                  <c:v>2.4E-2</c:v>
                </c:pt>
                <c:pt idx="512">
                  <c:v>2.6000000000000002E-2</c:v>
                </c:pt>
                <c:pt idx="513">
                  <c:v>2.7999999999999997E-2</c:v>
                </c:pt>
                <c:pt idx="514">
                  <c:v>0.03</c:v>
                </c:pt>
                <c:pt idx="515">
                  <c:v>2.5000000000000001E-2</c:v>
                </c:pt>
                <c:pt idx="516">
                  <c:v>2.6000000000000002E-2</c:v>
                </c:pt>
                <c:pt idx="517">
                  <c:v>2.7999999999999997E-2</c:v>
                </c:pt>
                <c:pt idx="518">
                  <c:v>2.8999999999999998E-2</c:v>
                </c:pt>
                <c:pt idx="519">
                  <c:v>2.7000000000000003E-2</c:v>
                </c:pt>
                <c:pt idx="520">
                  <c:v>3.1E-2</c:v>
                </c:pt>
                <c:pt idx="521">
                  <c:v>3.3000000000000002E-2</c:v>
                </c:pt>
                <c:pt idx="522">
                  <c:v>3.4000000000000002E-2</c:v>
                </c:pt>
                <c:pt idx="523">
                  <c:v>0.03</c:v>
                </c:pt>
                <c:pt idx="524">
                  <c:v>2.7000000000000003E-2</c:v>
                </c:pt>
                <c:pt idx="525">
                  <c:v>3.1E-2</c:v>
                </c:pt>
                <c:pt idx="526">
                  <c:v>2.6000000000000002E-2</c:v>
                </c:pt>
                <c:pt idx="527">
                  <c:v>2.6000000000000002E-2</c:v>
                </c:pt>
                <c:pt idx="528">
                  <c:v>1.9E-2</c:v>
                </c:pt>
                <c:pt idx="529">
                  <c:v>1.9E-2</c:v>
                </c:pt>
                <c:pt idx="530">
                  <c:v>0.02</c:v>
                </c:pt>
                <c:pt idx="531">
                  <c:v>2.4E-2</c:v>
                </c:pt>
                <c:pt idx="532">
                  <c:v>2.1000000000000001E-2</c:v>
                </c:pt>
                <c:pt idx="533">
                  <c:v>1.6E-2</c:v>
                </c:pt>
                <c:pt idx="534">
                  <c:v>1.6E-2</c:v>
                </c:pt>
                <c:pt idx="535">
                  <c:v>1.9E-2</c:v>
                </c:pt>
                <c:pt idx="536">
                  <c:v>1.4999999999999999E-2</c:v>
                </c:pt>
                <c:pt idx="537">
                  <c:v>0.01</c:v>
                </c:pt>
                <c:pt idx="538">
                  <c:v>0.01</c:v>
                </c:pt>
                <c:pt idx="539">
                  <c:v>1.3999999999999999E-2</c:v>
                </c:pt>
                <c:pt idx="540">
                  <c:v>0.02</c:v>
                </c:pt>
                <c:pt idx="541">
                  <c:v>1.1000000000000001E-2</c:v>
                </c:pt>
                <c:pt idx="542">
                  <c:v>3.0000000000000001E-3</c:v>
                </c:pt>
                <c:pt idx="543">
                  <c:v>-1.4999999999999999E-2</c:v>
                </c:pt>
                <c:pt idx="544">
                  <c:v>-1.1000000000000001E-2</c:v>
                </c:pt>
                <c:pt idx="545">
                  <c:v>-6.9999999999999993E-3</c:v>
                </c:pt>
                <c:pt idx="546">
                  <c:v>-3.0000000000000001E-3</c:v>
                </c:pt>
                <c:pt idx="547">
                  <c:v>-3.0000000000000001E-3</c:v>
                </c:pt>
                <c:pt idx="548">
                  <c:v>3.0000000000000001E-3</c:v>
                </c:pt>
                <c:pt idx="549">
                  <c:v>6.0000000000000001E-3</c:v>
                </c:pt>
                <c:pt idx="550">
                  <c:v>8.0000000000000002E-3</c:v>
                </c:pt>
                <c:pt idx="551">
                  <c:v>8.0000000000000002E-3</c:v>
                </c:pt>
                <c:pt idx="552">
                  <c:v>1.6E-2</c:v>
                </c:pt>
                <c:pt idx="553">
                  <c:v>0.03</c:v>
                </c:pt>
                <c:pt idx="554">
                  <c:v>4.0999999999999995E-2</c:v>
                </c:pt>
                <c:pt idx="555">
                  <c:v>6.5000000000000002E-2</c:v>
                </c:pt>
                <c:pt idx="556">
                  <c:v>7.0000000000000007E-2</c:v>
                </c:pt>
                <c:pt idx="557">
                  <c:v>7.5999999999999998E-2</c:v>
                </c:pt>
                <c:pt idx="558">
                  <c:v>0.08</c:v>
                </c:pt>
                <c:pt idx="559">
                  <c:v>8.6999999999999994E-2</c:v>
                </c:pt>
                <c:pt idx="560">
                  <c:v>8.8000000000000009E-2</c:v>
                </c:pt>
                <c:pt idx="561">
                  <c:v>8.900000000000001E-2</c:v>
                </c:pt>
                <c:pt idx="562">
                  <c:v>9.9000000000000005E-2</c:v>
                </c:pt>
                <c:pt idx="563">
                  <c:v>0.1</c:v>
                </c:pt>
                <c:pt idx="564">
                  <c:v>0.10099999999999999</c:v>
                </c:pt>
                <c:pt idx="565">
                  <c:v>0.10400000000000001</c:v>
                </c:pt>
                <c:pt idx="566">
                  <c:v>0.11699999999999999</c:v>
                </c:pt>
                <c:pt idx="567">
                  <c:v>0.11199999999999999</c:v>
                </c:pt>
                <c:pt idx="568">
                  <c:v>0.111</c:v>
                </c:pt>
                <c:pt idx="569">
                  <c:v>0.113</c:v>
                </c:pt>
                <c:pt idx="570">
                  <c:v>9.8000000000000004E-2</c:v>
                </c:pt>
                <c:pt idx="571">
                  <c:v>8.6999999999999994E-2</c:v>
                </c:pt>
              </c:numCache>
            </c:numRef>
          </c:val>
          <c:smooth val="0"/>
          <c:extLst>
            <c:ext xmlns:c16="http://schemas.microsoft.com/office/drawing/2014/chart" uri="{C3380CC4-5D6E-409C-BE32-E72D297353CC}">
              <c16:uniqueId val="{00000003-BE90-4E2A-B79E-EFE47A0F1ECB}"/>
            </c:ext>
          </c:extLst>
        </c:ser>
        <c:dLbls>
          <c:showLegendKey val="0"/>
          <c:showVal val="0"/>
          <c:showCatName val="0"/>
          <c:showSerName val="0"/>
          <c:showPercent val="0"/>
          <c:showBubbleSize val="0"/>
        </c:dLbls>
        <c:marker val="1"/>
        <c:smooth val="0"/>
        <c:axId val="1812211919"/>
        <c:axId val="1"/>
      </c:lineChart>
      <c:dateAx>
        <c:axId val="1812211919"/>
        <c:scaling>
          <c:orientation val="minMax"/>
          <c:max val="44774"/>
          <c:min val="28126"/>
        </c:scaling>
        <c:delete val="0"/>
        <c:axPos val="b"/>
        <c:numFmt formatCode="yyyy" sourceLinked="0"/>
        <c:majorTickMark val="none"/>
        <c:minorTickMark val="none"/>
        <c:tickLblPos val="low"/>
        <c:spPr>
          <a:noFill/>
          <a:ln w="9525" cap="flat" cmpd="sng" algn="ctr">
            <a:solidFill>
              <a:schemeClr val="tx1"/>
            </a:solidFill>
            <a:round/>
          </a:ln>
          <a:effectLst/>
        </c:spPr>
        <c:txPr>
          <a:bodyPr rot="0" vert="horz"/>
          <a:lstStyle/>
          <a:p>
            <a:pPr>
              <a:defRPr sz="1100" b="0" i="0" u="none" strike="noStrike" baseline="0">
                <a:solidFill>
                  <a:schemeClr val="tx1"/>
                </a:solidFill>
                <a:latin typeface="Calibri"/>
                <a:ea typeface="Calibri"/>
                <a:cs typeface="Calibri"/>
              </a:defRPr>
            </a:pPr>
            <a:endParaRPr lang="en-US"/>
          </a:p>
        </c:txPr>
        <c:crossAx val="1"/>
        <c:crosses val="autoZero"/>
        <c:auto val="1"/>
        <c:lblOffset val="100"/>
        <c:baseTimeUnit val="months"/>
        <c:majorUnit val="5"/>
        <c:majorTimeUnit val="years"/>
      </c:dateAx>
      <c:valAx>
        <c:axId val="1"/>
        <c:scaling>
          <c:orientation val="minMax"/>
          <c:max val="0.2"/>
          <c:min val="-0.1"/>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chemeClr val="tx1"/>
                </a:solidFill>
                <a:latin typeface="Calibri"/>
                <a:ea typeface="Calibri"/>
                <a:cs typeface="Calibri"/>
              </a:defRPr>
            </a:pPr>
            <a:endParaRPr lang="en-US"/>
          </a:p>
        </c:txPr>
        <c:crossAx val="1812211919"/>
        <c:crosses val="autoZero"/>
        <c:crossBetween val="between"/>
      </c:valAx>
      <c:spPr>
        <a:noFill/>
        <a:ln w="25400">
          <a:noFill/>
        </a:ln>
      </c:spPr>
    </c:plotArea>
    <c:legend>
      <c:legendPos val="r"/>
      <c:legendEntry>
        <c:idx val="0"/>
        <c:delete val="1"/>
      </c:legendEntry>
      <c:legendEntry>
        <c:idx val="1"/>
        <c:delete val="1"/>
      </c:legendEntry>
      <c:layout>
        <c:manualLayout>
          <c:xMode val="edge"/>
          <c:yMode val="edge"/>
          <c:x val="0.29423675504149904"/>
          <c:y val="0.91333050280479644"/>
          <c:w val="0.40575991794129185"/>
          <c:h val="4.5628973184435595E-2"/>
        </c:manualLayout>
      </c:layout>
      <c:overlay val="0"/>
      <c:spPr>
        <a:noFill/>
        <a:ln w="25400">
          <a:noFill/>
        </a:ln>
      </c:spPr>
      <c:txPr>
        <a:bodyPr/>
        <a:lstStyle/>
        <a:p>
          <a:pPr>
            <a:defRPr sz="1100" b="0" i="0" u="none" strike="noStrike" baseline="0">
              <a:solidFill>
                <a:srgbClr val="333333"/>
              </a:solidFill>
              <a:latin typeface="Calibri"/>
              <a:ea typeface="Calibri"/>
              <a:cs typeface="Calibri"/>
            </a:defRPr>
          </a:pPr>
          <a:endParaRPr lang="en-US"/>
        </a:p>
      </c:txPr>
    </c:legend>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China Gross Domestic Product QoQ Change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lumMod val="50000"/>
              </a:schemeClr>
            </a:solidFill>
            <a:ln>
              <a:noFill/>
            </a:ln>
            <a:effectLst/>
          </c:spPr>
          <c:invertIfNegative val="0"/>
          <c:dLbls>
            <c:dLbl>
              <c:idx val="47"/>
              <c:layout>
                <c:manualLayout>
                  <c:x val="-5.1319648093841645E-2"/>
                  <c:y val="-6.9524913093858637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r>
                      <a:rPr lang="en-US" sz="1400" dirty="0">
                        <a:solidFill>
                          <a:schemeClr val="tx1"/>
                        </a:solidFill>
                      </a:rPr>
                      <a:t>3.9%</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AD9-4DF9-B456-AD836A5F79B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'10.29.22 China GDP QOQ'!$N$2:$N$49</c:f>
              <c:numCache>
                <c:formatCode>m/d/yyyy</c:formatCode>
                <c:ptCount val="48"/>
                <c:pt idx="0">
                  <c:v>40543</c:v>
                </c:pt>
                <c:pt idx="1">
                  <c:v>40633</c:v>
                </c:pt>
                <c:pt idx="2">
                  <c:v>40724</c:v>
                </c:pt>
                <c:pt idx="3">
                  <c:v>40816</c:v>
                </c:pt>
                <c:pt idx="4">
                  <c:v>40908</c:v>
                </c:pt>
                <c:pt idx="5">
                  <c:v>40999</c:v>
                </c:pt>
                <c:pt idx="6">
                  <c:v>41090</c:v>
                </c:pt>
                <c:pt idx="7">
                  <c:v>41182</c:v>
                </c:pt>
                <c:pt idx="8">
                  <c:v>41274</c:v>
                </c:pt>
                <c:pt idx="9">
                  <c:v>41364</c:v>
                </c:pt>
                <c:pt idx="10">
                  <c:v>41455</c:v>
                </c:pt>
                <c:pt idx="11">
                  <c:v>41547</c:v>
                </c:pt>
                <c:pt idx="12">
                  <c:v>41639</c:v>
                </c:pt>
                <c:pt idx="13">
                  <c:v>41729</c:v>
                </c:pt>
                <c:pt idx="14">
                  <c:v>41820</c:v>
                </c:pt>
                <c:pt idx="15">
                  <c:v>41912</c:v>
                </c:pt>
                <c:pt idx="16">
                  <c:v>42004</c:v>
                </c:pt>
                <c:pt idx="17">
                  <c:v>42094</c:v>
                </c:pt>
                <c:pt idx="18">
                  <c:v>42185</c:v>
                </c:pt>
                <c:pt idx="19">
                  <c:v>42277</c:v>
                </c:pt>
                <c:pt idx="20">
                  <c:v>42369</c:v>
                </c:pt>
                <c:pt idx="21">
                  <c:v>42460</c:v>
                </c:pt>
                <c:pt idx="22">
                  <c:v>42551</c:v>
                </c:pt>
                <c:pt idx="23">
                  <c:v>42643</c:v>
                </c:pt>
                <c:pt idx="24">
                  <c:v>42735</c:v>
                </c:pt>
                <c:pt idx="25">
                  <c:v>42825</c:v>
                </c:pt>
                <c:pt idx="26">
                  <c:v>42916</c:v>
                </c:pt>
                <c:pt idx="27">
                  <c:v>43008</c:v>
                </c:pt>
                <c:pt idx="28">
                  <c:v>43100</c:v>
                </c:pt>
                <c:pt idx="29">
                  <c:v>43190</c:v>
                </c:pt>
                <c:pt idx="30">
                  <c:v>43281</c:v>
                </c:pt>
                <c:pt idx="31">
                  <c:v>43373</c:v>
                </c:pt>
                <c:pt idx="32">
                  <c:v>43465</c:v>
                </c:pt>
                <c:pt idx="33">
                  <c:v>43555</c:v>
                </c:pt>
                <c:pt idx="34">
                  <c:v>43646</c:v>
                </c:pt>
                <c:pt idx="35">
                  <c:v>43738</c:v>
                </c:pt>
                <c:pt idx="36">
                  <c:v>43830</c:v>
                </c:pt>
                <c:pt idx="37">
                  <c:v>43921</c:v>
                </c:pt>
                <c:pt idx="38">
                  <c:v>44012</c:v>
                </c:pt>
                <c:pt idx="39">
                  <c:v>44104</c:v>
                </c:pt>
                <c:pt idx="40">
                  <c:v>44196</c:v>
                </c:pt>
                <c:pt idx="41">
                  <c:v>44286</c:v>
                </c:pt>
                <c:pt idx="42">
                  <c:v>44377</c:v>
                </c:pt>
                <c:pt idx="43">
                  <c:v>44469</c:v>
                </c:pt>
                <c:pt idx="44">
                  <c:v>44561</c:v>
                </c:pt>
                <c:pt idx="45">
                  <c:v>44651</c:v>
                </c:pt>
                <c:pt idx="46">
                  <c:v>44742</c:v>
                </c:pt>
                <c:pt idx="47">
                  <c:v>44834</c:v>
                </c:pt>
              </c:numCache>
            </c:numRef>
          </c:cat>
          <c:val>
            <c:numRef>
              <c:f>'10.29.22 China GDP QOQ'!$O$2:$O$49</c:f>
              <c:numCache>
                <c:formatCode>General</c:formatCode>
                <c:ptCount val="48"/>
                <c:pt idx="0">
                  <c:v>2.4E-2</c:v>
                </c:pt>
                <c:pt idx="1">
                  <c:v>2.6000000000000002E-2</c:v>
                </c:pt>
                <c:pt idx="2">
                  <c:v>2.3E-2</c:v>
                </c:pt>
                <c:pt idx="3">
                  <c:v>1.9E-2</c:v>
                </c:pt>
                <c:pt idx="4">
                  <c:v>1.4999999999999999E-2</c:v>
                </c:pt>
                <c:pt idx="5">
                  <c:v>1.9E-2</c:v>
                </c:pt>
                <c:pt idx="6">
                  <c:v>2.1000000000000001E-2</c:v>
                </c:pt>
                <c:pt idx="7">
                  <c:v>1.9E-2</c:v>
                </c:pt>
                <c:pt idx="8">
                  <c:v>1.9E-2</c:v>
                </c:pt>
                <c:pt idx="9">
                  <c:v>1.9E-2</c:v>
                </c:pt>
                <c:pt idx="10">
                  <c:v>1.8000000000000002E-2</c:v>
                </c:pt>
                <c:pt idx="11">
                  <c:v>2.1000000000000001E-2</c:v>
                </c:pt>
                <c:pt idx="12">
                  <c:v>1.6E-2</c:v>
                </c:pt>
                <c:pt idx="13">
                  <c:v>1.8000000000000002E-2</c:v>
                </c:pt>
                <c:pt idx="14">
                  <c:v>1.8000000000000002E-2</c:v>
                </c:pt>
                <c:pt idx="15">
                  <c:v>1.8000000000000002E-2</c:v>
                </c:pt>
                <c:pt idx="16">
                  <c:v>1.7000000000000001E-2</c:v>
                </c:pt>
                <c:pt idx="17">
                  <c:v>1.9E-2</c:v>
                </c:pt>
                <c:pt idx="18">
                  <c:v>1.8000000000000002E-2</c:v>
                </c:pt>
                <c:pt idx="19">
                  <c:v>1.7000000000000001E-2</c:v>
                </c:pt>
                <c:pt idx="20">
                  <c:v>1.6E-2</c:v>
                </c:pt>
                <c:pt idx="21">
                  <c:v>1.3999999999999999E-2</c:v>
                </c:pt>
                <c:pt idx="22">
                  <c:v>1.9E-2</c:v>
                </c:pt>
                <c:pt idx="23">
                  <c:v>1.7000000000000001E-2</c:v>
                </c:pt>
                <c:pt idx="24">
                  <c:v>1.6E-2</c:v>
                </c:pt>
                <c:pt idx="25">
                  <c:v>1.8000000000000002E-2</c:v>
                </c:pt>
                <c:pt idx="26">
                  <c:v>1.7000000000000001E-2</c:v>
                </c:pt>
                <c:pt idx="27">
                  <c:v>1.6E-2</c:v>
                </c:pt>
                <c:pt idx="28">
                  <c:v>1.6E-2</c:v>
                </c:pt>
                <c:pt idx="29">
                  <c:v>1.9E-2</c:v>
                </c:pt>
                <c:pt idx="30">
                  <c:v>1.7000000000000001E-2</c:v>
                </c:pt>
                <c:pt idx="31">
                  <c:v>1.3999999999999999E-2</c:v>
                </c:pt>
                <c:pt idx="32">
                  <c:v>1.3999999999999999E-2</c:v>
                </c:pt>
                <c:pt idx="33">
                  <c:v>1.7000000000000001E-2</c:v>
                </c:pt>
                <c:pt idx="34">
                  <c:v>1.3999999999999999E-2</c:v>
                </c:pt>
                <c:pt idx="35">
                  <c:v>1.3000000000000001E-2</c:v>
                </c:pt>
                <c:pt idx="36">
                  <c:v>1.1000000000000001E-2</c:v>
                </c:pt>
                <c:pt idx="37">
                  <c:v>-0.10099999999999999</c:v>
                </c:pt>
                <c:pt idx="38">
                  <c:v>0.11599999999999999</c:v>
                </c:pt>
                <c:pt idx="39">
                  <c:v>3.2000000000000001E-2</c:v>
                </c:pt>
                <c:pt idx="40">
                  <c:v>2.4E-2</c:v>
                </c:pt>
                <c:pt idx="41">
                  <c:v>8.0000000000000002E-3</c:v>
                </c:pt>
                <c:pt idx="42">
                  <c:v>1.3999999999999999E-2</c:v>
                </c:pt>
                <c:pt idx="43">
                  <c:v>4.0000000000000001E-3</c:v>
                </c:pt>
                <c:pt idx="44">
                  <c:v>1.3000000000000001E-2</c:v>
                </c:pt>
                <c:pt idx="45">
                  <c:v>1.6E-2</c:v>
                </c:pt>
                <c:pt idx="46">
                  <c:v>-2.7000000000000003E-2</c:v>
                </c:pt>
                <c:pt idx="47">
                  <c:v>3.9E-2</c:v>
                </c:pt>
              </c:numCache>
            </c:numRef>
          </c:val>
          <c:extLst>
            <c:ext xmlns:c16="http://schemas.microsoft.com/office/drawing/2014/chart" uri="{C3380CC4-5D6E-409C-BE32-E72D297353CC}">
              <c16:uniqueId val="{00000001-EAD9-4DF9-B456-AD836A5F79B4}"/>
            </c:ext>
          </c:extLst>
        </c:ser>
        <c:dLbls>
          <c:showLegendKey val="0"/>
          <c:showVal val="0"/>
          <c:showCatName val="0"/>
          <c:showSerName val="0"/>
          <c:showPercent val="0"/>
          <c:showBubbleSize val="0"/>
        </c:dLbls>
        <c:gapWidth val="0"/>
        <c:overlap val="-27"/>
        <c:axId val="266334847"/>
        <c:axId val="266334431"/>
      </c:barChart>
      <c:dateAx>
        <c:axId val="266334847"/>
        <c:scaling>
          <c:orientation val="minMax"/>
          <c:min val="40940"/>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266334431"/>
        <c:crosses val="autoZero"/>
        <c:auto val="1"/>
        <c:lblOffset val="100"/>
        <c:baseTimeUnit val="months"/>
        <c:majorUnit val="2"/>
        <c:majorTimeUnit val="years"/>
      </c:dateAx>
      <c:valAx>
        <c:axId val="266334431"/>
        <c:scaling>
          <c:orientation val="minMax"/>
          <c:max val="0.15000000000000002"/>
          <c:min val="-0.1500000000000000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266334847"/>
        <c:crosses val="autoZero"/>
        <c:crossBetween val="between"/>
        <c:majorUnit val="5.000000000000001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chemeClr val="tx1"/>
                </a:solidFill>
              </a:rPr>
              <a:t>China</a:t>
            </a:r>
            <a:r>
              <a:rPr lang="en-US" sz="1600" b="1" baseline="0" dirty="0">
                <a:solidFill>
                  <a:schemeClr val="tx1"/>
                </a:solidFill>
              </a:rPr>
              <a:t> Real Estate YoY Change (%)</a:t>
            </a:r>
            <a:endParaRPr lang="en-US" sz="1600" b="1" dirty="0">
              <a:solidFill>
                <a:schemeClr val="tx1"/>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5286900278769501E-2"/>
          <c:y val="0.10303908250225877"/>
          <c:w val="0.75071618085782754"/>
          <c:h val="0.71935497024441852"/>
        </c:manualLayout>
      </c:layout>
      <c:lineChart>
        <c:grouping val="standard"/>
        <c:varyColors val="0"/>
        <c:ser>
          <c:idx val="0"/>
          <c:order val="0"/>
          <c:tx>
            <c:strRef>
              <c:f>Values!$B$6</c:f>
              <c:strCache>
                <c:ptCount val="1"/>
                <c:pt idx="0">
                  <c:v>China Floor Space of Houses Newly Started</c:v>
                </c:pt>
              </c:strCache>
            </c:strRef>
          </c:tx>
          <c:spPr>
            <a:ln w="28575" cap="rnd">
              <a:solidFill>
                <a:schemeClr val="bg1">
                  <a:lumMod val="75000"/>
                </a:schemeClr>
              </a:solidFill>
              <a:round/>
            </a:ln>
            <a:effectLst/>
          </c:spPr>
          <c:marker>
            <c:symbol val="none"/>
          </c:marker>
          <c:dLbls>
            <c:dLbl>
              <c:idx val="160"/>
              <c:tx>
                <c:rich>
                  <a:bodyPr/>
                  <a:lstStyle/>
                  <a:p>
                    <a:fld id="{593798DA-390A-4BBC-A870-5BA02CD66391}" type="VALUE">
                      <a:rPr lang="en-US">
                        <a:solidFill>
                          <a:schemeClr val="tx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F4C9-4A22-9970-30EC2754170B}"/>
                </c:ext>
              </c:extLst>
            </c:dLbl>
            <c:numFmt formatCode="#,##0.0&quot;%&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Values!$A$7:$A$167</c:f>
              <c:numCache>
                <c:formatCode>m/d/yyyy</c:formatCode>
                <c:ptCount val="161"/>
                <c:pt idx="0">
                  <c:v>44834</c:v>
                </c:pt>
                <c:pt idx="1">
                  <c:v>44804</c:v>
                </c:pt>
                <c:pt idx="2">
                  <c:v>44773</c:v>
                </c:pt>
                <c:pt idx="3">
                  <c:v>44742</c:v>
                </c:pt>
                <c:pt idx="4">
                  <c:v>44712</c:v>
                </c:pt>
                <c:pt idx="5">
                  <c:v>44681</c:v>
                </c:pt>
                <c:pt idx="6">
                  <c:v>44651</c:v>
                </c:pt>
                <c:pt idx="7">
                  <c:v>44561</c:v>
                </c:pt>
                <c:pt idx="8">
                  <c:v>44530</c:v>
                </c:pt>
                <c:pt idx="9">
                  <c:v>44500</c:v>
                </c:pt>
                <c:pt idx="10">
                  <c:v>44469</c:v>
                </c:pt>
                <c:pt idx="11">
                  <c:v>44439</c:v>
                </c:pt>
                <c:pt idx="12">
                  <c:v>44408</c:v>
                </c:pt>
                <c:pt idx="13">
                  <c:v>44377</c:v>
                </c:pt>
                <c:pt idx="14">
                  <c:v>44347</c:v>
                </c:pt>
                <c:pt idx="15">
                  <c:v>44316</c:v>
                </c:pt>
                <c:pt idx="16">
                  <c:v>44286</c:v>
                </c:pt>
                <c:pt idx="17">
                  <c:v>44196</c:v>
                </c:pt>
                <c:pt idx="18">
                  <c:v>44165</c:v>
                </c:pt>
                <c:pt idx="19">
                  <c:v>44135</c:v>
                </c:pt>
                <c:pt idx="20">
                  <c:v>44104</c:v>
                </c:pt>
                <c:pt idx="21">
                  <c:v>44074</c:v>
                </c:pt>
                <c:pt idx="22">
                  <c:v>44043</c:v>
                </c:pt>
                <c:pt idx="23">
                  <c:v>44012</c:v>
                </c:pt>
                <c:pt idx="24">
                  <c:v>43982</c:v>
                </c:pt>
                <c:pt idx="25">
                  <c:v>43951</c:v>
                </c:pt>
                <c:pt idx="26">
                  <c:v>43921</c:v>
                </c:pt>
                <c:pt idx="27">
                  <c:v>43830</c:v>
                </c:pt>
                <c:pt idx="28">
                  <c:v>43799</c:v>
                </c:pt>
                <c:pt idx="29">
                  <c:v>43769</c:v>
                </c:pt>
                <c:pt idx="30">
                  <c:v>43738</c:v>
                </c:pt>
                <c:pt idx="31">
                  <c:v>43708</c:v>
                </c:pt>
                <c:pt idx="32">
                  <c:v>43677</c:v>
                </c:pt>
                <c:pt idx="33">
                  <c:v>43646</c:v>
                </c:pt>
                <c:pt idx="34">
                  <c:v>43616</c:v>
                </c:pt>
                <c:pt idx="35">
                  <c:v>43585</c:v>
                </c:pt>
                <c:pt idx="36">
                  <c:v>43555</c:v>
                </c:pt>
                <c:pt idx="37">
                  <c:v>43465</c:v>
                </c:pt>
                <c:pt idx="38">
                  <c:v>43434</c:v>
                </c:pt>
                <c:pt idx="39">
                  <c:v>43404</c:v>
                </c:pt>
                <c:pt idx="40">
                  <c:v>43373</c:v>
                </c:pt>
                <c:pt idx="41">
                  <c:v>43343</c:v>
                </c:pt>
                <c:pt idx="42">
                  <c:v>43312</c:v>
                </c:pt>
                <c:pt idx="43">
                  <c:v>43281</c:v>
                </c:pt>
                <c:pt idx="44">
                  <c:v>43251</c:v>
                </c:pt>
                <c:pt idx="45">
                  <c:v>43220</c:v>
                </c:pt>
                <c:pt idx="46">
                  <c:v>43190</c:v>
                </c:pt>
                <c:pt idx="47">
                  <c:v>43100</c:v>
                </c:pt>
                <c:pt idx="48">
                  <c:v>43069</c:v>
                </c:pt>
                <c:pt idx="49">
                  <c:v>43039</c:v>
                </c:pt>
                <c:pt idx="50">
                  <c:v>43008</c:v>
                </c:pt>
                <c:pt idx="51">
                  <c:v>42978</c:v>
                </c:pt>
                <c:pt idx="52">
                  <c:v>42947</c:v>
                </c:pt>
                <c:pt idx="53">
                  <c:v>42916</c:v>
                </c:pt>
                <c:pt idx="54">
                  <c:v>42886</c:v>
                </c:pt>
                <c:pt idx="55">
                  <c:v>42855</c:v>
                </c:pt>
                <c:pt idx="56">
                  <c:v>42825</c:v>
                </c:pt>
                <c:pt idx="57">
                  <c:v>42735</c:v>
                </c:pt>
                <c:pt idx="58">
                  <c:v>42704</c:v>
                </c:pt>
                <c:pt idx="59">
                  <c:v>42674</c:v>
                </c:pt>
                <c:pt idx="60">
                  <c:v>42643</c:v>
                </c:pt>
                <c:pt idx="61">
                  <c:v>42613</c:v>
                </c:pt>
                <c:pt idx="62">
                  <c:v>42582</c:v>
                </c:pt>
                <c:pt idx="63">
                  <c:v>42551</c:v>
                </c:pt>
                <c:pt idx="64">
                  <c:v>42521</c:v>
                </c:pt>
                <c:pt idx="65">
                  <c:v>42490</c:v>
                </c:pt>
                <c:pt idx="66">
                  <c:v>42460</c:v>
                </c:pt>
                <c:pt idx="67">
                  <c:v>42369</c:v>
                </c:pt>
                <c:pt idx="68">
                  <c:v>42338</c:v>
                </c:pt>
                <c:pt idx="69">
                  <c:v>42308</c:v>
                </c:pt>
                <c:pt idx="70">
                  <c:v>42277</c:v>
                </c:pt>
                <c:pt idx="71">
                  <c:v>42247</c:v>
                </c:pt>
                <c:pt idx="72">
                  <c:v>42216</c:v>
                </c:pt>
                <c:pt idx="73">
                  <c:v>42185</c:v>
                </c:pt>
                <c:pt idx="74">
                  <c:v>42155</c:v>
                </c:pt>
                <c:pt idx="75">
                  <c:v>42124</c:v>
                </c:pt>
                <c:pt idx="76">
                  <c:v>42094</c:v>
                </c:pt>
                <c:pt idx="77">
                  <c:v>42004</c:v>
                </c:pt>
                <c:pt idx="78">
                  <c:v>41973</c:v>
                </c:pt>
                <c:pt idx="79">
                  <c:v>41943</c:v>
                </c:pt>
                <c:pt idx="80">
                  <c:v>41912</c:v>
                </c:pt>
                <c:pt idx="81">
                  <c:v>41882</c:v>
                </c:pt>
                <c:pt idx="82">
                  <c:v>41851</c:v>
                </c:pt>
                <c:pt idx="83">
                  <c:v>41820</c:v>
                </c:pt>
                <c:pt idx="84">
                  <c:v>41790</c:v>
                </c:pt>
                <c:pt idx="85">
                  <c:v>41759</c:v>
                </c:pt>
                <c:pt idx="86">
                  <c:v>41729</c:v>
                </c:pt>
                <c:pt idx="87">
                  <c:v>41639</c:v>
                </c:pt>
                <c:pt idx="88">
                  <c:v>41608</c:v>
                </c:pt>
                <c:pt idx="89">
                  <c:v>41578</c:v>
                </c:pt>
                <c:pt idx="90">
                  <c:v>41547</c:v>
                </c:pt>
                <c:pt idx="91">
                  <c:v>41517</c:v>
                </c:pt>
                <c:pt idx="92">
                  <c:v>41486</c:v>
                </c:pt>
                <c:pt idx="93">
                  <c:v>41455</c:v>
                </c:pt>
                <c:pt idx="94">
                  <c:v>41425</c:v>
                </c:pt>
                <c:pt idx="95">
                  <c:v>41394</c:v>
                </c:pt>
                <c:pt idx="96">
                  <c:v>41364</c:v>
                </c:pt>
                <c:pt idx="97">
                  <c:v>41274</c:v>
                </c:pt>
                <c:pt idx="98">
                  <c:v>41243</c:v>
                </c:pt>
                <c:pt idx="99">
                  <c:v>41213</c:v>
                </c:pt>
                <c:pt idx="100">
                  <c:v>41182</c:v>
                </c:pt>
                <c:pt idx="101">
                  <c:v>41152</c:v>
                </c:pt>
                <c:pt idx="102">
                  <c:v>41121</c:v>
                </c:pt>
                <c:pt idx="103">
                  <c:v>41090</c:v>
                </c:pt>
                <c:pt idx="104">
                  <c:v>41060</c:v>
                </c:pt>
                <c:pt idx="105">
                  <c:v>41029</c:v>
                </c:pt>
                <c:pt idx="106">
                  <c:v>40999</c:v>
                </c:pt>
                <c:pt idx="107">
                  <c:v>40908</c:v>
                </c:pt>
                <c:pt idx="108">
                  <c:v>40877</c:v>
                </c:pt>
                <c:pt idx="109">
                  <c:v>40847</c:v>
                </c:pt>
                <c:pt idx="110">
                  <c:v>40816</c:v>
                </c:pt>
                <c:pt idx="111">
                  <c:v>40786</c:v>
                </c:pt>
                <c:pt idx="112">
                  <c:v>40755</c:v>
                </c:pt>
                <c:pt idx="113">
                  <c:v>40724</c:v>
                </c:pt>
                <c:pt idx="114">
                  <c:v>40694</c:v>
                </c:pt>
                <c:pt idx="115">
                  <c:v>40663</c:v>
                </c:pt>
                <c:pt idx="116">
                  <c:v>40633</c:v>
                </c:pt>
                <c:pt idx="117">
                  <c:v>40543</c:v>
                </c:pt>
                <c:pt idx="118">
                  <c:v>40512</c:v>
                </c:pt>
                <c:pt idx="119">
                  <c:v>40482</c:v>
                </c:pt>
                <c:pt idx="120">
                  <c:v>40451</c:v>
                </c:pt>
                <c:pt idx="121">
                  <c:v>40421</c:v>
                </c:pt>
                <c:pt idx="122">
                  <c:v>40390</c:v>
                </c:pt>
                <c:pt idx="123">
                  <c:v>40359</c:v>
                </c:pt>
                <c:pt idx="124">
                  <c:v>40329</c:v>
                </c:pt>
                <c:pt idx="125">
                  <c:v>40298</c:v>
                </c:pt>
                <c:pt idx="126">
                  <c:v>40268</c:v>
                </c:pt>
                <c:pt idx="127">
                  <c:v>40178</c:v>
                </c:pt>
                <c:pt idx="128">
                  <c:v>40147</c:v>
                </c:pt>
                <c:pt idx="129">
                  <c:v>40117</c:v>
                </c:pt>
                <c:pt idx="130">
                  <c:v>40086</c:v>
                </c:pt>
                <c:pt idx="131">
                  <c:v>40056</c:v>
                </c:pt>
                <c:pt idx="132">
                  <c:v>40025</c:v>
                </c:pt>
                <c:pt idx="133">
                  <c:v>39994</c:v>
                </c:pt>
                <c:pt idx="134">
                  <c:v>39964</c:v>
                </c:pt>
                <c:pt idx="135">
                  <c:v>39933</c:v>
                </c:pt>
                <c:pt idx="136">
                  <c:v>39903</c:v>
                </c:pt>
                <c:pt idx="137">
                  <c:v>39813</c:v>
                </c:pt>
                <c:pt idx="138">
                  <c:v>39782</c:v>
                </c:pt>
                <c:pt idx="139">
                  <c:v>39752</c:v>
                </c:pt>
                <c:pt idx="140">
                  <c:v>39721</c:v>
                </c:pt>
                <c:pt idx="141">
                  <c:v>39691</c:v>
                </c:pt>
                <c:pt idx="142">
                  <c:v>39660</c:v>
                </c:pt>
                <c:pt idx="143">
                  <c:v>39629</c:v>
                </c:pt>
                <c:pt idx="144">
                  <c:v>39599</c:v>
                </c:pt>
                <c:pt idx="145">
                  <c:v>39568</c:v>
                </c:pt>
                <c:pt idx="146">
                  <c:v>39538</c:v>
                </c:pt>
                <c:pt idx="147">
                  <c:v>39447</c:v>
                </c:pt>
                <c:pt idx="148">
                  <c:v>39416</c:v>
                </c:pt>
                <c:pt idx="149">
                  <c:v>39386</c:v>
                </c:pt>
                <c:pt idx="150">
                  <c:v>39355</c:v>
                </c:pt>
                <c:pt idx="151">
                  <c:v>39325</c:v>
                </c:pt>
                <c:pt idx="152">
                  <c:v>39294</c:v>
                </c:pt>
                <c:pt idx="153">
                  <c:v>39263</c:v>
                </c:pt>
                <c:pt idx="154">
                  <c:v>39233</c:v>
                </c:pt>
                <c:pt idx="155">
                  <c:v>39202</c:v>
                </c:pt>
                <c:pt idx="156">
                  <c:v>39172</c:v>
                </c:pt>
                <c:pt idx="157">
                  <c:v>39082</c:v>
                </c:pt>
                <c:pt idx="158">
                  <c:v>39051</c:v>
                </c:pt>
                <c:pt idx="159">
                  <c:v>39021</c:v>
                </c:pt>
                <c:pt idx="160">
                  <c:v>38990</c:v>
                </c:pt>
              </c:numCache>
            </c:numRef>
          </c:cat>
          <c:val>
            <c:numRef>
              <c:f>Values!$B$7:$B$167</c:f>
              <c:numCache>
                <c:formatCode>General</c:formatCode>
                <c:ptCount val="161"/>
                <c:pt idx="0">
                  <c:v>-44.36</c:v>
                </c:pt>
                <c:pt idx="1">
                  <c:v>-45.66</c:v>
                </c:pt>
                <c:pt idx="2">
                  <c:v>-45.39</c:v>
                </c:pt>
                <c:pt idx="3">
                  <c:v>-45.08</c:v>
                </c:pt>
                <c:pt idx="4">
                  <c:v>-41.85</c:v>
                </c:pt>
                <c:pt idx="5">
                  <c:v>-44.19</c:v>
                </c:pt>
                <c:pt idx="6">
                  <c:v>-22.25</c:v>
                </c:pt>
                <c:pt idx="7">
                  <c:v>-31.15</c:v>
                </c:pt>
                <c:pt idx="8">
                  <c:v>-21.03</c:v>
                </c:pt>
                <c:pt idx="9">
                  <c:v>-33.14</c:v>
                </c:pt>
                <c:pt idx="10">
                  <c:v>-13.54</c:v>
                </c:pt>
                <c:pt idx="11">
                  <c:v>-16.75</c:v>
                </c:pt>
                <c:pt idx="12">
                  <c:v>-21.5</c:v>
                </c:pt>
                <c:pt idx="13">
                  <c:v>-3.8</c:v>
                </c:pt>
                <c:pt idx="14">
                  <c:v>-6.07</c:v>
                </c:pt>
                <c:pt idx="15">
                  <c:v>-9.32</c:v>
                </c:pt>
                <c:pt idx="16">
                  <c:v>7.25</c:v>
                </c:pt>
                <c:pt idx="17">
                  <c:v>6.32</c:v>
                </c:pt>
                <c:pt idx="18">
                  <c:v>4.13</c:v>
                </c:pt>
                <c:pt idx="19">
                  <c:v>3.52</c:v>
                </c:pt>
                <c:pt idx="20">
                  <c:v>-1.95</c:v>
                </c:pt>
                <c:pt idx="21">
                  <c:v>2.41</c:v>
                </c:pt>
                <c:pt idx="22">
                  <c:v>11.33</c:v>
                </c:pt>
                <c:pt idx="23">
                  <c:v>8.86</c:v>
                </c:pt>
                <c:pt idx="24">
                  <c:v>2.5099999999999998</c:v>
                </c:pt>
                <c:pt idx="25">
                  <c:v>-1.31</c:v>
                </c:pt>
                <c:pt idx="26">
                  <c:v>-10.45</c:v>
                </c:pt>
                <c:pt idx="27">
                  <c:v>7.4</c:v>
                </c:pt>
                <c:pt idx="28">
                  <c:v>-2.88</c:v>
                </c:pt>
                <c:pt idx="29">
                  <c:v>23.23</c:v>
                </c:pt>
                <c:pt idx="30">
                  <c:v>6.66</c:v>
                </c:pt>
                <c:pt idx="31">
                  <c:v>4.8899999999999997</c:v>
                </c:pt>
                <c:pt idx="32">
                  <c:v>6.55</c:v>
                </c:pt>
                <c:pt idx="33">
                  <c:v>8.8800000000000008</c:v>
                </c:pt>
                <c:pt idx="34">
                  <c:v>4.0199999999999996</c:v>
                </c:pt>
                <c:pt idx="35">
                  <c:v>15.5</c:v>
                </c:pt>
                <c:pt idx="36">
                  <c:v>18.05</c:v>
                </c:pt>
                <c:pt idx="37">
                  <c:v>20.45</c:v>
                </c:pt>
                <c:pt idx="38">
                  <c:v>21.68</c:v>
                </c:pt>
                <c:pt idx="39">
                  <c:v>14.74</c:v>
                </c:pt>
                <c:pt idx="40">
                  <c:v>20.28</c:v>
                </c:pt>
                <c:pt idx="41">
                  <c:v>26.58</c:v>
                </c:pt>
                <c:pt idx="42">
                  <c:v>29.44</c:v>
                </c:pt>
                <c:pt idx="43">
                  <c:v>15.02</c:v>
                </c:pt>
                <c:pt idx="44">
                  <c:v>20.49</c:v>
                </c:pt>
                <c:pt idx="45">
                  <c:v>2.9</c:v>
                </c:pt>
                <c:pt idx="46">
                  <c:v>17.78</c:v>
                </c:pt>
                <c:pt idx="47">
                  <c:v>8.64</c:v>
                </c:pt>
                <c:pt idx="48">
                  <c:v>18.84</c:v>
                </c:pt>
                <c:pt idx="49">
                  <c:v>-4.25</c:v>
                </c:pt>
                <c:pt idx="50">
                  <c:v>1.37</c:v>
                </c:pt>
                <c:pt idx="51">
                  <c:v>5.29</c:v>
                </c:pt>
                <c:pt idx="52">
                  <c:v>-4.91</c:v>
                </c:pt>
                <c:pt idx="53">
                  <c:v>14.02</c:v>
                </c:pt>
                <c:pt idx="54">
                  <c:v>5.24</c:v>
                </c:pt>
                <c:pt idx="55">
                  <c:v>10.14</c:v>
                </c:pt>
                <c:pt idx="56">
                  <c:v>13.12</c:v>
                </c:pt>
                <c:pt idx="57">
                  <c:v>12.53</c:v>
                </c:pt>
                <c:pt idx="58">
                  <c:v>3.3</c:v>
                </c:pt>
                <c:pt idx="59">
                  <c:v>19.95</c:v>
                </c:pt>
                <c:pt idx="60">
                  <c:v>-19.41</c:v>
                </c:pt>
                <c:pt idx="61">
                  <c:v>3.26</c:v>
                </c:pt>
                <c:pt idx="62">
                  <c:v>8.1</c:v>
                </c:pt>
                <c:pt idx="63">
                  <c:v>4.9000000000000004</c:v>
                </c:pt>
                <c:pt idx="64">
                  <c:v>10.64</c:v>
                </c:pt>
                <c:pt idx="65">
                  <c:v>25.86</c:v>
                </c:pt>
                <c:pt idx="66">
                  <c:v>26.86</c:v>
                </c:pt>
                <c:pt idx="67">
                  <c:v>-6.73</c:v>
                </c:pt>
                <c:pt idx="68">
                  <c:v>-20.89</c:v>
                </c:pt>
                <c:pt idx="69">
                  <c:v>-24.48</c:v>
                </c:pt>
                <c:pt idx="70">
                  <c:v>15.29</c:v>
                </c:pt>
                <c:pt idx="71">
                  <c:v>-16.71</c:v>
                </c:pt>
                <c:pt idx="72">
                  <c:v>-21.29</c:v>
                </c:pt>
                <c:pt idx="73">
                  <c:v>-15.04</c:v>
                </c:pt>
                <c:pt idx="74">
                  <c:v>-12.77</c:v>
                </c:pt>
                <c:pt idx="75">
                  <c:v>-14.93</c:v>
                </c:pt>
                <c:pt idx="76">
                  <c:v>-19.5</c:v>
                </c:pt>
                <c:pt idx="77">
                  <c:v>-26.13</c:v>
                </c:pt>
                <c:pt idx="78">
                  <c:v>-31.22</c:v>
                </c:pt>
                <c:pt idx="79">
                  <c:v>42.86</c:v>
                </c:pt>
                <c:pt idx="80">
                  <c:v>-0.18</c:v>
                </c:pt>
                <c:pt idx="81">
                  <c:v>6.24</c:v>
                </c:pt>
                <c:pt idx="82">
                  <c:v>8.18</c:v>
                </c:pt>
                <c:pt idx="83">
                  <c:v>-9.31</c:v>
                </c:pt>
                <c:pt idx="84">
                  <c:v>-7.89</c:v>
                </c:pt>
                <c:pt idx="85">
                  <c:v>-14.96</c:v>
                </c:pt>
                <c:pt idx="86">
                  <c:v>-21.89</c:v>
                </c:pt>
                <c:pt idx="87">
                  <c:v>35.06</c:v>
                </c:pt>
                <c:pt idx="88">
                  <c:v>58.63</c:v>
                </c:pt>
                <c:pt idx="89">
                  <c:v>-3.42</c:v>
                </c:pt>
                <c:pt idx="90">
                  <c:v>41.3</c:v>
                </c:pt>
                <c:pt idx="91">
                  <c:v>-20.14</c:v>
                </c:pt>
                <c:pt idx="92">
                  <c:v>45.22</c:v>
                </c:pt>
                <c:pt idx="93">
                  <c:v>14.17</c:v>
                </c:pt>
                <c:pt idx="94">
                  <c:v>-1.54</c:v>
                </c:pt>
                <c:pt idx="95">
                  <c:v>14.54</c:v>
                </c:pt>
                <c:pt idx="96">
                  <c:v>-20.23</c:v>
                </c:pt>
                <c:pt idx="97">
                  <c:v>-1.39</c:v>
                </c:pt>
                <c:pt idx="98">
                  <c:v>7.07</c:v>
                </c:pt>
                <c:pt idx="99">
                  <c:v>-6.43</c:v>
                </c:pt>
                <c:pt idx="100">
                  <c:v>-24.03</c:v>
                </c:pt>
                <c:pt idx="101">
                  <c:v>13.9</c:v>
                </c:pt>
                <c:pt idx="102">
                  <c:v>-26.72</c:v>
                </c:pt>
                <c:pt idx="103">
                  <c:v>-16.309999999999999</c:v>
                </c:pt>
                <c:pt idx="104">
                  <c:v>-4.5999999999999996</c:v>
                </c:pt>
                <c:pt idx="105">
                  <c:v>-14.57</c:v>
                </c:pt>
                <c:pt idx="106">
                  <c:v>-4.16</c:v>
                </c:pt>
                <c:pt idx="107">
                  <c:v>-18.850000000000001</c:v>
                </c:pt>
                <c:pt idx="108">
                  <c:v>9.1</c:v>
                </c:pt>
                <c:pt idx="109">
                  <c:v>2.2000000000000002</c:v>
                </c:pt>
                <c:pt idx="110">
                  <c:v>8.91</c:v>
                </c:pt>
                <c:pt idx="111">
                  <c:v>31.96</c:v>
                </c:pt>
                <c:pt idx="112">
                  <c:v>34.04</c:v>
                </c:pt>
                <c:pt idx="113">
                  <c:v>22.84</c:v>
                </c:pt>
                <c:pt idx="114">
                  <c:v>22.2</c:v>
                </c:pt>
                <c:pt idx="115">
                  <c:v>26.87</c:v>
                </c:pt>
                <c:pt idx="116">
                  <c:v>19.48</c:v>
                </c:pt>
                <c:pt idx="117">
                  <c:v>4.6900000000000004</c:v>
                </c:pt>
                <c:pt idx="118">
                  <c:v>-17.440000000000001</c:v>
                </c:pt>
                <c:pt idx="119">
                  <c:v>51.09</c:v>
                </c:pt>
                <c:pt idx="120">
                  <c:v>44.26</c:v>
                </c:pt>
                <c:pt idx="121">
                  <c:v>55.82</c:v>
                </c:pt>
                <c:pt idx="122">
                  <c:v>66.22</c:v>
                </c:pt>
                <c:pt idx="123">
                  <c:v>54.76</c:v>
                </c:pt>
                <c:pt idx="124">
                  <c:v>101.85</c:v>
                </c:pt>
                <c:pt idx="125">
                  <c:v>72.78</c:v>
                </c:pt>
                <c:pt idx="126">
                  <c:v>87.14</c:v>
                </c:pt>
                <c:pt idx="127">
                  <c:v>34.08</c:v>
                </c:pt>
                <c:pt idx="128">
                  <c:v>193.61</c:v>
                </c:pt>
                <c:pt idx="129">
                  <c:v>55.23</c:v>
                </c:pt>
                <c:pt idx="130">
                  <c:v>56.3</c:v>
                </c:pt>
                <c:pt idx="131">
                  <c:v>24.3</c:v>
                </c:pt>
                <c:pt idx="132">
                  <c:v>0.3</c:v>
                </c:pt>
                <c:pt idx="133">
                  <c:v>12.08</c:v>
                </c:pt>
                <c:pt idx="134">
                  <c:v>-18.21</c:v>
                </c:pt>
                <c:pt idx="135">
                  <c:v>-13.83</c:v>
                </c:pt>
                <c:pt idx="136">
                  <c:v>-17.78</c:v>
                </c:pt>
                <c:pt idx="137">
                  <c:v>-9.35</c:v>
                </c:pt>
                <c:pt idx="138">
                  <c:v>-15.68</c:v>
                </c:pt>
                <c:pt idx="139">
                  <c:v>-21.21</c:v>
                </c:pt>
                <c:pt idx="140">
                  <c:v>-13.19</c:v>
                </c:pt>
                <c:pt idx="141">
                  <c:v>-2.61</c:v>
                </c:pt>
                <c:pt idx="142">
                  <c:v>-8.1999999999999993</c:v>
                </c:pt>
                <c:pt idx="143">
                  <c:v>16.68</c:v>
                </c:pt>
                <c:pt idx="144">
                  <c:v>17.57</c:v>
                </c:pt>
                <c:pt idx="145">
                  <c:v>7.92</c:v>
                </c:pt>
                <c:pt idx="146">
                  <c:v>24.41</c:v>
                </c:pt>
                <c:pt idx="147">
                  <c:v>12.01</c:v>
                </c:pt>
                <c:pt idx="148">
                  <c:v>25.83</c:v>
                </c:pt>
                <c:pt idx="149">
                  <c:v>34.29</c:v>
                </c:pt>
                <c:pt idx="150">
                  <c:v>21.35</c:v>
                </c:pt>
                <c:pt idx="151">
                  <c:v>29.99</c:v>
                </c:pt>
                <c:pt idx="152">
                  <c:v>35.18</c:v>
                </c:pt>
                <c:pt idx="153">
                  <c:v>22.51</c:v>
                </c:pt>
                <c:pt idx="154">
                  <c:v>27.72</c:v>
                </c:pt>
                <c:pt idx="155">
                  <c:v>25.06</c:v>
                </c:pt>
                <c:pt idx="156">
                  <c:v>19.45</c:v>
                </c:pt>
                <c:pt idx="157">
                  <c:v>11.69</c:v>
                </c:pt>
                <c:pt idx="158">
                  <c:v>16.989999999999998</c:v>
                </c:pt>
                <c:pt idx="159">
                  <c:v>18.59</c:v>
                </c:pt>
                <c:pt idx="160">
                  <c:v>28.51</c:v>
                </c:pt>
              </c:numCache>
            </c:numRef>
          </c:val>
          <c:smooth val="0"/>
          <c:extLst>
            <c:ext xmlns:c16="http://schemas.microsoft.com/office/drawing/2014/chart" uri="{C3380CC4-5D6E-409C-BE32-E72D297353CC}">
              <c16:uniqueId val="{00000001-F4C9-4A22-9970-30EC2754170B}"/>
            </c:ext>
          </c:extLst>
        </c:ser>
        <c:ser>
          <c:idx val="3"/>
          <c:order val="1"/>
          <c:tx>
            <c:strRef>
              <c:f>Values!$E$6</c:f>
              <c:strCache>
                <c:ptCount val="1"/>
                <c:pt idx="0">
                  <c:v>China Floor Space of Buildings Completed</c:v>
                </c:pt>
              </c:strCache>
            </c:strRef>
          </c:tx>
          <c:spPr>
            <a:ln w="28575" cap="rnd">
              <a:solidFill>
                <a:srgbClr val="00B0F0"/>
              </a:solidFill>
              <a:round/>
            </a:ln>
            <a:effectLst/>
          </c:spPr>
          <c:marker>
            <c:symbol val="none"/>
          </c:marker>
          <c:dLbls>
            <c:dLbl>
              <c:idx val="160"/>
              <c:layout>
                <c:manualLayout>
                  <c:x val="0"/>
                  <c:y val="1.65220983064849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4C9-4A22-9970-30EC2754170B}"/>
                </c:ext>
              </c:extLst>
            </c:dLbl>
            <c:numFmt formatCode="#,##0.0&quot;%&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Values!$A$7:$A$167</c:f>
              <c:numCache>
                <c:formatCode>m/d/yyyy</c:formatCode>
                <c:ptCount val="161"/>
                <c:pt idx="0">
                  <c:v>44834</c:v>
                </c:pt>
                <c:pt idx="1">
                  <c:v>44804</c:v>
                </c:pt>
                <c:pt idx="2">
                  <c:v>44773</c:v>
                </c:pt>
                <c:pt idx="3">
                  <c:v>44742</c:v>
                </c:pt>
                <c:pt idx="4">
                  <c:v>44712</c:v>
                </c:pt>
                <c:pt idx="5">
                  <c:v>44681</c:v>
                </c:pt>
                <c:pt idx="6">
                  <c:v>44651</c:v>
                </c:pt>
                <c:pt idx="7">
                  <c:v>44561</c:v>
                </c:pt>
                <c:pt idx="8">
                  <c:v>44530</c:v>
                </c:pt>
                <c:pt idx="9">
                  <c:v>44500</c:v>
                </c:pt>
                <c:pt idx="10">
                  <c:v>44469</c:v>
                </c:pt>
                <c:pt idx="11">
                  <c:v>44439</c:v>
                </c:pt>
                <c:pt idx="12">
                  <c:v>44408</c:v>
                </c:pt>
                <c:pt idx="13">
                  <c:v>44377</c:v>
                </c:pt>
                <c:pt idx="14">
                  <c:v>44347</c:v>
                </c:pt>
                <c:pt idx="15">
                  <c:v>44316</c:v>
                </c:pt>
                <c:pt idx="16">
                  <c:v>44286</c:v>
                </c:pt>
                <c:pt idx="17">
                  <c:v>44196</c:v>
                </c:pt>
                <c:pt idx="18">
                  <c:v>44165</c:v>
                </c:pt>
                <c:pt idx="19">
                  <c:v>44135</c:v>
                </c:pt>
                <c:pt idx="20">
                  <c:v>44104</c:v>
                </c:pt>
                <c:pt idx="21">
                  <c:v>44074</c:v>
                </c:pt>
                <c:pt idx="22">
                  <c:v>44043</c:v>
                </c:pt>
                <c:pt idx="23">
                  <c:v>44012</c:v>
                </c:pt>
                <c:pt idx="24">
                  <c:v>43982</c:v>
                </c:pt>
                <c:pt idx="25">
                  <c:v>43951</c:v>
                </c:pt>
                <c:pt idx="26">
                  <c:v>43921</c:v>
                </c:pt>
                <c:pt idx="27">
                  <c:v>43830</c:v>
                </c:pt>
                <c:pt idx="28">
                  <c:v>43799</c:v>
                </c:pt>
                <c:pt idx="29">
                  <c:v>43769</c:v>
                </c:pt>
                <c:pt idx="30">
                  <c:v>43738</c:v>
                </c:pt>
                <c:pt idx="31">
                  <c:v>43708</c:v>
                </c:pt>
                <c:pt idx="32">
                  <c:v>43677</c:v>
                </c:pt>
                <c:pt idx="33">
                  <c:v>43646</c:v>
                </c:pt>
                <c:pt idx="34">
                  <c:v>43616</c:v>
                </c:pt>
                <c:pt idx="35">
                  <c:v>43585</c:v>
                </c:pt>
                <c:pt idx="36">
                  <c:v>43555</c:v>
                </c:pt>
                <c:pt idx="37">
                  <c:v>43465</c:v>
                </c:pt>
                <c:pt idx="38">
                  <c:v>43434</c:v>
                </c:pt>
                <c:pt idx="39">
                  <c:v>43404</c:v>
                </c:pt>
                <c:pt idx="40">
                  <c:v>43373</c:v>
                </c:pt>
                <c:pt idx="41">
                  <c:v>43343</c:v>
                </c:pt>
                <c:pt idx="42">
                  <c:v>43312</c:v>
                </c:pt>
                <c:pt idx="43">
                  <c:v>43281</c:v>
                </c:pt>
                <c:pt idx="44">
                  <c:v>43251</c:v>
                </c:pt>
                <c:pt idx="45">
                  <c:v>43220</c:v>
                </c:pt>
                <c:pt idx="46">
                  <c:v>43190</c:v>
                </c:pt>
                <c:pt idx="47">
                  <c:v>43100</c:v>
                </c:pt>
                <c:pt idx="48">
                  <c:v>43069</c:v>
                </c:pt>
                <c:pt idx="49">
                  <c:v>43039</c:v>
                </c:pt>
                <c:pt idx="50">
                  <c:v>43008</c:v>
                </c:pt>
                <c:pt idx="51">
                  <c:v>42978</c:v>
                </c:pt>
                <c:pt idx="52">
                  <c:v>42947</c:v>
                </c:pt>
                <c:pt idx="53">
                  <c:v>42916</c:v>
                </c:pt>
                <c:pt idx="54">
                  <c:v>42886</c:v>
                </c:pt>
                <c:pt idx="55">
                  <c:v>42855</c:v>
                </c:pt>
                <c:pt idx="56">
                  <c:v>42825</c:v>
                </c:pt>
                <c:pt idx="57">
                  <c:v>42735</c:v>
                </c:pt>
                <c:pt idx="58">
                  <c:v>42704</c:v>
                </c:pt>
                <c:pt idx="59">
                  <c:v>42674</c:v>
                </c:pt>
                <c:pt idx="60">
                  <c:v>42643</c:v>
                </c:pt>
                <c:pt idx="61">
                  <c:v>42613</c:v>
                </c:pt>
                <c:pt idx="62">
                  <c:v>42582</c:v>
                </c:pt>
                <c:pt idx="63">
                  <c:v>42551</c:v>
                </c:pt>
                <c:pt idx="64">
                  <c:v>42521</c:v>
                </c:pt>
                <c:pt idx="65">
                  <c:v>42490</c:v>
                </c:pt>
                <c:pt idx="66">
                  <c:v>42460</c:v>
                </c:pt>
                <c:pt idx="67">
                  <c:v>42369</c:v>
                </c:pt>
                <c:pt idx="68">
                  <c:v>42338</c:v>
                </c:pt>
                <c:pt idx="69">
                  <c:v>42308</c:v>
                </c:pt>
                <c:pt idx="70">
                  <c:v>42277</c:v>
                </c:pt>
                <c:pt idx="71">
                  <c:v>42247</c:v>
                </c:pt>
                <c:pt idx="72">
                  <c:v>42216</c:v>
                </c:pt>
                <c:pt idx="73">
                  <c:v>42185</c:v>
                </c:pt>
                <c:pt idx="74">
                  <c:v>42155</c:v>
                </c:pt>
                <c:pt idx="75">
                  <c:v>42124</c:v>
                </c:pt>
                <c:pt idx="76">
                  <c:v>42094</c:v>
                </c:pt>
                <c:pt idx="77">
                  <c:v>42004</c:v>
                </c:pt>
                <c:pt idx="78">
                  <c:v>41973</c:v>
                </c:pt>
                <c:pt idx="79">
                  <c:v>41943</c:v>
                </c:pt>
                <c:pt idx="80">
                  <c:v>41912</c:v>
                </c:pt>
                <c:pt idx="81">
                  <c:v>41882</c:v>
                </c:pt>
                <c:pt idx="82">
                  <c:v>41851</c:v>
                </c:pt>
                <c:pt idx="83">
                  <c:v>41820</c:v>
                </c:pt>
                <c:pt idx="84">
                  <c:v>41790</c:v>
                </c:pt>
                <c:pt idx="85">
                  <c:v>41759</c:v>
                </c:pt>
                <c:pt idx="86">
                  <c:v>41729</c:v>
                </c:pt>
                <c:pt idx="87">
                  <c:v>41639</c:v>
                </c:pt>
                <c:pt idx="88">
                  <c:v>41608</c:v>
                </c:pt>
                <c:pt idx="89">
                  <c:v>41578</c:v>
                </c:pt>
                <c:pt idx="90">
                  <c:v>41547</c:v>
                </c:pt>
                <c:pt idx="91">
                  <c:v>41517</c:v>
                </c:pt>
                <c:pt idx="92">
                  <c:v>41486</c:v>
                </c:pt>
                <c:pt idx="93">
                  <c:v>41455</c:v>
                </c:pt>
                <c:pt idx="94">
                  <c:v>41425</c:v>
                </c:pt>
                <c:pt idx="95">
                  <c:v>41394</c:v>
                </c:pt>
                <c:pt idx="96">
                  <c:v>41364</c:v>
                </c:pt>
                <c:pt idx="97">
                  <c:v>41274</c:v>
                </c:pt>
                <c:pt idx="98">
                  <c:v>41243</c:v>
                </c:pt>
                <c:pt idx="99">
                  <c:v>41213</c:v>
                </c:pt>
                <c:pt idx="100">
                  <c:v>41182</c:v>
                </c:pt>
                <c:pt idx="101">
                  <c:v>41152</c:v>
                </c:pt>
                <c:pt idx="102">
                  <c:v>41121</c:v>
                </c:pt>
                <c:pt idx="103">
                  <c:v>41090</c:v>
                </c:pt>
                <c:pt idx="104">
                  <c:v>41060</c:v>
                </c:pt>
                <c:pt idx="105">
                  <c:v>41029</c:v>
                </c:pt>
                <c:pt idx="106">
                  <c:v>40999</c:v>
                </c:pt>
                <c:pt idx="107">
                  <c:v>40908</c:v>
                </c:pt>
                <c:pt idx="108">
                  <c:v>40877</c:v>
                </c:pt>
                <c:pt idx="109">
                  <c:v>40847</c:v>
                </c:pt>
                <c:pt idx="110">
                  <c:v>40816</c:v>
                </c:pt>
                <c:pt idx="111">
                  <c:v>40786</c:v>
                </c:pt>
                <c:pt idx="112">
                  <c:v>40755</c:v>
                </c:pt>
                <c:pt idx="113">
                  <c:v>40724</c:v>
                </c:pt>
                <c:pt idx="114">
                  <c:v>40694</c:v>
                </c:pt>
                <c:pt idx="115">
                  <c:v>40663</c:v>
                </c:pt>
                <c:pt idx="116">
                  <c:v>40633</c:v>
                </c:pt>
                <c:pt idx="117">
                  <c:v>40543</c:v>
                </c:pt>
                <c:pt idx="118">
                  <c:v>40512</c:v>
                </c:pt>
                <c:pt idx="119">
                  <c:v>40482</c:v>
                </c:pt>
                <c:pt idx="120">
                  <c:v>40451</c:v>
                </c:pt>
                <c:pt idx="121">
                  <c:v>40421</c:v>
                </c:pt>
                <c:pt idx="122">
                  <c:v>40390</c:v>
                </c:pt>
                <c:pt idx="123">
                  <c:v>40359</c:v>
                </c:pt>
                <c:pt idx="124">
                  <c:v>40329</c:v>
                </c:pt>
                <c:pt idx="125">
                  <c:v>40298</c:v>
                </c:pt>
                <c:pt idx="126">
                  <c:v>40268</c:v>
                </c:pt>
                <c:pt idx="127">
                  <c:v>40178</c:v>
                </c:pt>
                <c:pt idx="128">
                  <c:v>40147</c:v>
                </c:pt>
                <c:pt idx="129">
                  <c:v>40117</c:v>
                </c:pt>
                <c:pt idx="130">
                  <c:v>40086</c:v>
                </c:pt>
                <c:pt idx="131">
                  <c:v>40056</c:v>
                </c:pt>
                <c:pt idx="132">
                  <c:v>40025</c:v>
                </c:pt>
                <c:pt idx="133">
                  <c:v>39994</c:v>
                </c:pt>
                <c:pt idx="134">
                  <c:v>39964</c:v>
                </c:pt>
                <c:pt idx="135">
                  <c:v>39933</c:v>
                </c:pt>
                <c:pt idx="136">
                  <c:v>39903</c:v>
                </c:pt>
                <c:pt idx="137">
                  <c:v>39813</c:v>
                </c:pt>
                <c:pt idx="138">
                  <c:v>39782</c:v>
                </c:pt>
                <c:pt idx="139">
                  <c:v>39752</c:v>
                </c:pt>
                <c:pt idx="140">
                  <c:v>39721</c:v>
                </c:pt>
                <c:pt idx="141">
                  <c:v>39691</c:v>
                </c:pt>
                <c:pt idx="142">
                  <c:v>39660</c:v>
                </c:pt>
                <c:pt idx="143">
                  <c:v>39629</c:v>
                </c:pt>
                <c:pt idx="144">
                  <c:v>39599</c:v>
                </c:pt>
                <c:pt idx="145">
                  <c:v>39568</c:v>
                </c:pt>
                <c:pt idx="146">
                  <c:v>39538</c:v>
                </c:pt>
                <c:pt idx="147">
                  <c:v>39447</c:v>
                </c:pt>
                <c:pt idx="148">
                  <c:v>39416</c:v>
                </c:pt>
                <c:pt idx="149">
                  <c:v>39386</c:v>
                </c:pt>
                <c:pt idx="150">
                  <c:v>39355</c:v>
                </c:pt>
                <c:pt idx="151">
                  <c:v>39325</c:v>
                </c:pt>
                <c:pt idx="152">
                  <c:v>39294</c:v>
                </c:pt>
                <c:pt idx="153">
                  <c:v>39263</c:v>
                </c:pt>
                <c:pt idx="154">
                  <c:v>39233</c:v>
                </c:pt>
                <c:pt idx="155">
                  <c:v>39202</c:v>
                </c:pt>
                <c:pt idx="156">
                  <c:v>39172</c:v>
                </c:pt>
                <c:pt idx="157">
                  <c:v>39082</c:v>
                </c:pt>
                <c:pt idx="158">
                  <c:v>39051</c:v>
                </c:pt>
                <c:pt idx="159">
                  <c:v>39021</c:v>
                </c:pt>
                <c:pt idx="160">
                  <c:v>38990</c:v>
                </c:pt>
              </c:numCache>
            </c:numRef>
          </c:cat>
          <c:val>
            <c:numRef>
              <c:f>Values!$E$7:$E$167</c:f>
              <c:numCache>
                <c:formatCode>General</c:formatCode>
                <c:ptCount val="161"/>
                <c:pt idx="0">
                  <c:v>-19.899999999999999</c:v>
                </c:pt>
                <c:pt idx="1">
                  <c:v>-21.1</c:v>
                </c:pt>
                <c:pt idx="2">
                  <c:v>-23.3</c:v>
                </c:pt>
                <c:pt idx="3">
                  <c:v>-21.5</c:v>
                </c:pt>
                <c:pt idx="4">
                  <c:v>-15.3</c:v>
                </c:pt>
                <c:pt idx="5">
                  <c:v>-11.9</c:v>
                </c:pt>
                <c:pt idx="6">
                  <c:v>-11.5</c:v>
                </c:pt>
                <c:pt idx="7">
                  <c:v>11.2</c:v>
                </c:pt>
                <c:pt idx="8">
                  <c:v>16.2</c:v>
                </c:pt>
                <c:pt idx="9">
                  <c:v>16.3</c:v>
                </c:pt>
                <c:pt idx="10">
                  <c:v>23.4</c:v>
                </c:pt>
                <c:pt idx="11">
                  <c:v>26</c:v>
                </c:pt>
                <c:pt idx="12">
                  <c:v>25.7</c:v>
                </c:pt>
                <c:pt idx="13">
                  <c:v>25.7</c:v>
                </c:pt>
                <c:pt idx="14">
                  <c:v>16.399999999999999</c:v>
                </c:pt>
                <c:pt idx="15">
                  <c:v>17.899999999999999</c:v>
                </c:pt>
                <c:pt idx="16">
                  <c:v>22.9</c:v>
                </c:pt>
                <c:pt idx="17">
                  <c:v>-4.9000000000000004</c:v>
                </c:pt>
                <c:pt idx="18">
                  <c:v>-7.3</c:v>
                </c:pt>
                <c:pt idx="19">
                  <c:v>-9.1999999999999993</c:v>
                </c:pt>
                <c:pt idx="20">
                  <c:v>-11.6</c:v>
                </c:pt>
                <c:pt idx="21">
                  <c:v>-10.8</c:v>
                </c:pt>
                <c:pt idx="22">
                  <c:v>-10.9</c:v>
                </c:pt>
                <c:pt idx="23">
                  <c:v>-10.5</c:v>
                </c:pt>
                <c:pt idx="24">
                  <c:v>-11.3</c:v>
                </c:pt>
                <c:pt idx="25">
                  <c:v>-14.5</c:v>
                </c:pt>
                <c:pt idx="26">
                  <c:v>-15.8</c:v>
                </c:pt>
                <c:pt idx="27">
                  <c:v>2.6</c:v>
                </c:pt>
                <c:pt idx="28">
                  <c:v>-4.5</c:v>
                </c:pt>
                <c:pt idx="29">
                  <c:v>-5.5</c:v>
                </c:pt>
                <c:pt idx="30">
                  <c:v>-8.6</c:v>
                </c:pt>
                <c:pt idx="31">
                  <c:v>-10</c:v>
                </c:pt>
                <c:pt idx="32">
                  <c:v>-11.3</c:v>
                </c:pt>
                <c:pt idx="33">
                  <c:v>-12.7</c:v>
                </c:pt>
                <c:pt idx="34">
                  <c:v>-12.4</c:v>
                </c:pt>
                <c:pt idx="35">
                  <c:v>-10.3</c:v>
                </c:pt>
                <c:pt idx="36">
                  <c:v>-10.8</c:v>
                </c:pt>
                <c:pt idx="37">
                  <c:v>-7.8</c:v>
                </c:pt>
                <c:pt idx="38">
                  <c:v>-12.3</c:v>
                </c:pt>
                <c:pt idx="39">
                  <c:v>-12.5</c:v>
                </c:pt>
                <c:pt idx="40">
                  <c:v>-11.4</c:v>
                </c:pt>
                <c:pt idx="41">
                  <c:v>-11.6</c:v>
                </c:pt>
                <c:pt idx="42">
                  <c:v>-10.5</c:v>
                </c:pt>
                <c:pt idx="43">
                  <c:v>-10.6</c:v>
                </c:pt>
                <c:pt idx="44">
                  <c:v>-10.1</c:v>
                </c:pt>
                <c:pt idx="45">
                  <c:v>-10.7</c:v>
                </c:pt>
                <c:pt idx="46">
                  <c:v>-10.1</c:v>
                </c:pt>
                <c:pt idx="47">
                  <c:v>-4.4000000000000004</c:v>
                </c:pt>
                <c:pt idx="48">
                  <c:v>-1</c:v>
                </c:pt>
                <c:pt idx="49">
                  <c:v>0.6</c:v>
                </c:pt>
                <c:pt idx="50">
                  <c:v>1</c:v>
                </c:pt>
                <c:pt idx="51">
                  <c:v>3.4</c:v>
                </c:pt>
                <c:pt idx="52">
                  <c:v>2.4</c:v>
                </c:pt>
                <c:pt idx="53">
                  <c:v>5</c:v>
                </c:pt>
                <c:pt idx="54">
                  <c:v>5.9</c:v>
                </c:pt>
                <c:pt idx="55">
                  <c:v>10.6</c:v>
                </c:pt>
                <c:pt idx="56">
                  <c:v>15.1</c:v>
                </c:pt>
                <c:pt idx="57">
                  <c:v>6.1</c:v>
                </c:pt>
                <c:pt idx="58">
                  <c:v>6.4</c:v>
                </c:pt>
                <c:pt idx="59">
                  <c:v>6.6</c:v>
                </c:pt>
                <c:pt idx="60">
                  <c:v>12.1</c:v>
                </c:pt>
                <c:pt idx="61">
                  <c:v>19.100000000000001</c:v>
                </c:pt>
                <c:pt idx="62">
                  <c:v>21.3</c:v>
                </c:pt>
                <c:pt idx="63">
                  <c:v>20</c:v>
                </c:pt>
                <c:pt idx="64">
                  <c:v>20.399999999999999</c:v>
                </c:pt>
                <c:pt idx="65">
                  <c:v>20.100000000000001</c:v>
                </c:pt>
                <c:pt idx="66">
                  <c:v>17.7</c:v>
                </c:pt>
                <c:pt idx="67">
                  <c:v>-6.9</c:v>
                </c:pt>
                <c:pt idx="68">
                  <c:v>-3.5</c:v>
                </c:pt>
                <c:pt idx="69">
                  <c:v>-4.2</c:v>
                </c:pt>
                <c:pt idx="70">
                  <c:v>-9.8000000000000007</c:v>
                </c:pt>
                <c:pt idx="71">
                  <c:v>-14.6</c:v>
                </c:pt>
                <c:pt idx="72">
                  <c:v>-13.1</c:v>
                </c:pt>
                <c:pt idx="73">
                  <c:v>-13.8</c:v>
                </c:pt>
                <c:pt idx="74">
                  <c:v>-13.3</c:v>
                </c:pt>
                <c:pt idx="75">
                  <c:v>-10.5</c:v>
                </c:pt>
                <c:pt idx="76">
                  <c:v>-8.1999999999999993</c:v>
                </c:pt>
                <c:pt idx="77">
                  <c:v>5.9</c:v>
                </c:pt>
                <c:pt idx="78">
                  <c:v>8.1</c:v>
                </c:pt>
                <c:pt idx="79">
                  <c:v>7.6</c:v>
                </c:pt>
                <c:pt idx="80">
                  <c:v>7.2</c:v>
                </c:pt>
                <c:pt idx="81">
                  <c:v>6.7</c:v>
                </c:pt>
                <c:pt idx="82">
                  <c:v>4.5</c:v>
                </c:pt>
                <c:pt idx="83">
                  <c:v>8.1</c:v>
                </c:pt>
                <c:pt idx="84">
                  <c:v>6.8</c:v>
                </c:pt>
                <c:pt idx="85">
                  <c:v>-0.3</c:v>
                </c:pt>
                <c:pt idx="86">
                  <c:v>-4.9000000000000004</c:v>
                </c:pt>
                <c:pt idx="87">
                  <c:v>2</c:v>
                </c:pt>
                <c:pt idx="88">
                  <c:v>2.5</c:v>
                </c:pt>
                <c:pt idx="89">
                  <c:v>1.8</c:v>
                </c:pt>
                <c:pt idx="90">
                  <c:v>4.2</c:v>
                </c:pt>
                <c:pt idx="91">
                  <c:v>4.5999999999999996</c:v>
                </c:pt>
                <c:pt idx="92">
                  <c:v>7.9</c:v>
                </c:pt>
                <c:pt idx="93">
                  <c:v>6.3</c:v>
                </c:pt>
                <c:pt idx="94">
                  <c:v>5.3</c:v>
                </c:pt>
                <c:pt idx="95">
                  <c:v>6.6</c:v>
                </c:pt>
                <c:pt idx="96">
                  <c:v>8.9</c:v>
                </c:pt>
                <c:pt idx="97">
                  <c:v>7.3</c:v>
                </c:pt>
                <c:pt idx="98">
                  <c:v>14.1</c:v>
                </c:pt>
                <c:pt idx="99">
                  <c:v>17.3</c:v>
                </c:pt>
                <c:pt idx="100">
                  <c:v>16.399999999999999</c:v>
                </c:pt>
                <c:pt idx="101">
                  <c:v>20.2</c:v>
                </c:pt>
                <c:pt idx="102">
                  <c:v>19</c:v>
                </c:pt>
                <c:pt idx="103">
                  <c:v>20.7</c:v>
                </c:pt>
                <c:pt idx="104">
                  <c:v>26.3</c:v>
                </c:pt>
                <c:pt idx="105">
                  <c:v>30.2</c:v>
                </c:pt>
                <c:pt idx="106">
                  <c:v>39.299999999999997</c:v>
                </c:pt>
                <c:pt idx="107">
                  <c:v>13.3</c:v>
                </c:pt>
                <c:pt idx="108">
                  <c:v>22.3</c:v>
                </c:pt>
                <c:pt idx="109">
                  <c:v>18.5</c:v>
                </c:pt>
                <c:pt idx="110">
                  <c:v>17.8</c:v>
                </c:pt>
                <c:pt idx="111">
                  <c:v>14.7</c:v>
                </c:pt>
                <c:pt idx="112">
                  <c:v>13.4</c:v>
                </c:pt>
                <c:pt idx="113">
                  <c:v>12.8</c:v>
                </c:pt>
                <c:pt idx="114">
                  <c:v>12.9</c:v>
                </c:pt>
                <c:pt idx="115">
                  <c:v>14</c:v>
                </c:pt>
                <c:pt idx="116">
                  <c:v>15.4</c:v>
                </c:pt>
                <c:pt idx="117">
                  <c:v>4.5</c:v>
                </c:pt>
                <c:pt idx="118">
                  <c:v>9.6</c:v>
                </c:pt>
                <c:pt idx="119">
                  <c:v>11.4</c:v>
                </c:pt>
                <c:pt idx="120">
                  <c:v>10.4</c:v>
                </c:pt>
                <c:pt idx="121">
                  <c:v>10.7</c:v>
                </c:pt>
                <c:pt idx="122">
                  <c:v>12.6</c:v>
                </c:pt>
                <c:pt idx="123">
                  <c:v>18.2</c:v>
                </c:pt>
                <c:pt idx="124">
                  <c:v>18.100000000000001</c:v>
                </c:pt>
                <c:pt idx="125">
                  <c:v>13.5</c:v>
                </c:pt>
                <c:pt idx="126">
                  <c:v>12</c:v>
                </c:pt>
                <c:pt idx="127">
                  <c:v>5.5</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numCache>
            </c:numRef>
          </c:val>
          <c:smooth val="0"/>
          <c:extLst>
            <c:ext xmlns:c16="http://schemas.microsoft.com/office/drawing/2014/chart" uri="{C3380CC4-5D6E-409C-BE32-E72D297353CC}">
              <c16:uniqueId val="{00000003-F4C9-4A22-9970-30EC2754170B}"/>
            </c:ext>
          </c:extLst>
        </c:ser>
        <c:ser>
          <c:idx val="2"/>
          <c:order val="3"/>
          <c:tx>
            <c:strRef>
              <c:f>Values!$D$6</c:f>
              <c:strCache>
                <c:ptCount val="1"/>
                <c:pt idx="0">
                  <c:v>China 70 Cities Newly Built Residential Building Prices</c:v>
                </c:pt>
              </c:strCache>
            </c:strRef>
          </c:tx>
          <c:spPr>
            <a:ln w="28575" cap="rnd">
              <a:solidFill>
                <a:srgbClr val="FF0000"/>
              </a:solidFill>
              <a:round/>
            </a:ln>
            <a:effectLst/>
          </c:spPr>
          <c:marker>
            <c:symbol val="none"/>
          </c:marker>
          <c:dLbls>
            <c:dLbl>
              <c:idx val="160"/>
              <c:layout>
                <c:manualLayout>
                  <c:x val="5.9829987284196751E-3"/>
                  <c:y val="-5.341881465332815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C9-4A22-9970-30EC2754170B}"/>
                </c:ext>
              </c:extLst>
            </c:dLbl>
            <c:numFmt formatCode="#,##0.0&quot;%&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Values!$A$7:$A$167</c:f>
              <c:numCache>
                <c:formatCode>m/d/yyyy</c:formatCode>
                <c:ptCount val="161"/>
                <c:pt idx="0">
                  <c:v>44834</c:v>
                </c:pt>
                <c:pt idx="1">
                  <c:v>44804</c:v>
                </c:pt>
                <c:pt idx="2">
                  <c:v>44773</c:v>
                </c:pt>
                <c:pt idx="3">
                  <c:v>44742</c:v>
                </c:pt>
                <c:pt idx="4">
                  <c:v>44712</c:v>
                </c:pt>
                <c:pt idx="5">
                  <c:v>44681</c:v>
                </c:pt>
                <c:pt idx="6">
                  <c:v>44651</c:v>
                </c:pt>
                <c:pt idx="7">
                  <c:v>44561</c:v>
                </c:pt>
                <c:pt idx="8">
                  <c:v>44530</c:v>
                </c:pt>
                <c:pt idx="9">
                  <c:v>44500</c:v>
                </c:pt>
                <c:pt idx="10">
                  <c:v>44469</c:v>
                </c:pt>
                <c:pt idx="11">
                  <c:v>44439</c:v>
                </c:pt>
                <c:pt idx="12">
                  <c:v>44408</c:v>
                </c:pt>
                <c:pt idx="13">
                  <c:v>44377</c:v>
                </c:pt>
                <c:pt idx="14">
                  <c:v>44347</c:v>
                </c:pt>
                <c:pt idx="15">
                  <c:v>44316</c:v>
                </c:pt>
                <c:pt idx="16">
                  <c:v>44286</c:v>
                </c:pt>
                <c:pt idx="17">
                  <c:v>44196</c:v>
                </c:pt>
                <c:pt idx="18">
                  <c:v>44165</c:v>
                </c:pt>
                <c:pt idx="19">
                  <c:v>44135</c:v>
                </c:pt>
                <c:pt idx="20">
                  <c:v>44104</c:v>
                </c:pt>
                <c:pt idx="21">
                  <c:v>44074</c:v>
                </c:pt>
                <c:pt idx="22">
                  <c:v>44043</c:v>
                </c:pt>
                <c:pt idx="23">
                  <c:v>44012</c:v>
                </c:pt>
                <c:pt idx="24">
                  <c:v>43982</c:v>
                </c:pt>
                <c:pt idx="25">
                  <c:v>43951</c:v>
                </c:pt>
                <c:pt idx="26">
                  <c:v>43921</c:v>
                </c:pt>
                <c:pt idx="27">
                  <c:v>43830</c:v>
                </c:pt>
                <c:pt idx="28">
                  <c:v>43799</c:v>
                </c:pt>
                <c:pt idx="29">
                  <c:v>43769</c:v>
                </c:pt>
                <c:pt idx="30">
                  <c:v>43738</c:v>
                </c:pt>
                <c:pt idx="31">
                  <c:v>43708</c:v>
                </c:pt>
                <c:pt idx="32">
                  <c:v>43677</c:v>
                </c:pt>
                <c:pt idx="33">
                  <c:v>43646</c:v>
                </c:pt>
                <c:pt idx="34">
                  <c:v>43616</c:v>
                </c:pt>
                <c:pt idx="35">
                  <c:v>43585</c:v>
                </c:pt>
                <c:pt idx="36">
                  <c:v>43555</c:v>
                </c:pt>
                <c:pt idx="37">
                  <c:v>43465</c:v>
                </c:pt>
                <c:pt idx="38">
                  <c:v>43434</c:v>
                </c:pt>
                <c:pt idx="39">
                  <c:v>43404</c:v>
                </c:pt>
                <c:pt idx="40">
                  <c:v>43373</c:v>
                </c:pt>
                <c:pt idx="41">
                  <c:v>43343</c:v>
                </c:pt>
                <c:pt idx="42">
                  <c:v>43312</c:v>
                </c:pt>
                <c:pt idx="43">
                  <c:v>43281</c:v>
                </c:pt>
                <c:pt idx="44">
                  <c:v>43251</c:v>
                </c:pt>
                <c:pt idx="45">
                  <c:v>43220</c:v>
                </c:pt>
                <c:pt idx="46">
                  <c:v>43190</c:v>
                </c:pt>
                <c:pt idx="47">
                  <c:v>43100</c:v>
                </c:pt>
                <c:pt idx="48">
                  <c:v>43069</c:v>
                </c:pt>
                <c:pt idx="49">
                  <c:v>43039</c:v>
                </c:pt>
                <c:pt idx="50">
                  <c:v>43008</c:v>
                </c:pt>
                <c:pt idx="51">
                  <c:v>42978</c:v>
                </c:pt>
                <c:pt idx="52">
                  <c:v>42947</c:v>
                </c:pt>
                <c:pt idx="53">
                  <c:v>42916</c:v>
                </c:pt>
                <c:pt idx="54">
                  <c:v>42886</c:v>
                </c:pt>
                <c:pt idx="55">
                  <c:v>42855</c:v>
                </c:pt>
                <c:pt idx="56">
                  <c:v>42825</c:v>
                </c:pt>
                <c:pt idx="57">
                  <c:v>42735</c:v>
                </c:pt>
                <c:pt idx="58">
                  <c:v>42704</c:v>
                </c:pt>
                <c:pt idx="59">
                  <c:v>42674</c:v>
                </c:pt>
                <c:pt idx="60">
                  <c:v>42643</c:v>
                </c:pt>
                <c:pt idx="61">
                  <c:v>42613</c:v>
                </c:pt>
                <c:pt idx="62">
                  <c:v>42582</c:v>
                </c:pt>
                <c:pt idx="63">
                  <c:v>42551</c:v>
                </c:pt>
                <c:pt idx="64">
                  <c:v>42521</c:v>
                </c:pt>
                <c:pt idx="65">
                  <c:v>42490</c:v>
                </c:pt>
                <c:pt idx="66">
                  <c:v>42460</c:v>
                </c:pt>
                <c:pt idx="67">
                  <c:v>42369</c:v>
                </c:pt>
                <c:pt idx="68">
                  <c:v>42338</c:v>
                </c:pt>
                <c:pt idx="69">
                  <c:v>42308</c:v>
                </c:pt>
                <c:pt idx="70">
                  <c:v>42277</c:v>
                </c:pt>
                <c:pt idx="71">
                  <c:v>42247</c:v>
                </c:pt>
                <c:pt idx="72">
                  <c:v>42216</c:v>
                </c:pt>
                <c:pt idx="73">
                  <c:v>42185</c:v>
                </c:pt>
                <c:pt idx="74">
                  <c:v>42155</c:v>
                </c:pt>
                <c:pt idx="75">
                  <c:v>42124</c:v>
                </c:pt>
                <c:pt idx="76">
                  <c:v>42094</c:v>
                </c:pt>
                <c:pt idx="77">
                  <c:v>42004</c:v>
                </c:pt>
                <c:pt idx="78">
                  <c:v>41973</c:v>
                </c:pt>
                <c:pt idx="79">
                  <c:v>41943</c:v>
                </c:pt>
                <c:pt idx="80">
                  <c:v>41912</c:v>
                </c:pt>
                <c:pt idx="81">
                  <c:v>41882</c:v>
                </c:pt>
                <c:pt idx="82">
                  <c:v>41851</c:v>
                </c:pt>
                <c:pt idx="83">
                  <c:v>41820</c:v>
                </c:pt>
                <c:pt idx="84">
                  <c:v>41790</c:v>
                </c:pt>
                <c:pt idx="85">
                  <c:v>41759</c:v>
                </c:pt>
                <c:pt idx="86">
                  <c:v>41729</c:v>
                </c:pt>
                <c:pt idx="87">
                  <c:v>41639</c:v>
                </c:pt>
                <c:pt idx="88">
                  <c:v>41608</c:v>
                </c:pt>
                <c:pt idx="89">
                  <c:v>41578</c:v>
                </c:pt>
                <c:pt idx="90">
                  <c:v>41547</c:v>
                </c:pt>
                <c:pt idx="91">
                  <c:v>41517</c:v>
                </c:pt>
                <c:pt idx="92">
                  <c:v>41486</c:v>
                </c:pt>
                <c:pt idx="93">
                  <c:v>41455</c:v>
                </c:pt>
                <c:pt idx="94">
                  <c:v>41425</c:v>
                </c:pt>
                <c:pt idx="95">
                  <c:v>41394</c:v>
                </c:pt>
                <c:pt idx="96">
                  <c:v>41364</c:v>
                </c:pt>
                <c:pt idx="97">
                  <c:v>41274</c:v>
                </c:pt>
                <c:pt idx="98">
                  <c:v>41243</c:v>
                </c:pt>
                <c:pt idx="99">
                  <c:v>41213</c:v>
                </c:pt>
                <c:pt idx="100">
                  <c:v>41182</c:v>
                </c:pt>
                <c:pt idx="101">
                  <c:v>41152</c:v>
                </c:pt>
                <c:pt idx="102">
                  <c:v>41121</c:v>
                </c:pt>
                <c:pt idx="103">
                  <c:v>41090</c:v>
                </c:pt>
                <c:pt idx="104">
                  <c:v>41060</c:v>
                </c:pt>
                <c:pt idx="105">
                  <c:v>41029</c:v>
                </c:pt>
                <c:pt idx="106">
                  <c:v>40999</c:v>
                </c:pt>
                <c:pt idx="107">
                  <c:v>40908</c:v>
                </c:pt>
                <c:pt idx="108">
                  <c:v>40877</c:v>
                </c:pt>
                <c:pt idx="109">
                  <c:v>40847</c:v>
                </c:pt>
                <c:pt idx="110">
                  <c:v>40816</c:v>
                </c:pt>
                <c:pt idx="111">
                  <c:v>40786</c:v>
                </c:pt>
                <c:pt idx="112">
                  <c:v>40755</c:v>
                </c:pt>
                <c:pt idx="113">
                  <c:v>40724</c:v>
                </c:pt>
                <c:pt idx="114">
                  <c:v>40694</c:v>
                </c:pt>
                <c:pt idx="115">
                  <c:v>40663</c:v>
                </c:pt>
                <c:pt idx="116">
                  <c:v>40633</c:v>
                </c:pt>
                <c:pt idx="117">
                  <c:v>40543</c:v>
                </c:pt>
                <c:pt idx="118">
                  <c:v>40512</c:v>
                </c:pt>
                <c:pt idx="119">
                  <c:v>40482</c:v>
                </c:pt>
                <c:pt idx="120">
                  <c:v>40451</c:v>
                </c:pt>
                <c:pt idx="121">
                  <c:v>40421</c:v>
                </c:pt>
                <c:pt idx="122">
                  <c:v>40390</c:v>
                </c:pt>
                <c:pt idx="123">
                  <c:v>40359</c:v>
                </c:pt>
                <c:pt idx="124">
                  <c:v>40329</c:v>
                </c:pt>
                <c:pt idx="125">
                  <c:v>40298</c:v>
                </c:pt>
                <c:pt idx="126">
                  <c:v>40268</c:v>
                </c:pt>
                <c:pt idx="127">
                  <c:v>40178</c:v>
                </c:pt>
                <c:pt idx="128">
                  <c:v>40147</c:v>
                </c:pt>
                <c:pt idx="129">
                  <c:v>40117</c:v>
                </c:pt>
                <c:pt idx="130">
                  <c:v>40086</c:v>
                </c:pt>
                <c:pt idx="131">
                  <c:v>40056</c:v>
                </c:pt>
                <c:pt idx="132">
                  <c:v>40025</c:v>
                </c:pt>
                <c:pt idx="133">
                  <c:v>39994</c:v>
                </c:pt>
                <c:pt idx="134">
                  <c:v>39964</c:v>
                </c:pt>
                <c:pt idx="135">
                  <c:v>39933</c:v>
                </c:pt>
                <c:pt idx="136">
                  <c:v>39903</c:v>
                </c:pt>
                <c:pt idx="137">
                  <c:v>39813</c:v>
                </c:pt>
                <c:pt idx="138">
                  <c:v>39782</c:v>
                </c:pt>
                <c:pt idx="139">
                  <c:v>39752</c:v>
                </c:pt>
                <c:pt idx="140">
                  <c:v>39721</c:v>
                </c:pt>
                <c:pt idx="141">
                  <c:v>39691</c:v>
                </c:pt>
                <c:pt idx="142">
                  <c:v>39660</c:v>
                </c:pt>
                <c:pt idx="143">
                  <c:v>39629</c:v>
                </c:pt>
                <c:pt idx="144">
                  <c:v>39599</c:v>
                </c:pt>
                <c:pt idx="145">
                  <c:v>39568</c:v>
                </c:pt>
                <c:pt idx="146">
                  <c:v>39538</c:v>
                </c:pt>
                <c:pt idx="147">
                  <c:v>39447</c:v>
                </c:pt>
                <c:pt idx="148">
                  <c:v>39416</c:v>
                </c:pt>
                <c:pt idx="149">
                  <c:v>39386</c:v>
                </c:pt>
                <c:pt idx="150">
                  <c:v>39355</c:v>
                </c:pt>
                <c:pt idx="151">
                  <c:v>39325</c:v>
                </c:pt>
                <c:pt idx="152">
                  <c:v>39294</c:v>
                </c:pt>
                <c:pt idx="153">
                  <c:v>39263</c:v>
                </c:pt>
                <c:pt idx="154">
                  <c:v>39233</c:v>
                </c:pt>
                <c:pt idx="155">
                  <c:v>39202</c:v>
                </c:pt>
                <c:pt idx="156">
                  <c:v>39172</c:v>
                </c:pt>
                <c:pt idx="157">
                  <c:v>39082</c:v>
                </c:pt>
                <c:pt idx="158">
                  <c:v>39051</c:v>
                </c:pt>
                <c:pt idx="159">
                  <c:v>39021</c:v>
                </c:pt>
                <c:pt idx="160">
                  <c:v>38990</c:v>
                </c:pt>
              </c:numCache>
            </c:numRef>
          </c:cat>
          <c:val>
            <c:numRef>
              <c:f>Values!$D$7:$D$167</c:f>
              <c:numCache>
                <c:formatCode>General</c:formatCode>
                <c:ptCount val="161"/>
                <c:pt idx="0">
                  <c:v>-2.2999999999999998</c:v>
                </c:pt>
                <c:pt idx="1">
                  <c:v>-2.1</c:v>
                </c:pt>
                <c:pt idx="2">
                  <c:v>-1.67</c:v>
                </c:pt>
                <c:pt idx="3">
                  <c:v>-1.29</c:v>
                </c:pt>
                <c:pt idx="4">
                  <c:v>-0.79</c:v>
                </c:pt>
                <c:pt idx="5">
                  <c:v>-0.11</c:v>
                </c:pt>
                <c:pt idx="6">
                  <c:v>0.66</c:v>
                </c:pt>
                <c:pt idx="7">
                  <c:v>1.98</c:v>
                </c:pt>
                <c:pt idx="8">
                  <c:v>2.4</c:v>
                </c:pt>
                <c:pt idx="9">
                  <c:v>2.84</c:v>
                </c:pt>
                <c:pt idx="10">
                  <c:v>3.27</c:v>
                </c:pt>
                <c:pt idx="11">
                  <c:v>3.7</c:v>
                </c:pt>
                <c:pt idx="12">
                  <c:v>4.0999999999999996</c:v>
                </c:pt>
                <c:pt idx="13">
                  <c:v>4.3</c:v>
                </c:pt>
                <c:pt idx="14">
                  <c:v>4.47</c:v>
                </c:pt>
                <c:pt idx="15">
                  <c:v>4.45</c:v>
                </c:pt>
                <c:pt idx="16">
                  <c:v>4.37</c:v>
                </c:pt>
                <c:pt idx="17">
                  <c:v>3.73</c:v>
                </c:pt>
                <c:pt idx="18">
                  <c:v>3.96</c:v>
                </c:pt>
                <c:pt idx="19">
                  <c:v>4.16</c:v>
                </c:pt>
                <c:pt idx="20">
                  <c:v>4.5199999999999996</c:v>
                </c:pt>
                <c:pt idx="21">
                  <c:v>4.72</c:v>
                </c:pt>
                <c:pt idx="22">
                  <c:v>4.75</c:v>
                </c:pt>
                <c:pt idx="23">
                  <c:v>4.87</c:v>
                </c:pt>
                <c:pt idx="24">
                  <c:v>4.95</c:v>
                </c:pt>
                <c:pt idx="25">
                  <c:v>5.2</c:v>
                </c:pt>
                <c:pt idx="26">
                  <c:v>5.41</c:v>
                </c:pt>
                <c:pt idx="27">
                  <c:v>6.81</c:v>
                </c:pt>
                <c:pt idx="28">
                  <c:v>7.27</c:v>
                </c:pt>
                <c:pt idx="29">
                  <c:v>7.99</c:v>
                </c:pt>
                <c:pt idx="30">
                  <c:v>8.57</c:v>
                </c:pt>
                <c:pt idx="31">
                  <c:v>9.09</c:v>
                </c:pt>
                <c:pt idx="32">
                  <c:v>10.09</c:v>
                </c:pt>
                <c:pt idx="33">
                  <c:v>10.78</c:v>
                </c:pt>
                <c:pt idx="34">
                  <c:v>11.26</c:v>
                </c:pt>
                <c:pt idx="35">
                  <c:v>11.35</c:v>
                </c:pt>
                <c:pt idx="36">
                  <c:v>11.3</c:v>
                </c:pt>
                <c:pt idx="37">
                  <c:v>10.56</c:v>
                </c:pt>
                <c:pt idx="38">
                  <c:v>10.25</c:v>
                </c:pt>
                <c:pt idx="39">
                  <c:v>9.65</c:v>
                </c:pt>
                <c:pt idx="40">
                  <c:v>8.8699999999999992</c:v>
                </c:pt>
                <c:pt idx="41">
                  <c:v>8.02</c:v>
                </c:pt>
                <c:pt idx="42">
                  <c:v>6.61</c:v>
                </c:pt>
                <c:pt idx="43">
                  <c:v>5.79</c:v>
                </c:pt>
                <c:pt idx="44">
                  <c:v>5.35</c:v>
                </c:pt>
                <c:pt idx="45">
                  <c:v>5.31</c:v>
                </c:pt>
                <c:pt idx="46">
                  <c:v>5.49</c:v>
                </c:pt>
                <c:pt idx="47">
                  <c:v>5.76</c:v>
                </c:pt>
                <c:pt idx="48">
                  <c:v>5.54</c:v>
                </c:pt>
                <c:pt idx="49">
                  <c:v>5.72</c:v>
                </c:pt>
                <c:pt idx="50">
                  <c:v>6.53</c:v>
                </c:pt>
                <c:pt idx="51">
                  <c:v>8.23</c:v>
                </c:pt>
                <c:pt idx="52">
                  <c:v>9.33</c:v>
                </c:pt>
                <c:pt idx="53">
                  <c:v>9.59</c:v>
                </c:pt>
                <c:pt idx="54">
                  <c:v>9.68</c:v>
                </c:pt>
                <c:pt idx="55">
                  <c:v>9.86</c:v>
                </c:pt>
                <c:pt idx="56">
                  <c:v>10.3</c:v>
                </c:pt>
                <c:pt idx="57">
                  <c:v>10.81</c:v>
                </c:pt>
                <c:pt idx="58">
                  <c:v>10.81</c:v>
                </c:pt>
                <c:pt idx="59">
                  <c:v>10.43</c:v>
                </c:pt>
                <c:pt idx="60">
                  <c:v>9.34</c:v>
                </c:pt>
                <c:pt idx="61">
                  <c:v>7.54</c:v>
                </c:pt>
                <c:pt idx="62">
                  <c:v>6.35</c:v>
                </c:pt>
                <c:pt idx="63">
                  <c:v>5.74</c:v>
                </c:pt>
                <c:pt idx="64">
                  <c:v>5.15</c:v>
                </c:pt>
                <c:pt idx="65">
                  <c:v>4.33</c:v>
                </c:pt>
                <c:pt idx="66">
                  <c:v>3.08</c:v>
                </c:pt>
                <c:pt idx="67">
                  <c:v>0.27</c:v>
                </c:pt>
                <c:pt idx="68">
                  <c:v>-0.37</c:v>
                </c:pt>
                <c:pt idx="69">
                  <c:v>-1.18</c:v>
                </c:pt>
                <c:pt idx="70">
                  <c:v>-2.08</c:v>
                </c:pt>
                <c:pt idx="71">
                  <c:v>-3.31</c:v>
                </c:pt>
                <c:pt idx="72">
                  <c:v>-4.63</c:v>
                </c:pt>
                <c:pt idx="73">
                  <c:v>-5.7</c:v>
                </c:pt>
                <c:pt idx="74">
                  <c:v>-6.34</c:v>
                </c:pt>
                <c:pt idx="75">
                  <c:v>-6.56</c:v>
                </c:pt>
                <c:pt idx="76">
                  <c:v>-6.38</c:v>
                </c:pt>
                <c:pt idx="77">
                  <c:v>-4.51</c:v>
                </c:pt>
                <c:pt idx="78">
                  <c:v>-3.73</c:v>
                </c:pt>
                <c:pt idx="79">
                  <c:v>-2.62</c:v>
                </c:pt>
                <c:pt idx="80">
                  <c:v>-1.2</c:v>
                </c:pt>
                <c:pt idx="81">
                  <c:v>0.54</c:v>
                </c:pt>
                <c:pt idx="82">
                  <c:v>2.56</c:v>
                </c:pt>
                <c:pt idx="83">
                  <c:v>4.25</c:v>
                </c:pt>
                <c:pt idx="84">
                  <c:v>5.63</c:v>
                </c:pt>
                <c:pt idx="85">
                  <c:v>6.76</c:v>
                </c:pt>
                <c:pt idx="86">
                  <c:v>7.7</c:v>
                </c:pt>
                <c:pt idx="87">
                  <c:v>9.6999999999999993</c:v>
                </c:pt>
                <c:pt idx="88">
                  <c:v>9.6199999999999992</c:v>
                </c:pt>
                <c:pt idx="89">
                  <c:v>9.3000000000000007</c:v>
                </c:pt>
                <c:pt idx="90">
                  <c:v>8.6999999999999993</c:v>
                </c:pt>
                <c:pt idx="91">
                  <c:v>7.93</c:v>
                </c:pt>
                <c:pt idx="92">
                  <c:v>7.11</c:v>
                </c:pt>
                <c:pt idx="93">
                  <c:v>6.5</c:v>
                </c:pt>
                <c:pt idx="94">
                  <c:v>5.65</c:v>
                </c:pt>
                <c:pt idx="95">
                  <c:v>4.54</c:v>
                </c:pt>
                <c:pt idx="96">
                  <c:v>3.28</c:v>
                </c:pt>
                <c:pt idx="97">
                  <c:v>-0.06</c:v>
                </c:pt>
                <c:pt idx="98">
                  <c:v>-0.62</c:v>
                </c:pt>
                <c:pt idx="99">
                  <c:v>-1.06</c:v>
                </c:pt>
                <c:pt idx="100">
                  <c:v>-1.26</c:v>
                </c:pt>
                <c:pt idx="101">
                  <c:v>-1.27</c:v>
                </c:pt>
                <c:pt idx="102">
                  <c:v>-1.32</c:v>
                </c:pt>
                <c:pt idx="103">
                  <c:v>-1.4</c:v>
                </c:pt>
                <c:pt idx="104">
                  <c:v>-1.32</c:v>
                </c:pt>
                <c:pt idx="105">
                  <c:v>-1.03</c:v>
                </c:pt>
                <c:pt idx="106">
                  <c:v>-0.47</c:v>
                </c:pt>
                <c:pt idx="107">
                  <c:v>1.63</c:v>
                </c:pt>
                <c:pt idx="108">
                  <c:v>2.38</c:v>
                </c:pt>
                <c:pt idx="109">
                  <c:v>3.09</c:v>
                </c:pt>
                <c:pt idx="110">
                  <c:v>3.82</c:v>
                </c:pt>
                <c:pt idx="111">
                  <c:v>4.41</c:v>
                </c:pt>
                <c:pt idx="112">
                  <c:v>4.53</c:v>
                </c:pt>
                <c:pt idx="113">
                  <c:v>4.42</c:v>
                </c:pt>
                <c:pt idx="114">
                  <c:v>4.42</c:v>
                </c:pt>
                <c:pt idx="115">
                  <c:v>4.71</c:v>
                </c:pt>
                <c:pt idx="116">
                  <c:v>5.59</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numCache>
            </c:numRef>
          </c:val>
          <c:smooth val="0"/>
          <c:extLst>
            <c:ext xmlns:c16="http://schemas.microsoft.com/office/drawing/2014/chart" uri="{C3380CC4-5D6E-409C-BE32-E72D297353CC}">
              <c16:uniqueId val="{00000005-F4C9-4A22-9970-30EC2754170B}"/>
            </c:ext>
          </c:extLst>
        </c:ser>
        <c:ser>
          <c:idx val="1"/>
          <c:order val="4"/>
          <c:tx>
            <c:strRef>
              <c:f>Values!$C$6</c:f>
              <c:strCache>
                <c:ptCount val="1"/>
                <c:pt idx="0">
                  <c:v>China Residential Buildings Sold</c:v>
                </c:pt>
              </c:strCache>
            </c:strRef>
          </c:tx>
          <c:spPr>
            <a:ln w="28575" cap="rnd">
              <a:solidFill>
                <a:schemeClr val="accent1">
                  <a:lumMod val="50000"/>
                </a:schemeClr>
              </a:solidFill>
              <a:round/>
            </a:ln>
            <a:effectLst/>
          </c:spPr>
          <c:marker>
            <c:symbol val="none"/>
          </c:marker>
          <c:dLbls>
            <c:dLbl>
              <c:idx val="160"/>
              <c:layout>
                <c:manualLayout>
                  <c:x val="-1.3473457289140394E-3"/>
                  <c:y val="-2.47831474597274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C9-4A22-9970-30EC2754170B}"/>
                </c:ext>
              </c:extLst>
            </c:dLbl>
            <c:numFmt formatCode="#,##0.0&quot;%&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B0F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Values!$A$7:$A$167</c:f>
              <c:numCache>
                <c:formatCode>m/d/yyyy</c:formatCode>
                <c:ptCount val="161"/>
                <c:pt idx="0">
                  <c:v>44834</c:v>
                </c:pt>
                <c:pt idx="1">
                  <c:v>44804</c:v>
                </c:pt>
                <c:pt idx="2">
                  <c:v>44773</c:v>
                </c:pt>
                <c:pt idx="3">
                  <c:v>44742</c:v>
                </c:pt>
                <c:pt idx="4">
                  <c:v>44712</c:v>
                </c:pt>
                <c:pt idx="5">
                  <c:v>44681</c:v>
                </c:pt>
                <c:pt idx="6">
                  <c:v>44651</c:v>
                </c:pt>
                <c:pt idx="7">
                  <c:v>44561</c:v>
                </c:pt>
                <c:pt idx="8">
                  <c:v>44530</c:v>
                </c:pt>
                <c:pt idx="9">
                  <c:v>44500</c:v>
                </c:pt>
                <c:pt idx="10">
                  <c:v>44469</c:v>
                </c:pt>
                <c:pt idx="11">
                  <c:v>44439</c:v>
                </c:pt>
                <c:pt idx="12">
                  <c:v>44408</c:v>
                </c:pt>
                <c:pt idx="13">
                  <c:v>44377</c:v>
                </c:pt>
                <c:pt idx="14">
                  <c:v>44347</c:v>
                </c:pt>
                <c:pt idx="15">
                  <c:v>44316</c:v>
                </c:pt>
                <c:pt idx="16">
                  <c:v>44286</c:v>
                </c:pt>
                <c:pt idx="17">
                  <c:v>44196</c:v>
                </c:pt>
                <c:pt idx="18">
                  <c:v>44165</c:v>
                </c:pt>
                <c:pt idx="19">
                  <c:v>44135</c:v>
                </c:pt>
                <c:pt idx="20">
                  <c:v>44104</c:v>
                </c:pt>
                <c:pt idx="21">
                  <c:v>44074</c:v>
                </c:pt>
                <c:pt idx="22">
                  <c:v>44043</c:v>
                </c:pt>
                <c:pt idx="23">
                  <c:v>44012</c:v>
                </c:pt>
                <c:pt idx="24">
                  <c:v>43982</c:v>
                </c:pt>
                <c:pt idx="25">
                  <c:v>43951</c:v>
                </c:pt>
                <c:pt idx="26">
                  <c:v>43921</c:v>
                </c:pt>
                <c:pt idx="27">
                  <c:v>43830</c:v>
                </c:pt>
                <c:pt idx="28">
                  <c:v>43799</c:v>
                </c:pt>
                <c:pt idx="29">
                  <c:v>43769</c:v>
                </c:pt>
                <c:pt idx="30">
                  <c:v>43738</c:v>
                </c:pt>
                <c:pt idx="31">
                  <c:v>43708</c:v>
                </c:pt>
                <c:pt idx="32">
                  <c:v>43677</c:v>
                </c:pt>
                <c:pt idx="33">
                  <c:v>43646</c:v>
                </c:pt>
                <c:pt idx="34">
                  <c:v>43616</c:v>
                </c:pt>
                <c:pt idx="35">
                  <c:v>43585</c:v>
                </c:pt>
                <c:pt idx="36">
                  <c:v>43555</c:v>
                </c:pt>
                <c:pt idx="37">
                  <c:v>43465</c:v>
                </c:pt>
                <c:pt idx="38">
                  <c:v>43434</c:v>
                </c:pt>
                <c:pt idx="39">
                  <c:v>43404</c:v>
                </c:pt>
                <c:pt idx="40">
                  <c:v>43373</c:v>
                </c:pt>
                <c:pt idx="41">
                  <c:v>43343</c:v>
                </c:pt>
                <c:pt idx="42">
                  <c:v>43312</c:v>
                </c:pt>
                <c:pt idx="43">
                  <c:v>43281</c:v>
                </c:pt>
                <c:pt idx="44">
                  <c:v>43251</c:v>
                </c:pt>
                <c:pt idx="45">
                  <c:v>43220</c:v>
                </c:pt>
                <c:pt idx="46">
                  <c:v>43190</c:v>
                </c:pt>
                <c:pt idx="47">
                  <c:v>43100</c:v>
                </c:pt>
                <c:pt idx="48">
                  <c:v>43069</c:v>
                </c:pt>
                <c:pt idx="49">
                  <c:v>43039</c:v>
                </c:pt>
                <c:pt idx="50">
                  <c:v>43008</c:v>
                </c:pt>
                <c:pt idx="51">
                  <c:v>42978</c:v>
                </c:pt>
                <c:pt idx="52">
                  <c:v>42947</c:v>
                </c:pt>
                <c:pt idx="53">
                  <c:v>42916</c:v>
                </c:pt>
                <c:pt idx="54">
                  <c:v>42886</c:v>
                </c:pt>
                <c:pt idx="55">
                  <c:v>42855</c:v>
                </c:pt>
                <c:pt idx="56">
                  <c:v>42825</c:v>
                </c:pt>
                <c:pt idx="57">
                  <c:v>42735</c:v>
                </c:pt>
                <c:pt idx="58">
                  <c:v>42704</c:v>
                </c:pt>
                <c:pt idx="59">
                  <c:v>42674</c:v>
                </c:pt>
                <c:pt idx="60">
                  <c:v>42643</c:v>
                </c:pt>
                <c:pt idx="61">
                  <c:v>42613</c:v>
                </c:pt>
                <c:pt idx="62">
                  <c:v>42582</c:v>
                </c:pt>
                <c:pt idx="63">
                  <c:v>42551</c:v>
                </c:pt>
                <c:pt idx="64">
                  <c:v>42521</c:v>
                </c:pt>
                <c:pt idx="65">
                  <c:v>42490</c:v>
                </c:pt>
                <c:pt idx="66">
                  <c:v>42460</c:v>
                </c:pt>
                <c:pt idx="67">
                  <c:v>42369</c:v>
                </c:pt>
                <c:pt idx="68">
                  <c:v>42338</c:v>
                </c:pt>
                <c:pt idx="69">
                  <c:v>42308</c:v>
                </c:pt>
                <c:pt idx="70">
                  <c:v>42277</c:v>
                </c:pt>
                <c:pt idx="71">
                  <c:v>42247</c:v>
                </c:pt>
                <c:pt idx="72">
                  <c:v>42216</c:v>
                </c:pt>
                <c:pt idx="73">
                  <c:v>42185</c:v>
                </c:pt>
                <c:pt idx="74">
                  <c:v>42155</c:v>
                </c:pt>
                <c:pt idx="75">
                  <c:v>42124</c:v>
                </c:pt>
                <c:pt idx="76">
                  <c:v>42094</c:v>
                </c:pt>
                <c:pt idx="77">
                  <c:v>42004</c:v>
                </c:pt>
                <c:pt idx="78">
                  <c:v>41973</c:v>
                </c:pt>
                <c:pt idx="79">
                  <c:v>41943</c:v>
                </c:pt>
                <c:pt idx="80">
                  <c:v>41912</c:v>
                </c:pt>
                <c:pt idx="81">
                  <c:v>41882</c:v>
                </c:pt>
                <c:pt idx="82">
                  <c:v>41851</c:v>
                </c:pt>
                <c:pt idx="83">
                  <c:v>41820</c:v>
                </c:pt>
                <c:pt idx="84">
                  <c:v>41790</c:v>
                </c:pt>
                <c:pt idx="85">
                  <c:v>41759</c:v>
                </c:pt>
                <c:pt idx="86">
                  <c:v>41729</c:v>
                </c:pt>
                <c:pt idx="87">
                  <c:v>41639</c:v>
                </c:pt>
                <c:pt idx="88">
                  <c:v>41608</c:v>
                </c:pt>
                <c:pt idx="89">
                  <c:v>41578</c:v>
                </c:pt>
                <c:pt idx="90">
                  <c:v>41547</c:v>
                </c:pt>
                <c:pt idx="91">
                  <c:v>41517</c:v>
                </c:pt>
                <c:pt idx="92">
                  <c:v>41486</c:v>
                </c:pt>
                <c:pt idx="93">
                  <c:v>41455</c:v>
                </c:pt>
                <c:pt idx="94">
                  <c:v>41425</c:v>
                </c:pt>
                <c:pt idx="95">
                  <c:v>41394</c:v>
                </c:pt>
                <c:pt idx="96">
                  <c:v>41364</c:v>
                </c:pt>
                <c:pt idx="97">
                  <c:v>41274</c:v>
                </c:pt>
                <c:pt idx="98">
                  <c:v>41243</c:v>
                </c:pt>
                <c:pt idx="99">
                  <c:v>41213</c:v>
                </c:pt>
                <c:pt idx="100">
                  <c:v>41182</c:v>
                </c:pt>
                <c:pt idx="101">
                  <c:v>41152</c:v>
                </c:pt>
                <c:pt idx="102">
                  <c:v>41121</c:v>
                </c:pt>
                <c:pt idx="103">
                  <c:v>41090</c:v>
                </c:pt>
                <c:pt idx="104">
                  <c:v>41060</c:v>
                </c:pt>
                <c:pt idx="105">
                  <c:v>41029</c:v>
                </c:pt>
                <c:pt idx="106">
                  <c:v>40999</c:v>
                </c:pt>
                <c:pt idx="107">
                  <c:v>40908</c:v>
                </c:pt>
                <c:pt idx="108">
                  <c:v>40877</c:v>
                </c:pt>
                <c:pt idx="109">
                  <c:v>40847</c:v>
                </c:pt>
                <c:pt idx="110">
                  <c:v>40816</c:v>
                </c:pt>
                <c:pt idx="111">
                  <c:v>40786</c:v>
                </c:pt>
                <c:pt idx="112">
                  <c:v>40755</c:v>
                </c:pt>
                <c:pt idx="113">
                  <c:v>40724</c:v>
                </c:pt>
                <c:pt idx="114">
                  <c:v>40694</c:v>
                </c:pt>
                <c:pt idx="115">
                  <c:v>40663</c:v>
                </c:pt>
                <c:pt idx="116">
                  <c:v>40633</c:v>
                </c:pt>
                <c:pt idx="117">
                  <c:v>40543</c:v>
                </c:pt>
                <c:pt idx="118">
                  <c:v>40512</c:v>
                </c:pt>
                <c:pt idx="119">
                  <c:v>40482</c:v>
                </c:pt>
                <c:pt idx="120">
                  <c:v>40451</c:v>
                </c:pt>
                <c:pt idx="121">
                  <c:v>40421</c:v>
                </c:pt>
                <c:pt idx="122">
                  <c:v>40390</c:v>
                </c:pt>
                <c:pt idx="123">
                  <c:v>40359</c:v>
                </c:pt>
                <c:pt idx="124">
                  <c:v>40329</c:v>
                </c:pt>
                <c:pt idx="125">
                  <c:v>40298</c:v>
                </c:pt>
                <c:pt idx="126">
                  <c:v>40268</c:v>
                </c:pt>
                <c:pt idx="127">
                  <c:v>40178</c:v>
                </c:pt>
                <c:pt idx="128">
                  <c:v>40147</c:v>
                </c:pt>
                <c:pt idx="129">
                  <c:v>40117</c:v>
                </c:pt>
                <c:pt idx="130">
                  <c:v>40086</c:v>
                </c:pt>
                <c:pt idx="131">
                  <c:v>40056</c:v>
                </c:pt>
                <c:pt idx="132">
                  <c:v>40025</c:v>
                </c:pt>
                <c:pt idx="133">
                  <c:v>39994</c:v>
                </c:pt>
                <c:pt idx="134">
                  <c:v>39964</c:v>
                </c:pt>
                <c:pt idx="135">
                  <c:v>39933</c:v>
                </c:pt>
                <c:pt idx="136">
                  <c:v>39903</c:v>
                </c:pt>
                <c:pt idx="137">
                  <c:v>39813</c:v>
                </c:pt>
                <c:pt idx="138">
                  <c:v>39782</c:v>
                </c:pt>
                <c:pt idx="139">
                  <c:v>39752</c:v>
                </c:pt>
                <c:pt idx="140">
                  <c:v>39721</c:v>
                </c:pt>
                <c:pt idx="141">
                  <c:v>39691</c:v>
                </c:pt>
                <c:pt idx="142">
                  <c:v>39660</c:v>
                </c:pt>
                <c:pt idx="143">
                  <c:v>39629</c:v>
                </c:pt>
                <c:pt idx="144">
                  <c:v>39599</c:v>
                </c:pt>
                <c:pt idx="145">
                  <c:v>39568</c:v>
                </c:pt>
                <c:pt idx="146">
                  <c:v>39538</c:v>
                </c:pt>
                <c:pt idx="147">
                  <c:v>39447</c:v>
                </c:pt>
                <c:pt idx="148">
                  <c:v>39416</c:v>
                </c:pt>
                <c:pt idx="149">
                  <c:v>39386</c:v>
                </c:pt>
                <c:pt idx="150">
                  <c:v>39355</c:v>
                </c:pt>
                <c:pt idx="151">
                  <c:v>39325</c:v>
                </c:pt>
                <c:pt idx="152">
                  <c:v>39294</c:v>
                </c:pt>
                <c:pt idx="153">
                  <c:v>39263</c:v>
                </c:pt>
                <c:pt idx="154">
                  <c:v>39233</c:v>
                </c:pt>
                <c:pt idx="155">
                  <c:v>39202</c:v>
                </c:pt>
                <c:pt idx="156">
                  <c:v>39172</c:v>
                </c:pt>
                <c:pt idx="157">
                  <c:v>39082</c:v>
                </c:pt>
                <c:pt idx="158">
                  <c:v>39051</c:v>
                </c:pt>
                <c:pt idx="159">
                  <c:v>39021</c:v>
                </c:pt>
                <c:pt idx="160">
                  <c:v>38990</c:v>
                </c:pt>
              </c:numCache>
            </c:numRef>
          </c:cat>
          <c:val>
            <c:numRef>
              <c:f>Values!$C$7:$C$167</c:f>
              <c:numCache>
                <c:formatCode>General</c:formatCode>
                <c:ptCount val="161"/>
                <c:pt idx="0">
                  <c:v>-17.87</c:v>
                </c:pt>
                <c:pt idx="1">
                  <c:v>-24.46</c:v>
                </c:pt>
                <c:pt idx="2">
                  <c:v>-30.28</c:v>
                </c:pt>
                <c:pt idx="3">
                  <c:v>-21.84</c:v>
                </c:pt>
                <c:pt idx="4">
                  <c:v>-36.64</c:v>
                </c:pt>
                <c:pt idx="5">
                  <c:v>-42.37</c:v>
                </c:pt>
                <c:pt idx="6">
                  <c:v>-23.2</c:v>
                </c:pt>
                <c:pt idx="7">
                  <c:v>-19.45</c:v>
                </c:pt>
                <c:pt idx="8">
                  <c:v>-16.29</c:v>
                </c:pt>
                <c:pt idx="9">
                  <c:v>-24.11</c:v>
                </c:pt>
                <c:pt idx="10">
                  <c:v>-15.77</c:v>
                </c:pt>
                <c:pt idx="11">
                  <c:v>-17.61</c:v>
                </c:pt>
                <c:pt idx="12">
                  <c:v>-9.4499999999999993</c:v>
                </c:pt>
                <c:pt idx="13">
                  <c:v>6.66</c:v>
                </c:pt>
                <c:pt idx="14">
                  <c:v>11.25</c:v>
                </c:pt>
                <c:pt idx="15">
                  <c:v>20.5</c:v>
                </c:pt>
                <c:pt idx="16">
                  <c:v>42.37</c:v>
                </c:pt>
                <c:pt idx="17">
                  <c:v>11.54</c:v>
                </c:pt>
                <c:pt idx="18">
                  <c:v>11.29</c:v>
                </c:pt>
                <c:pt idx="19">
                  <c:v>15.98</c:v>
                </c:pt>
                <c:pt idx="20">
                  <c:v>7.7</c:v>
                </c:pt>
                <c:pt idx="21">
                  <c:v>14.66</c:v>
                </c:pt>
                <c:pt idx="22">
                  <c:v>9.84</c:v>
                </c:pt>
                <c:pt idx="23">
                  <c:v>4.05</c:v>
                </c:pt>
                <c:pt idx="24">
                  <c:v>9.36</c:v>
                </c:pt>
                <c:pt idx="25">
                  <c:v>-1.56</c:v>
                </c:pt>
                <c:pt idx="26">
                  <c:v>-13.82</c:v>
                </c:pt>
                <c:pt idx="27">
                  <c:v>0.62</c:v>
                </c:pt>
                <c:pt idx="28">
                  <c:v>2.95</c:v>
                </c:pt>
                <c:pt idx="29">
                  <c:v>4.46</c:v>
                </c:pt>
                <c:pt idx="30">
                  <c:v>4.5999999999999996</c:v>
                </c:pt>
                <c:pt idx="31">
                  <c:v>7.31</c:v>
                </c:pt>
                <c:pt idx="32">
                  <c:v>3.39</c:v>
                </c:pt>
                <c:pt idx="33">
                  <c:v>-1.74</c:v>
                </c:pt>
                <c:pt idx="34">
                  <c:v>-3.95</c:v>
                </c:pt>
                <c:pt idx="35">
                  <c:v>2.75</c:v>
                </c:pt>
                <c:pt idx="36">
                  <c:v>1.87</c:v>
                </c:pt>
                <c:pt idx="37">
                  <c:v>2.5099999999999998</c:v>
                </c:pt>
                <c:pt idx="38">
                  <c:v>-3.77</c:v>
                </c:pt>
                <c:pt idx="39">
                  <c:v>-1.32</c:v>
                </c:pt>
                <c:pt idx="40">
                  <c:v>-0.75</c:v>
                </c:pt>
                <c:pt idx="41">
                  <c:v>2.74</c:v>
                </c:pt>
                <c:pt idx="42">
                  <c:v>11</c:v>
                </c:pt>
                <c:pt idx="43">
                  <c:v>5.64</c:v>
                </c:pt>
                <c:pt idx="44">
                  <c:v>8.49</c:v>
                </c:pt>
                <c:pt idx="45">
                  <c:v>-4.43</c:v>
                </c:pt>
                <c:pt idx="46">
                  <c:v>2.61</c:v>
                </c:pt>
                <c:pt idx="47">
                  <c:v>4.28</c:v>
                </c:pt>
                <c:pt idx="48">
                  <c:v>4.1500000000000004</c:v>
                </c:pt>
                <c:pt idx="49">
                  <c:v>-8.67</c:v>
                </c:pt>
                <c:pt idx="50">
                  <c:v>-5.72</c:v>
                </c:pt>
                <c:pt idx="51">
                  <c:v>2.3199999999999998</c:v>
                </c:pt>
                <c:pt idx="52">
                  <c:v>0.3</c:v>
                </c:pt>
                <c:pt idx="53">
                  <c:v>18.350000000000001</c:v>
                </c:pt>
                <c:pt idx="54">
                  <c:v>8.24</c:v>
                </c:pt>
                <c:pt idx="55">
                  <c:v>5.14</c:v>
                </c:pt>
                <c:pt idx="56">
                  <c:v>11.07</c:v>
                </c:pt>
                <c:pt idx="57">
                  <c:v>9.6300000000000008</c:v>
                </c:pt>
                <c:pt idx="58">
                  <c:v>7.72</c:v>
                </c:pt>
                <c:pt idx="59">
                  <c:v>26.05</c:v>
                </c:pt>
                <c:pt idx="60">
                  <c:v>35.270000000000003</c:v>
                </c:pt>
                <c:pt idx="61">
                  <c:v>19.149999999999999</c:v>
                </c:pt>
                <c:pt idx="62">
                  <c:v>16.71</c:v>
                </c:pt>
                <c:pt idx="63">
                  <c:v>14.22</c:v>
                </c:pt>
                <c:pt idx="64">
                  <c:v>21.94</c:v>
                </c:pt>
                <c:pt idx="65">
                  <c:v>45.97</c:v>
                </c:pt>
                <c:pt idx="66">
                  <c:v>40.26</c:v>
                </c:pt>
                <c:pt idx="67">
                  <c:v>1.41</c:v>
                </c:pt>
                <c:pt idx="68">
                  <c:v>7.89</c:v>
                </c:pt>
                <c:pt idx="69">
                  <c:v>5.84</c:v>
                </c:pt>
                <c:pt idx="70">
                  <c:v>8.7899999999999991</c:v>
                </c:pt>
                <c:pt idx="71">
                  <c:v>15.6</c:v>
                </c:pt>
                <c:pt idx="72">
                  <c:v>21.41</c:v>
                </c:pt>
                <c:pt idx="73">
                  <c:v>18.12</c:v>
                </c:pt>
                <c:pt idx="74">
                  <c:v>16.399999999999999</c:v>
                </c:pt>
                <c:pt idx="75">
                  <c:v>7.78</c:v>
                </c:pt>
                <c:pt idx="76">
                  <c:v>-0.95</c:v>
                </c:pt>
                <c:pt idx="77">
                  <c:v>-4.0199999999999996</c:v>
                </c:pt>
                <c:pt idx="78">
                  <c:v>-13.31</c:v>
                </c:pt>
                <c:pt idx="79">
                  <c:v>-3.4</c:v>
                </c:pt>
                <c:pt idx="80">
                  <c:v>-11.98</c:v>
                </c:pt>
                <c:pt idx="81">
                  <c:v>-13.39</c:v>
                </c:pt>
                <c:pt idx="82">
                  <c:v>-18.010000000000002</c:v>
                </c:pt>
                <c:pt idx="83">
                  <c:v>-3.48</c:v>
                </c:pt>
                <c:pt idx="84">
                  <c:v>-10.79</c:v>
                </c:pt>
                <c:pt idx="85">
                  <c:v>-15.76</c:v>
                </c:pt>
                <c:pt idx="86">
                  <c:v>-10.199999999999999</c:v>
                </c:pt>
                <c:pt idx="87">
                  <c:v>-0.71</c:v>
                </c:pt>
                <c:pt idx="88">
                  <c:v>15.25</c:v>
                </c:pt>
                <c:pt idx="89">
                  <c:v>11.73</c:v>
                </c:pt>
                <c:pt idx="90">
                  <c:v>21.54</c:v>
                </c:pt>
                <c:pt idx="91">
                  <c:v>9.48</c:v>
                </c:pt>
                <c:pt idx="92">
                  <c:v>12.03</c:v>
                </c:pt>
                <c:pt idx="93">
                  <c:v>11.54</c:v>
                </c:pt>
                <c:pt idx="94">
                  <c:v>27.33</c:v>
                </c:pt>
                <c:pt idx="95">
                  <c:v>41.1</c:v>
                </c:pt>
                <c:pt idx="96">
                  <c:v>29.44</c:v>
                </c:pt>
                <c:pt idx="97">
                  <c:v>-2.42</c:v>
                </c:pt>
                <c:pt idx="98">
                  <c:v>31.6</c:v>
                </c:pt>
                <c:pt idx="99">
                  <c:v>24.97</c:v>
                </c:pt>
                <c:pt idx="100">
                  <c:v>-1.69</c:v>
                </c:pt>
                <c:pt idx="101">
                  <c:v>13.32</c:v>
                </c:pt>
                <c:pt idx="102">
                  <c:v>14.35</c:v>
                </c:pt>
                <c:pt idx="103">
                  <c:v>-4.58</c:v>
                </c:pt>
                <c:pt idx="104">
                  <c:v>-9.0299999999999994</c:v>
                </c:pt>
                <c:pt idx="105">
                  <c:v>-13.41</c:v>
                </c:pt>
                <c:pt idx="106">
                  <c:v>-15.17</c:v>
                </c:pt>
                <c:pt idx="107">
                  <c:v>-8.43</c:v>
                </c:pt>
                <c:pt idx="108">
                  <c:v>-3.24</c:v>
                </c:pt>
                <c:pt idx="109">
                  <c:v>-11.63</c:v>
                </c:pt>
                <c:pt idx="110">
                  <c:v>6.91</c:v>
                </c:pt>
                <c:pt idx="111">
                  <c:v>13.87</c:v>
                </c:pt>
                <c:pt idx="112">
                  <c:v>18.18</c:v>
                </c:pt>
                <c:pt idx="113">
                  <c:v>23.91</c:v>
                </c:pt>
                <c:pt idx="114">
                  <c:v>17.84</c:v>
                </c:pt>
                <c:pt idx="115">
                  <c:v>-10.48</c:v>
                </c:pt>
                <c:pt idx="116">
                  <c:v>15.34</c:v>
                </c:pt>
                <c:pt idx="117">
                  <c:v>16.22</c:v>
                </c:pt>
                <c:pt idx="118">
                  <c:v>12.42</c:v>
                </c:pt>
                <c:pt idx="119">
                  <c:v>14.09</c:v>
                </c:pt>
                <c:pt idx="120">
                  <c:v>15.04</c:v>
                </c:pt>
                <c:pt idx="121">
                  <c:v>-12.3</c:v>
                </c:pt>
                <c:pt idx="122">
                  <c:v>-18.29</c:v>
                </c:pt>
                <c:pt idx="123">
                  <c:v>-5.91</c:v>
                </c:pt>
                <c:pt idx="124">
                  <c:v>-6</c:v>
                </c:pt>
                <c:pt idx="125">
                  <c:v>23.51</c:v>
                </c:pt>
                <c:pt idx="126">
                  <c:v>31.27</c:v>
                </c:pt>
                <c:pt idx="127">
                  <c:v>45.37</c:v>
                </c:pt>
                <c:pt idx="128">
                  <c:v>97.77</c:v>
                </c:pt>
                <c:pt idx="129">
                  <c:v>84.13</c:v>
                </c:pt>
                <c:pt idx="130">
                  <c:v>58.53</c:v>
                </c:pt>
                <c:pt idx="131">
                  <c:v>86.4</c:v>
                </c:pt>
                <c:pt idx="132">
                  <c:v>69.489999999999995</c:v>
                </c:pt>
                <c:pt idx="133">
                  <c:v>54.39</c:v>
                </c:pt>
                <c:pt idx="134">
                  <c:v>52.94</c:v>
                </c:pt>
                <c:pt idx="135">
                  <c:v>41.11</c:v>
                </c:pt>
                <c:pt idx="136">
                  <c:v>15.98</c:v>
                </c:pt>
                <c:pt idx="137">
                  <c:v>-20.399999999999999</c:v>
                </c:pt>
                <c:pt idx="138">
                  <c:v>-33.39</c:v>
                </c:pt>
                <c:pt idx="139">
                  <c:v>-29.98</c:v>
                </c:pt>
                <c:pt idx="140">
                  <c:v>-17.7</c:v>
                </c:pt>
                <c:pt idx="141">
                  <c:v>-36.44</c:v>
                </c:pt>
                <c:pt idx="142">
                  <c:v>-28.05</c:v>
                </c:pt>
                <c:pt idx="143">
                  <c:v>-7.77</c:v>
                </c:pt>
                <c:pt idx="144">
                  <c:v>-13.97</c:v>
                </c:pt>
                <c:pt idx="145">
                  <c:v>-11.49</c:v>
                </c:pt>
                <c:pt idx="146">
                  <c:v>2.95</c:v>
                </c:pt>
                <c:pt idx="147">
                  <c:v>10.050000000000001</c:v>
                </c:pt>
                <c:pt idx="148">
                  <c:v>26.04</c:v>
                </c:pt>
                <c:pt idx="149">
                  <c:v>27.7</c:v>
                </c:pt>
                <c:pt idx="150">
                  <c:v>55.2</c:v>
                </c:pt>
                <c:pt idx="151">
                  <c:v>60.76</c:v>
                </c:pt>
                <c:pt idx="152">
                  <c:v>46.8</c:v>
                </c:pt>
                <c:pt idx="153">
                  <c:v>43.72</c:v>
                </c:pt>
                <c:pt idx="154">
                  <c:v>18.18</c:v>
                </c:pt>
                <c:pt idx="155">
                  <c:v>25.67</c:v>
                </c:pt>
                <c:pt idx="156">
                  <c:v>27.08</c:v>
                </c:pt>
                <c:pt idx="157">
                  <c:v>19.79</c:v>
                </c:pt>
                <c:pt idx="158">
                  <c:v>31.15</c:v>
                </c:pt>
                <c:pt idx="159">
                  <c:v>8.56</c:v>
                </c:pt>
                <c:pt idx="160">
                  <c:v>26.25</c:v>
                </c:pt>
              </c:numCache>
            </c:numRef>
          </c:val>
          <c:smooth val="0"/>
          <c:extLst>
            <c:ext xmlns:c16="http://schemas.microsoft.com/office/drawing/2014/chart" uri="{C3380CC4-5D6E-409C-BE32-E72D297353CC}">
              <c16:uniqueId val="{00000007-F4C9-4A22-9970-30EC2754170B}"/>
            </c:ext>
          </c:extLst>
        </c:ser>
        <c:dLbls>
          <c:showLegendKey val="0"/>
          <c:showVal val="0"/>
          <c:showCatName val="0"/>
          <c:showSerName val="0"/>
          <c:showPercent val="0"/>
          <c:showBubbleSize val="0"/>
        </c:dLbls>
        <c:smooth val="0"/>
        <c:axId val="526032655"/>
        <c:axId val="526040975"/>
        <c:extLst>
          <c:ext xmlns:c15="http://schemas.microsoft.com/office/drawing/2012/chart" uri="{02D57815-91ED-43cb-92C2-25804820EDAC}">
            <c15:filteredLineSeries>
              <c15:ser>
                <c:idx val="4"/>
                <c:order val="2"/>
                <c:tx>
                  <c:strRef>
                    <c:extLst>
                      <c:ext uri="{02D57815-91ED-43cb-92C2-25804820EDAC}">
                        <c15:formulaRef>
                          <c15:sqref>Values!$F$6</c15:sqref>
                        </c15:formulaRef>
                      </c:ext>
                    </c:extLst>
                    <c:strCache>
                      <c:ptCount val="1"/>
                    </c:strCache>
                  </c:strRef>
                </c:tx>
                <c:spPr>
                  <a:ln w="28575" cap="rnd">
                    <a:solidFill>
                      <a:schemeClr val="accent5"/>
                    </a:solidFill>
                    <a:round/>
                  </a:ln>
                  <a:effectLst/>
                </c:spPr>
                <c:marker>
                  <c:symbol val="none"/>
                </c:marker>
                <c:cat>
                  <c:numRef>
                    <c:extLst>
                      <c:ext uri="{02D57815-91ED-43cb-92C2-25804820EDAC}">
                        <c15:formulaRef>
                          <c15:sqref>Values!$A$7:$A$167</c15:sqref>
                        </c15:formulaRef>
                      </c:ext>
                    </c:extLst>
                    <c:numCache>
                      <c:formatCode>m/d/yyyy</c:formatCode>
                      <c:ptCount val="161"/>
                      <c:pt idx="0">
                        <c:v>44834</c:v>
                      </c:pt>
                      <c:pt idx="1">
                        <c:v>44804</c:v>
                      </c:pt>
                      <c:pt idx="2">
                        <c:v>44773</c:v>
                      </c:pt>
                      <c:pt idx="3">
                        <c:v>44742</c:v>
                      </c:pt>
                      <c:pt idx="4">
                        <c:v>44712</c:v>
                      </c:pt>
                      <c:pt idx="5">
                        <c:v>44681</c:v>
                      </c:pt>
                      <c:pt idx="6">
                        <c:v>44651</c:v>
                      </c:pt>
                      <c:pt idx="7">
                        <c:v>44561</c:v>
                      </c:pt>
                      <c:pt idx="8">
                        <c:v>44530</c:v>
                      </c:pt>
                      <c:pt idx="9">
                        <c:v>44500</c:v>
                      </c:pt>
                      <c:pt idx="10">
                        <c:v>44469</c:v>
                      </c:pt>
                      <c:pt idx="11">
                        <c:v>44439</c:v>
                      </c:pt>
                      <c:pt idx="12">
                        <c:v>44408</c:v>
                      </c:pt>
                      <c:pt idx="13">
                        <c:v>44377</c:v>
                      </c:pt>
                      <c:pt idx="14">
                        <c:v>44347</c:v>
                      </c:pt>
                      <c:pt idx="15">
                        <c:v>44316</c:v>
                      </c:pt>
                      <c:pt idx="16">
                        <c:v>44286</c:v>
                      </c:pt>
                      <c:pt idx="17">
                        <c:v>44196</c:v>
                      </c:pt>
                      <c:pt idx="18">
                        <c:v>44165</c:v>
                      </c:pt>
                      <c:pt idx="19">
                        <c:v>44135</c:v>
                      </c:pt>
                      <c:pt idx="20">
                        <c:v>44104</c:v>
                      </c:pt>
                      <c:pt idx="21">
                        <c:v>44074</c:v>
                      </c:pt>
                      <c:pt idx="22">
                        <c:v>44043</c:v>
                      </c:pt>
                      <c:pt idx="23">
                        <c:v>44012</c:v>
                      </c:pt>
                      <c:pt idx="24">
                        <c:v>43982</c:v>
                      </c:pt>
                      <c:pt idx="25">
                        <c:v>43951</c:v>
                      </c:pt>
                      <c:pt idx="26">
                        <c:v>43921</c:v>
                      </c:pt>
                      <c:pt idx="27">
                        <c:v>43830</c:v>
                      </c:pt>
                      <c:pt idx="28">
                        <c:v>43799</c:v>
                      </c:pt>
                      <c:pt idx="29">
                        <c:v>43769</c:v>
                      </c:pt>
                      <c:pt idx="30">
                        <c:v>43738</c:v>
                      </c:pt>
                      <c:pt idx="31">
                        <c:v>43708</c:v>
                      </c:pt>
                      <c:pt idx="32">
                        <c:v>43677</c:v>
                      </c:pt>
                      <c:pt idx="33">
                        <c:v>43646</c:v>
                      </c:pt>
                      <c:pt idx="34">
                        <c:v>43616</c:v>
                      </c:pt>
                      <c:pt idx="35">
                        <c:v>43585</c:v>
                      </c:pt>
                      <c:pt idx="36">
                        <c:v>43555</c:v>
                      </c:pt>
                      <c:pt idx="37">
                        <c:v>43465</c:v>
                      </c:pt>
                      <c:pt idx="38">
                        <c:v>43434</c:v>
                      </c:pt>
                      <c:pt idx="39">
                        <c:v>43404</c:v>
                      </c:pt>
                      <c:pt idx="40">
                        <c:v>43373</c:v>
                      </c:pt>
                      <c:pt idx="41">
                        <c:v>43343</c:v>
                      </c:pt>
                      <c:pt idx="42">
                        <c:v>43312</c:v>
                      </c:pt>
                      <c:pt idx="43">
                        <c:v>43281</c:v>
                      </c:pt>
                      <c:pt idx="44">
                        <c:v>43251</c:v>
                      </c:pt>
                      <c:pt idx="45">
                        <c:v>43220</c:v>
                      </c:pt>
                      <c:pt idx="46">
                        <c:v>43190</c:v>
                      </c:pt>
                      <c:pt idx="47">
                        <c:v>43100</c:v>
                      </c:pt>
                      <c:pt idx="48">
                        <c:v>43069</c:v>
                      </c:pt>
                      <c:pt idx="49">
                        <c:v>43039</c:v>
                      </c:pt>
                      <c:pt idx="50">
                        <c:v>43008</c:v>
                      </c:pt>
                      <c:pt idx="51">
                        <c:v>42978</c:v>
                      </c:pt>
                      <c:pt idx="52">
                        <c:v>42947</c:v>
                      </c:pt>
                      <c:pt idx="53">
                        <c:v>42916</c:v>
                      </c:pt>
                      <c:pt idx="54">
                        <c:v>42886</c:v>
                      </c:pt>
                      <c:pt idx="55">
                        <c:v>42855</c:v>
                      </c:pt>
                      <c:pt idx="56">
                        <c:v>42825</c:v>
                      </c:pt>
                      <c:pt idx="57">
                        <c:v>42735</c:v>
                      </c:pt>
                      <c:pt idx="58">
                        <c:v>42704</c:v>
                      </c:pt>
                      <c:pt idx="59">
                        <c:v>42674</c:v>
                      </c:pt>
                      <c:pt idx="60">
                        <c:v>42643</c:v>
                      </c:pt>
                      <c:pt idx="61">
                        <c:v>42613</c:v>
                      </c:pt>
                      <c:pt idx="62">
                        <c:v>42582</c:v>
                      </c:pt>
                      <c:pt idx="63">
                        <c:v>42551</c:v>
                      </c:pt>
                      <c:pt idx="64">
                        <c:v>42521</c:v>
                      </c:pt>
                      <c:pt idx="65">
                        <c:v>42490</c:v>
                      </c:pt>
                      <c:pt idx="66">
                        <c:v>42460</c:v>
                      </c:pt>
                      <c:pt idx="67">
                        <c:v>42369</c:v>
                      </c:pt>
                      <c:pt idx="68">
                        <c:v>42338</c:v>
                      </c:pt>
                      <c:pt idx="69">
                        <c:v>42308</c:v>
                      </c:pt>
                      <c:pt idx="70">
                        <c:v>42277</c:v>
                      </c:pt>
                      <c:pt idx="71">
                        <c:v>42247</c:v>
                      </c:pt>
                      <c:pt idx="72">
                        <c:v>42216</c:v>
                      </c:pt>
                      <c:pt idx="73">
                        <c:v>42185</c:v>
                      </c:pt>
                      <c:pt idx="74">
                        <c:v>42155</c:v>
                      </c:pt>
                      <c:pt idx="75">
                        <c:v>42124</c:v>
                      </c:pt>
                      <c:pt idx="76">
                        <c:v>42094</c:v>
                      </c:pt>
                      <c:pt idx="77">
                        <c:v>42004</c:v>
                      </c:pt>
                      <c:pt idx="78">
                        <c:v>41973</c:v>
                      </c:pt>
                      <c:pt idx="79">
                        <c:v>41943</c:v>
                      </c:pt>
                      <c:pt idx="80">
                        <c:v>41912</c:v>
                      </c:pt>
                      <c:pt idx="81">
                        <c:v>41882</c:v>
                      </c:pt>
                      <c:pt idx="82">
                        <c:v>41851</c:v>
                      </c:pt>
                      <c:pt idx="83">
                        <c:v>41820</c:v>
                      </c:pt>
                      <c:pt idx="84">
                        <c:v>41790</c:v>
                      </c:pt>
                      <c:pt idx="85">
                        <c:v>41759</c:v>
                      </c:pt>
                      <c:pt idx="86">
                        <c:v>41729</c:v>
                      </c:pt>
                      <c:pt idx="87">
                        <c:v>41639</c:v>
                      </c:pt>
                      <c:pt idx="88">
                        <c:v>41608</c:v>
                      </c:pt>
                      <c:pt idx="89">
                        <c:v>41578</c:v>
                      </c:pt>
                      <c:pt idx="90">
                        <c:v>41547</c:v>
                      </c:pt>
                      <c:pt idx="91">
                        <c:v>41517</c:v>
                      </c:pt>
                      <c:pt idx="92">
                        <c:v>41486</c:v>
                      </c:pt>
                      <c:pt idx="93">
                        <c:v>41455</c:v>
                      </c:pt>
                      <c:pt idx="94">
                        <c:v>41425</c:v>
                      </c:pt>
                      <c:pt idx="95">
                        <c:v>41394</c:v>
                      </c:pt>
                      <c:pt idx="96">
                        <c:v>41364</c:v>
                      </c:pt>
                      <c:pt idx="97">
                        <c:v>41274</c:v>
                      </c:pt>
                      <c:pt idx="98">
                        <c:v>41243</c:v>
                      </c:pt>
                      <c:pt idx="99">
                        <c:v>41213</c:v>
                      </c:pt>
                      <c:pt idx="100">
                        <c:v>41182</c:v>
                      </c:pt>
                      <c:pt idx="101">
                        <c:v>41152</c:v>
                      </c:pt>
                      <c:pt idx="102">
                        <c:v>41121</c:v>
                      </c:pt>
                      <c:pt idx="103">
                        <c:v>41090</c:v>
                      </c:pt>
                      <c:pt idx="104">
                        <c:v>41060</c:v>
                      </c:pt>
                      <c:pt idx="105">
                        <c:v>41029</c:v>
                      </c:pt>
                      <c:pt idx="106">
                        <c:v>40999</c:v>
                      </c:pt>
                      <c:pt idx="107">
                        <c:v>40908</c:v>
                      </c:pt>
                      <c:pt idx="108">
                        <c:v>40877</c:v>
                      </c:pt>
                      <c:pt idx="109">
                        <c:v>40847</c:v>
                      </c:pt>
                      <c:pt idx="110">
                        <c:v>40816</c:v>
                      </c:pt>
                      <c:pt idx="111">
                        <c:v>40786</c:v>
                      </c:pt>
                      <c:pt idx="112">
                        <c:v>40755</c:v>
                      </c:pt>
                      <c:pt idx="113">
                        <c:v>40724</c:v>
                      </c:pt>
                      <c:pt idx="114">
                        <c:v>40694</c:v>
                      </c:pt>
                      <c:pt idx="115">
                        <c:v>40663</c:v>
                      </c:pt>
                      <c:pt idx="116">
                        <c:v>40633</c:v>
                      </c:pt>
                      <c:pt idx="117">
                        <c:v>40543</c:v>
                      </c:pt>
                      <c:pt idx="118">
                        <c:v>40512</c:v>
                      </c:pt>
                      <c:pt idx="119">
                        <c:v>40482</c:v>
                      </c:pt>
                      <c:pt idx="120">
                        <c:v>40451</c:v>
                      </c:pt>
                      <c:pt idx="121">
                        <c:v>40421</c:v>
                      </c:pt>
                      <c:pt idx="122">
                        <c:v>40390</c:v>
                      </c:pt>
                      <c:pt idx="123">
                        <c:v>40359</c:v>
                      </c:pt>
                      <c:pt idx="124">
                        <c:v>40329</c:v>
                      </c:pt>
                      <c:pt idx="125">
                        <c:v>40298</c:v>
                      </c:pt>
                      <c:pt idx="126">
                        <c:v>40268</c:v>
                      </c:pt>
                      <c:pt idx="127">
                        <c:v>40178</c:v>
                      </c:pt>
                      <c:pt idx="128">
                        <c:v>40147</c:v>
                      </c:pt>
                      <c:pt idx="129">
                        <c:v>40117</c:v>
                      </c:pt>
                      <c:pt idx="130">
                        <c:v>40086</c:v>
                      </c:pt>
                      <c:pt idx="131">
                        <c:v>40056</c:v>
                      </c:pt>
                      <c:pt idx="132">
                        <c:v>40025</c:v>
                      </c:pt>
                      <c:pt idx="133">
                        <c:v>39994</c:v>
                      </c:pt>
                      <c:pt idx="134">
                        <c:v>39964</c:v>
                      </c:pt>
                      <c:pt idx="135">
                        <c:v>39933</c:v>
                      </c:pt>
                      <c:pt idx="136">
                        <c:v>39903</c:v>
                      </c:pt>
                      <c:pt idx="137">
                        <c:v>39813</c:v>
                      </c:pt>
                      <c:pt idx="138">
                        <c:v>39782</c:v>
                      </c:pt>
                      <c:pt idx="139">
                        <c:v>39752</c:v>
                      </c:pt>
                      <c:pt idx="140">
                        <c:v>39721</c:v>
                      </c:pt>
                      <c:pt idx="141">
                        <c:v>39691</c:v>
                      </c:pt>
                      <c:pt idx="142">
                        <c:v>39660</c:v>
                      </c:pt>
                      <c:pt idx="143">
                        <c:v>39629</c:v>
                      </c:pt>
                      <c:pt idx="144">
                        <c:v>39599</c:v>
                      </c:pt>
                      <c:pt idx="145">
                        <c:v>39568</c:v>
                      </c:pt>
                      <c:pt idx="146">
                        <c:v>39538</c:v>
                      </c:pt>
                      <c:pt idx="147">
                        <c:v>39447</c:v>
                      </c:pt>
                      <c:pt idx="148">
                        <c:v>39416</c:v>
                      </c:pt>
                      <c:pt idx="149">
                        <c:v>39386</c:v>
                      </c:pt>
                      <c:pt idx="150">
                        <c:v>39355</c:v>
                      </c:pt>
                      <c:pt idx="151">
                        <c:v>39325</c:v>
                      </c:pt>
                      <c:pt idx="152">
                        <c:v>39294</c:v>
                      </c:pt>
                      <c:pt idx="153">
                        <c:v>39263</c:v>
                      </c:pt>
                      <c:pt idx="154">
                        <c:v>39233</c:v>
                      </c:pt>
                      <c:pt idx="155">
                        <c:v>39202</c:v>
                      </c:pt>
                      <c:pt idx="156">
                        <c:v>39172</c:v>
                      </c:pt>
                      <c:pt idx="157">
                        <c:v>39082</c:v>
                      </c:pt>
                      <c:pt idx="158">
                        <c:v>39051</c:v>
                      </c:pt>
                      <c:pt idx="159">
                        <c:v>39021</c:v>
                      </c:pt>
                      <c:pt idx="160">
                        <c:v>38990</c:v>
                      </c:pt>
                    </c:numCache>
                  </c:numRef>
                </c:cat>
                <c:val>
                  <c:numRef>
                    <c:extLst>
                      <c:ext uri="{02D57815-91ED-43cb-92C2-25804820EDAC}">
                        <c15:formulaRef>
                          <c15:sqref>Values!$F$7:$F$167</c15:sqref>
                        </c15:formulaRef>
                      </c:ext>
                    </c:extLst>
                    <c:numCache>
                      <c:formatCode>General</c:formatCode>
                      <c:ptCount val="161"/>
                    </c:numCache>
                  </c:numRef>
                </c:val>
                <c:smooth val="0"/>
                <c:extLst>
                  <c:ext xmlns:c16="http://schemas.microsoft.com/office/drawing/2014/chart" uri="{C3380CC4-5D6E-409C-BE32-E72D297353CC}">
                    <c16:uniqueId val="{00000008-F4C9-4A22-9970-30EC2754170B}"/>
                  </c:ext>
                </c:extLst>
              </c15:ser>
            </c15:filteredLineSeries>
          </c:ext>
        </c:extLst>
      </c:lineChart>
      <c:dateAx>
        <c:axId val="526032655"/>
        <c:scaling>
          <c:orientation val="minMax"/>
          <c:min val="41153"/>
        </c:scaling>
        <c:delete val="0"/>
        <c:axPos val="b"/>
        <c:numFmt formatCode="yyyy" sourceLinked="0"/>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526040975"/>
        <c:crosses val="autoZero"/>
        <c:auto val="1"/>
        <c:lblOffset val="100"/>
        <c:baseTimeUnit val="months"/>
        <c:majorUnit val="12"/>
        <c:majorTimeUnit val="months"/>
      </c:dateAx>
      <c:valAx>
        <c:axId val="526040975"/>
        <c:scaling>
          <c:orientation val="minMax"/>
          <c:max val="80"/>
          <c:min val="-80"/>
        </c:scaling>
        <c:delete val="0"/>
        <c:axPos val="l"/>
        <c:majorGridlines>
          <c:spPr>
            <a:ln w="9525" cap="flat" cmpd="sng" algn="ctr">
              <a:solidFill>
                <a:schemeClr val="tx1">
                  <a:lumMod val="15000"/>
                  <a:lumOff val="85000"/>
                </a:schemeClr>
              </a:solidFill>
              <a:prstDash val="lgDash"/>
              <a:round/>
            </a:ln>
            <a:effectLst/>
          </c:spPr>
        </c:majorGridlines>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5260326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b="1" dirty="0">
                <a:solidFill>
                  <a:sysClr val="windowText" lastClr="000000"/>
                </a:solidFill>
              </a:rPr>
              <a:t>Chinese</a:t>
            </a:r>
            <a:r>
              <a:rPr lang="en-US" sz="1600" b="1" baseline="0" dirty="0">
                <a:solidFill>
                  <a:sysClr val="windowText" lastClr="000000"/>
                </a:solidFill>
              </a:rPr>
              <a:t> Banking Assets (in $ trillions)</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'[10.25.2022 CHINA BANKING_Total Assets_2022.xlsx]Worksheet'!$B$7</c:f>
              <c:strCache>
                <c:ptCount val="1"/>
                <c:pt idx="0">
                  <c:v>Banking Assets</c:v>
                </c:pt>
              </c:strCache>
            </c:strRef>
          </c:tx>
          <c:spPr>
            <a:solidFill>
              <a:schemeClr val="accent1"/>
            </a:solidFill>
            <a:ln>
              <a:solidFill>
                <a:schemeClr val="accent1">
                  <a:lumMod val="50000"/>
                </a:schemeClr>
              </a:solidFill>
            </a:ln>
            <a:effectLst/>
          </c:spPr>
          <c:invertIfNegative val="0"/>
          <c:dLbls>
            <c:dLbl>
              <c:idx val="73"/>
              <c:layout>
                <c:manualLayout>
                  <c:x val="-4.2449693788276469E-2"/>
                  <c:y val="-5.1388810209608171E-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mn-lt"/>
                        <a:ea typeface="+mn-ea"/>
                        <a:cs typeface="+mn-cs"/>
                      </a:defRPr>
                    </a:pPr>
                    <a:r>
                      <a:rPr lang="en-US" sz="1400" dirty="0">
                        <a:solidFill>
                          <a:schemeClr val="tx1"/>
                        </a:solidFill>
                        <a:highlight>
                          <a:srgbClr val="FFFFFF"/>
                        </a:highlight>
                      </a:rPr>
                      <a:t>$</a:t>
                    </a:r>
                    <a:fld id="{A4B9A409-1059-41E1-887B-4FA354AAC0ED}" type="VALUE">
                      <a:rPr lang="en-US" sz="1400" smtClean="0">
                        <a:solidFill>
                          <a:schemeClr val="tx1"/>
                        </a:solidFill>
                        <a:highlight>
                          <a:srgbClr val="FFFFFF"/>
                        </a:highlight>
                      </a:rPr>
                      <a:pPr>
                        <a:defRPr/>
                      </a:pPr>
                      <a:t>[VALUE]</a:t>
                    </a:fld>
                    <a:endParaRPr lang="en-US" sz="1400" dirty="0">
                      <a:solidFill>
                        <a:schemeClr val="tx1"/>
                      </a:solidFill>
                      <a:highlight>
                        <a:srgbClr val="FFFFFF"/>
                      </a:highlight>
                    </a:endParaRPr>
                  </a:p>
                </c:rich>
              </c:tx>
              <c:numFmt formatCode="#,##0.0" sourceLinked="0"/>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0354061511541826"/>
                      <c:h val="6.4138790688640673E-2"/>
                    </c:manualLayout>
                  </c15:layout>
                  <c15:dlblFieldTable/>
                  <c15:showDataLabelsRange val="0"/>
                </c:ext>
                <c:ext xmlns:c16="http://schemas.microsoft.com/office/drawing/2014/chart" uri="{C3380CC4-5D6E-409C-BE32-E72D297353CC}">
                  <c16:uniqueId val="{00000000-E71A-4725-BE80-F8C88613610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'[10.25.2022 CHINA BANKING_Total Assets_2022.xlsx]Worksheet'!$A$8:$A$81</c:f>
              <c:numCache>
                <c:formatCode>m/d/yyyy</c:formatCode>
                <c:ptCount val="74"/>
                <c:pt idx="0">
                  <c:v>44742</c:v>
                </c:pt>
                <c:pt idx="1">
                  <c:v>44651</c:v>
                </c:pt>
                <c:pt idx="2">
                  <c:v>44561</c:v>
                </c:pt>
                <c:pt idx="3">
                  <c:v>44469</c:v>
                </c:pt>
                <c:pt idx="4">
                  <c:v>44377</c:v>
                </c:pt>
                <c:pt idx="5">
                  <c:v>44286</c:v>
                </c:pt>
                <c:pt idx="6">
                  <c:v>44196</c:v>
                </c:pt>
                <c:pt idx="7">
                  <c:v>44104</c:v>
                </c:pt>
                <c:pt idx="8">
                  <c:v>44012</c:v>
                </c:pt>
                <c:pt idx="9">
                  <c:v>43921</c:v>
                </c:pt>
                <c:pt idx="10">
                  <c:v>43830</c:v>
                </c:pt>
                <c:pt idx="11">
                  <c:v>43738</c:v>
                </c:pt>
                <c:pt idx="12">
                  <c:v>43646</c:v>
                </c:pt>
                <c:pt idx="13">
                  <c:v>43555</c:v>
                </c:pt>
                <c:pt idx="14">
                  <c:v>43465</c:v>
                </c:pt>
                <c:pt idx="15">
                  <c:v>43373</c:v>
                </c:pt>
                <c:pt idx="16">
                  <c:v>43281</c:v>
                </c:pt>
                <c:pt idx="17">
                  <c:v>43190</c:v>
                </c:pt>
                <c:pt idx="18">
                  <c:v>43100</c:v>
                </c:pt>
                <c:pt idx="19">
                  <c:v>43008</c:v>
                </c:pt>
                <c:pt idx="20">
                  <c:v>42916</c:v>
                </c:pt>
                <c:pt idx="21">
                  <c:v>42825</c:v>
                </c:pt>
                <c:pt idx="22">
                  <c:v>42735</c:v>
                </c:pt>
                <c:pt idx="23">
                  <c:v>42643</c:v>
                </c:pt>
                <c:pt idx="24">
                  <c:v>42551</c:v>
                </c:pt>
                <c:pt idx="25">
                  <c:v>42460</c:v>
                </c:pt>
                <c:pt idx="26">
                  <c:v>42369</c:v>
                </c:pt>
                <c:pt idx="27">
                  <c:v>42277</c:v>
                </c:pt>
                <c:pt idx="28">
                  <c:v>42185</c:v>
                </c:pt>
                <c:pt idx="29">
                  <c:v>42094</c:v>
                </c:pt>
                <c:pt idx="30">
                  <c:v>42004</c:v>
                </c:pt>
                <c:pt idx="31">
                  <c:v>41912</c:v>
                </c:pt>
                <c:pt idx="32">
                  <c:v>41820</c:v>
                </c:pt>
                <c:pt idx="33">
                  <c:v>41729</c:v>
                </c:pt>
                <c:pt idx="34">
                  <c:v>41639</c:v>
                </c:pt>
                <c:pt idx="35">
                  <c:v>41547</c:v>
                </c:pt>
                <c:pt idx="36">
                  <c:v>41455</c:v>
                </c:pt>
                <c:pt idx="37">
                  <c:v>41364</c:v>
                </c:pt>
                <c:pt idx="38">
                  <c:v>41274</c:v>
                </c:pt>
                <c:pt idx="39">
                  <c:v>41182</c:v>
                </c:pt>
                <c:pt idx="40">
                  <c:v>41090</c:v>
                </c:pt>
                <c:pt idx="41">
                  <c:v>40999</c:v>
                </c:pt>
                <c:pt idx="42">
                  <c:v>40908</c:v>
                </c:pt>
                <c:pt idx="43">
                  <c:v>40816</c:v>
                </c:pt>
                <c:pt idx="44">
                  <c:v>40724</c:v>
                </c:pt>
                <c:pt idx="45">
                  <c:v>40633</c:v>
                </c:pt>
                <c:pt idx="46">
                  <c:v>40543</c:v>
                </c:pt>
                <c:pt idx="47">
                  <c:v>40451</c:v>
                </c:pt>
                <c:pt idx="48">
                  <c:v>40359</c:v>
                </c:pt>
                <c:pt idx="49">
                  <c:v>40268</c:v>
                </c:pt>
                <c:pt idx="50">
                  <c:v>40178</c:v>
                </c:pt>
                <c:pt idx="51">
                  <c:v>40086</c:v>
                </c:pt>
                <c:pt idx="52">
                  <c:v>39994</c:v>
                </c:pt>
                <c:pt idx="53">
                  <c:v>39903</c:v>
                </c:pt>
                <c:pt idx="54">
                  <c:v>39813</c:v>
                </c:pt>
                <c:pt idx="55">
                  <c:v>39721</c:v>
                </c:pt>
                <c:pt idx="56">
                  <c:v>39629</c:v>
                </c:pt>
                <c:pt idx="57">
                  <c:v>39538</c:v>
                </c:pt>
                <c:pt idx="58">
                  <c:v>39447</c:v>
                </c:pt>
                <c:pt idx="59">
                  <c:v>39355</c:v>
                </c:pt>
                <c:pt idx="60">
                  <c:v>39263</c:v>
                </c:pt>
                <c:pt idx="61">
                  <c:v>39172</c:v>
                </c:pt>
                <c:pt idx="62">
                  <c:v>39082</c:v>
                </c:pt>
                <c:pt idx="63">
                  <c:v>38990</c:v>
                </c:pt>
                <c:pt idx="64">
                  <c:v>38898</c:v>
                </c:pt>
                <c:pt idx="65">
                  <c:v>38807</c:v>
                </c:pt>
                <c:pt idx="66">
                  <c:v>38717</c:v>
                </c:pt>
                <c:pt idx="67">
                  <c:v>38625</c:v>
                </c:pt>
                <c:pt idx="68">
                  <c:v>38533</c:v>
                </c:pt>
                <c:pt idx="69">
                  <c:v>38442</c:v>
                </c:pt>
                <c:pt idx="70">
                  <c:v>38352</c:v>
                </c:pt>
                <c:pt idx="71">
                  <c:v>38260</c:v>
                </c:pt>
                <c:pt idx="72">
                  <c:v>38168</c:v>
                </c:pt>
                <c:pt idx="73">
                  <c:v>38077</c:v>
                </c:pt>
              </c:numCache>
            </c:numRef>
          </c:cat>
          <c:val>
            <c:numRef>
              <c:f>'[10.25.2022 CHINA BANKING_Total Assets_2022.xlsx]Worksheet'!$B$8:$B$81</c:f>
              <c:numCache>
                <c:formatCode>#,##0</c:formatCode>
                <c:ptCount val="74"/>
                <c:pt idx="0">
                  <c:v>54883.3</c:v>
                </c:pt>
                <c:pt idx="1">
                  <c:v>56451.199999999997</c:v>
                </c:pt>
                <c:pt idx="2">
                  <c:v>54240.9</c:v>
                </c:pt>
                <c:pt idx="3">
                  <c:v>52656.800000000003</c:v>
                </c:pt>
                <c:pt idx="4">
                  <c:v>52035.3</c:v>
                </c:pt>
                <c:pt idx="5">
                  <c:v>50295.4</c:v>
                </c:pt>
                <c:pt idx="6">
                  <c:v>48986</c:v>
                </c:pt>
                <c:pt idx="7">
                  <c:v>46411.4</c:v>
                </c:pt>
                <c:pt idx="8">
                  <c:v>43792.1</c:v>
                </c:pt>
                <c:pt idx="9">
                  <c:v>42696.800000000003</c:v>
                </c:pt>
                <c:pt idx="10">
                  <c:v>41646.699999999997</c:v>
                </c:pt>
                <c:pt idx="11">
                  <c:v>39822.5</c:v>
                </c:pt>
                <c:pt idx="12">
                  <c:v>41005.9</c:v>
                </c:pt>
                <c:pt idx="13">
                  <c:v>41093.5</c:v>
                </c:pt>
                <c:pt idx="14">
                  <c:v>38996.9</c:v>
                </c:pt>
                <c:pt idx="15">
                  <c:v>38482</c:v>
                </c:pt>
                <c:pt idx="16">
                  <c:v>39280.6</c:v>
                </c:pt>
                <c:pt idx="17">
                  <c:v>40715.599999999999</c:v>
                </c:pt>
                <c:pt idx="18">
                  <c:v>38791.4</c:v>
                </c:pt>
                <c:pt idx="19">
                  <c:v>37248.800000000003</c:v>
                </c:pt>
                <c:pt idx="20">
                  <c:v>35944.199999999997</c:v>
                </c:pt>
                <c:pt idx="21">
                  <c:v>34672.400000000001</c:v>
                </c:pt>
                <c:pt idx="22">
                  <c:v>33467.300000000003</c:v>
                </c:pt>
                <c:pt idx="23">
                  <c:v>33439.199999999997</c:v>
                </c:pt>
                <c:pt idx="24">
                  <c:v>32758.7</c:v>
                </c:pt>
                <c:pt idx="25">
                  <c:v>32321</c:v>
                </c:pt>
                <c:pt idx="26">
                  <c:v>30727.599999999999</c:v>
                </c:pt>
                <c:pt idx="27">
                  <c:v>30312.5</c:v>
                </c:pt>
                <c:pt idx="28">
                  <c:v>30407</c:v>
                </c:pt>
                <c:pt idx="29">
                  <c:v>28827.9</c:v>
                </c:pt>
                <c:pt idx="30">
                  <c:v>27762.9</c:v>
                </c:pt>
                <c:pt idx="31">
                  <c:v>27355.1</c:v>
                </c:pt>
                <c:pt idx="32">
                  <c:v>26944.400000000001</c:v>
                </c:pt>
                <c:pt idx="33">
                  <c:v>25653</c:v>
                </c:pt>
                <c:pt idx="34">
                  <c:v>25007.4</c:v>
                </c:pt>
                <c:pt idx="35">
                  <c:v>24013.4</c:v>
                </c:pt>
                <c:pt idx="36">
                  <c:v>23502.400000000001</c:v>
                </c:pt>
                <c:pt idx="37">
                  <c:v>22751.4</c:v>
                </c:pt>
                <c:pt idx="38">
                  <c:v>21431</c:v>
                </c:pt>
                <c:pt idx="39">
                  <c:v>20450.099999999999</c:v>
                </c:pt>
                <c:pt idx="40">
                  <c:v>19949.8</c:v>
                </c:pt>
                <c:pt idx="41">
                  <c:v>19169.3</c:v>
                </c:pt>
                <c:pt idx="42">
                  <c:v>17983</c:v>
                </c:pt>
                <c:pt idx="43">
                  <c:v>16828</c:v>
                </c:pt>
                <c:pt idx="44">
                  <c:v>16347.6</c:v>
                </c:pt>
                <c:pt idx="45">
                  <c:v>15447.2</c:v>
                </c:pt>
                <c:pt idx="46">
                  <c:v>14303.9</c:v>
                </c:pt>
                <c:pt idx="47">
                  <c:v>13548.5</c:v>
                </c:pt>
                <c:pt idx="48">
                  <c:v>12859.1</c:v>
                </c:pt>
                <c:pt idx="49">
                  <c:v>12342.6</c:v>
                </c:pt>
                <c:pt idx="50">
                  <c:v>11537.7</c:v>
                </c:pt>
                <c:pt idx="51">
                  <c:v>11032.7</c:v>
                </c:pt>
                <c:pt idx="52">
                  <c:v>10795.9</c:v>
                </c:pt>
                <c:pt idx="53">
                  <c:v>10161.5</c:v>
                </c:pt>
                <c:pt idx="54">
                  <c:v>9140.9</c:v>
                </c:pt>
                <c:pt idx="55">
                  <c:v>8664.7000000000007</c:v>
                </c:pt>
                <c:pt idx="56">
                  <c:v>8424.2000000000007</c:v>
                </c:pt>
                <c:pt idx="57">
                  <c:v>7915.3</c:v>
                </c:pt>
                <c:pt idx="58">
                  <c:v>7208.1</c:v>
                </c:pt>
                <c:pt idx="59">
                  <c:v>6743.4</c:v>
                </c:pt>
                <c:pt idx="60">
                  <c:v>6372.2</c:v>
                </c:pt>
                <c:pt idx="61">
                  <c:v>5944.7</c:v>
                </c:pt>
                <c:pt idx="62">
                  <c:v>5630.9</c:v>
                </c:pt>
                <c:pt idx="63">
                  <c:v>5324.4</c:v>
                </c:pt>
                <c:pt idx="64">
                  <c:v>5122.5</c:v>
                </c:pt>
                <c:pt idx="65">
                  <c:v>4888.6000000000004</c:v>
                </c:pt>
                <c:pt idx="66">
                  <c:v>4643</c:v>
                </c:pt>
                <c:pt idx="67">
                  <c:v>4444.3999999999996</c:v>
                </c:pt>
                <c:pt idx="68">
                  <c:v>4175.3</c:v>
                </c:pt>
                <c:pt idx="69">
                  <c:v>3972.5</c:v>
                </c:pt>
                <c:pt idx="70">
                  <c:v>3805.2</c:v>
                </c:pt>
                <c:pt idx="71">
                  <c:v>3642.8</c:v>
                </c:pt>
                <c:pt idx="72">
                  <c:v>3593.9</c:v>
                </c:pt>
                <c:pt idx="73">
                  <c:v>3484.4</c:v>
                </c:pt>
              </c:numCache>
            </c:numRef>
          </c:val>
          <c:extLst>
            <c:ext xmlns:c16="http://schemas.microsoft.com/office/drawing/2014/chart" uri="{C3380CC4-5D6E-409C-BE32-E72D297353CC}">
              <c16:uniqueId val="{00000000-08DB-411B-9FDB-7856F7ECC812}"/>
            </c:ext>
          </c:extLst>
        </c:ser>
        <c:dLbls>
          <c:showLegendKey val="0"/>
          <c:showVal val="0"/>
          <c:showCatName val="0"/>
          <c:showSerName val="0"/>
          <c:showPercent val="0"/>
          <c:showBubbleSize val="0"/>
        </c:dLbls>
        <c:gapWidth val="0"/>
        <c:axId val="1026472896"/>
        <c:axId val="1026463328"/>
      </c:barChart>
      <c:dateAx>
        <c:axId val="1026472896"/>
        <c:scaling>
          <c:orientation val="minMax"/>
          <c:min val="39508"/>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26463328"/>
        <c:crosses val="autoZero"/>
        <c:auto val="1"/>
        <c:lblOffset val="100"/>
        <c:baseTimeUnit val="months"/>
        <c:majorUnit val="2"/>
        <c:majorTimeUnit val="years"/>
      </c:dateAx>
      <c:valAx>
        <c:axId val="1026463328"/>
        <c:scaling>
          <c:orientation val="minMax"/>
          <c:min val="0"/>
        </c:scaling>
        <c:delete val="0"/>
        <c:axPos val="l"/>
        <c:majorGridlines>
          <c:spPr>
            <a:ln w="9525" cap="flat" cmpd="sng" algn="ctr">
              <a:solidFill>
                <a:schemeClr val="tx1">
                  <a:lumMod val="15000"/>
                  <a:lumOff val="85000"/>
                </a:schemeClr>
              </a:solid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026472896"/>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China Age Demographic YoY Change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tx>
            <c:v>Ages &lt;15</c:v>
          </c:tx>
          <c:spPr>
            <a:ln w="28575" cap="rnd">
              <a:solidFill>
                <a:schemeClr val="accent1">
                  <a:lumMod val="50000"/>
                </a:schemeClr>
              </a:solidFill>
              <a:round/>
            </a:ln>
            <a:effectLst/>
          </c:spPr>
          <c:marker>
            <c:symbol val="none"/>
          </c:marker>
          <c:dLbls>
            <c:dLbl>
              <c:idx val="60"/>
              <c:layout>
                <c:manualLayout>
                  <c:x val="-1.6665988654004888E-2"/>
                  <c:y val="4.511290881908514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r>
                      <a:rPr lang="en-US" sz="1400" dirty="0">
                        <a:solidFill>
                          <a:schemeClr val="accent1">
                            <a:lumMod val="50000"/>
                          </a:schemeClr>
                        </a:solidFill>
                      </a:rPr>
                      <a:t>-0.7%</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lumMod val="50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53D-4401-A9F5-953AAAE9ECC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Sheet1!$A$15:$A$75</c:f>
              <c:numCache>
                <c:formatCode>yyyy\-mm\-dd</c:formatCode>
                <c:ptCount val="61"/>
                <c:pt idx="0">
                  <c:v>22282</c:v>
                </c:pt>
                <c:pt idx="1">
                  <c:v>22647</c:v>
                </c:pt>
                <c:pt idx="2">
                  <c:v>23012</c:v>
                </c:pt>
                <c:pt idx="3">
                  <c:v>23377</c:v>
                </c:pt>
                <c:pt idx="4">
                  <c:v>23743</c:v>
                </c:pt>
                <c:pt idx="5">
                  <c:v>24108</c:v>
                </c:pt>
                <c:pt idx="6">
                  <c:v>24473</c:v>
                </c:pt>
                <c:pt idx="7">
                  <c:v>24838</c:v>
                </c:pt>
                <c:pt idx="8">
                  <c:v>25204</c:v>
                </c:pt>
                <c:pt idx="9">
                  <c:v>25569</c:v>
                </c:pt>
                <c:pt idx="10">
                  <c:v>25934</c:v>
                </c:pt>
                <c:pt idx="11">
                  <c:v>26299</c:v>
                </c:pt>
                <c:pt idx="12">
                  <c:v>26665</c:v>
                </c:pt>
                <c:pt idx="13">
                  <c:v>27030</c:v>
                </c:pt>
                <c:pt idx="14">
                  <c:v>27395</c:v>
                </c:pt>
                <c:pt idx="15">
                  <c:v>27760</c:v>
                </c:pt>
                <c:pt idx="16">
                  <c:v>28126</c:v>
                </c:pt>
                <c:pt idx="17">
                  <c:v>28491</c:v>
                </c:pt>
                <c:pt idx="18">
                  <c:v>28856</c:v>
                </c:pt>
                <c:pt idx="19">
                  <c:v>29221</c:v>
                </c:pt>
                <c:pt idx="20">
                  <c:v>29587</c:v>
                </c:pt>
                <c:pt idx="21">
                  <c:v>29952</c:v>
                </c:pt>
                <c:pt idx="22">
                  <c:v>30317</c:v>
                </c:pt>
                <c:pt idx="23">
                  <c:v>30682</c:v>
                </c:pt>
                <c:pt idx="24">
                  <c:v>31048</c:v>
                </c:pt>
                <c:pt idx="25">
                  <c:v>31413</c:v>
                </c:pt>
                <c:pt idx="26">
                  <c:v>31778</c:v>
                </c:pt>
                <c:pt idx="27">
                  <c:v>32143</c:v>
                </c:pt>
                <c:pt idx="28">
                  <c:v>32509</c:v>
                </c:pt>
                <c:pt idx="29">
                  <c:v>32874</c:v>
                </c:pt>
                <c:pt idx="30">
                  <c:v>33239</c:v>
                </c:pt>
                <c:pt idx="31">
                  <c:v>33604</c:v>
                </c:pt>
                <c:pt idx="32">
                  <c:v>33970</c:v>
                </c:pt>
                <c:pt idx="33">
                  <c:v>34335</c:v>
                </c:pt>
                <c:pt idx="34">
                  <c:v>34700</c:v>
                </c:pt>
                <c:pt idx="35">
                  <c:v>35065</c:v>
                </c:pt>
                <c:pt idx="36">
                  <c:v>35431</c:v>
                </c:pt>
                <c:pt idx="37">
                  <c:v>35796</c:v>
                </c:pt>
                <c:pt idx="38">
                  <c:v>36161</c:v>
                </c:pt>
                <c:pt idx="39">
                  <c:v>36526</c:v>
                </c:pt>
                <c:pt idx="40">
                  <c:v>36892</c:v>
                </c:pt>
                <c:pt idx="41">
                  <c:v>37257</c:v>
                </c:pt>
                <c:pt idx="42">
                  <c:v>37622</c:v>
                </c:pt>
                <c:pt idx="43">
                  <c:v>37987</c:v>
                </c:pt>
                <c:pt idx="44">
                  <c:v>38353</c:v>
                </c:pt>
                <c:pt idx="45">
                  <c:v>38718</c:v>
                </c:pt>
                <c:pt idx="46">
                  <c:v>39083</c:v>
                </c:pt>
                <c:pt idx="47">
                  <c:v>39448</c:v>
                </c:pt>
                <c:pt idx="48">
                  <c:v>39814</c:v>
                </c:pt>
                <c:pt idx="49">
                  <c:v>40179</c:v>
                </c:pt>
                <c:pt idx="50">
                  <c:v>40544</c:v>
                </c:pt>
                <c:pt idx="51">
                  <c:v>40909</c:v>
                </c:pt>
                <c:pt idx="52">
                  <c:v>41275</c:v>
                </c:pt>
                <c:pt idx="53">
                  <c:v>41640</c:v>
                </c:pt>
                <c:pt idx="54">
                  <c:v>42005</c:v>
                </c:pt>
                <c:pt idx="55">
                  <c:v>42370</c:v>
                </c:pt>
                <c:pt idx="56">
                  <c:v>42736</c:v>
                </c:pt>
                <c:pt idx="57">
                  <c:v>43101</c:v>
                </c:pt>
                <c:pt idx="58">
                  <c:v>43466</c:v>
                </c:pt>
                <c:pt idx="59">
                  <c:v>43831</c:v>
                </c:pt>
                <c:pt idx="60">
                  <c:v>44197</c:v>
                </c:pt>
              </c:numCache>
            </c:numRef>
          </c:cat>
          <c:val>
            <c:numRef>
              <c:f>Sheet1!$F$15:$F$75</c:f>
              <c:numCache>
                <c:formatCode>General</c:formatCode>
                <c:ptCount val="61"/>
                <c:pt idx="0">
                  <c:v>1.3118200367351186E-3</c:v>
                </c:pt>
                <c:pt idx="1">
                  <c:v>1.0233110121816855E-2</c:v>
                </c:pt>
                <c:pt idx="2">
                  <c:v>1.3033562477574513E-2</c:v>
                </c:pt>
                <c:pt idx="3">
                  <c:v>8.1285744788416707E-3</c:v>
                </c:pt>
                <c:pt idx="4">
                  <c:v>9.5370298382592401E-4</c:v>
                </c:pt>
                <c:pt idx="5">
                  <c:v>4.5918084269600647E-3</c:v>
                </c:pt>
                <c:pt idx="6">
                  <c:v>-3.7241708629150417E-3</c:v>
                </c:pt>
                <c:pt idx="7">
                  <c:v>-8.1493761522828979E-3</c:v>
                </c:pt>
                <c:pt idx="8">
                  <c:v>-7.2592312204203379E-3</c:v>
                </c:pt>
                <c:pt idx="9">
                  <c:v>-4.2787177351483992E-3</c:v>
                </c:pt>
                <c:pt idx="10">
                  <c:v>4.3633725972175188E-4</c:v>
                </c:pt>
                <c:pt idx="11">
                  <c:v>-5.0678115745072725E-4</c:v>
                </c:pt>
                <c:pt idx="12">
                  <c:v>-1.5524879680814153E-3</c:v>
                </c:pt>
                <c:pt idx="13">
                  <c:v>-4.2183013088619142E-3</c:v>
                </c:pt>
                <c:pt idx="14">
                  <c:v>-8.2187390837726772E-3</c:v>
                </c:pt>
                <c:pt idx="15">
                  <c:v>-1.396911549220381E-2</c:v>
                </c:pt>
                <c:pt idx="16">
                  <c:v>-1.7090482714845361E-2</c:v>
                </c:pt>
                <c:pt idx="17">
                  <c:v>-2.0576689784292137E-2</c:v>
                </c:pt>
                <c:pt idx="18">
                  <c:v>-2.3878069937029092E-2</c:v>
                </c:pt>
                <c:pt idx="19">
                  <c:v>-2.6554164230390885E-2</c:v>
                </c:pt>
                <c:pt idx="20">
                  <c:v>-3.1905870514289739E-2</c:v>
                </c:pt>
                <c:pt idx="21">
                  <c:v>-3.1597443565977795E-2</c:v>
                </c:pt>
                <c:pt idx="22">
                  <c:v>-3.1479483342932511E-2</c:v>
                </c:pt>
                <c:pt idx="23">
                  <c:v>-3.0642904234432829E-2</c:v>
                </c:pt>
                <c:pt idx="24">
                  <c:v>-2.8236405738054443E-2</c:v>
                </c:pt>
                <c:pt idx="25">
                  <c:v>-1.9510307094573534E-2</c:v>
                </c:pt>
                <c:pt idx="26">
                  <c:v>-1.5743972404397753E-2</c:v>
                </c:pt>
                <c:pt idx="27">
                  <c:v>-1.2400830792644387E-2</c:v>
                </c:pt>
                <c:pt idx="28">
                  <c:v>-1.1428538495993845E-2</c:v>
                </c:pt>
                <c:pt idx="29">
                  <c:v>-1.276791518707294E-2</c:v>
                </c:pt>
                <c:pt idx="30">
                  <c:v>-1.2859608752863146E-3</c:v>
                </c:pt>
                <c:pt idx="31">
                  <c:v>-1.21351703868375E-2</c:v>
                </c:pt>
                <c:pt idx="32">
                  <c:v>-1.7494738011498541E-2</c:v>
                </c:pt>
                <c:pt idx="33">
                  <c:v>-1.5175878202574055E-2</c:v>
                </c:pt>
                <c:pt idx="34">
                  <c:v>-9.5358881043785468E-3</c:v>
                </c:pt>
                <c:pt idx="35">
                  <c:v>-2.6416820872174489E-2</c:v>
                </c:pt>
                <c:pt idx="36">
                  <c:v>-1.1993616195105819E-2</c:v>
                </c:pt>
                <c:pt idx="37">
                  <c:v>-6.2764544329044223E-3</c:v>
                </c:pt>
                <c:pt idx="38">
                  <c:v>-1.3881777881530326E-2</c:v>
                </c:pt>
                <c:pt idx="39">
                  <c:v>-2.7149962592610686E-2</c:v>
                </c:pt>
                <c:pt idx="40">
                  <c:v>-2.3164388393088226E-2</c:v>
                </c:pt>
                <c:pt idx="41">
                  <c:v>-3.8609818090629265E-2</c:v>
                </c:pt>
                <c:pt idx="42">
                  <c:v>-4.8490282565786323E-2</c:v>
                </c:pt>
                <c:pt idx="43">
                  <c:v>-4.6333764837525583E-2</c:v>
                </c:pt>
                <c:pt idx="44">
                  <c:v>-3.6496919083281926E-2</c:v>
                </c:pt>
                <c:pt idx="45">
                  <c:v>-3.1082670361370471E-2</c:v>
                </c:pt>
                <c:pt idx="46">
                  <c:v>-2.124752827641883E-2</c:v>
                </c:pt>
                <c:pt idx="47">
                  <c:v>-1.2803300506748938E-2</c:v>
                </c:pt>
                <c:pt idx="48">
                  <c:v>-1.0109163898783443E-2</c:v>
                </c:pt>
                <c:pt idx="49">
                  <c:v>-1.0713628161687657E-2</c:v>
                </c:pt>
                <c:pt idx="50">
                  <c:v>-8.0445522711682389E-3</c:v>
                </c:pt>
                <c:pt idx="51">
                  <c:v>-7.5734049804332005E-3</c:v>
                </c:pt>
                <c:pt idx="52">
                  <c:v>-7.0537108943726839E-3</c:v>
                </c:pt>
                <c:pt idx="53">
                  <c:v>-5.7964389361234905E-3</c:v>
                </c:pt>
                <c:pt idx="54">
                  <c:v>-4.4405091083531689E-3</c:v>
                </c:pt>
                <c:pt idx="55">
                  <c:v>-3.2801875362039492E-3</c:v>
                </c:pt>
                <c:pt idx="56">
                  <c:v>-3.1817841784257681E-3</c:v>
                </c:pt>
                <c:pt idx="57">
                  <c:v>-3.3649515009177601E-3</c:v>
                </c:pt>
                <c:pt idx="58">
                  <c:v>-4.0551769315101275E-3</c:v>
                </c:pt>
                <c:pt idx="59">
                  <c:v>-5.2061509606651495E-3</c:v>
                </c:pt>
                <c:pt idx="60">
                  <c:v>-6.5727211561422217E-3</c:v>
                </c:pt>
              </c:numCache>
            </c:numRef>
          </c:val>
          <c:smooth val="0"/>
          <c:extLst>
            <c:ext xmlns:c16="http://schemas.microsoft.com/office/drawing/2014/chart" uri="{C3380CC4-5D6E-409C-BE32-E72D297353CC}">
              <c16:uniqueId val="{00000000-D53D-4401-A9F5-953AAAE9ECC4}"/>
            </c:ext>
          </c:extLst>
        </c:ser>
        <c:ser>
          <c:idx val="1"/>
          <c:order val="1"/>
          <c:tx>
            <c:v>Ages 15-64</c:v>
          </c:tx>
          <c:spPr>
            <a:ln w="28575" cap="rnd">
              <a:solidFill>
                <a:srgbClr val="FF0000"/>
              </a:solidFill>
              <a:round/>
            </a:ln>
            <a:effectLst/>
          </c:spPr>
          <c:marker>
            <c:symbol val="none"/>
          </c:marker>
          <c:dLbls>
            <c:dLbl>
              <c:idx val="60"/>
              <c:layout>
                <c:manualLayout>
                  <c:x val="-1.481421213689337E-2"/>
                  <c:y val="-5.6391136023856557E-2"/>
                </c:manualLayout>
              </c:layout>
              <c:tx>
                <c:rich>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r>
                      <a:rPr lang="en-US" sz="1400" dirty="0"/>
                      <a:t>-0.5%</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D53D-4401-A9F5-953AAAE9ECC4}"/>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Sheet1!$A$15:$A$75</c:f>
              <c:numCache>
                <c:formatCode>yyyy\-mm\-dd</c:formatCode>
                <c:ptCount val="61"/>
                <c:pt idx="0">
                  <c:v>22282</c:v>
                </c:pt>
                <c:pt idx="1">
                  <c:v>22647</c:v>
                </c:pt>
                <c:pt idx="2">
                  <c:v>23012</c:v>
                </c:pt>
                <c:pt idx="3">
                  <c:v>23377</c:v>
                </c:pt>
                <c:pt idx="4">
                  <c:v>23743</c:v>
                </c:pt>
                <c:pt idx="5">
                  <c:v>24108</c:v>
                </c:pt>
                <c:pt idx="6">
                  <c:v>24473</c:v>
                </c:pt>
                <c:pt idx="7">
                  <c:v>24838</c:v>
                </c:pt>
                <c:pt idx="8">
                  <c:v>25204</c:v>
                </c:pt>
                <c:pt idx="9">
                  <c:v>25569</c:v>
                </c:pt>
                <c:pt idx="10">
                  <c:v>25934</c:v>
                </c:pt>
                <c:pt idx="11">
                  <c:v>26299</c:v>
                </c:pt>
                <c:pt idx="12">
                  <c:v>26665</c:v>
                </c:pt>
                <c:pt idx="13">
                  <c:v>27030</c:v>
                </c:pt>
                <c:pt idx="14">
                  <c:v>27395</c:v>
                </c:pt>
                <c:pt idx="15">
                  <c:v>27760</c:v>
                </c:pt>
                <c:pt idx="16">
                  <c:v>28126</c:v>
                </c:pt>
                <c:pt idx="17">
                  <c:v>28491</c:v>
                </c:pt>
                <c:pt idx="18">
                  <c:v>28856</c:v>
                </c:pt>
                <c:pt idx="19">
                  <c:v>29221</c:v>
                </c:pt>
                <c:pt idx="20">
                  <c:v>29587</c:v>
                </c:pt>
                <c:pt idx="21">
                  <c:v>29952</c:v>
                </c:pt>
                <c:pt idx="22">
                  <c:v>30317</c:v>
                </c:pt>
                <c:pt idx="23">
                  <c:v>30682</c:v>
                </c:pt>
                <c:pt idx="24">
                  <c:v>31048</c:v>
                </c:pt>
                <c:pt idx="25">
                  <c:v>31413</c:v>
                </c:pt>
                <c:pt idx="26">
                  <c:v>31778</c:v>
                </c:pt>
                <c:pt idx="27">
                  <c:v>32143</c:v>
                </c:pt>
                <c:pt idx="28">
                  <c:v>32509</c:v>
                </c:pt>
                <c:pt idx="29">
                  <c:v>32874</c:v>
                </c:pt>
                <c:pt idx="30">
                  <c:v>33239</c:v>
                </c:pt>
                <c:pt idx="31">
                  <c:v>33604</c:v>
                </c:pt>
                <c:pt idx="32">
                  <c:v>33970</c:v>
                </c:pt>
                <c:pt idx="33">
                  <c:v>34335</c:v>
                </c:pt>
                <c:pt idx="34">
                  <c:v>34700</c:v>
                </c:pt>
                <c:pt idx="35">
                  <c:v>35065</c:v>
                </c:pt>
                <c:pt idx="36">
                  <c:v>35431</c:v>
                </c:pt>
                <c:pt idx="37">
                  <c:v>35796</c:v>
                </c:pt>
                <c:pt idx="38">
                  <c:v>36161</c:v>
                </c:pt>
                <c:pt idx="39">
                  <c:v>36526</c:v>
                </c:pt>
                <c:pt idx="40">
                  <c:v>36892</c:v>
                </c:pt>
                <c:pt idx="41">
                  <c:v>37257</c:v>
                </c:pt>
                <c:pt idx="42">
                  <c:v>37622</c:v>
                </c:pt>
                <c:pt idx="43">
                  <c:v>37987</c:v>
                </c:pt>
                <c:pt idx="44">
                  <c:v>38353</c:v>
                </c:pt>
                <c:pt idx="45">
                  <c:v>38718</c:v>
                </c:pt>
                <c:pt idx="46">
                  <c:v>39083</c:v>
                </c:pt>
                <c:pt idx="47">
                  <c:v>39448</c:v>
                </c:pt>
                <c:pt idx="48">
                  <c:v>39814</c:v>
                </c:pt>
                <c:pt idx="49">
                  <c:v>40179</c:v>
                </c:pt>
                <c:pt idx="50">
                  <c:v>40544</c:v>
                </c:pt>
                <c:pt idx="51">
                  <c:v>40909</c:v>
                </c:pt>
                <c:pt idx="52">
                  <c:v>41275</c:v>
                </c:pt>
                <c:pt idx="53">
                  <c:v>41640</c:v>
                </c:pt>
                <c:pt idx="54">
                  <c:v>42005</c:v>
                </c:pt>
                <c:pt idx="55">
                  <c:v>42370</c:v>
                </c:pt>
                <c:pt idx="56">
                  <c:v>42736</c:v>
                </c:pt>
                <c:pt idx="57">
                  <c:v>43101</c:v>
                </c:pt>
                <c:pt idx="58">
                  <c:v>43466</c:v>
                </c:pt>
                <c:pt idx="59">
                  <c:v>43831</c:v>
                </c:pt>
                <c:pt idx="60">
                  <c:v>44197</c:v>
                </c:pt>
              </c:numCache>
            </c:numRef>
          </c:cat>
          <c:val>
            <c:numRef>
              <c:f>Sheet1!$G$15:$G$75</c:f>
              <c:numCache>
                <c:formatCode>General</c:formatCode>
                <c:ptCount val="61"/>
                <c:pt idx="0">
                  <c:v>-1.3275507872580227E-3</c:v>
                </c:pt>
                <c:pt idx="1">
                  <c:v>-6.5781020869523643E-3</c:v>
                </c:pt>
                <c:pt idx="2">
                  <c:v>-8.027465296276716E-3</c:v>
                </c:pt>
                <c:pt idx="3">
                  <c:v>-4.4050809785570466E-3</c:v>
                </c:pt>
                <c:pt idx="4">
                  <c:v>8.9215650503240366E-4</c:v>
                </c:pt>
                <c:pt idx="5">
                  <c:v>-4.6319149325184548E-3</c:v>
                </c:pt>
                <c:pt idx="6">
                  <c:v>1.4456933638759273E-3</c:v>
                </c:pt>
                <c:pt idx="7">
                  <c:v>4.7575115528999869E-3</c:v>
                </c:pt>
                <c:pt idx="8">
                  <c:v>4.241584215126386E-3</c:v>
                </c:pt>
                <c:pt idx="9">
                  <c:v>2.2572341844527134E-3</c:v>
                </c:pt>
                <c:pt idx="10">
                  <c:v>-1.5363793538404841E-3</c:v>
                </c:pt>
                <c:pt idx="11">
                  <c:v>-7.9148990698512777E-4</c:v>
                </c:pt>
                <c:pt idx="12">
                  <c:v>-6.616950911178756E-6</c:v>
                </c:pt>
                <c:pt idx="13">
                  <c:v>1.8592332753838087E-3</c:v>
                </c:pt>
                <c:pt idx="14">
                  <c:v>4.5899721840742128E-3</c:v>
                </c:pt>
                <c:pt idx="15">
                  <c:v>7.9204023221663561E-3</c:v>
                </c:pt>
                <c:pt idx="16">
                  <c:v>9.8462267357398957E-3</c:v>
                </c:pt>
                <c:pt idx="17">
                  <c:v>1.1845619705527241E-2</c:v>
                </c:pt>
                <c:pt idx="18">
                  <c:v>1.3535776600565673E-2</c:v>
                </c:pt>
                <c:pt idx="19">
                  <c:v>1.4649799799321682E-2</c:v>
                </c:pt>
                <c:pt idx="20">
                  <c:v>1.6763405233323512E-2</c:v>
                </c:pt>
                <c:pt idx="21">
                  <c:v>1.5872033618802534E-2</c:v>
                </c:pt>
                <c:pt idx="22">
                  <c:v>1.5166907393713841E-2</c:v>
                </c:pt>
                <c:pt idx="23">
                  <c:v>1.4198821244218437E-2</c:v>
                </c:pt>
                <c:pt idx="24">
                  <c:v>1.2587723592072214E-2</c:v>
                </c:pt>
                <c:pt idx="25">
                  <c:v>8.1048252378692516E-3</c:v>
                </c:pt>
                <c:pt idx="26">
                  <c:v>6.4228275186333072E-3</c:v>
                </c:pt>
                <c:pt idx="27">
                  <c:v>4.901600452639209E-3</c:v>
                </c:pt>
                <c:pt idx="28">
                  <c:v>4.2817769027421512E-3</c:v>
                </c:pt>
                <c:pt idx="29">
                  <c:v>4.5298639381330013E-3</c:v>
                </c:pt>
                <c:pt idx="30">
                  <c:v>-4.0535028766941456E-4</c:v>
                </c:pt>
                <c:pt idx="31">
                  <c:v>3.8438137338429254E-3</c:v>
                </c:pt>
                <c:pt idx="32">
                  <c:v>5.7622769710624746E-3</c:v>
                </c:pt>
                <c:pt idx="33">
                  <c:v>4.6033102867597143E-3</c:v>
                </c:pt>
                <c:pt idx="34">
                  <c:v>2.2699105582438795E-3</c:v>
                </c:pt>
                <c:pt idx="35">
                  <c:v>8.1584880774143408E-3</c:v>
                </c:pt>
                <c:pt idx="36">
                  <c:v>2.6432978175507929E-3</c:v>
                </c:pt>
                <c:pt idx="37">
                  <c:v>6.3280588350169418E-4</c:v>
                </c:pt>
                <c:pt idx="38">
                  <c:v>3.4665249439854964E-3</c:v>
                </c:pt>
                <c:pt idx="39">
                  <c:v>8.1849034378619102E-3</c:v>
                </c:pt>
                <c:pt idx="40">
                  <c:v>6.5246148125638146E-3</c:v>
                </c:pt>
                <c:pt idx="41">
                  <c:v>1.1511202142296584E-2</c:v>
                </c:pt>
                <c:pt idx="42">
                  <c:v>1.4074981170072552E-2</c:v>
                </c:pt>
                <c:pt idx="43">
                  <c:v>1.2609932422219765E-2</c:v>
                </c:pt>
                <c:pt idx="44">
                  <c:v>9.1628853913299172E-3</c:v>
                </c:pt>
                <c:pt idx="45">
                  <c:v>7.0603031076285688E-3</c:v>
                </c:pt>
                <c:pt idx="46">
                  <c:v>4.2902364260674003E-3</c:v>
                </c:pt>
                <c:pt idx="47">
                  <c:v>1.9763471423478764E-3</c:v>
                </c:pt>
                <c:pt idx="48">
                  <c:v>1.0408131822281542E-3</c:v>
                </c:pt>
                <c:pt idx="49">
                  <c:v>8.1774948835993679E-4</c:v>
                </c:pt>
                <c:pt idx="50">
                  <c:v>-4.7211389967485065E-4</c:v>
                </c:pt>
                <c:pt idx="51">
                  <c:v>-7.3700792161784771E-4</c:v>
                </c:pt>
                <c:pt idx="52">
                  <c:v>-1.313236579796415E-3</c:v>
                </c:pt>
                <c:pt idx="53">
                  <c:v>-2.4861268918386741E-3</c:v>
                </c:pt>
                <c:pt idx="54">
                  <c:v>-3.9082295613912252E-3</c:v>
                </c:pt>
                <c:pt idx="55">
                  <c:v>-5.6680407014667675E-3</c:v>
                </c:pt>
                <c:pt idx="56">
                  <c:v>-6.7204409083105165E-3</c:v>
                </c:pt>
                <c:pt idx="57">
                  <c:v>-7.1865945594784802E-3</c:v>
                </c:pt>
                <c:pt idx="58">
                  <c:v>-6.7247312542610838E-3</c:v>
                </c:pt>
                <c:pt idx="59">
                  <c:v>-5.7037105003977908E-3</c:v>
                </c:pt>
                <c:pt idx="60">
                  <c:v>-4.6716305534731245E-3</c:v>
                </c:pt>
              </c:numCache>
            </c:numRef>
          </c:val>
          <c:smooth val="0"/>
          <c:extLst>
            <c:ext xmlns:c16="http://schemas.microsoft.com/office/drawing/2014/chart" uri="{C3380CC4-5D6E-409C-BE32-E72D297353CC}">
              <c16:uniqueId val="{00000001-D53D-4401-A9F5-953AAAE9ECC4}"/>
            </c:ext>
          </c:extLst>
        </c:ser>
        <c:ser>
          <c:idx val="2"/>
          <c:order val="2"/>
          <c:tx>
            <c:v>Ages 65+</c:v>
          </c:tx>
          <c:spPr>
            <a:ln w="28575" cap="rnd">
              <a:solidFill>
                <a:schemeClr val="accent3"/>
              </a:solidFill>
              <a:round/>
            </a:ln>
            <a:effectLst/>
          </c:spPr>
          <c:marker>
            <c:symbol val="none"/>
          </c:marker>
          <c:dLbls>
            <c:dLbl>
              <c:idx val="60"/>
              <c:layout>
                <c:manualLayout>
                  <c:x val="-3.1480200790898125E-2"/>
                  <c:y val="4.5112908819085244E-2"/>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r>
                      <a:rPr lang="en-US" sz="1400" dirty="0">
                        <a:solidFill>
                          <a:schemeClr val="tx1"/>
                        </a:solidFill>
                      </a:rPr>
                      <a:t>37.2%</a:t>
                    </a:r>
                  </a:p>
                </c:rich>
              </c:tx>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D53D-4401-A9F5-953AAAE9ECC4}"/>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Sheet1!$A$15:$A$75</c:f>
              <c:numCache>
                <c:formatCode>yyyy\-mm\-dd</c:formatCode>
                <c:ptCount val="61"/>
                <c:pt idx="0">
                  <c:v>22282</c:v>
                </c:pt>
                <c:pt idx="1">
                  <c:v>22647</c:v>
                </c:pt>
                <c:pt idx="2">
                  <c:v>23012</c:v>
                </c:pt>
                <c:pt idx="3">
                  <c:v>23377</c:v>
                </c:pt>
                <c:pt idx="4">
                  <c:v>23743</c:v>
                </c:pt>
                <c:pt idx="5">
                  <c:v>24108</c:v>
                </c:pt>
                <c:pt idx="6">
                  <c:v>24473</c:v>
                </c:pt>
                <c:pt idx="7">
                  <c:v>24838</c:v>
                </c:pt>
                <c:pt idx="8">
                  <c:v>25204</c:v>
                </c:pt>
                <c:pt idx="9">
                  <c:v>25569</c:v>
                </c:pt>
                <c:pt idx="10">
                  <c:v>25934</c:v>
                </c:pt>
                <c:pt idx="11">
                  <c:v>26299</c:v>
                </c:pt>
                <c:pt idx="12">
                  <c:v>26665</c:v>
                </c:pt>
                <c:pt idx="13">
                  <c:v>27030</c:v>
                </c:pt>
                <c:pt idx="14">
                  <c:v>27395</c:v>
                </c:pt>
                <c:pt idx="15">
                  <c:v>27760</c:v>
                </c:pt>
                <c:pt idx="16">
                  <c:v>28126</c:v>
                </c:pt>
                <c:pt idx="17">
                  <c:v>28491</c:v>
                </c:pt>
                <c:pt idx="18">
                  <c:v>28856</c:v>
                </c:pt>
                <c:pt idx="19">
                  <c:v>29221</c:v>
                </c:pt>
                <c:pt idx="20">
                  <c:v>29587</c:v>
                </c:pt>
                <c:pt idx="21">
                  <c:v>29952</c:v>
                </c:pt>
                <c:pt idx="22">
                  <c:v>30317</c:v>
                </c:pt>
                <c:pt idx="23">
                  <c:v>30682</c:v>
                </c:pt>
                <c:pt idx="24">
                  <c:v>31048</c:v>
                </c:pt>
                <c:pt idx="25">
                  <c:v>31413</c:v>
                </c:pt>
                <c:pt idx="26">
                  <c:v>31778</c:v>
                </c:pt>
                <c:pt idx="27">
                  <c:v>32143</c:v>
                </c:pt>
                <c:pt idx="28">
                  <c:v>32509</c:v>
                </c:pt>
                <c:pt idx="29">
                  <c:v>32874</c:v>
                </c:pt>
                <c:pt idx="30">
                  <c:v>33239</c:v>
                </c:pt>
                <c:pt idx="31">
                  <c:v>33604</c:v>
                </c:pt>
                <c:pt idx="32">
                  <c:v>33970</c:v>
                </c:pt>
                <c:pt idx="33">
                  <c:v>34335</c:v>
                </c:pt>
                <c:pt idx="34">
                  <c:v>34700</c:v>
                </c:pt>
                <c:pt idx="35">
                  <c:v>35065</c:v>
                </c:pt>
                <c:pt idx="36">
                  <c:v>35431</c:v>
                </c:pt>
                <c:pt idx="37">
                  <c:v>35796</c:v>
                </c:pt>
                <c:pt idx="38">
                  <c:v>36161</c:v>
                </c:pt>
                <c:pt idx="39">
                  <c:v>36526</c:v>
                </c:pt>
                <c:pt idx="40">
                  <c:v>36892</c:v>
                </c:pt>
                <c:pt idx="41">
                  <c:v>37257</c:v>
                </c:pt>
                <c:pt idx="42">
                  <c:v>37622</c:v>
                </c:pt>
                <c:pt idx="43">
                  <c:v>37987</c:v>
                </c:pt>
                <c:pt idx="44">
                  <c:v>38353</c:v>
                </c:pt>
                <c:pt idx="45">
                  <c:v>38718</c:v>
                </c:pt>
                <c:pt idx="46">
                  <c:v>39083</c:v>
                </c:pt>
                <c:pt idx="47">
                  <c:v>39448</c:v>
                </c:pt>
                <c:pt idx="48">
                  <c:v>39814</c:v>
                </c:pt>
                <c:pt idx="49">
                  <c:v>40179</c:v>
                </c:pt>
                <c:pt idx="50">
                  <c:v>40544</c:v>
                </c:pt>
                <c:pt idx="51">
                  <c:v>40909</c:v>
                </c:pt>
                <c:pt idx="52">
                  <c:v>41275</c:v>
                </c:pt>
                <c:pt idx="53">
                  <c:v>41640</c:v>
                </c:pt>
                <c:pt idx="54">
                  <c:v>42005</c:v>
                </c:pt>
                <c:pt idx="55">
                  <c:v>42370</c:v>
                </c:pt>
                <c:pt idx="56">
                  <c:v>42736</c:v>
                </c:pt>
                <c:pt idx="57">
                  <c:v>43101</c:v>
                </c:pt>
                <c:pt idx="58">
                  <c:v>43466</c:v>
                </c:pt>
                <c:pt idx="59">
                  <c:v>43831</c:v>
                </c:pt>
                <c:pt idx="60">
                  <c:v>44197</c:v>
                </c:pt>
              </c:numCache>
            </c:numRef>
          </c:cat>
          <c:val>
            <c:numRef>
              <c:f>Sheet1!$H$15:$H$75</c:f>
              <c:numCache>
                <c:formatCode>General</c:formatCode>
                <c:ptCount val="61"/>
                <c:pt idx="0">
                  <c:v>6.1685789715336097E-3</c:v>
                </c:pt>
                <c:pt idx="1">
                  <c:v>-9.9535877617772973E-3</c:v>
                </c:pt>
                <c:pt idx="2">
                  <c:v>-2.0449810766917743E-2</c:v>
                </c:pt>
                <c:pt idx="3">
                  <c:v>-2.4120382405353268E-2</c:v>
                </c:pt>
                <c:pt idx="4">
                  <c:v>-2.5229134304227616E-2</c:v>
                </c:pt>
                <c:pt idx="5">
                  <c:v>1.9719413318831334E-2</c:v>
                </c:pt>
                <c:pt idx="6">
                  <c:v>2.1293807571805413E-2</c:v>
                </c:pt>
                <c:pt idx="7">
                  <c:v>2.0515349841502089E-2</c:v>
                </c:pt>
                <c:pt idx="8">
                  <c:v>1.6874249408788632E-2</c:v>
                </c:pt>
                <c:pt idx="9">
                  <c:v>1.2935439319561017E-2</c:v>
                </c:pt>
                <c:pt idx="10">
                  <c:v>1.8187583157499521E-2</c:v>
                </c:pt>
                <c:pt idx="11">
                  <c:v>1.6932891359634109E-2</c:v>
                </c:pt>
                <c:pt idx="12">
                  <c:v>1.6258435566317099E-2</c:v>
                </c:pt>
                <c:pt idx="13">
                  <c:v>1.688350839471383E-2</c:v>
                </c:pt>
                <c:pt idx="14">
                  <c:v>1.844049954801014E-2</c:v>
                </c:pt>
                <c:pt idx="15">
                  <c:v>2.7523220833468441E-2</c:v>
                </c:pt>
                <c:pt idx="16">
                  <c:v>2.7378217929862572E-2</c:v>
                </c:pt>
                <c:pt idx="17">
                  <c:v>2.7470857214527817E-2</c:v>
                </c:pt>
                <c:pt idx="18">
                  <c:v>2.7388404428796993E-2</c:v>
                </c:pt>
                <c:pt idx="19">
                  <c:v>2.6974554473021394E-2</c:v>
                </c:pt>
                <c:pt idx="20">
                  <c:v>3.2298287636650005E-2</c:v>
                </c:pt>
                <c:pt idx="21">
                  <c:v>2.9179100323066767E-2</c:v>
                </c:pt>
                <c:pt idx="22">
                  <c:v>2.6204387405367933E-2</c:v>
                </c:pt>
                <c:pt idx="23">
                  <c:v>2.2688808109159905E-2</c:v>
                </c:pt>
                <c:pt idx="24">
                  <c:v>1.881730172984512E-2</c:v>
                </c:pt>
                <c:pt idx="25">
                  <c:v>1.5318227053633251E-2</c:v>
                </c:pt>
                <c:pt idx="26">
                  <c:v>1.1198767456070065E-2</c:v>
                </c:pt>
                <c:pt idx="27">
                  <c:v>9.1326653756032793E-3</c:v>
                </c:pt>
                <c:pt idx="28">
                  <c:v>1.0106498869623204E-2</c:v>
                </c:pt>
                <c:pt idx="29">
                  <c:v>1.315821461741631E-2</c:v>
                </c:pt>
                <c:pt idx="30">
                  <c:v>1.1265971698718942E-2</c:v>
                </c:pt>
                <c:pt idx="31">
                  <c:v>1.6466037690777324E-2</c:v>
                </c:pt>
                <c:pt idx="32">
                  <c:v>1.9545855506162415E-2</c:v>
                </c:pt>
                <c:pt idx="33">
                  <c:v>1.9485107931961492E-2</c:v>
                </c:pt>
                <c:pt idx="34">
                  <c:v>1.8098831184304057E-2</c:v>
                </c:pt>
                <c:pt idx="35">
                  <c:v>2.7556065856510579E-2</c:v>
                </c:pt>
                <c:pt idx="36">
                  <c:v>2.1852602719283017E-2</c:v>
                </c:pt>
                <c:pt idx="37">
                  <c:v>1.8730200603155576E-2</c:v>
                </c:pt>
                <c:pt idx="38">
                  <c:v>1.8977660371641523E-2</c:v>
                </c:pt>
                <c:pt idx="39">
                  <c:v>2.0447961519612864E-2</c:v>
                </c:pt>
                <c:pt idx="40">
                  <c:v>1.8781328672734628E-2</c:v>
                </c:pt>
                <c:pt idx="41">
                  <c:v>2.0522354875573315E-2</c:v>
                </c:pt>
                <c:pt idx="42">
                  <c:v>2.0993079719100902E-2</c:v>
                </c:pt>
                <c:pt idx="43">
                  <c:v>1.8785397183304707E-2</c:v>
                </c:pt>
                <c:pt idx="44">
                  <c:v>1.5712423182201098E-2</c:v>
                </c:pt>
                <c:pt idx="45">
                  <c:v>1.645703550806114E-2</c:v>
                </c:pt>
                <c:pt idx="46">
                  <c:v>1.4099017348433602E-2</c:v>
                </c:pt>
                <c:pt idx="47">
                  <c:v>1.3339080545437124E-2</c:v>
                </c:pt>
                <c:pt idx="48">
                  <c:v>1.4907444151405561E-2</c:v>
                </c:pt>
                <c:pt idx="49">
                  <c:v>1.792898152951812E-2</c:v>
                </c:pt>
                <c:pt idx="50">
                  <c:v>2.2874701168715018E-2</c:v>
                </c:pt>
                <c:pt idx="51">
                  <c:v>2.3507781828667036E-2</c:v>
                </c:pt>
                <c:pt idx="52">
                  <c:v>2.6696417329207026E-2</c:v>
                </c:pt>
                <c:pt idx="53">
                  <c:v>3.3116331905452913E-2</c:v>
                </c:pt>
                <c:pt idx="54">
                  <c:v>4.0755807505968945E-2</c:v>
                </c:pt>
                <c:pt idx="55">
                  <c:v>5.0451086088361789E-2</c:v>
                </c:pt>
                <c:pt idx="56">
                  <c:v>5.5341194676394256E-2</c:v>
                </c:pt>
                <c:pt idx="57">
                  <c:v>5.5655521885591606E-2</c:v>
                </c:pt>
                <c:pt idx="58">
                  <c:v>5.0482132406926977E-2</c:v>
                </c:pt>
                <c:pt idx="59">
                  <c:v>4.3241791541285581E-2</c:v>
                </c:pt>
                <c:pt idx="60">
                  <c:v>3.7175250473886451E-2</c:v>
                </c:pt>
              </c:numCache>
            </c:numRef>
          </c:val>
          <c:smooth val="0"/>
          <c:extLst>
            <c:ext xmlns:c16="http://schemas.microsoft.com/office/drawing/2014/chart" uri="{C3380CC4-5D6E-409C-BE32-E72D297353CC}">
              <c16:uniqueId val="{00000002-D53D-4401-A9F5-953AAAE9ECC4}"/>
            </c:ext>
          </c:extLst>
        </c:ser>
        <c:dLbls>
          <c:showLegendKey val="0"/>
          <c:showVal val="0"/>
          <c:showCatName val="0"/>
          <c:showSerName val="0"/>
          <c:showPercent val="0"/>
          <c:showBubbleSize val="0"/>
        </c:dLbls>
        <c:smooth val="0"/>
        <c:axId val="1654317631"/>
        <c:axId val="1654316383"/>
      </c:lineChart>
      <c:dateAx>
        <c:axId val="1654317631"/>
        <c:scaling>
          <c:orientation val="minMax"/>
          <c:max val="44197"/>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654316383"/>
        <c:crosses val="autoZero"/>
        <c:auto val="1"/>
        <c:lblOffset val="100"/>
        <c:baseTimeUnit val="years"/>
        <c:majorUnit val="5"/>
        <c:majorTimeUnit val="years"/>
      </c:dateAx>
      <c:valAx>
        <c:axId val="1654316383"/>
        <c:scaling>
          <c:orientation val="minMax"/>
          <c:max val="6.0000000000000012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65431763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EUR/USD</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spPr>
            <a:ln w="28575" cap="rnd">
              <a:solidFill>
                <a:schemeClr val="accent1">
                  <a:lumMod val="50000"/>
                </a:schemeClr>
              </a:solidFill>
              <a:round/>
            </a:ln>
            <a:effectLst/>
          </c:spPr>
          <c:marker>
            <c:symbol val="none"/>
          </c:marker>
          <c:cat>
            <c:numRef>
              <c:f>Sheet1!$A$3:$A$3348</c:f>
              <c:numCache>
                <c:formatCode>m/d/yyyy</c:formatCode>
                <c:ptCount val="3346"/>
                <c:pt idx="0">
                  <c:v>44862</c:v>
                </c:pt>
                <c:pt idx="1">
                  <c:v>44861</c:v>
                </c:pt>
                <c:pt idx="2">
                  <c:v>44860</c:v>
                </c:pt>
                <c:pt idx="3">
                  <c:v>44859</c:v>
                </c:pt>
                <c:pt idx="4">
                  <c:v>44858</c:v>
                </c:pt>
                <c:pt idx="5">
                  <c:v>44855</c:v>
                </c:pt>
                <c:pt idx="6">
                  <c:v>44854</c:v>
                </c:pt>
                <c:pt idx="7">
                  <c:v>44853</c:v>
                </c:pt>
                <c:pt idx="8">
                  <c:v>44852</c:v>
                </c:pt>
                <c:pt idx="9">
                  <c:v>44851</c:v>
                </c:pt>
                <c:pt idx="10">
                  <c:v>44848</c:v>
                </c:pt>
                <c:pt idx="11">
                  <c:v>44847</c:v>
                </c:pt>
                <c:pt idx="12">
                  <c:v>44846</c:v>
                </c:pt>
                <c:pt idx="13">
                  <c:v>44845</c:v>
                </c:pt>
                <c:pt idx="14">
                  <c:v>44844</c:v>
                </c:pt>
                <c:pt idx="15">
                  <c:v>44841</c:v>
                </c:pt>
                <c:pt idx="16">
                  <c:v>44840</c:v>
                </c:pt>
                <c:pt idx="17">
                  <c:v>44839</c:v>
                </c:pt>
                <c:pt idx="18">
                  <c:v>44838</c:v>
                </c:pt>
                <c:pt idx="19">
                  <c:v>44837</c:v>
                </c:pt>
                <c:pt idx="20">
                  <c:v>44834</c:v>
                </c:pt>
                <c:pt idx="21">
                  <c:v>44833</c:v>
                </c:pt>
                <c:pt idx="22">
                  <c:v>44832</c:v>
                </c:pt>
                <c:pt idx="23">
                  <c:v>44831</c:v>
                </c:pt>
                <c:pt idx="24">
                  <c:v>44830</c:v>
                </c:pt>
                <c:pt idx="25">
                  <c:v>44827</c:v>
                </c:pt>
                <c:pt idx="26">
                  <c:v>44826</c:v>
                </c:pt>
                <c:pt idx="27">
                  <c:v>44825</c:v>
                </c:pt>
                <c:pt idx="28">
                  <c:v>44824</c:v>
                </c:pt>
                <c:pt idx="29">
                  <c:v>44823</c:v>
                </c:pt>
                <c:pt idx="30">
                  <c:v>44820</c:v>
                </c:pt>
                <c:pt idx="31">
                  <c:v>44819</c:v>
                </c:pt>
                <c:pt idx="32">
                  <c:v>44818</c:v>
                </c:pt>
                <c:pt idx="33">
                  <c:v>44817</c:v>
                </c:pt>
                <c:pt idx="34">
                  <c:v>44816</c:v>
                </c:pt>
                <c:pt idx="35">
                  <c:v>44813</c:v>
                </c:pt>
                <c:pt idx="36">
                  <c:v>44812</c:v>
                </c:pt>
                <c:pt idx="37">
                  <c:v>44811</c:v>
                </c:pt>
                <c:pt idx="38">
                  <c:v>44810</c:v>
                </c:pt>
                <c:pt idx="39">
                  <c:v>44809</c:v>
                </c:pt>
                <c:pt idx="40">
                  <c:v>44806</c:v>
                </c:pt>
                <c:pt idx="41">
                  <c:v>44805</c:v>
                </c:pt>
                <c:pt idx="42">
                  <c:v>44804</c:v>
                </c:pt>
                <c:pt idx="43">
                  <c:v>44803</c:v>
                </c:pt>
                <c:pt idx="44">
                  <c:v>44802</c:v>
                </c:pt>
                <c:pt idx="45">
                  <c:v>44799</c:v>
                </c:pt>
                <c:pt idx="46">
                  <c:v>44798</c:v>
                </c:pt>
                <c:pt idx="47">
                  <c:v>44797</c:v>
                </c:pt>
                <c:pt idx="48">
                  <c:v>44796</c:v>
                </c:pt>
                <c:pt idx="49">
                  <c:v>44795</c:v>
                </c:pt>
                <c:pt idx="50">
                  <c:v>44792</c:v>
                </c:pt>
                <c:pt idx="51">
                  <c:v>44791</c:v>
                </c:pt>
                <c:pt idx="52">
                  <c:v>44790</c:v>
                </c:pt>
                <c:pt idx="53">
                  <c:v>44789</c:v>
                </c:pt>
                <c:pt idx="54">
                  <c:v>44788</c:v>
                </c:pt>
                <c:pt idx="55">
                  <c:v>44785</c:v>
                </c:pt>
                <c:pt idx="56">
                  <c:v>44784</c:v>
                </c:pt>
                <c:pt idx="57">
                  <c:v>44783</c:v>
                </c:pt>
                <c:pt idx="58">
                  <c:v>44782</c:v>
                </c:pt>
                <c:pt idx="59">
                  <c:v>44781</c:v>
                </c:pt>
                <c:pt idx="60">
                  <c:v>44778</c:v>
                </c:pt>
                <c:pt idx="61">
                  <c:v>44777</c:v>
                </c:pt>
                <c:pt idx="62">
                  <c:v>44776</c:v>
                </c:pt>
                <c:pt idx="63">
                  <c:v>44775</c:v>
                </c:pt>
                <c:pt idx="64">
                  <c:v>44774</c:v>
                </c:pt>
                <c:pt idx="65">
                  <c:v>44771</c:v>
                </c:pt>
                <c:pt idx="66">
                  <c:v>44770</c:v>
                </c:pt>
                <c:pt idx="67">
                  <c:v>44769</c:v>
                </c:pt>
                <c:pt idx="68">
                  <c:v>44768</c:v>
                </c:pt>
                <c:pt idx="69">
                  <c:v>44767</c:v>
                </c:pt>
                <c:pt idx="70">
                  <c:v>44764</c:v>
                </c:pt>
                <c:pt idx="71">
                  <c:v>44763</c:v>
                </c:pt>
                <c:pt idx="72">
                  <c:v>44762</c:v>
                </c:pt>
                <c:pt idx="73">
                  <c:v>44761</c:v>
                </c:pt>
                <c:pt idx="74">
                  <c:v>44760</c:v>
                </c:pt>
                <c:pt idx="75">
                  <c:v>44757</c:v>
                </c:pt>
                <c:pt idx="76">
                  <c:v>44756</c:v>
                </c:pt>
                <c:pt idx="77">
                  <c:v>44755</c:v>
                </c:pt>
                <c:pt idx="78">
                  <c:v>44754</c:v>
                </c:pt>
                <c:pt idx="79">
                  <c:v>44753</c:v>
                </c:pt>
                <c:pt idx="80">
                  <c:v>44750</c:v>
                </c:pt>
                <c:pt idx="81">
                  <c:v>44749</c:v>
                </c:pt>
                <c:pt idx="82">
                  <c:v>44748</c:v>
                </c:pt>
                <c:pt idx="83">
                  <c:v>44747</c:v>
                </c:pt>
                <c:pt idx="84">
                  <c:v>44746</c:v>
                </c:pt>
                <c:pt idx="85">
                  <c:v>44743</c:v>
                </c:pt>
                <c:pt idx="86">
                  <c:v>44742</c:v>
                </c:pt>
                <c:pt idx="87">
                  <c:v>44741</c:v>
                </c:pt>
                <c:pt idx="88">
                  <c:v>44740</c:v>
                </c:pt>
                <c:pt idx="89">
                  <c:v>44739</c:v>
                </c:pt>
                <c:pt idx="90">
                  <c:v>44736</c:v>
                </c:pt>
                <c:pt idx="91">
                  <c:v>44735</c:v>
                </c:pt>
                <c:pt idx="92">
                  <c:v>44734</c:v>
                </c:pt>
                <c:pt idx="93">
                  <c:v>44733</c:v>
                </c:pt>
                <c:pt idx="94">
                  <c:v>44732</c:v>
                </c:pt>
                <c:pt idx="95">
                  <c:v>44729</c:v>
                </c:pt>
                <c:pt idx="96">
                  <c:v>44728</c:v>
                </c:pt>
                <c:pt idx="97">
                  <c:v>44727</c:v>
                </c:pt>
                <c:pt idx="98">
                  <c:v>44726</c:v>
                </c:pt>
                <c:pt idx="99">
                  <c:v>44725</c:v>
                </c:pt>
                <c:pt idx="100">
                  <c:v>44722</c:v>
                </c:pt>
                <c:pt idx="101">
                  <c:v>44721</c:v>
                </c:pt>
                <c:pt idx="102">
                  <c:v>44720</c:v>
                </c:pt>
                <c:pt idx="103">
                  <c:v>44719</c:v>
                </c:pt>
                <c:pt idx="104">
                  <c:v>44718</c:v>
                </c:pt>
                <c:pt idx="105">
                  <c:v>44715</c:v>
                </c:pt>
                <c:pt idx="106">
                  <c:v>44714</c:v>
                </c:pt>
                <c:pt idx="107">
                  <c:v>44713</c:v>
                </c:pt>
                <c:pt idx="108">
                  <c:v>44712</c:v>
                </c:pt>
                <c:pt idx="109">
                  <c:v>44711</c:v>
                </c:pt>
                <c:pt idx="110">
                  <c:v>44708</c:v>
                </c:pt>
                <c:pt idx="111">
                  <c:v>44707</c:v>
                </c:pt>
                <c:pt idx="112">
                  <c:v>44706</c:v>
                </c:pt>
                <c:pt idx="113">
                  <c:v>44705</c:v>
                </c:pt>
                <c:pt idx="114">
                  <c:v>44704</c:v>
                </c:pt>
                <c:pt idx="115">
                  <c:v>44701</c:v>
                </c:pt>
                <c:pt idx="116">
                  <c:v>44700</c:v>
                </c:pt>
                <c:pt idx="117">
                  <c:v>44699</c:v>
                </c:pt>
                <c:pt idx="118">
                  <c:v>44698</c:v>
                </c:pt>
                <c:pt idx="119">
                  <c:v>44697</c:v>
                </c:pt>
                <c:pt idx="120">
                  <c:v>44694</c:v>
                </c:pt>
                <c:pt idx="121">
                  <c:v>44693</c:v>
                </c:pt>
                <c:pt idx="122">
                  <c:v>44692</c:v>
                </c:pt>
                <c:pt idx="123">
                  <c:v>44691</c:v>
                </c:pt>
                <c:pt idx="124">
                  <c:v>44690</c:v>
                </c:pt>
                <c:pt idx="125">
                  <c:v>44687</c:v>
                </c:pt>
                <c:pt idx="126">
                  <c:v>44686</c:v>
                </c:pt>
                <c:pt idx="127">
                  <c:v>44685</c:v>
                </c:pt>
                <c:pt idx="128">
                  <c:v>44684</c:v>
                </c:pt>
                <c:pt idx="129">
                  <c:v>44683</c:v>
                </c:pt>
                <c:pt idx="130">
                  <c:v>44680</c:v>
                </c:pt>
                <c:pt idx="131">
                  <c:v>44679</c:v>
                </c:pt>
                <c:pt idx="132">
                  <c:v>44678</c:v>
                </c:pt>
                <c:pt idx="133">
                  <c:v>44677</c:v>
                </c:pt>
                <c:pt idx="134">
                  <c:v>44676</c:v>
                </c:pt>
                <c:pt idx="135">
                  <c:v>44673</c:v>
                </c:pt>
                <c:pt idx="136">
                  <c:v>44672</c:v>
                </c:pt>
                <c:pt idx="137">
                  <c:v>44671</c:v>
                </c:pt>
                <c:pt idx="138">
                  <c:v>44670</c:v>
                </c:pt>
                <c:pt idx="139">
                  <c:v>44669</c:v>
                </c:pt>
                <c:pt idx="140">
                  <c:v>44666</c:v>
                </c:pt>
                <c:pt idx="141">
                  <c:v>44665</c:v>
                </c:pt>
                <c:pt idx="142">
                  <c:v>44664</c:v>
                </c:pt>
                <c:pt idx="143">
                  <c:v>44663</c:v>
                </c:pt>
                <c:pt idx="144">
                  <c:v>44662</c:v>
                </c:pt>
                <c:pt idx="145">
                  <c:v>44659</c:v>
                </c:pt>
                <c:pt idx="146">
                  <c:v>44658</c:v>
                </c:pt>
                <c:pt idx="147">
                  <c:v>44657</c:v>
                </c:pt>
                <c:pt idx="148">
                  <c:v>44656</c:v>
                </c:pt>
                <c:pt idx="149">
                  <c:v>44655</c:v>
                </c:pt>
                <c:pt idx="150">
                  <c:v>44652</c:v>
                </c:pt>
                <c:pt idx="151">
                  <c:v>44651</c:v>
                </c:pt>
                <c:pt idx="152">
                  <c:v>44650</c:v>
                </c:pt>
                <c:pt idx="153">
                  <c:v>44649</c:v>
                </c:pt>
                <c:pt idx="154">
                  <c:v>44648</c:v>
                </c:pt>
                <c:pt idx="155">
                  <c:v>44645</c:v>
                </c:pt>
                <c:pt idx="156">
                  <c:v>44644</c:v>
                </c:pt>
                <c:pt idx="157">
                  <c:v>44643</c:v>
                </c:pt>
                <c:pt idx="158">
                  <c:v>44642</c:v>
                </c:pt>
                <c:pt idx="159">
                  <c:v>44641</c:v>
                </c:pt>
                <c:pt idx="160">
                  <c:v>44638</c:v>
                </c:pt>
                <c:pt idx="161">
                  <c:v>44637</c:v>
                </c:pt>
                <c:pt idx="162">
                  <c:v>44636</c:v>
                </c:pt>
                <c:pt idx="163">
                  <c:v>44635</c:v>
                </c:pt>
                <c:pt idx="164">
                  <c:v>44634</c:v>
                </c:pt>
                <c:pt idx="165">
                  <c:v>44631</c:v>
                </c:pt>
                <c:pt idx="166">
                  <c:v>44630</c:v>
                </c:pt>
                <c:pt idx="167">
                  <c:v>44629</c:v>
                </c:pt>
                <c:pt idx="168">
                  <c:v>44628</c:v>
                </c:pt>
                <c:pt idx="169">
                  <c:v>44627</c:v>
                </c:pt>
                <c:pt idx="170">
                  <c:v>44624</c:v>
                </c:pt>
                <c:pt idx="171">
                  <c:v>44623</c:v>
                </c:pt>
                <c:pt idx="172">
                  <c:v>44622</c:v>
                </c:pt>
                <c:pt idx="173">
                  <c:v>44621</c:v>
                </c:pt>
                <c:pt idx="174">
                  <c:v>44620</c:v>
                </c:pt>
                <c:pt idx="175">
                  <c:v>44617</c:v>
                </c:pt>
                <c:pt idx="176">
                  <c:v>44616</c:v>
                </c:pt>
                <c:pt idx="177">
                  <c:v>44615</c:v>
                </c:pt>
                <c:pt idx="178">
                  <c:v>44614</c:v>
                </c:pt>
                <c:pt idx="179">
                  <c:v>44613</c:v>
                </c:pt>
                <c:pt idx="180">
                  <c:v>44610</c:v>
                </c:pt>
                <c:pt idx="181">
                  <c:v>44609</c:v>
                </c:pt>
                <c:pt idx="182">
                  <c:v>44608</c:v>
                </c:pt>
                <c:pt idx="183">
                  <c:v>44607</c:v>
                </c:pt>
                <c:pt idx="184">
                  <c:v>44606</c:v>
                </c:pt>
                <c:pt idx="185">
                  <c:v>44603</c:v>
                </c:pt>
                <c:pt idx="186">
                  <c:v>44602</c:v>
                </c:pt>
                <c:pt idx="187">
                  <c:v>44601</c:v>
                </c:pt>
                <c:pt idx="188">
                  <c:v>44600</c:v>
                </c:pt>
                <c:pt idx="189">
                  <c:v>44599</c:v>
                </c:pt>
                <c:pt idx="190">
                  <c:v>44596</c:v>
                </c:pt>
                <c:pt idx="191">
                  <c:v>44595</c:v>
                </c:pt>
                <c:pt idx="192">
                  <c:v>44594</c:v>
                </c:pt>
                <c:pt idx="193">
                  <c:v>44593</c:v>
                </c:pt>
                <c:pt idx="194">
                  <c:v>44592</c:v>
                </c:pt>
                <c:pt idx="195">
                  <c:v>44589</c:v>
                </c:pt>
                <c:pt idx="196">
                  <c:v>44588</c:v>
                </c:pt>
                <c:pt idx="197">
                  <c:v>44587</c:v>
                </c:pt>
                <c:pt idx="198">
                  <c:v>44586</c:v>
                </c:pt>
                <c:pt idx="199">
                  <c:v>44585</c:v>
                </c:pt>
                <c:pt idx="200">
                  <c:v>44582</c:v>
                </c:pt>
                <c:pt idx="201">
                  <c:v>44581</c:v>
                </c:pt>
                <c:pt idx="202">
                  <c:v>44580</c:v>
                </c:pt>
                <c:pt idx="203">
                  <c:v>44579</c:v>
                </c:pt>
                <c:pt idx="204">
                  <c:v>44578</c:v>
                </c:pt>
                <c:pt idx="205">
                  <c:v>44575</c:v>
                </c:pt>
                <c:pt idx="206">
                  <c:v>44574</c:v>
                </c:pt>
                <c:pt idx="207">
                  <c:v>44573</c:v>
                </c:pt>
                <c:pt idx="208">
                  <c:v>44572</c:v>
                </c:pt>
                <c:pt idx="209">
                  <c:v>44571</c:v>
                </c:pt>
                <c:pt idx="210">
                  <c:v>44568</c:v>
                </c:pt>
                <c:pt idx="211">
                  <c:v>44567</c:v>
                </c:pt>
                <c:pt idx="212">
                  <c:v>44566</c:v>
                </c:pt>
                <c:pt idx="213">
                  <c:v>44565</c:v>
                </c:pt>
                <c:pt idx="214">
                  <c:v>44564</c:v>
                </c:pt>
                <c:pt idx="215">
                  <c:v>44561</c:v>
                </c:pt>
                <c:pt idx="216">
                  <c:v>44560</c:v>
                </c:pt>
                <c:pt idx="217">
                  <c:v>44559</c:v>
                </c:pt>
                <c:pt idx="218">
                  <c:v>44558</c:v>
                </c:pt>
                <c:pt idx="219">
                  <c:v>44557</c:v>
                </c:pt>
                <c:pt idx="220">
                  <c:v>44554</c:v>
                </c:pt>
                <c:pt idx="221">
                  <c:v>44553</c:v>
                </c:pt>
                <c:pt idx="222">
                  <c:v>44552</c:v>
                </c:pt>
                <c:pt idx="223">
                  <c:v>44551</c:v>
                </c:pt>
                <c:pt idx="224">
                  <c:v>44550</c:v>
                </c:pt>
                <c:pt idx="225">
                  <c:v>44547</c:v>
                </c:pt>
                <c:pt idx="226">
                  <c:v>44546</c:v>
                </c:pt>
                <c:pt idx="227">
                  <c:v>44545</c:v>
                </c:pt>
                <c:pt idx="228">
                  <c:v>44544</c:v>
                </c:pt>
                <c:pt idx="229">
                  <c:v>44543</c:v>
                </c:pt>
                <c:pt idx="230">
                  <c:v>44540</c:v>
                </c:pt>
                <c:pt idx="231">
                  <c:v>44539</c:v>
                </c:pt>
                <c:pt idx="232">
                  <c:v>44538</c:v>
                </c:pt>
                <c:pt idx="233">
                  <c:v>44537</c:v>
                </c:pt>
                <c:pt idx="234">
                  <c:v>44536</c:v>
                </c:pt>
                <c:pt idx="235">
                  <c:v>44533</c:v>
                </c:pt>
                <c:pt idx="236">
                  <c:v>44532</c:v>
                </c:pt>
                <c:pt idx="237">
                  <c:v>44531</c:v>
                </c:pt>
                <c:pt idx="238">
                  <c:v>44530</c:v>
                </c:pt>
                <c:pt idx="239">
                  <c:v>44529</c:v>
                </c:pt>
                <c:pt idx="240">
                  <c:v>44526</c:v>
                </c:pt>
                <c:pt idx="241">
                  <c:v>44525</c:v>
                </c:pt>
                <c:pt idx="242">
                  <c:v>44524</c:v>
                </c:pt>
                <c:pt idx="243">
                  <c:v>44523</c:v>
                </c:pt>
                <c:pt idx="244">
                  <c:v>44522</c:v>
                </c:pt>
                <c:pt idx="245">
                  <c:v>44519</c:v>
                </c:pt>
                <c:pt idx="246">
                  <c:v>44518</c:v>
                </c:pt>
                <c:pt idx="247">
                  <c:v>44517</c:v>
                </c:pt>
                <c:pt idx="248">
                  <c:v>44516</c:v>
                </c:pt>
                <c:pt idx="249">
                  <c:v>44515</c:v>
                </c:pt>
                <c:pt idx="250">
                  <c:v>44512</c:v>
                </c:pt>
                <c:pt idx="251">
                  <c:v>44511</c:v>
                </c:pt>
                <c:pt idx="252">
                  <c:v>44510</c:v>
                </c:pt>
                <c:pt idx="253">
                  <c:v>44509</c:v>
                </c:pt>
                <c:pt idx="254">
                  <c:v>44508</c:v>
                </c:pt>
                <c:pt idx="255">
                  <c:v>44505</c:v>
                </c:pt>
                <c:pt idx="256">
                  <c:v>44504</c:v>
                </c:pt>
                <c:pt idx="257">
                  <c:v>44503</c:v>
                </c:pt>
                <c:pt idx="258">
                  <c:v>44502</c:v>
                </c:pt>
                <c:pt idx="259">
                  <c:v>44501</c:v>
                </c:pt>
                <c:pt idx="260">
                  <c:v>44498</c:v>
                </c:pt>
                <c:pt idx="261">
                  <c:v>44497</c:v>
                </c:pt>
                <c:pt idx="262">
                  <c:v>44496</c:v>
                </c:pt>
                <c:pt idx="263">
                  <c:v>44495</c:v>
                </c:pt>
                <c:pt idx="264">
                  <c:v>44494</c:v>
                </c:pt>
                <c:pt idx="265">
                  <c:v>44491</c:v>
                </c:pt>
                <c:pt idx="266">
                  <c:v>44490</c:v>
                </c:pt>
                <c:pt idx="267">
                  <c:v>44489</c:v>
                </c:pt>
                <c:pt idx="268">
                  <c:v>44488</c:v>
                </c:pt>
                <c:pt idx="269">
                  <c:v>44487</c:v>
                </c:pt>
                <c:pt idx="270">
                  <c:v>44484</c:v>
                </c:pt>
                <c:pt idx="271">
                  <c:v>44483</c:v>
                </c:pt>
                <c:pt idx="272">
                  <c:v>44482</c:v>
                </c:pt>
                <c:pt idx="273">
                  <c:v>44481</c:v>
                </c:pt>
                <c:pt idx="274">
                  <c:v>44480</c:v>
                </c:pt>
                <c:pt idx="275">
                  <c:v>44477</c:v>
                </c:pt>
                <c:pt idx="276">
                  <c:v>44476</c:v>
                </c:pt>
                <c:pt idx="277">
                  <c:v>44475</c:v>
                </c:pt>
                <c:pt idx="278">
                  <c:v>44474</c:v>
                </c:pt>
                <c:pt idx="279">
                  <c:v>44473</c:v>
                </c:pt>
                <c:pt idx="280">
                  <c:v>44470</c:v>
                </c:pt>
                <c:pt idx="281">
                  <c:v>44469</c:v>
                </c:pt>
                <c:pt idx="282">
                  <c:v>44468</c:v>
                </c:pt>
                <c:pt idx="283">
                  <c:v>44467</c:v>
                </c:pt>
                <c:pt idx="284">
                  <c:v>44466</c:v>
                </c:pt>
                <c:pt idx="285">
                  <c:v>44463</c:v>
                </c:pt>
                <c:pt idx="286">
                  <c:v>44462</c:v>
                </c:pt>
                <c:pt idx="287">
                  <c:v>44461</c:v>
                </c:pt>
                <c:pt idx="288">
                  <c:v>44460</c:v>
                </c:pt>
                <c:pt idx="289">
                  <c:v>44459</c:v>
                </c:pt>
                <c:pt idx="290">
                  <c:v>44456</c:v>
                </c:pt>
                <c:pt idx="291">
                  <c:v>44455</c:v>
                </c:pt>
                <c:pt idx="292">
                  <c:v>44454</c:v>
                </c:pt>
                <c:pt idx="293">
                  <c:v>44453</c:v>
                </c:pt>
                <c:pt idx="294">
                  <c:v>44452</c:v>
                </c:pt>
                <c:pt idx="295">
                  <c:v>44449</c:v>
                </c:pt>
                <c:pt idx="296">
                  <c:v>44448</c:v>
                </c:pt>
                <c:pt idx="297">
                  <c:v>44447</c:v>
                </c:pt>
                <c:pt idx="298">
                  <c:v>44446</c:v>
                </c:pt>
                <c:pt idx="299">
                  <c:v>44445</c:v>
                </c:pt>
                <c:pt idx="300">
                  <c:v>44442</c:v>
                </c:pt>
                <c:pt idx="301">
                  <c:v>44441</c:v>
                </c:pt>
                <c:pt idx="302">
                  <c:v>44440</c:v>
                </c:pt>
                <c:pt idx="303">
                  <c:v>44439</c:v>
                </c:pt>
                <c:pt idx="304">
                  <c:v>44438</c:v>
                </c:pt>
                <c:pt idx="305">
                  <c:v>44435</c:v>
                </c:pt>
                <c:pt idx="306">
                  <c:v>44434</c:v>
                </c:pt>
                <c:pt idx="307">
                  <c:v>44433</c:v>
                </c:pt>
                <c:pt idx="308">
                  <c:v>44432</c:v>
                </c:pt>
                <c:pt idx="309">
                  <c:v>44431</c:v>
                </c:pt>
                <c:pt idx="310">
                  <c:v>44428</c:v>
                </c:pt>
                <c:pt idx="311">
                  <c:v>44427</c:v>
                </c:pt>
                <c:pt idx="312">
                  <c:v>44426</c:v>
                </c:pt>
                <c:pt idx="313">
                  <c:v>44425</c:v>
                </c:pt>
                <c:pt idx="314">
                  <c:v>44424</c:v>
                </c:pt>
                <c:pt idx="315">
                  <c:v>44421</c:v>
                </c:pt>
                <c:pt idx="316">
                  <c:v>44420</c:v>
                </c:pt>
                <c:pt idx="317">
                  <c:v>44419</c:v>
                </c:pt>
                <c:pt idx="318">
                  <c:v>44418</c:v>
                </c:pt>
                <c:pt idx="319">
                  <c:v>44417</c:v>
                </c:pt>
                <c:pt idx="320">
                  <c:v>44414</c:v>
                </c:pt>
                <c:pt idx="321">
                  <c:v>44413</c:v>
                </c:pt>
                <c:pt idx="322">
                  <c:v>44412</c:v>
                </c:pt>
                <c:pt idx="323">
                  <c:v>44411</c:v>
                </c:pt>
                <c:pt idx="324">
                  <c:v>44410</c:v>
                </c:pt>
                <c:pt idx="325">
                  <c:v>44407</c:v>
                </c:pt>
                <c:pt idx="326">
                  <c:v>44406</c:v>
                </c:pt>
                <c:pt idx="327">
                  <c:v>44405</c:v>
                </c:pt>
                <c:pt idx="328">
                  <c:v>44404</c:v>
                </c:pt>
                <c:pt idx="329">
                  <c:v>44403</c:v>
                </c:pt>
                <c:pt idx="330">
                  <c:v>44400</c:v>
                </c:pt>
                <c:pt idx="331">
                  <c:v>44399</c:v>
                </c:pt>
                <c:pt idx="332">
                  <c:v>44398</c:v>
                </c:pt>
                <c:pt idx="333">
                  <c:v>44397</c:v>
                </c:pt>
                <c:pt idx="334">
                  <c:v>44396</c:v>
                </c:pt>
                <c:pt idx="335">
                  <c:v>44393</c:v>
                </c:pt>
                <c:pt idx="336">
                  <c:v>44392</c:v>
                </c:pt>
                <c:pt idx="337">
                  <c:v>44391</c:v>
                </c:pt>
                <c:pt idx="338">
                  <c:v>44390</c:v>
                </c:pt>
                <c:pt idx="339">
                  <c:v>44389</c:v>
                </c:pt>
                <c:pt idx="340">
                  <c:v>44386</c:v>
                </c:pt>
                <c:pt idx="341">
                  <c:v>44385</c:v>
                </c:pt>
                <c:pt idx="342">
                  <c:v>44384</c:v>
                </c:pt>
                <c:pt idx="343">
                  <c:v>44383</c:v>
                </c:pt>
                <c:pt idx="344">
                  <c:v>44382</c:v>
                </c:pt>
                <c:pt idx="345">
                  <c:v>44379</c:v>
                </c:pt>
                <c:pt idx="346">
                  <c:v>44378</c:v>
                </c:pt>
                <c:pt idx="347">
                  <c:v>44377</c:v>
                </c:pt>
                <c:pt idx="348">
                  <c:v>44376</c:v>
                </c:pt>
                <c:pt idx="349">
                  <c:v>44375</c:v>
                </c:pt>
                <c:pt idx="350">
                  <c:v>44372</c:v>
                </c:pt>
                <c:pt idx="351">
                  <c:v>44371</c:v>
                </c:pt>
                <c:pt idx="352">
                  <c:v>44370</c:v>
                </c:pt>
                <c:pt idx="353">
                  <c:v>44369</c:v>
                </c:pt>
                <c:pt idx="354">
                  <c:v>44368</c:v>
                </c:pt>
                <c:pt idx="355">
                  <c:v>44365</c:v>
                </c:pt>
                <c:pt idx="356">
                  <c:v>44364</c:v>
                </c:pt>
                <c:pt idx="357">
                  <c:v>44363</c:v>
                </c:pt>
                <c:pt idx="358">
                  <c:v>44362</c:v>
                </c:pt>
                <c:pt idx="359">
                  <c:v>44361</c:v>
                </c:pt>
                <c:pt idx="360">
                  <c:v>44358</c:v>
                </c:pt>
                <c:pt idx="361">
                  <c:v>44357</c:v>
                </c:pt>
                <c:pt idx="362">
                  <c:v>44356</c:v>
                </c:pt>
                <c:pt idx="363">
                  <c:v>44355</c:v>
                </c:pt>
                <c:pt idx="364">
                  <c:v>44354</c:v>
                </c:pt>
                <c:pt idx="365">
                  <c:v>44351</c:v>
                </c:pt>
                <c:pt idx="366">
                  <c:v>44350</c:v>
                </c:pt>
                <c:pt idx="367">
                  <c:v>44349</c:v>
                </c:pt>
                <c:pt idx="368">
                  <c:v>44348</c:v>
                </c:pt>
                <c:pt idx="369">
                  <c:v>44347</c:v>
                </c:pt>
                <c:pt idx="370">
                  <c:v>44344</c:v>
                </c:pt>
                <c:pt idx="371">
                  <c:v>44343</c:v>
                </c:pt>
                <c:pt idx="372">
                  <c:v>44342</c:v>
                </c:pt>
                <c:pt idx="373">
                  <c:v>44341</c:v>
                </c:pt>
                <c:pt idx="374">
                  <c:v>44340</c:v>
                </c:pt>
                <c:pt idx="375">
                  <c:v>44337</c:v>
                </c:pt>
                <c:pt idx="376">
                  <c:v>44336</c:v>
                </c:pt>
                <c:pt idx="377">
                  <c:v>44335</c:v>
                </c:pt>
                <c:pt idx="378">
                  <c:v>44334</c:v>
                </c:pt>
                <c:pt idx="379">
                  <c:v>44333</c:v>
                </c:pt>
                <c:pt idx="380">
                  <c:v>44330</c:v>
                </c:pt>
                <c:pt idx="381">
                  <c:v>44329</c:v>
                </c:pt>
                <c:pt idx="382">
                  <c:v>44328</c:v>
                </c:pt>
                <c:pt idx="383">
                  <c:v>44327</c:v>
                </c:pt>
                <c:pt idx="384">
                  <c:v>44326</c:v>
                </c:pt>
                <c:pt idx="385">
                  <c:v>44323</c:v>
                </c:pt>
                <c:pt idx="386">
                  <c:v>44322</c:v>
                </c:pt>
                <c:pt idx="387">
                  <c:v>44321</c:v>
                </c:pt>
                <c:pt idx="388">
                  <c:v>44320</c:v>
                </c:pt>
                <c:pt idx="389">
                  <c:v>44319</c:v>
                </c:pt>
                <c:pt idx="390">
                  <c:v>44316</c:v>
                </c:pt>
                <c:pt idx="391">
                  <c:v>44315</c:v>
                </c:pt>
                <c:pt idx="392">
                  <c:v>44314</c:v>
                </c:pt>
                <c:pt idx="393">
                  <c:v>44313</c:v>
                </c:pt>
                <c:pt idx="394">
                  <c:v>44312</c:v>
                </c:pt>
                <c:pt idx="395">
                  <c:v>44309</c:v>
                </c:pt>
                <c:pt idx="396">
                  <c:v>44308</c:v>
                </c:pt>
                <c:pt idx="397">
                  <c:v>44307</c:v>
                </c:pt>
                <c:pt idx="398">
                  <c:v>44306</c:v>
                </c:pt>
                <c:pt idx="399">
                  <c:v>44305</c:v>
                </c:pt>
                <c:pt idx="400">
                  <c:v>44302</c:v>
                </c:pt>
                <c:pt idx="401">
                  <c:v>44301</c:v>
                </c:pt>
                <c:pt idx="402">
                  <c:v>44300</c:v>
                </c:pt>
                <c:pt idx="403">
                  <c:v>44299</c:v>
                </c:pt>
                <c:pt idx="404">
                  <c:v>44298</c:v>
                </c:pt>
                <c:pt idx="405">
                  <c:v>44295</c:v>
                </c:pt>
                <c:pt idx="406">
                  <c:v>44294</c:v>
                </c:pt>
                <c:pt idx="407">
                  <c:v>44293</c:v>
                </c:pt>
                <c:pt idx="408">
                  <c:v>44292</c:v>
                </c:pt>
                <c:pt idx="409">
                  <c:v>44291</c:v>
                </c:pt>
                <c:pt idx="410">
                  <c:v>44288</c:v>
                </c:pt>
                <c:pt idx="411">
                  <c:v>44287</c:v>
                </c:pt>
                <c:pt idx="412">
                  <c:v>44286</c:v>
                </c:pt>
                <c:pt idx="413">
                  <c:v>44285</c:v>
                </c:pt>
                <c:pt idx="414">
                  <c:v>44284</c:v>
                </c:pt>
                <c:pt idx="415">
                  <c:v>44281</c:v>
                </c:pt>
                <c:pt idx="416">
                  <c:v>44280</c:v>
                </c:pt>
                <c:pt idx="417">
                  <c:v>44279</c:v>
                </c:pt>
                <c:pt idx="418">
                  <c:v>44278</c:v>
                </c:pt>
                <c:pt idx="419">
                  <c:v>44277</c:v>
                </c:pt>
                <c:pt idx="420">
                  <c:v>44274</c:v>
                </c:pt>
                <c:pt idx="421">
                  <c:v>44273</c:v>
                </c:pt>
                <c:pt idx="422">
                  <c:v>44272</c:v>
                </c:pt>
                <c:pt idx="423">
                  <c:v>44271</c:v>
                </c:pt>
                <c:pt idx="424">
                  <c:v>44270</c:v>
                </c:pt>
                <c:pt idx="425">
                  <c:v>44267</c:v>
                </c:pt>
                <c:pt idx="426">
                  <c:v>44266</c:v>
                </c:pt>
                <c:pt idx="427">
                  <c:v>44265</c:v>
                </c:pt>
                <c:pt idx="428">
                  <c:v>44264</c:v>
                </c:pt>
                <c:pt idx="429">
                  <c:v>44263</c:v>
                </c:pt>
                <c:pt idx="430">
                  <c:v>44260</c:v>
                </c:pt>
                <c:pt idx="431">
                  <c:v>44259</c:v>
                </c:pt>
                <c:pt idx="432">
                  <c:v>44258</c:v>
                </c:pt>
                <c:pt idx="433">
                  <c:v>44257</c:v>
                </c:pt>
                <c:pt idx="434">
                  <c:v>44256</c:v>
                </c:pt>
                <c:pt idx="435">
                  <c:v>44253</c:v>
                </c:pt>
                <c:pt idx="436">
                  <c:v>44252</c:v>
                </c:pt>
                <c:pt idx="437">
                  <c:v>44251</c:v>
                </c:pt>
                <c:pt idx="438">
                  <c:v>44250</c:v>
                </c:pt>
                <c:pt idx="439">
                  <c:v>44249</c:v>
                </c:pt>
                <c:pt idx="440">
                  <c:v>44246</c:v>
                </c:pt>
                <c:pt idx="441">
                  <c:v>44245</c:v>
                </c:pt>
                <c:pt idx="442">
                  <c:v>44244</c:v>
                </c:pt>
                <c:pt idx="443">
                  <c:v>44243</c:v>
                </c:pt>
                <c:pt idx="444">
                  <c:v>44242</c:v>
                </c:pt>
                <c:pt idx="445">
                  <c:v>44239</c:v>
                </c:pt>
                <c:pt idx="446">
                  <c:v>44238</c:v>
                </c:pt>
                <c:pt idx="447">
                  <c:v>44237</c:v>
                </c:pt>
                <c:pt idx="448">
                  <c:v>44236</c:v>
                </c:pt>
                <c:pt idx="449">
                  <c:v>44235</c:v>
                </c:pt>
                <c:pt idx="450">
                  <c:v>44232</c:v>
                </c:pt>
                <c:pt idx="451">
                  <c:v>44231</c:v>
                </c:pt>
                <c:pt idx="452">
                  <c:v>44230</c:v>
                </c:pt>
                <c:pt idx="453">
                  <c:v>44229</c:v>
                </c:pt>
                <c:pt idx="454">
                  <c:v>44228</c:v>
                </c:pt>
                <c:pt idx="455">
                  <c:v>44225</c:v>
                </c:pt>
                <c:pt idx="456">
                  <c:v>44224</c:v>
                </c:pt>
                <c:pt idx="457">
                  <c:v>44223</c:v>
                </c:pt>
                <c:pt idx="458">
                  <c:v>44222</c:v>
                </c:pt>
                <c:pt idx="459">
                  <c:v>44221</c:v>
                </c:pt>
                <c:pt idx="460">
                  <c:v>44218</c:v>
                </c:pt>
                <c:pt idx="461">
                  <c:v>44217</c:v>
                </c:pt>
                <c:pt idx="462">
                  <c:v>44216</c:v>
                </c:pt>
                <c:pt idx="463">
                  <c:v>44215</c:v>
                </c:pt>
                <c:pt idx="464">
                  <c:v>44214</c:v>
                </c:pt>
                <c:pt idx="465">
                  <c:v>44211</c:v>
                </c:pt>
                <c:pt idx="466">
                  <c:v>44210</c:v>
                </c:pt>
                <c:pt idx="467">
                  <c:v>44209</c:v>
                </c:pt>
                <c:pt idx="468">
                  <c:v>44208</c:v>
                </c:pt>
                <c:pt idx="469">
                  <c:v>44207</c:v>
                </c:pt>
                <c:pt idx="470">
                  <c:v>44204</c:v>
                </c:pt>
                <c:pt idx="471">
                  <c:v>44203</c:v>
                </c:pt>
                <c:pt idx="472">
                  <c:v>44202</c:v>
                </c:pt>
                <c:pt idx="473">
                  <c:v>44201</c:v>
                </c:pt>
                <c:pt idx="474">
                  <c:v>44200</c:v>
                </c:pt>
                <c:pt idx="475">
                  <c:v>44197</c:v>
                </c:pt>
                <c:pt idx="476">
                  <c:v>44196</c:v>
                </c:pt>
                <c:pt idx="477">
                  <c:v>44195</c:v>
                </c:pt>
                <c:pt idx="478">
                  <c:v>44194</c:v>
                </c:pt>
                <c:pt idx="479">
                  <c:v>44193</c:v>
                </c:pt>
                <c:pt idx="480">
                  <c:v>44190</c:v>
                </c:pt>
                <c:pt idx="481">
                  <c:v>44189</c:v>
                </c:pt>
                <c:pt idx="482">
                  <c:v>44188</c:v>
                </c:pt>
                <c:pt idx="483">
                  <c:v>44187</c:v>
                </c:pt>
                <c:pt idx="484">
                  <c:v>44186</c:v>
                </c:pt>
                <c:pt idx="485">
                  <c:v>44183</c:v>
                </c:pt>
                <c:pt idx="486">
                  <c:v>44182</c:v>
                </c:pt>
                <c:pt idx="487">
                  <c:v>44181</c:v>
                </c:pt>
                <c:pt idx="488">
                  <c:v>44180</c:v>
                </c:pt>
                <c:pt idx="489">
                  <c:v>44179</c:v>
                </c:pt>
                <c:pt idx="490">
                  <c:v>44176</c:v>
                </c:pt>
                <c:pt idx="491">
                  <c:v>44175</c:v>
                </c:pt>
                <c:pt idx="492">
                  <c:v>44174</c:v>
                </c:pt>
                <c:pt idx="493">
                  <c:v>44173</c:v>
                </c:pt>
                <c:pt idx="494">
                  <c:v>44172</c:v>
                </c:pt>
                <c:pt idx="495">
                  <c:v>44169</c:v>
                </c:pt>
                <c:pt idx="496">
                  <c:v>44168</c:v>
                </c:pt>
                <c:pt idx="497">
                  <c:v>44167</c:v>
                </c:pt>
                <c:pt idx="498">
                  <c:v>44166</c:v>
                </c:pt>
                <c:pt idx="499">
                  <c:v>44165</c:v>
                </c:pt>
                <c:pt idx="500">
                  <c:v>44162</c:v>
                </c:pt>
                <c:pt idx="501">
                  <c:v>44161</c:v>
                </c:pt>
                <c:pt idx="502">
                  <c:v>44160</c:v>
                </c:pt>
                <c:pt idx="503">
                  <c:v>44159</c:v>
                </c:pt>
                <c:pt idx="504">
                  <c:v>44158</c:v>
                </c:pt>
                <c:pt idx="505">
                  <c:v>44155</c:v>
                </c:pt>
                <c:pt idx="506">
                  <c:v>44154</c:v>
                </c:pt>
                <c:pt idx="507">
                  <c:v>44153</c:v>
                </c:pt>
                <c:pt idx="508">
                  <c:v>44152</c:v>
                </c:pt>
                <c:pt idx="509">
                  <c:v>44151</c:v>
                </c:pt>
                <c:pt idx="510">
                  <c:v>44148</c:v>
                </c:pt>
                <c:pt idx="511">
                  <c:v>44147</c:v>
                </c:pt>
                <c:pt idx="512">
                  <c:v>44146</c:v>
                </c:pt>
                <c:pt idx="513">
                  <c:v>44145</c:v>
                </c:pt>
                <c:pt idx="514">
                  <c:v>44144</c:v>
                </c:pt>
                <c:pt idx="515">
                  <c:v>44141</c:v>
                </c:pt>
                <c:pt idx="516">
                  <c:v>44140</c:v>
                </c:pt>
                <c:pt idx="517">
                  <c:v>44139</c:v>
                </c:pt>
                <c:pt idx="518">
                  <c:v>44138</c:v>
                </c:pt>
                <c:pt idx="519">
                  <c:v>44137</c:v>
                </c:pt>
                <c:pt idx="520">
                  <c:v>44134</c:v>
                </c:pt>
                <c:pt idx="521">
                  <c:v>44133</c:v>
                </c:pt>
                <c:pt idx="522">
                  <c:v>44132</c:v>
                </c:pt>
                <c:pt idx="523">
                  <c:v>44131</c:v>
                </c:pt>
                <c:pt idx="524">
                  <c:v>44130</c:v>
                </c:pt>
                <c:pt idx="525">
                  <c:v>44127</c:v>
                </c:pt>
                <c:pt idx="526">
                  <c:v>44126</c:v>
                </c:pt>
                <c:pt idx="527">
                  <c:v>44125</c:v>
                </c:pt>
                <c:pt idx="528">
                  <c:v>44124</c:v>
                </c:pt>
                <c:pt idx="529">
                  <c:v>44123</c:v>
                </c:pt>
                <c:pt idx="530">
                  <c:v>44120</c:v>
                </c:pt>
                <c:pt idx="531">
                  <c:v>44119</c:v>
                </c:pt>
                <c:pt idx="532">
                  <c:v>44118</c:v>
                </c:pt>
                <c:pt idx="533">
                  <c:v>44117</c:v>
                </c:pt>
                <c:pt idx="534">
                  <c:v>44116</c:v>
                </c:pt>
                <c:pt idx="535">
                  <c:v>44113</c:v>
                </c:pt>
                <c:pt idx="536">
                  <c:v>44112</c:v>
                </c:pt>
                <c:pt idx="537">
                  <c:v>44111</c:v>
                </c:pt>
                <c:pt idx="538">
                  <c:v>44110</c:v>
                </c:pt>
                <c:pt idx="539">
                  <c:v>44109</c:v>
                </c:pt>
                <c:pt idx="540">
                  <c:v>44106</c:v>
                </c:pt>
                <c:pt idx="541">
                  <c:v>44105</c:v>
                </c:pt>
                <c:pt idx="542">
                  <c:v>44104</c:v>
                </c:pt>
                <c:pt idx="543">
                  <c:v>44103</c:v>
                </c:pt>
                <c:pt idx="544">
                  <c:v>44102</c:v>
                </c:pt>
                <c:pt idx="545">
                  <c:v>44099</c:v>
                </c:pt>
                <c:pt idx="546">
                  <c:v>44098</c:v>
                </c:pt>
                <c:pt idx="547">
                  <c:v>44097</c:v>
                </c:pt>
                <c:pt idx="548">
                  <c:v>44096</c:v>
                </c:pt>
                <c:pt idx="549">
                  <c:v>44095</c:v>
                </c:pt>
                <c:pt idx="550">
                  <c:v>44092</c:v>
                </c:pt>
                <c:pt idx="551">
                  <c:v>44091</c:v>
                </c:pt>
                <c:pt idx="552">
                  <c:v>44090</c:v>
                </c:pt>
                <c:pt idx="553">
                  <c:v>44089</c:v>
                </c:pt>
                <c:pt idx="554">
                  <c:v>44088</c:v>
                </c:pt>
                <c:pt idx="555">
                  <c:v>44085</c:v>
                </c:pt>
                <c:pt idx="556">
                  <c:v>44084</c:v>
                </c:pt>
                <c:pt idx="557">
                  <c:v>44083</c:v>
                </c:pt>
                <c:pt idx="558">
                  <c:v>44082</c:v>
                </c:pt>
                <c:pt idx="559">
                  <c:v>44081</c:v>
                </c:pt>
                <c:pt idx="560">
                  <c:v>44078</c:v>
                </c:pt>
                <c:pt idx="561">
                  <c:v>44077</c:v>
                </c:pt>
                <c:pt idx="562">
                  <c:v>44076</c:v>
                </c:pt>
                <c:pt idx="563">
                  <c:v>44075</c:v>
                </c:pt>
                <c:pt idx="564">
                  <c:v>44074</c:v>
                </c:pt>
                <c:pt idx="565">
                  <c:v>44071</c:v>
                </c:pt>
                <c:pt idx="566">
                  <c:v>44070</c:v>
                </c:pt>
                <c:pt idx="567">
                  <c:v>44069</c:v>
                </c:pt>
                <c:pt idx="568">
                  <c:v>44068</c:v>
                </c:pt>
                <c:pt idx="569">
                  <c:v>44067</c:v>
                </c:pt>
                <c:pt idx="570">
                  <c:v>44064</c:v>
                </c:pt>
                <c:pt idx="571">
                  <c:v>44063</c:v>
                </c:pt>
                <c:pt idx="572">
                  <c:v>44062</c:v>
                </c:pt>
                <c:pt idx="573">
                  <c:v>44061</c:v>
                </c:pt>
                <c:pt idx="574">
                  <c:v>44060</c:v>
                </c:pt>
                <c:pt idx="575">
                  <c:v>44057</c:v>
                </c:pt>
                <c:pt idx="576">
                  <c:v>44056</c:v>
                </c:pt>
                <c:pt idx="577">
                  <c:v>44055</c:v>
                </c:pt>
                <c:pt idx="578">
                  <c:v>44054</c:v>
                </c:pt>
                <c:pt idx="579">
                  <c:v>44053</c:v>
                </c:pt>
                <c:pt idx="580">
                  <c:v>44050</c:v>
                </c:pt>
                <c:pt idx="581">
                  <c:v>44049</c:v>
                </c:pt>
                <c:pt idx="582">
                  <c:v>44048</c:v>
                </c:pt>
                <c:pt idx="583">
                  <c:v>44047</c:v>
                </c:pt>
                <c:pt idx="584">
                  <c:v>44046</c:v>
                </c:pt>
                <c:pt idx="585">
                  <c:v>44043</c:v>
                </c:pt>
                <c:pt idx="586">
                  <c:v>44042</c:v>
                </c:pt>
                <c:pt idx="587">
                  <c:v>44041</c:v>
                </c:pt>
                <c:pt idx="588">
                  <c:v>44040</c:v>
                </c:pt>
                <c:pt idx="589">
                  <c:v>44039</c:v>
                </c:pt>
                <c:pt idx="590">
                  <c:v>44036</c:v>
                </c:pt>
                <c:pt idx="591">
                  <c:v>44035</c:v>
                </c:pt>
                <c:pt idx="592">
                  <c:v>44034</c:v>
                </c:pt>
                <c:pt idx="593">
                  <c:v>44033</c:v>
                </c:pt>
                <c:pt idx="594">
                  <c:v>44032</c:v>
                </c:pt>
                <c:pt idx="595">
                  <c:v>44029</c:v>
                </c:pt>
                <c:pt idx="596">
                  <c:v>44028</c:v>
                </c:pt>
                <c:pt idx="597">
                  <c:v>44027</c:v>
                </c:pt>
                <c:pt idx="598">
                  <c:v>44026</c:v>
                </c:pt>
                <c:pt idx="599">
                  <c:v>44025</c:v>
                </c:pt>
                <c:pt idx="600">
                  <c:v>44022</c:v>
                </c:pt>
                <c:pt idx="601">
                  <c:v>44021</c:v>
                </c:pt>
                <c:pt idx="602">
                  <c:v>44020</c:v>
                </c:pt>
                <c:pt idx="603">
                  <c:v>44019</c:v>
                </c:pt>
                <c:pt idx="604">
                  <c:v>44018</c:v>
                </c:pt>
                <c:pt idx="605">
                  <c:v>44015</c:v>
                </c:pt>
                <c:pt idx="606">
                  <c:v>44014</c:v>
                </c:pt>
                <c:pt idx="607">
                  <c:v>44013</c:v>
                </c:pt>
                <c:pt idx="608">
                  <c:v>44012</c:v>
                </c:pt>
                <c:pt idx="609">
                  <c:v>44011</c:v>
                </c:pt>
                <c:pt idx="610">
                  <c:v>44008</c:v>
                </c:pt>
                <c:pt idx="611">
                  <c:v>44007</c:v>
                </c:pt>
                <c:pt idx="612">
                  <c:v>44006</c:v>
                </c:pt>
                <c:pt idx="613">
                  <c:v>44005</c:v>
                </c:pt>
                <c:pt idx="614">
                  <c:v>44004</c:v>
                </c:pt>
                <c:pt idx="615">
                  <c:v>44001</c:v>
                </c:pt>
                <c:pt idx="616">
                  <c:v>44000</c:v>
                </c:pt>
                <c:pt idx="617">
                  <c:v>43999</c:v>
                </c:pt>
                <c:pt idx="618">
                  <c:v>43998</c:v>
                </c:pt>
                <c:pt idx="619">
                  <c:v>43997</c:v>
                </c:pt>
                <c:pt idx="620">
                  <c:v>43994</c:v>
                </c:pt>
                <c:pt idx="621">
                  <c:v>43993</c:v>
                </c:pt>
                <c:pt idx="622">
                  <c:v>43992</c:v>
                </c:pt>
                <c:pt idx="623">
                  <c:v>43991</c:v>
                </c:pt>
                <c:pt idx="624">
                  <c:v>43990</c:v>
                </c:pt>
                <c:pt idx="625">
                  <c:v>43987</c:v>
                </c:pt>
                <c:pt idx="626">
                  <c:v>43986</c:v>
                </c:pt>
                <c:pt idx="627">
                  <c:v>43985</c:v>
                </c:pt>
                <c:pt idx="628">
                  <c:v>43984</c:v>
                </c:pt>
                <c:pt idx="629">
                  <c:v>43983</c:v>
                </c:pt>
                <c:pt idx="630">
                  <c:v>43980</c:v>
                </c:pt>
                <c:pt idx="631">
                  <c:v>43979</c:v>
                </c:pt>
                <c:pt idx="632">
                  <c:v>43978</c:v>
                </c:pt>
                <c:pt idx="633">
                  <c:v>43977</c:v>
                </c:pt>
                <c:pt idx="634">
                  <c:v>43976</c:v>
                </c:pt>
                <c:pt idx="635">
                  <c:v>43973</c:v>
                </c:pt>
                <c:pt idx="636">
                  <c:v>43972</c:v>
                </c:pt>
                <c:pt idx="637">
                  <c:v>43971</c:v>
                </c:pt>
                <c:pt idx="638">
                  <c:v>43970</c:v>
                </c:pt>
                <c:pt idx="639">
                  <c:v>43969</c:v>
                </c:pt>
                <c:pt idx="640">
                  <c:v>43966</c:v>
                </c:pt>
                <c:pt idx="641">
                  <c:v>43965</c:v>
                </c:pt>
                <c:pt idx="642">
                  <c:v>43964</c:v>
                </c:pt>
                <c:pt idx="643">
                  <c:v>43963</c:v>
                </c:pt>
                <c:pt idx="644">
                  <c:v>43962</c:v>
                </c:pt>
                <c:pt idx="645">
                  <c:v>43959</c:v>
                </c:pt>
                <c:pt idx="646">
                  <c:v>43958</c:v>
                </c:pt>
                <c:pt idx="647">
                  <c:v>43957</c:v>
                </c:pt>
                <c:pt idx="648">
                  <c:v>43956</c:v>
                </c:pt>
                <c:pt idx="649">
                  <c:v>43955</c:v>
                </c:pt>
                <c:pt idx="650">
                  <c:v>43952</c:v>
                </c:pt>
                <c:pt idx="651">
                  <c:v>43951</c:v>
                </c:pt>
                <c:pt idx="652">
                  <c:v>43950</c:v>
                </c:pt>
                <c:pt idx="653">
                  <c:v>43949</c:v>
                </c:pt>
                <c:pt idx="654">
                  <c:v>43948</c:v>
                </c:pt>
                <c:pt idx="655">
                  <c:v>43945</c:v>
                </c:pt>
                <c:pt idx="656">
                  <c:v>43944</c:v>
                </c:pt>
                <c:pt idx="657">
                  <c:v>43943</c:v>
                </c:pt>
                <c:pt idx="658">
                  <c:v>43942</c:v>
                </c:pt>
                <c:pt idx="659">
                  <c:v>43941</c:v>
                </c:pt>
                <c:pt idx="660">
                  <c:v>43938</c:v>
                </c:pt>
                <c:pt idx="661">
                  <c:v>43937</c:v>
                </c:pt>
                <c:pt idx="662">
                  <c:v>43936</c:v>
                </c:pt>
                <c:pt idx="663">
                  <c:v>43935</c:v>
                </c:pt>
                <c:pt idx="664">
                  <c:v>43934</c:v>
                </c:pt>
                <c:pt idx="665">
                  <c:v>43931</c:v>
                </c:pt>
                <c:pt idx="666">
                  <c:v>43930</c:v>
                </c:pt>
                <c:pt idx="667">
                  <c:v>43929</c:v>
                </c:pt>
                <c:pt idx="668">
                  <c:v>43928</c:v>
                </c:pt>
                <c:pt idx="669">
                  <c:v>43927</c:v>
                </c:pt>
                <c:pt idx="670">
                  <c:v>43924</c:v>
                </c:pt>
                <c:pt idx="671">
                  <c:v>43923</c:v>
                </c:pt>
                <c:pt idx="672">
                  <c:v>43922</c:v>
                </c:pt>
                <c:pt idx="673">
                  <c:v>43921</c:v>
                </c:pt>
                <c:pt idx="674">
                  <c:v>43920</c:v>
                </c:pt>
                <c:pt idx="675">
                  <c:v>43917</c:v>
                </c:pt>
                <c:pt idx="676">
                  <c:v>43916</c:v>
                </c:pt>
                <c:pt idx="677">
                  <c:v>43915</c:v>
                </c:pt>
                <c:pt idx="678">
                  <c:v>43914</c:v>
                </c:pt>
                <c:pt idx="679">
                  <c:v>43913</c:v>
                </c:pt>
                <c:pt idx="680">
                  <c:v>43910</c:v>
                </c:pt>
                <c:pt idx="681">
                  <c:v>43909</c:v>
                </c:pt>
                <c:pt idx="682">
                  <c:v>43908</c:v>
                </c:pt>
                <c:pt idx="683">
                  <c:v>43907</c:v>
                </c:pt>
                <c:pt idx="684">
                  <c:v>43906</c:v>
                </c:pt>
                <c:pt idx="685">
                  <c:v>43903</c:v>
                </c:pt>
                <c:pt idx="686">
                  <c:v>43902</c:v>
                </c:pt>
                <c:pt idx="687">
                  <c:v>43901</c:v>
                </c:pt>
                <c:pt idx="688">
                  <c:v>43900</c:v>
                </c:pt>
                <c:pt idx="689">
                  <c:v>43899</c:v>
                </c:pt>
                <c:pt idx="690">
                  <c:v>43896</c:v>
                </c:pt>
                <c:pt idx="691">
                  <c:v>43895</c:v>
                </c:pt>
                <c:pt idx="692">
                  <c:v>43894</c:v>
                </c:pt>
                <c:pt idx="693">
                  <c:v>43893</c:v>
                </c:pt>
                <c:pt idx="694">
                  <c:v>43892</c:v>
                </c:pt>
                <c:pt idx="695">
                  <c:v>43889</c:v>
                </c:pt>
                <c:pt idx="696">
                  <c:v>43888</c:v>
                </c:pt>
                <c:pt idx="697">
                  <c:v>43887</c:v>
                </c:pt>
                <c:pt idx="698">
                  <c:v>43886</c:v>
                </c:pt>
                <c:pt idx="699">
                  <c:v>43885</c:v>
                </c:pt>
                <c:pt idx="700">
                  <c:v>43882</c:v>
                </c:pt>
                <c:pt idx="701">
                  <c:v>43881</c:v>
                </c:pt>
                <c:pt idx="702">
                  <c:v>43880</c:v>
                </c:pt>
                <c:pt idx="703">
                  <c:v>43879</c:v>
                </c:pt>
                <c:pt idx="704">
                  <c:v>43878</c:v>
                </c:pt>
                <c:pt idx="705">
                  <c:v>43875</c:v>
                </c:pt>
                <c:pt idx="706">
                  <c:v>43874</c:v>
                </c:pt>
                <c:pt idx="707">
                  <c:v>43873</c:v>
                </c:pt>
                <c:pt idx="708">
                  <c:v>43872</c:v>
                </c:pt>
                <c:pt idx="709">
                  <c:v>43871</c:v>
                </c:pt>
                <c:pt idx="710">
                  <c:v>43868</c:v>
                </c:pt>
                <c:pt idx="711">
                  <c:v>43867</c:v>
                </c:pt>
                <c:pt idx="712">
                  <c:v>43866</c:v>
                </c:pt>
                <c:pt idx="713">
                  <c:v>43865</c:v>
                </c:pt>
                <c:pt idx="714">
                  <c:v>43864</c:v>
                </c:pt>
                <c:pt idx="715">
                  <c:v>43861</c:v>
                </c:pt>
                <c:pt idx="716">
                  <c:v>43860</c:v>
                </c:pt>
                <c:pt idx="717">
                  <c:v>43859</c:v>
                </c:pt>
                <c:pt idx="718">
                  <c:v>43858</c:v>
                </c:pt>
                <c:pt idx="719">
                  <c:v>43857</c:v>
                </c:pt>
                <c:pt idx="720">
                  <c:v>43854</c:v>
                </c:pt>
                <c:pt idx="721">
                  <c:v>43853</c:v>
                </c:pt>
                <c:pt idx="722">
                  <c:v>43852</c:v>
                </c:pt>
                <c:pt idx="723">
                  <c:v>43851</c:v>
                </c:pt>
                <c:pt idx="724">
                  <c:v>43850</c:v>
                </c:pt>
                <c:pt idx="725">
                  <c:v>43847</c:v>
                </c:pt>
                <c:pt idx="726">
                  <c:v>43846</c:v>
                </c:pt>
                <c:pt idx="727">
                  <c:v>43845</c:v>
                </c:pt>
                <c:pt idx="728">
                  <c:v>43844</c:v>
                </c:pt>
                <c:pt idx="729">
                  <c:v>43843</c:v>
                </c:pt>
                <c:pt idx="730">
                  <c:v>43840</c:v>
                </c:pt>
                <c:pt idx="731">
                  <c:v>43839</c:v>
                </c:pt>
                <c:pt idx="732">
                  <c:v>43838</c:v>
                </c:pt>
                <c:pt idx="733">
                  <c:v>43837</c:v>
                </c:pt>
                <c:pt idx="734">
                  <c:v>43836</c:v>
                </c:pt>
                <c:pt idx="735">
                  <c:v>43833</c:v>
                </c:pt>
                <c:pt idx="736">
                  <c:v>43832</c:v>
                </c:pt>
                <c:pt idx="737">
                  <c:v>43831</c:v>
                </c:pt>
                <c:pt idx="738">
                  <c:v>43830</c:v>
                </c:pt>
                <c:pt idx="739">
                  <c:v>43829</c:v>
                </c:pt>
                <c:pt idx="740">
                  <c:v>43826</c:v>
                </c:pt>
                <c:pt idx="741">
                  <c:v>43825</c:v>
                </c:pt>
                <c:pt idx="742">
                  <c:v>43824</c:v>
                </c:pt>
                <c:pt idx="743">
                  <c:v>43823</c:v>
                </c:pt>
                <c:pt idx="744">
                  <c:v>43822</c:v>
                </c:pt>
                <c:pt idx="745">
                  <c:v>43819</c:v>
                </c:pt>
                <c:pt idx="746">
                  <c:v>43818</c:v>
                </c:pt>
                <c:pt idx="747">
                  <c:v>43817</c:v>
                </c:pt>
                <c:pt idx="748">
                  <c:v>43816</c:v>
                </c:pt>
                <c:pt idx="749">
                  <c:v>43815</c:v>
                </c:pt>
                <c:pt idx="750">
                  <c:v>43812</c:v>
                </c:pt>
                <c:pt idx="751">
                  <c:v>43811</c:v>
                </c:pt>
                <c:pt idx="752">
                  <c:v>43810</c:v>
                </c:pt>
                <c:pt idx="753">
                  <c:v>43809</c:v>
                </c:pt>
                <c:pt idx="754">
                  <c:v>43808</c:v>
                </c:pt>
                <c:pt idx="755">
                  <c:v>43805</c:v>
                </c:pt>
                <c:pt idx="756">
                  <c:v>43804</c:v>
                </c:pt>
                <c:pt idx="757">
                  <c:v>43803</c:v>
                </c:pt>
                <c:pt idx="758">
                  <c:v>43802</c:v>
                </c:pt>
                <c:pt idx="759">
                  <c:v>43801</c:v>
                </c:pt>
                <c:pt idx="760">
                  <c:v>43798</c:v>
                </c:pt>
                <c:pt idx="761">
                  <c:v>43797</c:v>
                </c:pt>
                <c:pt idx="762">
                  <c:v>43796</c:v>
                </c:pt>
                <c:pt idx="763">
                  <c:v>43795</c:v>
                </c:pt>
                <c:pt idx="764">
                  <c:v>43794</c:v>
                </c:pt>
                <c:pt idx="765">
                  <c:v>43791</c:v>
                </c:pt>
                <c:pt idx="766">
                  <c:v>43790</c:v>
                </c:pt>
                <c:pt idx="767">
                  <c:v>43789</c:v>
                </c:pt>
                <c:pt idx="768">
                  <c:v>43788</c:v>
                </c:pt>
                <c:pt idx="769">
                  <c:v>43787</c:v>
                </c:pt>
                <c:pt idx="770">
                  <c:v>43784</c:v>
                </c:pt>
                <c:pt idx="771">
                  <c:v>43783</c:v>
                </c:pt>
                <c:pt idx="772">
                  <c:v>43782</c:v>
                </c:pt>
                <c:pt idx="773">
                  <c:v>43781</c:v>
                </c:pt>
                <c:pt idx="774">
                  <c:v>43780</c:v>
                </c:pt>
                <c:pt idx="775">
                  <c:v>43777</c:v>
                </c:pt>
                <c:pt idx="776">
                  <c:v>43776</c:v>
                </c:pt>
                <c:pt idx="777">
                  <c:v>43775</c:v>
                </c:pt>
                <c:pt idx="778">
                  <c:v>43774</c:v>
                </c:pt>
                <c:pt idx="779">
                  <c:v>43773</c:v>
                </c:pt>
                <c:pt idx="780">
                  <c:v>43770</c:v>
                </c:pt>
                <c:pt idx="781">
                  <c:v>43769</c:v>
                </c:pt>
                <c:pt idx="782">
                  <c:v>43768</c:v>
                </c:pt>
                <c:pt idx="783">
                  <c:v>43767</c:v>
                </c:pt>
                <c:pt idx="784">
                  <c:v>43766</c:v>
                </c:pt>
                <c:pt idx="785">
                  <c:v>43763</c:v>
                </c:pt>
                <c:pt idx="786">
                  <c:v>43762</c:v>
                </c:pt>
                <c:pt idx="787">
                  <c:v>43761</c:v>
                </c:pt>
                <c:pt idx="788">
                  <c:v>43760</c:v>
                </c:pt>
                <c:pt idx="789">
                  <c:v>43759</c:v>
                </c:pt>
                <c:pt idx="790">
                  <c:v>43756</c:v>
                </c:pt>
                <c:pt idx="791">
                  <c:v>43755</c:v>
                </c:pt>
                <c:pt idx="792">
                  <c:v>43754</c:v>
                </c:pt>
                <c:pt idx="793">
                  <c:v>43753</c:v>
                </c:pt>
                <c:pt idx="794">
                  <c:v>43752</c:v>
                </c:pt>
                <c:pt idx="795">
                  <c:v>43749</c:v>
                </c:pt>
                <c:pt idx="796">
                  <c:v>43748</c:v>
                </c:pt>
                <c:pt idx="797">
                  <c:v>43747</c:v>
                </c:pt>
                <c:pt idx="798">
                  <c:v>43746</c:v>
                </c:pt>
                <c:pt idx="799">
                  <c:v>43745</c:v>
                </c:pt>
                <c:pt idx="800">
                  <c:v>43742</c:v>
                </c:pt>
                <c:pt idx="801">
                  <c:v>43741</c:v>
                </c:pt>
                <c:pt idx="802">
                  <c:v>43740</c:v>
                </c:pt>
                <c:pt idx="803">
                  <c:v>43739</c:v>
                </c:pt>
                <c:pt idx="804">
                  <c:v>43738</c:v>
                </c:pt>
                <c:pt idx="805">
                  <c:v>43735</c:v>
                </c:pt>
                <c:pt idx="806">
                  <c:v>43734</c:v>
                </c:pt>
                <c:pt idx="807">
                  <c:v>43733</c:v>
                </c:pt>
                <c:pt idx="808">
                  <c:v>43732</c:v>
                </c:pt>
                <c:pt idx="809">
                  <c:v>43731</c:v>
                </c:pt>
                <c:pt idx="810">
                  <c:v>43728</c:v>
                </c:pt>
                <c:pt idx="811">
                  <c:v>43727</c:v>
                </c:pt>
                <c:pt idx="812">
                  <c:v>43726</c:v>
                </c:pt>
                <c:pt idx="813">
                  <c:v>43725</c:v>
                </c:pt>
                <c:pt idx="814">
                  <c:v>43724</c:v>
                </c:pt>
                <c:pt idx="815">
                  <c:v>43721</c:v>
                </c:pt>
                <c:pt idx="816">
                  <c:v>43720</c:v>
                </c:pt>
                <c:pt idx="817">
                  <c:v>43719</c:v>
                </c:pt>
                <c:pt idx="818">
                  <c:v>43718</c:v>
                </c:pt>
                <c:pt idx="819">
                  <c:v>43717</c:v>
                </c:pt>
                <c:pt idx="820">
                  <c:v>43714</c:v>
                </c:pt>
                <c:pt idx="821">
                  <c:v>43713</c:v>
                </c:pt>
                <c:pt idx="822">
                  <c:v>43712</c:v>
                </c:pt>
                <c:pt idx="823">
                  <c:v>43711</c:v>
                </c:pt>
                <c:pt idx="824">
                  <c:v>43710</c:v>
                </c:pt>
                <c:pt idx="825">
                  <c:v>43707</c:v>
                </c:pt>
                <c:pt idx="826">
                  <c:v>43706</c:v>
                </c:pt>
                <c:pt idx="827">
                  <c:v>43705</c:v>
                </c:pt>
                <c:pt idx="828">
                  <c:v>43704</c:v>
                </c:pt>
                <c:pt idx="829">
                  <c:v>43703</c:v>
                </c:pt>
                <c:pt idx="830">
                  <c:v>43700</c:v>
                </c:pt>
                <c:pt idx="831">
                  <c:v>43699</c:v>
                </c:pt>
                <c:pt idx="832">
                  <c:v>43698</c:v>
                </c:pt>
                <c:pt idx="833">
                  <c:v>43697</c:v>
                </c:pt>
                <c:pt idx="834">
                  <c:v>43696</c:v>
                </c:pt>
                <c:pt idx="835">
                  <c:v>43693</c:v>
                </c:pt>
                <c:pt idx="836">
                  <c:v>43692</c:v>
                </c:pt>
                <c:pt idx="837">
                  <c:v>43691</c:v>
                </c:pt>
                <c:pt idx="838">
                  <c:v>43690</c:v>
                </c:pt>
                <c:pt idx="839">
                  <c:v>43689</c:v>
                </c:pt>
                <c:pt idx="840">
                  <c:v>43686</c:v>
                </c:pt>
                <c:pt idx="841">
                  <c:v>43685</c:v>
                </c:pt>
                <c:pt idx="842">
                  <c:v>43684</c:v>
                </c:pt>
                <c:pt idx="843">
                  <c:v>43683</c:v>
                </c:pt>
                <c:pt idx="844">
                  <c:v>43682</c:v>
                </c:pt>
                <c:pt idx="845">
                  <c:v>43679</c:v>
                </c:pt>
                <c:pt idx="846">
                  <c:v>43678</c:v>
                </c:pt>
                <c:pt idx="847">
                  <c:v>43677</c:v>
                </c:pt>
                <c:pt idx="848">
                  <c:v>43676</c:v>
                </c:pt>
                <c:pt idx="849">
                  <c:v>43675</c:v>
                </c:pt>
                <c:pt idx="850">
                  <c:v>43672</c:v>
                </c:pt>
                <c:pt idx="851">
                  <c:v>43671</c:v>
                </c:pt>
                <c:pt idx="852">
                  <c:v>43670</c:v>
                </c:pt>
                <c:pt idx="853">
                  <c:v>43669</c:v>
                </c:pt>
                <c:pt idx="854">
                  <c:v>43668</c:v>
                </c:pt>
                <c:pt idx="855">
                  <c:v>43665</c:v>
                </c:pt>
                <c:pt idx="856">
                  <c:v>43664</c:v>
                </c:pt>
                <c:pt idx="857">
                  <c:v>43663</c:v>
                </c:pt>
                <c:pt idx="858">
                  <c:v>43662</c:v>
                </c:pt>
                <c:pt idx="859">
                  <c:v>43661</c:v>
                </c:pt>
                <c:pt idx="860">
                  <c:v>43658</c:v>
                </c:pt>
                <c:pt idx="861">
                  <c:v>43657</c:v>
                </c:pt>
                <c:pt idx="862">
                  <c:v>43656</c:v>
                </c:pt>
                <c:pt idx="863">
                  <c:v>43655</c:v>
                </c:pt>
                <c:pt idx="864">
                  <c:v>43654</c:v>
                </c:pt>
                <c:pt idx="865">
                  <c:v>43651</c:v>
                </c:pt>
                <c:pt idx="866">
                  <c:v>43650</c:v>
                </c:pt>
                <c:pt idx="867">
                  <c:v>43649</c:v>
                </c:pt>
                <c:pt idx="868">
                  <c:v>43648</c:v>
                </c:pt>
                <c:pt idx="869">
                  <c:v>43647</c:v>
                </c:pt>
                <c:pt idx="870">
                  <c:v>43644</c:v>
                </c:pt>
                <c:pt idx="871">
                  <c:v>43643</c:v>
                </c:pt>
                <c:pt idx="872">
                  <c:v>43642</c:v>
                </c:pt>
                <c:pt idx="873">
                  <c:v>43641</c:v>
                </c:pt>
                <c:pt idx="874">
                  <c:v>43640</c:v>
                </c:pt>
                <c:pt idx="875">
                  <c:v>43637</c:v>
                </c:pt>
                <c:pt idx="876">
                  <c:v>43636</c:v>
                </c:pt>
                <c:pt idx="877">
                  <c:v>43635</c:v>
                </c:pt>
                <c:pt idx="878">
                  <c:v>43634</c:v>
                </c:pt>
                <c:pt idx="879">
                  <c:v>43633</c:v>
                </c:pt>
                <c:pt idx="880">
                  <c:v>43630</c:v>
                </c:pt>
                <c:pt idx="881">
                  <c:v>43629</c:v>
                </c:pt>
                <c:pt idx="882">
                  <c:v>43628</c:v>
                </c:pt>
                <c:pt idx="883">
                  <c:v>43627</c:v>
                </c:pt>
                <c:pt idx="884">
                  <c:v>43626</c:v>
                </c:pt>
                <c:pt idx="885">
                  <c:v>43623</c:v>
                </c:pt>
                <c:pt idx="886">
                  <c:v>43622</c:v>
                </c:pt>
                <c:pt idx="887">
                  <c:v>43621</c:v>
                </c:pt>
                <c:pt idx="888">
                  <c:v>43620</c:v>
                </c:pt>
                <c:pt idx="889">
                  <c:v>43619</c:v>
                </c:pt>
                <c:pt idx="890">
                  <c:v>43616</c:v>
                </c:pt>
                <c:pt idx="891">
                  <c:v>43615</c:v>
                </c:pt>
                <c:pt idx="892">
                  <c:v>43614</c:v>
                </c:pt>
                <c:pt idx="893">
                  <c:v>43613</c:v>
                </c:pt>
                <c:pt idx="894">
                  <c:v>43612</c:v>
                </c:pt>
                <c:pt idx="895">
                  <c:v>43609</c:v>
                </c:pt>
                <c:pt idx="896">
                  <c:v>43608</c:v>
                </c:pt>
                <c:pt idx="897">
                  <c:v>43607</c:v>
                </c:pt>
                <c:pt idx="898">
                  <c:v>43606</c:v>
                </c:pt>
                <c:pt idx="899">
                  <c:v>43605</c:v>
                </c:pt>
                <c:pt idx="900">
                  <c:v>43602</c:v>
                </c:pt>
                <c:pt idx="901">
                  <c:v>43601</c:v>
                </c:pt>
                <c:pt idx="902">
                  <c:v>43600</c:v>
                </c:pt>
                <c:pt idx="903">
                  <c:v>43599</c:v>
                </c:pt>
                <c:pt idx="904">
                  <c:v>43598</c:v>
                </c:pt>
                <c:pt idx="905">
                  <c:v>43595</c:v>
                </c:pt>
                <c:pt idx="906">
                  <c:v>43594</c:v>
                </c:pt>
                <c:pt idx="907">
                  <c:v>43593</c:v>
                </c:pt>
                <c:pt idx="908">
                  <c:v>43592</c:v>
                </c:pt>
                <c:pt idx="909">
                  <c:v>43591</c:v>
                </c:pt>
                <c:pt idx="910">
                  <c:v>43588</c:v>
                </c:pt>
                <c:pt idx="911">
                  <c:v>43587</c:v>
                </c:pt>
                <c:pt idx="912">
                  <c:v>43586</c:v>
                </c:pt>
                <c:pt idx="913">
                  <c:v>43585</c:v>
                </c:pt>
                <c:pt idx="914">
                  <c:v>43584</c:v>
                </c:pt>
                <c:pt idx="915">
                  <c:v>43581</c:v>
                </c:pt>
                <c:pt idx="916">
                  <c:v>43580</c:v>
                </c:pt>
                <c:pt idx="917">
                  <c:v>43579</c:v>
                </c:pt>
                <c:pt idx="918">
                  <c:v>43578</c:v>
                </c:pt>
                <c:pt idx="919">
                  <c:v>43577</c:v>
                </c:pt>
                <c:pt idx="920">
                  <c:v>43574</c:v>
                </c:pt>
                <c:pt idx="921">
                  <c:v>43573</c:v>
                </c:pt>
                <c:pt idx="922">
                  <c:v>43572</c:v>
                </c:pt>
                <c:pt idx="923">
                  <c:v>43571</c:v>
                </c:pt>
                <c:pt idx="924">
                  <c:v>43570</c:v>
                </c:pt>
                <c:pt idx="925">
                  <c:v>43567</c:v>
                </c:pt>
                <c:pt idx="926">
                  <c:v>43566</c:v>
                </c:pt>
                <c:pt idx="927">
                  <c:v>43565</c:v>
                </c:pt>
                <c:pt idx="928">
                  <c:v>43564</c:v>
                </c:pt>
                <c:pt idx="929">
                  <c:v>43563</c:v>
                </c:pt>
                <c:pt idx="930">
                  <c:v>43560</c:v>
                </c:pt>
                <c:pt idx="931">
                  <c:v>43559</c:v>
                </c:pt>
                <c:pt idx="932">
                  <c:v>43558</c:v>
                </c:pt>
                <c:pt idx="933">
                  <c:v>43557</c:v>
                </c:pt>
                <c:pt idx="934">
                  <c:v>43556</c:v>
                </c:pt>
                <c:pt idx="935">
                  <c:v>43553</c:v>
                </c:pt>
                <c:pt idx="936">
                  <c:v>43552</c:v>
                </c:pt>
                <c:pt idx="937">
                  <c:v>43551</c:v>
                </c:pt>
                <c:pt idx="938">
                  <c:v>43550</c:v>
                </c:pt>
                <c:pt idx="939">
                  <c:v>43549</c:v>
                </c:pt>
                <c:pt idx="940">
                  <c:v>43546</c:v>
                </c:pt>
                <c:pt idx="941">
                  <c:v>43545</c:v>
                </c:pt>
                <c:pt idx="942">
                  <c:v>43544</c:v>
                </c:pt>
                <c:pt idx="943">
                  <c:v>43543</c:v>
                </c:pt>
                <c:pt idx="944">
                  <c:v>43542</c:v>
                </c:pt>
                <c:pt idx="945">
                  <c:v>43539</c:v>
                </c:pt>
                <c:pt idx="946">
                  <c:v>43538</c:v>
                </c:pt>
                <c:pt idx="947">
                  <c:v>43537</c:v>
                </c:pt>
                <c:pt idx="948">
                  <c:v>43536</c:v>
                </c:pt>
                <c:pt idx="949">
                  <c:v>43535</c:v>
                </c:pt>
                <c:pt idx="950">
                  <c:v>43532</c:v>
                </c:pt>
                <c:pt idx="951">
                  <c:v>43531</c:v>
                </c:pt>
                <c:pt idx="952">
                  <c:v>43530</c:v>
                </c:pt>
                <c:pt idx="953">
                  <c:v>43529</c:v>
                </c:pt>
                <c:pt idx="954">
                  <c:v>43528</c:v>
                </c:pt>
                <c:pt idx="955">
                  <c:v>43525</c:v>
                </c:pt>
                <c:pt idx="956">
                  <c:v>43524</c:v>
                </c:pt>
                <c:pt idx="957">
                  <c:v>43523</c:v>
                </c:pt>
                <c:pt idx="958">
                  <c:v>43522</c:v>
                </c:pt>
                <c:pt idx="959">
                  <c:v>43521</c:v>
                </c:pt>
                <c:pt idx="960">
                  <c:v>43518</c:v>
                </c:pt>
                <c:pt idx="961">
                  <c:v>43517</c:v>
                </c:pt>
                <c:pt idx="962">
                  <c:v>43516</c:v>
                </c:pt>
                <c:pt idx="963">
                  <c:v>43515</c:v>
                </c:pt>
                <c:pt idx="964">
                  <c:v>43514</c:v>
                </c:pt>
                <c:pt idx="965">
                  <c:v>43511</c:v>
                </c:pt>
                <c:pt idx="966">
                  <c:v>43510</c:v>
                </c:pt>
                <c:pt idx="967">
                  <c:v>43509</c:v>
                </c:pt>
                <c:pt idx="968">
                  <c:v>43508</c:v>
                </c:pt>
                <c:pt idx="969">
                  <c:v>43507</c:v>
                </c:pt>
                <c:pt idx="970">
                  <c:v>43504</c:v>
                </c:pt>
                <c:pt idx="971">
                  <c:v>43503</c:v>
                </c:pt>
                <c:pt idx="972">
                  <c:v>43502</c:v>
                </c:pt>
                <c:pt idx="973">
                  <c:v>43501</c:v>
                </c:pt>
                <c:pt idx="974">
                  <c:v>43500</c:v>
                </c:pt>
                <c:pt idx="975">
                  <c:v>43497</c:v>
                </c:pt>
                <c:pt idx="976">
                  <c:v>43496</c:v>
                </c:pt>
                <c:pt idx="977">
                  <c:v>43495</c:v>
                </c:pt>
                <c:pt idx="978">
                  <c:v>43494</c:v>
                </c:pt>
                <c:pt idx="979">
                  <c:v>43493</c:v>
                </c:pt>
                <c:pt idx="980">
                  <c:v>43490</c:v>
                </c:pt>
                <c:pt idx="981">
                  <c:v>43489</c:v>
                </c:pt>
                <c:pt idx="982">
                  <c:v>43488</c:v>
                </c:pt>
                <c:pt idx="983">
                  <c:v>43487</c:v>
                </c:pt>
                <c:pt idx="984">
                  <c:v>43486</c:v>
                </c:pt>
                <c:pt idx="985">
                  <c:v>43483</c:v>
                </c:pt>
                <c:pt idx="986">
                  <c:v>43482</c:v>
                </c:pt>
                <c:pt idx="987">
                  <c:v>43481</c:v>
                </c:pt>
                <c:pt idx="988">
                  <c:v>43480</c:v>
                </c:pt>
                <c:pt idx="989">
                  <c:v>43479</c:v>
                </c:pt>
                <c:pt idx="990">
                  <c:v>43476</c:v>
                </c:pt>
                <c:pt idx="991">
                  <c:v>43475</c:v>
                </c:pt>
                <c:pt idx="992">
                  <c:v>43474</c:v>
                </c:pt>
                <c:pt idx="993">
                  <c:v>43473</c:v>
                </c:pt>
                <c:pt idx="994">
                  <c:v>43472</c:v>
                </c:pt>
                <c:pt idx="995">
                  <c:v>43469</c:v>
                </c:pt>
                <c:pt idx="996">
                  <c:v>43468</c:v>
                </c:pt>
                <c:pt idx="997">
                  <c:v>43467</c:v>
                </c:pt>
                <c:pt idx="998">
                  <c:v>43466</c:v>
                </c:pt>
                <c:pt idx="999">
                  <c:v>43465</c:v>
                </c:pt>
                <c:pt idx="1000">
                  <c:v>43462</c:v>
                </c:pt>
                <c:pt idx="1001">
                  <c:v>43461</c:v>
                </c:pt>
                <c:pt idx="1002">
                  <c:v>43460</c:v>
                </c:pt>
                <c:pt idx="1003">
                  <c:v>43459</c:v>
                </c:pt>
                <c:pt idx="1004">
                  <c:v>43458</c:v>
                </c:pt>
                <c:pt idx="1005">
                  <c:v>43455</c:v>
                </c:pt>
                <c:pt idx="1006">
                  <c:v>43454</c:v>
                </c:pt>
                <c:pt idx="1007">
                  <c:v>43453</c:v>
                </c:pt>
                <c:pt idx="1008">
                  <c:v>43452</c:v>
                </c:pt>
                <c:pt idx="1009">
                  <c:v>43451</c:v>
                </c:pt>
                <c:pt idx="1010">
                  <c:v>43448</c:v>
                </c:pt>
                <c:pt idx="1011">
                  <c:v>43447</c:v>
                </c:pt>
                <c:pt idx="1012">
                  <c:v>43446</c:v>
                </c:pt>
                <c:pt idx="1013">
                  <c:v>43445</c:v>
                </c:pt>
                <c:pt idx="1014">
                  <c:v>43444</c:v>
                </c:pt>
                <c:pt idx="1015">
                  <c:v>43441</c:v>
                </c:pt>
                <c:pt idx="1016">
                  <c:v>43440</c:v>
                </c:pt>
                <c:pt idx="1017">
                  <c:v>43439</c:v>
                </c:pt>
                <c:pt idx="1018">
                  <c:v>43438</c:v>
                </c:pt>
                <c:pt idx="1019">
                  <c:v>43437</c:v>
                </c:pt>
                <c:pt idx="1020">
                  <c:v>43434</c:v>
                </c:pt>
                <c:pt idx="1021">
                  <c:v>43433</c:v>
                </c:pt>
                <c:pt idx="1022">
                  <c:v>43432</c:v>
                </c:pt>
                <c:pt idx="1023">
                  <c:v>43431</c:v>
                </c:pt>
                <c:pt idx="1024">
                  <c:v>43430</c:v>
                </c:pt>
                <c:pt idx="1025">
                  <c:v>43427</c:v>
                </c:pt>
                <c:pt idx="1026">
                  <c:v>43426</c:v>
                </c:pt>
                <c:pt idx="1027">
                  <c:v>43425</c:v>
                </c:pt>
                <c:pt idx="1028">
                  <c:v>43424</c:v>
                </c:pt>
                <c:pt idx="1029">
                  <c:v>43423</c:v>
                </c:pt>
                <c:pt idx="1030">
                  <c:v>43420</c:v>
                </c:pt>
                <c:pt idx="1031">
                  <c:v>43419</c:v>
                </c:pt>
                <c:pt idx="1032">
                  <c:v>43418</c:v>
                </c:pt>
                <c:pt idx="1033">
                  <c:v>43417</c:v>
                </c:pt>
                <c:pt idx="1034">
                  <c:v>43416</c:v>
                </c:pt>
                <c:pt idx="1035">
                  <c:v>43413</c:v>
                </c:pt>
                <c:pt idx="1036">
                  <c:v>43412</c:v>
                </c:pt>
                <c:pt idx="1037">
                  <c:v>43411</c:v>
                </c:pt>
                <c:pt idx="1038">
                  <c:v>43410</c:v>
                </c:pt>
                <c:pt idx="1039">
                  <c:v>43409</c:v>
                </c:pt>
                <c:pt idx="1040">
                  <c:v>43406</c:v>
                </c:pt>
                <c:pt idx="1041">
                  <c:v>43405</c:v>
                </c:pt>
                <c:pt idx="1042">
                  <c:v>43404</c:v>
                </c:pt>
                <c:pt idx="1043">
                  <c:v>43403</c:v>
                </c:pt>
                <c:pt idx="1044">
                  <c:v>43402</c:v>
                </c:pt>
                <c:pt idx="1045">
                  <c:v>43399</c:v>
                </c:pt>
                <c:pt idx="1046">
                  <c:v>43398</c:v>
                </c:pt>
                <c:pt idx="1047">
                  <c:v>43397</c:v>
                </c:pt>
                <c:pt idx="1048">
                  <c:v>43396</c:v>
                </c:pt>
                <c:pt idx="1049">
                  <c:v>43395</c:v>
                </c:pt>
                <c:pt idx="1050">
                  <c:v>43392</c:v>
                </c:pt>
                <c:pt idx="1051">
                  <c:v>43391</c:v>
                </c:pt>
                <c:pt idx="1052">
                  <c:v>43390</c:v>
                </c:pt>
                <c:pt idx="1053">
                  <c:v>43389</c:v>
                </c:pt>
                <c:pt idx="1054">
                  <c:v>43388</c:v>
                </c:pt>
                <c:pt idx="1055">
                  <c:v>43385</c:v>
                </c:pt>
                <c:pt idx="1056">
                  <c:v>43384</c:v>
                </c:pt>
                <c:pt idx="1057">
                  <c:v>43383</c:v>
                </c:pt>
                <c:pt idx="1058">
                  <c:v>43382</c:v>
                </c:pt>
                <c:pt idx="1059">
                  <c:v>43381</c:v>
                </c:pt>
                <c:pt idx="1060">
                  <c:v>43378</c:v>
                </c:pt>
                <c:pt idx="1061">
                  <c:v>43377</c:v>
                </c:pt>
                <c:pt idx="1062">
                  <c:v>43376</c:v>
                </c:pt>
                <c:pt idx="1063">
                  <c:v>43375</c:v>
                </c:pt>
                <c:pt idx="1064">
                  <c:v>43374</c:v>
                </c:pt>
                <c:pt idx="1065">
                  <c:v>43371</c:v>
                </c:pt>
                <c:pt idx="1066">
                  <c:v>43370</c:v>
                </c:pt>
                <c:pt idx="1067">
                  <c:v>43369</c:v>
                </c:pt>
                <c:pt idx="1068">
                  <c:v>43368</c:v>
                </c:pt>
                <c:pt idx="1069">
                  <c:v>43367</c:v>
                </c:pt>
                <c:pt idx="1070">
                  <c:v>43364</c:v>
                </c:pt>
                <c:pt idx="1071">
                  <c:v>43363</c:v>
                </c:pt>
                <c:pt idx="1072">
                  <c:v>43362</c:v>
                </c:pt>
                <c:pt idx="1073">
                  <c:v>43361</c:v>
                </c:pt>
                <c:pt idx="1074">
                  <c:v>43360</c:v>
                </c:pt>
                <c:pt idx="1075">
                  <c:v>43357</c:v>
                </c:pt>
                <c:pt idx="1076">
                  <c:v>43356</c:v>
                </c:pt>
                <c:pt idx="1077">
                  <c:v>43355</c:v>
                </c:pt>
                <c:pt idx="1078">
                  <c:v>43354</c:v>
                </c:pt>
                <c:pt idx="1079">
                  <c:v>43353</c:v>
                </c:pt>
                <c:pt idx="1080">
                  <c:v>43350</c:v>
                </c:pt>
                <c:pt idx="1081">
                  <c:v>43349</c:v>
                </c:pt>
                <c:pt idx="1082">
                  <c:v>43348</c:v>
                </c:pt>
                <c:pt idx="1083">
                  <c:v>43347</c:v>
                </c:pt>
                <c:pt idx="1084">
                  <c:v>43346</c:v>
                </c:pt>
                <c:pt idx="1085">
                  <c:v>43343</c:v>
                </c:pt>
                <c:pt idx="1086">
                  <c:v>43342</c:v>
                </c:pt>
                <c:pt idx="1087">
                  <c:v>43341</c:v>
                </c:pt>
                <c:pt idx="1088">
                  <c:v>43340</c:v>
                </c:pt>
                <c:pt idx="1089">
                  <c:v>43339</c:v>
                </c:pt>
                <c:pt idx="1090">
                  <c:v>43336</c:v>
                </c:pt>
                <c:pt idx="1091">
                  <c:v>43335</c:v>
                </c:pt>
                <c:pt idx="1092">
                  <c:v>43334</c:v>
                </c:pt>
                <c:pt idx="1093">
                  <c:v>43333</c:v>
                </c:pt>
                <c:pt idx="1094">
                  <c:v>43332</c:v>
                </c:pt>
                <c:pt idx="1095">
                  <c:v>43329</c:v>
                </c:pt>
                <c:pt idx="1096">
                  <c:v>43328</c:v>
                </c:pt>
                <c:pt idx="1097">
                  <c:v>43327</c:v>
                </c:pt>
                <c:pt idx="1098">
                  <c:v>43326</c:v>
                </c:pt>
                <c:pt idx="1099">
                  <c:v>43325</c:v>
                </c:pt>
                <c:pt idx="1100">
                  <c:v>43322</c:v>
                </c:pt>
                <c:pt idx="1101">
                  <c:v>43321</c:v>
                </c:pt>
                <c:pt idx="1102">
                  <c:v>43320</c:v>
                </c:pt>
                <c:pt idx="1103">
                  <c:v>43319</c:v>
                </c:pt>
                <c:pt idx="1104">
                  <c:v>43318</c:v>
                </c:pt>
                <c:pt idx="1105">
                  <c:v>43315</c:v>
                </c:pt>
                <c:pt idx="1106">
                  <c:v>43314</c:v>
                </c:pt>
                <c:pt idx="1107">
                  <c:v>43313</c:v>
                </c:pt>
                <c:pt idx="1108">
                  <c:v>43312</c:v>
                </c:pt>
                <c:pt idx="1109">
                  <c:v>43311</c:v>
                </c:pt>
                <c:pt idx="1110">
                  <c:v>43308</c:v>
                </c:pt>
                <c:pt idx="1111">
                  <c:v>43307</c:v>
                </c:pt>
                <c:pt idx="1112">
                  <c:v>43306</c:v>
                </c:pt>
                <c:pt idx="1113">
                  <c:v>43305</c:v>
                </c:pt>
                <c:pt idx="1114">
                  <c:v>43304</c:v>
                </c:pt>
                <c:pt idx="1115">
                  <c:v>43301</c:v>
                </c:pt>
                <c:pt idx="1116">
                  <c:v>43300</c:v>
                </c:pt>
                <c:pt idx="1117">
                  <c:v>43299</c:v>
                </c:pt>
                <c:pt idx="1118">
                  <c:v>43298</c:v>
                </c:pt>
                <c:pt idx="1119">
                  <c:v>43297</c:v>
                </c:pt>
                <c:pt idx="1120">
                  <c:v>43294</c:v>
                </c:pt>
                <c:pt idx="1121">
                  <c:v>43293</c:v>
                </c:pt>
                <c:pt idx="1122">
                  <c:v>43292</c:v>
                </c:pt>
                <c:pt idx="1123">
                  <c:v>43291</c:v>
                </c:pt>
                <c:pt idx="1124">
                  <c:v>43290</c:v>
                </c:pt>
                <c:pt idx="1125">
                  <c:v>43287</c:v>
                </c:pt>
                <c:pt idx="1126">
                  <c:v>43286</c:v>
                </c:pt>
                <c:pt idx="1127">
                  <c:v>43285</c:v>
                </c:pt>
                <c:pt idx="1128">
                  <c:v>43284</c:v>
                </c:pt>
                <c:pt idx="1129">
                  <c:v>43283</c:v>
                </c:pt>
                <c:pt idx="1130">
                  <c:v>43280</c:v>
                </c:pt>
                <c:pt idx="1131">
                  <c:v>43279</c:v>
                </c:pt>
                <c:pt idx="1132">
                  <c:v>43278</c:v>
                </c:pt>
                <c:pt idx="1133">
                  <c:v>43277</c:v>
                </c:pt>
                <c:pt idx="1134">
                  <c:v>43276</c:v>
                </c:pt>
                <c:pt idx="1135">
                  <c:v>43273</c:v>
                </c:pt>
                <c:pt idx="1136">
                  <c:v>43272</c:v>
                </c:pt>
                <c:pt idx="1137">
                  <c:v>43271</c:v>
                </c:pt>
                <c:pt idx="1138">
                  <c:v>43270</c:v>
                </c:pt>
                <c:pt idx="1139">
                  <c:v>43269</c:v>
                </c:pt>
                <c:pt idx="1140">
                  <c:v>43266</c:v>
                </c:pt>
                <c:pt idx="1141">
                  <c:v>43265</c:v>
                </c:pt>
                <c:pt idx="1142">
                  <c:v>43264</c:v>
                </c:pt>
                <c:pt idx="1143">
                  <c:v>43263</c:v>
                </c:pt>
                <c:pt idx="1144">
                  <c:v>43262</c:v>
                </c:pt>
                <c:pt idx="1145">
                  <c:v>43259</c:v>
                </c:pt>
                <c:pt idx="1146">
                  <c:v>43258</c:v>
                </c:pt>
                <c:pt idx="1147">
                  <c:v>43257</c:v>
                </c:pt>
                <c:pt idx="1148">
                  <c:v>43256</c:v>
                </c:pt>
                <c:pt idx="1149">
                  <c:v>43255</c:v>
                </c:pt>
                <c:pt idx="1150">
                  <c:v>43252</c:v>
                </c:pt>
                <c:pt idx="1151">
                  <c:v>43251</c:v>
                </c:pt>
                <c:pt idx="1152">
                  <c:v>43250</c:v>
                </c:pt>
                <c:pt idx="1153">
                  <c:v>43249</c:v>
                </c:pt>
                <c:pt idx="1154">
                  <c:v>43248</c:v>
                </c:pt>
                <c:pt idx="1155">
                  <c:v>43245</c:v>
                </c:pt>
                <c:pt idx="1156">
                  <c:v>43244</c:v>
                </c:pt>
                <c:pt idx="1157">
                  <c:v>43243</c:v>
                </c:pt>
                <c:pt idx="1158">
                  <c:v>43242</c:v>
                </c:pt>
                <c:pt idx="1159">
                  <c:v>43241</c:v>
                </c:pt>
                <c:pt idx="1160">
                  <c:v>43238</c:v>
                </c:pt>
                <c:pt idx="1161">
                  <c:v>43237</c:v>
                </c:pt>
                <c:pt idx="1162">
                  <c:v>43236</c:v>
                </c:pt>
                <c:pt idx="1163">
                  <c:v>43235</c:v>
                </c:pt>
                <c:pt idx="1164">
                  <c:v>43234</c:v>
                </c:pt>
                <c:pt idx="1165">
                  <c:v>43231</c:v>
                </c:pt>
                <c:pt idx="1166">
                  <c:v>43230</c:v>
                </c:pt>
                <c:pt idx="1167">
                  <c:v>43229</c:v>
                </c:pt>
                <c:pt idx="1168">
                  <c:v>43228</c:v>
                </c:pt>
                <c:pt idx="1169">
                  <c:v>43227</c:v>
                </c:pt>
                <c:pt idx="1170">
                  <c:v>43224</c:v>
                </c:pt>
                <c:pt idx="1171">
                  <c:v>43223</c:v>
                </c:pt>
                <c:pt idx="1172">
                  <c:v>43222</c:v>
                </c:pt>
                <c:pt idx="1173">
                  <c:v>43221</c:v>
                </c:pt>
                <c:pt idx="1174">
                  <c:v>43220</c:v>
                </c:pt>
                <c:pt idx="1175">
                  <c:v>43217</c:v>
                </c:pt>
                <c:pt idx="1176">
                  <c:v>43216</c:v>
                </c:pt>
                <c:pt idx="1177">
                  <c:v>43215</c:v>
                </c:pt>
                <c:pt idx="1178">
                  <c:v>43214</c:v>
                </c:pt>
                <c:pt idx="1179">
                  <c:v>43213</c:v>
                </c:pt>
                <c:pt idx="1180">
                  <c:v>43210</c:v>
                </c:pt>
                <c:pt idx="1181">
                  <c:v>43209</c:v>
                </c:pt>
                <c:pt idx="1182">
                  <c:v>43208</c:v>
                </c:pt>
                <c:pt idx="1183">
                  <c:v>43207</c:v>
                </c:pt>
                <c:pt idx="1184">
                  <c:v>43206</c:v>
                </c:pt>
                <c:pt idx="1185">
                  <c:v>43203</c:v>
                </c:pt>
                <c:pt idx="1186">
                  <c:v>43202</c:v>
                </c:pt>
                <c:pt idx="1187">
                  <c:v>43201</c:v>
                </c:pt>
                <c:pt idx="1188">
                  <c:v>43200</c:v>
                </c:pt>
                <c:pt idx="1189">
                  <c:v>43199</c:v>
                </c:pt>
                <c:pt idx="1190">
                  <c:v>43196</c:v>
                </c:pt>
                <c:pt idx="1191">
                  <c:v>43195</c:v>
                </c:pt>
                <c:pt idx="1192">
                  <c:v>43194</c:v>
                </c:pt>
                <c:pt idx="1193">
                  <c:v>43193</c:v>
                </c:pt>
                <c:pt idx="1194">
                  <c:v>43192</c:v>
                </c:pt>
                <c:pt idx="1195">
                  <c:v>43189</c:v>
                </c:pt>
                <c:pt idx="1196">
                  <c:v>43188</c:v>
                </c:pt>
                <c:pt idx="1197">
                  <c:v>43187</c:v>
                </c:pt>
                <c:pt idx="1198">
                  <c:v>43186</c:v>
                </c:pt>
                <c:pt idx="1199">
                  <c:v>43185</c:v>
                </c:pt>
                <c:pt idx="1200">
                  <c:v>43182</c:v>
                </c:pt>
                <c:pt idx="1201">
                  <c:v>43181</c:v>
                </c:pt>
                <c:pt idx="1202">
                  <c:v>43180</c:v>
                </c:pt>
                <c:pt idx="1203">
                  <c:v>43179</c:v>
                </c:pt>
                <c:pt idx="1204">
                  <c:v>43178</c:v>
                </c:pt>
                <c:pt idx="1205">
                  <c:v>43175</c:v>
                </c:pt>
                <c:pt idx="1206">
                  <c:v>43174</c:v>
                </c:pt>
                <c:pt idx="1207">
                  <c:v>43173</c:v>
                </c:pt>
                <c:pt idx="1208">
                  <c:v>43172</c:v>
                </c:pt>
                <c:pt idx="1209">
                  <c:v>43171</c:v>
                </c:pt>
                <c:pt idx="1210">
                  <c:v>43168</c:v>
                </c:pt>
                <c:pt idx="1211">
                  <c:v>43167</c:v>
                </c:pt>
                <c:pt idx="1212">
                  <c:v>43166</c:v>
                </c:pt>
                <c:pt idx="1213">
                  <c:v>43165</c:v>
                </c:pt>
                <c:pt idx="1214">
                  <c:v>43164</c:v>
                </c:pt>
                <c:pt idx="1215">
                  <c:v>43161</c:v>
                </c:pt>
                <c:pt idx="1216">
                  <c:v>43160</c:v>
                </c:pt>
                <c:pt idx="1217">
                  <c:v>43159</c:v>
                </c:pt>
                <c:pt idx="1218">
                  <c:v>43158</c:v>
                </c:pt>
                <c:pt idx="1219">
                  <c:v>43157</c:v>
                </c:pt>
                <c:pt idx="1220">
                  <c:v>43154</c:v>
                </c:pt>
                <c:pt idx="1221">
                  <c:v>43153</c:v>
                </c:pt>
                <c:pt idx="1222">
                  <c:v>43152</c:v>
                </c:pt>
                <c:pt idx="1223">
                  <c:v>43151</c:v>
                </c:pt>
                <c:pt idx="1224">
                  <c:v>43150</c:v>
                </c:pt>
                <c:pt idx="1225">
                  <c:v>43147</c:v>
                </c:pt>
                <c:pt idx="1226">
                  <c:v>43146</c:v>
                </c:pt>
                <c:pt idx="1227">
                  <c:v>43145</c:v>
                </c:pt>
                <c:pt idx="1228">
                  <c:v>43144</c:v>
                </c:pt>
                <c:pt idx="1229">
                  <c:v>43143</c:v>
                </c:pt>
                <c:pt idx="1230">
                  <c:v>43140</c:v>
                </c:pt>
                <c:pt idx="1231">
                  <c:v>43139</c:v>
                </c:pt>
                <c:pt idx="1232">
                  <c:v>43138</c:v>
                </c:pt>
                <c:pt idx="1233">
                  <c:v>43137</c:v>
                </c:pt>
                <c:pt idx="1234">
                  <c:v>43136</c:v>
                </c:pt>
                <c:pt idx="1235">
                  <c:v>43133</c:v>
                </c:pt>
                <c:pt idx="1236">
                  <c:v>43132</c:v>
                </c:pt>
                <c:pt idx="1237">
                  <c:v>43131</c:v>
                </c:pt>
                <c:pt idx="1238">
                  <c:v>43130</c:v>
                </c:pt>
                <c:pt idx="1239">
                  <c:v>43129</c:v>
                </c:pt>
                <c:pt idx="1240">
                  <c:v>43126</c:v>
                </c:pt>
                <c:pt idx="1241">
                  <c:v>43125</c:v>
                </c:pt>
                <c:pt idx="1242">
                  <c:v>43124</c:v>
                </c:pt>
                <c:pt idx="1243">
                  <c:v>43123</c:v>
                </c:pt>
                <c:pt idx="1244">
                  <c:v>43122</c:v>
                </c:pt>
                <c:pt idx="1245">
                  <c:v>43119</c:v>
                </c:pt>
                <c:pt idx="1246">
                  <c:v>43118</c:v>
                </c:pt>
                <c:pt idx="1247">
                  <c:v>43117</c:v>
                </c:pt>
                <c:pt idx="1248">
                  <c:v>43116</c:v>
                </c:pt>
                <c:pt idx="1249">
                  <c:v>43115</c:v>
                </c:pt>
                <c:pt idx="1250">
                  <c:v>43112</c:v>
                </c:pt>
                <c:pt idx="1251">
                  <c:v>43111</c:v>
                </c:pt>
                <c:pt idx="1252">
                  <c:v>43110</c:v>
                </c:pt>
                <c:pt idx="1253">
                  <c:v>43109</c:v>
                </c:pt>
                <c:pt idx="1254">
                  <c:v>43108</c:v>
                </c:pt>
                <c:pt idx="1255">
                  <c:v>43105</c:v>
                </c:pt>
                <c:pt idx="1256">
                  <c:v>43104</c:v>
                </c:pt>
                <c:pt idx="1257">
                  <c:v>43103</c:v>
                </c:pt>
                <c:pt idx="1258">
                  <c:v>43102</c:v>
                </c:pt>
                <c:pt idx="1259">
                  <c:v>43101</c:v>
                </c:pt>
                <c:pt idx="1260">
                  <c:v>43098</c:v>
                </c:pt>
                <c:pt idx="1261">
                  <c:v>43097</c:v>
                </c:pt>
                <c:pt idx="1262">
                  <c:v>43096</c:v>
                </c:pt>
                <c:pt idx="1263">
                  <c:v>43095</c:v>
                </c:pt>
                <c:pt idx="1264">
                  <c:v>43094</c:v>
                </c:pt>
                <c:pt idx="1265">
                  <c:v>43091</c:v>
                </c:pt>
                <c:pt idx="1266">
                  <c:v>43090</c:v>
                </c:pt>
                <c:pt idx="1267">
                  <c:v>43089</c:v>
                </c:pt>
                <c:pt idx="1268">
                  <c:v>43088</c:v>
                </c:pt>
                <c:pt idx="1269">
                  <c:v>43087</c:v>
                </c:pt>
                <c:pt idx="1270">
                  <c:v>43084</c:v>
                </c:pt>
                <c:pt idx="1271">
                  <c:v>43083</c:v>
                </c:pt>
                <c:pt idx="1272">
                  <c:v>43082</c:v>
                </c:pt>
                <c:pt idx="1273">
                  <c:v>43081</c:v>
                </c:pt>
                <c:pt idx="1274">
                  <c:v>43080</c:v>
                </c:pt>
                <c:pt idx="1275">
                  <c:v>43077</c:v>
                </c:pt>
                <c:pt idx="1276">
                  <c:v>43076</c:v>
                </c:pt>
                <c:pt idx="1277">
                  <c:v>43075</c:v>
                </c:pt>
                <c:pt idx="1278">
                  <c:v>43074</c:v>
                </c:pt>
                <c:pt idx="1279">
                  <c:v>43073</c:v>
                </c:pt>
                <c:pt idx="1280">
                  <c:v>43070</c:v>
                </c:pt>
                <c:pt idx="1281">
                  <c:v>43069</c:v>
                </c:pt>
                <c:pt idx="1282">
                  <c:v>43068</c:v>
                </c:pt>
                <c:pt idx="1283">
                  <c:v>43067</c:v>
                </c:pt>
                <c:pt idx="1284">
                  <c:v>43066</c:v>
                </c:pt>
                <c:pt idx="1285">
                  <c:v>43063</c:v>
                </c:pt>
                <c:pt idx="1286">
                  <c:v>43062</c:v>
                </c:pt>
                <c:pt idx="1287">
                  <c:v>43061</c:v>
                </c:pt>
                <c:pt idx="1288">
                  <c:v>43060</c:v>
                </c:pt>
                <c:pt idx="1289">
                  <c:v>43059</c:v>
                </c:pt>
                <c:pt idx="1290">
                  <c:v>43056</c:v>
                </c:pt>
                <c:pt idx="1291">
                  <c:v>43055</c:v>
                </c:pt>
                <c:pt idx="1292">
                  <c:v>43054</c:v>
                </c:pt>
                <c:pt idx="1293">
                  <c:v>43053</c:v>
                </c:pt>
                <c:pt idx="1294">
                  <c:v>43052</c:v>
                </c:pt>
                <c:pt idx="1295">
                  <c:v>43049</c:v>
                </c:pt>
                <c:pt idx="1296">
                  <c:v>43048</c:v>
                </c:pt>
                <c:pt idx="1297">
                  <c:v>43047</c:v>
                </c:pt>
                <c:pt idx="1298">
                  <c:v>43046</c:v>
                </c:pt>
                <c:pt idx="1299">
                  <c:v>43045</c:v>
                </c:pt>
                <c:pt idx="1300">
                  <c:v>43042</c:v>
                </c:pt>
                <c:pt idx="1301">
                  <c:v>43041</c:v>
                </c:pt>
                <c:pt idx="1302">
                  <c:v>43040</c:v>
                </c:pt>
                <c:pt idx="1303">
                  <c:v>43039</c:v>
                </c:pt>
                <c:pt idx="1304">
                  <c:v>43038</c:v>
                </c:pt>
                <c:pt idx="1305">
                  <c:v>43035</c:v>
                </c:pt>
                <c:pt idx="1306">
                  <c:v>43034</c:v>
                </c:pt>
                <c:pt idx="1307">
                  <c:v>43033</c:v>
                </c:pt>
                <c:pt idx="1308">
                  <c:v>43032</c:v>
                </c:pt>
                <c:pt idx="1309">
                  <c:v>43031</c:v>
                </c:pt>
                <c:pt idx="1310">
                  <c:v>43028</c:v>
                </c:pt>
                <c:pt idx="1311">
                  <c:v>43027</c:v>
                </c:pt>
                <c:pt idx="1312">
                  <c:v>43026</c:v>
                </c:pt>
                <c:pt idx="1313">
                  <c:v>43025</c:v>
                </c:pt>
                <c:pt idx="1314">
                  <c:v>43024</c:v>
                </c:pt>
                <c:pt idx="1315">
                  <c:v>43021</c:v>
                </c:pt>
                <c:pt idx="1316">
                  <c:v>43020</c:v>
                </c:pt>
                <c:pt idx="1317">
                  <c:v>43019</c:v>
                </c:pt>
                <c:pt idx="1318">
                  <c:v>43018</c:v>
                </c:pt>
                <c:pt idx="1319">
                  <c:v>43017</c:v>
                </c:pt>
                <c:pt idx="1320">
                  <c:v>43014</c:v>
                </c:pt>
                <c:pt idx="1321">
                  <c:v>43013</c:v>
                </c:pt>
                <c:pt idx="1322">
                  <c:v>43012</c:v>
                </c:pt>
                <c:pt idx="1323">
                  <c:v>43011</c:v>
                </c:pt>
                <c:pt idx="1324">
                  <c:v>43010</c:v>
                </c:pt>
                <c:pt idx="1325">
                  <c:v>43007</c:v>
                </c:pt>
                <c:pt idx="1326">
                  <c:v>43006</c:v>
                </c:pt>
                <c:pt idx="1327">
                  <c:v>43005</c:v>
                </c:pt>
                <c:pt idx="1328">
                  <c:v>43004</c:v>
                </c:pt>
                <c:pt idx="1329">
                  <c:v>43003</c:v>
                </c:pt>
                <c:pt idx="1330">
                  <c:v>43000</c:v>
                </c:pt>
                <c:pt idx="1331">
                  <c:v>42999</c:v>
                </c:pt>
                <c:pt idx="1332">
                  <c:v>42998</c:v>
                </c:pt>
                <c:pt idx="1333">
                  <c:v>42997</c:v>
                </c:pt>
                <c:pt idx="1334">
                  <c:v>42996</c:v>
                </c:pt>
                <c:pt idx="1335">
                  <c:v>42993</c:v>
                </c:pt>
                <c:pt idx="1336">
                  <c:v>42992</c:v>
                </c:pt>
                <c:pt idx="1337">
                  <c:v>42991</c:v>
                </c:pt>
                <c:pt idx="1338">
                  <c:v>42990</c:v>
                </c:pt>
                <c:pt idx="1339">
                  <c:v>42989</c:v>
                </c:pt>
                <c:pt idx="1340">
                  <c:v>42986</c:v>
                </c:pt>
                <c:pt idx="1341">
                  <c:v>42985</c:v>
                </c:pt>
                <c:pt idx="1342">
                  <c:v>42984</c:v>
                </c:pt>
                <c:pt idx="1343">
                  <c:v>42983</c:v>
                </c:pt>
                <c:pt idx="1344">
                  <c:v>42982</c:v>
                </c:pt>
                <c:pt idx="1345">
                  <c:v>42979</c:v>
                </c:pt>
                <c:pt idx="1346">
                  <c:v>42978</c:v>
                </c:pt>
                <c:pt idx="1347">
                  <c:v>42977</c:v>
                </c:pt>
                <c:pt idx="1348">
                  <c:v>42976</c:v>
                </c:pt>
                <c:pt idx="1349">
                  <c:v>42975</c:v>
                </c:pt>
                <c:pt idx="1350">
                  <c:v>42972</c:v>
                </c:pt>
                <c:pt idx="1351">
                  <c:v>42971</c:v>
                </c:pt>
                <c:pt idx="1352">
                  <c:v>42970</c:v>
                </c:pt>
                <c:pt idx="1353">
                  <c:v>42969</c:v>
                </c:pt>
                <c:pt idx="1354">
                  <c:v>42968</c:v>
                </c:pt>
                <c:pt idx="1355">
                  <c:v>42965</c:v>
                </c:pt>
                <c:pt idx="1356">
                  <c:v>42964</c:v>
                </c:pt>
                <c:pt idx="1357">
                  <c:v>42963</c:v>
                </c:pt>
                <c:pt idx="1358">
                  <c:v>42962</c:v>
                </c:pt>
                <c:pt idx="1359">
                  <c:v>42961</c:v>
                </c:pt>
                <c:pt idx="1360">
                  <c:v>42958</c:v>
                </c:pt>
                <c:pt idx="1361">
                  <c:v>42957</c:v>
                </c:pt>
                <c:pt idx="1362">
                  <c:v>42956</c:v>
                </c:pt>
                <c:pt idx="1363">
                  <c:v>42955</c:v>
                </c:pt>
                <c:pt idx="1364">
                  <c:v>42954</c:v>
                </c:pt>
                <c:pt idx="1365">
                  <c:v>42951</c:v>
                </c:pt>
                <c:pt idx="1366">
                  <c:v>42950</c:v>
                </c:pt>
                <c:pt idx="1367">
                  <c:v>42949</c:v>
                </c:pt>
                <c:pt idx="1368">
                  <c:v>42948</c:v>
                </c:pt>
                <c:pt idx="1369">
                  <c:v>42947</c:v>
                </c:pt>
                <c:pt idx="1370">
                  <c:v>42944</c:v>
                </c:pt>
                <c:pt idx="1371">
                  <c:v>42943</c:v>
                </c:pt>
                <c:pt idx="1372">
                  <c:v>42942</c:v>
                </c:pt>
                <c:pt idx="1373">
                  <c:v>42941</c:v>
                </c:pt>
                <c:pt idx="1374">
                  <c:v>42940</c:v>
                </c:pt>
                <c:pt idx="1375">
                  <c:v>42937</c:v>
                </c:pt>
                <c:pt idx="1376">
                  <c:v>42936</c:v>
                </c:pt>
                <c:pt idx="1377">
                  <c:v>42935</c:v>
                </c:pt>
                <c:pt idx="1378">
                  <c:v>42934</c:v>
                </c:pt>
                <c:pt idx="1379">
                  <c:v>42933</c:v>
                </c:pt>
                <c:pt idx="1380">
                  <c:v>42930</c:v>
                </c:pt>
                <c:pt idx="1381">
                  <c:v>42929</c:v>
                </c:pt>
                <c:pt idx="1382">
                  <c:v>42928</c:v>
                </c:pt>
                <c:pt idx="1383">
                  <c:v>42927</c:v>
                </c:pt>
                <c:pt idx="1384">
                  <c:v>42926</c:v>
                </c:pt>
                <c:pt idx="1385">
                  <c:v>42923</c:v>
                </c:pt>
                <c:pt idx="1386">
                  <c:v>42922</c:v>
                </c:pt>
                <c:pt idx="1387">
                  <c:v>42921</c:v>
                </c:pt>
                <c:pt idx="1388">
                  <c:v>42920</c:v>
                </c:pt>
                <c:pt idx="1389">
                  <c:v>42919</c:v>
                </c:pt>
                <c:pt idx="1390">
                  <c:v>42916</c:v>
                </c:pt>
                <c:pt idx="1391">
                  <c:v>42915</c:v>
                </c:pt>
                <c:pt idx="1392">
                  <c:v>42914</c:v>
                </c:pt>
                <c:pt idx="1393">
                  <c:v>42913</c:v>
                </c:pt>
                <c:pt idx="1394">
                  <c:v>42912</c:v>
                </c:pt>
                <c:pt idx="1395">
                  <c:v>42909</c:v>
                </c:pt>
                <c:pt idx="1396">
                  <c:v>42908</c:v>
                </c:pt>
                <c:pt idx="1397">
                  <c:v>42907</c:v>
                </c:pt>
                <c:pt idx="1398">
                  <c:v>42906</c:v>
                </c:pt>
                <c:pt idx="1399">
                  <c:v>42905</c:v>
                </c:pt>
                <c:pt idx="1400">
                  <c:v>42902</c:v>
                </c:pt>
                <c:pt idx="1401">
                  <c:v>42901</c:v>
                </c:pt>
                <c:pt idx="1402">
                  <c:v>42900</c:v>
                </c:pt>
                <c:pt idx="1403">
                  <c:v>42899</c:v>
                </c:pt>
                <c:pt idx="1404">
                  <c:v>42898</c:v>
                </c:pt>
                <c:pt idx="1405">
                  <c:v>42895</c:v>
                </c:pt>
                <c:pt idx="1406">
                  <c:v>42894</c:v>
                </c:pt>
                <c:pt idx="1407">
                  <c:v>42893</c:v>
                </c:pt>
                <c:pt idx="1408">
                  <c:v>42892</c:v>
                </c:pt>
                <c:pt idx="1409">
                  <c:v>42891</c:v>
                </c:pt>
                <c:pt idx="1410">
                  <c:v>42888</c:v>
                </c:pt>
                <c:pt idx="1411">
                  <c:v>42887</c:v>
                </c:pt>
                <c:pt idx="1412">
                  <c:v>42886</c:v>
                </c:pt>
                <c:pt idx="1413">
                  <c:v>42885</c:v>
                </c:pt>
                <c:pt idx="1414">
                  <c:v>42884</c:v>
                </c:pt>
                <c:pt idx="1415">
                  <c:v>42881</c:v>
                </c:pt>
                <c:pt idx="1416">
                  <c:v>42880</c:v>
                </c:pt>
                <c:pt idx="1417">
                  <c:v>42879</c:v>
                </c:pt>
                <c:pt idx="1418">
                  <c:v>42878</c:v>
                </c:pt>
                <c:pt idx="1419">
                  <c:v>42877</c:v>
                </c:pt>
                <c:pt idx="1420">
                  <c:v>42874</c:v>
                </c:pt>
                <c:pt idx="1421">
                  <c:v>42873</c:v>
                </c:pt>
                <c:pt idx="1422">
                  <c:v>42872</c:v>
                </c:pt>
                <c:pt idx="1423">
                  <c:v>42871</c:v>
                </c:pt>
                <c:pt idx="1424">
                  <c:v>42870</c:v>
                </c:pt>
                <c:pt idx="1425">
                  <c:v>42867</c:v>
                </c:pt>
                <c:pt idx="1426">
                  <c:v>42866</c:v>
                </c:pt>
                <c:pt idx="1427">
                  <c:v>42865</c:v>
                </c:pt>
                <c:pt idx="1428">
                  <c:v>42864</c:v>
                </c:pt>
                <c:pt idx="1429">
                  <c:v>42863</c:v>
                </c:pt>
                <c:pt idx="1430">
                  <c:v>42860</c:v>
                </c:pt>
                <c:pt idx="1431">
                  <c:v>42859</c:v>
                </c:pt>
                <c:pt idx="1432">
                  <c:v>42858</c:v>
                </c:pt>
                <c:pt idx="1433">
                  <c:v>42857</c:v>
                </c:pt>
                <c:pt idx="1434">
                  <c:v>42856</c:v>
                </c:pt>
                <c:pt idx="1435">
                  <c:v>42853</c:v>
                </c:pt>
                <c:pt idx="1436">
                  <c:v>42852</c:v>
                </c:pt>
                <c:pt idx="1437">
                  <c:v>42851</c:v>
                </c:pt>
                <c:pt idx="1438">
                  <c:v>42850</c:v>
                </c:pt>
                <c:pt idx="1439">
                  <c:v>42849</c:v>
                </c:pt>
                <c:pt idx="1440">
                  <c:v>42846</c:v>
                </c:pt>
                <c:pt idx="1441">
                  <c:v>42845</c:v>
                </c:pt>
                <c:pt idx="1442">
                  <c:v>42844</c:v>
                </c:pt>
                <c:pt idx="1443">
                  <c:v>42843</c:v>
                </c:pt>
                <c:pt idx="1444">
                  <c:v>42842</c:v>
                </c:pt>
                <c:pt idx="1445">
                  <c:v>42839</c:v>
                </c:pt>
                <c:pt idx="1446">
                  <c:v>42838</c:v>
                </c:pt>
                <c:pt idx="1447">
                  <c:v>42837</c:v>
                </c:pt>
                <c:pt idx="1448">
                  <c:v>42836</c:v>
                </c:pt>
                <c:pt idx="1449">
                  <c:v>42835</c:v>
                </c:pt>
                <c:pt idx="1450">
                  <c:v>42832</c:v>
                </c:pt>
                <c:pt idx="1451">
                  <c:v>42831</c:v>
                </c:pt>
                <c:pt idx="1452">
                  <c:v>42830</c:v>
                </c:pt>
                <c:pt idx="1453">
                  <c:v>42829</c:v>
                </c:pt>
                <c:pt idx="1454">
                  <c:v>42828</c:v>
                </c:pt>
                <c:pt idx="1455">
                  <c:v>42825</c:v>
                </c:pt>
                <c:pt idx="1456">
                  <c:v>42824</c:v>
                </c:pt>
                <c:pt idx="1457">
                  <c:v>42823</c:v>
                </c:pt>
                <c:pt idx="1458">
                  <c:v>42822</c:v>
                </c:pt>
                <c:pt idx="1459">
                  <c:v>42821</c:v>
                </c:pt>
                <c:pt idx="1460">
                  <c:v>42818</c:v>
                </c:pt>
                <c:pt idx="1461">
                  <c:v>42817</c:v>
                </c:pt>
                <c:pt idx="1462">
                  <c:v>42816</c:v>
                </c:pt>
                <c:pt idx="1463">
                  <c:v>42815</c:v>
                </c:pt>
                <c:pt idx="1464">
                  <c:v>42814</c:v>
                </c:pt>
                <c:pt idx="1465">
                  <c:v>42811</c:v>
                </c:pt>
                <c:pt idx="1466">
                  <c:v>42810</c:v>
                </c:pt>
                <c:pt idx="1467">
                  <c:v>42809</c:v>
                </c:pt>
                <c:pt idx="1468">
                  <c:v>42808</c:v>
                </c:pt>
                <c:pt idx="1469">
                  <c:v>42807</c:v>
                </c:pt>
                <c:pt idx="1470">
                  <c:v>42804</c:v>
                </c:pt>
                <c:pt idx="1471">
                  <c:v>42803</c:v>
                </c:pt>
                <c:pt idx="1472">
                  <c:v>42802</c:v>
                </c:pt>
                <c:pt idx="1473">
                  <c:v>42801</c:v>
                </c:pt>
                <c:pt idx="1474">
                  <c:v>42800</c:v>
                </c:pt>
                <c:pt idx="1475">
                  <c:v>42797</c:v>
                </c:pt>
                <c:pt idx="1476">
                  <c:v>42796</c:v>
                </c:pt>
                <c:pt idx="1477">
                  <c:v>42795</c:v>
                </c:pt>
                <c:pt idx="1478">
                  <c:v>42794</c:v>
                </c:pt>
                <c:pt idx="1479">
                  <c:v>42793</c:v>
                </c:pt>
                <c:pt idx="1480">
                  <c:v>42790</c:v>
                </c:pt>
                <c:pt idx="1481">
                  <c:v>42789</c:v>
                </c:pt>
                <c:pt idx="1482">
                  <c:v>42788</c:v>
                </c:pt>
                <c:pt idx="1483">
                  <c:v>42787</c:v>
                </c:pt>
                <c:pt idx="1484">
                  <c:v>42786</c:v>
                </c:pt>
                <c:pt idx="1485">
                  <c:v>42783</c:v>
                </c:pt>
                <c:pt idx="1486">
                  <c:v>42782</c:v>
                </c:pt>
                <c:pt idx="1487">
                  <c:v>42781</c:v>
                </c:pt>
                <c:pt idx="1488">
                  <c:v>42780</c:v>
                </c:pt>
                <c:pt idx="1489">
                  <c:v>42779</c:v>
                </c:pt>
                <c:pt idx="1490">
                  <c:v>42776</c:v>
                </c:pt>
                <c:pt idx="1491">
                  <c:v>42775</c:v>
                </c:pt>
                <c:pt idx="1492">
                  <c:v>42774</c:v>
                </c:pt>
                <c:pt idx="1493">
                  <c:v>42773</c:v>
                </c:pt>
                <c:pt idx="1494">
                  <c:v>42772</c:v>
                </c:pt>
                <c:pt idx="1495">
                  <c:v>42769</c:v>
                </c:pt>
                <c:pt idx="1496">
                  <c:v>42768</c:v>
                </c:pt>
                <c:pt idx="1497">
                  <c:v>42767</c:v>
                </c:pt>
                <c:pt idx="1498">
                  <c:v>42766</c:v>
                </c:pt>
                <c:pt idx="1499">
                  <c:v>42765</c:v>
                </c:pt>
                <c:pt idx="1500">
                  <c:v>42762</c:v>
                </c:pt>
                <c:pt idx="1501">
                  <c:v>42761</c:v>
                </c:pt>
                <c:pt idx="1502">
                  <c:v>42760</c:v>
                </c:pt>
                <c:pt idx="1503">
                  <c:v>42759</c:v>
                </c:pt>
                <c:pt idx="1504">
                  <c:v>42758</c:v>
                </c:pt>
                <c:pt idx="1505">
                  <c:v>42755</c:v>
                </c:pt>
                <c:pt idx="1506">
                  <c:v>42754</c:v>
                </c:pt>
                <c:pt idx="1507">
                  <c:v>42753</c:v>
                </c:pt>
                <c:pt idx="1508">
                  <c:v>42752</c:v>
                </c:pt>
                <c:pt idx="1509">
                  <c:v>42751</c:v>
                </c:pt>
                <c:pt idx="1510">
                  <c:v>42748</c:v>
                </c:pt>
                <c:pt idx="1511">
                  <c:v>42747</c:v>
                </c:pt>
                <c:pt idx="1512">
                  <c:v>42746</c:v>
                </c:pt>
                <c:pt idx="1513">
                  <c:v>42745</c:v>
                </c:pt>
                <c:pt idx="1514">
                  <c:v>42744</c:v>
                </c:pt>
                <c:pt idx="1515">
                  <c:v>42741</c:v>
                </c:pt>
                <c:pt idx="1516">
                  <c:v>42740</c:v>
                </c:pt>
                <c:pt idx="1517">
                  <c:v>42739</c:v>
                </c:pt>
                <c:pt idx="1518">
                  <c:v>42738</c:v>
                </c:pt>
                <c:pt idx="1519">
                  <c:v>42737</c:v>
                </c:pt>
                <c:pt idx="1520">
                  <c:v>42734</c:v>
                </c:pt>
                <c:pt idx="1521">
                  <c:v>42733</c:v>
                </c:pt>
                <c:pt idx="1522">
                  <c:v>42732</c:v>
                </c:pt>
                <c:pt idx="1523">
                  <c:v>42731</c:v>
                </c:pt>
                <c:pt idx="1524">
                  <c:v>42730</c:v>
                </c:pt>
                <c:pt idx="1525">
                  <c:v>42727</c:v>
                </c:pt>
                <c:pt idx="1526">
                  <c:v>42726</c:v>
                </c:pt>
                <c:pt idx="1527">
                  <c:v>42725</c:v>
                </c:pt>
                <c:pt idx="1528">
                  <c:v>42724</c:v>
                </c:pt>
                <c:pt idx="1529">
                  <c:v>42723</c:v>
                </c:pt>
                <c:pt idx="1530">
                  <c:v>42720</c:v>
                </c:pt>
                <c:pt idx="1531">
                  <c:v>42719</c:v>
                </c:pt>
                <c:pt idx="1532">
                  <c:v>42718</c:v>
                </c:pt>
                <c:pt idx="1533">
                  <c:v>42717</c:v>
                </c:pt>
                <c:pt idx="1534">
                  <c:v>42716</c:v>
                </c:pt>
                <c:pt idx="1535">
                  <c:v>42713</c:v>
                </c:pt>
                <c:pt idx="1536">
                  <c:v>42712</c:v>
                </c:pt>
                <c:pt idx="1537">
                  <c:v>42711</c:v>
                </c:pt>
                <c:pt idx="1538">
                  <c:v>42710</c:v>
                </c:pt>
                <c:pt idx="1539">
                  <c:v>42709</c:v>
                </c:pt>
                <c:pt idx="1540">
                  <c:v>42706</c:v>
                </c:pt>
                <c:pt idx="1541">
                  <c:v>42705</c:v>
                </c:pt>
                <c:pt idx="1542">
                  <c:v>42704</c:v>
                </c:pt>
                <c:pt idx="1543">
                  <c:v>42703</c:v>
                </c:pt>
                <c:pt idx="1544">
                  <c:v>42702</c:v>
                </c:pt>
                <c:pt idx="1545">
                  <c:v>42699</c:v>
                </c:pt>
                <c:pt idx="1546">
                  <c:v>42698</c:v>
                </c:pt>
                <c:pt idx="1547">
                  <c:v>42697</c:v>
                </c:pt>
                <c:pt idx="1548">
                  <c:v>42696</c:v>
                </c:pt>
                <c:pt idx="1549">
                  <c:v>42695</c:v>
                </c:pt>
                <c:pt idx="1550">
                  <c:v>42692</c:v>
                </c:pt>
                <c:pt idx="1551">
                  <c:v>42691</c:v>
                </c:pt>
                <c:pt idx="1552">
                  <c:v>42690</c:v>
                </c:pt>
                <c:pt idx="1553">
                  <c:v>42689</c:v>
                </c:pt>
                <c:pt idx="1554">
                  <c:v>42688</c:v>
                </c:pt>
                <c:pt idx="1555">
                  <c:v>42685</c:v>
                </c:pt>
                <c:pt idx="1556">
                  <c:v>42684</c:v>
                </c:pt>
                <c:pt idx="1557">
                  <c:v>42683</c:v>
                </c:pt>
                <c:pt idx="1558">
                  <c:v>42682</c:v>
                </c:pt>
                <c:pt idx="1559">
                  <c:v>42681</c:v>
                </c:pt>
                <c:pt idx="1560">
                  <c:v>42678</c:v>
                </c:pt>
                <c:pt idx="1561">
                  <c:v>42677</c:v>
                </c:pt>
                <c:pt idx="1562">
                  <c:v>42676</c:v>
                </c:pt>
                <c:pt idx="1563">
                  <c:v>42675</c:v>
                </c:pt>
                <c:pt idx="1564">
                  <c:v>42674</c:v>
                </c:pt>
                <c:pt idx="1565">
                  <c:v>42671</c:v>
                </c:pt>
                <c:pt idx="1566">
                  <c:v>42670</c:v>
                </c:pt>
                <c:pt idx="1567">
                  <c:v>42669</c:v>
                </c:pt>
                <c:pt idx="1568">
                  <c:v>42668</c:v>
                </c:pt>
                <c:pt idx="1569">
                  <c:v>42667</c:v>
                </c:pt>
                <c:pt idx="1570">
                  <c:v>42664</c:v>
                </c:pt>
                <c:pt idx="1571">
                  <c:v>42663</c:v>
                </c:pt>
                <c:pt idx="1572">
                  <c:v>42662</c:v>
                </c:pt>
                <c:pt idx="1573">
                  <c:v>42661</c:v>
                </c:pt>
                <c:pt idx="1574">
                  <c:v>42660</c:v>
                </c:pt>
                <c:pt idx="1575">
                  <c:v>42657</c:v>
                </c:pt>
                <c:pt idx="1576">
                  <c:v>42656</c:v>
                </c:pt>
                <c:pt idx="1577">
                  <c:v>42655</c:v>
                </c:pt>
                <c:pt idx="1578">
                  <c:v>42654</c:v>
                </c:pt>
                <c:pt idx="1579">
                  <c:v>42653</c:v>
                </c:pt>
                <c:pt idx="1580">
                  <c:v>42650</c:v>
                </c:pt>
                <c:pt idx="1581">
                  <c:v>42649</c:v>
                </c:pt>
                <c:pt idx="1582">
                  <c:v>42648</c:v>
                </c:pt>
                <c:pt idx="1583">
                  <c:v>42647</c:v>
                </c:pt>
                <c:pt idx="1584">
                  <c:v>42646</c:v>
                </c:pt>
                <c:pt idx="1585">
                  <c:v>42643</c:v>
                </c:pt>
                <c:pt idx="1586">
                  <c:v>42642</c:v>
                </c:pt>
                <c:pt idx="1587">
                  <c:v>42641</c:v>
                </c:pt>
                <c:pt idx="1588">
                  <c:v>42640</c:v>
                </c:pt>
                <c:pt idx="1589">
                  <c:v>42639</c:v>
                </c:pt>
                <c:pt idx="1590">
                  <c:v>42636</c:v>
                </c:pt>
                <c:pt idx="1591">
                  <c:v>42635</c:v>
                </c:pt>
                <c:pt idx="1592">
                  <c:v>42634</c:v>
                </c:pt>
                <c:pt idx="1593">
                  <c:v>42633</c:v>
                </c:pt>
                <c:pt idx="1594">
                  <c:v>42632</c:v>
                </c:pt>
                <c:pt idx="1595">
                  <c:v>42629</c:v>
                </c:pt>
                <c:pt idx="1596">
                  <c:v>42628</c:v>
                </c:pt>
                <c:pt idx="1597">
                  <c:v>42627</c:v>
                </c:pt>
                <c:pt idx="1598">
                  <c:v>42626</c:v>
                </c:pt>
                <c:pt idx="1599">
                  <c:v>42625</c:v>
                </c:pt>
                <c:pt idx="1600">
                  <c:v>42622</c:v>
                </c:pt>
                <c:pt idx="1601">
                  <c:v>42621</c:v>
                </c:pt>
                <c:pt idx="1602">
                  <c:v>42620</c:v>
                </c:pt>
                <c:pt idx="1603">
                  <c:v>42619</c:v>
                </c:pt>
                <c:pt idx="1604">
                  <c:v>42618</c:v>
                </c:pt>
                <c:pt idx="1605">
                  <c:v>42615</c:v>
                </c:pt>
                <c:pt idx="1606">
                  <c:v>42614</c:v>
                </c:pt>
                <c:pt idx="1607">
                  <c:v>42613</c:v>
                </c:pt>
                <c:pt idx="1608">
                  <c:v>42612</c:v>
                </c:pt>
                <c:pt idx="1609">
                  <c:v>42611</c:v>
                </c:pt>
                <c:pt idx="1610">
                  <c:v>42608</c:v>
                </c:pt>
                <c:pt idx="1611">
                  <c:v>42607</c:v>
                </c:pt>
                <c:pt idx="1612">
                  <c:v>42606</c:v>
                </c:pt>
                <c:pt idx="1613">
                  <c:v>42605</c:v>
                </c:pt>
                <c:pt idx="1614">
                  <c:v>42604</c:v>
                </c:pt>
                <c:pt idx="1615">
                  <c:v>42601</c:v>
                </c:pt>
                <c:pt idx="1616">
                  <c:v>42600</c:v>
                </c:pt>
                <c:pt idx="1617">
                  <c:v>42599</c:v>
                </c:pt>
                <c:pt idx="1618">
                  <c:v>42598</c:v>
                </c:pt>
                <c:pt idx="1619">
                  <c:v>42597</c:v>
                </c:pt>
                <c:pt idx="1620">
                  <c:v>42594</c:v>
                </c:pt>
                <c:pt idx="1621">
                  <c:v>42593</c:v>
                </c:pt>
                <c:pt idx="1622">
                  <c:v>42592</c:v>
                </c:pt>
                <c:pt idx="1623">
                  <c:v>42591</c:v>
                </c:pt>
                <c:pt idx="1624">
                  <c:v>42590</c:v>
                </c:pt>
                <c:pt idx="1625">
                  <c:v>42587</c:v>
                </c:pt>
                <c:pt idx="1626">
                  <c:v>42586</c:v>
                </c:pt>
                <c:pt idx="1627">
                  <c:v>42585</c:v>
                </c:pt>
                <c:pt idx="1628">
                  <c:v>42584</c:v>
                </c:pt>
                <c:pt idx="1629">
                  <c:v>42583</c:v>
                </c:pt>
                <c:pt idx="1630">
                  <c:v>42580</c:v>
                </c:pt>
                <c:pt idx="1631">
                  <c:v>42579</c:v>
                </c:pt>
                <c:pt idx="1632">
                  <c:v>42578</c:v>
                </c:pt>
                <c:pt idx="1633">
                  <c:v>42577</c:v>
                </c:pt>
                <c:pt idx="1634">
                  <c:v>42576</c:v>
                </c:pt>
                <c:pt idx="1635">
                  <c:v>42573</c:v>
                </c:pt>
                <c:pt idx="1636">
                  <c:v>42572</c:v>
                </c:pt>
                <c:pt idx="1637">
                  <c:v>42571</c:v>
                </c:pt>
                <c:pt idx="1638">
                  <c:v>42570</c:v>
                </c:pt>
                <c:pt idx="1639">
                  <c:v>42569</c:v>
                </c:pt>
                <c:pt idx="1640">
                  <c:v>42566</c:v>
                </c:pt>
                <c:pt idx="1641">
                  <c:v>42565</c:v>
                </c:pt>
                <c:pt idx="1642">
                  <c:v>42564</c:v>
                </c:pt>
                <c:pt idx="1643">
                  <c:v>42563</c:v>
                </c:pt>
                <c:pt idx="1644">
                  <c:v>42562</c:v>
                </c:pt>
                <c:pt idx="1645">
                  <c:v>42559</c:v>
                </c:pt>
                <c:pt idx="1646">
                  <c:v>42558</c:v>
                </c:pt>
                <c:pt idx="1647">
                  <c:v>42557</c:v>
                </c:pt>
                <c:pt idx="1648">
                  <c:v>42556</c:v>
                </c:pt>
                <c:pt idx="1649">
                  <c:v>42555</c:v>
                </c:pt>
                <c:pt idx="1650">
                  <c:v>42552</c:v>
                </c:pt>
                <c:pt idx="1651">
                  <c:v>42551</c:v>
                </c:pt>
                <c:pt idx="1652">
                  <c:v>42550</c:v>
                </c:pt>
                <c:pt idx="1653">
                  <c:v>42549</c:v>
                </c:pt>
                <c:pt idx="1654">
                  <c:v>42548</c:v>
                </c:pt>
                <c:pt idx="1655">
                  <c:v>42545</c:v>
                </c:pt>
                <c:pt idx="1656">
                  <c:v>42544</c:v>
                </c:pt>
                <c:pt idx="1657">
                  <c:v>42543</c:v>
                </c:pt>
                <c:pt idx="1658">
                  <c:v>42542</c:v>
                </c:pt>
                <c:pt idx="1659">
                  <c:v>42541</c:v>
                </c:pt>
                <c:pt idx="1660">
                  <c:v>42538</c:v>
                </c:pt>
                <c:pt idx="1661">
                  <c:v>42537</c:v>
                </c:pt>
                <c:pt idx="1662">
                  <c:v>42536</c:v>
                </c:pt>
                <c:pt idx="1663">
                  <c:v>42535</c:v>
                </c:pt>
                <c:pt idx="1664">
                  <c:v>42534</c:v>
                </c:pt>
                <c:pt idx="1665">
                  <c:v>42531</c:v>
                </c:pt>
                <c:pt idx="1666">
                  <c:v>42530</c:v>
                </c:pt>
                <c:pt idx="1667">
                  <c:v>42529</c:v>
                </c:pt>
                <c:pt idx="1668">
                  <c:v>42528</c:v>
                </c:pt>
                <c:pt idx="1669">
                  <c:v>42527</c:v>
                </c:pt>
                <c:pt idx="1670">
                  <c:v>42524</c:v>
                </c:pt>
                <c:pt idx="1671">
                  <c:v>42523</c:v>
                </c:pt>
                <c:pt idx="1672">
                  <c:v>42522</c:v>
                </c:pt>
                <c:pt idx="1673">
                  <c:v>42521</c:v>
                </c:pt>
                <c:pt idx="1674">
                  <c:v>42520</c:v>
                </c:pt>
                <c:pt idx="1675">
                  <c:v>42517</c:v>
                </c:pt>
                <c:pt idx="1676">
                  <c:v>42516</c:v>
                </c:pt>
                <c:pt idx="1677">
                  <c:v>42515</c:v>
                </c:pt>
                <c:pt idx="1678">
                  <c:v>42514</c:v>
                </c:pt>
                <c:pt idx="1679">
                  <c:v>42513</c:v>
                </c:pt>
                <c:pt idx="1680">
                  <c:v>42510</c:v>
                </c:pt>
                <c:pt idx="1681">
                  <c:v>42509</c:v>
                </c:pt>
                <c:pt idx="1682">
                  <c:v>42508</c:v>
                </c:pt>
                <c:pt idx="1683">
                  <c:v>42507</c:v>
                </c:pt>
                <c:pt idx="1684">
                  <c:v>42506</c:v>
                </c:pt>
                <c:pt idx="1685">
                  <c:v>42503</c:v>
                </c:pt>
                <c:pt idx="1686">
                  <c:v>42502</c:v>
                </c:pt>
                <c:pt idx="1687">
                  <c:v>42501</c:v>
                </c:pt>
                <c:pt idx="1688">
                  <c:v>42500</c:v>
                </c:pt>
                <c:pt idx="1689">
                  <c:v>42499</c:v>
                </c:pt>
                <c:pt idx="1690">
                  <c:v>42496</c:v>
                </c:pt>
                <c:pt idx="1691">
                  <c:v>42495</c:v>
                </c:pt>
                <c:pt idx="1692">
                  <c:v>42494</c:v>
                </c:pt>
                <c:pt idx="1693">
                  <c:v>42493</c:v>
                </c:pt>
                <c:pt idx="1694">
                  <c:v>42492</c:v>
                </c:pt>
                <c:pt idx="1695">
                  <c:v>42489</c:v>
                </c:pt>
                <c:pt idx="1696">
                  <c:v>42488</c:v>
                </c:pt>
                <c:pt idx="1697">
                  <c:v>42487</c:v>
                </c:pt>
                <c:pt idx="1698">
                  <c:v>42486</c:v>
                </c:pt>
                <c:pt idx="1699">
                  <c:v>42485</c:v>
                </c:pt>
                <c:pt idx="1700">
                  <c:v>42482</c:v>
                </c:pt>
                <c:pt idx="1701">
                  <c:v>42481</c:v>
                </c:pt>
                <c:pt idx="1702">
                  <c:v>42480</c:v>
                </c:pt>
                <c:pt idx="1703">
                  <c:v>42479</c:v>
                </c:pt>
                <c:pt idx="1704">
                  <c:v>42478</c:v>
                </c:pt>
                <c:pt idx="1705">
                  <c:v>42475</c:v>
                </c:pt>
                <c:pt idx="1706">
                  <c:v>42474</c:v>
                </c:pt>
                <c:pt idx="1707">
                  <c:v>42473</c:v>
                </c:pt>
                <c:pt idx="1708">
                  <c:v>42472</c:v>
                </c:pt>
                <c:pt idx="1709">
                  <c:v>42471</c:v>
                </c:pt>
                <c:pt idx="1710">
                  <c:v>42468</c:v>
                </c:pt>
                <c:pt idx="1711">
                  <c:v>42467</c:v>
                </c:pt>
                <c:pt idx="1712">
                  <c:v>42466</c:v>
                </c:pt>
                <c:pt idx="1713">
                  <c:v>42465</c:v>
                </c:pt>
                <c:pt idx="1714">
                  <c:v>42464</c:v>
                </c:pt>
                <c:pt idx="1715">
                  <c:v>42461</c:v>
                </c:pt>
                <c:pt idx="1716">
                  <c:v>42460</c:v>
                </c:pt>
                <c:pt idx="1717">
                  <c:v>42459</c:v>
                </c:pt>
                <c:pt idx="1718">
                  <c:v>42458</c:v>
                </c:pt>
                <c:pt idx="1719">
                  <c:v>42457</c:v>
                </c:pt>
                <c:pt idx="1720">
                  <c:v>42454</c:v>
                </c:pt>
                <c:pt idx="1721">
                  <c:v>42453</c:v>
                </c:pt>
                <c:pt idx="1722">
                  <c:v>42452</c:v>
                </c:pt>
                <c:pt idx="1723">
                  <c:v>42451</c:v>
                </c:pt>
                <c:pt idx="1724">
                  <c:v>42450</c:v>
                </c:pt>
                <c:pt idx="1725">
                  <c:v>42447</c:v>
                </c:pt>
                <c:pt idx="1726">
                  <c:v>42446</c:v>
                </c:pt>
                <c:pt idx="1727">
                  <c:v>42445</c:v>
                </c:pt>
                <c:pt idx="1728">
                  <c:v>42444</c:v>
                </c:pt>
                <c:pt idx="1729">
                  <c:v>42443</c:v>
                </c:pt>
                <c:pt idx="1730">
                  <c:v>42440</c:v>
                </c:pt>
                <c:pt idx="1731">
                  <c:v>42439</c:v>
                </c:pt>
                <c:pt idx="1732">
                  <c:v>42438</c:v>
                </c:pt>
                <c:pt idx="1733">
                  <c:v>42437</c:v>
                </c:pt>
                <c:pt idx="1734">
                  <c:v>42436</c:v>
                </c:pt>
                <c:pt idx="1735">
                  <c:v>42433</c:v>
                </c:pt>
                <c:pt idx="1736">
                  <c:v>42432</c:v>
                </c:pt>
                <c:pt idx="1737">
                  <c:v>42431</c:v>
                </c:pt>
                <c:pt idx="1738">
                  <c:v>42430</c:v>
                </c:pt>
                <c:pt idx="1739">
                  <c:v>42429</c:v>
                </c:pt>
                <c:pt idx="1740">
                  <c:v>42426</c:v>
                </c:pt>
                <c:pt idx="1741">
                  <c:v>42425</c:v>
                </c:pt>
                <c:pt idx="1742">
                  <c:v>42424</c:v>
                </c:pt>
                <c:pt idx="1743">
                  <c:v>42423</c:v>
                </c:pt>
                <c:pt idx="1744">
                  <c:v>42422</c:v>
                </c:pt>
                <c:pt idx="1745">
                  <c:v>42419</c:v>
                </c:pt>
                <c:pt idx="1746">
                  <c:v>42418</c:v>
                </c:pt>
                <c:pt idx="1747">
                  <c:v>42417</c:v>
                </c:pt>
                <c:pt idx="1748">
                  <c:v>42416</c:v>
                </c:pt>
                <c:pt idx="1749">
                  <c:v>42415</c:v>
                </c:pt>
                <c:pt idx="1750">
                  <c:v>42412</c:v>
                </c:pt>
                <c:pt idx="1751">
                  <c:v>42411</c:v>
                </c:pt>
                <c:pt idx="1752">
                  <c:v>42410</c:v>
                </c:pt>
                <c:pt idx="1753">
                  <c:v>42409</c:v>
                </c:pt>
                <c:pt idx="1754">
                  <c:v>42408</c:v>
                </c:pt>
                <c:pt idx="1755">
                  <c:v>42405</c:v>
                </c:pt>
                <c:pt idx="1756">
                  <c:v>42404</c:v>
                </c:pt>
                <c:pt idx="1757">
                  <c:v>42403</c:v>
                </c:pt>
                <c:pt idx="1758">
                  <c:v>42402</c:v>
                </c:pt>
                <c:pt idx="1759">
                  <c:v>42401</c:v>
                </c:pt>
                <c:pt idx="1760">
                  <c:v>42398</c:v>
                </c:pt>
                <c:pt idx="1761">
                  <c:v>42397</c:v>
                </c:pt>
                <c:pt idx="1762">
                  <c:v>42396</c:v>
                </c:pt>
                <c:pt idx="1763">
                  <c:v>42395</c:v>
                </c:pt>
                <c:pt idx="1764">
                  <c:v>42394</c:v>
                </c:pt>
                <c:pt idx="1765">
                  <c:v>42391</c:v>
                </c:pt>
                <c:pt idx="1766">
                  <c:v>42390</c:v>
                </c:pt>
                <c:pt idx="1767">
                  <c:v>42389</c:v>
                </c:pt>
                <c:pt idx="1768">
                  <c:v>42388</c:v>
                </c:pt>
                <c:pt idx="1769">
                  <c:v>42387</c:v>
                </c:pt>
                <c:pt idx="1770">
                  <c:v>42384</c:v>
                </c:pt>
                <c:pt idx="1771">
                  <c:v>42383</c:v>
                </c:pt>
                <c:pt idx="1772">
                  <c:v>42382</c:v>
                </c:pt>
                <c:pt idx="1773">
                  <c:v>42381</c:v>
                </c:pt>
                <c:pt idx="1774">
                  <c:v>42380</c:v>
                </c:pt>
                <c:pt idx="1775">
                  <c:v>42377</c:v>
                </c:pt>
                <c:pt idx="1776">
                  <c:v>42376</c:v>
                </c:pt>
                <c:pt idx="1777">
                  <c:v>42375</c:v>
                </c:pt>
                <c:pt idx="1778">
                  <c:v>42374</c:v>
                </c:pt>
                <c:pt idx="1779">
                  <c:v>42373</c:v>
                </c:pt>
                <c:pt idx="1780">
                  <c:v>42370</c:v>
                </c:pt>
                <c:pt idx="1781">
                  <c:v>42369</c:v>
                </c:pt>
                <c:pt idx="1782">
                  <c:v>42368</c:v>
                </c:pt>
                <c:pt idx="1783">
                  <c:v>42367</c:v>
                </c:pt>
                <c:pt idx="1784">
                  <c:v>42366</c:v>
                </c:pt>
                <c:pt idx="1785">
                  <c:v>42363</c:v>
                </c:pt>
                <c:pt idx="1786">
                  <c:v>42362</c:v>
                </c:pt>
                <c:pt idx="1787">
                  <c:v>42361</c:v>
                </c:pt>
                <c:pt idx="1788">
                  <c:v>42360</c:v>
                </c:pt>
                <c:pt idx="1789">
                  <c:v>42359</c:v>
                </c:pt>
                <c:pt idx="1790">
                  <c:v>42356</c:v>
                </c:pt>
                <c:pt idx="1791">
                  <c:v>42355</c:v>
                </c:pt>
                <c:pt idx="1792">
                  <c:v>42354</c:v>
                </c:pt>
                <c:pt idx="1793">
                  <c:v>42353</c:v>
                </c:pt>
                <c:pt idx="1794">
                  <c:v>42352</c:v>
                </c:pt>
                <c:pt idx="1795">
                  <c:v>42349</c:v>
                </c:pt>
                <c:pt idx="1796">
                  <c:v>42348</c:v>
                </c:pt>
                <c:pt idx="1797">
                  <c:v>42347</c:v>
                </c:pt>
                <c:pt idx="1798">
                  <c:v>42346</c:v>
                </c:pt>
                <c:pt idx="1799">
                  <c:v>42345</c:v>
                </c:pt>
                <c:pt idx="1800">
                  <c:v>42342</c:v>
                </c:pt>
                <c:pt idx="1801">
                  <c:v>42341</c:v>
                </c:pt>
                <c:pt idx="1802">
                  <c:v>42340</c:v>
                </c:pt>
                <c:pt idx="1803">
                  <c:v>42339</c:v>
                </c:pt>
                <c:pt idx="1804">
                  <c:v>42338</c:v>
                </c:pt>
                <c:pt idx="1805">
                  <c:v>42335</c:v>
                </c:pt>
                <c:pt idx="1806">
                  <c:v>42334</c:v>
                </c:pt>
                <c:pt idx="1807">
                  <c:v>42333</c:v>
                </c:pt>
                <c:pt idx="1808">
                  <c:v>42332</c:v>
                </c:pt>
                <c:pt idx="1809">
                  <c:v>42331</c:v>
                </c:pt>
                <c:pt idx="1810">
                  <c:v>42328</c:v>
                </c:pt>
                <c:pt idx="1811">
                  <c:v>42327</c:v>
                </c:pt>
                <c:pt idx="1812">
                  <c:v>42326</c:v>
                </c:pt>
                <c:pt idx="1813">
                  <c:v>42325</c:v>
                </c:pt>
                <c:pt idx="1814">
                  <c:v>42324</c:v>
                </c:pt>
                <c:pt idx="1815">
                  <c:v>42321</c:v>
                </c:pt>
                <c:pt idx="1816">
                  <c:v>42320</c:v>
                </c:pt>
                <c:pt idx="1817">
                  <c:v>42319</c:v>
                </c:pt>
                <c:pt idx="1818">
                  <c:v>42318</c:v>
                </c:pt>
                <c:pt idx="1819">
                  <c:v>42317</c:v>
                </c:pt>
                <c:pt idx="1820">
                  <c:v>42314</c:v>
                </c:pt>
                <c:pt idx="1821">
                  <c:v>42313</c:v>
                </c:pt>
                <c:pt idx="1822">
                  <c:v>42312</c:v>
                </c:pt>
                <c:pt idx="1823">
                  <c:v>42311</c:v>
                </c:pt>
                <c:pt idx="1824">
                  <c:v>42310</c:v>
                </c:pt>
                <c:pt idx="1825">
                  <c:v>42307</c:v>
                </c:pt>
                <c:pt idx="1826">
                  <c:v>42306</c:v>
                </c:pt>
                <c:pt idx="1827">
                  <c:v>42305</c:v>
                </c:pt>
                <c:pt idx="1828">
                  <c:v>42304</c:v>
                </c:pt>
                <c:pt idx="1829">
                  <c:v>42303</c:v>
                </c:pt>
                <c:pt idx="1830">
                  <c:v>42300</c:v>
                </c:pt>
                <c:pt idx="1831">
                  <c:v>42299</c:v>
                </c:pt>
                <c:pt idx="1832">
                  <c:v>42298</c:v>
                </c:pt>
                <c:pt idx="1833">
                  <c:v>42297</c:v>
                </c:pt>
                <c:pt idx="1834">
                  <c:v>42296</c:v>
                </c:pt>
                <c:pt idx="1835">
                  <c:v>42293</c:v>
                </c:pt>
                <c:pt idx="1836">
                  <c:v>42292</c:v>
                </c:pt>
                <c:pt idx="1837">
                  <c:v>42291</c:v>
                </c:pt>
                <c:pt idx="1838">
                  <c:v>42290</c:v>
                </c:pt>
                <c:pt idx="1839">
                  <c:v>42289</c:v>
                </c:pt>
                <c:pt idx="1840">
                  <c:v>42286</c:v>
                </c:pt>
                <c:pt idx="1841">
                  <c:v>42285</c:v>
                </c:pt>
                <c:pt idx="1842">
                  <c:v>42284</c:v>
                </c:pt>
                <c:pt idx="1843">
                  <c:v>42283</c:v>
                </c:pt>
                <c:pt idx="1844">
                  <c:v>42282</c:v>
                </c:pt>
                <c:pt idx="1845">
                  <c:v>42279</c:v>
                </c:pt>
                <c:pt idx="1846">
                  <c:v>42278</c:v>
                </c:pt>
                <c:pt idx="1847">
                  <c:v>42277</c:v>
                </c:pt>
                <c:pt idx="1848">
                  <c:v>42276</c:v>
                </c:pt>
                <c:pt idx="1849">
                  <c:v>42275</c:v>
                </c:pt>
                <c:pt idx="1850">
                  <c:v>42272</c:v>
                </c:pt>
                <c:pt idx="1851">
                  <c:v>42271</c:v>
                </c:pt>
                <c:pt idx="1852">
                  <c:v>42270</c:v>
                </c:pt>
                <c:pt idx="1853">
                  <c:v>42269</c:v>
                </c:pt>
                <c:pt idx="1854">
                  <c:v>42268</c:v>
                </c:pt>
                <c:pt idx="1855">
                  <c:v>42265</c:v>
                </c:pt>
                <c:pt idx="1856">
                  <c:v>42264</c:v>
                </c:pt>
                <c:pt idx="1857">
                  <c:v>42263</c:v>
                </c:pt>
                <c:pt idx="1858">
                  <c:v>42262</c:v>
                </c:pt>
                <c:pt idx="1859">
                  <c:v>42261</c:v>
                </c:pt>
                <c:pt idx="1860">
                  <c:v>42258</c:v>
                </c:pt>
                <c:pt idx="1861">
                  <c:v>42257</c:v>
                </c:pt>
                <c:pt idx="1862">
                  <c:v>42256</c:v>
                </c:pt>
                <c:pt idx="1863">
                  <c:v>42255</c:v>
                </c:pt>
                <c:pt idx="1864">
                  <c:v>42254</c:v>
                </c:pt>
                <c:pt idx="1865">
                  <c:v>42251</c:v>
                </c:pt>
                <c:pt idx="1866">
                  <c:v>42250</c:v>
                </c:pt>
                <c:pt idx="1867">
                  <c:v>42249</c:v>
                </c:pt>
                <c:pt idx="1868">
                  <c:v>42248</c:v>
                </c:pt>
                <c:pt idx="1869">
                  <c:v>42247</c:v>
                </c:pt>
                <c:pt idx="1870">
                  <c:v>42244</c:v>
                </c:pt>
                <c:pt idx="1871">
                  <c:v>42243</c:v>
                </c:pt>
                <c:pt idx="1872">
                  <c:v>42242</c:v>
                </c:pt>
                <c:pt idx="1873">
                  <c:v>42241</c:v>
                </c:pt>
                <c:pt idx="1874">
                  <c:v>42240</c:v>
                </c:pt>
                <c:pt idx="1875">
                  <c:v>42237</c:v>
                </c:pt>
                <c:pt idx="1876">
                  <c:v>42236</c:v>
                </c:pt>
                <c:pt idx="1877">
                  <c:v>42235</c:v>
                </c:pt>
                <c:pt idx="1878">
                  <c:v>42234</c:v>
                </c:pt>
                <c:pt idx="1879">
                  <c:v>42233</c:v>
                </c:pt>
                <c:pt idx="1880">
                  <c:v>42230</c:v>
                </c:pt>
                <c:pt idx="1881">
                  <c:v>42229</c:v>
                </c:pt>
                <c:pt idx="1882">
                  <c:v>42228</c:v>
                </c:pt>
                <c:pt idx="1883">
                  <c:v>42227</c:v>
                </c:pt>
                <c:pt idx="1884">
                  <c:v>42226</c:v>
                </c:pt>
                <c:pt idx="1885">
                  <c:v>42223</c:v>
                </c:pt>
                <c:pt idx="1886">
                  <c:v>42222</c:v>
                </c:pt>
                <c:pt idx="1887">
                  <c:v>42221</c:v>
                </c:pt>
                <c:pt idx="1888">
                  <c:v>42220</c:v>
                </c:pt>
                <c:pt idx="1889">
                  <c:v>42219</c:v>
                </c:pt>
                <c:pt idx="1890">
                  <c:v>42216</c:v>
                </c:pt>
                <c:pt idx="1891">
                  <c:v>42215</c:v>
                </c:pt>
                <c:pt idx="1892">
                  <c:v>42214</c:v>
                </c:pt>
                <c:pt idx="1893">
                  <c:v>42213</c:v>
                </c:pt>
                <c:pt idx="1894">
                  <c:v>42212</c:v>
                </c:pt>
                <c:pt idx="1895">
                  <c:v>42209</c:v>
                </c:pt>
                <c:pt idx="1896">
                  <c:v>42208</c:v>
                </c:pt>
                <c:pt idx="1897">
                  <c:v>42207</c:v>
                </c:pt>
                <c:pt idx="1898">
                  <c:v>42206</c:v>
                </c:pt>
                <c:pt idx="1899">
                  <c:v>42205</c:v>
                </c:pt>
                <c:pt idx="1900">
                  <c:v>42202</c:v>
                </c:pt>
                <c:pt idx="1901">
                  <c:v>42201</c:v>
                </c:pt>
                <c:pt idx="1902">
                  <c:v>42200</c:v>
                </c:pt>
                <c:pt idx="1903">
                  <c:v>42199</c:v>
                </c:pt>
                <c:pt idx="1904">
                  <c:v>42198</c:v>
                </c:pt>
                <c:pt idx="1905">
                  <c:v>42195</c:v>
                </c:pt>
                <c:pt idx="1906">
                  <c:v>42194</c:v>
                </c:pt>
                <c:pt idx="1907">
                  <c:v>42193</c:v>
                </c:pt>
                <c:pt idx="1908">
                  <c:v>42192</c:v>
                </c:pt>
                <c:pt idx="1909">
                  <c:v>42191</c:v>
                </c:pt>
                <c:pt idx="1910">
                  <c:v>42188</c:v>
                </c:pt>
                <c:pt idx="1911">
                  <c:v>42187</c:v>
                </c:pt>
                <c:pt idx="1912">
                  <c:v>42186</c:v>
                </c:pt>
                <c:pt idx="1913">
                  <c:v>42185</c:v>
                </c:pt>
                <c:pt idx="1914">
                  <c:v>42184</c:v>
                </c:pt>
                <c:pt idx="1915">
                  <c:v>42181</c:v>
                </c:pt>
                <c:pt idx="1916">
                  <c:v>42180</c:v>
                </c:pt>
                <c:pt idx="1917">
                  <c:v>42179</c:v>
                </c:pt>
                <c:pt idx="1918">
                  <c:v>42178</c:v>
                </c:pt>
                <c:pt idx="1919">
                  <c:v>42177</c:v>
                </c:pt>
                <c:pt idx="1920">
                  <c:v>42174</c:v>
                </c:pt>
                <c:pt idx="1921">
                  <c:v>42173</c:v>
                </c:pt>
                <c:pt idx="1922">
                  <c:v>42172</c:v>
                </c:pt>
                <c:pt idx="1923">
                  <c:v>42171</c:v>
                </c:pt>
                <c:pt idx="1924">
                  <c:v>42170</c:v>
                </c:pt>
                <c:pt idx="1925">
                  <c:v>42167</c:v>
                </c:pt>
                <c:pt idx="1926">
                  <c:v>42166</c:v>
                </c:pt>
                <c:pt idx="1927">
                  <c:v>42165</c:v>
                </c:pt>
                <c:pt idx="1928">
                  <c:v>42164</c:v>
                </c:pt>
                <c:pt idx="1929">
                  <c:v>42163</c:v>
                </c:pt>
                <c:pt idx="1930">
                  <c:v>42160</c:v>
                </c:pt>
                <c:pt idx="1931">
                  <c:v>42159</c:v>
                </c:pt>
                <c:pt idx="1932">
                  <c:v>42158</c:v>
                </c:pt>
                <c:pt idx="1933">
                  <c:v>42157</c:v>
                </c:pt>
                <c:pt idx="1934">
                  <c:v>42156</c:v>
                </c:pt>
                <c:pt idx="1935">
                  <c:v>42153</c:v>
                </c:pt>
                <c:pt idx="1936">
                  <c:v>42152</c:v>
                </c:pt>
                <c:pt idx="1937">
                  <c:v>42151</c:v>
                </c:pt>
                <c:pt idx="1938">
                  <c:v>42150</c:v>
                </c:pt>
                <c:pt idx="1939">
                  <c:v>42149</c:v>
                </c:pt>
                <c:pt idx="1940">
                  <c:v>42146</c:v>
                </c:pt>
                <c:pt idx="1941">
                  <c:v>42145</c:v>
                </c:pt>
                <c:pt idx="1942">
                  <c:v>42144</c:v>
                </c:pt>
                <c:pt idx="1943">
                  <c:v>42143</c:v>
                </c:pt>
                <c:pt idx="1944">
                  <c:v>42142</c:v>
                </c:pt>
                <c:pt idx="1945">
                  <c:v>42139</c:v>
                </c:pt>
                <c:pt idx="1946">
                  <c:v>42138</c:v>
                </c:pt>
                <c:pt idx="1947">
                  <c:v>42137</c:v>
                </c:pt>
                <c:pt idx="1948">
                  <c:v>42136</c:v>
                </c:pt>
                <c:pt idx="1949">
                  <c:v>42135</c:v>
                </c:pt>
                <c:pt idx="1950">
                  <c:v>42132</c:v>
                </c:pt>
                <c:pt idx="1951">
                  <c:v>42131</c:v>
                </c:pt>
                <c:pt idx="1952">
                  <c:v>42130</c:v>
                </c:pt>
                <c:pt idx="1953">
                  <c:v>42129</c:v>
                </c:pt>
                <c:pt idx="1954">
                  <c:v>42128</c:v>
                </c:pt>
                <c:pt idx="1955">
                  <c:v>42125</c:v>
                </c:pt>
                <c:pt idx="1956">
                  <c:v>42124</c:v>
                </c:pt>
                <c:pt idx="1957">
                  <c:v>42123</c:v>
                </c:pt>
                <c:pt idx="1958">
                  <c:v>42122</c:v>
                </c:pt>
                <c:pt idx="1959">
                  <c:v>42121</c:v>
                </c:pt>
                <c:pt idx="1960">
                  <c:v>42118</c:v>
                </c:pt>
                <c:pt idx="1961">
                  <c:v>42117</c:v>
                </c:pt>
                <c:pt idx="1962">
                  <c:v>42116</c:v>
                </c:pt>
                <c:pt idx="1963">
                  <c:v>42115</c:v>
                </c:pt>
                <c:pt idx="1964">
                  <c:v>42114</c:v>
                </c:pt>
                <c:pt idx="1965">
                  <c:v>42111</c:v>
                </c:pt>
                <c:pt idx="1966">
                  <c:v>42110</c:v>
                </c:pt>
                <c:pt idx="1967">
                  <c:v>42109</c:v>
                </c:pt>
                <c:pt idx="1968">
                  <c:v>42108</c:v>
                </c:pt>
                <c:pt idx="1969">
                  <c:v>42107</c:v>
                </c:pt>
                <c:pt idx="1970">
                  <c:v>42104</c:v>
                </c:pt>
                <c:pt idx="1971">
                  <c:v>42103</c:v>
                </c:pt>
                <c:pt idx="1972">
                  <c:v>42102</c:v>
                </c:pt>
                <c:pt idx="1973">
                  <c:v>42101</c:v>
                </c:pt>
                <c:pt idx="1974">
                  <c:v>42100</c:v>
                </c:pt>
                <c:pt idx="1975">
                  <c:v>42097</c:v>
                </c:pt>
                <c:pt idx="1976">
                  <c:v>42096</c:v>
                </c:pt>
                <c:pt idx="1977">
                  <c:v>42095</c:v>
                </c:pt>
                <c:pt idx="1978">
                  <c:v>42094</c:v>
                </c:pt>
                <c:pt idx="1979">
                  <c:v>42093</c:v>
                </c:pt>
                <c:pt idx="1980">
                  <c:v>42090</c:v>
                </c:pt>
                <c:pt idx="1981">
                  <c:v>42089</c:v>
                </c:pt>
                <c:pt idx="1982">
                  <c:v>42088</c:v>
                </c:pt>
                <c:pt idx="1983">
                  <c:v>42087</c:v>
                </c:pt>
                <c:pt idx="1984">
                  <c:v>42086</c:v>
                </c:pt>
                <c:pt idx="1985">
                  <c:v>42083</c:v>
                </c:pt>
                <c:pt idx="1986">
                  <c:v>42082</c:v>
                </c:pt>
                <c:pt idx="1987">
                  <c:v>42081</c:v>
                </c:pt>
                <c:pt idx="1988">
                  <c:v>42080</c:v>
                </c:pt>
                <c:pt idx="1989">
                  <c:v>42079</c:v>
                </c:pt>
                <c:pt idx="1990">
                  <c:v>42076</c:v>
                </c:pt>
                <c:pt idx="1991">
                  <c:v>42075</c:v>
                </c:pt>
                <c:pt idx="1992">
                  <c:v>42074</c:v>
                </c:pt>
                <c:pt idx="1993">
                  <c:v>42073</c:v>
                </c:pt>
                <c:pt idx="1994">
                  <c:v>42072</c:v>
                </c:pt>
                <c:pt idx="1995">
                  <c:v>42069</c:v>
                </c:pt>
                <c:pt idx="1996">
                  <c:v>42068</c:v>
                </c:pt>
                <c:pt idx="1997">
                  <c:v>42067</c:v>
                </c:pt>
                <c:pt idx="1998">
                  <c:v>42066</c:v>
                </c:pt>
                <c:pt idx="1999">
                  <c:v>42065</c:v>
                </c:pt>
                <c:pt idx="2000">
                  <c:v>42062</c:v>
                </c:pt>
                <c:pt idx="2001">
                  <c:v>42061</c:v>
                </c:pt>
                <c:pt idx="2002">
                  <c:v>42060</c:v>
                </c:pt>
                <c:pt idx="2003">
                  <c:v>42059</c:v>
                </c:pt>
                <c:pt idx="2004">
                  <c:v>42058</c:v>
                </c:pt>
                <c:pt idx="2005">
                  <c:v>42055</c:v>
                </c:pt>
                <c:pt idx="2006">
                  <c:v>42054</c:v>
                </c:pt>
                <c:pt idx="2007">
                  <c:v>42053</c:v>
                </c:pt>
                <c:pt idx="2008">
                  <c:v>42052</c:v>
                </c:pt>
                <c:pt idx="2009">
                  <c:v>42051</c:v>
                </c:pt>
                <c:pt idx="2010">
                  <c:v>42048</c:v>
                </c:pt>
                <c:pt idx="2011">
                  <c:v>42047</c:v>
                </c:pt>
                <c:pt idx="2012">
                  <c:v>42046</c:v>
                </c:pt>
                <c:pt idx="2013">
                  <c:v>42045</c:v>
                </c:pt>
                <c:pt idx="2014">
                  <c:v>42044</c:v>
                </c:pt>
                <c:pt idx="2015">
                  <c:v>42041</c:v>
                </c:pt>
                <c:pt idx="2016">
                  <c:v>42040</c:v>
                </c:pt>
                <c:pt idx="2017">
                  <c:v>42039</c:v>
                </c:pt>
                <c:pt idx="2018">
                  <c:v>42038</c:v>
                </c:pt>
                <c:pt idx="2019">
                  <c:v>42037</c:v>
                </c:pt>
                <c:pt idx="2020">
                  <c:v>42034</c:v>
                </c:pt>
                <c:pt idx="2021">
                  <c:v>42033</c:v>
                </c:pt>
                <c:pt idx="2022">
                  <c:v>42032</c:v>
                </c:pt>
                <c:pt idx="2023">
                  <c:v>42031</c:v>
                </c:pt>
                <c:pt idx="2024">
                  <c:v>42030</c:v>
                </c:pt>
                <c:pt idx="2025">
                  <c:v>42027</c:v>
                </c:pt>
                <c:pt idx="2026">
                  <c:v>42026</c:v>
                </c:pt>
                <c:pt idx="2027">
                  <c:v>42025</c:v>
                </c:pt>
                <c:pt idx="2028">
                  <c:v>42024</c:v>
                </c:pt>
                <c:pt idx="2029">
                  <c:v>42023</c:v>
                </c:pt>
                <c:pt idx="2030">
                  <c:v>42020</c:v>
                </c:pt>
                <c:pt idx="2031">
                  <c:v>42019</c:v>
                </c:pt>
                <c:pt idx="2032">
                  <c:v>42018</c:v>
                </c:pt>
                <c:pt idx="2033">
                  <c:v>42017</c:v>
                </c:pt>
                <c:pt idx="2034">
                  <c:v>42016</c:v>
                </c:pt>
                <c:pt idx="2035">
                  <c:v>42013</c:v>
                </c:pt>
                <c:pt idx="2036">
                  <c:v>42012</c:v>
                </c:pt>
                <c:pt idx="2037">
                  <c:v>42011</c:v>
                </c:pt>
                <c:pt idx="2038">
                  <c:v>42010</c:v>
                </c:pt>
                <c:pt idx="2039">
                  <c:v>42009</c:v>
                </c:pt>
                <c:pt idx="2040">
                  <c:v>42006</c:v>
                </c:pt>
                <c:pt idx="2041">
                  <c:v>42005</c:v>
                </c:pt>
                <c:pt idx="2042">
                  <c:v>42004</c:v>
                </c:pt>
                <c:pt idx="2043">
                  <c:v>42003</c:v>
                </c:pt>
                <c:pt idx="2044">
                  <c:v>42002</c:v>
                </c:pt>
                <c:pt idx="2045">
                  <c:v>41999</c:v>
                </c:pt>
                <c:pt idx="2046">
                  <c:v>41998</c:v>
                </c:pt>
                <c:pt idx="2047">
                  <c:v>41997</c:v>
                </c:pt>
                <c:pt idx="2048">
                  <c:v>41996</c:v>
                </c:pt>
                <c:pt idx="2049">
                  <c:v>41995</c:v>
                </c:pt>
                <c:pt idx="2050">
                  <c:v>41992</c:v>
                </c:pt>
                <c:pt idx="2051">
                  <c:v>41991</c:v>
                </c:pt>
                <c:pt idx="2052">
                  <c:v>41990</c:v>
                </c:pt>
                <c:pt idx="2053">
                  <c:v>41989</c:v>
                </c:pt>
                <c:pt idx="2054">
                  <c:v>41988</c:v>
                </c:pt>
                <c:pt idx="2055">
                  <c:v>41985</c:v>
                </c:pt>
                <c:pt idx="2056">
                  <c:v>41984</c:v>
                </c:pt>
                <c:pt idx="2057">
                  <c:v>41983</c:v>
                </c:pt>
                <c:pt idx="2058">
                  <c:v>41982</c:v>
                </c:pt>
                <c:pt idx="2059">
                  <c:v>41981</c:v>
                </c:pt>
                <c:pt idx="2060">
                  <c:v>41978</c:v>
                </c:pt>
                <c:pt idx="2061">
                  <c:v>41977</c:v>
                </c:pt>
                <c:pt idx="2062">
                  <c:v>41976</c:v>
                </c:pt>
                <c:pt idx="2063">
                  <c:v>41975</c:v>
                </c:pt>
                <c:pt idx="2064">
                  <c:v>41974</c:v>
                </c:pt>
                <c:pt idx="2065">
                  <c:v>41971</c:v>
                </c:pt>
                <c:pt idx="2066">
                  <c:v>41970</c:v>
                </c:pt>
                <c:pt idx="2067">
                  <c:v>41969</c:v>
                </c:pt>
                <c:pt idx="2068">
                  <c:v>41968</c:v>
                </c:pt>
                <c:pt idx="2069">
                  <c:v>41967</c:v>
                </c:pt>
                <c:pt idx="2070">
                  <c:v>41964</c:v>
                </c:pt>
                <c:pt idx="2071">
                  <c:v>41963</c:v>
                </c:pt>
                <c:pt idx="2072">
                  <c:v>41962</c:v>
                </c:pt>
                <c:pt idx="2073">
                  <c:v>41961</c:v>
                </c:pt>
                <c:pt idx="2074">
                  <c:v>41960</c:v>
                </c:pt>
                <c:pt idx="2075">
                  <c:v>41957</c:v>
                </c:pt>
                <c:pt idx="2076">
                  <c:v>41956</c:v>
                </c:pt>
                <c:pt idx="2077">
                  <c:v>41955</c:v>
                </c:pt>
                <c:pt idx="2078">
                  <c:v>41954</c:v>
                </c:pt>
                <c:pt idx="2079">
                  <c:v>41953</c:v>
                </c:pt>
                <c:pt idx="2080">
                  <c:v>41950</c:v>
                </c:pt>
                <c:pt idx="2081">
                  <c:v>41949</c:v>
                </c:pt>
                <c:pt idx="2082">
                  <c:v>41948</c:v>
                </c:pt>
                <c:pt idx="2083">
                  <c:v>41947</c:v>
                </c:pt>
                <c:pt idx="2084">
                  <c:v>41946</c:v>
                </c:pt>
                <c:pt idx="2085">
                  <c:v>41943</c:v>
                </c:pt>
                <c:pt idx="2086">
                  <c:v>41942</c:v>
                </c:pt>
                <c:pt idx="2087">
                  <c:v>41941</c:v>
                </c:pt>
                <c:pt idx="2088">
                  <c:v>41940</c:v>
                </c:pt>
                <c:pt idx="2089">
                  <c:v>41939</c:v>
                </c:pt>
                <c:pt idx="2090">
                  <c:v>41936</c:v>
                </c:pt>
                <c:pt idx="2091">
                  <c:v>41935</c:v>
                </c:pt>
                <c:pt idx="2092">
                  <c:v>41934</c:v>
                </c:pt>
                <c:pt idx="2093">
                  <c:v>41933</c:v>
                </c:pt>
                <c:pt idx="2094">
                  <c:v>41932</c:v>
                </c:pt>
                <c:pt idx="2095">
                  <c:v>41929</c:v>
                </c:pt>
                <c:pt idx="2096">
                  <c:v>41928</c:v>
                </c:pt>
                <c:pt idx="2097">
                  <c:v>41927</c:v>
                </c:pt>
                <c:pt idx="2098">
                  <c:v>41926</c:v>
                </c:pt>
                <c:pt idx="2099">
                  <c:v>41925</c:v>
                </c:pt>
                <c:pt idx="2100">
                  <c:v>41922</c:v>
                </c:pt>
                <c:pt idx="2101">
                  <c:v>41921</c:v>
                </c:pt>
                <c:pt idx="2102">
                  <c:v>41920</c:v>
                </c:pt>
                <c:pt idx="2103">
                  <c:v>41919</c:v>
                </c:pt>
                <c:pt idx="2104">
                  <c:v>41918</c:v>
                </c:pt>
                <c:pt idx="2105">
                  <c:v>41915</c:v>
                </c:pt>
                <c:pt idx="2106">
                  <c:v>41914</c:v>
                </c:pt>
                <c:pt idx="2107">
                  <c:v>41913</c:v>
                </c:pt>
                <c:pt idx="2108">
                  <c:v>41912</c:v>
                </c:pt>
                <c:pt idx="2109">
                  <c:v>41911</c:v>
                </c:pt>
                <c:pt idx="2110">
                  <c:v>41908</c:v>
                </c:pt>
                <c:pt idx="2111">
                  <c:v>41907</c:v>
                </c:pt>
                <c:pt idx="2112">
                  <c:v>41906</c:v>
                </c:pt>
                <c:pt idx="2113">
                  <c:v>41905</c:v>
                </c:pt>
                <c:pt idx="2114">
                  <c:v>41904</c:v>
                </c:pt>
                <c:pt idx="2115">
                  <c:v>41901</c:v>
                </c:pt>
                <c:pt idx="2116">
                  <c:v>41900</c:v>
                </c:pt>
                <c:pt idx="2117">
                  <c:v>41899</c:v>
                </c:pt>
                <c:pt idx="2118">
                  <c:v>41898</c:v>
                </c:pt>
                <c:pt idx="2119">
                  <c:v>41897</c:v>
                </c:pt>
                <c:pt idx="2120">
                  <c:v>41894</c:v>
                </c:pt>
                <c:pt idx="2121">
                  <c:v>41893</c:v>
                </c:pt>
                <c:pt idx="2122">
                  <c:v>41892</c:v>
                </c:pt>
                <c:pt idx="2123">
                  <c:v>41891</c:v>
                </c:pt>
                <c:pt idx="2124">
                  <c:v>41890</c:v>
                </c:pt>
                <c:pt idx="2125">
                  <c:v>41887</c:v>
                </c:pt>
                <c:pt idx="2126">
                  <c:v>41886</c:v>
                </c:pt>
                <c:pt idx="2127">
                  <c:v>41885</c:v>
                </c:pt>
                <c:pt idx="2128">
                  <c:v>41884</c:v>
                </c:pt>
                <c:pt idx="2129">
                  <c:v>41883</c:v>
                </c:pt>
                <c:pt idx="2130">
                  <c:v>41880</c:v>
                </c:pt>
                <c:pt idx="2131">
                  <c:v>41879</c:v>
                </c:pt>
                <c:pt idx="2132">
                  <c:v>41878</c:v>
                </c:pt>
                <c:pt idx="2133">
                  <c:v>41877</c:v>
                </c:pt>
                <c:pt idx="2134">
                  <c:v>41876</c:v>
                </c:pt>
                <c:pt idx="2135">
                  <c:v>41873</c:v>
                </c:pt>
                <c:pt idx="2136">
                  <c:v>41872</c:v>
                </c:pt>
                <c:pt idx="2137">
                  <c:v>41871</c:v>
                </c:pt>
                <c:pt idx="2138">
                  <c:v>41870</c:v>
                </c:pt>
                <c:pt idx="2139">
                  <c:v>41869</c:v>
                </c:pt>
                <c:pt idx="2140">
                  <c:v>41866</c:v>
                </c:pt>
                <c:pt idx="2141">
                  <c:v>41865</c:v>
                </c:pt>
                <c:pt idx="2142">
                  <c:v>41864</c:v>
                </c:pt>
                <c:pt idx="2143">
                  <c:v>41863</c:v>
                </c:pt>
                <c:pt idx="2144">
                  <c:v>41862</c:v>
                </c:pt>
                <c:pt idx="2145">
                  <c:v>41859</c:v>
                </c:pt>
                <c:pt idx="2146">
                  <c:v>41858</c:v>
                </c:pt>
                <c:pt idx="2147">
                  <c:v>41857</c:v>
                </c:pt>
                <c:pt idx="2148">
                  <c:v>41856</c:v>
                </c:pt>
                <c:pt idx="2149">
                  <c:v>41855</c:v>
                </c:pt>
                <c:pt idx="2150">
                  <c:v>41852</c:v>
                </c:pt>
                <c:pt idx="2151">
                  <c:v>41851</c:v>
                </c:pt>
                <c:pt idx="2152">
                  <c:v>41850</c:v>
                </c:pt>
                <c:pt idx="2153">
                  <c:v>41849</c:v>
                </c:pt>
                <c:pt idx="2154">
                  <c:v>41848</c:v>
                </c:pt>
                <c:pt idx="2155">
                  <c:v>41845</c:v>
                </c:pt>
                <c:pt idx="2156">
                  <c:v>41844</c:v>
                </c:pt>
                <c:pt idx="2157">
                  <c:v>41843</c:v>
                </c:pt>
                <c:pt idx="2158">
                  <c:v>41842</c:v>
                </c:pt>
                <c:pt idx="2159">
                  <c:v>41841</c:v>
                </c:pt>
                <c:pt idx="2160">
                  <c:v>41838</c:v>
                </c:pt>
                <c:pt idx="2161">
                  <c:v>41837</c:v>
                </c:pt>
                <c:pt idx="2162">
                  <c:v>41836</c:v>
                </c:pt>
                <c:pt idx="2163">
                  <c:v>41835</c:v>
                </c:pt>
                <c:pt idx="2164">
                  <c:v>41834</c:v>
                </c:pt>
                <c:pt idx="2165">
                  <c:v>41831</c:v>
                </c:pt>
                <c:pt idx="2166">
                  <c:v>41830</c:v>
                </c:pt>
                <c:pt idx="2167">
                  <c:v>41829</c:v>
                </c:pt>
                <c:pt idx="2168">
                  <c:v>41828</c:v>
                </c:pt>
                <c:pt idx="2169">
                  <c:v>41827</c:v>
                </c:pt>
                <c:pt idx="2170">
                  <c:v>41824</c:v>
                </c:pt>
                <c:pt idx="2171">
                  <c:v>41823</c:v>
                </c:pt>
                <c:pt idx="2172">
                  <c:v>41822</c:v>
                </c:pt>
                <c:pt idx="2173">
                  <c:v>41821</c:v>
                </c:pt>
                <c:pt idx="2174">
                  <c:v>41820</c:v>
                </c:pt>
                <c:pt idx="2175">
                  <c:v>41817</c:v>
                </c:pt>
                <c:pt idx="2176">
                  <c:v>41816</c:v>
                </c:pt>
                <c:pt idx="2177">
                  <c:v>41815</c:v>
                </c:pt>
                <c:pt idx="2178">
                  <c:v>41814</c:v>
                </c:pt>
                <c:pt idx="2179">
                  <c:v>41813</c:v>
                </c:pt>
                <c:pt idx="2180">
                  <c:v>41810</c:v>
                </c:pt>
                <c:pt idx="2181">
                  <c:v>41809</c:v>
                </c:pt>
                <c:pt idx="2182">
                  <c:v>41808</c:v>
                </c:pt>
                <c:pt idx="2183">
                  <c:v>41807</c:v>
                </c:pt>
                <c:pt idx="2184">
                  <c:v>41806</c:v>
                </c:pt>
                <c:pt idx="2185">
                  <c:v>41803</c:v>
                </c:pt>
                <c:pt idx="2186">
                  <c:v>41802</c:v>
                </c:pt>
                <c:pt idx="2187">
                  <c:v>41801</c:v>
                </c:pt>
                <c:pt idx="2188">
                  <c:v>41800</c:v>
                </c:pt>
                <c:pt idx="2189">
                  <c:v>41799</c:v>
                </c:pt>
                <c:pt idx="2190">
                  <c:v>41796</c:v>
                </c:pt>
                <c:pt idx="2191">
                  <c:v>41795</c:v>
                </c:pt>
                <c:pt idx="2192">
                  <c:v>41794</c:v>
                </c:pt>
                <c:pt idx="2193">
                  <c:v>41793</c:v>
                </c:pt>
                <c:pt idx="2194">
                  <c:v>41792</c:v>
                </c:pt>
                <c:pt idx="2195">
                  <c:v>41789</c:v>
                </c:pt>
                <c:pt idx="2196">
                  <c:v>41788</c:v>
                </c:pt>
                <c:pt idx="2197">
                  <c:v>41787</c:v>
                </c:pt>
                <c:pt idx="2198">
                  <c:v>41786</c:v>
                </c:pt>
                <c:pt idx="2199">
                  <c:v>41785</c:v>
                </c:pt>
                <c:pt idx="2200">
                  <c:v>41782</c:v>
                </c:pt>
                <c:pt idx="2201">
                  <c:v>41781</c:v>
                </c:pt>
                <c:pt idx="2202">
                  <c:v>41780</c:v>
                </c:pt>
                <c:pt idx="2203">
                  <c:v>41779</c:v>
                </c:pt>
                <c:pt idx="2204">
                  <c:v>41778</c:v>
                </c:pt>
                <c:pt idx="2205">
                  <c:v>41775</c:v>
                </c:pt>
                <c:pt idx="2206">
                  <c:v>41774</c:v>
                </c:pt>
                <c:pt idx="2207">
                  <c:v>41773</c:v>
                </c:pt>
                <c:pt idx="2208">
                  <c:v>41772</c:v>
                </c:pt>
                <c:pt idx="2209">
                  <c:v>41771</c:v>
                </c:pt>
                <c:pt idx="2210">
                  <c:v>41768</c:v>
                </c:pt>
                <c:pt idx="2211">
                  <c:v>41767</c:v>
                </c:pt>
                <c:pt idx="2212">
                  <c:v>41766</c:v>
                </c:pt>
                <c:pt idx="2213">
                  <c:v>41765</c:v>
                </c:pt>
                <c:pt idx="2214">
                  <c:v>41764</c:v>
                </c:pt>
                <c:pt idx="2215">
                  <c:v>41761</c:v>
                </c:pt>
                <c:pt idx="2216">
                  <c:v>41760</c:v>
                </c:pt>
                <c:pt idx="2217">
                  <c:v>41759</c:v>
                </c:pt>
                <c:pt idx="2218">
                  <c:v>41758</c:v>
                </c:pt>
                <c:pt idx="2219">
                  <c:v>41757</c:v>
                </c:pt>
                <c:pt idx="2220">
                  <c:v>41754</c:v>
                </c:pt>
                <c:pt idx="2221">
                  <c:v>41753</c:v>
                </c:pt>
                <c:pt idx="2222">
                  <c:v>41752</c:v>
                </c:pt>
                <c:pt idx="2223">
                  <c:v>41751</c:v>
                </c:pt>
                <c:pt idx="2224">
                  <c:v>41750</c:v>
                </c:pt>
                <c:pt idx="2225">
                  <c:v>41747</c:v>
                </c:pt>
                <c:pt idx="2226">
                  <c:v>41746</c:v>
                </c:pt>
                <c:pt idx="2227">
                  <c:v>41745</c:v>
                </c:pt>
                <c:pt idx="2228">
                  <c:v>41744</c:v>
                </c:pt>
                <c:pt idx="2229">
                  <c:v>41743</c:v>
                </c:pt>
                <c:pt idx="2230">
                  <c:v>41740</c:v>
                </c:pt>
                <c:pt idx="2231">
                  <c:v>41739</c:v>
                </c:pt>
                <c:pt idx="2232">
                  <c:v>41738</c:v>
                </c:pt>
                <c:pt idx="2233">
                  <c:v>41737</c:v>
                </c:pt>
                <c:pt idx="2234">
                  <c:v>41736</c:v>
                </c:pt>
                <c:pt idx="2235">
                  <c:v>41733</c:v>
                </c:pt>
                <c:pt idx="2236">
                  <c:v>41732</c:v>
                </c:pt>
                <c:pt idx="2237">
                  <c:v>41731</c:v>
                </c:pt>
                <c:pt idx="2238">
                  <c:v>41730</c:v>
                </c:pt>
                <c:pt idx="2239">
                  <c:v>41729</c:v>
                </c:pt>
                <c:pt idx="2240">
                  <c:v>41726</c:v>
                </c:pt>
                <c:pt idx="2241">
                  <c:v>41725</c:v>
                </c:pt>
                <c:pt idx="2242">
                  <c:v>41724</c:v>
                </c:pt>
                <c:pt idx="2243">
                  <c:v>41723</c:v>
                </c:pt>
                <c:pt idx="2244">
                  <c:v>41722</c:v>
                </c:pt>
                <c:pt idx="2245">
                  <c:v>41719</c:v>
                </c:pt>
                <c:pt idx="2246">
                  <c:v>41718</c:v>
                </c:pt>
                <c:pt idx="2247">
                  <c:v>41717</c:v>
                </c:pt>
                <c:pt idx="2248">
                  <c:v>41716</c:v>
                </c:pt>
                <c:pt idx="2249">
                  <c:v>41715</c:v>
                </c:pt>
                <c:pt idx="2250">
                  <c:v>41712</c:v>
                </c:pt>
                <c:pt idx="2251">
                  <c:v>41711</c:v>
                </c:pt>
                <c:pt idx="2252">
                  <c:v>41710</c:v>
                </c:pt>
                <c:pt idx="2253">
                  <c:v>41709</c:v>
                </c:pt>
                <c:pt idx="2254">
                  <c:v>41708</c:v>
                </c:pt>
                <c:pt idx="2255">
                  <c:v>41705</c:v>
                </c:pt>
                <c:pt idx="2256">
                  <c:v>41704</c:v>
                </c:pt>
                <c:pt idx="2257">
                  <c:v>41703</c:v>
                </c:pt>
                <c:pt idx="2258">
                  <c:v>41702</c:v>
                </c:pt>
                <c:pt idx="2259">
                  <c:v>41701</c:v>
                </c:pt>
                <c:pt idx="2260">
                  <c:v>41698</c:v>
                </c:pt>
                <c:pt idx="2261">
                  <c:v>41697</c:v>
                </c:pt>
                <c:pt idx="2262">
                  <c:v>41696</c:v>
                </c:pt>
                <c:pt idx="2263">
                  <c:v>41695</c:v>
                </c:pt>
                <c:pt idx="2264">
                  <c:v>41694</c:v>
                </c:pt>
                <c:pt idx="2265">
                  <c:v>41691</c:v>
                </c:pt>
                <c:pt idx="2266">
                  <c:v>41690</c:v>
                </c:pt>
                <c:pt idx="2267">
                  <c:v>41689</c:v>
                </c:pt>
                <c:pt idx="2268">
                  <c:v>41688</c:v>
                </c:pt>
                <c:pt idx="2269">
                  <c:v>41687</c:v>
                </c:pt>
                <c:pt idx="2270">
                  <c:v>41684</c:v>
                </c:pt>
                <c:pt idx="2271">
                  <c:v>41683</c:v>
                </c:pt>
                <c:pt idx="2272">
                  <c:v>41682</c:v>
                </c:pt>
                <c:pt idx="2273">
                  <c:v>41681</c:v>
                </c:pt>
                <c:pt idx="2274">
                  <c:v>41680</c:v>
                </c:pt>
                <c:pt idx="2275">
                  <c:v>41677</c:v>
                </c:pt>
                <c:pt idx="2276">
                  <c:v>41676</c:v>
                </c:pt>
                <c:pt idx="2277">
                  <c:v>41675</c:v>
                </c:pt>
                <c:pt idx="2278">
                  <c:v>41674</c:v>
                </c:pt>
                <c:pt idx="2279">
                  <c:v>41673</c:v>
                </c:pt>
                <c:pt idx="2280">
                  <c:v>41670</c:v>
                </c:pt>
                <c:pt idx="2281">
                  <c:v>41669</c:v>
                </c:pt>
                <c:pt idx="2282">
                  <c:v>41668</c:v>
                </c:pt>
                <c:pt idx="2283">
                  <c:v>41667</c:v>
                </c:pt>
                <c:pt idx="2284">
                  <c:v>41666</c:v>
                </c:pt>
                <c:pt idx="2285">
                  <c:v>41663</c:v>
                </c:pt>
                <c:pt idx="2286">
                  <c:v>41662</c:v>
                </c:pt>
                <c:pt idx="2287">
                  <c:v>41661</c:v>
                </c:pt>
                <c:pt idx="2288">
                  <c:v>41660</c:v>
                </c:pt>
                <c:pt idx="2289">
                  <c:v>41659</c:v>
                </c:pt>
                <c:pt idx="2290">
                  <c:v>41656</c:v>
                </c:pt>
                <c:pt idx="2291">
                  <c:v>41655</c:v>
                </c:pt>
                <c:pt idx="2292">
                  <c:v>41654</c:v>
                </c:pt>
                <c:pt idx="2293">
                  <c:v>41653</c:v>
                </c:pt>
                <c:pt idx="2294">
                  <c:v>41652</c:v>
                </c:pt>
                <c:pt idx="2295">
                  <c:v>41649</c:v>
                </c:pt>
                <c:pt idx="2296">
                  <c:v>41648</c:v>
                </c:pt>
                <c:pt idx="2297">
                  <c:v>41647</c:v>
                </c:pt>
                <c:pt idx="2298">
                  <c:v>41646</c:v>
                </c:pt>
                <c:pt idx="2299">
                  <c:v>41645</c:v>
                </c:pt>
                <c:pt idx="2300">
                  <c:v>41642</c:v>
                </c:pt>
                <c:pt idx="2301">
                  <c:v>41641</c:v>
                </c:pt>
                <c:pt idx="2302">
                  <c:v>41640</c:v>
                </c:pt>
                <c:pt idx="2303">
                  <c:v>41639</c:v>
                </c:pt>
                <c:pt idx="2304">
                  <c:v>41638</c:v>
                </c:pt>
                <c:pt idx="2305">
                  <c:v>41635</c:v>
                </c:pt>
                <c:pt idx="2306">
                  <c:v>41634</c:v>
                </c:pt>
                <c:pt idx="2307">
                  <c:v>41633</c:v>
                </c:pt>
                <c:pt idx="2308">
                  <c:v>41632</c:v>
                </c:pt>
                <c:pt idx="2309">
                  <c:v>41631</c:v>
                </c:pt>
                <c:pt idx="2310">
                  <c:v>41628</c:v>
                </c:pt>
                <c:pt idx="2311">
                  <c:v>41627</c:v>
                </c:pt>
                <c:pt idx="2312">
                  <c:v>41626</c:v>
                </c:pt>
                <c:pt idx="2313">
                  <c:v>41625</c:v>
                </c:pt>
                <c:pt idx="2314">
                  <c:v>41624</c:v>
                </c:pt>
                <c:pt idx="2315">
                  <c:v>41621</c:v>
                </c:pt>
                <c:pt idx="2316">
                  <c:v>41620</c:v>
                </c:pt>
                <c:pt idx="2317">
                  <c:v>41619</c:v>
                </c:pt>
                <c:pt idx="2318">
                  <c:v>41618</c:v>
                </c:pt>
                <c:pt idx="2319">
                  <c:v>41617</c:v>
                </c:pt>
                <c:pt idx="2320">
                  <c:v>41614</c:v>
                </c:pt>
                <c:pt idx="2321">
                  <c:v>41613</c:v>
                </c:pt>
                <c:pt idx="2322">
                  <c:v>41612</c:v>
                </c:pt>
                <c:pt idx="2323">
                  <c:v>41611</c:v>
                </c:pt>
                <c:pt idx="2324">
                  <c:v>41610</c:v>
                </c:pt>
                <c:pt idx="2325">
                  <c:v>41607</c:v>
                </c:pt>
                <c:pt idx="2326">
                  <c:v>41606</c:v>
                </c:pt>
                <c:pt idx="2327">
                  <c:v>41605</c:v>
                </c:pt>
                <c:pt idx="2328">
                  <c:v>41604</c:v>
                </c:pt>
                <c:pt idx="2329">
                  <c:v>41603</c:v>
                </c:pt>
                <c:pt idx="2330">
                  <c:v>41600</c:v>
                </c:pt>
                <c:pt idx="2331">
                  <c:v>41599</c:v>
                </c:pt>
                <c:pt idx="2332">
                  <c:v>41598</c:v>
                </c:pt>
                <c:pt idx="2333">
                  <c:v>41597</c:v>
                </c:pt>
                <c:pt idx="2334">
                  <c:v>41596</c:v>
                </c:pt>
                <c:pt idx="2335">
                  <c:v>41593</c:v>
                </c:pt>
                <c:pt idx="2336">
                  <c:v>41592</c:v>
                </c:pt>
                <c:pt idx="2337">
                  <c:v>41591</c:v>
                </c:pt>
                <c:pt idx="2338">
                  <c:v>41590</c:v>
                </c:pt>
                <c:pt idx="2339">
                  <c:v>41589</c:v>
                </c:pt>
                <c:pt idx="2340">
                  <c:v>41586</c:v>
                </c:pt>
                <c:pt idx="2341">
                  <c:v>41585</c:v>
                </c:pt>
                <c:pt idx="2342">
                  <c:v>41584</c:v>
                </c:pt>
                <c:pt idx="2343">
                  <c:v>41583</c:v>
                </c:pt>
                <c:pt idx="2344">
                  <c:v>41582</c:v>
                </c:pt>
                <c:pt idx="2345">
                  <c:v>41579</c:v>
                </c:pt>
                <c:pt idx="2346">
                  <c:v>41578</c:v>
                </c:pt>
                <c:pt idx="2347">
                  <c:v>41577</c:v>
                </c:pt>
                <c:pt idx="2348">
                  <c:v>41576</c:v>
                </c:pt>
                <c:pt idx="2349">
                  <c:v>41575</c:v>
                </c:pt>
                <c:pt idx="2350">
                  <c:v>41572</c:v>
                </c:pt>
                <c:pt idx="2351">
                  <c:v>41571</c:v>
                </c:pt>
                <c:pt idx="2352">
                  <c:v>41570</c:v>
                </c:pt>
                <c:pt idx="2353">
                  <c:v>41569</c:v>
                </c:pt>
                <c:pt idx="2354">
                  <c:v>41568</c:v>
                </c:pt>
                <c:pt idx="2355">
                  <c:v>41565</c:v>
                </c:pt>
                <c:pt idx="2356">
                  <c:v>41564</c:v>
                </c:pt>
                <c:pt idx="2357">
                  <c:v>41563</c:v>
                </c:pt>
                <c:pt idx="2358">
                  <c:v>41562</c:v>
                </c:pt>
                <c:pt idx="2359">
                  <c:v>41561</c:v>
                </c:pt>
                <c:pt idx="2360">
                  <c:v>41558</c:v>
                </c:pt>
                <c:pt idx="2361">
                  <c:v>41557</c:v>
                </c:pt>
                <c:pt idx="2362">
                  <c:v>41556</c:v>
                </c:pt>
                <c:pt idx="2363">
                  <c:v>41555</c:v>
                </c:pt>
                <c:pt idx="2364">
                  <c:v>41554</c:v>
                </c:pt>
                <c:pt idx="2365">
                  <c:v>41551</c:v>
                </c:pt>
                <c:pt idx="2366">
                  <c:v>41550</c:v>
                </c:pt>
                <c:pt idx="2367">
                  <c:v>41549</c:v>
                </c:pt>
                <c:pt idx="2368">
                  <c:v>41548</c:v>
                </c:pt>
                <c:pt idx="2369">
                  <c:v>41547</c:v>
                </c:pt>
                <c:pt idx="2370">
                  <c:v>41544</c:v>
                </c:pt>
                <c:pt idx="2371">
                  <c:v>41543</c:v>
                </c:pt>
                <c:pt idx="2372">
                  <c:v>41542</c:v>
                </c:pt>
                <c:pt idx="2373">
                  <c:v>41541</c:v>
                </c:pt>
                <c:pt idx="2374">
                  <c:v>41540</c:v>
                </c:pt>
                <c:pt idx="2375">
                  <c:v>41537</c:v>
                </c:pt>
                <c:pt idx="2376">
                  <c:v>41536</c:v>
                </c:pt>
                <c:pt idx="2377">
                  <c:v>41535</c:v>
                </c:pt>
                <c:pt idx="2378">
                  <c:v>41534</c:v>
                </c:pt>
                <c:pt idx="2379">
                  <c:v>41533</c:v>
                </c:pt>
                <c:pt idx="2380">
                  <c:v>41530</c:v>
                </c:pt>
                <c:pt idx="2381">
                  <c:v>41529</c:v>
                </c:pt>
                <c:pt idx="2382">
                  <c:v>41528</c:v>
                </c:pt>
                <c:pt idx="2383">
                  <c:v>41527</c:v>
                </c:pt>
                <c:pt idx="2384">
                  <c:v>41526</c:v>
                </c:pt>
                <c:pt idx="2385">
                  <c:v>41523</c:v>
                </c:pt>
                <c:pt idx="2386">
                  <c:v>41522</c:v>
                </c:pt>
                <c:pt idx="2387">
                  <c:v>41521</c:v>
                </c:pt>
                <c:pt idx="2388">
                  <c:v>41520</c:v>
                </c:pt>
                <c:pt idx="2389">
                  <c:v>41519</c:v>
                </c:pt>
                <c:pt idx="2390">
                  <c:v>41516</c:v>
                </c:pt>
                <c:pt idx="2391">
                  <c:v>41515</c:v>
                </c:pt>
                <c:pt idx="2392">
                  <c:v>41514</c:v>
                </c:pt>
                <c:pt idx="2393">
                  <c:v>41513</c:v>
                </c:pt>
                <c:pt idx="2394">
                  <c:v>41512</c:v>
                </c:pt>
                <c:pt idx="2395">
                  <c:v>41509</c:v>
                </c:pt>
                <c:pt idx="2396">
                  <c:v>41508</c:v>
                </c:pt>
                <c:pt idx="2397">
                  <c:v>41507</c:v>
                </c:pt>
                <c:pt idx="2398">
                  <c:v>41506</c:v>
                </c:pt>
                <c:pt idx="2399">
                  <c:v>41505</c:v>
                </c:pt>
                <c:pt idx="2400">
                  <c:v>41502</c:v>
                </c:pt>
                <c:pt idx="2401">
                  <c:v>41501</c:v>
                </c:pt>
                <c:pt idx="2402">
                  <c:v>41500</c:v>
                </c:pt>
                <c:pt idx="2403">
                  <c:v>41499</c:v>
                </c:pt>
                <c:pt idx="2404">
                  <c:v>41498</c:v>
                </c:pt>
                <c:pt idx="2405">
                  <c:v>41495</c:v>
                </c:pt>
                <c:pt idx="2406">
                  <c:v>41494</c:v>
                </c:pt>
                <c:pt idx="2407">
                  <c:v>41493</c:v>
                </c:pt>
                <c:pt idx="2408">
                  <c:v>41492</c:v>
                </c:pt>
                <c:pt idx="2409">
                  <c:v>41491</c:v>
                </c:pt>
                <c:pt idx="2410">
                  <c:v>41488</c:v>
                </c:pt>
                <c:pt idx="2411">
                  <c:v>41487</c:v>
                </c:pt>
                <c:pt idx="2412">
                  <c:v>41486</c:v>
                </c:pt>
                <c:pt idx="2413">
                  <c:v>41485</c:v>
                </c:pt>
                <c:pt idx="2414">
                  <c:v>41484</c:v>
                </c:pt>
                <c:pt idx="2415">
                  <c:v>41481</c:v>
                </c:pt>
                <c:pt idx="2416">
                  <c:v>41480</c:v>
                </c:pt>
                <c:pt idx="2417">
                  <c:v>41479</c:v>
                </c:pt>
                <c:pt idx="2418">
                  <c:v>41478</c:v>
                </c:pt>
                <c:pt idx="2419">
                  <c:v>41477</c:v>
                </c:pt>
                <c:pt idx="2420">
                  <c:v>41474</c:v>
                </c:pt>
                <c:pt idx="2421">
                  <c:v>41473</c:v>
                </c:pt>
                <c:pt idx="2422">
                  <c:v>41472</c:v>
                </c:pt>
                <c:pt idx="2423">
                  <c:v>41471</c:v>
                </c:pt>
                <c:pt idx="2424">
                  <c:v>41470</c:v>
                </c:pt>
                <c:pt idx="2425">
                  <c:v>41467</c:v>
                </c:pt>
                <c:pt idx="2426">
                  <c:v>41466</c:v>
                </c:pt>
                <c:pt idx="2427">
                  <c:v>41465</c:v>
                </c:pt>
                <c:pt idx="2428">
                  <c:v>41464</c:v>
                </c:pt>
                <c:pt idx="2429">
                  <c:v>41463</c:v>
                </c:pt>
                <c:pt idx="2430">
                  <c:v>41460</c:v>
                </c:pt>
                <c:pt idx="2431">
                  <c:v>41459</c:v>
                </c:pt>
                <c:pt idx="2432">
                  <c:v>41458</c:v>
                </c:pt>
                <c:pt idx="2433">
                  <c:v>41457</c:v>
                </c:pt>
                <c:pt idx="2434">
                  <c:v>41456</c:v>
                </c:pt>
                <c:pt idx="2435">
                  <c:v>41453</c:v>
                </c:pt>
                <c:pt idx="2436">
                  <c:v>41452</c:v>
                </c:pt>
                <c:pt idx="2437">
                  <c:v>41451</c:v>
                </c:pt>
                <c:pt idx="2438">
                  <c:v>41450</c:v>
                </c:pt>
                <c:pt idx="2439">
                  <c:v>41449</c:v>
                </c:pt>
                <c:pt idx="2440">
                  <c:v>41446</c:v>
                </c:pt>
                <c:pt idx="2441">
                  <c:v>41445</c:v>
                </c:pt>
                <c:pt idx="2442">
                  <c:v>41444</c:v>
                </c:pt>
                <c:pt idx="2443">
                  <c:v>41443</c:v>
                </c:pt>
                <c:pt idx="2444">
                  <c:v>41442</c:v>
                </c:pt>
                <c:pt idx="2445">
                  <c:v>41439</c:v>
                </c:pt>
                <c:pt idx="2446">
                  <c:v>41438</c:v>
                </c:pt>
                <c:pt idx="2447">
                  <c:v>41437</c:v>
                </c:pt>
                <c:pt idx="2448">
                  <c:v>41436</c:v>
                </c:pt>
                <c:pt idx="2449">
                  <c:v>41435</c:v>
                </c:pt>
                <c:pt idx="2450">
                  <c:v>41432</c:v>
                </c:pt>
                <c:pt idx="2451">
                  <c:v>41431</c:v>
                </c:pt>
                <c:pt idx="2452">
                  <c:v>41430</c:v>
                </c:pt>
                <c:pt idx="2453">
                  <c:v>41429</c:v>
                </c:pt>
                <c:pt idx="2454">
                  <c:v>41428</c:v>
                </c:pt>
                <c:pt idx="2455">
                  <c:v>41425</c:v>
                </c:pt>
                <c:pt idx="2456">
                  <c:v>41424</c:v>
                </c:pt>
                <c:pt idx="2457">
                  <c:v>41423</c:v>
                </c:pt>
                <c:pt idx="2458">
                  <c:v>41422</c:v>
                </c:pt>
                <c:pt idx="2459">
                  <c:v>41421</c:v>
                </c:pt>
                <c:pt idx="2460">
                  <c:v>41418</c:v>
                </c:pt>
                <c:pt idx="2461">
                  <c:v>41417</c:v>
                </c:pt>
                <c:pt idx="2462">
                  <c:v>41416</c:v>
                </c:pt>
                <c:pt idx="2463">
                  <c:v>41415</c:v>
                </c:pt>
                <c:pt idx="2464">
                  <c:v>41414</c:v>
                </c:pt>
                <c:pt idx="2465">
                  <c:v>41411</c:v>
                </c:pt>
                <c:pt idx="2466">
                  <c:v>41410</c:v>
                </c:pt>
                <c:pt idx="2467">
                  <c:v>41409</c:v>
                </c:pt>
                <c:pt idx="2468">
                  <c:v>41408</c:v>
                </c:pt>
                <c:pt idx="2469">
                  <c:v>41407</c:v>
                </c:pt>
                <c:pt idx="2470">
                  <c:v>41404</c:v>
                </c:pt>
                <c:pt idx="2471">
                  <c:v>41403</c:v>
                </c:pt>
                <c:pt idx="2472">
                  <c:v>41402</c:v>
                </c:pt>
                <c:pt idx="2473">
                  <c:v>41401</c:v>
                </c:pt>
                <c:pt idx="2474">
                  <c:v>41400</c:v>
                </c:pt>
                <c:pt idx="2475">
                  <c:v>41397</c:v>
                </c:pt>
                <c:pt idx="2476">
                  <c:v>41396</c:v>
                </c:pt>
                <c:pt idx="2477">
                  <c:v>41395</c:v>
                </c:pt>
                <c:pt idx="2478">
                  <c:v>41394</c:v>
                </c:pt>
                <c:pt idx="2479">
                  <c:v>41393</c:v>
                </c:pt>
                <c:pt idx="2480">
                  <c:v>41390</c:v>
                </c:pt>
                <c:pt idx="2481">
                  <c:v>41389</c:v>
                </c:pt>
                <c:pt idx="2482">
                  <c:v>41388</c:v>
                </c:pt>
                <c:pt idx="2483">
                  <c:v>41387</c:v>
                </c:pt>
                <c:pt idx="2484">
                  <c:v>41386</c:v>
                </c:pt>
                <c:pt idx="2485">
                  <c:v>41383</c:v>
                </c:pt>
                <c:pt idx="2486">
                  <c:v>41382</c:v>
                </c:pt>
                <c:pt idx="2487">
                  <c:v>41381</c:v>
                </c:pt>
                <c:pt idx="2488">
                  <c:v>41380</c:v>
                </c:pt>
                <c:pt idx="2489">
                  <c:v>41379</c:v>
                </c:pt>
                <c:pt idx="2490">
                  <c:v>41376</c:v>
                </c:pt>
                <c:pt idx="2491">
                  <c:v>41375</c:v>
                </c:pt>
                <c:pt idx="2492">
                  <c:v>41374</c:v>
                </c:pt>
                <c:pt idx="2493">
                  <c:v>41373</c:v>
                </c:pt>
                <c:pt idx="2494">
                  <c:v>41372</c:v>
                </c:pt>
                <c:pt idx="2495">
                  <c:v>41369</c:v>
                </c:pt>
                <c:pt idx="2496">
                  <c:v>41368</c:v>
                </c:pt>
                <c:pt idx="2497">
                  <c:v>41367</c:v>
                </c:pt>
                <c:pt idx="2498">
                  <c:v>41366</c:v>
                </c:pt>
                <c:pt idx="2499">
                  <c:v>41365</c:v>
                </c:pt>
                <c:pt idx="2500">
                  <c:v>41362</c:v>
                </c:pt>
                <c:pt idx="2501">
                  <c:v>41361</c:v>
                </c:pt>
                <c:pt idx="2502">
                  <c:v>41360</c:v>
                </c:pt>
                <c:pt idx="2503">
                  <c:v>41359</c:v>
                </c:pt>
                <c:pt idx="2504">
                  <c:v>41358</c:v>
                </c:pt>
                <c:pt idx="2505">
                  <c:v>41355</c:v>
                </c:pt>
                <c:pt idx="2506">
                  <c:v>41354</c:v>
                </c:pt>
                <c:pt idx="2507">
                  <c:v>41353</c:v>
                </c:pt>
                <c:pt idx="2508">
                  <c:v>41352</c:v>
                </c:pt>
                <c:pt idx="2509">
                  <c:v>41351</c:v>
                </c:pt>
                <c:pt idx="2510">
                  <c:v>41348</c:v>
                </c:pt>
                <c:pt idx="2511">
                  <c:v>41347</c:v>
                </c:pt>
                <c:pt idx="2512">
                  <c:v>41346</c:v>
                </c:pt>
                <c:pt idx="2513">
                  <c:v>41345</c:v>
                </c:pt>
                <c:pt idx="2514">
                  <c:v>41344</c:v>
                </c:pt>
                <c:pt idx="2515">
                  <c:v>41341</c:v>
                </c:pt>
                <c:pt idx="2516">
                  <c:v>41340</c:v>
                </c:pt>
                <c:pt idx="2517">
                  <c:v>41339</c:v>
                </c:pt>
                <c:pt idx="2518">
                  <c:v>41338</c:v>
                </c:pt>
                <c:pt idx="2519">
                  <c:v>41337</c:v>
                </c:pt>
                <c:pt idx="2520">
                  <c:v>41334</c:v>
                </c:pt>
                <c:pt idx="2521">
                  <c:v>41333</c:v>
                </c:pt>
                <c:pt idx="2522">
                  <c:v>41332</c:v>
                </c:pt>
                <c:pt idx="2523">
                  <c:v>41331</c:v>
                </c:pt>
                <c:pt idx="2524">
                  <c:v>41330</c:v>
                </c:pt>
                <c:pt idx="2525">
                  <c:v>41327</c:v>
                </c:pt>
                <c:pt idx="2526">
                  <c:v>41326</c:v>
                </c:pt>
                <c:pt idx="2527">
                  <c:v>41325</c:v>
                </c:pt>
                <c:pt idx="2528">
                  <c:v>41324</c:v>
                </c:pt>
                <c:pt idx="2529">
                  <c:v>41323</c:v>
                </c:pt>
                <c:pt idx="2530">
                  <c:v>41320</c:v>
                </c:pt>
                <c:pt idx="2531">
                  <c:v>41319</c:v>
                </c:pt>
                <c:pt idx="2532">
                  <c:v>41318</c:v>
                </c:pt>
                <c:pt idx="2533">
                  <c:v>41317</c:v>
                </c:pt>
                <c:pt idx="2534">
                  <c:v>41316</c:v>
                </c:pt>
                <c:pt idx="2535">
                  <c:v>41313</c:v>
                </c:pt>
                <c:pt idx="2536">
                  <c:v>41312</c:v>
                </c:pt>
                <c:pt idx="2537">
                  <c:v>41311</c:v>
                </c:pt>
                <c:pt idx="2538">
                  <c:v>41310</c:v>
                </c:pt>
                <c:pt idx="2539">
                  <c:v>41309</c:v>
                </c:pt>
                <c:pt idx="2540">
                  <c:v>41306</c:v>
                </c:pt>
                <c:pt idx="2541">
                  <c:v>41305</c:v>
                </c:pt>
                <c:pt idx="2542">
                  <c:v>41304</c:v>
                </c:pt>
                <c:pt idx="2543">
                  <c:v>41303</c:v>
                </c:pt>
                <c:pt idx="2544">
                  <c:v>41302</c:v>
                </c:pt>
                <c:pt idx="2545">
                  <c:v>41299</c:v>
                </c:pt>
                <c:pt idx="2546">
                  <c:v>41298</c:v>
                </c:pt>
                <c:pt idx="2547">
                  <c:v>41297</c:v>
                </c:pt>
                <c:pt idx="2548">
                  <c:v>41296</c:v>
                </c:pt>
                <c:pt idx="2549">
                  <c:v>41295</c:v>
                </c:pt>
                <c:pt idx="2550">
                  <c:v>41292</c:v>
                </c:pt>
                <c:pt idx="2551">
                  <c:v>41291</c:v>
                </c:pt>
                <c:pt idx="2552">
                  <c:v>41290</c:v>
                </c:pt>
                <c:pt idx="2553">
                  <c:v>41289</c:v>
                </c:pt>
                <c:pt idx="2554">
                  <c:v>41288</c:v>
                </c:pt>
                <c:pt idx="2555">
                  <c:v>41285</c:v>
                </c:pt>
                <c:pt idx="2556">
                  <c:v>41284</c:v>
                </c:pt>
                <c:pt idx="2557">
                  <c:v>41283</c:v>
                </c:pt>
                <c:pt idx="2558">
                  <c:v>41282</c:v>
                </c:pt>
                <c:pt idx="2559">
                  <c:v>41281</c:v>
                </c:pt>
                <c:pt idx="2560">
                  <c:v>41278</c:v>
                </c:pt>
                <c:pt idx="2561">
                  <c:v>41277</c:v>
                </c:pt>
                <c:pt idx="2562">
                  <c:v>41276</c:v>
                </c:pt>
                <c:pt idx="2563">
                  <c:v>41275</c:v>
                </c:pt>
                <c:pt idx="2564">
                  <c:v>41274</c:v>
                </c:pt>
                <c:pt idx="2565">
                  <c:v>41271</c:v>
                </c:pt>
                <c:pt idx="2566">
                  <c:v>41270</c:v>
                </c:pt>
                <c:pt idx="2567">
                  <c:v>41269</c:v>
                </c:pt>
                <c:pt idx="2568">
                  <c:v>41268</c:v>
                </c:pt>
                <c:pt idx="2569">
                  <c:v>41267</c:v>
                </c:pt>
                <c:pt idx="2570">
                  <c:v>41264</c:v>
                </c:pt>
                <c:pt idx="2571">
                  <c:v>41263</c:v>
                </c:pt>
                <c:pt idx="2572">
                  <c:v>41262</c:v>
                </c:pt>
                <c:pt idx="2573">
                  <c:v>41261</c:v>
                </c:pt>
                <c:pt idx="2574">
                  <c:v>41260</c:v>
                </c:pt>
                <c:pt idx="2575">
                  <c:v>41257</c:v>
                </c:pt>
                <c:pt idx="2576">
                  <c:v>41256</c:v>
                </c:pt>
                <c:pt idx="2577">
                  <c:v>41255</c:v>
                </c:pt>
                <c:pt idx="2578">
                  <c:v>41254</c:v>
                </c:pt>
                <c:pt idx="2579">
                  <c:v>41253</c:v>
                </c:pt>
                <c:pt idx="2580">
                  <c:v>41250</c:v>
                </c:pt>
                <c:pt idx="2581">
                  <c:v>41249</c:v>
                </c:pt>
                <c:pt idx="2582">
                  <c:v>41248</c:v>
                </c:pt>
                <c:pt idx="2583">
                  <c:v>41247</c:v>
                </c:pt>
                <c:pt idx="2584">
                  <c:v>41246</c:v>
                </c:pt>
                <c:pt idx="2585">
                  <c:v>41243</c:v>
                </c:pt>
                <c:pt idx="2586">
                  <c:v>41242</c:v>
                </c:pt>
                <c:pt idx="2587">
                  <c:v>41241</c:v>
                </c:pt>
                <c:pt idx="2588">
                  <c:v>41240</c:v>
                </c:pt>
                <c:pt idx="2589">
                  <c:v>41239</c:v>
                </c:pt>
                <c:pt idx="2590">
                  <c:v>41236</c:v>
                </c:pt>
                <c:pt idx="2591">
                  <c:v>41235</c:v>
                </c:pt>
                <c:pt idx="2592">
                  <c:v>41234</c:v>
                </c:pt>
                <c:pt idx="2593">
                  <c:v>41233</c:v>
                </c:pt>
                <c:pt idx="2594">
                  <c:v>41232</c:v>
                </c:pt>
                <c:pt idx="2595">
                  <c:v>41229</c:v>
                </c:pt>
                <c:pt idx="2596">
                  <c:v>41228</c:v>
                </c:pt>
                <c:pt idx="2597">
                  <c:v>41227</c:v>
                </c:pt>
                <c:pt idx="2598">
                  <c:v>41226</c:v>
                </c:pt>
                <c:pt idx="2599">
                  <c:v>41225</c:v>
                </c:pt>
                <c:pt idx="2600">
                  <c:v>41222</c:v>
                </c:pt>
                <c:pt idx="2601">
                  <c:v>41221</c:v>
                </c:pt>
                <c:pt idx="2602">
                  <c:v>41220</c:v>
                </c:pt>
                <c:pt idx="2603">
                  <c:v>41219</c:v>
                </c:pt>
                <c:pt idx="2604">
                  <c:v>41218</c:v>
                </c:pt>
                <c:pt idx="2605">
                  <c:v>41215</c:v>
                </c:pt>
                <c:pt idx="2606">
                  <c:v>41214</c:v>
                </c:pt>
                <c:pt idx="2607">
                  <c:v>41213</c:v>
                </c:pt>
                <c:pt idx="2608">
                  <c:v>41212</c:v>
                </c:pt>
                <c:pt idx="2609">
                  <c:v>41211</c:v>
                </c:pt>
                <c:pt idx="2610">
                  <c:v>41208</c:v>
                </c:pt>
                <c:pt idx="2611">
                  <c:v>41207</c:v>
                </c:pt>
                <c:pt idx="2612">
                  <c:v>41206</c:v>
                </c:pt>
                <c:pt idx="2613">
                  <c:v>41205</c:v>
                </c:pt>
                <c:pt idx="2614">
                  <c:v>41204</c:v>
                </c:pt>
                <c:pt idx="2615">
                  <c:v>41201</c:v>
                </c:pt>
                <c:pt idx="2616">
                  <c:v>41200</c:v>
                </c:pt>
                <c:pt idx="2617">
                  <c:v>41199</c:v>
                </c:pt>
                <c:pt idx="2618">
                  <c:v>41198</c:v>
                </c:pt>
                <c:pt idx="2619">
                  <c:v>41197</c:v>
                </c:pt>
                <c:pt idx="2620">
                  <c:v>41194</c:v>
                </c:pt>
                <c:pt idx="2621">
                  <c:v>41193</c:v>
                </c:pt>
                <c:pt idx="2622">
                  <c:v>41192</c:v>
                </c:pt>
                <c:pt idx="2623">
                  <c:v>41191</c:v>
                </c:pt>
                <c:pt idx="2624">
                  <c:v>41190</c:v>
                </c:pt>
                <c:pt idx="2625">
                  <c:v>41187</c:v>
                </c:pt>
                <c:pt idx="2626">
                  <c:v>41186</c:v>
                </c:pt>
                <c:pt idx="2627">
                  <c:v>41185</c:v>
                </c:pt>
                <c:pt idx="2628">
                  <c:v>41184</c:v>
                </c:pt>
                <c:pt idx="2629">
                  <c:v>41183</c:v>
                </c:pt>
                <c:pt idx="2630">
                  <c:v>41180</c:v>
                </c:pt>
                <c:pt idx="2631">
                  <c:v>41179</c:v>
                </c:pt>
                <c:pt idx="2632">
                  <c:v>41178</c:v>
                </c:pt>
                <c:pt idx="2633">
                  <c:v>41177</c:v>
                </c:pt>
                <c:pt idx="2634">
                  <c:v>41176</c:v>
                </c:pt>
                <c:pt idx="2635">
                  <c:v>41173</c:v>
                </c:pt>
                <c:pt idx="2636">
                  <c:v>41172</c:v>
                </c:pt>
                <c:pt idx="2637">
                  <c:v>41171</c:v>
                </c:pt>
                <c:pt idx="2638">
                  <c:v>41170</c:v>
                </c:pt>
                <c:pt idx="2639">
                  <c:v>41169</c:v>
                </c:pt>
                <c:pt idx="2640">
                  <c:v>41166</c:v>
                </c:pt>
                <c:pt idx="2641">
                  <c:v>41165</c:v>
                </c:pt>
                <c:pt idx="2642">
                  <c:v>41164</c:v>
                </c:pt>
                <c:pt idx="2643">
                  <c:v>41163</c:v>
                </c:pt>
                <c:pt idx="2644">
                  <c:v>41162</c:v>
                </c:pt>
                <c:pt idx="2645">
                  <c:v>41159</c:v>
                </c:pt>
                <c:pt idx="2646">
                  <c:v>41158</c:v>
                </c:pt>
                <c:pt idx="2647">
                  <c:v>41157</c:v>
                </c:pt>
                <c:pt idx="2648">
                  <c:v>41156</c:v>
                </c:pt>
                <c:pt idx="2649">
                  <c:v>41155</c:v>
                </c:pt>
                <c:pt idx="2650">
                  <c:v>41152</c:v>
                </c:pt>
                <c:pt idx="2651">
                  <c:v>41151</c:v>
                </c:pt>
                <c:pt idx="2652">
                  <c:v>41150</c:v>
                </c:pt>
                <c:pt idx="2653">
                  <c:v>41149</c:v>
                </c:pt>
                <c:pt idx="2654">
                  <c:v>41148</c:v>
                </c:pt>
                <c:pt idx="2655">
                  <c:v>41145</c:v>
                </c:pt>
                <c:pt idx="2656">
                  <c:v>41144</c:v>
                </c:pt>
                <c:pt idx="2657">
                  <c:v>41143</c:v>
                </c:pt>
                <c:pt idx="2658">
                  <c:v>41142</c:v>
                </c:pt>
                <c:pt idx="2659">
                  <c:v>41141</c:v>
                </c:pt>
                <c:pt idx="2660">
                  <c:v>41138</c:v>
                </c:pt>
                <c:pt idx="2661">
                  <c:v>41137</c:v>
                </c:pt>
                <c:pt idx="2662">
                  <c:v>41136</c:v>
                </c:pt>
                <c:pt idx="2663">
                  <c:v>41135</c:v>
                </c:pt>
                <c:pt idx="2664">
                  <c:v>41134</c:v>
                </c:pt>
                <c:pt idx="2665">
                  <c:v>41131</c:v>
                </c:pt>
                <c:pt idx="2666">
                  <c:v>41130</c:v>
                </c:pt>
                <c:pt idx="2667">
                  <c:v>41129</c:v>
                </c:pt>
                <c:pt idx="2668">
                  <c:v>41128</c:v>
                </c:pt>
                <c:pt idx="2669">
                  <c:v>41127</c:v>
                </c:pt>
                <c:pt idx="2670">
                  <c:v>41124</c:v>
                </c:pt>
                <c:pt idx="2671">
                  <c:v>41123</c:v>
                </c:pt>
                <c:pt idx="2672">
                  <c:v>41122</c:v>
                </c:pt>
                <c:pt idx="2673">
                  <c:v>41121</c:v>
                </c:pt>
                <c:pt idx="2674">
                  <c:v>41120</c:v>
                </c:pt>
                <c:pt idx="2675">
                  <c:v>41117</c:v>
                </c:pt>
                <c:pt idx="2676">
                  <c:v>41116</c:v>
                </c:pt>
                <c:pt idx="2677">
                  <c:v>41115</c:v>
                </c:pt>
                <c:pt idx="2678">
                  <c:v>41114</c:v>
                </c:pt>
                <c:pt idx="2679">
                  <c:v>41113</c:v>
                </c:pt>
                <c:pt idx="2680">
                  <c:v>41110</c:v>
                </c:pt>
                <c:pt idx="2681">
                  <c:v>41109</c:v>
                </c:pt>
                <c:pt idx="2682">
                  <c:v>41108</c:v>
                </c:pt>
                <c:pt idx="2683">
                  <c:v>41107</c:v>
                </c:pt>
                <c:pt idx="2684">
                  <c:v>41106</c:v>
                </c:pt>
                <c:pt idx="2685">
                  <c:v>41103</c:v>
                </c:pt>
                <c:pt idx="2686">
                  <c:v>41102</c:v>
                </c:pt>
                <c:pt idx="2687">
                  <c:v>41101</c:v>
                </c:pt>
                <c:pt idx="2688">
                  <c:v>41100</c:v>
                </c:pt>
                <c:pt idx="2689">
                  <c:v>41099</c:v>
                </c:pt>
                <c:pt idx="2690">
                  <c:v>41096</c:v>
                </c:pt>
                <c:pt idx="2691">
                  <c:v>41095</c:v>
                </c:pt>
                <c:pt idx="2692">
                  <c:v>41094</c:v>
                </c:pt>
                <c:pt idx="2693">
                  <c:v>41093</c:v>
                </c:pt>
                <c:pt idx="2694">
                  <c:v>41092</c:v>
                </c:pt>
                <c:pt idx="2695">
                  <c:v>41089</c:v>
                </c:pt>
                <c:pt idx="2696">
                  <c:v>41088</c:v>
                </c:pt>
                <c:pt idx="2697">
                  <c:v>41087</c:v>
                </c:pt>
                <c:pt idx="2698">
                  <c:v>41086</c:v>
                </c:pt>
                <c:pt idx="2699">
                  <c:v>41085</c:v>
                </c:pt>
                <c:pt idx="2700">
                  <c:v>41082</c:v>
                </c:pt>
                <c:pt idx="2701">
                  <c:v>41081</c:v>
                </c:pt>
                <c:pt idx="2702">
                  <c:v>41080</c:v>
                </c:pt>
                <c:pt idx="2703">
                  <c:v>41079</c:v>
                </c:pt>
                <c:pt idx="2704">
                  <c:v>41078</c:v>
                </c:pt>
                <c:pt idx="2705">
                  <c:v>41075</c:v>
                </c:pt>
                <c:pt idx="2706">
                  <c:v>41074</c:v>
                </c:pt>
                <c:pt idx="2707">
                  <c:v>41073</c:v>
                </c:pt>
                <c:pt idx="2708">
                  <c:v>41072</c:v>
                </c:pt>
                <c:pt idx="2709">
                  <c:v>41071</c:v>
                </c:pt>
                <c:pt idx="2710">
                  <c:v>41068</c:v>
                </c:pt>
                <c:pt idx="2711">
                  <c:v>41067</c:v>
                </c:pt>
                <c:pt idx="2712">
                  <c:v>41066</c:v>
                </c:pt>
                <c:pt idx="2713">
                  <c:v>41065</c:v>
                </c:pt>
                <c:pt idx="2714">
                  <c:v>41064</c:v>
                </c:pt>
                <c:pt idx="2715">
                  <c:v>41061</c:v>
                </c:pt>
                <c:pt idx="2716">
                  <c:v>41060</c:v>
                </c:pt>
                <c:pt idx="2717">
                  <c:v>41059</c:v>
                </c:pt>
                <c:pt idx="2718">
                  <c:v>41058</c:v>
                </c:pt>
                <c:pt idx="2719">
                  <c:v>41057</c:v>
                </c:pt>
                <c:pt idx="2720">
                  <c:v>41054</c:v>
                </c:pt>
                <c:pt idx="2721">
                  <c:v>41053</c:v>
                </c:pt>
                <c:pt idx="2722">
                  <c:v>41052</c:v>
                </c:pt>
                <c:pt idx="2723">
                  <c:v>41051</c:v>
                </c:pt>
                <c:pt idx="2724">
                  <c:v>41050</c:v>
                </c:pt>
                <c:pt idx="2725">
                  <c:v>41047</c:v>
                </c:pt>
                <c:pt idx="2726">
                  <c:v>41046</c:v>
                </c:pt>
                <c:pt idx="2727">
                  <c:v>41045</c:v>
                </c:pt>
                <c:pt idx="2728">
                  <c:v>41044</c:v>
                </c:pt>
                <c:pt idx="2729">
                  <c:v>41043</c:v>
                </c:pt>
                <c:pt idx="2730">
                  <c:v>41040</c:v>
                </c:pt>
                <c:pt idx="2731">
                  <c:v>41039</c:v>
                </c:pt>
                <c:pt idx="2732">
                  <c:v>41038</c:v>
                </c:pt>
                <c:pt idx="2733">
                  <c:v>41037</c:v>
                </c:pt>
                <c:pt idx="2734">
                  <c:v>41036</c:v>
                </c:pt>
                <c:pt idx="2735">
                  <c:v>41033</c:v>
                </c:pt>
                <c:pt idx="2736">
                  <c:v>41032</c:v>
                </c:pt>
                <c:pt idx="2737">
                  <c:v>41031</c:v>
                </c:pt>
                <c:pt idx="2738">
                  <c:v>41030</c:v>
                </c:pt>
                <c:pt idx="2739">
                  <c:v>41029</c:v>
                </c:pt>
                <c:pt idx="2740">
                  <c:v>41026</c:v>
                </c:pt>
                <c:pt idx="2741">
                  <c:v>41025</c:v>
                </c:pt>
                <c:pt idx="2742">
                  <c:v>41024</c:v>
                </c:pt>
                <c:pt idx="2743">
                  <c:v>41023</c:v>
                </c:pt>
                <c:pt idx="2744">
                  <c:v>41022</c:v>
                </c:pt>
                <c:pt idx="2745">
                  <c:v>41019</c:v>
                </c:pt>
                <c:pt idx="2746">
                  <c:v>41018</c:v>
                </c:pt>
                <c:pt idx="2747">
                  <c:v>41017</c:v>
                </c:pt>
                <c:pt idx="2748">
                  <c:v>41016</c:v>
                </c:pt>
                <c:pt idx="2749">
                  <c:v>41015</c:v>
                </c:pt>
                <c:pt idx="2750">
                  <c:v>41012</c:v>
                </c:pt>
                <c:pt idx="2751">
                  <c:v>41011</c:v>
                </c:pt>
                <c:pt idx="2752">
                  <c:v>41010</c:v>
                </c:pt>
                <c:pt idx="2753">
                  <c:v>41009</c:v>
                </c:pt>
                <c:pt idx="2754">
                  <c:v>41008</c:v>
                </c:pt>
                <c:pt idx="2755">
                  <c:v>41005</c:v>
                </c:pt>
                <c:pt idx="2756">
                  <c:v>41004</c:v>
                </c:pt>
                <c:pt idx="2757">
                  <c:v>41003</c:v>
                </c:pt>
                <c:pt idx="2758">
                  <c:v>41002</c:v>
                </c:pt>
                <c:pt idx="2759">
                  <c:v>41001</c:v>
                </c:pt>
                <c:pt idx="2760">
                  <c:v>40998</c:v>
                </c:pt>
                <c:pt idx="2761">
                  <c:v>40997</c:v>
                </c:pt>
                <c:pt idx="2762">
                  <c:v>40996</c:v>
                </c:pt>
                <c:pt idx="2763">
                  <c:v>40995</c:v>
                </c:pt>
                <c:pt idx="2764">
                  <c:v>40994</c:v>
                </c:pt>
                <c:pt idx="2765">
                  <c:v>40991</c:v>
                </c:pt>
                <c:pt idx="2766">
                  <c:v>40990</c:v>
                </c:pt>
                <c:pt idx="2767">
                  <c:v>40989</c:v>
                </c:pt>
                <c:pt idx="2768">
                  <c:v>40988</c:v>
                </c:pt>
                <c:pt idx="2769">
                  <c:v>40987</c:v>
                </c:pt>
                <c:pt idx="2770">
                  <c:v>40984</c:v>
                </c:pt>
                <c:pt idx="2771">
                  <c:v>40983</c:v>
                </c:pt>
                <c:pt idx="2772">
                  <c:v>40982</c:v>
                </c:pt>
                <c:pt idx="2773">
                  <c:v>40981</c:v>
                </c:pt>
                <c:pt idx="2774">
                  <c:v>40980</c:v>
                </c:pt>
                <c:pt idx="2775">
                  <c:v>40977</c:v>
                </c:pt>
                <c:pt idx="2776">
                  <c:v>40976</c:v>
                </c:pt>
                <c:pt idx="2777">
                  <c:v>40975</c:v>
                </c:pt>
                <c:pt idx="2778">
                  <c:v>40974</c:v>
                </c:pt>
                <c:pt idx="2779">
                  <c:v>40973</c:v>
                </c:pt>
                <c:pt idx="2780">
                  <c:v>40970</c:v>
                </c:pt>
                <c:pt idx="2781">
                  <c:v>40969</c:v>
                </c:pt>
                <c:pt idx="2782">
                  <c:v>40968</c:v>
                </c:pt>
                <c:pt idx="2783">
                  <c:v>40967</c:v>
                </c:pt>
                <c:pt idx="2784">
                  <c:v>40966</c:v>
                </c:pt>
                <c:pt idx="2785">
                  <c:v>40963</c:v>
                </c:pt>
                <c:pt idx="2786">
                  <c:v>40962</c:v>
                </c:pt>
                <c:pt idx="2787">
                  <c:v>40961</c:v>
                </c:pt>
                <c:pt idx="2788">
                  <c:v>40960</c:v>
                </c:pt>
                <c:pt idx="2789">
                  <c:v>40959</c:v>
                </c:pt>
                <c:pt idx="2790">
                  <c:v>40956</c:v>
                </c:pt>
                <c:pt idx="2791">
                  <c:v>40955</c:v>
                </c:pt>
                <c:pt idx="2792">
                  <c:v>40954</c:v>
                </c:pt>
                <c:pt idx="2793">
                  <c:v>40953</c:v>
                </c:pt>
                <c:pt idx="2794">
                  <c:v>40952</c:v>
                </c:pt>
                <c:pt idx="2795">
                  <c:v>40949</c:v>
                </c:pt>
                <c:pt idx="2796">
                  <c:v>40948</c:v>
                </c:pt>
                <c:pt idx="2797">
                  <c:v>40947</c:v>
                </c:pt>
                <c:pt idx="2798">
                  <c:v>40946</c:v>
                </c:pt>
                <c:pt idx="2799">
                  <c:v>40945</c:v>
                </c:pt>
                <c:pt idx="2800">
                  <c:v>40942</c:v>
                </c:pt>
                <c:pt idx="2801">
                  <c:v>40941</c:v>
                </c:pt>
                <c:pt idx="2802">
                  <c:v>40940</c:v>
                </c:pt>
                <c:pt idx="2803">
                  <c:v>40939</c:v>
                </c:pt>
                <c:pt idx="2804">
                  <c:v>40938</c:v>
                </c:pt>
                <c:pt idx="2805">
                  <c:v>40935</c:v>
                </c:pt>
                <c:pt idx="2806">
                  <c:v>40934</c:v>
                </c:pt>
                <c:pt idx="2807">
                  <c:v>40933</c:v>
                </c:pt>
                <c:pt idx="2808">
                  <c:v>40932</c:v>
                </c:pt>
                <c:pt idx="2809">
                  <c:v>40931</c:v>
                </c:pt>
                <c:pt idx="2810">
                  <c:v>40928</c:v>
                </c:pt>
                <c:pt idx="2811">
                  <c:v>40927</c:v>
                </c:pt>
                <c:pt idx="2812">
                  <c:v>40926</c:v>
                </c:pt>
                <c:pt idx="2813">
                  <c:v>40925</c:v>
                </c:pt>
                <c:pt idx="2814">
                  <c:v>40924</c:v>
                </c:pt>
                <c:pt idx="2815">
                  <c:v>40921</c:v>
                </c:pt>
                <c:pt idx="2816">
                  <c:v>40920</c:v>
                </c:pt>
                <c:pt idx="2817">
                  <c:v>40919</c:v>
                </c:pt>
                <c:pt idx="2818">
                  <c:v>40918</c:v>
                </c:pt>
                <c:pt idx="2819">
                  <c:v>40917</c:v>
                </c:pt>
                <c:pt idx="2820">
                  <c:v>40914</c:v>
                </c:pt>
                <c:pt idx="2821">
                  <c:v>40913</c:v>
                </c:pt>
                <c:pt idx="2822">
                  <c:v>40912</c:v>
                </c:pt>
                <c:pt idx="2823">
                  <c:v>40911</c:v>
                </c:pt>
                <c:pt idx="2824">
                  <c:v>40910</c:v>
                </c:pt>
                <c:pt idx="2825">
                  <c:v>40907</c:v>
                </c:pt>
                <c:pt idx="2826">
                  <c:v>40906</c:v>
                </c:pt>
                <c:pt idx="2827">
                  <c:v>40905</c:v>
                </c:pt>
                <c:pt idx="2828">
                  <c:v>40904</c:v>
                </c:pt>
                <c:pt idx="2829">
                  <c:v>40903</c:v>
                </c:pt>
                <c:pt idx="2830">
                  <c:v>40900</c:v>
                </c:pt>
                <c:pt idx="2831">
                  <c:v>40899</c:v>
                </c:pt>
                <c:pt idx="2832">
                  <c:v>40898</c:v>
                </c:pt>
                <c:pt idx="2833">
                  <c:v>40897</c:v>
                </c:pt>
                <c:pt idx="2834">
                  <c:v>40896</c:v>
                </c:pt>
                <c:pt idx="2835">
                  <c:v>40893</c:v>
                </c:pt>
                <c:pt idx="2836">
                  <c:v>40892</c:v>
                </c:pt>
                <c:pt idx="2837">
                  <c:v>40891</c:v>
                </c:pt>
                <c:pt idx="2838">
                  <c:v>40890</c:v>
                </c:pt>
                <c:pt idx="2839">
                  <c:v>40889</c:v>
                </c:pt>
                <c:pt idx="2840">
                  <c:v>40886</c:v>
                </c:pt>
                <c:pt idx="2841">
                  <c:v>40885</c:v>
                </c:pt>
                <c:pt idx="2842">
                  <c:v>40884</c:v>
                </c:pt>
                <c:pt idx="2843">
                  <c:v>40883</c:v>
                </c:pt>
                <c:pt idx="2844">
                  <c:v>40882</c:v>
                </c:pt>
                <c:pt idx="2845">
                  <c:v>40879</c:v>
                </c:pt>
                <c:pt idx="2846">
                  <c:v>40878</c:v>
                </c:pt>
                <c:pt idx="2847">
                  <c:v>40877</c:v>
                </c:pt>
                <c:pt idx="2848">
                  <c:v>40876</c:v>
                </c:pt>
                <c:pt idx="2849">
                  <c:v>40875</c:v>
                </c:pt>
                <c:pt idx="2850">
                  <c:v>40872</c:v>
                </c:pt>
                <c:pt idx="2851">
                  <c:v>40871</c:v>
                </c:pt>
                <c:pt idx="2852">
                  <c:v>40870</c:v>
                </c:pt>
                <c:pt idx="2853">
                  <c:v>40869</c:v>
                </c:pt>
                <c:pt idx="2854">
                  <c:v>40868</c:v>
                </c:pt>
                <c:pt idx="2855">
                  <c:v>40865</c:v>
                </c:pt>
                <c:pt idx="2856">
                  <c:v>40864</c:v>
                </c:pt>
                <c:pt idx="2857">
                  <c:v>40863</c:v>
                </c:pt>
                <c:pt idx="2858">
                  <c:v>40862</c:v>
                </c:pt>
                <c:pt idx="2859">
                  <c:v>40861</c:v>
                </c:pt>
                <c:pt idx="2860">
                  <c:v>40858</c:v>
                </c:pt>
                <c:pt idx="2861">
                  <c:v>40857</c:v>
                </c:pt>
                <c:pt idx="2862">
                  <c:v>40856</c:v>
                </c:pt>
                <c:pt idx="2863">
                  <c:v>40855</c:v>
                </c:pt>
                <c:pt idx="2864">
                  <c:v>40854</c:v>
                </c:pt>
                <c:pt idx="2865">
                  <c:v>40851</c:v>
                </c:pt>
                <c:pt idx="2866">
                  <c:v>40850</c:v>
                </c:pt>
                <c:pt idx="2867">
                  <c:v>40849</c:v>
                </c:pt>
                <c:pt idx="2868">
                  <c:v>40848</c:v>
                </c:pt>
                <c:pt idx="2869">
                  <c:v>40847</c:v>
                </c:pt>
                <c:pt idx="2870">
                  <c:v>40844</c:v>
                </c:pt>
                <c:pt idx="2871">
                  <c:v>40843</c:v>
                </c:pt>
                <c:pt idx="2872">
                  <c:v>40842</c:v>
                </c:pt>
                <c:pt idx="2873">
                  <c:v>40841</c:v>
                </c:pt>
                <c:pt idx="2874">
                  <c:v>40840</c:v>
                </c:pt>
                <c:pt idx="2875">
                  <c:v>40837</c:v>
                </c:pt>
                <c:pt idx="2876">
                  <c:v>40836</c:v>
                </c:pt>
                <c:pt idx="2877">
                  <c:v>40835</c:v>
                </c:pt>
                <c:pt idx="2878">
                  <c:v>40834</c:v>
                </c:pt>
                <c:pt idx="2879">
                  <c:v>40833</c:v>
                </c:pt>
                <c:pt idx="2880">
                  <c:v>40830</c:v>
                </c:pt>
                <c:pt idx="2881">
                  <c:v>40829</c:v>
                </c:pt>
                <c:pt idx="2882">
                  <c:v>40828</c:v>
                </c:pt>
                <c:pt idx="2883">
                  <c:v>40827</c:v>
                </c:pt>
                <c:pt idx="2884">
                  <c:v>40826</c:v>
                </c:pt>
                <c:pt idx="2885">
                  <c:v>40823</c:v>
                </c:pt>
                <c:pt idx="2886">
                  <c:v>40822</c:v>
                </c:pt>
                <c:pt idx="2887">
                  <c:v>40821</c:v>
                </c:pt>
                <c:pt idx="2888">
                  <c:v>40820</c:v>
                </c:pt>
                <c:pt idx="2889">
                  <c:v>40819</c:v>
                </c:pt>
                <c:pt idx="2890">
                  <c:v>40816</c:v>
                </c:pt>
                <c:pt idx="2891">
                  <c:v>40815</c:v>
                </c:pt>
                <c:pt idx="2892">
                  <c:v>40814</c:v>
                </c:pt>
                <c:pt idx="2893">
                  <c:v>40813</c:v>
                </c:pt>
                <c:pt idx="2894">
                  <c:v>40812</c:v>
                </c:pt>
                <c:pt idx="2895">
                  <c:v>40809</c:v>
                </c:pt>
                <c:pt idx="2896">
                  <c:v>40808</c:v>
                </c:pt>
                <c:pt idx="2897">
                  <c:v>40807</c:v>
                </c:pt>
                <c:pt idx="2898">
                  <c:v>40806</c:v>
                </c:pt>
                <c:pt idx="2899">
                  <c:v>40805</c:v>
                </c:pt>
                <c:pt idx="2900">
                  <c:v>40802</c:v>
                </c:pt>
                <c:pt idx="2901">
                  <c:v>40801</c:v>
                </c:pt>
                <c:pt idx="2902">
                  <c:v>40800</c:v>
                </c:pt>
                <c:pt idx="2903">
                  <c:v>40799</c:v>
                </c:pt>
                <c:pt idx="2904">
                  <c:v>40798</c:v>
                </c:pt>
                <c:pt idx="2905">
                  <c:v>40795</c:v>
                </c:pt>
                <c:pt idx="2906">
                  <c:v>40794</c:v>
                </c:pt>
                <c:pt idx="2907">
                  <c:v>40793</c:v>
                </c:pt>
                <c:pt idx="2908">
                  <c:v>40792</c:v>
                </c:pt>
                <c:pt idx="2909">
                  <c:v>40791</c:v>
                </c:pt>
                <c:pt idx="2910">
                  <c:v>40788</c:v>
                </c:pt>
                <c:pt idx="2911">
                  <c:v>40787</c:v>
                </c:pt>
                <c:pt idx="2912">
                  <c:v>40786</c:v>
                </c:pt>
                <c:pt idx="2913">
                  <c:v>40785</c:v>
                </c:pt>
                <c:pt idx="2914">
                  <c:v>40784</c:v>
                </c:pt>
                <c:pt idx="2915">
                  <c:v>40781</c:v>
                </c:pt>
                <c:pt idx="2916">
                  <c:v>40780</c:v>
                </c:pt>
                <c:pt idx="2917">
                  <c:v>40779</c:v>
                </c:pt>
                <c:pt idx="2918">
                  <c:v>40778</c:v>
                </c:pt>
                <c:pt idx="2919">
                  <c:v>40777</c:v>
                </c:pt>
                <c:pt idx="2920">
                  <c:v>40774</c:v>
                </c:pt>
                <c:pt idx="2921">
                  <c:v>40773</c:v>
                </c:pt>
                <c:pt idx="2922">
                  <c:v>40772</c:v>
                </c:pt>
                <c:pt idx="2923">
                  <c:v>40771</c:v>
                </c:pt>
                <c:pt idx="2924">
                  <c:v>40770</c:v>
                </c:pt>
                <c:pt idx="2925">
                  <c:v>40767</c:v>
                </c:pt>
                <c:pt idx="2926">
                  <c:v>40766</c:v>
                </c:pt>
                <c:pt idx="2927">
                  <c:v>40765</c:v>
                </c:pt>
                <c:pt idx="2928">
                  <c:v>40764</c:v>
                </c:pt>
                <c:pt idx="2929">
                  <c:v>40763</c:v>
                </c:pt>
                <c:pt idx="2930">
                  <c:v>40760</c:v>
                </c:pt>
                <c:pt idx="2931">
                  <c:v>40759</c:v>
                </c:pt>
                <c:pt idx="2932">
                  <c:v>40758</c:v>
                </c:pt>
                <c:pt idx="2933">
                  <c:v>40757</c:v>
                </c:pt>
                <c:pt idx="2934">
                  <c:v>40756</c:v>
                </c:pt>
                <c:pt idx="2935">
                  <c:v>40753</c:v>
                </c:pt>
                <c:pt idx="2936">
                  <c:v>40752</c:v>
                </c:pt>
                <c:pt idx="2937">
                  <c:v>40751</c:v>
                </c:pt>
                <c:pt idx="2938">
                  <c:v>40750</c:v>
                </c:pt>
                <c:pt idx="2939">
                  <c:v>40749</c:v>
                </c:pt>
                <c:pt idx="2940">
                  <c:v>40746</c:v>
                </c:pt>
                <c:pt idx="2941">
                  <c:v>40745</c:v>
                </c:pt>
                <c:pt idx="2942">
                  <c:v>40744</c:v>
                </c:pt>
                <c:pt idx="2943">
                  <c:v>40743</c:v>
                </c:pt>
                <c:pt idx="2944">
                  <c:v>40742</c:v>
                </c:pt>
                <c:pt idx="2945">
                  <c:v>40739</c:v>
                </c:pt>
                <c:pt idx="2946">
                  <c:v>40738</c:v>
                </c:pt>
                <c:pt idx="2947">
                  <c:v>40737</c:v>
                </c:pt>
                <c:pt idx="2948">
                  <c:v>40736</c:v>
                </c:pt>
                <c:pt idx="2949">
                  <c:v>40735</c:v>
                </c:pt>
                <c:pt idx="2950">
                  <c:v>40732</c:v>
                </c:pt>
                <c:pt idx="2951">
                  <c:v>40731</c:v>
                </c:pt>
                <c:pt idx="2952">
                  <c:v>40730</c:v>
                </c:pt>
                <c:pt idx="2953">
                  <c:v>40729</c:v>
                </c:pt>
                <c:pt idx="2954">
                  <c:v>40728</c:v>
                </c:pt>
                <c:pt idx="2955">
                  <c:v>40725</c:v>
                </c:pt>
                <c:pt idx="2956">
                  <c:v>40724</c:v>
                </c:pt>
                <c:pt idx="2957">
                  <c:v>40723</c:v>
                </c:pt>
                <c:pt idx="2958">
                  <c:v>40722</c:v>
                </c:pt>
                <c:pt idx="2959">
                  <c:v>40721</c:v>
                </c:pt>
                <c:pt idx="2960">
                  <c:v>40718</c:v>
                </c:pt>
                <c:pt idx="2961">
                  <c:v>40717</c:v>
                </c:pt>
                <c:pt idx="2962">
                  <c:v>40716</c:v>
                </c:pt>
                <c:pt idx="2963">
                  <c:v>40715</c:v>
                </c:pt>
                <c:pt idx="2964">
                  <c:v>40714</c:v>
                </c:pt>
                <c:pt idx="2965">
                  <c:v>40711</c:v>
                </c:pt>
                <c:pt idx="2966">
                  <c:v>40710</c:v>
                </c:pt>
                <c:pt idx="2967">
                  <c:v>40709</c:v>
                </c:pt>
                <c:pt idx="2968">
                  <c:v>40708</c:v>
                </c:pt>
                <c:pt idx="2969">
                  <c:v>40707</c:v>
                </c:pt>
                <c:pt idx="2970">
                  <c:v>40704</c:v>
                </c:pt>
                <c:pt idx="2971">
                  <c:v>40703</c:v>
                </c:pt>
                <c:pt idx="2972">
                  <c:v>40702</c:v>
                </c:pt>
                <c:pt idx="2973">
                  <c:v>40701</c:v>
                </c:pt>
                <c:pt idx="2974">
                  <c:v>40700</c:v>
                </c:pt>
                <c:pt idx="2975">
                  <c:v>40697</c:v>
                </c:pt>
                <c:pt idx="2976">
                  <c:v>40696</c:v>
                </c:pt>
                <c:pt idx="2977">
                  <c:v>40695</c:v>
                </c:pt>
                <c:pt idx="2978">
                  <c:v>40694</c:v>
                </c:pt>
                <c:pt idx="2979">
                  <c:v>40693</c:v>
                </c:pt>
                <c:pt idx="2980">
                  <c:v>40690</c:v>
                </c:pt>
                <c:pt idx="2981">
                  <c:v>40689</c:v>
                </c:pt>
                <c:pt idx="2982">
                  <c:v>40688</c:v>
                </c:pt>
                <c:pt idx="2983">
                  <c:v>40687</c:v>
                </c:pt>
                <c:pt idx="2984">
                  <c:v>40686</c:v>
                </c:pt>
                <c:pt idx="2985">
                  <c:v>40683</c:v>
                </c:pt>
                <c:pt idx="2986">
                  <c:v>40682</c:v>
                </c:pt>
                <c:pt idx="2987">
                  <c:v>40681</c:v>
                </c:pt>
                <c:pt idx="2988">
                  <c:v>40680</c:v>
                </c:pt>
                <c:pt idx="2989">
                  <c:v>40679</c:v>
                </c:pt>
                <c:pt idx="2990">
                  <c:v>40676</c:v>
                </c:pt>
                <c:pt idx="2991">
                  <c:v>40675</c:v>
                </c:pt>
                <c:pt idx="2992">
                  <c:v>40674</c:v>
                </c:pt>
                <c:pt idx="2993">
                  <c:v>40673</c:v>
                </c:pt>
                <c:pt idx="2994">
                  <c:v>40672</c:v>
                </c:pt>
                <c:pt idx="2995">
                  <c:v>40669</c:v>
                </c:pt>
                <c:pt idx="2996">
                  <c:v>40668</c:v>
                </c:pt>
                <c:pt idx="2997">
                  <c:v>40667</c:v>
                </c:pt>
                <c:pt idx="2998">
                  <c:v>40666</c:v>
                </c:pt>
                <c:pt idx="2999">
                  <c:v>40665</c:v>
                </c:pt>
                <c:pt idx="3000">
                  <c:v>40662</c:v>
                </c:pt>
                <c:pt idx="3001">
                  <c:v>40661</c:v>
                </c:pt>
                <c:pt idx="3002">
                  <c:v>40660</c:v>
                </c:pt>
                <c:pt idx="3003">
                  <c:v>40659</c:v>
                </c:pt>
                <c:pt idx="3004">
                  <c:v>40658</c:v>
                </c:pt>
                <c:pt idx="3005">
                  <c:v>40655</c:v>
                </c:pt>
                <c:pt idx="3006">
                  <c:v>40654</c:v>
                </c:pt>
                <c:pt idx="3007">
                  <c:v>40653</c:v>
                </c:pt>
                <c:pt idx="3008">
                  <c:v>40652</c:v>
                </c:pt>
                <c:pt idx="3009">
                  <c:v>40651</c:v>
                </c:pt>
                <c:pt idx="3010">
                  <c:v>40648</c:v>
                </c:pt>
                <c:pt idx="3011">
                  <c:v>40647</c:v>
                </c:pt>
                <c:pt idx="3012">
                  <c:v>40646</c:v>
                </c:pt>
                <c:pt idx="3013">
                  <c:v>40645</c:v>
                </c:pt>
                <c:pt idx="3014">
                  <c:v>40644</c:v>
                </c:pt>
                <c:pt idx="3015">
                  <c:v>40641</c:v>
                </c:pt>
                <c:pt idx="3016">
                  <c:v>40640</c:v>
                </c:pt>
                <c:pt idx="3017">
                  <c:v>40639</c:v>
                </c:pt>
                <c:pt idx="3018">
                  <c:v>40638</c:v>
                </c:pt>
                <c:pt idx="3019">
                  <c:v>40637</c:v>
                </c:pt>
                <c:pt idx="3020">
                  <c:v>40634</c:v>
                </c:pt>
                <c:pt idx="3021">
                  <c:v>40633</c:v>
                </c:pt>
                <c:pt idx="3022">
                  <c:v>40632</c:v>
                </c:pt>
                <c:pt idx="3023">
                  <c:v>40631</c:v>
                </c:pt>
                <c:pt idx="3024">
                  <c:v>40630</c:v>
                </c:pt>
                <c:pt idx="3025">
                  <c:v>40627</c:v>
                </c:pt>
                <c:pt idx="3026">
                  <c:v>40626</c:v>
                </c:pt>
                <c:pt idx="3027">
                  <c:v>40625</c:v>
                </c:pt>
                <c:pt idx="3028">
                  <c:v>40624</c:v>
                </c:pt>
                <c:pt idx="3029">
                  <c:v>40623</c:v>
                </c:pt>
                <c:pt idx="3030">
                  <c:v>40620</c:v>
                </c:pt>
                <c:pt idx="3031">
                  <c:v>40619</c:v>
                </c:pt>
                <c:pt idx="3032">
                  <c:v>40618</c:v>
                </c:pt>
                <c:pt idx="3033">
                  <c:v>40617</c:v>
                </c:pt>
                <c:pt idx="3034">
                  <c:v>40616</c:v>
                </c:pt>
                <c:pt idx="3035">
                  <c:v>40613</c:v>
                </c:pt>
                <c:pt idx="3036">
                  <c:v>40612</c:v>
                </c:pt>
                <c:pt idx="3037">
                  <c:v>40611</c:v>
                </c:pt>
                <c:pt idx="3038">
                  <c:v>40610</c:v>
                </c:pt>
                <c:pt idx="3039">
                  <c:v>40609</c:v>
                </c:pt>
                <c:pt idx="3040">
                  <c:v>40606</c:v>
                </c:pt>
                <c:pt idx="3041">
                  <c:v>40605</c:v>
                </c:pt>
                <c:pt idx="3042">
                  <c:v>40604</c:v>
                </c:pt>
                <c:pt idx="3043">
                  <c:v>40603</c:v>
                </c:pt>
                <c:pt idx="3044">
                  <c:v>40602</c:v>
                </c:pt>
                <c:pt idx="3045">
                  <c:v>40599</c:v>
                </c:pt>
                <c:pt idx="3046">
                  <c:v>40598</c:v>
                </c:pt>
                <c:pt idx="3047">
                  <c:v>40597</c:v>
                </c:pt>
                <c:pt idx="3048">
                  <c:v>40596</c:v>
                </c:pt>
                <c:pt idx="3049">
                  <c:v>40595</c:v>
                </c:pt>
                <c:pt idx="3050">
                  <c:v>40592</c:v>
                </c:pt>
                <c:pt idx="3051">
                  <c:v>40591</c:v>
                </c:pt>
                <c:pt idx="3052">
                  <c:v>40590</c:v>
                </c:pt>
                <c:pt idx="3053">
                  <c:v>40589</c:v>
                </c:pt>
                <c:pt idx="3054">
                  <c:v>40588</c:v>
                </c:pt>
                <c:pt idx="3055">
                  <c:v>40585</c:v>
                </c:pt>
                <c:pt idx="3056">
                  <c:v>40584</c:v>
                </c:pt>
                <c:pt idx="3057">
                  <c:v>40583</c:v>
                </c:pt>
                <c:pt idx="3058">
                  <c:v>40582</c:v>
                </c:pt>
                <c:pt idx="3059">
                  <c:v>40581</c:v>
                </c:pt>
                <c:pt idx="3060">
                  <c:v>40578</c:v>
                </c:pt>
                <c:pt idx="3061">
                  <c:v>40577</c:v>
                </c:pt>
                <c:pt idx="3062">
                  <c:v>40576</c:v>
                </c:pt>
                <c:pt idx="3063">
                  <c:v>40575</c:v>
                </c:pt>
                <c:pt idx="3064">
                  <c:v>40574</c:v>
                </c:pt>
                <c:pt idx="3065">
                  <c:v>40571</c:v>
                </c:pt>
                <c:pt idx="3066">
                  <c:v>40570</c:v>
                </c:pt>
                <c:pt idx="3067">
                  <c:v>40569</c:v>
                </c:pt>
                <c:pt idx="3068">
                  <c:v>40568</c:v>
                </c:pt>
                <c:pt idx="3069">
                  <c:v>40567</c:v>
                </c:pt>
                <c:pt idx="3070">
                  <c:v>40564</c:v>
                </c:pt>
                <c:pt idx="3071">
                  <c:v>40563</c:v>
                </c:pt>
                <c:pt idx="3072">
                  <c:v>40562</c:v>
                </c:pt>
                <c:pt idx="3073">
                  <c:v>40561</c:v>
                </c:pt>
                <c:pt idx="3074">
                  <c:v>40560</c:v>
                </c:pt>
                <c:pt idx="3075">
                  <c:v>40557</c:v>
                </c:pt>
                <c:pt idx="3076">
                  <c:v>40556</c:v>
                </c:pt>
                <c:pt idx="3077">
                  <c:v>40555</c:v>
                </c:pt>
                <c:pt idx="3078">
                  <c:v>40554</c:v>
                </c:pt>
                <c:pt idx="3079">
                  <c:v>40553</c:v>
                </c:pt>
                <c:pt idx="3080">
                  <c:v>40550</c:v>
                </c:pt>
                <c:pt idx="3081">
                  <c:v>40549</c:v>
                </c:pt>
                <c:pt idx="3082">
                  <c:v>40548</c:v>
                </c:pt>
                <c:pt idx="3083">
                  <c:v>40547</c:v>
                </c:pt>
                <c:pt idx="3084">
                  <c:v>40546</c:v>
                </c:pt>
                <c:pt idx="3085">
                  <c:v>40543</c:v>
                </c:pt>
                <c:pt idx="3086">
                  <c:v>40542</c:v>
                </c:pt>
                <c:pt idx="3087">
                  <c:v>40541</c:v>
                </c:pt>
                <c:pt idx="3088">
                  <c:v>40540</c:v>
                </c:pt>
                <c:pt idx="3089">
                  <c:v>40539</c:v>
                </c:pt>
                <c:pt idx="3090">
                  <c:v>40536</c:v>
                </c:pt>
                <c:pt idx="3091">
                  <c:v>40535</c:v>
                </c:pt>
                <c:pt idx="3092">
                  <c:v>40534</c:v>
                </c:pt>
                <c:pt idx="3093">
                  <c:v>40533</c:v>
                </c:pt>
                <c:pt idx="3094">
                  <c:v>40532</c:v>
                </c:pt>
                <c:pt idx="3095">
                  <c:v>40529</c:v>
                </c:pt>
                <c:pt idx="3096">
                  <c:v>40528</c:v>
                </c:pt>
                <c:pt idx="3097">
                  <c:v>40527</c:v>
                </c:pt>
                <c:pt idx="3098">
                  <c:v>40526</c:v>
                </c:pt>
                <c:pt idx="3099">
                  <c:v>40525</c:v>
                </c:pt>
                <c:pt idx="3100">
                  <c:v>40522</c:v>
                </c:pt>
                <c:pt idx="3101">
                  <c:v>40521</c:v>
                </c:pt>
                <c:pt idx="3102">
                  <c:v>40520</c:v>
                </c:pt>
                <c:pt idx="3103">
                  <c:v>40519</c:v>
                </c:pt>
                <c:pt idx="3104">
                  <c:v>40518</c:v>
                </c:pt>
                <c:pt idx="3105">
                  <c:v>40515</c:v>
                </c:pt>
                <c:pt idx="3106">
                  <c:v>40514</c:v>
                </c:pt>
                <c:pt idx="3107">
                  <c:v>40513</c:v>
                </c:pt>
                <c:pt idx="3108">
                  <c:v>40512</c:v>
                </c:pt>
                <c:pt idx="3109">
                  <c:v>40511</c:v>
                </c:pt>
                <c:pt idx="3110">
                  <c:v>40508</c:v>
                </c:pt>
                <c:pt idx="3111">
                  <c:v>40507</c:v>
                </c:pt>
                <c:pt idx="3112">
                  <c:v>40506</c:v>
                </c:pt>
                <c:pt idx="3113">
                  <c:v>40505</c:v>
                </c:pt>
                <c:pt idx="3114">
                  <c:v>40504</c:v>
                </c:pt>
                <c:pt idx="3115">
                  <c:v>40501</c:v>
                </c:pt>
                <c:pt idx="3116">
                  <c:v>40500</c:v>
                </c:pt>
                <c:pt idx="3117">
                  <c:v>40499</c:v>
                </c:pt>
                <c:pt idx="3118">
                  <c:v>40498</c:v>
                </c:pt>
                <c:pt idx="3119">
                  <c:v>40497</c:v>
                </c:pt>
                <c:pt idx="3120">
                  <c:v>40494</c:v>
                </c:pt>
                <c:pt idx="3121">
                  <c:v>40493</c:v>
                </c:pt>
                <c:pt idx="3122">
                  <c:v>40492</c:v>
                </c:pt>
                <c:pt idx="3123">
                  <c:v>40491</c:v>
                </c:pt>
                <c:pt idx="3124">
                  <c:v>40490</c:v>
                </c:pt>
                <c:pt idx="3125">
                  <c:v>40487</c:v>
                </c:pt>
                <c:pt idx="3126">
                  <c:v>40486</c:v>
                </c:pt>
                <c:pt idx="3127">
                  <c:v>40485</c:v>
                </c:pt>
                <c:pt idx="3128">
                  <c:v>40484</c:v>
                </c:pt>
                <c:pt idx="3129">
                  <c:v>40483</c:v>
                </c:pt>
                <c:pt idx="3130">
                  <c:v>40480</c:v>
                </c:pt>
                <c:pt idx="3131">
                  <c:v>40479</c:v>
                </c:pt>
                <c:pt idx="3132">
                  <c:v>40478</c:v>
                </c:pt>
                <c:pt idx="3133">
                  <c:v>40477</c:v>
                </c:pt>
                <c:pt idx="3134">
                  <c:v>40476</c:v>
                </c:pt>
                <c:pt idx="3135">
                  <c:v>40473</c:v>
                </c:pt>
                <c:pt idx="3136">
                  <c:v>40472</c:v>
                </c:pt>
                <c:pt idx="3137">
                  <c:v>40471</c:v>
                </c:pt>
                <c:pt idx="3138">
                  <c:v>40470</c:v>
                </c:pt>
                <c:pt idx="3139">
                  <c:v>40469</c:v>
                </c:pt>
                <c:pt idx="3140">
                  <c:v>40466</c:v>
                </c:pt>
                <c:pt idx="3141">
                  <c:v>40465</c:v>
                </c:pt>
                <c:pt idx="3142">
                  <c:v>40464</c:v>
                </c:pt>
                <c:pt idx="3143">
                  <c:v>40463</c:v>
                </c:pt>
                <c:pt idx="3144">
                  <c:v>40462</c:v>
                </c:pt>
                <c:pt idx="3145">
                  <c:v>40459</c:v>
                </c:pt>
                <c:pt idx="3146">
                  <c:v>40458</c:v>
                </c:pt>
                <c:pt idx="3147">
                  <c:v>40457</c:v>
                </c:pt>
                <c:pt idx="3148">
                  <c:v>40456</c:v>
                </c:pt>
                <c:pt idx="3149">
                  <c:v>40455</c:v>
                </c:pt>
                <c:pt idx="3150">
                  <c:v>40452</c:v>
                </c:pt>
                <c:pt idx="3151">
                  <c:v>40451</c:v>
                </c:pt>
                <c:pt idx="3152">
                  <c:v>40450</c:v>
                </c:pt>
                <c:pt idx="3153">
                  <c:v>40449</c:v>
                </c:pt>
                <c:pt idx="3154">
                  <c:v>40448</c:v>
                </c:pt>
                <c:pt idx="3155">
                  <c:v>40445</c:v>
                </c:pt>
                <c:pt idx="3156">
                  <c:v>40444</c:v>
                </c:pt>
                <c:pt idx="3157">
                  <c:v>40443</c:v>
                </c:pt>
                <c:pt idx="3158">
                  <c:v>40442</c:v>
                </c:pt>
                <c:pt idx="3159">
                  <c:v>40441</c:v>
                </c:pt>
                <c:pt idx="3160">
                  <c:v>40438</c:v>
                </c:pt>
                <c:pt idx="3161">
                  <c:v>40437</c:v>
                </c:pt>
                <c:pt idx="3162">
                  <c:v>40436</c:v>
                </c:pt>
                <c:pt idx="3163">
                  <c:v>40435</c:v>
                </c:pt>
                <c:pt idx="3164">
                  <c:v>40434</c:v>
                </c:pt>
                <c:pt idx="3165">
                  <c:v>40431</c:v>
                </c:pt>
                <c:pt idx="3166">
                  <c:v>40430</c:v>
                </c:pt>
                <c:pt idx="3167">
                  <c:v>40429</c:v>
                </c:pt>
                <c:pt idx="3168">
                  <c:v>40428</c:v>
                </c:pt>
                <c:pt idx="3169">
                  <c:v>40427</c:v>
                </c:pt>
                <c:pt idx="3170">
                  <c:v>40424</c:v>
                </c:pt>
                <c:pt idx="3171">
                  <c:v>40423</c:v>
                </c:pt>
                <c:pt idx="3172">
                  <c:v>40422</c:v>
                </c:pt>
                <c:pt idx="3173">
                  <c:v>40421</c:v>
                </c:pt>
                <c:pt idx="3174">
                  <c:v>40420</c:v>
                </c:pt>
                <c:pt idx="3175">
                  <c:v>40417</c:v>
                </c:pt>
                <c:pt idx="3176">
                  <c:v>40416</c:v>
                </c:pt>
                <c:pt idx="3177">
                  <c:v>40415</c:v>
                </c:pt>
                <c:pt idx="3178">
                  <c:v>40414</c:v>
                </c:pt>
                <c:pt idx="3179">
                  <c:v>40413</c:v>
                </c:pt>
                <c:pt idx="3180">
                  <c:v>40410</c:v>
                </c:pt>
                <c:pt idx="3181">
                  <c:v>40409</c:v>
                </c:pt>
                <c:pt idx="3182">
                  <c:v>40408</c:v>
                </c:pt>
                <c:pt idx="3183">
                  <c:v>40407</c:v>
                </c:pt>
                <c:pt idx="3184">
                  <c:v>40406</c:v>
                </c:pt>
                <c:pt idx="3185">
                  <c:v>40403</c:v>
                </c:pt>
                <c:pt idx="3186">
                  <c:v>40402</c:v>
                </c:pt>
                <c:pt idx="3187">
                  <c:v>40401</c:v>
                </c:pt>
                <c:pt idx="3188">
                  <c:v>40400</c:v>
                </c:pt>
                <c:pt idx="3189">
                  <c:v>40399</c:v>
                </c:pt>
                <c:pt idx="3190">
                  <c:v>40396</c:v>
                </c:pt>
                <c:pt idx="3191">
                  <c:v>40395</c:v>
                </c:pt>
                <c:pt idx="3192">
                  <c:v>40394</c:v>
                </c:pt>
                <c:pt idx="3193">
                  <c:v>40393</c:v>
                </c:pt>
                <c:pt idx="3194">
                  <c:v>40392</c:v>
                </c:pt>
                <c:pt idx="3195">
                  <c:v>40389</c:v>
                </c:pt>
                <c:pt idx="3196">
                  <c:v>40388</c:v>
                </c:pt>
                <c:pt idx="3197">
                  <c:v>40387</c:v>
                </c:pt>
                <c:pt idx="3198">
                  <c:v>40386</c:v>
                </c:pt>
                <c:pt idx="3199">
                  <c:v>40385</c:v>
                </c:pt>
                <c:pt idx="3200">
                  <c:v>40382</c:v>
                </c:pt>
                <c:pt idx="3201">
                  <c:v>40381</c:v>
                </c:pt>
                <c:pt idx="3202">
                  <c:v>40380</c:v>
                </c:pt>
                <c:pt idx="3203">
                  <c:v>40379</c:v>
                </c:pt>
                <c:pt idx="3204">
                  <c:v>40378</c:v>
                </c:pt>
                <c:pt idx="3205">
                  <c:v>40375</c:v>
                </c:pt>
                <c:pt idx="3206">
                  <c:v>40374</c:v>
                </c:pt>
                <c:pt idx="3207">
                  <c:v>40373</c:v>
                </c:pt>
                <c:pt idx="3208">
                  <c:v>40372</c:v>
                </c:pt>
                <c:pt idx="3209">
                  <c:v>40371</c:v>
                </c:pt>
                <c:pt idx="3210">
                  <c:v>40368</c:v>
                </c:pt>
                <c:pt idx="3211">
                  <c:v>40367</c:v>
                </c:pt>
                <c:pt idx="3212">
                  <c:v>40366</c:v>
                </c:pt>
                <c:pt idx="3213">
                  <c:v>40365</c:v>
                </c:pt>
                <c:pt idx="3214">
                  <c:v>40364</c:v>
                </c:pt>
                <c:pt idx="3215">
                  <c:v>40361</c:v>
                </c:pt>
                <c:pt idx="3216">
                  <c:v>40360</c:v>
                </c:pt>
                <c:pt idx="3217">
                  <c:v>40359</c:v>
                </c:pt>
                <c:pt idx="3218">
                  <c:v>40358</c:v>
                </c:pt>
                <c:pt idx="3219">
                  <c:v>40357</c:v>
                </c:pt>
                <c:pt idx="3220">
                  <c:v>40354</c:v>
                </c:pt>
                <c:pt idx="3221">
                  <c:v>40353</c:v>
                </c:pt>
                <c:pt idx="3222">
                  <c:v>40352</c:v>
                </c:pt>
                <c:pt idx="3223">
                  <c:v>40351</c:v>
                </c:pt>
                <c:pt idx="3224">
                  <c:v>40350</c:v>
                </c:pt>
                <c:pt idx="3225">
                  <c:v>40347</c:v>
                </c:pt>
                <c:pt idx="3226">
                  <c:v>40346</c:v>
                </c:pt>
                <c:pt idx="3227">
                  <c:v>40345</c:v>
                </c:pt>
                <c:pt idx="3228">
                  <c:v>40344</c:v>
                </c:pt>
                <c:pt idx="3229">
                  <c:v>40343</c:v>
                </c:pt>
                <c:pt idx="3230">
                  <c:v>40340</c:v>
                </c:pt>
                <c:pt idx="3231">
                  <c:v>40339</c:v>
                </c:pt>
                <c:pt idx="3232">
                  <c:v>40338</c:v>
                </c:pt>
                <c:pt idx="3233">
                  <c:v>40337</c:v>
                </c:pt>
                <c:pt idx="3234">
                  <c:v>40336</c:v>
                </c:pt>
                <c:pt idx="3235">
                  <c:v>40333</c:v>
                </c:pt>
                <c:pt idx="3236">
                  <c:v>40332</c:v>
                </c:pt>
                <c:pt idx="3237">
                  <c:v>40331</c:v>
                </c:pt>
                <c:pt idx="3238">
                  <c:v>40330</c:v>
                </c:pt>
                <c:pt idx="3239">
                  <c:v>40329</c:v>
                </c:pt>
                <c:pt idx="3240">
                  <c:v>40326</c:v>
                </c:pt>
                <c:pt idx="3241">
                  <c:v>40325</c:v>
                </c:pt>
                <c:pt idx="3242">
                  <c:v>40324</c:v>
                </c:pt>
                <c:pt idx="3243">
                  <c:v>40323</c:v>
                </c:pt>
                <c:pt idx="3244">
                  <c:v>40322</c:v>
                </c:pt>
                <c:pt idx="3245">
                  <c:v>40319</c:v>
                </c:pt>
                <c:pt idx="3246">
                  <c:v>40318</c:v>
                </c:pt>
                <c:pt idx="3247">
                  <c:v>40317</c:v>
                </c:pt>
                <c:pt idx="3248">
                  <c:v>40316</c:v>
                </c:pt>
                <c:pt idx="3249">
                  <c:v>40315</c:v>
                </c:pt>
                <c:pt idx="3250">
                  <c:v>40312</c:v>
                </c:pt>
                <c:pt idx="3251">
                  <c:v>40311</c:v>
                </c:pt>
                <c:pt idx="3252">
                  <c:v>40310</c:v>
                </c:pt>
                <c:pt idx="3253">
                  <c:v>40309</c:v>
                </c:pt>
                <c:pt idx="3254">
                  <c:v>40308</c:v>
                </c:pt>
                <c:pt idx="3255">
                  <c:v>40305</c:v>
                </c:pt>
                <c:pt idx="3256">
                  <c:v>40304</c:v>
                </c:pt>
                <c:pt idx="3257">
                  <c:v>40303</c:v>
                </c:pt>
                <c:pt idx="3258">
                  <c:v>40302</c:v>
                </c:pt>
                <c:pt idx="3259">
                  <c:v>40301</c:v>
                </c:pt>
                <c:pt idx="3260">
                  <c:v>40298</c:v>
                </c:pt>
                <c:pt idx="3261">
                  <c:v>40297</c:v>
                </c:pt>
                <c:pt idx="3262">
                  <c:v>40296</c:v>
                </c:pt>
                <c:pt idx="3263">
                  <c:v>40295</c:v>
                </c:pt>
                <c:pt idx="3264">
                  <c:v>40294</c:v>
                </c:pt>
                <c:pt idx="3265">
                  <c:v>40291</c:v>
                </c:pt>
                <c:pt idx="3266">
                  <c:v>40290</c:v>
                </c:pt>
                <c:pt idx="3267">
                  <c:v>40289</c:v>
                </c:pt>
                <c:pt idx="3268">
                  <c:v>40288</c:v>
                </c:pt>
                <c:pt idx="3269">
                  <c:v>40287</c:v>
                </c:pt>
                <c:pt idx="3270">
                  <c:v>40284</c:v>
                </c:pt>
                <c:pt idx="3271">
                  <c:v>40283</c:v>
                </c:pt>
                <c:pt idx="3272">
                  <c:v>40282</c:v>
                </c:pt>
                <c:pt idx="3273">
                  <c:v>40281</c:v>
                </c:pt>
                <c:pt idx="3274">
                  <c:v>40280</c:v>
                </c:pt>
                <c:pt idx="3275">
                  <c:v>40277</c:v>
                </c:pt>
                <c:pt idx="3276">
                  <c:v>40276</c:v>
                </c:pt>
                <c:pt idx="3277">
                  <c:v>40275</c:v>
                </c:pt>
                <c:pt idx="3278">
                  <c:v>40274</c:v>
                </c:pt>
                <c:pt idx="3279">
                  <c:v>40273</c:v>
                </c:pt>
                <c:pt idx="3280">
                  <c:v>40270</c:v>
                </c:pt>
                <c:pt idx="3281">
                  <c:v>40269</c:v>
                </c:pt>
                <c:pt idx="3282">
                  <c:v>40268</c:v>
                </c:pt>
                <c:pt idx="3283">
                  <c:v>40267</c:v>
                </c:pt>
                <c:pt idx="3284">
                  <c:v>40266</c:v>
                </c:pt>
                <c:pt idx="3285">
                  <c:v>40263</c:v>
                </c:pt>
                <c:pt idx="3286">
                  <c:v>40262</c:v>
                </c:pt>
                <c:pt idx="3287">
                  <c:v>40261</c:v>
                </c:pt>
                <c:pt idx="3288">
                  <c:v>40260</c:v>
                </c:pt>
                <c:pt idx="3289">
                  <c:v>40259</c:v>
                </c:pt>
                <c:pt idx="3290">
                  <c:v>40256</c:v>
                </c:pt>
                <c:pt idx="3291">
                  <c:v>40255</c:v>
                </c:pt>
                <c:pt idx="3292">
                  <c:v>40254</c:v>
                </c:pt>
                <c:pt idx="3293">
                  <c:v>40253</c:v>
                </c:pt>
                <c:pt idx="3294">
                  <c:v>40252</c:v>
                </c:pt>
                <c:pt idx="3295">
                  <c:v>40249</c:v>
                </c:pt>
                <c:pt idx="3296">
                  <c:v>40248</c:v>
                </c:pt>
                <c:pt idx="3297">
                  <c:v>40247</c:v>
                </c:pt>
                <c:pt idx="3298">
                  <c:v>40246</c:v>
                </c:pt>
                <c:pt idx="3299">
                  <c:v>40245</c:v>
                </c:pt>
                <c:pt idx="3300">
                  <c:v>40242</c:v>
                </c:pt>
                <c:pt idx="3301">
                  <c:v>40241</c:v>
                </c:pt>
                <c:pt idx="3302">
                  <c:v>40240</c:v>
                </c:pt>
                <c:pt idx="3303">
                  <c:v>40239</c:v>
                </c:pt>
                <c:pt idx="3304">
                  <c:v>40238</c:v>
                </c:pt>
                <c:pt idx="3305">
                  <c:v>40235</c:v>
                </c:pt>
                <c:pt idx="3306">
                  <c:v>40234</c:v>
                </c:pt>
                <c:pt idx="3307">
                  <c:v>40233</c:v>
                </c:pt>
                <c:pt idx="3308">
                  <c:v>40232</c:v>
                </c:pt>
                <c:pt idx="3309">
                  <c:v>40231</c:v>
                </c:pt>
                <c:pt idx="3310">
                  <c:v>40228</c:v>
                </c:pt>
                <c:pt idx="3311">
                  <c:v>40227</c:v>
                </c:pt>
                <c:pt idx="3312">
                  <c:v>40226</c:v>
                </c:pt>
                <c:pt idx="3313">
                  <c:v>40225</c:v>
                </c:pt>
                <c:pt idx="3314">
                  <c:v>40224</c:v>
                </c:pt>
                <c:pt idx="3315">
                  <c:v>40221</c:v>
                </c:pt>
                <c:pt idx="3316">
                  <c:v>40220</c:v>
                </c:pt>
                <c:pt idx="3317">
                  <c:v>40219</c:v>
                </c:pt>
                <c:pt idx="3318">
                  <c:v>40218</c:v>
                </c:pt>
                <c:pt idx="3319">
                  <c:v>40217</c:v>
                </c:pt>
                <c:pt idx="3320">
                  <c:v>40214</c:v>
                </c:pt>
                <c:pt idx="3321">
                  <c:v>40213</c:v>
                </c:pt>
                <c:pt idx="3322">
                  <c:v>40212</c:v>
                </c:pt>
                <c:pt idx="3323">
                  <c:v>40211</c:v>
                </c:pt>
                <c:pt idx="3324">
                  <c:v>40210</c:v>
                </c:pt>
                <c:pt idx="3325">
                  <c:v>40207</c:v>
                </c:pt>
                <c:pt idx="3326">
                  <c:v>40206</c:v>
                </c:pt>
                <c:pt idx="3327">
                  <c:v>40205</c:v>
                </c:pt>
                <c:pt idx="3328">
                  <c:v>40204</c:v>
                </c:pt>
                <c:pt idx="3329">
                  <c:v>40203</c:v>
                </c:pt>
                <c:pt idx="3330">
                  <c:v>40200</c:v>
                </c:pt>
                <c:pt idx="3331">
                  <c:v>40199</c:v>
                </c:pt>
                <c:pt idx="3332">
                  <c:v>40198</c:v>
                </c:pt>
                <c:pt idx="3333">
                  <c:v>40197</c:v>
                </c:pt>
                <c:pt idx="3334">
                  <c:v>40196</c:v>
                </c:pt>
                <c:pt idx="3335">
                  <c:v>40193</c:v>
                </c:pt>
                <c:pt idx="3336">
                  <c:v>40192</c:v>
                </c:pt>
                <c:pt idx="3337">
                  <c:v>40191</c:v>
                </c:pt>
                <c:pt idx="3338">
                  <c:v>40190</c:v>
                </c:pt>
                <c:pt idx="3339">
                  <c:v>40189</c:v>
                </c:pt>
                <c:pt idx="3340">
                  <c:v>40186</c:v>
                </c:pt>
                <c:pt idx="3341">
                  <c:v>40185</c:v>
                </c:pt>
                <c:pt idx="3342">
                  <c:v>40184</c:v>
                </c:pt>
                <c:pt idx="3343">
                  <c:v>40183</c:v>
                </c:pt>
                <c:pt idx="3344">
                  <c:v>40182</c:v>
                </c:pt>
                <c:pt idx="3345">
                  <c:v>40179</c:v>
                </c:pt>
              </c:numCache>
            </c:numRef>
          </c:cat>
          <c:val>
            <c:numRef>
              <c:f>Sheet1!$B$3:$B$3348</c:f>
              <c:numCache>
                <c:formatCode>General</c:formatCode>
                <c:ptCount val="3346"/>
                <c:pt idx="0">
                  <c:v>0.99639999999999995</c:v>
                </c:pt>
                <c:pt idx="1">
                  <c:v>1.0085</c:v>
                </c:pt>
                <c:pt idx="2">
                  <c:v>0.99670000000000003</c:v>
                </c:pt>
                <c:pt idx="3">
                  <c:v>0.98760000000000003</c:v>
                </c:pt>
                <c:pt idx="4">
                  <c:v>0.98609999999999998</c:v>
                </c:pt>
                <c:pt idx="5">
                  <c:v>0.9788</c:v>
                </c:pt>
                <c:pt idx="6">
                  <c:v>0.97719999999999996</c:v>
                </c:pt>
                <c:pt idx="7">
                  <c:v>0.98550000000000004</c:v>
                </c:pt>
                <c:pt idx="8">
                  <c:v>0.98399999999999999</c:v>
                </c:pt>
                <c:pt idx="9">
                  <c:v>0.97209999999999996</c:v>
                </c:pt>
                <c:pt idx="10">
                  <c:v>0.97770000000000001</c:v>
                </c:pt>
                <c:pt idx="11">
                  <c:v>0.97050000000000003</c:v>
                </c:pt>
                <c:pt idx="12">
                  <c:v>0.97060000000000002</c:v>
                </c:pt>
                <c:pt idx="13">
                  <c:v>0.96950000000000003</c:v>
                </c:pt>
                <c:pt idx="14">
                  <c:v>0.9738</c:v>
                </c:pt>
                <c:pt idx="15">
                  <c:v>0.97909999999999997</c:v>
                </c:pt>
                <c:pt idx="16">
                  <c:v>0.98860000000000003</c:v>
                </c:pt>
                <c:pt idx="17">
                  <c:v>0.99860000000000004</c:v>
                </c:pt>
                <c:pt idx="18">
                  <c:v>0.98260000000000003</c:v>
                </c:pt>
                <c:pt idx="19">
                  <c:v>0.98019999999999996</c:v>
                </c:pt>
                <c:pt idx="20">
                  <c:v>0.98160000000000003</c:v>
                </c:pt>
                <c:pt idx="21">
                  <c:v>0.97370000000000001</c:v>
                </c:pt>
                <c:pt idx="22">
                  <c:v>0.95940000000000003</c:v>
                </c:pt>
                <c:pt idx="23">
                  <c:v>0.9607</c:v>
                </c:pt>
                <c:pt idx="24">
                  <c:v>0.96919999999999995</c:v>
                </c:pt>
                <c:pt idx="25">
                  <c:v>0.98350000000000004</c:v>
                </c:pt>
                <c:pt idx="26">
                  <c:v>0.98370000000000002</c:v>
                </c:pt>
                <c:pt idx="27">
                  <c:v>0.99709999999999999</c:v>
                </c:pt>
                <c:pt idx="28">
                  <c:v>1.0022</c:v>
                </c:pt>
                <c:pt idx="29">
                  <c:v>1.0017</c:v>
                </c:pt>
                <c:pt idx="30">
                  <c:v>1.0002</c:v>
                </c:pt>
                <c:pt idx="31">
                  <c:v>0.99819999999999998</c:v>
                </c:pt>
                <c:pt idx="32">
                  <c:v>0.99690000000000001</c:v>
                </c:pt>
                <c:pt idx="33">
                  <c:v>1.0125</c:v>
                </c:pt>
                <c:pt idx="34">
                  <c:v>1.0152000000000001</c:v>
                </c:pt>
                <c:pt idx="35">
                  <c:v>1</c:v>
                </c:pt>
                <c:pt idx="36">
                  <c:v>1.0006999999999999</c:v>
                </c:pt>
                <c:pt idx="37">
                  <c:v>0.99060000000000004</c:v>
                </c:pt>
                <c:pt idx="38">
                  <c:v>0.99299999999999999</c:v>
                </c:pt>
                <c:pt idx="39">
                  <c:v>0.99529999999999996</c:v>
                </c:pt>
                <c:pt idx="40">
                  <c:v>0.99460000000000004</c:v>
                </c:pt>
                <c:pt idx="41">
                  <c:v>1.0052000000000001</c:v>
                </c:pt>
                <c:pt idx="42">
                  <c:v>1.0016</c:v>
                </c:pt>
                <c:pt idx="43">
                  <c:v>1</c:v>
                </c:pt>
                <c:pt idx="44">
                  <c:v>0.99629999999999996</c:v>
                </c:pt>
                <c:pt idx="45">
                  <c:v>0.99739999999999995</c:v>
                </c:pt>
                <c:pt idx="46">
                  <c:v>0.99690000000000001</c:v>
                </c:pt>
                <c:pt idx="47">
                  <c:v>0.99709999999999999</c:v>
                </c:pt>
                <c:pt idx="48">
                  <c:v>0.99409999999999998</c:v>
                </c:pt>
                <c:pt idx="49">
                  <c:v>1.0039</c:v>
                </c:pt>
                <c:pt idx="50">
                  <c:v>1.0088999999999999</c:v>
                </c:pt>
                <c:pt idx="51">
                  <c:v>1.0182</c:v>
                </c:pt>
                <c:pt idx="52">
                  <c:v>1.0170999999999999</c:v>
                </c:pt>
                <c:pt idx="53">
                  <c:v>1.0162</c:v>
                </c:pt>
                <c:pt idx="54">
                  <c:v>1.026</c:v>
                </c:pt>
                <c:pt idx="55">
                  <c:v>1.0319</c:v>
                </c:pt>
                <c:pt idx="56">
                  <c:v>1.0298</c:v>
                </c:pt>
                <c:pt idx="57">
                  <c:v>1.0212000000000001</c:v>
                </c:pt>
                <c:pt idx="58">
                  <c:v>1.0194000000000001</c:v>
                </c:pt>
                <c:pt idx="59">
                  <c:v>1.0184</c:v>
                </c:pt>
                <c:pt idx="60">
                  <c:v>1.0246</c:v>
                </c:pt>
                <c:pt idx="61">
                  <c:v>1.0167999999999999</c:v>
                </c:pt>
                <c:pt idx="62">
                  <c:v>1.0166999999999999</c:v>
                </c:pt>
                <c:pt idx="63">
                  <c:v>1.0266</c:v>
                </c:pt>
                <c:pt idx="64">
                  <c:v>1.022</c:v>
                </c:pt>
                <c:pt idx="65">
                  <c:v>1.0198</c:v>
                </c:pt>
                <c:pt idx="66">
                  <c:v>1.0201</c:v>
                </c:pt>
                <c:pt idx="67">
                  <c:v>1.0116000000000001</c:v>
                </c:pt>
                <c:pt idx="68">
                  <c:v>1.0221</c:v>
                </c:pt>
                <c:pt idx="69">
                  <c:v>1.0212000000000001</c:v>
                </c:pt>
                <c:pt idx="70">
                  <c:v>1.0228999999999999</c:v>
                </c:pt>
                <c:pt idx="71">
                  <c:v>1.0182</c:v>
                </c:pt>
                <c:pt idx="72">
                  <c:v>1.0227999999999999</c:v>
                </c:pt>
                <c:pt idx="73">
                  <c:v>1.0144</c:v>
                </c:pt>
                <c:pt idx="74">
                  <c:v>1.0082</c:v>
                </c:pt>
                <c:pt idx="75">
                  <c:v>1.0018</c:v>
                </c:pt>
                <c:pt idx="76">
                  <c:v>1.0058</c:v>
                </c:pt>
                <c:pt idx="77">
                  <c:v>1.0036</c:v>
                </c:pt>
                <c:pt idx="78">
                  <c:v>1.0042</c:v>
                </c:pt>
                <c:pt idx="79">
                  <c:v>1.0185999999999999</c:v>
                </c:pt>
                <c:pt idx="80">
                  <c:v>1.0164</c:v>
                </c:pt>
                <c:pt idx="81">
                  <c:v>1.0183</c:v>
                </c:pt>
                <c:pt idx="82">
                  <c:v>1.0271999999999999</c:v>
                </c:pt>
                <c:pt idx="83">
                  <c:v>1.0424</c:v>
                </c:pt>
                <c:pt idx="84">
                  <c:v>1.0429999999999999</c:v>
                </c:pt>
                <c:pt idx="85">
                  <c:v>1.0483</c:v>
                </c:pt>
                <c:pt idx="86">
                  <c:v>1.0442</c:v>
                </c:pt>
                <c:pt idx="87">
                  <c:v>1.052</c:v>
                </c:pt>
                <c:pt idx="88">
                  <c:v>1.0583</c:v>
                </c:pt>
                <c:pt idx="89">
                  <c:v>1.0556000000000001</c:v>
                </c:pt>
                <c:pt idx="90">
                  <c:v>1.0525</c:v>
                </c:pt>
                <c:pt idx="91">
                  <c:v>1.0568</c:v>
                </c:pt>
                <c:pt idx="92">
                  <c:v>1.0528</c:v>
                </c:pt>
                <c:pt idx="93">
                  <c:v>1.0511999999999999</c:v>
                </c:pt>
                <c:pt idx="94">
                  <c:v>1.05</c:v>
                </c:pt>
                <c:pt idx="95">
                  <c:v>1.0551999999999999</c:v>
                </c:pt>
                <c:pt idx="96">
                  <c:v>1.0445</c:v>
                </c:pt>
                <c:pt idx="97">
                  <c:v>1.0418000000000001</c:v>
                </c:pt>
                <c:pt idx="98">
                  <c:v>1.0407999999999999</c:v>
                </c:pt>
                <c:pt idx="99">
                  <c:v>1.052</c:v>
                </c:pt>
                <c:pt idx="100">
                  <c:v>1.0616000000000001</c:v>
                </c:pt>
                <c:pt idx="101">
                  <c:v>1.0717000000000001</c:v>
                </c:pt>
                <c:pt idx="102">
                  <c:v>1.0704</c:v>
                </c:pt>
                <c:pt idx="103">
                  <c:v>1.0694999999999999</c:v>
                </c:pt>
                <c:pt idx="104">
                  <c:v>1.0720000000000001</c:v>
                </c:pt>
                <c:pt idx="105">
                  <c:v>1.0748</c:v>
                </c:pt>
                <c:pt idx="106">
                  <c:v>1.0653999999999999</c:v>
                </c:pt>
                <c:pt idx="107">
                  <c:v>1.0736000000000001</c:v>
                </c:pt>
                <c:pt idx="108">
                  <c:v>1.0779000000000001</c:v>
                </c:pt>
                <c:pt idx="109">
                  <c:v>1.073</c:v>
                </c:pt>
                <c:pt idx="110">
                  <c:v>1.0716000000000001</c:v>
                </c:pt>
                <c:pt idx="111">
                  <c:v>1.0681</c:v>
                </c:pt>
                <c:pt idx="112">
                  <c:v>1.0736000000000001</c:v>
                </c:pt>
                <c:pt idx="113">
                  <c:v>1.0690999999999999</c:v>
                </c:pt>
                <c:pt idx="114">
                  <c:v>1.0562</c:v>
                </c:pt>
                <c:pt idx="115">
                  <c:v>1.0587</c:v>
                </c:pt>
                <c:pt idx="116">
                  <c:v>1.0470999999999999</c:v>
                </c:pt>
                <c:pt idx="117">
                  <c:v>1.0549999999999999</c:v>
                </c:pt>
                <c:pt idx="118">
                  <c:v>1.0432999999999999</c:v>
                </c:pt>
                <c:pt idx="119">
                  <c:v>1.0412999999999999</c:v>
                </c:pt>
                <c:pt idx="120">
                  <c:v>1.0381</c:v>
                </c:pt>
                <c:pt idx="121">
                  <c:v>1.0512999999999999</c:v>
                </c:pt>
                <c:pt idx="122">
                  <c:v>1.0528999999999999</c:v>
                </c:pt>
                <c:pt idx="123">
                  <c:v>1.0559000000000001</c:v>
                </c:pt>
                <c:pt idx="124">
                  <c:v>1.0556000000000001</c:v>
                </c:pt>
                <c:pt idx="125">
                  <c:v>1.054</c:v>
                </c:pt>
                <c:pt idx="126">
                  <c:v>1.0621</c:v>
                </c:pt>
                <c:pt idx="127">
                  <c:v>1.0521</c:v>
                </c:pt>
                <c:pt idx="128">
                  <c:v>1.0507</c:v>
                </c:pt>
                <c:pt idx="129">
                  <c:v>1.0558000000000001</c:v>
                </c:pt>
                <c:pt idx="130">
                  <c:v>1.0496000000000001</c:v>
                </c:pt>
                <c:pt idx="131">
                  <c:v>1.0558000000000001</c:v>
                </c:pt>
                <c:pt idx="132">
                  <c:v>1.0638000000000001</c:v>
                </c:pt>
                <c:pt idx="133">
                  <c:v>1.0711999999999999</c:v>
                </c:pt>
                <c:pt idx="134">
                  <c:v>1.0834999999999999</c:v>
                </c:pt>
                <c:pt idx="135">
                  <c:v>1.0835999999999999</c:v>
                </c:pt>
                <c:pt idx="136">
                  <c:v>1.0854999999999999</c:v>
                </c:pt>
                <c:pt idx="137">
                  <c:v>1.0789</c:v>
                </c:pt>
                <c:pt idx="138">
                  <c:v>1.0782</c:v>
                </c:pt>
                <c:pt idx="139">
                  <c:v>1.0801000000000001</c:v>
                </c:pt>
                <c:pt idx="140">
                  <c:v>1.083</c:v>
                </c:pt>
                <c:pt idx="141">
                  <c:v>1.089</c:v>
                </c:pt>
                <c:pt idx="142">
                  <c:v>1.0828</c:v>
                </c:pt>
                <c:pt idx="143">
                  <c:v>1.0884</c:v>
                </c:pt>
                <c:pt idx="144">
                  <c:v>1.0916999999999999</c:v>
                </c:pt>
                <c:pt idx="145">
                  <c:v>1.0880000000000001</c:v>
                </c:pt>
                <c:pt idx="146">
                  <c:v>1.0894999999999999</c:v>
                </c:pt>
                <c:pt idx="147">
                  <c:v>1.0906</c:v>
                </c:pt>
                <c:pt idx="148">
                  <c:v>1.0975999999999999</c:v>
                </c:pt>
                <c:pt idx="149">
                  <c:v>1.1039000000000001</c:v>
                </c:pt>
                <c:pt idx="150">
                  <c:v>1.1067</c:v>
                </c:pt>
                <c:pt idx="151">
                  <c:v>1.1158999999999999</c:v>
                </c:pt>
                <c:pt idx="152">
                  <c:v>1.1086</c:v>
                </c:pt>
                <c:pt idx="153">
                  <c:v>1.0983000000000001</c:v>
                </c:pt>
                <c:pt idx="154">
                  <c:v>1.0984</c:v>
                </c:pt>
                <c:pt idx="155">
                  <c:v>1.0998000000000001</c:v>
                </c:pt>
                <c:pt idx="156">
                  <c:v>1.1004</c:v>
                </c:pt>
                <c:pt idx="157">
                  <c:v>1.1029</c:v>
                </c:pt>
                <c:pt idx="158">
                  <c:v>1.1017999999999999</c:v>
                </c:pt>
                <c:pt idx="159">
                  <c:v>1.1072</c:v>
                </c:pt>
                <c:pt idx="160">
                  <c:v>1.1092</c:v>
                </c:pt>
                <c:pt idx="161">
                  <c:v>1.1035999999999999</c:v>
                </c:pt>
                <c:pt idx="162">
                  <c:v>1.0955999999999999</c:v>
                </c:pt>
                <c:pt idx="163">
                  <c:v>1.0940000000000001</c:v>
                </c:pt>
                <c:pt idx="164">
                  <c:v>1.0920000000000001</c:v>
                </c:pt>
                <c:pt idx="165">
                  <c:v>1.0986</c:v>
                </c:pt>
                <c:pt idx="166">
                  <c:v>1.1076999999999999</c:v>
                </c:pt>
                <c:pt idx="167">
                  <c:v>1.0899000000000001</c:v>
                </c:pt>
                <c:pt idx="168">
                  <c:v>1.0854999999999999</c:v>
                </c:pt>
                <c:pt idx="169">
                  <c:v>1.0928</c:v>
                </c:pt>
                <c:pt idx="170">
                  <c:v>1.1066</c:v>
                </c:pt>
                <c:pt idx="171">
                  <c:v>1.1119000000000001</c:v>
                </c:pt>
                <c:pt idx="172">
                  <c:v>1.1128</c:v>
                </c:pt>
                <c:pt idx="173">
                  <c:v>1.1218999999999999</c:v>
                </c:pt>
                <c:pt idx="174">
                  <c:v>1.1138999999999999</c:v>
                </c:pt>
                <c:pt idx="175">
                  <c:v>1.1194</c:v>
                </c:pt>
                <c:pt idx="176">
                  <c:v>1.1307</c:v>
                </c:pt>
                <c:pt idx="177">
                  <c:v>1.1326000000000001</c:v>
                </c:pt>
                <c:pt idx="178">
                  <c:v>1.1315999999999999</c:v>
                </c:pt>
                <c:pt idx="179">
                  <c:v>1.1316999999999999</c:v>
                </c:pt>
                <c:pt idx="180">
                  <c:v>1.1362000000000001</c:v>
                </c:pt>
                <c:pt idx="181">
                  <c:v>1.1374</c:v>
                </c:pt>
                <c:pt idx="182">
                  <c:v>1.1361000000000001</c:v>
                </c:pt>
                <c:pt idx="183">
                  <c:v>1.1307</c:v>
                </c:pt>
                <c:pt idx="184">
                  <c:v>1.1352</c:v>
                </c:pt>
                <c:pt idx="185">
                  <c:v>1.1428</c:v>
                </c:pt>
                <c:pt idx="186">
                  <c:v>1.1426000000000001</c:v>
                </c:pt>
                <c:pt idx="187">
                  <c:v>1.1418999999999999</c:v>
                </c:pt>
                <c:pt idx="188">
                  <c:v>1.1443000000000001</c:v>
                </c:pt>
                <c:pt idx="189">
                  <c:v>1.1468</c:v>
                </c:pt>
                <c:pt idx="190">
                  <c:v>1.1439999999999999</c:v>
                </c:pt>
                <c:pt idx="191">
                  <c:v>1.1303000000000001</c:v>
                </c:pt>
                <c:pt idx="192">
                  <c:v>1.1274</c:v>
                </c:pt>
                <c:pt idx="193">
                  <c:v>1.1234</c:v>
                </c:pt>
                <c:pt idx="194">
                  <c:v>1.1141000000000001</c:v>
                </c:pt>
                <c:pt idx="195">
                  <c:v>1.1146</c:v>
                </c:pt>
                <c:pt idx="196">
                  <c:v>1.1241000000000001</c:v>
                </c:pt>
                <c:pt idx="197">
                  <c:v>1.1302000000000001</c:v>
                </c:pt>
                <c:pt idx="198">
                  <c:v>1.1327</c:v>
                </c:pt>
                <c:pt idx="199">
                  <c:v>1.1343000000000001</c:v>
                </c:pt>
                <c:pt idx="200">
                  <c:v>1.1312</c:v>
                </c:pt>
                <c:pt idx="201">
                  <c:v>1.1342000000000001</c:v>
                </c:pt>
                <c:pt idx="202">
                  <c:v>1.1326000000000001</c:v>
                </c:pt>
                <c:pt idx="203">
                  <c:v>1.1408</c:v>
                </c:pt>
                <c:pt idx="204">
                  <c:v>1.1415999999999999</c:v>
                </c:pt>
                <c:pt idx="205">
                  <c:v>1.1456</c:v>
                </c:pt>
                <c:pt idx="206">
                  <c:v>1.1440999999999999</c:v>
                </c:pt>
                <c:pt idx="207">
                  <c:v>1.1367</c:v>
                </c:pt>
                <c:pt idx="208">
                  <c:v>1.1325000000000001</c:v>
                </c:pt>
                <c:pt idx="209">
                  <c:v>1.1362000000000001</c:v>
                </c:pt>
                <c:pt idx="210">
                  <c:v>1.1296999999999999</c:v>
                </c:pt>
                <c:pt idx="211">
                  <c:v>1.1313</c:v>
                </c:pt>
                <c:pt idx="212">
                  <c:v>1.1287</c:v>
                </c:pt>
                <c:pt idx="213">
                  <c:v>1.1297999999999999</c:v>
                </c:pt>
                <c:pt idx="214">
                  <c:v>1.1367</c:v>
                </c:pt>
                <c:pt idx="215">
                  <c:v>1.1324000000000001</c:v>
                </c:pt>
                <c:pt idx="216">
                  <c:v>1.1352</c:v>
                </c:pt>
                <c:pt idx="217">
                  <c:v>1.1308</c:v>
                </c:pt>
                <c:pt idx="218">
                  <c:v>1.1326000000000001</c:v>
                </c:pt>
                <c:pt idx="219">
                  <c:v>1.1321000000000001</c:v>
                </c:pt>
                <c:pt idx="220">
                  <c:v>1.1329</c:v>
                </c:pt>
                <c:pt idx="221">
                  <c:v>1.1325000000000001</c:v>
                </c:pt>
                <c:pt idx="222">
                  <c:v>1.1288</c:v>
                </c:pt>
                <c:pt idx="223">
                  <c:v>1.1279999999999999</c:v>
                </c:pt>
                <c:pt idx="224">
                  <c:v>1.1241000000000001</c:v>
                </c:pt>
                <c:pt idx="225">
                  <c:v>1.1335</c:v>
                </c:pt>
                <c:pt idx="226">
                  <c:v>1.1286</c:v>
                </c:pt>
                <c:pt idx="227">
                  <c:v>1.1259999999999999</c:v>
                </c:pt>
                <c:pt idx="228">
                  <c:v>1.1286</c:v>
                </c:pt>
                <c:pt idx="229">
                  <c:v>1.1318999999999999</c:v>
                </c:pt>
                <c:pt idx="230">
                  <c:v>1.1294</c:v>
                </c:pt>
                <c:pt idx="231">
                  <c:v>1.1342000000000001</c:v>
                </c:pt>
                <c:pt idx="232">
                  <c:v>1.1269</c:v>
                </c:pt>
                <c:pt idx="233">
                  <c:v>1.1285000000000001</c:v>
                </c:pt>
                <c:pt idx="234">
                  <c:v>1.1315999999999999</c:v>
                </c:pt>
                <c:pt idx="235">
                  <c:v>1.1301000000000001</c:v>
                </c:pt>
                <c:pt idx="236">
                  <c:v>1.1319999999999999</c:v>
                </c:pt>
                <c:pt idx="237">
                  <c:v>1.1338999999999999</c:v>
                </c:pt>
                <c:pt idx="238">
                  <c:v>1.1293</c:v>
                </c:pt>
                <c:pt idx="239">
                  <c:v>1.1304000000000001</c:v>
                </c:pt>
                <c:pt idx="240">
                  <c:v>1.1211</c:v>
                </c:pt>
                <c:pt idx="241">
                  <c:v>1.1198999999999999</c:v>
                </c:pt>
                <c:pt idx="242">
                  <c:v>1.1249</c:v>
                </c:pt>
                <c:pt idx="243">
                  <c:v>1.1236999999999999</c:v>
                </c:pt>
                <c:pt idx="244">
                  <c:v>1.1289</c:v>
                </c:pt>
                <c:pt idx="245">
                  <c:v>1.1372</c:v>
                </c:pt>
                <c:pt idx="246">
                  <c:v>1.1321000000000001</c:v>
                </c:pt>
                <c:pt idx="247">
                  <c:v>1.1321000000000001</c:v>
                </c:pt>
                <c:pt idx="248">
                  <c:v>1.1368</c:v>
                </c:pt>
                <c:pt idx="249">
                  <c:v>1.1446000000000001</c:v>
                </c:pt>
                <c:pt idx="250">
                  <c:v>1.1449</c:v>
                </c:pt>
                <c:pt idx="251">
                  <c:v>1.1479999999999999</c:v>
                </c:pt>
                <c:pt idx="252">
                  <c:v>1.1594</c:v>
                </c:pt>
                <c:pt idx="253">
                  <c:v>1.1588000000000001</c:v>
                </c:pt>
                <c:pt idx="254">
                  <c:v>1.1551</c:v>
                </c:pt>
                <c:pt idx="255">
                  <c:v>1.1555</c:v>
                </c:pt>
                <c:pt idx="256">
                  <c:v>1.1614</c:v>
                </c:pt>
                <c:pt idx="257">
                  <c:v>1.1580999999999999</c:v>
                </c:pt>
                <c:pt idx="258">
                  <c:v>1.1606000000000001</c:v>
                </c:pt>
                <c:pt idx="259">
                  <c:v>1.1563000000000001</c:v>
                </c:pt>
                <c:pt idx="260">
                  <c:v>1.1682999999999999</c:v>
                </c:pt>
                <c:pt idx="261">
                  <c:v>1.1604000000000001</c:v>
                </c:pt>
                <c:pt idx="262">
                  <c:v>1.1597</c:v>
                </c:pt>
                <c:pt idx="263">
                  <c:v>1.1608000000000001</c:v>
                </c:pt>
                <c:pt idx="264">
                  <c:v>1.1645000000000001</c:v>
                </c:pt>
                <c:pt idx="265">
                  <c:v>1.1623000000000001</c:v>
                </c:pt>
                <c:pt idx="266">
                  <c:v>1.1652</c:v>
                </c:pt>
                <c:pt idx="267">
                  <c:v>1.1634</c:v>
                </c:pt>
                <c:pt idx="268">
                  <c:v>1.1612</c:v>
                </c:pt>
                <c:pt idx="269">
                  <c:v>1.1600999999999999</c:v>
                </c:pt>
                <c:pt idx="270">
                  <c:v>1.1598999999999999</c:v>
                </c:pt>
                <c:pt idx="271">
                  <c:v>1.1595</c:v>
                </c:pt>
                <c:pt idx="272">
                  <c:v>1.1529</c:v>
                </c:pt>
                <c:pt idx="273">
                  <c:v>1.1554</c:v>
                </c:pt>
                <c:pt idx="274">
                  <c:v>1.1579999999999999</c:v>
                </c:pt>
                <c:pt idx="275">
                  <c:v>1.1554</c:v>
                </c:pt>
                <c:pt idx="276">
                  <c:v>1.1557999999999999</c:v>
                </c:pt>
                <c:pt idx="277">
                  <c:v>1.1599999999999999</c:v>
                </c:pt>
                <c:pt idx="278">
                  <c:v>1.1620999999999999</c:v>
                </c:pt>
                <c:pt idx="279">
                  <c:v>1.1597</c:v>
                </c:pt>
                <c:pt idx="280">
                  <c:v>1.1580999999999999</c:v>
                </c:pt>
                <c:pt idx="281">
                  <c:v>1.1598999999999999</c:v>
                </c:pt>
                <c:pt idx="282">
                  <c:v>1.1682999999999999</c:v>
                </c:pt>
                <c:pt idx="283">
                  <c:v>1.1698</c:v>
                </c:pt>
                <c:pt idx="284">
                  <c:v>1.1717</c:v>
                </c:pt>
                <c:pt idx="285">
                  <c:v>1.1739999999999999</c:v>
                </c:pt>
                <c:pt idx="286">
                  <c:v>1.1689000000000001</c:v>
                </c:pt>
                <c:pt idx="287">
                  <c:v>1.1726000000000001</c:v>
                </c:pt>
                <c:pt idx="288">
                  <c:v>1.1725000000000001</c:v>
                </c:pt>
                <c:pt idx="289">
                  <c:v>1.1728000000000001</c:v>
                </c:pt>
                <c:pt idx="290">
                  <c:v>1.1762999999999999</c:v>
                </c:pt>
                <c:pt idx="291">
                  <c:v>1.1819</c:v>
                </c:pt>
                <c:pt idx="292">
                  <c:v>1.1802999999999999</c:v>
                </c:pt>
                <c:pt idx="293">
                  <c:v>1.181</c:v>
                </c:pt>
                <c:pt idx="294">
                  <c:v>1.1811</c:v>
                </c:pt>
                <c:pt idx="295">
                  <c:v>1.1823999999999999</c:v>
                </c:pt>
                <c:pt idx="296">
                  <c:v>1.1816</c:v>
                </c:pt>
                <c:pt idx="297">
                  <c:v>1.1840999999999999</c:v>
                </c:pt>
                <c:pt idx="298">
                  <c:v>1.1870000000000001</c:v>
                </c:pt>
                <c:pt idx="299">
                  <c:v>1.1879999999999999</c:v>
                </c:pt>
                <c:pt idx="300">
                  <c:v>1.1876</c:v>
                </c:pt>
                <c:pt idx="301">
                  <c:v>1.1839999999999999</c:v>
                </c:pt>
                <c:pt idx="302">
                  <c:v>1.181</c:v>
                </c:pt>
                <c:pt idx="303">
                  <c:v>1.1797</c:v>
                </c:pt>
                <c:pt idx="304">
                  <c:v>1.18</c:v>
                </c:pt>
                <c:pt idx="305">
                  <c:v>1.1751</c:v>
                </c:pt>
                <c:pt idx="306">
                  <c:v>1.1773</c:v>
                </c:pt>
                <c:pt idx="307">
                  <c:v>1.1756</c:v>
                </c:pt>
                <c:pt idx="308">
                  <c:v>1.1747000000000001</c:v>
                </c:pt>
                <c:pt idx="309">
                  <c:v>1.1698999999999999</c:v>
                </c:pt>
                <c:pt idx="310">
                  <c:v>1.1677999999999999</c:v>
                </c:pt>
                <c:pt idx="311">
                  <c:v>1.1711</c:v>
                </c:pt>
                <c:pt idx="312">
                  <c:v>1.1709000000000001</c:v>
                </c:pt>
                <c:pt idx="313">
                  <c:v>1.1778999999999999</c:v>
                </c:pt>
                <c:pt idx="314">
                  <c:v>1.1798999999999999</c:v>
                </c:pt>
                <c:pt idx="315">
                  <c:v>1.173</c:v>
                </c:pt>
                <c:pt idx="316">
                  <c:v>1.1740999999999999</c:v>
                </c:pt>
                <c:pt idx="317">
                  <c:v>1.1718</c:v>
                </c:pt>
                <c:pt idx="318">
                  <c:v>1.1738</c:v>
                </c:pt>
                <c:pt idx="319">
                  <c:v>1.1763999999999999</c:v>
                </c:pt>
                <c:pt idx="320">
                  <c:v>1.1832</c:v>
                </c:pt>
                <c:pt idx="321">
                  <c:v>1.1837</c:v>
                </c:pt>
                <c:pt idx="322">
                  <c:v>1.1866000000000001</c:v>
                </c:pt>
                <c:pt idx="323">
                  <c:v>1.1871</c:v>
                </c:pt>
                <c:pt idx="324">
                  <c:v>1.1869000000000001</c:v>
                </c:pt>
                <c:pt idx="325">
                  <c:v>1.1886000000000001</c:v>
                </c:pt>
                <c:pt idx="326">
                  <c:v>1.1842999999999999</c:v>
                </c:pt>
                <c:pt idx="327">
                  <c:v>1.1819</c:v>
                </c:pt>
                <c:pt idx="328">
                  <c:v>1.1803999999999999</c:v>
                </c:pt>
                <c:pt idx="329">
                  <c:v>1.1772</c:v>
                </c:pt>
                <c:pt idx="330">
                  <c:v>1.1772</c:v>
                </c:pt>
                <c:pt idx="331">
                  <c:v>1.1797</c:v>
                </c:pt>
                <c:pt idx="332">
                  <c:v>1.1780999999999999</c:v>
                </c:pt>
                <c:pt idx="333">
                  <c:v>1.1802999999999999</c:v>
                </c:pt>
                <c:pt idx="334">
                  <c:v>1.1803999999999999</c:v>
                </c:pt>
                <c:pt idx="335">
                  <c:v>1.1812</c:v>
                </c:pt>
                <c:pt idx="336">
                  <c:v>1.1837</c:v>
                </c:pt>
                <c:pt idx="337">
                  <c:v>1.1778999999999999</c:v>
                </c:pt>
                <c:pt idx="338">
                  <c:v>1.1861999999999999</c:v>
                </c:pt>
                <c:pt idx="339">
                  <c:v>1.1876</c:v>
                </c:pt>
                <c:pt idx="340">
                  <c:v>1.1846000000000001</c:v>
                </c:pt>
                <c:pt idx="341">
                  <c:v>1.1789000000000001</c:v>
                </c:pt>
                <c:pt idx="342">
                  <c:v>1.1825000000000001</c:v>
                </c:pt>
                <c:pt idx="343">
                  <c:v>1.1863999999999999</c:v>
                </c:pt>
                <c:pt idx="344">
                  <c:v>1.1865000000000001</c:v>
                </c:pt>
                <c:pt idx="345">
                  <c:v>1.1849000000000001</c:v>
                </c:pt>
                <c:pt idx="346">
                  <c:v>1.1857</c:v>
                </c:pt>
                <c:pt idx="347">
                  <c:v>1.1897</c:v>
                </c:pt>
                <c:pt idx="348">
                  <c:v>1.1927000000000001</c:v>
                </c:pt>
                <c:pt idx="349">
                  <c:v>1.1933</c:v>
                </c:pt>
                <c:pt idx="350">
                  <c:v>1.1934</c:v>
                </c:pt>
                <c:pt idx="351">
                  <c:v>1.1927000000000001</c:v>
                </c:pt>
                <c:pt idx="352">
                  <c:v>1.1942999999999999</c:v>
                </c:pt>
                <c:pt idx="353">
                  <c:v>1.1918</c:v>
                </c:pt>
                <c:pt idx="354">
                  <c:v>1.1859</c:v>
                </c:pt>
                <c:pt idx="355">
                  <c:v>1.1907000000000001</c:v>
                </c:pt>
                <c:pt idx="356">
                  <c:v>1.1994</c:v>
                </c:pt>
                <c:pt idx="357">
                  <c:v>1.2125999999999999</c:v>
                </c:pt>
                <c:pt idx="358">
                  <c:v>1.2121999999999999</c:v>
                </c:pt>
                <c:pt idx="359">
                  <c:v>1.2105999999999999</c:v>
                </c:pt>
                <c:pt idx="360">
                  <c:v>1.2172000000000001</c:v>
                </c:pt>
                <c:pt idx="361">
                  <c:v>1.2181999999999999</c:v>
                </c:pt>
                <c:pt idx="362">
                  <c:v>1.2173</c:v>
                </c:pt>
                <c:pt idx="363">
                  <c:v>1.2190000000000001</c:v>
                </c:pt>
                <c:pt idx="364">
                  <c:v>1.2166999999999999</c:v>
                </c:pt>
                <c:pt idx="365">
                  <c:v>1.2128000000000001</c:v>
                </c:pt>
                <c:pt idx="366">
                  <c:v>1.2210000000000001</c:v>
                </c:pt>
                <c:pt idx="367">
                  <c:v>1.2214</c:v>
                </c:pt>
                <c:pt idx="368">
                  <c:v>1.2228000000000001</c:v>
                </c:pt>
                <c:pt idx="369">
                  <c:v>1.2193000000000001</c:v>
                </c:pt>
                <c:pt idx="370">
                  <c:v>1.2194</c:v>
                </c:pt>
                <c:pt idx="371">
                  <c:v>1.2192000000000001</c:v>
                </c:pt>
                <c:pt idx="372">
                  <c:v>1.2252000000000001</c:v>
                </c:pt>
                <c:pt idx="373">
                  <c:v>1.2217</c:v>
                </c:pt>
                <c:pt idx="374">
                  <c:v>1.2181999999999999</c:v>
                </c:pt>
                <c:pt idx="375">
                  <c:v>1.2228000000000001</c:v>
                </c:pt>
                <c:pt idx="376">
                  <c:v>1.2178</c:v>
                </c:pt>
                <c:pt idx="377">
                  <c:v>1.2222999999999999</c:v>
                </c:pt>
                <c:pt idx="378">
                  <c:v>1.2150000000000001</c:v>
                </c:pt>
                <c:pt idx="379">
                  <c:v>1.2146999999999999</c:v>
                </c:pt>
                <c:pt idx="380">
                  <c:v>1.2079</c:v>
                </c:pt>
                <c:pt idx="381">
                  <c:v>1.2073</c:v>
                </c:pt>
                <c:pt idx="382">
                  <c:v>1.2148000000000001</c:v>
                </c:pt>
                <c:pt idx="383">
                  <c:v>1.2130000000000001</c:v>
                </c:pt>
                <c:pt idx="384">
                  <c:v>1.2163999999999999</c:v>
                </c:pt>
                <c:pt idx="385">
                  <c:v>1.2061999999999999</c:v>
                </c:pt>
                <c:pt idx="386">
                  <c:v>1.2005999999999999</c:v>
                </c:pt>
                <c:pt idx="387">
                  <c:v>1.2014</c:v>
                </c:pt>
                <c:pt idx="388">
                  <c:v>1.2062999999999999</c:v>
                </c:pt>
                <c:pt idx="389">
                  <c:v>1.2032</c:v>
                </c:pt>
                <c:pt idx="390">
                  <c:v>1.212</c:v>
                </c:pt>
                <c:pt idx="391">
                  <c:v>1.2126999999999999</c:v>
                </c:pt>
                <c:pt idx="392">
                  <c:v>1.2092000000000001</c:v>
                </c:pt>
                <c:pt idx="393">
                  <c:v>1.2085999999999999</c:v>
                </c:pt>
                <c:pt idx="394">
                  <c:v>1.2095</c:v>
                </c:pt>
                <c:pt idx="395">
                  <c:v>1.2017</c:v>
                </c:pt>
                <c:pt idx="396">
                  <c:v>1.2034</c:v>
                </c:pt>
                <c:pt idx="397">
                  <c:v>1.2035</c:v>
                </c:pt>
                <c:pt idx="398">
                  <c:v>1.2035</c:v>
                </c:pt>
                <c:pt idx="399">
                  <c:v>1.1986000000000001</c:v>
                </c:pt>
                <c:pt idx="400">
                  <c:v>1.1967000000000001</c:v>
                </c:pt>
                <c:pt idx="401">
                  <c:v>1.1981999999999999</c:v>
                </c:pt>
                <c:pt idx="402">
                  <c:v>1.1948000000000001</c:v>
                </c:pt>
                <c:pt idx="403">
                  <c:v>1.1910000000000001</c:v>
                </c:pt>
                <c:pt idx="404">
                  <c:v>1.1900999999999999</c:v>
                </c:pt>
                <c:pt idx="405">
                  <c:v>1.1913</c:v>
                </c:pt>
                <c:pt idx="406">
                  <c:v>1.1868000000000001</c:v>
                </c:pt>
                <c:pt idx="407">
                  <c:v>1.1872</c:v>
                </c:pt>
                <c:pt idx="408">
                  <c:v>1.1814</c:v>
                </c:pt>
                <c:pt idx="409">
                  <c:v>1.1763999999999999</c:v>
                </c:pt>
                <c:pt idx="410">
                  <c:v>1.1778</c:v>
                </c:pt>
                <c:pt idx="411">
                  <c:v>1.173</c:v>
                </c:pt>
                <c:pt idx="412">
                  <c:v>1.1717</c:v>
                </c:pt>
                <c:pt idx="413">
                  <c:v>1.1766000000000001</c:v>
                </c:pt>
                <c:pt idx="414">
                  <c:v>1.1825000000000001</c:v>
                </c:pt>
                <c:pt idx="415">
                  <c:v>1.1765000000000001</c:v>
                </c:pt>
                <c:pt idx="416">
                  <c:v>1.1813</c:v>
                </c:pt>
                <c:pt idx="417">
                  <c:v>1.1848000000000001</c:v>
                </c:pt>
                <c:pt idx="418">
                  <c:v>1.1932</c:v>
                </c:pt>
                <c:pt idx="419">
                  <c:v>1.1948000000000001</c:v>
                </c:pt>
                <c:pt idx="420">
                  <c:v>1.1916</c:v>
                </c:pt>
                <c:pt idx="421">
                  <c:v>1.1979</c:v>
                </c:pt>
                <c:pt idx="422">
                  <c:v>1.1903999999999999</c:v>
                </c:pt>
                <c:pt idx="423">
                  <c:v>1.1929000000000001</c:v>
                </c:pt>
                <c:pt idx="424">
                  <c:v>1.1954</c:v>
                </c:pt>
                <c:pt idx="425">
                  <c:v>1.1987000000000001</c:v>
                </c:pt>
                <c:pt idx="426">
                  <c:v>1.1930000000000001</c:v>
                </c:pt>
                <c:pt idx="427">
                  <c:v>1.19</c:v>
                </c:pt>
                <c:pt idx="428">
                  <c:v>1.1846000000000001</c:v>
                </c:pt>
                <c:pt idx="429">
                  <c:v>1.1919</c:v>
                </c:pt>
                <c:pt idx="430">
                  <c:v>1.1970000000000001</c:v>
                </c:pt>
                <c:pt idx="431">
                  <c:v>1.2063999999999999</c:v>
                </c:pt>
                <c:pt idx="432">
                  <c:v>1.2091000000000001</c:v>
                </c:pt>
                <c:pt idx="433">
                  <c:v>1.2049000000000001</c:v>
                </c:pt>
                <c:pt idx="434">
                  <c:v>1.2076</c:v>
                </c:pt>
                <c:pt idx="435">
                  <c:v>1.2174</c:v>
                </c:pt>
                <c:pt idx="436">
                  <c:v>1.2166999999999999</c:v>
                </c:pt>
                <c:pt idx="437">
                  <c:v>1.2150000000000001</c:v>
                </c:pt>
                <c:pt idx="438">
                  <c:v>1.216</c:v>
                </c:pt>
                <c:pt idx="439">
                  <c:v>1.2121</c:v>
                </c:pt>
                <c:pt idx="440">
                  <c:v>1.2093</c:v>
                </c:pt>
                <c:pt idx="441">
                  <c:v>1.2039</c:v>
                </c:pt>
                <c:pt idx="442">
                  <c:v>1.2107000000000001</c:v>
                </c:pt>
                <c:pt idx="443">
                  <c:v>1.2130000000000001</c:v>
                </c:pt>
                <c:pt idx="444">
                  <c:v>1.2121</c:v>
                </c:pt>
                <c:pt idx="445">
                  <c:v>1.2131000000000001</c:v>
                </c:pt>
                <c:pt idx="446">
                  <c:v>1.2118</c:v>
                </c:pt>
                <c:pt idx="447">
                  <c:v>1.212</c:v>
                </c:pt>
                <c:pt idx="448">
                  <c:v>1.2050000000000001</c:v>
                </c:pt>
                <c:pt idx="449">
                  <c:v>1.2044999999999999</c:v>
                </c:pt>
                <c:pt idx="450">
                  <c:v>1.1964999999999999</c:v>
                </c:pt>
                <c:pt idx="451">
                  <c:v>1.2038</c:v>
                </c:pt>
                <c:pt idx="452">
                  <c:v>1.2045999999999999</c:v>
                </c:pt>
                <c:pt idx="453">
                  <c:v>1.2061999999999999</c:v>
                </c:pt>
                <c:pt idx="454">
                  <c:v>1.2138</c:v>
                </c:pt>
                <c:pt idx="455">
                  <c:v>1.2121999999999999</c:v>
                </c:pt>
                <c:pt idx="456">
                  <c:v>1.2110000000000001</c:v>
                </c:pt>
                <c:pt idx="457">
                  <c:v>1.2163999999999999</c:v>
                </c:pt>
                <c:pt idx="458">
                  <c:v>1.2141999999999999</c:v>
                </c:pt>
                <c:pt idx="459">
                  <c:v>1.2168000000000001</c:v>
                </c:pt>
                <c:pt idx="460">
                  <c:v>1.2166999999999999</c:v>
                </c:pt>
                <c:pt idx="461">
                  <c:v>1.2107000000000001</c:v>
                </c:pt>
                <c:pt idx="462">
                  <c:v>1.2129000000000001</c:v>
                </c:pt>
                <c:pt idx="463">
                  <c:v>1.2081</c:v>
                </c:pt>
                <c:pt idx="464">
                  <c:v>1.2081</c:v>
                </c:pt>
                <c:pt idx="465">
                  <c:v>1.2155</c:v>
                </c:pt>
                <c:pt idx="466">
                  <c:v>1.2155</c:v>
                </c:pt>
                <c:pt idx="467">
                  <c:v>1.2208000000000001</c:v>
                </c:pt>
                <c:pt idx="468">
                  <c:v>1.2152000000000001</c:v>
                </c:pt>
                <c:pt idx="469">
                  <c:v>1.222</c:v>
                </c:pt>
                <c:pt idx="470">
                  <c:v>1.2274</c:v>
                </c:pt>
                <c:pt idx="471">
                  <c:v>1.2329000000000001</c:v>
                </c:pt>
                <c:pt idx="472">
                  <c:v>1.2297</c:v>
                </c:pt>
                <c:pt idx="473">
                  <c:v>1.2253000000000001</c:v>
                </c:pt>
                <c:pt idx="474">
                  <c:v>1.2242</c:v>
                </c:pt>
                <c:pt idx="475">
                  <c:v>1.2216</c:v>
                </c:pt>
                <c:pt idx="476">
                  <c:v>1.2301</c:v>
                </c:pt>
                <c:pt idx="477">
                  <c:v>1.2251000000000001</c:v>
                </c:pt>
                <c:pt idx="478">
                  <c:v>1.2215</c:v>
                </c:pt>
                <c:pt idx="479">
                  <c:v>1.2190000000000001</c:v>
                </c:pt>
                <c:pt idx="480">
                  <c:v>1.2188000000000001</c:v>
                </c:pt>
                <c:pt idx="481">
                  <c:v>1.2186999999999999</c:v>
                </c:pt>
                <c:pt idx="482">
                  <c:v>1.2162999999999999</c:v>
                </c:pt>
                <c:pt idx="483">
                  <c:v>1.2242</c:v>
                </c:pt>
                <c:pt idx="484">
                  <c:v>1.2219</c:v>
                </c:pt>
                <c:pt idx="485">
                  <c:v>1.2270000000000001</c:v>
                </c:pt>
                <c:pt idx="486">
                  <c:v>1.22</c:v>
                </c:pt>
                <c:pt idx="487">
                  <c:v>1.2153</c:v>
                </c:pt>
                <c:pt idx="488">
                  <c:v>1.2144999999999999</c:v>
                </c:pt>
                <c:pt idx="489">
                  <c:v>1.2115</c:v>
                </c:pt>
                <c:pt idx="490">
                  <c:v>1.2141</c:v>
                </c:pt>
                <c:pt idx="491">
                  <c:v>1.2082999999999999</c:v>
                </c:pt>
                <c:pt idx="492">
                  <c:v>1.2104999999999999</c:v>
                </c:pt>
                <c:pt idx="493">
                  <c:v>1.2111000000000001</c:v>
                </c:pt>
                <c:pt idx="494">
                  <c:v>1.2122999999999999</c:v>
                </c:pt>
                <c:pt idx="495">
                  <c:v>1.2145999999999999</c:v>
                </c:pt>
                <c:pt idx="496">
                  <c:v>1.2115</c:v>
                </c:pt>
                <c:pt idx="497">
                  <c:v>1.2070000000000001</c:v>
                </c:pt>
                <c:pt idx="498">
                  <c:v>1.1926000000000001</c:v>
                </c:pt>
                <c:pt idx="499">
                  <c:v>1.1964999999999999</c:v>
                </c:pt>
                <c:pt idx="500">
                  <c:v>1.1912</c:v>
                </c:pt>
                <c:pt idx="501">
                  <c:v>1.1917</c:v>
                </c:pt>
                <c:pt idx="502">
                  <c:v>1.1891</c:v>
                </c:pt>
                <c:pt idx="503">
                  <c:v>1.1840999999999999</c:v>
                </c:pt>
                <c:pt idx="504">
                  <c:v>1.1858</c:v>
                </c:pt>
                <c:pt idx="505">
                  <c:v>1.1874</c:v>
                </c:pt>
                <c:pt idx="506">
                  <c:v>1.1857</c:v>
                </c:pt>
                <c:pt idx="507">
                  <c:v>1.1861999999999999</c:v>
                </c:pt>
                <c:pt idx="508">
                  <c:v>1.1854</c:v>
                </c:pt>
                <c:pt idx="509">
                  <c:v>1.1833</c:v>
                </c:pt>
                <c:pt idx="510">
                  <c:v>1.1806000000000001</c:v>
                </c:pt>
                <c:pt idx="511">
                  <c:v>1.1779999999999999</c:v>
                </c:pt>
                <c:pt idx="512">
                  <c:v>1.1818</c:v>
                </c:pt>
                <c:pt idx="513">
                  <c:v>1.1814</c:v>
                </c:pt>
                <c:pt idx="514">
                  <c:v>1.1873</c:v>
                </c:pt>
                <c:pt idx="515">
                  <c:v>1.1829000000000001</c:v>
                </c:pt>
                <c:pt idx="516">
                  <c:v>1.1724000000000001</c:v>
                </c:pt>
                <c:pt idx="517">
                  <c:v>1.1720999999999999</c:v>
                </c:pt>
                <c:pt idx="518">
                  <c:v>1.1639999999999999</c:v>
                </c:pt>
                <c:pt idx="519">
                  <c:v>1.1677999999999999</c:v>
                </c:pt>
                <c:pt idx="520">
                  <c:v>1.1675</c:v>
                </c:pt>
                <c:pt idx="521">
                  <c:v>1.1747000000000001</c:v>
                </c:pt>
                <c:pt idx="522">
                  <c:v>1.1796</c:v>
                </c:pt>
                <c:pt idx="523">
                  <c:v>1.1808000000000001</c:v>
                </c:pt>
                <c:pt idx="524">
                  <c:v>1.1861999999999999</c:v>
                </c:pt>
                <c:pt idx="525">
                  <c:v>1.1819</c:v>
                </c:pt>
                <c:pt idx="526">
                  <c:v>1.1859999999999999</c:v>
                </c:pt>
                <c:pt idx="527">
                  <c:v>1.1821999999999999</c:v>
                </c:pt>
                <c:pt idx="528">
                  <c:v>1.1769000000000001</c:v>
                </c:pt>
                <c:pt idx="529">
                  <c:v>1.1717</c:v>
                </c:pt>
                <c:pt idx="530">
                  <c:v>1.1706000000000001</c:v>
                </c:pt>
                <c:pt idx="531">
                  <c:v>1.1746000000000001</c:v>
                </c:pt>
                <c:pt idx="532">
                  <c:v>1.1745000000000001</c:v>
                </c:pt>
                <c:pt idx="533">
                  <c:v>1.1814</c:v>
                </c:pt>
                <c:pt idx="534">
                  <c:v>1.1826000000000001</c:v>
                </c:pt>
                <c:pt idx="535">
                  <c:v>1.1762999999999999</c:v>
                </c:pt>
                <c:pt idx="536">
                  <c:v>1.1763999999999999</c:v>
                </c:pt>
                <c:pt idx="537">
                  <c:v>1.1736</c:v>
                </c:pt>
                <c:pt idx="538">
                  <c:v>1.1783999999999999</c:v>
                </c:pt>
                <c:pt idx="539">
                  <c:v>1.1716</c:v>
                </c:pt>
                <c:pt idx="540">
                  <c:v>1.1745000000000001</c:v>
                </c:pt>
                <c:pt idx="541">
                  <c:v>1.1720999999999999</c:v>
                </c:pt>
                <c:pt idx="542">
                  <c:v>1.1745000000000001</c:v>
                </c:pt>
                <c:pt idx="543">
                  <c:v>1.1667000000000001</c:v>
                </c:pt>
                <c:pt idx="544">
                  <c:v>1.1632</c:v>
                </c:pt>
                <c:pt idx="545">
                  <c:v>1.1668000000000001</c:v>
                </c:pt>
                <c:pt idx="546">
                  <c:v>1.1659999999999999</c:v>
                </c:pt>
                <c:pt idx="547">
                  <c:v>1.1709000000000001</c:v>
                </c:pt>
                <c:pt idx="548">
                  <c:v>1.1769000000000001</c:v>
                </c:pt>
                <c:pt idx="549">
                  <c:v>1.1839999999999999</c:v>
                </c:pt>
                <c:pt idx="550">
                  <c:v>1.1848000000000001</c:v>
                </c:pt>
                <c:pt idx="551">
                  <c:v>1.1818</c:v>
                </c:pt>
                <c:pt idx="552">
                  <c:v>1.1847000000000001</c:v>
                </c:pt>
                <c:pt idx="553">
                  <c:v>1.1865000000000001</c:v>
                </c:pt>
                <c:pt idx="554">
                  <c:v>1.1842999999999999</c:v>
                </c:pt>
                <c:pt idx="555">
                  <c:v>1.1814</c:v>
                </c:pt>
                <c:pt idx="556">
                  <c:v>1.1805000000000001</c:v>
                </c:pt>
                <c:pt idx="557">
                  <c:v>1.1776</c:v>
                </c:pt>
                <c:pt idx="558">
                  <c:v>1.1814</c:v>
                </c:pt>
                <c:pt idx="559">
                  <c:v>1.1839</c:v>
                </c:pt>
                <c:pt idx="560">
                  <c:v>1.1851</c:v>
                </c:pt>
                <c:pt idx="561">
                  <c:v>1.1851</c:v>
                </c:pt>
                <c:pt idx="562">
                  <c:v>1.1913</c:v>
                </c:pt>
                <c:pt idx="563">
                  <c:v>1.1936</c:v>
                </c:pt>
                <c:pt idx="564">
                  <c:v>1.1904999999999999</c:v>
                </c:pt>
                <c:pt idx="565">
                  <c:v>1.1822999999999999</c:v>
                </c:pt>
                <c:pt idx="566">
                  <c:v>1.1830000000000001</c:v>
                </c:pt>
                <c:pt idx="567">
                  <c:v>1.1834</c:v>
                </c:pt>
                <c:pt idx="568">
                  <c:v>1.179</c:v>
                </c:pt>
                <c:pt idx="569">
                  <c:v>1.1798</c:v>
                </c:pt>
                <c:pt idx="570">
                  <c:v>1.1862999999999999</c:v>
                </c:pt>
                <c:pt idx="571">
                  <c:v>1.1840999999999999</c:v>
                </c:pt>
                <c:pt idx="572">
                  <c:v>1.1931</c:v>
                </c:pt>
                <c:pt idx="573">
                  <c:v>1.1871</c:v>
                </c:pt>
                <c:pt idx="574">
                  <c:v>1.1843999999999999</c:v>
                </c:pt>
                <c:pt idx="575">
                  <c:v>1.1816</c:v>
                </c:pt>
                <c:pt idx="576">
                  <c:v>1.1783999999999999</c:v>
                </c:pt>
                <c:pt idx="577">
                  <c:v>1.1740999999999999</c:v>
                </c:pt>
                <c:pt idx="578">
                  <c:v>1.1737</c:v>
                </c:pt>
                <c:pt idx="579">
                  <c:v>1.1787000000000001</c:v>
                </c:pt>
                <c:pt idx="580">
                  <c:v>1.1879</c:v>
                </c:pt>
                <c:pt idx="581">
                  <c:v>1.1865000000000001</c:v>
                </c:pt>
                <c:pt idx="582">
                  <c:v>1.1801999999999999</c:v>
                </c:pt>
                <c:pt idx="583">
                  <c:v>1.1763999999999999</c:v>
                </c:pt>
                <c:pt idx="584">
                  <c:v>1.1778999999999999</c:v>
                </c:pt>
                <c:pt idx="585">
                  <c:v>1.1849000000000001</c:v>
                </c:pt>
                <c:pt idx="586">
                  <c:v>1.1793</c:v>
                </c:pt>
                <c:pt idx="587">
                  <c:v>1.1718999999999999</c:v>
                </c:pt>
                <c:pt idx="588">
                  <c:v>1.1751</c:v>
                </c:pt>
                <c:pt idx="589">
                  <c:v>1.1657</c:v>
                </c:pt>
                <c:pt idx="590">
                  <c:v>1.1597</c:v>
                </c:pt>
                <c:pt idx="591">
                  <c:v>1.1569</c:v>
                </c:pt>
                <c:pt idx="592">
                  <c:v>1.1527000000000001</c:v>
                </c:pt>
                <c:pt idx="593">
                  <c:v>1.1449</c:v>
                </c:pt>
                <c:pt idx="594">
                  <c:v>1.1429</c:v>
                </c:pt>
                <c:pt idx="595">
                  <c:v>1.1383000000000001</c:v>
                </c:pt>
                <c:pt idx="596">
                  <c:v>1.141</c:v>
                </c:pt>
                <c:pt idx="597">
                  <c:v>1.1399999999999999</c:v>
                </c:pt>
                <c:pt idx="598">
                  <c:v>1.1344000000000001</c:v>
                </c:pt>
                <c:pt idx="599">
                  <c:v>1.1299999999999999</c:v>
                </c:pt>
                <c:pt idx="600">
                  <c:v>1.1284000000000001</c:v>
                </c:pt>
                <c:pt idx="601">
                  <c:v>1.1332</c:v>
                </c:pt>
                <c:pt idx="602">
                  <c:v>1.1274</c:v>
                </c:pt>
                <c:pt idx="603">
                  <c:v>1.1308</c:v>
                </c:pt>
                <c:pt idx="604">
                  <c:v>1.1249</c:v>
                </c:pt>
                <c:pt idx="605">
                  <c:v>1.1240000000000001</c:v>
                </c:pt>
                <c:pt idx="606">
                  <c:v>1.1251</c:v>
                </c:pt>
                <c:pt idx="607">
                  <c:v>1.1234999999999999</c:v>
                </c:pt>
                <c:pt idx="608">
                  <c:v>1.1241000000000001</c:v>
                </c:pt>
                <c:pt idx="609">
                  <c:v>1.1220000000000001</c:v>
                </c:pt>
                <c:pt idx="610">
                  <c:v>1.1220000000000001</c:v>
                </c:pt>
                <c:pt idx="611">
                  <c:v>1.1251</c:v>
                </c:pt>
                <c:pt idx="612">
                  <c:v>1.1307</c:v>
                </c:pt>
                <c:pt idx="613">
                  <c:v>1.1259999999999999</c:v>
                </c:pt>
                <c:pt idx="614">
                  <c:v>1.1178999999999999</c:v>
                </c:pt>
                <c:pt idx="615">
                  <c:v>1.1205000000000001</c:v>
                </c:pt>
                <c:pt idx="616">
                  <c:v>1.1244000000000001</c:v>
                </c:pt>
                <c:pt idx="617">
                  <c:v>1.1262000000000001</c:v>
                </c:pt>
                <c:pt idx="618">
                  <c:v>1.1323000000000001</c:v>
                </c:pt>
                <c:pt idx="619">
                  <c:v>1.1256999999999999</c:v>
                </c:pt>
                <c:pt idx="620">
                  <c:v>1.1297999999999999</c:v>
                </c:pt>
                <c:pt idx="621">
                  <c:v>1.1379999999999999</c:v>
                </c:pt>
                <c:pt idx="622">
                  <c:v>1.1341000000000001</c:v>
                </c:pt>
                <c:pt idx="623">
                  <c:v>1.1294</c:v>
                </c:pt>
                <c:pt idx="624">
                  <c:v>1.1286</c:v>
                </c:pt>
                <c:pt idx="625">
                  <c:v>1.1336999999999999</c:v>
                </c:pt>
                <c:pt idx="626">
                  <c:v>1.1233</c:v>
                </c:pt>
                <c:pt idx="627">
                  <c:v>1.1172</c:v>
                </c:pt>
                <c:pt idx="628">
                  <c:v>1.1136999999999999</c:v>
                </c:pt>
                <c:pt idx="629">
                  <c:v>1.1099000000000001</c:v>
                </c:pt>
                <c:pt idx="630">
                  <c:v>1.1076999999999999</c:v>
                </c:pt>
                <c:pt idx="631">
                  <c:v>1.101</c:v>
                </c:pt>
                <c:pt idx="632">
                  <c:v>1.0981000000000001</c:v>
                </c:pt>
                <c:pt idx="633">
                  <c:v>1.0899000000000001</c:v>
                </c:pt>
                <c:pt idx="634">
                  <c:v>1.0896999999999999</c:v>
                </c:pt>
                <c:pt idx="635">
                  <c:v>1.095</c:v>
                </c:pt>
                <c:pt idx="636">
                  <c:v>1.0980000000000001</c:v>
                </c:pt>
                <c:pt idx="637">
                  <c:v>1.0922000000000001</c:v>
                </c:pt>
                <c:pt idx="638">
                  <c:v>1.0915999999999999</c:v>
                </c:pt>
                <c:pt idx="639">
                  <c:v>1.0817000000000001</c:v>
                </c:pt>
                <c:pt idx="640">
                  <c:v>1.0805</c:v>
                </c:pt>
                <c:pt idx="641">
                  <c:v>1.0819000000000001</c:v>
                </c:pt>
                <c:pt idx="642">
                  <c:v>1.0848</c:v>
                </c:pt>
                <c:pt idx="643">
                  <c:v>1.0807</c:v>
                </c:pt>
                <c:pt idx="644">
                  <c:v>1.0971</c:v>
                </c:pt>
                <c:pt idx="645">
                  <c:v>1.0832999999999999</c:v>
                </c:pt>
                <c:pt idx="646">
                  <c:v>1.0795999999999999</c:v>
                </c:pt>
                <c:pt idx="647">
                  <c:v>1.0838000000000001</c:v>
                </c:pt>
                <c:pt idx="648">
                  <c:v>1.0906</c:v>
                </c:pt>
                <c:pt idx="649">
                  <c:v>1.1093999999999999</c:v>
                </c:pt>
                <c:pt idx="650">
                  <c:v>1.0952999999999999</c:v>
                </c:pt>
                <c:pt idx="651">
                  <c:v>1.0875999999999999</c:v>
                </c:pt>
                <c:pt idx="652">
                  <c:v>1.0819000000000001</c:v>
                </c:pt>
                <c:pt idx="653">
                  <c:v>1.0829</c:v>
                </c:pt>
                <c:pt idx="654">
                  <c:v>1.0820000000000001</c:v>
                </c:pt>
                <c:pt idx="655">
                  <c:v>1.0777000000000001</c:v>
                </c:pt>
                <c:pt idx="656">
                  <c:v>1.0822000000000001</c:v>
                </c:pt>
                <c:pt idx="657">
                  <c:v>1.0857000000000001</c:v>
                </c:pt>
                <c:pt idx="658">
                  <c:v>1.0862000000000001</c:v>
                </c:pt>
                <c:pt idx="659">
                  <c:v>1.0878000000000001</c:v>
                </c:pt>
                <c:pt idx="660">
                  <c:v>1.0839000000000001</c:v>
                </c:pt>
                <c:pt idx="661">
                  <c:v>1.0911</c:v>
                </c:pt>
                <c:pt idx="662">
                  <c:v>1.0982000000000001</c:v>
                </c:pt>
                <c:pt idx="663">
                  <c:v>1.091</c:v>
                </c:pt>
                <c:pt idx="664">
                  <c:v>1.0936999999999999</c:v>
                </c:pt>
                <c:pt idx="665">
                  <c:v>1.0931999999999999</c:v>
                </c:pt>
                <c:pt idx="666">
                  <c:v>1.0859000000000001</c:v>
                </c:pt>
                <c:pt idx="667">
                  <c:v>1.0891</c:v>
                </c:pt>
                <c:pt idx="668">
                  <c:v>1.0793999999999999</c:v>
                </c:pt>
                <c:pt idx="669">
                  <c:v>1.081</c:v>
                </c:pt>
                <c:pt idx="670">
                  <c:v>1.0858000000000001</c:v>
                </c:pt>
                <c:pt idx="671">
                  <c:v>1.0964</c:v>
                </c:pt>
                <c:pt idx="672">
                  <c:v>1.1034999999999999</c:v>
                </c:pt>
                <c:pt idx="673">
                  <c:v>1.1045</c:v>
                </c:pt>
                <c:pt idx="674">
                  <c:v>1.1168</c:v>
                </c:pt>
                <c:pt idx="675">
                  <c:v>1.1032999999999999</c:v>
                </c:pt>
                <c:pt idx="676">
                  <c:v>1.0882000000000001</c:v>
                </c:pt>
                <c:pt idx="677">
                  <c:v>1.079</c:v>
                </c:pt>
                <c:pt idx="678">
                  <c:v>1.0724</c:v>
                </c:pt>
                <c:pt idx="679">
                  <c:v>1.0763</c:v>
                </c:pt>
                <c:pt idx="680">
                  <c:v>1.0690999999999999</c:v>
                </c:pt>
                <c:pt idx="681">
                  <c:v>1.0913999999999999</c:v>
                </c:pt>
                <c:pt idx="682">
                  <c:v>1.0999000000000001</c:v>
                </c:pt>
                <c:pt idx="683">
                  <c:v>1.1183000000000001</c:v>
                </c:pt>
                <c:pt idx="684">
                  <c:v>1.1144000000000001</c:v>
                </c:pt>
                <c:pt idx="685">
                  <c:v>1.1186</c:v>
                </c:pt>
                <c:pt idx="686">
                  <c:v>1.1272</c:v>
                </c:pt>
                <c:pt idx="687">
                  <c:v>1.1281000000000001</c:v>
                </c:pt>
                <c:pt idx="688">
                  <c:v>1.1443000000000001</c:v>
                </c:pt>
                <c:pt idx="689">
                  <c:v>1.1286</c:v>
                </c:pt>
                <c:pt idx="690">
                  <c:v>1.1236999999999999</c:v>
                </c:pt>
                <c:pt idx="691">
                  <c:v>1.1136999999999999</c:v>
                </c:pt>
                <c:pt idx="692">
                  <c:v>1.1173</c:v>
                </c:pt>
                <c:pt idx="693">
                  <c:v>1.1134999999999999</c:v>
                </c:pt>
                <c:pt idx="694">
                  <c:v>1.1027</c:v>
                </c:pt>
                <c:pt idx="695">
                  <c:v>1.1000000000000001</c:v>
                </c:pt>
                <c:pt idx="696">
                  <c:v>1.0879000000000001</c:v>
                </c:pt>
                <c:pt idx="697">
                  <c:v>1.0880000000000001</c:v>
                </c:pt>
                <c:pt idx="698">
                  <c:v>1.0854999999999999</c:v>
                </c:pt>
                <c:pt idx="699">
                  <c:v>1.0845</c:v>
                </c:pt>
                <c:pt idx="700">
                  <c:v>1.0785</c:v>
                </c:pt>
                <c:pt idx="701">
                  <c:v>1.0808</c:v>
                </c:pt>
                <c:pt idx="702">
                  <c:v>1.0792999999999999</c:v>
                </c:pt>
                <c:pt idx="703">
                  <c:v>1.0837000000000001</c:v>
                </c:pt>
                <c:pt idx="704">
                  <c:v>1.0832999999999999</c:v>
                </c:pt>
                <c:pt idx="705">
                  <c:v>1.0843</c:v>
                </c:pt>
                <c:pt idx="706">
                  <c:v>1.0875999999999999</c:v>
                </c:pt>
                <c:pt idx="707">
                  <c:v>1.0916999999999999</c:v>
                </c:pt>
                <c:pt idx="708">
                  <c:v>1.0912999999999999</c:v>
                </c:pt>
                <c:pt idx="709">
                  <c:v>1.0945</c:v>
                </c:pt>
                <c:pt idx="710">
                  <c:v>1.0981000000000001</c:v>
                </c:pt>
                <c:pt idx="711">
                  <c:v>1.0998000000000001</c:v>
                </c:pt>
                <c:pt idx="712">
                  <c:v>1.1045</c:v>
                </c:pt>
                <c:pt idx="713">
                  <c:v>1.1060000000000001</c:v>
                </c:pt>
                <c:pt idx="714">
                  <c:v>1.1094999999999999</c:v>
                </c:pt>
                <c:pt idx="715">
                  <c:v>1.1032</c:v>
                </c:pt>
                <c:pt idx="716">
                  <c:v>1.1011</c:v>
                </c:pt>
                <c:pt idx="717">
                  <c:v>1.1023000000000001</c:v>
                </c:pt>
                <c:pt idx="718">
                  <c:v>1.1017999999999999</c:v>
                </c:pt>
                <c:pt idx="719">
                  <c:v>1.1027</c:v>
                </c:pt>
                <c:pt idx="720">
                  <c:v>1.1055999999999999</c:v>
                </c:pt>
                <c:pt idx="721">
                  <c:v>1.1093</c:v>
                </c:pt>
                <c:pt idx="722">
                  <c:v>1.1082000000000001</c:v>
                </c:pt>
                <c:pt idx="723">
                  <c:v>1.1094999999999999</c:v>
                </c:pt>
                <c:pt idx="724">
                  <c:v>1.1091</c:v>
                </c:pt>
                <c:pt idx="725">
                  <c:v>1.1136999999999999</c:v>
                </c:pt>
                <c:pt idx="726">
                  <c:v>1.115</c:v>
                </c:pt>
                <c:pt idx="727">
                  <c:v>1.1127</c:v>
                </c:pt>
                <c:pt idx="728">
                  <c:v>1.1134999999999999</c:v>
                </c:pt>
                <c:pt idx="729">
                  <c:v>1.1122000000000001</c:v>
                </c:pt>
                <c:pt idx="730">
                  <c:v>1.1106</c:v>
                </c:pt>
                <c:pt idx="731">
                  <c:v>1.1104000000000001</c:v>
                </c:pt>
                <c:pt idx="732">
                  <c:v>1.1154999999999999</c:v>
                </c:pt>
                <c:pt idx="733">
                  <c:v>1.1197999999999999</c:v>
                </c:pt>
                <c:pt idx="734">
                  <c:v>1.1160000000000001</c:v>
                </c:pt>
                <c:pt idx="735">
                  <c:v>1.1173</c:v>
                </c:pt>
                <c:pt idx="736">
                  <c:v>1.1261000000000001</c:v>
                </c:pt>
                <c:pt idx="737">
                  <c:v>1.1214</c:v>
                </c:pt>
                <c:pt idx="738">
                  <c:v>1.1200000000000001</c:v>
                </c:pt>
                <c:pt idx="739">
                  <c:v>1.1177999999999999</c:v>
                </c:pt>
                <c:pt idx="740">
                  <c:v>1.1099000000000001</c:v>
                </c:pt>
                <c:pt idx="741">
                  <c:v>1.1092</c:v>
                </c:pt>
                <c:pt idx="742">
                  <c:v>1.1091</c:v>
                </c:pt>
                <c:pt idx="743">
                  <c:v>1.1091</c:v>
                </c:pt>
                <c:pt idx="744">
                  <c:v>1.1079000000000001</c:v>
                </c:pt>
                <c:pt idx="745">
                  <c:v>1.1120000000000001</c:v>
                </c:pt>
                <c:pt idx="746">
                  <c:v>1.1113</c:v>
                </c:pt>
                <c:pt idx="747">
                  <c:v>1.115</c:v>
                </c:pt>
                <c:pt idx="748">
                  <c:v>1.1158999999999999</c:v>
                </c:pt>
                <c:pt idx="749">
                  <c:v>1.1121000000000001</c:v>
                </c:pt>
                <c:pt idx="750">
                  <c:v>1.113</c:v>
                </c:pt>
                <c:pt idx="751">
                  <c:v>1.1131</c:v>
                </c:pt>
                <c:pt idx="752">
                  <c:v>1.1093</c:v>
                </c:pt>
                <c:pt idx="753">
                  <c:v>1.1065</c:v>
                </c:pt>
                <c:pt idx="754">
                  <c:v>1.1059000000000001</c:v>
                </c:pt>
                <c:pt idx="755">
                  <c:v>1.1105</c:v>
                </c:pt>
                <c:pt idx="756">
                  <c:v>1.1079000000000001</c:v>
                </c:pt>
                <c:pt idx="757">
                  <c:v>1.1083000000000001</c:v>
                </c:pt>
                <c:pt idx="758">
                  <c:v>1.1080000000000001</c:v>
                </c:pt>
                <c:pt idx="759">
                  <c:v>1.1017999999999999</c:v>
                </c:pt>
                <c:pt idx="760">
                  <c:v>1.1009</c:v>
                </c:pt>
                <c:pt idx="761">
                  <c:v>1.0999000000000001</c:v>
                </c:pt>
                <c:pt idx="762">
                  <c:v>1.1022000000000001</c:v>
                </c:pt>
                <c:pt idx="763">
                  <c:v>1.1015999999999999</c:v>
                </c:pt>
                <c:pt idx="764">
                  <c:v>1.1022000000000001</c:v>
                </c:pt>
                <c:pt idx="765">
                  <c:v>1.1060000000000001</c:v>
                </c:pt>
                <c:pt idx="766">
                  <c:v>1.1073</c:v>
                </c:pt>
                <c:pt idx="767">
                  <c:v>1.1077999999999999</c:v>
                </c:pt>
                <c:pt idx="768">
                  <c:v>1.1073999999999999</c:v>
                </c:pt>
                <c:pt idx="769">
                  <c:v>1.1052999999999999</c:v>
                </c:pt>
                <c:pt idx="770">
                  <c:v>1.1022000000000001</c:v>
                </c:pt>
                <c:pt idx="771">
                  <c:v>1.1007</c:v>
                </c:pt>
                <c:pt idx="772">
                  <c:v>1.1011</c:v>
                </c:pt>
                <c:pt idx="773">
                  <c:v>1.1032999999999999</c:v>
                </c:pt>
                <c:pt idx="774">
                  <c:v>1.1022000000000001</c:v>
                </c:pt>
                <c:pt idx="775">
                  <c:v>1.1052</c:v>
                </c:pt>
                <c:pt idx="776">
                  <c:v>1.1067</c:v>
                </c:pt>
                <c:pt idx="777">
                  <c:v>1.1074999999999999</c:v>
                </c:pt>
                <c:pt idx="778">
                  <c:v>1.113</c:v>
                </c:pt>
                <c:pt idx="779">
                  <c:v>1.1167</c:v>
                </c:pt>
                <c:pt idx="780">
                  <c:v>1.1153</c:v>
                </c:pt>
                <c:pt idx="781">
                  <c:v>1.1152</c:v>
                </c:pt>
                <c:pt idx="782">
                  <c:v>1.1113999999999999</c:v>
                </c:pt>
                <c:pt idx="783">
                  <c:v>1.1099000000000001</c:v>
                </c:pt>
                <c:pt idx="784">
                  <c:v>1.1080000000000001</c:v>
                </c:pt>
                <c:pt idx="785">
                  <c:v>1.1105</c:v>
                </c:pt>
                <c:pt idx="786">
                  <c:v>1.113</c:v>
                </c:pt>
                <c:pt idx="787">
                  <c:v>1.1126</c:v>
                </c:pt>
                <c:pt idx="788">
                  <c:v>1.1151</c:v>
                </c:pt>
                <c:pt idx="789">
                  <c:v>1.1184000000000001</c:v>
                </c:pt>
                <c:pt idx="790">
                  <c:v>1.1125</c:v>
                </c:pt>
                <c:pt idx="791">
                  <c:v>1.1073999999999999</c:v>
                </c:pt>
                <c:pt idx="792">
                  <c:v>1.1033999999999999</c:v>
                </c:pt>
                <c:pt idx="793">
                  <c:v>1.1025</c:v>
                </c:pt>
                <c:pt idx="794">
                  <c:v>1.1036999999999999</c:v>
                </c:pt>
                <c:pt idx="795">
                  <c:v>1.1005</c:v>
                </c:pt>
                <c:pt idx="796">
                  <c:v>1.097</c:v>
                </c:pt>
                <c:pt idx="797">
                  <c:v>1.0956999999999999</c:v>
                </c:pt>
                <c:pt idx="798">
                  <c:v>1.0972</c:v>
                </c:pt>
                <c:pt idx="799">
                  <c:v>1.0978000000000001</c:v>
                </c:pt>
                <c:pt idx="800">
                  <c:v>1.0965</c:v>
                </c:pt>
                <c:pt idx="801">
                  <c:v>1.0959000000000001</c:v>
                </c:pt>
                <c:pt idx="802">
                  <c:v>1.0931999999999999</c:v>
                </c:pt>
                <c:pt idx="803">
                  <c:v>1.0898000000000001</c:v>
                </c:pt>
                <c:pt idx="804">
                  <c:v>1.0939000000000001</c:v>
                </c:pt>
                <c:pt idx="805">
                  <c:v>1.0919000000000001</c:v>
                </c:pt>
                <c:pt idx="806">
                  <c:v>1.0942000000000001</c:v>
                </c:pt>
                <c:pt idx="807">
                  <c:v>1.1019000000000001</c:v>
                </c:pt>
                <c:pt idx="808">
                  <c:v>1.0993999999999999</c:v>
                </c:pt>
                <c:pt idx="809">
                  <c:v>1.1017999999999999</c:v>
                </c:pt>
                <c:pt idx="810">
                  <c:v>1.1041000000000001</c:v>
                </c:pt>
                <c:pt idx="811">
                  <c:v>1.1023000000000001</c:v>
                </c:pt>
                <c:pt idx="812">
                  <c:v>1.1073</c:v>
                </c:pt>
                <c:pt idx="813">
                  <c:v>1.1000000000000001</c:v>
                </c:pt>
                <c:pt idx="814">
                  <c:v>1.1156999999999999</c:v>
                </c:pt>
                <c:pt idx="815">
                  <c:v>1.1065</c:v>
                </c:pt>
                <c:pt idx="816">
                  <c:v>1.1012</c:v>
                </c:pt>
                <c:pt idx="817">
                  <c:v>1.1042000000000001</c:v>
                </c:pt>
                <c:pt idx="818">
                  <c:v>1.1049</c:v>
                </c:pt>
                <c:pt idx="819">
                  <c:v>1.1133</c:v>
                </c:pt>
                <c:pt idx="820">
                  <c:v>1.1036999999999999</c:v>
                </c:pt>
                <c:pt idx="821">
                  <c:v>1.1035999999999999</c:v>
                </c:pt>
                <c:pt idx="822">
                  <c:v>1.0975999999999999</c:v>
                </c:pt>
                <c:pt idx="823">
                  <c:v>1.0969</c:v>
                </c:pt>
                <c:pt idx="824">
                  <c:v>1.1011</c:v>
                </c:pt>
                <c:pt idx="825">
                  <c:v>1.1020000000000001</c:v>
                </c:pt>
                <c:pt idx="826">
                  <c:v>1.1076999999999999</c:v>
                </c:pt>
                <c:pt idx="827">
                  <c:v>1.1092</c:v>
                </c:pt>
                <c:pt idx="828">
                  <c:v>1.1103000000000001</c:v>
                </c:pt>
                <c:pt idx="829">
                  <c:v>1.1240000000000001</c:v>
                </c:pt>
                <c:pt idx="830">
                  <c:v>1.1080000000000001</c:v>
                </c:pt>
                <c:pt idx="831">
                  <c:v>1.1084000000000001</c:v>
                </c:pt>
                <c:pt idx="832">
                  <c:v>1.1099000000000001</c:v>
                </c:pt>
                <c:pt idx="833">
                  <c:v>1.1079000000000001</c:v>
                </c:pt>
                <c:pt idx="834">
                  <c:v>1.1094999999999999</c:v>
                </c:pt>
                <c:pt idx="835">
                  <c:v>1.1108</c:v>
                </c:pt>
                <c:pt idx="836">
                  <c:v>1.1140000000000001</c:v>
                </c:pt>
                <c:pt idx="837">
                  <c:v>1.1173</c:v>
                </c:pt>
                <c:pt idx="838">
                  <c:v>1.1214</c:v>
                </c:pt>
                <c:pt idx="839">
                  <c:v>1.1312</c:v>
                </c:pt>
                <c:pt idx="840">
                  <c:v>1.1180000000000001</c:v>
                </c:pt>
                <c:pt idx="841">
                  <c:v>1.1200000000000001</c:v>
                </c:pt>
                <c:pt idx="842">
                  <c:v>1.1200000000000001</c:v>
                </c:pt>
                <c:pt idx="843">
                  <c:v>1.1202000000000001</c:v>
                </c:pt>
                <c:pt idx="844">
                  <c:v>1.113</c:v>
                </c:pt>
                <c:pt idx="845">
                  <c:v>1.1085</c:v>
                </c:pt>
                <c:pt idx="846">
                  <c:v>1.1075999999999999</c:v>
                </c:pt>
                <c:pt idx="847">
                  <c:v>1.1156999999999999</c:v>
                </c:pt>
                <c:pt idx="848">
                  <c:v>1.1145</c:v>
                </c:pt>
                <c:pt idx="849">
                  <c:v>1.1147</c:v>
                </c:pt>
                <c:pt idx="850">
                  <c:v>1.1147</c:v>
                </c:pt>
                <c:pt idx="851">
                  <c:v>1.1141000000000001</c:v>
                </c:pt>
                <c:pt idx="852">
                  <c:v>1.1153999999999999</c:v>
                </c:pt>
                <c:pt idx="853">
                  <c:v>1.1209</c:v>
                </c:pt>
                <c:pt idx="854">
                  <c:v>1.1234</c:v>
                </c:pt>
                <c:pt idx="855">
                  <c:v>1.1277999999999999</c:v>
                </c:pt>
                <c:pt idx="856">
                  <c:v>1.1223000000000001</c:v>
                </c:pt>
                <c:pt idx="857">
                  <c:v>1.1211</c:v>
                </c:pt>
                <c:pt idx="858">
                  <c:v>1.1257999999999999</c:v>
                </c:pt>
                <c:pt idx="859">
                  <c:v>1.1287</c:v>
                </c:pt>
                <c:pt idx="860">
                  <c:v>1.1255999999999999</c:v>
                </c:pt>
                <c:pt idx="861">
                  <c:v>1.1253</c:v>
                </c:pt>
                <c:pt idx="862">
                  <c:v>1.1207</c:v>
                </c:pt>
                <c:pt idx="863">
                  <c:v>1.1215999999999999</c:v>
                </c:pt>
                <c:pt idx="864">
                  <c:v>1.1234999999999999</c:v>
                </c:pt>
                <c:pt idx="865">
                  <c:v>1.1284000000000001</c:v>
                </c:pt>
                <c:pt idx="866">
                  <c:v>1.1277999999999999</c:v>
                </c:pt>
                <c:pt idx="867">
                  <c:v>1.1285000000000001</c:v>
                </c:pt>
                <c:pt idx="868">
                  <c:v>1.1284000000000001</c:v>
                </c:pt>
                <c:pt idx="869">
                  <c:v>1.1389</c:v>
                </c:pt>
                <c:pt idx="870">
                  <c:v>1.1368</c:v>
                </c:pt>
                <c:pt idx="871">
                  <c:v>1.1372</c:v>
                </c:pt>
                <c:pt idx="872">
                  <c:v>1.1368</c:v>
                </c:pt>
                <c:pt idx="873">
                  <c:v>1.1400999999999999</c:v>
                </c:pt>
                <c:pt idx="874">
                  <c:v>1.1395999999999999</c:v>
                </c:pt>
                <c:pt idx="875">
                  <c:v>1.1292</c:v>
                </c:pt>
                <c:pt idx="876">
                  <c:v>1.1226</c:v>
                </c:pt>
                <c:pt idx="877">
                  <c:v>1.1194999999999999</c:v>
                </c:pt>
                <c:pt idx="878">
                  <c:v>1.1220000000000001</c:v>
                </c:pt>
                <c:pt idx="879">
                  <c:v>1.1237999999999999</c:v>
                </c:pt>
                <c:pt idx="880">
                  <c:v>1.1276999999999999</c:v>
                </c:pt>
                <c:pt idx="881">
                  <c:v>1.1286</c:v>
                </c:pt>
                <c:pt idx="882">
                  <c:v>1.1333</c:v>
                </c:pt>
                <c:pt idx="883">
                  <c:v>1.1314</c:v>
                </c:pt>
                <c:pt idx="884">
                  <c:v>1.1341000000000001</c:v>
                </c:pt>
                <c:pt idx="885">
                  <c:v>1.1275999999999999</c:v>
                </c:pt>
                <c:pt idx="886">
                  <c:v>1.1222000000000001</c:v>
                </c:pt>
                <c:pt idx="887">
                  <c:v>1.1253</c:v>
                </c:pt>
                <c:pt idx="888">
                  <c:v>1.1240000000000001</c:v>
                </c:pt>
                <c:pt idx="889">
                  <c:v>1.1165</c:v>
                </c:pt>
                <c:pt idx="890">
                  <c:v>1.1128</c:v>
                </c:pt>
                <c:pt idx="891">
                  <c:v>1.1133</c:v>
                </c:pt>
                <c:pt idx="892">
                  <c:v>1.1163000000000001</c:v>
                </c:pt>
                <c:pt idx="893">
                  <c:v>1.1192</c:v>
                </c:pt>
                <c:pt idx="894">
                  <c:v>1.1209</c:v>
                </c:pt>
                <c:pt idx="895">
                  <c:v>1.1181000000000001</c:v>
                </c:pt>
                <c:pt idx="896">
                  <c:v>1.1152</c:v>
                </c:pt>
                <c:pt idx="897">
                  <c:v>1.1160000000000001</c:v>
                </c:pt>
                <c:pt idx="898">
                  <c:v>1.1168</c:v>
                </c:pt>
                <c:pt idx="899">
                  <c:v>1.1161000000000001</c:v>
                </c:pt>
                <c:pt idx="900">
                  <c:v>1.1176999999999999</c:v>
                </c:pt>
                <c:pt idx="901">
                  <c:v>1.1201000000000001</c:v>
                </c:pt>
                <c:pt idx="902">
                  <c:v>1.1204000000000001</c:v>
                </c:pt>
                <c:pt idx="903">
                  <c:v>1.1224000000000001</c:v>
                </c:pt>
                <c:pt idx="904">
                  <c:v>1.1236999999999999</c:v>
                </c:pt>
                <c:pt idx="905">
                  <c:v>1.1214</c:v>
                </c:pt>
                <c:pt idx="906">
                  <c:v>1.1194</c:v>
                </c:pt>
                <c:pt idx="907">
                  <c:v>1.1193</c:v>
                </c:pt>
                <c:pt idx="908">
                  <c:v>1.1198999999999999</c:v>
                </c:pt>
                <c:pt idx="909">
                  <c:v>1.1175999999999999</c:v>
                </c:pt>
                <c:pt idx="910">
                  <c:v>1.1178999999999999</c:v>
                </c:pt>
                <c:pt idx="911">
                  <c:v>1.1196999999999999</c:v>
                </c:pt>
                <c:pt idx="912">
                  <c:v>1.1216999999999999</c:v>
                </c:pt>
                <c:pt idx="913">
                  <c:v>1.1186</c:v>
                </c:pt>
                <c:pt idx="914">
                  <c:v>1.1148</c:v>
                </c:pt>
                <c:pt idx="915">
                  <c:v>1.1132</c:v>
                </c:pt>
                <c:pt idx="916">
                  <c:v>1.1153999999999999</c:v>
                </c:pt>
                <c:pt idx="917">
                  <c:v>1.1229</c:v>
                </c:pt>
                <c:pt idx="918">
                  <c:v>1.1256999999999999</c:v>
                </c:pt>
                <c:pt idx="919">
                  <c:v>1.1243000000000001</c:v>
                </c:pt>
                <c:pt idx="920">
                  <c:v>1.1233</c:v>
                </c:pt>
                <c:pt idx="921">
                  <c:v>1.1297999999999999</c:v>
                </c:pt>
                <c:pt idx="922">
                  <c:v>1.1279999999999999</c:v>
                </c:pt>
                <c:pt idx="923">
                  <c:v>1.1306</c:v>
                </c:pt>
                <c:pt idx="924">
                  <c:v>1.1299999999999999</c:v>
                </c:pt>
                <c:pt idx="925">
                  <c:v>1.1255999999999999</c:v>
                </c:pt>
                <c:pt idx="926">
                  <c:v>1.1276999999999999</c:v>
                </c:pt>
                <c:pt idx="927">
                  <c:v>1.1263000000000001</c:v>
                </c:pt>
                <c:pt idx="928">
                  <c:v>1.1262000000000001</c:v>
                </c:pt>
                <c:pt idx="929">
                  <c:v>1.1217999999999999</c:v>
                </c:pt>
                <c:pt idx="930">
                  <c:v>1.1221000000000001</c:v>
                </c:pt>
                <c:pt idx="931">
                  <c:v>1.1234999999999999</c:v>
                </c:pt>
                <c:pt idx="932">
                  <c:v>1.1206</c:v>
                </c:pt>
                <c:pt idx="933">
                  <c:v>1.1214</c:v>
                </c:pt>
                <c:pt idx="934">
                  <c:v>1.1218999999999999</c:v>
                </c:pt>
                <c:pt idx="935">
                  <c:v>1.1223000000000001</c:v>
                </c:pt>
                <c:pt idx="936">
                  <c:v>1.1245000000000001</c:v>
                </c:pt>
                <c:pt idx="937">
                  <c:v>1.1267</c:v>
                </c:pt>
                <c:pt idx="938">
                  <c:v>1.1314</c:v>
                </c:pt>
                <c:pt idx="939">
                  <c:v>1.1304000000000001</c:v>
                </c:pt>
                <c:pt idx="940">
                  <c:v>1.1375</c:v>
                </c:pt>
                <c:pt idx="941">
                  <c:v>1.1414</c:v>
                </c:pt>
                <c:pt idx="942">
                  <c:v>1.1354</c:v>
                </c:pt>
                <c:pt idx="943">
                  <c:v>1.1338999999999999</c:v>
                </c:pt>
                <c:pt idx="944">
                  <c:v>1.1325000000000001</c:v>
                </c:pt>
                <c:pt idx="945">
                  <c:v>1.1304000000000001</c:v>
                </c:pt>
                <c:pt idx="946">
                  <c:v>1.1329</c:v>
                </c:pt>
                <c:pt idx="947">
                  <c:v>1.1287</c:v>
                </c:pt>
                <c:pt idx="948">
                  <c:v>1.1246</c:v>
                </c:pt>
                <c:pt idx="949">
                  <c:v>1.1235999999999999</c:v>
                </c:pt>
                <c:pt idx="950">
                  <c:v>1.1195999999999999</c:v>
                </c:pt>
                <c:pt idx="951">
                  <c:v>1.1307</c:v>
                </c:pt>
                <c:pt idx="952">
                  <c:v>1.1307</c:v>
                </c:pt>
                <c:pt idx="953">
                  <c:v>1.1341000000000001</c:v>
                </c:pt>
                <c:pt idx="954">
                  <c:v>1.1367</c:v>
                </c:pt>
                <c:pt idx="955">
                  <c:v>1.1373</c:v>
                </c:pt>
                <c:pt idx="956">
                  <c:v>1.137</c:v>
                </c:pt>
                <c:pt idx="957">
                  <c:v>1.1388</c:v>
                </c:pt>
                <c:pt idx="958">
                  <c:v>1.1356999999999999</c:v>
                </c:pt>
                <c:pt idx="959">
                  <c:v>1.1335</c:v>
                </c:pt>
                <c:pt idx="960">
                  <c:v>1.1335999999999999</c:v>
                </c:pt>
                <c:pt idx="961">
                  <c:v>1.1336999999999999</c:v>
                </c:pt>
                <c:pt idx="962">
                  <c:v>1.1342000000000001</c:v>
                </c:pt>
                <c:pt idx="963">
                  <c:v>1.1309</c:v>
                </c:pt>
                <c:pt idx="964">
                  <c:v>1.1297999999999999</c:v>
                </c:pt>
                <c:pt idx="965">
                  <c:v>1.1299999999999999</c:v>
                </c:pt>
                <c:pt idx="966">
                  <c:v>1.1261000000000001</c:v>
                </c:pt>
                <c:pt idx="967">
                  <c:v>1.1327</c:v>
                </c:pt>
                <c:pt idx="968">
                  <c:v>1.1275999999999999</c:v>
                </c:pt>
                <c:pt idx="969">
                  <c:v>1.1325000000000001</c:v>
                </c:pt>
                <c:pt idx="970">
                  <c:v>1.1339999999999999</c:v>
                </c:pt>
                <c:pt idx="971">
                  <c:v>1.1362000000000001</c:v>
                </c:pt>
                <c:pt idx="972">
                  <c:v>1.1406000000000001</c:v>
                </c:pt>
                <c:pt idx="973">
                  <c:v>1.1438999999999999</c:v>
                </c:pt>
                <c:pt idx="974">
                  <c:v>1.1458999999999999</c:v>
                </c:pt>
                <c:pt idx="975">
                  <c:v>1.1449</c:v>
                </c:pt>
                <c:pt idx="976">
                  <c:v>1.1479999999999999</c:v>
                </c:pt>
                <c:pt idx="977">
                  <c:v>1.1435</c:v>
                </c:pt>
                <c:pt idx="978">
                  <c:v>1.1426000000000001</c:v>
                </c:pt>
                <c:pt idx="979">
                  <c:v>1.1413</c:v>
                </c:pt>
                <c:pt idx="980">
                  <c:v>1.1307</c:v>
                </c:pt>
                <c:pt idx="981">
                  <c:v>1.1380999999999999</c:v>
                </c:pt>
                <c:pt idx="982">
                  <c:v>1.1359999999999999</c:v>
                </c:pt>
                <c:pt idx="983">
                  <c:v>1.1364000000000001</c:v>
                </c:pt>
                <c:pt idx="984">
                  <c:v>1.1363000000000001</c:v>
                </c:pt>
                <c:pt idx="985">
                  <c:v>1.1389</c:v>
                </c:pt>
                <c:pt idx="986">
                  <c:v>1.139</c:v>
                </c:pt>
                <c:pt idx="987">
                  <c:v>1.1412</c:v>
                </c:pt>
                <c:pt idx="988">
                  <c:v>1.147</c:v>
                </c:pt>
                <c:pt idx="989">
                  <c:v>1.1468</c:v>
                </c:pt>
                <c:pt idx="990">
                  <c:v>1.1500999999999999</c:v>
                </c:pt>
                <c:pt idx="991">
                  <c:v>1.1541999999999999</c:v>
                </c:pt>
                <c:pt idx="992">
                  <c:v>1.1442000000000001</c:v>
                </c:pt>
                <c:pt idx="993">
                  <c:v>1.1474</c:v>
                </c:pt>
                <c:pt idx="994">
                  <c:v>1.1397999999999999</c:v>
                </c:pt>
                <c:pt idx="995">
                  <c:v>1.1394</c:v>
                </c:pt>
                <c:pt idx="996">
                  <c:v>1.1344000000000001</c:v>
                </c:pt>
                <c:pt idx="997">
                  <c:v>1.1464000000000001</c:v>
                </c:pt>
                <c:pt idx="998">
                  <c:v>1.1467000000000001</c:v>
                </c:pt>
                <c:pt idx="999">
                  <c:v>1.1442000000000001</c:v>
                </c:pt>
                <c:pt idx="1000">
                  <c:v>1.143</c:v>
                </c:pt>
                <c:pt idx="1001">
                  <c:v>1.1355</c:v>
                </c:pt>
                <c:pt idx="1002">
                  <c:v>1.1394</c:v>
                </c:pt>
                <c:pt idx="1003">
                  <c:v>1.1404000000000001</c:v>
                </c:pt>
                <c:pt idx="1004">
                  <c:v>1.1369</c:v>
                </c:pt>
                <c:pt idx="1005">
                  <c:v>1.1445000000000001</c:v>
                </c:pt>
                <c:pt idx="1006">
                  <c:v>1.1377999999999999</c:v>
                </c:pt>
                <c:pt idx="1007">
                  <c:v>1.1362000000000001</c:v>
                </c:pt>
                <c:pt idx="1008">
                  <c:v>1.1348</c:v>
                </c:pt>
                <c:pt idx="1009">
                  <c:v>1.1308</c:v>
                </c:pt>
                <c:pt idx="1010">
                  <c:v>1.1364000000000001</c:v>
                </c:pt>
                <c:pt idx="1011">
                  <c:v>1.1368</c:v>
                </c:pt>
                <c:pt idx="1012">
                  <c:v>1.1317999999999999</c:v>
                </c:pt>
                <c:pt idx="1013">
                  <c:v>1.1356999999999999</c:v>
                </c:pt>
                <c:pt idx="1014">
                  <c:v>1.1386000000000001</c:v>
                </c:pt>
                <c:pt idx="1015">
                  <c:v>1.1376999999999999</c:v>
                </c:pt>
                <c:pt idx="1016">
                  <c:v>1.1344000000000001</c:v>
                </c:pt>
                <c:pt idx="1017">
                  <c:v>1.1342000000000001</c:v>
                </c:pt>
                <c:pt idx="1018">
                  <c:v>1.1355999999999999</c:v>
                </c:pt>
                <c:pt idx="1019">
                  <c:v>1.1319999999999999</c:v>
                </c:pt>
                <c:pt idx="1020">
                  <c:v>1.1395999999999999</c:v>
                </c:pt>
                <c:pt idx="1021">
                  <c:v>1.1365000000000001</c:v>
                </c:pt>
                <c:pt idx="1022">
                  <c:v>1.1288</c:v>
                </c:pt>
                <c:pt idx="1023">
                  <c:v>1.1328</c:v>
                </c:pt>
                <c:pt idx="1024">
                  <c:v>1.1338999999999999</c:v>
                </c:pt>
                <c:pt idx="1025">
                  <c:v>1.1402000000000001</c:v>
                </c:pt>
                <c:pt idx="1026">
                  <c:v>1.1386000000000001</c:v>
                </c:pt>
                <c:pt idx="1027">
                  <c:v>1.1372</c:v>
                </c:pt>
                <c:pt idx="1028">
                  <c:v>1.1454</c:v>
                </c:pt>
                <c:pt idx="1029">
                  <c:v>1.1417999999999999</c:v>
                </c:pt>
                <c:pt idx="1030">
                  <c:v>1.1328</c:v>
                </c:pt>
                <c:pt idx="1031">
                  <c:v>1.1309</c:v>
                </c:pt>
                <c:pt idx="1032">
                  <c:v>1.1292</c:v>
                </c:pt>
                <c:pt idx="1033">
                  <c:v>1.1218999999999999</c:v>
                </c:pt>
                <c:pt idx="1034">
                  <c:v>1.1335999999999999</c:v>
                </c:pt>
                <c:pt idx="1035">
                  <c:v>1.1362000000000001</c:v>
                </c:pt>
                <c:pt idx="1036">
                  <c:v>1.1427</c:v>
                </c:pt>
                <c:pt idx="1037">
                  <c:v>1.1428</c:v>
                </c:pt>
                <c:pt idx="1038">
                  <c:v>1.1408</c:v>
                </c:pt>
                <c:pt idx="1039">
                  <c:v>1.1387</c:v>
                </c:pt>
                <c:pt idx="1040">
                  <c:v>1.1409</c:v>
                </c:pt>
                <c:pt idx="1041">
                  <c:v>1.1313</c:v>
                </c:pt>
                <c:pt idx="1042">
                  <c:v>1.1343000000000001</c:v>
                </c:pt>
                <c:pt idx="1043">
                  <c:v>1.1373</c:v>
                </c:pt>
                <c:pt idx="1044">
                  <c:v>1.1403000000000001</c:v>
                </c:pt>
                <c:pt idx="1045">
                  <c:v>1.1375</c:v>
                </c:pt>
                <c:pt idx="1046">
                  <c:v>1.1393</c:v>
                </c:pt>
                <c:pt idx="1047">
                  <c:v>1.1473</c:v>
                </c:pt>
                <c:pt idx="1048">
                  <c:v>1.1464000000000001</c:v>
                </c:pt>
                <c:pt idx="1049">
                  <c:v>1.1514</c:v>
                </c:pt>
                <c:pt idx="1050">
                  <c:v>1.1455</c:v>
                </c:pt>
                <c:pt idx="1051">
                  <c:v>1.1501999999999999</c:v>
                </c:pt>
                <c:pt idx="1052">
                  <c:v>1.1574</c:v>
                </c:pt>
                <c:pt idx="1053">
                  <c:v>1.1581999999999999</c:v>
                </c:pt>
                <c:pt idx="1054">
                  <c:v>1.1559999999999999</c:v>
                </c:pt>
                <c:pt idx="1055">
                  <c:v>1.1592</c:v>
                </c:pt>
                <c:pt idx="1056">
                  <c:v>1.1521999999999999</c:v>
                </c:pt>
                <c:pt idx="1057">
                  <c:v>1.149</c:v>
                </c:pt>
                <c:pt idx="1058">
                  <c:v>1.1491</c:v>
                </c:pt>
                <c:pt idx="1059">
                  <c:v>1.1521999999999999</c:v>
                </c:pt>
                <c:pt idx="1060">
                  <c:v>1.1514</c:v>
                </c:pt>
                <c:pt idx="1061">
                  <c:v>1.1478999999999999</c:v>
                </c:pt>
                <c:pt idx="1062">
                  <c:v>1.1547000000000001</c:v>
                </c:pt>
                <c:pt idx="1063">
                  <c:v>1.1579999999999999</c:v>
                </c:pt>
                <c:pt idx="1064">
                  <c:v>1.1604000000000001</c:v>
                </c:pt>
                <c:pt idx="1065">
                  <c:v>1.1640999999999999</c:v>
                </c:pt>
                <c:pt idx="1066">
                  <c:v>1.1739999999999999</c:v>
                </c:pt>
                <c:pt idx="1067">
                  <c:v>1.1768000000000001</c:v>
                </c:pt>
                <c:pt idx="1068">
                  <c:v>1.1749000000000001</c:v>
                </c:pt>
                <c:pt idx="1069">
                  <c:v>1.1748000000000001</c:v>
                </c:pt>
                <c:pt idx="1070">
                  <c:v>1.1778</c:v>
                </c:pt>
                <c:pt idx="1071">
                  <c:v>1.1675</c:v>
                </c:pt>
                <c:pt idx="1072">
                  <c:v>1.1668000000000001</c:v>
                </c:pt>
                <c:pt idx="1073">
                  <c:v>1.1682999999999999</c:v>
                </c:pt>
                <c:pt idx="1074">
                  <c:v>1.1621999999999999</c:v>
                </c:pt>
                <c:pt idx="1075">
                  <c:v>1.1689000000000001</c:v>
                </c:pt>
                <c:pt idx="1076">
                  <c:v>1.1625000000000001</c:v>
                </c:pt>
                <c:pt idx="1077">
                  <c:v>1.1604000000000001</c:v>
                </c:pt>
                <c:pt idx="1078">
                  <c:v>1.1592</c:v>
                </c:pt>
                <c:pt idx="1079">
                  <c:v>1.1553</c:v>
                </c:pt>
                <c:pt idx="1080">
                  <c:v>1.1624000000000001</c:v>
                </c:pt>
                <c:pt idx="1081">
                  <c:v>1.1631</c:v>
                </c:pt>
                <c:pt idx="1082">
                  <c:v>1.1581999999999999</c:v>
                </c:pt>
                <c:pt idx="1083">
                  <c:v>1.1617999999999999</c:v>
                </c:pt>
                <c:pt idx="1084">
                  <c:v>1.1603000000000001</c:v>
                </c:pt>
                <c:pt idx="1085">
                  <c:v>1.167</c:v>
                </c:pt>
                <c:pt idx="1086">
                  <c:v>1.1709000000000001</c:v>
                </c:pt>
                <c:pt idx="1087">
                  <c:v>1.1697</c:v>
                </c:pt>
                <c:pt idx="1088">
                  <c:v>1.1679999999999999</c:v>
                </c:pt>
                <c:pt idx="1089">
                  <c:v>1.1621999999999999</c:v>
                </c:pt>
                <c:pt idx="1090">
                  <c:v>1.1541999999999999</c:v>
                </c:pt>
                <c:pt idx="1091">
                  <c:v>1.1597</c:v>
                </c:pt>
                <c:pt idx="1092">
                  <c:v>1.1572</c:v>
                </c:pt>
                <c:pt idx="1093">
                  <c:v>1.1482000000000001</c:v>
                </c:pt>
                <c:pt idx="1094">
                  <c:v>1.1437999999999999</c:v>
                </c:pt>
                <c:pt idx="1095">
                  <c:v>1.1376999999999999</c:v>
                </c:pt>
                <c:pt idx="1096">
                  <c:v>1.1344000000000001</c:v>
                </c:pt>
                <c:pt idx="1097">
                  <c:v>1.1345000000000001</c:v>
                </c:pt>
                <c:pt idx="1098">
                  <c:v>1.1409</c:v>
                </c:pt>
                <c:pt idx="1099">
                  <c:v>1.1412</c:v>
                </c:pt>
                <c:pt idx="1100">
                  <c:v>1.1527000000000001</c:v>
                </c:pt>
                <c:pt idx="1101">
                  <c:v>1.1611</c:v>
                </c:pt>
                <c:pt idx="1102">
                  <c:v>1.1598999999999999</c:v>
                </c:pt>
                <c:pt idx="1103">
                  <c:v>1.1554</c:v>
                </c:pt>
                <c:pt idx="1104">
                  <c:v>1.1567000000000001</c:v>
                </c:pt>
                <c:pt idx="1105">
                  <c:v>1.1586000000000001</c:v>
                </c:pt>
                <c:pt idx="1106">
                  <c:v>1.1659999999999999</c:v>
                </c:pt>
                <c:pt idx="1107">
                  <c:v>1.1691</c:v>
                </c:pt>
                <c:pt idx="1108">
                  <c:v>1.1704000000000001</c:v>
                </c:pt>
                <c:pt idx="1109">
                  <c:v>1.1656</c:v>
                </c:pt>
                <c:pt idx="1110">
                  <c:v>1.1642999999999999</c:v>
                </c:pt>
                <c:pt idx="1111">
                  <c:v>1.1729000000000001</c:v>
                </c:pt>
                <c:pt idx="1112">
                  <c:v>1.1687000000000001</c:v>
                </c:pt>
                <c:pt idx="1113">
                  <c:v>1.1692</c:v>
                </c:pt>
                <c:pt idx="1114">
                  <c:v>1.1721999999999999</c:v>
                </c:pt>
                <c:pt idx="1115">
                  <c:v>1.1641999999999999</c:v>
                </c:pt>
                <c:pt idx="1116">
                  <c:v>1.1637999999999999</c:v>
                </c:pt>
                <c:pt idx="1117">
                  <c:v>1.1660999999999999</c:v>
                </c:pt>
                <c:pt idx="1118">
                  <c:v>1.1712</c:v>
                </c:pt>
                <c:pt idx="1119">
                  <c:v>1.1684000000000001</c:v>
                </c:pt>
                <c:pt idx="1120">
                  <c:v>1.1672</c:v>
                </c:pt>
                <c:pt idx="1121">
                  <c:v>1.1677999999999999</c:v>
                </c:pt>
                <c:pt idx="1122">
                  <c:v>1.1745000000000001</c:v>
                </c:pt>
                <c:pt idx="1123">
                  <c:v>1.1752</c:v>
                </c:pt>
                <c:pt idx="1124">
                  <c:v>1.1744000000000001</c:v>
                </c:pt>
                <c:pt idx="1125">
                  <c:v>1.1691</c:v>
                </c:pt>
                <c:pt idx="1126">
                  <c:v>1.1657999999999999</c:v>
                </c:pt>
                <c:pt idx="1127">
                  <c:v>1.1657999999999999</c:v>
                </c:pt>
                <c:pt idx="1128">
                  <c:v>1.1638999999999999</c:v>
                </c:pt>
                <c:pt idx="1129">
                  <c:v>1.1682999999999999</c:v>
                </c:pt>
                <c:pt idx="1130">
                  <c:v>1.157</c:v>
                </c:pt>
                <c:pt idx="1131">
                  <c:v>1.1555</c:v>
                </c:pt>
                <c:pt idx="1132">
                  <c:v>1.1649</c:v>
                </c:pt>
                <c:pt idx="1133">
                  <c:v>1.1705000000000001</c:v>
                </c:pt>
                <c:pt idx="1134">
                  <c:v>1.1656</c:v>
                </c:pt>
                <c:pt idx="1135">
                  <c:v>1.1605000000000001</c:v>
                </c:pt>
                <c:pt idx="1136">
                  <c:v>1.1575</c:v>
                </c:pt>
                <c:pt idx="1137">
                  <c:v>1.1589</c:v>
                </c:pt>
                <c:pt idx="1138">
                  <c:v>1.1623000000000001</c:v>
                </c:pt>
                <c:pt idx="1139">
                  <c:v>1.1608000000000001</c:v>
                </c:pt>
                <c:pt idx="1140">
                  <c:v>1.1567000000000001</c:v>
                </c:pt>
                <c:pt idx="1141">
                  <c:v>1.1791</c:v>
                </c:pt>
                <c:pt idx="1142">
                  <c:v>1.1745000000000001</c:v>
                </c:pt>
                <c:pt idx="1143">
                  <c:v>1.1785000000000001</c:v>
                </c:pt>
                <c:pt idx="1144">
                  <c:v>1.177</c:v>
                </c:pt>
                <c:pt idx="1145">
                  <c:v>1.1798999999999999</c:v>
                </c:pt>
                <c:pt idx="1146">
                  <c:v>1.1773</c:v>
                </c:pt>
                <c:pt idx="1147">
                  <c:v>1.1718</c:v>
                </c:pt>
                <c:pt idx="1148">
                  <c:v>1.1700999999999999</c:v>
                </c:pt>
                <c:pt idx="1149">
                  <c:v>1.1658999999999999</c:v>
                </c:pt>
                <c:pt idx="1150">
                  <c:v>1.1692</c:v>
                </c:pt>
                <c:pt idx="1151">
                  <c:v>1.1660999999999999</c:v>
                </c:pt>
                <c:pt idx="1152">
                  <c:v>1.1539999999999999</c:v>
                </c:pt>
                <c:pt idx="1153">
                  <c:v>1.1626000000000001</c:v>
                </c:pt>
                <c:pt idx="1154">
                  <c:v>1.1644000000000001</c:v>
                </c:pt>
                <c:pt idx="1155">
                  <c:v>1.1720999999999999</c:v>
                </c:pt>
                <c:pt idx="1156">
                  <c:v>1.1697</c:v>
                </c:pt>
                <c:pt idx="1157">
                  <c:v>1.1778999999999999</c:v>
                </c:pt>
                <c:pt idx="1158">
                  <c:v>1.1791</c:v>
                </c:pt>
                <c:pt idx="1159">
                  <c:v>1.177</c:v>
                </c:pt>
                <c:pt idx="1160">
                  <c:v>1.1795</c:v>
                </c:pt>
                <c:pt idx="1161">
                  <c:v>1.1808000000000001</c:v>
                </c:pt>
                <c:pt idx="1162">
                  <c:v>1.1838</c:v>
                </c:pt>
                <c:pt idx="1163">
                  <c:v>1.1927000000000001</c:v>
                </c:pt>
                <c:pt idx="1164">
                  <c:v>1.1941999999999999</c:v>
                </c:pt>
                <c:pt idx="1165">
                  <c:v>1.1914</c:v>
                </c:pt>
                <c:pt idx="1166">
                  <c:v>1.1849000000000001</c:v>
                </c:pt>
                <c:pt idx="1167">
                  <c:v>1.1865000000000001</c:v>
                </c:pt>
                <c:pt idx="1168">
                  <c:v>1.1921999999999999</c:v>
                </c:pt>
                <c:pt idx="1169">
                  <c:v>1.1962999999999999</c:v>
                </c:pt>
                <c:pt idx="1170">
                  <c:v>1.1990000000000001</c:v>
                </c:pt>
                <c:pt idx="1171">
                  <c:v>1.1950000000000001</c:v>
                </c:pt>
                <c:pt idx="1172">
                  <c:v>1.1992</c:v>
                </c:pt>
                <c:pt idx="1173">
                  <c:v>1.2081</c:v>
                </c:pt>
                <c:pt idx="1174">
                  <c:v>1.2130000000000001</c:v>
                </c:pt>
                <c:pt idx="1175">
                  <c:v>1.2102999999999999</c:v>
                </c:pt>
                <c:pt idx="1176">
                  <c:v>1.2161999999999999</c:v>
                </c:pt>
                <c:pt idx="1177">
                  <c:v>1.2233000000000001</c:v>
                </c:pt>
                <c:pt idx="1178">
                  <c:v>1.2210000000000001</c:v>
                </c:pt>
                <c:pt idx="1179">
                  <c:v>1.2287999999999999</c:v>
                </c:pt>
                <c:pt idx="1180">
                  <c:v>1.2345999999999999</c:v>
                </c:pt>
                <c:pt idx="1181">
                  <c:v>1.2374000000000001</c:v>
                </c:pt>
                <c:pt idx="1182">
                  <c:v>1.2370000000000001</c:v>
                </c:pt>
                <c:pt idx="1183">
                  <c:v>1.238</c:v>
                </c:pt>
                <c:pt idx="1184">
                  <c:v>1.2330000000000001</c:v>
                </c:pt>
                <c:pt idx="1185">
                  <c:v>1.2329000000000001</c:v>
                </c:pt>
                <c:pt idx="1186">
                  <c:v>1.2366999999999999</c:v>
                </c:pt>
                <c:pt idx="1187">
                  <c:v>1.2357</c:v>
                </c:pt>
                <c:pt idx="1188">
                  <c:v>1.2321</c:v>
                </c:pt>
                <c:pt idx="1189">
                  <c:v>1.2282999999999999</c:v>
                </c:pt>
                <c:pt idx="1190">
                  <c:v>1.2241</c:v>
                </c:pt>
                <c:pt idx="1191">
                  <c:v>1.228</c:v>
                </c:pt>
                <c:pt idx="1192">
                  <c:v>1.2272000000000001</c:v>
                </c:pt>
                <c:pt idx="1193">
                  <c:v>1.2305999999999999</c:v>
                </c:pt>
                <c:pt idx="1194">
                  <c:v>1.2323999999999999</c:v>
                </c:pt>
                <c:pt idx="1195">
                  <c:v>1.2302</c:v>
                </c:pt>
                <c:pt idx="1196">
                  <c:v>1.2307999999999999</c:v>
                </c:pt>
                <c:pt idx="1197">
                  <c:v>1.2403</c:v>
                </c:pt>
                <c:pt idx="1198">
                  <c:v>1.2441</c:v>
                </c:pt>
                <c:pt idx="1199">
                  <c:v>1.2355</c:v>
                </c:pt>
                <c:pt idx="1200">
                  <c:v>1.2302</c:v>
                </c:pt>
                <c:pt idx="1201">
                  <c:v>1.234</c:v>
                </c:pt>
                <c:pt idx="1202">
                  <c:v>1.2242</c:v>
                </c:pt>
                <c:pt idx="1203">
                  <c:v>1.2336</c:v>
                </c:pt>
                <c:pt idx="1204">
                  <c:v>1.2290000000000001</c:v>
                </c:pt>
                <c:pt idx="1205">
                  <c:v>1.2304999999999999</c:v>
                </c:pt>
                <c:pt idx="1206">
                  <c:v>1.2369000000000001</c:v>
                </c:pt>
                <c:pt idx="1207">
                  <c:v>1.2387999999999999</c:v>
                </c:pt>
                <c:pt idx="1208">
                  <c:v>1.2334000000000001</c:v>
                </c:pt>
                <c:pt idx="1209">
                  <c:v>1.2306999999999999</c:v>
                </c:pt>
                <c:pt idx="1210">
                  <c:v>1.2311000000000001</c:v>
                </c:pt>
                <c:pt idx="1211">
                  <c:v>1.2412000000000001</c:v>
                </c:pt>
                <c:pt idx="1212">
                  <c:v>1.2405999999999999</c:v>
                </c:pt>
                <c:pt idx="1213">
                  <c:v>1.2337</c:v>
                </c:pt>
                <c:pt idx="1214">
                  <c:v>1.2321</c:v>
                </c:pt>
                <c:pt idx="1215">
                  <c:v>1.2266999999999999</c:v>
                </c:pt>
                <c:pt idx="1216">
                  <c:v>1.2195</c:v>
                </c:pt>
                <c:pt idx="1217">
                  <c:v>1.2233000000000001</c:v>
                </c:pt>
                <c:pt idx="1218">
                  <c:v>1.2316</c:v>
                </c:pt>
                <c:pt idx="1219">
                  <c:v>1.2297</c:v>
                </c:pt>
                <c:pt idx="1220">
                  <c:v>1.2327999999999999</c:v>
                </c:pt>
                <c:pt idx="1221">
                  <c:v>1.2282999999999999</c:v>
                </c:pt>
                <c:pt idx="1222">
                  <c:v>1.2336</c:v>
                </c:pt>
                <c:pt idx="1223">
                  <c:v>1.2407999999999999</c:v>
                </c:pt>
                <c:pt idx="1224">
                  <c:v>1.2408999999999999</c:v>
                </c:pt>
                <c:pt idx="1225">
                  <c:v>1.2505999999999999</c:v>
                </c:pt>
                <c:pt idx="1226">
                  <c:v>1.2450000000000001</c:v>
                </c:pt>
                <c:pt idx="1227">
                  <c:v>1.2351000000000001</c:v>
                </c:pt>
                <c:pt idx="1228">
                  <c:v>1.2293000000000001</c:v>
                </c:pt>
                <c:pt idx="1229">
                  <c:v>1.2251000000000001</c:v>
                </c:pt>
                <c:pt idx="1230">
                  <c:v>1.2246999999999999</c:v>
                </c:pt>
                <c:pt idx="1231">
                  <c:v>1.2265999999999999</c:v>
                </c:pt>
                <c:pt idx="1232">
                  <c:v>1.2377</c:v>
                </c:pt>
                <c:pt idx="1233">
                  <c:v>1.2365999999999999</c:v>
                </c:pt>
                <c:pt idx="1234">
                  <c:v>1.2458</c:v>
                </c:pt>
                <c:pt idx="1235">
                  <c:v>1.2509999999999999</c:v>
                </c:pt>
                <c:pt idx="1236">
                  <c:v>1.2414000000000001</c:v>
                </c:pt>
                <c:pt idx="1237">
                  <c:v>1.2408999999999999</c:v>
                </c:pt>
                <c:pt idx="1238">
                  <c:v>1.2384999999999999</c:v>
                </c:pt>
                <c:pt idx="1239">
                  <c:v>1.2426999999999999</c:v>
                </c:pt>
                <c:pt idx="1240">
                  <c:v>1.2397</c:v>
                </c:pt>
                <c:pt idx="1241">
                  <c:v>1.2407999999999999</c:v>
                </c:pt>
                <c:pt idx="1242">
                  <c:v>1.2296</c:v>
                </c:pt>
                <c:pt idx="1243">
                  <c:v>1.2263999999999999</c:v>
                </c:pt>
                <c:pt idx="1244">
                  <c:v>1.222</c:v>
                </c:pt>
                <c:pt idx="1245">
                  <c:v>1.224</c:v>
                </c:pt>
                <c:pt idx="1246">
                  <c:v>1.2185999999999999</c:v>
                </c:pt>
                <c:pt idx="1247">
                  <c:v>1.2261</c:v>
                </c:pt>
                <c:pt idx="1248">
                  <c:v>1.2265999999999999</c:v>
                </c:pt>
                <c:pt idx="1249">
                  <c:v>1.22</c:v>
                </c:pt>
                <c:pt idx="1250">
                  <c:v>1.2032</c:v>
                </c:pt>
                <c:pt idx="1251">
                  <c:v>1.1947000000000001</c:v>
                </c:pt>
                <c:pt idx="1252">
                  <c:v>1.1939</c:v>
                </c:pt>
                <c:pt idx="1253">
                  <c:v>1.1968000000000001</c:v>
                </c:pt>
                <c:pt idx="1254">
                  <c:v>1.2031000000000001</c:v>
                </c:pt>
                <c:pt idx="1255">
                  <c:v>1.2068000000000001</c:v>
                </c:pt>
                <c:pt idx="1256">
                  <c:v>1.1997</c:v>
                </c:pt>
                <c:pt idx="1257">
                  <c:v>1.206</c:v>
                </c:pt>
                <c:pt idx="1258">
                  <c:v>1.2009000000000001</c:v>
                </c:pt>
                <c:pt idx="1259">
                  <c:v>1.2002999999999999</c:v>
                </c:pt>
                <c:pt idx="1260">
                  <c:v>1.1943999999999999</c:v>
                </c:pt>
                <c:pt idx="1261">
                  <c:v>1.1887000000000001</c:v>
                </c:pt>
                <c:pt idx="1262">
                  <c:v>1.1859999999999999</c:v>
                </c:pt>
                <c:pt idx="1263">
                  <c:v>1.1870000000000001</c:v>
                </c:pt>
                <c:pt idx="1264">
                  <c:v>1.1861999999999999</c:v>
                </c:pt>
                <c:pt idx="1265">
                  <c:v>1.1873</c:v>
                </c:pt>
                <c:pt idx="1266">
                  <c:v>1.1870000000000001</c:v>
                </c:pt>
                <c:pt idx="1267">
                  <c:v>1.1840999999999999</c:v>
                </c:pt>
                <c:pt idx="1268">
                  <c:v>1.1780999999999999</c:v>
                </c:pt>
                <c:pt idx="1269">
                  <c:v>1.1747000000000001</c:v>
                </c:pt>
                <c:pt idx="1270">
                  <c:v>1.1779999999999999</c:v>
                </c:pt>
                <c:pt idx="1271">
                  <c:v>1.1825000000000001</c:v>
                </c:pt>
                <c:pt idx="1272">
                  <c:v>1.1744000000000001</c:v>
                </c:pt>
                <c:pt idx="1273">
                  <c:v>1.1768000000000001</c:v>
                </c:pt>
                <c:pt idx="1274">
                  <c:v>1.1773</c:v>
                </c:pt>
                <c:pt idx="1275">
                  <c:v>1.1775</c:v>
                </c:pt>
                <c:pt idx="1276">
                  <c:v>1.1797</c:v>
                </c:pt>
                <c:pt idx="1277">
                  <c:v>1.1826000000000001</c:v>
                </c:pt>
                <c:pt idx="1278">
                  <c:v>1.1865000000000001</c:v>
                </c:pt>
                <c:pt idx="1279">
                  <c:v>1.1896</c:v>
                </c:pt>
                <c:pt idx="1280">
                  <c:v>1.1904999999999999</c:v>
                </c:pt>
                <c:pt idx="1281">
                  <c:v>1.1848000000000001</c:v>
                </c:pt>
                <c:pt idx="1282">
                  <c:v>1.1842999999999999</c:v>
                </c:pt>
                <c:pt idx="1283">
                  <c:v>1.1898</c:v>
                </c:pt>
                <c:pt idx="1284">
                  <c:v>1.1931</c:v>
                </c:pt>
                <c:pt idx="1285">
                  <c:v>1.1851</c:v>
                </c:pt>
                <c:pt idx="1286">
                  <c:v>1.1821999999999999</c:v>
                </c:pt>
                <c:pt idx="1287">
                  <c:v>1.1739999999999999</c:v>
                </c:pt>
                <c:pt idx="1288">
                  <c:v>1.1735</c:v>
                </c:pt>
                <c:pt idx="1289">
                  <c:v>1.1792</c:v>
                </c:pt>
                <c:pt idx="1290">
                  <c:v>1.1771</c:v>
                </c:pt>
                <c:pt idx="1291">
                  <c:v>1.1792</c:v>
                </c:pt>
                <c:pt idx="1292">
                  <c:v>1.1798</c:v>
                </c:pt>
                <c:pt idx="1293">
                  <c:v>1.1666000000000001</c:v>
                </c:pt>
                <c:pt idx="1294">
                  <c:v>1.1642999999999999</c:v>
                </c:pt>
                <c:pt idx="1295">
                  <c:v>1.1665000000000001</c:v>
                </c:pt>
                <c:pt idx="1296">
                  <c:v>1.1595</c:v>
                </c:pt>
                <c:pt idx="1297">
                  <c:v>1.1587000000000001</c:v>
                </c:pt>
                <c:pt idx="1298">
                  <c:v>1.1611</c:v>
                </c:pt>
                <c:pt idx="1299">
                  <c:v>1.1609</c:v>
                </c:pt>
                <c:pt idx="1300">
                  <c:v>1.1659999999999999</c:v>
                </c:pt>
                <c:pt idx="1301">
                  <c:v>1.1618999999999999</c:v>
                </c:pt>
                <c:pt idx="1302">
                  <c:v>1.1645000000000001</c:v>
                </c:pt>
                <c:pt idx="1303">
                  <c:v>1.1652</c:v>
                </c:pt>
                <c:pt idx="1304">
                  <c:v>1.1609</c:v>
                </c:pt>
                <c:pt idx="1305">
                  <c:v>1.1651</c:v>
                </c:pt>
                <c:pt idx="1306">
                  <c:v>1.1814</c:v>
                </c:pt>
                <c:pt idx="1307">
                  <c:v>1.1762999999999999</c:v>
                </c:pt>
                <c:pt idx="1308">
                  <c:v>1.1749000000000001</c:v>
                </c:pt>
                <c:pt idx="1309">
                  <c:v>1.1782999999999999</c:v>
                </c:pt>
                <c:pt idx="1310">
                  <c:v>1.1853</c:v>
                </c:pt>
                <c:pt idx="1311">
                  <c:v>1.1788000000000001</c:v>
                </c:pt>
                <c:pt idx="1312">
                  <c:v>1.1768000000000001</c:v>
                </c:pt>
                <c:pt idx="1313">
                  <c:v>1.1796</c:v>
                </c:pt>
                <c:pt idx="1314">
                  <c:v>1.1820999999999999</c:v>
                </c:pt>
                <c:pt idx="1315">
                  <c:v>1.1830000000000001</c:v>
                </c:pt>
                <c:pt idx="1316">
                  <c:v>1.1859999999999999</c:v>
                </c:pt>
                <c:pt idx="1317">
                  <c:v>1.1809000000000001</c:v>
                </c:pt>
                <c:pt idx="1318">
                  <c:v>1.1740999999999999</c:v>
                </c:pt>
                <c:pt idx="1319">
                  <c:v>1.1731</c:v>
                </c:pt>
                <c:pt idx="1320">
                  <c:v>1.1716</c:v>
                </c:pt>
                <c:pt idx="1321">
                  <c:v>1.1758999999999999</c:v>
                </c:pt>
                <c:pt idx="1322">
                  <c:v>1.1744000000000001</c:v>
                </c:pt>
                <c:pt idx="1323">
                  <c:v>1.1732</c:v>
                </c:pt>
                <c:pt idx="1324">
                  <c:v>1.1813</c:v>
                </c:pt>
                <c:pt idx="1325">
                  <c:v>1.1786000000000001</c:v>
                </c:pt>
                <c:pt idx="1326">
                  <c:v>1.1745000000000001</c:v>
                </c:pt>
                <c:pt idx="1327">
                  <c:v>1.1792</c:v>
                </c:pt>
                <c:pt idx="1328">
                  <c:v>1.1847000000000001</c:v>
                </c:pt>
                <c:pt idx="1329">
                  <c:v>1.1947000000000001</c:v>
                </c:pt>
                <c:pt idx="1330">
                  <c:v>1.1941999999999999</c:v>
                </c:pt>
                <c:pt idx="1331">
                  <c:v>1.1892</c:v>
                </c:pt>
                <c:pt idx="1332">
                  <c:v>1.1995</c:v>
                </c:pt>
                <c:pt idx="1333">
                  <c:v>1.1955</c:v>
                </c:pt>
                <c:pt idx="1334">
                  <c:v>1.1946000000000001</c:v>
                </c:pt>
                <c:pt idx="1335">
                  <c:v>1.1918</c:v>
                </c:pt>
                <c:pt idx="1336">
                  <c:v>1.1886000000000001</c:v>
                </c:pt>
                <c:pt idx="1337">
                  <c:v>1.1967000000000001</c:v>
                </c:pt>
                <c:pt idx="1338">
                  <c:v>1.1953</c:v>
                </c:pt>
                <c:pt idx="1339">
                  <c:v>1.2037</c:v>
                </c:pt>
                <c:pt idx="1340">
                  <c:v>1.2022999999999999</c:v>
                </c:pt>
                <c:pt idx="1341">
                  <c:v>1.1918</c:v>
                </c:pt>
                <c:pt idx="1342">
                  <c:v>1.1916</c:v>
                </c:pt>
                <c:pt idx="1343">
                  <c:v>1.1898</c:v>
                </c:pt>
                <c:pt idx="1344">
                  <c:v>1.1862999999999999</c:v>
                </c:pt>
                <c:pt idx="1345">
                  <c:v>1.1908000000000001</c:v>
                </c:pt>
                <c:pt idx="1346">
                  <c:v>1.1884999999999999</c:v>
                </c:pt>
                <c:pt idx="1347">
                  <c:v>1.1972</c:v>
                </c:pt>
                <c:pt idx="1348">
                  <c:v>1.1979</c:v>
                </c:pt>
                <c:pt idx="1349">
                  <c:v>1.1923999999999999</c:v>
                </c:pt>
                <c:pt idx="1350">
                  <c:v>1.1800999999999999</c:v>
                </c:pt>
                <c:pt idx="1351">
                  <c:v>1.1808000000000001</c:v>
                </c:pt>
                <c:pt idx="1352">
                  <c:v>1.1763999999999999</c:v>
                </c:pt>
                <c:pt idx="1353">
                  <c:v>1.1816</c:v>
                </c:pt>
                <c:pt idx="1354">
                  <c:v>1.1761999999999999</c:v>
                </c:pt>
                <c:pt idx="1355">
                  <c:v>1.1722999999999999</c:v>
                </c:pt>
                <c:pt idx="1356">
                  <c:v>1.1766000000000001</c:v>
                </c:pt>
                <c:pt idx="1357">
                  <c:v>1.1737</c:v>
                </c:pt>
                <c:pt idx="1358">
                  <c:v>1.1780999999999999</c:v>
                </c:pt>
                <c:pt idx="1359">
                  <c:v>1.1822999999999999</c:v>
                </c:pt>
                <c:pt idx="1360">
                  <c:v>1.1772</c:v>
                </c:pt>
                <c:pt idx="1361">
                  <c:v>1.1760999999999999</c:v>
                </c:pt>
                <c:pt idx="1362">
                  <c:v>1.1759999999999999</c:v>
                </c:pt>
                <c:pt idx="1363">
                  <c:v>1.1795</c:v>
                </c:pt>
                <c:pt idx="1364">
                  <c:v>1.1773</c:v>
                </c:pt>
                <c:pt idx="1365">
                  <c:v>1.1870000000000001</c:v>
                </c:pt>
                <c:pt idx="1366">
                  <c:v>1.1858</c:v>
                </c:pt>
                <c:pt idx="1367">
                  <c:v>1.1802999999999999</c:v>
                </c:pt>
                <c:pt idx="1368">
                  <c:v>1.1841999999999999</c:v>
                </c:pt>
                <c:pt idx="1369">
                  <c:v>1.175</c:v>
                </c:pt>
                <c:pt idx="1370">
                  <c:v>1.1678999999999999</c:v>
                </c:pt>
                <c:pt idx="1371">
                  <c:v>1.1736</c:v>
                </c:pt>
                <c:pt idx="1372">
                  <c:v>1.1645000000000001</c:v>
                </c:pt>
                <c:pt idx="1373">
                  <c:v>1.1642999999999999</c:v>
                </c:pt>
                <c:pt idx="1374">
                  <c:v>1.1665000000000001</c:v>
                </c:pt>
                <c:pt idx="1375">
                  <c:v>1.163</c:v>
                </c:pt>
                <c:pt idx="1376">
                  <c:v>1.1515</c:v>
                </c:pt>
                <c:pt idx="1377">
                  <c:v>1.1556</c:v>
                </c:pt>
                <c:pt idx="1378">
                  <c:v>1.1479999999999999</c:v>
                </c:pt>
                <c:pt idx="1379">
                  <c:v>1.1469</c:v>
                </c:pt>
                <c:pt idx="1380">
                  <c:v>1.1397999999999999</c:v>
                </c:pt>
                <c:pt idx="1381">
                  <c:v>1.1414</c:v>
                </c:pt>
                <c:pt idx="1382">
                  <c:v>1.1466000000000001</c:v>
                </c:pt>
                <c:pt idx="1383">
                  <c:v>1.1400999999999999</c:v>
                </c:pt>
                <c:pt idx="1384">
                  <c:v>1.1402000000000001</c:v>
                </c:pt>
                <c:pt idx="1385">
                  <c:v>1.1424000000000001</c:v>
                </c:pt>
                <c:pt idx="1386">
                  <c:v>1.1353</c:v>
                </c:pt>
                <c:pt idx="1387">
                  <c:v>1.1347</c:v>
                </c:pt>
                <c:pt idx="1388">
                  <c:v>1.1365000000000001</c:v>
                </c:pt>
                <c:pt idx="1389">
                  <c:v>1.1426000000000001</c:v>
                </c:pt>
                <c:pt idx="1390">
                  <c:v>1.1442000000000001</c:v>
                </c:pt>
                <c:pt idx="1391">
                  <c:v>1.1377999999999999</c:v>
                </c:pt>
                <c:pt idx="1392">
                  <c:v>1.1338999999999999</c:v>
                </c:pt>
                <c:pt idx="1393">
                  <c:v>1.1183000000000001</c:v>
                </c:pt>
                <c:pt idx="1394">
                  <c:v>1.1200000000000001</c:v>
                </c:pt>
                <c:pt idx="1395">
                  <c:v>1.1153999999999999</c:v>
                </c:pt>
                <c:pt idx="1396">
                  <c:v>1.1167</c:v>
                </c:pt>
                <c:pt idx="1397">
                  <c:v>1.1134999999999999</c:v>
                </c:pt>
                <c:pt idx="1398">
                  <c:v>1.1148</c:v>
                </c:pt>
                <c:pt idx="1399">
                  <c:v>1.1197999999999999</c:v>
                </c:pt>
                <c:pt idx="1400">
                  <c:v>1.1144000000000001</c:v>
                </c:pt>
                <c:pt idx="1401">
                  <c:v>1.1217999999999999</c:v>
                </c:pt>
                <c:pt idx="1402">
                  <c:v>1.1211</c:v>
                </c:pt>
                <c:pt idx="1403">
                  <c:v>1.1202000000000001</c:v>
                </c:pt>
                <c:pt idx="1404">
                  <c:v>1.1196999999999999</c:v>
                </c:pt>
                <c:pt idx="1405">
                  <c:v>1.1214999999999999</c:v>
                </c:pt>
                <c:pt idx="1406">
                  <c:v>1.1257999999999999</c:v>
                </c:pt>
                <c:pt idx="1407">
                  <c:v>1.1276999999999999</c:v>
                </c:pt>
                <c:pt idx="1408">
                  <c:v>1.1254</c:v>
                </c:pt>
                <c:pt idx="1409">
                  <c:v>1.1281000000000001</c:v>
                </c:pt>
                <c:pt idx="1410">
                  <c:v>1.1214</c:v>
                </c:pt>
                <c:pt idx="1411">
                  <c:v>1.1243000000000001</c:v>
                </c:pt>
                <c:pt idx="1412">
                  <c:v>1.1185</c:v>
                </c:pt>
                <c:pt idx="1413">
                  <c:v>1.1165</c:v>
                </c:pt>
                <c:pt idx="1414">
                  <c:v>1.1181000000000001</c:v>
                </c:pt>
                <c:pt idx="1415">
                  <c:v>1.1212</c:v>
                </c:pt>
                <c:pt idx="1416">
                  <c:v>1.1223000000000001</c:v>
                </c:pt>
                <c:pt idx="1417">
                  <c:v>1.1184000000000001</c:v>
                </c:pt>
                <c:pt idx="1418">
                  <c:v>1.1238999999999999</c:v>
                </c:pt>
                <c:pt idx="1419">
                  <c:v>1.1206</c:v>
                </c:pt>
                <c:pt idx="1420">
                  <c:v>1.1103000000000001</c:v>
                </c:pt>
                <c:pt idx="1421">
                  <c:v>1.1160000000000001</c:v>
                </c:pt>
                <c:pt idx="1422">
                  <c:v>1.1081000000000001</c:v>
                </c:pt>
                <c:pt idx="1423">
                  <c:v>1.0973999999999999</c:v>
                </c:pt>
                <c:pt idx="1424">
                  <c:v>1.0931999999999999</c:v>
                </c:pt>
                <c:pt idx="1425">
                  <c:v>1.0861000000000001</c:v>
                </c:pt>
                <c:pt idx="1426">
                  <c:v>1.0869</c:v>
                </c:pt>
                <c:pt idx="1427">
                  <c:v>1.0873999999999999</c:v>
                </c:pt>
                <c:pt idx="1428">
                  <c:v>1.0925</c:v>
                </c:pt>
                <c:pt idx="1429">
                  <c:v>1.0998000000000001</c:v>
                </c:pt>
                <c:pt idx="1430">
                  <c:v>1.0984</c:v>
                </c:pt>
                <c:pt idx="1431">
                  <c:v>1.0885</c:v>
                </c:pt>
                <c:pt idx="1432">
                  <c:v>1.0956999999999999</c:v>
                </c:pt>
                <c:pt idx="1433">
                  <c:v>1.0898000000000001</c:v>
                </c:pt>
                <c:pt idx="1434">
                  <c:v>1.0896999999999999</c:v>
                </c:pt>
                <c:pt idx="1435">
                  <c:v>1.0872999999999999</c:v>
                </c:pt>
                <c:pt idx="1436">
                  <c:v>1.0903</c:v>
                </c:pt>
                <c:pt idx="1437">
                  <c:v>1.0926</c:v>
                </c:pt>
                <c:pt idx="1438">
                  <c:v>1.0869</c:v>
                </c:pt>
                <c:pt idx="1439">
                  <c:v>1.0727</c:v>
                </c:pt>
                <c:pt idx="1440">
                  <c:v>1.0718000000000001</c:v>
                </c:pt>
                <c:pt idx="1441">
                  <c:v>1.0712999999999999</c:v>
                </c:pt>
                <c:pt idx="1442">
                  <c:v>1.0731999999999999</c:v>
                </c:pt>
                <c:pt idx="1443">
                  <c:v>1.0644</c:v>
                </c:pt>
                <c:pt idx="1444">
                  <c:v>1.0613999999999999</c:v>
                </c:pt>
                <c:pt idx="1445">
                  <c:v>1.0613999999999999</c:v>
                </c:pt>
                <c:pt idx="1446">
                  <c:v>1.0664</c:v>
                </c:pt>
                <c:pt idx="1447">
                  <c:v>1.0604</c:v>
                </c:pt>
                <c:pt idx="1448">
                  <c:v>1.0596000000000001</c:v>
                </c:pt>
                <c:pt idx="1449">
                  <c:v>1.0589999999999999</c:v>
                </c:pt>
                <c:pt idx="1450">
                  <c:v>1.0646</c:v>
                </c:pt>
                <c:pt idx="1451">
                  <c:v>1.0662</c:v>
                </c:pt>
                <c:pt idx="1452">
                  <c:v>1.0673999999999999</c:v>
                </c:pt>
                <c:pt idx="1453">
                  <c:v>1.0669999999999999</c:v>
                </c:pt>
                <c:pt idx="1454">
                  <c:v>1.0654999999999999</c:v>
                </c:pt>
                <c:pt idx="1455">
                  <c:v>1.0674999999999999</c:v>
                </c:pt>
                <c:pt idx="1456">
                  <c:v>1.0765</c:v>
                </c:pt>
                <c:pt idx="1457">
                  <c:v>1.0812999999999999</c:v>
                </c:pt>
                <c:pt idx="1458">
                  <c:v>1.0865</c:v>
                </c:pt>
                <c:pt idx="1459">
                  <c:v>1.0799000000000001</c:v>
                </c:pt>
                <c:pt idx="1460">
                  <c:v>1.0784</c:v>
                </c:pt>
                <c:pt idx="1461">
                  <c:v>1.0795999999999999</c:v>
                </c:pt>
                <c:pt idx="1462">
                  <c:v>1.0810999999999999</c:v>
                </c:pt>
                <c:pt idx="1463">
                  <c:v>1.0739000000000001</c:v>
                </c:pt>
                <c:pt idx="1464">
                  <c:v>1.0737000000000001</c:v>
                </c:pt>
                <c:pt idx="1465">
                  <c:v>1.0767</c:v>
                </c:pt>
                <c:pt idx="1466">
                  <c:v>1.0733999999999999</c:v>
                </c:pt>
                <c:pt idx="1467">
                  <c:v>1.0606</c:v>
                </c:pt>
                <c:pt idx="1468">
                  <c:v>1.0654999999999999</c:v>
                </c:pt>
                <c:pt idx="1469">
                  <c:v>1.0673999999999999</c:v>
                </c:pt>
                <c:pt idx="1470">
                  <c:v>1.0577000000000001</c:v>
                </c:pt>
                <c:pt idx="1471">
                  <c:v>1.0542</c:v>
                </c:pt>
                <c:pt idx="1472">
                  <c:v>1.0567</c:v>
                </c:pt>
                <c:pt idx="1473">
                  <c:v>1.0580000000000001</c:v>
                </c:pt>
                <c:pt idx="1474">
                  <c:v>1.0622</c:v>
                </c:pt>
                <c:pt idx="1475">
                  <c:v>1.0506</c:v>
                </c:pt>
                <c:pt idx="1476">
                  <c:v>1.0546</c:v>
                </c:pt>
                <c:pt idx="1477">
                  <c:v>1.0577000000000001</c:v>
                </c:pt>
                <c:pt idx="1478">
                  <c:v>1.0586</c:v>
                </c:pt>
                <c:pt idx="1479">
                  <c:v>1.0561</c:v>
                </c:pt>
                <c:pt idx="1480">
                  <c:v>1.0581</c:v>
                </c:pt>
                <c:pt idx="1481">
                  <c:v>1.0558000000000001</c:v>
                </c:pt>
                <c:pt idx="1482">
                  <c:v>1.0537000000000001</c:v>
                </c:pt>
                <c:pt idx="1483">
                  <c:v>1.0615000000000001</c:v>
                </c:pt>
                <c:pt idx="1484">
                  <c:v>1.0615000000000001</c:v>
                </c:pt>
                <c:pt idx="1485">
                  <c:v>1.0674999999999999</c:v>
                </c:pt>
                <c:pt idx="1486">
                  <c:v>1.06</c:v>
                </c:pt>
                <c:pt idx="1487">
                  <c:v>1.0576000000000001</c:v>
                </c:pt>
                <c:pt idx="1488">
                  <c:v>1.0598000000000001</c:v>
                </c:pt>
                <c:pt idx="1489">
                  <c:v>1.0641</c:v>
                </c:pt>
                <c:pt idx="1490">
                  <c:v>1.0628</c:v>
                </c:pt>
                <c:pt idx="1491">
                  <c:v>1.0699000000000001</c:v>
                </c:pt>
                <c:pt idx="1492">
                  <c:v>1.0681</c:v>
                </c:pt>
                <c:pt idx="1493">
                  <c:v>1.075</c:v>
                </c:pt>
                <c:pt idx="1494">
                  <c:v>1.0785</c:v>
                </c:pt>
                <c:pt idx="1495">
                  <c:v>1.0758000000000001</c:v>
                </c:pt>
                <c:pt idx="1496">
                  <c:v>1.0760000000000001</c:v>
                </c:pt>
                <c:pt idx="1497">
                  <c:v>1.0799000000000001</c:v>
                </c:pt>
                <c:pt idx="1498">
                  <c:v>1.0696000000000001</c:v>
                </c:pt>
                <c:pt idx="1499">
                  <c:v>1.0698000000000001</c:v>
                </c:pt>
                <c:pt idx="1500">
                  <c:v>1.0682</c:v>
                </c:pt>
                <c:pt idx="1501">
                  <c:v>1.075</c:v>
                </c:pt>
                <c:pt idx="1502">
                  <c:v>1.0733999999999999</c:v>
                </c:pt>
                <c:pt idx="1503">
                  <c:v>1.0765</c:v>
                </c:pt>
                <c:pt idx="1504">
                  <c:v>1.0702</c:v>
                </c:pt>
                <c:pt idx="1505">
                  <c:v>1.0663</c:v>
                </c:pt>
                <c:pt idx="1506">
                  <c:v>1.0630999999999999</c:v>
                </c:pt>
                <c:pt idx="1507">
                  <c:v>1.0712999999999999</c:v>
                </c:pt>
                <c:pt idx="1508">
                  <c:v>1.0596000000000001</c:v>
                </c:pt>
                <c:pt idx="1509">
                  <c:v>1.0644</c:v>
                </c:pt>
                <c:pt idx="1510">
                  <c:v>1.0615000000000001</c:v>
                </c:pt>
                <c:pt idx="1511">
                  <c:v>1.0583</c:v>
                </c:pt>
                <c:pt idx="1512">
                  <c:v>1.0556000000000001</c:v>
                </c:pt>
                <c:pt idx="1513">
                  <c:v>1.0575000000000001</c:v>
                </c:pt>
                <c:pt idx="1514">
                  <c:v>1.0532999999999999</c:v>
                </c:pt>
                <c:pt idx="1515">
                  <c:v>1.0608</c:v>
                </c:pt>
                <c:pt idx="1516">
                  <c:v>1.0490999999999999</c:v>
                </c:pt>
                <c:pt idx="1517">
                  <c:v>1.0407</c:v>
                </c:pt>
                <c:pt idx="1518">
                  <c:v>1.0475000000000001</c:v>
                </c:pt>
                <c:pt idx="1519">
                  <c:v>1.0519000000000001</c:v>
                </c:pt>
                <c:pt idx="1520">
                  <c:v>1.0489999999999999</c:v>
                </c:pt>
                <c:pt idx="1521">
                  <c:v>1.0414000000000001</c:v>
                </c:pt>
                <c:pt idx="1522">
                  <c:v>1.0458000000000001</c:v>
                </c:pt>
                <c:pt idx="1523">
                  <c:v>1.0459000000000001</c:v>
                </c:pt>
                <c:pt idx="1524">
                  <c:v>1.0455000000000001</c:v>
                </c:pt>
                <c:pt idx="1525">
                  <c:v>1.0443</c:v>
                </c:pt>
                <c:pt idx="1526">
                  <c:v>1.0426</c:v>
                </c:pt>
                <c:pt idx="1527">
                  <c:v>1.0388999999999999</c:v>
                </c:pt>
                <c:pt idx="1528">
                  <c:v>1.0401</c:v>
                </c:pt>
                <c:pt idx="1529">
                  <c:v>1.0450999999999999</c:v>
                </c:pt>
                <c:pt idx="1530">
                  <c:v>1.0412999999999999</c:v>
                </c:pt>
                <c:pt idx="1531">
                  <c:v>1.0535000000000001</c:v>
                </c:pt>
                <c:pt idx="1532">
                  <c:v>1.0618000000000001</c:v>
                </c:pt>
                <c:pt idx="1533">
                  <c:v>1.0636000000000001</c:v>
                </c:pt>
                <c:pt idx="1534">
                  <c:v>1.0562</c:v>
                </c:pt>
                <c:pt idx="1535">
                  <c:v>1.0612999999999999</c:v>
                </c:pt>
                <c:pt idx="1536">
                  <c:v>1.0753999999999999</c:v>
                </c:pt>
                <c:pt idx="1537">
                  <c:v>1.0722</c:v>
                </c:pt>
                <c:pt idx="1538">
                  <c:v>1.0765</c:v>
                </c:pt>
                <c:pt idx="1539">
                  <c:v>1.0668</c:v>
                </c:pt>
                <c:pt idx="1540">
                  <c:v>1.0662</c:v>
                </c:pt>
                <c:pt idx="1541">
                  <c:v>1.0591999999999999</c:v>
                </c:pt>
                <c:pt idx="1542">
                  <c:v>1.0649999999999999</c:v>
                </c:pt>
                <c:pt idx="1543">
                  <c:v>1.0609</c:v>
                </c:pt>
                <c:pt idx="1544">
                  <c:v>1.0590999999999999</c:v>
                </c:pt>
                <c:pt idx="1545">
                  <c:v>1.0553999999999999</c:v>
                </c:pt>
                <c:pt idx="1546">
                  <c:v>1.0553999999999999</c:v>
                </c:pt>
                <c:pt idx="1547">
                  <c:v>1.0626</c:v>
                </c:pt>
                <c:pt idx="1548">
                  <c:v>1.0631999999999999</c:v>
                </c:pt>
                <c:pt idx="1549">
                  <c:v>1.0590999999999999</c:v>
                </c:pt>
                <c:pt idx="1550">
                  <c:v>1.0628</c:v>
                </c:pt>
                <c:pt idx="1551">
                  <c:v>1.0691999999999999</c:v>
                </c:pt>
                <c:pt idx="1552">
                  <c:v>1.0720000000000001</c:v>
                </c:pt>
                <c:pt idx="1553">
                  <c:v>1.0737000000000001</c:v>
                </c:pt>
                <c:pt idx="1554">
                  <c:v>1.0857000000000001</c:v>
                </c:pt>
                <c:pt idx="1555">
                  <c:v>1.0893999999999999</c:v>
                </c:pt>
                <c:pt idx="1556">
                  <c:v>1.091</c:v>
                </c:pt>
                <c:pt idx="1557">
                  <c:v>1.1027</c:v>
                </c:pt>
                <c:pt idx="1558">
                  <c:v>1.1040000000000001</c:v>
                </c:pt>
                <c:pt idx="1559">
                  <c:v>1.1140000000000001</c:v>
                </c:pt>
                <c:pt idx="1560">
                  <c:v>1.1105</c:v>
                </c:pt>
                <c:pt idx="1561">
                  <c:v>1.1097999999999999</c:v>
                </c:pt>
                <c:pt idx="1562">
                  <c:v>1.1055999999999999</c:v>
                </c:pt>
                <c:pt idx="1563">
                  <c:v>1.0982000000000001</c:v>
                </c:pt>
                <c:pt idx="1564">
                  <c:v>1.0986</c:v>
                </c:pt>
                <c:pt idx="1565">
                  <c:v>1.0901000000000001</c:v>
                </c:pt>
                <c:pt idx="1566">
                  <c:v>1.0909</c:v>
                </c:pt>
                <c:pt idx="1567">
                  <c:v>1.0888</c:v>
                </c:pt>
                <c:pt idx="1568">
                  <c:v>1.0881000000000001</c:v>
                </c:pt>
                <c:pt idx="1569">
                  <c:v>1.0883</c:v>
                </c:pt>
                <c:pt idx="1570">
                  <c:v>1.0929</c:v>
                </c:pt>
                <c:pt idx="1571">
                  <c:v>1.0973999999999999</c:v>
                </c:pt>
                <c:pt idx="1572">
                  <c:v>1.0981000000000001</c:v>
                </c:pt>
                <c:pt idx="1573">
                  <c:v>1.1000000000000001</c:v>
                </c:pt>
                <c:pt idx="1574">
                  <c:v>1.0972</c:v>
                </c:pt>
                <c:pt idx="1575">
                  <c:v>1.1056999999999999</c:v>
                </c:pt>
                <c:pt idx="1576">
                  <c:v>1.1009</c:v>
                </c:pt>
                <c:pt idx="1577">
                  <c:v>1.1053999999999999</c:v>
                </c:pt>
                <c:pt idx="1578">
                  <c:v>1.1138999999999999</c:v>
                </c:pt>
                <c:pt idx="1579">
                  <c:v>1.1202000000000001</c:v>
                </c:pt>
                <c:pt idx="1580">
                  <c:v>1.115</c:v>
                </c:pt>
                <c:pt idx="1581">
                  <c:v>1.1205000000000001</c:v>
                </c:pt>
                <c:pt idx="1582">
                  <c:v>1.1203000000000001</c:v>
                </c:pt>
                <c:pt idx="1583">
                  <c:v>1.1211</c:v>
                </c:pt>
                <c:pt idx="1584">
                  <c:v>1.1240000000000001</c:v>
                </c:pt>
                <c:pt idx="1585">
                  <c:v>1.1223000000000001</c:v>
                </c:pt>
                <c:pt idx="1586">
                  <c:v>1.1216999999999999</c:v>
                </c:pt>
                <c:pt idx="1587">
                  <c:v>1.1214</c:v>
                </c:pt>
                <c:pt idx="1588">
                  <c:v>1.1255999999999999</c:v>
                </c:pt>
                <c:pt idx="1589">
                  <c:v>1.1227</c:v>
                </c:pt>
                <c:pt idx="1590">
                  <c:v>1.1209</c:v>
                </c:pt>
                <c:pt idx="1591">
                  <c:v>1.1191</c:v>
                </c:pt>
                <c:pt idx="1592">
                  <c:v>1.115</c:v>
                </c:pt>
                <c:pt idx="1593">
                  <c:v>1.1176999999999999</c:v>
                </c:pt>
                <c:pt idx="1594">
                  <c:v>1.1156999999999999</c:v>
                </c:pt>
                <c:pt idx="1595">
                  <c:v>1.1244000000000001</c:v>
                </c:pt>
                <c:pt idx="1596">
                  <c:v>1.1252</c:v>
                </c:pt>
                <c:pt idx="1597">
                  <c:v>1.1220000000000001</c:v>
                </c:pt>
                <c:pt idx="1598">
                  <c:v>1.1235999999999999</c:v>
                </c:pt>
                <c:pt idx="1599">
                  <c:v>1.1234</c:v>
                </c:pt>
                <c:pt idx="1600">
                  <c:v>1.1259999999999999</c:v>
                </c:pt>
                <c:pt idx="1601">
                  <c:v>1.1238999999999999</c:v>
                </c:pt>
                <c:pt idx="1602">
                  <c:v>1.1255999999999999</c:v>
                </c:pt>
                <c:pt idx="1603">
                  <c:v>1.1146</c:v>
                </c:pt>
                <c:pt idx="1604">
                  <c:v>1.1155999999999999</c:v>
                </c:pt>
                <c:pt idx="1605">
                  <c:v>1.1196999999999999</c:v>
                </c:pt>
                <c:pt idx="1606">
                  <c:v>1.1158999999999999</c:v>
                </c:pt>
                <c:pt idx="1607">
                  <c:v>1.1142000000000001</c:v>
                </c:pt>
                <c:pt idx="1608">
                  <c:v>1.1189</c:v>
                </c:pt>
                <c:pt idx="1609">
                  <c:v>1.1196999999999999</c:v>
                </c:pt>
                <c:pt idx="1610">
                  <c:v>1.1286</c:v>
                </c:pt>
                <c:pt idx="1611">
                  <c:v>1.1263000000000001</c:v>
                </c:pt>
                <c:pt idx="1612">
                  <c:v>1.1305000000000001</c:v>
                </c:pt>
                <c:pt idx="1613">
                  <c:v>1.1321000000000001</c:v>
                </c:pt>
                <c:pt idx="1614">
                  <c:v>1.1325000000000001</c:v>
                </c:pt>
                <c:pt idx="1615">
                  <c:v>1.1353</c:v>
                </c:pt>
                <c:pt idx="1616">
                  <c:v>1.1291</c:v>
                </c:pt>
                <c:pt idx="1617">
                  <c:v>1.1279999999999999</c:v>
                </c:pt>
                <c:pt idx="1618">
                  <c:v>1.1185</c:v>
                </c:pt>
                <c:pt idx="1619">
                  <c:v>1.1162000000000001</c:v>
                </c:pt>
                <c:pt idx="1620">
                  <c:v>1.1137999999999999</c:v>
                </c:pt>
                <c:pt idx="1621">
                  <c:v>1.1178999999999999</c:v>
                </c:pt>
                <c:pt idx="1622">
                  <c:v>1.1119000000000001</c:v>
                </c:pt>
                <c:pt idx="1623">
                  <c:v>1.109</c:v>
                </c:pt>
                <c:pt idx="1624">
                  <c:v>1.1087</c:v>
                </c:pt>
                <c:pt idx="1625">
                  <c:v>1.113</c:v>
                </c:pt>
                <c:pt idx="1626">
                  <c:v>1.1134999999999999</c:v>
                </c:pt>
                <c:pt idx="1627">
                  <c:v>1.1226</c:v>
                </c:pt>
                <c:pt idx="1628">
                  <c:v>1.1164000000000001</c:v>
                </c:pt>
                <c:pt idx="1629">
                  <c:v>1.1175999999999999</c:v>
                </c:pt>
                <c:pt idx="1630">
                  <c:v>1.1076999999999999</c:v>
                </c:pt>
                <c:pt idx="1631">
                  <c:v>1.1057999999999999</c:v>
                </c:pt>
                <c:pt idx="1632">
                  <c:v>1.0987</c:v>
                </c:pt>
                <c:pt idx="1633">
                  <c:v>1.0994999999999999</c:v>
                </c:pt>
                <c:pt idx="1634">
                  <c:v>1.0979000000000001</c:v>
                </c:pt>
                <c:pt idx="1635">
                  <c:v>1.1026</c:v>
                </c:pt>
                <c:pt idx="1636">
                  <c:v>1.1016999999999999</c:v>
                </c:pt>
                <c:pt idx="1637">
                  <c:v>1.1022000000000001</c:v>
                </c:pt>
                <c:pt idx="1638">
                  <c:v>1.1074999999999999</c:v>
                </c:pt>
                <c:pt idx="1639">
                  <c:v>1.1036999999999999</c:v>
                </c:pt>
                <c:pt idx="1640">
                  <c:v>1.1119000000000001</c:v>
                </c:pt>
                <c:pt idx="1641">
                  <c:v>1.1092</c:v>
                </c:pt>
                <c:pt idx="1642">
                  <c:v>1.1061000000000001</c:v>
                </c:pt>
                <c:pt idx="1643">
                  <c:v>1.1059000000000001</c:v>
                </c:pt>
                <c:pt idx="1644">
                  <c:v>1.1052</c:v>
                </c:pt>
                <c:pt idx="1645">
                  <c:v>1.1064000000000001</c:v>
                </c:pt>
                <c:pt idx="1646">
                  <c:v>1.1101000000000001</c:v>
                </c:pt>
                <c:pt idx="1647">
                  <c:v>1.1077999999999999</c:v>
                </c:pt>
                <c:pt idx="1648">
                  <c:v>1.1156999999999999</c:v>
                </c:pt>
                <c:pt idx="1649">
                  <c:v>1.1138999999999999</c:v>
                </c:pt>
                <c:pt idx="1650">
                  <c:v>1.1106</c:v>
                </c:pt>
                <c:pt idx="1651">
                  <c:v>1.1125</c:v>
                </c:pt>
                <c:pt idx="1652">
                  <c:v>1.1065</c:v>
                </c:pt>
                <c:pt idx="1653">
                  <c:v>1.1025</c:v>
                </c:pt>
                <c:pt idx="1654">
                  <c:v>1.1116999999999999</c:v>
                </c:pt>
                <c:pt idx="1655">
                  <c:v>1.1385000000000001</c:v>
                </c:pt>
                <c:pt idx="1656">
                  <c:v>1.1298999999999999</c:v>
                </c:pt>
                <c:pt idx="1657">
                  <c:v>1.1241000000000001</c:v>
                </c:pt>
                <c:pt idx="1658">
                  <c:v>1.1314</c:v>
                </c:pt>
                <c:pt idx="1659">
                  <c:v>1.1276999999999999</c:v>
                </c:pt>
                <c:pt idx="1660">
                  <c:v>1.1226</c:v>
                </c:pt>
                <c:pt idx="1661">
                  <c:v>1.1259999999999999</c:v>
                </c:pt>
                <c:pt idx="1662">
                  <c:v>1.1207</c:v>
                </c:pt>
                <c:pt idx="1663">
                  <c:v>1.1293</c:v>
                </c:pt>
                <c:pt idx="1664">
                  <c:v>1.1252</c:v>
                </c:pt>
                <c:pt idx="1665">
                  <c:v>1.1317999999999999</c:v>
                </c:pt>
                <c:pt idx="1666">
                  <c:v>1.1395999999999999</c:v>
                </c:pt>
                <c:pt idx="1667">
                  <c:v>1.1358999999999999</c:v>
                </c:pt>
                <c:pt idx="1668">
                  <c:v>1.1355999999999999</c:v>
                </c:pt>
                <c:pt idx="1669">
                  <c:v>1.1363000000000001</c:v>
                </c:pt>
                <c:pt idx="1670">
                  <c:v>1.1152</c:v>
                </c:pt>
                <c:pt idx="1671">
                  <c:v>1.1188</c:v>
                </c:pt>
                <c:pt idx="1672">
                  <c:v>1.1133</c:v>
                </c:pt>
                <c:pt idx="1673">
                  <c:v>1.1140000000000001</c:v>
                </c:pt>
                <c:pt idx="1674">
                  <c:v>1.1114999999999999</c:v>
                </c:pt>
                <c:pt idx="1675">
                  <c:v>1.1195999999999999</c:v>
                </c:pt>
                <c:pt idx="1676">
                  <c:v>1.1154999999999999</c:v>
                </c:pt>
                <c:pt idx="1677">
                  <c:v>1.1142000000000001</c:v>
                </c:pt>
                <c:pt idx="1678">
                  <c:v>1.1221000000000001</c:v>
                </c:pt>
                <c:pt idx="1679">
                  <c:v>1.1225000000000001</c:v>
                </c:pt>
                <c:pt idx="1680">
                  <c:v>1.1203000000000001</c:v>
                </c:pt>
                <c:pt idx="1681">
                  <c:v>1.1218999999999999</c:v>
                </c:pt>
                <c:pt idx="1682">
                  <c:v>1.1315</c:v>
                </c:pt>
                <c:pt idx="1683">
                  <c:v>1.1321000000000001</c:v>
                </c:pt>
                <c:pt idx="1684">
                  <c:v>1.1308</c:v>
                </c:pt>
                <c:pt idx="1685">
                  <c:v>1.1376999999999999</c:v>
                </c:pt>
                <c:pt idx="1686">
                  <c:v>1.1425000000000001</c:v>
                </c:pt>
                <c:pt idx="1687">
                  <c:v>1.1373</c:v>
                </c:pt>
                <c:pt idx="1688">
                  <c:v>1.1383000000000001</c:v>
                </c:pt>
                <c:pt idx="1689">
                  <c:v>1.1404000000000001</c:v>
                </c:pt>
                <c:pt idx="1690">
                  <c:v>1.1406000000000001</c:v>
                </c:pt>
                <c:pt idx="1691">
                  <c:v>1.1486000000000001</c:v>
                </c:pt>
                <c:pt idx="1692">
                  <c:v>1.1497999999999999</c:v>
                </c:pt>
                <c:pt idx="1693">
                  <c:v>1.1536</c:v>
                </c:pt>
                <c:pt idx="1694">
                  <c:v>1.1449</c:v>
                </c:pt>
                <c:pt idx="1695">
                  <c:v>1.1354</c:v>
                </c:pt>
                <c:pt idx="1696">
                  <c:v>1.1323000000000001</c:v>
                </c:pt>
                <c:pt idx="1697">
                  <c:v>1.1298999999999999</c:v>
                </c:pt>
                <c:pt idx="1698">
                  <c:v>1.1269</c:v>
                </c:pt>
                <c:pt idx="1699">
                  <c:v>1.1226</c:v>
                </c:pt>
                <c:pt idx="1700">
                  <c:v>1.1287</c:v>
                </c:pt>
                <c:pt idx="1701">
                  <c:v>1.1296999999999999</c:v>
                </c:pt>
                <c:pt idx="1702">
                  <c:v>1.1359999999999999</c:v>
                </c:pt>
                <c:pt idx="1703">
                  <c:v>1.1314</c:v>
                </c:pt>
                <c:pt idx="1704">
                  <c:v>1.1284000000000001</c:v>
                </c:pt>
                <c:pt idx="1705">
                  <c:v>1.1269</c:v>
                </c:pt>
                <c:pt idx="1706">
                  <c:v>1.1274999999999999</c:v>
                </c:pt>
                <c:pt idx="1707">
                  <c:v>1.1385000000000001</c:v>
                </c:pt>
                <c:pt idx="1708">
                  <c:v>1.1409</c:v>
                </c:pt>
                <c:pt idx="1709">
                  <c:v>1.1398999999999999</c:v>
                </c:pt>
                <c:pt idx="1710">
                  <c:v>1.1376999999999999</c:v>
                </c:pt>
                <c:pt idx="1711">
                  <c:v>1.1399999999999999</c:v>
                </c:pt>
                <c:pt idx="1712">
                  <c:v>1.1385000000000001</c:v>
                </c:pt>
                <c:pt idx="1713">
                  <c:v>1.1389</c:v>
                </c:pt>
                <c:pt idx="1714">
                  <c:v>1.1392</c:v>
                </c:pt>
                <c:pt idx="1715">
                  <c:v>1.1379999999999999</c:v>
                </c:pt>
                <c:pt idx="1716">
                  <c:v>1.1337999999999999</c:v>
                </c:pt>
                <c:pt idx="1717">
                  <c:v>1.1291</c:v>
                </c:pt>
                <c:pt idx="1718">
                  <c:v>1.1196999999999999</c:v>
                </c:pt>
                <c:pt idx="1719">
                  <c:v>1.1167</c:v>
                </c:pt>
                <c:pt idx="1720">
                  <c:v>1.1176999999999999</c:v>
                </c:pt>
                <c:pt idx="1721">
                  <c:v>1.1182000000000001</c:v>
                </c:pt>
                <c:pt idx="1722">
                  <c:v>1.1215999999999999</c:v>
                </c:pt>
                <c:pt idx="1723">
                  <c:v>1.1241000000000001</c:v>
                </c:pt>
                <c:pt idx="1724">
                  <c:v>1.1269</c:v>
                </c:pt>
                <c:pt idx="1725">
                  <c:v>1.1317999999999999</c:v>
                </c:pt>
                <c:pt idx="1726">
                  <c:v>1.1227</c:v>
                </c:pt>
                <c:pt idx="1727">
                  <c:v>1.111</c:v>
                </c:pt>
                <c:pt idx="1728">
                  <c:v>1.1102000000000001</c:v>
                </c:pt>
                <c:pt idx="1729">
                  <c:v>1.1151</c:v>
                </c:pt>
                <c:pt idx="1730">
                  <c:v>1.1176999999999999</c:v>
                </c:pt>
                <c:pt idx="1731">
                  <c:v>1.1001000000000001</c:v>
                </c:pt>
                <c:pt idx="1732">
                  <c:v>1.1012</c:v>
                </c:pt>
                <c:pt idx="1733">
                  <c:v>1.1013999999999999</c:v>
                </c:pt>
                <c:pt idx="1734">
                  <c:v>1.1005</c:v>
                </c:pt>
                <c:pt idx="1735">
                  <c:v>1.0958000000000001</c:v>
                </c:pt>
                <c:pt idx="1736">
                  <c:v>1.0868</c:v>
                </c:pt>
                <c:pt idx="1737">
                  <c:v>1.0868</c:v>
                </c:pt>
                <c:pt idx="1738">
                  <c:v>1.0874999999999999</c:v>
                </c:pt>
                <c:pt idx="1739">
                  <c:v>1.0932999999999999</c:v>
                </c:pt>
                <c:pt idx="1740">
                  <c:v>1.1019000000000001</c:v>
                </c:pt>
                <c:pt idx="1741">
                  <c:v>1.1013999999999999</c:v>
                </c:pt>
                <c:pt idx="1742">
                  <c:v>1.1021000000000001</c:v>
                </c:pt>
                <c:pt idx="1743">
                  <c:v>1.1031</c:v>
                </c:pt>
                <c:pt idx="1744">
                  <c:v>1.1131</c:v>
                </c:pt>
                <c:pt idx="1745">
                  <c:v>1.111</c:v>
                </c:pt>
                <c:pt idx="1746">
                  <c:v>1.1128</c:v>
                </c:pt>
                <c:pt idx="1747">
                  <c:v>1.1145</c:v>
                </c:pt>
                <c:pt idx="1748">
                  <c:v>1.1156999999999999</c:v>
                </c:pt>
                <c:pt idx="1749">
                  <c:v>1.1255999999999999</c:v>
                </c:pt>
                <c:pt idx="1750">
                  <c:v>1.1323000000000001</c:v>
                </c:pt>
                <c:pt idx="1751">
                  <c:v>1.1293</c:v>
                </c:pt>
                <c:pt idx="1752">
                  <c:v>1.1294999999999999</c:v>
                </c:pt>
                <c:pt idx="1753">
                  <c:v>1.1194</c:v>
                </c:pt>
                <c:pt idx="1754">
                  <c:v>1.1157999999999999</c:v>
                </c:pt>
                <c:pt idx="1755">
                  <c:v>1.1207</c:v>
                </c:pt>
                <c:pt idx="1756">
                  <c:v>1.1105</c:v>
                </c:pt>
                <c:pt idx="1757">
                  <c:v>1.0920000000000001</c:v>
                </c:pt>
                <c:pt idx="1758">
                  <c:v>1.0889</c:v>
                </c:pt>
                <c:pt idx="1759">
                  <c:v>1.0832999999999999</c:v>
                </c:pt>
                <c:pt idx="1760">
                  <c:v>1.0941000000000001</c:v>
                </c:pt>
                <c:pt idx="1761">
                  <c:v>1.0893999999999999</c:v>
                </c:pt>
                <c:pt idx="1762">
                  <c:v>1.0869</c:v>
                </c:pt>
                <c:pt idx="1763">
                  <c:v>1.0851</c:v>
                </c:pt>
                <c:pt idx="1764">
                  <c:v>1.0798000000000001</c:v>
                </c:pt>
                <c:pt idx="1765">
                  <c:v>1.0875999999999999</c:v>
                </c:pt>
                <c:pt idx="1766">
                  <c:v>1.089</c:v>
                </c:pt>
                <c:pt idx="1767">
                  <c:v>1.0908</c:v>
                </c:pt>
                <c:pt idx="1768">
                  <c:v>1.0894999999999999</c:v>
                </c:pt>
                <c:pt idx="1769">
                  <c:v>1.0916999999999999</c:v>
                </c:pt>
                <c:pt idx="1770">
                  <c:v>1.0864</c:v>
                </c:pt>
                <c:pt idx="1771">
                  <c:v>1.0878000000000001</c:v>
                </c:pt>
                <c:pt idx="1772">
                  <c:v>1.0860000000000001</c:v>
                </c:pt>
                <c:pt idx="1773">
                  <c:v>1.0859000000000001</c:v>
                </c:pt>
                <c:pt idx="1774">
                  <c:v>1.0925</c:v>
                </c:pt>
                <c:pt idx="1775">
                  <c:v>1.0931999999999999</c:v>
                </c:pt>
                <c:pt idx="1776">
                  <c:v>1.0781000000000001</c:v>
                </c:pt>
                <c:pt idx="1777">
                  <c:v>1.0748</c:v>
                </c:pt>
                <c:pt idx="1778">
                  <c:v>1.0823</c:v>
                </c:pt>
                <c:pt idx="1779">
                  <c:v>1.0860000000000001</c:v>
                </c:pt>
                <c:pt idx="1780">
                  <c:v>1.0863</c:v>
                </c:pt>
                <c:pt idx="1781">
                  <c:v>1.0933999999999999</c:v>
                </c:pt>
                <c:pt idx="1782">
                  <c:v>1.0925</c:v>
                </c:pt>
                <c:pt idx="1783">
                  <c:v>1.097</c:v>
                </c:pt>
                <c:pt idx="1784">
                  <c:v>1.0978000000000001</c:v>
                </c:pt>
                <c:pt idx="1785">
                  <c:v>1.0963000000000001</c:v>
                </c:pt>
                <c:pt idx="1786">
                  <c:v>1.0913999999999999</c:v>
                </c:pt>
                <c:pt idx="1787">
                  <c:v>1.0954999999999999</c:v>
                </c:pt>
                <c:pt idx="1788">
                  <c:v>1.0916999999999999</c:v>
                </c:pt>
                <c:pt idx="1789">
                  <c:v>1.0868</c:v>
                </c:pt>
                <c:pt idx="1790">
                  <c:v>1.0821000000000001</c:v>
                </c:pt>
                <c:pt idx="1791">
                  <c:v>1.0911999999999999</c:v>
                </c:pt>
                <c:pt idx="1792">
                  <c:v>1.0932999999999999</c:v>
                </c:pt>
                <c:pt idx="1793">
                  <c:v>1.0993999999999999</c:v>
                </c:pt>
                <c:pt idx="1794">
                  <c:v>1.0991</c:v>
                </c:pt>
                <c:pt idx="1795">
                  <c:v>1.0940000000000001</c:v>
                </c:pt>
                <c:pt idx="1796">
                  <c:v>1.1026</c:v>
                </c:pt>
                <c:pt idx="1797">
                  <c:v>1.0893999999999999</c:v>
                </c:pt>
                <c:pt idx="1798">
                  <c:v>1.0837000000000001</c:v>
                </c:pt>
                <c:pt idx="1799">
                  <c:v>1.0884</c:v>
                </c:pt>
                <c:pt idx="1800">
                  <c:v>1.0941000000000001</c:v>
                </c:pt>
                <c:pt idx="1801">
                  <c:v>1.0615000000000001</c:v>
                </c:pt>
                <c:pt idx="1802">
                  <c:v>1.0632999999999999</c:v>
                </c:pt>
                <c:pt idx="1803">
                  <c:v>1.0566</c:v>
                </c:pt>
                <c:pt idx="1804">
                  <c:v>1.0593999999999999</c:v>
                </c:pt>
                <c:pt idx="1805">
                  <c:v>1.0611999999999999</c:v>
                </c:pt>
                <c:pt idx="1806">
                  <c:v>1.0624</c:v>
                </c:pt>
                <c:pt idx="1807">
                  <c:v>1.0646</c:v>
                </c:pt>
                <c:pt idx="1808">
                  <c:v>1.0637000000000001</c:v>
                </c:pt>
                <c:pt idx="1809">
                  <c:v>1.0647</c:v>
                </c:pt>
                <c:pt idx="1810">
                  <c:v>1.0736000000000001</c:v>
                </c:pt>
                <c:pt idx="1811">
                  <c:v>1.0660000000000001</c:v>
                </c:pt>
                <c:pt idx="1812">
                  <c:v>1.0644</c:v>
                </c:pt>
                <c:pt idx="1813">
                  <c:v>1.0687</c:v>
                </c:pt>
                <c:pt idx="1814">
                  <c:v>1.0773999999999999</c:v>
                </c:pt>
                <c:pt idx="1815">
                  <c:v>1.0813999999999999</c:v>
                </c:pt>
                <c:pt idx="1816">
                  <c:v>1.0739000000000001</c:v>
                </c:pt>
                <c:pt idx="1817">
                  <c:v>1.0723</c:v>
                </c:pt>
                <c:pt idx="1818">
                  <c:v>1.0751999999999999</c:v>
                </c:pt>
                <c:pt idx="1819">
                  <c:v>1.0741000000000001</c:v>
                </c:pt>
                <c:pt idx="1820">
                  <c:v>1.0885</c:v>
                </c:pt>
                <c:pt idx="1821">
                  <c:v>1.0868</c:v>
                </c:pt>
                <c:pt idx="1822">
                  <c:v>1.0963000000000001</c:v>
                </c:pt>
                <c:pt idx="1823">
                  <c:v>1.1016999999999999</c:v>
                </c:pt>
                <c:pt idx="1824">
                  <c:v>1.1006</c:v>
                </c:pt>
                <c:pt idx="1825">
                  <c:v>1.0978000000000001</c:v>
                </c:pt>
                <c:pt idx="1826">
                  <c:v>1.0925</c:v>
                </c:pt>
                <c:pt idx="1827">
                  <c:v>1.1051</c:v>
                </c:pt>
                <c:pt idx="1828">
                  <c:v>1.1057999999999999</c:v>
                </c:pt>
                <c:pt idx="1829">
                  <c:v>1.1017999999999999</c:v>
                </c:pt>
                <c:pt idx="1830">
                  <c:v>1.1108</c:v>
                </c:pt>
                <c:pt idx="1831">
                  <c:v>1.1341000000000001</c:v>
                </c:pt>
                <c:pt idx="1832">
                  <c:v>1.1345000000000001</c:v>
                </c:pt>
                <c:pt idx="1833">
                  <c:v>1.1328</c:v>
                </c:pt>
                <c:pt idx="1834">
                  <c:v>1.1349</c:v>
                </c:pt>
                <c:pt idx="1835">
                  <c:v>1.1385000000000001</c:v>
                </c:pt>
                <c:pt idx="1836">
                  <c:v>1.1475</c:v>
                </c:pt>
                <c:pt idx="1837">
                  <c:v>1.1380999999999999</c:v>
                </c:pt>
                <c:pt idx="1838">
                  <c:v>1.1361000000000001</c:v>
                </c:pt>
                <c:pt idx="1839">
                  <c:v>1.1358999999999999</c:v>
                </c:pt>
                <c:pt idx="1840">
                  <c:v>1.1276999999999999</c:v>
                </c:pt>
                <c:pt idx="1841">
                  <c:v>1.1238999999999999</c:v>
                </c:pt>
                <c:pt idx="1842">
                  <c:v>1.1272</c:v>
                </c:pt>
                <c:pt idx="1843">
                  <c:v>1.1189</c:v>
                </c:pt>
                <c:pt idx="1844">
                  <c:v>1.1214</c:v>
                </c:pt>
                <c:pt idx="1845">
                  <c:v>1.1195999999999999</c:v>
                </c:pt>
                <c:pt idx="1846">
                  <c:v>1.1176999999999999</c:v>
                </c:pt>
                <c:pt idx="1847">
                  <c:v>1.1249</c:v>
                </c:pt>
                <c:pt idx="1848">
                  <c:v>1.1243000000000001</c:v>
                </c:pt>
                <c:pt idx="1849">
                  <c:v>1.1198999999999999</c:v>
                </c:pt>
                <c:pt idx="1850">
                  <c:v>1.1232</c:v>
                </c:pt>
                <c:pt idx="1851">
                  <c:v>1.1187</c:v>
                </c:pt>
                <c:pt idx="1852">
                  <c:v>1.1123000000000001</c:v>
                </c:pt>
                <c:pt idx="1853">
                  <c:v>1.1188</c:v>
                </c:pt>
                <c:pt idx="1854">
                  <c:v>1.1302000000000001</c:v>
                </c:pt>
                <c:pt idx="1855">
                  <c:v>1.1435999999999999</c:v>
                </c:pt>
                <c:pt idx="1856">
                  <c:v>1.1293</c:v>
                </c:pt>
                <c:pt idx="1857">
                  <c:v>1.1271</c:v>
                </c:pt>
                <c:pt idx="1858">
                  <c:v>1.1316999999999999</c:v>
                </c:pt>
                <c:pt idx="1859">
                  <c:v>1.1337999999999999</c:v>
                </c:pt>
                <c:pt idx="1860">
                  <c:v>1.1279999999999999</c:v>
                </c:pt>
                <c:pt idx="1861">
                  <c:v>1.1206</c:v>
                </c:pt>
                <c:pt idx="1862">
                  <c:v>1.1202000000000001</c:v>
                </c:pt>
                <c:pt idx="1863">
                  <c:v>1.1171</c:v>
                </c:pt>
                <c:pt idx="1864">
                  <c:v>1.1153</c:v>
                </c:pt>
                <c:pt idx="1865">
                  <c:v>1.1124000000000001</c:v>
                </c:pt>
                <c:pt idx="1866">
                  <c:v>1.1227</c:v>
                </c:pt>
                <c:pt idx="1867">
                  <c:v>1.1315999999999999</c:v>
                </c:pt>
                <c:pt idx="1868">
                  <c:v>1.1211</c:v>
                </c:pt>
                <c:pt idx="1869">
                  <c:v>1.1184000000000001</c:v>
                </c:pt>
                <c:pt idx="1870">
                  <c:v>1.1247</c:v>
                </c:pt>
                <c:pt idx="1871">
                  <c:v>1.1315</c:v>
                </c:pt>
                <c:pt idx="1872">
                  <c:v>1.1516999999999999</c:v>
                </c:pt>
                <c:pt idx="1873">
                  <c:v>1.1620999999999999</c:v>
                </c:pt>
                <c:pt idx="1874">
                  <c:v>1.1388</c:v>
                </c:pt>
                <c:pt idx="1875">
                  <c:v>1.1241000000000001</c:v>
                </c:pt>
                <c:pt idx="1876">
                  <c:v>1.1120000000000001</c:v>
                </c:pt>
                <c:pt idx="1877">
                  <c:v>1.1026</c:v>
                </c:pt>
                <c:pt idx="1878">
                  <c:v>1.1079000000000001</c:v>
                </c:pt>
                <c:pt idx="1879">
                  <c:v>1.1108</c:v>
                </c:pt>
                <c:pt idx="1880">
                  <c:v>1.1153</c:v>
                </c:pt>
                <c:pt idx="1881">
                  <c:v>1.1160000000000001</c:v>
                </c:pt>
                <c:pt idx="1882">
                  <c:v>1.1043000000000001</c:v>
                </c:pt>
                <c:pt idx="1883">
                  <c:v>1.1019000000000001</c:v>
                </c:pt>
                <c:pt idx="1884">
                  <c:v>1.0966</c:v>
                </c:pt>
                <c:pt idx="1885">
                  <c:v>1.0924</c:v>
                </c:pt>
                <c:pt idx="1886">
                  <c:v>1.0908</c:v>
                </c:pt>
                <c:pt idx="1887">
                  <c:v>1.0881000000000001</c:v>
                </c:pt>
                <c:pt idx="1888">
                  <c:v>1.0952</c:v>
                </c:pt>
                <c:pt idx="1889">
                  <c:v>1.0983000000000001</c:v>
                </c:pt>
                <c:pt idx="1890">
                  <c:v>1.0931999999999999</c:v>
                </c:pt>
                <c:pt idx="1891">
                  <c:v>1.0984</c:v>
                </c:pt>
                <c:pt idx="1892">
                  <c:v>1.1060000000000001</c:v>
                </c:pt>
                <c:pt idx="1893">
                  <c:v>1.1088</c:v>
                </c:pt>
                <c:pt idx="1894">
                  <c:v>1.0984</c:v>
                </c:pt>
                <c:pt idx="1895">
                  <c:v>1.0985</c:v>
                </c:pt>
                <c:pt idx="1896">
                  <c:v>1.0929</c:v>
                </c:pt>
                <c:pt idx="1897">
                  <c:v>1.0935999999999999</c:v>
                </c:pt>
                <c:pt idx="1898">
                  <c:v>1.0825</c:v>
                </c:pt>
                <c:pt idx="1899">
                  <c:v>1.0831</c:v>
                </c:pt>
                <c:pt idx="1900">
                  <c:v>1.0876999999999999</c:v>
                </c:pt>
                <c:pt idx="1901">
                  <c:v>1.0949</c:v>
                </c:pt>
                <c:pt idx="1902">
                  <c:v>1.101</c:v>
                </c:pt>
                <c:pt idx="1903">
                  <c:v>1.1002000000000001</c:v>
                </c:pt>
                <c:pt idx="1904">
                  <c:v>1.1155999999999999</c:v>
                </c:pt>
                <c:pt idx="1905">
                  <c:v>1.1036999999999999</c:v>
                </c:pt>
                <c:pt idx="1906">
                  <c:v>1.1077999999999999</c:v>
                </c:pt>
                <c:pt idx="1907">
                  <c:v>1.1013999999999999</c:v>
                </c:pt>
                <c:pt idx="1908">
                  <c:v>1.1056999999999999</c:v>
                </c:pt>
                <c:pt idx="1909">
                  <c:v>1.1114999999999999</c:v>
                </c:pt>
                <c:pt idx="1910">
                  <c:v>1.1084000000000001</c:v>
                </c:pt>
                <c:pt idx="1911">
                  <c:v>1.1052999999999999</c:v>
                </c:pt>
                <c:pt idx="1912">
                  <c:v>1.115</c:v>
                </c:pt>
                <c:pt idx="1913">
                  <c:v>1.1237999999999999</c:v>
                </c:pt>
                <c:pt idx="1914">
                  <c:v>1.1166</c:v>
                </c:pt>
                <c:pt idx="1915">
                  <c:v>1.1204000000000001</c:v>
                </c:pt>
                <c:pt idx="1916">
                  <c:v>1.1206</c:v>
                </c:pt>
                <c:pt idx="1917">
                  <c:v>1.1168</c:v>
                </c:pt>
                <c:pt idx="1918">
                  <c:v>1.1341000000000001</c:v>
                </c:pt>
                <c:pt idx="1919">
                  <c:v>1.1352</c:v>
                </c:pt>
                <c:pt idx="1920">
                  <c:v>1.1359999999999999</c:v>
                </c:pt>
                <c:pt idx="1921">
                  <c:v>1.1336999999999999</c:v>
                </c:pt>
                <c:pt idx="1922">
                  <c:v>1.1248</c:v>
                </c:pt>
                <c:pt idx="1923">
                  <c:v>1.1283000000000001</c:v>
                </c:pt>
                <c:pt idx="1924">
                  <c:v>1.1267</c:v>
                </c:pt>
                <c:pt idx="1925">
                  <c:v>1.1257999999999999</c:v>
                </c:pt>
                <c:pt idx="1926">
                  <c:v>1.1325000000000001</c:v>
                </c:pt>
                <c:pt idx="1927">
                  <c:v>1.1283000000000001</c:v>
                </c:pt>
                <c:pt idx="1928">
                  <c:v>1.1294</c:v>
                </c:pt>
                <c:pt idx="1929">
                  <c:v>1.1115999999999999</c:v>
                </c:pt>
                <c:pt idx="1930">
                  <c:v>1.1238999999999999</c:v>
                </c:pt>
                <c:pt idx="1931">
                  <c:v>1.1274999999999999</c:v>
                </c:pt>
                <c:pt idx="1932">
                  <c:v>1.1152</c:v>
                </c:pt>
                <c:pt idx="1933">
                  <c:v>1.0928</c:v>
                </c:pt>
                <c:pt idx="1934">
                  <c:v>1.0992999999999999</c:v>
                </c:pt>
                <c:pt idx="1935">
                  <c:v>1.0947</c:v>
                </c:pt>
                <c:pt idx="1936">
                  <c:v>1.0903</c:v>
                </c:pt>
                <c:pt idx="1937">
                  <c:v>1.0874999999999999</c:v>
                </c:pt>
                <c:pt idx="1938">
                  <c:v>1.0978000000000001</c:v>
                </c:pt>
                <c:pt idx="1939">
                  <c:v>1.1014999999999999</c:v>
                </c:pt>
                <c:pt idx="1940">
                  <c:v>1.1113999999999999</c:v>
                </c:pt>
                <c:pt idx="1941">
                  <c:v>1.1094999999999999</c:v>
                </c:pt>
                <c:pt idx="1942">
                  <c:v>1.1152</c:v>
                </c:pt>
                <c:pt idx="1943">
                  <c:v>1.1315999999999999</c:v>
                </c:pt>
                <c:pt idx="1944">
                  <c:v>1.1448</c:v>
                </c:pt>
                <c:pt idx="1945">
                  <c:v>1.141</c:v>
                </c:pt>
                <c:pt idx="1946">
                  <c:v>1.1355999999999999</c:v>
                </c:pt>
                <c:pt idx="1947">
                  <c:v>1.1214</c:v>
                </c:pt>
                <c:pt idx="1948">
                  <c:v>1.1156999999999999</c:v>
                </c:pt>
                <c:pt idx="1949">
                  <c:v>1.1204000000000001</c:v>
                </c:pt>
                <c:pt idx="1950">
                  <c:v>1.1266</c:v>
                </c:pt>
                <c:pt idx="1951">
                  <c:v>1.1346000000000001</c:v>
                </c:pt>
                <c:pt idx="1952">
                  <c:v>1.1186</c:v>
                </c:pt>
                <c:pt idx="1953">
                  <c:v>1.1147</c:v>
                </c:pt>
                <c:pt idx="1954">
                  <c:v>1.1198999999999999</c:v>
                </c:pt>
                <c:pt idx="1955">
                  <c:v>1.1224000000000001</c:v>
                </c:pt>
                <c:pt idx="1956">
                  <c:v>1.1128</c:v>
                </c:pt>
                <c:pt idx="1957">
                  <c:v>1.0981000000000001</c:v>
                </c:pt>
                <c:pt idx="1958">
                  <c:v>1.0891999999999999</c:v>
                </c:pt>
                <c:pt idx="1959">
                  <c:v>1.0873999999999999</c:v>
                </c:pt>
                <c:pt idx="1960">
                  <c:v>1.0824</c:v>
                </c:pt>
                <c:pt idx="1961">
                  <c:v>1.0727</c:v>
                </c:pt>
                <c:pt idx="1962">
                  <c:v>1.0737000000000001</c:v>
                </c:pt>
                <c:pt idx="1963">
                  <c:v>1.0737000000000001</c:v>
                </c:pt>
                <c:pt idx="1964">
                  <c:v>1.0807</c:v>
                </c:pt>
                <c:pt idx="1965">
                  <c:v>1.0762</c:v>
                </c:pt>
                <c:pt idx="1966">
                  <c:v>1.0683</c:v>
                </c:pt>
                <c:pt idx="1967">
                  <c:v>1.0654999999999999</c:v>
                </c:pt>
                <c:pt idx="1968">
                  <c:v>1.0568</c:v>
                </c:pt>
                <c:pt idx="1969">
                  <c:v>1.0602</c:v>
                </c:pt>
                <c:pt idx="1970">
                  <c:v>1.0660000000000001</c:v>
                </c:pt>
                <c:pt idx="1971">
                  <c:v>1.0782</c:v>
                </c:pt>
                <c:pt idx="1972">
                  <c:v>1.0814999999999999</c:v>
                </c:pt>
                <c:pt idx="1973">
                  <c:v>1.0923</c:v>
                </c:pt>
                <c:pt idx="1974">
                  <c:v>1.0972999999999999</c:v>
                </c:pt>
                <c:pt idx="1975">
                  <c:v>1.0881000000000001</c:v>
                </c:pt>
                <c:pt idx="1976">
                  <c:v>1.0764</c:v>
                </c:pt>
                <c:pt idx="1977">
                  <c:v>1.0732999999999999</c:v>
                </c:pt>
                <c:pt idx="1978">
                  <c:v>1.0834999999999999</c:v>
                </c:pt>
                <c:pt idx="1979">
                  <c:v>1.089</c:v>
                </c:pt>
                <c:pt idx="1980">
                  <c:v>1.0884</c:v>
                </c:pt>
                <c:pt idx="1981">
                  <c:v>1.0972</c:v>
                </c:pt>
                <c:pt idx="1982">
                  <c:v>1.0924</c:v>
                </c:pt>
                <c:pt idx="1983">
                  <c:v>1.0945</c:v>
                </c:pt>
                <c:pt idx="1984">
                  <c:v>1.0820000000000001</c:v>
                </c:pt>
                <c:pt idx="1985">
                  <c:v>1.0659000000000001</c:v>
                </c:pt>
                <c:pt idx="1986">
                  <c:v>1.0864</c:v>
                </c:pt>
                <c:pt idx="1987">
                  <c:v>1.0598000000000001</c:v>
                </c:pt>
                <c:pt idx="1988">
                  <c:v>1.0568</c:v>
                </c:pt>
                <c:pt idx="1989">
                  <c:v>1.0496000000000001</c:v>
                </c:pt>
                <c:pt idx="1990">
                  <c:v>1.0634999999999999</c:v>
                </c:pt>
                <c:pt idx="1991">
                  <c:v>1.0548999999999999</c:v>
                </c:pt>
                <c:pt idx="1992">
                  <c:v>1.0698000000000001</c:v>
                </c:pt>
                <c:pt idx="1993">
                  <c:v>1.0853999999999999</c:v>
                </c:pt>
                <c:pt idx="1994">
                  <c:v>1.0842000000000001</c:v>
                </c:pt>
                <c:pt idx="1995">
                  <c:v>1.1031</c:v>
                </c:pt>
                <c:pt idx="1996">
                  <c:v>1.1079000000000001</c:v>
                </c:pt>
                <c:pt idx="1997">
                  <c:v>1.1176999999999999</c:v>
                </c:pt>
                <c:pt idx="1998">
                  <c:v>1.1183000000000001</c:v>
                </c:pt>
                <c:pt idx="1999">
                  <c:v>1.1196999999999999</c:v>
                </c:pt>
                <c:pt idx="2000">
                  <c:v>1.1197999999999999</c:v>
                </c:pt>
                <c:pt idx="2001">
                  <c:v>1.1361000000000001</c:v>
                </c:pt>
                <c:pt idx="2002">
                  <c:v>1.1335999999999999</c:v>
                </c:pt>
                <c:pt idx="2003">
                  <c:v>1.1335999999999999</c:v>
                </c:pt>
                <c:pt idx="2004">
                  <c:v>1.1380999999999999</c:v>
                </c:pt>
                <c:pt idx="2005">
                  <c:v>1.1369</c:v>
                </c:pt>
                <c:pt idx="2006">
                  <c:v>1.1398999999999999</c:v>
                </c:pt>
                <c:pt idx="2007">
                  <c:v>1.141</c:v>
                </c:pt>
                <c:pt idx="2008">
                  <c:v>1.1356999999999999</c:v>
                </c:pt>
                <c:pt idx="2009">
                  <c:v>1.139</c:v>
                </c:pt>
                <c:pt idx="2010">
                  <c:v>1.1404000000000001</c:v>
                </c:pt>
                <c:pt idx="2011">
                  <c:v>1.1336999999999999</c:v>
                </c:pt>
                <c:pt idx="2012">
                  <c:v>1.1319999999999999</c:v>
                </c:pt>
                <c:pt idx="2013">
                  <c:v>1.1323000000000001</c:v>
                </c:pt>
                <c:pt idx="2014">
                  <c:v>1.1315999999999999</c:v>
                </c:pt>
                <c:pt idx="2015">
                  <c:v>1.1478999999999999</c:v>
                </c:pt>
                <c:pt idx="2016">
                  <c:v>1.1344000000000001</c:v>
                </c:pt>
                <c:pt idx="2017">
                  <c:v>1.1480999999999999</c:v>
                </c:pt>
                <c:pt idx="2018">
                  <c:v>1.1341000000000001</c:v>
                </c:pt>
                <c:pt idx="2019">
                  <c:v>1.1291</c:v>
                </c:pt>
                <c:pt idx="2020">
                  <c:v>1.1318999999999999</c:v>
                </c:pt>
                <c:pt idx="2021">
                  <c:v>1.1287</c:v>
                </c:pt>
                <c:pt idx="2022">
                  <c:v>1.1380999999999999</c:v>
                </c:pt>
                <c:pt idx="2023">
                  <c:v>1.1240000000000001</c:v>
                </c:pt>
                <c:pt idx="2024">
                  <c:v>1.1205000000000001</c:v>
                </c:pt>
                <c:pt idx="2025">
                  <c:v>1.1364000000000001</c:v>
                </c:pt>
                <c:pt idx="2026">
                  <c:v>1.1609</c:v>
                </c:pt>
                <c:pt idx="2027">
                  <c:v>1.155</c:v>
                </c:pt>
                <c:pt idx="2028">
                  <c:v>1.1607000000000001</c:v>
                </c:pt>
                <c:pt idx="2029">
                  <c:v>1.1566000000000001</c:v>
                </c:pt>
                <c:pt idx="2030">
                  <c:v>1.1634</c:v>
                </c:pt>
                <c:pt idx="2031">
                  <c:v>1.1789000000000001</c:v>
                </c:pt>
                <c:pt idx="2032">
                  <c:v>1.1772</c:v>
                </c:pt>
                <c:pt idx="2033">
                  <c:v>1.1834</c:v>
                </c:pt>
                <c:pt idx="2034">
                  <c:v>1.1842999999999999</c:v>
                </c:pt>
                <c:pt idx="2035">
                  <c:v>1.1795</c:v>
                </c:pt>
                <c:pt idx="2036">
                  <c:v>1.1840999999999999</c:v>
                </c:pt>
                <c:pt idx="2037">
                  <c:v>1.1890000000000001</c:v>
                </c:pt>
                <c:pt idx="2038">
                  <c:v>1.1932</c:v>
                </c:pt>
                <c:pt idx="2039">
                  <c:v>1.2002999999999999</c:v>
                </c:pt>
                <c:pt idx="2040">
                  <c:v>1.2099</c:v>
                </c:pt>
                <c:pt idx="2041">
                  <c:v>1.2099</c:v>
                </c:pt>
                <c:pt idx="2042">
                  <c:v>1.2159</c:v>
                </c:pt>
                <c:pt idx="2043">
                  <c:v>1.2152000000000001</c:v>
                </c:pt>
                <c:pt idx="2044">
                  <c:v>1.2181999999999999</c:v>
                </c:pt>
                <c:pt idx="2045">
                  <c:v>1.2225999999999999</c:v>
                </c:pt>
                <c:pt idx="2046">
                  <c:v>1.2197</c:v>
                </c:pt>
                <c:pt idx="2047">
                  <c:v>1.2172000000000001</c:v>
                </c:pt>
                <c:pt idx="2048">
                  <c:v>1.2231000000000001</c:v>
                </c:pt>
                <c:pt idx="2049">
                  <c:v>1.2228000000000001</c:v>
                </c:pt>
                <c:pt idx="2050">
                  <c:v>1.2285999999999999</c:v>
                </c:pt>
                <c:pt idx="2051">
                  <c:v>1.2343999999999999</c:v>
                </c:pt>
                <c:pt idx="2052">
                  <c:v>1.2509999999999999</c:v>
                </c:pt>
                <c:pt idx="2053">
                  <c:v>1.2437</c:v>
                </c:pt>
                <c:pt idx="2054">
                  <c:v>1.2464</c:v>
                </c:pt>
                <c:pt idx="2055">
                  <c:v>1.2411000000000001</c:v>
                </c:pt>
                <c:pt idx="2056">
                  <c:v>1.2448999999999999</c:v>
                </c:pt>
                <c:pt idx="2057">
                  <c:v>1.2375</c:v>
                </c:pt>
                <c:pt idx="2058">
                  <c:v>1.2316</c:v>
                </c:pt>
                <c:pt idx="2059">
                  <c:v>1.2285999999999999</c:v>
                </c:pt>
                <c:pt idx="2060">
                  <c:v>1.2385999999999999</c:v>
                </c:pt>
                <c:pt idx="2061">
                  <c:v>1.2310000000000001</c:v>
                </c:pt>
                <c:pt idx="2062">
                  <c:v>1.2383</c:v>
                </c:pt>
                <c:pt idx="2063">
                  <c:v>1.2470000000000001</c:v>
                </c:pt>
                <c:pt idx="2064">
                  <c:v>1.2451000000000001</c:v>
                </c:pt>
                <c:pt idx="2065">
                  <c:v>1.2467999999999999</c:v>
                </c:pt>
                <c:pt idx="2066">
                  <c:v>1.2506999999999999</c:v>
                </c:pt>
                <c:pt idx="2067">
                  <c:v>1.2474000000000001</c:v>
                </c:pt>
                <c:pt idx="2068">
                  <c:v>1.2444</c:v>
                </c:pt>
                <c:pt idx="2069">
                  <c:v>1.2390000000000001</c:v>
                </c:pt>
                <c:pt idx="2070">
                  <c:v>1.2538</c:v>
                </c:pt>
                <c:pt idx="2071">
                  <c:v>1.2554000000000001</c:v>
                </c:pt>
                <c:pt idx="2072">
                  <c:v>1.2535000000000001</c:v>
                </c:pt>
                <c:pt idx="2073">
                  <c:v>1.2450000000000001</c:v>
                </c:pt>
                <c:pt idx="2074">
                  <c:v>1.2524999999999999</c:v>
                </c:pt>
                <c:pt idx="2075">
                  <c:v>1.2430000000000001</c:v>
                </c:pt>
                <c:pt idx="2076">
                  <c:v>1.2476</c:v>
                </c:pt>
                <c:pt idx="2077">
                  <c:v>1.2426999999999999</c:v>
                </c:pt>
                <c:pt idx="2078">
                  <c:v>1.2455000000000001</c:v>
                </c:pt>
                <c:pt idx="2079">
                  <c:v>1.2456</c:v>
                </c:pt>
                <c:pt idx="2080">
                  <c:v>1.2477</c:v>
                </c:pt>
                <c:pt idx="2081">
                  <c:v>1.2552000000000001</c:v>
                </c:pt>
                <c:pt idx="2082">
                  <c:v>1.2493000000000001</c:v>
                </c:pt>
                <c:pt idx="2083">
                  <c:v>1.2525999999999999</c:v>
                </c:pt>
                <c:pt idx="2084">
                  <c:v>1.2525999999999999</c:v>
                </c:pt>
                <c:pt idx="2085">
                  <c:v>1.2613000000000001</c:v>
                </c:pt>
                <c:pt idx="2086">
                  <c:v>1.2738</c:v>
                </c:pt>
                <c:pt idx="2087">
                  <c:v>1.2703</c:v>
                </c:pt>
                <c:pt idx="2088">
                  <c:v>1.27</c:v>
                </c:pt>
                <c:pt idx="2089">
                  <c:v>1.2670999999999999</c:v>
                </c:pt>
                <c:pt idx="2090">
                  <c:v>1.2646999999999999</c:v>
                </c:pt>
                <c:pt idx="2091">
                  <c:v>1.2712000000000001</c:v>
                </c:pt>
                <c:pt idx="2092">
                  <c:v>1.2794000000000001</c:v>
                </c:pt>
                <c:pt idx="2093">
                  <c:v>1.2759</c:v>
                </c:pt>
                <c:pt idx="2094">
                  <c:v>1.276</c:v>
                </c:pt>
                <c:pt idx="2095">
                  <c:v>1.2808999999999999</c:v>
                </c:pt>
                <c:pt idx="2096">
                  <c:v>1.264</c:v>
                </c:pt>
                <c:pt idx="2097">
                  <c:v>1.2662</c:v>
                </c:pt>
                <c:pt idx="2098">
                  <c:v>1.2642</c:v>
                </c:pt>
                <c:pt idx="2099">
                  <c:v>1.2627999999999999</c:v>
                </c:pt>
                <c:pt idx="2100">
                  <c:v>1.2741</c:v>
                </c:pt>
                <c:pt idx="2101">
                  <c:v>1.2672000000000001</c:v>
                </c:pt>
                <c:pt idx="2102">
                  <c:v>1.2652000000000001</c:v>
                </c:pt>
                <c:pt idx="2103">
                  <c:v>1.2519</c:v>
                </c:pt>
                <c:pt idx="2104">
                  <c:v>1.2515000000000001</c:v>
                </c:pt>
                <c:pt idx="2105">
                  <c:v>1.2624</c:v>
                </c:pt>
                <c:pt idx="2106">
                  <c:v>1.2629999999999999</c:v>
                </c:pt>
                <c:pt idx="2107">
                  <c:v>1.2689999999999999</c:v>
                </c:pt>
                <c:pt idx="2108">
                  <c:v>1.2685999999999999</c:v>
                </c:pt>
                <c:pt idx="2109">
                  <c:v>1.2686999999999999</c:v>
                </c:pt>
                <c:pt idx="2110">
                  <c:v>1.2777000000000001</c:v>
                </c:pt>
                <c:pt idx="2111">
                  <c:v>1.2845</c:v>
                </c:pt>
                <c:pt idx="2112">
                  <c:v>1.2849999999999999</c:v>
                </c:pt>
                <c:pt idx="2113">
                  <c:v>1.2825</c:v>
                </c:pt>
                <c:pt idx="2114">
                  <c:v>1.2824</c:v>
                </c:pt>
                <c:pt idx="2115">
                  <c:v>1.2850999999999999</c:v>
                </c:pt>
                <c:pt idx="2116">
                  <c:v>1.2957000000000001</c:v>
                </c:pt>
                <c:pt idx="2117">
                  <c:v>1.2939000000000001</c:v>
                </c:pt>
                <c:pt idx="2118">
                  <c:v>1.296</c:v>
                </c:pt>
                <c:pt idx="2119">
                  <c:v>1.2965</c:v>
                </c:pt>
                <c:pt idx="2120">
                  <c:v>1.2917000000000001</c:v>
                </c:pt>
                <c:pt idx="2121">
                  <c:v>1.2917000000000001</c:v>
                </c:pt>
                <c:pt idx="2122">
                  <c:v>1.2939000000000001</c:v>
                </c:pt>
                <c:pt idx="2123">
                  <c:v>1.2896000000000001</c:v>
                </c:pt>
                <c:pt idx="2124">
                  <c:v>1.2954000000000001</c:v>
                </c:pt>
                <c:pt idx="2125">
                  <c:v>1.2943</c:v>
                </c:pt>
                <c:pt idx="2126">
                  <c:v>1.3151999999999999</c:v>
                </c:pt>
                <c:pt idx="2127">
                  <c:v>1.3133999999999999</c:v>
                </c:pt>
                <c:pt idx="2128">
                  <c:v>1.3129999999999999</c:v>
                </c:pt>
                <c:pt idx="2129">
                  <c:v>1.3132999999999999</c:v>
                </c:pt>
                <c:pt idx="2130">
                  <c:v>1.3182</c:v>
                </c:pt>
                <c:pt idx="2131">
                  <c:v>1.3193999999999999</c:v>
                </c:pt>
                <c:pt idx="2132">
                  <c:v>1.3167</c:v>
                </c:pt>
                <c:pt idx="2133">
                  <c:v>1.3193999999999999</c:v>
                </c:pt>
                <c:pt idx="2134">
                  <c:v>1.3242</c:v>
                </c:pt>
                <c:pt idx="2135">
                  <c:v>1.3281000000000001</c:v>
                </c:pt>
                <c:pt idx="2136">
                  <c:v>1.3260000000000001</c:v>
                </c:pt>
                <c:pt idx="2137">
                  <c:v>1.3321000000000001</c:v>
                </c:pt>
                <c:pt idx="2138">
                  <c:v>1.3362000000000001</c:v>
                </c:pt>
                <c:pt idx="2139">
                  <c:v>1.34</c:v>
                </c:pt>
                <c:pt idx="2140">
                  <c:v>1.3366</c:v>
                </c:pt>
                <c:pt idx="2141">
                  <c:v>1.3365</c:v>
                </c:pt>
                <c:pt idx="2142">
                  <c:v>1.337</c:v>
                </c:pt>
                <c:pt idx="2143">
                  <c:v>1.3385</c:v>
                </c:pt>
                <c:pt idx="2144">
                  <c:v>1.3412999999999999</c:v>
                </c:pt>
                <c:pt idx="2145">
                  <c:v>1.3363</c:v>
                </c:pt>
                <c:pt idx="2146">
                  <c:v>1.3382000000000001</c:v>
                </c:pt>
                <c:pt idx="2147">
                  <c:v>1.3376999999999999</c:v>
                </c:pt>
                <c:pt idx="2148">
                  <c:v>1.3421000000000001</c:v>
                </c:pt>
                <c:pt idx="2149">
                  <c:v>1.3431</c:v>
                </c:pt>
                <c:pt idx="2150">
                  <c:v>1.339</c:v>
                </c:pt>
                <c:pt idx="2151">
                  <c:v>1.3396999999999999</c:v>
                </c:pt>
                <c:pt idx="2152">
                  <c:v>1.341</c:v>
                </c:pt>
                <c:pt idx="2153">
                  <c:v>1.3438000000000001</c:v>
                </c:pt>
                <c:pt idx="2154">
                  <c:v>1.343</c:v>
                </c:pt>
                <c:pt idx="2155">
                  <c:v>1.3463000000000001</c:v>
                </c:pt>
                <c:pt idx="2156">
                  <c:v>1.3463000000000001</c:v>
                </c:pt>
                <c:pt idx="2157">
                  <c:v>1.3465</c:v>
                </c:pt>
                <c:pt idx="2158">
                  <c:v>1.3524</c:v>
                </c:pt>
                <c:pt idx="2159">
                  <c:v>1.3524</c:v>
                </c:pt>
                <c:pt idx="2160">
                  <c:v>1.3526</c:v>
                </c:pt>
                <c:pt idx="2161">
                  <c:v>1.3525</c:v>
                </c:pt>
                <c:pt idx="2162">
                  <c:v>1.357</c:v>
                </c:pt>
                <c:pt idx="2163">
                  <c:v>1.3619000000000001</c:v>
                </c:pt>
                <c:pt idx="2164">
                  <c:v>1.361</c:v>
                </c:pt>
                <c:pt idx="2165">
                  <c:v>1.361</c:v>
                </c:pt>
                <c:pt idx="2166">
                  <c:v>1.3642000000000001</c:v>
                </c:pt>
                <c:pt idx="2167">
                  <c:v>1.3612</c:v>
                </c:pt>
                <c:pt idx="2168">
                  <c:v>1.3605</c:v>
                </c:pt>
                <c:pt idx="2169">
                  <c:v>1.3594999999999999</c:v>
                </c:pt>
                <c:pt idx="2170">
                  <c:v>1.3612</c:v>
                </c:pt>
                <c:pt idx="2171">
                  <c:v>1.3658999999999999</c:v>
                </c:pt>
                <c:pt idx="2172">
                  <c:v>1.3678999999999999</c:v>
                </c:pt>
                <c:pt idx="2173">
                  <c:v>1.3693</c:v>
                </c:pt>
                <c:pt idx="2174">
                  <c:v>1.3648</c:v>
                </c:pt>
                <c:pt idx="2175">
                  <c:v>1.3612</c:v>
                </c:pt>
                <c:pt idx="2176">
                  <c:v>1.363</c:v>
                </c:pt>
                <c:pt idx="2177">
                  <c:v>1.3607</c:v>
                </c:pt>
                <c:pt idx="2178">
                  <c:v>1.3603000000000001</c:v>
                </c:pt>
                <c:pt idx="2179">
                  <c:v>1.3599000000000001</c:v>
                </c:pt>
                <c:pt idx="2180">
                  <c:v>1.3607</c:v>
                </c:pt>
                <c:pt idx="2181">
                  <c:v>1.3596999999999999</c:v>
                </c:pt>
                <c:pt idx="2182">
                  <c:v>1.3547</c:v>
                </c:pt>
                <c:pt idx="2183">
                  <c:v>1.3574999999999999</c:v>
                </c:pt>
                <c:pt idx="2184">
                  <c:v>1.3540000000000001</c:v>
                </c:pt>
                <c:pt idx="2185">
                  <c:v>1.3552</c:v>
                </c:pt>
                <c:pt idx="2186">
                  <c:v>1.3532999999999999</c:v>
                </c:pt>
                <c:pt idx="2187">
                  <c:v>1.3549</c:v>
                </c:pt>
                <c:pt idx="2188">
                  <c:v>1.3594999999999999</c:v>
                </c:pt>
                <c:pt idx="2189">
                  <c:v>1.3642000000000001</c:v>
                </c:pt>
                <c:pt idx="2190">
                  <c:v>1.3658999999999999</c:v>
                </c:pt>
                <c:pt idx="2191">
                  <c:v>1.36</c:v>
                </c:pt>
                <c:pt idx="2192">
                  <c:v>1.3627</c:v>
                </c:pt>
                <c:pt idx="2193">
                  <c:v>1.3597999999999999</c:v>
                </c:pt>
                <c:pt idx="2194">
                  <c:v>1.3633</c:v>
                </c:pt>
                <c:pt idx="2195">
                  <c:v>1.3601000000000001</c:v>
                </c:pt>
                <c:pt idx="2196">
                  <c:v>1.3592</c:v>
                </c:pt>
                <c:pt idx="2197">
                  <c:v>1.3634999999999999</c:v>
                </c:pt>
                <c:pt idx="2198">
                  <c:v>1.3647</c:v>
                </c:pt>
                <c:pt idx="2199">
                  <c:v>1.3632</c:v>
                </c:pt>
                <c:pt idx="2200">
                  <c:v>1.3655999999999999</c:v>
                </c:pt>
                <c:pt idx="2201">
                  <c:v>1.3686</c:v>
                </c:pt>
                <c:pt idx="2202">
                  <c:v>1.3701000000000001</c:v>
                </c:pt>
                <c:pt idx="2203">
                  <c:v>1.3709</c:v>
                </c:pt>
                <c:pt idx="2204">
                  <c:v>1.3694</c:v>
                </c:pt>
                <c:pt idx="2205">
                  <c:v>1.3711</c:v>
                </c:pt>
                <c:pt idx="2206">
                  <c:v>1.3715999999999999</c:v>
                </c:pt>
                <c:pt idx="2207">
                  <c:v>1.3704000000000001</c:v>
                </c:pt>
                <c:pt idx="2208">
                  <c:v>1.3758999999999999</c:v>
                </c:pt>
                <c:pt idx="2209">
                  <c:v>1.3758999999999999</c:v>
                </c:pt>
                <c:pt idx="2210">
                  <c:v>1.3841000000000001</c:v>
                </c:pt>
                <c:pt idx="2211">
                  <c:v>1.3912</c:v>
                </c:pt>
                <c:pt idx="2212">
                  <c:v>1.3926000000000001</c:v>
                </c:pt>
                <c:pt idx="2213">
                  <c:v>1.3876999999999999</c:v>
                </c:pt>
                <c:pt idx="2214">
                  <c:v>1.3874</c:v>
                </c:pt>
                <c:pt idx="2215">
                  <c:v>1.3869</c:v>
                </c:pt>
                <c:pt idx="2216">
                  <c:v>1.3867</c:v>
                </c:pt>
                <c:pt idx="2217">
                  <c:v>1.3813</c:v>
                </c:pt>
                <c:pt idx="2218">
                  <c:v>1.3853</c:v>
                </c:pt>
                <c:pt idx="2219">
                  <c:v>1.3834</c:v>
                </c:pt>
                <c:pt idx="2220">
                  <c:v>1.3833</c:v>
                </c:pt>
                <c:pt idx="2221">
                  <c:v>1.3817999999999999</c:v>
                </c:pt>
                <c:pt idx="2222">
                  <c:v>1.3805000000000001</c:v>
                </c:pt>
                <c:pt idx="2223">
                  <c:v>1.3794</c:v>
                </c:pt>
                <c:pt idx="2224">
                  <c:v>1.3815999999999999</c:v>
                </c:pt>
                <c:pt idx="2225">
                  <c:v>1.3814</c:v>
                </c:pt>
                <c:pt idx="2226">
                  <c:v>1.3815999999999999</c:v>
                </c:pt>
                <c:pt idx="2227">
                  <c:v>1.3815</c:v>
                </c:pt>
                <c:pt idx="2228">
                  <c:v>1.3821000000000001</c:v>
                </c:pt>
                <c:pt idx="2229">
                  <c:v>1.3885000000000001</c:v>
                </c:pt>
                <c:pt idx="2230">
                  <c:v>1.3888</c:v>
                </c:pt>
                <c:pt idx="2231">
                  <c:v>1.3855999999999999</c:v>
                </c:pt>
                <c:pt idx="2232">
                  <c:v>1.3797999999999999</c:v>
                </c:pt>
                <c:pt idx="2233">
                  <c:v>1.3741000000000001</c:v>
                </c:pt>
                <c:pt idx="2234">
                  <c:v>1.3703000000000001</c:v>
                </c:pt>
                <c:pt idx="2235">
                  <c:v>1.3720000000000001</c:v>
                </c:pt>
                <c:pt idx="2236">
                  <c:v>1.3767</c:v>
                </c:pt>
                <c:pt idx="2237">
                  <c:v>1.3794</c:v>
                </c:pt>
                <c:pt idx="2238">
                  <c:v>1.3772</c:v>
                </c:pt>
                <c:pt idx="2239">
                  <c:v>1.3753</c:v>
                </c:pt>
                <c:pt idx="2240">
                  <c:v>1.3740000000000001</c:v>
                </c:pt>
                <c:pt idx="2241">
                  <c:v>1.3782000000000001</c:v>
                </c:pt>
                <c:pt idx="2242">
                  <c:v>1.3826000000000001</c:v>
                </c:pt>
                <c:pt idx="2243">
                  <c:v>1.3839999999999999</c:v>
                </c:pt>
                <c:pt idx="2244">
                  <c:v>1.3794</c:v>
                </c:pt>
                <c:pt idx="2245">
                  <c:v>1.3778999999999999</c:v>
                </c:pt>
                <c:pt idx="2246">
                  <c:v>1.3833</c:v>
                </c:pt>
                <c:pt idx="2247">
                  <c:v>1.3935</c:v>
                </c:pt>
                <c:pt idx="2248">
                  <c:v>1.3922000000000001</c:v>
                </c:pt>
                <c:pt idx="2249">
                  <c:v>1.3913</c:v>
                </c:pt>
                <c:pt idx="2250">
                  <c:v>1.3869</c:v>
                </c:pt>
                <c:pt idx="2251">
                  <c:v>1.3904000000000001</c:v>
                </c:pt>
                <c:pt idx="2252">
                  <c:v>1.3859999999999999</c:v>
                </c:pt>
                <c:pt idx="2253">
                  <c:v>1.3876999999999999</c:v>
                </c:pt>
                <c:pt idx="2254">
                  <c:v>1.3877999999999999</c:v>
                </c:pt>
                <c:pt idx="2255">
                  <c:v>1.3861000000000001</c:v>
                </c:pt>
                <c:pt idx="2256">
                  <c:v>1.3734999999999999</c:v>
                </c:pt>
                <c:pt idx="2257">
                  <c:v>1.3743000000000001</c:v>
                </c:pt>
                <c:pt idx="2258">
                  <c:v>1.3735999999999999</c:v>
                </c:pt>
                <c:pt idx="2259">
                  <c:v>1.3802000000000001</c:v>
                </c:pt>
                <c:pt idx="2260">
                  <c:v>1.3711</c:v>
                </c:pt>
                <c:pt idx="2261">
                  <c:v>1.3687</c:v>
                </c:pt>
                <c:pt idx="2262">
                  <c:v>1.3745000000000001</c:v>
                </c:pt>
                <c:pt idx="2263">
                  <c:v>1.3735999999999999</c:v>
                </c:pt>
                <c:pt idx="2264">
                  <c:v>1.3740000000000001</c:v>
                </c:pt>
                <c:pt idx="2265">
                  <c:v>1.3718999999999999</c:v>
                </c:pt>
                <c:pt idx="2266">
                  <c:v>1.3733</c:v>
                </c:pt>
                <c:pt idx="2267">
                  <c:v>1.3758999999999999</c:v>
                </c:pt>
                <c:pt idx="2268">
                  <c:v>1.3708</c:v>
                </c:pt>
                <c:pt idx="2269">
                  <c:v>1.3694</c:v>
                </c:pt>
                <c:pt idx="2270">
                  <c:v>1.3680000000000001</c:v>
                </c:pt>
                <c:pt idx="2271">
                  <c:v>1.3593999999999999</c:v>
                </c:pt>
                <c:pt idx="2272">
                  <c:v>1.3637999999999999</c:v>
                </c:pt>
                <c:pt idx="2273">
                  <c:v>1.3645</c:v>
                </c:pt>
                <c:pt idx="2274">
                  <c:v>1.3634999999999999</c:v>
                </c:pt>
                <c:pt idx="2275">
                  <c:v>1.3591</c:v>
                </c:pt>
                <c:pt idx="2276">
                  <c:v>1.3533999999999999</c:v>
                </c:pt>
                <c:pt idx="2277">
                  <c:v>1.3517999999999999</c:v>
                </c:pt>
                <c:pt idx="2278">
                  <c:v>1.3525</c:v>
                </c:pt>
                <c:pt idx="2279">
                  <c:v>1.3489</c:v>
                </c:pt>
                <c:pt idx="2280">
                  <c:v>1.3556999999999999</c:v>
                </c:pt>
                <c:pt idx="2281">
                  <c:v>1.3663000000000001</c:v>
                </c:pt>
                <c:pt idx="2282">
                  <c:v>1.3671</c:v>
                </c:pt>
                <c:pt idx="2283">
                  <c:v>1.3673999999999999</c:v>
                </c:pt>
                <c:pt idx="2284">
                  <c:v>1.3678999999999999</c:v>
                </c:pt>
                <c:pt idx="2285">
                  <c:v>1.3697999999999999</c:v>
                </c:pt>
                <c:pt idx="2286">
                  <c:v>1.3546</c:v>
                </c:pt>
                <c:pt idx="2287">
                  <c:v>1.3561000000000001</c:v>
                </c:pt>
                <c:pt idx="2288">
                  <c:v>1.3552999999999999</c:v>
                </c:pt>
                <c:pt idx="2289">
                  <c:v>1.3542000000000001</c:v>
                </c:pt>
                <c:pt idx="2290">
                  <c:v>1.3620000000000001</c:v>
                </c:pt>
                <c:pt idx="2291">
                  <c:v>1.3605</c:v>
                </c:pt>
                <c:pt idx="2292">
                  <c:v>1.3678999999999999</c:v>
                </c:pt>
                <c:pt idx="2293">
                  <c:v>1.3673</c:v>
                </c:pt>
                <c:pt idx="2294">
                  <c:v>1.3671</c:v>
                </c:pt>
                <c:pt idx="2295">
                  <c:v>1.3608</c:v>
                </c:pt>
                <c:pt idx="2296">
                  <c:v>1.3575999999999999</c:v>
                </c:pt>
                <c:pt idx="2297">
                  <c:v>1.3616999999999999</c:v>
                </c:pt>
                <c:pt idx="2298">
                  <c:v>1.3628</c:v>
                </c:pt>
                <c:pt idx="2299">
                  <c:v>1.359</c:v>
                </c:pt>
                <c:pt idx="2300">
                  <c:v>1.3673</c:v>
                </c:pt>
                <c:pt idx="2301">
                  <c:v>1.3752</c:v>
                </c:pt>
                <c:pt idx="2302">
                  <c:v>1.3740000000000001</c:v>
                </c:pt>
                <c:pt idx="2303">
                  <c:v>1.3802000000000001</c:v>
                </c:pt>
                <c:pt idx="2304">
                  <c:v>1.3747</c:v>
                </c:pt>
                <c:pt idx="2305">
                  <c:v>1.3692</c:v>
                </c:pt>
                <c:pt idx="2306">
                  <c:v>1.3678999999999999</c:v>
                </c:pt>
                <c:pt idx="2307">
                  <c:v>1.3680000000000001</c:v>
                </c:pt>
                <c:pt idx="2308">
                  <c:v>1.3696999999999999</c:v>
                </c:pt>
                <c:pt idx="2309">
                  <c:v>1.3673</c:v>
                </c:pt>
                <c:pt idx="2310">
                  <c:v>1.3660000000000001</c:v>
                </c:pt>
                <c:pt idx="2311">
                  <c:v>1.3682000000000001</c:v>
                </c:pt>
                <c:pt idx="2312">
                  <c:v>1.3768</c:v>
                </c:pt>
                <c:pt idx="2313">
                  <c:v>1.3761000000000001</c:v>
                </c:pt>
                <c:pt idx="2314">
                  <c:v>1.3743000000000001</c:v>
                </c:pt>
                <c:pt idx="2315">
                  <c:v>1.3754</c:v>
                </c:pt>
                <c:pt idx="2316">
                  <c:v>1.3787</c:v>
                </c:pt>
                <c:pt idx="2317">
                  <c:v>1.3761000000000001</c:v>
                </c:pt>
                <c:pt idx="2318">
                  <c:v>1.3740000000000001</c:v>
                </c:pt>
                <c:pt idx="2319">
                  <c:v>1.3706</c:v>
                </c:pt>
                <c:pt idx="2320">
                  <c:v>1.3667</c:v>
                </c:pt>
                <c:pt idx="2321">
                  <c:v>1.3593999999999999</c:v>
                </c:pt>
                <c:pt idx="2322">
                  <c:v>1.359</c:v>
                </c:pt>
                <c:pt idx="2323">
                  <c:v>1.3542000000000001</c:v>
                </c:pt>
                <c:pt idx="2324">
                  <c:v>1.3592</c:v>
                </c:pt>
                <c:pt idx="2325">
                  <c:v>1.3606</c:v>
                </c:pt>
                <c:pt idx="2326">
                  <c:v>1.3579000000000001</c:v>
                </c:pt>
                <c:pt idx="2327">
                  <c:v>1.3573999999999999</c:v>
                </c:pt>
                <c:pt idx="2328">
                  <c:v>1.3517999999999999</c:v>
                </c:pt>
                <c:pt idx="2329">
                  <c:v>1.3557999999999999</c:v>
                </c:pt>
                <c:pt idx="2330">
                  <c:v>1.3480000000000001</c:v>
                </c:pt>
                <c:pt idx="2331">
                  <c:v>1.3440000000000001</c:v>
                </c:pt>
                <c:pt idx="2332">
                  <c:v>1.3537999999999999</c:v>
                </c:pt>
                <c:pt idx="2333">
                  <c:v>1.3507</c:v>
                </c:pt>
                <c:pt idx="2334">
                  <c:v>1.3496999999999999</c:v>
                </c:pt>
                <c:pt idx="2335">
                  <c:v>1.3459000000000001</c:v>
                </c:pt>
                <c:pt idx="2336">
                  <c:v>1.3487</c:v>
                </c:pt>
                <c:pt idx="2337">
                  <c:v>1.3438000000000001</c:v>
                </c:pt>
                <c:pt idx="2338">
                  <c:v>1.3406</c:v>
                </c:pt>
                <c:pt idx="2339">
                  <c:v>1.3368</c:v>
                </c:pt>
                <c:pt idx="2340">
                  <c:v>1.3418000000000001</c:v>
                </c:pt>
                <c:pt idx="2341">
                  <c:v>1.3512999999999999</c:v>
                </c:pt>
                <c:pt idx="2342">
                  <c:v>1.3475999999999999</c:v>
                </c:pt>
                <c:pt idx="2343">
                  <c:v>1.3514999999999999</c:v>
                </c:pt>
                <c:pt idx="2344">
                  <c:v>1.3489</c:v>
                </c:pt>
                <c:pt idx="2345">
                  <c:v>1.3583000000000001</c:v>
                </c:pt>
                <c:pt idx="2346">
                  <c:v>1.3736999999999999</c:v>
                </c:pt>
                <c:pt idx="2347">
                  <c:v>1.3746</c:v>
                </c:pt>
                <c:pt idx="2348">
                  <c:v>1.3786</c:v>
                </c:pt>
                <c:pt idx="2349">
                  <c:v>1.3804000000000001</c:v>
                </c:pt>
                <c:pt idx="2350">
                  <c:v>1.3802000000000001</c:v>
                </c:pt>
                <c:pt idx="2351">
                  <c:v>1.3776999999999999</c:v>
                </c:pt>
                <c:pt idx="2352">
                  <c:v>1.3781000000000001</c:v>
                </c:pt>
                <c:pt idx="2353">
                  <c:v>1.3681000000000001</c:v>
                </c:pt>
                <c:pt idx="2354">
                  <c:v>1.3686</c:v>
                </c:pt>
                <c:pt idx="2355">
                  <c:v>1.3676999999999999</c:v>
                </c:pt>
                <c:pt idx="2356">
                  <c:v>1.3534999999999999</c:v>
                </c:pt>
                <c:pt idx="2357">
                  <c:v>1.3525</c:v>
                </c:pt>
                <c:pt idx="2358">
                  <c:v>1.3561000000000001</c:v>
                </c:pt>
                <c:pt idx="2359">
                  <c:v>1.3543000000000001</c:v>
                </c:pt>
                <c:pt idx="2360">
                  <c:v>1.3521000000000001</c:v>
                </c:pt>
                <c:pt idx="2361">
                  <c:v>1.3525</c:v>
                </c:pt>
                <c:pt idx="2362">
                  <c:v>1.3573</c:v>
                </c:pt>
                <c:pt idx="2363">
                  <c:v>1.3580000000000001</c:v>
                </c:pt>
                <c:pt idx="2364">
                  <c:v>1.3556999999999999</c:v>
                </c:pt>
                <c:pt idx="2365">
                  <c:v>1.3619000000000001</c:v>
                </c:pt>
                <c:pt idx="2366">
                  <c:v>1.3580000000000001</c:v>
                </c:pt>
                <c:pt idx="2367">
                  <c:v>1.3526</c:v>
                </c:pt>
                <c:pt idx="2368">
                  <c:v>1.3527</c:v>
                </c:pt>
                <c:pt idx="2369">
                  <c:v>1.3522000000000001</c:v>
                </c:pt>
                <c:pt idx="2370">
                  <c:v>1.349</c:v>
                </c:pt>
                <c:pt idx="2371">
                  <c:v>1.3525</c:v>
                </c:pt>
                <c:pt idx="2372">
                  <c:v>1.3473999999999999</c:v>
                </c:pt>
                <c:pt idx="2373">
                  <c:v>1.3492999999999999</c:v>
                </c:pt>
                <c:pt idx="2374">
                  <c:v>1.3525</c:v>
                </c:pt>
                <c:pt idx="2375">
                  <c:v>1.353</c:v>
                </c:pt>
                <c:pt idx="2376">
                  <c:v>1.3523000000000001</c:v>
                </c:pt>
                <c:pt idx="2377">
                  <c:v>1.3359000000000001</c:v>
                </c:pt>
                <c:pt idx="2378">
                  <c:v>1.3334999999999999</c:v>
                </c:pt>
                <c:pt idx="2379">
                  <c:v>1.3295999999999999</c:v>
                </c:pt>
                <c:pt idx="2380">
                  <c:v>1.3299000000000001</c:v>
                </c:pt>
                <c:pt idx="2381">
                  <c:v>1.3312999999999999</c:v>
                </c:pt>
                <c:pt idx="2382">
                  <c:v>1.3268</c:v>
                </c:pt>
                <c:pt idx="2383">
                  <c:v>1.3255999999999999</c:v>
                </c:pt>
                <c:pt idx="2384">
                  <c:v>1.3180000000000001</c:v>
                </c:pt>
                <c:pt idx="2385">
                  <c:v>1.3121</c:v>
                </c:pt>
                <c:pt idx="2386">
                  <c:v>1.3209</c:v>
                </c:pt>
                <c:pt idx="2387">
                  <c:v>1.3171999999999999</c:v>
                </c:pt>
                <c:pt idx="2388">
                  <c:v>1.3192999999999999</c:v>
                </c:pt>
                <c:pt idx="2389">
                  <c:v>1.3222</c:v>
                </c:pt>
                <c:pt idx="2390">
                  <c:v>1.3242</c:v>
                </c:pt>
                <c:pt idx="2391">
                  <c:v>1.3339000000000001</c:v>
                </c:pt>
                <c:pt idx="2392">
                  <c:v>1.3394999999999999</c:v>
                </c:pt>
                <c:pt idx="2393">
                  <c:v>1.3371</c:v>
                </c:pt>
                <c:pt idx="2394">
                  <c:v>1.3382000000000001</c:v>
                </c:pt>
                <c:pt idx="2395">
                  <c:v>1.3357000000000001</c:v>
                </c:pt>
                <c:pt idx="2396">
                  <c:v>1.3357000000000001</c:v>
                </c:pt>
                <c:pt idx="2397">
                  <c:v>1.3416999999999999</c:v>
                </c:pt>
                <c:pt idx="2398">
                  <c:v>1.3334999999999999</c:v>
                </c:pt>
                <c:pt idx="2399">
                  <c:v>1.3328</c:v>
                </c:pt>
                <c:pt idx="2400">
                  <c:v>1.3349</c:v>
                </c:pt>
                <c:pt idx="2401">
                  <c:v>1.3255999999999999</c:v>
                </c:pt>
                <c:pt idx="2402">
                  <c:v>1.3262</c:v>
                </c:pt>
                <c:pt idx="2403">
                  <c:v>1.33</c:v>
                </c:pt>
                <c:pt idx="2404">
                  <c:v>1.3343</c:v>
                </c:pt>
                <c:pt idx="2405">
                  <c:v>1.3381000000000001</c:v>
                </c:pt>
                <c:pt idx="2406">
                  <c:v>1.3337000000000001</c:v>
                </c:pt>
                <c:pt idx="2407">
                  <c:v>1.3304</c:v>
                </c:pt>
                <c:pt idx="2408">
                  <c:v>1.3260000000000001</c:v>
                </c:pt>
                <c:pt idx="2409">
                  <c:v>1.3280000000000001</c:v>
                </c:pt>
                <c:pt idx="2410">
                  <c:v>1.3209</c:v>
                </c:pt>
                <c:pt idx="2411">
                  <c:v>1.3302</c:v>
                </c:pt>
                <c:pt idx="2412">
                  <c:v>1.3264</c:v>
                </c:pt>
                <c:pt idx="2413">
                  <c:v>1.3262</c:v>
                </c:pt>
                <c:pt idx="2414">
                  <c:v>1.3279000000000001</c:v>
                </c:pt>
                <c:pt idx="2415">
                  <c:v>1.3277000000000001</c:v>
                </c:pt>
                <c:pt idx="2416">
                  <c:v>1.3201000000000001</c:v>
                </c:pt>
                <c:pt idx="2417">
                  <c:v>1.3223</c:v>
                </c:pt>
                <c:pt idx="2418">
                  <c:v>1.3186</c:v>
                </c:pt>
                <c:pt idx="2419">
                  <c:v>1.3142</c:v>
                </c:pt>
                <c:pt idx="2420">
                  <c:v>1.3109999999999999</c:v>
                </c:pt>
                <c:pt idx="2421">
                  <c:v>1.3126</c:v>
                </c:pt>
                <c:pt idx="2422">
                  <c:v>1.3162</c:v>
                </c:pt>
                <c:pt idx="2423">
                  <c:v>1.3063</c:v>
                </c:pt>
                <c:pt idx="2424">
                  <c:v>1.3068</c:v>
                </c:pt>
                <c:pt idx="2425">
                  <c:v>1.3096000000000001</c:v>
                </c:pt>
                <c:pt idx="2426">
                  <c:v>1.2977000000000001</c:v>
                </c:pt>
                <c:pt idx="2427">
                  <c:v>1.2781</c:v>
                </c:pt>
                <c:pt idx="2428">
                  <c:v>1.2870999999999999</c:v>
                </c:pt>
                <c:pt idx="2429">
                  <c:v>1.2829999999999999</c:v>
                </c:pt>
                <c:pt idx="2430">
                  <c:v>1.2915000000000001</c:v>
                </c:pt>
                <c:pt idx="2431">
                  <c:v>1.3010999999999999</c:v>
                </c:pt>
                <c:pt idx="2432">
                  <c:v>1.2978000000000001</c:v>
                </c:pt>
                <c:pt idx="2433">
                  <c:v>1.3064</c:v>
                </c:pt>
                <c:pt idx="2434">
                  <c:v>1.3009999999999999</c:v>
                </c:pt>
                <c:pt idx="2435">
                  <c:v>1.3038000000000001</c:v>
                </c:pt>
                <c:pt idx="2436">
                  <c:v>1.3012999999999999</c:v>
                </c:pt>
                <c:pt idx="2437">
                  <c:v>1.3082</c:v>
                </c:pt>
                <c:pt idx="2438">
                  <c:v>1.3120000000000001</c:v>
                </c:pt>
                <c:pt idx="2439">
                  <c:v>1.3123</c:v>
                </c:pt>
                <c:pt idx="2440">
                  <c:v>1.3221000000000001</c:v>
                </c:pt>
                <c:pt idx="2441">
                  <c:v>1.3295999999999999</c:v>
                </c:pt>
                <c:pt idx="2442">
                  <c:v>1.3394999999999999</c:v>
                </c:pt>
                <c:pt idx="2443">
                  <c:v>1.3368</c:v>
                </c:pt>
                <c:pt idx="2444">
                  <c:v>1.3346</c:v>
                </c:pt>
                <c:pt idx="2445">
                  <c:v>1.3375999999999999</c:v>
                </c:pt>
                <c:pt idx="2446">
                  <c:v>1.3338000000000001</c:v>
                </c:pt>
                <c:pt idx="2447">
                  <c:v>1.3315999999999999</c:v>
                </c:pt>
                <c:pt idx="2448">
                  <c:v>1.3255999999999999</c:v>
                </c:pt>
                <c:pt idx="2449">
                  <c:v>1.3217000000000001</c:v>
                </c:pt>
                <c:pt idx="2450">
                  <c:v>1.3247</c:v>
                </c:pt>
                <c:pt idx="2451">
                  <c:v>1.3092999999999999</c:v>
                </c:pt>
                <c:pt idx="2452">
                  <c:v>1.3082</c:v>
                </c:pt>
                <c:pt idx="2453">
                  <c:v>1.3076000000000001</c:v>
                </c:pt>
                <c:pt idx="2454">
                  <c:v>1.2997000000000001</c:v>
                </c:pt>
                <c:pt idx="2455">
                  <c:v>1.3048</c:v>
                </c:pt>
                <c:pt idx="2456">
                  <c:v>1.294</c:v>
                </c:pt>
                <c:pt idx="2457">
                  <c:v>1.2856000000000001</c:v>
                </c:pt>
                <c:pt idx="2458">
                  <c:v>1.2931999999999999</c:v>
                </c:pt>
                <c:pt idx="2459">
                  <c:v>1.2934000000000001</c:v>
                </c:pt>
                <c:pt idx="2460">
                  <c:v>1.2932999999999999</c:v>
                </c:pt>
                <c:pt idx="2461">
                  <c:v>1.2859</c:v>
                </c:pt>
                <c:pt idx="2462">
                  <c:v>1.2907</c:v>
                </c:pt>
                <c:pt idx="2463">
                  <c:v>1.2882</c:v>
                </c:pt>
                <c:pt idx="2464">
                  <c:v>1.2838000000000001</c:v>
                </c:pt>
                <c:pt idx="2465">
                  <c:v>1.2882</c:v>
                </c:pt>
                <c:pt idx="2466">
                  <c:v>1.2887</c:v>
                </c:pt>
                <c:pt idx="2467">
                  <c:v>1.2921</c:v>
                </c:pt>
                <c:pt idx="2468">
                  <c:v>1.2976000000000001</c:v>
                </c:pt>
                <c:pt idx="2469">
                  <c:v>1.2990999999999999</c:v>
                </c:pt>
                <c:pt idx="2470">
                  <c:v>1.3042</c:v>
                </c:pt>
                <c:pt idx="2471">
                  <c:v>1.3153999999999999</c:v>
                </c:pt>
                <c:pt idx="2472">
                  <c:v>1.3080000000000001</c:v>
                </c:pt>
                <c:pt idx="2473">
                  <c:v>1.3076000000000001</c:v>
                </c:pt>
                <c:pt idx="2474">
                  <c:v>1.3115000000000001</c:v>
                </c:pt>
                <c:pt idx="2475">
                  <c:v>1.3067</c:v>
                </c:pt>
                <c:pt idx="2476">
                  <c:v>1.3180000000000001</c:v>
                </c:pt>
                <c:pt idx="2477">
                  <c:v>1.3167</c:v>
                </c:pt>
                <c:pt idx="2478">
                  <c:v>1.31</c:v>
                </c:pt>
                <c:pt idx="2479">
                  <c:v>1.3028999999999999</c:v>
                </c:pt>
                <c:pt idx="2480">
                  <c:v>1.3012999999999999</c:v>
                </c:pt>
                <c:pt idx="2481">
                  <c:v>1.3016000000000001</c:v>
                </c:pt>
                <c:pt idx="2482">
                  <c:v>1.3</c:v>
                </c:pt>
                <c:pt idx="2483">
                  <c:v>1.3067</c:v>
                </c:pt>
                <c:pt idx="2484">
                  <c:v>1.3052999999999999</c:v>
                </c:pt>
                <c:pt idx="2485">
                  <c:v>1.3050999999999999</c:v>
                </c:pt>
                <c:pt idx="2486">
                  <c:v>1.3032999999999999</c:v>
                </c:pt>
                <c:pt idx="2487">
                  <c:v>1.3178000000000001</c:v>
                </c:pt>
                <c:pt idx="2488">
                  <c:v>1.3035000000000001</c:v>
                </c:pt>
                <c:pt idx="2489">
                  <c:v>1.3112999999999999</c:v>
                </c:pt>
                <c:pt idx="2490">
                  <c:v>1.3101</c:v>
                </c:pt>
                <c:pt idx="2491">
                  <c:v>1.3070999999999999</c:v>
                </c:pt>
                <c:pt idx="2492">
                  <c:v>1.3083</c:v>
                </c:pt>
                <c:pt idx="2493">
                  <c:v>1.3009999999999999</c:v>
                </c:pt>
                <c:pt idx="2494">
                  <c:v>1.2992999999999999</c:v>
                </c:pt>
                <c:pt idx="2495">
                  <c:v>1.2936000000000001</c:v>
                </c:pt>
                <c:pt idx="2496">
                  <c:v>1.2849999999999999</c:v>
                </c:pt>
                <c:pt idx="2497">
                  <c:v>1.2819</c:v>
                </c:pt>
                <c:pt idx="2498">
                  <c:v>1.2849999999999999</c:v>
                </c:pt>
                <c:pt idx="2499">
                  <c:v>1.2819</c:v>
                </c:pt>
                <c:pt idx="2500">
                  <c:v>1.2818000000000001</c:v>
                </c:pt>
                <c:pt idx="2501">
                  <c:v>1.278</c:v>
                </c:pt>
                <c:pt idx="2502">
                  <c:v>1.2861</c:v>
                </c:pt>
                <c:pt idx="2503">
                  <c:v>1.2853000000000001</c:v>
                </c:pt>
                <c:pt idx="2504">
                  <c:v>1.2988999999999999</c:v>
                </c:pt>
                <c:pt idx="2505">
                  <c:v>1.2899</c:v>
                </c:pt>
                <c:pt idx="2506">
                  <c:v>1.2932999999999999</c:v>
                </c:pt>
                <c:pt idx="2507">
                  <c:v>1.2884</c:v>
                </c:pt>
                <c:pt idx="2508">
                  <c:v>1.2957000000000001</c:v>
                </c:pt>
                <c:pt idx="2509">
                  <c:v>1.3075000000000001</c:v>
                </c:pt>
                <c:pt idx="2510">
                  <c:v>1.3005</c:v>
                </c:pt>
                <c:pt idx="2511">
                  <c:v>1.296</c:v>
                </c:pt>
                <c:pt idx="2512">
                  <c:v>1.3033999999999999</c:v>
                </c:pt>
                <c:pt idx="2513">
                  <c:v>1.3047</c:v>
                </c:pt>
                <c:pt idx="2514">
                  <c:v>1.3005</c:v>
                </c:pt>
                <c:pt idx="2515">
                  <c:v>1.3108</c:v>
                </c:pt>
                <c:pt idx="2516">
                  <c:v>1.2967</c:v>
                </c:pt>
                <c:pt idx="2517">
                  <c:v>1.3050999999999999</c:v>
                </c:pt>
                <c:pt idx="2518">
                  <c:v>1.3027</c:v>
                </c:pt>
                <c:pt idx="2519">
                  <c:v>1.302</c:v>
                </c:pt>
                <c:pt idx="2520">
                  <c:v>1.3057000000000001</c:v>
                </c:pt>
                <c:pt idx="2521">
                  <c:v>1.3136000000000001</c:v>
                </c:pt>
                <c:pt idx="2522">
                  <c:v>1.3061</c:v>
                </c:pt>
                <c:pt idx="2523">
                  <c:v>1.3061</c:v>
                </c:pt>
                <c:pt idx="2524">
                  <c:v>1.3191999999999999</c:v>
                </c:pt>
                <c:pt idx="2525">
                  <c:v>1.3189</c:v>
                </c:pt>
                <c:pt idx="2526">
                  <c:v>1.3283</c:v>
                </c:pt>
                <c:pt idx="2527">
                  <c:v>1.339</c:v>
                </c:pt>
                <c:pt idx="2528">
                  <c:v>1.3351999999999999</c:v>
                </c:pt>
                <c:pt idx="2529">
                  <c:v>1.3363</c:v>
                </c:pt>
                <c:pt idx="2530">
                  <c:v>1.3362000000000001</c:v>
                </c:pt>
                <c:pt idx="2531">
                  <c:v>1.3452999999999999</c:v>
                </c:pt>
                <c:pt idx="2532">
                  <c:v>1.3453999999999999</c:v>
                </c:pt>
                <c:pt idx="2533">
                  <c:v>1.3404</c:v>
                </c:pt>
                <c:pt idx="2534">
                  <c:v>1.3364</c:v>
                </c:pt>
                <c:pt idx="2535">
                  <c:v>1.3396999999999999</c:v>
                </c:pt>
                <c:pt idx="2536">
                  <c:v>1.3523000000000001</c:v>
                </c:pt>
                <c:pt idx="2537">
                  <c:v>1.3585</c:v>
                </c:pt>
                <c:pt idx="2538">
                  <c:v>1.3514999999999999</c:v>
                </c:pt>
                <c:pt idx="2539">
                  <c:v>1.3641000000000001</c:v>
                </c:pt>
                <c:pt idx="2540">
                  <c:v>1.3579000000000001</c:v>
                </c:pt>
                <c:pt idx="2541">
                  <c:v>1.3567</c:v>
                </c:pt>
                <c:pt idx="2542">
                  <c:v>1.3492</c:v>
                </c:pt>
                <c:pt idx="2543">
                  <c:v>1.3454999999999999</c:v>
                </c:pt>
                <c:pt idx="2544">
                  <c:v>1.3461000000000001</c:v>
                </c:pt>
                <c:pt idx="2545">
                  <c:v>1.3378000000000001</c:v>
                </c:pt>
                <c:pt idx="2546">
                  <c:v>1.3318000000000001</c:v>
                </c:pt>
                <c:pt idx="2547">
                  <c:v>1.3322000000000001</c:v>
                </c:pt>
                <c:pt idx="2548">
                  <c:v>1.3313999999999999</c:v>
                </c:pt>
                <c:pt idx="2549">
                  <c:v>1.3320000000000001</c:v>
                </c:pt>
                <c:pt idx="2550">
                  <c:v>1.3376999999999999</c:v>
                </c:pt>
                <c:pt idx="2551">
                  <c:v>1.3378000000000001</c:v>
                </c:pt>
                <c:pt idx="2552">
                  <c:v>1.3378000000000001</c:v>
                </c:pt>
                <c:pt idx="2553">
                  <c:v>1.3382000000000001</c:v>
                </c:pt>
                <c:pt idx="2554">
                  <c:v>1.3343</c:v>
                </c:pt>
                <c:pt idx="2555">
                  <c:v>1.3270999999999999</c:v>
                </c:pt>
                <c:pt idx="2556">
                  <c:v>1.3066</c:v>
                </c:pt>
                <c:pt idx="2557">
                  <c:v>1.3081</c:v>
                </c:pt>
                <c:pt idx="2558">
                  <c:v>1.3117000000000001</c:v>
                </c:pt>
                <c:pt idx="2559">
                  <c:v>1.3069999999999999</c:v>
                </c:pt>
                <c:pt idx="2560">
                  <c:v>1.3048999999999999</c:v>
                </c:pt>
                <c:pt idx="2561">
                  <c:v>1.3187</c:v>
                </c:pt>
                <c:pt idx="2562">
                  <c:v>1.3221000000000001</c:v>
                </c:pt>
                <c:pt idx="2563">
                  <c:v>1.3193999999999999</c:v>
                </c:pt>
                <c:pt idx="2564">
                  <c:v>1.3216000000000001</c:v>
                </c:pt>
                <c:pt idx="2565">
                  <c:v>1.3237000000000001</c:v>
                </c:pt>
                <c:pt idx="2566">
                  <c:v>1.3224</c:v>
                </c:pt>
                <c:pt idx="2567">
                  <c:v>1.3183</c:v>
                </c:pt>
                <c:pt idx="2568">
                  <c:v>1.3186</c:v>
                </c:pt>
                <c:pt idx="2569">
                  <c:v>1.3189</c:v>
                </c:pt>
                <c:pt idx="2570">
                  <c:v>1.3244</c:v>
                </c:pt>
                <c:pt idx="2571">
                  <c:v>1.3228</c:v>
                </c:pt>
                <c:pt idx="2572">
                  <c:v>1.3230999999999999</c:v>
                </c:pt>
                <c:pt idx="2573">
                  <c:v>1.3164</c:v>
                </c:pt>
                <c:pt idx="2574">
                  <c:v>1.3163</c:v>
                </c:pt>
                <c:pt idx="2575">
                  <c:v>1.3076000000000001</c:v>
                </c:pt>
                <c:pt idx="2576">
                  <c:v>1.3075000000000001</c:v>
                </c:pt>
                <c:pt idx="2577">
                  <c:v>1.3007</c:v>
                </c:pt>
                <c:pt idx="2578">
                  <c:v>1.2941</c:v>
                </c:pt>
                <c:pt idx="2579">
                  <c:v>1.2927999999999999</c:v>
                </c:pt>
                <c:pt idx="2580">
                  <c:v>1.2968999999999999</c:v>
                </c:pt>
                <c:pt idx="2581">
                  <c:v>1.3067</c:v>
                </c:pt>
                <c:pt idx="2582">
                  <c:v>1.3095000000000001</c:v>
                </c:pt>
                <c:pt idx="2583">
                  <c:v>1.3053999999999999</c:v>
                </c:pt>
                <c:pt idx="2584">
                  <c:v>1.2986</c:v>
                </c:pt>
                <c:pt idx="2585">
                  <c:v>1.2979000000000001</c:v>
                </c:pt>
                <c:pt idx="2586">
                  <c:v>1.2954000000000001</c:v>
                </c:pt>
                <c:pt idx="2587">
                  <c:v>1.2945</c:v>
                </c:pt>
                <c:pt idx="2588">
                  <c:v>1.2974000000000001</c:v>
                </c:pt>
                <c:pt idx="2589">
                  <c:v>1.2976000000000001</c:v>
                </c:pt>
                <c:pt idx="2590">
                  <c:v>1.2886</c:v>
                </c:pt>
                <c:pt idx="2591">
                  <c:v>1.2813000000000001</c:v>
                </c:pt>
                <c:pt idx="2592">
                  <c:v>1.2816000000000001</c:v>
                </c:pt>
                <c:pt idx="2593">
                  <c:v>1.2814000000000001</c:v>
                </c:pt>
                <c:pt idx="2594">
                  <c:v>1.2743</c:v>
                </c:pt>
                <c:pt idx="2595">
                  <c:v>1.2781</c:v>
                </c:pt>
                <c:pt idx="2596">
                  <c:v>1.2735000000000001</c:v>
                </c:pt>
                <c:pt idx="2597">
                  <c:v>1.2705</c:v>
                </c:pt>
                <c:pt idx="2598">
                  <c:v>1.2709999999999999</c:v>
                </c:pt>
                <c:pt idx="2599">
                  <c:v>1.2712000000000001</c:v>
                </c:pt>
                <c:pt idx="2600">
                  <c:v>1.2748999999999999</c:v>
                </c:pt>
                <c:pt idx="2601">
                  <c:v>1.2771999999999999</c:v>
                </c:pt>
                <c:pt idx="2602">
                  <c:v>1.2814000000000001</c:v>
                </c:pt>
                <c:pt idx="2603">
                  <c:v>1.2796000000000001</c:v>
                </c:pt>
                <c:pt idx="2604">
                  <c:v>1.2833000000000001</c:v>
                </c:pt>
                <c:pt idx="2605">
                  <c:v>1.2945</c:v>
                </c:pt>
                <c:pt idx="2606">
                  <c:v>1.296</c:v>
                </c:pt>
                <c:pt idx="2607">
                  <c:v>1.296</c:v>
                </c:pt>
                <c:pt idx="2608">
                  <c:v>1.2907</c:v>
                </c:pt>
                <c:pt idx="2609">
                  <c:v>1.294</c:v>
                </c:pt>
                <c:pt idx="2610">
                  <c:v>1.2932999999999999</c:v>
                </c:pt>
                <c:pt idx="2611">
                  <c:v>1.2974000000000001</c:v>
                </c:pt>
                <c:pt idx="2612">
                  <c:v>1.2987</c:v>
                </c:pt>
                <c:pt idx="2613">
                  <c:v>1.306</c:v>
                </c:pt>
                <c:pt idx="2614">
                  <c:v>1.3025</c:v>
                </c:pt>
                <c:pt idx="2615">
                  <c:v>1.3068</c:v>
                </c:pt>
                <c:pt idx="2616">
                  <c:v>1.3119000000000001</c:v>
                </c:pt>
                <c:pt idx="2617">
                  <c:v>1.3053999999999999</c:v>
                </c:pt>
                <c:pt idx="2618">
                  <c:v>1.2950999999999999</c:v>
                </c:pt>
                <c:pt idx="2619">
                  <c:v>1.2952999999999999</c:v>
                </c:pt>
                <c:pt idx="2620">
                  <c:v>1.2928999999999999</c:v>
                </c:pt>
                <c:pt idx="2621">
                  <c:v>1.2874000000000001</c:v>
                </c:pt>
                <c:pt idx="2622">
                  <c:v>1.2886</c:v>
                </c:pt>
                <c:pt idx="2623">
                  <c:v>1.2969999999999999</c:v>
                </c:pt>
                <c:pt idx="2624">
                  <c:v>1.3038000000000001</c:v>
                </c:pt>
                <c:pt idx="2625">
                  <c:v>1.3017000000000001</c:v>
                </c:pt>
                <c:pt idx="2626">
                  <c:v>1.2906</c:v>
                </c:pt>
                <c:pt idx="2627">
                  <c:v>1.2919</c:v>
                </c:pt>
                <c:pt idx="2628">
                  <c:v>1.2888999999999999</c:v>
                </c:pt>
                <c:pt idx="2629">
                  <c:v>1.2859</c:v>
                </c:pt>
                <c:pt idx="2630">
                  <c:v>1.2912999999999999</c:v>
                </c:pt>
                <c:pt idx="2631">
                  <c:v>1.2873000000000001</c:v>
                </c:pt>
                <c:pt idx="2632">
                  <c:v>1.2898000000000001</c:v>
                </c:pt>
                <c:pt idx="2633">
                  <c:v>1.2931999999999999</c:v>
                </c:pt>
                <c:pt idx="2634">
                  <c:v>1.2981</c:v>
                </c:pt>
                <c:pt idx="2635">
                  <c:v>1.2969999999999999</c:v>
                </c:pt>
                <c:pt idx="2636">
                  <c:v>1.3050999999999999</c:v>
                </c:pt>
                <c:pt idx="2637">
                  <c:v>1.3048</c:v>
                </c:pt>
                <c:pt idx="2638">
                  <c:v>1.3117000000000001</c:v>
                </c:pt>
                <c:pt idx="2639">
                  <c:v>1.3129999999999999</c:v>
                </c:pt>
                <c:pt idx="2640">
                  <c:v>1.2990999999999999</c:v>
                </c:pt>
                <c:pt idx="2641">
                  <c:v>1.29</c:v>
                </c:pt>
                <c:pt idx="2642">
                  <c:v>1.2855000000000001</c:v>
                </c:pt>
                <c:pt idx="2643">
                  <c:v>1.2759</c:v>
                </c:pt>
                <c:pt idx="2644">
                  <c:v>1.2817000000000001</c:v>
                </c:pt>
                <c:pt idx="2645">
                  <c:v>1.2630999999999999</c:v>
                </c:pt>
                <c:pt idx="2646">
                  <c:v>1.26</c:v>
                </c:pt>
                <c:pt idx="2647">
                  <c:v>1.2567999999999999</c:v>
                </c:pt>
                <c:pt idx="2648">
                  <c:v>1.2592000000000001</c:v>
                </c:pt>
                <c:pt idx="2649">
                  <c:v>1.2576000000000001</c:v>
                </c:pt>
                <c:pt idx="2650">
                  <c:v>1.2506999999999999</c:v>
                </c:pt>
                <c:pt idx="2651">
                  <c:v>1.2529999999999999</c:v>
                </c:pt>
                <c:pt idx="2652">
                  <c:v>1.2565999999999999</c:v>
                </c:pt>
                <c:pt idx="2653">
                  <c:v>1.2498</c:v>
                </c:pt>
                <c:pt idx="2654">
                  <c:v>1.2512000000000001</c:v>
                </c:pt>
                <c:pt idx="2655">
                  <c:v>1.2565</c:v>
                </c:pt>
                <c:pt idx="2656">
                  <c:v>1.2529999999999999</c:v>
                </c:pt>
                <c:pt idx="2657">
                  <c:v>1.2473000000000001</c:v>
                </c:pt>
                <c:pt idx="2658">
                  <c:v>1.2346999999999999</c:v>
                </c:pt>
                <c:pt idx="2659">
                  <c:v>1.2335</c:v>
                </c:pt>
                <c:pt idx="2660">
                  <c:v>1.2358</c:v>
                </c:pt>
                <c:pt idx="2661">
                  <c:v>1.2289000000000001</c:v>
                </c:pt>
                <c:pt idx="2662">
                  <c:v>1.2322</c:v>
                </c:pt>
                <c:pt idx="2663">
                  <c:v>1.2334000000000001</c:v>
                </c:pt>
                <c:pt idx="2664">
                  <c:v>1.2287999999999999</c:v>
                </c:pt>
                <c:pt idx="2665">
                  <c:v>1.2306999999999999</c:v>
                </c:pt>
                <c:pt idx="2666">
                  <c:v>1.2365999999999999</c:v>
                </c:pt>
                <c:pt idx="2667">
                  <c:v>1.24</c:v>
                </c:pt>
                <c:pt idx="2668">
                  <c:v>1.2403</c:v>
                </c:pt>
                <c:pt idx="2669">
                  <c:v>1.2387999999999999</c:v>
                </c:pt>
                <c:pt idx="2670">
                  <c:v>1.2181999999999999</c:v>
                </c:pt>
                <c:pt idx="2671">
                  <c:v>1.2228000000000001</c:v>
                </c:pt>
                <c:pt idx="2672">
                  <c:v>1.2303999999999999</c:v>
                </c:pt>
                <c:pt idx="2673">
                  <c:v>1.2261</c:v>
                </c:pt>
                <c:pt idx="2674">
                  <c:v>1.2323</c:v>
                </c:pt>
                <c:pt idx="2675">
                  <c:v>1.2282999999999999</c:v>
                </c:pt>
                <c:pt idx="2676">
                  <c:v>1.2158</c:v>
                </c:pt>
                <c:pt idx="2677">
                  <c:v>1.2061999999999999</c:v>
                </c:pt>
                <c:pt idx="2678">
                  <c:v>1.2118</c:v>
                </c:pt>
                <c:pt idx="2679">
                  <c:v>1.2156</c:v>
                </c:pt>
                <c:pt idx="2680">
                  <c:v>1.2282</c:v>
                </c:pt>
                <c:pt idx="2681">
                  <c:v>1.2285999999999999</c:v>
                </c:pt>
                <c:pt idx="2682">
                  <c:v>1.2295</c:v>
                </c:pt>
                <c:pt idx="2683">
                  <c:v>1.2272000000000001</c:v>
                </c:pt>
                <c:pt idx="2684">
                  <c:v>1.2248000000000001</c:v>
                </c:pt>
                <c:pt idx="2685">
                  <c:v>1.2203999999999999</c:v>
                </c:pt>
                <c:pt idx="2686">
                  <c:v>1.2241</c:v>
                </c:pt>
                <c:pt idx="2687">
                  <c:v>1.2250000000000001</c:v>
                </c:pt>
                <c:pt idx="2688">
                  <c:v>1.2313000000000001</c:v>
                </c:pt>
                <c:pt idx="2689">
                  <c:v>1.2290000000000001</c:v>
                </c:pt>
                <c:pt idx="2690">
                  <c:v>1.2392000000000001</c:v>
                </c:pt>
                <c:pt idx="2691">
                  <c:v>1.2528999999999999</c:v>
                </c:pt>
                <c:pt idx="2692">
                  <c:v>1.2609999999999999</c:v>
                </c:pt>
                <c:pt idx="2693">
                  <c:v>1.2575000000000001</c:v>
                </c:pt>
                <c:pt idx="2694">
                  <c:v>1.2665</c:v>
                </c:pt>
                <c:pt idx="2695">
                  <c:v>1.2444999999999999</c:v>
                </c:pt>
                <c:pt idx="2696">
                  <c:v>1.2470000000000001</c:v>
                </c:pt>
                <c:pt idx="2697">
                  <c:v>1.2494000000000001</c:v>
                </c:pt>
                <c:pt idx="2698">
                  <c:v>1.2504999999999999</c:v>
                </c:pt>
                <c:pt idx="2699">
                  <c:v>1.2571000000000001</c:v>
                </c:pt>
                <c:pt idx="2700">
                  <c:v>1.2539</c:v>
                </c:pt>
                <c:pt idx="2701">
                  <c:v>1.2707999999999999</c:v>
                </c:pt>
                <c:pt idx="2702">
                  <c:v>1.2685999999999999</c:v>
                </c:pt>
                <c:pt idx="2703">
                  <c:v>1.2577</c:v>
                </c:pt>
                <c:pt idx="2704">
                  <c:v>1.2637</c:v>
                </c:pt>
                <c:pt idx="2705">
                  <c:v>1.2632000000000001</c:v>
                </c:pt>
                <c:pt idx="2706">
                  <c:v>1.2556</c:v>
                </c:pt>
                <c:pt idx="2707">
                  <c:v>1.2504</c:v>
                </c:pt>
                <c:pt idx="2708">
                  <c:v>1.2483</c:v>
                </c:pt>
                <c:pt idx="2709">
                  <c:v>1.2518</c:v>
                </c:pt>
                <c:pt idx="2710">
                  <c:v>1.2563</c:v>
                </c:pt>
                <c:pt idx="2711">
                  <c:v>1.2583</c:v>
                </c:pt>
                <c:pt idx="2712">
                  <c:v>1.2451000000000001</c:v>
                </c:pt>
                <c:pt idx="2713">
                  <c:v>1.2499</c:v>
                </c:pt>
                <c:pt idx="2714">
                  <c:v>1.2435</c:v>
                </c:pt>
                <c:pt idx="2715">
                  <c:v>1.2364999999999999</c:v>
                </c:pt>
                <c:pt idx="2716">
                  <c:v>1.2367999999999999</c:v>
                </c:pt>
                <c:pt idx="2717">
                  <c:v>1.2504</c:v>
                </c:pt>
                <c:pt idx="2718">
                  <c:v>1.2542</c:v>
                </c:pt>
                <c:pt idx="2719">
                  <c:v>1.2518</c:v>
                </c:pt>
                <c:pt idx="2720">
                  <c:v>1.2531000000000001</c:v>
                </c:pt>
                <c:pt idx="2721">
                  <c:v>1.2582</c:v>
                </c:pt>
                <c:pt idx="2722">
                  <c:v>1.2685</c:v>
                </c:pt>
                <c:pt idx="2723">
                  <c:v>1.2818000000000001</c:v>
                </c:pt>
                <c:pt idx="2724">
                  <c:v>1.2785</c:v>
                </c:pt>
                <c:pt idx="2725">
                  <c:v>1.2697000000000001</c:v>
                </c:pt>
                <c:pt idx="2726">
                  <c:v>1.2716000000000001</c:v>
                </c:pt>
                <c:pt idx="2727">
                  <c:v>1.2730999999999999</c:v>
                </c:pt>
                <c:pt idx="2728">
                  <c:v>1.2824</c:v>
                </c:pt>
                <c:pt idx="2729">
                  <c:v>1.2917000000000001</c:v>
                </c:pt>
                <c:pt idx="2730">
                  <c:v>1.2936000000000001</c:v>
                </c:pt>
                <c:pt idx="2731">
                  <c:v>1.2931999999999999</c:v>
                </c:pt>
                <c:pt idx="2732">
                  <c:v>1.3006</c:v>
                </c:pt>
                <c:pt idx="2733">
                  <c:v>1.3051999999999999</c:v>
                </c:pt>
                <c:pt idx="2734">
                  <c:v>1.3083</c:v>
                </c:pt>
                <c:pt idx="2735">
                  <c:v>1.3152999999999999</c:v>
                </c:pt>
                <c:pt idx="2736">
                  <c:v>1.3159000000000001</c:v>
                </c:pt>
                <c:pt idx="2737">
                  <c:v>1.3237000000000001</c:v>
                </c:pt>
                <c:pt idx="2738">
                  <c:v>1.3240000000000001</c:v>
                </c:pt>
                <c:pt idx="2739">
                  <c:v>1.3255999999999999</c:v>
                </c:pt>
                <c:pt idx="2740">
                  <c:v>1.3223</c:v>
                </c:pt>
                <c:pt idx="2741">
                  <c:v>1.3217000000000001</c:v>
                </c:pt>
                <c:pt idx="2742">
                  <c:v>1.3197000000000001</c:v>
                </c:pt>
                <c:pt idx="2743">
                  <c:v>1.3156000000000001</c:v>
                </c:pt>
                <c:pt idx="2744">
                  <c:v>1.3218000000000001</c:v>
                </c:pt>
                <c:pt idx="2745">
                  <c:v>1.3136000000000001</c:v>
                </c:pt>
                <c:pt idx="2746">
                  <c:v>1.3122</c:v>
                </c:pt>
                <c:pt idx="2747">
                  <c:v>1.3129</c:v>
                </c:pt>
                <c:pt idx="2748">
                  <c:v>1.3141</c:v>
                </c:pt>
                <c:pt idx="2749">
                  <c:v>1.3078000000000001</c:v>
                </c:pt>
                <c:pt idx="2750">
                  <c:v>1.3188</c:v>
                </c:pt>
                <c:pt idx="2751">
                  <c:v>1.3110999999999999</c:v>
                </c:pt>
                <c:pt idx="2752">
                  <c:v>1.3081</c:v>
                </c:pt>
                <c:pt idx="2753">
                  <c:v>1.3107</c:v>
                </c:pt>
                <c:pt idx="2754">
                  <c:v>1.3098000000000001</c:v>
                </c:pt>
                <c:pt idx="2755">
                  <c:v>1.3067</c:v>
                </c:pt>
                <c:pt idx="2756">
                  <c:v>1.3142</c:v>
                </c:pt>
                <c:pt idx="2757">
                  <c:v>1.3234999999999999</c:v>
                </c:pt>
                <c:pt idx="2758">
                  <c:v>1.3320000000000001</c:v>
                </c:pt>
                <c:pt idx="2759">
                  <c:v>1.3342000000000001</c:v>
                </c:pt>
                <c:pt idx="2760">
                  <c:v>1.3302</c:v>
                </c:pt>
                <c:pt idx="2761">
                  <c:v>1.3317000000000001</c:v>
                </c:pt>
                <c:pt idx="2762">
                  <c:v>1.3315999999999999</c:v>
                </c:pt>
                <c:pt idx="2763">
                  <c:v>1.3359000000000001</c:v>
                </c:pt>
                <c:pt idx="2764">
                  <c:v>1.3270999999999999</c:v>
                </c:pt>
                <c:pt idx="2765">
                  <c:v>1.3202</c:v>
                </c:pt>
                <c:pt idx="2766">
                  <c:v>1.3216000000000001</c:v>
                </c:pt>
                <c:pt idx="2767">
                  <c:v>1.3225</c:v>
                </c:pt>
                <c:pt idx="2768">
                  <c:v>1.3240000000000001</c:v>
                </c:pt>
                <c:pt idx="2769">
                  <c:v>1.3174999999999999</c:v>
                </c:pt>
                <c:pt idx="2770">
                  <c:v>1.3081</c:v>
                </c:pt>
                <c:pt idx="2771">
                  <c:v>1.3033999999999999</c:v>
                </c:pt>
                <c:pt idx="2772">
                  <c:v>1.3083</c:v>
                </c:pt>
                <c:pt idx="2773">
                  <c:v>1.3156000000000001</c:v>
                </c:pt>
                <c:pt idx="2774">
                  <c:v>1.3123</c:v>
                </c:pt>
                <c:pt idx="2775">
                  <c:v>1.3275999999999999</c:v>
                </c:pt>
                <c:pt idx="2776">
                  <c:v>1.3149999999999999</c:v>
                </c:pt>
                <c:pt idx="2777">
                  <c:v>1.3115000000000001</c:v>
                </c:pt>
                <c:pt idx="2778">
                  <c:v>1.3217000000000001</c:v>
                </c:pt>
                <c:pt idx="2779">
                  <c:v>1.3199000000000001</c:v>
                </c:pt>
                <c:pt idx="2780">
                  <c:v>1.3312999999999999</c:v>
                </c:pt>
                <c:pt idx="2781">
                  <c:v>1.3324</c:v>
                </c:pt>
                <c:pt idx="2782">
                  <c:v>1.3458000000000001</c:v>
                </c:pt>
                <c:pt idx="2783">
                  <c:v>1.3396999999999999</c:v>
                </c:pt>
                <c:pt idx="2784">
                  <c:v>1.345</c:v>
                </c:pt>
                <c:pt idx="2785">
                  <c:v>1.3371999999999999</c:v>
                </c:pt>
                <c:pt idx="2786">
                  <c:v>1.325</c:v>
                </c:pt>
                <c:pt idx="2787">
                  <c:v>1.3234999999999999</c:v>
                </c:pt>
                <c:pt idx="2788">
                  <c:v>1.3243</c:v>
                </c:pt>
                <c:pt idx="2789">
                  <c:v>1.3139000000000001</c:v>
                </c:pt>
                <c:pt idx="2790">
                  <c:v>1.3131999999999999</c:v>
                </c:pt>
                <c:pt idx="2791">
                  <c:v>1.3068</c:v>
                </c:pt>
                <c:pt idx="2792">
                  <c:v>1.3133999999999999</c:v>
                </c:pt>
                <c:pt idx="2793">
                  <c:v>1.3188</c:v>
                </c:pt>
                <c:pt idx="2794">
                  <c:v>1.3198000000000001</c:v>
                </c:pt>
                <c:pt idx="2795">
                  <c:v>1.3287</c:v>
                </c:pt>
                <c:pt idx="2796">
                  <c:v>1.3261000000000001</c:v>
                </c:pt>
                <c:pt idx="2797">
                  <c:v>1.3260000000000001</c:v>
                </c:pt>
                <c:pt idx="2798">
                  <c:v>1.3131999999999999</c:v>
                </c:pt>
                <c:pt idx="2799">
                  <c:v>1.3159000000000001</c:v>
                </c:pt>
                <c:pt idx="2800">
                  <c:v>1.3143</c:v>
                </c:pt>
                <c:pt idx="2801">
                  <c:v>1.3162</c:v>
                </c:pt>
                <c:pt idx="2802">
                  <c:v>1.3084</c:v>
                </c:pt>
                <c:pt idx="2803">
                  <c:v>1.3146</c:v>
                </c:pt>
                <c:pt idx="2804">
                  <c:v>1.3221000000000001</c:v>
                </c:pt>
                <c:pt idx="2805">
                  <c:v>1.3109999999999999</c:v>
                </c:pt>
                <c:pt idx="2806">
                  <c:v>1.3107</c:v>
                </c:pt>
                <c:pt idx="2807">
                  <c:v>1.3036000000000001</c:v>
                </c:pt>
                <c:pt idx="2808">
                  <c:v>1.3013999999999999</c:v>
                </c:pt>
                <c:pt idx="2809">
                  <c:v>1.2932999999999999</c:v>
                </c:pt>
                <c:pt idx="2810">
                  <c:v>1.2969999999999999</c:v>
                </c:pt>
                <c:pt idx="2811">
                  <c:v>1.2864</c:v>
                </c:pt>
                <c:pt idx="2812">
                  <c:v>1.2737000000000001</c:v>
                </c:pt>
                <c:pt idx="2813">
                  <c:v>1.2667999999999999</c:v>
                </c:pt>
                <c:pt idx="2814">
                  <c:v>1.2682</c:v>
                </c:pt>
                <c:pt idx="2815">
                  <c:v>1.2814000000000001</c:v>
                </c:pt>
                <c:pt idx="2816">
                  <c:v>1.2706999999999999</c:v>
                </c:pt>
                <c:pt idx="2817">
                  <c:v>1.2778</c:v>
                </c:pt>
                <c:pt idx="2818">
                  <c:v>1.2766</c:v>
                </c:pt>
                <c:pt idx="2819">
                  <c:v>1.2719</c:v>
                </c:pt>
                <c:pt idx="2820">
                  <c:v>1.2790999999999999</c:v>
                </c:pt>
                <c:pt idx="2821">
                  <c:v>1.2943</c:v>
                </c:pt>
                <c:pt idx="2822">
                  <c:v>1.3050999999999999</c:v>
                </c:pt>
                <c:pt idx="2823">
                  <c:v>1.2934000000000001</c:v>
                </c:pt>
                <c:pt idx="2824">
                  <c:v>1.2963</c:v>
                </c:pt>
                <c:pt idx="2825">
                  <c:v>1.2962</c:v>
                </c:pt>
                <c:pt idx="2826">
                  <c:v>1.294</c:v>
                </c:pt>
                <c:pt idx="2827">
                  <c:v>1.3072999999999999</c:v>
                </c:pt>
                <c:pt idx="2828">
                  <c:v>1.306</c:v>
                </c:pt>
                <c:pt idx="2829">
                  <c:v>1.3049999999999999</c:v>
                </c:pt>
                <c:pt idx="2830">
                  <c:v>1.3049999999999999</c:v>
                </c:pt>
                <c:pt idx="2831">
                  <c:v>1.3047</c:v>
                </c:pt>
                <c:pt idx="2832">
                  <c:v>1.3082</c:v>
                </c:pt>
                <c:pt idx="2833">
                  <c:v>1.2999000000000001</c:v>
                </c:pt>
                <c:pt idx="2834">
                  <c:v>1.3043</c:v>
                </c:pt>
                <c:pt idx="2835">
                  <c:v>1.3015000000000001</c:v>
                </c:pt>
                <c:pt idx="2836">
                  <c:v>1.2981</c:v>
                </c:pt>
                <c:pt idx="2837">
                  <c:v>1.3037000000000001</c:v>
                </c:pt>
                <c:pt idx="2838">
                  <c:v>1.3188</c:v>
                </c:pt>
                <c:pt idx="2839">
                  <c:v>1.3386</c:v>
                </c:pt>
                <c:pt idx="2840">
                  <c:v>1.3340000000000001</c:v>
                </c:pt>
                <c:pt idx="2841">
                  <c:v>1.3412999999999999</c:v>
                </c:pt>
                <c:pt idx="2842">
                  <c:v>1.3403</c:v>
                </c:pt>
                <c:pt idx="2843">
                  <c:v>1.34</c:v>
                </c:pt>
                <c:pt idx="2844">
                  <c:v>1.3392999999999999</c:v>
                </c:pt>
                <c:pt idx="2845">
                  <c:v>1.3462000000000001</c:v>
                </c:pt>
                <c:pt idx="2846">
                  <c:v>1.3447</c:v>
                </c:pt>
                <c:pt idx="2847">
                  <c:v>1.3315999999999999</c:v>
                </c:pt>
                <c:pt idx="2848">
                  <c:v>1.3320000000000001</c:v>
                </c:pt>
                <c:pt idx="2849">
                  <c:v>1.3241000000000001</c:v>
                </c:pt>
                <c:pt idx="2850">
                  <c:v>1.3348</c:v>
                </c:pt>
                <c:pt idx="2851">
                  <c:v>1.3341000000000001</c:v>
                </c:pt>
                <c:pt idx="2852">
                  <c:v>1.3505</c:v>
                </c:pt>
                <c:pt idx="2853">
                  <c:v>1.3491</c:v>
                </c:pt>
                <c:pt idx="2854">
                  <c:v>1.3526</c:v>
                </c:pt>
                <c:pt idx="2855">
                  <c:v>1.3458000000000001</c:v>
                </c:pt>
                <c:pt idx="2856">
                  <c:v>1.3463000000000001</c:v>
                </c:pt>
                <c:pt idx="2857">
                  <c:v>1.3540000000000001</c:v>
                </c:pt>
                <c:pt idx="2858">
                  <c:v>1.3633999999999999</c:v>
                </c:pt>
                <c:pt idx="2859">
                  <c:v>1.3751</c:v>
                </c:pt>
                <c:pt idx="2860">
                  <c:v>1.3612</c:v>
                </c:pt>
                <c:pt idx="2861">
                  <c:v>1.3542000000000001</c:v>
                </c:pt>
                <c:pt idx="2862">
                  <c:v>1.3835</c:v>
                </c:pt>
                <c:pt idx="2863">
                  <c:v>1.3777999999999999</c:v>
                </c:pt>
                <c:pt idx="2864">
                  <c:v>1.3793</c:v>
                </c:pt>
                <c:pt idx="2865">
                  <c:v>1.3822000000000001</c:v>
                </c:pt>
                <c:pt idx="2866">
                  <c:v>1.3748</c:v>
                </c:pt>
                <c:pt idx="2867">
                  <c:v>1.3703000000000001</c:v>
                </c:pt>
                <c:pt idx="2868">
                  <c:v>1.3859999999999999</c:v>
                </c:pt>
                <c:pt idx="2869">
                  <c:v>1.4149</c:v>
                </c:pt>
                <c:pt idx="2870">
                  <c:v>1.4187000000000001</c:v>
                </c:pt>
                <c:pt idx="2871">
                  <c:v>1.3906000000000001</c:v>
                </c:pt>
                <c:pt idx="2872">
                  <c:v>1.3908</c:v>
                </c:pt>
                <c:pt idx="2873">
                  <c:v>1.3929</c:v>
                </c:pt>
                <c:pt idx="2874">
                  <c:v>1.3896999999999999</c:v>
                </c:pt>
                <c:pt idx="2875">
                  <c:v>1.3779999999999999</c:v>
                </c:pt>
                <c:pt idx="2876">
                  <c:v>1.3759999999999999</c:v>
                </c:pt>
                <c:pt idx="2877">
                  <c:v>1.3753</c:v>
                </c:pt>
                <c:pt idx="2878">
                  <c:v>1.3737999999999999</c:v>
                </c:pt>
                <c:pt idx="2879">
                  <c:v>1.3882000000000001</c:v>
                </c:pt>
                <c:pt idx="2880">
                  <c:v>1.3776999999999999</c:v>
                </c:pt>
                <c:pt idx="2881">
                  <c:v>1.3794</c:v>
                </c:pt>
                <c:pt idx="2882">
                  <c:v>1.3641000000000001</c:v>
                </c:pt>
                <c:pt idx="2883">
                  <c:v>1.3641000000000001</c:v>
                </c:pt>
                <c:pt idx="2884">
                  <c:v>1.3379000000000001</c:v>
                </c:pt>
                <c:pt idx="2885">
                  <c:v>1.3439000000000001</c:v>
                </c:pt>
                <c:pt idx="2886">
                  <c:v>1.3349</c:v>
                </c:pt>
                <c:pt idx="2887">
                  <c:v>1.3349</c:v>
                </c:pt>
                <c:pt idx="2888">
                  <c:v>1.3176000000000001</c:v>
                </c:pt>
                <c:pt idx="2889">
                  <c:v>1.3389</c:v>
                </c:pt>
                <c:pt idx="2890">
                  <c:v>1.3597999999999999</c:v>
                </c:pt>
                <c:pt idx="2891">
                  <c:v>1.3544</c:v>
                </c:pt>
                <c:pt idx="2892">
                  <c:v>1.3586</c:v>
                </c:pt>
                <c:pt idx="2893">
                  <c:v>1.3534999999999999</c:v>
                </c:pt>
                <c:pt idx="2894">
                  <c:v>1.3498000000000001</c:v>
                </c:pt>
                <c:pt idx="2895">
                  <c:v>1.3464</c:v>
                </c:pt>
                <c:pt idx="2896">
                  <c:v>1.3573</c:v>
                </c:pt>
                <c:pt idx="2897">
                  <c:v>1.3702000000000001</c:v>
                </c:pt>
                <c:pt idx="2898">
                  <c:v>1.3687</c:v>
                </c:pt>
                <c:pt idx="2899">
                  <c:v>1.3792</c:v>
                </c:pt>
                <c:pt idx="2900">
                  <c:v>1.3877999999999999</c:v>
                </c:pt>
                <c:pt idx="2901">
                  <c:v>1.3754999999999999</c:v>
                </c:pt>
                <c:pt idx="2902">
                  <c:v>1.3678999999999999</c:v>
                </c:pt>
                <c:pt idx="2903">
                  <c:v>1.3678999999999999</c:v>
                </c:pt>
                <c:pt idx="2904">
                  <c:v>1.3655999999999999</c:v>
                </c:pt>
                <c:pt idx="2905">
                  <c:v>1.3880999999999999</c:v>
                </c:pt>
                <c:pt idx="2906">
                  <c:v>1.4097999999999999</c:v>
                </c:pt>
                <c:pt idx="2907">
                  <c:v>1.3998999999999999</c:v>
                </c:pt>
                <c:pt idx="2908">
                  <c:v>1.4097</c:v>
                </c:pt>
                <c:pt idx="2909">
                  <c:v>1.4206000000000001</c:v>
                </c:pt>
                <c:pt idx="2910">
                  <c:v>1.4259999999999999</c:v>
                </c:pt>
                <c:pt idx="2911">
                  <c:v>1.4369000000000001</c:v>
                </c:pt>
                <c:pt idx="2912">
                  <c:v>1.4442999999999999</c:v>
                </c:pt>
                <c:pt idx="2913">
                  <c:v>1.4512</c:v>
                </c:pt>
                <c:pt idx="2914">
                  <c:v>1.45</c:v>
                </c:pt>
                <c:pt idx="2915">
                  <c:v>1.4379999999999999</c:v>
                </c:pt>
                <c:pt idx="2916">
                  <c:v>1.4416</c:v>
                </c:pt>
                <c:pt idx="2917">
                  <c:v>1.4440999999999999</c:v>
                </c:pt>
                <c:pt idx="2918">
                  <c:v>1.4359</c:v>
                </c:pt>
                <c:pt idx="2919">
                  <c:v>1.4400999999999999</c:v>
                </c:pt>
                <c:pt idx="2920">
                  <c:v>1.4336</c:v>
                </c:pt>
                <c:pt idx="2921">
                  <c:v>1.4426000000000001</c:v>
                </c:pt>
                <c:pt idx="2922">
                  <c:v>1.4407000000000001</c:v>
                </c:pt>
                <c:pt idx="2923">
                  <c:v>1.4444999999999999</c:v>
                </c:pt>
                <c:pt idx="2924">
                  <c:v>1.4249000000000001</c:v>
                </c:pt>
                <c:pt idx="2925">
                  <c:v>1.4241999999999999</c:v>
                </c:pt>
                <c:pt idx="2926">
                  <c:v>1.4178999999999999</c:v>
                </c:pt>
                <c:pt idx="2927">
                  <c:v>1.4376</c:v>
                </c:pt>
                <c:pt idx="2928">
                  <c:v>1.4179999999999999</c:v>
                </c:pt>
                <c:pt idx="2929">
                  <c:v>1.4279999999999999</c:v>
                </c:pt>
                <c:pt idx="2930">
                  <c:v>1.4094</c:v>
                </c:pt>
                <c:pt idx="2931">
                  <c:v>1.4323999999999999</c:v>
                </c:pt>
                <c:pt idx="2932">
                  <c:v>1.4204000000000001</c:v>
                </c:pt>
                <c:pt idx="2933">
                  <c:v>1.425</c:v>
                </c:pt>
                <c:pt idx="2934">
                  <c:v>1.4399</c:v>
                </c:pt>
                <c:pt idx="2935">
                  <c:v>1.4331</c:v>
                </c:pt>
                <c:pt idx="2936">
                  <c:v>1.4369000000000001</c:v>
                </c:pt>
                <c:pt idx="2937">
                  <c:v>1.4511000000000001</c:v>
                </c:pt>
                <c:pt idx="2938">
                  <c:v>1.4378</c:v>
                </c:pt>
                <c:pt idx="2939">
                  <c:v>1.4361999999999999</c:v>
                </c:pt>
                <c:pt idx="2940">
                  <c:v>1.4424999999999999</c:v>
                </c:pt>
                <c:pt idx="2941">
                  <c:v>1.4217</c:v>
                </c:pt>
                <c:pt idx="2942">
                  <c:v>1.4155</c:v>
                </c:pt>
                <c:pt idx="2943">
                  <c:v>1.4112</c:v>
                </c:pt>
                <c:pt idx="2944">
                  <c:v>1.4157999999999999</c:v>
                </c:pt>
                <c:pt idx="2945">
                  <c:v>1.4142999999999999</c:v>
                </c:pt>
                <c:pt idx="2946">
                  <c:v>1.4159999999999999</c:v>
                </c:pt>
                <c:pt idx="2947">
                  <c:v>1.3976</c:v>
                </c:pt>
                <c:pt idx="2948">
                  <c:v>1.4029</c:v>
                </c:pt>
                <c:pt idx="2949">
                  <c:v>1.4263999999999999</c:v>
                </c:pt>
                <c:pt idx="2950">
                  <c:v>1.4362999999999999</c:v>
                </c:pt>
                <c:pt idx="2951">
                  <c:v>1.4320999999999999</c:v>
                </c:pt>
                <c:pt idx="2952">
                  <c:v>1.4429000000000001</c:v>
                </c:pt>
                <c:pt idx="2953">
                  <c:v>1.4541999999999999</c:v>
                </c:pt>
                <c:pt idx="2954">
                  <c:v>1.4524999999999999</c:v>
                </c:pt>
                <c:pt idx="2955">
                  <c:v>1.4503999999999999</c:v>
                </c:pt>
                <c:pt idx="2956">
                  <c:v>1.4434</c:v>
                </c:pt>
                <c:pt idx="2957">
                  <c:v>1.4371</c:v>
                </c:pt>
                <c:pt idx="2958">
                  <c:v>1.4287000000000001</c:v>
                </c:pt>
                <c:pt idx="2959">
                  <c:v>1.4189000000000001</c:v>
                </c:pt>
                <c:pt idx="2960">
                  <c:v>1.4257</c:v>
                </c:pt>
                <c:pt idx="2961">
                  <c:v>1.4357</c:v>
                </c:pt>
                <c:pt idx="2962">
                  <c:v>1.4412</c:v>
                </c:pt>
                <c:pt idx="2963">
                  <c:v>1.4303999999999999</c:v>
                </c:pt>
                <c:pt idx="2964">
                  <c:v>1.4307000000000001</c:v>
                </c:pt>
                <c:pt idx="2965">
                  <c:v>1.4209000000000001</c:v>
                </c:pt>
                <c:pt idx="2966">
                  <c:v>1.4419999999999999</c:v>
                </c:pt>
                <c:pt idx="2967">
                  <c:v>1.4440999999999999</c:v>
                </c:pt>
                <c:pt idx="2968">
                  <c:v>1.4414</c:v>
                </c:pt>
                <c:pt idx="2969">
                  <c:v>1.4349000000000001</c:v>
                </c:pt>
                <c:pt idx="2970">
                  <c:v>1.4510000000000001</c:v>
                </c:pt>
                <c:pt idx="2971">
                  <c:v>1.4584999999999999</c:v>
                </c:pt>
                <c:pt idx="2972">
                  <c:v>1.4691000000000001</c:v>
                </c:pt>
                <c:pt idx="2973">
                  <c:v>1.4578</c:v>
                </c:pt>
                <c:pt idx="2974">
                  <c:v>1.4634</c:v>
                </c:pt>
                <c:pt idx="2975">
                  <c:v>1.4489000000000001</c:v>
                </c:pt>
                <c:pt idx="2976">
                  <c:v>1.4330000000000001</c:v>
                </c:pt>
                <c:pt idx="2977">
                  <c:v>1.4398</c:v>
                </c:pt>
                <c:pt idx="2978">
                  <c:v>1.4282999999999999</c:v>
                </c:pt>
                <c:pt idx="2979">
                  <c:v>1.4319999999999999</c:v>
                </c:pt>
                <c:pt idx="2980">
                  <c:v>1.4142999999999999</c:v>
                </c:pt>
                <c:pt idx="2981">
                  <c:v>1.4088000000000001</c:v>
                </c:pt>
                <c:pt idx="2982">
                  <c:v>1.41</c:v>
                </c:pt>
                <c:pt idx="2983">
                  <c:v>1.4048</c:v>
                </c:pt>
                <c:pt idx="2984">
                  <c:v>1.4158999999999999</c:v>
                </c:pt>
                <c:pt idx="2985">
                  <c:v>1.4312</c:v>
                </c:pt>
                <c:pt idx="2986">
                  <c:v>1.4248000000000001</c:v>
                </c:pt>
                <c:pt idx="2987">
                  <c:v>1.4238</c:v>
                </c:pt>
                <c:pt idx="2988">
                  <c:v>1.4157</c:v>
                </c:pt>
                <c:pt idx="2989">
                  <c:v>1.4118999999999999</c:v>
                </c:pt>
                <c:pt idx="2990">
                  <c:v>1.4247000000000001</c:v>
                </c:pt>
                <c:pt idx="2991">
                  <c:v>1.4193</c:v>
                </c:pt>
                <c:pt idx="2992">
                  <c:v>1.4409000000000001</c:v>
                </c:pt>
                <c:pt idx="2993">
                  <c:v>1.4363999999999999</c:v>
                </c:pt>
                <c:pt idx="2994">
                  <c:v>1.4316</c:v>
                </c:pt>
                <c:pt idx="2995">
                  <c:v>1.4542999999999999</c:v>
                </c:pt>
                <c:pt idx="2996">
                  <c:v>1.4829000000000001</c:v>
                </c:pt>
                <c:pt idx="2997">
                  <c:v>1.4824999999999999</c:v>
                </c:pt>
                <c:pt idx="2998">
                  <c:v>1.4830000000000001</c:v>
                </c:pt>
                <c:pt idx="2999">
                  <c:v>1.4807999999999999</c:v>
                </c:pt>
                <c:pt idx="3000">
                  <c:v>1.4822</c:v>
                </c:pt>
                <c:pt idx="3001">
                  <c:v>1.4789000000000001</c:v>
                </c:pt>
                <c:pt idx="3002">
                  <c:v>1.4643999999999999</c:v>
                </c:pt>
                <c:pt idx="3003">
                  <c:v>1.4581</c:v>
                </c:pt>
                <c:pt idx="3004">
                  <c:v>1.4562999999999999</c:v>
                </c:pt>
                <c:pt idx="3005">
                  <c:v>1.4552</c:v>
                </c:pt>
                <c:pt idx="3006">
                  <c:v>1.4523999999999999</c:v>
                </c:pt>
                <c:pt idx="3007">
                  <c:v>1.4334</c:v>
                </c:pt>
                <c:pt idx="3008">
                  <c:v>1.4235</c:v>
                </c:pt>
                <c:pt idx="3009">
                  <c:v>1.4431</c:v>
                </c:pt>
                <c:pt idx="3010">
                  <c:v>1.4489000000000001</c:v>
                </c:pt>
                <c:pt idx="3011">
                  <c:v>1.4444999999999999</c:v>
                </c:pt>
                <c:pt idx="3012">
                  <c:v>1.4479</c:v>
                </c:pt>
                <c:pt idx="3013">
                  <c:v>1.4439</c:v>
                </c:pt>
                <c:pt idx="3014">
                  <c:v>1.4484999999999999</c:v>
                </c:pt>
                <c:pt idx="3015">
                  <c:v>1.4309000000000001</c:v>
                </c:pt>
                <c:pt idx="3016">
                  <c:v>1.4332</c:v>
                </c:pt>
                <c:pt idx="3017">
                  <c:v>1.4224000000000001</c:v>
                </c:pt>
                <c:pt idx="3018">
                  <c:v>1.4221999999999999</c:v>
                </c:pt>
                <c:pt idx="3019">
                  <c:v>1.4236</c:v>
                </c:pt>
                <c:pt idx="3020">
                  <c:v>1.4158999999999999</c:v>
                </c:pt>
                <c:pt idx="3021">
                  <c:v>1.4129</c:v>
                </c:pt>
                <c:pt idx="3022">
                  <c:v>1.4115</c:v>
                </c:pt>
                <c:pt idx="3023">
                  <c:v>1.4086000000000001</c:v>
                </c:pt>
                <c:pt idx="3024">
                  <c:v>1.4087000000000001</c:v>
                </c:pt>
                <c:pt idx="3025">
                  <c:v>1.4178999999999999</c:v>
                </c:pt>
                <c:pt idx="3026">
                  <c:v>1.4086000000000001</c:v>
                </c:pt>
                <c:pt idx="3027">
                  <c:v>1.4198</c:v>
                </c:pt>
                <c:pt idx="3028">
                  <c:v>1.4226000000000001</c:v>
                </c:pt>
                <c:pt idx="3029">
                  <c:v>1.4182999999999999</c:v>
                </c:pt>
                <c:pt idx="3030">
                  <c:v>1.4021999999999999</c:v>
                </c:pt>
                <c:pt idx="3031">
                  <c:v>1.3900999999999999</c:v>
                </c:pt>
                <c:pt idx="3032">
                  <c:v>1.3998999999999999</c:v>
                </c:pt>
                <c:pt idx="3033">
                  <c:v>1.3994</c:v>
                </c:pt>
                <c:pt idx="3034">
                  <c:v>1.3902000000000001</c:v>
                </c:pt>
                <c:pt idx="3035">
                  <c:v>1.3797999999999999</c:v>
                </c:pt>
                <c:pt idx="3036">
                  <c:v>1.3909</c:v>
                </c:pt>
                <c:pt idx="3037">
                  <c:v>1.3906000000000001</c:v>
                </c:pt>
                <c:pt idx="3038">
                  <c:v>1.3966000000000001</c:v>
                </c:pt>
                <c:pt idx="3039">
                  <c:v>1.3987000000000001</c:v>
                </c:pt>
                <c:pt idx="3040">
                  <c:v>1.3969</c:v>
                </c:pt>
                <c:pt idx="3041">
                  <c:v>1.3866000000000001</c:v>
                </c:pt>
                <c:pt idx="3042">
                  <c:v>1.3778999999999999</c:v>
                </c:pt>
                <c:pt idx="3043">
                  <c:v>1.3807</c:v>
                </c:pt>
                <c:pt idx="3044">
                  <c:v>1.3754999999999999</c:v>
                </c:pt>
                <c:pt idx="3045">
                  <c:v>1.38</c:v>
                </c:pt>
                <c:pt idx="3046">
                  <c:v>1.3748</c:v>
                </c:pt>
                <c:pt idx="3047">
                  <c:v>1.3653</c:v>
                </c:pt>
                <c:pt idx="3048">
                  <c:v>1.3678999999999999</c:v>
                </c:pt>
                <c:pt idx="3049">
                  <c:v>1.3693</c:v>
                </c:pt>
                <c:pt idx="3050">
                  <c:v>1.3611</c:v>
                </c:pt>
                <c:pt idx="3051">
                  <c:v>1.3571</c:v>
                </c:pt>
                <c:pt idx="3052">
                  <c:v>1.3489</c:v>
                </c:pt>
                <c:pt idx="3053">
                  <c:v>1.349</c:v>
                </c:pt>
                <c:pt idx="3054">
                  <c:v>1.355</c:v>
                </c:pt>
                <c:pt idx="3055">
                  <c:v>1.3601000000000001</c:v>
                </c:pt>
                <c:pt idx="3056">
                  <c:v>1.3625</c:v>
                </c:pt>
                <c:pt idx="3057">
                  <c:v>1.3625</c:v>
                </c:pt>
                <c:pt idx="3058">
                  <c:v>1.3583000000000001</c:v>
                </c:pt>
                <c:pt idx="3059">
                  <c:v>1.3583000000000001</c:v>
                </c:pt>
                <c:pt idx="3060">
                  <c:v>1.3633999999999999</c:v>
                </c:pt>
                <c:pt idx="3061">
                  <c:v>1.3811</c:v>
                </c:pt>
                <c:pt idx="3062">
                  <c:v>1.3829</c:v>
                </c:pt>
                <c:pt idx="3063">
                  <c:v>1.3694999999999999</c:v>
                </c:pt>
                <c:pt idx="3064">
                  <c:v>1.3612</c:v>
                </c:pt>
                <c:pt idx="3065">
                  <c:v>1.3734999999999999</c:v>
                </c:pt>
                <c:pt idx="3066">
                  <c:v>1.3714999999999999</c:v>
                </c:pt>
                <c:pt idx="3067">
                  <c:v>1.3683000000000001</c:v>
                </c:pt>
                <c:pt idx="3068">
                  <c:v>1.3638999999999999</c:v>
                </c:pt>
                <c:pt idx="3069">
                  <c:v>1.3619000000000001</c:v>
                </c:pt>
                <c:pt idx="3070">
                  <c:v>1.3473999999999999</c:v>
                </c:pt>
                <c:pt idx="3071">
                  <c:v>1.3473999999999999</c:v>
                </c:pt>
                <c:pt idx="3072">
                  <c:v>1.339</c:v>
                </c:pt>
                <c:pt idx="3073">
                  <c:v>1.3295999999999999</c:v>
                </c:pt>
                <c:pt idx="3074">
                  <c:v>1.3389</c:v>
                </c:pt>
                <c:pt idx="3075">
                  <c:v>1.3365</c:v>
                </c:pt>
                <c:pt idx="3076">
                  <c:v>1.3131999999999999</c:v>
                </c:pt>
                <c:pt idx="3077">
                  <c:v>1.2974000000000001</c:v>
                </c:pt>
                <c:pt idx="3078">
                  <c:v>1.2951999999999999</c:v>
                </c:pt>
                <c:pt idx="3079">
                  <c:v>1.2908999999999999</c:v>
                </c:pt>
                <c:pt idx="3080">
                  <c:v>1.3003</c:v>
                </c:pt>
                <c:pt idx="3081">
                  <c:v>1.3150999999999999</c:v>
                </c:pt>
                <c:pt idx="3082">
                  <c:v>1.331</c:v>
                </c:pt>
                <c:pt idx="3083">
                  <c:v>1.3361000000000001</c:v>
                </c:pt>
                <c:pt idx="3084">
                  <c:v>1.3384</c:v>
                </c:pt>
                <c:pt idx="3085">
                  <c:v>1.3290999999999999</c:v>
                </c:pt>
                <c:pt idx="3086">
                  <c:v>1.3227</c:v>
                </c:pt>
                <c:pt idx="3087">
                  <c:v>1.3115000000000001</c:v>
                </c:pt>
                <c:pt idx="3088">
                  <c:v>1.3164</c:v>
                </c:pt>
                <c:pt idx="3089">
                  <c:v>1.3122</c:v>
                </c:pt>
                <c:pt idx="3090">
                  <c:v>1.3115000000000001</c:v>
                </c:pt>
                <c:pt idx="3091">
                  <c:v>1.3098000000000001</c:v>
                </c:pt>
                <c:pt idx="3092">
                  <c:v>1.3102</c:v>
                </c:pt>
                <c:pt idx="3093">
                  <c:v>1.3164</c:v>
                </c:pt>
                <c:pt idx="3094">
                  <c:v>1.3189</c:v>
                </c:pt>
                <c:pt idx="3095">
                  <c:v>1.3243</c:v>
                </c:pt>
                <c:pt idx="3096">
                  <c:v>1.3214999999999999</c:v>
                </c:pt>
                <c:pt idx="3097">
                  <c:v>1.3378000000000001</c:v>
                </c:pt>
                <c:pt idx="3098">
                  <c:v>1.3391999999999999</c:v>
                </c:pt>
                <c:pt idx="3099">
                  <c:v>1.3228</c:v>
                </c:pt>
                <c:pt idx="3100">
                  <c:v>1.3239000000000001</c:v>
                </c:pt>
                <c:pt idx="3101">
                  <c:v>1.3262</c:v>
                </c:pt>
                <c:pt idx="3102">
                  <c:v>1.3261000000000001</c:v>
                </c:pt>
                <c:pt idx="3103">
                  <c:v>1.331</c:v>
                </c:pt>
                <c:pt idx="3104">
                  <c:v>1.3414999999999999</c:v>
                </c:pt>
                <c:pt idx="3105">
                  <c:v>1.3210999999999999</c:v>
                </c:pt>
                <c:pt idx="3106">
                  <c:v>1.3139000000000001</c:v>
                </c:pt>
                <c:pt idx="3107">
                  <c:v>1.2982</c:v>
                </c:pt>
                <c:pt idx="3108">
                  <c:v>1.3128</c:v>
                </c:pt>
                <c:pt idx="3109">
                  <c:v>1.3241000000000001</c:v>
                </c:pt>
                <c:pt idx="3110">
                  <c:v>1.3360000000000001</c:v>
                </c:pt>
                <c:pt idx="3111">
                  <c:v>1.3337000000000001</c:v>
                </c:pt>
                <c:pt idx="3112">
                  <c:v>1.3369</c:v>
                </c:pt>
                <c:pt idx="3113">
                  <c:v>1.3627</c:v>
                </c:pt>
                <c:pt idx="3114">
                  <c:v>1.3674999999999999</c:v>
                </c:pt>
                <c:pt idx="3115">
                  <c:v>1.3641000000000001</c:v>
                </c:pt>
                <c:pt idx="3116">
                  <c:v>1.353</c:v>
                </c:pt>
                <c:pt idx="3117">
                  <c:v>1.3491</c:v>
                </c:pt>
                <c:pt idx="3118">
                  <c:v>1.3588</c:v>
                </c:pt>
                <c:pt idx="3119">
                  <c:v>1.3694999999999999</c:v>
                </c:pt>
                <c:pt idx="3120">
                  <c:v>1.3668</c:v>
                </c:pt>
                <c:pt idx="3121">
                  <c:v>1.3784000000000001</c:v>
                </c:pt>
                <c:pt idx="3122">
                  <c:v>1.3774</c:v>
                </c:pt>
                <c:pt idx="3123">
                  <c:v>1.3920999999999999</c:v>
                </c:pt>
                <c:pt idx="3124">
                  <c:v>1.4033</c:v>
                </c:pt>
                <c:pt idx="3125">
                  <c:v>1.4206000000000001</c:v>
                </c:pt>
                <c:pt idx="3126">
                  <c:v>1.4139999999999999</c:v>
                </c:pt>
                <c:pt idx="3127">
                  <c:v>1.4034</c:v>
                </c:pt>
                <c:pt idx="3128">
                  <c:v>1.3974</c:v>
                </c:pt>
                <c:pt idx="3129">
                  <c:v>1.3947000000000001</c:v>
                </c:pt>
                <c:pt idx="3130">
                  <c:v>1.3932</c:v>
                </c:pt>
                <c:pt idx="3131">
                  <c:v>1.3769</c:v>
                </c:pt>
                <c:pt idx="3132">
                  <c:v>1.3858999999999999</c:v>
                </c:pt>
                <c:pt idx="3133">
                  <c:v>1.3964000000000001</c:v>
                </c:pt>
                <c:pt idx="3134">
                  <c:v>1.3955</c:v>
                </c:pt>
                <c:pt idx="3135">
                  <c:v>1.3920999999999999</c:v>
                </c:pt>
                <c:pt idx="3136">
                  <c:v>1.3965000000000001</c:v>
                </c:pt>
                <c:pt idx="3137">
                  <c:v>1.3726</c:v>
                </c:pt>
                <c:pt idx="3138">
                  <c:v>1.3935999999999999</c:v>
                </c:pt>
                <c:pt idx="3139">
                  <c:v>1.3978999999999999</c:v>
                </c:pt>
                <c:pt idx="3140">
                  <c:v>1.4083000000000001</c:v>
                </c:pt>
                <c:pt idx="3141">
                  <c:v>1.3962000000000001</c:v>
                </c:pt>
                <c:pt idx="3142">
                  <c:v>1.3926000000000001</c:v>
                </c:pt>
                <c:pt idx="3143">
                  <c:v>1.3876999999999999</c:v>
                </c:pt>
                <c:pt idx="3144">
                  <c:v>1.3937999999999999</c:v>
                </c:pt>
                <c:pt idx="3145">
                  <c:v>1.3926000000000001</c:v>
                </c:pt>
                <c:pt idx="3146">
                  <c:v>1.3929</c:v>
                </c:pt>
                <c:pt idx="3147">
                  <c:v>1.3839999999999999</c:v>
                </c:pt>
                <c:pt idx="3148">
                  <c:v>1.3686</c:v>
                </c:pt>
                <c:pt idx="3149">
                  <c:v>1.3792</c:v>
                </c:pt>
                <c:pt idx="3150">
                  <c:v>1.3633999999999999</c:v>
                </c:pt>
                <c:pt idx="3151">
                  <c:v>1.3627</c:v>
                </c:pt>
                <c:pt idx="3152">
                  <c:v>1.3585</c:v>
                </c:pt>
                <c:pt idx="3153">
                  <c:v>1.3454999999999999</c:v>
                </c:pt>
                <c:pt idx="3154">
                  <c:v>1.3492999999999999</c:v>
                </c:pt>
                <c:pt idx="3155">
                  <c:v>1.3313999999999999</c:v>
                </c:pt>
                <c:pt idx="3156">
                  <c:v>1.3406</c:v>
                </c:pt>
                <c:pt idx="3157">
                  <c:v>1.3263</c:v>
                </c:pt>
                <c:pt idx="3158">
                  <c:v>1.3058000000000001</c:v>
                </c:pt>
                <c:pt idx="3159">
                  <c:v>1.3050999999999999</c:v>
                </c:pt>
                <c:pt idx="3160">
                  <c:v>1.3078000000000001</c:v>
                </c:pt>
                <c:pt idx="3161">
                  <c:v>1.3011999999999999</c:v>
                </c:pt>
                <c:pt idx="3162">
                  <c:v>1.2999000000000001</c:v>
                </c:pt>
                <c:pt idx="3163">
                  <c:v>1.2882</c:v>
                </c:pt>
                <c:pt idx="3164">
                  <c:v>1.268</c:v>
                </c:pt>
                <c:pt idx="3165">
                  <c:v>1.2696000000000001</c:v>
                </c:pt>
                <c:pt idx="3166">
                  <c:v>1.2721</c:v>
                </c:pt>
                <c:pt idx="3167">
                  <c:v>1.2684</c:v>
                </c:pt>
                <c:pt idx="3168">
                  <c:v>1.2876000000000001</c:v>
                </c:pt>
                <c:pt idx="3169">
                  <c:v>1.2897000000000001</c:v>
                </c:pt>
                <c:pt idx="3170">
                  <c:v>1.2826</c:v>
                </c:pt>
                <c:pt idx="3171">
                  <c:v>1.2807999999999999</c:v>
                </c:pt>
                <c:pt idx="3172">
                  <c:v>1.268</c:v>
                </c:pt>
                <c:pt idx="3173">
                  <c:v>1.2664</c:v>
                </c:pt>
                <c:pt idx="3174">
                  <c:v>1.276</c:v>
                </c:pt>
                <c:pt idx="3175">
                  <c:v>1.2716000000000001</c:v>
                </c:pt>
                <c:pt idx="3176">
                  <c:v>1.2657</c:v>
                </c:pt>
                <c:pt idx="3177">
                  <c:v>1.2627999999999999</c:v>
                </c:pt>
                <c:pt idx="3178">
                  <c:v>1.2655000000000001</c:v>
                </c:pt>
                <c:pt idx="3179">
                  <c:v>1.2712000000000001</c:v>
                </c:pt>
                <c:pt idx="3180">
                  <c:v>1.2825</c:v>
                </c:pt>
                <c:pt idx="3181">
                  <c:v>1.2853000000000001</c:v>
                </c:pt>
                <c:pt idx="3182">
                  <c:v>1.2886</c:v>
                </c:pt>
                <c:pt idx="3183">
                  <c:v>1.2827999999999999</c:v>
                </c:pt>
                <c:pt idx="3184">
                  <c:v>1.2754000000000001</c:v>
                </c:pt>
                <c:pt idx="3185">
                  <c:v>1.2829999999999999</c:v>
                </c:pt>
                <c:pt idx="3186">
                  <c:v>1.2865</c:v>
                </c:pt>
                <c:pt idx="3187">
                  <c:v>1.3177000000000001</c:v>
                </c:pt>
                <c:pt idx="3188">
                  <c:v>1.3221000000000001</c:v>
                </c:pt>
                <c:pt idx="3189">
                  <c:v>1.3279000000000001</c:v>
                </c:pt>
                <c:pt idx="3190">
                  <c:v>1.3190999999999999</c:v>
                </c:pt>
                <c:pt idx="3191">
                  <c:v>1.3161</c:v>
                </c:pt>
                <c:pt idx="3192">
                  <c:v>1.3231999999999999</c:v>
                </c:pt>
                <c:pt idx="3193">
                  <c:v>1.3180000000000001</c:v>
                </c:pt>
                <c:pt idx="3194">
                  <c:v>1.3051999999999999</c:v>
                </c:pt>
                <c:pt idx="3195">
                  <c:v>1.3077000000000001</c:v>
                </c:pt>
                <c:pt idx="3196">
                  <c:v>1.2995000000000001</c:v>
                </c:pt>
                <c:pt idx="3197">
                  <c:v>1.2997000000000001</c:v>
                </c:pt>
                <c:pt idx="3198">
                  <c:v>1.2994000000000001</c:v>
                </c:pt>
                <c:pt idx="3199">
                  <c:v>1.2911999999999999</c:v>
                </c:pt>
                <c:pt idx="3200">
                  <c:v>1.2892999999999999</c:v>
                </c:pt>
                <c:pt idx="3201">
                  <c:v>1.2754000000000001</c:v>
                </c:pt>
                <c:pt idx="3202">
                  <c:v>1.2882</c:v>
                </c:pt>
                <c:pt idx="3203">
                  <c:v>1.2942</c:v>
                </c:pt>
                <c:pt idx="3204">
                  <c:v>1.2930999999999999</c:v>
                </c:pt>
                <c:pt idx="3205">
                  <c:v>1.2950999999999999</c:v>
                </c:pt>
                <c:pt idx="3206">
                  <c:v>1.2745</c:v>
                </c:pt>
                <c:pt idx="3207">
                  <c:v>1.2725</c:v>
                </c:pt>
                <c:pt idx="3208">
                  <c:v>1.2596000000000001</c:v>
                </c:pt>
                <c:pt idx="3209">
                  <c:v>1.264</c:v>
                </c:pt>
                <c:pt idx="3210">
                  <c:v>1.2697000000000001</c:v>
                </c:pt>
                <c:pt idx="3211">
                  <c:v>1.2638</c:v>
                </c:pt>
                <c:pt idx="3212">
                  <c:v>1.2625999999999999</c:v>
                </c:pt>
                <c:pt idx="3213">
                  <c:v>1.2539</c:v>
                </c:pt>
                <c:pt idx="3214">
                  <c:v>1.2567999999999999</c:v>
                </c:pt>
                <c:pt idx="3215">
                  <c:v>1.2528999999999999</c:v>
                </c:pt>
                <c:pt idx="3216">
                  <c:v>1.2236</c:v>
                </c:pt>
                <c:pt idx="3217">
                  <c:v>1.2189000000000001</c:v>
                </c:pt>
                <c:pt idx="3218">
                  <c:v>1.2279</c:v>
                </c:pt>
                <c:pt idx="3219">
                  <c:v>1.2371000000000001</c:v>
                </c:pt>
                <c:pt idx="3220">
                  <c:v>1.2333000000000001</c:v>
                </c:pt>
                <c:pt idx="3221">
                  <c:v>1.2311000000000001</c:v>
                </c:pt>
                <c:pt idx="3222">
                  <c:v>1.2270000000000001</c:v>
                </c:pt>
                <c:pt idx="3223">
                  <c:v>1.2313000000000001</c:v>
                </c:pt>
                <c:pt idx="3224">
                  <c:v>1.2388999999999999</c:v>
                </c:pt>
                <c:pt idx="3225">
                  <c:v>1.2388999999999999</c:v>
                </c:pt>
                <c:pt idx="3226">
                  <c:v>1.2312000000000001</c:v>
                </c:pt>
                <c:pt idx="3227">
                  <c:v>1.2333000000000001</c:v>
                </c:pt>
                <c:pt idx="3228">
                  <c:v>1.2222</c:v>
                </c:pt>
                <c:pt idx="3229">
                  <c:v>1.2113</c:v>
                </c:pt>
                <c:pt idx="3230">
                  <c:v>1.2124999999999999</c:v>
                </c:pt>
                <c:pt idx="3231">
                  <c:v>1.198</c:v>
                </c:pt>
                <c:pt idx="3232">
                  <c:v>1.1973</c:v>
                </c:pt>
                <c:pt idx="3233">
                  <c:v>1.1923999999999999</c:v>
                </c:pt>
                <c:pt idx="3234">
                  <c:v>1.1969000000000001</c:v>
                </c:pt>
                <c:pt idx="3235">
                  <c:v>1.2162999999999999</c:v>
                </c:pt>
                <c:pt idx="3236">
                  <c:v>1.2249000000000001</c:v>
                </c:pt>
                <c:pt idx="3237">
                  <c:v>1.2231000000000001</c:v>
                </c:pt>
                <c:pt idx="3238">
                  <c:v>1.2305999999999999</c:v>
                </c:pt>
                <c:pt idx="3239">
                  <c:v>1.2273000000000001</c:v>
                </c:pt>
                <c:pt idx="3240">
                  <c:v>1.2363999999999999</c:v>
                </c:pt>
                <c:pt idx="3241">
                  <c:v>1.2176</c:v>
                </c:pt>
                <c:pt idx="3242">
                  <c:v>1.2346999999999999</c:v>
                </c:pt>
                <c:pt idx="3243">
                  <c:v>1.2372000000000001</c:v>
                </c:pt>
                <c:pt idx="3244">
                  <c:v>1.2565</c:v>
                </c:pt>
                <c:pt idx="3245">
                  <c:v>1.2488999999999999</c:v>
                </c:pt>
                <c:pt idx="3246">
                  <c:v>1.2414000000000001</c:v>
                </c:pt>
                <c:pt idx="3247">
                  <c:v>1.2204999999999999</c:v>
                </c:pt>
                <c:pt idx="3248">
                  <c:v>1.2396</c:v>
                </c:pt>
                <c:pt idx="3249">
                  <c:v>1.2363</c:v>
                </c:pt>
                <c:pt idx="3250">
                  <c:v>1.2535000000000001</c:v>
                </c:pt>
                <c:pt idx="3251">
                  <c:v>1.2615000000000001</c:v>
                </c:pt>
                <c:pt idx="3252">
                  <c:v>1.2665999999999999</c:v>
                </c:pt>
                <c:pt idx="3253">
                  <c:v>1.2786999999999999</c:v>
                </c:pt>
                <c:pt idx="3254">
                  <c:v>1.2751999999999999</c:v>
                </c:pt>
                <c:pt idx="3255">
                  <c:v>1.2623</c:v>
                </c:pt>
                <c:pt idx="3256">
                  <c:v>1.2816000000000001</c:v>
                </c:pt>
                <c:pt idx="3257">
                  <c:v>1.2989999999999999</c:v>
                </c:pt>
                <c:pt idx="3258">
                  <c:v>1.3196000000000001</c:v>
                </c:pt>
                <c:pt idx="3259">
                  <c:v>1.3295999999999999</c:v>
                </c:pt>
                <c:pt idx="3260">
                  <c:v>1.3234999999999999</c:v>
                </c:pt>
                <c:pt idx="3261">
                  <c:v>1.3221000000000001</c:v>
                </c:pt>
                <c:pt idx="3262">
                  <c:v>1.3174999999999999</c:v>
                </c:pt>
                <c:pt idx="3263">
                  <c:v>1.3383</c:v>
                </c:pt>
                <c:pt idx="3264">
                  <c:v>1.3384</c:v>
                </c:pt>
                <c:pt idx="3265">
                  <c:v>1.3294999999999999</c:v>
                </c:pt>
                <c:pt idx="3266">
                  <c:v>1.3391999999999999</c:v>
                </c:pt>
                <c:pt idx="3267">
                  <c:v>1.3435999999999999</c:v>
                </c:pt>
                <c:pt idx="3268">
                  <c:v>1.349</c:v>
                </c:pt>
                <c:pt idx="3269">
                  <c:v>1.3503000000000001</c:v>
                </c:pt>
                <c:pt idx="3270">
                  <c:v>1.3574999999999999</c:v>
                </c:pt>
                <c:pt idx="3271">
                  <c:v>1.3653</c:v>
                </c:pt>
                <c:pt idx="3272">
                  <c:v>1.3615999999999999</c:v>
                </c:pt>
                <c:pt idx="3273">
                  <c:v>1.3593999999999999</c:v>
                </c:pt>
                <c:pt idx="3274">
                  <c:v>1.35</c:v>
                </c:pt>
                <c:pt idx="3275">
                  <c:v>1.3360000000000001</c:v>
                </c:pt>
                <c:pt idx="3276">
                  <c:v>1.3344</c:v>
                </c:pt>
                <c:pt idx="3277">
                  <c:v>1.3399000000000001</c:v>
                </c:pt>
                <c:pt idx="3278">
                  <c:v>1.3486</c:v>
                </c:pt>
                <c:pt idx="3279">
                  <c:v>1.3504</c:v>
                </c:pt>
                <c:pt idx="3280">
                  <c:v>1.359</c:v>
                </c:pt>
                <c:pt idx="3281">
                  <c:v>1.3511</c:v>
                </c:pt>
                <c:pt idx="3282">
                  <c:v>1.3413999999999999</c:v>
                </c:pt>
                <c:pt idx="3283">
                  <c:v>1.3482000000000001</c:v>
                </c:pt>
                <c:pt idx="3284">
                  <c:v>1.3411</c:v>
                </c:pt>
                <c:pt idx="3285">
                  <c:v>1.3271999999999999</c:v>
                </c:pt>
                <c:pt idx="3286">
                  <c:v>1.3314999999999999</c:v>
                </c:pt>
                <c:pt idx="3287">
                  <c:v>1.35</c:v>
                </c:pt>
                <c:pt idx="3288">
                  <c:v>1.3557999999999999</c:v>
                </c:pt>
                <c:pt idx="3289">
                  <c:v>1.3531</c:v>
                </c:pt>
                <c:pt idx="3290">
                  <c:v>1.361</c:v>
                </c:pt>
                <c:pt idx="3291">
                  <c:v>1.3740000000000001</c:v>
                </c:pt>
                <c:pt idx="3292">
                  <c:v>1.3766</c:v>
                </c:pt>
                <c:pt idx="3293">
                  <c:v>1.3677999999999999</c:v>
                </c:pt>
                <c:pt idx="3294">
                  <c:v>1.3769</c:v>
                </c:pt>
                <c:pt idx="3295">
                  <c:v>1.3681000000000001</c:v>
                </c:pt>
                <c:pt idx="3296">
                  <c:v>1.3657999999999999</c:v>
                </c:pt>
                <c:pt idx="3297">
                  <c:v>1.3602000000000001</c:v>
                </c:pt>
                <c:pt idx="3298">
                  <c:v>1.3635999999999999</c:v>
                </c:pt>
                <c:pt idx="3299">
                  <c:v>1.3620000000000001</c:v>
                </c:pt>
                <c:pt idx="3300">
                  <c:v>1.3581000000000001</c:v>
                </c:pt>
                <c:pt idx="3301">
                  <c:v>1.3696999999999999</c:v>
                </c:pt>
                <c:pt idx="3302">
                  <c:v>1.3616999999999999</c:v>
                </c:pt>
                <c:pt idx="3303">
                  <c:v>1.3561000000000001</c:v>
                </c:pt>
                <c:pt idx="3304">
                  <c:v>1.3627</c:v>
                </c:pt>
                <c:pt idx="3305">
                  <c:v>1.355</c:v>
                </c:pt>
                <c:pt idx="3306">
                  <c:v>1.3537999999999999</c:v>
                </c:pt>
                <c:pt idx="3307">
                  <c:v>1.3507</c:v>
                </c:pt>
                <c:pt idx="3308">
                  <c:v>1.3596999999999999</c:v>
                </c:pt>
                <c:pt idx="3309">
                  <c:v>1.3614999999999999</c:v>
                </c:pt>
                <c:pt idx="3310">
                  <c:v>1.3526</c:v>
                </c:pt>
                <c:pt idx="3311">
                  <c:v>1.3606</c:v>
                </c:pt>
                <c:pt idx="3312">
                  <c:v>1.3771</c:v>
                </c:pt>
                <c:pt idx="3313">
                  <c:v>1.3597999999999999</c:v>
                </c:pt>
                <c:pt idx="3314">
                  <c:v>1.3633</c:v>
                </c:pt>
                <c:pt idx="3315">
                  <c:v>1.3694999999999999</c:v>
                </c:pt>
                <c:pt idx="3316">
                  <c:v>1.3738999999999999</c:v>
                </c:pt>
                <c:pt idx="3317">
                  <c:v>1.3797999999999999</c:v>
                </c:pt>
                <c:pt idx="3318">
                  <c:v>1.365</c:v>
                </c:pt>
                <c:pt idx="3319">
                  <c:v>1.3678999999999999</c:v>
                </c:pt>
                <c:pt idx="3320">
                  <c:v>1.3724000000000001</c:v>
                </c:pt>
                <c:pt idx="3321">
                  <c:v>1.3895</c:v>
                </c:pt>
                <c:pt idx="3322">
                  <c:v>1.3964000000000001</c:v>
                </c:pt>
                <c:pt idx="3323">
                  <c:v>1.3932</c:v>
                </c:pt>
                <c:pt idx="3324">
                  <c:v>1.3863000000000001</c:v>
                </c:pt>
                <c:pt idx="3325">
                  <c:v>1.3971</c:v>
                </c:pt>
                <c:pt idx="3326">
                  <c:v>1.4024000000000001</c:v>
                </c:pt>
                <c:pt idx="3327">
                  <c:v>1.4072</c:v>
                </c:pt>
                <c:pt idx="3328">
                  <c:v>1.4151</c:v>
                </c:pt>
                <c:pt idx="3329">
                  <c:v>1.4139999999999999</c:v>
                </c:pt>
                <c:pt idx="3330">
                  <c:v>1.4085000000000001</c:v>
                </c:pt>
                <c:pt idx="3331">
                  <c:v>1.4106000000000001</c:v>
                </c:pt>
                <c:pt idx="3332">
                  <c:v>1.429</c:v>
                </c:pt>
                <c:pt idx="3333">
                  <c:v>1.4384999999999999</c:v>
                </c:pt>
                <c:pt idx="3334">
                  <c:v>1.4388000000000001</c:v>
                </c:pt>
                <c:pt idx="3335">
                  <c:v>1.45</c:v>
                </c:pt>
                <c:pt idx="3336">
                  <c:v>1.4511000000000001</c:v>
                </c:pt>
                <c:pt idx="3337">
                  <c:v>1.4488000000000001</c:v>
                </c:pt>
                <c:pt idx="3338">
                  <c:v>1.4513</c:v>
                </c:pt>
                <c:pt idx="3339">
                  <c:v>1.4411</c:v>
                </c:pt>
                <c:pt idx="3340">
                  <c:v>1.4308000000000001</c:v>
                </c:pt>
                <c:pt idx="3341">
                  <c:v>1.4411</c:v>
                </c:pt>
                <c:pt idx="3342">
                  <c:v>1.4365000000000001</c:v>
                </c:pt>
                <c:pt idx="3343">
                  <c:v>1.4413</c:v>
                </c:pt>
                <c:pt idx="3344">
                  <c:v>1.4332</c:v>
                </c:pt>
                <c:pt idx="3345">
                  <c:v>1.4327000000000001</c:v>
                </c:pt>
              </c:numCache>
            </c:numRef>
          </c:val>
          <c:smooth val="0"/>
          <c:extLst>
            <c:ext xmlns:c16="http://schemas.microsoft.com/office/drawing/2014/chart" uri="{C3380CC4-5D6E-409C-BE32-E72D297353CC}">
              <c16:uniqueId val="{00000000-A4CA-4ADD-AC8E-ABFB2B7A2356}"/>
            </c:ext>
          </c:extLst>
        </c:ser>
        <c:dLbls>
          <c:showLegendKey val="0"/>
          <c:showVal val="0"/>
          <c:showCatName val="0"/>
          <c:showSerName val="0"/>
          <c:showPercent val="0"/>
          <c:showBubbleSize val="0"/>
        </c:dLbls>
        <c:smooth val="0"/>
        <c:axId val="2127056208"/>
        <c:axId val="199832608"/>
      </c:lineChart>
      <c:dateAx>
        <c:axId val="2127056208"/>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99832608"/>
        <c:crosses val="autoZero"/>
        <c:auto val="1"/>
        <c:lblOffset val="100"/>
        <c:baseTimeUnit val="days"/>
        <c:majorUnit val="2"/>
        <c:majorTimeUnit val="years"/>
      </c:dateAx>
      <c:valAx>
        <c:axId val="199832608"/>
        <c:scaling>
          <c:orientation val="minMax"/>
          <c:max val="1.6"/>
          <c:min val="0.8"/>
        </c:scaling>
        <c:delete val="0"/>
        <c:axPos val="l"/>
        <c:majorGridlines>
          <c:spPr>
            <a:ln w="9525" cap="flat" cmpd="sng" algn="ctr">
              <a:solidFill>
                <a:schemeClr val="tx1">
                  <a:lumMod val="15000"/>
                  <a:lumOff val="85000"/>
                </a:schemeClr>
              </a:solidFill>
              <a:prstDash val="lgDash"/>
              <a:round/>
            </a:ln>
            <a:effectLst/>
          </c:spPr>
        </c:majorGridlines>
        <c:numFmt formatCode="&quot;$&quot;#,##0.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2127056208"/>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GBP/USD</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tx>
            <c:strRef>
              <c:f>Sheet1!$B$14</c:f>
              <c:strCache>
                <c:ptCount val="1"/>
                <c:pt idx="0">
                  <c:v>1.0966</c:v>
                </c:pt>
              </c:strCache>
            </c:strRef>
          </c:tx>
          <c:spPr>
            <a:ln w="28575" cap="rnd">
              <a:solidFill>
                <a:schemeClr val="accent1">
                  <a:lumMod val="50000"/>
                </a:schemeClr>
              </a:solidFill>
              <a:round/>
            </a:ln>
            <a:effectLst/>
          </c:spPr>
          <c:marker>
            <c:symbol val="none"/>
          </c:marker>
          <c:cat>
            <c:numRef>
              <c:f>Sheet1!$A$2:$A$3347</c:f>
              <c:numCache>
                <c:formatCode>m/d/yyyy</c:formatCode>
                <c:ptCount val="3346"/>
                <c:pt idx="0">
                  <c:v>44862</c:v>
                </c:pt>
                <c:pt idx="1">
                  <c:v>44861</c:v>
                </c:pt>
                <c:pt idx="2">
                  <c:v>44860</c:v>
                </c:pt>
                <c:pt idx="3">
                  <c:v>44859</c:v>
                </c:pt>
                <c:pt idx="4">
                  <c:v>44858</c:v>
                </c:pt>
                <c:pt idx="5">
                  <c:v>44855</c:v>
                </c:pt>
                <c:pt idx="6">
                  <c:v>44854</c:v>
                </c:pt>
                <c:pt idx="7">
                  <c:v>44853</c:v>
                </c:pt>
                <c:pt idx="8">
                  <c:v>44852</c:v>
                </c:pt>
                <c:pt idx="9">
                  <c:v>44851</c:v>
                </c:pt>
                <c:pt idx="10">
                  <c:v>44848</c:v>
                </c:pt>
                <c:pt idx="11">
                  <c:v>44847</c:v>
                </c:pt>
                <c:pt idx="12">
                  <c:v>44846</c:v>
                </c:pt>
                <c:pt idx="13">
                  <c:v>44845</c:v>
                </c:pt>
                <c:pt idx="14">
                  <c:v>44844</c:v>
                </c:pt>
                <c:pt idx="15">
                  <c:v>44841</c:v>
                </c:pt>
                <c:pt idx="16">
                  <c:v>44840</c:v>
                </c:pt>
                <c:pt idx="17">
                  <c:v>44839</c:v>
                </c:pt>
                <c:pt idx="18">
                  <c:v>44838</c:v>
                </c:pt>
                <c:pt idx="19">
                  <c:v>44837</c:v>
                </c:pt>
                <c:pt idx="20">
                  <c:v>44834</c:v>
                </c:pt>
                <c:pt idx="21">
                  <c:v>44833</c:v>
                </c:pt>
                <c:pt idx="22">
                  <c:v>44832</c:v>
                </c:pt>
                <c:pt idx="23">
                  <c:v>44831</c:v>
                </c:pt>
                <c:pt idx="24">
                  <c:v>44830</c:v>
                </c:pt>
                <c:pt idx="25">
                  <c:v>44827</c:v>
                </c:pt>
                <c:pt idx="26">
                  <c:v>44826</c:v>
                </c:pt>
                <c:pt idx="27">
                  <c:v>44825</c:v>
                </c:pt>
                <c:pt idx="28">
                  <c:v>44824</c:v>
                </c:pt>
                <c:pt idx="29">
                  <c:v>44823</c:v>
                </c:pt>
                <c:pt idx="30">
                  <c:v>44820</c:v>
                </c:pt>
                <c:pt idx="31">
                  <c:v>44819</c:v>
                </c:pt>
                <c:pt idx="32">
                  <c:v>44818</c:v>
                </c:pt>
                <c:pt idx="33">
                  <c:v>44817</c:v>
                </c:pt>
                <c:pt idx="34">
                  <c:v>44816</c:v>
                </c:pt>
                <c:pt idx="35">
                  <c:v>44813</c:v>
                </c:pt>
                <c:pt idx="36">
                  <c:v>44812</c:v>
                </c:pt>
                <c:pt idx="37">
                  <c:v>44811</c:v>
                </c:pt>
                <c:pt idx="38">
                  <c:v>44810</c:v>
                </c:pt>
                <c:pt idx="39">
                  <c:v>44809</c:v>
                </c:pt>
                <c:pt idx="40">
                  <c:v>44806</c:v>
                </c:pt>
                <c:pt idx="41">
                  <c:v>44805</c:v>
                </c:pt>
                <c:pt idx="42">
                  <c:v>44804</c:v>
                </c:pt>
                <c:pt idx="43">
                  <c:v>44803</c:v>
                </c:pt>
                <c:pt idx="44">
                  <c:v>44802</c:v>
                </c:pt>
                <c:pt idx="45">
                  <c:v>44799</c:v>
                </c:pt>
                <c:pt idx="46">
                  <c:v>44798</c:v>
                </c:pt>
                <c:pt idx="47">
                  <c:v>44797</c:v>
                </c:pt>
                <c:pt idx="48">
                  <c:v>44796</c:v>
                </c:pt>
                <c:pt idx="49">
                  <c:v>44795</c:v>
                </c:pt>
                <c:pt idx="50">
                  <c:v>44792</c:v>
                </c:pt>
                <c:pt idx="51">
                  <c:v>44791</c:v>
                </c:pt>
                <c:pt idx="52">
                  <c:v>44790</c:v>
                </c:pt>
                <c:pt idx="53">
                  <c:v>44789</c:v>
                </c:pt>
                <c:pt idx="54">
                  <c:v>44788</c:v>
                </c:pt>
                <c:pt idx="55">
                  <c:v>44785</c:v>
                </c:pt>
                <c:pt idx="56">
                  <c:v>44784</c:v>
                </c:pt>
                <c:pt idx="57">
                  <c:v>44783</c:v>
                </c:pt>
                <c:pt idx="58">
                  <c:v>44782</c:v>
                </c:pt>
                <c:pt idx="59">
                  <c:v>44781</c:v>
                </c:pt>
                <c:pt idx="60">
                  <c:v>44778</c:v>
                </c:pt>
                <c:pt idx="61">
                  <c:v>44777</c:v>
                </c:pt>
                <c:pt idx="62">
                  <c:v>44776</c:v>
                </c:pt>
                <c:pt idx="63">
                  <c:v>44775</c:v>
                </c:pt>
                <c:pt idx="64">
                  <c:v>44774</c:v>
                </c:pt>
                <c:pt idx="65">
                  <c:v>44771</c:v>
                </c:pt>
                <c:pt idx="66">
                  <c:v>44770</c:v>
                </c:pt>
                <c:pt idx="67">
                  <c:v>44769</c:v>
                </c:pt>
                <c:pt idx="68">
                  <c:v>44768</c:v>
                </c:pt>
                <c:pt idx="69">
                  <c:v>44767</c:v>
                </c:pt>
                <c:pt idx="70">
                  <c:v>44764</c:v>
                </c:pt>
                <c:pt idx="71">
                  <c:v>44763</c:v>
                </c:pt>
                <c:pt idx="72">
                  <c:v>44762</c:v>
                </c:pt>
                <c:pt idx="73">
                  <c:v>44761</c:v>
                </c:pt>
                <c:pt idx="74">
                  <c:v>44760</c:v>
                </c:pt>
                <c:pt idx="75">
                  <c:v>44757</c:v>
                </c:pt>
                <c:pt idx="76">
                  <c:v>44756</c:v>
                </c:pt>
                <c:pt idx="77">
                  <c:v>44755</c:v>
                </c:pt>
                <c:pt idx="78">
                  <c:v>44754</c:v>
                </c:pt>
                <c:pt idx="79">
                  <c:v>44753</c:v>
                </c:pt>
                <c:pt idx="80">
                  <c:v>44750</c:v>
                </c:pt>
                <c:pt idx="81">
                  <c:v>44749</c:v>
                </c:pt>
                <c:pt idx="82">
                  <c:v>44748</c:v>
                </c:pt>
                <c:pt idx="83">
                  <c:v>44747</c:v>
                </c:pt>
                <c:pt idx="84">
                  <c:v>44746</c:v>
                </c:pt>
                <c:pt idx="85">
                  <c:v>44743</c:v>
                </c:pt>
                <c:pt idx="86">
                  <c:v>44742</c:v>
                </c:pt>
                <c:pt idx="87">
                  <c:v>44741</c:v>
                </c:pt>
                <c:pt idx="88">
                  <c:v>44740</c:v>
                </c:pt>
                <c:pt idx="89">
                  <c:v>44739</c:v>
                </c:pt>
                <c:pt idx="90">
                  <c:v>44736</c:v>
                </c:pt>
                <c:pt idx="91">
                  <c:v>44735</c:v>
                </c:pt>
                <c:pt idx="92">
                  <c:v>44734</c:v>
                </c:pt>
                <c:pt idx="93">
                  <c:v>44733</c:v>
                </c:pt>
                <c:pt idx="94">
                  <c:v>44732</c:v>
                </c:pt>
                <c:pt idx="95">
                  <c:v>44729</c:v>
                </c:pt>
                <c:pt idx="96">
                  <c:v>44728</c:v>
                </c:pt>
                <c:pt idx="97">
                  <c:v>44727</c:v>
                </c:pt>
                <c:pt idx="98">
                  <c:v>44726</c:v>
                </c:pt>
                <c:pt idx="99">
                  <c:v>44725</c:v>
                </c:pt>
                <c:pt idx="100">
                  <c:v>44722</c:v>
                </c:pt>
                <c:pt idx="101">
                  <c:v>44721</c:v>
                </c:pt>
                <c:pt idx="102">
                  <c:v>44720</c:v>
                </c:pt>
                <c:pt idx="103">
                  <c:v>44719</c:v>
                </c:pt>
                <c:pt idx="104">
                  <c:v>44718</c:v>
                </c:pt>
                <c:pt idx="105">
                  <c:v>44715</c:v>
                </c:pt>
                <c:pt idx="106">
                  <c:v>44714</c:v>
                </c:pt>
                <c:pt idx="107">
                  <c:v>44713</c:v>
                </c:pt>
                <c:pt idx="108">
                  <c:v>44712</c:v>
                </c:pt>
                <c:pt idx="109">
                  <c:v>44711</c:v>
                </c:pt>
                <c:pt idx="110">
                  <c:v>44708</c:v>
                </c:pt>
                <c:pt idx="111">
                  <c:v>44707</c:v>
                </c:pt>
                <c:pt idx="112">
                  <c:v>44706</c:v>
                </c:pt>
                <c:pt idx="113">
                  <c:v>44705</c:v>
                </c:pt>
                <c:pt idx="114">
                  <c:v>44704</c:v>
                </c:pt>
                <c:pt idx="115">
                  <c:v>44701</c:v>
                </c:pt>
                <c:pt idx="116">
                  <c:v>44700</c:v>
                </c:pt>
                <c:pt idx="117">
                  <c:v>44699</c:v>
                </c:pt>
                <c:pt idx="118">
                  <c:v>44698</c:v>
                </c:pt>
                <c:pt idx="119">
                  <c:v>44697</c:v>
                </c:pt>
                <c:pt idx="120">
                  <c:v>44694</c:v>
                </c:pt>
                <c:pt idx="121">
                  <c:v>44693</c:v>
                </c:pt>
                <c:pt idx="122">
                  <c:v>44692</c:v>
                </c:pt>
                <c:pt idx="123">
                  <c:v>44691</c:v>
                </c:pt>
                <c:pt idx="124">
                  <c:v>44690</c:v>
                </c:pt>
                <c:pt idx="125">
                  <c:v>44687</c:v>
                </c:pt>
                <c:pt idx="126">
                  <c:v>44686</c:v>
                </c:pt>
                <c:pt idx="127">
                  <c:v>44685</c:v>
                </c:pt>
                <c:pt idx="128">
                  <c:v>44684</c:v>
                </c:pt>
                <c:pt idx="129">
                  <c:v>44683</c:v>
                </c:pt>
                <c:pt idx="130">
                  <c:v>44680</c:v>
                </c:pt>
                <c:pt idx="131">
                  <c:v>44679</c:v>
                </c:pt>
                <c:pt idx="132">
                  <c:v>44678</c:v>
                </c:pt>
                <c:pt idx="133">
                  <c:v>44677</c:v>
                </c:pt>
                <c:pt idx="134">
                  <c:v>44676</c:v>
                </c:pt>
                <c:pt idx="135">
                  <c:v>44673</c:v>
                </c:pt>
                <c:pt idx="136">
                  <c:v>44672</c:v>
                </c:pt>
                <c:pt idx="137">
                  <c:v>44671</c:v>
                </c:pt>
                <c:pt idx="138">
                  <c:v>44670</c:v>
                </c:pt>
                <c:pt idx="139">
                  <c:v>44669</c:v>
                </c:pt>
                <c:pt idx="140">
                  <c:v>44666</c:v>
                </c:pt>
                <c:pt idx="141">
                  <c:v>44665</c:v>
                </c:pt>
                <c:pt idx="142">
                  <c:v>44664</c:v>
                </c:pt>
                <c:pt idx="143">
                  <c:v>44663</c:v>
                </c:pt>
                <c:pt idx="144">
                  <c:v>44662</c:v>
                </c:pt>
                <c:pt idx="145">
                  <c:v>44659</c:v>
                </c:pt>
                <c:pt idx="146">
                  <c:v>44658</c:v>
                </c:pt>
                <c:pt idx="147">
                  <c:v>44657</c:v>
                </c:pt>
                <c:pt idx="148">
                  <c:v>44656</c:v>
                </c:pt>
                <c:pt idx="149">
                  <c:v>44655</c:v>
                </c:pt>
                <c:pt idx="150">
                  <c:v>44652</c:v>
                </c:pt>
                <c:pt idx="151">
                  <c:v>44651</c:v>
                </c:pt>
                <c:pt idx="152">
                  <c:v>44650</c:v>
                </c:pt>
                <c:pt idx="153">
                  <c:v>44649</c:v>
                </c:pt>
                <c:pt idx="154">
                  <c:v>44648</c:v>
                </c:pt>
                <c:pt idx="155">
                  <c:v>44645</c:v>
                </c:pt>
                <c:pt idx="156">
                  <c:v>44644</c:v>
                </c:pt>
                <c:pt idx="157">
                  <c:v>44643</c:v>
                </c:pt>
                <c:pt idx="158">
                  <c:v>44642</c:v>
                </c:pt>
                <c:pt idx="159">
                  <c:v>44641</c:v>
                </c:pt>
                <c:pt idx="160">
                  <c:v>44638</c:v>
                </c:pt>
                <c:pt idx="161">
                  <c:v>44637</c:v>
                </c:pt>
                <c:pt idx="162">
                  <c:v>44636</c:v>
                </c:pt>
                <c:pt idx="163">
                  <c:v>44635</c:v>
                </c:pt>
                <c:pt idx="164">
                  <c:v>44634</c:v>
                </c:pt>
                <c:pt idx="165">
                  <c:v>44631</c:v>
                </c:pt>
                <c:pt idx="166">
                  <c:v>44630</c:v>
                </c:pt>
                <c:pt idx="167">
                  <c:v>44629</c:v>
                </c:pt>
                <c:pt idx="168">
                  <c:v>44628</c:v>
                </c:pt>
                <c:pt idx="169">
                  <c:v>44627</c:v>
                </c:pt>
                <c:pt idx="170">
                  <c:v>44624</c:v>
                </c:pt>
                <c:pt idx="171">
                  <c:v>44623</c:v>
                </c:pt>
                <c:pt idx="172">
                  <c:v>44622</c:v>
                </c:pt>
                <c:pt idx="173">
                  <c:v>44621</c:v>
                </c:pt>
                <c:pt idx="174">
                  <c:v>44620</c:v>
                </c:pt>
                <c:pt idx="175">
                  <c:v>44617</c:v>
                </c:pt>
                <c:pt idx="176">
                  <c:v>44616</c:v>
                </c:pt>
                <c:pt idx="177">
                  <c:v>44615</c:v>
                </c:pt>
                <c:pt idx="178">
                  <c:v>44614</c:v>
                </c:pt>
                <c:pt idx="179">
                  <c:v>44613</c:v>
                </c:pt>
                <c:pt idx="180">
                  <c:v>44610</c:v>
                </c:pt>
                <c:pt idx="181">
                  <c:v>44609</c:v>
                </c:pt>
                <c:pt idx="182">
                  <c:v>44608</c:v>
                </c:pt>
                <c:pt idx="183">
                  <c:v>44607</c:v>
                </c:pt>
                <c:pt idx="184">
                  <c:v>44606</c:v>
                </c:pt>
                <c:pt idx="185">
                  <c:v>44603</c:v>
                </c:pt>
                <c:pt idx="186">
                  <c:v>44602</c:v>
                </c:pt>
                <c:pt idx="187">
                  <c:v>44601</c:v>
                </c:pt>
                <c:pt idx="188">
                  <c:v>44600</c:v>
                </c:pt>
                <c:pt idx="189">
                  <c:v>44599</c:v>
                </c:pt>
                <c:pt idx="190">
                  <c:v>44596</c:v>
                </c:pt>
                <c:pt idx="191">
                  <c:v>44595</c:v>
                </c:pt>
                <c:pt idx="192">
                  <c:v>44594</c:v>
                </c:pt>
                <c:pt idx="193">
                  <c:v>44593</c:v>
                </c:pt>
                <c:pt idx="194">
                  <c:v>44592</c:v>
                </c:pt>
                <c:pt idx="195">
                  <c:v>44589</c:v>
                </c:pt>
                <c:pt idx="196">
                  <c:v>44588</c:v>
                </c:pt>
                <c:pt idx="197">
                  <c:v>44587</c:v>
                </c:pt>
                <c:pt idx="198">
                  <c:v>44586</c:v>
                </c:pt>
                <c:pt idx="199">
                  <c:v>44585</c:v>
                </c:pt>
                <c:pt idx="200">
                  <c:v>44582</c:v>
                </c:pt>
                <c:pt idx="201">
                  <c:v>44581</c:v>
                </c:pt>
                <c:pt idx="202">
                  <c:v>44580</c:v>
                </c:pt>
                <c:pt idx="203">
                  <c:v>44579</c:v>
                </c:pt>
                <c:pt idx="204">
                  <c:v>44578</c:v>
                </c:pt>
                <c:pt idx="205">
                  <c:v>44575</c:v>
                </c:pt>
                <c:pt idx="206">
                  <c:v>44574</c:v>
                </c:pt>
                <c:pt idx="207">
                  <c:v>44573</c:v>
                </c:pt>
                <c:pt idx="208">
                  <c:v>44572</c:v>
                </c:pt>
                <c:pt idx="209">
                  <c:v>44571</c:v>
                </c:pt>
                <c:pt idx="210">
                  <c:v>44568</c:v>
                </c:pt>
                <c:pt idx="211">
                  <c:v>44567</c:v>
                </c:pt>
                <c:pt idx="212">
                  <c:v>44566</c:v>
                </c:pt>
                <c:pt idx="213">
                  <c:v>44565</c:v>
                </c:pt>
                <c:pt idx="214">
                  <c:v>44564</c:v>
                </c:pt>
                <c:pt idx="215">
                  <c:v>44561</c:v>
                </c:pt>
                <c:pt idx="216">
                  <c:v>44560</c:v>
                </c:pt>
                <c:pt idx="217">
                  <c:v>44559</c:v>
                </c:pt>
                <c:pt idx="218">
                  <c:v>44558</c:v>
                </c:pt>
                <c:pt idx="219">
                  <c:v>44557</c:v>
                </c:pt>
                <c:pt idx="220">
                  <c:v>44554</c:v>
                </c:pt>
                <c:pt idx="221">
                  <c:v>44553</c:v>
                </c:pt>
                <c:pt idx="222">
                  <c:v>44552</c:v>
                </c:pt>
                <c:pt idx="223">
                  <c:v>44551</c:v>
                </c:pt>
                <c:pt idx="224">
                  <c:v>44550</c:v>
                </c:pt>
                <c:pt idx="225">
                  <c:v>44547</c:v>
                </c:pt>
                <c:pt idx="226">
                  <c:v>44546</c:v>
                </c:pt>
                <c:pt idx="227">
                  <c:v>44545</c:v>
                </c:pt>
                <c:pt idx="228">
                  <c:v>44544</c:v>
                </c:pt>
                <c:pt idx="229">
                  <c:v>44543</c:v>
                </c:pt>
                <c:pt idx="230">
                  <c:v>44540</c:v>
                </c:pt>
                <c:pt idx="231">
                  <c:v>44539</c:v>
                </c:pt>
                <c:pt idx="232">
                  <c:v>44538</c:v>
                </c:pt>
                <c:pt idx="233">
                  <c:v>44537</c:v>
                </c:pt>
                <c:pt idx="234">
                  <c:v>44536</c:v>
                </c:pt>
                <c:pt idx="235">
                  <c:v>44533</c:v>
                </c:pt>
                <c:pt idx="236">
                  <c:v>44532</c:v>
                </c:pt>
                <c:pt idx="237">
                  <c:v>44531</c:v>
                </c:pt>
                <c:pt idx="238">
                  <c:v>44530</c:v>
                </c:pt>
                <c:pt idx="239">
                  <c:v>44529</c:v>
                </c:pt>
                <c:pt idx="240">
                  <c:v>44526</c:v>
                </c:pt>
                <c:pt idx="241">
                  <c:v>44525</c:v>
                </c:pt>
                <c:pt idx="242">
                  <c:v>44524</c:v>
                </c:pt>
                <c:pt idx="243">
                  <c:v>44523</c:v>
                </c:pt>
                <c:pt idx="244">
                  <c:v>44522</c:v>
                </c:pt>
                <c:pt idx="245">
                  <c:v>44519</c:v>
                </c:pt>
                <c:pt idx="246">
                  <c:v>44518</c:v>
                </c:pt>
                <c:pt idx="247">
                  <c:v>44517</c:v>
                </c:pt>
                <c:pt idx="248">
                  <c:v>44516</c:v>
                </c:pt>
                <c:pt idx="249">
                  <c:v>44515</c:v>
                </c:pt>
                <c:pt idx="250">
                  <c:v>44512</c:v>
                </c:pt>
                <c:pt idx="251">
                  <c:v>44511</c:v>
                </c:pt>
                <c:pt idx="252">
                  <c:v>44510</c:v>
                </c:pt>
                <c:pt idx="253">
                  <c:v>44509</c:v>
                </c:pt>
                <c:pt idx="254">
                  <c:v>44508</c:v>
                </c:pt>
                <c:pt idx="255">
                  <c:v>44505</c:v>
                </c:pt>
                <c:pt idx="256">
                  <c:v>44504</c:v>
                </c:pt>
                <c:pt idx="257">
                  <c:v>44503</c:v>
                </c:pt>
                <c:pt idx="258">
                  <c:v>44502</c:v>
                </c:pt>
                <c:pt idx="259">
                  <c:v>44501</c:v>
                </c:pt>
                <c:pt idx="260">
                  <c:v>44498</c:v>
                </c:pt>
                <c:pt idx="261">
                  <c:v>44497</c:v>
                </c:pt>
                <c:pt idx="262">
                  <c:v>44496</c:v>
                </c:pt>
                <c:pt idx="263">
                  <c:v>44495</c:v>
                </c:pt>
                <c:pt idx="264">
                  <c:v>44494</c:v>
                </c:pt>
                <c:pt idx="265">
                  <c:v>44491</c:v>
                </c:pt>
                <c:pt idx="266">
                  <c:v>44490</c:v>
                </c:pt>
                <c:pt idx="267">
                  <c:v>44489</c:v>
                </c:pt>
                <c:pt idx="268">
                  <c:v>44488</c:v>
                </c:pt>
                <c:pt idx="269">
                  <c:v>44487</c:v>
                </c:pt>
                <c:pt idx="270">
                  <c:v>44484</c:v>
                </c:pt>
                <c:pt idx="271">
                  <c:v>44483</c:v>
                </c:pt>
                <c:pt idx="272">
                  <c:v>44482</c:v>
                </c:pt>
                <c:pt idx="273">
                  <c:v>44481</c:v>
                </c:pt>
                <c:pt idx="274">
                  <c:v>44480</c:v>
                </c:pt>
                <c:pt idx="275">
                  <c:v>44477</c:v>
                </c:pt>
                <c:pt idx="276">
                  <c:v>44476</c:v>
                </c:pt>
                <c:pt idx="277">
                  <c:v>44475</c:v>
                </c:pt>
                <c:pt idx="278">
                  <c:v>44474</c:v>
                </c:pt>
                <c:pt idx="279">
                  <c:v>44473</c:v>
                </c:pt>
                <c:pt idx="280">
                  <c:v>44470</c:v>
                </c:pt>
                <c:pt idx="281">
                  <c:v>44469</c:v>
                </c:pt>
                <c:pt idx="282">
                  <c:v>44468</c:v>
                </c:pt>
                <c:pt idx="283">
                  <c:v>44467</c:v>
                </c:pt>
                <c:pt idx="284">
                  <c:v>44466</c:v>
                </c:pt>
                <c:pt idx="285">
                  <c:v>44463</c:v>
                </c:pt>
                <c:pt idx="286">
                  <c:v>44462</c:v>
                </c:pt>
                <c:pt idx="287">
                  <c:v>44461</c:v>
                </c:pt>
                <c:pt idx="288">
                  <c:v>44460</c:v>
                </c:pt>
                <c:pt idx="289">
                  <c:v>44459</c:v>
                </c:pt>
                <c:pt idx="290">
                  <c:v>44456</c:v>
                </c:pt>
                <c:pt idx="291">
                  <c:v>44455</c:v>
                </c:pt>
                <c:pt idx="292">
                  <c:v>44454</c:v>
                </c:pt>
                <c:pt idx="293">
                  <c:v>44453</c:v>
                </c:pt>
                <c:pt idx="294">
                  <c:v>44452</c:v>
                </c:pt>
                <c:pt idx="295">
                  <c:v>44449</c:v>
                </c:pt>
                <c:pt idx="296">
                  <c:v>44448</c:v>
                </c:pt>
                <c:pt idx="297">
                  <c:v>44447</c:v>
                </c:pt>
                <c:pt idx="298">
                  <c:v>44446</c:v>
                </c:pt>
                <c:pt idx="299">
                  <c:v>44445</c:v>
                </c:pt>
                <c:pt idx="300">
                  <c:v>44442</c:v>
                </c:pt>
                <c:pt idx="301">
                  <c:v>44441</c:v>
                </c:pt>
                <c:pt idx="302">
                  <c:v>44440</c:v>
                </c:pt>
                <c:pt idx="303">
                  <c:v>44439</c:v>
                </c:pt>
                <c:pt idx="304">
                  <c:v>44438</c:v>
                </c:pt>
                <c:pt idx="305">
                  <c:v>44435</c:v>
                </c:pt>
                <c:pt idx="306">
                  <c:v>44434</c:v>
                </c:pt>
                <c:pt idx="307">
                  <c:v>44433</c:v>
                </c:pt>
                <c:pt idx="308">
                  <c:v>44432</c:v>
                </c:pt>
                <c:pt idx="309">
                  <c:v>44431</c:v>
                </c:pt>
                <c:pt idx="310">
                  <c:v>44428</c:v>
                </c:pt>
                <c:pt idx="311">
                  <c:v>44427</c:v>
                </c:pt>
                <c:pt idx="312">
                  <c:v>44426</c:v>
                </c:pt>
                <c:pt idx="313">
                  <c:v>44425</c:v>
                </c:pt>
                <c:pt idx="314">
                  <c:v>44424</c:v>
                </c:pt>
                <c:pt idx="315">
                  <c:v>44421</c:v>
                </c:pt>
                <c:pt idx="316">
                  <c:v>44420</c:v>
                </c:pt>
                <c:pt idx="317">
                  <c:v>44419</c:v>
                </c:pt>
                <c:pt idx="318">
                  <c:v>44418</c:v>
                </c:pt>
                <c:pt idx="319">
                  <c:v>44417</c:v>
                </c:pt>
                <c:pt idx="320">
                  <c:v>44414</c:v>
                </c:pt>
                <c:pt idx="321">
                  <c:v>44413</c:v>
                </c:pt>
                <c:pt idx="322">
                  <c:v>44412</c:v>
                </c:pt>
                <c:pt idx="323">
                  <c:v>44411</c:v>
                </c:pt>
                <c:pt idx="324">
                  <c:v>44410</c:v>
                </c:pt>
                <c:pt idx="325">
                  <c:v>44407</c:v>
                </c:pt>
                <c:pt idx="326">
                  <c:v>44406</c:v>
                </c:pt>
                <c:pt idx="327">
                  <c:v>44405</c:v>
                </c:pt>
                <c:pt idx="328">
                  <c:v>44404</c:v>
                </c:pt>
                <c:pt idx="329">
                  <c:v>44403</c:v>
                </c:pt>
                <c:pt idx="330">
                  <c:v>44400</c:v>
                </c:pt>
                <c:pt idx="331">
                  <c:v>44399</c:v>
                </c:pt>
                <c:pt idx="332">
                  <c:v>44398</c:v>
                </c:pt>
                <c:pt idx="333">
                  <c:v>44397</c:v>
                </c:pt>
                <c:pt idx="334">
                  <c:v>44396</c:v>
                </c:pt>
                <c:pt idx="335">
                  <c:v>44393</c:v>
                </c:pt>
                <c:pt idx="336">
                  <c:v>44392</c:v>
                </c:pt>
                <c:pt idx="337">
                  <c:v>44391</c:v>
                </c:pt>
                <c:pt idx="338">
                  <c:v>44390</c:v>
                </c:pt>
                <c:pt idx="339">
                  <c:v>44389</c:v>
                </c:pt>
                <c:pt idx="340">
                  <c:v>44386</c:v>
                </c:pt>
                <c:pt idx="341">
                  <c:v>44385</c:v>
                </c:pt>
                <c:pt idx="342">
                  <c:v>44384</c:v>
                </c:pt>
                <c:pt idx="343">
                  <c:v>44383</c:v>
                </c:pt>
                <c:pt idx="344">
                  <c:v>44382</c:v>
                </c:pt>
                <c:pt idx="345">
                  <c:v>44379</c:v>
                </c:pt>
                <c:pt idx="346">
                  <c:v>44378</c:v>
                </c:pt>
                <c:pt idx="347">
                  <c:v>44377</c:v>
                </c:pt>
                <c:pt idx="348">
                  <c:v>44376</c:v>
                </c:pt>
                <c:pt idx="349">
                  <c:v>44375</c:v>
                </c:pt>
                <c:pt idx="350">
                  <c:v>44372</c:v>
                </c:pt>
                <c:pt idx="351">
                  <c:v>44371</c:v>
                </c:pt>
                <c:pt idx="352">
                  <c:v>44370</c:v>
                </c:pt>
                <c:pt idx="353">
                  <c:v>44369</c:v>
                </c:pt>
                <c:pt idx="354">
                  <c:v>44368</c:v>
                </c:pt>
                <c:pt idx="355">
                  <c:v>44365</c:v>
                </c:pt>
                <c:pt idx="356">
                  <c:v>44364</c:v>
                </c:pt>
                <c:pt idx="357">
                  <c:v>44363</c:v>
                </c:pt>
                <c:pt idx="358">
                  <c:v>44362</c:v>
                </c:pt>
                <c:pt idx="359">
                  <c:v>44361</c:v>
                </c:pt>
                <c:pt idx="360">
                  <c:v>44358</c:v>
                </c:pt>
                <c:pt idx="361">
                  <c:v>44357</c:v>
                </c:pt>
                <c:pt idx="362">
                  <c:v>44356</c:v>
                </c:pt>
                <c:pt idx="363">
                  <c:v>44355</c:v>
                </c:pt>
                <c:pt idx="364">
                  <c:v>44354</c:v>
                </c:pt>
                <c:pt idx="365">
                  <c:v>44351</c:v>
                </c:pt>
                <c:pt idx="366">
                  <c:v>44350</c:v>
                </c:pt>
                <c:pt idx="367">
                  <c:v>44349</c:v>
                </c:pt>
                <c:pt idx="368">
                  <c:v>44348</c:v>
                </c:pt>
                <c:pt idx="369">
                  <c:v>44347</c:v>
                </c:pt>
                <c:pt idx="370">
                  <c:v>44344</c:v>
                </c:pt>
                <c:pt idx="371">
                  <c:v>44343</c:v>
                </c:pt>
                <c:pt idx="372">
                  <c:v>44342</c:v>
                </c:pt>
                <c:pt idx="373">
                  <c:v>44341</c:v>
                </c:pt>
                <c:pt idx="374">
                  <c:v>44340</c:v>
                </c:pt>
                <c:pt idx="375">
                  <c:v>44337</c:v>
                </c:pt>
                <c:pt idx="376">
                  <c:v>44336</c:v>
                </c:pt>
                <c:pt idx="377">
                  <c:v>44335</c:v>
                </c:pt>
                <c:pt idx="378">
                  <c:v>44334</c:v>
                </c:pt>
                <c:pt idx="379">
                  <c:v>44333</c:v>
                </c:pt>
                <c:pt idx="380">
                  <c:v>44330</c:v>
                </c:pt>
                <c:pt idx="381">
                  <c:v>44329</c:v>
                </c:pt>
                <c:pt idx="382">
                  <c:v>44328</c:v>
                </c:pt>
                <c:pt idx="383">
                  <c:v>44327</c:v>
                </c:pt>
                <c:pt idx="384">
                  <c:v>44326</c:v>
                </c:pt>
                <c:pt idx="385">
                  <c:v>44323</c:v>
                </c:pt>
                <c:pt idx="386">
                  <c:v>44322</c:v>
                </c:pt>
                <c:pt idx="387">
                  <c:v>44321</c:v>
                </c:pt>
                <c:pt idx="388">
                  <c:v>44320</c:v>
                </c:pt>
                <c:pt idx="389">
                  <c:v>44319</c:v>
                </c:pt>
                <c:pt idx="390">
                  <c:v>44316</c:v>
                </c:pt>
                <c:pt idx="391">
                  <c:v>44315</c:v>
                </c:pt>
                <c:pt idx="392">
                  <c:v>44314</c:v>
                </c:pt>
                <c:pt idx="393">
                  <c:v>44313</c:v>
                </c:pt>
                <c:pt idx="394">
                  <c:v>44312</c:v>
                </c:pt>
                <c:pt idx="395">
                  <c:v>44309</c:v>
                </c:pt>
                <c:pt idx="396">
                  <c:v>44308</c:v>
                </c:pt>
                <c:pt idx="397">
                  <c:v>44307</c:v>
                </c:pt>
                <c:pt idx="398">
                  <c:v>44306</c:v>
                </c:pt>
                <c:pt idx="399">
                  <c:v>44305</c:v>
                </c:pt>
                <c:pt idx="400">
                  <c:v>44302</c:v>
                </c:pt>
                <c:pt idx="401">
                  <c:v>44301</c:v>
                </c:pt>
                <c:pt idx="402">
                  <c:v>44300</c:v>
                </c:pt>
                <c:pt idx="403">
                  <c:v>44299</c:v>
                </c:pt>
                <c:pt idx="404">
                  <c:v>44298</c:v>
                </c:pt>
                <c:pt idx="405">
                  <c:v>44295</c:v>
                </c:pt>
                <c:pt idx="406">
                  <c:v>44294</c:v>
                </c:pt>
                <c:pt idx="407">
                  <c:v>44293</c:v>
                </c:pt>
                <c:pt idx="408">
                  <c:v>44292</c:v>
                </c:pt>
                <c:pt idx="409">
                  <c:v>44291</c:v>
                </c:pt>
                <c:pt idx="410">
                  <c:v>44288</c:v>
                </c:pt>
                <c:pt idx="411">
                  <c:v>44287</c:v>
                </c:pt>
                <c:pt idx="412">
                  <c:v>44286</c:v>
                </c:pt>
                <c:pt idx="413">
                  <c:v>44285</c:v>
                </c:pt>
                <c:pt idx="414">
                  <c:v>44284</c:v>
                </c:pt>
                <c:pt idx="415">
                  <c:v>44281</c:v>
                </c:pt>
                <c:pt idx="416">
                  <c:v>44280</c:v>
                </c:pt>
                <c:pt idx="417">
                  <c:v>44279</c:v>
                </c:pt>
                <c:pt idx="418">
                  <c:v>44278</c:v>
                </c:pt>
                <c:pt idx="419">
                  <c:v>44277</c:v>
                </c:pt>
                <c:pt idx="420">
                  <c:v>44274</c:v>
                </c:pt>
                <c:pt idx="421">
                  <c:v>44273</c:v>
                </c:pt>
                <c:pt idx="422">
                  <c:v>44272</c:v>
                </c:pt>
                <c:pt idx="423">
                  <c:v>44271</c:v>
                </c:pt>
                <c:pt idx="424">
                  <c:v>44270</c:v>
                </c:pt>
                <c:pt idx="425">
                  <c:v>44267</c:v>
                </c:pt>
                <c:pt idx="426">
                  <c:v>44266</c:v>
                </c:pt>
                <c:pt idx="427">
                  <c:v>44265</c:v>
                </c:pt>
                <c:pt idx="428">
                  <c:v>44264</c:v>
                </c:pt>
                <c:pt idx="429">
                  <c:v>44263</c:v>
                </c:pt>
                <c:pt idx="430">
                  <c:v>44260</c:v>
                </c:pt>
                <c:pt idx="431">
                  <c:v>44259</c:v>
                </c:pt>
                <c:pt idx="432">
                  <c:v>44258</c:v>
                </c:pt>
                <c:pt idx="433">
                  <c:v>44257</c:v>
                </c:pt>
                <c:pt idx="434">
                  <c:v>44256</c:v>
                </c:pt>
                <c:pt idx="435">
                  <c:v>44253</c:v>
                </c:pt>
                <c:pt idx="436">
                  <c:v>44252</c:v>
                </c:pt>
                <c:pt idx="437">
                  <c:v>44251</c:v>
                </c:pt>
                <c:pt idx="438">
                  <c:v>44250</c:v>
                </c:pt>
                <c:pt idx="439">
                  <c:v>44249</c:v>
                </c:pt>
                <c:pt idx="440">
                  <c:v>44246</c:v>
                </c:pt>
                <c:pt idx="441">
                  <c:v>44245</c:v>
                </c:pt>
                <c:pt idx="442">
                  <c:v>44244</c:v>
                </c:pt>
                <c:pt idx="443">
                  <c:v>44243</c:v>
                </c:pt>
                <c:pt idx="444">
                  <c:v>44242</c:v>
                </c:pt>
                <c:pt idx="445">
                  <c:v>44239</c:v>
                </c:pt>
                <c:pt idx="446">
                  <c:v>44238</c:v>
                </c:pt>
                <c:pt idx="447">
                  <c:v>44237</c:v>
                </c:pt>
                <c:pt idx="448">
                  <c:v>44236</c:v>
                </c:pt>
                <c:pt idx="449">
                  <c:v>44235</c:v>
                </c:pt>
                <c:pt idx="450">
                  <c:v>44232</c:v>
                </c:pt>
                <c:pt idx="451">
                  <c:v>44231</c:v>
                </c:pt>
                <c:pt idx="452">
                  <c:v>44230</c:v>
                </c:pt>
                <c:pt idx="453">
                  <c:v>44229</c:v>
                </c:pt>
                <c:pt idx="454">
                  <c:v>44228</c:v>
                </c:pt>
                <c:pt idx="455">
                  <c:v>44225</c:v>
                </c:pt>
                <c:pt idx="456">
                  <c:v>44224</c:v>
                </c:pt>
                <c:pt idx="457">
                  <c:v>44223</c:v>
                </c:pt>
                <c:pt idx="458">
                  <c:v>44222</c:v>
                </c:pt>
                <c:pt idx="459">
                  <c:v>44221</c:v>
                </c:pt>
                <c:pt idx="460">
                  <c:v>44218</c:v>
                </c:pt>
                <c:pt idx="461">
                  <c:v>44217</c:v>
                </c:pt>
                <c:pt idx="462">
                  <c:v>44216</c:v>
                </c:pt>
                <c:pt idx="463">
                  <c:v>44215</c:v>
                </c:pt>
                <c:pt idx="464">
                  <c:v>44214</c:v>
                </c:pt>
                <c:pt idx="465">
                  <c:v>44211</c:v>
                </c:pt>
                <c:pt idx="466">
                  <c:v>44210</c:v>
                </c:pt>
                <c:pt idx="467">
                  <c:v>44209</c:v>
                </c:pt>
                <c:pt idx="468">
                  <c:v>44208</c:v>
                </c:pt>
                <c:pt idx="469">
                  <c:v>44207</c:v>
                </c:pt>
                <c:pt idx="470">
                  <c:v>44204</c:v>
                </c:pt>
                <c:pt idx="471">
                  <c:v>44203</c:v>
                </c:pt>
                <c:pt idx="472">
                  <c:v>44202</c:v>
                </c:pt>
                <c:pt idx="473">
                  <c:v>44201</c:v>
                </c:pt>
                <c:pt idx="474">
                  <c:v>44200</c:v>
                </c:pt>
                <c:pt idx="475">
                  <c:v>44197</c:v>
                </c:pt>
                <c:pt idx="476">
                  <c:v>44196</c:v>
                </c:pt>
                <c:pt idx="477">
                  <c:v>44195</c:v>
                </c:pt>
                <c:pt idx="478">
                  <c:v>44194</c:v>
                </c:pt>
                <c:pt idx="479">
                  <c:v>44193</c:v>
                </c:pt>
                <c:pt idx="480">
                  <c:v>44190</c:v>
                </c:pt>
                <c:pt idx="481">
                  <c:v>44189</c:v>
                </c:pt>
                <c:pt idx="482">
                  <c:v>44188</c:v>
                </c:pt>
                <c:pt idx="483">
                  <c:v>44187</c:v>
                </c:pt>
                <c:pt idx="484">
                  <c:v>44186</c:v>
                </c:pt>
                <c:pt idx="485">
                  <c:v>44183</c:v>
                </c:pt>
                <c:pt idx="486">
                  <c:v>44182</c:v>
                </c:pt>
                <c:pt idx="487">
                  <c:v>44181</c:v>
                </c:pt>
                <c:pt idx="488">
                  <c:v>44180</c:v>
                </c:pt>
                <c:pt idx="489">
                  <c:v>44179</c:v>
                </c:pt>
                <c:pt idx="490">
                  <c:v>44176</c:v>
                </c:pt>
                <c:pt idx="491">
                  <c:v>44175</c:v>
                </c:pt>
                <c:pt idx="492">
                  <c:v>44174</c:v>
                </c:pt>
                <c:pt idx="493">
                  <c:v>44173</c:v>
                </c:pt>
                <c:pt idx="494">
                  <c:v>44172</c:v>
                </c:pt>
                <c:pt idx="495">
                  <c:v>44169</c:v>
                </c:pt>
                <c:pt idx="496">
                  <c:v>44168</c:v>
                </c:pt>
                <c:pt idx="497">
                  <c:v>44167</c:v>
                </c:pt>
                <c:pt idx="498">
                  <c:v>44166</c:v>
                </c:pt>
                <c:pt idx="499">
                  <c:v>44165</c:v>
                </c:pt>
                <c:pt idx="500">
                  <c:v>44162</c:v>
                </c:pt>
                <c:pt idx="501">
                  <c:v>44161</c:v>
                </c:pt>
                <c:pt idx="502">
                  <c:v>44160</c:v>
                </c:pt>
                <c:pt idx="503">
                  <c:v>44159</c:v>
                </c:pt>
                <c:pt idx="504">
                  <c:v>44158</c:v>
                </c:pt>
                <c:pt idx="505">
                  <c:v>44155</c:v>
                </c:pt>
                <c:pt idx="506">
                  <c:v>44154</c:v>
                </c:pt>
                <c:pt idx="507">
                  <c:v>44153</c:v>
                </c:pt>
                <c:pt idx="508">
                  <c:v>44152</c:v>
                </c:pt>
                <c:pt idx="509">
                  <c:v>44151</c:v>
                </c:pt>
                <c:pt idx="510">
                  <c:v>44148</c:v>
                </c:pt>
                <c:pt idx="511">
                  <c:v>44147</c:v>
                </c:pt>
                <c:pt idx="512">
                  <c:v>44146</c:v>
                </c:pt>
                <c:pt idx="513">
                  <c:v>44145</c:v>
                </c:pt>
                <c:pt idx="514">
                  <c:v>44144</c:v>
                </c:pt>
                <c:pt idx="515">
                  <c:v>44141</c:v>
                </c:pt>
                <c:pt idx="516">
                  <c:v>44140</c:v>
                </c:pt>
                <c:pt idx="517">
                  <c:v>44139</c:v>
                </c:pt>
                <c:pt idx="518">
                  <c:v>44138</c:v>
                </c:pt>
                <c:pt idx="519">
                  <c:v>44137</c:v>
                </c:pt>
                <c:pt idx="520">
                  <c:v>44134</c:v>
                </c:pt>
                <c:pt idx="521">
                  <c:v>44133</c:v>
                </c:pt>
                <c:pt idx="522">
                  <c:v>44132</c:v>
                </c:pt>
                <c:pt idx="523">
                  <c:v>44131</c:v>
                </c:pt>
                <c:pt idx="524">
                  <c:v>44130</c:v>
                </c:pt>
                <c:pt idx="525">
                  <c:v>44127</c:v>
                </c:pt>
                <c:pt idx="526">
                  <c:v>44126</c:v>
                </c:pt>
                <c:pt idx="527">
                  <c:v>44125</c:v>
                </c:pt>
                <c:pt idx="528">
                  <c:v>44124</c:v>
                </c:pt>
                <c:pt idx="529">
                  <c:v>44123</c:v>
                </c:pt>
                <c:pt idx="530">
                  <c:v>44120</c:v>
                </c:pt>
                <c:pt idx="531">
                  <c:v>44119</c:v>
                </c:pt>
                <c:pt idx="532">
                  <c:v>44118</c:v>
                </c:pt>
                <c:pt idx="533">
                  <c:v>44117</c:v>
                </c:pt>
                <c:pt idx="534">
                  <c:v>44116</c:v>
                </c:pt>
                <c:pt idx="535">
                  <c:v>44113</c:v>
                </c:pt>
                <c:pt idx="536">
                  <c:v>44112</c:v>
                </c:pt>
                <c:pt idx="537">
                  <c:v>44111</c:v>
                </c:pt>
                <c:pt idx="538">
                  <c:v>44110</c:v>
                </c:pt>
                <c:pt idx="539">
                  <c:v>44109</c:v>
                </c:pt>
                <c:pt idx="540">
                  <c:v>44106</c:v>
                </c:pt>
                <c:pt idx="541">
                  <c:v>44105</c:v>
                </c:pt>
                <c:pt idx="542">
                  <c:v>44104</c:v>
                </c:pt>
                <c:pt idx="543">
                  <c:v>44103</c:v>
                </c:pt>
                <c:pt idx="544">
                  <c:v>44102</c:v>
                </c:pt>
                <c:pt idx="545">
                  <c:v>44099</c:v>
                </c:pt>
                <c:pt idx="546">
                  <c:v>44098</c:v>
                </c:pt>
                <c:pt idx="547">
                  <c:v>44097</c:v>
                </c:pt>
                <c:pt idx="548">
                  <c:v>44096</c:v>
                </c:pt>
                <c:pt idx="549">
                  <c:v>44095</c:v>
                </c:pt>
                <c:pt idx="550">
                  <c:v>44092</c:v>
                </c:pt>
                <c:pt idx="551">
                  <c:v>44091</c:v>
                </c:pt>
                <c:pt idx="552">
                  <c:v>44090</c:v>
                </c:pt>
                <c:pt idx="553">
                  <c:v>44089</c:v>
                </c:pt>
                <c:pt idx="554">
                  <c:v>44088</c:v>
                </c:pt>
                <c:pt idx="555">
                  <c:v>44085</c:v>
                </c:pt>
                <c:pt idx="556">
                  <c:v>44084</c:v>
                </c:pt>
                <c:pt idx="557">
                  <c:v>44083</c:v>
                </c:pt>
                <c:pt idx="558">
                  <c:v>44082</c:v>
                </c:pt>
                <c:pt idx="559">
                  <c:v>44081</c:v>
                </c:pt>
                <c:pt idx="560">
                  <c:v>44078</c:v>
                </c:pt>
                <c:pt idx="561">
                  <c:v>44077</c:v>
                </c:pt>
                <c:pt idx="562">
                  <c:v>44076</c:v>
                </c:pt>
                <c:pt idx="563">
                  <c:v>44075</c:v>
                </c:pt>
                <c:pt idx="564">
                  <c:v>44074</c:v>
                </c:pt>
                <c:pt idx="565">
                  <c:v>44071</c:v>
                </c:pt>
                <c:pt idx="566">
                  <c:v>44070</c:v>
                </c:pt>
                <c:pt idx="567">
                  <c:v>44069</c:v>
                </c:pt>
                <c:pt idx="568">
                  <c:v>44068</c:v>
                </c:pt>
                <c:pt idx="569">
                  <c:v>44067</c:v>
                </c:pt>
                <c:pt idx="570">
                  <c:v>44064</c:v>
                </c:pt>
                <c:pt idx="571">
                  <c:v>44063</c:v>
                </c:pt>
                <c:pt idx="572">
                  <c:v>44062</c:v>
                </c:pt>
                <c:pt idx="573">
                  <c:v>44061</c:v>
                </c:pt>
                <c:pt idx="574">
                  <c:v>44060</c:v>
                </c:pt>
                <c:pt idx="575">
                  <c:v>44057</c:v>
                </c:pt>
                <c:pt idx="576">
                  <c:v>44056</c:v>
                </c:pt>
                <c:pt idx="577">
                  <c:v>44055</c:v>
                </c:pt>
                <c:pt idx="578">
                  <c:v>44054</c:v>
                </c:pt>
                <c:pt idx="579">
                  <c:v>44053</c:v>
                </c:pt>
                <c:pt idx="580">
                  <c:v>44050</c:v>
                </c:pt>
                <c:pt idx="581">
                  <c:v>44049</c:v>
                </c:pt>
                <c:pt idx="582">
                  <c:v>44048</c:v>
                </c:pt>
                <c:pt idx="583">
                  <c:v>44047</c:v>
                </c:pt>
                <c:pt idx="584">
                  <c:v>44046</c:v>
                </c:pt>
                <c:pt idx="585">
                  <c:v>44043</c:v>
                </c:pt>
                <c:pt idx="586">
                  <c:v>44042</c:v>
                </c:pt>
                <c:pt idx="587">
                  <c:v>44041</c:v>
                </c:pt>
                <c:pt idx="588">
                  <c:v>44040</c:v>
                </c:pt>
                <c:pt idx="589">
                  <c:v>44039</c:v>
                </c:pt>
                <c:pt idx="590">
                  <c:v>44036</c:v>
                </c:pt>
                <c:pt idx="591">
                  <c:v>44035</c:v>
                </c:pt>
                <c:pt idx="592">
                  <c:v>44034</c:v>
                </c:pt>
                <c:pt idx="593">
                  <c:v>44033</c:v>
                </c:pt>
                <c:pt idx="594">
                  <c:v>44032</c:v>
                </c:pt>
                <c:pt idx="595">
                  <c:v>44029</c:v>
                </c:pt>
                <c:pt idx="596">
                  <c:v>44028</c:v>
                </c:pt>
                <c:pt idx="597">
                  <c:v>44027</c:v>
                </c:pt>
                <c:pt idx="598">
                  <c:v>44026</c:v>
                </c:pt>
                <c:pt idx="599">
                  <c:v>44025</c:v>
                </c:pt>
                <c:pt idx="600">
                  <c:v>44022</c:v>
                </c:pt>
                <c:pt idx="601">
                  <c:v>44021</c:v>
                </c:pt>
                <c:pt idx="602">
                  <c:v>44020</c:v>
                </c:pt>
                <c:pt idx="603">
                  <c:v>44019</c:v>
                </c:pt>
                <c:pt idx="604">
                  <c:v>44018</c:v>
                </c:pt>
                <c:pt idx="605">
                  <c:v>44015</c:v>
                </c:pt>
                <c:pt idx="606">
                  <c:v>44014</c:v>
                </c:pt>
                <c:pt idx="607">
                  <c:v>44013</c:v>
                </c:pt>
                <c:pt idx="608">
                  <c:v>44012</c:v>
                </c:pt>
                <c:pt idx="609">
                  <c:v>44011</c:v>
                </c:pt>
                <c:pt idx="610">
                  <c:v>44008</c:v>
                </c:pt>
                <c:pt idx="611">
                  <c:v>44007</c:v>
                </c:pt>
                <c:pt idx="612">
                  <c:v>44006</c:v>
                </c:pt>
                <c:pt idx="613">
                  <c:v>44005</c:v>
                </c:pt>
                <c:pt idx="614">
                  <c:v>44004</c:v>
                </c:pt>
                <c:pt idx="615">
                  <c:v>44001</c:v>
                </c:pt>
                <c:pt idx="616">
                  <c:v>44000</c:v>
                </c:pt>
                <c:pt idx="617">
                  <c:v>43999</c:v>
                </c:pt>
                <c:pt idx="618">
                  <c:v>43998</c:v>
                </c:pt>
                <c:pt idx="619">
                  <c:v>43997</c:v>
                </c:pt>
                <c:pt idx="620">
                  <c:v>43994</c:v>
                </c:pt>
                <c:pt idx="621">
                  <c:v>43993</c:v>
                </c:pt>
                <c:pt idx="622">
                  <c:v>43992</c:v>
                </c:pt>
                <c:pt idx="623">
                  <c:v>43991</c:v>
                </c:pt>
                <c:pt idx="624">
                  <c:v>43990</c:v>
                </c:pt>
                <c:pt idx="625">
                  <c:v>43987</c:v>
                </c:pt>
                <c:pt idx="626">
                  <c:v>43986</c:v>
                </c:pt>
                <c:pt idx="627">
                  <c:v>43985</c:v>
                </c:pt>
                <c:pt idx="628">
                  <c:v>43984</c:v>
                </c:pt>
                <c:pt idx="629">
                  <c:v>43983</c:v>
                </c:pt>
                <c:pt idx="630">
                  <c:v>43980</c:v>
                </c:pt>
                <c:pt idx="631">
                  <c:v>43979</c:v>
                </c:pt>
                <c:pt idx="632">
                  <c:v>43978</c:v>
                </c:pt>
                <c:pt idx="633">
                  <c:v>43977</c:v>
                </c:pt>
                <c:pt idx="634">
                  <c:v>43976</c:v>
                </c:pt>
                <c:pt idx="635">
                  <c:v>43973</c:v>
                </c:pt>
                <c:pt idx="636">
                  <c:v>43972</c:v>
                </c:pt>
                <c:pt idx="637">
                  <c:v>43971</c:v>
                </c:pt>
                <c:pt idx="638">
                  <c:v>43970</c:v>
                </c:pt>
                <c:pt idx="639">
                  <c:v>43969</c:v>
                </c:pt>
                <c:pt idx="640">
                  <c:v>43966</c:v>
                </c:pt>
                <c:pt idx="641">
                  <c:v>43965</c:v>
                </c:pt>
                <c:pt idx="642">
                  <c:v>43964</c:v>
                </c:pt>
                <c:pt idx="643">
                  <c:v>43963</c:v>
                </c:pt>
                <c:pt idx="644">
                  <c:v>43962</c:v>
                </c:pt>
                <c:pt idx="645">
                  <c:v>43959</c:v>
                </c:pt>
                <c:pt idx="646">
                  <c:v>43958</c:v>
                </c:pt>
                <c:pt idx="647">
                  <c:v>43957</c:v>
                </c:pt>
                <c:pt idx="648">
                  <c:v>43956</c:v>
                </c:pt>
                <c:pt idx="649">
                  <c:v>43955</c:v>
                </c:pt>
                <c:pt idx="650">
                  <c:v>43952</c:v>
                </c:pt>
                <c:pt idx="651">
                  <c:v>43951</c:v>
                </c:pt>
                <c:pt idx="652">
                  <c:v>43950</c:v>
                </c:pt>
                <c:pt idx="653">
                  <c:v>43949</c:v>
                </c:pt>
                <c:pt idx="654">
                  <c:v>43948</c:v>
                </c:pt>
                <c:pt idx="655">
                  <c:v>43945</c:v>
                </c:pt>
                <c:pt idx="656">
                  <c:v>43944</c:v>
                </c:pt>
                <c:pt idx="657">
                  <c:v>43943</c:v>
                </c:pt>
                <c:pt idx="658">
                  <c:v>43942</c:v>
                </c:pt>
                <c:pt idx="659">
                  <c:v>43941</c:v>
                </c:pt>
                <c:pt idx="660">
                  <c:v>43938</c:v>
                </c:pt>
                <c:pt idx="661">
                  <c:v>43937</c:v>
                </c:pt>
                <c:pt idx="662">
                  <c:v>43936</c:v>
                </c:pt>
                <c:pt idx="663">
                  <c:v>43935</c:v>
                </c:pt>
                <c:pt idx="664">
                  <c:v>43934</c:v>
                </c:pt>
                <c:pt idx="665">
                  <c:v>43931</c:v>
                </c:pt>
                <c:pt idx="666">
                  <c:v>43930</c:v>
                </c:pt>
                <c:pt idx="667">
                  <c:v>43929</c:v>
                </c:pt>
                <c:pt idx="668">
                  <c:v>43928</c:v>
                </c:pt>
                <c:pt idx="669">
                  <c:v>43927</c:v>
                </c:pt>
                <c:pt idx="670">
                  <c:v>43924</c:v>
                </c:pt>
                <c:pt idx="671">
                  <c:v>43923</c:v>
                </c:pt>
                <c:pt idx="672">
                  <c:v>43922</c:v>
                </c:pt>
                <c:pt idx="673">
                  <c:v>43921</c:v>
                </c:pt>
                <c:pt idx="674">
                  <c:v>43920</c:v>
                </c:pt>
                <c:pt idx="675">
                  <c:v>43917</c:v>
                </c:pt>
                <c:pt idx="676">
                  <c:v>43916</c:v>
                </c:pt>
                <c:pt idx="677">
                  <c:v>43915</c:v>
                </c:pt>
                <c:pt idx="678">
                  <c:v>43914</c:v>
                </c:pt>
                <c:pt idx="679">
                  <c:v>43913</c:v>
                </c:pt>
                <c:pt idx="680">
                  <c:v>43910</c:v>
                </c:pt>
                <c:pt idx="681">
                  <c:v>43909</c:v>
                </c:pt>
                <c:pt idx="682">
                  <c:v>43908</c:v>
                </c:pt>
                <c:pt idx="683">
                  <c:v>43907</c:v>
                </c:pt>
                <c:pt idx="684">
                  <c:v>43906</c:v>
                </c:pt>
                <c:pt idx="685">
                  <c:v>43903</c:v>
                </c:pt>
                <c:pt idx="686">
                  <c:v>43902</c:v>
                </c:pt>
                <c:pt idx="687">
                  <c:v>43901</c:v>
                </c:pt>
                <c:pt idx="688">
                  <c:v>43900</c:v>
                </c:pt>
                <c:pt idx="689">
                  <c:v>43899</c:v>
                </c:pt>
                <c:pt idx="690">
                  <c:v>43896</c:v>
                </c:pt>
                <c:pt idx="691">
                  <c:v>43895</c:v>
                </c:pt>
                <c:pt idx="692">
                  <c:v>43894</c:v>
                </c:pt>
                <c:pt idx="693">
                  <c:v>43893</c:v>
                </c:pt>
                <c:pt idx="694">
                  <c:v>43892</c:v>
                </c:pt>
                <c:pt idx="695">
                  <c:v>43889</c:v>
                </c:pt>
                <c:pt idx="696">
                  <c:v>43888</c:v>
                </c:pt>
                <c:pt idx="697">
                  <c:v>43887</c:v>
                </c:pt>
                <c:pt idx="698">
                  <c:v>43886</c:v>
                </c:pt>
                <c:pt idx="699">
                  <c:v>43885</c:v>
                </c:pt>
                <c:pt idx="700">
                  <c:v>43882</c:v>
                </c:pt>
                <c:pt idx="701">
                  <c:v>43881</c:v>
                </c:pt>
                <c:pt idx="702">
                  <c:v>43880</c:v>
                </c:pt>
                <c:pt idx="703">
                  <c:v>43879</c:v>
                </c:pt>
                <c:pt idx="704">
                  <c:v>43878</c:v>
                </c:pt>
                <c:pt idx="705">
                  <c:v>43875</c:v>
                </c:pt>
                <c:pt idx="706">
                  <c:v>43874</c:v>
                </c:pt>
                <c:pt idx="707">
                  <c:v>43873</c:v>
                </c:pt>
                <c:pt idx="708">
                  <c:v>43872</c:v>
                </c:pt>
                <c:pt idx="709">
                  <c:v>43871</c:v>
                </c:pt>
                <c:pt idx="710">
                  <c:v>43868</c:v>
                </c:pt>
                <c:pt idx="711">
                  <c:v>43867</c:v>
                </c:pt>
                <c:pt idx="712">
                  <c:v>43866</c:v>
                </c:pt>
                <c:pt idx="713">
                  <c:v>43865</c:v>
                </c:pt>
                <c:pt idx="714">
                  <c:v>43864</c:v>
                </c:pt>
                <c:pt idx="715">
                  <c:v>43861</c:v>
                </c:pt>
                <c:pt idx="716">
                  <c:v>43860</c:v>
                </c:pt>
                <c:pt idx="717">
                  <c:v>43859</c:v>
                </c:pt>
                <c:pt idx="718">
                  <c:v>43858</c:v>
                </c:pt>
                <c:pt idx="719">
                  <c:v>43857</c:v>
                </c:pt>
                <c:pt idx="720">
                  <c:v>43854</c:v>
                </c:pt>
                <c:pt idx="721">
                  <c:v>43853</c:v>
                </c:pt>
                <c:pt idx="722">
                  <c:v>43852</c:v>
                </c:pt>
                <c:pt idx="723">
                  <c:v>43851</c:v>
                </c:pt>
                <c:pt idx="724">
                  <c:v>43850</c:v>
                </c:pt>
                <c:pt idx="725">
                  <c:v>43847</c:v>
                </c:pt>
                <c:pt idx="726">
                  <c:v>43846</c:v>
                </c:pt>
                <c:pt idx="727">
                  <c:v>43845</c:v>
                </c:pt>
                <c:pt idx="728">
                  <c:v>43844</c:v>
                </c:pt>
                <c:pt idx="729">
                  <c:v>43843</c:v>
                </c:pt>
                <c:pt idx="730">
                  <c:v>43840</c:v>
                </c:pt>
                <c:pt idx="731">
                  <c:v>43839</c:v>
                </c:pt>
                <c:pt idx="732">
                  <c:v>43838</c:v>
                </c:pt>
                <c:pt idx="733">
                  <c:v>43837</c:v>
                </c:pt>
                <c:pt idx="734">
                  <c:v>43836</c:v>
                </c:pt>
                <c:pt idx="735">
                  <c:v>43833</c:v>
                </c:pt>
                <c:pt idx="736">
                  <c:v>43832</c:v>
                </c:pt>
                <c:pt idx="737">
                  <c:v>43831</c:v>
                </c:pt>
                <c:pt idx="738">
                  <c:v>43830</c:v>
                </c:pt>
                <c:pt idx="739">
                  <c:v>43829</c:v>
                </c:pt>
                <c:pt idx="740">
                  <c:v>43826</c:v>
                </c:pt>
                <c:pt idx="741">
                  <c:v>43825</c:v>
                </c:pt>
                <c:pt idx="742">
                  <c:v>43824</c:v>
                </c:pt>
                <c:pt idx="743">
                  <c:v>43823</c:v>
                </c:pt>
                <c:pt idx="744">
                  <c:v>43822</c:v>
                </c:pt>
                <c:pt idx="745">
                  <c:v>43819</c:v>
                </c:pt>
                <c:pt idx="746">
                  <c:v>43818</c:v>
                </c:pt>
                <c:pt idx="747">
                  <c:v>43817</c:v>
                </c:pt>
                <c:pt idx="748">
                  <c:v>43816</c:v>
                </c:pt>
                <c:pt idx="749">
                  <c:v>43815</c:v>
                </c:pt>
                <c:pt idx="750">
                  <c:v>43812</c:v>
                </c:pt>
                <c:pt idx="751">
                  <c:v>43811</c:v>
                </c:pt>
                <c:pt idx="752">
                  <c:v>43810</c:v>
                </c:pt>
                <c:pt idx="753">
                  <c:v>43809</c:v>
                </c:pt>
                <c:pt idx="754">
                  <c:v>43808</c:v>
                </c:pt>
                <c:pt idx="755">
                  <c:v>43805</c:v>
                </c:pt>
                <c:pt idx="756">
                  <c:v>43804</c:v>
                </c:pt>
                <c:pt idx="757">
                  <c:v>43803</c:v>
                </c:pt>
                <c:pt idx="758">
                  <c:v>43802</c:v>
                </c:pt>
                <c:pt idx="759">
                  <c:v>43801</c:v>
                </c:pt>
                <c:pt idx="760">
                  <c:v>43798</c:v>
                </c:pt>
                <c:pt idx="761">
                  <c:v>43797</c:v>
                </c:pt>
                <c:pt idx="762">
                  <c:v>43796</c:v>
                </c:pt>
                <c:pt idx="763">
                  <c:v>43795</c:v>
                </c:pt>
                <c:pt idx="764">
                  <c:v>43794</c:v>
                </c:pt>
                <c:pt idx="765">
                  <c:v>43791</c:v>
                </c:pt>
                <c:pt idx="766">
                  <c:v>43790</c:v>
                </c:pt>
                <c:pt idx="767">
                  <c:v>43789</c:v>
                </c:pt>
                <c:pt idx="768">
                  <c:v>43788</c:v>
                </c:pt>
                <c:pt idx="769">
                  <c:v>43787</c:v>
                </c:pt>
                <c:pt idx="770">
                  <c:v>43784</c:v>
                </c:pt>
                <c:pt idx="771">
                  <c:v>43783</c:v>
                </c:pt>
                <c:pt idx="772">
                  <c:v>43782</c:v>
                </c:pt>
                <c:pt idx="773">
                  <c:v>43781</c:v>
                </c:pt>
                <c:pt idx="774">
                  <c:v>43780</c:v>
                </c:pt>
                <c:pt idx="775">
                  <c:v>43777</c:v>
                </c:pt>
                <c:pt idx="776">
                  <c:v>43776</c:v>
                </c:pt>
                <c:pt idx="777">
                  <c:v>43775</c:v>
                </c:pt>
                <c:pt idx="778">
                  <c:v>43774</c:v>
                </c:pt>
                <c:pt idx="779">
                  <c:v>43773</c:v>
                </c:pt>
                <c:pt idx="780">
                  <c:v>43770</c:v>
                </c:pt>
                <c:pt idx="781">
                  <c:v>43769</c:v>
                </c:pt>
                <c:pt idx="782">
                  <c:v>43768</c:v>
                </c:pt>
                <c:pt idx="783">
                  <c:v>43767</c:v>
                </c:pt>
                <c:pt idx="784">
                  <c:v>43766</c:v>
                </c:pt>
                <c:pt idx="785">
                  <c:v>43763</c:v>
                </c:pt>
                <c:pt idx="786">
                  <c:v>43762</c:v>
                </c:pt>
                <c:pt idx="787">
                  <c:v>43761</c:v>
                </c:pt>
                <c:pt idx="788">
                  <c:v>43760</c:v>
                </c:pt>
                <c:pt idx="789">
                  <c:v>43759</c:v>
                </c:pt>
                <c:pt idx="790">
                  <c:v>43756</c:v>
                </c:pt>
                <c:pt idx="791">
                  <c:v>43755</c:v>
                </c:pt>
                <c:pt idx="792">
                  <c:v>43754</c:v>
                </c:pt>
                <c:pt idx="793">
                  <c:v>43753</c:v>
                </c:pt>
                <c:pt idx="794">
                  <c:v>43752</c:v>
                </c:pt>
                <c:pt idx="795">
                  <c:v>43749</c:v>
                </c:pt>
                <c:pt idx="796">
                  <c:v>43748</c:v>
                </c:pt>
                <c:pt idx="797">
                  <c:v>43747</c:v>
                </c:pt>
                <c:pt idx="798">
                  <c:v>43746</c:v>
                </c:pt>
                <c:pt idx="799">
                  <c:v>43745</c:v>
                </c:pt>
                <c:pt idx="800">
                  <c:v>43742</c:v>
                </c:pt>
                <c:pt idx="801">
                  <c:v>43741</c:v>
                </c:pt>
                <c:pt idx="802">
                  <c:v>43740</c:v>
                </c:pt>
                <c:pt idx="803">
                  <c:v>43739</c:v>
                </c:pt>
                <c:pt idx="804">
                  <c:v>43738</c:v>
                </c:pt>
                <c:pt idx="805">
                  <c:v>43735</c:v>
                </c:pt>
                <c:pt idx="806">
                  <c:v>43734</c:v>
                </c:pt>
                <c:pt idx="807">
                  <c:v>43733</c:v>
                </c:pt>
                <c:pt idx="808">
                  <c:v>43732</c:v>
                </c:pt>
                <c:pt idx="809">
                  <c:v>43731</c:v>
                </c:pt>
                <c:pt idx="810">
                  <c:v>43728</c:v>
                </c:pt>
                <c:pt idx="811">
                  <c:v>43727</c:v>
                </c:pt>
                <c:pt idx="812">
                  <c:v>43726</c:v>
                </c:pt>
                <c:pt idx="813">
                  <c:v>43725</c:v>
                </c:pt>
                <c:pt idx="814">
                  <c:v>43724</c:v>
                </c:pt>
                <c:pt idx="815">
                  <c:v>43721</c:v>
                </c:pt>
                <c:pt idx="816">
                  <c:v>43720</c:v>
                </c:pt>
                <c:pt idx="817">
                  <c:v>43719</c:v>
                </c:pt>
                <c:pt idx="818">
                  <c:v>43718</c:v>
                </c:pt>
                <c:pt idx="819">
                  <c:v>43717</c:v>
                </c:pt>
                <c:pt idx="820">
                  <c:v>43714</c:v>
                </c:pt>
                <c:pt idx="821">
                  <c:v>43713</c:v>
                </c:pt>
                <c:pt idx="822">
                  <c:v>43712</c:v>
                </c:pt>
                <c:pt idx="823">
                  <c:v>43711</c:v>
                </c:pt>
                <c:pt idx="824">
                  <c:v>43710</c:v>
                </c:pt>
                <c:pt idx="825">
                  <c:v>43707</c:v>
                </c:pt>
                <c:pt idx="826">
                  <c:v>43706</c:v>
                </c:pt>
                <c:pt idx="827">
                  <c:v>43705</c:v>
                </c:pt>
                <c:pt idx="828">
                  <c:v>43704</c:v>
                </c:pt>
                <c:pt idx="829">
                  <c:v>43703</c:v>
                </c:pt>
                <c:pt idx="830">
                  <c:v>43700</c:v>
                </c:pt>
                <c:pt idx="831">
                  <c:v>43699</c:v>
                </c:pt>
                <c:pt idx="832">
                  <c:v>43698</c:v>
                </c:pt>
                <c:pt idx="833">
                  <c:v>43697</c:v>
                </c:pt>
                <c:pt idx="834">
                  <c:v>43696</c:v>
                </c:pt>
                <c:pt idx="835">
                  <c:v>43693</c:v>
                </c:pt>
                <c:pt idx="836">
                  <c:v>43692</c:v>
                </c:pt>
                <c:pt idx="837">
                  <c:v>43691</c:v>
                </c:pt>
                <c:pt idx="838">
                  <c:v>43690</c:v>
                </c:pt>
                <c:pt idx="839">
                  <c:v>43689</c:v>
                </c:pt>
                <c:pt idx="840">
                  <c:v>43686</c:v>
                </c:pt>
                <c:pt idx="841">
                  <c:v>43685</c:v>
                </c:pt>
                <c:pt idx="842">
                  <c:v>43684</c:v>
                </c:pt>
                <c:pt idx="843">
                  <c:v>43683</c:v>
                </c:pt>
                <c:pt idx="844">
                  <c:v>43682</c:v>
                </c:pt>
                <c:pt idx="845">
                  <c:v>43679</c:v>
                </c:pt>
                <c:pt idx="846">
                  <c:v>43678</c:v>
                </c:pt>
                <c:pt idx="847">
                  <c:v>43677</c:v>
                </c:pt>
                <c:pt idx="848">
                  <c:v>43676</c:v>
                </c:pt>
                <c:pt idx="849">
                  <c:v>43675</c:v>
                </c:pt>
                <c:pt idx="850">
                  <c:v>43672</c:v>
                </c:pt>
                <c:pt idx="851">
                  <c:v>43671</c:v>
                </c:pt>
                <c:pt idx="852">
                  <c:v>43670</c:v>
                </c:pt>
                <c:pt idx="853">
                  <c:v>43669</c:v>
                </c:pt>
                <c:pt idx="854">
                  <c:v>43668</c:v>
                </c:pt>
                <c:pt idx="855">
                  <c:v>43665</c:v>
                </c:pt>
                <c:pt idx="856">
                  <c:v>43664</c:v>
                </c:pt>
                <c:pt idx="857">
                  <c:v>43663</c:v>
                </c:pt>
                <c:pt idx="858">
                  <c:v>43662</c:v>
                </c:pt>
                <c:pt idx="859">
                  <c:v>43661</c:v>
                </c:pt>
                <c:pt idx="860">
                  <c:v>43658</c:v>
                </c:pt>
                <c:pt idx="861">
                  <c:v>43657</c:v>
                </c:pt>
                <c:pt idx="862">
                  <c:v>43656</c:v>
                </c:pt>
                <c:pt idx="863">
                  <c:v>43655</c:v>
                </c:pt>
                <c:pt idx="864">
                  <c:v>43654</c:v>
                </c:pt>
                <c:pt idx="865">
                  <c:v>43651</c:v>
                </c:pt>
                <c:pt idx="866">
                  <c:v>43650</c:v>
                </c:pt>
                <c:pt idx="867">
                  <c:v>43649</c:v>
                </c:pt>
                <c:pt idx="868">
                  <c:v>43648</c:v>
                </c:pt>
                <c:pt idx="869">
                  <c:v>43647</c:v>
                </c:pt>
                <c:pt idx="870">
                  <c:v>43644</c:v>
                </c:pt>
                <c:pt idx="871">
                  <c:v>43643</c:v>
                </c:pt>
                <c:pt idx="872">
                  <c:v>43642</c:v>
                </c:pt>
                <c:pt idx="873">
                  <c:v>43641</c:v>
                </c:pt>
                <c:pt idx="874">
                  <c:v>43640</c:v>
                </c:pt>
                <c:pt idx="875">
                  <c:v>43637</c:v>
                </c:pt>
                <c:pt idx="876">
                  <c:v>43636</c:v>
                </c:pt>
                <c:pt idx="877">
                  <c:v>43635</c:v>
                </c:pt>
                <c:pt idx="878">
                  <c:v>43634</c:v>
                </c:pt>
                <c:pt idx="879">
                  <c:v>43633</c:v>
                </c:pt>
                <c:pt idx="880">
                  <c:v>43630</c:v>
                </c:pt>
                <c:pt idx="881">
                  <c:v>43629</c:v>
                </c:pt>
                <c:pt idx="882">
                  <c:v>43628</c:v>
                </c:pt>
                <c:pt idx="883">
                  <c:v>43627</c:v>
                </c:pt>
                <c:pt idx="884">
                  <c:v>43626</c:v>
                </c:pt>
                <c:pt idx="885">
                  <c:v>43623</c:v>
                </c:pt>
                <c:pt idx="886">
                  <c:v>43622</c:v>
                </c:pt>
                <c:pt idx="887">
                  <c:v>43621</c:v>
                </c:pt>
                <c:pt idx="888">
                  <c:v>43620</c:v>
                </c:pt>
                <c:pt idx="889">
                  <c:v>43619</c:v>
                </c:pt>
                <c:pt idx="890">
                  <c:v>43616</c:v>
                </c:pt>
                <c:pt idx="891">
                  <c:v>43615</c:v>
                </c:pt>
                <c:pt idx="892">
                  <c:v>43614</c:v>
                </c:pt>
                <c:pt idx="893">
                  <c:v>43613</c:v>
                </c:pt>
                <c:pt idx="894">
                  <c:v>43612</c:v>
                </c:pt>
                <c:pt idx="895">
                  <c:v>43609</c:v>
                </c:pt>
                <c:pt idx="896">
                  <c:v>43608</c:v>
                </c:pt>
                <c:pt idx="897">
                  <c:v>43607</c:v>
                </c:pt>
                <c:pt idx="898">
                  <c:v>43606</c:v>
                </c:pt>
                <c:pt idx="899">
                  <c:v>43605</c:v>
                </c:pt>
                <c:pt idx="900">
                  <c:v>43602</c:v>
                </c:pt>
                <c:pt idx="901">
                  <c:v>43601</c:v>
                </c:pt>
                <c:pt idx="902">
                  <c:v>43600</c:v>
                </c:pt>
                <c:pt idx="903">
                  <c:v>43599</c:v>
                </c:pt>
                <c:pt idx="904">
                  <c:v>43598</c:v>
                </c:pt>
                <c:pt idx="905">
                  <c:v>43595</c:v>
                </c:pt>
                <c:pt idx="906">
                  <c:v>43594</c:v>
                </c:pt>
                <c:pt idx="907">
                  <c:v>43593</c:v>
                </c:pt>
                <c:pt idx="908">
                  <c:v>43592</c:v>
                </c:pt>
                <c:pt idx="909">
                  <c:v>43591</c:v>
                </c:pt>
                <c:pt idx="910">
                  <c:v>43588</c:v>
                </c:pt>
                <c:pt idx="911">
                  <c:v>43587</c:v>
                </c:pt>
                <c:pt idx="912">
                  <c:v>43586</c:v>
                </c:pt>
                <c:pt idx="913">
                  <c:v>43585</c:v>
                </c:pt>
                <c:pt idx="914">
                  <c:v>43584</c:v>
                </c:pt>
                <c:pt idx="915">
                  <c:v>43581</c:v>
                </c:pt>
                <c:pt idx="916">
                  <c:v>43580</c:v>
                </c:pt>
                <c:pt idx="917">
                  <c:v>43579</c:v>
                </c:pt>
                <c:pt idx="918">
                  <c:v>43578</c:v>
                </c:pt>
                <c:pt idx="919">
                  <c:v>43577</c:v>
                </c:pt>
                <c:pt idx="920">
                  <c:v>43574</c:v>
                </c:pt>
                <c:pt idx="921">
                  <c:v>43573</c:v>
                </c:pt>
                <c:pt idx="922">
                  <c:v>43572</c:v>
                </c:pt>
                <c:pt idx="923">
                  <c:v>43571</c:v>
                </c:pt>
                <c:pt idx="924">
                  <c:v>43570</c:v>
                </c:pt>
                <c:pt idx="925">
                  <c:v>43567</c:v>
                </c:pt>
                <c:pt idx="926">
                  <c:v>43566</c:v>
                </c:pt>
                <c:pt idx="927">
                  <c:v>43565</c:v>
                </c:pt>
                <c:pt idx="928">
                  <c:v>43564</c:v>
                </c:pt>
                <c:pt idx="929">
                  <c:v>43563</c:v>
                </c:pt>
                <c:pt idx="930">
                  <c:v>43560</c:v>
                </c:pt>
                <c:pt idx="931">
                  <c:v>43559</c:v>
                </c:pt>
                <c:pt idx="932">
                  <c:v>43558</c:v>
                </c:pt>
                <c:pt idx="933">
                  <c:v>43557</c:v>
                </c:pt>
                <c:pt idx="934">
                  <c:v>43556</c:v>
                </c:pt>
                <c:pt idx="935">
                  <c:v>43553</c:v>
                </c:pt>
                <c:pt idx="936">
                  <c:v>43552</c:v>
                </c:pt>
                <c:pt idx="937">
                  <c:v>43551</c:v>
                </c:pt>
                <c:pt idx="938">
                  <c:v>43550</c:v>
                </c:pt>
                <c:pt idx="939">
                  <c:v>43549</c:v>
                </c:pt>
                <c:pt idx="940">
                  <c:v>43546</c:v>
                </c:pt>
                <c:pt idx="941">
                  <c:v>43545</c:v>
                </c:pt>
                <c:pt idx="942">
                  <c:v>43544</c:v>
                </c:pt>
                <c:pt idx="943">
                  <c:v>43543</c:v>
                </c:pt>
                <c:pt idx="944">
                  <c:v>43542</c:v>
                </c:pt>
                <c:pt idx="945">
                  <c:v>43539</c:v>
                </c:pt>
                <c:pt idx="946">
                  <c:v>43538</c:v>
                </c:pt>
                <c:pt idx="947">
                  <c:v>43537</c:v>
                </c:pt>
                <c:pt idx="948">
                  <c:v>43536</c:v>
                </c:pt>
                <c:pt idx="949">
                  <c:v>43535</c:v>
                </c:pt>
                <c:pt idx="950">
                  <c:v>43532</c:v>
                </c:pt>
                <c:pt idx="951">
                  <c:v>43531</c:v>
                </c:pt>
                <c:pt idx="952">
                  <c:v>43530</c:v>
                </c:pt>
                <c:pt idx="953">
                  <c:v>43529</c:v>
                </c:pt>
                <c:pt idx="954">
                  <c:v>43528</c:v>
                </c:pt>
                <c:pt idx="955">
                  <c:v>43525</c:v>
                </c:pt>
                <c:pt idx="956">
                  <c:v>43524</c:v>
                </c:pt>
                <c:pt idx="957">
                  <c:v>43523</c:v>
                </c:pt>
                <c:pt idx="958">
                  <c:v>43522</c:v>
                </c:pt>
                <c:pt idx="959">
                  <c:v>43521</c:v>
                </c:pt>
                <c:pt idx="960">
                  <c:v>43518</c:v>
                </c:pt>
                <c:pt idx="961">
                  <c:v>43517</c:v>
                </c:pt>
                <c:pt idx="962">
                  <c:v>43516</c:v>
                </c:pt>
                <c:pt idx="963">
                  <c:v>43515</c:v>
                </c:pt>
                <c:pt idx="964">
                  <c:v>43514</c:v>
                </c:pt>
                <c:pt idx="965">
                  <c:v>43511</c:v>
                </c:pt>
                <c:pt idx="966">
                  <c:v>43510</c:v>
                </c:pt>
                <c:pt idx="967">
                  <c:v>43509</c:v>
                </c:pt>
                <c:pt idx="968">
                  <c:v>43508</c:v>
                </c:pt>
                <c:pt idx="969">
                  <c:v>43507</c:v>
                </c:pt>
                <c:pt idx="970">
                  <c:v>43504</c:v>
                </c:pt>
                <c:pt idx="971">
                  <c:v>43503</c:v>
                </c:pt>
                <c:pt idx="972">
                  <c:v>43502</c:v>
                </c:pt>
                <c:pt idx="973">
                  <c:v>43501</c:v>
                </c:pt>
                <c:pt idx="974">
                  <c:v>43500</c:v>
                </c:pt>
                <c:pt idx="975">
                  <c:v>43497</c:v>
                </c:pt>
                <c:pt idx="976">
                  <c:v>43496</c:v>
                </c:pt>
                <c:pt idx="977">
                  <c:v>43495</c:v>
                </c:pt>
                <c:pt idx="978">
                  <c:v>43494</c:v>
                </c:pt>
                <c:pt idx="979">
                  <c:v>43493</c:v>
                </c:pt>
                <c:pt idx="980">
                  <c:v>43490</c:v>
                </c:pt>
                <c:pt idx="981">
                  <c:v>43489</c:v>
                </c:pt>
                <c:pt idx="982">
                  <c:v>43488</c:v>
                </c:pt>
                <c:pt idx="983">
                  <c:v>43487</c:v>
                </c:pt>
                <c:pt idx="984">
                  <c:v>43486</c:v>
                </c:pt>
                <c:pt idx="985">
                  <c:v>43483</c:v>
                </c:pt>
                <c:pt idx="986">
                  <c:v>43482</c:v>
                </c:pt>
                <c:pt idx="987">
                  <c:v>43481</c:v>
                </c:pt>
                <c:pt idx="988">
                  <c:v>43480</c:v>
                </c:pt>
                <c:pt idx="989">
                  <c:v>43479</c:v>
                </c:pt>
                <c:pt idx="990">
                  <c:v>43476</c:v>
                </c:pt>
                <c:pt idx="991">
                  <c:v>43475</c:v>
                </c:pt>
                <c:pt idx="992">
                  <c:v>43474</c:v>
                </c:pt>
                <c:pt idx="993">
                  <c:v>43473</c:v>
                </c:pt>
                <c:pt idx="994">
                  <c:v>43472</c:v>
                </c:pt>
                <c:pt idx="995">
                  <c:v>43469</c:v>
                </c:pt>
                <c:pt idx="996">
                  <c:v>43468</c:v>
                </c:pt>
                <c:pt idx="997">
                  <c:v>43467</c:v>
                </c:pt>
                <c:pt idx="998">
                  <c:v>43466</c:v>
                </c:pt>
                <c:pt idx="999">
                  <c:v>43465</c:v>
                </c:pt>
                <c:pt idx="1000">
                  <c:v>43462</c:v>
                </c:pt>
                <c:pt idx="1001">
                  <c:v>43461</c:v>
                </c:pt>
                <c:pt idx="1002">
                  <c:v>43460</c:v>
                </c:pt>
                <c:pt idx="1003">
                  <c:v>43459</c:v>
                </c:pt>
                <c:pt idx="1004">
                  <c:v>43458</c:v>
                </c:pt>
                <c:pt idx="1005">
                  <c:v>43455</c:v>
                </c:pt>
                <c:pt idx="1006">
                  <c:v>43454</c:v>
                </c:pt>
                <c:pt idx="1007">
                  <c:v>43453</c:v>
                </c:pt>
                <c:pt idx="1008">
                  <c:v>43452</c:v>
                </c:pt>
                <c:pt idx="1009">
                  <c:v>43451</c:v>
                </c:pt>
                <c:pt idx="1010">
                  <c:v>43448</c:v>
                </c:pt>
                <c:pt idx="1011">
                  <c:v>43447</c:v>
                </c:pt>
                <c:pt idx="1012">
                  <c:v>43446</c:v>
                </c:pt>
                <c:pt idx="1013">
                  <c:v>43445</c:v>
                </c:pt>
                <c:pt idx="1014">
                  <c:v>43444</c:v>
                </c:pt>
                <c:pt idx="1015">
                  <c:v>43441</c:v>
                </c:pt>
                <c:pt idx="1016">
                  <c:v>43440</c:v>
                </c:pt>
                <c:pt idx="1017">
                  <c:v>43439</c:v>
                </c:pt>
                <c:pt idx="1018">
                  <c:v>43438</c:v>
                </c:pt>
                <c:pt idx="1019">
                  <c:v>43437</c:v>
                </c:pt>
                <c:pt idx="1020">
                  <c:v>43434</c:v>
                </c:pt>
                <c:pt idx="1021">
                  <c:v>43433</c:v>
                </c:pt>
                <c:pt idx="1022">
                  <c:v>43432</c:v>
                </c:pt>
                <c:pt idx="1023">
                  <c:v>43431</c:v>
                </c:pt>
                <c:pt idx="1024">
                  <c:v>43430</c:v>
                </c:pt>
                <c:pt idx="1025">
                  <c:v>43427</c:v>
                </c:pt>
                <c:pt idx="1026">
                  <c:v>43426</c:v>
                </c:pt>
                <c:pt idx="1027">
                  <c:v>43425</c:v>
                </c:pt>
                <c:pt idx="1028">
                  <c:v>43424</c:v>
                </c:pt>
                <c:pt idx="1029">
                  <c:v>43423</c:v>
                </c:pt>
                <c:pt idx="1030">
                  <c:v>43420</c:v>
                </c:pt>
                <c:pt idx="1031">
                  <c:v>43419</c:v>
                </c:pt>
                <c:pt idx="1032">
                  <c:v>43418</c:v>
                </c:pt>
                <c:pt idx="1033">
                  <c:v>43417</c:v>
                </c:pt>
                <c:pt idx="1034">
                  <c:v>43416</c:v>
                </c:pt>
                <c:pt idx="1035">
                  <c:v>43413</c:v>
                </c:pt>
                <c:pt idx="1036">
                  <c:v>43412</c:v>
                </c:pt>
                <c:pt idx="1037">
                  <c:v>43411</c:v>
                </c:pt>
                <c:pt idx="1038">
                  <c:v>43410</c:v>
                </c:pt>
                <c:pt idx="1039">
                  <c:v>43409</c:v>
                </c:pt>
                <c:pt idx="1040">
                  <c:v>43406</c:v>
                </c:pt>
                <c:pt idx="1041">
                  <c:v>43405</c:v>
                </c:pt>
                <c:pt idx="1042">
                  <c:v>43404</c:v>
                </c:pt>
                <c:pt idx="1043">
                  <c:v>43403</c:v>
                </c:pt>
                <c:pt idx="1044">
                  <c:v>43402</c:v>
                </c:pt>
                <c:pt idx="1045">
                  <c:v>43399</c:v>
                </c:pt>
                <c:pt idx="1046">
                  <c:v>43398</c:v>
                </c:pt>
                <c:pt idx="1047">
                  <c:v>43397</c:v>
                </c:pt>
                <c:pt idx="1048">
                  <c:v>43396</c:v>
                </c:pt>
                <c:pt idx="1049">
                  <c:v>43395</c:v>
                </c:pt>
                <c:pt idx="1050">
                  <c:v>43392</c:v>
                </c:pt>
                <c:pt idx="1051">
                  <c:v>43391</c:v>
                </c:pt>
                <c:pt idx="1052">
                  <c:v>43390</c:v>
                </c:pt>
                <c:pt idx="1053">
                  <c:v>43389</c:v>
                </c:pt>
                <c:pt idx="1054">
                  <c:v>43388</c:v>
                </c:pt>
                <c:pt idx="1055">
                  <c:v>43385</c:v>
                </c:pt>
                <c:pt idx="1056">
                  <c:v>43384</c:v>
                </c:pt>
                <c:pt idx="1057">
                  <c:v>43383</c:v>
                </c:pt>
                <c:pt idx="1058">
                  <c:v>43382</c:v>
                </c:pt>
                <c:pt idx="1059">
                  <c:v>43381</c:v>
                </c:pt>
                <c:pt idx="1060">
                  <c:v>43378</c:v>
                </c:pt>
                <c:pt idx="1061">
                  <c:v>43377</c:v>
                </c:pt>
                <c:pt idx="1062">
                  <c:v>43376</c:v>
                </c:pt>
                <c:pt idx="1063">
                  <c:v>43375</c:v>
                </c:pt>
                <c:pt idx="1064">
                  <c:v>43374</c:v>
                </c:pt>
                <c:pt idx="1065">
                  <c:v>43371</c:v>
                </c:pt>
                <c:pt idx="1066">
                  <c:v>43370</c:v>
                </c:pt>
                <c:pt idx="1067">
                  <c:v>43369</c:v>
                </c:pt>
                <c:pt idx="1068">
                  <c:v>43368</c:v>
                </c:pt>
                <c:pt idx="1069">
                  <c:v>43367</c:v>
                </c:pt>
                <c:pt idx="1070">
                  <c:v>43364</c:v>
                </c:pt>
                <c:pt idx="1071">
                  <c:v>43363</c:v>
                </c:pt>
                <c:pt idx="1072">
                  <c:v>43362</c:v>
                </c:pt>
                <c:pt idx="1073">
                  <c:v>43361</c:v>
                </c:pt>
                <c:pt idx="1074">
                  <c:v>43360</c:v>
                </c:pt>
                <c:pt idx="1075">
                  <c:v>43357</c:v>
                </c:pt>
                <c:pt idx="1076">
                  <c:v>43356</c:v>
                </c:pt>
                <c:pt idx="1077">
                  <c:v>43355</c:v>
                </c:pt>
                <c:pt idx="1078">
                  <c:v>43354</c:v>
                </c:pt>
                <c:pt idx="1079">
                  <c:v>43353</c:v>
                </c:pt>
                <c:pt idx="1080">
                  <c:v>43350</c:v>
                </c:pt>
                <c:pt idx="1081">
                  <c:v>43349</c:v>
                </c:pt>
                <c:pt idx="1082">
                  <c:v>43348</c:v>
                </c:pt>
                <c:pt idx="1083">
                  <c:v>43347</c:v>
                </c:pt>
                <c:pt idx="1084">
                  <c:v>43346</c:v>
                </c:pt>
                <c:pt idx="1085">
                  <c:v>43343</c:v>
                </c:pt>
                <c:pt idx="1086">
                  <c:v>43342</c:v>
                </c:pt>
                <c:pt idx="1087">
                  <c:v>43341</c:v>
                </c:pt>
                <c:pt idx="1088">
                  <c:v>43340</c:v>
                </c:pt>
                <c:pt idx="1089">
                  <c:v>43339</c:v>
                </c:pt>
                <c:pt idx="1090">
                  <c:v>43336</c:v>
                </c:pt>
                <c:pt idx="1091">
                  <c:v>43335</c:v>
                </c:pt>
                <c:pt idx="1092">
                  <c:v>43334</c:v>
                </c:pt>
                <c:pt idx="1093">
                  <c:v>43333</c:v>
                </c:pt>
                <c:pt idx="1094">
                  <c:v>43332</c:v>
                </c:pt>
                <c:pt idx="1095">
                  <c:v>43329</c:v>
                </c:pt>
                <c:pt idx="1096">
                  <c:v>43328</c:v>
                </c:pt>
                <c:pt idx="1097">
                  <c:v>43327</c:v>
                </c:pt>
                <c:pt idx="1098">
                  <c:v>43326</c:v>
                </c:pt>
                <c:pt idx="1099">
                  <c:v>43325</c:v>
                </c:pt>
                <c:pt idx="1100">
                  <c:v>43322</c:v>
                </c:pt>
                <c:pt idx="1101">
                  <c:v>43321</c:v>
                </c:pt>
                <c:pt idx="1102">
                  <c:v>43320</c:v>
                </c:pt>
                <c:pt idx="1103">
                  <c:v>43319</c:v>
                </c:pt>
                <c:pt idx="1104">
                  <c:v>43318</c:v>
                </c:pt>
                <c:pt idx="1105">
                  <c:v>43315</c:v>
                </c:pt>
                <c:pt idx="1106">
                  <c:v>43314</c:v>
                </c:pt>
                <c:pt idx="1107">
                  <c:v>43313</c:v>
                </c:pt>
                <c:pt idx="1108">
                  <c:v>43312</c:v>
                </c:pt>
                <c:pt idx="1109">
                  <c:v>43311</c:v>
                </c:pt>
                <c:pt idx="1110">
                  <c:v>43308</c:v>
                </c:pt>
                <c:pt idx="1111">
                  <c:v>43307</c:v>
                </c:pt>
                <c:pt idx="1112">
                  <c:v>43306</c:v>
                </c:pt>
                <c:pt idx="1113">
                  <c:v>43305</c:v>
                </c:pt>
                <c:pt idx="1114">
                  <c:v>43304</c:v>
                </c:pt>
                <c:pt idx="1115">
                  <c:v>43301</c:v>
                </c:pt>
                <c:pt idx="1116">
                  <c:v>43300</c:v>
                </c:pt>
                <c:pt idx="1117">
                  <c:v>43299</c:v>
                </c:pt>
                <c:pt idx="1118">
                  <c:v>43298</c:v>
                </c:pt>
                <c:pt idx="1119">
                  <c:v>43297</c:v>
                </c:pt>
                <c:pt idx="1120">
                  <c:v>43294</c:v>
                </c:pt>
                <c:pt idx="1121">
                  <c:v>43293</c:v>
                </c:pt>
                <c:pt idx="1122">
                  <c:v>43292</c:v>
                </c:pt>
                <c:pt idx="1123">
                  <c:v>43291</c:v>
                </c:pt>
                <c:pt idx="1124">
                  <c:v>43290</c:v>
                </c:pt>
                <c:pt idx="1125">
                  <c:v>43287</c:v>
                </c:pt>
                <c:pt idx="1126">
                  <c:v>43286</c:v>
                </c:pt>
                <c:pt idx="1127">
                  <c:v>43285</c:v>
                </c:pt>
                <c:pt idx="1128">
                  <c:v>43284</c:v>
                </c:pt>
                <c:pt idx="1129">
                  <c:v>43283</c:v>
                </c:pt>
                <c:pt idx="1130">
                  <c:v>43280</c:v>
                </c:pt>
                <c:pt idx="1131">
                  <c:v>43279</c:v>
                </c:pt>
                <c:pt idx="1132">
                  <c:v>43278</c:v>
                </c:pt>
                <c:pt idx="1133">
                  <c:v>43277</c:v>
                </c:pt>
                <c:pt idx="1134">
                  <c:v>43276</c:v>
                </c:pt>
                <c:pt idx="1135">
                  <c:v>43273</c:v>
                </c:pt>
                <c:pt idx="1136">
                  <c:v>43272</c:v>
                </c:pt>
                <c:pt idx="1137">
                  <c:v>43271</c:v>
                </c:pt>
                <c:pt idx="1138">
                  <c:v>43270</c:v>
                </c:pt>
                <c:pt idx="1139">
                  <c:v>43269</c:v>
                </c:pt>
                <c:pt idx="1140">
                  <c:v>43266</c:v>
                </c:pt>
                <c:pt idx="1141">
                  <c:v>43265</c:v>
                </c:pt>
                <c:pt idx="1142">
                  <c:v>43264</c:v>
                </c:pt>
                <c:pt idx="1143">
                  <c:v>43263</c:v>
                </c:pt>
                <c:pt idx="1144">
                  <c:v>43262</c:v>
                </c:pt>
                <c:pt idx="1145">
                  <c:v>43259</c:v>
                </c:pt>
                <c:pt idx="1146">
                  <c:v>43258</c:v>
                </c:pt>
                <c:pt idx="1147">
                  <c:v>43257</c:v>
                </c:pt>
                <c:pt idx="1148">
                  <c:v>43256</c:v>
                </c:pt>
                <c:pt idx="1149">
                  <c:v>43255</c:v>
                </c:pt>
                <c:pt idx="1150">
                  <c:v>43252</c:v>
                </c:pt>
                <c:pt idx="1151">
                  <c:v>43251</c:v>
                </c:pt>
                <c:pt idx="1152">
                  <c:v>43250</c:v>
                </c:pt>
                <c:pt idx="1153">
                  <c:v>43249</c:v>
                </c:pt>
                <c:pt idx="1154">
                  <c:v>43248</c:v>
                </c:pt>
                <c:pt idx="1155">
                  <c:v>43245</c:v>
                </c:pt>
                <c:pt idx="1156">
                  <c:v>43244</c:v>
                </c:pt>
                <c:pt idx="1157">
                  <c:v>43243</c:v>
                </c:pt>
                <c:pt idx="1158">
                  <c:v>43242</c:v>
                </c:pt>
                <c:pt idx="1159">
                  <c:v>43241</c:v>
                </c:pt>
                <c:pt idx="1160">
                  <c:v>43238</c:v>
                </c:pt>
                <c:pt idx="1161">
                  <c:v>43237</c:v>
                </c:pt>
                <c:pt idx="1162">
                  <c:v>43236</c:v>
                </c:pt>
                <c:pt idx="1163">
                  <c:v>43235</c:v>
                </c:pt>
                <c:pt idx="1164">
                  <c:v>43234</c:v>
                </c:pt>
                <c:pt idx="1165">
                  <c:v>43231</c:v>
                </c:pt>
                <c:pt idx="1166">
                  <c:v>43230</c:v>
                </c:pt>
                <c:pt idx="1167">
                  <c:v>43229</c:v>
                </c:pt>
                <c:pt idx="1168">
                  <c:v>43228</c:v>
                </c:pt>
                <c:pt idx="1169">
                  <c:v>43227</c:v>
                </c:pt>
                <c:pt idx="1170">
                  <c:v>43224</c:v>
                </c:pt>
                <c:pt idx="1171">
                  <c:v>43223</c:v>
                </c:pt>
                <c:pt idx="1172">
                  <c:v>43222</c:v>
                </c:pt>
                <c:pt idx="1173">
                  <c:v>43221</c:v>
                </c:pt>
                <c:pt idx="1174">
                  <c:v>43220</c:v>
                </c:pt>
                <c:pt idx="1175">
                  <c:v>43217</c:v>
                </c:pt>
                <c:pt idx="1176">
                  <c:v>43216</c:v>
                </c:pt>
                <c:pt idx="1177">
                  <c:v>43215</c:v>
                </c:pt>
                <c:pt idx="1178">
                  <c:v>43214</c:v>
                </c:pt>
                <c:pt idx="1179">
                  <c:v>43213</c:v>
                </c:pt>
                <c:pt idx="1180">
                  <c:v>43210</c:v>
                </c:pt>
                <c:pt idx="1181">
                  <c:v>43209</c:v>
                </c:pt>
                <c:pt idx="1182">
                  <c:v>43208</c:v>
                </c:pt>
                <c:pt idx="1183">
                  <c:v>43207</c:v>
                </c:pt>
                <c:pt idx="1184">
                  <c:v>43206</c:v>
                </c:pt>
                <c:pt idx="1185">
                  <c:v>43203</c:v>
                </c:pt>
                <c:pt idx="1186">
                  <c:v>43202</c:v>
                </c:pt>
                <c:pt idx="1187">
                  <c:v>43201</c:v>
                </c:pt>
                <c:pt idx="1188">
                  <c:v>43200</c:v>
                </c:pt>
                <c:pt idx="1189">
                  <c:v>43199</c:v>
                </c:pt>
                <c:pt idx="1190">
                  <c:v>43196</c:v>
                </c:pt>
                <c:pt idx="1191">
                  <c:v>43195</c:v>
                </c:pt>
                <c:pt idx="1192">
                  <c:v>43194</c:v>
                </c:pt>
                <c:pt idx="1193">
                  <c:v>43193</c:v>
                </c:pt>
                <c:pt idx="1194">
                  <c:v>43192</c:v>
                </c:pt>
                <c:pt idx="1195">
                  <c:v>43189</c:v>
                </c:pt>
                <c:pt idx="1196">
                  <c:v>43188</c:v>
                </c:pt>
                <c:pt idx="1197">
                  <c:v>43187</c:v>
                </c:pt>
                <c:pt idx="1198">
                  <c:v>43186</c:v>
                </c:pt>
                <c:pt idx="1199">
                  <c:v>43185</c:v>
                </c:pt>
                <c:pt idx="1200">
                  <c:v>43182</c:v>
                </c:pt>
                <c:pt idx="1201">
                  <c:v>43181</c:v>
                </c:pt>
                <c:pt idx="1202">
                  <c:v>43180</c:v>
                </c:pt>
                <c:pt idx="1203">
                  <c:v>43179</c:v>
                </c:pt>
                <c:pt idx="1204">
                  <c:v>43178</c:v>
                </c:pt>
                <c:pt idx="1205">
                  <c:v>43175</c:v>
                </c:pt>
                <c:pt idx="1206">
                  <c:v>43174</c:v>
                </c:pt>
                <c:pt idx="1207">
                  <c:v>43173</c:v>
                </c:pt>
                <c:pt idx="1208">
                  <c:v>43172</c:v>
                </c:pt>
                <c:pt idx="1209">
                  <c:v>43171</c:v>
                </c:pt>
                <c:pt idx="1210">
                  <c:v>43168</c:v>
                </c:pt>
                <c:pt idx="1211">
                  <c:v>43167</c:v>
                </c:pt>
                <c:pt idx="1212">
                  <c:v>43166</c:v>
                </c:pt>
                <c:pt idx="1213">
                  <c:v>43165</c:v>
                </c:pt>
                <c:pt idx="1214">
                  <c:v>43164</c:v>
                </c:pt>
                <c:pt idx="1215">
                  <c:v>43161</c:v>
                </c:pt>
                <c:pt idx="1216">
                  <c:v>43160</c:v>
                </c:pt>
                <c:pt idx="1217">
                  <c:v>43159</c:v>
                </c:pt>
                <c:pt idx="1218">
                  <c:v>43158</c:v>
                </c:pt>
                <c:pt idx="1219">
                  <c:v>43157</c:v>
                </c:pt>
                <c:pt idx="1220">
                  <c:v>43154</c:v>
                </c:pt>
                <c:pt idx="1221">
                  <c:v>43153</c:v>
                </c:pt>
                <c:pt idx="1222">
                  <c:v>43152</c:v>
                </c:pt>
                <c:pt idx="1223">
                  <c:v>43151</c:v>
                </c:pt>
                <c:pt idx="1224">
                  <c:v>43150</c:v>
                </c:pt>
                <c:pt idx="1225">
                  <c:v>43147</c:v>
                </c:pt>
                <c:pt idx="1226">
                  <c:v>43146</c:v>
                </c:pt>
                <c:pt idx="1227">
                  <c:v>43145</c:v>
                </c:pt>
                <c:pt idx="1228">
                  <c:v>43144</c:v>
                </c:pt>
                <c:pt idx="1229">
                  <c:v>43143</c:v>
                </c:pt>
                <c:pt idx="1230">
                  <c:v>43140</c:v>
                </c:pt>
                <c:pt idx="1231">
                  <c:v>43139</c:v>
                </c:pt>
                <c:pt idx="1232">
                  <c:v>43138</c:v>
                </c:pt>
                <c:pt idx="1233">
                  <c:v>43137</c:v>
                </c:pt>
                <c:pt idx="1234">
                  <c:v>43136</c:v>
                </c:pt>
                <c:pt idx="1235">
                  <c:v>43133</c:v>
                </c:pt>
                <c:pt idx="1236">
                  <c:v>43132</c:v>
                </c:pt>
                <c:pt idx="1237">
                  <c:v>43131</c:v>
                </c:pt>
                <c:pt idx="1238">
                  <c:v>43130</c:v>
                </c:pt>
                <c:pt idx="1239">
                  <c:v>43129</c:v>
                </c:pt>
                <c:pt idx="1240">
                  <c:v>43126</c:v>
                </c:pt>
                <c:pt idx="1241">
                  <c:v>43125</c:v>
                </c:pt>
                <c:pt idx="1242">
                  <c:v>43124</c:v>
                </c:pt>
                <c:pt idx="1243">
                  <c:v>43123</c:v>
                </c:pt>
                <c:pt idx="1244">
                  <c:v>43122</c:v>
                </c:pt>
                <c:pt idx="1245">
                  <c:v>43119</c:v>
                </c:pt>
                <c:pt idx="1246">
                  <c:v>43118</c:v>
                </c:pt>
                <c:pt idx="1247">
                  <c:v>43117</c:v>
                </c:pt>
                <c:pt idx="1248">
                  <c:v>43116</c:v>
                </c:pt>
                <c:pt idx="1249">
                  <c:v>43115</c:v>
                </c:pt>
                <c:pt idx="1250">
                  <c:v>43112</c:v>
                </c:pt>
                <c:pt idx="1251">
                  <c:v>43111</c:v>
                </c:pt>
                <c:pt idx="1252">
                  <c:v>43110</c:v>
                </c:pt>
                <c:pt idx="1253">
                  <c:v>43109</c:v>
                </c:pt>
                <c:pt idx="1254">
                  <c:v>43108</c:v>
                </c:pt>
                <c:pt idx="1255">
                  <c:v>43105</c:v>
                </c:pt>
                <c:pt idx="1256">
                  <c:v>43104</c:v>
                </c:pt>
                <c:pt idx="1257">
                  <c:v>43103</c:v>
                </c:pt>
                <c:pt idx="1258">
                  <c:v>43102</c:v>
                </c:pt>
                <c:pt idx="1259">
                  <c:v>43101</c:v>
                </c:pt>
                <c:pt idx="1260">
                  <c:v>43098</c:v>
                </c:pt>
                <c:pt idx="1261">
                  <c:v>43097</c:v>
                </c:pt>
                <c:pt idx="1262">
                  <c:v>43096</c:v>
                </c:pt>
                <c:pt idx="1263">
                  <c:v>43095</c:v>
                </c:pt>
                <c:pt idx="1264">
                  <c:v>43094</c:v>
                </c:pt>
                <c:pt idx="1265">
                  <c:v>43091</c:v>
                </c:pt>
                <c:pt idx="1266">
                  <c:v>43090</c:v>
                </c:pt>
                <c:pt idx="1267">
                  <c:v>43089</c:v>
                </c:pt>
                <c:pt idx="1268">
                  <c:v>43088</c:v>
                </c:pt>
                <c:pt idx="1269">
                  <c:v>43087</c:v>
                </c:pt>
                <c:pt idx="1270">
                  <c:v>43084</c:v>
                </c:pt>
                <c:pt idx="1271">
                  <c:v>43083</c:v>
                </c:pt>
                <c:pt idx="1272">
                  <c:v>43082</c:v>
                </c:pt>
                <c:pt idx="1273">
                  <c:v>43081</c:v>
                </c:pt>
                <c:pt idx="1274">
                  <c:v>43080</c:v>
                </c:pt>
                <c:pt idx="1275">
                  <c:v>43077</c:v>
                </c:pt>
                <c:pt idx="1276">
                  <c:v>43076</c:v>
                </c:pt>
                <c:pt idx="1277">
                  <c:v>43075</c:v>
                </c:pt>
                <c:pt idx="1278">
                  <c:v>43074</c:v>
                </c:pt>
                <c:pt idx="1279">
                  <c:v>43073</c:v>
                </c:pt>
                <c:pt idx="1280">
                  <c:v>43070</c:v>
                </c:pt>
                <c:pt idx="1281">
                  <c:v>43069</c:v>
                </c:pt>
                <c:pt idx="1282">
                  <c:v>43068</c:v>
                </c:pt>
                <c:pt idx="1283">
                  <c:v>43067</c:v>
                </c:pt>
                <c:pt idx="1284">
                  <c:v>43066</c:v>
                </c:pt>
                <c:pt idx="1285">
                  <c:v>43063</c:v>
                </c:pt>
                <c:pt idx="1286">
                  <c:v>43062</c:v>
                </c:pt>
                <c:pt idx="1287">
                  <c:v>43061</c:v>
                </c:pt>
                <c:pt idx="1288">
                  <c:v>43060</c:v>
                </c:pt>
                <c:pt idx="1289">
                  <c:v>43059</c:v>
                </c:pt>
                <c:pt idx="1290">
                  <c:v>43056</c:v>
                </c:pt>
                <c:pt idx="1291">
                  <c:v>43055</c:v>
                </c:pt>
                <c:pt idx="1292">
                  <c:v>43054</c:v>
                </c:pt>
                <c:pt idx="1293">
                  <c:v>43053</c:v>
                </c:pt>
                <c:pt idx="1294">
                  <c:v>43052</c:v>
                </c:pt>
                <c:pt idx="1295">
                  <c:v>43049</c:v>
                </c:pt>
                <c:pt idx="1296">
                  <c:v>43048</c:v>
                </c:pt>
                <c:pt idx="1297">
                  <c:v>43047</c:v>
                </c:pt>
                <c:pt idx="1298">
                  <c:v>43046</c:v>
                </c:pt>
                <c:pt idx="1299">
                  <c:v>43045</c:v>
                </c:pt>
                <c:pt idx="1300">
                  <c:v>43042</c:v>
                </c:pt>
                <c:pt idx="1301">
                  <c:v>43041</c:v>
                </c:pt>
                <c:pt idx="1302">
                  <c:v>43040</c:v>
                </c:pt>
                <c:pt idx="1303">
                  <c:v>43039</c:v>
                </c:pt>
                <c:pt idx="1304">
                  <c:v>43038</c:v>
                </c:pt>
                <c:pt idx="1305">
                  <c:v>43035</c:v>
                </c:pt>
                <c:pt idx="1306">
                  <c:v>43034</c:v>
                </c:pt>
                <c:pt idx="1307">
                  <c:v>43033</c:v>
                </c:pt>
                <c:pt idx="1308">
                  <c:v>43032</c:v>
                </c:pt>
                <c:pt idx="1309">
                  <c:v>43031</c:v>
                </c:pt>
                <c:pt idx="1310">
                  <c:v>43028</c:v>
                </c:pt>
                <c:pt idx="1311">
                  <c:v>43027</c:v>
                </c:pt>
                <c:pt idx="1312">
                  <c:v>43026</c:v>
                </c:pt>
                <c:pt idx="1313">
                  <c:v>43025</c:v>
                </c:pt>
                <c:pt idx="1314">
                  <c:v>43024</c:v>
                </c:pt>
                <c:pt idx="1315">
                  <c:v>43021</c:v>
                </c:pt>
                <c:pt idx="1316">
                  <c:v>43020</c:v>
                </c:pt>
                <c:pt idx="1317">
                  <c:v>43019</c:v>
                </c:pt>
                <c:pt idx="1318">
                  <c:v>43018</c:v>
                </c:pt>
                <c:pt idx="1319">
                  <c:v>43017</c:v>
                </c:pt>
                <c:pt idx="1320">
                  <c:v>43014</c:v>
                </c:pt>
                <c:pt idx="1321">
                  <c:v>43013</c:v>
                </c:pt>
                <c:pt idx="1322">
                  <c:v>43012</c:v>
                </c:pt>
                <c:pt idx="1323">
                  <c:v>43011</c:v>
                </c:pt>
                <c:pt idx="1324">
                  <c:v>43010</c:v>
                </c:pt>
                <c:pt idx="1325">
                  <c:v>43007</c:v>
                </c:pt>
                <c:pt idx="1326">
                  <c:v>43006</c:v>
                </c:pt>
                <c:pt idx="1327">
                  <c:v>43005</c:v>
                </c:pt>
                <c:pt idx="1328">
                  <c:v>43004</c:v>
                </c:pt>
                <c:pt idx="1329">
                  <c:v>43003</c:v>
                </c:pt>
                <c:pt idx="1330">
                  <c:v>43000</c:v>
                </c:pt>
                <c:pt idx="1331">
                  <c:v>42999</c:v>
                </c:pt>
                <c:pt idx="1332">
                  <c:v>42998</c:v>
                </c:pt>
                <c:pt idx="1333">
                  <c:v>42997</c:v>
                </c:pt>
                <c:pt idx="1334">
                  <c:v>42996</c:v>
                </c:pt>
                <c:pt idx="1335">
                  <c:v>42993</c:v>
                </c:pt>
                <c:pt idx="1336">
                  <c:v>42992</c:v>
                </c:pt>
                <c:pt idx="1337">
                  <c:v>42991</c:v>
                </c:pt>
                <c:pt idx="1338">
                  <c:v>42990</c:v>
                </c:pt>
                <c:pt idx="1339">
                  <c:v>42989</c:v>
                </c:pt>
                <c:pt idx="1340">
                  <c:v>42986</c:v>
                </c:pt>
                <c:pt idx="1341">
                  <c:v>42985</c:v>
                </c:pt>
                <c:pt idx="1342">
                  <c:v>42984</c:v>
                </c:pt>
                <c:pt idx="1343">
                  <c:v>42983</c:v>
                </c:pt>
                <c:pt idx="1344">
                  <c:v>42982</c:v>
                </c:pt>
                <c:pt idx="1345">
                  <c:v>42979</c:v>
                </c:pt>
                <c:pt idx="1346">
                  <c:v>42978</c:v>
                </c:pt>
                <c:pt idx="1347">
                  <c:v>42977</c:v>
                </c:pt>
                <c:pt idx="1348">
                  <c:v>42976</c:v>
                </c:pt>
                <c:pt idx="1349">
                  <c:v>42975</c:v>
                </c:pt>
                <c:pt idx="1350">
                  <c:v>42972</c:v>
                </c:pt>
                <c:pt idx="1351">
                  <c:v>42971</c:v>
                </c:pt>
                <c:pt idx="1352">
                  <c:v>42970</c:v>
                </c:pt>
                <c:pt idx="1353">
                  <c:v>42969</c:v>
                </c:pt>
                <c:pt idx="1354">
                  <c:v>42968</c:v>
                </c:pt>
                <c:pt idx="1355">
                  <c:v>42965</c:v>
                </c:pt>
                <c:pt idx="1356">
                  <c:v>42964</c:v>
                </c:pt>
                <c:pt idx="1357">
                  <c:v>42963</c:v>
                </c:pt>
                <c:pt idx="1358">
                  <c:v>42962</c:v>
                </c:pt>
                <c:pt idx="1359">
                  <c:v>42961</c:v>
                </c:pt>
                <c:pt idx="1360">
                  <c:v>42958</c:v>
                </c:pt>
                <c:pt idx="1361">
                  <c:v>42957</c:v>
                </c:pt>
                <c:pt idx="1362">
                  <c:v>42956</c:v>
                </c:pt>
                <c:pt idx="1363">
                  <c:v>42955</c:v>
                </c:pt>
                <c:pt idx="1364">
                  <c:v>42954</c:v>
                </c:pt>
                <c:pt idx="1365">
                  <c:v>42951</c:v>
                </c:pt>
                <c:pt idx="1366">
                  <c:v>42950</c:v>
                </c:pt>
                <c:pt idx="1367">
                  <c:v>42949</c:v>
                </c:pt>
                <c:pt idx="1368">
                  <c:v>42948</c:v>
                </c:pt>
                <c:pt idx="1369">
                  <c:v>42947</c:v>
                </c:pt>
                <c:pt idx="1370">
                  <c:v>42944</c:v>
                </c:pt>
                <c:pt idx="1371">
                  <c:v>42943</c:v>
                </c:pt>
                <c:pt idx="1372">
                  <c:v>42942</c:v>
                </c:pt>
                <c:pt idx="1373">
                  <c:v>42941</c:v>
                </c:pt>
                <c:pt idx="1374">
                  <c:v>42940</c:v>
                </c:pt>
                <c:pt idx="1375">
                  <c:v>42937</c:v>
                </c:pt>
                <c:pt idx="1376">
                  <c:v>42936</c:v>
                </c:pt>
                <c:pt idx="1377">
                  <c:v>42935</c:v>
                </c:pt>
                <c:pt idx="1378">
                  <c:v>42934</c:v>
                </c:pt>
                <c:pt idx="1379">
                  <c:v>42933</c:v>
                </c:pt>
                <c:pt idx="1380">
                  <c:v>42930</c:v>
                </c:pt>
                <c:pt idx="1381">
                  <c:v>42929</c:v>
                </c:pt>
                <c:pt idx="1382">
                  <c:v>42928</c:v>
                </c:pt>
                <c:pt idx="1383">
                  <c:v>42927</c:v>
                </c:pt>
                <c:pt idx="1384">
                  <c:v>42926</c:v>
                </c:pt>
                <c:pt idx="1385">
                  <c:v>42923</c:v>
                </c:pt>
                <c:pt idx="1386">
                  <c:v>42922</c:v>
                </c:pt>
                <c:pt idx="1387">
                  <c:v>42921</c:v>
                </c:pt>
                <c:pt idx="1388">
                  <c:v>42920</c:v>
                </c:pt>
                <c:pt idx="1389">
                  <c:v>42919</c:v>
                </c:pt>
                <c:pt idx="1390">
                  <c:v>42916</c:v>
                </c:pt>
                <c:pt idx="1391">
                  <c:v>42915</c:v>
                </c:pt>
                <c:pt idx="1392">
                  <c:v>42914</c:v>
                </c:pt>
                <c:pt idx="1393">
                  <c:v>42913</c:v>
                </c:pt>
                <c:pt idx="1394">
                  <c:v>42912</c:v>
                </c:pt>
                <c:pt idx="1395">
                  <c:v>42909</c:v>
                </c:pt>
                <c:pt idx="1396">
                  <c:v>42908</c:v>
                </c:pt>
                <c:pt idx="1397">
                  <c:v>42907</c:v>
                </c:pt>
                <c:pt idx="1398">
                  <c:v>42906</c:v>
                </c:pt>
                <c:pt idx="1399">
                  <c:v>42905</c:v>
                </c:pt>
                <c:pt idx="1400">
                  <c:v>42902</c:v>
                </c:pt>
                <c:pt idx="1401">
                  <c:v>42901</c:v>
                </c:pt>
                <c:pt idx="1402">
                  <c:v>42900</c:v>
                </c:pt>
                <c:pt idx="1403">
                  <c:v>42899</c:v>
                </c:pt>
                <c:pt idx="1404">
                  <c:v>42898</c:v>
                </c:pt>
                <c:pt idx="1405">
                  <c:v>42895</c:v>
                </c:pt>
                <c:pt idx="1406">
                  <c:v>42894</c:v>
                </c:pt>
                <c:pt idx="1407">
                  <c:v>42893</c:v>
                </c:pt>
                <c:pt idx="1408">
                  <c:v>42892</c:v>
                </c:pt>
                <c:pt idx="1409">
                  <c:v>42891</c:v>
                </c:pt>
                <c:pt idx="1410">
                  <c:v>42888</c:v>
                </c:pt>
                <c:pt idx="1411">
                  <c:v>42887</c:v>
                </c:pt>
                <c:pt idx="1412">
                  <c:v>42886</c:v>
                </c:pt>
                <c:pt idx="1413">
                  <c:v>42885</c:v>
                </c:pt>
                <c:pt idx="1414">
                  <c:v>42884</c:v>
                </c:pt>
                <c:pt idx="1415">
                  <c:v>42881</c:v>
                </c:pt>
                <c:pt idx="1416">
                  <c:v>42880</c:v>
                </c:pt>
                <c:pt idx="1417">
                  <c:v>42879</c:v>
                </c:pt>
                <c:pt idx="1418">
                  <c:v>42878</c:v>
                </c:pt>
                <c:pt idx="1419">
                  <c:v>42877</c:v>
                </c:pt>
                <c:pt idx="1420">
                  <c:v>42874</c:v>
                </c:pt>
                <c:pt idx="1421">
                  <c:v>42873</c:v>
                </c:pt>
                <c:pt idx="1422">
                  <c:v>42872</c:v>
                </c:pt>
                <c:pt idx="1423">
                  <c:v>42871</c:v>
                </c:pt>
                <c:pt idx="1424">
                  <c:v>42870</c:v>
                </c:pt>
                <c:pt idx="1425">
                  <c:v>42867</c:v>
                </c:pt>
                <c:pt idx="1426">
                  <c:v>42866</c:v>
                </c:pt>
                <c:pt idx="1427">
                  <c:v>42865</c:v>
                </c:pt>
                <c:pt idx="1428">
                  <c:v>42864</c:v>
                </c:pt>
                <c:pt idx="1429">
                  <c:v>42863</c:v>
                </c:pt>
                <c:pt idx="1430">
                  <c:v>42860</c:v>
                </c:pt>
                <c:pt idx="1431">
                  <c:v>42859</c:v>
                </c:pt>
                <c:pt idx="1432">
                  <c:v>42858</c:v>
                </c:pt>
                <c:pt idx="1433">
                  <c:v>42857</c:v>
                </c:pt>
                <c:pt idx="1434">
                  <c:v>42856</c:v>
                </c:pt>
                <c:pt idx="1435">
                  <c:v>42853</c:v>
                </c:pt>
                <c:pt idx="1436">
                  <c:v>42852</c:v>
                </c:pt>
                <c:pt idx="1437">
                  <c:v>42851</c:v>
                </c:pt>
                <c:pt idx="1438">
                  <c:v>42850</c:v>
                </c:pt>
                <c:pt idx="1439">
                  <c:v>42849</c:v>
                </c:pt>
                <c:pt idx="1440">
                  <c:v>42846</c:v>
                </c:pt>
                <c:pt idx="1441">
                  <c:v>42845</c:v>
                </c:pt>
                <c:pt idx="1442">
                  <c:v>42844</c:v>
                </c:pt>
                <c:pt idx="1443">
                  <c:v>42843</c:v>
                </c:pt>
                <c:pt idx="1444">
                  <c:v>42842</c:v>
                </c:pt>
                <c:pt idx="1445">
                  <c:v>42839</c:v>
                </c:pt>
                <c:pt idx="1446">
                  <c:v>42838</c:v>
                </c:pt>
                <c:pt idx="1447">
                  <c:v>42837</c:v>
                </c:pt>
                <c:pt idx="1448">
                  <c:v>42836</c:v>
                </c:pt>
                <c:pt idx="1449">
                  <c:v>42835</c:v>
                </c:pt>
                <c:pt idx="1450">
                  <c:v>42832</c:v>
                </c:pt>
                <c:pt idx="1451">
                  <c:v>42831</c:v>
                </c:pt>
                <c:pt idx="1452">
                  <c:v>42830</c:v>
                </c:pt>
                <c:pt idx="1453">
                  <c:v>42829</c:v>
                </c:pt>
                <c:pt idx="1454">
                  <c:v>42828</c:v>
                </c:pt>
                <c:pt idx="1455">
                  <c:v>42825</c:v>
                </c:pt>
                <c:pt idx="1456">
                  <c:v>42824</c:v>
                </c:pt>
                <c:pt idx="1457">
                  <c:v>42823</c:v>
                </c:pt>
                <c:pt idx="1458">
                  <c:v>42822</c:v>
                </c:pt>
                <c:pt idx="1459">
                  <c:v>42821</c:v>
                </c:pt>
                <c:pt idx="1460">
                  <c:v>42818</c:v>
                </c:pt>
                <c:pt idx="1461">
                  <c:v>42817</c:v>
                </c:pt>
                <c:pt idx="1462">
                  <c:v>42816</c:v>
                </c:pt>
                <c:pt idx="1463">
                  <c:v>42815</c:v>
                </c:pt>
                <c:pt idx="1464">
                  <c:v>42814</c:v>
                </c:pt>
                <c:pt idx="1465">
                  <c:v>42811</c:v>
                </c:pt>
                <c:pt idx="1466">
                  <c:v>42810</c:v>
                </c:pt>
                <c:pt idx="1467">
                  <c:v>42809</c:v>
                </c:pt>
                <c:pt idx="1468">
                  <c:v>42808</c:v>
                </c:pt>
                <c:pt idx="1469">
                  <c:v>42807</c:v>
                </c:pt>
                <c:pt idx="1470">
                  <c:v>42804</c:v>
                </c:pt>
                <c:pt idx="1471">
                  <c:v>42803</c:v>
                </c:pt>
                <c:pt idx="1472">
                  <c:v>42802</c:v>
                </c:pt>
                <c:pt idx="1473">
                  <c:v>42801</c:v>
                </c:pt>
                <c:pt idx="1474">
                  <c:v>42800</c:v>
                </c:pt>
                <c:pt idx="1475">
                  <c:v>42797</c:v>
                </c:pt>
                <c:pt idx="1476">
                  <c:v>42796</c:v>
                </c:pt>
                <c:pt idx="1477">
                  <c:v>42795</c:v>
                </c:pt>
                <c:pt idx="1478">
                  <c:v>42794</c:v>
                </c:pt>
                <c:pt idx="1479">
                  <c:v>42793</c:v>
                </c:pt>
                <c:pt idx="1480">
                  <c:v>42790</c:v>
                </c:pt>
                <c:pt idx="1481">
                  <c:v>42789</c:v>
                </c:pt>
                <c:pt idx="1482">
                  <c:v>42788</c:v>
                </c:pt>
                <c:pt idx="1483">
                  <c:v>42787</c:v>
                </c:pt>
                <c:pt idx="1484">
                  <c:v>42786</c:v>
                </c:pt>
                <c:pt idx="1485">
                  <c:v>42783</c:v>
                </c:pt>
                <c:pt idx="1486">
                  <c:v>42782</c:v>
                </c:pt>
                <c:pt idx="1487">
                  <c:v>42781</c:v>
                </c:pt>
                <c:pt idx="1488">
                  <c:v>42780</c:v>
                </c:pt>
                <c:pt idx="1489">
                  <c:v>42779</c:v>
                </c:pt>
                <c:pt idx="1490">
                  <c:v>42776</c:v>
                </c:pt>
                <c:pt idx="1491">
                  <c:v>42775</c:v>
                </c:pt>
                <c:pt idx="1492">
                  <c:v>42774</c:v>
                </c:pt>
                <c:pt idx="1493">
                  <c:v>42773</c:v>
                </c:pt>
                <c:pt idx="1494">
                  <c:v>42772</c:v>
                </c:pt>
                <c:pt idx="1495">
                  <c:v>42769</c:v>
                </c:pt>
                <c:pt idx="1496">
                  <c:v>42768</c:v>
                </c:pt>
                <c:pt idx="1497">
                  <c:v>42767</c:v>
                </c:pt>
                <c:pt idx="1498">
                  <c:v>42766</c:v>
                </c:pt>
                <c:pt idx="1499">
                  <c:v>42765</c:v>
                </c:pt>
                <c:pt idx="1500">
                  <c:v>42762</c:v>
                </c:pt>
                <c:pt idx="1501">
                  <c:v>42761</c:v>
                </c:pt>
                <c:pt idx="1502">
                  <c:v>42760</c:v>
                </c:pt>
                <c:pt idx="1503">
                  <c:v>42759</c:v>
                </c:pt>
                <c:pt idx="1504">
                  <c:v>42758</c:v>
                </c:pt>
                <c:pt idx="1505">
                  <c:v>42755</c:v>
                </c:pt>
                <c:pt idx="1506">
                  <c:v>42754</c:v>
                </c:pt>
                <c:pt idx="1507">
                  <c:v>42753</c:v>
                </c:pt>
                <c:pt idx="1508">
                  <c:v>42752</c:v>
                </c:pt>
                <c:pt idx="1509">
                  <c:v>42751</c:v>
                </c:pt>
                <c:pt idx="1510">
                  <c:v>42748</c:v>
                </c:pt>
                <c:pt idx="1511">
                  <c:v>42747</c:v>
                </c:pt>
                <c:pt idx="1512">
                  <c:v>42746</c:v>
                </c:pt>
                <c:pt idx="1513">
                  <c:v>42745</c:v>
                </c:pt>
                <c:pt idx="1514">
                  <c:v>42744</c:v>
                </c:pt>
                <c:pt idx="1515">
                  <c:v>42741</c:v>
                </c:pt>
                <c:pt idx="1516">
                  <c:v>42740</c:v>
                </c:pt>
                <c:pt idx="1517">
                  <c:v>42739</c:v>
                </c:pt>
                <c:pt idx="1518">
                  <c:v>42738</c:v>
                </c:pt>
                <c:pt idx="1519">
                  <c:v>42737</c:v>
                </c:pt>
                <c:pt idx="1520">
                  <c:v>42734</c:v>
                </c:pt>
                <c:pt idx="1521">
                  <c:v>42733</c:v>
                </c:pt>
                <c:pt idx="1522">
                  <c:v>42732</c:v>
                </c:pt>
                <c:pt idx="1523">
                  <c:v>42731</c:v>
                </c:pt>
                <c:pt idx="1524">
                  <c:v>42730</c:v>
                </c:pt>
                <c:pt idx="1525">
                  <c:v>42727</c:v>
                </c:pt>
                <c:pt idx="1526">
                  <c:v>42726</c:v>
                </c:pt>
                <c:pt idx="1527">
                  <c:v>42725</c:v>
                </c:pt>
                <c:pt idx="1528">
                  <c:v>42724</c:v>
                </c:pt>
                <c:pt idx="1529">
                  <c:v>42723</c:v>
                </c:pt>
                <c:pt idx="1530">
                  <c:v>42720</c:v>
                </c:pt>
                <c:pt idx="1531">
                  <c:v>42719</c:v>
                </c:pt>
                <c:pt idx="1532">
                  <c:v>42718</c:v>
                </c:pt>
                <c:pt idx="1533">
                  <c:v>42717</c:v>
                </c:pt>
                <c:pt idx="1534">
                  <c:v>42716</c:v>
                </c:pt>
                <c:pt idx="1535">
                  <c:v>42713</c:v>
                </c:pt>
                <c:pt idx="1536">
                  <c:v>42712</c:v>
                </c:pt>
                <c:pt idx="1537">
                  <c:v>42711</c:v>
                </c:pt>
                <c:pt idx="1538">
                  <c:v>42710</c:v>
                </c:pt>
                <c:pt idx="1539">
                  <c:v>42709</c:v>
                </c:pt>
                <c:pt idx="1540">
                  <c:v>42706</c:v>
                </c:pt>
                <c:pt idx="1541">
                  <c:v>42705</c:v>
                </c:pt>
                <c:pt idx="1542">
                  <c:v>42704</c:v>
                </c:pt>
                <c:pt idx="1543">
                  <c:v>42703</c:v>
                </c:pt>
                <c:pt idx="1544">
                  <c:v>42702</c:v>
                </c:pt>
                <c:pt idx="1545">
                  <c:v>42699</c:v>
                </c:pt>
                <c:pt idx="1546">
                  <c:v>42698</c:v>
                </c:pt>
                <c:pt idx="1547">
                  <c:v>42697</c:v>
                </c:pt>
                <c:pt idx="1548">
                  <c:v>42696</c:v>
                </c:pt>
                <c:pt idx="1549">
                  <c:v>42695</c:v>
                </c:pt>
                <c:pt idx="1550">
                  <c:v>42692</c:v>
                </c:pt>
                <c:pt idx="1551">
                  <c:v>42691</c:v>
                </c:pt>
                <c:pt idx="1552">
                  <c:v>42690</c:v>
                </c:pt>
                <c:pt idx="1553">
                  <c:v>42689</c:v>
                </c:pt>
                <c:pt idx="1554">
                  <c:v>42688</c:v>
                </c:pt>
                <c:pt idx="1555">
                  <c:v>42685</c:v>
                </c:pt>
                <c:pt idx="1556">
                  <c:v>42684</c:v>
                </c:pt>
                <c:pt idx="1557">
                  <c:v>42683</c:v>
                </c:pt>
                <c:pt idx="1558">
                  <c:v>42682</c:v>
                </c:pt>
                <c:pt idx="1559">
                  <c:v>42681</c:v>
                </c:pt>
                <c:pt idx="1560">
                  <c:v>42678</c:v>
                </c:pt>
                <c:pt idx="1561">
                  <c:v>42677</c:v>
                </c:pt>
                <c:pt idx="1562">
                  <c:v>42676</c:v>
                </c:pt>
                <c:pt idx="1563">
                  <c:v>42675</c:v>
                </c:pt>
                <c:pt idx="1564">
                  <c:v>42674</c:v>
                </c:pt>
                <c:pt idx="1565">
                  <c:v>42671</c:v>
                </c:pt>
                <c:pt idx="1566">
                  <c:v>42670</c:v>
                </c:pt>
                <c:pt idx="1567">
                  <c:v>42669</c:v>
                </c:pt>
                <c:pt idx="1568">
                  <c:v>42668</c:v>
                </c:pt>
                <c:pt idx="1569">
                  <c:v>42667</c:v>
                </c:pt>
                <c:pt idx="1570">
                  <c:v>42664</c:v>
                </c:pt>
                <c:pt idx="1571">
                  <c:v>42663</c:v>
                </c:pt>
                <c:pt idx="1572">
                  <c:v>42662</c:v>
                </c:pt>
                <c:pt idx="1573">
                  <c:v>42661</c:v>
                </c:pt>
                <c:pt idx="1574">
                  <c:v>42660</c:v>
                </c:pt>
                <c:pt idx="1575">
                  <c:v>42657</c:v>
                </c:pt>
                <c:pt idx="1576">
                  <c:v>42656</c:v>
                </c:pt>
                <c:pt idx="1577">
                  <c:v>42655</c:v>
                </c:pt>
                <c:pt idx="1578">
                  <c:v>42654</c:v>
                </c:pt>
                <c:pt idx="1579">
                  <c:v>42653</c:v>
                </c:pt>
                <c:pt idx="1580">
                  <c:v>42650</c:v>
                </c:pt>
                <c:pt idx="1581">
                  <c:v>42649</c:v>
                </c:pt>
                <c:pt idx="1582">
                  <c:v>42648</c:v>
                </c:pt>
                <c:pt idx="1583">
                  <c:v>42647</c:v>
                </c:pt>
                <c:pt idx="1584">
                  <c:v>42646</c:v>
                </c:pt>
                <c:pt idx="1585">
                  <c:v>42643</c:v>
                </c:pt>
                <c:pt idx="1586">
                  <c:v>42642</c:v>
                </c:pt>
                <c:pt idx="1587">
                  <c:v>42641</c:v>
                </c:pt>
                <c:pt idx="1588">
                  <c:v>42640</c:v>
                </c:pt>
                <c:pt idx="1589">
                  <c:v>42639</c:v>
                </c:pt>
                <c:pt idx="1590">
                  <c:v>42636</c:v>
                </c:pt>
                <c:pt idx="1591">
                  <c:v>42635</c:v>
                </c:pt>
                <c:pt idx="1592">
                  <c:v>42634</c:v>
                </c:pt>
                <c:pt idx="1593">
                  <c:v>42633</c:v>
                </c:pt>
                <c:pt idx="1594">
                  <c:v>42632</c:v>
                </c:pt>
                <c:pt idx="1595">
                  <c:v>42629</c:v>
                </c:pt>
                <c:pt idx="1596">
                  <c:v>42628</c:v>
                </c:pt>
                <c:pt idx="1597">
                  <c:v>42627</c:v>
                </c:pt>
                <c:pt idx="1598">
                  <c:v>42626</c:v>
                </c:pt>
                <c:pt idx="1599">
                  <c:v>42625</c:v>
                </c:pt>
                <c:pt idx="1600">
                  <c:v>42622</c:v>
                </c:pt>
                <c:pt idx="1601">
                  <c:v>42621</c:v>
                </c:pt>
                <c:pt idx="1602">
                  <c:v>42620</c:v>
                </c:pt>
                <c:pt idx="1603">
                  <c:v>42619</c:v>
                </c:pt>
                <c:pt idx="1604">
                  <c:v>42618</c:v>
                </c:pt>
                <c:pt idx="1605">
                  <c:v>42615</c:v>
                </c:pt>
                <c:pt idx="1606">
                  <c:v>42614</c:v>
                </c:pt>
                <c:pt idx="1607">
                  <c:v>42613</c:v>
                </c:pt>
                <c:pt idx="1608">
                  <c:v>42612</c:v>
                </c:pt>
                <c:pt idx="1609">
                  <c:v>42611</c:v>
                </c:pt>
                <c:pt idx="1610">
                  <c:v>42608</c:v>
                </c:pt>
                <c:pt idx="1611">
                  <c:v>42607</c:v>
                </c:pt>
                <c:pt idx="1612">
                  <c:v>42606</c:v>
                </c:pt>
                <c:pt idx="1613">
                  <c:v>42605</c:v>
                </c:pt>
                <c:pt idx="1614">
                  <c:v>42604</c:v>
                </c:pt>
                <c:pt idx="1615">
                  <c:v>42601</c:v>
                </c:pt>
                <c:pt idx="1616">
                  <c:v>42600</c:v>
                </c:pt>
                <c:pt idx="1617">
                  <c:v>42599</c:v>
                </c:pt>
                <c:pt idx="1618">
                  <c:v>42598</c:v>
                </c:pt>
                <c:pt idx="1619">
                  <c:v>42597</c:v>
                </c:pt>
                <c:pt idx="1620">
                  <c:v>42594</c:v>
                </c:pt>
                <c:pt idx="1621">
                  <c:v>42593</c:v>
                </c:pt>
                <c:pt idx="1622">
                  <c:v>42592</c:v>
                </c:pt>
                <c:pt idx="1623">
                  <c:v>42591</c:v>
                </c:pt>
                <c:pt idx="1624">
                  <c:v>42590</c:v>
                </c:pt>
                <c:pt idx="1625">
                  <c:v>42587</c:v>
                </c:pt>
                <c:pt idx="1626">
                  <c:v>42586</c:v>
                </c:pt>
                <c:pt idx="1627">
                  <c:v>42585</c:v>
                </c:pt>
                <c:pt idx="1628">
                  <c:v>42584</c:v>
                </c:pt>
                <c:pt idx="1629">
                  <c:v>42583</c:v>
                </c:pt>
                <c:pt idx="1630">
                  <c:v>42580</c:v>
                </c:pt>
                <c:pt idx="1631">
                  <c:v>42579</c:v>
                </c:pt>
                <c:pt idx="1632">
                  <c:v>42578</c:v>
                </c:pt>
                <c:pt idx="1633">
                  <c:v>42577</c:v>
                </c:pt>
                <c:pt idx="1634">
                  <c:v>42576</c:v>
                </c:pt>
                <c:pt idx="1635">
                  <c:v>42573</c:v>
                </c:pt>
                <c:pt idx="1636">
                  <c:v>42572</c:v>
                </c:pt>
                <c:pt idx="1637">
                  <c:v>42571</c:v>
                </c:pt>
                <c:pt idx="1638">
                  <c:v>42570</c:v>
                </c:pt>
                <c:pt idx="1639">
                  <c:v>42569</c:v>
                </c:pt>
                <c:pt idx="1640">
                  <c:v>42566</c:v>
                </c:pt>
                <c:pt idx="1641">
                  <c:v>42565</c:v>
                </c:pt>
                <c:pt idx="1642">
                  <c:v>42564</c:v>
                </c:pt>
                <c:pt idx="1643">
                  <c:v>42563</c:v>
                </c:pt>
                <c:pt idx="1644">
                  <c:v>42562</c:v>
                </c:pt>
                <c:pt idx="1645">
                  <c:v>42559</c:v>
                </c:pt>
                <c:pt idx="1646">
                  <c:v>42558</c:v>
                </c:pt>
                <c:pt idx="1647">
                  <c:v>42557</c:v>
                </c:pt>
                <c:pt idx="1648">
                  <c:v>42556</c:v>
                </c:pt>
                <c:pt idx="1649">
                  <c:v>42555</c:v>
                </c:pt>
                <c:pt idx="1650">
                  <c:v>42552</c:v>
                </c:pt>
                <c:pt idx="1651">
                  <c:v>42551</c:v>
                </c:pt>
                <c:pt idx="1652">
                  <c:v>42550</c:v>
                </c:pt>
                <c:pt idx="1653">
                  <c:v>42549</c:v>
                </c:pt>
                <c:pt idx="1654">
                  <c:v>42548</c:v>
                </c:pt>
                <c:pt idx="1655">
                  <c:v>42545</c:v>
                </c:pt>
                <c:pt idx="1656">
                  <c:v>42544</c:v>
                </c:pt>
                <c:pt idx="1657">
                  <c:v>42543</c:v>
                </c:pt>
                <c:pt idx="1658">
                  <c:v>42542</c:v>
                </c:pt>
                <c:pt idx="1659">
                  <c:v>42541</c:v>
                </c:pt>
                <c:pt idx="1660">
                  <c:v>42538</c:v>
                </c:pt>
                <c:pt idx="1661">
                  <c:v>42537</c:v>
                </c:pt>
                <c:pt idx="1662">
                  <c:v>42536</c:v>
                </c:pt>
                <c:pt idx="1663">
                  <c:v>42535</c:v>
                </c:pt>
                <c:pt idx="1664">
                  <c:v>42534</c:v>
                </c:pt>
                <c:pt idx="1665">
                  <c:v>42531</c:v>
                </c:pt>
                <c:pt idx="1666">
                  <c:v>42530</c:v>
                </c:pt>
                <c:pt idx="1667">
                  <c:v>42529</c:v>
                </c:pt>
                <c:pt idx="1668">
                  <c:v>42528</c:v>
                </c:pt>
                <c:pt idx="1669">
                  <c:v>42527</c:v>
                </c:pt>
                <c:pt idx="1670">
                  <c:v>42524</c:v>
                </c:pt>
                <c:pt idx="1671">
                  <c:v>42523</c:v>
                </c:pt>
                <c:pt idx="1672">
                  <c:v>42522</c:v>
                </c:pt>
                <c:pt idx="1673">
                  <c:v>42521</c:v>
                </c:pt>
                <c:pt idx="1674">
                  <c:v>42520</c:v>
                </c:pt>
                <c:pt idx="1675">
                  <c:v>42517</c:v>
                </c:pt>
                <c:pt idx="1676">
                  <c:v>42516</c:v>
                </c:pt>
                <c:pt idx="1677">
                  <c:v>42515</c:v>
                </c:pt>
                <c:pt idx="1678">
                  <c:v>42514</c:v>
                </c:pt>
                <c:pt idx="1679">
                  <c:v>42513</c:v>
                </c:pt>
                <c:pt idx="1680">
                  <c:v>42510</c:v>
                </c:pt>
                <c:pt idx="1681">
                  <c:v>42509</c:v>
                </c:pt>
                <c:pt idx="1682">
                  <c:v>42508</c:v>
                </c:pt>
                <c:pt idx="1683">
                  <c:v>42507</c:v>
                </c:pt>
                <c:pt idx="1684">
                  <c:v>42506</c:v>
                </c:pt>
                <c:pt idx="1685">
                  <c:v>42503</c:v>
                </c:pt>
                <c:pt idx="1686">
                  <c:v>42502</c:v>
                </c:pt>
                <c:pt idx="1687">
                  <c:v>42501</c:v>
                </c:pt>
                <c:pt idx="1688">
                  <c:v>42500</c:v>
                </c:pt>
                <c:pt idx="1689">
                  <c:v>42499</c:v>
                </c:pt>
                <c:pt idx="1690">
                  <c:v>42496</c:v>
                </c:pt>
                <c:pt idx="1691">
                  <c:v>42495</c:v>
                </c:pt>
                <c:pt idx="1692">
                  <c:v>42494</c:v>
                </c:pt>
                <c:pt idx="1693">
                  <c:v>42493</c:v>
                </c:pt>
                <c:pt idx="1694">
                  <c:v>42492</c:v>
                </c:pt>
                <c:pt idx="1695">
                  <c:v>42489</c:v>
                </c:pt>
                <c:pt idx="1696">
                  <c:v>42488</c:v>
                </c:pt>
                <c:pt idx="1697">
                  <c:v>42487</c:v>
                </c:pt>
                <c:pt idx="1698">
                  <c:v>42486</c:v>
                </c:pt>
                <c:pt idx="1699">
                  <c:v>42485</c:v>
                </c:pt>
                <c:pt idx="1700">
                  <c:v>42482</c:v>
                </c:pt>
                <c:pt idx="1701">
                  <c:v>42481</c:v>
                </c:pt>
                <c:pt idx="1702">
                  <c:v>42480</c:v>
                </c:pt>
                <c:pt idx="1703">
                  <c:v>42479</c:v>
                </c:pt>
                <c:pt idx="1704">
                  <c:v>42478</c:v>
                </c:pt>
                <c:pt idx="1705">
                  <c:v>42475</c:v>
                </c:pt>
                <c:pt idx="1706">
                  <c:v>42474</c:v>
                </c:pt>
                <c:pt idx="1707">
                  <c:v>42473</c:v>
                </c:pt>
                <c:pt idx="1708">
                  <c:v>42472</c:v>
                </c:pt>
                <c:pt idx="1709">
                  <c:v>42471</c:v>
                </c:pt>
                <c:pt idx="1710">
                  <c:v>42468</c:v>
                </c:pt>
                <c:pt idx="1711">
                  <c:v>42467</c:v>
                </c:pt>
                <c:pt idx="1712">
                  <c:v>42466</c:v>
                </c:pt>
                <c:pt idx="1713">
                  <c:v>42465</c:v>
                </c:pt>
                <c:pt idx="1714">
                  <c:v>42464</c:v>
                </c:pt>
                <c:pt idx="1715">
                  <c:v>42461</c:v>
                </c:pt>
                <c:pt idx="1716">
                  <c:v>42460</c:v>
                </c:pt>
                <c:pt idx="1717">
                  <c:v>42459</c:v>
                </c:pt>
                <c:pt idx="1718">
                  <c:v>42458</c:v>
                </c:pt>
                <c:pt idx="1719">
                  <c:v>42457</c:v>
                </c:pt>
                <c:pt idx="1720">
                  <c:v>42454</c:v>
                </c:pt>
                <c:pt idx="1721">
                  <c:v>42453</c:v>
                </c:pt>
                <c:pt idx="1722">
                  <c:v>42452</c:v>
                </c:pt>
                <c:pt idx="1723">
                  <c:v>42451</c:v>
                </c:pt>
                <c:pt idx="1724">
                  <c:v>42450</c:v>
                </c:pt>
                <c:pt idx="1725">
                  <c:v>42447</c:v>
                </c:pt>
                <c:pt idx="1726">
                  <c:v>42446</c:v>
                </c:pt>
                <c:pt idx="1727">
                  <c:v>42445</c:v>
                </c:pt>
                <c:pt idx="1728">
                  <c:v>42444</c:v>
                </c:pt>
                <c:pt idx="1729">
                  <c:v>42443</c:v>
                </c:pt>
                <c:pt idx="1730">
                  <c:v>42440</c:v>
                </c:pt>
                <c:pt idx="1731">
                  <c:v>42439</c:v>
                </c:pt>
                <c:pt idx="1732">
                  <c:v>42438</c:v>
                </c:pt>
                <c:pt idx="1733">
                  <c:v>42437</c:v>
                </c:pt>
                <c:pt idx="1734">
                  <c:v>42436</c:v>
                </c:pt>
                <c:pt idx="1735">
                  <c:v>42433</c:v>
                </c:pt>
                <c:pt idx="1736">
                  <c:v>42432</c:v>
                </c:pt>
                <c:pt idx="1737">
                  <c:v>42431</c:v>
                </c:pt>
                <c:pt idx="1738">
                  <c:v>42430</c:v>
                </c:pt>
                <c:pt idx="1739">
                  <c:v>42429</c:v>
                </c:pt>
                <c:pt idx="1740">
                  <c:v>42426</c:v>
                </c:pt>
                <c:pt idx="1741">
                  <c:v>42425</c:v>
                </c:pt>
                <c:pt idx="1742">
                  <c:v>42424</c:v>
                </c:pt>
                <c:pt idx="1743">
                  <c:v>42423</c:v>
                </c:pt>
                <c:pt idx="1744">
                  <c:v>42422</c:v>
                </c:pt>
                <c:pt idx="1745">
                  <c:v>42419</c:v>
                </c:pt>
                <c:pt idx="1746">
                  <c:v>42418</c:v>
                </c:pt>
                <c:pt idx="1747">
                  <c:v>42417</c:v>
                </c:pt>
                <c:pt idx="1748">
                  <c:v>42416</c:v>
                </c:pt>
                <c:pt idx="1749">
                  <c:v>42415</c:v>
                </c:pt>
                <c:pt idx="1750">
                  <c:v>42412</c:v>
                </c:pt>
                <c:pt idx="1751">
                  <c:v>42411</c:v>
                </c:pt>
                <c:pt idx="1752">
                  <c:v>42410</c:v>
                </c:pt>
                <c:pt idx="1753">
                  <c:v>42409</c:v>
                </c:pt>
                <c:pt idx="1754">
                  <c:v>42408</c:v>
                </c:pt>
                <c:pt idx="1755">
                  <c:v>42405</c:v>
                </c:pt>
                <c:pt idx="1756">
                  <c:v>42404</c:v>
                </c:pt>
                <c:pt idx="1757">
                  <c:v>42403</c:v>
                </c:pt>
                <c:pt idx="1758">
                  <c:v>42402</c:v>
                </c:pt>
                <c:pt idx="1759">
                  <c:v>42401</c:v>
                </c:pt>
                <c:pt idx="1760">
                  <c:v>42398</c:v>
                </c:pt>
                <c:pt idx="1761">
                  <c:v>42397</c:v>
                </c:pt>
                <c:pt idx="1762">
                  <c:v>42396</c:v>
                </c:pt>
                <c:pt idx="1763">
                  <c:v>42395</c:v>
                </c:pt>
                <c:pt idx="1764">
                  <c:v>42394</c:v>
                </c:pt>
                <c:pt idx="1765">
                  <c:v>42391</c:v>
                </c:pt>
                <c:pt idx="1766">
                  <c:v>42390</c:v>
                </c:pt>
                <c:pt idx="1767">
                  <c:v>42389</c:v>
                </c:pt>
                <c:pt idx="1768">
                  <c:v>42388</c:v>
                </c:pt>
                <c:pt idx="1769">
                  <c:v>42387</c:v>
                </c:pt>
                <c:pt idx="1770">
                  <c:v>42384</c:v>
                </c:pt>
                <c:pt idx="1771">
                  <c:v>42383</c:v>
                </c:pt>
                <c:pt idx="1772">
                  <c:v>42382</c:v>
                </c:pt>
                <c:pt idx="1773">
                  <c:v>42381</c:v>
                </c:pt>
                <c:pt idx="1774">
                  <c:v>42380</c:v>
                </c:pt>
                <c:pt idx="1775">
                  <c:v>42377</c:v>
                </c:pt>
                <c:pt idx="1776">
                  <c:v>42376</c:v>
                </c:pt>
                <c:pt idx="1777">
                  <c:v>42375</c:v>
                </c:pt>
                <c:pt idx="1778">
                  <c:v>42374</c:v>
                </c:pt>
                <c:pt idx="1779">
                  <c:v>42373</c:v>
                </c:pt>
                <c:pt idx="1780">
                  <c:v>42370</c:v>
                </c:pt>
                <c:pt idx="1781">
                  <c:v>42369</c:v>
                </c:pt>
                <c:pt idx="1782">
                  <c:v>42368</c:v>
                </c:pt>
                <c:pt idx="1783">
                  <c:v>42367</c:v>
                </c:pt>
                <c:pt idx="1784">
                  <c:v>42366</c:v>
                </c:pt>
                <c:pt idx="1785">
                  <c:v>42363</c:v>
                </c:pt>
                <c:pt idx="1786">
                  <c:v>42362</c:v>
                </c:pt>
                <c:pt idx="1787">
                  <c:v>42361</c:v>
                </c:pt>
                <c:pt idx="1788">
                  <c:v>42360</c:v>
                </c:pt>
                <c:pt idx="1789">
                  <c:v>42359</c:v>
                </c:pt>
                <c:pt idx="1790">
                  <c:v>42356</c:v>
                </c:pt>
                <c:pt idx="1791">
                  <c:v>42355</c:v>
                </c:pt>
                <c:pt idx="1792">
                  <c:v>42354</c:v>
                </c:pt>
                <c:pt idx="1793">
                  <c:v>42353</c:v>
                </c:pt>
                <c:pt idx="1794">
                  <c:v>42352</c:v>
                </c:pt>
                <c:pt idx="1795">
                  <c:v>42349</c:v>
                </c:pt>
                <c:pt idx="1796">
                  <c:v>42348</c:v>
                </c:pt>
                <c:pt idx="1797">
                  <c:v>42347</c:v>
                </c:pt>
                <c:pt idx="1798">
                  <c:v>42346</c:v>
                </c:pt>
                <c:pt idx="1799">
                  <c:v>42345</c:v>
                </c:pt>
                <c:pt idx="1800">
                  <c:v>42342</c:v>
                </c:pt>
                <c:pt idx="1801">
                  <c:v>42341</c:v>
                </c:pt>
                <c:pt idx="1802">
                  <c:v>42340</c:v>
                </c:pt>
                <c:pt idx="1803">
                  <c:v>42339</c:v>
                </c:pt>
                <c:pt idx="1804">
                  <c:v>42338</c:v>
                </c:pt>
                <c:pt idx="1805">
                  <c:v>42335</c:v>
                </c:pt>
                <c:pt idx="1806">
                  <c:v>42334</c:v>
                </c:pt>
                <c:pt idx="1807">
                  <c:v>42333</c:v>
                </c:pt>
                <c:pt idx="1808">
                  <c:v>42332</c:v>
                </c:pt>
                <c:pt idx="1809">
                  <c:v>42331</c:v>
                </c:pt>
                <c:pt idx="1810">
                  <c:v>42328</c:v>
                </c:pt>
                <c:pt idx="1811">
                  <c:v>42327</c:v>
                </c:pt>
                <c:pt idx="1812">
                  <c:v>42326</c:v>
                </c:pt>
                <c:pt idx="1813">
                  <c:v>42325</c:v>
                </c:pt>
                <c:pt idx="1814">
                  <c:v>42324</c:v>
                </c:pt>
                <c:pt idx="1815">
                  <c:v>42321</c:v>
                </c:pt>
                <c:pt idx="1816">
                  <c:v>42320</c:v>
                </c:pt>
                <c:pt idx="1817">
                  <c:v>42319</c:v>
                </c:pt>
                <c:pt idx="1818">
                  <c:v>42318</c:v>
                </c:pt>
                <c:pt idx="1819">
                  <c:v>42317</c:v>
                </c:pt>
                <c:pt idx="1820">
                  <c:v>42314</c:v>
                </c:pt>
                <c:pt idx="1821">
                  <c:v>42313</c:v>
                </c:pt>
                <c:pt idx="1822">
                  <c:v>42312</c:v>
                </c:pt>
                <c:pt idx="1823">
                  <c:v>42311</c:v>
                </c:pt>
                <c:pt idx="1824">
                  <c:v>42310</c:v>
                </c:pt>
                <c:pt idx="1825">
                  <c:v>42307</c:v>
                </c:pt>
                <c:pt idx="1826">
                  <c:v>42306</c:v>
                </c:pt>
                <c:pt idx="1827">
                  <c:v>42305</c:v>
                </c:pt>
                <c:pt idx="1828">
                  <c:v>42304</c:v>
                </c:pt>
                <c:pt idx="1829">
                  <c:v>42303</c:v>
                </c:pt>
                <c:pt idx="1830">
                  <c:v>42300</c:v>
                </c:pt>
                <c:pt idx="1831">
                  <c:v>42299</c:v>
                </c:pt>
                <c:pt idx="1832">
                  <c:v>42298</c:v>
                </c:pt>
                <c:pt idx="1833">
                  <c:v>42297</c:v>
                </c:pt>
                <c:pt idx="1834">
                  <c:v>42296</c:v>
                </c:pt>
                <c:pt idx="1835">
                  <c:v>42293</c:v>
                </c:pt>
                <c:pt idx="1836">
                  <c:v>42292</c:v>
                </c:pt>
                <c:pt idx="1837">
                  <c:v>42291</c:v>
                </c:pt>
                <c:pt idx="1838">
                  <c:v>42290</c:v>
                </c:pt>
                <c:pt idx="1839">
                  <c:v>42289</c:v>
                </c:pt>
                <c:pt idx="1840">
                  <c:v>42286</c:v>
                </c:pt>
                <c:pt idx="1841">
                  <c:v>42285</c:v>
                </c:pt>
                <c:pt idx="1842">
                  <c:v>42284</c:v>
                </c:pt>
                <c:pt idx="1843">
                  <c:v>42283</c:v>
                </c:pt>
                <c:pt idx="1844">
                  <c:v>42282</c:v>
                </c:pt>
                <c:pt idx="1845">
                  <c:v>42279</c:v>
                </c:pt>
                <c:pt idx="1846">
                  <c:v>42278</c:v>
                </c:pt>
                <c:pt idx="1847">
                  <c:v>42277</c:v>
                </c:pt>
                <c:pt idx="1848">
                  <c:v>42276</c:v>
                </c:pt>
                <c:pt idx="1849">
                  <c:v>42275</c:v>
                </c:pt>
                <c:pt idx="1850">
                  <c:v>42272</c:v>
                </c:pt>
                <c:pt idx="1851">
                  <c:v>42271</c:v>
                </c:pt>
                <c:pt idx="1852">
                  <c:v>42270</c:v>
                </c:pt>
                <c:pt idx="1853">
                  <c:v>42269</c:v>
                </c:pt>
                <c:pt idx="1854">
                  <c:v>42268</c:v>
                </c:pt>
                <c:pt idx="1855">
                  <c:v>42265</c:v>
                </c:pt>
                <c:pt idx="1856">
                  <c:v>42264</c:v>
                </c:pt>
                <c:pt idx="1857">
                  <c:v>42263</c:v>
                </c:pt>
                <c:pt idx="1858">
                  <c:v>42262</c:v>
                </c:pt>
                <c:pt idx="1859">
                  <c:v>42261</c:v>
                </c:pt>
                <c:pt idx="1860">
                  <c:v>42258</c:v>
                </c:pt>
                <c:pt idx="1861">
                  <c:v>42257</c:v>
                </c:pt>
                <c:pt idx="1862">
                  <c:v>42256</c:v>
                </c:pt>
                <c:pt idx="1863">
                  <c:v>42255</c:v>
                </c:pt>
                <c:pt idx="1864">
                  <c:v>42254</c:v>
                </c:pt>
                <c:pt idx="1865">
                  <c:v>42251</c:v>
                </c:pt>
                <c:pt idx="1866">
                  <c:v>42250</c:v>
                </c:pt>
                <c:pt idx="1867">
                  <c:v>42249</c:v>
                </c:pt>
                <c:pt idx="1868">
                  <c:v>42248</c:v>
                </c:pt>
                <c:pt idx="1869">
                  <c:v>42247</c:v>
                </c:pt>
                <c:pt idx="1870">
                  <c:v>42244</c:v>
                </c:pt>
                <c:pt idx="1871">
                  <c:v>42243</c:v>
                </c:pt>
                <c:pt idx="1872">
                  <c:v>42242</c:v>
                </c:pt>
                <c:pt idx="1873">
                  <c:v>42241</c:v>
                </c:pt>
                <c:pt idx="1874">
                  <c:v>42240</c:v>
                </c:pt>
                <c:pt idx="1875">
                  <c:v>42237</c:v>
                </c:pt>
                <c:pt idx="1876">
                  <c:v>42236</c:v>
                </c:pt>
                <c:pt idx="1877">
                  <c:v>42235</c:v>
                </c:pt>
                <c:pt idx="1878">
                  <c:v>42234</c:v>
                </c:pt>
                <c:pt idx="1879">
                  <c:v>42233</c:v>
                </c:pt>
                <c:pt idx="1880">
                  <c:v>42230</c:v>
                </c:pt>
                <c:pt idx="1881">
                  <c:v>42229</c:v>
                </c:pt>
                <c:pt idx="1882">
                  <c:v>42228</c:v>
                </c:pt>
                <c:pt idx="1883">
                  <c:v>42227</c:v>
                </c:pt>
                <c:pt idx="1884">
                  <c:v>42226</c:v>
                </c:pt>
                <c:pt idx="1885">
                  <c:v>42223</c:v>
                </c:pt>
                <c:pt idx="1886">
                  <c:v>42222</c:v>
                </c:pt>
                <c:pt idx="1887">
                  <c:v>42221</c:v>
                </c:pt>
                <c:pt idx="1888">
                  <c:v>42220</c:v>
                </c:pt>
                <c:pt idx="1889">
                  <c:v>42219</c:v>
                </c:pt>
                <c:pt idx="1890">
                  <c:v>42216</c:v>
                </c:pt>
                <c:pt idx="1891">
                  <c:v>42215</c:v>
                </c:pt>
                <c:pt idx="1892">
                  <c:v>42214</c:v>
                </c:pt>
                <c:pt idx="1893">
                  <c:v>42213</c:v>
                </c:pt>
                <c:pt idx="1894">
                  <c:v>42212</c:v>
                </c:pt>
                <c:pt idx="1895">
                  <c:v>42209</c:v>
                </c:pt>
                <c:pt idx="1896">
                  <c:v>42208</c:v>
                </c:pt>
                <c:pt idx="1897">
                  <c:v>42207</c:v>
                </c:pt>
                <c:pt idx="1898">
                  <c:v>42206</c:v>
                </c:pt>
                <c:pt idx="1899">
                  <c:v>42205</c:v>
                </c:pt>
                <c:pt idx="1900">
                  <c:v>42202</c:v>
                </c:pt>
                <c:pt idx="1901">
                  <c:v>42201</c:v>
                </c:pt>
                <c:pt idx="1902">
                  <c:v>42200</c:v>
                </c:pt>
                <c:pt idx="1903">
                  <c:v>42199</c:v>
                </c:pt>
                <c:pt idx="1904">
                  <c:v>42198</c:v>
                </c:pt>
                <c:pt idx="1905">
                  <c:v>42195</c:v>
                </c:pt>
                <c:pt idx="1906">
                  <c:v>42194</c:v>
                </c:pt>
                <c:pt idx="1907">
                  <c:v>42193</c:v>
                </c:pt>
                <c:pt idx="1908">
                  <c:v>42192</c:v>
                </c:pt>
                <c:pt idx="1909">
                  <c:v>42191</c:v>
                </c:pt>
                <c:pt idx="1910">
                  <c:v>42188</c:v>
                </c:pt>
                <c:pt idx="1911">
                  <c:v>42187</c:v>
                </c:pt>
                <c:pt idx="1912">
                  <c:v>42186</c:v>
                </c:pt>
                <c:pt idx="1913">
                  <c:v>42185</c:v>
                </c:pt>
                <c:pt idx="1914">
                  <c:v>42184</c:v>
                </c:pt>
                <c:pt idx="1915">
                  <c:v>42181</c:v>
                </c:pt>
                <c:pt idx="1916">
                  <c:v>42180</c:v>
                </c:pt>
                <c:pt idx="1917">
                  <c:v>42179</c:v>
                </c:pt>
                <c:pt idx="1918">
                  <c:v>42178</c:v>
                </c:pt>
                <c:pt idx="1919">
                  <c:v>42177</c:v>
                </c:pt>
                <c:pt idx="1920">
                  <c:v>42174</c:v>
                </c:pt>
                <c:pt idx="1921">
                  <c:v>42173</c:v>
                </c:pt>
                <c:pt idx="1922">
                  <c:v>42172</c:v>
                </c:pt>
                <c:pt idx="1923">
                  <c:v>42171</c:v>
                </c:pt>
                <c:pt idx="1924">
                  <c:v>42170</c:v>
                </c:pt>
                <c:pt idx="1925">
                  <c:v>42167</c:v>
                </c:pt>
                <c:pt idx="1926">
                  <c:v>42166</c:v>
                </c:pt>
                <c:pt idx="1927">
                  <c:v>42165</c:v>
                </c:pt>
                <c:pt idx="1928">
                  <c:v>42164</c:v>
                </c:pt>
                <c:pt idx="1929">
                  <c:v>42163</c:v>
                </c:pt>
                <c:pt idx="1930">
                  <c:v>42160</c:v>
                </c:pt>
                <c:pt idx="1931">
                  <c:v>42159</c:v>
                </c:pt>
                <c:pt idx="1932">
                  <c:v>42158</c:v>
                </c:pt>
                <c:pt idx="1933">
                  <c:v>42157</c:v>
                </c:pt>
                <c:pt idx="1934">
                  <c:v>42156</c:v>
                </c:pt>
                <c:pt idx="1935">
                  <c:v>42153</c:v>
                </c:pt>
                <c:pt idx="1936">
                  <c:v>42152</c:v>
                </c:pt>
                <c:pt idx="1937">
                  <c:v>42151</c:v>
                </c:pt>
                <c:pt idx="1938">
                  <c:v>42150</c:v>
                </c:pt>
                <c:pt idx="1939">
                  <c:v>42149</c:v>
                </c:pt>
                <c:pt idx="1940">
                  <c:v>42146</c:v>
                </c:pt>
                <c:pt idx="1941">
                  <c:v>42145</c:v>
                </c:pt>
                <c:pt idx="1942">
                  <c:v>42144</c:v>
                </c:pt>
                <c:pt idx="1943">
                  <c:v>42143</c:v>
                </c:pt>
                <c:pt idx="1944">
                  <c:v>42142</c:v>
                </c:pt>
                <c:pt idx="1945">
                  <c:v>42139</c:v>
                </c:pt>
                <c:pt idx="1946">
                  <c:v>42138</c:v>
                </c:pt>
                <c:pt idx="1947">
                  <c:v>42137</c:v>
                </c:pt>
                <c:pt idx="1948">
                  <c:v>42136</c:v>
                </c:pt>
                <c:pt idx="1949">
                  <c:v>42135</c:v>
                </c:pt>
                <c:pt idx="1950">
                  <c:v>42132</c:v>
                </c:pt>
                <c:pt idx="1951">
                  <c:v>42131</c:v>
                </c:pt>
                <c:pt idx="1952">
                  <c:v>42130</c:v>
                </c:pt>
                <c:pt idx="1953">
                  <c:v>42129</c:v>
                </c:pt>
                <c:pt idx="1954">
                  <c:v>42128</c:v>
                </c:pt>
                <c:pt idx="1955">
                  <c:v>42125</c:v>
                </c:pt>
                <c:pt idx="1956">
                  <c:v>42124</c:v>
                </c:pt>
                <c:pt idx="1957">
                  <c:v>42123</c:v>
                </c:pt>
                <c:pt idx="1958">
                  <c:v>42122</c:v>
                </c:pt>
                <c:pt idx="1959">
                  <c:v>42121</c:v>
                </c:pt>
                <c:pt idx="1960">
                  <c:v>42118</c:v>
                </c:pt>
                <c:pt idx="1961">
                  <c:v>42117</c:v>
                </c:pt>
                <c:pt idx="1962">
                  <c:v>42116</c:v>
                </c:pt>
                <c:pt idx="1963">
                  <c:v>42115</c:v>
                </c:pt>
                <c:pt idx="1964">
                  <c:v>42114</c:v>
                </c:pt>
                <c:pt idx="1965">
                  <c:v>42111</c:v>
                </c:pt>
                <c:pt idx="1966">
                  <c:v>42110</c:v>
                </c:pt>
                <c:pt idx="1967">
                  <c:v>42109</c:v>
                </c:pt>
                <c:pt idx="1968">
                  <c:v>42108</c:v>
                </c:pt>
                <c:pt idx="1969">
                  <c:v>42107</c:v>
                </c:pt>
                <c:pt idx="1970">
                  <c:v>42104</c:v>
                </c:pt>
                <c:pt idx="1971">
                  <c:v>42103</c:v>
                </c:pt>
                <c:pt idx="1972">
                  <c:v>42102</c:v>
                </c:pt>
                <c:pt idx="1973">
                  <c:v>42101</c:v>
                </c:pt>
                <c:pt idx="1974">
                  <c:v>42100</c:v>
                </c:pt>
                <c:pt idx="1975">
                  <c:v>42097</c:v>
                </c:pt>
                <c:pt idx="1976">
                  <c:v>42096</c:v>
                </c:pt>
                <c:pt idx="1977">
                  <c:v>42095</c:v>
                </c:pt>
                <c:pt idx="1978">
                  <c:v>42094</c:v>
                </c:pt>
                <c:pt idx="1979">
                  <c:v>42093</c:v>
                </c:pt>
                <c:pt idx="1980">
                  <c:v>42090</c:v>
                </c:pt>
                <c:pt idx="1981">
                  <c:v>42089</c:v>
                </c:pt>
                <c:pt idx="1982">
                  <c:v>42088</c:v>
                </c:pt>
                <c:pt idx="1983">
                  <c:v>42087</c:v>
                </c:pt>
                <c:pt idx="1984">
                  <c:v>42086</c:v>
                </c:pt>
                <c:pt idx="1985">
                  <c:v>42083</c:v>
                </c:pt>
                <c:pt idx="1986">
                  <c:v>42082</c:v>
                </c:pt>
                <c:pt idx="1987">
                  <c:v>42081</c:v>
                </c:pt>
                <c:pt idx="1988">
                  <c:v>42080</c:v>
                </c:pt>
                <c:pt idx="1989">
                  <c:v>42079</c:v>
                </c:pt>
                <c:pt idx="1990">
                  <c:v>42076</c:v>
                </c:pt>
                <c:pt idx="1991">
                  <c:v>42075</c:v>
                </c:pt>
                <c:pt idx="1992">
                  <c:v>42074</c:v>
                </c:pt>
                <c:pt idx="1993">
                  <c:v>42073</c:v>
                </c:pt>
                <c:pt idx="1994">
                  <c:v>42072</c:v>
                </c:pt>
                <c:pt idx="1995">
                  <c:v>42069</c:v>
                </c:pt>
                <c:pt idx="1996">
                  <c:v>42068</c:v>
                </c:pt>
                <c:pt idx="1997">
                  <c:v>42067</c:v>
                </c:pt>
                <c:pt idx="1998">
                  <c:v>42066</c:v>
                </c:pt>
                <c:pt idx="1999">
                  <c:v>42065</c:v>
                </c:pt>
                <c:pt idx="2000">
                  <c:v>42062</c:v>
                </c:pt>
                <c:pt idx="2001">
                  <c:v>42061</c:v>
                </c:pt>
                <c:pt idx="2002">
                  <c:v>42060</c:v>
                </c:pt>
                <c:pt idx="2003">
                  <c:v>42059</c:v>
                </c:pt>
                <c:pt idx="2004">
                  <c:v>42058</c:v>
                </c:pt>
                <c:pt idx="2005">
                  <c:v>42055</c:v>
                </c:pt>
                <c:pt idx="2006">
                  <c:v>42054</c:v>
                </c:pt>
                <c:pt idx="2007">
                  <c:v>42053</c:v>
                </c:pt>
                <c:pt idx="2008">
                  <c:v>42052</c:v>
                </c:pt>
                <c:pt idx="2009">
                  <c:v>42051</c:v>
                </c:pt>
                <c:pt idx="2010">
                  <c:v>42048</c:v>
                </c:pt>
                <c:pt idx="2011">
                  <c:v>42047</c:v>
                </c:pt>
                <c:pt idx="2012">
                  <c:v>42046</c:v>
                </c:pt>
                <c:pt idx="2013">
                  <c:v>42045</c:v>
                </c:pt>
                <c:pt idx="2014">
                  <c:v>42044</c:v>
                </c:pt>
                <c:pt idx="2015">
                  <c:v>42041</c:v>
                </c:pt>
                <c:pt idx="2016">
                  <c:v>42040</c:v>
                </c:pt>
                <c:pt idx="2017">
                  <c:v>42039</c:v>
                </c:pt>
                <c:pt idx="2018">
                  <c:v>42038</c:v>
                </c:pt>
                <c:pt idx="2019">
                  <c:v>42037</c:v>
                </c:pt>
                <c:pt idx="2020">
                  <c:v>42034</c:v>
                </c:pt>
                <c:pt idx="2021">
                  <c:v>42033</c:v>
                </c:pt>
                <c:pt idx="2022">
                  <c:v>42032</c:v>
                </c:pt>
                <c:pt idx="2023">
                  <c:v>42031</c:v>
                </c:pt>
                <c:pt idx="2024">
                  <c:v>42030</c:v>
                </c:pt>
                <c:pt idx="2025">
                  <c:v>42027</c:v>
                </c:pt>
                <c:pt idx="2026">
                  <c:v>42026</c:v>
                </c:pt>
                <c:pt idx="2027">
                  <c:v>42025</c:v>
                </c:pt>
                <c:pt idx="2028">
                  <c:v>42024</c:v>
                </c:pt>
                <c:pt idx="2029">
                  <c:v>42023</c:v>
                </c:pt>
                <c:pt idx="2030">
                  <c:v>42020</c:v>
                </c:pt>
                <c:pt idx="2031">
                  <c:v>42019</c:v>
                </c:pt>
                <c:pt idx="2032">
                  <c:v>42018</c:v>
                </c:pt>
                <c:pt idx="2033">
                  <c:v>42017</c:v>
                </c:pt>
                <c:pt idx="2034">
                  <c:v>42016</c:v>
                </c:pt>
                <c:pt idx="2035">
                  <c:v>42013</c:v>
                </c:pt>
                <c:pt idx="2036">
                  <c:v>42012</c:v>
                </c:pt>
                <c:pt idx="2037">
                  <c:v>42011</c:v>
                </c:pt>
                <c:pt idx="2038">
                  <c:v>42010</c:v>
                </c:pt>
                <c:pt idx="2039">
                  <c:v>42009</c:v>
                </c:pt>
                <c:pt idx="2040">
                  <c:v>42006</c:v>
                </c:pt>
                <c:pt idx="2041">
                  <c:v>42005</c:v>
                </c:pt>
                <c:pt idx="2042">
                  <c:v>42004</c:v>
                </c:pt>
                <c:pt idx="2043">
                  <c:v>42003</c:v>
                </c:pt>
                <c:pt idx="2044">
                  <c:v>42002</c:v>
                </c:pt>
                <c:pt idx="2045">
                  <c:v>41999</c:v>
                </c:pt>
                <c:pt idx="2046">
                  <c:v>41998</c:v>
                </c:pt>
                <c:pt idx="2047">
                  <c:v>41997</c:v>
                </c:pt>
                <c:pt idx="2048">
                  <c:v>41996</c:v>
                </c:pt>
                <c:pt idx="2049">
                  <c:v>41995</c:v>
                </c:pt>
                <c:pt idx="2050">
                  <c:v>41992</c:v>
                </c:pt>
                <c:pt idx="2051">
                  <c:v>41991</c:v>
                </c:pt>
                <c:pt idx="2052">
                  <c:v>41990</c:v>
                </c:pt>
                <c:pt idx="2053">
                  <c:v>41989</c:v>
                </c:pt>
                <c:pt idx="2054">
                  <c:v>41988</c:v>
                </c:pt>
                <c:pt idx="2055">
                  <c:v>41985</c:v>
                </c:pt>
                <c:pt idx="2056">
                  <c:v>41984</c:v>
                </c:pt>
                <c:pt idx="2057">
                  <c:v>41983</c:v>
                </c:pt>
                <c:pt idx="2058">
                  <c:v>41982</c:v>
                </c:pt>
                <c:pt idx="2059">
                  <c:v>41981</c:v>
                </c:pt>
                <c:pt idx="2060">
                  <c:v>41978</c:v>
                </c:pt>
                <c:pt idx="2061">
                  <c:v>41977</c:v>
                </c:pt>
                <c:pt idx="2062">
                  <c:v>41976</c:v>
                </c:pt>
                <c:pt idx="2063">
                  <c:v>41975</c:v>
                </c:pt>
                <c:pt idx="2064">
                  <c:v>41974</c:v>
                </c:pt>
                <c:pt idx="2065">
                  <c:v>41971</c:v>
                </c:pt>
                <c:pt idx="2066">
                  <c:v>41970</c:v>
                </c:pt>
                <c:pt idx="2067">
                  <c:v>41969</c:v>
                </c:pt>
                <c:pt idx="2068">
                  <c:v>41968</c:v>
                </c:pt>
                <c:pt idx="2069">
                  <c:v>41967</c:v>
                </c:pt>
                <c:pt idx="2070">
                  <c:v>41964</c:v>
                </c:pt>
                <c:pt idx="2071">
                  <c:v>41963</c:v>
                </c:pt>
                <c:pt idx="2072">
                  <c:v>41962</c:v>
                </c:pt>
                <c:pt idx="2073">
                  <c:v>41961</c:v>
                </c:pt>
                <c:pt idx="2074">
                  <c:v>41960</c:v>
                </c:pt>
                <c:pt idx="2075">
                  <c:v>41957</c:v>
                </c:pt>
                <c:pt idx="2076">
                  <c:v>41956</c:v>
                </c:pt>
                <c:pt idx="2077">
                  <c:v>41955</c:v>
                </c:pt>
                <c:pt idx="2078">
                  <c:v>41954</c:v>
                </c:pt>
                <c:pt idx="2079">
                  <c:v>41953</c:v>
                </c:pt>
                <c:pt idx="2080">
                  <c:v>41950</c:v>
                </c:pt>
                <c:pt idx="2081">
                  <c:v>41949</c:v>
                </c:pt>
                <c:pt idx="2082">
                  <c:v>41948</c:v>
                </c:pt>
                <c:pt idx="2083">
                  <c:v>41947</c:v>
                </c:pt>
                <c:pt idx="2084">
                  <c:v>41946</c:v>
                </c:pt>
                <c:pt idx="2085">
                  <c:v>41943</c:v>
                </c:pt>
                <c:pt idx="2086">
                  <c:v>41942</c:v>
                </c:pt>
                <c:pt idx="2087">
                  <c:v>41941</c:v>
                </c:pt>
                <c:pt idx="2088">
                  <c:v>41940</c:v>
                </c:pt>
                <c:pt idx="2089">
                  <c:v>41939</c:v>
                </c:pt>
                <c:pt idx="2090">
                  <c:v>41936</c:v>
                </c:pt>
                <c:pt idx="2091">
                  <c:v>41935</c:v>
                </c:pt>
                <c:pt idx="2092">
                  <c:v>41934</c:v>
                </c:pt>
                <c:pt idx="2093">
                  <c:v>41933</c:v>
                </c:pt>
                <c:pt idx="2094">
                  <c:v>41932</c:v>
                </c:pt>
                <c:pt idx="2095">
                  <c:v>41929</c:v>
                </c:pt>
                <c:pt idx="2096">
                  <c:v>41928</c:v>
                </c:pt>
                <c:pt idx="2097">
                  <c:v>41927</c:v>
                </c:pt>
                <c:pt idx="2098">
                  <c:v>41926</c:v>
                </c:pt>
                <c:pt idx="2099">
                  <c:v>41925</c:v>
                </c:pt>
                <c:pt idx="2100">
                  <c:v>41922</c:v>
                </c:pt>
                <c:pt idx="2101">
                  <c:v>41921</c:v>
                </c:pt>
                <c:pt idx="2102">
                  <c:v>41920</c:v>
                </c:pt>
                <c:pt idx="2103">
                  <c:v>41919</c:v>
                </c:pt>
                <c:pt idx="2104">
                  <c:v>41918</c:v>
                </c:pt>
                <c:pt idx="2105">
                  <c:v>41915</c:v>
                </c:pt>
                <c:pt idx="2106">
                  <c:v>41914</c:v>
                </c:pt>
                <c:pt idx="2107">
                  <c:v>41913</c:v>
                </c:pt>
                <c:pt idx="2108">
                  <c:v>41912</c:v>
                </c:pt>
                <c:pt idx="2109">
                  <c:v>41911</c:v>
                </c:pt>
                <c:pt idx="2110">
                  <c:v>41908</c:v>
                </c:pt>
                <c:pt idx="2111">
                  <c:v>41907</c:v>
                </c:pt>
                <c:pt idx="2112">
                  <c:v>41906</c:v>
                </c:pt>
                <c:pt idx="2113">
                  <c:v>41905</c:v>
                </c:pt>
                <c:pt idx="2114">
                  <c:v>41904</c:v>
                </c:pt>
                <c:pt idx="2115">
                  <c:v>41901</c:v>
                </c:pt>
                <c:pt idx="2116">
                  <c:v>41900</c:v>
                </c:pt>
                <c:pt idx="2117">
                  <c:v>41899</c:v>
                </c:pt>
                <c:pt idx="2118">
                  <c:v>41898</c:v>
                </c:pt>
                <c:pt idx="2119">
                  <c:v>41897</c:v>
                </c:pt>
                <c:pt idx="2120">
                  <c:v>41894</c:v>
                </c:pt>
                <c:pt idx="2121">
                  <c:v>41893</c:v>
                </c:pt>
                <c:pt idx="2122">
                  <c:v>41892</c:v>
                </c:pt>
                <c:pt idx="2123">
                  <c:v>41891</c:v>
                </c:pt>
                <c:pt idx="2124">
                  <c:v>41890</c:v>
                </c:pt>
                <c:pt idx="2125">
                  <c:v>41887</c:v>
                </c:pt>
                <c:pt idx="2126">
                  <c:v>41886</c:v>
                </c:pt>
                <c:pt idx="2127">
                  <c:v>41885</c:v>
                </c:pt>
                <c:pt idx="2128">
                  <c:v>41884</c:v>
                </c:pt>
                <c:pt idx="2129">
                  <c:v>41883</c:v>
                </c:pt>
                <c:pt idx="2130">
                  <c:v>41880</c:v>
                </c:pt>
                <c:pt idx="2131">
                  <c:v>41879</c:v>
                </c:pt>
                <c:pt idx="2132">
                  <c:v>41878</c:v>
                </c:pt>
                <c:pt idx="2133">
                  <c:v>41877</c:v>
                </c:pt>
                <c:pt idx="2134">
                  <c:v>41876</c:v>
                </c:pt>
                <c:pt idx="2135">
                  <c:v>41873</c:v>
                </c:pt>
                <c:pt idx="2136">
                  <c:v>41872</c:v>
                </c:pt>
                <c:pt idx="2137">
                  <c:v>41871</c:v>
                </c:pt>
                <c:pt idx="2138">
                  <c:v>41870</c:v>
                </c:pt>
                <c:pt idx="2139">
                  <c:v>41869</c:v>
                </c:pt>
                <c:pt idx="2140">
                  <c:v>41866</c:v>
                </c:pt>
                <c:pt idx="2141">
                  <c:v>41865</c:v>
                </c:pt>
                <c:pt idx="2142">
                  <c:v>41864</c:v>
                </c:pt>
                <c:pt idx="2143">
                  <c:v>41863</c:v>
                </c:pt>
                <c:pt idx="2144">
                  <c:v>41862</c:v>
                </c:pt>
                <c:pt idx="2145">
                  <c:v>41859</c:v>
                </c:pt>
                <c:pt idx="2146">
                  <c:v>41858</c:v>
                </c:pt>
                <c:pt idx="2147">
                  <c:v>41857</c:v>
                </c:pt>
                <c:pt idx="2148">
                  <c:v>41856</c:v>
                </c:pt>
                <c:pt idx="2149">
                  <c:v>41855</c:v>
                </c:pt>
                <c:pt idx="2150">
                  <c:v>41852</c:v>
                </c:pt>
                <c:pt idx="2151">
                  <c:v>41851</c:v>
                </c:pt>
                <c:pt idx="2152">
                  <c:v>41850</c:v>
                </c:pt>
                <c:pt idx="2153">
                  <c:v>41849</c:v>
                </c:pt>
                <c:pt idx="2154">
                  <c:v>41848</c:v>
                </c:pt>
                <c:pt idx="2155">
                  <c:v>41845</c:v>
                </c:pt>
                <c:pt idx="2156">
                  <c:v>41844</c:v>
                </c:pt>
                <c:pt idx="2157">
                  <c:v>41843</c:v>
                </c:pt>
                <c:pt idx="2158">
                  <c:v>41842</c:v>
                </c:pt>
                <c:pt idx="2159">
                  <c:v>41841</c:v>
                </c:pt>
                <c:pt idx="2160">
                  <c:v>41838</c:v>
                </c:pt>
                <c:pt idx="2161">
                  <c:v>41837</c:v>
                </c:pt>
                <c:pt idx="2162">
                  <c:v>41836</c:v>
                </c:pt>
                <c:pt idx="2163">
                  <c:v>41835</c:v>
                </c:pt>
                <c:pt idx="2164">
                  <c:v>41834</c:v>
                </c:pt>
                <c:pt idx="2165">
                  <c:v>41831</c:v>
                </c:pt>
                <c:pt idx="2166">
                  <c:v>41830</c:v>
                </c:pt>
                <c:pt idx="2167">
                  <c:v>41829</c:v>
                </c:pt>
                <c:pt idx="2168">
                  <c:v>41828</c:v>
                </c:pt>
                <c:pt idx="2169">
                  <c:v>41827</c:v>
                </c:pt>
                <c:pt idx="2170">
                  <c:v>41824</c:v>
                </c:pt>
                <c:pt idx="2171">
                  <c:v>41823</c:v>
                </c:pt>
                <c:pt idx="2172">
                  <c:v>41822</c:v>
                </c:pt>
                <c:pt idx="2173">
                  <c:v>41821</c:v>
                </c:pt>
                <c:pt idx="2174">
                  <c:v>41820</c:v>
                </c:pt>
                <c:pt idx="2175">
                  <c:v>41817</c:v>
                </c:pt>
                <c:pt idx="2176">
                  <c:v>41816</c:v>
                </c:pt>
                <c:pt idx="2177">
                  <c:v>41815</c:v>
                </c:pt>
                <c:pt idx="2178">
                  <c:v>41814</c:v>
                </c:pt>
                <c:pt idx="2179">
                  <c:v>41813</c:v>
                </c:pt>
                <c:pt idx="2180">
                  <c:v>41810</c:v>
                </c:pt>
                <c:pt idx="2181">
                  <c:v>41809</c:v>
                </c:pt>
                <c:pt idx="2182">
                  <c:v>41808</c:v>
                </c:pt>
                <c:pt idx="2183">
                  <c:v>41807</c:v>
                </c:pt>
                <c:pt idx="2184">
                  <c:v>41806</c:v>
                </c:pt>
                <c:pt idx="2185">
                  <c:v>41803</c:v>
                </c:pt>
                <c:pt idx="2186">
                  <c:v>41802</c:v>
                </c:pt>
                <c:pt idx="2187">
                  <c:v>41801</c:v>
                </c:pt>
                <c:pt idx="2188">
                  <c:v>41800</c:v>
                </c:pt>
                <c:pt idx="2189">
                  <c:v>41799</c:v>
                </c:pt>
                <c:pt idx="2190">
                  <c:v>41796</c:v>
                </c:pt>
                <c:pt idx="2191">
                  <c:v>41795</c:v>
                </c:pt>
                <c:pt idx="2192">
                  <c:v>41794</c:v>
                </c:pt>
                <c:pt idx="2193">
                  <c:v>41793</c:v>
                </c:pt>
                <c:pt idx="2194">
                  <c:v>41792</c:v>
                </c:pt>
                <c:pt idx="2195">
                  <c:v>41789</c:v>
                </c:pt>
                <c:pt idx="2196">
                  <c:v>41788</c:v>
                </c:pt>
                <c:pt idx="2197">
                  <c:v>41787</c:v>
                </c:pt>
                <c:pt idx="2198">
                  <c:v>41786</c:v>
                </c:pt>
                <c:pt idx="2199">
                  <c:v>41785</c:v>
                </c:pt>
                <c:pt idx="2200">
                  <c:v>41782</c:v>
                </c:pt>
                <c:pt idx="2201">
                  <c:v>41781</c:v>
                </c:pt>
                <c:pt idx="2202">
                  <c:v>41780</c:v>
                </c:pt>
                <c:pt idx="2203">
                  <c:v>41779</c:v>
                </c:pt>
                <c:pt idx="2204">
                  <c:v>41778</c:v>
                </c:pt>
                <c:pt idx="2205">
                  <c:v>41775</c:v>
                </c:pt>
                <c:pt idx="2206">
                  <c:v>41774</c:v>
                </c:pt>
                <c:pt idx="2207">
                  <c:v>41773</c:v>
                </c:pt>
                <c:pt idx="2208">
                  <c:v>41772</c:v>
                </c:pt>
                <c:pt idx="2209">
                  <c:v>41771</c:v>
                </c:pt>
                <c:pt idx="2210">
                  <c:v>41768</c:v>
                </c:pt>
                <c:pt idx="2211">
                  <c:v>41767</c:v>
                </c:pt>
                <c:pt idx="2212">
                  <c:v>41766</c:v>
                </c:pt>
                <c:pt idx="2213">
                  <c:v>41765</c:v>
                </c:pt>
                <c:pt idx="2214">
                  <c:v>41764</c:v>
                </c:pt>
                <c:pt idx="2215">
                  <c:v>41761</c:v>
                </c:pt>
                <c:pt idx="2216">
                  <c:v>41760</c:v>
                </c:pt>
                <c:pt idx="2217">
                  <c:v>41759</c:v>
                </c:pt>
                <c:pt idx="2218">
                  <c:v>41758</c:v>
                </c:pt>
                <c:pt idx="2219">
                  <c:v>41757</c:v>
                </c:pt>
                <c:pt idx="2220">
                  <c:v>41754</c:v>
                </c:pt>
                <c:pt idx="2221">
                  <c:v>41753</c:v>
                </c:pt>
                <c:pt idx="2222">
                  <c:v>41752</c:v>
                </c:pt>
                <c:pt idx="2223">
                  <c:v>41751</c:v>
                </c:pt>
                <c:pt idx="2224">
                  <c:v>41750</c:v>
                </c:pt>
                <c:pt idx="2225">
                  <c:v>41747</c:v>
                </c:pt>
                <c:pt idx="2226">
                  <c:v>41746</c:v>
                </c:pt>
                <c:pt idx="2227">
                  <c:v>41745</c:v>
                </c:pt>
                <c:pt idx="2228">
                  <c:v>41744</c:v>
                </c:pt>
                <c:pt idx="2229">
                  <c:v>41743</c:v>
                </c:pt>
                <c:pt idx="2230">
                  <c:v>41740</c:v>
                </c:pt>
                <c:pt idx="2231">
                  <c:v>41739</c:v>
                </c:pt>
                <c:pt idx="2232">
                  <c:v>41738</c:v>
                </c:pt>
                <c:pt idx="2233">
                  <c:v>41737</c:v>
                </c:pt>
                <c:pt idx="2234">
                  <c:v>41736</c:v>
                </c:pt>
                <c:pt idx="2235">
                  <c:v>41733</c:v>
                </c:pt>
                <c:pt idx="2236">
                  <c:v>41732</c:v>
                </c:pt>
                <c:pt idx="2237">
                  <c:v>41731</c:v>
                </c:pt>
                <c:pt idx="2238">
                  <c:v>41730</c:v>
                </c:pt>
                <c:pt idx="2239">
                  <c:v>41729</c:v>
                </c:pt>
                <c:pt idx="2240">
                  <c:v>41726</c:v>
                </c:pt>
                <c:pt idx="2241">
                  <c:v>41725</c:v>
                </c:pt>
                <c:pt idx="2242">
                  <c:v>41724</c:v>
                </c:pt>
                <c:pt idx="2243">
                  <c:v>41723</c:v>
                </c:pt>
                <c:pt idx="2244">
                  <c:v>41722</c:v>
                </c:pt>
                <c:pt idx="2245">
                  <c:v>41719</c:v>
                </c:pt>
                <c:pt idx="2246">
                  <c:v>41718</c:v>
                </c:pt>
                <c:pt idx="2247">
                  <c:v>41717</c:v>
                </c:pt>
                <c:pt idx="2248">
                  <c:v>41716</c:v>
                </c:pt>
                <c:pt idx="2249">
                  <c:v>41715</c:v>
                </c:pt>
                <c:pt idx="2250">
                  <c:v>41712</c:v>
                </c:pt>
                <c:pt idx="2251">
                  <c:v>41711</c:v>
                </c:pt>
                <c:pt idx="2252">
                  <c:v>41710</c:v>
                </c:pt>
                <c:pt idx="2253">
                  <c:v>41709</c:v>
                </c:pt>
                <c:pt idx="2254">
                  <c:v>41708</c:v>
                </c:pt>
                <c:pt idx="2255">
                  <c:v>41705</c:v>
                </c:pt>
                <c:pt idx="2256">
                  <c:v>41704</c:v>
                </c:pt>
                <c:pt idx="2257">
                  <c:v>41703</c:v>
                </c:pt>
                <c:pt idx="2258">
                  <c:v>41702</c:v>
                </c:pt>
                <c:pt idx="2259">
                  <c:v>41701</c:v>
                </c:pt>
                <c:pt idx="2260">
                  <c:v>41698</c:v>
                </c:pt>
                <c:pt idx="2261">
                  <c:v>41697</c:v>
                </c:pt>
                <c:pt idx="2262">
                  <c:v>41696</c:v>
                </c:pt>
                <c:pt idx="2263">
                  <c:v>41695</c:v>
                </c:pt>
                <c:pt idx="2264">
                  <c:v>41694</c:v>
                </c:pt>
                <c:pt idx="2265">
                  <c:v>41691</c:v>
                </c:pt>
                <c:pt idx="2266">
                  <c:v>41690</c:v>
                </c:pt>
                <c:pt idx="2267">
                  <c:v>41689</c:v>
                </c:pt>
                <c:pt idx="2268">
                  <c:v>41688</c:v>
                </c:pt>
                <c:pt idx="2269">
                  <c:v>41687</c:v>
                </c:pt>
                <c:pt idx="2270">
                  <c:v>41684</c:v>
                </c:pt>
                <c:pt idx="2271">
                  <c:v>41683</c:v>
                </c:pt>
                <c:pt idx="2272">
                  <c:v>41682</c:v>
                </c:pt>
                <c:pt idx="2273">
                  <c:v>41681</c:v>
                </c:pt>
                <c:pt idx="2274">
                  <c:v>41680</c:v>
                </c:pt>
                <c:pt idx="2275">
                  <c:v>41677</c:v>
                </c:pt>
                <c:pt idx="2276">
                  <c:v>41676</c:v>
                </c:pt>
                <c:pt idx="2277">
                  <c:v>41675</c:v>
                </c:pt>
                <c:pt idx="2278">
                  <c:v>41674</c:v>
                </c:pt>
                <c:pt idx="2279">
                  <c:v>41673</c:v>
                </c:pt>
                <c:pt idx="2280">
                  <c:v>41670</c:v>
                </c:pt>
                <c:pt idx="2281">
                  <c:v>41669</c:v>
                </c:pt>
                <c:pt idx="2282">
                  <c:v>41668</c:v>
                </c:pt>
                <c:pt idx="2283">
                  <c:v>41667</c:v>
                </c:pt>
                <c:pt idx="2284">
                  <c:v>41666</c:v>
                </c:pt>
                <c:pt idx="2285">
                  <c:v>41663</c:v>
                </c:pt>
                <c:pt idx="2286">
                  <c:v>41662</c:v>
                </c:pt>
                <c:pt idx="2287">
                  <c:v>41661</c:v>
                </c:pt>
                <c:pt idx="2288">
                  <c:v>41660</c:v>
                </c:pt>
                <c:pt idx="2289">
                  <c:v>41659</c:v>
                </c:pt>
                <c:pt idx="2290">
                  <c:v>41656</c:v>
                </c:pt>
                <c:pt idx="2291">
                  <c:v>41655</c:v>
                </c:pt>
                <c:pt idx="2292">
                  <c:v>41654</c:v>
                </c:pt>
                <c:pt idx="2293">
                  <c:v>41653</c:v>
                </c:pt>
                <c:pt idx="2294">
                  <c:v>41652</c:v>
                </c:pt>
                <c:pt idx="2295">
                  <c:v>41649</c:v>
                </c:pt>
                <c:pt idx="2296">
                  <c:v>41648</c:v>
                </c:pt>
                <c:pt idx="2297">
                  <c:v>41647</c:v>
                </c:pt>
                <c:pt idx="2298">
                  <c:v>41646</c:v>
                </c:pt>
                <c:pt idx="2299">
                  <c:v>41645</c:v>
                </c:pt>
                <c:pt idx="2300">
                  <c:v>41642</c:v>
                </c:pt>
                <c:pt idx="2301">
                  <c:v>41641</c:v>
                </c:pt>
                <c:pt idx="2302">
                  <c:v>41640</c:v>
                </c:pt>
                <c:pt idx="2303">
                  <c:v>41639</c:v>
                </c:pt>
                <c:pt idx="2304">
                  <c:v>41638</c:v>
                </c:pt>
                <c:pt idx="2305">
                  <c:v>41635</c:v>
                </c:pt>
                <c:pt idx="2306">
                  <c:v>41634</c:v>
                </c:pt>
                <c:pt idx="2307">
                  <c:v>41633</c:v>
                </c:pt>
                <c:pt idx="2308">
                  <c:v>41632</c:v>
                </c:pt>
                <c:pt idx="2309">
                  <c:v>41631</c:v>
                </c:pt>
                <c:pt idx="2310">
                  <c:v>41628</c:v>
                </c:pt>
                <c:pt idx="2311">
                  <c:v>41627</c:v>
                </c:pt>
                <c:pt idx="2312">
                  <c:v>41626</c:v>
                </c:pt>
                <c:pt idx="2313">
                  <c:v>41625</c:v>
                </c:pt>
                <c:pt idx="2314">
                  <c:v>41624</c:v>
                </c:pt>
                <c:pt idx="2315">
                  <c:v>41621</c:v>
                </c:pt>
                <c:pt idx="2316">
                  <c:v>41620</c:v>
                </c:pt>
                <c:pt idx="2317">
                  <c:v>41619</c:v>
                </c:pt>
                <c:pt idx="2318">
                  <c:v>41618</c:v>
                </c:pt>
                <c:pt idx="2319">
                  <c:v>41617</c:v>
                </c:pt>
                <c:pt idx="2320">
                  <c:v>41614</c:v>
                </c:pt>
                <c:pt idx="2321">
                  <c:v>41613</c:v>
                </c:pt>
                <c:pt idx="2322">
                  <c:v>41612</c:v>
                </c:pt>
                <c:pt idx="2323">
                  <c:v>41611</c:v>
                </c:pt>
                <c:pt idx="2324">
                  <c:v>41610</c:v>
                </c:pt>
                <c:pt idx="2325">
                  <c:v>41607</c:v>
                </c:pt>
                <c:pt idx="2326">
                  <c:v>41606</c:v>
                </c:pt>
                <c:pt idx="2327">
                  <c:v>41605</c:v>
                </c:pt>
                <c:pt idx="2328">
                  <c:v>41604</c:v>
                </c:pt>
                <c:pt idx="2329">
                  <c:v>41603</c:v>
                </c:pt>
                <c:pt idx="2330">
                  <c:v>41600</c:v>
                </c:pt>
                <c:pt idx="2331">
                  <c:v>41599</c:v>
                </c:pt>
                <c:pt idx="2332">
                  <c:v>41598</c:v>
                </c:pt>
                <c:pt idx="2333">
                  <c:v>41597</c:v>
                </c:pt>
                <c:pt idx="2334">
                  <c:v>41596</c:v>
                </c:pt>
                <c:pt idx="2335">
                  <c:v>41593</c:v>
                </c:pt>
                <c:pt idx="2336">
                  <c:v>41592</c:v>
                </c:pt>
                <c:pt idx="2337">
                  <c:v>41591</c:v>
                </c:pt>
                <c:pt idx="2338">
                  <c:v>41590</c:v>
                </c:pt>
                <c:pt idx="2339">
                  <c:v>41589</c:v>
                </c:pt>
                <c:pt idx="2340">
                  <c:v>41586</c:v>
                </c:pt>
                <c:pt idx="2341">
                  <c:v>41585</c:v>
                </c:pt>
                <c:pt idx="2342">
                  <c:v>41584</c:v>
                </c:pt>
                <c:pt idx="2343">
                  <c:v>41583</c:v>
                </c:pt>
                <c:pt idx="2344">
                  <c:v>41582</c:v>
                </c:pt>
                <c:pt idx="2345">
                  <c:v>41579</c:v>
                </c:pt>
                <c:pt idx="2346">
                  <c:v>41578</c:v>
                </c:pt>
                <c:pt idx="2347">
                  <c:v>41577</c:v>
                </c:pt>
                <c:pt idx="2348">
                  <c:v>41576</c:v>
                </c:pt>
                <c:pt idx="2349">
                  <c:v>41575</c:v>
                </c:pt>
                <c:pt idx="2350">
                  <c:v>41572</c:v>
                </c:pt>
                <c:pt idx="2351">
                  <c:v>41571</c:v>
                </c:pt>
                <c:pt idx="2352">
                  <c:v>41570</c:v>
                </c:pt>
                <c:pt idx="2353">
                  <c:v>41569</c:v>
                </c:pt>
                <c:pt idx="2354">
                  <c:v>41568</c:v>
                </c:pt>
                <c:pt idx="2355">
                  <c:v>41565</c:v>
                </c:pt>
                <c:pt idx="2356">
                  <c:v>41564</c:v>
                </c:pt>
                <c:pt idx="2357">
                  <c:v>41563</c:v>
                </c:pt>
                <c:pt idx="2358">
                  <c:v>41562</c:v>
                </c:pt>
                <c:pt idx="2359">
                  <c:v>41561</c:v>
                </c:pt>
                <c:pt idx="2360">
                  <c:v>41558</c:v>
                </c:pt>
                <c:pt idx="2361">
                  <c:v>41557</c:v>
                </c:pt>
                <c:pt idx="2362">
                  <c:v>41556</c:v>
                </c:pt>
                <c:pt idx="2363">
                  <c:v>41555</c:v>
                </c:pt>
                <c:pt idx="2364">
                  <c:v>41554</c:v>
                </c:pt>
                <c:pt idx="2365">
                  <c:v>41551</c:v>
                </c:pt>
                <c:pt idx="2366">
                  <c:v>41550</c:v>
                </c:pt>
                <c:pt idx="2367">
                  <c:v>41549</c:v>
                </c:pt>
                <c:pt idx="2368">
                  <c:v>41548</c:v>
                </c:pt>
                <c:pt idx="2369">
                  <c:v>41547</c:v>
                </c:pt>
                <c:pt idx="2370">
                  <c:v>41544</c:v>
                </c:pt>
                <c:pt idx="2371">
                  <c:v>41543</c:v>
                </c:pt>
                <c:pt idx="2372">
                  <c:v>41542</c:v>
                </c:pt>
                <c:pt idx="2373">
                  <c:v>41541</c:v>
                </c:pt>
                <c:pt idx="2374">
                  <c:v>41540</c:v>
                </c:pt>
                <c:pt idx="2375">
                  <c:v>41537</c:v>
                </c:pt>
                <c:pt idx="2376">
                  <c:v>41536</c:v>
                </c:pt>
                <c:pt idx="2377">
                  <c:v>41535</c:v>
                </c:pt>
                <c:pt idx="2378">
                  <c:v>41534</c:v>
                </c:pt>
                <c:pt idx="2379">
                  <c:v>41533</c:v>
                </c:pt>
                <c:pt idx="2380">
                  <c:v>41530</c:v>
                </c:pt>
                <c:pt idx="2381">
                  <c:v>41529</c:v>
                </c:pt>
                <c:pt idx="2382">
                  <c:v>41528</c:v>
                </c:pt>
                <c:pt idx="2383">
                  <c:v>41527</c:v>
                </c:pt>
                <c:pt idx="2384">
                  <c:v>41526</c:v>
                </c:pt>
                <c:pt idx="2385">
                  <c:v>41523</c:v>
                </c:pt>
                <c:pt idx="2386">
                  <c:v>41522</c:v>
                </c:pt>
                <c:pt idx="2387">
                  <c:v>41521</c:v>
                </c:pt>
                <c:pt idx="2388">
                  <c:v>41520</c:v>
                </c:pt>
                <c:pt idx="2389">
                  <c:v>41519</c:v>
                </c:pt>
                <c:pt idx="2390">
                  <c:v>41516</c:v>
                </c:pt>
                <c:pt idx="2391">
                  <c:v>41515</c:v>
                </c:pt>
                <c:pt idx="2392">
                  <c:v>41514</c:v>
                </c:pt>
                <c:pt idx="2393">
                  <c:v>41513</c:v>
                </c:pt>
                <c:pt idx="2394">
                  <c:v>41512</c:v>
                </c:pt>
                <c:pt idx="2395">
                  <c:v>41509</c:v>
                </c:pt>
                <c:pt idx="2396">
                  <c:v>41508</c:v>
                </c:pt>
                <c:pt idx="2397">
                  <c:v>41507</c:v>
                </c:pt>
                <c:pt idx="2398">
                  <c:v>41506</c:v>
                </c:pt>
                <c:pt idx="2399">
                  <c:v>41505</c:v>
                </c:pt>
                <c:pt idx="2400">
                  <c:v>41502</c:v>
                </c:pt>
                <c:pt idx="2401">
                  <c:v>41501</c:v>
                </c:pt>
                <c:pt idx="2402">
                  <c:v>41500</c:v>
                </c:pt>
                <c:pt idx="2403">
                  <c:v>41499</c:v>
                </c:pt>
                <c:pt idx="2404">
                  <c:v>41498</c:v>
                </c:pt>
                <c:pt idx="2405">
                  <c:v>41495</c:v>
                </c:pt>
                <c:pt idx="2406">
                  <c:v>41494</c:v>
                </c:pt>
                <c:pt idx="2407">
                  <c:v>41493</c:v>
                </c:pt>
                <c:pt idx="2408">
                  <c:v>41492</c:v>
                </c:pt>
                <c:pt idx="2409">
                  <c:v>41491</c:v>
                </c:pt>
                <c:pt idx="2410">
                  <c:v>41488</c:v>
                </c:pt>
                <c:pt idx="2411">
                  <c:v>41487</c:v>
                </c:pt>
                <c:pt idx="2412">
                  <c:v>41486</c:v>
                </c:pt>
                <c:pt idx="2413">
                  <c:v>41485</c:v>
                </c:pt>
                <c:pt idx="2414">
                  <c:v>41484</c:v>
                </c:pt>
                <c:pt idx="2415">
                  <c:v>41481</c:v>
                </c:pt>
                <c:pt idx="2416">
                  <c:v>41480</c:v>
                </c:pt>
                <c:pt idx="2417">
                  <c:v>41479</c:v>
                </c:pt>
                <c:pt idx="2418">
                  <c:v>41478</c:v>
                </c:pt>
                <c:pt idx="2419">
                  <c:v>41477</c:v>
                </c:pt>
                <c:pt idx="2420">
                  <c:v>41474</c:v>
                </c:pt>
                <c:pt idx="2421">
                  <c:v>41473</c:v>
                </c:pt>
                <c:pt idx="2422">
                  <c:v>41472</c:v>
                </c:pt>
                <c:pt idx="2423">
                  <c:v>41471</c:v>
                </c:pt>
                <c:pt idx="2424">
                  <c:v>41470</c:v>
                </c:pt>
                <c:pt idx="2425">
                  <c:v>41467</c:v>
                </c:pt>
                <c:pt idx="2426">
                  <c:v>41466</c:v>
                </c:pt>
                <c:pt idx="2427">
                  <c:v>41465</c:v>
                </c:pt>
                <c:pt idx="2428">
                  <c:v>41464</c:v>
                </c:pt>
                <c:pt idx="2429">
                  <c:v>41463</c:v>
                </c:pt>
                <c:pt idx="2430">
                  <c:v>41460</c:v>
                </c:pt>
                <c:pt idx="2431">
                  <c:v>41459</c:v>
                </c:pt>
                <c:pt idx="2432">
                  <c:v>41458</c:v>
                </c:pt>
                <c:pt idx="2433">
                  <c:v>41457</c:v>
                </c:pt>
                <c:pt idx="2434">
                  <c:v>41456</c:v>
                </c:pt>
                <c:pt idx="2435">
                  <c:v>41453</c:v>
                </c:pt>
                <c:pt idx="2436">
                  <c:v>41452</c:v>
                </c:pt>
                <c:pt idx="2437">
                  <c:v>41451</c:v>
                </c:pt>
                <c:pt idx="2438">
                  <c:v>41450</c:v>
                </c:pt>
                <c:pt idx="2439">
                  <c:v>41449</c:v>
                </c:pt>
                <c:pt idx="2440">
                  <c:v>41446</c:v>
                </c:pt>
                <c:pt idx="2441">
                  <c:v>41445</c:v>
                </c:pt>
                <c:pt idx="2442">
                  <c:v>41444</c:v>
                </c:pt>
                <c:pt idx="2443">
                  <c:v>41443</c:v>
                </c:pt>
                <c:pt idx="2444">
                  <c:v>41442</c:v>
                </c:pt>
                <c:pt idx="2445">
                  <c:v>41439</c:v>
                </c:pt>
                <c:pt idx="2446">
                  <c:v>41438</c:v>
                </c:pt>
                <c:pt idx="2447">
                  <c:v>41437</c:v>
                </c:pt>
                <c:pt idx="2448">
                  <c:v>41436</c:v>
                </c:pt>
                <c:pt idx="2449">
                  <c:v>41435</c:v>
                </c:pt>
                <c:pt idx="2450">
                  <c:v>41432</c:v>
                </c:pt>
                <c:pt idx="2451">
                  <c:v>41431</c:v>
                </c:pt>
                <c:pt idx="2452">
                  <c:v>41430</c:v>
                </c:pt>
                <c:pt idx="2453">
                  <c:v>41429</c:v>
                </c:pt>
                <c:pt idx="2454">
                  <c:v>41428</c:v>
                </c:pt>
                <c:pt idx="2455">
                  <c:v>41425</c:v>
                </c:pt>
                <c:pt idx="2456">
                  <c:v>41424</c:v>
                </c:pt>
                <c:pt idx="2457">
                  <c:v>41423</c:v>
                </c:pt>
                <c:pt idx="2458">
                  <c:v>41422</c:v>
                </c:pt>
                <c:pt idx="2459">
                  <c:v>41421</c:v>
                </c:pt>
                <c:pt idx="2460">
                  <c:v>41418</c:v>
                </c:pt>
                <c:pt idx="2461">
                  <c:v>41417</c:v>
                </c:pt>
                <c:pt idx="2462">
                  <c:v>41416</c:v>
                </c:pt>
                <c:pt idx="2463">
                  <c:v>41415</c:v>
                </c:pt>
                <c:pt idx="2464">
                  <c:v>41414</c:v>
                </c:pt>
                <c:pt idx="2465">
                  <c:v>41411</c:v>
                </c:pt>
                <c:pt idx="2466">
                  <c:v>41410</c:v>
                </c:pt>
                <c:pt idx="2467">
                  <c:v>41409</c:v>
                </c:pt>
                <c:pt idx="2468">
                  <c:v>41408</c:v>
                </c:pt>
                <c:pt idx="2469">
                  <c:v>41407</c:v>
                </c:pt>
                <c:pt idx="2470">
                  <c:v>41404</c:v>
                </c:pt>
                <c:pt idx="2471">
                  <c:v>41403</c:v>
                </c:pt>
                <c:pt idx="2472">
                  <c:v>41402</c:v>
                </c:pt>
                <c:pt idx="2473">
                  <c:v>41401</c:v>
                </c:pt>
                <c:pt idx="2474">
                  <c:v>41400</c:v>
                </c:pt>
                <c:pt idx="2475">
                  <c:v>41397</c:v>
                </c:pt>
                <c:pt idx="2476">
                  <c:v>41396</c:v>
                </c:pt>
                <c:pt idx="2477">
                  <c:v>41395</c:v>
                </c:pt>
                <c:pt idx="2478">
                  <c:v>41394</c:v>
                </c:pt>
                <c:pt idx="2479">
                  <c:v>41393</c:v>
                </c:pt>
                <c:pt idx="2480">
                  <c:v>41390</c:v>
                </c:pt>
                <c:pt idx="2481">
                  <c:v>41389</c:v>
                </c:pt>
                <c:pt idx="2482">
                  <c:v>41388</c:v>
                </c:pt>
                <c:pt idx="2483">
                  <c:v>41387</c:v>
                </c:pt>
                <c:pt idx="2484">
                  <c:v>41386</c:v>
                </c:pt>
                <c:pt idx="2485">
                  <c:v>41383</c:v>
                </c:pt>
                <c:pt idx="2486">
                  <c:v>41382</c:v>
                </c:pt>
                <c:pt idx="2487">
                  <c:v>41381</c:v>
                </c:pt>
                <c:pt idx="2488">
                  <c:v>41380</c:v>
                </c:pt>
                <c:pt idx="2489">
                  <c:v>41379</c:v>
                </c:pt>
                <c:pt idx="2490">
                  <c:v>41376</c:v>
                </c:pt>
                <c:pt idx="2491">
                  <c:v>41375</c:v>
                </c:pt>
                <c:pt idx="2492">
                  <c:v>41374</c:v>
                </c:pt>
                <c:pt idx="2493">
                  <c:v>41373</c:v>
                </c:pt>
                <c:pt idx="2494">
                  <c:v>41372</c:v>
                </c:pt>
                <c:pt idx="2495">
                  <c:v>41369</c:v>
                </c:pt>
                <c:pt idx="2496">
                  <c:v>41368</c:v>
                </c:pt>
                <c:pt idx="2497">
                  <c:v>41367</c:v>
                </c:pt>
                <c:pt idx="2498">
                  <c:v>41366</c:v>
                </c:pt>
                <c:pt idx="2499">
                  <c:v>41365</c:v>
                </c:pt>
                <c:pt idx="2500">
                  <c:v>41362</c:v>
                </c:pt>
                <c:pt idx="2501">
                  <c:v>41361</c:v>
                </c:pt>
                <c:pt idx="2502">
                  <c:v>41360</c:v>
                </c:pt>
                <c:pt idx="2503">
                  <c:v>41359</c:v>
                </c:pt>
                <c:pt idx="2504">
                  <c:v>41358</c:v>
                </c:pt>
                <c:pt idx="2505">
                  <c:v>41355</c:v>
                </c:pt>
                <c:pt idx="2506">
                  <c:v>41354</c:v>
                </c:pt>
                <c:pt idx="2507">
                  <c:v>41353</c:v>
                </c:pt>
                <c:pt idx="2508">
                  <c:v>41352</c:v>
                </c:pt>
                <c:pt idx="2509">
                  <c:v>41351</c:v>
                </c:pt>
                <c:pt idx="2510">
                  <c:v>41348</c:v>
                </c:pt>
                <c:pt idx="2511">
                  <c:v>41347</c:v>
                </c:pt>
                <c:pt idx="2512">
                  <c:v>41346</c:v>
                </c:pt>
                <c:pt idx="2513">
                  <c:v>41345</c:v>
                </c:pt>
                <c:pt idx="2514">
                  <c:v>41344</c:v>
                </c:pt>
                <c:pt idx="2515">
                  <c:v>41341</c:v>
                </c:pt>
                <c:pt idx="2516">
                  <c:v>41340</c:v>
                </c:pt>
                <c:pt idx="2517">
                  <c:v>41339</c:v>
                </c:pt>
                <c:pt idx="2518">
                  <c:v>41338</c:v>
                </c:pt>
                <c:pt idx="2519">
                  <c:v>41337</c:v>
                </c:pt>
                <c:pt idx="2520">
                  <c:v>41334</c:v>
                </c:pt>
                <c:pt idx="2521">
                  <c:v>41333</c:v>
                </c:pt>
                <c:pt idx="2522">
                  <c:v>41332</c:v>
                </c:pt>
                <c:pt idx="2523">
                  <c:v>41331</c:v>
                </c:pt>
                <c:pt idx="2524">
                  <c:v>41330</c:v>
                </c:pt>
                <c:pt idx="2525">
                  <c:v>41327</c:v>
                </c:pt>
                <c:pt idx="2526">
                  <c:v>41326</c:v>
                </c:pt>
                <c:pt idx="2527">
                  <c:v>41325</c:v>
                </c:pt>
                <c:pt idx="2528">
                  <c:v>41324</c:v>
                </c:pt>
                <c:pt idx="2529">
                  <c:v>41323</c:v>
                </c:pt>
                <c:pt idx="2530">
                  <c:v>41320</c:v>
                </c:pt>
                <c:pt idx="2531">
                  <c:v>41319</c:v>
                </c:pt>
                <c:pt idx="2532">
                  <c:v>41318</c:v>
                </c:pt>
                <c:pt idx="2533">
                  <c:v>41317</c:v>
                </c:pt>
                <c:pt idx="2534">
                  <c:v>41316</c:v>
                </c:pt>
                <c:pt idx="2535">
                  <c:v>41313</c:v>
                </c:pt>
                <c:pt idx="2536">
                  <c:v>41312</c:v>
                </c:pt>
                <c:pt idx="2537">
                  <c:v>41311</c:v>
                </c:pt>
                <c:pt idx="2538">
                  <c:v>41310</c:v>
                </c:pt>
                <c:pt idx="2539">
                  <c:v>41309</c:v>
                </c:pt>
                <c:pt idx="2540">
                  <c:v>41306</c:v>
                </c:pt>
                <c:pt idx="2541">
                  <c:v>41305</c:v>
                </c:pt>
                <c:pt idx="2542">
                  <c:v>41304</c:v>
                </c:pt>
                <c:pt idx="2543">
                  <c:v>41303</c:v>
                </c:pt>
                <c:pt idx="2544">
                  <c:v>41302</c:v>
                </c:pt>
                <c:pt idx="2545">
                  <c:v>41299</c:v>
                </c:pt>
                <c:pt idx="2546">
                  <c:v>41298</c:v>
                </c:pt>
                <c:pt idx="2547">
                  <c:v>41297</c:v>
                </c:pt>
                <c:pt idx="2548">
                  <c:v>41296</c:v>
                </c:pt>
                <c:pt idx="2549">
                  <c:v>41295</c:v>
                </c:pt>
                <c:pt idx="2550">
                  <c:v>41292</c:v>
                </c:pt>
                <c:pt idx="2551">
                  <c:v>41291</c:v>
                </c:pt>
                <c:pt idx="2552">
                  <c:v>41290</c:v>
                </c:pt>
                <c:pt idx="2553">
                  <c:v>41289</c:v>
                </c:pt>
                <c:pt idx="2554">
                  <c:v>41288</c:v>
                </c:pt>
                <c:pt idx="2555">
                  <c:v>41285</c:v>
                </c:pt>
                <c:pt idx="2556">
                  <c:v>41284</c:v>
                </c:pt>
                <c:pt idx="2557">
                  <c:v>41283</c:v>
                </c:pt>
                <c:pt idx="2558">
                  <c:v>41282</c:v>
                </c:pt>
                <c:pt idx="2559">
                  <c:v>41281</c:v>
                </c:pt>
                <c:pt idx="2560">
                  <c:v>41278</c:v>
                </c:pt>
                <c:pt idx="2561">
                  <c:v>41277</c:v>
                </c:pt>
                <c:pt idx="2562">
                  <c:v>41276</c:v>
                </c:pt>
                <c:pt idx="2563">
                  <c:v>41275</c:v>
                </c:pt>
                <c:pt idx="2564">
                  <c:v>41274</c:v>
                </c:pt>
                <c:pt idx="2565">
                  <c:v>41271</c:v>
                </c:pt>
                <c:pt idx="2566">
                  <c:v>41270</c:v>
                </c:pt>
                <c:pt idx="2567">
                  <c:v>41269</c:v>
                </c:pt>
                <c:pt idx="2568">
                  <c:v>41268</c:v>
                </c:pt>
                <c:pt idx="2569">
                  <c:v>41267</c:v>
                </c:pt>
                <c:pt idx="2570">
                  <c:v>41264</c:v>
                </c:pt>
                <c:pt idx="2571">
                  <c:v>41263</c:v>
                </c:pt>
                <c:pt idx="2572">
                  <c:v>41262</c:v>
                </c:pt>
                <c:pt idx="2573">
                  <c:v>41261</c:v>
                </c:pt>
                <c:pt idx="2574">
                  <c:v>41260</c:v>
                </c:pt>
                <c:pt idx="2575">
                  <c:v>41257</c:v>
                </c:pt>
                <c:pt idx="2576">
                  <c:v>41256</c:v>
                </c:pt>
                <c:pt idx="2577">
                  <c:v>41255</c:v>
                </c:pt>
                <c:pt idx="2578">
                  <c:v>41254</c:v>
                </c:pt>
                <c:pt idx="2579">
                  <c:v>41253</c:v>
                </c:pt>
                <c:pt idx="2580">
                  <c:v>41250</c:v>
                </c:pt>
                <c:pt idx="2581">
                  <c:v>41249</c:v>
                </c:pt>
                <c:pt idx="2582">
                  <c:v>41248</c:v>
                </c:pt>
                <c:pt idx="2583">
                  <c:v>41247</c:v>
                </c:pt>
                <c:pt idx="2584">
                  <c:v>41246</c:v>
                </c:pt>
                <c:pt idx="2585">
                  <c:v>41243</c:v>
                </c:pt>
                <c:pt idx="2586">
                  <c:v>41242</c:v>
                </c:pt>
                <c:pt idx="2587">
                  <c:v>41241</c:v>
                </c:pt>
                <c:pt idx="2588">
                  <c:v>41240</c:v>
                </c:pt>
                <c:pt idx="2589">
                  <c:v>41239</c:v>
                </c:pt>
                <c:pt idx="2590">
                  <c:v>41236</c:v>
                </c:pt>
                <c:pt idx="2591">
                  <c:v>41235</c:v>
                </c:pt>
                <c:pt idx="2592">
                  <c:v>41234</c:v>
                </c:pt>
                <c:pt idx="2593">
                  <c:v>41233</c:v>
                </c:pt>
                <c:pt idx="2594">
                  <c:v>41232</c:v>
                </c:pt>
                <c:pt idx="2595">
                  <c:v>41229</c:v>
                </c:pt>
                <c:pt idx="2596">
                  <c:v>41228</c:v>
                </c:pt>
                <c:pt idx="2597">
                  <c:v>41227</c:v>
                </c:pt>
                <c:pt idx="2598">
                  <c:v>41226</c:v>
                </c:pt>
                <c:pt idx="2599">
                  <c:v>41225</c:v>
                </c:pt>
                <c:pt idx="2600">
                  <c:v>41222</c:v>
                </c:pt>
                <c:pt idx="2601">
                  <c:v>41221</c:v>
                </c:pt>
                <c:pt idx="2602">
                  <c:v>41220</c:v>
                </c:pt>
                <c:pt idx="2603">
                  <c:v>41219</c:v>
                </c:pt>
                <c:pt idx="2604">
                  <c:v>41218</c:v>
                </c:pt>
                <c:pt idx="2605">
                  <c:v>41215</c:v>
                </c:pt>
                <c:pt idx="2606">
                  <c:v>41214</c:v>
                </c:pt>
                <c:pt idx="2607">
                  <c:v>41213</c:v>
                </c:pt>
                <c:pt idx="2608">
                  <c:v>41212</c:v>
                </c:pt>
                <c:pt idx="2609">
                  <c:v>41211</c:v>
                </c:pt>
                <c:pt idx="2610">
                  <c:v>41208</c:v>
                </c:pt>
                <c:pt idx="2611">
                  <c:v>41207</c:v>
                </c:pt>
                <c:pt idx="2612">
                  <c:v>41206</c:v>
                </c:pt>
                <c:pt idx="2613">
                  <c:v>41205</c:v>
                </c:pt>
                <c:pt idx="2614">
                  <c:v>41204</c:v>
                </c:pt>
                <c:pt idx="2615">
                  <c:v>41201</c:v>
                </c:pt>
                <c:pt idx="2616">
                  <c:v>41200</c:v>
                </c:pt>
                <c:pt idx="2617">
                  <c:v>41199</c:v>
                </c:pt>
                <c:pt idx="2618">
                  <c:v>41198</c:v>
                </c:pt>
                <c:pt idx="2619">
                  <c:v>41197</c:v>
                </c:pt>
                <c:pt idx="2620">
                  <c:v>41194</c:v>
                </c:pt>
                <c:pt idx="2621">
                  <c:v>41193</c:v>
                </c:pt>
                <c:pt idx="2622">
                  <c:v>41192</c:v>
                </c:pt>
                <c:pt idx="2623">
                  <c:v>41191</c:v>
                </c:pt>
                <c:pt idx="2624">
                  <c:v>41190</c:v>
                </c:pt>
                <c:pt idx="2625">
                  <c:v>41187</c:v>
                </c:pt>
                <c:pt idx="2626">
                  <c:v>41186</c:v>
                </c:pt>
                <c:pt idx="2627">
                  <c:v>41185</c:v>
                </c:pt>
                <c:pt idx="2628">
                  <c:v>41184</c:v>
                </c:pt>
                <c:pt idx="2629">
                  <c:v>41183</c:v>
                </c:pt>
                <c:pt idx="2630">
                  <c:v>41180</c:v>
                </c:pt>
                <c:pt idx="2631">
                  <c:v>41179</c:v>
                </c:pt>
                <c:pt idx="2632">
                  <c:v>41178</c:v>
                </c:pt>
                <c:pt idx="2633">
                  <c:v>41177</c:v>
                </c:pt>
                <c:pt idx="2634">
                  <c:v>41176</c:v>
                </c:pt>
                <c:pt idx="2635">
                  <c:v>41173</c:v>
                </c:pt>
                <c:pt idx="2636">
                  <c:v>41172</c:v>
                </c:pt>
                <c:pt idx="2637">
                  <c:v>41171</c:v>
                </c:pt>
                <c:pt idx="2638">
                  <c:v>41170</c:v>
                </c:pt>
                <c:pt idx="2639">
                  <c:v>41169</c:v>
                </c:pt>
                <c:pt idx="2640">
                  <c:v>41166</c:v>
                </c:pt>
                <c:pt idx="2641">
                  <c:v>41165</c:v>
                </c:pt>
                <c:pt idx="2642">
                  <c:v>41164</c:v>
                </c:pt>
                <c:pt idx="2643">
                  <c:v>41163</c:v>
                </c:pt>
                <c:pt idx="2644">
                  <c:v>41162</c:v>
                </c:pt>
                <c:pt idx="2645">
                  <c:v>41159</c:v>
                </c:pt>
                <c:pt idx="2646">
                  <c:v>41158</c:v>
                </c:pt>
                <c:pt idx="2647">
                  <c:v>41157</c:v>
                </c:pt>
                <c:pt idx="2648">
                  <c:v>41156</c:v>
                </c:pt>
                <c:pt idx="2649">
                  <c:v>41155</c:v>
                </c:pt>
                <c:pt idx="2650">
                  <c:v>41152</c:v>
                </c:pt>
                <c:pt idx="2651">
                  <c:v>41151</c:v>
                </c:pt>
                <c:pt idx="2652">
                  <c:v>41150</c:v>
                </c:pt>
                <c:pt idx="2653">
                  <c:v>41149</c:v>
                </c:pt>
                <c:pt idx="2654">
                  <c:v>41148</c:v>
                </c:pt>
                <c:pt idx="2655">
                  <c:v>41145</c:v>
                </c:pt>
                <c:pt idx="2656">
                  <c:v>41144</c:v>
                </c:pt>
                <c:pt idx="2657">
                  <c:v>41143</c:v>
                </c:pt>
                <c:pt idx="2658">
                  <c:v>41142</c:v>
                </c:pt>
                <c:pt idx="2659">
                  <c:v>41141</c:v>
                </c:pt>
                <c:pt idx="2660">
                  <c:v>41138</c:v>
                </c:pt>
                <c:pt idx="2661">
                  <c:v>41137</c:v>
                </c:pt>
                <c:pt idx="2662">
                  <c:v>41136</c:v>
                </c:pt>
                <c:pt idx="2663">
                  <c:v>41135</c:v>
                </c:pt>
                <c:pt idx="2664">
                  <c:v>41134</c:v>
                </c:pt>
                <c:pt idx="2665">
                  <c:v>41131</c:v>
                </c:pt>
                <c:pt idx="2666">
                  <c:v>41130</c:v>
                </c:pt>
                <c:pt idx="2667">
                  <c:v>41129</c:v>
                </c:pt>
                <c:pt idx="2668">
                  <c:v>41128</c:v>
                </c:pt>
                <c:pt idx="2669">
                  <c:v>41127</c:v>
                </c:pt>
                <c:pt idx="2670">
                  <c:v>41124</c:v>
                </c:pt>
                <c:pt idx="2671">
                  <c:v>41123</c:v>
                </c:pt>
                <c:pt idx="2672">
                  <c:v>41122</c:v>
                </c:pt>
                <c:pt idx="2673">
                  <c:v>41121</c:v>
                </c:pt>
                <c:pt idx="2674">
                  <c:v>41120</c:v>
                </c:pt>
                <c:pt idx="2675">
                  <c:v>41117</c:v>
                </c:pt>
                <c:pt idx="2676">
                  <c:v>41116</c:v>
                </c:pt>
                <c:pt idx="2677">
                  <c:v>41115</c:v>
                </c:pt>
                <c:pt idx="2678">
                  <c:v>41114</c:v>
                </c:pt>
                <c:pt idx="2679">
                  <c:v>41113</c:v>
                </c:pt>
                <c:pt idx="2680">
                  <c:v>41110</c:v>
                </c:pt>
                <c:pt idx="2681">
                  <c:v>41109</c:v>
                </c:pt>
                <c:pt idx="2682">
                  <c:v>41108</c:v>
                </c:pt>
                <c:pt idx="2683">
                  <c:v>41107</c:v>
                </c:pt>
                <c:pt idx="2684">
                  <c:v>41106</c:v>
                </c:pt>
                <c:pt idx="2685">
                  <c:v>41103</c:v>
                </c:pt>
                <c:pt idx="2686">
                  <c:v>41102</c:v>
                </c:pt>
                <c:pt idx="2687">
                  <c:v>41101</c:v>
                </c:pt>
                <c:pt idx="2688">
                  <c:v>41100</c:v>
                </c:pt>
                <c:pt idx="2689">
                  <c:v>41099</c:v>
                </c:pt>
                <c:pt idx="2690">
                  <c:v>41096</c:v>
                </c:pt>
                <c:pt idx="2691">
                  <c:v>41095</c:v>
                </c:pt>
                <c:pt idx="2692">
                  <c:v>41094</c:v>
                </c:pt>
                <c:pt idx="2693">
                  <c:v>41093</c:v>
                </c:pt>
                <c:pt idx="2694">
                  <c:v>41092</c:v>
                </c:pt>
                <c:pt idx="2695">
                  <c:v>41089</c:v>
                </c:pt>
                <c:pt idx="2696">
                  <c:v>41088</c:v>
                </c:pt>
                <c:pt idx="2697">
                  <c:v>41087</c:v>
                </c:pt>
                <c:pt idx="2698">
                  <c:v>41086</c:v>
                </c:pt>
                <c:pt idx="2699">
                  <c:v>41085</c:v>
                </c:pt>
                <c:pt idx="2700">
                  <c:v>41082</c:v>
                </c:pt>
                <c:pt idx="2701">
                  <c:v>41081</c:v>
                </c:pt>
                <c:pt idx="2702">
                  <c:v>41080</c:v>
                </c:pt>
                <c:pt idx="2703">
                  <c:v>41079</c:v>
                </c:pt>
                <c:pt idx="2704">
                  <c:v>41078</c:v>
                </c:pt>
                <c:pt idx="2705">
                  <c:v>41075</c:v>
                </c:pt>
                <c:pt idx="2706">
                  <c:v>41074</c:v>
                </c:pt>
                <c:pt idx="2707">
                  <c:v>41073</c:v>
                </c:pt>
                <c:pt idx="2708">
                  <c:v>41072</c:v>
                </c:pt>
                <c:pt idx="2709">
                  <c:v>41071</c:v>
                </c:pt>
                <c:pt idx="2710">
                  <c:v>41068</c:v>
                </c:pt>
                <c:pt idx="2711">
                  <c:v>41067</c:v>
                </c:pt>
                <c:pt idx="2712">
                  <c:v>41066</c:v>
                </c:pt>
                <c:pt idx="2713">
                  <c:v>41065</c:v>
                </c:pt>
                <c:pt idx="2714">
                  <c:v>41064</c:v>
                </c:pt>
                <c:pt idx="2715">
                  <c:v>41061</c:v>
                </c:pt>
                <c:pt idx="2716">
                  <c:v>41060</c:v>
                </c:pt>
                <c:pt idx="2717">
                  <c:v>41059</c:v>
                </c:pt>
                <c:pt idx="2718">
                  <c:v>41058</c:v>
                </c:pt>
                <c:pt idx="2719">
                  <c:v>41057</c:v>
                </c:pt>
                <c:pt idx="2720">
                  <c:v>41054</c:v>
                </c:pt>
                <c:pt idx="2721">
                  <c:v>41053</c:v>
                </c:pt>
                <c:pt idx="2722">
                  <c:v>41052</c:v>
                </c:pt>
                <c:pt idx="2723">
                  <c:v>41051</c:v>
                </c:pt>
                <c:pt idx="2724">
                  <c:v>41050</c:v>
                </c:pt>
                <c:pt idx="2725">
                  <c:v>41047</c:v>
                </c:pt>
                <c:pt idx="2726">
                  <c:v>41046</c:v>
                </c:pt>
                <c:pt idx="2727">
                  <c:v>41045</c:v>
                </c:pt>
                <c:pt idx="2728">
                  <c:v>41044</c:v>
                </c:pt>
                <c:pt idx="2729">
                  <c:v>41043</c:v>
                </c:pt>
                <c:pt idx="2730">
                  <c:v>41040</c:v>
                </c:pt>
                <c:pt idx="2731">
                  <c:v>41039</c:v>
                </c:pt>
                <c:pt idx="2732">
                  <c:v>41038</c:v>
                </c:pt>
                <c:pt idx="2733">
                  <c:v>41037</c:v>
                </c:pt>
                <c:pt idx="2734">
                  <c:v>41036</c:v>
                </c:pt>
                <c:pt idx="2735">
                  <c:v>41033</c:v>
                </c:pt>
                <c:pt idx="2736">
                  <c:v>41032</c:v>
                </c:pt>
                <c:pt idx="2737">
                  <c:v>41031</c:v>
                </c:pt>
                <c:pt idx="2738">
                  <c:v>41030</c:v>
                </c:pt>
                <c:pt idx="2739">
                  <c:v>41029</c:v>
                </c:pt>
                <c:pt idx="2740">
                  <c:v>41026</c:v>
                </c:pt>
                <c:pt idx="2741">
                  <c:v>41025</c:v>
                </c:pt>
                <c:pt idx="2742">
                  <c:v>41024</c:v>
                </c:pt>
                <c:pt idx="2743">
                  <c:v>41023</c:v>
                </c:pt>
                <c:pt idx="2744">
                  <c:v>41022</c:v>
                </c:pt>
                <c:pt idx="2745">
                  <c:v>41019</c:v>
                </c:pt>
                <c:pt idx="2746">
                  <c:v>41018</c:v>
                </c:pt>
                <c:pt idx="2747">
                  <c:v>41017</c:v>
                </c:pt>
                <c:pt idx="2748">
                  <c:v>41016</c:v>
                </c:pt>
                <c:pt idx="2749">
                  <c:v>41015</c:v>
                </c:pt>
                <c:pt idx="2750">
                  <c:v>41012</c:v>
                </c:pt>
                <c:pt idx="2751">
                  <c:v>41011</c:v>
                </c:pt>
                <c:pt idx="2752">
                  <c:v>41010</c:v>
                </c:pt>
                <c:pt idx="2753">
                  <c:v>41009</c:v>
                </c:pt>
                <c:pt idx="2754">
                  <c:v>41008</c:v>
                </c:pt>
                <c:pt idx="2755">
                  <c:v>41005</c:v>
                </c:pt>
                <c:pt idx="2756">
                  <c:v>41004</c:v>
                </c:pt>
                <c:pt idx="2757">
                  <c:v>41003</c:v>
                </c:pt>
                <c:pt idx="2758">
                  <c:v>41002</c:v>
                </c:pt>
                <c:pt idx="2759">
                  <c:v>41001</c:v>
                </c:pt>
                <c:pt idx="2760">
                  <c:v>40998</c:v>
                </c:pt>
                <c:pt idx="2761">
                  <c:v>40997</c:v>
                </c:pt>
                <c:pt idx="2762">
                  <c:v>40996</c:v>
                </c:pt>
                <c:pt idx="2763">
                  <c:v>40995</c:v>
                </c:pt>
                <c:pt idx="2764">
                  <c:v>40994</c:v>
                </c:pt>
                <c:pt idx="2765">
                  <c:v>40991</c:v>
                </c:pt>
                <c:pt idx="2766">
                  <c:v>40990</c:v>
                </c:pt>
                <c:pt idx="2767">
                  <c:v>40989</c:v>
                </c:pt>
                <c:pt idx="2768">
                  <c:v>40988</c:v>
                </c:pt>
                <c:pt idx="2769">
                  <c:v>40987</c:v>
                </c:pt>
                <c:pt idx="2770">
                  <c:v>40984</c:v>
                </c:pt>
                <c:pt idx="2771">
                  <c:v>40983</c:v>
                </c:pt>
                <c:pt idx="2772">
                  <c:v>40982</c:v>
                </c:pt>
                <c:pt idx="2773">
                  <c:v>40981</c:v>
                </c:pt>
                <c:pt idx="2774">
                  <c:v>40980</c:v>
                </c:pt>
                <c:pt idx="2775">
                  <c:v>40977</c:v>
                </c:pt>
                <c:pt idx="2776">
                  <c:v>40976</c:v>
                </c:pt>
                <c:pt idx="2777">
                  <c:v>40975</c:v>
                </c:pt>
                <c:pt idx="2778">
                  <c:v>40974</c:v>
                </c:pt>
                <c:pt idx="2779">
                  <c:v>40973</c:v>
                </c:pt>
                <c:pt idx="2780">
                  <c:v>40970</c:v>
                </c:pt>
                <c:pt idx="2781">
                  <c:v>40969</c:v>
                </c:pt>
                <c:pt idx="2782">
                  <c:v>40968</c:v>
                </c:pt>
                <c:pt idx="2783">
                  <c:v>40967</c:v>
                </c:pt>
                <c:pt idx="2784">
                  <c:v>40966</c:v>
                </c:pt>
                <c:pt idx="2785">
                  <c:v>40963</c:v>
                </c:pt>
                <c:pt idx="2786">
                  <c:v>40962</c:v>
                </c:pt>
                <c:pt idx="2787">
                  <c:v>40961</c:v>
                </c:pt>
                <c:pt idx="2788">
                  <c:v>40960</c:v>
                </c:pt>
                <c:pt idx="2789">
                  <c:v>40959</c:v>
                </c:pt>
                <c:pt idx="2790">
                  <c:v>40956</c:v>
                </c:pt>
                <c:pt idx="2791">
                  <c:v>40955</c:v>
                </c:pt>
                <c:pt idx="2792">
                  <c:v>40954</c:v>
                </c:pt>
                <c:pt idx="2793">
                  <c:v>40953</c:v>
                </c:pt>
                <c:pt idx="2794">
                  <c:v>40952</c:v>
                </c:pt>
                <c:pt idx="2795">
                  <c:v>40949</c:v>
                </c:pt>
                <c:pt idx="2796">
                  <c:v>40948</c:v>
                </c:pt>
                <c:pt idx="2797">
                  <c:v>40947</c:v>
                </c:pt>
                <c:pt idx="2798">
                  <c:v>40946</c:v>
                </c:pt>
                <c:pt idx="2799">
                  <c:v>40945</c:v>
                </c:pt>
                <c:pt idx="2800">
                  <c:v>40942</c:v>
                </c:pt>
                <c:pt idx="2801">
                  <c:v>40941</c:v>
                </c:pt>
                <c:pt idx="2802">
                  <c:v>40940</c:v>
                </c:pt>
                <c:pt idx="2803">
                  <c:v>40939</c:v>
                </c:pt>
                <c:pt idx="2804">
                  <c:v>40938</c:v>
                </c:pt>
                <c:pt idx="2805">
                  <c:v>40935</c:v>
                </c:pt>
                <c:pt idx="2806">
                  <c:v>40934</c:v>
                </c:pt>
                <c:pt idx="2807">
                  <c:v>40933</c:v>
                </c:pt>
                <c:pt idx="2808">
                  <c:v>40932</c:v>
                </c:pt>
                <c:pt idx="2809">
                  <c:v>40931</c:v>
                </c:pt>
                <c:pt idx="2810">
                  <c:v>40928</c:v>
                </c:pt>
                <c:pt idx="2811">
                  <c:v>40927</c:v>
                </c:pt>
                <c:pt idx="2812">
                  <c:v>40926</c:v>
                </c:pt>
                <c:pt idx="2813">
                  <c:v>40925</c:v>
                </c:pt>
                <c:pt idx="2814">
                  <c:v>40924</c:v>
                </c:pt>
                <c:pt idx="2815">
                  <c:v>40921</c:v>
                </c:pt>
                <c:pt idx="2816">
                  <c:v>40920</c:v>
                </c:pt>
                <c:pt idx="2817">
                  <c:v>40919</c:v>
                </c:pt>
                <c:pt idx="2818">
                  <c:v>40918</c:v>
                </c:pt>
                <c:pt idx="2819">
                  <c:v>40917</c:v>
                </c:pt>
                <c:pt idx="2820">
                  <c:v>40914</c:v>
                </c:pt>
                <c:pt idx="2821">
                  <c:v>40913</c:v>
                </c:pt>
                <c:pt idx="2822">
                  <c:v>40912</c:v>
                </c:pt>
                <c:pt idx="2823">
                  <c:v>40911</c:v>
                </c:pt>
                <c:pt idx="2824">
                  <c:v>40910</c:v>
                </c:pt>
                <c:pt idx="2825">
                  <c:v>40907</c:v>
                </c:pt>
                <c:pt idx="2826">
                  <c:v>40906</c:v>
                </c:pt>
                <c:pt idx="2827">
                  <c:v>40905</c:v>
                </c:pt>
                <c:pt idx="2828">
                  <c:v>40904</c:v>
                </c:pt>
                <c:pt idx="2829">
                  <c:v>40903</c:v>
                </c:pt>
                <c:pt idx="2830">
                  <c:v>40900</c:v>
                </c:pt>
                <c:pt idx="2831">
                  <c:v>40899</c:v>
                </c:pt>
                <c:pt idx="2832">
                  <c:v>40898</c:v>
                </c:pt>
                <c:pt idx="2833">
                  <c:v>40897</c:v>
                </c:pt>
                <c:pt idx="2834">
                  <c:v>40896</c:v>
                </c:pt>
                <c:pt idx="2835">
                  <c:v>40893</c:v>
                </c:pt>
                <c:pt idx="2836">
                  <c:v>40892</c:v>
                </c:pt>
                <c:pt idx="2837">
                  <c:v>40891</c:v>
                </c:pt>
                <c:pt idx="2838">
                  <c:v>40890</c:v>
                </c:pt>
                <c:pt idx="2839">
                  <c:v>40889</c:v>
                </c:pt>
                <c:pt idx="2840">
                  <c:v>40886</c:v>
                </c:pt>
                <c:pt idx="2841">
                  <c:v>40885</c:v>
                </c:pt>
                <c:pt idx="2842">
                  <c:v>40884</c:v>
                </c:pt>
                <c:pt idx="2843">
                  <c:v>40883</c:v>
                </c:pt>
                <c:pt idx="2844">
                  <c:v>40882</c:v>
                </c:pt>
                <c:pt idx="2845">
                  <c:v>40879</c:v>
                </c:pt>
                <c:pt idx="2846">
                  <c:v>40878</c:v>
                </c:pt>
                <c:pt idx="2847">
                  <c:v>40877</c:v>
                </c:pt>
                <c:pt idx="2848">
                  <c:v>40876</c:v>
                </c:pt>
                <c:pt idx="2849">
                  <c:v>40875</c:v>
                </c:pt>
                <c:pt idx="2850">
                  <c:v>40872</c:v>
                </c:pt>
                <c:pt idx="2851">
                  <c:v>40871</c:v>
                </c:pt>
                <c:pt idx="2852">
                  <c:v>40870</c:v>
                </c:pt>
                <c:pt idx="2853">
                  <c:v>40869</c:v>
                </c:pt>
                <c:pt idx="2854">
                  <c:v>40868</c:v>
                </c:pt>
                <c:pt idx="2855">
                  <c:v>40865</c:v>
                </c:pt>
                <c:pt idx="2856">
                  <c:v>40864</c:v>
                </c:pt>
                <c:pt idx="2857">
                  <c:v>40863</c:v>
                </c:pt>
                <c:pt idx="2858">
                  <c:v>40862</c:v>
                </c:pt>
                <c:pt idx="2859">
                  <c:v>40861</c:v>
                </c:pt>
                <c:pt idx="2860">
                  <c:v>40858</c:v>
                </c:pt>
                <c:pt idx="2861">
                  <c:v>40857</c:v>
                </c:pt>
                <c:pt idx="2862">
                  <c:v>40856</c:v>
                </c:pt>
                <c:pt idx="2863">
                  <c:v>40855</c:v>
                </c:pt>
                <c:pt idx="2864">
                  <c:v>40854</c:v>
                </c:pt>
                <c:pt idx="2865">
                  <c:v>40851</c:v>
                </c:pt>
                <c:pt idx="2866">
                  <c:v>40850</c:v>
                </c:pt>
                <c:pt idx="2867">
                  <c:v>40849</c:v>
                </c:pt>
                <c:pt idx="2868">
                  <c:v>40848</c:v>
                </c:pt>
                <c:pt idx="2869">
                  <c:v>40847</c:v>
                </c:pt>
                <c:pt idx="2870">
                  <c:v>40844</c:v>
                </c:pt>
                <c:pt idx="2871">
                  <c:v>40843</c:v>
                </c:pt>
                <c:pt idx="2872">
                  <c:v>40842</c:v>
                </c:pt>
                <c:pt idx="2873">
                  <c:v>40841</c:v>
                </c:pt>
                <c:pt idx="2874">
                  <c:v>40840</c:v>
                </c:pt>
                <c:pt idx="2875">
                  <c:v>40837</c:v>
                </c:pt>
                <c:pt idx="2876">
                  <c:v>40836</c:v>
                </c:pt>
                <c:pt idx="2877">
                  <c:v>40835</c:v>
                </c:pt>
                <c:pt idx="2878">
                  <c:v>40834</c:v>
                </c:pt>
                <c:pt idx="2879">
                  <c:v>40833</c:v>
                </c:pt>
                <c:pt idx="2880">
                  <c:v>40830</c:v>
                </c:pt>
                <c:pt idx="2881">
                  <c:v>40829</c:v>
                </c:pt>
                <c:pt idx="2882">
                  <c:v>40828</c:v>
                </c:pt>
                <c:pt idx="2883">
                  <c:v>40827</c:v>
                </c:pt>
                <c:pt idx="2884">
                  <c:v>40826</c:v>
                </c:pt>
                <c:pt idx="2885">
                  <c:v>40823</c:v>
                </c:pt>
                <c:pt idx="2886">
                  <c:v>40822</c:v>
                </c:pt>
                <c:pt idx="2887">
                  <c:v>40821</c:v>
                </c:pt>
                <c:pt idx="2888">
                  <c:v>40820</c:v>
                </c:pt>
                <c:pt idx="2889">
                  <c:v>40819</c:v>
                </c:pt>
                <c:pt idx="2890">
                  <c:v>40816</c:v>
                </c:pt>
                <c:pt idx="2891">
                  <c:v>40815</c:v>
                </c:pt>
                <c:pt idx="2892">
                  <c:v>40814</c:v>
                </c:pt>
                <c:pt idx="2893">
                  <c:v>40813</c:v>
                </c:pt>
                <c:pt idx="2894">
                  <c:v>40812</c:v>
                </c:pt>
                <c:pt idx="2895">
                  <c:v>40809</c:v>
                </c:pt>
                <c:pt idx="2896">
                  <c:v>40808</c:v>
                </c:pt>
                <c:pt idx="2897">
                  <c:v>40807</c:v>
                </c:pt>
                <c:pt idx="2898">
                  <c:v>40806</c:v>
                </c:pt>
                <c:pt idx="2899">
                  <c:v>40805</c:v>
                </c:pt>
                <c:pt idx="2900">
                  <c:v>40802</c:v>
                </c:pt>
                <c:pt idx="2901">
                  <c:v>40801</c:v>
                </c:pt>
                <c:pt idx="2902">
                  <c:v>40800</c:v>
                </c:pt>
                <c:pt idx="2903">
                  <c:v>40799</c:v>
                </c:pt>
                <c:pt idx="2904">
                  <c:v>40798</c:v>
                </c:pt>
                <c:pt idx="2905">
                  <c:v>40795</c:v>
                </c:pt>
                <c:pt idx="2906">
                  <c:v>40794</c:v>
                </c:pt>
                <c:pt idx="2907">
                  <c:v>40793</c:v>
                </c:pt>
                <c:pt idx="2908">
                  <c:v>40792</c:v>
                </c:pt>
                <c:pt idx="2909">
                  <c:v>40791</c:v>
                </c:pt>
                <c:pt idx="2910">
                  <c:v>40788</c:v>
                </c:pt>
                <c:pt idx="2911">
                  <c:v>40787</c:v>
                </c:pt>
                <c:pt idx="2912">
                  <c:v>40786</c:v>
                </c:pt>
                <c:pt idx="2913">
                  <c:v>40785</c:v>
                </c:pt>
                <c:pt idx="2914">
                  <c:v>40784</c:v>
                </c:pt>
                <c:pt idx="2915">
                  <c:v>40781</c:v>
                </c:pt>
                <c:pt idx="2916">
                  <c:v>40780</c:v>
                </c:pt>
                <c:pt idx="2917">
                  <c:v>40779</c:v>
                </c:pt>
                <c:pt idx="2918">
                  <c:v>40778</c:v>
                </c:pt>
                <c:pt idx="2919">
                  <c:v>40777</c:v>
                </c:pt>
                <c:pt idx="2920">
                  <c:v>40774</c:v>
                </c:pt>
                <c:pt idx="2921">
                  <c:v>40773</c:v>
                </c:pt>
                <c:pt idx="2922">
                  <c:v>40772</c:v>
                </c:pt>
                <c:pt idx="2923">
                  <c:v>40771</c:v>
                </c:pt>
                <c:pt idx="2924">
                  <c:v>40770</c:v>
                </c:pt>
                <c:pt idx="2925">
                  <c:v>40767</c:v>
                </c:pt>
                <c:pt idx="2926">
                  <c:v>40766</c:v>
                </c:pt>
                <c:pt idx="2927">
                  <c:v>40765</c:v>
                </c:pt>
                <c:pt idx="2928">
                  <c:v>40764</c:v>
                </c:pt>
                <c:pt idx="2929">
                  <c:v>40763</c:v>
                </c:pt>
                <c:pt idx="2930">
                  <c:v>40760</c:v>
                </c:pt>
                <c:pt idx="2931">
                  <c:v>40759</c:v>
                </c:pt>
                <c:pt idx="2932">
                  <c:v>40758</c:v>
                </c:pt>
                <c:pt idx="2933">
                  <c:v>40757</c:v>
                </c:pt>
                <c:pt idx="2934">
                  <c:v>40756</c:v>
                </c:pt>
                <c:pt idx="2935">
                  <c:v>40753</c:v>
                </c:pt>
                <c:pt idx="2936">
                  <c:v>40752</c:v>
                </c:pt>
                <c:pt idx="2937">
                  <c:v>40751</c:v>
                </c:pt>
                <c:pt idx="2938">
                  <c:v>40750</c:v>
                </c:pt>
                <c:pt idx="2939">
                  <c:v>40749</c:v>
                </c:pt>
                <c:pt idx="2940">
                  <c:v>40746</c:v>
                </c:pt>
                <c:pt idx="2941">
                  <c:v>40745</c:v>
                </c:pt>
                <c:pt idx="2942">
                  <c:v>40744</c:v>
                </c:pt>
                <c:pt idx="2943">
                  <c:v>40743</c:v>
                </c:pt>
                <c:pt idx="2944">
                  <c:v>40742</c:v>
                </c:pt>
                <c:pt idx="2945">
                  <c:v>40739</c:v>
                </c:pt>
                <c:pt idx="2946">
                  <c:v>40738</c:v>
                </c:pt>
                <c:pt idx="2947">
                  <c:v>40737</c:v>
                </c:pt>
                <c:pt idx="2948">
                  <c:v>40736</c:v>
                </c:pt>
                <c:pt idx="2949">
                  <c:v>40735</c:v>
                </c:pt>
                <c:pt idx="2950">
                  <c:v>40732</c:v>
                </c:pt>
                <c:pt idx="2951">
                  <c:v>40731</c:v>
                </c:pt>
                <c:pt idx="2952">
                  <c:v>40730</c:v>
                </c:pt>
                <c:pt idx="2953">
                  <c:v>40729</c:v>
                </c:pt>
                <c:pt idx="2954">
                  <c:v>40728</c:v>
                </c:pt>
                <c:pt idx="2955">
                  <c:v>40725</c:v>
                </c:pt>
                <c:pt idx="2956">
                  <c:v>40724</c:v>
                </c:pt>
                <c:pt idx="2957">
                  <c:v>40723</c:v>
                </c:pt>
                <c:pt idx="2958">
                  <c:v>40722</c:v>
                </c:pt>
                <c:pt idx="2959">
                  <c:v>40721</c:v>
                </c:pt>
                <c:pt idx="2960">
                  <c:v>40718</c:v>
                </c:pt>
                <c:pt idx="2961">
                  <c:v>40717</c:v>
                </c:pt>
                <c:pt idx="2962">
                  <c:v>40716</c:v>
                </c:pt>
                <c:pt idx="2963">
                  <c:v>40715</c:v>
                </c:pt>
                <c:pt idx="2964">
                  <c:v>40714</c:v>
                </c:pt>
                <c:pt idx="2965">
                  <c:v>40711</c:v>
                </c:pt>
                <c:pt idx="2966">
                  <c:v>40710</c:v>
                </c:pt>
                <c:pt idx="2967">
                  <c:v>40709</c:v>
                </c:pt>
                <c:pt idx="2968">
                  <c:v>40708</c:v>
                </c:pt>
                <c:pt idx="2969">
                  <c:v>40707</c:v>
                </c:pt>
                <c:pt idx="2970">
                  <c:v>40704</c:v>
                </c:pt>
                <c:pt idx="2971">
                  <c:v>40703</c:v>
                </c:pt>
                <c:pt idx="2972">
                  <c:v>40702</c:v>
                </c:pt>
                <c:pt idx="2973">
                  <c:v>40701</c:v>
                </c:pt>
                <c:pt idx="2974">
                  <c:v>40700</c:v>
                </c:pt>
                <c:pt idx="2975">
                  <c:v>40697</c:v>
                </c:pt>
                <c:pt idx="2976">
                  <c:v>40696</c:v>
                </c:pt>
                <c:pt idx="2977">
                  <c:v>40695</c:v>
                </c:pt>
                <c:pt idx="2978">
                  <c:v>40694</c:v>
                </c:pt>
                <c:pt idx="2979">
                  <c:v>40693</c:v>
                </c:pt>
                <c:pt idx="2980">
                  <c:v>40690</c:v>
                </c:pt>
                <c:pt idx="2981">
                  <c:v>40689</c:v>
                </c:pt>
                <c:pt idx="2982">
                  <c:v>40688</c:v>
                </c:pt>
                <c:pt idx="2983">
                  <c:v>40687</c:v>
                </c:pt>
                <c:pt idx="2984">
                  <c:v>40686</c:v>
                </c:pt>
                <c:pt idx="2985">
                  <c:v>40683</c:v>
                </c:pt>
                <c:pt idx="2986">
                  <c:v>40682</c:v>
                </c:pt>
                <c:pt idx="2987">
                  <c:v>40681</c:v>
                </c:pt>
                <c:pt idx="2988">
                  <c:v>40680</c:v>
                </c:pt>
                <c:pt idx="2989">
                  <c:v>40679</c:v>
                </c:pt>
                <c:pt idx="2990">
                  <c:v>40676</c:v>
                </c:pt>
                <c:pt idx="2991">
                  <c:v>40675</c:v>
                </c:pt>
                <c:pt idx="2992">
                  <c:v>40674</c:v>
                </c:pt>
                <c:pt idx="2993">
                  <c:v>40673</c:v>
                </c:pt>
                <c:pt idx="2994">
                  <c:v>40672</c:v>
                </c:pt>
                <c:pt idx="2995">
                  <c:v>40669</c:v>
                </c:pt>
                <c:pt idx="2996">
                  <c:v>40668</c:v>
                </c:pt>
                <c:pt idx="2997">
                  <c:v>40667</c:v>
                </c:pt>
                <c:pt idx="2998">
                  <c:v>40666</c:v>
                </c:pt>
                <c:pt idx="2999">
                  <c:v>40665</c:v>
                </c:pt>
                <c:pt idx="3000">
                  <c:v>40662</c:v>
                </c:pt>
                <c:pt idx="3001">
                  <c:v>40661</c:v>
                </c:pt>
                <c:pt idx="3002">
                  <c:v>40660</c:v>
                </c:pt>
                <c:pt idx="3003">
                  <c:v>40659</c:v>
                </c:pt>
                <c:pt idx="3004">
                  <c:v>40658</c:v>
                </c:pt>
                <c:pt idx="3005">
                  <c:v>40655</c:v>
                </c:pt>
                <c:pt idx="3006">
                  <c:v>40654</c:v>
                </c:pt>
                <c:pt idx="3007">
                  <c:v>40653</c:v>
                </c:pt>
                <c:pt idx="3008">
                  <c:v>40652</c:v>
                </c:pt>
                <c:pt idx="3009">
                  <c:v>40651</c:v>
                </c:pt>
                <c:pt idx="3010">
                  <c:v>40648</c:v>
                </c:pt>
                <c:pt idx="3011">
                  <c:v>40647</c:v>
                </c:pt>
                <c:pt idx="3012">
                  <c:v>40646</c:v>
                </c:pt>
                <c:pt idx="3013">
                  <c:v>40645</c:v>
                </c:pt>
                <c:pt idx="3014">
                  <c:v>40644</c:v>
                </c:pt>
                <c:pt idx="3015">
                  <c:v>40641</c:v>
                </c:pt>
                <c:pt idx="3016">
                  <c:v>40640</c:v>
                </c:pt>
                <c:pt idx="3017">
                  <c:v>40639</c:v>
                </c:pt>
                <c:pt idx="3018">
                  <c:v>40638</c:v>
                </c:pt>
                <c:pt idx="3019">
                  <c:v>40637</c:v>
                </c:pt>
                <c:pt idx="3020">
                  <c:v>40634</c:v>
                </c:pt>
                <c:pt idx="3021">
                  <c:v>40633</c:v>
                </c:pt>
                <c:pt idx="3022">
                  <c:v>40632</c:v>
                </c:pt>
                <c:pt idx="3023">
                  <c:v>40631</c:v>
                </c:pt>
                <c:pt idx="3024">
                  <c:v>40630</c:v>
                </c:pt>
                <c:pt idx="3025">
                  <c:v>40627</c:v>
                </c:pt>
                <c:pt idx="3026">
                  <c:v>40626</c:v>
                </c:pt>
                <c:pt idx="3027">
                  <c:v>40625</c:v>
                </c:pt>
                <c:pt idx="3028">
                  <c:v>40624</c:v>
                </c:pt>
                <c:pt idx="3029">
                  <c:v>40623</c:v>
                </c:pt>
                <c:pt idx="3030">
                  <c:v>40620</c:v>
                </c:pt>
                <c:pt idx="3031">
                  <c:v>40619</c:v>
                </c:pt>
                <c:pt idx="3032">
                  <c:v>40618</c:v>
                </c:pt>
                <c:pt idx="3033">
                  <c:v>40617</c:v>
                </c:pt>
                <c:pt idx="3034">
                  <c:v>40616</c:v>
                </c:pt>
                <c:pt idx="3035">
                  <c:v>40613</c:v>
                </c:pt>
                <c:pt idx="3036">
                  <c:v>40612</c:v>
                </c:pt>
                <c:pt idx="3037">
                  <c:v>40611</c:v>
                </c:pt>
                <c:pt idx="3038">
                  <c:v>40610</c:v>
                </c:pt>
                <c:pt idx="3039">
                  <c:v>40609</c:v>
                </c:pt>
                <c:pt idx="3040">
                  <c:v>40606</c:v>
                </c:pt>
                <c:pt idx="3041">
                  <c:v>40605</c:v>
                </c:pt>
                <c:pt idx="3042">
                  <c:v>40604</c:v>
                </c:pt>
                <c:pt idx="3043">
                  <c:v>40603</c:v>
                </c:pt>
                <c:pt idx="3044">
                  <c:v>40602</c:v>
                </c:pt>
                <c:pt idx="3045">
                  <c:v>40599</c:v>
                </c:pt>
                <c:pt idx="3046">
                  <c:v>40598</c:v>
                </c:pt>
                <c:pt idx="3047">
                  <c:v>40597</c:v>
                </c:pt>
                <c:pt idx="3048">
                  <c:v>40596</c:v>
                </c:pt>
                <c:pt idx="3049">
                  <c:v>40595</c:v>
                </c:pt>
                <c:pt idx="3050">
                  <c:v>40592</c:v>
                </c:pt>
                <c:pt idx="3051">
                  <c:v>40591</c:v>
                </c:pt>
                <c:pt idx="3052">
                  <c:v>40590</c:v>
                </c:pt>
                <c:pt idx="3053">
                  <c:v>40589</c:v>
                </c:pt>
                <c:pt idx="3054">
                  <c:v>40588</c:v>
                </c:pt>
                <c:pt idx="3055">
                  <c:v>40585</c:v>
                </c:pt>
                <c:pt idx="3056">
                  <c:v>40584</c:v>
                </c:pt>
                <c:pt idx="3057">
                  <c:v>40583</c:v>
                </c:pt>
                <c:pt idx="3058">
                  <c:v>40582</c:v>
                </c:pt>
                <c:pt idx="3059">
                  <c:v>40581</c:v>
                </c:pt>
                <c:pt idx="3060">
                  <c:v>40578</c:v>
                </c:pt>
                <c:pt idx="3061">
                  <c:v>40577</c:v>
                </c:pt>
                <c:pt idx="3062">
                  <c:v>40576</c:v>
                </c:pt>
                <c:pt idx="3063">
                  <c:v>40575</c:v>
                </c:pt>
                <c:pt idx="3064">
                  <c:v>40574</c:v>
                </c:pt>
                <c:pt idx="3065">
                  <c:v>40571</c:v>
                </c:pt>
                <c:pt idx="3066">
                  <c:v>40570</c:v>
                </c:pt>
                <c:pt idx="3067">
                  <c:v>40569</c:v>
                </c:pt>
                <c:pt idx="3068">
                  <c:v>40568</c:v>
                </c:pt>
                <c:pt idx="3069">
                  <c:v>40567</c:v>
                </c:pt>
                <c:pt idx="3070">
                  <c:v>40564</c:v>
                </c:pt>
                <c:pt idx="3071">
                  <c:v>40563</c:v>
                </c:pt>
                <c:pt idx="3072">
                  <c:v>40562</c:v>
                </c:pt>
                <c:pt idx="3073">
                  <c:v>40561</c:v>
                </c:pt>
                <c:pt idx="3074">
                  <c:v>40560</c:v>
                </c:pt>
                <c:pt idx="3075">
                  <c:v>40557</c:v>
                </c:pt>
                <c:pt idx="3076">
                  <c:v>40556</c:v>
                </c:pt>
                <c:pt idx="3077">
                  <c:v>40555</c:v>
                </c:pt>
                <c:pt idx="3078">
                  <c:v>40554</c:v>
                </c:pt>
                <c:pt idx="3079">
                  <c:v>40553</c:v>
                </c:pt>
                <c:pt idx="3080">
                  <c:v>40550</c:v>
                </c:pt>
                <c:pt idx="3081">
                  <c:v>40549</c:v>
                </c:pt>
                <c:pt idx="3082">
                  <c:v>40548</c:v>
                </c:pt>
                <c:pt idx="3083">
                  <c:v>40547</c:v>
                </c:pt>
                <c:pt idx="3084">
                  <c:v>40546</c:v>
                </c:pt>
                <c:pt idx="3085">
                  <c:v>40543</c:v>
                </c:pt>
                <c:pt idx="3086">
                  <c:v>40542</c:v>
                </c:pt>
                <c:pt idx="3087">
                  <c:v>40541</c:v>
                </c:pt>
                <c:pt idx="3088">
                  <c:v>40540</c:v>
                </c:pt>
                <c:pt idx="3089">
                  <c:v>40539</c:v>
                </c:pt>
                <c:pt idx="3090">
                  <c:v>40536</c:v>
                </c:pt>
                <c:pt idx="3091">
                  <c:v>40535</c:v>
                </c:pt>
                <c:pt idx="3092">
                  <c:v>40534</c:v>
                </c:pt>
                <c:pt idx="3093">
                  <c:v>40533</c:v>
                </c:pt>
                <c:pt idx="3094">
                  <c:v>40532</c:v>
                </c:pt>
                <c:pt idx="3095">
                  <c:v>40529</c:v>
                </c:pt>
                <c:pt idx="3096">
                  <c:v>40528</c:v>
                </c:pt>
                <c:pt idx="3097">
                  <c:v>40527</c:v>
                </c:pt>
                <c:pt idx="3098">
                  <c:v>40526</c:v>
                </c:pt>
                <c:pt idx="3099">
                  <c:v>40525</c:v>
                </c:pt>
                <c:pt idx="3100">
                  <c:v>40522</c:v>
                </c:pt>
                <c:pt idx="3101">
                  <c:v>40521</c:v>
                </c:pt>
                <c:pt idx="3102">
                  <c:v>40520</c:v>
                </c:pt>
                <c:pt idx="3103">
                  <c:v>40519</c:v>
                </c:pt>
                <c:pt idx="3104">
                  <c:v>40518</c:v>
                </c:pt>
                <c:pt idx="3105">
                  <c:v>40515</c:v>
                </c:pt>
                <c:pt idx="3106">
                  <c:v>40514</c:v>
                </c:pt>
                <c:pt idx="3107">
                  <c:v>40513</c:v>
                </c:pt>
                <c:pt idx="3108">
                  <c:v>40512</c:v>
                </c:pt>
                <c:pt idx="3109">
                  <c:v>40511</c:v>
                </c:pt>
                <c:pt idx="3110">
                  <c:v>40508</c:v>
                </c:pt>
                <c:pt idx="3111">
                  <c:v>40507</c:v>
                </c:pt>
                <c:pt idx="3112">
                  <c:v>40506</c:v>
                </c:pt>
                <c:pt idx="3113">
                  <c:v>40505</c:v>
                </c:pt>
                <c:pt idx="3114">
                  <c:v>40504</c:v>
                </c:pt>
                <c:pt idx="3115">
                  <c:v>40501</c:v>
                </c:pt>
                <c:pt idx="3116">
                  <c:v>40500</c:v>
                </c:pt>
                <c:pt idx="3117">
                  <c:v>40499</c:v>
                </c:pt>
                <c:pt idx="3118">
                  <c:v>40498</c:v>
                </c:pt>
                <c:pt idx="3119">
                  <c:v>40497</c:v>
                </c:pt>
                <c:pt idx="3120">
                  <c:v>40494</c:v>
                </c:pt>
                <c:pt idx="3121">
                  <c:v>40493</c:v>
                </c:pt>
                <c:pt idx="3122">
                  <c:v>40492</c:v>
                </c:pt>
                <c:pt idx="3123">
                  <c:v>40491</c:v>
                </c:pt>
                <c:pt idx="3124">
                  <c:v>40490</c:v>
                </c:pt>
                <c:pt idx="3125">
                  <c:v>40487</c:v>
                </c:pt>
                <c:pt idx="3126">
                  <c:v>40486</c:v>
                </c:pt>
                <c:pt idx="3127">
                  <c:v>40485</c:v>
                </c:pt>
                <c:pt idx="3128">
                  <c:v>40484</c:v>
                </c:pt>
                <c:pt idx="3129">
                  <c:v>40483</c:v>
                </c:pt>
                <c:pt idx="3130">
                  <c:v>40480</c:v>
                </c:pt>
                <c:pt idx="3131">
                  <c:v>40479</c:v>
                </c:pt>
                <c:pt idx="3132">
                  <c:v>40478</c:v>
                </c:pt>
                <c:pt idx="3133">
                  <c:v>40477</c:v>
                </c:pt>
                <c:pt idx="3134">
                  <c:v>40476</c:v>
                </c:pt>
                <c:pt idx="3135">
                  <c:v>40473</c:v>
                </c:pt>
                <c:pt idx="3136">
                  <c:v>40472</c:v>
                </c:pt>
                <c:pt idx="3137">
                  <c:v>40471</c:v>
                </c:pt>
                <c:pt idx="3138">
                  <c:v>40470</c:v>
                </c:pt>
                <c:pt idx="3139">
                  <c:v>40469</c:v>
                </c:pt>
                <c:pt idx="3140">
                  <c:v>40466</c:v>
                </c:pt>
                <c:pt idx="3141">
                  <c:v>40465</c:v>
                </c:pt>
                <c:pt idx="3142">
                  <c:v>40464</c:v>
                </c:pt>
                <c:pt idx="3143">
                  <c:v>40463</c:v>
                </c:pt>
                <c:pt idx="3144">
                  <c:v>40462</c:v>
                </c:pt>
                <c:pt idx="3145">
                  <c:v>40459</c:v>
                </c:pt>
                <c:pt idx="3146">
                  <c:v>40458</c:v>
                </c:pt>
                <c:pt idx="3147">
                  <c:v>40457</c:v>
                </c:pt>
                <c:pt idx="3148">
                  <c:v>40456</c:v>
                </c:pt>
                <c:pt idx="3149">
                  <c:v>40455</c:v>
                </c:pt>
                <c:pt idx="3150">
                  <c:v>40452</c:v>
                </c:pt>
                <c:pt idx="3151">
                  <c:v>40451</c:v>
                </c:pt>
                <c:pt idx="3152">
                  <c:v>40450</c:v>
                </c:pt>
                <c:pt idx="3153">
                  <c:v>40449</c:v>
                </c:pt>
                <c:pt idx="3154">
                  <c:v>40448</c:v>
                </c:pt>
                <c:pt idx="3155">
                  <c:v>40445</c:v>
                </c:pt>
                <c:pt idx="3156">
                  <c:v>40444</c:v>
                </c:pt>
                <c:pt idx="3157">
                  <c:v>40443</c:v>
                </c:pt>
                <c:pt idx="3158">
                  <c:v>40442</c:v>
                </c:pt>
                <c:pt idx="3159">
                  <c:v>40441</c:v>
                </c:pt>
                <c:pt idx="3160">
                  <c:v>40438</c:v>
                </c:pt>
                <c:pt idx="3161">
                  <c:v>40437</c:v>
                </c:pt>
                <c:pt idx="3162">
                  <c:v>40436</c:v>
                </c:pt>
                <c:pt idx="3163">
                  <c:v>40435</c:v>
                </c:pt>
                <c:pt idx="3164">
                  <c:v>40434</c:v>
                </c:pt>
                <c:pt idx="3165">
                  <c:v>40431</c:v>
                </c:pt>
                <c:pt idx="3166">
                  <c:v>40430</c:v>
                </c:pt>
                <c:pt idx="3167">
                  <c:v>40429</c:v>
                </c:pt>
                <c:pt idx="3168">
                  <c:v>40428</c:v>
                </c:pt>
                <c:pt idx="3169">
                  <c:v>40427</c:v>
                </c:pt>
                <c:pt idx="3170">
                  <c:v>40424</c:v>
                </c:pt>
                <c:pt idx="3171">
                  <c:v>40423</c:v>
                </c:pt>
                <c:pt idx="3172">
                  <c:v>40422</c:v>
                </c:pt>
                <c:pt idx="3173">
                  <c:v>40421</c:v>
                </c:pt>
                <c:pt idx="3174">
                  <c:v>40420</c:v>
                </c:pt>
                <c:pt idx="3175">
                  <c:v>40417</c:v>
                </c:pt>
                <c:pt idx="3176">
                  <c:v>40416</c:v>
                </c:pt>
                <c:pt idx="3177">
                  <c:v>40415</c:v>
                </c:pt>
                <c:pt idx="3178">
                  <c:v>40414</c:v>
                </c:pt>
                <c:pt idx="3179">
                  <c:v>40413</c:v>
                </c:pt>
                <c:pt idx="3180">
                  <c:v>40410</c:v>
                </c:pt>
                <c:pt idx="3181">
                  <c:v>40409</c:v>
                </c:pt>
                <c:pt idx="3182">
                  <c:v>40408</c:v>
                </c:pt>
                <c:pt idx="3183">
                  <c:v>40407</c:v>
                </c:pt>
                <c:pt idx="3184">
                  <c:v>40406</c:v>
                </c:pt>
                <c:pt idx="3185">
                  <c:v>40403</c:v>
                </c:pt>
                <c:pt idx="3186">
                  <c:v>40402</c:v>
                </c:pt>
                <c:pt idx="3187">
                  <c:v>40401</c:v>
                </c:pt>
                <c:pt idx="3188">
                  <c:v>40400</c:v>
                </c:pt>
                <c:pt idx="3189">
                  <c:v>40399</c:v>
                </c:pt>
                <c:pt idx="3190">
                  <c:v>40396</c:v>
                </c:pt>
                <c:pt idx="3191">
                  <c:v>40395</c:v>
                </c:pt>
                <c:pt idx="3192">
                  <c:v>40394</c:v>
                </c:pt>
                <c:pt idx="3193">
                  <c:v>40393</c:v>
                </c:pt>
                <c:pt idx="3194">
                  <c:v>40392</c:v>
                </c:pt>
                <c:pt idx="3195">
                  <c:v>40389</c:v>
                </c:pt>
                <c:pt idx="3196">
                  <c:v>40388</c:v>
                </c:pt>
                <c:pt idx="3197">
                  <c:v>40387</c:v>
                </c:pt>
                <c:pt idx="3198">
                  <c:v>40386</c:v>
                </c:pt>
                <c:pt idx="3199">
                  <c:v>40385</c:v>
                </c:pt>
                <c:pt idx="3200">
                  <c:v>40382</c:v>
                </c:pt>
                <c:pt idx="3201">
                  <c:v>40381</c:v>
                </c:pt>
                <c:pt idx="3202">
                  <c:v>40380</c:v>
                </c:pt>
                <c:pt idx="3203">
                  <c:v>40379</c:v>
                </c:pt>
                <c:pt idx="3204">
                  <c:v>40378</c:v>
                </c:pt>
                <c:pt idx="3205">
                  <c:v>40375</c:v>
                </c:pt>
                <c:pt idx="3206">
                  <c:v>40374</c:v>
                </c:pt>
                <c:pt idx="3207">
                  <c:v>40373</c:v>
                </c:pt>
                <c:pt idx="3208">
                  <c:v>40372</c:v>
                </c:pt>
                <c:pt idx="3209">
                  <c:v>40371</c:v>
                </c:pt>
                <c:pt idx="3210">
                  <c:v>40368</c:v>
                </c:pt>
                <c:pt idx="3211">
                  <c:v>40367</c:v>
                </c:pt>
                <c:pt idx="3212">
                  <c:v>40366</c:v>
                </c:pt>
                <c:pt idx="3213">
                  <c:v>40365</c:v>
                </c:pt>
                <c:pt idx="3214">
                  <c:v>40364</c:v>
                </c:pt>
                <c:pt idx="3215">
                  <c:v>40361</c:v>
                </c:pt>
                <c:pt idx="3216">
                  <c:v>40360</c:v>
                </c:pt>
                <c:pt idx="3217">
                  <c:v>40359</c:v>
                </c:pt>
                <c:pt idx="3218">
                  <c:v>40358</c:v>
                </c:pt>
                <c:pt idx="3219">
                  <c:v>40357</c:v>
                </c:pt>
                <c:pt idx="3220">
                  <c:v>40354</c:v>
                </c:pt>
                <c:pt idx="3221">
                  <c:v>40353</c:v>
                </c:pt>
                <c:pt idx="3222">
                  <c:v>40352</c:v>
                </c:pt>
                <c:pt idx="3223">
                  <c:v>40351</c:v>
                </c:pt>
                <c:pt idx="3224">
                  <c:v>40350</c:v>
                </c:pt>
                <c:pt idx="3225">
                  <c:v>40347</c:v>
                </c:pt>
                <c:pt idx="3226">
                  <c:v>40346</c:v>
                </c:pt>
                <c:pt idx="3227">
                  <c:v>40345</c:v>
                </c:pt>
                <c:pt idx="3228">
                  <c:v>40344</c:v>
                </c:pt>
                <c:pt idx="3229">
                  <c:v>40343</c:v>
                </c:pt>
                <c:pt idx="3230">
                  <c:v>40340</c:v>
                </c:pt>
                <c:pt idx="3231">
                  <c:v>40339</c:v>
                </c:pt>
                <c:pt idx="3232">
                  <c:v>40338</c:v>
                </c:pt>
                <c:pt idx="3233">
                  <c:v>40337</c:v>
                </c:pt>
                <c:pt idx="3234">
                  <c:v>40336</c:v>
                </c:pt>
                <c:pt idx="3235">
                  <c:v>40333</c:v>
                </c:pt>
                <c:pt idx="3236">
                  <c:v>40332</c:v>
                </c:pt>
                <c:pt idx="3237">
                  <c:v>40331</c:v>
                </c:pt>
                <c:pt idx="3238">
                  <c:v>40330</c:v>
                </c:pt>
                <c:pt idx="3239">
                  <c:v>40329</c:v>
                </c:pt>
                <c:pt idx="3240">
                  <c:v>40326</c:v>
                </c:pt>
                <c:pt idx="3241">
                  <c:v>40325</c:v>
                </c:pt>
                <c:pt idx="3242">
                  <c:v>40324</c:v>
                </c:pt>
                <c:pt idx="3243">
                  <c:v>40323</c:v>
                </c:pt>
                <c:pt idx="3244">
                  <c:v>40322</c:v>
                </c:pt>
                <c:pt idx="3245">
                  <c:v>40319</c:v>
                </c:pt>
                <c:pt idx="3246">
                  <c:v>40318</c:v>
                </c:pt>
                <c:pt idx="3247">
                  <c:v>40317</c:v>
                </c:pt>
                <c:pt idx="3248">
                  <c:v>40316</c:v>
                </c:pt>
                <c:pt idx="3249">
                  <c:v>40315</c:v>
                </c:pt>
                <c:pt idx="3250">
                  <c:v>40312</c:v>
                </c:pt>
                <c:pt idx="3251">
                  <c:v>40311</c:v>
                </c:pt>
                <c:pt idx="3252">
                  <c:v>40310</c:v>
                </c:pt>
                <c:pt idx="3253">
                  <c:v>40309</c:v>
                </c:pt>
                <c:pt idx="3254">
                  <c:v>40308</c:v>
                </c:pt>
                <c:pt idx="3255">
                  <c:v>40305</c:v>
                </c:pt>
                <c:pt idx="3256">
                  <c:v>40304</c:v>
                </c:pt>
                <c:pt idx="3257">
                  <c:v>40303</c:v>
                </c:pt>
                <c:pt idx="3258">
                  <c:v>40302</c:v>
                </c:pt>
                <c:pt idx="3259">
                  <c:v>40301</c:v>
                </c:pt>
                <c:pt idx="3260">
                  <c:v>40298</c:v>
                </c:pt>
                <c:pt idx="3261">
                  <c:v>40297</c:v>
                </c:pt>
                <c:pt idx="3262">
                  <c:v>40296</c:v>
                </c:pt>
                <c:pt idx="3263">
                  <c:v>40295</c:v>
                </c:pt>
                <c:pt idx="3264">
                  <c:v>40294</c:v>
                </c:pt>
                <c:pt idx="3265">
                  <c:v>40291</c:v>
                </c:pt>
                <c:pt idx="3266">
                  <c:v>40290</c:v>
                </c:pt>
                <c:pt idx="3267">
                  <c:v>40289</c:v>
                </c:pt>
                <c:pt idx="3268">
                  <c:v>40288</c:v>
                </c:pt>
                <c:pt idx="3269">
                  <c:v>40287</c:v>
                </c:pt>
                <c:pt idx="3270">
                  <c:v>40284</c:v>
                </c:pt>
                <c:pt idx="3271">
                  <c:v>40283</c:v>
                </c:pt>
                <c:pt idx="3272">
                  <c:v>40282</c:v>
                </c:pt>
                <c:pt idx="3273">
                  <c:v>40281</c:v>
                </c:pt>
                <c:pt idx="3274">
                  <c:v>40280</c:v>
                </c:pt>
                <c:pt idx="3275">
                  <c:v>40277</c:v>
                </c:pt>
                <c:pt idx="3276">
                  <c:v>40276</c:v>
                </c:pt>
                <c:pt idx="3277">
                  <c:v>40275</c:v>
                </c:pt>
                <c:pt idx="3278">
                  <c:v>40274</c:v>
                </c:pt>
                <c:pt idx="3279">
                  <c:v>40273</c:v>
                </c:pt>
                <c:pt idx="3280">
                  <c:v>40270</c:v>
                </c:pt>
                <c:pt idx="3281">
                  <c:v>40269</c:v>
                </c:pt>
                <c:pt idx="3282">
                  <c:v>40268</c:v>
                </c:pt>
                <c:pt idx="3283">
                  <c:v>40267</c:v>
                </c:pt>
                <c:pt idx="3284">
                  <c:v>40266</c:v>
                </c:pt>
                <c:pt idx="3285">
                  <c:v>40263</c:v>
                </c:pt>
                <c:pt idx="3286">
                  <c:v>40262</c:v>
                </c:pt>
                <c:pt idx="3287">
                  <c:v>40261</c:v>
                </c:pt>
                <c:pt idx="3288">
                  <c:v>40260</c:v>
                </c:pt>
                <c:pt idx="3289">
                  <c:v>40259</c:v>
                </c:pt>
                <c:pt idx="3290">
                  <c:v>40256</c:v>
                </c:pt>
                <c:pt idx="3291">
                  <c:v>40255</c:v>
                </c:pt>
                <c:pt idx="3292">
                  <c:v>40254</c:v>
                </c:pt>
                <c:pt idx="3293">
                  <c:v>40253</c:v>
                </c:pt>
                <c:pt idx="3294">
                  <c:v>40252</c:v>
                </c:pt>
                <c:pt idx="3295">
                  <c:v>40249</c:v>
                </c:pt>
                <c:pt idx="3296">
                  <c:v>40248</c:v>
                </c:pt>
                <c:pt idx="3297">
                  <c:v>40247</c:v>
                </c:pt>
                <c:pt idx="3298">
                  <c:v>40246</c:v>
                </c:pt>
                <c:pt idx="3299">
                  <c:v>40245</c:v>
                </c:pt>
                <c:pt idx="3300">
                  <c:v>40242</c:v>
                </c:pt>
                <c:pt idx="3301">
                  <c:v>40241</c:v>
                </c:pt>
                <c:pt idx="3302">
                  <c:v>40240</c:v>
                </c:pt>
                <c:pt idx="3303">
                  <c:v>40239</c:v>
                </c:pt>
                <c:pt idx="3304">
                  <c:v>40238</c:v>
                </c:pt>
                <c:pt idx="3305">
                  <c:v>40235</c:v>
                </c:pt>
                <c:pt idx="3306">
                  <c:v>40234</c:v>
                </c:pt>
                <c:pt idx="3307">
                  <c:v>40233</c:v>
                </c:pt>
                <c:pt idx="3308">
                  <c:v>40232</c:v>
                </c:pt>
                <c:pt idx="3309">
                  <c:v>40231</c:v>
                </c:pt>
                <c:pt idx="3310">
                  <c:v>40228</c:v>
                </c:pt>
                <c:pt idx="3311">
                  <c:v>40227</c:v>
                </c:pt>
                <c:pt idx="3312">
                  <c:v>40226</c:v>
                </c:pt>
                <c:pt idx="3313">
                  <c:v>40225</c:v>
                </c:pt>
                <c:pt idx="3314">
                  <c:v>40224</c:v>
                </c:pt>
                <c:pt idx="3315">
                  <c:v>40221</c:v>
                </c:pt>
                <c:pt idx="3316">
                  <c:v>40220</c:v>
                </c:pt>
                <c:pt idx="3317">
                  <c:v>40219</c:v>
                </c:pt>
                <c:pt idx="3318">
                  <c:v>40218</c:v>
                </c:pt>
                <c:pt idx="3319">
                  <c:v>40217</c:v>
                </c:pt>
                <c:pt idx="3320">
                  <c:v>40214</c:v>
                </c:pt>
                <c:pt idx="3321">
                  <c:v>40213</c:v>
                </c:pt>
                <c:pt idx="3322">
                  <c:v>40212</c:v>
                </c:pt>
                <c:pt idx="3323">
                  <c:v>40211</c:v>
                </c:pt>
                <c:pt idx="3324">
                  <c:v>40210</c:v>
                </c:pt>
                <c:pt idx="3325">
                  <c:v>40207</c:v>
                </c:pt>
                <c:pt idx="3326">
                  <c:v>40206</c:v>
                </c:pt>
                <c:pt idx="3327">
                  <c:v>40205</c:v>
                </c:pt>
                <c:pt idx="3328">
                  <c:v>40204</c:v>
                </c:pt>
                <c:pt idx="3329">
                  <c:v>40203</c:v>
                </c:pt>
                <c:pt idx="3330">
                  <c:v>40200</c:v>
                </c:pt>
                <c:pt idx="3331">
                  <c:v>40199</c:v>
                </c:pt>
                <c:pt idx="3332">
                  <c:v>40198</c:v>
                </c:pt>
                <c:pt idx="3333">
                  <c:v>40197</c:v>
                </c:pt>
                <c:pt idx="3334">
                  <c:v>40196</c:v>
                </c:pt>
                <c:pt idx="3335">
                  <c:v>40193</c:v>
                </c:pt>
                <c:pt idx="3336">
                  <c:v>40192</c:v>
                </c:pt>
                <c:pt idx="3337">
                  <c:v>40191</c:v>
                </c:pt>
                <c:pt idx="3338">
                  <c:v>40190</c:v>
                </c:pt>
                <c:pt idx="3339">
                  <c:v>40189</c:v>
                </c:pt>
                <c:pt idx="3340">
                  <c:v>40186</c:v>
                </c:pt>
                <c:pt idx="3341">
                  <c:v>40185</c:v>
                </c:pt>
                <c:pt idx="3342">
                  <c:v>40184</c:v>
                </c:pt>
                <c:pt idx="3343">
                  <c:v>40183</c:v>
                </c:pt>
                <c:pt idx="3344">
                  <c:v>40182</c:v>
                </c:pt>
                <c:pt idx="3345">
                  <c:v>40179</c:v>
                </c:pt>
              </c:numCache>
            </c:numRef>
          </c:cat>
          <c:val>
            <c:numRef>
              <c:f>Sheet1!$B$2:$B$3347</c:f>
              <c:numCache>
                <c:formatCode>General</c:formatCode>
                <c:ptCount val="3346"/>
                <c:pt idx="0">
                  <c:v>1.1563000000000001</c:v>
                </c:pt>
                <c:pt idx="1">
                  <c:v>1.1651</c:v>
                </c:pt>
                <c:pt idx="2">
                  <c:v>1.1473</c:v>
                </c:pt>
                <c:pt idx="3">
                  <c:v>1.1274999999999999</c:v>
                </c:pt>
                <c:pt idx="4">
                  <c:v>1.1305000000000001</c:v>
                </c:pt>
                <c:pt idx="5">
                  <c:v>1.1244000000000001</c:v>
                </c:pt>
                <c:pt idx="6">
                  <c:v>1.1218999999999999</c:v>
                </c:pt>
                <c:pt idx="7">
                  <c:v>1.1323000000000001</c:v>
                </c:pt>
                <c:pt idx="8">
                  <c:v>1.1359999999999999</c:v>
                </c:pt>
                <c:pt idx="9">
                  <c:v>1.1180000000000001</c:v>
                </c:pt>
                <c:pt idx="10">
                  <c:v>1.1329</c:v>
                </c:pt>
                <c:pt idx="11">
                  <c:v>1.1101000000000001</c:v>
                </c:pt>
                <c:pt idx="12">
                  <c:v>1.0966</c:v>
                </c:pt>
                <c:pt idx="13">
                  <c:v>1.1055999999999999</c:v>
                </c:pt>
                <c:pt idx="14">
                  <c:v>1.109</c:v>
                </c:pt>
                <c:pt idx="15">
                  <c:v>1.1158999999999999</c:v>
                </c:pt>
                <c:pt idx="16">
                  <c:v>1.1329</c:v>
                </c:pt>
                <c:pt idx="17">
                  <c:v>1.1496999999999999</c:v>
                </c:pt>
                <c:pt idx="18">
                  <c:v>1.1324000000000001</c:v>
                </c:pt>
                <c:pt idx="19">
                  <c:v>1.1169</c:v>
                </c:pt>
                <c:pt idx="20">
                  <c:v>1.1117999999999999</c:v>
                </c:pt>
                <c:pt idx="21">
                  <c:v>1.089</c:v>
                </c:pt>
                <c:pt idx="22">
                  <c:v>1.0731999999999999</c:v>
                </c:pt>
                <c:pt idx="23">
                  <c:v>1.0684</c:v>
                </c:pt>
                <c:pt idx="24">
                  <c:v>1.085</c:v>
                </c:pt>
                <c:pt idx="25">
                  <c:v>1.1254999999999999</c:v>
                </c:pt>
                <c:pt idx="26">
                  <c:v>1.1269</c:v>
                </c:pt>
                <c:pt idx="27">
                  <c:v>1.1378999999999999</c:v>
                </c:pt>
                <c:pt idx="28">
                  <c:v>1.1431</c:v>
                </c:pt>
                <c:pt idx="29">
                  <c:v>1.1414</c:v>
                </c:pt>
                <c:pt idx="30">
                  <c:v>1.1469</c:v>
                </c:pt>
                <c:pt idx="31">
                  <c:v>1.1541999999999999</c:v>
                </c:pt>
                <c:pt idx="32">
                  <c:v>1.1492</c:v>
                </c:pt>
                <c:pt idx="33">
                  <c:v>1.1684000000000001</c:v>
                </c:pt>
                <c:pt idx="34">
                  <c:v>1.1600999999999999</c:v>
                </c:pt>
                <c:pt idx="35">
                  <c:v>1.1501999999999999</c:v>
                </c:pt>
                <c:pt idx="36">
                  <c:v>1.1527000000000001</c:v>
                </c:pt>
                <c:pt idx="37">
                  <c:v>1.1519999999999999</c:v>
                </c:pt>
                <c:pt idx="38">
                  <c:v>1.1516999999999999</c:v>
                </c:pt>
                <c:pt idx="39">
                  <c:v>1.1511</c:v>
                </c:pt>
                <c:pt idx="40">
                  <c:v>1.1545000000000001</c:v>
                </c:pt>
                <c:pt idx="41">
                  <c:v>1.1624000000000001</c:v>
                </c:pt>
                <c:pt idx="42">
                  <c:v>1.1654</c:v>
                </c:pt>
                <c:pt idx="43">
                  <c:v>1.1709000000000001</c:v>
                </c:pt>
                <c:pt idx="44">
                  <c:v>1.1731</c:v>
                </c:pt>
                <c:pt idx="45">
                  <c:v>1.1833</c:v>
                </c:pt>
                <c:pt idx="46">
                  <c:v>1.1798</c:v>
                </c:pt>
                <c:pt idx="47">
                  <c:v>1.1834</c:v>
                </c:pt>
                <c:pt idx="48">
                  <c:v>1.1778</c:v>
                </c:pt>
                <c:pt idx="49">
                  <c:v>1.1829000000000001</c:v>
                </c:pt>
                <c:pt idx="50">
                  <c:v>1.1930000000000001</c:v>
                </c:pt>
                <c:pt idx="51">
                  <c:v>1.2047000000000001</c:v>
                </c:pt>
                <c:pt idx="52">
                  <c:v>1.2096</c:v>
                </c:pt>
                <c:pt idx="53">
                  <c:v>1.2055</c:v>
                </c:pt>
                <c:pt idx="54">
                  <c:v>1.2141999999999999</c:v>
                </c:pt>
                <c:pt idx="55">
                  <c:v>1.2204999999999999</c:v>
                </c:pt>
                <c:pt idx="56">
                  <c:v>1.2221</c:v>
                </c:pt>
                <c:pt idx="57">
                  <c:v>1.2075</c:v>
                </c:pt>
                <c:pt idx="58">
                  <c:v>1.208</c:v>
                </c:pt>
                <c:pt idx="59">
                  <c:v>1.2073</c:v>
                </c:pt>
                <c:pt idx="60">
                  <c:v>1.216</c:v>
                </c:pt>
                <c:pt idx="61">
                  <c:v>1.2143999999999999</c:v>
                </c:pt>
                <c:pt idx="62">
                  <c:v>1.2165999999999999</c:v>
                </c:pt>
                <c:pt idx="63">
                  <c:v>1.2252000000000001</c:v>
                </c:pt>
                <c:pt idx="64">
                  <c:v>1.2168000000000001</c:v>
                </c:pt>
                <c:pt idx="65">
                  <c:v>1.2172000000000001</c:v>
                </c:pt>
                <c:pt idx="66">
                  <c:v>1.2157</c:v>
                </c:pt>
                <c:pt idx="67">
                  <c:v>1.2028000000000001</c:v>
                </c:pt>
                <c:pt idx="68">
                  <c:v>1.2045999999999999</c:v>
                </c:pt>
                <c:pt idx="69">
                  <c:v>1.2003999999999999</c:v>
                </c:pt>
                <c:pt idx="70">
                  <c:v>1.2001999999999999</c:v>
                </c:pt>
                <c:pt idx="71">
                  <c:v>1.1974</c:v>
                </c:pt>
                <c:pt idx="72">
                  <c:v>1.1994</c:v>
                </c:pt>
                <c:pt idx="73">
                  <c:v>1.1954</c:v>
                </c:pt>
                <c:pt idx="74">
                  <c:v>1.1869000000000001</c:v>
                </c:pt>
                <c:pt idx="75">
                  <c:v>1.1826000000000001</c:v>
                </c:pt>
                <c:pt idx="76">
                  <c:v>1.1890000000000001</c:v>
                </c:pt>
                <c:pt idx="77">
                  <c:v>1.1888000000000001</c:v>
                </c:pt>
                <c:pt idx="78">
                  <c:v>1.1891</c:v>
                </c:pt>
                <c:pt idx="79">
                  <c:v>1.2029000000000001</c:v>
                </c:pt>
                <c:pt idx="80">
                  <c:v>1.2024999999999999</c:v>
                </c:pt>
                <c:pt idx="81">
                  <c:v>1.1924999999999999</c:v>
                </c:pt>
                <c:pt idx="82">
                  <c:v>1.1955</c:v>
                </c:pt>
                <c:pt idx="83">
                  <c:v>1.2104999999999999</c:v>
                </c:pt>
                <c:pt idx="84">
                  <c:v>1.21</c:v>
                </c:pt>
                <c:pt idx="85">
                  <c:v>1.2181</c:v>
                </c:pt>
                <c:pt idx="86">
                  <c:v>1.2122999999999999</c:v>
                </c:pt>
                <c:pt idx="87">
                  <c:v>1.2185999999999999</c:v>
                </c:pt>
                <c:pt idx="88">
                  <c:v>1.2264999999999999</c:v>
                </c:pt>
                <c:pt idx="89">
                  <c:v>1.2263999999999999</c:v>
                </c:pt>
                <c:pt idx="90">
                  <c:v>1.2259</c:v>
                </c:pt>
                <c:pt idx="91">
                  <c:v>1.2264999999999999</c:v>
                </c:pt>
                <c:pt idx="92">
                  <c:v>1.2277</c:v>
                </c:pt>
                <c:pt idx="93">
                  <c:v>1.2252000000000001</c:v>
                </c:pt>
                <c:pt idx="94">
                  <c:v>1.2225999999999999</c:v>
                </c:pt>
                <c:pt idx="95">
                  <c:v>1.2352000000000001</c:v>
                </c:pt>
                <c:pt idx="96">
                  <c:v>1.2178</c:v>
                </c:pt>
                <c:pt idx="97">
                  <c:v>1.1997</c:v>
                </c:pt>
                <c:pt idx="98">
                  <c:v>1.2133</c:v>
                </c:pt>
                <c:pt idx="99">
                  <c:v>1.2318</c:v>
                </c:pt>
                <c:pt idx="100">
                  <c:v>1.2492000000000001</c:v>
                </c:pt>
                <c:pt idx="101">
                  <c:v>1.2538</c:v>
                </c:pt>
                <c:pt idx="102">
                  <c:v>1.2589999999999999</c:v>
                </c:pt>
                <c:pt idx="103">
                  <c:v>1.2532000000000001</c:v>
                </c:pt>
                <c:pt idx="104">
                  <c:v>1.2488999999999999</c:v>
                </c:pt>
                <c:pt idx="105">
                  <c:v>1.2577</c:v>
                </c:pt>
                <c:pt idx="106">
                  <c:v>1.2491000000000001</c:v>
                </c:pt>
                <c:pt idx="107">
                  <c:v>1.2602</c:v>
                </c:pt>
                <c:pt idx="108">
                  <c:v>1.2652000000000001</c:v>
                </c:pt>
                <c:pt idx="109">
                  <c:v>1.2618</c:v>
                </c:pt>
                <c:pt idx="110">
                  <c:v>1.2605</c:v>
                </c:pt>
                <c:pt idx="111">
                  <c:v>1.2575000000000001</c:v>
                </c:pt>
                <c:pt idx="112">
                  <c:v>1.2531000000000001</c:v>
                </c:pt>
                <c:pt idx="113">
                  <c:v>1.2588999999999999</c:v>
                </c:pt>
                <c:pt idx="114">
                  <c:v>1.2488999999999999</c:v>
                </c:pt>
                <c:pt idx="115">
                  <c:v>1.2468999999999999</c:v>
                </c:pt>
                <c:pt idx="116">
                  <c:v>1.2343</c:v>
                </c:pt>
                <c:pt idx="117">
                  <c:v>1.2493000000000001</c:v>
                </c:pt>
                <c:pt idx="118">
                  <c:v>1.2323</c:v>
                </c:pt>
                <c:pt idx="119">
                  <c:v>1.2263999999999999</c:v>
                </c:pt>
                <c:pt idx="120">
                  <c:v>1.2202999999999999</c:v>
                </c:pt>
                <c:pt idx="121">
                  <c:v>1.2250000000000001</c:v>
                </c:pt>
                <c:pt idx="122">
                  <c:v>1.2315</c:v>
                </c:pt>
                <c:pt idx="123">
                  <c:v>1.2334000000000001</c:v>
                </c:pt>
                <c:pt idx="124">
                  <c:v>1.2352000000000001</c:v>
                </c:pt>
                <c:pt idx="125">
                  <c:v>1.236</c:v>
                </c:pt>
                <c:pt idx="126">
                  <c:v>1.2633000000000001</c:v>
                </c:pt>
                <c:pt idx="127">
                  <c:v>1.2499</c:v>
                </c:pt>
                <c:pt idx="128">
                  <c:v>1.2491000000000001</c:v>
                </c:pt>
                <c:pt idx="129">
                  <c:v>1.2592000000000001</c:v>
                </c:pt>
                <c:pt idx="130">
                  <c:v>1.2459</c:v>
                </c:pt>
                <c:pt idx="131">
                  <c:v>1.2545999999999999</c:v>
                </c:pt>
                <c:pt idx="132">
                  <c:v>1.2572000000000001</c:v>
                </c:pt>
                <c:pt idx="133">
                  <c:v>1.2739</c:v>
                </c:pt>
                <c:pt idx="134">
                  <c:v>1.2862</c:v>
                </c:pt>
                <c:pt idx="135">
                  <c:v>1.3028</c:v>
                </c:pt>
                <c:pt idx="136">
                  <c:v>1.3052999999999999</c:v>
                </c:pt>
                <c:pt idx="137">
                  <c:v>1.3</c:v>
                </c:pt>
                <c:pt idx="138">
                  <c:v>1.3019000000000001</c:v>
                </c:pt>
                <c:pt idx="139">
                  <c:v>1.3050999999999999</c:v>
                </c:pt>
                <c:pt idx="140">
                  <c:v>1.3073999999999999</c:v>
                </c:pt>
                <c:pt idx="141">
                  <c:v>1.3116000000000001</c:v>
                </c:pt>
                <c:pt idx="142">
                  <c:v>1.3001</c:v>
                </c:pt>
                <c:pt idx="143">
                  <c:v>1.3029999999999999</c:v>
                </c:pt>
                <c:pt idx="144">
                  <c:v>1.3042</c:v>
                </c:pt>
                <c:pt idx="145">
                  <c:v>1.3076000000000001</c:v>
                </c:pt>
                <c:pt idx="146">
                  <c:v>1.3069999999999999</c:v>
                </c:pt>
                <c:pt idx="147">
                  <c:v>1.3076000000000001</c:v>
                </c:pt>
                <c:pt idx="148">
                  <c:v>1.3116000000000001</c:v>
                </c:pt>
                <c:pt idx="149">
                  <c:v>1.3102</c:v>
                </c:pt>
                <c:pt idx="150">
                  <c:v>1.3141</c:v>
                </c:pt>
                <c:pt idx="151">
                  <c:v>1.3132999999999999</c:v>
                </c:pt>
                <c:pt idx="152">
                  <c:v>1.3087</c:v>
                </c:pt>
                <c:pt idx="153">
                  <c:v>1.3090999999999999</c:v>
                </c:pt>
                <c:pt idx="154">
                  <c:v>1.3178000000000001</c:v>
                </c:pt>
                <c:pt idx="155">
                  <c:v>1.3186</c:v>
                </c:pt>
                <c:pt idx="156">
                  <c:v>1.3205</c:v>
                </c:pt>
                <c:pt idx="157">
                  <c:v>1.3263</c:v>
                </c:pt>
                <c:pt idx="158">
                  <c:v>1.3168</c:v>
                </c:pt>
                <c:pt idx="159">
                  <c:v>1.3181</c:v>
                </c:pt>
                <c:pt idx="160">
                  <c:v>1.3147</c:v>
                </c:pt>
                <c:pt idx="161">
                  <c:v>1.3148</c:v>
                </c:pt>
                <c:pt idx="162">
                  <c:v>1.3043</c:v>
                </c:pt>
                <c:pt idx="163">
                  <c:v>1.3002</c:v>
                </c:pt>
                <c:pt idx="164">
                  <c:v>1.3047</c:v>
                </c:pt>
                <c:pt idx="165">
                  <c:v>1.3084</c:v>
                </c:pt>
                <c:pt idx="166">
                  <c:v>1.3182</c:v>
                </c:pt>
                <c:pt idx="167">
                  <c:v>1.3105</c:v>
                </c:pt>
                <c:pt idx="168">
                  <c:v>1.3106</c:v>
                </c:pt>
                <c:pt idx="169">
                  <c:v>1.3213999999999999</c:v>
                </c:pt>
                <c:pt idx="170">
                  <c:v>1.3348</c:v>
                </c:pt>
                <c:pt idx="171">
                  <c:v>1.3407</c:v>
                </c:pt>
                <c:pt idx="172">
                  <c:v>1.3326</c:v>
                </c:pt>
                <c:pt idx="173">
                  <c:v>1.3415999999999999</c:v>
                </c:pt>
                <c:pt idx="174">
                  <c:v>1.3331</c:v>
                </c:pt>
                <c:pt idx="175">
                  <c:v>1.3381000000000001</c:v>
                </c:pt>
                <c:pt idx="176">
                  <c:v>1.3544</c:v>
                </c:pt>
                <c:pt idx="177">
                  <c:v>1.3588</c:v>
                </c:pt>
                <c:pt idx="178">
                  <c:v>1.36</c:v>
                </c:pt>
                <c:pt idx="179">
                  <c:v>1.3585</c:v>
                </c:pt>
                <c:pt idx="180">
                  <c:v>1.3615999999999999</c:v>
                </c:pt>
                <c:pt idx="181">
                  <c:v>1.3584000000000001</c:v>
                </c:pt>
                <c:pt idx="182">
                  <c:v>1.3540000000000001</c:v>
                </c:pt>
                <c:pt idx="183">
                  <c:v>1.3517999999999999</c:v>
                </c:pt>
                <c:pt idx="184">
                  <c:v>1.3561000000000001</c:v>
                </c:pt>
                <c:pt idx="185">
                  <c:v>1.3557999999999999</c:v>
                </c:pt>
                <c:pt idx="186">
                  <c:v>1.3532999999999999</c:v>
                </c:pt>
                <c:pt idx="187">
                  <c:v>1.3546</c:v>
                </c:pt>
                <c:pt idx="188">
                  <c:v>1.3535999999999999</c:v>
                </c:pt>
                <c:pt idx="189">
                  <c:v>1.3551</c:v>
                </c:pt>
                <c:pt idx="190">
                  <c:v>1.3596999999999999</c:v>
                </c:pt>
                <c:pt idx="191">
                  <c:v>1.3580000000000001</c:v>
                </c:pt>
                <c:pt idx="192">
                  <c:v>1.3523000000000001</c:v>
                </c:pt>
                <c:pt idx="193">
                  <c:v>1.3446</c:v>
                </c:pt>
                <c:pt idx="194">
                  <c:v>1.3399000000000001</c:v>
                </c:pt>
                <c:pt idx="195">
                  <c:v>1.3384</c:v>
                </c:pt>
                <c:pt idx="196">
                  <c:v>1.3463000000000001</c:v>
                </c:pt>
                <c:pt idx="197">
                  <c:v>1.3507</c:v>
                </c:pt>
                <c:pt idx="198">
                  <c:v>1.3488</c:v>
                </c:pt>
                <c:pt idx="199">
                  <c:v>1.355</c:v>
                </c:pt>
                <c:pt idx="200">
                  <c:v>1.3596999999999999</c:v>
                </c:pt>
                <c:pt idx="201">
                  <c:v>1.3613</c:v>
                </c:pt>
                <c:pt idx="202">
                  <c:v>1.3591</c:v>
                </c:pt>
                <c:pt idx="203">
                  <c:v>1.3644000000000001</c:v>
                </c:pt>
                <c:pt idx="204">
                  <c:v>1.3673999999999999</c:v>
                </c:pt>
                <c:pt idx="205">
                  <c:v>1.3706</c:v>
                </c:pt>
                <c:pt idx="206">
                  <c:v>1.3701000000000001</c:v>
                </c:pt>
                <c:pt idx="207">
                  <c:v>1.3635999999999999</c:v>
                </c:pt>
                <c:pt idx="208">
                  <c:v>1.3565</c:v>
                </c:pt>
                <c:pt idx="209">
                  <c:v>1.3591</c:v>
                </c:pt>
                <c:pt idx="210">
                  <c:v>1.3532999999999999</c:v>
                </c:pt>
                <c:pt idx="211">
                  <c:v>1.3554999999999999</c:v>
                </c:pt>
                <c:pt idx="212">
                  <c:v>1.3531</c:v>
                </c:pt>
                <c:pt idx="213">
                  <c:v>1.3479000000000001</c:v>
                </c:pt>
                <c:pt idx="214">
                  <c:v>1.3532999999999999</c:v>
                </c:pt>
                <c:pt idx="215">
                  <c:v>1.3504</c:v>
                </c:pt>
                <c:pt idx="216">
                  <c:v>1.349</c:v>
                </c:pt>
                <c:pt idx="217">
                  <c:v>1.3435999999999999</c:v>
                </c:pt>
                <c:pt idx="218">
                  <c:v>1.3441000000000001</c:v>
                </c:pt>
                <c:pt idx="219">
                  <c:v>1.3404</c:v>
                </c:pt>
                <c:pt idx="220">
                  <c:v>1.3409</c:v>
                </c:pt>
                <c:pt idx="221">
                  <c:v>1.3353999999999999</c:v>
                </c:pt>
                <c:pt idx="222">
                  <c:v>1.3265</c:v>
                </c:pt>
                <c:pt idx="223">
                  <c:v>1.3208</c:v>
                </c:pt>
                <c:pt idx="224">
                  <c:v>1.3239000000000001</c:v>
                </c:pt>
                <c:pt idx="225">
                  <c:v>1.3322000000000001</c:v>
                </c:pt>
                <c:pt idx="226">
                  <c:v>1.3266</c:v>
                </c:pt>
                <c:pt idx="227">
                  <c:v>1.3237000000000001</c:v>
                </c:pt>
                <c:pt idx="228">
                  <c:v>1.3219000000000001</c:v>
                </c:pt>
                <c:pt idx="229">
                  <c:v>1.3239000000000001</c:v>
                </c:pt>
                <c:pt idx="230">
                  <c:v>1.3221000000000001</c:v>
                </c:pt>
                <c:pt idx="231">
                  <c:v>1.3210999999999999</c:v>
                </c:pt>
                <c:pt idx="232">
                  <c:v>1.3243</c:v>
                </c:pt>
                <c:pt idx="233">
                  <c:v>1.3263</c:v>
                </c:pt>
                <c:pt idx="234">
                  <c:v>1.3234999999999999</c:v>
                </c:pt>
                <c:pt idx="235">
                  <c:v>1.3309</c:v>
                </c:pt>
                <c:pt idx="236">
                  <c:v>1.3275999999999999</c:v>
                </c:pt>
                <c:pt idx="237">
                  <c:v>1.3299000000000001</c:v>
                </c:pt>
                <c:pt idx="238">
                  <c:v>1.3312999999999999</c:v>
                </c:pt>
                <c:pt idx="239">
                  <c:v>1.3337000000000001</c:v>
                </c:pt>
                <c:pt idx="240">
                  <c:v>1.3323</c:v>
                </c:pt>
                <c:pt idx="241">
                  <c:v>1.3326</c:v>
                </c:pt>
                <c:pt idx="242">
                  <c:v>1.3379000000000001</c:v>
                </c:pt>
                <c:pt idx="243">
                  <c:v>1.3398000000000001</c:v>
                </c:pt>
                <c:pt idx="244">
                  <c:v>1.3455999999999999</c:v>
                </c:pt>
                <c:pt idx="245">
                  <c:v>1.3492999999999999</c:v>
                </c:pt>
                <c:pt idx="246">
                  <c:v>1.3492</c:v>
                </c:pt>
                <c:pt idx="247">
                  <c:v>1.3428</c:v>
                </c:pt>
                <c:pt idx="248">
                  <c:v>1.3415999999999999</c:v>
                </c:pt>
                <c:pt idx="249">
                  <c:v>1.3412999999999999</c:v>
                </c:pt>
                <c:pt idx="250">
                  <c:v>1.3365</c:v>
                </c:pt>
                <c:pt idx="251">
                  <c:v>1.3405</c:v>
                </c:pt>
                <c:pt idx="252">
                  <c:v>1.3560000000000001</c:v>
                </c:pt>
                <c:pt idx="253">
                  <c:v>1.3563000000000001</c:v>
                </c:pt>
                <c:pt idx="254">
                  <c:v>1.3498000000000001</c:v>
                </c:pt>
                <c:pt idx="255">
                  <c:v>1.3499000000000001</c:v>
                </c:pt>
                <c:pt idx="256">
                  <c:v>1.3685</c:v>
                </c:pt>
                <c:pt idx="257">
                  <c:v>1.3614999999999999</c:v>
                </c:pt>
                <c:pt idx="258">
                  <c:v>1.3667</c:v>
                </c:pt>
                <c:pt idx="259">
                  <c:v>1.3683000000000001</c:v>
                </c:pt>
                <c:pt idx="260">
                  <c:v>1.379</c:v>
                </c:pt>
                <c:pt idx="261">
                  <c:v>1.3742000000000001</c:v>
                </c:pt>
                <c:pt idx="262">
                  <c:v>1.3768</c:v>
                </c:pt>
                <c:pt idx="263">
                  <c:v>1.3767</c:v>
                </c:pt>
                <c:pt idx="264">
                  <c:v>1.3796999999999999</c:v>
                </c:pt>
                <c:pt idx="265">
                  <c:v>1.3792</c:v>
                </c:pt>
                <c:pt idx="266">
                  <c:v>1.3822000000000001</c:v>
                </c:pt>
                <c:pt idx="267">
                  <c:v>1.3794</c:v>
                </c:pt>
                <c:pt idx="268">
                  <c:v>1.3729</c:v>
                </c:pt>
                <c:pt idx="269">
                  <c:v>1.3752</c:v>
                </c:pt>
                <c:pt idx="270">
                  <c:v>1.3674999999999999</c:v>
                </c:pt>
                <c:pt idx="271">
                  <c:v>1.3661000000000001</c:v>
                </c:pt>
                <c:pt idx="272">
                  <c:v>1.3586</c:v>
                </c:pt>
                <c:pt idx="273">
                  <c:v>1.3595999999999999</c:v>
                </c:pt>
                <c:pt idx="274">
                  <c:v>1.3616999999999999</c:v>
                </c:pt>
                <c:pt idx="275">
                  <c:v>1.3614999999999999</c:v>
                </c:pt>
                <c:pt idx="276">
                  <c:v>1.3581000000000001</c:v>
                </c:pt>
                <c:pt idx="277">
                  <c:v>1.3629</c:v>
                </c:pt>
                <c:pt idx="278">
                  <c:v>1.361</c:v>
                </c:pt>
                <c:pt idx="279">
                  <c:v>1.3548</c:v>
                </c:pt>
                <c:pt idx="280">
                  <c:v>1.3474999999999999</c:v>
                </c:pt>
                <c:pt idx="281">
                  <c:v>1.3427</c:v>
                </c:pt>
                <c:pt idx="282">
                  <c:v>1.3534999999999999</c:v>
                </c:pt>
                <c:pt idx="283">
                  <c:v>1.3697999999999999</c:v>
                </c:pt>
                <c:pt idx="284">
                  <c:v>1.3681000000000001</c:v>
                </c:pt>
                <c:pt idx="285">
                  <c:v>1.3721000000000001</c:v>
                </c:pt>
                <c:pt idx="286">
                  <c:v>1.3629</c:v>
                </c:pt>
                <c:pt idx="287">
                  <c:v>1.3660000000000001</c:v>
                </c:pt>
                <c:pt idx="288">
                  <c:v>1.3656999999999999</c:v>
                </c:pt>
                <c:pt idx="289">
                  <c:v>1.3741000000000001</c:v>
                </c:pt>
                <c:pt idx="290">
                  <c:v>1.3791</c:v>
                </c:pt>
                <c:pt idx="291">
                  <c:v>1.3839999999999999</c:v>
                </c:pt>
                <c:pt idx="292">
                  <c:v>1.3813</c:v>
                </c:pt>
                <c:pt idx="293">
                  <c:v>1.3838999999999999</c:v>
                </c:pt>
                <c:pt idx="294">
                  <c:v>1.3831</c:v>
                </c:pt>
                <c:pt idx="295">
                  <c:v>1.3836999999999999</c:v>
                </c:pt>
                <c:pt idx="296">
                  <c:v>1.3771</c:v>
                </c:pt>
                <c:pt idx="297">
                  <c:v>1.3787</c:v>
                </c:pt>
                <c:pt idx="298">
                  <c:v>1.3835999999999999</c:v>
                </c:pt>
                <c:pt idx="299">
                  <c:v>1.3859999999999999</c:v>
                </c:pt>
                <c:pt idx="300">
                  <c:v>1.3833</c:v>
                </c:pt>
                <c:pt idx="301">
                  <c:v>1.3768</c:v>
                </c:pt>
                <c:pt idx="302">
                  <c:v>1.3754</c:v>
                </c:pt>
                <c:pt idx="303">
                  <c:v>1.3758999999999999</c:v>
                </c:pt>
                <c:pt idx="304">
                  <c:v>1.3769</c:v>
                </c:pt>
                <c:pt idx="305">
                  <c:v>1.37</c:v>
                </c:pt>
                <c:pt idx="306">
                  <c:v>1.3765000000000001</c:v>
                </c:pt>
                <c:pt idx="307">
                  <c:v>1.3728</c:v>
                </c:pt>
                <c:pt idx="308">
                  <c:v>1.3718999999999999</c:v>
                </c:pt>
                <c:pt idx="309">
                  <c:v>1.3624000000000001</c:v>
                </c:pt>
                <c:pt idx="310">
                  <c:v>1.3637999999999999</c:v>
                </c:pt>
                <c:pt idx="311">
                  <c:v>1.3754999999999999</c:v>
                </c:pt>
                <c:pt idx="312">
                  <c:v>1.3743000000000001</c:v>
                </c:pt>
                <c:pt idx="313">
                  <c:v>1.3843000000000001</c:v>
                </c:pt>
                <c:pt idx="314">
                  <c:v>1.3866000000000001</c:v>
                </c:pt>
                <c:pt idx="315">
                  <c:v>1.3809</c:v>
                </c:pt>
                <c:pt idx="316">
                  <c:v>1.387</c:v>
                </c:pt>
                <c:pt idx="317">
                  <c:v>1.3842000000000001</c:v>
                </c:pt>
                <c:pt idx="318">
                  <c:v>1.3847</c:v>
                </c:pt>
                <c:pt idx="319">
                  <c:v>1.3874</c:v>
                </c:pt>
                <c:pt idx="320">
                  <c:v>1.3931</c:v>
                </c:pt>
                <c:pt idx="321">
                  <c:v>1.3889</c:v>
                </c:pt>
                <c:pt idx="322">
                  <c:v>1.3915999999999999</c:v>
                </c:pt>
                <c:pt idx="323">
                  <c:v>1.3884000000000001</c:v>
                </c:pt>
                <c:pt idx="324">
                  <c:v>1.391</c:v>
                </c:pt>
                <c:pt idx="325">
                  <c:v>1.3959999999999999</c:v>
                </c:pt>
                <c:pt idx="326">
                  <c:v>1.3902000000000001</c:v>
                </c:pt>
                <c:pt idx="327">
                  <c:v>1.3879999999999999</c:v>
                </c:pt>
                <c:pt idx="328">
                  <c:v>1.3817999999999999</c:v>
                </c:pt>
                <c:pt idx="329">
                  <c:v>1.3749</c:v>
                </c:pt>
                <c:pt idx="330">
                  <c:v>1.3754999999999999</c:v>
                </c:pt>
                <c:pt idx="331">
                  <c:v>1.3717999999999999</c:v>
                </c:pt>
                <c:pt idx="332">
                  <c:v>1.3628</c:v>
                </c:pt>
                <c:pt idx="333">
                  <c:v>1.3674999999999999</c:v>
                </c:pt>
                <c:pt idx="334">
                  <c:v>1.3774</c:v>
                </c:pt>
                <c:pt idx="335">
                  <c:v>1.3829</c:v>
                </c:pt>
                <c:pt idx="336">
                  <c:v>1.3859999999999999</c:v>
                </c:pt>
                <c:pt idx="337">
                  <c:v>1.3813</c:v>
                </c:pt>
                <c:pt idx="338">
                  <c:v>1.3880999999999999</c:v>
                </c:pt>
                <c:pt idx="339">
                  <c:v>1.3903000000000001</c:v>
                </c:pt>
                <c:pt idx="340">
                  <c:v>1.3789</c:v>
                </c:pt>
                <c:pt idx="341">
                  <c:v>1.3803000000000001</c:v>
                </c:pt>
                <c:pt idx="342">
                  <c:v>1.38</c:v>
                </c:pt>
                <c:pt idx="343">
                  <c:v>1.3844000000000001</c:v>
                </c:pt>
                <c:pt idx="344">
                  <c:v>1.3825000000000001</c:v>
                </c:pt>
                <c:pt idx="345">
                  <c:v>1.3765000000000001</c:v>
                </c:pt>
                <c:pt idx="346">
                  <c:v>1.3832</c:v>
                </c:pt>
                <c:pt idx="347">
                  <c:v>1.3838999999999999</c:v>
                </c:pt>
                <c:pt idx="348">
                  <c:v>1.3883000000000001</c:v>
                </c:pt>
                <c:pt idx="349">
                  <c:v>1.3892</c:v>
                </c:pt>
                <c:pt idx="350">
                  <c:v>1.3918999999999999</c:v>
                </c:pt>
                <c:pt idx="351">
                  <c:v>1.3963000000000001</c:v>
                </c:pt>
                <c:pt idx="352">
                  <c:v>1.395</c:v>
                </c:pt>
                <c:pt idx="353">
                  <c:v>1.3933</c:v>
                </c:pt>
                <c:pt idx="354">
                  <c:v>1.381</c:v>
                </c:pt>
                <c:pt idx="355">
                  <c:v>1.3925000000000001</c:v>
                </c:pt>
                <c:pt idx="356">
                  <c:v>1.3988</c:v>
                </c:pt>
                <c:pt idx="357">
                  <c:v>1.4084000000000001</c:v>
                </c:pt>
                <c:pt idx="358">
                  <c:v>1.4111</c:v>
                </c:pt>
                <c:pt idx="359">
                  <c:v>1.4108000000000001</c:v>
                </c:pt>
                <c:pt idx="360">
                  <c:v>1.4177</c:v>
                </c:pt>
                <c:pt idx="361">
                  <c:v>1.4117</c:v>
                </c:pt>
                <c:pt idx="362">
                  <c:v>1.4157</c:v>
                </c:pt>
                <c:pt idx="363">
                  <c:v>1.4177999999999999</c:v>
                </c:pt>
                <c:pt idx="364">
                  <c:v>1.4157999999999999</c:v>
                </c:pt>
                <c:pt idx="365">
                  <c:v>1.4104000000000001</c:v>
                </c:pt>
                <c:pt idx="366">
                  <c:v>1.4171</c:v>
                </c:pt>
                <c:pt idx="367">
                  <c:v>1.4153</c:v>
                </c:pt>
                <c:pt idx="368">
                  <c:v>1.4215</c:v>
                </c:pt>
                <c:pt idx="369">
                  <c:v>1.4200999999999999</c:v>
                </c:pt>
                <c:pt idx="370">
                  <c:v>1.4206000000000001</c:v>
                </c:pt>
                <c:pt idx="371">
                  <c:v>1.4119999999999999</c:v>
                </c:pt>
                <c:pt idx="372">
                  <c:v>1.4154</c:v>
                </c:pt>
                <c:pt idx="373">
                  <c:v>1.4155</c:v>
                </c:pt>
                <c:pt idx="374">
                  <c:v>1.4153</c:v>
                </c:pt>
                <c:pt idx="375">
                  <c:v>1.4191</c:v>
                </c:pt>
                <c:pt idx="376">
                  <c:v>1.4113</c:v>
                </c:pt>
                <c:pt idx="377">
                  <c:v>1.4189000000000001</c:v>
                </c:pt>
                <c:pt idx="378">
                  <c:v>1.4137</c:v>
                </c:pt>
                <c:pt idx="379">
                  <c:v>1.4096</c:v>
                </c:pt>
                <c:pt idx="380">
                  <c:v>1.405</c:v>
                </c:pt>
                <c:pt idx="381">
                  <c:v>1.4054</c:v>
                </c:pt>
                <c:pt idx="382">
                  <c:v>1.4141999999999999</c:v>
                </c:pt>
                <c:pt idx="383">
                  <c:v>1.4117999999999999</c:v>
                </c:pt>
                <c:pt idx="384">
                  <c:v>1.3986000000000001</c:v>
                </c:pt>
                <c:pt idx="385">
                  <c:v>1.389</c:v>
                </c:pt>
                <c:pt idx="386">
                  <c:v>1.3908</c:v>
                </c:pt>
                <c:pt idx="387">
                  <c:v>1.3887</c:v>
                </c:pt>
                <c:pt idx="388">
                  <c:v>1.3911</c:v>
                </c:pt>
                <c:pt idx="389">
                  <c:v>1.3813</c:v>
                </c:pt>
                <c:pt idx="390">
                  <c:v>1.3942000000000001</c:v>
                </c:pt>
                <c:pt idx="391">
                  <c:v>1.3937999999999999</c:v>
                </c:pt>
                <c:pt idx="392">
                  <c:v>1.391</c:v>
                </c:pt>
                <c:pt idx="393">
                  <c:v>1.39</c:v>
                </c:pt>
                <c:pt idx="394">
                  <c:v>1.3878999999999999</c:v>
                </c:pt>
                <c:pt idx="395">
                  <c:v>1.3837999999999999</c:v>
                </c:pt>
                <c:pt idx="396">
                  <c:v>1.393</c:v>
                </c:pt>
                <c:pt idx="397">
                  <c:v>1.3937999999999999</c:v>
                </c:pt>
                <c:pt idx="398">
                  <c:v>1.3986000000000001</c:v>
                </c:pt>
                <c:pt idx="399">
                  <c:v>1.3834</c:v>
                </c:pt>
                <c:pt idx="400">
                  <c:v>1.3783000000000001</c:v>
                </c:pt>
                <c:pt idx="401">
                  <c:v>1.3776999999999999</c:v>
                </c:pt>
                <c:pt idx="402">
                  <c:v>1.3751</c:v>
                </c:pt>
                <c:pt idx="403">
                  <c:v>1.3740000000000001</c:v>
                </c:pt>
                <c:pt idx="404">
                  <c:v>1.3706</c:v>
                </c:pt>
                <c:pt idx="405">
                  <c:v>1.3734</c:v>
                </c:pt>
                <c:pt idx="406">
                  <c:v>1.3737999999999999</c:v>
                </c:pt>
                <c:pt idx="407">
                  <c:v>1.3826000000000001</c:v>
                </c:pt>
                <c:pt idx="408">
                  <c:v>1.3896999999999999</c:v>
                </c:pt>
                <c:pt idx="409">
                  <c:v>1.3833</c:v>
                </c:pt>
                <c:pt idx="410">
                  <c:v>1.3834</c:v>
                </c:pt>
                <c:pt idx="411">
                  <c:v>1.3785000000000001</c:v>
                </c:pt>
                <c:pt idx="412">
                  <c:v>1.3735999999999999</c:v>
                </c:pt>
                <c:pt idx="413">
                  <c:v>1.3762000000000001</c:v>
                </c:pt>
                <c:pt idx="414">
                  <c:v>1.3791</c:v>
                </c:pt>
                <c:pt idx="415">
                  <c:v>1.3733</c:v>
                </c:pt>
                <c:pt idx="416">
                  <c:v>1.3684000000000001</c:v>
                </c:pt>
                <c:pt idx="417">
                  <c:v>1.3752</c:v>
                </c:pt>
                <c:pt idx="418">
                  <c:v>1.3863000000000001</c:v>
                </c:pt>
                <c:pt idx="419">
                  <c:v>1.387</c:v>
                </c:pt>
                <c:pt idx="420">
                  <c:v>1.393</c:v>
                </c:pt>
                <c:pt idx="421">
                  <c:v>1.3965000000000001</c:v>
                </c:pt>
                <c:pt idx="422">
                  <c:v>1.3891</c:v>
                </c:pt>
                <c:pt idx="423">
                  <c:v>1.3902000000000001</c:v>
                </c:pt>
                <c:pt idx="424">
                  <c:v>1.3925000000000001</c:v>
                </c:pt>
                <c:pt idx="425">
                  <c:v>1.399</c:v>
                </c:pt>
                <c:pt idx="426">
                  <c:v>1.3931</c:v>
                </c:pt>
                <c:pt idx="427">
                  <c:v>1.3886000000000001</c:v>
                </c:pt>
                <c:pt idx="428">
                  <c:v>1.3823000000000001</c:v>
                </c:pt>
                <c:pt idx="429">
                  <c:v>1.3844000000000001</c:v>
                </c:pt>
                <c:pt idx="430">
                  <c:v>1.3892</c:v>
                </c:pt>
                <c:pt idx="431">
                  <c:v>1.3953</c:v>
                </c:pt>
                <c:pt idx="432">
                  <c:v>1.3955</c:v>
                </c:pt>
                <c:pt idx="433">
                  <c:v>1.3924000000000001</c:v>
                </c:pt>
                <c:pt idx="434">
                  <c:v>1.3935</c:v>
                </c:pt>
                <c:pt idx="435">
                  <c:v>1.4013</c:v>
                </c:pt>
                <c:pt idx="436">
                  <c:v>1.4139999999999999</c:v>
                </c:pt>
                <c:pt idx="437">
                  <c:v>1.4112</c:v>
                </c:pt>
                <c:pt idx="438">
                  <c:v>1.4064000000000001</c:v>
                </c:pt>
                <c:pt idx="439">
                  <c:v>1.4016999999999999</c:v>
                </c:pt>
                <c:pt idx="440">
                  <c:v>1.3974</c:v>
                </c:pt>
                <c:pt idx="441">
                  <c:v>1.3862000000000001</c:v>
                </c:pt>
                <c:pt idx="442">
                  <c:v>1.3902000000000001</c:v>
                </c:pt>
                <c:pt idx="443">
                  <c:v>1.3905000000000001</c:v>
                </c:pt>
                <c:pt idx="444">
                  <c:v>1.3842000000000001</c:v>
                </c:pt>
                <c:pt idx="445">
                  <c:v>1.3817999999999999</c:v>
                </c:pt>
                <c:pt idx="446">
                  <c:v>1.3834</c:v>
                </c:pt>
                <c:pt idx="447">
                  <c:v>1.3815999999999999</c:v>
                </c:pt>
                <c:pt idx="448">
                  <c:v>1.3741000000000001</c:v>
                </c:pt>
                <c:pt idx="449">
                  <c:v>1.3735999999999999</c:v>
                </c:pt>
                <c:pt idx="450">
                  <c:v>1.367</c:v>
                </c:pt>
                <c:pt idx="451">
                  <c:v>1.3647</c:v>
                </c:pt>
                <c:pt idx="452">
                  <c:v>1.3665</c:v>
                </c:pt>
                <c:pt idx="453">
                  <c:v>1.3663000000000001</c:v>
                </c:pt>
                <c:pt idx="454">
                  <c:v>1.3705000000000001</c:v>
                </c:pt>
                <c:pt idx="455">
                  <c:v>1.3725000000000001</c:v>
                </c:pt>
                <c:pt idx="456">
                  <c:v>1.3689</c:v>
                </c:pt>
                <c:pt idx="457">
                  <c:v>1.3736999999999999</c:v>
                </c:pt>
                <c:pt idx="458">
                  <c:v>1.3674999999999999</c:v>
                </c:pt>
                <c:pt idx="459">
                  <c:v>1.3683000000000001</c:v>
                </c:pt>
                <c:pt idx="460">
                  <c:v>1.3732</c:v>
                </c:pt>
                <c:pt idx="461">
                  <c:v>1.3653</c:v>
                </c:pt>
                <c:pt idx="462">
                  <c:v>1.3633999999999999</c:v>
                </c:pt>
                <c:pt idx="463">
                  <c:v>1.3587</c:v>
                </c:pt>
                <c:pt idx="464">
                  <c:v>1.3589</c:v>
                </c:pt>
                <c:pt idx="465">
                  <c:v>1.3689</c:v>
                </c:pt>
                <c:pt idx="466">
                  <c:v>1.3638999999999999</c:v>
                </c:pt>
                <c:pt idx="467">
                  <c:v>1.3668</c:v>
                </c:pt>
                <c:pt idx="468">
                  <c:v>1.3517999999999999</c:v>
                </c:pt>
                <c:pt idx="469">
                  <c:v>1.3566</c:v>
                </c:pt>
                <c:pt idx="470">
                  <c:v>1.3566</c:v>
                </c:pt>
                <c:pt idx="471">
                  <c:v>1.3609</c:v>
                </c:pt>
                <c:pt idx="472">
                  <c:v>1.3626</c:v>
                </c:pt>
                <c:pt idx="473">
                  <c:v>1.3573</c:v>
                </c:pt>
                <c:pt idx="474">
                  <c:v>1.3675999999999999</c:v>
                </c:pt>
                <c:pt idx="475">
                  <c:v>1.3671</c:v>
                </c:pt>
                <c:pt idx="476">
                  <c:v>1.3624000000000001</c:v>
                </c:pt>
                <c:pt idx="477">
                  <c:v>1.3504</c:v>
                </c:pt>
                <c:pt idx="478">
                  <c:v>1.3453999999999999</c:v>
                </c:pt>
                <c:pt idx="479">
                  <c:v>1.3552999999999999</c:v>
                </c:pt>
                <c:pt idx="480">
                  <c:v>1.3555999999999999</c:v>
                </c:pt>
                <c:pt idx="481">
                  <c:v>1.3494999999999999</c:v>
                </c:pt>
                <c:pt idx="482">
                  <c:v>1.3364</c:v>
                </c:pt>
                <c:pt idx="483">
                  <c:v>1.3468</c:v>
                </c:pt>
                <c:pt idx="484">
                  <c:v>1.3423</c:v>
                </c:pt>
                <c:pt idx="485">
                  <c:v>1.3584000000000001</c:v>
                </c:pt>
                <c:pt idx="486">
                  <c:v>1.351</c:v>
                </c:pt>
                <c:pt idx="487">
                  <c:v>1.3464</c:v>
                </c:pt>
                <c:pt idx="488">
                  <c:v>1.3326</c:v>
                </c:pt>
                <c:pt idx="489">
                  <c:v>1.3226</c:v>
                </c:pt>
                <c:pt idx="490">
                  <c:v>1.3292999999999999</c:v>
                </c:pt>
                <c:pt idx="491">
                  <c:v>1.3401000000000001</c:v>
                </c:pt>
                <c:pt idx="492">
                  <c:v>1.3354999999999999</c:v>
                </c:pt>
                <c:pt idx="493">
                  <c:v>1.3379000000000001</c:v>
                </c:pt>
                <c:pt idx="494">
                  <c:v>1.3441000000000001</c:v>
                </c:pt>
                <c:pt idx="495">
                  <c:v>1.3449</c:v>
                </c:pt>
                <c:pt idx="496">
                  <c:v>1.3365</c:v>
                </c:pt>
                <c:pt idx="497">
                  <c:v>1.343</c:v>
                </c:pt>
                <c:pt idx="498">
                  <c:v>1.3322000000000001</c:v>
                </c:pt>
                <c:pt idx="499">
                  <c:v>1.3314999999999999</c:v>
                </c:pt>
                <c:pt idx="500">
                  <c:v>1.3359000000000001</c:v>
                </c:pt>
                <c:pt idx="501">
                  <c:v>1.3388</c:v>
                </c:pt>
                <c:pt idx="502">
                  <c:v>1.3361000000000001</c:v>
                </c:pt>
                <c:pt idx="503">
                  <c:v>1.3324</c:v>
                </c:pt>
                <c:pt idx="504">
                  <c:v>1.3268</c:v>
                </c:pt>
                <c:pt idx="505">
                  <c:v>1.3252999999999999</c:v>
                </c:pt>
                <c:pt idx="506">
                  <c:v>1.3269</c:v>
                </c:pt>
                <c:pt idx="507">
                  <c:v>1.3247</c:v>
                </c:pt>
                <c:pt idx="508">
                  <c:v>1.3202</c:v>
                </c:pt>
                <c:pt idx="509">
                  <c:v>1.3182</c:v>
                </c:pt>
                <c:pt idx="510">
                  <c:v>1.3119000000000001</c:v>
                </c:pt>
                <c:pt idx="511">
                  <c:v>1.3223</c:v>
                </c:pt>
                <c:pt idx="512">
                  <c:v>1.3271999999999999</c:v>
                </c:pt>
                <c:pt idx="513">
                  <c:v>1.3165</c:v>
                </c:pt>
                <c:pt idx="514">
                  <c:v>1.3158000000000001</c:v>
                </c:pt>
                <c:pt idx="515">
                  <c:v>1.3146</c:v>
                </c:pt>
                <c:pt idx="516">
                  <c:v>1.2988</c:v>
                </c:pt>
                <c:pt idx="517">
                  <c:v>1.3062</c:v>
                </c:pt>
                <c:pt idx="518">
                  <c:v>1.2918000000000001</c:v>
                </c:pt>
                <c:pt idx="519">
                  <c:v>1.2948</c:v>
                </c:pt>
                <c:pt idx="520">
                  <c:v>1.2928999999999999</c:v>
                </c:pt>
                <c:pt idx="521">
                  <c:v>1.2985</c:v>
                </c:pt>
                <c:pt idx="522">
                  <c:v>1.3045</c:v>
                </c:pt>
                <c:pt idx="523">
                  <c:v>1.3025</c:v>
                </c:pt>
                <c:pt idx="524">
                  <c:v>1.3046</c:v>
                </c:pt>
                <c:pt idx="525">
                  <c:v>1.3084</c:v>
                </c:pt>
                <c:pt idx="526">
                  <c:v>1.3146</c:v>
                </c:pt>
                <c:pt idx="527">
                  <c:v>1.2948</c:v>
                </c:pt>
                <c:pt idx="528">
                  <c:v>1.2945</c:v>
                </c:pt>
                <c:pt idx="529">
                  <c:v>1.2916000000000001</c:v>
                </c:pt>
                <c:pt idx="530">
                  <c:v>1.2903</c:v>
                </c:pt>
                <c:pt idx="531">
                  <c:v>1.3011999999999999</c:v>
                </c:pt>
                <c:pt idx="532">
                  <c:v>1.2936000000000001</c:v>
                </c:pt>
                <c:pt idx="533">
                  <c:v>1.3067</c:v>
                </c:pt>
                <c:pt idx="534">
                  <c:v>1.3048999999999999</c:v>
                </c:pt>
                <c:pt idx="535">
                  <c:v>1.2938000000000001</c:v>
                </c:pt>
                <c:pt idx="536">
                  <c:v>1.2918000000000001</c:v>
                </c:pt>
                <c:pt idx="537">
                  <c:v>1.2876000000000001</c:v>
                </c:pt>
                <c:pt idx="538">
                  <c:v>1.298</c:v>
                </c:pt>
                <c:pt idx="539">
                  <c:v>1.2937000000000001</c:v>
                </c:pt>
                <c:pt idx="540">
                  <c:v>1.2887999999999999</c:v>
                </c:pt>
                <c:pt idx="541">
                  <c:v>1.2924</c:v>
                </c:pt>
                <c:pt idx="542">
                  <c:v>1.2859</c:v>
                </c:pt>
                <c:pt idx="543">
                  <c:v>1.2831999999999999</c:v>
                </c:pt>
                <c:pt idx="544">
                  <c:v>1.2745</c:v>
                </c:pt>
                <c:pt idx="545">
                  <c:v>1.2745</c:v>
                </c:pt>
                <c:pt idx="546">
                  <c:v>1.2723</c:v>
                </c:pt>
                <c:pt idx="547">
                  <c:v>1.2737000000000001</c:v>
                </c:pt>
                <c:pt idx="548">
                  <c:v>1.2817000000000001</c:v>
                </c:pt>
                <c:pt idx="549">
                  <c:v>1.2921</c:v>
                </c:pt>
                <c:pt idx="550">
                  <c:v>1.2977000000000001</c:v>
                </c:pt>
                <c:pt idx="551">
                  <c:v>1.2967</c:v>
                </c:pt>
                <c:pt idx="552">
                  <c:v>1.2887999999999999</c:v>
                </c:pt>
                <c:pt idx="553">
                  <c:v>1.2847</c:v>
                </c:pt>
                <c:pt idx="554">
                  <c:v>1.2796000000000001</c:v>
                </c:pt>
                <c:pt idx="555">
                  <c:v>1.2809999999999999</c:v>
                </c:pt>
                <c:pt idx="556">
                  <c:v>1.3003</c:v>
                </c:pt>
                <c:pt idx="557">
                  <c:v>1.2981</c:v>
                </c:pt>
                <c:pt idx="558">
                  <c:v>1.3166</c:v>
                </c:pt>
                <c:pt idx="559">
                  <c:v>1.3279000000000001</c:v>
                </c:pt>
                <c:pt idx="560">
                  <c:v>1.3274999999999999</c:v>
                </c:pt>
                <c:pt idx="561">
                  <c:v>1.3351</c:v>
                </c:pt>
                <c:pt idx="562">
                  <c:v>1.3384</c:v>
                </c:pt>
                <c:pt idx="563">
                  <c:v>1.337</c:v>
                </c:pt>
                <c:pt idx="564">
                  <c:v>1.3351999999999999</c:v>
                </c:pt>
                <c:pt idx="565">
                  <c:v>1.3202</c:v>
                </c:pt>
                <c:pt idx="566">
                  <c:v>1.3209</c:v>
                </c:pt>
                <c:pt idx="567">
                  <c:v>1.3152999999999999</c:v>
                </c:pt>
                <c:pt idx="568">
                  <c:v>1.3064</c:v>
                </c:pt>
                <c:pt idx="569">
                  <c:v>1.3089</c:v>
                </c:pt>
                <c:pt idx="570">
                  <c:v>1.3212999999999999</c:v>
                </c:pt>
                <c:pt idx="571">
                  <c:v>1.31</c:v>
                </c:pt>
                <c:pt idx="572">
                  <c:v>1.3238000000000001</c:v>
                </c:pt>
                <c:pt idx="573">
                  <c:v>1.3104</c:v>
                </c:pt>
                <c:pt idx="574">
                  <c:v>1.3088</c:v>
                </c:pt>
                <c:pt idx="575">
                  <c:v>1.3061</c:v>
                </c:pt>
                <c:pt idx="576">
                  <c:v>1.3033999999999999</c:v>
                </c:pt>
                <c:pt idx="577">
                  <c:v>1.3048999999999999</c:v>
                </c:pt>
                <c:pt idx="578">
                  <c:v>1.3073999999999999</c:v>
                </c:pt>
                <c:pt idx="579">
                  <c:v>1.3051999999999999</c:v>
                </c:pt>
                <c:pt idx="580">
                  <c:v>1.3141</c:v>
                </c:pt>
                <c:pt idx="581">
                  <c:v>1.3113999999999999</c:v>
                </c:pt>
                <c:pt idx="582">
                  <c:v>1.3071999999999999</c:v>
                </c:pt>
                <c:pt idx="583">
                  <c:v>1.3075000000000001</c:v>
                </c:pt>
                <c:pt idx="584">
                  <c:v>1.3083</c:v>
                </c:pt>
                <c:pt idx="585">
                  <c:v>1.3096000000000001</c:v>
                </c:pt>
                <c:pt idx="586">
                  <c:v>1.2996000000000001</c:v>
                </c:pt>
                <c:pt idx="587">
                  <c:v>1.2934000000000001</c:v>
                </c:pt>
                <c:pt idx="588">
                  <c:v>1.2882</c:v>
                </c:pt>
                <c:pt idx="589">
                  <c:v>1.2791999999999999</c:v>
                </c:pt>
                <c:pt idx="590">
                  <c:v>1.274</c:v>
                </c:pt>
                <c:pt idx="591">
                  <c:v>1.2735000000000001</c:v>
                </c:pt>
                <c:pt idx="592">
                  <c:v>1.2733000000000001</c:v>
                </c:pt>
                <c:pt idx="593">
                  <c:v>1.2661</c:v>
                </c:pt>
                <c:pt idx="594">
                  <c:v>1.2568999999999999</c:v>
                </c:pt>
                <c:pt idx="595">
                  <c:v>1.2555000000000001</c:v>
                </c:pt>
                <c:pt idx="596">
                  <c:v>1.2585999999999999</c:v>
                </c:pt>
                <c:pt idx="597">
                  <c:v>1.2552000000000001</c:v>
                </c:pt>
                <c:pt idx="598">
                  <c:v>1.2555000000000001</c:v>
                </c:pt>
                <c:pt idx="599">
                  <c:v>1.2622</c:v>
                </c:pt>
                <c:pt idx="600">
                  <c:v>1.2605</c:v>
                </c:pt>
                <c:pt idx="601">
                  <c:v>1.2608999999999999</c:v>
                </c:pt>
                <c:pt idx="602">
                  <c:v>1.2543</c:v>
                </c:pt>
                <c:pt idx="603">
                  <c:v>1.2493000000000001</c:v>
                </c:pt>
                <c:pt idx="604">
                  <c:v>1.2476</c:v>
                </c:pt>
                <c:pt idx="605">
                  <c:v>1.2466999999999999</c:v>
                </c:pt>
                <c:pt idx="606">
                  <c:v>1.2474000000000001</c:v>
                </c:pt>
                <c:pt idx="607">
                  <c:v>1.2401</c:v>
                </c:pt>
                <c:pt idx="608">
                  <c:v>1.2298</c:v>
                </c:pt>
                <c:pt idx="609">
                  <c:v>1.234</c:v>
                </c:pt>
                <c:pt idx="610">
                  <c:v>1.242</c:v>
                </c:pt>
                <c:pt idx="611">
                  <c:v>1.2419</c:v>
                </c:pt>
                <c:pt idx="612">
                  <c:v>1.2518</c:v>
                </c:pt>
                <c:pt idx="613">
                  <c:v>1.2468999999999999</c:v>
                </c:pt>
                <c:pt idx="614">
                  <c:v>1.2347999999999999</c:v>
                </c:pt>
                <c:pt idx="615">
                  <c:v>1.2423999999999999</c:v>
                </c:pt>
                <c:pt idx="616">
                  <c:v>1.2553000000000001</c:v>
                </c:pt>
                <c:pt idx="617">
                  <c:v>1.2571000000000001</c:v>
                </c:pt>
                <c:pt idx="618">
                  <c:v>1.2604</c:v>
                </c:pt>
                <c:pt idx="619">
                  <c:v>1.2544999999999999</c:v>
                </c:pt>
                <c:pt idx="620">
                  <c:v>1.2603</c:v>
                </c:pt>
                <c:pt idx="621">
                  <c:v>1.2746999999999999</c:v>
                </c:pt>
                <c:pt idx="622">
                  <c:v>1.2728999999999999</c:v>
                </c:pt>
                <c:pt idx="623">
                  <c:v>1.2722</c:v>
                </c:pt>
                <c:pt idx="624">
                  <c:v>1.2665999999999999</c:v>
                </c:pt>
                <c:pt idx="625">
                  <c:v>1.2597</c:v>
                </c:pt>
                <c:pt idx="626">
                  <c:v>1.2574000000000001</c:v>
                </c:pt>
                <c:pt idx="627">
                  <c:v>1.2552000000000001</c:v>
                </c:pt>
                <c:pt idx="628">
                  <c:v>1.2502</c:v>
                </c:pt>
                <c:pt idx="629">
                  <c:v>1.2343</c:v>
                </c:pt>
                <c:pt idx="630">
                  <c:v>1.232</c:v>
                </c:pt>
                <c:pt idx="631">
                  <c:v>1.226</c:v>
                </c:pt>
                <c:pt idx="632">
                  <c:v>1.2333000000000001</c:v>
                </c:pt>
                <c:pt idx="633">
                  <c:v>1.2188000000000001</c:v>
                </c:pt>
                <c:pt idx="634">
                  <c:v>1.2173</c:v>
                </c:pt>
                <c:pt idx="635">
                  <c:v>1.2222</c:v>
                </c:pt>
                <c:pt idx="636">
                  <c:v>1.2238</c:v>
                </c:pt>
                <c:pt idx="637">
                  <c:v>1.2252000000000001</c:v>
                </c:pt>
                <c:pt idx="638">
                  <c:v>1.2196</c:v>
                </c:pt>
                <c:pt idx="639">
                  <c:v>1.2105999999999999</c:v>
                </c:pt>
                <c:pt idx="640">
                  <c:v>1.2229000000000001</c:v>
                </c:pt>
                <c:pt idx="641">
                  <c:v>1.2234</c:v>
                </c:pt>
                <c:pt idx="642">
                  <c:v>1.2258</c:v>
                </c:pt>
                <c:pt idx="643">
                  <c:v>1.2333000000000001</c:v>
                </c:pt>
                <c:pt idx="644">
                  <c:v>1.2405999999999999</c:v>
                </c:pt>
                <c:pt idx="645">
                  <c:v>1.2361</c:v>
                </c:pt>
                <c:pt idx="646">
                  <c:v>1.2342</c:v>
                </c:pt>
                <c:pt idx="647">
                  <c:v>1.2433000000000001</c:v>
                </c:pt>
                <c:pt idx="648">
                  <c:v>1.2444</c:v>
                </c:pt>
                <c:pt idx="649">
                  <c:v>1.2502</c:v>
                </c:pt>
                <c:pt idx="650">
                  <c:v>1.2595000000000001</c:v>
                </c:pt>
                <c:pt idx="651">
                  <c:v>1.2470000000000001</c:v>
                </c:pt>
                <c:pt idx="652">
                  <c:v>1.2423999999999999</c:v>
                </c:pt>
                <c:pt idx="653">
                  <c:v>1.2427999999999999</c:v>
                </c:pt>
                <c:pt idx="654">
                  <c:v>1.2370000000000001</c:v>
                </c:pt>
                <c:pt idx="655">
                  <c:v>1.2345999999999999</c:v>
                </c:pt>
                <c:pt idx="656">
                  <c:v>1.2334000000000001</c:v>
                </c:pt>
                <c:pt idx="657">
                  <c:v>1.2289000000000001</c:v>
                </c:pt>
                <c:pt idx="658">
                  <c:v>1.2435</c:v>
                </c:pt>
                <c:pt idx="659">
                  <c:v>1.2511000000000001</c:v>
                </c:pt>
                <c:pt idx="660">
                  <c:v>1.2456</c:v>
                </c:pt>
                <c:pt idx="661">
                  <c:v>1.2539</c:v>
                </c:pt>
                <c:pt idx="662">
                  <c:v>1.2627999999999999</c:v>
                </c:pt>
                <c:pt idx="663">
                  <c:v>1.2515000000000001</c:v>
                </c:pt>
                <c:pt idx="664">
                  <c:v>1.2455000000000001</c:v>
                </c:pt>
                <c:pt idx="665">
                  <c:v>1.246</c:v>
                </c:pt>
                <c:pt idx="666">
                  <c:v>1.2384999999999999</c:v>
                </c:pt>
                <c:pt idx="667">
                  <c:v>1.2334000000000001</c:v>
                </c:pt>
                <c:pt idx="668">
                  <c:v>1.2232000000000001</c:v>
                </c:pt>
                <c:pt idx="669">
                  <c:v>1.2262999999999999</c:v>
                </c:pt>
                <c:pt idx="670">
                  <c:v>1.2397</c:v>
                </c:pt>
                <c:pt idx="671">
                  <c:v>1.2369000000000001</c:v>
                </c:pt>
                <c:pt idx="672">
                  <c:v>1.2414000000000001</c:v>
                </c:pt>
                <c:pt idx="673">
                  <c:v>1.2417</c:v>
                </c:pt>
                <c:pt idx="674">
                  <c:v>1.2455000000000001</c:v>
                </c:pt>
                <c:pt idx="675">
                  <c:v>1.2202999999999999</c:v>
                </c:pt>
                <c:pt idx="676">
                  <c:v>1.1879</c:v>
                </c:pt>
                <c:pt idx="677">
                  <c:v>1.1758</c:v>
                </c:pt>
                <c:pt idx="678">
                  <c:v>1.1544000000000001</c:v>
                </c:pt>
                <c:pt idx="679">
                  <c:v>1.165</c:v>
                </c:pt>
                <c:pt idx="680">
                  <c:v>1.1486000000000001</c:v>
                </c:pt>
                <c:pt idx="681">
                  <c:v>1.1614</c:v>
                </c:pt>
                <c:pt idx="682">
                  <c:v>1.2053</c:v>
                </c:pt>
                <c:pt idx="683">
                  <c:v>1.2270000000000001</c:v>
                </c:pt>
                <c:pt idx="684">
                  <c:v>1.2270000000000001</c:v>
                </c:pt>
                <c:pt idx="685">
                  <c:v>1.2566999999999999</c:v>
                </c:pt>
                <c:pt idx="686">
                  <c:v>1.2818000000000001</c:v>
                </c:pt>
                <c:pt idx="687">
                  <c:v>1.2907999999999999</c:v>
                </c:pt>
                <c:pt idx="688">
                  <c:v>1.3124</c:v>
                </c:pt>
                <c:pt idx="689">
                  <c:v>1.3048999999999999</c:v>
                </c:pt>
                <c:pt idx="690">
                  <c:v>1.2952999999999999</c:v>
                </c:pt>
                <c:pt idx="691">
                  <c:v>1.2871999999999999</c:v>
                </c:pt>
                <c:pt idx="692">
                  <c:v>1.2810999999999999</c:v>
                </c:pt>
                <c:pt idx="693">
                  <c:v>1.2751999999999999</c:v>
                </c:pt>
                <c:pt idx="694">
                  <c:v>1.2821</c:v>
                </c:pt>
                <c:pt idx="695">
                  <c:v>1.2886</c:v>
                </c:pt>
                <c:pt idx="696">
                  <c:v>1.2909999999999999</c:v>
                </c:pt>
                <c:pt idx="697">
                  <c:v>1.3006</c:v>
                </c:pt>
                <c:pt idx="698">
                  <c:v>1.2927999999999999</c:v>
                </c:pt>
                <c:pt idx="699">
                  <c:v>1.2967</c:v>
                </c:pt>
                <c:pt idx="700">
                  <c:v>1.2885</c:v>
                </c:pt>
                <c:pt idx="701">
                  <c:v>1.2921</c:v>
                </c:pt>
                <c:pt idx="702">
                  <c:v>1.2997000000000001</c:v>
                </c:pt>
                <c:pt idx="703">
                  <c:v>1.3003</c:v>
                </c:pt>
                <c:pt idx="704">
                  <c:v>1.3048</c:v>
                </c:pt>
                <c:pt idx="705">
                  <c:v>1.3046</c:v>
                </c:pt>
                <c:pt idx="706">
                  <c:v>1.2961</c:v>
                </c:pt>
                <c:pt idx="707">
                  <c:v>1.2952999999999999</c:v>
                </c:pt>
                <c:pt idx="708">
                  <c:v>1.2915000000000001</c:v>
                </c:pt>
                <c:pt idx="709">
                  <c:v>1.2892999999999999</c:v>
                </c:pt>
                <c:pt idx="710">
                  <c:v>1.2927</c:v>
                </c:pt>
                <c:pt idx="711">
                  <c:v>1.3</c:v>
                </c:pt>
                <c:pt idx="712">
                  <c:v>1.3031999999999999</c:v>
                </c:pt>
                <c:pt idx="713">
                  <c:v>1.2995000000000001</c:v>
                </c:pt>
                <c:pt idx="714">
                  <c:v>1.3204</c:v>
                </c:pt>
                <c:pt idx="715">
                  <c:v>1.3091999999999999</c:v>
                </c:pt>
                <c:pt idx="716">
                  <c:v>1.3018000000000001</c:v>
                </c:pt>
                <c:pt idx="717">
                  <c:v>1.3028999999999999</c:v>
                </c:pt>
                <c:pt idx="718">
                  <c:v>1.3056000000000001</c:v>
                </c:pt>
                <c:pt idx="719">
                  <c:v>1.3080000000000001</c:v>
                </c:pt>
                <c:pt idx="720">
                  <c:v>1.3122</c:v>
                </c:pt>
                <c:pt idx="721">
                  <c:v>1.3141</c:v>
                </c:pt>
                <c:pt idx="722">
                  <c:v>1.3048</c:v>
                </c:pt>
                <c:pt idx="723">
                  <c:v>1.3009999999999999</c:v>
                </c:pt>
                <c:pt idx="724">
                  <c:v>1.3016000000000001</c:v>
                </c:pt>
                <c:pt idx="725">
                  <c:v>1.3081</c:v>
                </c:pt>
                <c:pt idx="726">
                  <c:v>1.3039000000000001</c:v>
                </c:pt>
                <c:pt idx="727">
                  <c:v>1.302</c:v>
                </c:pt>
                <c:pt idx="728">
                  <c:v>1.2989999999999999</c:v>
                </c:pt>
                <c:pt idx="729">
                  <c:v>1.3063</c:v>
                </c:pt>
                <c:pt idx="730">
                  <c:v>1.3067</c:v>
                </c:pt>
                <c:pt idx="731">
                  <c:v>1.3097000000000001</c:v>
                </c:pt>
                <c:pt idx="732">
                  <c:v>1.3124</c:v>
                </c:pt>
                <c:pt idx="733">
                  <c:v>1.3170999999999999</c:v>
                </c:pt>
                <c:pt idx="734">
                  <c:v>1.3088</c:v>
                </c:pt>
                <c:pt idx="735">
                  <c:v>1.3149</c:v>
                </c:pt>
                <c:pt idx="736">
                  <c:v>1.3252999999999999</c:v>
                </c:pt>
                <c:pt idx="737">
                  <c:v>1.3258000000000001</c:v>
                </c:pt>
                <c:pt idx="738">
                  <c:v>1.3109999999999999</c:v>
                </c:pt>
                <c:pt idx="739">
                  <c:v>1.3081</c:v>
                </c:pt>
                <c:pt idx="740">
                  <c:v>1.2995000000000001</c:v>
                </c:pt>
                <c:pt idx="741">
                  <c:v>1.2952999999999999</c:v>
                </c:pt>
                <c:pt idx="742">
                  <c:v>1.2947</c:v>
                </c:pt>
                <c:pt idx="743">
                  <c:v>1.2936000000000001</c:v>
                </c:pt>
                <c:pt idx="744">
                  <c:v>1.3</c:v>
                </c:pt>
                <c:pt idx="745">
                  <c:v>1.3008</c:v>
                </c:pt>
                <c:pt idx="746">
                  <c:v>1.3077000000000001</c:v>
                </c:pt>
                <c:pt idx="747">
                  <c:v>1.3129</c:v>
                </c:pt>
                <c:pt idx="748">
                  <c:v>1.3332999999999999</c:v>
                </c:pt>
                <c:pt idx="749">
                  <c:v>1.3327</c:v>
                </c:pt>
                <c:pt idx="750">
                  <c:v>1.3153999999999999</c:v>
                </c:pt>
                <c:pt idx="751">
                  <c:v>1.3198000000000001</c:v>
                </c:pt>
                <c:pt idx="752">
                  <c:v>1.3157000000000001</c:v>
                </c:pt>
                <c:pt idx="753">
                  <c:v>1.3145</c:v>
                </c:pt>
                <c:pt idx="754">
                  <c:v>1.3138000000000001</c:v>
                </c:pt>
                <c:pt idx="755">
                  <c:v>1.3157000000000001</c:v>
                </c:pt>
                <c:pt idx="756">
                  <c:v>1.3103</c:v>
                </c:pt>
                <c:pt idx="757">
                  <c:v>1.2994000000000001</c:v>
                </c:pt>
                <c:pt idx="758">
                  <c:v>1.2939000000000001</c:v>
                </c:pt>
                <c:pt idx="759">
                  <c:v>1.2926</c:v>
                </c:pt>
                <c:pt idx="760">
                  <c:v>1.2910999999999999</c:v>
                </c:pt>
                <c:pt idx="761">
                  <c:v>1.2916000000000001</c:v>
                </c:pt>
                <c:pt idx="762">
                  <c:v>1.2865</c:v>
                </c:pt>
                <c:pt idx="763">
                  <c:v>1.29</c:v>
                </c:pt>
                <c:pt idx="764">
                  <c:v>1.2831999999999999</c:v>
                </c:pt>
                <c:pt idx="765">
                  <c:v>1.2908999999999999</c:v>
                </c:pt>
                <c:pt idx="766">
                  <c:v>1.2923</c:v>
                </c:pt>
                <c:pt idx="767">
                  <c:v>1.2927</c:v>
                </c:pt>
                <c:pt idx="768">
                  <c:v>1.2954000000000001</c:v>
                </c:pt>
                <c:pt idx="769">
                  <c:v>1.2902</c:v>
                </c:pt>
                <c:pt idx="770">
                  <c:v>1.2881</c:v>
                </c:pt>
                <c:pt idx="771">
                  <c:v>1.2850999999999999</c:v>
                </c:pt>
                <c:pt idx="772">
                  <c:v>1.2847</c:v>
                </c:pt>
                <c:pt idx="773">
                  <c:v>1.2854000000000001</c:v>
                </c:pt>
                <c:pt idx="774">
                  <c:v>1.2770999999999999</c:v>
                </c:pt>
                <c:pt idx="775">
                  <c:v>1.2816000000000001</c:v>
                </c:pt>
                <c:pt idx="776">
                  <c:v>1.2854000000000001</c:v>
                </c:pt>
                <c:pt idx="777">
                  <c:v>1.2884</c:v>
                </c:pt>
                <c:pt idx="778">
                  <c:v>1.2883</c:v>
                </c:pt>
                <c:pt idx="779">
                  <c:v>1.2936000000000001</c:v>
                </c:pt>
                <c:pt idx="780">
                  <c:v>1.294</c:v>
                </c:pt>
                <c:pt idx="781">
                  <c:v>1.2899</c:v>
                </c:pt>
                <c:pt idx="782">
                  <c:v>1.2869999999999999</c:v>
                </c:pt>
                <c:pt idx="783">
                  <c:v>1.2858000000000001</c:v>
                </c:pt>
                <c:pt idx="784">
                  <c:v>1.2827</c:v>
                </c:pt>
                <c:pt idx="785">
                  <c:v>1.2856000000000001</c:v>
                </c:pt>
                <c:pt idx="786">
                  <c:v>1.2909999999999999</c:v>
                </c:pt>
                <c:pt idx="787">
                  <c:v>1.2871999999999999</c:v>
                </c:pt>
                <c:pt idx="788">
                  <c:v>1.2957000000000001</c:v>
                </c:pt>
                <c:pt idx="789">
                  <c:v>1.2975000000000001</c:v>
                </c:pt>
                <c:pt idx="790">
                  <c:v>1.2888999999999999</c:v>
                </c:pt>
                <c:pt idx="791">
                  <c:v>1.2829999999999999</c:v>
                </c:pt>
                <c:pt idx="792">
                  <c:v>1.2786</c:v>
                </c:pt>
                <c:pt idx="793">
                  <c:v>1.2605</c:v>
                </c:pt>
                <c:pt idx="794">
                  <c:v>1.2649999999999999</c:v>
                </c:pt>
                <c:pt idx="795">
                  <c:v>1.2447999999999999</c:v>
                </c:pt>
                <c:pt idx="796">
                  <c:v>1.2203999999999999</c:v>
                </c:pt>
                <c:pt idx="797">
                  <c:v>1.222</c:v>
                </c:pt>
                <c:pt idx="798">
                  <c:v>1.2292000000000001</c:v>
                </c:pt>
                <c:pt idx="799">
                  <c:v>1.2334000000000001</c:v>
                </c:pt>
                <c:pt idx="800">
                  <c:v>1.2335</c:v>
                </c:pt>
                <c:pt idx="801">
                  <c:v>1.2299</c:v>
                </c:pt>
                <c:pt idx="802">
                  <c:v>1.2303999999999999</c:v>
                </c:pt>
                <c:pt idx="803">
                  <c:v>1.2289000000000001</c:v>
                </c:pt>
                <c:pt idx="804">
                  <c:v>1.2289000000000001</c:v>
                </c:pt>
                <c:pt idx="805">
                  <c:v>1.2322</c:v>
                </c:pt>
                <c:pt idx="806">
                  <c:v>1.2352000000000001</c:v>
                </c:pt>
                <c:pt idx="807">
                  <c:v>1.2494000000000001</c:v>
                </c:pt>
                <c:pt idx="808">
                  <c:v>1.2434000000000001</c:v>
                </c:pt>
                <c:pt idx="809">
                  <c:v>1.2481</c:v>
                </c:pt>
                <c:pt idx="810">
                  <c:v>1.2524</c:v>
                </c:pt>
                <c:pt idx="811">
                  <c:v>1.2471000000000001</c:v>
                </c:pt>
                <c:pt idx="812">
                  <c:v>1.2498</c:v>
                </c:pt>
                <c:pt idx="813">
                  <c:v>1.2431000000000001</c:v>
                </c:pt>
                <c:pt idx="814">
                  <c:v>1.2505999999999999</c:v>
                </c:pt>
                <c:pt idx="815">
                  <c:v>1.2334000000000001</c:v>
                </c:pt>
                <c:pt idx="816">
                  <c:v>1.2326999999999999</c:v>
                </c:pt>
                <c:pt idx="817">
                  <c:v>1.2347999999999999</c:v>
                </c:pt>
                <c:pt idx="818">
                  <c:v>1.2343999999999999</c:v>
                </c:pt>
                <c:pt idx="819">
                  <c:v>1.2281</c:v>
                </c:pt>
                <c:pt idx="820">
                  <c:v>1.2332000000000001</c:v>
                </c:pt>
                <c:pt idx="821">
                  <c:v>1.2254</c:v>
                </c:pt>
                <c:pt idx="822">
                  <c:v>1.2084999999999999</c:v>
                </c:pt>
                <c:pt idx="823">
                  <c:v>1.2064999999999999</c:v>
                </c:pt>
                <c:pt idx="824">
                  <c:v>1.2158</c:v>
                </c:pt>
                <c:pt idx="825">
                  <c:v>1.2179</c:v>
                </c:pt>
                <c:pt idx="826">
                  <c:v>1.2209000000000001</c:v>
                </c:pt>
                <c:pt idx="827">
                  <c:v>1.2289000000000001</c:v>
                </c:pt>
                <c:pt idx="828">
                  <c:v>1.2224999999999999</c:v>
                </c:pt>
                <c:pt idx="829">
                  <c:v>1.2278</c:v>
                </c:pt>
                <c:pt idx="830">
                  <c:v>1.2257</c:v>
                </c:pt>
                <c:pt idx="831">
                  <c:v>1.2123999999999999</c:v>
                </c:pt>
                <c:pt idx="832">
                  <c:v>1.2171000000000001</c:v>
                </c:pt>
                <c:pt idx="833">
                  <c:v>1.2125999999999999</c:v>
                </c:pt>
                <c:pt idx="834">
                  <c:v>1.2151000000000001</c:v>
                </c:pt>
                <c:pt idx="835">
                  <c:v>1.2085999999999999</c:v>
                </c:pt>
                <c:pt idx="836">
                  <c:v>1.2059</c:v>
                </c:pt>
                <c:pt idx="837">
                  <c:v>1.206</c:v>
                </c:pt>
                <c:pt idx="838">
                  <c:v>1.2075</c:v>
                </c:pt>
                <c:pt idx="839">
                  <c:v>1.2037</c:v>
                </c:pt>
                <c:pt idx="840">
                  <c:v>1.2134</c:v>
                </c:pt>
                <c:pt idx="841">
                  <c:v>1.2144999999999999</c:v>
                </c:pt>
                <c:pt idx="842">
                  <c:v>1.2169000000000001</c:v>
                </c:pt>
                <c:pt idx="843">
                  <c:v>1.2142999999999999</c:v>
                </c:pt>
                <c:pt idx="844">
                  <c:v>1.2159</c:v>
                </c:pt>
                <c:pt idx="845">
                  <c:v>1.212</c:v>
                </c:pt>
                <c:pt idx="846">
                  <c:v>1.2159</c:v>
                </c:pt>
                <c:pt idx="847">
                  <c:v>1.2152000000000001</c:v>
                </c:pt>
                <c:pt idx="848">
                  <c:v>1.2218</c:v>
                </c:pt>
                <c:pt idx="849">
                  <c:v>1.2381</c:v>
                </c:pt>
                <c:pt idx="850">
                  <c:v>1.246</c:v>
                </c:pt>
                <c:pt idx="851">
                  <c:v>1.2484999999999999</c:v>
                </c:pt>
                <c:pt idx="852">
                  <c:v>1.2441</c:v>
                </c:pt>
                <c:pt idx="853">
                  <c:v>1.2477</c:v>
                </c:pt>
                <c:pt idx="854">
                  <c:v>1.2501</c:v>
                </c:pt>
                <c:pt idx="855">
                  <c:v>1.2548999999999999</c:v>
                </c:pt>
                <c:pt idx="856">
                  <c:v>1.2433000000000001</c:v>
                </c:pt>
                <c:pt idx="857">
                  <c:v>1.2405999999999999</c:v>
                </c:pt>
                <c:pt idx="858">
                  <c:v>1.2516</c:v>
                </c:pt>
                <c:pt idx="859">
                  <c:v>1.2572000000000001</c:v>
                </c:pt>
                <c:pt idx="860">
                  <c:v>1.2521</c:v>
                </c:pt>
                <c:pt idx="861">
                  <c:v>1.2503</c:v>
                </c:pt>
                <c:pt idx="862">
                  <c:v>1.2464</c:v>
                </c:pt>
                <c:pt idx="863">
                  <c:v>1.2516</c:v>
                </c:pt>
                <c:pt idx="864">
                  <c:v>1.2522</c:v>
                </c:pt>
                <c:pt idx="865">
                  <c:v>1.2581</c:v>
                </c:pt>
                <c:pt idx="866">
                  <c:v>1.2571000000000001</c:v>
                </c:pt>
                <c:pt idx="867">
                  <c:v>1.2593000000000001</c:v>
                </c:pt>
                <c:pt idx="868">
                  <c:v>1.2642</c:v>
                </c:pt>
                <c:pt idx="869">
                  <c:v>1.2695000000000001</c:v>
                </c:pt>
                <c:pt idx="870">
                  <c:v>1.2678</c:v>
                </c:pt>
                <c:pt idx="871">
                  <c:v>1.2686999999999999</c:v>
                </c:pt>
                <c:pt idx="872">
                  <c:v>1.2687999999999999</c:v>
                </c:pt>
                <c:pt idx="873">
                  <c:v>1.274</c:v>
                </c:pt>
                <c:pt idx="874">
                  <c:v>1.2742</c:v>
                </c:pt>
                <c:pt idx="875">
                  <c:v>1.2703</c:v>
                </c:pt>
                <c:pt idx="876">
                  <c:v>1.2642</c:v>
                </c:pt>
                <c:pt idx="877">
                  <c:v>1.2557</c:v>
                </c:pt>
                <c:pt idx="878">
                  <c:v>1.2533000000000001</c:v>
                </c:pt>
                <c:pt idx="879">
                  <c:v>1.2588999999999999</c:v>
                </c:pt>
                <c:pt idx="880">
                  <c:v>1.2672000000000001</c:v>
                </c:pt>
                <c:pt idx="881">
                  <c:v>1.2686999999999999</c:v>
                </c:pt>
                <c:pt idx="882">
                  <c:v>1.2722</c:v>
                </c:pt>
                <c:pt idx="883">
                  <c:v>1.2684</c:v>
                </c:pt>
                <c:pt idx="884">
                  <c:v>1.274</c:v>
                </c:pt>
                <c:pt idx="885">
                  <c:v>1.2694000000000001</c:v>
                </c:pt>
                <c:pt idx="886">
                  <c:v>1.2685999999999999</c:v>
                </c:pt>
                <c:pt idx="887">
                  <c:v>1.2696000000000001</c:v>
                </c:pt>
                <c:pt idx="888">
                  <c:v>1.2664</c:v>
                </c:pt>
                <c:pt idx="889">
                  <c:v>1.2628999999999999</c:v>
                </c:pt>
                <c:pt idx="890">
                  <c:v>1.2608999999999999</c:v>
                </c:pt>
                <c:pt idx="891">
                  <c:v>1.2626999999999999</c:v>
                </c:pt>
                <c:pt idx="892">
                  <c:v>1.2652000000000001</c:v>
                </c:pt>
                <c:pt idx="893">
                  <c:v>1.2677</c:v>
                </c:pt>
                <c:pt idx="894">
                  <c:v>1.2728999999999999</c:v>
                </c:pt>
                <c:pt idx="895">
                  <c:v>1.2658</c:v>
                </c:pt>
                <c:pt idx="896">
                  <c:v>1.2663</c:v>
                </c:pt>
                <c:pt idx="897">
                  <c:v>1.2704</c:v>
                </c:pt>
                <c:pt idx="898">
                  <c:v>1.2724</c:v>
                </c:pt>
                <c:pt idx="899">
                  <c:v>1.2736000000000001</c:v>
                </c:pt>
                <c:pt idx="900">
                  <c:v>1.2798</c:v>
                </c:pt>
                <c:pt idx="901">
                  <c:v>1.2844</c:v>
                </c:pt>
                <c:pt idx="902">
                  <c:v>1.2905</c:v>
                </c:pt>
                <c:pt idx="903">
                  <c:v>1.2959000000000001</c:v>
                </c:pt>
                <c:pt idx="904">
                  <c:v>1.3006</c:v>
                </c:pt>
                <c:pt idx="905">
                  <c:v>1.3008999999999999</c:v>
                </c:pt>
                <c:pt idx="906">
                  <c:v>1.3008999999999999</c:v>
                </c:pt>
                <c:pt idx="907">
                  <c:v>1.3073999999999999</c:v>
                </c:pt>
                <c:pt idx="908">
                  <c:v>1.3096000000000001</c:v>
                </c:pt>
                <c:pt idx="909">
                  <c:v>1.3149</c:v>
                </c:pt>
                <c:pt idx="910">
                  <c:v>1.3029999999999999</c:v>
                </c:pt>
                <c:pt idx="911">
                  <c:v>1.3048</c:v>
                </c:pt>
                <c:pt idx="912">
                  <c:v>1.3030999999999999</c:v>
                </c:pt>
                <c:pt idx="913">
                  <c:v>1.2942</c:v>
                </c:pt>
                <c:pt idx="914">
                  <c:v>1.2915000000000001</c:v>
                </c:pt>
                <c:pt idx="915">
                  <c:v>1.29</c:v>
                </c:pt>
                <c:pt idx="916">
                  <c:v>1.2902</c:v>
                </c:pt>
                <c:pt idx="917">
                  <c:v>1.2939000000000001</c:v>
                </c:pt>
                <c:pt idx="918">
                  <c:v>1.2982</c:v>
                </c:pt>
                <c:pt idx="919">
                  <c:v>1.2988999999999999</c:v>
                </c:pt>
                <c:pt idx="920">
                  <c:v>1.2988999999999999</c:v>
                </c:pt>
                <c:pt idx="921">
                  <c:v>1.3043</c:v>
                </c:pt>
                <c:pt idx="922">
                  <c:v>1.3049999999999999</c:v>
                </c:pt>
                <c:pt idx="923">
                  <c:v>1.31</c:v>
                </c:pt>
                <c:pt idx="924">
                  <c:v>1.3073999999999999</c:v>
                </c:pt>
                <c:pt idx="925">
                  <c:v>1.3055000000000001</c:v>
                </c:pt>
                <c:pt idx="926">
                  <c:v>1.3101</c:v>
                </c:pt>
                <c:pt idx="927">
                  <c:v>1.3051999999999999</c:v>
                </c:pt>
                <c:pt idx="928">
                  <c:v>1.306</c:v>
                </c:pt>
                <c:pt idx="929">
                  <c:v>1.3036000000000001</c:v>
                </c:pt>
                <c:pt idx="930">
                  <c:v>1.3077000000000001</c:v>
                </c:pt>
                <c:pt idx="931">
                  <c:v>1.3158000000000001</c:v>
                </c:pt>
                <c:pt idx="932">
                  <c:v>1.3131999999999999</c:v>
                </c:pt>
                <c:pt idx="933">
                  <c:v>1.3102</c:v>
                </c:pt>
                <c:pt idx="934">
                  <c:v>1.3035000000000001</c:v>
                </c:pt>
                <c:pt idx="935">
                  <c:v>1.3044</c:v>
                </c:pt>
                <c:pt idx="936">
                  <c:v>1.3189</c:v>
                </c:pt>
                <c:pt idx="937">
                  <c:v>1.3207</c:v>
                </c:pt>
                <c:pt idx="938">
                  <c:v>1.3193999999999999</c:v>
                </c:pt>
                <c:pt idx="939">
                  <c:v>1.3208</c:v>
                </c:pt>
                <c:pt idx="940">
                  <c:v>1.3109</c:v>
                </c:pt>
                <c:pt idx="941">
                  <c:v>1.3196000000000001</c:v>
                </c:pt>
                <c:pt idx="942">
                  <c:v>1.3267</c:v>
                </c:pt>
                <c:pt idx="943">
                  <c:v>1.3254999999999999</c:v>
                </c:pt>
                <c:pt idx="944">
                  <c:v>1.3291999999999999</c:v>
                </c:pt>
                <c:pt idx="945">
                  <c:v>1.3240000000000001</c:v>
                </c:pt>
                <c:pt idx="946">
                  <c:v>1.3339000000000001</c:v>
                </c:pt>
                <c:pt idx="947">
                  <c:v>1.3075000000000001</c:v>
                </c:pt>
                <c:pt idx="948">
                  <c:v>1.3150999999999999</c:v>
                </c:pt>
                <c:pt idx="949">
                  <c:v>1.3013999999999999</c:v>
                </c:pt>
                <c:pt idx="950">
                  <c:v>1.3085</c:v>
                </c:pt>
                <c:pt idx="951">
                  <c:v>1.3170999999999999</c:v>
                </c:pt>
                <c:pt idx="952">
                  <c:v>1.3179000000000001</c:v>
                </c:pt>
                <c:pt idx="953">
                  <c:v>1.3180000000000001</c:v>
                </c:pt>
                <c:pt idx="954">
                  <c:v>1.3205</c:v>
                </c:pt>
                <c:pt idx="955">
                  <c:v>1.3263</c:v>
                </c:pt>
                <c:pt idx="956">
                  <c:v>1.331</c:v>
                </c:pt>
                <c:pt idx="957">
                  <c:v>1.3252999999999999</c:v>
                </c:pt>
                <c:pt idx="958">
                  <c:v>1.3102</c:v>
                </c:pt>
                <c:pt idx="959">
                  <c:v>1.3055000000000001</c:v>
                </c:pt>
                <c:pt idx="960">
                  <c:v>1.3041</c:v>
                </c:pt>
                <c:pt idx="961">
                  <c:v>1.3050999999999999</c:v>
                </c:pt>
                <c:pt idx="962">
                  <c:v>1.3064</c:v>
                </c:pt>
                <c:pt idx="963">
                  <c:v>1.2924</c:v>
                </c:pt>
                <c:pt idx="964">
                  <c:v>1.2891999999999999</c:v>
                </c:pt>
                <c:pt idx="965">
                  <c:v>1.2803</c:v>
                </c:pt>
                <c:pt idx="966">
                  <c:v>1.2845</c:v>
                </c:pt>
                <c:pt idx="967">
                  <c:v>1.2892999999999999</c:v>
                </c:pt>
                <c:pt idx="968">
                  <c:v>1.2858000000000001</c:v>
                </c:pt>
                <c:pt idx="969">
                  <c:v>1.2942</c:v>
                </c:pt>
                <c:pt idx="970">
                  <c:v>1.2950999999999999</c:v>
                </c:pt>
                <c:pt idx="971">
                  <c:v>1.2928999999999999</c:v>
                </c:pt>
                <c:pt idx="972">
                  <c:v>1.2948</c:v>
                </c:pt>
                <c:pt idx="973">
                  <c:v>1.304</c:v>
                </c:pt>
                <c:pt idx="974">
                  <c:v>1.3082</c:v>
                </c:pt>
                <c:pt idx="975">
                  <c:v>1.3109</c:v>
                </c:pt>
                <c:pt idx="976">
                  <c:v>1.3116000000000001</c:v>
                </c:pt>
                <c:pt idx="977">
                  <c:v>1.3069</c:v>
                </c:pt>
                <c:pt idx="978">
                  <c:v>1.3160000000000001</c:v>
                </c:pt>
                <c:pt idx="979">
                  <c:v>1.32</c:v>
                </c:pt>
                <c:pt idx="980">
                  <c:v>1.3063</c:v>
                </c:pt>
                <c:pt idx="981">
                  <c:v>1.3069</c:v>
                </c:pt>
                <c:pt idx="982">
                  <c:v>1.2954000000000001</c:v>
                </c:pt>
                <c:pt idx="983">
                  <c:v>1.2891999999999999</c:v>
                </c:pt>
                <c:pt idx="984">
                  <c:v>1.2873000000000001</c:v>
                </c:pt>
                <c:pt idx="985">
                  <c:v>1.2987</c:v>
                </c:pt>
                <c:pt idx="986">
                  <c:v>1.2887</c:v>
                </c:pt>
                <c:pt idx="987">
                  <c:v>1.2859</c:v>
                </c:pt>
                <c:pt idx="988">
                  <c:v>1.2867</c:v>
                </c:pt>
                <c:pt idx="989">
                  <c:v>1.2839</c:v>
                </c:pt>
                <c:pt idx="990">
                  <c:v>1.2749999999999999</c:v>
                </c:pt>
                <c:pt idx="991">
                  <c:v>1.2789999999999999</c:v>
                </c:pt>
                <c:pt idx="992">
                  <c:v>1.2723</c:v>
                </c:pt>
                <c:pt idx="993">
                  <c:v>1.2776000000000001</c:v>
                </c:pt>
                <c:pt idx="994">
                  <c:v>1.2722</c:v>
                </c:pt>
                <c:pt idx="995">
                  <c:v>1.2633000000000001</c:v>
                </c:pt>
                <c:pt idx="996">
                  <c:v>1.2608999999999999</c:v>
                </c:pt>
                <c:pt idx="997">
                  <c:v>1.2746</c:v>
                </c:pt>
                <c:pt idx="998">
                  <c:v>1.2758</c:v>
                </c:pt>
                <c:pt idx="999">
                  <c:v>1.2699</c:v>
                </c:pt>
                <c:pt idx="1000">
                  <c:v>1.2645</c:v>
                </c:pt>
                <c:pt idx="1001">
                  <c:v>1.2634000000000001</c:v>
                </c:pt>
                <c:pt idx="1002">
                  <c:v>1.2676000000000001</c:v>
                </c:pt>
                <c:pt idx="1003">
                  <c:v>1.2717000000000001</c:v>
                </c:pt>
                <c:pt idx="1004">
                  <c:v>1.2629999999999999</c:v>
                </c:pt>
                <c:pt idx="1005">
                  <c:v>1.2657</c:v>
                </c:pt>
                <c:pt idx="1006">
                  <c:v>1.2608999999999999</c:v>
                </c:pt>
                <c:pt idx="1007">
                  <c:v>1.264</c:v>
                </c:pt>
                <c:pt idx="1008">
                  <c:v>1.2626999999999999</c:v>
                </c:pt>
                <c:pt idx="1009">
                  <c:v>1.2583</c:v>
                </c:pt>
                <c:pt idx="1010">
                  <c:v>1.2653000000000001</c:v>
                </c:pt>
                <c:pt idx="1011">
                  <c:v>1.2629999999999999</c:v>
                </c:pt>
                <c:pt idx="1012">
                  <c:v>1.2487999999999999</c:v>
                </c:pt>
                <c:pt idx="1013">
                  <c:v>1.256</c:v>
                </c:pt>
                <c:pt idx="1014">
                  <c:v>1.2730999999999999</c:v>
                </c:pt>
                <c:pt idx="1015">
                  <c:v>1.2783</c:v>
                </c:pt>
                <c:pt idx="1016">
                  <c:v>1.2733000000000001</c:v>
                </c:pt>
                <c:pt idx="1017">
                  <c:v>1.2718</c:v>
                </c:pt>
                <c:pt idx="1018">
                  <c:v>1.2725</c:v>
                </c:pt>
                <c:pt idx="1019">
                  <c:v>1.2751999999999999</c:v>
                </c:pt>
                <c:pt idx="1020">
                  <c:v>1.2786999999999999</c:v>
                </c:pt>
                <c:pt idx="1021">
                  <c:v>1.2823</c:v>
                </c:pt>
                <c:pt idx="1022">
                  <c:v>1.2746</c:v>
                </c:pt>
                <c:pt idx="1023">
                  <c:v>1.2815000000000001</c:v>
                </c:pt>
                <c:pt idx="1024">
                  <c:v>1.2793000000000001</c:v>
                </c:pt>
                <c:pt idx="1025">
                  <c:v>1.2877000000000001</c:v>
                </c:pt>
                <c:pt idx="1026">
                  <c:v>1.2778</c:v>
                </c:pt>
                <c:pt idx="1027">
                  <c:v>1.2787999999999999</c:v>
                </c:pt>
                <c:pt idx="1028">
                  <c:v>1.2851999999999999</c:v>
                </c:pt>
                <c:pt idx="1029">
                  <c:v>1.2833000000000001</c:v>
                </c:pt>
                <c:pt idx="1030">
                  <c:v>1.2771999999999999</c:v>
                </c:pt>
                <c:pt idx="1031">
                  <c:v>1.2989999999999999</c:v>
                </c:pt>
                <c:pt idx="1032">
                  <c:v>1.2970999999999999</c:v>
                </c:pt>
                <c:pt idx="1033">
                  <c:v>1.2849999999999999</c:v>
                </c:pt>
                <c:pt idx="1034">
                  <c:v>1.2974000000000001</c:v>
                </c:pt>
                <c:pt idx="1035">
                  <c:v>1.306</c:v>
                </c:pt>
                <c:pt idx="1036">
                  <c:v>1.3125</c:v>
                </c:pt>
                <c:pt idx="1037">
                  <c:v>1.3103</c:v>
                </c:pt>
                <c:pt idx="1038">
                  <c:v>1.304</c:v>
                </c:pt>
                <c:pt idx="1039">
                  <c:v>1.2966</c:v>
                </c:pt>
                <c:pt idx="1040">
                  <c:v>1.3006</c:v>
                </c:pt>
                <c:pt idx="1041">
                  <c:v>1.2765</c:v>
                </c:pt>
                <c:pt idx="1042">
                  <c:v>1.2706</c:v>
                </c:pt>
                <c:pt idx="1043">
                  <c:v>1.2791999999999999</c:v>
                </c:pt>
                <c:pt idx="1044">
                  <c:v>1.2827999999999999</c:v>
                </c:pt>
                <c:pt idx="1045">
                  <c:v>1.2816000000000001</c:v>
                </c:pt>
                <c:pt idx="1046">
                  <c:v>1.2882</c:v>
                </c:pt>
                <c:pt idx="1047">
                  <c:v>1.2984</c:v>
                </c:pt>
                <c:pt idx="1048">
                  <c:v>1.2963</c:v>
                </c:pt>
                <c:pt idx="1049">
                  <c:v>1.3066</c:v>
                </c:pt>
                <c:pt idx="1050">
                  <c:v>1.3017000000000001</c:v>
                </c:pt>
                <c:pt idx="1051">
                  <c:v>1.3116000000000001</c:v>
                </c:pt>
                <c:pt idx="1052">
                  <c:v>1.3184</c:v>
                </c:pt>
                <c:pt idx="1053">
                  <c:v>1.3152999999999999</c:v>
                </c:pt>
                <c:pt idx="1054">
                  <c:v>1.3142</c:v>
                </c:pt>
                <c:pt idx="1055">
                  <c:v>1.3231999999999999</c:v>
                </c:pt>
                <c:pt idx="1056">
                  <c:v>1.3192999999999999</c:v>
                </c:pt>
                <c:pt idx="1057">
                  <c:v>1.3143</c:v>
                </c:pt>
                <c:pt idx="1058">
                  <c:v>1.3090999999999999</c:v>
                </c:pt>
                <c:pt idx="1059">
                  <c:v>1.3115000000000001</c:v>
                </c:pt>
                <c:pt idx="1060">
                  <c:v>1.3022</c:v>
                </c:pt>
                <c:pt idx="1061">
                  <c:v>1.2941</c:v>
                </c:pt>
                <c:pt idx="1062">
                  <c:v>1.2981</c:v>
                </c:pt>
                <c:pt idx="1063">
                  <c:v>1.3042</c:v>
                </c:pt>
                <c:pt idx="1064">
                  <c:v>1.3029999999999999</c:v>
                </c:pt>
                <c:pt idx="1065">
                  <c:v>1.3078000000000001</c:v>
                </c:pt>
                <c:pt idx="1066">
                  <c:v>1.3165</c:v>
                </c:pt>
                <c:pt idx="1067">
                  <c:v>1.3183</c:v>
                </c:pt>
                <c:pt idx="1068">
                  <c:v>1.3118000000000001</c:v>
                </c:pt>
                <c:pt idx="1069">
                  <c:v>1.3080000000000001</c:v>
                </c:pt>
                <c:pt idx="1070">
                  <c:v>1.3266</c:v>
                </c:pt>
                <c:pt idx="1071">
                  <c:v>1.3145</c:v>
                </c:pt>
                <c:pt idx="1072">
                  <c:v>1.3148</c:v>
                </c:pt>
                <c:pt idx="1073">
                  <c:v>1.3147</c:v>
                </c:pt>
                <c:pt idx="1074">
                  <c:v>1.3068</c:v>
                </c:pt>
                <c:pt idx="1075">
                  <c:v>1.3107</c:v>
                </c:pt>
                <c:pt idx="1076">
                  <c:v>1.3048999999999999</c:v>
                </c:pt>
                <c:pt idx="1077">
                  <c:v>1.3032999999999999</c:v>
                </c:pt>
                <c:pt idx="1078">
                  <c:v>1.3026</c:v>
                </c:pt>
                <c:pt idx="1079">
                  <c:v>1.2901</c:v>
                </c:pt>
                <c:pt idx="1080">
                  <c:v>1.2928999999999999</c:v>
                </c:pt>
                <c:pt idx="1081">
                  <c:v>1.2904</c:v>
                </c:pt>
                <c:pt idx="1082">
                  <c:v>1.2856000000000001</c:v>
                </c:pt>
                <c:pt idx="1083">
                  <c:v>1.2867</c:v>
                </c:pt>
                <c:pt idx="1084">
                  <c:v>1.2959000000000001</c:v>
                </c:pt>
                <c:pt idx="1085">
                  <c:v>1.3010999999999999</c:v>
                </c:pt>
                <c:pt idx="1086">
                  <c:v>1.3026</c:v>
                </c:pt>
                <c:pt idx="1087">
                  <c:v>1.2869999999999999</c:v>
                </c:pt>
                <c:pt idx="1088">
                  <c:v>1.2890999999999999</c:v>
                </c:pt>
                <c:pt idx="1089">
                  <c:v>1.2844</c:v>
                </c:pt>
                <c:pt idx="1090">
                  <c:v>1.2810999999999999</c:v>
                </c:pt>
                <c:pt idx="1091">
                  <c:v>1.2909999999999999</c:v>
                </c:pt>
                <c:pt idx="1092">
                  <c:v>1.2888999999999999</c:v>
                </c:pt>
                <c:pt idx="1093">
                  <c:v>1.2799</c:v>
                </c:pt>
                <c:pt idx="1094">
                  <c:v>1.2750999999999999</c:v>
                </c:pt>
                <c:pt idx="1095">
                  <c:v>1.2713000000000001</c:v>
                </c:pt>
                <c:pt idx="1096">
                  <c:v>1.2695000000000001</c:v>
                </c:pt>
                <c:pt idx="1097">
                  <c:v>1.2723</c:v>
                </c:pt>
                <c:pt idx="1098">
                  <c:v>1.2767999999999999</c:v>
                </c:pt>
                <c:pt idx="1099">
                  <c:v>1.2770999999999999</c:v>
                </c:pt>
                <c:pt idx="1100">
                  <c:v>1.2823</c:v>
                </c:pt>
                <c:pt idx="1101">
                  <c:v>1.2883</c:v>
                </c:pt>
                <c:pt idx="1102">
                  <c:v>1.294</c:v>
                </c:pt>
                <c:pt idx="1103">
                  <c:v>1.2943</c:v>
                </c:pt>
                <c:pt idx="1104">
                  <c:v>1.3002</c:v>
                </c:pt>
                <c:pt idx="1105">
                  <c:v>1.3018000000000001</c:v>
                </c:pt>
                <c:pt idx="1106">
                  <c:v>1.3125</c:v>
                </c:pt>
                <c:pt idx="1107">
                  <c:v>1.3125</c:v>
                </c:pt>
                <c:pt idx="1108">
                  <c:v>1.3133999999999999</c:v>
                </c:pt>
                <c:pt idx="1109">
                  <c:v>1.3104</c:v>
                </c:pt>
                <c:pt idx="1110">
                  <c:v>1.3108</c:v>
                </c:pt>
                <c:pt idx="1111">
                  <c:v>1.3189</c:v>
                </c:pt>
                <c:pt idx="1112">
                  <c:v>1.3139000000000001</c:v>
                </c:pt>
                <c:pt idx="1113">
                  <c:v>1.3102</c:v>
                </c:pt>
                <c:pt idx="1114">
                  <c:v>1.3131999999999999</c:v>
                </c:pt>
                <c:pt idx="1115">
                  <c:v>1.3012999999999999</c:v>
                </c:pt>
                <c:pt idx="1116">
                  <c:v>1.3068</c:v>
                </c:pt>
                <c:pt idx="1117">
                  <c:v>1.3115000000000001</c:v>
                </c:pt>
                <c:pt idx="1118">
                  <c:v>1.3234999999999999</c:v>
                </c:pt>
                <c:pt idx="1119">
                  <c:v>1.3233999999999999</c:v>
                </c:pt>
                <c:pt idx="1120">
                  <c:v>1.3205</c:v>
                </c:pt>
                <c:pt idx="1121">
                  <c:v>1.3207</c:v>
                </c:pt>
                <c:pt idx="1122">
                  <c:v>1.3273999999999999</c:v>
                </c:pt>
                <c:pt idx="1123">
                  <c:v>1.3263</c:v>
                </c:pt>
                <c:pt idx="1124">
                  <c:v>1.3287</c:v>
                </c:pt>
                <c:pt idx="1125">
                  <c:v>1.3220000000000001</c:v>
                </c:pt>
                <c:pt idx="1126">
                  <c:v>1.3226</c:v>
                </c:pt>
                <c:pt idx="1127">
                  <c:v>1.3191999999999999</c:v>
                </c:pt>
                <c:pt idx="1128">
                  <c:v>1.3142</c:v>
                </c:pt>
                <c:pt idx="1129">
                  <c:v>1.3205</c:v>
                </c:pt>
                <c:pt idx="1130">
                  <c:v>1.3076000000000001</c:v>
                </c:pt>
                <c:pt idx="1131">
                  <c:v>1.3111999999999999</c:v>
                </c:pt>
                <c:pt idx="1132">
                  <c:v>1.3223</c:v>
                </c:pt>
                <c:pt idx="1133">
                  <c:v>1.3279000000000001</c:v>
                </c:pt>
                <c:pt idx="1134">
                  <c:v>1.3264</c:v>
                </c:pt>
                <c:pt idx="1135">
                  <c:v>1.3244</c:v>
                </c:pt>
                <c:pt idx="1136">
                  <c:v>1.3178000000000001</c:v>
                </c:pt>
                <c:pt idx="1137">
                  <c:v>1.3176000000000001</c:v>
                </c:pt>
                <c:pt idx="1138">
                  <c:v>1.3244</c:v>
                </c:pt>
                <c:pt idx="1139">
                  <c:v>1.3280000000000001</c:v>
                </c:pt>
                <c:pt idx="1140">
                  <c:v>1.3264</c:v>
                </c:pt>
                <c:pt idx="1141">
                  <c:v>1.3374999999999999</c:v>
                </c:pt>
                <c:pt idx="1142">
                  <c:v>1.3372999999999999</c:v>
                </c:pt>
                <c:pt idx="1143">
                  <c:v>1.3381000000000001</c:v>
                </c:pt>
                <c:pt idx="1144">
                  <c:v>1.3411</c:v>
                </c:pt>
                <c:pt idx="1145">
                  <c:v>1.3422000000000001</c:v>
                </c:pt>
                <c:pt idx="1146">
                  <c:v>1.3412999999999999</c:v>
                </c:pt>
                <c:pt idx="1147">
                  <c:v>1.3392999999999999</c:v>
                </c:pt>
                <c:pt idx="1148">
                  <c:v>1.3312999999999999</c:v>
                </c:pt>
                <c:pt idx="1149">
                  <c:v>1.335</c:v>
                </c:pt>
                <c:pt idx="1150">
                  <c:v>1.3295999999999999</c:v>
                </c:pt>
                <c:pt idx="1151">
                  <c:v>1.3287</c:v>
                </c:pt>
                <c:pt idx="1152">
                  <c:v>1.3251999999999999</c:v>
                </c:pt>
                <c:pt idx="1153">
                  <c:v>1.331</c:v>
                </c:pt>
                <c:pt idx="1154">
                  <c:v>1.3302</c:v>
                </c:pt>
                <c:pt idx="1155">
                  <c:v>1.3381000000000001</c:v>
                </c:pt>
                <c:pt idx="1156">
                  <c:v>1.3349</c:v>
                </c:pt>
                <c:pt idx="1157">
                  <c:v>1.3431</c:v>
                </c:pt>
                <c:pt idx="1158">
                  <c:v>1.3424</c:v>
                </c:pt>
                <c:pt idx="1159">
                  <c:v>1.3466</c:v>
                </c:pt>
                <c:pt idx="1160">
                  <c:v>1.3514999999999999</c:v>
                </c:pt>
                <c:pt idx="1161">
                  <c:v>1.3489</c:v>
                </c:pt>
                <c:pt idx="1162">
                  <c:v>1.3502000000000001</c:v>
                </c:pt>
                <c:pt idx="1163">
                  <c:v>1.3554999999999999</c:v>
                </c:pt>
                <c:pt idx="1164">
                  <c:v>1.3542000000000001</c:v>
                </c:pt>
                <c:pt idx="1165">
                  <c:v>1.3516999999999999</c:v>
                </c:pt>
                <c:pt idx="1166">
                  <c:v>1.3545</c:v>
                </c:pt>
                <c:pt idx="1167">
                  <c:v>1.3548</c:v>
                </c:pt>
                <c:pt idx="1168">
                  <c:v>1.3556999999999999</c:v>
                </c:pt>
                <c:pt idx="1169">
                  <c:v>1.3532</c:v>
                </c:pt>
                <c:pt idx="1170">
                  <c:v>1.3573999999999999</c:v>
                </c:pt>
                <c:pt idx="1171">
                  <c:v>1.3582000000000001</c:v>
                </c:pt>
                <c:pt idx="1172">
                  <c:v>1.3613</c:v>
                </c:pt>
                <c:pt idx="1173">
                  <c:v>1.3764000000000001</c:v>
                </c:pt>
                <c:pt idx="1174">
                  <c:v>1.3784000000000001</c:v>
                </c:pt>
                <c:pt idx="1175">
                  <c:v>1.3915999999999999</c:v>
                </c:pt>
                <c:pt idx="1176">
                  <c:v>1.3932</c:v>
                </c:pt>
                <c:pt idx="1177">
                  <c:v>1.3978999999999999</c:v>
                </c:pt>
                <c:pt idx="1178">
                  <c:v>1.3940999999999999</c:v>
                </c:pt>
                <c:pt idx="1179">
                  <c:v>1.3998999999999999</c:v>
                </c:pt>
                <c:pt idx="1180">
                  <c:v>1.4083000000000001</c:v>
                </c:pt>
                <c:pt idx="1181">
                  <c:v>1.4201999999999999</c:v>
                </c:pt>
                <c:pt idx="1182">
                  <c:v>1.4288000000000001</c:v>
                </c:pt>
                <c:pt idx="1183">
                  <c:v>1.4339</c:v>
                </c:pt>
                <c:pt idx="1184">
                  <c:v>1.4238999999999999</c:v>
                </c:pt>
                <c:pt idx="1185">
                  <c:v>1.4226000000000001</c:v>
                </c:pt>
                <c:pt idx="1186">
                  <c:v>1.4175</c:v>
                </c:pt>
                <c:pt idx="1187">
                  <c:v>1.4176</c:v>
                </c:pt>
                <c:pt idx="1188">
                  <c:v>1.4131</c:v>
                </c:pt>
                <c:pt idx="1189">
                  <c:v>1.4089</c:v>
                </c:pt>
                <c:pt idx="1190">
                  <c:v>1.4001999999999999</c:v>
                </c:pt>
                <c:pt idx="1191">
                  <c:v>1.4077999999999999</c:v>
                </c:pt>
                <c:pt idx="1192">
                  <c:v>1.4056</c:v>
                </c:pt>
                <c:pt idx="1193">
                  <c:v>1.4043000000000001</c:v>
                </c:pt>
                <c:pt idx="1194">
                  <c:v>1.4016999999999999</c:v>
                </c:pt>
                <c:pt idx="1195">
                  <c:v>1.4019999999999999</c:v>
                </c:pt>
                <c:pt idx="1196">
                  <c:v>1.4035</c:v>
                </c:pt>
                <c:pt idx="1197">
                  <c:v>1.4157999999999999</c:v>
                </c:pt>
                <c:pt idx="1198">
                  <c:v>1.4227000000000001</c:v>
                </c:pt>
                <c:pt idx="1199">
                  <c:v>1.4133</c:v>
                </c:pt>
                <c:pt idx="1200">
                  <c:v>1.4095</c:v>
                </c:pt>
                <c:pt idx="1201">
                  <c:v>1.4141999999999999</c:v>
                </c:pt>
                <c:pt idx="1202">
                  <c:v>1.3997999999999999</c:v>
                </c:pt>
                <c:pt idx="1203">
                  <c:v>1.4024000000000001</c:v>
                </c:pt>
                <c:pt idx="1204">
                  <c:v>1.3944000000000001</c:v>
                </c:pt>
                <c:pt idx="1205">
                  <c:v>1.3936999999999999</c:v>
                </c:pt>
                <c:pt idx="1206">
                  <c:v>1.3962000000000001</c:v>
                </c:pt>
                <c:pt idx="1207">
                  <c:v>1.3960999999999999</c:v>
                </c:pt>
                <c:pt idx="1208">
                  <c:v>1.3905000000000001</c:v>
                </c:pt>
                <c:pt idx="1209">
                  <c:v>1.3848</c:v>
                </c:pt>
                <c:pt idx="1210">
                  <c:v>1.381</c:v>
                </c:pt>
                <c:pt idx="1211">
                  <c:v>1.3900999999999999</c:v>
                </c:pt>
                <c:pt idx="1212">
                  <c:v>1.3886000000000001</c:v>
                </c:pt>
                <c:pt idx="1213">
                  <c:v>1.385</c:v>
                </c:pt>
                <c:pt idx="1214">
                  <c:v>1.3802000000000001</c:v>
                </c:pt>
                <c:pt idx="1215">
                  <c:v>1.3775999999999999</c:v>
                </c:pt>
                <c:pt idx="1216">
                  <c:v>1.3757999999999999</c:v>
                </c:pt>
                <c:pt idx="1217">
                  <c:v>1.391</c:v>
                </c:pt>
                <c:pt idx="1218">
                  <c:v>1.3968</c:v>
                </c:pt>
                <c:pt idx="1219">
                  <c:v>1.3969</c:v>
                </c:pt>
                <c:pt idx="1220">
                  <c:v>1.3962000000000001</c:v>
                </c:pt>
                <c:pt idx="1221">
                  <c:v>1.3916999999999999</c:v>
                </c:pt>
                <c:pt idx="1222">
                  <c:v>1.3995</c:v>
                </c:pt>
                <c:pt idx="1223">
                  <c:v>1.4</c:v>
                </c:pt>
                <c:pt idx="1224">
                  <c:v>1.4033</c:v>
                </c:pt>
                <c:pt idx="1225">
                  <c:v>1.4097999999999999</c:v>
                </c:pt>
                <c:pt idx="1226">
                  <c:v>1.4</c:v>
                </c:pt>
                <c:pt idx="1227">
                  <c:v>1.3893</c:v>
                </c:pt>
                <c:pt idx="1228">
                  <c:v>1.3837999999999999</c:v>
                </c:pt>
                <c:pt idx="1229">
                  <c:v>1.383</c:v>
                </c:pt>
                <c:pt idx="1230">
                  <c:v>1.3911</c:v>
                </c:pt>
                <c:pt idx="1231">
                  <c:v>1.3883000000000001</c:v>
                </c:pt>
                <c:pt idx="1232">
                  <c:v>1.3952</c:v>
                </c:pt>
                <c:pt idx="1233">
                  <c:v>1.3958999999999999</c:v>
                </c:pt>
                <c:pt idx="1234">
                  <c:v>1.4118999999999999</c:v>
                </c:pt>
                <c:pt idx="1235">
                  <c:v>1.4261999999999999</c:v>
                </c:pt>
                <c:pt idx="1236">
                  <c:v>1.419</c:v>
                </c:pt>
                <c:pt idx="1237">
                  <c:v>1.4151</c:v>
                </c:pt>
                <c:pt idx="1238">
                  <c:v>1.4073</c:v>
                </c:pt>
                <c:pt idx="1239">
                  <c:v>1.4159999999999999</c:v>
                </c:pt>
                <c:pt idx="1240">
                  <c:v>1.4139999999999999</c:v>
                </c:pt>
                <c:pt idx="1241">
                  <c:v>1.4239999999999999</c:v>
                </c:pt>
                <c:pt idx="1242">
                  <c:v>1.3994</c:v>
                </c:pt>
                <c:pt idx="1243">
                  <c:v>1.3988</c:v>
                </c:pt>
                <c:pt idx="1244">
                  <c:v>1.3853</c:v>
                </c:pt>
                <c:pt idx="1245">
                  <c:v>1.3893</c:v>
                </c:pt>
                <c:pt idx="1246">
                  <c:v>1.3832</c:v>
                </c:pt>
                <c:pt idx="1247">
                  <c:v>1.3792</c:v>
                </c:pt>
                <c:pt idx="1248">
                  <c:v>1.3792</c:v>
                </c:pt>
                <c:pt idx="1249">
                  <c:v>1.3727</c:v>
                </c:pt>
                <c:pt idx="1250">
                  <c:v>1.3540000000000001</c:v>
                </c:pt>
                <c:pt idx="1251">
                  <c:v>1.3506</c:v>
                </c:pt>
                <c:pt idx="1252">
                  <c:v>1.3541000000000001</c:v>
                </c:pt>
                <c:pt idx="1253">
                  <c:v>1.357</c:v>
                </c:pt>
                <c:pt idx="1254">
                  <c:v>1.3569</c:v>
                </c:pt>
                <c:pt idx="1255">
                  <c:v>1.355</c:v>
                </c:pt>
                <c:pt idx="1256">
                  <c:v>1.3516999999999999</c:v>
                </c:pt>
                <c:pt idx="1257">
                  <c:v>1.3588</c:v>
                </c:pt>
                <c:pt idx="1258">
                  <c:v>1.3505</c:v>
                </c:pt>
                <c:pt idx="1259">
                  <c:v>1.3512999999999999</c:v>
                </c:pt>
                <c:pt idx="1260">
                  <c:v>1.3441000000000001</c:v>
                </c:pt>
                <c:pt idx="1261">
                  <c:v>1.3399000000000001</c:v>
                </c:pt>
                <c:pt idx="1262">
                  <c:v>1.3374999999999999</c:v>
                </c:pt>
                <c:pt idx="1263">
                  <c:v>1.337</c:v>
                </c:pt>
                <c:pt idx="1264">
                  <c:v>1.3363</c:v>
                </c:pt>
                <c:pt idx="1265">
                  <c:v>1.3386</c:v>
                </c:pt>
                <c:pt idx="1266">
                  <c:v>1.3372999999999999</c:v>
                </c:pt>
                <c:pt idx="1267">
                  <c:v>1.3387</c:v>
                </c:pt>
                <c:pt idx="1268">
                  <c:v>1.3381000000000001</c:v>
                </c:pt>
                <c:pt idx="1269">
                  <c:v>1.3322000000000001</c:v>
                </c:pt>
                <c:pt idx="1270">
                  <c:v>1.3431999999999999</c:v>
                </c:pt>
                <c:pt idx="1271">
                  <c:v>1.3418000000000001</c:v>
                </c:pt>
                <c:pt idx="1272">
                  <c:v>1.3314999999999999</c:v>
                </c:pt>
                <c:pt idx="1273">
                  <c:v>1.3341000000000001</c:v>
                </c:pt>
                <c:pt idx="1274">
                  <c:v>1.3384</c:v>
                </c:pt>
                <c:pt idx="1275">
                  <c:v>1.3475999999999999</c:v>
                </c:pt>
                <c:pt idx="1276">
                  <c:v>1.3391999999999999</c:v>
                </c:pt>
                <c:pt idx="1277">
                  <c:v>1.3443000000000001</c:v>
                </c:pt>
                <c:pt idx="1278">
                  <c:v>1.3476999999999999</c:v>
                </c:pt>
                <c:pt idx="1279">
                  <c:v>1.3478000000000001</c:v>
                </c:pt>
                <c:pt idx="1280">
                  <c:v>1.3526</c:v>
                </c:pt>
                <c:pt idx="1281">
                  <c:v>1.3409</c:v>
                </c:pt>
                <c:pt idx="1282">
                  <c:v>1.3351</c:v>
                </c:pt>
                <c:pt idx="1283">
                  <c:v>1.3317000000000001</c:v>
                </c:pt>
                <c:pt idx="1284">
                  <c:v>1.3331999999999999</c:v>
                </c:pt>
                <c:pt idx="1285">
                  <c:v>1.3308</c:v>
                </c:pt>
                <c:pt idx="1286">
                  <c:v>1.3322000000000001</c:v>
                </c:pt>
                <c:pt idx="1287">
                  <c:v>1.3239000000000001</c:v>
                </c:pt>
                <c:pt idx="1288">
                  <c:v>1.3234999999999999</c:v>
                </c:pt>
                <c:pt idx="1289">
                  <c:v>1.3216000000000001</c:v>
                </c:pt>
                <c:pt idx="1290">
                  <c:v>1.3194999999999999</c:v>
                </c:pt>
                <c:pt idx="1291">
                  <c:v>1.3172999999999999</c:v>
                </c:pt>
                <c:pt idx="1292">
                  <c:v>1.3164</c:v>
                </c:pt>
                <c:pt idx="1293">
                  <c:v>1.3116000000000001</c:v>
                </c:pt>
                <c:pt idx="1294">
                  <c:v>1.3137000000000001</c:v>
                </c:pt>
                <c:pt idx="1295">
                  <c:v>1.3190999999999999</c:v>
                </c:pt>
                <c:pt idx="1296">
                  <c:v>1.3116000000000001</c:v>
                </c:pt>
                <c:pt idx="1297">
                  <c:v>1.3167</c:v>
                </c:pt>
                <c:pt idx="1298">
                  <c:v>1.3171999999999999</c:v>
                </c:pt>
                <c:pt idx="1299">
                  <c:v>1.3075000000000001</c:v>
                </c:pt>
                <c:pt idx="1300">
                  <c:v>1.306</c:v>
                </c:pt>
                <c:pt idx="1301">
                  <c:v>1.3244</c:v>
                </c:pt>
                <c:pt idx="1302">
                  <c:v>1.3284</c:v>
                </c:pt>
                <c:pt idx="1303">
                  <c:v>1.3209</c:v>
                </c:pt>
                <c:pt idx="1304">
                  <c:v>1.3127</c:v>
                </c:pt>
                <c:pt idx="1305">
                  <c:v>1.3162</c:v>
                </c:pt>
                <c:pt idx="1306">
                  <c:v>1.3264</c:v>
                </c:pt>
                <c:pt idx="1307">
                  <c:v>1.3133999999999999</c:v>
                </c:pt>
                <c:pt idx="1308">
                  <c:v>1.3198000000000001</c:v>
                </c:pt>
                <c:pt idx="1309">
                  <c:v>1.3188</c:v>
                </c:pt>
                <c:pt idx="1310">
                  <c:v>1.3160000000000001</c:v>
                </c:pt>
                <c:pt idx="1311">
                  <c:v>1.3206</c:v>
                </c:pt>
                <c:pt idx="1312">
                  <c:v>1.3190999999999999</c:v>
                </c:pt>
                <c:pt idx="1313">
                  <c:v>1.3250999999999999</c:v>
                </c:pt>
                <c:pt idx="1314">
                  <c:v>1.3285</c:v>
                </c:pt>
                <c:pt idx="1315">
                  <c:v>1.3263</c:v>
                </c:pt>
                <c:pt idx="1316">
                  <c:v>1.3221000000000001</c:v>
                </c:pt>
                <c:pt idx="1317">
                  <c:v>1.3202</c:v>
                </c:pt>
                <c:pt idx="1318">
                  <c:v>1.3142</c:v>
                </c:pt>
                <c:pt idx="1319">
                  <c:v>1.3069</c:v>
                </c:pt>
                <c:pt idx="1320">
                  <c:v>1.3119000000000001</c:v>
                </c:pt>
                <c:pt idx="1321">
                  <c:v>1.3248</c:v>
                </c:pt>
                <c:pt idx="1322">
                  <c:v>1.3238000000000001</c:v>
                </c:pt>
                <c:pt idx="1323">
                  <c:v>1.3274999999999999</c:v>
                </c:pt>
                <c:pt idx="1324">
                  <c:v>1.3399000000000001</c:v>
                </c:pt>
                <c:pt idx="1325">
                  <c:v>1.3443000000000001</c:v>
                </c:pt>
                <c:pt idx="1326">
                  <c:v>1.3384</c:v>
                </c:pt>
                <c:pt idx="1327">
                  <c:v>1.3458000000000001</c:v>
                </c:pt>
                <c:pt idx="1328">
                  <c:v>1.3465</c:v>
                </c:pt>
                <c:pt idx="1329">
                  <c:v>1.3494999999999999</c:v>
                </c:pt>
                <c:pt idx="1330">
                  <c:v>1.3580000000000001</c:v>
                </c:pt>
                <c:pt idx="1331">
                  <c:v>1.3492999999999999</c:v>
                </c:pt>
                <c:pt idx="1332">
                  <c:v>1.351</c:v>
                </c:pt>
                <c:pt idx="1333">
                  <c:v>1.3494999999999999</c:v>
                </c:pt>
                <c:pt idx="1334">
                  <c:v>1.3592</c:v>
                </c:pt>
                <c:pt idx="1335">
                  <c:v>1.3395999999999999</c:v>
                </c:pt>
                <c:pt idx="1336">
                  <c:v>1.3210999999999999</c:v>
                </c:pt>
                <c:pt idx="1337">
                  <c:v>1.3282</c:v>
                </c:pt>
                <c:pt idx="1338">
                  <c:v>1.3165</c:v>
                </c:pt>
                <c:pt idx="1339">
                  <c:v>1.3197000000000001</c:v>
                </c:pt>
                <c:pt idx="1340">
                  <c:v>1.3103</c:v>
                </c:pt>
                <c:pt idx="1341">
                  <c:v>1.3043</c:v>
                </c:pt>
                <c:pt idx="1342">
                  <c:v>1.3033999999999999</c:v>
                </c:pt>
                <c:pt idx="1343">
                  <c:v>1.2932999999999999</c:v>
                </c:pt>
                <c:pt idx="1344">
                  <c:v>1.2951999999999999</c:v>
                </c:pt>
                <c:pt idx="1345">
                  <c:v>1.2928999999999999</c:v>
                </c:pt>
                <c:pt idx="1346">
                  <c:v>1.2924</c:v>
                </c:pt>
                <c:pt idx="1347">
                  <c:v>1.2918000000000001</c:v>
                </c:pt>
                <c:pt idx="1348">
                  <c:v>1.2931999999999999</c:v>
                </c:pt>
                <c:pt idx="1349">
                  <c:v>1.2881</c:v>
                </c:pt>
                <c:pt idx="1350">
                  <c:v>1.28</c:v>
                </c:pt>
                <c:pt idx="1351">
                  <c:v>1.28</c:v>
                </c:pt>
                <c:pt idx="1352">
                  <c:v>1.2824</c:v>
                </c:pt>
                <c:pt idx="1353">
                  <c:v>1.2899</c:v>
                </c:pt>
                <c:pt idx="1354">
                  <c:v>1.2876000000000001</c:v>
                </c:pt>
                <c:pt idx="1355">
                  <c:v>1.2867</c:v>
                </c:pt>
                <c:pt idx="1356">
                  <c:v>1.2889999999999999</c:v>
                </c:pt>
                <c:pt idx="1357">
                  <c:v>1.2869999999999999</c:v>
                </c:pt>
                <c:pt idx="1358">
                  <c:v>1.2965</c:v>
                </c:pt>
                <c:pt idx="1359">
                  <c:v>1.3010999999999999</c:v>
                </c:pt>
                <c:pt idx="1360">
                  <c:v>1.2977000000000001</c:v>
                </c:pt>
                <c:pt idx="1361">
                  <c:v>1.3005</c:v>
                </c:pt>
                <c:pt idx="1362">
                  <c:v>1.2990999999999999</c:v>
                </c:pt>
                <c:pt idx="1363">
                  <c:v>1.3035000000000001</c:v>
                </c:pt>
                <c:pt idx="1364">
                  <c:v>1.3039000000000001</c:v>
                </c:pt>
                <c:pt idx="1365">
                  <c:v>1.3139000000000001</c:v>
                </c:pt>
                <c:pt idx="1366">
                  <c:v>1.3223</c:v>
                </c:pt>
                <c:pt idx="1367">
                  <c:v>1.3204</c:v>
                </c:pt>
                <c:pt idx="1368">
                  <c:v>1.3216000000000001</c:v>
                </c:pt>
                <c:pt idx="1369">
                  <c:v>1.3136000000000001</c:v>
                </c:pt>
                <c:pt idx="1370">
                  <c:v>1.3068</c:v>
                </c:pt>
                <c:pt idx="1371">
                  <c:v>1.3120000000000001</c:v>
                </c:pt>
                <c:pt idx="1372">
                  <c:v>1.3024</c:v>
                </c:pt>
                <c:pt idx="1373">
                  <c:v>1.3027</c:v>
                </c:pt>
                <c:pt idx="1374">
                  <c:v>1.2997000000000001</c:v>
                </c:pt>
                <c:pt idx="1375">
                  <c:v>1.2974000000000001</c:v>
                </c:pt>
                <c:pt idx="1376">
                  <c:v>1.3021</c:v>
                </c:pt>
                <c:pt idx="1377">
                  <c:v>1.304</c:v>
                </c:pt>
                <c:pt idx="1378">
                  <c:v>1.3055000000000001</c:v>
                </c:pt>
                <c:pt idx="1379">
                  <c:v>1.3102</c:v>
                </c:pt>
                <c:pt idx="1380">
                  <c:v>1.2939000000000001</c:v>
                </c:pt>
                <c:pt idx="1381">
                  <c:v>1.2882</c:v>
                </c:pt>
                <c:pt idx="1382">
                  <c:v>1.2847</c:v>
                </c:pt>
                <c:pt idx="1383">
                  <c:v>1.2882</c:v>
                </c:pt>
                <c:pt idx="1384">
                  <c:v>1.2887</c:v>
                </c:pt>
                <c:pt idx="1385">
                  <c:v>1.2970999999999999</c:v>
                </c:pt>
                <c:pt idx="1386">
                  <c:v>1.2934000000000001</c:v>
                </c:pt>
                <c:pt idx="1387">
                  <c:v>1.2921</c:v>
                </c:pt>
                <c:pt idx="1388">
                  <c:v>1.294</c:v>
                </c:pt>
                <c:pt idx="1389">
                  <c:v>1.3024</c:v>
                </c:pt>
                <c:pt idx="1390">
                  <c:v>1.3007</c:v>
                </c:pt>
                <c:pt idx="1391">
                  <c:v>1.2927999999999999</c:v>
                </c:pt>
                <c:pt idx="1392">
                  <c:v>1.2815000000000001</c:v>
                </c:pt>
                <c:pt idx="1393">
                  <c:v>1.2723</c:v>
                </c:pt>
                <c:pt idx="1394">
                  <c:v>1.2744</c:v>
                </c:pt>
                <c:pt idx="1395">
                  <c:v>1.2683</c:v>
                </c:pt>
                <c:pt idx="1396">
                  <c:v>1.2670999999999999</c:v>
                </c:pt>
                <c:pt idx="1397">
                  <c:v>1.2630999999999999</c:v>
                </c:pt>
                <c:pt idx="1398">
                  <c:v>1.2736000000000001</c:v>
                </c:pt>
                <c:pt idx="1399">
                  <c:v>1.2778</c:v>
                </c:pt>
                <c:pt idx="1400">
                  <c:v>1.2758</c:v>
                </c:pt>
                <c:pt idx="1401">
                  <c:v>1.2751999999999999</c:v>
                </c:pt>
                <c:pt idx="1402">
                  <c:v>1.2755000000000001</c:v>
                </c:pt>
                <c:pt idx="1403">
                  <c:v>1.2659</c:v>
                </c:pt>
                <c:pt idx="1404">
                  <c:v>1.2741</c:v>
                </c:pt>
                <c:pt idx="1405">
                  <c:v>1.2956000000000001</c:v>
                </c:pt>
                <c:pt idx="1406">
                  <c:v>1.2959000000000001</c:v>
                </c:pt>
                <c:pt idx="1407">
                  <c:v>1.2910999999999999</c:v>
                </c:pt>
                <c:pt idx="1408">
                  <c:v>1.2905</c:v>
                </c:pt>
                <c:pt idx="1409">
                  <c:v>1.2890999999999999</c:v>
                </c:pt>
                <c:pt idx="1410">
                  <c:v>1.2882</c:v>
                </c:pt>
                <c:pt idx="1411">
                  <c:v>1.2889999999999999</c:v>
                </c:pt>
                <c:pt idx="1412">
                  <c:v>1.2859</c:v>
                </c:pt>
                <c:pt idx="1413">
                  <c:v>1.2841</c:v>
                </c:pt>
                <c:pt idx="1414">
                  <c:v>1.2803</c:v>
                </c:pt>
                <c:pt idx="1415">
                  <c:v>1.2943</c:v>
                </c:pt>
                <c:pt idx="1416">
                  <c:v>1.2971999999999999</c:v>
                </c:pt>
                <c:pt idx="1417">
                  <c:v>1.296</c:v>
                </c:pt>
                <c:pt idx="1418">
                  <c:v>1.3001</c:v>
                </c:pt>
                <c:pt idx="1419">
                  <c:v>1.3037000000000001</c:v>
                </c:pt>
                <c:pt idx="1420">
                  <c:v>1.2938000000000001</c:v>
                </c:pt>
                <c:pt idx="1421">
                  <c:v>1.2969999999999999</c:v>
                </c:pt>
                <c:pt idx="1422">
                  <c:v>1.2930999999999999</c:v>
                </c:pt>
                <c:pt idx="1423">
                  <c:v>1.2896000000000001</c:v>
                </c:pt>
                <c:pt idx="1424">
                  <c:v>1.2887</c:v>
                </c:pt>
                <c:pt idx="1425">
                  <c:v>1.2886</c:v>
                </c:pt>
                <c:pt idx="1426">
                  <c:v>1.2938000000000001</c:v>
                </c:pt>
                <c:pt idx="1427">
                  <c:v>1.2932999999999999</c:v>
                </c:pt>
                <c:pt idx="1428">
                  <c:v>1.2939000000000001</c:v>
                </c:pt>
                <c:pt idx="1429">
                  <c:v>1.2981</c:v>
                </c:pt>
                <c:pt idx="1430">
                  <c:v>1.2923</c:v>
                </c:pt>
                <c:pt idx="1431">
                  <c:v>1.2865</c:v>
                </c:pt>
                <c:pt idx="1432">
                  <c:v>1.2938000000000001</c:v>
                </c:pt>
                <c:pt idx="1433">
                  <c:v>1.2884</c:v>
                </c:pt>
                <c:pt idx="1434">
                  <c:v>1.2950999999999999</c:v>
                </c:pt>
                <c:pt idx="1435">
                  <c:v>1.2904</c:v>
                </c:pt>
                <c:pt idx="1436">
                  <c:v>1.2847</c:v>
                </c:pt>
                <c:pt idx="1437">
                  <c:v>1.2842</c:v>
                </c:pt>
                <c:pt idx="1438">
                  <c:v>1.2795000000000001</c:v>
                </c:pt>
                <c:pt idx="1439">
                  <c:v>1.2811999999999999</c:v>
                </c:pt>
                <c:pt idx="1440">
                  <c:v>1.2814000000000001</c:v>
                </c:pt>
                <c:pt idx="1441">
                  <c:v>1.2777000000000001</c:v>
                </c:pt>
                <c:pt idx="1442">
                  <c:v>1.2842</c:v>
                </c:pt>
                <c:pt idx="1443">
                  <c:v>1.2564</c:v>
                </c:pt>
                <c:pt idx="1444">
                  <c:v>1.2524999999999999</c:v>
                </c:pt>
                <c:pt idx="1445">
                  <c:v>1.2503</c:v>
                </c:pt>
                <c:pt idx="1446">
                  <c:v>1.2541</c:v>
                </c:pt>
                <c:pt idx="1447">
                  <c:v>1.2490000000000001</c:v>
                </c:pt>
                <c:pt idx="1448">
                  <c:v>1.2415</c:v>
                </c:pt>
                <c:pt idx="1449">
                  <c:v>1.2383</c:v>
                </c:pt>
                <c:pt idx="1450">
                  <c:v>1.2467999999999999</c:v>
                </c:pt>
                <c:pt idx="1451">
                  <c:v>1.2484</c:v>
                </c:pt>
                <c:pt idx="1452">
                  <c:v>1.2441</c:v>
                </c:pt>
                <c:pt idx="1453">
                  <c:v>1.2485999999999999</c:v>
                </c:pt>
                <c:pt idx="1454">
                  <c:v>1.2547999999999999</c:v>
                </c:pt>
                <c:pt idx="1455">
                  <c:v>1.2467999999999999</c:v>
                </c:pt>
                <c:pt idx="1456">
                  <c:v>1.2434000000000001</c:v>
                </c:pt>
                <c:pt idx="1457">
                  <c:v>1.2451000000000001</c:v>
                </c:pt>
                <c:pt idx="1458">
                  <c:v>1.2559</c:v>
                </c:pt>
                <c:pt idx="1459">
                  <c:v>1.2474000000000001</c:v>
                </c:pt>
                <c:pt idx="1460">
                  <c:v>1.2522</c:v>
                </c:pt>
                <c:pt idx="1461">
                  <c:v>1.2484999999999999</c:v>
                </c:pt>
                <c:pt idx="1462">
                  <c:v>1.2478</c:v>
                </c:pt>
                <c:pt idx="1463">
                  <c:v>1.2358</c:v>
                </c:pt>
                <c:pt idx="1464">
                  <c:v>1.2397</c:v>
                </c:pt>
                <c:pt idx="1465">
                  <c:v>1.2359</c:v>
                </c:pt>
                <c:pt idx="1466">
                  <c:v>1.2302999999999999</c:v>
                </c:pt>
                <c:pt idx="1467">
                  <c:v>1.2155</c:v>
                </c:pt>
                <c:pt idx="1468">
                  <c:v>1.2203999999999999</c:v>
                </c:pt>
                <c:pt idx="1469">
                  <c:v>1.2168000000000001</c:v>
                </c:pt>
                <c:pt idx="1470">
                  <c:v>1.2164999999999999</c:v>
                </c:pt>
                <c:pt idx="1471">
                  <c:v>1.2168000000000001</c:v>
                </c:pt>
                <c:pt idx="1472">
                  <c:v>1.22</c:v>
                </c:pt>
                <c:pt idx="1473">
                  <c:v>1.2235</c:v>
                </c:pt>
                <c:pt idx="1474">
                  <c:v>1.2297</c:v>
                </c:pt>
                <c:pt idx="1475">
                  <c:v>1.2266999999999999</c:v>
                </c:pt>
                <c:pt idx="1476">
                  <c:v>1.2293000000000001</c:v>
                </c:pt>
                <c:pt idx="1477">
                  <c:v>1.2382</c:v>
                </c:pt>
                <c:pt idx="1478">
                  <c:v>1.244</c:v>
                </c:pt>
                <c:pt idx="1479">
                  <c:v>1.246</c:v>
                </c:pt>
                <c:pt idx="1480">
                  <c:v>1.2556</c:v>
                </c:pt>
                <c:pt idx="1481">
                  <c:v>1.2447999999999999</c:v>
                </c:pt>
                <c:pt idx="1482">
                  <c:v>1.2473000000000001</c:v>
                </c:pt>
                <c:pt idx="1483">
                  <c:v>1.2464</c:v>
                </c:pt>
                <c:pt idx="1484">
                  <c:v>1.2412000000000001</c:v>
                </c:pt>
                <c:pt idx="1485">
                  <c:v>1.2488999999999999</c:v>
                </c:pt>
                <c:pt idx="1486">
                  <c:v>1.2456</c:v>
                </c:pt>
                <c:pt idx="1487">
                  <c:v>1.2467999999999999</c:v>
                </c:pt>
                <c:pt idx="1488">
                  <c:v>1.2518</c:v>
                </c:pt>
                <c:pt idx="1489">
                  <c:v>1.2485999999999999</c:v>
                </c:pt>
                <c:pt idx="1490">
                  <c:v>1.2497</c:v>
                </c:pt>
                <c:pt idx="1491">
                  <c:v>1.2539</c:v>
                </c:pt>
                <c:pt idx="1492">
                  <c:v>1.2505999999999999</c:v>
                </c:pt>
                <c:pt idx="1493">
                  <c:v>1.2471000000000001</c:v>
                </c:pt>
                <c:pt idx="1494">
                  <c:v>1.2485999999999999</c:v>
                </c:pt>
                <c:pt idx="1495">
                  <c:v>1.2529999999999999</c:v>
                </c:pt>
                <c:pt idx="1496">
                  <c:v>1.266</c:v>
                </c:pt>
                <c:pt idx="1497">
                  <c:v>1.2579</c:v>
                </c:pt>
                <c:pt idx="1498">
                  <c:v>1.2479</c:v>
                </c:pt>
                <c:pt idx="1499">
                  <c:v>1.2548999999999999</c:v>
                </c:pt>
                <c:pt idx="1500">
                  <c:v>1.2598</c:v>
                </c:pt>
                <c:pt idx="1501">
                  <c:v>1.2632000000000001</c:v>
                </c:pt>
                <c:pt idx="1502">
                  <c:v>1.252</c:v>
                </c:pt>
                <c:pt idx="1503">
                  <c:v>1.2537</c:v>
                </c:pt>
                <c:pt idx="1504">
                  <c:v>1.2376</c:v>
                </c:pt>
                <c:pt idx="1505">
                  <c:v>1.2342</c:v>
                </c:pt>
                <c:pt idx="1506">
                  <c:v>1.226</c:v>
                </c:pt>
                <c:pt idx="1507">
                  <c:v>1.2413000000000001</c:v>
                </c:pt>
                <c:pt idx="1508">
                  <c:v>1.2051000000000001</c:v>
                </c:pt>
                <c:pt idx="1509">
                  <c:v>1.2182999999999999</c:v>
                </c:pt>
                <c:pt idx="1510">
                  <c:v>1.2161999999999999</c:v>
                </c:pt>
                <c:pt idx="1511">
                  <c:v>1.2211000000000001</c:v>
                </c:pt>
                <c:pt idx="1512">
                  <c:v>1.2176</c:v>
                </c:pt>
                <c:pt idx="1513">
                  <c:v>1.2162999999999999</c:v>
                </c:pt>
                <c:pt idx="1514">
                  <c:v>1.2284999999999999</c:v>
                </c:pt>
                <c:pt idx="1515">
                  <c:v>1.2415</c:v>
                </c:pt>
                <c:pt idx="1516">
                  <c:v>1.2323</c:v>
                </c:pt>
                <c:pt idx="1517">
                  <c:v>1.2239</c:v>
                </c:pt>
                <c:pt idx="1518">
                  <c:v>1.2277</c:v>
                </c:pt>
                <c:pt idx="1519">
                  <c:v>1.2344999999999999</c:v>
                </c:pt>
                <c:pt idx="1520">
                  <c:v>1.2266999999999999</c:v>
                </c:pt>
                <c:pt idx="1521">
                  <c:v>1.2223999999999999</c:v>
                </c:pt>
                <c:pt idx="1522">
                  <c:v>1.2270000000000001</c:v>
                </c:pt>
                <c:pt idx="1523">
                  <c:v>1.2286999999999999</c:v>
                </c:pt>
                <c:pt idx="1524">
                  <c:v>1.2284999999999999</c:v>
                </c:pt>
                <c:pt idx="1525">
                  <c:v>1.2283999999999999</c:v>
                </c:pt>
                <c:pt idx="1526">
                  <c:v>1.2353000000000001</c:v>
                </c:pt>
                <c:pt idx="1527">
                  <c:v>1.2369000000000001</c:v>
                </c:pt>
                <c:pt idx="1528">
                  <c:v>1.24</c:v>
                </c:pt>
                <c:pt idx="1529">
                  <c:v>1.2484999999999999</c:v>
                </c:pt>
                <c:pt idx="1530">
                  <c:v>1.2418</c:v>
                </c:pt>
                <c:pt idx="1531">
                  <c:v>1.2565</c:v>
                </c:pt>
                <c:pt idx="1532">
                  <c:v>1.2659</c:v>
                </c:pt>
                <c:pt idx="1533">
                  <c:v>1.2678</c:v>
                </c:pt>
                <c:pt idx="1534">
                  <c:v>1.2573000000000001</c:v>
                </c:pt>
                <c:pt idx="1535">
                  <c:v>1.2585999999999999</c:v>
                </c:pt>
                <c:pt idx="1536">
                  <c:v>1.2613000000000001</c:v>
                </c:pt>
                <c:pt idx="1537">
                  <c:v>1.2679</c:v>
                </c:pt>
                <c:pt idx="1538">
                  <c:v>1.2732000000000001</c:v>
                </c:pt>
                <c:pt idx="1539">
                  <c:v>1.2726999999999999</c:v>
                </c:pt>
                <c:pt idx="1540">
                  <c:v>1.2592000000000001</c:v>
                </c:pt>
                <c:pt idx="1541">
                  <c:v>1.2507999999999999</c:v>
                </c:pt>
                <c:pt idx="1542">
                  <c:v>1.2494000000000001</c:v>
                </c:pt>
                <c:pt idx="1543">
                  <c:v>1.2415</c:v>
                </c:pt>
                <c:pt idx="1544">
                  <c:v>1.2477</c:v>
                </c:pt>
                <c:pt idx="1545">
                  <c:v>1.2453000000000001</c:v>
                </c:pt>
                <c:pt idx="1546">
                  <c:v>1.2441</c:v>
                </c:pt>
                <c:pt idx="1547">
                  <c:v>1.2423</c:v>
                </c:pt>
                <c:pt idx="1548">
                  <c:v>1.2494000000000001</c:v>
                </c:pt>
                <c:pt idx="1549">
                  <c:v>1.2345999999999999</c:v>
                </c:pt>
                <c:pt idx="1550">
                  <c:v>1.2384999999999999</c:v>
                </c:pt>
                <c:pt idx="1551">
                  <c:v>1.2443</c:v>
                </c:pt>
                <c:pt idx="1552">
                  <c:v>1.2455000000000001</c:v>
                </c:pt>
                <c:pt idx="1553">
                  <c:v>1.2490000000000001</c:v>
                </c:pt>
                <c:pt idx="1554">
                  <c:v>1.2593000000000001</c:v>
                </c:pt>
                <c:pt idx="1555">
                  <c:v>1.2555000000000001</c:v>
                </c:pt>
                <c:pt idx="1556">
                  <c:v>1.2403999999999999</c:v>
                </c:pt>
                <c:pt idx="1557">
                  <c:v>1.2381</c:v>
                </c:pt>
                <c:pt idx="1558">
                  <c:v>1.2395</c:v>
                </c:pt>
                <c:pt idx="1559">
                  <c:v>1.2519</c:v>
                </c:pt>
                <c:pt idx="1560">
                  <c:v>1.2461</c:v>
                </c:pt>
                <c:pt idx="1561">
                  <c:v>1.2303999999999999</c:v>
                </c:pt>
                <c:pt idx="1562">
                  <c:v>1.2242999999999999</c:v>
                </c:pt>
                <c:pt idx="1563">
                  <c:v>1.2242999999999999</c:v>
                </c:pt>
                <c:pt idx="1564">
                  <c:v>1.2185999999999999</c:v>
                </c:pt>
                <c:pt idx="1565">
                  <c:v>1.2172000000000001</c:v>
                </c:pt>
                <c:pt idx="1566">
                  <c:v>1.2248000000000001</c:v>
                </c:pt>
                <c:pt idx="1567">
                  <c:v>1.2193000000000001</c:v>
                </c:pt>
                <c:pt idx="1568">
                  <c:v>1.2239</c:v>
                </c:pt>
                <c:pt idx="1569">
                  <c:v>1.2231000000000001</c:v>
                </c:pt>
                <c:pt idx="1570">
                  <c:v>1.2255</c:v>
                </c:pt>
                <c:pt idx="1571">
                  <c:v>1.2286999999999999</c:v>
                </c:pt>
                <c:pt idx="1572">
                  <c:v>1.2297</c:v>
                </c:pt>
                <c:pt idx="1573">
                  <c:v>1.2183999999999999</c:v>
                </c:pt>
                <c:pt idx="1574">
                  <c:v>1.2188000000000001</c:v>
                </c:pt>
                <c:pt idx="1575">
                  <c:v>1.2255</c:v>
                </c:pt>
                <c:pt idx="1576">
                  <c:v>1.2202999999999999</c:v>
                </c:pt>
                <c:pt idx="1577">
                  <c:v>1.2124999999999999</c:v>
                </c:pt>
                <c:pt idx="1578">
                  <c:v>1.2361</c:v>
                </c:pt>
                <c:pt idx="1579">
                  <c:v>1.2435</c:v>
                </c:pt>
                <c:pt idx="1580">
                  <c:v>1.2616000000000001</c:v>
                </c:pt>
                <c:pt idx="1581">
                  <c:v>1.2747999999999999</c:v>
                </c:pt>
                <c:pt idx="1582">
                  <c:v>1.2727999999999999</c:v>
                </c:pt>
                <c:pt idx="1583">
                  <c:v>1.2842</c:v>
                </c:pt>
                <c:pt idx="1584">
                  <c:v>1.2976000000000001</c:v>
                </c:pt>
                <c:pt idx="1585">
                  <c:v>1.2968</c:v>
                </c:pt>
                <c:pt idx="1586">
                  <c:v>1.3017000000000001</c:v>
                </c:pt>
                <c:pt idx="1587">
                  <c:v>1.3023</c:v>
                </c:pt>
                <c:pt idx="1588">
                  <c:v>1.2975000000000001</c:v>
                </c:pt>
                <c:pt idx="1589">
                  <c:v>1.2967</c:v>
                </c:pt>
                <c:pt idx="1590">
                  <c:v>1.3073999999999999</c:v>
                </c:pt>
                <c:pt idx="1591">
                  <c:v>1.3030999999999999</c:v>
                </c:pt>
                <c:pt idx="1592">
                  <c:v>1.2988999999999999</c:v>
                </c:pt>
                <c:pt idx="1593">
                  <c:v>1.3030999999999999</c:v>
                </c:pt>
                <c:pt idx="1594">
                  <c:v>1.3002</c:v>
                </c:pt>
                <c:pt idx="1595">
                  <c:v>1.3239000000000001</c:v>
                </c:pt>
                <c:pt idx="1596">
                  <c:v>1.3233999999999999</c:v>
                </c:pt>
                <c:pt idx="1597">
                  <c:v>1.3193999999999999</c:v>
                </c:pt>
                <c:pt idx="1598">
                  <c:v>1.3337000000000001</c:v>
                </c:pt>
                <c:pt idx="1599">
                  <c:v>1.3269</c:v>
                </c:pt>
                <c:pt idx="1600">
                  <c:v>1.3295999999999999</c:v>
                </c:pt>
                <c:pt idx="1601">
                  <c:v>1.3341000000000001</c:v>
                </c:pt>
                <c:pt idx="1602">
                  <c:v>1.3439000000000001</c:v>
                </c:pt>
                <c:pt idx="1603">
                  <c:v>1.3302</c:v>
                </c:pt>
                <c:pt idx="1604">
                  <c:v>1.3293999999999999</c:v>
                </c:pt>
                <c:pt idx="1605">
                  <c:v>1.3269</c:v>
                </c:pt>
                <c:pt idx="1606">
                  <c:v>1.3137000000000001</c:v>
                </c:pt>
                <c:pt idx="1607">
                  <c:v>1.3083</c:v>
                </c:pt>
                <c:pt idx="1608">
                  <c:v>1.3107</c:v>
                </c:pt>
                <c:pt idx="1609">
                  <c:v>1.3136000000000001</c:v>
                </c:pt>
                <c:pt idx="1610">
                  <c:v>1.3191999999999999</c:v>
                </c:pt>
                <c:pt idx="1611">
                  <c:v>1.3232999999999999</c:v>
                </c:pt>
                <c:pt idx="1612">
                  <c:v>1.3198000000000001</c:v>
                </c:pt>
                <c:pt idx="1613">
                  <c:v>1.3137000000000001</c:v>
                </c:pt>
                <c:pt idx="1614">
                  <c:v>1.3076000000000001</c:v>
                </c:pt>
                <c:pt idx="1615">
                  <c:v>1.3168</c:v>
                </c:pt>
                <c:pt idx="1616">
                  <c:v>1.3043</c:v>
                </c:pt>
                <c:pt idx="1617">
                  <c:v>1.3045</c:v>
                </c:pt>
                <c:pt idx="1618">
                  <c:v>1.2882</c:v>
                </c:pt>
                <c:pt idx="1619">
                  <c:v>1.292</c:v>
                </c:pt>
                <c:pt idx="1620">
                  <c:v>1.2957000000000001</c:v>
                </c:pt>
                <c:pt idx="1621">
                  <c:v>1.3010999999999999</c:v>
                </c:pt>
                <c:pt idx="1622">
                  <c:v>1.3002</c:v>
                </c:pt>
                <c:pt idx="1623">
                  <c:v>1.3041</c:v>
                </c:pt>
                <c:pt idx="1624">
                  <c:v>1.3069999999999999</c:v>
                </c:pt>
                <c:pt idx="1625">
                  <c:v>1.3107</c:v>
                </c:pt>
                <c:pt idx="1626">
                  <c:v>1.3326</c:v>
                </c:pt>
                <c:pt idx="1627">
                  <c:v>1.3355999999999999</c:v>
                </c:pt>
                <c:pt idx="1628">
                  <c:v>1.3180000000000001</c:v>
                </c:pt>
                <c:pt idx="1629">
                  <c:v>1.3229</c:v>
                </c:pt>
                <c:pt idx="1630">
                  <c:v>1.3164</c:v>
                </c:pt>
                <c:pt idx="1631">
                  <c:v>1.3224</c:v>
                </c:pt>
                <c:pt idx="1632">
                  <c:v>1.3129</c:v>
                </c:pt>
                <c:pt idx="1633">
                  <c:v>1.3139000000000001</c:v>
                </c:pt>
                <c:pt idx="1634">
                  <c:v>1.3106</c:v>
                </c:pt>
                <c:pt idx="1635">
                  <c:v>1.3233999999999999</c:v>
                </c:pt>
                <c:pt idx="1636">
                  <c:v>1.3207</c:v>
                </c:pt>
                <c:pt idx="1637">
                  <c:v>1.3111999999999999</c:v>
                </c:pt>
                <c:pt idx="1638">
                  <c:v>1.3255999999999999</c:v>
                </c:pt>
                <c:pt idx="1639">
                  <c:v>1.3188</c:v>
                </c:pt>
                <c:pt idx="1640">
                  <c:v>1.3342000000000001</c:v>
                </c:pt>
                <c:pt idx="1641">
                  <c:v>1.3145</c:v>
                </c:pt>
                <c:pt idx="1642">
                  <c:v>1.3246</c:v>
                </c:pt>
                <c:pt idx="1643">
                  <c:v>1.2997000000000001</c:v>
                </c:pt>
                <c:pt idx="1644">
                  <c:v>1.2951999999999999</c:v>
                </c:pt>
                <c:pt idx="1645">
                  <c:v>1.2908999999999999</c:v>
                </c:pt>
                <c:pt idx="1646">
                  <c:v>1.2932999999999999</c:v>
                </c:pt>
                <c:pt idx="1647">
                  <c:v>1.302</c:v>
                </c:pt>
                <c:pt idx="1648">
                  <c:v>1.3287</c:v>
                </c:pt>
                <c:pt idx="1649">
                  <c:v>1.3277000000000001</c:v>
                </c:pt>
                <c:pt idx="1650">
                  <c:v>1.3313999999999999</c:v>
                </c:pt>
                <c:pt idx="1651">
                  <c:v>1.3431</c:v>
                </c:pt>
                <c:pt idx="1652">
                  <c:v>1.3342000000000001</c:v>
                </c:pt>
                <c:pt idx="1653">
                  <c:v>1.3227</c:v>
                </c:pt>
                <c:pt idx="1654">
                  <c:v>1.3675999999999999</c:v>
                </c:pt>
                <c:pt idx="1655">
                  <c:v>1.4877</c:v>
                </c:pt>
                <c:pt idx="1656">
                  <c:v>1.4706999999999999</c:v>
                </c:pt>
                <c:pt idx="1657">
                  <c:v>1.4653</c:v>
                </c:pt>
                <c:pt idx="1658">
                  <c:v>1.4697</c:v>
                </c:pt>
                <c:pt idx="1659">
                  <c:v>1.4359</c:v>
                </c:pt>
                <c:pt idx="1660">
                  <c:v>1.4204000000000001</c:v>
                </c:pt>
                <c:pt idx="1661">
                  <c:v>1.4202999999999999</c:v>
                </c:pt>
                <c:pt idx="1662">
                  <c:v>1.4116</c:v>
                </c:pt>
                <c:pt idx="1663">
                  <c:v>1.427</c:v>
                </c:pt>
                <c:pt idx="1664">
                  <c:v>1.4257</c:v>
                </c:pt>
                <c:pt idx="1665">
                  <c:v>1.4459</c:v>
                </c:pt>
                <c:pt idx="1666">
                  <c:v>1.4502999999999999</c:v>
                </c:pt>
                <c:pt idx="1667">
                  <c:v>1.4543999999999999</c:v>
                </c:pt>
                <c:pt idx="1668">
                  <c:v>1.4440999999999999</c:v>
                </c:pt>
                <c:pt idx="1669">
                  <c:v>1.4519</c:v>
                </c:pt>
                <c:pt idx="1670">
                  <c:v>1.4422999999999999</c:v>
                </c:pt>
                <c:pt idx="1671">
                  <c:v>1.4415</c:v>
                </c:pt>
                <c:pt idx="1672">
                  <c:v>1.4483999999999999</c:v>
                </c:pt>
                <c:pt idx="1673">
                  <c:v>1.4641</c:v>
                </c:pt>
                <c:pt idx="1674">
                  <c:v>1.4621999999999999</c:v>
                </c:pt>
                <c:pt idx="1675">
                  <c:v>1.4671000000000001</c:v>
                </c:pt>
                <c:pt idx="1676">
                  <c:v>1.4697</c:v>
                </c:pt>
                <c:pt idx="1677">
                  <c:v>1.4637</c:v>
                </c:pt>
                <c:pt idx="1678">
                  <c:v>1.4481999999999999</c:v>
                </c:pt>
                <c:pt idx="1679">
                  <c:v>1.45</c:v>
                </c:pt>
                <c:pt idx="1680">
                  <c:v>1.4611000000000001</c:v>
                </c:pt>
                <c:pt idx="1681">
                  <c:v>1.4598</c:v>
                </c:pt>
                <c:pt idx="1682">
                  <c:v>1.4463999999999999</c:v>
                </c:pt>
                <c:pt idx="1683">
                  <c:v>1.4400999999999999</c:v>
                </c:pt>
                <c:pt idx="1684">
                  <c:v>1.4365000000000001</c:v>
                </c:pt>
                <c:pt idx="1685">
                  <c:v>1.4450000000000001</c:v>
                </c:pt>
                <c:pt idx="1686">
                  <c:v>1.4448000000000001</c:v>
                </c:pt>
                <c:pt idx="1687">
                  <c:v>1.4441999999999999</c:v>
                </c:pt>
                <c:pt idx="1688">
                  <c:v>1.4408000000000001</c:v>
                </c:pt>
                <c:pt idx="1689">
                  <c:v>1.4427000000000001</c:v>
                </c:pt>
                <c:pt idx="1690">
                  <c:v>1.4484999999999999</c:v>
                </c:pt>
                <c:pt idx="1691">
                  <c:v>1.4495</c:v>
                </c:pt>
                <c:pt idx="1692">
                  <c:v>1.4535</c:v>
                </c:pt>
                <c:pt idx="1693">
                  <c:v>1.4672000000000001</c:v>
                </c:pt>
                <c:pt idx="1694">
                  <c:v>1.4611000000000001</c:v>
                </c:pt>
                <c:pt idx="1695">
                  <c:v>1.4610000000000001</c:v>
                </c:pt>
                <c:pt idx="1696">
                  <c:v>1.4541999999999999</c:v>
                </c:pt>
                <c:pt idx="1697">
                  <c:v>1.4581</c:v>
                </c:pt>
                <c:pt idx="1698">
                  <c:v>1.4480999999999999</c:v>
                </c:pt>
                <c:pt idx="1699">
                  <c:v>1.4400999999999999</c:v>
                </c:pt>
                <c:pt idx="1700">
                  <c:v>1.4322999999999999</c:v>
                </c:pt>
                <c:pt idx="1701">
                  <c:v>1.4331</c:v>
                </c:pt>
                <c:pt idx="1702">
                  <c:v>1.4395</c:v>
                </c:pt>
                <c:pt idx="1703">
                  <c:v>1.4278999999999999</c:v>
                </c:pt>
                <c:pt idx="1704">
                  <c:v>1.4201999999999999</c:v>
                </c:pt>
                <c:pt idx="1705">
                  <c:v>1.4156</c:v>
                </c:pt>
                <c:pt idx="1706">
                  <c:v>1.4205000000000001</c:v>
                </c:pt>
                <c:pt idx="1707">
                  <c:v>1.4274</c:v>
                </c:pt>
                <c:pt idx="1708">
                  <c:v>1.4239999999999999</c:v>
                </c:pt>
                <c:pt idx="1709">
                  <c:v>1.4128000000000001</c:v>
                </c:pt>
                <c:pt idx="1710">
                  <c:v>1.4056999999999999</c:v>
                </c:pt>
                <c:pt idx="1711">
                  <c:v>1.4123000000000001</c:v>
                </c:pt>
                <c:pt idx="1712">
                  <c:v>1.4161999999999999</c:v>
                </c:pt>
                <c:pt idx="1713">
                  <c:v>1.4262999999999999</c:v>
                </c:pt>
                <c:pt idx="1714">
                  <c:v>1.4228000000000001</c:v>
                </c:pt>
                <c:pt idx="1715">
                  <c:v>1.4361999999999999</c:v>
                </c:pt>
                <c:pt idx="1716">
                  <c:v>1.4379</c:v>
                </c:pt>
                <c:pt idx="1717">
                  <c:v>1.4383999999999999</c:v>
                </c:pt>
                <c:pt idx="1718">
                  <c:v>1.4255</c:v>
                </c:pt>
                <c:pt idx="1719">
                  <c:v>1.4135</c:v>
                </c:pt>
                <c:pt idx="1720">
                  <c:v>1.4153</c:v>
                </c:pt>
                <c:pt idx="1721">
                  <c:v>1.4116</c:v>
                </c:pt>
                <c:pt idx="1722">
                  <c:v>1.4207000000000001</c:v>
                </c:pt>
                <c:pt idx="1723">
                  <c:v>1.4369000000000001</c:v>
                </c:pt>
                <c:pt idx="1724">
                  <c:v>1.4476</c:v>
                </c:pt>
                <c:pt idx="1725">
                  <c:v>1.4482999999999999</c:v>
                </c:pt>
                <c:pt idx="1726">
                  <c:v>1.4259999999999999</c:v>
                </c:pt>
                <c:pt idx="1727">
                  <c:v>1.4152</c:v>
                </c:pt>
                <c:pt idx="1728">
                  <c:v>1.4302999999999999</c:v>
                </c:pt>
                <c:pt idx="1729">
                  <c:v>1.4381999999999999</c:v>
                </c:pt>
                <c:pt idx="1730">
                  <c:v>1.4279999999999999</c:v>
                </c:pt>
                <c:pt idx="1731">
                  <c:v>1.4217</c:v>
                </c:pt>
                <c:pt idx="1732">
                  <c:v>1.4216</c:v>
                </c:pt>
                <c:pt idx="1733">
                  <c:v>1.4263999999999999</c:v>
                </c:pt>
                <c:pt idx="1734">
                  <c:v>1.4232</c:v>
                </c:pt>
                <c:pt idx="1735">
                  <c:v>1.4176</c:v>
                </c:pt>
                <c:pt idx="1736">
                  <c:v>1.4079999999999999</c:v>
                </c:pt>
                <c:pt idx="1737">
                  <c:v>1.3952</c:v>
                </c:pt>
                <c:pt idx="1738">
                  <c:v>1.3915999999999999</c:v>
                </c:pt>
                <c:pt idx="1739">
                  <c:v>1.3873</c:v>
                </c:pt>
                <c:pt idx="1740">
                  <c:v>1.3964000000000001</c:v>
                </c:pt>
                <c:pt idx="1741">
                  <c:v>1.3928</c:v>
                </c:pt>
                <c:pt idx="1742">
                  <c:v>1.4020999999999999</c:v>
                </c:pt>
                <c:pt idx="1743">
                  <c:v>1.4151</c:v>
                </c:pt>
                <c:pt idx="1744">
                  <c:v>1.4404999999999999</c:v>
                </c:pt>
                <c:pt idx="1745">
                  <c:v>1.4338</c:v>
                </c:pt>
                <c:pt idx="1746">
                  <c:v>1.4296</c:v>
                </c:pt>
                <c:pt idx="1747">
                  <c:v>1.4303999999999999</c:v>
                </c:pt>
                <c:pt idx="1748">
                  <c:v>1.4433</c:v>
                </c:pt>
                <c:pt idx="1749">
                  <c:v>1.4503999999999999</c:v>
                </c:pt>
                <c:pt idx="1750">
                  <c:v>1.4475</c:v>
                </c:pt>
                <c:pt idx="1751">
                  <c:v>1.4520999999999999</c:v>
                </c:pt>
                <c:pt idx="1752">
                  <c:v>1.4472</c:v>
                </c:pt>
                <c:pt idx="1753">
                  <c:v>1.4431</c:v>
                </c:pt>
                <c:pt idx="1754">
                  <c:v>1.4501999999999999</c:v>
                </c:pt>
                <c:pt idx="1755">
                  <c:v>1.4589000000000001</c:v>
                </c:pt>
                <c:pt idx="1756">
                  <c:v>1.4601999999999999</c:v>
                </c:pt>
                <c:pt idx="1757">
                  <c:v>1.4408000000000001</c:v>
                </c:pt>
                <c:pt idx="1758">
                  <c:v>1.4433</c:v>
                </c:pt>
                <c:pt idx="1759">
                  <c:v>1.4244000000000001</c:v>
                </c:pt>
                <c:pt idx="1760">
                  <c:v>1.4360999999999999</c:v>
                </c:pt>
                <c:pt idx="1761">
                  <c:v>1.4235</c:v>
                </c:pt>
                <c:pt idx="1762">
                  <c:v>1.4349000000000001</c:v>
                </c:pt>
                <c:pt idx="1763">
                  <c:v>1.4248000000000001</c:v>
                </c:pt>
                <c:pt idx="1764">
                  <c:v>1.4265000000000001</c:v>
                </c:pt>
                <c:pt idx="1765">
                  <c:v>1.4221999999999999</c:v>
                </c:pt>
                <c:pt idx="1766">
                  <c:v>1.4192</c:v>
                </c:pt>
                <c:pt idx="1767">
                  <c:v>1.4158999999999999</c:v>
                </c:pt>
                <c:pt idx="1768">
                  <c:v>1.4244000000000001</c:v>
                </c:pt>
                <c:pt idx="1769">
                  <c:v>1.4258</c:v>
                </c:pt>
                <c:pt idx="1770">
                  <c:v>1.4414</c:v>
                </c:pt>
                <c:pt idx="1771">
                  <c:v>1.4406000000000001</c:v>
                </c:pt>
                <c:pt idx="1772">
                  <c:v>1.4448000000000001</c:v>
                </c:pt>
                <c:pt idx="1773">
                  <c:v>1.4542999999999999</c:v>
                </c:pt>
                <c:pt idx="1774">
                  <c:v>1.4518</c:v>
                </c:pt>
                <c:pt idx="1775">
                  <c:v>1.4618</c:v>
                </c:pt>
                <c:pt idx="1776">
                  <c:v>1.4630000000000001</c:v>
                </c:pt>
                <c:pt idx="1777">
                  <c:v>1.4675</c:v>
                </c:pt>
                <c:pt idx="1778">
                  <c:v>1.4714</c:v>
                </c:pt>
                <c:pt idx="1779">
                  <c:v>1.4776</c:v>
                </c:pt>
                <c:pt idx="1780">
                  <c:v>1.4737</c:v>
                </c:pt>
                <c:pt idx="1781">
                  <c:v>1.4817</c:v>
                </c:pt>
                <c:pt idx="1782">
                  <c:v>1.4816</c:v>
                </c:pt>
                <c:pt idx="1783">
                  <c:v>1.488</c:v>
                </c:pt>
                <c:pt idx="1784">
                  <c:v>1.4831000000000001</c:v>
                </c:pt>
                <c:pt idx="1785">
                  <c:v>1.4910000000000001</c:v>
                </c:pt>
                <c:pt idx="1786">
                  <c:v>1.4871000000000001</c:v>
                </c:pt>
                <c:pt idx="1787">
                  <c:v>1.4825999999999999</c:v>
                </c:pt>
                <c:pt idx="1788">
                  <c:v>1.4884999999999999</c:v>
                </c:pt>
                <c:pt idx="1789">
                  <c:v>1.4896</c:v>
                </c:pt>
                <c:pt idx="1790">
                  <c:v>1.49</c:v>
                </c:pt>
                <c:pt idx="1791">
                  <c:v>1.5003</c:v>
                </c:pt>
                <c:pt idx="1792">
                  <c:v>1.5038</c:v>
                </c:pt>
                <c:pt idx="1793">
                  <c:v>1.5142</c:v>
                </c:pt>
                <c:pt idx="1794">
                  <c:v>1.522</c:v>
                </c:pt>
                <c:pt idx="1795">
                  <c:v>1.516</c:v>
                </c:pt>
                <c:pt idx="1796">
                  <c:v>1.5179</c:v>
                </c:pt>
                <c:pt idx="1797">
                  <c:v>1.5009999999999999</c:v>
                </c:pt>
                <c:pt idx="1798">
                  <c:v>1.5054000000000001</c:v>
                </c:pt>
                <c:pt idx="1799">
                  <c:v>1.5111000000000001</c:v>
                </c:pt>
                <c:pt idx="1800">
                  <c:v>1.5145</c:v>
                </c:pt>
                <c:pt idx="1801">
                  <c:v>1.4952000000000001</c:v>
                </c:pt>
                <c:pt idx="1802">
                  <c:v>1.5082</c:v>
                </c:pt>
                <c:pt idx="1803">
                  <c:v>1.5058</c:v>
                </c:pt>
                <c:pt idx="1804">
                  <c:v>1.5033000000000001</c:v>
                </c:pt>
                <c:pt idx="1805">
                  <c:v>1.5102</c:v>
                </c:pt>
                <c:pt idx="1806">
                  <c:v>1.5126999999999999</c:v>
                </c:pt>
                <c:pt idx="1807">
                  <c:v>1.5082</c:v>
                </c:pt>
                <c:pt idx="1808">
                  <c:v>1.5125</c:v>
                </c:pt>
                <c:pt idx="1809">
                  <c:v>1.5192000000000001</c:v>
                </c:pt>
                <c:pt idx="1810">
                  <c:v>1.5291999999999999</c:v>
                </c:pt>
                <c:pt idx="1811">
                  <c:v>1.5237000000000001</c:v>
                </c:pt>
                <c:pt idx="1812">
                  <c:v>1.5214000000000001</c:v>
                </c:pt>
                <c:pt idx="1813">
                  <c:v>1.5203</c:v>
                </c:pt>
                <c:pt idx="1814">
                  <c:v>1.5236000000000001</c:v>
                </c:pt>
                <c:pt idx="1815">
                  <c:v>1.5232000000000001</c:v>
                </c:pt>
                <c:pt idx="1816">
                  <c:v>1.5213000000000001</c:v>
                </c:pt>
                <c:pt idx="1817">
                  <c:v>1.512</c:v>
                </c:pt>
                <c:pt idx="1818">
                  <c:v>1.5114000000000001</c:v>
                </c:pt>
                <c:pt idx="1819">
                  <c:v>1.5048999999999999</c:v>
                </c:pt>
                <c:pt idx="1820">
                  <c:v>1.5206999999999999</c:v>
                </c:pt>
                <c:pt idx="1821">
                  <c:v>1.5385</c:v>
                </c:pt>
                <c:pt idx="1822">
                  <c:v>1.5421</c:v>
                </c:pt>
                <c:pt idx="1823">
                  <c:v>1.5417000000000001</c:v>
                </c:pt>
                <c:pt idx="1824">
                  <c:v>1.5427</c:v>
                </c:pt>
                <c:pt idx="1825">
                  <c:v>1.5309999999999999</c:v>
                </c:pt>
                <c:pt idx="1826">
                  <c:v>1.5262</c:v>
                </c:pt>
                <c:pt idx="1827">
                  <c:v>1.5301</c:v>
                </c:pt>
                <c:pt idx="1828">
                  <c:v>1.5351999999999999</c:v>
                </c:pt>
                <c:pt idx="1829">
                  <c:v>1.5314000000000001</c:v>
                </c:pt>
                <c:pt idx="1830">
                  <c:v>1.5392999999999999</c:v>
                </c:pt>
                <c:pt idx="1831">
                  <c:v>1.5418000000000001</c:v>
                </c:pt>
                <c:pt idx="1832">
                  <c:v>1.5443</c:v>
                </c:pt>
                <c:pt idx="1833">
                  <c:v>1.5464</c:v>
                </c:pt>
                <c:pt idx="1834">
                  <c:v>1.544</c:v>
                </c:pt>
                <c:pt idx="1835">
                  <c:v>1.5462</c:v>
                </c:pt>
                <c:pt idx="1836">
                  <c:v>1.5478000000000001</c:v>
                </c:pt>
                <c:pt idx="1837">
                  <c:v>1.5246999999999999</c:v>
                </c:pt>
                <c:pt idx="1838">
                  <c:v>1.5346</c:v>
                </c:pt>
                <c:pt idx="1839">
                  <c:v>1.5329999999999999</c:v>
                </c:pt>
                <c:pt idx="1840">
                  <c:v>1.5347</c:v>
                </c:pt>
                <c:pt idx="1841">
                  <c:v>1.5319</c:v>
                </c:pt>
                <c:pt idx="1842">
                  <c:v>1.5226999999999999</c:v>
                </c:pt>
                <c:pt idx="1843">
                  <c:v>1.5145</c:v>
                </c:pt>
                <c:pt idx="1844">
                  <c:v>1.518</c:v>
                </c:pt>
                <c:pt idx="1845">
                  <c:v>1.5130999999999999</c:v>
                </c:pt>
                <c:pt idx="1846">
                  <c:v>1.5127999999999999</c:v>
                </c:pt>
                <c:pt idx="1847">
                  <c:v>1.5150999999999999</c:v>
                </c:pt>
                <c:pt idx="1848">
                  <c:v>1.5174000000000001</c:v>
                </c:pt>
                <c:pt idx="1849">
                  <c:v>1.5181</c:v>
                </c:pt>
                <c:pt idx="1850">
                  <c:v>1.5242</c:v>
                </c:pt>
                <c:pt idx="1851">
                  <c:v>1.5246</c:v>
                </c:pt>
                <c:pt idx="1852">
                  <c:v>1.5367</c:v>
                </c:pt>
                <c:pt idx="1853">
                  <c:v>1.5508</c:v>
                </c:pt>
                <c:pt idx="1854">
                  <c:v>1.5529999999999999</c:v>
                </c:pt>
                <c:pt idx="1855">
                  <c:v>1.5589999999999999</c:v>
                </c:pt>
                <c:pt idx="1856">
                  <c:v>1.5494000000000001</c:v>
                </c:pt>
                <c:pt idx="1857">
                  <c:v>1.5344</c:v>
                </c:pt>
                <c:pt idx="1858">
                  <c:v>1.5427999999999999</c:v>
                </c:pt>
                <c:pt idx="1859">
                  <c:v>1.5429999999999999</c:v>
                </c:pt>
                <c:pt idx="1860">
                  <c:v>1.5446</c:v>
                </c:pt>
                <c:pt idx="1861">
                  <c:v>1.5367999999999999</c:v>
                </c:pt>
                <c:pt idx="1862">
                  <c:v>1.5396000000000001</c:v>
                </c:pt>
                <c:pt idx="1863">
                  <c:v>1.5274000000000001</c:v>
                </c:pt>
                <c:pt idx="1864">
                  <c:v>1.5168999999999999</c:v>
                </c:pt>
                <c:pt idx="1865">
                  <c:v>1.5256000000000001</c:v>
                </c:pt>
                <c:pt idx="1866">
                  <c:v>1.53</c:v>
                </c:pt>
                <c:pt idx="1867">
                  <c:v>1.5304</c:v>
                </c:pt>
                <c:pt idx="1868">
                  <c:v>1.5344</c:v>
                </c:pt>
                <c:pt idx="1869">
                  <c:v>1.5390999999999999</c:v>
                </c:pt>
                <c:pt idx="1870">
                  <c:v>1.5403</c:v>
                </c:pt>
                <c:pt idx="1871">
                  <c:v>1.5465</c:v>
                </c:pt>
                <c:pt idx="1872">
                  <c:v>1.5688</c:v>
                </c:pt>
                <c:pt idx="1873">
                  <c:v>1.5775999999999999</c:v>
                </c:pt>
                <c:pt idx="1874">
                  <c:v>1.5690999999999999</c:v>
                </c:pt>
                <c:pt idx="1875">
                  <c:v>1.5689</c:v>
                </c:pt>
                <c:pt idx="1876">
                  <c:v>1.5680000000000001</c:v>
                </c:pt>
                <c:pt idx="1877">
                  <c:v>1.5662</c:v>
                </c:pt>
                <c:pt idx="1878">
                  <c:v>1.5588</c:v>
                </c:pt>
                <c:pt idx="1879">
                  <c:v>1.5642</c:v>
                </c:pt>
                <c:pt idx="1880">
                  <c:v>1.5611999999999999</c:v>
                </c:pt>
                <c:pt idx="1881">
                  <c:v>1.5613999999999999</c:v>
                </c:pt>
                <c:pt idx="1882">
                  <c:v>1.5572999999999999</c:v>
                </c:pt>
                <c:pt idx="1883">
                  <c:v>1.5591999999999999</c:v>
                </c:pt>
                <c:pt idx="1884">
                  <c:v>1.5494000000000001</c:v>
                </c:pt>
                <c:pt idx="1885">
                  <c:v>1.5511999999999999</c:v>
                </c:pt>
                <c:pt idx="1886">
                  <c:v>1.5604</c:v>
                </c:pt>
                <c:pt idx="1887">
                  <c:v>1.5563</c:v>
                </c:pt>
                <c:pt idx="1888">
                  <c:v>1.5586</c:v>
                </c:pt>
                <c:pt idx="1889">
                  <c:v>1.5622</c:v>
                </c:pt>
                <c:pt idx="1890">
                  <c:v>1.5602</c:v>
                </c:pt>
                <c:pt idx="1891">
                  <c:v>1.5603</c:v>
                </c:pt>
                <c:pt idx="1892">
                  <c:v>1.5613999999999999</c:v>
                </c:pt>
                <c:pt idx="1893">
                  <c:v>1.556</c:v>
                </c:pt>
                <c:pt idx="1894">
                  <c:v>1.5509999999999999</c:v>
                </c:pt>
                <c:pt idx="1895">
                  <c:v>1.5515000000000001</c:v>
                </c:pt>
                <c:pt idx="1896">
                  <c:v>1.5610999999999999</c:v>
                </c:pt>
                <c:pt idx="1897">
                  <c:v>1.5558000000000001</c:v>
                </c:pt>
                <c:pt idx="1898">
                  <c:v>1.5564</c:v>
                </c:pt>
                <c:pt idx="1899">
                  <c:v>1.5606</c:v>
                </c:pt>
                <c:pt idx="1900">
                  <c:v>1.5610999999999999</c:v>
                </c:pt>
                <c:pt idx="1901">
                  <c:v>1.5638000000000001</c:v>
                </c:pt>
                <c:pt idx="1902">
                  <c:v>1.5637000000000001</c:v>
                </c:pt>
                <c:pt idx="1903">
                  <c:v>1.5488</c:v>
                </c:pt>
                <c:pt idx="1904">
                  <c:v>1.5517000000000001</c:v>
                </c:pt>
                <c:pt idx="1905">
                  <c:v>1.5381</c:v>
                </c:pt>
                <c:pt idx="1906">
                  <c:v>1.5361</c:v>
                </c:pt>
                <c:pt idx="1907">
                  <c:v>1.5462</c:v>
                </c:pt>
                <c:pt idx="1908">
                  <c:v>1.5605</c:v>
                </c:pt>
                <c:pt idx="1909">
                  <c:v>1.5570999999999999</c:v>
                </c:pt>
                <c:pt idx="1910">
                  <c:v>1.5609999999999999</c:v>
                </c:pt>
                <c:pt idx="1911">
                  <c:v>1.5617000000000001</c:v>
                </c:pt>
                <c:pt idx="1912">
                  <c:v>1.5710999999999999</c:v>
                </c:pt>
                <c:pt idx="1913">
                  <c:v>1.5738000000000001</c:v>
                </c:pt>
                <c:pt idx="1914">
                  <c:v>1.5748</c:v>
                </c:pt>
                <c:pt idx="1915">
                  <c:v>1.5747</c:v>
                </c:pt>
                <c:pt idx="1916">
                  <c:v>1.5706</c:v>
                </c:pt>
                <c:pt idx="1917">
                  <c:v>1.5730999999999999</c:v>
                </c:pt>
                <c:pt idx="1918">
                  <c:v>1.5824</c:v>
                </c:pt>
                <c:pt idx="1919">
                  <c:v>1.5882000000000001</c:v>
                </c:pt>
                <c:pt idx="1920">
                  <c:v>1.5881000000000001</c:v>
                </c:pt>
                <c:pt idx="1921">
                  <c:v>1.583</c:v>
                </c:pt>
                <c:pt idx="1922">
                  <c:v>1.5649</c:v>
                </c:pt>
                <c:pt idx="1923">
                  <c:v>1.5601</c:v>
                </c:pt>
                <c:pt idx="1924">
                  <c:v>1.5562</c:v>
                </c:pt>
                <c:pt idx="1925">
                  <c:v>1.5518000000000001</c:v>
                </c:pt>
                <c:pt idx="1926">
                  <c:v>1.5529999999999999</c:v>
                </c:pt>
                <c:pt idx="1927">
                  <c:v>1.5385</c:v>
                </c:pt>
                <c:pt idx="1928">
                  <c:v>1.5348999999999999</c:v>
                </c:pt>
                <c:pt idx="1929">
                  <c:v>1.5268999999999999</c:v>
                </c:pt>
                <c:pt idx="1930">
                  <c:v>1.5362</c:v>
                </c:pt>
                <c:pt idx="1931">
                  <c:v>1.534</c:v>
                </c:pt>
                <c:pt idx="1932">
                  <c:v>1.5344</c:v>
                </c:pt>
                <c:pt idx="1933">
                  <c:v>1.52</c:v>
                </c:pt>
                <c:pt idx="1934">
                  <c:v>1.5289999999999999</c:v>
                </c:pt>
                <c:pt idx="1935">
                  <c:v>1.5315000000000001</c:v>
                </c:pt>
                <c:pt idx="1936">
                  <c:v>1.5357000000000001</c:v>
                </c:pt>
                <c:pt idx="1937">
                  <c:v>1.5384</c:v>
                </c:pt>
                <c:pt idx="1938">
                  <c:v>1.5468999999999999</c:v>
                </c:pt>
                <c:pt idx="1939">
                  <c:v>1.5488999999999999</c:v>
                </c:pt>
                <c:pt idx="1940">
                  <c:v>1.5662</c:v>
                </c:pt>
                <c:pt idx="1941">
                  <c:v>1.5536000000000001</c:v>
                </c:pt>
                <c:pt idx="1942">
                  <c:v>1.5512999999999999</c:v>
                </c:pt>
                <c:pt idx="1943">
                  <c:v>1.5651999999999999</c:v>
                </c:pt>
                <c:pt idx="1944">
                  <c:v>1.5726</c:v>
                </c:pt>
                <c:pt idx="1945">
                  <c:v>1.5774999999999999</c:v>
                </c:pt>
                <c:pt idx="1946">
                  <c:v>1.5744</c:v>
                </c:pt>
                <c:pt idx="1947">
                  <c:v>1.5669999999999999</c:v>
                </c:pt>
                <c:pt idx="1948">
                  <c:v>1.5587</c:v>
                </c:pt>
                <c:pt idx="1949">
                  <c:v>1.5448</c:v>
                </c:pt>
                <c:pt idx="1950">
                  <c:v>1.5244</c:v>
                </c:pt>
                <c:pt idx="1951">
                  <c:v>1.5247999999999999</c:v>
                </c:pt>
                <c:pt idx="1952">
                  <c:v>1.5183</c:v>
                </c:pt>
                <c:pt idx="1953">
                  <c:v>1.5123</c:v>
                </c:pt>
                <c:pt idx="1954">
                  <c:v>1.5143</c:v>
                </c:pt>
                <c:pt idx="1955">
                  <c:v>1.5351999999999999</c:v>
                </c:pt>
                <c:pt idx="1956">
                  <c:v>1.5438000000000001</c:v>
                </c:pt>
                <c:pt idx="1957">
                  <c:v>1.534</c:v>
                </c:pt>
                <c:pt idx="1958">
                  <c:v>1.5239</c:v>
                </c:pt>
                <c:pt idx="1959">
                  <c:v>1.5187999999999999</c:v>
                </c:pt>
                <c:pt idx="1960">
                  <c:v>1.5057</c:v>
                </c:pt>
                <c:pt idx="1961">
                  <c:v>1.5036</c:v>
                </c:pt>
                <c:pt idx="1962">
                  <c:v>1.4927999999999999</c:v>
                </c:pt>
                <c:pt idx="1963">
                  <c:v>1.4906999999999999</c:v>
                </c:pt>
                <c:pt idx="1964">
                  <c:v>1.4964</c:v>
                </c:pt>
                <c:pt idx="1965">
                  <c:v>1.4934000000000001</c:v>
                </c:pt>
                <c:pt idx="1966">
                  <c:v>1.4843</c:v>
                </c:pt>
                <c:pt idx="1967">
                  <c:v>1.4782999999999999</c:v>
                </c:pt>
                <c:pt idx="1968">
                  <c:v>1.4676</c:v>
                </c:pt>
                <c:pt idx="1969">
                  <c:v>1.4632000000000001</c:v>
                </c:pt>
                <c:pt idx="1970">
                  <c:v>1.4713000000000001</c:v>
                </c:pt>
                <c:pt idx="1971">
                  <c:v>1.4869000000000001</c:v>
                </c:pt>
                <c:pt idx="1972">
                  <c:v>1.4807999999999999</c:v>
                </c:pt>
                <c:pt idx="1973">
                  <c:v>1.488</c:v>
                </c:pt>
                <c:pt idx="1974">
                  <c:v>1.4918</c:v>
                </c:pt>
                <c:pt idx="1975">
                  <c:v>1.4829000000000001</c:v>
                </c:pt>
                <c:pt idx="1976">
                  <c:v>1.4824999999999999</c:v>
                </c:pt>
                <c:pt idx="1977">
                  <c:v>1.4817</c:v>
                </c:pt>
                <c:pt idx="1978">
                  <c:v>1.4811000000000001</c:v>
                </c:pt>
                <c:pt idx="1979">
                  <c:v>1.4882</c:v>
                </c:pt>
                <c:pt idx="1980">
                  <c:v>1.4851000000000001</c:v>
                </c:pt>
                <c:pt idx="1981">
                  <c:v>1.4881</c:v>
                </c:pt>
                <c:pt idx="1982">
                  <c:v>1.4852000000000001</c:v>
                </c:pt>
                <c:pt idx="1983">
                  <c:v>1.4954000000000001</c:v>
                </c:pt>
                <c:pt idx="1984">
                  <c:v>1.4955000000000001</c:v>
                </c:pt>
                <c:pt idx="1985">
                  <c:v>1.4751000000000001</c:v>
                </c:pt>
                <c:pt idx="1986">
                  <c:v>1.4978</c:v>
                </c:pt>
                <c:pt idx="1987">
                  <c:v>1.4748000000000001</c:v>
                </c:pt>
                <c:pt idx="1988">
                  <c:v>1.4831000000000001</c:v>
                </c:pt>
                <c:pt idx="1989">
                  <c:v>1.4743999999999999</c:v>
                </c:pt>
                <c:pt idx="1990">
                  <c:v>1.4884999999999999</c:v>
                </c:pt>
                <c:pt idx="1991">
                  <c:v>1.4930000000000001</c:v>
                </c:pt>
                <c:pt idx="1992">
                  <c:v>1.5071000000000001</c:v>
                </c:pt>
                <c:pt idx="1993">
                  <c:v>1.5127999999999999</c:v>
                </c:pt>
                <c:pt idx="1994">
                  <c:v>1.5037</c:v>
                </c:pt>
                <c:pt idx="1995">
                  <c:v>1.524</c:v>
                </c:pt>
                <c:pt idx="1996">
                  <c:v>1.5266999999999999</c:v>
                </c:pt>
                <c:pt idx="1997">
                  <c:v>1.5362</c:v>
                </c:pt>
                <c:pt idx="1998">
                  <c:v>1.5366</c:v>
                </c:pt>
                <c:pt idx="1999">
                  <c:v>1.5435000000000001</c:v>
                </c:pt>
                <c:pt idx="2000">
                  <c:v>1.5407999999999999</c:v>
                </c:pt>
                <c:pt idx="2001">
                  <c:v>1.5528999999999999</c:v>
                </c:pt>
                <c:pt idx="2002">
                  <c:v>1.5455000000000001</c:v>
                </c:pt>
                <c:pt idx="2003">
                  <c:v>1.5457000000000001</c:v>
                </c:pt>
                <c:pt idx="2004">
                  <c:v>1.5398000000000001</c:v>
                </c:pt>
                <c:pt idx="2005">
                  <c:v>1.5416000000000001</c:v>
                </c:pt>
                <c:pt idx="2006">
                  <c:v>1.5436000000000001</c:v>
                </c:pt>
                <c:pt idx="2007">
                  <c:v>1.5353000000000001</c:v>
                </c:pt>
                <c:pt idx="2008">
                  <c:v>1.5365</c:v>
                </c:pt>
                <c:pt idx="2009">
                  <c:v>1.5396000000000001</c:v>
                </c:pt>
                <c:pt idx="2010">
                  <c:v>1.5385</c:v>
                </c:pt>
                <c:pt idx="2011">
                  <c:v>1.5239</c:v>
                </c:pt>
                <c:pt idx="2012">
                  <c:v>1.5256000000000001</c:v>
                </c:pt>
                <c:pt idx="2013">
                  <c:v>1.5214000000000001</c:v>
                </c:pt>
                <c:pt idx="2014">
                  <c:v>1.5245</c:v>
                </c:pt>
                <c:pt idx="2015">
                  <c:v>1.5329999999999999</c:v>
                </c:pt>
                <c:pt idx="2016">
                  <c:v>1.5182</c:v>
                </c:pt>
                <c:pt idx="2017">
                  <c:v>1.5165999999999999</c:v>
                </c:pt>
                <c:pt idx="2018">
                  <c:v>1.5039</c:v>
                </c:pt>
                <c:pt idx="2019">
                  <c:v>1.5064</c:v>
                </c:pt>
                <c:pt idx="2020">
                  <c:v>1.5068999999999999</c:v>
                </c:pt>
                <c:pt idx="2021">
                  <c:v>1.5138</c:v>
                </c:pt>
                <c:pt idx="2022">
                  <c:v>1.5196000000000001</c:v>
                </c:pt>
                <c:pt idx="2023">
                  <c:v>1.5075000000000001</c:v>
                </c:pt>
                <c:pt idx="2024">
                  <c:v>1.4991000000000001</c:v>
                </c:pt>
                <c:pt idx="2025">
                  <c:v>1.5011000000000001</c:v>
                </c:pt>
                <c:pt idx="2026">
                  <c:v>1.5143</c:v>
                </c:pt>
                <c:pt idx="2027">
                  <c:v>1.5145</c:v>
                </c:pt>
                <c:pt idx="2028">
                  <c:v>1.5114000000000001</c:v>
                </c:pt>
                <c:pt idx="2029">
                  <c:v>1.5150999999999999</c:v>
                </c:pt>
                <c:pt idx="2030">
                  <c:v>1.5182</c:v>
                </c:pt>
                <c:pt idx="2031">
                  <c:v>1.5235000000000001</c:v>
                </c:pt>
                <c:pt idx="2032">
                  <c:v>1.5162</c:v>
                </c:pt>
                <c:pt idx="2033">
                  <c:v>1.5172000000000001</c:v>
                </c:pt>
                <c:pt idx="2034">
                  <c:v>1.5158</c:v>
                </c:pt>
                <c:pt idx="2035">
                  <c:v>1.5088999999999999</c:v>
                </c:pt>
                <c:pt idx="2036">
                  <c:v>1.5112000000000001</c:v>
                </c:pt>
                <c:pt idx="2037">
                  <c:v>1.5152000000000001</c:v>
                </c:pt>
                <c:pt idx="2038">
                  <c:v>1.5249999999999999</c:v>
                </c:pt>
                <c:pt idx="2039">
                  <c:v>1.5328999999999999</c:v>
                </c:pt>
                <c:pt idx="2040">
                  <c:v>1.5578000000000001</c:v>
                </c:pt>
                <c:pt idx="2041">
                  <c:v>1.5578000000000001</c:v>
                </c:pt>
                <c:pt idx="2042">
                  <c:v>1.5564</c:v>
                </c:pt>
                <c:pt idx="2043">
                  <c:v>1.5516000000000001</c:v>
                </c:pt>
                <c:pt idx="2044">
                  <c:v>1.5558000000000001</c:v>
                </c:pt>
                <c:pt idx="2045">
                  <c:v>1.5556000000000001</c:v>
                </c:pt>
                <c:pt idx="2046">
                  <c:v>1.5559000000000001</c:v>
                </c:pt>
                <c:pt idx="2047">
                  <c:v>1.5521</c:v>
                </c:pt>
                <c:pt idx="2048">
                  <c:v>1.5590999999999999</c:v>
                </c:pt>
                <c:pt idx="2049">
                  <c:v>1.5626</c:v>
                </c:pt>
                <c:pt idx="2050">
                  <c:v>1.5671999999999999</c:v>
                </c:pt>
                <c:pt idx="2051">
                  <c:v>1.5576000000000001</c:v>
                </c:pt>
                <c:pt idx="2052">
                  <c:v>1.5750999999999999</c:v>
                </c:pt>
                <c:pt idx="2053">
                  <c:v>1.5637000000000001</c:v>
                </c:pt>
                <c:pt idx="2054">
                  <c:v>1.5716000000000001</c:v>
                </c:pt>
                <c:pt idx="2055">
                  <c:v>1.5732999999999999</c:v>
                </c:pt>
                <c:pt idx="2056">
                  <c:v>1.5716000000000001</c:v>
                </c:pt>
                <c:pt idx="2057">
                  <c:v>1.5667</c:v>
                </c:pt>
                <c:pt idx="2058">
                  <c:v>1.5653999999999999</c:v>
                </c:pt>
                <c:pt idx="2059">
                  <c:v>1.5582</c:v>
                </c:pt>
                <c:pt idx="2060">
                  <c:v>1.5677000000000001</c:v>
                </c:pt>
                <c:pt idx="2061">
                  <c:v>1.5687</c:v>
                </c:pt>
                <c:pt idx="2062">
                  <c:v>1.5637000000000001</c:v>
                </c:pt>
                <c:pt idx="2063">
                  <c:v>1.573</c:v>
                </c:pt>
                <c:pt idx="2064">
                  <c:v>1.5646</c:v>
                </c:pt>
                <c:pt idx="2065">
                  <c:v>1.5736000000000001</c:v>
                </c:pt>
                <c:pt idx="2066">
                  <c:v>1.5792999999999999</c:v>
                </c:pt>
                <c:pt idx="2067">
                  <c:v>1.5708</c:v>
                </c:pt>
                <c:pt idx="2068">
                  <c:v>1.5707</c:v>
                </c:pt>
                <c:pt idx="2069">
                  <c:v>1.5657000000000001</c:v>
                </c:pt>
                <c:pt idx="2070">
                  <c:v>1.5692999999999999</c:v>
                </c:pt>
                <c:pt idx="2071">
                  <c:v>1.5681</c:v>
                </c:pt>
                <c:pt idx="2072">
                  <c:v>1.5632999999999999</c:v>
                </c:pt>
                <c:pt idx="2073">
                  <c:v>1.5641</c:v>
                </c:pt>
                <c:pt idx="2074">
                  <c:v>1.5669</c:v>
                </c:pt>
                <c:pt idx="2075">
                  <c:v>1.577</c:v>
                </c:pt>
                <c:pt idx="2076">
                  <c:v>1.5925</c:v>
                </c:pt>
                <c:pt idx="2077">
                  <c:v>1.5851999999999999</c:v>
                </c:pt>
                <c:pt idx="2078">
                  <c:v>1.5872999999999999</c:v>
                </c:pt>
                <c:pt idx="2079">
                  <c:v>1.5873999999999999</c:v>
                </c:pt>
                <c:pt idx="2080">
                  <c:v>1.5963000000000001</c:v>
                </c:pt>
                <c:pt idx="2081">
                  <c:v>1.6005</c:v>
                </c:pt>
                <c:pt idx="2082">
                  <c:v>1.5976999999999999</c:v>
                </c:pt>
                <c:pt idx="2083">
                  <c:v>1.5996999999999999</c:v>
                </c:pt>
                <c:pt idx="2084">
                  <c:v>1.5996999999999999</c:v>
                </c:pt>
                <c:pt idx="2085">
                  <c:v>1.6003000000000001</c:v>
                </c:pt>
                <c:pt idx="2086">
                  <c:v>1.6141000000000001</c:v>
                </c:pt>
                <c:pt idx="2087">
                  <c:v>1.6124000000000001</c:v>
                </c:pt>
                <c:pt idx="2088">
                  <c:v>1.6121000000000001</c:v>
                </c:pt>
                <c:pt idx="2089">
                  <c:v>1.6091</c:v>
                </c:pt>
                <c:pt idx="2090">
                  <c:v>1.6045</c:v>
                </c:pt>
                <c:pt idx="2091">
                  <c:v>1.6111</c:v>
                </c:pt>
                <c:pt idx="2092">
                  <c:v>1.6161000000000001</c:v>
                </c:pt>
                <c:pt idx="2093">
                  <c:v>1.6096999999999999</c:v>
                </c:pt>
                <c:pt idx="2094">
                  <c:v>1.6096999999999999</c:v>
                </c:pt>
                <c:pt idx="2095">
                  <c:v>1.609</c:v>
                </c:pt>
                <c:pt idx="2096">
                  <c:v>1.5891999999999999</c:v>
                </c:pt>
                <c:pt idx="2097">
                  <c:v>1.6071</c:v>
                </c:pt>
                <c:pt idx="2098">
                  <c:v>1.6075999999999999</c:v>
                </c:pt>
                <c:pt idx="2099">
                  <c:v>1.6079000000000001</c:v>
                </c:pt>
                <c:pt idx="2100">
                  <c:v>1.6163000000000001</c:v>
                </c:pt>
                <c:pt idx="2101">
                  <c:v>1.6095999999999999</c:v>
                </c:pt>
                <c:pt idx="2102">
                  <c:v>1.6079000000000001</c:v>
                </c:pt>
                <c:pt idx="2103">
                  <c:v>1.5965</c:v>
                </c:pt>
                <c:pt idx="2104">
                  <c:v>1.5978000000000001</c:v>
                </c:pt>
                <c:pt idx="2105">
                  <c:v>1.6188</c:v>
                </c:pt>
                <c:pt idx="2106">
                  <c:v>1.6215999999999999</c:v>
                </c:pt>
                <c:pt idx="2107">
                  <c:v>1.6244000000000001</c:v>
                </c:pt>
                <c:pt idx="2108">
                  <c:v>1.6246</c:v>
                </c:pt>
                <c:pt idx="2109">
                  <c:v>1.6251</c:v>
                </c:pt>
                <c:pt idx="2110">
                  <c:v>1.6326000000000001</c:v>
                </c:pt>
                <c:pt idx="2111">
                  <c:v>1.6392</c:v>
                </c:pt>
                <c:pt idx="2112">
                  <c:v>1.6368</c:v>
                </c:pt>
                <c:pt idx="2113">
                  <c:v>1.6288</c:v>
                </c:pt>
                <c:pt idx="2114">
                  <c:v>1.6288</c:v>
                </c:pt>
                <c:pt idx="2115">
                  <c:v>1.6267</c:v>
                </c:pt>
                <c:pt idx="2116">
                  <c:v>1.6262000000000001</c:v>
                </c:pt>
                <c:pt idx="2117">
                  <c:v>1.6228</c:v>
                </c:pt>
                <c:pt idx="2118">
                  <c:v>1.6258999999999999</c:v>
                </c:pt>
                <c:pt idx="2119">
                  <c:v>1.6267</c:v>
                </c:pt>
                <c:pt idx="2120">
                  <c:v>1.6204000000000001</c:v>
                </c:pt>
                <c:pt idx="2121">
                  <c:v>1.6212</c:v>
                </c:pt>
                <c:pt idx="2122">
                  <c:v>1.6107</c:v>
                </c:pt>
                <c:pt idx="2123">
                  <c:v>1.6106</c:v>
                </c:pt>
                <c:pt idx="2124">
                  <c:v>1.6327</c:v>
                </c:pt>
                <c:pt idx="2125">
                  <c:v>1.6333</c:v>
                </c:pt>
                <c:pt idx="2126">
                  <c:v>1.6462000000000001</c:v>
                </c:pt>
                <c:pt idx="2127">
                  <c:v>1.647</c:v>
                </c:pt>
                <c:pt idx="2128">
                  <c:v>1.6609</c:v>
                </c:pt>
                <c:pt idx="2129">
                  <c:v>1.6597999999999999</c:v>
                </c:pt>
                <c:pt idx="2130">
                  <c:v>1.6586000000000001</c:v>
                </c:pt>
                <c:pt idx="2131">
                  <c:v>1.6578999999999999</c:v>
                </c:pt>
                <c:pt idx="2132">
                  <c:v>1.6541999999999999</c:v>
                </c:pt>
                <c:pt idx="2133">
                  <c:v>1.6579999999999999</c:v>
                </c:pt>
                <c:pt idx="2134">
                  <c:v>1.6574</c:v>
                </c:pt>
                <c:pt idx="2135">
                  <c:v>1.6580999999999999</c:v>
                </c:pt>
                <c:pt idx="2136">
                  <c:v>1.6596</c:v>
                </c:pt>
                <c:pt idx="2137">
                  <c:v>1.6618999999999999</c:v>
                </c:pt>
                <c:pt idx="2138">
                  <c:v>1.6729000000000001</c:v>
                </c:pt>
                <c:pt idx="2139">
                  <c:v>1.6692</c:v>
                </c:pt>
                <c:pt idx="2140">
                  <c:v>1.6686000000000001</c:v>
                </c:pt>
                <c:pt idx="2141">
                  <c:v>1.6689000000000001</c:v>
                </c:pt>
                <c:pt idx="2142">
                  <c:v>1.6812</c:v>
                </c:pt>
                <c:pt idx="2143">
                  <c:v>1.6786000000000001</c:v>
                </c:pt>
                <c:pt idx="2144">
                  <c:v>1.6775</c:v>
                </c:pt>
                <c:pt idx="2145">
                  <c:v>1.6833</c:v>
                </c:pt>
                <c:pt idx="2146">
                  <c:v>1.6852</c:v>
                </c:pt>
                <c:pt idx="2147">
                  <c:v>1.6887000000000001</c:v>
                </c:pt>
                <c:pt idx="2148">
                  <c:v>1.6863999999999999</c:v>
                </c:pt>
                <c:pt idx="2149">
                  <c:v>1.6823999999999999</c:v>
                </c:pt>
                <c:pt idx="2150">
                  <c:v>1.6884999999999999</c:v>
                </c:pt>
                <c:pt idx="2151">
                  <c:v>1.6914</c:v>
                </c:pt>
                <c:pt idx="2152">
                  <c:v>1.6944999999999999</c:v>
                </c:pt>
                <c:pt idx="2153">
                  <c:v>1.6982999999999999</c:v>
                </c:pt>
                <c:pt idx="2154">
                  <c:v>1.6978</c:v>
                </c:pt>
                <c:pt idx="2155">
                  <c:v>1.6986000000000001</c:v>
                </c:pt>
                <c:pt idx="2156">
                  <c:v>1.7044999999999999</c:v>
                </c:pt>
                <c:pt idx="2157">
                  <c:v>1.7064999999999999</c:v>
                </c:pt>
                <c:pt idx="2158">
                  <c:v>1.7076</c:v>
                </c:pt>
                <c:pt idx="2159">
                  <c:v>1.7085999999999999</c:v>
                </c:pt>
                <c:pt idx="2160">
                  <c:v>1.7101999999999999</c:v>
                </c:pt>
                <c:pt idx="2161">
                  <c:v>1.7138</c:v>
                </c:pt>
                <c:pt idx="2162">
                  <c:v>1.7144999999999999</c:v>
                </c:pt>
                <c:pt idx="2163">
                  <c:v>1.7084999999999999</c:v>
                </c:pt>
                <c:pt idx="2164">
                  <c:v>1.7113</c:v>
                </c:pt>
                <c:pt idx="2165">
                  <c:v>1.7131000000000001</c:v>
                </c:pt>
                <c:pt idx="2166">
                  <c:v>1.7159</c:v>
                </c:pt>
                <c:pt idx="2167">
                  <c:v>1.7131000000000001</c:v>
                </c:pt>
                <c:pt idx="2168">
                  <c:v>1.7129000000000001</c:v>
                </c:pt>
                <c:pt idx="2169">
                  <c:v>1.7161</c:v>
                </c:pt>
                <c:pt idx="2170">
                  <c:v>1.7155</c:v>
                </c:pt>
                <c:pt idx="2171">
                  <c:v>1.7165999999999999</c:v>
                </c:pt>
                <c:pt idx="2172">
                  <c:v>1.7152000000000001</c:v>
                </c:pt>
                <c:pt idx="2173">
                  <c:v>1.7107000000000001</c:v>
                </c:pt>
                <c:pt idx="2174">
                  <c:v>1.7034</c:v>
                </c:pt>
                <c:pt idx="2175">
                  <c:v>1.7027000000000001</c:v>
                </c:pt>
                <c:pt idx="2176">
                  <c:v>1.6983999999999999</c:v>
                </c:pt>
                <c:pt idx="2177">
                  <c:v>1.6986000000000001</c:v>
                </c:pt>
                <c:pt idx="2178">
                  <c:v>1.7025999999999999</c:v>
                </c:pt>
                <c:pt idx="2179">
                  <c:v>1.7013</c:v>
                </c:pt>
                <c:pt idx="2180">
                  <c:v>1.704</c:v>
                </c:pt>
                <c:pt idx="2181">
                  <c:v>1.6994</c:v>
                </c:pt>
                <c:pt idx="2182">
                  <c:v>1.6964999999999999</c:v>
                </c:pt>
                <c:pt idx="2183">
                  <c:v>1.6984999999999999</c:v>
                </c:pt>
                <c:pt idx="2184">
                  <c:v>1.6966000000000001</c:v>
                </c:pt>
                <c:pt idx="2185">
                  <c:v>1.6927000000000001</c:v>
                </c:pt>
                <c:pt idx="2186">
                  <c:v>1.6787000000000001</c:v>
                </c:pt>
                <c:pt idx="2187">
                  <c:v>1.6758</c:v>
                </c:pt>
                <c:pt idx="2188">
                  <c:v>1.6803999999999999</c:v>
                </c:pt>
                <c:pt idx="2189">
                  <c:v>1.6803999999999999</c:v>
                </c:pt>
                <c:pt idx="2190">
                  <c:v>1.6820999999999999</c:v>
                </c:pt>
                <c:pt idx="2191">
                  <c:v>1.6738999999999999</c:v>
                </c:pt>
                <c:pt idx="2192">
                  <c:v>1.6749000000000001</c:v>
                </c:pt>
                <c:pt idx="2193">
                  <c:v>1.6746000000000001</c:v>
                </c:pt>
                <c:pt idx="2194">
                  <c:v>1.6757</c:v>
                </c:pt>
                <c:pt idx="2195">
                  <c:v>1.6718</c:v>
                </c:pt>
                <c:pt idx="2196">
                  <c:v>1.6711</c:v>
                </c:pt>
                <c:pt idx="2197">
                  <c:v>1.6809000000000001</c:v>
                </c:pt>
                <c:pt idx="2198">
                  <c:v>1.6843999999999999</c:v>
                </c:pt>
                <c:pt idx="2199">
                  <c:v>1.6833</c:v>
                </c:pt>
                <c:pt idx="2200">
                  <c:v>1.6871</c:v>
                </c:pt>
                <c:pt idx="2201">
                  <c:v>1.6900999999999999</c:v>
                </c:pt>
                <c:pt idx="2202">
                  <c:v>1.6840999999999999</c:v>
                </c:pt>
                <c:pt idx="2203">
                  <c:v>1.6813</c:v>
                </c:pt>
                <c:pt idx="2204">
                  <c:v>1.6813</c:v>
                </c:pt>
                <c:pt idx="2205">
                  <c:v>1.6791</c:v>
                </c:pt>
                <c:pt idx="2206">
                  <c:v>1.6767000000000001</c:v>
                </c:pt>
                <c:pt idx="2207">
                  <c:v>1.6825000000000001</c:v>
                </c:pt>
                <c:pt idx="2208">
                  <c:v>1.6868000000000001</c:v>
                </c:pt>
                <c:pt idx="2209">
                  <c:v>1.6851</c:v>
                </c:pt>
                <c:pt idx="2210">
                  <c:v>1.6933</c:v>
                </c:pt>
                <c:pt idx="2211">
                  <c:v>1.6953</c:v>
                </c:pt>
                <c:pt idx="2212">
                  <c:v>1.6975</c:v>
                </c:pt>
                <c:pt idx="2213">
                  <c:v>1.6867000000000001</c:v>
                </c:pt>
                <c:pt idx="2214">
                  <c:v>1.6873</c:v>
                </c:pt>
                <c:pt idx="2215">
                  <c:v>1.6893</c:v>
                </c:pt>
                <c:pt idx="2216">
                  <c:v>1.6873</c:v>
                </c:pt>
                <c:pt idx="2217">
                  <c:v>1.6827000000000001</c:v>
                </c:pt>
                <c:pt idx="2218">
                  <c:v>1.6809000000000001</c:v>
                </c:pt>
                <c:pt idx="2219">
                  <c:v>1.6801999999999999</c:v>
                </c:pt>
                <c:pt idx="2220">
                  <c:v>1.6803999999999999</c:v>
                </c:pt>
                <c:pt idx="2221">
                  <c:v>1.6782999999999999</c:v>
                </c:pt>
                <c:pt idx="2222">
                  <c:v>1.6825000000000001</c:v>
                </c:pt>
                <c:pt idx="2223">
                  <c:v>1.6792</c:v>
                </c:pt>
                <c:pt idx="2224">
                  <c:v>1.6792</c:v>
                </c:pt>
                <c:pt idx="2225">
                  <c:v>1.6795</c:v>
                </c:pt>
                <c:pt idx="2226">
                  <c:v>1.6797</c:v>
                </c:pt>
                <c:pt idx="2227">
                  <c:v>1.6729000000000001</c:v>
                </c:pt>
                <c:pt idx="2228">
                  <c:v>1.6728000000000001</c:v>
                </c:pt>
                <c:pt idx="2229">
                  <c:v>1.6732</c:v>
                </c:pt>
                <c:pt idx="2230">
                  <c:v>1.6783999999999999</c:v>
                </c:pt>
                <c:pt idx="2231">
                  <c:v>1.6793</c:v>
                </c:pt>
                <c:pt idx="2232">
                  <c:v>1.6748000000000001</c:v>
                </c:pt>
                <c:pt idx="2233">
                  <c:v>1.6605000000000001</c:v>
                </c:pt>
                <c:pt idx="2234">
                  <c:v>1.6577</c:v>
                </c:pt>
                <c:pt idx="2235">
                  <c:v>1.6597999999999999</c:v>
                </c:pt>
                <c:pt idx="2236">
                  <c:v>1.6626000000000001</c:v>
                </c:pt>
                <c:pt idx="2237">
                  <c:v>1.663</c:v>
                </c:pt>
                <c:pt idx="2238">
                  <c:v>1.6662999999999999</c:v>
                </c:pt>
                <c:pt idx="2239">
                  <c:v>1.6639999999999999</c:v>
                </c:pt>
                <c:pt idx="2240">
                  <c:v>1.6611</c:v>
                </c:pt>
                <c:pt idx="2241">
                  <c:v>1.6583000000000001</c:v>
                </c:pt>
                <c:pt idx="2242">
                  <c:v>1.6529</c:v>
                </c:pt>
                <c:pt idx="2243">
                  <c:v>1.65</c:v>
                </c:pt>
                <c:pt idx="2244">
                  <c:v>1.6487000000000001</c:v>
                </c:pt>
                <c:pt idx="2245">
                  <c:v>1.6504000000000001</c:v>
                </c:pt>
                <c:pt idx="2246">
                  <c:v>1.6539999999999999</c:v>
                </c:pt>
                <c:pt idx="2247">
                  <c:v>1.6591</c:v>
                </c:pt>
                <c:pt idx="2248">
                  <c:v>1.6637999999999999</c:v>
                </c:pt>
                <c:pt idx="2249">
                  <c:v>1.6647000000000001</c:v>
                </c:pt>
                <c:pt idx="2250">
                  <c:v>1.6624000000000001</c:v>
                </c:pt>
                <c:pt idx="2251">
                  <c:v>1.6617999999999999</c:v>
                </c:pt>
                <c:pt idx="2252">
                  <c:v>1.6617</c:v>
                </c:pt>
                <c:pt idx="2253">
                  <c:v>1.6646000000000001</c:v>
                </c:pt>
                <c:pt idx="2254">
                  <c:v>1.6717</c:v>
                </c:pt>
                <c:pt idx="2255">
                  <c:v>1.6740999999999999</c:v>
                </c:pt>
                <c:pt idx="2256">
                  <c:v>1.6721999999999999</c:v>
                </c:pt>
                <c:pt idx="2257">
                  <c:v>1.6662999999999999</c:v>
                </c:pt>
                <c:pt idx="2258">
                  <c:v>1.6667000000000001</c:v>
                </c:pt>
                <c:pt idx="2259">
                  <c:v>1.6742999999999999</c:v>
                </c:pt>
                <c:pt idx="2260">
                  <c:v>1.6688000000000001</c:v>
                </c:pt>
                <c:pt idx="2261">
                  <c:v>1.6672</c:v>
                </c:pt>
                <c:pt idx="2262">
                  <c:v>1.6682999999999999</c:v>
                </c:pt>
                <c:pt idx="2263">
                  <c:v>1.6656</c:v>
                </c:pt>
                <c:pt idx="2264">
                  <c:v>1.6618999999999999</c:v>
                </c:pt>
                <c:pt idx="2265">
                  <c:v>1.6652</c:v>
                </c:pt>
                <c:pt idx="2266">
                  <c:v>1.6679999999999999</c:v>
                </c:pt>
                <c:pt idx="2267">
                  <c:v>1.6682999999999999</c:v>
                </c:pt>
                <c:pt idx="2268">
                  <c:v>1.6715</c:v>
                </c:pt>
                <c:pt idx="2269">
                  <c:v>1.6748000000000001</c:v>
                </c:pt>
                <c:pt idx="2270">
                  <c:v>1.6659999999999999</c:v>
                </c:pt>
                <c:pt idx="2271">
                  <c:v>1.6596</c:v>
                </c:pt>
                <c:pt idx="2272">
                  <c:v>1.645</c:v>
                </c:pt>
                <c:pt idx="2273">
                  <c:v>1.6404000000000001</c:v>
                </c:pt>
                <c:pt idx="2274">
                  <c:v>1.6409</c:v>
                </c:pt>
                <c:pt idx="2275">
                  <c:v>1.6321000000000001</c:v>
                </c:pt>
                <c:pt idx="2276">
                  <c:v>1.6309</c:v>
                </c:pt>
                <c:pt idx="2277">
                  <c:v>1.6324000000000001</c:v>
                </c:pt>
                <c:pt idx="2278">
                  <c:v>1.6306</c:v>
                </c:pt>
                <c:pt idx="2279">
                  <c:v>1.6438999999999999</c:v>
                </c:pt>
                <c:pt idx="2280">
                  <c:v>1.6484000000000001</c:v>
                </c:pt>
                <c:pt idx="2281">
                  <c:v>1.6564000000000001</c:v>
                </c:pt>
                <c:pt idx="2282">
                  <c:v>1.6579999999999999</c:v>
                </c:pt>
                <c:pt idx="2283">
                  <c:v>1.6585000000000001</c:v>
                </c:pt>
                <c:pt idx="2284">
                  <c:v>1.6484000000000001</c:v>
                </c:pt>
                <c:pt idx="2285">
                  <c:v>1.6638999999999999</c:v>
                </c:pt>
                <c:pt idx="2286">
                  <c:v>1.6575</c:v>
                </c:pt>
                <c:pt idx="2287">
                  <c:v>1.6477999999999999</c:v>
                </c:pt>
                <c:pt idx="2288">
                  <c:v>1.6429</c:v>
                </c:pt>
                <c:pt idx="2289">
                  <c:v>1.6425000000000001</c:v>
                </c:pt>
                <c:pt idx="2290">
                  <c:v>1.6355</c:v>
                </c:pt>
                <c:pt idx="2291">
                  <c:v>1.6373</c:v>
                </c:pt>
                <c:pt idx="2292">
                  <c:v>1.6440999999999999</c:v>
                </c:pt>
                <c:pt idx="2293">
                  <c:v>1.6387</c:v>
                </c:pt>
                <c:pt idx="2294">
                  <c:v>1.6483000000000001</c:v>
                </c:pt>
                <c:pt idx="2295">
                  <c:v>1.6482000000000001</c:v>
                </c:pt>
                <c:pt idx="2296">
                  <c:v>1.6449</c:v>
                </c:pt>
                <c:pt idx="2297">
                  <c:v>1.6402000000000001</c:v>
                </c:pt>
                <c:pt idx="2298">
                  <c:v>1.6406000000000001</c:v>
                </c:pt>
                <c:pt idx="2299">
                  <c:v>1.6418999999999999</c:v>
                </c:pt>
                <c:pt idx="2300">
                  <c:v>1.6454</c:v>
                </c:pt>
                <c:pt idx="2301">
                  <c:v>1.6567000000000001</c:v>
                </c:pt>
                <c:pt idx="2302">
                  <c:v>1.6559999999999999</c:v>
                </c:pt>
                <c:pt idx="2303">
                  <c:v>1.6500999999999999</c:v>
                </c:pt>
                <c:pt idx="2304">
                  <c:v>1.6476999999999999</c:v>
                </c:pt>
                <c:pt idx="2305">
                  <c:v>1.6413</c:v>
                </c:pt>
                <c:pt idx="2306">
                  <c:v>1.6352</c:v>
                </c:pt>
                <c:pt idx="2307">
                  <c:v>1.6366000000000001</c:v>
                </c:pt>
                <c:pt idx="2308">
                  <c:v>1.6356999999999999</c:v>
                </c:pt>
                <c:pt idx="2309">
                  <c:v>1.6336999999999999</c:v>
                </c:pt>
                <c:pt idx="2310">
                  <c:v>1.6373</c:v>
                </c:pt>
                <c:pt idx="2311">
                  <c:v>1.6392</c:v>
                </c:pt>
                <c:pt idx="2312">
                  <c:v>1.6264000000000001</c:v>
                </c:pt>
                <c:pt idx="2313">
                  <c:v>1.6298999999999999</c:v>
                </c:pt>
                <c:pt idx="2314">
                  <c:v>1.63</c:v>
                </c:pt>
                <c:pt idx="2315">
                  <c:v>1.6352</c:v>
                </c:pt>
                <c:pt idx="2316">
                  <c:v>1.6377999999999999</c:v>
                </c:pt>
                <c:pt idx="2317">
                  <c:v>1.6446000000000001</c:v>
                </c:pt>
                <c:pt idx="2318">
                  <c:v>1.6429</c:v>
                </c:pt>
                <c:pt idx="2319">
                  <c:v>1.6349</c:v>
                </c:pt>
                <c:pt idx="2320">
                  <c:v>1.6336999999999999</c:v>
                </c:pt>
                <c:pt idx="2321">
                  <c:v>1.6383000000000001</c:v>
                </c:pt>
                <c:pt idx="2322">
                  <c:v>1.6392</c:v>
                </c:pt>
                <c:pt idx="2323">
                  <c:v>1.6356999999999999</c:v>
                </c:pt>
                <c:pt idx="2324">
                  <c:v>1.6368</c:v>
                </c:pt>
                <c:pt idx="2325">
                  <c:v>1.6344000000000001</c:v>
                </c:pt>
                <c:pt idx="2326">
                  <c:v>1.6286</c:v>
                </c:pt>
                <c:pt idx="2327">
                  <c:v>1.6217999999999999</c:v>
                </c:pt>
                <c:pt idx="2328">
                  <c:v>1.6154999999999999</c:v>
                </c:pt>
                <c:pt idx="2329">
                  <c:v>1.6226</c:v>
                </c:pt>
                <c:pt idx="2330">
                  <c:v>1.62</c:v>
                </c:pt>
                <c:pt idx="2331">
                  <c:v>1.6107</c:v>
                </c:pt>
                <c:pt idx="2332">
                  <c:v>1.6119000000000001</c:v>
                </c:pt>
                <c:pt idx="2333">
                  <c:v>1.6111</c:v>
                </c:pt>
                <c:pt idx="2334">
                  <c:v>1.6119000000000001</c:v>
                </c:pt>
                <c:pt idx="2335">
                  <c:v>1.6065</c:v>
                </c:pt>
                <c:pt idx="2336">
                  <c:v>1.6056999999999999</c:v>
                </c:pt>
                <c:pt idx="2337">
                  <c:v>1.5905</c:v>
                </c:pt>
                <c:pt idx="2338">
                  <c:v>1.599</c:v>
                </c:pt>
                <c:pt idx="2339">
                  <c:v>1.6020000000000001</c:v>
                </c:pt>
                <c:pt idx="2340">
                  <c:v>1.6097999999999999</c:v>
                </c:pt>
                <c:pt idx="2341">
                  <c:v>1.6081000000000001</c:v>
                </c:pt>
                <c:pt idx="2342">
                  <c:v>1.6045</c:v>
                </c:pt>
                <c:pt idx="2343">
                  <c:v>1.5969</c:v>
                </c:pt>
                <c:pt idx="2344">
                  <c:v>1.5924</c:v>
                </c:pt>
                <c:pt idx="2345">
                  <c:v>1.6037999999999999</c:v>
                </c:pt>
                <c:pt idx="2346">
                  <c:v>1.6040000000000001</c:v>
                </c:pt>
                <c:pt idx="2347">
                  <c:v>1.6047</c:v>
                </c:pt>
                <c:pt idx="2348">
                  <c:v>1.6143000000000001</c:v>
                </c:pt>
                <c:pt idx="2349">
                  <c:v>1.6164000000000001</c:v>
                </c:pt>
                <c:pt idx="2350">
                  <c:v>1.6204000000000001</c:v>
                </c:pt>
                <c:pt idx="2351">
                  <c:v>1.6164000000000001</c:v>
                </c:pt>
                <c:pt idx="2352">
                  <c:v>1.6236999999999999</c:v>
                </c:pt>
                <c:pt idx="2353">
                  <c:v>1.6147</c:v>
                </c:pt>
                <c:pt idx="2354">
                  <c:v>1.6166</c:v>
                </c:pt>
                <c:pt idx="2355">
                  <c:v>1.6165</c:v>
                </c:pt>
                <c:pt idx="2356">
                  <c:v>1.595</c:v>
                </c:pt>
                <c:pt idx="2357">
                  <c:v>1.5998000000000001</c:v>
                </c:pt>
                <c:pt idx="2358">
                  <c:v>1.5983000000000001</c:v>
                </c:pt>
                <c:pt idx="2359">
                  <c:v>1.5955999999999999</c:v>
                </c:pt>
                <c:pt idx="2360">
                  <c:v>1.5966</c:v>
                </c:pt>
                <c:pt idx="2361">
                  <c:v>1.5958000000000001</c:v>
                </c:pt>
                <c:pt idx="2362">
                  <c:v>1.6085</c:v>
                </c:pt>
                <c:pt idx="2363">
                  <c:v>1.6099000000000001</c:v>
                </c:pt>
                <c:pt idx="2364">
                  <c:v>1.6011</c:v>
                </c:pt>
                <c:pt idx="2365">
                  <c:v>1.6157999999999999</c:v>
                </c:pt>
                <c:pt idx="2366">
                  <c:v>1.6223000000000001</c:v>
                </c:pt>
                <c:pt idx="2367">
                  <c:v>1.6196999999999999</c:v>
                </c:pt>
                <c:pt idx="2368">
                  <c:v>1.6186</c:v>
                </c:pt>
                <c:pt idx="2369">
                  <c:v>1.6138999999999999</c:v>
                </c:pt>
                <c:pt idx="2370">
                  <c:v>1.6041000000000001</c:v>
                </c:pt>
                <c:pt idx="2371">
                  <c:v>1.6080000000000001</c:v>
                </c:pt>
                <c:pt idx="2372">
                  <c:v>1.6004</c:v>
                </c:pt>
                <c:pt idx="2373">
                  <c:v>1.6043000000000001</c:v>
                </c:pt>
                <c:pt idx="2374">
                  <c:v>1.6005</c:v>
                </c:pt>
                <c:pt idx="2375">
                  <c:v>1.6032</c:v>
                </c:pt>
                <c:pt idx="2376">
                  <c:v>1.6147</c:v>
                </c:pt>
                <c:pt idx="2377">
                  <c:v>1.5904</c:v>
                </c:pt>
                <c:pt idx="2378">
                  <c:v>1.5896999999999999</c:v>
                </c:pt>
                <c:pt idx="2379">
                  <c:v>1.5874999999999999</c:v>
                </c:pt>
                <c:pt idx="2380">
                  <c:v>1.5805</c:v>
                </c:pt>
                <c:pt idx="2381">
                  <c:v>1.5818000000000001</c:v>
                </c:pt>
                <c:pt idx="2382">
                  <c:v>1.5734999999999999</c:v>
                </c:pt>
                <c:pt idx="2383">
                  <c:v>1.5696000000000001</c:v>
                </c:pt>
                <c:pt idx="2384">
                  <c:v>1.5632999999999999</c:v>
                </c:pt>
                <c:pt idx="2385">
                  <c:v>1.5590999999999999</c:v>
                </c:pt>
                <c:pt idx="2386">
                  <c:v>1.5627</c:v>
                </c:pt>
                <c:pt idx="2387">
                  <c:v>1.5557000000000001</c:v>
                </c:pt>
                <c:pt idx="2388">
                  <c:v>1.5546</c:v>
                </c:pt>
                <c:pt idx="2389">
                  <c:v>1.5505</c:v>
                </c:pt>
                <c:pt idx="2390">
                  <c:v>1.5506</c:v>
                </c:pt>
                <c:pt idx="2391">
                  <c:v>1.5528</c:v>
                </c:pt>
                <c:pt idx="2392">
                  <c:v>1.5547</c:v>
                </c:pt>
                <c:pt idx="2393">
                  <c:v>1.5577000000000001</c:v>
                </c:pt>
                <c:pt idx="2394">
                  <c:v>1.5569</c:v>
                </c:pt>
                <c:pt idx="2395">
                  <c:v>1.5590999999999999</c:v>
                </c:pt>
                <c:pt idx="2396">
                  <c:v>1.5659000000000001</c:v>
                </c:pt>
                <c:pt idx="2397">
                  <c:v>1.5669</c:v>
                </c:pt>
                <c:pt idx="2398">
                  <c:v>1.5649</c:v>
                </c:pt>
                <c:pt idx="2399">
                  <c:v>1.5627</c:v>
                </c:pt>
                <c:pt idx="2400">
                  <c:v>1.5640000000000001</c:v>
                </c:pt>
                <c:pt idx="2401">
                  <c:v>1.5499000000000001</c:v>
                </c:pt>
                <c:pt idx="2402">
                  <c:v>1.5449999999999999</c:v>
                </c:pt>
                <c:pt idx="2403">
                  <c:v>1.5462</c:v>
                </c:pt>
                <c:pt idx="2404">
                  <c:v>1.5503</c:v>
                </c:pt>
                <c:pt idx="2405">
                  <c:v>1.5539000000000001</c:v>
                </c:pt>
                <c:pt idx="2406">
                  <c:v>1.5489999999999999</c:v>
                </c:pt>
                <c:pt idx="2407">
                  <c:v>1.5350999999999999</c:v>
                </c:pt>
                <c:pt idx="2408">
                  <c:v>1.5355000000000001</c:v>
                </c:pt>
                <c:pt idx="2409">
                  <c:v>1.5289999999999999</c:v>
                </c:pt>
                <c:pt idx="2410">
                  <c:v>1.512</c:v>
                </c:pt>
                <c:pt idx="2411">
                  <c:v>1.5208999999999999</c:v>
                </c:pt>
                <c:pt idx="2412">
                  <c:v>1.5237000000000001</c:v>
                </c:pt>
                <c:pt idx="2413">
                  <c:v>1.534</c:v>
                </c:pt>
                <c:pt idx="2414">
                  <c:v>1.5378000000000001</c:v>
                </c:pt>
                <c:pt idx="2415">
                  <c:v>1.5390999999999999</c:v>
                </c:pt>
                <c:pt idx="2416">
                  <c:v>1.5314000000000001</c:v>
                </c:pt>
                <c:pt idx="2417">
                  <c:v>1.5371999999999999</c:v>
                </c:pt>
                <c:pt idx="2418">
                  <c:v>1.536</c:v>
                </c:pt>
                <c:pt idx="2419">
                  <c:v>1.5267999999999999</c:v>
                </c:pt>
                <c:pt idx="2420">
                  <c:v>1.5226999999999999</c:v>
                </c:pt>
                <c:pt idx="2421">
                  <c:v>1.5213000000000001</c:v>
                </c:pt>
                <c:pt idx="2422">
                  <c:v>1.5162</c:v>
                </c:pt>
                <c:pt idx="2423">
                  <c:v>1.51</c:v>
                </c:pt>
                <c:pt idx="2424">
                  <c:v>1.5111000000000001</c:v>
                </c:pt>
                <c:pt idx="2425">
                  <c:v>1.5185999999999999</c:v>
                </c:pt>
                <c:pt idx="2426">
                  <c:v>1.5012000000000001</c:v>
                </c:pt>
                <c:pt idx="2427">
                  <c:v>1.4866999999999999</c:v>
                </c:pt>
                <c:pt idx="2428">
                  <c:v>1.4951000000000001</c:v>
                </c:pt>
                <c:pt idx="2429">
                  <c:v>1.4888999999999999</c:v>
                </c:pt>
                <c:pt idx="2430">
                  <c:v>1.5072000000000001</c:v>
                </c:pt>
                <c:pt idx="2431">
                  <c:v>1.5283</c:v>
                </c:pt>
                <c:pt idx="2432">
                  <c:v>1.5156000000000001</c:v>
                </c:pt>
                <c:pt idx="2433">
                  <c:v>1.5216000000000001</c:v>
                </c:pt>
                <c:pt idx="2434">
                  <c:v>1.5213000000000001</c:v>
                </c:pt>
                <c:pt idx="2435">
                  <c:v>1.526</c:v>
                </c:pt>
                <c:pt idx="2436">
                  <c:v>1.5316000000000001</c:v>
                </c:pt>
                <c:pt idx="2437">
                  <c:v>1.5421</c:v>
                </c:pt>
                <c:pt idx="2438">
                  <c:v>1.5432999999999999</c:v>
                </c:pt>
                <c:pt idx="2439">
                  <c:v>1.5418000000000001</c:v>
                </c:pt>
                <c:pt idx="2440">
                  <c:v>1.5510999999999999</c:v>
                </c:pt>
                <c:pt idx="2441">
                  <c:v>1.5486</c:v>
                </c:pt>
                <c:pt idx="2442">
                  <c:v>1.5643</c:v>
                </c:pt>
                <c:pt idx="2443">
                  <c:v>1.5721000000000001</c:v>
                </c:pt>
                <c:pt idx="2444">
                  <c:v>1.5705</c:v>
                </c:pt>
                <c:pt idx="2445">
                  <c:v>1.5721000000000001</c:v>
                </c:pt>
                <c:pt idx="2446">
                  <c:v>1.5680000000000001</c:v>
                </c:pt>
                <c:pt idx="2447">
                  <c:v>1.5648</c:v>
                </c:pt>
                <c:pt idx="2448">
                  <c:v>1.5571999999999999</c:v>
                </c:pt>
                <c:pt idx="2449">
                  <c:v>1.5557000000000001</c:v>
                </c:pt>
                <c:pt idx="2450">
                  <c:v>1.5599000000000001</c:v>
                </c:pt>
                <c:pt idx="2451">
                  <c:v>1.5406</c:v>
                </c:pt>
                <c:pt idx="2452">
                  <c:v>1.5314000000000001</c:v>
                </c:pt>
                <c:pt idx="2453">
                  <c:v>1.532</c:v>
                </c:pt>
                <c:pt idx="2454">
                  <c:v>1.5199</c:v>
                </c:pt>
                <c:pt idx="2455">
                  <c:v>1.5232000000000001</c:v>
                </c:pt>
                <c:pt idx="2456">
                  <c:v>1.5130999999999999</c:v>
                </c:pt>
                <c:pt idx="2457">
                  <c:v>1.5041</c:v>
                </c:pt>
                <c:pt idx="2458">
                  <c:v>1.5102</c:v>
                </c:pt>
                <c:pt idx="2459">
                  <c:v>1.5127999999999999</c:v>
                </c:pt>
                <c:pt idx="2460">
                  <c:v>1.5108999999999999</c:v>
                </c:pt>
                <c:pt idx="2461">
                  <c:v>1.5049999999999999</c:v>
                </c:pt>
                <c:pt idx="2462">
                  <c:v>1.5153000000000001</c:v>
                </c:pt>
                <c:pt idx="2463">
                  <c:v>1.5255000000000001</c:v>
                </c:pt>
                <c:pt idx="2464">
                  <c:v>1.5168999999999999</c:v>
                </c:pt>
                <c:pt idx="2465">
                  <c:v>1.5269999999999999</c:v>
                </c:pt>
                <c:pt idx="2466">
                  <c:v>1.5235000000000001</c:v>
                </c:pt>
                <c:pt idx="2467">
                  <c:v>1.5212000000000001</c:v>
                </c:pt>
                <c:pt idx="2468">
                  <c:v>1.5298</c:v>
                </c:pt>
                <c:pt idx="2469">
                  <c:v>1.5362</c:v>
                </c:pt>
                <c:pt idx="2470">
                  <c:v>1.5449999999999999</c:v>
                </c:pt>
                <c:pt idx="2471">
                  <c:v>1.5535000000000001</c:v>
                </c:pt>
                <c:pt idx="2472">
                  <c:v>1.5486</c:v>
                </c:pt>
                <c:pt idx="2473">
                  <c:v>1.5541</c:v>
                </c:pt>
                <c:pt idx="2474">
                  <c:v>1.5573999999999999</c:v>
                </c:pt>
                <c:pt idx="2475">
                  <c:v>1.5533999999999999</c:v>
                </c:pt>
                <c:pt idx="2476">
                  <c:v>1.5555000000000001</c:v>
                </c:pt>
                <c:pt idx="2477">
                  <c:v>1.5532999999999999</c:v>
                </c:pt>
                <c:pt idx="2478">
                  <c:v>1.5501</c:v>
                </c:pt>
                <c:pt idx="2479">
                  <c:v>1.5474000000000001</c:v>
                </c:pt>
                <c:pt idx="2480">
                  <c:v>1.5434000000000001</c:v>
                </c:pt>
                <c:pt idx="2481">
                  <c:v>1.5268999999999999</c:v>
                </c:pt>
                <c:pt idx="2482">
                  <c:v>1.524</c:v>
                </c:pt>
                <c:pt idx="2483">
                  <c:v>1.5291999999999999</c:v>
                </c:pt>
                <c:pt idx="2484">
                  <c:v>1.5232000000000001</c:v>
                </c:pt>
                <c:pt idx="2485">
                  <c:v>1.528</c:v>
                </c:pt>
                <c:pt idx="2486">
                  <c:v>1.5238</c:v>
                </c:pt>
                <c:pt idx="2487">
                  <c:v>1.5362</c:v>
                </c:pt>
                <c:pt idx="2488">
                  <c:v>1.5285</c:v>
                </c:pt>
                <c:pt idx="2489">
                  <c:v>1.5342</c:v>
                </c:pt>
                <c:pt idx="2490">
                  <c:v>1.5387</c:v>
                </c:pt>
                <c:pt idx="2491">
                  <c:v>1.5330999999999999</c:v>
                </c:pt>
                <c:pt idx="2492">
                  <c:v>1.5322</c:v>
                </c:pt>
                <c:pt idx="2493">
                  <c:v>1.5255000000000001</c:v>
                </c:pt>
                <c:pt idx="2494">
                  <c:v>1.5336000000000001</c:v>
                </c:pt>
                <c:pt idx="2495">
                  <c:v>1.5234000000000001</c:v>
                </c:pt>
                <c:pt idx="2496">
                  <c:v>1.5128999999999999</c:v>
                </c:pt>
                <c:pt idx="2497">
                  <c:v>1.5105</c:v>
                </c:pt>
                <c:pt idx="2498">
                  <c:v>1.5229999999999999</c:v>
                </c:pt>
                <c:pt idx="2499">
                  <c:v>1.5198</c:v>
                </c:pt>
                <c:pt idx="2500">
                  <c:v>1.5193000000000001</c:v>
                </c:pt>
                <c:pt idx="2501">
                  <c:v>1.5130999999999999</c:v>
                </c:pt>
                <c:pt idx="2502">
                  <c:v>1.516</c:v>
                </c:pt>
                <c:pt idx="2503">
                  <c:v>1.5176000000000001</c:v>
                </c:pt>
                <c:pt idx="2504">
                  <c:v>1.5230999999999999</c:v>
                </c:pt>
                <c:pt idx="2505">
                  <c:v>1.5170999999999999</c:v>
                </c:pt>
                <c:pt idx="2506">
                  <c:v>1.5097</c:v>
                </c:pt>
                <c:pt idx="2507">
                  <c:v>1.5099</c:v>
                </c:pt>
                <c:pt idx="2508">
                  <c:v>1.5106999999999999</c:v>
                </c:pt>
                <c:pt idx="2509">
                  <c:v>1.5115000000000001</c:v>
                </c:pt>
                <c:pt idx="2510">
                  <c:v>1.5083</c:v>
                </c:pt>
                <c:pt idx="2511">
                  <c:v>1.4924999999999999</c:v>
                </c:pt>
                <c:pt idx="2512">
                  <c:v>1.4903999999999999</c:v>
                </c:pt>
                <c:pt idx="2513">
                  <c:v>1.4915</c:v>
                </c:pt>
                <c:pt idx="2514">
                  <c:v>1.4924999999999999</c:v>
                </c:pt>
                <c:pt idx="2515">
                  <c:v>1.5013000000000001</c:v>
                </c:pt>
                <c:pt idx="2516">
                  <c:v>1.5018</c:v>
                </c:pt>
                <c:pt idx="2517">
                  <c:v>1.5126999999999999</c:v>
                </c:pt>
                <c:pt idx="2518">
                  <c:v>1.5115000000000001</c:v>
                </c:pt>
                <c:pt idx="2519">
                  <c:v>1.5038</c:v>
                </c:pt>
                <c:pt idx="2520">
                  <c:v>1.5164</c:v>
                </c:pt>
                <c:pt idx="2521">
                  <c:v>1.5159</c:v>
                </c:pt>
                <c:pt idx="2522">
                  <c:v>1.5125999999999999</c:v>
                </c:pt>
                <c:pt idx="2523">
                  <c:v>1.5162</c:v>
                </c:pt>
                <c:pt idx="2524">
                  <c:v>1.5164</c:v>
                </c:pt>
                <c:pt idx="2525">
                  <c:v>1.5254000000000001</c:v>
                </c:pt>
                <c:pt idx="2526">
                  <c:v>1.5234000000000001</c:v>
                </c:pt>
                <c:pt idx="2527">
                  <c:v>1.5426</c:v>
                </c:pt>
                <c:pt idx="2528">
                  <c:v>1.5467</c:v>
                </c:pt>
                <c:pt idx="2529">
                  <c:v>1.5518000000000001</c:v>
                </c:pt>
                <c:pt idx="2530">
                  <c:v>1.5494000000000001</c:v>
                </c:pt>
                <c:pt idx="2531">
                  <c:v>1.5542</c:v>
                </c:pt>
                <c:pt idx="2532">
                  <c:v>1.5664</c:v>
                </c:pt>
                <c:pt idx="2533">
                  <c:v>1.5660000000000001</c:v>
                </c:pt>
                <c:pt idx="2534">
                  <c:v>1.58</c:v>
                </c:pt>
                <c:pt idx="2535">
                  <c:v>1.5713999999999999</c:v>
                </c:pt>
                <c:pt idx="2536">
                  <c:v>1.5660000000000001</c:v>
                </c:pt>
                <c:pt idx="2537">
                  <c:v>1.5659000000000001</c:v>
                </c:pt>
                <c:pt idx="2538">
                  <c:v>1.5760000000000001</c:v>
                </c:pt>
                <c:pt idx="2539">
                  <c:v>1.5696000000000001</c:v>
                </c:pt>
                <c:pt idx="2540">
                  <c:v>1.5857000000000001</c:v>
                </c:pt>
                <c:pt idx="2541">
                  <c:v>1.58</c:v>
                </c:pt>
                <c:pt idx="2542">
                  <c:v>1.5763</c:v>
                </c:pt>
                <c:pt idx="2543">
                  <c:v>1.5696000000000001</c:v>
                </c:pt>
                <c:pt idx="2544">
                  <c:v>1.5799000000000001</c:v>
                </c:pt>
                <c:pt idx="2545">
                  <c:v>1.579</c:v>
                </c:pt>
                <c:pt idx="2546">
                  <c:v>1.5845</c:v>
                </c:pt>
                <c:pt idx="2547">
                  <c:v>1.5839000000000001</c:v>
                </c:pt>
                <c:pt idx="2548">
                  <c:v>1.5831</c:v>
                </c:pt>
                <c:pt idx="2549">
                  <c:v>1.5868</c:v>
                </c:pt>
                <c:pt idx="2550">
                  <c:v>1.5994999999999999</c:v>
                </c:pt>
                <c:pt idx="2551">
                  <c:v>1.6079000000000001</c:v>
                </c:pt>
                <c:pt idx="2552">
                  <c:v>1.6079000000000001</c:v>
                </c:pt>
                <c:pt idx="2553">
                  <c:v>1.6077999999999999</c:v>
                </c:pt>
                <c:pt idx="2554">
                  <c:v>1.6133</c:v>
                </c:pt>
                <c:pt idx="2555">
                  <c:v>1.6167</c:v>
                </c:pt>
                <c:pt idx="2556">
                  <c:v>1.6023000000000001</c:v>
                </c:pt>
                <c:pt idx="2557">
                  <c:v>1.6055999999999999</c:v>
                </c:pt>
                <c:pt idx="2558">
                  <c:v>1.6115999999999999</c:v>
                </c:pt>
                <c:pt idx="2559">
                  <c:v>1.607</c:v>
                </c:pt>
                <c:pt idx="2560">
                  <c:v>1.6107</c:v>
                </c:pt>
                <c:pt idx="2561">
                  <c:v>1.6254</c:v>
                </c:pt>
                <c:pt idx="2562">
                  <c:v>1.6242000000000001</c:v>
                </c:pt>
                <c:pt idx="2563">
                  <c:v>1.6248</c:v>
                </c:pt>
                <c:pt idx="2564">
                  <c:v>1.6157999999999999</c:v>
                </c:pt>
                <c:pt idx="2565">
                  <c:v>1.61</c:v>
                </c:pt>
                <c:pt idx="2566">
                  <c:v>1.6138999999999999</c:v>
                </c:pt>
                <c:pt idx="2567">
                  <c:v>1.6119000000000001</c:v>
                </c:pt>
                <c:pt idx="2568">
                  <c:v>1.6124000000000001</c:v>
                </c:pt>
                <c:pt idx="2569">
                  <c:v>1.6172</c:v>
                </c:pt>
                <c:pt idx="2570">
                  <c:v>1.6278999999999999</c:v>
                </c:pt>
                <c:pt idx="2571">
                  <c:v>1.6247</c:v>
                </c:pt>
                <c:pt idx="2572">
                  <c:v>1.6253</c:v>
                </c:pt>
                <c:pt idx="2573">
                  <c:v>1.6204000000000001</c:v>
                </c:pt>
                <c:pt idx="2574">
                  <c:v>1.6173999999999999</c:v>
                </c:pt>
                <c:pt idx="2575">
                  <c:v>1.6113</c:v>
                </c:pt>
                <c:pt idx="2576">
                  <c:v>1.6148</c:v>
                </c:pt>
                <c:pt idx="2577">
                  <c:v>1.6115999999999999</c:v>
                </c:pt>
                <c:pt idx="2578">
                  <c:v>1.6076999999999999</c:v>
                </c:pt>
                <c:pt idx="2579">
                  <c:v>1.6041000000000001</c:v>
                </c:pt>
                <c:pt idx="2580">
                  <c:v>1.6051</c:v>
                </c:pt>
                <c:pt idx="2581">
                  <c:v>1.6097999999999999</c:v>
                </c:pt>
                <c:pt idx="2582">
                  <c:v>1.6101000000000001</c:v>
                </c:pt>
                <c:pt idx="2583">
                  <c:v>1.6092</c:v>
                </c:pt>
                <c:pt idx="2584">
                  <c:v>1.6012</c:v>
                </c:pt>
                <c:pt idx="2585">
                  <c:v>1.6041000000000001</c:v>
                </c:pt>
                <c:pt idx="2586">
                  <c:v>1.6013999999999999</c:v>
                </c:pt>
                <c:pt idx="2587">
                  <c:v>1.6022000000000001</c:v>
                </c:pt>
                <c:pt idx="2588">
                  <c:v>1.6026</c:v>
                </c:pt>
                <c:pt idx="2589">
                  <c:v>1.603</c:v>
                </c:pt>
                <c:pt idx="2590">
                  <c:v>1.5938000000000001</c:v>
                </c:pt>
                <c:pt idx="2591">
                  <c:v>1.5923</c:v>
                </c:pt>
                <c:pt idx="2592">
                  <c:v>1.5926</c:v>
                </c:pt>
                <c:pt idx="2593">
                  <c:v>1.5911</c:v>
                </c:pt>
                <c:pt idx="2594">
                  <c:v>1.5879000000000001</c:v>
                </c:pt>
                <c:pt idx="2595">
                  <c:v>1.5868</c:v>
                </c:pt>
                <c:pt idx="2596">
                  <c:v>1.5840000000000001</c:v>
                </c:pt>
                <c:pt idx="2597">
                  <c:v>1.5872999999999999</c:v>
                </c:pt>
                <c:pt idx="2598">
                  <c:v>1.5878000000000001</c:v>
                </c:pt>
                <c:pt idx="2599">
                  <c:v>1.5896999999999999</c:v>
                </c:pt>
                <c:pt idx="2600">
                  <c:v>1.5985</c:v>
                </c:pt>
                <c:pt idx="2601">
                  <c:v>1.5986</c:v>
                </c:pt>
                <c:pt idx="2602">
                  <c:v>1.5998000000000001</c:v>
                </c:pt>
                <c:pt idx="2603">
                  <c:v>1.5980000000000001</c:v>
                </c:pt>
                <c:pt idx="2604">
                  <c:v>1.6025</c:v>
                </c:pt>
                <c:pt idx="2605">
                  <c:v>1.6132</c:v>
                </c:pt>
                <c:pt idx="2606">
                  <c:v>1.613</c:v>
                </c:pt>
                <c:pt idx="2607">
                  <c:v>1.6073999999999999</c:v>
                </c:pt>
                <c:pt idx="2608">
                  <c:v>1.6032999999999999</c:v>
                </c:pt>
                <c:pt idx="2609">
                  <c:v>1.6105</c:v>
                </c:pt>
                <c:pt idx="2610">
                  <c:v>1.6119000000000001</c:v>
                </c:pt>
                <c:pt idx="2611">
                  <c:v>1.6037999999999999</c:v>
                </c:pt>
                <c:pt idx="2612">
                  <c:v>1.5953999999999999</c:v>
                </c:pt>
                <c:pt idx="2613">
                  <c:v>1.6015999999999999</c:v>
                </c:pt>
                <c:pt idx="2614">
                  <c:v>1.6005</c:v>
                </c:pt>
                <c:pt idx="2615">
                  <c:v>1.6044</c:v>
                </c:pt>
                <c:pt idx="2616">
                  <c:v>1.6147</c:v>
                </c:pt>
                <c:pt idx="2617">
                  <c:v>1.6112</c:v>
                </c:pt>
                <c:pt idx="2618">
                  <c:v>1.6073</c:v>
                </c:pt>
                <c:pt idx="2619">
                  <c:v>1.6074999999999999</c:v>
                </c:pt>
                <c:pt idx="2620">
                  <c:v>1.6046</c:v>
                </c:pt>
                <c:pt idx="2621">
                  <c:v>1.6009</c:v>
                </c:pt>
                <c:pt idx="2622">
                  <c:v>1.6003000000000001</c:v>
                </c:pt>
                <c:pt idx="2623">
                  <c:v>1.6025</c:v>
                </c:pt>
                <c:pt idx="2624">
                  <c:v>1.6136999999999999</c:v>
                </c:pt>
                <c:pt idx="2625">
                  <c:v>1.6192</c:v>
                </c:pt>
                <c:pt idx="2626">
                  <c:v>1.6076999999999999</c:v>
                </c:pt>
                <c:pt idx="2627">
                  <c:v>1.6134999999999999</c:v>
                </c:pt>
                <c:pt idx="2628">
                  <c:v>1.6132</c:v>
                </c:pt>
                <c:pt idx="2629">
                  <c:v>1.6168</c:v>
                </c:pt>
                <c:pt idx="2630">
                  <c:v>1.6236999999999999</c:v>
                </c:pt>
                <c:pt idx="2631">
                  <c:v>1.6165</c:v>
                </c:pt>
                <c:pt idx="2632">
                  <c:v>1.6188</c:v>
                </c:pt>
                <c:pt idx="2633">
                  <c:v>1.6220000000000001</c:v>
                </c:pt>
                <c:pt idx="2634">
                  <c:v>1.6229</c:v>
                </c:pt>
                <c:pt idx="2635">
                  <c:v>1.6215999999999999</c:v>
                </c:pt>
                <c:pt idx="2636">
                  <c:v>1.6221000000000001</c:v>
                </c:pt>
                <c:pt idx="2637">
                  <c:v>1.6245000000000001</c:v>
                </c:pt>
                <c:pt idx="2638">
                  <c:v>1.6249</c:v>
                </c:pt>
                <c:pt idx="2639">
                  <c:v>1.6215999999999999</c:v>
                </c:pt>
                <c:pt idx="2640">
                  <c:v>1.6154999999999999</c:v>
                </c:pt>
                <c:pt idx="2641">
                  <c:v>1.6107</c:v>
                </c:pt>
                <c:pt idx="2642">
                  <c:v>1.6072</c:v>
                </c:pt>
                <c:pt idx="2643">
                  <c:v>1.5992</c:v>
                </c:pt>
                <c:pt idx="2644">
                  <c:v>1.6012999999999999</c:v>
                </c:pt>
                <c:pt idx="2645">
                  <c:v>1.5932999999999999</c:v>
                </c:pt>
                <c:pt idx="2646">
                  <c:v>1.5902000000000001</c:v>
                </c:pt>
                <c:pt idx="2647">
                  <c:v>1.5871999999999999</c:v>
                </c:pt>
                <c:pt idx="2648">
                  <c:v>1.5886</c:v>
                </c:pt>
                <c:pt idx="2649">
                  <c:v>1.5865</c:v>
                </c:pt>
                <c:pt idx="2650">
                  <c:v>1.5785</c:v>
                </c:pt>
                <c:pt idx="2651">
                  <c:v>1.5832999999999999</c:v>
                </c:pt>
                <c:pt idx="2652">
                  <c:v>1.5819000000000001</c:v>
                </c:pt>
                <c:pt idx="2653">
                  <c:v>1.5795999999999999</c:v>
                </c:pt>
                <c:pt idx="2654">
                  <c:v>1.5810999999999999</c:v>
                </c:pt>
                <c:pt idx="2655">
                  <c:v>1.5860000000000001</c:v>
                </c:pt>
                <c:pt idx="2656">
                  <c:v>1.5881000000000001</c:v>
                </c:pt>
                <c:pt idx="2657">
                  <c:v>1.5785</c:v>
                </c:pt>
                <c:pt idx="2658">
                  <c:v>1.5711999999999999</c:v>
                </c:pt>
                <c:pt idx="2659">
                  <c:v>1.5697000000000001</c:v>
                </c:pt>
                <c:pt idx="2660">
                  <c:v>1.5733999999999999</c:v>
                </c:pt>
                <c:pt idx="2661">
                  <c:v>1.5683</c:v>
                </c:pt>
                <c:pt idx="2662">
                  <c:v>1.5676000000000001</c:v>
                </c:pt>
                <c:pt idx="2663">
                  <c:v>1.5687</c:v>
                </c:pt>
                <c:pt idx="2664">
                  <c:v>1.569</c:v>
                </c:pt>
                <c:pt idx="2665">
                  <c:v>1.5638000000000001</c:v>
                </c:pt>
                <c:pt idx="2666">
                  <c:v>1.5657000000000001</c:v>
                </c:pt>
                <c:pt idx="2667">
                  <c:v>1.5621</c:v>
                </c:pt>
                <c:pt idx="2668">
                  <c:v>1.5604</c:v>
                </c:pt>
                <c:pt idx="2669">
                  <c:v>1.5643</c:v>
                </c:pt>
                <c:pt idx="2670">
                  <c:v>1.5513999999999999</c:v>
                </c:pt>
                <c:pt idx="2671">
                  <c:v>1.5536000000000001</c:v>
                </c:pt>
                <c:pt idx="2672">
                  <c:v>1.5677000000000001</c:v>
                </c:pt>
                <c:pt idx="2673">
                  <c:v>1.5710999999999999</c:v>
                </c:pt>
                <c:pt idx="2674">
                  <c:v>1.5747</c:v>
                </c:pt>
                <c:pt idx="2675">
                  <c:v>1.5688</c:v>
                </c:pt>
                <c:pt idx="2676">
                  <c:v>1.5498000000000001</c:v>
                </c:pt>
                <c:pt idx="2677">
                  <c:v>1.5507</c:v>
                </c:pt>
                <c:pt idx="2678">
                  <c:v>1.5508999999999999</c:v>
                </c:pt>
                <c:pt idx="2679">
                  <c:v>1.5622</c:v>
                </c:pt>
                <c:pt idx="2680">
                  <c:v>1.5725</c:v>
                </c:pt>
                <c:pt idx="2681">
                  <c:v>1.5654999999999999</c:v>
                </c:pt>
                <c:pt idx="2682">
                  <c:v>1.5654999999999999</c:v>
                </c:pt>
                <c:pt idx="2683">
                  <c:v>1.5636000000000001</c:v>
                </c:pt>
                <c:pt idx="2684">
                  <c:v>1.5575000000000001</c:v>
                </c:pt>
                <c:pt idx="2685">
                  <c:v>1.5429999999999999</c:v>
                </c:pt>
                <c:pt idx="2686">
                  <c:v>1.5505</c:v>
                </c:pt>
                <c:pt idx="2687">
                  <c:v>1.552</c:v>
                </c:pt>
                <c:pt idx="2688">
                  <c:v>1.5527</c:v>
                </c:pt>
                <c:pt idx="2689">
                  <c:v>1.5490999999999999</c:v>
                </c:pt>
                <c:pt idx="2690">
                  <c:v>1.5527</c:v>
                </c:pt>
                <c:pt idx="2691">
                  <c:v>1.5591999999999999</c:v>
                </c:pt>
                <c:pt idx="2692">
                  <c:v>1.569</c:v>
                </c:pt>
                <c:pt idx="2693">
                  <c:v>1.5691999999999999</c:v>
                </c:pt>
                <c:pt idx="2694">
                  <c:v>1.5705</c:v>
                </c:pt>
                <c:pt idx="2695">
                  <c:v>1.5518000000000001</c:v>
                </c:pt>
                <c:pt idx="2696">
                  <c:v>1.5569999999999999</c:v>
                </c:pt>
                <c:pt idx="2697">
                  <c:v>1.5643</c:v>
                </c:pt>
                <c:pt idx="2698">
                  <c:v>1.5575000000000001</c:v>
                </c:pt>
                <c:pt idx="2699">
                  <c:v>1.5588</c:v>
                </c:pt>
                <c:pt idx="2700">
                  <c:v>1.5591999999999999</c:v>
                </c:pt>
                <c:pt idx="2701">
                  <c:v>1.5718000000000001</c:v>
                </c:pt>
                <c:pt idx="2702">
                  <c:v>1.5724</c:v>
                </c:pt>
                <c:pt idx="2703">
                  <c:v>1.5667</c:v>
                </c:pt>
                <c:pt idx="2704">
                  <c:v>1.5716000000000001</c:v>
                </c:pt>
                <c:pt idx="2705">
                  <c:v>1.5563</c:v>
                </c:pt>
                <c:pt idx="2706">
                  <c:v>1.5506</c:v>
                </c:pt>
                <c:pt idx="2707">
                  <c:v>1.5570999999999999</c:v>
                </c:pt>
                <c:pt idx="2708">
                  <c:v>1.5486</c:v>
                </c:pt>
                <c:pt idx="2709">
                  <c:v>1.5474000000000001</c:v>
                </c:pt>
                <c:pt idx="2710">
                  <c:v>1.5529999999999999</c:v>
                </c:pt>
                <c:pt idx="2711">
                  <c:v>1.5496000000000001</c:v>
                </c:pt>
                <c:pt idx="2712">
                  <c:v>1.5384</c:v>
                </c:pt>
                <c:pt idx="2713">
                  <c:v>1.5385</c:v>
                </c:pt>
                <c:pt idx="2714">
                  <c:v>1.5365</c:v>
                </c:pt>
                <c:pt idx="2715">
                  <c:v>1.5406</c:v>
                </c:pt>
                <c:pt idx="2716">
                  <c:v>1.5479000000000001</c:v>
                </c:pt>
                <c:pt idx="2717">
                  <c:v>1.5639000000000001</c:v>
                </c:pt>
                <c:pt idx="2718">
                  <c:v>1.5683</c:v>
                </c:pt>
                <c:pt idx="2719">
                  <c:v>1.5664</c:v>
                </c:pt>
                <c:pt idx="2720">
                  <c:v>1.5670999999999999</c:v>
                </c:pt>
                <c:pt idx="2721">
                  <c:v>1.5692999999999999</c:v>
                </c:pt>
                <c:pt idx="2722">
                  <c:v>1.5762</c:v>
                </c:pt>
                <c:pt idx="2723">
                  <c:v>1.5834999999999999</c:v>
                </c:pt>
                <c:pt idx="2724">
                  <c:v>1.5819000000000001</c:v>
                </c:pt>
                <c:pt idx="2725">
                  <c:v>1.5795999999999999</c:v>
                </c:pt>
                <c:pt idx="2726">
                  <c:v>1.591</c:v>
                </c:pt>
                <c:pt idx="2727">
                  <c:v>1.5993999999999999</c:v>
                </c:pt>
                <c:pt idx="2728">
                  <c:v>1.6092</c:v>
                </c:pt>
                <c:pt idx="2729">
                  <c:v>1.6071</c:v>
                </c:pt>
                <c:pt idx="2730">
                  <c:v>1.6145</c:v>
                </c:pt>
                <c:pt idx="2731">
                  <c:v>1.6126</c:v>
                </c:pt>
                <c:pt idx="2732">
                  <c:v>1.6158999999999999</c:v>
                </c:pt>
                <c:pt idx="2733">
                  <c:v>1.6192</c:v>
                </c:pt>
                <c:pt idx="2734">
                  <c:v>1.6151</c:v>
                </c:pt>
                <c:pt idx="2735">
                  <c:v>1.6176999999999999</c:v>
                </c:pt>
                <c:pt idx="2736">
                  <c:v>1.62</c:v>
                </c:pt>
                <c:pt idx="2737">
                  <c:v>1.6221000000000001</c:v>
                </c:pt>
                <c:pt idx="2738">
                  <c:v>1.6234999999999999</c:v>
                </c:pt>
                <c:pt idx="2739">
                  <c:v>1.6266</c:v>
                </c:pt>
                <c:pt idx="2740">
                  <c:v>1.6186</c:v>
                </c:pt>
                <c:pt idx="2741">
                  <c:v>1.6164000000000001</c:v>
                </c:pt>
                <c:pt idx="2742">
                  <c:v>1.6142000000000001</c:v>
                </c:pt>
                <c:pt idx="2743">
                  <c:v>1.6132</c:v>
                </c:pt>
                <c:pt idx="2744">
                  <c:v>1.6123000000000001</c:v>
                </c:pt>
                <c:pt idx="2745">
                  <c:v>1.6052999999999999</c:v>
                </c:pt>
                <c:pt idx="2746">
                  <c:v>1.6023000000000001</c:v>
                </c:pt>
                <c:pt idx="2747">
                  <c:v>1.5925</c:v>
                </c:pt>
                <c:pt idx="2748">
                  <c:v>1.5899000000000001</c:v>
                </c:pt>
                <c:pt idx="2749">
                  <c:v>1.5849</c:v>
                </c:pt>
                <c:pt idx="2750">
                  <c:v>1.5961000000000001</c:v>
                </c:pt>
                <c:pt idx="2751">
                  <c:v>1.5908</c:v>
                </c:pt>
                <c:pt idx="2752">
                  <c:v>1.5864</c:v>
                </c:pt>
                <c:pt idx="2753">
                  <c:v>1.5893999999999999</c:v>
                </c:pt>
                <c:pt idx="2754">
                  <c:v>1.5875999999999999</c:v>
                </c:pt>
                <c:pt idx="2755">
                  <c:v>1.5829</c:v>
                </c:pt>
                <c:pt idx="2756">
                  <c:v>1.5891</c:v>
                </c:pt>
                <c:pt idx="2757">
                  <c:v>1.5912999999999999</c:v>
                </c:pt>
                <c:pt idx="2758">
                  <c:v>1.6025</c:v>
                </c:pt>
                <c:pt idx="2759">
                  <c:v>1.6011</c:v>
                </c:pt>
                <c:pt idx="2760">
                  <c:v>1.5959000000000001</c:v>
                </c:pt>
                <c:pt idx="2761">
                  <c:v>1.589</c:v>
                </c:pt>
                <c:pt idx="2762">
                  <c:v>1.5951</c:v>
                </c:pt>
                <c:pt idx="2763">
                  <c:v>1.5972</c:v>
                </c:pt>
                <c:pt idx="2764">
                  <c:v>1.5871</c:v>
                </c:pt>
                <c:pt idx="2765">
                  <c:v>1.5822000000000001</c:v>
                </c:pt>
                <c:pt idx="2766">
                  <c:v>1.5873999999999999</c:v>
                </c:pt>
                <c:pt idx="2767">
                  <c:v>1.5862000000000001</c:v>
                </c:pt>
                <c:pt idx="2768">
                  <c:v>1.5893999999999999</c:v>
                </c:pt>
                <c:pt idx="2769">
                  <c:v>1.5844</c:v>
                </c:pt>
                <c:pt idx="2770">
                  <c:v>1.5711999999999999</c:v>
                </c:pt>
                <c:pt idx="2771">
                  <c:v>1.5677000000000001</c:v>
                </c:pt>
                <c:pt idx="2772">
                  <c:v>1.5704</c:v>
                </c:pt>
                <c:pt idx="2773">
                  <c:v>1.5641</c:v>
                </c:pt>
                <c:pt idx="2774">
                  <c:v>1.5673999999999999</c:v>
                </c:pt>
                <c:pt idx="2775">
                  <c:v>1.5831999999999999</c:v>
                </c:pt>
                <c:pt idx="2776">
                  <c:v>1.5742</c:v>
                </c:pt>
                <c:pt idx="2777">
                  <c:v>1.5717000000000001</c:v>
                </c:pt>
                <c:pt idx="2778">
                  <c:v>1.5868</c:v>
                </c:pt>
                <c:pt idx="2779">
                  <c:v>1.5833999999999999</c:v>
                </c:pt>
                <c:pt idx="2780">
                  <c:v>1.5956999999999999</c:v>
                </c:pt>
                <c:pt idx="2781">
                  <c:v>1.5916999999999999</c:v>
                </c:pt>
                <c:pt idx="2782">
                  <c:v>1.5901000000000001</c:v>
                </c:pt>
                <c:pt idx="2783">
                  <c:v>1.5823</c:v>
                </c:pt>
                <c:pt idx="2784">
                  <c:v>1.5872999999999999</c:v>
                </c:pt>
                <c:pt idx="2785">
                  <c:v>1.5747</c:v>
                </c:pt>
                <c:pt idx="2786">
                  <c:v>1.5669</c:v>
                </c:pt>
                <c:pt idx="2787">
                  <c:v>1.5779000000000001</c:v>
                </c:pt>
                <c:pt idx="2788">
                  <c:v>1.5852999999999999</c:v>
                </c:pt>
                <c:pt idx="2789">
                  <c:v>1.583</c:v>
                </c:pt>
                <c:pt idx="2790">
                  <c:v>1.5801000000000001</c:v>
                </c:pt>
                <c:pt idx="2791">
                  <c:v>1.5694999999999999</c:v>
                </c:pt>
                <c:pt idx="2792">
                  <c:v>1.5693999999999999</c:v>
                </c:pt>
                <c:pt idx="2793">
                  <c:v>1.5767</c:v>
                </c:pt>
                <c:pt idx="2794">
                  <c:v>1.5754999999999999</c:v>
                </c:pt>
                <c:pt idx="2795">
                  <c:v>1.5818000000000001</c:v>
                </c:pt>
                <c:pt idx="2796">
                  <c:v>1.5818000000000001</c:v>
                </c:pt>
                <c:pt idx="2797">
                  <c:v>1.5895999999999999</c:v>
                </c:pt>
                <c:pt idx="2798">
                  <c:v>1.5820000000000001</c:v>
                </c:pt>
                <c:pt idx="2799">
                  <c:v>1.5814999999999999</c:v>
                </c:pt>
                <c:pt idx="2800">
                  <c:v>1.5808</c:v>
                </c:pt>
                <c:pt idx="2801">
                  <c:v>1.5833999999999999</c:v>
                </c:pt>
                <c:pt idx="2802">
                  <c:v>1.5761000000000001</c:v>
                </c:pt>
                <c:pt idx="2803">
                  <c:v>1.5711999999999999</c:v>
                </c:pt>
                <c:pt idx="2804">
                  <c:v>1.5734999999999999</c:v>
                </c:pt>
                <c:pt idx="2805">
                  <c:v>1.5690999999999999</c:v>
                </c:pt>
                <c:pt idx="2806">
                  <c:v>1.5657000000000001</c:v>
                </c:pt>
                <c:pt idx="2807">
                  <c:v>1.5626</c:v>
                </c:pt>
                <c:pt idx="2808">
                  <c:v>1.5568</c:v>
                </c:pt>
                <c:pt idx="2809">
                  <c:v>1.5577000000000001</c:v>
                </c:pt>
                <c:pt idx="2810">
                  <c:v>1.5488999999999999</c:v>
                </c:pt>
                <c:pt idx="2811">
                  <c:v>1.5438000000000001</c:v>
                </c:pt>
                <c:pt idx="2812">
                  <c:v>1.5335000000000001</c:v>
                </c:pt>
                <c:pt idx="2813">
                  <c:v>1.5327</c:v>
                </c:pt>
                <c:pt idx="2814">
                  <c:v>1.5318000000000001</c:v>
                </c:pt>
                <c:pt idx="2815">
                  <c:v>1.5334000000000001</c:v>
                </c:pt>
                <c:pt idx="2816">
                  <c:v>1.5330999999999999</c:v>
                </c:pt>
                <c:pt idx="2817">
                  <c:v>1.5485</c:v>
                </c:pt>
                <c:pt idx="2818">
                  <c:v>1.5454000000000001</c:v>
                </c:pt>
                <c:pt idx="2819">
                  <c:v>1.5427999999999999</c:v>
                </c:pt>
                <c:pt idx="2820">
                  <c:v>1.5495000000000001</c:v>
                </c:pt>
                <c:pt idx="2821">
                  <c:v>1.5617000000000001</c:v>
                </c:pt>
                <c:pt idx="2822">
                  <c:v>1.5649999999999999</c:v>
                </c:pt>
                <c:pt idx="2823">
                  <c:v>1.5512999999999999</c:v>
                </c:pt>
                <c:pt idx="2824">
                  <c:v>1.5545</c:v>
                </c:pt>
                <c:pt idx="2825">
                  <c:v>1.5416000000000001</c:v>
                </c:pt>
                <c:pt idx="2826">
                  <c:v>1.5459000000000001</c:v>
                </c:pt>
                <c:pt idx="2827">
                  <c:v>1.5671999999999999</c:v>
                </c:pt>
                <c:pt idx="2828">
                  <c:v>1.5630999999999999</c:v>
                </c:pt>
                <c:pt idx="2829">
                  <c:v>1.5589</c:v>
                </c:pt>
                <c:pt idx="2830">
                  <c:v>1.5677000000000001</c:v>
                </c:pt>
                <c:pt idx="2831">
                  <c:v>1.5674999999999999</c:v>
                </c:pt>
                <c:pt idx="2832">
                  <c:v>1.5662</c:v>
                </c:pt>
                <c:pt idx="2833">
                  <c:v>1.5499000000000001</c:v>
                </c:pt>
                <c:pt idx="2834">
                  <c:v>1.5546</c:v>
                </c:pt>
                <c:pt idx="2835">
                  <c:v>1.5513999999999999</c:v>
                </c:pt>
                <c:pt idx="2836">
                  <c:v>1.5467</c:v>
                </c:pt>
                <c:pt idx="2837">
                  <c:v>1.5479000000000001</c:v>
                </c:pt>
                <c:pt idx="2838">
                  <c:v>1.5584</c:v>
                </c:pt>
                <c:pt idx="2839">
                  <c:v>1.5670999999999999</c:v>
                </c:pt>
                <c:pt idx="2840">
                  <c:v>1.5630999999999999</c:v>
                </c:pt>
                <c:pt idx="2841">
                  <c:v>1.5710999999999999</c:v>
                </c:pt>
                <c:pt idx="2842">
                  <c:v>1.5602</c:v>
                </c:pt>
                <c:pt idx="2843">
                  <c:v>1.5650999999999999</c:v>
                </c:pt>
                <c:pt idx="2844">
                  <c:v>1.5599000000000001</c:v>
                </c:pt>
                <c:pt idx="2845">
                  <c:v>1.569</c:v>
                </c:pt>
                <c:pt idx="2846">
                  <c:v>1.5703</c:v>
                </c:pt>
                <c:pt idx="2847">
                  <c:v>1.5596000000000001</c:v>
                </c:pt>
                <c:pt idx="2848">
                  <c:v>1.5511999999999999</c:v>
                </c:pt>
                <c:pt idx="2849">
                  <c:v>1.5439000000000001</c:v>
                </c:pt>
                <c:pt idx="2850">
                  <c:v>1.5495000000000001</c:v>
                </c:pt>
                <c:pt idx="2851">
                  <c:v>1.5525</c:v>
                </c:pt>
                <c:pt idx="2852">
                  <c:v>1.5633999999999999</c:v>
                </c:pt>
                <c:pt idx="2853">
                  <c:v>1.5642</c:v>
                </c:pt>
                <c:pt idx="2854">
                  <c:v>1.5807</c:v>
                </c:pt>
                <c:pt idx="2855">
                  <c:v>1.5755999999999999</c:v>
                </c:pt>
                <c:pt idx="2856">
                  <c:v>1.5736000000000001</c:v>
                </c:pt>
                <c:pt idx="2857">
                  <c:v>1.5822000000000001</c:v>
                </c:pt>
                <c:pt idx="2858">
                  <c:v>1.591</c:v>
                </c:pt>
                <c:pt idx="2859">
                  <c:v>1.6065</c:v>
                </c:pt>
                <c:pt idx="2860">
                  <c:v>1.5935999999999999</c:v>
                </c:pt>
                <c:pt idx="2861">
                  <c:v>1.5916999999999999</c:v>
                </c:pt>
                <c:pt idx="2862">
                  <c:v>1.6092</c:v>
                </c:pt>
                <c:pt idx="2863">
                  <c:v>1.6053999999999999</c:v>
                </c:pt>
                <c:pt idx="2864">
                  <c:v>1.6034999999999999</c:v>
                </c:pt>
                <c:pt idx="2865">
                  <c:v>1.6041000000000001</c:v>
                </c:pt>
                <c:pt idx="2866">
                  <c:v>1.5951</c:v>
                </c:pt>
                <c:pt idx="2867">
                  <c:v>1.595</c:v>
                </c:pt>
                <c:pt idx="2868">
                  <c:v>1.6088</c:v>
                </c:pt>
                <c:pt idx="2869">
                  <c:v>1.613</c:v>
                </c:pt>
                <c:pt idx="2870">
                  <c:v>1.61</c:v>
                </c:pt>
                <c:pt idx="2871">
                  <c:v>1.5976999999999999</c:v>
                </c:pt>
                <c:pt idx="2872">
                  <c:v>1.6</c:v>
                </c:pt>
                <c:pt idx="2873">
                  <c:v>1.5998000000000001</c:v>
                </c:pt>
                <c:pt idx="2874">
                  <c:v>1.5952999999999999</c:v>
                </c:pt>
                <c:pt idx="2875">
                  <c:v>1.5791999999999999</c:v>
                </c:pt>
                <c:pt idx="2876">
                  <c:v>1.5773999999999999</c:v>
                </c:pt>
                <c:pt idx="2877">
                  <c:v>1.5712999999999999</c:v>
                </c:pt>
                <c:pt idx="2878">
                  <c:v>1.5744</c:v>
                </c:pt>
                <c:pt idx="2879">
                  <c:v>1.5821000000000001</c:v>
                </c:pt>
                <c:pt idx="2880">
                  <c:v>1.5768</c:v>
                </c:pt>
                <c:pt idx="2881">
                  <c:v>1.5752999999999999</c:v>
                </c:pt>
                <c:pt idx="2882">
                  <c:v>1.5578000000000001</c:v>
                </c:pt>
                <c:pt idx="2883">
                  <c:v>1.5669</c:v>
                </c:pt>
                <c:pt idx="2884">
                  <c:v>1.5562</c:v>
                </c:pt>
                <c:pt idx="2885">
                  <c:v>1.5446</c:v>
                </c:pt>
                <c:pt idx="2886">
                  <c:v>1.5461</c:v>
                </c:pt>
                <c:pt idx="2887">
                  <c:v>1.5488999999999999</c:v>
                </c:pt>
                <c:pt idx="2888">
                  <c:v>1.5432999999999999</c:v>
                </c:pt>
                <c:pt idx="2889">
                  <c:v>1.5588</c:v>
                </c:pt>
                <c:pt idx="2890">
                  <c:v>1.5626</c:v>
                </c:pt>
                <c:pt idx="2891">
                  <c:v>1.5575000000000001</c:v>
                </c:pt>
                <c:pt idx="2892">
                  <c:v>1.5633999999999999</c:v>
                </c:pt>
                <c:pt idx="2893">
                  <c:v>1.5566</c:v>
                </c:pt>
                <c:pt idx="2894">
                  <c:v>1.5454000000000001</c:v>
                </c:pt>
                <c:pt idx="2895">
                  <c:v>1.5345</c:v>
                </c:pt>
                <c:pt idx="2896">
                  <c:v>1.5498000000000001</c:v>
                </c:pt>
                <c:pt idx="2897">
                  <c:v>1.5736000000000001</c:v>
                </c:pt>
                <c:pt idx="2898">
                  <c:v>1.5704</c:v>
                </c:pt>
                <c:pt idx="2899">
                  <c:v>1.5791999999999999</c:v>
                </c:pt>
                <c:pt idx="2900">
                  <c:v>1.5801000000000001</c:v>
                </c:pt>
                <c:pt idx="2901">
                  <c:v>1.577</c:v>
                </c:pt>
                <c:pt idx="2902">
                  <c:v>1.5779000000000001</c:v>
                </c:pt>
                <c:pt idx="2903">
                  <c:v>1.5862000000000001</c:v>
                </c:pt>
                <c:pt idx="2904">
                  <c:v>1.5883</c:v>
                </c:pt>
                <c:pt idx="2905">
                  <c:v>1.5958000000000001</c:v>
                </c:pt>
                <c:pt idx="2906">
                  <c:v>1.5992999999999999</c:v>
                </c:pt>
                <c:pt idx="2907">
                  <c:v>1.5943000000000001</c:v>
                </c:pt>
                <c:pt idx="2908">
                  <c:v>1.6119000000000001</c:v>
                </c:pt>
                <c:pt idx="2909">
                  <c:v>1.6218999999999999</c:v>
                </c:pt>
                <c:pt idx="2910">
                  <c:v>1.6181000000000001</c:v>
                </c:pt>
                <c:pt idx="2911">
                  <c:v>1.6252</c:v>
                </c:pt>
                <c:pt idx="2912">
                  <c:v>1.6301000000000001</c:v>
                </c:pt>
                <c:pt idx="2913">
                  <c:v>1.6408</c:v>
                </c:pt>
                <c:pt idx="2914">
                  <c:v>1.6368</c:v>
                </c:pt>
                <c:pt idx="2915">
                  <c:v>1.6279999999999999</c:v>
                </c:pt>
                <c:pt idx="2916">
                  <c:v>1.6375</c:v>
                </c:pt>
                <c:pt idx="2917">
                  <c:v>1.6495</c:v>
                </c:pt>
                <c:pt idx="2918">
                  <c:v>1.6454</c:v>
                </c:pt>
                <c:pt idx="2919">
                  <c:v>1.6465000000000001</c:v>
                </c:pt>
                <c:pt idx="2920">
                  <c:v>1.6517999999999999</c:v>
                </c:pt>
                <c:pt idx="2921">
                  <c:v>1.6544000000000001</c:v>
                </c:pt>
                <c:pt idx="2922">
                  <c:v>1.6456999999999999</c:v>
                </c:pt>
                <c:pt idx="2923">
                  <c:v>1.6389</c:v>
                </c:pt>
                <c:pt idx="2924">
                  <c:v>1.6278999999999999</c:v>
                </c:pt>
                <c:pt idx="2925">
                  <c:v>1.6238999999999999</c:v>
                </c:pt>
                <c:pt idx="2926">
                  <c:v>1.6135999999999999</c:v>
                </c:pt>
                <c:pt idx="2927">
                  <c:v>1.6316999999999999</c:v>
                </c:pt>
                <c:pt idx="2928">
                  <c:v>1.6319999999999999</c:v>
                </c:pt>
                <c:pt idx="2929">
                  <c:v>1.6392</c:v>
                </c:pt>
                <c:pt idx="2930">
                  <c:v>1.6255999999999999</c:v>
                </c:pt>
                <c:pt idx="2931">
                  <c:v>1.6427</c:v>
                </c:pt>
                <c:pt idx="2932">
                  <c:v>1.63</c:v>
                </c:pt>
                <c:pt idx="2933">
                  <c:v>1.6296999999999999</c:v>
                </c:pt>
                <c:pt idx="2934">
                  <c:v>1.6428</c:v>
                </c:pt>
                <c:pt idx="2935">
                  <c:v>1.6374</c:v>
                </c:pt>
                <c:pt idx="2936">
                  <c:v>1.633</c:v>
                </c:pt>
                <c:pt idx="2937">
                  <c:v>1.6403000000000001</c:v>
                </c:pt>
                <c:pt idx="2938">
                  <c:v>1.6275999999999999</c:v>
                </c:pt>
                <c:pt idx="2939">
                  <c:v>1.63</c:v>
                </c:pt>
                <c:pt idx="2940">
                  <c:v>1.633</c:v>
                </c:pt>
                <c:pt idx="2941">
                  <c:v>1.6153999999999999</c:v>
                </c:pt>
                <c:pt idx="2942">
                  <c:v>1.6123000000000001</c:v>
                </c:pt>
                <c:pt idx="2943">
                  <c:v>1.6057999999999999</c:v>
                </c:pt>
                <c:pt idx="2944">
                  <c:v>1.6136999999999999</c:v>
                </c:pt>
                <c:pt idx="2945">
                  <c:v>1.6142000000000001</c:v>
                </c:pt>
                <c:pt idx="2946">
                  <c:v>1.6104000000000001</c:v>
                </c:pt>
                <c:pt idx="2947">
                  <c:v>1.5912999999999999</c:v>
                </c:pt>
                <c:pt idx="2948">
                  <c:v>1.5906</c:v>
                </c:pt>
                <c:pt idx="2949">
                  <c:v>1.6052</c:v>
                </c:pt>
                <c:pt idx="2950">
                  <c:v>1.5973999999999999</c:v>
                </c:pt>
                <c:pt idx="2951">
                  <c:v>1.6005</c:v>
                </c:pt>
                <c:pt idx="2952">
                  <c:v>1.6060000000000001</c:v>
                </c:pt>
                <c:pt idx="2953">
                  <c:v>1.6083000000000001</c:v>
                </c:pt>
                <c:pt idx="2954">
                  <c:v>1.6074999999999999</c:v>
                </c:pt>
                <c:pt idx="2955">
                  <c:v>1.6053999999999999</c:v>
                </c:pt>
                <c:pt idx="2956">
                  <c:v>1.6063000000000001</c:v>
                </c:pt>
                <c:pt idx="2957">
                  <c:v>1.6</c:v>
                </c:pt>
                <c:pt idx="2958">
                  <c:v>1.5991</c:v>
                </c:pt>
                <c:pt idx="2959">
                  <c:v>1.5958000000000001</c:v>
                </c:pt>
                <c:pt idx="2960">
                  <c:v>1.6006</c:v>
                </c:pt>
                <c:pt idx="2961">
                  <c:v>1.6072</c:v>
                </c:pt>
                <c:pt idx="2962">
                  <c:v>1.6246</c:v>
                </c:pt>
                <c:pt idx="2963">
                  <c:v>1.6202000000000001</c:v>
                </c:pt>
                <c:pt idx="2964">
                  <c:v>1.6194</c:v>
                </c:pt>
                <c:pt idx="2965">
                  <c:v>1.6158999999999999</c:v>
                </c:pt>
                <c:pt idx="2966">
                  <c:v>1.6363000000000001</c:v>
                </c:pt>
                <c:pt idx="2967">
                  <c:v>1.6372</c:v>
                </c:pt>
                <c:pt idx="2968">
                  <c:v>1.6375999999999999</c:v>
                </c:pt>
                <c:pt idx="2969">
                  <c:v>1.6227</c:v>
                </c:pt>
                <c:pt idx="2970">
                  <c:v>1.6366000000000001</c:v>
                </c:pt>
                <c:pt idx="2971">
                  <c:v>1.6405000000000001</c:v>
                </c:pt>
                <c:pt idx="2972">
                  <c:v>1.6447000000000001</c:v>
                </c:pt>
                <c:pt idx="2973">
                  <c:v>1.6357999999999999</c:v>
                </c:pt>
                <c:pt idx="2974">
                  <c:v>1.6426000000000001</c:v>
                </c:pt>
                <c:pt idx="2975">
                  <c:v>1.6373</c:v>
                </c:pt>
                <c:pt idx="2976">
                  <c:v>1.6335</c:v>
                </c:pt>
                <c:pt idx="2977">
                  <c:v>1.6448</c:v>
                </c:pt>
                <c:pt idx="2978">
                  <c:v>1.6476</c:v>
                </c:pt>
                <c:pt idx="2979">
                  <c:v>1.6509</c:v>
                </c:pt>
                <c:pt idx="2980">
                  <c:v>1.6402000000000001</c:v>
                </c:pt>
                <c:pt idx="2981">
                  <c:v>1.6274999999999999</c:v>
                </c:pt>
                <c:pt idx="2982">
                  <c:v>1.6181000000000001</c:v>
                </c:pt>
                <c:pt idx="2983">
                  <c:v>1.6122000000000001</c:v>
                </c:pt>
                <c:pt idx="2984">
                  <c:v>1.6232</c:v>
                </c:pt>
                <c:pt idx="2985">
                  <c:v>1.6237999999999999</c:v>
                </c:pt>
                <c:pt idx="2986">
                  <c:v>1.6168</c:v>
                </c:pt>
                <c:pt idx="2987">
                  <c:v>1.6254</c:v>
                </c:pt>
                <c:pt idx="2988">
                  <c:v>1.6192</c:v>
                </c:pt>
                <c:pt idx="2989">
                  <c:v>1.6197999999999999</c:v>
                </c:pt>
                <c:pt idx="2990">
                  <c:v>1.6293</c:v>
                </c:pt>
                <c:pt idx="2991">
                  <c:v>1.6345000000000001</c:v>
                </c:pt>
                <c:pt idx="2992">
                  <c:v>1.6366000000000001</c:v>
                </c:pt>
                <c:pt idx="2993">
                  <c:v>1.6406000000000001</c:v>
                </c:pt>
                <c:pt idx="2994">
                  <c:v>1.6366000000000001</c:v>
                </c:pt>
                <c:pt idx="2995">
                  <c:v>1.6394</c:v>
                </c:pt>
                <c:pt idx="2996">
                  <c:v>1.6489</c:v>
                </c:pt>
                <c:pt idx="2997">
                  <c:v>1.6487000000000001</c:v>
                </c:pt>
                <c:pt idx="2998">
                  <c:v>1.6655</c:v>
                </c:pt>
                <c:pt idx="2999">
                  <c:v>1.6708000000000001</c:v>
                </c:pt>
                <c:pt idx="3000">
                  <c:v>1.6632</c:v>
                </c:pt>
                <c:pt idx="3001">
                  <c:v>1.6627000000000001</c:v>
                </c:pt>
                <c:pt idx="3002">
                  <c:v>1.6482000000000001</c:v>
                </c:pt>
                <c:pt idx="3003">
                  <c:v>1.6498999999999999</c:v>
                </c:pt>
                <c:pt idx="3004">
                  <c:v>1.6509</c:v>
                </c:pt>
                <c:pt idx="3005">
                  <c:v>1.6521999999999999</c:v>
                </c:pt>
                <c:pt idx="3006">
                  <c:v>1.6409</c:v>
                </c:pt>
                <c:pt idx="3007">
                  <c:v>1.6315999999999999</c:v>
                </c:pt>
                <c:pt idx="3008">
                  <c:v>1.6266</c:v>
                </c:pt>
                <c:pt idx="3009">
                  <c:v>1.6327</c:v>
                </c:pt>
                <c:pt idx="3010">
                  <c:v>1.635</c:v>
                </c:pt>
                <c:pt idx="3011">
                  <c:v>1.6271</c:v>
                </c:pt>
                <c:pt idx="3012">
                  <c:v>1.6257999999999999</c:v>
                </c:pt>
                <c:pt idx="3013">
                  <c:v>1.6345000000000001</c:v>
                </c:pt>
                <c:pt idx="3014">
                  <c:v>1.6383000000000001</c:v>
                </c:pt>
                <c:pt idx="3015">
                  <c:v>1.6323000000000001</c:v>
                </c:pt>
                <c:pt idx="3016">
                  <c:v>1.6332</c:v>
                </c:pt>
                <c:pt idx="3017">
                  <c:v>1.6296999999999999</c:v>
                </c:pt>
                <c:pt idx="3018">
                  <c:v>1.6133</c:v>
                </c:pt>
                <c:pt idx="3019">
                  <c:v>1.6113</c:v>
                </c:pt>
                <c:pt idx="3020">
                  <c:v>1.6027</c:v>
                </c:pt>
                <c:pt idx="3021">
                  <c:v>1.6073</c:v>
                </c:pt>
                <c:pt idx="3022">
                  <c:v>1.6012999999999999</c:v>
                </c:pt>
                <c:pt idx="3023">
                  <c:v>1.5993999999999999</c:v>
                </c:pt>
                <c:pt idx="3024">
                  <c:v>1.6041000000000001</c:v>
                </c:pt>
                <c:pt idx="3025">
                  <c:v>1.6121000000000001</c:v>
                </c:pt>
                <c:pt idx="3026">
                  <c:v>1.6234999999999999</c:v>
                </c:pt>
                <c:pt idx="3027">
                  <c:v>1.6364000000000001</c:v>
                </c:pt>
                <c:pt idx="3028">
                  <c:v>1.6313</c:v>
                </c:pt>
                <c:pt idx="3029">
                  <c:v>1.6234999999999999</c:v>
                </c:pt>
                <c:pt idx="3030">
                  <c:v>1.6137999999999999</c:v>
                </c:pt>
                <c:pt idx="3031">
                  <c:v>1.6026</c:v>
                </c:pt>
                <c:pt idx="3032">
                  <c:v>1.6079000000000001</c:v>
                </c:pt>
                <c:pt idx="3033">
                  <c:v>1.6173999999999999</c:v>
                </c:pt>
                <c:pt idx="3034">
                  <c:v>1.6082000000000001</c:v>
                </c:pt>
                <c:pt idx="3035">
                  <c:v>1.6061000000000001</c:v>
                </c:pt>
                <c:pt idx="3036">
                  <c:v>1.6203000000000001</c:v>
                </c:pt>
                <c:pt idx="3037">
                  <c:v>1.6162000000000001</c:v>
                </c:pt>
                <c:pt idx="3038">
                  <c:v>1.6201000000000001</c:v>
                </c:pt>
                <c:pt idx="3039">
                  <c:v>1.6272</c:v>
                </c:pt>
                <c:pt idx="3040">
                  <c:v>1.6277999999999999</c:v>
                </c:pt>
                <c:pt idx="3041">
                  <c:v>1.6327</c:v>
                </c:pt>
                <c:pt idx="3042">
                  <c:v>1.6267</c:v>
                </c:pt>
                <c:pt idx="3043">
                  <c:v>1.6257999999999999</c:v>
                </c:pt>
                <c:pt idx="3044">
                  <c:v>1.6119000000000001</c:v>
                </c:pt>
                <c:pt idx="3045">
                  <c:v>1.6138999999999999</c:v>
                </c:pt>
                <c:pt idx="3046">
                  <c:v>1.6213</c:v>
                </c:pt>
                <c:pt idx="3047">
                  <c:v>1.6137999999999999</c:v>
                </c:pt>
                <c:pt idx="3048">
                  <c:v>1.6225000000000001</c:v>
                </c:pt>
                <c:pt idx="3049">
                  <c:v>1.6254999999999999</c:v>
                </c:pt>
                <c:pt idx="3050">
                  <c:v>1.6173</c:v>
                </c:pt>
                <c:pt idx="3051">
                  <c:v>1.6096999999999999</c:v>
                </c:pt>
                <c:pt idx="3052">
                  <c:v>1.6126</c:v>
                </c:pt>
                <c:pt idx="3053">
                  <c:v>1.6039000000000001</c:v>
                </c:pt>
                <c:pt idx="3054">
                  <c:v>1.601</c:v>
                </c:pt>
                <c:pt idx="3055">
                  <c:v>1.6099000000000001</c:v>
                </c:pt>
                <c:pt idx="3056">
                  <c:v>1.6065</c:v>
                </c:pt>
                <c:pt idx="3057">
                  <c:v>1.607</c:v>
                </c:pt>
                <c:pt idx="3058">
                  <c:v>1.611</c:v>
                </c:pt>
                <c:pt idx="3059">
                  <c:v>1.6112</c:v>
                </c:pt>
                <c:pt idx="3060">
                  <c:v>1.6136999999999999</c:v>
                </c:pt>
                <c:pt idx="3061">
                  <c:v>1.6192</c:v>
                </c:pt>
                <c:pt idx="3062">
                  <c:v>1.6141000000000001</c:v>
                </c:pt>
                <c:pt idx="3063">
                  <c:v>1.6013999999999999</c:v>
                </c:pt>
                <c:pt idx="3064">
                  <c:v>1.5860000000000001</c:v>
                </c:pt>
                <c:pt idx="3065">
                  <c:v>1.593</c:v>
                </c:pt>
                <c:pt idx="3066">
                  <c:v>1.5934999999999999</c:v>
                </c:pt>
                <c:pt idx="3067">
                  <c:v>1.5817000000000001</c:v>
                </c:pt>
                <c:pt idx="3068">
                  <c:v>1.5987</c:v>
                </c:pt>
                <c:pt idx="3069">
                  <c:v>1.6003000000000001</c:v>
                </c:pt>
                <c:pt idx="3070">
                  <c:v>1.5896999999999999</c:v>
                </c:pt>
                <c:pt idx="3071">
                  <c:v>1.5995999999999999</c:v>
                </c:pt>
                <c:pt idx="3072">
                  <c:v>1.5962000000000001</c:v>
                </c:pt>
                <c:pt idx="3073">
                  <c:v>1.5889</c:v>
                </c:pt>
                <c:pt idx="3074">
                  <c:v>1.5871999999999999</c:v>
                </c:pt>
                <c:pt idx="3075">
                  <c:v>1.5838000000000001</c:v>
                </c:pt>
                <c:pt idx="3076">
                  <c:v>1.5767</c:v>
                </c:pt>
                <c:pt idx="3077">
                  <c:v>1.5599000000000001</c:v>
                </c:pt>
                <c:pt idx="3078">
                  <c:v>1.5572999999999999</c:v>
                </c:pt>
                <c:pt idx="3079">
                  <c:v>1.5548999999999999</c:v>
                </c:pt>
                <c:pt idx="3080">
                  <c:v>1.5474000000000001</c:v>
                </c:pt>
                <c:pt idx="3081">
                  <c:v>1.5515000000000001</c:v>
                </c:pt>
                <c:pt idx="3082">
                  <c:v>1.5588</c:v>
                </c:pt>
                <c:pt idx="3083">
                  <c:v>1.5489999999999999</c:v>
                </c:pt>
                <c:pt idx="3084">
                  <c:v>1.5611999999999999</c:v>
                </c:pt>
                <c:pt idx="3085">
                  <c:v>1.5427</c:v>
                </c:pt>
                <c:pt idx="3086">
                  <c:v>1.5499000000000001</c:v>
                </c:pt>
                <c:pt idx="3087">
                  <c:v>1.5369999999999999</c:v>
                </c:pt>
                <c:pt idx="3088">
                  <c:v>1.542</c:v>
                </c:pt>
                <c:pt idx="3089">
                  <c:v>1.5442</c:v>
                </c:pt>
                <c:pt idx="3090">
                  <c:v>1.5427</c:v>
                </c:pt>
                <c:pt idx="3091">
                  <c:v>1.5387</c:v>
                </c:pt>
                <c:pt idx="3092">
                  <c:v>1.5469999999999999</c:v>
                </c:pt>
                <c:pt idx="3093">
                  <c:v>1.5513999999999999</c:v>
                </c:pt>
                <c:pt idx="3094">
                  <c:v>1.5533999999999999</c:v>
                </c:pt>
                <c:pt idx="3095">
                  <c:v>1.5632999999999999</c:v>
                </c:pt>
                <c:pt idx="3096">
                  <c:v>1.5545</c:v>
                </c:pt>
                <c:pt idx="3097">
                  <c:v>1.5775999999999999</c:v>
                </c:pt>
                <c:pt idx="3098">
                  <c:v>1.5862000000000001</c:v>
                </c:pt>
                <c:pt idx="3099">
                  <c:v>1.5807</c:v>
                </c:pt>
                <c:pt idx="3100">
                  <c:v>1.5770999999999999</c:v>
                </c:pt>
                <c:pt idx="3101">
                  <c:v>1.5805</c:v>
                </c:pt>
                <c:pt idx="3102">
                  <c:v>1.5758000000000001</c:v>
                </c:pt>
                <c:pt idx="3103">
                  <c:v>1.5716000000000001</c:v>
                </c:pt>
                <c:pt idx="3104">
                  <c:v>1.5773999999999999</c:v>
                </c:pt>
                <c:pt idx="3105">
                  <c:v>1.5601</c:v>
                </c:pt>
                <c:pt idx="3106">
                  <c:v>1.5622</c:v>
                </c:pt>
                <c:pt idx="3107">
                  <c:v>1.5562</c:v>
                </c:pt>
                <c:pt idx="3108">
                  <c:v>1.5575000000000001</c:v>
                </c:pt>
                <c:pt idx="3109">
                  <c:v>1.5593999999999999</c:v>
                </c:pt>
                <c:pt idx="3110">
                  <c:v>1.5761000000000001</c:v>
                </c:pt>
                <c:pt idx="3111">
                  <c:v>1.5772999999999999</c:v>
                </c:pt>
                <c:pt idx="3112">
                  <c:v>1.5775999999999999</c:v>
                </c:pt>
                <c:pt idx="3113">
                  <c:v>1.5956999999999999</c:v>
                </c:pt>
                <c:pt idx="3114">
                  <c:v>1.5981000000000001</c:v>
                </c:pt>
                <c:pt idx="3115">
                  <c:v>1.6040000000000001</c:v>
                </c:pt>
                <c:pt idx="3116">
                  <c:v>1.5909</c:v>
                </c:pt>
                <c:pt idx="3117">
                  <c:v>1.5886</c:v>
                </c:pt>
                <c:pt idx="3118">
                  <c:v>1.6053999999999999</c:v>
                </c:pt>
                <c:pt idx="3119">
                  <c:v>1.6119000000000001</c:v>
                </c:pt>
                <c:pt idx="3120">
                  <c:v>1.6122000000000001</c:v>
                </c:pt>
                <c:pt idx="3121">
                  <c:v>1.6121000000000001</c:v>
                </c:pt>
                <c:pt idx="3122">
                  <c:v>1.5985</c:v>
                </c:pt>
                <c:pt idx="3123">
                  <c:v>1.6138999999999999</c:v>
                </c:pt>
                <c:pt idx="3124">
                  <c:v>1.6181000000000001</c:v>
                </c:pt>
                <c:pt idx="3125">
                  <c:v>1.6267</c:v>
                </c:pt>
                <c:pt idx="3126">
                  <c:v>1.6082000000000001</c:v>
                </c:pt>
                <c:pt idx="3127">
                  <c:v>1.6041000000000001</c:v>
                </c:pt>
                <c:pt idx="3128">
                  <c:v>1.6047</c:v>
                </c:pt>
                <c:pt idx="3129">
                  <c:v>1.6039000000000001</c:v>
                </c:pt>
                <c:pt idx="3130">
                  <c:v>1.5946</c:v>
                </c:pt>
                <c:pt idx="3131">
                  <c:v>1.5769</c:v>
                </c:pt>
                <c:pt idx="3132">
                  <c:v>1.5843</c:v>
                </c:pt>
                <c:pt idx="3133">
                  <c:v>1.5722</c:v>
                </c:pt>
                <c:pt idx="3134">
                  <c:v>1.5682</c:v>
                </c:pt>
                <c:pt idx="3135">
                  <c:v>1.5704</c:v>
                </c:pt>
                <c:pt idx="3136">
                  <c:v>1.585</c:v>
                </c:pt>
                <c:pt idx="3137">
                  <c:v>1.5708</c:v>
                </c:pt>
                <c:pt idx="3138">
                  <c:v>1.5878000000000001</c:v>
                </c:pt>
                <c:pt idx="3139">
                  <c:v>1.5992</c:v>
                </c:pt>
                <c:pt idx="3140">
                  <c:v>1.601</c:v>
                </c:pt>
                <c:pt idx="3141">
                  <c:v>1.5896999999999999</c:v>
                </c:pt>
                <c:pt idx="3142">
                  <c:v>1.5809</c:v>
                </c:pt>
                <c:pt idx="3143">
                  <c:v>1.5882000000000001</c:v>
                </c:pt>
                <c:pt idx="3144">
                  <c:v>1.5963000000000001</c:v>
                </c:pt>
                <c:pt idx="3145">
                  <c:v>1.5878000000000001</c:v>
                </c:pt>
                <c:pt idx="3146">
                  <c:v>1.5891999999999999</c:v>
                </c:pt>
                <c:pt idx="3147">
                  <c:v>1.5891</c:v>
                </c:pt>
                <c:pt idx="3148">
                  <c:v>1.5831999999999999</c:v>
                </c:pt>
                <c:pt idx="3149">
                  <c:v>1.5828</c:v>
                </c:pt>
                <c:pt idx="3150">
                  <c:v>1.5717000000000001</c:v>
                </c:pt>
                <c:pt idx="3151">
                  <c:v>1.5784</c:v>
                </c:pt>
                <c:pt idx="3152">
                  <c:v>1.5801000000000001</c:v>
                </c:pt>
                <c:pt idx="3153">
                  <c:v>1.5829</c:v>
                </c:pt>
                <c:pt idx="3154">
                  <c:v>1.5825</c:v>
                </c:pt>
                <c:pt idx="3155">
                  <c:v>1.5684</c:v>
                </c:pt>
                <c:pt idx="3156">
                  <c:v>1.5666</c:v>
                </c:pt>
                <c:pt idx="3157">
                  <c:v>1.5623</c:v>
                </c:pt>
                <c:pt idx="3158">
                  <c:v>1.5546</c:v>
                </c:pt>
                <c:pt idx="3159">
                  <c:v>1.5631999999999999</c:v>
                </c:pt>
                <c:pt idx="3160">
                  <c:v>1.5626</c:v>
                </c:pt>
                <c:pt idx="3161">
                  <c:v>1.5626</c:v>
                </c:pt>
                <c:pt idx="3162">
                  <c:v>1.5539000000000001</c:v>
                </c:pt>
                <c:pt idx="3163">
                  <c:v>1.5428999999999999</c:v>
                </c:pt>
                <c:pt idx="3164">
                  <c:v>1.5357000000000001</c:v>
                </c:pt>
                <c:pt idx="3165">
                  <c:v>1.5429999999999999</c:v>
                </c:pt>
                <c:pt idx="3166">
                  <c:v>1.5471999999999999</c:v>
                </c:pt>
                <c:pt idx="3167">
                  <c:v>1.5359</c:v>
                </c:pt>
                <c:pt idx="3168">
                  <c:v>1.5394000000000001</c:v>
                </c:pt>
                <c:pt idx="3169">
                  <c:v>1.5452999999999999</c:v>
                </c:pt>
                <c:pt idx="3170">
                  <c:v>1.54</c:v>
                </c:pt>
                <c:pt idx="3171">
                  <c:v>1.5454000000000001</c:v>
                </c:pt>
                <c:pt idx="3172">
                  <c:v>1.5348999999999999</c:v>
                </c:pt>
                <c:pt idx="3173">
                  <c:v>1.5461</c:v>
                </c:pt>
                <c:pt idx="3174">
                  <c:v>1.5528999999999999</c:v>
                </c:pt>
                <c:pt idx="3175">
                  <c:v>1.5528999999999999</c:v>
                </c:pt>
                <c:pt idx="3176">
                  <c:v>1.5457000000000001</c:v>
                </c:pt>
                <c:pt idx="3177">
                  <c:v>1.5396000000000001</c:v>
                </c:pt>
                <c:pt idx="3178">
                  <c:v>1.5513999999999999</c:v>
                </c:pt>
                <c:pt idx="3179">
                  <c:v>1.5536000000000001</c:v>
                </c:pt>
                <c:pt idx="3180">
                  <c:v>1.56</c:v>
                </c:pt>
                <c:pt idx="3181">
                  <c:v>1.5593999999999999</c:v>
                </c:pt>
                <c:pt idx="3182">
                  <c:v>1.5587</c:v>
                </c:pt>
                <c:pt idx="3183">
                  <c:v>1.5662</c:v>
                </c:pt>
                <c:pt idx="3184">
                  <c:v>1.5593999999999999</c:v>
                </c:pt>
                <c:pt idx="3185">
                  <c:v>1.5579000000000001</c:v>
                </c:pt>
                <c:pt idx="3186">
                  <c:v>1.5659000000000001</c:v>
                </c:pt>
                <c:pt idx="3187">
                  <c:v>1.5853999999999999</c:v>
                </c:pt>
                <c:pt idx="3188">
                  <c:v>1.5891999999999999</c:v>
                </c:pt>
                <c:pt idx="3189">
                  <c:v>1.5943000000000001</c:v>
                </c:pt>
                <c:pt idx="3190">
                  <c:v>1.5896999999999999</c:v>
                </c:pt>
                <c:pt idx="3191">
                  <c:v>1.5883</c:v>
                </c:pt>
                <c:pt idx="3192">
                  <c:v>1.5952999999999999</c:v>
                </c:pt>
                <c:pt idx="3193">
                  <c:v>1.5886</c:v>
                </c:pt>
                <c:pt idx="3194">
                  <c:v>1.5689</c:v>
                </c:pt>
                <c:pt idx="3195">
                  <c:v>1.5613999999999999</c:v>
                </c:pt>
                <c:pt idx="3196">
                  <c:v>1.5597000000000001</c:v>
                </c:pt>
                <c:pt idx="3197">
                  <c:v>1.5593999999999999</c:v>
                </c:pt>
                <c:pt idx="3198">
                  <c:v>1.5490999999999999</c:v>
                </c:pt>
                <c:pt idx="3199">
                  <c:v>1.5426</c:v>
                </c:pt>
                <c:pt idx="3200">
                  <c:v>1.526</c:v>
                </c:pt>
                <c:pt idx="3201">
                  <c:v>1.5165</c:v>
                </c:pt>
                <c:pt idx="3202">
                  <c:v>1.5265</c:v>
                </c:pt>
                <c:pt idx="3203">
                  <c:v>1.5230999999999999</c:v>
                </c:pt>
                <c:pt idx="3204">
                  <c:v>1.53</c:v>
                </c:pt>
                <c:pt idx="3205">
                  <c:v>1.5461</c:v>
                </c:pt>
                <c:pt idx="3206">
                  <c:v>1.5268999999999999</c:v>
                </c:pt>
                <c:pt idx="3207">
                  <c:v>1.5177</c:v>
                </c:pt>
                <c:pt idx="3208">
                  <c:v>1.5032000000000001</c:v>
                </c:pt>
                <c:pt idx="3209">
                  <c:v>1.5063</c:v>
                </c:pt>
                <c:pt idx="3210">
                  <c:v>1.5168999999999999</c:v>
                </c:pt>
                <c:pt idx="3211">
                  <c:v>1.5188999999999999</c:v>
                </c:pt>
                <c:pt idx="3212">
                  <c:v>1.5150999999999999</c:v>
                </c:pt>
                <c:pt idx="3213">
                  <c:v>1.5136000000000001</c:v>
                </c:pt>
                <c:pt idx="3214">
                  <c:v>1.5203</c:v>
                </c:pt>
                <c:pt idx="3215">
                  <c:v>1.5177</c:v>
                </c:pt>
                <c:pt idx="3216">
                  <c:v>1.4944999999999999</c:v>
                </c:pt>
                <c:pt idx="3217">
                  <c:v>1.5067999999999999</c:v>
                </c:pt>
                <c:pt idx="3218">
                  <c:v>1.5105</c:v>
                </c:pt>
                <c:pt idx="3219">
                  <c:v>1.5062</c:v>
                </c:pt>
                <c:pt idx="3220">
                  <c:v>1.4937</c:v>
                </c:pt>
                <c:pt idx="3221">
                  <c:v>1.4958</c:v>
                </c:pt>
                <c:pt idx="3222">
                  <c:v>1.4814000000000001</c:v>
                </c:pt>
                <c:pt idx="3223">
                  <c:v>1.4757</c:v>
                </c:pt>
                <c:pt idx="3224">
                  <c:v>1.4824999999999999</c:v>
                </c:pt>
                <c:pt idx="3225">
                  <c:v>1.4824999999999999</c:v>
                </c:pt>
                <c:pt idx="3226">
                  <c:v>1.4731000000000001</c:v>
                </c:pt>
                <c:pt idx="3227">
                  <c:v>1.4805999999999999</c:v>
                </c:pt>
                <c:pt idx="3228">
                  <c:v>1.4741</c:v>
                </c:pt>
                <c:pt idx="3229">
                  <c:v>1.4551000000000001</c:v>
                </c:pt>
                <c:pt idx="3230">
                  <c:v>1.4713000000000001</c:v>
                </c:pt>
                <c:pt idx="3231">
                  <c:v>1.4527000000000001</c:v>
                </c:pt>
                <c:pt idx="3232">
                  <c:v>1.4468000000000001</c:v>
                </c:pt>
                <c:pt idx="3233">
                  <c:v>1.4469000000000001</c:v>
                </c:pt>
                <c:pt idx="3234">
                  <c:v>1.4457</c:v>
                </c:pt>
                <c:pt idx="3235">
                  <c:v>1.4614</c:v>
                </c:pt>
                <c:pt idx="3236">
                  <c:v>1.4653</c:v>
                </c:pt>
                <c:pt idx="3237">
                  <c:v>1.4648000000000001</c:v>
                </c:pt>
                <c:pt idx="3238">
                  <c:v>1.4542999999999999</c:v>
                </c:pt>
                <c:pt idx="3239">
                  <c:v>1.4459</c:v>
                </c:pt>
                <c:pt idx="3240">
                  <c:v>1.4582999999999999</c:v>
                </c:pt>
                <c:pt idx="3241">
                  <c:v>1.4387000000000001</c:v>
                </c:pt>
                <c:pt idx="3242">
                  <c:v>1.4409000000000001</c:v>
                </c:pt>
                <c:pt idx="3243">
                  <c:v>1.4424999999999999</c:v>
                </c:pt>
                <c:pt idx="3244">
                  <c:v>1.4460999999999999</c:v>
                </c:pt>
                <c:pt idx="3245">
                  <c:v>1.4365000000000001</c:v>
                </c:pt>
                <c:pt idx="3246">
                  <c:v>1.4444999999999999</c:v>
                </c:pt>
                <c:pt idx="3247">
                  <c:v>1.4336</c:v>
                </c:pt>
                <c:pt idx="3248">
                  <c:v>1.4475</c:v>
                </c:pt>
                <c:pt idx="3249">
                  <c:v>1.454</c:v>
                </c:pt>
                <c:pt idx="3250">
                  <c:v>1.4614</c:v>
                </c:pt>
                <c:pt idx="3251">
                  <c:v>1.4825999999999999</c:v>
                </c:pt>
                <c:pt idx="3252">
                  <c:v>1.4954000000000001</c:v>
                </c:pt>
                <c:pt idx="3253">
                  <c:v>1.4847999999999999</c:v>
                </c:pt>
                <c:pt idx="3254">
                  <c:v>1.4803999999999999</c:v>
                </c:pt>
                <c:pt idx="3255">
                  <c:v>1.4833000000000001</c:v>
                </c:pt>
                <c:pt idx="3256">
                  <c:v>1.5103</c:v>
                </c:pt>
                <c:pt idx="3257">
                  <c:v>1.5144</c:v>
                </c:pt>
                <c:pt idx="3258">
                  <c:v>1.5246999999999999</c:v>
                </c:pt>
                <c:pt idx="3259">
                  <c:v>1.5273000000000001</c:v>
                </c:pt>
                <c:pt idx="3260">
                  <c:v>1.5319</c:v>
                </c:pt>
                <c:pt idx="3261">
                  <c:v>1.5208999999999999</c:v>
                </c:pt>
                <c:pt idx="3262">
                  <c:v>1.5266</c:v>
                </c:pt>
                <c:pt idx="3263">
                  <c:v>1.5459000000000001</c:v>
                </c:pt>
                <c:pt idx="3264">
                  <c:v>1.5377000000000001</c:v>
                </c:pt>
                <c:pt idx="3265">
                  <c:v>1.5378000000000001</c:v>
                </c:pt>
                <c:pt idx="3266">
                  <c:v>1.5410999999999999</c:v>
                </c:pt>
                <c:pt idx="3267">
                  <c:v>1.5359</c:v>
                </c:pt>
                <c:pt idx="3268">
                  <c:v>1.5338000000000001</c:v>
                </c:pt>
                <c:pt idx="3269">
                  <c:v>1.5364</c:v>
                </c:pt>
                <c:pt idx="3270">
                  <c:v>1.5496000000000001</c:v>
                </c:pt>
                <c:pt idx="3271">
                  <c:v>1.5468</c:v>
                </c:pt>
                <c:pt idx="3272">
                  <c:v>1.5381</c:v>
                </c:pt>
                <c:pt idx="3273">
                  <c:v>1.5368999999999999</c:v>
                </c:pt>
                <c:pt idx="3274">
                  <c:v>1.5373000000000001</c:v>
                </c:pt>
                <c:pt idx="3275">
                  <c:v>1.528</c:v>
                </c:pt>
                <c:pt idx="3276">
                  <c:v>1.5237000000000001</c:v>
                </c:pt>
                <c:pt idx="3277">
                  <c:v>1.5268999999999999</c:v>
                </c:pt>
                <c:pt idx="3278">
                  <c:v>1.5295000000000001</c:v>
                </c:pt>
                <c:pt idx="3279">
                  <c:v>1.5208999999999999</c:v>
                </c:pt>
                <c:pt idx="3280">
                  <c:v>1.5291999999999999</c:v>
                </c:pt>
                <c:pt idx="3281">
                  <c:v>1.5185999999999999</c:v>
                </c:pt>
                <c:pt idx="3282">
                  <c:v>1.5069999999999999</c:v>
                </c:pt>
                <c:pt idx="3283">
                  <c:v>1.4987999999999999</c:v>
                </c:pt>
                <c:pt idx="3284">
                  <c:v>1.4898</c:v>
                </c:pt>
                <c:pt idx="3285">
                  <c:v>1.4813000000000001</c:v>
                </c:pt>
                <c:pt idx="3286">
                  <c:v>1.4866999999999999</c:v>
                </c:pt>
                <c:pt idx="3287">
                  <c:v>1.5048999999999999</c:v>
                </c:pt>
                <c:pt idx="3288">
                  <c:v>1.5099</c:v>
                </c:pt>
                <c:pt idx="3289">
                  <c:v>1.5014000000000001</c:v>
                </c:pt>
                <c:pt idx="3290">
                  <c:v>1.5247999999999999</c:v>
                </c:pt>
                <c:pt idx="3291">
                  <c:v>1.5327</c:v>
                </c:pt>
                <c:pt idx="3292">
                  <c:v>1.5244</c:v>
                </c:pt>
                <c:pt idx="3293">
                  <c:v>1.5058</c:v>
                </c:pt>
                <c:pt idx="3294">
                  <c:v>1.5206</c:v>
                </c:pt>
                <c:pt idx="3295">
                  <c:v>1.5063</c:v>
                </c:pt>
                <c:pt idx="3296">
                  <c:v>1.4977</c:v>
                </c:pt>
                <c:pt idx="3297">
                  <c:v>1.4997</c:v>
                </c:pt>
                <c:pt idx="3298">
                  <c:v>1.5066999999999999</c:v>
                </c:pt>
                <c:pt idx="3299">
                  <c:v>1.5137</c:v>
                </c:pt>
                <c:pt idx="3300">
                  <c:v>1.5033000000000001</c:v>
                </c:pt>
                <c:pt idx="3301">
                  <c:v>1.5099</c:v>
                </c:pt>
                <c:pt idx="3302">
                  <c:v>1.4971000000000001</c:v>
                </c:pt>
                <c:pt idx="3303">
                  <c:v>1.4990000000000001</c:v>
                </c:pt>
                <c:pt idx="3304">
                  <c:v>1.5239</c:v>
                </c:pt>
                <c:pt idx="3305">
                  <c:v>1.5266999999999999</c:v>
                </c:pt>
                <c:pt idx="3306">
                  <c:v>1.5408999999999999</c:v>
                </c:pt>
                <c:pt idx="3307">
                  <c:v>1.5422</c:v>
                </c:pt>
                <c:pt idx="3308">
                  <c:v>1.5481</c:v>
                </c:pt>
                <c:pt idx="3309">
                  <c:v>1.5474000000000001</c:v>
                </c:pt>
                <c:pt idx="3310">
                  <c:v>1.5526</c:v>
                </c:pt>
                <c:pt idx="3311">
                  <c:v>1.5672999999999999</c:v>
                </c:pt>
                <c:pt idx="3312">
                  <c:v>1.5792999999999999</c:v>
                </c:pt>
                <c:pt idx="3313">
                  <c:v>1.5660000000000001</c:v>
                </c:pt>
                <c:pt idx="3314">
                  <c:v>1.5702</c:v>
                </c:pt>
                <c:pt idx="3315">
                  <c:v>1.5705</c:v>
                </c:pt>
                <c:pt idx="3316">
                  <c:v>1.5595000000000001</c:v>
                </c:pt>
                <c:pt idx="3317">
                  <c:v>1.5718000000000001</c:v>
                </c:pt>
                <c:pt idx="3318">
                  <c:v>1.5584</c:v>
                </c:pt>
                <c:pt idx="3319">
                  <c:v>1.5641</c:v>
                </c:pt>
                <c:pt idx="3320">
                  <c:v>1.5755999999999999</c:v>
                </c:pt>
                <c:pt idx="3321">
                  <c:v>1.5891999999999999</c:v>
                </c:pt>
                <c:pt idx="3322">
                  <c:v>1.5973999999999999</c:v>
                </c:pt>
                <c:pt idx="3323">
                  <c:v>1.5958000000000001</c:v>
                </c:pt>
                <c:pt idx="3324">
                  <c:v>1.5979000000000001</c:v>
                </c:pt>
                <c:pt idx="3325">
                  <c:v>1.6137999999999999</c:v>
                </c:pt>
                <c:pt idx="3326">
                  <c:v>1.6171</c:v>
                </c:pt>
                <c:pt idx="3327">
                  <c:v>1.6143000000000001</c:v>
                </c:pt>
                <c:pt idx="3328">
                  <c:v>1.6244000000000001</c:v>
                </c:pt>
                <c:pt idx="3329">
                  <c:v>1.6114999999999999</c:v>
                </c:pt>
                <c:pt idx="3330">
                  <c:v>1.6195999999999999</c:v>
                </c:pt>
                <c:pt idx="3331">
                  <c:v>1.6293</c:v>
                </c:pt>
                <c:pt idx="3332">
                  <c:v>1.6362000000000001</c:v>
                </c:pt>
                <c:pt idx="3333">
                  <c:v>1.6343000000000001</c:v>
                </c:pt>
                <c:pt idx="3334">
                  <c:v>1.6264000000000001</c:v>
                </c:pt>
                <c:pt idx="3335">
                  <c:v>1.6334</c:v>
                </c:pt>
                <c:pt idx="3336">
                  <c:v>1.6279999999999999</c:v>
                </c:pt>
                <c:pt idx="3337">
                  <c:v>1.6167</c:v>
                </c:pt>
                <c:pt idx="3338">
                  <c:v>1.6114999999999999</c:v>
                </c:pt>
                <c:pt idx="3339">
                  <c:v>1.6023000000000001</c:v>
                </c:pt>
                <c:pt idx="3340">
                  <c:v>1.5933999999999999</c:v>
                </c:pt>
                <c:pt idx="3341">
                  <c:v>1.6020000000000001</c:v>
                </c:pt>
                <c:pt idx="3342">
                  <c:v>1.5992999999999999</c:v>
                </c:pt>
                <c:pt idx="3343">
                  <c:v>1.6086</c:v>
                </c:pt>
                <c:pt idx="3344">
                  <c:v>1.6172</c:v>
                </c:pt>
                <c:pt idx="3345">
                  <c:v>1.6168</c:v>
                </c:pt>
              </c:numCache>
            </c:numRef>
          </c:val>
          <c:smooth val="0"/>
          <c:extLst>
            <c:ext xmlns:c16="http://schemas.microsoft.com/office/drawing/2014/chart" uri="{C3380CC4-5D6E-409C-BE32-E72D297353CC}">
              <c16:uniqueId val="{00000000-D489-44C4-9291-08DADFE4301F}"/>
            </c:ext>
          </c:extLst>
        </c:ser>
        <c:dLbls>
          <c:showLegendKey val="0"/>
          <c:showVal val="0"/>
          <c:showCatName val="0"/>
          <c:showSerName val="0"/>
          <c:showPercent val="0"/>
          <c:showBubbleSize val="0"/>
        </c:dLbls>
        <c:smooth val="0"/>
        <c:axId val="896167711"/>
        <c:axId val="896172287"/>
      </c:lineChart>
      <c:dateAx>
        <c:axId val="896167711"/>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896172287"/>
        <c:crosses val="autoZero"/>
        <c:auto val="1"/>
        <c:lblOffset val="100"/>
        <c:baseTimeUnit val="days"/>
        <c:majorUnit val="2"/>
        <c:majorTimeUnit val="years"/>
      </c:dateAx>
      <c:valAx>
        <c:axId val="896172287"/>
        <c:scaling>
          <c:orientation val="minMax"/>
          <c:min val="0.8"/>
        </c:scaling>
        <c:delete val="0"/>
        <c:axPos val="l"/>
        <c:majorGridlines>
          <c:spPr>
            <a:ln w="9525" cap="flat" cmpd="sng" algn="ctr">
              <a:solidFill>
                <a:schemeClr val="tx1">
                  <a:lumMod val="15000"/>
                  <a:lumOff val="85000"/>
                </a:schemeClr>
              </a:solidFill>
              <a:prstDash val="lgDash"/>
              <a:round/>
            </a:ln>
            <a:effectLst/>
          </c:spPr>
        </c:majorGridlines>
        <c:numFmt formatCode="&quot;$&quot;#,##0.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896167711"/>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JPY/USD</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tx>
            <c:strRef>
              <c:f>Sheet1!$B$15</c:f>
              <c:strCache>
                <c:ptCount val="1"/>
                <c:pt idx="0">
                  <c:v>0.006856</c:v>
                </c:pt>
              </c:strCache>
            </c:strRef>
          </c:tx>
          <c:spPr>
            <a:ln w="28575" cap="rnd">
              <a:solidFill>
                <a:schemeClr val="accent1">
                  <a:lumMod val="50000"/>
                </a:schemeClr>
              </a:solidFill>
              <a:round/>
            </a:ln>
            <a:effectLst/>
          </c:spPr>
          <c:marker>
            <c:symbol val="none"/>
          </c:marker>
          <c:cat>
            <c:numRef>
              <c:f>Sheet1!$A$3:$A$3348</c:f>
              <c:numCache>
                <c:formatCode>m/d/yyyy</c:formatCode>
                <c:ptCount val="3346"/>
                <c:pt idx="0">
                  <c:v>44862</c:v>
                </c:pt>
                <c:pt idx="1">
                  <c:v>44861</c:v>
                </c:pt>
                <c:pt idx="2">
                  <c:v>44860</c:v>
                </c:pt>
                <c:pt idx="3">
                  <c:v>44859</c:v>
                </c:pt>
                <c:pt idx="4">
                  <c:v>44858</c:v>
                </c:pt>
                <c:pt idx="5">
                  <c:v>44855</c:v>
                </c:pt>
                <c:pt idx="6">
                  <c:v>44854</c:v>
                </c:pt>
                <c:pt idx="7">
                  <c:v>44853</c:v>
                </c:pt>
                <c:pt idx="8">
                  <c:v>44852</c:v>
                </c:pt>
                <c:pt idx="9">
                  <c:v>44851</c:v>
                </c:pt>
                <c:pt idx="10">
                  <c:v>44848</c:v>
                </c:pt>
                <c:pt idx="11">
                  <c:v>44847</c:v>
                </c:pt>
                <c:pt idx="12">
                  <c:v>44846</c:v>
                </c:pt>
                <c:pt idx="13">
                  <c:v>44845</c:v>
                </c:pt>
                <c:pt idx="14">
                  <c:v>44844</c:v>
                </c:pt>
                <c:pt idx="15">
                  <c:v>44841</c:v>
                </c:pt>
                <c:pt idx="16">
                  <c:v>44840</c:v>
                </c:pt>
                <c:pt idx="17">
                  <c:v>44839</c:v>
                </c:pt>
                <c:pt idx="18">
                  <c:v>44838</c:v>
                </c:pt>
                <c:pt idx="19">
                  <c:v>44837</c:v>
                </c:pt>
                <c:pt idx="20">
                  <c:v>44834</c:v>
                </c:pt>
                <c:pt idx="21">
                  <c:v>44833</c:v>
                </c:pt>
                <c:pt idx="22">
                  <c:v>44832</c:v>
                </c:pt>
                <c:pt idx="23">
                  <c:v>44831</c:v>
                </c:pt>
                <c:pt idx="24">
                  <c:v>44830</c:v>
                </c:pt>
                <c:pt idx="25">
                  <c:v>44827</c:v>
                </c:pt>
                <c:pt idx="26">
                  <c:v>44826</c:v>
                </c:pt>
                <c:pt idx="27">
                  <c:v>44825</c:v>
                </c:pt>
                <c:pt idx="28">
                  <c:v>44824</c:v>
                </c:pt>
                <c:pt idx="29">
                  <c:v>44823</c:v>
                </c:pt>
                <c:pt idx="30">
                  <c:v>44820</c:v>
                </c:pt>
                <c:pt idx="31">
                  <c:v>44819</c:v>
                </c:pt>
                <c:pt idx="32">
                  <c:v>44818</c:v>
                </c:pt>
                <c:pt idx="33">
                  <c:v>44817</c:v>
                </c:pt>
                <c:pt idx="34">
                  <c:v>44816</c:v>
                </c:pt>
                <c:pt idx="35">
                  <c:v>44813</c:v>
                </c:pt>
                <c:pt idx="36">
                  <c:v>44812</c:v>
                </c:pt>
                <c:pt idx="37">
                  <c:v>44811</c:v>
                </c:pt>
                <c:pt idx="38">
                  <c:v>44810</c:v>
                </c:pt>
                <c:pt idx="39">
                  <c:v>44809</c:v>
                </c:pt>
                <c:pt idx="40">
                  <c:v>44806</c:v>
                </c:pt>
                <c:pt idx="41">
                  <c:v>44805</c:v>
                </c:pt>
                <c:pt idx="42">
                  <c:v>44804</c:v>
                </c:pt>
                <c:pt idx="43">
                  <c:v>44803</c:v>
                </c:pt>
                <c:pt idx="44">
                  <c:v>44802</c:v>
                </c:pt>
                <c:pt idx="45">
                  <c:v>44799</c:v>
                </c:pt>
                <c:pt idx="46">
                  <c:v>44798</c:v>
                </c:pt>
                <c:pt idx="47">
                  <c:v>44797</c:v>
                </c:pt>
                <c:pt idx="48">
                  <c:v>44796</c:v>
                </c:pt>
                <c:pt idx="49">
                  <c:v>44795</c:v>
                </c:pt>
                <c:pt idx="50">
                  <c:v>44792</c:v>
                </c:pt>
                <c:pt idx="51">
                  <c:v>44791</c:v>
                </c:pt>
                <c:pt idx="52">
                  <c:v>44790</c:v>
                </c:pt>
                <c:pt idx="53">
                  <c:v>44789</c:v>
                </c:pt>
                <c:pt idx="54">
                  <c:v>44788</c:v>
                </c:pt>
                <c:pt idx="55">
                  <c:v>44785</c:v>
                </c:pt>
                <c:pt idx="56">
                  <c:v>44784</c:v>
                </c:pt>
                <c:pt idx="57">
                  <c:v>44783</c:v>
                </c:pt>
                <c:pt idx="58">
                  <c:v>44782</c:v>
                </c:pt>
                <c:pt idx="59">
                  <c:v>44781</c:v>
                </c:pt>
                <c:pt idx="60">
                  <c:v>44778</c:v>
                </c:pt>
                <c:pt idx="61">
                  <c:v>44777</c:v>
                </c:pt>
                <c:pt idx="62">
                  <c:v>44776</c:v>
                </c:pt>
                <c:pt idx="63">
                  <c:v>44775</c:v>
                </c:pt>
                <c:pt idx="64">
                  <c:v>44774</c:v>
                </c:pt>
                <c:pt idx="65">
                  <c:v>44771</c:v>
                </c:pt>
                <c:pt idx="66">
                  <c:v>44770</c:v>
                </c:pt>
                <c:pt idx="67">
                  <c:v>44769</c:v>
                </c:pt>
                <c:pt idx="68">
                  <c:v>44768</c:v>
                </c:pt>
                <c:pt idx="69">
                  <c:v>44767</c:v>
                </c:pt>
                <c:pt idx="70">
                  <c:v>44764</c:v>
                </c:pt>
                <c:pt idx="71">
                  <c:v>44763</c:v>
                </c:pt>
                <c:pt idx="72">
                  <c:v>44762</c:v>
                </c:pt>
                <c:pt idx="73">
                  <c:v>44761</c:v>
                </c:pt>
                <c:pt idx="74">
                  <c:v>44760</c:v>
                </c:pt>
                <c:pt idx="75">
                  <c:v>44757</c:v>
                </c:pt>
                <c:pt idx="76">
                  <c:v>44756</c:v>
                </c:pt>
                <c:pt idx="77">
                  <c:v>44755</c:v>
                </c:pt>
                <c:pt idx="78">
                  <c:v>44754</c:v>
                </c:pt>
                <c:pt idx="79">
                  <c:v>44753</c:v>
                </c:pt>
                <c:pt idx="80">
                  <c:v>44750</c:v>
                </c:pt>
                <c:pt idx="81">
                  <c:v>44749</c:v>
                </c:pt>
                <c:pt idx="82">
                  <c:v>44748</c:v>
                </c:pt>
                <c:pt idx="83">
                  <c:v>44747</c:v>
                </c:pt>
                <c:pt idx="84">
                  <c:v>44746</c:v>
                </c:pt>
                <c:pt idx="85">
                  <c:v>44743</c:v>
                </c:pt>
                <c:pt idx="86">
                  <c:v>44742</c:v>
                </c:pt>
                <c:pt idx="87">
                  <c:v>44741</c:v>
                </c:pt>
                <c:pt idx="88">
                  <c:v>44740</c:v>
                </c:pt>
                <c:pt idx="89">
                  <c:v>44739</c:v>
                </c:pt>
                <c:pt idx="90">
                  <c:v>44736</c:v>
                </c:pt>
                <c:pt idx="91">
                  <c:v>44735</c:v>
                </c:pt>
                <c:pt idx="92">
                  <c:v>44734</c:v>
                </c:pt>
                <c:pt idx="93">
                  <c:v>44733</c:v>
                </c:pt>
                <c:pt idx="94">
                  <c:v>44732</c:v>
                </c:pt>
                <c:pt idx="95">
                  <c:v>44729</c:v>
                </c:pt>
                <c:pt idx="96">
                  <c:v>44728</c:v>
                </c:pt>
                <c:pt idx="97">
                  <c:v>44727</c:v>
                </c:pt>
                <c:pt idx="98">
                  <c:v>44726</c:v>
                </c:pt>
                <c:pt idx="99">
                  <c:v>44725</c:v>
                </c:pt>
                <c:pt idx="100">
                  <c:v>44722</c:v>
                </c:pt>
                <c:pt idx="101">
                  <c:v>44721</c:v>
                </c:pt>
                <c:pt idx="102">
                  <c:v>44720</c:v>
                </c:pt>
                <c:pt idx="103">
                  <c:v>44719</c:v>
                </c:pt>
                <c:pt idx="104">
                  <c:v>44718</c:v>
                </c:pt>
                <c:pt idx="105">
                  <c:v>44715</c:v>
                </c:pt>
                <c:pt idx="106">
                  <c:v>44714</c:v>
                </c:pt>
                <c:pt idx="107">
                  <c:v>44713</c:v>
                </c:pt>
                <c:pt idx="108">
                  <c:v>44712</c:v>
                </c:pt>
                <c:pt idx="109">
                  <c:v>44711</c:v>
                </c:pt>
                <c:pt idx="110">
                  <c:v>44708</c:v>
                </c:pt>
                <c:pt idx="111">
                  <c:v>44707</c:v>
                </c:pt>
                <c:pt idx="112">
                  <c:v>44706</c:v>
                </c:pt>
                <c:pt idx="113">
                  <c:v>44705</c:v>
                </c:pt>
                <c:pt idx="114">
                  <c:v>44704</c:v>
                </c:pt>
                <c:pt idx="115">
                  <c:v>44701</c:v>
                </c:pt>
                <c:pt idx="116">
                  <c:v>44700</c:v>
                </c:pt>
                <c:pt idx="117">
                  <c:v>44699</c:v>
                </c:pt>
                <c:pt idx="118">
                  <c:v>44698</c:v>
                </c:pt>
                <c:pt idx="119">
                  <c:v>44697</c:v>
                </c:pt>
                <c:pt idx="120">
                  <c:v>44694</c:v>
                </c:pt>
                <c:pt idx="121">
                  <c:v>44693</c:v>
                </c:pt>
                <c:pt idx="122">
                  <c:v>44692</c:v>
                </c:pt>
                <c:pt idx="123">
                  <c:v>44691</c:v>
                </c:pt>
                <c:pt idx="124">
                  <c:v>44690</c:v>
                </c:pt>
                <c:pt idx="125">
                  <c:v>44687</c:v>
                </c:pt>
                <c:pt idx="126">
                  <c:v>44686</c:v>
                </c:pt>
                <c:pt idx="127">
                  <c:v>44685</c:v>
                </c:pt>
                <c:pt idx="128">
                  <c:v>44684</c:v>
                </c:pt>
                <c:pt idx="129">
                  <c:v>44683</c:v>
                </c:pt>
                <c:pt idx="130">
                  <c:v>44680</c:v>
                </c:pt>
                <c:pt idx="131">
                  <c:v>44679</c:v>
                </c:pt>
                <c:pt idx="132">
                  <c:v>44678</c:v>
                </c:pt>
                <c:pt idx="133">
                  <c:v>44677</c:v>
                </c:pt>
                <c:pt idx="134">
                  <c:v>44676</c:v>
                </c:pt>
                <c:pt idx="135">
                  <c:v>44673</c:v>
                </c:pt>
                <c:pt idx="136">
                  <c:v>44672</c:v>
                </c:pt>
                <c:pt idx="137">
                  <c:v>44671</c:v>
                </c:pt>
                <c:pt idx="138">
                  <c:v>44670</c:v>
                </c:pt>
                <c:pt idx="139">
                  <c:v>44669</c:v>
                </c:pt>
                <c:pt idx="140">
                  <c:v>44666</c:v>
                </c:pt>
                <c:pt idx="141">
                  <c:v>44665</c:v>
                </c:pt>
                <c:pt idx="142">
                  <c:v>44664</c:v>
                </c:pt>
                <c:pt idx="143">
                  <c:v>44663</c:v>
                </c:pt>
                <c:pt idx="144">
                  <c:v>44662</c:v>
                </c:pt>
                <c:pt idx="145">
                  <c:v>44659</c:v>
                </c:pt>
                <c:pt idx="146">
                  <c:v>44658</c:v>
                </c:pt>
                <c:pt idx="147">
                  <c:v>44657</c:v>
                </c:pt>
                <c:pt idx="148">
                  <c:v>44656</c:v>
                </c:pt>
                <c:pt idx="149">
                  <c:v>44655</c:v>
                </c:pt>
                <c:pt idx="150">
                  <c:v>44652</c:v>
                </c:pt>
                <c:pt idx="151">
                  <c:v>44651</c:v>
                </c:pt>
                <c:pt idx="152">
                  <c:v>44650</c:v>
                </c:pt>
                <c:pt idx="153">
                  <c:v>44649</c:v>
                </c:pt>
                <c:pt idx="154">
                  <c:v>44648</c:v>
                </c:pt>
                <c:pt idx="155">
                  <c:v>44645</c:v>
                </c:pt>
                <c:pt idx="156">
                  <c:v>44644</c:v>
                </c:pt>
                <c:pt idx="157">
                  <c:v>44643</c:v>
                </c:pt>
                <c:pt idx="158">
                  <c:v>44642</c:v>
                </c:pt>
                <c:pt idx="159">
                  <c:v>44641</c:v>
                </c:pt>
                <c:pt idx="160">
                  <c:v>44638</c:v>
                </c:pt>
                <c:pt idx="161">
                  <c:v>44637</c:v>
                </c:pt>
                <c:pt idx="162">
                  <c:v>44636</c:v>
                </c:pt>
                <c:pt idx="163">
                  <c:v>44635</c:v>
                </c:pt>
                <c:pt idx="164">
                  <c:v>44634</c:v>
                </c:pt>
                <c:pt idx="165">
                  <c:v>44631</c:v>
                </c:pt>
                <c:pt idx="166">
                  <c:v>44630</c:v>
                </c:pt>
                <c:pt idx="167">
                  <c:v>44629</c:v>
                </c:pt>
                <c:pt idx="168">
                  <c:v>44628</c:v>
                </c:pt>
                <c:pt idx="169">
                  <c:v>44627</c:v>
                </c:pt>
                <c:pt idx="170">
                  <c:v>44624</c:v>
                </c:pt>
                <c:pt idx="171">
                  <c:v>44623</c:v>
                </c:pt>
                <c:pt idx="172">
                  <c:v>44622</c:v>
                </c:pt>
                <c:pt idx="173">
                  <c:v>44621</c:v>
                </c:pt>
                <c:pt idx="174">
                  <c:v>44620</c:v>
                </c:pt>
                <c:pt idx="175">
                  <c:v>44617</c:v>
                </c:pt>
                <c:pt idx="176">
                  <c:v>44616</c:v>
                </c:pt>
                <c:pt idx="177">
                  <c:v>44615</c:v>
                </c:pt>
                <c:pt idx="178">
                  <c:v>44614</c:v>
                </c:pt>
                <c:pt idx="179">
                  <c:v>44613</c:v>
                </c:pt>
                <c:pt idx="180">
                  <c:v>44610</c:v>
                </c:pt>
                <c:pt idx="181">
                  <c:v>44609</c:v>
                </c:pt>
                <c:pt idx="182">
                  <c:v>44608</c:v>
                </c:pt>
                <c:pt idx="183">
                  <c:v>44607</c:v>
                </c:pt>
                <c:pt idx="184">
                  <c:v>44606</c:v>
                </c:pt>
                <c:pt idx="185">
                  <c:v>44603</c:v>
                </c:pt>
                <c:pt idx="186">
                  <c:v>44602</c:v>
                </c:pt>
                <c:pt idx="187">
                  <c:v>44601</c:v>
                </c:pt>
                <c:pt idx="188">
                  <c:v>44600</c:v>
                </c:pt>
                <c:pt idx="189">
                  <c:v>44599</c:v>
                </c:pt>
                <c:pt idx="190">
                  <c:v>44596</c:v>
                </c:pt>
                <c:pt idx="191">
                  <c:v>44595</c:v>
                </c:pt>
                <c:pt idx="192">
                  <c:v>44594</c:v>
                </c:pt>
                <c:pt idx="193">
                  <c:v>44593</c:v>
                </c:pt>
                <c:pt idx="194">
                  <c:v>44592</c:v>
                </c:pt>
                <c:pt idx="195">
                  <c:v>44589</c:v>
                </c:pt>
                <c:pt idx="196">
                  <c:v>44588</c:v>
                </c:pt>
                <c:pt idx="197">
                  <c:v>44587</c:v>
                </c:pt>
                <c:pt idx="198">
                  <c:v>44586</c:v>
                </c:pt>
                <c:pt idx="199">
                  <c:v>44585</c:v>
                </c:pt>
                <c:pt idx="200">
                  <c:v>44582</c:v>
                </c:pt>
                <c:pt idx="201">
                  <c:v>44581</c:v>
                </c:pt>
                <c:pt idx="202">
                  <c:v>44580</c:v>
                </c:pt>
                <c:pt idx="203">
                  <c:v>44579</c:v>
                </c:pt>
                <c:pt idx="204">
                  <c:v>44578</c:v>
                </c:pt>
                <c:pt idx="205">
                  <c:v>44575</c:v>
                </c:pt>
                <c:pt idx="206">
                  <c:v>44574</c:v>
                </c:pt>
                <c:pt idx="207">
                  <c:v>44573</c:v>
                </c:pt>
                <c:pt idx="208">
                  <c:v>44572</c:v>
                </c:pt>
                <c:pt idx="209">
                  <c:v>44571</c:v>
                </c:pt>
                <c:pt idx="210">
                  <c:v>44568</c:v>
                </c:pt>
                <c:pt idx="211">
                  <c:v>44567</c:v>
                </c:pt>
                <c:pt idx="212">
                  <c:v>44566</c:v>
                </c:pt>
                <c:pt idx="213">
                  <c:v>44565</c:v>
                </c:pt>
                <c:pt idx="214">
                  <c:v>44564</c:v>
                </c:pt>
                <c:pt idx="215">
                  <c:v>44561</c:v>
                </c:pt>
                <c:pt idx="216">
                  <c:v>44560</c:v>
                </c:pt>
                <c:pt idx="217">
                  <c:v>44559</c:v>
                </c:pt>
                <c:pt idx="218">
                  <c:v>44558</c:v>
                </c:pt>
                <c:pt idx="219">
                  <c:v>44557</c:v>
                </c:pt>
                <c:pt idx="220">
                  <c:v>44554</c:v>
                </c:pt>
                <c:pt idx="221">
                  <c:v>44553</c:v>
                </c:pt>
                <c:pt idx="222">
                  <c:v>44552</c:v>
                </c:pt>
                <c:pt idx="223">
                  <c:v>44551</c:v>
                </c:pt>
                <c:pt idx="224">
                  <c:v>44550</c:v>
                </c:pt>
                <c:pt idx="225">
                  <c:v>44547</c:v>
                </c:pt>
                <c:pt idx="226">
                  <c:v>44546</c:v>
                </c:pt>
                <c:pt idx="227">
                  <c:v>44545</c:v>
                </c:pt>
                <c:pt idx="228">
                  <c:v>44544</c:v>
                </c:pt>
                <c:pt idx="229">
                  <c:v>44543</c:v>
                </c:pt>
                <c:pt idx="230">
                  <c:v>44540</c:v>
                </c:pt>
                <c:pt idx="231">
                  <c:v>44539</c:v>
                </c:pt>
                <c:pt idx="232">
                  <c:v>44538</c:v>
                </c:pt>
                <c:pt idx="233">
                  <c:v>44537</c:v>
                </c:pt>
                <c:pt idx="234">
                  <c:v>44536</c:v>
                </c:pt>
                <c:pt idx="235">
                  <c:v>44533</c:v>
                </c:pt>
                <c:pt idx="236">
                  <c:v>44532</c:v>
                </c:pt>
                <c:pt idx="237">
                  <c:v>44531</c:v>
                </c:pt>
                <c:pt idx="238">
                  <c:v>44530</c:v>
                </c:pt>
                <c:pt idx="239">
                  <c:v>44529</c:v>
                </c:pt>
                <c:pt idx="240">
                  <c:v>44526</c:v>
                </c:pt>
                <c:pt idx="241">
                  <c:v>44525</c:v>
                </c:pt>
                <c:pt idx="242">
                  <c:v>44524</c:v>
                </c:pt>
                <c:pt idx="243">
                  <c:v>44523</c:v>
                </c:pt>
                <c:pt idx="244">
                  <c:v>44522</c:v>
                </c:pt>
                <c:pt idx="245">
                  <c:v>44519</c:v>
                </c:pt>
                <c:pt idx="246">
                  <c:v>44518</c:v>
                </c:pt>
                <c:pt idx="247">
                  <c:v>44517</c:v>
                </c:pt>
                <c:pt idx="248">
                  <c:v>44516</c:v>
                </c:pt>
                <c:pt idx="249">
                  <c:v>44515</c:v>
                </c:pt>
                <c:pt idx="250">
                  <c:v>44512</c:v>
                </c:pt>
                <c:pt idx="251">
                  <c:v>44511</c:v>
                </c:pt>
                <c:pt idx="252">
                  <c:v>44510</c:v>
                </c:pt>
                <c:pt idx="253">
                  <c:v>44509</c:v>
                </c:pt>
                <c:pt idx="254">
                  <c:v>44508</c:v>
                </c:pt>
                <c:pt idx="255">
                  <c:v>44505</c:v>
                </c:pt>
                <c:pt idx="256">
                  <c:v>44504</c:v>
                </c:pt>
                <c:pt idx="257">
                  <c:v>44503</c:v>
                </c:pt>
                <c:pt idx="258">
                  <c:v>44502</c:v>
                </c:pt>
                <c:pt idx="259">
                  <c:v>44501</c:v>
                </c:pt>
                <c:pt idx="260">
                  <c:v>44498</c:v>
                </c:pt>
                <c:pt idx="261">
                  <c:v>44497</c:v>
                </c:pt>
                <c:pt idx="262">
                  <c:v>44496</c:v>
                </c:pt>
                <c:pt idx="263">
                  <c:v>44495</c:v>
                </c:pt>
                <c:pt idx="264">
                  <c:v>44494</c:v>
                </c:pt>
                <c:pt idx="265">
                  <c:v>44491</c:v>
                </c:pt>
                <c:pt idx="266">
                  <c:v>44490</c:v>
                </c:pt>
                <c:pt idx="267">
                  <c:v>44489</c:v>
                </c:pt>
                <c:pt idx="268">
                  <c:v>44488</c:v>
                </c:pt>
                <c:pt idx="269">
                  <c:v>44487</c:v>
                </c:pt>
                <c:pt idx="270">
                  <c:v>44484</c:v>
                </c:pt>
                <c:pt idx="271">
                  <c:v>44483</c:v>
                </c:pt>
                <c:pt idx="272">
                  <c:v>44482</c:v>
                </c:pt>
                <c:pt idx="273">
                  <c:v>44481</c:v>
                </c:pt>
                <c:pt idx="274">
                  <c:v>44480</c:v>
                </c:pt>
                <c:pt idx="275">
                  <c:v>44477</c:v>
                </c:pt>
                <c:pt idx="276">
                  <c:v>44476</c:v>
                </c:pt>
                <c:pt idx="277">
                  <c:v>44475</c:v>
                </c:pt>
                <c:pt idx="278">
                  <c:v>44474</c:v>
                </c:pt>
                <c:pt idx="279">
                  <c:v>44473</c:v>
                </c:pt>
                <c:pt idx="280">
                  <c:v>44470</c:v>
                </c:pt>
                <c:pt idx="281">
                  <c:v>44469</c:v>
                </c:pt>
                <c:pt idx="282">
                  <c:v>44468</c:v>
                </c:pt>
                <c:pt idx="283">
                  <c:v>44467</c:v>
                </c:pt>
                <c:pt idx="284">
                  <c:v>44466</c:v>
                </c:pt>
                <c:pt idx="285">
                  <c:v>44463</c:v>
                </c:pt>
                <c:pt idx="286">
                  <c:v>44462</c:v>
                </c:pt>
                <c:pt idx="287">
                  <c:v>44461</c:v>
                </c:pt>
                <c:pt idx="288">
                  <c:v>44460</c:v>
                </c:pt>
                <c:pt idx="289">
                  <c:v>44459</c:v>
                </c:pt>
                <c:pt idx="290">
                  <c:v>44456</c:v>
                </c:pt>
                <c:pt idx="291">
                  <c:v>44455</c:v>
                </c:pt>
                <c:pt idx="292">
                  <c:v>44454</c:v>
                </c:pt>
                <c:pt idx="293">
                  <c:v>44453</c:v>
                </c:pt>
                <c:pt idx="294">
                  <c:v>44452</c:v>
                </c:pt>
                <c:pt idx="295">
                  <c:v>44449</c:v>
                </c:pt>
                <c:pt idx="296">
                  <c:v>44448</c:v>
                </c:pt>
                <c:pt idx="297">
                  <c:v>44447</c:v>
                </c:pt>
                <c:pt idx="298">
                  <c:v>44446</c:v>
                </c:pt>
                <c:pt idx="299">
                  <c:v>44445</c:v>
                </c:pt>
                <c:pt idx="300">
                  <c:v>44442</c:v>
                </c:pt>
                <c:pt idx="301">
                  <c:v>44441</c:v>
                </c:pt>
                <c:pt idx="302">
                  <c:v>44440</c:v>
                </c:pt>
                <c:pt idx="303">
                  <c:v>44439</c:v>
                </c:pt>
                <c:pt idx="304">
                  <c:v>44438</c:v>
                </c:pt>
                <c:pt idx="305">
                  <c:v>44435</c:v>
                </c:pt>
                <c:pt idx="306">
                  <c:v>44434</c:v>
                </c:pt>
                <c:pt idx="307">
                  <c:v>44433</c:v>
                </c:pt>
                <c:pt idx="308">
                  <c:v>44432</c:v>
                </c:pt>
                <c:pt idx="309">
                  <c:v>44431</c:v>
                </c:pt>
                <c:pt idx="310">
                  <c:v>44428</c:v>
                </c:pt>
                <c:pt idx="311">
                  <c:v>44427</c:v>
                </c:pt>
                <c:pt idx="312">
                  <c:v>44426</c:v>
                </c:pt>
                <c:pt idx="313">
                  <c:v>44425</c:v>
                </c:pt>
                <c:pt idx="314">
                  <c:v>44424</c:v>
                </c:pt>
                <c:pt idx="315">
                  <c:v>44421</c:v>
                </c:pt>
                <c:pt idx="316">
                  <c:v>44420</c:v>
                </c:pt>
                <c:pt idx="317">
                  <c:v>44419</c:v>
                </c:pt>
                <c:pt idx="318">
                  <c:v>44418</c:v>
                </c:pt>
                <c:pt idx="319">
                  <c:v>44417</c:v>
                </c:pt>
                <c:pt idx="320">
                  <c:v>44414</c:v>
                </c:pt>
                <c:pt idx="321">
                  <c:v>44413</c:v>
                </c:pt>
                <c:pt idx="322">
                  <c:v>44412</c:v>
                </c:pt>
                <c:pt idx="323">
                  <c:v>44411</c:v>
                </c:pt>
                <c:pt idx="324">
                  <c:v>44410</c:v>
                </c:pt>
                <c:pt idx="325">
                  <c:v>44407</c:v>
                </c:pt>
                <c:pt idx="326">
                  <c:v>44406</c:v>
                </c:pt>
                <c:pt idx="327">
                  <c:v>44405</c:v>
                </c:pt>
                <c:pt idx="328">
                  <c:v>44404</c:v>
                </c:pt>
                <c:pt idx="329">
                  <c:v>44403</c:v>
                </c:pt>
                <c:pt idx="330">
                  <c:v>44400</c:v>
                </c:pt>
                <c:pt idx="331">
                  <c:v>44399</c:v>
                </c:pt>
                <c:pt idx="332">
                  <c:v>44398</c:v>
                </c:pt>
                <c:pt idx="333">
                  <c:v>44397</c:v>
                </c:pt>
                <c:pt idx="334">
                  <c:v>44396</c:v>
                </c:pt>
                <c:pt idx="335">
                  <c:v>44393</c:v>
                </c:pt>
                <c:pt idx="336">
                  <c:v>44392</c:v>
                </c:pt>
                <c:pt idx="337">
                  <c:v>44391</c:v>
                </c:pt>
                <c:pt idx="338">
                  <c:v>44390</c:v>
                </c:pt>
                <c:pt idx="339">
                  <c:v>44389</c:v>
                </c:pt>
                <c:pt idx="340">
                  <c:v>44386</c:v>
                </c:pt>
                <c:pt idx="341">
                  <c:v>44385</c:v>
                </c:pt>
                <c:pt idx="342">
                  <c:v>44384</c:v>
                </c:pt>
                <c:pt idx="343">
                  <c:v>44383</c:v>
                </c:pt>
                <c:pt idx="344">
                  <c:v>44382</c:v>
                </c:pt>
                <c:pt idx="345">
                  <c:v>44379</c:v>
                </c:pt>
                <c:pt idx="346">
                  <c:v>44378</c:v>
                </c:pt>
                <c:pt idx="347">
                  <c:v>44377</c:v>
                </c:pt>
                <c:pt idx="348">
                  <c:v>44376</c:v>
                </c:pt>
                <c:pt idx="349">
                  <c:v>44375</c:v>
                </c:pt>
                <c:pt idx="350">
                  <c:v>44372</c:v>
                </c:pt>
                <c:pt idx="351">
                  <c:v>44371</c:v>
                </c:pt>
                <c:pt idx="352">
                  <c:v>44370</c:v>
                </c:pt>
                <c:pt idx="353">
                  <c:v>44369</c:v>
                </c:pt>
                <c:pt idx="354">
                  <c:v>44368</c:v>
                </c:pt>
                <c:pt idx="355">
                  <c:v>44365</c:v>
                </c:pt>
                <c:pt idx="356">
                  <c:v>44364</c:v>
                </c:pt>
                <c:pt idx="357">
                  <c:v>44363</c:v>
                </c:pt>
                <c:pt idx="358">
                  <c:v>44362</c:v>
                </c:pt>
                <c:pt idx="359">
                  <c:v>44361</c:v>
                </c:pt>
                <c:pt idx="360">
                  <c:v>44358</c:v>
                </c:pt>
                <c:pt idx="361">
                  <c:v>44357</c:v>
                </c:pt>
                <c:pt idx="362">
                  <c:v>44356</c:v>
                </c:pt>
                <c:pt idx="363">
                  <c:v>44355</c:v>
                </c:pt>
                <c:pt idx="364">
                  <c:v>44354</c:v>
                </c:pt>
                <c:pt idx="365">
                  <c:v>44351</c:v>
                </c:pt>
                <c:pt idx="366">
                  <c:v>44350</c:v>
                </c:pt>
                <c:pt idx="367">
                  <c:v>44349</c:v>
                </c:pt>
                <c:pt idx="368">
                  <c:v>44348</c:v>
                </c:pt>
                <c:pt idx="369">
                  <c:v>44347</c:v>
                </c:pt>
                <c:pt idx="370">
                  <c:v>44344</c:v>
                </c:pt>
                <c:pt idx="371">
                  <c:v>44343</c:v>
                </c:pt>
                <c:pt idx="372">
                  <c:v>44342</c:v>
                </c:pt>
                <c:pt idx="373">
                  <c:v>44341</c:v>
                </c:pt>
                <c:pt idx="374">
                  <c:v>44340</c:v>
                </c:pt>
                <c:pt idx="375">
                  <c:v>44337</c:v>
                </c:pt>
                <c:pt idx="376">
                  <c:v>44336</c:v>
                </c:pt>
                <c:pt idx="377">
                  <c:v>44335</c:v>
                </c:pt>
                <c:pt idx="378">
                  <c:v>44334</c:v>
                </c:pt>
                <c:pt idx="379">
                  <c:v>44333</c:v>
                </c:pt>
                <c:pt idx="380">
                  <c:v>44330</c:v>
                </c:pt>
                <c:pt idx="381">
                  <c:v>44329</c:v>
                </c:pt>
                <c:pt idx="382">
                  <c:v>44328</c:v>
                </c:pt>
                <c:pt idx="383">
                  <c:v>44327</c:v>
                </c:pt>
                <c:pt idx="384">
                  <c:v>44326</c:v>
                </c:pt>
                <c:pt idx="385">
                  <c:v>44323</c:v>
                </c:pt>
                <c:pt idx="386">
                  <c:v>44322</c:v>
                </c:pt>
                <c:pt idx="387">
                  <c:v>44321</c:v>
                </c:pt>
                <c:pt idx="388">
                  <c:v>44320</c:v>
                </c:pt>
                <c:pt idx="389">
                  <c:v>44319</c:v>
                </c:pt>
                <c:pt idx="390">
                  <c:v>44316</c:v>
                </c:pt>
                <c:pt idx="391">
                  <c:v>44315</c:v>
                </c:pt>
                <c:pt idx="392">
                  <c:v>44314</c:v>
                </c:pt>
                <c:pt idx="393">
                  <c:v>44313</c:v>
                </c:pt>
                <c:pt idx="394">
                  <c:v>44312</c:v>
                </c:pt>
                <c:pt idx="395">
                  <c:v>44309</c:v>
                </c:pt>
                <c:pt idx="396">
                  <c:v>44308</c:v>
                </c:pt>
                <c:pt idx="397">
                  <c:v>44307</c:v>
                </c:pt>
                <c:pt idx="398">
                  <c:v>44306</c:v>
                </c:pt>
                <c:pt idx="399">
                  <c:v>44305</c:v>
                </c:pt>
                <c:pt idx="400">
                  <c:v>44302</c:v>
                </c:pt>
                <c:pt idx="401">
                  <c:v>44301</c:v>
                </c:pt>
                <c:pt idx="402">
                  <c:v>44300</c:v>
                </c:pt>
                <c:pt idx="403">
                  <c:v>44299</c:v>
                </c:pt>
                <c:pt idx="404">
                  <c:v>44298</c:v>
                </c:pt>
                <c:pt idx="405">
                  <c:v>44295</c:v>
                </c:pt>
                <c:pt idx="406">
                  <c:v>44294</c:v>
                </c:pt>
                <c:pt idx="407">
                  <c:v>44293</c:v>
                </c:pt>
                <c:pt idx="408">
                  <c:v>44292</c:v>
                </c:pt>
                <c:pt idx="409">
                  <c:v>44291</c:v>
                </c:pt>
                <c:pt idx="410">
                  <c:v>44288</c:v>
                </c:pt>
                <c:pt idx="411">
                  <c:v>44287</c:v>
                </c:pt>
                <c:pt idx="412">
                  <c:v>44286</c:v>
                </c:pt>
                <c:pt idx="413">
                  <c:v>44285</c:v>
                </c:pt>
                <c:pt idx="414">
                  <c:v>44284</c:v>
                </c:pt>
                <c:pt idx="415">
                  <c:v>44281</c:v>
                </c:pt>
                <c:pt idx="416">
                  <c:v>44280</c:v>
                </c:pt>
                <c:pt idx="417">
                  <c:v>44279</c:v>
                </c:pt>
                <c:pt idx="418">
                  <c:v>44278</c:v>
                </c:pt>
                <c:pt idx="419">
                  <c:v>44277</c:v>
                </c:pt>
                <c:pt idx="420">
                  <c:v>44274</c:v>
                </c:pt>
                <c:pt idx="421">
                  <c:v>44273</c:v>
                </c:pt>
                <c:pt idx="422">
                  <c:v>44272</c:v>
                </c:pt>
                <c:pt idx="423">
                  <c:v>44271</c:v>
                </c:pt>
                <c:pt idx="424">
                  <c:v>44270</c:v>
                </c:pt>
                <c:pt idx="425">
                  <c:v>44267</c:v>
                </c:pt>
                <c:pt idx="426">
                  <c:v>44266</c:v>
                </c:pt>
                <c:pt idx="427">
                  <c:v>44265</c:v>
                </c:pt>
                <c:pt idx="428">
                  <c:v>44264</c:v>
                </c:pt>
                <c:pt idx="429">
                  <c:v>44263</c:v>
                </c:pt>
                <c:pt idx="430">
                  <c:v>44260</c:v>
                </c:pt>
                <c:pt idx="431">
                  <c:v>44259</c:v>
                </c:pt>
                <c:pt idx="432">
                  <c:v>44258</c:v>
                </c:pt>
                <c:pt idx="433">
                  <c:v>44257</c:v>
                </c:pt>
                <c:pt idx="434">
                  <c:v>44256</c:v>
                </c:pt>
                <c:pt idx="435">
                  <c:v>44253</c:v>
                </c:pt>
                <c:pt idx="436">
                  <c:v>44252</c:v>
                </c:pt>
                <c:pt idx="437">
                  <c:v>44251</c:v>
                </c:pt>
                <c:pt idx="438">
                  <c:v>44250</c:v>
                </c:pt>
                <c:pt idx="439">
                  <c:v>44249</c:v>
                </c:pt>
                <c:pt idx="440">
                  <c:v>44246</c:v>
                </c:pt>
                <c:pt idx="441">
                  <c:v>44245</c:v>
                </c:pt>
                <c:pt idx="442">
                  <c:v>44244</c:v>
                </c:pt>
                <c:pt idx="443">
                  <c:v>44243</c:v>
                </c:pt>
                <c:pt idx="444">
                  <c:v>44242</c:v>
                </c:pt>
                <c:pt idx="445">
                  <c:v>44239</c:v>
                </c:pt>
                <c:pt idx="446">
                  <c:v>44238</c:v>
                </c:pt>
                <c:pt idx="447">
                  <c:v>44237</c:v>
                </c:pt>
                <c:pt idx="448">
                  <c:v>44236</c:v>
                </c:pt>
                <c:pt idx="449">
                  <c:v>44235</c:v>
                </c:pt>
                <c:pt idx="450">
                  <c:v>44232</c:v>
                </c:pt>
                <c:pt idx="451">
                  <c:v>44231</c:v>
                </c:pt>
                <c:pt idx="452">
                  <c:v>44230</c:v>
                </c:pt>
                <c:pt idx="453">
                  <c:v>44229</c:v>
                </c:pt>
                <c:pt idx="454">
                  <c:v>44228</c:v>
                </c:pt>
                <c:pt idx="455">
                  <c:v>44225</c:v>
                </c:pt>
                <c:pt idx="456">
                  <c:v>44224</c:v>
                </c:pt>
                <c:pt idx="457">
                  <c:v>44223</c:v>
                </c:pt>
                <c:pt idx="458">
                  <c:v>44222</c:v>
                </c:pt>
                <c:pt idx="459">
                  <c:v>44221</c:v>
                </c:pt>
                <c:pt idx="460">
                  <c:v>44218</c:v>
                </c:pt>
                <c:pt idx="461">
                  <c:v>44217</c:v>
                </c:pt>
                <c:pt idx="462">
                  <c:v>44216</c:v>
                </c:pt>
                <c:pt idx="463">
                  <c:v>44215</c:v>
                </c:pt>
                <c:pt idx="464">
                  <c:v>44214</c:v>
                </c:pt>
                <c:pt idx="465">
                  <c:v>44211</c:v>
                </c:pt>
                <c:pt idx="466">
                  <c:v>44210</c:v>
                </c:pt>
                <c:pt idx="467">
                  <c:v>44209</c:v>
                </c:pt>
                <c:pt idx="468">
                  <c:v>44208</c:v>
                </c:pt>
                <c:pt idx="469">
                  <c:v>44207</c:v>
                </c:pt>
                <c:pt idx="470">
                  <c:v>44204</c:v>
                </c:pt>
                <c:pt idx="471">
                  <c:v>44203</c:v>
                </c:pt>
                <c:pt idx="472">
                  <c:v>44202</c:v>
                </c:pt>
                <c:pt idx="473">
                  <c:v>44201</c:v>
                </c:pt>
                <c:pt idx="474">
                  <c:v>44200</c:v>
                </c:pt>
                <c:pt idx="475">
                  <c:v>44197</c:v>
                </c:pt>
                <c:pt idx="476">
                  <c:v>44196</c:v>
                </c:pt>
                <c:pt idx="477">
                  <c:v>44195</c:v>
                </c:pt>
                <c:pt idx="478">
                  <c:v>44194</c:v>
                </c:pt>
                <c:pt idx="479">
                  <c:v>44193</c:v>
                </c:pt>
                <c:pt idx="480">
                  <c:v>44190</c:v>
                </c:pt>
                <c:pt idx="481">
                  <c:v>44189</c:v>
                </c:pt>
                <c:pt idx="482">
                  <c:v>44188</c:v>
                </c:pt>
                <c:pt idx="483">
                  <c:v>44187</c:v>
                </c:pt>
                <c:pt idx="484">
                  <c:v>44186</c:v>
                </c:pt>
                <c:pt idx="485">
                  <c:v>44183</c:v>
                </c:pt>
                <c:pt idx="486">
                  <c:v>44182</c:v>
                </c:pt>
                <c:pt idx="487">
                  <c:v>44181</c:v>
                </c:pt>
                <c:pt idx="488">
                  <c:v>44180</c:v>
                </c:pt>
                <c:pt idx="489">
                  <c:v>44179</c:v>
                </c:pt>
                <c:pt idx="490">
                  <c:v>44176</c:v>
                </c:pt>
                <c:pt idx="491">
                  <c:v>44175</c:v>
                </c:pt>
                <c:pt idx="492">
                  <c:v>44174</c:v>
                </c:pt>
                <c:pt idx="493">
                  <c:v>44173</c:v>
                </c:pt>
                <c:pt idx="494">
                  <c:v>44172</c:v>
                </c:pt>
                <c:pt idx="495">
                  <c:v>44169</c:v>
                </c:pt>
                <c:pt idx="496">
                  <c:v>44168</c:v>
                </c:pt>
                <c:pt idx="497">
                  <c:v>44167</c:v>
                </c:pt>
                <c:pt idx="498">
                  <c:v>44166</c:v>
                </c:pt>
                <c:pt idx="499">
                  <c:v>44165</c:v>
                </c:pt>
                <c:pt idx="500">
                  <c:v>44162</c:v>
                </c:pt>
                <c:pt idx="501">
                  <c:v>44161</c:v>
                </c:pt>
                <c:pt idx="502">
                  <c:v>44160</c:v>
                </c:pt>
                <c:pt idx="503">
                  <c:v>44159</c:v>
                </c:pt>
                <c:pt idx="504">
                  <c:v>44158</c:v>
                </c:pt>
                <c:pt idx="505">
                  <c:v>44155</c:v>
                </c:pt>
                <c:pt idx="506">
                  <c:v>44154</c:v>
                </c:pt>
                <c:pt idx="507">
                  <c:v>44153</c:v>
                </c:pt>
                <c:pt idx="508">
                  <c:v>44152</c:v>
                </c:pt>
                <c:pt idx="509">
                  <c:v>44151</c:v>
                </c:pt>
                <c:pt idx="510">
                  <c:v>44148</c:v>
                </c:pt>
                <c:pt idx="511">
                  <c:v>44147</c:v>
                </c:pt>
                <c:pt idx="512">
                  <c:v>44146</c:v>
                </c:pt>
                <c:pt idx="513">
                  <c:v>44145</c:v>
                </c:pt>
                <c:pt idx="514">
                  <c:v>44144</c:v>
                </c:pt>
                <c:pt idx="515">
                  <c:v>44141</c:v>
                </c:pt>
                <c:pt idx="516">
                  <c:v>44140</c:v>
                </c:pt>
                <c:pt idx="517">
                  <c:v>44139</c:v>
                </c:pt>
                <c:pt idx="518">
                  <c:v>44138</c:v>
                </c:pt>
                <c:pt idx="519">
                  <c:v>44137</c:v>
                </c:pt>
                <c:pt idx="520">
                  <c:v>44134</c:v>
                </c:pt>
                <c:pt idx="521">
                  <c:v>44133</c:v>
                </c:pt>
                <c:pt idx="522">
                  <c:v>44132</c:v>
                </c:pt>
                <c:pt idx="523">
                  <c:v>44131</c:v>
                </c:pt>
                <c:pt idx="524">
                  <c:v>44130</c:v>
                </c:pt>
                <c:pt idx="525">
                  <c:v>44127</c:v>
                </c:pt>
                <c:pt idx="526">
                  <c:v>44126</c:v>
                </c:pt>
                <c:pt idx="527">
                  <c:v>44125</c:v>
                </c:pt>
                <c:pt idx="528">
                  <c:v>44124</c:v>
                </c:pt>
                <c:pt idx="529">
                  <c:v>44123</c:v>
                </c:pt>
                <c:pt idx="530">
                  <c:v>44120</c:v>
                </c:pt>
                <c:pt idx="531">
                  <c:v>44119</c:v>
                </c:pt>
                <c:pt idx="532">
                  <c:v>44118</c:v>
                </c:pt>
                <c:pt idx="533">
                  <c:v>44117</c:v>
                </c:pt>
                <c:pt idx="534">
                  <c:v>44116</c:v>
                </c:pt>
                <c:pt idx="535">
                  <c:v>44113</c:v>
                </c:pt>
                <c:pt idx="536">
                  <c:v>44112</c:v>
                </c:pt>
                <c:pt idx="537">
                  <c:v>44111</c:v>
                </c:pt>
                <c:pt idx="538">
                  <c:v>44110</c:v>
                </c:pt>
                <c:pt idx="539">
                  <c:v>44109</c:v>
                </c:pt>
                <c:pt idx="540">
                  <c:v>44106</c:v>
                </c:pt>
                <c:pt idx="541">
                  <c:v>44105</c:v>
                </c:pt>
                <c:pt idx="542">
                  <c:v>44104</c:v>
                </c:pt>
                <c:pt idx="543">
                  <c:v>44103</c:v>
                </c:pt>
                <c:pt idx="544">
                  <c:v>44102</c:v>
                </c:pt>
                <c:pt idx="545">
                  <c:v>44099</c:v>
                </c:pt>
                <c:pt idx="546">
                  <c:v>44098</c:v>
                </c:pt>
                <c:pt idx="547">
                  <c:v>44097</c:v>
                </c:pt>
                <c:pt idx="548">
                  <c:v>44096</c:v>
                </c:pt>
                <c:pt idx="549">
                  <c:v>44095</c:v>
                </c:pt>
                <c:pt idx="550">
                  <c:v>44092</c:v>
                </c:pt>
                <c:pt idx="551">
                  <c:v>44091</c:v>
                </c:pt>
                <c:pt idx="552">
                  <c:v>44090</c:v>
                </c:pt>
                <c:pt idx="553">
                  <c:v>44089</c:v>
                </c:pt>
                <c:pt idx="554">
                  <c:v>44088</c:v>
                </c:pt>
                <c:pt idx="555">
                  <c:v>44085</c:v>
                </c:pt>
                <c:pt idx="556">
                  <c:v>44084</c:v>
                </c:pt>
                <c:pt idx="557">
                  <c:v>44083</c:v>
                </c:pt>
                <c:pt idx="558">
                  <c:v>44082</c:v>
                </c:pt>
                <c:pt idx="559">
                  <c:v>44081</c:v>
                </c:pt>
                <c:pt idx="560">
                  <c:v>44078</c:v>
                </c:pt>
                <c:pt idx="561">
                  <c:v>44077</c:v>
                </c:pt>
                <c:pt idx="562">
                  <c:v>44076</c:v>
                </c:pt>
                <c:pt idx="563">
                  <c:v>44075</c:v>
                </c:pt>
                <c:pt idx="564">
                  <c:v>44074</c:v>
                </c:pt>
                <c:pt idx="565">
                  <c:v>44071</c:v>
                </c:pt>
                <c:pt idx="566">
                  <c:v>44070</c:v>
                </c:pt>
                <c:pt idx="567">
                  <c:v>44069</c:v>
                </c:pt>
                <c:pt idx="568">
                  <c:v>44068</c:v>
                </c:pt>
                <c:pt idx="569">
                  <c:v>44067</c:v>
                </c:pt>
                <c:pt idx="570">
                  <c:v>44064</c:v>
                </c:pt>
                <c:pt idx="571">
                  <c:v>44063</c:v>
                </c:pt>
                <c:pt idx="572">
                  <c:v>44062</c:v>
                </c:pt>
                <c:pt idx="573">
                  <c:v>44061</c:v>
                </c:pt>
                <c:pt idx="574">
                  <c:v>44060</c:v>
                </c:pt>
                <c:pt idx="575">
                  <c:v>44057</c:v>
                </c:pt>
                <c:pt idx="576">
                  <c:v>44056</c:v>
                </c:pt>
                <c:pt idx="577">
                  <c:v>44055</c:v>
                </c:pt>
                <c:pt idx="578">
                  <c:v>44054</c:v>
                </c:pt>
                <c:pt idx="579">
                  <c:v>44053</c:v>
                </c:pt>
                <c:pt idx="580">
                  <c:v>44050</c:v>
                </c:pt>
                <c:pt idx="581">
                  <c:v>44049</c:v>
                </c:pt>
                <c:pt idx="582">
                  <c:v>44048</c:v>
                </c:pt>
                <c:pt idx="583">
                  <c:v>44047</c:v>
                </c:pt>
                <c:pt idx="584">
                  <c:v>44046</c:v>
                </c:pt>
                <c:pt idx="585">
                  <c:v>44043</c:v>
                </c:pt>
                <c:pt idx="586">
                  <c:v>44042</c:v>
                </c:pt>
                <c:pt idx="587">
                  <c:v>44041</c:v>
                </c:pt>
                <c:pt idx="588">
                  <c:v>44040</c:v>
                </c:pt>
                <c:pt idx="589">
                  <c:v>44039</c:v>
                </c:pt>
                <c:pt idx="590">
                  <c:v>44036</c:v>
                </c:pt>
                <c:pt idx="591">
                  <c:v>44035</c:v>
                </c:pt>
                <c:pt idx="592">
                  <c:v>44034</c:v>
                </c:pt>
                <c:pt idx="593">
                  <c:v>44033</c:v>
                </c:pt>
                <c:pt idx="594">
                  <c:v>44032</c:v>
                </c:pt>
                <c:pt idx="595">
                  <c:v>44029</c:v>
                </c:pt>
                <c:pt idx="596">
                  <c:v>44028</c:v>
                </c:pt>
                <c:pt idx="597">
                  <c:v>44027</c:v>
                </c:pt>
                <c:pt idx="598">
                  <c:v>44026</c:v>
                </c:pt>
                <c:pt idx="599">
                  <c:v>44025</c:v>
                </c:pt>
                <c:pt idx="600">
                  <c:v>44022</c:v>
                </c:pt>
                <c:pt idx="601">
                  <c:v>44021</c:v>
                </c:pt>
                <c:pt idx="602">
                  <c:v>44020</c:v>
                </c:pt>
                <c:pt idx="603">
                  <c:v>44019</c:v>
                </c:pt>
                <c:pt idx="604">
                  <c:v>44018</c:v>
                </c:pt>
                <c:pt idx="605">
                  <c:v>44015</c:v>
                </c:pt>
                <c:pt idx="606">
                  <c:v>44014</c:v>
                </c:pt>
                <c:pt idx="607">
                  <c:v>44013</c:v>
                </c:pt>
                <c:pt idx="608">
                  <c:v>44012</c:v>
                </c:pt>
                <c:pt idx="609">
                  <c:v>44011</c:v>
                </c:pt>
                <c:pt idx="610">
                  <c:v>44008</c:v>
                </c:pt>
                <c:pt idx="611">
                  <c:v>44007</c:v>
                </c:pt>
                <c:pt idx="612">
                  <c:v>44006</c:v>
                </c:pt>
                <c:pt idx="613">
                  <c:v>44005</c:v>
                </c:pt>
                <c:pt idx="614">
                  <c:v>44004</c:v>
                </c:pt>
                <c:pt idx="615">
                  <c:v>44001</c:v>
                </c:pt>
                <c:pt idx="616">
                  <c:v>44000</c:v>
                </c:pt>
                <c:pt idx="617">
                  <c:v>43999</c:v>
                </c:pt>
                <c:pt idx="618">
                  <c:v>43998</c:v>
                </c:pt>
                <c:pt idx="619">
                  <c:v>43997</c:v>
                </c:pt>
                <c:pt idx="620">
                  <c:v>43994</c:v>
                </c:pt>
                <c:pt idx="621">
                  <c:v>43993</c:v>
                </c:pt>
                <c:pt idx="622">
                  <c:v>43992</c:v>
                </c:pt>
                <c:pt idx="623">
                  <c:v>43991</c:v>
                </c:pt>
                <c:pt idx="624">
                  <c:v>43990</c:v>
                </c:pt>
                <c:pt idx="625">
                  <c:v>43987</c:v>
                </c:pt>
                <c:pt idx="626">
                  <c:v>43986</c:v>
                </c:pt>
                <c:pt idx="627">
                  <c:v>43985</c:v>
                </c:pt>
                <c:pt idx="628">
                  <c:v>43984</c:v>
                </c:pt>
                <c:pt idx="629">
                  <c:v>43983</c:v>
                </c:pt>
                <c:pt idx="630">
                  <c:v>43980</c:v>
                </c:pt>
                <c:pt idx="631">
                  <c:v>43979</c:v>
                </c:pt>
                <c:pt idx="632">
                  <c:v>43978</c:v>
                </c:pt>
                <c:pt idx="633">
                  <c:v>43977</c:v>
                </c:pt>
                <c:pt idx="634">
                  <c:v>43976</c:v>
                </c:pt>
                <c:pt idx="635">
                  <c:v>43973</c:v>
                </c:pt>
                <c:pt idx="636">
                  <c:v>43972</c:v>
                </c:pt>
                <c:pt idx="637">
                  <c:v>43971</c:v>
                </c:pt>
                <c:pt idx="638">
                  <c:v>43970</c:v>
                </c:pt>
                <c:pt idx="639">
                  <c:v>43969</c:v>
                </c:pt>
                <c:pt idx="640">
                  <c:v>43966</c:v>
                </c:pt>
                <c:pt idx="641">
                  <c:v>43965</c:v>
                </c:pt>
                <c:pt idx="642">
                  <c:v>43964</c:v>
                </c:pt>
                <c:pt idx="643">
                  <c:v>43963</c:v>
                </c:pt>
                <c:pt idx="644">
                  <c:v>43962</c:v>
                </c:pt>
                <c:pt idx="645">
                  <c:v>43959</c:v>
                </c:pt>
                <c:pt idx="646">
                  <c:v>43958</c:v>
                </c:pt>
                <c:pt idx="647">
                  <c:v>43957</c:v>
                </c:pt>
                <c:pt idx="648">
                  <c:v>43956</c:v>
                </c:pt>
                <c:pt idx="649">
                  <c:v>43955</c:v>
                </c:pt>
                <c:pt idx="650">
                  <c:v>43952</c:v>
                </c:pt>
                <c:pt idx="651">
                  <c:v>43951</c:v>
                </c:pt>
                <c:pt idx="652">
                  <c:v>43950</c:v>
                </c:pt>
                <c:pt idx="653">
                  <c:v>43949</c:v>
                </c:pt>
                <c:pt idx="654">
                  <c:v>43948</c:v>
                </c:pt>
                <c:pt idx="655">
                  <c:v>43945</c:v>
                </c:pt>
                <c:pt idx="656">
                  <c:v>43944</c:v>
                </c:pt>
                <c:pt idx="657">
                  <c:v>43943</c:v>
                </c:pt>
                <c:pt idx="658">
                  <c:v>43942</c:v>
                </c:pt>
                <c:pt idx="659">
                  <c:v>43941</c:v>
                </c:pt>
                <c:pt idx="660">
                  <c:v>43938</c:v>
                </c:pt>
                <c:pt idx="661">
                  <c:v>43937</c:v>
                </c:pt>
                <c:pt idx="662">
                  <c:v>43936</c:v>
                </c:pt>
                <c:pt idx="663">
                  <c:v>43935</c:v>
                </c:pt>
                <c:pt idx="664">
                  <c:v>43934</c:v>
                </c:pt>
                <c:pt idx="665">
                  <c:v>43931</c:v>
                </c:pt>
                <c:pt idx="666">
                  <c:v>43930</c:v>
                </c:pt>
                <c:pt idx="667">
                  <c:v>43929</c:v>
                </c:pt>
                <c:pt idx="668">
                  <c:v>43928</c:v>
                </c:pt>
                <c:pt idx="669">
                  <c:v>43927</c:v>
                </c:pt>
                <c:pt idx="670">
                  <c:v>43924</c:v>
                </c:pt>
                <c:pt idx="671">
                  <c:v>43923</c:v>
                </c:pt>
                <c:pt idx="672">
                  <c:v>43922</c:v>
                </c:pt>
                <c:pt idx="673">
                  <c:v>43921</c:v>
                </c:pt>
                <c:pt idx="674">
                  <c:v>43920</c:v>
                </c:pt>
                <c:pt idx="675">
                  <c:v>43917</c:v>
                </c:pt>
                <c:pt idx="676">
                  <c:v>43916</c:v>
                </c:pt>
                <c:pt idx="677">
                  <c:v>43915</c:v>
                </c:pt>
                <c:pt idx="678">
                  <c:v>43914</c:v>
                </c:pt>
                <c:pt idx="679">
                  <c:v>43913</c:v>
                </c:pt>
                <c:pt idx="680">
                  <c:v>43910</c:v>
                </c:pt>
                <c:pt idx="681">
                  <c:v>43909</c:v>
                </c:pt>
                <c:pt idx="682">
                  <c:v>43908</c:v>
                </c:pt>
                <c:pt idx="683">
                  <c:v>43907</c:v>
                </c:pt>
                <c:pt idx="684">
                  <c:v>43906</c:v>
                </c:pt>
                <c:pt idx="685">
                  <c:v>43903</c:v>
                </c:pt>
                <c:pt idx="686">
                  <c:v>43902</c:v>
                </c:pt>
                <c:pt idx="687">
                  <c:v>43901</c:v>
                </c:pt>
                <c:pt idx="688">
                  <c:v>43900</c:v>
                </c:pt>
                <c:pt idx="689">
                  <c:v>43899</c:v>
                </c:pt>
                <c:pt idx="690">
                  <c:v>43896</c:v>
                </c:pt>
                <c:pt idx="691">
                  <c:v>43895</c:v>
                </c:pt>
                <c:pt idx="692">
                  <c:v>43894</c:v>
                </c:pt>
                <c:pt idx="693">
                  <c:v>43893</c:v>
                </c:pt>
                <c:pt idx="694">
                  <c:v>43892</c:v>
                </c:pt>
                <c:pt idx="695">
                  <c:v>43889</c:v>
                </c:pt>
                <c:pt idx="696">
                  <c:v>43888</c:v>
                </c:pt>
                <c:pt idx="697">
                  <c:v>43887</c:v>
                </c:pt>
                <c:pt idx="698">
                  <c:v>43886</c:v>
                </c:pt>
                <c:pt idx="699">
                  <c:v>43885</c:v>
                </c:pt>
                <c:pt idx="700">
                  <c:v>43882</c:v>
                </c:pt>
                <c:pt idx="701">
                  <c:v>43881</c:v>
                </c:pt>
                <c:pt idx="702">
                  <c:v>43880</c:v>
                </c:pt>
                <c:pt idx="703">
                  <c:v>43879</c:v>
                </c:pt>
                <c:pt idx="704">
                  <c:v>43878</c:v>
                </c:pt>
                <c:pt idx="705">
                  <c:v>43875</c:v>
                </c:pt>
                <c:pt idx="706">
                  <c:v>43874</c:v>
                </c:pt>
                <c:pt idx="707">
                  <c:v>43873</c:v>
                </c:pt>
                <c:pt idx="708">
                  <c:v>43872</c:v>
                </c:pt>
                <c:pt idx="709">
                  <c:v>43871</c:v>
                </c:pt>
                <c:pt idx="710">
                  <c:v>43868</c:v>
                </c:pt>
                <c:pt idx="711">
                  <c:v>43867</c:v>
                </c:pt>
                <c:pt idx="712">
                  <c:v>43866</c:v>
                </c:pt>
                <c:pt idx="713">
                  <c:v>43865</c:v>
                </c:pt>
                <c:pt idx="714">
                  <c:v>43864</c:v>
                </c:pt>
                <c:pt idx="715">
                  <c:v>43861</c:v>
                </c:pt>
                <c:pt idx="716">
                  <c:v>43860</c:v>
                </c:pt>
                <c:pt idx="717">
                  <c:v>43859</c:v>
                </c:pt>
                <c:pt idx="718">
                  <c:v>43858</c:v>
                </c:pt>
                <c:pt idx="719">
                  <c:v>43857</c:v>
                </c:pt>
                <c:pt idx="720">
                  <c:v>43854</c:v>
                </c:pt>
                <c:pt idx="721">
                  <c:v>43853</c:v>
                </c:pt>
                <c:pt idx="722">
                  <c:v>43852</c:v>
                </c:pt>
                <c:pt idx="723">
                  <c:v>43851</c:v>
                </c:pt>
                <c:pt idx="724">
                  <c:v>43850</c:v>
                </c:pt>
                <c:pt idx="725">
                  <c:v>43847</c:v>
                </c:pt>
                <c:pt idx="726">
                  <c:v>43846</c:v>
                </c:pt>
                <c:pt idx="727">
                  <c:v>43845</c:v>
                </c:pt>
                <c:pt idx="728">
                  <c:v>43844</c:v>
                </c:pt>
                <c:pt idx="729">
                  <c:v>43843</c:v>
                </c:pt>
                <c:pt idx="730">
                  <c:v>43840</c:v>
                </c:pt>
                <c:pt idx="731">
                  <c:v>43839</c:v>
                </c:pt>
                <c:pt idx="732">
                  <c:v>43838</c:v>
                </c:pt>
                <c:pt idx="733">
                  <c:v>43837</c:v>
                </c:pt>
                <c:pt idx="734">
                  <c:v>43836</c:v>
                </c:pt>
                <c:pt idx="735">
                  <c:v>43833</c:v>
                </c:pt>
                <c:pt idx="736">
                  <c:v>43832</c:v>
                </c:pt>
                <c:pt idx="737">
                  <c:v>43831</c:v>
                </c:pt>
                <c:pt idx="738">
                  <c:v>43830</c:v>
                </c:pt>
                <c:pt idx="739">
                  <c:v>43829</c:v>
                </c:pt>
                <c:pt idx="740">
                  <c:v>43826</c:v>
                </c:pt>
                <c:pt idx="741">
                  <c:v>43825</c:v>
                </c:pt>
                <c:pt idx="742">
                  <c:v>43824</c:v>
                </c:pt>
                <c:pt idx="743">
                  <c:v>43823</c:v>
                </c:pt>
                <c:pt idx="744">
                  <c:v>43822</c:v>
                </c:pt>
                <c:pt idx="745">
                  <c:v>43819</c:v>
                </c:pt>
                <c:pt idx="746">
                  <c:v>43818</c:v>
                </c:pt>
                <c:pt idx="747">
                  <c:v>43817</c:v>
                </c:pt>
                <c:pt idx="748">
                  <c:v>43816</c:v>
                </c:pt>
                <c:pt idx="749">
                  <c:v>43815</c:v>
                </c:pt>
                <c:pt idx="750">
                  <c:v>43812</c:v>
                </c:pt>
                <c:pt idx="751">
                  <c:v>43811</c:v>
                </c:pt>
                <c:pt idx="752">
                  <c:v>43810</c:v>
                </c:pt>
                <c:pt idx="753">
                  <c:v>43809</c:v>
                </c:pt>
                <c:pt idx="754">
                  <c:v>43808</c:v>
                </c:pt>
                <c:pt idx="755">
                  <c:v>43805</c:v>
                </c:pt>
                <c:pt idx="756">
                  <c:v>43804</c:v>
                </c:pt>
                <c:pt idx="757">
                  <c:v>43803</c:v>
                </c:pt>
                <c:pt idx="758">
                  <c:v>43802</c:v>
                </c:pt>
                <c:pt idx="759">
                  <c:v>43801</c:v>
                </c:pt>
                <c:pt idx="760">
                  <c:v>43798</c:v>
                </c:pt>
                <c:pt idx="761">
                  <c:v>43797</c:v>
                </c:pt>
                <c:pt idx="762">
                  <c:v>43796</c:v>
                </c:pt>
                <c:pt idx="763">
                  <c:v>43795</c:v>
                </c:pt>
                <c:pt idx="764">
                  <c:v>43794</c:v>
                </c:pt>
                <c:pt idx="765">
                  <c:v>43791</c:v>
                </c:pt>
                <c:pt idx="766">
                  <c:v>43790</c:v>
                </c:pt>
                <c:pt idx="767">
                  <c:v>43789</c:v>
                </c:pt>
                <c:pt idx="768">
                  <c:v>43788</c:v>
                </c:pt>
                <c:pt idx="769">
                  <c:v>43787</c:v>
                </c:pt>
                <c:pt idx="770">
                  <c:v>43784</c:v>
                </c:pt>
                <c:pt idx="771">
                  <c:v>43783</c:v>
                </c:pt>
                <c:pt idx="772">
                  <c:v>43782</c:v>
                </c:pt>
                <c:pt idx="773">
                  <c:v>43781</c:v>
                </c:pt>
                <c:pt idx="774">
                  <c:v>43780</c:v>
                </c:pt>
                <c:pt idx="775">
                  <c:v>43777</c:v>
                </c:pt>
                <c:pt idx="776">
                  <c:v>43776</c:v>
                </c:pt>
                <c:pt idx="777">
                  <c:v>43775</c:v>
                </c:pt>
                <c:pt idx="778">
                  <c:v>43774</c:v>
                </c:pt>
                <c:pt idx="779">
                  <c:v>43773</c:v>
                </c:pt>
                <c:pt idx="780">
                  <c:v>43770</c:v>
                </c:pt>
                <c:pt idx="781">
                  <c:v>43769</c:v>
                </c:pt>
                <c:pt idx="782">
                  <c:v>43768</c:v>
                </c:pt>
                <c:pt idx="783">
                  <c:v>43767</c:v>
                </c:pt>
                <c:pt idx="784">
                  <c:v>43766</c:v>
                </c:pt>
                <c:pt idx="785">
                  <c:v>43763</c:v>
                </c:pt>
                <c:pt idx="786">
                  <c:v>43762</c:v>
                </c:pt>
                <c:pt idx="787">
                  <c:v>43761</c:v>
                </c:pt>
                <c:pt idx="788">
                  <c:v>43760</c:v>
                </c:pt>
                <c:pt idx="789">
                  <c:v>43759</c:v>
                </c:pt>
                <c:pt idx="790">
                  <c:v>43756</c:v>
                </c:pt>
                <c:pt idx="791">
                  <c:v>43755</c:v>
                </c:pt>
                <c:pt idx="792">
                  <c:v>43754</c:v>
                </c:pt>
                <c:pt idx="793">
                  <c:v>43753</c:v>
                </c:pt>
                <c:pt idx="794">
                  <c:v>43752</c:v>
                </c:pt>
                <c:pt idx="795">
                  <c:v>43749</c:v>
                </c:pt>
                <c:pt idx="796">
                  <c:v>43748</c:v>
                </c:pt>
                <c:pt idx="797">
                  <c:v>43747</c:v>
                </c:pt>
                <c:pt idx="798">
                  <c:v>43746</c:v>
                </c:pt>
                <c:pt idx="799">
                  <c:v>43745</c:v>
                </c:pt>
                <c:pt idx="800">
                  <c:v>43742</c:v>
                </c:pt>
                <c:pt idx="801">
                  <c:v>43741</c:v>
                </c:pt>
                <c:pt idx="802">
                  <c:v>43740</c:v>
                </c:pt>
                <c:pt idx="803">
                  <c:v>43739</c:v>
                </c:pt>
                <c:pt idx="804">
                  <c:v>43738</c:v>
                </c:pt>
                <c:pt idx="805">
                  <c:v>43735</c:v>
                </c:pt>
                <c:pt idx="806">
                  <c:v>43734</c:v>
                </c:pt>
                <c:pt idx="807">
                  <c:v>43733</c:v>
                </c:pt>
                <c:pt idx="808">
                  <c:v>43732</c:v>
                </c:pt>
                <c:pt idx="809">
                  <c:v>43731</c:v>
                </c:pt>
                <c:pt idx="810">
                  <c:v>43728</c:v>
                </c:pt>
                <c:pt idx="811">
                  <c:v>43727</c:v>
                </c:pt>
                <c:pt idx="812">
                  <c:v>43726</c:v>
                </c:pt>
                <c:pt idx="813">
                  <c:v>43725</c:v>
                </c:pt>
                <c:pt idx="814">
                  <c:v>43724</c:v>
                </c:pt>
                <c:pt idx="815">
                  <c:v>43721</c:v>
                </c:pt>
                <c:pt idx="816">
                  <c:v>43720</c:v>
                </c:pt>
                <c:pt idx="817">
                  <c:v>43719</c:v>
                </c:pt>
                <c:pt idx="818">
                  <c:v>43718</c:v>
                </c:pt>
                <c:pt idx="819">
                  <c:v>43717</c:v>
                </c:pt>
                <c:pt idx="820">
                  <c:v>43714</c:v>
                </c:pt>
                <c:pt idx="821">
                  <c:v>43713</c:v>
                </c:pt>
                <c:pt idx="822">
                  <c:v>43712</c:v>
                </c:pt>
                <c:pt idx="823">
                  <c:v>43711</c:v>
                </c:pt>
                <c:pt idx="824">
                  <c:v>43710</c:v>
                </c:pt>
                <c:pt idx="825">
                  <c:v>43707</c:v>
                </c:pt>
                <c:pt idx="826">
                  <c:v>43706</c:v>
                </c:pt>
                <c:pt idx="827">
                  <c:v>43705</c:v>
                </c:pt>
                <c:pt idx="828">
                  <c:v>43704</c:v>
                </c:pt>
                <c:pt idx="829">
                  <c:v>43703</c:v>
                </c:pt>
                <c:pt idx="830">
                  <c:v>43700</c:v>
                </c:pt>
                <c:pt idx="831">
                  <c:v>43699</c:v>
                </c:pt>
                <c:pt idx="832">
                  <c:v>43698</c:v>
                </c:pt>
                <c:pt idx="833">
                  <c:v>43697</c:v>
                </c:pt>
                <c:pt idx="834">
                  <c:v>43696</c:v>
                </c:pt>
                <c:pt idx="835">
                  <c:v>43693</c:v>
                </c:pt>
                <c:pt idx="836">
                  <c:v>43692</c:v>
                </c:pt>
                <c:pt idx="837">
                  <c:v>43691</c:v>
                </c:pt>
                <c:pt idx="838">
                  <c:v>43690</c:v>
                </c:pt>
                <c:pt idx="839">
                  <c:v>43689</c:v>
                </c:pt>
                <c:pt idx="840">
                  <c:v>43686</c:v>
                </c:pt>
                <c:pt idx="841">
                  <c:v>43685</c:v>
                </c:pt>
                <c:pt idx="842">
                  <c:v>43684</c:v>
                </c:pt>
                <c:pt idx="843">
                  <c:v>43683</c:v>
                </c:pt>
                <c:pt idx="844">
                  <c:v>43682</c:v>
                </c:pt>
                <c:pt idx="845">
                  <c:v>43679</c:v>
                </c:pt>
                <c:pt idx="846">
                  <c:v>43678</c:v>
                </c:pt>
                <c:pt idx="847">
                  <c:v>43677</c:v>
                </c:pt>
                <c:pt idx="848">
                  <c:v>43676</c:v>
                </c:pt>
                <c:pt idx="849">
                  <c:v>43675</c:v>
                </c:pt>
                <c:pt idx="850">
                  <c:v>43672</c:v>
                </c:pt>
                <c:pt idx="851">
                  <c:v>43671</c:v>
                </c:pt>
                <c:pt idx="852">
                  <c:v>43670</c:v>
                </c:pt>
                <c:pt idx="853">
                  <c:v>43669</c:v>
                </c:pt>
                <c:pt idx="854">
                  <c:v>43668</c:v>
                </c:pt>
                <c:pt idx="855">
                  <c:v>43665</c:v>
                </c:pt>
                <c:pt idx="856">
                  <c:v>43664</c:v>
                </c:pt>
                <c:pt idx="857">
                  <c:v>43663</c:v>
                </c:pt>
                <c:pt idx="858">
                  <c:v>43662</c:v>
                </c:pt>
                <c:pt idx="859">
                  <c:v>43661</c:v>
                </c:pt>
                <c:pt idx="860">
                  <c:v>43658</c:v>
                </c:pt>
                <c:pt idx="861">
                  <c:v>43657</c:v>
                </c:pt>
                <c:pt idx="862">
                  <c:v>43656</c:v>
                </c:pt>
                <c:pt idx="863">
                  <c:v>43655</c:v>
                </c:pt>
                <c:pt idx="864">
                  <c:v>43654</c:v>
                </c:pt>
                <c:pt idx="865">
                  <c:v>43651</c:v>
                </c:pt>
                <c:pt idx="866">
                  <c:v>43650</c:v>
                </c:pt>
                <c:pt idx="867">
                  <c:v>43649</c:v>
                </c:pt>
                <c:pt idx="868">
                  <c:v>43648</c:v>
                </c:pt>
                <c:pt idx="869">
                  <c:v>43647</c:v>
                </c:pt>
                <c:pt idx="870">
                  <c:v>43644</c:v>
                </c:pt>
                <c:pt idx="871">
                  <c:v>43643</c:v>
                </c:pt>
                <c:pt idx="872">
                  <c:v>43642</c:v>
                </c:pt>
                <c:pt idx="873">
                  <c:v>43641</c:v>
                </c:pt>
                <c:pt idx="874">
                  <c:v>43640</c:v>
                </c:pt>
                <c:pt idx="875">
                  <c:v>43637</c:v>
                </c:pt>
                <c:pt idx="876">
                  <c:v>43636</c:v>
                </c:pt>
                <c:pt idx="877">
                  <c:v>43635</c:v>
                </c:pt>
                <c:pt idx="878">
                  <c:v>43634</c:v>
                </c:pt>
                <c:pt idx="879">
                  <c:v>43633</c:v>
                </c:pt>
                <c:pt idx="880">
                  <c:v>43630</c:v>
                </c:pt>
                <c:pt idx="881">
                  <c:v>43629</c:v>
                </c:pt>
                <c:pt idx="882">
                  <c:v>43628</c:v>
                </c:pt>
                <c:pt idx="883">
                  <c:v>43627</c:v>
                </c:pt>
                <c:pt idx="884">
                  <c:v>43626</c:v>
                </c:pt>
                <c:pt idx="885">
                  <c:v>43623</c:v>
                </c:pt>
                <c:pt idx="886">
                  <c:v>43622</c:v>
                </c:pt>
                <c:pt idx="887">
                  <c:v>43621</c:v>
                </c:pt>
                <c:pt idx="888">
                  <c:v>43620</c:v>
                </c:pt>
                <c:pt idx="889">
                  <c:v>43619</c:v>
                </c:pt>
                <c:pt idx="890">
                  <c:v>43616</c:v>
                </c:pt>
                <c:pt idx="891">
                  <c:v>43615</c:v>
                </c:pt>
                <c:pt idx="892">
                  <c:v>43614</c:v>
                </c:pt>
                <c:pt idx="893">
                  <c:v>43613</c:v>
                </c:pt>
                <c:pt idx="894">
                  <c:v>43612</c:v>
                </c:pt>
                <c:pt idx="895">
                  <c:v>43609</c:v>
                </c:pt>
                <c:pt idx="896">
                  <c:v>43608</c:v>
                </c:pt>
                <c:pt idx="897">
                  <c:v>43607</c:v>
                </c:pt>
                <c:pt idx="898">
                  <c:v>43606</c:v>
                </c:pt>
                <c:pt idx="899">
                  <c:v>43605</c:v>
                </c:pt>
                <c:pt idx="900">
                  <c:v>43602</c:v>
                </c:pt>
                <c:pt idx="901">
                  <c:v>43601</c:v>
                </c:pt>
                <c:pt idx="902">
                  <c:v>43600</c:v>
                </c:pt>
                <c:pt idx="903">
                  <c:v>43599</c:v>
                </c:pt>
                <c:pt idx="904">
                  <c:v>43598</c:v>
                </c:pt>
                <c:pt idx="905">
                  <c:v>43595</c:v>
                </c:pt>
                <c:pt idx="906">
                  <c:v>43594</c:v>
                </c:pt>
                <c:pt idx="907">
                  <c:v>43593</c:v>
                </c:pt>
                <c:pt idx="908">
                  <c:v>43592</c:v>
                </c:pt>
                <c:pt idx="909">
                  <c:v>43591</c:v>
                </c:pt>
                <c:pt idx="910">
                  <c:v>43588</c:v>
                </c:pt>
                <c:pt idx="911">
                  <c:v>43587</c:v>
                </c:pt>
                <c:pt idx="912">
                  <c:v>43586</c:v>
                </c:pt>
                <c:pt idx="913">
                  <c:v>43585</c:v>
                </c:pt>
                <c:pt idx="914">
                  <c:v>43584</c:v>
                </c:pt>
                <c:pt idx="915">
                  <c:v>43581</c:v>
                </c:pt>
                <c:pt idx="916">
                  <c:v>43580</c:v>
                </c:pt>
                <c:pt idx="917">
                  <c:v>43579</c:v>
                </c:pt>
                <c:pt idx="918">
                  <c:v>43578</c:v>
                </c:pt>
                <c:pt idx="919">
                  <c:v>43577</c:v>
                </c:pt>
                <c:pt idx="920">
                  <c:v>43574</c:v>
                </c:pt>
                <c:pt idx="921">
                  <c:v>43573</c:v>
                </c:pt>
                <c:pt idx="922">
                  <c:v>43572</c:v>
                </c:pt>
                <c:pt idx="923">
                  <c:v>43571</c:v>
                </c:pt>
                <c:pt idx="924">
                  <c:v>43570</c:v>
                </c:pt>
                <c:pt idx="925">
                  <c:v>43567</c:v>
                </c:pt>
                <c:pt idx="926">
                  <c:v>43566</c:v>
                </c:pt>
                <c:pt idx="927">
                  <c:v>43565</c:v>
                </c:pt>
                <c:pt idx="928">
                  <c:v>43564</c:v>
                </c:pt>
                <c:pt idx="929">
                  <c:v>43563</c:v>
                </c:pt>
                <c:pt idx="930">
                  <c:v>43560</c:v>
                </c:pt>
                <c:pt idx="931">
                  <c:v>43559</c:v>
                </c:pt>
                <c:pt idx="932">
                  <c:v>43558</c:v>
                </c:pt>
                <c:pt idx="933">
                  <c:v>43557</c:v>
                </c:pt>
                <c:pt idx="934">
                  <c:v>43556</c:v>
                </c:pt>
                <c:pt idx="935">
                  <c:v>43553</c:v>
                </c:pt>
                <c:pt idx="936">
                  <c:v>43552</c:v>
                </c:pt>
                <c:pt idx="937">
                  <c:v>43551</c:v>
                </c:pt>
                <c:pt idx="938">
                  <c:v>43550</c:v>
                </c:pt>
                <c:pt idx="939">
                  <c:v>43549</c:v>
                </c:pt>
                <c:pt idx="940">
                  <c:v>43546</c:v>
                </c:pt>
                <c:pt idx="941">
                  <c:v>43545</c:v>
                </c:pt>
                <c:pt idx="942">
                  <c:v>43544</c:v>
                </c:pt>
                <c:pt idx="943">
                  <c:v>43543</c:v>
                </c:pt>
                <c:pt idx="944">
                  <c:v>43542</c:v>
                </c:pt>
                <c:pt idx="945">
                  <c:v>43539</c:v>
                </c:pt>
                <c:pt idx="946">
                  <c:v>43538</c:v>
                </c:pt>
                <c:pt idx="947">
                  <c:v>43537</c:v>
                </c:pt>
                <c:pt idx="948">
                  <c:v>43536</c:v>
                </c:pt>
                <c:pt idx="949">
                  <c:v>43535</c:v>
                </c:pt>
                <c:pt idx="950">
                  <c:v>43532</c:v>
                </c:pt>
                <c:pt idx="951">
                  <c:v>43531</c:v>
                </c:pt>
                <c:pt idx="952">
                  <c:v>43530</c:v>
                </c:pt>
                <c:pt idx="953">
                  <c:v>43529</c:v>
                </c:pt>
                <c:pt idx="954">
                  <c:v>43528</c:v>
                </c:pt>
                <c:pt idx="955">
                  <c:v>43525</c:v>
                </c:pt>
                <c:pt idx="956">
                  <c:v>43524</c:v>
                </c:pt>
                <c:pt idx="957">
                  <c:v>43523</c:v>
                </c:pt>
                <c:pt idx="958">
                  <c:v>43522</c:v>
                </c:pt>
                <c:pt idx="959">
                  <c:v>43521</c:v>
                </c:pt>
                <c:pt idx="960">
                  <c:v>43518</c:v>
                </c:pt>
                <c:pt idx="961">
                  <c:v>43517</c:v>
                </c:pt>
                <c:pt idx="962">
                  <c:v>43516</c:v>
                </c:pt>
                <c:pt idx="963">
                  <c:v>43515</c:v>
                </c:pt>
                <c:pt idx="964">
                  <c:v>43514</c:v>
                </c:pt>
                <c:pt idx="965">
                  <c:v>43511</c:v>
                </c:pt>
                <c:pt idx="966">
                  <c:v>43510</c:v>
                </c:pt>
                <c:pt idx="967">
                  <c:v>43509</c:v>
                </c:pt>
                <c:pt idx="968">
                  <c:v>43508</c:v>
                </c:pt>
                <c:pt idx="969">
                  <c:v>43507</c:v>
                </c:pt>
                <c:pt idx="970">
                  <c:v>43504</c:v>
                </c:pt>
                <c:pt idx="971">
                  <c:v>43503</c:v>
                </c:pt>
                <c:pt idx="972">
                  <c:v>43502</c:v>
                </c:pt>
                <c:pt idx="973">
                  <c:v>43501</c:v>
                </c:pt>
                <c:pt idx="974">
                  <c:v>43500</c:v>
                </c:pt>
                <c:pt idx="975">
                  <c:v>43497</c:v>
                </c:pt>
                <c:pt idx="976">
                  <c:v>43496</c:v>
                </c:pt>
                <c:pt idx="977">
                  <c:v>43495</c:v>
                </c:pt>
                <c:pt idx="978">
                  <c:v>43494</c:v>
                </c:pt>
                <c:pt idx="979">
                  <c:v>43493</c:v>
                </c:pt>
                <c:pt idx="980">
                  <c:v>43490</c:v>
                </c:pt>
                <c:pt idx="981">
                  <c:v>43489</c:v>
                </c:pt>
                <c:pt idx="982">
                  <c:v>43488</c:v>
                </c:pt>
                <c:pt idx="983">
                  <c:v>43487</c:v>
                </c:pt>
                <c:pt idx="984">
                  <c:v>43486</c:v>
                </c:pt>
                <c:pt idx="985">
                  <c:v>43483</c:v>
                </c:pt>
                <c:pt idx="986">
                  <c:v>43482</c:v>
                </c:pt>
                <c:pt idx="987">
                  <c:v>43481</c:v>
                </c:pt>
                <c:pt idx="988">
                  <c:v>43480</c:v>
                </c:pt>
                <c:pt idx="989">
                  <c:v>43479</c:v>
                </c:pt>
                <c:pt idx="990">
                  <c:v>43476</c:v>
                </c:pt>
                <c:pt idx="991">
                  <c:v>43475</c:v>
                </c:pt>
                <c:pt idx="992">
                  <c:v>43474</c:v>
                </c:pt>
                <c:pt idx="993">
                  <c:v>43473</c:v>
                </c:pt>
                <c:pt idx="994">
                  <c:v>43472</c:v>
                </c:pt>
                <c:pt idx="995">
                  <c:v>43469</c:v>
                </c:pt>
                <c:pt idx="996">
                  <c:v>43468</c:v>
                </c:pt>
                <c:pt idx="997">
                  <c:v>43467</c:v>
                </c:pt>
                <c:pt idx="998">
                  <c:v>43466</c:v>
                </c:pt>
                <c:pt idx="999">
                  <c:v>43465</c:v>
                </c:pt>
                <c:pt idx="1000">
                  <c:v>43462</c:v>
                </c:pt>
                <c:pt idx="1001">
                  <c:v>43461</c:v>
                </c:pt>
                <c:pt idx="1002">
                  <c:v>43460</c:v>
                </c:pt>
                <c:pt idx="1003">
                  <c:v>43459</c:v>
                </c:pt>
                <c:pt idx="1004">
                  <c:v>43458</c:v>
                </c:pt>
                <c:pt idx="1005">
                  <c:v>43455</c:v>
                </c:pt>
                <c:pt idx="1006">
                  <c:v>43454</c:v>
                </c:pt>
                <c:pt idx="1007">
                  <c:v>43453</c:v>
                </c:pt>
                <c:pt idx="1008">
                  <c:v>43452</c:v>
                </c:pt>
                <c:pt idx="1009">
                  <c:v>43451</c:v>
                </c:pt>
                <c:pt idx="1010">
                  <c:v>43448</c:v>
                </c:pt>
                <c:pt idx="1011">
                  <c:v>43447</c:v>
                </c:pt>
                <c:pt idx="1012">
                  <c:v>43446</c:v>
                </c:pt>
                <c:pt idx="1013">
                  <c:v>43445</c:v>
                </c:pt>
                <c:pt idx="1014">
                  <c:v>43444</c:v>
                </c:pt>
                <c:pt idx="1015">
                  <c:v>43441</c:v>
                </c:pt>
                <c:pt idx="1016">
                  <c:v>43440</c:v>
                </c:pt>
                <c:pt idx="1017">
                  <c:v>43439</c:v>
                </c:pt>
                <c:pt idx="1018">
                  <c:v>43438</c:v>
                </c:pt>
                <c:pt idx="1019">
                  <c:v>43437</c:v>
                </c:pt>
                <c:pt idx="1020">
                  <c:v>43434</c:v>
                </c:pt>
                <c:pt idx="1021">
                  <c:v>43433</c:v>
                </c:pt>
                <c:pt idx="1022">
                  <c:v>43432</c:v>
                </c:pt>
                <c:pt idx="1023">
                  <c:v>43431</c:v>
                </c:pt>
                <c:pt idx="1024">
                  <c:v>43430</c:v>
                </c:pt>
                <c:pt idx="1025">
                  <c:v>43427</c:v>
                </c:pt>
                <c:pt idx="1026">
                  <c:v>43426</c:v>
                </c:pt>
                <c:pt idx="1027">
                  <c:v>43425</c:v>
                </c:pt>
                <c:pt idx="1028">
                  <c:v>43424</c:v>
                </c:pt>
                <c:pt idx="1029">
                  <c:v>43423</c:v>
                </c:pt>
                <c:pt idx="1030">
                  <c:v>43420</c:v>
                </c:pt>
                <c:pt idx="1031">
                  <c:v>43419</c:v>
                </c:pt>
                <c:pt idx="1032">
                  <c:v>43418</c:v>
                </c:pt>
                <c:pt idx="1033">
                  <c:v>43417</c:v>
                </c:pt>
                <c:pt idx="1034">
                  <c:v>43416</c:v>
                </c:pt>
                <c:pt idx="1035">
                  <c:v>43413</c:v>
                </c:pt>
                <c:pt idx="1036">
                  <c:v>43412</c:v>
                </c:pt>
                <c:pt idx="1037">
                  <c:v>43411</c:v>
                </c:pt>
                <c:pt idx="1038">
                  <c:v>43410</c:v>
                </c:pt>
                <c:pt idx="1039">
                  <c:v>43409</c:v>
                </c:pt>
                <c:pt idx="1040">
                  <c:v>43406</c:v>
                </c:pt>
                <c:pt idx="1041">
                  <c:v>43405</c:v>
                </c:pt>
                <c:pt idx="1042">
                  <c:v>43404</c:v>
                </c:pt>
                <c:pt idx="1043">
                  <c:v>43403</c:v>
                </c:pt>
                <c:pt idx="1044">
                  <c:v>43402</c:v>
                </c:pt>
                <c:pt idx="1045">
                  <c:v>43399</c:v>
                </c:pt>
                <c:pt idx="1046">
                  <c:v>43398</c:v>
                </c:pt>
                <c:pt idx="1047">
                  <c:v>43397</c:v>
                </c:pt>
                <c:pt idx="1048">
                  <c:v>43396</c:v>
                </c:pt>
                <c:pt idx="1049">
                  <c:v>43395</c:v>
                </c:pt>
                <c:pt idx="1050">
                  <c:v>43392</c:v>
                </c:pt>
                <c:pt idx="1051">
                  <c:v>43391</c:v>
                </c:pt>
                <c:pt idx="1052">
                  <c:v>43390</c:v>
                </c:pt>
                <c:pt idx="1053">
                  <c:v>43389</c:v>
                </c:pt>
                <c:pt idx="1054">
                  <c:v>43388</c:v>
                </c:pt>
                <c:pt idx="1055">
                  <c:v>43385</c:v>
                </c:pt>
                <c:pt idx="1056">
                  <c:v>43384</c:v>
                </c:pt>
                <c:pt idx="1057">
                  <c:v>43383</c:v>
                </c:pt>
                <c:pt idx="1058">
                  <c:v>43382</c:v>
                </c:pt>
                <c:pt idx="1059">
                  <c:v>43381</c:v>
                </c:pt>
                <c:pt idx="1060">
                  <c:v>43378</c:v>
                </c:pt>
                <c:pt idx="1061">
                  <c:v>43377</c:v>
                </c:pt>
                <c:pt idx="1062">
                  <c:v>43376</c:v>
                </c:pt>
                <c:pt idx="1063">
                  <c:v>43375</c:v>
                </c:pt>
                <c:pt idx="1064">
                  <c:v>43374</c:v>
                </c:pt>
                <c:pt idx="1065">
                  <c:v>43371</c:v>
                </c:pt>
                <c:pt idx="1066">
                  <c:v>43370</c:v>
                </c:pt>
                <c:pt idx="1067">
                  <c:v>43369</c:v>
                </c:pt>
                <c:pt idx="1068">
                  <c:v>43368</c:v>
                </c:pt>
                <c:pt idx="1069">
                  <c:v>43367</c:v>
                </c:pt>
                <c:pt idx="1070">
                  <c:v>43364</c:v>
                </c:pt>
                <c:pt idx="1071">
                  <c:v>43363</c:v>
                </c:pt>
                <c:pt idx="1072">
                  <c:v>43362</c:v>
                </c:pt>
                <c:pt idx="1073">
                  <c:v>43361</c:v>
                </c:pt>
                <c:pt idx="1074">
                  <c:v>43360</c:v>
                </c:pt>
                <c:pt idx="1075">
                  <c:v>43357</c:v>
                </c:pt>
                <c:pt idx="1076">
                  <c:v>43356</c:v>
                </c:pt>
                <c:pt idx="1077">
                  <c:v>43355</c:v>
                </c:pt>
                <c:pt idx="1078">
                  <c:v>43354</c:v>
                </c:pt>
                <c:pt idx="1079">
                  <c:v>43353</c:v>
                </c:pt>
                <c:pt idx="1080">
                  <c:v>43350</c:v>
                </c:pt>
                <c:pt idx="1081">
                  <c:v>43349</c:v>
                </c:pt>
                <c:pt idx="1082">
                  <c:v>43348</c:v>
                </c:pt>
                <c:pt idx="1083">
                  <c:v>43347</c:v>
                </c:pt>
                <c:pt idx="1084">
                  <c:v>43346</c:v>
                </c:pt>
                <c:pt idx="1085">
                  <c:v>43343</c:v>
                </c:pt>
                <c:pt idx="1086">
                  <c:v>43342</c:v>
                </c:pt>
                <c:pt idx="1087">
                  <c:v>43341</c:v>
                </c:pt>
                <c:pt idx="1088">
                  <c:v>43340</c:v>
                </c:pt>
                <c:pt idx="1089">
                  <c:v>43339</c:v>
                </c:pt>
                <c:pt idx="1090">
                  <c:v>43336</c:v>
                </c:pt>
                <c:pt idx="1091">
                  <c:v>43335</c:v>
                </c:pt>
                <c:pt idx="1092">
                  <c:v>43334</c:v>
                </c:pt>
                <c:pt idx="1093">
                  <c:v>43333</c:v>
                </c:pt>
                <c:pt idx="1094">
                  <c:v>43332</c:v>
                </c:pt>
                <c:pt idx="1095">
                  <c:v>43329</c:v>
                </c:pt>
                <c:pt idx="1096">
                  <c:v>43328</c:v>
                </c:pt>
                <c:pt idx="1097">
                  <c:v>43327</c:v>
                </c:pt>
                <c:pt idx="1098">
                  <c:v>43326</c:v>
                </c:pt>
                <c:pt idx="1099">
                  <c:v>43325</c:v>
                </c:pt>
                <c:pt idx="1100">
                  <c:v>43322</c:v>
                </c:pt>
                <c:pt idx="1101">
                  <c:v>43321</c:v>
                </c:pt>
                <c:pt idx="1102">
                  <c:v>43320</c:v>
                </c:pt>
                <c:pt idx="1103">
                  <c:v>43319</c:v>
                </c:pt>
                <c:pt idx="1104">
                  <c:v>43318</c:v>
                </c:pt>
                <c:pt idx="1105">
                  <c:v>43315</c:v>
                </c:pt>
                <c:pt idx="1106">
                  <c:v>43314</c:v>
                </c:pt>
                <c:pt idx="1107">
                  <c:v>43313</c:v>
                </c:pt>
                <c:pt idx="1108">
                  <c:v>43312</c:v>
                </c:pt>
                <c:pt idx="1109">
                  <c:v>43311</c:v>
                </c:pt>
                <c:pt idx="1110">
                  <c:v>43308</c:v>
                </c:pt>
                <c:pt idx="1111">
                  <c:v>43307</c:v>
                </c:pt>
                <c:pt idx="1112">
                  <c:v>43306</c:v>
                </c:pt>
                <c:pt idx="1113">
                  <c:v>43305</c:v>
                </c:pt>
                <c:pt idx="1114">
                  <c:v>43304</c:v>
                </c:pt>
                <c:pt idx="1115">
                  <c:v>43301</c:v>
                </c:pt>
                <c:pt idx="1116">
                  <c:v>43300</c:v>
                </c:pt>
                <c:pt idx="1117">
                  <c:v>43299</c:v>
                </c:pt>
                <c:pt idx="1118">
                  <c:v>43298</c:v>
                </c:pt>
                <c:pt idx="1119">
                  <c:v>43297</c:v>
                </c:pt>
                <c:pt idx="1120">
                  <c:v>43294</c:v>
                </c:pt>
                <c:pt idx="1121">
                  <c:v>43293</c:v>
                </c:pt>
                <c:pt idx="1122">
                  <c:v>43292</c:v>
                </c:pt>
                <c:pt idx="1123">
                  <c:v>43291</c:v>
                </c:pt>
                <c:pt idx="1124">
                  <c:v>43290</c:v>
                </c:pt>
                <c:pt idx="1125">
                  <c:v>43287</c:v>
                </c:pt>
                <c:pt idx="1126">
                  <c:v>43286</c:v>
                </c:pt>
                <c:pt idx="1127">
                  <c:v>43285</c:v>
                </c:pt>
                <c:pt idx="1128">
                  <c:v>43284</c:v>
                </c:pt>
                <c:pt idx="1129">
                  <c:v>43283</c:v>
                </c:pt>
                <c:pt idx="1130">
                  <c:v>43280</c:v>
                </c:pt>
                <c:pt idx="1131">
                  <c:v>43279</c:v>
                </c:pt>
                <c:pt idx="1132">
                  <c:v>43278</c:v>
                </c:pt>
                <c:pt idx="1133">
                  <c:v>43277</c:v>
                </c:pt>
                <c:pt idx="1134">
                  <c:v>43276</c:v>
                </c:pt>
                <c:pt idx="1135">
                  <c:v>43273</c:v>
                </c:pt>
                <c:pt idx="1136">
                  <c:v>43272</c:v>
                </c:pt>
                <c:pt idx="1137">
                  <c:v>43271</c:v>
                </c:pt>
                <c:pt idx="1138">
                  <c:v>43270</c:v>
                </c:pt>
                <c:pt idx="1139">
                  <c:v>43269</c:v>
                </c:pt>
                <c:pt idx="1140">
                  <c:v>43266</c:v>
                </c:pt>
                <c:pt idx="1141">
                  <c:v>43265</c:v>
                </c:pt>
                <c:pt idx="1142">
                  <c:v>43264</c:v>
                </c:pt>
                <c:pt idx="1143">
                  <c:v>43263</c:v>
                </c:pt>
                <c:pt idx="1144">
                  <c:v>43262</c:v>
                </c:pt>
                <c:pt idx="1145">
                  <c:v>43259</c:v>
                </c:pt>
                <c:pt idx="1146">
                  <c:v>43258</c:v>
                </c:pt>
                <c:pt idx="1147">
                  <c:v>43257</c:v>
                </c:pt>
                <c:pt idx="1148">
                  <c:v>43256</c:v>
                </c:pt>
                <c:pt idx="1149">
                  <c:v>43255</c:v>
                </c:pt>
                <c:pt idx="1150">
                  <c:v>43252</c:v>
                </c:pt>
                <c:pt idx="1151">
                  <c:v>43251</c:v>
                </c:pt>
                <c:pt idx="1152">
                  <c:v>43250</c:v>
                </c:pt>
                <c:pt idx="1153">
                  <c:v>43249</c:v>
                </c:pt>
                <c:pt idx="1154">
                  <c:v>43248</c:v>
                </c:pt>
                <c:pt idx="1155">
                  <c:v>43245</c:v>
                </c:pt>
                <c:pt idx="1156">
                  <c:v>43244</c:v>
                </c:pt>
                <c:pt idx="1157">
                  <c:v>43243</c:v>
                </c:pt>
                <c:pt idx="1158">
                  <c:v>43242</c:v>
                </c:pt>
                <c:pt idx="1159">
                  <c:v>43241</c:v>
                </c:pt>
                <c:pt idx="1160">
                  <c:v>43238</c:v>
                </c:pt>
                <c:pt idx="1161">
                  <c:v>43237</c:v>
                </c:pt>
                <c:pt idx="1162">
                  <c:v>43236</c:v>
                </c:pt>
                <c:pt idx="1163">
                  <c:v>43235</c:v>
                </c:pt>
                <c:pt idx="1164">
                  <c:v>43234</c:v>
                </c:pt>
                <c:pt idx="1165">
                  <c:v>43231</c:v>
                </c:pt>
                <c:pt idx="1166">
                  <c:v>43230</c:v>
                </c:pt>
                <c:pt idx="1167">
                  <c:v>43229</c:v>
                </c:pt>
                <c:pt idx="1168">
                  <c:v>43228</c:v>
                </c:pt>
                <c:pt idx="1169">
                  <c:v>43227</c:v>
                </c:pt>
                <c:pt idx="1170">
                  <c:v>43224</c:v>
                </c:pt>
                <c:pt idx="1171">
                  <c:v>43223</c:v>
                </c:pt>
                <c:pt idx="1172">
                  <c:v>43222</c:v>
                </c:pt>
                <c:pt idx="1173">
                  <c:v>43221</c:v>
                </c:pt>
                <c:pt idx="1174">
                  <c:v>43220</c:v>
                </c:pt>
                <c:pt idx="1175">
                  <c:v>43217</c:v>
                </c:pt>
                <c:pt idx="1176">
                  <c:v>43216</c:v>
                </c:pt>
                <c:pt idx="1177">
                  <c:v>43215</c:v>
                </c:pt>
                <c:pt idx="1178">
                  <c:v>43214</c:v>
                </c:pt>
                <c:pt idx="1179">
                  <c:v>43213</c:v>
                </c:pt>
                <c:pt idx="1180">
                  <c:v>43210</c:v>
                </c:pt>
                <c:pt idx="1181">
                  <c:v>43209</c:v>
                </c:pt>
                <c:pt idx="1182">
                  <c:v>43208</c:v>
                </c:pt>
                <c:pt idx="1183">
                  <c:v>43207</c:v>
                </c:pt>
                <c:pt idx="1184">
                  <c:v>43206</c:v>
                </c:pt>
                <c:pt idx="1185">
                  <c:v>43203</c:v>
                </c:pt>
                <c:pt idx="1186">
                  <c:v>43202</c:v>
                </c:pt>
                <c:pt idx="1187">
                  <c:v>43201</c:v>
                </c:pt>
                <c:pt idx="1188">
                  <c:v>43200</c:v>
                </c:pt>
                <c:pt idx="1189">
                  <c:v>43199</c:v>
                </c:pt>
                <c:pt idx="1190">
                  <c:v>43196</c:v>
                </c:pt>
                <c:pt idx="1191">
                  <c:v>43195</c:v>
                </c:pt>
                <c:pt idx="1192">
                  <c:v>43194</c:v>
                </c:pt>
                <c:pt idx="1193">
                  <c:v>43193</c:v>
                </c:pt>
                <c:pt idx="1194">
                  <c:v>43192</c:v>
                </c:pt>
                <c:pt idx="1195">
                  <c:v>43189</c:v>
                </c:pt>
                <c:pt idx="1196">
                  <c:v>43188</c:v>
                </c:pt>
                <c:pt idx="1197">
                  <c:v>43187</c:v>
                </c:pt>
                <c:pt idx="1198">
                  <c:v>43186</c:v>
                </c:pt>
                <c:pt idx="1199">
                  <c:v>43185</c:v>
                </c:pt>
                <c:pt idx="1200">
                  <c:v>43182</c:v>
                </c:pt>
                <c:pt idx="1201">
                  <c:v>43181</c:v>
                </c:pt>
                <c:pt idx="1202">
                  <c:v>43180</c:v>
                </c:pt>
                <c:pt idx="1203">
                  <c:v>43179</c:v>
                </c:pt>
                <c:pt idx="1204">
                  <c:v>43178</c:v>
                </c:pt>
                <c:pt idx="1205">
                  <c:v>43175</c:v>
                </c:pt>
                <c:pt idx="1206">
                  <c:v>43174</c:v>
                </c:pt>
                <c:pt idx="1207">
                  <c:v>43173</c:v>
                </c:pt>
                <c:pt idx="1208">
                  <c:v>43172</c:v>
                </c:pt>
                <c:pt idx="1209">
                  <c:v>43171</c:v>
                </c:pt>
                <c:pt idx="1210">
                  <c:v>43168</c:v>
                </c:pt>
                <c:pt idx="1211">
                  <c:v>43167</c:v>
                </c:pt>
                <c:pt idx="1212">
                  <c:v>43166</c:v>
                </c:pt>
                <c:pt idx="1213">
                  <c:v>43165</c:v>
                </c:pt>
                <c:pt idx="1214">
                  <c:v>43164</c:v>
                </c:pt>
                <c:pt idx="1215">
                  <c:v>43161</c:v>
                </c:pt>
                <c:pt idx="1216">
                  <c:v>43160</c:v>
                </c:pt>
                <c:pt idx="1217">
                  <c:v>43159</c:v>
                </c:pt>
                <c:pt idx="1218">
                  <c:v>43158</c:v>
                </c:pt>
                <c:pt idx="1219">
                  <c:v>43157</c:v>
                </c:pt>
                <c:pt idx="1220">
                  <c:v>43154</c:v>
                </c:pt>
                <c:pt idx="1221">
                  <c:v>43153</c:v>
                </c:pt>
                <c:pt idx="1222">
                  <c:v>43152</c:v>
                </c:pt>
                <c:pt idx="1223">
                  <c:v>43151</c:v>
                </c:pt>
                <c:pt idx="1224">
                  <c:v>43150</c:v>
                </c:pt>
                <c:pt idx="1225">
                  <c:v>43147</c:v>
                </c:pt>
                <c:pt idx="1226">
                  <c:v>43146</c:v>
                </c:pt>
                <c:pt idx="1227">
                  <c:v>43145</c:v>
                </c:pt>
                <c:pt idx="1228">
                  <c:v>43144</c:v>
                </c:pt>
                <c:pt idx="1229">
                  <c:v>43143</c:v>
                </c:pt>
                <c:pt idx="1230">
                  <c:v>43140</c:v>
                </c:pt>
                <c:pt idx="1231">
                  <c:v>43139</c:v>
                </c:pt>
                <c:pt idx="1232">
                  <c:v>43138</c:v>
                </c:pt>
                <c:pt idx="1233">
                  <c:v>43137</c:v>
                </c:pt>
                <c:pt idx="1234">
                  <c:v>43136</c:v>
                </c:pt>
                <c:pt idx="1235">
                  <c:v>43133</c:v>
                </c:pt>
                <c:pt idx="1236">
                  <c:v>43132</c:v>
                </c:pt>
                <c:pt idx="1237">
                  <c:v>43131</c:v>
                </c:pt>
                <c:pt idx="1238">
                  <c:v>43130</c:v>
                </c:pt>
                <c:pt idx="1239">
                  <c:v>43129</c:v>
                </c:pt>
                <c:pt idx="1240">
                  <c:v>43126</c:v>
                </c:pt>
                <c:pt idx="1241">
                  <c:v>43125</c:v>
                </c:pt>
                <c:pt idx="1242">
                  <c:v>43124</c:v>
                </c:pt>
                <c:pt idx="1243">
                  <c:v>43123</c:v>
                </c:pt>
                <c:pt idx="1244">
                  <c:v>43122</c:v>
                </c:pt>
                <c:pt idx="1245">
                  <c:v>43119</c:v>
                </c:pt>
                <c:pt idx="1246">
                  <c:v>43118</c:v>
                </c:pt>
                <c:pt idx="1247">
                  <c:v>43117</c:v>
                </c:pt>
                <c:pt idx="1248">
                  <c:v>43116</c:v>
                </c:pt>
                <c:pt idx="1249">
                  <c:v>43115</c:v>
                </c:pt>
                <c:pt idx="1250">
                  <c:v>43112</c:v>
                </c:pt>
                <c:pt idx="1251">
                  <c:v>43111</c:v>
                </c:pt>
                <c:pt idx="1252">
                  <c:v>43110</c:v>
                </c:pt>
                <c:pt idx="1253">
                  <c:v>43109</c:v>
                </c:pt>
                <c:pt idx="1254">
                  <c:v>43108</c:v>
                </c:pt>
                <c:pt idx="1255">
                  <c:v>43105</c:v>
                </c:pt>
                <c:pt idx="1256">
                  <c:v>43104</c:v>
                </c:pt>
                <c:pt idx="1257">
                  <c:v>43103</c:v>
                </c:pt>
                <c:pt idx="1258">
                  <c:v>43102</c:v>
                </c:pt>
                <c:pt idx="1259">
                  <c:v>43101</c:v>
                </c:pt>
                <c:pt idx="1260">
                  <c:v>43098</c:v>
                </c:pt>
                <c:pt idx="1261">
                  <c:v>43097</c:v>
                </c:pt>
                <c:pt idx="1262">
                  <c:v>43096</c:v>
                </c:pt>
                <c:pt idx="1263">
                  <c:v>43095</c:v>
                </c:pt>
                <c:pt idx="1264">
                  <c:v>43094</c:v>
                </c:pt>
                <c:pt idx="1265">
                  <c:v>43091</c:v>
                </c:pt>
                <c:pt idx="1266">
                  <c:v>43090</c:v>
                </c:pt>
                <c:pt idx="1267">
                  <c:v>43089</c:v>
                </c:pt>
                <c:pt idx="1268">
                  <c:v>43088</c:v>
                </c:pt>
                <c:pt idx="1269">
                  <c:v>43087</c:v>
                </c:pt>
                <c:pt idx="1270">
                  <c:v>43084</c:v>
                </c:pt>
                <c:pt idx="1271">
                  <c:v>43083</c:v>
                </c:pt>
                <c:pt idx="1272">
                  <c:v>43082</c:v>
                </c:pt>
                <c:pt idx="1273">
                  <c:v>43081</c:v>
                </c:pt>
                <c:pt idx="1274">
                  <c:v>43080</c:v>
                </c:pt>
                <c:pt idx="1275">
                  <c:v>43077</c:v>
                </c:pt>
                <c:pt idx="1276">
                  <c:v>43076</c:v>
                </c:pt>
                <c:pt idx="1277">
                  <c:v>43075</c:v>
                </c:pt>
                <c:pt idx="1278">
                  <c:v>43074</c:v>
                </c:pt>
                <c:pt idx="1279">
                  <c:v>43073</c:v>
                </c:pt>
                <c:pt idx="1280">
                  <c:v>43070</c:v>
                </c:pt>
                <c:pt idx="1281">
                  <c:v>43069</c:v>
                </c:pt>
                <c:pt idx="1282">
                  <c:v>43068</c:v>
                </c:pt>
                <c:pt idx="1283">
                  <c:v>43067</c:v>
                </c:pt>
                <c:pt idx="1284">
                  <c:v>43066</c:v>
                </c:pt>
                <c:pt idx="1285">
                  <c:v>43063</c:v>
                </c:pt>
                <c:pt idx="1286">
                  <c:v>43062</c:v>
                </c:pt>
                <c:pt idx="1287">
                  <c:v>43061</c:v>
                </c:pt>
                <c:pt idx="1288">
                  <c:v>43060</c:v>
                </c:pt>
                <c:pt idx="1289">
                  <c:v>43059</c:v>
                </c:pt>
                <c:pt idx="1290">
                  <c:v>43056</c:v>
                </c:pt>
                <c:pt idx="1291">
                  <c:v>43055</c:v>
                </c:pt>
                <c:pt idx="1292">
                  <c:v>43054</c:v>
                </c:pt>
                <c:pt idx="1293">
                  <c:v>43053</c:v>
                </c:pt>
                <c:pt idx="1294">
                  <c:v>43052</c:v>
                </c:pt>
                <c:pt idx="1295">
                  <c:v>43049</c:v>
                </c:pt>
                <c:pt idx="1296">
                  <c:v>43048</c:v>
                </c:pt>
                <c:pt idx="1297">
                  <c:v>43047</c:v>
                </c:pt>
                <c:pt idx="1298">
                  <c:v>43046</c:v>
                </c:pt>
                <c:pt idx="1299">
                  <c:v>43045</c:v>
                </c:pt>
                <c:pt idx="1300">
                  <c:v>43042</c:v>
                </c:pt>
                <c:pt idx="1301">
                  <c:v>43041</c:v>
                </c:pt>
                <c:pt idx="1302">
                  <c:v>43040</c:v>
                </c:pt>
                <c:pt idx="1303">
                  <c:v>43039</c:v>
                </c:pt>
                <c:pt idx="1304">
                  <c:v>43038</c:v>
                </c:pt>
                <c:pt idx="1305">
                  <c:v>43035</c:v>
                </c:pt>
                <c:pt idx="1306">
                  <c:v>43034</c:v>
                </c:pt>
                <c:pt idx="1307">
                  <c:v>43033</c:v>
                </c:pt>
                <c:pt idx="1308">
                  <c:v>43032</c:v>
                </c:pt>
                <c:pt idx="1309">
                  <c:v>43031</c:v>
                </c:pt>
                <c:pt idx="1310">
                  <c:v>43028</c:v>
                </c:pt>
                <c:pt idx="1311">
                  <c:v>43027</c:v>
                </c:pt>
                <c:pt idx="1312">
                  <c:v>43026</c:v>
                </c:pt>
                <c:pt idx="1313">
                  <c:v>43025</c:v>
                </c:pt>
                <c:pt idx="1314">
                  <c:v>43024</c:v>
                </c:pt>
                <c:pt idx="1315">
                  <c:v>43021</c:v>
                </c:pt>
                <c:pt idx="1316">
                  <c:v>43020</c:v>
                </c:pt>
                <c:pt idx="1317">
                  <c:v>43019</c:v>
                </c:pt>
                <c:pt idx="1318">
                  <c:v>43018</c:v>
                </c:pt>
                <c:pt idx="1319">
                  <c:v>43017</c:v>
                </c:pt>
                <c:pt idx="1320">
                  <c:v>43014</c:v>
                </c:pt>
                <c:pt idx="1321">
                  <c:v>43013</c:v>
                </c:pt>
                <c:pt idx="1322">
                  <c:v>43012</c:v>
                </c:pt>
                <c:pt idx="1323">
                  <c:v>43011</c:v>
                </c:pt>
                <c:pt idx="1324">
                  <c:v>43010</c:v>
                </c:pt>
                <c:pt idx="1325">
                  <c:v>43007</c:v>
                </c:pt>
                <c:pt idx="1326">
                  <c:v>43006</c:v>
                </c:pt>
                <c:pt idx="1327">
                  <c:v>43005</c:v>
                </c:pt>
                <c:pt idx="1328">
                  <c:v>43004</c:v>
                </c:pt>
                <c:pt idx="1329">
                  <c:v>43003</c:v>
                </c:pt>
                <c:pt idx="1330">
                  <c:v>43000</c:v>
                </c:pt>
                <c:pt idx="1331">
                  <c:v>42999</c:v>
                </c:pt>
                <c:pt idx="1332">
                  <c:v>42998</c:v>
                </c:pt>
                <c:pt idx="1333">
                  <c:v>42997</c:v>
                </c:pt>
                <c:pt idx="1334">
                  <c:v>42996</c:v>
                </c:pt>
                <c:pt idx="1335">
                  <c:v>42993</c:v>
                </c:pt>
                <c:pt idx="1336">
                  <c:v>42992</c:v>
                </c:pt>
                <c:pt idx="1337">
                  <c:v>42991</c:v>
                </c:pt>
                <c:pt idx="1338">
                  <c:v>42990</c:v>
                </c:pt>
                <c:pt idx="1339">
                  <c:v>42989</c:v>
                </c:pt>
                <c:pt idx="1340">
                  <c:v>42986</c:v>
                </c:pt>
                <c:pt idx="1341">
                  <c:v>42985</c:v>
                </c:pt>
                <c:pt idx="1342">
                  <c:v>42984</c:v>
                </c:pt>
                <c:pt idx="1343">
                  <c:v>42983</c:v>
                </c:pt>
                <c:pt idx="1344">
                  <c:v>42982</c:v>
                </c:pt>
                <c:pt idx="1345">
                  <c:v>42979</c:v>
                </c:pt>
                <c:pt idx="1346">
                  <c:v>42978</c:v>
                </c:pt>
                <c:pt idx="1347">
                  <c:v>42977</c:v>
                </c:pt>
                <c:pt idx="1348">
                  <c:v>42976</c:v>
                </c:pt>
                <c:pt idx="1349">
                  <c:v>42975</c:v>
                </c:pt>
                <c:pt idx="1350">
                  <c:v>42972</c:v>
                </c:pt>
                <c:pt idx="1351">
                  <c:v>42971</c:v>
                </c:pt>
                <c:pt idx="1352">
                  <c:v>42970</c:v>
                </c:pt>
                <c:pt idx="1353">
                  <c:v>42969</c:v>
                </c:pt>
                <c:pt idx="1354">
                  <c:v>42968</c:v>
                </c:pt>
                <c:pt idx="1355">
                  <c:v>42965</c:v>
                </c:pt>
                <c:pt idx="1356">
                  <c:v>42964</c:v>
                </c:pt>
                <c:pt idx="1357">
                  <c:v>42963</c:v>
                </c:pt>
                <c:pt idx="1358">
                  <c:v>42962</c:v>
                </c:pt>
                <c:pt idx="1359">
                  <c:v>42961</c:v>
                </c:pt>
                <c:pt idx="1360">
                  <c:v>42958</c:v>
                </c:pt>
                <c:pt idx="1361">
                  <c:v>42957</c:v>
                </c:pt>
                <c:pt idx="1362">
                  <c:v>42956</c:v>
                </c:pt>
                <c:pt idx="1363">
                  <c:v>42955</c:v>
                </c:pt>
                <c:pt idx="1364">
                  <c:v>42954</c:v>
                </c:pt>
                <c:pt idx="1365">
                  <c:v>42951</c:v>
                </c:pt>
                <c:pt idx="1366">
                  <c:v>42950</c:v>
                </c:pt>
                <c:pt idx="1367">
                  <c:v>42949</c:v>
                </c:pt>
                <c:pt idx="1368">
                  <c:v>42948</c:v>
                </c:pt>
                <c:pt idx="1369">
                  <c:v>42947</c:v>
                </c:pt>
                <c:pt idx="1370">
                  <c:v>42944</c:v>
                </c:pt>
                <c:pt idx="1371">
                  <c:v>42943</c:v>
                </c:pt>
                <c:pt idx="1372">
                  <c:v>42942</c:v>
                </c:pt>
                <c:pt idx="1373">
                  <c:v>42941</c:v>
                </c:pt>
                <c:pt idx="1374">
                  <c:v>42940</c:v>
                </c:pt>
                <c:pt idx="1375">
                  <c:v>42937</c:v>
                </c:pt>
                <c:pt idx="1376">
                  <c:v>42936</c:v>
                </c:pt>
                <c:pt idx="1377">
                  <c:v>42935</c:v>
                </c:pt>
                <c:pt idx="1378">
                  <c:v>42934</c:v>
                </c:pt>
                <c:pt idx="1379">
                  <c:v>42933</c:v>
                </c:pt>
                <c:pt idx="1380">
                  <c:v>42930</c:v>
                </c:pt>
                <c:pt idx="1381">
                  <c:v>42929</c:v>
                </c:pt>
                <c:pt idx="1382">
                  <c:v>42928</c:v>
                </c:pt>
                <c:pt idx="1383">
                  <c:v>42927</c:v>
                </c:pt>
                <c:pt idx="1384">
                  <c:v>42926</c:v>
                </c:pt>
                <c:pt idx="1385">
                  <c:v>42923</c:v>
                </c:pt>
                <c:pt idx="1386">
                  <c:v>42922</c:v>
                </c:pt>
                <c:pt idx="1387">
                  <c:v>42921</c:v>
                </c:pt>
                <c:pt idx="1388">
                  <c:v>42920</c:v>
                </c:pt>
                <c:pt idx="1389">
                  <c:v>42919</c:v>
                </c:pt>
                <c:pt idx="1390">
                  <c:v>42916</c:v>
                </c:pt>
                <c:pt idx="1391">
                  <c:v>42915</c:v>
                </c:pt>
                <c:pt idx="1392">
                  <c:v>42914</c:v>
                </c:pt>
                <c:pt idx="1393">
                  <c:v>42913</c:v>
                </c:pt>
                <c:pt idx="1394">
                  <c:v>42912</c:v>
                </c:pt>
                <c:pt idx="1395">
                  <c:v>42909</c:v>
                </c:pt>
                <c:pt idx="1396">
                  <c:v>42908</c:v>
                </c:pt>
                <c:pt idx="1397">
                  <c:v>42907</c:v>
                </c:pt>
                <c:pt idx="1398">
                  <c:v>42906</c:v>
                </c:pt>
                <c:pt idx="1399">
                  <c:v>42905</c:v>
                </c:pt>
                <c:pt idx="1400">
                  <c:v>42902</c:v>
                </c:pt>
                <c:pt idx="1401">
                  <c:v>42901</c:v>
                </c:pt>
                <c:pt idx="1402">
                  <c:v>42900</c:v>
                </c:pt>
                <c:pt idx="1403">
                  <c:v>42899</c:v>
                </c:pt>
                <c:pt idx="1404">
                  <c:v>42898</c:v>
                </c:pt>
                <c:pt idx="1405">
                  <c:v>42895</c:v>
                </c:pt>
                <c:pt idx="1406">
                  <c:v>42894</c:v>
                </c:pt>
                <c:pt idx="1407">
                  <c:v>42893</c:v>
                </c:pt>
                <c:pt idx="1408">
                  <c:v>42892</c:v>
                </c:pt>
                <c:pt idx="1409">
                  <c:v>42891</c:v>
                </c:pt>
                <c:pt idx="1410">
                  <c:v>42888</c:v>
                </c:pt>
                <c:pt idx="1411">
                  <c:v>42887</c:v>
                </c:pt>
                <c:pt idx="1412">
                  <c:v>42886</c:v>
                </c:pt>
                <c:pt idx="1413">
                  <c:v>42885</c:v>
                </c:pt>
                <c:pt idx="1414">
                  <c:v>42884</c:v>
                </c:pt>
                <c:pt idx="1415">
                  <c:v>42881</c:v>
                </c:pt>
                <c:pt idx="1416">
                  <c:v>42880</c:v>
                </c:pt>
                <c:pt idx="1417">
                  <c:v>42879</c:v>
                </c:pt>
                <c:pt idx="1418">
                  <c:v>42878</c:v>
                </c:pt>
                <c:pt idx="1419">
                  <c:v>42877</c:v>
                </c:pt>
                <c:pt idx="1420">
                  <c:v>42874</c:v>
                </c:pt>
                <c:pt idx="1421">
                  <c:v>42873</c:v>
                </c:pt>
                <c:pt idx="1422">
                  <c:v>42872</c:v>
                </c:pt>
                <c:pt idx="1423">
                  <c:v>42871</c:v>
                </c:pt>
                <c:pt idx="1424">
                  <c:v>42870</c:v>
                </c:pt>
                <c:pt idx="1425">
                  <c:v>42867</c:v>
                </c:pt>
                <c:pt idx="1426">
                  <c:v>42866</c:v>
                </c:pt>
                <c:pt idx="1427">
                  <c:v>42865</c:v>
                </c:pt>
                <c:pt idx="1428">
                  <c:v>42864</c:v>
                </c:pt>
                <c:pt idx="1429">
                  <c:v>42863</c:v>
                </c:pt>
                <c:pt idx="1430">
                  <c:v>42860</c:v>
                </c:pt>
                <c:pt idx="1431">
                  <c:v>42859</c:v>
                </c:pt>
                <c:pt idx="1432">
                  <c:v>42858</c:v>
                </c:pt>
                <c:pt idx="1433">
                  <c:v>42857</c:v>
                </c:pt>
                <c:pt idx="1434">
                  <c:v>42856</c:v>
                </c:pt>
                <c:pt idx="1435">
                  <c:v>42853</c:v>
                </c:pt>
                <c:pt idx="1436">
                  <c:v>42852</c:v>
                </c:pt>
                <c:pt idx="1437">
                  <c:v>42851</c:v>
                </c:pt>
                <c:pt idx="1438">
                  <c:v>42850</c:v>
                </c:pt>
                <c:pt idx="1439">
                  <c:v>42849</c:v>
                </c:pt>
                <c:pt idx="1440">
                  <c:v>42846</c:v>
                </c:pt>
                <c:pt idx="1441">
                  <c:v>42845</c:v>
                </c:pt>
                <c:pt idx="1442">
                  <c:v>42844</c:v>
                </c:pt>
                <c:pt idx="1443">
                  <c:v>42843</c:v>
                </c:pt>
                <c:pt idx="1444">
                  <c:v>42842</c:v>
                </c:pt>
                <c:pt idx="1445">
                  <c:v>42839</c:v>
                </c:pt>
                <c:pt idx="1446">
                  <c:v>42838</c:v>
                </c:pt>
                <c:pt idx="1447">
                  <c:v>42837</c:v>
                </c:pt>
                <c:pt idx="1448">
                  <c:v>42836</c:v>
                </c:pt>
                <c:pt idx="1449">
                  <c:v>42835</c:v>
                </c:pt>
                <c:pt idx="1450">
                  <c:v>42832</c:v>
                </c:pt>
                <c:pt idx="1451">
                  <c:v>42831</c:v>
                </c:pt>
                <c:pt idx="1452">
                  <c:v>42830</c:v>
                </c:pt>
                <c:pt idx="1453">
                  <c:v>42829</c:v>
                </c:pt>
                <c:pt idx="1454">
                  <c:v>42828</c:v>
                </c:pt>
                <c:pt idx="1455">
                  <c:v>42825</c:v>
                </c:pt>
                <c:pt idx="1456">
                  <c:v>42824</c:v>
                </c:pt>
                <c:pt idx="1457">
                  <c:v>42823</c:v>
                </c:pt>
                <c:pt idx="1458">
                  <c:v>42822</c:v>
                </c:pt>
                <c:pt idx="1459">
                  <c:v>42821</c:v>
                </c:pt>
                <c:pt idx="1460">
                  <c:v>42818</c:v>
                </c:pt>
                <c:pt idx="1461">
                  <c:v>42817</c:v>
                </c:pt>
                <c:pt idx="1462">
                  <c:v>42816</c:v>
                </c:pt>
                <c:pt idx="1463">
                  <c:v>42815</c:v>
                </c:pt>
                <c:pt idx="1464">
                  <c:v>42814</c:v>
                </c:pt>
                <c:pt idx="1465">
                  <c:v>42811</c:v>
                </c:pt>
                <c:pt idx="1466">
                  <c:v>42810</c:v>
                </c:pt>
                <c:pt idx="1467">
                  <c:v>42809</c:v>
                </c:pt>
                <c:pt idx="1468">
                  <c:v>42808</c:v>
                </c:pt>
                <c:pt idx="1469">
                  <c:v>42807</c:v>
                </c:pt>
                <c:pt idx="1470">
                  <c:v>42804</c:v>
                </c:pt>
                <c:pt idx="1471">
                  <c:v>42803</c:v>
                </c:pt>
                <c:pt idx="1472">
                  <c:v>42802</c:v>
                </c:pt>
                <c:pt idx="1473">
                  <c:v>42801</c:v>
                </c:pt>
                <c:pt idx="1474">
                  <c:v>42800</c:v>
                </c:pt>
                <c:pt idx="1475">
                  <c:v>42797</c:v>
                </c:pt>
                <c:pt idx="1476">
                  <c:v>42796</c:v>
                </c:pt>
                <c:pt idx="1477">
                  <c:v>42795</c:v>
                </c:pt>
                <c:pt idx="1478">
                  <c:v>42794</c:v>
                </c:pt>
                <c:pt idx="1479">
                  <c:v>42793</c:v>
                </c:pt>
                <c:pt idx="1480">
                  <c:v>42790</c:v>
                </c:pt>
                <c:pt idx="1481">
                  <c:v>42789</c:v>
                </c:pt>
                <c:pt idx="1482">
                  <c:v>42788</c:v>
                </c:pt>
                <c:pt idx="1483">
                  <c:v>42787</c:v>
                </c:pt>
                <c:pt idx="1484">
                  <c:v>42786</c:v>
                </c:pt>
                <c:pt idx="1485">
                  <c:v>42783</c:v>
                </c:pt>
                <c:pt idx="1486">
                  <c:v>42782</c:v>
                </c:pt>
                <c:pt idx="1487">
                  <c:v>42781</c:v>
                </c:pt>
                <c:pt idx="1488">
                  <c:v>42780</c:v>
                </c:pt>
                <c:pt idx="1489">
                  <c:v>42779</c:v>
                </c:pt>
                <c:pt idx="1490">
                  <c:v>42776</c:v>
                </c:pt>
                <c:pt idx="1491">
                  <c:v>42775</c:v>
                </c:pt>
                <c:pt idx="1492">
                  <c:v>42774</c:v>
                </c:pt>
                <c:pt idx="1493">
                  <c:v>42773</c:v>
                </c:pt>
                <c:pt idx="1494">
                  <c:v>42772</c:v>
                </c:pt>
                <c:pt idx="1495">
                  <c:v>42769</c:v>
                </c:pt>
                <c:pt idx="1496">
                  <c:v>42768</c:v>
                </c:pt>
                <c:pt idx="1497">
                  <c:v>42767</c:v>
                </c:pt>
                <c:pt idx="1498">
                  <c:v>42766</c:v>
                </c:pt>
                <c:pt idx="1499">
                  <c:v>42765</c:v>
                </c:pt>
                <c:pt idx="1500">
                  <c:v>42762</c:v>
                </c:pt>
                <c:pt idx="1501">
                  <c:v>42761</c:v>
                </c:pt>
                <c:pt idx="1502">
                  <c:v>42760</c:v>
                </c:pt>
                <c:pt idx="1503">
                  <c:v>42759</c:v>
                </c:pt>
                <c:pt idx="1504">
                  <c:v>42758</c:v>
                </c:pt>
                <c:pt idx="1505">
                  <c:v>42755</c:v>
                </c:pt>
                <c:pt idx="1506">
                  <c:v>42754</c:v>
                </c:pt>
                <c:pt idx="1507">
                  <c:v>42753</c:v>
                </c:pt>
                <c:pt idx="1508">
                  <c:v>42752</c:v>
                </c:pt>
                <c:pt idx="1509">
                  <c:v>42751</c:v>
                </c:pt>
                <c:pt idx="1510">
                  <c:v>42748</c:v>
                </c:pt>
                <c:pt idx="1511">
                  <c:v>42747</c:v>
                </c:pt>
                <c:pt idx="1512">
                  <c:v>42746</c:v>
                </c:pt>
                <c:pt idx="1513">
                  <c:v>42745</c:v>
                </c:pt>
                <c:pt idx="1514">
                  <c:v>42744</c:v>
                </c:pt>
                <c:pt idx="1515">
                  <c:v>42741</c:v>
                </c:pt>
                <c:pt idx="1516">
                  <c:v>42740</c:v>
                </c:pt>
                <c:pt idx="1517">
                  <c:v>42739</c:v>
                </c:pt>
                <c:pt idx="1518">
                  <c:v>42738</c:v>
                </c:pt>
                <c:pt idx="1519">
                  <c:v>42737</c:v>
                </c:pt>
                <c:pt idx="1520">
                  <c:v>42734</c:v>
                </c:pt>
                <c:pt idx="1521">
                  <c:v>42733</c:v>
                </c:pt>
                <c:pt idx="1522">
                  <c:v>42732</c:v>
                </c:pt>
                <c:pt idx="1523">
                  <c:v>42731</c:v>
                </c:pt>
                <c:pt idx="1524">
                  <c:v>42730</c:v>
                </c:pt>
                <c:pt idx="1525">
                  <c:v>42727</c:v>
                </c:pt>
                <c:pt idx="1526">
                  <c:v>42726</c:v>
                </c:pt>
                <c:pt idx="1527">
                  <c:v>42725</c:v>
                </c:pt>
                <c:pt idx="1528">
                  <c:v>42724</c:v>
                </c:pt>
                <c:pt idx="1529">
                  <c:v>42723</c:v>
                </c:pt>
                <c:pt idx="1530">
                  <c:v>42720</c:v>
                </c:pt>
                <c:pt idx="1531">
                  <c:v>42719</c:v>
                </c:pt>
                <c:pt idx="1532">
                  <c:v>42718</c:v>
                </c:pt>
                <c:pt idx="1533">
                  <c:v>42717</c:v>
                </c:pt>
                <c:pt idx="1534">
                  <c:v>42716</c:v>
                </c:pt>
                <c:pt idx="1535">
                  <c:v>42713</c:v>
                </c:pt>
                <c:pt idx="1536">
                  <c:v>42712</c:v>
                </c:pt>
                <c:pt idx="1537">
                  <c:v>42711</c:v>
                </c:pt>
                <c:pt idx="1538">
                  <c:v>42710</c:v>
                </c:pt>
                <c:pt idx="1539">
                  <c:v>42709</c:v>
                </c:pt>
                <c:pt idx="1540">
                  <c:v>42706</c:v>
                </c:pt>
                <c:pt idx="1541">
                  <c:v>42705</c:v>
                </c:pt>
                <c:pt idx="1542">
                  <c:v>42704</c:v>
                </c:pt>
                <c:pt idx="1543">
                  <c:v>42703</c:v>
                </c:pt>
                <c:pt idx="1544">
                  <c:v>42702</c:v>
                </c:pt>
                <c:pt idx="1545">
                  <c:v>42699</c:v>
                </c:pt>
                <c:pt idx="1546">
                  <c:v>42698</c:v>
                </c:pt>
                <c:pt idx="1547">
                  <c:v>42697</c:v>
                </c:pt>
                <c:pt idx="1548">
                  <c:v>42696</c:v>
                </c:pt>
                <c:pt idx="1549">
                  <c:v>42695</c:v>
                </c:pt>
                <c:pt idx="1550">
                  <c:v>42692</c:v>
                </c:pt>
                <c:pt idx="1551">
                  <c:v>42691</c:v>
                </c:pt>
                <c:pt idx="1552">
                  <c:v>42690</c:v>
                </c:pt>
                <c:pt idx="1553">
                  <c:v>42689</c:v>
                </c:pt>
                <c:pt idx="1554">
                  <c:v>42688</c:v>
                </c:pt>
                <c:pt idx="1555">
                  <c:v>42685</c:v>
                </c:pt>
                <c:pt idx="1556">
                  <c:v>42684</c:v>
                </c:pt>
                <c:pt idx="1557">
                  <c:v>42683</c:v>
                </c:pt>
                <c:pt idx="1558">
                  <c:v>42682</c:v>
                </c:pt>
                <c:pt idx="1559">
                  <c:v>42681</c:v>
                </c:pt>
                <c:pt idx="1560">
                  <c:v>42678</c:v>
                </c:pt>
                <c:pt idx="1561">
                  <c:v>42677</c:v>
                </c:pt>
                <c:pt idx="1562">
                  <c:v>42676</c:v>
                </c:pt>
                <c:pt idx="1563">
                  <c:v>42675</c:v>
                </c:pt>
                <c:pt idx="1564">
                  <c:v>42674</c:v>
                </c:pt>
                <c:pt idx="1565">
                  <c:v>42671</c:v>
                </c:pt>
                <c:pt idx="1566">
                  <c:v>42670</c:v>
                </c:pt>
                <c:pt idx="1567">
                  <c:v>42669</c:v>
                </c:pt>
                <c:pt idx="1568">
                  <c:v>42668</c:v>
                </c:pt>
                <c:pt idx="1569">
                  <c:v>42667</c:v>
                </c:pt>
                <c:pt idx="1570">
                  <c:v>42664</c:v>
                </c:pt>
                <c:pt idx="1571">
                  <c:v>42663</c:v>
                </c:pt>
                <c:pt idx="1572">
                  <c:v>42662</c:v>
                </c:pt>
                <c:pt idx="1573">
                  <c:v>42661</c:v>
                </c:pt>
                <c:pt idx="1574">
                  <c:v>42660</c:v>
                </c:pt>
                <c:pt idx="1575">
                  <c:v>42657</c:v>
                </c:pt>
                <c:pt idx="1576">
                  <c:v>42656</c:v>
                </c:pt>
                <c:pt idx="1577">
                  <c:v>42655</c:v>
                </c:pt>
                <c:pt idx="1578">
                  <c:v>42654</c:v>
                </c:pt>
                <c:pt idx="1579">
                  <c:v>42653</c:v>
                </c:pt>
                <c:pt idx="1580">
                  <c:v>42650</c:v>
                </c:pt>
                <c:pt idx="1581">
                  <c:v>42649</c:v>
                </c:pt>
                <c:pt idx="1582">
                  <c:v>42648</c:v>
                </c:pt>
                <c:pt idx="1583">
                  <c:v>42647</c:v>
                </c:pt>
                <c:pt idx="1584">
                  <c:v>42646</c:v>
                </c:pt>
                <c:pt idx="1585">
                  <c:v>42643</c:v>
                </c:pt>
                <c:pt idx="1586">
                  <c:v>42642</c:v>
                </c:pt>
                <c:pt idx="1587">
                  <c:v>42641</c:v>
                </c:pt>
                <c:pt idx="1588">
                  <c:v>42640</c:v>
                </c:pt>
                <c:pt idx="1589">
                  <c:v>42639</c:v>
                </c:pt>
                <c:pt idx="1590">
                  <c:v>42636</c:v>
                </c:pt>
                <c:pt idx="1591">
                  <c:v>42635</c:v>
                </c:pt>
                <c:pt idx="1592">
                  <c:v>42634</c:v>
                </c:pt>
                <c:pt idx="1593">
                  <c:v>42633</c:v>
                </c:pt>
                <c:pt idx="1594">
                  <c:v>42632</c:v>
                </c:pt>
                <c:pt idx="1595">
                  <c:v>42629</c:v>
                </c:pt>
                <c:pt idx="1596">
                  <c:v>42628</c:v>
                </c:pt>
                <c:pt idx="1597">
                  <c:v>42627</c:v>
                </c:pt>
                <c:pt idx="1598">
                  <c:v>42626</c:v>
                </c:pt>
                <c:pt idx="1599">
                  <c:v>42625</c:v>
                </c:pt>
                <c:pt idx="1600">
                  <c:v>42622</c:v>
                </c:pt>
                <c:pt idx="1601">
                  <c:v>42621</c:v>
                </c:pt>
                <c:pt idx="1602">
                  <c:v>42620</c:v>
                </c:pt>
                <c:pt idx="1603">
                  <c:v>42619</c:v>
                </c:pt>
                <c:pt idx="1604">
                  <c:v>42618</c:v>
                </c:pt>
                <c:pt idx="1605">
                  <c:v>42615</c:v>
                </c:pt>
                <c:pt idx="1606">
                  <c:v>42614</c:v>
                </c:pt>
                <c:pt idx="1607">
                  <c:v>42613</c:v>
                </c:pt>
                <c:pt idx="1608">
                  <c:v>42612</c:v>
                </c:pt>
                <c:pt idx="1609">
                  <c:v>42611</c:v>
                </c:pt>
                <c:pt idx="1610">
                  <c:v>42608</c:v>
                </c:pt>
                <c:pt idx="1611">
                  <c:v>42607</c:v>
                </c:pt>
                <c:pt idx="1612">
                  <c:v>42606</c:v>
                </c:pt>
                <c:pt idx="1613">
                  <c:v>42605</c:v>
                </c:pt>
                <c:pt idx="1614">
                  <c:v>42604</c:v>
                </c:pt>
                <c:pt idx="1615">
                  <c:v>42601</c:v>
                </c:pt>
                <c:pt idx="1616">
                  <c:v>42600</c:v>
                </c:pt>
                <c:pt idx="1617">
                  <c:v>42599</c:v>
                </c:pt>
                <c:pt idx="1618">
                  <c:v>42598</c:v>
                </c:pt>
                <c:pt idx="1619">
                  <c:v>42597</c:v>
                </c:pt>
                <c:pt idx="1620">
                  <c:v>42594</c:v>
                </c:pt>
                <c:pt idx="1621">
                  <c:v>42593</c:v>
                </c:pt>
                <c:pt idx="1622">
                  <c:v>42592</c:v>
                </c:pt>
                <c:pt idx="1623">
                  <c:v>42591</c:v>
                </c:pt>
                <c:pt idx="1624">
                  <c:v>42590</c:v>
                </c:pt>
                <c:pt idx="1625">
                  <c:v>42587</c:v>
                </c:pt>
                <c:pt idx="1626">
                  <c:v>42586</c:v>
                </c:pt>
                <c:pt idx="1627">
                  <c:v>42585</c:v>
                </c:pt>
                <c:pt idx="1628">
                  <c:v>42584</c:v>
                </c:pt>
                <c:pt idx="1629">
                  <c:v>42583</c:v>
                </c:pt>
                <c:pt idx="1630">
                  <c:v>42580</c:v>
                </c:pt>
                <c:pt idx="1631">
                  <c:v>42579</c:v>
                </c:pt>
                <c:pt idx="1632">
                  <c:v>42578</c:v>
                </c:pt>
                <c:pt idx="1633">
                  <c:v>42577</c:v>
                </c:pt>
                <c:pt idx="1634">
                  <c:v>42576</c:v>
                </c:pt>
                <c:pt idx="1635">
                  <c:v>42573</c:v>
                </c:pt>
                <c:pt idx="1636">
                  <c:v>42572</c:v>
                </c:pt>
                <c:pt idx="1637">
                  <c:v>42571</c:v>
                </c:pt>
                <c:pt idx="1638">
                  <c:v>42570</c:v>
                </c:pt>
                <c:pt idx="1639">
                  <c:v>42569</c:v>
                </c:pt>
                <c:pt idx="1640">
                  <c:v>42566</c:v>
                </c:pt>
                <c:pt idx="1641">
                  <c:v>42565</c:v>
                </c:pt>
                <c:pt idx="1642">
                  <c:v>42564</c:v>
                </c:pt>
                <c:pt idx="1643">
                  <c:v>42563</c:v>
                </c:pt>
                <c:pt idx="1644">
                  <c:v>42562</c:v>
                </c:pt>
                <c:pt idx="1645">
                  <c:v>42559</c:v>
                </c:pt>
                <c:pt idx="1646">
                  <c:v>42558</c:v>
                </c:pt>
                <c:pt idx="1647">
                  <c:v>42557</c:v>
                </c:pt>
                <c:pt idx="1648">
                  <c:v>42556</c:v>
                </c:pt>
                <c:pt idx="1649">
                  <c:v>42555</c:v>
                </c:pt>
                <c:pt idx="1650">
                  <c:v>42552</c:v>
                </c:pt>
                <c:pt idx="1651">
                  <c:v>42551</c:v>
                </c:pt>
                <c:pt idx="1652">
                  <c:v>42550</c:v>
                </c:pt>
                <c:pt idx="1653">
                  <c:v>42549</c:v>
                </c:pt>
                <c:pt idx="1654">
                  <c:v>42548</c:v>
                </c:pt>
                <c:pt idx="1655">
                  <c:v>42545</c:v>
                </c:pt>
                <c:pt idx="1656">
                  <c:v>42544</c:v>
                </c:pt>
                <c:pt idx="1657">
                  <c:v>42543</c:v>
                </c:pt>
                <c:pt idx="1658">
                  <c:v>42542</c:v>
                </c:pt>
                <c:pt idx="1659">
                  <c:v>42541</c:v>
                </c:pt>
                <c:pt idx="1660">
                  <c:v>42538</c:v>
                </c:pt>
                <c:pt idx="1661">
                  <c:v>42537</c:v>
                </c:pt>
                <c:pt idx="1662">
                  <c:v>42536</c:v>
                </c:pt>
                <c:pt idx="1663">
                  <c:v>42535</c:v>
                </c:pt>
                <c:pt idx="1664">
                  <c:v>42534</c:v>
                </c:pt>
                <c:pt idx="1665">
                  <c:v>42531</c:v>
                </c:pt>
                <c:pt idx="1666">
                  <c:v>42530</c:v>
                </c:pt>
                <c:pt idx="1667">
                  <c:v>42529</c:v>
                </c:pt>
                <c:pt idx="1668">
                  <c:v>42528</c:v>
                </c:pt>
                <c:pt idx="1669">
                  <c:v>42527</c:v>
                </c:pt>
                <c:pt idx="1670">
                  <c:v>42524</c:v>
                </c:pt>
                <c:pt idx="1671">
                  <c:v>42523</c:v>
                </c:pt>
                <c:pt idx="1672">
                  <c:v>42522</c:v>
                </c:pt>
                <c:pt idx="1673">
                  <c:v>42521</c:v>
                </c:pt>
                <c:pt idx="1674">
                  <c:v>42520</c:v>
                </c:pt>
                <c:pt idx="1675">
                  <c:v>42517</c:v>
                </c:pt>
                <c:pt idx="1676">
                  <c:v>42516</c:v>
                </c:pt>
                <c:pt idx="1677">
                  <c:v>42515</c:v>
                </c:pt>
                <c:pt idx="1678">
                  <c:v>42514</c:v>
                </c:pt>
                <c:pt idx="1679">
                  <c:v>42513</c:v>
                </c:pt>
                <c:pt idx="1680">
                  <c:v>42510</c:v>
                </c:pt>
                <c:pt idx="1681">
                  <c:v>42509</c:v>
                </c:pt>
                <c:pt idx="1682">
                  <c:v>42508</c:v>
                </c:pt>
                <c:pt idx="1683">
                  <c:v>42507</c:v>
                </c:pt>
                <c:pt idx="1684">
                  <c:v>42506</c:v>
                </c:pt>
                <c:pt idx="1685">
                  <c:v>42503</c:v>
                </c:pt>
                <c:pt idx="1686">
                  <c:v>42502</c:v>
                </c:pt>
                <c:pt idx="1687">
                  <c:v>42501</c:v>
                </c:pt>
                <c:pt idx="1688">
                  <c:v>42500</c:v>
                </c:pt>
                <c:pt idx="1689">
                  <c:v>42499</c:v>
                </c:pt>
                <c:pt idx="1690">
                  <c:v>42496</c:v>
                </c:pt>
                <c:pt idx="1691">
                  <c:v>42495</c:v>
                </c:pt>
                <c:pt idx="1692">
                  <c:v>42494</c:v>
                </c:pt>
                <c:pt idx="1693">
                  <c:v>42493</c:v>
                </c:pt>
                <c:pt idx="1694">
                  <c:v>42492</c:v>
                </c:pt>
                <c:pt idx="1695">
                  <c:v>42489</c:v>
                </c:pt>
                <c:pt idx="1696">
                  <c:v>42488</c:v>
                </c:pt>
                <c:pt idx="1697">
                  <c:v>42487</c:v>
                </c:pt>
                <c:pt idx="1698">
                  <c:v>42486</c:v>
                </c:pt>
                <c:pt idx="1699">
                  <c:v>42485</c:v>
                </c:pt>
                <c:pt idx="1700">
                  <c:v>42482</c:v>
                </c:pt>
                <c:pt idx="1701">
                  <c:v>42481</c:v>
                </c:pt>
                <c:pt idx="1702">
                  <c:v>42480</c:v>
                </c:pt>
                <c:pt idx="1703">
                  <c:v>42479</c:v>
                </c:pt>
                <c:pt idx="1704">
                  <c:v>42478</c:v>
                </c:pt>
                <c:pt idx="1705">
                  <c:v>42475</c:v>
                </c:pt>
                <c:pt idx="1706">
                  <c:v>42474</c:v>
                </c:pt>
                <c:pt idx="1707">
                  <c:v>42473</c:v>
                </c:pt>
                <c:pt idx="1708">
                  <c:v>42472</c:v>
                </c:pt>
                <c:pt idx="1709">
                  <c:v>42471</c:v>
                </c:pt>
                <c:pt idx="1710">
                  <c:v>42468</c:v>
                </c:pt>
                <c:pt idx="1711">
                  <c:v>42467</c:v>
                </c:pt>
                <c:pt idx="1712">
                  <c:v>42466</c:v>
                </c:pt>
                <c:pt idx="1713">
                  <c:v>42465</c:v>
                </c:pt>
                <c:pt idx="1714">
                  <c:v>42464</c:v>
                </c:pt>
                <c:pt idx="1715">
                  <c:v>42461</c:v>
                </c:pt>
                <c:pt idx="1716">
                  <c:v>42460</c:v>
                </c:pt>
                <c:pt idx="1717">
                  <c:v>42459</c:v>
                </c:pt>
                <c:pt idx="1718">
                  <c:v>42458</c:v>
                </c:pt>
                <c:pt idx="1719">
                  <c:v>42457</c:v>
                </c:pt>
                <c:pt idx="1720">
                  <c:v>42454</c:v>
                </c:pt>
                <c:pt idx="1721">
                  <c:v>42453</c:v>
                </c:pt>
                <c:pt idx="1722">
                  <c:v>42452</c:v>
                </c:pt>
                <c:pt idx="1723">
                  <c:v>42451</c:v>
                </c:pt>
                <c:pt idx="1724">
                  <c:v>42450</c:v>
                </c:pt>
                <c:pt idx="1725">
                  <c:v>42447</c:v>
                </c:pt>
                <c:pt idx="1726">
                  <c:v>42446</c:v>
                </c:pt>
                <c:pt idx="1727">
                  <c:v>42445</c:v>
                </c:pt>
                <c:pt idx="1728">
                  <c:v>42444</c:v>
                </c:pt>
                <c:pt idx="1729">
                  <c:v>42443</c:v>
                </c:pt>
                <c:pt idx="1730">
                  <c:v>42440</c:v>
                </c:pt>
                <c:pt idx="1731">
                  <c:v>42439</c:v>
                </c:pt>
                <c:pt idx="1732">
                  <c:v>42438</c:v>
                </c:pt>
                <c:pt idx="1733">
                  <c:v>42437</c:v>
                </c:pt>
                <c:pt idx="1734">
                  <c:v>42436</c:v>
                </c:pt>
                <c:pt idx="1735">
                  <c:v>42433</c:v>
                </c:pt>
                <c:pt idx="1736">
                  <c:v>42432</c:v>
                </c:pt>
                <c:pt idx="1737">
                  <c:v>42431</c:v>
                </c:pt>
                <c:pt idx="1738">
                  <c:v>42430</c:v>
                </c:pt>
                <c:pt idx="1739">
                  <c:v>42429</c:v>
                </c:pt>
                <c:pt idx="1740">
                  <c:v>42426</c:v>
                </c:pt>
                <c:pt idx="1741">
                  <c:v>42425</c:v>
                </c:pt>
                <c:pt idx="1742">
                  <c:v>42424</c:v>
                </c:pt>
                <c:pt idx="1743">
                  <c:v>42423</c:v>
                </c:pt>
                <c:pt idx="1744">
                  <c:v>42422</c:v>
                </c:pt>
                <c:pt idx="1745">
                  <c:v>42419</c:v>
                </c:pt>
                <c:pt idx="1746">
                  <c:v>42418</c:v>
                </c:pt>
                <c:pt idx="1747">
                  <c:v>42417</c:v>
                </c:pt>
                <c:pt idx="1748">
                  <c:v>42416</c:v>
                </c:pt>
                <c:pt idx="1749">
                  <c:v>42415</c:v>
                </c:pt>
                <c:pt idx="1750">
                  <c:v>42412</c:v>
                </c:pt>
                <c:pt idx="1751">
                  <c:v>42411</c:v>
                </c:pt>
                <c:pt idx="1752">
                  <c:v>42410</c:v>
                </c:pt>
                <c:pt idx="1753">
                  <c:v>42409</c:v>
                </c:pt>
                <c:pt idx="1754">
                  <c:v>42408</c:v>
                </c:pt>
                <c:pt idx="1755">
                  <c:v>42405</c:v>
                </c:pt>
                <c:pt idx="1756">
                  <c:v>42404</c:v>
                </c:pt>
                <c:pt idx="1757">
                  <c:v>42403</c:v>
                </c:pt>
                <c:pt idx="1758">
                  <c:v>42402</c:v>
                </c:pt>
                <c:pt idx="1759">
                  <c:v>42401</c:v>
                </c:pt>
                <c:pt idx="1760">
                  <c:v>42398</c:v>
                </c:pt>
                <c:pt idx="1761">
                  <c:v>42397</c:v>
                </c:pt>
                <c:pt idx="1762">
                  <c:v>42396</c:v>
                </c:pt>
                <c:pt idx="1763">
                  <c:v>42395</c:v>
                </c:pt>
                <c:pt idx="1764">
                  <c:v>42394</c:v>
                </c:pt>
                <c:pt idx="1765">
                  <c:v>42391</c:v>
                </c:pt>
                <c:pt idx="1766">
                  <c:v>42390</c:v>
                </c:pt>
                <c:pt idx="1767">
                  <c:v>42389</c:v>
                </c:pt>
                <c:pt idx="1768">
                  <c:v>42388</c:v>
                </c:pt>
                <c:pt idx="1769">
                  <c:v>42387</c:v>
                </c:pt>
                <c:pt idx="1770">
                  <c:v>42384</c:v>
                </c:pt>
                <c:pt idx="1771">
                  <c:v>42383</c:v>
                </c:pt>
                <c:pt idx="1772">
                  <c:v>42382</c:v>
                </c:pt>
                <c:pt idx="1773">
                  <c:v>42381</c:v>
                </c:pt>
                <c:pt idx="1774">
                  <c:v>42380</c:v>
                </c:pt>
                <c:pt idx="1775">
                  <c:v>42377</c:v>
                </c:pt>
                <c:pt idx="1776">
                  <c:v>42376</c:v>
                </c:pt>
                <c:pt idx="1777">
                  <c:v>42375</c:v>
                </c:pt>
                <c:pt idx="1778">
                  <c:v>42374</c:v>
                </c:pt>
                <c:pt idx="1779">
                  <c:v>42373</c:v>
                </c:pt>
                <c:pt idx="1780">
                  <c:v>42370</c:v>
                </c:pt>
                <c:pt idx="1781">
                  <c:v>42369</c:v>
                </c:pt>
                <c:pt idx="1782">
                  <c:v>42368</c:v>
                </c:pt>
                <c:pt idx="1783">
                  <c:v>42367</c:v>
                </c:pt>
                <c:pt idx="1784">
                  <c:v>42366</c:v>
                </c:pt>
                <c:pt idx="1785">
                  <c:v>42363</c:v>
                </c:pt>
                <c:pt idx="1786">
                  <c:v>42362</c:v>
                </c:pt>
                <c:pt idx="1787">
                  <c:v>42361</c:v>
                </c:pt>
                <c:pt idx="1788">
                  <c:v>42360</c:v>
                </c:pt>
                <c:pt idx="1789">
                  <c:v>42359</c:v>
                </c:pt>
                <c:pt idx="1790">
                  <c:v>42356</c:v>
                </c:pt>
                <c:pt idx="1791">
                  <c:v>42355</c:v>
                </c:pt>
                <c:pt idx="1792">
                  <c:v>42354</c:v>
                </c:pt>
                <c:pt idx="1793">
                  <c:v>42353</c:v>
                </c:pt>
                <c:pt idx="1794">
                  <c:v>42352</c:v>
                </c:pt>
                <c:pt idx="1795">
                  <c:v>42349</c:v>
                </c:pt>
                <c:pt idx="1796">
                  <c:v>42348</c:v>
                </c:pt>
                <c:pt idx="1797">
                  <c:v>42347</c:v>
                </c:pt>
                <c:pt idx="1798">
                  <c:v>42346</c:v>
                </c:pt>
                <c:pt idx="1799">
                  <c:v>42345</c:v>
                </c:pt>
                <c:pt idx="1800">
                  <c:v>42342</c:v>
                </c:pt>
                <c:pt idx="1801">
                  <c:v>42341</c:v>
                </c:pt>
                <c:pt idx="1802">
                  <c:v>42340</c:v>
                </c:pt>
                <c:pt idx="1803">
                  <c:v>42339</c:v>
                </c:pt>
                <c:pt idx="1804">
                  <c:v>42338</c:v>
                </c:pt>
                <c:pt idx="1805">
                  <c:v>42335</c:v>
                </c:pt>
                <c:pt idx="1806">
                  <c:v>42334</c:v>
                </c:pt>
                <c:pt idx="1807">
                  <c:v>42333</c:v>
                </c:pt>
                <c:pt idx="1808">
                  <c:v>42332</c:v>
                </c:pt>
                <c:pt idx="1809">
                  <c:v>42331</c:v>
                </c:pt>
                <c:pt idx="1810">
                  <c:v>42328</c:v>
                </c:pt>
                <c:pt idx="1811">
                  <c:v>42327</c:v>
                </c:pt>
                <c:pt idx="1812">
                  <c:v>42326</c:v>
                </c:pt>
                <c:pt idx="1813">
                  <c:v>42325</c:v>
                </c:pt>
                <c:pt idx="1814">
                  <c:v>42324</c:v>
                </c:pt>
                <c:pt idx="1815">
                  <c:v>42321</c:v>
                </c:pt>
                <c:pt idx="1816">
                  <c:v>42320</c:v>
                </c:pt>
                <c:pt idx="1817">
                  <c:v>42319</c:v>
                </c:pt>
                <c:pt idx="1818">
                  <c:v>42318</c:v>
                </c:pt>
                <c:pt idx="1819">
                  <c:v>42317</c:v>
                </c:pt>
                <c:pt idx="1820">
                  <c:v>42314</c:v>
                </c:pt>
                <c:pt idx="1821">
                  <c:v>42313</c:v>
                </c:pt>
                <c:pt idx="1822">
                  <c:v>42312</c:v>
                </c:pt>
                <c:pt idx="1823">
                  <c:v>42311</c:v>
                </c:pt>
                <c:pt idx="1824">
                  <c:v>42310</c:v>
                </c:pt>
                <c:pt idx="1825">
                  <c:v>42307</c:v>
                </c:pt>
                <c:pt idx="1826">
                  <c:v>42306</c:v>
                </c:pt>
                <c:pt idx="1827">
                  <c:v>42305</c:v>
                </c:pt>
                <c:pt idx="1828">
                  <c:v>42304</c:v>
                </c:pt>
                <c:pt idx="1829">
                  <c:v>42303</c:v>
                </c:pt>
                <c:pt idx="1830">
                  <c:v>42300</c:v>
                </c:pt>
                <c:pt idx="1831">
                  <c:v>42299</c:v>
                </c:pt>
                <c:pt idx="1832">
                  <c:v>42298</c:v>
                </c:pt>
                <c:pt idx="1833">
                  <c:v>42297</c:v>
                </c:pt>
                <c:pt idx="1834">
                  <c:v>42296</c:v>
                </c:pt>
                <c:pt idx="1835">
                  <c:v>42293</c:v>
                </c:pt>
                <c:pt idx="1836">
                  <c:v>42292</c:v>
                </c:pt>
                <c:pt idx="1837">
                  <c:v>42291</c:v>
                </c:pt>
                <c:pt idx="1838">
                  <c:v>42290</c:v>
                </c:pt>
                <c:pt idx="1839">
                  <c:v>42289</c:v>
                </c:pt>
                <c:pt idx="1840">
                  <c:v>42286</c:v>
                </c:pt>
                <c:pt idx="1841">
                  <c:v>42285</c:v>
                </c:pt>
                <c:pt idx="1842">
                  <c:v>42284</c:v>
                </c:pt>
                <c:pt idx="1843">
                  <c:v>42283</c:v>
                </c:pt>
                <c:pt idx="1844">
                  <c:v>42282</c:v>
                </c:pt>
                <c:pt idx="1845">
                  <c:v>42279</c:v>
                </c:pt>
                <c:pt idx="1846">
                  <c:v>42278</c:v>
                </c:pt>
                <c:pt idx="1847">
                  <c:v>42277</c:v>
                </c:pt>
                <c:pt idx="1848">
                  <c:v>42276</c:v>
                </c:pt>
                <c:pt idx="1849">
                  <c:v>42275</c:v>
                </c:pt>
                <c:pt idx="1850">
                  <c:v>42272</c:v>
                </c:pt>
                <c:pt idx="1851">
                  <c:v>42271</c:v>
                </c:pt>
                <c:pt idx="1852">
                  <c:v>42270</c:v>
                </c:pt>
                <c:pt idx="1853">
                  <c:v>42269</c:v>
                </c:pt>
                <c:pt idx="1854">
                  <c:v>42268</c:v>
                </c:pt>
                <c:pt idx="1855">
                  <c:v>42265</c:v>
                </c:pt>
                <c:pt idx="1856">
                  <c:v>42264</c:v>
                </c:pt>
                <c:pt idx="1857">
                  <c:v>42263</c:v>
                </c:pt>
                <c:pt idx="1858">
                  <c:v>42262</c:v>
                </c:pt>
                <c:pt idx="1859">
                  <c:v>42261</c:v>
                </c:pt>
                <c:pt idx="1860">
                  <c:v>42258</c:v>
                </c:pt>
                <c:pt idx="1861">
                  <c:v>42257</c:v>
                </c:pt>
                <c:pt idx="1862">
                  <c:v>42256</c:v>
                </c:pt>
                <c:pt idx="1863">
                  <c:v>42255</c:v>
                </c:pt>
                <c:pt idx="1864">
                  <c:v>42254</c:v>
                </c:pt>
                <c:pt idx="1865">
                  <c:v>42251</c:v>
                </c:pt>
                <c:pt idx="1866">
                  <c:v>42250</c:v>
                </c:pt>
                <c:pt idx="1867">
                  <c:v>42249</c:v>
                </c:pt>
                <c:pt idx="1868">
                  <c:v>42248</c:v>
                </c:pt>
                <c:pt idx="1869">
                  <c:v>42247</c:v>
                </c:pt>
                <c:pt idx="1870">
                  <c:v>42244</c:v>
                </c:pt>
                <c:pt idx="1871">
                  <c:v>42243</c:v>
                </c:pt>
                <c:pt idx="1872">
                  <c:v>42242</c:v>
                </c:pt>
                <c:pt idx="1873">
                  <c:v>42241</c:v>
                </c:pt>
                <c:pt idx="1874">
                  <c:v>42240</c:v>
                </c:pt>
                <c:pt idx="1875">
                  <c:v>42237</c:v>
                </c:pt>
                <c:pt idx="1876">
                  <c:v>42236</c:v>
                </c:pt>
                <c:pt idx="1877">
                  <c:v>42235</c:v>
                </c:pt>
                <c:pt idx="1878">
                  <c:v>42234</c:v>
                </c:pt>
                <c:pt idx="1879">
                  <c:v>42233</c:v>
                </c:pt>
                <c:pt idx="1880">
                  <c:v>42230</c:v>
                </c:pt>
                <c:pt idx="1881">
                  <c:v>42229</c:v>
                </c:pt>
                <c:pt idx="1882">
                  <c:v>42228</c:v>
                </c:pt>
                <c:pt idx="1883">
                  <c:v>42227</c:v>
                </c:pt>
                <c:pt idx="1884">
                  <c:v>42226</c:v>
                </c:pt>
                <c:pt idx="1885">
                  <c:v>42223</c:v>
                </c:pt>
                <c:pt idx="1886">
                  <c:v>42222</c:v>
                </c:pt>
                <c:pt idx="1887">
                  <c:v>42221</c:v>
                </c:pt>
                <c:pt idx="1888">
                  <c:v>42220</c:v>
                </c:pt>
                <c:pt idx="1889">
                  <c:v>42219</c:v>
                </c:pt>
                <c:pt idx="1890">
                  <c:v>42216</c:v>
                </c:pt>
                <c:pt idx="1891">
                  <c:v>42215</c:v>
                </c:pt>
                <c:pt idx="1892">
                  <c:v>42214</c:v>
                </c:pt>
                <c:pt idx="1893">
                  <c:v>42213</c:v>
                </c:pt>
                <c:pt idx="1894">
                  <c:v>42212</c:v>
                </c:pt>
                <c:pt idx="1895">
                  <c:v>42209</c:v>
                </c:pt>
                <c:pt idx="1896">
                  <c:v>42208</c:v>
                </c:pt>
                <c:pt idx="1897">
                  <c:v>42207</c:v>
                </c:pt>
                <c:pt idx="1898">
                  <c:v>42206</c:v>
                </c:pt>
                <c:pt idx="1899">
                  <c:v>42205</c:v>
                </c:pt>
                <c:pt idx="1900">
                  <c:v>42202</c:v>
                </c:pt>
                <c:pt idx="1901">
                  <c:v>42201</c:v>
                </c:pt>
                <c:pt idx="1902">
                  <c:v>42200</c:v>
                </c:pt>
                <c:pt idx="1903">
                  <c:v>42199</c:v>
                </c:pt>
                <c:pt idx="1904">
                  <c:v>42198</c:v>
                </c:pt>
                <c:pt idx="1905">
                  <c:v>42195</c:v>
                </c:pt>
                <c:pt idx="1906">
                  <c:v>42194</c:v>
                </c:pt>
                <c:pt idx="1907">
                  <c:v>42193</c:v>
                </c:pt>
                <c:pt idx="1908">
                  <c:v>42192</c:v>
                </c:pt>
                <c:pt idx="1909">
                  <c:v>42191</c:v>
                </c:pt>
                <c:pt idx="1910">
                  <c:v>42188</c:v>
                </c:pt>
                <c:pt idx="1911">
                  <c:v>42187</c:v>
                </c:pt>
                <c:pt idx="1912">
                  <c:v>42186</c:v>
                </c:pt>
                <c:pt idx="1913">
                  <c:v>42185</c:v>
                </c:pt>
                <c:pt idx="1914">
                  <c:v>42184</c:v>
                </c:pt>
                <c:pt idx="1915">
                  <c:v>42181</c:v>
                </c:pt>
                <c:pt idx="1916">
                  <c:v>42180</c:v>
                </c:pt>
                <c:pt idx="1917">
                  <c:v>42179</c:v>
                </c:pt>
                <c:pt idx="1918">
                  <c:v>42178</c:v>
                </c:pt>
                <c:pt idx="1919">
                  <c:v>42177</c:v>
                </c:pt>
                <c:pt idx="1920">
                  <c:v>42174</c:v>
                </c:pt>
                <c:pt idx="1921">
                  <c:v>42173</c:v>
                </c:pt>
                <c:pt idx="1922">
                  <c:v>42172</c:v>
                </c:pt>
                <c:pt idx="1923">
                  <c:v>42171</c:v>
                </c:pt>
                <c:pt idx="1924">
                  <c:v>42170</c:v>
                </c:pt>
                <c:pt idx="1925">
                  <c:v>42167</c:v>
                </c:pt>
                <c:pt idx="1926">
                  <c:v>42166</c:v>
                </c:pt>
                <c:pt idx="1927">
                  <c:v>42165</c:v>
                </c:pt>
                <c:pt idx="1928">
                  <c:v>42164</c:v>
                </c:pt>
                <c:pt idx="1929">
                  <c:v>42163</c:v>
                </c:pt>
                <c:pt idx="1930">
                  <c:v>42160</c:v>
                </c:pt>
                <c:pt idx="1931">
                  <c:v>42159</c:v>
                </c:pt>
                <c:pt idx="1932">
                  <c:v>42158</c:v>
                </c:pt>
                <c:pt idx="1933">
                  <c:v>42157</c:v>
                </c:pt>
                <c:pt idx="1934">
                  <c:v>42156</c:v>
                </c:pt>
                <c:pt idx="1935">
                  <c:v>42153</c:v>
                </c:pt>
                <c:pt idx="1936">
                  <c:v>42152</c:v>
                </c:pt>
                <c:pt idx="1937">
                  <c:v>42151</c:v>
                </c:pt>
                <c:pt idx="1938">
                  <c:v>42150</c:v>
                </c:pt>
                <c:pt idx="1939">
                  <c:v>42149</c:v>
                </c:pt>
                <c:pt idx="1940">
                  <c:v>42146</c:v>
                </c:pt>
                <c:pt idx="1941">
                  <c:v>42145</c:v>
                </c:pt>
                <c:pt idx="1942">
                  <c:v>42144</c:v>
                </c:pt>
                <c:pt idx="1943">
                  <c:v>42143</c:v>
                </c:pt>
                <c:pt idx="1944">
                  <c:v>42142</c:v>
                </c:pt>
                <c:pt idx="1945">
                  <c:v>42139</c:v>
                </c:pt>
                <c:pt idx="1946">
                  <c:v>42138</c:v>
                </c:pt>
                <c:pt idx="1947">
                  <c:v>42137</c:v>
                </c:pt>
                <c:pt idx="1948">
                  <c:v>42136</c:v>
                </c:pt>
                <c:pt idx="1949">
                  <c:v>42135</c:v>
                </c:pt>
                <c:pt idx="1950">
                  <c:v>42132</c:v>
                </c:pt>
                <c:pt idx="1951">
                  <c:v>42131</c:v>
                </c:pt>
                <c:pt idx="1952">
                  <c:v>42130</c:v>
                </c:pt>
                <c:pt idx="1953">
                  <c:v>42129</c:v>
                </c:pt>
                <c:pt idx="1954">
                  <c:v>42128</c:v>
                </c:pt>
                <c:pt idx="1955">
                  <c:v>42125</c:v>
                </c:pt>
                <c:pt idx="1956">
                  <c:v>42124</c:v>
                </c:pt>
                <c:pt idx="1957">
                  <c:v>42123</c:v>
                </c:pt>
                <c:pt idx="1958">
                  <c:v>42122</c:v>
                </c:pt>
                <c:pt idx="1959">
                  <c:v>42121</c:v>
                </c:pt>
                <c:pt idx="1960">
                  <c:v>42118</c:v>
                </c:pt>
                <c:pt idx="1961">
                  <c:v>42117</c:v>
                </c:pt>
                <c:pt idx="1962">
                  <c:v>42116</c:v>
                </c:pt>
                <c:pt idx="1963">
                  <c:v>42115</c:v>
                </c:pt>
                <c:pt idx="1964">
                  <c:v>42114</c:v>
                </c:pt>
                <c:pt idx="1965">
                  <c:v>42111</c:v>
                </c:pt>
                <c:pt idx="1966">
                  <c:v>42110</c:v>
                </c:pt>
                <c:pt idx="1967">
                  <c:v>42109</c:v>
                </c:pt>
                <c:pt idx="1968">
                  <c:v>42108</c:v>
                </c:pt>
                <c:pt idx="1969">
                  <c:v>42107</c:v>
                </c:pt>
                <c:pt idx="1970">
                  <c:v>42104</c:v>
                </c:pt>
                <c:pt idx="1971">
                  <c:v>42103</c:v>
                </c:pt>
                <c:pt idx="1972">
                  <c:v>42102</c:v>
                </c:pt>
                <c:pt idx="1973">
                  <c:v>42101</c:v>
                </c:pt>
                <c:pt idx="1974">
                  <c:v>42100</c:v>
                </c:pt>
                <c:pt idx="1975">
                  <c:v>42097</c:v>
                </c:pt>
                <c:pt idx="1976">
                  <c:v>42096</c:v>
                </c:pt>
                <c:pt idx="1977">
                  <c:v>42095</c:v>
                </c:pt>
                <c:pt idx="1978">
                  <c:v>42094</c:v>
                </c:pt>
                <c:pt idx="1979">
                  <c:v>42093</c:v>
                </c:pt>
                <c:pt idx="1980">
                  <c:v>42090</c:v>
                </c:pt>
                <c:pt idx="1981">
                  <c:v>42089</c:v>
                </c:pt>
                <c:pt idx="1982">
                  <c:v>42088</c:v>
                </c:pt>
                <c:pt idx="1983">
                  <c:v>42087</c:v>
                </c:pt>
                <c:pt idx="1984">
                  <c:v>42086</c:v>
                </c:pt>
                <c:pt idx="1985">
                  <c:v>42083</c:v>
                </c:pt>
                <c:pt idx="1986">
                  <c:v>42082</c:v>
                </c:pt>
                <c:pt idx="1987">
                  <c:v>42081</c:v>
                </c:pt>
                <c:pt idx="1988">
                  <c:v>42080</c:v>
                </c:pt>
                <c:pt idx="1989">
                  <c:v>42079</c:v>
                </c:pt>
                <c:pt idx="1990">
                  <c:v>42076</c:v>
                </c:pt>
                <c:pt idx="1991">
                  <c:v>42075</c:v>
                </c:pt>
                <c:pt idx="1992">
                  <c:v>42074</c:v>
                </c:pt>
                <c:pt idx="1993">
                  <c:v>42073</c:v>
                </c:pt>
                <c:pt idx="1994">
                  <c:v>42072</c:v>
                </c:pt>
                <c:pt idx="1995">
                  <c:v>42069</c:v>
                </c:pt>
                <c:pt idx="1996">
                  <c:v>42068</c:v>
                </c:pt>
                <c:pt idx="1997">
                  <c:v>42067</c:v>
                </c:pt>
                <c:pt idx="1998">
                  <c:v>42066</c:v>
                </c:pt>
                <c:pt idx="1999">
                  <c:v>42065</c:v>
                </c:pt>
                <c:pt idx="2000">
                  <c:v>42062</c:v>
                </c:pt>
                <c:pt idx="2001">
                  <c:v>42061</c:v>
                </c:pt>
                <c:pt idx="2002">
                  <c:v>42060</c:v>
                </c:pt>
                <c:pt idx="2003">
                  <c:v>42059</c:v>
                </c:pt>
                <c:pt idx="2004">
                  <c:v>42058</c:v>
                </c:pt>
                <c:pt idx="2005">
                  <c:v>42055</c:v>
                </c:pt>
                <c:pt idx="2006">
                  <c:v>42054</c:v>
                </c:pt>
                <c:pt idx="2007">
                  <c:v>42053</c:v>
                </c:pt>
                <c:pt idx="2008">
                  <c:v>42052</c:v>
                </c:pt>
                <c:pt idx="2009">
                  <c:v>42051</c:v>
                </c:pt>
                <c:pt idx="2010">
                  <c:v>42048</c:v>
                </c:pt>
                <c:pt idx="2011">
                  <c:v>42047</c:v>
                </c:pt>
                <c:pt idx="2012">
                  <c:v>42046</c:v>
                </c:pt>
                <c:pt idx="2013">
                  <c:v>42045</c:v>
                </c:pt>
                <c:pt idx="2014">
                  <c:v>42044</c:v>
                </c:pt>
                <c:pt idx="2015">
                  <c:v>42041</c:v>
                </c:pt>
                <c:pt idx="2016">
                  <c:v>42040</c:v>
                </c:pt>
                <c:pt idx="2017">
                  <c:v>42039</c:v>
                </c:pt>
                <c:pt idx="2018">
                  <c:v>42038</c:v>
                </c:pt>
                <c:pt idx="2019">
                  <c:v>42037</c:v>
                </c:pt>
                <c:pt idx="2020">
                  <c:v>42034</c:v>
                </c:pt>
                <c:pt idx="2021">
                  <c:v>42033</c:v>
                </c:pt>
                <c:pt idx="2022">
                  <c:v>42032</c:v>
                </c:pt>
                <c:pt idx="2023">
                  <c:v>42031</c:v>
                </c:pt>
                <c:pt idx="2024">
                  <c:v>42030</c:v>
                </c:pt>
                <c:pt idx="2025">
                  <c:v>42027</c:v>
                </c:pt>
                <c:pt idx="2026">
                  <c:v>42026</c:v>
                </c:pt>
                <c:pt idx="2027">
                  <c:v>42025</c:v>
                </c:pt>
                <c:pt idx="2028">
                  <c:v>42024</c:v>
                </c:pt>
                <c:pt idx="2029">
                  <c:v>42023</c:v>
                </c:pt>
                <c:pt idx="2030">
                  <c:v>42020</c:v>
                </c:pt>
                <c:pt idx="2031">
                  <c:v>42019</c:v>
                </c:pt>
                <c:pt idx="2032">
                  <c:v>42018</c:v>
                </c:pt>
                <c:pt idx="2033">
                  <c:v>42017</c:v>
                </c:pt>
                <c:pt idx="2034">
                  <c:v>42016</c:v>
                </c:pt>
                <c:pt idx="2035">
                  <c:v>42013</c:v>
                </c:pt>
                <c:pt idx="2036">
                  <c:v>42012</c:v>
                </c:pt>
                <c:pt idx="2037">
                  <c:v>42011</c:v>
                </c:pt>
                <c:pt idx="2038">
                  <c:v>42010</c:v>
                </c:pt>
                <c:pt idx="2039">
                  <c:v>42009</c:v>
                </c:pt>
                <c:pt idx="2040">
                  <c:v>42006</c:v>
                </c:pt>
                <c:pt idx="2041">
                  <c:v>42005</c:v>
                </c:pt>
                <c:pt idx="2042">
                  <c:v>42004</c:v>
                </c:pt>
                <c:pt idx="2043">
                  <c:v>42003</c:v>
                </c:pt>
                <c:pt idx="2044">
                  <c:v>42002</c:v>
                </c:pt>
                <c:pt idx="2045">
                  <c:v>41999</c:v>
                </c:pt>
                <c:pt idx="2046">
                  <c:v>41998</c:v>
                </c:pt>
                <c:pt idx="2047">
                  <c:v>41997</c:v>
                </c:pt>
                <c:pt idx="2048">
                  <c:v>41996</c:v>
                </c:pt>
                <c:pt idx="2049">
                  <c:v>41995</c:v>
                </c:pt>
                <c:pt idx="2050">
                  <c:v>41992</c:v>
                </c:pt>
                <c:pt idx="2051">
                  <c:v>41991</c:v>
                </c:pt>
                <c:pt idx="2052">
                  <c:v>41990</c:v>
                </c:pt>
                <c:pt idx="2053">
                  <c:v>41989</c:v>
                </c:pt>
                <c:pt idx="2054">
                  <c:v>41988</c:v>
                </c:pt>
                <c:pt idx="2055">
                  <c:v>41985</c:v>
                </c:pt>
                <c:pt idx="2056">
                  <c:v>41984</c:v>
                </c:pt>
                <c:pt idx="2057">
                  <c:v>41983</c:v>
                </c:pt>
                <c:pt idx="2058">
                  <c:v>41982</c:v>
                </c:pt>
                <c:pt idx="2059">
                  <c:v>41981</c:v>
                </c:pt>
                <c:pt idx="2060">
                  <c:v>41978</c:v>
                </c:pt>
                <c:pt idx="2061">
                  <c:v>41977</c:v>
                </c:pt>
                <c:pt idx="2062">
                  <c:v>41976</c:v>
                </c:pt>
                <c:pt idx="2063">
                  <c:v>41975</c:v>
                </c:pt>
                <c:pt idx="2064">
                  <c:v>41974</c:v>
                </c:pt>
                <c:pt idx="2065">
                  <c:v>41971</c:v>
                </c:pt>
                <c:pt idx="2066">
                  <c:v>41970</c:v>
                </c:pt>
                <c:pt idx="2067">
                  <c:v>41969</c:v>
                </c:pt>
                <c:pt idx="2068">
                  <c:v>41968</c:v>
                </c:pt>
                <c:pt idx="2069">
                  <c:v>41967</c:v>
                </c:pt>
                <c:pt idx="2070">
                  <c:v>41964</c:v>
                </c:pt>
                <c:pt idx="2071">
                  <c:v>41963</c:v>
                </c:pt>
                <c:pt idx="2072">
                  <c:v>41962</c:v>
                </c:pt>
                <c:pt idx="2073">
                  <c:v>41961</c:v>
                </c:pt>
                <c:pt idx="2074">
                  <c:v>41960</c:v>
                </c:pt>
                <c:pt idx="2075">
                  <c:v>41957</c:v>
                </c:pt>
                <c:pt idx="2076">
                  <c:v>41956</c:v>
                </c:pt>
                <c:pt idx="2077">
                  <c:v>41955</c:v>
                </c:pt>
                <c:pt idx="2078">
                  <c:v>41954</c:v>
                </c:pt>
                <c:pt idx="2079">
                  <c:v>41953</c:v>
                </c:pt>
                <c:pt idx="2080">
                  <c:v>41950</c:v>
                </c:pt>
                <c:pt idx="2081">
                  <c:v>41949</c:v>
                </c:pt>
                <c:pt idx="2082">
                  <c:v>41948</c:v>
                </c:pt>
                <c:pt idx="2083">
                  <c:v>41947</c:v>
                </c:pt>
                <c:pt idx="2084">
                  <c:v>41946</c:v>
                </c:pt>
                <c:pt idx="2085">
                  <c:v>41943</c:v>
                </c:pt>
                <c:pt idx="2086">
                  <c:v>41942</c:v>
                </c:pt>
                <c:pt idx="2087">
                  <c:v>41941</c:v>
                </c:pt>
                <c:pt idx="2088">
                  <c:v>41940</c:v>
                </c:pt>
                <c:pt idx="2089">
                  <c:v>41939</c:v>
                </c:pt>
                <c:pt idx="2090">
                  <c:v>41936</c:v>
                </c:pt>
                <c:pt idx="2091">
                  <c:v>41935</c:v>
                </c:pt>
                <c:pt idx="2092">
                  <c:v>41934</c:v>
                </c:pt>
                <c:pt idx="2093">
                  <c:v>41933</c:v>
                </c:pt>
                <c:pt idx="2094">
                  <c:v>41932</c:v>
                </c:pt>
                <c:pt idx="2095">
                  <c:v>41929</c:v>
                </c:pt>
                <c:pt idx="2096">
                  <c:v>41928</c:v>
                </c:pt>
                <c:pt idx="2097">
                  <c:v>41927</c:v>
                </c:pt>
                <c:pt idx="2098">
                  <c:v>41926</c:v>
                </c:pt>
                <c:pt idx="2099">
                  <c:v>41925</c:v>
                </c:pt>
                <c:pt idx="2100">
                  <c:v>41922</c:v>
                </c:pt>
                <c:pt idx="2101">
                  <c:v>41921</c:v>
                </c:pt>
                <c:pt idx="2102">
                  <c:v>41920</c:v>
                </c:pt>
                <c:pt idx="2103">
                  <c:v>41919</c:v>
                </c:pt>
                <c:pt idx="2104">
                  <c:v>41918</c:v>
                </c:pt>
                <c:pt idx="2105">
                  <c:v>41915</c:v>
                </c:pt>
                <c:pt idx="2106">
                  <c:v>41914</c:v>
                </c:pt>
                <c:pt idx="2107">
                  <c:v>41913</c:v>
                </c:pt>
                <c:pt idx="2108">
                  <c:v>41912</c:v>
                </c:pt>
                <c:pt idx="2109">
                  <c:v>41911</c:v>
                </c:pt>
                <c:pt idx="2110">
                  <c:v>41908</c:v>
                </c:pt>
                <c:pt idx="2111">
                  <c:v>41907</c:v>
                </c:pt>
                <c:pt idx="2112">
                  <c:v>41906</c:v>
                </c:pt>
                <c:pt idx="2113">
                  <c:v>41905</c:v>
                </c:pt>
                <c:pt idx="2114">
                  <c:v>41904</c:v>
                </c:pt>
                <c:pt idx="2115">
                  <c:v>41901</c:v>
                </c:pt>
                <c:pt idx="2116">
                  <c:v>41900</c:v>
                </c:pt>
                <c:pt idx="2117">
                  <c:v>41899</c:v>
                </c:pt>
                <c:pt idx="2118">
                  <c:v>41898</c:v>
                </c:pt>
                <c:pt idx="2119">
                  <c:v>41897</c:v>
                </c:pt>
                <c:pt idx="2120">
                  <c:v>41894</c:v>
                </c:pt>
                <c:pt idx="2121">
                  <c:v>41893</c:v>
                </c:pt>
                <c:pt idx="2122">
                  <c:v>41892</c:v>
                </c:pt>
                <c:pt idx="2123">
                  <c:v>41891</c:v>
                </c:pt>
                <c:pt idx="2124">
                  <c:v>41890</c:v>
                </c:pt>
                <c:pt idx="2125">
                  <c:v>41887</c:v>
                </c:pt>
                <c:pt idx="2126">
                  <c:v>41886</c:v>
                </c:pt>
                <c:pt idx="2127">
                  <c:v>41885</c:v>
                </c:pt>
                <c:pt idx="2128">
                  <c:v>41884</c:v>
                </c:pt>
                <c:pt idx="2129">
                  <c:v>41883</c:v>
                </c:pt>
                <c:pt idx="2130">
                  <c:v>41880</c:v>
                </c:pt>
                <c:pt idx="2131">
                  <c:v>41879</c:v>
                </c:pt>
                <c:pt idx="2132">
                  <c:v>41878</c:v>
                </c:pt>
                <c:pt idx="2133">
                  <c:v>41877</c:v>
                </c:pt>
                <c:pt idx="2134">
                  <c:v>41876</c:v>
                </c:pt>
                <c:pt idx="2135">
                  <c:v>41873</c:v>
                </c:pt>
                <c:pt idx="2136">
                  <c:v>41872</c:v>
                </c:pt>
                <c:pt idx="2137">
                  <c:v>41871</c:v>
                </c:pt>
                <c:pt idx="2138">
                  <c:v>41870</c:v>
                </c:pt>
                <c:pt idx="2139">
                  <c:v>41869</c:v>
                </c:pt>
                <c:pt idx="2140">
                  <c:v>41866</c:v>
                </c:pt>
                <c:pt idx="2141">
                  <c:v>41865</c:v>
                </c:pt>
                <c:pt idx="2142">
                  <c:v>41864</c:v>
                </c:pt>
                <c:pt idx="2143">
                  <c:v>41863</c:v>
                </c:pt>
                <c:pt idx="2144">
                  <c:v>41862</c:v>
                </c:pt>
                <c:pt idx="2145">
                  <c:v>41859</c:v>
                </c:pt>
                <c:pt idx="2146">
                  <c:v>41858</c:v>
                </c:pt>
                <c:pt idx="2147">
                  <c:v>41857</c:v>
                </c:pt>
                <c:pt idx="2148">
                  <c:v>41856</c:v>
                </c:pt>
                <c:pt idx="2149">
                  <c:v>41855</c:v>
                </c:pt>
                <c:pt idx="2150">
                  <c:v>41852</c:v>
                </c:pt>
                <c:pt idx="2151">
                  <c:v>41851</c:v>
                </c:pt>
                <c:pt idx="2152">
                  <c:v>41850</c:v>
                </c:pt>
                <c:pt idx="2153">
                  <c:v>41849</c:v>
                </c:pt>
                <c:pt idx="2154">
                  <c:v>41848</c:v>
                </c:pt>
                <c:pt idx="2155">
                  <c:v>41845</c:v>
                </c:pt>
                <c:pt idx="2156">
                  <c:v>41844</c:v>
                </c:pt>
                <c:pt idx="2157">
                  <c:v>41843</c:v>
                </c:pt>
                <c:pt idx="2158">
                  <c:v>41842</c:v>
                </c:pt>
                <c:pt idx="2159">
                  <c:v>41841</c:v>
                </c:pt>
                <c:pt idx="2160">
                  <c:v>41838</c:v>
                </c:pt>
                <c:pt idx="2161">
                  <c:v>41837</c:v>
                </c:pt>
                <c:pt idx="2162">
                  <c:v>41836</c:v>
                </c:pt>
                <c:pt idx="2163">
                  <c:v>41835</c:v>
                </c:pt>
                <c:pt idx="2164">
                  <c:v>41834</c:v>
                </c:pt>
                <c:pt idx="2165">
                  <c:v>41831</c:v>
                </c:pt>
                <c:pt idx="2166">
                  <c:v>41830</c:v>
                </c:pt>
                <c:pt idx="2167">
                  <c:v>41829</c:v>
                </c:pt>
                <c:pt idx="2168">
                  <c:v>41828</c:v>
                </c:pt>
                <c:pt idx="2169">
                  <c:v>41827</c:v>
                </c:pt>
                <c:pt idx="2170">
                  <c:v>41824</c:v>
                </c:pt>
                <c:pt idx="2171">
                  <c:v>41823</c:v>
                </c:pt>
                <c:pt idx="2172">
                  <c:v>41822</c:v>
                </c:pt>
                <c:pt idx="2173">
                  <c:v>41821</c:v>
                </c:pt>
                <c:pt idx="2174">
                  <c:v>41820</c:v>
                </c:pt>
                <c:pt idx="2175">
                  <c:v>41817</c:v>
                </c:pt>
                <c:pt idx="2176">
                  <c:v>41816</c:v>
                </c:pt>
                <c:pt idx="2177">
                  <c:v>41815</c:v>
                </c:pt>
                <c:pt idx="2178">
                  <c:v>41814</c:v>
                </c:pt>
                <c:pt idx="2179">
                  <c:v>41813</c:v>
                </c:pt>
                <c:pt idx="2180">
                  <c:v>41810</c:v>
                </c:pt>
                <c:pt idx="2181">
                  <c:v>41809</c:v>
                </c:pt>
                <c:pt idx="2182">
                  <c:v>41808</c:v>
                </c:pt>
                <c:pt idx="2183">
                  <c:v>41807</c:v>
                </c:pt>
                <c:pt idx="2184">
                  <c:v>41806</c:v>
                </c:pt>
                <c:pt idx="2185">
                  <c:v>41803</c:v>
                </c:pt>
                <c:pt idx="2186">
                  <c:v>41802</c:v>
                </c:pt>
                <c:pt idx="2187">
                  <c:v>41801</c:v>
                </c:pt>
                <c:pt idx="2188">
                  <c:v>41800</c:v>
                </c:pt>
                <c:pt idx="2189">
                  <c:v>41799</c:v>
                </c:pt>
                <c:pt idx="2190">
                  <c:v>41796</c:v>
                </c:pt>
                <c:pt idx="2191">
                  <c:v>41795</c:v>
                </c:pt>
                <c:pt idx="2192">
                  <c:v>41794</c:v>
                </c:pt>
                <c:pt idx="2193">
                  <c:v>41793</c:v>
                </c:pt>
                <c:pt idx="2194">
                  <c:v>41792</c:v>
                </c:pt>
                <c:pt idx="2195">
                  <c:v>41789</c:v>
                </c:pt>
                <c:pt idx="2196">
                  <c:v>41788</c:v>
                </c:pt>
                <c:pt idx="2197">
                  <c:v>41787</c:v>
                </c:pt>
                <c:pt idx="2198">
                  <c:v>41786</c:v>
                </c:pt>
                <c:pt idx="2199">
                  <c:v>41785</c:v>
                </c:pt>
                <c:pt idx="2200">
                  <c:v>41782</c:v>
                </c:pt>
                <c:pt idx="2201">
                  <c:v>41781</c:v>
                </c:pt>
                <c:pt idx="2202">
                  <c:v>41780</c:v>
                </c:pt>
                <c:pt idx="2203">
                  <c:v>41779</c:v>
                </c:pt>
                <c:pt idx="2204">
                  <c:v>41778</c:v>
                </c:pt>
                <c:pt idx="2205">
                  <c:v>41775</c:v>
                </c:pt>
                <c:pt idx="2206">
                  <c:v>41774</c:v>
                </c:pt>
                <c:pt idx="2207">
                  <c:v>41773</c:v>
                </c:pt>
                <c:pt idx="2208">
                  <c:v>41772</c:v>
                </c:pt>
                <c:pt idx="2209">
                  <c:v>41771</c:v>
                </c:pt>
                <c:pt idx="2210">
                  <c:v>41768</c:v>
                </c:pt>
                <c:pt idx="2211">
                  <c:v>41767</c:v>
                </c:pt>
                <c:pt idx="2212">
                  <c:v>41766</c:v>
                </c:pt>
                <c:pt idx="2213">
                  <c:v>41765</c:v>
                </c:pt>
                <c:pt idx="2214">
                  <c:v>41764</c:v>
                </c:pt>
                <c:pt idx="2215">
                  <c:v>41761</c:v>
                </c:pt>
                <c:pt idx="2216">
                  <c:v>41760</c:v>
                </c:pt>
                <c:pt idx="2217">
                  <c:v>41759</c:v>
                </c:pt>
                <c:pt idx="2218">
                  <c:v>41758</c:v>
                </c:pt>
                <c:pt idx="2219">
                  <c:v>41757</c:v>
                </c:pt>
                <c:pt idx="2220">
                  <c:v>41754</c:v>
                </c:pt>
                <c:pt idx="2221">
                  <c:v>41753</c:v>
                </c:pt>
                <c:pt idx="2222">
                  <c:v>41752</c:v>
                </c:pt>
                <c:pt idx="2223">
                  <c:v>41751</c:v>
                </c:pt>
                <c:pt idx="2224">
                  <c:v>41750</c:v>
                </c:pt>
                <c:pt idx="2225">
                  <c:v>41747</c:v>
                </c:pt>
                <c:pt idx="2226">
                  <c:v>41746</c:v>
                </c:pt>
                <c:pt idx="2227">
                  <c:v>41745</c:v>
                </c:pt>
                <c:pt idx="2228">
                  <c:v>41744</c:v>
                </c:pt>
                <c:pt idx="2229">
                  <c:v>41743</c:v>
                </c:pt>
                <c:pt idx="2230">
                  <c:v>41740</c:v>
                </c:pt>
                <c:pt idx="2231">
                  <c:v>41739</c:v>
                </c:pt>
                <c:pt idx="2232">
                  <c:v>41738</c:v>
                </c:pt>
                <c:pt idx="2233">
                  <c:v>41737</c:v>
                </c:pt>
                <c:pt idx="2234">
                  <c:v>41736</c:v>
                </c:pt>
                <c:pt idx="2235">
                  <c:v>41733</c:v>
                </c:pt>
                <c:pt idx="2236">
                  <c:v>41732</c:v>
                </c:pt>
                <c:pt idx="2237">
                  <c:v>41731</c:v>
                </c:pt>
                <c:pt idx="2238">
                  <c:v>41730</c:v>
                </c:pt>
                <c:pt idx="2239">
                  <c:v>41729</c:v>
                </c:pt>
                <c:pt idx="2240">
                  <c:v>41726</c:v>
                </c:pt>
                <c:pt idx="2241">
                  <c:v>41725</c:v>
                </c:pt>
                <c:pt idx="2242">
                  <c:v>41724</c:v>
                </c:pt>
                <c:pt idx="2243">
                  <c:v>41723</c:v>
                </c:pt>
                <c:pt idx="2244">
                  <c:v>41722</c:v>
                </c:pt>
                <c:pt idx="2245">
                  <c:v>41719</c:v>
                </c:pt>
                <c:pt idx="2246">
                  <c:v>41718</c:v>
                </c:pt>
                <c:pt idx="2247">
                  <c:v>41717</c:v>
                </c:pt>
                <c:pt idx="2248">
                  <c:v>41716</c:v>
                </c:pt>
                <c:pt idx="2249">
                  <c:v>41715</c:v>
                </c:pt>
                <c:pt idx="2250">
                  <c:v>41712</c:v>
                </c:pt>
                <c:pt idx="2251">
                  <c:v>41711</c:v>
                </c:pt>
                <c:pt idx="2252">
                  <c:v>41710</c:v>
                </c:pt>
                <c:pt idx="2253">
                  <c:v>41709</c:v>
                </c:pt>
                <c:pt idx="2254">
                  <c:v>41708</c:v>
                </c:pt>
                <c:pt idx="2255">
                  <c:v>41705</c:v>
                </c:pt>
                <c:pt idx="2256">
                  <c:v>41704</c:v>
                </c:pt>
                <c:pt idx="2257">
                  <c:v>41703</c:v>
                </c:pt>
                <c:pt idx="2258">
                  <c:v>41702</c:v>
                </c:pt>
                <c:pt idx="2259">
                  <c:v>41701</c:v>
                </c:pt>
                <c:pt idx="2260">
                  <c:v>41698</c:v>
                </c:pt>
                <c:pt idx="2261">
                  <c:v>41697</c:v>
                </c:pt>
                <c:pt idx="2262">
                  <c:v>41696</c:v>
                </c:pt>
                <c:pt idx="2263">
                  <c:v>41695</c:v>
                </c:pt>
                <c:pt idx="2264">
                  <c:v>41694</c:v>
                </c:pt>
                <c:pt idx="2265">
                  <c:v>41691</c:v>
                </c:pt>
                <c:pt idx="2266">
                  <c:v>41690</c:v>
                </c:pt>
                <c:pt idx="2267">
                  <c:v>41689</c:v>
                </c:pt>
                <c:pt idx="2268">
                  <c:v>41688</c:v>
                </c:pt>
                <c:pt idx="2269">
                  <c:v>41687</c:v>
                </c:pt>
                <c:pt idx="2270">
                  <c:v>41684</c:v>
                </c:pt>
                <c:pt idx="2271">
                  <c:v>41683</c:v>
                </c:pt>
                <c:pt idx="2272">
                  <c:v>41682</c:v>
                </c:pt>
                <c:pt idx="2273">
                  <c:v>41681</c:v>
                </c:pt>
                <c:pt idx="2274">
                  <c:v>41680</c:v>
                </c:pt>
                <c:pt idx="2275">
                  <c:v>41677</c:v>
                </c:pt>
                <c:pt idx="2276">
                  <c:v>41676</c:v>
                </c:pt>
                <c:pt idx="2277">
                  <c:v>41675</c:v>
                </c:pt>
                <c:pt idx="2278">
                  <c:v>41674</c:v>
                </c:pt>
                <c:pt idx="2279">
                  <c:v>41673</c:v>
                </c:pt>
                <c:pt idx="2280">
                  <c:v>41670</c:v>
                </c:pt>
                <c:pt idx="2281">
                  <c:v>41669</c:v>
                </c:pt>
                <c:pt idx="2282">
                  <c:v>41668</c:v>
                </c:pt>
                <c:pt idx="2283">
                  <c:v>41667</c:v>
                </c:pt>
                <c:pt idx="2284">
                  <c:v>41666</c:v>
                </c:pt>
                <c:pt idx="2285">
                  <c:v>41663</c:v>
                </c:pt>
                <c:pt idx="2286">
                  <c:v>41662</c:v>
                </c:pt>
                <c:pt idx="2287">
                  <c:v>41661</c:v>
                </c:pt>
                <c:pt idx="2288">
                  <c:v>41660</c:v>
                </c:pt>
                <c:pt idx="2289">
                  <c:v>41659</c:v>
                </c:pt>
                <c:pt idx="2290">
                  <c:v>41656</c:v>
                </c:pt>
                <c:pt idx="2291">
                  <c:v>41655</c:v>
                </c:pt>
                <c:pt idx="2292">
                  <c:v>41654</c:v>
                </c:pt>
                <c:pt idx="2293">
                  <c:v>41653</c:v>
                </c:pt>
                <c:pt idx="2294">
                  <c:v>41652</c:v>
                </c:pt>
                <c:pt idx="2295">
                  <c:v>41649</c:v>
                </c:pt>
                <c:pt idx="2296">
                  <c:v>41648</c:v>
                </c:pt>
                <c:pt idx="2297">
                  <c:v>41647</c:v>
                </c:pt>
                <c:pt idx="2298">
                  <c:v>41646</c:v>
                </c:pt>
                <c:pt idx="2299">
                  <c:v>41645</c:v>
                </c:pt>
                <c:pt idx="2300">
                  <c:v>41642</c:v>
                </c:pt>
                <c:pt idx="2301">
                  <c:v>41641</c:v>
                </c:pt>
                <c:pt idx="2302">
                  <c:v>41640</c:v>
                </c:pt>
                <c:pt idx="2303">
                  <c:v>41639</c:v>
                </c:pt>
                <c:pt idx="2304">
                  <c:v>41638</c:v>
                </c:pt>
                <c:pt idx="2305">
                  <c:v>41635</c:v>
                </c:pt>
                <c:pt idx="2306">
                  <c:v>41634</c:v>
                </c:pt>
                <c:pt idx="2307">
                  <c:v>41633</c:v>
                </c:pt>
                <c:pt idx="2308">
                  <c:v>41632</c:v>
                </c:pt>
                <c:pt idx="2309">
                  <c:v>41631</c:v>
                </c:pt>
                <c:pt idx="2310">
                  <c:v>41628</c:v>
                </c:pt>
                <c:pt idx="2311">
                  <c:v>41627</c:v>
                </c:pt>
                <c:pt idx="2312">
                  <c:v>41626</c:v>
                </c:pt>
                <c:pt idx="2313">
                  <c:v>41625</c:v>
                </c:pt>
                <c:pt idx="2314">
                  <c:v>41624</c:v>
                </c:pt>
                <c:pt idx="2315">
                  <c:v>41621</c:v>
                </c:pt>
                <c:pt idx="2316">
                  <c:v>41620</c:v>
                </c:pt>
                <c:pt idx="2317">
                  <c:v>41619</c:v>
                </c:pt>
                <c:pt idx="2318">
                  <c:v>41618</c:v>
                </c:pt>
                <c:pt idx="2319">
                  <c:v>41617</c:v>
                </c:pt>
                <c:pt idx="2320">
                  <c:v>41614</c:v>
                </c:pt>
                <c:pt idx="2321">
                  <c:v>41613</c:v>
                </c:pt>
                <c:pt idx="2322">
                  <c:v>41612</c:v>
                </c:pt>
                <c:pt idx="2323">
                  <c:v>41611</c:v>
                </c:pt>
                <c:pt idx="2324">
                  <c:v>41610</c:v>
                </c:pt>
                <c:pt idx="2325">
                  <c:v>41607</c:v>
                </c:pt>
                <c:pt idx="2326">
                  <c:v>41606</c:v>
                </c:pt>
                <c:pt idx="2327">
                  <c:v>41605</c:v>
                </c:pt>
                <c:pt idx="2328">
                  <c:v>41604</c:v>
                </c:pt>
                <c:pt idx="2329">
                  <c:v>41603</c:v>
                </c:pt>
                <c:pt idx="2330">
                  <c:v>41600</c:v>
                </c:pt>
                <c:pt idx="2331">
                  <c:v>41599</c:v>
                </c:pt>
                <c:pt idx="2332">
                  <c:v>41598</c:v>
                </c:pt>
                <c:pt idx="2333">
                  <c:v>41597</c:v>
                </c:pt>
                <c:pt idx="2334">
                  <c:v>41596</c:v>
                </c:pt>
                <c:pt idx="2335">
                  <c:v>41593</c:v>
                </c:pt>
                <c:pt idx="2336">
                  <c:v>41592</c:v>
                </c:pt>
                <c:pt idx="2337">
                  <c:v>41591</c:v>
                </c:pt>
                <c:pt idx="2338">
                  <c:v>41590</c:v>
                </c:pt>
                <c:pt idx="2339">
                  <c:v>41589</c:v>
                </c:pt>
                <c:pt idx="2340">
                  <c:v>41586</c:v>
                </c:pt>
                <c:pt idx="2341">
                  <c:v>41585</c:v>
                </c:pt>
                <c:pt idx="2342">
                  <c:v>41584</c:v>
                </c:pt>
                <c:pt idx="2343">
                  <c:v>41583</c:v>
                </c:pt>
                <c:pt idx="2344">
                  <c:v>41582</c:v>
                </c:pt>
                <c:pt idx="2345">
                  <c:v>41579</c:v>
                </c:pt>
                <c:pt idx="2346">
                  <c:v>41578</c:v>
                </c:pt>
                <c:pt idx="2347">
                  <c:v>41577</c:v>
                </c:pt>
                <c:pt idx="2348">
                  <c:v>41576</c:v>
                </c:pt>
                <c:pt idx="2349">
                  <c:v>41575</c:v>
                </c:pt>
                <c:pt idx="2350">
                  <c:v>41572</c:v>
                </c:pt>
                <c:pt idx="2351">
                  <c:v>41571</c:v>
                </c:pt>
                <c:pt idx="2352">
                  <c:v>41570</c:v>
                </c:pt>
                <c:pt idx="2353">
                  <c:v>41569</c:v>
                </c:pt>
                <c:pt idx="2354">
                  <c:v>41568</c:v>
                </c:pt>
                <c:pt idx="2355">
                  <c:v>41565</c:v>
                </c:pt>
                <c:pt idx="2356">
                  <c:v>41564</c:v>
                </c:pt>
                <c:pt idx="2357">
                  <c:v>41563</c:v>
                </c:pt>
                <c:pt idx="2358">
                  <c:v>41562</c:v>
                </c:pt>
                <c:pt idx="2359">
                  <c:v>41561</c:v>
                </c:pt>
                <c:pt idx="2360">
                  <c:v>41558</c:v>
                </c:pt>
                <c:pt idx="2361">
                  <c:v>41557</c:v>
                </c:pt>
                <c:pt idx="2362">
                  <c:v>41556</c:v>
                </c:pt>
                <c:pt idx="2363">
                  <c:v>41555</c:v>
                </c:pt>
                <c:pt idx="2364">
                  <c:v>41554</c:v>
                </c:pt>
                <c:pt idx="2365">
                  <c:v>41551</c:v>
                </c:pt>
                <c:pt idx="2366">
                  <c:v>41550</c:v>
                </c:pt>
                <c:pt idx="2367">
                  <c:v>41549</c:v>
                </c:pt>
                <c:pt idx="2368">
                  <c:v>41548</c:v>
                </c:pt>
                <c:pt idx="2369">
                  <c:v>41547</c:v>
                </c:pt>
                <c:pt idx="2370">
                  <c:v>41544</c:v>
                </c:pt>
                <c:pt idx="2371">
                  <c:v>41543</c:v>
                </c:pt>
                <c:pt idx="2372">
                  <c:v>41542</c:v>
                </c:pt>
                <c:pt idx="2373">
                  <c:v>41541</c:v>
                </c:pt>
                <c:pt idx="2374">
                  <c:v>41540</c:v>
                </c:pt>
                <c:pt idx="2375">
                  <c:v>41537</c:v>
                </c:pt>
                <c:pt idx="2376">
                  <c:v>41536</c:v>
                </c:pt>
                <c:pt idx="2377">
                  <c:v>41535</c:v>
                </c:pt>
                <c:pt idx="2378">
                  <c:v>41534</c:v>
                </c:pt>
                <c:pt idx="2379">
                  <c:v>41533</c:v>
                </c:pt>
                <c:pt idx="2380">
                  <c:v>41530</c:v>
                </c:pt>
                <c:pt idx="2381">
                  <c:v>41529</c:v>
                </c:pt>
                <c:pt idx="2382">
                  <c:v>41528</c:v>
                </c:pt>
                <c:pt idx="2383">
                  <c:v>41527</c:v>
                </c:pt>
                <c:pt idx="2384">
                  <c:v>41526</c:v>
                </c:pt>
                <c:pt idx="2385">
                  <c:v>41523</c:v>
                </c:pt>
                <c:pt idx="2386">
                  <c:v>41522</c:v>
                </c:pt>
                <c:pt idx="2387">
                  <c:v>41521</c:v>
                </c:pt>
                <c:pt idx="2388">
                  <c:v>41520</c:v>
                </c:pt>
                <c:pt idx="2389">
                  <c:v>41519</c:v>
                </c:pt>
                <c:pt idx="2390">
                  <c:v>41516</c:v>
                </c:pt>
                <c:pt idx="2391">
                  <c:v>41515</c:v>
                </c:pt>
                <c:pt idx="2392">
                  <c:v>41514</c:v>
                </c:pt>
                <c:pt idx="2393">
                  <c:v>41513</c:v>
                </c:pt>
                <c:pt idx="2394">
                  <c:v>41512</c:v>
                </c:pt>
                <c:pt idx="2395">
                  <c:v>41509</c:v>
                </c:pt>
                <c:pt idx="2396">
                  <c:v>41508</c:v>
                </c:pt>
                <c:pt idx="2397">
                  <c:v>41507</c:v>
                </c:pt>
                <c:pt idx="2398">
                  <c:v>41506</c:v>
                </c:pt>
                <c:pt idx="2399">
                  <c:v>41505</c:v>
                </c:pt>
                <c:pt idx="2400">
                  <c:v>41502</c:v>
                </c:pt>
                <c:pt idx="2401">
                  <c:v>41501</c:v>
                </c:pt>
                <c:pt idx="2402">
                  <c:v>41500</c:v>
                </c:pt>
                <c:pt idx="2403">
                  <c:v>41499</c:v>
                </c:pt>
                <c:pt idx="2404">
                  <c:v>41498</c:v>
                </c:pt>
                <c:pt idx="2405">
                  <c:v>41495</c:v>
                </c:pt>
                <c:pt idx="2406">
                  <c:v>41494</c:v>
                </c:pt>
                <c:pt idx="2407">
                  <c:v>41493</c:v>
                </c:pt>
                <c:pt idx="2408">
                  <c:v>41492</c:v>
                </c:pt>
                <c:pt idx="2409">
                  <c:v>41491</c:v>
                </c:pt>
                <c:pt idx="2410">
                  <c:v>41488</c:v>
                </c:pt>
                <c:pt idx="2411">
                  <c:v>41487</c:v>
                </c:pt>
                <c:pt idx="2412">
                  <c:v>41486</c:v>
                </c:pt>
                <c:pt idx="2413">
                  <c:v>41485</c:v>
                </c:pt>
                <c:pt idx="2414">
                  <c:v>41484</c:v>
                </c:pt>
                <c:pt idx="2415">
                  <c:v>41481</c:v>
                </c:pt>
                <c:pt idx="2416">
                  <c:v>41480</c:v>
                </c:pt>
                <c:pt idx="2417">
                  <c:v>41479</c:v>
                </c:pt>
                <c:pt idx="2418">
                  <c:v>41478</c:v>
                </c:pt>
                <c:pt idx="2419">
                  <c:v>41477</c:v>
                </c:pt>
                <c:pt idx="2420">
                  <c:v>41474</c:v>
                </c:pt>
                <c:pt idx="2421">
                  <c:v>41473</c:v>
                </c:pt>
                <c:pt idx="2422">
                  <c:v>41472</c:v>
                </c:pt>
                <c:pt idx="2423">
                  <c:v>41471</c:v>
                </c:pt>
                <c:pt idx="2424">
                  <c:v>41470</c:v>
                </c:pt>
                <c:pt idx="2425">
                  <c:v>41467</c:v>
                </c:pt>
                <c:pt idx="2426">
                  <c:v>41466</c:v>
                </c:pt>
                <c:pt idx="2427">
                  <c:v>41465</c:v>
                </c:pt>
                <c:pt idx="2428">
                  <c:v>41464</c:v>
                </c:pt>
                <c:pt idx="2429">
                  <c:v>41463</c:v>
                </c:pt>
                <c:pt idx="2430">
                  <c:v>41460</c:v>
                </c:pt>
                <c:pt idx="2431">
                  <c:v>41459</c:v>
                </c:pt>
                <c:pt idx="2432">
                  <c:v>41458</c:v>
                </c:pt>
                <c:pt idx="2433">
                  <c:v>41457</c:v>
                </c:pt>
                <c:pt idx="2434">
                  <c:v>41456</c:v>
                </c:pt>
                <c:pt idx="2435">
                  <c:v>41453</c:v>
                </c:pt>
                <c:pt idx="2436">
                  <c:v>41452</c:v>
                </c:pt>
                <c:pt idx="2437">
                  <c:v>41451</c:v>
                </c:pt>
                <c:pt idx="2438">
                  <c:v>41450</c:v>
                </c:pt>
                <c:pt idx="2439">
                  <c:v>41449</c:v>
                </c:pt>
                <c:pt idx="2440">
                  <c:v>41446</c:v>
                </c:pt>
                <c:pt idx="2441">
                  <c:v>41445</c:v>
                </c:pt>
                <c:pt idx="2442">
                  <c:v>41444</c:v>
                </c:pt>
                <c:pt idx="2443">
                  <c:v>41443</c:v>
                </c:pt>
                <c:pt idx="2444">
                  <c:v>41442</c:v>
                </c:pt>
                <c:pt idx="2445">
                  <c:v>41439</c:v>
                </c:pt>
                <c:pt idx="2446">
                  <c:v>41438</c:v>
                </c:pt>
                <c:pt idx="2447">
                  <c:v>41437</c:v>
                </c:pt>
                <c:pt idx="2448">
                  <c:v>41436</c:v>
                </c:pt>
                <c:pt idx="2449">
                  <c:v>41435</c:v>
                </c:pt>
                <c:pt idx="2450">
                  <c:v>41432</c:v>
                </c:pt>
                <c:pt idx="2451">
                  <c:v>41431</c:v>
                </c:pt>
                <c:pt idx="2452">
                  <c:v>41430</c:v>
                </c:pt>
                <c:pt idx="2453">
                  <c:v>41429</c:v>
                </c:pt>
                <c:pt idx="2454">
                  <c:v>41428</c:v>
                </c:pt>
                <c:pt idx="2455">
                  <c:v>41425</c:v>
                </c:pt>
                <c:pt idx="2456">
                  <c:v>41424</c:v>
                </c:pt>
                <c:pt idx="2457">
                  <c:v>41423</c:v>
                </c:pt>
                <c:pt idx="2458">
                  <c:v>41422</c:v>
                </c:pt>
                <c:pt idx="2459">
                  <c:v>41421</c:v>
                </c:pt>
                <c:pt idx="2460">
                  <c:v>41418</c:v>
                </c:pt>
                <c:pt idx="2461">
                  <c:v>41417</c:v>
                </c:pt>
                <c:pt idx="2462">
                  <c:v>41416</c:v>
                </c:pt>
                <c:pt idx="2463">
                  <c:v>41415</c:v>
                </c:pt>
                <c:pt idx="2464">
                  <c:v>41414</c:v>
                </c:pt>
                <c:pt idx="2465">
                  <c:v>41411</c:v>
                </c:pt>
                <c:pt idx="2466">
                  <c:v>41410</c:v>
                </c:pt>
                <c:pt idx="2467">
                  <c:v>41409</c:v>
                </c:pt>
                <c:pt idx="2468">
                  <c:v>41408</c:v>
                </c:pt>
                <c:pt idx="2469">
                  <c:v>41407</c:v>
                </c:pt>
                <c:pt idx="2470">
                  <c:v>41404</c:v>
                </c:pt>
                <c:pt idx="2471">
                  <c:v>41403</c:v>
                </c:pt>
                <c:pt idx="2472">
                  <c:v>41402</c:v>
                </c:pt>
                <c:pt idx="2473">
                  <c:v>41401</c:v>
                </c:pt>
                <c:pt idx="2474">
                  <c:v>41400</c:v>
                </c:pt>
                <c:pt idx="2475">
                  <c:v>41397</c:v>
                </c:pt>
                <c:pt idx="2476">
                  <c:v>41396</c:v>
                </c:pt>
                <c:pt idx="2477">
                  <c:v>41395</c:v>
                </c:pt>
                <c:pt idx="2478">
                  <c:v>41394</c:v>
                </c:pt>
                <c:pt idx="2479">
                  <c:v>41393</c:v>
                </c:pt>
                <c:pt idx="2480">
                  <c:v>41390</c:v>
                </c:pt>
                <c:pt idx="2481">
                  <c:v>41389</c:v>
                </c:pt>
                <c:pt idx="2482">
                  <c:v>41388</c:v>
                </c:pt>
                <c:pt idx="2483">
                  <c:v>41387</c:v>
                </c:pt>
                <c:pt idx="2484">
                  <c:v>41386</c:v>
                </c:pt>
                <c:pt idx="2485">
                  <c:v>41383</c:v>
                </c:pt>
                <c:pt idx="2486">
                  <c:v>41382</c:v>
                </c:pt>
                <c:pt idx="2487">
                  <c:v>41381</c:v>
                </c:pt>
                <c:pt idx="2488">
                  <c:v>41380</c:v>
                </c:pt>
                <c:pt idx="2489">
                  <c:v>41379</c:v>
                </c:pt>
                <c:pt idx="2490">
                  <c:v>41376</c:v>
                </c:pt>
                <c:pt idx="2491">
                  <c:v>41375</c:v>
                </c:pt>
                <c:pt idx="2492">
                  <c:v>41374</c:v>
                </c:pt>
                <c:pt idx="2493">
                  <c:v>41373</c:v>
                </c:pt>
                <c:pt idx="2494">
                  <c:v>41372</c:v>
                </c:pt>
                <c:pt idx="2495">
                  <c:v>41369</c:v>
                </c:pt>
                <c:pt idx="2496">
                  <c:v>41368</c:v>
                </c:pt>
                <c:pt idx="2497">
                  <c:v>41367</c:v>
                </c:pt>
                <c:pt idx="2498">
                  <c:v>41366</c:v>
                </c:pt>
                <c:pt idx="2499">
                  <c:v>41365</c:v>
                </c:pt>
                <c:pt idx="2500">
                  <c:v>41362</c:v>
                </c:pt>
                <c:pt idx="2501">
                  <c:v>41361</c:v>
                </c:pt>
                <c:pt idx="2502">
                  <c:v>41360</c:v>
                </c:pt>
                <c:pt idx="2503">
                  <c:v>41359</c:v>
                </c:pt>
                <c:pt idx="2504">
                  <c:v>41358</c:v>
                </c:pt>
                <c:pt idx="2505">
                  <c:v>41355</c:v>
                </c:pt>
                <c:pt idx="2506">
                  <c:v>41354</c:v>
                </c:pt>
                <c:pt idx="2507">
                  <c:v>41353</c:v>
                </c:pt>
                <c:pt idx="2508">
                  <c:v>41352</c:v>
                </c:pt>
                <c:pt idx="2509">
                  <c:v>41351</c:v>
                </c:pt>
                <c:pt idx="2510">
                  <c:v>41348</c:v>
                </c:pt>
                <c:pt idx="2511">
                  <c:v>41347</c:v>
                </c:pt>
                <c:pt idx="2512">
                  <c:v>41346</c:v>
                </c:pt>
                <c:pt idx="2513">
                  <c:v>41345</c:v>
                </c:pt>
                <c:pt idx="2514">
                  <c:v>41344</c:v>
                </c:pt>
                <c:pt idx="2515">
                  <c:v>41341</c:v>
                </c:pt>
                <c:pt idx="2516">
                  <c:v>41340</c:v>
                </c:pt>
                <c:pt idx="2517">
                  <c:v>41339</c:v>
                </c:pt>
                <c:pt idx="2518">
                  <c:v>41338</c:v>
                </c:pt>
                <c:pt idx="2519">
                  <c:v>41337</c:v>
                </c:pt>
                <c:pt idx="2520">
                  <c:v>41334</c:v>
                </c:pt>
                <c:pt idx="2521">
                  <c:v>41333</c:v>
                </c:pt>
                <c:pt idx="2522">
                  <c:v>41332</c:v>
                </c:pt>
                <c:pt idx="2523">
                  <c:v>41331</c:v>
                </c:pt>
                <c:pt idx="2524">
                  <c:v>41330</c:v>
                </c:pt>
                <c:pt idx="2525">
                  <c:v>41327</c:v>
                </c:pt>
                <c:pt idx="2526">
                  <c:v>41326</c:v>
                </c:pt>
                <c:pt idx="2527">
                  <c:v>41325</c:v>
                </c:pt>
                <c:pt idx="2528">
                  <c:v>41324</c:v>
                </c:pt>
                <c:pt idx="2529">
                  <c:v>41323</c:v>
                </c:pt>
                <c:pt idx="2530">
                  <c:v>41320</c:v>
                </c:pt>
                <c:pt idx="2531">
                  <c:v>41319</c:v>
                </c:pt>
                <c:pt idx="2532">
                  <c:v>41318</c:v>
                </c:pt>
                <c:pt idx="2533">
                  <c:v>41317</c:v>
                </c:pt>
                <c:pt idx="2534">
                  <c:v>41316</c:v>
                </c:pt>
                <c:pt idx="2535">
                  <c:v>41313</c:v>
                </c:pt>
                <c:pt idx="2536">
                  <c:v>41312</c:v>
                </c:pt>
                <c:pt idx="2537">
                  <c:v>41311</c:v>
                </c:pt>
                <c:pt idx="2538">
                  <c:v>41310</c:v>
                </c:pt>
                <c:pt idx="2539">
                  <c:v>41309</c:v>
                </c:pt>
                <c:pt idx="2540">
                  <c:v>41306</c:v>
                </c:pt>
                <c:pt idx="2541">
                  <c:v>41305</c:v>
                </c:pt>
                <c:pt idx="2542">
                  <c:v>41304</c:v>
                </c:pt>
                <c:pt idx="2543">
                  <c:v>41303</c:v>
                </c:pt>
                <c:pt idx="2544">
                  <c:v>41302</c:v>
                </c:pt>
                <c:pt idx="2545">
                  <c:v>41299</c:v>
                </c:pt>
                <c:pt idx="2546">
                  <c:v>41298</c:v>
                </c:pt>
                <c:pt idx="2547">
                  <c:v>41297</c:v>
                </c:pt>
                <c:pt idx="2548">
                  <c:v>41296</c:v>
                </c:pt>
                <c:pt idx="2549">
                  <c:v>41295</c:v>
                </c:pt>
                <c:pt idx="2550">
                  <c:v>41292</c:v>
                </c:pt>
                <c:pt idx="2551">
                  <c:v>41291</c:v>
                </c:pt>
                <c:pt idx="2552">
                  <c:v>41290</c:v>
                </c:pt>
                <c:pt idx="2553">
                  <c:v>41289</c:v>
                </c:pt>
                <c:pt idx="2554">
                  <c:v>41288</c:v>
                </c:pt>
                <c:pt idx="2555">
                  <c:v>41285</c:v>
                </c:pt>
                <c:pt idx="2556">
                  <c:v>41284</c:v>
                </c:pt>
                <c:pt idx="2557">
                  <c:v>41283</c:v>
                </c:pt>
                <c:pt idx="2558">
                  <c:v>41282</c:v>
                </c:pt>
                <c:pt idx="2559">
                  <c:v>41281</c:v>
                </c:pt>
                <c:pt idx="2560">
                  <c:v>41278</c:v>
                </c:pt>
                <c:pt idx="2561">
                  <c:v>41277</c:v>
                </c:pt>
                <c:pt idx="2562">
                  <c:v>41276</c:v>
                </c:pt>
                <c:pt idx="2563">
                  <c:v>41275</c:v>
                </c:pt>
                <c:pt idx="2564">
                  <c:v>41274</c:v>
                </c:pt>
                <c:pt idx="2565">
                  <c:v>41271</c:v>
                </c:pt>
                <c:pt idx="2566">
                  <c:v>41270</c:v>
                </c:pt>
                <c:pt idx="2567">
                  <c:v>41269</c:v>
                </c:pt>
                <c:pt idx="2568">
                  <c:v>41268</c:v>
                </c:pt>
                <c:pt idx="2569">
                  <c:v>41267</c:v>
                </c:pt>
                <c:pt idx="2570">
                  <c:v>41264</c:v>
                </c:pt>
                <c:pt idx="2571">
                  <c:v>41263</c:v>
                </c:pt>
                <c:pt idx="2572">
                  <c:v>41262</c:v>
                </c:pt>
                <c:pt idx="2573">
                  <c:v>41261</c:v>
                </c:pt>
                <c:pt idx="2574">
                  <c:v>41260</c:v>
                </c:pt>
                <c:pt idx="2575">
                  <c:v>41257</c:v>
                </c:pt>
                <c:pt idx="2576">
                  <c:v>41256</c:v>
                </c:pt>
                <c:pt idx="2577">
                  <c:v>41255</c:v>
                </c:pt>
                <c:pt idx="2578">
                  <c:v>41254</c:v>
                </c:pt>
                <c:pt idx="2579">
                  <c:v>41253</c:v>
                </c:pt>
                <c:pt idx="2580">
                  <c:v>41250</c:v>
                </c:pt>
                <c:pt idx="2581">
                  <c:v>41249</c:v>
                </c:pt>
                <c:pt idx="2582">
                  <c:v>41248</c:v>
                </c:pt>
                <c:pt idx="2583">
                  <c:v>41247</c:v>
                </c:pt>
                <c:pt idx="2584">
                  <c:v>41246</c:v>
                </c:pt>
                <c:pt idx="2585">
                  <c:v>41243</c:v>
                </c:pt>
                <c:pt idx="2586">
                  <c:v>41242</c:v>
                </c:pt>
                <c:pt idx="2587">
                  <c:v>41241</c:v>
                </c:pt>
                <c:pt idx="2588">
                  <c:v>41240</c:v>
                </c:pt>
                <c:pt idx="2589">
                  <c:v>41239</c:v>
                </c:pt>
                <c:pt idx="2590">
                  <c:v>41236</c:v>
                </c:pt>
                <c:pt idx="2591">
                  <c:v>41235</c:v>
                </c:pt>
                <c:pt idx="2592">
                  <c:v>41234</c:v>
                </c:pt>
                <c:pt idx="2593">
                  <c:v>41233</c:v>
                </c:pt>
                <c:pt idx="2594">
                  <c:v>41232</c:v>
                </c:pt>
                <c:pt idx="2595">
                  <c:v>41229</c:v>
                </c:pt>
                <c:pt idx="2596">
                  <c:v>41228</c:v>
                </c:pt>
                <c:pt idx="2597">
                  <c:v>41227</c:v>
                </c:pt>
                <c:pt idx="2598">
                  <c:v>41226</c:v>
                </c:pt>
                <c:pt idx="2599">
                  <c:v>41225</c:v>
                </c:pt>
                <c:pt idx="2600">
                  <c:v>41222</c:v>
                </c:pt>
                <c:pt idx="2601">
                  <c:v>41221</c:v>
                </c:pt>
                <c:pt idx="2602">
                  <c:v>41220</c:v>
                </c:pt>
                <c:pt idx="2603">
                  <c:v>41219</c:v>
                </c:pt>
                <c:pt idx="2604">
                  <c:v>41218</c:v>
                </c:pt>
                <c:pt idx="2605">
                  <c:v>41215</c:v>
                </c:pt>
                <c:pt idx="2606">
                  <c:v>41214</c:v>
                </c:pt>
                <c:pt idx="2607">
                  <c:v>41213</c:v>
                </c:pt>
                <c:pt idx="2608">
                  <c:v>41212</c:v>
                </c:pt>
                <c:pt idx="2609">
                  <c:v>41211</c:v>
                </c:pt>
                <c:pt idx="2610">
                  <c:v>41208</c:v>
                </c:pt>
                <c:pt idx="2611">
                  <c:v>41207</c:v>
                </c:pt>
                <c:pt idx="2612">
                  <c:v>41206</c:v>
                </c:pt>
                <c:pt idx="2613">
                  <c:v>41205</c:v>
                </c:pt>
                <c:pt idx="2614">
                  <c:v>41204</c:v>
                </c:pt>
                <c:pt idx="2615">
                  <c:v>41201</c:v>
                </c:pt>
                <c:pt idx="2616">
                  <c:v>41200</c:v>
                </c:pt>
                <c:pt idx="2617">
                  <c:v>41199</c:v>
                </c:pt>
                <c:pt idx="2618">
                  <c:v>41198</c:v>
                </c:pt>
                <c:pt idx="2619">
                  <c:v>41197</c:v>
                </c:pt>
                <c:pt idx="2620">
                  <c:v>41194</c:v>
                </c:pt>
                <c:pt idx="2621">
                  <c:v>41193</c:v>
                </c:pt>
                <c:pt idx="2622">
                  <c:v>41192</c:v>
                </c:pt>
                <c:pt idx="2623">
                  <c:v>41191</c:v>
                </c:pt>
                <c:pt idx="2624">
                  <c:v>41190</c:v>
                </c:pt>
                <c:pt idx="2625">
                  <c:v>41187</c:v>
                </c:pt>
                <c:pt idx="2626">
                  <c:v>41186</c:v>
                </c:pt>
                <c:pt idx="2627">
                  <c:v>41185</c:v>
                </c:pt>
                <c:pt idx="2628">
                  <c:v>41184</c:v>
                </c:pt>
                <c:pt idx="2629">
                  <c:v>41183</c:v>
                </c:pt>
                <c:pt idx="2630">
                  <c:v>41180</c:v>
                </c:pt>
                <c:pt idx="2631">
                  <c:v>41179</c:v>
                </c:pt>
                <c:pt idx="2632">
                  <c:v>41178</c:v>
                </c:pt>
                <c:pt idx="2633">
                  <c:v>41177</c:v>
                </c:pt>
                <c:pt idx="2634">
                  <c:v>41176</c:v>
                </c:pt>
                <c:pt idx="2635">
                  <c:v>41173</c:v>
                </c:pt>
                <c:pt idx="2636">
                  <c:v>41172</c:v>
                </c:pt>
                <c:pt idx="2637">
                  <c:v>41171</c:v>
                </c:pt>
                <c:pt idx="2638">
                  <c:v>41170</c:v>
                </c:pt>
                <c:pt idx="2639">
                  <c:v>41169</c:v>
                </c:pt>
                <c:pt idx="2640">
                  <c:v>41166</c:v>
                </c:pt>
                <c:pt idx="2641">
                  <c:v>41165</c:v>
                </c:pt>
                <c:pt idx="2642">
                  <c:v>41164</c:v>
                </c:pt>
                <c:pt idx="2643">
                  <c:v>41163</c:v>
                </c:pt>
                <c:pt idx="2644">
                  <c:v>41162</c:v>
                </c:pt>
                <c:pt idx="2645">
                  <c:v>41159</c:v>
                </c:pt>
                <c:pt idx="2646">
                  <c:v>41158</c:v>
                </c:pt>
                <c:pt idx="2647">
                  <c:v>41157</c:v>
                </c:pt>
                <c:pt idx="2648">
                  <c:v>41156</c:v>
                </c:pt>
                <c:pt idx="2649">
                  <c:v>41155</c:v>
                </c:pt>
                <c:pt idx="2650">
                  <c:v>41152</c:v>
                </c:pt>
                <c:pt idx="2651">
                  <c:v>41151</c:v>
                </c:pt>
                <c:pt idx="2652">
                  <c:v>41150</c:v>
                </c:pt>
                <c:pt idx="2653">
                  <c:v>41149</c:v>
                </c:pt>
                <c:pt idx="2654">
                  <c:v>41148</c:v>
                </c:pt>
                <c:pt idx="2655">
                  <c:v>41145</c:v>
                </c:pt>
                <c:pt idx="2656">
                  <c:v>41144</c:v>
                </c:pt>
                <c:pt idx="2657">
                  <c:v>41143</c:v>
                </c:pt>
                <c:pt idx="2658">
                  <c:v>41142</c:v>
                </c:pt>
                <c:pt idx="2659">
                  <c:v>41141</c:v>
                </c:pt>
                <c:pt idx="2660">
                  <c:v>41138</c:v>
                </c:pt>
                <c:pt idx="2661">
                  <c:v>41137</c:v>
                </c:pt>
                <c:pt idx="2662">
                  <c:v>41136</c:v>
                </c:pt>
                <c:pt idx="2663">
                  <c:v>41135</c:v>
                </c:pt>
                <c:pt idx="2664">
                  <c:v>41134</c:v>
                </c:pt>
                <c:pt idx="2665">
                  <c:v>41131</c:v>
                </c:pt>
                <c:pt idx="2666">
                  <c:v>41130</c:v>
                </c:pt>
                <c:pt idx="2667">
                  <c:v>41129</c:v>
                </c:pt>
                <c:pt idx="2668">
                  <c:v>41128</c:v>
                </c:pt>
                <c:pt idx="2669">
                  <c:v>41127</c:v>
                </c:pt>
                <c:pt idx="2670">
                  <c:v>41124</c:v>
                </c:pt>
                <c:pt idx="2671">
                  <c:v>41123</c:v>
                </c:pt>
                <c:pt idx="2672">
                  <c:v>41122</c:v>
                </c:pt>
                <c:pt idx="2673">
                  <c:v>41121</c:v>
                </c:pt>
                <c:pt idx="2674">
                  <c:v>41120</c:v>
                </c:pt>
                <c:pt idx="2675">
                  <c:v>41117</c:v>
                </c:pt>
                <c:pt idx="2676">
                  <c:v>41116</c:v>
                </c:pt>
                <c:pt idx="2677">
                  <c:v>41115</c:v>
                </c:pt>
                <c:pt idx="2678">
                  <c:v>41114</c:v>
                </c:pt>
                <c:pt idx="2679">
                  <c:v>41113</c:v>
                </c:pt>
                <c:pt idx="2680">
                  <c:v>41110</c:v>
                </c:pt>
                <c:pt idx="2681">
                  <c:v>41109</c:v>
                </c:pt>
                <c:pt idx="2682">
                  <c:v>41108</c:v>
                </c:pt>
                <c:pt idx="2683">
                  <c:v>41107</c:v>
                </c:pt>
                <c:pt idx="2684">
                  <c:v>41106</c:v>
                </c:pt>
                <c:pt idx="2685">
                  <c:v>41103</c:v>
                </c:pt>
                <c:pt idx="2686">
                  <c:v>41102</c:v>
                </c:pt>
                <c:pt idx="2687">
                  <c:v>41101</c:v>
                </c:pt>
                <c:pt idx="2688">
                  <c:v>41100</c:v>
                </c:pt>
                <c:pt idx="2689">
                  <c:v>41099</c:v>
                </c:pt>
                <c:pt idx="2690">
                  <c:v>41096</c:v>
                </c:pt>
                <c:pt idx="2691">
                  <c:v>41095</c:v>
                </c:pt>
                <c:pt idx="2692">
                  <c:v>41094</c:v>
                </c:pt>
                <c:pt idx="2693">
                  <c:v>41093</c:v>
                </c:pt>
                <c:pt idx="2694">
                  <c:v>41092</c:v>
                </c:pt>
                <c:pt idx="2695">
                  <c:v>41089</c:v>
                </c:pt>
                <c:pt idx="2696">
                  <c:v>41088</c:v>
                </c:pt>
                <c:pt idx="2697">
                  <c:v>41087</c:v>
                </c:pt>
                <c:pt idx="2698">
                  <c:v>41086</c:v>
                </c:pt>
                <c:pt idx="2699">
                  <c:v>41085</c:v>
                </c:pt>
                <c:pt idx="2700">
                  <c:v>41082</c:v>
                </c:pt>
                <c:pt idx="2701">
                  <c:v>41081</c:v>
                </c:pt>
                <c:pt idx="2702">
                  <c:v>41080</c:v>
                </c:pt>
                <c:pt idx="2703">
                  <c:v>41079</c:v>
                </c:pt>
                <c:pt idx="2704">
                  <c:v>41078</c:v>
                </c:pt>
                <c:pt idx="2705">
                  <c:v>41075</c:v>
                </c:pt>
                <c:pt idx="2706">
                  <c:v>41074</c:v>
                </c:pt>
                <c:pt idx="2707">
                  <c:v>41073</c:v>
                </c:pt>
                <c:pt idx="2708">
                  <c:v>41072</c:v>
                </c:pt>
                <c:pt idx="2709">
                  <c:v>41071</c:v>
                </c:pt>
                <c:pt idx="2710">
                  <c:v>41068</c:v>
                </c:pt>
                <c:pt idx="2711">
                  <c:v>41067</c:v>
                </c:pt>
                <c:pt idx="2712">
                  <c:v>41066</c:v>
                </c:pt>
                <c:pt idx="2713">
                  <c:v>41065</c:v>
                </c:pt>
                <c:pt idx="2714">
                  <c:v>41064</c:v>
                </c:pt>
                <c:pt idx="2715">
                  <c:v>41061</c:v>
                </c:pt>
                <c:pt idx="2716">
                  <c:v>41060</c:v>
                </c:pt>
                <c:pt idx="2717">
                  <c:v>41059</c:v>
                </c:pt>
                <c:pt idx="2718">
                  <c:v>41058</c:v>
                </c:pt>
                <c:pt idx="2719">
                  <c:v>41057</c:v>
                </c:pt>
                <c:pt idx="2720">
                  <c:v>41054</c:v>
                </c:pt>
                <c:pt idx="2721">
                  <c:v>41053</c:v>
                </c:pt>
                <c:pt idx="2722">
                  <c:v>41052</c:v>
                </c:pt>
                <c:pt idx="2723">
                  <c:v>41051</c:v>
                </c:pt>
                <c:pt idx="2724">
                  <c:v>41050</c:v>
                </c:pt>
                <c:pt idx="2725">
                  <c:v>41047</c:v>
                </c:pt>
                <c:pt idx="2726">
                  <c:v>41046</c:v>
                </c:pt>
                <c:pt idx="2727">
                  <c:v>41045</c:v>
                </c:pt>
                <c:pt idx="2728">
                  <c:v>41044</c:v>
                </c:pt>
                <c:pt idx="2729">
                  <c:v>41043</c:v>
                </c:pt>
                <c:pt idx="2730">
                  <c:v>41040</c:v>
                </c:pt>
                <c:pt idx="2731">
                  <c:v>41039</c:v>
                </c:pt>
                <c:pt idx="2732">
                  <c:v>41038</c:v>
                </c:pt>
                <c:pt idx="2733">
                  <c:v>41037</c:v>
                </c:pt>
                <c:pt idx="2734">
                  <c:v>41036</c:v>
                </c:pt>
                <c:pt idx="2735">
                  <c:v>41033</c:v>
                </c:pt>
                <c:pt idx="2736">
                  <c:v>41032</c:v>
                </c:pt>
                <c:pt idx="2737">
                  <c:v>41031</c:v>
                </c:pt>
                <c:pt idx="2738">
                  <c:v>41030</c:v>
                </c:pt>
                <c:pt idx="2739">
                  <c:v>41029</c:v>
                </c:pt>
                <c:pt idx="2740">
                  <c:v>41026</c:v>
                </c:pt>
                <c:pt idx="2741">
                  <c:v>41025</c:v>
                </c:pt>
                <c:pt idx="2742">
                  <c:v>41024</c:v>
                </c:pt>
                <c:pt idx="2743">
                  <c:v>41023</c:v>
                </c:pt>
                <c:pt idx="2744">
                  <c:v>41022</c:v>
                </c:pt>
                <c:pt idx="2745">
                  <c:v>41019</c:v>
                </c:pt>
                <c:pt idx="2746">
                  <c:v>41018</c:v>
                </c:pt>
                <c:pt idx="2747">
                  <c:v>41017</c:v>
                </c:pt>
                <c:pt idx="2748">
                  <c:v>41016</c:v>
                </c:pt>
                <c:pt idx="2749">
                  <c:v>41015</c:v>
                </c:pt>
                <c:pt idx="2750">
                  <c:v>41012</c:v>
                </c:pt>
                <c:pt idx="2751">
                  <c:v>41011</c:v>
                </c:pt>
                <c:pt idx="2752">
                  <c:v>41010</c:v>
                </c:pt>
                <c:pt idx="2753">
                  <c:v>41009</c:v>
                </c:pt>
                <c:pt idx="2754">
                  <c:v>41008</c:v>
                </c:pt>
                <c:pt idx="2755">
                  <c:v>41005</c:v>
                </c:pt>
                <c:pt idx="2756">
                  <c:v>41004</c:v>
                </c:pt>
                <c:pt idx="2757">
                  <c:v>41003</c:v>
                </c:pt>
                <c:pt idx="2758">
                  <c:v>41002</c:v>
                </c:pt>
                <c:pt idx="2759">
                  <c:v>41001</c:v>
                </c:pt>
                <c:pt idx="2760">
                  <c:v>40998</c:v>
                </c:pt>
                <c:pt idx="2761">
                  <c:v>40997</c:v>
                </c:pt>
                <c:pt idx="2762">
                  <c:v>40996</c:v>
                </c:pt>
                <c:pt idx="2763">
                  <c:v>40995</c:v>
                </c:pt>
                <c:pt idx="2764">
                  <c:v>40994</c:v>
                </c:pt>
                <c:pt idx="2765">
                  <c:v>40991</c:v>
                </c:pt>
                <c:pt idx="2766">
                  <c:v>40990</c:v>
                </c:pt>
                <c:pt idx="2767">
                  <c:v>40989</c:v>
                </c:pt>
                <c:pt idx="2768">
                  <c:v>40988</c:v>
                </c:pt>
                <c:pt idx="2769">
                  <c:v>40987</c:v>
                </c:pt>
                <c:pt idx="2770">
                  <c:v>40984</c:v>
                </c:pt>
                <c:pt idx="2771">
                  <c:v>40983</c:v>
                </c:pt>
                <c:pt idx="2772">
                  <c:v>40982</c:v>
                </c:pt>
                <c:pt idx="2773">
                  <c:v>40981</c:v>
                </c:pt>
                <c:pt idx="2774">
                  <c:v>40980</c:v>
                </c:pt>
                <c:pt idx="2775">
                  <c:v>40977</c:v>
                </c:pt>
                <c:pt idx="2776">
                  <c:v>40976</c:v>
                </c:pt>
                <c:pt idx="2777">
                  <c:v>40975</c:v>
                </c:pt>
                <c:pt idx="2778">
                  <c:v>40974</c:v>
                </c:pt>
                <c:pt idx="2779">
                  <c:v>40973</c:v>
                </c:pt>
                <c:pt idx="2780">
                  <c:v>40970</c:v>
                </c:pt>
                <c:pt idx="2781">
                  <c:v>40969</c:v>
                </c:pt>
                <c:pt idx="2782">
                  <c:v>40968</c:v>
                </c:pt>
                <c:pt idx="2783">
                  <c:v>40967</c:v>
                </c:pt>
                <c:pt idx="2784">
                  <c:v>40966</c:v>
                </c:pt>
                <c:pt idx="2785">
                  <c:v>40963</c:v>
                </c:pt>
                <c:pt idx="2786">
                  <c:v>40962</c:v>
                </c:pt>
                <c:pt idx="2787">
                  <c:v>40961</c:v>
                </c:pt>
                <c:pt idx="2788">
                  <c:v>40960</c:v>
                </c:pt>
                <c:pt idx="2789">
                  <c:v>40959</c:v>
                </c:pt>
                <c:pt idx="2790">
                  <c:v>40956</c:v>
                </c:pt>
                <c:pt idx="2791">
                  <c:v>40955</c:v>
                </c:pt>
                <c:pt idx="2792">
                  <c:v>40954</c:v>
                </c:pt>
                <c:pt idx="2793">
                  <c:v>40953</c:v>
                </c:pt>
                <c:pt idx="2794">
                  <c:v>40952</c:v>
                </c:pt>
                <c:pt idx="2795">
                  <c:v>40949</c:v>
                </c:pt>
                <c:pt idx="2796">
                  <c:v>40948</c:v>
                </c:pt>
                <c:pt idx="2797">
                  <c:v>40947</c:v>
                </c:pt>
                <c:pt idx="2798">
                  <c:v>40946</c:v>
                </c:pt>
                <c:pt idx="2799">
                  <c:v>40945</c:v>
                </c:pt>
                <c:pt idx="2800">
                  <c:v>40942</c:v>
                </c:pt>
                <c:pt idx="2801">
                  <c:v>40941</c:v>
                </c:pt>
                <c:pt idx="2802">
                  <c:v>40940</c:v>
                </c:pt>
                <c:pt idx="2803">
                  <c:v>40939</c:v>
                </c:pt>
                <c:pt idx="2804">
                  <c:v>40938</c:v>
                </c:pt>
                <c:pt idx="2805">
                  <c:v>40935</c:v>
                </c:pt>
                <c:pt idx="2806">
                  <c:v>40934</c:v>
                </c:pt>
                <c:pt idx="2807">
                  <c:v>40933</c:v>
                </c:pt>
                <c:pt idx="2808">
                  <c:v>40932</c:v>
                </c:pt>
                <c:pt idx="2809">
                  <c:v>40931</c:v>
                </c:pt>
                <c:pt idx="2810">
                  <c:v>40928</c:v>
                </c:pt>
                <c:pt idx="2811">
                  <c:v>40927</c:v>
                </c:pt>
                <c:pt idx="2812">
                  <c:v>40926</c:v>
                </c:pt>
                <c:pt idx="2813">
                  <c:v>40925</c:v>
                </c:pt>
                <c:pt idx="2814">
                  <c:v>40924</c:v>
                </c:pt>
                <c:pt idx="2815">
                  <c:v>40921</c:v>
                </c:pt>
                <c:pt idx="2816">
                  <c:v>40920</c:v>
                </c:pt>
                <c:pt idx="2817">
                  <c:v>40919</c:v>
                </c:pt>
                <c:pt idx="2818">
                  <c:v>40918</c:v>
                </c:pt>
                <c:pt idx="2819">
                  <c:v>40917</c:v>
                </c:pt>
                <c:pt idx="2820">
                  <c:v>40914</c:v>
                </c:pt>
                <c:pt idx="2821">
                  <c:v>40913</c:v>
                </c:pt>
                <c:pt idx="2822">
                  <c:v>40912</c:v>
                </c:pt>
                <c:pt idx="2823">
                  <c:v>40911</c:v>
                </c:pt>
                <c:pt idx="2824">
                  <c:v>40910</c:v>
                </c:pt>
                <c:pt idx="2825">
                  <c:v>40907</c:v>
                </c:pt>
                <c:pt idx="2826">
                  <c:v>40906</c:v>
                </c:pt>
                <c:pt idx="2827">
                  <c:v>40905</c:v>
                </c:pt>
                <c:pt idx="2828">
                  <c:v>40904</c:v>
                </c:pt>
                <c:pt idx="2829">
                  <c:v>40903</c:v>
                </c:pt>
                <c:pt idx="2830">
                  <c:v>40900</c:v>
                </c:pt>
                <c:pt idx="2831">
                  <c:v>40899</c:v>
                </c:pt>
                <c:pt idx="2832">
                  <c:v>40898</c:v>
                </c:pt>
                <c:pt idx="2833">
                  <c:v>40897</c:v>
                </c:pt>
                <c:pt idx="2834">
                  <c:v>40896</c:v>
                </c:pt>
                <c:pt idx="2835">
                  <c:v>40893</c:v>
                </c:pt>
                <c:pt idx="2836">
                  <c:v>40892</c:v>
                </c:pt>
                <c:pt idx="2837">
                  <c:v>40891</c:v>
                </c:pt>
                <c:pt idx="2838">
                  <c:v>40890</c:v>
                </c:pt>
                <c:pt idx="2839">
                  <c:v>40889</c:v>
                </c:pt>
                <c:pt idx="2840">
                  <c:v>40886</c:v>
                </c:pt>
                <c:pt idx="2841">
                  <c:v>40885</c:v>
                </c:pt>
                <c:pt idx="2842">
                  <c:v>40884</c:v>
                </c:pt>
                <c:pt idx="2843">
                  <c:v>40883</c:v>
                </c:pt>
                <c:pt idx="2844">
                  <c:v>40882</c:v>
                </c:pt>
                <c:pt idx="2845">
                  <c:v>40879</c:v>
                </c:pt>
                <c:pt idx="2846">
                  <c:v>40878</c:v>
                </c:pt>
                <c:pt idx="2847">
                  <c:v>40877</c:v>
                </c:pt>
                <c:pt idx="2848">
                  <c:v>40876</c:v>
                </c:pt>
                <c:pt idx="2849">
                  <c:v>40875</c:v>
                </c:pt>
                <c:pt idx="2850">
                  <c:v>40872</c:v>
                </c:pt>
                <c:pt idx="2851">
                  <c:v>40871</c:v>
                </c:pt>
                <c:pt idx="2852">
                  <c:v>40870</c:v>
                </c:pt>
                <c:pt idx="2853">
                  <c:v>40869</c:v>
                </c:pt>
                <c:pt idx="2854">
                  <c:v>40868</c:v>
                </c:pt>
                <c:pt idx="2855">
                  <c:v>40865</c:v>
                </c:pt>
                <c:pt idx="2856">
                  <c:v>40864</c:v>
                </c:pt>
                <c:pt idx="2857">
                  <c:v>40863</c:v>
                </c:pt>
                <c:pt idx="2858">
                  <c:v>40862</c:v>
                </c:pt>
                <c:pt idx="2859">
                  <c:v>40861</c:v>
                </c:pt>
                <c:pt idx="2860">
                  <c:v>40858</c:v>
                </c:pt>
                <c:pt idx="2861">
                  <c:v>40857</c:v>
                </c:pt>
                <c:pt idx="2862">
                  <c:v>40856</c:v>
                </c:pt>
                <c:pt idx="2863">
                  <c:v>40855</c:v>
                </c:pt>
                <c:pt idx="2864">
                  <c:v>40854</c:v>
                </c:pt>
                <c:pt idx="2865">
                  <c:v>40851</c:v>
                </c:pt>
                <c:pt idx="2866">
                  <c:v>40850</c:v>
                </c:pt>
                <c:pt idx="2867">
                  <c:v>40849</c:v>
                </c:pt>
                <c:pt idx="2868">
                  <c:v>40848</c:v>
                </c:pt>
                <c:pt idx="2869">
                  <c:v>40847</c:v>
                </c:pt>
                <c:pt idx="2870">
                  <c:v>40844</c:v>
                </c:pt>
                <c:pt idx="2871">
                  <c:v>40843</c:v>
                </c:pt>
                <c:pt idx="2872">
                  <c:v>40842</c:v>
                </c:pt>
                <c:pt idx="2873">
                  <c:v>40841</c:v>
                </c:pt>
                <c:pt idx="2874">
                  <c:v>40840</c:v>
                </c:pt>
                <c:pt idx="2875">
                  <c:v>40837</c:v>
                </c:pt>
                <c:pt idx="2876">
                  <c:v>40836</c:v>
                </c:pt>
                <c:pt idx="2877">
                  <c:v>40835</c:v>
                </c:pt>
                <c:pt idx="2878">
                  <c:v>40834</c:v>
                </c:pt>
                <c:pt idx="2879">
                  <c:v>40833</c:v>
                </c:pt>
                <c:pt idx="2880">
                  <c:v>40830</c:v>
                </c:pt>
                <c:pt idx="2881">
                  <c:v>40829</c:v>
                </c:pt>
                <c:pt idx="2882">
                  <c:v>40828</c:v>
                </c:pt>
                <c:pt idx="2883">
                  <c:v>40827</c:v>
                </c:pt>
                <c:pt idx="2884">
                  <c:v>40826</c:v>
                </c:pt>
                <c:pt idx="2885">
                  <c:v>40823</c:v>
                </c:pt>
                <c:pt idx="2886">
                  <c:v>40822</c:v>
                </c:pt>
                <c:pt idx="2887">
                  <c:v>40821</c:v>
                </c:pt>
                <c:pt idx="2888">
                  <c:v>40820</c:v>
                </c:pt>
                <c:pt idx="2889">
                  <c:v>40819</c:v>
                </c:pt>
                <c:pt idx="2890">
                  <c:v>40816</c:v>
                </c:pt>
                <c:pt idx="2891">
                  <c:v>40815</c:v>
                </c:pt>
                <c:pt idx="2892">
                  <c:v>40814</c:v>
                </c:pt>
                <c:pt idx="2893">
                  <c:v>40813</c:v>
                </c:pt>
                <c:pt idx="2894">
                  <c:v>40812</c:v>
                </c:pt>
                <c:pt idx="2895">
                  <c:v>40809</c:v>
                </c:pt>
                <c:pt idx="2896">
                  <c:v>40808</c:v>
                </c:pt>
                <c:pt idx="2897">
                  <c:v>40807</c:v>
                </c:pt>
                <c:pt idx="2898">
                  <c:v>40806</c:v>
                </c:pt>
                <c:pt idx="2899">
                  <c:v>40805</c:v>
                </c:pt>
                <c:pt idx="2900">
                  <c:v>40802</c:v>
                </c:pt>
                <c:pt idx="2901">
                  <c:v>40801</c:v>
                </c:pt>
                <c:pt idx="2902">
                  <c:v>40800</c:v>
                </c:pt>
                <c:pt idx="2903">
                  <c:v>40799</c:v>
                </c:pt>
                <c:pt idx="2904">
                  <c:v>40798</c:v>
                </c:pt>
                <c:pt idx="2905">
                  <c:v>40795</c:v>
                </c:pt>
                <c:pt idx="2906">
                  <c:v>40794</c:v>
                </c:pt>
                <c:pt idx="2907">
                  <c:v>40793</c:v>
                </c:pt>
                <c:pt idx="2908">
                  <c:v>40792</c:v>
                </c:pt>
                <c:pt idx="2909">
                  <c:v>40791</c:v>
                </c:pt>
                <c:pt idx="2910">
                  <c:v>40788</c:v>
                </c:pt>
                <c:pt idx="2911">
                  <c:v>40787</c:v>
                </c:pt>
                <c:pt idx="2912">
                  <c:v>40786</c:v>
                </c:pt>
                <c:pt idx="2913">
                  <c:v>40785</c:v>
                </c:pt>
                <c:pt idx="2914">
                  <c:v>40784</c:v>
                </c:pt>
                <c:pt idx="2915">
                  <c:v>40781</c:v>
                </c:pt>
                <c:pt idx="2916">
                  <c:v>40780</c:v>
                </c:pt>
                <c:pt idx="2917">
                  <c:v>40779</c:v>
                </c:pt>
                <c:pt idx="2918">
                  <c:v>40778</c:v>
                </c:pt>
                <c:pt idx="2919">
                  <c:v>40777</c:v>
                </c:pt>
                <c:pt idx="2920">
                  <c:v>40774</c:v>
                </c:pt>
                <c:pt idx="2921">
                  <c:v>40773</c:v>
                </c:pt>
                <c:pt idx="2922">
                  <c:v>40772</c:v>
                </c:pt>
                <c:pt idx="2923">
                  <c:v>40771</c:v>
                </c:pt>
                <c:pt idx="2924">
                  <c:v>40770</c:v>
                </c:pt>
                <c:pt idx="2925">
                  <c:v>40767</c:v>
                </c:pt>
                <c:pt idx="2926">
                  <c:v>40766</c:v>
                </c:pt>
                <c:pt idx="2927">
                  <c:v>40765</c:v>
                </c:pt>
                <c:pt idx="2928">
                  <c:v>40764</c:v>
                </c:pt>
                <c:pt idx="2929">
                  <c:v>40763</c:v>
                </c:pt>
                <c:pt idx="2930">
                  <c:v>40760</c:v>
                </c:pt>
                <c:pt idx="2931">
                  <c:v>40759</c:v>
                </c:pt>
                <c:pt idx="2932">
                  <c:v>40758</c:v>
                </c:pt>
                <c:pt idx="2933">
                  <c:v>40757</c:v>
                </c:pt>
                <c:pt idx="2934">
                  <c:v>40756</c:v>
                </c:pt>
                <c:pt idx="2935">
                  <c:v>40753</c:v>
                </c:pt>
                <c:pt idx="2936">
                  <c:v>40752</c:v>
                </c:pt>
                <c:pt idx="2937">
                  <c:v>40751</c:v>
                </c:pt>
                <c:pt idx="2938">
                  <c:v>40750</c:v>
                </c:pt>
                <c:pt idx="2939">
                  <c:v>40749</c:v>
                </c:pt>
                <c:pt idx="2940">
                  <c:v>40746</c:v>
                </c:pt>
                <c:pt idx="2941">
                  <c:v>40745</c:v>
                </c:pt>
                <c:pt idx="2942">
                  <c:v>40744</c:v>
                </c:pt>
                <c:pt idx="2943">
                  <c:v>40743</c:v>
                </c:pt>
                <c:pt idx="2944">
                  <c:v>40742</c:v>
                </c:pt>
                <c:pt idx="2945">
                  <c:v>40739</c:v>
                </c:pt>
                <c:pt idx="2946">
                  <c:v>40738</c:v>
                </c:pt>
                <c:pt idx="2947">
                  <c:v>40737</c:v>
                </c:pt>
                <c:pt idx="2948">
                  <c:v>40736</c:v>
                </c:pt>
                <c:pt idx="2949">
                  <c:v>40735</c:v>
                </c:pt>
                <c:pt idx="2950">
                  <c:v>40732</c:v>
                </c:pt>
                <c:pt idx="2951">
                  <c:v>40731</c:v>
                </c:pt>
                <c:pt idx="2952">
                  <c:v>40730</c:v>
                </c:pt>
                <c:pt idx="2953">
                  <c:v>40729</c:v>
                </c:pt>
                <c:pt idx="2954">
                  <c:v>40728</c:v>
                </c:pt>
                <c:pt idx="2955">
                  <c:v>40725</c:v>
                </c:pt>
                <c:pt idx="2956">
                  <c:v>40724</c:v>
                </c:pt>
                <c:pt idx="2957">
                  <c:v>40723</c:v>
                </c:pt>
                <c:pt idx="2958">
                  <c:v>40722</c:v>
                </c:pt>
                <c:pt idx="2959">
                  <c:v>40721</c:v>
                </c:pt>
                <c:pt idx="2960">
                  <c:v>40718</c:v>
                </c:pt>
                <c:pt idx="2961">
                  <c:v>40717</c:v>
                </c:pt>
                <c:pt idx="2962">
                  <c:v>40716</c:v>
                </c:pt>
                <c:pt idx="2963">
                  <c:v>40715</c:v>
                </c:pt>
                <c:pt idx="2964">
                  <c:v>40714</c:v>
                </c:pt>
                <c:pt idx="2965">
                  <c:v>40711</c:v>
                </c:pt>
                <c:pt idx="2966">
                  <c:v>40710</c:v>
                </c:pt>
                <c:pt idx="2967">
                  <c:v>40709</c:v>
                </c:pt>
                <c:pt idx="2968">
                  <c:v>40708</c:v>
                </c:pt>
                <c:pt idx="2969">
                  <c:v>40707</c:v>
                </c:pt>
                <c:pt idx="2970">
                  <c:v>40704</c:v>
                </c:pt>
                <c:pt idx="2971">
                  <c:v>40703</c:v>
                </c:pt>
                <c:pt idx="2972">
                  <c:v>40702</c:v>
                </c:pt>
                <c:pt idx="2973">
                  <c:v>40701</c:v>
                </c:pt>
                <c:pt idx="2974">
                  <c:v>40700</c:v>
                </c:pt>
                <c:pt idx="2975">
                  <c:v>40697</c:v>
                </c:pt>
                <c:pt idx="2976">
                  <c:v>40696</c:v>
                </c:pt>
                <c:pt idx="2977">
                  <c:v>40695</c:v>
                </c:pt>
                <c:pt idx="2978">
                  <c:v>40694</c:v>
                </c:pt>
                <c:pt idx="2979">
                  <c:v>40693</c:v>
                </c:pt>
                <c:pt idx="2980">
                  <c:v>40690</c:v>
                </c:pt>
                <c:pt idx="2981">
                  <c:v>40689</c:v>
                </c:pt>
                <c:pt idx="2982">
                  <c:v>40688</c:v>
                </c:pt>
                <c:pt idx="2983">
                  <c:v>40687</c:v>
                </c:pt>
                <c:pt idx="2984">
                  <c:v>40686</c:v>
                </c:pt>
                <c:pt idx="2985">
                  <c:v>40683</c:v>
                </c:pt>
                <c:pt idx="2986">
                  <c:v>40682</c:v>
                </c:pt>
                <c:pt idx="2987">
                  <c:v>40681</c:v>
                </c:pt>
                <c:pt idx="2988">
                  <c:v>40680</c:v>
                </c:pt>
                <c:pt idx="2989">
                  <c:v>40679</c:v>
                </c:pt>
                <c:pt idx="2990">
                  <c:v>40676</c:v>
                </c:pt>
                <c:pt idx="2991">
                  <c:v>40675</c:v>
                </c:pt>
                <c:pt idx="2992">
                  <c:v>40674</c:v>
                </c:pt>
                <c:pt idx="2993">
                  <c:v>40673</c:v>
                </c:pt>
                <c:pt idx="2994">
                  <c:v>40672</c:v>
                </c:pt>
                <c:pt idx="2995">
                  <c:v>40669</c:v>
                </c:pt>
                <c:pt idx="2996">
                  <c:v>40668</c:v>
                </c:pt>
                <c:pt idx="2997">
                  <c:v>40667</c:v>
                </c:pt>
                <c:pt idx="2998">
                  <c:v>40666</c:v>
                </c:pt>
                <c:pt idx="2999">
                  <c:v>40665</c:v>
                </c:pt>
                <c:pt idx="3000">
                  <c:v>40662</c:v>
                </c:pt>
                <c:pt idx="3001">
                  <c:v>40661</c:v>
                </c:pt>
                <c:pt idx="3002">
                  <c:v>40660</c:v>
                </c:pt>
                <c:pt idx="3003">
                  <c:v>40659</c:v>
                </c:pt>
                <c:pt idx="3004">
                  <c:v>40658</c:v>
                </c:pt>
                <c:pt idx="3005">
                  <c:v>40655</c:v>
                </c:pt>
                <c:pt idx="3006">
                  <c:v>40654</c:v>
                </c:pt>
                <c:pt idx="3007">
                  <c:v>40653</c:v>
                </c:pt>
                <c:pt idx="3008">
                  <c:v>40652</c:v>
                </c:pt>
                <c:pt idx="3009">
                  <c:v>40651</c:v>
                </c:pt>
                <c:pt idx="3010">
                  <c:v>40648</c:v>
                </c:pt>
                <c:pt idx="3011">
                  <c:v>40647</c:v>
                </c:pt>
                <c:pt idx="3012">
                  <c:v>40646</c:v>
                </c:pt>
                <c:pt idx="3013">
                  <c:v>40645</c:v>
                </c:pt>
                <c:pt idx="3014">
                  <c:v>40644</c:v>
                </c:pt>
                <c:pt idx="3015">
                  <c:v>40641</c:v>
                </c:pt>
                <c:pt idx="3016">
                  <c:v>40640</c:v>
                </c:pt>
                <c:pt idx="3017">
                  <c:v>40639</c:v>
                </c:pt>
                <c:pt idx="3018">
                  <c:v>40638</c:v>
                </c:pt>
                <c:pt idx="3019">
                  <c:v>40637</c:v>
                </c:pt>
                <c:pt idx="3020">
                  <c:v>40634</c:v>
                </c:pt>
                <c:pt idx="3021">
                  <c:v>40633</c:v>
                </c:pt>
                <c:pt idx="3022">
                  <c:v>40632</c:v>
                </c:pt>
                <c:pt idx="3023">
                  <c:v>40631</c:v>
                </c:pt>
                <c:pt idx="3024">
                  <c:v>40630</c:v>
                </c:pt>
                <c:pt idx="3025">
                  <c:v>40627</c:v>
                </c:pt>
                <c:pt idx="3026">
                  <c:v>40626</c:v>
                </c:pt>
                <c:pt idx="3027">
                  <c:v>40625</c:v>
                </c:pt>
                <c:pt idx="3028">
                  <c:v>40624</c:v>
                </c:pt>
                <c:pt idx="3029">
                  <c:v>40623</c:v>
                </c:pt>
                <c:pt idx="3030">
                  <c:v>40620</c:v>
                </c:pt>
                <c:pt idx="3031">
                  <c:v>40619</c:v>
                </c:pt>
                <c:pt idx="3032">
                  <c:v>40618</c:v>
                </c:pt>
                <c:pt idx="3033">
                  <c:v>40617</c:v>
                </c:pt>
                <c:pt idx="3034">
                  <c:v>40616</c:v>
                </c:pt>
                <c:pt idx="3035">
                  <c:v>40613</c:v>
                </c:pt>
                <c:pt idx="3036">
                  <c:v>40612</c:v>
                </c:pt>
                <c:pt idx="3037">
                  <c:v>40611</c:v>
                </c:pt>
                <c:pt idx="3038">
                  <c:v>40610</c:v>
                </c:pt>
                <c:pt idx="3039">
                  <c:v>40609</c:v>
                </c:pt>
                <c:pt idx="3040">
                  <c:v>40606</c:v>
                </c:pt>
                <c:pt idx="3041">
                  <c:v>40605</c:v>
                </c:pt>
                <c:pt idx="3042">
                  <c:v>40604</c:v>
                </c:pt>
                <c:pt idx="3043">
                  <c:v>40603</c:v>
                </c:pt>
                <c:pt idx="3044">
                  <c:v>40602</c:v>
                </c:pt>
                <c:pt idx="3045">
                  <c:v>40599</c:v>
                </c:pt>
                <c:pt idx="3046">
                  <c:v>40598</c:v>
                </c:pt>
                <c:pt idx="3047">
                  <c:v>40597</c:v>
                </c:pt>
                <c:pt idx="3048">
                  <c:v>40596</c:v>
                </c:pt>
                <c:pt idx="3049">
                  <c:v>40595</c:v>
                </c:pt>
                <c:pt idx="3050">
                  <c:v>40592</c:v>
                </c:pt>
                <c:pt idx="3051">
                  <c:v>40591</c:v>
                </c:pt>
                <c:pt idx="3052">
                  <c:v>40590</c:v>
                </c:pt>
                <c:pt idx="3053">
                  <c:v>40589</c:v>
                </c:pt>
                <c:pt idx="3054">
                  <c:v>40588</c:v>
                </c:pt>
                <c:pt idx="3055">
                  <c:v>40585</c:v>
                </c:pt>
                <c:pt idx="3056">
                  <c:v>40584</c:v>
                </c:pt>
                <c:pt idx="3057">
                  <c:v>40583</c:v>
                </c:pt>
                <c:pt idx="3058">
                  <c:v>40582</c:v>
                </c:pt>
                <c:pt idx="3059">
                  <c:v>40581</c:v>
                </c:pt>
                <c:pt idx="3060">
                  <c:v>40578</c:v>
                </c:pt>
                <c:pt idx="3061">
                  <c:v>40577</c:v>
                </c:pt>
                <c:pt idx="3062">
                  <c:v>40576</c:v>
                </c:pt>
                <c:pt idx="3063">
                  <c:v>40575</c:v>
                </c:pt>
                <c:pt idx="3064">
                  <c:v>40574</c:v>
                </c:pt>
                <c:pt idx="3065">
                  <c:v>40571</c:v>
                </c:pt>
                <c:pt idx="3066">
                  <c:v>40570</c:v>
                </c:pt>
                <c:pt idx="3067">
                  <c:v>40569</c:v>
                </c:pt>
                <c:pt idx="3068">
                  <c:v>40568</c:v>
                </c:pt>
                <c:pt idx="3069">
                  <c:v>40567</c:v>
                </c:pt>
                <c:pt idx="3070">
                  <c:v>40564</c:v>
                </c:pt>
                <c:pt idx="3071">
                  <c:v>40563</c:v>
                </c:pt>
                <c:pt idx="3072">
                  <c:v>40562</c:v>
                </c:pt>
                <c:pt idx="3073">
                  <c:v>40561</c:v>
                </c:pt>
                <c:pt idx="3074">
                  <c:v>40560</c:v>
                </c:pt>
                <c:pt idx="3075">
                  <c:v>40557</c:v>
                </c:pt>
                <c:pt idx="3076">
                  <c:v>40556</c:v>
                </c:pt>
                <c:pt idx="3077">
                  <c:v>40555</c:v>
                </c:pt>
                <c:pt idx="3078">
                  <c:v>40554</c:v>
                </c:pt>
                <c:pt idx="3079">
                  <c:v>40553</c:v>
                </c:pt>
                <c:pt idx="3080">
                  <c:v>40550</c:v>
                </c:pt>
                <c:pt idx="3081">
                  <c:v>40549</c:v>
                </c:pt>
                <c:pt idx="3082">
                  <c:v>40548</c:v>
                </c:pt>
                <c:pt idx="3083">
                  <c:v>40547</c:v>
                </c:pt>
                <c:pt idx="3084">
                  <c:v>40546</c:v>
                </c:pt>
                <c:pt idx="3085">
                  <c:v>40543</c:v>
                </c:pt>
                <c:pt idx="3086">
                  <c:v>40542</c:v>
                </c:pt>
                <c:pt idx="3087">
                  <c:v>40541</c:v>
                </c:pt>
                <c:pt idx="3088">
                  <c:v>40540</c:v>
                </c:pt>
                <c:pt idx="3089">
                  <c:v>40539</c:v>
                </c:pt>
                <c:pt idx="3090">
                  <c:v>40536</c:v>
                </c:pt>
                <c:pt idx="3091">
                  <c:v>40535</c:v>
                </c:pt>
                <c:pt idx="3092">
                  <c:v>40534</c:v>
                </c:pt>
                <c:pt idx="3093">
                  <c:v>40533</c:v>
                </c:pt>
                <c:pt idx="3094">
                  <c:v>40532</c:v>
                </c:pt>
                <c:pt idx="3095">
                  <c:v>40529</c:v>
                </c:pt>
                <c:pt idx="3096">
                  <c:v>40528</c:v>
                </c:pt>
                <c:pt idx="3097">
                  <c:v>40527</c:v>
                </c:pt>
                <c:pt idx="3098">
                  <c:v>40526</c:v>
                </c:pt>
                <c:pt idx="3099">
                  <c:v>40525</c:v>
                </c:pt>
                <c:pt idx="3100">
                  <c:v>40522</c:v>
                </c:pt>
                <c:pt idx="3101">
                  <c:v>40521</c:v>
                </c:pt>
                <c:pt idx="3102">
                  <c:v>40520</c:v>
                </c:pt>
                <c:pt idx="3103">
                  <c:v>40519</c:v>
                </c:pt>
                <c:pt idx="3104">
                  <c:v>40518</c:v>
                </c:pt>
                <c:pt idx="3105">
                  <c:v>40515</c:v>
                </c:pt>
                <c:pt idx="3106">
                  <c:v>40514</c:v>
                </c:pt>
                <c:pt idx="3107">
                  <c:v>40513</c:v>
                </c:pt>
                <c:pt idx="3108">
                  <c:v>40512</c:v>
                </c:pt>
                <c:pt idx="3109">
                  <c:v>40511</c:v>
                </c:pt>
                <c:pt idx="3110">
                  <c:v>40508</c:v>
                </c:pt>
                <c:pt idx="3111">
                  <c:v>40507</c:v>
                </c:pt>
                <c:pt idx="3112">
                  <c:v>40506</c:v>
                </c:pt>
                <c:pt idx="3113">
                  <c:v>40505</c:v>
                </c:pt>
                <c:pt idx="3114">
                  <c:v>40504</c:v>
                </c:pt>
                <c:pt idx="3115">
                  <c:v>40501</c:v>
                </c:pt>
                <c:pt idx="3116">
                  <c:v>40500</c:v>
                </c:pt>
                <c:pt idx="3117">
                  <c:v>40499</c:v>
                </c:pt>
                <c:pt idx="3118">
                  <c:v>40498</c:v>
                </c:pt>
                <c:pt idx="3119">
                  <c:v>40497</c:v>
                </c:pt>
                <c:pt idx="3120">
                  <c:v>40494</c:v>
                </c:pt>
                <c:pt idx="3121">
                  <c:v>40493</c:v>
                </c:pt>
                <c:pt idx="3122">
                  <c:v>40492</c:v>
                </c:pt>
                <c:pt idx="3123">
                  <c:v>40491</c:v>
                </c:pt>
                <c:pt idx="3124">
                  <c:v>40490</c:v>
                </c:pt>
                <c:pt idx="3125">
                  <c:v>40487</c:v>
                </c:pt>
                <c:pt idx="3126">
                  <c:v>40486</c:v>
                </c:pt>
                <c:pt idx="3127">
                  <c:v>40485</c:v>
                </c:pt>
                <c:pt idx="3128">
                  <c:v>40484</c:v>
                </c:pt>
                <c:pt idx="3129">
                  <c:v>40483</c:v>
                </c:pt>
                <c:pt idx="3130">
                  <c:v>40480</c:v>
                </c:pt>
                <c:pt idx="3131">
                  <c:v>40479</c:v>
                </c:pt>
                <c:pt idx="3132">
                  <c:v>40478</c:v>
                </c:pt>
                <c:pt idx="3133">
                  <c:v>40477</c:v>
                </c:pt>
                <c:pt idx="3134">
                  <c:v>40476</c:v>
                </c:pt>
                <c:pt idx="3135">
                  <c:v>40473</c:v>
                </c:pt>
                <c:pt idx="3136">
                  <c:v>40472</c:v>
                </c:pt>
                <c:pt idx="3137">
                  <c:v>40471</c:v>
                </c:pt>
                <c:pt idx="3138">
                  <c:v>40470</c:v>
                </c:pt>
                <c:pt idx="3139">
                  <c:v>40469</c:v>
                </c:pt>
                <c:pt idx="3140">
                  <c:v>40466</c:v>
                </c:pt>
                <c:pt idx="3141">
                  <c:v>40465</c:v>
                </c:pt>
                <c:pt idx="3142">
                  <c:v>40464</c:v>
                </c:pt>
                <c:pt idx="3143">
                  <c:v>40463</c:v>
                </c:pt>
                <c:pt idx="3144">
                  <c:v>40462</c:v>
                </c:pt>
                <c:pt idx="3145">
                  <c:v>40459</c:v>
                </c:pt>
                <c:pt idx="3146">
                  <c:v>40458</c:v>
                </c:pt>
                <c:pt idx="3147">
                  <c:v>40457</c:v>
                </c:pt>
                <c:pt idx="3148">
                  <c:v>40456</c:v>
                </c:pt>
                <c:pt idx="3149">
                  <c:v>40455</c:v>
                </c:pt>
                <c:pt idx="3150">
                  <c:v>40452</c:v>
                </c:pt>
                <c:pt idx="3151">
                  <c:v>40451</c:v>
                </c:pt>
                <c:pt idx="3152">
                  <c:v>40450</c:v>
                </c:pt>
                <c:pt idx="3153">
                  <c:v>40449</c:v>
                </c:pt>
                <c:pt idx="3154">
                  <c:v>40448</c:v>
                </c:pt>
                <c:pt idx="3155">
                  <c:v>40445</c:v>
                </c:pt>
                <c:pt idx="3156">
                  <c:v>40444</c:v>
                </c:pt>
                <c:pt idx="3157">
                  <c:v>40443</c:v>
                </c:pt>
                <c:pt idx="3158">
                  <c:v>40442</c:v>
                </c:pt>
                <c:pt idx="3159">
                  <c:v>40441</c:v>
                </c:pt>
                <c:pt idx="3160">
                  <c:v>40438</c:v>
                </c:pt>
                <c:pt idx="3161">
                  <c:v>40437</c:v>
                </c:pt>
                <c:pt idx="3162">
                  <c:v>40436</c:v>
                </c:pt>
                <c:pt idx="3163">
                  <c:v>40435</c:v>
                </c:pt>
                <c:pt idx="3164">
                  <c:v>40434</c:v>
                </c:pt>
                <c:pt idx="3165">
                  <c:v>40431</c:v>
                </c:pt>
                <c:pt idx="3166">
                  <c:v>40430</c:v>
                </c:pt>
                <c:pt idx="3167">
                  <c:v>40429</c:v>
                </c:pt>
                <c:pt idx="3168">
                  <c:v>40428</c:v>
                </c:pt>
                <c:pt idx="3169">
                  <c:v>40427</c:v>
                </c:pt>
                <c:pt idx="3170">
                  <c:v>40424</c:v>
                </c:pt>
                <c:pt idx="3171">
                  <c:v>40423</c:v>
                </c:pt>
                <c:pt idx="3172">
                  <c:v>40422</c:v>
                </c:pt>
                <c:pt idx="3173">
                  <c:v>40421</c:v>
                </c:pt>
                <c:pt idx="3174">
                  <c:v>40420</c:v>
                </c:pt>
                <c:pt idx="3175">
                  <c:v>40417</c:v>
                </c:pt>
                <c:pt idx="3176">
                  <c:v>40416</c:v>
                </c:pt>
                <c:pt idx="3177">
                  <c:v>40415</c:v>
                </c:pt>
                <c:pt idx="3178">
                  <c:v>40414</c:v>
                </c:pt>
                <c:pt idx="3179">
                  <c:v>40413</c:v>
                </c:pt>
                <c:pt idx="3180">
                  <c:v>40410</c:v>
                </c:pt>
                <c:pt idx="3181">
                  <c:v>40409</c:v>
                </c:pt>
                <c:pt idx="3182">
                  <c:v>40408</c:v>
                </c:pt>
                <c:pt idx="3183">
                  <c:v>40407</c:v>
                </c:pt>
                <c:pt idx="3184">
                  <c:v>40406</c:v>
                </c:pt>
                <c:pt idx="3185">
                  <c:v>40403</c:v>
                </c:pt>
                <c:pt idx="3186">
                  <c:v>40402</c:v>
                </c:pt>
                <c:pt idx="3187">
                  <c:v>40401</c:v>
                </c:pt>
                <c:pt idx="3188">
                  <c:v>40400</c:v>
                </c:pt>
                <c:pt idx="3189">
                  <c:v>40399</c:v>
                </c:pt>
                <c:pt idx="3190">
                  <c:v>40396</c:v>
                </c:pt>
                <c:pt idx="3191">
                  <c:v>40395</c:v>
                </c:pt>
                <c:pt idx="3192">
                  <c:v>40394</c:v>
                </c:pt>
                <c:pt idx="3193">
                  <c:v>40393</c:v>
                </c:pt>
                <c:pt idx="3194">
                  <c:v>40392</c:v>
                </c:pt>
                <c:pt idx="3195">
                  <c:v>40389</c:v>
                </c:pt>
                <c:pt idx="3196">
                  <c:v>40388</c:v>
                </c:pt>
                <c:pt idx="3197">
                  <c:v>40387</c:v>
                </c:pt>
                <c:pt idx="3198">
                  <c:v>40386</c:v>
                </c:pt>
                <c:pt idx="3199">
                  <c:v>40385</c:v>
                </c:pt>
                <c:pt idx="3200">
                  <c:v>40382</c:v>
                </c:pt>
                <c:pt idx="3201">
                  <c:v>40381</c:v>
                </c:pt>
                <c:pt idx="3202">
                  <c:v>40380</c:v>
                </c:pt>
                <c:pt idx="3203">
                  <c:v>40379</c:v>
                </c:pt>
                <c:pt idx="3204">
                  <c:v>40378</c:v>
                </c:pt>
                <c:pt idx="3205">
                  <c:v>40375</c:v>
                </c:pt>
                <c:pt idx="3206">
                  <c:v>40374</c:v>
                </c:pt>
                <c:pt idx="3207">
                  <c:v>40373</c:v>
                </c:pt>
                <c:pt idx="3208">
                  <c:v>40372</c:v>
                </c:pt>
                <c:pt idx="3209">
                  <c:v>40371</c:v>
                </c:pt>
                <c:pt idx="3210">
                  <c:v>40368</c:v>
                </c:pt>
                <c:pt idx="3211">
                  <c:v>40367</c:v>
                </c:pt>
                <c:pt idx="3212">
                  <c:v>40366</c:v>
                </c:pt>
                <c:pt idx="3213">
                  <c:v>40365</c:v>
                </c:pt>
                <c:pt idx="3214">
                  <c:v>40364</c:v>
                </c:pt>
                <c:pt idx="3215">
                  <c:v>40361</c:v>
                </c:pt>
                <c:pt idx="3216">
                  <c:v>40360</c:v>
                </c:pt>
                <c:pt idx="3217">
                  <c:v>40359</c:v>
                </c:pt>
                <c:pt idx="3218">
                  <c:v>40358</c:v>
                </c:pt>
                <c:pt idx="3219">
                  <c:v>40357</c:v>
                </c:pt>
                <c:pt idx="3220">
                  <c:v>40354</c:v>
                </c:pt>
                <c:pt idx="3221">
                  <c:v>40353</c:v>
                </c:pt>
                <c:pt idx="3222">
                  <c:v>40352</c:v>
                </c:pt>
                <c:pt idx="3223">
                  <c:v>40351</c:v>
                </c:pt>
                <c:pt idx="3224">
                  <c:v>40350</c:v>
                </c:pt>
                <c:pt idx="3225">
                  <c:v>40347</c:v>
                </c:pt>
                <c:pt idx="3226">
                  <c:v>40346</c:v>
                </c:pt>
                <c:pt idx="3227">
                  <c:v>40345</c:v>
                </c:pt>
                <c:pt idx="3228">
                  <c:v>40344</c:v>
                </c:pt>
                <c:pt idx="3229">
                  <c:v>40343</c:v>
                </c:pt>
                <c:pt idx="3230">
                  <c:v>40340</c:v>
                </c:pt>
                <c:pt idx="3231">
                  <c:v>40339</c:v>
                </c:pt>
                <c:pt idx="3232">
                  <c:v>40338</c:v>
                </c:pt>
                <c:pt idx="3233">
                  <c:v>40337</c:v>
                </c:pt>
                <c:pt idx="3234">
                  <c:v>40336</c:v>
                </c:pt>
                <c:pt idx="3235">
                  <c:v>40333</c:v>
                </c:pt>
                <c:pt idx="3236">
                  <c:v>40332</c:v>
                </c:pt>
                <c:pt idx="3237">
                  <c:v>40331</c:v>
                </c:pt>
                <c:pt idx="3238">
                  <c:v>40330</c:v>
                </c:pt>
                <c:pt idx="3239">
                  <c:v>40329</c:v>
                </c:pt>
                <c:pt idx="3240">
                  <c:v>40326</c:v>
                </c:pt>
                <c:pt idx="3241">
                  <c:v>40325</c:v>
                </c:pt>
                <c:pt idx="3242">
                  <c:v>40324</c:v>
                </c:pt>
                <c:pt idx="3243">
                  <c:v>40323</c:v>
                </c:pt>
                <c:pt idx="3244">
                  <c:v>40322</c:v>
                </c:pt>
                <c:pt idx="3245">
                  <c:v>40319</c:v>
                </c:pt>
                <c:pt idx="3246">
                  <c:v>40318</c:v>
                </c:pt>
                <c:pt idx="3247">
                  <c:v>40317</c:v>
                </c:pt>
                <c:pt idx="3248">
                  <c:v>40316</c:v>
                </c:pt>
                <c:pt idx="3249">
                  <c:v>40315</c:v>
                </c:pt>
                <c:pt idx="3250">
                  <c:v>40312</c:v>
                </c:pt>
                <c:pt idx="3251">
                  <c:v>40311</c:v>
                </c:pt>
                <c:pt idx="3252">
                  <c:v>40310</c:v>
                </c:pt>
                <c:pt idx="3253">
                  <c:v>40309</c:v>
                </c:pt>
                <c:pt idx="3254">
                  <c:v>40308</c:v>
                </c:pt>
                <c:pt idx="3255">
                  <c:v>40305</c:v>
                </c:pt>
                <c:pt idx="3256">
                  <c:v>40304</c:v>
                </c:pt>
                <c:pt idx="3257">
                  <c:v>40303</c:v>
                </c:pt>
                <c:pt idx="3258">
                  <c:v>40302</c:v>
                </c:pt>
                <c:pt idx="3259">
                  <c:v>40301</c:v>
                </c:pt>
                <c:pt idx="3260">
                  <c:v>40298</c:v>
                </c:pt>
                <c:pt idx="3261">
                  <c:v>40297</c:v>
                </c:pt>
                <c:pt idx="3262">
                  <c:v>40296</c:v>
                </c:pt>
                <c:pt idx="3263">
                  <c:v>40295</c:v>
                </c:pt>
                <c:pt idx="3264">
                  <c:v>40294</c:v>
                </c:pt>
                <c:pt idx="3265">
                  <c:v>40291</c:v>
                </c:pt>
                <c:pt idx="3266">
                  <c:v>40290</c:v>
                </c:pt>
                <c:pt idx="3267">
                  <c:v>40289</c:v>
                </c:pt>
                <c:pt idx="3268">
                  <c:v>40288</c:v>
                </c:pt>
                <c:pt idx="3269">
                  <c:v>40287</c:v>
                </c:pt>
                <c:pt idx="3270">
                  <c:v>40284</c:v>
                </c:pt>
                <c:pt idx="3271">
                  <c:v>40283</c:v>
                </c:pt>
                <c:pt idx="3272">
                  <c:v>40282</c:v>
                </c:pt>
                <c:pt idx="3273">
                  <c:v>40281</c:v>
                </c:pt>
                <c:pt idx="3274">
                  <c:v>40280</c:v>
                </c:pt>
                <c:pt idx="3275">
                  <c:v>40277</c:v>
                </c:pt>
                <c:pt idx="3276">
                  <c:v>40276</c:v>
                </c:pt>
                <c:pt idx="3277">
                  <c:v>40275</c:v>
                </c:pt>
                <c:pt idx="3278">
                  <c:v>40274</c:v>
                </c:pt>
                <c:pt idx="3279">
                  <c:v>40273</c:v>
                </c:pt>
                <c:pt idx="3280">
                  <c:v>40270</c:v>
                </c:pt>
                <c:pt idx="3281">
                  <c:v>40269</c:v>
                </c:pt>
                <c:pt idx="3282">
                  <c:v>40268</c:v>
                </c:pt>
                <c:pt idx="3283">
                  <c:v>40267</c:v>
                </c:pt>
                <c:pt idx="3284">
                  <c:v>40266</c:v>
                </c:pt>
                <c:pt idx="3285">
                  <c:v>40263</c:v>
                </c:pt>
                <c:pt idx="3286">
                  <c:v>40262</c:v>
                </c:pt>
                <c:pt idx="3287">
                  <c:v>40261</c:v>
                </c:pt>
                <c:pt idx="3288">
                  <c:v>40260</c:v>
                </c:pt>
                <c:pt idx="3289">
                  <c:v>40259</c:v>
                </c:pt>
                <c:pt idx="3290">
                  <c:v>40256</c:v>
                </c:pt>
                <c:pt idx="3291">
                  <c:v>40255</c:v>
                </c:pt>
                <c:pt idx="3292">
                  <c:v>40254</c:v>
                </c:pt>
                <c:pt idx="3293">
                  <c:v>40253</c:v>
                </c:pt>
                <c:pt idx="3294">
                  <c:v>40252</c:v>
                </c:pt>
                <c:pt idx="3295">
                  <c:v>40249</c:v>
                </c:pt>
                <c:pt idx="3296">
                  <c:v>40248</c:v>
                </c:pt>
                <c:pt idx="3297">
                  <c:v>40247</c:v>
                </c:pt>
                <c:pt idx="3298">
                  <c:v>40246</c:v>
                </c:pt>
                <c:pt idx="3299">
                  <c:v>40245</c:v>
                </c:pt>
                <c:pt idx="3300">
                  <c:v>40242</c:v>
                </c:pt>
                <c:pt idx="3301">
                  <c:v>40241</c:v>
                </c:pt>
                <c:pt idx="3302">
                  <c:v>40240</c:v>
                </c:pt>
                <c:pt idx="3303">
                  <c:v>40239</c:v>
                </c:pt>
                <c:pt idx="3304">
                  <c:v>40238</c:v>
                </c:pt>
                <c:pt idx="3305">
                  <c:v>40235</c:v>
                </c:pt>
                <c:pt idx="3306">
                  <c:v>40234</c:v>
                </c:pt>
                <c:pt idx="3307">
                  <c:v>40233</c:v>
                </c:pt>
                <c:pt idx="3308">
                  <c:v>40232</c:v>
                </c:pt>
                <c:pt idx="3309">
                  <c:v>40231</c:v>
                </c:pt>
                <c:pt idx="3310">
                  <c:v>40228</c:v>
                </c:pt>
                <c:pt idx="3311">
                  <c:v>40227</c:v>
                </c:pt>
                <c:pt idx="3312">
                  <c:v>40226</c:v>
                </c:pt>
                <c:pt idx="3313">
                  <c:v>40225</c:v>
                </c:pt>
                <c:pt idx="3314">
                  <c:v>40224</c:v>
                </c:pt>
                <c:pt idx="3315">
                  <c:v>40221</c:v>
                </c:pt>
                <c:pt idx="3316">
                  <c:v>40220</c:v>
                </c:pt>
                <c:pt idx="3317">
                  <c:v>40219</c:v>
                </c:pt>
                <c:pt idx="3318">
                  <c:v>40218</c:v>
                </c:pt>
                <c:pt idx="3319">
                  <c:v>40217</c:v>
                </c:pt>
                <c:pt idx="3320">
                  <c:v>40214</c:v>
                </c:pt>
                <c:pt idx="3321">
                  <c:v>40213</c:v>
                </c:pt>
                <c:pt idx="3322">
                  <c:v>40212</c:v>
                </c:pt>
                <c:pt idx="3323">
                  <c:v>40211</c:v>
                </c:pt>
                <c:pt idx="3324">
                  <c:v>40210</c:v>
                </c:pt>
                <c:pt idx="3325">
                  <c:v>40207</c:v>
                </c:pt>
                <c:pt idx="3326">
                  <c:v>40206</c:v>
                </c:pt>
                <c:pt idx="3327">
                  <c:v>40205</c:v>
                </c:pt>
                <c:pt idx="3328">
                  <c:v>40204</c:v>
                </c:pt>
                <c:pt idx="3329">
                  <c:v>40203</c:v>
                </c:pt>
                <c:pt idx="3330">
                  <c:v>40200</c:v>
                </c:pt>
                <c:pt idx="3331">
                  <c:v>40199</c:v>
                </c:pt>
                <c:pt idx="3332">
                  <c:v>40198</c:v>
                </c:pt>
                <c:pt idx="3333">
                  <c:v>40197</c:v>
                </c:pt>
                <c:pt idx="3334">
                  <c:v>40196</c:v>
                </c:pt>
                <c:pt idx="3335">
                  <c:v>40193</c:v>
                </c:pt>
                <c:pt idx="3336">
                  <c:v>40192</c:v>
                </c:pt>
                <c:pt idx="3337">
                  <c:v>40191</c:v>
                </c:pt>
                <c:pt idx="3338">
                  <c:v>40190</c:v>
                </c:pt>
                <c:pt idx="3339">
                  <c:v>40189</c:v>
                </c:pt>
                <c:pt idx="3340">
                  <c:v>40186</c:v>
                </c:pt>
                <c:pt idx="3341">
                  <c:v>40185</c:v>
                </c:pt>
                <c:pt idx="3342">
                  <c:v>40184</c:v>
                </c:pt>
                <c:pt idx="3343">
                  <c:v>40183</c:v>
                </c:pt>
                <c:pt idx="3344">
                  <c:v>40182</c:v>
                </c:pt>
                <c:pt idx="3345">
                  <c:v>40179</c:v>
                </c:pt>
              </c:numCache>
            </c:numRef>
          </c:cat>
          <c:val>
            <c:numRef>
              <c:f>Sheet1!$B$3:$B$3348</c:f>
              <c:numCache>
                <c:formatCode>General</c:formatCode>
                <c:ptCount val="3346"/>
                <c:pt idx="0">
                  <c:v>6.8399999999999997E-3</c:v>
                </c:pt>
                <c:pt idx="1">
                  <c:v>6.8320000000000004E-3</c:v>
                </c:pt>
                <c:pt idx="2">
                  <c:v>6.7600000000000004E-3</c:v>
                </c:pt>
                <c:pt idx="3">
                  <c:v>6.7130000000000002E-3</c:v>
                </c:pt>
                <c:pt idx="4">
                  <c:v>6.77E-3</c:v>
                </c:pt>
                <c:pt idx="5">
                  <c:v>6.6600000000000001E-3</c:v>
                </c:pt>
                <c:pt idx="6">
                  <c:v>6.672E-3</c:v>
                </c:pt>
                <c:pt idx="7">
                  <c:v>6.7000000000000002E-3</c:v>
                </c:pt>
                <c:pt idx="8">
                  <c:v>6.7099999999999998E-3</c:v>
                </c:pt>
                <c:pt idx="9">
                  <c:v>6.7099999999999998E-3</c:v>
                </c:pt>
                <c:pt idx="10">
                  <c:v>6.796E-3</c:v>
                </c:pt>
                <c:pt idx="11">
                  <c:v>6.796E-3</c:v>
                </c:pt>
                <c:pt idx="12">
                  <c:v>6.8560000000000001E-3</c:v>
                </c:pt>
                <c:pt idx="13">
                  <c:v>6.862E-3</c:v>
                </c:pt>
                <c:pt idx="14">
                  <c:v>6.8799999999999998E-3</c:v>
                </c:pt>
                <c:pt idx="15">
                  <c:v>6.8900000000000003E-3</c:v>
                </c:pt>
                <c:pt idx="16">
                  <c:v>6.9129999999999999E-3</c:v>
                </c:pt>
                <c:pt idx="17">
                  <c:v>6.9389999999999999E-3</c:v>
                </c:pt>
                <c:pt idx="18">
                  <c:v>6.9179999999999997E-3</c:v>
                </c:pt>
                <c:pt idx="19">
                  <c:v>6.9100000000000003E-3</c:v>
                </c:pt>
                <c:pt idx="20">
                  <c:v>6.9249999999999997E-3</c:v>
                </c:pt>
                <c:pt idx="21">
                  <c:v>6.9300000000000004E-3</c:v>
                </c:pt>
                <c:pt idx="22">
                  <c:v>6.9059999999999998E-3</c:v>
                </c:pt>
                <c:pt idx="23">
                  <c:v>6.9090000000000002E-3</c:v>
                </c:pt>
                <c:pt idx="24">
                  <c:v>6.9800000000000001E-3</c:v>
                </c:pt>
                <c:pt idx="25">
                  <c:v>7.0239999999999999E-3</c:v>
                </c:pt>
                <c:pt idx="26">
                  <c:v>6.9410000000000001E-3</c:v>
                </c:pt>
                <c:pt idx="27">
                  <c:v>6.9569999999999996E-3</c:v>
                </c:pt>
                <c:pt idx="28">
                  <c:v>6.9829999999999996E-3</c:v>
                </c:pt>
                <c:pt idx="29">
                  <c:v>7.0000000000000001E-3</c:v>
                </c:pt>
                <c:pt idx="30">
                  <c:v>6.9680000000000002E-3</c:v>
                </c:pt>
                <c:pt idx="31">
                  <c:v>6.986E-3</c:v>
                </c:pt>
                <c:pt idx="32">
                  <c:v>6.9170000000000004E-3</c:v>
                </c:pt>
                <c:pt idx="33">
                  <c:v>7.0010000000000003E-3</c:v>
                </c:pt>
                <c:pt idx="34">
                  <c:v>7.0169999999999998E-3</c:v>
                </c:pt>
                <c:pt idx="35">
                  <c:v>6.9389999999999999E-3</c:v>
                </c:pt>
                <c:pt idx="36">
                  <c:v>6.9569999999999996E-3</c:v>
                </c:pt>
                <c:pt idx="37">
                  <c:v>7.0029999999999997E-3</c:v>
                </c:pt>
                <c:pt idx="38">
                  <c:v>7.1130000000000004E-3</c:v>
                </c:pt>
                <c:pt idx="39">
                  <c:v>7.1300000000000001E-3</c:v>
                </c:pt>
                <c:pt idx="40">
                  <c:v>7.1339999999999997E-3</c:v>
                </c:pt>
                <c:pt idx="41">
                  <c:v>7.1960000000000001E-3</c:v>
                </c:pt>
                <c:pt idx="42">
                  <c:v>7.2069999999999999E-3</c:v>
                </c:pt>
                <c:pt idx="43">
                  <c:v>7.2090000000000001E-3</c:v>
                </c:pt>
                <c:pt idx="44">
                  <c:v>7.2639999999999996E-3</c:v>
                </c:pt>
                <c:pt idx="45">
                  <c:v>7.3330000000000001E-3</c:v>
                </c:pt>
                <c:pt idx="46">
                  <c:v>7.293E-3</c:v>
                </c:pt>
                <c:pt idx="47">
                  <c:v>7.3119999999999999E-3</c:v>
                </c:pt>
                <c:pt idx="48">
                  <c:v>7.2750000000000002E-3</c:v>
                </c:pt>
                <c:pt idx="49">
                  <c:v>7.3070000000000001E-3</c:v>
                </c:pt>
                <c:pt idx="50">
                  <c:v>7.3590000000000001E-3</c:v>
                </c:pt>
                <c:pt idx="51">
                  <c:v>7.4019999999999997E-3</c:v>
                </c:pt>
                <c:pt idx="52">
                  <c:v>7.45E-3</c:v>
                </c:pt>
                <c:pt idx="53">
                  <c:v>7.5009999999999999E-3</c:v>
                </c:pt>
                <c:pt idx="54">
                  <c:v>7.4939999999999998E-3</c:v>
                </c:pt>
                <c:pt idx="55">
                  <c:v>7.5180000000000004E-3</c:v>
                </c:pt>
                <c:pt idx="56">
                  <c:v>7.5249999999999996E-3</c:v>
                </c:pt>
                <c:pt idx="57">
                  <c:v>7.4009999999999996E-3</c:v>
                </c:pt>
                <c:pt idx="58">
                  <c:v>7.4070000000000004E-3</c:v>
                </c:pt>
                <c:pt idx="59">
                  <c:v>7.4089999999999998E-3</c:v>
                </c:pt>
                <c:pt idx="60">
                  <c:v>7.5209999999999999E-3</c:v>
                </c:pt>
                <c:pt idx="61">
                  <c:v>7.4710000000000002E-3</c:v>
                </c:pt>
                <c:pt idx="62">
                  <c:v>7.509E-3</c:v>
                </c:pt>
                <c:pt idx="63">
                  <c:v>7.5979999999999997E-3</c:v>
                </c:pt>
                <c:pt idx="64">
                  <c:v>7.5050000000000004E-3</c:v>
                </c:pt>
                <c:pt idx="65">
                  <c:v>7.4479999999999998E-3</c:v>
                </c:pt>
                <c:pt idx="66">
                  <c:v>7.3210000000000003E-3</c:v>
                </c:pt>
                <c:pt idx="67">
                  <c:v>7.3039999999999997E-3</c:v>
                </c:pt>
                <c:pt idx="68">
                  <c:v>7.3159999999999996E-3</c:v>
                </c:pt>
                <c:pt idx="69">
                  <c:v>7.3159999999999996E-3</c:v>
                </c:pt>
                <c:pt idx="70">
                  <c:v>7.28E-3</c:v>
                </c:pt>
                <c:pt idx="71">
                  <c:v>7.234E-3</c:v>
                </c:pt>
                <c:pt idx="72">
                  <c:v>7.2360000000000002E-3</c:v>
                </c:pt>
                <c:pt idx="73">
                  <c:v>7.2389999999999998E-3</c:v>
                </c:pt>
                <c:pt idx="74">
                  <c:v>7.2199999999999999E-3</c:v>
                </c:pt>
                <c:pt idx="75">
                  <c:v>7.1970000000000003E-3</c:v>
                </c:pt>
                <c:pt idx="76">
                  <c:v>7.2760000000000003E-3</c:v>
                </c:pt>
                <c:pt idx="77">
                  <c:v>7.306E-3</c:v>
                </c:pt>
                <c:pt idx="78">
                  <c:v>7.2760000000000003E-3</c:v>
                </c:pt>
                <c:pt idx="79">
                  <c:v>7.3499999999999998E-3</c:v>
                </c:pt>
                <c:pt idx="80">
                  <c:v>7.3530000000000002E-3</c:v>
                </c:pt>
                <c:pt idx="81">
                  <c:v>7.3569999999999998E-3</c:v>
                </c:pt>
                <c:pt idx="82">
                  <c:v>7.3600000000000002E-3</c:v>
                </c:pt>
                <c:pt idx="83">
                  <c:v>7.3699999999999998E-3</c:v>
                </c:pt>
                <c:pt idx="84">
                  <c:v>7.3949999999999997E-3</c:v>
                </c:pt>
                <c:pt idx="85">
                  <c:v>7.3699999999999998E-3</c:v>
                </c:pt>
                <c:pt idx="86">
                  <c:v>7.3210000000000003E-3</c:v>
                </c:pt>
                <c:pt idx="87">
                  <c:v>7.345E-3</c:v>
                </c:pt>
                <c:pt idx="88">
                  <c:v>7.3829999999999998E-3</c:v>
                </c:pt>
                <c:pt idx="89">
                  <c:v>7.3829999999999998E-3</c:v>
                </c:pt>
                <c:pt idx="90">
                  <c:v>7.4099999999999999E-3</c:v>
                </c:pt>
                <c:pt idx="91">
                  <c:v>7.3400000000000002E-3</c:v>
                </c:pt>
                <c:pt idx="92">
                  <c:v>7.3200000000000001E-3</c:v>
                </c:pt>
                <c:pt idx="93">
                  <c:v>7.4029999999999999E-3</c:v>
                </c:pt>
                <c:pt idx="94">
                  <c:v>7.4099999999999999E-3</c:v>
                </c:pt>
                <c:pt idx="95">
                  <c:v>7.5599999999999999E-3</c:v>
                </c:pt>
                <c:pt idx="96">
                  <c:v>7.4720000000000003E-3</c:v>
                </c:pt>
                <c:pt idx="97">
                  <c:v>7.3810000000000004E-3</c:v>
                </c:pt>
                <c:pt idx="98">
                  <c:v>7.4400000000000004E-3</c:v>
                </c:pt>
                <c:pt idx="99">
                  <c:v>7.4400000000000004E-3</c:v>
                </c:pt>
                <c:pt idx="100">
                  <c:v>7.443E-3</c:v>
                </c:pt>
                <c:pt idx="101">
                  <c:v>7.443E-3</c:v>
                </c:pt>
                <c:pt idx="102">
                  <c:v>7.5420000000000001E-3</c:v>
                </c:pt>
                <c:pt idx="103">
                  <c:v>7.5820000000000002E-3</c:v>
                </c:pt>
                <c:pt idx="104">
                  <c:v>7.5820000000000002E-3</c:v>
                </c:pt>
                <c:pt idx="105">
                  <c:v>7.7000000000000002E-3</c:v>
                </c:pt>
                <c:pt idx="106">
                  <c:v>7.6819999999999996E-3</c:v>
                </c:pt>
                <c:pt idx="107">
                  <c:v>7.7710000000000001E-3</c:v>
                </c:pt>
                <c:pt idx="108">
                  <c:v>7.8379999999999995E-3</c:v>
                </c:pt>
                <c:pt idx="109">
                  <c:v>7.8700000000000003E-3</c:v>
                </c:pt>
                <c:pt idx="110">
                  <c:v>7.8639999999999995E-3</c:v>
                </c:pt>
                <c:pt idx="111">
                  <c:v>7.8569999999999994E-3</c:v>
                </c:pt>
                <c:pt idx="112">
                  <c:v>7.8849999999999996E-3</c:v>
                </c:pt>
                <c:pt idx="113">
                  <c:v>7.8180000000000003E-3</c:v>
                </c:pt>
                <c:pt idx="114">
                  <c:v>7.8200000000000006E-3</c:v>
                </c:pt>
                <c:pt idx="115">
                  <c:v>7.8239999999999994E-3</c:v>
                </c:pt>
                <c:pt idx="116">
                  <c:v>7.8239999999999994E-3</c:v>
                </c:pt>
                <c:pt idx="117">
                  <c:v>7.7289999999999998E-3</c:v>
                </c:pt>
                <c:pt idx="118">
                  <c:v>7.7419999999999998E-3</c:v>
                </c:pt>
                <c:pt idx="119">
                  <c:v>7.7359999999999998E-3</c:v>
                </c:pt>
                <c:pt idx="120">
                  <c:v>7.7929999999999996E-3</c:v>
                </c:pt>
                <c:pt idx="121">
                  <c:v>7.6920000000000001E-3</c:v>
                </c:pt>
                <c:pt idx="122">
                  <c:v>7.6660000000000001E-3</c:v>
                </c:pt>
                <c:pt idx="123">
                  <c:v>7.672E-3</c:v>
                </c:pt>
                <c:pt idx="124">
                  <c:v>7.6600000000000001E-3</c:v>
                </c:pt>
                <c:pt idx="125">
                  <c:v>7.6819999999999996E-3</c:v>
                </c:pt>
                <c:pt idx="126">
                  <c:v>7.7470000000000004E-3</c:v>
                </c:pt>
                <c:pt idx="127">
                  <c:v>7.6819999999999996E-3</c:v>
                </c:pt>
                <c:pt idx="128">
                  <c:v>7.6829999999999997E-3</c:v>
                </c:pt>
                <c:pt idx="129">
                  <c:v>7.7159999999999998E-3</c:v>
                </c:pt>
                <c:pt idx="130">
                  <c:v>7.6400000000000001E-3</c:v>
                </c:pt>
                <c:pt idx="131">
                  <c:v>7.7869999999999997E-3</c:v>
                </c:pt>
                <c:pt idx="132">
                  <c:v>7.8600000000000007E-3</c:v>
                </c:pt>
                <c:pt idx="133">
                  <c:v>7.8040000000000002E-3</c:v>
                </c:pt>
                <c:pt idx="134">
                  <c:v>7.7799999999999996E-3</c:v>
                </c:pt>
                <c:pt idx="135">
                  <c:v>7.79E-3</c:v>
                </c:pt>
                <c:pt idx="136">
                  <c:v>7.8200000000000006E-3</c:v>
                </c:pt>
                <c:pt idx="137">
                  <c:v>7.7580000000000001E-3</c:v>
                </c:pt>
                <c:pt idx="138">
                  <c:v>7.8740000000000008E-3</c:v>
                </c:pt>
                <c:pt idx="139">
                  <c:v>7.9100000000000004E-3</c:v>
                </c:pt>
                <c:pt idx="140">
                  <c:v>7.9439999999999997E-3</c:v>
                </c:pt>
                <c:pt idx="141">
                  <c:v>7.9600000000000001E-3</c:v>
                </c:pt>
                <c:pt idx="142">
                  <c:v>7.9749999999999995E-3</c:v>
                </c:pt>
                <c:pt idx="143">
                  <c:v>7.9760000000000005E-3</c:v>
                </c:pt>
                <c:pt idx="144">
                  <c:v>8.0450000000000001E-3</c:v>
                </c:pt>
                <c:pt idx="145">
                  <c:v>8.0669999999999995E-3</c:v>
                </c:pt>
                <c:pt idx="146">
                  <c:v>8.0780000000000001E-3</c:v>
                </c:pt>
                <c:pt idx="147">
                  <c:v>8.0909999999999992E-3</c:v>
                </c:pt>
                <c:pt idx="148">
                  <c:v>8.1440000000000002E-3</c:v>
                </c:pt>
                <c:pt idx="149">
                  <c:v>8.1550000000000008E-3</c:v>
                </c:pt>
                <c:pt idx="150">
                  <c:v>8.2170000000000003E-3</c:v>
                </c:pt>
                <c:pt idx="151">
                  <c:v>8.208E-3</c:v>
                </c:pt>
                <c:pt idx="152">
                  <c:v>8.1379999999999994E-3</c:v>
                </c:pt>
                <c:pt idx="153">
                  <c:v>8.0719999999999993E-3</c:v>
                </c:pt>
                <c:pt idx="154">
                  <c:v>8.1899999999999994E-3</c:v>
                </c:pt>
                <c:pt idx="155">
                  <c:v>8.1729999999999997E-3</c:v>
                </c:pt>
                <c:pt idx="156">
                  <c:v>8.2539999999999992E-3</c:v>
                </c:pt>
                <c:pt idx="157">
                  <c:v>8.2780000000000006E-3</c:v>
                </c:pt>
                <c:pt idx="158">
                  <c:v>8.3700000000000007E-3</c:v>
                </c:pt>
                <c:pt idx="159">
                  <c:v>8.3899999999999999E-3</c:v>
                </c:pt>
                <c:pt idx="160">
                  <c:v>8.4320000000000003E-3</c:v>
                </c:pt>
                <c:pt idx="161">
                  <c:v>8.4220000000000007E-3</c:v>
                </c:pt>
                <c:pt idx="162">
                  <c:v>8.4530000000000004E-3</c:v>
                </c:pt>
                <c:pt idx="163">
                  <c:v>8.4609999999999998E-3</c:v>
                </c:pt>
                <c:pt idx="164">
                  <c:v>8.5199999999999998E-3</c:v>
                </c:pt>
                <c:pt idx="165">
                  <c:v>8.6110000000000006E-3</c:v>
                </c:pt>
                <c:pt idx="166">
                  <c:v>8.6359999999999996E-3</c:v>
                </c:pt>
                <c:pt idx="167">
                  <c:v>8.6449999999999999E-3</c:v>
                </c:pt>
                <c:pt idx="168">
                  <c:v>8.6719999999999992E-3</c:v>
                </c:pt>
                <c:pt idx="169">
                  <c:v>8.7100000000000007E-3</c:v>
                </c:pt>
                <c:pt idx="170">
                  <c:v>8.6599999999999993E-3</c:v>
                </c:pt>
                <c:pt idx="171">
                  <c:v>8.6599999999999993E-3</c:v>
                </c:pt>
                <c:pt idx="172">
                  <c:v>8.7030000000000007E-3</c:v>
                </c:pt>
                <c:pt idx="173">
                  <c:v>8.6960000000000006E-3</c:v>
                </c:pt>
                <c:pt idx="174">
                  <c:v>8.6829999999999997E-3</c:v>
                </c:pt>
                <c:pt idx="175">
                  <c:v>8.6619999999999996E-3</c:v>
                </c:pt>
                <c:pt idx="176">
                  <c:v>8.6960000000000006E-3</c:v>
                </c:pt>
                <c:pt idx="177">
                  <c:v>8.6899999999999998E-3</c:v>
                </c:pt>
                <c:pt idx="178">
                  <c:v>8.7159999999999998E-3</c:v>
                </c:pt>
                <c:pt idx="179">
                  <c:v>8.6999999999999994E-3</c:v>
                </c:pt>
                <c:pt idx="180">
                  <c:v>8.7010000000000004E-3</c:v>
                </c:pt>
                <c:pt idx="181">
                  <c:v>8.6599999999999993E-3</c:v>
                </c:pt>
                <c:pt idx="182">
                  <c:v>8.6510000000000007E-3</c:v>
                </c:pt>
                <c:pt idx="183">
                  <c:v>8.6540000000000002E-3</c:v>
                </c:pt>
                <c:pt idx="184">
                  <c:v>8.6599999999999993E-3</c:v>
                </c:pt>
                <c:pt idx="185">
                  <c:v>8.6189999999999999E-3</c:v>
                </c:pt>
                <c:pt idx="186">
                  <c:v>8.6619999999999996E-3</c:v>
                </c:pt>
                <c:pt idx="187">
                  <c:v>8.6479999999999994E-3</c:v>
                </c:pt>
                <c:pt idx="188">
                  <c:v>8.6859999999999993E-3</c:v>
                </c:pt>
                <c:pt idx="189">
                  <c:v>8.6800000000000002E-3</c:v>
                </c:pt>
                <c:pt idx="190">
                  <c:v>8.6969999999999999E-3</c:v>
                </c:pt>
                <c:pt idx="191">
                  <c:v>8.7430000000000008E-3</c:v>
                </c:pt>
                <c:pt idx="192">
                  <c:v>8.7180000000000001E-3</c:v>
                </c:pt>
                <c:pt idx="193">
                  <c:v>8.6920000000000001E-3</c:v>
                </c:pt>
                <c:pt idx="194">
                  <c:v>8.6800000000000002E-3</c:v>
                </c:pt>
                <c:pt idx="195">
                  <c:v>8.6680000000000004E-3</c:v>
                </c:pt>
                <c:pt idx="196">
                  <c:v>8.7209999999999996E-3</c:v>
                </c:pt>
                <c:pt idx="197">
                  <c:v>8.7819999999999999E-3</c:v>
                </c:pt>
                <c:pt idx="198">
                  <c:v>8.7819999999999999E-3</c:v>
                </c:pt>
                <c:pt idx="199">
                  <c:v>8.7969999999999993E-3</c:v>
                </c:pt>
                <c:pt idx="200">
                  <c:v>8.7650000000000002E-3</c:v>
                </c:pt>
                <c:pt idx="201">
                  <c:v>8.7460000000000003E-3</c:v>
                </c:pt>
                <c:pt idx="202">
                  <c:v>8.7279999999999996E-3</c:v>
                </c:pt>
                <c:pt idx="203">
                  <c:v>8.7240000000000009E-3</c:v>
                </c:pt>
                <c:pt idx="204">
                  <c:v>8.7600000000000004E-3</c:v>
                </c:pt>
                <c:pt idx="205">
                  <c:v>8.7580000000000002E-3</c:v>
                </c:pt>
                <c:pt idx="206">
                  <c:v>8.7229999999999999E-3</c:v>
                </c:pt>
                <c:pt idx="207">
                  <c:v>8.6739999999999994E-3</c:v>
                </c:pt>
                <c:pt idx="208">
                  <c:v>8.6809999999999995E-3</c:v>
                </c:pt>
                <c:pt idx="209">
                  <c:v>8.6490000000000004E-3</c:v>
                </c:pt>
                <c:pt idx="210">
                  <c:v>8.633E-3</c:v>
                </c:pt>
                <c:pt idx="211">
                  <c:v>8.6119999999999999E-3</c:v>
                </c:pt>
                <c:pt idx="212">
                  <c:v>8.6099999999999996E-3</c:v>
                </c:pt>
                <c:pt idx="213">
                  <c:v>8.6709999999999999E-3</c:v>
                </c:pt>
                <c:pt idx="214">
                  <c:v>8.6899999999999998E-3</c:v>
                </c:pt>
                <c:pt idx="215">
                  <c:v>8.6910000000000008E-3</c:v>
                </c:pt>
                <c:pt idx="216">
                  <c:v>8.6990000000000001E-3</c:v>
                </c:pt>
                <c:pt idx="217">
                  <c:v>8.7089999999999997E-3</c:v>
                </c:pt>
                <c:pt idx="218">
                  <c:v>8.7049999999999992E-3</c:v>
                </c:pt>
                <c:pt idx="219">
                  <c:v>8.7049999999999992E-3</c:v>
                </c:pt>
                <c:pt idx="220">
                  <c:v>8.7410000000000005E-3</c:v>
                </c:pt>
                <c:pt idx="221">
                  <c:v>8.763E-3</c:v>
                </c:pt>
                <c:pt idx="222">
                  <c:v>8.7679999999999998E-3</c:v>
                </c:pt>
                <c:pt idx="223">
                  <c:v>8.8039999999999993E-3</c:v>
                </c:pt>
                <c:pt idx="224">
                  <c:v>8.7849999999999994E-3</c:v>
                </c:pt>
                <c:pt idx="225">
                  <c:v>8.7969999999999993E-3</c:v>
                </c:pt>
                <c:pt idx="226">
                  <c:v>8.7690000000000008E-3</c:v>
                </c:pt>
                <c:pt idx="227">
                  <c:v>8.7950000000000007E-3</c:v>
                </c:pt>
                <c:pt idx="228">
                  <c:v>8.8100000000000001E-3</c:v>
                </c:pt>
                <c:pt idx="229">
                  <c:v>8.8299999999999993E-3</c:v>
                </c:pt>
                <c:pt idx="230">
                  <c:v>8.8109999999999994E-3</c:v>
                </c:pt>
                <c:pt idx="231">
                  <c:v>8.7989999999999995E-3</c:v>
                </c:pt>
                <c:pt idx="232">
                  <c:v>8.8030000000000001E-3</c:v>
                </c:pt>
                <c:pt idx="233">
                  <c:v>8.8120000000000004E-3</c:v>
                </c:pt>
                <c:pt idx="234">
                  <c:v>8.8690000000000001E-3</c:v>
                </c:pt>
                <c:pt idx="235">
                  <c:v>8.8350000000000008E-3</c:v>
                </c:pt>
                <c:pt idx="236">
                  <c:v>8.8669999999999999E-3</c:v>
                </c:pt>
                <c:pt idx="237">
                  <c:v>8.8369999999999994E-3</c:v>
                </c:pt>
                <c:pt idx="238">
                  <c:v>8.8079999999999999E-3</c:v>
                </c:pt>
                <c:pt idx="239">
                  <c:v>8.8199999999999997E-3</c:v>
                </c:pt>
                <c:pt idx="240">
                  <c:v>8.6680000000000004E-3</c:v>
                </c:pt>
                <c:pt idx="241">
                  <c:v>8.6630000000000006E-3</c:v>
                </c:pt>
                <c:pt idx="242">
                  <c:v>8.6859999999999993E-3</c:v>
                </c:pt>
                <c:pt idx="243">
                  <c:v>8.7049999999999992E-3</c:v>
                </c:pt>
                <c:pt idx="244">
                  <c:v>8.7049999999999992E-3</c:v>
                </c:pt>
                <c:pt idx="245">
                  <c:v>8.7519999999999994E-3</c:v>
                </c:pt>
                <c:pt idx="246">
                  <c:v>8.77E-3</c:v>
                </c:pt>
                <c:pt idx="247">
                  <c:v>8.7089999999999997E-3</c:v>
                </c:pt>
                <c:pt idx="248">
                  <c:v>8.7620000000000007E-3</c:v>
                </c:pt>
                <c:pt idx="249">
                  <c:v>8.7799999999999996E-3</c:v>
                </c:pt>
                <c:pt idx="250">
                  <c:v>8.7679999999999998E-3</c:v>
                </c:pt>
                <c:pt idx="251">
                  <c:v>8.7799999999999996E-3</c:v>
                </c:pt>
                <c:pt idx="252">
                  <c:v>8.8599999999999998E-3</c:v>
                </c:pt>
                <c:pt idx="253">
                  <c:v>8.8310000000000003E-3</c:v>
                </c:pt>
                <c:pt idx="254">
                  <c:v>8.8170000000000002E-3</c:v>
                </c:pt>
                <c:pt idx="255">
                  <c:v>8.7910000000000002E-3</c:v>
                </c:pt>
                <c:pt idx="256">
                  <c:v>8.7910000000000002E-3</c:v>
                </c:pt>
                <c:pt idx="257">
                  <c:v>8.7749999999999998E-3</c:v>
                </c:pt>
                <c:pt idx="258">
                  <c:v>8.7720000000000003E-3</c:v>
                </c:pt>
                <c:pt idx="259">
                  <c:v>8.7760000000000008E-3</c:v>
                </c:pt>
                <c:pt idx="260">
                  <c:v>8.8039999999999993E-3</c:v>
                </c:pt>
                <c:pt idx="261">
                  <c:v>8.7880000000000007E-3</c:v>
                </c:pt>
                <c:pt idx="262">
                  <c:v>8.7600000000000004E-3</c:v>
                </c:pt>
                <c:pt idx="263">
                  <c:v>8.7939999999999997E-3</c:v>
                </c:pt>
                <c:pt idx="264">
                  <c:v>8.8050000000000003E-3</c:v>
                </c:pt>
                <c:pt idx="265">
                  <c:v>8.7720000000000003E-3</c:v>
                </c:pt>
                <c:pt idx="266">
                  <c:v>8.7489999999999998E-3</c:v>
                </c:pt>
                <c:pt idx="267">
                  <c:v>8.744E-3</c:v>
                </c:pt>
                <c:pt idx="268">
                  <c:v>8.7480000000000006E-3</c:v>
                </c:pt>
                <c:pt idx="269">
                  <c:v>8.7550000000000006E-3</c:v>
                </c:pt>
                <c:pt idx="270">
                  <c:v>8.7969999999999993E-3</c:v>
                </c:pt>
                <c:pt idx="271">
                  <c:v>8.8299999999999993E-3</c:v>
                </c:pt>
                <c:pt idx="272">
                  <c:v>8.8020000000000008E-3</c:v>
                </c:pt>
                <c:pt idx="273">
                  <c:v>8.8249999999999995E-3</c:v>
                </c:pt>
                <c:pt idx="274">
                  <c:v>8.9099999999999995E-3</c:v>
                </c:pt>
                <c:pt idx="275">
                  <c:v>8.9580000000000007E-3</c:v>
                </c:pt>
                <c:pt idx="276">
                  <c:v>8.9820000000000004E-3</c:v>
                </c:pt>
                <c:pt idx="277">
                  <c:v>8.9709999999999998E-3</c:v>
                </c:pt>
                <c:pt idx="278">
                  <c:v>9.0150000000000004E-3</c:v>
                </c:pt>
                <c:pt idx="279">
                  <c:v>9.0030000000000006E-3</c:v>
                </c:pt>
                <c:pt idx="280">
                  <c:v>8.9859999999999992E-3</c:v>
                </c:pt>
                <c:pt idx="281">
                  <c:v>8.9309999999999997E-3</c:v>
                </c:pt>
                <c:pt idx="282">
                  <c:v>8.9689999999999995E-3</c:v>
                </c:pt>
                <c:pt idx="283">
                  <c:v>9.0080000000000004E-3</c:v>
                </c:pt>
                <c:pt idx="284">
                  <c:v>9.0299999999999998E-3</c:v>
                </c:pt>
                <c:pt idx="285">
                  <c:v>9.0720000000000002E-3</c:v>
                </c:pt>
                <c:pt idx="286">
                  <c:v>9.1090000000000008E-3</c:v>
                </c:pt>
                <c:pt idx="287">
                  <c:v>9.1549999999999999E-3</c:v>
                </c:pt>
                <c:pt idx="288">
                  <c:v>9.1380000000000003E-3</c:v>
                </c:pt>
                <c:pt idx="289">
                  <c:v>9.0969999999999992E-3</c:v>
                </c:pt>
                <c:pt idx="290">
                  <c:v>9.1129999999999996E-3</c:v>
                </c:pt>
                <c:pt idx="291">
                  <c:v>9.1430000000000001E-3</c:v>
                </c:pt>
                <c:pt idx="292">
                  <c:v>9.1170000000000001E-3</c:v>
                </c:pt>
                <c:pt idx="293">
                  <c:v>9.0910000000000001E-3</c:v>
                </c:pt>
                <c:pt idx="294">
                  <c:v>9.1000000000000004E-3</c:v>
                </c:pt>
                <c:pt idx="295">
                  <c:v>9.1149999999999998E-3</c:v>
                </c:pt>
                <c:pt idx="296">
                  <c:v>9.0699999999999999E-3</c:v>
                </c:pt>
                <c:pt idx="297">
                  <c:v>9.0679999999999997E-3</c:v>
                </c:pt>
                <c:pt idx="298">
                  <c:v>9.103E-3</c:v>
                </c:pt>
                <c:pt idx="299">
                  <c:v>9.1149999999999998E-3</c:v>
                </c:pt>
                <c:pt idx="300">
                  <c:v>9.0980000000000002E-3</c:v>
                </c:pt>
                <c:pt idx="301">
                  <c:v>9.0889999999999999E-3</c:v>
                </c:pt>
                <c:pt idx="302">
                  <c:v>9.0900000000000009E-3</c:v>
                </c:pt>
                <c:pt idx="303">
                  <c:v>9.0980000000000002E-3</c:v>
                </c:pt>
                <c:pt idx="304">
                  <c:v>9.1050000000000002E-3</c:v>
                </c:pt>
                <c:pt idx="305">
                  <c:v>9.0819999999999998E-3</c:v>
                </c:pt>
                <c:pt idx="306">
                  <c:v>9.0900000000000009E-3</c:v>
                </c:pt>
                <c:pt idx="307">
                  <c:v>9.1199999999999996E-3</c:v>
                </c:pt>
                <c:pt idx="308">
                  <c:v>9.1160000000000008E-3</c:v>
                </c:pt>
                <c:pt idx="309">
                  <c:v>9.11E-3</c:v>
                </c:pt>
                <c:pt idx="310">
                  <c:v>9.1109999999999993E-3</c:v>
                </c:pt>
                <c:pt idx="311">
                  <c:v>9.1070000000000005E-3</c:v>
                </c:pt>
                <c:pt idx="312">
                  <c:v>9.1260000000000004E-3</c:v>
                </c:pt>
                <c:pt idx="313">
                  <c:v>9.1540000000000007E-3</c:v>
                </c:pt>
                <c:pt idx="314">
                  <c:v>9.1249999999999994E-3</c:v>
                </c:pt>
                <c:pt idx="315">
                  <c:v>9.0570000000000008E-3</c:v>
                </c:pt>
                <c:pt idx="316">
                  <c:v>9.0600000000000003E-3</c:v>
                </c:pt>
                <c:pt idx="317">
                  <c:v>9.044E-3</c:v>
                </c:pt>
                <c:pt idx="318">
                  <c:v>9.0720000000000002E-3</c:v>
                </c:pt>
                <c:pt idx="319">
                  <c:v>9.0699999999999999E-3</c:v>
                </c:pt>
                <c:pt idx="320">
                  <c:v>9.11E-3</c:v>
                </c:pt>
                <c:pt idx="321">
                  <c:v>9.1339999999999998E-3</c:v>
                </c:pt>
                <c:pt idx="322">
                  <c:v>9.1719999999999996E-3</c:v>
                </c:pt>
                <c:pt idx="323">
                  <c:v>9.1489999999999991E-3</c:v>
                </c:pt>
                <c:pt idx="324">
                  <c:v>9.1170000000000001E-3</c:v>
                </c:pt>
                <c:pt idx="325">
                  <c:v>9.1339999999999998E-3</c:v>
                </c:pt>
                <c:pt idx="326">
                  <c:v>9.0980000000000002E-3</c:v>
                </c:pt>
                <c:pt idx="327">
                  <c:v>9.11E-3</c:v>
                </c:pt>
                <c:pt idx="328">
                  <c:v>9.0589999999999993E-3</c:v>
                </c:pt>
                <c:pt idx="329">
                  <c:v>9.0460000000000002E-3</c:v>
                </c:pt>
                <c:pt idx="330">
                  <c:v>9.0790000000000003E-3</c:v>
                </c:pt>
                <c:pt idx="331">
                  <c:v>9.0670000000000004E-3</c:v>
                </c:pt>
                <c:pt idx="332">
                  <c:v>9.103E-3</c:v>
                </c:pt>
                <c:pt idx="333">
                  <c:v>9.1369999999999993E-3</c:v>
                </c:pt>
                <c:pt idx="334">
                  <c:v>9.0830000000000008E-3</c:v>
                </c:pt>
                <c:pt idx="335">
                  <c:v>9.1020000000000007E-3</c:v>
                </c:pt>
                <c:pt idx="336">
                  <c:v>9.0869999999999996E-3</c:v>
                </c:pt>
                <c:pt idx="337">
                  <c:v>9.0390000000000002E-3</c:v>
                </c:pt>
                <c:pt idx="338">
                  <c:v>9.0390000000000002E-3</c:v>
                </c:pt>
                <c:pt idx="339">
                  <c:v>9.0799999999999995E-3</c:v>
                </c:pt>
                <c:pt idx="340">
                  <c:v>9.1070000000000005E-3</c:v>
                </c:pt>
                <c:pt idx="341">
                  <c:v>9.0369999999999999E-3</c:v>
                </c:pt>
                <c:pt idx="342">
                  <c:v>9.0390000000000002E-3</c:v>
                </c:pt>
                <c:pt idx="343">
                  <c:v>9.0390000000000002E-3</c:v>
                </c:pt>
                <c:pt idx="344">
                  <c:v>9.0109999999999999E-3</c:v>
                </c:pt>
                <c:pt idx="345">
                  <c:v>8.9669999999999993E-3</c:v>
                </c:pt>
                <c:pt idx="346">
                  <c:v>8.9999999999999993E-3</c:v>
                </c:pt>
                <c:pt idx="347">
                  <c:v>9.0469999999999995E-3</c:v>
                </c:pt>
                <c:pt idx="348">
                  <c:v>9.0399999999999994E-3</c:v>
                </c:pt>
                <c:pt idx="349">
                  <c:v>9.0299999999999998E-3</c:v>
                </c:pt>
                <c:pt idx="350">
                  <c:v>9.0189999999999992E-3</c:v>
                </c:pt>
                <c:pt idx="351">
                  <c:v>9.0130000000000002E-3</c:v>
                </c:pt>
                <c:pt idx="352">
                  <c:v>9.0349999999999996E-3</c:v>
                </c:pt>
                <c:pt idx="353">
                  <c:v>9.0650000000000001E-3</c:v>
                </c:pt>
                <c:pt idx="354">
                  <c:v>9.0699999999999999E-3</c:v>
                </c:pt>
                <c:pt idx="355">
                  <c:v>9.0729999999999995E-3</c:v>
                </c:pt>
                <c:pt idx="356">
                  <c:v>9.0320000000000001E-3</c:v>
                </c:pt>
                <c:pt idx="357">
                  <c:v>9.0320000000000001E-3</c:v>
                </c:pt>
                <c:pt idx="358">
                  <c:v>9.0849999999999993E-3</c:v>
                </c:pt>
                <c:pt idx="359">
                  <c:v>9.1199999999999996E-3</c:v>
                </c:pt>
                <c:pt idx="360">
                  <c:v>9.1470000000000006E-3</c:v>
                </c:pt>
                <c:pt idx="361">
                  <c:v>9.1210000000000006E-3</c:v>
                </c:pt>
                <c:pt idx="362">
                  <c:v>9.1330000000000005E-3</c:v>
                </c:pt>
                <c:pt idx="363">
                  <c:v>9.1529999999999997E-3</c:v>
                </c:pt>
                <c:pt idx="364">
                  <c:v>9.1299999999999992E-3</c:v>
                </c:pt>
                <c:pt idx="365">
                  <c:v>9.0729999999999995E-3</c:v>
                </c:pt>
                <c:pt idx="366">
                  <c:v>9.1269999999999997E-3</c:v>
                </c:pt>
                <c:pt idx="367">
                  <c:v>9.1319999999999995E-3</c:v>
                </c:pt>
                <c:pt idx="368">
                  <c:v>9.1260000000000004E-3</c:v>
                </c:pt>
                <c:pt idx="369">
                  <c:v>9.103E-3</c:v>
                </c:pt>
                <c:pt idx="370">
                  <c:v>9.1120000000000003E-3</c:v>
                </c:pt>
                <c:pt idx="371">
                  <c:v>9.162E-3</c:v>
                </c:pt>
                <c:pt idx="372">
                  <c:v>9.1929999999999998E-3</c:v>
                </c:pt>
                <c:pt idx="373">
                  <c:v>9.1999999999999998E-3</c:v>
                </c:pt>
                <c:pt idx="374">
                  <c:v>9.1800000000000007E-3</c:v>
                </c:pt>
                <c:pt idx="375">
                  <c:v>9.1929999999999998E-3</c:v>
                </c:pt>
                <c:pt idx="376">
                  <c:v>9.1559999999999992E-3</c:v>
                </c:pt>
                <c:pt idx="377">
                  <c:v>9.1839999999999995E-3</c:v>
                </c:pt>
                <c:pt idx="378">
                  <c:v>9.1549999999999999E-3</c:v>
                </c:pt>
                <c:pt idx="379">
                  <c:v>9.1500000000000001E-3</c:v>
                </c:pt>
                <c:pt idx="380">
                  <c:v>9.1280000000000007E-3</c:v>
                </c:pt>
                <c:pt idx="381">
                  <c:v>9.1170000000000001E-3</c:v>
                </c:pt>
                <c:pt idx="382">
                  <c:v>9.2069999999999999E-3</c:v>
                </c:pt>
                <c:pt idx="383">
                  <c:v>9.1889999999999993E-3</c:v>
                </c:pt>
                <c:pt idx="384">
                  <c:v>9.2099999999999994E-3</c:v>
                </c:pt>
                <c:pt idx="385">
                  <c:v>9.1669999999999998E-3</c:v>
                </c:pt>
                <c:pt idx="386">
                  <c:v>9.1570000000000002E-3</c:v>
                </c:pt>
                <c:pt idx="387">
                  <c:v>9.1459999999999996E-3</c:v>
                </c:pt>
                <c:pt idx="388">
                  <c:v>9.1680000000000008E-3</c:v>
                </c:pt>
                <c:pt idx="389">
                  <c:v>9.1500000000000001E-3</c:v>
                </c:pt>
                <c:pt idx="390">
                  <c:v>9.1809999999999999E-3</c:v>
                </c:pt>
                <c:pt idx="391">
                  <c:v>9.2079999999999992E-3</c:v>
                </c:pt>
                <c:pt idx="392">
                  <c:v>9.1999999999999998E-3</c:v>
                </c:pt>
                <c:pt idx="393">
                  <c:v>9.2519999999999998E-3</c:v>
                </c:pt>
                <c:pt idx="394">
                  <c:v>9.2700000000000005E-3</c:v>
                </c:pt>
                <c:pt idx="395">
                  <c:v>9.2619999999999994E-3</c:v>
                </c:pt>
                <c:pt idx="396">
                  <c:v>9.2519999999999998E-3</c:v>
                </c:pt>
                <c:pt idx="397">
                  <c:v>9.2510000000000005E-3</c:v>
                </c:pt>
                <c:pt idx="398">
                  <c:v>9.2479999999999993E-3</c:v>
                </c:pt>
                <c:pt idx="399">
                  <c:v>9.1900000000000003E-3</c:v>
                </c:pt>
                <c:pt idx="400">
                  <c:v>9.1940000000000008E-3</c:v>
                </c:pt>
                <c:pt idx="401">
                  <c:v>9.1800000000000007E-3</c:v>
                </c:pt>
                <c:pt idx="402">
                  <c:v>9.1690000000000001E-3</c:v>
                </c:pt>
                <c:pt idx="403">
                  <c:v>9.1420000000000008E-3</c:v>
                </c:pt>
                <c:pt idx="404">
                  <c:v>9.1199999999999996E-3</c:v>
                </c:pt>
                <c:pt idx="405">
                  <c:v>9.1520000000000004E-3</c:v>
                </c:pt>
                <c:pt idx="406">
                  <c:v>9.103E-3</c:v>
                </c:pt>
                <c:pt idx="407">
                  <c:v>9.1120000000000003E-3</c:v>
                </c:pt>
                <c:pt idx="408">
                  <c:v>9.0779999999999993E-3</c:v>
                </c:pt>
                <c:pt idx="409">
                  <c:v>9.0299999999999998E-3</c:v>
                </c:pt>
                <c:pt idx="410">
                  <c:v>9.0410000000000004E-3</c:v>
                </c:pt>
                <c:pt idx="411">
                  <c:v>9.0410000000000004E-3</c:v>
                </c:pt>
                <c:pt idx="412">
                  <c:v>9.0620000000000006E-3</c:v>
                </c:pt>
                <c:pt idx="413">
                  <c:v>9.1129999999999996E-3</c:v>
                </c:pt>
                <c:pt idx="414">
                  <c:v>9.1229999999999992E-3</c:v>
                </c:pt>
                <c:pt idx="415">
                  <c:v>9.1590000000000005E-3</c:v>
                </c:pt>
                <c:pt idx="416">
                  <c:v>9.1970000000000003E-3</c:v>
                </c:pt>
                <c:pt idx="417">
                  <c:v>9.2099999999999994E-3</c:v>
                </c:pt>
                <c:pt idx="418">
                  <c:v>9.188E-3</c:v>
                </c:pt>
                <c:pt idx="419">
                  <c:v>9.1809999999999999E-3</c:v>
                </c:pt>
                <c:pt idx="420">
                  <c:v>9.1800000000000007E-3</c:v>
                </c:pt>
                <c:pt idx="421">
                  <c:v>9.1870000000000007E-3</c:v>
                </c:pt>
                <c:pt idx="422">
                  <c:v>9.1870000000000007E-3</c:v>
                </c:pt>
                <c:pt idx="423">
                  <c:v>9.162E-3</c:v>
                </c:pt>
                <c:pt idx="424">
                  <c:v>9.1800000000000007E-3</c:v>
                </c:pt>
                <c:pt idx="425">
                  <c:v>9.2180000000000005E-3</c:v>
                </c:pt>
                <c:pt idx="426">
                  <c:v>9.2270000000000008E-3</c:v>
                </c:pt>
                <c:pt idx="427">
                  <c:v>9.2180000000000005E-3</c:v>
                </c:pt>
                <c:pt idx="428">
                  <c:v>9.1839999999999995E-3</c:v>
                </c:pt>
                <c:pt idx="429">
                  <c:v>9.2250000000000006E-3</c:v>
                </c:pt>
                <c:pt idx="430">
                  <c:v>9.2630000000000004E-3</c:v>
                </c:pt>
                <c:pt idx="431">
                  <c:v>9.3419999999999996E-3</c:v>
                </c:pt>
                <c:pt idx="432">
                  <c:v>9.3729999999999994E-3</c:v>
                </c:pt>
                <c:pt idx="433">
                  <c:v>9.3640000000000008E-3</c:v>
                </c:pt>
                <c:pt idx="434">
                  <c:v>9.3810000000000004E-3</c:v>
                </c:pt>
                <c:pt idx="435">
                  <c:v>9.4140000000000005E-3</c:v>
                </c:pt>
                <c:pt idx="436">
                  <c:v>9.4470000000000005E-3</c:v>
                </c:pt>
                <c:pt idx="437">
                  <c:v>9.5010000000000008E-3</c:v>
                </c:pt>
                <c:pt idx="438">
                  <c:v>9.5169999999999994E-3</c:v>
                </c:pt>
                <c:pt idx="439">
                  <c:v>9.4839999999999994E-3</c:v>
                </c:pt>
                <c:pt idx="440">
                  <c:v>9.4599999999999997E-3</c:v>
                </c:pt>
                <c:pt idx="441">
                  <c:v>9.4450000000000003E-3</c:v>
                </c:pt>
                <c:pt idx="442">
                  <c:v>9.4299999999999991E-3</c:v>
                </c:pt>
                <c:pt idx="443">
                  <c:v>9.4900000000000002E-3</c:v>
                </c:pt>
                <c:pt idx="444">
                  <c:v>9.5300000000000003E-3</c:v>
                </c:pt>
                <c:pt idx="445">
                  <c:v>9.5460000000000007E-3</c:v>
                </c:pt>
                <c:pt idx="446">
                  <c:v>9.5610000000000001E-3</c:v>
                </c:pt>
                <c:pt idx="447">
                  <c:v>9.5610000000000001E-3</c:v>
                </c:pt>
                <c:pt idx="448">
                  <c:v>9.5040000000000003E-3</c:v>
                </c:pt>
                <c:pt idx="449">
                  <c:v>9.5040000000000003E-3</c:v>
                </c:pt>
                <c:pt idx="450">
                  <c:v>9.4719999999999995E-3</c:v>
                </c:pt>
                <c:pt idx="451">
                  <c:v>9.5209999999999999E-3</c:v>
                </c:pt>
                <c:pt idx="452">
                  <c:v>9.5270000000000007E-3</c:v>
                </c:pt>
                <c:pt idx="453">
                  <c:v>9.5300000000000003E-3</c:v>
                </c:pt>
                <c:pt idx="454">
                  <c:v>9.5499999999999995E-3</c:v>
                </c:pt>
                <c:pt idx="455">
                  <c:v>9.5940000000000001E-3</c:v>
                </c:pt>
                <c:pt idx="456">
                  <c:v>9.606E-3</c:v>
                </c:pt>
                <c:pt idx="457">
                  <c:v>9.606E-3</c:v>
                </c:pt>
                <c:pt idx="458">
                  <c:v>9.6380000000000007E-3</c:v>
                </c:pt>
                <c:pt idx="459">
                  <c:v>9.6349999999999995E-3</c:v>
                </c:pt>
                <c:pt idx="460">
                  <c:v>9.6609999999999994E-3</c:v>
                </c:pt>
                <c:pt idx="461">
                  <c:v>9.6579999999999999E-3</c:v>
                </c:pt>
                <c:pt idx="462">
                  <c:v>9.6240000000000006E-3</c:v>
                </c:pt>
                <c:pt idx="463">
                  <c:v>9.6439999999999998E-3</c:v>
                </c:pt>
                <c:pt idx="464">
                  <c:v>9.6439999999999998E-3</c:v>
                </c:pt>
                <c:pt idx="465">
                  <c:v>9.6340000000000002E-3</c:v>
                </c:pt>
                <c:pt idx="466">
                  <c:v>9.6259999999999991E-3</c:v>
                </c:pt>
                <c:pt idx="467">
                  <c:v>9.6380000000000007E-3</c:v>
                </c:pt>
                <c:pt idx="468">
                  <c:v>9.5919999999999998E-3</c:v>
                </c:pt>
                <c:pt idx="469">
                  <c:v>9.6200000000000001E-3</c:v>
                </c:pt>
                <c:pt idx="470">
                  <c:v>9.6310000000000007E-3</c:v>
                </c:pt>
                <c:pt idx="471">
                  <c:v>9.7040000000000008E-3</c:v>
                </c:pt>
                <c:pt idx="472">
                  <c:v>9.7380000000000001E-3</c:v>
                </c:pt>
                <c:pt idx="473">
                  <c:v>9.6989999999999993E-3</c:v>
                </c:pt>
                <c:pt idx="474">
                  <c:v>9.6900000000000007E-3</c:v>
                </c:pt>
                <c:pt idx="475">
                  <c:v>9.6830000000000006E-3</c:v>
                </c:pt>
                <c:pt idx="476">
                  <c:v>9.6900000000000007E-3</c:v>
                </c:pt>
                <c:pt idx="477">
                  <c:v>9.6589999999999992E-3</c:v>
                </c:pt>
                <c:pt idx="478">
                  <c:v>9.6319999999999999E-3</c:v>
                </c:pt>
                <c:pt idx="479">
                  <c:v>9.6600000000000002E-3</c:v>
                </c:pt>
                <c:pt idx="480">
                  <c:v>9.6480000000000003E-3</c:v>
                </c:pt>
                <c:pt idx="481">
                  <c:v>9.6579999999999999E-3</c:v>
                </c:pt>
                <c:pt idx="482">
                  <c:v>9.6480000000000003E-3</c:v>
                </c:pt>
                <c:pt idx="483">
                  <c:v>9.6799999999999994E-3</c:v>
                </c:pt>
                <c:pt idx="484">
                  <c:v>9.6799999999999994E-3</c:v>
                </c:pt>
                <c:pt idx="485">
                  <c:v>9.698E-3</c:v>
                </c:pt>
                <c:pt idx="486">
                  <c:v>9.665E-3</c:v>
                </c:pt>
                <c:pt idx="487">
                  <c:v>9.6480000000000003E-3</c:v>
                </c:pt>
                <c:pt idx="488">
                  <c:v>9.6109999999999998E-3</c:v>
                </c:pt>
                <c:pt idx="489">
                  <c:v>9.6100000000000005E-3</c:v>
                </c:pt>
                <c:pt idx="490">
                  <c:v>9.5940000000000001E-3</c:v>
                </c:pt>
                <c:pt idx="491">
                  <c:v>9.5940000000000001E-3</c:v>
                </c:pt>
                <c:pt idx="492">
                  <c:v>9.5999999999999992E-3</c:v>
                </c:pt>
                <c:pt idx="493">
                  <c:v>9.6109999999999998E-3</c:v>
                </c:pt>
                <c:pt idx="494">
                  <c:v>9.6010000000000002E-3</c:v>
                </c:pt>
                <c:pt idx="495">
                  <c:v>9.6299999999999997E-3</c:v>
                </c:pt>
                <c:pt idx="496">
                  <c:v>9.5770000000000004E-3</c:v>
                </c:pt>
                <c:pt idx="497">
                  <c:v>9.5849999999999998E-3</c:v>
                </c:pt>
                <c:pt idx="498">
                  <c:v>9.5860000000000008E-3</c:v>
                </c:pt>
                <c:pt idx="499">
                  <c:v>9.6089999999999995E-3</c:v>
                </c:pt>
                <c:pt idx="500">
                  <c:v>9.5910000000000006E-3</c:v>
                </c:pt>
                <c:pt idx="501">
                  <c:v>9.5729999999999999E-3</c:v>
                </c:pt>
                <c:pt idx="502">
                  <c:v>9.5750000000000002E-3</c:v>
                </c:pt>
                <c:pt idx="503">
                  <c:v>9.5700000000000004E-3</c:v>
                </c:pt>
                <c:pt idx="504">
                  <c:v>9.6299999999999997E-3</c:v>
                </c:pt>
                <c:pt idx="505">
                  <c:v>9.6380000000000007E-3</c:v>
                </c:pt>
                <c:pt idx="506">
                  <c:v>9.6310000000000007E-3</c:v>
                </c:pt>
                <c:pt idx="507">
                  <c:v>9.5969999999999996E-3</c:v>
                </c:pt>
                <c:pt idx="508">
                  <c:v>9.5630000000000003E-3</c:v>
                </c:pt>
                <c:pt idx="509">
                  <c:v>9.5600000000000008E-3</c:v>
                </c:pt>
                <c:pt idx="510">
                  <c:v>9.5119999999999996E-3</c:v>
                </c:pt>
                <c:pt idx="511">
                  <c:v>9.4850000000000004E-3</c:v>
                </c:pt>
                <c:pt idx="512">
                  <c:v>9.4970000000000002E-3</c:v>
                </c:pt>
                <c:pt idx="513">
                  <c:v>9.4889999999999992E-3</c:v>
                </c:pt>
                <c:pt idx="514">
                  <c:v>9.6760000000000006E-3</c:v>
                </c:pt>
                <c:pt idx="515">
                  <c:v>9.6609999999999994E-3</c:v>
                </c:pt>
                <c:pt idx="516">
                  <c:v>9.5670000000000009E-3</c:v>
                </c:pt>
                <c:pt idx="517">
                  <c:v>9.5689999999999994E-3</c:v>
                </c:pt>
                <c:pt idx="518">
                  <c:v>9.5460000000000007E-3</c:v>
                </c:pt>
                <c:pt idx="519">
                  <c:v>9.5549999999999993E-3</c:v>
                </c:pt>
                <c:pt idx="520">
                  <c:v>9.5589999999999998E-3</c:v>
                </c:pt>
                <c:pt idx="521">
                  <c:v>9.5860000000000008E-3</c:v>
                </c:pt>
                <c:pt idx="522">
                  <c:v>9.5770000000000004E-3</c:v>
                </c:pt>
                <c:pt idx="523">
                  <c:v>9.5390000000000006E-3</c:v>
                </c:pt>
                <c:pt idx="524">
                  <c:v>9.5499999999999995E-3</c:v>
                </c:pt>
                <c:pt idx="525">
                  <c:v>9.5270000000000007E-3</c:v>
                </c:pt>
                <c:pt idx="526">
                  <c:v>9.5619999999999993E-3</c:v>
                </c:pt>
                <c:pt idx="527">
                  <c:v>9.4769999999999993E-3</c:v>
                </c:pt>
                <c:pt idx="528">
                  <c:v>9.4839999999999994E-3</c:v>
                </c:pt>
                <c:pt idx="529">
                  <c:v>9.4889999999999992E-3</c:v>
                </c:pt>
                <c:pt idx="530">
                  <c:v>9.4820000000000008E-3</c:v>
                </c:pt>
                <c:pt idx="531">
                  <c:v>9.4830000000000001E-3</c:v>
                </c:pt>
                <c:pt idx="532">
                  <c:v>9.4800000000000006E-3</c:v>
                </c:pt>
                <c:pt idx="533">
                  <c:v>9.4940000000000007E-3</c:v>
                </c:pt>
                <c:pt idx="534">
                  <c:v>9.495E-3</c:v>
                </c:pt>
                <c:pt idx="535">
                  <c:v>9.4319999999999994E-3</c:v>
                </c:pt>
                <c:pt idx="536">
                  <c:v>9.4359999999999999E-3</c:v>
                </c:pt>
                <c:pt idx="537">
                  <c:v>9.4669999999999997E-3</c:v>
                </c:pt>
                <c:pt idx="538">
                  <c:v>9.4560000000000009E-3</c:v>
                </c:pt>
                <c:pt idx="539">
                  <c:v>9.4940000000000007E-3</c:v>
                </c:pt>
                <c:pt idx="540">
                  <c:v>9.4750000000000008E-3</c:v>
                </c:pt>
                <c:pt idx="541">
                  <c:v>9.4839999999999994E-3</c:v>
                </c:pt>
                <c:pt idx="542">
                  <c:v>9.4619999999999999E-3</c:v>
                </c:pt>
                <c:pt idx="543">
                  <c:v>9.4789999999999996E-3</c:v>
                </c:pt>
                <c:pt idx="544">
                  <c:v>9.4699999999999993E-3</c:v>
                </c:pt>
                <c:pt idx="545">
                  <c:v>9.4870000000000006E-3</c:v>
                </c:pt>
                <c:pt idx="546">
                  <c:v>9.4909999999999994E-3</c:v>
                </c:pt>
                <c:pt idx="547">
                  <c:v>9.5309999999999995E-3</c:v>
                </c:pt>
                <c:pt idx="548">
                  <c:v>9.5549999999999993E-3</c:v>
                </c:pt>
                <c:pt idx="549">
                  <c:v>9.5600000000000008E-3</c:v>
                </c:pt>
                <c:pt idx="550">
                  <c:v>9.5479999999999992E-3</c:v>
                </c:pt>
                <c:pt idx="551">
                  <c:v>9.5289999999999993E-3</c:v>
                </c:pt>
                <c:pt idx="552">
                  <c:v>9.4839999999999994E-3</c:v>
                </c:pt>
                <c:pt idx="553">
                  <c:v>9.4579999999999994E-3</c:v>
                </c:pt>
                <c:pt idx="554">
                  <c:v>9.4199999999999996E-3</c:v>
                </c:pt>
                <c:pt idx="555">
                  <c:v>9.4230000000000008E-3</c:v>
                </c:pt>
                <c:pt idx="556">
                  <c:v>9.4179999999999993E-3</c:v>
                </c:pt>
                <c:pt idx="557">
                  <c:v>9.4319999999999994E-3</c:v>
                </c:pt>
                <c:pt idx="558">
                  <c:v>9.4090000000000007E-3</c:v>
                </c:pt>
                <c:pt idx="559">
                  <c:v>9.41E-3</c:v>
                </c:pt>
                <c:pt idx="560">
                  <c:v>9.4179999999999993E-3</c:v>
                </c:pt>
                <c:pt idx="561">
                  <c:v>9.417E-3</c:v>
                </c:pt>
                <c:pt idx="562">
                  <c:v>9.4369999999999992E-3</c:v>
                </c:pt>
                <c:pt idx="563">
                  <c:v>9.4420000000000007E-3</c:v>
                </c:pt>
                <c:pt idx="564">
                  <c:v>9.4909999999999994E-3</c:v>
                </c:pt>
                <c:pt idx="565">
                  <c:v>9.3830000000000007E-3</c:v>
                </c:pt>
                <c:pt idx="566">
                  <c:v>9.384E-3</c:v>
                </c:pt>
                <c:pt idx="567">
                  <c:v>9.3989999999999994E-3</c:v>
                </c:pt>
                <c:pt idx="568">
                  <c:v>9.4369999999999992E-3</c:v>
                </c:pt>
                <c:pt idx="569">
                  <c:v>9.4500000000000001E-3</c:v>
                </c:pt>
                <c:pt idx="570">
                  <c:v>9.4509999999999993E-3</c:v>
                </c:pt>
                <c:pt idx="571">
                  <c:v>9.4230000000000008E-3</c:v>
                </c:pt>
                <c:pt idx="572">
                  <c:v>9.4870000000000006E-3</c:v>
                </c:pt>
                <c:pt idx="573">
                  <c:v>9.4330000000000004E-3</c:v>
                </c:pt>
                <c:pt idx="574">
                  <c:v>9.3810000000000004E-3</c:v>
                </c:pt>
                <c:pt idx="575">
                  <c:v>9.3550000000000005E-3</c:v>
                </c:pt>
                <c:pt idx="576">
                  <c:v>9.3550000000000005E-3</c:v>
                </c:pt>
                <c:pt idx="577">
                  <c:v>9.3900000000000008E-3</c:v>
                </c:pt>
                <c:pt idx="578">
                  <c:v>9.4369999999999992E-3</c:v>
                </c:pt>
                <c:pt idx="579">
                  <c:v>9.4420000000000007E-3</c:v>
                </c:pt>
                <c:pt idx="580">
                  <c:v>9.4769999999999993E-3</c:v>
                </c:pt>
                <c:pt idx="581">
                  <c:v>9.4769999999999993E-3</c:v>
                </c:pt>
                <c:pt idx="582">
                  <c:v>9.4590000000000004E-3</c:v>
                </c:pt>
                <c:pt idx="583">
                  <c:v>9.4389999999999995E-3</c:v>
                </c:pt>
                <c:pt idx="584">
                  <c:v>9.4490000000000008E-3</c:v>
                </c:pt>
                <c:pt idx="585">
                  <c:v>9.5479999999999992E-3</c:v>
                </c:pt>
                <c:pt idx="586">
                  <c:v>9.5320000000000005E-3</c:v>
                </c:pt>
                <c:pt idx="587">
                  <c:v>9.5309999999999995E-3</c:v>
                </c:pt>
                <c:pt idx="588">
                  <c:v>9.4889999999999992E-3</c:v>
                </c:pt>
                <c:pt idx="589">
                  <c:v>9.4199999999999996E-3</c:v>
                </c:pt>
                <c:pt idx="590">
                  <c:v>9.358E-3</c:v>
                </c:pt>
                <c:pt idx="591">
                  <c:v>9.3329999999999993E-3</c:v>
                </c:pt>
                <c:pt idx="592">
                  <c:v>9.3640000000000008E-3</c:v>
                </c:pt>
                <c:pt idx="593">
                  <c:v>9.3209999999999994E-3</c:v>
                </c:pt>
                <c:pt idx="594">
                  <c:v>9.3419999999999996E-3</c:v>
                </c:pt>
                <c:pt idx="595">
                  <c:v>9.3209999999999994E-3</c:v>
                </c:pt>
                <c:pt idx="596">
                  <c:v>9.3509999999999999E-3</c:v>
                </c:pt>
                <c:pt idx="597">
                  <c:v>9.3259999999999992E-3</c:v>
                </c:pt>
                <c:pt idx="598">
                  <c:v>9.3200000000000002E-3</c:v>
                </c:pt>
                <c:pt idx="599">
                  <c:v>9.3500000000000007E-3</c:v>
                </c:pt>
                <c:pt idx="600">
                  <c:v>9.3279999999999995E-3</c:v>
                </c:pt>
                <c:pt idx="601">
                  <c:v>9.3279999999999995E-3</c:v>
                </c:pt>
                <c:pt idx="602">
                  <c:v>9.2999999999999992E-3</c:v>
                </c:pt>
                <c:pt idx="603">
                  <c:v>9.3120000000000008E-3</c:v>
                </c:pt>
                <c:pt idx="604">
                  <c:v>9.2999999999999992E-3</c:v>
                </c:pt>
                <c:pt idx="605">
                  <c:v>9.3030000000000005E-3</c:v>
                </c:pt>
                <c:pt idx="606">
                  <c:v>9.3050000000000008E-3</c:v>
                </c:pt>
                <c:pt idx="607">
                  <c:v>9.2650000000000007E-3</c:v>
                </c:pt>
                <c:pt idx="608">
                  <c:v>9.2949999999999994E-3</c:v>
                </c:pt>
                <c:pt idx="609">
                  <c:v>9.2960000000000004E-3</c:v>
                </c:pt>
                <c:pt idx="610">
                  <c:v>9.3279999999999995E-3</c:v>
                </c:pt>
                <c:pt idx="611">
                  <c:v>9.3430000000000006E-3</c:v>
                </c:pt>
                <c:pt idx="612">
                  <c:v>9.3880000000000005E-3</c:v>
                </c:pt>
                <c:pt idx="613">
                  <c:v>9.3519999999999992E-3</c:v>
                </c:pt>
                <c:pt idx="614">
                  <c:v>9.3600000000000003E-3</c:v>
                </c:pt>
                <c:pt idx="615">
                  <c:v>9.3489999999999997E-3</c:v>
                </c:pt>
                <c:pt idx="616">
                  <c:v>9.3449999999999991E-3</c:v>
                </c:pt>
                <c:pt idx="617">
                  <c:v>9.3460000000000001E-3</c:v>
                </c:pt>
                <c:pt idx="618">
                  <c:v>9.3170000000000006E-3</c:v>
                </c:pt>
                <c:pt idx="619">
                  <c:v>9.3179999999999999E-3</c:v>
                </c:pt>
                <c:pt idx="620">
                  <c:v>9.358E-3</c:v>
                </c:pt>
                <c:pt idx="621">
                  <c:v>9.3360000000000005E-3</c:v>
                </c:pt>
                <c:pt idx="622">
                  <c:v>9.2800000000000001E-3</c:v>
                </c:pt>
                <c:pt idx="623">
                  <c:v>9.2219999999999993E-3</c:v>
                </c:pt>
                <c:pt idx="624">
                  <c:v>9.1219999999999999E-3</c:v>
                </c:pt>
                <c:pt idx="625">
                  <c:v>9.162E-3</c:v>
                </c:pt>
                <c:pt idx="626">
                  <c:v>9.1819999999999992E-3</c:v>
                </c:pt>
                <c:pt idx="627">
                  <c:v>9.2010000000000008E-3</c:v>
                </c:pt>
                <c:pt idx="628">
                  <c:v>9.2949999999999994E-3</c:v>
                </c:pt>
                <c:pt idx="629">
                  <c:v>9.2759999999999995E-3</c:v>
                </c:pt>
                <c:pt idx="630">
                  <c:v>9.2899999999999996E-3</c:v>
                </c:pt>
                <c:pt idx="631">
                  <c:v>9.2829999999999996E-3</c:v>
                </c:pt>
                <c:pt idx="632">
                  <c:v>9.2999999999999992E-3</c:v>
                </c:pt>
                <c:pt idx="633">
                  <c:v>9.2860000000000009E-3</c:v>
                </c:pt>
                <c:pt idx="634">
                  <c:v>9.2890000000000004E-3</c:v>
                </c:pt>
                <c:pt idx="635">
                  <c:v>9.2929999999999992E-3</c:v>
                </c:pt>
                <c:pt idx="636">
                  <c:v>9.2999999999999992E-3</c:v>
                </c:pt>
                <c:pt idx="637">
                  <c:v>9.2860000000000009E-3</c:v>
                </c:pt>
                <c:pt idx="638">
                  <c:v>9.2849999999999999E-3</c:v>
                </c:pt>
                <c:pt idx="639">
                  <c:v>9.3430000000000006E-3</c:v>
                </c:pt>
                <c:pt idx="640">
                  <c:v>9.325E-3</c:v>
                </c:pt>
                <c:pt idx="641">
                  <c:v>9.3430000000000006E-3</c:v>
                </c:pt>
                <c:pt idx="642">
                  <c:v>9.3349999999999995E-3</c:v>
                </c:pt>
                <c:pt idx="643">
                  <c:v>9.2879999999999994E-3</c:v>
                </c:pt>
                <c:pt idx="644">
                  <c:v>9.3740000000000004E-3</c:v>
                </c:pt>
                <c:pt idx="645">
                  <c:v>9.4090000000000007E-3</c:v>
                </c:pt>
                <c:pt idx="646">
                  <c:v>9.4260000000000004E-3</c:v>
                </c:pt>
                <c:pt idx="647">
                  <c:v>9.3849999999999992E-3</c:v>
                </c:pt>
                <c:pt idx="648">
                  <c:v>9.384E-3</c:v>
                </c:pt>
                <c:pt idx="649">
                  <c:v>9.3519999999999992E-3</c:v>
                </c:pt>
                <c:pt idx="650">
                  <c:v>9.3310000000000008E-3</c:v>
                </c:pt>
                <c:pt idx="651">
                  <c:v>9.3740000000000004E-3</c:v>
                </c:pt>
                <c:pt idx="652">
                  <c:v>9.3570000000000007E-3</c:v>
                </c:pt>
                <c:pt idx="653">
                  <c:v>9.3240000000000007E-3</c:v>
                </c:pt>
                <c:pt idx="654">
                  <c:v>9.3050000000000008E-3</c:v>
                </c:pt>
                <c:pt idx="655">
                  <c:v>9.2940000000000002E-3</c:v>
                </c:pt>
                <c:pt idx="656">
                  <c:v>9.2809999999999993E-3</c:v>
                </c:pt>
                <c:pt idx="657">
                  <c:v>9.2790000000000008E-3</c:v>
                </c:pt>
                <c:pt idx="658">
                  <c:v>9.2790000000000008E-3</c:v>
                </c:pt>
                <c:pt idx="659">
                  <c:v>9.2949999999999994E-3</c:v>
                </c:pt>
                <c:pt idx="660">
                  <c:v>9.2669999999999992E-3</c:v>
                </c:pt>
                <c:pt idx="661">
                  <c:v>9.3080000000000003E-3</c:v>
                </c:pt>
                <c:pt idx="662">
                  <c:v>9.3270000000000002E-3</c:v>
                </c:pt>
                <c:pt idx="663">
                  <c:v>9.2790000000000008E-3</c:v>
                </c:pt>
                <c:pt idx="664">
                  <c:v>9.2409999999999992E-3</c:v>
                </c:pt>
                <c:pt idx="665">
                  <c:v>9.2180000000000005E-3</c:v>
                </c:pt>
                <c:pt idx="666">
                  <c:v>9.1889999999999993E-3</c:v>
                </c:pt>
                <c:pt idx="667">
                  <c:v>9.1959999999999993E-3</c:v>
                </c:pt>
                <c:pt idx="668">
                  <c:v>9.1559999999999992E-3</c:v>
                </c:pt>
                <c:pt idx="669">
                  <c:v>9.2219999999999993E-3</c:v>
                </c:pt>
                <c:pt idx="670">
                  <c:v>9.2689999999999995E-3</c:v>
                </c:pt>
                <c:pt idx="671">
                  <c:v>9.3310000000000008E-3</c:v>
                </c:pt>
                <c:pt idx="672">
                  <c:v>9.2999999999999992E-3</c:v>
                </c:pt>
                <c:pt idx="673">
                  <c:v>9.2770000000000005E-3</c:v>
                </c:pt>
                <c:pt idx="674">
                  <c:v>9.2669999999999992E-3</c:v>
                </c:pt>
                <c:pt idx="675">
                  <c:v>9.1260000000000004E-3</c:v>
                </c:pt>
                <c:pt idx="676">
                  <c:v>8.9929999999999993E-3</c:v>
                </c:pt>
                <c:pt idx="677">
                  <c:v>8.9910000000000007E-3</c:v>
                </c:pt>
                <c:pt idx="678">
                  <c:v>8.9890000000000005E-3</c:v>
                </c:pt>
                <c:pt idx="679">
                  <c:v>9.0089999999999996E-3</c:v>
                </c:pt>
                <c:pt idx="680">
                  <c:v>9.0320000000000001E-3</c:v>
                </c:pt>
                <c:pt idx="681">
                  <c:v>9.2519999999999998E-3</c:v>
                </c:pt>
                <c:pt idx="682">
                  <c:v>9.2860000000000009E-3</c:v>
                </c:pt>
                <c:pt idx="683">
                  <c:v>9.4439999999999993E-3</c:v>
                </c:pt>
                <c:pt idx="684">
                  <c:v>9.2650000000000007E-3</c:v>
                </c:pt>
                <c:pt idx="685">
                  <c:v>9.5580000000000005E-3</c:v>
                </c:pt>
                <c:pt idx="686">
                  <c:v>9.5680000000000001E-3</c:v>
                </c:pt>
                <c:pt idx="687">
                  <c:v>9.4649999999999995E-3</c:v>
                </c:pt>
                <c:pt idx="688">
                  <c:v>9.7689999999999999E-3</c:v>
                </c:pt>
                <c:pt idx="689">
                  <c:v>9.4959999999999992E-3</c:v>
                </c:pt>
                <c:pt idx="690">
                  <c:v>9.4199999999999996E-3</c:v>
                </c:pt>
                <c:pt idx="691">
                  <c:v>9.299E-3</c:v>
                </c:pt>
                <c:pt idx="692">
                  <c:v>9.3360000000000005E-3</c:v>
                </c:pt>
                <c:pt idx="693">
                  <c:v>9.2320000000000006E-3</c:v>
                </c:pt>
                <c:pt idx="694">
                  <c:v>9.2519999999999998E-3</c:v>
                </c:pt>
                <c:pt idx="695">
                  <c:v>9.1260000000000004E-3</c:v>
                </c:pt>
                <c:pt idx="696">
                  <c:v>9.0559999999999998E-3</c:v>
                </c:pt>
                <c:pt idx="697">
                  <c:v>9.0740000000000005E-3</c:v>
                </c:pt>
                <c:pt idx="698">
                  <c:v>9.0329999999999994E-3</c:v>
                </c:pt>
                <c:pt idx="699">
                  <c:v>8.9619999999999995E-3</c:v>
                </c:pt>
                <c:pt idx="700">
                  <c:v>8.9200000000000008E-3</c:v>
                </c:pt>
                <c:pt idx="701">
                  <c:v>8.9789999999999991E-3</c:v>
                </c:pt>
                <c:pt idx="702">
                  <c:v>9.1020000000000007E-3</c:v>
                </c:pt>
                <c:pt idx="703">
                  <c:v>9.1009999999999997E-3</c:v>
                </c:pt>
                <c:pt idx="704">
                  <c:v>9.1090000000000008E-3</c:v>
                </c:pt>
                <c:pt idx="705">
                  <c:v>9.1059999999999995E-3</c:v>
                </c:pt>
                <c:pt idx="706">
                  <c:v>9.0830000000000008E-3</c:v>
                </c:pt>
                <c:pt idx="707">
                  <c:v>9.1090000000000008E-3</c:v>
                </c:pt>
                <c:pt idx="708">
                  <c:v>9.11E-3</c:v>
                </c:pt>
                <c:pt idx="709">
                  <c:v>9.1129999999999996E-3</c:v>
                </c:pt>
                <c:pt idx="710">
                  <c:v>9.0919999999999994E-3</c:v>
                </c:pt>
                <c:pt idx="711">
                  <c:v>9.1059999999999995E-3</c:v>
                </c:pt>
                <c:pt idx="712">
                  <c:v>9.1299999999999992E-3</c:v>
                </c:pt>
                <c:pt idx="713">
                  <c:v>9.2010000000000008E-3</c:v>
                </c:pt>
                <c:pt idx="714">
                  <c:v>9.2309999999999996E-3</c:v>
                </c:pt>
                <c:pt idx="715">
                  <c:v>9.1780000000000004E-3</c:v>
                </c:pt>
                <c:pt idx="716">
                  <c:v>9.1719999999999996E-3</c:v>
                </c:pt>
                <c:pt idx="717">
                  <c:v>9.162E-3</c:v>
                </c:pt>
                <c:pt idx="718">
                  <c:v>9.1839999999999995E-3</c:v>
                </c:pt>
                <c:pt idx="719">
                  <c:v>9.1509999999999994E-3</c:v>
                </c:pt>
                <c:pt idx="720">
                  <c:v>9.1330000000000005E-3</c:v>
                </c:pt>
                <c:pt idx="721">
                  <c:v>9.1039999999999992E-3</c:v>
                </c:pt>
                <c:pt idx="722">
                  <c:v>9.1020000000000007E-3</c:v>
                </c:pt>
                <c:pt idx="723">
                  <c:v>9.0760000000000007E-3</c:v>
                </c:pt>
                <c:pt idx="724">
                  <c:v>9.0779999999999993E-3</c:v>
                </c:pt>
                <c:pt idx="725">
                  <c:v>9.0779999999999993E-3</c:v>
                </c:pt>
                <c:pt idx="726">
                  <c:v>9.0989999999999994E-3</c:v>
                </c:pt>
                <c:pt idx="727">
                  <c:v>9.0919999999999994E-3</c:v>
                </c:pt>
                <c:pt idx="728">
                  <c:v>9.0919999999999994E-3</c:v>
                </c:pt>
                <c:pt idx="729">
                  <c:v>9.1350000000000008E-3</c:v>
                </c:pt>
                <c:pt idx="730">
                  <c:v>9.1299999999999992E-3</c:v>
                </c:pt>
                <c:pt idx="731">
                  <c:v>9.1660000000000005E-3</c:v>
                </c:pt>
                <c:pt idx="732">
                  <c:v>9.2189999999999998E-3</c:v>
                </c:pt>
                <c:pt idx="733">
                  <c:v>9.2300000000000004E-3</c:v>
                </c:pt>
                <c:pt idx="734">
                  <c:v>9.2510000000000005E-3</c:v>
                </c:pt>
                <c:pt idx="735">
                  <c:v>9.2110000000000004E-3</c:v>
                </c:pt>
                <c:pt idx="736">
                  <c:v>9.1940000000000008E-3</c:v>
                </c:pt>
                <c:pt idx="737">
                  <c:v>9.2060000000000006E-3</c:v>
                </c:pt>
                <c:pt idx="738">
                  <c:v>9.1839999999999995E-3</c:v>
                </c:pt>
                <c:pt idx="739">
                  <c:v>9.1350000000000008E-3</c:v>
                </c:pt>
                <c:pt idx="740">
                  <c:v>9.1240000000000002E-3</c:v>
                </c:pt>
                <c:pt idx="741">
                  <c:v>9.1439999999999994E-3</c:v>
                </c:pt>
                <c:pt idx="742">
                  <c:v>9.1400000000000006E-3</c:v>
                </c:pt>
                <c:pt idx="743">
                  <c:v>9.1409999999999998E-3</c:v>
                </c:pt>
                <c:pt idx="744">
                  <c:v>9.1369999999999993E-3</c:v>
                </c:pt>
                <c:pt idx="745">
                  <c:v>9.1439999999999994E-3</c:v>
                </c:pt>
                <c:pt idx="746">
                  <c:v>9.129E-3</c:v>
                </c:pt>
                <c:pt idx="747">
                  <c:v>9.1339999999999998E-3</c:v>
                </c:pt>
                <c:pt idx="748">
                  <c:v>9.1280000000000007E-3</c:v>
                </c:pt>
                <c:pt idx="749">
                  <c:v>9.129E-3</c:v>
                </c:pt>
                <c:pt idx="750">
                  <c:v>9.1489999999999991E-3</c:v>
                </c:pt>
                <c:pt idx="751">
                  <c:v>9.2119999999999997E-3</c:v>
                </c:pt>
                <c:pt idx="752">
                  <c:v>9.1979999999999996E-3</c:v>
                </c:pt>
                <c:pt idx="753">
                  <c:v>9.2110000000000004E-3</c:v>
                </c:pt>
                <c:pt idx="754">
                  <c:v>9.2079999999999992E-3</c:v>
                </c:pt>
                <c:pt idx="755">
                  <c:v>9.1929999999999998E-3</c:v>
                </c:pt>
                <c:pt idx="756">
                  <c:v>9.1859999999999997E-3</c:v>
                </c:pt>
                <c:pt idx="757">
                  <c:v>9.2060000000000006E-3</c:v>
                </c:pt>
                <c:pt idx="758">
                  <c:v>9.1769999999999994E-3</c:v>
                </c:pt>
                <c:pt idx="759">
                  <c:v>9.1319999999999995E-3</c:v>
                </c:pt>
                <c:pt idx="760">
                  <c:v>9.1310000000000002E-3</c:v>
                </c:pt>
                <c:pt idx="761">
                  <c:v>9.129E-3</c:v>
                </c:pt>
                <c:pt idx="762">
                  <c:v>9.1710000000000003E-3</c:v>
                </c:pt>
                <c:pt idx="763">
                  <c:v>9.1819999999999992E-3</c:v>
                </c:pt>
                <c:pt idx="764">
                  <c:v>9.2040000000000004E-3</c:v>
                </c:pt>
                <c:pt idx="765">
                  <c:v>9.2049999999999996E-3</c:v>
                </c:pt>
                <c:pt idx="766">
                  <c:v>9.2079999999999992E-3</c:v>
                </c:pt>
                <c:pt idx="767">
                  <c:v>9.2130000000000007E-3</c:v>
                </c:pt>
                <c:pt idx="768">
                  <c:v>9.2020000000000001E-3</c:v>
                </c:pt>
                <c:pt idx="769">
                  <c:v>9.1959999999999993E-3</c:v>
                </c:pt>
                <c:pt idx="770">
                  <c:v>9.2239999999999996E-3</c:v>
                </c:pt>
                <c:pt idx="771">
                  <c:v>9.1909999999999995E-3</c:v>
                </c:pt>
                <c:pt idx="772">
                  <c:v>9.1730000000000006E-3</c:v>
                </c:pt>
                <c:pt idx="773">
                  <c:v>9.1699999999999993E-3</c:v>
                </c:pt>
                <c:pt idx="774">
                  <c:v>9.1509999999999994E-3</c:v>
                </c:pt>
                <c:pt idx="775">
                  <c:v>9.1509999999999994E-3</c:v>
                </c:pt>
                <c:pt idx="776">
                  <c:v>9.1769999999999994E-3</c:v>
                </c:pt>
                <c:pt idx="777">
                  <c:v>9.1610000000000007E-3</c:v>
                </c:pt>
                <c:pt idx="778">
                  <c:v>9.2099999999999994E-3</c:v>
                </c:pt>
                <c:pt idx="779">
                  <c:v>9.2429999999999995E-3</c:v>
                </c:pt>
                <c:pt idx="780">
                  <c:v>9.2569999999999996E-3</c:v>
                </c:pt>
                <c:pt idx="781">
                  <c:v>9.1870000000000007E-3</c:v>
                </c:pt>
                <c:pt idx="782">
                  <c:v>9.1839999999999995E-3</c:v>
                </c:pt>
                <c:pt idx="783">
                  <c:v>9.1780000000000004E-3</c:v>
                </c:pt>
                <c:pt idx="784">
                  <c:v>9.2029999999999994E-3</c:v>
                </c:pt>
                <c:pt idx="785">
                  <c:v>9.2079999999999992E-3</c:v>
                </c:pt>
                <c:pt idx="786">
                  <c:v>9.2010000000000008E-3</c:v>
                </c:pt>
                <c:pt idx="787">
                  <c:v>9.2180000000000005E-3</c:v>
                </c:pt>
                <c:pt idx="788">
                  <c:v>9.2069999999999999E-3</c:v>
                </c:pt>
                <c:pt idx="789">
                  <c:v>9.2280000000000001E-3</c:v>
                </c:pt>
                <c:pt idx="790">
                  <c:v>9.2040000000000004E-3</c:v>
                </c:pt>
                <c:pt idx="791">
                  <c:v>9.195E-3</c:v>
                </c:pt>
                <c:pt idx="792">
                  <c:v>9.1870000000000007E-3</c:v>
                </c:pt>
                <c:pt idx="793">
                  <c:v>9.1859999999999997E-3</c:v>
                </c:pt>
                <c:pt idx="794">
                  <c:v>9.2270000000000008E-3</c:v>
                </c:pt>
                <c:pt idx="795">
                  <c:v>9.2619999999999994E-3</c:v>
                </c:pt>
                <c:pt idx="796">
                  <c:v>9.3050000000000008E-3</c:v>
                </c:pt>
                <c:pt idx="797">
                  <c:v>9.3390000000000001E-3</c:v>
                </c:pt>
                <c:pt idx="798">
                  <c:v>9.3240000000000007E-3</c:v>
                </c:pt>
                <c:pt idx="799">
                  <c:v>9.3500000000000007E-3</c:v>
                </c:pt>
                <c:pt idx="800">
                  <c:v>9.3530000000000002E-3</c:v>
                </c:pt>
                <c:pt idx="801">
                  <c:v>9.3299999999999998E-3</c:v>
                </c:pt>
                <c:pt idx="802">
                  <c:v>9.2809999999999993E-3</c:v>
                </c:pt>
                <c:pt idx="803">
                  <c:v>9.2519999999999998E-3</c:v>
                </c:pt>
                <c:pt idx="804">
                  <c:v>9.2650000000000007E-3</c:v>
                </c:pt>
                <c:pt idx="805">
                  <c:v>9.2739999999999993E-3</c:v>
                </c:pt>
                <c:pt idx="806">
                  <c:v>9.2790000000000008E-3</c:v>
                </c:pt>
                <c:pt idx="807">
                  <c:v>9.3399999999999993E-3</c:v>
                </c:pt>
                <c:pt idx="808">
                  <c:v>9.299E-3</c:v>
                </c:pt>
                <c:pt idx="809">
                  <c:v>9.2960000000000004E-3</c:v>
                </c:pt>
                <c:pt idx="810">
                  <c:v>9.2580000000000006E-3</c:v>
                </c:pt>
                <c:pt idx="811">
                  <c:v>9.2219999999999993E-3</c:v>
                </c:pt>
                <c:pt idx="812">
                  <c:v>9.2479999999999993E-3</c:v>
                </c:pt>
                <c:pt idx="813">
                  <c:v>9.2479999999999993E-3</c:v>
                </c:pt>
                <c:pt idx="814">
                  <c:v>9.2519999999999998E-3</c:v>
                </c:pt>
                <c:pt idx="815">
                  <c:v>9.2510000000000005E-3</c:v>
                </c:pt>
                <c:pt idx="816">
                  <c:v>9.2739999999999993E-3</c:v>
                </c:pt>
                <c:pt idx="817">
                  <c:v>9.2980000000000007E-3</c:v>
                </c:pt>
                <c:pt idx="818">
                  <c:v>9.3240000000000007E-3</c:v>
                </c:pt>
                <c:pt idx="819">
                  <c:v>9.3539999999999995E-3</c:v>
                </c:pt>
                <c:pt idx="820">
                  <c:v>9.3519999999999992E-3</c:v>
                </c:pt>
                <c:pt idx="821">
                  <c:v>9.3989999999999994E-3</c:v>
                </c:pt>
                <c:pt idx="822">
                  <c:v>9.4389999999999995E-3</c:v>
                </c:pt>
                <c:pt idx="823">
                  <c:v>9.4129999999999995E-3</c:v>
                </c:pt>
                <c:pt idx="824">
                  <c:v>9.4070000000000004E-3</c:v>
                </c:pt>
                <c:pt idx="825">
                  <c:v>9.3880000000000005E-3</c:v>
                </c:pt>
                <c:pt idx="826">
                  <c:v>9.4230000000000008E-3</c:v>
                </c:pt>
                <c:pt idx="827">
                  <c:v>9.4570000000000001E-3</c:v>
                </c:pt>
                <c:pt idx="828">
                  <c:v>9.4219999999999998E-3</c:v>
                </c:pt>
                <c:pt idx="829">
                  <c:v>9.4870000000000006E-3</c:v>
                </c:pt>
                <c:pt idx="830">
                  <c:v>9.3950000000000006E-3</c:v>
                </c:pt>
                <c:pt idx="831">
                  <c:v>9.3790000000000002E-3</c:v>
                </c:pt>
                <c:pt idx="832">
                  <c:v>9.4140000000000005E-3</c:v>
                </c:pt>
                <c:pt idx="833">
                  <c:v>9.3769999999999999E-3</c:v>
                </c:pt>
                <c:pt idx="834">
                  <c:v>9.4000000000000004E-3</c:v>
                </c:pt>
                <c:pt idx="835">
                  <c:v>9.4230000000000008E-3</c:v>
                </c:pt>
                <c:pt idx="836">
                  <c:v>9.4420000000000007E-3</c:v>
                </c:pt>
                <c:pt idx="837">
                  <c:v>9.3690000000000006E-3</c:v>
                </c:pt>
                <c:pt idx="838">
                  <c:v>9.4959999999999992E-3</c:v>
                </c:pt>
                <c:pt idx="839">
                  <c:v>9.4629999999999992E-3</c:v>
                </c:pt>
                <c:pt idx="840">
                  <c:v>9.4260000000000004E-3</c:v>
                </c:pt>
                <c:pt idx="841">
                  <c:v>9.41E-3</c:v>
                </c:pt>
                <c:pt idx="842">
                  <c:v>9.3919999999999993E-3</c:v>
                </c:pt>
                <c:pt idx="843">
                  <c:v>9.4380000000000002E-3</c:v>
                </c:pt>
                <c:pt idx="844">
                  <c:v>9.3830000000000007E-3</c:v>
                </c:pt>
                <c:pt idx="845">
                  <c:v>9.3159999999999996E-3</c:v>
                </c:pt>
                <c:pt idx="846">
                  <c:v>9.1909999999999995E-3</c:v>
                </c:pt>
                <c:pt idx="847">
                  <c:v>9.2079999999999992E-3</c:v>
                </c:pt>
                <c:pt idx="848">
                  <c:v>9.1929999999999998E-3</c:v>
                </c:pt>
                <c:pt idx="849">
                  <c:v>9.2010000000000008E-3</c:v>
                </c:pt>
                <c:pt idx="850">
                  <c:v>9.2060000000000006E-3</c:v>
                </c:pt>
                <c:pt idx="851">
                  <c:v>9.2429999999999995E-3</c:v>
                </c:pt>
                <c:pt idx="852">
                  <c:v>9.2409999999999992E-3</c:v>
                </c:pt>
                <c:pt idx="853">
                  <c:v>9.2709999999999997E-3</c:v>
                </c:pt>
                <c:pt idx="854">
                  <c:v>9.2840000000000006E-3</c:v>
                </c:pt>
                <c:pt idx="855">
                  <c:v>9.3209999999999994E-3</c:v>
                </c:pt>
                <c:pt idx="856">
                  <c:v>9.2650000000000007E-3</c:v>
                </c:pt>
                <c:pt idx="857">
                  <c:v>9.2390000000000007E-3</c:v>
                </c:pt>
                <c:pt idx="858">
                  <c:v>9.2669999999999992E-3</c:v>
                </c:pt>
                <c:pt idx="859">
                  <c:v>9.2669999999999992E-3</c:v>
                </c:pt>
                <c:pt idx="860">
                  <c:v>9.2169999999999995E-3</c:v>
                </c:pt>
                <c:pt idx="861">
                  <c:v>9.2200000000000008E-3</c:v>
                </c:pt>
                <c:pt idx="862">
                  <c:v>9.1850000000000005E-3</c:v>
                </c:pt>
                <c:pt idx="863">
                  <c:v>9.1979999999999996E-3</c:v>
                </c:pt>
                <c:pt idx="864">
                  <c:v>9.2200000000000008E-3</c:v>
                </c:pt>
                <c:pt idx="865">
                  <c:v>9.2750000000000003E-3</c:v>
                </c:pt>
                <c:pt idx="866">
                  <c:v>9.2750000000000003E-3</c:v>
                </c:pt>
                <c:pt idx="867">
                  <c:v>9.2689999999999995E-3</c:v>
                </c:pt>
                <c:pt idx="868">
                  <c:v>9.2219999999999993E-3</c:v>
                </c:pt>
                <c:pt idx="869">
                  <c:v>9.2689999999999995E-3</c:v>
                </c:pt>
                <c:pt idx="870">
                  <c:v>9.2770000000000005E-3</c:v>
                </c:pt>
                <c:pt idx="871">
                  <c:v>9.2779999999999998E-3</c:v>
                </c:pt>
                <c:pt idx="872">
                  <c:v>9.3299999999999998E-3</c:v>
                </c:pt>
                <c:pt idx="873">
                  <c:v>9.3200000000000002E-3</c:v>
                </c:pt>
                <c:pt idx="874">
                  <c:v>9.3189999999999992E-3</c:v>
                </c:pt>
                <c:pt idx="875">
                  <c:v>9.3189999999999992E-3</c:v>
                </c:pt>
                <c:pt idx="876">
                  <c:v>9.2510000000000005E-3</c:v>
                </c:pt>
                <c:pt idx="877">
                  <c:v>9.221E-3</c:v>
                </c:pt>
                <c:pt idx="878">
                  <c:v>9.2130000000000007E-3</c:v>
                </c:pt>
                <c:pt idx="879">
                  <c:v>9.2110000000000004E-3</c:v>
                </c:pt>
                <c:pt idx="880">
                  <c:v>9.2270000000000008E-3</c:v>
                </c:pt>
                <c:pt idx="881">
                  <c:v>9.2169999999999995E-3</c:v>
                </c:pt>
                <c:pt idx="882">
                  <c:v>9.2149999999999992E-3</c:v>
                </c:pt>
                <c:pt idx="883">
                  <c:v>9.2219999999999993E-3</c:v>
                </c:pt>
                <c:pt idx="884">
                  <c:v>9.2429999999999995E-3</c:v>
                </c:pt>
                <c:pt idx="885">
                  <c:v>9.2250000000000006E-3</c:v>
                </c:pt>
                <c:pt idx="886">
                  <c:v>9.2200000000000008E-3</c:v>
                </c:pt>
                <c:pt idx="887">
                  <c:v>9.2460000000000007E-3</c:v>
                </c:pt>
                <c:pt idx="888">
                  <c:v>9.2530000000000008E-3</c:v>
                </c:pt>
                <c:pt idx="889">
                  <c:v>9.2339999999999992E-3</c:v>
                </c:pt>
                <c:pt idx="890">
                  <c:v>9.1219999999999999E-3</c:v>
                </c:pt>
                <c:pt idx="891">
                  <c:v>9.1249999999999994E-3</c:v>
                </c:pt>
                <c:pt idx="892">
                  <c:v>9.1430000000000001E-3</c:v>
                </c:pt>
                <c:pt idx="893">
                  <c:v>9.1319999999999995E-3</c:v>
                </c:pt>
                <c:pt idx="894">
                  <c:v>9.1479999999999999E-3</c:v>
                </c:pt>
                <c:pt idx="895">
                  <c:v>9.1249999999999994E-3</c:v>
                </c:pt>
                <c:pt idx="896">
                  <c:v>9.0620000000000006E-3</c:v>
                </c:pt>
                <c:pt idx="897">
                  <c:v>9.0489999999999998E-3</c:v>
                </c:pt>
                <c:pt idx="898">
                  <c:v>9.0849999999999993E-3</c:v>
                </c:pt>
                <c:pt idx="899">
                  <c:v>9.0860000000000003E-3</c:v>
                </c:pt>
                <c:pt idx="900">
                  <c:v>9.103E-3</c:v>
                </c:pt>
                <c:pt idx="901">
                  <c:v>9.1249999999999994E-3</c:v>
                </c:pt>
                <c:pt idx="902">
                  <c:v>9.1229999999999992E-3</c:v>
                </c:pt>
                <c:pt idx="903">
                  <c:v>9.1489999999999991E-3</c:v>
                </c:pt>
                <c:pt idx="904">
                  <c:v>9.1109999999999993E-3</c:v>
                </c:pt>
                <c:pt idx="905">
                  <c:v>9.1120000000000003E-3</c:v>
                </c:pt>
                <c:pt idx="906">
                  <c:v>9.0830000000000008E-3</c:v>
                </c:pt>
                <c:pt idx="907">
                  <c:v>9.0699999999999999E-3</c:v>
                </c:pt>
                <c:pt idx="908">
                  <c:v>9.0279999999999996E-3</c:v>
                </c:pt>
                <c:pt idx="909">
                  <c:v>9.0399999999999994E-3</c:v>
                </c:pt>
                <c:pt idx="910">
                  <c:v>8.9669999999999993E-3</c:v>
                </c:pt>
                <c:pt idx="911">
                  <c:v>8.9770000000000006E-3</c:v>
                </c:pt>
                <c:pt idx="912">
                  <c:v>8.9750000000000003E-3</c:v>
                </c:pt>
                <c:pt idx="913">
                  <c:v>8.9569999999999997E-3</c:v>
                </c:pt>
                <c:pt idx="914">
                  <c:v>8.9650000000000007E-3</c:v>
                </c:pt>
                <c:pt idx="915">
                  <c:v>8.9580000000000007E-3</c:v>
                </c:pt>
                <c:pt idx="916">
                  <c:v>8.9130000000000008E-3</c:v>
                </c:pt>
                <c:pt idx="917">
                  <c:v>8.94E-3</c:v>
                </c:pt>
                <c:pt idx="918">
                  <c:v>8.933E-3</c:v>
                </c:pt>
                <c:pt idx="919">
                  <c:v>8.9370000000000005E-3</c:v>
                </c:pt>
                <c:pt idx="920">
                  <c:v>8.9300000000000004E-3</c:v>
                </c:pt>
                <c:pt idx="921">
                  <c:v>8.9239999999999996E-3</c:v>
                </c:pt>
                <c:pt idx="922">
                  <c:v>8.9280000000000002E-3</c:v>
                </c:pt>
                <c:pt idx="923">
                  <c:v>8.9259999999999999E-3</c:v>
                </c:pt>
                <c:pt idx="924">
                  <c:v>8.9280000000000002E-3</c:v>
                </c:pt>
                <c:pt idx="925">
                  <c:v>8.9560000000000004E-3</c:v>
                </c:pt>
                <c:pt idx="926">
                  <c:v>9.0080000000000004E-3</c:v>
                </c:pt>
                <c:pt idx="927">
                  <c:v>8.9980000000000008E-3</c:v>
                </c:pt>
                <c:pt idx="928">
                  <c:v>8.9700000000000005E-3</c:v>
                </c:pt>
                <c:pt idx="929">
                  <c:v>8.9519999999999999E-3</c:v>
                </c:pt>
                <c:pt idx="930">
                  <c:v>8.9549999999999994E-3</c:v>
                </c:pt>
                <c:pt idx="931">
                  <c:v>8.9689999999999995E-3</c:v>
                </c:pt>
                <c:pt idx="932">
                  <c:v>8.9829999999999997E-3</c:v>
                </c:pt>
                <c:pt idx="933">
                  <c:v>8.9809999999999994E-3</c:v>
                </c:pt>
                <c:pt idx="934">
                  <c:v>9.0209999999999995E-3</c:v>
                </c:pt>
                <c:pt idx="935">
                  <c:v>9.0390000000000002E-3</c:v>
                </c:pt>
                <c:pt idx="936">
                  <c:v>9.0489999999999998E-3</c:v>
                </c:pt>
                <c:pt idx="937">
                  <c:v>9.0390000000000002E-3</c:v>
                </c:pt>
                <c:pt idx="938">
                  <c:v>9.0930000000000004E-3</c:v>
                </c:pt>
                <c:pt idx="939">
                  <c:v>9.0980000000000002E-3</c:v>
                </c:pt>
                <c:pt idx="940">
                  <c:v>9.0240000000000008E-3</c:v>
                </c:pt>
                <c:pt idx="941">
                  <c:v>9.0329999999999994E-3</c:v>
                </c:pt>
                <c:pt idx="942">
                  <c:v>8.9779999999999999E-3</c:v>
                </c:pt>
                <c:pt idx="943">
                  <c:v>8.9739999999999993E-3</c:v>
                </c:pt>
                <c:pt idx="944">
                  <c:v>8.9700000000000005E-3</c:v>
                </c:pt>
                <c:pt idx="945">
                  <c:v>8.9519999999999999E-3</c:v>
                </c:pt>
                <c:pt idx="946">
                  <c:v>8.9960000000000005E-3</c:v>
                </c:pt>
                <c:pt idx="947">
                  <c:v>8.9800000000000001E-3</c:v>
                </c:pt>
                <c:pt idx="948">
                  <c:v>8.992E-3</c:v>
                </c:pt>
                <c:pt idx="949">
                  <c:v>8.9960000000000005E-3</c:v>
                </c:pt>
                <c:pt idx="950">
                  <c:v>8.9630000000000005E-3</c:v>
                </c:pt>
                <c:pt idx="951">
                  <c:v>8.9470000000000001E-3</c:v>
                </c:pt>
                <c:pt idx="952">
                  <c:v>8.9379999999999998E-3</c:v>
                </c:pt>
                <c:pt idx="953">
                  <c:v>8.9490000000000004E-3</c:v>
                </c:pt>
                <c:pt idx="954">
                  <c:v>8.9359999999999995E-3</c:v>
                </c:pt>
                <c:pt idx="955">
                  <c:v>8.9779999999999999E-3</c:v>
                </c:pt>
                <c:pt idx="956">
                  <c:v>9.0100000000000006E-3</c:v>
                </c:pt>
                <c:pt idx="957">
                  <c:v>9.0430000000000007E-3</c:v>
                </c:pt>
                <c:pt idx="958">
                  <c:v>9.0039999999999999E-3</c:v>
                </c:pt>
                <c:pt idx="959">
                  <c:v>9.0349999999999996E-3</c:v>
                </c:pt>
                <c:pt idx="960">
                  <c:v>9.0329999999999994E-3</c:v>
                </c:pt>
                <c:pt idx="961">
                  <c:v>9.0209999999999995E-3</c:v>
                </c:pt>
                <c:pt idx="962">
                  <c:v>9.0399999999999994E-3</c:v>
                </c:pt>
                <c:pt idx="963">
                  <c:v>9.0410000000000004E-3</c:v>
                </c:pt>
                <c:pt idx="964">
                  <c:v>9.0530000000000003E-3</c:v>
                </c:pt>
                <c:pt idx="965">
                  <c:v>9.0519999999999993E-3</c:v>
                </c:pt>
                <c:pt idx="966">
                  <c:v>9.0089999999999996E-3</c:v>
                </c:pt>
                <c:pt idx="967">
                  <c:v>9.051E-3</c:v>
                </c:pt>
                <c:pt idx="968">
                  <c:v>9.0600000000000003E-3</c:v>
                </c:pt>
                <c:pt idx="969">
                  <c:v>9.1120000000000003E-3</c:v>
                </c:pt>
                <c:pt idx="970">
                  <c:v>9.1059999999999995E-3</c:v>
                </c:pt>
                <c:pt idx="971">
                  <c:v>9.0930000000000004E-3</c:v>
                </c:pt>
                <c:pt idx="972">
                  <c:v>9.0939999999999997E-3</c:v>
                </c:pt>
                <c:pt idx="973">
                  <c:v>9.1000000000000004E-3</c:v>
                </c:pt>
                <c:pt idx="974">
                  <c:v>9.1319999999999995E-3</c:v>
                </c:pt>
                <c:pt idx="975">
                  <c:v>9.1850000000000005E-3</c:v>
                </c:pt>
                <c:pt idx="976">
                  <c:v>9.1710000000000003E-3</c:v>
                </c:pt>
                <c:pt idx="977">
                  <c:v>9.1409999999999998E-3</c:v>
                </c:pt>
                <c:pt idx="978">
                  <c:v>9.1450000000000004E-3</c:v>
                </c:pt>
                <c:pt idx="979">
                  <c:v>9.129E-3</c:v>
                </c:pt>
                <c:pt idx="980">
                  <c:v>9.1210000000000006E-3</c:v>
                </c:pt>
                <c:pt idx="981">
                  <c:v>9.1229999999999992E-3</c:v>
                </c:pt>
                <c:pt idx="982">
                  <c:v>9.1430000000000001E-3</c:v>
                </c:pt>
                <c:pt idx="983">
                  <c:v>9.1190000000000004E-3</c:v>
                </c:pt>
                <c:pt idx="984">
                  <c:v>9.1090000000000008E-3</c:v>
                </c:pt>
                <c:pt idx="985">
                  <c:v>9.1529999999999997E-3</c:v>
                </c:pt>
                <c:pt idx="986">
                  <c:v>9.1669999999999998E-3</c:v>
                </c:pt>
                <c:pt idx="987">
                  <c:v>9.2010000000000008E-3</c:v>
                </c:pt>
                <c:pt idx="988">
                  <c:v>9.2460000000000007E-3</c:v>
                </c:pt>
                <c:pt idx="989">
                  <c:v>9.2130000000000007E-3</c:v>
                </c:pt>
                <c:pt idx="990">
                  <c:v>9.2230000000000003E-3</c:v>
                </c:pt>
                <c:pt idx="991">
                  <c:v>9.2449999999999997E-3</c:v>
                </c:pt>
                <c:pt idx="992">
                  <c:v>9.1970000000000003E-3</c:v>
                </c:pt>
                <c:pt idx="993">
                  <c:v>9.1979999999999996E-3</c:v>
                </c:pt>
                <c:pt idx="994">
                  <c:v>9.214E-3</c:v>
                </c:pt>
                <c:pt idx="995">
                  <c:v>9.2879999999999994E-3</c:v>
                </c:pt>
                <c:pt idx="996">
                  <c:v>9.1850000000000005E-3</c:v>
                </c:pt>
                <c:pt idx="997">
                  <c:v>9.1160000000000008E-3</c:v>
                </c:pt>
                <c:pt idx="998">
                  <c:v>9.1229999999999992E-3</c:v>
                </c:pt>
                <c:pt idx="999">
                  <c:v>9.0690000000000007E-3</c:v>
                </c:pt>
                <c:pt idx="1000">
                  <c:v>9.0109999999999999E-3</c:v>
                </c:pt>
                <c:pt idx="1001">
                  <c:v>8.9829999999999997E-3</c:v>
                </c:pt>
                <c:pt idx="1002">
                  <c:v>9.0670000000000004E-3</c:v>
                </c:pt>
                <c:pt idx="1003">
                  <c:v>9.0530000000000003E-3</c:v>
                </c:pt>
                <c:pt idx="1004">
                  <c:v>8.9910000000000007E-3</c:v>
                </c:pt>
                <c:pt idx="1005">
                  <c:v>8.9859999999999992E-3</c:v>
                </c:pt>
                <c:pt idx="1006">
                  <c:v>8.8909999999999996E-3</c:v>
                </c:pt>
                <c:pt idx="1007">
                  <c:v>8.8880000000000001E-3</c:v>
                </c:pt>
                <c:pt idx="1008">
                  <c:v>8.8629999999999994E-3</c:v>
                </c:pt>
                <c:pt idx="1009">
                  <c:v>8.8210000000000007E-3</c:v>
                </c:pt>
                <c:pt idx="1010">
                  <c:v>8.8030000000000001E-3</c:v>
                </c:pt>
                <c:pt idx="1011">
                  <c:v>8.8280000000000008E-3</c:v>
                </c:pt>
                <c:pt idx="1012">
                  <c:v>8.8199999999999997E-3</c:v>
                </c:pt>
                <c:pt idx="1013">
                  <c:v>8.8229999999999992E-3</c:v>
                </c:pt>
                <c:pt idx="1014">
                  <c:v>8.8719999999999997E-3</c:v>
                </c:pt>
                <c:pt idx="1015">
                  <c:v>8.8749999999999992E-3</c:v>
                </c:pt>
                <c:pt idx="1016">
                  <c:v>8.8350000000000008E-3</c:v>
                </c:pt>
                <c:pt idx="1017">
                  <c:v>8.8669999999999999E-3</c:v>
                </c:pt>
                <c:pt idx="1018">
                  <c:v>8.7989999999999995E-3</c:v>
                </c:pt>
                <c:pt idx="1019">
                  <c:v>8.8120000000000004E-3</c:v>
                </c:pt>
                <c:pt idx="1020">
                  <c:v>8.8120000000000004E-3</c:v>
                </c:pt>
                <c:pt idx="1021">
                  <c:v>8.7969999999999993E-3</c:v>
                </c:pt>
                <c:pt idx="1022">
                  <c:v>8.7889999999999999E-3</c:v>
                </c:pt>
                <c:pt idx="1023">
                  <c:v>8.8039999999999993E-3</c:v>
                </c:pt>
                <c:pt idx="1024">
                  <c:v>8.8540000000000008E-3</c:v>
                </c:pt>
                <c:pt idx="1025">
                  <c:v>8.8540000000000008E-3</c:v>
                </c:pt>
                <c:pt idx="1026">
                  <c:v>8.8459999999999997E-3</c:v>
                </c:pt>
                <c:pt idx="1027">
                  <c:v>8.8690000000000001E-3</c:v>
                </c:pt>
                <c:pt idx="1028">
                  <c:v>8.8850000000000005E-3</c:v>
                </c:pt>
                <c:pt idx="1029">
                  <c:v>8.8640000000000004E-3</c:v>
                </c:pt>
                <c:pt idx="1030">
                  <c:v>8.8000000000000005E-3</c:v>
                </c:pt>
                <c:pt idx="1031">
                  <c:v>8.8009999999999998E-3</c:v>
                </c:pt>
                <c:pt idx="1032">
                  <c:v>8.7869999999999997E-3</c:v>
                </c:pt>
                <c:pt idx="1033">
                  <c:v>8.7840000000000001E-3</c:v>
                </c:pt>
                <c:pt idx="1034">
                  <c:v>8.7869999999999997E-3</c:v>
                </c:pt>
                <c:pt idx="1035">
                  <c:v>8.7670000000000005E-3</c:v>
                </c:pt>
                <c:pt idx="1036">
                  <c:v>8.8090000000000009E-3</c:v>
                </c:pt>
                <c:pt idx="1037">
                  <c:v>8.8159999999999992E-3</c:v>
                </c:pt>
                <c:pt idx="1038">
                  <c:v>8.8350000000000008E-3</c:v>
                </c:pt>
                <c:pt idx="1039">
                  <c:v>8.8350000000000008E-3</c:v>
                </c:pt>
                <c:pt idx="1040">
                  <c:v>8.8719999999999997E-3</c:v>
                </c:pt>
                <c:pt idx="1041">
                  <c:v>8.8540000000000008E-3</c:v>
                </c:pt>
                <c:pt idx="1042">
                  <c:v>8.8400000000000006E-3</c:v>
                </c:pt>
                <c:pt idx="1043">
                  <c:v>8.8990000000000007E-3</c:v>
                </c:pt>
                <c:pt idx="1044">
                  <c:v>8.9379999999999998E-3</c:v>
                </c:pt>
                <c:pt idx="1045">
                  <c:v>8.8959999999999994E-3</c:v>
                </c:pt>
                <c:pt idx="1046">
                  <c:v>8.9079999999999993E-3</c:v>
                </c:pt>
                <c:pt idx="1047">
                  <c:v>8.8929999999999999E-3</c:v>
                </c:pt>
                <c:pt idx="1048">
                  <c:v>8.8629999999999994E-3</c:v>
                </c:pt>
                <c:pt idx="1049">
                  <c:v>8.8859999999999998E-3</c:v>
                </c:pt>
                <c:pt idx="1050">
                  <c:v>8.9130000000000008E-3</c:v>
                </c:pt>
                <c:pt idx="1051">
                  <c:v>8.8780000000000005E-3</c:v>
                </c:pt>
                <c:pt idx="1052">
                  <c:v>8.9090000000000003E-3</c:v>
                </c:pt>
                <c:pt idx="1053">
                  <c:v>8.9470000000000001E-3</c:v>
                </c:pt>
                <c:pt idx="1054">
                  <c:v>8.9130000000000008E-3</c:v>
                </c:pt>
                <c:pt idx="1055">
                  <c:v>8.9160000000000003E-3</c:v>
                </c:pt>
                <c:pt idx="1056">
                  <c:v>8.907E-3</c:v>
                </c:pt>
                <c:pt idx="1057">
                  <c:v>8.8529999999999998E-3</c:v>
                </c:pt>
                <c:pt idx="1058">
                  <c:v>8.8319999999999996E-3</c:v>
                </c:pt>
                <c:pt idx="1059">
                  <c:v>8.7939999999999997E-3</c:v>
                </c:pt>
                <c:pt idx="1060">
                  <c:v>8.7799999999999996E-3</c:v>
                </c:pt>
                <c:pt idx="1061">
                  <c:v>8.7309999999999992E-3</c:v>
                </c:pt>
                <c:pt idx="1062">
                  <c:v>8.7989999999999995E-3</c:v>
                </c:pt>
                <c:pt idx="1063">
                  <c:v>8.7770000000000001E-3</c:v>
                </c:pt>
                <c:pt idx="1064">
                  <c:v>8.796E-3</c:v>
                </c:pt>
                <c:pt idx="1065">
                  <c:v>8.8199999999999997E-3</c:v>
                </c:pt>
                <c:pt idx="1066">
                  <c:v>8.8710000000000004E-3</c:v>
                </c:pt>
                <c:pt idx="1067">
                  <c:v>8.8520000000000005E-3</c:v>
                </c:pt>
                <c:pt idx="1068">
                  <c:v>8.8660000000000006E-3</c:v>
                </c:pt>
                <c:pt idx="1069">
                  <c:v>8.8830000000000003E-3</c:v>
                </c:pt>
                <c:pt idx="1070">
                  <c:v>8.8900000000000003E-3</c:v>
                </c:pt>
                <c:pt idx="1071">
                  <c:v>8.9060000000000007E-3</c:v>
                </c:pt>
                <c:pt idx="1072">
                  <c:v>8.8999999999999999E-3</c:v>
                </c:pt>
                <c:pt idx="1073">
                  <c:v>8.9409999999999993E-3</c:v>
                </c:pt>
                <c:pt idx="1074">
                  <c:v>8.9250000000000006E-3</c:v>
                </c:pt>
                <c:pt idx="1075">
                  <c:v>8.9350000000000002E-3</c:v>
                </c:pt>
                <c:pt idx="1076">
                  <c:v>8.9879999999999995E-3</c:v>
                </c:pt>
                <c:pt idx="1077">
                  <c:v>8.9589999999999999E-3</c:v>
                </c:pt>
                <c:pt idx="1078">
                  <c:v>8.9980000000000008E-3</c:v>
                </c:pt>
                <c:pt idx="1079">
                  <c:v>9.0069999999999994E-3</c:v>
                </c:pt>
                <c:pt idx="1080">
                  <c:v>9.0290000000000006E-3</c:v>
                </c:pt>
                <c:pt idx="1081">
                  <c:v>8.966E-3</c:v>
                </c:pt>
                <c:pt idx="1082">
                  <c:v>8.9739999999999993E-3</c:v>
                </c:pt>
                <c:pt idx="1083">
                  <c:v>9.0050000000000009E-3</c:v>
                </c:pt>
                <c:pt idx="1084">
                  <c:v>9.0030000000000006E-3</c:v>
                </c:pt>
                <c:pt idx="1085">
                  <c:v>9.0100000000000006E-3</c:v>
                </c:pt>
                <c:pt idx="1086">
                  <c:v>8.9540000000000002E-3</c:v>
                </c:pt>
                <c:pt idx="1087">
                  <c:v>8.9940000000000003E-3</c:v>
                </c:pt>
                <c:pt idx="1088">
                  <c:v>9.0030000000000006E-3</c:v>
                </c:pt>
                <c:pt idx="1089">
                  <c:v>8.9899999999999997E-3</c:v>
                </c:pt>
                <c:pt idx="1090">
                  <c:v>8.9859999999999992E-3</c:v>
                </c:pt>
                <c:pt idx="1091">
                  <c:v>9.0449999999999992E-3</c:v>
                </c:pt>
                <c:pt idx="1092">
                  <c:v>9.0659999999999994E-3</c:v>
                </c:pt>
                <c:pt idx="1093">
                  <c:v>9.0860000000000003E-3</c:v>
                </c:pt>
                <c:pt idx="1094">
                  <c:v>9.0489999999999998E-3</c:v>
                </c:pt>
                <c:pt idx="1095">
                  <c:v>9.018E-3</c:v>
                </c:pt>
                <c:pt idx="1096">
                  <c:v>9.0299999999999998E-3</c:v>
                </c:pt>
                <c:pt idx="1097">
                  <c:v>8.9969999999999998E-3</c:v>
                </c:pt>
                <c:pt idx="1098">
                  <c:v>9.0329999999999994E-3</c:v>
                </c:pt>
                <c:pt idx="1099">
                  <c:v>9.0170000000000007E-3</c:v>
                </c:pt>
                <c:pt idx="1100">
                  <c:v>9.0019999999999996E-3</c:v>
                </c:pt>
                <c:pt idx="1101">
                  <c:v>9.0100000000000006E-3</c:v>
                </c:pt>
                <c:pt idx="1102">
                  <c:v>8.9779999999999999E-3</c:v>
                </c:pt>
                <c:pt idx="1103">
                  <c:v>8.9770000000000006E-3</c:v>
                </c:pt>
                <c:pt idx="1104">
                  <c:v>8.9879999999999995E-3</c:v>
                </c:pt>
                <c:pt idx="1105">
                  <c:v>8.9560000000000004E-3</c:v>
                </c:pt>
                <c:pt idx="1106">
                  <c:v>8.9510000000000006E-3</c:v>
                </c:pt>
                <c:pt idx="1107">
                  <c:v>8.94E-3</c:v>
                </c:pt>
                <c:pt idx="1108">
                  <c:v>9.0050000000000009E-3</c:v>
                </c:pt>
                <c:pt idx="1109">
                  <c:v>9.0060000000000001E-3</c:v>
                </c:pt>
                <c:pt idx="1110">
                  <c:v>8.9910000000000007E-3</c:v>
                </c:pt>
                <c:pt idx="1111">
                  <c:v>9.0119999999999992E-3</c:v>
                </c:pt>
                <c:pt idx="1112">
                  <c:v>8.9929999999999993E-3</c:v>
                </c:pt>
                <c:pt idx="1113">
                  <c:v>8.9809999999999994E-3</c:v>
                </c:pt>
                <c:pt idx="1114">
                  <c:v>8.9739999999999993E-3</c:v>
                </c:pt>
                <c:pt idx="1115">
                  <c:v>8.8920000000000006E-3</c:v>
                </c:pt>
                <c:pt idx="1116">
                  <c:v>8.8620000000000001E-3</c:v>
                </c:pt>
                <c:pt idx="1117">
                  <c:v>8.8590000000000006E-3</c:v>
                </c:pt>
                <c:pt idx="1118">
                  <c:v>8.9060000000000007E-3</c:v>
                </c:pt>
                <c:pt idx="1119">
                  <c:v>8.8999999999999999E-3</c:v>
                </c:pt>
                <c:pt idx="1120">
                  <c:v>8.8859999999999998E-3</c:v>
                </c:pt>
                <c:pt idx="1121">
                  <c:v>8.9280000000000002E-3</c:v>
                </c:pt>
                <c:pt idx="1122">
                  <c:v>9.0089999999999996E-3</c:v>
                </c:pt>
                <c:pt idx="1123">
                  <c:v>9.0220000000000005E-3</c:v>
                </c:pt>
                <c:pt idx="1124">
                  <c:v>9.0530000000000003E-3</c:v>
                </c:pt>
                <c:pt idx="1125">
                  <c:v>9.0390000000000002E-3</c:v>
                </c:pt>
                <c:pt idx="1126">
                  <c:v>9.0519999999999993E-3</c:v>
                </c:pt>
                <c:pt idx="1127">
                  <c:v>9.0430000000000007E-3</c:v>
                </c:pt>
                <c:pt idx="1128">
                  <c:v>9.018E-3</c:v>
                </c:pt>
                <c:pt idx="1129">
                  <c:v>9.0329999999999994E-3</c:v>
                </c:pt>
                <c:pt idx="1130">
                  <c:v>9.0500000000000008E-3</c:v>
                </c:pt>
                <c:pt idx="1131">
                  <c:v>9.0699999999999999E-3</c:v>
                </c:pt>
                <c:pt idx="1132">
                  <c:v>9.0880000000000006E-3</c:v>
                </c:pt>
                <c:pt idx="1133">
                  <c:v>9.11E-3</c:v>
                </c:pt>
                <c:pt idx="1134">
                  <c:v>9.0930000000000004E-3</c:v>
                </c:pt>
                <c:pt idx="1135">
                  <c:v>9.0919999999999994E-3</c:v>
                </c:pt>
                <c:pt idx="1136">
                  <c:v>9.0620000000000006E-3</c:v>
                </c:pt>
                <c:pt idx="1137">
                  <c:v>9.0860000000000003E-3</c:v>
                </c:pt>
                <c:pt idx="1138">
                  <c:v>9.0460000000000002E-3</c:v>
                </c:pt>
                <c:pt idx="1139">
                  <c:v>9.0369999999999999E-3</c:v>
                </c:pt>
                <c:pt idx="1140">
                  <c:v>9.0390000000000002E-3</c:v>
                </c:pt>
                <c:pt idx="1141">
                  <c:v>9.0629999999999999E-3</c:v>
                </c:pt>
                <c:pt idx="1142">
                  <c:v>9.0600000000000003E-3</c:v>
                </c:pt>
                <c:pt idx="1143">
                  <c:v>9.0889999999999999E-3</c:v>
                </c:pt>
                <c:pt idx="1144">
                  <c:v>9.129E-3</c:v>
                </c:pt>
                <c:pt idx="1145">
                  <c:v>9.1160000000000008E-3</c:v>
                </c:pt>
                <c:pt idx="1146">
                  <c:v>9.0760000000000007E-3</c:v>
                </c:pt>
                <c:pt idx="1147">
                  <c:v>9.1079999999999998E-3</c:v>
                </c:pt>
                <c:pt idx="1148">
                  <c:v>9.1059999999999995E-3</c:v>
                </c:pt>
                <c:pt idx="1149">
                  <c:v>9.1310000000000002E-3</c:v>
                </c:pt>
                <c:pt idx="1150">
                  <c:v>9.1900000000000003E-3</c:v>
                </c:pt>
                <c:pt idx="1151">
                  <c:v>9.1819999999999992E-3</c:v>
                </c:pt>
                <c:pt idx="1152">
                  <c:v>9.1940000000000008E-3</c:v>
                </c:pt>
                <c:pt idx="1153">
                  <c:v>9.1400000000000006E-3</c:v>
                </c:pt>
                <c:pt idx="1154">
                  <c:v>9.1409999999999998E-3</c:v>
                </c:pt>
                <c:pt idx="1155">
                  <c:v>9.1529999999999997E-3</c:v>
                </c:pt>
                <c:pt idx="1156">
                  <c:v>9.0840000000000001E-3</c:v>
                </c:pt>
                <c:pt idx="1157">
                  <c:v>9.0170000000000007E-3</c:v>
                </c:pt>
                <c:pt idx="1158">
                  <c:v>9.0050000000000009E-3</c:v>
                </c:pt>
                <c:pt idx="1159">
                  <c:v>9.0290000000000006E-3</c:v>
                </c:pt>
                <c:pt idx="1160">
                  <c:v>9.0279999999999996E-3</c:v>
                </c:pt>
                <c:pt idx="1161">
                  <c:v>9.0580000000000001E-3</c:v>
                </c:pt>
                <c:pt idx="1162">
                  <c:v>9.0620000000000006E-3</c:v>
                </c:pt>
                <c:pt idx="1163">
                  <c:v>9.1199999999999996E-3</c:v>
                </c:pt>
                <c:pt idx="1164">
                  <c:v>9.1420000000000008E-3</c:v>
                </c:pt>
                <c:pt idx="1165">
                  <c:v>9.1409999999999998E-3</c:v>
                </c:pt>
                <c:pt idx="1166">
                  <c:v>9.1120000000000003E-3</c:v>
                </c:pt>
                <c:pt idx="1167">
                  <c:v>9.1640000000000003E-3</c:v>
                </c:pt>
                <c:pt idx="1168">
                  <c:v>9.1669999999999998E-3</c:v>
                </c:pt>
                <c:pt idx="1169">
                  <c:v>9.1640000000000003E-3</c:v>
                </c:pt>
                <c:pt idx="1170">
                  <c:v>9.1579999999999995E-3</c:v>
                </c:pt>
                <c:pt idx="1171">
                  <c:v>9.1039999999999992E-3</c:v>
                </c:pt>
                <c:pt idx="1172">
                  <c:v>9.103E-3</c:v>
                </c:pt>
                <c:pt idx="1173">
                  <c:v>9.1459999999999996E-3</c:v>
                </c:pt>
                <c:pt idx="1174">
                  <c:v>9.1699999999999993E-3</c:v>
                </c:pt>
                <c:pt idx="1175">
                  <c:v>9.1489999999999991E-3</c:v>
                </c:pt>
                <c:pt idx="1176">
                  <c:v>9.1380000000000003E-3</c:v>
                </c:pt>
                <c:pt idx="1177">
                  <c:v>9.1900000000000003E-3</c:v>
                </c:pt>
                <c:pt idx="1178">
                  <c:v>9.1990000000000006E-3</c:v>
                </c:pt>
                <c:pt idx="1179">
                  <c:v>9.2890000000000004E-3</c:v>
                </c:pt>
                <c:pt idx="1180">
                  <c:v>9.3139999999999994E-3</c:v>
                </c:pt>
                <c:pt idx="1181">
                  <c:v>9.325E-3</c:v>
                </c:pt>
                <c:pt idx="1182">
                  <c:v>9.3460000000000001E-3</c:v>
                </c:pt>
                <c:pt idx="1183">
                  <c:v>9.3360000000000005E-3</c:v>
                </c:pt>
                <c:pt idx="1184">
                  <c:v>9.3159999999999996E-3</c:v>
                </c:pt>
                <c:pt idx="1185">
                  <c:v>9.3170000000000006E-3</c:v>
                </c:pt>
                <c:pt idx="1186">
                  <c:v>9.3640000000000008E-3</c:v>
                </c:pt>
                <c:pt idx="1187">
                  <c:v>9.3279999999999995E-3</c:v>
                </c:pt>
                <c:pt idx="1188">
                  <c:v>9.3629999999999998E-3</c:v>
                </c:pt>
                <c:pt idx="1189">
                  <c:v>9.3530000000000002E-3</c:v>
                </c:pt>
                <c:pt idx="1190">
                  <c:v>9.3120000000000008E-3</c:v>
                </c:pt>
                <c:pt idx="1191">
                  <c:v>9.3650000000000001E-3</c:v>
                </c:pt>
                <c:pt idx="1192">
                  <c:v>9.3810000000000004E-3</c:v>
                </c:pt>
                <c:pt idx="1193">
                  <c:v>9.443E-3</c:v>
                </c:pt>
                <c:pt idx="1194">
                  <c:v>9.4120000000000002E-3</c:v>
                </c:pt>
                <c:pt idx="1195">
                  <c:v>9.3950000000000006E-3</c:v>
                </c:pt>
                <c:pt idx="1196">
                  <c:v>9.3589999999999993E-3</c:v>
                </c:pt>
                <c:pt idx="1197">
                  <c:v>9.4929999999999997E-3</c:v>
                </c:pt>
                <c:pt idx="1198">
                  <c:v>9.4870000000000006E-3</c:v>
                </c:pt>
                <c:pt idx="1199">
                  <c:v>9.5479999999999992E-3</c:v>
                </c:pt>
                <c:pt idx="1200">
                  <c:v>9.4979999999999995E-3</c:v>
                </c:pt>
                <c:pt idx="1201">
                  <c:v>9.4299999999999991E-3</c:v>
                </c:pt>
                <c:pt idx="1202">
                  <c:v>9.3869999999999995E-3</c:v>
                </c:pt>
                <c:pt idx="1203">
                  <c:v>9.4260000000000004E-3</c:v>
                </c:pt>
                <c:pt idx="1204">
                  <c:v>9.4359999999999999E-3</c:v>
                </c:pt>
                <c:pt idx="1205">
                  <c:v>9.4050000000000002E-3</c:v>
                </c:pt>
                <c:pt idx="1206">
                  <c:v>9.4050000000000002E-3</c:v>
                </c:pt>
                <c:pt idx="1207">
                  <c:v>9.3830000000000007E-3</c:v>
                </c:pt>
                <c:pt idx="1208">
                  <c:v>9.3970000000000008E-3</c:v>
                </c:pt>
                <c:pt idx="1209">
                  <c:v>9.3620000000000005E-3</c:v>
                </c:pt>
                <c:pt idx="1210">
                  <c:v>9.4149999999999998E-3</c:v>
                </c:pt>
                <c:pt idx="1211">
                  <c:v>9.4280000000000006E-3</c:v>
                </c:pt>
                <c:pt idx="1212">
                  <c:v>9.4230000000000008E-3</c:v>
                </c:pt>
                <c:pt idx="1213">
                  <c:v>9.4160000000000008E-3</c:v>
                </c:pt>
                <c:pt idx="1214">
                  <c:v>9.4570000000000001E-3</c:v>
                </c:pt>
                <c:pt idx="1215">
                  <c:v>9.4129999999999995E-3</c:v>
                </c:pt>
                <c:pt idx="1216">
                  <c:v>9.3729999999999994E-3</c:v>
                </c:pt>
                <c:pt idx="1217">
                  <c:v>9.3170000000000006E-3</c:v>
                </c:pt>
                <c:pt idx="1218">
                  <c:v>9.3519999999999992E-3</c:v>
                </c:pt>
                <c:pt idx="1219">
                  <c:v>9.3570000000000007E-3</c:v>
                </c:pt>
                <c:pt idx="1220">
                  <c:v>9.3679999999999996E-3</c:v>
                </c:pt>
                <c:pt idx="1221">
                  <c:v>9.2790000000000008E-3</c:v>
                </c:pt>
                <c:pt idx="1222">
                  <c:v>9.3170000000000006E-3</c:v>
                </c:pt>
                <c:pt idx="1223">
                  <c:v>9.3810000000000004E-3</c:v>
                </c:pt>
                <c:pt idx="1224">
                  <c:v>9.4090000000000007E-3</c:v>
                </c:pt>
                <c:pt idx="1225">
                  <c:v>9.4219999999999998E-3</c:v>
                </c:pt>
                <c:pt idx="1226">
                  <c:v>9.3449999999999991E-3</c:v>
                </c:pt>
                <c:pt idx="1227">
                  <c:v>9.2750000000000003E-3</c:v>
                </c:pt>
                <c:pt idx="1228">
                  <c:v>9.2029999999999994E-3</c:v>
                </c:pt>
                <c:pt idx="1229">
                  <c:v>9.1909999999999995E-3</c:v>
                </c:pt>
                <c:pt idx="1230">
                  <c:v>9.1959999999999993E-3</c:v>
                </c:pt>
                <c:pt idx="1231">
                  <c:v>9.1459999999999996E-3</c:v>
                </c:pt>
                <c:pt idx="1232">
                  <c:v>9.1269999999999997E-3</c:v>
                </c:pt>
                <c:pt idx="1233">
                  <c:v>9.1660000000000005E-3</c:v>
                </c:pt>
                <c:pt idx="1234">
                  <c:v>9.0790000000000003E-3</c:v>
                </c:pt>
                <c:pt idx="1235">
                  <c:v>9.1409999999999998E-3</c:v>
                </c:pt>
                <c:pt idx="1236">
                  <c:v>9.1590000000000005E-3</c:v>
                </c:pt>
                <c:pt idx="1237">
                  <c:v>9.1929999999999998E-3</c:v>
                </c:pt>
                <c:pt idx="1238">
                  <c:v>9.1780000000000004E-3</c:v>
                </c:pt>
                <c:pt idx="1239">
                  <c:v>9.2090000000000002E-3</c:v>
                </c:pt>
                <c:pt idx="1240">
                  <c:v>9.1400000000000006E-3</c:v>
                </c:pt>
                <c:pt idx="1241">
                  <c:v>9.1559999999999992E-3</c:v>
                </c:pt>
                <c:pt idx="1242">
                  <c:v>9.0659999999999994E-3</c:v>
                </c:pt>
                <c:pt idx="1243">
                  <c:v>9.0150000000000004E-3</c:v>
                </c:pt>
                <c:pt idx="1244">
                  <c:v>9.0259999999999993E-3</c:v>
                </c:pt>
                <c:pt idx="1245">
                  <c:v>8.9999999999999993E-3</c:v>
                </c:pt>
                <c:pt idx="1246">
                  <c:v>8.9870000000000002E-3</c:v>
                </c:pt>
                <c:pt idx="1247">
                  <c:v>9.0539999999999995E-3</c:v>
                </c:pt>
                <c:pt idx="1248">
                  <c:v>9.0469999999999995E-3</c:v>
                </c:pt>
                <c:pt idx="1249">
                  <c:v>9.0060000000000001E-3</c:v>
                </c:pt>
                <c:pt idx="1250">
                  <c:v>8.9879999999999995E-3</c:v>
                </c:pt>
                <c:pt idx="1251">
                  <c:v>8.9739999999999993E-3</c:v>
                </c:pt>
                <c:pt idx="1252">
                  <c:v>8.8769999999999995E-3</c:v>
                </c:pt>
                <c:pt idx="1253">
                  <c:v>8.8419999999999992E-3</c:v>
                </c:pt>
                <c:pt idx="1254">
                  <c:v>8.8459999999999997E-3</c:v>
                </c:pt>
                <c:pt idx="1255">
                  <c:v>8.8690000000000001E-3</c:v>
                </c:pt>
                <c:pt idx="1256">
                  <c:v>8.8880000000000001E-3</c:v>
                </c:pt>
                <c:pt idx="1257">
                  <c:v>8.9060000000000007E-3</c:v>
                </c:pt>
                <c:pt idx="1258">
                  <c:v>8.8769999999999995E-3</c:v>
                </c:pt>
                <c:pt idx="1259">
                  <c:v>8.8730000000000007E-3</c:v>
                </c:pt>
                <c:pt idx="1260">
                  <c:v>8.8599999999999998E-3</c:v>
                </c:pt>
                <c:pt idx="1261">
                  <c:v>8.822E-3</c:v>
                </c:pt>
                <c:pt idx="1262">
                  <c:v>8.8319999999999996E-3</c:v>
                </c:pt>
                <c:pt idx="1263">
                  <c:v>8.8280000000000008E-3</c:v>
                </c:pt>
                <c:pt idx="1264">
                  <c:v>8.8269999999999998E-3</c:v>
                </c:pt>
                <c:pt idx="1265">
                  <c:v>8.8240000000000002E-3</c:v>
                </c:pt>
                <c:pt idx="1266">
                  <c:v>8.8190000000000004E-3</c:v>
                </c:pt>
                <c:pt idx="1267">
                  <c:v>8.8579999999999996E-3</c:v>
                </c:pt>
                <c:pt idx="1268">
                  <c:v>8.8850000000000005E-3</c:v>
                </c:pt>
                <c:pt idx="1269">
                  <c:v>8.8800000000000007E-3</c:v>
                </c:pt>
                <c:pt idx="1270">
                  <c:v>8.8970000000000004E-3</c:v>
                </c:pt>
                <c:pt idx="1271">
                  <c:v>8.8859999999999998E-3</c:v>
                </c:pt>
                <c:pt idx="1272">
                  <c:v>8.8070000000000006E-3</c:v>
                </c:pt>
                <c:pt idx="1273">
                  <c:v>8.8059999999999996E-3</c:v>
                </c:pt>
                <c:pt idx="1274">
                  <c:v>8.8129999999999997E-3</c:v>
                </c:pt>
                <c:pt idx="1275">
                  <c:v>8.8430000000000002E-3</c:v>
                </c:pt>
                <c:pt idx="1276">
                  <c:v>8.9060000000000007E-3</c:v>
                </c:pt>
                <c:pt idx="1277">
                  <c:v>8.881E-3</c:v>
                </c:pt>
                <c:pt idx="1278">
                  <c:v>8.8959999999999994E-3</c:v>
                </c:pt>
                <c:pt idx="1279">
                  <c:v>8.9090000000000003E-3</c:v>
                </c:pt>
                <c:pt idx="1280">
                  <c:v>8.8859999999999998E-3</c:v>
                </c:pt>
                <c:pt idx="1281">
                  <c:v>8.9339999999999992E-3</c:v>
                </c:pt>
                <c:pt idx="1282">
                  <c:v>8.9700000000000005E-3</c:v>
                </c:pt>
                <c:pt idx="1283">
                  <c:v>8.9949999999999995E-3</c:v>
                </c:pt>
                <c:pt idx="1284">
                  <c:v>8.9630000000000005E-3</c:v>
                </c:pt>
                <c:pt idx="1285">
                  <c:v>8.992E-3</c:v>
                </c:pt>
                <c:pt idx="1286">
                  <c:v>8.992E-3</c:v>
                </c:pt>
                <c:pt idx="1287">
                  <c:v>8.8929999999999999E-3</c:v>
                </c:pt>
                <c:pt idx="1288">
                  <c:v>8.8789999999999997E-3</c:v>
                </c:pt>
                <c:pt idx="1289">
                  <c:v>8.9200000000000008E-3</c:v>
                </c:pt>
                <c:pt idx="1290">
                  <c:v>8.8450000000000004E-3</c:v>
                </c:pt>
                <c:pt idx="1291">
                  <c:v>8.8590000000000006E-3</c:v>
                </c:pt>
                <c:pt idx="1292">
                  <c:v>8.8140000000000007E-3</c:v>
                </c:pt>
                <c:pt idx="1293">
                  <c:v>8.8009999999999998E-3</c:v>
                </c:pt>
                <c:pt idx="1294">
                  <c:v>8.8249999999999995E-3</c:v>
                </c:pt>
                <c:pt idx="1295">
                  <c:v>8.7819999999999999E-3</c:v>
                </c:pt>
                <c:pt idx="1296">
                  <c:v>8.7819999999999999E-3</c:v>
                </c:pt>
                <c:pt idx="1297">
                  <c:v>8.7720000000000003E-3</c:v>
                </c:pt>
                <c:pt idx="1298">
                  <c:v>8.7950000000000007E-3</c:v>
                </c:pt>
                <c:pt idx="1299">
                  <c:v>8.7670000000000005E-3</c:v>
                </c:pt>
                <c:pt idx="1300">
                  <c:v>8.7659999999999995E-3</c:v>
                </c:pt>
                <c:pt idx="1301">
                  <c:v>8.7580000000000002E-3</c:v>
                </c:pt>
                <c:pt idx="1302">
                  <c:v>8.8000000000000005E-3</c:v>
                </c:pt>
                <c:pt idx="1303">
                  <c:v>8.8360000000000001E-3</c:v>
                </c:pt>
                <c:pt idx="1304">
                  <c:v>8.7969999999999993E-3</c:v>
                </c:pt>
                <c:pt idx="1305">
                  <c:v>8.7729999999999995E-3</c:v>
                </c:pt>
                <c:pt idx="1306">
                  <c:v>8.7919999999999995E-3</c:v>
                </c:pt>
                <c:pt idx="1307">
                  <c:v>8.7790000000000003E-3</c:v>
                </c:pt>
                <c:pt idx="1308">
                  <c:v>8.8159999999999992E-3</c:v>
                </c:pt>
                <c:pt idx="1309">
                  <c:v>8.8090000000000009E-3</c:v>
                </c:pt>
                <c:pt idx="1310">
                  <c:v>8.8859999999999998E-3</c:v>
                </c:pt>
                <c:pt idx="1311">
                  <c:v>8.855E-3</c:v>
                </c:pt>
                <c:pt idx="1312">
                  <c:v>8.9130000000000008E-3</c:v>
                </c:pt>
                <c:pt idx="1313">
                  <c:v>8.9130000000000008E-3</c:v>
                </c:pt>
                <c:pt idx="1314">
                  <c:v>8.9429999999999996E-3</c:v>
                </c:pt>
                <c:pt idx="1315">
                  <c:v>8.9049999999999997E-3</c:v>
                </c:pt>
                <c:pt idx="1316">
                  <c:v>8.8889999999999993E-3</c:v>
                </c:pt>
                <c:pt idx="1317">
                  <c:v>8.8929999999999999E-3</c:v>
                </c:pt>
                <c:pt idx="1318">
                  <c:v>8.8749999999999992E-3</c:v>
                </c:pt>
                <c:pt idx="1319">
                  <c:v>8.8780000000000005E-3</c:v>
                </c:pt>
                <c:pt idx="1320">
                  <c:v>8.8640000000000004E-3</c:v>
                </c:pt>
                <c:pt idx="1321">
                  <c:v>8.8690000000000001E-3</c:v>
                </c:pt>
                <c:pt idx="1322">
                  <c:v>8.8610000000000008E-3</c:v>
                </c:pt>
                <c:pt idx="1323">
                  <c:v>8.8679999999999991E-3</c:v>
                </c:pt>
                <c:pt idx="1324">
                  <c:v>8.8889999999999993E-3</c:v>
                </c:pt>
                <c:pt idx="1325">
                  <c:v>8.9009999999999992E-3</c:v>
                </c:pt>
                <c:pt idx="1326">
                  <c:v>8.8629999999999994E-3</c:v>
                </c:pt>
                <c:pt idx="1327">
                  <c:v>8.9099999999999995E-3</c:v>
                </c:pt>
                <c:pt idx="1328">
                  <c:v>8.9499999999999996E-3</c:v>
                </c:pt>
                <c:pt idx="1329">
                  <c:v>8.9289999999999994E-3</c:v>
                </c:pt>
                <c:pt idx="1330">
                  <c:v>8.8909999999999996E-3</c:v>
                </c:pt>
                <c:pt idx="1331">
                  <c:v>8.9119999999999998E-3</c:v>
                </c:pt>
                <c:pt idx="1332">
                  <c:v>8.9610000000000002E-3</c:v>
                </c:pt>
                <c:pt idx="1333">
                  <c:v>8.9630000000000005E-3</c:v>
                </c:pt>
                <c:pt idx="1334">
                  <c:v>9.0229999999999998E-3</c:v>
                </c:pt>
                <c:pt idx="1335">
                  <c:v>9.0720000000000002E-3</c:v>
                </c:pt>
                <c:pt idx="1336">
                  <c:v>9.0500000000000008E-3</c:v>
                </c:pt>
                <c:pt idx="1337">
                  <c:v>9.077E-3</c:v>
                </c:pt>
                <c:pt idx="1338">
                  <c:v>9.1409999999999998E-3</c:v>
                </c:pt>
                <c:pt idx="1339">
                  <c:v>9.273E-3</c:v>
                </c:pt>
                <c:pt idx="1340">
                  <c:v>9.221E-3</c:v>
                </c:pt>
                <c:pt idx="1341">
                  <c:v>9.1559999999999992E-3</c:v>
                </c:pt>
                <c:pt idx="1342">
                  <c:v>9.1900000000000003E-3</c:v>
                </c:pt>
                <c:pt idx="1343">
                  <c:v>9.1140000000000006E-3</c:v>
                </c:pt>
                <c:pt idx="1344">
                  <c:v>9.0690000000000007E-3</c:v>
                </c:pt>
                <c:pt idx="1345">
                  <c:v>9.0930000000000004E-3</c:v>
                </c:pt>
                <c:pt idx="1346">
                  <c:v>9.0709999999999992E-3</c:v>
                </c:pt>
                <c:pt idx="1347">
                  <c:v>9.1120000000000003E-3</c:v>
                </c:pt>
                <c:pt idx="1348">
                  <c:v>9.1529999999999997E-3</c:v>
                </c:pt>
                <c:pt idx="1349">
                  <c:v>9.1450000000000004E-3</c:v>
                </c:pt>
                <c:pt idx="1350">
                  <c:v>9.1280000000000007E-3</c:v>
                </c:pt>
                <c:pt idx="1351">
                  <c:v>9.1710000000000003E-3</c:v>
                </c:pt>
                <c:pt idx="1352">
                  <c:v>9.1269999999999997E-3</c:v>
                </c:pt>
                <c:pt idx="1353">
                  <c:v>9.1760000000000001E-3</c:v>
                </c:pt>
                <c:pt idx="1354">
                  <c:v>9.1559999999999992E-3</c:v>
                </c:pt>
                <c:pt idx="1355">
                  <c:v>9.1260000000000004E-3</c:v>
                </c:pt>
                <c:pt idx="1356">
                  <c:v>9.0749999999999997E-3</c:v>
                </c:pt>
                <c:pt idx="1357">
                  <c:v>9.0349999999999996E-3</c:v>
                </c:pt>
                <c:pt idx="1358">
                  <c:v>9.1210000000000006E-3</c:v>
                </c:pt>
                <c:pt idx="1359">
                  <c:v>9.1579999999999995E-3</c:v>
                </c:pt>
                <c:pt idx="1360">
                  <c:v>9.1570000000000002E-3</c:v>
                </c:pt>
                <c:pt idx="1361">
                  <c:v>9.0849999999999993E-3</c:v>
                </c:pt>
                <c:pt idx="1362">
                  <c:v>9.0650000000000001E-3</c:v>
                </c:pt>
                <c:pt idx="1363">
                  <c:v>9.0299999999999998E-3</c:v>
                </c:pt>
                <c:pt idx="1364">
                  <c:v>9.0340000000000004E-3</c:v>
                </c:pt>
                <c:pt idx="1365">
                  <c:v>9.0869999999999996E-3</c:v>
                </c:pt>
                <c:pt idx="1366">
                  <c:v>9.0310000000000008E-3</c:v>
                </c:pt>
                <c:pt idx="1367">
                  <c:v>9.0609999999999996E-3</c:v>
                </c:pt>
                <c:pt idx="1368">
                  <c:v>9.0699999999999999E-3</c:v>
                </c:pt>
                <c:pt idx="1369">
                  <c:v>9.0340000000000004E-3</c:v>
                </c:pt>
                <c:pt idx="1370">
                  <c:v>8.9879999999999995E-3</c:v>
                </c:pt>
                <c:pt idx="1371">
                  <c:v>8.9949999999999995E-3</c:v>
                </c:pt>
                <c:pt idx="1372">
                  <c:v>8.9379999999999998E-3</c:v>
                </c:pt>
                <c:pt idx="1373">
                  <c:v>9.0010000000000003E-3</c:v>
                </c:pt>
                <c:pt idx="1374">
                  <c:v>8.9980000000000008E-3</c:v>
                </c:pt>
                <c:pt idx="1375">
                  <c:v>8.9359999999999995E-3</c:v>
                </c:pt>
                <c:pt idx="1376">
                  <c:v>8.9309999999999997E-3</c:v>
                </c:pt>
                <c:pt idx="1377">
                  <c:v>8.9230000000000004E-3</c:v>
                </c:pt>
                <c:pt idx="1378">
                  <c:v>8.8789999999999997E-3</c:v>
                </c:pt>
                <c:pt idx="1379">
                  <c:v>8.8870000000000008E-3</c:v>
                </c:pt>
                <c:pt idx="1380">
                  <c:v>8.8280000000000008E-3</c:v>
                </c:pt>
                <c:pt idx="1381">
                  <c:v>8.8369999999999994E-3</c:v>
                </c:pt>
                <c:pt idx="1382">
                  <c:v>8.7770000000000001E-3</c:v>
                </c:pt>
                <c:pt idx="1383">
                  <c:v>8.7690000000000008E-3</c:v>
                </c:pt>
                <c:pt idx="1384">
                  <c:v>8.7790000000000003E-3</c:v>
                </c:pt>
                <c:pt idx="1385">
                  <c:v>8.8330000000000006E-3</c:v>
                </c:pt>
                <c:pt idx="1386">
                  <c:v>8.829E-3</c:v>
                </c:pt>
                <c:pt idx="1387">
                  <c:v>8.8280000000000008E-3</c:v>
                </c:pt>
                <c:pt idx="1388">
                  <c:v>8.8199999999999997E-3</c:v>
                </c:pt>
                <c:pt idx="1389">
                  <c:v>8.8979999999999997E-3</c:v>
                </c:pt>
                <c:pt idx="1390">
                  <c:v>8.9149999999999993E-3</c:v>
                </c:pt>
                <c:pt idx="1391">
                  <c:v>8.9040000000000005E-3</c:v>
                </c:pt>
                <c:pt idx="1392">
                  <c:v>8.9009999999999992E-3</c:v>
                </c:pt>
                <c:pt idx="1393">
                  <c:v>8.94E-3</c:v>
                </c:pt>
                <c:pt idx="1394">
                  <c:v>8.9890000000000005E-3</c:v>
                </c:pt>
                <c:pt idx="1395">
                  <c:v>8.9820000000000004E-3</c:v>
                </c:pt>
                <c:pt idx="1396">
                  <c:v>8.9779999999999999E-3</c:v>
                </c:pt>
                <c:pt idx="1397">
                  <c:v>8.9730000000000001E-3</c:v>
                </c:pt>
                <c:pt idx="1398">
                  <c:v>8.9669999999999993E-3</c:v>
                </c:pt>
                <c:pt idx="1399">
                  <c:v>9.0189999999999992E-3</c:v>
                </c:pt>
                <c:pt idx="1400">
                  <c:v>9.0139999999999994E-3</c:v>
                </c:pt>
                <c:pt idx="1401">
                  <c:v>9.1269999999999997E-3</c:v>
                </c:pt>
                <c:pt idx="1402">
                  <c:v>9.0849999999999993E-3</c:v>
                </c:pt>
                <c:pt idx="1403">
                  <c:v>9.0950000000000007E-3</c:v>
                </c:pt>
                <c:pt idx="1404">
                  <c:v>9.0639999999999991E-3</c:v>
                </c:pt>
                <c:pt idx="1405">
                  <c:v>9.0900000000000009E-3</c:v>
                </c:pt>
                <c:pt idx="1406">
                  <c:v>9.1059999999999995E-3</c:v>
                </c:pt>
                <c:pt idx="1407">
                  <c:v>9.1409999999999998E-3</c:v>
                </c:pt>
                <c:pt idx="1408">
                  <c:v>9.0530000000000003E-3</c:v>
                </c:pt>
                <c:pt idx="1409">
                  <c:v>9.0570000000000008E-3</c:v>
                </c:pt>
                <c:pt idx="1410">
                  <c:v>8.9800000000000001E-3</c:v>
                </c:pt>
                <c:pt idx="1411">
                  <c:v>9.0279999999999996E-3</c:v>
                </c:pt>
                <c:pt idx="1412">
                  <c:v>9.0209999999999995E-3</c:v>
                </c:pt>
                <c:pt idx="1413">
                  <c:v>8.9879999999999995E-3</c:v>
                </c:pt>
                <c:pt idx="1414">
                  <c:v>8.9820000000000004E-3</c:v>
                </c:pt>
                <c:pt idx="1415">
                  <c:v>8.9409999999999993E-3</c:v>
                </c:pt>
                <c:pt idx="1416">
                  <c:v>8.9689999999999995E-3</c:v>
                </c:pt>
                <c:pt idx="1417">
                  <c:v>8.9460000000000008E-3</c:v>
                </c:pt>
                <c:pt idx="1418">
                  <c:v>8.9849999999999999E-3</c:v>
                </c:pt>
                <c:pt idx="1419">
                  <c:v>8.9879999999999995E-3</c:v>
                </c:pt>
                <c:pt idx="1420">
                  <c:v>8.9700000000000005E-3</c:v>
                </c:pt>
                <c:pt idx="1421">
                  <c:v>9.0229999999999998E-3</c:v>
                </c:pt>
                <c:pt idx="1422">
                  <c:v>8.8400000000000006E-3</c:v>
                </c:pt>
                <c:pt idx="1423">
                  <c:v>8.7880000000000007E-3</c:v>
                </c:pt>
                <c:pt idx="1424">
                  <c:v>8.822E-3</c:v>
                </c:pt>
                <c:pt idx="1425">
                  <c:v>8.7819999999999999E-3</c:v>
                </c:pt>
                <c:pt idx="1426">
                  <c:v>8.7500000000000008E-3</c:v>
                </c:pt>
                <c:pt idx="1427">
                  <c:v>8.7729999999999995E-3</c:v>
                </c:pt>
                <c:pt idx="1428">
                  <c:v>8.8299999999999993E-3</c:v>
                </c:pt>
                <c:pt idx="1429">
                  <c:v>8.8719999999999997E-3</c:v>
                </c:pt>
                <c:pt idx="1430">
                  <c:v>8.8920000000000006E-3</c:v>
                </c:pt>
                <c:pt idx="1431">
                  <c:v>8.8690000000000001E-3</c:v>
                </c:pt>
                <c:pt idx="1432">
                  <c:v>8.9289999999999994E-3</c:v>
                </c:pt>
                <c:pt idx="1433">
                  <c:v>8.9420000000000003E-3</c:v>
                </c:pt>
                <c:pt idx="1434">
                  <c:v>8.9650000000000007E-3</c:v>
                </c:pt>
                <c:pt idx="1435">
                  <c:v>8.9879999999999995E-3</c:v>
                </c:pt>
                <c:pt idx="1436">
                  <c:v>9.0039999999999999E-3</c:v>
                </c:pt>
                <c:pt idx="1437">
                  <c:v>9.0019999999999996E-3</c:v>
                </c:pt>
                <c:pt idx="1438">
                  <c:v>9.11E-3</c:v>
                </c:pt>
                <c:pt idx="1439">
                  <c:v>9.1690000000000001E-3</c:v>
                </c:pt>
                <c:pt idx="1440">
                  <c:v>9.1470000000000006E-3</c:v>
                </c:pt>
                <c:pt idx="1441">
                  <c:v>9.1859999999999997E-3</c:v>
                </c:pt>
                <c:pt idx="1442">
                  <c:v>9.2230000000000003E-3</c:v>
                </c:pt>
                <c:pt idx="1443">
                  <c:v>9.1819999999999992E-3</c:v>
                </c:pt>
                <c:pt idx="1444">
                  <c:v>9.2049999999999996E-3</c:v>
                </c:pt>
                <c:pt idx="1445">
                  <c:v>9.1660000000000005E-3</c:v>
                </c:pt>
                <c:pt idx="1446">
                  <c:v>9.1719999999999996E-3</c:v>
                </c:pt>
                <c:pt idx="1447">
                  <c:v>9.1229999999999992E-3</c:v>
                </c:pt>
                <c:pt idx="1448">
                  <c:v>9.0139999999999994E-3</c:v>
                </c:pt>
                <c:pt idx="1449">
                  <c:v>9.0030000000000006E-3</c:v>
                </c:pt>
                <c:pt idx="1450">
                  <c:v>9.025E-3</c:v>
                </c:pt>
                <c:pt idx="1451">
                  <c:v>9.0329999999999994E-3</c:v>
                </c:pt>
                <c:pt idx="1452">
                  <c:v>9.0299999999999998E-3</c:v>
                </c:pt>
                <c:pt idx="1453">
                  <c:v>9.0170000000000007E-3</c:v>
                </c:pt>
                <c:pt idx="1454">
                  <c:v>8.9770000000000006E-3</c:v>
                </c:pt>
                <c:pt idx="1455">
                  <c:v>8.9350000000000002E-3</c:v>
                </c:pt>
                <c:pt idx="1456">
                  <c:v>9.0050000000000009E-3</c:v>
                </c:pt>
                <c:pt idx="1457">
                  <c:v>8.9969999999999998E-3</c:v>
                </c:pt>
                <c:pt idx="1458">
                  <c:v>9.0360000000000006E-3</c:v>
                </c:pt>
                <c:pt idx="1459">
                  <c:v>8.9820000000000004E-3</c:v>
                </c:pt>
                <c:pt idx="1460">
                  <c:v>9.0130000000000002E-3</c:v>
                </c:pt>
                <c:pt idx="1461">
                  <c:v>8.9960000000000005E-3</c:v>
                </c:pt>
                <c:pt idx="1462">
                  <c:v>8.9510000000000006E-3</c:v>
                </c:pt>
                <c:pt idx="1463">
                  <c:v>8.8850000000000005E-3</c:v>
                </c:pt>
                <c:pt idx="1464">
                  <c:v>8.8739999999999999E-3</c:v>
                </c:pt>
                <c:pt idx="1465">
                  <c:v>8.8249999999999995E-3</c:v>
                </c:pt>
                <c:pt idx="1466">
                  <c:v>8.8199999999999997E-3</c:v>
                </c:pt>
                <c:pt idx="1467">
                  <c:v>8.7150000000000005E-3</c:v>
                </c:pt>
                <c:pt idx="1468">
                  <c:v>8.7049999999999992E-3</c:v>
                </c:pt>
                <c:pt idx="1469">
                  <c:v>8.7119999999999993E-3</c:v>
                </c:pt>
                <c:pt idx="1470">
                  <c:v>8.6999999999999994E-3</c:v>
                </c:pt>
                <c:pt idx="1471">
                  <c:v>8.7449999999999993E-3</c:v>
                </c:pt>
                <c:pt idx="1472">
                  <c:v>8.7729999999999995E-3</c:v>
                </c:pt>
                <c:pt idx="1473">
                  <c:v>8.7799999999999996E-3</c:v>
                </c:pt>
                <c:pt idx="1474">
                  <c:v>8.77E-3</c:v>
                </c:pt>
                <c:pt idx="1475">
                  <c:v>8.7399999999999995E-3</c:v>
                </c:pt>
                <c:pt idx="1476">
                  <c:v>8.7930000000000005E-3</c:v>
                </c:pt>
                <c:pt idx="1477">
                  <c:v>8.8669999999999999E-3</c:v>
                </c:pt>
                <c:pt idx="1478">
                  <c:v>8.8730000000000007E-3</c:v>
                </c:pt>
                <c:pt idx="1479">
                  <c:v>8.9169999999999996E-3</c:v>
                </c:pt>
                <c:pt idx="1480">
                  <c:v>8.8800000000000007E-3</c:v>
                </c:pt>
                <c:pt idx="1481">
                  <c:v>8.8260000000000005E-3</c:v>
                </c:pt>
                <c:pt idx="1482">
                  <c:v>8.796E-3</c:v>
                </c:pt>
                <c:pt idx="1483">
                  <c:v>8.8409999999999999E-3</c:v>
                </c:pt>
                <c:pt idx="1484">
                  <c:v>8.8640000000000004E-3</c:v>
                </c:pt>
                <c:pt idx="1485">
                  <c:v>8.8310000000000003E-3</c:v>
                </c:pt>
                <c:pt idx="1486">
                  <c:v>8.7600000000000004E-3</c:v>
                </c:pt>
                <c:pt idx="1487">
                  <c:v>8.7489999999999998E-3</c:v>
                </c:pt>
                <c:pt idx="1488">
                  <c:v>8.7899999999999992E-3</c:v>
                </c:pt>
                <c:pt idx="1489">
                  <c:v>8.8339999999999998E-3</c:v>
                </c:pt>
                <c:pt idx="1490">
                  <c:v>8.8299999999999993E-3</c:v>
                </c:pt>
                <c:pt idx="1491">
                  <c:v>8.9339999999999992E-3</c:v>
                </c:pt>
                <c:pt idx="1492">
                  <c:v>8.8979999999999997E-3</c:v>
                </c:pt>
                <c:pt idx="1493">
                  <c:v>8.9490000000000004E-3</c:v>
                </c:pt>
                <c:pt idx="1494">
                  <c:v>8.8819999999999993E-3</c:v>
                </c:pt>
                <c:pt idx="1495">
                  <c:v>8.8629999999999994E-3</c:v>
                </c:pt>
                <c:pt idx="1496">
                  <c:v>8.8299999999999993E-3</c:v>
                </c:pt>
                <c:pt idx="1497">
                  <c:v>8.8649999999999996E-3</c:v>
                </c:pt>
                <c:pt idx="1498">
                  <c:v>8.7889999999999999E-3</c:v>
                </c:pt>
                <c:pt idx="1499">
                  <c:v>8.6859999999999993E-3</c:v>
                </c:pt>
                <c:pt idx="1500">
                  <c:v>8.7309999999999992E-3</c:v>
                </c:pt>
                <c:pt idx="1501">
                  <c:v>8.8280000000000008E-3</c:v>
                </c:pt>
                <c:pt idx="1502">
                  <c:v>8.7880000000000007E-3</c:v>
                </c:pt>
                <c:pt idx="1503">
                  <c:v>8.8719999999999997E-3</c:v>
                </c:pt>
                <c:pt idx="1504">
                  <c:v>8.7259999999999994E-3</c:v>
                </c:pt>
                <c:pt idx="1505">
                  <c:v>8.7060000000000002E-3</c:v>
                </c:pt>
                <c:pt idx="1506">
                  <c:v>8.7220000000000006E-3</c:v>
                </c:pt>
                <c:pt idx="1507">
                  <c:v>8.8800000000000007E-3</c:v>
                </c:pt>
                <c:pt idx="1508">
                  <c:v>8.7569999999999992E-3</c:v>
                </c:pt>
                <c:pt idx="1509">
                  <c:v>8.7340000000000004E-3</c:v>
                </c:pt>
                <c:pt idx="1510">
                  <c:v>8.7170000000000008E-3</c:v>
                </c:pt>
                <c:pt idx="1511">
                  <c:v>8.6650000000000008E-3</c:v>
                </c:pt>
                <c:pt idx="1512">
                  <c:v>8.6379999999999998E-3</c:v>
                </c:pt>
                <c:pt idx="1513">
                  <c:v>8.6180000000000007E-3</c:v>
                </c:pt>
                <c:pt idx="1514">
                  <c:v>8.548E-3</c:v>
                </c:pt>
                <c:pt idx="1515">
                  <c:v>8.6689999999999996E-3</c:v>
                </c:pt>
                <c:pt idx="1516">
                  <c:v>8.5290000000000001E-3</c:v>
                </c:pt>
                <c:pt idx="1517">
                  <c:v>8.4919999999999995E-3</c:v>
                </c:pt>
                <c:pt idx="1518">
                  <c:v>8.5030000000000001E-3</c:v>
                </c:pt>
                <c:pt idx="1519">
                  <c:v>8.5470000000000008E-3</c:v>
                </c:pt>
                <c:pt idx="1520">
                  <c:v>8.5810000000000001E-3</c:v>
                </c:pt>
                <c:pt idx="1521">
                  <c:v>8.5280000000000009E-3</c:v>
                </c:pt>
                <c:pt idx="1522">
                  <c:v>8.5140000000000007E-3</c:v>
                </c:pt>
                <c:pt idx="1523">
                  <c:v>8.5400000000000007E-3</c:v>
                </c:pt>
                <c:pt idx="1524">
                  <c:v>8.5240000000000003E-3</c:v>
                </c:pt>
                <c:pt idx="1525">
                  <c:v>8.5070000000000007E-3</c:v>
                </c:pt>
                <c:pt idx="1526">
                  <c:v>8.5070000000000007E-3</c:v>
                </c:pt>
                <c:pt idx="1527">
                  <c:v>8.4849999999999995E-3</c:v>
                </c:pt>
                <c:pt idx="1528">
                  <c:v>8.5400000000000007E-3</c:v>
                </c:pt>
                <c:pt idx="1529">
                  <c:v>8.4799999999999997E-3</c:v>
                </c:pt>
                <c:pt idx="1530">
                  <c:v>8.4620000000000008E-3</c:v>
                </c:pt>
                <c:pt idx="1531">
                  <c:v>8.5439999999999995E-3</c:v>
                </c:pt>
                <c:pt idx="1532">
                  <c:v>8.6829999999999997E-3</c:v>
                </c:pt>
                <c:pt idx="1533">
                  <c:v>8.6940000000000003E-3</c:v>
                </c:pt>
                <c:pt idx="1534">
                  <c:v>8.6689999999999996E-3</c:v>
                </c:pt>
                <c:pt idx="1535">
                  <c:v>8.7690000000000008E-3</c:v>
                </c:pt>
                <c:pt idx="1536">
                  <c:v>8.7899999999999992E-3</c:v>
                </c:pt>
                <c:pt idx="1537">
                  <c:v>8.7709999999999993E-3</c:v>
                </c:pt>
                <c:pt idx="1538">
                  <c:v>8.7840000000000001E-3</c:v>
                </c:pt>
                <c:pt idx="1539">
                  <c:v>8.8109999999999994E-3</c:v>
                </c:pt>
                <c:pt idx="1540">
                  <c:v>8.7639999999999992E-3</c:v>
                </c:pt>
                <c:pt idx="1541">
                  <c:v>8.7360000000000007E-3</c:v>
                </c:pt>
                <c:pt idx="1542">
                  <c:v>8.8990000000000007E-3</c:v>
                </c:pt>
                <c:pt idx="1543">
                  <c:v>8.9339999999999992E-3</c:v>
                </c:pt>
                <c:pt idx="1544">
                  <c:v>8.8330000000000006E-3</c:v>
                </c:pt>
                <c:pt idx="1545">
                  <c:v>8.8229999999999992E-3</c:v>
                </c:pt>
                <c:pt idx="1546">
                  <c:v>8.8889999999999993E-3</c:v>
                </c:pt>
                <c:pt idx="1547">
                  <c:v>8.9980000000000008E-3</c:v>
                </c:pt>
                <c:pt idx="1548">
                  <c:v>9.0240000000000008E-3</c:v>
                </c:pt>
                <c:pt idx="1549">
                  <c:v>9.0170000000000007E-3</c:v>
                </c:pt>
                <c:pt idx="1550">
                  <c:v>9.0810000000000005E-3</c:v>
                </c:pt>
                <c:pt idx="1551">
                  <c:v>9.1680000000000008E-3</c:v>
                </c:pt>
                <c:pt idx="1552">
                  <c:v>9.1579999999999995E-3</c:v>
                </c:pt>
                <c:pt idx="1553">
                  <c:v>9.2230000000000003E-3</c:v>
                </c:pt>
                <c:pt idx="1554">
                  <c:v>9.3740000000000004E-3</c:v>
                </c:pt>
                <c:pt idx="1555">
                  <c:v>9.3609999999999995E-3</c:v>
                </c:pt>
                <c:pt idx="1556">
                  <c:v>9.4629999999999992E-3</c:v>
                </c:pt>
                <c:pt idx="1557">
                  <c:v>9.5090000000000001E-3</c:v>
                </c:pt>
                <c:pt idx="1558">
                  <c:v>9.5729999999999999E-3</c:v>
                </c:pt>
                <c:pt idx="1559">
                  <c:v>9.698E-3</c:v>
                </c:pt>
                <c:pt idx="1560">
                  <c:v>9.7099999999999999E-3</c:v>
                </c:pt>
                <c:pt idx="1561">
                  <c:v>9.6799999999999994E-3</c:v>
                </c:pt>
                <c:pt idx="1562">
                  <c:v>9.6010000000000002E-3</c:v>
                </c:pt>
                <c:pt idx="1563">
                  <c:v>9.5399999999999999E-3</c:v>
                </c:pt>
                <c:pt idx="1564">
                  <c:v>9.5490000000000002E-3</c:v>
                </c:pt>
                <c:pt idx="1565">
                  <c:v>9.4979999999999995E-3</c:v>
                </c:pt>
                <c:pt idx="1566">
                  <c:v>9.5709999999999996E-3</c:v>
                </c:pt>
                <c:pt idx="1567">
                  <c:v>9.5940000000000001E-3</c:v>
                </c:pt>
                <c:pt idx="1568">
                  <c:v>9.5980000000000006E-3</c:v>
                </c:pt>
                <c:pt idx="1569">
                  <c:v>9.6310000000000007E-3</c:v>
                </c:pt>
                <c:pt idx="1570">
                  <c:v>9.6200000000000001E-3</c:v>
                </c:pt>
                <c:pt idx="1571">
                  <c:v>9.6670000000000002E-3</c:v>
                </c:pt>
                <c:pt idx="1572">
                  <c:v>9.6279999999999994E-3</c:v>
                </c:pt>
                <c:pt idx="1573">
                  <c:v>9.6249999999999999E-3</c:v>
                </c:pt>
                <c:pt idx="1574">
                  <c:v>9.5999999999999992E-3</c:v>
                </c:pt>
                <c:pt idx="1575">
                  <c:v>9.6430000000000005E-3</c:v>
                </c:pt>
                <c:pt idx="1576">
                  <c:v>9.5960000000000004E-3</c:v>
                </c:pt>
                <c:pt idx="1577">
                  <c:v>9.6609999999999994E-3</c:v>
                </c:pt>
                <c:pt idx="1578">
                  <c:v>9.6509999999999999E-3</c:v>
                </c:pt>
                <c:pt idx="1579">
                  <c:v>9.7120000000000001E-3</c:v>
                </c:pt>
                <c:pt idx="1580">
                  <c:v>9.6200000000000001E-3</c:v>
                </c:pt>
                <c:pt idx="1581">
                  <c:v>9.6620000000000004E-3</c:v>
                </c:pt>
                <c:pt idx="1582">
                  <c:v>9.7199999999999995E-3</c:v>
                </c:pt>
                <c:pt idx="1583">
                  <c:v>9.8379999999999995E-3</c:v>
                </c:pt>
                <c:pt idx="1584">
                  <c:v>9.868E-3</c:v>
                </c:pt>
                <c:pt idx="1585">
                  <c:v>9.8980000000000005E-3</c:v>
                </c:pt>
                <c:pt idx="1586">
                  <c:v>9.9319999999999999E-3</c:v>
                </c:pt>
                <c:pt idx="1587">
                  <c:v>9.9570000000000006E-3</c:v>
                </c:pt>
                <c:pt idx="1588">
                  <c:v>9.9670000000000002E-3</c:v>
                </c:pt>
                <c:pt idx="1589">
                  <c:v>9.8989999999999998E-3</c:v>
                </c:pt>
                <c:pt idx="1590">
                  <c:v>9.9249999999999998E-3</c:v>
                </c:pt>
                <c:pt idx="1591">
                  <c:v>9.9690000000000004E-3</c:v>
                </c:pt>
                <c:pt idx="1592">
                  <c:v>9.8329999999999997E-3</c:v>
                </c:pt>
                <c:pt idx="1593">
                  <c:v>9.8110000000000003E-3</c:v>
                </c:pt>
                <c:pt idx="1594">
                  <c:v>9.7780000000000002E-3</c:v>
                </c:pt>
                <c:pt idx="1595">
                  <c:v>9.7959999999999992E-3</c:v>
                </c:pt>
                <c:pt idx="1596">
                  <c:v>9.7630000000000008E-3</c:v>
                </c:pt>
                <c:pt idx="1597">
                  <c:v>9.75E-3</c:v>
                </c:pt>
                <c:pt idx="1598">
                  <c:v>9.8180000000000003E-3</c:v>
                </c:pt>
                <c:pt idx="1599">
                  <c:v>9.7370000000000009E-3</c:v>
                </c:pt>
                <c:pt idx="1600">
                  <c:v>9.757E-3</c:v>
                </c:pt>
                <c:pt idx="1601">
                  <c:v>9.8289999999999992E-3</c:v>
                </c:pt>
                <c:pt idx="1602">
                  <c:v>9.8029999999999992E-3</c:v>
                </c:pt>
                <c:pt idx="1603">
                  <c:v>9.6690000000000005E-3</c:v>
                </c:pt>
                <c:pt idx="1604">
                  <c:v>9.6209999999999993E-3</c:v>
                </c:pt>
                <c:pt idx="1605">
                  <c:v>9.6869999999999994E-3</c:v>
                </c:pt>
                <c:pt idx="1606">
                  <c:v>9.6690000000000005E-3</c:v>
                </c:pt>
                <c:pt idx="1607">
                  <c:v>9.7120000000000001E-3</c:v>
                </c:pt>
                <c:pt idx="1608">
                  <c:v>9.8119999999999995E-3</c:v>
                </c:pt>
                <c:pt idx="1609">
                  <c:v>9.8209999999999999E-3</c:v>
                </c:pt>
                <c:pt idx="1610">
                  <c:v>9.9469999999999992E-3</c:v>
                </c:pt>
                <c:pt idx="1611">
                  <c:v>9.9550000000000003E-3</c:v>
                </c:pt>
                <c:pt idx="1612">
                  <c:v>9.9760000000000005E-3</c:v>
                </c:pt>
                <c:pt idx="1613">
                  <c:v>9.9679999999999994E-3</c:v>
                </c:pt>
                <c:pt idx="1614">
                  <c:v>9.979E-3</c:v>
                </c:pt>
                <c:pt idx="1615">
                  <c:v>1.0012E-2</c:v>
                </c:pt>
                <c:pt idx="1616">
                  <c:v>9.9729999999999992E-3</c:v>
                </c:pt>
                <c:pt idx="1617">
                  <c:v>9.9699999999999997E-3</c:v>
                </c:pt>
                <c:pt idx="1618">
                  <c:v>9.8759999999999994E-3</c:v>
                </c:pt>
                <c:pt idx="1619">
                  <c:v>9.8720000000000006E-3</c:v>
                </c:pt>
                <c:pt idx="1620">
                  <c:v>9.8080000000000007E-3</c:v>
                </c:pt>
                <c:pt idx="1621">
                  <c:v>9.8729999999999998E-3</c:v>
                </c:pt>
                <c:pt idx="1622">
                  <c:v>9.8150000000000008E-3</c:v>
                </c:pt>
                <c:pt idx="1623">
                  <c:v>9.7610000000000006E-3</c:v>
                </c:pt>
                <c:pt idx="1624">
                  <c:v>9.8219999999999991E-3</c:v>
                </c:pt>
                <c:pt idx="1625">
                  <c:v>9.8790000000000006E-3</c:v>
                </c:pt>
                <c:pt idx="1626">
                  <c:v>9.8779999999999996E-3</c:v>
                </c:pt>
                <c:pt idx="1627">
                  <c:v>9.9120000000000007E-3</c:v>
                </c:pt>
                <c:pt idx="1628">
                  <c:v>9.7660000000000004E-3</c:v>
                </c:pt>
                <c:pt idx="1629">
                  <c:v>9.7970000000000002E-3</c:v>
                </c:pt>
                <c:pt idx="1630">
                  <c:v>9.4990000000000005E-3</c:v>
                </c:pt>
                <c:pt idx="1631">
                  <c:v>9.4879999999999999E-3</c:v>
                </c:pt>
                <c:pt idx="1632">
                  <c:v>9.5549999999999993E-3</c:v>
                </c:pt>
                <c:pt idx="1633">
                  <c:v>9.4520000000000003E-3</c:v>
                </c:pt>
                <c:pt idx="1634">
                  <c:v>9.4230000000000008E-3</c:v>
                </c:pt>
                <c:pt idx="1635">
                  <c:v>9.4509999999999993E-3</c:v>
                </c:pt>
                <c:pt idx="1636">
                  <c:v>9.3570000000000007E-3</c:v>
                </c:pt>
                <c:pt idx="1637">
                  <c:v>9.4230000000000008E-3</c:v>
                </c:pt>
                <c:pt idx="1638">
                  <c:v>9.4199999999999996E-3</c:v>
                </c:pt>
                <c:pt idx="1639">
                  <c:v>9.5320000000000005E-3</c:v>
                </c:pt>
                <c:pt idx="1640">
                  <c:v>9.4920000000000004E-3</c:v>
                </c:pt>
                <c:pt idx="1641">
                  <c:v>9.5709999999999996E-3</c:v>
                </c:pt>
                <c:pt idx="1642">
                  <c:v>9.5510000000000005E-3</c:v>
                </c:pt>
                <c:pt idx="1643">
                  <c:v>9.7269999999999995E-3</c:v>
                </c:pt>
                <c:pt idx="1644">
                  <c:v>9.9450000000000007E-3</c:v>
                </c:pt>
                <c:pt idx="1645">
                  <c:v>9.9229999999999995E-3</c:v>
                </c:pt>
                <c:pt idx="1646">
                  <c:v>9.8700000000000003E-3</c:v>
                </c:pt>
                <c:pt idx="1647">
                  <c:v>9.8279999999999999E-3</c:v>
                </c:pt>
                <c:pt idx="1648">
                  <c:v>9.7509999999999993E-3</c:v>
                </c:pt>
                <c:pt idx="1649">
                  <c:v>9.7540000000000005E-3</c:v>
                </c:pt>
                <c:pt idx="1650">
                  <c:v>9.6889999999999997E-3</c:v>
                </c:pt>
                <c:pt idx="1651">
                  <c:v>9.7249999999999993E-3</c:v>
                </c:pt>
                <c:pt idx="1652">
                  <c:v>9.7319999999999993E-3</c:v>
                </c:pt>
                <c:pt idx="1653">
                  <c:v>9.8040000000000002E-3</c:v>
                </c:pt>
                <c:pt idx="1654">
                  <c:v>9.7850000000000003E-3</c:v>
                </c:pt>
                <c:pt idx="1655">
                  <c:v>9.4199999999999996E-3</c:v>
                </c:pt>
                <c:pt idx="1656">
                  <c:v>9.5770000000000004E-3</c:v>
                </c:pt>
                <c:pt idx="1657">
                  <c:v>9.5469999999999999E-3</c:v>
                </c:pt>
                <c:pt idx="1658">
                  <c:v>9.6209999999999993E-3</c:v>
                </c:pt>
                <c:pt idx="1659">
                  <c:v>9.5999999999999992E-3</c:v>
                </c:pt>
                <c:pt idx="1660">
                  <c:v>9.5910000000000006E-3</c:v>
                </c:pt>
                <c:pt idx="1661">
                  <c:v>9.4330000000000004E-3</c:v>
                </c:pt>
                <c:pt idx="1662">
                  <c:v>9.4249999999999994E-3</c:v>
                </c:pt>
                <c:pt idx="1663">
                  <c:v>9.4129999999999995E-3</c:v>
                </c:pt>
                <c:pt idx="1664">
                  <c:v>9.3480000000000004E-3</c:v>
                </c:pt>
                <c:pt idx="1665">
                  <c:v>9.3380000000000008E-3</c:v>
                </c:pt>
                <c:pt idx="1666">
                  <c:v>9.3469999999999994E-3</c:v>
                </c:pt>
                <c:pt idx="1667">
                  <c:v>9.3139999999999994E-3</c:v>
                </c:pt>
                <c:pt idx="1668">
                  <c:v>9.2969999999999997E-3</c:v>
                </c:pt>
                <c:pt idx="1669">
                  <c:v>9.3869999999999995E-3</c:v>
                </c:pt>
                <c:pt idx="1670">
                  <c:v>9.1859999999999997E-3</c:v>
                </c:pt>
                <c:pt idx="1671">
                  <c:v>9.129E-3</c:v>
                </c:pt>
                <c:pt idx="1672">
                  <c:v>9.0320000000000001E-3</c:v>
                </c:pt>
                <c:pt idx="1673">
                  <c:v>8.9990000000000001E-3</c:v>
                </c:pt>
                <c:pt idx="1674">
                  <c:v>9.0690000000000007E-3</c:v>
                </c:pt>
                <c:pt idx="1675">
                  <c:v>9.11E-3</c:v>
                </c:pt>
                <c:pt idx="1676">
                  <c:v>9.0749999999999997E-3</c:v>
                </c:pt>
                <c:pt idx="1677">
                  <c:v>9.0910000000000001E-3</c:v>
                </c:pt>
                <c:pt idx="1678">
                  <c:v>9.1540000000000007E-3</c:v>
                </c:pt>
                <c:pt idx="1679">
                  <c:v>9.0810000000000005E-3</c:v>
                </c:pt>
                <c:pt idx="1680">
                  <c:v>9.0939999999999997E-3</c:v>
                </c:pt>
                <c:pt idx="1681">
                  <c:v>9.0749999999999997E-3</c:v>
                </c:pt>
                <c:pt idx="1682">
                  <c:v>9.162E-3</c:v>
                </c:pt>
                <c:pt idx="1683">
                  <c:v>9.1719999999999996E-3</c:v>
                </c:pt>
                <c:pt idx="1684">
                  <c:v>9.2049999999999996E-3</c:v>
                </c:pt>
                <c:pt idx="1685">
                  <c:v>9.1719999999999996E-3</c:v>
                </c:pt>
                <c:pt idx="1686">
                  <c:v>9.2239999999999996E-3</c:v>
                </c:pt>
                <c:pt idx="1687">
                  <c:v>9.1520000000000004E-3</c:v>
                </c:pt>
                <c:pt idx="1688">
                  <c:v>9.2300000000000004E-3</c:v>
                </c:pt>
                <c:pt idx="1689">
                  <c:v>9.3349999999999995E-3</c:v>
                </c:pt>
                <c:pt idx="1690">
                  <c:v>9.3240000000000007E-3</c:v>
                </c:pt>
                <c:pt idx="1691">
                  <c:v>9.3449999999999991E-3</c:v>
                </c:pt>
                <c:pt idx="1692">
                  <c:v>9.3799999999999994E-3</c:v>
                </c:pt>
                <c:pt idx="1693">
                  <c:v>9.3980000000000001E-3</c:v>
                </c:pt>
                <c:pt idx="1694">
                  <c:v>9.3889999999999998E-3</c:v>
                </c:pt>
                <c:pt idx="1695">
                  <c:v>9.2499999999999995E-3</c:v>
                </c:pt>
                <c:pt idx="1696">
                  <c:v>8.9720000000000008E-3</c:v>
                </c:pt>
                <c:pt idx="1697">
                  <c:v>8.9840000000000007E-3</c:v>
                </c:pt>
                <c:pt idx="1698">
                  <c:v>8.992E-3</c:v>
                </c:pt>
                <c:pt idx="1699">
                  <c:v>8.9460000000000008E-3</c:v>
                </c:pt>
                <c:pt idx="1700">
                  <c:v>9.136E-3</c:v>
                </c:pt>
                <c:pt idx="1701">
                  <c:v>9.1039999999999992E-3</c:v>
                </c:pt>
                <c:pt idx="1702">
                  <c:v>9.1570000000000002E-3</c:v>
                </c:pt>
                <c:pt idx="1703">
                  <c:v>9.1889999999999993E-3</c:v>
                </c:pt>
                <c:pt idx="1704">
                  <c:v>9.195E-3</c:v>
                </c:pt>
                <c:pt idx="1705">
                  <c:v>9.1409999999999998E-3</c:v>
                </c:pt>
                <c:pt idx="1706">
                  <c:v>9.1459999999999996E-3</c:v>
                </c:pt>
                <c:pt idx="1707">
                  <c:v>9.2130000000000007E-3</c:v>
                </c:pt>
                <c:pt idx="1708">
                  <c:v>9.2639999999999997E-3</c:v>
                </c:pt>
                <c:pt idx="1709">
                  <c:v>9.2540000000000001E-3</c:v>
                </c:pt>
                <c:pt idx="1710">
                  <c:v>9.2420000000000002E-3</c:v>
                </c:pt>
                <c:pt idx="1711">
                  <c:v>9.1079999999999998E-3</c:v>
                </c:pt>
                <c:pt idx="1712">
                  <c:v>9.0629999999999999E-3</c:v>
                </c:pt>
                <c:pt idx="1713">
                  <c:v>8.9820000000000004E-3</c:v>
                </c:pt>
                <c:pt idx="1714">
                  <c:v>8.9510000000000006E-3</c:v>
                </c:pt>
                <c:pt idx="1715">
                  <c:v>8.8830000000000003E-3</c:v>
                </c:pt>
                <c:pt idx="1716">
                  <c:v>8.8940000000000009E-3</c:v>
                </c:pt>
                <c:pt idx="1717">
                  <c:v>8.8730000000000007E-3</c:v>
                </c:pt>
                <c:pt idx="1718">
                  <c:v>8.8140000000000007E-3</c:v>
                </c:pt>
                <c:pt idx="1719">
                  <c:v>8.8430000000000002E-3</c:v>
                </c:pt>
                <c:pt idx="1720">
                  <c:v>8.8570000000000003E-3</c:v>
                </c:pt>
                <c:pt idx="1721">
                  <c:v>8.8990000000000007E-3</c:v>
                </c:pt>
                <c:pt idx="1722">
                  <c:v>8.8990000000000007E-3</c:v>
                </c:pt>
                <c:pt idx="1723">
                  <c:v>8.9320000000000007E-3</c:v>
                </c:pt>
                <c:pt idx="1724">
                  <c:v>8.9650000000000007E-3</c:v>
                </c:pt>
                <c:pt idx="1725">
                  <c:v>8.9770000000000006E-3</c:v>
                </c:pt>
                <c:pt idx="1726">
                  <c:v>8.8839999999999995E-3</c:v>
                </c:pt>
                <c:pt idx="1727">
                  <c:v>8.8380000000000004E-3</c:v>
                </c:pt>
                <c:pt idx="1728">
                  <c:v>8.7849999999999994E-3</c:v>
                </c:pt>
                <c:pt idx="1729">
                  <c:v>8.7840000000000001E-3</c:v>
                </c:pt>
                <c:pt idx="1730">
                  <c:v>8.8339999999999998E-3</c:v>
                </c:pt>
                <c:pt idx="1731">
                  <c:v>8.822E-3</c:v>
                </c:pt>
                <c:pt idx="1732">
                  <c:v>8.8789999999999997E-3</c:v>
                </c:pt>
                <c:pt idx="1733">
                  <c:v>8.8120000000000004E-3</c:v>
                </c:pt>
                <c:pt idx="1734">
                  <c:v>8.7889999999999999E-3</c:v>
                </c:pt>
                <c:pt idx="1735">
                  <c:v>8.796E-3</c:v>
                </c:pt>
                <c:pt idx="1736">
                  <c:v>8.8129999999999997E-3</c:v>
                </c:pt>
                <c:pt idx="1737">
                  <c:v>8.7720000000000003E-3</c:v>
                </c:pt>
                <c:pt idx="1738">
                  <c:v>8.8739999999999999E-3</c:v>
                </c:pt>
                <c:pt idx="1739">
                  <c:v>8.7729999999999995E-3</c:v>
                </c:pt>
                <c:pt idx="1740">
                  <c:v>8.8500000000000002E-3</c:v>
                </c:pt>
                <c:pt idx="1741">
                  <c:v>8.9149999999999993E-3</c:v>
                </c:pt>
                <c:pt idx="1742">
                  <c:v>8.9200000000000008E-3</c:v>
                </c:pt>
                <c:pt idx="1743">
                  <c:v>8.8559999999999993E-3</c:v>
                </c:pt>
                <c:pt idx="1744">
                  <c:v>8.8800000000000007E-3</c:v>
                </c:pt>
                <c:pt idx="1745">
                  <c:v>8.8299999999999993E-3</c:v>
                </c:pt>
                <c:pt idx="1746">
                  <c:v>8.7650000000000002E-3</c:v>
                </c:pt>
                <c:pt idx="1747">
                  <c:v>8.7659999999999995E-3</c:v>
                </c:pt>
                <c:pt idx="1748">
                  <c:v>8.7259999999999994E-3</c:v>
                </c:pt>
                <c:pt idx="1749">
                  <c:v>8.8299999999999993E-3</c:v>
                </c:pt>
                <c:pt idx="1750">
                  <c:v>8.8950000000000001E-3</c:v>
                </c:pt>
                <c:pt idx="1751">
                  <c:v>8.822E-3</c:v>
                </c:pt>
                <c:pt idx="1752">
                  <c:v>8.6870000000000003E-3</c:v>
                </c:pt>
                <c:pt idx="1753">
                  <c:v>8.6320000000000008E-3</c:v>
                </c:pt>
                <c:pt idx="1754">
                  <c:v>8.5559999999999994E-3</c:v>
                </c:pt>
                <c:pt idx="1755">
                  <c:v>8.5629999999999994E-3</c:v>
                </c:pt>
                <c:pt idx="1756">
                  <c:v>8.4810000000000007E-3</c:v>
                </c:pt>
                <c:pt idx="1757">
                  <c:v>8.3359999999999997E-3</c:v>
                </c:pt>
                <c:pt idx="1758">
                  <c:v>8.2649999999999998E-3</c:v>
                </c:pt>
                <c:pt idx="1759">
                  <c:v>8.2550000000000002E-3</c:v>
                </c:pt>
                <c:pt idx="1760">
                  <c:v>8.4159999999999999E-3</c:v>
                </c:pt>
                <c:pt idx="1761">
                  <c:v>8.4270000000000005E-3</c:v>
                </c:pt>
                <c:pt idx="1762">
                  <c:v>8.4440000000000001E-3</c:v>
                </c:pt>
                <c:pt idx="1763">
                  <c:v>8.4530000000000004E-3</c:v>
                </c:pt>
                <c:pt idx="1764">
                  <c:v>8.4200000000000004E-3</c:v>
                </c:pt>
                <c:pt idx="1765">
                  <c:v>8.4960000000000001E-3</c:v>
                </c:pt>
                <c:pt idx="1766">
                  <c:v>8.5520000000000006E-3</c:v>
                </c:pt>
                <c:pt idx="1767">
                  <c:v>8.5000000000000006E-3</c:v>
                </c:pt>
                <c:pt idx="1768">
                  <c:v>8.5229999999999993E-3</c:v>
                </c:pt>
                <c:pt idx="1769">
                  <c:v>8.5450000000000005E-3</c:v>
                </c:pt>
                <c:pt idx="1770">
                  <c:v>8.4700000000000001E-3</c:v>
                </c:pt>
                <c:pt idx="1771">
                  <c:v>8.4969999999999993E-3</c:v>
                </c:pt>
                <c:pt idx="1772">
                  <c:v>8.5000000000000006E-3</c:v>
                </c:pt>
                <c:pt idx="1773">
                  <c:v>8.4930000000000005E-3</c:v>
                </c:pt>
                <c:pt idx="1774">
                  <c:v>8.5280000000000009E-3</c:v>
                </c:pt>
                <c:pt idx="1775">
                  <c:v>8.4989999999999996E-3</c:v>
                </c:pt>
                <c:pt idx="1776">
                  <c:v>8.4410000000000006E-3</c:v>
                </c:pt>
                <c:pt idx="1777">
                  <c:v>8.3990000000000002E-3</c:v>
                </c:pt>
                <c:pt idx="1778">
                  <c:v>8.3719999999999992E-3</c:v>
                </c:pt>
                <c:pt idx="1779">
                  <c:v>8.2880000000000002E-3</c:v>
                </c:pt>
                <c:pt idx="1780">
                  <c:v>8.3169999999999997E-3</c:v>
                </c:pt>
                <c:pt idx="1781">
                  <c:v>8.2970000000000006E-3</c:v>
                </c:pt>
                <c:pt idx="1782">
                  <c:v>8.3020000000000004E-3</c:v>
                </c:pt>
                <c:pt idx="1783">
                  <c:v>8.3059999999999991E-3</c:v>
                </c:pt>
                <c:pt idx="1784">
                  <c:v>8.3160000000000005E-3</c:v>
                </c:pt>
                <c:pt idx="1785">
                  <c:v>8.3040000000000006E-3</c:v>
                </c:pt>
                <c:pt idx="1786">
                  <c:v>8.2699999999999996E-3</c:v>
                </c:pt>
                <c:pt idx="1787">
                  <c:v>8.26E-3</c:v>
                </c:pt>
                <c:pt idx="1788">
                  <c:v>8.2520000000000007E-3</c:v>
                </c:pt>
                <c:pt idx="1789">
                  <c:v>8.2539999999999992E-3</c:v>
                </c:pt>
                <c:pt idx="1790">
                  <c:v>8.1589999999999996E-3</c:v>
                </c:pt>
                <c:pt idx="1791">
                  <c:v>8.182E-3</c:v>
                </c:pt>
                <c:pt idx="1792">
                  <c:v>8.2179999999999996E-3</c:v>
                </c:pt>
                <c:pt idx="1793">
                  <c:v>8.2620000000000002E-3</c:v>
                </c:pt>
                <c:pt idx="1794">
                  <c:v>8.2660000000000008E-3</c:v>
                </c:pt>
                <c:pt idx="1795">
                  <c:v>8.2260000000000007E-3</c:v>
                </c:pt>
                <c:pt idx="1796">
                  <c:v>8.2349999999999993E-3</c:v>
                </c:pt>
                <c:pt idx="1797">
                  <c:v>8.1340000000000006E-3</c:v>
                </c:pt>
                <c:pt idx="1798">
                  <c:v>8.1060000000000004E-3</c:v>
                </c:pt>
                <c:pt idx="1799">
                  <c:v>8.1220000000000007E-3</c:v>
                </c:pt>
                <c:pt idx="1800">
                  <c:v>8.1560000000000001E-3</c:v>
                </c:pt>
                <c:pt idx="1801">
                  <c:v>8.1139999999999997E-3</c:v>
                </c:pt>
                <c:pt idx="1802">
                  <c:v>8.1379999999999994E-3</c:v>
                </c:pt>
                <c:pt idx="1803">
                  <c:v>8.123E-3</c:v>
                </c:pt>
                <c:pt idx="1804">
                  <c:v>8.1419999999999999E-3</c:v>
                </c:pt>
                <c:pt idx="1805">
                  <c:v>8.1589999999999996E-3</c:v>
                </c:pt>
                <c:pt idx="1806">
                  <c:v>8.1480000000000007E-3</c:v>
                </c:pt>
                <c:pt idx="1807">
                  <c:v>8.1609999999999999E-3</c:v>
                </c:pt>
                <c:pt idx="1808">
                  <c:v>8.1410000000000007E-3</c:v>
                </c:pt>
                <c:pt idx="1809">
                  <c:v>8.1429999999999992E-3</c:v>
                </c:pt>
                <c:pt idx="1810">
                  <c:v>8.1390000000000004E-3</c:v>
                </c:pt>
                <c:pt idx="1811">
                  <c:v>8.0890000000000007E-3</c:v>
                </c:pt>
                <c:pt idx="1812">
                  <c:v>8.1010000000000006E-3</c:v>
                </c:pt>
                <c:pt idx="1813">
                  <c:v>8.1189999999999995E-3</c:v>
                </c:pt>
                <c:pt idx="1814">
                  <c:v>8.1560000000000001E-3</c:v>
                </c:pt>
                <c:pt idx="1815">
                  <c:v>8.1560000000000001E-3</c:v>
                </c:pt>
                <c:pt idx="1816">
                  <c:v>8.1399999999999997E-3</c:v>
                </c:pt>
                <c:pt idx="1817">
                  <c:v>8.1200000000000005E-3</c:v>
                </c:pt>
                <c:pt idx="1818">
                  <c:v>8.1189999999999995E-3</c:v>
                </c:pt>
                <c:pt idx="1819">
                  <c:v>8.1189999999999995E-3</c:v>
                </c:pt>
                <c:pt idx="1820">
                  <c:v>8.2129999999999998E-3</c:v>
                </c:pt>
                <c:pt idx="1821">
                  <c:v>8.2260000000000007E-3</c:v>
                </c:pt>
                <c:pt idx="1822">
                  <c:v>8.26E-3</c:v>
                </c:pt>
                <c:pt idx="1823">
                  <c:v>8.2810000000000002E-3</c:v>
                </c:pt>
                <c:pt idx="1824">
                  <c:v>8.2900000000000005E-3</c:v>
                </c:pt>
                <c:pt idx="1825">
                  <c:v>8.2559999999999995E-3</c:v>
                </c:pt>
                <c:pt idx="1826">
                  <c:v>8.2579999999999997E-3</c:v>
                </c:pt>
                <c:pt idx="1827">
                  <c:v>8.3020000000000004E-3</c:v>
                </c:pt>
                <c:pt idx="1828">
                  <c:v>8.2579999999999997E-3</c:v>
                </c:pt>
                <c:pt idx="1829">
                  <c:v>8.2330000000000007E-3</c:v>
                </c:pt>
                <c:pt idx="1830">
                  <c:v>8.2850000000000007E-3</c:v>
                </c:pt>
                <c:pt idx="1831">
                  <c:v>8.3379999999999999E-3</c:v>
                </c:pt>
                <c:pt idx="1832">
                  <c:v>8.3440000000000007E-3</c:v>
                </c:pt>
                <c:pt idx="1833">
                  <c:v>8.3680000000000004E-3</c:v>
                </c:pt>
                <c:pt idx="1834">
                  <c:v>8.371E-3</c:v>
                </c:pt>
                <c:pt idx="1835">
                  <c:v>8.4110000000000001E-3</c:v>
                </c:pt>
                <c:pt idx="1836">
                  <c:v>8.4150000000000006E-3</c:v>
                </c:pt>
                <c:pt idx="1837">
                  <c:v>8.3510000000000008E-3</c:v>
                </c:pt>
                <c:pt idx="1838">
                  <c:v>8.3309999999999999E-3</c:v>
                </c:pt>
                <c:pt idx="1839">
                  <c:v>8.3169999999999997E-3</c:v>
                </c:pt>
                <c:pt idx="1840">
                  <c:v>8.3379999999999999E-3</c:v>
                </c:pt>
                <c:pt idx="1841">
                  <c:v>8.3330000000000001E-3</c:v>
                </c:pt>
                <c:pt idx="1842">
                  <c:v>8.3180000000000007E-3</c:v>
                </c:pt>
                <c:pt idx="1843">
                  <c:v>8.3009999999999994E-3</c:v>
                </c:pt>
                <c:pt idx="1844">
                  <c:v>8.3400000000000002E-3</c:v>
                </c:pt>
                <c:pt idx="1845">
                  <c:v>8.3389999999999992E-3</c:v>
                </c:pt>
                <c:pt idx="1846">
                  <c:v>8.3420000000000005E-3</c:v>
                </c:pt>
                <c:pt idx="1847">
                  <c:v>8.3510000000000008E-3</c:v>
                </c:pt>
                <c:pt idx="1848">
                  <c:v>8.3389999999999992E-3</c:v>
                </c:pt>
                <c:pt idx="1849">
                  <c:v>8.293E-3</c:v>
                </c:pt>
                <c:pt idx="1850">
                  <c:v>8.3280000000000003E-3</c:v>
                </c:pt>
                <c:pt idx="1851">
                  <c:v>8.3140000000000002E-3</c:v>
                </c:pt>
                <c:pt idx="1852">
                  <c:v>8.3230000000000005E-3</c:v>
                </c:pt>
                <c:pt idx="1853">
                  <c:v>8.2950000000000003E-3</c:v>
                </c:pt>
                <c:pt idx="1854">
                  <c:v>8.3339999999999994E-3</c:v>
                </c:pt>
                <c:pt idx="1855">
                  <c:v>8.3320000000000009E-3</c:v>
                </c:pt>
                <c:pt idx="1856">
                  <c:v>8.2939999999999993E-3</c:v>
                </c:pt>
                <c:pt idx="1857">
                  <c:v>8.3040000000000006E-3</c:v>
                </c:pt>
                <c:pt idx="1858">
                  <c:v>8.3169999999999997E-3</c:v>
                </c:pt>
                <c:pt idx="1859">
                  <c:v>8.293E-3</c:v>
                </c:pt>
                <c:pt idx="1860">
                  <c:v>8.2900000000000005E-3</c:v>
                </c:pt>
                <c:pt idx="1861">
                  <c:v>8.2970000000000006E-3</c:v>
                </c:pt>
                <c:pt idx="1862">
                  <c:v>8.3459999999999993E-3</c:v>
                </c:pt>
                <c:pt idx="1863">
                  <c:v>8.3840000000000008E-3</c:v>
                </c:pt>
                <c:pt idx="1864">
                  <c:v>8.4030000000000007E-3</c:v>
                </c:pt>
                <c:pt idx="1865">
                  <c:v>8.3289999999999996E-3</c:v>
                </c:pt>
                <c:pt idx="1866">
                  <c:v>8.3110000000000007E-3</c:v>
                </c:pt>
                <c:pt idx="1867">
                  <c:v>8.3770000000000008E-3</c:v>
                </c:pt>
                <c:pt idx="1868">
                  <c:v>8.2489999999999994E-3</c:v>
                </c:pt>
                <c:pt idx="1869">
                  <c:v>8.2170000000000003E-3</c:v>
                </c:pt>
                <c:pt idx="1870">
                  <c:v>8.2620000000000002E-3</c:v>
                </c:pt>
                <c:pt idx="1871">
                  <c:v>8.3379999999999999E-3</c:v>
                </c:pt>
                <c:pt idx="1872">
                  <c:v>8.4139999999999996E-3</c:v>
                </c:pt>
                <c:pt idx="1873">
                  <c:v>8.4449999999999994E-3</c:v>
                </c:pt>
                <c:pt idx="1874">
                  <c:v>8.1930000000000006E-3</c:v>
                </c:pt>
                <c:pt idx="1875">
                  <c:v>8.1030000000000008E-3</c:v>
                </c:pt>
                <c:pt idx="1876">
                  <c:v>8.0770000000000008E-3</c:v>
                </c:pt>
                <c:pt idx="1877">
                  <c:v>8.038E-3</c:v>
                </c:pt>
                <c:pt idx="1878">
                  <c:v>8.0389999999999993E-3</c:v>
                </c:pt>
                <c:pt idx="1879">
                  <c:v>8.0440000000000008E-3</c:v>
                </c:pt>
                <c:pt idx="1880">
                  <c:v>8.0370000000000007E-3</c:v>
                </c:pt>
                <c:pt idx="1881">
                  <c:v>8.0510000000000009E-3</c:v>
                </c:pt>
                <c:pt idx="1882">
                  <c:v>7.9920000000000008E-3</c:v>
                </c:pt>
                <c:pt idx="1883">
                  <c:v>8.0239999999999999E-3</c:v>
                </c:pt>
                <c:pt idx="1884">
                  <c:v>8.0499999999999999E-3</c:v>
                </c:pt>
                <c:pt idx="1885">
                  <c:v>8.0169999999999998E-3</c:v>
                </c:pt>
                <c:pt idx="1886">
                  <c:v>8.0090000000000005E-3</c:v>
                </c:pt>
                <c:pt idx="1887">
                  <c:v>8.0400000000000003E-3</c:v>
                </c:pt>
                <c:pt idx="1888">
                  <c:v>8.0619999999999997E-3</c:v>
                </c:pt>
                <c:pt idx="1889">
                  <c:v>8.071E-3</c:v>
                </c:pt>
                <c:pt idx="1890">
                  <c:v>8.0549999999999997E-3</c:v>
                </c:pt>
                <c:pt idx="1891">
                  <c:v>8.0689999999999998E-3</c:v>
                </c:pt>
                <c:pt idx="1892">
                  <c:v>8.0929999999999995E-3</c:v>
                </c:pt>
                <c:pt idx="1893">
                  <c:v>8.1130000000000004E-3</c:v>
                </c:pt>
                <c:pt idx="1894">
                  <c:v>8.0770000000000008E-3</c:v>
                </c:pt>
                <c:pt idx="1895">
                  <c:v>8.0689999999999998E-3</c:v>
                </c:pt>
                <c:pt idx="1896">
                  <c:v>8.0669999999999995E-3</c:v>
                </c:pt>
                <c:pt idx="1897">
                  <c:v>8.0719999999999993E-3</c:v>
                </c:pt>
                <c:pt idx="1898">
                  <c:v>8.0459999999999993E-3</c:v>
                </c:pt>
                <c:pt idx="1899">
                  <c:v>8.0599999999999995E-3</c:v>
                </c:pt>
                <c:pt idx="1900">
                  <c:v>8.0560000000000007E-3</c:v>
                </c:pt>
                <c:pt idx="1901">
                  <c:v>8.0789999999999994E-3</c:v>
                </c:pt>
                <c:pt idx="1902">
                  <c:v>8.1040000000000001E-3</c:v>
                </c:pt>
                <c:pt idx="1903">
                  <c:v>8.1010000000000006E-3</c:v>
                </c:pt>
                <c:pt idx="1904">
                  <c:v>8.1440000000000002E-3</c:v>
                </c:pt>
                <c:pt idx="1905">
                  <c:v>8.2419999999999993E-3</c:v>
                </c:pt>
                <c:pt idx="1906">
                  <c:v>8.2850000000000007E-3</c:v>
                </c:pt>
                <c:pt idx="1907">
                  <c:v>8.1600000000000006E-3</c:v>
                </c:pt>
                <c:pt idx="1908">
                  <c:v>8.1589999999999996E-3</c:v>
                </c:pt>
                <c:pt idx="1909">
                  <c:v>8.1390000000000004E-3</c:v>
                </c:pt>
                <c:pt idx="1910">
                  <c:v>8.1259999999999995E-3</c:v>
                </c:pt>
                <c:pt idx="1911">
                  <c:v>8.1189999999999995E-3</c:v>
                </c:pt>
                <c:pt idx="1912">
                  <c:v>8.1630000000000001E-3</c:v>
                </c:pt>
                <c:pt idx="1913">
                  <c:v>8.1600000000000006E-3</c:v>
                </c:pt>
                <c:pt idx="1914">
                  <c:v>8.0730000000000003E-3</c:v>
                </c:pt>
                <c:pt idx="1915">
                  <c:v>8.0890000000000007E-3</c:v>
                </c:pt>
                <c:pt idx="1916">
                  <c:v>8.0739999999999996E-3</c:v>
                </c:pt>
                <c:pt idx="1917">
                  <c:v>8.0680000000000005E-3</c:v>
                </c:pt>
                <c:pt idx="1918">
                  <c:v>8.1060000000000004E-3</c:v>
                </c:pt>
                <c:pt idx="1919">
                  <c:v>8.1499999999999993E-3</c:v>
                </c:pt>
                <c:pt idx="1920">
                  <c:v>8.1329999999999996E-3</c:v>
                </c:pt>
                <c:pt idx="1921">
                  <c:v>8.1019999999999998E-3</c:v>
                </c:pt>
                <c:pt idx="1922">
                  <c:v>8.1060000000000004E-3</c:v>
                </c:pt>
                <c:pt idx="1923">
                  <c:v>8.1030000000000008E-3</c:v>
                </c:pt>
                <c:pt idx="1924">
                  <c:v>8.1040000000000001E-3</c:v>
                </c:pt>
                <c:pt idx="1925">
                  <c:v>8.1019999999999998E-3</c:v>
                </c:pt>
                <c:pt idx="1926">
                  <c:v>8.1510000000000003E-3</c:v>
                </c:pt>
                <c:pt idx="1927">
                  <c:v>8.0420000000000005E-3</c:v>
                </c:pt>
                <c:pt idx="1928">
                  <c:v>8.0330000000000002E-3</c:v>
                </c:pt>
                <c:pt idx="1929">
                  <c:v>7.9609999999999993E-3</c:v>
                </c:pt>
                <c:pt idx="1930">
                  <c:v>8.0409999999999995E-3</c:v>
                </c:pt>
                <c:pt idx="1931">
                  <c:v>8.0479999999999996E-3</c:v>
                </c:pt>
                <c:pt idx="1932">
                  <c:v>8.0569999999999999E-3</c:v>
                </c:pt>
                <c:pt idx="1933">
                  <c:v>8.0140000000000003E-3</c:v>
                </c:pt>
                <c:pt idx="1934">
                  <c:v>8.0549999999999997E-3</c:v>
                </c:pt>
                <c:pt idx="1935">
                  <c:v>8.0680000000000005E-3</c:v>
                </c:pt>
                <c:pt idx="1936">
                  <c:v>8.0870000000000004E-3</c:v>
                </c:pt>
                <c:pt idx="1937">
                  <c:v>8.123E-3</c:v>
                </c:pt>
                <c:pt idx="1938">
                  <c:v>8.2260000000000007E-3</c:v>
                </c:pt>
                <c:pt idx="1939">
                  <c:v>8.2260000000000007E-3</c:v>
                </c:pt>
                <c:pt idx="1940">
                  <c:v>8.2620000000000002E-3</c:v>
                </c:pt>
                <c:pt idx="1941">
                  <c:v>8.2410000000000001E-3</c:v>
                </c:pt>
                <c:pt idx="1942">
                  <c:v>8.286E-3</c:v>
                </c:pt>
                <c:pt idx="1943">
                  <c:v>8.3339999999999994E-3</c:v>
                </c:pt>
                <c:pt idx="1944">
                  <c:v>8.3840000000000008E-3</c:v>
                </c:pt>
                <c:pt idx="1945">
                  <c:v>8.3909999999999992E-3</c:v>
                </c:pt>
                <c:pt idx="1946">
                  <c:v>8.3929999999999994E-3</c:v>
                </c:pt>
                <c:pt idx="1947">
                  <c:v>8.3429999999999997E-3</c:v>
                </c:pt>
                <c:pt idx="1948">
                  <c:v>8.3280000000000003E-3</c:v>
                </c:pt>
                <c:pt idx="1949">
                  <c:v>8.3470000000000003E-3</c:v>
                </c:pt>
                <c:pt idx="1950">
                  <c:v>8.3510000000000008E-3</c:v>
                </c:pt>
                <c:pt idx="1951">
                  <c:v>8.371E-3</c:v>
                </c:pt>
                <c:pt idx="1952">
                  <c:v>8.3429999999999997E-3</c:v>
                </c:pt>
                <c:pt idx="1953">
                  <c:v>8.3239999999999998E-3</c:v>
                </c:pt>
                <c:pt idx="1954">
                  <c:v>8.3210000000000003E-3</c:v>
                </c:pt>
                <c:pt idx="1955">
                  <c:v>8.3770000000000008E-3</c:v>
                </c:pt>
                <c:pt idx="1956">
                  <c:v>8.4019999999999997E-3</c:v>
                </c:pt>
                <c:pt idx="1957">
                  <c:v>8.4130000000000003E-3</c:v>
                </c:pt>
                <c:pt idx="1958">
                  <c:v>8.4010000000000005E-3</c:v>
                </c:pt>
                <c:pt idx="1959">
                  <c:v>8.4049999999999993E-3</c:v>
                </c:pt>
                <c:pt idx="1960">
                  <c:v>8.3619999999999996E-3</c:v>
                </c:pt>
                <c:pt idx="1961">
                  <c:v>8.3389999999999992E-3</c:v>
                </c:pt>
                <c:pt idx="1962">
                  <c:v>8.3560000000000006E-3</c:v>
                </c:pt>
                <c:pt idx="1963">
                  <c:v>8.3909999999999992E-3</c:v>
                </c:pt>
                <c:pt idx="1964">
                  <c:v>8.4089999999999998E-3</c:v>
                </c:pt>
                <c:pt idx="1965">
                  <c:v>8.4030000000000007E-3</c:v>
                </c:pt>
                <c:pt idx="1966">
                  <c:v>8.3940000000000004E-3</c:v>
                </c:pt>
                <c:pt idx="1967">
                  <c:v>8.3750000000000005E-3</c:v>
                </c:pt>
                <c:pt idx="1968">
                  <c:v>8.3239999999999998E-3</c:v>
                </c:pt>
                <c:pt idx="1969">
                  <c:v>8.319E-3</c:v>
                </c:pt>
                <c:pt idx="1970">
                  <c:v>8.2939999999999993E-3</c:v>
                </c:pt>
                <c:pt idx="1971">
                  <c:v>8.3250000000000008E-3</c:v>
                </c:pt>
                <c:pt idx="1972">
                  <c:v>8.3140000000000002E-3</c:v>
                </c:pt>
                <c:pt idx="1973">
                  <c:v>8.3660000000000002E-3</c:v>
                </c:pt>
                <c:pt idx="1974">
                  <c:v>8.4049999999999993E-3</c:v>
                </c:pt>
                <c:pt idx="1975">
                  <c:v>8.3529999999999993E-3</c:v>
                </c:pt>
                <c:pt idx="1976">
                  <c:v>8.3499999999999998E-3</c:v>
                </c:pt>
                <c:pt idx="1977">
                  <c:v>8.3239999999999998E-3</c:v>
                </c:pt>
                <c:pt idx="1978">
                  <c:v>8.3280000000000003E-3</c:v>
                </c:pt>
                <c:pt idx="1979">
                  <c:v>8.3929999999999994E-3</c:v>
                </c:pt>
                <c:pt idx="1980">
                  <c:v>8.3899999999999999E-3</c:v>
                </c:pt>
                <c:pt idx="1981">
                  <c:v>8.3689999999999997E-3</c:v>
                </c:pt>
                <c:pt idx="1982">
                  <c:v>8.3510000000000008E-3</c:v>
                </c:pt>
                <c:pt idx="1983">
                  <c:v>8.352E-3</c:v>
                </c:pt>
                <c:pt idx="1984">
                  <c:v>8.3289999999999996E-3</c:v>
                </c:pt>
                <c:pt idx="1985">
                  <c:v>8.2789999999999999E-3</c:v>
                </c:pt>
                <c:pt idx="1986">
                  <c:v>8.3260000000000001E-3</c:v>
                </c:pt>
                <c:pt idx="1987">
                  <c:v>8.2389999999999998E-3</c:v>
                </c:pt>
                <c:pt idx="1988">
                  <c:v>8.2410000000000001E-3</c:v>
                </c:pt>
                <c:pt idx="1989">
                  <c:v>8.2360000000000003E-3</c:v>
                </c:pt>
                <c:pt idx="1990">
                  <c:v>8.2450000000000006E-3</c:v>
                </c:pt>
                <c:pt idx="1991">
                  <c:v>8.2330000000000007E-3</c:v>
                </c:pt>
                <c:pt idx="1992">
                  <c:v>8.2550000000000002E-3</c:v>
                </c:pt>
                <c:pt idx="1993">
                  <c:v>8.2539999999999992E-3</c:v>
                </c:pt>
                <c:pt idx="1994">
                  <c:v>8.2760000000000004E-3</c:v>
                </c:pt>
                <c:pt idx="1995">
                  <c:v>8.3239999999999998E-3</c:v>
                </c:pt>
                <c:pt idx="1996">
                  <c:v>8.3560000000000006E-3</c:v>
                </c:pt>
                <c:pt idx="1997">
                  <c:v>8.352E-3</c:v>
                </c:pt>
                <c:pt idx="1998">
                  <c:v>8.3239999999999998E-3</c:v>
                </c:pt>
                <c:pt idx="1999">
                  <c:v>8.3580000000000008E-3</c:v>
                </c:pt>
                <c:pt idx="2000">
                  <c:v>8.3739999999999995E-3</c:v>
                </c:pt>
                <c:pt idx="2001">
                  <c:v>8.4130000000000003E-3</c:v>
                </c:pt>
                <c:pt idx="2002">
                  <c:v>8.4049999999999993E-3</c:v>
                </c:pt>
                <c:pt idx="2003">
                  <c:v>8.4169999999999991E-3</c:v>
                </c:pt>
                <c:pt idx="2004">
                  <c:v>8.4030000000000007E-3</c:v>
                </c:pt>
                <c:pt idx="2005">
                  <c:v>8.4080000000000005E-3</c:v>
                </c:pt>
                <c:pt idx="2006">
                  <c:v>8.4180000000000001E-3</c:v>
                </c:pt>
                <c:pt idx="2007">
                  <c:v>8.3859999999999994E-3</c:v>
                </c:pt>
                <c:pt idx="2008">
                  <c:v>8.4399999999999996E-3</c:v>
                </c:pt>
                <c:pt idx="2009">
                  <c:v>8.4180000000000001E-3</c:v>
                </c:pt>
                <c:pt idx="2010">
                  <c:v>8.3960000000000007E-3</c:v>
                </c:pt>
                <c:pt idx="2011">
                  <c:v>8.3020000000000004E-3</c:v>
                </c:pt>
                <c:pt idx="2012">
                  <c:v>8.3739999999999995E-3</c:v>
                </c:pt>
                <c:pt idx="2013">
                  <c:v>8.4290000000000007E-3</c:v>
                </c:pt>
                <c:pt idx="2014">
                  <c:v>8.3940000000000004E-3</c:v>
                </c:pt>
                <c:pt idx="2015">
                  <c:v>8.5079999999999999E-3</c:v>
                </c:pt>
                <c:pt idx="2016">
                  <c:v>8.5269999999999999E-3</c:v>
                </c:pt>
                <c:pt idx="2017">
                  <c:v>8.5050000000000004E-3</c:v>
                </c:pt>
                <c:pt idx="2018">
                  <c:v>8.5059999999999997E-3</c:v>
                </c:pt>
                <c:pt idx="2019">
                  <c:v>8.5079999999999999E-3</c:v>
                </c:pt>
                <c:pt idx="2020">
                  <c:v>8.4539999999999997E-3</c:v>
                </c:pt>
                <c:pt idx="2021">
                  <c:v>8.5070000000000007E-3</c:v>
                </c:pt>
                <c:pt idx="2022">
                  <c:v>8.4840000000000002E-3</c:v>
                </c:pt>
                <c:pt idx="2023">
                  <c:v>8.4419999999999999E-3</c:v>
                </c:pt>
                <c:pt idx="2024">
                  <c:v>8.4910000000000003E-3</c:v>
                </c:pt>
                <c:pt idx="2025">
                  <c:v>8.4399999999999996E-3</c:v>
                </c:pt>
                <c:pt idx="2026">
                  <c:v>8.4779999999999994E-3</c:v>
                </c:pt>
                <c:pt idx="2027">
                  <c:v>8.4169999999999991E-3</c:v>
                </c:pt>
                <c:pt idx="2028">
                  <c:v>8.5059999999999997E-3</c:v>
                </c:pt>
                <c:pt idx="2029">
                  <c:v>8.5019999999999991E-3</c:v>
                </c:pt>
                <c:pt idx="2030">
                  <c:v>8.6070000000000001E-3</c:v>
                </c:pt>
                <c:pt idx="2031">
                  <c:v>8.5229999999999993E-3</c:v>
                </c:pt>
                <c:pt idx="2032">
                  <c:v>8.4799999999999997E-3</c:v>
                </c:pt>
                <c:pt idx="2033">
                  <c:v>8.4489999999999999E-3</c:v>
                </c:pt>
                <c:pt idx="2034">
                  <c:v>8.4390000000000003E-3</c:v>
                </c:pt>
                <c:pt idx="2035">
                  <c:v>8.3569999999999998E-3</c:v>
                </c:pt>
                <c:pt idx="2036">
                  <c:v>8.3850000000000001E-3</c:v>
                </c:pt>
                <c:pt idx="2037">
                  <c:v>8.4469999999999996E-3</c:v>
                </c:pt>
                <c:pt idx="2038">
                  <c:v>8.3590000000000001E-3</c:v>
                </c:pt>
                <c:pt idx="2039">
                  <c:v>8.2990000000000008E-3</c:v>
                </c:pt>
                <c:pt idx="2040">
                  <c:v>8.3549999999999996E-3</c:v>
                </c:pt>
                <c:pt idx="2041">
                  <c:v>8.352E-3</c:v>
                </c:pt>
                <c:pt idx="2042">
                  <c:v>8.3700000000000007E-3</c:v>
                </c:pt>
                <c:pt idx="2043">
                  <c:v>8.2869999999999992E-3</c:v>
                </c:pt>
                <c:pt idx="2044">
                  <c:v>8.3079999999999994E-3</c:v>
                </c:pt>
                <c:pt idx="2045">
                  <c:v>8.3260000000000001E-3</c:v>
                </c:pt>
                <c:pt idx="2046">
                  <c:v>8.3000000000000001E-3</c:v>
                </c:pt>
                <c:pt idx="2047">
                  <c:v>8.286E-3</c:v>
                </c:pt>
                <c:pt idx="2048">
                  <c:v>8.3300000000000006E-3</c:v>
                </c:pt>
                <c:pt idx="2049">
                  <c:v>8.3660000000000002E-3</c:v>
                </c:pt>
                <c:pt idx="2050">
                  <c:v>8.4150000000000006E-3</c:v>
                </c:pt>
                <c:pt idx="2051">
                  <c:v>8.4290000000000007E-3</c:v>
                </c:pt>
                <c:pt idx="2052">
                  <c:v>8.5909999999999997E-3</c:v>
                </c:pt>
                <c:pt idx="2053">
                  <c:v>8.4869999999999998E-3</c:v>
                </c:pt>
                <c:pt idx="2054">
                  <c:v>8.4180000000000001E-3</c:v>
                </c:pt>
                <c:pt idx="2055">
                  <c:v>8.4270000000000005E-3</c:v>
                </c:pt>
                <c:pt idx="2056">
                  <c:v>8.4869999999999998E-3</c:v>
                </c:pt>
                <c:pt idx="2057">
                  <c:v>8.3549999999999996E-3</c:v>
                </c:pt>
                <c:pt idx="2058">
                  <c:v>8.2850000000000007E-3</c:v>
                </c:pt>
                <c:pt idx="2059">
                  <c:v>8.2319999999999997E-3</c:v>
                </c:pt>
                <c:pt idx="2060">
                  <c:v>8.3440000000000007E-3</c:v>
                </c:pt>
                <c:pt idx="2061">
                  <c:v>8.3479999999999995E-3</c:v>
                </c:pt>
                <c:pt idx="2062">
                  <c:v>8.3879999999999996E-3</c:v>
                </c:pt>
                <c:pt idx="2063">
                  <c:v>8.4460000000000004E-3</c:v>
                </c:pt>
                <c:pt idx="2064">
                  <c:v>8.4320000000000003E-3</c:v>
                </c:pt>
                <c:pt idx="2065">
                  <c:v>8.4950000000000008E-3</c:v>
                </c:pt>
                <c:pt idx="2066">
                  <c:v>8.4930000000000005E-3</c:v>
                </c:pt>
                <c:pt idx="2067">
                  <c:v>8.4759999999999992E-3</c:v>
                </c:pt>
                <c:pt idx="2068">
                  <c:v>8.4550000000000007E-3</c:v>
                </c:pt>
                <c:pt idx="2069">
                  <c:v>8.4880000000000008E-3</c:v>
                </c:pt>
                <c:pt idx="2070">
                  <c:v>8.4580000000000002E-3</c:v>
                </c:pt>
                <c:pt idx="2071">
                  <c:v>8.4770000000000002E-3</c:v>
                </c:pt>
                <c:pt idx="2072">
                  <c:v>8.5579999999999996E-3</c:v>
                </c:pt>
                <c:pt idx="2073">
                  <c:v>8.5730000000000008E-3</c:v>
                </c:pt>
                <c:pt idx="2074">
                  <c:v>8.5990000000000007E-3</c:v>
                </c:pt>
                <c:pt idx="2075">
                  <c:v>9.3419999999999996E-3</c:v>
                </c:pt>
                <c:pt idx="2076">
                  <c:v>9.3419999999999996E-3</c:v>
                </c:pt>
                <c:pt idx="2077">
                  <c:v>9.3419999999999996E-3</c:v>
                </c:pt>
                <c:pt idx="2078">
                  <c:v>9.3419999999999996E-3</c:v>
                </c:pt>
                <c:pt idx="2079">
                  <c:v>8.7240000000000009E-3</c:v>
                </c:pt>
                <c:pt idx="2080">
                  <c:v>9.3419999999999996E-3</c:v>
                </c:pt>
                <c:pt idx="2081">
                  <c:v>9.3419999999999996E-3</c:v>
                </c:pt>
                <c:pt idx="2082">
                  <c:v>9.3419999999999996E-3</c:v>
                </c:pt>
                <c:pt idx="2083">
                  <c:v>9.3419999999999996E-3</c:v>
                </c:pt>
                <c:pt idx="2084">
                  <c:v>8.9020000000000002E-3</c:v>
                </c:pt>
                <c:pt idx="2085">
                  <c:v>9.3170000000000006E-3</c:v>
                </c:pt>
                <c:pt idx="2086">
                  <c:v>9.3419999999999996E-3</c:v>
                </c:pt>
                <c:pt idx="2087">
                  <c:v>9.3419999999999996E-3</c:v>
                </c:pt>
                <c:pt idx="2088">
                  <c:v>9.4369999999999992E-3</c:v>
                </c:pt>
                <c:pt idx="2089">
                  <c:v>9.2460000000000007E-3</c:v>
                </c:pt>
                <c:pt idx="2090">
                  <c:v>9.3419999999999996E-3</c:v>
                </c:pt>
                <c:pt idx="2091">
                  <c:v>9.3419999999999996E-3</c:v>
                </c:pt>
                <c:pt idx="2092">
                  <c:v>9.3419999999999996E-3</c:v>
                </c:pt>
                <c:pt idx="2093">
                  <c:v>9.3419999999999996E-3</c:v>
                </c:pt>
                <c:pt idx="2094">
                  <c:v>9.3539999999999995E-3</c:v>
                </c:pt>
                <c:pt idx="2095">
                  <c:v>9.5650000000000006E-3</c:v>
                </c:pt>
                <c:pt idx="2096">
                  <c:v>9.3419999999999996E-3</c:v>
                </c:pt>
                <c:pt idx="2097">
                  <c:v>9.3419999999999996E-3</c:v>
                </c:pt>
                <c:pt idx="2098">
                  <c:v>9.3419999999999996E-3</c:v>
                </c:pt>
                <c:pt idx="2099">
                  <c:v>9.2890000000000004E-3</c:v>
                </c:pt>
                <c:pt idx="2100">
                  <c:v>9.3419999999999996E-3</c:v>
                </c:pt>
                <c:pt idx="2101">
                  <c:v>9.3419999999999996E-3</c:v>
                </c:pt>
                <c:pt idx="2102">
                  <c:v>9.3419999999999996E-3</c:v>
                </c:pt>
                <c:pt idx="2103">
                  <c:v>9.3419999999999996E-3</c:v>
                </c:pt>
                <c:pt idx="2104">
                  <c:v>9.11E-3</c:v>
                </c:pt>
                <c:pt idx="2105">
                  <c:v>9.3419999999999996E-3</c:v>
                </c:pt>
                <c:pt idx="2106">
                  <c:v>9.3419999999999996E-3</c:v>
                </c:pt>
                <c:pt idx="2107">
                  <c:v>9.3419999999999996E-3</c:v>
                </c:pt>
                <c:pt idx="2108">
                  <c:v>9.3419999999999996E-3</c:v>
                </c:pt>
                <c:pt idx="2109">
                  <c:v>9.1500000000000001E-3</c:v>
                </c:pt>
                <c:pt idx="2110">
                  <c:v>9.3419999999999996E-3</c:v>
                </c:pt>
                <c:pt idx="2111">
                  <c:v>9.3419999999999996E-3</c:v>
                </c:pt>
                <c:pt idx="2112">
                  <c:v>9.3419999999999996E-3</c:v>
                </c:pt>
                <c:pt idx="2113">
                  <c:v>9.3419999999999996E-3</c:v>
                </c:pt>
                <c:pt idx="2114">
                  <c:v>9.1699999999999993E-3</c:v>
                </c:pt>
                <c:pt idx="2115">
                  <c:v>9.3419999999999996E-3</c:v>
                </c:pt>
                <c:pt idx="2116">
                  <c:v>9.3419999999999996E-3</c:v>
                </c:pt>
                <c:pt idx="2117">
                  <c:v>9.3419999999999996E-3</c:v>
                </c:pt>
                <c:pt idx="2118">
                  <c:v>9.3419999999999996E-3</c:v>
                </c:pt>
                <c:pt idx="2119">
                  <c:v>9.3159999999999996E-3</c:v>
                </c:pt>
                <c:pt idx="2120">
                  <c:v>9.3399999999999993E-3</c:v>
                </c:pt>
                <c:pt idx="2121">
                  <c:v>9.3600000000000003E-3</c:v>
                </c:pt>
                <c:pt idx="2122">
                  <c:v>9.417E-3</c:v>
                </c:pt>
                <c:pt idx="2123">
                  <c:v>9.4280000000000006E-3</c:v>
                </c:pt>
                <c:pt idx="2124">
                  <c:v>9.5160000000000002E-3</c:v>
                </c:pt>
                <c:pt idx="2125">
                  <c:v>9.4999999999999998E-3</c:v>
                </c:pt>
                <c:pt idx="2126">
                  <c:v>9.5420000000000001E-3</c:v>
                </c:pt>
                <c:pt idx="2127">
                  <c:v>9.5149999999999992E-3</c:v>
                </c:pt>
                <c:pt idx="2128">
                  <c:v>9.5829999999999995E-3</c:v>
                </c:pt>
                <c:pt idx="2129">
                  <c:v>9.6069999999999992E-3</c:v>
                </c:pt>
                <c:pt idx="2130">
                  <c:v>9.6410000000000003E-3</c:v>
                </c:pt>
                <c:pt idx="2131">
                  <c:v>9.6270000000000001E-3</c:v>
                </c:pt>
                <c:pt idx="2132">
                  <c:v>9.6089999999999995E-3</c:v>
                </c:pt>
                <c:pt idx="2133">
                  <c:v>9.6100000000000005E-3</c:v>
                </c:pt>
                <c:pt idx="2134">
                  <c:v>9.6220000000000003E-3</c:v>
                </c:pt>
                <c:pt idx="2135">
                  <c:v>9.6290000000000004E-3</c:v>
                </c:pt>
                <c:pt idx="2136">
                  <c:v>9.6369999999999997E-3</c:v>
                </c:pt>
                <c:pt idx="2137">
                  <c:v>9.7169999999999999E-3</c:v>
                </c:pt>
                <c:pt idx="2138">
                  <c:v>9.75E-3</c:v>
                </c:pt>
                <c:pt idx="2139">
                  <c:v>9.7699999999999992E-3</c:v>
                </c:pt>
                <c:pt idx="2140">
                  <c:v>9.7610000000000006E-3</c:v>
                </c:pt>
                <c:pt idx="2141">
                  <c:v>9.7640000000000001E-3</c:v>
                </c:pt>
                <c:pt idx="2142">
                  <c:v>9.7789999999999995E-3</c:v>
                </c:pt>
                <c:pt idx="2143">
                  <c:v>9.7859999999999996E-3</c:v>
                </c:pt>
                <c:pt idx="2144">
                  <c:v>9.7999999999999997E-3</c:v>
                </c:pt>
                <c:pt idx="2145">
                  <c:v>9.7949999999999999E-3</c:v>
                </c:pt>
                <c:pt idx="2146">
                  <c:v>9.7940000000000006E-3</c:v>
                </c:pt>
                <c:pt idx="2147">
                  <c:v>9.7470000000000005E-3</c:v>
                </c:pt>
                <c:pt idx="2148">
                  <c:v>9.7490000000000007E-3</c:v>
                </c:pt>
                <c:pt idx="2149">
                  <c:v>9.7459999999999995E-3</c:v>
                </c:pt>
                <c:pt idx="2150">
                  <c:v>9.7280000000000005E-3</c:v>
                </c:pt>
                <c:pt idx="2151">
                  <c:v>9.7280000000000005E-3</c:v>
                </c:pt>
                <c:pt idx="2152">
                  <c:v>9.7920000000000004E-3</c:v>
                </c:pt>
                <c:pt idx="2153">
                  <c:v>9.8169999999999993E-3</c:v>
                </c:pt>
                <c:pt idx="2154">
                  <c:v>9.8200000000000006E-3</c:v>
                </c:pt>
                <c:pt idx="2155">
                  <c:v>9.8219999999999991E-3</c:v>
                </c:pt>
                <c:pt idx="2156">
                  <c:v>9.8539999999999999E-3</c:v>
                </c:pt>
                <c:pt idx="2157">
                  <c:v>9.8560000000000002E-3</c:v>
                </c:pt>
                <c:pt idx="2158">
                  <c:v>9.8619999999999992E-3</c:v>
                </c:pt>
                <c:pt idx="2159">
                  <c:v>9.868E-3</c:v>
                </c:pt>
                <c:pt idx="2160">
                  <c:v>9.8840000000000004E-3</c:v>
                </c:pt>
                <c:pt idx="2161">
                  <c:v>9.835E-3</c:v>
                </c:pt>
                <c:pt idx="2162">
                  <c:v>9.8340000000000007E-3</c:v>
                </c:pt>
                <c:pt idx="2163">
                  <c:v>9.8480000000000009E-3</c:v>
                </c:pt>
                <c:pt idx="2164">
                  <c:v>9.8659999999999998E-3</c:v>
                </c:pt>
                <c:pt idx="2165">
                  <c:v>9.8670000000000008E-3</c:v>
                </c:pt>
                <c:pt idx="2166">
                  <c:v>9.8390000000000005E-3</c:v>
                </c:pt>
                <c:pt idx="2167">
                  <c:v>9.8449999999999996E-3</c:v>
                </c:pt>
                <c:pt idx="2168">
                  <c:v>9.8160000000000001E-3</c:v>
                </c:pt>
                <c:pt idx="2169">
                  <c:v>9.7970000000000002E-3</c:v>
                </c:pt>
                <c:pt idx="2170">
                  <c:v>9.7859999999999996E-3</c:v>
                </c:pt>
                <c:pt idx="2171">
                  <c:v>9.8259999999999997E-3</c:v>
                </c:pt>
                <c:pt idx="2172">
                  <c:v>9.8499999999999994E-3</c:v>
                </c:pt>
                <c:pt idx="2173">
                  <c:v>9.8689999999999993E-3</c:v>
                </c:pt>
                <c:pt idx="2174">
                  <c:v>9.8630000000000002E-3</c:v>
                </c:pt>
                <c:pt idx="2175">
                  <c:v>9.8309999999999995E-3</c:v>
                </c:pt>
                <c:pt idx="2176">
                  <c:v>9.8169999999999993E-3</c:v>
                </c:pt>
                <c:pt idx="2177">
                  <c:v>9.8069999999999997E-3</c:v>
                </c:pt>
                <c:pt idx="2178">
                  <c:v>9.8099999999999993E-3</c:v>
                </c:pt>
                <c:pt idx="2179">
                  <c:v>9.7959999999999992E-3</c:v>
                </c:pt>
                <c:pt idx="2180">
                  <c:v>9.809E-3</c:v>
                </c:pt>
                <c:pt idx="2181">
                  <c:v>9.8119999999999995E-3</c:v>
                </c:pt>
                <c:pt idx="2182">
                  <c:v>9.7900000000000001E-3</c:v>
                </c:pt>
                <c:pt idx="2183">
                  <c:v>9.8200000000000006E-3</c:v>
                </c:pt>
                <c:pt idx="2184">
                  <c:v>9.7999999999999997E-3</c:v>
                </c:pt>
                <c:pt idx="2185">
                  <c:v>9.8329999999999997E-3</c:v>
                </c:pt>
                <c:pt idx="2186">
                  <c:v>9.7970000000000002E-3</c:v>
                </c:pt>
                <c:pt idx="2187">
                  <c:v>9.7699999999999992E-3</c:v>
                </c:pt>
                <c:pt idx="2188">
                  <c:v>9.7540000000000005E-3</c:v>
                </c:pt>
                <c:pt idx="2189">
                  <c:v>9.757E-3</c:v>
                </c:pt>
                <c:pt idx="2190">
                  <c:v>9.7640000000000001E-3</c:v>
                </c:pt>
                <c:pt idx="2191">
                  <c:v>9.7319999999999993E-3</c:v>
                </c:pt>
                <c:pt idx="2192">
                  <c:v>9.7549999999999998E-3</c:v>
                </c:pt>
                <c:pt idx="2193">
                  <c:v>9.7669999999999996E-3</c:v>
                </c:pt>
                <c:pt idx="2194">
                  <c:v>9.8270000000000007E-3</c:v>
                </c:pt>
                <c:pt idx="2195">
                  <c:v>9.8239999999999994E-3</c:v>
                </c:pt>
                <c:pt idx="2196">
                  <c:v>9.8189999999999996E-3</c:v>
                </c:pt>
                <c:pt idx="2197">
                  <c:v>9.8069999999999997E-3</c:v>
                </c:pt>
                <c:pt idx="2198">
                  <c:v>9.8099999999999993E-3</c:v>
                </c:pt>
                <c:pt idx="2199">
                  <c:v>9.8069999999999997E-3</c:v>
                </c:pt>
                <c:pt idx="2200">
                  <c:v>9.8289999999999992E-3</c:v>
                </c:pt>
                <c:pt idx="2201">
                  <c:v>9.8650000000000005E-3</c:v>
                </c:pt>
                <c:pt idx="2202">
                  <c:v>9.868E-3</c:v>
                </c:pt>
                <c:pt idx="2203">
                  <c:v>9.8519999999999996E-3</c:v>
                </c:pt>
                <c:pt idx="2204">
                  <c:v>9.8510000000000004E-3</c:v>
                </c:pt>
                <c:pt idx="2205">
                  <c:v>9.8449999999999996E-3</c:v>
                </c:pt>
                <c:pt idx="2206">
                  <c:v>9.8139999999999998E-3</c:v>
                </c:pt>
                <c:pt idx="2207">
                  <c:v>9.7789999999999995E-3</c:v>
                </c:pt>
                <c:pt idx="2208">
                  <c:v>9.7920000000000004E-3</c:v>
                </c:pt>
                <c:pt idx="2209">
                  <c:v>9.8189999999999996E-3</c:v>
                </c:pt>
                <c:pt idx="2210">
                  <c:v>9.8370000000000003E-3</c:v>
                </c:pt>
                <c:pt idx="2211">
                  <c:v>9.8130000000000005E-3</c:v>
                </c:pt>
                <c:pt idx="2212">
                  <c:v>9.835E-3</c:v>
                </c:pt>
                <c:pt idx="2213">
                  <c:v>9.7900000000000001E-3</c:v>
                </c:pt>
                <c:pt idx="2214">
                  <c:v>9.7839999999999993E-3</c:v>
                </c:pt>
                <c:pt idx="2215">
                  <c:v>9.7719999999999994E-3</c:v>
                </c:pt>
                <c:pt idx="2216">
                  <c:v>9.7809999999999998E-3</c:v>
                </c:pt>
                <c:pt idx="2217">
                  <c:v>9.7429999999999999E-3</c:v>
                </c:pt>
                <c:pt idx="2218">
                  <c:v>9.757E-3</c:v>
                </c:pt>
                <c:pt idx="2219">
                  <c:v>9.7870000000000006E-3</c:v>
                </c:pt>
                <c:pt idx="2220">
                  <c:v>9.7730000000000004E-3</c:v>
                </c:pt>
                <c:pt idx="2221">
                  <c:v>9.7520000000000003E-3</c:v>
                </c:pt>
                <c:pt idx="2222">
                  <c:v>9.7450000000000002E-3</c:v>
                </c:pt>
                <c:pt idx="2223">
                  <c:v>9.7470000000000005E-3</c:v>
                </c:pt>
                <c:pt idx="2224">
                  <c:v>9.7630000000000008E-3</c:v>
                </c:pt>
                <c:pt idx="2225">
                  <c:v>9.7660000000000004E-3</c:v>
                </c:pt>
                <c:pt idx="2226">
                  <c:v>9.7820000000000008E-3</c:v>
                </c:pt>
                <c:pt idx="2227">
                  <c:v>9.8119999999999995E-3</c:v>
                </c:pt>
                <c:pt idx="2228">
                  <c:v>9.8180000000000003E-3</c:v>
                </c:pt>
                <c:pt idx="2229">
                  <c:v>9.8399999999999998E-3</c:v>
                </c:pt>
                <c:pt idx="2230">
                  <c:v>9.8490000000000001E-3</c:v>
                </c:pt>
                <c:pt idx="2231">
                  <c:v>9.8040000000000002E-3</c:v>
                </c:pt>
                <c:pt idx="2232">
                  <c:v>9.8219999999999991E-3</c:v>
                </c:pt>
                <c:pt idx="2233">
                  <c:v>9.7000000000000003E-3</c:v>
                </c:pt>
                <c:pt idx="2234">
                  <c:v>9.6810000000000004E-3</c:v>
                </c:pt>
                <c:pt idx="2235">
                  <c:v>9.6220000000000003E-3</c:v>
                </c:pt>
                <c:pt idx="2236">
                  <c:v>9.6259999999999991E-3</c:v>
                </c:pt>
                <c:pt idx="2237">
                  <c:v>9.6469999999999993E-3</c:v>
                </c:pt>
                <c:pt idx="2238">
                  <c:v>9.6869999999999994E-3</c:v>
                </c:pt>
                <c:pt idx="2239">
                  <c:v>9.7249999999999993E-3</c:v>
                </c:pt>
                <c:pt idx="2240">
                  <c:v>9.7859999999999996E-3</c:v>
                </c:pt>
                <c:pt idx="2241">
                  <c:v>9.7990000000000004E-3</c:v>
                </c:pt>
                <c:pt idx="2242">
                  <c:v>9.7789999999999995E-3</c:v>
                </c:pt>
                <c:pt idx="2243">
                  <c:v>9.7809999999999998E-3</c:v>
                </c:pt>
                <c:pt idx="2244">
                  <c:v>9.7800000000000005E-3</c:v>
                </c:pt>
                <c:pt idx="2245">
                  <c:v>9.7669999999999996E-3</c:v>
                </c:pt>
                <c:pt idx="2246">
                  <c:v>9.7719999999999994E-3</c:v>
                </c:pt>
                <c:pt idx="2247">
                  <c:v>9.8580000000000004E-3</c:v>
                </c:pt>
                <c:pt idx="2248">
                  <c:v>9.8270000000000007E-3</c:v>
                </c:pt>
                <c:pt idx="2249">
                  <c:v>9.8659999999999998E-3</c:v>
                </c:pt>
                <c:pt idx="2250">
                  <c:v>9.8189999999999996E-3</c:v>
                </c:pt>
                <c:pt idx="2251">
                  <c:v>9.7319999999999993E-3</c:v>
                </c:pt>
                <c:pt idx="2252">
                  <c:v>9.7070000000000004E-3</c:v>
                </c:pt>
                <c:pt idx="2253">
                  <c:v>9.6830000000000006E-3</c:v>
                </c:pt>
                <c:pt idx="2254">
                  <c:v>9.6839999999999999E-3</c:v>
                </c:pt>
                <c:pt idx="2255">
                  <c:v>9.7020000000000006E-3</c:v>
                </c:pt>
                <c:pt idx="2256">
                  <c:v>9.7750000000000007E-3</c:v>
                </c:pt>
                <c:pt idx="2257">
                  <c:v>9.7839999999999993E-3</c:v>
                </c:pt>
                <c:pt idx="2258">
                  <c:v>9.8569999999999994E-3</c:v>
                </c:pt>
                <c:pt idx="2259">
                  <c:v>9.8250000000000004E-3</c:v>
                </c:pt>
                <c:pt idx="2260">
                  <c:v>9.7920000000000004E-3</c:v>
                </c:pt>
                <c:pt idx="2261">
                  <c:v>9.7689999999999999E-3</c:v>
                </c:pt>
                <c:pt idx="2262">
                  <c:v>9.7809999999999998E-3</c:v>
                </c:pt>
                <c:pt idx="2263">
                  <c:v>9.7560000000000008E-3</c:v>
                </c:pt>
                <c:pt idx="2264">
                  <c:v>9.757E-3</c:v>
                </c:pt>
                <c:pt idx="2265">
                  <c:v>9.7780000000000002E-3</c:v>
                </c:pt>
                <c:pt idx="2266">
                  <c:v>9.7739999999999997E-3</c:v>
                </c:pt>
                <c:pt idx="2267">
                  <c:v>9.7699999999999992E-3</c:v>
                </c:pt>
                <c:pt idx="2268">
                  <c:v>9.8110000000000003E-3</c:v>
                </c:pt>
                <c:pt idx="2269">
                  <c:v>9.8230000000000001E-3</c:v>
                </c:pt>
                <c:pt idx="2270">
                  <c:v>9.7879999999999998E-3</c:v>
                </c:pt>
                <c:pt idx="2271">
                  <c:v>9.7529999999999995E-3</c:v>
                </c:pt>
                <c:pt idx="2272">
                  <c:v>9.7439999999999992E-3</c:v>
                </c:pt>
                <c:pt idx="2273">
                  <c:v>9.7789999999999995E-3</c:v>
                </c:pt>
                <c:pt idx="2274">
                  <c:v>9.7680000000000006E-3</c:v>
                </c:pt>
                <c:pt idx="2275">
                  <c:v>9.7940000000000006E-3</c:v>
                </c:pt>
                <c:pt idx="2276">
                  <c:v>9.8569999999999994E-3</c:v>
                </c:pt>
                <c:pt idx="2277">
                  <c:v>9.8379999999999995E-3</c:v>
                </c:pt>
                <c:pt idx="2278">
                  <c:v>9.9039999999999996E-3</c:v>
                </c:pt>
                <c:pt idx="2279">
                  <c:v>9.8010000000000007E-3</c:v>
                </c:pt>
                <c:pt idx="2280">
                  <c:v>9.7339999999999996E-3</c:v>
                </c:pt>
                <c:pt idx="2281">
                  <c:v>9.7769999999999992E-3</c:v>
                </c:pt>
                <c:pt idx="2282">
                  <c:v>9.7140000000000004E-3</c:v>
                </c:pt>
                <c:pt idx="2283">
                  <c:v>9.7509999999999993E-3</c:v>
                </c:pt>
                <c:pt idx="2284">
                  <c:v>9.7750000000000007E-3</c:v>
                </c:pt>
                <c:pt idx="2285">
                  <c:v>9.6819999999999996E-3</c:v>
                </c:pt>
                <c:pt idx="2286">
                  <c:v>9.5670000000000009E-3</c:v>
                </c:pt>
                <c:pt idx="2287">
                  <c:v>9.5879999999999993E-3</c:v>
                </c:pt>
                <c:pt idx="2288">
                  <c:v>9.5989999999999999E-3</c:v>
                </c:pt>
                <c:pt idx="2289">
                  <c:v>9.5849999999999998E-3</c:v>
                </c:pt>
                <c:pt idx="2290">
                  <c:v>9.5840000000000005E-3</c:v>
                </c:pt>
                <c:pt idx="2291">
                  <c:v>9.5639999999999996E-3</c:v>
                </c:pt>
                <c:pt idx="2292">
                  <c:v>9.5949999999999994E-3</c:v>
                </c:pt>
                <c:pt idx="2293">
                  <c:v>9.7090000000000006E-3</c:v>
                </c:pt>
                <c:pt idx="2294">
                  <c:v>9.5989999999999999E-3</c:v>
                </c:pt>
                <c:pt idx="2295">
                  <c:v>9.5390000000000006E-3</c:v>
                </c:pt>
                <c:pt idx="2296">
                  <c:v>9.5350000000000001E-3</c:v>
                </c:pt>
                <c:pt idx="2297">
                  <c:v>9.5600000000000008E-3</c:v>
                </c:pt>
                <c:pt idx="2298">
                  <c:v>9.5949999999999994E-3</c:v>
                </c:pt>
                <c:pt idx="2299">
                  <c:v>9.5370000000000003E-3</c:v>
                </c:pt>
                <c:pt idx="2300">
                  <c:v>9.5420000000000001E-3</c:v>
                </c:pt>
                <c:pt idx="2301">
                  <c:v>9.5010000000000008E-3</c:v>
                </c:pt>
                <c:pt idx="2302">
                  <c:v>9.4959999999999992E-3</c:v>
                </c:pt>
                <c:pt idx="2303">
                  <c:v>9.5110000000000004E-3</c:v>
                </c:pt>
                <c:pt idx="2304">
                  <c:v>9.5090000000000001E-3</c:v>
                </c:pt>
                <c:pt idx="2305">
                  <c:v>9.5409999999999991E-3</c:v>
                </c:pt>
                <c:pt idx="2306">
                  <c:v>9.5809999999999992E-3</c:v>
                </c:pt>
                <c:pt idx="2307">
                  <c:v>9.5919999999999998E-3</c:v>
                </c:pt>
                <c:pt idx="2308">
                  <c:v>9.606E-3</c:v>
                </c:pt>
                <c:pt idx="2309">
                  <c:v>9.606E-3</c:v>
                </c:pt>
                <c:pt idx="2310">
                  <c:v>9.5930000000000008E-3</c:v>
                </c:pt>
                <c:pt idx="2311">
                  <c:v>9.5899999999999996E-3</c:v>
                </c:pt>
                <c:pt idx="2312">
                  <c:v>9.7400000000000004E-3</c:v>
                </c:pt>
                <c:pt idx="2313">
                  <c:v>9.7079999999999996E-3</c:v>
                </c:pt>
                <c:pt idx="2314">
                  <c:v>9.6869999999999994E-3</c:v>
                </c:pt>
                <c:pt idx="2315">
                  <c:v>9.6740000000000003E-3</c:v>
                </c:pt>
                <c:pt idx="2316">
                  <c:v>9.7630000000000008E-3</c:v>
                </c:pt>
                <c:pt idx="2317">
                  <c:v>9.7230000000000007E-3</c:v>
                </c:pt>
                <c:pt idx="2318">
                  <c:v>9.6839999999999999E-3</c:v>
                </c:pt>
                <c:pt idx="2319">
                  <c:v>9.7179999999999992E-3</c:v>
                </c:pt>
                <c:pt idx="2320">
                  <c:v>9.8239999999999994E-3</c:v>
                </c:pt>
                <c:pt idx="2321">
                  <c:v>9.7699999999999992E-3</c:v>
                </c:pt>
                <c:pt idx="2322">
                  <c:v>9.7540000000000005E-3</c:v>
                </c:pt>
                <c:pt idx="2323">
                  <c:v>9.7140000000000004E-3</c:v>
                </c:pt>
                <c:pt idx="2324">
                  <c:v>9.7610000000000006E-3</c:v>
                </c:pt>
                <c:pt idx="2325">
                  <c:v>9.7730000000000004E-3</c:v>
                </c:pt>
                <c:pt idx="2326">
                  <c:v>9.7890000000000008E-3</c:v>
                </c:pt>
                <c:pt idx="2327">
                  <c:v>9.8729999999999998E-3</c:v>
                </c:pt>
                <c:pt idx="2328">
                  <c:v>9.8359999999999993E-3</c:v>
                </c:pt>
                <c:pt idx="2329">
                  <c:v>9.8759999999999994E-3</c:v>
                </c:pt>
                <c:pt idx="2330">
                  <c:v>9.8860000000000007E-3</c:v>
                </c:pt>
                <c:pt idx="2331">
                  <c:v>9.9970000000000007E-3</c:v>
                </c:pt>
                <c:pt idx="2332">
                  <c:v>9.9869999999999994E-3</c:v>
                </c:pt>
                <c:pt idx="2333">
                  <c:v>0.01</c:v>
                </c:pt>
                <c:pt idx="2334">
                  <c:v>9.9810000000000003E-3</c:v>
                </c:pt>
                <c:pt idx="2335">
                  <c:v>9.9989999999999992E-3</c:v>
                </c:pt>
                <c:pt idx="2336">
                  <c:v>1.0076999999999999E-2</c:v>
                </c:pt>
                <c:pt idx="2337">
                  <c:v>1.0036E-2</c:v>
                </c:pt>
                <c:pt idx="2338">
                  <c:v>1.0085E-2</c:v>
                </c:pt>
                <c:pt idx="2339">
                  <c:v>1.0094000000000001E-2</c:v>
                </c:pt>
                <c:pt idx="2340">
                  <c:v>1.0194999999999999E-2</c:v>
                </c:pt>
                <c:pt idx="2341">
                  <c:v>1.0135999999999999E-2</c:v>
                </c:pt>
                <c:pt idx="2342">
                  <c:v>1.0152E-2</c:v>
                </c:pt>
                <c:pt idx="2343">
                  <c:v>1.0141000000000001E-2</c:v>
                </c:pt>
                <c:pt idx="2344">
                  <c:v>1.0134000000000001E-2</c:v>
                </c:pt>
                <c:pt idx="2345">
                  <c:v>1.0166E-2</c:v>
                </c:pt>
                <c:pt idx="2346">
                  <c:v>1.0151E-2</c:v>
                </c:pt>
                <c:pt idx="2347">
                  <c:v>1.0185E-2</c:v>
                </c:pt>
                <c:pt idx="2348">
                  <c:v>1.0239E-2</c:v>
                </c:pt>
                <c:pt idx="2349">
                  <c:v>1.0266000000000001E-2</c:v>
                </c:pt>
                <c:pt idx="2350">
                  <c:v>1.0279E-2</c:v>
                </c:pt>
                <c:pt idx="2351">
                  <c:v>1.0269E-2</c:v>
                </c:pt>
                <c:pt idx="2352">
                  <c:v>1.0189999999999999E-2</c:v>
                </c:pt>
                <c:pt idx="2353">
                  <c:v>1.0185E-2</c:v>
                </c:pt>
                <c:pt idx="2354">
                  <c:v>1.0232E-2</c:v>
                </c:pt>
                <c:pt idx="2355">
                  <c:v>1.0213E-2</c:v>
                </c:pt>
                <c:pt idx="2356">
                  <c:v>1.0125E-2</c:v>
                </c:pt>
                <c:pt idx="2357">
                  <c:v>1.0187E-2</c:v>
                </c:pt>
                <c:pt idx="2358">
                  <c:v>1.0145E-2</c:v>
                </c:pt>
                <c:pt idx="2359">
                  <c:v>1.0144E-2</c:v>
                </c:pt>
                <c:pt idx="2360">
                  <c:v>1.0187999999999999E-2</c:v>
                </c:pt>
                <c:pt idx="2361">
                  <c:v>1.0272E-2</c:v>
                </c:pt>
                <c:pt idx="2362">
                  <c:v>1.0323000000000001E-2</c:v>
                </c:pt>
                <c:pt idx="2363">
                  <c:v>1.0340999999999999E-2</c:v>
                </c:pt>
                <c:pt idx="2364">
                  <c:v>1.0259000000000001E-2</c:v>
                </c:pt>
                <c:pt idx="2365">
                  <c:v>1.0281E-2</c:v>
                </c:pt>
                <c:pt idx="2366">
                  <c:v>1.0271000000000001E-2</c:v>
                </c:pt>
                <c:pt idx="2367">
                  <c:v>1.0204E-2</c:v>
                </c:pt>
                <c:pt idx="2368">
                  <c:v>1.0181000000000001E-2</c:v>
                </c:pt>
                <c:pt idx="2369">
                  <c:v>1.0178E-2</c:v>
                </c:pt>
                <c:pt idx="2370">
                  <c:v>1.0101000000000001E-2</c:v>
                </c:pt>
                <c:pt idx="2371">
                  <c:v>1.0159E-2</c:v>
                </c:pt>
                <c:pt idx="2372">
                  <c:v>1.0127000000000001E-2</c:v>
                </c:pt>
                <c:pt idx="2373">
                  <c:v>1.0118E-2</c:v>
                </c:pt>
                <c:pt idx="2374">
                  <c:v>1.0069E-2</c:v>
                </c:pt>
                <c:pt idx="2375">
                  <c:v>1.0052999999999999E-2</c:v>
                </c:pt>
                <c:pt idx="2376">
                  <c:v>1.0211E-2</c:v>
                </c:pt>
                <c:pt idx="2377">
                  <c:v>1.0088E-2</c:v>
                </c:pt>
                <c:pt idx="2378">
                  <c:v>1.0095E-2</c:v>
                </c:pt>
                <c:pt idx="2379">
                  <c:v>1.0062E-2</c:v>
                </c:pt>
                <c:pt idx="2380">
                  <c:v>1.0045999999999999E-2</c:v>
                </c:pt>
                <c:pt idx="2381">
                  <c:v>1.0011000000000001E-2</c:v>
                </c:pt>
                <c:pt idx="2382">
                  <c:v>9.9620000000000004E-3</c:v>
                </c:pt>
                <c:pt idx="2383">
                  <c:v>1.0043E-2</c:v>
                </c:pt>
                <c:pt idx="2384">
                  <c:v>1.009E-2</c:v>
                </c:pt>
                <c:pt idx="2385">
                  <c:v>9.9889999999999996E-3</c:v>
                </c:pt>
                <c:pt idx="2386">
                  <c:v>1.0024999999999999E-2</c:v>
                </c:pt>
                <c:pt idx="2387">
                  <c:v>1.0043E-2</c:v>
                </c:pt>
                <c:pt idx="2388">
                  <c:v>1.0067E-2</c:v>
                </c:pt>
                <c:pt idx="2389">
                  <c:v>1.0187999999999999E-2</c:v>
                </c:pt>
                <c:pt idx="2390">
                  <c:v>1.0167000000000001E-2</c:v>
                </c:pt>
                <c:pt idx="2391">
                  <c:v>1.0241999999999999E-2</c:v>
                </c:pt>
                <c:pt idx="2392">
                  <c:v>1.0305E-2</c:v>
                </c:pt>
                <c:pt idx="2393">
                  <c:v>1.0152E-2</c:v>
                </c:pt>
                <c:pt idx="2394">
                  <c:v>1.0128E-2</c:v>
                </c:pt>
                <c:pt idx="2395">
                  <c:v>1.013E-2</c:v>
                </c:pt>
                <c:pt idx="2396">
                  <c:v>1.0234999999999999E-2</c:v>
                </c:pt>
                <c:pt idx="2397">
                  <c:v>1.0279999999999999E-2</c:v>
                </c:pt>
                <c:pt idx="2398">
                  <c:v>1.0248999999999999E-2</c:v>
                </c:pt>
                <c:pt idx="2399">
                  <c:v>1.0253999999999999E-2</c:v>
                </c:pt>
                <c:pt idx="2400">
                  <c:v>1.0269E-2</c:v>
                </c:pt>
                <c:pt idx="2401">
                  <c:v>1.0189E-2</c:v>
                </c:pt>
                <c:pt idx="2402">
                  <c:v>1.0182999999999999E-2</c:v>
                </c:pt>
                <c:pt idx="2403">
                  <c:v>1.0319E-2</c:v>
                </c:pt>
                <c:pt idx="2404">
                  <c:v>1.0392999999999999E-2</c:v>
                </c:pt>
                <c:pt idx="2405">
                  <c:v>1.0338999999999999E-2</c:v>
                </c:pt>
                <c:pt idx="2406">
                  <c:v>1.0381E-2</c:v>
                </c:pt>
                <c:pt idx="2407">
                  <c:v>1.0231000000000001E-2</c:v>
                </c:pt>
                <c:pt idx="2408">
                  <c:v>1.0173E-2</c:v>
                </c:pt>
                <c:pt idx="2409">
                  <c:v>1.0106E-2</c:v>
                </c:pt>
                <c:pt idx="2410">
                  <c:v>1.0045999999999999E-2</c:v>
                </c:pt>
                <c:pt idx="2411">
                  <c:v>1.0217E-2</c:v>
                </c:pt>
                <c:pt idx="2412">
                  <c:v>1.0201E-2</c:v>
                </c:pt>
                <c:pt idx="2413">
                  <c:v>1.0208999999999999E-2</c:v>
                </c:pt>
                <c:pt idx="2414">
                  <c:v>1.0175E-2</c:v>
                </c:pt>
                <c:pt idx="2415">
                  <c:v>1.0071999999999999E-2</c:v>
                </c:pt>
                <c:pt idx="2416">
                  <c:v>9.9729999999999992E-3</c:v>
                </c:pt>
                <c:pt idx="2417">
                  <c:v>1.0057E-2</c:v>
                </c:pt>
                <c:pt idx="2418">
                  <c:v>1.0034E-2</c:v>
                </c:pt>
                <c:pt idx="2419">
                  <c:v>9.9389999999999999E-3</c:v>
                </c:pt>
                <c:pt idx="2420">
                  <c:v>9.9570000000000006E-3</c:v>
                </c:pt>
                <c:pt idx="2421">
                  <c:v>1.0042000000000001E-2</c:v>
                </c:pt>
                <c:pt idx="2422">
                  <c:v>1.0090999999999999E-2</c:v>
                </c:pt>
                <c:pt idx="2423">
                  <c:v>1.0014E-2</c:v>
                </c:pt>
                <c:pt idx="2424">
                  <c:v>1.0078999999999999E-2</c:v>
                </c:pt>
                <c:pt idx="2425">
                  <c:v>1.0104E-2</c:v>
                </c:pt>
                <c:pt idx="2426">
                  <c:v>1.0035000000000001E-2</c:v>
                </c:pt>
                <c:pt idx="2427">
                  <c:v>9.8860000000000007E-3</c:v>
                </c:pt>
                <c:pt idx="2428">
                  <c:v>9.9039999999999996E-3</c:v>
                </c:pt>
                <c:pt idx="2429">
                  <c:v>9.8829999999999994E-3</c:v>
                </c:pt>
                <c:pt idx="2430">
                  <c:v>9.9979999999999999E-3</c:v>
                </c:pt>
                <c:pt idx="2431">
                  <c:v>1.0009000000000001E-2</c:v>
                </c:pt>
                <c:pt idx="2432">
                  <c:v>9.9369999999999997E-3</c:v>
                </c:pt>
                <c:pt idx="2433">
                  <c:v>1.0033E-2</c:v>
                </c:pt>
                <c:pt idx="2434">
                  <c:v>1.0085E-2</c:v>
                </c:pt>
                <c:pt idx="2435">
                  <c:v>1.0167000000000001E-2</c:v>
                </c:pt>
                <c:pt idx="2436">
                  <c:v>1.0231000000000001E-2</c:v>
                </c:pt>
                <c:pt idx="2437">
                  <c:v>1.0224E-2</c:v>
                </c:pt>
                <c:pt idx="2438">
                  <c:v>1.0233000000000001E-2</c:v>
                </c:pt>
                <c:pt idx="2439">
                  <c:v>1.0215E-2</c:v>
                </c:pt>
                <c:pt idx="2440">
                  <c:v>1.0279E-2</c:v>
                </c:pt>
                <c:pt idx="2441">
                  <c:v>1.0366999999999999E-2</c:v>
                </c:pt>
                <c:pt idx="2442">
                  <c:v>1.0489999999999999E-2</c:v>
                </c:pt>
                <c:pt idx="2443">
                  <c:v>1.0581999999999999E-2</c:v>
                </c:pt>
                <c:pt idx="2444">
                  <c:v>1.0628E-2</c:v>
                </c:pt>
                <c:pt idx="2445">
                  <c:v>1.0485E-2</c:v>
                </c:pt>
                <c:pt idx="2446">
                  <c:v>1.0415000000000001E-2</c:v>
                </c:pt>
                <c:pt idx="2447">
                  <c:v>1.0414E-2</c:v>
                </c:pt>
                <c:pt idx="2448">
                  <c:v>1.0126E-2</c:v>
                </c:pt>
                <c:pt idx="2449">
                  <c:v>1.025E-2</c:v>
                </c:pt>
                <c:pt idx="2450">
                  <c:v>1.0312E-2</c:v>
                </c:pt>
                <c:pt idx="2451">
                  <c:v>1.0094000000000001E-2</c:v>
                </c:pt>
                <c:pt idx="2452">
                  <c:v>9.9959999999999997E-3</c:v>
                </c:pt>
                <c:pt idx="2453">
                  <c:v>1.0045999999999999E-2</c:v>
                </c:pt>
                <c:pt idx="2454">
                  <c:v>9.9520000000000008E-3</c:v>
                </c:pt>
                <c:pt idx="2455">
                  <c:v>9.9279999999999993E-3</c:v>
                </c:pt>
                <c:pt idx="2456">
                  <c:v>9.887E-3</c:v>
                </c:pt>
                <c:pt idx="2457">
                  <c:v>9.7699999999999992E-3</c:v>
                </c:pt>
                <c:pt idx="2458">
                  <c:v>9.9069999999999991E-3</c:v>
                </c:pt>
                <c:pt idx="2459">
                  <c:v>9.8740000000000008E-3</c:v>
                </c:pt>
                <c:pt idx="2460">
                  <c:v>9.8029999999999992E-3</c:v>
                </c:pt>
                <c:pt idx="2461">
                  <c:v>9.6930000000000002E-3</c:v>
                </c:pt>
                <c:pt idx="2462">
                  <c:v>9.7579999999999993E-3</c:v>
                </c:pt>
                <c:pt idx="2463">
                  <c:v>9.7780000000000002E-3</c:v>
                </c:pt>
                <c:pt idx="2464">
                  <c:v>9.6880000000000004E-3</c:v>
                </c:pt>
                <c:pt idx="2465">
                  <c:v>9.7789999999999995E-3</c:v>
                </c:pt>
                <c:pt idx="2466">
                  <c:v>9.7800000000000005E-3</c:v>
                </c:pt>
                <c:pt idx="2467">
                  <c:v>9.7640000000000001E-3</c:v>
                </c:pt>
                <c:pt idx="2468">
                  <c:v>9.8209999999999999E-3</c:v>
                </c:pt>
                <c:pt idx="2469">
                  <c:v>9.8420000000000001E-3</c:v>
                </c:pt>
                <c:pt idx="2470">
                  <c:v>9.9399999999999992E-3</c:v>
                </c:pt>
                <c:pt idx="2471">
                  <c:v>1.01E-2</c:v>
                </c:pt>
                <c:pt idx="2472">
                  <c:v>1.0101000000000001E-2</c:v>
                </c:pt>
                <c:pt idx="2473">
                  <c:v>1.0068000000000001E-2</c:v>
                </c:pt>
                <c:pt idx="2474">
                  <c:v>1.0101000000000001E-2</c:v>
                </c:pt>
                <c:pt idx="2475">
                  <c:v>1.0211E-2</c:v>
                </c:pt>
                <c:pt idx="2476">
                  <c:v>1.0267999999999999E-2</c:v>
                </c:pt>
                <c:pt idx="2477">
                  <c:v>1.0263E-2</c:v>
                </c:pt>
                <c:pt idx="2478">
                  <c:v>1.023E-2</c:v>
                </c:pt>
                <c:pt idx="2479">
                  <c:v>1.0200000000000001E-2</c:v>
                </c:pt>
                <c:pt idx="2480">
                  <c:v>1.0075000000000001E-2</c:v>
                </c:pt>
                <c:pt idx="2481">
                  <c:v>1.005E-2</c:v>
                </c:pt>
                <c:pt idx="2482">
                  <c:v>1.0055E-2</c:v>
                </c:pt>
                <c:pt idx="2483">
                  <c:v>1.0078E-2</c:v>
                </c:pt>
                <c:pt idx="2484">
                  <c:v>1.0048E-2</c:v>
                </c:pt>
                <c:pt idx="2485">
                  <c:v>1.0187E-2</c:v>
                </c:pt>
                <c:pt idx="2486">
                  <c:v>1.0191E-2</c:v>
                </c:pt>
                <c:pt idx="2487">
                  <c:v>1.0253E-2</c:v>
                </c:pt>
                <c:pt idx="2488">
                  <c:v>1.0331E-2</c:v>
                </c:pt>
                <c:pt idx="2489">
                  <c:v>1.0161999999999999E-2</c:v>
                </c:pt>
                <c:pt idx="2490">
                  <c:v>1.0031999999999999E-2</c:v>
                </c:pt>
                <c:pt idx="2491">
                  <c:v>1.0022E-2</c:v>
                </c:pt>
                <c:pt idx="2492">
                  <c:v>1.0099E-2</c:v>
                </c:pt>
                <c:pt idx="2493">
                  <c:v>1.0064E-2</c:v>
                </c:pt>
                <c:pt idx="2494">
                  <c:v>1.0251E-2</c:v>
                </c:pt>
                <c:pt idx="2495">
                  <c:v>1.038E-2</c:v>
                </c:pt>
                <c:pt idx="2496">
                  <c:v>1.0748000000000001E-2</c:v>
                </c:pt>
                <c:pt idx="2497">
                  <c:v>1.0703000000000001E-2</c:v>
                </c:pt>
                <c:pt idx="2498">
                  <c:v>1.0725999999999999E-2</c:v>
                </c:pt>
                <c:pt idx="2499">
                  <c:v>1.0612999999999999E-2</c:v>
                </c:pt>
                <c:pt idx="2500">
                  <c:v>1.0621E-2</c:v>
                </c:pt>
                <c:pt idx="2501">
                  <c:v>1.0586999999999999E-2</c:v>
                </c:pt>
                <c:pt idx="2502">
                  <c:v>1.0588E-2</c:v>
                </c:pt>
                <c:pt idx="2503">
                  <c:v>1.0619E-2</c:v>
                </c:pt>
                <c:pt idx="2504">
                  <c:v>1.0586E-2</c:v>
                </c:pt>
                <c:pt idx="2505">
                  <c:v>1.0536999999999999E-2</c:v>
                </c:pt>
                <c:pt idx="2506">
                  <c:v>1.0415000000000001E-2</c:v>
                </c:pt>
                <c:pt idx="2507">
                  <c:v>1.0508E-2</c:v>
                </c:pt>
                <c:pt idx="2508">
                  <c:v>1.0503E-2</c:v>
                </c:pt>
                <c:pt idx="2509">
                  <c:v>1.0495000000000001E-2</c:v>
                </c:pt>
                <c:pt idx="2510">
                  <c:v>1.0404999999999999E-2</c:v>
                </c:pt>
                <c:pt idx="2511">
                  <c:v>1.0404999999999999E-2</c:v>
                </c:pt>
                <c:pt idx="2512">
                  <c:v>1.0408000000000001E-2</c:v>
                </c:pt>
                <c:pt idx="2513">
                  <c:v>1.0385999999999999E-2</c:v>
                </c:pt>
                <c:pt idx="2514">
                  <c:v>1.0416E-2</c:v>
                </c:pt>
                <c:pt idx="2515">
                  <c:v>1.0545000000000001E-2</c:v>
                </c:pt>
                <c:pt idx="2516">
                  <c:v>1.0630000000000001E-2</c:v>
                </c:pt>
                <c:pt idx="2517">
                  <c:v>1.072E-2</c:v>
                </c:pt>
                <c:pt idx="2518">
                  <c:v>1.0697999999999999E-2</c:v>
                </c:pt>
                <c:pt idx="2519">
                  <c:v>1.0685E-2</c:v>
                </c:pt>
                <c:pt idx="2520">
                  <c:v>1.0803999999999999E-2</c:v>
                </c:pt>
                <c:pt idx="2521">
                  <c:v>1.0843999999999999E-2</c:v>
                </c:pt>
                <c:pt idx="2522">
                  <c:v>1.0872E-2</c:v>
                </c:pt>
                <c:pt idx="2523">
                  <c:v>1.0891E-2</c:v>
                </c:pt>
                <c:pt idx="2524">
                  <c:v>1.0704999999999999E-2</c:v>
                </c:pt>
                <c:pt idx="2525">
                  <c:v>1.0741000000000001E-2</c:v>
                </c:pt>
                <c:pt idx="2526">
                  <c:v>1.0688E-2</c:v>
                </c:pt>
                <c:pt idx="2527">
                  <c:v>1.0687E-2</c:v>
                </c:pt>
                <c:pt idx="2528">
                  <c:v>1.0642E-2</c:v>
                </c:pt>
                <c:pt idx="2529">
                  <c:v>1.0691000000000001E-2</c:v>
                </c:pt>
                <c:pt idx="2530">
                  <c:v>1.0768E-2</c:v>
                </c:pt>
                <c:pt idx="2531">
                  <c:v>1.0708000000000001E-2</c:v>
                </c:pt>
                <c:pt idx="2532">
                  <c:v>1.0697E-2</c:v>
                </c:pt>
                <c:pt idx="2533">
                  <c:v>1.0602E-2</c:v>
                </c:pt>
                <c:pt idx="2534">
                  <c:v>1.0788000000000001E-2</c:v>
                </c:pt>
                <c:pt idx="2535">
                  <c:v>1.068E-2</c:v>
                </c:pt>
                <c:pt idx="2536">
                  <c:v>1.068E-2</c:v>
                </c:pt>
                <c:pt idx="2537">
                  <c:v>1.0678999999999999E-2</c:v>
                </c:pt>
                <c:pt idx="2538">
                  <c:v>1.0825E-2</c:v>
                </c:pt>
                <c:pt idx="2539">
                  <c:v>1.0774000000000001E-2</c:v>
                </c:pt>
                <c:pt idx="2540">
                  <c:v>1.0904E-2</c:v>
                </c:pt>
                <c:pt idx="2541">
                  <c:v>1.0978999999999999E-2</c:v>
                </c:pt>
                <c:pt idx="2542">
                  <c:v>1.1022000000000001E-2</c:v>
                </c:pt>
                <c:pt idx="2543">
                  <c:v>1.1006999999999999E-2</c:v>
                </c:pt>
                <c:pt idx="2544">
                  <c:v>1.1003000000000001E-2</c:v>
                </c:pt>
                <c:pt idx="2545">
                  <c:v>1.1070999999999999E-2</c:v>
                </c:pt>
                <c:pt idx="2546">
                  <c:v>1.1285E-2</c:v>
                </c:pt>
                <c:pt idx="2547">
                  <c:v>1.1273E-2</c:v>
                </c:pt>
                <c:pt idx="2548">
                  <c:v>1.1159000000000001E-2</c:v>
                </c:pt>
                <c:pt idx="2549">
                  <c:v>1.1101E-2</c:v>
                </c:pt>
                <c:pt idx="2550">
                  <c:v>1.1126E-2</c:v>
                </c:pt>
                <c:pt idx="2551">
                  <c:v>1.1178E-2</c:v>
                </c:pt>
                <c:pt idx="2552">
                  <c:v>1.1178E-2</c:v>
                </c:pt>
                <c:pt idx="2553">
                  <c:v>1.1176E-2</c:v>
                </c:pt>
                <c:pt idx="2554">
                  <c:v>1.1213000000000001E-2</c:v>
                </c:pt>
                <c:pt idx="2555">
                  <c:v>1.1264E-2</c:v>
                </c:pt>
                <c:pt idx="2556">
                  <c:v>1.1379E-2</c:v>
                </c:pt>
                <c:pt idx="2557">
                  <c:v>1.1488E-2</c:v>
                </c:pt>
                <c:pt idx="2558">
                  <c:v>1.1391E-2</c:v>
                </c:pt>
                <c:pt idx="2559">
                  <c:v>1.1344E-2</c:v>
                </c:pt>
                <c:pt idx="2560">
                  <c:v>1.1464E-2</c:v>
                </c:pt>
                <c:pt idx="2561">
                  <c:v>1.1449000000000001E-2</c:v>
                </c:pt>
                <c:pt idx="2562">
                  <c:v>1.1535E-2</c:v>
                </c:pt>
                <c:pt idx="2563">
                  <c:v>1.1528E-2</c:v>
                </c:pt>
                <c:pt idx="2564">
                  <c:v>1.1639E-2</c:v>
                </c:pt>
                <c:pt idx="2565">
                  <c:v>1.1615E-2</c:v>
                </c:pt>
                <c:pt idx="2566">
                  <c:v>1.1679E-2</c:v>
                </c:pt>
                <c:pt idx="2567">
                  <c:v>1.1799E-2</c:v>
                </c:pt>
                <c:pt idx="2568">
                  <c:v>1.1774E-2</c:v>
                </c:pt>
                <c:pt idx="2569">
                  <c:v>1.1871E-2</c:v>
                </c:pt>
                <c:pt idx="2570">
                  <c:v>1.1851E-2</c:v>
                </c:pt>
                <c:pt idx="2571">
                  <c:v>1.1847999999999999E-2</c:v>
                </c:pt>
                <c:pt idx="2572">
                  <c:v>1.1875E-2</c:v>
                </c:pt>
                <c:pt idx="2573">
                  <c:v>1.1920999999999999E-2</c:v>
                </c:pt>
                <c:pt idx="2574">
                  <c:v>1.1972E-2</c:v>
                </c:pt>
                <c:pt idx="2575">
                  <c:v>1.1955E-2</c:v>
                </c:pt>
                <c:pt idx="2576">
                  <c:v>1.201E-2</c:v>
                </c:pt>
                <c:pt idx="2577">
                  <c:v>1.2119E-2</c:v>
                </c:pt>
                <c:pt idx="2578">
                  <c:v>1.2142E-2</c:v>
                </c:pt>
                <c:pt idx="2579">
                  <c:v>1.2123E-2</c:v>
                </c:pt>
                <c:pt idx="2580">
                  <c:v>1.2135E-2</c:v>
                </c:pt>
                <c:pt idx="2581">
                  <c:v>1.2125E-2</c:v>
                </c:pt>
                <c:pt idx="2582">
                  <c:v>1.221E-2</c:v>
                </c:pt>
                <c:pt idx="2583">
                  <c:v>1.2156999999999999E-2</c:v>
                </c:pt>
                <c:pt idx="2584">
                  <c:v>1.2125E-2</c:v>
                </c:pt>
                <c:pt idx="2585">
                  <c:v>1.2177E-2</c:v>
                </c:pt>
                <c:pt idx="2586">
                  <c:v>1.2184E-2</c:v>
                </c:pt>
                <c:pt idx="2587">
                  <c:v>1.2172000000000001E-2</c:v>
                </c:pt>
                <c:pt idx="2588">
                  <c:v>1.2182E-2</c:v>
                </c:pt>
                <c:pt idx="2589">
                  <c:v>1.2137E-2</c:v>
                </c:pt>
                <c:pt idx="2590">
                  <c:v>1.2127000000000001E-2</c:v>
                </c:pt>
                <c:pt idx="2591">
                  <c:v>1.2232E-2</c:v>
                </c:pt>
                <c:pt idx="2592">
                  <c:v>1.2244E-2</c:v>
                </c:pt>
                <c:pt idx="2593">
                  <c:v>1.2285000000000001E-2</c:v>
                </c:pt>
                <c:pt idx="2594">
                  <c:v>1.23E-2</c:v>
                </c:pt>
                <c:pt idx="2595">
                  <c:v>1.2321E-2</c:v>
                </c:pt>
                <c:pt idx="2596">
                  <c:v>1.2462000000000001E-2</c:v>
                </c:pt>
                <c:pt idx="2597">
                  <c:v>1.2596E-2</c:v>
                </c:pt>
                <c:pt idx="2598">
                  <c:v>1.2579999999999999E-2</c:v>
                </c:pt>
                <c:pt idx="2599">
                  <c:v>1.2581999999999999E-2</c:v>
                </c:pt>
                <c:pt idx="2600">
                  <c:v>1.2583E-2</c:v>
                </c:pt>
                <c:pt idx="2601">
                  <c:v>1.2501999999999999E-2</c:v>
                </c:pt>
                <c:pt idx="2602">
                  <c:v>1.2444999999999999E-2</c:v>
                </c:pt>
                <c:pt idx="2603">
                  <c:v>1.2454E-2</c:v>
                </c:pt>
                <c:pt idx="2604">
                  <c:v>1.2433E-2</c:v>
                </c:pt>
                <c:pt idx="2605">
                  <c:v>1.248E-2</c:v>
                </c:pt>
                <c:pt idx="2606">
                  <c:v>1.2536E-2</c:v>
                </c:pt>
                <c:pt idx="2607">
                  <c:v>1.256E-2</c:v>
                </c:pt>
                <c:pt idx="2608">
                  <c:v>1.2531E-2</c:v>
                </c:pt>
                <c:pt idx="2609">
                  <c:v>1.2555999999999999E-2</c:v>
                </c:pt>
                <c:pt idx="2610">
                  <c:v>1.2452E-2</c:v>
                </c:pt>
                <c:pt idx="2611">
                  <c:v>1.2532E-2</c:v>
                </c:pt>
                <c:pt idx="2612">
                  <c:v>1.2520999999999999E-2</c:v>
                </c:pt>
                <c:pt idx="2613">
                  <c:v>1.251E-2</c:v>
                </c:pt>
                <c:pt idx="2614">
                  <c:v>1.2607E-2</c:v>
                </c:pt>
                <c:pt idx="2615">
                  <c:v>1.2614999999999999E-2</c:v>
                </c:pt>
                <c:pt idx="2616">
                  <c:v>1.2668E-2</c:v>
                </c:pt>
                <c:pt idx="2617">
                  <c:v>1.2676E-2</c:v>
                </c:pt>
                <c:pt idx="2618">
                  <c:v>1.2715000000000001E-2</c:v>
                </c:pt>
                <c:pt idx="2619">
                  <c:v>1.2748000000000001E-2</c:v>
                </c:pt>
                <c:pt idx="2620">
                  <c:v>1.2766E-2</c:v>
                </c:pt>
                <c:pt idx="2621">
                  <c:v>1.2789999999999999E-2</c:v>
                </c:pt>
                <c:pt idx="2622">
                  <c:v>1.2779E-2</c:v>
                </c:pt>
                <c:pt idx="2623">
                  <c:v>1.2766E-2</c:v>
                </c:pt>
                <c:pt idx="2624">
                  <c:v>1.2711E-2</c:v>
                </c:pt>
                <c:pt idx="2625">
                  <c:v>1.2743000000000001E-2</c:v>
                </c:pt>
                <c:pt idx="2626">
                  <c:v>1.2741000000000001E-2</c:v>
                </c:pt>
                <c:pt idx="2627">
                  <c:v>1.2795000000000001E-2</c:v>
                </c:pt>
                <c:pt idx="2628">
                  <c:v>1.282E-2</c:v>
                </c:pt>
                <c:pt idx="2629">
                  <c:v>1.2828000000000001E-2</c:v>
                </c:pt>
                <c:pt idx="2630">
                  <c:v>1.2886E-2</c:v>
                </c:pt>
                <c:pt idx="2631">
                  <c:v>1.2862999999999999E-2</c:v>
                </c:pt>
                <c:pt idx="2632">
                  <c:v>1.2854000000000001E-2</c:v>
                </c:pt>
                <c:pt idx="2633">
                  <c:v>1.2845000000000001E-2</c:v>
                </c:pt>
                <c:pt idx="2634">
                  <c:v>1.2793000000000001E-2</c:v>
                </c:pt>
                <c:pt idx="2635">
                  <c:v>1.278E-2</c:v>
                </c:pt>
                <c:pt idx="2636">
                  <c:v>1.2759E-2</c:v>
                </c:pt>
                <c:pt idx="2637">
                  <c:v>1.2687E-2</c:v>
                </c:pt>
                <c:pt idx="2638">
                  <c:v>1.2704999999999999E-2</c:v>
                </c:pt>
                <c:pt idx="2639">
                  <c:v>1.2756999999999999E-2</c:v>
                </c:pt>
                <c:pt idx="2640">
                  <c:v>1.2905E-2</c:v>
                </c:pt>
                <c:pt idx="2641">
                  <c:v>1.2845000000000001E-2</c:v>
                </c:pt>
                <c:pt idx="2642">
                  <c:v>1.2859000000000001E-2</c:v>
                </c:pt>
                <c:pt idx="2643">
                  <c:v>1.2775E-2</c:v>
                </c:pt>
                <c:pt idx="2644">
                  <c:v>1.2779E-2</c:v>
                </c:pt>
                <c:pt idx="2645">
                  <c:v>1.2681E-2</c:v>
                </c:pt>
                <c:pt idx="2646">
                  <c:v>1.2756E-2</c:v>
                </c:pt>
                <c:pt idx="2647">
                  <c:v>1.2754E-2</c:v>
                </c:pt>
                <c:pt idx="2648">
                  <c:v>1.2777999999999999E-2</c:v>
                </c:pt>
                <c:pt idx="2649">
                  <c:v>1.2756999999999999E-2</c:v>
                </c:pt>
                <c:pt idx="2650">
                  <c:v>1.2718E-2</c:v>
                </c:pt>
                <c:pt idx="2651">
                  <c:v>1.2704999999999999E-2</c:v>
                </c:pt>
                <c:pt idx="2652">
                  <c:v>1.2737E-2</c:v>
                </c:pt>
                <c:pt idx="2653">
                  <c:v>1.2699E-2</c:v>
                </c:pt>
                <c:pt idx="2654">
                  <c:v>1.2716E-2</c:v>
                </c:pt>
                <c:pt idx="2655">
                  <c:v>1.2742E-2</c:v>
                </c:pt>
                <c:pt idx="2656">
                  <c:v>1.2725E-2</c:v>
                </c:pt>
                <c:pt idx="2657">
                  <c:v>1.2612999999999999E-2</c:v>
                </c:pt>
                <c:pt idx="2658">
                  <c:v>1.2588E-2</c:v>
                </c:pt>
                <c:pt idx="2659">
                  <c:v>1.257E-2</c:v>
                </c:pt>
                <c:pt idx="2660">
                  <c:v>1.2604000000000001E-2</c:v>
                </c:pt>
                <c:pt idx="2661">
                  <c:v>1.2659999999999999E-2</c:v>
                </c:pt>
                <c:pt idx="2662">
                  <c:v>1.2701E-2</c:v>
                </c:pt>
                <c:pt idx="2663">
                  <c:v>1.2769000000000001E-2</c:v>
                </c:pt>
                <c:pt idx="2664">
                  <c:v>1.2777E-2</c:v>
                </c:pt>
                <c:pt idx="2665">
                  <c:v>1.2728E-2</c:v>
                </c:pt>
                <c:pt idx="2666">
                  <c:v>1.2749E-2</c:v>
                </c:pt>
                <c:pt idx="2667">
                  <c:v>1.2722000000000001E-2</c:v>
                </c:pt>
                <c:pt idx="2668">
                  <c:v>1.2777999999999999E-2</c:v>
                </c:pt>
                <c:pt idx="2669">
                  <c:v>1.2741000000000001E-2</c:v>
                </c:pt>
                <c:pt idx="2670">
                  <c:v>1.278E-2</c:v>
                </c:pt>
                <c:pt idx="2671">
                  <c:v>1.2748000000000001E-2</c:v>
                </c:pt>
                <c:pt idx="2672">
                  <c:v>1.2801999999999999E-2</c:v>
                </c:pt>
                <c:pt idx="2673">
                  <c:v>1.2792E-2</c:v>
                </c:pt>
                <c:pt idx="2674">
                  <c:v>1.2748000000000001E-2</c:v>
                </c:pt>
                <c:pt idx="2675">
                  <c:v>1.2786E-2</c:v>
                </c:pt>
                <c:pt idx="2676">
                  <c:v>1.2793000000000001E-2</c:v>
                </c:pt>
                <c:pt idx="2677">
                  <c:v>1.2789999999999999E-2</c:v>
                </c:pt>
                <c:pt idx="2678">
                  <c:v>1.2756999999999999E-2</c:v>
                </c:pt>
                <c:pt idx="2679">
                  <c:v>1.274E-2</c:v>
                </c:pt>
                <c:pt idx="2680">
                  <c:v>1.2725E-2</c:v>
                </c:pt>
                <c:pt idx="2681">
                  <c:v>1.269E-2</c:v>
                </c:pt>
                <c:pt idx="2682">
                  <c:v>1.2648E-2</c:v>
                </c:pt>
                <c:pt idx="2683">
                  <c:v>1.2682000000000001E-2</c:v>
                </c:pt>
                <c:pt idx="2684">
                  <c:v>1.2626999999999999E-2</c:v>
                </c:pt>
                <c:pt idx="2685">
                  <c:v>1.2607E-2</c:v>
                </c:pt>
                <c:pt idx="2686">
                  <c:v>1.2540000000000001E-2</c:v>
                </c:pt>
                <c:pt idx="2687">
                  <c:v>1.2588999999999999E-2</c:v>
                </c:pt>
                <c:pt idx="2688">
                  <c:v>1.2566000000000001E-2</c:v>
                </c:pt>
                <c:pt idx="2689">
                  <c:v>1.2553999999999999E-2</c:v>
                </c:pt>
                <c:pt idx="2690">
                  <c:v>1.251E-2</c:v>
                </c:pt>
                <c:pt idx="2691">
                  <c:v>1.252E-2</c:v>
                </c:pt>
                <c:pt idx="2692">
                  <c:v>1.2532E-2</c:v>
                </c:pt>
                <c:pt idx="2693">
                  <c:v>1.2574999999999999E-2</c:v>
                </c:pt>
                <c:pt idx="2694">
                  <c:v>1.2532E-2</c:v>
                </c:pt>
                <c:pt idx="2695">
                  <c:v>1.2586E-2</c:v>
                </c:pt>
                <c:pt idx="2696">
                  <c:v>1.2544E-2</c:v>
                </c:pt>
                <c:pt idx="2697">
                  <c:v>1.2576E-2</c:v>
                </c:pt>
                <c:pt idx="2698">
                  <c:v>1.2552000000000001E-2</c:v>
                </c:pt>
                <c:pt idx="2699">
                  <c:v>1.2433E-2</c:v>
                </c:pt>
                <c:pt idx="2700">
                  <c:v>1.2456E-2</c:v>
                </c:pt>
                <c:pt idx="2701">
                  <c:v>1.2572E-2</c:v>
                </c:pt>
                <c:pt idx="2702">
                  <c:v>1.2666E-2</c:v>
                </c:pt>
                <c:pt idx="2703">
                  <c:v>1.2638E-2</c:v>
                </c:pt>
                <c:pt idx="2704">
                  <c:v>1.2704E-2</c:v>
                </c:pt>
                <c:pt idx="2705">
                  <c:v>1.2603E-2</c:v>
                </c:pt>
                <c:pt idx="2706">
                  <c:v>1.2581E-2</c:v>
                </c:pt>
                <c:pt idx="2707">
                  <c:v>1.2574999999999999E-2</c:v>
                </c:pt>
                <c:pt idx="2708">
                  <c:v>1.2586999999999999E-2</c:v>
                </c:pt>
                <c:pt idx="2709">
                  <c:v>1.2585000000000001E-2</c:v>
                </c:pt>
                <c:pt idx="2710">
                  <c:v>1.2558E-2</c:v>
                </c:pt>
                <c:pt idx="2711">
                  <c:v>1.2629E-2</c:v>
                </c:pt>
                <c:pt idx="2712">
                  <c:v>1.2699E-2</c:v>
                </c:pt>
                <c:pt idx="2713">
                  <c:v>1.2763999999999999E-2</c:v>
                </c:pt>
                <c:pt idx="2714">
                  <c:v>1.2817E-2</c:v>
                </c:pt>
                <c:pt idx="2715">
                  <c:v>1.2768E-2</c:v>
                </c:pt>
                <c:pt idx="2716">
                  <c:v>1.2645999999999999E-2</c:v>
                </c:pt>
                <c:pt idx="2717">
                  <c:v>1.2579E-2</c:v>
                </c:pt>
                <c:pt idx="2718">
                  <c:v>1.2583E-2</c:v>
                </c:pt>
                <c:pt idx="2719">
                  <c:v>1.255E-2</c:v>
                </c:pt>
                <c:pt idx="2720">
                  <c:v>1.2563E-2</c:v>
                </c:pt>
                <c:pt idx="2721">
                  <c:v>1.2581E-2</c:v>
                </c:pt>
                <c:pt idx="2722">
                  <c:v>1.2501E-2</c:v>
                </c:pt>
                <c:pt idx="2723">
                  <c:v>1.2609E-2</c:v>
                </c:pt>
                <c:pt idx="2724">
                  <c:v>1.2655E-2</c:v>
                </c:pt>
                <c:pt idx="2725">
                  <c:v>1.2614999999999999E-2</c:v>
                </c:pt>
                <c:pt idx="2726">
                  <c:v>1.2448000000000001E-2</c:v>
                </c:pt>
                <c:pt idx="2727">
                  <c:v>1.2470999999999999E-2</c:v>
                </c:pt>
                <c:pt idx="2728">
                  <c:v>1.2524E-2</c:v>
                </c:pt>
                <c:pt idx="2729">
                  <c:v>1.2508999999999999E-2</c:v>
                </c:pt>
                <c:pt idx="2730">
                  <c:v>1.2511E-2</c:v>
                </c:pt>
                <c:pt idx="2731">
                  <c:v>1.2558E-2</c:v>
                </c:pt>
                <c:pt idx="2732">
                  <c:v>1.252E-2</c:v>
                </c:pt>
                <c:pt idx="2733">
                  <c:v>1.2515E-2</c:v>
                </c:pt>
                <c:pt idx="2734">
                  <c:v>1.2524E-2</c:v>
                </c:pt>
                <c:pt idx="2735">
                  <c:v>1.247E-2</c:v>
                </c:pt>
                <c:pt idx="2736">
                  <c:v>1.2478E-2</c:v>
                </c:pt>
                <c:pt idx="2737">
                  <c:v>1.2484E-2</c:v>
                </c:pt>
                <c:pt idx="2738">
                  <c:v>1.2527E-2</c:v>
                </c:pt>
                <c:pt idx="2739">
                  <c:v>1.2458E-2</c:v>
                </c:pt>
                <c:pt idx="2740">
                  <c:v>1.2347E-2</c:v>
                </c:pt>
                <c:pt idx="2741">
                  <c:v>1.2293E-2</c:v>
                </c:pt>
                <c:pt idx="2742">
                  <c:v>1.2298999999999999E-2</c:v>
                </c:pt>
                <c:pt idx="2743">
                  <c:v>1.2318000000000001E-2</c:v>
                </c:pt>
                <c:pt idx="2744">
                  <c:v>1.2266000000000001E-2</c:v>
                </c:pt>
                <c:pt idx="2745">
                  <c:v>1.2253E-2</c:v>
                </c:pt>
                <c:pt idx="2746">
                  <c:v>1.2307E-2</c:v>
                </c:pt>
                <c:pt idx="2747">
                  <c:v>1.2371E-2</c:v>
                </c:pt>
                <c:pt idx="2748">
                  <c:v>1.2437E-2</c:v>
                </c:pt>
                <c:pt idx="2749">
                  <c:v>1.2357E-2</c:v>
                </c:pt>
                <c:pt idx="2750">
                  <c:v>1.2363000000000001E-2</c:v>
                </c:pt>
                <c:pt idx="2751">
                  <c:v>1.2367E-2</c:v>
                </c:pt>
                <c:pt idx="2752">
                  <c:v>1.2395E-2</c:v>
                </c:pt>
                <c:pt idx="2753">
                  <c:v>1.2271000000000001E-2</c:v>
                </c:pt>
                <c:pt idx="2754">
                  <c:v>1.2248999999999999E-2</c:v>
                </c:pt>
                <c:pt idx="2755">
                  <c:v>1.214E-2</c:v>
                </c:pt>
                <c:pt idx="2756">
                  <c:v>1.2127000000000001E-2</c:v>
                </c:pt>
                <c:pt idx="2757">
                  <c:v>1.2076E-2</c:v>
                </c:pt>
                <c:pt idx="2758">
                  <c:v>1.2185E-2</c:v>
                </c:pt>
                <c:pt idx="2759">
                  <c:v>1.2070000000000001E-2</c:v>
                </c:pt>
                <c:pt idx="2760">
                  <c:v>1.2128E-2</c:v>
                </c:pt>
                <c:pt idx="2761">
                  <c:v>1.2062E-2</c:v>
                </c:pt>
                <c:pt idx="2762">
                  <c:v>1.2023000000000001E-2</c:v>
                </c:pt>
                <c:pt idx="2763">
                  <c:v>1.2073E-2</c:v>
                </c:pt>
                <c:pt idx="2764">
                  <c:v>1.2142999999999999E-2</c:v>
                </c:pt>
                <c:pt idx="2765">
                  <c:v>1.2115000000000001E-2</c:v>
                </c:pt>
                <c:pt idx="2766">
                  <c:v>1.1988E-2</c:v>
                </c:pt>
                <c:pt idx="2767">
                  <c:v>1.1946E-2</c:v>
                </c:pt>
                <c:pt idx="2768">
                  <c:v>1.1997000000000001E-2</c:v>
                </c:pt>
                <c:pt idx="2769">
                  <c:v>1.1986E-2</c:v>
                </c:pt>
                <c:pt idx="2770">
                  <c:v>1.1964000000000001E-2</c:v>
                </c:pt>
                <c:pt idx="2771">
                  <c:v>1.1941999999999999E-2</c:v>
                </c:pt>
                <c:pt idx="2772">
                  <c:v>1.2056000000000001E-2</c:v>
                </c:pt>
                <c:pt idx="2773">
                  <c:v>1.2161E-2</c:v>
                </c:pt>
                <c:pt idx="2774">
                  <c:v>1.2123999999999999E-2</c:v>
                </c:pt>
                <c:pt idx="2775">
                  <c:v>1.2260999999999999E-2</c:v>
                </c:pt>
                <c:pt idx="2776">
                  <c:v>1.2331999999999999E-2</c:v>
                </c:pt>
                <c:pt idx="2777">
                  <c:v>1.2362E-2</c:v>
                </c:pt>
                <c:pt idx="2778">
                  <c:v>1.2263E-2</c:v>
                </c:pt>
                <c:pt idx="2779">
                  <c:v>1.2224E-2</c:v>
                </c:pt>
                <c:pt idx="2780">
                  <c:v>1.2331E-2</c:v>
                </c:pt>
                <c:pt idx="2781">
                  <c:v>1.2323000000000001E-2</c:v>
                </c:pt>
                <c:pt idx="2782">
                  <c:v>1.2428E-2</c:v>
                </c:pt>
                <c:pt idx="2783">
                  <c:v>1.2406E-2</c:v>
                </c:pt>
                <c:pt idx="2784">
                  <c:v>1.2316000000000001E-2</c:v>
                </c:pt>
                <c:pt idx="2785">
                  <c:v>1.2498E-2</c:v>
                </c:pt>
                <c:pt idx="2786">
                  <c:v>1.2454E-2</c:v>
                </c:pt>
                <c:pt idx="2787">
                  <c:v>1.2541E-2</c:v>
                </c:pt>
                <c:pt idx="2788">
                  <c:v>1.2557E-2</c:v>
                </c:pt>
                <c:pt idx="2789">
                  <c:v>1.2567999999999999E-2</c:v>
                </c:pt>
                <c:pt idx="2790">
                  <c:v>1.2666999999999999E-2</c:v>
                </c:pt>
                <c:pt idx="2791">
                  <c:v>1.2749E-2</c:v>
                </c:pt>
                <c:pt idx="2792">
                  <c:v>1.2749E-2</c:v>
                </c:pt>
                <c:pt idx="2793">
                  <c:v>1.2891E-2</c:v>
                </c:pt>
                <c:pt idx="2794">
                  <c:v>1.2886999999999999E-2</c:v>
                </c:pt>
                <c:pt idx="2795">
                  <c:v>1.2874999999999999E-2</c:v>
                </c:pt>
                <c:pt idx="2796">
                  <c:v>1.298E-2</c:v>
                </c:pt>
                <c:pt idx="2797">
                  <c:v>1.3025999999999999E-2</c:v>
                </c:pt>
                <c:pt idx="2798">
                  <c:v>1.3063E-2</c:v>
                </c:pt>
                <c:pt idx="2799">
                  <c:v>1.3054E-2</c:v>
                </c:pt>
                <c:pt idx="2800">
                  <c:v>1.3117999999999999E-2</c:v>
                </c:pt>
                <c:pt idx="2801">
                  <c:v>1.3121000000000001E-2</c:v>
                </c:pt>
                <c:pt idx="2802">
                  <c:v>1.3112E-2</c:v>
                </c:pt>
                <c:pt idx="2803">
                  <c:v>1.3099E-2</c:v>
                </c:pt>
                <c:pt idx="2804">
                  <c:v>1.3039E-2</c:v>
                </c:pt>
                <c:pt idx="2805">
                  <c:v>1.2913000000000001E-2</c:v>
                </c:pt>
                <c:pt idx="2806">
                  <c:v>1.2857E-2</c:v>
                </c:pt>
                <c:pt idx="2807">
                  <c:v>1.2876E-2</c:v>
                </c:pt>
                <c:pt idx="2808">
                  <c:v>1.2985E-2</c:v>
                </c:pt>
                <c:pt idx="2809">
                  <c:v>1.2982E-2</c:v>
                </c:pt>
                <c:pt idx="2810">
                  <c:v>1.2971E-2</c:v>
                </c:pt>
                <c:pt idx="2811">
                  <c:v>1.3017000000000001E-2</c:v>
                </c:pt>
                <c:pt idx="2812">
                  <c:v>1.3015000000000001E-2</c:v>
                </c:pt>
                <c:pt idx="2813">
                  <c:v>1.3023E-2</c:v>
                </c:pt>
                <c:pt idx="2814">
                  <c:v>1.2992999999999999E-2</c:v>
                </c:pt>
                <c:pt idx="2815">
                  <c:v>1.3025999999999999E-2</c:v>
                </c:pt>
                <c:pt idx="2816">
                  <c:v>1.3013E-2</c:v>
                </c:pt>
                <c:pt idx="2817">
                  <c:v>1.3013E-2</c:v>
                </c:pt>
                <c:pt idx="2818">
                  <c:v>1.3011999999999999E-2</c:v>
                </c:pt>
                <c:pt idx="2819">
                  <c:v>1.2992999999999999E-2</c:v>
                </c:pt>
                <c:pt idx="2820">
                  <c:v>1.2968E-2</c:v>
                </c:pt>
                <c:pt idx="2821">
                  <c:v>1.3032999999999999E-2</c:v>
                </c:pt>
                <c:pt idx="2822">
                  <c:v>1.3032999999999999E-2</c:v>
                </c:pt>
                <c:pt idx="2823">
                  <c:v>1.3004999999999999E-2</c:v>
                </c:pt>
                <c:pt idx="2824">
                  <c:v>1.3004E-2</c:v>
                </c:pt>
                <c:pt idx="2825">
                  <c:v>1.2881E-2</c:v>
                </c:pt>
                <c:pt idx="2826">
                  <c:v>1.2829E-2</c:v>
                </c:pt>
                <c:pt idx="2827">
                  <c:v>1.2841E-2</c:v>
                </c:pt>
                <c:pt idx="2828">
                  <c:v>1.2822999999999999E-2</c:v>
                </c:pt>
                <c:pt idx="2829">
                  <c:v>1.2807000000000001E-2</c:v>
                </c:pt>
                <c:pt idx="2830">
                  <c:v>1.2792E-2</c:v>
                </c:pt>
                <c:pt idx="2831">
                  <c:v>1.281E-2</c:v>
                </c:pt>
                <c:pt idx="2832">
                  <c:v>1.2838E-2</c:v>
                </c:pt>
                <c:pt idx="2833">
                  <c:v>1.2813E-2</c:v>
                </c:pt>
                <c:pt idx="2834">
                  <c:v>1.2858E-2</c:v>
                </c:pt>
                <c:pt idx="2835">
                  <c:v>1.2843E-2</c:v>
                </c:pt>
                <c:pt idx="2836">
                  <c:v>1.2810999999999999E-2</c:v>
                </c:pt>
                <c:pt idx="2837">
                  <c:v>1.2821000000000001E-2</c:v>
                </c:pt>
                <c:pt idx="2838">
                  <c:v>1.2834E-2</c:v>
                </c:pt>
                <c:pt idx="2839">
                  <c:v>1.2883E-2</c:v>
                </c:pt>
                <c:pt idx="2840">
                  <c:v>1.2881E-2</c:v>
                </c:pt>
                <c:pt idx="2841">
                  <c:v>1.2873000000000001E-2</c:v>
                </c:pt>
                <c:pt idx="2842">
                  <c:v>1.2865E-2</c:v>
                </c:pt>
                <c:pt idx="2843">
                  <c:v>1.285E-2</c:v>
                </c:pt>
                <c:pt idx="2844">
                  <c:v>1.2824E-2</c:v>
                </c:pt>
                <c:pt idx="2845">
                  <c:v>1.2869999999999999E-2</c:v>
                </c:pt>
                <c:pt idx="2846">
                  <c:v>1.2884E-2</c:v>
                </c:pt>
                <c:pt idx="2847">
                  <c:v>1.2833000000000001E-2</c:v>
                </c:pt>
                <c:pt idx="2848">
                  <c:v>1.2822999999999999E-2</c:v>
                </c:pt>
                <c:pt idx="2849">
                  <c:v>1.2864E-2</c:v>
                </c:pt>
                <c:pt idx="2850">
                  <c:v>1.2968E-2</c:v>
                </c:pt>
                <c:pt idx="2851">
                  <c:v>1.2933999999999999E-2</c:v>
                </c:pt>
                <c:pt idx="2852">
                  <c:v>1.2991000000000001E-2</c:v>
                </c:pt>
                <c:pt idx="2853">
                  <c:v>1.3006E-2</c:v>
                </c:pt>
                <c:pt idx="2854">
                  <c:v>1.3002E-2</c:v>
                </c:pt>
                <c:pt idx="2855">
                  <c:v>1.299E-2</c:v>
                </c:pt>
                <c:pt idx="2856">
                  <c:v>1.2978E-2</c:v>
                </c:pt>
                <c:pt idx="2857">
                  <c:v>1.2982E-2</c:v>
                </c:pt>
                <c:pt idx="2858">
                  <c:v>1.2976E-2</c:v>
                </c:pt>
                <c:pt idx="2859">
                  <c:v>1.2964E-2</c:v>
                </c:pt>
                <c:pt idx="2860">
                  <c:v>1.2878000000000001E-2</c:v>
                </c:pt>
                <c:pt idx="2861">
                  <c:v>1.285E-2</c:v>
                </c:pt>
                <c:pt idx="2862">
                  <c:v>1.2865E-2</c:v>
                </c:pt>
                <c:pt idx="2863">
                  <c:v>1.2812E-2</c:v>
                </c:pt>
                <c:pt idx="2864">
                  <c:v>1.2781000000000001E-2</c:v>
                </c:pt>
                <c:pt idx="2865">
                  <c:v>1.281E-2</c:v>
                </c:pt>
                <c:pt idx="2866">
                  <c:v>1.2813E-2</c:v>
                </c:pt>
                <c:pt idx="2867">
                  <c:v>1.2760000000000001E-2</c:v>
                </c:pt>
                <c:pt idx="2868">
                  <c:v>1.2792E-2</c:v>
                </c:pt>
                <c:pt idx="2869">
                  <c:v>1.3188E-2</c:v>
                </c:pt>
                <c:pt idx="2870">
                  <c:v>1.3169E-2</c:v>
                </c:pt>
                <c:pt idx="2871">
                  <c:v>1.3129E-2</c:v>
                </c:pt>
                <c:pt idx="2872">
                  <c:v>1.3141E-2</c:v>
                </c:pt>
                <c:pt idx="2873">
                  <c:v>1.3140000000000001E-2</c:v>
                </c:pt>
                <c:pt idx="2874">
                  <c:v>1.3115999999999999E-2</c:v>
                </c:pt>
                <c:pt idx="2875">
                  <c:v>1.3021E-2</c:v>
                </c:pt>
                <c:pt idx="2876">
                  <c:v>1.3018999999999999E-2</c:v>
                </c:pt>
                <c:pt idx="2877">
                  <c:v>1.3017000000000001E-2</c:v>
                </c:pt>
                <c:pt idx="2878">
                  <c:v>1.3016E-2</c:v>
                </c:pt>
                <c:pt idx="2879">
                  <c:v>1.2952999999999999E-2</c:v>
                </c:pt>
                <c:pt idx="2880">
                  <c:v>1.3002E-2</c:v>
                </c:pt>
                <c:pt idx="2881">
                  <c:v>1.2942E-2</c:v>
                </c:pt>
                <c:pt idx="2882">
                  <c:v>1.3046E-2</c:v>
                </c:pt>
                <c:pt idx="2883">
                  <c:v>1.3043000000000001E-2</c:v>
                </c:pt>
                <c:pt idx="2884">
                  <c:v>1.3028E-2</c:v>
                </c:pt>
                <c:pt idx="2885">
                  <c:v>1.3034E-2</c:v>
                </c:pt>
                <c:pt idx="2886">
                  <c:v>1.3021E-2</c:v>
                </c:pt>
                <c:pt idx="2887">
                  <c:v>1.3017000000000001E-2</c:v>
                </c:pt>
                <c:pt idx="2888">
                  <c:v>1.3048000000000001E-2</c:v>
                </c:pt>
                <c:pt idx="2889">
                  <c:v>1.298E-2</c:v>
                </c:pt>
                <c:pt idx="2890">
                  <c:v>1.3016E-2</c:v>
                </c:pt>
                <c:pt idx="2891">
                  <c:v>1.3053E-2</c:v>
                </c:pt>
                <c:pt idx="2892">
                  <c:v>1.3018999999999999E-2</c:v>
                </c:pt>
                <c:pt idx="2893">
                  <c:v>1.3096E-2</c:v>
                </c:pt>
                <c:pt idx="2894">
                  <c:v>1.3063E-2</c:v>
                </c:pt>
                <c:pt idx="2895">
                  <c:v>1.3115999999999999E-2</c:v>
                </c:pt>
                <c:pt idx="2896">
                  <c:v>1.308E-2</c:v>
                </c:pt>
                <c:pt idx="2897">
                  <c:v>1.3082E-2</c:v>
                </c:pt>
                <c:pt idx="2898">
                  <c:v>1.3055000000000001E-2</c:v>
                </c:pt>
                <c:pt idx="2899">
                  <c:v>1.3021E-2</c:v>
                </c:pt>
                <c:pt idx="2900">
                  <c:v>1.3037999999999999E-2</c:v>
                </c:pt>
                <c:pt idx="2901">
                  <c:v>1.3050000000000001E-2</c:v>
                </c:pt>
                <c:pt idx="2902">
                  <c:v>1.2997E-2</c:v>
                </c:pt>
                <c:pt idx="2903">
                  <c:v>1.2955E-2</c:v>
                </c:pt>
                <c:pt idx="2904">
                  <c:v>1.2888E-2</c:v>
                </c:pt>
                <c:pt idx="2905">
                  <c:v>1.2902E-2</c:v>
                </c:pt>
                <c:pt idx="2906">
                  <c:v>1.2947E-2</c:v>
                </c:pt>
                <c:pt idx="2907">
                  <c:v>1.2874999999999999E-2</c:v>
                </c:pt>
                <c:pt idx="2908">
                  <c:v>1.3006E-2</c:v>
                </c:pt>
                <c:pt idx="2909">
                  <c:v>1.3017000000000001E-2</c:v>
                </c:pt>
                <c:pt idx="2910">
                  <c:v>1.2999E-2</c:v>
                </c:pt>
                <c:pt idx="2911">
                  <c:v>1.3043000000000001E-2</c:v>
                </c:pt>
                <c:pt idx="2912">
                  <c:v>1.3030999999999999E-2</c:v>
                </c:pt>
                <c:pt idx="2913">
                  <c:v>1.3014E-2</c:v>
                </c:pt>
                <c:pt idx="2914">
                  <c:v>1.3044999999999999E-2</c:v>
                </c:pt>
                <c:pt idx="2915">
                  <c:v>1.291E-2</c:v>
                </c:pt>
                <c:pt idx="2916">
                  <c:v>1.299E-2</c:v>
                </c:pt>
                <c:pt idx="2917">
                  <c:v>1.3046E-2</c:v>
                </c:pt>
                <c:pt idx="2918">
                  <c:v>1.3024000000000001E-2</c:v>
                </c:pt>
                <c:pt idx="2919">
                  <c:v>1.3065E-2</c:v>
                </c:pt>
                <c:pt idx="2920">
                  <c:v>1.3058E-2</c:v>
                </c:pt>
                <c:pt idx="2921">
                  <c:v>1.3055000000000001E-2</c:v>
                </c:pt>
                <c:pt idx="2922">
                  <c:v>1.3018999999999999E-2</c:v>
                </c:pt>
                <c:pt idx="2923">
                  <c:v>1.3014E-2</c:v>
                </c:pt>
                <c:pt idx="2924">
                  <c:v>1.3037999999999999E-2</c:v>
                </c:pt>
                <c:pt idx="2925">
                  <c:v>1.3014E-2</c:v>
                </c:pt>
                <c:pt idx="2926">
                  <c:v>1.3011E-2</c:v>
                </c:pt>
                <c:pt idx="2927">
                  <c:v>1.2995E-2</c:v>
                </c:pt>
                <c:pt idx="2928">
                  <c:v>1.2858E-2</c:v>
                </c:pt>
                <c:pt idx="2929">
                  <c:v>1.2755000000000001E-2</c:v>
                </c:pt>
                <c:pt idx="2930">
                  <c:v>1.2678999999999999E-2</c:v>
                </c:pt>
                <c:pt idx="2931">
                  <c:v>1.2975E-2</c:v>
                </c:pt>
                <c:pt idx="2932">
                  <c:v>1.2962E-2</c:v>
                </c:pt>
                <c:pt idx="2933">
                  <c:v>1.2952E-2</c:v>
                </c:pt>
                <c:pt idx="2934">
                  <c:v>1.3028E-2</c:v>
                </c:pt>
                <c:pt idx="2935">
                  <c:v>1.2872E-2</c:v>
                </c:pt>
                <c:pt idx="2936">
                  <c:v>1.2825E-2</c:v>
                </c:pt>
                <c:pt idx="2937">
                  <c:v>1.2840000000000001E-2</c:v>
                </c:pt>
                <c:pt idx="2938">
                  <c:v>1.2773E-2</c:v>
                </c:pt>
                <c:pt idx="2939">
                  <c:v>1.2734000000000001E-2</c:v>
                </c:pt>
                <c:pt idx="2940">
                  <c:v>1.2770999999999999E-2</c:v>
                </c:pt>
                <c:pt idx="2941">
                  <c:v>1.2694E-2</c:v>
                </c:pt>
                <c:pt idx="2942">
                  <c:v>1.2629E-2</c:v>
                </c:pt>
                <c:pt idx="2943">
                  <c:v>1.2649000000000001E-2</c:v>
                </c:pt>
                <c:pt idx="2944">
                  <c:v>1.2636E-2</c:v>
                </c:pt>
                <c:pt idx="2945">
                  <c:v>1.2637000000000001E-2</c:v>
                </c:pt>
                <c:pt idx="2946">
                  <c:v>1.2659999999999999E-2</c:v>
                </c:pt>
                <c:pt idx="2947">
                  <c:v>1.2618000000000001E-2</c:v>
                </c:pt>
                <c:pt idx="2948">
                  <c:v>1.2460000000000001E-2</c:v>
                </c:pt>
                <c:pt idx="2949">
                  <c:v>1.2401000000000001E-2</c:v>
                </c:pt>
                <c:pt idx="2950">
                  <c:v>1.2309E-2</c:v>
                </c:pt>
                <c:pt idx="2951">
                  <c:v>1.2356000000000001E-2</c:v>
                </c:pt>
                <c:pt idx="2952">
                  <c:v>1.2337000000000001E-2</c:v>
                </c:pt>
                <c:pt idx="2953">
                  <c:v>1.2378E-2</c:v>
                </c:pt>
                <c:pt idx="2954">
                  <c:v>1.2371999999999999E-2</c:v>
                </c:pt>
                <c:pt idx="2955">
                  <c:v>1.2411999999999999E-2</c:v>
                </c:pt>
                <c:pt idx="2956">
                  <c:v>1.2381E-2</c:v>
                </c:pt>
                <c:pt idx="2957">
                  <c:v>1.2329E-2</c:v>
                </c:pt>
                <c:pt idx="2958">
                  <c:v>1.2361E-2</c:v>
                </c:pt>
                <c:pt idx="2959">
                  <c:v>1.2435E-2</c:v>
                </c:pt>
                <c:pt idx="2960">
                  <c:v>1.2421E-2</c:v>
                </c:pt>
                <c:pt idx="2961">
                  <c:v>1.2453000000000001E-2</c:v>
                </c:pt>
                <c:pt idx="2962">
                  <c:v>1.2468999999999999E-2</c:v>
                </c:pt>
                <c:pt idx="2963">
                  <c:v>1.2458E-2</c:v>
                </c:pt>
                <c:pt idx="2964">
                  <c:v>1.2492E-2</c:v>
                </c:pt>
                <c:pt idx="2965">
                  <c:v>1.2401000000000001E-2</c:v>
                </c:pt>
                <c:pt idx="2966">
                  <c:v>1.2425E-2</c:v>
                </c:pt>
                <c:pt idx="2967">
                  <c:v>1.2423999999999999E-2</c:v>
                </c:pt>
                <c:pt idx="2968">
                  <c:v>1.2461E-2</c:v>
                </c:pt>
                <c:pt idx="2969">
                  <c:v>1.2447E-2</c:v>
                </c:pt>
                <c:pt idx="2970">
                  <c:v>1.2444E-2</c:v>
                </c:pt>
                <c:pt idx="2971">
                  <c:v>1.2519000000000001E-2</c:v>
                </c:pt>
                <c:pt idx="2972">
                  <c:v>1.2484E-2</c:v>
                </c:pt>
                <c:pt idx="2973">
                  <c:v>1.2482999999999999E-2</c:v>
                </c:pt>
                <c:pt idx="2974">
                  <c:v>1.2456E-2</c:v>
                </c:pt>
                <c:pt idx="2975">
                  <c:v>1.2361E-2</c:v>
                </c:pt>
                <c:pt idx="2976">
                  <c:v>1.2352999999999999E-2</c:v>
                </c:pt>
                <c:pt idx="2977">
                  <c:v>1.2267E-2</c:v>
                </c:pt>
                <c:pt idx="2978">
                  <c:v>1.2355E-2</c:v>
                </c:pt>
                <c:pt idx="2979">
                  <c:v>1.2373E-2</c:v>
                </c:pt>
                <c:pt idx="2980">
                  <c:v>1.23E-2</c:v>
                </c:pt>
                <c:pt idx="2981">
                  <c:v>1.2201E-2</c:v>
                </c:pt>
                <c:pt idx="2982">
                  <c:v>1.2204E-2</c:v>
                </c:pt>
                <c:pt idx="2983">
                  <c:v>1.2194E-2</c:v>
                </c:pt>
                <c:pt idx="2984">
                  <c:v>1.2238000000000001E-2</c:v>
                </c:pt>
                <c:pt idx="2985">
                  <c:v>1.2253E-2</c:v>
                </c:pt>
                <c:pt idx="2986">
                  <c:v>1.2243E-2</c:v>
                </c:pt>
                <c:pt idx="2987">
                  <c:v>1.2284E-2</c:v>
                </c:pt>
                <c:pt idx="2988">
                  <c:v>1.2376E-2</c:v>
                </c:pt>
                <c:pt idx="2989">
                  <c:v>1.2376E-2</c:v>
                </c:pt>
                <c:pt idx="2990">
                  <c:v>1.2355E-2</c:v>
                </c:pt>
                <c:pt idx="2991">
                  <c:v>1.234E-2</c:v>
                </c:pt>
                <c:pt idx="2992">
                  <c:v>1.2364E-2</c:v>
                </c:pt>
                <c:pt idx="2993">
                  <c:v>1.2446E-2</c:v>
                </c:pt>
                <c:pt idx="2994">
                  <c:v>1.2401000000000001E-2</c:v>
                </c:pt>
                <c:pt idx="2995">
                  <c:v>1.2489E-2</c:v>
                </c:pt>
                <c:pt idx="2996">
                  <c:v>1.2404E-2</c:v>
                </c:pt>
                <c:pt idx="2997">
                  <c:v>1.2356000000000001E-2</c:v>
                </c:pt>
                <c:pt idx="2998">
                  <c:v>1.2309E-2</c:v>
                </c:pt>
                <c:pt idx="2999">
                  <c:v>1.2317E-2</c:v>
                </c:pt>
                <c:pt idx="3000">
                  <c:v>1.2265E-2</c:v>
                </c:pt>
                <c:pt idx="3001">
                  <c:v>1.2171E-2</c:v>
                </c:pt>
                <c:pt idx="3002">
                  <c:v>1.2260999999999999E-2</c:v>
                </c:pt>
                <c:pt idx="3003">
                  <c:v>1.2219000000000001E-2</c:v>
                </c:pt>
                <c:pt idx="3004">
                  <c:v>1.2212000000000001E-2</c:v>
                </c:pt>
                <c:pt idx="3005">
                  <c:v>1.2215999999999999E-2</c:v>
                </c:pt>
                <c:pt idx="3006">
                  <c:v>1.2112E-2</c:v>
                </c:pt>
                <c:pt idx="3007">
                  <c:v>1.2108000000000001E-2</c:v>
                </c:pt>
                <c:pt idx="3008">
                  <c:v>1.2099E-2</c:v>
                </c:pt>
                <c:pt idx="3009">
                  <c:v>1.2029E-2</c:v>
                </c:pt>
                <c:pt idx="3010">
                  <c:v>1.1975E-2</c:v>
                </c:pt>
                <c:pt idx="3011">
                  <c:v>1.1925E-2</c:v>
                </c:pt>
                <c:pt idx="3012">
                  <c:v>1.1965999999999999E-2</c:v>
                </c:pt>
                <c:pt idx="3013">
                  <c:v>1.1820000000000001E-2</c:v>
                </c:pt>
                <c:pt idx="3014">
                  <c:v>1.1801000000000001E-2</c:v>
                </c:pt>
                <c:pt idx="3015">
                  <c:v>1.1776999999999999E-2</c:v>
                </c:pt>
                <c:pt idx="3016">
                  <c:v>1.1697000000000001E-2</c:v>
                </c:pt>
                <c:pt idx="3017">
                  <c:v>1.1783999999999999E-2</c:v>
                </c:pt>
                <c:pt idx="3018">
                  <c:v>1.1896E-2</c:v>
                </c:pt>
                <c:pt idx="3019">
                  <c:v>1.1898000000000001E-2</c:v>
                </c:pt>
                <c:pt idx="3020">
                  <c:v>1.2028E-2</c:v>
                </c:pt>
                <c:pt idx="3021">
                  <c:v>1.2061000000000001E-2</c:v>
                </c:pt>
                <c:pt idx="3022">
                  <c:v>1.2126E-2</c:v>
                </c:pt>
                <c:pt idx="3023">
                  <c:v>1.2239999999999999E-2</c:v>
                </c:pt>
                <c:pt idx="3024">
                  <c:v>1.2293999999999999E-2</c:v>
                </c:pt>
                <c:pt idx="3025">
                  <c:v>1.235E-2</c:v>
                </c:pt>
                <c:pt idx="3026">
                  <c:v>1.2357999999999999E-2</c:v>
                </c:pt>
                <c:pt idx="3027">
                  <c:v>1.2352E-2</c:v>
                </c:pt>
                <c:pt idx="3028">
                  <c:v>1.234E-2</c:v>
                </c:pt>
                <c:pt idx="3029">
                  <c:v>1.2404999999999999E-2</c:v>
                </c:pt>
                <c:pt idx="3030">
                  <c:v>1.2674E-2</c:v>
                </c:pt>
                <c:pt idx="3031">
                  <c:v>1.2563E-2</c:v>
                </c:pt>
                <c:pt idx="3032">
                  <c:v>1.2387E-2</c:v>
                </c:pt>
                <c:pt idx="3033">
                  <c:v>1.225E-2</c:v>
                </c:pt>
                <c:pt idx="3034">
                  <c:v>1.2213999999999999E-2</c:v>
                </c:pt>
                <c:pt idx="3035">
                  <c:v>1.2050999999999999E-2</c:v>
                </c:pt>
                <c:pt idx="3036">
                  <c:v>1.2085E-2</c:v>
                </c:pt>
                <c:pt idx="3037">
                  <c:v>1.2099E-2</c:v>
                </c:pt>
                <c:pt idx="3038">
                  <c:v>1.2160000000000001E-2</c:v>
                </c:pt>
                <c:pt idx="3039">
                  <c:v>1.2149E-2</c:v>
                </c:pt>
                <c:pt idx="3040">
                  <c:v>1.213E-2</c:v>
                </c:pt>
                <c:pt idx="3041">
                  <c:v>1.2215999999999999E-2</c:v>
                </c:pt>
                <c:pt idx="3042">
                  <c:v>1.2217E-2</c:v>
                </c:pt>
                <c:pt idx="3043">
                  <c:v>1.2227999999999999E-2</c:v>
                </c:pt>
                <c:pt idx="3044">
                  <c:v>1.2241E-2</c:v>
                </c:pt>
                <c:pt idx="3045">
                  <c:v>1.2212000000000001E-2</c:v>
                </c:pt>
                <c:pt idx="3046">
                  <c:v>1.2120000000000001E-2</c:v>
                </c:pt>
                <c:pt idx="3047">
                  <c:v>1.2078999999999999E-2</c:v>
                </c:pt>
                <c:pt idx="3048">
                  <c:v>1.2026E-2</c:v>
                </c:pt>
                <c:pt idx="3049">
                  <c:v>1.2022E-2</c:v>
                </c:pt>
                <c:pt idx="3050">
                  <c:v>1.2002000000000001E-2</c:v>
                </c:pt>
                <c:pt idx="3051">
                  <c:v>1.1949E-2</c:v>
                </c:pt>
                <c:pt idx="3052">
                  <c:v>1.1937E-2</c:v>
                </c:pt>
                <c:pt idx="3053">
                  <c:v>1.2002000000000001E-2</c:v>
                </c:pt>
                <c:pt idx="3054">
                  <c:v>1.1985000000000001E-2</c:v>
                </c:pt>
                <c:pt idx="3055">
                  <c:v>1.2016000000000001E-2</c:v>
                </c:pt>
                <c:pt idx="3056">
                  <c:v>1.2139E-2</c:v>
                </c:pt>
                <c:pt idx="3057">
                  <c:v>1.2142E-2</c:v>
                </c:pt>
                <c:pt idx="3058">
                  <c:v>1.2146000000000001E-2</c:v>
                </c:pt>
                <c:pt idx="3059">
                  <c:v>1.2167000000000001E-2</c:v>
                </c:pt>
                <c:pt idx="3060">
                  <c:v>1.2252000000000001E-2</c:v>
                </c:pt>
                <c:pt idx="3061">
                  <c:v>1.2262E-2</c:v>
                </c:pt>
                <c:pt idx="3062">
                  <c:v>1.218E-2</c:v>
                </c:pt>
                <c:pt idx="3063">
                  <c:v>1.2191E-2</c:v>
                </c:pt>
                <c:pt idx="3064">
                  <c:v>1.2175999999999999E-2</c:v>
                </c:pt>
                <c:pt idx="3065">
                  <c:v>1.2057999999999999E-2</c:v>
                </c:pt>
                <c:pt idx="3066">
                  <c:v>1.217E-2</c:v>
                </c:pt>
                <c:pt idx="3067">
                  <c:v>1.2156999999999999E-2</c:v>
                </c:pt>
                <c:pt idx="3068">
                  <c:v>1.2115000000000001E-2</c:v>
                </c:pt>
                <c:pt idx="3069">
                  <c:v>1.2111E-2</c:v>
                </c:pt>
                <c:pt idx="3070">
                  <c:v>1.2048E-2</c:v>
                </c:pt>
                <c:pt idx="3071">
                  <c:v>1.2192E-2</c:v>
                </c:pt>
                <c:pt idx="3072">
                  <c:v>1.2112E-2</c:v>
                </c:pt>
                <c:pt idx="3073">
                  <c:v>1.2095E-2</c:v>
                </c:pt>
                <c:pt idx="3074">
                  <c:v>1.2066E-2</c:v>
                </c:pt>
                <c:pt idx="3075">
                  <c:v>1.2076E-2</c:v>
                </c:pt>
                <c:pt idx="3076">
                  <c:v>1.205E-2</c:v>
                </c:pt>
                <c:pt idx="3077">
                  <c:v>1.2012999999999999E-2</c:v>
                </c:pt>
                <c:pt idx="3078">
                  <c:v>1.2089000000000001E-2</c:v>
                </c:pt>
                <c:pt idx="3079">
                  <c:v>1.2035000000000001E-2</c:v>
                </c:pt>
                <c:pt idx="3080">
                  <c:v>1.2E-2</c:v>
                </c:pt>
                <c:pt idx="3081">
                  <c:v>1.2011000000000001E-2</c:v>
                </c:pt>
                <c:pt idx="3082">
                  <c:v>1.2187999999999999E-2</c:v>
                </c:pt>
                <c:pt idx="3083">
                  <c:v>1.2234E-2</c:v>
                </c:pt>
                <c:pt idx="3084">
                  <c:v>1.2321E-2</c:v>
                </c:pt>
                <c:pt idx="3085">
                  <c:v>1.2267E-2</c:v>
                </c:pt>
                <c:pt idx="3086">
                  <c:v>1.2252000000000001E-2</c:v>
                </c:pt>
                <c:pt idx="3087">
                  <c:v>1.214E-2</c:v>
                </c:pt>
                <c:pt idx="3088">
                  <c:v>1.2074E-2</c:v>
                </c:pt>
                <c:pt idx="3089">
                  <c:v>1.2063000000000001E-2</c:v>
                </c:pt>
                <c:pt idx="3090">
                  <c:v>1.206E-2</c:v>
                </c:pt>
                <c:pt idx="3091">
                  <c:v>1.1965E-2</c:v>
                </c:pt>
                <c:pt idx="3092">
                  <c:v>1.1937E-2</c:v>
                </c:pt>
                <c:pt idx="3093">
                  <c:v>1.1901E-2</c:v>
                </c:pt>
                <c:pt idx="3094">
                  <c:v>1.1905000000000001E-2</c:v>
                </c:pt>
                <c:pt idx="3095">
                  <c:v>1.1918E-2</c:v>
                </c:pt>
                <c:pt idx="3096">
                  <c:v>1.1871E-2</c:v>
                </c:pt>
                <c:pt idx="3097">
                  <c:v>1.1952000000000001E-2</c:v>
                </c:pt>
                <c:pt idx="3098">
                  <c:v>1.1991999999999999E-2</c:v>
                </c:pt>
                <c:pt idx="3099">
                  <c:v>1.1912000000000001E-2</c:v>
                </c:pt>
                <c:pt idx="3100">
                  <c:v>1.1939999999999999E-2</c:v>
                </c:pt>
                <c:pt idx="3101">
                  <c:v>1.1898000000000001E-2</c:v>
                </c:pt>
                <c:pt idx="3102">
                  <c:v>1.1977E-2</c:v>
                </c:pt>
                <c:pt idx="3103">
                  <c:v>1.2095E-2</c:v>
                </c:pt>
                <c:pt idx="3104">
                  <c:v>1.2115000000000001E-2</c:v>
                </c:pt>
                <c:pt idx="3105">
                  <c:v>1.1932E-2</c:v>
                </c:pt>
                <c:pt idx="3106">
                  <c:v>1.1879000000000001E-2</c:v>
                </c:pt>
                <c:pt idx="3107">
                  <c:v>1.1949E-2</c:v>
                </c:pt>
                <c:pt idx="3108">
                  <c:v>1.1868E-2</c:v>
                </c:pt>
                <c:pt idx="3109">
                  <c:v>1.1892E-2</c:v>
                </c:pt>
                <c:pt idx="3110">
                  <c:v>1.196E-2</c:v>
                </c:pt>
                <c:pt idx="3111">
                  <c:v>1.197E-2</c:v>
                </c:pt>
                <c:pt idx="3112">
                  <c:v>1.2026E-2</c:v>
                </c:pt>
                <c:pt idx="3113">
                  <c:v>1.1998999999999999E-2</c:v>
                </c:pt>
                <c:pt idx="3114">
                  <c:v>1.1969E-2</c:v>
                </c:pt>
                <c:pt idx="3115">
                  <c:v>1.1975E-2</c:v>
                </c:pt>
                <c:pt idx="3116">
                  <c:v>1.2022E-2</c:v>
                </c:pt>
                <c:pt idx="3117">
                  <c:v>1.2002000000000001E-2</c:v>
                </c:pt>
                <c:pt idx="3118">
                  <c:v>1.2037000000000001E-2</c:v>
                </c:pt>
                <c:pt idx="3119">
                  <c:v>1.2114E-2</c:v>
                </c:pt>
                <c:pt idx="3120">
                  <c:v>1.2123E-2</c:v>
                </c:pt>
                <c:pt idx="3121">
                  <c:v>1.2154E-2</c:v>
                </c:pt>
                <c:pt idx="3122">
                  <c:v>1.2239999999999999E-2</c:v>
                </c:pt>
                <c:pt idx="3123">
                  <c:v>1.2318000000000001E-2</c:v>
                </c:pt>
                <c:pt idx="3124">
                  <c:v>1.2305E-2</c:v>
                </c:pt>
                <c:pt idx="3125">
                  <c:v>1.2383999999999999E-2</c:v>
                </c:pt>
                <c:pt idx="3126">
                  <c:v>1.2331999999999999E-2</c:v>
                </c:pt>
                <c:pt idx="3127">
                  <c:v>1.2401000000000001E-2</c:v>
                </c:pt>
                <c:pt idx="3128">
                  <c:v>1.2444E-2</c:v>
                </c:pt>
                <c:pt idx="3129">
                  <c:v>1.2435999999999999E-2</c:v>
                </c:pt>
                <c:pt idx="3130">
                  <c:v>1.2343E-2</c:v>
                </c:pt>
                <c:pt idx="3131">
                  <c:v>1.2232E-2</c:v>
                </c:pt>
                <c:pt idx="3132">
                  <c:v>1.2279E-2</c:v>
                </c:pt>
                <c:pt idx="3133">
                  <c:v>1.2373E-2</c:v>
                </c:pt>
                <c:pt idx="3134">
                  <c:v>1.2290000000000001E-2</c:v>
                </c:pt>
                <c:pt idx="3135">
                  <c:v>1.2293999999999999E-2</c:v>
                </c:pt>
                <c:pt idx="3136">
                  <c:v>1.2330000000000001E-2</c:v>
                </c:pt>
                <c:pt idx="3137">
                  <c:v>1.2258E-2</c:v>
                </c:pt>
                <c:pt idx="3138">
                  <c:v>1.2303E-2</c:v>
                </c:pt>
                <c:pt idx="3139">
                  <c:v>1.2272999999999999E-2</c:v>
                </c:pt>
                <c:pt idx="3140">
                  <c:v>1.2272999999999999E-2</c:v>
                </c:pt>
                <c:pt idx="3141">
                  <c:v>1.2225E-2</c:v>
                </c:pt>
                <c:pt idx="3142">
                  <c:v>1.2237E-2</c:v>
                </c:pt>
                <c:pt idx="3143">
                  <c:v>1.2185E-2</c:v>
                </c:pt>
                <c:pt idx="3144">
                  <c:v>1.2206E-2</c:v>
                </c:pt>
                <c:pt idx="3145">
                  <c:v>1.2133E-2</c:v>
                </c:pt>
                <c:pt idx="3146">
                  <c:v>1.2057999999999999E-2</c:v>
                </c:pt>
                <c:pt idx="3147">
                  <c:v>1.2015E-2</c:v>
                </c:pt>
                <c:pt idx="3148">
                  <c:v>1.1996E-2</c:v>
                </c:pt>
                <c:pt idx="3149">
                  <c:v>1.2015E-2</c:v>
                </c:pt>
                <c:pt idx="3150">
                  <c:v>1.1972999999999999E-2</c:v>
                </c:pt>
                <c:pt idx="3151">
                  <c:v>1.1949E-2</c:v>
                </c:pt>
                <c:pt idx="3152">
                  <c:v>1.1923E-2</c:v>
                </c:pt>
                <c:pt idx="3153">
                  <c:v>1.1865000000000001E-2</c:v>
                </c:pt>
                <c:pt idx="3154">
                  <c:v>1.1868E-2</c:v>
                </c:pt>
                <c:pt idx="3155">
                  <c:v>1.1847999999999999E-2</c:v>
                </c:pt>
                <c:pt idx="3156">
                  <c:v>1.1833E-2</c:v>
                </c:pt>
                <c:pt idx="3157">
                  <c:v>1.1754000000000001E-2</c:v>
                </c:pt>
                <c:pt idx="3158">
                  <c:v>1.1671000000000001E-2</c:v>
                </c:pt>
                <c:pt idx="3159">
                  <c:v>1.1648E-2</c:v>
                </c:pt>
                <c:pt idx="3160">
                  <c:v>1.1658E-2</c:v>
                </c:pt>
                <c:pt idx="3161">
                  <c:v>1.166E-2</c:v>
                </c:pt>
                <c:pt idx="3162">
                  <c:v>1.2041E-2</c:v>
                </c:pt>
                <c:pt idx="3163">
                  <c:v>1.1946E-2</c:v>
                </c:pt>
                <c:pt idx="3164">
                  <c:v>1.1882E-2</c:v>
                </c:pt>
                <c:pt idx="3165">
                  <c:v>1.1934999999999999E-2</c:v>
                </c:pt>
                <c:pt idx="3166">
                  <c:v>1.1922E-2</c:v>
                </c:pt>
                <c:pt idx="3167">
                  <c:v>1.1927E-2</c:v>
                </c:pt>
                <c:pt idx="3168">
                  <c:v>1.1873999999999999E-2</c:v>
                </c:pt>
                <c:pt idx="3169">
                  <c:v>1.1856999999999999E-2</c:v>
                </c:pt>
                <c:pt idx="3170">
                  <c:v>1.1865000000000001E-2</c:v>
                </c:pt>
                <c:pt idx="3171">
                  <c:v>1.1842999999999999E-2</c:v>
                </c:pt>
                <c:pt idx="3172">
                  <c:v>1.1879000000000001E-2</c:v>
                </c:pt>
                <c:pt idx="3173">
                  <c:v>1.1816E-2</c:v>
                </c:pt>
                <c:pt idx="3174">
                  <c:v>1.1730000000000001E-2</c:v>
                </c:pt>
                <c:pt idx="3175">
                  <c:v>1.184E-2</c:v>
                </c:pt>
                <c:pt idx="3176">
                  <c:v>1.1825E-2</c:v>
                </c:pt>
                <c:pt idx="3177">
                  <c:v>1.1918E-2</c:v>
                </c:pt>
                <c:pt idx="3178">
                  <c:v>1.1743E-2</c:v>
                </c:pt>
                <c:pt idx="3179">
                  <c:v>1.1679999999999999E-2</c:v>
                </c:pt>
                <c:pt idx="3180">
                  <c:v>1.1710999999999999E-2</c:v>
                </c:pt>
                <c:pt idx="3181">
                  <c:v>1.1701E-2</c:v>
                </c:pt>
                <c:pt idx="3182">
                  <c:v>1.1691999999999999E-2</c:v>
                </c:pt>
                <c:pt idx="3183">
                  <c:v>1.1719E-2</c:v>
                </c:pt>
                <c:pt idx="3184">
                  <c:v>1.1599999999999999E-2</c:v>
                </c:pt>
                <c:pt idx="3185">
                  <c:v>1.1643000000000001E-2</c:v>
                </c:pt>
                <c:pt idx="3186">
                  <c:v>1.1721000000000001E-2</c:v>
                </c:pt>
                <c:pt idx="3187">
                  <c:v>1.1704000000000001E-2</c:v>
                </c:pt>
                <c:pt idx="3188">
                  <c:v>1.1635E-2</c:v>
                </c:pt>
                <c:pt idx="3189">
                  <c:v>1.1695000000000001E-2</c:v>
                </c:pt>
                <c:pt idx="3190">
                  <c:v>1.1648E-2</c:v>
                </c:pt>
                <c:pt idx="3191">
                  <c:v>1.1592E-2</c:v>
                </c:pt>
                <c:pt idx="3192">
                  <c:v>1.1655E-2</c:v>
                </c:pt>
                <c:pt idx="3193">
                  <c:v>1.1561E-2</c:v>
                </c:pt>
                <c:pt idx="3194">
                  <c:v>1.1561999999999999E-2</c:v>
                </c:pt>
                <c:pt idx="3195">
                  <c:v>1.1523E-2</c:v>
                </c:pt>
                <c:pt idx="3196">
                  <c:v>1.1431999999999999E-2</c:v>
                </c:pt>
                <c:pt idx="3197">
                  <c:v>1.1375E-2</c:v>
                </c:pt>
                <c:pt idx="3198">
                  <c:v>1.1497E-2</c:v>
                </c:pt>
                <c:pt idx="3199">
                  <c:v>1.1434E-2</c:v>
                </c:pt>
                <c:pt idx="3200">
                  <c:v>1.1501000000000001E-2</c:v>
                </c:pt>
                <c:pt idx="3201">
                  <c:v>1.1488E-2</c:v>
                </c:pt>
                <c:pt idx="3202">
                  <c:v>1.1427E-2</c:v>
                </c:pt>
                <c:pt idx="3203">
                  <c:v>1.1535E-2</c:v>
                </c:pt>
                <c:pt idx="3204">
                  <c:v>1.1551000000000001E-2</c:v>
                </c:pt>
                <c:pt idx="3205">
                  <c:v>1.1443999999999999E-2</c:v>
                </c:pt>
                <c:pt idx="3206">
                  <c:v>1.1311999999999999E-2</c:v>
                </c:pt>
                <c:pt idx="3207">
                  <c:v>1.1269E-2</c:v>
                </c:pt>
                <c:pt idx="3208">
                  <c:v>1.1283E-2</c:v>
                </c:pt>
                <c:pt idx="3209">
                  <c:v>1.1285E-2</c:v>
                </c:pt>
                <c:pt idx="3210">
                  <c:v>1.132E-2</c:v>
                </c:pt>
                <c:pt idx="3211">
                  <c:v>1.1401E-2</c:v>
                </c:pt>
                <c:pt idx="3212">
                  <c:v>1.1424999999999999E-2</c:v>
                </c:pt>
                <c:pt idx="3213">
                  <c:v>1.1393E-2</c:v>
                </c:pt>
                <c:pt idx="3214">
                  <c:v>1.1395000000000001E-2</c:v>
                </c:pt>
                <c:pt idx="3215">
                  <c:v>1.1414000000000001E-2</c:v>
                </c:pt>
                <c:pt idx="3216">
                  <c:v>1.1306999999999999E-2</c:v>
                </c:pt>
                <c:pt idx="3217">
                  <c:v>1.1287999999999999E-2</c:v>
                </c:pt>
                <c:pt idx="3218">
                  <c:v>1.1188999999999999E-2</c:v>
                </c:pt>
                <c:pt idx="3219">
                  <c:v>1.1206000000000001E-2</c:v>
                </c:pt>
                <c:pt idx="3220">
                  <c:v>1.1162E-2</c:v>
                </c:pt>
                <c:pt idx="3221">
                  <c:v>1.1133000000000001E-2</c:v>
                </c:pt>
                <c:pt idx="3222">
                  <c:v>1.1041E-2</c:v>
                </c:pt>
                <c:pt idx="3223">
                  <c:v>1.0976E-2</c:v>
                </c:pt>
                <c:pt idx="3224">
                  <c:v>1.1024000000000001E-2</c:v>
                </c:pt>
                <c:pt idx="3225">
                  <c:v>1.0988E-2</c:v>
                </c:pt>
                <c:pt idx="3226">
                  <c:v>1.0936E-2</c:v>
                </c:pt>
                <c:pt idx="3227">
                  <c:v>1.0935E-2</c:v>
                </c:pt>
                <c:pt idx="3228">
                  <c:v>1.0919E-2</c:v>
                </c:pt>
                <c:pt idx="3229">
                  <c:v>1.0911000000000001E-2</c:v>
                </c:pt>
                <c:pt idx="3230">
                  <c:v>1.0951000000000001E-2</c:v>
                </c:pt>
                <c:pt idx="3231">
                  <c:v>1.0952999999999999E-2</c:v>
                </c:pt>
                <c:pt idx="3232">
                  <c:v>1.0933999999999999E-2</c:v>
                </c:pt>
                <c:pt idx="3233">
                  <c:v>1.0945E-2</c:v>
                </c:pt>
                <c:pt idx="3234">
                  <c:v>1.0881E-2</c:v>
                </c:pt>
                <c:pt idx="3235">
                  <c:v>1.0786E-2</c:v>
                </c:pt>
                <c:pt idx="3236">
                  <c:v>1.0853E-2</c:v>
                </c:pt>
                <c:pt idx="3237">
                  <c:v>1.0992999999999999E-2</c:v>
                </c:pt>
                <c:pt idx="3238">
                  <c:v>1.0957E-2</c:v>
                </c:pt>
                <c:pt idx="3239">
                  <c:v>1.0983E-2</c:v>
                </c:pt>
                <c:pt idx="3240">
                  <c:v>1.0984000000000001E-2</c:v>
                </c:pt>
                <c:pt idx="3241">
                  <c:v>1.1122999999999999E-2</c:v>
                </c:pt>
                <c:pt idx="3242">
                  <c:v>1.108E-2</c:v>
                </c:pt>
                <c:pt idx="3243">
                  <c:v>1.1075E-2</c:v>
                </c:pt>
                <c:pt idx="3244">
                  <c:v>1.1107000000000001E-2</c:v>
                </c:pt>
                <c:pt idx="3245">
                  <c:v>1.115E-2</c:v>
                </c:pt>
                <c:pt idx="3246">
                  <c:v>1.0905E-2</c:v>
                </c:pt>
                <c:pt idx="3247">
                  <c:v>1.0841E-2</c:v>
                </c:pt>
                <c:pt idx="3248">
                  <c:v>1.0801E-2</c:v>
                </c:pt>
                <c:pt idx="3249">
                  <c:v>1.0814000000000001E-2</c:v>
                </c:pt>
                <c:pt idx="3250">
                  <c:v>1.0782E-2</c:v>
                </c:pt>
                <c:pt idx="3251">
                  <c:v>1.0725E-2</c:v>
                </c:pt>
                <c:pt idx="3252">
                  <c:v>1.0792E-2</c:v>
                </c:pt>
                <c:pt idx="3253">
                  <c:v>1.0718E-2</c:v>
                </c:pt>
                <c:pt idx="3254">
                  <c:v>1.0916E-2</c:v>
                </c:pt>
                <c:pt idx="3255">
                  <c:v>1.1039999999999999E-2</c:v>
                </c:pt>
                <c:pt idx="3256">
                  <c:v>1.0659E-2</c:v>
                </c:pt>
                <c:pt idx="3257">
                  <c:v>1.0578000000000001E-2</c:v>
                </c:pt>
                <c:pt idx="3258">
                  <c:v>1.0578000000000001E-2</c:v>
                </c:pt>
                <c:pt idx="3259">
                  <c:v>1.0655E-2</c:v>
                </c:pt>
                <c:pt idx="3260">
                  <c:v>1.0633999999999999E-2</c:v>
                </c:pt>
                <c:pt idx="3261">
                  <c:v>1.0636E-2</c:v>
                </c:pt>
                <c:pt idx="3262">
                  <c:v>1.0723E-2</c:v>
                </c:pt>
                <c:pt idx="3263">
                  <c:v>1.0643E-2</c:v>
                </c:pt>
                <c:pt idx="3264">
                  <c:v>1.0642E-2</c:v>
                </c:pt>
                <c:pt idx="3265">
                  <c:v>1.0696000000000001E-2</c:v>
                </c:pt>
                <c:pt idx="3266">
                  <c:v>1.0732E-2</c:v>
                </c:pt>
                <c:pt idx="3267">
                  <c:v>1.0728E-2</c:v>
                </c:pt>
                <c:pt idx="3268">
                  <c:v>1.0821000000000001E-2</c:v>
                </c:pt>
                <c:pt idx="3269">
                  <c:v>1.0848E-2</c:v>
                </c:pt>
                <c:pt idx="3270">
                  <c:v>1.0749E-2</c:v>
                </c:pt>
                <c:pt idx="3271">
                  <c:v>1.0727E-2</c:v>
                </c:pt>
                <c:pt idx="3272">
                  <c:v>1.073E-2</c:v>
                </c:pt>
                <c:pt idx="3273">
                  <c:v>1.0723999999999999E-2</c:v>
                </c:pt>
                <c:pt idx="3274">
                  <c:v>1.0732E-2</c:v>
                </c:pt>
                <c:pt idx="3275">
                  <c:v>1.0708000000000001E-2</c:v>
                </c:pt>
                <c:pt idx="3276">
                  <c:v>1.0710000000000001E-2</c:v>
                </c:pt>
                <c:pt idx="3277">
                  <c:v>1.0662E-2</c:v>
                </c:pt>
                <c:pt idx="3278">
                  <c:v>1.0595E-2</c:v>
                </c:pt>
                <c:pt idx="3279">
                  <c:v>1.057E-2</c:v>
                </c:pt>
                <c:pt idx="3280">
                  <c:v>1.0656000000000001E-2</c:v>
                </c:pt>
                <c:pt idx="3281">
                  <c:v>1.0699999999999999E-2</c:v>
                </c:pt>
                <c:pt idx="3282">
                  <c:v>1.0777999999999999E-2</c:v>
                </c:pt>
                <c:pt idx="3283">
                  <c:v>1.0814000000000001E-2</c:v>
                </c:pt>
                <c:pt idx="3284">
                  <c:v>1.081E-2</c:v>
                </c:pt>
                <c:pt idx="3285">
                  <c:v>1.0784E-2</c:v>
                </c:pt>
                <c:pt idx="3286">
                  <c:v>1.0833000000000001E-2</c:v>
                </c:pt>
                <c:pt idx="3287">
                  <c:v>1.1062000000000001E-2</c:v>
                </c:pt>
                <c:pt idx="3288">
                  <c:v>1.1093E-2</c:v>
                </c:pt>
                <c:pt idx="3289">
                  <c:v>1.1044E-2</c:v>
                </c:pt>
                <c:pt idx="3290">
                  <c:v>1.1063999999999999E-2</c:v>
                </c:pt>
                <c:pt idx="3291">
                  <c:v>1.1073E-2</c:v>
                </c:pt>
                <c:pt idx="3292">
                  <c:v>1.1072E-2</c:v>
                </c:pt>
                <c:pt idx="3293">
                  <c:v>1.1044999999999999E-2</c:v>
                </c:pt>
                <c:pt idx="3294">
                  <c:v>1.1042E-2</c:v>
                </c:pt>
                <c:pt idx="3295">
                  <c:v>1.1049E-2</c:v>
                </c:pt>
                <c:pt idx="3296">
                  <c:v>1.1046E-2</c:v>
                </c:pt>
                <c:pt idx="3297">
                  <c:v>1.1115E-2</c:v>
                </c:pt>
                <c:pt idx="3298">
                  <c:v>1.1073E-2</c:v>
                </c:pt>
                <c:pt idx="3299">
                  <c:v>1.1075E-2</c:v>
                </c:pt>
                <c:pt idx="3300">
                  <c:v>1.123E-2</c:v>
                </c:pt>
                <c:pt idx="3301">
                  <c:v>1.1303000000000001E-2</c:v>
                </c:pt>
                <c:pt idx="3302">
                  <c:v>1.1254999999999999E-2</c:v>
                </c:pt>
                <c:pt idx="3303">
                  <c:v>1.1218000000000001E-2</c:v>
                </c:pt>
                <c:pt idx="3304">
                  <c:v>1.1245E-2</c:v>
                </c:pt>
                <c:pt idx="3305">
                  <c:v>1.1225000000000001E-2</c:v>
                </c:pt>
                <c:pt idx="3306">
                  <c:v>1.1091E-2</c:v>
                </c:pt>
                <c:pt idx="3307">
                  <c:v>1.1082E-2</c:v>
                </c:pt>
                <c:pt idx="3308">
                  <c:v>1.0971E-2</c:v>
                </c:pt>
                <c:pt idx="3309">
                  <c:v>1.0926999999999999E-2</c:v>
                </c:pt>
                <c:pt idx="3310">
                  <c:v>1.0893E-2</c:v>
                </c:pt>
                <c:pt idx="3311">
                  <c:v>1.0959E-2</c:v>
                </c:pt>
                <c:pt idx="3312">
                  <c:v>1.1094E-2</c:v>
                </c:pt>
                <c:pt idx="3313">
                  <c:v>1.1110999999999999E-2</c:v>
                </c:pt>
                <c:pt idx="3314">
                  <c:v>1.1115E-2</c:v>
                </c:pt>
                <c:pt idx="3315">
                  <c:v>1.1140000000000001E-2</c:v>
                </c:pt>
                <c:pt idx="3316">
                  <c:v>1.1119E-2</c:v>
                </c:pt>
                <c:pt idx="3317">
                  <c:v>1.1148E-2</c:v>
                </c:pt>
                <c:pt idx="3318">
                  <c:v>1.1202999999999999E-2</c:v>
                </c:pt>
                <c:pt idx="3319">
                  <c:v>1.1202999999999999E-2</c:v>
                </c:pt>
                <c:pt idx="3320">
                  <c:v>1.1233E-2</c:v>
                </c:pt>
                <c:pt idx="3321">
                  <c:v>1.0991000000000001E-2</c:v>
                </c:pt>
                <c:pt idx="3322">
                  <c:v>1.1063999999999999E-2</c:v>
                </c:pt>
                <c:pt idx="3323">
                  <c:v>1.1035E-2</c:v>
                </c:pt>
                <c:pt idx="3324">
                  <c:v>1.1077999999999999E-2</c:v>
                </c:pt>
                <c:pt idx="3325">
                  <c:v>1.1121000000000001E-2</c:v>
                </c:pt>
                <c:pt idx="3326">
                  <c:v>1.1110999999999999E-2</c:v>
                </c:pt>
                <c:pt idx="3327">
                  <c:v>1.1154000000000001E-2</c:v>
                </c:pt>
                <c:pt idx="3328">
                  <c:v>1.1077999999999999E-2</c:v>
                </c:pt>
                <c:pt idx="3329">
                  <c:v>1.1131E-2</c:v>
                </c:pt>
                <c:pt idx="3330">
                  <c:v>1.1058E-2</c:v>
                </c:pt>
                <c:pt idx="3331">
                  <c:v>1.0959999999999999E-2</c:v>
                </c:pt>
                <c:pt idx="3332">
                  <c:v>1.0971E-2</c:v>
                </c:pt>
                <c:pt idx="3333">
                  <c:v>1.1016E-2</c:v>
                </c:pt>
                <c:pt idx="3334">
                  <c:v>1.1016E-2</c:v>
                </c:pt>
                <c:pt idx="3335">
                  <c:v>1.0964E-2</c:v>
                </c:pt>
                <c:pt idx="3336">
                  <c:v>1.0945E-2</c:v>
                </c:pt>
                <c:pt idx="3337">
                  <c:v>1.0991000000000001E-2</c:v>
                </c:pt>
                <c:pt idx="3338">
                  <c:v>1.0859000000000001E-2</c:v>
                </c:pt>
                <c:pt idx="3339">
                  <c:v>1.0792E-2</c:v>
                </c:pt>
                <c:pt idx="3340">
                  <c:v>1.0714E-2</c:v>
                </c:pt>
                <c:pt idx="3341">
                  <c:v>1.0832E-2</c:v>
                </c:pt>
                <c:pt idx="3342">
                  <c:v>1.0905E-2</c:v>
                </c:pt>
                <c:pt idx="3343">
                  <c:v>1.081E-2</c:v>
                </c:pt>
                <c:pt idx="3344">
                  <c:v>1.0749E-2</c:v>
                </c:pt>
                <c:pt idx="3345">
                  <c:v>1.0754E-2</c:v>
                </c:pt>
              </c:numCache>
            </c:numRef>
          </c:val>
          <c:smooth val="0"/>
          <c:extLst>
            <c:ext xmlns:c16="http://schemas.microsoft.com/office/drawing/2014/chart" uri="{C3380CC4-5D6E-409C-BE32-E72D297353CC}">
              <c16:uniqueId val="{00000000-1B13-493F-969F-FCA8A9E65F29}"/>
            </c:ext>
          </c:extLst>
        </c:ser>
        <c:dLbls>
          <c:showLegendKey val="0"/>
          <c:showVal val="0"/>
          <c:showCatName val="0"/>
          <c:showSerName val="0"/>
          <c:showPercent val="0"/>
          <c:showBubbleSize val="0"/>
        </c:dLbls>
        <c:smooth val="0"/>
        <c:axId val="551030223"/>
        <c:axId val="551027311"/>
      </c:lineChart>
      <c:dateAx>
        <c:axId val="551030223"/>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551027311"/>
        <c:crosses val="autoZero"/>
        <c:auto val="1"/>
        <c:lblOffset val="100"/>
        <c:baseTimeUnit val="days"/>
        <c:majorUnit val="2"/>
        <c:majorTimeUnit val="years"/>
      </c:dateAx>
      <c:valAx>
        <c:axId val="551027311"/>
        <c:scaling>
          <c:orientation val="minMax"/>
          <c:min val="4.000000000000001E-3"/>
        </c:scaling>
        <c:delete val="0"/>
        <c:axPos val="l"/>
        <c:majorGridlines>
          <c:spPr>
            <a:ln w="9525" cap="flat" cmpd="sng" algn="ctr">
              <a:solidFill>
                <a:schemeClr val="tx1">
                  <a:lumMod val="15000"/>
                  <a:lumOff val="85000"/>
                </a:schemeClr>
              </a:solidFill>
              <a:prstDash val="lgDash"/>
              <a:round/>
            </a:ln>
            <a:effectLst/>
          </c:spPr>
        </c:majorGridlines>
        <c:numFmt formatCode="&quot;$&quot;#,##0.0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551030223"/>
        <c:crosses val="autoZero"/>
        <c:crossBetween val="between"/>
        <c:majorUnit val="2.0000000000000005E-3"/>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baseline="0" dirty="0">
                <a:solidFill>
                  <a:sysClr val="windowText" lastClr="000000"/>
                </a:solidFill>
              </a:rPr>
              <a:t>CNY/USD</a:t>
            </a:r>
            <a:endParaRPr lang="en-US" sz="1600"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tx>
            <c:strRef>
              <c:f>Sheet1!$B$15</c:f>
              <c:strCache>
                <c:ptCount val="1"/>
                <c:pt idx="0">
                  <c:v>0.1396</c:v>
                </c:pt>
              </c:strCache>
            </c:strRef>
          </c:tx>
          <c:spPr>
            <a:ln w="28575" cap="rnd">
              <a:solidFill>
                <a:srgbClr val="004B91">
                  <a:lumMod val="50000"/>
                </a:srgbClr>
              </a:solidFill>
              <a:round/>
            </a:ln>
            <a:effectLst/>
          </c:spPr>
          <c:marker>
            <c:symbol val="none"/>
          </c:marker>
          <c:cat>
            <c:numRef>
              <c:f>Sheet1!$A$3:$A$3348</c:f>
              <c:numCache>
                <c:formatCode>m/d/yyyy</c:formatCode>
                <c:ptCount val="3346"/>
                <c:pt idx="0">
                  <c:v>44862</c:v>
                </c:pt>
                <c:pt idx="1">
                  <c:v>44861</c:v>
                </c:pt>
                <c:pt idx="2">
                  <c:v>44860</c:v>
                </c:pt>
                <c:pt idx="3">
                  <c:v>44859</c:v>
                </c:pt>
                <c:pt idx="4">
                  <c:v>44858</c:v>
                </c:pt>
                <c:pt idx="5">
                  <c:v>44855</c:v>
                </c:pt>
                <c:pt idx="6">
                  <c:v>44854</c:v>
                </c:pt>
                <c:pt idx="7">
                  <c:v>44853</c:v>
                </c:pt>
                <c:pt idx="8">
                  <c:v>44852</c:v>
                </c:pt>
                <c:pt idx="9">
                  <c:v>44851</c:v>
                </c:pt>
                <c:pt idx="10">
                  <c:v>44848</c:v>
                </c:pt>
                <c:pt idx="11">
                  <c:v>44847</c:v>
                </c:pt>
                <c:pt idx="12">
                  <c:v>44846</c:v>
                </c:pt>
                <c:pt idx="13">
                  <c:v>44845</c:v>
                </c:pt>
                <c:pt idx="14">
                  <c:v>44844</c:v>
                </c:pt>
                <c:pt idx="15">
                  <c:v>44841</c:v>
                </c:pt>
                <c:pt idx="16">
                  <c:v>44840</c:v>
                </c:pt>
                <c:pt idx="17">
                  <c:v>44839</c:v>
                </c:pt>
                <c:pt idx="18">
                  <c:v>44838</c:v>
                </c:pt>
                <c:pt idx="19">
                  <c:v>44837</c:v>
                </c:pt>
                <c:pt idx="20">
                  <c:v>44834</c:v>
                </c:pt>
                <c:pt idx="21">
                  <c:v>44833</c:v>
                </c:pt>
                <c:pt idx="22">
                  <c:v>44832</c:v>
                </c:pt>
                <c:pt idx="23">
                  <c:v>44831</c:v>
                </c:pt>
                <c:pt idx="24">
                  <c:v>44830</c:v>
                </c:pt>
                <c:pt idx="25">
                  <c:v>44827</c:v>
                </c:pt>
                <c:pt idx="26">
                  <c:v>44826</c:v>
                </c:pt>
                <c:pt idx="27">
                  <c:v>44825</c:v>
                </c:pt>
                <c:pt idx="28">
                  <c:v>44824</c:v>
                </c:pt>
                <c:pt idx="29">
                  <c:v>44823</c:v>
                </c:pt>
                <c:pt idx="30">
                  <c:v>44820</c:v>
                </c:pt>
                <c:pt idx="31">
                  <c:v>44819</c:v>
                </c:pt>
                <c:pt idx="32">
                  <c:v>44818</c:v>
                </c:pt>
                <c:pt idx="33">
                  <c:v>44817</c:v>
                </c:pt>
                <c:pt idx="34">
                  <c:v>44816</c:v>
                </c:pt>
                <c:pt idx="35">
                  <c:v>44813</c:v>
                </c:pt>
                <c:pt idx="36">
                  <c:v>44812</c:v>
                </c:pt>
                <c:pt idx="37">
                  <c:v>44811</c:v>
                </c:pt>
                <c:pt idx="38">
                  <c:v>44810</c:v>
                </c:pt>
                <c:pt idx="39">
                  <c:v>44809</c:v>
                </c:pt>
                <c:pt idx="40">
                  <c:v>44806</c:v>
                </c:pt>
                <c:pt idx="41">
                  <c:v>44805</c:v>
                </c:pt>
                <c:pt idx="42">
                  <c:v>44804</c:v>
                </c:pt>
                <c:pt idx="43">
                  <c:v>44803</c:v>
                </c:pt>
                <c:pt idx="44">
                  <c:v>44802</c:v>
                </c:pt>
                <c:pt idx="45">
                  <c:v>44799</c:v>
                </c:pt>
                <c:pt idx="46">
                  <c:v>44798</c:v>
                </c:pt>
                <c:pt idx="47">
                  <c:v>44797</c:v>
                </c:pt>
                <c:pt idx="48">
                  <c:v>44796</c:v>
                </c:pt>
                <c:pt idx="49">
                  <c:v>44795</c:v>
                </c:pt>
                <c:pt idx="50">
                  <c:v>44792</c:v>
                </c:pt>
                <c:pt idx="51">
                  <c:v>44791</c:v>
                </c:pt>
                <c:pt idx="52">
                  <c:v>44790</c:v>
                </c:pt>
                <c:pt idx="53">
                  <c:v>44789</c:v>
                </c:pt>
                <c:pt idx="54">
                  <c:v>44788</c:v>
                </c:pt>
                <c:pt idx="55">
                  <c:v>44785</c:v>
                </c:pt>
                <c:pt idx="56">
                  <c:v>44784</c:v>
                </c:pt>
                <c:pt idx="57">
                  <c:v>44783</c:v>
                </c:pt>
                <c:pt idx="58">
                  <c:v>44782</c:v>
                </c:pt>
                <c:pt idx="59">
                  <c:v>44781</c:v>
                </c:pt>
                <c:pt idx="60">
                  <c:v>44778</c:v>
                </c:pt>
                <c:pt idx="61">
                  <c:v>44777</c:v>
                </c:pt>
                <c:pt idx="62">
                  <c:v>44776</c:v>
                </c:pt>
                <c:pt idx="63">
                  <c:v>44775</c:v>
                </c:pt>
                <c:pt idx="64">
                  <c:v>44774</c:v>
                </c:pt>
                <c:pt idx="65">
                  <c:v>44771</c:v>
                </c:pt>
                <c:pt idx="66">
                  <c:v>44770</c:v>
                </c:pt>
                <c:pt idx="67">
                  <c:v>44769</c:v>
                </c:pt>
                <c:pt idx="68">
                  <c:v>44768</c:v>
                </c:pt>
                <c:pt idx="69">
                  <c:v>44767</c:v>
                </c:pt>
                <c:pt idx="70">
                  <c:v>44764</c:v>
                </c:pt>
                <c:pt idx="71">
                  <c:v>44763</c:v>
                </c:pt>
                <c:pt idx="72">
                  <c:v>44762</c:v>
                </c:pt>
                <c:pt idx="73">
                  <c:v>44761</c:v>
                </c:pt>
                <c:pt idx="74">
                  <c:v>44760</c:v>
                </c:pt>
                <c:pt idx="75">
                  <c:v>44757</c:v>
                </c:pt>
                <c:pt idx="76">
                  <c:v>44756</c:v>
                </c:pt>
                <c:pt idx="77">
                  <c:v>44755</c:v>
                </c:pt>
                <c:pt idx="78">
                  <c:v>44754</c:v>
                </c:pt>
                <c:pt idx="79">
                  <c:v>44753</c:v>
                </c:pt>
                <c:pt idx="80">
                  <c:v>44750</c:v>
                </c:pt>
                <c:pt idx="81">
                  <c:v>44749</c:v>
                </c:pt>
                <c:pt idx="82">
                  <c:v>44748</c:v>
                </c:pt>
                <c:pt idx="83">
                  <c:v>44747</c:v>
                </c:pt>
                <c:pt idx="84">
                  <c:v>44746</c:v>
                </c:pt>
                <c:pt idx="85">
                  <c:v>44743</c:v>
                </c:pt>
                <c:pt idx="86">
                  <c:v>44742</c:v>
                </c:pt>
                <c:pt idx="87">
                  <c:v>44741</c:v>
                </c:pt>
                <c:pt idx="88">
                  <c:v>44740</c:v>
                </c:pt>
                <c:pt idx="89">
                  <c:v>44739</c:v>
                </c:pt>
                <c:pt idx="90">
                  <c:v>44736</c:v>
                </c:pt>
                <c:pt idx="91">
                  <c:v>44735</c:v>
                </c:pt>
                <c:pt idx="92">
                  <c:v>44734</c:v>
                </c:pt>
                <c:pt idx="93">
                  <c:v>44733</c:v>
                </c:pt>
                <c:pt idx="94">
                  <c:v>44732</c:v>
                </c:pt>
                <c:pt idx="95">
                  <c:v>44729</c:v>
                </c:pt>
                <c:pt idx="96">
                  <c:v>44728</c:v>
                </c:pt>
                <c:pt idx="97">
                  <c:v>44727</c:v>
                </c:pt>
                <c:pt idx="98">
                  <c:v>44726</c:v>
                </c:pt>
                <c:pt idx="99">
                  <c:v>44725</c:v>
                </c:pt>
                <c:pt idx="100">
                  <c:v>44722</c:v>
                </c:pt>
                <c:pt idx="101">
                  <c:v>44721</c:v>
                </c:pt>
                <c:pt idx="102">
                  <c:v>44720</c:v>
                </c:pt>
                <c:pt idx="103">
                  <c:v>44719</c:v>
                </c:pt>
                <c:pt idx="104">
                  <c:v>44718</c:v>
                </c:pt>
                <c:pt idx="105">
                  <c:v>44715</c:v>
                </c:pt>
                <c:pt idx="106">
                  <c:v>44714</c:v>
                </c:pt>
                <c:pt idx="107">
                  <c:v>44713</c:v>
                </c:pt>
                <c:pt idx="108">
                  <c:v>44712</c:v>
                </c:pt>
                <c:pt idx="109">
                  <c:v>44711</c:v>
                </c:pt>
                <c:pt idx="110">
                  <c:v>44708</c:v>
                </c:pt>
                <c:pt idx="111">
                  <c:v>44707</c:v>
                </c:pt>
                <c:pt idx="112">
                  <c:v>44706</c:v>
                </c:pt>
                <c:pt idx="113">
                  <c:v>44705</c:v>
                </c:pt>
                <c:pt idx="114">
                  <c:v>44704</c:v>
                </c:pt>
                <c:pt idx="115">
                  <c:v>44701</c:v>
                </c:pt>
                <c:pt idx="116">
                  <c:v>44700</c:v>
                </c:pt>
                <c:pt idx="117">
                  <c:v>44699</c:v>
                </c:pt>
                <c:pt idx="118">
                  <c:v>44698</c:v>
                </c:pt>
                <c:pt idx="119">
                  <c:v>44697</c:v>
                </c:pt>
                <c:pt idx="120">
                  <c:v>44694</c:v>
                </c:pt>
                <c:pt idx="121">
                  <c:v>44693</c:v>
                </c:pt>
                <c:pt idx="122">
                  <c:v>44692</c:v>
                </c:pt>
                <c:pt idx="123">
                  <c:v>44691</c:v>
                </c:pt>
                <c:pt idx="124">
                  <c:v>44690</c:v>
                </c:pt>
                <c:pt idx="125">
                  <c:v>44687</c:v>
                </c:pt>
                <c:pt idx="126">
                  <c:v>44686</c:v>
                </c:pt>
                <c:pt idx="127">
                  <c:v>44685</c:v>
                </c:pt>
                <c:pt idx="128">
                  <c:v>44684</c:v>
                </c:pt>
                <c:pt idx="129">
                  <c:v>44683</c:v>
                </c:pt>
                <c:pt idx="130">
                  <c:v>44680</c:v>
                </c:pt>
                <c:pt idx="131">
                  <c:v>44679</c:v>
                </c:pt>
                <c:pt idx="132">
                  <c:v>44678</c:v>
                </c:pt>
                <c:pt idx="133">
                  <c:v>44677</c:v>
                </c:pt>
                <c:pt idx="134">
                  <c:v>44676</c:v>
                </c:pt>
                <c:pt idx="135">
                  <c:v>44673</c:v>
                </c:pt>
                <c:pt idx="136">
                  <c:v>44672</c:v>
                </c:pt>
                <c:pt idx="137">
                  <c:v>44671</c:v>
                </c:pt>
                <c:pt idx="138">
                  <c:v>44670</c:v>
                </c:pt>
                <c:pt idx="139">
                  <c:v>44669</c:v>
                </c:pt>
                <c:pt idx="140">
                  <c:v>44666</c:v>
                </c:pt>
                <c:pt idx="141">
                  <c:v>44665</c:v>
                </c:pt>
                <c:pt idx="142">
                  <c:v>44664</c:v>
                </c:pt>
                <c:pt idx="143">
                  <c:v>44663</c:v>
                </c:pt>
                <c:pt idx="144">
                  <c:v>44662</c:v>
                </c:pt>
                <c:pt idx="145">
                  <c:v>44659</c:v>
                </c:pt>
                <c:pt idx="146">
                  <c:v>44658</c:v>
                </c:pt>
                <c:pt idx="147">
                  <c:v>44657</c:v>
                </c:pt>
                <c:pt idx="148">
                  <c:v>44656</c:v>
                </c:pt>
                <c:pt idx="149">
                  <c:v>44655</c:v>
                </c:pt>
                <c:pt idx="150">
                  <c:v>44652</c:v>
                </c:pt>
                <c:pt idx="151">
                  <c:v>44651</c:v>
                </c:pt>
                <c:pt idx="152">
                  <c:v>44650</c:v>
                </c:pt>
                <c:pt idx="153">
                  <c:v>44649</c:v>
                </c:pt>
                <c:pt idx="154">
                  <c:v>44648</c:v>
                </c:pt>
                <c:pt idx="155">
                  <c:v>44645</c:v>
                </c:pt>
                <c:pt idx="156">
                  <c:v>44644</c:v>
                </c:pt>
                <c:pt idx="157">
                  <c:v>44643</c:v>
                </c:pt>
                <c:pt idx="158">
                  <c:v>44642</c:v>
                </c:pt>
                <c:pt idx="159">
                  <c:v>44641</c:v>
                </c:pt>
                <c:pt idx="160">
                  <c:v>44638</c:v>
                </c:pt>
                <c:pt idx="161">
                  <c:v>44637</c:v>
                </c:pt>
                <c:pt idx="162">
                  <c:v>44636</c:v>
                </c:pt>
                <c:pt idx="163">
                  <c:v>44635</c:v>
                </c:pt>
                <c:pt idx="164">
                  <c:v>44634</c:v>
                </c:pt>
                <c:pt idx="165">
                  <c:v>44631</c:v>
                </c:pt>
                <c:pt idx="166">
                  <c:v>44630</c:v>
                </c:pt>
                <c:pt idx="167">
                  <c:v>44629</c:v>
                </c:pt>
                <c:pt idx="168">
                  <c:v>44628</c:v>
                </c:pt>
                <c:pt idx="169">
                  <c:v>44627</c:v>
                </c:pt>
                <c:pt idx="170">
                  <c:v>44624</c:v>
                </c:pt>
                <c:pt idx="171">
                  <c:v>44623</c:v>
                </c:pt>
                <c:pt idx="172">
                  <c:v>44622</c:v>
                </c:pt>
                <c:pt idx="173">
                  <c:v>44621</c:v>
                </c:pt>
                <c:pt idx="174">
                  <c:v>44620</c:v>
                </c:pt>
                <c:pt idx="175">
                  <c:v>44617</c:v>
                </c:pt>
                <c:pt idx="176">
                  <c:v>44616</c:v>
                </c:pt>
                <c:pt idx="177">
                  <c:v>44615</c:v>
                </c:pt>
                <c:pt idx="178">
                  <c:v>44614</c:v>
                </c:pt>
                <c:pt idx="179">
                  <c:v>44613</c:v>
                </c:pt>
                <c:pt idx="180">
                  <c:v>44610</c:v>
                </c:pt>
                <c:pt idx="181">
                  <c:v>44609</c:v>
                </c:pt>
                <c:pt idx="182">
                  <c:v>44608</c:v>
                </c:pt>
                <c:pt idx="183">
                  <c:v>44607</c:v>
                </c:pt>
                <c:pt idx="184">
                  <c:v>44606</c:v>
                </c:pt>
                <c:pt idx="185">
                  <c:v>44603</c:v>
                </c:pt>
                <c:pt idx="186">
                  <c:v>44602</c:v>
                </c:pt>
                <c:pt idx="187">
                  <c:v>44601</c:v>
                </c:pt>
                <c:pt idx="188">
                  <c:v>44600</c:v>
                </c:pt>
                <c:pt idx="189">
                  <c:v>44599</c:v>
                </c:pt>
                <c:pt idx="190">
                  <c:v>44596</c:v>
                </c:pt>
                <c:pt idx="191">
                  <c:v>44595</c:v>
                </c:pt>
                <c:pt idx="192">
                  <c:v>44594</c:v>
                </c:pt>
                <c:pt idx="193">
                  <c:v>44593</c:v>
                </c:pt>
                <c:pt idx="194">
                  <c:v>44592</c:v>
                </c:pt>
                <c:pt idx="195">
                  <c:v>44589</c:v>
                </c:pt>
                <c:pt idx="196">
                  <c:v>44588</c:v>
                </c:pt>
                <c:pt idx="197">
                  <c:v>44587</c:v>
                </c:pt>
                <c:pt idx="198">
                  <c:v>44586</c:v>
                </c:pt>
                <c:pt idx="199">
                  <c:v>44585</c:v>
                </c:pt>
                <c:pt idx="200">
                  <c:v>44582</c:v>
                </c:pt>
                <c:pt idx="201">
                  <c:v>44581</c:v>
                </c:pt>
                <c:pt idx="202">
                  <c:v>44580</c:v>
                </c:pt>
                <c:pt idx="203">
                  <c:v>44579</c:v>
                </c:pt>
                <c:pt idx="204">
                  <c:v>44578</c:v>
                </c:pt>
                <c:pt idx="205">
                  <c:v>44575</c:v>
                </c:pt>
                <c:pt idx="206">
                  <c:v>44574</c:v>
                </c:pt>
                <c:pt idx="207">
                  <c:v>44573</c:v>
                </c:pt>
                <c:pt idx="208">
                  <c:v>44572</c:v>
                </c:pt>
                <c:pt idx="209">
                  <c:v>44571</c:v>
                </c:pt>
                <c:pt idx="210">
                  <c:v>44568</c:v>
                </c:pt>
                <c:pt idx="211">
                  <c:v>44567</c:v>
                </c:pt>
                <c:pt idx="212">
                  <c:v>44566</c:v>
                </c:pt>
                <c:pt idx="213">
                  <c:v>44565</c:v>
                </c:pt>
                <c:pt idx="214">
                  <c:v>44564</c:v>
                </c:pt>
                <c:pt idx="215">
                  <c:v>44561</c:v>
                </c:pt>
                <c:pt idx="216">
                  <c:v>44560</c:v>
                </c:pt>
                <c:pt idx="217">
                  <c:v>44559</c:v>
                </c:pt>
                <c:pt idx="218">
                  <c:v>44558</c:v>
                </c:pt>
                <c:pt idx="219">
                  <c:v>44557</c:v>
                </c:pt>
                <c:pt idx="220">
                  <c:v>44554</c:v>
                </c:pt>
                <c:pt idx="221">
                  <c:v>44553</c:v>
                </c:pt>
                <c:pt idx="222">
                  <c:v>44552</c:v>
                </c:pt>
                <c:pt idx="223">
                  <c:v>44551</c:v>
                </c:pt>
                <c:pt idx="224">
                  <c:v>44550</c:v>
                </c:pt>
                <c:pt idx="225">
                  <c:v>44547</c:v>
                </c:pt>
                <c:pt idx="226">
                  <c:v>44546</c:v>
                </c:pt>
                <c:pt idx="227">
                  <c:v>44545</c:v>
                </c:pt>
                <c:pt idx="228">
                  <c:v>44544</c:v>
                </c:pt>
                <c:pt idx="229">
                  <c:v>44543</c:v>
                </c:pt>
                <c:pt idx="230">
                  <c:v>44540</c:v>
                </c:pt>
                <c:pt idx="231">
                  <c:v>44539</c:v>
                </c:pt>
                <c:pt idx="232">
                  <c:v>44538</c:v>
                </c:pt>
                <c:pt idx="233">
                  <c:v>44537</c:v>
                </c:pt>
                <c:pt idx="234">
                  <c:v>44536</c:v>
                </c:pt>
                <c:pt idx="235">
                  <c:v>44533</c:v>
                </c:pt>
                <c:pt idx="236">
                  <c:v>44532</c:v>
                </c:pt>
                <c:pt idx="237">
                  <c:v>44531</c:v>
                </c:pt>
                <c:pt idx="238">
                  <c:v>44530</c:v>
                </c:pt>
                <c:pt idx="239">
                  <c:v>44529</c:v>
                </c:pt>
                <c:pt idx="240">
                  <c:v>44526</c:v>
                </c:pt>
                <c:pt idx="241">
                  <c:v>44525</c:v>
                </c:pt>
                <c:pt idx="242">
                  <c:v>44524</c:v>
                </c:pt>
                <c:pt idx="243">
                  <c:v>44523</c:v>
                </c:pt>
                <c:pt idx="244">
                  <c:v>44522</c:v>
                </c:pt>
                <c:pt idx="245">
                  <c:v>44519</c:v>
                </c:pt>
                <c:pt idx="246">
                  <c:v>44518</c:v>
                </c:pt>
                <c:pt idx="247">
                  <c:v>44517</c:v>
                </c:pt>
                <c:pt idx="248">
                  <c:v>44516</c:v>
                </c:pt>
                <c:pt idx="249">
                  <c:v>44515</c:v>
                </c:pt>
                <c:pt idx="250">
                  <c:v>44512</c:v>
                </c:pt>
                <c:pt idx="251">
                  <c:v>44511</c:v>
                </c:pt>
                <c:pt idx="252">
                  <c:v>44510</c:v>
                </c:pt>
                <c:pt idx="253">
                  <c:v>44509</c:v>
                </c:pt>
                <c:pt idx="254">
                  <c:v>44508</c:v>
                </c:pt>
                <c:pt idx="255">
                  <c:v>44505</c:v>
                </c:pt>
                <c:pt idx="256">
                  <c:v>44504</c:v>
                </c:pt>
                <c:pt idx="257">
                  <c:v>44503</c:v>
                </c:pt>
                <c:pt idx="258">
                  <c:v>44502</c:v>
                </c:pt>
                <c:pt idx="259">
                  <c:v>44501</c:v>
                </c:pt>
                <c:pt idx="260">
                  <c:v>44498</c:v>
                </c:pt>
                <c:pt idx="261">
                  <c:v>44497</c:v>
                </c:pt>
                <c:pt idx="262">
                  <c:v>44496</c:v>
                </c:pt>
                <c:pt idx="263">
                  <c:v>44495</c:v>
                </c:pt>
                <c:pt idx="264">
                  <c:v>44494</c:v>
                </c:pt>
                <c:pt idx="265">
                  <c:v>44491</c:v>
                </c:pt>
                <c:pt idx="266">
                  <c:v>44490</c:v>
                </c:pt>
                <c:pt idx="267">
                  <c:v>44489</c:v>
                </c:pt>
                <c:pt idx="268">
                  <c:v>44488</c:v>
                </c:pt>
                <c:pt idx="269">
                  <c:v>44487</c:v>
                </c:pt>
                <c:pt idx="270">
                  <c:v>44484</c:v>
                </c:pt>
                <c:pt idx="271">
                  <c:v>44483</c:v>
                </c:pt>
                <c:pt idx="272">
                  <c:v>44482</c:v>
                </c:pt>
                <c:pt idx="273">
                  <c:v>44481</c:v>
                </c:pt>
                <c:pt idx="274">
                  <c:v>44480</c:v>
                </c:pt>
                <c:pt idx="275">
                  <c:v>44477</c:v>
                </c:pt>
                <c:pt idx="276">
                  <c:v>44476</c:v>
                </c:pt>
                <c:pt idx="277">
                  <c:v>44475</c:v>
                </c:pt>
                <c:pt idx="278">
                  <c:v>44474</c:v>
                </c:pt>
                <c:pt idx="279">
                  <c:v>44473</c:v>
                </c:pt>
                <c:pt idx="280">
                  <c:v>44470</c:v>
                </c:pt>
                <c:pt idx="281">
                  <c:v>44469</c:v>
                </c:pt>
                <c:pt idx="282">
                  <c:v>44468</c:v>
                </c:pt>
                <c:pt idx="283">
                  <c:v>44467</c:v>
                </c:pt>
                <c:pt idx="284">
                  <c:v>44466</c:v>
                </c:pt>
                <c:pt idx="285">
                  <c:v>44463</c:v>
                </c:pt>
                <c:pt idx="286">
                  <c:v>44462</c:v>
                </c:pt>
                <c:pt idx="287">
                  <c:v>44461</c:v>
                </c:pt>
                <c:pt idx="288">
                  <c:v>44460</c:v>
                </c:pt>
                <c:pt idx="289">
                  <c:v>44459</c:v>
                </c:pt>
                <c:pt idx="290">
                  <c:v>44456</c:v>
                </c:pt>
                <c:pt idx="291">
                  <c:v>44455</c:v>
                </c:pt>
                <c:pt idx="292">
                  <c:v>44454</c:v>
                </c:pt>
                <c:pt idx="293">
                  <c:v>44453</c:v>
                </c:pt>
                <c:pt idx="294">
                  <c:v>44452</c:v>
                </c:pt>
                <c:pt idx="295">
                  <c:v>44449</c:v>
                </c:pt>
                <c:pt idx="296">
                  <c:v>44448</c:v>
                </c:pt>
                <c:pt idx="297">
                  <c:v>44447</c:v>
                </c:pt>
                <c:pt idx="298">
                  <c:v>44446</c:v>
                </c:pt>
                <c:pt idx="299">
                  <c:v>44445</c:v>
                </c:pt>
                <c:pt idx="300">
                  <c:v>44442</c:v>
                </c:pt>
                <c:pt idx="301">
                  <c:v>44441</c:v>
                </c:pt>
                <c:pt idx="302">
                  <c:v>44440</c:v>
                </c:pt>
                <c:pt idx="303">
                  <c:v>44439</c:v>
                </c:pt>
                <c:pt idx="304">
                  <c:v>44438</c:v>
                </c:pt>
                <c:pt idx="305">
                  <c:v>44435</c:v>
                </c:pt>
                <c:pt idx="306">
                  <c:v>44434</c:v>
                </c:pt>
                <c:pt idx="307">
                  <c:v>44433</c:v>
                </c:pt>
                <c:pt idx="308">
                  <c:v>44432</c:v>
                </c:pt>
                <c:pt idx="309">
                  <c:v>44431</c:v>
                </c:pt>
                <c:pt idx="310">
                  <c:v>44428</c:v>
                </c:pt>
                <c:pt idx="311">
                  <c:v>44427</c:v>
                </c:pt>
                <c:pt idx="312">
                  <c:v>44426</c:v>
                </c:pt>
                <c:pt idx="313">
                  <c:v>44425</c:v>
                </c:pt>
                <c:pt idx="314">
                  <c:v>44424</c:v>
                </c:pt>
                <c:pt idx="315">
                  <c:v>44421</c:v>
                </c:pt>
                <c:pt idx="316">
                  <c:v>44420</c:v>
                </c:pt>
                <c:pt idx="317">
                  <c:v>44419</c:v>
                </c:pt>
                <c:pt idx="318">
                  <c:v>44418</c:v>
                </c:pt>
                <c:pt idx="319">
                  <c:v>44417</c:v>
                </c:pt>
                <c:pt idx="320">
                  <c:v>44414</c:v>
                </c:pt>
                <c:pt idx="321">
                  <c:v>44413</c:v>
                </c:pt>
                <c:pt idx="322">
                  <c:v>44412</c:v>
                </c:pt>
                <c:pt idx="323">
                  <c:v>44411</c:v>
                </c:pt>
                <c:pt idx="324">
                  <c:v>44410</c:v>
                </c:pt>
                <c:pt idx="325">
                  <c:v>44407</c:v>
                </c:pt>
                <c:pt idx="326">
                  <c:v>44406</c:v>
                </c:pt>
                <c:pt idx="327">
                  <c:v>44405</c:v>
                </c:pt>
                <c:pt idx="328">
                  <c:v>44404</c:v>
                </c:pt>
                <c:pt idx="329">
                  <c:v>44403</c:v>
                </c:pt>
                <c:pt idx="330">
                  <c:v>44400</c:v>
                </c:pt>
                <c:pt idx="331">
                  <c:v>44399</c:v>
                </c:pt>
                <c:pt idx="332">
                  <c:v>44398</c:v>
                </c:pt>
                <c:pt idx="333">
                  <c:v>44397</c:v>
                </c:pt>
                <c:pt idx="334">
                  <c:v>44396</c:v>
                </c:pt>
                <c:pt idx="335">
                  <c:v>44393</c:v>
                </c:pt>
                <c:pt idx="336">
                  <c:v>44392</c:v>
                </c:pt>
                <c:pt idx="337">
                  <c:v>44391</c:v>
                </c:pt>
                <c:pt idx="338">
                  <c:v>44390</c:v>
                </c:pt>
                <c:pt idx="339">
                  <c:v>44389</c:v>
                </c:pt>
                <c:pt idx="340">
                  <c:v>44386</c:v>
                </c:pt>
                <c:pt idx="341">
                  <c:v>44385</c:v>
                </c:pt>
                <c:pt idx="342">
                  <c:v>44384</c:v>
                </c:pt>
                <c:pt idx="343">
                  <c:v>44383</c:v>
                </c:pt>
                <c:pt idx="344">
                  <c:v>44382</c:v>
                </c:pt>
                <c:pt idx="345">
                  <c:v>44379</c:v>
                </c:pt>
                <c:pt idx="346">
                  <c:v>44378</c:v>
                </c:pt>
                <c:pt idx="347">
                  <c:v>44377</c:v>
                </c:pt>
                <c:pt idx="348">
                  <c:v>44376</c:v>
                </c:pt>
                <c:pt idx="349">
                  <c:v>44375</c:v>
                </c:pt>
                <c:pt idx="350">
                  <c:v>44372</c:v>
                </c:pt>
                <c:pt idx="351">
                  <c:v>44371</c:v>
                </c:pt>
                <c:pt idx="352">
                  <c:v>44370</c:v>
                </c:pt>
                <c:pt idx="353">
                  <c:v>44369</c:v>
                </c:pt>
                <c:pt idx="354">
                  <c:v>44368</c:v>
                </c:pt>
                <c:pt idx="355">
                  <c:v>44365</c:v>
                </c:pt>
                <c:pt idx="356">
                  <c:v>44364</c:v>
                </c:pt>
                <c:pt idx="357">
                  <c:v>44363</c:v>
                </c:pt>
                <c:pt idx="358">
                  <c:v>44362</c:v>
                </c:pt>
                <c:pt idx="359">
                  <c:v>44361</c:v>
                </c:pt>
                <c:pt idx="360">
                  <c:v>44358</c:v>
                </c:pt>
                <c:pt idx="361">
                  <c:v>44357</c:v>
                </c:pt>
                <c:pt idx="362">
                  <c:v>44356</c:v>
                </c:pt>
                <c:pt idx="363">
                  <c:v>44355</c:v>
                </c:pt>
                <c:pt idx="364">
                  <c:v>44354</c:v>
                </c:pt>
                <c:pt idx="365">
                  <c:v>44351</c:v>
                </c:pt>
                <c:pt idx="366">
                  <c:v>44350</c:v>
                </c:pt>
                <c:pt idx="367">
                  <c:v>44349</c:v>
                </c:pt>
                <c:pt idx="368">
                  <c:v>44348</c:v>
                </c:pt>
                <c:pt idx="369">
                  <c:v>44347</c:v>
                </c:pt>
                <c:pt idx="370">
                  <c:v>44344</c:v>
                </c:pt>
                <c:pt idx="371">
                  <c:v>44343</c:v>
                </c:pt>
                <c:pt idx="372">
                  <c:v>44342</c:v>
                </c:pt>
                <c:pt idx="373">
                  <c:v>44341</c:v>
                </c:pt>
                <c:pt idx="374">
                  <c:v>44340</c:v>
                </c:pt>
                <c:pt idx="375">
                  <c:v>44337</c:v>
                </c:pt>
                <c:pt idx="376">
                  <c:v>44336</c:v>
                </c:pt>
                <c:pt idx="377">
                  <c:v>44335</c:v>
                </c:pt>
                <c:pt idx="378">
                  <c:v>44334</c:v>
                </c:pt>
                <c:pt idx="379">
                  <c:v>44333</c:v>
                </c:pt>
                <c:pt idx="380">
                  <c:v>44330</c:v>
                </c:pt>
                <c:pt idx="381">
                  <c:v>44329</c:v>
                </c:pt>
                <c:pt idx="382">
                  <c:v>44328</c:v>
                </c:pt>
                <c:pt idx="383">
                  <c:v>44327</c:v>
                </c:pt>
                <c:pt idx="384">
                  <c:v>44326</c:v>
                </c:pt>
                <c:pt idx="385">
                  <c:v>44323</c:v>
                </c:pt>
                <c:pt idx="386">
                  <c:v>44322</c:v>
                </c:pt>
                <c:pt idx="387">
                  <c:v>44321</c:v>
                </c:pt>
                <c:pt idx="388">
                  <c:v>44320</c:v>
                </c:pt>
                <c:pt idx="389">
                  <c:v>44319</c:v>
                </c:pt>
                <c:pt idx="390">
                  <c:v>44316</c:v>
                </c:pt>
                <c:pt idx="391">
                  <c:v>44315</c:v>
                </c:pt>
                <c:pt idx="392">
                  <c:v>44314</c:v>
                </c:pt>
                <c:pt idx="393">
                  <c:v>44313</c:v>
                </c:pt>
                <c:pt idx="394">
                  <c:v>44312</c:v>
                </c:pt>
                <c:pt idx="395">
                  <c:v>44309</c:v>
                </c:pt>
                <c:pt idx="396">
                  <c:v>44308</c:v>
                </c:pt>
                <c:pt idx="397">
                  <c:v>44307</c:v>
                </c:pt>
                <c:pt idx="398">
                  <c:v>44306</c:v>
                </c:pt>
                <c:pt idx="399">
                  <c:v>44305</c:v>
                </c:pt>
                <c:pt idx="400">
                  <c:v>44302</c:v>
                </c:pt>
                <c:pt idx="401">
                  <c:v>44301</c:v>
                </c:pt>
                <c:pt idx="402">
                  <c:v>44300</c:v>
                </c:pt>
                <c:pt idx="403">
                  <c:v>44299</c:v>
                </c:pt>
                <c:pt idx="404">
                  <c:v>44298</c:v>
                </c:pt>
                <c:pt idx="405">
                  <c:v>44295</c:v>
                </c:pt>
                <c:pt idx="406">
                  <c:v>44294</c:v>
                </c:pt>
                <c:pt idx="407">
                  <c:v>44293</c:v>
                </c:pt>
                <c:pt idx="408">
                  <c:v>44292</c:v>
                </c:pt>
                <c:pt idx="409">
                  <c:v>44291</c:v>
                </c:pt>
                <c:pt idx="410">
                  <c:v>44288</c:v>
                </c:pt>
                <c:pt idx="411">
                  <c:v>44287</c:v>
                </c:pt>
                <c:pt idx="412">
                  <c:v>44286</c:v>
                </c:pt>
                <c:pt idx="413">
                  <c:v>44285</c:v>
                </c:pt>
                <c:pt idx="414">
                  <c:v>44284</c:v>
                </c:pt>
                <c:pt idx="415">
                  <c:v>44281</c:v>
                </c:pt>
                <c:pt idx="416">
                  <c:v>44280</c:v>
                </c:pt>
                <c:pt idx="417">
                  <c:v>44279</c:v>
                </c:pt>
                <c:pt idx="418">
                  <c:v>44278</c:v>
                </c:pt>
                <c:pt idx="419">
                  <c:v>44277</c:v>
                </c:pt>
                <c:pt idx="420">
                  <c:v>44274</c:v>
                </c:pt>
                <c:pt idx="421">
                  <c:v>44273</c:v>
                </c:pt>
                <c:pt idx="422">
                  <c:v>44272</c:v>
                </c:pt>
                <c:pt idx="423">
                  <c:v>44271</c:v>
                </c:pt>
                <c:pt idx="424">
                  <c:v>44270</c:v>
                </c:pt>
                <c:pt idx="425">
                  <c:v>44267</c:v>
                </c:pt>
                <c:pt idx="426">
                  <c:v>44266</c:v>
                </c:pt>
                <c:pt idx="427">
                  <c:v>44265</c:v>
                </c:pt>
                <c:pt idx="428">
                  <c:v>44264</c:v>
                </c:pt>
                <c:pt idx="429">
                  <c:v>44263</c:v>
                </c:pt>
                <c:pt idx="430">
                  <c:v>44260</c:v>
                </c:pt>
                <c:pt idx="431">
                  <c:v>44259</c:v>
                </c:pt>
                <c:pt idx="432">
                  <c:v>44258</c:v>
                </c:pt>
                <c:pt idx="433">
                  <c:v>44257</c:v>
                </c:pt>
                <c:pt idx="434">
                  <c:v>44256</c:v>
                </c:pt>
                <c:pt idx="435">
                  <c:v>44253</c:v>
                </c:pt>
                <c:pt idx="436">
                  <c:v>44252</c:v>
                </c:pt>
                <c:pt idx="437">
                  <c:v>44251</c:v>
                </c:pt>
                <c:pt idx="438">
                  <c:v>44250</c:v>
                </c:pt>
                <c:pt idx="439">
                  <c:v>44249</c:v>
                </c:pt>
                <c:pt idx="440">
                  <c:v>44246</c:v>
                </c:pt>
                <c:pt idx="441">
                  <c:v>44245</c:v>
                </c:pt>
                <c:pt idx="442">
                  <c:v>44244</c:v>
                </c:pt>
                <c:pt idx="443">
                  <c:v>44243</c:v>
                </c:pt>
                <c:pt idx="444">
                  <c:v>44242</c:v>
                </c:pt>
                <c:pt idx="445">
                  <c:v>44239</c:v>
                </c:pt>
                <c:pt idx="446">
                  <c:v>44238</c:v>
                </c:pt>
                <c:pt idx="447">
                  <c:v>44237</c:v>
                </c:pt>
                <c:pt idx="448">
                  <c:v>44236</c:v>
                </c:pt>
                <c:pt idx="449">
                  <c:v>44235</c:v>
                </c:pt>
                <c:pt idx="450">
                  <c:v>44232</c:v>
                </c:pt>
                <c:pt idx="451">
                  <c:v>44231</c:v>
                </c:pt>
                <c:pt idx="452">
                  <c:v>44230</c:v>
                </c:pt>
                <c:pt idx="453">
                  <c:v>44229</c:v>
                </c:pt>
                <c:pt idx="454">
                  <c:v>44228</c:v>
                </c:pt>
                <c:pt idx="455">
                  <c:v>44225</c:v>
                </c:pt>
                <c:pt idx="456">
                  <c:v>44224</c:v>
                </c:pt>
                <c:pt idx="457">
                  <c:v>44223</c:v>
                </c:pt>
                <c:pt idx="458">
                  <c:v>44222</c:v>
                </c:pt>
                <c:pt idx="459">
                  <c:v>44221</c:v>
                </c:pt>
                <c:pt idx="460">
                  <c:v>44218</c:v>
                </c:pt>
                <c:pt idx="461">
                  <c:v>44217</c:v>
                </c:pt>
                <c:pt idx="462">
                  <c:v>44216</c:v>
                </c:pt>
                <c:pt idx="463">
                  <c:v>44215</c:v>
                </c:pt>
                <c:pt idx="464">
                  <c:v>44214</c:v>
                </c:pt>
                <c:pt idx="465">
                  <c:v>44211</c:v>
                </c:pt>
                <c:pt idx="466">
                  <c:v>44210</c:v>
                </c:pt>
                <c:pt idx="467">
                  <c:v>44209</c:v>
                </c:pt>
                <c:pt idx="468">
                  <c:v>44208</c:v>
                </c:pt>
                <c:pt idx="469">
                  <c:v>44207</c:v>
                </c:pt>
                <c:pt idx="470">
                  <c:v>44204</c:v>
                </c:pt>
                <c:pt idx="471">
                  <c:v>44203</c:v>
                </c:pt>
                <c:pt idx="472">
                  <c:v>44202</c:v>
                </c:pt>
                <c:pt idx="473">
                  <c:v>44201</c:v>
                </c:pt>
                <c:pt idx="474">
                  <c:v>44200</c:v>
                </c:pt>
                <c:pt idx="475">
                  <c:v>44197</c:v>
                </c:pt>
                <c:pt idx="476">
                  <c:v>44196</c:v>
                </c:pt>
                <c:pt idx="477">
                  <c:v>44195</c:v>
                </c:pt>
                <c:pt idx="478">
                  <c:v>44194</c:v>
                </c:pt>
                <c:pt idx="479">
                  <c:v>44193</c:v>
                </c:pt>
                <c:pt idx="480">
                  <c:v>44190</c:v>
                </c:pt>
                <c:pt idx="481">
                  <c:v>44189</c:v>
                </c:pt>
                <c:pt idx="482">
                  <c:v>44188</c:v>
                </c:pt>
                <c:pt idx="483">
                  <c:v>44187</c:v>
                </c:pt>
                <c:pt idx="484">
                  <c:v>44186</c:v>
                </c:pt>
                <c:pt idx="485">
                  <c:v>44183</c:v>
                </c:pt>
                <c:pt idx="486">
                  <c:v>44182</c:v>
                </c:pt>
                <c:pt idx="487">
                  <c:v>44181</c:v>
                </c:pt>
                <c:pt idx="488">
                  <c:v>44180</c:v>
                </c:pt>
                <c:pt idx="489">
                  <c:v>44179</c:v>
                </c:pt>
                <c:pt idx="490">
                  <c:v>44176</c:v>
                </c:pt>
                <c:pt idx="491">
                  <c:v>44175</c:v>
                </c:pt>
                <c:pt idx="492">
                  <c:v>44174</c:v>
                </c:pt>
                <c:pt idx="493">
                  <c:v>44173</c:v>
                </c:pt>
                <c:pt idx="494">
                  <c:v>44172</c:v>
                </c:pt>
                <c:pt idx="495">
                  <c:v>44169</c:v>
                </c:pt>
                <c:pt idx="496">
                  <c:v>44168</c:v>
                </c:pt>
                <c:pt idx="497">
                  <c:v>44167</c:v>
                </c:pt>
                <c:pt idx="498">
                  <c:v>44166</c:v>
                </c:pt>
                <c:pt idx="499">
                  <c:v>44165</c:v>
                </c:pt>
                <c:pt idx="500">
                  <c:v>44162</c:v>
                </c:pt>
                <c:pt idx="501">
                  <c:v>44161</c:v>
                </c:pt>
                <c:pt idx="502">
                  <c:v>44160</c:v>
                </c:pt>
                <c:pt idx="503">
                  <c:v>44159</c:v>
                </c:pt>
                <c:pt idx="504">
                  <c:v>44158</c:v>
                </c:pt>
                <c:pt idx="505">
                  <c:v>44155</c:v>
                </c:pt>
                <c:pt idx="506">
                  <c:v>44154</c:v>
                </c:pt>
                <c:pt idx="507">
                  <c:v>44153</c:v>
                </c:pt>
                <c:pt idx="508">
                  <c:v>44152</c:v>
                </c:pt>
                <c:pt idx="509">
                  <c:v>44151</c:v>
                </c:pt>
                <c:pt idx="510">
                  <c:v>44148</c:v>
                </c:pt>
                <c:pt idx="511">
                  <c:v>44147</c:v>
                </c:pt>
                <c:pt idx="512">
                  <c:v>44146</c:v>
                </c:pt>
                <c:pt idx="513">
                  <c:v>44145</c:v>
                </c:pt>
                <c:pt idx="514">
                  <c:v>44144</c:v>
                </c:pt>
                <c:pt idx="515">
                  <c:v>44141</c:v>
                </c:pt>
                <c:pt idx="516">
                  <c:v>44140</c:v>
                </c:pt>
                <c:pt idx="517">
                  <c:v>44139</c:v>
                </c:pt>
                <c:pt idx="518">
                  <c:v>44138</c:v>
                </c:pt>
                <c:pt idx="519">
                  <c:v>44137</c:v>
                </c:pt>
                <c:pt idx="520">
                  <c:v>44134</c:v>
                </c:pt>
                <c:pt idx="521">
                  <c:v>44133</c:v>
                </c:pt>
                <c:pt idx="522">
                  <c:v>44132</c:v>
                </c:pt>
                <c:pt idx="523">
                  <c:v>44131</c:v>
                </c:pt>
                <c:pt idx="524">
                  <c:v>44130</c:v>
                </c:pt>
                <c:pt idx="525">
                  <c:v>44127</c:v>
                </c:pt>
                <c:pt idx="526">
                  <c:v>44126</c:v>
                </c:pt>
                <c:pt idx="527">
                  <c:v>44125</c:v>
                </c:pt>
                <c:pt idx="528">
                  <c:v>44124</c:v>
                </c:pt>
                <c:pt idx="529">
                  <c:v>44123</c:v>
                </c:pt>
                <c:pt idx="530">
                  <c:v>44120</c:v>
                </c:pt>
                <c:pt idx="531">
                  <c:v>44119</c:v>
                </c:pt>
                <c:pt idx="532">
                  <c:v>44118</c:v>
                </c:pt>
                <c:pt idx="533">
                  <c:v>44117</c:v>
                </c:pt>
                <c:pt idx="534">
                  <c:v>44116</c:v>
                </c:pt>
                <c:pt idx="535">
                  <c:v>44113</c:v>
                </c:pt>
                <c:pt idx="536">
                  <c:v>44112</c:v>
                </c:pt>
                <c:pt idx="537">
                  <c:v>44111</c:v>
                </c:pt>
                <c:pt idx="538">
                  <c:v>44110</c:v>
                </c:pt>
                <c:pt idx="539">
                  <c:v>44109</c:v>
                </c:pt>
                <c:pt idx="540">
                  <c:v>44106</c:v>
                </c:pt>
                <c:pt idx="541">
                  <c:v>44105</c:v>
                </c:pt>
                <c:pt idx="542">
                  <c:v>44104</c:v>
                </c:pt>
                <c:pt idx="543">
                  <c:v>44103</c:v>
                </c:pt>
                <c:pt idx="544">
                  <c:v>44102</c:v>
                </c:pt>
                <c:pt idx="545">
                  <c:v>44099</c:v>
                </c:pt>
                <c:pt idx="546">
                  <c:v>44098</c:v>
                </c:pt>
                <c:pt idx="547">
                  <c:v>44097</c:v>
                </c:pt>
                <c:pt idx="548">
                  <c:v>44096</c:v>
                </c:pt>
                <c:pt idx="549">
                  <c:v>44095</c:v>
                </c:pt>
                <c:pt idx="550">
                  <c:v>44092</c:v>
                </c:pt>
                <c:pt idx="551">
                  <c:v>44091</c:v>
                </c:pt>
                <c:pt idx="552">
                  <c:v>44090</c:v>
                </c:pt>
                <c:pt idx="553">
                  <c:v>44089</c:v>
                </c:pt>
                <c:pt idx="554">
                  <c:v>44088</c:v>
                </c:pt>
                <c:pt idx="555">
                  <c:v>44085</c:v>
                </c:pt>
                <c:pt idx="556">
                  <c:v>44084</c:v>
                </c:pt>
                <c:pt idx="557">
                  <c:v>44083</c:v>
                </c:pt>
                <c:pt idx="558">
                  <c:v>44082</c:v>
                </c:pt>
                <c:pt idx="559">
                  <c:v>44081</c:v>
                </c:pt>
                <c:pt idx="560">
                  <c:v>44078</c:v>
                </c:pt>
                <c:pt idx="561">
                  <c:v>44077</c:v>
                </c:pt>
                <c:pt idx="562">
                  <c:v>44076</c:v>
                </c:pt>
                <c:pt idx="563">
                  <c:v>44075</c:v>
                </c:pt>
                <c:pt idx="564">
                  <c:v>44074</c:v>
                </c:pt>
                <c:pt idx="565">
                  <c:v>44071</c:v>
                </c:pt>
                <c:pt idx="566">
                  <c:v>44070</c:v>
                </c:pt>
                <c:pt idx="567">
                  <c:v>44069</c:v>
                </c:pt>
                <c:pt idx="568">
                  <c:v>44068</c:v>
                </c:pt>
                <c:pt idx="569">
                  <c:v>44067</c:v>
                </c:pt>
                <c:pt idx="570">
                  <c:v>44064</c:v>
                </c:pt>
                <c:pt idx="571">
                  <c:v>44063</c:v>
                </c:pt>
                <c:pt idx="572">
                  <c:v>44062</c:v>
                </c:pt>
                <c:pt idx="573">
                  <c:v>44061</c:v>
                </c:pt>
                <c:pt idx="574">
                  <c:v>44060</c:v>
                </c:pt>
                <c:pt idx="575">
                  <c:v>44057</c:v>
                </c:pt>
                <c:pt idx="576">
                  <c:v>44056</c:v>
                </c:pt>
                <c:pt idx="577">
                  <c:v>44055</c:v>
                </c:pt>
                <c:pt idx="578">
                  <c:v>44054</c:v>
                </c:pt>
                <c:pt idx="579">
                  <c:v>44053</c:v>
                </c:pt>
                <c:pt idx="580">
                  <c:v>44050</c:v>
                </c:pt>
                <c:pt idx="581">
                  <c:v>44049</c:v>
                </c:pt>
                <c:pt idx="582">
                  <c:v>44048</c:v>
                </c:pt>
                <c:pt idx="583">
                  <c:v>44047</c:v>
                </c:pt>
                <c:pt idx="584">
                  <c:v>44046</c:v>
                </c:pt>
                <c:pt idx="585">
                  <c:v>44043</c:v>
                </c:pt>
                <c:pt idx="586">
                  <c:v>44042</c:v>
                </c:pt>
                <c:pt idx="587">
                  <c:v>44041</c:v>
                </c:pt>
                <c:pt idx="588">
                  <c:v>44040</c:v>
                </c:pt>
                <c:pt idx="589">
                  <c:v>44039</c:v>
                </c:pt>
                <c:pt idx="590">
                  <c:v>44036</c:v>
                </c:pt>
                <c:pt idx="591">
                  <c:v>44035</c:v>
                </c:pt>
                <c:pt idx="592">
                  <c:v>44034</c:v>
                </c:pt>
                <c:pt idx="593">
                  <c:v>44033</c:v>
                </c:pt>
                <c:pt idx="594">
                  <c:v>44032</c:v>
                </c:pt>
                <c:pt idx="595">
                  <c:v>44029</c:v>
                </c:pt>
                <c:pt idx="596">
                  <c:v>44028</c:v>
                </c:pt>
                <c:pt idx="597">
                  <c:v>44027</c:v>
                </c:pt>
                <c:pt idx="598">
                  <c:v>44026</c:v>
                </c:pt>
                <c:pt idx="599">
                  <c:v>44025</c:v>
                </c:pt>
                <c:pt idx="600">
                  <c:v>44022</c:v>
                </c:pt>
                <c:pt idx="601">
                  <c:v>44021</c:v>
                </c:pt>
                <c:pt idx="602">
                  <c:v>44020</c:v>
                </c:pt>
                <c:pt idx="603">
                  <c:v>44019</c:v>
                </c:pt>
                <c:pt idx="604">
                  <c:v>44018</c:v>
                </c:pt>
                <c:pt idx="605">
                  <c:v>44015</c:v>
                </c:pt>
                <c:pt idx="606">
                  <c:v>44014</c:v>
                </c:pt>
                <c:pt idx="607">
                  <c:v>44013</c:v>
                </c:pt>
                <c:pt idx="608">
                  <c:v>44012</c:v>
                </c:pt>
                <c:pt idx="609">
                  <c:v>44011</c:v>
                </c:pt>
                <c:pt idx="610">
                  <c:v>44008</c:v>
                </c:pt>
                <c:pt idx="611">
                  <c:v>44007</c:v>
                </c:pt>
                <c:pt idx="612">
                  <c:v>44006</c:v>
                </c:pt>
                <c:pt idx="613">
                  <c:v>44005</c:v>
                </c:pt>
                <c:pt idx="614">
                  <c:v>44004</c:v>
                </c:pt>
                <c:pt idx="615">
                  <c:v>44001</c:v>
                </c:pt>
                <c:pt idx="616">
                  <c:v>44000</c:v>
                </c:pt>
                <c:pt idx="617">
                  <c:v>43999</c:v>
                </c:pt>
                <c:pt idx="618">
                  <c:v>43998</c:v>
                </c:pt>
                <c:pt idx="619">
                  <c:v>43997</c:v>
                </c:pt>
                <c:pt idx="620">
                  <c:v>43994</c:v>
                </c:pt>
                <c:pt idx="621">
                  <c:v>43993</c:v>
                </c:pt>
                <c:pt idx="622">
                  <c:v>43992</c:v>
                </c:pt>
                <c:pt idx="623">
                  <c:v>43991</c:v>
                </c:pt>
                <c:pt idx="624">
                  <c:v>43990</c:v>
                </c:pt>
                <c:pt idx="625">
                  <c:v>43987</c:v>
                </c:pt>
                <c:pt idx="626">
                  <c:v>43986</c:v>
                </c:pt>
                <c:pt idx="627">
                  <c:v>43985</c:v>
                </c:pt>
                <c:pt idx="628">
                  <c:v>43984</c:v>
                </c:pt>
                <c:pt idx="629">
                  <c:v>43983</c:v>
                </c:pt>
                <c:pt idx="630">
                  <c:v>43980</c:v>
                </c:pt>
                <c:pt idx="631">
                  <c:v>43979</c:v>
                </c:pt>
                <c:pt idx="632">
                  <c:v>43978</c:v>
                </c:pt>
                <c:pt idx="633">
                  <c:v>43977</c:v>
                </c:pt>
                <c:pt idx="634">
                  <c:v>43976</c:v>
                </c:pt>
                <c:pt idx="635">
                  <c:v>43973</c:v>
                </c:pt>
                <c:pt idx="636">
                  <c:v>43972</c:v>
                </c:pt>
                <c:pt idx="637">
                  <c:v>43971</c:v>
                </c:pt>
                <c:pt idx="638">
                  <c:v>43970</c:v>
                </c:pt>
                <c:pt idx="639">
                  <c:v>43969</c:v>
                </c:pt>
                <c:pt idx="640">
                  <c:v>43966</c:v>
                </c:pt>
                <c:pt idx="641">
                  <c:v>43965</c:v>
                </c:pt>
                <c:pt idx="642">
                  <c:v>43964</c:v>
                </c:pt>
                <c:pt idx="643">
                  <c:v>43963</c:v>
                </c:pt>
                <c:pt idx="644">
                  <c:v>43962</c:v>
                </c:pt>
                <c:pt idx="645">
                  <c:v>43959</c:v>
                </c:pt>
                <c:pt idx="646">
                  <c:v>43958</c:v>
                </c:pt>
                <c:pt idx="647">
                  <c:v>43957</c:v>
                </c:pt>
                <c:pt idx="648">
                  <c:v>43956</c:v>
                </c:pt>
                <c:pt idx="649">
                  <c:v>43955</c:v>
                </c:pt>
                <c:pt idx="650">
                  <c:v>43952</c:v>
                </c:pt>
                <c:pt idx="651">
                  <c:v>43951</c:v>
                </c:pt>
                <c:pt idx="652">
                  <c:v>43950</c:v>
                </c:pt>
                <c:pt idx="653">
                  <c:v>43949</c:v>
                </c:pt>
                <c:pt idx="654">
                  <c:v>43948</c:v>
                </c:pt>
                <c:pt idx="655">
                  <c:v>43945</c:v>
                </c:pt>
                <c:pt idx="656">
                  <c:v>43944</c:v>
                </c:pt>
                <c:pt idx="657">
                  <c:v>43943</c:v>
                </c:pt>
                <c:pt idx="658">
                  <c:v>43942</c:v>
                </c:pt>
                <c:pt idx="659">
                  <c:v>43941</c:v>
                </c:pt>
                <c:pt idx="660">
                  <c:v>43938</c:v>
                </c:pt>
                <c:pt idx="661">
                  <c:v>43937</c:v>
                </c:pt>
                <c:pt idx="662">
                  <c:v>43936</c:v>
                </c:pt>
                <c:pt idx="663">
                  <c:v>43935</c:v>
                </c:pt>
                <c:pt idx="664">
                  <c:v>43934</c:v>
                </c:pt>
                <c:pt idx="665">
                  <c:v>43931</c:v>
                </c:pt>
                <c:pt idx="666">
                  <c:v>43930</c:v>
                </c:pt>
                <c:pt idx="667">
                  <c:v>43929</c:v>
                </c:pt>
                <c:pt idx="668">
                  <c:v>43928</c:v>
                </c:pt>
                <c:pt idx="669">
                  <c:v>43927</c:v>
                </c:pt>
                <c:pt idx="670">
                  <c:v>43924</c:v>
                </c:pt>
                <c:pt idx="671">
                  <c:v>43923</c:v>
                </c:pt>
                <c:pt idx="672">
                  <c:v>43922</c:v>
                </c:pt>
                <c:pt idx="673">
                  <c:v>43921</c:v>
                </c:pt>
                <c:pt idx="674">
                  <c:v>43920</c:v>
                </c:pt>
                <c:pt idx="675">
                  <c:v>43917</c:v>
                </c:pt>
                <c:pt idx="676">
                  <c:v>43916</c:v>
                </c:pt>
                <c:pt idx="677">
                  <c:v>43915</c:v>
                </c:pt>
                <c:pt idx="678">
                  <c:v>43914</c:v>
                </c:pt>
                <c:pt idx="679">
                  <c:v>43913</c:v>
                </c:pt>
                <c:pt idx="680">
                  <c:v>43910</c:v>
                </c:pt>
                <c:pt idx="681">
                  <c:v>43909</c:v>
                </c:pt>
                <c:pt idx="682">
                  <c:v>43908</c:v>
                </c:pt>
                <c:pt idx="683">
                  <c:v>43907</c:v>
                </c:pt>
                <c:pt idx="684">
                  <c:v>43906</c:v>
                </c:pt>
                <c:pt idx="685">
                  <c:v>43903</c:v>
                </c:pt>
                <c:pt idx="686">
                  <c:v>43902</c:v>
                </c:pt>
                <c:pt idx="687">
                  <c:v>43901</c:v>
                </c:pt>
                <c:pt idx="688">
                  <c:v>43900</c:v>
                </c:pt>
                <c:pt idx="689">
                  <c:v>43899</c:v>
                </c:pt>
                <c:pt idx="690">
                  <c:v>43896</c:v>
                </c:pt>
                <c:pt idx="691">
                  <c:v>43895</c:v>
                </c:pt>
                <c:pt idx="692">
                  <c:v>43894</c:v>
                </c:pt>
                <c:pt idx="693">
                  <c:v>43893</c:v>
                </c:pt>
                <c:pt idx="694">
                  <c:v>43892</c:v>
                </c:pt>
                <c:pt idx="695">
                  <c:v>43889</c:v>
                </c:pt>
                <c:pt idx="696">
                  <c:v>43888</c:v>
                </c:pt>
                <c:pt idx="697">
                  <c:v>43887</c:v>
                </c:pt>
                <c:pt idx="698">
                  <c:v>43886</c:v>
                </c:pt>
                <c:pt idx="699">
                  <c:v>43885</c:v>
                </c:pt>
                <c:pt idx="700">
                  <c:v>43882</c:v>
                </c:pt>
                <c:pt idx="701">
                  <c:v>43881</c:v>
                </c:pt>
                <c:pt idx="702">
                  <c:v>43880</c:v>
                </c:pt>
                <c:pt idx="703">
                  <c:v>43879</c:v>
                </c:pt>
                <c:pt idx="704">
                  <c:v>43878</c:v>
                </c:pt>
                <c:pt idx="705">
                  <c:v>43875</c:v>
                </c:pt>
                <c:pt idx="706">
                  <c:v>43874</c:v>
                </c:pt>
                <c:pt idx="707">
                  <c:v>43873</c:v>
                </c:pt>
                <c:pt idx="708">
                  <c:v>43872</c:v>
                </c:pt>
                <c:pt idx="709">
                  <c:v>43871</c:v>
                </c:pt>
                <c:pt idx="710">
                  <c:v>43868</c:v>
                </c:pt>
                <c:pt idx="711">
                  <c:v>43867</c:v>
                </c:pt>
                <c:pt idx="712">
                  <c:v>43866</c:v>
                </c:pt>
                <c:pt idx="713">
                  <c:v>43865</c:v>
                </c:pt>
                <c:pt idx="714">
                  <c:v>43864</c:v>
                </c:pt>
                <c:pt idx="715">
                  <c:v>43861</c:v>
                </c:pt>
                <c:pt idx="716">
                  <c:v>43860</c:v>
                </c:pt>
                <c:pt idx="717">
                  <c:v>43859</c:v>
                </c:pt>
                <c:pt idx="718">
                  <c:v>43858</c:v>
                </c:pt>
                <c:pt idx="719">
                  <c:v>43857</c:v>
                </c:pt>
                <c:pt idx="720">
                  <c:v>43854</c:v>
                </c:pt>
                <c:pt idx="721">
                  <c:v>43853</c:v>
                </c:pt>
                <c:pt idx="722">
                  <c:v>43852</c:v>
                </c:pt>
                <c:pt idx="723">
                  <c:v>43851</c:v>
                </c:pt>
                <c:pt idx="724">
                  <c:v>43850</c:v>
                </c:pt>
                <c:pt idx="725">
                  <c:v>43847</c:v>
                </c:pt>
                <c:pt idx="726">
                  <c:v>43846</c:v>
                </c:pt>
                <c:pt idx="727">
                  <c:v>43845</c:v>
                </c:pt>
                <c:pt idx="728">
                  <c:v>43844</c:v>
                </c:pt>
                <c:pt idx="729">
                  <c:v>43843</c:v>
                </c:pt>
                <c:pt idx="730">
                  <c:v>43840</c:v>
                </c:pt>
                <c:pt idx="731">
                  <c:v>43839</c:v>
                </c:pt>
                <c:pt idx="732">
                  <c:v>43838</c:v>
                </c:pt>
                <c:pt idx="733">
                  <c:v>43837</c:v>
                </c:pt>
                <c:pt idx="734">
                  <c:v>43836</c:v>
                </c:pt>
                <c:pt idx="735">
                  <c:v>43833</c:v>
                </c:pt>
                <c:pt idx="736">
                  <c:v>43832</c:v>
                </c:pt>
                <c:pt idx="737">
                  <c:v>43831</c:v>
                </c:pt>
                <c:pt idx="738">
                  <c:v>43830</c:v>
                </c:pt>
                <c:pt idx="739">
                  <c:v>43829</c:v>
                </c:pt>
                <c:pt idx="740">
                  <c:v>43826</c:v>
                </c:pt>
                <c:pt idx="741">
                  <c:v>43825</c:v>
                </c:pt>
                <c:pt idx="742">
                  <c:v>43824</c:v>
                </c:pt>
                <c:pt idx="743">
                  <c:v>43823</c:v>
                </c:pt>
                <c:pt idx="744">
                  <c:v>43822</c:v>
                </c:pt>
                <c:pt idx="745">
                  <c:v>43819</c:v>
                </c:pt>
                <c:pt idx="746">
                  <c:v>43818</c:v>
                </c:pt>
                <c:pt idx="747">
                  <c:v>43817</c:v>
                </c:pt>
                <c:pt idx="748">
                  <c:v>43816</c:v>
                </c:pt>
                <c:pt idx="749">
                  <c:v>43815</c:v>
                </c:pt>
                <c:pt idx="750">
                  <c:v>43812</c:v>
                </c:pt>
                <c:pt idx="751">
                  <c:v>43811</c:v>
                </c:pt>
                <c:pt idx="752">
                  <c:v>43810</c:v>
                </c:pt>
                <c:pt idx="753">
                  <c:v>43809</c:v>
                </c:pt>
                <c:pt idx="754">
                  <c:v>43808</c:v>
                </c:pt>
                <c:pt idx="755">
                  <c:v>43805</c:v>
                </c:pt>
                <c:pt idx="756">
                  <c:v>43804</c:v>
                </c:pt>
                <c:pt idx="757">
                  <c:v>43803</c:v>
                </c:pt>
                <c:pt idx="758">
                  <c:v>43802</c:v>
                </c:pt>
                <c:pt idx="759">
                  <c:v>43801</c:v>
                </c:pt>
                <c:pt idx="760">
                  <c:v>43798</c:v>
                </c:pt>
                <c:pt idx="761">
                  <c:v>43797</c:v>
                </c:pt>
                <c:pt idx="762">
                  <c:v>43796</c:v>
                </c:pt>
                <c:pt idx="763">
                  <c:v>43795</c:v>
                </c:pt>
                <c:pt idx="764">
                  <c:v>43794</c:v>
                </c:pt>
                <c:pt idx="765">
                  <c:v>43791</c:v>
                </c:pt>
                <c:pt idx="766">
                  <c:v>43790</c:v>
                </c:pt>
                <c:pt idx="767">
                  <c:v>43789</c:v>
                </c:pt>
                <c:pt idx="768">
                  <c:v>43788</c:v>
                </c:pt>
                <c:pt idx="769">
                  <c:v>43787</c:v>
                </c:pt>
                <c:pt idx="770">
                  <c:v>43784</c:v>
                </c:pt>
                <c:pt idx="771">
                  <c:v>43783</c:v>
                </c:pt>
                <c:pt idx="772">
                  <c:v>43782</c:v>
                </c:pt>
                <c:pt idx="773">
                  <c:v>43781</c:v>
                </c:pt>
                <c:pt idx="774">
                  <c:v>43780</c:v>
                </c:pt>
                <c:pt idx="775">
                  <c:v>43777</c:v>
                </c:pt>
                <c:pt idx="776">
                  <c:v>43776</c:v>
                </c:pt>
                <c:pt idx="777">
                  <c:v>43775</c:v>
                </c:pt>
                <c:pt idx="778">
                  <c:v>43774</c:v>
                </c:pt>
                <c:pt idx="779">
                  <c:v>43773</c:v>
                </c:pt>
                <c:pt idx="780">
                  <c:v>43770</c:v>
                </c:pt>
                <c:pt idx="781">
                  <c:v>43769</c:v>
                </c:pt>
                <c:pt idx="782">
                  <c:v>43768</c:v>
                </c:pt>
                <c:pt idx="783">
                  <c:v>43767</c:v>
                </c:pt>
                <c:pt idx="784">
                  <c:v>43766</c:v>
                </c:pt>
                <c:pt idx="785">
                  <c:v>43763</c:v>
                </c:pt>
                <c:pt idx="786">
                  <c:v>43762</c:v>
                </c:pt>
                <c:pt idx="787">
                  <c:v>43761</c:v>
                </c:pt>
                <c:pt idx="788">
                  <c:v>43760</c:v>
                </c:pt>
                <c:pt idx="789">
                  <c:v>43759</c:v>
                </c:pt>
                <c:pt idx="790">
                  <c:v>43756</c:v>
                </c:pt>
                <c:pt idx="791">
                  <c:v>43755</c:v>
                </c:pt>
                <c:pt idx="792">
                  <c:v>43754</c:v>
                </c:pt>
                <c:pt idx="793">
                  <c:v>43753</c:v>
                </c:pt>
                <c:pt idx="794">
                  <c:v>43752</c:v>
                </c:pt>
                <c:pt idx="795">
                  <c:v>43749</c:v>
                </c:pt>
                <c:pt idx="796">
                  <c:v>43748</c:v>
                </c:pt>
                <c:pt idx="797">
                  <c:v>43747</c:v>
                </c:pt>
                <c:pt idx="798">
                  <c:v>43746</c:v>
                </c:pt>
                <c:pt idx="799">
                  <c:v>43745</c:v>
                </c:pt>
                <c:pt idx="800">
                  <c:v>43742</c:v>
                </c:pt>
                <c:pt idx="801">
                  <c:v>43741</c:v>
                </c:pt>
                <c:pt idx="802">
                  <c:v>43740</c:v>
                </c:pt>
                <c:pt idx="803">
                  <c:v>43739</c:v>
                </c:pt>
                <c:pt idx="804">
                  <c:v>43738</c:v>
                </c:pt>
                <c:pt idx="805">
                  <c:v>43735</c:v>
                </c:pt>
                <c:pt idx="806">
                  <c:v>43734</c:v>
                </c:pt>
                <c:pt idx="807">
                  <c:v>43733</c:v>
                </c:pt>
                <c:pt idx="808">
                  <c:v>43732</c:v>
                </c:pt>
                <c:pt idx="809">
                  <c:v>43731</c:v>
                </c:pt>
                <c:pt idx="810">
                  <c:v>43728</c:v>
                </c:pt>
                <c:pt idx="811">
                  <c:v>43727</c:v>
                </c:pt>
                <c:pt idx="812">
                  <c:v>43726</c:v>
                </c:pt>
                <c:pt idx="813">
                  <c:v>43725</c:v>
                </c:pt>
                <c:pt idx="814">
                  <c:v>43724</c:v>
                </c:pt>
                <c:pt idx="815">
                  <c:v>43721</c:v>
                </c:pt>
                <c:pt idx="816">
                  <c:v>43720</c:v>
                </c:pt>
                <c:pt idx="817">
                  <c:v>43719</c:v>
                </c:pt>
                <c:pt idx="818">
                  <c:v>43718</c:v>
                </c:pt>
                <c:pt idx="819">
                  <c:v>43717</c:v>
                </c:pt>
                <c:pt idx="820">
                  <c:v>43714</c:v>
                </c:pt>
                <c:pt idx="821">
                  <c:v>43713</c:v>
                </c:pt>
                <c:pt idx="822">
                  <c:v>43712</c:v>
                </c:pt>
                <c:pt idx="823">
                  <c:v>43711</c:v>
                </c:pt>
                <c:pt idx="824">
                  <c:v>43710</c:v>
                </c:pt>
                <c:pt idx="825">
                  <c:v>43707</c:v>
                </c:pt>
                <c:pt idx="826">
                  <c:v>43706</c:v>
                </c:pt>
                <c:pt idx="827">
                  <c:v>43705</c:v>
                </c:pt>
                <c:pt idx="828">
                  <c:v>43704</c:v>
                </c:pt>
                <c:pt idx="829">
                  <c:v>43703</c:v>
                </c:pt>
                <c:pt idx="830">
                  <c:v>43700</c:v>
                </c:pt>
                <c:pt idx="831">
                  <c:v>43699</c:v>
                </c:pt>
                <c:pt idx="832">
                  <c:v>43698</c:v>
                </c:pt>
                <c:pt idx="833">
                  <c:v>43697</c:v>
                </c:pt>
                <c:pt idx="834">
                  <c:v>43696</c:v>
                </c:pt>
                <c:pt idx="835">
                  <c:v>43693</c:v>
                </c:pt>
                <c:pt idx="836">
                  <c:v>43692</c:v>
                </c:pt>
                <c:pt idx="837">
                  <c:v>43691</c:v>
                </c:pt>
                <c:pt idx="838">
                  <c:v>43690</c:v>
                </c:pt>
                <c:pt idx="839">
                  <c:v>43689</c:v>
                </c:pt>
                <c:pt idx="840">
                  <c:v>43686</c:v>
                </c:pt>
                <c:pt idx="841">
                  <c:v>43685</c:v>
                </c:pt>
                <c:pt idx="842">
                  <c:v>43684</c:v>
                </c:pt>
                <c:pt idx="843">
                  <c:v>43683</c:v>
                </c:pt>
                <c:pt idx="844">
                  <c:v>43682</c:v>
                </c:pt>
                <c:pt idx="845">
                  <c:v>43679</c:v>
                </c:pt>
                <c:pt idx="846">
                  <c:v>43678</c:v>
                </c:pt>
                <c:pt idx="847">
                  <c:v>43677</c:v>
                </c:pt>
                <c:pt idx="848">
                  <c:v>43676</c:v>
                </c:pt>
                <c:pt idx="849">
                  <c:v>43675</c:v>
                </c:pt>
                <c:pt idx="850">
                  <c:v>43672</c:v>
                </c:pt>
                <c:pt idx="851">
                  <c:v>43671</c:v>
                </c:pt>
                <c:pt idx="852">
                  <c:v>43670</c:v>
                </c:pt>
                <c:pt idx="853">
                  <c:v>43669</c:v>
                </c:pt>
                <c:pt idx="854">
                  <c:v>43668</c:v>
                </c:pt>
                <c:pt idx="855">
                  <c:v>43665</c:v>
                </c:pt>
                <c:pt idx="856">
                  <c:v>43664</c:v>
                </c:pt>
                <c:pt idx="857">
                  <c:v>43663</c:v>
                </c:pt>
                <c:pt idx="858">
                  <c:v>43662</c:v>
                </c:pt>
                <c:pt idx="859">
                  <c:v>43661</c:v>
                </c:pt>
                <c:pt idx="860">
                  <c:v>43658</c:v>
                </c:pt>
                <c:pt idx="861">
                  <c:v>43657</c:v>
                </c:pt>
                <c:pt idx="862">
                  <c:v>43656</c:v>
                </c:pt>
                <c:pt idx="863">
                  <c:v>43655</c:v>
                </c:pt>
                <c:pt idx="864">
                  <c:v>43654</c:v>
                </c:pt>
                <c:pt idx="865">
                  <c:v>43651</c:v>
                </c:pt>
                <c:pt idx="866">
                  <c:v>43650</c:v>
                </c:pt>
                <c:pt idx="867">
                  <c:v>43649</c:v>
                </c:pt>
                <c:pt idx="868">
                  <c:v>43648</c:v>
                </c:pt>
                <c:pt idx="869">
                  <c:v>43647</c:v>
                </c:pt>
                <c:pt idx="870">
                  <c:v>43644</c:v>
                </c:pt>
                <c:pt idx="871">
                  <c:v>43643</c:v>
                </c:pt>
                <c:pt idx="872">
                  <c:v>43642</c:v>
                </c:pt>
                <c:pt idx="873">
                  <c:v>43641</c:v>
                </c:pt>
                <c:pt idx="874">
                  <c:v>43640</c:v>
                </c:pt>
                <c:pt idx="875">
                  <c:v>43637</c:v>
                </c:pt>
                <c:pt idx="876">
                  <c:v>43636</c:v>
                </c:pt>
                <c:pt idx="877">
                  <c:v>43635</c:v>
                </c:pt>
                <c:pt idx="878">
                  <c:v>43634</c:v>
                </c:pt>
                <c:pt idx="879">
                  <c:v>43633</c:v>
                </c:pt>
                <c:pt idx="880">
                  <c:v>43630</c:v>
                </c:pt>
                <c:pt idx="881">
                  <c:v>43629</c:v>
                </c:pt>
                <c:pt idx="882">
                  <c:v>43628</c:v>
                </c:pt>
                <c:pt idx="883">
                  <c:v>43627</c:v>
                </c:pt>
                <c:pt idx="884">
                  <c:v>43626</c:v>
                </c:pt>
                <c:pt idx="885">
                  <c:v>43623</c:v>
                </c:pt>
                <c:pt idx="886">
                  <c:v>43622</c:v>
                </c:pt>
                <c:pt idx="887">
                  <c:v>43621</c:v>
                </c:pt>
                <c:pt idx="888">
                  <c:v>43620</c:v>
                </c:pt>
                <c:pt idx="889">
                  <c:v>43619</c:v>
                </c:pt>
                <c:pt idx="890">
                  <c:v>43616</c:v>
                </c:pt>
                <c:pt idx="891">
                  <c:v>43615</c:v>
                </c:pt>
                <c:pt idx="892">
                  <c:v>43614</c:v>
                </c:pt>
                <c:pt idx="893">
                  <c:v>43613</c:v>
                </c:pt>
                <c:pt idx="894">
                  <c:v>43612</c:v>
                </c:pt>
                <c:pt idx="895">
                  <c:v>43609</c:v>
                </c:pt>
                <c:pt idx="896">
                  <c:v>43608</c:v>
                </c:pt>
                <c:pt idx="897">
                  <c:v>43607</c:v>
                </c:pt>
                <c:pt idx="898">
                  <c:v>43606</c:v>
                </c:pt>
                <c:pt idx="899">
                  <c:v>43605</c:v>
                </c:pt>
                <c:pt idx="900">
                  <c:v>43602</c:v>
                </c:pt>
                <c:pt idx="901">
                  <c:v>43601</c:v>
                </c:pt>
                <c:pt idx="902">
                  <c:v>43600</c:v>
                </c:pt>
                <c:pt idx="903">
                  <c:v>43599</c:v>
                </c:pt>
                <c:pt idx="904">
                  <c:v>43598</c:v>
                </c:pt>
                <c:pt idx="905">
                  <c:v>43595</c:v>
                </c:pt>
                <c:pt idx="906">
                  <c:v>43594</c:v>
                </c:pt>
                <c:pt idx="907">
                  <c:v>43593</c:v>
                </c:pt>
                <c:pt idx="908">
                  <c:v>43592</c:v>
                </c:pt>
                <c:pt idx="909">
                  <c:v>43591</c:v>
                </c:pt>
                <c:pt idx="910">
                  <c:v>43588</c:v>
                </c:pt>
                <c:pt idx="911">
                  <c:v>43587</c:v>
                </c:pt>
                <c:pt idx="912">
                  <c:v>43586</c:v>
                </c:pt>
                <c:pt idx="913">
                  <c:v>43585</c:v>
                </c:pt>
                <c:pt idx="914">
                  <c:v>43584</c:v>
                </c:pt>
                <c:pt idx="915">
                  <c:v>43581</c:v>
                </c:pt>
                <c:pt idx="916">
                  <c:v>43580</c:v>
                </c:pt>
                <c:pt idx="917">
                  <c:v>43579</c:v>
                </c:pt>
                <c:pt idx="918">
                  <c:v>43578</c:v>
                </c:pt>
                <c:pt idx="919">
                  <c:v>43577</c:v>
                </c:pt>
                <c:pt idx="920">
                  <c:v>43574</c:v>
                </c:pt>
                <c:pt idx="921">
                  <c:v>43573</c:v>
                </c:pt>
                <c:pt idx="922">
                  <c:v>43572</c:v>
                </c:pt>
                <c:pt idx="923">
                  <c:v>43571</c:v>
                </c:pt>
                <c:pt idx="924">
                  <c:v>43570</c:v>
                </c:pt>
                <c:pt idx="925">
                  <c:v>43567</c:v>
                </c:pt>
                <c:pt idx="926">
                  <c:v>43566</c:v>
                </c:pt>
                <c:pt idx="927">
                  <c:v>43565</c:v>
                </c:pt>
                <c:pt idx="928">
                  <c:v>43564</c:v>
                </c:pt>
                <c:pt idx="929">
                  <c:v>43563</c:v>
                </c:pt>
                <c:pt idx="930">
                  <c:v>43560</c:v>
                </c:pt>
                <c:pt idx="931">
                  <c:v>43559</c:v>
                </c:pt>
                <c:pt idx="932">
                  <c:v>43558</c:v>
                </c:pt>
                <c:pt idx="933">
                  <c:v>43557</c:v>
                </c:pt>
                <c:pt idx="934">
                  <c:v>43556</c:v>
                </c:pt>
                <c:pt idx="935">
                  <c:v>43553</c:v>
                </c:pt>
                <c:pt idx="936">
                  <c:v>43552</c:v>
                </c:pt>
                <c:pt idx="937">
                  <c:v>43551</c:v>
                </c:pt>
                <c:pt idx="938">
                  <c:v>43550</c:v>
                </c:pt>
                <c:pt idx="939">
                  <c:v>43549</c:v>
                </c:pt>
                <c:pt idx="940">
                  <c:v>43546</c:v>
                </c:pt>
                <c:pt idx="941">
                  <c:v>43545</c:v>
                </c:pt>
                <c:pt idx="942">
                  <c:v>43544</c:v>
                </c:pt>
                <c:pt idx="943">
                  <c:v>43543</c:v>
                </c:pt>
                <c:pt idx="944">
                  <c:v>43542</c:v>
                </c:pt>
                <c:pt idx="945">
                  <c:v>43539</c:v>
                </c:pt>
                <c:pt idx="946">
                  <c:v>43538</c:v>
                </c:pt>
                <c:pt idx="947">
                  <c:v>43537</c:v>
                </c:pt>
                <c:pt idx="948">
                  <c:v>43536</c:v>
                </c:pt>
                <c:pt idx="949">
                  <c:v>43535</c:v>
                </c:pt>
                <c:pt idx="950">
                  <c:v>43532</c:v>
                </c:pt>
                <c:pt idx="951">
                  <c:v>43531</c:v>
                </c:pt>
                <c:pt idx="952">
                  <c:v>43530</c:v>
                </c:pt>
                <c:pt idx="953">
                  <c:v>43529</c:v>
                </c:pt>
                <c:pt idx="954">
                  <c:v>43528</c:v>
                </c:pt>
                <c:pt idx="955">
                  <c:v>43525</c:v>
                </c:pt>
                <c:pt idx="956">
                  <c:v>43524</c:v>
                </c:pt>
                <c:pt idx="957">
                  <c:v>43523</c:v>
                </c:pt>
                <c:pt idx="958">
                  <c:v>43522</c:v>
                </c:pt>
                <c:pt idx="959">
                  <c:v>43521</c:v>
                </c:pt>
                <c:pt idx="960">
                  <c:v>43518</c:v>
                </c:pt>
                <c:pt idx="961">
                  <c:v>43517</c:v>
                </c:pt>
                <c:pt idx="962">
                  <c:v>43516</c:v>
                </c:pt>
                <c:pt idx="963">
                  <c:v>43515</c:v>
                </c:pt>
                <c:pt idx="964">
                  <c:v>43514</c:v>
                </c:pt>
                <c:pt idx="965">
                  <c:v>43511</c:v>
                </c:pt>
                <c:pt idx="966">
                  <c:v>43510</c:v>
                </c:pt>
                <c:pt idx="967">
                  <c:v>43509</c:v>
                </c:pt>
                <c:pt idx="968">
                  <c:v>43508</c:v>
                </c:pt>
                <c:pt idx="969">
                  <c:v>43507</c:v>
                </c:pt>
                <c:pt idx="970">
                  <c:v>43504</c:v>
                </c:pt>
                <c:pt idx="971">
                  <c:v>43503</c:v>
                </c:pt>
                <c:pt idx="972">
                  <c:v>43502</c:v>
                </c:pt>
                <c:pt idx="973">
                  <c:v>43501</c:v>
                </c:pt>
                <c:pt idx="974">
                  <c:v>43500</c:v>
                </c:pt>
                <c:pt idx="975">
                  <c:v>43497</c:v>
                </c:pt>
                <c:pt idx="976">
                  <c:v>43496</c:v>
                </c:pt>
                <c:pt idx="977">
                  <c:v>43495</c:v>
                </c:pt>
                <c:pt idx="978">
                  <c:v>43494</c:v>
                </c:pt>
                <c:pt idx="979">
                  <c:v>43493</c:v>
                </c:pt>
                <c:pt idx="980">
                  <c:v>43490</c:v>
                </c:pt>
                <c:pt idx="981">
                  <c:v>43489</c:v>
                </c:pt>
                <c:pt idx="982">
                  <c:v>43488</c:v>
                </c:pt>
                <c:pt idx="983">
                  <c:v>43487</c:v>
                </c:pt>
                <c:pt idx="984">
                  <c:v>43486</c:v>
                </c:pt>
                <c:pt idx="985">
                  <c:v>43483</c:v>
                </c:pt>
                <c:pt idx="986">
                  <c:v>43482</c:v>
                </c:pt>
                <c:pt idx="987">
                  <c:v>43481</c:v>
                </c:pt>
                <c:pt idx="988">
                  <c:v>43480</c:v>
                </c:pt>
                <c:pt idx="989">
                  <c:v>43479</c:v>
                </c:pt>
                <c:pt idx="990">
                  <c:v>43476</c:v>
                </c:pt>
                <c:pt idx="991">
                  <c:v>43475</c:v>
                </c:pt>
                <c:pt idx="992">
                  <c:v>43474</c:v>
                </c:pt>
                <c:pt idx="993">
                  <c:v>43473</c:v>
                </c:pt>
                <c:pt idx="994">
                  <c:v>43472</c:v>
                </c:pt>
                <c:pt idx="995">
                  <c:v>43469</c:v>
                </c:pt>
                <c:pt idx="996">
                  <c:v>43468</c:v>
                </c:pt>
                <c:pt idx="997">
                  <c:v>43467</c:v>
                </c:pt>
                <c:pt idx="998">
                  <c:v>43466</c:v>
                </c:pt>
                <c:pt idx="999">
                  <c:v>43465</c:v>
                </c:pt>
                <c:pt idx="1000">
                  <c:v>43462</c:v>
                </c:pt>
                <c:pt idx="1001">
                  <c:v>43461</c:v>
                </c:pt>
                <c:pt idx="1002">
                  <c:v>43460</c:v>
                </c:pt>
                <c:pt idx="1003">
                  <c:v>43459</c:v>
                </c:pt>
                <c:pt idx="1004">
                  <c:v>43458</c:v>
                </c:pt>
                <c:pt idx="1005">
                  <c:v>43455</c:v>
                </c:pt>
                <c:pt idx="1006">
                  <c:v>43454</c:v>
                </c:pt>
                <c:pt idx="1007">
                  <c:v>43453</c:v>
                </c:pt>
                <c:pt idx="1008">
                  <c:v>43452</c:v>
                </c:pt>
                <c:pt idx="1009">
                  <c:v>43451</c:v>
                </c:pt>
                <c:pt idx="1010">
                  <c:v>43448</c:v>
                </c:pt>
                <c:pt idx="1011">
                  <c:v>43447</c:v>
                </c:pt>
                <c:pt idx="1012">
                  <c:v>43446</c:v>
                </c:pt>
                <c:pt idx="1013">
                  <c:v>43445</c:v>
                </c:pt>
                <c:pt idx="1014">
                  <c:v>43444</c:v>
                </c:pt>
                <c:pt idx="1015">
                  <c:v>43441</c:v>
                </c:pt>
                <c:pt idx="1016">
                  <c:v>43440</c:v>
                </c:pt>
                <c:pt idx="1017">
                  <c:v>43439</c:v>
                </c:pt>
                <c:pt idx="1018">
                  <c:v>43438</c:v>
                </c:pt>
                <c:pt idx="1019">
                  <c:v>43437</c:v>
                </c:pt>
                <c:pt idx="1020">
                  <c:v>43434</c:v>
                </c:pt>
                <c:pt idx="1021">
                  <c:v>43433</c:v>
                </c:pt>
                <c:pt idx="1022">
                  <c:v>43432</c:v>
                </c:pt>
                <c:pt idx="1023">
                  <c:v>43431</c:v>
                </c:pt>
                <c:pt idx="1024">
                  <c:v>43430</c:v>
                </c:pt>
                <c:pt idx="1025">
                  <c:v>43427</c:v>
                </c:pt>
                <c:pt idx="1026">
                  <c:v>43426</c:v>
                </c:pt>
                <c:pt idx="1027">
                  <c:v>43425</c:v>
                </c:pt>
                <c:pt idx="1028">
                  <c:v>43424</c:v>
                </c:pt>
                <c:pt idx="1029">
                  <c:v>43423</c:v>
                </c:pt>
                <c:pt idx="1030">
                  <c:v>43420</c:v>
                </c:pt>
                <c:pt idx="1031">
                  <c:v>43419</c:v>
                </c:pt>
                <c:pt idx="1032">
                  <c:v>43418</c:v>
                </c:pt>
                <c:pt idx="1033">
                  <c:v>43417</c:v>
                </c:pt>
                <c:pt idx="1034">
                  <c:v>43416</c:v>
                </c:pt>
                <c:pt idx="1035">
                  <c:v>43413</c:v>
                </c:pt>
                <c:pt idx="1036">
                  <c:v>43412</c:v>
                </c:pt>
                <c:pt idx="1037">
                  <c:v>43411</c:v>
                </c:pt>
                <c:pt idx="1038">
                  <c:v>43410</c:v>
                </c:pt>
                <c:pt idx="1039">
                  <c:v>43409</c:v>
                </c:pt>
                <c:pt idx="1040">
                  <c:v>43406</c:v>
                </c:pt>
                <c:pt idx="1041">
                  <c:v>43405</c:v>
                </c:pt>
                <c:pt idx="1042">
                  <c:v>43404</c:v>
                </c:pt>
                <c:pt idx="1043">
                  <c:v>43403</c:v>
                </c:pt>
                <c:pt idx="1044">
                  <c:v>43402</c:v>
                </c:pt>
                <c:pt idx="1045">
                  <c:v>43399</c:v>
                </c:pt>
                <c:pt idx="1046">
                  <c:v>43398</c:v>
                </c:pt>
                <c:pt idx="1047">
                  <c:v>43397</c:v>
                </c:pt>
                <c:pt idx="1048">
                  <c:v>43396</c:v>
                </c:pt>
                <c:pt idx="1049">
                  <c:v>43395</c:v>
                </c:pt>
                <c:pt idx="1050">
                  <c:v>43392</c:v>
                </c:pt>
                <c:pt idx="1051">
                  <c:v>43391</c:v>
                </c:pt>
                <c:pt idx="1052">
                  <c:v>43390</c:v>
                </c:pt>
                <c:pt idx="1053">
                  <c:v>43389</c:v>
                </c:pt>
                <c:pt idx="1054">
                  <c:v>43388</c:v>
                </c:pt>
                <c:pt idx="1055">
                  <c:v>43385</c:v>
                </c:pt>
                <c:pt idx="1056">
                  <c:v>43384</c:v>
                </c:pt>
                <c:pt idx="1057">
                  <c:v>43383</c:v>
                </c:pt>
                <c:pt idx="1058">
                  <c:v>43382</c:v>
                </c:pt>
                <c:pt idx="1059">
                  <c:v>43381</c:v>
                </c:pt>
                <c:pt idx="1060">
                  <c:v>43378</c:v>
                </c:pt>
                <c:pt idx="1061">
                  <c:v>43377</c:v>
                </c:pt>
                <c:pt idx="1062">
                  <c:v>43376</c:v>
                </c:pt>
                <c:pt idx="1063">
                  <c:v>43375</c:v>
                </c:pt>
                <c:pt idx="1064">
                  <c:v>43374</c:v>
                </c:pt>
                <c:pt idx="1065">
                  <c:v>43371</c:v>
                </c:pt>
                <c:pt idx="1066">
                  <c:v>43370</c:v>
                </c:pt>
                <c:pt idx="1067">
                  <c:v>43369</c:v>
                </c:pt>
                <c:pt idx="1068">
                  <c:v>43368</c:v>
                </c:pt>
                <c:pt idx="1069">
                  <c:v>43367</c:v>
                </c:pt>
                <c:pt idx="1070">
                  <c:v>43364</c:v>
                </c:pt>
                <c:pt idx="1071">
                  <c:v>43363</c:v>
                </c:pt>
                <c:pt idx="1072">
                  <c:v>43362</c:v>
                </c:pt>
                <c:pt idx="1073">
                  <c:v>43361</c:v>
                </c:pt>
                <c:pt idx="1074">
                  <c:v>43360</c:v>
                </c:pt>
                <c:pt idx="1075">
                  <c:v>43357</c:v>
                </c:pt>
                <c:pt idx="1076">
                  <c:v>43356</c:v>
                </c:pt>
                <c:pt idx="1077">
                  <c:v>43355</c:v>
                </c:pt>
                <c:pt idx="1078">
                  <c:v>43354</c:v>
                </c:pt>
                <c:pt idx="1079">
                  <c:v>43353</c:v>
                </c:pt>
                <c:pt idx="1080">
                  <c:v>43350</c:v>
                </c:pt>
                <c:pt idx="1081">
                  <c:v>43349</c:v>
                </c:pt>
                <c:pt idx="1082">
                  <c:v>43348</c:v>
                </c:pt>
                <c:pt idx="1083">
                  <c:v>43347</c:v>
                </c:pt>
                <c:pt idx="1084">
                  <c:v>43346</c:v>
                </c:pt>
                <c:pt idx="1085">
                  <c:v>43343</c:v>
                </c:pt>
                <c:pt idx="1086">
                  <c:v>43342</c:v>
                </c:pt>
                <c:pt idx="1087">
                  <c:v>43341</c:v>
                </c:pt>
                <c:pt idx="1088">
                  <c:v>43340</c:v>
                </c:pt>
                <c:pt idx="1089">
                  <c:v>43339</c:v>
                </c:pt>
                <c:pt idx="1090">
                  <c:v>43336</c:v>
                </c:pt>
                <c:pt idx="1091">
                  <c:v>43335</c:v>
                </c:pt>
                <c:pt idx="1092">
                  <c:v>43334</c:v>
                </c:pt>
                <c:pt idx="1093">
                  <c:v>43333</c:v>
                </c:pt>
                <c:pt idx="1094">
                  <c:v>43332</c:v>
                </c:pt>
                <c:pt idx="1095">
                  <c:v>43329</c:v>
                </c:pt>
                <c:pt idx="1096">
                  <c:v>43328</c:v>
                </c:pt>
                <c:pt idx="1097">
                  <c:v>43327</c:v>
                </c:pt>
                <c:pt idx="1098">
                  <c:v>43326</c:v>
                </c:pt>
                <c:pt idx="1099">
                  <c:v>43325</c:v>
                </c:pt>
                <c:pt idx="1100">
                  <c:v>43322</c:v>
                </c:pt>
                <c:pt idx="1101">
                  <c:v>43321</c:v>
                </c:pt>
                <c:pt idx="1102">
                  <c:v>43320</c:v>
                </c:pt>
                <c:pt idx="1103">
                  <c:v>43319</c:v>
                </c:pt>
                <c:pt idx="1104">
                  <c:v>43318</c:v>
                </c:pt>
                <c:pt idx="1105">
                  <c:v>43315</c:v>
                </c:pt>
                <c:pt idx="1106">
                  <c:v>43314</c:v>
                </c:pt>
                <c:pt idx="1107">
                  <c:v>43313</c:v>
                </c:pt>
                <c:pt idx="1108">
                  <c:v>43312</c:v>
                </c:pt>
                <c:pt idx="1109">
                  <c:v>43311</c:v>
                </c:pt>
                <c:pt idx="1110">
                  <c:v>43308</c:v>
                </c:pt>
                <c:pt idx="1111">
                  <c:v>43307</c:v>
                </c:pt>
                <c:pt idx="1112">
                  <c:v>43306</c:v>
                </c:pt>
                <c:pt idx="1113">
                  <c:v>43305</c:v>
                </c:pt>
                <c:pt idx="1114">
                  <c:v>43304</c:v>
                </c:pt>
                <c:pt idx="1115">
                  <c:v>43301</c:v>
                </c:pt>
                <c:pt idx="1116">
                  <c:v>43300</c:v>
                </c:pt>
                <c:pt idx="1117">
                  <c:v>43299</c:v>
                </c:pt>
                <c:pt idx="1118">
                  <c:v>43298</c:v>
                </c:pt>
                <c:pt idx="1119">
                  <c:v>43297</c:v>
                </c:pt>
                <c:pt idx="1120">
                  <c:v>43294</c:v>
                </c:pt>
                <c:pt idx="1121">
                  <c:v>43293</c:v>
                </c:pt>
                <c:pt idx="1122">
                  <c:v>43292</c:v>
                </c:pt>
                <c:pt idx="1123">
                  <c:v>43291</c:v>
                </c:pt>
                <c:pt idx="1124">
                  <c:v>43290</c:v>
                </c:pt>
                <c:pt idx="1125">
                  <c:v>43287</c:v>
                </c:pt>
                <c:pt idx="1126">
                  <c:v>43286</c:v>
                </c:pt>
                <c:pt idx="1127">
                  <c:v>43285</c:v>
                </c:pt>
                <c:pt idx="1128">
                  <c:v>43284</c:v>
                </c:pt>
                <c:pt idx="1129">
                  <c:v>43283</c:v>
                </c:pt>
                <c:pt idx="1130">
                  <c:v>43280</c:v>
                </c:pt>
                <c:pt idx="1131">
                  <c:v>43279</c:v>
                </c:pt>
                <c:pt idx="1132">
                  <c:v>43278</c:v>
                </c:pt>
                <c:pt idx="1133">
                  <c:v>43277</c:v>
                </c:pt>
                <c:pt idx="1134">
                  <c:v>43276</c:v>
                </c:pt>
                <c:pt idx="1135">
                  <c:v>43273</c:v>
                </c:pt>
                <c:pt idx="1136">
                  <c:v>43272</c:v>
                </c:pt>
                <c:pt idx="1137">
                  <c:v>43271</c:v>
                </c:pt>
                <c:pt idx="1138">
                  <c:v>43270</c:v>
                </c:pt>
                <c:pt idx="1139">
                  <c:v>43269</c:v>
                </c:pt>
                <c:pt idx="1140">
                  <c:v>43266</c:v>
                </c:pt>
                <c:pt idx="1141">
                  <c:v>43265</c:v>
                </c:pt>
                <c:pt idx="1142">
                  <c:v>43264</c:v>
                </c:pt>
                <c:pt idx="1143">
                  <c:v>43263</c:v>
                </c:pt>
                <c:pt idx="1144">
                  <c:v>43262</c:v>
                </c:pt>
                <c:pt idx="1145">
                  <c:v>43259</c:v>
                </c:pt>
                <c:pt idx="1146">
                  <c:v>43258</c:v>
                </c:pt>
                <c:pt idx="1147">
                  <c:v>43257</c:v>
                </c:pt>
                <c:pt idx="1148">
                  <c:v>43256</c:v>
                </c:pt>
                <c:pt idx="1149">
                  <c:v>43255</c:v>
                </c:pt>
                <c:pt idx="1150">
                  <c:v>43252</c:v>
                </c:pt>
                <c:pt idx="1151">
                  <c:v>43251</c:v>
                </c:pt>
                <c:pt idx="1152">
                  <c:v>43250</c:v>
                </c:pt>
                <c:pt idx="1153">
                  <c:v>43249</c:v>
                </c:pt>
                <c:pt idx="1154">
                  <c:v>43248</c:v>
                </c:pt>
                <c:pt idx="1155">
                  <c:v>43245</c:v>
                </c:pt>
                <c:pt idx="1156">
                  <c:v>43244</c:v>
                </c:pt>
                <c:pt idx="1157">
                  <c:v>43243</c:v>
                </c:pt>
                <c:pt idx="1158">
                  <c:v>43242</c:v>
                </c:pt>
                <c:pt idx="1159">
                  <c:v>43241</c:v>
                </c:pt>
                <c:pt idx="1160">
                  <c:v>43238</c:v>
                </c:pt>
                <c:pt idx="1161">
                  <c:v>43237</c:v>
                </c:pt>
                <c:pt idx="1162">
                  <c:v>43236</c:v>
                </c:pt>
                <c:pt idx="1163">
                  <c:v>43235</c:v>
                </c:pt>
                <c:pt idx="1164">
                  <c:v>43234</c:v>
                </c:pt>
                <c:pt idx="1165">
                  <c:v>43231</c:v>
                </c:pt>
                <c:pt idx="1166">
                  <c:v>43230</c:v>
                </c:pt>
                <c:pt idx="1167">
                  <c:v>43229</c:v>
                </c:pt>
                <c:pt idx="1168">
                  <c:v>43228</c:v>
                </c:pt>
                <c:pt idx="1169">
                  <c:v>43227</c:v>
                </c:pt>
                <c:pt idx="1170">
                  <c:v>43224</c:v>
                </c:pt>
                <c:pt idx="1171">
                  <c:v>43223</c:v>
                </c:pt>
                <c:pt idx="1172">
                  <c:v>43222</c:v>
                </c:pt>
                <c:pt idx="1173">
                  <c:v>43221</c:v>
                </c:pt>
                <c:pt idx="1174">
                  <c:v>43220</c:v>
                </c:pt>
                <c:pt idx="1175">
                  <c:v>43217</c:v>
                </c:pt>
                <c:pt idx="1176">
                  <c:v>43216</c:v>
                </c:pt>
                <c:pt idx="1177">
                  <c:v>43215</c:v>
                </c:pt>
                <c:pt idx="1178">
                  <c:v>43214</c:v>
                </c:pt>
                <c:pt idx="1179">
                  <c:v>43213</c:v>
                </c:pt>
                <c:pt idx="1180">
                  <c:v>43210</c:v>
                </c:pt>
                <c:pt idx="1181">
                  <c:v>43209</c:v>
                </c:pt>
                <c:pt idx="1182">
                  <c:v>43208</c:v>
                </c:pt>
                <c:pt idx="1183">
                  <c:v>43207</c:v>
                </c:pt>
                <c:pt idx="1184">
                  <c:v>43206</c:v>
                </c:pt>
                <c:pt idx="1185">
                  <c:v>43203</c:v>
                </c:pt>
                <c:pt idx="1186">
                  <c:v>43202</c:v>
                </c:pt>
                <c:pt idx="1187">
                  <c:v>43201</c:v>
                </c:pt>
                <c:pt idx="1188">
                  <c:v>43200</c:v>
                </c:pt>
                <c:pt idx="1189">
                  <c:v>43199</c:v>
                </c:pt>
                <c:pt idx="1190">
                  <c:v>43196</c:v>
                </c:pt>
                <c:pt idx="1191">
                  <c:v>43195</c:v>
                </c:pt>
                <c:pt idx="1192">
                  <c:v>43194</c:v>
                </c:pt>
                <c:pt idx="1193">
                  <c:v>43193</c:v>
                </c:pt>
                <c:pt idx="1194">
                  <c:v>43192</c:v>
                </c:pt>
                <c:pt idx="1195">
                  <c:v>43189</c:v>
                </c:pt>
                <c:pt idx="1196">
                  <c:v>43188</c:v>
                </c:pt>
                <c:pt idx="1197">
                  <c:v>43187</c:v>
                </c:pt>
                <c:pt idx="1198">
                  <c:v>43186</c:v>
                </c:pt>
                <c:pt idx="1199">
                  <c:v>43185</c:v>
                </c:pt>
                <c:pt idx="1200">
                  <c:v>43182</c:v>
                </c:pt>
                <c:pt idx="1201">
                  <c:v>43181</c:v>
                </c:pt>
                <c:pt idx="1202">
                  <c:v>43180</c:v>
                </c:pt>
                <c:pt idx="1203">
                  <c:v>43179</c:v>
                </c:pt>
                <c:pt idx="1204">
                  <c:v>43178</c:v>
                </c:pt>
                <c:pt idx="1205">
                  <c:v>43175</c:v>
                </c:pt>
                <c:pt idx="1206">
                  <c:v>43174</c:v>
                </c:pt>
                <c:pt idx="1207">
                  <c:v>43173</c:v>
                </c:pt>
                <c:pt idx="1208">
                  <c:v>43172</c:v>
                </c:pt>
                <c:pt idx="1209">
                  <c:v>43171</c:v>
                </c:pt>
                <c:pt idx="1210">
                  <c:v>43168</c:v>
                </c:pt>
                <c:pt idx="1211">
                  <c:v>43167</c:v>
                </c:pt>
                <c:pt idx="1212">
                  <c:v>43166</c:v>
                </c:pt>
                <c:pt idx="1213">
                  <c:v>43165</c:v>
                </c:pt>
                <c:pt idx="1214">
                  <c:v>43164</c:v>
                </c:pt>
                <c:pt idx="1215">
                  <c:v>43161</c:v>
                </c:pt>
                <c:pt idx="1216">
                  <c:v>43160</c:v>
                </c:pt>
                <c:pt idx="1217">
                  <c:v>43159</c:v>
                </c:pt>
                <c:pt idx="1218">
                  <c:v>43158</c:v>
                </c:pt>
                <c:pt idx="1219">
                  <c:v>43157</c:v>
                </c:pt>
                <c:pt idx="1220">
                  <c:v>43154</c:v>
                </c:pt>
                <c:pt idx="1221">
                  <c:v>43153</c:v>
                </c:pt>
                <c:pt idx="1222">
                  <c:v>43152</c:v>
                </c:pt>
                <c:pt idx="1223">
                  <c:v>43151</c:v>
                </c:pt>
                <c:pt idx="1224">
                  <c:v>43150</c:v>
                </c:pt>
                <c:pt idx="1225">
                  <c:v>43147</c:v>
                </c:pt>
                <c:pt idx="1226">
                  <c:v>43146</c:v>
                </c:pt>
                <c:pt idx="1227">
                  <c:v>43145</c:v>
                </c:pt>
                <c:pt idx="1228">
                  <c:v>43144</c:v>
                </c:pt>
                <c:pt idx="1229">
                  <c:v>43143</c:v>
                </c:pt>
                <c:pt idx="1230">
                  <c:v>43140</c:v>
                </c:pt>
                <c:pt idx="1231">
                  <c:v>43139</c:v>
                </c:pt>
                <c:pt idx="1232">
                  <c:v>43138</c:v>
                </c:pt>
                <c:pt idx="1233">
                  <c:v>43137</c:v>
                </c:pt>
                <c:pt idx="1234">
                  <c:v>43136</c:v>
                </c:pt>
                <c:pt idx="1235">
                  <c:v>43133</c:v>
                </c:pt>
                <c:pt idx="1236">
                  <c:v>43132</c:v>
                </c:pt>
                <c:pt idx="1237">
                  <c:v>43131</c:v>
                </c:pt>
                <c:pt idx="1238">
                  <c:v>43130</c:v>
                </c:pt>
                <c:pt idx="1239">
                  <c:v>43129</c:v>
                </c:pt>
                <c:pt idx="1240">
                  <c:v>43126</c:v>
                </c:pt>
                <c:pt idx="1241">
                  <c:v>43125</c:v>
                </c:pt>
                <c:pt idx="1242">
                  <c:v>43124</c:v>
                </c:pt>
                <c:pt idx="1243">
                  <c:v>43123</c:v>
                </c:pt>
                <c:pt idx="1244">
                  <c:v>43122</c:v>
                </c:pt>
                <c:pt idx="1245">
                  <c:v>43119</c:v>
                </c:pt>
                <c:pt idx="1246">
                  <c:v>43118</c:v>
                </c:pt>
                <c:pt idx="1247">
                  <c:v>43117</c:v>
                </c:pt>
                <c:pt idx="1248">
                  <c:v>43116</c:v>
                </c:pt>
                <c:pt idx="1249">
                  <c:v>43115</c:v>
                </c:pt>
                <c:pt idx="1250">
                  <c:v>43112</c:v>
                </c:pt>
                <c:pt idx="1251">
                  <c:v>43111</c:v>
                </c:pt>
                <c:pt idx="1252">
                  <c:v>43110</c:v>
                </c:pt>
                <c:pt idx="1253">
                  <c:v>43109</c:v>
                </c:pt>
                <c:pt idx="1254">
                  <c:v>43108</c:v>
                </c:pt>
                <c:pt idx="1255">
                  <c:v>43105</c:v>
                </c:pt>
                <c:pt idx="1256">
                  <c:v>43104</c:v>
                </c:pt>
                <c:pt idx="1257">
                  <c:v>43103</c:v>
                </c:pt>
                <c:pt idx="1258">
                  <c:v>43102</c:v>
                </c:pt>
                <c:pt idx="1259">
                  <c:v>43101</c:v>
                </c:pt>
                <c:pt idx="1260">
                  <c:v>43098</c:v>
                </c:pt>
                <c:pt idx="1261">
                  <c:v>43097</c:v>
                </c:pt>
                <c:pt idx="1262">
                  <c:v>43096</c:v>
                </c:pt>
                <c:pt idx="1263">
                  <c:v>43095</c:v>
                </c:pt>
                <c:pt idx="1264">
                  <c:v>43094</c:v>
                </c:pt>
                <c:pt idx="1265">
                  <c:v>43091</c:v>
                </c:pt>
                <c:pt idx="1266">
                  <c:v>43090</c:v>
                </c:pt>
                <c:pt idx="1267">
                  <c:v>43089</c:v>
                </c:pt>
                <c:pt idx="1268">
                  <c:v>43088</c:v>
                </c:pt>
                <c:pt idx="1269">
                  <c:v>43087</c:v>
                </c:pt>
                <c:pt idx="1270">
                  <c:v>43084</c:v>
                </c:pt>
                <c:pt idx="1271">
                  <c:v>43083</c:v>
                </c:pt>
                <c:pt idx="1272">
                  <c:v>43082</c:v>
                </c:pt>
                <c:pt idx="1273">
                  <c:v>43081</c:v>
                </c:pt>
                <c:pt idx="1274">
                  <c:v>43080</c:v>
                </c:pt>
                <c:pt idx="1275">
                  <c:v>43077</c:v>
                </c:pt>
                <c:pt idx="1276">
                  <c:v>43076</c:v>
                </c:pt>
                <c:pt idx="1277">
                  <c:v>43075</c:v>
                </c:pt>
                <c:pt idx="1278">
                  <c:v>43074</c:v>
                </c:pt>
                <c:pt idx="1279">
                  <c:v>43073</c:v>
                </c:pt>
                <c:pt idx="1280">
                  <c:v>43070</c:v>
                </c:pt>
                <c:pt idx="1281">
                  <c:v>43069</c:v>
                </c:pt>
                <c:pt idx="1282">
                  <c:v>43068</c:v>
                </c:pt>
                <c:pt idx="1283">
                  <c:v>43067</c:v>
                </c:pt>
                <c:pt idx="1284">
                  <c:v>43066</c:v>
                </c:pt>
                <c:pt idx="1285">
                  <c:v>43063</c:v>
                </c:pt>
                <c:pt idx="1286">
                  <c:v>43062</c:v>
                </c:pt>
                <c:pt idx="1287">
                  <c:v>43061</c:v>
                </c:pt>
                <c:pt idx="1288">
                  <c:v>43060</c:v>
                </c:pt>
                <c:pt idx="1289">
                  <c:v>43059</c:v>
                </c:pt>
                <c:pt idx="1290">
                  <c:v>43056</c:v>
                </c:pt>
                <c:pt idx="1291">
                  <c:v>43055</c:v>
                </c:pt>
                <c:pt idx="1292">
                  <c:v>43054</c:v>
                </c:pt>
                <c:pt idx="1293">
                  <c:v>43053</c:v>
                </c:pt>
                <c:pt idx="1294">
                  <c:v>43052</c:v>
                </c:pt>
                <c:pt idx="1295">
                  <c:v>43049</c:v>
                </c:pt>
                <c:pt idx="1296">
                  <c:v>43048</c:v>
                </c:pt>
                <c:pt idx="1297">
                  <c:v>43047</c:v>
                </c:pt>
                <c:pt idx="1298">
                  <c:v>43046</c:v>
                </c:pt>
                <c:pt idx="1299">
                  <c:v>43045</c:v>
                </c:pt>
                <c:pt idx="1300">
                  <c:v>43042</c:v>
                </c:pt>
                <c:pt idx="1301">
                  <c:v>43041</c:v>
                </c:pt>
                <c:pt idx="1302">
                  <c:v>43040</c:v>
                </c:pt>
                <c:pt idx="1303">
                  <c:v>43039</c:v>
                </c:pt>
                <c:pt idx="1304">
                  <c:v>43038</c:v>
                </c:pt>
                <c:pt idx="1305">
                  <c:v>43035</c:v>
                </c:pt>
                <c:pt idx="1306">
                  <c:v>43034</c:v>
                </c:pt>
                <c:pt idx="1307">
                  <c:v>43033</c:v>
                </c:pt>
                <c:pt idx="1308">
                  <c:v>43032</c:v>
                </c:pt>
                <c:pt idx="1309">
                  <c:v>43031</c:v>
                </c:pt>
                <c:pt idx="1310">
                  <c:v>43028</c:v>
                </c:pt>
                <c:pt idx="1311">
                  <c:v>43027</c:v>
                </c:pt>
                <c:pt idx="1312">
                  <c:v>43026</c:v>
                </c:pt>
                <c:pt idx="1313">
                  <c:v>43025</c:v>
                </c:pt>
                <c:pt idx="1314">
                  <c:v>43024</c:v>
                </c:pt>
                <c:pt idx="1315">
                  <c:v>43021</c:v>
                </c:pt>
                <c:pt idx="1316">
                  <c:v>43020</c:v>
                </c:pt>
                <c:pt idx="1317">
                  <c:v>43019</c:v>
                </c:pt>
                <c:pt idx="1318">
                  <c:v>43018</c:v>
                </c:pt>
                <c:pt idx="1319">
                  <c:v>43017</c:v>
                </c:pt>
                <c:pt idx="1320">
                  <c:v>43014</c:v>
                </c:pt>
                <c:pt idx="1321">
                  <c:v>43013</c:v>
                </c:pt>
                <c:pt idx="1322">
                  <c:v>43012</c:v>
                </c:pt>
                <c:pt idx="1323">
                  <c:v>43011</c:v>
                </c:pt>
                <c:pt idx="1324">
                  <c:v>43010</c:v>
                </c:pt>
                <c:pt idx="1325">
                  <c:v>43007</c:v>
                </c:pt>
                <c:pt idx="1326">
                  <c:v>43006</c:v>
                </c:pt>
                <c:pt idx="1327">
                  <c:v>43005</c:v>
                </c:pt>
                <c:pt idx="1328">
                  <c:v>43004</c:v>
                </c:pt>
                <c:pt idx="1329">
                  <c:v>43003</c:v>
                </c:pt>
                <c:pt idx="1330">
                  <c:v>43000</c:v>
                </c:pt>
                <c:pt idx="1331">
                  <c:v>42999</c:v>
                </c:pt>
                <c:pt idx="1332">
                  <c:v>42998</c:v>
                </c:pt>
                <c:pt idx="1333">
                  <c:v>42997</c:v>
                </c:pt>
                <c:pt idx="1334">
                  <c:v>42996</c:v>
                </c:pt>
                <c:pt idx="1335">
                  <c:v>42993</c:v>
                </c:pt>
                <c:pt idx="1336">
                  <c:v>42992</c:v>
                </c:pt>
                <c:pt idx="1337">
                  <c:v>42991</c:v>
                </c:pt>
                <c:pt idx="1338">
                  <c:v>42990</c:v>
                </c:pt>
                <c:pt idx="1339">
                  <c:v>42989</c:v>
                </c:pt>
                <c:pt idx="1340">
                  <c:v>42986</c:v>
                </c:pt>
                <c:pt idx="1341">
                  <c:v>42985</c:v>
                </c:pt>
                <c:pt idx="1342">
                  <c:v>42984</c:v>
                </c:pt>
                <c:pt idx="1343">
                  <c:v>42983</c:v>
                </c:pt>
                <c:pt idx="1344">
                  <c:v>42982</c:v>
                </c:pt>
                <c:pt idx="1345">
                  <c:v>42979</c:v>
                </c:pt>
                <c:pt idx="1346">
                  <c:v>42978</c:v>
                </c:pt>
                <c:pt idx="1347">
                  <c:v>42977</c:v>
                </c:pt>
                <c:pt idx="1348">
                  <c:v>42976</c:v>
                </c:pt>
                <c:pt idx="1349">
                  <c:v>42975</c:v>
                </c:pt>
                <c:pt idx="1350">
                  <c:v>42972</c:v>
                </c:pt>
                <c:pt idx="1351">
                  <c:v>42971</c:v>
                </c:pt>
                <c:pt idx="1352">
                  <c:v>42970</c:v>
                </c:pt>
                <c:pt idx="1353">
                  <c:v>42969</c:v>
                </c:pt>
                <c:pt idx="1354">
                  <c:v>42968</c:v>
                </c:pt>
                <c:pt idx="1355">
                  <c:v>42965</c:v>
                </c:pt>
                <c:pt idx="1356">
                  <c:v>42964</c:v>
                </c:pt>
                <c:pt idx="1357">
                  <c:v>42963</c:v>
                </c:pt>
                <c:pt idx="1358">
                  <c:v>42962</c:v>
                </c:pt>
                <c:pt idx="1359">
                  <c:v>42961</c:v>
                </c:pt>
                <c:pt idx="1360">
                  <c:v>42958</c:v>
                </c:pt>
                <c:pt idx="1361">
                  <c:v>42957</c:v>
                </c:pt>
                <c:pt idx="1362">
                  <c:v>42956</c:v>
                </c:pt>
                <c:pt idx="1363">
                  <c:v>42955</c:v>
                </c:pt>
                <c:pt idx="1364">
                  <c:v>42954</c:v>
                </c:pt>
                <c:pt idx="1365">
                  <c:v>42951</c:v>
                </c:pt>
                <c:pt idx="1366">
                  <c:v>42950</c:v>
                </c:pt>
                <c:pt idx="1367">
                  <c:v>42949</c:v>
                </c:pt>
                <c:pt idx="1368">
                  <c:v>42948</c:v>
                </c:pt>
                <c:pt idx="1369">
                  <c:v>42947</c:v>
                </c:pt>
                <c:pt idx="1370">
                  <c:v>42944</c:v>
                </c:pt>
                <c:pt idx="1371">
                  <c:v>42943</c:v>
                </c:pt>
                <c:pt idx="1372">
                  <c:v>42942</c:v>
                </c:pt>
                <c:pt idx="1373">
                  <c:v>42941</c:v>
                </c:pt>
                <c:pt idx="1374">
                  <c:v>42940</c:v>
                </c:pt>
                <c:pt idx="1375">
                  <c:v>42937</c:v>
                </c:pt>
                <c:pt idx="1376">
                  <c:v>42936</c:v>
                </c:pt>
                <c:pt idx="1377">
                  <c:v>42935</c:v>
                </c:pt>
                <c:pt idx="1378">
                  <c:v>42934</c:v>
                </c:pt>
                <c:pt idx="1379">
                  <c:v>42933</c:v>
                </c:pt>
                <c:pt idx="1380">
                  <c:v>42930</c:v>
                </c:pt>
                <c:pt idx="1381">
                  <c:v>42929</c:v>
                </c:pt>
                <c:pt idx="1382">
                  <c:v>42928</c:v>
                </c:pt>
                <c:pt idx="1383">
                  <c:v>42927</c:v>
                </c:pt>
                <c:pt idx="1384">
                  <c:v>42926</c:v>
                </c:pt>
                <c:pt idx="1385">
                  <c:v>42923</c:v>
                </c:pt>
                <c:pt idx="1386">
                  <c:v>42922</c:v>
                </c:pt>
                <c:pt idx="1387">
                  <c:v>42921</c:v>
                </c:pt>
                <c:pt idx="1388">
                  <c:v>42920</c:v>
                </c:pt>
                <c:pt idx="1389">
                  <c:v>42919</c:v>
                </c:pt>
                <c:pt idx="1390">
                  <c:v>42916</c:v>
                </c:pt>
                <c:pt idx="1391">
                  <c:v>42915</c:v>
                </c:pt>
                <c:pt idx="1392">
                  <c:v>42914</c:v>
                </c:pt>
                <c:pt idx="1393">
                  <c:v>42913</c:v>
                </c:pt>
                <c:pt idx="1394">
                  <c:v>42912</c:v>
                </c:pt>
                <c:pt idx="1395">
                  <c:v>42909</c:v>
                </c:pt>
                <c:pt idx="1396">
                  <c:v>42908</c:v>
                </c:pt>
                <c:pt idx="1397">
                  <c:v>42907</c:v>
                </c:pt>
                <c:pt idx="1398">
                  <c:v>42906</c:v>
                </c:pt>
                <c:pt idx="1399">
                  <c:v>42905</c:v>
                </c:pt>
                <c:pt idx="1400">
                  <c:v>42902</c:v>
                </c:pt>
                <c:pt idx="1401">
                  <c:v>42901</c:v>
                </c:pt>
                <c:pt idx="1402">
                  <c:v>42900</c:v>
                </c:pt>
                <c:pt idx="1403">
                  <c:v>42899</c:v>
                </c:pt>
                <c:pt idx="1404">
                  <c:v>42898</c:v>
                </c:pt>
                <c:pt idx="1405">
                  <c:v>42895</c:v>
                </c:pt>
                <c:pt idx="1406">
                  <c:v>42894</c:v>
                </c:pt>
                <c:pt idx="1407">
                  <c:v>42893</c:v>
                </c:pt>
                <c:pt idx="1408">
                  <c:v>42892</c:v>
                </c:pt>
                <c:pt idx="1409">
                  <c:v>42891</c:v>
                </c:pt>
                <c:pt idx="1410">
                  <c:v>42888</c:v>
                </c:pt>
                <c:pt idx="1411">
                  <c:v>42887</c:v>
                </c:pt>
                <c:pt idx="1412">
                  <c:v>42886</c:v>
                </c:pt>
                <c:pt idx="1413">
                  <c:v>42885</c:v>
                </c:pt>
                <c:pt idx="1414">
                  <c:v>42884</c:v>
                </c:pt>
                <c:pt idx="1415">
                  <c:v>42881</c:v>
                </c:pt>
                <c:pt idx="1416">
                  <c:v>42880</c:v>
                </c:pt>
                <c:pt idx="1417">
                  <c:v>42879</c:v>
                </c:pt>
                <c:pt idx="1418">
                  <c:v>42878</c:v>
                </c:pt>
                <c:pt idx="1419">
                  <c:v>42877</c:v>
                </c:pt>
                <c:pt idx="1420">
                  <c:v>42874</c:v>
                </c:pt>
                <c:pt idx="1421">
                  <c:v>42873</c:v>
                </c:pt>
                <c:pt idx="1422">
                  <c:v>42872</c:v>
                </c:pt>
                <c:pt idx="1423">
                  <c:v>42871</c:v>
                </c:pt>
                <c:pt idx="1424">
                  <c:v>42870</c:v>
                </c:pt>
                <c:pt idx="1425">
                  <c:v>42867</c:v>
                </c:pt>
                <c:pt idx="1426">
                  <c:v>42866</c:v>
                </c:pt>
                <c:pt idx="1427">
                  <c:v>42865</c:v>
                </c:pt>
                <c:pt idx="1428">
                  <c:v>42864</c:v>
                </c:pt>
                <c:pt idx="1429">
                  <c:v>42863</c:v>
                </c:pt>
                <c:pt idx="1430">
                  <c:v>42860</c:v>
                </c:pt>
                <c:pt idx="1431">
                  <c:v>42859</c:v>
                </c:pt>
                <c:pt idx="1432">
                  <c:v>42858</c:v>
                </c:pt>
                <c:pt idx="1433">
                  <c:v>42857</c:v>
                </c:pt>
                <c:pt idx="1434">
                  <c:v>42856</c:v>
                </c:pt>
                <c:pt idx="1435">
                  <c:v>42853</c:v>
                </c:pt>
                <c:pt idx="1436">
                  <c:v>42852</c:v>
                </c:pt>
                <c:pt idx="1437">
                  <c:v>42851</c:v>
                </c:pt>
                <c:pt idx="1438">
                  <c:v>42850</c:v>
                </c:pt>
                <c:pt idx="1439">
                  <c:v>42849</c:v>
                </c:pt>
                <c:pt idx="1440">
                  <c:v>42846</c:v>
                </c:pt>
                <c:pt idx="1441">
                  <c:v>42845</c:v>
                </c:pt>
                <c:pt idx="1442">
                  <c:v>42844</c:v>
                </c:pt>
                <c:pt idx="1443">
                  <c:v>42843</c:v>
                </c:pt>
                <c:pt idx="1444">
                  <c:v>42842</c:v>
                </c:pt>
                <c:pt idx="1445">
                  <c:v>42839</c:v>
                </c:pt>
                <c:pt idx="1446">
                  <c:v>42838</c:v>
                </c:pt>
                <c:pt idx="1447">
                  <c:v>42837</c:v>
                </c:pt>
                <c:pt idx="1448">
                  <c:v>42836</c:v>
                </c:pt>
                <c:pt idx="1449">
                  <c:v>42835</c:v>
                </c:pt>
                <c:pt idx="1450">
                  <c:v>42832</c:v>
                </c:pt>
                <c:pt idx="1451">
                  <c:v>42831</c:v>
                </c:pt>
                <c:pt idx="1452">
                  <c:v>42830</c:v>
                </c:pt>
                <c:pt idx="1453">
                  <c:v>42829</c:v>
                </c:pt>
                <c:pt idx="1454">
                  <c:v>42828</c:v>
                </c:pt>
                <c:pt idx="1455">
                  <c:v>42825</c:v>
                </c:pt>
                <c:pt idx="1456">
                  <c:v>42824</c:v>
                </c:pt>
                <c:pt idx="1457">
                  <c:v>42823</c:v>
                </c:pt>
                <c:pt idx="1458">
                  <c:v>42822</c:v>
                </c:pt>
                <c:pt idx="1459">
                  <c:v>42821</c:v>
                </c:pt>
                <c:pt idx="1460">
                  <c:v>42818</c:v>
                </c:pt>
                <c:pt idx="1461">
                  <c:v>42817</c:v>
                </c:pt>
                <c:pt idx="1462">
                  <c:v>42816</c:v>
                </c:pt>
                <c:pt idx="1463">
                  <c:v>42815</c:v>
                </c:pt>
                <c:pt idx="1464">
                  <c:v>42814</c:v>
                </c:pt>
                <c:pt idx="1465">
                  <c:v>42811</c:v>
                </c:pt>
                <c:pt idx="1466">
                  <c:v>42810</c:v>
                </c:pt>
                <c:pt idx="1467">
                  <c:v>42809</c:v>
                </c:pt>
                <c:pt idx="1468">
                  <c:v>42808</c:v>
                </c:pt>
                <c:pt idx="1469">
                  <c:v>42807</c:v>
                </c:pt>
                <c:pt idx="1470">
                  <c:v>42804</c:v>
                </c:pt>
                <c:pt idx="1471">
                  <c:v>42803</c:v>
                </c:pt>
                <c:pt idx="1472">
                  <c:v>42802</c:v>
                </c:pt>
                <c:pt idx="1473">
                  <c:v>42801</c:v>
                </c:pt>
                <c:pt idx="1474">
                  <c:v>42800</c:v>
                </c:pt>
                <c:pt idx="1475">
                  <c:v>42797</c:v>
                </c:pt>
                <c:pt idx="1476">
                  <c:v>42796</c:v>
                </c:pt>
                <c:pt idx="1477">
                  <c:v>42795</c:v>
                </c:pt>
                <c:pt idx="1478">
                  <c:v>42794</c:v>
                </c:pt>
                <c:pt idx="1479">
                  <c:v>42793</c:v>
                </c:pt>
                <c:pt idx="1480">
                  <c:v>42790</c:v>
                </c:pt>
                <c:pt idx="1481">
                  <c:v>42789</c:v>
                </c:pt>
                <c:pt idx="1482">
                  <c:v>42788</c:v>
                </c:pt>
                <c:pt idx="1483">
                  <c:v>42787</c:v>
                </c:pt>
                <c:pt idx="1484">
                  <c:v>42786</c:v>
                </c:pt>
                <c:pt idx="1485">
                  <c:v>42783</c:v>
                </c:pt>
                <c:pt idx="1486">
                  <c:v>42782</c:v>
                </c:pt>
                <c:pt idx="1487">
                  <c:v>42781</c:v>
                </c:pt>
                <c:pt idx="1488">
                  <c:v>42780</c:v>
                </c:pt>
                <c:pt idx="1489">
                  <c:v>42779</c:v>
                </c:pt>
                <c:pt idx="1490">
                  <c:v>42776</c:v>
                </c:pt>
                <c:pt idx="1491">
                  <c:v>42775</c:v>
                </c:pt>
                <c:pt idx="1492">
                  <c:v>42774</c:v>
                </c:pt>
                <c:pt idx="1493">
                  <c:v>42773</c:v>
                </c:pt>
                <c:pt idx="1494">
                  <c:v>42772</c:v>
                </c:pt>
                <c:pt idx="1495">
                  <c:v>42769</c:v>
                </c:pt>
                <c:pt idx="1496">
                  <c:v>42768</c:v>
                </c:pt>
                <c:pt idx="1497">
                  <c:v>42767</c:v>
                </c:pt>
                <c:pt idx="1498">
                  <c:v>42766</c:v>
                </c:pt>
                <c:pt idx="1499">
                  <c:v>42765</c:v>
                </c:pt>
                <c:pt idx="1500">
                  <c:v>42762</c:v>
                </c:pt>
                <c:pt idx="1501">
                  <c:v>42761</c:v>
                </c:pt>
                <c:pt idx="1502">
                  <c:v>42760</c:v>
                </c:pt>
                <c:pt idx="1503">
                  <c:v>42759</c:v>
                </c:pt>
                <c:pt idx="1504">
                  <c:v>42758</c:v>
                </c:pt>
                <c:pt idx="1505">
                  <c:v>42755</c:v>
                </c:pt>
                <c:pt idx="1506">
                  <c:v>42754</c:v>
                </c:pt>
                <c:pt idx="1507">
                  <c:v>42753</c:v>
                </c:pt>
                <c:pt idx="1508">
                  <c:v>42752</c:v>
                </c:pt>
                <c:pt idx="1509">
                  <c:v>42751</c:v>
                </c:pt>
                <c:pt idx="1510">
                  <c:v>42748</c:v>
                </c:pt>
                <c:pt idx="1511">
                  <c:v>42747</c:v>
                </c:pt>
                <c:pt idx="1512">
                  <c:v>42746</c:v>
                </c:pt>
                <c:pt idx="1513">
                  <c:v>42745</c:v>
                </c:pt>
                <c:pt idx="1514">
                  <c:v>42744</c:v>
                </c:pt>
                <c:pt idx="1515">
                  <c:v>42741</c:v>
                </c:pt>
                <c:pt idx="1516">
                  <c:v>42740</c:v>
                </c:pt>
                <c:pt idx="1517">
                  <c:v>42739</c:v>
                </c:pt>
                <c:pt idx="1518">
                  <c:v>42738</c:v>
                </c:pt>
                <c:pt idx="1519">
                  <c:v>42737</c:v>
                </c:pt>
                <c:pt idx="1520">
                  <c:v>42734</c:v>
                </c:pt>
                <c:pt idx="1521">
                  <c:v>42733</c:v>
                </c:pt>
                <c:pt idx="1522">
                  <c:v>42732</c:v>
                </c:pt>
                <c:pt idx="1523">
                  <c:v>42731</c:v>
                </c:pt>
                <c:pt idx="1524">
                  <c:v>42730</c:v>
                </c:pt>
                <c:pt idx="1525">
                  <c:v>42727</c:v>
                </c:pt>
                <c:pt idx="1526">
                  <c:v>42726</c:v>
                </c:pt>
                <c:pt idx="1527">
                  <c:v>42725</c:v>
                </c:pt>
                <c:pt idx="1528">
                  <c:v>42724</c:v>
                </c:pt>
                <c:pt idx="1529">
                  <c:v>42723</c:v>
                </c:pt>
                <c:pt idx="1530">
                  <c:v>42720</c:v>
                </c:pt>
                <c:pt idx="1531">
                  <c:v>42719</c:v>
                </c:pt>
                <c:pt idx="1532">
                  <c:v>42718</c:v>
                </c:pt>
                <c:pt idx="1533">
                  <c:v>42717</c:v>
                </c:pt>
                <c:pt idx="1534">
                  <c:v>42716</c:v>
                </c:pt>
                <c:pt idx="1535">
                  <c:v>42713</c:v>
                </c:pt>
                <c:pt idx="1536">
                  <c:v>42712</c:v>
                </c:pt>
                <c:pt idx="1537">
                  <c:v>42711</c:v>
                </c:pt>
                <c:pt idx="1538">
                  <c:v>42710</c:v>
                </c:pt>
                <c:pt idx="1539">
                  <c:v>42709</c:v>
                </c:pt>
                <c:pt idx="1540">
                  <c:v>42706</c:v>
                </c:pt>
                <c:pt idx="1541">
                  <c:v>42705</c:v>
                </c:pt>
                <c:pt idx="1542">
                  <c:v>42704</c:v>
                </c:pt>
                <c:pt idx="1543">
                  <c:v>42703</c:v>
                </c:pt>
                <c:pt idx="1544">
                  <c:v>42702</c:v>
                </c:pt>
                <c:pt idx="1545">
                  <c:v>42699</c:v>
                </c:pt>
                <c:pt idx="1546">
                  <c:v>42698</c:v>
                </c:pt>
                <c:pt idx="1547">
                  <c:v>42697</c:v>
                </c:pt>
                <c:pt idx="1548">
                  <c:v>42696</c:v>
                </c:pt>
                <c:pt idx="1549">
                  <c:v>42695</c:v>
                </c:pt>
                <c:pt idx="1550">
                  <c:v>42692</c:v>
                </c:pt>
                <c:pt idx="1551">
                  <c:v>42691</c:v>
                </c:pt>
                <c:pt idx="1552">
                  <c:v>42690</c:v>
                </c:pt>
                <c:pt idx="1553">
                  <c:v>42689</c:v>
                </c:pt>
                <c:pt idx="1554">
                  <c:v>42688</c:v>
                </c:pt>
                <c:pt idx="1555">
                  <c:v>42685</c:v>
                </c:pt>
                <c:pt idx="1556">
                  <c:v>42684</c:v>
                </c:pt>
                <c:pt idx="1557">
                  <c:v>42683</c:v>
                </c:pt>
                <c:pt idx="1558">
                  <c:v>42682</c:v>
                </c:pt>
                <c:pt idx="1559">
                  <c:v>42681</c:v>
                </c:pt>
                <c:pt idx="1560">
                  <c:v>42678</c:v>
                </c:pt>
                <c:pt idx="1561">
                  <c:v>42677</c:v>
                </c:pt>
                <c:pt idx="1562">
                  <c:v>42676</c:v>
                </c:pt>
                <c:pt idx="1563">
                  <c:v>42675</c:v>
                </c:pt>
                <c:pt idx="1564">
                  <c:v>42674</c:v>
                </c:pt>
                <c:pt idx="1565">
                  <c:v>42671</c:v>
                </c:pt>
                <c:pt idx="1566">
                  <c:v>42670</c:v>
                </c:pt>
                <c:pt idx="1567">
                  <c:v>42669</c:v>
                </c:pt>
                <c:pt idx="1568">
                  <c:v>42668</c:v>
                </c:pt>
                <c:pt idx="1569">
                  <c:v>42667</c:v>
                </c:pt>
                <c:pt idx="1570">
                  <c:v>42664</c:v>
                </c:pt>
                <c:pt idx="1571">
                  <c:v>42663</c:v>
                </c:pt>
                <c:pt idx="1572">
                  <c:v>42662</c:v>
                </c:pt>
                <c:pt idx="1573">
                  <c:v>42661</c:v>
                </c:pt>
                <c:pt idx="1574">
                  <c:v>42660</c:v>
                </c:pt>
                <c:pt idx="1575">
                  <c:v>42657</c:v>
                </c:pt>
                <c:pt idx="1576">
                  <c:v>42656</c:v>
                </c:pt>
                <c:pt idx="1577">
                  <c:v>42655</c:v>
                </c:pt>
                <c:pt idx="1578">
                  <c:v>42654</c:v>
                </c:pt>
                <c:pt idx="1579">
                  <c:v>42653</c:v>
                </c:pt>
                <c:pt idx="1580">
                  <c:v>42650</c:v>
                </c:pt>
                <c:pt idx="1581">
                  <c:v>42649</c:v>
                </c:pt>
                <c:pt idx="1582">
                  <c:v>42648</c:v>
                </c:pt>
                <c:pt idx="1583">
                  <c:v>42647</c:v>
                </c:pt>
                <c:pt idx="1584">
                  <c:v>42646</c:v>
                </c:pt>
                <c:pt idx="1585">
                  <c:v>42643</c:v>
                </c:pt>
                <c:pt idx="1586">
                  <c:v>42642</c:v>
                </c:pt>
                <c:pt idx="1587">
                  <c:v>42641</c:v>
                </c:pt>
                <c:pt idx="1588">
                  <c:v>42640</c:v>
                </c:pt>
                <c:pt idx="1589">
                  <c:v>42639</c:v>
                </c:pt>
                <c:pt idx="1590">
                  <c:v>42636</c:v>
                </c:pt>
                <c:pt idx="1591">
                  <c:v>42635</c:v>
                </c:pt>
                <c:pt idx="1592">
                  <c:v>42634</c:v>
                </c:pt>
                <c:pt idx="1593">
                  <c:v>42633</c:v>
                </c:pt>
                <c:pt idx="1594">
                  <c:v>42632</c:v>
                </c:pt>
                <c:pt idx="1595">
                  <c:v>42629</c:v>
                </c:pt>
                <c:pt idx="1596">
                  <c:v>42628</c:v>
                </c:pt>
                <c:pt idx="1597">
                  <c:v>42627</c:v>
                </c:pt>
                <c:pt idx="1598">
                  <c:v>42626</c:v>
                </c:pt>
                <c:pt idx="1599">
                  <c:v>42625</c:v>
                </c:pt>
                <c:pt idx="1600">
                  <c:v>42622</c:v>
                </c:pt>
                <c:pt idx="1601">
                  <c:v>42621</c:v>
                </c:pt>
                <c:pt idx="1602">
                  <c:v>42620</c:v>
                </c:pt>
                <c:pt idx="1603">
                  <c:v>42619</c:v>
                </c:pt>
                <c:pt idx="1604">
                  <c:v>42618</c:v>
                </c:pt>
                <c:pt idx="1605">
                  <c:v>42615</c:v>
                </c:pt>
                <c:pt idx="1606">
                  <c:v>42614</c:v>
                </c:pt>
                <c:pt idx="1607">
                  <c:v>42613</c:v>
                </c:pt>
                <c:pt idx="1608">
                  <c:v>42612</c:v>
                </c:pt>
                <c:pt idx="1609">
                  <c:v>42611</c:v>
                </c:pt>
                <c:pt idx="1610">
                  <c:v>42608</c:v>
                </c:pt>
                <c:pt idx="1611">
                  <c:v>42607</c:v>
                </c:pt>
                <c:pt idx="1612">
                  <c:v>42606</c:v>
                </c:pt>
                <c:pt idx="1613">
                  <c:v>42605</c:v>
                </c:pt>
                <c:pt idx="1614">
                  <c:v>42604</c:v>
                </c:pt>
                <c:pt idx="1615">
                  <c:v>42601</c:v>
                </c:pt>
                <c:pt idx="1616">
                  <c:v>42600</c:v>
                </c:pt>
                <c:pt idx="1617">
                  <c:v>42599</c:v>
                </c:pt>
                <c:pt idx="1618">
                  <c:v>42598</c:v>
                </c:pt>
                <c:pt idx="1619">
                  <c:v>42597</c:v>
                </c:pt>
                <c:pt idx="1620">
                  <c:v>42594</c:v>
                </c:pt>
                <c:pt idx="1621">
                  <c:v>42593</c:v>
                </c:pt>
                <c:pt idx="1622">
                  <c:v>42592</c:v>
                </c:pt>
                <c:pt idx="1623">
                  <c:v>42591</c:v>
                </c:pt>
                <c:pt idx="1624">
                  <c:v>42590</c:v>
                </c:pt>
                <c:pt idx="1625">
                  <c:v>42587</c:v>
                </c:pt>
                <c:pt idx="1626">
                  <c:v>42586</c:v>
                </c:pt>
                <c:pt idx="1627">
                  <c:v>42585</c:v>
                </c:pt>
                <c:pt idx="1628">
                  <c:v>42584</c:v>
                </c:pt>
                <c:pt idx="1629">
                  <c:v>42583</c:v>
                </c:pt>
                <c:pt idx="1630">
                  <c:v>42580</c:v>
                </c:pt>
                <c:pt idx="1631">
                  <c:v>42579</c:v>
                </c:pt>
                <c:pt idx="1632">
                  <c:v>42578</c:v>
                </c:pt>
                <c:pt idx="1633">
                  <c:v>42577</c:v>
                </c:pt>
                <c:pt idx="1634">
                  <c:v>42576</c:v>
                </c:pt>
                <c:pt idx="1635">
                  <c:v>42573</c:v>
                </c:pt>
                <c:pt idx="1636">
                  <c:v>42572</c:v>
                </c:pt>
                <c:pt idx="1637">
                  <c:v>42571</c:v>
                </c:pt>
                <c:pt idx="1638">
                  <c:v>42570</c:v>
                </c:pt>
                <c:pt idx="1639">
                  <c:v>42569</c:v>
                </c:pt>
                <c:pt idx="1640">
                  <c:v>42566</c:v>
                </c:pt>
                <c:pt idx="1641">
                  <c:v>42565</c:v>
                </c:pt>
                <c:pt idx="1642">
                  <c:v>42564</c:v>
                </c:pt>
                <c:pt idx="1643">
                  <c:v>42563</c:v>
                </c:pt>
                <c:pt idx="1644">
                  <c:v>42562</c:v>
                </c:pt>
                <c:pt idx="1645">
                  <c:v>42559</c:v>
                </c:pt>
                <c:pt idx="1646">
                  <c:v>42558</c:v>
                </c:pt>
                <c:pt idx="1647">
                  <c:v>42557</c:v>
                </c:pt>
                <c:pt idx="1648">
                  <c:v>42556</c:v>
                </c:pt>
                <c:pt idx="1649">
                  <c:v>42555</c:v>
                </c:pt>
                <c:pt idx="1650">
                  <c:v>42552</c:v>
                </c:pt>
                <c:pt idx="1651">
                  <c:v>42551</c:v>
                </c:pt>
                <c:pt idx="1652">
                  <c:v>42550</c:v>
                </c:pt>
                <c:pt idx="1653">
                  <c:v>42549</c:v>
                </c:pt>
                <c:pt idx="1654">
                  <c:v>42548</c:v>
                </c:pt>
                <c:pt idx="1655">
                  <c:v>42545</c:v>
                </c:pt>
                <c:pt idx="1656">
                  <c:v>42544</c:v>
                </c:pt>
                <c:pt idx="1657">
                  <c:v>42543</c:v>
                </c:pt>
                <c:pt idx="1658">
                  <c:v>42542</c:v>
                </c:pt>
                <c:pt idx="1659">
                  <c:v>42541</c:v>
                </c:pt>
                <c:pt idx="1660">
                  <c:v>42538</c:v>
                </c:pt>
                <c:pt idx="1661">
                  <c:v>42537</c:v>
                </c:pt>
                <c:pt idx="1662">
                  <c:v>42536</c:v>
                </c:pt>
                <c:pt idx="1663">
                  <c:v>42535</c:v>
                </c:pt>
                <c:pt idx="1664">
                  <c:v>42534</c:v>
                </c:pt>
                <c:pt idx="1665">
                  <c:v>42531</c:v>
                </c:pt>
                <c:pt idx="1666">
                  <c:v>42530</c:v>
                </c:pt>
                <c:pt idx="1667">
                  <c:v>42529</c:v>
                </c:pt>
                <c:pt idx="1668">
                  <c:v>42528</c:v>
                </c:pt>
                <c:pt idx="1669">
                  <c:v>42527</c:v>
                </c:pt>
                <c:pt idx="1670">
                  <c:v>42524</c:v>
                </c:pt>
                <c:pt idx="1671">
                  <c:v>42523</c:v>
                </c:pt>
                <c:pt idx="1672">
                  <c:v>42522</c:v>
                </c:pt>
                <c:pt idx="1673">
                  <c:v>42521</c:v>
                </c:pt>
                <c:pt idx="1674">
                  <c:v>42520</c:v>
                </c:pt>
                <c:pt idx="1675">
                  <c:v>42517</c:v>
                </c:pt>
                <c:pt idx="1676">
                  <c:v>42516</c:v>
                </c:pt>
                <c:pt idx="1677">
                  <c:v>42515</c:v>
                </c:pt>
                <c:pt idx="1678">
                  <c:v>42514</c:v>
                </c:pt>
                <c:pt idx="1679">
                  <c:v>42513</c:v>
                </c:pt>
                <c:pt idx="1680">
                  <c:v>42510</c:v>
                </c:pt>
                <c:pt idx="1681">
                  <c:v>42509</c:v>
                </c:pt>
                <c:pt idx="1682">
                  <c:v>42508</c:v>
                </c:pt>
                <c:pt idx="1683">
                  <c:v>42507</c:v>
                </c:pt>
                <c:pt idx="1684">
                  <c:v>42506</c:v>
                </c:pt>
                <c:pt idx="1685">
                  <c:v>42503</c:v>
                </c:pt>
                <c:pt idx="1686">
                  <c:v>42502</c:v>
                </c:pt>
                <c:pt idx="1687">
                  <c:v>42501</c:v>
                </c:pt>
                <c:pt idx="1688">
                  <c:v>42500</c:v>
                </c:pt>
                <c:pt idx="1689">
                  <c:v>42499</c:v>
                </c:pt>
                <c:pt idx="1690">
                  <c:v>42496</c:v>
                </c:pt>
                <c:pt idx="1691">
                  <c:v>42495</c:v>
                </c:pt>
                <c:pt idx="1692">
                  <c:v>42494</c:v>
                </c:pt>
                <c:pt idx="1693">
                  <c:v>42493</c:v>
                </c:pt>
                <c:pt idx="1694">
                  <c:v>42492</c:v>
                </c:pt>
                <c:pt idx="1695">
                  <c:v>42489</c:v>
                </c:pt>
                <c:pt idx="1696">
                  <c:v>42488</c:v>
                </c:pt>
                <c:pt idx="1697">
                  <c:v>42487</c:v>
                </c:pt>
                <c:pt idx="1698">
                  <c:v>42486</c:v>
                </c:pt>
                <c:pt idx="1699">
                  <c:v>42485</c:v>
                </c:pt>
                <c:pt idx="1700">
                  <c:v>42482</c:v>
                </c:pt>
                <c:pt idx="1701">
                  <c:v>42481</c:v>
                </c:pt>
                <c:pt idx="1702">
                  <c:v>42480</c:v>
                </c:pt>
                <c:pt idx="1703">
                  <c:v>42479</c:v>
                </c:pt>
                <c:pt idx="1704">
                  <c:v>42478</c:v>
                </c:pt>
                <c:pt idx="1705">
                  <c:v>42475</c:v>
                </c:pt>
                <c:pt idx="1706">
                  <c:v>42474</c:v>
                </c:pt>
                <c:pt idx="1707">
                  <c:v>42473</c:v>
                </c:pt>
                <c:pt idx="1708">
                  <c:v>42472</c:v>
                </c:pt>
                <c:pt idx="1709">
                  <c:v>42471</c:v>
                </c:pt>
                <c:pt idx="1710">
                  <c:v>42468</c:v>
                </c:pt>
                <c:pt idx="1711">
                  <c:v>42467</c:v>
                </c:pt>
                <c:pt idx="1712">
                  <c:v>42466</c:v>
                </c:pt>
                <c:pt idx="1713">
                  <c:v>42465</c:v>
                </c:pt>
                <c:pt idx="1714">
                  <c:v>42464</c:v>
                </c:pt>
                <c:pt idx="1715">
                  <c:v>42461</c:v>
                </c:pt>
                <c:pt idx="1716">
                  <c:v>42460</c:v>
                </c:pt>
                <c:pt idx="1717">
                  <c:v>42459</c:v>
                </c:pt>
                <c:pt idx="1718">
                  <c:v>42458</c:v>
                </c:pt>
                <c:pt idx="1719">
                  <c:v>42457</c:v>
                </c:pt>
                <c:pt idx="1720">
                  <c:v>42454</c:v>
                </c:pt>
                <c:pt idx="1721">
                  <c:v>42453</c:v>
                </c:pt>
                <c:pt idx="1722">
                  <c:v>42452</c:v>
                </c:pt>
                <c:pt idx="1723">
                  <c:v>42451</c:v>
                </c:pt>
                <c:pt idx="1724">
                  <c:v>42450</c:v>
                </c:pt>
                <c:pt idx="1725">
                  <c:v>42447</c:v>
                </c:pt>
                <c:pt idx="1726">
                  <c:v>42446</c:v>
                </c:pt>
                <c:pt idx="1727">
                  <c:v>42445</c:v>
                </c:pt>
                <c:pt idx="1728">
                  <c:v>42444</c:v>
                </c:pt>
                <c:pt idx="1729">
                  <c:v>42443</c:v>
                </c:pt>
                <c:pt idx="1730">
                  <c:v>42440</c:v>
                </c:pt>
                <c:pt idx="1731">
                  <c:v>42439</c:v>
                </c:pt>
                <c:pt idx="1732">
                  <c:v>42438</c:v>
                </c:pt>
                <c:pt idx="1733">
                  <c:v>42437</c:v>
                </c:pt>
                <c:pt idx="1734">
                  <c:v>42436</c:v>
                </c:pt>
                <c:pt idx="1735">
                  <c:v>42433</c:v>
                </c:pt>
                <c:pt idx="1736">
                  <c:v>42432</c:v>
                </c:pt>
                <c:pt idx="1737">
                  <c:v>42431</c:v>
                </c:pt>
                <c:pt idx="1738">
                  <c:v>42430</c:v>
                </c:pt>
                <c:pt idx="1739">
                  <c:v>42429</c:v>
                </c:pt>
                <c:pt idx="1740">
                  <c:v>42426</c:v>
                </c:pt>
                <c:pt idx="1741">
                  <c:v>42425</c:v>
                </c:pt>
                <c:pt idx="1742">
                  <c:v>42424</c:v>
                </c:pt>
                <c:pt idx="1743">
                  <c:v>42423</c:v>
                </c:pt>
                <c:pt idx="1744">
                  <c:v>42422</c:v>
                </c:pt>
                <c:pt idx="1745">
                  <c:v>42419</c:v>
                </c:pt>
                <c:pt idx="1746">
                  <c:v>42418</c:v>
                </c:pt>
                <c:pt idx="1747">
                  <c:v>42417</c:v>
                </c:pt>
                <c:pt idx="1748">
                  <c:v>42416</c:v>
                </c:pt>
                <c:pt idx="1749">
                  <c:v>42415</c:v>
                </c:pt>
                <c:pt idx="1750">
                  <c:v>42412</c:v>
                </c:pt>
                <c:pt idx="1751">
                  <c:v>42411</c:v>
                </c:pt>
                <c:pt idx="1752">
                  <c:v>42410</c:v>
                </c:pt>
                <c:pt idx="1753">
                  <c:v>42409</c:v>
                </c:pt>
                <c:pt idx="1754">
                  <c:v>42408</c:v>
                </c:pt>
                <c:pt idx="1755">
                  <c:v>42405</c:v>
                </c:pt>
                <c:pt idx="1756">
                  <c:v>42404</c:v>
                </c:pt>
                <c:pt idx="1757">
                  <c:v>42403</c:v>
                </c:pt>
                <c:pt idx="1758">
                  <c:v>42402</c:v>
                </c:pt>
                <c:pt idx="1759">
                  <c:v>42401</c:v>
                </c:pt>
                <c:pt idx="1760">
                  <c:v>42398</c:v>
                </c:pt>
                <c:pt idx="1761">
                  <c:v>42397</c:v>
                </c:pt>
                <c:pt idx="1762">
                  <c:v>42396</c:v>
                </c:pt>
                <c:pt idx="1763">
                  <c:v>42395</c:v>
                </c:pt>
                <c:pt idx="1764">
                  <c:v>42394</c:v>
                </c:pt>
                <c:pt idx="1765">
                  <c:v>42391</c:v>
                </c:pt>
                <c:pt idx="1766">
                  <c:v>42390</c:v>
                </c:pt>
                <c:pt idx="1767">
                  <c:v>42389</c:v>
                </c:pt>
                <c:pt idx="1768">
                  <c:v>42388</c:v>
                </c:pt>
                <c:pt idx="1769">
                  <c:v>42387</c:v>
                </c:pt>
                <c:pt idx="1770">
                  <c:v>42384</c:v>
                </c:pt>
                <c:pt idx="1771">
                  <c:v>42383</c:v>
                </c:pt>
                <c:pt idx="1772">
                  <c:v>42382</c:v>
                </c:pt>
                <c:pt idx="1773">
                  <c:v>42381</c:v>
                </c:pt>
                <c:pt idx="1774">
                  <c:v>42380</c:v>
                </c:pt>
                <c:pt idx="1775">
                  <c:v>42377</c:v>
                </c:pt>
                <c:pt idx="1776">
                  <c:v>42376</c:v>
                </c:pt>
                <c:pt idx="1777">
                  <c:v>42375</c:v>
                </c:pt>
                <c:pt idx="1778">
                  <c:v>42374</c:v>
                </c:pt>
                <c:pt idx="1779">
                  <c:v>42373</c:v>
                </c:pt>
                <c:pt idx="1780">
                  <c:v>42370</c:v>
                </c:pt>
                <c:pt idx="1781">
                  <c:v>42369</c:v>
                </c:pt>
                <c:pt idx="1782">
                  <c:v>42368</c:v>
                </c:pt>
                <c:pt idx="1783">
                  <c:v>42367</c:v>
                </c:pt>
                <c:pt idx="1784">
                  <c:v>42366</c:v>
                </c:pt>
                <c:pt idx="1785">
                  <c:v>42363</c:v>
                </c:pt>
                <c:pt idx="1786">
                  <c:v>42362</c:v>
                </c:pt>
                <c:pt idx="1787">
                  <c:v>42361</c:v>
                </c:pt>
                <c:pt idx="1788">
                  <c:v>42360</c:v>
                </c:pt>
                <c:pt idx="1789">
                  <c:v>42359</c:v>
                </c:pt>
                <c:pt idx="1790">
                  <c:v>42356</c:v>
                </c:pt>
                <c:pt idx="1791">
                  <c:v>42355</c:v>
                </c:pt>
                <c:pt idx="1792">
                  <c:v>42354</c:v>
                </c:pt>
                <c:pt idx="1793">
                  <c:v>42353</c:v>
                </c:pt>
                <c:pt idx="1794">
                  <c:v>42352</c:v>
                </c:pt>
                <c:pt idx="1795">
                  <c:v>42349</c:v>
                </c:pt>
                <c:pt idx="1796">
                  <c:v>42348</c:v>
                </c:pt>
                <c:pt idx="1797">
                  <c:v>42347</c:v>
                </c:pt>
                <c:pt idx="1798">
                  <c:v>42346</c:v>
                </c:pt>
                <c:pt idx="1799">
                  <c:v>42345</c:v>
                </c:pt>
                <c:pt idx="1800">
                  <c:v>42342</c:v>
                </c:pt>
                <c:pt idx="1801">
                  <c:v>42341</c:v>
                </c:pt>
                <c:pt idx="1802">
                  <c:v>42340</c:v>
                </c:pt>
                <c:pt idx="1803">
                  <c:v>42339</c:v>
                </c:pt>
                <c:pt idx="1804">
                  <c:v>42338</c:v>
                </c:pt>
                <c:pt idx="1805">
                  <c:v>42335</c:v>
                </c:pt>
                <c:pt idx="1806">
                  <c:v>42334</c:v>
                </c:pt>
                <c:pt idx="1807">
                  <c:v>42333</c:v>
                </c:pt>
                <c:pt idx="1808">
                  <c:v>42332</c:v>
                </c:pt>
                <c:pt idx="1809">
                  <c:v>42331</c:v>
                </c:pt>
                <c:pt idx="1810">
                  <c:v>42328</c:v>
                </c:pt>
                <c:pt idx="1811">
                  <c:v>42327</c:v>
                </c:pt>
                <c:pt idx="1812">
                  <c:v>42326</c:v>
                </c:pt>
                <c:pt idx="1813">
                  <c:v>42325</c:v>
                </c:pt>
                <c:pt idx="1814">
                  <c:v>42324</c:v>
                </c:pt>
                <c:pt idx="1815">
                  <c:v>42321</c:v>
                </c:pt>
                <c:pt idx="1816">
                  <c:v>42320</c:v>
                </c:pt>
                <c:pt idx="1817">
                  <c:v>42319</c:v>
                </c:pt>
                <c:pt idx="1818">
                  <c:v>42318</c:v>
                </c:pt>
                <c:pt idx="1819">
                  <c:v>42317</c:v>
                </c:pt>
                <c:pt idx="1820">
                  <c:v>42314</c:v>
                </c:pt>
                <c:pt idx="1821">
                  <c:v>42313</c:v>
                </c:pt>
                <c:pt idx="1822">
                  <c:v>42312</c:v>
                </c:pt>
                <c:pt idx="1823">
                  <c:v>42311</c:v>
                </c:pt>
                <c:pt idx="1824">
                  <c:v>42310</c:v>
                </c:pt>
                <c:pt idx="1825">
                  <c:v>42307</c:v>
                </c:pt>
                <c:pt idx="1826">
                  <c:v>42306</c:v>
                </c:pt>
                <c:pt idx="1827">
                  <c:v>42305</c:v>
                </c:pt>
                <c:pt idx="1828">
                  <c:v>42304</c:v>
                </c:pt>
                <c:pt idx="1829">
                  <c:v>42303</c:v>
                </c:pt>
                <c:pt idx="1830">
                  <c:v>42300</c:v>
                </c:pt>
                <c:pt idx="1831">
                  <c:v>42299</c:v>
                </c:pt>
                <c:pt idx="1832">
                  <c:v>42298</c:v>
                </c:pt>
                <c:pt idx="1833">
                  <c:v>42297</c:v>
                </c:pt>
                <c:pt idx="1834">
                  <c:v>42296</c:v>
                </c:pt>
                <c:pt idx="1835">
                  <c:v>42293</c:v>
                </c:pt>
                <c:pt idx="1836">
                  <c:v>42292</c:v>
                </c:pt>
                <c:pt idx="1837">
                  <c:v>42291</c:v>
                </c:pt>
                <c:pt idx="1838">
                  <c:v>42290</c:v>
                </c:pt>
                <c:pt idx="1839">
                  <c:v>42289</c:v>
                </c:pt>
                <c:pt idx="1840">
                  <c:v>42286</c:v>
                </c:pt>
                <c:pt idx="1841">
                  <c:v>42285</c:v>
                </c:pt>
                <c:pt idx="1842">
                  <c:v>42284</c:v>
                </c:pt>
                <c:pt idx="1843">
                  <c:v>42283</c:v>
                </c:pt>
                <c:pt idx="1844">
                  <c:v>42282</c:v>
                </c:pt>
                <c:pt idx="1845">
                  <c:v>42279</c:v>
                </c:pt>
                <c:pt idx="1846">
                  <c:v>42278</c:v>
                </c:pt>
                <c:pt idx="1847">
                  <c:v>42277</c:v>
                </c:pt>
                <c:pt idx="1848">
                  <c:v>42276</c:v>
                </c:pt>
                <c:pt idx="1849">
                  <c:v>42275</c:v>
                </c:pt>
                <c:pt idx="1850">
                  <c:v>42272</c:v>
                </c:pt>
                <c:pt idx="1851">
                  <c:v>42271</c:v>
                </c:pt>
                <c:pt idx="1852">
                  <c:v>42270</c:v>
                </c:pt>
                <c:pt idx="1853">
                  <c:v>42269</c:v>
                </c:pt>
                <c:pt idx="1854">
                  <c:v>42268</c:v>
                </c:pt>
                <c:pt idx="1855">
                  <c:v>42265</c:v>
                </c:pt>
                <c:pt idx="1856">
                  <c:v>42264</c:v>
                </c:pt>
                <c:pt idx="1857">
                  <c:v>42263</c:v>
                </c:pt>
                <c:pt idx="1858">
                  <c:v>42262</c:v>
                </c:pt>
                <c:pt idx="1859">
                  <c:v>42261</c:v>
                </c:pt>
                <c:pt idx="1860">
                  <c:v>42258</c:v>
                </c:pt>
                <c:pt idx="1861">
                  <c:v>42257</c:v>
                </c:pt>
                <c:pt idx="1862">
                  <c:v>42256</c:v>
                </c:pt>
                <c:pt idx="1863">
                  <c:v>42255</c:v>
                </c:pt>
                <c:pt idx="1864">
                  <c:v>42254</c:v>
                </c:pt>
                <c:pt idx="1865">
                  <c:v>42251</c:v>
                </c:pt>
                <c:pt idx="1866">
                  <c:v>42250</c:v>
                </c:pt>
                <c:pt idx="1867">
                  <c:v>42249</c:v>
                </c:pt>
                <c:pt idx="1868">
                  <c:v>42248</c:v>
                </c:pt>
                <c:pt idx="1869">
                  <c:v>42247</c:v>
                </c:pt>
                <c:pt idx="1870">
                  <c:v>42244</c:v>
                </c:pt>
                <c:pt idx="1871">
                  <c:v>42243</c:v>
                </c:pt>
                <c:pt idx="1872">
                  <c:v>42242</c:v>
                </c:pt>
                <c:pt idx="1873">
                  <c:v>42241</c:v>
                </c:pt>
                <c:pt idx="1874">
                  <c:v>42240</c:v>
                </c:pt>
                <c:pt idx="1875">
                  <c:v>42237</c:v>
                </c:pt>
                <c:pt idx="1876">
                  <c:v>42236</c:v>
                </c:pt>
                <c:pt idx="1877">
                  <c:v>42235</c:v>
                </c:pt>
                <c:pt idx="1878">
                  <c:v>42234</c:v>
                </c:pt>
                <c:pt idx="1879">
                  <c:v>42233</c:v>
                </c:pt>
                <c:pt idx="1880">
                  <c:v>42230</c:v>
                </c:pt>
                <c:pt idx="1881">
                  <c:v>42229</c:v>
                </c:pt>
                <c:pt idx="1882">
                  <c:v>42228</c:v>
                </c:pt>
                <c:pt idx="1883">
                  <c:v>42227</c:v>
                </c:pt>
                <c:pt idx="1884">
                  <c:v>42226</c:v>
                </c:pt>
                <c:pt idx="1885">
                  <c:v>42223</c:v>
                </c:pt>
                <c:pt idx="1886">
                  <c:v>42222</c:v>
                </c:pt>
                <c:pt idx="1887">
                  <c:v>42221</c:v>
                </c:pt>
                <c:pt idx="1888">
                  <c:v>42220</c:v>
                </c:pt>
                <c:pt idx="1889">
                  <c:v>42219</c:v>
                </c:pt>
                <c:pt idx="1890">
                  <c:v>42216</c:v>
                </c:pt>
                <c:pt idx="1891">
                  <c:v>42215</c:v>
                </c:pt>
                <c:pt idx="1892">
                  <c:v>42214</c:v>
                </c:pt>
                <c:pt idx="1893">
                  <c:v>42213</c:v>
                </c:pt>
                <c:pt idx="1894">
                  <c:v>42212</c:v>
                </c:pt>
                <c:pt idx="1895">
                  <c:v>42209</c:v>
                </c:pt>
                <c:pt idx="1896">
                  <c:v>42208</c:v>
                </c:pt>
                <c:pt idx="1897">
                  <c:v>42207</c:v>
                </c:pt>
                <c:pt idx="1898">
                  <c:v>42206</c:v>
                </c:pt>
                <c:pt idx="1899">
                  <c:v>42205</c:v>
                </c:pt>
                <c:pt idx="1900">
                  <c:v>42202</c:v>
                </c:pt>
                <c:pt idx="1901">
                  <c:v>42201</c:v>
                </c:pt>
                <c:pt idx="1902">
                  <c:v>42200</c:v>
                </c:pt>
                <c:pt idx="1903">
                  <c:v>42199</c:v>
                </c:pt>
                <c:pt idx="1904">
                  <c:v>42198</c:v>
                </c:pt>
                <c:pt idx="1905">
                  <c:v>42195</c:v>
                </c:pt>
                <c:pt idx="1906">
                  <c:v>42194</c:v>
                </c:pt>
                <c:pt idx="1907">
                  <c:v>42193</c:v>
                </c:pt>
                <c:pt idx="1908">
                  <c:v>42192</c:v>
                </c:pt>
                <c:pt idx="1909">
                  <c:v>42191</c:v>
                </c:pt>
                <c:pt idx="1910">
                  <c:v>42188</c:v>
                </c:pt>
                <c:pt idx="1911">
                  <c:v>42187</c:v>
                </c:pt>
                <c:pt idx="1912">
                  <c:v>42186</c:v>
                </c:pt>
                <c:pt idx="1913">
                  <c:v>42185</c:v>
                </c:pt>
                <c:pt idx="1914">
                  <c:v>42184</c:v>
                </c:pt>
                <c:pt idx="1915">
                  <c:v>42181</c:v>
                </c:pt>
                <c:pt idx="1916">
                  <c:v>42180</c:v>
                </c:pt>
                <c:pt idx="1917">
                  <c:v>42179</c:v>
                </c:pt>
                <c:pt idx="1918">
                  <c:v>42178</c:v>
                </c:pt>
                <c:pt idx="1919">
                  <c:v>42177</c:v>
                </c:pt>
                <c:pt idx="1920">
                  <c:v>42174</c:v>
                </c:pt>
                <c:pt idx="1921">
                  <c:v>42173</c:v>
                </c:pt>
                <c:pt idx="1922">
                  <c:v>42172</c:v>
                </c:pt>
                <c:pt idx="1923">
                  <c:v>42171</c:v>
                </c:pt>
                <c:pt idx="1924">
                  <c:v>42170</c:v>
                </c:pt>
                <c:pt idx="1925">
                  <c:v>42167</c:v>
                </c:pt>
                <c:pt idx="1926">
                  <c:v>42166</c:v>
                </c:pt>
                <c:pt idx="1927">
                  <c:v>42165</c:v>
                </c:pt>
                <c:pt idx="1928">
                  <c:v>42164</c:v>
                </c:pt>
                <c:pt idx="1929">
                  <c:v>42163</c:v>
                </c:pt>
                <c:pt idx="1930">
                  <c:v>42160</c:v>
                </c:pt>
                <c:pt idx="1931">
                  <c:v>42159</c:v>
                </c:pt>
                <c:pt idx="1932">
                  <c:v>42158</c:v>
                </c:pt>
                <c:pt idx="1933">
                  <c:v>42157</c:v>
                </c:pt>
                <c:pt idx="1934">
                  <c:v>42156</c:v>
                </c:pt>
                <c:pt idx="1935">
                  <c:v>42153</c:v>
                </c:pt>
                <c:pt idx="1936">
                  <c:v>42152</c:v>
                </c:pt>
                <c:pt idx="1937">
                  <c:v>42151</c:v>
                </c:pt>
                <c:pt idx="1938">
                  <c:v>42150</c:v>
                </c:pt>
                <c:pt idx="1939">
                  <c:v>42149</c:v>
                </c:pt>
                <c:pt idx="1940">
                  <c:v>42146</c:v>
                </c:pt>
                <c:pt idx="1941">
                  <c:v>42145</c:v>
                </c:pt>
                <c:pt idx="1942">
                  <c:v>42144</c:v>
                </c:pt>
                <c:pt idx="1943">
                  <c:v>42143</c:v>
                </c:pt>
                <c:pt idx="1944">
                  <c:v>42142</c:v>
                </c:pt>
                <c:pt idx="1945">
                  <c:v>42139</c:v>
                </c:pt>
                <c:pt idx="1946">
                  <c:v>42138</c:v>
                </c:pt>
                <c:pt idx="1947">
                  <c:v>42137</c:v>
                </c:pt>
                <c:pt idx="1948">
                  <c:v>42136</c:v>
                </c:pt>
                <c:pt idx="1949">
                  <c:v>42135</c:v>
                </c:pt>
                <c:pt idx="1950">
                  <c:v>42132</c:v>
                </c:pt>
                <c:pt idx="1951">
                  <c:v>42131</c:v>
                </c:pt>
                <c:pt idx="1952">
                  <c:v>42130</c:v>
                </c:pt>
                <c:pt idx="1953">
                  <c:v>42129</c:v>
                </c:pt>
                <c:pt idx="1954">
                  <c:v>42128</c:v>
                </c:pt>
                <c:pt idx="1955">
                  <c:v>42125</c:v>
                </c:pt>
                <c:pt idx="1956">
                  <c:v>42124</c:v>
                </c:pt>
                <c:pt idx="1957">
                  <c:v>42123</c:v>
                </c:pt>
                <c:pt idx="1958">
                  <c:v>42122</c:v>
                </c:pt>
                <c:pt idx="1959">
                  <c:v>42121</c:v>
                </c:pt>
                <c:pt idx="1960">
                  <c:v>42118</c:v>
                </c:pt>
                <c:pt idx="1961">
                  <c:v>42117</c:v>
                </c:pt>
                <c:pt idx="1962">
                  <c:v>42116</c:v>
                </c:pt>
                <c:pt idx="1963">
                  <c:v>42115</c:v>
                </c:pt>
                <c:pt idx="1964">
                  <c:v>42114</c:v>
                </c:pt>
                <c:pt idx="1965">
                  <c:v>42111</c:v>
                </c:pt>
                <c:pt idx="1966">
                  <c:v>42110</c:v>
                </c:pt>
                <c:pt idx="1967">
                  <c:v>42109</c:v>
                </c:pt>
                <c:pt idx="1968">
                  <c:v>42108</c:v>
                </c:pt>
                <c:pt idx="1969">
                  <c:v>42107</c:v>
                </c:pt>
                <c:pt idx="1970">
                  <c:v>42104</c:v>
                </c:pt>
                <c:pt idx="1971">
                  <c:v>42103</c:v>
                </c:pt>
                <c:pt idx="1972">
                  <c:v>42102</c:v>
                </c:pt>
                <c:pt idx="1973">
                  <c:v>42101</c:v>
                </c:pt>
                <c:pt idx="1974">
                  <c:v>42100</c:v>
                </c:pt>
                <c:pt idx="1975">
                  <c:v>42097</c:v>
                </c:pt>
                <c:pt idx="1976">
                  <c:v>42096</c:v>
                </c:pt>
                <c:pt idx="1977">
                  <c:v>42095</c:v>
                </c:pt>
                <c:pt idx="1978">
                  <c:v>42094</c:v>
                </c:pt>
                <c:pt idx="1979">
                  <c:v>42093</c:v>
                </c:pt>
                <c:pt idx="1980">
                  <c:v>42090</c:v>
                </c:pt>
                <c:pt idx="1981">
                  <c:v>42089</c:v>
                </c:pt>
                <c:pt idx="1982">
                  <c:v>42088</c:v>
                </c:pt>
                <c:pt idx="1983">
                  <c:v>42087</c:v>
                </c:pt>
                <c:pt idx="1984">
                  <c:v>42086</c:v>
                </c:pt>
                <c:pt idx="1985">
                  <c:v>42083</c:v>
                </c:pt>
                <c:pt idx="1986">
                  <c:v>42082</c:v>
                </c:pt>
                <c:pt idx="1987">
                  <c:v>42081</c:v>
                </c:pt>
                <c:pt idx="1988">
                  <c:v>42080</c:v>
                </c:pt>
                <c:pt idx="1989">
                  <c:v>42079</c:v>
                </c:pt>
                <c:pt idx="1990">
                  <c:v>42076</c:v>
                </c:pt>
                <c:pt idx="1991">
                  <c:v>42075</c:v>
                </c:pt>
                <c:pt idx="1992">
                  <c:v>42074</c:v>
                </c:pt>
                <c:pt idx="1993">
                  <c:v>42073</c:v>
                </c:pt>
                <c:pt idx="1994">
                  <c:v>42072</c:v>
                </c:pt>
                <c:pt idx="1995">
                  <c:v>42069</c:v>
                </c:pt>
                <c:pt idx="1996">
                  <c:v>42068</c:v>
                </c:pt>
                <c:pt idx="1997">
                  <c:v>42067</c:v>
                </c:pt>
                <c:pt idx="1998">
                  <c:v>42066</c:v>
                </c:pt>
                <c:pt idx="1999">
                  <c:v>42065</c:v>
                </c:pt>
                <c:pt idx="2000">
                  <c:v>42062</c:v>
                </c:pt>
                <c:pt idx="2001">
                  <c:v>42061</c:v>
                </c:pt>
                <c:pt idx="2002">
                  <c:v>42060</c:v>
                </c:pt>
                <c:pt idx="2003">
                  <c:v>42059</c:v>
                </c:pt>
                <c:pt idx="2004">
                  <c:v>42058</c:v>
                </c:pt>
                <c:pt idx="2005">
                  <c:v>42055</c:v>
                </c:pt>
                <c:pt idx="2006">
                  <c:v>42054</c:v>
                </c:pt>
                <c:pt idx="2007">
                  <c:v>42053</c:v>
                </c:pt>
                <c:pt idx="2008">
                  <c:v>42052</c:v>
                </c:pt>
                <c:pt idx="2009">
                  <c:v>42051</c:v>
                </c:pt>
                <c:pt idx="2010">
                  <c:v>42048</c:v>
                </c:pt>
                <c:pt idx="2011">
                  <c:v>42047</c:v>
                </c:pt>
                <c:pt idx="2012">
                  <c:v>42046</c:v>
                </c:pt>
                <c:pt idx="2013">
                  <c:v>42045</c:v>
                </c:pt>
                <c:pt idx="2014">
                  <c:v>42044</c:v>
                </c:pt>
                <c:pt idx="2015">
                  <c:v>42041</c:v>
                </c:pt>
                <c:pt idx="2016">
                  <c:v>42040</c:v>
                </c:pt>
                <c:pt idx="2017">
                  <c:v>42039</c:v>
                </c:pt>
                <c:pt idx="2018">
                  <c:v>42038</c:v>
                </c:pt>
                <c:pt idx="2019">
                  <c:v>42037</c:v>
                </c:pt>
                <c:pt idx="2020">
                  <c:v>42034</c:v>
                </c:pt>
                <c:pt idx="2021">
                  <c:v>42033</c:v>
                </c:pt>
                <c:pt idx="2022">
                  <c:v>42032</c:v>
                </c:pt>
                <c:pt idx="2023">
                  <c:v>42031</c:v>
                </c:pt>
                <c:pt idx="2024">
                  <c:v>42030</c:v>
                </c:pt>
                <c:pt idx="2025">
                  <c:v>42027</c:v>
                </c:pt>
                <c:pt idx="2026">
                  <c:v>42026</c:v>
                </c:pt>
                <c:pt idx="2027">
                  <c:v>42025</c:v>
                </c:pt>
                <c:pt idx="2028">
                  <c:v>42024</c:v>
                </c:pt>
                <c:pt idx="2029">
                  <c:v>42023</c:v>
                </c:pt>
                <c:pt idx="2030">
                  <c:v>42020</c:v>
                </c:pt>
                <c:pt idx="2031">
                  <c:v>42019</c:v>
                </c:pt>
                <c:pt idx="2032">
                  <c:v>42018</c:v>
                </c:pt>
                <c:pt idx="2033">
                  <c:v>42017</c:v>
                </c:pt>
                <c:pt idx="2034">
                  <c:v>42016</c:v>
                </c:pt>
                <c:pt idx="2035">
                  <c:v>42013</c:v>
                </c:pt>
                <c:pt idx="2036">
                  <c:v>42012</c:v>
                </c:pt>
                <c:pt idx="2037">
                  <c:v>42011</c:v>
                </c:pt>
                <c:pt idx="2038">
                  <c:v>42010</c:v>
                </c:pt>
                <c:pt idx="2039">
                  <c:v>42009</c:v>
                </c:pt>
                <c:pt idx="2040">
                  <c:v>42006</c:v>
                </c:pt>
                <c:pt idx="2041">
                  <c:v>42005</c:v>
                </c:pt>
                <c:pt idx="2042">
                  <c:v>42004</c:v>
                </c:pt>
                <c:pt idx="2043">
                  <c:v>42003</c:v>
                </c:pt>
                <c:pt idx="2044">
                  <c:v>42002</c:v>
                </c:pt>
                <c:pt idx="2045">
                  <c:v>41999</c:v>
                </c:pt>
                <c:pt idx="2046">
                  <c:v>41998</c:v>
                </c:pt>
                <c:pt idx="2047">
                  <c:v>41997</c:v>
                </c:pt>
                <c:pt idx="2048">
                  <c:v>41996</c:v>
                </c:pt>
                <c:pt idx="2049">
                  <c:v>41995</c:v>
                </c:pt>
                <c:pt idx="2050">
                  <c:v>41992</c:v>
                </c:pt>
                <c:pt idx="2051">
                  <c:v>41991</c:v>
                </c:pt>
                <c:pt idx="2052">
                  <c:v>41990</c:v>
                </c:pt>
                <c:pt idx="2053">
                  <c:v>41989</c:v>
                </c:pt>
                <c:pt idx="2054">
                  <c:v>41988</c:v>
                </c:pt>
                <c:pt idx="2055">
                  <c:v>41985</c:v>
                </c:pt>
                <c:pt idx="2056">
                  <c:v>41984</c:v>
                </c:pt>
                <c:pt idx="2057">
                  <c:v>41983</c:v>
                </c:pt>
                <c:pt idx="2058">
                  <c:v>41982</c:v>
                </c:pt>
                <c:pt idx="2059">
                  <c:v>41981</c:v>
                </c:pt>
                <c:pt idx="2060">
                  <c:v>41978</c:v>
                </c:pt>
                <c:pt idx="2061">
                  <c:v>41977</c:v>
                </c:pt>
                <c:pt idx="2062">
                  <c:v>41976</c:v>
                </c:pt>
                <c:pt idx="2063">
                  <c:v>41975</c:v>
                </c:pt>
                <c:pt idx="2064">
                  <c:v>41974</c:v>
                </c:pt>
                <c:pt idx="2065">
                  <c:v>41971</c:v>
                </c:pt>
                <c:pt idx="2066">
                  <c:v>41970</c:v>
                </c:pt>
                <c:pt idx="2067">
                  <c:v>41969</c:v>
                </c:pt>
                <c:pt idx="2068">
                  <c:v>41968</c:v>
                </c:pt>
                <c:pt idx="2069">
                  <c:v>41967</c:v>
                </c:pt>
                <c:pt idx="2070">
                  <c:v>41964</c:v>
                </c:pt>
                <c:pt idx="2071">
                  <c:v>41963</c:v>
                </c:pt>
                <c:pt idx="2072">
                  <c:v>41962</c:v>
                </c:pt>
                <c:pt idx="2073">
                  <c:v>41961</c:v>
                </c:pt>
                <c:pt idx="2074">
                  <c:v>41960</c:v>
                </c:pt>
                <c:pt idx="2075">
                  <c:v>41957</c:v>
                </c:pt>
                <c:pt idx="2076">
                  <c:v>41956</c:v>
                </c:pt>
                <c:pt idx="2077">
                  <c:v>41955</c:v>
                </c:pt>
                <c:pt idx="2078">
                  <c:v>41954</c:v>
                </c:pt>
                <c:pt idx="2079">
                  <c:v>41953</c:v>
                </c:pt>
                <c:pt idx="2080">
                  <c:v>41950</c:v>
                </c:pt>
                <c:pt idx="2081">
                  <c:v>41949</c:v>
                </c:pt>
                <c:pt idx="2082">
                  <c:v>41948</c:v>
                </c:pt>
                <c:pt idx="2083">
                  <c:v>41947</c:v>
                </c:pt>
                <c:pt idx="2084">
                  <c:v>41946</c:v>
                </c:pt>
                <c:pt idx="2085">
                  <c:v>41943</c:v>
                </c:pt>
                <c:pt idx="2086">
                  <c:v>41942</c:v>
                </c:pt>
                <c:pt idx="2087">
                  <c:v>41941</c:v>
                </c:pt>
                <c:pt idx="2088">
                  <c:v>41940</c:v>
                </c:pt>
                <c:pt idx="2089">
                  <c:v>41939</c:v>
                </c:pt>
                <c:pt idx="2090">
                  <c:v>41936</c:v>
                </c:pt>
                <c:pt idx="2091">
                  <c:v>41935</c:v>
                </c:pt>
                <c:pt idx="2092">
                  <c:v>41934</c:v>
                </c:pt>
                <c:pt idx="2093">
                  <c:v>41933</c:v>
                </c:pt>
                <c:pt idx="2094">
                  <c:v>41932</c:v>
                </c:pt>
                <c:pt idx="2095">
                  <c:v>41929</c:v>
                </c:pt>
                <c:pt idx="2096">
                  <c:v>41928</c:v>
                </c:pt>
                <c:pt idx="2097">
                  <c:v>41927</c:v>
                </c:pt>
                <c:pt idx="2098">
                  <c:v>41926</c:v>
                </c:pt>
                <c:pt idx="2099">
                  <c:v>41925</c:v>
                </c:pt>
                <c:pt idx="2100">
                  <c:v>41922</c:v>
                </c:pt>
                <c:pt idx="2101">
                  <c:v>41921</c:v>
                </c:pt>
                <c:pt idx="2102">
                  <c:v>41920</c:v>
                </c:pt>
                <c:pt idx="2103">
                  <c:v>41919</c:v>
                </c:pt>
                <c:pt idx="2104">
                  <c:v>41918</c:v>
                </c:pt>
                <c:pt idx="2105">
                  <c:v>41915</c:v>
                </c:pt>
                <c:pt idx="2106">
                  <c:v>41914</c:v>
                </c:pt>
                <c:pt idx="2107">
                  <c:v>41913</c:v>
                </c:pt>
                <c:pt idx="2108">
                  <c:v>41912</c:v>
                </c:pt>
                <c:pt idx="2109">
                  <c:v>41911</c:v>
                </c:pt>
                <c:pt idx="2110">
                  <c:v>41908</c:v>
                </c:pt>
                <c:pt idx="2111">
                  <c:v>41907</c:v>
                </c:pt>
                <c:pt idx="2112">
                  <c:v>41906</c:v>
                </c:pt>
                <c:pt idx="2113">
                  <c:v>41905</c:v>
                </c:pt>
                <c:pt idx="2114">
                  <c:v>41904</c:v>
                </c:pt>
                <c:pt idx="2115">
                  <c:v>41901</c:v>
                </c:pt>
                <c:pt idx="2116">
                  <c:v>41900</c:v>
                </c:pt>
                <c:pt idx="2117">
                  <c:v>41899</c:v>
                </c:pt>
                <c:pt idx="2118">
                  <c:v>41898</c:v>
                </c:pt>
                <c:pt idx="2119">
                  <c:v>41897</c:v>
                </c:pt>
                <c:pt idx="2120">
                  <c:v>41894</c:v>
                </c:pt>
                <c:pt idx="2121">
                  <c:v>41893</c:v>
                </c:pt>
                <c:pt idx="2122">
                  <c:v>41892</c:v>
                </c:pt>
                <c:pt idx="2123">
                  <c:v>41891</c:v>
                </c:pt>
                <c:pt idx="2124">
                  <c:v>41890</c:v>
                </c:pt>
                <c:pt idx="2125">
                  <c:v>41887</c:v>
                </c:pt>
                <c:pt idx="2126">
                  <c:v>41886</c:v>
                </c:pt>
                <c:pt idx="2127">
                  <c:v>41885</c:v>
                </c:pt>
                <c:pt idx="2128">
                  <c:v>41884</c:v>
                </c:pt>
                <c:pt idx="2129">
                  <c:v>41883</c:v>
                </c:pt>
                <c:pt idx="2130">
                  <c:v>41880</c:v>
                </c:pt>
                <c:pt idx="2131">
                  <c:v>41879</c:v>
                </c:pt>
                <c:pt idx="2132">
                  <c:v>41878</c:v>
                </c:pt>
                <c:pt idx="2133">
                  <c:v>41877</c:v>
                </c:pt>
                <c:pt idx="2134">
                  <c:v>41876</c:v>
                </c:pt>
                <c:pt idx="2135">
                  <c:v>41873</c:v>
                </c:pt>
                <c:pt idx="2136">
                  <c:v>41872</c:v>
                </c:pt>
                <c:pt idx="2137">
                  <c:v>41871</c:v>
                </c:pt>
                <c:pt idx="2138">
                  <c:v>41870</c:v>
                </c:pt>
                <c:pt idx="2139">
                  <c:v>41869</c:v>
                </c:pt>
                <c:pt idx="2140">
                  <c:v>41866</c:v>
                </c:pt>
                <c:pt idx="2141">
                  <c:v>41865</c:v>
                </c:pt>
                <c:pt idx="2142">
                  <c:v>41864</c:v>
                </c:pt>
                <c:pt idx="2143">
                  <c:v>41863</c:v>
                </c:pt>
                <c:pt idx="2144">
                  <c:v>41862</c:v>
                </c:pt>
                <c:pt idx="2145">
                  <c:v>41859</c:v>
                </c:pt>
                <c:pt idx="2146">
                  <c:v>41858</c:v>
                </c:pt>
                <c:pt idx="2147">
                  <c:v>41857</c:v>
                </c:pt>
                <c:pt idx="2148">
                  <c:v>41856</c:v>
                </c:pt>
                <c:pt idx="2149">
                  <c:v>41855</c:v>
                </c:pt>
                <c:pt idx="2150">
                  <c:v>41852</c:v>
                </c:pt>
                <c:pt idx="2151">
                  <c:v>41851</c:v>
                </c:pt>
                <c:pt idx="2152">
                  <c:v>41850</c:v>
                </c:pt>
                <c:pt idx="2153">
                  <c:v>41849</c:v>
                </c:pt>
                <c:pt idx="2154">
                  <c:v>41848</c:v>
                </c:pt>
                <c:pt idx="2155">
                  <c:v>41845</c:v>
                </c:pt>
                <c:pt idx="2156">
                  <c:v>41844</c:v>
                </c:pt>
                <c:pt idx="2157">
                  <c:v>41843</c:v>
                </c:pt>
                <c:pt idx="2158">
                  <c:v>41842</c:v>
                </c:pt>
                <c:pt idx="2159">
                  <c:v>41841</c:v>
                </c:pt>
                <c:pt idx="2160">
                  <c:v>41838</c:v>
                </c:pt>
                <c:pt idx="2161">
                  <c:v>41837</c:v>
                </c:pt>
                <c:pt idx="2162">
                  <c:v>41836</c:v>
                </c:pt>
                <c:pt idx="2163">
                  <c:v>41835</c:v>
                </c:pt>
                <c:pt idx="2164">
                  <c:v>41834</c:v>
                </c:pt>
                <c:pt idx="2165">
                  <c:v>41831</c:v>
                </c:pt>
                <c:pt idx="2166">
                  <c:v>41830</c:v>
                </c:pt>
                <c:pt idx="2167">
                  <c:v>41829</c:v>
                </c:pt>
                <c:pt idx="2168">
                  <c:v>41828</c:v>
                </c:pt>
                <c:pt idx="2169">
                  <c:v>41827</c:v>
                </c:pt>
                <c:pt idx="2170">
                  <c:v>41824</c:v>
                </c:pt>
                <c:pt idx="2171">
                  <c:v>41823</c:v>
                </c:pt>
                <c:pt idx="2172">
                  <c:v>41822</c:v>
                </c:pt>
                <c:pt idx="2173">
                  <c:v>41821</c:v>
                </c:pt>
                <c:pt idx="2174">
                  <c:v>41820</c:v>
                </c:pt>
                <c:pt idx="2175">
                  <c:v>41817</c:v>
                </c:pt>
                <c:pt idx="2176">
                  <c:v>41816</c:v>
                </c:pt>
                <c:pt idx="2177">
                  <c:v>41815</c:v>
                </c:pt>
                <c:pt idx="2178">
                  <c:v>41814</c:v>
                </c:pt>
                <c:pt idx="2179">
                  <c:v>41813</c:v>
                </c:pt>
                <c:pt idx="2180">
                  <c:v>41810</c:v>
                </c:pt>
                <c:pt idx="2181">
                  <c:v>41809</c:v>
                </c:pt>
                <c:pt idx="2182">
                  <c:v>41808</c:v>
                </c:pt>
                <c:pt idx="2183">
                  <c:v>41807</c:v>
                </c:pt>
                <c:pt idx="2184">
                  <c:v>41806</c:v>
                </c:pt>
                <c:pt idx="2185">
                  <c:v>41803</c:v>
                </c:pt>
                <c:pt idx="2186">
                  <c:v>41802</c:v>
                </c:pt>
                <c:pt idx="2187">
                  <c:v>41801</c:v>
                </c:pt>
                <c:pt idx="2188">
                  <c:v>41800</c:v>
                </c:pt>
                <c:pt idx="2189">
                  <c:v>41799</c:v>
                </c:pt>
                <c:pt idx="2190">
                  <c:v>41796</c:v>
                </c:pt>
                <c:pt idx="2191">
                  <c:v>41795</c:v>
                </c:pt>
                <c:pt idx="2192">
                  <c:v>41794</c:v>
                </c:pt>
                <c:pt idx="2193">
                  <c:v>41793</c:v>
                </c:pt>
                <c:pt idx="2194">
                  <c:v>41792</c:v>
                </c:pt>
                <c:pt idx="2195">
                  <c:v>41789</c:v>
                </c:pt>
                <c:pt idx="2196">
                  <c:v>41788</c:v>
                </c:pt>
                <c:pt idx="2197">
                  <c:v>41787</c:v>
                </c:pt>
                <c:pt idx="2198">
                  <c:v>41786</c:v>
                </c:pt>
                <c:pt idx="2199">
                  <c:v>41785</c:v>
                </c:pt>
                <c:pt idx="2200">
                  <c:v>41782</c:v>
                </c:pt>
                <c:pt idx="2201">
                  <c:v>41781</c:v>
                </c:pt>
                <c:pt idx="2202">
                  <c:v>41780</c:v>
                </c:pt>
                <c:pt idx="2203">
                  <c:v>41779</c:v>
                </c:pt>
                <c:pt idx="2204">
                  <c:v>41778</c:v>
                </c:pt>
                <c:pt idx="2205">
                  <c:v>41775</c:v>
                </c:pt>
                <c:pt idx="2206">
                  <c:v>41774</c:v>
                </c:pt>
                <c:pt idx="2207">
                  <c:v>41773</c:v>
                </c:pt>
                <c:pt idx="2208">
                  <c:v>41772</c:v>
                </c:pt>
                <c:pt idx="2209">
                  <c:v>41771</c:v>
                </c:pt>
                <c:pt idx="2210">
                  <c:v>41768</c:v>
                </c:pt>
                <c:pt idx="2211">
                  <c:v>41767</c:v>
                </c:pt>
                <c:pt idx="2212">
                  <c:v>41766</c:v>
                </c:pt>
                <c:pt idx="2213">
                  <c:v>41765</c:v>
                </c:pt>
                <c:pt idx="2214">
                  <c:v>41764</c:v>
                </c:pt>
                <c:pt idx="2215">
                  <c:v>41761</c:v>
                </c:pt>
                <c:pt idx="2216">
                  <c:v>41760</c:v>
                </c:pt>
                <c:pt idx="2217">
                  <c:v>41759</c:v>
                </c:pt>
                <c:pt idx="2218">
                  <c:v>41758</c:v>
                </c:pt>
                <c:pt idx="2219">
                  <c:v>41757</c:v>
                </c:pt>
                <c:pt idx="2220">
                  <c:v>41754</c:v>
                </c:pt>
                <c:pt idx="2221">
                  <c:v>41753</c:v>
                </c:pt>
                <c:pt idx="2222">
                  <c:v>41752</c:v>
                </c:pt>
                <c:pt idx="2223">
                  <c:v>41751</c:v>
                </c:pt>
                <c:pt idx="2224">
                  <c:v>41750</c:v>
                </c:pt>
                <c:pt idx="2225">
                  <c:v>41747</c:v>
                </c:pt>
                <c:pt idx="2226">
                  <c:v>41746</c:v>
                </c:pt>
                <c:pt idx="2227">
                  <c:v>41745</c:v>
                </c:pt>
                <c:pt idx="2228">
                  <c:v>41744</c:v>
                </c:pt>
                <c:pt idx="2229">
                  <c:v>41743</c:v>
                </c:pt>
                <c:pt idx="2230">
                  <c:v>41740</c:v>
                </c:pt>
                <c:pt idx="2231">
                  <c:v>41739</c:v>
                </c:pt>
                <c:pt idx="2232">
                  <c:v>41738</c:v>
                </c:pt>
                <c:pt idx="2233">
                  <c:v>41737</c:v>
                </c:pt>
                <c:pt idx="2234">
                  <c:v>41736</c:v>
                </c:pt>
                <c:pt idx="2235">
                  <c:v>41733</c:v>
                </c:pt>
                <c:pt idx="2236">
                  <c:v>41732</c:v>
                </c:pt>
                <c:pt idx="2237">
                  <c:v>41731</c:v>
                </c:pt>
                <c:pt idx="2238">
                  <c:v>41730</c:v>
                </c:pt>
                <c:pt idx="2239">
                  <c:v>41729</c:v>
                </c:pt>
                <c:pt idx="2240">
                  <c:v>41726</c:v>
                </c:pt>
                <c:pt idx="2241">
                  <c:v>41725</c:v>
                </c:pt>
                <c:pt idx="2242">
                  <c:v>41724</c:v>
                </c:pt>
                <c:pt idx="2243">
                  <c:v>41723</c:v>
                </c:pt>
                <c:pt idx="2244">
                  <c:v>41722</c:v>
                </c:pt>
                <c:pt idx="2245">
                  <c:v>41719</c:v>
                </c:pt>
                <c:pt idx="2246">
                  <c:v>41718</c:v>
                </c:pt>
                <c:pt idx="2247">
                  <c:v>41717</c:v>
                </c:pt>
                <c:pt idx="2248">
                  <c:v>41716</c:v>
                </c:pt>
                <c:pt idx="2249">
                  <c:v>41715</c:v>
                </c:pt>
                <c:pt idx="2250">
                  <c:v>41712</c:v>
                </c:pt>
                <c:pt idx="2251">
                  <c:v>41711</c:v>
                </c:pt>
                <c:pt idx="2252">
                  <c:v>41710</c:v>
                </c:pt>
                <c:pt idx="2253">
                  <c:v>41709</c:v>
                </c:pt>
                <c:pt idx="2254">
                  <c:v>41708</c:v>
                </c:pt>
                <c:pt idx="2255">
                  <c:v>41705</c:v>
                </c:pt>
                <c:pt idx="2256">
                  <c:v>41704</c:v>
                </c:pt>
                <c:pt idx="2257">
                  <c:v>41703</c:v>
                </c:pt>
                <c:pt idx="2258">
                  <c:v>41702</c:v>
                </c:pt>
                <c:pt idx="2259">
                  <c:v>41701</c:v>
                </c:pt>
                <c:pt idx="2260">
                  <c:v>41698</c:v>
                </c:pt>
                <c:pt idx="2261">
                  <c:v>41697</c:v>
                </c:pt>
                <c:pt idx="2262">
                  <c:v>41696</c:v>
                </c:pt>
                <c:pt idx="2263">
                  <c:v>41695</c:v>
                </c:pt>
                <c:pt idx="2264">
                  <c:v>41694</c:v>
                </c:pt>
                <c:pt idx="2265">
                  <c:v>41691</c:v>
                </c:pt>
                <c:pt idx="2266">
                  <c:v>41690</c:v>
                </c:pt>
                <c:pt idx="2267">
                  <c:v>41689</c:v>
                </c:pt>
                <c:pt idx="2268">
                  <c:v>41688</c:v>
                </c:pt>
                <c:pt idx="2269">
                  <c:v>41687</c:v>
                </c:pt>
                <c:pt idx="2270">
                  <c:v>41684</c:v>
                </c:pt>
                <c:pt idx="2271">
                  <c:v>41683</c:v>
                </c:pt>
                <c:pt idx="2272">
                  <c:v>41682</c:v>
                </c:pt>
                <c:pt idx="2273">
                  <c:v>41681</c:v>
                </c:pt>
                <c:pt idx="2274">
                  <c:v>41680</c:v>
                </c:pt>
                <c:pt idx="2275">
                  <c:v>41677</c:v>
                </c:pt>
                <c:pt idx="2276">
                  <c:v>41676</c:v>
                </c:pt>
                <c:pt idx="2277">
                  <c:v>41675</c:v>
                </c:pt>
                <c:pt idx="2278">
                  <c:v>41674</c:v>
                </c:pt>
                <c:pt idx="2279">
                  <c:v>41673</c:v>
                </c:pt>
                <c:pt idx="2280">
                  <c:v>41670</c:v>
                </c:pt>
                <c:pt idx="2281">
                  <c:v>41669</c:v>
                </c:pt>
                <c:pt idx="2282">
                  <c:v>41668</c:v>
                </c:pt>
                <c:pt idx="2283">
                  <c:v>41667</c:v>
                </c:pt>
                <c:pt idx="2284">
                  <c:v>41666</c:v>
                </c:pt>
                <c:pt idx="2285">
                  <c:v>41663</c:v>
                </c:pt>
                <c:pt idx="2286">
                  <c:v>41662</c:v>
                </c:pt>
                <c:pt idx="2287">
                  <c:v>41661</c:v>
                </c:pt>
                <c:pt idx="2288">
                  <c:v>41660</c:v>
                </c:pt>
                <c:pt idx="2289">
                  <c:v>41659</c:v>
                </c:pt>
                <c:pt idx="2290">
                  <c:v>41656</c:v>
                </c:pt>
                <c:pt idx="2291">
                  <c:v>41655</c:v>
                </c:pt>
                <c:pt idx="2292">
                  <c:v>41654</c:v>
                </c:pt>
                <c:pt idx="2293">
                  <c:v>41653</c:v>
                </c:pt>
                <c:pt idx="2294">
                  <c:v>41652</c:v>
                </c:pt>
                <c:pt idx="2295">
                  <c:v>41649</c:v>
                </c:pt>
                <c:pt idx="2296">
                  <c:v>41648</c:v>
                </c:pt>
                <c:pt idx="2297">
                  <c:v>41647</c:v>
                </c:pt>
                <c:pt idx="2298">
                  <c:v>41646</c:v>
                </c:pt>
                <c:pt idx="2299">
                  <c:v>41645</c:v>
                </c:pt>
                <c:pt idx="2300">
                  <c:v>41642</c:v>
                </c:pt>
                <c:pt idx="2301">
                  <c:v>41641</c:v>
                </c:pt>
                <c:pt idx="2302">
                  <c:v>41640</c:v>
                </c:pt>
                <c:pt idx="2303">
                  <c:v>41639</c:v>
                </c:pt>
                <c:pt idx="2304">
                  <c:v>41638</c:v>
                </c:pt>
                <c:pt idx="2305">
                  <c:v>41635</c:v>
                </c:pt>
                <c:pt idx="2306">
                  <c:v>41634</c:v>
                </c:pt>
                <c:pt idx="2307">
                  <c:v>41633</c:v>
                </c:pt>
                <c:pt idx="2308">
                  <c:v>41632</c:v>
                </c:pt>
                <c:pt idx="2309">
                  <c:v>41631</c:v>
                </c:pt>
                <c:pt idx="2310">
                  <c:v>41628</c:v>
                </c:pt>
                <c:pt idx="2311">
                  <c:v>41627</c:v>
                </c:pt>
                <c:pt idx="2312">
                  <c:v>41626</c:v>
                </c:pt>
                <c:pt idx="2313">
                  <c:v>41625</c:v>
                </c:pt>
                <c:pt idx="2314">
                  <c:v>41624</c:v>
                </c:pt>
                <c:pt idx="2315">
                  <c:v>41621</c:v>
                </c:pt>
                <c:pt idx="2316">
                  <c:v>41620</c:v>
                </c:pt>
                <c:pt idx="2317">
                  <c:v>41619</c:v>
                </c:pt>
                <c:pt idx="2318">
                  <c:v>41618</c:v>
                </c:pt>
                <c:pt idx="2319">
                  <c:v>41617</c:v>
                </c:pt>
                <c:pt idx="2320">
                  <c:v>41614</c:v>
                </c:pt>
                <c:pt idx="2321">
                  <c:v>41613</c:v>
                </c:pt>
                <c:pt idx="2322">
                  <c:v>41612</c:v>
                </c:pt>
                <c:pt idx="2323">
                  <c:v>41611</c:v>
                </c:pt>
                <c:pt idx="2324">
                  <c:v>41610</c:v>
                </c:pt>
                <c:pt idx="2325">
                  <c:v>41607</c:v>
                </c:pt>
                <c:pt idx="2326">
                  <c:v>41606</c:v>
                </c:pt>
                <c:pt idx="2327">
                  <c:v>41605</c:v>
                </c:pt>
                <c:pt idx="2328">
                  <c:v>41604</c:v>
                </c:pt>
                <c:pt idx="2329">
                  <c:v>41603</c:v>
                </c:pt>
                <c:pt idx="2330">
                  <c:v>41600</c:v>
                </c:pt>
                <c:pt idx="2331">
                  <c:v>41599</c:v>
                </c:pt>
                <c:pt idx="2332">
                  <c:v>41598</c:v>
                </c:pt>
                <c:pt idx="2333">
                  <c:v>41597</c:v>
                </c:pt>
                <c:pt idx="2334">
                  <c:v>41596</c:v>
                </c:pt>
                <c:pt idx="2335">
                  <c:v>41593</c:v>
                </c:pt>
                <c:pt idx="2336">
                  <c:v>41592</c:v>
                </c:pt>
                <c:pt idx="2337">
                  <c:v>41591</c:v>
                </c:pt>
                <c:pt idx="2338">
                  <c:v>41590</c:v>
                </c:pt>
                <c:pt idx="2339">
                  <c:v>41589</c:v>
                </c:pt>
                <c:pt idx="2340">
                  <c:v>41586</c:v>
                </c:pt>
                <c:pt idx="2341">
                  <c:v>41585</c:v>
                </c:pt>
                <c:pt idx="2342">
                  <c:v>41584</c:v>
                </c:pt>
                <c:pt idx="2343">
                  <c:v>41583</c:v>
                </c:pt>
                <c:pt idx="2344">
                  <c:v>41582</c:v>
                </c:pt>
                <c:pt idx="2345">
                  <c:v>41579</c:v>
                </c:pt>
                <c:pt idx="2346">
                  <c:v>41578</c:v>
                </c:pt>
                <c:pt idx="2347">
                  <c:v>41577</c:v>
                </c:pt>
                <c:pt idx="2348">
                  <c:v>41576</c:v>
                </c:pt>
                <c:pt idx="2349">
                  <c:v>41575</c:v>
                </c:pt>
                <c:pt idx="2350">
                  <c:v>41572</c:v>
                </c:pt>
                <c:pt idx="2351">
                  <c:v>41571</c:v>
                </c:pt>
                <c:pt idx="2352">
                  <c:v>41570</c:v>
                </c:pt>
                <c:pt idx="2353">
                  <c:v>41569</c:v>
                </c:pt>
                <c:pt idx="2354">
                  <c:v>41568</c:v>
                </c:pt>
                <c:pt idx="2355">
                  <c:v>41565</c:v>
                </c:pt>
                <c:pt idx="2356">
                  <c:v>41564</c:v>
                </c:pt>
                <c:pt idx="2357">
                  <c:v>41563</c:v>
                </c:pt>
                <c:pt idx="2358">
                  <c:v>41562</c:v>
                </c:pt>
                <c:pt idx="2359">
                  <c:v>41561</c:v>
                </c:pt>
                <c:pt idx="2360">
                  <c:v>41558</c:v>
                </c:pt>
                <c:pt idx="2361">
                  <c:v>41557</c:v>
                </c:pt>
                <c:pt idx="2362">
                  <c:v>41556</c:v>
                </c:pt>
                <c:pt idx="2363">
                  <c:v>41555</c:v>
                </c:pt>
                <c:pt idx="2364">
                  <c:v>41554</c:v>
                </c:pt>
                <c:pt idx="2365">
                  <c:v>41551</c:v>
                </c:pt>
                <c:pt idx="2366">
                  <c:v>41550</c:v>
                </c:pt>
                <c:pt idx="2367">
                  <c:v>41549</c:v>
                </c:pt>
                <c:pt idx="2368">
                  <c:v>41548</c:v>
                </c:pt>
                <c:pt idx="2369">
                  <c:v>41547</c:v>
                </c:pt>
                <c:pt idx="2370">
                  <c:v>41544</c:v>
                </c:pt>
                <c:pt idx="2371">
                  <c:v>41543</c:v>
                </c:pt>
                <c:pt idx="2372">
                  <c:v>41542</c:v>
                </c:pt>
                <c:pt idx="2373">
                  <c:v>41541</c:v>
                </c:pt>
                <c:pt idx="2374">
                  <c:v>41540</c:v>
                </c:pt>
                <c:pt idx="2375">
                  <c:v>41537</c:v>
                </c:pt>
                <c:pt idx="2376">
                  <c:v>41536</c:v>
                </c:pt>
                <c:pt idx="2377">
                  <c:v>41535</c:v>
                </c:pt>
                <c:pt idx="2378">
                  <c:v>41534</c:v>
                </c:pt>
                <c:pt idx="2379">
                  <c:v>41533</c:v>
                </c:pt>
                <c:pt idx="2380">
                  <c:v>41530</c:v>
                </c:pt>
                <c:pt idx="2381">
                  <c:v>41529</c:v>
                </c:pt>
                <c:pt idx="2382">
                  <c:v>41528</c:v>
                </c:pt>
                <c:pt idx="2383">
                  <c:v>41527</c:v>
                </c:pt>
                <c:pt idx="2384">
                  <c:v>41526</c:v>
                </c:pt>
                <c:pt idx="2385">
                  <c:v>41523</c:v>
                </c:pt>
                <c:pt idx="2386">
                  <c:v>41522</c:v>
                </c:pt>
                <c:pt idx="2387">
                  <c:v>41521</c:v>
                </c:pt>
                <c:pt idx="2388">
                  <c:v>41520</c:v>
                </c:pt>
                <c:pt idx="2389">
                  <c:v>41519</c:v>
                </c:pt>
                <c:pt idx="2390">
                  <c:v>41516</c:v>
                </c:pt>
                <c:pt idx="2391">
                  <c:v>41515</c:v>
                </c:pt>
                <c:pt idx="2392">
                  <c:v>41514</c:v>
                </c:pt>
                <c:pt idx="2393">
                  <c:v>41513</c:v>
                </c:pt>
                <c:pt idx="2394">
                  <c:v>41512</c:v>
                </c:pt>
                <c:pt idx="2395">
                  <c:v>41509</c:v>
                </c:pt>
                <c:pt idx="2396">
                  <c:v>41508</c:v>
                </c:pt>
                <c:pt idx="2397">
                  <c:v>41507</c:v>
                </c:pt>
                <c:pt idx="2398">
                  <c:v>41506</c:v>
                </c:pt>
                <c:pt idx="2399">
                  <c:v>41505</c:v>
                </c:pt>
                <c:pt idx="2400">
                  <c:v>41502</c:v>
                </c:pt>
                <c:pt idx="2401">
                  <c:v>41501</c:v>
                </c:pt>
                <c:pt idx="2402">
                  <c:v>41500</c:v>
                </c:pt>
                <c:pt idx="2403">
                  <c:v>41499</c:v>
                </c:pt>
                <c:pt idx="2404">
                  <c:v>41498</c:v>
                </c:pt>
                <c:pt idx="2405">
                  <c:v>41495</c:v>
                </c:pt>
                <c:pt idx="2406">
                  <c:v>41494</c:v>
                </c:pt>
                <c:pt idx="2407">
                  <c:v>41493</c:v>
                </c:pt>
                <c:pt idx="2408">
                  <c:v>41492</c:v>
                </c:pt>
                <c:pt idx="2409">
                  <c:v>41491</c:v>
                </c:pt>
                <c:pt idx="2410">
                  <c:v>41488</c:v>
                </c:pt>
                <c:pt idx="2411">
                  <c:v>41487</c:v>
                </c:pt>
                <c:pt idx="2412">
                  <c:v>41486</c:v>
                </c:pt>
                <c:pt idx="2413">
                  <c:v>41485</c:v>
                </c:pt>
                <c:pt idx="2414">
                  <c:v>41484</c:v>
                </c:pt>
                <c:pt idx="2415">
                  <c:v>41481</c:v>
                </c:pt>
                <c:pt idx="2416">
                  <c:v>41480</c:v>
                </c:pt>
                <c:pt idx="2417">
                  <c:v>41479</c:v>
                </c:pt>
                <c:pt idx="2418">
                  <c:v>41478</c:v>
                </c:pt>
                <c:pt idx="2419">
                  <c:v>41477</c:v>
                </c:pt>
                <c:pt idx="2420">
                  <c:v>41474</c:v>
                </c:pt>
                <c:pt idx="2421">
                  <c:v>41473</c:v>
                </c:pt>
                <c:pt idx="2422">
                  <c:v>41472</c:v>
                </c:pt>
                <c:pt idx="2423">
                  <c:v>41471</c:v>
                </c:pt>
                <c:pt idx="2424">
                  <c:v>41470</c:v>
                </c:pt>
                <c:pt idx="2425">
                  <c:v>41467</c:v>
                </c:pt>
                <c:pt idx="2426">
                  <c:v>41466</c:v>
                </c:pt>
                <c:pt idx="2427">
                  <c:v>41465</c:v>
                </c:pt>
                <c:pt idx="2428">
                  <c:v>41464</c:v>
                </c:pt>
                <c:pt idx="2429">
                  <c:v>41463</c:v>
                </c:pt>
                <c:pt idx="2430">
                  <c:v>41460</c:v>
                </c:pt>
                <c:pt idx="2431">
                  <c:v>41459</c:v>
                </c:pt>
                <c:pt idx="2432">
                  <c:v>41458</c:v>
                </c:pt>
                <c:pt idx="2433">
                  <c:v>41457</c:v>
                </c:pt>
                <c:pt idx="2434">
                  <c:v>41456</c:v>
                </c:pt>
                <c:pt idx="2435">
                  <c:v>41453</c:v>
                </c:pt>
                <c:pt idx="2436">
                  <c:v>41452</c:v>
                </c:pt>
                <c:pt idx="2437">
                  <c:v>41451</c:v>
                </c:pt>
                <c:pt idx="2438">
                  <c:v>41450</c:v>
                </c:pt>
                <c:pt idx="2439">
                  <c:v>41449</c:v>
                </c:pt>
                <c:pt idx="2440">
                  <c:v>41446</c:v>
                </c:pt>
                <c:pt idx="2441">
                  <c:v>41445</c:v>
                </c:pt>
                <c:pt idx="2442">
                  <c:v>41444</c:v>
                </c:pt>
                <c:pt idx="2443">
                  <c:v>41443</c:v>
                </c:pt>
                <c:pt idx="2444">
                  <c:v>41442</c:v>
                </c:pt>
                <c:pt idx="2445">
                  <c:v>41439</c:v>
                </c:pt>
                <c:pt idx="2446">
                  <c:v>41438</c:v>
                </c:pt>
                <c:pt idx="2447">
                  <c:v>41437</c:v>
                </c:pt>
                <c:pt idx="2448">
                  <c:v>41436</c:v>
                </c:pt>
                <c:pt idx="2449">
                  <c:v>41435</c:v>
                </c:pt>
                <c:pt idx="2450">
                  <c:v>41432</c:v>
                </c:pt>
                <c:pt idx="2451">
                  <c:v>41431</c:v>
                </c:pt>
                <c:pt idx="2452">
                  <c:v>41430</c:v>
                </c:pt>
                <c:pt idx="2453">
                  <c:v>41429</c:v>
                </c:pt>
                <c:pt idx="2454">
                  <c:v>41428</c:v>
                </c:pt>
                <c:pt idx="2455">
                  <c:v>41425</c:v>
                </c:pt>
                <c:pt idx="2456">
                  <c:v>41424</c:v>
                </c:pt>
                <c:pt idx="2457">
                  <c:v>41423</c:v>
                </c:pt>
                <c:pt idx="2458">
                  <c:v>41422</c:v>
                </c:pt>
                <c:pt idx="2459">
                  <c:v>41421</c:v>
                </c:pt>
                <c:pt idx="2460">
                  <c:v>41418</c:v>
                </c:pt>
                <c:pt idx="2461">
                  <c:v>41417</c:v>
                </c:pt>
                <c:pt idx="2462">
                  <c:v>41416</c:v>
                </c:pt>
                <c:pt idx="2463">
                  <c:v>41415</c:v>
                </c:pt>
                <c:pt idx="2464">
                  <c:v>41414</c:v>
                </c:pt>
                <c:pt idx="2465">
                  <c:v>41411</c:v>
                </c:pt>
                <c:pt idx="2466">
                  <c:v>41410</c:v>
                </c:pt>
                <c:pt idx="2467">
                  <c:v>41409</c:v>
                </c:pt>
                <c:pt idx="2468">
                  <c:v>41408</c:v>
                </c:pt>
                <c:pt idx="2469">
                  <c:v>41407</c:v>
                </c:pt>
                <c:pt idx="2470">
                  <c:v>41404</c:v>
                </c:pt>
                <c:pt idx="2471">
                  <c:v>41403</c:v>
                </c:pt>
                <c:pt idx="2472">
                  <c:v>41402</c:v>
                </c:pt>
                <c:pt idx="2473">
                  <c:v>41401</c:v>
                </c:pt>
                <c:pt idx="2474">
                  <c:v>41400</c:v>
                </c:pt>
                <c:pt idx="2475">
                  <c:v>41397</c:v>
                </c:pt>
                <c:pt idx="2476">
                  <c:v>41396</c:v>
                </c:pt>
                <c:pt idx="2477">
                  <c:v>41395</c:v>
                </c:pt>
                <c:pt idx="2478">
                  <c:v>41394</c:v>
                </c:pt>
                <c:pt idx="2479">
                  <c:v>41393</c:v>
                </c:pt>
                <c:pt idx="2480">
                  <c:v>41390</c:v>
                </c:pt>
                <c:pt idx="2481">
                  <c:v>41389</c:v>
                </c:pt>
                <c:pt idx="2482">
                  <c:v>41388</c:v>
                </c:pt>
                <c:pt idx="2483">
                  <c:v>41387</c:v>
                </c:pt>
                <c:pt idx="2484">
                  <c:v>41386</c:v>
                </c:pt>
                <c:pt idx="2485">
                  <c:v>41383</c:v>
                </c:pt>
                <c:pt idx="2486">
                  <c:v>41382</c:v>
                </c:pt>
                <c:pt idx="2487">
                  <c:v>41381</c:v>
                </c:pt>
                <c:pt idx="2488">
                  <c:v>41380</c:v>
                </c:pt>
                <c:pt idx="2489">
                  <c:v>41379</c:v>
                </c:pt>
                <c:pt idx="2490">
                  <c:v>41376</c:v>
                </c:pt>
                <c:pt idx="2491">
                  <c:v>41375</c:v>
                </c:pt>
                <c:pt idx="2492">
                  <c:v>41374</c:v>
                </c:pt>
                <c:pt idx="2493">
                  <c:v>41373</c:v>
                </c:pt>
                <c:pt idx="2494">
                  <c:v>41372</c:v>
                </c:pt>
                <c:pt idx="2495">
                  <c:v>41369</c:v>
                </c:pt>
                <c:pt idx="2496">
                  <c:v>41368</c:v>
                </c:pt>
                <c:pt idx="2497">
                  <c:v>41367</c:v>
                </c:pt>
                <c:pt idx="2498">
                  <c:v>41366</c:v>
                </c:pt>
                <c:pt idx="2499">
                  <c:v>41365</c:v>
                </c:pt>
                <c:pt idx="2500">
                  <c:v>41362</c:v>
                </c:pt>
                <c:pt idx="2501">
                  <c:v>41361</c:v>
                </c:pt>
                <c:pt idx="2502">
                  <c:v>41360</c:v>
                </c:pt>
                <c:pt idx="2503">
                  <c:v>41359</c:v>
                </c:pt>
                <c:pt idx="2504">
                  <c:v>41358</c:v>
                </c:pt>
                <c:pt idx="2505">
                  <c:v>41355</c:v>
                </c:pt>
                <c:pt idx="2506">
                  <c:v>41354</c:v>
                </c:pt>
                <c:pt idx="2507">
                  <c:v>41353</c:v>
                </c:pt>
                <c:pt idx="2508">
                  <c:v>41352</c:v>
                </c:pt>
                <c:pt idx="2509">
                  <c:v>41351</c:v>
                </c:pt>
                <c:pt idx="2510">
                  <c:v>41348</c:v>
                </c:pt>
                <c:pt idx="2511">
                  <c:v>41347</c:v>
                </c:pt>
                <c:pt idx="2512">
                  <c:v>41346</c:v>
                </c:pt>
                <c:pt idx="2513">
                  <c:v>41345</c:v>
                </c:pt>
                <c:pt idx="2514">
                  <c:v>41344</c:v>
                </c:pt>
                <c:pt idx="2515">
                  <c:v>41341</c:v>
                </c:pt>
                <c:pt idx="2516">
                  <c:v>41340</c:v>
                </c:pt>
                <c:pt idx="2517">
                  <c:v>41339</c:v>
                </c:pt>
                <c:pt idx="2518">
                  <c:v>41338</c:v>
                </c:pt>
                <c:pt idx="2519">
                  <c:v>41337</c:v>
                </c:pt>
                <c:pt idx="2520">
                  <c:v>41334</c:v>
                </c:pt>
                <c:pt idx="2521">
                  <c:v>41333</c:v>
                </c:pt>
                <c:pt idx="2522">
                  <c:v>41332</c:v>
                </c:pt>
                <c:pt idx="2523">
                  <c:v>41331</c:v>
                </c:pt>
                <c:pt idx="2524">
                  <c:v>41330</c:v>
                </c:pt>
                <c:pt idx="2525">
                  <c:v>41327</c:v>
                </c:pt>
                <c:pt idx="2526">
                  <c:v>41326</c:v>
                </c:pt>
                <c:pt idx="2527">
                  <c:v>41325</c:v>
                </c:pt>
                <c:pt idx="2528">
                  <c:v>41324</c:v>
                </c:pt>
                <c:pt idx="2529">
                  <c:v>41323</c:v>
                </c:pt>
                <c:pt idx="2530">
                  <c:v>41320</c:v>
                </c:pt>
                <c:pt idx="2531">
                  <c:v>41319</c:v>
                </c:pt>
                <c:pt idx="2532">
                  <c:v>41318</c:v>
                </c:pt>
                <c:pt idx="2533">
                  <c:v>41317</c:v>
                </c:pt>
                <c:pt idx="2534">
                  <c:v>41316</c:v>
                </c:pt>
                <c:pt idx="2535">
                  <c:v>41313</c:v>
                </c:pt>
                <c:pt idx="2536">
                  <c:v>41312</c:v>
                </c:pt>
                <c:pt idx="2537">
                  <c:v>41311</c:v>
                </c:pt>
                <c:pt idx="2538">
                  <c:v>41310</c:v>
                </c:pt>
                <c:pt idx="2539">
                  <c:v>41309</c:v>
                </c:pt>
                <c:pt idx="2540">
                  <c:v>41306</c:v>
                </c:pt>
                <c:pt idx="2541">
                  <c:v>41305</c:v>
                </c:pt>
                <c:pt idx="2542">
                  <c:v>41304</c:v>
                </c:pt>
                <c:pt idx="2543">
                  <c:v>41303</c:v>
                </c:pt>
                <c:pt idx="2544">
                  <c:v>41302</c:v>
                </c:pt>
                <c:pt idx="2545">
                  <c:v>41299</c:v>
                </c:pt>
                <c:pt idx="2546">
                  <c:v>41298</c:v>
                </c:pt>
                <c:pt idx="2547">
                  <c:v>41297</c:v>
                </c:pt>
                <c:pt idx="2548">
                  <c:v>41296</c:v>
                </c:pt>
                <c:pt idx="2549">
                  <c:v>41295</c:v>
                </c:pt>
                <c:pt idx="2550">
                  <c:v>41292</c:v>
                </c:pt>
                <c:pt idx="2551">
                  <c:v>41291</c:v>
                </c:pt>
                <c:pt idx="2552">
                  <c:v>41290</c:v>
                </c:pt>
                <c:pt idx="2553">
                  <c:v>41289</c:v>
                </c:pt>
                <c:pt idx="2554">
                  <c:v>41288</c:v>
                </c:pt>
                <c:pt idx="2555">
                  <c:v>41285</c:v>
                </c:pt>
                <c:pt idx="2556">
                  <c:v>41284</c:v>
                </c:pt>
                <c:pt idx="2557">
                  <c:v>41283</c:v>
                </c:pt>
                <c:pt idx="2558">
                  <c:v>41282</c:v>
                </c:pt>
                <c:pt idx="2559">
                  <c:v>41281</c:v>
                </c:pt>
                <c:pt idx="2560">
                  <c:v>41278</c:v>
                </c:pt>
                <c:pt idx="2561">
                  <c:v>41277</c:v>
                </c:pt>
                <c:pt idx="2562">
                  <c:v>41276</c:v>
                </c:pt>
                <c:pt idx="2563">
                  <c:v>41275</c:v>
                </c:pt>
                <c:pt idx="2564">
                  <c:v>41274</c:v>
                </c:pt>
                <c:pt idx="2565">
                  <c:v>41271</c:v>
                </c:pt>
                <c:pt idx="2566">
                  <c:v>41270</c:v>
                </c:pt>
                <c:pt idx="2567">
                  <c:v>41269</c:v>
                </c:pt>
                <c:pt idx="2568">
                  <c:v>41268</c:v>
                </c:pt>
                <c:pt idx="2569">
                  <c:v>41267</c:v>
                </c:pt>
                <c:pt idx="2570">
                  <c:v>41264</c:v>
                </c:pt>
                <c:pt idx="2571">
                  <c:v>41263</c:v>
                </c:pt>
                <c:pt idx="2572">
                  <c:v>41262</c:v>
                </c:pt>
                <c:pt idx="2573">
                  <c:v>41261</c:v>
                </c:pt>
                <c:pt idx="2574">
                  <c:v>41260</c:v>
                </c:pt>
                <c:pt idx="2575">
                  <c:v>41257</c:v>
                </c:pt>
                <c:pt idx="2576">
                  <c:v>41256</c:v>
                </c:pt>
                <c:pt idx="2577">
                  <c:v>41255</c:v>
                </c:pt>
                <c:pt idx="2578">
                  <c:v>41254</c:v>
                </c:pt>
                <c:pt idx="2579">
                  <c:v>41253</c:v>
                </c:pt>
                <c:pt idx="2580">
                  <c:v>41250</c:v>
                </c:pt>
                <c:pt idx="2581">
                  <c:v>41249</c:v>
                </c:pt>
                <c:pt idx="2582">
                  <c:v>41248</c:v>
                </c:pt>
                <c:pt idx="2583">
                  <c:v>41247</c:v>
                </c:pt>
                <c:pt idx="2584">
                  <c:v>41246</c:v>
                </c:pt>
                <c:pt idx="2585">
                  <c:v>41243</c:v>
                </c:pt>
                <c:pt idx="2586">
                  <c:v>41242</c:v>
                </c:pt>
                <c:pt idx="2587">
                  <c:v>41241</c:v>
                </c:pt>
                <c:pt idx="2588">
                  <c:v>41240</c:v>
                </c:pt>
                <c:pt idx="2589">
                  <c:v>41239</c:v>
                </c:pt>
                <c:pt idx="2590">
                  <c:v>41236</c:v>
                </c:pt>
                <c:pt idx="2591">
                  <c:v>41235</c:v>
                </c:pt>
                <c:pt idx="2592">
                  <c:v>41234</c:v>
                </c:pt>
                <c:pt idx="2593">
                  <c:v>41233</c:v>
                </c:pt>
                <c:pt idx="2594">
                  <c:v>41232</c:v>
                </c:pt>
                <c:pt idx="2595">
                  <c:v>41229</c:v>
                </c:pt>
                <c:pt idx="2596">
                  <c:v>41228</c:v>
                </c:pt>
                <c:pt idx="2597">
                  <c:v>41227</c:v>
                </c:pt>
                <c:pt idx="2598">
                  <c:v>41226</c:v>
                </c:pt>
                <c:pt idx="2599">
                  <c:v>41225</c:v>
                </c:pt>
                <c:pt idx="2600">
                  <c:v>41222</c:v>
                </c:pt>
                <c:pt idx="2601">
                  <c:v>41221</c:v>
                </c:pt>
                <c:pt idx="2602">
                  <c:v>41220</c:v>
                </c:pt>
                <c:pt idx="2603">
                  <c:v>41219</c:v>
                </c:pt>
                <c:pt idx="2604">
                  <c:v>41218</c:v>
                </c:pt>
                <c:pt idx="2605">
                  <c:v>41215</c:v>
                </c:pt>
                <c:pt idx="2606">
                  <c:v>41214</c:v>
                </c:pt>
                <c:pt idx="2607">
                  <c:v>41213</c:v>
                </c:pt>
                <c:pt idx="2608">
                  <c:v>41212</c:v>
                </c:pt>
                <c:pt idx="2609">
                  <c:v>41211</c:v>
                </c:pt>
                <c:pt idx="2610">
                  <c:v>41208</c:v>
                </c:pt>
                <c:pt idx="2611">
                  <c:v>41207</c:v>
                </c:pt>
                <c:pt idx="2612">
                  <c:v>41206</c:v>
                </c:pt>
                <c:pt idx="2613">
                  <c:v>41205</c:v>
                </c:pt>
                <c:pt idx="2614">
                  <c:v>41204</c:v>
                </c:pt>
                <c:pt idx="2615">
                  <c:v>41201</c:v>
                </c:pt>
                <c:pt idx="2616">
                  <c:v>41200</c:v>
                </c:pt>
                <c:pt idx="2617">
                  <c:v>41199</c:v>
                </c:pt>
                <c:pt idx="2618">
                  <c:v>41198</c:v>
                </c:pt>
                <c:pt idx="2619">
                  <c:v>41197</c:v>
                </c:pt>
                <c:pt idx="2620">
                  <c:v>41194</c:v>
                </c:pt>
                <c:pt idx="2621">
                  <c:v>41193</c:v>
                </c:pt>
                <c:pt idx="2622">
                  <c:v>41192</c:v>
                </c:pt>
                <c:pt idx="2623">
                  <c:v>41191</c:v>
                </c:pt>
                <c:pt idx="2624">
                  <c:v>41190</c:v>
                </c:pt>
                <c:pt idx="2625">
                  <c:v>41187</c:v>
                </c:pt>
                <c:pt idx="2626">
                  <c:v>41186</c:v>
                </c:pt>
                <c:pt idx="2627">
                  <c:v>41185</c:v>
                </c:pt>
                <c:pt idx="2628">
                  <c:v>41184</c:v>
                </c:pt>
                <c:pt idx="2629">
                  <c:v>41183</c:v>
                </c:pt>
                <c:pt idx="2630">
                  <c:v>41180</c:v>
                </c:pt>
                <c:pt idx="2631">
                  <c:v>41179</c:v>
                </c:pt>
                <c:pt idx="2632">
                  <c:v>41178</c:v>
                </c:pt>
                <c:pt idx="2633">
                  <c:v>41177</c:v>
                </c:pt>
                <c:pt idx="2634">
                  <c:v>41176</c:v>
                </c:pt>
                <c:pt idx="2635">
                  <c:v>41173</c:v>
                </c:pt>
                <c:pt idx="2636">
                  <c:v>41172</c:v>
                </c:pt>
                <c:pt idx="2637">
                  <c:v>41171</c:v>
                </c:pt>
                <c:pt idx="2638">
                  <c:v>41170</c:v>
                </c:pt>
                <c:pt idx="2639">
                  <c:v>41169</c:v>
                </c:pt>
                <c:pt idx="2640">
                  <c:v>41166</c:v>
                </c:pt>
                <c:pt idx="2641">
                  <c:v>41165</c:v>
                </c:pt>
                <c:pt idx="2642">
                  <c:v>41164</c:v>
                </c:pt>
                <c:pt idx="2643">
                  <c:v>41163</c:v>
                </c:pt>
                <c:pt idx="2644">
                  <c:v>41162</c:v>
                </c:pt>
                <c:pt idx="2645">
                  <c:v>41159</c:v>
                </c:pt>
                <c:pt idx="2646">
                  <c:v>41158</c:v>
                </c:pt>
                <c:pt idx="2647">
                  <c:v>41157</c:v>
                </c:pt>
                <c:pt idx="2648">
                  <c:v>41156</c:v>
                </c:pt>
                <c:pt idx="2649">
                  <c:v>41155</c:v>
                </c:pt>
                <c:pt idx="2650">
                  <c:v>41152</c:v>
                </c:pt>
                <c:pt idx="2651">
                  <c:v>41151</c:v>
                </c:pt>
                <c:pt idx="2652">
                  <c:v>41150</c:v>
                </c:pt>
                <c:pt idx="2653">
                  <c:v>41149</c:v>
                </c:pt>
                <c:pt idx="2654">
                  <c:v>41148</c:v>
                </c:pt>
                <c:pt idx="2655">
                  <c:v>41145</c:v>
                </c:pt>
                <c:pt idx="2656">
                  <c:v>41144</c:v>
                </c:pt>
                <c:pt idx="2657">
                  <c:v>41143</c:v>
                </c:pt>
                <c:pt idx="2658">
                  <c:v>41142</c:v>
                </c:pt>
                <c:pt idx="2659">
                  <c:v>41141</c:v>
                </c:pt>
                <c:pt idx="2660">
                  <c:v>41138</c:v>
                </c:pt>
                <c:pt idx="2661">
                  <c:v>41137</c:v>
                </c:pt>
                <c:pt idx="2662">
                  <c:v>41136</c:v>
                </c:pt>
                <c:pt idx="2663">
                  <c:v>41135</c:v>
                </c:pt>
                <c:pt idx="2664">
                  <c:v>41134</c:v>
                </c:pt>
                <c:pt idx="2665">
                  <c:v>41131</c:v>
                </c:pt>
                <c:pt idx="2666">
                  <c:v>41130</c:v>
                </c:pt>
                <c:pt idx="2667">
                  <c:v>41129</c:v>
                </c:pt>
                <c:pt idx="2668">
                  <c:v>41128</c:v>
                </c:pt>
                <c:pt idx="2669">
                  <c:v>41127</c:v>
                </c:pt>
                <c:pt idx="2670">
                  <c:v>41124</c:v>
                </c:pt>
                <c:pt idx="2671">
                  <c:v>41123</c:v>
                </c:pt>
                <c:pt idx="2672">
                  <c:v>41122</c:v>
                </c:pt>
                <c:pt idx="2673">
                  <c:v>41121</c:v>
                </c:pt>
                <c:pt idx="2674">
                  <c:v>41120</c:v>
                </c:pt>
                <c:pt idx="2675">
                  <c:v>41117</c:v>
                </c:pt>
                <c:pt idx="2676">
                  <c:v>41116</c:v>
                </c:pt>
                <c:pt idx="2677">
                  <c:v>41115</c:v>
                </c:pt>
                <c:pt idx="2678">
                  <c:v>41114</c:v>
                </c:pt>
                <c:pt idx="2679">
                  <c:v>41113</c:v>
                </c:pt>
                <c:pt idx="2680">
                  <c:v>41110</c:v>
                </c:pt>
                <c:pt idx="2681">
                  <c:v>41109</c:v>
                </c:pt>
                <c:pt idx="2682">
                  <c:v>41108</c:v>
                </c:pt>
                <c:pt idx="2683">
                  <c:v>41107</c:v>
                </c:pt>
                <c:pt idx="2684">
                  <c:v>41106</c:v>
                </c:pt>
                <c:pt idx="2685">
                  <c:v>41103</c:v>
                </c:pt>
                <c:pt idx="2686">
                  <c:v>41102</c:v>
                </c:pt>
                <c:pt idx="2687">
                  <c:v>41101</c:v>
                </c:pt>
                <c:pt idx="2688">
                  <c:v>41100</c:v>
                </c:pt>
                <c:pt idx="2689">
                  <c:v>41099</c:v>
                </c:pt>
                <c:pt idx="2690">
                  <c:v>41096</c:v>
                </c:pt>
                <c:pt idx="2691">
                  <c:v>41095</c:v>
                </c:pt>
                <c:pt idx="2692">
                  <c:v>41094</c:v>
                </c:pt>
                <c:pt idx="2693">
                  <c:v>41093</c:v>
                </c:pt>
                <c:pt idx="2694">
                  <c:v>41092</c:v>
                </c:pt>
                <c:pt idx="2695">
                  <c:v>41089</c:v>
                </c:pt>
                <c:pt idx="2696">
                  <c:v>41088</c:v>
                </c:pt>
                <c:pt idx="2697">
                  <c:v>41087</c:v>
                </c:pt>
                <c:pt idx="2698">
                  <c:v>41086</c:v>
                </c:pt>
                <c:pt idx="2699">
                  <c:v>41085</c:v>
                </c:pt>
                <c:pt idx="2700">
                  <c:v>41082</c:v>
                </c:pt>
                <c:pt idx="2701">
                  <c:v>41081</c:v>
                </c:pt>
                <c:pt idx="2702">
                  <c:v>41080</c:v>
                </c:pt>
                <c:pt idx="2703">
                  <c:v>41079</c:v>
                </c:pt>
                <c:pt idx="2704">
                  <c:v>41078</c:v>
                </c:pt>
                <c:pt idx="2705">
                  <c:v>41075</c:v>
                </c:pt>
                <c:pt idx="2706">
                  <c:v>41074</c:v>
                </c:pt>
                <c:pt idx="2707">
                  <c:v>41073</c:v>
                </c:pt>
                <c:pt idx="2708">
                  <c:v>41072</c:v>
                </c:pt>
                <c:pt idx="2709">
                  <c:v>41071</c:v>
                </c:pt>
                <c:pt idx="2710">
                  <c:v>41068</c:v>
                </c:pt>
                <c:pt idx="2711">
                  <c:v>41067</c:v>
                </c:pt>
                <c:pt idx="2712">
                  <c:v>41066</c:v>
                </c:pt>
                <c:pt idx="2713">
                  <c:v>41065</c:v>
                </c:pt>
                <c:pt idx="2714">
                  <c:v>41064</c:v>
                </c:pt>
                <c:pt idx="2715">
                  <c:v>41061</c:v>
                </c:pt>
                <c:pt idx="2716">
                  <c:v>41060</c:v>
                </c:pt>
                <c:pt idx="2717">
                  <c:v>41059</c:v>
                </c:pt>
                <c:pt idx="2718">
                  <c:v>41058</c:v>
                </c:pt>
                <c:pt idx="2719">
                  <c:v>41057</c:v>
                </c:pt>
                <c:pt idx="2720">
                  <c:v>41054</c:v>
                </c:pt>
                <c:pt idx="2721">
                  <c:v>41053</c:v>
                </c:pt>
                <c:pt idx="2722">
                  <c:v>41052</c:v>
                </c:pt>
                <c:pt idx="2723">
                  <c:v>41051</c:v>
                </c:pt>
                <c:pt idx="2724">
                  <c:v>41050</c:v>
                </c:pt>
                <c:pt idx="2725">
                  <c:v>41047</c:v>
                </c:pt>
                <c:pt idx="2726">
                  <c:v>41046</c:v>
                </c:pt>
                <c:pt idx="2727">
                  <c:v>41045</c:v>
                </c:pt>
                <c:pt idx="2728">
                  <c:v>41044</c:v>
                </c:pt>
                <c:pt idx="2729">
                  <c:v>41043</c:v>
                </c:pt>
                <c:pt idx="2730">
                  <c:v>41040</c:v>
                </c:pt>
                <c:pt idx="2731">
                  <c:v>41039</c:v>
                </c:pt>
                <c:pt idx="2732">
                  <c:v>41038</c:v>
                </c:pt>
                <c:pt idx="2733">
                  <c:v>41037</c:v>
                </c:pt>
                <c:pt idx="2734">
                  <c:v>41036</c:v>
                </c:pt>
                <c:pt idx="2735">
                  <c:v>41033</c:v>
                </c:pt>
                <c:pt idx="2736">
                  <c:v>41032</c:v>
                </c:pt>
                <c:pt idx="2737">
                  <c:v>41031</c:v>
                </c:pt>
                <c:pt idx="2738">
                  <c:v>41030</c:v>
                </c:pt>
                <c:pt idx="2739">
                  <c:v>41029</c:v>
                </c:pt>
                <c:pt idx="2740">
                  <c:v>41026</c:v>
                </c:pt>
                <c:pt idx="2741">
                  <c:v>41025</c:v>
                </c:pt>
                <c:pt idx="2742">
                  <c:v>41024</c:v>
                </c:pt>
                <c:pt idx="2743">
                  <c:v>41023</c:v>
                </c:pt>
                <c:pt idx="2744">
                  <c:v>41022</c:v>
                </c:pt>
                <c:pt idx="2745">
                  <c:v>41019</c:v>
                </c:pt>
                <c:pt idx="2746">
                  <c:v>41018</c:v>
                </c:pt>
                <c:pt idx="2747">
                  <c:v>41017</c:v>
                </c:pt>
                <c:pt idx="2748">
                  <c:v>41016</c:v>
                </c:pt>
                <c:pt idx="2749">
                  <c:v>41015</c:v>
                </c:pt>
                <c:pt idx="2750">
                  <c:v>41012</c:v>
                </c:pt>
                <c:pt idx="2751">
                  <c:v>41011</c:v>
                </c:pt>
                <c:pt idx="2752">
                  <c:v>41010</c:v>
                </c:pt>
                <c:pt idx="2753">
                  <c:v>41009</c:v>
                </c:pt>
                <c:pt idx="2754">
                  <c:v>41008</c:v>
                </c:pt>
                <c:pt idx="2755">
                  <c:v>41005</c:v>
                </c:pt>
                <c:pt idx="2756">
                  <c:v>41004</c:v>
                </c:pt>
                <c:pt idx="2757">
                  <c:v>41003</c:v>
                </c:pt>
                <c:pt idx="2758">
                  <c:v>41002</c:v>
                </c:pt>
                <c:pt idx="2759">
                  <c:v>41001</c:v>
                </c:pt>
                <c:pt idx="2760">
                  <c:v>40998</c:v>
                </c:pt>
                <c:pt idx="2761">
                  <c:v>40997</c:v>
                </c:pt>
                <c:pt idx="2762">
                  <c:v>40996</c:v>
                </c:pt>
                <c:pt idx="2763">
                  <c:v>40995</c:v>
                </c:pt>
                <c:pt idx="2764">
                  <c:v>40994</c:v>
                </c:pt>
                <c:pt idx="2765">
                  <c:v>40991</c:v>
                </c:pt>
                <c:pt idx="2766">
                  <c:v>40990</c:v>
                </c:pt>
                <c:pt idx="2767">
                  <c:v>40989</c:v>
                </c:pt>
                <c:pt idx="2768">
                  <c:v>40988</c:v>
                </c:pt>
                <c:pt idx="2769">
                  <c:v>40987</c:v>
                </c:pt>
                <c:pt idx="2770">
                  <c:v>40984</c:v>
                </c:pt>
                <c:pt idx="2771">
                  <c:v>40983</c:v>
                </c:pt>
                <c:pt idx="2772">
                  <c:v>40982</c:v>
                </c:pt>
                <c:pt idx="2773">
                  <c:v>40981</c:v>
                </c:pt>
                <c:pt idx="2774">
                  <c:v>40980</c:v>
                </c:pt>
                <c:pt idx="2775">
                  <c:v>40977</c:v>
                </c:pt>
                <c:pt idx="2776">
                  <c:v>40976</c:v>
                </c:pt>
                <c:pt idx="2777">
                  <c:v>40975</c:v>
                </c:pt>
                <c:pt idx="2778">
                  <c:v>40974</c:v>
                </c:pt>
                <c:pt idx="2779">
                  <c:v>40973</c:v>
                </c:pt>
                <c:pt idx="2780">
                  <c:v>40970</c:v>
                </c:pt>
                <c:pt idx="2781">
                  <c:v>40969</c:v>
                </c:pt>
                <c:pt idx="2782">
                  <c:v>40968</c:v>
                </c:pt>
                <c:pt idx="2783">
                  <c:v>40967</c:v>
                </c:pt>
                <c:pt idx="2784">
                  <c:v>40966</c:v>
                </c:pt>
                <c:pt idx="2785">
                  <c:v>40963</c:v>
                </c:pt>
                <c:pt idx="2786">
                  <c:v>40962</c:v>
                </c:pt>
                <c:pt idx="2787">
                  <c:v>40961</c:v>
                </c:pt>
                <c:pt idx="2788">
                  <c:v>40960</c:v>
                </c:pt>
                <c:pt idx="2789">
                  <c:v>40959</c:v>
                </c:pt>
                <c:pt idx="2790">
                  <c:v>40956</c:v>
                </c:pt>
                <c:pt idx="2791">
                  <c:v>40955</c:v>
                </c:pt>
                <c:pt idx="2792">
                  <c:v>40954</c:v>
                </c:pt>
                <c:pt idx="2793">
                  <c:v>40953</c:v>
                </c:pt>
                <c:pt idx="2794">
                  <c:v>40952</c:v>
                </c:pt>
                <c:pt idx="2795">
                  <c:v>40949</c:v>
                </c:pt>
                <c:pt idx="2796">
                  <c:v>40948</c:v>
                </c:pt>
                <c:pt idx="2797">
                  <c:v>40947</c:v>
                </c:pt>
                <c:pt idx="2798">
                  <c:v>40946</c:v>
                </c:pt>
                <c:pt idx="2799">
                  <c:v>40945</c:v>
                </c:pt>
                <c:pt idx="2800">
                  <c:v>40942</c:v>
                </c:pt>
                <c:pt idx="2801">
                  <c:v>40941</c:v>
                </c:pt>
                <c:pt idx="2802">
                  <c:v>40940</c:v>
                </c:pt>
                <c:pt idx="2803">
                  <c:v>40939</c:v>
                </c:pt>
                <c:pt idx="2804">
                  <c:v>40938</c:v>
                </c:pt>
                <c:pt idx="2805">
                  <c:v>40935</c:v>
                </c:pt>
                <c:pt idx="2806">
                  <c:v>40934</c:v>
                </c:pt>
                <c:pt idx="2807">
                  <c:v>40933</c:v>
                </c:pt>
                <c:pt idx="2808">
                  <c:v>40932</c:v>
                </c:pt>
                <c:pt idx="2809">
                  <c:v>40931</c:v>
                </c:pt>
                <c:pt idx="2810">
                  <c:v>40928</c:v>
                </c:pt>
                <c:pt idx="2811">
                  <c:v>40927</c:v>
                </c:pt>
                <c:pt idx="2812">
                  <c:v>40926</c:v>
                </c:pt>
                <c:pt idx="2813">
                  <c:v>40925</c:v>
                </c:pt>
                <c:pt idx="2814">
                  <c:v>40924</c:v>
                </c:pt>
                <c:pt idx="2815">
                  <c:v>40921</c:v>
                </c:pt>
                <c:pt idx="2816">
                  <c:v>40920</c:v>
                </c:pt>
                <c:pt idx="2817">
                  <c:v>40919</c:v>
                </c:pt>
                <c:pt idx="2818">
                  <c:v>40918</c:v>
                </c:pt>
                <c:pt idx="2819">
                  <c:v>40917</c:v>
                </c:pt>
                <c:pt idx="2820">
                  <c:v>40914</c:v>
                </c:pt>
                <c:pt idx="2821">
                  <c:v>40913</c:v>
                </c:pt>
                <c:pt idx="2822">
                  <c:v>40912</c:v>
                </c:pt>
                <c:pt idx="2823">
                  <c:v>40911</c:v>
                </c:pt>
                <c:pt idx="2824">
                  <c:v>40910</c:v>
                </c:pt>
                <c:pt idx="2825">
                  <c:v>40907</c:v>
                </c:pt>
                <c:pt idx="2826">
                  <c:v>40906</c:v>
                </c:pt>
                <c:pt idx="2827">
                  <c:v>40905</c:v>
                </c:pt>
                <c:pt idx="2828">
                  <c:v>40904</c:v>
                </c:pt>
                <c:pt idx="2829">
                  <c:v>40903</c:v>
                </c:pt>
                <c:pt idx="2830">
                  <c:v>40900</c:v>
                </c:pt>
                <c:pt idx="2831">
                  <c:v>40899</c:v>
                </c:pt>
                <c:pt idx="2832">
                  <c:v>40898</c:v>
                </c:pt>
                <c:pt idx="2833">
                  <c:v>40897</c:v>
                </c:pt>
                <c:pt idx="2834">
                  <c:v>40896</c:v>
                </c:pt>
                <c:pt idx="2835">
                  <c:v>40893</c:v>
                </c:pt>
                <c:pt idx="2836">
                  <c:v>40892</c:v>
                </c:pt>
                <c:pt idx="2837">
                  <c:v>40891</c:v>
                </c:pt>
                <c:pt idx="2838">
                  <c:v>40890</c:v>
                </c:pt>
                <c:pt idx="2839">
                  <c:v>40889</c:v>
                </c:pt>
                <c:pt idx="2840">
                  <c:v>40886</c:v>
                </c:pt>
                <c:pt idx="2841">
                  <c:v>40885</c:v>
                </c:pt>
                <c:pt idx="2842">
                  <c:v>40884</c:v>
                </c:pt>
                <c:pt idx="2843">
                  <c:v>40883</c:v>
                </c:pt>
                <c:pt idx="2844">
                  <c:v>40882</c:v>
                </c:pt>
                <c:pt idx="2845">
                  <c:v>40879</c:v>
                </c:pt>
                <c:pt idx="2846">
                  <c:v>40878</c:v>
                </c:pt>
                <c:pt idx="2847">
                  <c:v>40877</c:v>
                </c:pt>
                <c:pt idx="2848">
                  <c:v>40876</c:v>
                </c:pt>
                <c:pt idx="2849">
                  <c:v>40875</c:v>
                </c:pt>
                <c:pt idx="2850">
                  <c:v>40872</c:v>
                </c:pt>
                <c:pt idx="2851">
                  <c:v>40871</c:v>
                </c:pt>
                <c:pt idx="2852">
                  <c:v>40870</c:v>
                </c:pt>
                <c:pt idx="2853">
                  <c:v>40869</c:v>
                </c:pt>
                <c:pt idx="2854">
                  <c:v>40868</c:v>
                </c:pt>
                <c:pt idx="2855">
                  <c:v>40865</c:v>
                </c:pt>
                <c:pt idx="2856">
                  <c:v>40864</c:v>
                </c:pt>
                <c:pt idx="2857">
                  <c:v>40863</c:v>
                </c:pt>
                <c:pt idx="2858">
                  <c:v>40862</c:v>
                </c:pt>
                <c:pt idx="2859">
                  <c:v>40861</c:v>
                </c:pt>
                <c:pt idx="2860">
                  <c:v>40858</c:v>
                </c:pt>
                <c:pt idx="2861">
                  <c:v>40857</c:v>
                </c:pt>
                <c:pt idx="2862">
                  <c:v>40856</c:v>
                </c:pt>
                <c:pt idx="2863">
                  <c:v>40855</c:v>
                </c:pt>
                <c:pt idx="2864">
                  <c:v>40854</c:v>
                </c:pt>
                <c:pt idx="2865">
                  <c:v>40851</c:v>
                </c:pt>
                <c:pt idx="2866">
                  <c:v>40850</c:v>
                </c:pt>
                <c:pt idx="2867">
                  <c:v>40849</c:v>
                </c:pt>
                <c:pt idx="2868">
                  <c:v>40848</c:v>
                </c:pt>
                <c:pt idx="2869">
                  <c:v>40847</c:v>
                </c:pt>
                <c:pt idx="2870">
                  <c:v>40844</c:v>
                </c:pt>
                <c:pt idx="2871">
                  <c:v>40843</c:v>
                </c:pt>
                <c:pt idx="2872">
                  <c:v>40842</c:v>
                </c:pt>
                <c:pt idx="2873">
                  <c:v>40841</c:v>
                </c:pt>
                <c:pt idx="2874">
                  <c:v>40840</c:v>
                </c:pt>
                <c:pt idx="2875">
                  <c:v>40837</c:v>
                </c:pt>
                <c:pt idx="2876">
                  <c:v>40836</c:v>
                </c:pt>
                <c:pt idx="2877">
                  <c:v>40835</c:v>
                </c:pt>
                <c:pt idx="2878">
                  <c:v>40834</c:v>
                </c:pt>
                <c:pt idx="2879">
                  <c:v>40833</c:v>
                </c:pt>
                <c:pt idx="2880">
                  <c:v>40830</c:v>
                </c:pt>
                <c:pt idx="2881">
                  <c:v>40829</c:v>
                </c:pt>
                <c:pt idx="2882">
                  <c:v>40828</c:v>
                </c:pt>
                <c:pt idx="2883">
                  <c:v>40827</c:v>
                </c:pt>
                <c:pt idx="2884">
                  <c:v>40826</c:v>
                </c:pt>
                <c:pt idx="2885">
                  <c:v>40823</c:v>
                </c:pt>
                <c:pt idx="2886">
                  <c:v>40822</c:v>
                </c:pt>
                <c:pt idx="2887">
                  <c:v>40821</c:v>
                </c:pt>
                <c:pt idx="2888">
                  <c:v>40820</c:v>
                </c:pt>
                <c:pt idx="2889">
                  <c:v>40819</c:v>
                </c:pt>
                <c:pt idx="2890">
                  <c:v>40816</c:v>
                </c:pt>
                <c:pt idx="2891">
                  <c:v>40815</c:v>
                </c:pt>
                <c:pt idx="2892">
                  <c:v>40814</c:v>
                </c:pt>
                <c:pt idx="2893">
                  <c:v>40813</c:v>
                </c:pt>
                <c:pt idx="2894">
                  <c:v>40812</c:v>
                </c:pt>
                <c:pt idx="2895">
                  <c:v>40809</c:v>
                </c:pt>
                <c:pt idx="2896">
                  <c:v>40808</c:v>
                </c:pt>
                <c:pt idx="2897">
                  <c:v>40807</c:v>
                </c:pt>
                <c:pt idx="2898">
                  <c:v>40806</c:v>
                </c:pt>
                <c:pt idx="2899">
                  <c:v>40805</c:v>
                </c:pt>
                <c:pt idx="2900">
                  <c:v>40802</c:v>
                </c:pt>
                <c:pt idx="2901">
                  <c:v>40801</c:v>
                </c:pt>
                <c:pt idx="2902">
                  <c:v>40800</c:v>
                </c:pt>
                <c:pt idx="2903">
                  <c:v>40799</c:v>
                </c:pt>
                <c:pt idx="2904">
                  <c:v>40798</c:v>
                </c:pt>
                <c:pt idx="2905">
                  <c:v>40795</c:v>
                </c:pt>
                <c:pt idx="2906">
                  <c:v>40794</c:v>
                </c:pt>
                <c:pt idx="2907">
                  <c:v>40793</c:v>
                </c:pt>
                <c:pt idx="2908">
                  <c:v>40792</c:v>
                </c:pt>
                <c:pt idx="2909">
                  <c:v>40791</c:v>
                </c:pt>
                <c:pt idx="2910">
                  <c:v>40788</c:v>
                </c:pt>
                <c:pt idx="2911">
                  <c:v>40787</c:v>
                </c:pt>
                <c:pt idx="2912">
                  <c:v>40786</c:v>
                </c:pt>
                <c:pt idx="2913">
                  <c:v>40785</c:v>
                </c:pt>
                <c:pt idx="2914">
                  <c:v>40784</c:v>
                </c:pt>
                <c:pt idx="2915">
                  <c:v>40781</c:v>
                </c:pt>
                <c:pt idx="2916">
                  <c:v>40780</c:v>
                </c:pt>
                <c:pt idx="2917">
                  <c:v>40779</c:v>
                </c:pt>
                <c:pt idx="2918">
                  <c:v>40778</c:v>
                </c:pt>
                <c:pt idx="2919">
                  <c:v>40777</c:v>
                </c:pt>
                <c:pt idx="2920">
                  <c:v>40774</c:v>
                </c:pt>
                <c:pt idx="2921">
                  <c:v>40773</c:v>
                </c:pt>
                <c:pt idx="2922">
                  <c:v>40772</c:v>
                </c:pt>
                <c:pt idx="2923">
                  <c:v>40771</c:v>
                </c:pt>
                <c:pt idx="2924">
                  <c:v>40770</c:v>
                </c:pt>
                <c:pt idx="2925">
                  <c:v>40767</c:v>
                </c:pt>
                <c:pt idx="2926">
                  <c:v>40766</c:v>
                </c:pt>
                <c:pt idx="2927">
                  <c:v>40765</c:v>
                </c:pt>
                <c:pt idx="2928">
                  <c:v>40764</c:v>
                </c:pt>
                <c:pt idx="2929">
                  <c:v>40763</c:v>
                </c:pt>
                <c:pt idx="2930">
                  <c:v>40760</c:v>
                </c:pt>
                <c:pt idx="2931">
                  <c:v>40759</c:v>
                </c:pt>
                <c:pt idx="2932">
                  <c:v>40758</c:v>
                </c:pt>
                <c:pt idx="2933">
                  <c:v>40757</c:v>
                </c:pt>
                <c:pt idx="2934">
                  <c:v>40756</c:v>
                </c:pt>
                <c:pt idx="2935">
                  <c:v>40753</c:v>
                </c:pt>
                <c:pt idx="2936">
                  <c:v>40752</c:v>
                </c:pt>
                <c:pt idx="2937">
                  <c:v>40751</c:v>
                </c:pt>
                <c:pt idx="2938">
                  <c:v>40750</c:v>
                </c:pt>
                <c:pt idx="2939">
                  <c:v>40749</c:v>
                </c:pt>
                <c:pt idx="2940">
                  <c:v>40746</c:v>
                </c:pt>
                <c:pt idx="2941">
                  <c:v>40745</c:v>
                </c:pt>
                <c:pt idx="2942">
                  <c:v>40744</c:v>
                </c:pt>
                <c:pt idx="2943">
                  <c:v>40743</c:v>
                </c:pt>
                <c:pt idx="2944">
                  <c:v>40742</c:v>
                </c:pt>
                <c:pt idx="2945">
                  <c:v>40739</c:v>
                </c:pt>
                <c:pt idx="2946">
                  <c:v>40738</c:v>
                </c:pt>
                <c:pt idx="2947">
                  <c:v>40737</c:v>
                </c:pt>
                <c:pt idx="2948">
                  <c:v>40736</c:v>
                </c:pt>
                <c:pt idx="2949">
                  <c:v>40735</c:v>
                </c:pt>
                <c:pt idx="2950">
                  <c:v>40732</c:v>
                </c:pt>
                <c:pt idx="2951">
                  <c:v>40731</c:v>
                </c:pt>
                <c:pt idx="2952">
                  <c:v>40730</c:v>
                </c:pt>
                <c:pt idx="2953">
                  <c:v>40729</c:v>
                </c:pt>
                <c:pt idx="2954">
                  <c:v>40728</c:v>
                </c:pt>
                <c:pt idx="2955">
                  <c:v>40725</c:v>
                </c:pt>
                <c:pt idx="2956">
                  <c:v>40724</c:v>
                </c:pt>
                <c:pt idx="2957">
                  <c:v>40723</c:v>
                </c:pt>
                <c:pt idx="2958">
                  <c:v>40722</c:v>
                </c:pt>
                <c:pt idx="2959">
                  <c:v>40721</c:v>
                </c:pt>
                <c:pt idx="2960">
                  <c:v>40718</c:v>
                </c:pt>
                <c:pt idx="2961">
                  <c:v>40717</c:v>
                </c:pt>
                <c:pt idx="2962">
                  <c:v>40716</c:v>
                </c:pt>
                <c:pt idx="2963">
                  <c:v>40715</c:v>
                </c:pt>
                <c:pt idx="2964">
                  <c:v>40714</c:v>
                </c:pt>
                <c:pt idx="2965">
                  <c:v>40711</c:v>
                </c:pt>
                <c:pt idx="2966">
                  <c:v>40710</c:v>
                </c:pt>
                <c:pt idx="2967">
                  <c:v>40709</c:v>
                </c:pt>
                <c:pt idx="2968">
                  <c:v>40708</c:v>
                </c:pt>
                <c:pt idx="2969">
                  <c:v>40707</c:v>
                </c:pt>
                <c:pt idx="2970">
                  <c:v>40704</c:v>
                </c:pt>
                <c:pt idx="2971">
                  <c:v>40703</c:v>
                </c:pt>
                <c:pt idx="2972">
                  <c:v>40702</c:v>
                </c:pt>
                <c:pt idx="2973">
                  <c:v>40701</c:v>
                </c:pt>
                <c:pt idx="2974">
                  <c:v>40700</c:v>
                </c:pt>
                <c:pt idx="2975">
                  <c:v>40697</c:v>
                </c:pt>
                <c:pt idx="2976">
                  <c:v>40696</c:v>
                </c:pt>
                <c:pt idx="2977">
                  <c:v>40695</c:v>
                </c:pt>
                <c:pt idx="2978">
                  <c:v>40694</c:v>
                </c:pt>
                <c:pt idx="2979">
                  <c:v>40693</c:v>
                </c:pt>
                <c:pt idx="2980">
                  <c:v>40690</c:v>
                </c:pt>
                <c:pt idx="2981">
                  <c:v>40689</c:v>
                </c:pt>
                <c:pt idx="2982">
                  <c:v>40688</c:v>
                </c:pt>
                <c:pt idx="2983">
                  <c:v>40687</c:v>
                </c:pt>
                <c:pt idx="2984">
                  <c:v>40686</c:v>
                </c:pt>
                <c:pt idx="2985">
                  <c:v>40683</c:v>
                </c:pt>
                <c:pt idx="2986">
                  <c:v>40682</c:v>
                </c:pt>
                <c:pt idx="2987">
                  <c:v>40681</c:v>
                </c:pt>
                <c:pt idx="2988">
                  <c:v>40680</c:v>
                </c:pt>
                <c:pt idx="2989">
                  <c:v>40679</c:v>
                </c:pt>
                <c:pt idx="2990">
                  <c:v>40676</c:v>
                </c:pt>
                <c:pt idx="2991">
                  <c:v>40675</c:v>
                </c:pt>
                <c:pt idx="2992">
                  <c:v>40674</c:v>
                </c:pt>
                <c:pt idx="2993">
                  <c:v>40673</c:v>
                </c:pt>
                <c:pt idx="2994">
                  <c:v>40672</c:v>
                </c:pt>
                <c:pt idx="2995">
                  <c:v>40669</c:v>
                </c:pt>
                <c:pt idx="2996">
                  <c:v>40668</c:v>
                </c:pt>
                <c:pt idx="2997">
                  <c:v>40667</c:v>
                </c:pt>
                <c:pt idx="2998">
                  <c:v>40666</c:v>
                </c:pt>
                <c:pt idx="2999">
                  <c:v>40665</c:v>
                </c:pt>
                <c:pt idx="3000">
                  <c:v>40662</c:v>
                </c:pt>
                <c:pt idx="3001">
                  <c:v>40661</c:v>
                </c:pt>
                <c:pt idx="3002">
                  <c:v>40660</c:v>
                </c:pt>
                <c:pt idx="3003">
                  <c:v>40659</c:v>
                </c:pt>
                <c:pt idx="3004">
                  <c:v>40658</c:v>
                </c:pt>
                <c:pt idx="3005">
                  <c:v>40655</c:v>
                </c:pt>
                <c:pt idx="3006">
                  <c:v>40654</c:v>
                </c:pt>
                <c:pt idx="3007">
                  <c:v>40653</c:v>
                </c:pt>
                <c:pt idx="3008">
                  <c:v>40652</c:v>
                </c:pt>
                <c:pt idx="3009">
                  <c:v>40651</c:v>
                </c:pt>
                <c:pt idx="3010">
                  <c:v>40648</c:v>
                </c:pt>
                <c:pt idx="3011">
                  <c:v>40647</c:v>
                </c:pt>
                <c:pt idx="3012">
                  <c:v>40646</c:v>
                </c:pt>
                <c:pt idx="3013">
                  <c:v>40645</c:v>
                </c:pt>
                <c:pt idx="3014">
                  <c:v>40644</c:v>
                </c:pt>
                <c:pt idx="3015">
                  <c:v>40641</c:v>
                </c:pt>
                <c:pt idx="3016">
                  <c:v>40640</c:v>
                </c:pt>
                <c:pt idx="3017">
                  <c:v>40639</c:v>
                </c:pt>
                <c:pt idx="3018">
                  <c:v>40638</c:v>
                </c:pt>
                <c:pt idx="3019">
                  <c:v>40637</c:v>
                </c:pt>
                <c:pt idx="3020">
                  <c:v>40634</c:v>
                </c:pt>
                <c:pt idx="3021">
                  <c:v>40633</c:v>
                </c:pt>
                <c:pt idx="3022">
                  <c:v>40632</c:v>
                </c:pt>
                <c:pt idx="3023">
                  <c:v>40631</c:v>
                </c:pt>
                <c:pt idx="3024">
                  <c:v>40630</c:v>
                </c:pt>
                <c:pt idx="3025">
                  <c:v>40627</c:v>
                </c:pt>
                <c:pt idx="3026">
                  <c:v>40626</c:v>
                </c:pt>
                <c:pt idx="3027">
                  <c:v>40625</c:v>
                </c:pt>
                <c:pt idx="3028">
                  <c:v>40624</c:v>
                </c:pt>
                <c:pt idx="3029">
                  <c:v>40623</c:v>
                </c:pt>
                <c:pt idx="3030">
                  <c:v>40620</c:v>
                </c:pt>
                <c:pt idx="3031">
                  <c:v>40619</c:v>
                </c:pt>
                <c:pt idx="3032">
                  <c:v>40618</c:v>
                </c:pt>
                <c:pt idx="3033">
                  <c:v>40617</c:v>
                </c:pt>
                <c:pt idx="3034">
                  <c:v>40616</c:v>
                </c:pt>
                <c:pt idx="3035">
                  <c:v>40613</c:v>
                </c:pt>
                <c:pt idx="3036">
                  <c:v>40612</c:v>
                </c:pt>
                <c:pt idx="3037">
                  <c:v>40611</c:v>
                </c:pt>
                <c:pt idx="3038">
                  <c:v>40610</c:v>
                </c:pt>
                <c:pt idx="3039">
                  <c:v>40609</c:v>
                </c:pt>
                <c:pt idx="3040">
                  <c:v>40606</c:v>
                </c:pt>
                <c:pt idx="3041">
                  <c:v>40605</c:v>
                </c:pt>
                <c:pt idx="3042">
                  <c:v>40604</c:v>
                </c:pt>
                <c:pt idx="3043">
                  <c:v>40603</c:v>
                </c:pt>
                <c:pt idx="3044">
                  <c:v>40602</c:v>
                </c:pt>
                <c:pt idx="3045">
                  <c:v>40599</c:v>
                </c:pt>
                <c:pt idx="3046">
                  <c:v>40598</c:v>
                </c:pt>
                <c:pt idx="3047">
                  <c:v>40597</c:v>
                </c:pt>
                <c:pt idx="3048">
                  <c:v>40596</c:v>
                </c:pt>
                <c:pt idx="3049">
                  <c:v>40595</c:v>
                </c:pt>
                <c:pt idx="3050">
                  <c:v>40592</c:v>
                </c:pt>
                <c:pt idx="3051">
                  <c:v>40591</c:v>
                </c:pt>
                <c:pt idx="3052">
                  <c:v>40590</c:v>
                </c:pt>
                <c:pt idx="3053">
                  <c:v>40589</c:v>
                </c:pt>
                <c:pt idx="3054">
                  <c:v>40588</c:v>
                </c:pt>
                <c:pt idx="3055">
                  <c:v>40585</c:v>
                </c:pt>
                <c:pt idx="3056">
                  <c:v>40584</c:v>
                </c:pt>
                <c:pt idx="3057">
                  <c:v>40583</c:v>
                </c:pt>
                <c:pt idx="3058">
                  <c:v>40582</c:v>
                </c:pt>
                <c:pt idx="3059">
                  <c:v>40581</c:v>
                </c:pt>
                <c:pt idx="3060">
                  <c:v>40578</c:v>
                </c:pt>
                <c:pt idx="3061">
                  <c:v>40577</c:v>
                </c:pt>
                <c:pt idx="3062">
                  <c:v>40576</c:v>
                </c:pt>
                <c:pt idx="3063">
                  <c:v>40575</c:v>
                </c:pt>
                <c:pt idx="3064">
                  <c:v>40574</c:v>
                </c:pt>
                <c:pt idx="3065">
                  <c:v>40571</c:v>
                </c:pt>
                <c:pt idx="3066">
                  <c:v>40570</c:v>
                </c:pt>
                <c:pt idx="3067">
                  <c:v>40569</c:v>
                </c:pt>
                <c:pt idx="3068">
                  <c:v>40568</c:v>
                </c:pt>
                <c:pt idx="3069">
                  <c:v>40567</c:v>
                </c:pt>
                <c:pt idx="3070">
                  <c:v>40564</c:v>
                </c:pt>
                <c:pt idx="3071">
                  <c:v>40563</c:v>
                </c:pt>
                <c:pt idx="3072">
                  <c:v>40562</c:v>
                </c:pt>
                <c:pt idx="3073">
                  <c:v>40561</c:v>
                </c:pt>
                <c:pt idx="3074">
                  <c:v>40560</c:v>
                </c:pt>
                <c:pt idx="3075">
                  <c:v>40557</c:v>
                </c:pt>
                <c:pt idx="3076">
                  <c:v>40556</c:v>
                </c:pt>
                <c:pt idx="3077">
                  <c:v>40555</c:v>
                </c:pt>
                <c:pt idx="3078">
                  <c:v>40554</c:v>
                </c:pt>
                <c:pt idx="3079">
                  <c:v>40553</c:v>
                </c:pt>
                <c:pt idx="3080">
                  <c:v>40550</c:v>
                </c:pt>
                <c:pt idx="3081">
                  <c:v>40549</c:v>
                </c:pt>
                <c:pt idx="3082">
                  <c:v>40548</c:v>
                </c:pt>
                <c:pt idx="3083">
                  <c:v>40547</c:v>
                </c:pt>
                <c:pt idx="3084">
                  <c:v>40546</c:v>
                </c:pt>
                <c:pt idx="3085">
                  <c:v>40543</c:v>
                </c:pt>
                <c:pt idx="3086">
                  <c:v>40542</c:v>
                </c:pt>
                <c:pt idx="3087">
                  <c:v>40541</c:v>
                </c:pt>
                <c:pt idx="3088">
                  <c:v>40540</c:v>
                </c:pt>
                <c:pt idx="3089">
                  <c:v>40539</c:v>
                </c:pt>
                <c:pt idx="3090">
                  <c:v>40536</c:v>
                </c:pt>
                <c:pt idx="3091">
                  <c:v>40535</c:v>
                </c:pt>
                <c:pt idx="3092">
                  <c:v>40534</c:v>
                </c:pt>
                <c:pt idx="3093">
                  <c:v>40533</c:v>
                </c:pt>
                <c:pt idx="3094">
                  <c:v>40532</c:v>
                </c:pt>
                <c:pt idx="3095">
                  <c:v>40529</c:v>
                </c:pt>
                <c:pt idx="3096">
                  <c:v>40528</c:v>
                </c:pt>
                <c:pt idx="3097">
                  <c:v>40527</c:v>
                </c:pt>
                <c:pt idx="3098">
                  <c:v>40526</c:v>
                </c:pt>
                <c:pt idx="3099">
                  <c:v>40525</c:v>
                </c:pt>
                <c:pt idx="3100">
                  <c:v>40522</c:v>
                </c:pt>
                <c:pt idx="3101">
                  <c:v>40521</c:v>
                </c:pt>
                <c:pt idx="3102">
                  <c:v>40520</c:v>
                </c:pt>
                <c:pt idx="3103">
                  <c:v>40519</c:v>
                </c:pt>
                <c:pt idx="3104">
                  <c:v>40518</c:v>
                </c:pt>
                <c:pt idx="3105">
                  <c:v>40515</c:v>
                </c:pt>
                <c:pt idx="3106">
                  <c:v>40514</c:v>
                </c:pt>
                <c:pt idx="3107">
                  <c:v>40513</c:v>
                </c:pt>
                <c:pt idx="3108">
                  <c:v>40512</c:v>
                </c:pt>
                <c:pt idx="3109">
                  <c:v>40511</c:v>
                </c:pt>
                <c:pt idx="3110">
                  <c:v>40508</c:v>
                </c:pt>
                <c:pt idx="3111">
                  <c:v>40507</c:v>
                </c:pt>
                <c:pt idx="3112">
                  <c:v>40506</c:v>
                </c:pt>
                <c:pt idx="3113">
                  <c:v>40505</c:v>
                </c:pt>
                <c:pt idx="3114">
                  <c:v>40504</c:v>
                </c:pt>
                <c:pt idx="3115">
                  <c:v>40501</c:v>
                </c:pt>
                <c:pt idx="3116">
                  <c:v>40500</c:v>
                </c:pt>
                <c:pt idx="3117">
                  <c:v>40499</c:v>
                </c:pt>
                <c:pt idx="3118">
                  <c:v>40498</c:v>
                </c:pt>
                <c:pt idx="3119">
                  <c:v>40497</c:v>
                </c:pt>
                <c:pt idx="3120">
                  <c:v>40494</c:v>
                </c:pt>
                <c:pt idx="3121">
                  <c:v>40493</c:v>
                </c:pt>
                <c:pt idx="3122">
                  <c:v>40492</c:v>
                </c:pt>
                <c:pt idx="3123">
                  <c:v>40491</c:v>
                </c:pt>
                <c:pt idx="3124">
                  <c:v>40490</c:v>
                </c:pt>
                <c:pt idx="3125">
                  <c:v>40487</c:v>
                </c:pt>
                <c:pt idx="3126">
                  <c:v>40486</c:v>
                </c:pt>
                <c:pt idx="3127">
                  <c:v>40485</c:v>
                </c:pt>
                <c:pt idx="3128">
                  <c:v>40484</c:v>
                </c:pt>
                <c:pt idx="3129">
                  <c:v>40483</c:v>
                </c:pt>
                <c:pt idx="3130">
                  <c:v>40480</c:v>
                </c:pt>
                <c:pt idx="3131">
                  <c:v>40479</c:v>
                </c:pt>
                <c:pt idx="3132">
                  <c:v>40478</c:v>
                </c:pt>
                <c:pt idx="3133">
                  <c:v>40477</c:v>
                </c:pt>
                <c:pt idx="3134">
                  <c:v>40476</c:v>
                </c:pt>
                <c:pt idx="3135">
                  <c:v>40473</c:v>
                </c:pt>
                <c:pt idx="3136">
                  <c:v>40472</c:v>
                </c:pt>
                <c:pt idx="3137">
                  <c:v>40471</c:v>
                </c:pt>
                <c:pt idx="3138">
                  <c:v>40470</c:v>
                </c:pt>
                <c:pt idx="3139">
                  <c:v>40469</c:v>
                </c:pt>
                <c:pt idx="3140">
                  <c:v>40466</c:v>
                </c:pt>
                <c:pt idx="3141">
                  <c:v>40465</c:v>
                </c:pt>
                <c:pt idx="3142">
                  <c:v>40464</c:v>
                </c:pt>
                <c:pt idx="3143">
                  <c:v>40463</c:v>
                </c:pt>
                <c:pt idx="3144">
                  <c:v>40462</c:v>
                </c:pt>
                <c:pt idx="3145">
                  <c:v>40459</c:v>
                </c:pt>
                <c:pt idx="3146">
                  <c:v>40458</c:v>
                </c:pt>
                <c:pt idx="3147">
                  <c:v>40457</c:v>
                </c:pt>
                <c:pt idx="3148">
                  <c:v>40456</c:v>
                </c:pt>
                <c:pt idx="3149">
                  <c:v>40455</c:v>
                </c:pt>
                <c:pt idx="3150">
                  <c:v>40452</c:v>
                </c:pt>
                <c:pt idx="3151">
                  <c:v>40451</c:v>
                </c:pt>
                <c:pt idx="3152">
                  <c:v>40450</c:v>
                </c:pt>
                <c:pt idx="3153">
                  <c:v>40449</c:v>
                </c:pt>
                <c:pt idx="3154">
                  <c:v>40448</c:v>
                </c:pt>
                <c:pt idx="3155">
                  <c:v>40445</c:v>
                </c:pt>
                <c:pt idx="3156">
                  <c:v>40444</c:v>
                </c:pt>
                <c:pt idx="3157">
                  <c:v>40443</c:v>
                </c:pt>
                <c:pt idx="3158">
                  <c:v>40442</c:v>
                </c:pt>
                <c:pt idx="3159">
                  <c:v>40441</c:v>
                </c:pt>
                <c:pt idx="3160">
                  <c:v>40438</c:v>
                </c:pt>
                <c:pt idx="3161">
                  <c:v>40437</c:v>
                </c:pt>
                <c:pt idx="3162">
                  <c:v>40436</c:v>
                </c:pt>
                <c:pt idx="3163">
                  <c:v>40435</c:v>
                </c:pt>
                <c:pt idx="3164">
                  <c:v>40434</c:v>
                </c:pt>
                <c:pt idx="3165">
                  <c:v>40431</c:v>
                </c:pt>
                <c:pt idx="3166">
                  <c:v>40430</c:v>
                </c:pt>
                <c:pt idx="3167">
                  <c:v>40429</c:v>
                </c:pt>
                <c:pt idx="3168">
                  <c:v>40428</c:v>
                </c:pt>
                <c:pt idx="3169">
                  <c:v>40427</c:v>
                </c:pt>
                <c:pt idx="3170">
                  <c:v>40424</c:v>
                </c:pt>
                <c:pt idx="3171">
                  <c:v>40423</c:v>
                </c:pt>
                <c:pt idx="3172">
                  <c:v>40422</c:v>
                </c:pt>
                <c:pt idx="3173">
                  <c:v>40421</c:v>
                </c:pt>
                <c:pt idx="3174">
                  <c:v>40420</c:v>
                </c:pt>
                <c:pt idx="3175">
                  <c:v>40417</c:v>
                </c:pt>
                <c:pt idx="3176">
                  <c:v>40416</c:v>
                </c:pt>
                <c:pt idx="3177">
                  <c:v>40415</c:v>
                </c:pt>
                <c:pt idx="3178">
                  <c:v>40414</c:v>
                </c:pt>
                <c:pt idx="3179">
                  <c:v>40413</c:v>
                </c:pt>
                <c:pt idx="3180">
                  <c:v>40410</c:v>
                </c:pt>
                <c:pt idx="3181">
                  <c:v>40409</c:v>
                </c:pt>
                <c:pt idx="3182">
                  <c:v>40408</c:v>
                </c:pt>
                <c:pt idx="3183">
                  <c:v>40407</c:v>
                </c:pt>
                <c:pt idx="3184">
                  <c:v>40406</c:v>
                </c:pt>
                <c:pt idx="3185">
                  <c:v>40403</c:v>
                </c:pt>
                <c:pt idx="3186">
                  <c:v>40402</c:v>
                </c:pt>
                <c:pt idx="3187">
                  <c:v>40401</c:v>
                </c:pt>
                <c:pt idx="3188">
                  <c:v>40400</c:v>
                </c:pt>
                <c:pt idx="3189">
                  <c:v>40399</c:v>
                </c:pt>
                <c:pt idx="3190">
                  <c:v>40396</c:v>
                </c:pt>
                <c:pt idx="3191">
                  <c:v>40395</c:v>
                </c:pt>
                <c:pt idx="3192">
                  <c:v>40394</c:v>
                </c:pt>
                <c:pt idx="3193">
                  <c:v>40393</c:v>
                </c:pt>
                <c:pt idx="3194">
                  <c:v>40392</c:v>
                </c:pt>
                <c:pt idx="3195">
                  <c:v>40389</c:v>
                </c:pt>
                <c:pt idx="3196">
                  <c:v>40388</c:v>
                </c:pt>
                <c:pt idx="3197">
                  <c:v>40387</c:v>
                </c:pt>
                <c:pt idx="3198">
                  <c:v>40386</c:v>
                </c:pt>
                <c:pt idx="3199">
                  <c:v>40385</c:v>
                </c:pt>
                <c:pt idx="3200">
                  <c:v>40382</c:v>
                </c:pt>
                <c:pt idx="3201">
                  <c:v>40381</c:v>
                </c:pt>
                <c:pt idx="3202">
                  <c:v>40380</c:v>
                </c:pt>
                <c:pt idx="3203">
                  <c:v>40379</c:v>
                </c:pt>
                <c:pt idx="3204">
                  <c:v>40378</c:v>
                </c:pt>
                <c:pt idx="3205">
                  <c:v>40375</c:v>
                </c:pt>
                <c:pt idx="3206">
                  <c:v>40374</c:v>
                </c:pt>
                <c:pt idx="3207">
                  <c:v>40373</c:v>
                </c:pt>
                <c:pt idx="3208">
                  <c:v>40372</c:v>
                </c:pt>
                <c:pt idx="3209">
                  <c:v>40371</c:v>
                </c:pt>
                <c:pt idx="3210">
                  <c:v>40368</c:v>
                </c:pt>
                <c:pt idx="3211">
                  <c:v>40367</c:v>
                </c:pt>
                <c:pt idx="3212">
                  <c:v>40366</c:v>
                </c:pt>
                <c:pt idx="3213">
                  <c:v>40365</c:v>
                </c:pt>
                <c:pt idx="3214">
                  <c:v>40364</c:v>
                </c:pt>
                <c:pt idx="3215">
                  <c:v>40361</c:v>
                </c:pt>
                <c:pt idx="3216">
                  <c:v>40360</c:v>
                </c:pt>
                <c:pt idx="3217">
                  <c:v>40359</c:v>
                </c:pt>
                <c:pt idx="3218">
                  <c:v>40358</c:v>
                </c:pt>
                <c:pt idx="3219">
                  <c:v>40357</c:v>
                </c:pt>
                <c:pt idx="3220">
                  <c:v>40354</c:v>
                </c:pt>
                <c:pt idx="3221">
                  <c:v>40353</c:v>
                </c:pt>
                <c:pt idx="3222">
                  <c:v>40352</c:v>
                </c:pt>
                <c:pt idx="3223">
                  <c:v>40351</c:v>
                </c:pt>
                <c:pt idx="3224">
                  <c:v>40350</c:v>
                </c:pt>
                <c:pt idx="3225">
                  <c:v>40347</c:v>
                </c:pt>
                <c:pt idx="3226">
                  <c:v>40346</c:v>
                </c:pt>
                <c:pt idx="3227">
                  <c:v>40345</c:v>
                </c:pt>
                <c:pt idx="3228">
                  <c:v>40344</c:v>
                </c:pt>
                <c:pt idx="3229">
                  <c:v>40343</c:v>
                </c:pt>
                <c:pt idx="3230">
                  <c:v>40340</c:v>
                </c:pt>
                <c:pt idx="3231">
                  <c:v>40339</c:v>
                </c:pt>
                <c:pt idx="3232">
                  <c:v>40338</c:v>
                </c:pt>
                <c:pt idx="3233">
                  <c:v>40337</c:v>
                </c:pt>
                <c:pt idx="3234">
                  <c:v>40336</c:v>
                </c:pt>
                <c:pt idx="3235">
                  <c:v>40333</c:v>
                </c:pt>
                <c:pt idx="3236">
                  <c:v>40332</c:v>
                </c:pt>
                <c:pt idx="3237">
                  <c:v>40331</c:v>
                </c:pt>
                <c:pt idx="3238">
                  <c:v>40330</c:v>
                </c:pt>
                <c:pt idx="3239">
                  <c:v>40329</c:v>
                </c:pt>
                <c:pt idx="3240">
                  <c:v>40326</c:v>
                </c:pt>
                <c:pt idx="3241">
                  <c:v>40325</c:v>
                </c:pt>
                <c:pt idx="3242">
                  <c:v>40324</c:v>
                </c:pt>
                <c:pt idx="3243">
                  <c:v>40323</c:v>
                </c:pt>
                <c:pt idx="3244">
                  <c:v>40322</c:v>
                </c:pt>
                <c:pt idx="3245">
                  <c:v>40319</c:v>
                </c:pt>
                <c:pt idx="3246">
                  <c:v>40318</c:v>
                </c:pt>
                <c:pt idx="3247">
                  <c:v>40317</c:v>
                </c:pt>
                <c:pt idx="3248">
                  <c:v>40316</c:v>
                </c:pt>
                <c:pt idx="3249">
                  <c:v>40315</c:v>
                </c:pt>
                <c:pt idx="3250">
                  <c:v>40312</c:v>
                </c:pt>
                <c:pt idx="3251">
                  <c:v>40311</c:v>
                </c:pt>
                <c:pt idx="3252">
                  <c:v>40310</c:v>
                </c:pt>
                <c:pt idx="3253">
                  <c:v>40309</c:v>
                </c:pt>
                <c:pt idx="3254">
                  <c:v>40308</c:v>
                </c:pt>
                <c:pt idx="3255">
                  <c:v>40305</c:v>
                </c:pt>
                <c:pt idx="3256">
                  <c:v>40304</c:v>
                </c:pt>
                <c:pt idx="3257">
                  <c:v>40303</c:v>
                </c:pt>
                <c:pt idx="3258">
                  <c:v>40302</c:v>
                </c:pt>
                <c:pt idx="3259">
                  <c:v>40301</c:v>
                </c:pt>
                <c:pt idx="3260">
                  <c:v>40298</c:v>
                </c:pt>
                <c:pt idx="3261">
                  <c:v>40297</c:v>
                </c:pt>
                <c:pt idx="3262">
                  <c:v>40296</c:v>
                </c:pt>
                <c:pt idx="3263">
                  <c:v>40295</c:v>
                </c:pt>
                <c:pt idx="3264">
                  <c:v>40294</c:v>
                </c:pt>
                <c:pt idx="3265">
                  <c:v>40291</c:v>
                </c:pt>
                <c:pt idx="3266">
                  <c:v>40290</c:v>
                </c:pt>
                <c:pt idx="3267">
                  <c:v>40289</c:v>
                </c:pt>
                <c:pt idx="3268">
                  <c:v>40288</c:v>
                </c:pt>
                <c:pt idx="3269">
                  <c:v>40287</c:v>
                </c:pt>
                <c:pt idx="3270">
                  <c:v>40284</c:v>
                </c:pt>
                <c:pt idx="3271">
                  <c:v>40283</c:v>
                </c:pt>
                <c:pt idx="3272">
                  <c:v>40282</c:v>
                </c:pt>
                <c:pt idx="3273">
                  <c:v>40281</c:v>
                </c:pt>
                <c:pt idx="3274">
                  <c:v>40280</c:v>
                </c:pt>
                <c:pt idx="3275">
                  <c:v>40277</c:v>
                </c:pt>
                <c:pt idx="3276">
                  <c:v>40276</c:v>
                </c:pt>
                <c:pt idx="3277">
                  <c:v>40275</c:v>
                </c:pt>
                <c:pt idx="3278">
                  <c:v>40274</c:v>
                </c:pt>
                <c:pt idx="3279">
                  <c:v>40273</c:v>
                </c:pt>
                <c:pt idx="3280">
                  <c:v>40270</c:v>
                </c:pt>
                <c:pt idx="3281">
                  <c:v>40269</c:v>
                </c:pt>
                <c:pt idx="3282">
                  <c:v>40268</c:v>
                </c:pt>
                <c:pt idx="3283">
                  <c:v>40267</c:v>
                </c:pt>
                <c:pt idx="3284">
                  <c:v>40266</c:v>
                </c:pt>
                <c:pt idx="3285">
                  <c:v>40263</c:v>
                </c:pt>
                <c:pt idx="3286">
                  <c:v>40262</c:v>
                </c:pt>
                <c:pt idx="3287">
                  <c:v>40261</c:v>
                </c:pt>
                <c:pt idx="3288">
                  <c:v>40260</c:v>
                </c:pt>
                <c:pt idx="3289">
                  <c:v>40259</c:v>
                </c:pt>
                <c:pt idx="3290">
                  <c:v>40256</c:v>
                </c:pt>
                <c:pt idx="3291">
                  <c:v>40255</c:v>
                </c:pt>
                <c:pt idx="3292">
                  <c:v>40254</c:v>
                </c:pt>
                <c:pt idx="3293">
                  <c:v>40253</c:v>
                </c:pt>
                <c:pt idx="3294">
                  <c:v>40252</c:v>
                </c:pt>
                <c:pt idx="3295">
                  <c:v>40249</c:v>
                </c:pt>
                <c:pt idx="3296">
                  <c:v>40248</c:v>
                </c:pt>
                <c:pt idx="3297">
                  <c:v>40247</c:v>
                </c:pt>
                <c:pt idx="3298">
                  <c:v>40246</c:v>
                </c:pt>
                <c:pt idx="3299">
                  <c:v>40245</c:v>
                </c:pt>
                <c:pt idx="3300">
                  <c:v>40242</c:v>
                </c:pt>
                <c:pt idx="3301">
                  <c:v>40241</c:v>
                </c:pt>
                <c:pt idx="3302">
                  <c:v>40240</c:v>
                </c:pt>
                <c:pt idx="3303">
                  <c:v>40239</c:v>
                </c:pt>
                <c:pt idx="3304">
                  <c:v>40238</c:v>
                </c:pt>
                <c:pt idx="3305">
                  <c:v>40235</c:v>
                </c:pt>
                <c:pt idx="3306">
                  <c:v>40234</c:v>
                </c:pt>
                <c:pt idx="3307">
                  <c:v>40233</c:v>
                </c:pt>
                <c:pt idx="3308">
                  <c:v>40232</c:v>
                </c:pt>
                <c:pt idx="3309">
                  <c:v>40231</c:v>
                </c:pt>
                <c:pt idx="3310">
                  <c:v>40228</c:v>
                </c:pt>
                <c:pt idx="3311">
                  <c:v>40227</c:v>
                </c:pt>
                <c:pt idx="3312">
                  <c:v>40226</c:v>
                </c:pt>
                <c:pt idx="3313">
                  <c:v>40225</c:v>
                </c:pt>
                <c:pt idx="3314">
                  <c:v>40224</c:v>
                </c:pt>
                <c:pt idx="3315">
                  <c:v>40221</c:v>
                </c:pt>
                <c:pt idx="3316">
                  <c:v>40220</c:v>
                </c:pt>
                <c:pt idx="3317">
                  <c:v>40219</c:v>
                </c:pt>
                <c:pt idx="3318">
                  <c:v>40218</c:v>
                </c:pt>
                <c:pt idx="3319">
                  <c:v>40217</c:v>
                </c:pt>
                <c:pt idx="3320">
                  <c:v>40214</c:v>
                </c:pt>
                <c:pt idx="3321">
                  <c:v>40213</c:v>
                </c:pt>
                <c:pt idx="3322">
                  <c:v>40212</c:v>
                </c:pt>
                <c:pt idx="3323">
                  <c:v>40211</c:v>
                </c:pt>
                <c:pt idx="3324">
                  <c:v>40210</c:v>
                </c:pt>
                <c:pt idx="3325">
                  <c:v>40207</c:v>
                </c:pt>
                <c:pt idx="3326">
                  <c:v>40206</c:v>
                </c:pt>
                <c:pt idx="3327">
                  <c:v>40205</c:v>
                </c:pt>
                <c:pt idx="3328">
                  <c:v>40204</c:v>
                </c:pt>
                <c:pt idx="3329">
                  <c:v>40203</c:v>
                </c:pt>
                <c:pt idx="3330">
                  <c:v>40200</c:v>
                </c:pt>
                <c:pt idx="3331">
                  <c:v>40199</c:v>
                </c:pt>
                <c:pt idx="3332">
                  <c:v>40198</c:v>
                </c:pt>
                <c:pt idx="3333">
                  <c:v>40197</c:v>
                </c:pt>
                <c:pt idx="3334">
                  <c:v>40196</c:v>
                </c:pt>
                <c:pt idx="3335">
                  <c:v>40193</c:v>
                </c:pt>
                <c:pt idx="3336">
                  <c:v>40192</c:v>
                </c:pt>
                <c:pt idx="3337">
                  <c:v>40191</c:v>
                </c:pt>
                <c:pt idx="3338">
                  <c:v>40190</c:v>
                </c:pt>
                <c:pt idx="3339">
                  <c:v>40189</c:v>
                </c:pt>
                <c:pt idx="3340">
                  <c:v>40186</c:v>
                </c:pt>
                <c:pt idx="3341">
                  <c:v>40185</c:v>
                </c:pt>
                <c:pt idx="3342">
                  <c:v>40184</c:v>
                </c:pt>
                <c:pt idx="3343">
                  <c:v>40183</c:v>
                </c:pt>
                <c:pt idx="3344">
                  <c:v>40182</c:v>
                </c:pt>
                <c:pt idx="3345">
                  <c:v>40179</c:v>
                </c:pt>
              </c:numCache>
            </c:numRef>
          </c:cat>
          <c:val>
            <c:numRef>
              <c:f>Sheet1!$B$3:$B$3348</c:f>
              <c:numCache>
                <c:formatCode>General</c:formatCode>
                <c:ptCount val="3346"/>
                <c:pt idx="0">
                  <c:v>0.13830000000000001</c:v>
                </c:pt>
                <c:pt idx="1">
                  <c:v>0.1394</c:v>
                </c:pt>
                <c:pt idx="2">
                  <c:v>0.1376</c:v>
                </c:pt>
                <c:pt idx="3">
                  <c:v>0.13769999999999999</c:v>
                </c:pt>
                <c:pt idx="4">
                  <c:v>0.13800000000000001</c:v>
                </c:pt>
                <c:pt idx="5">
                  <c:v>0.1386</c:v>
                </c:pt>
                <c:pt idx="6">
                  <c:v>0.13830000000000001</c:v>
                </c:pt>
                <c:pt idx="7">
                  <c:v>0.13880000000000001</c:v>
                </c:pt>
                <c:pt idx="8">
                  <c:v>0.13900000000000001</c:v>
                </c:pt>
                <c:pt idx="9">
                  <c:v>0.1391</c:v>
                </c:pt>
                <c:pt idx="10">
                  <c:v>0.13950000000000001</c:v>
                </c:pt>
                <c:pt idx="11">
                  <c:v>0.1394</c:v>
                </c:pt>
                <c:pt idx="12">
                  <c:v>0.1396</c:v>
                </c:pt>
                <c:pt idx="13">
                  <c:v>0.13980000000000001</c:v>
                </c:pt>
                <c:pt idx="14">
                  <c:v>0.14050000000000001</c:v>
                </c:pt>
                <c:pt idx="15">
                  <c:v>0.14050000000000001</c:v>
                </c:pt>
                <c:pt idx="16">
                  <c:v>0.14050000000000001</c:v>
                </c:pt>
                <c:pt idx="17">
                  <c:v>0.14050000000000001</c:v>
                </c:pt>
                <c:pt idx="18">
                  <c:v>0.14050000000000001</c:v>
                </c:pt>
                <c:pt idx="19">
                  <c:v>0.14050000000000001</c:v>
                </c:pt>
                <c:pt idx="20">
                  <c:v>0.1404</c:v>
                </c:pt>
                <c:pt idx="21">
                  <c:v>0.1389</c:v>
                </c:pt>
                <c:pt idx="22">
                  <c:v>0.13930000000000001</c:v>
                </c:pt>
                <c:pt idx="23">
                  <c:v>0.14019999999999999</c:v>
                </c:pt>
                <c:pt idx="24">
                  <c:v>0.14030000000000001</c:v>
                </c:pt>
                <c:pt idx="25">
                  <c:v>0.14130000000000001</c:v>
                </c:pt>
                <c:pt idx="26">
                  <c:v>0.1419</c:v>
                </c:pt>
                <c:pt idx="27">
                  <c:v>0.14249999999999999</c:v>
                </c:pt>
                <c:pt idx="28">
                  <c:v>0.14269999999999999</c:v>
                </c:pt>
                <c:pt idx="29">
                  <c:v>0.14319999999999999</c:v>
                </c:pt>
                <c:pt idx="30">
                  <c:v>0.14299999999999999</c:v>
                </c:pt>
                <c:pt idx="31">
                  <c:v>0.14360000000000001</c:v>
                </c:pt>
                <c:pt idx="32">
                  <c:v>0.1444</c:v>
                </c:pt>
                <c:pt idx="33">
                  <c:v>0.1444</c:v>
                </c:pt>
                <c:pt idx="34">
                  <c:v>0.1444</c:v>
                </c:pt>
                <c:pt idx="35">
                  <c:v>0.14369999999999999</c:v>
                </c:pt>
                <c:pt idx="36">
                  <c:v>0.14360000000000001</c:v>
                </c:pt>
                <c:pt idx="37">
                  <c:v>0.14380000000000001</c:v>
                </c:pt>
                <c:pt idx="38">
                  <c:v>0.14419999999999999</c:v>
                </c:pt>
                <c:pt idx="39">
                  <c:v>0.1449</c:v>
                </c:pt>
                <c:pt idx="40">
                  <c:v>0.14480000000000001</c:v>
                </c:pt>
                <c:pt idx="41">
                  <c:v>0.14510000000000001</c:v>
                </c:pt>
                <c:pt idx="42">
                  <c:v>0.1447</c:v>
                </c:pt>
                <c:pt idx="43">
                  <c:v>0.14480000000000001</c:v>
                </c:pt>
                <c:pt idx="44">
                  <c:v>0.14549999999999999</c:v>
                </c:pt>
                <c:pt idx="45">
                  <c:v>0.14599999999999999</c:v>
                </c:pt>
                <c:pt idx="46">
                  <c:v>0.14580000000000001</c:v>
                </c:pt>
                <c:pt idx="47">
                  <c:v>0.14630000000000001</c:v>
                </c:pt>
                <c:pt idx="48">
                  <c:v>0.14599999999999999</c:v>
                </c:pt>
                <c:pt idx="49">
                  <c:v>0.1467</c:v>
                </c:pt>
                <c:pt idx="50">
                  <c:v>0.1474</c:v>
                </c:pt>
                <c:pt idx="51">
                  <c:v>0.14749999999999999</c:v>
                </c:pt>
                <c:pt idx="52">
                  <c:v>0.14729999999999999</c:v>
                </c:pt>
                <c:pt idx="53">
                  <c:v>0.14760000000000001</c:v>
                </c:pt>
                <c:pt idx="54">
                  <c:v>0.14829999999999999</c:v>
                </c:pt>
                <c:pt idx="55">
                  <c:v>0.14829999999999999</c:v>
                </c:pt>
                <c:pt idx="56">
                  <c:v>0.1487</c:v>
                </c:pt>
                <c:pt idx="57">
                  <c:v>0.14810000000000001</c:v>
                </c:pt>
                <c:pt idx="58">
                  <c:v>0.14810000000000001</c:v>
                </c:pt>
                <c:pt idx="59">
                  <c:v>0.1479</c:v>
                </c:pt>
                <c:pt idx="60">
                  <c:v>0.1482</c:v>
                </c:pt>
                <c:pt idx="61">
                  <c:v>0.14799999999999999</c:v>
                </c:pt>
                <c:pt idx="62">
                  <c:v>0.14810000000000001</c:v>
                </c:pt>
                <c:pt idx="63">
                  <c:v>0.1477</c:v>
                </c:pt>
                <c:pt idx="64">
                  <c:v>0.14829999999999999</c:v>
                </c:pt>
                <c:pt idx="65">
                  <c:v>0.1482</c:v>
                </c:pt>
                <c:pt idx="66">
                  <c:v>0.14799999999999999</c:v>
                </c:pt>
                <c:pt idx="67">
                  <c:v>0.1479</c:v>
                </c:pt>
                <c:pt idx="68">
                  <c:v>0.14810000000000001</c:v>
                </c:pt>
                <c:pt idx="69">
                  <c:v>0.14810000000000001</c:v>
                </c:pt>
                <c:pt idx="70">
                  <c:v>0.14779999999999999</c:v>
                </c:pt>
                <c:pt idx="71">
                  <c:v>0.14799999999999999</c:v>
                </c:pt>
                <c:pt idx="72">
                  <c:v>0.14829999999999999</c:v>
                </c:pt>
                <c:pt idx="73">
                  <c:v>0.14829999999999999</c:v>
                </c:pt>
                <c:pt idx="74">
                  <c:v>0.14799999999999999</c:v>
                </c:pt>
                <c:pt idx="75">
                  <c:v>0.14799999999999999</c:v>
                </c:pt>
                <c:pt idx="76">
                  <c:v>0.14879999999999999</c:v>
                </c:pt>
                <c:pt idx="77">
                  <c:v>0.1487</c:v>
                </c:pt>
                <c:pt idx="78">
                  <c:v>0.14879999999999999</c:v>
                </c:pt>
                <c:pt idx="79">
                  <c:v>0.14940000000000001</c:v>
                </c:pt>
                <c:pt idx="80">
                  <c:v>0.1492</c:v>
                </c:pt>
                <c:pt idx="81">
                  <c:v>0.14910000000000001</c:v>
                </c:pt>
                <c:pt idx="82">
                  <c:v>0.14879999999999999</c:v>
                </c:pt>
                <c:pt idx="83">
                  <c:v>0.14929999999999999</c:v>
                </c:pt>
                <c:pt idx="84">
                  <c:v>0.1492</c:v>
                </c:pt>
                <c:pt idx="85">
                  <c:v>0.14929999999999999</c:v>
                </c:pt>
                <c:pt idx="86">
                  <c:v>0.1492</c:v>
                </c:pt>
                <c:pt idx="87">
                  <c:v>0.14910000000000001</c:v>
                </c:pt>
                <c:pt idx="88">
                  <c:v>0.14940000000000001</c:v>
                </c:pt>
                <c:pt idx="89">
                  <c:v>0.14949999999999999</c:v>
                </c:pt>
                <c:pt idx="90">
                  <c:v>0.14929999999999999</c:v>
                </c:pt>
                <c:pt idx="91">
                  <c:v>0.1492</c:v>
                </c:pt>
                <c:pt idx="92">
                  <c:v>0.14949999999999999</c:v>
                </c:pt>
                <c:pt idx="93">
                  <c:v>0.14940000000000001</c:v>
                </c:pt>
                <c:pt idx="94">
                  <c:v>0.1489</c:v>
                </c:pt>
                <c:pt idx="95">
                  <c:v>0.1492</c:v>
                </c:pt>
                <c:pt idx="96">
                  <c:v>0.1489</c:v>
                </c:pt>
                <c:pt idx="97">
                  <c:v>0.14829999999999999</c:v>
                </c:pt>
                <c:pt idx="98">
                  <c:v>0.14799999999999999</c:v>
                </c:pt>
                <c:pt idx="99">
                  <c:v>0.14910000000000001</c:v>
                </c:pt>
                <c:pt idx="100">
                  <c:v>0.14940000000000001</c:v>
                </c:pt>
                <c:pt idx="101">
                  <c:v>0.14960000000000001</c:v>
                </c:pt>
                <c:pt idx="102">
                  <c:v>0.14990000000000001</c:v>
                </c:pt>
                <c:pt idx="103">
                  <c:v>0.14990000000000001</c:v>
                </c:pt>
                <c:pt idx="104">
                  <c:v>0.15010000000000001</c:v>
                </c:pt>
                <c:pt idx="105">
                  <c:v>0.15010000000000001</c:v>
                </c:pt>
                <c:pt idx="106">
                  <c:v>0.14960000000000001</c:v>
                </c:pt>
                <c:pt idx="107">
                  <c:v>0.14990000000000001</c:v>
                </c:pt>
                <c:pt idx="108">
                  <c:v>0.15010000000000001</c:v>
                </c:pt>
                <c:pt idx="109">
                  <c:v>0.14929999999999999</c:v>
                </c:pt>
                <c:pt idx="110">
                  <c:v>0.1484</c:v>
                </c:pt>
                <c:pt idx="111">
                  <c:v>0.14940000000000001</c:v>
                </c:pt>
                <c:pt idx="112">
                  <c:v>0.15029999999999999</c:v>
                </c:pt>
                <c:pt idx="113">
                  <c:v>0.15040000000000001</c:v>
                </c:pt>
                <c:pt idx="114">
                  <c:v>0.14940000000000001</c:v>
                </c:pt>
                <c:pt idx="115">
                  <c:v>0.14899999999999999</c:v>
                </c:pt>
                <c:pt idx="116">
                  <c:v>0.14799999999999999</c:v>
                </c:pt>
                <c:pt idx="117">
                  <c:v>0.1484</c:v>
                </c:pt>
                <c:pt idx="118">
                  <c:v>0.1474</c:v>
                </c:pt>
                <c:pt idx="119">
                  <c:v>0.14729999999999999</c:v>
                </c:pt>
                <c:pt idx="120">
                  <c:v>0.14729999999999999</c:v>
                </c:pt>
                <c:pt idx="121">
                  <c:v>0.14879999999999999</c:v>
                </c:pt>
                <c:pt idx="122">
                  <c:v>0.14849999999999999</c:v>
                </c:pt>
                <c:pt idx="123">
                  <c:v>0.14860000000000001</c:v>
                </c:pt>
                <c:pt idx="124">
                  <c:v>0.15</c:v>
                </c:pt>
                <c:pt idx="125">
                  <c:v>0.1502</c:v>
                </c:pt>
                <c:pt idx="126">
                  <c:v>0.15129999999999999</c:v>
                </c:pt>
                <c:pt idx="127">
                  <c:v>0.15129999999999999</c:v>
                </c:pt>
                <c:pt idx="128">
                  <c:v>0.15129999999999999</c:v>
                </c:pt>
                <c:pt idx="129">
                  <c:v>0.15129999999999999</c:v>
                </c:pt>
                <c:pt idx="130">
                  <c:v>0.15090000000000001</c:v>
                </c:pt>
                <c:pt idx="131">
                  <c:v>0.15240000000000001</c:v>
                </c:pt>
                <c:pt idx="132">
                  <c:v>0.1525</c:v>
                </c:pt>
                <c:pt idx="133">
                  <c:v>0.1525</c:v>
                </c:pt>
                <c:pt idx="134">
                  <c:v>0.15379999999999999</c:v>
                </c:pt>
                <c:pt idx="135">
                  <c:v>0.155</c:v>
                </c:pt>
                <c:pt idx="136">
                  <c:v>0.15579999999999999</c:v>
                </c:pt>
                <c:pt idx="137">
                  <c:v>0.15640000000000001</c:v>
                </c:pt>
                <c:pt idx="138">
                  <c:v>0.15709999999999999</c:v>
                </c:pt>
                <c:pt idx="139">
                  <c:v>0.157</c:v>
                </c:pt>
                <c:pt idx="140">
                  <c:v>0.15679999999999999</c:v>
                </c:pt>
                <c:pt idx="141">
                  <c:v>0.157</c:v>
                </c:pt>
                <c:pt idx="142">
                  <c:v>0.15709999999999999</c:v>
                </c:pt>
                <c:pt idx="143">
                  <c:v>0.157</c:v>
                </c:pt>
                <c:pt idx="144">
                  <c:v>0.15709999999999999</c:v>
                </c:pt>
                <c:pt idx="145">
                  <c:v>0.15720000000000001</c:v>
                </c:pt>
                <c:pt idx="146">
                  <c:v>0.15720000000000001</c:v>
                </c:pt>
                <c:pt idx="147">
                  <c:v>0.15709999999999999</c:v>
                </c:pt>
                <c:pt idx="148">
                  <c:v>0.15709999999999999</c:v>
                </c:pt>
                <c:pt idx="149">
                  <c:v>0.15720000000000001</c:v>
                </c:pt>
                <c:pt idx="150">
                  <c:v>0.15770000000000001</c:v>
                </c:pt>
                <c:pt idx="151">
                  <c:v>0.1575</c:v>
                </c:pt>
                <c:pt idx="152">
                  <c:v>0.15709999999999999</c:v>
                </c:pt>
                <c:pt idx="153">
                  <c:v>0.15690000000000001</c:v>
                </c:pt>
                <c:pt idx="154">
                  <c:v>0.15709999999999999</c:v>
                </c:pt>
                <c:pt idx="155">
                  <c:v>0.157</c:v>
                </c:pt>
                <c:pt idx="156">
                  <c:v>0.15690000000000001</c:v>
                </c:pt>
                <c:pt idx="157">
                  <c:v>0.15709999999999999</c:v>
                </c:pt>
                <c:pt idx="158">
                  <c:v>0.1573</c:v>
                </c:pt>
                <c:pt idx="159">
                  <c:v>0.15720000000000001</c:v>
                </c:pt>
                <c:pt idx="160">
                  <c:v>0.15759999999999999</c:v>
                </c:pt>
                <c:pt idx="161">
                  <c:v>0.15740000000000001</c:v>
                </c:pt>
                <c:pt idx="162">
                  <c:v>0.157</c:v>
                </c:pt>
                <c:pt idx="163">
                  <c:v>0.15709999999999999</c:v>
                </c:pt>
                <c:pt idx="164">
                  <c:v>0.15770000000000001</c:v>
                </c:pt>
                <c:pt idx="165">
                  <c:v>0.15820000000000001</c:v>
                </c:pt>
                <c:pt idx="166">
                  <c:v>0.1583</c:v>
                </c:pt>
                <c:pt idx="167">
                  <c:v>0.1583</c:v>
                </c:pt>
                <c:pt idx="168">
                  <c:v>0.15820000000000001</c:v>
                </c:pt>
                <c:pt idx="169">
                  <c:v>0.15820000000000001</c:v>
                </c:pt>
                <c:pt idx="170">
                  <c:v>0.15820000000000001</c:v>
                </c:pt>
                <c:pt idx="171">
                  <c:v>0.15820000000000001</c:v>
                </c:pt>
                <c:pt idx="172">
                  <c:v>0.15840000000000001</c:v>
                </c:pt>
                <c:pt idx="173">
                  <c:v>0.1585</c:v>
                </c:pt>
                <c:pt idx="174">
                  <c:v>0.1583</c:v>
                </c:pt>
                <c:pt idx="175">
                  <c:v>0.158</c:v>
                </c:pt>
                <c:pt idx="176">
                  <c:v>0.15840000000000001</c:v>
                </c:pt>
                <c:pt idx="177">
                  <c:v>0.15809999999999999</c:v>
                </c:pt>
                <c:pt idx="178">
                  <c:v>0.1578</c:v>
                </c:pt>
                <c:pt idx="179">
                  <c:v>0.15809999999999999</c:v>
                </c:pt>
                <c:pt idx="180">
                  <c:v>0.1578</c:v>
                </c:pt>
                <c:pt idx="181">
                  <c:v>0.1578</c:v>
                </c:pt>
                <c:pt idx="182">
                  <c:v>0.15770000000000001</c:v>
                </c:pt>
                <c:pt idx="183">
                  <c:v>0.1573</c:v>
                </c:pt>
                <c:pt idx="184">
                  <c:v>0.15740000000000001</c:v>
                </c:pt>
                <c:pt idx="185">
                  <c:v>0.15740000000000001</c:v>
                </c:pt>
                <c:pt idx="186">
                  <c:v>0.15720000000000001</c:v>
                </c:pt>
                <c:pt idx="187">
                  <c:v>0.15709999999999999</c:v>
                </c:pt>
                <c:pt idx="188">
                  <c:v>0.15790000000000001</c:v>
                </c:pt>
                <c:pt idx="189">
                  <c:v>0.15790000000000001</c:v>
                </c:pt>
                <c:pt idx="190">
                  <c:v>0.15720000000000001</c:v>
                </c:pt>
                <c:pt idx="191">
                  <c:v>0.15720000000000001</c:v>
                </c:pt>
                <c:pt idx="192">
                  <c:v>0.15720000000000001</c:v>
                </c:pt>
                <c:pt idx="193">
                  <c:v>0.15720000000000001</c:v>
                </c:pt>
                <c:pt idx="194">
                  <c:v>0.15720000000000001</c:v>
                </c:pt>
                <c:pt idx="195">
                  <c:v>0.157</c:v>
                </c:pt>
                <c:pt idx="196">
                  <c:v>0.15820000000000001</c:v>
                </c:pt>
                <c:pt idx="197">
                  <c:v>0.15809999999999999</c:v>
                </c:pt>
                <c:pt idx="198">
                  <c:v>0.158</c:v>
                </c:pt>
                <c:pt idx="199">
                  <c:v>0.1578</c:v>
                </c:pt>
                <c:pt idx="200">
                  <c:v>0.15770000000000001</c:v>
                </c:pt>
                <c:pt idx="201">
                  <c:v>0.15759999999999999</c:v>
                </c:pt>
                <c:pt idx="202">
                  <c:v>0.15740000000000001</c:v>
                </c:pt>
                <c:pt idx="203">
                  <c:v>0.1575</c:v>
                </c:pt>
                <c:pt idx="204">
                  <c:v>0.15740000000000001</c:v>
                </c:pt>
                <c:pt idx="205">
                  <c:v>0.15720000000000001</c:v>
                </c:pt>
                <c:pt idx="206">
                  <c:v>0.1573</c:v>
                </c:pt>
                <c:pt idx="207">
                  <c:v>0.15690000000000001</c:v>
                </c:pt>
                <c:pt idx="208">
                  <c:v>0.15679999999999999</c:v>
                </c:pt>
                <c:pt idx="209">
                  <c:v>0.15679999999999999</c:v>
                </c:pt>
                <c:pt idx="210">
                  <c:v>0.15670000000000001</c:v>
                </c:pt>
                <c:pt idx="211">
                  <c:v>0.15709999999999999</c:v>
                </c:pt>
                <c:pt idx="212">
                  <c:v>0.15740000000000001</c:v>
                </c:pt>
                <c:pt idx="213">
                  <c:v>0.1573</c:v>
                </c:pt>
                <c:pt idx="214">
                  <c:v>0.1573</c:v>
                </c:pt>
                <c:pt idx="215">
                  <c:v>0.15690000000000001</c:v>
                </c:pt>
                <c:pt idx="216">
                  <c:v>0.157</c:v>
                </c:pt>
                <c:pt idx="217">
                  <c:v>0.157</c:v>
                </c:pt>
                <c:pt idx="218">
                  <c:v>0.157</c:v>
                </c:pt>
                <c:pt idx="219">
                  <c:v>0.157</c:v>
                </c:pt>
                <c:pt idx="220">
                  <c:v>0.157</c:v>
                </c:pt>
                <c:pt idx="221">
                  <c:v>0.157</c:v>
                </c:pt>
                <c:pt idx="222">
                  <c:v>0.15690000000000001</c:v>
                </c:pt>
                <c:pt idx="223">
                  <c:v>0.15679999999999999</c:v>
                </c:pt>
                <c:pt idx="224">
                  <c:v>0.15690000000000001</c:v>
                </c:pt>
                <c:pt idx="225">
                  <c:v>0.157</c:v>
                </c:pt>
                <c:pt idx="226">
                  <c:v>0.157</c:v>
                </c:pt>
                <c:pt idx="227">
                  <c:v>0.157</c:v>
                </c:pt>
                <c:pt idx="228">
                  <c:v>0.15709999999999999</c:v>
                </c:pt>
                <c:pt idx="229">
                  <c:v>0.157</c:v>
                </c:pt>
                <c:pt idx="230">
                  <c:v>0.15679999999999999</c:v>
                </c:pt>
                <c:pt idx="231">
                  <c:v>0.15759999999999999</c:v>
                </c:pt>
                <c:pt idx="232">
                  <c:v>0.15709999999999999</c:v>
                </c:pt>
                <c:pt idx="233">
                  <c:v>0.15679999999999999</c:v>
                </c:pt>
                <c:pt idx="234">
                  <c:v>0.15679999999999999</c:v>
                </c:pt>
                <c:pt idx="235">
                  <c:v>0.15679999999999999</c:v>
                </c:pt>
                <c:pt idx="236">
                  <c:v>0.157</c:v>
                </c:pt>
                <c:pt idx="237">
                  <c:v>0.15709999999999999</c:v>
                </c:pt>
                <c:pt idx="238">
                  <c:v>0.1565</c:v>
                </c:pt>
                <c:pt idx="239">
                  <c:v>0.15640000000000001</c:v>
                </c:pt>
                <c:pt idx="240">
                  <c:v>0.15659999999999999</c:v>
                </c:pt>
                <c:pt idx="241">
                  <c:v>0.15640000000000001</c:v>
                </c:pt>
                <c:pt idx="242">
                  <c:v>0.15640000000000001</c:v>
                </c:pt>
                <c:pt idx="243">
                  <c:v>0.15659999999999999</c:v>
                </c:pt>
                <c:pt idx="244">
                  <c:v>0.15659999999999999</c:v>
                </c:pt>
                <c:pt idx="245">
                  <c:v>0.15659999999999999</c:v>
                </c:pt>
                <c:pt idx="246">
                  <c:v>0.15679999999999999</c:v>
                </c:pt>
                <c:pt idx="247">
                  <c:v>0.15640000000000001</c:v>
                </c:pt>
                <c:pt idx="248">
                  <c:v>0.15670000000000001</c:v>
                </c:pt>
                <c:pt idx="249">
                  <c:v>0.15670000000000001</c:v>
                </c:pt>
                <c:pt idx="250">
                  <c:v>0.1565</c:v>
                </c:pt>
                <c:pt idx="251">
                  <c:v>0.1565</c:v>
                </c:pt>
                <c:pt idx="252">
                  <c:v>0.15640000000000001</c:v>
                </c:pt>
                <c:pt idx="253">
                  <c:v>0.15640000000000001</c:v>
                </c:pt>
                <c:pt idx="254">
                  <c:v>0.15629999999999999</c:v>
                </c:pt>
                <c:pt idx="255">
                  <c:v>0.15629999999999999</c:v>
                </c:pt>
                <c:pt idx="256">
                  <c:v>0.15609999999999999</c:v>
                </c:pt>
                <c:pt idx="257">
                  <c:v>0.15629999999999999</c:v>
                </c:pt>
                <c:pt idx="258">
                  <c:v>0.15629999999999999</c:v>
                </c:pt>
                <c:pt idx="259">
                  <c:v>0.15609999999999999</c:v>
                </c:pt>
                <c:pt idx="260">
                  <c:v>0.15640000000000001</c:v>
                </c:pt>
                <c:pt idx="261">
                  <c:v>0.15640000000000001</c:v>
                </c:pt>
                <c:pt idx="262">
                  <c:v>0.15670000000000001</c:v>
                </c:pt>
                <c:pt idx="263">
                  <c:v>0.15659999999999999</c:v>
                </c:pt>
                <c:pt idx="264">
                  <c:v>0.15659999999999999</c:v>
                </c:pt>
                <c:pt idx="265">
                  <c:v>0.15640000000000001</c:v>
                </c:pt>
                <c:pt idx="266">
                  <c:v>0.15640000000000001</c:v>
                </c:pt>
                <c:pt idx="267">
                  <c:v>0.15670000000000001</c:v>
                </c:pt>
                <c:pt idx="268">
                  <c:v>0.1555</c:v>
                </c:pt>
                <c:pt idx="269">
                  <c:v>0.15540000000000001</c:v>
                </c:pt>
                <c:pt idx="270">
                  <c:v>0.15529999999999999</c:v>
                </c:pt>
                <c:pt idx="271">
                  <c:v>0.15559999999999999</c:v>
                </c:pt>
                <c:pt idx="272">
                  <c:v>0.15509999999999999</c:v>
                </c:pt>
                <c:pt idx="273">
                  <c:v>0.155</c:v>
                </c:pt>
                <c:pt idx="274">
                  <c:v>0.1552</c:v>
                </c:pt>
                <c:pt idx="275">
                  <c:v>0.15509999999999999</c:v>
                </c:pt>
                <c:pt idx="276">
                  <c:v>0.15509999999999999</c:v>
                </c:pt>
                <c:pt idx="277">
                  <c:v>0.15509999999999999</c:v>
                </c:pt>
                <c:pt idx="278">
                  <c:v>0.15509999999999999</c:v>
                </c:pt>
                <c:pt idx="279">
                  <c:v>0.15509999999999999</c:v>
                </c:pt>
                <c:pt idx="280">
                  <c:v>0.15509999999999999</c:v>
                </c:pt>
                <c:pt idx="281">
                  <c:v>0.1545</c:v>
                </c:pt>
                <c:pt idx="282">
                  <c:v>0.15479999999999999</c:v>
                </c:pt>
                <c:pt idx="283">
                  <c:v>0.15490000000000001</c:v>
                </c:pt>
                <c:pt idx="284">
                  <c:v>0.15459999999999999</c:v>
                </c:pt>
                <c:pt idx="285">
                  <c:v>0.15479999999999999</c:v>
                </c:pt>
                <c:pt idx="286">
                  <c:v>0.1547</c:v>
                </c:pt>
                <c:pt idx="287">
                  <c:v>0.15459999999999999</c:v>
                </c:pt>
                <c:pt idx="288">
                  <c:v>0.1547</c:v>
                </c:pt>
                <c:pt idx="289">
                  <c:v>0.1547</c:v>
                </c:pt>
                <c:pt idx="290">
                  <c:v>0.15490000000000001</c:v>
                </c:pt>
                <c:pt idx="291">
                  <c:v>0.1555</c:v>
                </c:pt>
                <c:pt idx="292">
                  <c:v>0.15529999999999999</c:v>
                </c:pt>
                <c:pt idx="293">
                  <c:v>0.155</c:v>
                </c:pt>
                <c:pt idx="294">
                  <c:v>0.1552</c:v>
                </c:pt>
                <c:pt idx="295">
                  <c:v>0.15490000000000001</c:v>
                </c:pt>
                <c:pt idx="296">
                  <c:v>0.15479999999999999</c:v>
                </c:pt>
                <c:pt idx="297">
                  <c:v>0.15459999999999999</c:v>
                </c:pt>
                <c:pt idx="298">
                  <c:v>0.15479999999999999</c:v>
                </c:pt>
                <c:pt idx="299">
                  <c:v>0.155</c:v>
                </c:pt>
                <c:pt idx="300">
                  <c:v>0.15490000000000001</c:v>
                </c:pt>
                <c:pt idx="301">
                  <c:v>0.15479999999999999</c:v>
                </c:pt>
                <c:pt idx="302">
                  <c:v>0.15479999999999999</c:v>
                </c:pt>
                <c:pt idx="303">
                  <c:v>0.15459999999999999</c:v>
                </c:pt>
                <c:pt idx="304">
                  <c:v>0.1545</c:v>
                </c:pt>
                <c:pt idx="305">
                  <c:v>0.15429999999999999</c:v>
                </c:pt>
                <c:pt idx="306">
                  <c:v>0.15440000000000001</c:v>
                </c:pt>
                <c:pt idx="307">
                  <c:v>0.1545</c:v>
                </c:pt>
                <c:pt idx="308">
                  <c:v>0.15429999999999999</c:v>
                </c:pt>
                <c:pt idx="309">
                  <c:v>0.15379999999999999</c:v>
                </c:pt>
                <c:pt idx="310">
                  <c:v>0.154</c:v>
                </c:pt>
                <c:pt idx="311">
                  <c:v>0.1542</c:v>
                </c:pt>
                <c:pt idx="312">
                  <c:v>0.1542</c:v>
                </c:pt>
                <c:pt idx="313">
                  <c:v>0.15440000000000001</c:v>
                </c:pt>
                <c:pt idx="314">
                  <c:v>0.15440000000000001</c:v>
                </c:pt>
                <c:pt idx="315">
                  <c:v>0.15429999999999999</c:v>
                </c:pt>
                <c:pt idx="316">
                  <c:v>0.15429999999999999</c:v>
                </c:pt>
                <c:pt idx="317">
                  <c:v>0.1542</c:v>
                </c:pt>
                <c:pt idx="318">
                  <c:v>0.1542</c:v>
                </c:pt>
                <c:pt idx="319">
                  <c:v>0.1542</c:v>
                </c:pt>
                <c:pt idx="320">
                  <c:v>0.15479999999999999</c:v>
                </c:pt>
                <c:pt idx="321">
                  <c:v>0.15459999999999999</c:v>
                </c:pt>
                <c:pt idx="322">
                  <c:v>0.15459999999999999</c:v>
                </c:pt>
                <c:pt idx="323">
                  <c:v>0.1547</c:v>
                </c:pt>
                <c:pt idx="324">
                  <c:v>0.15479999999999999</c:v>
                </c:pt>
                <c:pt idx="325">
                  <c:v>0.15490000000000001</c:v>
                </c:pt>
                <c:pt idx="326">
                  <c:v>0.15409999999999999</c:v>
                </c:pt>
                <c:pt idx="327">
                  <c:v>0.15359999999999999</c:v>
                </c:pt>
                <c:pt idx="328">
                  <c:v>0.15429999999999999</c:v>
                </c:pt>
                <c:pt idx="329">
                  <c:v>0.15429999999999999</c:v>
                </c:pt>
                <c:pt idx="330">
                  <c:v>0.1545</c:v>
                </c:pt>
                <c:pt idx="331">
                  <c:v>0.15459999999999999</c:v>
                </c:pt>
                <c:pt idx="332">
                  <c:v>0.1542</c:v>
                </c:pt>
                <c:pt idx="333">
                  <c:v>0.15409999999999999</c:v>
                </c:pt>
                <c:pt idx="334">
                  <c:v>0.15429999999999999</c:v>
                </c:pt>
                <c:pt idx="335">
                  <c:v>0.15479999999999999</c:v>
                </c:pt>
                <c:pt idx="336">
                  <c:v>0.15459999999999999</c:v>
                </c:pt>
                <c:pt idx="337">
                  <c:v>0.15459999999999999</c:v>
                </c:pt>
                <c:pt idx="338">
                  <c:v>0.15440000000000001</c:v>
                </c:pt>
                <c:pt idx="339">
                  <c:v>0.15429999999999999</c:v>
                </c:pt>
                <c:pt idx="340">
                  <c:v>0.15409999999999999</c:v>
                </c:pt>
                <c:pt idx="341">
                  <c:v>0.1545</c:v>
                </c:pt>
                <c:pt idx="342">
                  <c:v>0.15429999999999999</c:v>
                </c:pt>
                <c:pt idx="343">
                  <c:v>0.1547</c:v>
                </c:pt>
                <c:pt idx="344">
                  <c:v>0.1545</c:v>
                </c:pt>
                <c:pt idx="345">
                  <c:v>0.15459999999999999</c:v>
                </c:pt>
                <c:pt idx="346">
                  <c:v>0.15490000000000001</c:v>
                </c:pt>
                <c:pt idx="347">
                  <c:v>0.1547</c:v>
                </c:pt>
                <c:pt idx="348">
                  <c:v>0.15490000000000001</c:v>
                </c:pt>
                <c:pt idx="349">
                  <c:v>0.15490000000000001</c:v>
                </c:pt>
                <c:pt idx="350">
                  <c:v>0.1545</c:v>
                </c:pt>
                <c:pt idx="351">
                  <c:v>0.1545</c:v>
                </c:pt>
                <c:pt idx="352">
                  <c:v>0.15429999999999999</c:v>
                </c:pt>
                <c:pt idx="353">
                  <c:v>0.15459999999999999</c:v>
                </c:pt>
                <c:pt idx="354">
                  <c:v>0.155</c:v>
                </c:pt>
                <c:pt idx="355">
                  <c:v>0.15509999999999999</c:v>
                </c:pt>
                <c:pt idx="356">
                  <c:v>0.15629999999999999</c:v>
                </c:pt>
                <c:pt idx="357">
                  <c:v>0.15609999999999999</c:v>
                </c:pt>
                <c:pt idx="358">
                  <c:v>0.15629999999999999</c:v>
                </c:pt>
                <c:pt idx="359">
                  <c:v>0.15629999999999999</c:v>
                </c:pt>
                <c:pt idx="360">
                  <c:v>0.15640000000000001</c:v>
                </c:pt>
                <c:pt idx="361">
                  <c:v>0.15659999999999999</c:v>
                </c:pt>
                <c:pt idx="362">
                  <c:v>0.15620000000000001</c:v>
                </c:pt>
                <c:pt idx="363">
                  <c:v>0.15629999999999999</c:v>
                </c:pt>
                <c:pt idx="364">
                  <c:v>0.15640000000000001</c:v>
                </c:pt>
                <c:pt idx="365">
                  <c:v>0.15620000000000001</c:v>
                </c:pt>
                <c:pt idx="366">
                  <c:v>0.15670000000000001</c:v>
                </c:pt>
                <c:pt idx="367">
                  <c:v>0.15670000000000001</c:v>
                </c:pt>
                <c:pt idx="368">
                  <c:v>0.157</c:v>
                </c:pt>
                <c:pt idx="369">
                  <c:v>0.157</c:v>
                </c:pt>
                <c:pt idx="370">
                  <c:v>0.15670000000000001</c:v>
                </c:pt>
                <c:pt idx="371">
                  <c:v>0.1565</c:v>
                </c:pt>
                <c:pt idx="372">
                  <c:v>0.156</c:v>
                </c:pt>
                <c:pt idx="373">
                  <c:v>0.15579999999999999</c:v>
                </c:pt>
                <c:pt idx="374">
                  <c:v>0.15540000000000001</c:v>
                </c:pt>
                <c:pt idx="375">
                  <c:v>0.15540000000000001</c:v>
                </c:pt>
                <c:pt idx="376">
                  <c:v>0.15540000000000001</c:v>
                </c:pt>
                <c:pt idx="377">
                  <c:v>0.15559999999999999</c:v>
                </c:pt>
                <c:pt idx="378">
                  <c:v>0.15529999999999999</c:v>
                </c:pt>
                <c:pt idx="379">
                  <c:v>0.15529999999999999</c:v>
                </c:pt>
                <c:pt idx="380">
                  <c:v>0.155</c:v>
                </c:pt>
                <c:pt idx="381">
                  <c:v>0.15490000000000001</c:v>
                </c:pt>
                <c:pt idx="382">
                  <c:v>0.1555</c:v>
                </c:pt>
                <c:pt idx="383">
                  <c:v>0.15579999999999999</c:v>
                </c:pt>
                <c:pt idx="384">
                  <c:v>0.1555</c:v>
                </c:pt>
                <c:pt idx="385">
                  <c:v>0.1547</c:v>
                </c:pt>
                <c:pt idx="386">
                  <c:v>0.1545</c:v>
                </c:pt>
                <c:pt idx="387">
                  <c:v>0.1545</c:v>
                </c:pt>
                <c:pt idx="388">
                  <c:v>0.1545</c:v>
                </c:pt>
                <c:pt idx="389">
                  <c:v>0.1545</c:v>
                </c:pt>
                <c:pt idx="390">
                  <c:v>0.1545</c:v>
                </c:pt>
                <c:pt idx="391">
                  <c:v>0.15429999999999999</c:v>
                </c:pt>
                <c:pt idx="392">
                  <c:v>0.1542</c:v>
                </c:pt>
                <c:pt idx="393">
                  <c:v>0.1542</c:v>
                </c:pt>
                <c:pt idx="394">
                  <c:v>0.154</c:v>
                </c:pt>
                <c:pt idx="395">
                  <c:v>0.15409999999999999</c:v>
                </c:pt>
                <c:pt idx="396">
                  <c:v>0.15409999999999999</c:v>
                </c:pt>
                <c:pt idx="397">
                  <c:v>0.15390000000000001</c:v>
                </c:pt>
                <c:pt idx="398">
                  <c:v>0.15359999999999999</c:v>
                </c:pt>
                <c:pt idx="399">
                  <c:v>0.15340000000000001</c:v>
                </c:pt>
                <c:pt idx="400">
                  <c:v>0.15329999999999999</c:v>
                </c:pt>
                <c:pt idx="401">
                  <c:v>0.15310000000000001</c:v>
                </c:pt>
                <c:pt idx="402">
                  <c:v>0.15279999999999999</c:v>
                </c:pt>
                <c:pt idx="403">
                  <c:v>0.1527</c:v>
                </c:pt>
                <c:pt idx="404">
                  <c:v>0.15260000000000001</c:v>
                </c:pt>
                <c:pt idx="405">
                  <c:v>0.15260000000000001</c:v>
                </c:pt>
                <c:pt idx="406">
                  <c:v>0.15279999999999999</c:v>
                </c:pt>
                <c:pt idx="407">
                  <c:v>0.15290000000000001</c:v>
                </c:pt>
                <c:pt idx="408">
                  <c:v>0.15229999999999999</c:v>
                </c:pt>
                <c:pt idx="409">
                  <c:v>0.15229999999999999</c:v>
                </c:pt>
                <c:pt idx="410">
                  <c:v>0.15229999999999999</c:v>
                </c:pt>
                <c:pt idx="411">
                  <c:v>0.15260000000000001</c:v>
                </c:pt>
                <c:pt idx="412">
                  <c:v>0.1522</c:v>
                </c:pt>
                <c:pt idx="413">
                  <c:v>0.1522</c:v>
                </c:pt>
                <c:pt idx="414">
                  <c:v>0.15290000000000001</c:v>
                </c:pt>
                <c:pt idx="415">
                  <c:v>0.15279999999999999</c:v>
                </c:pt>
                <c:pt idx="416">
                  <c:v>0.15329999999999999</c:v>
                </c:pt>
                <c:pt idx="417">
                  <c:v>0.1535</c:v>
                </c:pt>
                <c:pt idx="418">
                  <c:v>0.1537</c:v>
                </c:pt>
                <c:pt idx="419">
                  <c:v>0.15359999999999999</c:v>
                </c:pt>
                <c:pt idx="420">
                  <c:v>0.1537</c:v>
                </c:pt>
                <c:pt idx="421">
                  <c:v>0.1537</c:v>
                </c:pt>
                <c:pt idx="422">
                  <c:v>0.1537</c:v>
                </c:pt>
                <c:pt idx="423">
                  <c:v>0.15379999999999999</c:v>
                </c:pt>
                <c:pt idx="424">
                  <c:v>0.15359999999999999</c:v>
                </c:pt>
                <c:pt idx="425">
                  <c:v>0.154</c:v>
                </c:pt>
                <c:pt idx="426">
                  <c:v>0.1537</c:v>
                </c:pt>
                <c:pt idx="427">
                  <c:v>0.1537</c:v>
                </c:pt>
                <c:pt idx="428">
                  <c:v>0.1532</c:v>
                </c:pt>
                <c:pt idx="429">
                  <c:v>0.15390000000000001</c:v>
                </c:pt>
                <c:pt idx="430">
                  <c:v>0.15459999999999999</c:v>
                </c:pt>
                <c:pt idx="431">
                  <c:v>0.15459999999999999</c:v>
                </c:pt>
                <c:pt idx="432">
                  <c:v>0.1545</c:v>
                </c:pt>
                <c:pt idx="433">
                  <c:v>0.1547</c:v>
                </c:pt>
                <c:pt idx="434">
                  <c:v>0.15440000000000001</c:v>
                </c:pt>
                <c:pt idx="435">
                  <c:v>0.15490000000000001</c:v>
                </c:pt>
                <c:pt idx="436">
                  <c:v>0.15490000000000001</c:v>
                </c:pt>
                <c:pt idx="437">
                  <c:v>0.15459999999999999</c:v>
                </c:pt>
                <c:pt idx="438">
                  <c:v>0.1547</c:v>
                </c:pt>
                <c:pt idx="439">
                  <c:v>0.1542</c:v>
                </c:pt>
                <c:pt idx="440">
                  <c:v>0.15409999999999999</c:v>
                </c:pt>
                <c:pt idx="441">
                  <c:v>0.15479999999999999</c:v>
                </c:pt>
                <c:pt idx="442">
                  <c:v>0.15479999999999999</c:v>
                </c:pt>
                <c:pt idx="443">
                  <c:v>0.15479999999999999</c:v>
                </c:pt>
                <c:pt idx="444">
                  <c:v>0.15479999999999999</c:v>
                </c:pt>
                <c:pt idx="445">
                  <c:v>0.15479999999999999</c:v>
                </c:pt>
                <c:pt idx="446">
                  <c:v>0.15479999999999999</c:v>
                </c:pt>
                <c:pt idx="447">
                  <c:v>0.15540000000000001</c:v>
                </c:pt>
                <c:pt idx="448">
                  <c:v>0.15509999999999999</c:v>
                </c:pt>
                <c:pt idx="449">
                  <c:v>0.15459999999999999</c:v>
                </c:pt>
                <c:pt idx="450">
                  <c:v>0.1545</c:v>
                </c:pt>
                <c:pt idx="451">
                  <c:v>0.15479999999999999</c:v>
                </c:pt>
                <c:pt idx="452">
                  <c:v>0.15490000000000001</c:v>
                </c:pt>
                <c:pt idx="453">
                  <c:v>0.15459999999999999</c:v>
                </c:pt>
                <c:pt idx="454">
                  <c:v>0.15559999999999999</c:v>
                </c:pt>
                <c:pt idx="455">
                  <c:v>0.15509999999999999</c:v>
                </c:pt>
                <c:pt idx="456">
                  <c:v>0.1542</c:v>
                </c:pt>
                <c:pt idx="457">
                  <c:v>0.1547</c:v>
                </c:pt>
                <c:pt idx="458">
                  <c:v>0.15429999999999999</c:v>
                </c:pt>
                <c:pt idx="459">
                  <c:v>0.15429999999999999</c:v>
                </c:pt>
                <c:pt idx="460">
                  <c:v>0.1547</c:v>
                </c:pt>
                <c:pt idx="461">
                  <c:v>0.15459999999999999</c:v>
                </c:pt>
                <c:pt idx="462">
                  <c:v>0.15429999999999999</c:v>
                </c:pt>
                <c:pt idx="463">
                  <c:v>0.154</c:v>
                </c:pt>
                <c:pt idx="464">
                  <c:v>0.15429999999999999</c:v>
                </c:pt>
                <c:pt idx="465">
                  <c:v>0.15440000000000001</c:v>
                </c:pt>
                <c:pt idx="466">
                  <c:v>0.15459999999999999</c:v>
                </c:pt>
                <c:pt idx="467">
                  <c:v>0.1547</c:v>
                </c:pt>
                <c:pt idx="468">
                  <c:v>0.15429999999999999</c:v>
                </c:pt>
                <c:pt idx="469">
                  <c:v>0.15440000000000001</c:v>
                </c:pt>
                <c:pt idx="470">
                  <c:v>0.15440000000000001</c:v>
                </c:pt>
                <c:pt idx="471">
                  <c:v>0.15479999999999999</c:v>
                </c:pt>
                <c:pt idx="472">
                  <c:v>0.15490000000000001</c:v>
                </c:pt>
                <c:pt idx="473">
                  <c:v>0.15479999999999999</c:v>
                </c:pt>
                <c:pt idx="474">
                  <c:v>0.15310000000000001</c:v>
                </c:pt>
                <c:pt idx="475">
                  <c:v>0.15310000000000001</c:v>
                </c:pt>
                <c:pt idx="476">
                  <c:v>0.15329999999999999</c:v>
                </c:pt>
                <c:pt idx="477">
                  <c:v>0.15310000000000001</c:v>
                </c:pt>
                <c:pt idx="478">
                  <c:v>0.153</c:v>
                </c:pt>
                <c:pt idx="479">
                  <c:v>0.15290000000000001</c:v>
                </c:pt>
                <c:pt idx="480">
                  <c:v>0.15310000000000001</c:v>
                </c:pt>
                <c:pt idx="481">
                  <c:v>0.15290000000000001</c:v>
                </c:pt>
                <c:pt idx="482">
                  <c:v>0.15279999999999999</c:v>
                </c:pt>
                <c:pt idx="483">
                  <c:v>0.1527</c:v>
                </c:pt>
                <c:pt idx="484">
                  <c:v>0.153</c:v>
                </c:pt>
                <c:pt idx="485">
                  <c:v>0.15310000000000001</c:v>
                </c:pt>
                <c:pt idx="486">
                  <c:v>0.15310000000000001</c:v>
                </c:pt>
                <c:pt idx="487">
                  <c:v>0.15290000000000001</c:v>
                </c:pt>
                <c:pt idx="488">
                  <c:v>0.1527</c:v>
                </c:pt>
                <c:pt idx="489">
                  <c:v>0.1527</c:v>
                </c:pt>
                <c:pt idx="490">
                  <c:v>0.15279999999999999</c:v>
                </c:pt>
                <c:pt idx="491">
                  <c:v>0.15279999999999999</c:v>
                </c:pt>
                <c:pt idx="492">
                  <c:v>0.15310000000000001</c:v>
                </c:pt>
                <c:pt idx="493">
                  <c:v>0.15310000000000001</c:v>
                </c:pt>
                <c:pt idx="494">
                  <c:v>0.15310000000000001</c:v>
                </c:pt>
                <c:pt idx="495">
                  <c:v>0.15279999999999999</c:v>
                </c:pt>
                <c:pt idx="496">
                  <c:v>0.15240000000000001</c:v>
                </c:pt>
                <c:pt idx="497">
                  <c:v>0.1522</c:v>
                </c:pt>
                <c:pt idx="498">
                  <c:v>0.152</c:v>
                </c:pt>
                <c:pt idx="499">
                  <c:v>0.152</c:v>
                </c:pt>
                <c:pt idx="500">
                  <c:v>0.15210000000000001</c:v>
                </c:pt>
                <c:pt idx="501">
                  <c:v>0.152</c:v>
                </c:pt>
                <c:pt idx="502">
                  <c:v>0.1517</c:v>
                </c:pt>
                <c:pt idx="503">
                  <c:v>0.15179999999999999</c:v>
                </c:pt>
                <c:pt idx="504">
                  <c:v>0.15240000000000001</c:v>
                </c:pt>
                <c:pt idx="505">
                  <c:v>0.15190000000000001</c:v>
                </c:pt>
                <c:pt idx="506">
                  <c:v>0.15240000000000001</c:v>
                </c:pt>
                <c:pt idx="507">
                  <c:v>0.1525</c:v>
                </c:pt>
                <c:pt idx="508">
                  <c:v>0.15190000000000001</c:v>
                </c:pt>
                <c:pt idx="509">
                  <c:v>0.15140000000000001</c:v>
                </c:pt>
                <c:pt idx="510">
                  <c:v>0.1512</c:v>
                </c:pt>
                <c:pt idx="511">
                  <c:v>0.15079999999999999</c:v>
                </c:pt>
                <c:pt idx="512">
                  <c:v>0.1512</c:v>
                </c:pt>
                <c:pt idx="513">
                  <c:v>0.15079999999999999</c:v>
                </c:pt>
                <c:pt idx="514">
                  <c:v>0.15129999999999999</c:v>
                </c:pt>
                <c:pt idx="515">
                  <c:v>0.15140000000000001</c:v>
                </c:pt>
                <c:pt idx="516">
                  <c:v>0.15029999999999999</c:v>
                </c:pt>
                <c:pt idx="517">
                  <c:v>0.14979999999999999</c:v>
                </c:pt>
                <c:pt idx="518">
                  <c:v>0.14940000000000001</c:v>
                </c:pt>
                <c:pt idx="519">
                  <c:v>0.14940000000000001</c:v>
                </c:pt>
                <c:pt idx="520">
                  <c:v>0.1489</c:v>
                </c:pt>
                <c:pt idx="521">
                  <c:v>0.14860000000000001</c:v>
                </c:pt>
                <c:pt idx="522">
                  <c:v>0.14910000000000001</c:v>
                </c:pt>
                <c:pt idx="523">
                  <c:v>0.14899999999999999</c:v>
                </c:pt>
                <c:pt idx="524">
                  <c:v>0.14949999999999999</c:v>
                </c:pt>
                <c:pt idx="525">
                  <c:v>0.14960000000000001</c:v>
                </c:pt>
                <c:pt idx="526">
                  <c:v>0.15040000000000001</c:v>
                </c:pt>
                <c:pt idx="527">
                  <c:v>0.14979999999999999</c:v>
                </c:pt>
                <c:pt idx="528">
                  <c:v>0.1497</c:v>
                </c:pt>
                <c:pt idx="529">
                  <c:v>0.14929999999999999</c:v>
                </c:pt>
                <c:pt idx="530">
                  <c:v>0.1487</c:v>
                </c:pt>
                <c:pt idx="531">
                  <c:v>0.1489</c:v>
                </c:pt>
                <c:pt idx="532">
                  <c:v>0.1482</c:v>
                </c:pt>
                <c:pt idx="533">
                  <c:v>0.1482</c:v>
                </c:pt>
                <c:pt idx="534">
                  <c:v>0.14940000000000001</c:v>
                </c:pt>
                <c:pt idx="535">
                  <c:v>0.14729999999999999</c:v>
                </c:pt>
                <c:pt idx="536">
                  <c:v>0.14729999999999999</c:v>
                </c:pt>
                <c:pt idx="537">
                  <c:v>0.14729999999999999</c:v>
                </c:pt>
                <c:pt idx="538">
                  <c:v>0.14729999999999999</c:v>
                </c:pt>
                <c:pt idx="539">
                  <c:v>0.14729999999999999</c:v>
                </c:pt>
                <c:pt idx="540">
                  <c:v>0.14729999999999999</c:v>
                </c:pt>
                <c:pt idx="541">
                  <c:v>0.14729999999999999</c:v>
                </c:pt>
                <c:pt idx="542">
                  <c:v>0.1467</c:v>
                </c:pt>
                <c:pt idx="543">
                  <c:v>0.14680000000000001</c:v>
                </c:pt>
                <c:pt idx="544">
                  <c:v>0.14649999999999999</c:v>
                </c:pt>
                <c:pt idx="545">
                  <c:v>0.1464</c:v>
                </c:pt>
                <c:pt idx="546">
                  <c:v>0.14680000000000001</c:v>
                </c:pt>
                <c:pt idx="547">
                  <c:v>0.14749999999999999</c:v>
                </c:pt>
                <c:pt idx="548">
                  <c:v>0.1469</c:v>
                </c:pt>
                <c:pt idx="549">
                  <c:v>0.1477</c:v>
                </c:pt>
                <c:pt idx="550">
                  <c:v>0.14779999999999999</c:v>
                </c:pt>
                <c:pt idx="551">
                  <c:v>0.14799999999999999</c:v>
                </c:pt>
                <c:pt idx="552">
                  <c:v>0.14749999999999999</c:v>
                </c:pt>
                <c:pt idx="553">
                  <c:v>0.14680000000000001</c:v>
                </c:pt>
                <c:pt idx="554">
                  <c:v>0.14630000000000001</c:v>
                </c:pt>
                <c:pt idx="555">
                  <c:v>0.14630000000000001</c:v>
                </c:pt>
                <c:pt idx="556">
                  <c:v>0.14630000000000001</c:v>
                </c:pt>
                <c:pt idx="557">
                  <c:v>0.14610000000000001</c:v>
                </c:pt>
                <c:pt idx="558">
                  <c:v>0.1464</c:v>
                </c:pt>
                <c:pt idx="559">
                  <c:v>0.14610000000000001</c:v>
                </c:pt>
                <c:pt idx="560">
                  <c:v>0.14610000000000001</c:v>
                </c:pt>
                <c:pt idx="561">
                  <c:v>0.1462</c:v>
                </c:pt>
                <c:pt idx="562">
                  <c:v>0.1464</c:v>
                </c:pt>
                <c:pt idx="563">
                  <c:v>0.14599999999999999</c:v>
                </c:pt>
                <c:pt idx="564">
                  <c:v>0.1457</c:v>
                </c:pt>
                <c:pt idx="565">
                  <c:v>0.14510000000000001</c:v>
                </c:pt>
                <c:pt idx="566">
                  <c:v>0.1452</c:v>
                </c:pt>
                <c:pt idx="567">
                  <c:v>0.1447</c:v>
                </c:pt>
                <c:pt idx="568">
                  <c:v>0.14449999999999999</c:v>
                </c:pt>
                <c:pt idx="569">
                  <c:v>0.14449999999999999</c:v>
                </c:pt>
                <c:pt idx="570">
                  <c:v>0.14460000000000001</c:v>
                </c:pt>
                <c:pt idx="571">
                  <c:v>0.14449999999999999</c:v>
                </c:pt>
                <c:pt idx="572">
                  <c:v>0.14449999999999999</c:v>
                </c:pt>
                <c:pt idx="573">
                  <c:v>0.14419999999999999</c:v>
                </c:pt>
                <c:pt idx="574">
                  <c:v>0.1439</c:v>
                </c:pt>
                <c:pt idx="575">
                  <c:v>0.14399999999999999</c:v>
                </c:pt>
                <c:pt idx="576">
                  <c:v>0.14419999999999999</c:v>
                </c:pt>
                <c:pt idx="577">
                  <c:v>0.14399999999999999</c:v>
                </c:pt>
                <c:pt idx="578">
                  <c:v>0.14360000000000001</c:v>
                </c:pt>
                <c:pt idx="579">
                  <c:v>0.14349999999999999</c:v>
                </c:pt>
                <c:pt idx="580">
                  <c:v>0.14380000000000001</c:v>
                </c:pt>
                <c:pt idx="581">
                  <c:v>0.14419999999999999</c:v>
                </c:pt>
                <c:pt idx="582">
                  <c:v>0.1434</c:v>
                </c:pt>
                <c:pt idx="583">
                  <c:v>0.14319999999999999</c:v>
                </c:pt>
                <c:pt idx="584">
                  <c:v>0.1434</c:v>
                </c:pt>
                <c:pt idx="585">
                  <c:v>0.14269999999999999</c:v>
                </c:pt>
                <c:pt idx="586">
                  <c:v>0.14280000000000001</c:v>
                </c:pt>
                <c:pt idx="587">
                  <c:v>0.14280000000000001</c:v>
                </c:pt>
                <c:pt idx="588">
                  <c:v>0.1429</c:v>
                </c:pt>
                <c:pt idx="589">
                  <c:v>0.14249999999999999</c:v>
                </c:pt>
                <c:pt idx="590">
                  <c:v>0.14280000000000001</c:v>
                </c:pt>
                <c:pt idx="591">
                  <c:v>0.1429</c:v>
                </c:pt>
                <c:pt idx="592">
                  <c:v>0.14330000000000001</c:v>
                </c:pt>
                <c:pt idx="593">
                  <c:v>0.14319999999999999</c:v>
                </c:pt>
                <c:pt idx="594">
                  <c:v>0.14299999999999999</c:v>
                </c:pt>
                <c:pt idx="595">
                  <c:v>0.1431</c:v>
                </c:pt>
                <c:pt idx="596">
                  <c:v>0.1431</c:v>
                </c:pt>
                <c:pt idx="597">
                  <c:v>0.14269999999999999</c:v>
                </c:pt>
                <c:pt idx="598">
                  <c:v>0.1429</c:v>
                </c:pt>
                <c:pt idx="599">
                  <c:v>0.14280000000000001</c:v>
                </c:pt>
                <c:pt idx="600">
                  <c:v>0.14299999999999999</c:v>
                </c:pt>
                <c:pt idx="601">
                  <c:v>0.14280000000000001</c:v>
                </c:pt>
                <c:pt idx="602">
                  <c:v>0.1426</c:v>
                </c:pt>
                <c:pt idx="603">
                  <c:v>0.14249999999999999</c:v>
                </c:pt>
                <c:pt idx="604">
                  <c:v>0.14149999999999999</c:v>
                </c:pt>
                <c:pt idx="605">
                  <c:v>0.14149999999999999</c:v>
                </c:pt>
                <c:pt idx="606">
                  <c:v>0.1414</c:v>
                </c:pt>
                <c:pt idx="607">
                  <c:v>0.14149999999999999</c:v>
                </c:pt>
                <c:pt idx="608">
                  <c:v>0.14119999999999999</c:v>
                </c:pt>
                <c:pt idx="609">
                  <c:v>0.14130000000000001</c:v>
                </c:pt>
                <c:pt idx="610">
                  <c:v>0.14130000000000001</c:v>
                </c:pt>
                <c:pt idx="611">
                  <c:v>0.14130000000000001</c:v>
                </c:pt>
                <c:pt idx="612">
                  <c:v>0.14169999999999999</c:v>
                </c:pt>
                <c:pt idx="613">
                  <c:v>0.14149999999999999</c:v>
                </c:pt>
                <c:pt idx="614">
                  <c:v>0.1414</c:v>
                </c:pt>
                <c:pt idx="615">
                  <c:v>0.1411</c:v>
                </c:pt>
                <c:pt idx="616">
                  <c:v>0.1411</c:v>
                </c:pt>
                <c:pt idx="617">
                  <c:v>0.1411</c:v>
                </c:pt>
                <c:pt idx="618">
                  <c:v>0.14099999999999999</c:v>
                </c:pt>
                <c:pt idx="619">
                  <c:v>0.14119999999999999</c:v>
                </c:pt>
                <c:pt idx="620">
                  <c:v>0.14149999999999999</c:v>
                </c:pt>
                <c:pt idx="621">
                  <c:v>0.1416</c:v>
                </c:pt>
                <c:pt idx="622">
                  <c:v>0.14130000000000001</c:v>
                </c:pt>
                <c:pt idx="623">
                  <c:v>0.1414</c:v>
                </c:pt>
                <c:pt idx="624">
                  <c:v>0.14119999999999999</c:v>
                </c:pt>
                <c:pt idx="625">
                  <c:v>0.1406</c:v>
                </c:pt>
                <c:pt idx="626">
                  <c:v>0.14050000000000001</c:v>
                </c:pt>
                <c:pt idx="627">
                  <c:v>0.14080000000000001</c:v>
                </c:pt>
                <c:pt idx="628">
                  <c:v>0.14030000000000001</c:v>
                </c:pt>
                <c:pt idx="629">
                  <c:v>0.1401</c:v>
                </c:pt>
                <c:pt idx="630">
                  <c:v>0.1399</c:v>
                </c:pt>
                <c:pt idx="631">
                  <c:v>0.13950000000000001</c:v>
                </c:pt>
                <c:pt idx="632">
                  <c:v>0.14019999999999999</c:v>
                </c:pt>
                <c:pt idx="633">
                  <c:v>0.1401</c:v>
                </c:pt>
                <c:pt idx="634">
                  <c:v>0.14019999999999999</c:v>
                </c:pt>
                <c:pt idx="635">
                  <c:v>0.14050000000000001</c:v>
                </c:pt>
                <c:pt idx="636">
                  <c:v>0.14099999999999999</c:v>
                </c:pt>
                <c:pt idx="637">
                  <c:v>0.1409</c:v>
                </c:pt>
                <c:pt idx="638">
                  <c:v>0.14069999999999999</c:v>
                </c:pt>
                <c:pt idx="639">
                  <c:v>0.14080000000000001</c:v>
                </c:pt>
                <c:pt idx="640">
                  <c:v>0.1409</c:v>
                </c:pt>
                <c:pt idx="641">
                  <c:v>0.14099999999999999</c:v>
                </c:pt>
                <c:pt idx="642">
                  <c:v>0.14119999999999999</c:v>
                </c:pt>
                <c:pt idx="643">
                  <c:v>0.1409</c:v>
                </c:pt>
                <c:pt idx="644">
                  <c:v>0.1414</c:v>
                </c:pt>
                <c:pt idx="645">
                  <c:v>0.1411</c:v>
                </c:pt>
                <c:pt idx="646">
                  <c:v>0.14080000000000001</c:v>
                </c:pt>
                <c:pt idx="647">
                  <c:v>0.1416</c:v>
                </c:pt>
                <c:pt idx="648">
                  <c:v>0.1416</c:v>
                </c:pt>
                <c:pt idx="649">
                  <c:v>0.1416</c:v>
                </c:pt>
                <c:pt idx="650">
                  <c:v>0.1416</c:v>
                </c:pt>
                <c:pt idx="651">
                  <c:v>0.14130000000000001</c:v>
                </c:pt>
                <c:pt idx="652">
                  <c:v>0.14130000000000001</c:v>
                </c:pt>
                <c:pt idx="653">
                  <c:v>0.1411</c:v>
                </c:pt>
                <c:pt idx="654">
                  <c:v>0.14119999999999999</c:v>
                </c:pt>
                <c:pt idx="655">
                  <c:v>0.14149999999999999</c:v>
                </c:pt>
                <c:pt idx="656">
                  <c:v>0.14119999999999999</c:v>
                </c:pt>
                <c:pt idx="657">
                  <c:v>0.1414</c:v>
                </c:pt>
                <c:pt idx="658">
                  <c:v>0.1414</c:v>
                </c:pt>
                <c:pt idx="659">
                  <c:v>0.1414</c:v>
                </c:pt>
                <c:pt idx="660">
                  <c:v>0.14119999999999999</c:v>
                </c:pt>
                <c:pt idx="661">
                  <c:v>0.14149999999999999</c:v>
                </c:pt>
                <c:pt idx="662">
                  <c:v>0.1419</c:v>
                </c:pt>
                <c:pt idx="663">
                  <c:v>0.14180000000000001</c:v>
                </c:pt>
                <c:pt idx="664">
                  <c:v>0.1421</c:v>
                </c:pt>
                <c:pt idx="665">
                  <c:v>0.14199999999999999</c:v>
                </c:pt>
                <c:pt idx="666">
                  <c:v>0.14149999999999999</c:v>
                </c:pt>
                <c:pt idx="667">
                  <c:v>0.1419</c:v>
                </c:pt>
                <c:pt idx="668">
                  <c:v>0.14099999999999999</c:v>
                </c:pt>
                <c:pt idx="669">
                  <c:v>0.14099999999999999</c:v>
                </c:pt>
                <c:pt idx="670">
                  <c:v>0.14119999999999999</c:v>
                </c:pt>
                <c:pt idx="671">
                  <c:v>0.14080000000000001</c:v>
                </c:pt>
                <c:pt idx="672">
                  <c:v>0.14119999999999999</c:v>
                </c:pt>
                <c:pt idx="673">
                  <c:v>0.14080000000000001</c:v>
                </c:pt>
                <c:pt idx="674">
                  <c:v>0.1409</c:v>
                </c:pt>
                <c:pt idx="675">
                  <c:v>0.1414</c:v>
                </c:pt>
                <c:pt idx="676">
                  <c:v>0.1406</c:v>
                </c:pt>
                <c:pt idx="677">
                  <c:v>0.1416</c:v>
                </c:pt>
                <c:pt idx="678">
                  <c:v>0.14099999999999999</c:v>
                </c:pt>
                <c:pt idx="679">
                  <c:v>0.1409</c:v>
                </c:pt>
                <c:pt idx="680">
                  <c:v>0.14069999999999999</c:v>
                </c:pt>
                <c:pt idx="681">
                  <c:v>0.1419</c:v>
                </c:pt>
                <c:pt idx="682">
                  <c:v>0.14269999999999999</c:v>
                </c:pt>
                <c:pt idx="683">
                  <c:v>0.14299999999999999</c:v>
                </c:pt>
                <c:pt idx="684">
                  <c:v>0.14269999999999999</c:v>
                </c:pt>
                <c:pt idx="685">
                  <c:v>0.14230000000000001</c:v>
                </c:pt>
                <c:pt idx="686">
                  <c:v>0.14369999999999999</c:v>
                </c:pt>
                <c:pt idx="687">
                  <c:v>0.14369999999999999</c:v>
                </c:pt>
                <c:pt idx="688">
                  <c:v>0.14399999999999999</c:v>
                </c:pt>
                <c:pt idx="689">
                  <c:v>0.14430000000000001</c:v>
                </c:pt>
                <c:pt idx="690">
                  <c:v>0.14419999999999999</c:v>
                </c:pt>
                <c:pt idx="691">
                  <c:v>0.1444</c:v>
                </c:pt>
                <c:pt idx="692">
                  <c:v>0.14360000000000001</c:v>
                </c:pt>
                <c:pt idx="693">
                  <c:v>0.14280000000000001</c:v>
                </c:pt>
                <c:pt idx="694">
                  <c:v>0.14299999999999999</c:v>
                </c:pt>
                <c:pt idx="695">
                  <c:v>0.14280000000000001</c:v>
                </c:pt>
                <c:pt idx="696">
                  <c:v>0.14199999999999999</c:v>
                </c:pt>
                <c:pt idx="697">
                  <c:v>0.1421</c:v>
                </c:pt>
                <c:pt idx="698">
                  <c:v>0.14230000000000001</c:v>
                </c:pt>
                <c:pt idx="699">
                  <c:v>0.14230000000000001</c:v>
                </c:pt>
                <c:pt idx="700">
                  <c:v>0.1424</c:v>
                </c:pt>
                <c:pt idx="701">
                  <c:v>0.1429</c:v>
                </c:pt>
                <c:pt idx="702">
                  <c:v>0.1429</c:v>
                </c:pt>
                <c:pt idx="703">
                  <c:v>0.14319999999999999</c:v>
                </c:pt>
                <c:pt idx="704">
                  <c:v>0.1431</c:v>
                </c:pt>
                <c:pt idx="705">
                  <c:v>0.14330000000000001</c:v>
                </c:pt>
                <c:pt idx="706">
                  <c:v>0.1434</c:v>
                </c:pt>
                <c:pt idx="707">
                  <c:v>0.14360000000000001</c:v>
                </c:pt>
                <c:pt idx="708">
                  <c:v>0.14319999999999999</c:v>
                </c:pt>
                <c:pt idx="709">
                  <c:v>0.14280000000000001</c:v>
                </c:pt>
                <c:pt idx="710">
                  <c:v>0.14349999999999999</c:v>
                </c:pt>
                <c:pt idx="711">
                  <c:v>0.1434</c:v>
                </c:pt>
                <c:pt idx="712">
                  <c:v>0.1429</c:v>
                </c:pt>
                <c:pt idx="713">
                  <c:v>0.1424</c:v>
                </c:pt>
                <c:pt idx="714">
                  <c:v>0.14419999999999999</c:v>
                </c:pt>
                <c:pt idx="715">
                  <c:v>0.14419999999999999</c:v>
                </c:pt>
                <c:pt idx="716">
                  <c:v>0.14419999999999999</c:v>
                </c:pt>
                <c:pt idx="717">
                  <c:v>0.14419999999999999</c:v>
                </c:pt>
                <c:pt idx="718">
                  <c:v>0.14419999999999999</c:v>
                </c:pt>
                <c:pt idx="719">
                  <c:v>0.14419999999999999</c:v>
                </c:pt>
                <c:pt idx="720">
                  <c:v>0.14419999999999999</c:v>
                </c:pt>
                <c:pt idx="721">
                  <c:v>0.14480000000000001</c:v>
                </c:pt>
                <c:pt idx="722">
                  <c:v>0.14480000000000001</c:v>
                </c:pt>
                <c:pt idx="723">
                  <c:v>0.14560000000000001</c:v>
                </c:pt>
                <c:pt idx="724">
                  <c:v>0.14580000000000001</c:v>
                </c:pt>
                <c:pt idx="725">
                  <c:v>0.1454</c:v>
                </c:pt>
                <c:pt idx="726">
                  <c:v>0.14510000000000001</c:v>
                </c:pt>
                <c:pt idx="727">
                  <c:v>0.1449</c:v>
                </c:pt>
                <c:pt idx="728">
                  <c:v>0.14510000000000001</c:v>
                </c:pt>
                <c:pt idx="729">
                  <c:v>0.14449999999999999</c:v>
                </c:pt>
                <c:pt idx="730">
                  <c:v>0.14380000000000001</c:v>
                </c:pt>
                <c:pt idx="731">
                  <c:v>0.14399999999999999</c:v>
                </c:pt>
                <c:pt idx="732">
                  <c:v>0.14399999999999999</c:v>
                </c:pt>
                <c:pt idx="733">
                  <c:v>0.14330000000000001</c:v>
                </c:pt>
                <c:pt idx="734">
                  <c:v>0.14360000000000001</c:v>
                </c:pt>
                <c:pt idx="735">
                  <c:v>0.14360000000000001</c:v>
                </c:pt>
                <c:pt idx="736">
                  <c:v>0.14360000000000001</c:v>
                </c:pt>
                <c:pt idx="737">
                  <c:v>0.14360000000000001</c:v>
                </c:pt>
                <c:pt idx="738">
                  <c:v>0.1431</c:v>
                </c:pt>
                <c:pt idx="739">
                  <c:v>0.1429</c:v>
                </c:pt>
                <c:pt idx="740">
                  <c:v>0.1429</c:v>
                </c:pt>
                <c:pt idx="741">
                  <c:v>0.1431</c:v>
                </c:pt>
                <c:pt idx="742">
                  <c:v>0.14269999999999999</c:v>
                </c:pt>
                <c:pt idx="743">
                  <c:v>0.1426</c:v>
                </c:pt>
                <c:pt idx="744">
                  <c:v>0.14269999999999999</c:v>
                </c:pt>
                <c:pt idx="745">
                  <c:v>0.1426</c:v>
                </c:pt>
                <c:pt idx="746">
                  <c:v>0.14280000000000001</c:v>
                </c:pt>
                <c:pt idx="747">
                  <c:v>0.1429</c:v>
                </c:pt>
                <c:pt idx="748">
                  <c:v>0.14319999999999999</c:v>
                </c:pt>
                <c:pt idx="749">
                  <c:v>0.1434</c:v>
                </c:pt>
                <c:pt idx="750">
                  <c:v>0.1424</c:v>
                </c:pt>
                <c:pt idx="751">
                  <c:v>0.1421</c:v>
                </c:pt>
                <c:pt idx="752">
                  <c:v>0.14219999999999999</c:v>
                </c:pt>
                <c:pt idx="753">
                  <c:v>0.1421</c:v>
                </c:pt>
                <c:pt idx="754">
                  <c:v>0.1421</c:v>
                </c:pt>
                <c:pt idx="755">
                  <c:v>0.1419</c:v>
                </c:pt>
                <c:pt idx="756">
                  <c:v>0.14180000000000001</c:v>
                </c:pt>
                <c:pt idx="757">
                  <c:v>0.1416</c:v>
                </c:pt>
                <c:pt idx="758">
                  <c:v>0.1421</c:v>
                </c:pt>
                <c:pt idx="759">
                  <c:v>0.14219999999999999</c:v>
                </c:pt>
                <c:pt idx="760">
                  <c:v>0.1421</c:v>
                </c:pt>
                <c:pt idx="761">
                  <c:v>0.14230000000000001</c:v>
                </c:pt>
                <c:pt idx="762">
                  <c:v>0.14219999999999999</c:v>
                </c:pt>
                <c:pt idx="763">
                  <c:v>0.1421</c:v>
                </c:pt>
                <c:pt idx="764">
                  <c:v>0.1421</c:v>
                </c:pt>
                <c:pt idx="765">
                  <c:v>0.14230000000000001</c:v>
                </c:pt>
                <c:pt idx="766">
                  <c:v>0.1421</c:v>
                </c:pt>
                <c:pt idx="767">
                  <c:v>0.14230000000000001</c:v>
                </c:pt>
                <c:pt idx="768">
                  <c:v>0.14230000000000001</c:v>
                </c:pt>
                <c:pt idx="769">
                  <c:v>0.14269999999999999</c:v>
                </c:pt>
                <c:pt idx="770">
                  <c:v>0.1424</c:v>
                </c:pt>
                <c:pt idx="771">
                  <c:v>0.1424</c:v>
                </c:pt>
                <c:pt idx="772">
                  <c:v>0.14269999999999999</c:v>
                </c:pt>
                <c:pt idx="773">
                  <c:v>0.1426</c:v>
                </c:pt>
                <c:pt idx="774">
                  <c:v>0.1429</c:v>
                </c:pt>
                <c:pt idx="775">
                  <c:v>0.14330000000000001</c:v>
                </c:pt>
                <c:pt idx="776">
                  <c:v>0.1429</c:v>
                </c:pt>
                <c:pt idx="777">
                  <c:v>0.14269999999999999</c:v>
                </c:pt>
                <c:pt idx="778">
                  <c:v>0.14219999999999999</c:v>
                </c:pt>
                <c:pt idx="779">
                  <c:v>0.1421</c:v>
                </c:pt>
                <c:pt idx="780">
                  <c:v>0.1421</c:v>
                </c:pt>
                <c:pt idx="781">
                  <c:v>0.14169999999999999</c:v>
                </c:pt>
                <c:pt idx="782">
                  <c:v>0.14149999999999999</c:v>
                </c:pt>
                <c:pt idx="783">
                  <c:v>0.14149999999999999</c:v>
                </c:pt>
                <c:pt idx="784">
                  <c:v>0.14149999999999999</c:v>
                </c:pt>
                <c:pt idx="785">
                  <c:v>0.14149999999999999</c:v>
                </c:pt>
                <c:pt idx="786">
                  <c:v>0.14149999999999999</c:v>
                </c:pt>
                <c:pt idx="787">
                  <c:v>0.14130000000000001</c:v>
                </c:pt>
                <c:pt idx="788">
                  <c:v>0.14130000000000001</c:v>
                </c:pt>
                <c:pt idx="789">
                  <c:v>0.14119999999999999</c:v>
                </c:pt>
                <c:pt idx="790">
                  <c:v>0.14130000000000001</c:v>
                </c:pt>
                <c:pt idx="791">
                  <c:v>0.14099999999999999</c:v>
                </c:pt>
                <c:pt idx="792">
                  <c:v>0.14119999999999999</c:v>
                </c:pt>
                <c:pt idx="793">
                  <c:v>0.14149999999999999</c:v>
                </c:pt>
                <c:pt idx="794">
                  <c:v>0.1411</c:v>
                </c:pt>
                <c:pt idx="795">
                  <c:v>0.14050000000000001</c:v>
                </c:pt>
                <c:pt idx="796">
                  <c:v>0.14019999999999999</c:v>
                </c:pt>
                <c:pt idx="797">
                  <c:v>0.14000000000000001</c:v>
                </c:pt>
                <c:pt idx="798">
                  <c:v>0.1399</c:v>
                </c:pt>
                <c:pt idx="799">
                  <c:v>0.1399</c:v>
                </c:pt>
                <c:pt idx="800">
                  <c:v>0.1399</c:v>
                </c:pt>
                <c:pt idx="801">
                  <c:v>0.1399</c:v>
                </c:pt>
                <c:pt idx="802">
                  <c:v>0.1399</c:v>
                </c:pt>
                <c:pt idx="803">
                  <c:v>0.1399</c:v>
                </c:pt>
                <c:pt idx="804">
                  <c:v>0.1404</c:v>
                </c:pt>
                <c:pt idx="805">
                  <c:v>0.14019999999999999</c:v>
                </c:pt>
                <c:pt idx="806">
                  <c:v>0.14019999999999999</c:v>
                </c:pt>
                <c:pt idx="807">
                  <c:v>0.14050000000000001</c:v>
                </c:pt>
                <c:pt idx="808">
                  <c:v>0.14050000000000001</c:v>
                </c:pt>
                <c:pt idx="809">
                  <c:v>0.14099999999999999</c:v>
                </c:pt>
                <c:pt idx="810">
                  <c:v>0.1409</c:v>
                </c:pt>
                <c:pt idx="811">
                  <c:v>0.1411</c:v>
                </c:pt>
                <c:pt idx="812">
                  <c:v>0.14099999999999999</c:v>
                </c:pt>
                <c:pt idx="813">
                  <c:v>0.14149999999999999</c:v>
                </c:pt>
                <c:pt idx="814">
                  <c:v>0.14130000000000001</c:v>
                </c:pt>
                <c:pt idx="815">
                  <c:v>0.14130000000000001</c:v>
                </c:pt>
                <c:pt idx="816">
                  <c:v>0.14050000000000001</c:v>
                </c:pt>
                <c:pt idx="817">
                  <c:v>0.1406</c:v>
                </c:pt>
                <c:pt idx="818">
                  <c:v>0.1404</c:v>
                </c:pt>
                <c:pt idx="819">
                  <c:v>0.14050000000000001</c:v>
                </c:pt>
                <c:pt idx="820">
                  <c:v>0.1399</c:v>
                </c:pt>
                <c:pt idx="821">
                  <c:v>0.1399</c:v>
                </c:pt>
                <c:pt idx="822">
                  <c:v>0.13930000000000001</c:v>
                </c:pt>
                <c:pt idx="823">
                  <c:v>0.1394</c:v>
                </c:pt>
                <c:pt idx="824">
                  <c:v>0.13969999999999999</c:v>
                </c:pt>
                <c:pt idx="825">
                  <c:v>0.14000000000000001</c:v>
                </c:pt>
                <c:pt idx="826">
                  <c:v>0.1396</c:v>
                </c:pt>
                <c:pt idx="827">
                  <c:v>0.1396</c:v>
                </c:pt>
                <c:pt idx="828">
                  <c:v>0.13980000000000001</c:v>
                </c:pt>
                <c:pt idx="829">
                  <c:v>0.1409</c:v>
                </c:pt>
                <c:pt idx="830">
                  <c:v>0.14119999999999999</c:v>
                </c:pt>
                <c:pt idx="831">
                  <c:v>0.1416</c:v>
                </c:pt>
                <c:pt idx="832">
                  <c:v>0.1416</c:v>
                </c:pt>
                <c:pt idx="833">
                  <c:v>0.14180000000000001</c:v>
                </c:pt>
                <c:pt idx="834">
                  <c:v>0.14199999999999999</c:v>
                </c:pt>
                <c:pt idx="835">
                  <c:v>0.14219999999999999</c:v>
                </c:pt>
                <c:pt idx="836">
                  <c:v>0.1424</c:v>
                </c:pt>
                <c:pt idx="837">
                  <c:v>0.14199999999999999</c:v>
                </c:pt>
                <c:pt idx="838">
                  <c:v>0.14169999999999999</c:v>
                </c:pt>
                <c:pt idx="839">
                  <c:v>0.1416</c:v>
                </c:pt>
                <c:pt idx="840">
                  <c:v>0.1419</c:v>
                </c:pt>
                <c:pt idx="841">
                  <c:v>0.1416</c:v>
                </c:pt>
                <c:pt idx="842">
                  <c:v>0.14230000000000001</c:v>
                </c:pt>
                <c:pt idx="843">
                  <c:v>0.14180000000000001</c:v>
                </c:pt>
                <c:pt idx="844">
                  <c:v>0.14410000000000001</c:v>
                </c:pt>
                <c:pt idx="845">
                  <c:v>0.14499999999999999</c:v>
                </c:pt>
                <c:pt idx="846">
                  <c:v>0.14530000000000001</c:v>
                </c:pt>
                <c:pt idx="847">
                  <c:v>0.14530000000000001</c:v>
                </c:pt>
                <c:pt idx="848">
                  <c:v>0.14510000000000001</c:v>
                </c:pt>
                <c:pt idx="849">
                  <c:v>0.1454</c:v>
                </c:pt>
                <c:pt idx="850">
                  <c:v>0.14549999999999999</c:v>
                </c:pt>
                <c:pt idx="851">
                  <c:v>0.14549999999999999</c:v>
                </c:pt>
                <c:pt idx="852">
                  <c:v>0.1454</c:v>
                </c:pt>
                <c:pt idx="853">
                  <c:v>0.14530000000000001</c:v>
                </c:pt>
                <c:pt idx="854">
                  <c:v>0.14530000000000001</c:v>
                </c:pt>
                <c:pt idx="855">
                  <c:v>0.14530000000000001</c:v>
                </c:pt>
                <c:pt idx="856">
                  <c:v>0.14549999999999999</c:v>
                </c:pt>
                <c:pt idx="857">
                  <c:v>0.1454</c:v>
                </c:pt>
                <c:pt idx="858">
                  <c:v>0.1454</c:v>
                </c:pt>
                <c:pt idx="859">
                  <c:v>0.14530000000000001</c:v>
                </c:pt>
                <c:pt idx="860">
                  <c:v>0.14560000000000001</c:v>
                </c:pt>
                <c:pt idx="861">
                  <c:v>0.14549999999999999</c:v>
                </c:pt>
                <c:pt idx="862">
                  <c:v>0.1452</c:v>
                </c:pt>
                <c:pt idx="863">
                  <c:v>0.14530000000000001</c:v>
                </c:pt>
                <c:pt idx="864">
                  <c:v>0.14510000000000001</c:v>
                </c:pt>
                <c:pt idx="865">
                  <c:v>0.14549999999999999</c:v>
                </c:pt>
                <c:pt idx="866">
                  <c:v>0.14530000000000001</c:v>
                </c:pt>
                <c:pt idx="867">
                  <c:v>0.14549999999999999</c:v>
                </c:pt>
                <c:pt idx="868">
                  <c:v>0.1459</c:v>
                </c:pt>
                <c:pt idx="869">
                  <c:v>0.14560000000000001</c:v>
                </c:pt>
                <c:pt idx="870">
                  <c:v>0.1454</c:v>
                </c:pt>
                <c:pt idx="871">
                  <c:v>0.14530000000000001</c:v>
                </c:pt>
                <c:pt idx="872">
                  <c:v>0.1454</c:v>
                </c:pt>
                <c:pt idx="873">
                  <c:v>0.1454</c:v>
                </c:pt>
                <c:pt idx="874">
                  <c:v>0.14560000000000001</c:v>
                </c:pt>
                <c:pt idx="875">
                  <c:v>0.1459</c:v>
                </c:pt>
                <c:pt idx="876">
                  <c:v>0.1449</c:v>
                </c:pt>
                <c:pt idx="877">
                  <c:v>0.1449</c:v>
                </c:pt>
                <c:pt idx="878">
                  <c:v>0.1444</c:v>
                </c:pt>
                <c:pt idx="879">
                  <c:v>0.1444</c:v>
                </c:pt>
                <c:pt idx="880">
                  <c:v>0.14449999999999999</c:v>
                </c:pt>
                <c:pt idx="881">
                  <c:v>0.14460000000000001</c:v>
                </c:pt>
                <c:pt idx="882">
                  <c:v>0.1447</c:v>
                </c:pt>
                <c:pt idx="883">
                  <c:v>0.14430000000000001</c:v>
                </c:pt>
                <c:pt idx="884">
                  <c:v>0.1447</c:v>
                </c:pt>
                <c:pt idx="885">
                  <c:v>0.1447</c:v>
                </c:pt>
                <c:pt idx="886">
                  <c:v>0.1447</c:v>
                </c:pt>
                <c:pt idx="887">
                  <c:v>0.14480000000000001</c:v>
                </c:pt>
                <c:pt idx="888">
                  <c:v>0.14480000000000001</c:v>
                </c:pt>
                <c:pt idx="889">
                  <c:v>0.14480000000000001</c:v>
                </c:pt>
                <c:pt idx="890">
                  <c:v>0.1449</c:v>
                </c:pt>
                <c:pt idx="891">
                  <c:v>0.14460000000000001</c:v>
                </c:pt>
                <c:pt idx="892">
                  <c:v>0.1447</c:v>
                </c:pt>
                <c:pt idx="893">
                  <c:v>0.14499999999999999</c:v>
                </c:pt>
                <c:pt idx="894">
                  <c:v>0.1449</c:v>
                </c:pt>
                <c:pt idx="895">
                  <c:v>0.1447</c:v>
                </c:pt>
                <c:pt idx="896">
                  <c:v>0.14480000000000001</c:v>
                </c:pt>
                <c:pt idx="897">
                  <c:v>0.1449</c:v>
                </c:pt>
                <c:pt idx="898">
                  <c:v>0.1447</c:v>
                </c:pt>
                <c:pt idx="899">
                  <c:v>0.14449999999999999</c:v>
                </c:pt>
                <c:pt idx="900">
                  <c:v>0.14530000000000001</c:v>
                </c:pt>
                <c:pt idx="901">
                  <c:v>0.1454</c:v>
                </c:pt>
                <c:pt idx="902">
                  <c:v>0.1454</c:v>
                </c:pt>
                <c:pt idx="903">
                  <c:v>0.1454</c:v>
                </c:pt>
                <c:pt idx="904">
                  <c:v>0.14649999999999999</c:v>
                </c:pt>
                <c:pt idx="905">
                  <c:v>0.14649999999999999</c:v>
                </c:pt>
                <c:pt idx="906">
                  <c:v>0.1474</c:v>
                </c:pt>
                <c:pt idx="907">
                  <c:v>0.14760000000000001</c:v>
                </c:pt>
                <c:pt idx="908">
                  <c:v>0.14779999999999999</c:v>
                </c:pt>
                <c:pt idx="909">
                  <c:v>0.14849999999999999</c:v>
                </c:pt>
                <c:pt idx="910">
                  <c:v>0.14849999999999999</c:v>
                </c:pt>
                <c:pt idx="911">
                  <c:v>0.14849999999999999</c:v>
                </c:pt>
                <c:pt idx="912">
                  <c:v>0.14849999999999999</c:v>
                </c:pt>
                <c:pt idx="913">
                  <c:v>0.14849999999999999</c:v>
                </c:pt>
                <c:pt idx="914">
                  <c:v>0.14860000000000001</c:v>
                </c:pt>
                <c:pt idx="915">
                  <c:v>0.14829999999999999</c:v>
                </c:pt>
                <c:pt idx="916">
                  <c:v>0.14879999999999999</c:v>
                </c:pt>
                <c:pt idx="917">
                  <c:v>0.1487</c:v>
                </c:pt>
                <c:pt idx="918">
                  <c:v>0.14899999999999999</c:v>
                </c:pt>
                <c:pt idx="919">
                  <c:v>0.1492</c:v>
                </c:pt>
                <c:pt idx="920">
                  <c:v>0.14910000000000001</c:v>
                </c:pt>
                <c:pt idx="921">
                  <c:v>0.14949999999999999</c:v>
                </c:pt>
                <c:pt idx="922">
                  <c:v>0.14899999999999999</c:v>
                </c:pt>
                <c:pt idx="923">
                  <c:v>0.14910000000000001</c:v>
                </c:pt>
                <c:pt idx="924">
                  <c:v>0.1492</c:v>
                </c:pt>
                <c:pt idx="925">
                  <c:v>0.14879999999999999</c:v>
                </c:pt>
                <c:pt idx="926">
                  <c:v>0.1489</c:v>
                </c:pt>
                <c:pt idx="927">
                  <c:v>0.14899999999999999</c:v>
                </c:pt>
                <c:pt idx="928">
                  <c:v>0.1489</c:v>
                </c:pt>
                <c:pt idx="929">
                  <c:v>0.1489</c:v>
                </c:pt>
                <c:pt idx="930">
                  <c:v>0.1489</c:v>
                </c:pt>
                <c:pt idx="931">
                  <c:v>0.14899999999999999</c:v>
                </c:pt>
                <c:pt idx="932">
                  <c:v>0.1487</c:v>
                </c:pt>
                <c:pt idx="933">
                  <c:v>0.14899999999999999</c:v>
                </c:pt>
                <c:pt idx="934">
                  <c:v>0.14899999999999999</c:v>
                </c:pt>
                <c:pt idx="935">
                  <c:v>0.1484</c:v>
                </c:pt>
                <c:pt idx="936">
                  <c:v>0.1487</c:v>
                </c:pt>
                <c:pt idx="937">
                  <c:v>0.1489</c:v>
                </c:pt>
                <c:pt idx="938">
                  <c:v>0.14899999999999999</c:v>
                </c:pt>
                <c:pt idx="939">
                  <c:v>0.1489</c:v>
                </c:pt>
                <c:pt idx="940">
                  <c:v>0.14929999999999999</c:v>
                </c:pt>
                <c:pt idx="941">
                  <c:v>0.14940000000000001</c:v>
                </c:pt>
                <c:pt idx="942">
                  <c:v>0.14899999999999999</c:v>
                </c:pt>
                <c:pt idx="943">
                  <c:v>0.14899999999999999</c:v>
                </c:pt>
                <c:pt idx="944">
                  <c:v>0.14899999999999999</c:v>
                </c:pt>
                <c:pt idx="945">
                  <c:v>0.1487</c:v>
                </c:pt>
                <c:pt idx="946">
                  <c:v>0.14910000000000001</c:v>
                </c:pt>
                <c:pt idx="947">
                  <c:v>0.14910000000000001</c:v>
                </c:pt>
                <c:pt idx="948">
                  <c:v>0.1487</c:v>
                </c:pt>
                <c:pt idx="949">
                  <c:v>0.14879999999999999</c:v>
                </c:pt>
                <c:pt idx="950">
                  <c:v>0.1489</c:v>
                </c:pt>
                <c:pt idx="951">
                  <c:v>0.14899999999999999</c:v>
                </c:pt>
                <c:pt idx="952">
                  <c:v>0.14910000000000001</c:v>
                </c:pt>
                <c:pt idx="953">
                  <c:v>0.14910000000000001</c:v>
                </c:pt>
                <c:pt idx="954">
                  <c:v>0.14910000000000001</c:v>
                </c:pt>
                <c:pt idx="955">
                  <c:v>0.14940000000000001</c:v>
                </c:pt>
                <c:pt idx="956">
                  <c:v>0.14949999999999999</c:v>
                </c:pt>
                <c:pt idx="957">
                  <c:v>0.1492</c:v>
                </c:pt>
                <c:pt idx="958">
                  <c:v>0.14949999999999999</c:v>
                </c:pt>
                <c:pt idx="959">
                  <c:v>0.1489</c:v>
                </c:pt>
                <c:pt idx="960">
                  <c:v>0.14879999999999999</c:v>
                </c:pt>
                <c:pt idx="961">
                  <c:v>0.14879999999999999</c:v>
                </c:pt>
                <c:pt idx="962">
                  <c:v>0.14799999999999999</c:v>
                </c:pt>
                <c:pt idx="963">
                  <c:v>0.14779999999999999</c:v>
                </c:pt>
                <c:pt idx="964">
                  <c:v>0.14760000000000001</c:v>
                </c:pt>
                <c:pt idx="965">
                  <c:v>0.1477</c:v>
                </c:pt>
                <c:pt idx="966">
                  <c:v>0.1479</c:v>
                </c:pt>
                <c:pt idx="967">
                  <c:v>0.14760000000000001</c:v>
                </c:pt>
                <c:pt idx="968">
                  <c:v>0.1472</c:v>
                </c:pt>
                <c:pt idx="969">
                  <c:v>0.14829999999999999</c:v>
                </c:pt>
                <c:pt idx="970">
                  <c:v>0.14829999999999999</c:v>
                </c:pt>
                <c:pt idx="971">
                  <c:v>0.14829999999999999</c:v>
                </c:pt>
                <c:pt idx="972">
                  <c:v>0.14829999999999999</c:v>
                </c:pt>
                <c:pt idx="973">
                  <c:v>0.14829999999999999</c:v>
                </c:pt>
                <c:pt idx="974">
                  <c:v>0.14829999999999999</c:v>
                </c:pt>
                <c:pt idx="975">
                  <c:v>0.1492</c:v>
                </c:pt>
                <c:pt idx="976">
                  <c:v>0.1489</c:v>
                </c:pt>
                <c:pt idx="977">
                  <c:v>0.14849999999999999</c:v>
                </c:pt>
                <c:pt idx="978">
                  <c:v>0.14829999999999999</c:v>
                </c:pt>
                <c:pt idx="979">
                  <c:v>0.1482</c:v>
                </c:pt>
                <c:pt idx="980">
                  <c:v>0.14729999999999999</c:v>
                </c:pt>
                <c:pt idx="981">
                  <c:v>0.1472</c:v>
                </c:pt>
                <c:pt idx="982">
                  <c:v>0.1469</c:v>
                </c:pt>
                <c:pt idx="983">
                  <c:v>0.14710000000000001</c:v>
                </c:pt>
                <c:pt idx="984">
                  <c:v>0.14749999999999999</c:v>
                </c:pt>
                <c:pt idx="985">
                  <c:v>0.14760000000000001</c:v>
                </c:pt>
                <c:pt idx="986">
                  <c:v>0.14799999999999999</c:v>
                </c:pt>
                <c:pt idx="987">
                  <c:v>0.1479</c:v>
                </c:pt>
                <c:pt idx="988">
                  <c:v>0.14779999999999999</c:v>
                </c:pt>
                <c:pt idx="989">
                  <c:v>0.1479</c:v>
                </c:pt>
                <c:pt idx="990">
                  <c:v>0.14729999999999999</c:v>
                </c:pt>
                <c:pt idx="991">
                  <c:v>0.1467</c:v>
                </c:pt>
                <c:pt idx="992">
                  <c:v>0.1459</c:v>
                </c:pt>
                <c:pt idx="993">
                  <c:v>0.14599999999999999</c:v>
                </c:pt>
                <c:pt idx="994">
                  <c:v>0.14560000000000001</c:v>
                </c:pt>
                <c:pt idx="995">
                  <c:v>0.14549999999999999</c:v>
                </c:pt>
                <c:pt idx="996">
                  <c:v>0.1457</c:v>
                </c:pt>
                <c:pt idx="997">
                  <c:v>0.1454</c:v>
                </c:pt>
                <c:pt idx="998">
                  <c:v>0.1454</c:v>
                </c:pt>
                <c:pt idx="999">
                  <c:v>0.1454</c:v>
                </c:pt>
                <c:pt idx="1000">
                  <c:v>0.14560000000000001</c:v>
                </c:pt>
                <c:pt idx="1001">
                  <c:v>0.1449</c:v>
                </c:pt>
                <c:pt idx="1002">
                  <c:v>0.1449</c:v>
                </c:pt>
                <c:pt idx="1003">
                  <c:v>0.1449</c:v>
                </c:pt>
                <c:pt idx="1004">
                  <c:v>0.14480000000000001</c:v>
                </c:pt>
                <c:pt idx="1005">
                  <c:v>0.1452</c:v>
                </c:pt>
                <c:pt idx="1006">
                  <c:v>0.14510000000000001</c:v>
                </c:pt>
                <c:pt idx="1007">
                  <c:v>0.14499999999999999</c:v>
                </c:pt>
                <c:pt idx="1008">
                  <c:v>0.14499999999999999</c:v>
                </c:pt>
                <c:pt idx="1009">
                  <c:v>0.14480000000000001</c:v>
                </c:pt>
                <c:pt idx="1010">
                  <c:v>0.14530000000000001</c:v>
                </c:pt>
                <c:pt idx="1011">
                  <c:v>0.14530000000000001</c:v>
                </c:pt>
                <c:pt idx="1012">
                  <c:v>0.1449</c:v>
                </c:pt>
                <c:pt idx="1013">
                  <c:v>0.1447</c:v>
                </c:pt>
                <c:pt idx="1014">
                  <c:v>0.14549999999999999</c:v>
                </c:pt>
                <c:pt idx="1015">
                  <c:v>0.14530000000000001</c:v>
                </c:pt>
                <c:pt idx="1016">
                  <c:v>0.14580000000000001</c:v>
                </c:pt>
                <c:pt idx="1017">
                  <c:v>0.14630000000000001</c:v>
                </c:pt>
                <c:pt idx="1018">
                  <c:v>0.14530000000000001</c:v>
                </c:pt>
                <c:pt idx="1019">
                  <c:v>0.14369999999999999</c:v>
                </c:pt>
                <c:pt idx="1020">
                  <c:v>0.14399999999999999</c:v>
                </c:pt>
                <c:pt idx="1021">
                  <c:v>0.14380000000000001</c:v>
                </c:pt>
                <c:pt idx="1022">
                  <c:v>0.14380000000000001</c:v>
                </c:pt>
                <c:pt idx="1023">
                  <c:v>0.14410000000000001</c:v>
                </c:pt>
                <c:pt idx="1024">
                  <c:v>0.1439</c:v>
                </c:pt>
                <c:pt idx="1025">
                  <c:v>0.14430000000000001</c:v>
                </c:pt>
                <c:pt idx="1026">
                  <c:v>0.1444</c:v>
                </c:pt>
                <c:pt idx="1027">
                  <c:v>0.14399999999999999</c:v>
                </c:pt>
                <c:pt idx="1028">
                  <c:v>0.14410000000000001</c:v>
                </c:pt>
                <c:pt idx="1029">
                  <c:v>0.14410000000000001</c:v>
                </c:pt>
                <c:pt idx="1030">
                  <c:v>0.14410000000000001</c:v>
                </c:pt>
                <c:pt idx="1031">
                  <c:v>0.1439</c:v>
                </c:pt>
                <c:pt idx="1032">
                  <c:v>0.14380000000000001</c:v>
                </c:pt>
                <c:pt idx="1033">
                  <c:v>0.14360000000000001</c:v>
                </c:pt>
                <c:pt idx="1034">
                  <c:v>0.14369999999999999</c:v>
                </c:pt>
                <c:pt idx="1035">
                  <c:v>0.14419999999999999</c:v>
                </c:pt>
                <c:pt idx="1036">
                  <c:v>0.14449999999999999</c:v>
                </c:pt>
                <c:pt idx="1037">
                  <c:v>0.14449999999999999</c:v>
                </c:pt>
                <c:pt idx="1038">
                  <c:v>0.1444</c:v>
                </c:pt>
                <c:pt idx="1039">
                  <c:v>0.14510000000000001</c:v>
                </c:pt>
                <c:pt idx="1040">
                  <c:v>0.1444</c:v>
                </c:pt>
                <c:pt idx="1041">
                  <c:v>0.1434</c:v>
                </c:pt>
                <c:pt idx="1042">
                  <c:v>0.14349999999999999</c:v>
                </c:pt>
                <c:pt idx="1043">
                  <c:v>0.14360000000000001</c:v>
                </c:pt>
                <c:pt idx="1044">
                  <c:v>0.14399999999999999</c:v>
                </c:pt>
                <c:pt idx="1045">
                  <c:v>0.1439</c:v>
                </c:pt>
                <c:pt idx="1046">
                  <c:v>0.14399999999999999</c:v>
                </c:pt>
                <c:pt idx="1047">
                  <c:v>0.14410000000000001</c:v>
                </c:pt>
                <c:pt idx="1048">
                  <c:v>0.1439</c:v>
                </c:pt>
                <c:pt idx="1049">
                  <c:v>0.14430000000000001</c:v>
                </c:pt>
                <c:pt idx="1050">
                  <c:v>0.14410000000000001</c:v>
                </c:pt>
                <c:pt idx="1051">
                  <c:v>0.1444</c:v>
                </c:pt>
                <c:pt idx="1052">
                  <c:v>0.1447</c:v>
                </c:pt>
                <c:pt idx="1053">
                  <c:v>0.14460000000000001</c:v>
                </c:pt>
                <c:pt idx="1054">
                  <c:v>0.14449999999999999</c:v>
                </c:pt>
                <c:pt idx="1055">
                  <c:v>0.14510000000000001</c:v>
                </c:pt>
                <c:pt idx="1056">
                  <c:v>0.1444</c:v>
                </c:pt>
                <c:pt idx="1057">
                  <c:v>0.14449999999999999</c:v>
                </c:pt>
                <c:pt idx="1058">
                  <c:v>0.14430000000000001</c:v>
                </c:pt>
                <c:pt idx="1059">
                  <c:v>0.14560000000000001</c:v>
                </c:pt>
                <c:pt idx="1060">
                  <c:v>0.14560000000000001</c:v>
                </c:pt>
                <c:pt idx="1061">
                  <c:v>0.14560000000000001</c:v>
                </c:pt>
                <c:pt idx="1062">
                  <c:v>0.14560000000000001</c:v>
                </c:pt>
                <c:pt idx="1063">
                  <c:v>0.14560000000000001</c:v>
                </c:pt>
                <c:pt idx="1064">
                  <c:v>0.14560000000000001</c:v>
                </c:pt>
                <c:pt idx="1065">
                  <c:v>0.14510000000000001</c:v>
                </c:pt>
                <c:pt idx="1066">
                  <c:v>0.1454</c:v>
                </c:pt>
                <c:pt idx="1067">
                  <c:v>0.14560000000000001</c:v>
                </c:pt>
                <c:pt idx="1068">
                  <c:v>0.1454</c:v>
                </c:pt>
                <c:pt idx="1069">
                  <c:v>0.14580000000000001</c:v>
                </c:pt>
                <c:pt idx="1070">
                  <c:v>0.14610000000000001</c:v>
                </c:pt>
                <c:pt idx="1071">
                  <c:v>0.14599999999999999</c:v>
                </c:pt>
                <c:pt idx="1072">
                  <c:v>0.1457</c:v>
                </c:pt>
                <c:pt idx="1073">
                  <c:v>0.14580000000000001</c:v>
                </c:pt>
                <c:pt idx="1074">
                  <c:v>0.14549999999999999</c:v>
                </c:pt>
                <c:pt idx="1075">
                  <c:v>0.14610000000000001</c:v>
                </c:pt>
                <c:pt idx="1076">
                  <c:v>0.14580000000000001</c:v>
                </c:pt>
                <c:pt idx="1077">
                  <c:v>0.14549999999999999</c:v>
                </c:pt>
                <c:pt idx="1078">
                  <c:v>0.1459</c:v>
                </c:pt>
                <c:pt idx="1079">
                  <c:v>0.14610000000000001</c:v>
                </c:pt>
                <c:pt idx="1080">
                  <c:v>0.14630000000000001</c:v>
                </c:pt>
                <c:pt idx="1081">
                  <c:v>0.1464</c:v>
                </c:pt>
                <c:pt idx="1082">
                  <c:v>0.14610000000000001</c:v>
                </c:pt>
                <c:pt idx="1083">
                  <c:v>0.1462</c:v>
                </c:pt>
                <c:pt idx="1084">
                  <c:v>0.1464</c:v>
                </c:pt>
                <c:pt idx="1085">
                  <c:v>0.14610000000000001</c:v>
                </c:pt>
                <c:pt idx="1086">
                  <c:v>0.14660000000000001</c:v>
                </c:pt>
                <c:pt idx="1087">
                  <c:v>0.14699999999999999</c:v>
                </c:pt>
                <c:pt idx="1088">
                  <c:v>0.1467</c:v>
                </c:pt>
                <c:pt idx="1089">
                  <c:v>0.1469</c:v>
                </c:pt>
                <c:pt idx="1090">
                  <c:v>0.1454</c:v>
                </c:pt>
                <c:pt idx="1091">
                  <c:v>0.1462</c:v>
                </c:pt>
                <c:pt idx="1092">
                  <c:v>0.14599999999999999</c:v>
                </c:pt>
                <c:pt idx="1093">
                  <c:v>0.14580000000000001</c:v>
                </c:pt>
                <c:pt idx="1094">
                  <c:v>0.1454</c:v>
                </c:pt>
                <c:pt idx="1095">
                  <c:v>0.14530000000000001</c:v>
                </c:pt>
                <c:pt idx="1096">
                  <c:v>0.14419999999999999</c:v>
                </c:pt>
                <c:pt idx="1097">
                  <c:v>0.14530000000000001</c:v>
                </c:pt>
                <c:pt idx="1098">
                  <c:v>0.14510000000000001</c:v>
                </c:pt>
                <c:pt idx="1099">
                  <c:v>0.14610000000000001</c:v>
                </c:pt>
                <c:pt idx="1100">
                  <c:v>0.14660000000000001</c:v>
                </c:pt>
                <c:pt idx="1101">
                  <c:v>0.14630000000000001</c:v>
                </c:pt>
                <c:pt idx="1102">
                  <c:v>0.1464</c:v>
                </c:pt>
                <c:pt idx="1103">
                  <c:v>0.1459</c:v>
                </c:pt>
                <c:pt idx="1104">
                  <c:v>0.1464</c:v>
                </c:pt>
                <c:pt idx="1105">
                  <c:v>0.14610000000000001</c:v>
                </c:pt>
                <c:pt idx="1106">
                  <c:v>0.14660000000000001</c:v>
                </c:pt>
                <c:pt idx="1107">
                  <c:v>0.14680000000000001</c:v>
                </c:pt>
                <c:pt idx="1108">
                  <c:v>0.1467</c:v>
                </c:pt>
                <c:pt idx="1109">
                  <c:v>0.14680000000000001</c:v>
                </c:pt>
                <c:pt idx="1110">
                  <c:v>0.1472</c:v>
                </c:pt>
                <c:pt idx="1111">
                  <c:v>0.1477</c:v>
                </c:pt>
                <c:pt idx="1112">
                  <c:v>0.1472</c:v>
                </c:pt>
                <c:pt idx="1113">
                  <c:v>0.1472</c:v>
                </c:pt>
                <c:pt idx="1114">
                  <c:v>0.1477</c:v>
                </c:pt>
                <c:pt idx="1115">
                  <c:v>0.14760000000000001</c:v>
                </c:pt>
                <c:pt idx="1116">
                  <c:v>0.14879999999999999</c:v>
                </c:pt>
                <c:pt idx="1117">
                  <c:v>0.14910000000000001</c:v>
                </c:pt>
                <c:pt idx="1118">
                  <c:v>0.14949999999999999</c:v>
                </c:pt>
                <c:pt idx="1119">
                  <c:v>0.14949999999999999</c:v>
                </c:pt>
                <c:pt idx="1120">
                  <c:v>0.15</c:v>
                </c:pt>
                <c:pt idx="1121">
                  <c:v>0.1497</c:v>
                </c:pt>
                <c:pt idx="1122">
                  <c:v>0.15079999999999999</c:v>
                </c:pt>
                <c:pt idx="1123">
                  <c:v>0.1512</c:v>
                </c:pt>
                <c:pt idx="1124">
                  <c:v>0.15049999999999999</c:v>
                </c:pt>
                <c:pt idx="1125">
                  <c:v>0.1507</c:v>
                </c:pt>
                <c:pt idx="1126">
                  <c:v>0.15079999999999999</c:v>
                </c:pt>
                <c:pt idx="1127">
                  <c:v>0.15060000000000001</c:v>
                </c:pt>
                <c:pt idx="1128">
                  <c:v>0.15</c:v>
                </c:pt>
                <c:pt idx="1129">
                  <c:v>0.151</c:v>
                </c:pt>
                <c:pt idx="1130">
                  <c:v>0.15090000000000001</c:v>
                </c:pt>
                <c:pt idx="1131">
                  <c:v>0.15140000000000001</c:v>
                </c:pt>
                <c:pt idx="1132">
                  <c:v>0.152</c:v>
                </c:pt>
                <c:pt idx="1133">
                  <c:v>0.15279999999999999</c:v>
                </c:pt>
                <c:pt idx="1134">
                  <c:v>0.1537</c:v>
                </c:pt>
                <c:pt idx="1135">
                  <c:v>0.154</c:v>
                </c:pt>
                <c:pt idx="1136">
                  <c:v>0.1545</c:v>
                </c:pt>
                <c:pt idx="1137">
                  <c:v>0.1542</c:v>
                </c:pt>
                <c:pt idx="1138">
                  <c:v>0.15529999999999999</c:v>
                </c:pt>
                <c:pt idx="1139">
                  <c:v>0.15529999999999999</c:v>
                </c:pt>
                <c:pt idx="1140">
                  <c:v>0.15620000000000001</c:v>
                </c:pt>
                <c:pt idx="1141">
                  <c:v>0.15629999999999999</c:v>
                </c:pt>
                <c:pt idx="1142">
                  <c:v>0.15620000000000001</c:v>
                </c:pt>
                <c:pt idx="1143">
                  <c:v>0.15640000000000001</c:v>
                </c:pt>
                <c:pt idx="1144">
                  <c:v>0.15609999999999999</c:v>
                </c:pt>
                <c:pt idx="1145">
                  <c:v>0.15640000000000001</c:v>
                </c:pt>
                <c:pt idx="1146">
                  <c:v>0.1565</c:v>
                </c:pt>
                <c:pt idx="1147">
                  <c:v>0.15609999999999999</c:v>
                </c:pt>
                <c:pt idx="1148">
                  <c:v>0.156</c:v>
                </c:pt>
                <c:pt idx="1149">
                  <c:v>0.15579999999999999</c:v>
                </c:pt>
                <c:pt idx="1150">
                  <c:v>0.156</c:v>
                </c:pt>
                <c:pt idx="1151">
                  <c:v>0.15579999999999999</c:v>
                </c:pt>
                <c:pt idx="1152">
                  <c:v>0.15579999999999999</c:v>
                </c:pt>
                <c:pt idx="1153">
                  <c:v>0.15629999999999999</c:v>
                </c:pt>
                <c:pt idx="1154">
                  <c:v>0.15640000000000001</c:v>
                </c:pt>
                <c:pt idx="1155">
                  <c:v>0.15679999999999999</c:v>
                </c:pt>
                <c:pt idx="1156">
                  <c:v>0.1565</c:v>
                </c:pt>
                <c:pt idx="1157">
                  <c:v>0.15709999999999999</c:v>
                </c:pt>
                <c:pt idx="1158">
                  <c:v>0.15670000000000001</c:v>
                </c:pt>
                <c:pt idx="1159">
                  <c:v>0.15679999999999999</c:v>
                </c:pt>
                <c:pt idx="1160">
                  <c:v>0.15709999999999999</c:v>
                </c:pt>
                <c:pt idx="1161">
                  <c:v>0.15690000000000001</c:v>
                </c:pt>
                <c:pt idx="1162">
                  <c:v>0.157</c:v>
                </c:pt>
                <c:pt idx="1163">
                  <c:v>0.15770000000000001</c:v>
                </c:pt>
                <c:pt idx="1164">
                  <c:v>0.15790000000000001</c:v>
                </c:pt>
                <c:pt idx="1165">
                  <c:v>0.1575</c:v>
                </c:pt>
                <c:pt idx="1166">
                  <c:v>0.15720000000000001</c:v>
                </c:pt>
                <c:pt idx="1167">
                  <c:v>0.157</c:v>
                </c:pt>
                <c:pt idx="1168">
                  <c:v>0.15709999999999999</c:v>
                </c:pt>
                <c:pt idx="1169">
                  <c:v>0.15720000000000001</c:v>
                </c:pt>
                <c:pt idx="1170">
                  <c:v>0.15740000000000001</c:v>
                </c:pt>
                <c:pt idx="1171">
                  <c:v>0.15720000000000001</c:v>
                </c:pt>
                <c:pt idx="1172">
                  <c:v>0.15790000000000001</c:v>
                </c:pt>
                <c:pt idx="1173">
                  <c:v>0.15790000000000001</c:v>
                </c:pt>
                <c:pt idx="1174">
                  <c:v>0.15790000000000001</c:v>
                </c:pt>
                <c:pt idx="1175">
                  <c:v>0.15720000000000001</c:v>
                </c:pt>
                <c:pt idx="1176">
                  <c:v>0.15809999999999999</c:v>
                </c:pt>
                <c:pt idx="1177">
                  <c:v>0.15859999999999999</c:v>
                </c:pt>
                <c:pt idx="1178">
                  <c:v>0.1583</c:v>
                </c:pt>
                <c:pt idx="1179">
                  <c:v>0.1588</c:v>
                </c:pt>
                <c:pt idx="1180">
                  <c:v>0.1593</c:v>
                </c:pt>
                <c:pt idx="1181">
                  <c:v>0.15939999999999999</c:v>
                </c:pt>
                <c:pt idx="1182">
                  <c:v>0.15909999999999999</c:v>
                </c:pt>
                <c:pt idx="1183">
                  <c:v>0.15890000000000001</c:v>
                </c:pt>
                <c:pt idx="1184">
                  <c:v>0.1593</c:v>
                </c:pt>
                <c:pt idx="1185">
                  <c:v>0.15890000000000001</c:v>
                </c:pt>
                <c:pt idx="1186">
                  <c:v>0.1595</c:v>
                </c:pt>
                <c:pt idx="1187">
                  <c:v>0.15909999999999999</c:v>
                </c:pt>
                <c:pt idx="1188">
                  <c:v>0.15859999999999999</c:v>
                </c:pt>
                <c:pt idx="1189">
                  <c:v>0.15859999999999999</c:v>
                </c:pt>
                <c:pt idx="1190">
                  <c:v>0.15859999999999999</c:v>
                </c:pt>
                <c:pt idx="1191">
                  <c:v>0.15859999999999999</c:v>
                </c:pt>
                <c:pt idx="1192">
                  <c:v>0.159</c:v>
                </c:pt>
                <c:pt idx="1193">
                  <c:v>0.1593</c:v>
                </c:pt>
                <c:pt idx="1194">
                  <c:v>0.159</c:v>
                </c:pt>
                <c:pt idx="1195">
                  <c:v>0.159</c:v>
                </c:pt>
                <c:pt idx="1196">
                  <c:v>0.1588</c:v>
                </c:pt>
                <c:pt idx="1197">
                  <c:v>0.15920000000000001</c:v>
                </c:pt>
                <c:pt idx="1198">
                  <c:v>0.15939999999999999</c:v>
                </c:pt>
                <c:pt idx="1199">
                  <c:v>0.1583</c:v>
                </c:pt>
                <c:pt idx="1200">
                  <c:v>0.1578</c:v>
                </c:pt>
                <c:pt idx="1201">
                  <c:v>0.15809999999999999</c:v>
                </c:pt>
                <c:pt idx="1202">
                  <c:v>0.15790000000000001</c:v>
                </c:pt>
                <c:pt idx="1203">
                  <c:v>0.15790000000000001</c:v>
                </c:pt>
                <c:pt idx="1204">
                  <c:v>0.15790000000000001</c:v>
                </c:pt>
                <c:pt idx="1205">
                  <c:v>0.15820000000000001</c:v>
                </c:pt>
                <c:pt idx="1206">
                  <c:v>0.1583</c:v>
                </c:pt>
                <c:pt idx="1207">
                  <c:v>0.15820000000000001</c:v>
                </c:pt>
                <c:pt idx="1208">
                  <c:v>0.158</c:v>
                </c:pt>
                <c:pt idx="1209">
                  <c:v>0.15790000000000001</c:v>
                </c:pt>
                <c:pt idx="1210">
                  <c:v>0.15770000000000001</c:v>
                </c:pt>
                <c:pt idx="1211">
                  <c:v>0.15809999999999999</c:v>
                </c:pt>
                <c:pt idx="1212">
                  <c:v>0.1585</c:v>
                </c:pt>
                <c:pt idx="1213">
                  <c:v>0.15759999999999999</c:v>
                </c:pt>
                <c:pt idx="1214">
                  <c:v>0.1575</c:v>
                </c:pt>
                <c:pt idx="1215">
                  <c:v>0.1573</c:v>
                </c:pt>
                <c:pt idx="1216">
                  <c:v>0.158</c:v>
                </c:pt>
                <c:pt idx="1217">
                  <c:v>0.1583</c:v>
                </c:pt>
                <c:pt idx="1218">
                  <c:v>0.1583</c:v>
                </c:pt>
                <c:pt idx="1219">
                  <c:v>0.1578</c:v>
                </c:pt>
                <c:pt idx="1220">
                  <c:v>0.1575</c:v>
                </c:pt>
                <c:pt idx="1221">
                  <c:v>0.15740000000000001</c:v>
                </c:pt>
                <c:pt idx="1222">
                  <c:v>0.15759999999999999</c:v>
                </c:pt>
                <c:pt idx="1223">
                  <c:v>0.1575</c:v>
                </c:pt>
                <c:pt idx="1224">
                  <c:v>0.15759999999999999</c:v>
                </c:pt>
                <c:pt idx="1225">
                  <c:v>0.1575</c:v>
                </c:pt>
                <c:pt idx="1226">
                  <c:v>0.1575</c:v>
                </c:pt>
                <c:pt idx="1227">
                  <c:v>0.15770000000000001</c:v>
                </c:pt>
                <c:pt idx="1228">
                  <c:v>0.15790000000000001</c:v>
                </c:pt>
                <c:pt idx="1229">
                  <c:v>0.159</c:v>
                </c:pt>
                <c:pt idx="1230">
                  <c:v>0.158</c:v>
                </c:pt>
                <c:pt idx="1231">
                  <c:v>0.1595</c:v>
                </c:pt>
                <c:pt idx="1232">
                  <c:v>0.15920000000000001</c:v>
                </c:pt>
                <c:pt idx="1233">
                  <c:v>0.159</c:v>
                </c:pt>
                <c:pt idx="1234">
                  <c:v>0.15859999999999999</c:v>
                </c:pt>
                <c:pt idx="1235">
                  <c:v>0.15870000000000001</c:v>
                </c:pt>
                <c:pt idx="1236">
                  <c:v>0.159</c:v>
                </c:pt>
                <c:pt idx="1237">
                  <c:v>0.15809999999999999</c:v>
                </c:pt>
                <c:pt idx="1238">
                  <c:v>0.1578</c:v>
                </c:pt>
                <c:pt idx="1239">
                  <c:v>0.1583</c:v>
                </c:pt>
                <c:pt idx="1240">
                  <c:v>0.15809999999999999</c:v>
                </c:pt>
                <c:pt idx="1241">
                  <c:v>0.157</c:v>
                </c:pt>
                <c:pt idx="1242">
                  <c:v>0.15609999999999999</c:v>
                </c:pt>
                <c:pt idx="1243">
                  <c:v>0.15609999999999999</c:v>
                </c:pt>
                <c:pt idx="1244">
                  <c:v>0.15609999999999999</c:v>
                </c:pt>
                <c:pt idx="1245">
                  <c:v>0.15579999999999999</c:v>
                </c:pt>
                <c:pt idx="1246">
                  <c:v>0.1555</c:v>
                </c:pt>
                <c:pt idx="1247">
                  <c:v>0.1552</c:v>
                </c:pt>
                <c:pt idx="1248">
                  <c:v>0.15529999999999999</c:v>
                </c:pt>
                <c:pt idx="1249">
                  <c:v>0.155</c:v>
                </c:pt>
                <c:pt idx="1250">
                  <c:v>0.15390000000000001</c:v>
                </c:pt>
                <c:pt idx="1251">
                  <c:v>0.15359999999999999</c:v>
                </c:pt>
                <c:pt idx="1252">
                  <c:v>0.153</c:v>
                </c:pt>
                <c:pt idx="1253">
                  <c:v>0.15390000000000001</c:v>
                </c:pt>
                <c:pt idx="1254">
                  <c:v>0.15409999999999999</c:v>
                </c:pt>
                <c:pt idx="1255">
                  <c:v>0.154</c:v>
                </c:pt>
                <c:pt idx="1256">
                  <c:v>0.15379999999999999</c:v>
                </c:pt>
                <c:pt idx="1257">
                  <c:v>0.154</c:v>
                </c:pt>
                <c:pt idx="1258">
                  <c:v>0.15379999999999999</c:v>
                </c:pt>
                <c:pt idx="1259">
                  <c:v>0.15379999999999999</c:v>
                </c:pt>
                <c:pt idx="1260">
                  <c:v>0.15310000000000001</c:v>
                </c:pt>
                <c:pt idx="1261">
                  <c:v>0.1525</c:v>
                </c:pt>
                <c:pt idx="1262">
                  <c:v>0.1527</c:v>
                </c:pt>
                <c:pt idx="1263">
                  <c:v>0.15290000000000001</c:v>
                </c:pt>
                <c:pt idx="1264">
                  <c:v>0.15210000000000001</c:v>
                </c:pt>
                <c:pt idx="1265">
                  <c:v>0.15190000000000001</c:v>
                </c:pt>
                <c:pt idx="1266">
                  <c:v>0.152</c:v>
                </c:pt>
                <c:pt idx="1267">
                  <c:v>0.15140000000000001</c:v>
                </c:pt>
                <c:pt idx="1268">
                  <c:v>0.1512</c:v>
                </c:pt>
                <c:pt idx="1269">
                  <c:v>0.1515</c:v>
                </c:pt>
                <c:pt idx="1270">
                  <c:v>0.15129999999999999</c:v>
                </c:pt>
                <c:pt idx="1271">
                  <c:v>0.15110000000000001</c:v>
                </c:pt>
                <c:pt idx="1272">
                  <c:v>0.151</c:v>
                </c:pt>
                <c:pt idx="1273">
                  <c:v>0.1512</c:v>
                </c:pt>
                <c:pt idx="1274">
                  <c:v>0.15110000000000001</c:v>
                </c:pt>
                <c:pt idx="1275">
                  <c:v>0.15110000000000001</c:v>
                </c:pt>
                <c:pt idx="1276">
                  <c:v>0.1512</c:v>
                </c:pt>
                <c:pt idx="1277">
                  <c:v>0.15110000000000001</c:v>
                </c:pt>
                <c:pt idx="1278">
                  <c:v>0.15110000000000001</c:v>
                </c:pt>
                <c:pt idx="1279">
                  <c:v>0.1512</c:v>
                </c:pt>
                <c:pt idx="1280">
                  <c:v>0.1512</c:v>
                </c:pt>
                <c:pt idx="1281">
                  <c:v>0.15129999999999999</c:v>
                </c:pt>
                <c:pt idx="1282">
                  <c:v>0.15140000000000001</c:v>
                </c:pt>
                <c:pt idx="1283">
                  <c:v>0.15160000000000001</c:v>
                </c:pt>
                <c:pt idx="1284">
                  <c:v>0.15160000000000001</c:v>
                </c:pt>
                <c:pt idx="1285">
                  <c:v>0.15190000000000001</c:v>
                </c:pt>
                <c:pt idx="1286">
                  <c:v>0.15129999999999999</c:v>
                </c:pt>
                <c:pt idx="1287">
                  <c:v>0.15079999999999999</c:v>
                </c:pt>
                <c:pt idx="1288">
                  <c:v>0.1507</c:v>
                </c:pt>
                <c:pt idx="1289">
                  <c:v>0.15090000000000001</c:v>
                </c:pt>
                <c:pt idx="1290">
                  <c:v>0.15079999999999999</c:v>
                </c:pt>
                <c:pt idx="1291">
                  <c:v>0.151</c:v>
                </c:pt>
                <c:pt idx="1292">
                  <c:v>0.1507</c:v>
                </c:pt>
                <c:pt idx="1293">
                  <c:v>0.15040000000000001</c:v>
                </c:pt>
                <c:pt idx="1294">
                  <c:v>0.15060000000000001</c:v>
                </c:pt>
                <c:pt idx="1295">
                  <c:v>0.15090000000000001</c:v>
                </c:pt>
                <c:pt idx="1296">
                  <c:v>0.15090000000000001</c:v>
                </c:pt>
                <c:pt idx="1297">
                  <c:v>0.15060000000000001</c:v>
                </c:pt>
                <c:pt idx="1298">
                  <c:v>0.1507</c:v>
                </c:pt>
                <c:pt idx="1299">
                  <c:v>0.15060000000000001</c:v>
                </c:pt>
                <c:pt idx="1300">
                  <c:v>0.15129999999999999</c:v>
                </c:pt>
                <c:pt idx="1301">
                  <c:v>0.1515</c:v>
                </c:pt>
                <c:pt idx="1302">
                  <c:v>0.1507</c:v>
                </c:pt>
                <c:pt idx="1303">
                  <c:v>0.15049999999999999</c:v>
                </c:pt>
                <c:pt idx="1304">
                  <c:v>0.15040000000000001</c:v>
                </c:pt>
                <c:pt idx="1305">
                  <c:v>0.15049999999999999</c:v>
                </c:pt>
                <c:pt idx="1306">
                  <c:v>0.15060000000000001</c:v>
                </c:pt>
                <c:pt idx="1307">
                  <c:v>0.1507</c:v>
                </c:pt>
                <c:pt idx="1308">
                  <c:v>0.15060000000000001</c:v>
                </c:pt>
                <c:pt idx="1309">
                  <c:v>0.151</c:v>
                </c:pt>
                <c:pt idx="1310">
                  <c:v>0.15079999999999999</c:v>
                </c:pt>
                <c:pt idx="1311">
                  <c:v>0.15090000000000001</c:v>
                </c:pt>
                <c:pt idx="1312">
                  <c:v>0.1512</c:v>
                </c:pt>
                <c:pt idx="1313">
                  <c:v>0.15179999999999999</c:v>
                </c:pt>
                <c:pt idx="1314">
                  <c:v>0.1517</c:v>
                </c:pt>
                <c:pt idx="1315">
                  <c:v>0.15179999999999999</c:v>
                </c:pt>
                <c:pt idx="1316">
                  <c:v>0.1517</c:v>
                </c:pt>
                <c:pt idx="1317">
                  <c:v>0.1522</c:v>
                </c:pt>
                <c:pt idx="1318">
                  <c:v>0.15090000000000001</c:v>
                </c:pt>
                <c:pt idx="1319">
                  <c:v>0.15029999999999999</c:v>
                </c:pt>
                <c:pt idx="1320">
                  <c:v>0.15029999999999999</c:v>
                </c:pt>
                <c:pt idx="1321">
                  <c:v>0.15029999999999999</c:v>
                </c:pt>
                <c:pt idx="1322">
                  <c:v>0.15029999999999999</c:v>
                </c:pt>
                <c:pt idx="1323">
                  <c:v>0.15029999999999999</c:v>
                </c:pt>
                <c:pt idx="1324">
                  <c:v>0.1507</c:v>
                </c:pt>
                <c:pt idx="1325">
                  <c:v>0.15010000000000001</c:v>
                </c:pt>
                <c:pt idx="1326">
                  <c:v>0.15029999999999999</c:v>
                </c:pt>
                <c:pt idx="1327">
                  <c:v>0.15060000000000001</c:v>
                </c:pt>
                <c:pt idx="1328">
                  <c:v>0.15110000000000001</c:v>
                </c:pt>
                <c:pt idx="1329">
                  <c:v>0.1517</c:v>
                </c:pt>
                <c:pt idx="1330">
                  <c:v>0.15179999999999999</c:v>
                </c:pt>
                <c:pt idx="1331">
                  <c:v>0.15210000000000001</c:v>
                </c:pt>
                <c:pt idx="1332">
                  <c:v>0.15190000000000001</c:v>
                </c:pt>
                <c:pt idx="1333">
                  <c:v>0.15210000000000001</c:v>
                </c:pt>
                <c:pt idx="1334">
                  <c:v>0.15260000000000001</c:v>
                </c:pt>
                <c:pt idx="1335">
                  <c:v>0.1525</c:v>
                </c:pt>
                <c:pt idx="1336">
                  <c:v>0.15279999999999999</c:v>
                </c:pt>
                <c:pt idx="1337">
                  <c:v>0.153</c:v>
                </c:pt>
                <c:pt idx="1338">
                  <c:v>0.1532</c:v>
                </c:pt>
                <c:pt idx="1339">
                  <c:v>0.15429999999999999</c:v>
                </c:pt>
                <c:pt idx="1340">
                  <c:v>0.1542</c:v>
                </c:pt>
                <c:pt idx="1341">
                  <c:v>0.15329999999999999</c:v>
                </c:pt>
                <c:pt idx="1342">
                  <c:v>0.15290000000000001</c:v>
                </c:pt>
                <c:pt idx="1343">
                  <c:v>0.15340000000000001</c:v>
                </c:pt>
                <c:pt idx="1344">
                  <c:v>0.1525</c:v>
                </c:pt>
                <c:pt idx="1345">
                  <c:v>0.15179999999999999</c:v>
                </c:pt>
                <c:pt idx="1346">
                  <c:v>0.1517</c:v>
                </c:pt>
                <c:pt idx="1347">
                  <c:v>0.15160000000000001</c:v>
                </c:pt>
                <c:pt idx="1348">
                  <c:v>0.15110000000000001</c:v>
                </c:pt>
                <c:pt idx="1349">
                  <c:v>0.15040000000000001</c:v>
                </c:pt>
                <c:pt idx="1350">
                  <c:v>0.15010000000000001</c:v>
                </c:pt>
                <c:pt idx="1351">
                  <c:v>0.1502</c:v>
                </c:pt>
                <c:pt idx="1352">
                  <c:v>0.15010000000000001</c:v>
                </c:pt>
                <c:pt idx="1353">
                  <c:v>0.15</c:v>
                </c:pt>
                <c:pt idx="1354">
                  <c:v>0.14990000000000001</c:v>
                </c:pt>
                <c:pt idx="1355">
                  <c:v>0.14979999999999999</c:v>
                </c:pt>
                <c:pt idx="1356">
                  <c:v>0.14940000000000001</c:v>
                </c:pt>
                <c:pt idx="1357">
                  <c:v>0.14979999999999999</c:v>
                </c:pt>
                <c:pt idx="1358">
                  <c:v>0.14990000000000001</c:v>
                </c:pt>
                <c:pt idx="1359">
                  <c:v>0.15</c:v>
                </c:pt>
                <c:pt idx="1360">
                  <c:v>0.15040000000000001</c:v>
                </c:pt>
                <c:pt idx="1361">
                  <c:v>0.14979999999999999</c:v>
                </c:pt>
                <c:pt idx="1362">
                  <c:v>0.14879999999999999</c:v>
                </c:pt>
                <c:pt idx="1363">
                  <c:v>0.14879999999999999</c:v>
                </c:pt>
                <c:pt idx="1364">
                  <c:v>0.14860000000000001</c:v>
                </c:pt>
                <c:pt idx="1365">
                  <c:v>0.1489</c:v>
                </c:pt>
                <c:pt idx="1366">
                  <c:v>0.14879999999999999</c:v>
                </c:pt>
                <c:pt idx="1367">
                  <c:v>0.1489</c:v>
                </c:pt>
                <c:pt idx="1368">
                  <c:v>0.1487</c:v>
                </c:pt>
                <c:pt idx="1369">
                  <c:v>0.1484</c:v>
                </c:pt>
                <c:pt idx="1370">
                  <c:v>0.14829999999999999</c:v>
                </c:pt>
                <c:pt idx="1371">
                  <c:v>0.14810000000000001</c:v>
                </c:pt>
                <c:pt idx="1372">
                  <c:v>0.1482</c:v>
                </c:pt>
                <c:pt idx="1373">
                  <c:v>0.14810000000000001</c:v>
                </c:pt>
                <c:pt idx="1374">
                  <c:v>0.14779999999999999</c:v>
                </c:pt>
                <c:pt idx="1375">
                  <c:v>0.1477</c:v>
                </c:pt>
                <c:pt idx="1376">
                  <c:v>0.14810000000000001</c:v>
                </c:pt>
                <c:pt idx="1377">
                  <c:v>0.1482</c:v>
                </c:pt>
                <c:pt idx="1378">
                  <c:v>0.1477</c:v>
                </c:pt>
                <c:pt idx="1379">
                  <c:v>0.1474</c:v>
                </c:pt>
                <c:pt idx="1380">
                  <c:v>0.1474</c:v>
                </c:pt>
                <c:pt idx="1381">
                  <c:v>0.14729999999999999</c:v>
                </c:pt>
                <c:pt idx="1382">
                  <c:v>0.14699999999999999</c:v>
                </c:pt>
                <c:pt idx="1383">
                  <c:v>0.14699999999999999</c:v>
                </c:pt>
                <c:pt idx="1384">
                  <c:v>0.14680000000000001</c:v>
                </c:pt>
                <c:pt idx="1385">
                  <c:v>0.14699999999999999</c:v>
                </c:pt>
                <c:pt idx="1386">
                  <c:v>0.14699999999999999</c:v>
                </c:pt>
                <c:pt idx="1387">
                  <c:v>0.14699999999999999</c:v>
                </c:pt>
                <c:pt idx="1388">
                  <c:v>0.14699999999999999</c:v>
                </c:pt>
                <c:pt idx="1389">
                  <c:v>0.14749999999999999</c:v>
                </c:pt>
                <c:pt idx="1390">
                  <c:v>0.14760000000000001</c:v>
                </c:pt>
                <c:pt idx="1391">
                  <c:v>0.14680000000000001</c:v>
                </c:pt>
                <c:pt idx="1392">
                  <c:v>0.14660000000000001</c:v>
                </c:pt>
                <c:pt idx="1393">
                  <c:v>0.1462</c:v>
                </c:pt>
                <c:pt idx="1394">
                  <c:v>0.14630000000000001</c:v>
                </c:pt>
                <c:pt idx="1395">
                  <c:v>0.14630000000000001</c:v>
                </c:pt>
                <c:pt idx="1396">
                  <c:v>0.1464</c:v>
                </c:pt>
                <c:pt idx="1397">
                  <c:v>0.14649999999999999</c:v>
                </c:pt>
                <c:pt idx="1398">
                  <c:v>0.14660000000000001</c:v>
                </c:pt>
                <c:pt idx="1399">
                  <c:v>0.14680000000000001</c:v>
                </c:pt>
                <c:pt idx="1400">
                  <c:v>0.1469</c:v>
                </c:pt>
                <c:pt idx="1401">
                  <c:v>0.1472</c:v>
                </c:pt>
                <c:pt idx="1402">
                  <c:v>0.1469</c:v>
                </c:pt>
                <c:pt idx="1403">
                  <c:v>0.14710000000000001</c:v>
                </c:pt>
                <c:pt idx="1404">
                  <c:v>0.14710000000000001</c:v>
                </c:pt>
                <c:pt idx="1405">
                  <c:v>0.14699999999999999</c:v>
                </c:pt>
                <c:pt idx="1406">
                  <c:v>0.14710000000000001</c:v>
                </c:pt>
                <c:pt idx="1407">
                  <c:v>0.1472</c:v>
                </c:pt>
                <c:pt idx="1408">
                  <c:v>0.14699999999999999</c:v>
                </c:pt>
                <c:pt idx="1409">
                  <c:v>0.14680000000000001</c:v>
                </c:pt>
                <c:pt idx="1410">
                  <c:v>0.14680000000000001</c:v>
                </c:pt>
                <c:pt idx="1411">
                  <c:v>0.14660000000000001</c:v>
                </c:pt>
                <c:pt idx="1412">
                  <c:v>0.1457</c:v>
                </c:pt>
                <c:pt idx="1413">
                  <c:v>0.1459</c:v>
                </c:pt>
                <c:pt idx="1414">
                  <c:v>0.1457</c:v>
                </c:pt>
                <c:pt idx="1415">
                  <c:v>0.1457</c:v>
                </c:pt>
                <c:pt idx="1416">
                  <c:v>0.14510000000000001</c:v>
                </c:pt>
                <c:pt idx="1417">
                  <c:v>0.1452</c:v>
                </c:pt>
                <c:pt idx="1418">
                  <c:v>0.1452</c:v>
                </c:pt>
                <c:pt idx="1419">
                  <c:v>0.14530000000000001</c:v>
                </c:pt>
                <c:pt idx="1420">
                  <c:v>0.14510000000000001</c:v>
                </c:pt>
                <c:pt idx="1421">
                  <c:v>0.14530000000000001</c:v>
                </c:pt>
                <c:pt idx="1422">
                  <c:v>0.14499999999999999</c:v>
                </c:pt>
                <c:pt idx="1423">
                  <c:v>0.14510000000000001</c:v>
                </c:pt>
                <c:pt idx="1424">
                  <c:v>0.1449</c:v>
                </c:pt>
                <c:pt idx="1425">
                  <c:v>0.14480000000000001</c:v>
                </c:pt>
                <c:pt idx="1426">
                  <c:v>0.1449</c:v>
                </c:pt>
                <c:pt idx="1427">
                  <c:v>0.1447</c:v>
                </c:pt>
                <c:pt idx="1428">
                  <c:v>0.14480000000000001</c:v>
                </c:pt>
                <c:pt idx="1429">
                  <c:v>0.1449</c:v>
                </c:pt>
                <c:pt idx="1430">
                  <c:v>0.14480000000000001</c:v>
                </c:pt>
                <c:pt idx="1431">
                  <c:v>0.14499999999999999</c:v>
                </c:pt>
                <c:pt idx="1432">
                  <c:v>0.14510000000000001</c:v>
                </c:pt>
                <c:pt idx="1433">
                  <c:v>0.14510000000000001</c:v>
                </c:pt>
                <c:pt idx="1434">
                  <c:v>0.14510000000000001</c:v>
                </c:pt>
                <c:pt idx="1435">
                  <c:v>0.14499999999999999</c:v>
                </c:pt>
                <c:pt idx="1436">
                  <c:v>0.14510000000000001</c:v>
                </c:pt>
                <c:pt idx="1437">
                  <c:v>0.1452</c:v>
                </c:pt>
                <c:pt idx="1438">
                  <c:v>0.1452</c:v>
                </c:pt>
                <c:pt idx="1439">
                  <c:v>0.1452</c:v>
                </c:pt>
                <c:pt idx="1440">
                  <c:v>0.14530000000000001</c:v>
                </c:pt>
                <c:pt idx="1441">
                  <c:v>0.1452</c:v>
                </c:pt>
                <c:pt idx="1442">
                  <c:v>0.14530000000000001</c:v>
                </c:pt>
                <c:pt idx="1443">
                  <c:v>0.14530000000000001</c:v>
                </c:pt>
                <c:pt idx="1444">
                  <c:v>0.1452</c:v>
                </c:pt>
                <c:pt idx="1445">
                  <c:v>0.14510000000000001</c:v>
                </c:pt>
                <c:pt idx="1446">
                  <c:v>0.14510000000000001</c:v>
                </c:pt>
                <c:pt idx="1447">
                  <c:v>0.14510000000000001</c:v>
                </c:pt>
                <c:pt idx="1448">
                  <c:v>0.1449</c:v>
                </c:pt>
                <c:pt idx="1449">
                  <c:v>0.1449</c:v>
                </c:pt>
                <c:pt idx="1450">
                  <c:v>0.14499999999999999</c:v>
                </c:pt>
                <c:pt idx="1451">
                  <c:v>0.14499999999999999</c:v>
                </c:pt>
                <c:pt idx="1452">
                  <c:v>0.14499999999999999</c:v>
                </c:pt>
                <c:pt idx="1453">
                  <c:v>0.1452</c:v>
                </c:pt>
                <c:pt idx="1454">
                  <c:v>0.1452</c:v>
                </c:pt>
                <c:pt idx="1455">
                  <c:v>0.1452</c:v>
                </c:pt>
                <c:pt idx="1456">
                  <c:v>0.1452</c:v>
                </c:pt>
                <c:pt idx="1457">
                  <c:v>0.14530000000000001</c:v>
                </c:pt>
                <c:pt idx="1458">
                  <c:v>0.14549999999999999</c:v>
                </c:pt>
                <c:pt idx="1459">
                  <c:v>0.1454</c:v>
                </c:pt>
                <c:pt idx="1460">
                  <c:v>0.1452</c:v>
                </c:pt>
                <c:pt idx="1461">
                  <c:v>0.14530000000000001</c:v>
                </c:pt>
                <c:pt idx="1462">
                  <c:v>0.1452</c:v>
                </c:pt>
                <c:pt idx="1463">
                  <c:v>0.1447</c:v>
                </c:pt>
                <c:pt idx="1464">
                  <c:v>0.1447</c:v>
                </c:pt>
                <c:pt idx="1465">
                  <c:v>0.1449</c:v>
                </c:pt>
                <c:pt idx="1466">
                  <c:v>0.1447</c:v>
                </c:pt>
                <c:pt idx="1467">
                  <c:v>0.14460000000000001</c:v>
                </c:pt>
                <c:pt idx="1468">
                  <c:v>0.14460000000000001</c:v>
                </c:pt>
                <c:pt idx="1469">
                  <c:v>0.14480000000000001</c:v>
                </c:pt>
                <c:pt idx="1470">
                  <c:v>0.1447</c:v>
                </c:pt>
                <c:pt idx="1471">
                  <c:v>0.1447</c:v>
                </c:pt>
                <c:pt idx="1472">
                  <c:v>0.1449</c:v>
                </c:pt>
                <c:pt idx="1473">
                  <c:v>0.1449</c:v>
                </c:pt>
                <c:pt idx="1474">
                  <c:v>0.14499999999999999</c:v>
                </c:pt>
                <c:pt idx="1475">
                  <c:v>0.14510000000000001</c:v>
                </c:pt>
                <c:pt idx="1476">
                  <c:v>0.1454</c:v>
                </c:pt>
                <c:pt idx="1477">
                  <c:v>0.14549999999999999</c:v>
                </c:pt>
                <c:pt idx="1478">
                  <c:v>0.14549999999999999</c:v>
                </c:pt>
                <c:pt idx="1479">
                  <c:v>0.14560000000000001</c:v>
                </c:pt>
                <c:pt idx="1480">
                  <c:v>0.1457</c:v>
                </c:pt>
                <c:pt idx="1481">
                  <c:v>0.1454</c:v>
                </c:pt>
                <c:pt idx="1482">
                  <c:v>0.14530000000000001</c:v>
                </c:pt>
                <c:pt idx="1483">
                  <c:v>0.1454</c:v>
                </c:pt>
                <c:pt idx="1484">
                  <c:v>0.1457</c:v>
                </c:pt>
                <c:pt idx="1485">
                  <c:v>0.1457</c:v>
                </c:pt>
                <c:pt idx="1486">
                  <c:v>0.14549999999999999</c:v>
                </c:pt>
                <c:pt idx="1487">
                  <c:v>0.14560000000000001</c:v>
                </c:pt>
                <c:pt idx="1488">
                  <c:v>0.14530000000000001</c:v>
                </c:pt>
                <c:pt idx="1489">
                  <c:v>0.1454</c:v>
                </c:pt>
                <c:pt idx="1490">
                  <c:v>0.14560000000000001</c:v>
                </c:pt>
                <c:pt idx="1491">
                  <c:v>0.14549999999999999</c:v>
                </c:pt>
                <c:pt idx="1492">
                  <c:v>0.14530000000000001</c:v>
                </c:pt>
                <c:pt idx="1493">
                  <c:v>0.1457</c:v>
                </c:pt>
                <c:pt idx="1494">
                  <c:v>0.14560000000000001</c:v>
                </c:pt>
                <c:pt idx="1495">
                  <c:v>0.14530000000000001</c:v>
                </c:pt>
                <c:pt idx="1496">
                  <c:v>0.14530000000000001</c:v>
                </c:pt>
                <c:pt idx="1497">
                  <c:v>0.14530000000000001</c:v>
                </c:pt>
                <c:pt idx="1498">
                  <c:v>0.14530000000000001</c:v>
                </c:pt>
                <c:pt idx="1499">
                  <c:v>0.14530000000000001</c:v>
                </c:pt>
                <c:pt idx="1500">
                  <c:v>0.1454</c:v>
                </c:pt>
                <c:pt idx="1501">
                  <c:v>0.14530000000000001</c:v>
                </c:pt>
                <c:pt idx="1502">
                  <c:v>0.14580000000000001</c:v>
                </c:pt>
                <c:pt idx="1503">
                  <c:v>0.1459</c:v>
                </c:pt>
                <c:pt idx="1504">
                  <c:v>0.1454</c:v>
                </c:pt>
                <c:pt idx="1505">
                  <c:v>0.14549999999999999</c:v>
                </c:pt>
                <c:pt idx="1506">
                  <c:v>0.1462</c:v>
                </c:pt>
                <c:pt idx="1507">
                  <c:v>0.1459</c:v>
                </c:pt>
                <c:pt idx="1508">
                  <c:v>0.1449</c:v>
                </c:pt>
                <c:pt idx="1509">
                  <c:v>0.1449</c:v>
                </c:pt>
                <c:pt idx="1510">
                  <c:v>0.14510000000000001</c:v>
                </c:pt>
                <c:pt idx="1511">
                  <c:v>0.14419999999999999</c:v>
                </c:pt>
                <c:pt idx="1512">
                  <c:v>0.14449999999999999</c:v>
                </c:pt>
                <c:pt idx="1513">
                  <c:v>0.14410000000000001</c:v>
                </c:pt>
                <c:pt idx="1514">
                  <c:v>0.14449999999999999</c:v>
                </c:pt>
                <c:pt idx="1515">
                  <c:v>0.1452</c:v>
                </c:pt>
                <c:pt idx="1516">
                  <c:v>0.14419999999999999</c:v>
                </c:pt>
                <c:pt idx="1517">
                  <c:v>0.14369999999999999</c:v>
                </c:pt>
                <c:pt idx="1518">
                  <c:v>0.14399999999999999</c:v>
                </c:pt>
                <c:pt idx="1519">
                  <c:v>0.14399999999999999</c:v>
                </c:pt>
                <c:pt idx="1520">
                  <c:v>0.14380000000000001</c:v>
                </c:pt>
                <c:pt idx="1521">
                  <c:v>0.14369999999999999</c:v>
                </c:pt>
                <c:pt idx="1522">
                  <c:v>0.14380000000000001</c:v>
                </c:pt>
                <c:pt idx="1523">
                  <c:v>0.14399999999999999</c:v>
                </c:pt>
                <c:pt idx="1524">
                  <c:v>0.14399999999999999</c:v>
                </c:pt>
                <c:pt idx="1525">
                  <c:v>0.1439</c:v>
                </c:pt>
                <c:pt idx="1526">
                  <c:v>0.14399999999999999</c:v>
                </c:pt>
                <c:pt idx="1527">
                  <c:v>0.1439</c:v>
                </c:pt>
                <c:pt idx="1528">
                  <c:v>0.14380000000000001</c:v>
                </c:pt>
                <c:pt idx="1529">
                  <c:v>0.14369999999999999</c:v>
                </c:pt>
                <c:pt idx="1530">
                  <c:v>0.14399999999999999</c:v>
                </c:pt>
                <c:pt idx="1531">
                  <c:v>0.14480000000000001</c:v>
                </c:pt>
                <c:pt idx="1532">
                  <c:v>0.1449</c:v>
                </c:pt>
                <c:pt idx="1533">
                  <c:v>0.14480000000000001</c:v>
                </c:pt>
                <c:pt idx="1534">
                  <c:v>0.14480000000000001</c:v>
                </c:pt>
                <c:pt idx="1535">
                  <c:v>0.1454</c:v>
                </c:pt>
                <c:pt idx="1536">
                  <c:v>0.14530000000000001</c:v>
                </c:pt>
                <c:pt idx="1537">
                  <c:v>0.14530000000000001</c:v>
                </c:pt>
                <c:pt idx="1538">
                  <c:v>0.14530000000000001</c:v>
                </c:pt>
                <c:pt idx="1539">
                  <c:v>0.1452</c:v>
                </c:pt>
                <c:pt idx="1540">
                  <c:v>0.1452</c:v>
                </c:pt>
                <c:pt idx="1541">
                  <c:v>0.14499999999999999</c:v>
                </c:pt>
                <c:pt idx="1542">
                  <c:v>0.14499999999999999</c:v>
                </c:pt>
                <c:pt idx="1543">
                  <c:v>0.1447</c:v>
                </c:pt>
                <c:pt idx="1544">
                  <c:v>0.1444</c:v>
                </c:pt>
                <c:pt idx="1545">
                  <c:v>0.14449999999999999</c:v>
                </c:pt>
                <c:pt idx="1546">
                  <c:v>0.14449999999999999</c:v>
                </c:pt>
                <c:pt idx="1547">
                  <c:v>0.1452</c:v>
                </c:pt>
                <c:pt idx="1548">
                  <c:v>0.14510000000000001</c:v>
                </c:pt>
                <c:pt idx="1549">
                  <c:v>0.1452</c:v>
                </c:pt>
                <c:pt idx="1550">
                  <c:v>0.1454</c:v>
                </c:pt>
                <c:pt idx="1551">
                  <c:v>0.14549999999999999</c:v>
                </c:pt>
                <c:pt idx="1552">
                  <c:v>0.1459</c:v>
                </c:pt>
                <c:pt idx="1553">
                  <c:v>0.14599999999999999</c:v>
                </c:pt>
                <c:pt idx="1554">
                  <c:v>0.1467</c:v>
                </c:pt>
                <c:pt idx="1555">
                  <c:v>0.14699999999999999</c:v>
                </c:pt>
                <c:pt idx="1556">
                  <c:v>0.14779999999999999</c:v>
                </c:pt>
                <c:pt idx="1557">
                  <c:v>0.1474</c:v>
                </c:pt>
                <c:pt idx="1558">
                  <c:v>0.14760000000000001</c:v>
                </c:pt>
                <c:pt idx="1559">
                  <c:v>0.14810000000000001</c:v>
                </c:pt>
                <c:pt idx="1560">
                  <c:v>0.14779999999999999</c:v>
                </c:pt>
                <c:pt idx="1561">
                  <c:v>0.14799999999999999</c:v>
                </c:pt>
                <c:pt idx="1562">
                  <c:v>0.14779999999999999</c:v>
                </c:pt>
                <c:pt idx="1563">
                  <c:v>0.14760000000000001</c:v>
                </c:pt>
                <c:pt idx="1564">
                  <c:v>0.14710000000000001</c:v>
                </c:pt>
                <c:pt idx="1565">
                  <c:v>0.1474</c:v>
                </c:pt>
                <c:pt idx="1566">
                  <c:v>0.1477</c:v>
                </c:pt>
                <c:pt idx="1567">
                  <c:v>0.14749999999999999</c:v>
                </c:pt>
                <c:pt idx="1568">
                  <c:v>0.1477</c:v>
                </c:pt>
                <c:pt idx="1569">
                  <c:v>0.1479</c:v>
                </c:pt>
                <c:pt idx="1570">
                  <c:v>0.14829999999999999</c:v>
                </c:pt>
                <c:pt idx="1571">
                  <c:v>0.14849999999999999</c:v>
                </c:pt>
                <c:pt idx="1572">
                  <c:v>0.1484</c:v>
                </c:pt>
                <c:pt idx="1573">
                  <c:v>0.1484</c:v>
                </c:pt>
                <c:pt idx="1574">
                  <c:v>0.14860000000000001</c:v>
                </c:pt>
                <c:pt idx="1575">
                  <c:v>0.1487</c:v>
                </c:pt>
                <c:pt idx="1576">
                  <c:v>0.14879999999999999</c:v>
                </c:pt>
                <c:pt idx="1577">
                  <c:v>0.1487</c:v>
                </c:pt>
                <c:pt idx="1578">
                  <c:v>0.14910000000000001</c:v>
                </c:pt>
                <c:pt idx="1579">
                  <c:v>0.14990000000000001</c:v>
                </c:pt>
                <c:pt idx="1580">
                  <c:v>0.14990000000000001</c:v>
                </c:pt>
                <c:pt idx="1581">
                  <c:v>0.14990000000000001</c:v>
                </c:pt>
                <c:pt idx="1582">
                  <c:v>0.14979999999999999</c:v>
                </c:pt>
                <c:pt idx="1583">
                  <c:v>0.14990000000000001</c:v>
                </c:pt>
                <c:pt idx="1584">
                  <c:v>0.14990000000000001</c:v>
                </c:pt>
                <c:pt idx="1585">
                  <c:v>0.15</c:v>
                </c:pt>
                <c:pt idx="1586">
                  <c:v>0.14990000000000001</c:v>
                </c:pt>
                <c:pt idx="1587">
                  <c:v>0.14990000000000001</c:v>
                </c:pt>
                <c:pt idx="1588">
                  <c:v>0.14990000000000001</c:v>
                </c:pt>
                <c:pt idx="1589">
                  <c:v>0.14990000000000001</c:v>
                </c:pt>
                <c:pt idx="1590">
                  <c:v>0.15</c:v>
                </c:pt>
                <c:pt idx="1591">
                  <c:v>0.14979999999999999</c:v>
                </c:pt>
                <c:pt idx="1592">
                  <c:v>0.15010000000000001</c:v>
                </c:pt>
                <c:pt idx="1593">
                  <c:v>0.15</c:v>
                </c:pt>
                <c:pt idx="1594">
                  <c:v>0.14990000000000001</c:v>
                </c:pt>
                <c:pt idx="1595">
                  <c:v>0.14979999999999999</c:v>
                </c:pt>
                <c:pt idx="1596">
                  <c:v>0.14990000000000001</c:v>
                </c:pt>
                <c:pt idx="1597">
                  <c:v>0.1497</c:v>
                </c:pt>
                <c:pt idx="1598">
                  <c:v>0.1497</c:v>
                </c:pt>
                <c:pt idx="1599">
                  <c:v>0.14949999999999999</c:v>
                </c:pt>
                <c:pt idx="1600">
                  <c:v>0.15</c:v>
                </c:pt>
                <c:pt idx="1601">
                  <c:v>0.15010000000000001</c:v>
                </c:pt>
                <c:pt idx="1602">
                  <c:v>0.14979999999999999</c:v>
                </c:pt>
                <c:pt idx="1603">
                  <c:v>0.14979999999999999</c:v>
                </c:pt>
                <c:pt idx="1604">
                  <c:v>0.1497</c:v>
                </c:pt>
                <c:pt idx="1605">
                  <c:v>0.15</c:v>
                </c:pt>
                <c:pt idx="1606">
                  <c:v>0.1497</c:v>
                </c:pt>
                <c:pt idx="1607">
                  <c:v>0.1497</c:v>
                </c:pt>
                <c:pt idx="1608">
                  <c:v>0.1497</c:v>
                </c:pt>
                <c:pt idx="1609">
                  <c:v>0.15</c:v>
                </c:pt>
                <c:pt idx="1610">
                  <c:v>0.15029999999999999</c:v>
                </c:pt>
                <c:pt idx="1611">
                  <c:v>0.15010000000000001</c:v>
                </c:pt>
                <c:pt idx="1612">
                  <c:v>0.15049999999999999</c:v>
                </c:pt>
                <c:pt idx="1613">
                  <c:v>0.15029999999999999</c:v>
                </c:pt>
                <c:pt idx="1614">
                  <c:v>0.15029999999999999</c:v>
                </c:pt>
                <c:pt idx="1615">
                  <c:v>0.15079999999999999</c:v>
                </c:pt>
                <c:pt idx="1616">
                  <c:v>0.15040000000000001</c:v>
                </c:pt>
                <c:pt idx="1617">
                  <c:v>0.151</c:v>
                </c:pt>
                <c:pt idx="1618">
                  <c:v>0.15060000000000001</c:v>
                </c:pt>
                <c:pt idx="1619">
                  <c:v>0.15060000000000001</c:v>
                </c:pt>
                <c:pt idx="1620">
                  <c:v>0.15079999999999999</c:v>
                </c:pt>
                <c:pt idx="1621">
                  <c:v>0.1507</c:v>
                </c:pt>
                <c:pt idx="1622">
                  <c:v>0.15029999999999999</c:v>
                </c:pt>
                <c:pt idx="1623">
                  <c:v>0.15010000000000001</c:v>
                </c:pt>
                <c:pt idx="1624">
                  <c:v>0.15049999999999999</c:v>
                </c:pt>
                <c:pt idx="1625">
                  <c:v>0.15060000000000001</c:v>
                </c:pt>
                <c:pt idx="1626">
                  <c:v>0.15079999999999999</c:v>
                </c:pt>
                <c:pt idx="1627">
                  <c:v>0.15060000000000001</c:v>
                </c:pt>
                <c:pt idx="1628">
                  <c:v>0.15060000000000001</c:v>
                </c:pt>
                <c:pt idx="1629">
                  <c:v>0.15029999999999999</c:v>
                </c:pt>
                <c:pt idx="1630">
                  <c:v>0.1502</c:v>
                </c:pt>
                <c:pt idx="1631">
                  <c:v>0.15</c:v>
                </c:pt>
                <c:pt idx="1632">
                  <c:v>0.14990000000000001</c:v>
                </c:pt>
                <c:pt idx="1633">
                  <c:v>0.14979999999999999</c:v>
                </c:pt>
                <c:pt idx="1634">
                  <c:v>0.1497</c:v>
                </c:pt>
                <c:pt idx="1635">
                  <c:v>0.14979999999999999</c:v>
                </c:pt>
                <c:pt idx="1636">
                  <c:v>0.1497</c:v>
                </c:pt>
                <c:pt idx="1637">
                  <c:v>0.14929999999999999</c:v>
                </c:pt>
                <c:pt idx="1638">
                  <c:v>0.1492</c:v>
                </c:pt>
                <c:pt idx="1639">
                  <c:v>0.14940000000000001</c:v>
                </c:pt>
                <c:pt idx="1640">
                  <c:v>0.1497</c:v>
                </c:pt>
                <c:pt idx="1641">
                  <c:v>0.14960000000000001</c:v>
                </c:pt>
                <c:pt idx="1642">
                  <c:v>0.14960000000000001</c:v>
                </c:pt>
                <c:pt idx="1643">
                  <c:v>0.14940000000000001</c:v>
                </c:pt>
                <c:pt idx="1644">
                  <c:v>0.14949999999999999</c:v>
                </c:pt>
                <c:pt idx="1645">
                  <c:v>0.1497</c:v>
                </c:pt>
                <c:pt idx="1646">
                  <c:v>0.14940000000000001</c:v>
                </c:pt>
                <c:pt idx="1647">
                  <c:v>0.1497</c:v>
                </c:pt>
                <c:pt idx="1648">
                  <c:v>0.15</c:v>
                </c:pt>
                <c:pt idx="1649">
                  <c:v>0.1502</c:v>
                </c:pt>
                <c:pt idx="1650">
                  <c:v>0.15060000000000001</c:v>
                </c:pt>
                <c:pt idx="1651">
                  <c:v>0.1507</c:v>
                </c:pt>
                <c:pt idx="1652">
                  <c:v>0.15029999999999999</c:v>
                </c:pt>
                <c:pt idx="1653">
                  <c:v>0.15029999999999999</c:v>
                </c:pt>
                <c:pt idx="1654">
                  <c:v>0.1512</c:v>
                </c:pt>
                <c:pt idx="1655">
                  <c:v>0.152</c:v>
                </c:pt>
                <c:pt idx="1656">
                  <c:v>0.15210000000000001</c:v>
                </c:pt>
                <c:pt idx="1657">
                  <c:v>0.1517</c:v>
                </c:pt>
                <c:pt idx="1658">
                  <c:v>0.152</c:v>
                </c:pt>
                <c:pt idx="1659">
                  <c:v>0.15190000000000001</c:v>
                </c:pt>
                <c:pt idx="1660">
                  <c:v>0.15179999999999999</c:v>
                </c:pt>
                <c:pt idx="1661">
                  <c:v>0.152</c:v>
                </c:pt>
                <c:pt idx="1662">
                  <c:v>0.15160000000000001</c:v>
                </c:pt>
                <c:pt idx="1663">
                  <c:v>0.15190000000000001</c:v>
                </c:pt>
                <c:pt idx="1664">
                  <c:v>0.1522</c:v>
                </c:pt>
                <c:pt idx="1665">
                  <c:v>0.15240000000000001</c:v>
                </c:pt>
                <c:pt idx="1666">
                  <c:v>0.15240000000000001</c:v>
                </c:pt>
                <c:pt idx="1667">
                  <c:v>0.1522</c:v>
                </c:pt>
                <c:pt idx="1668">
                  <c:v>0.1525</c:v>
                </c:pt>
                <c:pt idx="1669">
                  <c:v>0.15260000000000001</c:v>
                </c:pt>
                <c:pt idx="1670">
                  <c:v>0.15190000000000001</c:v>
                </c:pt>
                <c:pt idx="1671">
                  <c:v>0.152</c:v>
                </c:pt>
                <c:pt idx="1672">
                  <c:v>0.15190000000000001</c:v>
                </c:pt>
                <c:pt idx="1673">
                  <c:v>0.15190000000000001</c:v>
                </c:pt>
                <c:pt idx="1674">
                  <c:v>0.15240000000000001</c:v>
                </c:pt>
                <c:pt idx="1675">
                  <c:v>0.1525</c:v>
                </c:pt>
                <c:pt idx="1676">
                  <c:v>0.15260000000000001</c:v>
                </c:pt>
                <c:pt idx="1677">
                  <c:v>0.1525</c:v>
                </c:pt>
                <c:pt idx="1678">
                  <c:v>0.15260000000000001</c:v>
                </c:pt>
                <c:pt idx="1679">
                  <c:v>0.15279999999999999</c:v>
                </c:pt>
                <c:pt idx="1680">
                  <c:v>0.15279999999999999</c:v>
                </c:pt>
                <c:pt idx="1681">
                  <c:v>0.15290000000000001</c:v>
                </c:pt>
                <c:pt idx="1682">
                  <c:v>0.15340000000000001</c:v>
                </c:pt>
                <c:pt idx="1683">
                  <c:v>0.1535</c:v>
                </c:pt>
                <c:pt idx="1684">
                  <c:v>0.15310000000000001</c:v>
                </c:pt>
                <c:pt idx="1685">
                  <c:v>0.15340000000000001</c:v>
                </c:pt>
                <c:pt idx="1686">
                  <c:v>0.15409999999999999</c:v>
                </c:pt>
                <c:pt idx="1687">
                  <c:v>0.15340000000000001</c:v>
                </c:pt>
                <c:pt idx="1688">
                  <c:v>0.15340000000000001</c:v>
                </c:pt>
                <c:pt idx="1689">
                  <c:v>0.15390000000000001</c:v>
                </c:pt>
                <c:pt idx="1690">
                  <c:v>0.15359999999999999</c:v>
                </c:pt>
                <c:pt idx="1691">
                  <c:v>0.15390000000000001</c:v>
                </c:pt>
                <c:pt idx="1692">
                  <c:v>0.154</c:v>
                </c:pt>
                <c:pt idx="1693">
                  <c:v>0.1545</c:v>
                </c:pt>
                <c:pt idx="1694">
                  <c:v>0.1545</c:v>
                </c:pt>
                <c:pt idx="1695">
                  <c:v>0.15440000000000001</c:v>
                </c:pt>
                <c:pt idx="1696">
                  <c:v>0.154</c:v>
                </c:pt>
                <c:pt idx="1697">
                  <c:v>0.15409999999999999</c:v>
                </c:pt>
                <c:pt idx="1698">
                  <c:v>0.154</c:v>
                </c:pt>
                <c:pt idx="1699">
                  <c:v>0.1537</c:v>
                </c:pt>
                <c:pt idx="1700">
                  <c:v>0.15429999999999999</c:v>
                </c:pt>
                <c:pt idx="1701">
                  <c:v>0.15459999999999999</c:v>
                </c:pt>
                <c:pt idx="1702">
                  <c:v>0.15479999999999999</c:v>
                </c:pt>
                <c:pt idx="1703">
                  <c:v>0.15440000000000001</c:v>
                </c:pt>
                <c:pt idx="1704">
                  <c:v>0.15440000000000001</c:v>
                </c:pt>
                <c:pt idx="1705">
                  <c:v>0.15429999999999999</c:v>
                </c:pt>
                <c:pt idx="1706">
                  <c:v>0.15440000000000001</c:v>
                </c:pt>
                <c:pt idx="1707">
                  <c:v>0.1547</c:v>
                </c:pt>
                <c:pt idx="1708">
                  <c:v>0.15479999999999999</c:v>
                </c:pt>
                <c:pt idx="1709">
                  <c:v>0.15459999999999999</c:v>
                </c:pt>
                <c:pt idx="1710">
                  <c:v>0.1547</c:v>
                </c:pt>
                <c:pt idx="1711">
                  <c:v>0.15440000000000001</c:v>
                </c:pt>
                <c:pt idx="1712">
                  <c:v>0.15440000000000001</c:v>
                </c:pt>
                <c:pt idx="1713">
                  <c:v>0.15429999999999999</c:v>
                </c:pt>
                <c:pt idx="1714">
                  <c:v>0.15440000000000001</c:v>
                </c:pt>
                <c:pt idx="1715">
                  <c:v>0.15509999999999999</c:v>
                </c:pt>
                <c:pt idx="1716">
                  <c:v>0.15459999999999999</c:v>
                </c:pt>
                <c:pt idx="1717">
                  <c:v>0.15390000000000001</c:v>
                </c:pt>
                <c:pt idx="1718">
                  <c:v>0.15409999999999999</c:v>
                </c:pt>
                <c:pt idx="1719">
                  <c:v>0.15340000000000001</c:v>
                </c:pt>
                <c:pt idx="1720">
                  <c:v>0.1535</c:v>
                </c:pt>
                <c:pt idx="1721">
                  <c:v>0.1537</c:v>
                </c:pt>
                <c:pt idx="1722">
                  <c:v>0.15409999999999999</c:v>
                </c:pt>
                <c:pt idx="1723">
                  <c:v>0.1542</c:v>
                </c:pt>
                <c:pt idx="1724">
                  <c:v>0.1545</c:v>
                </c:pt>
                <c:pt idx="1725">
                  <c:v>0.15440000000000001</c:v>
                </c:pt>
                <c:pt idx="1726">
                  <c:v>0.15329999999999999</c:v>
                </c:pt>
                <c:pt idx="1727">
                  <c:v>0.15359999999999999</c:v>
                </c:pt>
                <c:pt idx="1728">
                  <c:v>0.15379999999999999</c:v>
                </c:pt>
                <c:pt idx="1729">
                  <c:v>0.15390000000000001</c:v>
                </c:pt>
                <c:pt idx="1730">
                  <c:v>0.15359999999999999</c:v>
                </c:pt>
                <c:pt idx="1731">
                  <c:v>0.1535</c:v>
                </c:pt>
                <c:pt idx="1732">
                  <c:v>0.15379999999999999</c:v>
                </c:pt>
                <c:pt idx="1733">
                  <c:v>0.1535</c:v>
                </c:pt>
                <c:pt idx="1734">
                  <c:v>0.15379999999999999</c:v>
                </c:pt>
                <c:pt idx="1735">
                  <c:v>0.15310000000000001</c:v>
                </c:pt>
                <c:pt idx="1736">
                  <c:v>0.15260000000000001</c:v>
                </c:pt>
                <c:pt idx="1737">
                  <c:v>0.15260000000000001</c:v>
                </c:pt>
                <c:pt idx="1738">
                  <c:v>0.15260000000000001</c:v>
                </c:pt>
                <c:pt idx="1739">
                  <c:v>0.15279999999999999</c:v>
                </c:pt>
                <c:pt idx="1740">
                  <c:v>0.15290000000000001</c:v>
                </c:pt>
                <c:pt idx="1741">
                  <c:v>0.1532</c:v>
                </c:pt>
                <c:pt idx="1742">
                  <c:v>0.1532</c:v>
                </c:pt>
                <c:pt idx="1743">
                  <c:v>0.15329999999999999</c:v>
                </c:pt>
                <c:pt idx="1744">
                  <c:v>0.15329999999999999</c:v>
                </c:pt>
                <c:pt idx="1745">
                  <c:v>0.15340000000000001</c:v>
                </c:pt>
                <c:pt idx="1746">
                  <c:v>0.15329999999999999</c:v>
                </c:pt>
                <c:pt idx="1747">
                  <c:v>0.15340000000000001</c:v>
                </c:pt>
                <c:pt idx="1748">
                  <c:v>0.15390000000000001</c:v>
                </c:pt>
                <c:pt idx="1749">
                  <c:v>0.15210000000000001</c:v>
                </c:pt>
                <c:pt idx="1750">
                  <c:v>0.15210000000000001</c:v>
                </c:pt>
                <c:pt idx="1751">
                  <c:v>0.15210000000000001</c:v>
                </c:pt>
                <c:pt idx="1752">
                  <c:v>0.15210000000000001</c:v>
                </c:pt>
                <c:pt idx="1753">
                  <c:v>0.1522</c:v>
                </c:pt>
                <c:pt idx="1754">
                  <c:v>0.15210000000000001</c:v>
                </c:pt>
                <c:pt idx="1755">
                  <c:v>0.15229999999999999</c:v>
                </c:pt>
                <c:pt idx="1756">
                  <c:v>0.152</c:v>
                </c:pt>
                <c:pt idx="1757">
                  <c:v>0.15190000000000001</c:v>
                </c:pt>
                <c:pt idx="1758">
                  <c:v>0.152</c:v>
                </c:pt>
                <c:pt idx="1759">
                  <c:v>0.15210000000000001</c:v>
                </c:pt>
                <c:pt idx="1760">
                  <c:v>0.15210000000000001</c:v>
                </c:pt>
                <c:pt idx="1761">
                  <c:v>0.152</c:v>
                </c:pt>
                <c:pt idx="1762">
                  <c:v>0.152</c:v>
                </c:pt>
                <c:pt idx="1763">
                  <c:v>0.15190000000000001</c:v>
                </c:pt>
                <c:pt idx="1764">
                  <c:v>0.152</c:v>
                </c:pt>
                <c:pt idx="1765">
                  <c:v>0.15190000000000001</c:v>
                </c:pt>
                <c:pt idx="1766">
                  <c:v>0.15190000000000001</c:v>
                </c:pt>
                <c:pt idx="1767">
                  <c:v>0.152</c:v>
                </c:pt>
                <c:pt idx="1768">
                  <c:v>0.152</c:v>
                </c:pt>
                <c:pt idx="1769">
                  <c:v>0.15190000000000001</c:v>
                </c:pt>
                <c:pt idx="1770">
                  <c:v>0.1517</c:v>
                </c:pt>
                <c:pt idx="1771">
                  <c:v>0.152</c:v>
                </c:pt>
                <c:pt idx="1772">
                  <c:v>0.1522</c:v>
                </c:pt>
                <c:pt idx="1773">
                  <c:v>0.15229999999999999</c:v>
                </c:pt>
                <c:pt idx="1774">
                  <c:v>0.1517</c:v>
                </c:pt>
                <c:pt idx="1775">
                  <c:v>0.15160000000000001</c:v>
                </c:pt>
                <c:pt idx="1776">
                  <c:v>0.1525</c:v>
                </c:pt>
                <c:pt idx="1777">
                  <c:v>0.1532</c:v>
                </c:pt>
                <c:pt idx="1778">
                  <c:v>0.153</c:v>
                </c:pt>
                <c:pt idx="1779">
                  <c:v>0.154</c:v>
                </c:pt>
                <c:pt idx="1780">
                  <c:v>0.154</c:v>
                </c:pt>
                <c:pt idx="1781">
                  <c:v>0.15409999999999999</c:v>
                </c:pt>
                <c:pt idx="1782">
                  <c:v>0.1542</c:v>
                </c:pt>
                <c:pt idx="1783">
                  <c:v>0.15409999999999999</c:v>
                </c:pt>
                <c:pt idx="1784">
                  <c:v>0.1547</c:v>
                </c:pt>
                <c:pt idx="1785">
                  <c:v>0.15429999999999999</c:v>
                </c:pt>
                <c:pt idx="1786">
                  <c:v>0.15440000000000001</c:v>
                </c:pt>
                <c:pt idx="1787">
                  <c:v>0.15429999999999999</c:v>
                </c:pt>
                <c:pt idx="1788">
                  <c:v>0.15429999999999999</c:v>
                </c:pt>
                <c:pt idx="1789">
                  <c:v>0.15429999999999999</c:v>
                </c:pt>
                <c:pt idx="1790">
                  <c:v>0.1542</c:v>
                </c:pt>
                <c:pt idx="1791">
                  <c:v>0.1545</c:v>
                </c:pt>
                <c:pt idx="1792">
                  <c:v>0.15459999999999999</c:v>
                </c:pt>
                <c:pt idx="1793">
                  <c:v>0.15490000000000001</c:v>
                </c:pt>
                <c:pt idx="1794">
                  <c:v>0.15490000000000001</c:v>
                </c:pt>
                <c:pt idx="1795">
                  <c:v>0.15529999999999999</c:v>
                </c:pt>
                <c:pt idx="1796">
                  <c:v>0.15559999999999999</c:v>
                </c:pt>
                <c:pt idx="1797">
                  <c:v>0.15579999999999999</c:v>
                </c:pt>
                <c:pt idx="1798">
                  <c:v>0.15609999999999999</c:v>
                </c:pt>
                <c:pt idx="1799">
                  <c:v>0.15620000000000001</c:v>
                </c:pt>
                <c:pt idx="1800">
                  <c:v>0.15629999999999999</c:v>
                </c:pt>
                <c:pt idx="1801">
                  <c:v>0.15629999999999999</c:v>
                </c:pt>
                <c:pt idx="1802">
                  <c:v>0.15629999999999999</c:v>
                </c:pt>
                <c:pt idx="1803">
                  <c:v>0.15629999999999999</c:v>
                </c:pt>
                <c:pt idx="1804">
                  <c:v>0.15629999999999999</c:v>
                </c:pt>
                <c:pt idx="1805">
                  <c:v>0.1565</c:v>
                </c:pt>
                <c:pt idx="1806">
                  <c:v>0.15659999999999999</c:v>
                </c:pt>
                <c:pt idx="1807">
                  <c:v>0.1565</c:v>
                </c:pt>
                <c:pt idx="1808">
                  <c:v>0.1565</c:v>
                </c:pt>
                <c:pt idx="1809">
                  <c:v>0.1565</c:v>
                </c:pt>
                <c:pt idx="1810">
                  <c:v>0.15670000000000001</c:v>
                </c:pt>
                <c:pt idx="1811">
                  <c:v>0.15659999999999999</c:v>
                </c:pt>
                <c:pt idx="1812">
                  <c:v>0.15679999999999999</c:v>
                </c:pt>
                <c:pt idx="1813">
                  <c:v>0.15690000000000001</c:v>
                </c:pt>
                <c:pt idx="1814">
                  <c:v>0.15690000000000001</c:v>
                </c:pt>
                <c:pt idx="1815">
                  <c:v>0.157</c:v>
                </c:pt>
                <c:pt idx="1816">
                  <c:v>0.157</c:v>
                </c:pt>
                <c:pt idx="1817">
                  <c:v>0.15720000000000001</c:v>
                </c:pt>
                <c:pt idx="1818">
                  <c:v>0.15709999999999999</c:v>
                </c:pt>
                <c:pt idx="1819">
                  <c:v>0.15740000000000001</c:v>
                </c:pt>
                <c:pt idx="1820">
                  <c:v>0.15759999999999999</c:v>
                </c:pt>
                <c:pt idx="1821">
                  <c:v>0.1578</c:v>
                </c:pt>
                <c:pt idx="1822">
                  <c:v>0.1578</c:v>
                </c:pt>
                <c:pt idx="1823">
                  <c:v>0.1578</c:v>
                </c:pt>
                <c:pt idx="1824">
                  <c:v>0.1583</c:v>
                </c:pt>
                <c:pt idx="1825">
                  <c:v>0.15740000000000001</c:v>
                </c:pt>
                <c:pt idx="1826">
                  <c:v>0.15720000000000001</c:v>
                </c:pt>
                <c:pt idx="1827">
                  <c:v>0.15740000000000001</c:v>
                </c:pt>
                <c:pt idx="1828">
                  <c:v>0.15740000000000001</c:v>
                </c:pt>
                <c:pt idx="1829">
                  <c:v>0.15740000000000001</c:v>
                </c:pt>
                <c:pt idx="1830">
                  <c:v>0.1573</c:v>
                </c:pt>
                <c:pt idx="1831">
                  <c:v>0.1575</c:v>
                </c:pt>
                <c:pt idx="1832">
                  <c:v>0.1575</c:v>
                </c:pt>
                <c:pt idx="1833">
                  <c:v>0.1573</c:v>
                </c:pt>
                <c:pt idx="1834">
                  <c:v>0.15740000000000001</c:v>
                </c:pt>
                <c:pt idx="1835">
                  <c:v>0.15759999999999999</c:v>
                </c:pt>
                <c:pt idx="1836">
                  <c:v>0.15759999999999999</c:v>
                </c:pt>
                <c:pt idx="1837">
                  <c:v>0.15759999999999999</c:v>
                </c:pt>
                <c:pt idx="1838">
                  <c:v>0.15809999999999999</c:v>
                </c:pt>
                <c:pt idx="1839">
                  <c:v>0.15759999999999999</c:v>
                </c:pt>
                <c:pt idx="1840">
                  <c:v>0.15740000000000001</c:v>
                </c:pt>
                <c:pt idx="1841">
                  <c:v>0.1573</c:v>
                </c:pt>
                <c:pt idx="1842">
                  <c:v>0.1573</c:v>
                </c:pt>
                <c:pt idx="1843">
                  <c:v>0.15740000000000001</c:v>
                </c:pt>
                <c:pt idx="1844">
                  <c:v>0.15740000000000001</c:v>
                </c:pt>
                <c:pt idx="1845">
                  <c:v>0.1573</c:v>
                </c:pt>
                <c:pt idx="1846">
                  <c:v>0.1573</c:v>
                </c:pt>
                <c:pt idx="1847">
                  <c:v>0.15709999999999999</c:v>
                </c:pt>
                <c:pt idx="1848">
                  <c:v>0.15709999999999999</c:v>
                </c:pt>
                <c:pt idx="1849">
                  <c:v>0.15690000000000001</c:v>
                </c:pt>
                <c:pt idx="1850">
                  <c:v>0.15670000000000001</c:v>
                </c:pt>
                <c:pt idx="1851">
                  <c:v>0.15670000000000001</c:v>
                </c:pt>
                <c:pt idx="1852">
                  <c:v>0.15679999999999999</c:v>
                </c:pt>
                <c:pt idx="1853">
                  <c:v>0.157</c:v>
                </c:pt>
                <c:pt idx="1854">
                  <c:v>0.15709999999999999</c:v>
                </c:pt>
                <c:pt idx="1855">
                  <c:v>0.15709999999999999</c:v>
                </c:pt>
                <c:pt idx="1856">
                  <c:v>0.157</c:v>
                </c:pt>
                <c:pt idx="1857">
                  <c:v>0.157</c:v>
                </c:pt>
                <c:pt idx="1858">
                  <c:v>0.157</c:v>
                </c:pt>
                <c:pt idx="1859">
                  <c:v>0.15690000000000001</c:v>
                </c:pt>
                <c:pt idx="1860">
                  <c:v>0.15659999999999999</c:v>
                </c:pt>
                <c:pt idx="1861">
                  <c:v>0.15679999999999999</c:v>
                </c:pt>
                <c:pt idx="1862">
                  <c:v>0.15709999999999999</c:v>
                </c:pt>
                <c:pt idx="1863">
                  <c:v>0.157</c:v>
                </c:pt>
                <c:pt idx="1864">
                  <c:v>0.157</c:v>
                </c:pt>
                <c:pt idx="1865">
                  <c:v>0.1573</c:v>
                </c:pt>
                <c:pt idx="1866">
                  <c:v>0.15740000000000001</c:v>
                </c:pt>
                <c:pt idx="1867">
                  <c:v>0.15709999999999999</c:v>
                </c:pt>
                <c:pt idx="1868">
                  <c:v>0.15679999999999999</c:v>
                </c:pt>
                <c:pt idx="1869">
                  <c:v>0.15659999999999999</c:v>
                </c:pt>
                <c:pt idx="1870">
                  <c:v>0.15620000000000001</c:v>
                </c:pt>
                <c:pt idx="1871">
                  <c:v>0.156</c:v>
                </c:pt>
                <c:pt idx="1872">
                  <c:v>0.15590000000000001</c:v>
                </c:pt>
                <c:pt idx="1873">
                  <c:v>0.15609999999999999</c:v>
                </c:pt>
                <c:pt idx="1874">
                  <c:v>0.15659999999999999</c:v>
                </c:pt>
                <c:pt idx="1875">
                  <c:v>0.15659999999999999</c:v>
                </c:pt>
                <c:pt idx="1876">
                  <c:v>0.15629999999999999</c:v>
                </c:pt>
                <c:pt idx="1877">
                  <c:v>0.15640000000000001</c:v>
                </c:pt>
                <c:pt idx="1878">
                  <c:v>0.15629999999999999</c:v>
                </c:pt>
                <c:pt idx="1879">
                  <c:v>0.1565</c:v>
                </c:pt>
                <c:pt idx="1880">
                  <c:v>0.15629999999999999</c:v>
                </c:pt>
                <c:pt idx="1881">
                  <c:v>0.15659999999999999</c:v>
                </c:pt>
                <c:pt idx="1882">
                  <c:v>0.15809999999999999</c:v>
                </c:pt>
                <c:pt idx="1883">
                  <c:v>0.161</c:v>
                </c:pt>
                <c:pt idx="1884">
                  <c:v>0.161</c:v>
                </c:pt>
                <c:pt idx="1885">
                  <c:v>0.161</c:v>
                </c:pt>
                <c:pt idx="1886">
                  <c:v>0.161</c:v>
                </c:pt>
                <c:pt idx="1887">
                  <c:v>0.161</c:v>
                </c:pt>
                <c:pt idx="1888">
                  <c:v>0.161</c:v>
                </c:pt>
                <c:pt idx="1889">
                  <c:v>0.16109999999999999</c:v>
                </c:pt>
                <c:pt idx="1890">
                  <c:v>0.161</c:v>
                </c:pt>
                <c:pt idx="1891">
                  <c:v>0.1613</c:v>
                </c:pt>
                <c:pt idx="1892">
                  <c:v>0.16109999999999999</c:v>
                </c:pt>
                <c:pt idx="1893">
                  <c:v>0.161</c:v>
                </c:pt>
                <c:pt idx="1894">
                  <c:v>0.16109999999999999</c:v>
                </c:pt>
                <c:pt idx="1895">
                  <c:v>0.16089999999999999</c:v>
                </c:pt>
                <c:pt idx="1896">
                  <c:v>0.16109999999999999</c:v>
                </c:pt>
                <c:pt idx="1897">
                  <c:v>0.161</c:v>
                </c:pt>
                <c:pt idx="1898">
                  <c:v>0.161</c:v>
                </c:pt>
                <c:pt idx="1899">
                  <c:v>0.161</c:v>
                </c:pt>
                <c:pt idx="1900">
                  <c:v>0.161</c:v>
                </c:pt>
                <c:pt idx="1901">
                  <c:v>0.16109999999999999</c:v>
                </c:pt>
                <c:pt idx="1902">
                  <c:v>0.161</c:v>
                </c:pt>
                <c:pt idx="1903">
                  <c:v>0.161</c:v>
                </c:pt>
                <c:pt idx="1904">
                  <c:v>0.161</c:v>
                </c:pt>
                <c:pt idx="1905">
                  <c:v>0.16109999999999999</c:v>
                </c:pt>
                <c:pt idx="1906">
                  <c:v>0.16109999999999999</c:v>
                </c:pt>
                <c:pt idx="1907">
                  <c:v>0.1613</c:v>
                </c:pt>
                <c:pt idx="1908">
                  <c:v>0.16109999999999999</c:v>
                </c:pt>
                <c:pt idx="1909">
                  <c:v>0.16120000000000001</c:v>
                </c:pt>
                <c:pt idx="1910">
                  <c:v>0.16120000000000001</c:v>
                </c:pt>
                <c:pt idx="1911">
                  <c:v>0.1613</c:v>
                </c:pt>
                <c:pt idx="1912">
                  <c:v>0.16120000000000001</c:v>
                </c:pt>
                <c:pt idx="1913">
                  <c:v>0.16109999999999999</c:v>
                </c:pt>
                <c:pt idx="1914">
                  <c:v>0.16109999999999999</c:v>
                </c:pt>
                <c:pt idx="1915">
                  <c:v>0.161</c:v>
                </c:pt>
                <c:pt idx="1916">
                  <c:v>0.16109999999999999</c:v>
                </c:pt>
                <c:pt idx="1917">
                  <c:v>0.16109999999999999</c:v>
                </c:pt>
                <c:pt idx="1918">
                  <c:v>0.161</c:v>
                </c:pt>
                <c:pt idx="1919">
                  <c:v>0.161</c:v>
                </c:pt>
                <c:pt idx="1920">
                  <c:v>0.16109999999999999</c:v>
                </c:pt>
                <c:pt idx="1921">
                  <c:v>0.161</c:v>
                </c:pt>
                <c:pt idx="1922">
                  <c:v>0.161</c:v>
                </c:pt>
                <c:pt idx="1923">
                  <c:v>0.161</c:v>
                </c:pt>
                <c:pt idx="1924">
                  <c:v>0.16109999999999999</c:v>
                </c:pt>
                <c:pt idx="1925">
                  <c:v>0.16109999999999999</c:v>
                </c:pt>
                <c:pt idx="1926">
                  <c:v>0.16109999999999999</c:v>
                </c:pt>
                <c:pt idx="1927">
                  <c:v>0.16120000000000001</c:v>
                </c:pt>
                <c:pt idx="1928">
                  <c:v>0.16120000000000001</c:v>
                </c:pt>
                <c:pt idx="1929">
                  <c:v>0.16120000000000001</c:v>
                </c:pt>
                <c:pt idx="1930">
                  <c:v>0.1613</c:v>
                </c:pt>
                <c:pt idx="1931">
                  <c:v>0.1613</c:v>
                </c:pt>
                <c:pt idx="1932">
                  <c:v>0.16139999999999999</c:v>
                </c:pt>
                <c:pt idx="1933">
                  <c:v>0.1613</c:v>
                </c:pt>
                <c:pt idx="1934">
                  <c:v>0.1613</c:v>
                </c:pt>
                <c:pt idx="1935">
                  <c:v>0.16120000000000001</c:v>
                </c:pt>
                <c:pt idx="1936">
                  <c:v>0.1613</c:v>
                </c:pt>
                <c:pt idx="1937">
                  <c:v>0.16109999999999999</c:v>
                </c:pt>
                <c:pt idx="1938">
                  <c:v>0.16120000000000001</c:v>
                </c:pt>
                <c:pt idx="1939">
                  <c:v>0.16139999999999999</c:v>
                </c:pt>
                <c:pt idx="1940">
                  <c:v>0.16139999999999999</c:v>
                </c:pt>
                <c:pt idx="1941">
                  <c:v>0.16120000000000001</c:v>
                </c:pt>
                <c:pt idx="1942">
                  <c:v>0.16109999999999999</c:v>
                </c:pt>
                <c:pt idx="1943">
                  <c:v>0.16120000000000001</c:v>
                </c:pt>
                <c:pt idx="1944">
                  <c:v>0.16109999999999999</c:v>
                </c:pt>
                <c:pt idx="1945">
                  <c:v>0.16120000000000001</c:v>
                </c:pt>
                <c:pt idx="1946">
                  <c:v>0.16120000000000001</c:v>
                </c:pt>
                <c:pt idx="1947">
                  <c:v>0.16109999999999999</c:v>
                </c:pt>
                <c:pt idx="1948">
                  <c:v>0.16109999999999999</c:v>
                </c:pt>
                <c:pt idx="1949">
                  <c:v>0.16109999999999999</c:v>
                </c:pt>
                <c:pt idx="1950">
                  <c:v>0.16109999999999999</c:v>
                </c:pt>
                <c:pt idx="1951">
                  <c:v>0.16120000000000001</c:v>
                </c:pt>
                <c:pt idx="1952">
                  <c:v>0.16109999999999999</c:v>
                </c:pt>
                <c:pt idx="1953">
                  <c:v>0.161</c:v>
                </c:pt>
                <c:pt idx="1954">
                  <c:v>0.16089999999999999</c:v>
                </c:pt>
                <c:pt idx="1955">
                  <c:v>0.1613</c:v>
                </c:pt>
                <c:pt idx="1956">
                  <c:v>0.16139999999999999</c:v>
                </c:pt>
                <c:pt idx="1957">
                  <c:v>0.16120000000000001</c:v>
                </c:pt>
                <c:pt idx="1958">
                  <c:v>0.1608</c:v>
                </c:pt>
                <c:pt idx="1959">
                  <c:v>0.1615</c:v>
                </c:pt>
                <c:pt idx="1960">
                  <c:v>0.16139999999999999</c:v>
                </c:pt>
                <c:pt idx="1961">
                  <c:v>0.16139999999999999</c:v>
                </c:pt>
                <c:pt idx="1962">
                  <c:v>0.1613</c:v>
                </c:pt>
                <c:pt idx="1963">
                  <c:v>0.1613</c:v>
                </c:pt>
                <c:pt idx="1964">
                  <c:v>0.16139999999999999</c:v>
                </c:pt>
                <c:pt idx="1965">
                  <c:v>0.1613</c:v>
                </c:pt>
                <c:pt idx="1966">
                  <c:v>0.16120000000000001</c:v>
                </c:pt>
                <c:pt idx="1967">
                  <c:v>0.161</c:v>
                </c:pt>
                <c:pt idx="1968">
                  <c:v>0.1608</c:v>
                </c:pt>
                <c:pt idx="1969">
                  <c:v>0.16109999999999999</c:v>
                </c:pt>
                <c:pt idx="1970">
                  <c:v>0.16120000000000001</c:v>
                </c:pt>
                <c:pt idx="1971">
                  <c:v>0.16120000000000001</c:v>
                </c:pt>
                <c:pt idx="1972">
                  <c:v>0.16139999999999999</c:v>
                </c:pt>
                <c:pt idx="1973">
                  <c:v>0.16200000000000001</c:v>
                </c:pt>
                <c:pt idx="1974">
                  <c:v>0.16270000000000001</c:v>
                </c:pt>
                <c:pt idx="1975">
                  <c:v>0.1613</c:v>
                </c:pt>
                <c:pt idx="1976">
                  <c:v>0.16139999999999999</c:v>
                </c:pt>
                <c:pt idx="1977">
                  <c:v>0.1613</c:v>
                </c:pt>
                <c:pt idx="1978">
                  <c:v>0.16109999999999999</c:v>
                </c:pt>
                <c:pt idx="1979">
                  <c:v>0.16089999999999999</c:v>
                </c:pt>
                <c:pt idx="1980">
                  <c:v>0.161</c:v>
                </c:pt>
                <c:pt idx="1981">
                  <c:v>0.16089999999999999</c:v>
                </c:pt>
                <c:pt idx="1982">
                  <c:v>0.16109999999999999</c:v>
                </c:pt>
                <c:pt idx="1983">
                  <c:v>0.16089999999999999</c:v>
                </c:pt>
                <c:pt idx="1984">
                  <c:v>0.16120000000000001</c:v>
                </c:pt>
                <c:pt idx="1985">
                  <c:v>0.16139999999999999</c:v>
                </c:pt>
                <c:pt idx="1986">
                  <c:v>0.1605</c:v>
                </c:pt>
                <c:pt idx="1987">
                  <c:v>0.15989999999999999</c:v>
                </c:pt>
                <c:pt idx="1988">
                  <c:v>0.15959999999999999</c:v>
                </c:pt>
                <c:pt idx="1989">
                  <c:v>0.15970000000000001</c:v>
                </c:pt>
                <c:pt idx="1990">
                  <c:v>0.15959999999999999</c:v>
                </c:pt>
                <c:pt idx="1991">
                  <c:v>0.15970000000000001</c:v>
                </c:pt>
                <c:pt idx="1992">
                  <c:v>0.1598</c:v>
                </c:pt>
                <c:pt idx="1993">
                  <c:v>0.15970000000000001</c:v>
                </c:pt>
                <c:pt idx="1994">
                  <c:v>0.15959999999999999</c:v>
                </c:pt>
                <c:pt idx="1995">
                  <c:v>0.15970000000000001</c:v>
                </c:pt>
                <c:pt idx="1996">
                  <c:v>0.1595</c:v>
                </c:pt>
                <c:pt idx="1997">
                  <c:v>0.1593</c:v>
                </c:pt>
                <c:pt idx="1998">
                  <c:v>0.15939999999999999</c:v>
                </c:pt>
                <c:pt idx="1999">
                  <c:v>0.15959999999999999</c:v>
                </c:pt>
                <c:pt idx="2000">
                  <c:v>0.1598</c:v>
                </c:pt>
                <c:pt idx="2001">
                  <c:v>0.1598</c:v>
                </c:pt>
                <c:pt idx="2002">
                  <c:v>0.15989999999999999</c:v>
                </c:pt>
                <c:pt idx="2003">
                  <c:v>0.1598</c:v>
                </c:pt>
                <c:pt idx="2004">
                  <c:v>0.15989999999999999</c:v>
                </c:pt>
                <c:pt idx="2005">
                  <c:v>0.15989999999999999</c:v>
                </c:pt>
                <c:pt idx="2006">
                  <c:v>0.15989999999999999</c:v>
                </c:pt>
                <c:pt idx="2007">
                  <c:v>0.1598</c:v>
                </c:pt>
                <c:pt idx="2008">
                  <c:v>0.16</c:v>
                </c:pt>
                <c:pt idx="2009">
                  <c:v>0.16009999999999999</c:v>
                </c:pt>
                <c:pt idx="2010">
                  <c:v>0.16009999999999999</c:v>
                </c:pt>
                <c:pt idx="2011">
                  <c:v>0.16020000000000001</c:v>
                </c:pt>
                <c:pt idx="2012">
                  <c:v>0.1603</c:v>
                </c:pt>
                <c:pt idx="2013">
                  <c:v>0.16</c:v>
                </c:pt>
                <c:pt idx="2014">
                  <c:v>0.16009999999999999</c:v>
                </c:pt>
                <c:pt idx="2015">
                  <c:v>0.16</c:v>
                </c:pt>
                <c:pt idx="2016">
                  <c:v>0.16009999999999999</c:v>
                </c:pt>
                <c:pt idx="2017">
                  <c:v>0.15970000000000001</c:v>
                </c:pt>
                <c:pt idx="2018">
                  <c:v>0.1598</c:v>
                </c:pt>
                <c:pt idx="2019">
                  <c:v>0.15989999999999999</c:v>
                </c:pt>
                <c:pt idx="2020">
                  <c:v>0.16</c:v>
                </c:pt>
                <c:pt idx="2021">
                  <c:v>0.16009999999999999</c:v>
                </c:pt>
                <c:pt idx="2022">
                  <c:v>0.16020000000000001</c:v>
                </c:pt>
                <c:pt idx="2023">
                  <c:v>0.15989999999999999</c:v>
                </c:pt>
                <c:pt idx="2024">
                  <c:v>0.1605</c:v>
                </c:pt>
                <c:pt idx="2025">
                  <c:v>0.16109999999999999</c:v>
                </c:pt>
                <c:pt idx="2026">
                  <c:v>0.16109999999999999</c:v>
                </c:pt>
                <c:pt idx="2027">
                  <c:v>0.1608</c:v>
                </c:pt>
                <c:pt idx="2028">
                  <c:v>0.16070000000000001</c:v>
                </c:pt>
                <c:pt idx="2029">
                  <c:v>0.16109999999999999</c:v>
                </c:pt>
                <c:pt idx="2030">
                  <c:v>0.16170000000000001</c:v>
                </c:pt>
                <c:pt idx="2031">
                  <c:v>0.16139999999999999</c:v>
                </c:pt>
                <c:pt idx="2032">
                  <c:v>0.16139999999999999</c:v>
                </c:pt>
                <c:pt idx="2033">
                  <c:v>0.16120000000000001</c:v>
                </c:pt>
                <c:pt idx="2034">
                  <c:v>0.16120000000000001</c:v>
                </c:pt>
                <c:pt idx="2035">
                  <c:v>0.161</c:v>
                </c:pt>
                <c:pt idx="2036">
                  <c:v>0.161</c:v>
                </c:pt>
                <c:pt idx="2037">
                  <c:v>0.16089999999999999</c:v>
                </c:pt>
                <c:pt idx="2038">
                  <c:v>0.16070000000000001</c:v>
                </c:pt>
                <c:pt idx="2039">
                  <c:v>0.16109999999999999</c:v>
                </c:pt>
                <c:pt idx="2040">
                  <c:v>0.16109999999999999</c:v>
                </c:pt>
                <c:pt idx="2041">
                  <c:v>0.16109999999999999</c:v>
                </c:pt>
                <c:pt idx="2042">
                  <c:v>0.16120000000000001</c:v>
                </c:pt>
                <c:pt idx="2043">
                  <c:v>0.1608</c:v>
                </c:pt>
                <c:pt idx="2044">
                  <c:v>0.16059999999999999</c:v>
                </c:pt>
                <c:pt idx="2045">
                  <c:v>0.16109999999999999</c:v>
                </c:pt>
                <c:pt idx="2046">
                  <c:v>0.16089999999999999</c:v>
                </c:pt>
                <c:pt idx="2047">
                  <c:v>0.16070000000000001</c:v>
                </c:pt>
                <c:pt idx="2048">
                  <c:v>0.1608</c:v>
                </c:pt>
                <c:pt idx="2049">
                  <c:v>0.16070000000000001</c:v>
                </c:pt>
                <c:pt idx="2050">
                  <c:v>0.16089999999999999</c:v>
                </c:pt>
                <c:pt idx="2051">
                  <c:v>0.16139999999999999</c:v>
                </c:pt>
                <c:pt idx="2052">
                  <c:v>0.16159999999999999</c:v>
                </c:pt>
                <c:pt idx="2053">
                  <c:v>0.16159999999999999</c:v>
                </c:pt>
                <c:pt idx="2054">
                  <c:v>0.16170000000000001</c:v>
                </c:pt>
                <c:pt idx="2055">
                  <c:v>0.16159999999999999</c:v>
                </c:pt>
                <c:pt idx="2056">
                  <c:v>0.16189999999999999</c:v>
                </c:pt>
                <c:pt idx="2057">
                  <c:v>0.16159999999999999</c:v>
                </c:pt>
                <c:pt idx="2058">
                  <c:v>0.16200000000000001</c:v>
                </c:pt>
                <c:pt idx="2059">
                  <c:v>0.16259999999999999</c:v>
                </c:pt>
                <c:pt idx="2060">
                  <c:v>0.16270000000000001</c:v>
                </c:pt>
                <c:pt idx="2061">
                  <c:v>0.16259999999999999</c:v>
                </c:pt>
                <c:pt idx="2062">
                  <c:v>0.16259999999999999</c:v>
                </c:pt>
                <c:pt idx="2063">
                  <c:v>0.16250000000000001</c:v>
                </c:pt>
                <c:pt idx="2064">
                  <c:v>0.1628</c:v>
                </c:pt>
                <c:pt idx="2065">
                  <c:v>0.16289999999999999</c:v>
                </c:pt>
                <c:pt idx="2066">
                  <c:v>0.16289999999999999</c:v>
                </c:pt>
                <c:pt idx="2067">
                  <c:v>0.16289999999999999</c:v>
                </c:pt>
                <c:pt idx="2068">
                  <c:v>0.1628</c:v>
                </c:pt>
                <c:pt idx="2069">
                  <c:v>0.1633</c:v>
                </c:pt>
                <c:pt idx="2070">
                  <c:v>0.1633</c:v>
                </c:pt>
                <c:pt idx="2071">
                  <c:v>0.16350000000000001</c:v>
                </c:pt>
                <c:pt idx="2072">
                  <c:v>0.1633</c:v>
                </c:pt>
                <c:pt idx="2073">
                  <c:v>0.16320000000000001</c:v>
                </c:pt>
                <c:pt idx="2074">
                  <c:v>0.16320000000000001</c:v>
                </c:pt>
                <c:pt idx="2075">
                  <c:v>0.16309999999999999</c:v>
                </c:pt>
                <c:pt idx="2076">
                  <c:v>0.16309999999999999</c:v>
                </c:pt>
                <c:pt idx="2077">
                  <c:v>0.16309999999999999</c:v>
                </c:pt>
                <c:pt idx="2078">
                  <c:v>0.16309999999999999</c:v>
                </c:pt>
                <c:pt idx="2079">
                  <c:v>0.1633</c:v>
                </c:pt>
                <c:pt idx="2080">
                  <c:v>0.16309999999999999</c:v>
                </c:pt>
                <c:pt idx="2081">
                  <c:v>0.16309999999999999</c:v>
                </c:pt>
                <c:pt idx="2082">
                  <c:v>0.16350000000000001</c:v>
                </c:pt>
                <c:pt idx="2083">
                  <c:v>0.16309999999999999</c:v>
                </c:pt>
                <c:pt idx="2084">
                  <c:v>0.1636</c:v>
                </c:pt>
                <c:pt idx="2085">
                  <c:v>0.1638</c:v>
                </c:pt>
                <c:pt idx="2086">
                  <c:v>0.16309999999999999</c:v>
                </c:pt>
                <c:pt idx="2087">
                  <c:v>0.16309999999999999</c:v>
                </c:pt>
                <c:pt idx="2088">
                  <c:v>0.1638</c:v>
                </c:pt>
                <c:pt idx="2089">
                  <c:v>0.16339999999999999</c:v>
                </c:pt>
                <c:pt idx="2090">
                  <c:v>0.16309999999999999</c:v>
                </c:pt>
                <c:pt idx="2091">
                  <c:v>0.16309999999999999</c:v>
                </c:pt>
                <c:pt idx="2092">
                  <c:v>0.16309999999999999</c:v>
                </c:pt>
                <c:pt idx="2093">
                  <c:v>0.16309999999999999</c:v>
                </c:pt>
                <c:pt idx="2094">
                  <c:v>0.1633</c:v>
                </c:pt>
                <c:pt idx="2095">
                  <c:v>0.1636</c:v>
                </c:pt>
                <c:pt idx="2096">
                  <c:v>0.16309999999999999</c:v>
                </c:pt>
                <c:pt idx="2097">
                  <c:v>0.16309999999999999</c:v>
                </c:pt>
                <c:pt idx="2098">
                  <c:v>0.16309999999999999</c:v>
                </c:pt>
                <c:pt idx="2099">
                  <c:v>0.16309999999999999</c:v>
                </c:pt>
                <c:pt idx="2100">
                  <c:v>0.16309999999999999</c:v>
                </c:pt>
                <c:pt idx="2101">
                  <c:v>0.16309999999999999</c:v>
                </c:pt>
                <c:pt idx="2102">
                  <c:v>0.16309999999999999</c:v>
                </c:pt>
                <c:pt idx="2103">
                  <c:v>0.16309999999999999</c:v>
                </c:pt>
                <c:pt idx="2104">
                  <c:v>0.16300000000000001</c:v>
                </c:pt>
                <c:pt idx="2105">
                  <c:v>0.16309999999999999</c:v>
                </c:pt>
                <c:pt idx="2106">
                  <c:v>0.16309999999999999</c:v>
                </c:pt>
                <c:pt idx="2107">
                  <c:v>0.16309999999999999</c:v>
                </c:pt>
                <c:pt idx="2108">
                  <c:v>0.16309999999999999</c:v>
                </c:pt>
                <c:pt idx="2109">
                  <c:v>0.16320000000000001</c:v>
                </c:pt>
                <c:pt idx="2110">
                  <c:v>0.16309999999999999</c:v>
                </c:pt>
                <c:pt idx="2111">
                  <c:v>0.16309999999999999</c:v>
                </c:pt>
                <c:pt idx="2112">
                  <c:v>0.16309999999999999</c:v>
                </c:pt>
                <c:pt idx="2113">
                  <c:v>0.16309999999999999</c:v>
                </c:pt>
                <c:pt idx="2114">
                  <c:v>0.1628</c:v>
                </c:pt>
                <c:pt idx="2115">
                  <c:v>0.16309999999999999</c:v>
                </c:pt>
                <c:pt idx="2116">
                  <c:v>0.16309999999999999</c:v>
                </c:pt>
                <c:pt idx="2117">
                  <c:v>0.16309999999999999</c:v>
                </c:pt>
                <c:pt idx="2118">
                  <c:v>0.16309999999999999</c:v>
                </c:pt>
                <c:pt idx="2119">
                  <c:v>0.16300000000000001</c:v>
                </c:pt>
                <c:pt idx="2120">
                  <c:v>0.16309999999999999</c:v>
                </c:pt>
                <c:pt idx="2121">
                  <c:v>0.16320000000000001</c:v>
                </c:pt>
                <c:pt idx="2122">
                  <c:v>0.16300000000000001</c:v>
                </c:pt>
                <c:pt idx="2123">
                  <c:v>0.1628</c:v>
                </c:pt>
                <c:pt idx="2124">
                  <c:v>0.16289999999999999</c:v>
                </c:pt>
                <c:pt idx="2125">
                  <c:v>0.16300000000000001</c:v>
                </c:pt>
                <c:pt idx="2126">
                  <c:v>0.1628</c:v>
                </c:pt>
                <c:pt idx="2127">
                  <c:v>0.16270000000000001</c:v>
                </c:pt>
                <c:pt idx="2128">
                  <c:v>0.1628</c:v>
                </c:pt>
                <c:pt idx="2129">
                  <c:v>0.16270000000000001</c:v>
                </c:pt>
                <c:pt idx="2130">
                  <c:v>0.1628</c:v>
                </c:pt>
                <c:pt idx="2131">
                  <c:v>0.1628</c:v>
                </c:pt>
                <c:pt idx="2132">
                  <c:v>0.16250000000000001</c:v>
                </c:pt>
                <c:pt idx="2133">
                  <c:v>0.16250000000000001</c:v>
                </c:pt>
                <c:pt idx="2134">
                  <c:v>0.1623</c:v>
                </c:pt>
                <c:pt idx="2135">
                  <c:v>0.16259999999999999</c:v>
                </c:pt>
                <c:pt idx="2136">
                  <c:v>0.1628</c:v>
                </c:pt>
                <c:pt idx="2137">
                  <c:v>0.1628</c:v>
                </c:pt>
                <c:pt idx="2138">
                  <c:v>0.1628</c:v>
                </c:pt>
                <c:pt idx="2139">
                  <c:v>0.16250000000000001</c:v>
                </c:pt>
                <c:pt idx="2140">
                  <c:v>0.16250000000000001</c:v>
                </c:pt>
                <c:pt idx="2141">
                  <c:v>0.16250000000000001</c:v>
                </c:pt>
                <c:pt idx="2142">
                  <c:v>0.16239999999999999</c:v>
                </c:pt>
                <c:pt idx="2143">
                  <c:v>0.16250000000000001</c:v>
                </c:pt>
                <c:pt idx="2144">
                  <c:v>0.16250000000000001</c:v>
                </c:pt>
                <c:pt idx="2145">
                  <c:v>0.1623</c:v>
                </c:pt>
                <c:pt idx="2146">
                  <c:v>0.1623</c:v>
                </c:pt>
                <c:pt idx="2147">
                  <c:v>0.16209999999999999</c:v>
                </c:pt>
                <c:pt idx="2148">
                  <c:v>0.1618</c:v>
                </c:pt>
                <c:pt idx="2149">
                  <c:v>0.16189999999999999</c:v>
                </c:pt>
                <c:pt idx="2150">
                  <c:v>0.16200000000000001</c:v>
                </c:pt>
                <c:pt idx="2151">
                  <c:v>0.16200000000000001</c:v>
                </c:pt>
                <c:pt idx="2152">
                  <c:v>0.1618</c:v>
                </c:pt>
                <c:pt idx="2153">
                  <c:v>0.16159999999999999</c:v>
                </c:pt>
                <c:pt idx="2154">
                  <c:v>0.1615</c:v>
                </c:pt>
                <c:pt idx="2155">
                  <c:v>0.16139999999999999</c:v>
                </c:pt>
                <c:pt idx="2156">
                  <c:v>0.1613</c:v>
                </c:pt>
                <c:pt idx="2157">
                  <c:v>0.16120000000000001</c:v>
                </c:pt>
                <c:pt idx="2158">
                  <c:v>0.16109999999999999</c:v>
                </c:pt>
                <c:pt idx="2159">
                  <c:v>0.161</c:v>
                </c:pt>
                <c:pt idx="2160">
                  <c:v>0.16120000000000001</c:v>
                </c:pt>
                <c:pt idx="2161">
                  <c:v>0.16120000000000001</c:v>
                </c:pt>
                <c:pt idx="2162">
                  <c:v>0.16109999999999999</c:v>
                </c:pt>
                <c:pt idx="2163">
                  <c:v>0.16109999999999999</c:v>
                </c:pt>
                <c:pt idx="2164">
                  <c:v>0.16120000000000001</c:v>
                </c:pt>
                <c:pt idx="2165">
                  <c:v>0.16120000000000001</c:v>
                </c:pt>
                <c:pt idx="2166">
                  <c:v>0.1613</c:v>
                </c:pt>
                <c:pt idx="2167">
                  <c:v>0.16120000000000001</c:v>
                </c:pt>
                <c:pt idx="2168">
                  <c:v>0.16120000000000001</c:v>
                </c:pt>
                <c:pt idx="2169">
                  <c:v>0.16120000000000001</c:v>
                </c:pt>
                <c:pt idx="2170">
                  <c:v>0.161</c:v>
                </c:pt>
                <c:pt idx="2171">
                  <c:v>0.161</c:v>
                </c:pt>
                <c:pt idx="2172">
                  <c:v>0.1613</c:v>
                </c:pt>
                <c:pt idx="2173">
                  <c:v>0.16120000000000001</c:v>
                </c:pt>
                <c:pt idx="2174">
                  <c:v>0.1608</c:v>
                </c:pt>
                <c:pt idx="2175">
                  <c:v>0.16070000000000001</c:v>
                </c:pt>
                <c:pt idx="2176">
                  <c:v>0.16039999999999999</c:v>
                </c:pt>
                <c:pt idx="2177">
                  <c:v>0.1605</c:v>
                </c:pt>
                <c:pt idx="2178">
                  <c:v>0.16059999999999999</c:v>
                </c:pt>
                <c:pt idx="2179">
                  <c:v>0.16070000000000001</c:v>
                </c:pt>
                <c:pt idx="2180">
                  <c:v>0.16059999999999999</c:v>
                </c:pt>
                <c:pt idx="2181">
                  <c:v>0.1605</c:v>
                </c:pt>
                <c:pt idx="2182">
                  <c:v>0.16059999999999999</c:v>
                </c:pt>
                <c:pt idx="2183">
                  <c:v>0.1608</c:v>
                </c:pt>
                <c:pt idx="2184">
                  <c:v>0.161</c:v>
                </c:pt>
                <c:pt idx="2185">
                  <c:v>0.1608</c:v>
                </c:pt>
                <c:pt idx="2186">
                  <c:v>0.16059999999999999</c:v>
                </c:pt>
                <c:pt idx="2187">
                  <c:v>0.16070000000000001</c:v>
                </c:pt>
                <c:pt idx="2188">
                  <c:v>0.1603</c:v>
                </c:pt>
                <c:pt idx="2189">
                  <c:v>0.16</c:v>
                </c:pt>
                <c:pt idx="2190">
                  <c:v>0.1598</c:v>
                </c:pt>
                <c:pt idx="2191">
                  <c:v>0.16</c:v>
                </c:pt>
                <c:pt idx="2192">
                  <c:v>0.15989999999999999</c:v>
                </c:pt>
                <c:pt idx="2193">
                  <c:v>0.16</c:v>
                </c:pt>
                <c:pt idx="2194">
                  <c:v>0.16009999999999999</c:v>
                </c:pt>
                <c:pt idx="2195">
                  <c:v>0.1603</c:v>
                </c:pt>
                <c:pt idx="2196">
                  <c:v>0.15989999999999999</c:v>
                </c:pt>
                <c:pt idx="2197">
                  <c:v>0.16</c:v>
                </c:pt>
                <c:pt idx="2198">
                  <c:v>0.1603</c:v>
                </c:pt>
                <c:pt idx="2199">
                  <c:v>0.16039999999999999</c:v>
                </c:pt>
                <c:pt idx="2200">
                  <c:v>0.16039999999999999</c:v>
                </c:pt>
                <c:pt idx="2201">
                  <c:v>0.16039999999999999</c:v>
                </c:pt>
                <c:pt idx="2202">
                  <c:v>0.1603</c:v>
                </c:pt>
                <c:pt idx="2203">
                  <c:v>0.1603</c:v>
                </c:pt>
                <c:pt idx="2204">
                  <c:v>0.16039999999999999</c:v>
                </c:pt>
                <c:pt idx="2205">
                  <c:v>0.1605</c:v>
                </c:pt>
                <c:pt idx="2206">
                  <c:v>0.1605</c:v>
                </c:pt>
                <c:pt idx="2207">
                  <c:v>0.1605</c:v>
                </c:pt>
                <c:pt idx="2208">
                  <c:v>0.1603</c:v>
                </c:pt>
                <c:pt idx="2209">
                  <c:v>0.16059999999999999</c:v>
                </c:pt>
                <c:pt idx="2210">
                  <c:v>0.16059999999999999</c:v>
                </c:pt>
                <c:pt idx="2211">
                  <c:v>0.16039999999999999</c:v>
                </c:pt>
                <c:pt idx="2212">
                  <c:v>0.16059999999999999</c:v>
                </c:pt>
                <c:pt idx="2213">
                  <c:v>0.16009999999999999</c:v>
                </c:pt>
                <c:pt idx="2214">
                  <c:v>0.15970000000000001</c:v>
                </c:pt>
                <c:pt idx="2215">
                  <c:v>0.1598</c:v>
                </c:pt>
                <c:pt idx="2216">
                  <c:v>0.1598</c:v>
                </c:pt>
                <c:pt idx="2217">
                  <c:v>0.1598</c:v>
                </c:pt>
                <c:pt idx="2218">
                  <c:v>0.15989999999999999</c:v>
                </c:pt>
                <c:pt idx="2219">
                  <c:v>0.15989999999999999</c:v>
                </c:pt>
                <c:pt idx="2220">
                  <c:v>0.16</c:v>
                </c:pt>
                <c:pt idx="2221">
                  <c:v>0.1603</c:v>
                </c:pt>
                <c:pt idx="2222">
                  <c:v>0.1603</c:v>
                </c:pt>
                <c:pt idx="2223">
                  <c:v>0.16009999999999999</c:v>
                </c:pt>
                <c:pt idx="2224">
                  <c:v>0.16070000000000001</c:v>
                </c:pt>
                <c:pt idx="2225">
                  <c:v>0.1608</c:v>
                </c:pt>
                <c:pt idx="2226">
                  <c:v>0.16070000000000001</c:v>
                </c:pt>
                <c:pt idx="2227">
                  <c:v>0.16070000000000001</c:v>
                </c:pt>
                <c:pt idx="2228">
                  <c:v>0.1608</c:v>
                </c:pt>
                <c:pt idx="2229">
                  <c:v>0.161</c:v>
                </c:pt>
                <c:pt idx="2230">
                  <c:v>0.161</c:v>
                </c:pt>
                <c:pt idx="2231">
                  <c:v>0.1613</c:v>
                </c:pt>
                <c:pt idx="2232">
                  <c:v>0.16139999999999999</c:v>
                </c:pt>
                <c:pt idx="2233">
                  <c:v>0.161</c:v>
                </c:pt>
                <c:pt idx="2234">
                  <c:v>0.161</c:v>
                </c:pt>
                <c:pt idx="2235">
                  <c:v>0.161</c:v>
                </c:pt>
                <c:pt idx="2236">
                  <c:v>0.16109999999999999</c:v>
                </c:pt>
                <c:pt idx="2237">
                  <c:v>0.16109999999999999</c:v>
                </c:pt>
                <c:pt idx="2238">
                  <c:v>0.1608</c:v>
                </c:pt>
                <c:pt idx="2239">
                  <c:v>0.161</c:v>
                </c:pt>
                <c:pt idx="2240">
                  <c:v>0.161</c:v>
                </c:pt>
                <c:pt idx="2241">
                  <c:v>0.161</c:v>
                </c:pt>
                <c:pt idx="2242">
                  <c:v>0.16120000000000001</c:v>
                </c:pt>
                <c:pt idx="2243">
                  <c:v>0.16139999999999999</c:v>
                </c:pt>
                <c:pt idx="2244">
                  <c:v>0.16070000000000001</c:v>
                </c:pt>
                <c:pt idx="2245">
                  <c:v>0.16059999999999999</c:v>
                </c:pt>
                <c:pt idx="2246">
                  <c:v>0.16139999999999999</c:v>
                </c:pt>
                <c:pt idx="2247">
                  <c:v>0.1615</c:v>
                </c:pt>
                <c:pt idx="2248">
                  <c:v>0.1618</c:v>
                </c:pt>
                <c:pt idx="2249">
                  <c:v>0.16259999999999999</c:v>
                </c:pt>
                <c:pt idx="2250">
                  <c:v>0.16300000000000001</c:v>
                </c:pt>
                <c:pt idx="2251">
                  <c:v>0.16270000000000001</c:v>
                </c:pt>
                <c:pt idx="2252">
                  <c:v>0.16289999999999999</c:v>
                </c:pt>
                <c:pt idx="2253">
                  <c:v>0.16289999999999999</c:v>
                </c:pt>
                <c:pt idx="2254">
                  <c:v>0.16320000000000001</c:v>
                </c:pt>
                <c:pt idx="2255">
                  <c:v>0.16339999999999999</c:v>
                </c:pt>
                <c:pt idx="2256">
                  <c:v>0.16320000000000001</c:v>
                </c:pt>
                <c:pt idx="2257">
                  <c:v>0.1628</c:v>
                </c:pt>
                <c:pt idx="2258">
                  <c:v>0.16270000000000001</c:v>
                </c:pt>
                <c:pt idx="2259">
                  <c:v>0.16270000000000001</c:v>
                </c:pt>
                <c:pt idx="2260">
                  <c:v>0.16320000000000001</c:v>
                </c:pt>
                <c:pt idx="2261">
                  <c:v>0.1633</c:v>
                </c:pt>
                <c:pt idx="2262">
                  <c:v>0.1633</c:v>
                </c:pt>
                <c:pt idx="2263">
                  <c:v>0.16400000000000001</c:v>
                </c:pt>
                <c:pt idx="2264">
                  <c:v>0.16420000000000001</c:v>
                </c:pt>
                <c:pt idx="2265">
                  <c:v>0.16439999999999999</c:v>
                </c:pt>
                <c:pt idx="2266">
                  <c:v>0.1646</c:v>
                </c:pt>
                <c:pt idx="2267">
                  <c:v>0.1648</c:v>
                </c:pt>
                <c:pt idx="2268">
                  <c:v>0.16489999999999999</c:v>
                </c:pt>
                <c:pt idx="2269">
                  <c:v>0.1648</c:v>
                </c:pt>
                <c:pt idx="2270">
                  <c:v>0.16500000000000001</c:v>
                </c:pt>
                <c:pt idx="2271">
                  <c:v>0.16489999999999999</c:v>
                </c:pt>
                <c:pt idx="2272">
                  <c:v>0.16500000000000001</c:v>
                </c:pt>
                <c:pt idx="2273">
                  <c:v>0.16500000000000001</c:v>
                </c:pt>
                <c:pt idx="2274">
                  <c:v>0.16489999999999999</c:v>
                </c:pt>
                <c:pt idx="2275">
                  <c:v>0.16500000000000001</c:v>
                </c:pt>
                <c:pt idx="2276">
                  <c:v>0.16500000000000001</c:v>
                </c:pt>
                <c:pt idx="2277">
                  <c:v>0.16500000000000001</c:v>
                </c:pt>
                <c:pt idx="2278">
                  <c:v>0.16500000000000001</c:v>
                </c:pt>
                <c:pt idx="2279">
                  <c:v>0.16500000000000001</c:v>
                </c:pt>
                <c:pt idx="2280">
                  <c:v>0.16500000000000001</c:v>
                </c:pt>
                <c:pt idx="2281">
                  <c:v>0.1651</c:v>
                </c:pt>
                <c:pt idx="2282">
                  <c:v>0.1653</c:v>
                </c:pt>
                <c:pt idx="2283">
                  <c:v>0.1653</c:v>
                </c:pt>
                <c:pt idx="2284">
                  <c:v>0.16539999999999999</c:v>
                </c:pt>
                <c:pt idx="2285">
                  <c:v>0.16520000000000001</c:v>
                </c:pt>
                <c:pt idx="2286">
                  <c:v>0.16520000000000001</c:v>
                </c:pt>
                <c:pt idx="2287">
                  <c:v>0.1653</c:v>
                </c:pt>
                <c:pt idx="2288">
                  <c:v>0.16520000000000001</c:v>
                </c:pt>
                <c:pt idx="2289">
                  <c:v>0.1653</c:v>
                </c:pt>
                <c:pt idx="2290">
                  <c:v>0.1651</c:v>
                </c:pt>
                <c:pt idx="2291">
                  <c:v>0.16539999999999999</c:v>
                </c:pt>
                <c:pt idx="2292">
                  <c:v>0.16550000000000001</c:v>
                </c:pt>
                <c:pt idx="2293">
                  <c:v>0.16550000000000001</c:v>
                </c:pt>
                <c:pt idx="2294">
                  <c:v>0.16520000000000001</c:v>
                </c:pt>
                <c:pt idx="2295">
                  <c:v>0.16520000000000001</c:v>
                </c:pt>
                <c:pt idx="2296">
                  <c:v>0.1653</c:v>
                </c:pt>
                <c:pt idx="2297">
                  <c:v>0.1653</c:v>
                </c:pt>
                <c:pt idx="2298">
                  <c:v>0.16520000000000001</c:v>
                </c:pt>
                <c:pt idx="2299">
                  <c:v>0.16520000000000001</c:v>
                </c:pt>
                <c:pt idx="2300">
                  <c:v>0.1653</c:v>
                </c:pt>
                <c:pt idx="2301">
                  <c:v>0.1653</c:v>
                </c:pt>
                <c:pt idx="2302">
                  <c:v>0.1651</c:v>
                </c:pt>
                <c:pt idx="2303">
                  <c:v>0.16500000000000001</c:v>
                </c:pt>
                <c:pt idx="2304">
                  <c:v>0.1648</c:v>
                </c:pt>
                <c:pt idx="2305">
                  <c:v>0.16470000000000001</c:v>
                </c:pt>
                <c:pt idx="2306">
                  <c:v>0.16470000000000001</c:v>
                </c:pt>
                <c:pt idx="2307">
                  <c:v>0.16470000000000001</c:v>
                </c:pt>
                <c:pt idx="2308">
                  <c:v>0.16470000000000001</c:v>
                </c:pt>
                <c:pt idx="2309">
                  <c:v>0.16470000000000001</c:v>
                </c:pt>
                <c:pt idx="2310">
                  <c:v>0.1648</c:v>
                </c:pt>
                <c:pt idx="2311">
                  <c:v>0.1646</c:v>
                </c:pt>
                <c:pt idx="2312">
                  <c:v>0.16470000000000001</c:v>
                </c:pt>
                <c:pt idx="2313">
                  <c:v>0.16470000000000001</c:v>
                </c:pt>
                <c:pt idx="2314">
                  <c:v>0.16470000000000001</c:v>
                </c:pt>
                <c:pt idx="2315">
                  <c:v>0.16470000000000001</c:v>
                </c:pt>
                <c:pt idx="2316">
                  <c:v>0.16470000000000001</c:v>
                </c:pt>
                <c:pt idx="2317">
                  <c:v>0.16470000000000001</c:v>
                </c:pt>
                <c:pt idx="2318">
                  <c:v>0.16470000000000001</c:v>
                </c:pt>
                <c:pt idx="2319">
                  <c:v>0.16450000000000001</c:v>
                </c:pt>
                <c:pt idx="2320">
                  <c:v>0.16420000000000001</c:v>
                </c:pt>
                <c:pt idx="2321">
                  <c:v>0.16420000000000001</c:v>
                </c:pt>
                <c:pt idx="2322">
                  <c:v>0.16420000000000001</c:v>
                </c:pt>
                <c:pt idx="2323">
                  <c:v>0.1641</c:v>
                </c:pt>
                <c:pt idx="2324">
                  <c:v>0.16420000000000001</c:v>
                </c:pt>
                <c:pt idx="2325">
                  <c:v>0.1641</c:v>
                </c:pt>
                <c:pt idx="2326">
                  <c:v>0.16420000000000001</c:v>
                </c:pt>
                <c:pt idx="2327">
                  <c:v>0.1641</c:v>
                </c:pt>
                <c:pt idx="2328">
                  <c:v>0.1641</c:v>
                </c:pt>
                <c:pt idx="2329">
                  <c:v>0.1641</c:v>
                </c:pt>
                <c:pt idx="2330">
                  <c:v>0.1641</c:v>
                </c:pt>
                <c:pt idx="2331">
                  <c:v>0.1641</c:v>
                </c:pt>
                <c:pt idx="2332">
                  <c:v>0.1641</c:v>
                </c:pt>
                <c:pt idx="2333">
                  <c:v>0.1641</c:v>
                </c:pt>
                <c:pt idx="2334">
                  <c:v>0.1641</c:v>
                </c:pt>
                <c:pt idx="2335">
                  <c:v>0.1641</c:v>
                </c:pt>
                <c:pt idx="2336">
                  <c:v>0.1641</c:v>
                </c:pt>
                <c:pt idx="2337">
                  <c:v>0.1641</c:v>
                </c:pt>
                <c:pt idx="2338">
                  <c:v>0.16420000000000001</c:v>
                </c:pt>
                <c:pt idx="2339">
                  <c:v>0.1641</c:v>
                </c:pt>
                <c:pt idx="2340">
                  <c:v>0.16420000000000001</c:v>
                </c:pt>
                <c:pt idx="2341">
                  <c:v>0.1641</c:v>
                </c:pt>
                <c:pt idx="2342">
                  <c:v>0.16400000000000001</c:v>
                </c:pt>
                <c:pt idx="2343">
                  <c:v>0.16400000000000001</c:v>
                </c:pt>
                <c:pt idx="2344">
                  <c:v>0.16389999999999999</c:v>
                </c:pt>
                <c:pt idx="2345">
                  <c:v>0.1641</c:v>
                </c:pt>
                <c:pt idx="2346">
                  <c:v>0.1641</c:v>
                </c:pt>
                <c:pt idx="2347">
                  <c:v>0.16420000000000001</c:v>
                </c:pt>
                <c:pt idx="2348">
                  <c:v>0.1643</c:v>
                </c:pt>
                <c:pt idx="2349">
                  <c:v>0.16439999999999999</c:v>
                </c:pt>
                <c:pt idx="2350">
                  <c:v>0.16439999999999999</c:v>
                </c:pt>
                <c:pt idx="2351">
                  <c:v>0.1643</c:v>
                </c:pt>
                <c:pt idx="2352">
                  <c:v>0.1641</c:v>
                </c:pt>
                <c:pt idx="2353">
                  <c:v>0.1641</c:v>
                </c:pt>
                <c:pt idx="2354">
                  <c:v>0.16400000000000001</c:v>
                </c:pt>
                <c:pt idx="2355">
                  <c:v>0.16400000000000001</c:v>
                </c:pt>
                <c:pt idx="2356">
                  <c:v>0.16389999999999999</c:v>
                </c:pt>
                <c:pt idx="2357">
                  <c:v>0.16389999999999999</c:v>
                </c:pt>
                <c:pt idx="2358">
                  <c:v>0.16370000000000001</c:v>
                </c:pt>
                <c:pt idx="2359">
                  <c:v>0.16339999999999999</c:v>
                </c:pt>
                <c:pt idx="2360">
                  <c:v>0.16350000000000001</c:v>
                </c:pt>
                <c:pt idx="2361">
                  <c:v>0.16339999999999999</c:v>
                </c:pt>
                <c:pt idx="2362">
                  <c:v>0.16339999999999999</c:v>
                </c:pt>
                <c:pt idx="2363">
                  <c:v>0.16339999999999999</c:v>
                </c:pt>
                <c:pt idx="2364">
                  <c:v>0.1633</c:v>
                </c:pt>
                <c:pt idx="2365">
                  <c:v>0.16339999999999999</c:v>
                </c:pt>
                <c:pt idx="2366">
                  <c:v>0.16339999999999999</c:v>
                </c:pt>
                <c:pt idx="2367">
                  <c:v>0.16339999999999999</c:v>
                </c:pt>
                <c:pt idx="2368">
                  <c:v>0.16339999999999999</c:v>
                </c:pt>
                <c:pt idx="2369">
                  <c:v>0.16339999999999999</c:v>
                </c:pt>
                <c:pt idx="2370">
                  <c:v>0.16339999999999999</c:v>
                </c:pt>
                <c:pt idx="2371">
                  <c:v>0.16339999999999999</c:v>
                </c:pt>
                <c:pt idx="2372">
                  <c:v>0.16339999999999999</c:v>
                </c:pt>
                <c:pt idx="2373">
                  <c:v>0.16339999999999999</c:v>
                </c:pt>
                <c:pt idx="2374">
                  <c:v>0.16339999999999999</c:v>
                </c:pt>
                <c:pt idx="2375">
                  <c:v>0.16339999999999999</c:v>
                </c:pt>
                <c:pt idx="2376">
                  <c:v>0.16339999999999999</c:v>
                </c:pt>
                <c:pt idx="2377">
                  <c:v>0.16339999999999999</c:v>
                </c:pt>
                <c:pt idx="2378">
                  <c:v>0.16339999999999999</c:v>
                </c:pt>
                <c:pt idx="2379">
                  <c:v>0.16339999999999999</c:v>
                </c:pt>
                <c:pt idx="2380">
                  <c:v>0.16350000000000001</c:v>
                </c:pt>
                <c:pt idx="2381">
                  <c:v>0.16339999999999999</c:v>
                </c:pt>
                <c:pt idx="2382">
                  <c:v>0.16339999999999999</c:v>
                </c:pt>
                <c:pt idx="2383">
                  <c:v>0.16339999999999999</c:v>
                </c:pt>
                <c:pt idx="2384">
                  <c:v>0.16339999999999999</c:v>
                </c:pt>
                <c:pt idx="2385">
                  <c:v>0.16339999999999999</c:v>
                </c:pt>
                <c:pt idx="2386">
                  <c:v>0.16339999999999999</c:v>
                </c:pt>
                <c:pt idx="2387">
                  <c:v>0.1633</c:v>
                </c:pt>
                <c:pt idx="2388">
                  <c:v>0.16339999999999999</c:v>
                </c:pt>
                <c:pt idx="2389">
                  <c:v>0.16350000000000001</c:v>
                </c:pt>
                <c:pt idx="2390">
                  <c:v>0.16339999999999999</c:v>
                </c:pt>
                <c:pt idx="2391">
                  <c:v>0.16339999999999999</c:v>
                </c:pt>
                <c:pt idx="2392">
                  <c:v>0.16339999999999999</c:v>
                </c:pt>
                <c:pt idx="2393">
                  <c:v>0.16339999999999999</c:v>
                </c:pt>
                <c:pt idx="2394">
                  <c:v>0.16339999999999999</c:v>
                </c:pt>
                <c:pt idx="2395">
                  <c:v>0.1633</c:v>
                </c:pt>
                <c:pt idx="2396">
                  <c:v>0.1633</c:v>
                </c:pt>
                <c:pt idx="2397">
                  <c:v>0.1633</c:v>
                </c:pt>
                <c:pt idx="2398">
                  <c:v>0.1633</c:v>
                </c:pt>
                <c:pt idx="2399">
                  <c:v>0.1636</c:v>
                </c:pt>
                <c:pt idx="2400">
                  <c:v>0.1636</c:v>
                </c:pt>
                <c:pt idx="2401">
                  <c:v>0.16339999999999999</c:v>
                </c:pt>
                <c:pt idx="2402">
                  <c:v>0.1633</c:v>
                </c:pt>
                <c:pt idx="2403">
                  <c:v>0.1633</c:v>
                </c:pt>
                <c:pt idx="2404">
                  <c:v>0.1633</c:v>
                </c:pt>
                <c:pt idx="2405">
                  <c:v>0.1633</c:v>
                </c:pt>
                <c:pt idx="2406">
                  <c:v>0.16339999999999999</c:v>
                </c:pt>
                <c:pt idx="2407">
                  <c:v>0.16339999999999999</c:v>
                </c:pt>
                <c:pt idx="2408">
                  <c:v>0.1633</c:v>
                </c:pt>
                <c:pt idx="2409">
                  <c:v>0.16309999999999999</c:v>
                </c:pt>
                <c:pt idx="2410">
                  <c:v>0.16309999999999999</c:v>
                </c:pt>
                <c:pt idx="2411">
                  <c:v>0.16320000000000001</c:v>
                </c:pt>
                <c:pt idx="2412">
                  <c:v>0.16309999999999999</c:v>
                </c:pt>
                <c:pt idx="2413">
                  <c:v>0.16300000000000001</c:v>
                </c:pt>
                <c:pt idx="2414">
                  <c:v>0.16309999999999999</c:v>
                </c:pt>
                <c:pt idx="2415">
                  <c:v>0.16300000000000001</c:v>
                </c:pt>
                <c:pt idx="2416">
                  <c:v>0.16300000000000001</c:v>
                </c:pt>
                <c:pt idx="2417">
                  <c:v>0.16289999999999999</c:v>
                </c:pt>
                <c:pt idx="2418">
                  <c:v>0.16289999999999999</c:v>
                </c:pt>
                <c:pt idx="2419">
                  <c:v>0.16289999999999999</c:v>
                </c:pt>
                <c:pt idx="2420">
                  <c:v>0.16289999999999999</c:v>
                </c:pt>
                <c:pt idx="2421">
                  <c:v>0.16300000000000001</c:v>
                </c:pt>
                <c:pt idx="2422">
                  <c:v>0.16289999999999999</c:v>
                </c:pt>
                <c:pt idx="2423">
                  <c:v>0.16289999999999999</c:v>
                </c:pt>
                <c:pt idx="2424">
                  <c:v>0.16289999999999999</c:v>
                </c:pt>
                <c:pt idx="2425">
                  <c:v>0.16289999999999999</c:v>
                </c:pt>
                <c:pt idx="2426">
                  <c:v>0.16300000000000001</c:v>
                </c:pt>
                <c:pt idx="2427">
                  <c:v>0.16309999999999999</c:v>
                </c:pt>
                <c:pt idx="2428">
                  <c:v>0.16300000000000001</c:v>
                </c:pt>
                <c:pt idx="2429">
                  <c:v>0.16289999999999999</c:v>
                </c:pt>
                <c:pt idx="2430">
                  <c:v>0.1633</c:v>
                </c:pt>
                <c:pt idx="2431">
                  <c:v>0.16309999999999999</c:v>
                </c:pt>
                <c:pt idx="2432">
                  <c:v>0.16309999999999999</c:v>
                </c:pt>
                <c:pt idx="2433">
                  <c:v>0.16300000000000001</c:v>
                </c:pt>
                <c:pt idx="2434">
                  <c:v>0.1628</c:v>
                </c:pt>
                <c:pt idx="2435">
                  <c:v>0.16250000000000001</c:v>
                </c:pt>
                <c:pt idx="2436">
                  <c:v>0.16270000000000001</c:v>
                </c:pt>
                <c:pt idx="2437">
                  <c:v>0.16259999999999999</c:v>
                </c:pt>
                <c:pt idx="2438">
                  <c:v>0.16270000000000001</c:v>
                </c:pt>
                <c:pt idx="2439">
                  <c:v>0.16300000000000001</c:v>
                </c:pt>
                <c:pt idx="2440">
                  <c:v>0.16320000000000001</c:v>
                </c:pt>
                <c:pt idx="2441">
                  <c:v>0.16320000000000001</c:v>
                </c:pt>
                <c:pt idx="2442">
                  <c:v>0.16320000000000001</c:v>
                </c:pt>
                <c:pt idx="2443">
                  <c:v>0.1633</c:v>
                </c:pt>
                <c:pt idx="2444">
                  <c:v>0.16309999999999999</c:v>
                </c:pt>
                <c:pt idx="2445">
                  <c:v>0.16300000000000001</c:v>
                </c:pt>
                <c:pt idx="2446">
                  <c:v>0.16300000000000001</c:v>
                </c:pt>
                <c:pt idx="2447">
                  <c:v>0.16300000000000001</c:v>
                </c:pt>
                <c:pt idx="2448">
                  <c:v>0.16309999999999999</c:v>
                </c:pt>
                <c:pt idx="2449">
                  <c:v>0.16300000000000001</c:v>
                </c:pt>
                <c:pt idx="2450">
                  <c:v>0.16289999999999999</c:v>
                </c:pt>
                <c:pt idx="2451">
                  <c:v>0.16309999999999999</c:v>
                </c:pt>
                <c:pt idx="2452">
                  <c:v>0.16309999999999999</c:v>
                </c:pt>
                <c:pt idx="2453">
                  <c:v>0.16300000000000001</c:v>
                </c:pt>
                <c:pt idx="2454">
                  <c:v>0.16300000000000001</c:v>
                </c:pt>
                <c:pt idx="2455">
                  <c:v>0.16309999999999999</c:v>
                </c:pt>
                <c:pt idx="2456">
                  <c:v>0.16320000000000001</c:v>
                </c:pt>
                <c:pt idx="2457">
                  <c:v>0.16339999999999999</c:v>
                </c:pt>
                <c:pt idx="2458">
                  <c:v>0.1633</c:v>
                </c:pt>
                <c:pt idx="2459">
                  <c:v>0.16309999999999999</c:v>
                </c:pt>
                <c:pt idx="2460">
                  <c:v>0.16300000000000001</c:v>
                </c:pt>
                <c:pt idx="2461">
                  <c:v>0.16309999999999999</c:v>
                </c:pt>
                <c:pt idx="2462">
                  <c:v>0.16289999999999999</c:v>
                </c:pt>
                <c:pt idx="2463">
                  <c:v>0.16289999999999999</c:v>
                </c:pt>
                <c:pt idx="2464">
                  <c:v>0.16289999999999999</c:v>
                </c:pt>
                <c:pt idx="2465">
                  <c:v>0.16259999999999999</c:v>
                </c:pt>
                <c:pt idx="2466">
                  <c:v>0.1628</c:v>
                </c:pt>
                <c:pt idx="2467">
                  <c:v>0.1628</c:v>
                </c:pt>
                <c:pt idx="2468">
                  <c:v>0.16270000000000001</c:v>
                </c:pt>
                <c:pt idx="2469">
                  <c:v>0.16289999999999999</c:v>
                </c:pt>
                <c:pt idx="2470">
                  <c:v>0.16320000000000001</c:v>
                </c:pt>
                <c:pt idx="2471">
                  <c:v>0.16289999999999999</c:v>
                </c:pt>
                <c:pt idx="2472">
                  <c:v>0.16239999999999999</c:v>
                </c:pt>
                <c:pt idx="2473">
                  <c:v>0.16209999999999999</c:v>
                </c:pt>
                <c:pt idx="2474">
                  <c:v>0.16250000000000001</c:v>
                </c:pt>
                <c:pt idx="2475">
                  <c:v>0.16250000000000001</c:v>
                </c:pt>
                <c:pt idx="2476">
                  <c:v>0.16209999999999999</c:v>
                </c:pt>
                <c:pt idx="2477">
                  <c:v>0.16209999999999999</c:v>
                </c:pt>
                <c:pt idx="2478">
                  <c:v>0.16220000000000001</c:v>
                </c:pt>
                <c:pt idx="2479">
                  <c:v>0.16220000000000001</c:v>
                </c:pt>
                <c:pt idx="2480">
                  <c:v>0.16209999999999999</c:v>
                </c:pt>
                <c:pt idx="2481">
                  <c:v>0.16189999999999999</c:v>
                </c:pt>
                <c:pt idx="2482">
                  <c:v>0.1618</c:v>
                </c:pt>
                <c:pt idx="2483">
                  <c:v>0.16170000000000001</c:v>
                </c:pt>
                <c:pt idx="2484">
                  <c:v>0.1618</c:v>
                </c:pt>
                <c:pt idx="2485">
                  <c:v>0.16170000000000001</c:v>
                </c:pt>
                <c:pt idx="2486">
                  <c:v>0.16200000000000001</c:v>
                </c:pt>
                <c:pt idx="2487">
                  <c:v>0.16170000000000001</c:v>
                </c:pt>
                <c:pt idx="2488">
                  <c:v>0.16159999999999999</c:v>
                </c:pt>
                <c:pt idx="2489">
                  <c:v>0.16139999999999999</c:v>
                </c:pt>
                <c:pt idx="2490">
                  <c:v>0.16139999999999999</c:v>
                </c:pt>
                <c:pt idx="2491">
                  <c:v>0.1615</c:v>
                </c:pt>
                <c:pt idx="2492">
                  <c:v>0.16120000000000001</c:v>
                </c:pt>
                <c:pt idx="2493">
                  <c:v>0.16120000000000001</c:v>
                </c:pt>
                <c:pt idx="2494">
                  <c:v>0.1613</c:v>
                </c:pt>
                <c:pt idx="2495">
                  <c:v>0.1613</c:v>
                </c:pt>
                <c:pt idx="2496">
                  <c:v>0.16120000000000001</c:v>
                </c:pt>
                <c:pt idx="2497">
                  <c:v>0.1613</c:v>
                </c:pt>
                <c:pt idx="2498">
                  <c:v>0.16139999999999999</c:v>
                </c:pt>
                <c:pt idx="2499">
                  <c:v>0.161</c:v>
                </c:pt>
                <c:pt idx="2500">
                  <c:v>0.16089999999999999</c:v>
                </c:pt>
                <c:pt idx="2501">
                  <c:v>0.161</c:v>
                </c:pt>
                <c:pt idx="2502">
                  <c:v>0.161</c:v>
                </c:pt>
                <c:pt idx="2503">
                  <c:v>0.161</c:v>
                </c:pt>
                <c:pt idx="2504">
                  <c:v>0.161</c:v>
                </c:pt>
                <c:pt idx="2505">
                  <c:v>0.16089999999999999</c:v>
                </c:pt>
                <c:pt idx="2506">
                  <c:v>0.161</c:v>
                </c:pt>
                <c:pt idx="2507">
                  <c:v>0.16089999999999999</c:v>
                </c:pt>
                <c:pt idx="2508">
                  <c:v>0.16089999999999999</c:v>
                </c:pt>
                <c:pt idx="2509">
                  <c:v>0.16089999999999999</c:v>
                </c:pt>
                <c:pt idx="2510">
                  <c:v>0.16089999999999999</c:v>
                </c:pt>
                <c:pt idx="2511">
                  <c:v>0.16089999999999999</c:v>
                </c:pt>
                <c:pt idx="2512">
                  <c:v>0.1608</c:v>
                </c:pt>
                <c:pt idx="2513">
                  <c:v>0.1608</c:v>
                </c:pt>
                <c:pt idx="2514">
                  <c:v>0.16089999999999999</c:v>
                </c:pt>
                <c:pt idx="2515">
                  <c:v>0.1608</c:v>
                </c:pt>
                <c:pt idx="2516">
                  <c:v>0.1608</c:v>
                </c:pt>
                <c:pt idx="2517">
                  <c:v>0.1608</c:v>
                </c:pt>
                <c:pt idx="2518">
                  <c:v>0.16070000000000001</c:v>
                </c:pt>
                <c:pt idx="2519">
                  <c:v>0.16070000000000001</c:v>
                </c:pt>
                <c:pt idx="2520">
                  <c:v>0.16070000000000001</c:v>
                </c:pt>
                <c:pt idx="2521">
                  <c:v>0.16059999999999999</c:v>
                </c:pt>
                <c:pt idx="2522">
                  <c:v>0.1605</c:v>
                </c:pt>
                <c:pt idx="2523">
                  <c:v>0.16039999999999999</c:v>
                </c:pt>
                <c:pt idx="2524">
                  <c:v>0.16039999999999999</c:v>
                </c:pt>
                <c:pt idx="2525">
                  <c:v>0.16020000000000001</c:v>
                </c:pt>
                <c:pt idx="2526">
                  <c:v>0.16020000000000001</c:v>
                </c:pt>
                <c:pt idx="2527">
                  <c:v>0.16009999999999999</c:v>
                </c:pt>
                <c:pt idx="2528">
                  <c:v>0.16020000000000001</c:v>
                </c:pt>
                <c:pt idx="2529">
                  <c:v>0.16039999999999999</c:v>
                </c:pt>
                <c:pt idx="2530">
                  <c:v>0.16039999999999999</c:v>
                </c:pt>
                <c:pt idx="2531">
                  <c:v>0.16039999999999999</c:v>
                </c:pt>
                <c:pt idx="2532">
                  <c:v>0.16039999999999999</c:v>
                </c:pt>
                <c:pt idx="2533">
                  <c:v>0.16039999999999999</c:v>
                </c:pt>
                <c:pt idx="2534">
                  <c:v>0.1605</c:v>
                </c:pt>
                <c:pt idx="2535">
                  <c:v>0.16039999999999999</c:v>
                </c:pt>
                <c:pt idx="2536">
                  <c:v>0.1605</c:v>
                </c:pt>
                <c:pt idx="2537">
                  <c:v>0.1605</c:v>
                </c:pt>
                <c:pt idx="2538">
                  <c:v>0.1605</c:v>
                </c:pt>
                <c:pt idx="2539">
                  <c:v>0.1605</c:v>
                </c:pt>
                <c:pt idx="2540">
                  <c:v>0.1608</c:v>
                </c:pt>
                <c:pt idx="2541">
                  <c:v>0.1608</c:v>
                </c:pt>
                <c:pt idx="2542">
                  <c:v>0.16059999999999999</c:v>
                </c:pt>
                <c:pt idx="2543">
                  <c:v>0.16059999999999999</c:v>
                </c:pt>
                <c:pt idx="2544">
                  <c:v>0.16070000000000001</c:v>
                </c:pt>
                <c:pt idx="2545">
                  <c:v>0.1608</c:v>
                </c:pt>
                <c:pt idx="2546">
                  <c:v>0.16070000000000001</c:v>
                </c:pt>
                <c:pt idx="2547">
                  <c:v>0.16070000000000001</c:v>
                </c:pt>
                <c:pt idx="2548">
                  <c:v>0.16070000000000001</c:v>
                </c:pt>
                <c:pt idx="2549">
                  <c:v>0.1608</c:v>
                </c:pt>
                <c:pt idx="2550">
                  <c:v>0.1608</c:v>
                </c:pt>
                <c:pt idx="2551">
                  <c:v>0.16070000000000001</c:v>
                </c:pt>
                <c:pt idx="2552">
                  <c:v>0.16070000000000001</c:v>
                </c:pt>
                <c:pt idx="2553">
                  <c:v>0.16070000000000001</c:v>
                </c:pt>
                <c:pt idx="2554">
                  <c:v>0.16089999999999999</c:v>
                </c:pt>
                <c:pt idx="2555">
                  <c:v>0.16059999999999999</c:v>
                </c:pt>
                <c:pt idx="2556">
                  <c:v>0.16059999999999999</c:v>
                </c:pt>
                <c:pt idx="2557">
                  <c:v>0.16059999999999999</c:v>
                </c:pt>
                <c:pt idx="2558">
                  <c:v>0.1605</c:v>
                </c:pt>
                <c:pt idx="2559">
                  <c:v>0.1605</c:v>
                </c:pt>
                <c:pt idx="2560">
                  <c:v>0.16039999999999999</c:v>
                </c:pt>
                <c:pt idx="2561">
                  <c:v>0.16039999999999999</c:v>
                </c:pt>
                <c:pt idx="2562">
                  <c:v>0.16039999999999999</c:v>
                </c:pt>
                <c:pt idx="2563">
                  <c:v>0.1605</c:v>
                </c:pt>
                <c:pt idx="2564">
                  <c:v>0.16039999999999999</c:v>
                </c:pt>
                <c:pt idx="2565">
                  <c:v>0.16020000000000001</c:v>
                </c:pt>
                <c:pt idx="2566">
                  <c:v>0.16020000000000001</c:v>
                </c:pt>
                <c:pt idx="2567">
                  <c:v>0.16039999999999999</c:v>
                </c:pt>
                <c:pt idx="2568">
                  <c:v>0.16039999999999999</c:v>
                </c:pt>
                <c:pt idx="2569">
                  <c:v>0.16039999999999999</c:v>
                </c:pt>
                <c:pt idx="2570">
                  <c:v>0.16039999999999999</c:v>
                </c:pt>
                <c:pt idx="2571">
                  <c:v>0.16039999999999999</c:v>
                </c:pt>
                <c:pt idx="2572">
                  <c:v>0.16039999999999999</c:v>
                </c:pt>
                <c:pt idx="2573">
                  <c:v>0.16020000000000001</c:v>
                </c:pt>
                <c:pt idx="2574">
                  <c:v>0.16009999999999999</c:v>
                </c:pt>
                <c:pt idx="2575">
                  <c:v>0.16009999999999999</c:v>
                </c:pt>
                <c:pt idx="2576">
                  <c:v>0.15989999999999999</c:v>
                </c:pt>
                <c:pt idx="2577">
                  <c:v>0.16009999999999999</c:v>
                </c:pt>
                <c:pt idx="2578">
                  <c:v>0.16039999999999999</c:v>
                </c:pt>
                <c:pt idx="2579">
                  <c:v>0.16059999999999999</c:v>
                </c:pt>
                <c:pt idx="2580">
                  <c:v>0.1605</c:v>
                </c:pt>
                <c:pt idx="2581">
                  <c:v>0.16059999999999999</c:v>
                </c:pt>
                <c:pt idx="2582">
                  <c:v>0.16059999999999999</c:v>
                </c:pt>
                <c:pt idx="2583">
                  <c:v>0.1605</c:v>
                </c:pt>
                <c:pt idx="2584">
                  <c:v>0.16059999999999999</c:v>
                </c:pt>
                <c:pt idx="2585">
                  <c:v>0.1605</c:v>
                </c:pt>
                <c:pt idx="2586">
                  <c:v>0.16070000000000001</c:v>
                </c:pt>
                <c:pt idx="2587">
                  <c:v>0.16059999999999999</c:v>
                </c:pt>
                <c:pt idx="2588">
                  <c:v>0.1605</c:v>
                </c:pt>
                <c:pt idx="2589">
                  <c:v>0.16039999999999999</c:v>
                </c:pt>
                <c:pt idx="2590">
                  <c:v>0.1603</c:v>
                </c:pt>
                <c:pt idx="2591">
                  <c:v>0.16039999999999999</c:v>
                </c:pt>
                <c:pt idx="2592">
                  <c:v>0.1605</c:v>
                </c:pt>
                <c:pt idx="2593">
                  <c:v>0.1603</c:v>
                </c:pt>
                <c:pt idx="2594">
                  <c:v>0.16020000000000001</c:v>
                </c:pt>
                <c:pt idx="2595">
                  <c:v>0.1603</c:v>
                </c:pt>
                <c:pt idx="2596">
                  <c:v>0.16059999999999999</c:v>
                </c:pt>
                <c:pt idx="2597">
                  <c:v>0.16039999999999999</c:v>
                </c:pt>
                <c:pt idx="2598">
                  <c:v>0.1605</c:v>
                </c:pt>
                <c:pt idx="2599">
                  <c:v>0.16020000000000001</c:v>
                </c:pt>
                <c:pt idx="2600">
                  <c:v>0.1595</c:v>
                </c:pt>
                <c:pt idx="2601">
                  <c:v>0.16009999999999999</c:v>
                </c:pt>
                <c:pt idx="2602">
                  <c:v>0.15989999999999999</c:v>
                </c:pt>
                <c:pt idx="2603">
                  <c:v>0.16020000000000001</c:v>
                </c:pt>
                <c:pt idx="2604">
                  <c:v>0.16009999999999999</c:v>
                </c:pt>
                <c:pt idx="2605">
                  <c:v>0.16020000000000001</c:v>
                </c:pt>
                <c:pt idx="2606">
                  <c:v>0.1603</c:v>
                </c:pt>
                <c:pt idx="2607">
                  <c:v>0.16020000000000001</c:v>
                </c:pt>
                <c:pt idx="2608">
                  <c:v>0.16009999999999999</c:v>
                </c:pt>
                <c:pt idx="2609">
                  <c:v>0.15970000000000001</c:v>
                </c:pt>
                <c:pt idx="2610">
                  <c:v>0.16020000000000001</c:v>
                </c:pt>
                <c:pt idx="2611">
                  <c:v>0.16</c:v>
                </c:pt>
                <c:pt idx="2612">
                  <c:v>0.15989999999999999</c:v>
                </c:pt>
                <c:pt idx="2613">
                  <c:v>0.15989999999999999</c:v>
                </c:pt>
                <c:pt idx="2614">
                  <c:v>0.15989999999999999</c:v>
                </c:pt>
                <c:pt idx="2615">
                  <c:v>0.15989999999999999</c:v>
                </c:pt>
                <c:pt idx="2616">
                  <c:v>0.15989999999999999</c:v>
                </c:pt>
                <c:pt idx="2617">
                  <c:v>0.15959999999999999</c:v>
                </c:pt>
                <c:pt idx="2618">
                  <c:v>0.1595</c:v>
                </c:pt>
                <c:pt idx="2619">
                  <c:v>0.15959999999999999</c:v>
                </c:pt>
                <c:pt idx="2620">
                  <c:v>0.1593</c:v>
                </c:pt>
                <c:pt idx="2621">
                  <c:v>0.15870000000000001</c:v>
                </c:pt>
                <c:pt idx="2622">
                  <c:v>0.159</c:v>
                </c:pt>
                <c:pt idx="2623">
                  <c:v>0.159</c:v>
                </c:pt>
                <c:pt idx="2624">
                  <c:v>0.159</c:v>
                </c:pt>
                <c:pt idx="2625">
                  <c:v>0.159</c:v>
                </c:pt>
                <c:pt idx="2626">
                  <c:v>0.159</c:v>
                </c:pt>
                <c:pt idx="2627">
                  <c:v>0.15809999999999999</c:v>
                </c:pt>
                <c:pt idx="2628">
                  <c:v>0.159</c:v>
                </c:pt>
                <c:pt idx="2629">
                  <c:v>0.15909999999999999</c:v>
                </c:pt>
                <c:pt idx="2630">
                  <c:v>0.15859999999999999</c:v>
                </c:pt>
                <c:pt idx="2631">
                  <c:v>0.15870000000000001</c:v>
                </c:pt>
                <c:pt idx="2632">
                  <c:v>0.15859999999999999</c:v>
                </c:pt>
                <c:pt idx="2633">
                  <c:v>0.1585</c:v>
                </c:pt>
                <c:pt idx="2634">
                  <c:v>0.1585</c:v>
                </c:pt>
                <c:pt idx="2635">
                  <c:v>0.15859999999999999</c:v>
                </c:pt>
                <c:pt idx="2636">
                  <c:v>0.1585</c:v>
                </c:pt>
                <c:pt idx="2637">
                  <c:v>0.15820000000000001</c:v>
                </c:pt>
                <c:pt idx="2638">
                  <c:v>0.15809999999999999</c:v>
                </c:pt>
                <c:pt idx="2639">
                  <c:v>0.1583</c:v>
                </c:pt>
                <c:pt idx="2640">
                  <c:v>0.158</c:v>
                </c:pt>
                <c:pt idx="2641">
                  <c:v>0.158</c:v>
                </c:pt>
                <c:pt idx="2642">
                  <c:v>0.1578</c:v>
                </c:pt>
                <c:pt idx="2643">
                  <c:v>0.1578</c:v>
                </c:pt>
                <c:pt idx="2644">
                  <c:v>0.15759999999999999</c:v>
                </c:pt>
                <c:pt idx="2645">
                  <c:v>0.15759999999999999</c:v>
                </c:pt>
                <c:pt idx="2646">
                  <c:v>0.1575</c:v>
                </c:pt>
                <c:pt idx="2647">
                  <c:v>0.1575</c:v>
                </c:pt>
                <c:pt idx="2648">
                  <c:v>0.15759999999999999</c:v>
                </c:pt>
                <c:pt idx="2649">
                  <c:v>0.1575</c:v>
                </c:pt>
                <c:pt idx="2650">
                  <c:v>0.1575</c:v>
                </c:pt>
                <c:pt idx="2651">
                  <c:v>0.15740000000000001</c:v>
                </c:pt>
                <c:pt idx="2652">
                  <c:v>0.15740000000000001</c:v>
                </c:pt>
                <c:pt idx="2653">
                  <c:v>0.1573</c:v>
                </c:pt>
                <c:pt idx="2654">
                  <c:v>0.1573</c:v>
                </c:pt>
                <c:pt idx="2655">
                  <c:v>0.1573</c:v>
                </c:pt>
                <c:pt idx="2656">
                  <c:v>0.15740000000000001</c:v>
                </c:pt>
                <c:pt idx="2657">
                  <c:v>0.1573</c:v>
                </c:pt>
                <c:pt idx="2658">
                  <c:v>0.15720000000000001</c:v>
                </c:pt>
                <c:pt idx="2659">
                  <c:v>0.15720000000000001</c:v>
                </c:pt>
                <c:pt idx="2660">
                  <c:v>0.157</c:v>
                </c:pt>
                <c:pt idx="2661">
                  <c:v>0.15720000000000001</c:v>
                </c:pt>
                <c:pt idx="2662">
                  <c:v>0.15720000000000001</c:v>
                </c:pt>
                <c:pt idx="2663">
                  <c:v>0.15709999999999999</c:v>
                </c:pt>
                <c:pt idx="2664">
                  <c:v>0.15720000000000001</c:v>
                </c:pt>
                <c:pt idx="2665">
                  <c:v>0.15720000000000001</c:v>
                </c:pt>
                <c:pt idx="2666">
                  <c:v>0.15720000000000001</c:v>
                </c:pt>
                <c:pt idx="2667">
                  <c:v>0.157</c:v>
                </c:pt>
                <c:pt idx="2668">
                  <c:v>0.15690000000000001</c:v>
                </c:pt>
                <c:pt idx="2669">
                  <c:v>0.15690000000000001</c:v>
                </c:pt>
                <c:pt idx="2670">
                  <c:v>0.157</c:v>
                </c:pt>
                <c:pt idx="2671">
                  <c:v>0.157</c:v>
                </c:pt>
                <c:pt idx="2672">
                  <c:v>0.15720000000000001</c:v>
                </c:pt>
                <c:pt idx="2673">
                  <c:v>0.15670000000000001</c:v>
                </c:pt>
                <c:pt idx="2674">
                  <c:v>0.15670000000000001</c:v>
                </c:pt>
                <c:pt idx="2675">
                  <c:v>0.15659999999999999</c:v>
                </c:pt>
                <c:pt idx="2676">
                  <c:v>0.1565</c:v>
                </c:pt>
                <c:pt idx="2677">
                  <c:v>0.1565</c:v>
                </c:pt>
                <c:pt idx="2678">
                  <c:v>0.15659999999999999</c:v>
                </c:pt>
                <c:pt idx="2679">
                  <c:v>0.15690000000000001</c:v>
                </c:pt>
                <c:pt idx="2680">
                  <c:v>0.15679999999999999</c:v>
                </c:pt>
                <c:pt idx="2681">
                  <c:v>0.15690000000000001</c:v>
                </c:pt>
                <c:pt idx="2682">
                  <c:v>0.15690000000000001</c:v>
                </c:pt>
                <c:pt idx="2683">
                  <c:v>0.15670000000000001</c:v>
                </c:pt>
                <c:pt idx="2684">
                  <c:v>0.15640000000000001</c:v>
                </c:pt>
                <c:pt idx="2685">
                  <c:v>0.15690000000000001</c:v>
                </c:pt>
                <c:pt idx="2686">
                  <c:v>0.15690000000000001</c:v>
                </c:pt>
                <c:pt idx="2687">
                  <c:v>0.157</c:v>
                </c:pt>
                <c:pt idx="2688">
                  <c:v>0.15690000000000001</c:v>
                </c:pt>
                <c:pt idx="2689">
                  <c:v>0.15709999999999999</c:v>
                </c:pt>
                <c:pt idx="2690">
                  <c:v>0.1573</c:v>
                </c:pt>
                <c:pt idx="2691">
                  <c:v>0.1575</c:v>
                </c:pt>
                <c:pt idx="2692">
                  <c:v>0.15740000000000001</c:v>
                </c:pt>
                <c:pt idx="2693">
                  <c:v>0.1575</c:v>
                </c:pt>
                <c:pt idx="2694">
                  <c:v>0.1573</c:v>
                </c:pt>
                <c:pt idx="2695">
                  <c:v>0.1573</c:v>
                </c:pt>
                <c:pt idx="2696">
                  <c:v>0.1573</c:v>
                </c:pt>
                <c:pt idx="2697">
                  <c:v>0.15709999999999999</c:v>
                </c:pt>
                <c:pt idx="2698">
                  <c:v>0.15709999999999999</c:v>
                </c:pt>
                <c:pt idx="2699">
                  <c:v>0.15709999999999999</c:v>
                </c:pt>
                <c:pt idx="2700">
                  <c:v>0.15709999999999999</c:v>
                </c:pt>
                <c:pt idx="2701">
                  <c:v>0.15720000000000001</c:v>
                </c:pt>
                <c:pt idx="2702">
                  <c:v>0.1573</c:v>
                </c:pt>
                <c:pt idx="2703">
                  <c:v>0.1573</c:v>
                </c:pt>
                <c:pt idx="2704">
                  <c:v>0.15709999999999999</c:v>
                </c:pt>
                <c:pt idx="2705">
                  <c:v>0.15690000000000001</c:v>
                </c:pt>
                <c:pt idx="2706">
                  <c:v>0.1575</c:v>
                </c:pt>
                <c:pt idx="2707">
                  <c:v>0.15690000000000001</c:v>
                </c:pt>
                <c:pt idx="2708">
                  <c:v>0.15759999999999999</c:v>
                </c:pt>
                <c:pt idx="2709">
                  <c:v>0.15690000000000001</c:v>
                </c:pt>
                <c:pt idx="2710">
                  <c:v>0.157</c:v>
                </c:pt>
                <c:pt idx="2711">
                  <c:v>0.15709999999999999</c:v>
                </c:pt>
                <c:pt idx="2712">
                  <c:v>0.157</c:v>
                </c:pt>
                <c:pt idx="2713">
                  <c:v>0.15709999999999999</c:v>
                </c:pt>
                <c:pt idx="2714">
                  <c:v>0.157</c:v>
                </c:pt>
                <c:pt idx="2715">
                  <c:v>0.157</c:v>
                </c:pt>
                <c:pt idx="2716">
                  <c:v>0.15740000000000001</c:v>
                </c:pt>
                <c:pt idx="2717">
                  <c:v>0.1578</c:v>
                </c:pt>
                <c:pt idx="2718">
                  <c:v>0.1578</c:v>
                </c:pt>
                <c:pt idx="2719">
                  <c:v>0.1578</c:v>
                </c:pt>
                <c:pt idx="2720">
                  <c:v>0.1578</c:v>
                </c:pt>
                <c:pt idx="2721">
                  <c:v>0.158</c:v>
                </c:pt>
                <c:pt idx="2722">
                  <c:v>0.15820000000000001</c:v>
                </c:pt>
                <c:pt idx="2723">
                  <c:v>0.15820000000000001</c:v>
                </c:pt>
                <c:pt idx="2724">
                  <c:v>0.15809999999999999</c:v>
                </c:pt>
                <c:pt idx="2725">
                  <c:v>0.15820000000000001</c:v>
                </c:pt>
                <c:pt idx="2726">
                  <c:v>0.1583</c:v>
                </c:pt>
                <c:pt idx="2727">
                  <c:v>0.15820000000000001</c:v>
                </c:pt>
                <c:pt idx="2728">
                  <c:v>0.15820000000000001</c:v>
                </c:pt>
                <c:pt idx="2729">
                  <c:v>0.15840000000000001</c:v>
                </c:pt>
                <c:pt idx="2730">
                  <c:v>0.1583</c:v>
                </c:pt>
                <c:pt idx="2731">
                  <c:v>0.1585</c:v>
                </c:pt>
                <c:pt idx="2732">
                  <c:v>0.1585</c:v>
                </c:pt>
                <c:pt idx="2733">
                  <c:v>0.1588</c:v>
                </c:pt>
                <c:pt idx="2734">
                  <c:v>0.15890000000000001</c:v>
                </c:pt>
                <c:pt idx="2735">
                  <c:v>0.15890000000000001</c:v>
                </c:pt>
                <c:pt idx="2736">
                  <c:v>0.1593</c:v>
                </c:pt>
                <c:pt idx="2737">
                  <c:v>0.1593</c:v>
                </c:pt>
                <c:pt idx="2738">
                  <c:v>0.15920000000000001</c:v>
                </c:pt>
                <c:pt idx="2739">
                  <c:v>0.15920000000000001</c:v>
                </c:pt>
                <c:pt idx="2740">
                  <c:v>0.1588</c:v>
                </c:pt>
                <c:pt idx="2741">
                  <c:v>0.15859999999999999</c:v>
                </c:pt>
                <c:pt idx="2742">
                  <c:v>0.15859999999999999</c:v>
                </c:pt>
                <c:pt idx="2743">
                  <c:v>0.1585</c:v>
                </c:pt>
                <c:pt idx="2744">
                  <c:v>0.15859999999999999</c:v>
                </c:pt>
                <c:pt idx="2745">
                  <c:v>0.15870000000000001</c:v>
                </c:pt>
                <c:pt idx="2746">
                  <c:v>0.15870000000000001</c:v>
                </c:pt>
                <c:pt idx="2747">
                  <c:v>0.15870000000000001</c:v>
                </c:pt>
                <c:pt idx="2748">
                  <c:v>0.15859999999999999</c:v>
                </c:pt>
                <c:pt idx="2749">
                  <c:v>0.1588</c:v>
                </c:pt>
                <c:pt idx="2750">
                  <c:v>0.15859999999999999</c:v>
                </c:pt>
                <c:pt idx="2751">
                  <c:v>0.1585</c:v>
                </c:pt>
                <c:pt idx="2752">
                  <c:v>0.1585</c:v>
                </c:pt>
                <c:pt idx="2753">
                  <c:v>0.1585</c:v>
                </c:pt>
                <c:pt idx="2754">
                  <c:v>0.15859999999999999</c:v>
                </c:pt>
                <c:pt idx="2755">
                  <c:v>0.1585</c:v>
                </c:pt>
                <c:pt idx="2756">
                  <c:v>0.1588</c:v>
                </c:pt>
                <c:pt idx="2757">
                  <c:v>0.1588</c:v>
                </c:pt>
                <c:pt idx="2758">
                  <c:v>0.1588</c:v>
                </c:pt>
                <c:pt idx="2759">
                  <c:v>0.1588</c:v>
                </c:pt>
                <c:pt idx="2760">
                  <c:v>0.15870000000000001</c:v>
                </c:pt>
                <c:pt idx="2761">
                  <c:v>0.15859999999999999</c:v>
                </c:pt>
                <c:pt idx="2762">
                  <c:v>0.1585</c:v>
                </c:pt>
                <c:pt idx="2763">
                  <c:v>0.1585</c:v>
                </c:pt>
                <c:pt idx="2764">
                  <c:v>0.15870000000000001</c:v>
                </c:pt>
                <c:pt idx="2765">
                  <c:v>0.15870000000000001</c:v>
                </c:pt>
                <c:pt idx="2766">
                  <c:v>0.1583</c:v>
                </c:pt>
                <c:pt idx="2767">
                  <c:v>0.1583</c:v>
                </c:pt>
                <c:pt idx="2768">
                  <c:v>0.15820000000000001</c:v>
                </c:pt>
                <c:pt idx="2769">
                  <c:v>0.15820000000000001</c:v>
                </c:pt>
                <c:pt idx="2770">
                  <c:v>0.15790000000000001</c:v>
                </c:pt>
                <c:pt idx="2771">
                  <c:v>0.15790000000000001</c:v>
                </c:pt>
                <c:pt idx="2772">
                  <c:v>0.158</c:v>
                </c:pt>
                <c:pt idx="2773">
                  <c:v>0.158</c:v>
                </c:pt>
                <c:pt idx="2774">
                  <c:v>0.1585</c:v>
                </c:pt>
                <c:pt idx="2775">
                  <c:v>0.1583</c:v>
                </c:pt>
                <c:pt idx="2776">
                  <c:v>0.15840000000000001</c:v>
                </c:pt>
                <c:pt idx="2777">
                  <c:v>0.1583</c:v>
                </c:pt>
                <c:pt idx="2778">
                  <c:v>0.1585</c:v>
                </c:pt>
                <c:pt idx="2779">
                  <c:v>0.1588</c:v>
                </c:pt>
                <c:pt idx="2780">
                  <c:v>0.15870000000000001</c:v>
                </c:pt>
                <c:pt idx="2781">
                  <c:v>0.1588</c:v>
                </c:pt>
                <c:pt idx="2782">
                  <c:v>0.15870000000000001</c:v>
                </c:pt>
                <c:pt idx="2783">
                  <c:v>0.15870000000000001</c:v>
                </c:pt>
                <c:pt idx="2784">
                  <c:v>0.1588</c:v>
                </c:pt>
                <c:pt idx="2785">
                  <c:v>0.15870000000000001</c:v>
                </c:pt>
                <c:pt idx="2786">
                  <c:v>0.1588</c:v>
                </c:pt>
                <c:pt idx="2787">
                  <c:v>0.1588</c:v>
                </c:pt>
                <c:pt idx="2788">
                  <c:v>0.1588</c:v>
                </c:pt>
                <c:pt idx="2789">
                  <c:v>0.15870000000000001</c:v>
                </c:pt>
                <c:pt idx="2790">
                  <c:v>0.15870000000000001</c:v>
                </c:pt>
                <c:pt idx="2791">
                  <c:v>0.1588</c:v>
                </c:pt>
                <c:pt idx="2792">
                  <c:v>0.1588</c:v>
                </c:pt>
                <c:pt idx="2793">
                  <c:v>0.1588</c:v>
                </c:pt>
                <c:pt idx="2794">
                  <c:v>0.15890000000000001</c:v>
                </c:pt>
                <c:pt idx="2795">
                  <c:v>0.15870000000000001</c:v>
                </c:pt>
                <c:pt idx="2796">
                  <c:v>0.15870000000000001</c:v>
                </c:pt>
                <c:pt idx="2797">
                  <c:v>0.1585</c:v>
                </c:pt>
                <c:pt idx="2798">
                  <c:v>0.15840000000000001</c:v>
                </c:pt>
                <c:pt idx="2799">
                  <c:v>0.15859999999999999</c:v>
                </c:pt>
                <c:pt idx="2800">
                  <c:v>0.15859999999999999</c:v>
                </c:pt>
                <c:pt idx="2801">
                  <c:v>0.15859999999999999</c:v>
                </c:pt>
                <c:pt idx="2802">
                  <c:v>0.1585</c:v>
                </c:pt>
                <c:pt idx="2803">
                  <c:v>0.15840000000000001</c:v>
                </c:pt>
                <c:pt idx="2804">
                  <c:v>0.1578</c:v>
                </c:pt>
                <c:pt idx="2805">
                  <c:v>0.1578</c:v>
                </c:pt>
                <c:pt idx="2806">
                  <c:v>0.1578</c:v>
                </c:pt>
                <c:pt idx="2807">
                  <c:v>0.1583</c:v>
                </c:pt>
                <c:pt idx="2808">
                  <c:v>0.1583</c:v>
                </c:pt>
                <c:pt idx="2809">
                  <c:v>0.1583</c:v>
                </c:pt>
                <c:pt idx="2810">
                  <c:v>0.1583</c:v>
                </c:pt>
                <c:pt idx="2811">
                  <c:v>0.1583</c:v>
                </c:pt>
                <c:pt idx="2812">
                  <c:v>0.1583</c:v>
                </c:pt>
                <c:pt idx="2813">
                  <c:v>0.15840000000000001</c:v>
                </c:pt>
                <c:pt idx="2814">
                  <c:v>0.15820000000000001</c:v>
                </c:pt>
                <c:pt idx="2815">
                  <c:v>0.1583</c:v>
                </c:pt>
                <c:pt idx="2816">
                  <c:v>0.1583</c:v>
                </c:pt>
                <c:pt idx="2817">
                  <c:v>0.15840000000000001</c:v>
                </c:pt>
                <c:pt idx="2818">
                  <c:v>0.1583</c:v>
                </c:pt>
                <c:pt idx="2819">
                  <c:v>0.15840000000000001</c:v>
                </c:pt>
                <c:pt idx="2820">
                  <c:v>0.15840000000000001</c:v>
                </c:pt>
                <c:pt idx="2821">
                  <c:v>0.15870000000000001</c:v>
                </c:pt>
                <c:pt idx="2822">
                  <c:v>0.1588</c:v>
                </c:pt>
                <c:pt idx="2823">
                  <c:v>0.1588</c:v>
                </c:pt>
                <c:pt idx="2824">
                  <c:v>0.1588</c:v>
                </c:pt>
                <c:pt idx="2825">
                  <c:v>0.15840000000000001</c:v>
                </c:pt>
                <c:pt idx="2826">
                  <c:v>0.1583</c:v>
                </c:pt>
                <c:pt idx="2827">
                  <c:v>0.15809999999999999</c:v>
                </c:pt>
                <c:pt idx="2828">
                  <c:v>0.15809999999999999</c:v>
                </c:pt>
                <c:pt idx="2829">
                  <c:v>0.15770000000000001</c:v>
                </c:pt>
                <c:pt idx="2830">
                  <c:v>0.15759999999999999</c:v>
                </c:pt>
                <c:pt idx="2831">
                  <c:v>0.15759999999999999</c:v>
                </c:pt>
                <c:pt idx="2832">
                  <c:v>0.1575</c:v>
                </c:pt>
                <c:pt idx="2833">
                  <c:v>0.15790000000000001</c:v>
                </c:pt>
                <c:pt idx="2834">
                  <c:v>0.15790000000000001</c:v>
                </c:pt>
                <c:pt idx="2835">
                  <c:v>0.15690000000000001</c:v>
                </c:pt>
                <c:pt idx="2836">
                  <c:v>0.15690000000000001</c:v>
                </c:pt>
                <c:pt idx="2837">
                  <c:v>0.15720000000000001</c:v>
                </c:pt>
                <c:pt idx="2838">
                  <c:v>0.15720000000000001</c:v>
                </c:pt>
                <c:pt idx="2839">
                  <c:v>0.1578</c:v>
                </c:pt>
                <c:pt idx="2840">
                  <c:v>0.1573</c:v>
                </c:pt>
                <c:pt idx="2841">
                  <c:v>0.157</c:v>
                </c:pt>
                <c:pt idx="2842">
                  <c:v>0.1578</c:v>
                </c:pt>
                <c:pt idx="2843">
                  <c:v>0.1578</c:v>
                </c:pt>
                <c:pt idx="2844">
                  <c:v>0.15790000000000001</c:v>
                </c:pt>
                <c:pt idx="2845">
                  <c:v>0.15690000000000001</c:v>
                </c:pt>
                <c:pt idx="2846">
                  <c:v>0.15670000000000001</c:v>
                </c:pt>
                <c:pt idx="2847">
                  <c:v>0.15679999999999999</c:v>
                </c:pt>
                <c:pt idx="2848">
                  <c:v>0.15659999999999999</c:v>
                </c:pt>
                <c:pt idx="2849">
                  <c:v>0.15720000000000001</c:v>
                </c:pt>
                <c:pt idx="2850">
                  <c:v>0.15709999999999999</c:v>
                </c:pt>
                <c:pt idx="2851">
                  <c:v>0.15720000000000001</c:v>
                </c:pt>
                <c:pt idx="2852">
                  <c:v>0.15720000000000001</c:v>
                </c:pt>
                <c:pt idx="2853">
                  <c:v>0.15720000000000001</c:v>
                </c:pt>
                <c:pt idx="2854">
                  <c:v>0.1573</c:v>
                </c:pt>
                <c:pt idx="2855">
                  <c:v>0.15740000000000001</c:v>
                </c:pt>
                <c:pt idx="2856">
                  <c:v>0.1575</c:v>
                </c:pt>
                <c:pt idx="2857">
                  <c:v>0.1575</c:v>
                </c:pt>
                <c:pt idx="2858">
                  <c:v>0.1573</c:v>
                </c:pt>
                <c:pt idx="2859">
                  <c:v>0.15770000000000001</c:v>
                </c:pt>
                <c:pt idx="2860">
                  <c:v>0.1575</c:v>
                </c:pt>
                <c:pt idx="2861">
                  <c:v>0.15770000000000001</c:v>
                </c:pt>
                <c:pt idx="2862">
                  <c:v>0.1575</c:v>
                </c:pt>
                <c:pt idx="2863">
                  <c:v>0.1575</c:v>
                </c:pt>
                <c:pt idx="2864">
                  <c:v>0.15770000000000001</c:v>
                </c:pt>
                <c:pt idx="2865">
                  <c:v>0.1573</c:v>
                </c:pt>
                <c:pt idx="2866">
                  <c:v>0.15720000000000001</c:v>
                </c:pt>
                <c:pt idx="2867">
                  <c:v>0.1573</c:v>
                </c:pt>
                <c:pt idx="2868">
                  <c:v>0.1573</c:v>
                </c:pt>
                <c:pt idx="2869">
                  <c:v>0.15720000000000001</c:v>
                </c:pt>
                <c:pt idx="2870">
                  <c:v>0.15709999999999999</c:v>
                </c:pt>
                <c:pt idx="2871">
                  <c:v>0.15740000000000001</c:v>
                </c:pt>
                <c:pt idx="2872">
                  <c:v>0.15720000000000001</c:v>
                </c:pt>
                <c:pt idx="2873">
                  <c:v>0.15679999999999999</c:v>
                </c:pt>
                <c:pt idx="2874">
                  <c:v>0.15659999999999999</c:v>
                </c:pt>
                <c:pt idx="2875">
                  <c:v>0.15659999999999999</c:v>
                </c:pt>
                <c:pt idx="2876">
                  <c:v>0.15670000000000001</c:v>
                </c:pt>
                <c:pt idx="2877">
                  <c:v>0.15670000000000001</c:v>
                </c:pt>
                <c:pt idx="2878">
                  <c:v>0.15690000000000001</c:v>
                </c:pt>
                <c:pt idx="2879">
                  <c:v>0.15670000000000001</c:v>
                </c:pt>
                <c:pt idx="2880">
                  <c:v>0.15659999999999999</c:v>
                </c:pt>
                <c:pt idx="2881">
                  <c:v>0.15720000000000001</c:v>
                </c:pt>
                <c:pt idx="2882">
                  <c:v>0.15679999999999999</c:v>
                </c:pt>
                <c:pt idx="2883">
                  <c:v>0.1575</c:v>
                </c:pt>
                <c:pt idx="2884">
                  <c:v>0.15679999999999999</c:v>
                </c:pt>
                <c:pt idx="2885">
                  <c:v>0.15670000000000001</c:v>
                </c:pt>
                <c:pt idx="2886">
                  <c:v>0.15679999999999999</c:v>
                </c:pt>
                <c:pt idx="2887">
                  <c:v>0.15690000000000001</c:v>
                </c:pt>
                <c:pt idx="2888">
                  <c:v>0.15679999999999999</c:v>
                </c:pt>
                <c:pt idx="2889">
                  <c:v>0.15670000000000001</c:v>
                </c:pt>
                <c:pt idx="2890">
                  <c:v>0.15620000000000001</c:v>
                </c:pt>
                <c:pt idx="2891">
                  <c:v>0.15640000000000001</c:v>
                </c:pt>
                <c:pt idx="2892">
                  <c:v>0.15629999999999999</c:v>
                </c:pt>
                <c:pt idx="2893">
                  <c:v>0.15629999999999999</c:v>
                </c:pt>
                <c:pt idx="2894">
                  <c:v>0.1565</c:v>
                </c:pt>
                <c:pt idx="2895">
                  <c:v>0.1565</c:v>
                </c:pt>
                <c:pt idx="2896">
                  <c:v>0.15659999999999999</c:v>
                </c:pt>
                <c:pt idx="2897">
                  <c:v>0.15659999999999999</c:v>
                </c:pt>
                <c:pt idx="2898">
                  <c:v>0.15659999999999999</c:v>
                </c:pt>
                <c:pt idx="2899">
                  <c:v>0.1565</c:v>
                </c:pt>
                <c:pt idx="2900">
                  <c:v>0.15640000000000001</c:v>
                </c:pt>
                <c:pt idx="2901">
                  <c:v>0.15629999999999999</c:v>
                </c:pt>
                <c:pt idx="2902">
                  <c:v>0.15629999999999999</c:v>
                </c:pt>
                <c:pt idx="2903">
                  <c:v>0.1565</c:v>
                </c:pt>
                <c:pt idx="2904">
                  <c:v>0.1565</c:v>
                </c:pt>
                <c:pt idx="2905">
                  <c:v>0.15659999999999999</c:v>
                </c:pt>
                <c:pt idx="2906">
                  <c:v>0.15640000000000001</c:v>
                </c:pt>
                <c:pt idx="2907">
                  <c:v>0.15640000000000001</c:v>
                </c:pt>
                <c:pt idx="2908">
                  <c:v>0.15659999999999999</c:v>
                </c:pt>
                <c:pt idx="2909">
                  <c:v>0.15659999999999999</c:v>
                </c:pt>
                <c:pt idx="2910">
                  <c:v>0.15670000000000001</c:v>
                </c:pt>
                <c:pt idx="2911">
                  <c:v>0.15670000000000001</c:v>
                </c:pt>
                <c:pt idx="2912">
                  <c:v>0.15670000000000001</c:v>
                </c:pt>
                <c:pt idx="2913">
                  <c:v>0.15670000000000001</c:v>
                </c:pt>
                <c:pt idx="2914">
                  <c:v>0.1565</c:v>
                </c:pt>
                <c:pt idx="2915">
                  <c:v>0.15640000000000001</c:v>
                </c:pt>
                <c:pt idx="2916">
                  <c:v>0.1565</c:v>
                </c:pt>
                <c:pt idx="2917">
                  <c:v>0.15629999999999999</c:v>
                </c:pt>
                <c:pt idx="2918">
                  <c:v>0.15620000000000001</c:v>
                </c:pt>
                <c:pt idx="2919">
                  <c:v>0.15629999999999999</c:v>
                </c:pt>
                <c:pt idx="2920">
                  <c:v>0.1565</c:v>
                </c:pt>
                <c:pt idx="2921">
                  <c:v>0.15640000000000001</c:v>
                </c:pt>
                <c:pt idx="2922">
                  <c:v>0.15659999999999999</c:v>
                </c:pt>
                <c:pt idx="2923">
                  <c:v>0.1565</c:v>
                </c:pt>
                <c:pt idx="2924">
                  <c:v>0.1565</c:v>
                </c:pt>
                <c:pt idx="2925">
                  <c:v>0.15629999999999999</c:v>
                </c:pt>
                <c:pt idx="2926">
                  <c:v>0.15579999999999999</c:v>
                </c:pt>
                <c:pt idx="2927">
                  <c:v>0.15540000000000001</c:v>
                </c:pt>
                <c:pt idx="2928">
                  <c:v>0.15540000000000001</c:v>
                </c:pt>
                <c:pt idx="2929">
                  <c:v>0.1552</c:v>
                </c:pt>
                <c:pt idx="2930">
                  <c:v>0.15529999999999999</c:v>
                </c:pt>
                <c:pt idx="2931">
                  <c:v>0.15540000000000001</c:v>
                </c:pt>
                <c:pt idx="2932">
                  <c:v>0.1552</c:v>
                </c:pt>
                <c:pt idx="2933">
                  <c:v>0.15529999999999999</c:v>
                </c:pt>
                <c:pt idx="2934">
                  <c:v>0.15529999999999999</c:v>
                </c:pt>
                <c:pt idx="2935">
                  <c:v>0.1552</c:v>
                </c:pt>
                <c:pt idx="2936">
                  <c:v>0.1552</c:v>
                </c:pt>
                <c:pt idx="2937">
                  <c:v>0.1552</c:v>
                </c:pt>
                <c:pt idx="2938">
                  <c:v>0.15509999999999999</c:v>
                </c:pt>
                <c:pt idx="2939">
                  <c:v>0.15509999999999999</c:v>
                </c:pt>
                <c:pt idx="2940">
                  <c:v>0.15490000000000001</c:v>
                </c:pt>
                <c:pt idx="2941">
                  <c:v>0.15479999999999999</c:v>
                </c:pt>
                <c:pt idx="2942">
                  <c:v>0.1547</c:v>
                </c:pt>
                <c:pt idx="2943">
                  <c:v>0.15459999999999999</c:v>
                </c:pt>
                <c:pt idx="2944">
                  <c:v>0.1547</c:v>
                </c:pt>
                <c:pt idx="2945">
                  <c:v>0.15509999999999999</c:v>
                </c:pt>
                <c:pt idx="2946">
                  <c:v>0.15429999999999999</c:v>
                </c:pt>
                <c:pt idx="2947">
                  <c:v>0.15459999999999999</c:v>
                </c:pt>
                <c:pt idx="2948">
                  <c:v>0.1545</c:v>
                </c:pt>
                <c:pt idx="2949">
                  <c:v>0.1547</c:v>
                </c:pt>
                <c:pt idx="2950">
                  <c:v>0.15459999999999999</c:v>
                </c:pt>
                <c:pt idx="2951">
                  <c:v>0.1545</c:v>
                </c:pt>
                <c:pt idx="2952">
                  <c:v>0.15459999999999999</c:v>
                </c:pt>
                <c:pt idx="2953">
                  <c:v>0.1547</c:v>
                </c:pt>
                <c:pt idx="2954">
                  <c:v>0.1547</c:v>
                </c:pt>
                <c:pt idx="2955">
                  <c:v>0.1547</c:v>
                </c:pt>
                <c:pt idx="2956">
                  <c:v>0.1547</c:v>
                </c:pt>
                <c:pt idx="2957">
                  <c:v>0.1545</c:v>
                </c:pt>
                <c:pt idx="2958">
                  <c:v>0.1542</c:v>
                </c:pt>
                <c:pt idx="2959">
                  <c:v>0.1545</c:v>
                </c:pt>
                <c:pt idx="2960">
                  <c:v>0.15459999999999999</c:v>
                </c:pt>
                <c:pt idx="2961">
                  <c:v>0.1547</c:v>
                </c:pt>
                <c:pt idx="2962">
                  <c:v>0.15459999999999999</c:v>
                </c:pt>
                <c:pt idx="2963">
                  <c:v>0.15440000000000001</c:v>
                </c:pt>
                <c:pt idx="2964">
                  <c:v>0.15440000000000001</c:v>
                </c:pt>
                <c:pt idx="2965">
                  <c:v>0.15429999999999999</c:v>
                </c:pt>
                <c:pt idx="2966">
                  <c:v>0.15429999999999999</c:v>
                </c:pt>
                <c:pt idx="2967">
                  <c:v>0.15429999999999999</c:v>
                </c:pt>
                <c:pt idx="2968">
                  <c:v>0.1542</c:v>
                </c:pt>
                <c:pt idx="2969">
                  <c:v>0.15429999999999999</c:v>
                </c:pt>
                <c:pt idx="2970">
                  <c:v>0.15440000000000001</c:v>
                </c:pt>
                <c:pt idx="2971">
                  <c:v>0.15429999999999999</c:v>
                </c:pt>
                <c:pt idx="2972">
                  <c:v>0.1542</c:v>
                </c:pt>
                <c:pt idx="2973">
                  <c:v>0.15429999999999999</c:v>
                </c:pt>
                <c:pt idx="2974">
                  <c:v>0.15429999999999999</c:v>
                </c:pt>
                <c:pt idx="2975">
                  <c:v>0.1542</c:v>
                </c:pt>
                <c:pt idx="2976">
                  <c:v>0.15429999999999999</c:v>
                </c:pt>
                <c:pt idx="2977">
                  <c:v>0.15429999999999999</c:v>
                </c:pt>
                <c:pt idx="2978">
                  <c:v>0.1542</c:v>
                </c:pt>
                <c:pt idx="2979">
                  <c:v>0.154</c:v>
                </c:pt>
                <c:pt idx="2980">
                  <c:v>0.154</c:v>
                </c:pt>
                <c:pt idx="2981">
                  <c:v>0.154</c:v>
                </c:pt>
                <c:pt idx="2982">
                  <c:v>0.15379999999999999</c:v>
                </c:pt>
                <c:pt idx="2983">
                  <c:v>0.1537</c:v>
                </c:pt>
                <c:pt idx="2984">
                  <c:v>0.154</c:v>
                </c:pt>
                <c:pt idx="2985">
                  <c:v>0.1537</c:v>
                </c:pt>
                <c:pt idx="2986">
                  <c:v>0.1537</c:v>
                </c:pt>
                <c:pt idx="2987">
                  <c:v>0.1537</c:v>
                </c:pt>
                <c:pt idx="2988">
                  <c:v>0.15359999999999999</c:v>
                </c:pt>
                <c:pt idx="2989">
                  <c:v>0.15390000000000001</c:v>
                </c:pt>
                <c:pt idx="2990">
                  <c:v>0.15379999999999999</c:v>
                </c:pt>
                <c:pt idx="2991">
                  <c:v>0.154</c:v>
                </c:pt>
                <c:pt idx="2992">
                  <c:v>0.15390000000000001</c:v>
                </c:pt>
                <c:pt idx="2993">
                  <c:v>0.154</c:v>
                </c:pt>
                <c:pt idx="2994">
                  <c:v>0.154</c:v>
                </c:pt>
                <c:pt idx="2995">
                  <c:v>0.15390000000000001</c:v>
                </c:pt>
                <c:pt idx="2996">
                  <c:v>0.15390000000000001</c:v>
                </c:pt>
                <c:pt idx="2997">
                  <c:v>0.15379999999999999</c:v>
                </c:pt>
                <c:pt idx="2998">
                  <c:v>0.154</c:v>
                </c:pt>
                <c:pt idx="2999">
                  <c:v>0.154</c:v>
                </c:pt>
                <c:pt idx="3000">
                  <c:v>0.15379999999999999</c:v>
                </c:pt>
                <c:pt idx="3001">
                  <c:v>0.1535</c:v>
                </c:pt>
                <c:pt idx="3002">
                  <c:v>0.1532</c:v>
                </c:pt>
                <c:pt idx="3003">
                  <c:v>0.15310000000000001</c:v>
                </c:pt>
                <c:pt idx="3004">
                  <c:v>0.1537</c:v>
                </c:pt>
                <c:pt idx="3005">
                  <c:v>0.15390000000000001</c:v>
                </c:pt>
                <c:pt idx="3006">
                  <c:v>0.15310000000000001</c:v>
                </c:pt>
                <c:pt idx="3007">
                  <c:v>0.15310000000000001</c:v>
                </c:pt>
                <c:pt idx="3008">
                  <c:v>0.15310000000000001</c:v>
                </c:pt>
                <c:pt idx="3009">
                  <c:v>0.15310000000000001</c:v>
                </c:pt>
                <c:pt idx="3010">
                  <c:v>0.15310000000000001</c:v>
                </c:pt>
                <c:pt idx="3011">
                  <c:v>0.153</c:v>
                </c:pt>
                <c:pt idx="3012">
                  <c:v>0.15279999999999999</c:v>
                </c:pt>
                <c:pt idx="3013">
                  <c:v>0.15290000000000001</c:v>
                </c:pt>
                <c:pt idx="3014">
                  <c:v>0.153</c:v>
                </c:pt>
                <c:pt idx="3015">
                  <c:v>0.1527</c:v>
                </c:pt>
                <c:pt idx="3016">
                  <c:v>0.1527</c:v>
                </c:pt>
                <c:pt idx="3017">
                  <c:v>0.15279999999999999</c:v>
                </c:pt>
                <c:pt idx="3018">
                  <c:v>0.15279999999999999</c:v>
                </c:pt>
                <c:pt idx="3019">
                  <c:v>0.1527</c:v>
                </c:pt>
                <c:pt idx="3020">
                  <c:v>0.1527</c:v>
                </c:pt>
                <c:pt idx="3021">
                  <c:v>0.15240000000000001</c:v>
                </c:pt>
                <c:pt idx="3022">
                  <c:v>0.15240000000000001</c:v>
                </c:pt>
                <c:pt idx="3023">
                  <c:v>0.15229999999999999</c:v>
                </c:pt>
                <c:pt idx="3024">
                  <c:v>0.15240000000000001</c:v>
                </c:pt>
                <c:pt idx="3025">
                  <c:v>0.15240000000000001</c:v>
                </c:pt>
                <c:pt idx="3026">
                  <c:v>0.1525</c:v>
                </c:pt>
                <c:pt idx="3027">
                  <c:v>0.15260000000000001</c:v>
                </c:pt>
                <c:pt idx="3028">
                  <c:v>0.1522</c:v>
                </c:pt>
                <c:pt idx="3029">
                  <c:v>0.15210000000000001</c:v>
                </c:pt>
                <c:pt idx="3030">
                  <c:v>0.15210000000000001</c:v>
                </c:pt>
                <c:pt idx="3031">
                  <c:v>0.15210000000000001</c:v>
                </c:pt>
                <c:pt idx="3032">
                  <c:v>0.15210000000000001</c:v>
                </c:pt>
                <c:pt idx="3033">
                  <c:v>0.1522</c:v>
                </c:pt>
                <c:pt idx="3034">
                  <c:v>0.15210000000000001</c:v>
                </c:pt>
                <c:pt idx="3035">
                  <c:v>0.15210000000000001</c:v>
                </c:pt>
                <c:pt idx="3036">
                  <c:v>0.15240000000000001</c:v>
                </c:pt>
                <c:pt idx="3037">
                  <c:v>0.1522</c:v>
                </c:pt>
                <c:pt idx="3038">
                  <c:v>0.1525</c:v>
                </c:pt>
                <c:pt idx="3039">
                  <c:v>0.1522</c:v>
                </c:pt>
                <c:pt idx="3040">
                  <c:v>0.15210000000000001</c:v>
                </c:pt>
                <c:pt idx="3041">
                  <c:v>0.15210000000000001</c:v>
                </c:pt>
                <c:pt idx="3042">
                  <c:v>0.1522</c:v>
                </c:pt>
                <c:pt idx="3043">
                  <c:v>0.15210000000000001</c:v>
                </c:pt>
                <c:pt idx="3044">
                  <c:v>0.15210000000000001</c:v>
                </c:pt>
                <c:pt idx="3045">
                  <c:v>0.15210000000000001</c:v>
                </c:pt>
                <c:pt idx="3046">
                  <c:v>0.15210000000000001</c:v>
                </c:pt>
                <c:pt idx="3047">
                  <c:v>0.15190000000000001</c:v>
                </c:pt>
                <c:pt idx="3048">
                  <c:v>0.1522</c:v>
                </c:pt>
                <c:pt idx="3049">
                  <c:v>0.15210000000000001</c:v>
                </c:pt>
                <c:pt idx="3050">
                  <c:v>0.15179999999999999</c:v>
                </c:pt>
                <c:pt idx="3051">
                  <c:v>0.1517</c:v>
                </c:pt>
                <c:pt idx="3052">
                  <c:v>0.1517</c:v>
                </c:pt>
                <c:pt idx="3053">
                  <c:v>0.15160000000000001</c:v>
                </c:pt>
                <c:pt idx="3054">
                  <c:v>0.1517</c:v>
                </c:pt>
                <c:pt idx="3055">
                  <c:v>0.15179999999999999</c:v>
                </c:pt>
                <c:pt idx="3056">
                  <c:v>0.1517</c:v>
                </c:pt>
                <c:pt idx="3057">
                  <c:v>0.1525</c:v>
                </c:pt>
                <c:pt idx="3058">
                  <c:v>0.15240000000000001</c:v>
                </c:pt>
                <c:pt idx="3059">
                  <c:v>0.1525</c:v>
                </c:pt>
                <c:pt idx="3060">
                  <c:v>0.1525</c:v>
                </c:pt>
                <c:pt idx="3061">
                  <c:v>0.15240000000000001</c:v>
                </c:pt>
                <c:pt idx="3062">
                  <c:v>0.15160000000000001</c:v>
                </c:pt>
                <c:pt idx="3063">
                  <c:v>0.15140000000000001</c:v>
                </c:pt>
                <c:pt idx="3064">
                  <c:v>0.15190000000000001</c:v>
                </c:pt>
                <c:pt idx="3065">
                  <c:v>0.15179999999999999</c:v>
                </c:pt>
                <c:pt idx="3066">
                  <c:v>0.15190000000000001</c:v>
                </c:pt>
                <c:pt idx="3067">
                  <c:v>0.15190000000000001</c:v>
                </c:pt>
                <c:pt idx="3068">
                  <c:v>0.15190000000000001</c:v>
                </c:pt>
                <c:pt idx="3069">
                  <c:v>0.15190000000000001</c:v>
                </c:pt>
                <c:pt idx="3070">
                  <c:v>0.15179999999999999</c:v>
                </c:pt>
                <c:pt idx="3071">
                  <c:v>0.15179999999999999</c:v>
                </c:pt>
                <c:pt idx="3072">
                  <c:v>0.15179999999999999</c:v>
                </c:pt>
                <c:pt idx="3073">
                  <c:v>0.15160000000000001</c:v>
                </c:pt>
                <c:pt idx="3074">
                  <c:v>0.1517</c:v>
                </c:pt>
                <c:pt idx="3075">
                  <c:v>0.15129999999999999</c:v>
                </c:pt>
                <c:pt idx="3076">
                  <c:v>0.15129999999999999</c:v>
                </c:pt>
                <c:pt idx="3077">
                  <c:v>0.15110000000000001</c:v>
                </c:pt>
                <c:pt idx="3078">
                  <c:v>0.1507</c:v>
                </c:pt>
                <c:pt idx="3079">
                  <c:v>0.15079999999999999</c:v>
                </c:pt>
                <c:pt idx="3080">
                  <c:v>0.15090000000000001</c:v>
                </c:pt>
                <c:pt idx="3081">
                  <c:v>0.15110000000000001</c:v>
                </c:pt>
                <c:pt idx="3082">
                  <c:v>0.15129999999999999</c:v>
                </c:pt>
                <c:pt idx="3083">
                  <c:v>0.1517</c:v>
                </c:pt>
                <c:pt idx="3084">
                  <c:v>0.1517</c:v>
                </c:pt>
                <c:pt idx="3085">
                  <c:v>0.15140000000000001</c:v>
                </c:pt>
                <c:pt idx="3086">
                  <c:v>0.151</c:v>
                </c:pt>
                <c:pt idx="3087">
                  <c:v>0.15079999999999999</c:v>
                </c:pt>
                <c:pt idx="3088">
                  <c:v>0.15079999999999999</c:v>
                </c:pt>
                <c:pt idx="3089">
                  <c:v>0.15090000000000001</c:v>
                </c:pt>
                <c:pt idx="3090">
                  <c:v>0.15040000000000001</c:v>
                </c:pt>
                <c:pt idx="3091">
                  <c:v>0.15040000000000001</c:v>
                </c:pt>
                <c:pt idx="3092">
                  <c:v>0.15010000000000001</c:v>
                </c:pt>
                <c:pt idx="3093">
                  <c:v>0.1502</c:v>
                </c:pt>
                <c:pt idx="3094">
                  <c:v>0.1502</c:v>
                </c:pt>
                <c:pt idx="3095">
                  <c:v>0.15</c:v>
                </c:pt>
                <c:pt idx="3096">
                  <c:v>0.1502</c:v>
                </c:pt>
                <c:pt idx="3097">
                  <c:v>0.1502</c:v>
                </c:pt>
                <c:pt idx="3098">
                  <c:v>0.15</c:v>
                </c:pt>
                <c:pt idx="3099">
                  <c:v>0.1502</c:v>
                </c:pt>
                <c:pt idx="3100">
                  <c:v>0.1502</c:v>
                </c:pt>
                <c:pt idx="3101">
                  <c:v>0.15010000000000001</c:v>
                </c:pt>
                <c:pt idx="3102">
                  <c:v>0.15049999999999999</c:v>
                </c:pt>
                <c:pt idx="3103">
                  <c:v>0.15029999999999999</c:v>
                </c:pt>
                <c:pt idx="3104">
                  <c:v>0.15010000000000001</c:v>
                </c:pt>
                <c:pt idx="3105">
                  <c:v>0.15</c:v>
                </c:pt>
                <c:pt idx="3106">
                  <c:v>0.15010000000000001</c:v>
                </c:pt>
                <c:pt idx="3107">
                  <c:v>0.14990000000000001</c:v>
                </c:pt>
                <c:pt idx="3108">
                  <c:v>0.15</c:v>
                </c:pt>
                <c:pt idx="3109">
                  <c:v>0.14990000000000001</c:v>
                </c:pt>
                <c:pt idx="3110">
                  <c:v>0.15029999999999999</c:v>
                </c:pt>
                <c:pt idx="3111">
                  <c:v>0.1502</c:v>
                </c:pt>
                <c:pt idx="3112">
                  <c:v>0.15040000000000001</c:v>
                </c:pt>
                <c:pt idx="3113">
                  <c:v>0.15060000000000001</c:v>
                </c:pt>
                <c:pt idx="3114">
                  <c:v>0.15049999999999999</c:v>
                </c:pt>
                <c:pt idx="3115">
                  <c:v>0.15060000000000001</c:v>
                </c:pt>
                <c:pt idx="3116">
                  <c:v>0.15040000000000001</c:v>
                </c:pt>
                <c:pt idx="3117">
                  <c:v>0.15049999999999999</c:v>
                </c:pt>
                <c:pt idx="3118">
                  <c:v>0.15049999999999999</c:v>
                </c:pt>
                <c:pt idx="3119">
                  <c:v>0.15090000000000001</c:v>
                </c:pt>
                <c:pt idx="3120">
                  <c:v>0.15090000000000001</c:v>
                </c:pt>
                <c:pt idx="3121">
                  <c:v>0.15060000000000001</c:v>
                </c:pt>
                <c:pt idx="3122">
                  <c:v>0.15040000000000001</c:v>
                </c:pt>
                <c:pt idx="3123">
                  <c:v>0.14960000000000001</c:v>
                </c:pt>
                <c:pt idx="3124">
                  <c:v>0.1502</c:v>
                </c:pt>
                <c:pt idx="3125">
                  <c:v>0.15</c:v>
                </c:pt>
                <c:pt idx="3126">
                  <c:v>0.1497</c:v>
                </c:pt>
                <c:pt idx="3127">
                  <c:v>0.1497</c:v>
                </c:pt>
                <c:pt idx="3128">
                  <c:v>0.14990000000000001</c:v>
                </c:pt>
                <c:pt idx="3129">
                  <c:v>0.14990000000000001</c:v>
                </c:pt>
                <c:pt idx="3130">
                  <c:v>0.14940000000000001</c:v>
                </c:pt>
                <c:pt idx="3131">
                  <c:v>0.1497</c:v>
                </c:pt>
                <c:pt idx="3132">
                  <c:v>0.15010000000000001</c:v>
                </c:pt>
                <c:pt idx="3133">
                  <c:v>0.1502</c:v>
                </c:pt>
                <c:pt idx="3134">
                  <c:v>0.15010000000000001</c:v>
                </c:pt>
                <c:pt idx="3135">
                  <c:v>0.15029999999999999</c:v>
                </c:pt>
                <c:pt idx="3136">
                  <c:v>0.15029999999999999</c:v>
                </c:pt>
                <c:pt idx="3137">
                  <c:v>0.15049999999999999</c:v>
                </c:pt>
                <c:pt idx="3138">
                  <c:v>0.15049999999999999</c:v>
                </c:pt>
                <c:pt idx="3139">
                  <c:v>0.15060000000000001</c:v>
                </c:pt>
                <c:pt idx="3140">
                  <c:v>0.15029999999999999</c:v>
                </c:pt>
                <c:pt idx="3141">
                  <c:v>0.15</c:v>
                </c:pt>
                <c:pt idx="3142">
                  <c:v>0.1497</c:v>
                </c:pt>
                <c:pt idx="3143">
                  <c:v>0.14990000000000001</c:v>
                </c:pt>
                <c:pt idx="3144">
                  <c:v>0.14990000000000001</c:v>
                </c:pt>
                <c:pt idx="3145">
                  <c:v>0.14940000000000001</c:v>
                </c:pt>
                <c:pt idx="3146">
                  <c:v>0.14940000000000001</c:v>
                </c:pt>
                <c:pt idx="3147">
                  <c:v>0.14940000000000001</c:v>
                </c:pt>
                <c:pt idx="3148">
                  <c:v>0.14940000000000001</c:v>
                </c:pt>
                <c:pt idx="3149">
                  <c:v>0.14949999999999999</c:v>
                </c:pt>
                <c:pt idx="3150">
                  <c:v>0.13170000000000001</c:v>
                </c:pt>
                <c:pt idx="3151">
                  <c:v>0.13170000000000001</c:v>
                </c:pt>
                <c:pt idx="3152">
                  <c:v>0.13170000000000001</c:v>
                </c:pt>
                <c:pt idx="3153">
                  <c:v>0.13170000000000001</c:v>
                </c:pt>
                <c:pt idx="3154">
                  <c:v>0.13170000000000001</c:v>
                </c:pt>
                <c:pt idx="3155">
                  <c:v>0.13170000000000001</c:v>
                </c:pt>
                <c:pt idx="3156">
                  <c:v>0.13170000000000001</c:v>
                </c:pt>
                <c:pt idx="3157">
                  <c:v>0.13170000000000001</c:v>
                </c:pt>
                <c:pt idx="3158">
                  <c:v>0.13170000000000001</c:v>
                </c:pt>
                <c:pt idx="3159">
                  <c:v>0.13170000000000001</c:v>
                </c:pt>
                <c:pt idx="3160">
                  <c:v>0.13170000000000001</c:v>
                </c:pt>
                <c:pt idx="3161">
                  <c:v>0.13170000000000001</c:v>
                </c:pt>
                <c:pt idx="3162">
                  <c:v>0.13170000000000001</c:v>
                </c:pt>
                <c:pt idx="3163">
                  <c:v>0.13170000000000001</c:v>
                </c:pt>
                <c:pt idx="3164">
                  <c:v>0.13170000000000001</c:v>
                </c:pt>
                <c:pt idx="3165">
                  <c:v>0.13170000000000001</c:v>
                </c:pt>
                <c:pt idx="3166">
                  <c:v>0.13170000000000001</c:v>
                </c:pt>
                <c:pt idx="3167">
                  <c:v>0.13170000000000001</c:v>
                </c:pt>
                <c:pt idx="3168">
                  <c:v>0.13170000000000001</c:v>
                </c:pt>
                <c:pt idx="3169">
                  <c:v>0.13170000000000001</c:v>
                </c:pt>
                <c:pt idx="3170">
                  <c:v>0.13170000000000001</c:v>
                </c:pt>
                <c:pt idx="3171">
                  <c:v>0.13170000000000001</c:v>
                </c:pt>
                <c:pt idx="3172">
                  <c:v>0.13170000000000001</c:v>
                </c:pt>
                <c:pt idx="3173">
                  <c:v>0.13170000000000001</c:v>
                </c:pt>
                <c:pt idx="3174">
                  <c:v>0.13170000000000001</c:v>
                </c:pt>
                <c:pt idx="3175">
                  <c:v>0.13170000000000001</c:v>
                </c:pt>
                <c:pt idx="3176">
                  <c:v>0.13170000000000001</c:v>
                </c:pt>
                <c:pt idx="3177">
                  <c:v>0.13170000000000001</c:v>
                </c:pt>
                <c:pt idx="3178">
                  <c:v>0.13170000000000001</c:v>
                </c:pt>
                <c:pt idx="3179">
                  <c:v>0.13170000000000001</c:v>
                </c:pt>
                <c:pt idx="3180">
                  <c:v>0.13170000000000001</c:v>
                </c:pt>
                <c:pt idx="3181">
                  <c:v>0.13170000000000001</c:v>
                </c:pt>
                <c:pt idx="3182">
                  <c:v>0.13170000000000001</c:v>
                </c:pt>
                <c:pt idx="3183">
                  <c:v>0.13170000000000001</c:v>
                </c:pt>
                <c:pt idx="3184">
                  <c:v>0.13170000000000001</c:v>
                </c:pt>
                <c:pt idx="3185">
                  <c:v>0.13170000000000001</c:v>
                </c:pt>
                <c:pt idx="3186">
                  <c:v>0.13170000000000001</c:v>
                </c:pt>
                <c:pt idx="3187">
                  <c:v>0.13170000000000001</c:v>
                </c:pt>
                <c:pt idx="3188">
                  <c:v>0.13170000000000001</c:v>
                </c:pt>
                <c:pt idx="3189">
                  <c:v>0.13170000000000001</c:v>
                </c:pt>
                <c:pt idx="3190">
                  <c:v>0.13170000000000001</c:v>
                </c:pt>
                <c:pt idx="3191">
                  <c:v>0.13170000000000001</c:v>
                </c:pt>
                <c:pt idx="3192">
                  <c:v>0.13170000000000001</c:v>
                </c:pt>
                <c:pt idx="3193">
                  <c:v>0.13170000000000001</c:v>
                </c:pt>
                <c:pt idx="3194">
                  <c:v>0.13170000000000001</c:v>
                </c:pt>
                <c:pt idx="3195">
                  <c:v>0.13170000000000001</c:v>
                </c:pt>
                <c:pt idx="3196">
                  <c:v>0.13170000000000001</c:v>
                </c:pt>
                <c:pt idx="3197">
                  <c:v>0.13170000000000001</c:v>
                </c:pt>
                <c:pt idx="3198">
                  <c:v>0.13170000000000001</c:v>
                </c:pt>
                <c:pt idx="3199">
                  <c:v>0.13170000000000001</c:v>
                </c:pt>
                <c:pt idx="3200">
                  <c:v>0.13170000000000001</c:v>
                </c:pt>
                <c:pt idx="3201">
                  <c:v>0.13170000000000001</c:v>
                </c:pt>
                <c:pt idx="3202">
                  <c:v>0.13170000000000001</c:v>
                </c:pt>
                <c:pt idx="3203">
                  <c:v>0.13170000000000001</c:v>
                </c:pt>
                <c:pt idx="3204">
                  <c:v>0.13170000000000001</c:v>
                </c:pt>
                <c:pt idx="3205">
                  <c:v>0.13170000000000001</c:v>
                </c:pt>
                <c:pt idx="3206">
                  <c:v>0.13170000000000001</c:v>
                </c:pt>
                <c:pt idx="3207">
                  <c:v>0.13170000000000001</c:v>
                </c:pt>
                <c:pt idx="3208">
                  <c:v>0.13170000000000001</c:v>
                </c:pt>
                <c:pt idx="3209">
                  <c:v>0.13170000000000001</c:v>
                </c:pt>
                <c:pt idx="3210">
                  <c:v>0.13170000000000001</c:v>
                </c:pt>
                <c:pt idx="3211">
                  <c:v>0.13170000000000001</c:v>
                </c:pt>
                <c:pt idx="3212">
                  <c:v>0.13170000000000001</c:v>
                </c:pt>
                <c:pt idx="3213">
                  <c:v>0.13170000000000001</c:v>
                </c:pt>
                <c:pt idx="3214">
                  <c:v>0.13170000000000001</c:v>
                </c:pt>
                <c:pt idx="3215">
                  <c:v>0.13170000000000001</c:v>
                </c:pt>
                <c:pt idx="3216">
                  <c:v>0.13170000000000001</c:v>
                </c:pt>
                <c:pt idx="3217">
                  <c:v>0.13170000000000001</c:v>
                </c:pt>
                <c:pt idx="3218">
                  <c:v>0.13170000000000001</c:v>
                </c:pt>
                <c:pt idx="3219">
                  <c:v>0.13170000000000001</c:v>
                </c:pt>
                <c:pt idx="3220">
                  <c:v>0.13170000000000001</c:v>
                </c:pt>
                <c:pt idx="3221">
                  <c:v>0.13170000000000001</c:v>
                </c:pt>
                <c:pt idx="3222">
                  <c:v>0.13170000000000001</c:v>
                </c:pt>
                <c:pt idx="3223">
                  <c:v>0.13170000000000001</c:v>
                </c:pt>
                <c:pt idx="3224">
                  <c:v>0.13170000000000001</c:v>
                </c:pt>
                <c:pt idx="3225">
                  <c:v>0.13170000000000001</c:v>
                </c:pt>
                <c:pt idx="3226">
                  <c:v>0.13170000000000001</c:v>
                </c:pt>
                <c:pt idx="3227">
                  <c:v>0.13170000000000001</c:v>
                </c:pt>
                <c:pt idx="3228">
                  <c:v>0.13170000000000001</c:v>
                </c:pt>
                <c:pt idx="3229">
                  <c:v>0.13170000000000001</c:v>
                </c:pt>
                <c:pt idx="3230">
                  <c:v>0.13170000000000001</c:v>
                </c:pt>
                <c:pt idx="3231">
                  <c:v>0.13170000000000001</c:v>
                </c:pt>
                <c:pt idx="3232">
                  <c:v>0.13170000000000001</c:v>
                </c:pt>
                <c:pt idx="3233">
                  <c:v>0.13170000000000001</c:v>
                </c:pt>
                <c:pt idx="3234">
                  <c:v>0.13170000000000001</c:v>
                </c:pt>
                <c:pt idx="3235">
                  <c:v>0.13170000000000001</c:v>
                </c:pt>
                <c:pt idx="3236">
                  <c:v>0.13170000000000001</c:v>
                </c:pt>
                <c:pt idx="3237">
                  <c:v>0.13170000000000001</c:v>
                </c:pt>
                <c:pt idx="3238">
                  <c:v>0.13170000000000001</c:v>
                </c:pt>
                <c:pt idx="3239">
                  <c:v>0.13170000000000001</c:v>
                </c:pt>
                <c:pt idx="3240">
                  <c:v>0.13170000000000001</c:v>
                </c:pt>
                <c:pt idx="3241">
                  <c:v>0.13170000000000001</c:v>
                </c:pt>
                <c:pt idx="3242">
                  <c:v>0.13170000000000001</c:v>
                </c:pt>
                <c:pt idx="3243">
                  <c:v>0.13170000000000001</c:v>
                </c:pt>
                <c:pt idx="3244">
                  <c:v>0.13170000000000001</c:v>
                </c:pt>
                <c:pt idx="3245">
                  <c:v>0.13170000000000001</c:v>
                </c:pt>
                <c:pt idx="3246">
                  <c:v>0.13170000000000001</c:v>
                </c:pt>
                <c:pt idx="3247">
                  <c:v>0.13170000000000001</c:v>
                </c:pt>
                <c:pt idx="3248">
                  <c:v>0.13170000000000001</c:v>
                </c:pt>
                <c:pt idx="3249">
                  <c:v>0.13170000000000001</c:v>
                </c:pt>
                <c:pt idx="3250">
                  <c:v>0.13170000000000001</c:v>
                </c:pt>
                <c:pt idx="3251">
                  <c:v>0.13170000000000001</c:v>
                </c:pt>
                <c:pt idx="3252">
                  <c:v>0.13170000000000001</c:v>
                </c:pt>
                <c:pt idx="3253">
                  <c:v>0.13170000000000001</c:v>
                </c:pt>
                <c:pt idx="3254">
                  <c:v>0.13170000000000001</c:v>
                </c:pt>
                <c:pt idx="3255">
                  <c:v>0.13170000000000001</c:v>
                </c:pt>
                <c:pt idx="3256">
                  <c:v>0.13170000000000001</c:v>
                </c:pt>
                <c:pt idx="3257">
                  <c:v>0.13170000000000001</c:v>
                </c:pt>
                <c:pt idx="3258">
                  <c:v>0.13170000000000001</c:v>
                </c:pt>
                <c:pt idx="3259">
                  <c:v>0.13170000000000001</c:v>
                </c:pt>
                <c:pt idx="3260">
                  <c:v>0.13170000000000001</c:v>
                </c:pt>
                <c:pt idx="3261">
                  <c:v>0.13170000000000001</c:v>
                </c:pt>
                <c:pt idx="3262">
                  <c:v>0.13170000000000001</c:v>
                </c:pt>
                <c:pt idx="3263">
                  <c:v>0.13170000000000001</c:v>
                </c:pt>
                <c:pt idx="3264">
                  <c:v>0.13170000000000001</c:v>
                </c:pt>
                <c:pt idx="3265">
                  <c:v>0.13170000000000001</c:v>
                </c:pt>
                <c:pt idx="3266">
                  <c:v>0.13170000000000001</c:v>
                </c:pt>
                <c:pt idx="3267">
                  <c:v>0.13170000000000001</c:v>
                </c:pt>
                <c:pt idx="3268">
                  <c:v>0.13170000000000001</c:v>
                </c:pt>
                <c:pt idx="3269">
                  <c:v>0.13170000000000001</c:v>
                </c:pt>
                <c:pt idx="3270">
                  <c:v>0.13170000000000001</c:v>
                </c:pt>
                <c:pt idx="3271">
                  <c:v>0.13170000000000001</c:v>
                </c:pt>
                <c:pt idx="3272">
                  <c:v>0.13170000000000001</c:v>
                </c:pt>
                <c:pt idx="3273">
                  <c:v>0.13170000000000001</c:v>
                </c:pt>
                <c:pt idx="3274">
                  <c:v>0.13170000000000001</c:v>
                </c:pt>
                <c:pt idx="3275">
                  <c:v>0.13170000000000001</c:v>
                </c:pt>
                <c:pt idx="3276">
                  <c:v>0.13170000000000001</c:v>
                </c:pt>
                <c:pt idx="3277">
                  <c:v>0.13170000000000001</c:v>
                </c:pt>
                <c:pt idx="3278">
                  <c:v>0.13170000000000001</c:v>
                </c:pt>
                <c:pt idx="3279">
                  <c:v>0.13170000000000001</c:v>
                </c:pt>
                <c:pt idx="3280">
                  <c:v>0.13170000000000001</c:v>
                </c:pt>
                <c:pt idx="3281">
                  <c:v>0.13170000000000001</c:v>
                </c:pt>
                <c:pt idx="3282">
                  <c:v>0.13170000000000001</c:v>
                </c:pt>
                <c:pt idx="3283">
                  <c:v>0.13170000000000001</c:v>
                </c:pt>
                <c:pt idx="3284">
                  <c:v>0.13170000000000001</c:v>
                </c:pt>
                <c:pt idx="3285">
                  <c:v>0.13170000000000001</c:v>
                </c:pt>
                <c:pt idx="3286">
                  <c:v>0.13170000000000001</c:v>
                </c:pt>
                <c:pt idx="3287">
                  <c:v>0.13170000000000001</c:v>
                </c:pt>
                <c:pt idx="3288">
                  <c:v>0.13170000000000001</c:v>
                </c:pt>
                <c:pt idx="3289">
                  <c:v>0.13170000000000001</c:v>
                </c:pt>
                <c:pt idx="3290">
                  <c:v>0.13170000000000001</c:v>
                </c:pt>
                <c:pt idx="3291">
                  <c:v>0.13170000000000001</c:v>
                </c:pt>
                <c:pt idx="3292">
                  <c:v>0.13170000000000001</c:v>
                </c:pt>
                <c:pt idx="3293">
                  <c:v>0.13170000000000001</c:v>
                </c:pt>
                <c:pt idx="3294">
                  <c:v>0.13170000000000001</c:v>
                </c:pt>
                <c:pt idx="3295">
                  <c:v>0.13170000000000001</c:v>
                </c:pt>
                <c:pt idx="3296">
                  <c:v>0.13170000000000001</c:v>
                </c:pt>
                <c:pt idx="3297">
                  <c:v>0.13170000000000001</c:v>
                </c:pt>
                <c:pt idx="3298">
                  <c:v>0.13170000000000001</c:v>
                </c:pt>
                <c:pt idx="3299">
                  <c:v>0.13170000000000001</c:v>
                </c:pt>
                <c:pt idx="3300">
                  <c:v>0.13170000000000001</c:v>
                </c:pt>
                <c:pt idx="3301">
                  <c:v>0.13170000000000001</c:v>
                </c:pt>
                <c:pt idx="3302">
                  <c:v>0.13170000000000001</c:v>
                </c:pt>
                <c:pt idx="3303">
                  <c:v>0.13170000000000001</c:v>
                </c:pt>
                <c:pt idx="3304">
                  <c:v>0.13170000000000001</c:v>
                </c:pt>
                <c:pt idx="3305">
                  <c:v>0.13170000000000001</c:v>
                </c:pt>
                <c:pt idx="3306">
                  <c:v>0.13170000000000001</c:v>
                </c:pt>
                <c:pt idx="3307">
                  <c:v>0.13170000000000001</c:v>
                </c:pt>
                <c:pt idx="3308">
                  <c:v>0.13170000000000001</c:v>
                </c:pt>
                <c:pt idx="3309">
                  <c:v>0.13170000000000001</c:v>
                </c:pt>
                <c:pt idx="3310">
                  <c:v>0.13170000000000001</c:v>
                </c:pt>
                <c:pt idx="3311">
                  <c:v>0.13170000000000001</c:v>
                </c:pt>
                <c:pt idx="3312">
                  <c:v>0.13170000000000001</c:v>
                </c:pt>
                <c:pt idx="3313">
                  <c:v>0.13170000000000001</c:v>
                </c:pt>
                <c:pt idx="3314">
                  <c:v>0.13170000000000001</c:v>
                </c:pt>
                <c:pt idx="3315">
                  <c:v>0.13170000000000001</c:v>
                </c:pt>
                <c:pt idx="3316">
                  <c:v>0.13170000000000001</c:v>
                </c:pt>
                <c:pt idx="3317">
                  <c:v>0.13170000000000001</c:v>
                </c:pt>
                <c:pt idx="3318">
                  <c:v>0.13170000000000001</c:v>
                </c:pt>
                <c:pt idx="3319">
                  <c:v>0.13170000000000001</c:v>
                </c:pt>
                <c:pt idx="3320">
                  <c:v>0.13170000000000001</c:v>
                </c:pt>
                <c:pt idx="3321">
                  <c:v>0.13170000000000001</c:v>
                </c:pt>
                <c:pt idx="3322">
                  <c:v>0.13170000000000001</c:v>
                </c:pt>
                <c:pt idx="3323">
                  <c:v>0.13170000000000001</c:v>
                </c:pt>
                <c:pt idx="3324">
                  <c:v>0.13170000000000001</c:v>
                </c:pt>
                <c:pt idx="3325">
                  <c:v>0.13170000000000001</c:v>
                </c:pt>
                <c:pt idx="3326">
                  <c:v>0.13170000000000001</c:v>
                </c:pt>
                <c:pt idx="3327">
                  <c:v>0.13170000000000001</c:v>
                </c:pt>
                <c:pt idx="3328">
                  <c:v>0.13170000000000001</c:v>
                </c:pt>
                <c:pt idx="3329">
                  <c:v>0.13170000000000001</c:v>
                </c:pt>
                <c:pt idx="3330">
                  <c:v>0.13170000000000001</c:v>
                </c:pt>
                <c:pt idx="3331">
                  <c:v>0.13170000000000001</c:v>
                </c:pt>
                <c:pt idx="3332">
                  <c:v>0.13170000000000001</c:v>
                </c:pt>
                <c:pt idx="3333">
                  <c:v>0.13170000000000001</c:v>
                </c:pt>
                <c:pt idx="3334">
                  <c:v>0.13170000000000001</c:v>
                </c:pt>
                <c:pt idx="3335">
                  <c:v>0.13170000000000001</c:v>
                </c:pt>
                <c:pt idx="3336">
                  <c:v>0.13170000000000001</c:v>
                </c:pt>
                <c:pt idx="3337">
                  <c:v>0.13170000000000001</c:v>
                </c:pt>
                <c:pt idx="3338">
                  <c:v>0.13170000000000001</c:v>
                </c:pt>
                <c:pt idx="3339">
                  <c:v>0.13170000000000001</c:v>
                </c:pt>
                <c:pt idx="3340">
                  <c:v>0.13170000000000001</c:v>
                </c:pt>
                <c:pt idx="3341">
                  <c:v>0.13170000000000001</c:v>
                </c:pt>
                <c:pt idx="3342">
                  <c:v>0.13170000000000001</c:v>
                </c:pt>
                <c:pt idx="3343">
                  <c:v>0.13170000000000001</c:v>
                </c:pt>
                <c:pt idx="3344">
                  <c:v>0.13170000000000001</c:v>
                </c:pt>
                <c:pt idx="3345">
                  <c:v>0.13170000000000001</c:v>
                </c:pt>
              </c:numCache>
            </c:numRef>
          </c:val>
          <c:smooth val="0"/>
          <c:extLst>
            <c:ext xmlns:c16="http://schemas.microsoft.com/office/drawing/2014/chart" uri="{C3380CC4-5D6E-409C-BE32-E72D297353CC}">
              <c16:uniqueId val="{00000000-F96F-44DD-AA66-FA33AFF940C5}"/>
            </c:ext>
          </c:extLst>
        </c:ser>
        <c:dLbls>
          <c:showLegendKey val="0"/>
          <c:showVal val="0"/>
          <c:showCatName val="0"/>
          <c:showSerName val="0"/>
          <c:showPercent val="0"/>
          <c:showBubbleSize val="0"/>
        </c:dLbls>
        <c:smooth val="0"/>
        <c:axId val="1270245375"/>
        <c:axId val="1270244127"/>
      </c:lineChart>
      <c:dateAx>
        <c:axId val="1270245375"/>
        <c:scaling>
          <c:orientation val="minMax"/>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270244127"/>
        <c:crosses val="autoZero"/>
        <c:auto val="1"/>
        <c:lblOffset val="100"/>
        <c:baseTimeUnit val="days"/>
        <c:majorUnit val="2"/>
        <c:majorTimeUnit val="years"/>
      </c:dateAx>
      <c:valAx>
        <c:axId val="1270244127"/>
        <c:scaling>
          <c:orientation val="minMax"/>
          <c:max val="0.18000000000000002"/>
          <c:min val="0.1"/>
        </c:scaling>
        <c:delete val="0"/>
        <c:axPos val="l"/>
        <c:majorGridlines>
          <c:spPr>
            <a:ln w="9525" cap="flat" cmpd="sng" algn="ctr">
              <a:solidFill>
                <a:schemeClr val="tx1">
                  <a:lumMod val="15000"/>
                  <a:lumOff val="85000"/>
                </a:schemeClr>
              </a:solidFill>
              <a:prstDash val="lgDash"/>
              <a:round/>
            </a:ln>
            <a:effectLst/>
          </c:spPr>
        </c:majorGridlines>
        <c:numFmt formatCode="&quot;$&quot;#,##0.0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270245375"/>
        <c:crosses val="autoZero"/>
        <c:crossBetween val="between"/>
        <c:majorUnit val="2.0000000000000004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10-Year Treasury Rate Minus</a:t>
            </a:r>
            <a:r>
              <a:rPr lang="en-US" sz="1600" b="1" baseline="0" dirty="0">
                <a:solidFill>
                  <a:sysClr val="windowText" lastClr="000000"/>
                </a:solidFill>
              </a:rPr>
              <a:t> 2-Year Treasury Rate (%)</a:t>
            </a:r>
            <a:endParaRPr lang="en-US" sz="1600" b="1" dirty="0">
              <a:solidFill>
                <a:sysClr val="windowText" lastClr="000000"/>
              </a:solidFill>
            </a:endParaRPr>
          </a:p>
        </c:rich>
      </c:tx>
      <c:overlay val="0"/>
      <c:spPr>
        <a:noFill/>
        <a:ln w="25400">
          <a:noFill/>
        </a:ln>
      </c:spPr>
    </c:title>
    <c:autoTitleDeleted val="0"/>
    <c:plotArea>
      <c:layout/>
      <c:areaChart>
        <c:grouping val="standard"/>
        <c:varyColors val="0"/>
        <c:ser>
          <c:idx val="1"/>
          <c:order val="0"/>
          <c:tx>
            <c:v>Rec</c:v>
          </c:tx>
          <c:spPr>
            <a:solidFill>
              <a:srgbClr val="A5A5A5"/>
            </a:solidFill>
            <a:ln>
              <a:noFill/>
            </a:ln>
            <a:effectLst/>
          </c:spPr>
          <c:cat>
            <c:numRef>
              <c:f>'FRED Graph'!$A$14:$A$12085</c:f>
              <c:numCache>
                <c:formatCode>yyyy\-mm\-dd</c:formatCode>
                <c:ptCount val="11565"/>
                <c:pt idx="0">
                  <c:v>27912</c:v>
                </c:pt>
                <c:pt idx="1">
                  <c:v>27913</c:v>
                </c:pt>
                <c:pt idx="2">
                  <c:v>27914</c:v>
                </c:pt>
                <c:pt idx="3">
                  <c:v>27915</c:v>
                </c:pt>
                <c:pt idx="4">
                  <c:v>27918</c:v>
                </c:pt>
                <c:pt idx="5">
                  <c:v>27919</c:v>
                </c:pt>
                <c:pt idx="6">
                  <c:v>27920</c:v>
                </c:pt>
                <c:pt idx="7">
                  <c:v>27921</c:v>
                </c:pt>
                <c:pt idx="8">
                  <c:v>27922</c:v>
                </c:pt>
                <c:pt idx="9">
                  <c:v>27925</c:v>
                </c:pt>
                <c:pt idx="10">
                  <c:v>27926</c:v>
                </c:pt>
                <c:pt idx="11">
                  <c:v>27927</c:v>
                </c:pt>
                <c:pt idx="12">
                  <c:v>27928</c:v>
                </c:pt>
                <c:pt idx="13">
                  <c:v>27929</c:v>
                </c:pt>
                <c:pt idx="14">
                  <c:v>27932</c:v>
                </c:pt>
                <c:pt idx="15">
                  <c:v>27933</c:v>
                </c:pt>
                <c:pt idx="16">
                  <c:v>27934</c:v>
                </c:pt>
                <c:pt idx="17">
                  <c:v>27935</c:v>
                </c:pt>
                <c:pt idx="18">
                  <c:v>27936</c:v>
                </c:pt>
                <c:pt idx="19">
                  <c:v>27939</c:v>
                </c:pt>
                <c:pt idx="20">
                  <c:v>27940</c:v>
                </c:pt>
                <c:pt idx="21">
                  <c:v>27941</c:v>
                </c:pt>
                <c:pt idx="22">
                  <c:v>27942</c:v>
                </c:pt>
                <c:pt idx="23">
                  <c:v>27943</c:v>
                </c:pt>
                <c:pt idx="24">
                  <c:v>27947</c:v>
                </c:pt>
                <c:pt idx="25">
                  <c:v>27948</c:v>
                </c:pt>
                <c:pt idx="26">
                  <c:v>27949</c:v>
                </c:pt>
                <c:pt idx="27">
                  <c:v>27950</c:v>
                </c:pt>
                <c:pt idx="28">
                  <c:v>27953</c:v>
                </c:pt>
                <c:pt idx="29">
                  <c:v>27954</c:v>
                </c:pt>
                <c:pt idx="30">
                  <c:v>27955</c:v>
                </c:pt>
                <c:pt idx="31">
                  <c:v>27956</c:v>
                </c:pt>
                <c:pt idx="32">
                  <c:v>27957</c:v>
                </c:pt>
                <c:pt idx="33">
                  <c:v>27960</c:v>
                </c:pt>
                <c:pt idx="34">
                  <c:v>27961</c:v>
                </c:pt>
                <c:pt idx="35">
                  <c:v>27962</c:v>
                </c:pt>
                <c:pt idx="36">
                  <c:v>27963</c:v>
                </c:pt>
                <c:pt idx="37">
                  <c:v>27964</c:v>
                </c:pt>
                <c:pt idx="38">
                  <c:v>27967</c:v>
                </c:pt>
                <c:pt idx="39">
                  <c:v>27968</c:v>
                </c:pt>
                <c:pt idx="40">
                  <c:v>27969</c:v>
                </c:pt>
                <c:pt idx="41">
                  <c:v>27970</c:v>
                </c:pt>
                <c:pt idx="42">
                  <c:v>27971</c:v>
                </c:pt>
                <c:pt idx="43">
                  <c:v>27974</c:v>
                </c:pt>
                <c:pt idx="44">
                  <c:v>27975</c:v>
                </c:pt>
                <c:pt idx="45">
                  <c:v>27976</c:v>
                </c:pt>
                <c:pt idx="46">
                  <c:v>27977</c:v>
                </c:pt>
                <c:pt idx="47">
                  <c:v>27978</c:v>
                </c:pt>
                <c:pt idx="48">
                  <c:v>27981</c:v>
                </c:pt>
                <c:pt idx="49">
                  <c:v>27982</c:v>
                </c:pt>
                <c:pt idx="50">
                  <c:v>27983</c:v>
                </c:pt>
                <c:pt idx="51">
                  <c:v>27984</c:v>
                </c:pt>
                <c:pt idx="52">
                  <c:v>27985</c:v>
                </c:pt>
                <c:pt idx="53">
                  <c:v>27988</c:v>
                </c:pt>
                <c:pt idx="54">
                  <c:v>27989</c:v>
                </c:pt>
                <c:pt idx="55">
                  <c:v>27990</c:v>
                </c:pt>
                <c:pt idx="56">
                  <c:v>27991</c:v>
                </c:pt>
                <c:pt idx="57">
                  <c:v>27992</c:v>
                </c:pt>
                <c:pt idx="58">
                  <c:v>27995</c:v>
                </c:pt>
                <c:pt idx="59">
                  <c:v>27996</c:v>
                </c:pt>
                <c:pt idx="60">
                  <c:v>27997</c:v>
                </c:pt>
                <c:pt idx="61">
                  <c:v>27998</c:v>
                </c:pt>
                <c:pt idx="62">
                  <c:v>27999</c:v>
                </c:pt>
                <c:pt idx="63">
                  <c:v>28002</c:v>
                </c:pt>
                <c:pt idx="64">
                  <c:v>28003</c:v>
                </c:pt>
                <c:pt idx="65">
                  <c:v>28004</c:v>
                </c:pt>
                <c:pt idx="66">
                  <c:v>28005</c:v>
                </c:pt>
                <c:pt idx="67">
                  <c:v>28006</c:v>
                </c:pt>
                <c:pt idx="68">
                  <c:v>28010</c:v>
                </c:pt>
                <c:pt idx="69">
                  <c:v>28011</c:v>
                </c:pt>
                <c:pt idx="70">
                  <c:v>28012</c:v>
                </c:pt>
                <c:pt idx="71">
                  <c:v>28013</c:v>
                </c:pt>
                <c:pt idx="72">
                  <c:v>28016</c:v>
                </c:pt>
                <c:pt idx="73">
                  <c:v>28017</c:v>
                </c:pt>
                <c:pt idx="74">
                  <c:v>28018</c:v>
                </c:pt>
                <c:pt idx="75">
                  <c:v>28019</c:v>
                </c:pt>
                <c:pt idx="76">
                  <c:v>28020</c:v>
                </c:pt>
                <c:pt idx="77">
                  <c:v>28023</c:v>
                </c:pt>
                <c:pt idx="78">
                  <c:v>28024</c:v>
                </c:pt>
                <c:pt idx="79">
                  <c:v>28025</c:v>
                </c:pt>
                <c:pt idx="80">
                  <c:v>28026</c:v>
                </c:pt>
                <c:pt idx="81">
                  <c:v>28027</c:v>
                </c:pt>
                <c:pt idx="82">
                  <c:v>28030</c:v>
                </c:pt>
                <c:pt idx="83">
                  <c:v>28031</c:v>
                </c:pt>
                <c:pt idx="84">
                  <c:v>28032</c:v>
                </c:pt>
                <c:pt idx="85">
                  <c:v>28033</c:v>
                </c:pt>
                <c:pt idx="86">
                  <c:v>28034</c:v>
                </c:pt>
                <c:pt idx="87">
                  <c:v>28037</c:v>
                </c:pt>
                <c:pt idx="88">
                  <c:v>28038</c:v>
                </c:pt>
                <c:pt idx="89">
                  <c:v>28039</c:v>
                </c:pt>
                <c:pt idx="90">
                  <c:v>28040</c:v>
                </c:pt>
                <c:pt idx="91">
                  <c:v>28041</c:v>
                </c:pt>
                <c:pt idx="92">
                  <c:v>28045</c:v>
                </c:pt>
                <c:pt idx="93">
                  <c:v>28046</c:v>
                </c:pt>
                <c:pt idx="94">
                  <c:v>28047</c:v>
                </c:pt>
                <c:pt idx="95">
                  <c:v>28048</c:v>
                </c:pt>
                <c:pt idx="96">
                  <c:v>28051</c:v>
                </c:pt>
                <c:pt idx="97">
                  <c:v>28052</c:v>
                </c:pt>
                <c:pt idx="98">
                  <c:v>28053</c:v>
                </c:pt>
                <c:pt idx="99">
                  <c:v>28054</c:v>
                </c:pt>
                <c:pt idx="100">
                  <c:v>28055</c:v>
                </c:pt>
                <c:pt idx="101">
                  <c:v>28058</c:v>
                </c:pt>
                <c:pt idx="102">
                  <c:v>28059</c:v>
                </c:pt>
                <c:pt idx="103">
                  <c:v>28060</c:v>
                </c:pt>
                <c:pt idx="104">
                  <c:v>28061</c:v>
                </c:pt>
                <c:pt idx="105">
                  <c:v>28062</c:v>
                </c:pt>
                <c:pt idx="106">
                  <c:v>28065</c:v>
                </c:pt>
                <c:pt idx="107">
                  <c:v>28067</c:v>
                </c:pt>
                <c:pt idx="108">
                  <c:v>28068</c:v>
                </c:pt>
                <c:pt idx="109">
                  <c:v>28069</c:v>
                </c:pt>
                <c:pt idx="110">
                  <c:v>28072</c:v>
                </c:pt>
                <c:pt idx="111">
                  <c:v>28073</c:v>
                </c:pt>
                <c:pt idx="112">
                  <c:v>28074</c:v>
                </c:pt>
                <c:pt idx="113">
                  <c:v>28076</c:v>
                </c:pt>
                <c:pt idx="114">
                  <c:v>28079</c:v>
                </c:pt>
                <c:pt idx="115">
                  <c:v>28080</c:v>
                </c:pt>
                <c:pt idx="116">
                  <c:v>28081</c:v>
                </c:pt>
                <c:pt idx="117">
                  <c:v>28082</c:v>
                </c:pt>
                <c:pt idx="118">
                  <c:v>28083</c:v>
                </c:pt>
                <c:pt idx="119">
                  <c:v>28086</c:v>
                </c:pt>
                <c:pt idx="120">
                  <c:v>28087</c:v>
                </c:pt>
                <c:pt idx="121">
                  <c:v>28088</c:v>
                </c:pt>
                <c:pt idx="122">
                  <c:v>28090</c:v>
                </c:pt>
                <c:pt idx="123">
                  <c:v>28093</c:v>
                </c:pt>
                <c:pt idx="124">
                  <c:v>28094</c:v>
                </c:pt>
                <c:pt idx="125">
                  <c:v>28095</c:v>
                </c:pt>
                <c:pt idx="126">
                  <c:v>28096</c:v>
                </c:pt>
                <c:pt idx="127">
                  <c:v>28097</c:v>
                </c:pt>
                <c:pt idx="128">
                  <c:v>28100</c:v>
                </c:pt>
                <c:pt idx="129">
                  <c:v>28101</c:v>
                </c:pt>
                <c:pt idx="130">
                  <c:v>28102</c:v>
                </c:pt>
                <c:pt idx="131">
                  <c:v>28103</c:v>
                </c:pt>
                <c:pt idx="132">
                  <c:v>28104</c:v>
                </c:pt>
                <c:pt idx="133">
                  <c:v>28107</c:v>
                </c:pt>
                <c:pt idx="134">
                  <c:v>28108</c:v>
                </c:pt>
                <c:pt idx="135">
                  <c:v>28109</c:v>
                </c:pt>
                <c:pt idx="136">
                  <c:v>28110</c:v>
                </c:pt>
                <c:pt idx="137">
                  <c:v>28111</c:v>
                </c:pt>
                <c:pt idx="138">
                  <c:v>28114</c:v>
                </c:pt>
                <c:pt idx="139">
                  <c:v>28115</c:v>
                </c:pt>
                <c:pt idx="140">
                  <c:v>28116</c:v>
                </c:pt>
                <c:pt idx="141">
                  <c:v>28117</c:v>
                </c:pt>
                <c:pt idx="142">
                  <c:v>28121</c:v>
                </c:pt>
                <c:pt idx="143">
                  <c:v>28122</c:v>
                </c:pt>
                <c:pt idx="144">
                  <c:v>28123</c:v>
                </c:pt>
                <c:pt idx="145">
                  <c:v>28124</c:v>
                </c:pt>
                <c:pt idx="146">
                  <c:v>28125</c:v>
                </c:pt>
                <c:pt idx="147">
                  <c:v>28128</c:v>
                </c:pt>
                <c:pt idx="148">
                  <c:v>28129</c:v>
                </c:pt>
                <c:pt idx="149">
                  <c:v>28130</c:v>
                </c:pt>
                <c:pt idx="150">
                  <c:v>28131</c:v>
                </c:pt>
                <c:pt idx="151">
                  <c:v>28132</c:v>
                </c:pt>
                <c:pt idx="152">
                  <c:v>28135</c:v>
                </c:pt>
                <c:pt idx="153">
                  <c:v>28136</c:v>
                </c:pt>
                <c:pt idx="154">
                  <c:v>28137</c:v>
                </c:pt>
                <c:pt idx="155">
                  <c:v>28138</c:v>
                </c:pt>
                <c:pt idx="156">
                  <c:v>28139</c:v>
                </c:pt>
                <c:pt idx="157">
                  <c:v>28142</c:v>
                </c:pt>
                <c:pt idx="158">
                  <c:v>28143</c:v>
                </c:pt>
                <c:pt idx="159">
                  <c:v>28144</c:v>
                </c:pt>
                <c:pt idx="160">
                  <c:v>28145</c:v>
                </c:pt>
                <c:pt idx="161">
                  <c:v>28146</c:v>
                </c:pt>
                <c:pt idx="162">
                  <c:v>28149</c:v>
                </c:pt>
                <c:pt idx="163">
                  <c:v>28150</c:v>
                </c:pt>
                <c:pt idx="164">
                  <c:v>28151</c:v>
                </c:pt>
                <c:pt idx="165">
                  <c:v>28152</c:v>
                </c:pt>
                <c:pt idx="166">
                  <c:v>28153</c:v>
                </c:pt>
                <c:pt idx="167">
                  <c:v>28156</c:v>
                </c:pt>
                <c:pt idx="168">
                  <c:v>28157</c:v>
                </c:pt>
                <c:pt idx="169">
                  <c:v>28158</c:v>
                </c:pt>
                <c:pt idx="170">
                  <c:v>28159</c:v>
                </c:pt>
                <c:pt idx="171">
                  <c:v>28160</c:v>
                </c:pt>
                <c:pt idx="172">
                  <c:v>28163</c:v>
                </c:pt>
                <c:pt idx="173">
                  <c:v>28164</c:v>
                </c:pt>
                <c:pt idx="174">
                  <c:v>28165</c:v>
                </c:pt>
                <c:pt idx="175">
                  <c:v>28166</c:v>
                </c:pt>
                <c:pt idx="176">
                  <c:v>28167</c:v>
                </c:pt>
                <c:pt idx="177">
                  <c:v>28170</c:v>
                </c:pt>
                <c:pt idx="178">
                  <c:v>28171</c:v>
                </c:pt>
                <c:pt idx="179">
                  <c:v>28172</c:v>
                </c:pt>
                <c:pt idx="180">
                  <c:v>28173</c:v>
                </c:pt>
                <c:pt idx="181">
                  <c:v>28174</c:v>
                </c:pt>
                <c:pt idx="182">
                  <c:v>28178</c:v>
                </c:pt>
                <c:pt idx="183">
                  <c:v>28179</c:v>
                </c:pt>
                <c:pt idx="184">
                  <c:v>28180</c:v>
                </c:pt>
                <c:pt idx="185">
                  <c:v>28181</c:v>
                </c:pt>
                <c:pt idx="186">
                  <c:v>28184</c:v>
                </c:pt>
                <c:pt idx="187">
                  <c:v>28185</c:v>
                </c:pt>
                <c:pt idx="188">
                  <c:v>28186</c:v>
                </c:pt>
                <c:pt idx="189">
                  <c:v>28187</c:v>
                </c:pt>
                <c:pt idx="190">
                  <c:v>28188</c:v>
                </c:pt>
                <c:pt idx="191">
                  <c:v>28191</c:v>
                </c:pt>
                <c:pt idx="192">
                  <c:v>28192</c:v>
                </c:pt>
                <c:pt idx="193">
                  <c:v>28193</c:v>
                </c:pt>
                <c:pt idx="194">
                  <c:v>28194</c:v>
                </c:pt>
                <c:pt idx="195">
                  <c:v>28195</c:v>
                </c:pt>
                <c:pt idx="196">
                  <c:v>28198</c:v>
                </c:pt>
                <c:pt idx="197">
                  <c:v>28199</c:v>
                </c:pt>
                <c:pt idx="198">
                  <c:v>28200</c:v>
                </c:pt>
                <c:pt idx="199">
                  <c:v>28201</c:v>
                </c:pt>
                <c:pt idx="200">
                  <c:v>28202</c:v>
                </c:pt>
                <c:pt idx="201">
                  <c:v>28205</c:v>
                </c:pt>
                <c:pt idx="202">
                  <c:v>28206</c:v>
                </c:pt>
                <c:pt idx="203">
                  <c:v>28207</c:v>
                </c:pt>
                <c:pt idx="204">
                  <c:v>28208</c:v>
                </c:pt>
                <c:pt idx="205">
                  <c:v>28209</c:v>
                </c:pt>
                <c:pt idx="206">
                  <c:v>28212</c:v>
                </c:pt>
                <c:pt idx="207">
                  <c:v>28213</c:v>
                </c:pt>
                <c:pt idx="208">
                  <c:v>28214</c:v>
                </c:pt>
                <c:pt idx="209">
                  <c:v>28215</c:v>
                </c:pt>
                <c:pt idx="210">
                  <c:v>28216</c:v>
                </c:pt>
                <c:pt idx="211">
                  <c:v>28219</c:v>
                </c:pt>
                <c:pt idx="212">
                  <c:v>28220</c:v>
                </c:pt>
                <c:pt idx="213">
                  <c:v>28221</c:v>
                </c:pt>
                <c:pt idx="214">
                  <c:v>28222</c:v>
                </c:pt>
                <c:pt idx="215">
                  <c:v>28226</c:v>
                </c:pt>
                <c:pt idx="216">
                  <c:v>28227</c:v>
                </c:pt>
                <c:pt idx="217">
                  <c:v>28228</c:v>
                </c:pt>
                <c:pt idx="218">
                  <c:v>28229</c:v>
                </c:pt>
                <c:pt idx="219">
                  <c:v>28230</c:v>
                </c:pt>
                <c:pt idx="220">
                  <c:v>28233</c:v>
                </c:pt>
                <c:pt idx="221">
                  <c:v>28234</c:v>
                </c:pt>
                <c:pt idx="222">
                  <c:v>28235</c:v>
                </c:pt>
                <c:pt idx="223">
                  <c:v>28236</c:v>
                </c:pt>
                <c:pt idx="224">
                  <c:v>28237</c:v>
                </c:pt>
                <c:pt idx="225">
                  <c:v>28240</c:v>
                </c:pt>
                <c:pt idx="226">
                  <c:v>28241</c:v>
                </c:pt>
                <c:pt idx="227">
                  <c:v>28242</c:v>
                </c:pt>
                <c:pt idx="228">
                  <c:v>28243</c:v>
                </c:pt>
                <c:pt idx="229">
                  <c:v>28244</c:v>
                </c:pt>
                <c:pt idx="230">
                  <c:v>28247</c:v>
                </c:pt>
                <c:pt idx="231">
                  <c:v>28248</c:v>
                </c:pt>
                <c:pt idx="232">
                  <c:v>28249</c:v>
                </c:pt>
                <c:pt idx="233">
                  <c:v>28250</c:v>
                </c:pt>
                <c:pt idx="234">
                  <c:v>28251</c:v>
                </c:pt>
                <c:pt idx="235">
                  <c:v>28254</c:v>
                </c:pt>
                <c:pt idx="236">
                  <c:v>28255</c:v>
                </c:pt>
                <c:pt idx="237">
                  <c:v>28256</c:v>
                </c:pt>
                <c:pt idx="238">
                  <c:v>28257</c:v>
                </c:pt>
                <c:pt idx="239">
                  <c:v>28258</c:v>
                </c:pt>
                <c:pt idx="240">
                  <c:v>28261</c:v>
                </c:pt>
                <c:pt idx="241">
                  <c:v>28262</c:v>
                </c:pt>
                <c:pt idx="242">
                  <c:v>28263</c:v>
                </c:pt>
                <c:pt idx="243">
                  <c:v>28264</c:v>
                </c:pt>
                <c:pt idx="244">
                  <c:v>28265</c:v>
                </c:pt>
                <c:pt idx="245">
                  <c:v>28268</c:v>
                </c:pt>
                <c:pt idx="246">
                  <c:v>28269</c:v>
                </c:pt>
                <c:pt idx="247">
                  <c:v>28270</c:v>
                </c:pt>
                <c:pt idx="248">
                  <c:v>28271</c:v>
                </c:pt>
                <c:pt idx="249">
                  <c:v>28272</c:v>
                </c:pt>
                <c:pt idx="250">
                  <c:v>28276</c:v>
                </c:pt>
                <c:pt idx="251">
                  <c:v>28277</c:v>
                </c:pt>
                <c:pt idx="252">
                  <c:v>28278</c:v>
                </c:pt>
                <c:pt idx="253">
                  <c:v>28279</c:v>
                </c:pt>
                <c:pt idx="254">
                  <c:v>28282</c:v>
                </c:pt>
                <c:pt idx="255">
                  <c:v>28283</c:v>
                </c:pt>
                <c:pt idx="256">
                  <c:v>28284</c:v>
                </c:pt>
                <c:pt idx="257">
                  <c:v>28285</c:v>
                </c:pt>
                <c:pt idx="258">
                  <c:v>28286</c:v>
                </c:pt>
                <c:pt idx="259">
                  <c:v>28289</c:v>
                </c:pt>
                <c:pt idx="260">
                  <c:v>28290</c:v>
                </c:pt>
                <c:pt idx="261">
                  <c:v>28291</c:v>
                </c:pt>
                <c:pt idx="262">
                  <c:v>28292</c:v>
                </c:pt>
                <c:pt idx="263">
                  <c:v>28293</c:v>
                </c:pt>
                <c:pt idx="264">
                  <c:v>28296</c:v>
                </c:pt>
                <c:pt idx="265">
                  <c:v>28297</c:v>
                </c:pt>
                <c:pt idx="266">
                  <c:v>28298</c:v>
                </c:pt>
                <c:pt idx="267">
                  <c:v>28299</c:v>
                </c:pt>
                <c:pt idx="268">
                  <c:v>28300</c:v>
                </c:pt>
                <c:pt idx="269">
                  <c:v>28303</c:v>
                </c:pt>
                <c:pt idx="270">
                  <c:v>28304</c:v>
                </c:pt>
                <c:pt idx="271">
                  <c:v>28305</c:v>
                </c:pt>
                <c:pt idx="272">
                  <c:v>28306</c:v>
                </c:pt>
                <c:pt idx="273">
                  <c:v>28307</c:v>
                </c:pt>
                <c:pt idx="274">
                  <c:v>28311</c:v>
                </c:pt>
                <c:pt idx="275">
                  <c:v>28312</c:v>
                </c:pt>
                <c:pt idx="276">
                  <c:v>28313</c:v>
                </c:pt>
                <c:pt idx="277">
                  <c:v>28314</c:v>
                </c:pt>
                <c:pt idx="278">
                  <c:v>28317</c:v>
                </c:pt>
                <c:pt idx="279">
                  <c:v>28318</c:v>
                </c:pt>
                <c:pt idx="280">
                  <c:v>28319</c:v>
                </c:pt>
                <c:pt idx="281">
                  <c:v>28321</c:v>
                </c:pt>
                <c:pt idx="282">
                  <c:v>28324</c:v>
                </c:pt>
                <c:pt idx="283">
                  <c:v>28325</c:v>
                </c:pt>
                <c:pt idx="284">
                  <c:v>28326</c:v>
                </c:pt>
                <c:pt idx="285">
                  <c:v>28327</c:v>
                </c:pt>
                <c:pt idx="286">
                  <c:v>28328</c:v>
                </c:pt>
                <c:pt idx="287">
                  <c:v>28331</c:v>
                </c:pt>
                <c:pt idx="288">
                  <c:v>28332</c:v>
                </c:pt>
                <c:pt idx="289">
                  <c:v>28333</c:v>
                </c:pt>
                <c:pt idx="290">
                  <c:v>28334</c:v>
                </c:pt>
                <c:pt idx="291">
                  <c:v>28335</c:v>
                </c:pt>
                <c:pt idx="292">
                  <c:v>28338</c:v>
                </c:pt>
                <c:pt idx="293">
                  <c:v>28339</c:v>
                </c:pt>
                <c:pt idx="294">
                  <c:v>28340</c:v>
                </c:pt>
                <c:pt idx="295">
                  <c:v>28341</c:v>
                </c:pt>
                <c:pt idx="296">
                  <c:v>28342</c:v>
                </c:pt>
                <c:pt idx="297">
                  <c:v>28345</c:v>
                </c:pt>
                <c:pt idx="298">
                  <c:v>28346</c:v>
                </c:pt>
                <c:pt idx="299">
                  <c:v>28347</c:v>
                </c:pt>
                <c:pt idx="300">
                  <c:v>28348</c:v>
                </c:pt>
                <c:pt idx="301">
                  <c:v>28349</c:v>
                </c:pt>
                <c:pt idx="302">
                  <c:v>28352</c:v>
                </c:pt>
                <c:pt idx="303">
                  <c:v>28353</c:v>
                </c:pt>
                <c:pt idx="304">
                  <c:v>28354</c:v>
                </c:pt>
                <c:pt idx="305">
                  <c:v>28355</c:v>
                </c:pt>
                <c:pt idx="306">
                  <c:v>28356</c:v>
                </c:pt>
                <c:pt idx="307">
                  <c:v>28359</c:v>
                </c:pt>
                <c:pt idx="308">
                  <c:v>28360</c:v>
                </c:pt>
                <c:pt idx="309">
                  <c:v>28361</c:v>
                </c:pt>
                <c:pt idx="310">
                  <c:v>28362</c:v>
                </c:pt>
                <c:pt idx="311">
                  <c:v>28363</c:v>
                </c:pt>
                <c:pt idx="312">
                  <c:v>28366</c:v>
                </c:pt>
                <c:pt idx="313">
                  <c:v>28367</c:v>
                </c:pt>
                <c:pt idx="314">
                  <c:v>28368</c:v>
                </c:pt>
                <c:pt idx="315">
                  <c:v>28369</c:v>
                </c:pt>
                <c:pt idx="316">
                  <c:v>28370</c:v>
                </c:pt>
                <c:pt idx="317">
                  <c:v>28374</c:v>
                </c:pt>
                <c:pt idx="318">
                  <c:v>28375</c:v>
                </c:pt>
                <c:pt idx="319">
                  <c:v>28376</c:v>
                </c:pt>
                <c:pt idx="320">
                  <c:v>28377</c:v>
                </c:pt>
                <c:pt idx="321">
                  <c:v>28380</c:v>
                </c:pt>
                <c:pt idx="322">
                  <c:v>28381</c:v>
                </c:pt>
                <c:pt idx="323">
                  <c:v>28382</c:v>
                </c:pt>
                <c:pt idx="324">
                  <c:v>28383</c:v>
                </c:pt>
                <c:pt idx="325">
                  <c:v>28384</c:v>
                </c:pt>
                <c:pt idx="326">
                  <c:v>28387</c:v>
                </c:pt>
                <c:pt idx="327">
                  <c:v>28388</c:v>
                </c:pt>
                <c:pt idx="328">
                  <c:v>28389</c:v>
                </c:pt>
                <c:pt idx="329">
                  <c:v>28390</c:v>
                </c:pt>
                <c:pt idx="330">
                  <c:v>28391</c:v>
                </c:pt>
                <c:pt idx="331">
                  <c:v>28394</c:v>
                </c:pt>
                <c:pt idx="332">
                  <c:v>28395</c:v>
                </c:pt>
                <c:pt idx="333">
                  <c:v>28396</c:v>
                </c:pt>
                <c:pt idx="334">
                  <c:v>28397</c:v>
                </c:pt>
                <c:pt idx="335">
                  <c:v>28398</c:v>
                </c:pt>
                <c:pt idx="336">
                  <c:v>28401</c:v>
                </c:pt>
                <c:pt idx="337">
                  <c:v>28402</c:v>
                </c:pt>
                <c:pt idx="338">
                  <c:v>28403</c:v>
                </c:pt>
                <c:pt idx="339">
                  <c:v>28404</c:v>
                </c:pt>
                <c:pt idx="340">
                  <c:v>28405</c:v>
                </c:pt>
                <c:pt idx="341">
                  <c:v>28409</c:v>
                </c:pt>
                <c:pt idx="342">
                  <c:v>28410</c:v>
                </c:pt>
                <c:pt idx="343">
                  <c:v>28411</c:v>
                </c:pt>
                <c:pt idx="344">
                  <c:v>28412</c:v>
                </c:pt>
                <c:pt idx="345">
                  <c:v>28415</c:v>
                </c:pt>
                <c:pt idx="346">
                  <c:v>28416</c:v>
                </c:pt>
                <c:pt idx="347">
                  <c:v>28417</c:v>
                </c:pt>
                <c:pt idx="348">
                  <c:v>28418</c:v>
                </c:pt>
                <c:pt idx="349">
                  <c:v>28419</c:v>
                </c:pt>
                <c:pt idx="350">
                  <c:v>28422</c:v>
                </c:pt>
                <c:pt idx="351">
                  <c:v>28423</c:v>
                </c:pt>
                <c:pt idx="352">
                  <c:v>28424</c:v>
                </c:pt>
                <c:pt idx="353">
                  <c:v>28425</c:v>
                </c:pt>
                <c:pt idx="354">
                  <c:v>28426</c:v>
                </c:pt>
                <c:pt idx="355">
                  <c:v>28429</c:v>
                </c:pt>
                <c:pt idx="356">
                  <c:v>28430</c:v>
                </c:pt>
                <c:pt idx="357">
                  <c:v>28431</c:v>
                </c:pt>
                <c:pt idx="358">
                  <c:v>28432</c:v>
                </c:pt>
                <c:pt idx="359">
                  <c:v>28433</c:v>
                </c:pt>
                <c:pt idx="360">
                  <c:v>28436</c:v>
                </c:pt>
                <c:pt idx="361">
                  <c:v>28438</c:v>
                </c:pt>
                <c:pt idx="362">
                  <c:v>28439</c:v>
                </c:pt>
                <c:pt idx="363">
                  <c:v>28443</c:v>
                </c:pt>
                <c:pt idx="364">
                  <c:v>28444</c:v>
                </c:pt>
                <c:pt idx="365">
                  <c:v>28445</c:v>
                </c:pt>
                <c:pt idx="366">
                  <c:v>28446</c:v>
                </c:pt>
                <c:pt idx="367">
                  <c:v>28447</c:v>
                </c:pt>
                <c:pt idx="368">
                  <c:v>28450</c:v>
                </c:pt>
                <c:pt idx="369">
                  <c:v>28451</c:v>
                </c:pt>
                <c:pt idx="370">
                  <c:v>28452</c:v>
                </c:pt>
                <c:pt idx="371">
                  <c:v>28454</c:v>
                </c:pt>
                <c:pt idx="372">
                  <c:v>28457</c:v>
                </c:pt>
                <c:pt idx="373">
                  <c:v>28458</c:v>
                </c:pt>
                <c:pt idx="374">
                  <c:v>28459</c:v>
                </c:pt>
                <c:pt idx="375">
                  <c:v>28460</c:v>
                </c:pt>
                <c:pt idx="376">
                  <c:v>28461</c:v>
                </c:pt>
                <c:pt idx="377">
                  <c:v>28464</c:v>
                </c:pt>
                <c:pt idx="378">
                  <c:v>28465</c:v>
                </c:pt>
                <c:pt idx="379">
                  <c:v>28466</c:v>
                </c:pt>
                <c:pt idx="380">
                  <c:v>28467</c:v>
                </c:pt>
                <c:pt idx="381">
                  <c:v>28468</c:v>
                </c:pt>
                <c:pt idx="382">
                  <c:v>28471</c:v>
                </c:pt>
                <c:pt idx="383">
                  <c:v>28472</c:v>
                </c:pt>
                <c:pt idx="384">
                  <c:v>28473</c:v>
                </c:pt>
                <c:pt idx="385">
                  <c:v>28474</c:v>
                </c:pt>
                <c:pt idx="386">
                  <c:v>28475</c:v>
                </c:pt>
                <c:pt idx="387">
                  <c:v>28478</c:v>
                </c:pt>
                <c:pt idx="388">
                  <c:v>28479</c:v>
                </c:pt>
                <c:pt idx="389">
                  <c:v>28480</c:v>
                </c:pt>
                <c:pt idx="390">
                  <c:v>28481</c:v>
                </c:pt>
                <c:pt idx="391">
                  <c:v>28482</c:v>
                </c:pt>
                <c:pt idx="392">
                  <c:v>28486</c:v>
                </c:pt>
                <c:pt idx="393">
                  <c:v>28487</c:v>
                </c:pt>
                <c:pt idx="394">
                  <c:v>28488</c:v>
                </c:pt>
                <c:pt idx="395">
                  <c:v>28489</c:v>
                </c:pt>
                <c:pt idx="396">
                  <c:v>28493</c:v>
                </c:pt>
                <c:pt idx="397">
                  <c:v>28494</c:v>
                </c:pt>
                <c:pt idx="398">
                  <c:v>28495</c:v>
                </c:pt>
                <c:pt idx="399">
                  <c:v>28496</c:v>
                </c:pt>
                <c:pt idx="400">
                  <c:v>28499</c:v>
                </c:pt>
                <c:pt idx="401">
                  <c:v>28500</c:v>
                </c:pt>
                <c:pt idx="402">
                  <c:v>28501</c:v>
                </c:pt>
                <c:pt idx="403">
                  <c:v>28502</c:v>
                </c:pt>
                <c:pt idx="404">
                  <c:v>28503</c:v>
                </c:pt>
                <c:pt idx="405">
                  <c:v>28506</c:v>
                </c:pt>
                <c:pt idx="406">
                  <c:v>28507</c:v>
                </c:pt>
                <c:pt idx="407">
                  <c:v>28508</c:v>
                </c:pt>
                <c:pt idx="408">
                  <c:v>28509</c:v>
                </c:pt>
                <c:pt idx="409">
                  <c:v>28510</c:v>
                </c:pt>
                <c:pt idx="410">
                  <c:v>28513</c:v>
                </c:pt>
                <c:pt idx="411">
                  <c:v>28514</c:v>
                </c:pt>
                <c:pt idx="412">
                  <c:v>28515</c:v>
                </c:pt>
                <c:pt idx="413">
                  <c:v>28516</c:v>
                </c:pt>
                <c:pt idx="414">
                  <c:v>28517</c:v>
                </c:pt>
                <c:pt idx="415">
                  <c:v>28520</c:v>
                </c:pt>
                <c:pt idx="416">
                  <c:v>28521</c:v>
                </c:pt>
                <c:pt idx="417">
                  <c:v>28522</c:v>
                </c:pt>
                <c:pt idx="418">
                  <c:v>28523</c:v>
                </c:pt>
                <c:pt idx="419">
                  <c:v>28524</c:v>
                </c:pt>
                <c:pt idx="420">
                  <c:v>28527</c:v>
                </c:pt>
                <c:pt idx="421">
                  <c:v>28528</c:v>
                </c:pt>
                <c:pt idx="422">
                  <c:v>28529</c:v>
                </c:pt>
                <c:pt idx="423">
                  <c:v>28530</c:v>
                </c:pt>
                <c:pt idx="424">
                  <c:v>28531</c:v>
                </c:pt>
                <c:pt idx="425">
                  <c:v>28535</c:v>
                </c:pt>
                <c:pt idx="426">
                  <c:v>28536</c:v>
                </c:pt>
                <c:pt idx="427">
                  <c:v>28537</c:v>
                </c:pt>
                <c:pt idx="428">
                  <c:v>28538</c:v>
                </c:pt>
                <c:pt idx="429">
                  <c:v>28542</c:v>
                </c:pt>
                <c:pt idx="430">
                  <c:v>28543</c:v>
                </c:pt>
                <c:pt idx="431">
                  <c:v>28544</c:v>
                </c:pt>
                <c:pt idx="432">
                  <c:v>28545</c:v>
                </c:pt>
                <c:pt idx="433">
                  <c:v>28548</c:v>
                </c:pt>
                <c:pt idx="434">
                  <c:v>28549</c:v>
                </c:pt>
                <c:pt idx="435">
                  <c:v>28550</c:v>
                </c:pt>
                <c:pt idx="436">
                  <c:v>28551</c:v>
                </c:pt>
                <c:pt idx="437">
                  <c:v>28552</c:v>
                </c:pt>
                <c:pt idx="438">
                  <c:v>28555</c:v>
                </c:pt>
                <c:pt idx="439">
                  <c:v>28556</c:v>
                </c:pt>
                <c:pt idx="440">
                  <c:v>28557</c:v>
                </c:pt>
                <c:pt idx="441">
                  <c:v>28558</c:v>
                </c:pt>
                <c:pt idx="442">
                  <c:v>28559</c:v>
                </c:pt>
                <c:pt idx="443">
                  <c:v>28562</c:v>
                </c:pt>
                <c:pt idx="444">
                  <c:v>28563</c:v>
                </c:pt>
                <c:pt idx="445">
                  <c:v>28564</c:v>
                </c:pt>
                <c:pt idx="446">
                  <c:v>28565</c:v>
                </c:pt>
                <c:pt idx="447">
                  <c:v>28566</c:v>
                </c:pt>
                <c:pt idx="448">
                  <c:v>28569</c:v>
                </c:pt>
                <c:pt idx="449">
                  <c:v>28570</c:v>
                </c:pt>
                <c:pt idx="450">
                  <c:v>28571</c:v>
                </c:pt>
                <c:pt idx="451">
                  <c:v>28572</c:v>
                </c:pt>
                <c:pt idx="452">
                  <c:v>28576</c:v>
                </c:pt>
                <c:pt idx="453">
                  <c:v>28577</c:v>
                </c:pt>
                <c:pt idx="454">
                  <c:v>28578</c:v>
                </c:pt>
                <c:pt idx="455">
                  <c:v>28579</c:v>
                </c:pt>
                <c:pt idx="456">
                  <c:v>28580</c:v>
                </c:pt>
                <c:pt idx="457">
                  <c:v>28583</c:v>
                </c:pt>
                <c:pt idx="458">
                  <c:v>28584</c:v>
                </c:pt>
                <c:pt idx="459">
                  <c:v>28585</c:v>
                </c:pt>
                <c:pt idx="460">
                  <c:v>28586</c:v>
                </c:pt>
                <c:pt idx="461">
                  <c:v>28587</c:v>
                </c:pt>
                <c:pt idx="462">
                  <c:v>28590</c:v>
                </c:pt>
                <c:pt idx="463">
                  <c:v>28591</c:v>
                </c:pt>
                <c:pt idx="464">
                  <c:v>28592</c:v>
                </c:pt>
                <c:pt idx="465">
                  <c:v>28593</c:v>
                </c:pt>
                <c:pt idx="466">
                  <c:v>28594</c:v>
                </c:pt>
                <c:pt idx="467">
                  <c:v>28597</c:v>
                </c:pt>
                <c:pt idx="468">
                  <c:v>28598</c:v>
                </c:pt>
                <c:pt idx="469">
                  <c:v>28599</c:v>
                </c:pt>
                <c:pt idx="470">
                  <c:v>28600</c:v>
                </c:pt>
                <c:pt idx="471">
                  <c:v>28601</c:v>
                </c:pt>
                <c:pt idx="472">
                  <c:v>28604</c:v>
                </c:pt>
                <c:pt idx="473">
                  <c:v>28605</c:v>
                </c:pt>
                <c:pt idx="474">
                  <c:v>28606</c:v>
                </c:pt>
                <c:pt idx="475">
                  <c:v>28607</c:v>
                </c:pt>
                <c:pt idx="476">
                  <c:v>28608</c:v>
                </c:pt>
                <c:pt idx="477">
                  <c:v>28611</c:v>
                </c:pt>
                <c:pt idx="478">
                  <c:v>28612</c:v>
                </c:pt>
                <c:pt idx="479">
                  <c:v>28613</c:v>
                </c:pt>
                <c:pt idx="480">
                  <c:v>28614</c:v>
                </c:pt>
                <c:pt idx="481">
                  <c:v>28615</c:v>
                </c:pt>
                <c:pt idx="482">
                  <c:v>28618</c:v>
                </c:pt>
                <c:pt idx="483">
                  <c:v>28619</c:v>
                </c:pt>
                <c:pt idx="484">
                  <c:v>28620</c:v>
                </c:pt>
                <c:pt idx="485">
                  <c:v>28621</c:v>
                </c:pt>
                <c:pt idx="486">
                  <c:v>28622</c:v>
                </c:pt>
                <c:pt idx="487">
                  <c:v>28625</c:v>
                </c:pt>
                <c:pt idx="488">
                  <c:v>28626</c:v>
                </c:pt>
                <c:pt idx="489">
                  <c:v>28627</c:v>
                </c:pt>
                <c:pt idx="490">
                  <c:v>28628</c:v>
                </c:pt>
                <c:pt idx="491">
                  <c:v>28629</c:v>
                </c:pt>
                <c:pt idx="492">
                  <c:v>28632</c:v>
                </c:pt>
                <c:pt idx="493">
                  <c:v>28633</c:v>
                </c:pt>
                <c:pt idx="494">
                  <c:v>28634</c:v>
                </c:pt>
                <c:pt idx="495">
                  <c:v>28635</c:v>
                </c:pt>
                <c:pt idx="496">
                  <c:v>28636</c:v>
                </c:pt>
                <c:pt idx="497">
                  <c:v>28641</c:v>
                </c:pt>
                <c:pt idx="498">
                  <c:v>28642</c:v>
                </c:pt>
                <c:pt idx="499">
                  <c:v>28643</c:v>
                </c:pt>
                <c:pt idx="500">
                  <c:v>28646</c:v>
                </c:pt>
                <c:pt idx="501">
                  <c:v>28647</c:v>
                </c:pt>
                <c:pt idx="502">
                  <c:v>28648</c:v>
                </c:pt>
                <c:pt idx="503">
                  <c:v>28649</c:v>
                </c:pt>
                <c:pt idx="504">
                  <c:v>28650</c:v>
                </c:pt>
                <c:pt idx="505">
                  <c:v>28653</c:v>
                </c:pt>
                <c:pt idx="506">
                  <c:v>28654</c:v>
                </c:pt>
                <c:pt idx="507">
                  <c:v>28655</c:v>
                </c:pt>
                <c:pt idx="508">
                  <c:v>28656</c:v>
                </c:pt>
                <c:pt idx="509">
                  <c:v>28657</c:v>
                </c:pt>
                <c:pt idx="510">
                  <c:v>28660</c:v>
                </c:pt>
                <c:pt idx="511">
                  <c:v>28661</c:v>
                </c:pt>
                <c:pt idx="512">
                  <c:v>28662</c:v>
                </c:pt>
                <c:pt idx="513">
                  <c:v>28663</c:v>
                </c:pt>
                <c:pt idx="514">
                  <c:v>28664</c:v>
                </c:pt>
                <c:pt idx="515">
                  <c:v>28667</c:v>
                </c:pt>
                <c:pt idx="516">
                  <c:v>28668</c:v>
                </c:pt>
                <c:pt idx="517">
                  <c:v>28669</c:v>
                </c:pt>
                <c:pt idx="518">
                  <c:v>28670</c:v>
                </c:pt>
                <c:pt idx="519">
                  <c:v>28671</c:v>
                </c:pt>
                <c:pt idx="520">
                  <c:v>28674</c:v>
                </c:pt>
                <c:pt idx="521">
                  <c:v>28676</c:v>
                </c:pt>
                <c:pt idx="522">
                  <c:v>28677</c:v>
                </c:pt>
                <c:pt idx="523">
                  <c:v>28678</c:v>
                </c:pt>
                <c:pt idx="524">
                  <c:v>28681</c:v>
                </c:pt>
                <c:pt idx="525">
                  <c:v>28682</c:v>
                </c:pt>
                <c:pt idx="526">
                  <c:v>28683</c:v>
                </c:pt>
                <c:pt idx="527">
                  <c:v>28684</c:v>
                </c:pt>
                <c:pt idx="528">
                  <c:v>28685</c:v>
                </c:pt>
                <c:pt idx="529">
                  <c:v>28688</c:v>
                </c:pt>
                <c:pt idx="530">
                  <c:v>28689</c:v>
                </c:pt>
                <c:pt idx="531">
                  <c:v>28690</c:v>
                </c:pt>
                <c:pt idx="532">
                  <c:v>28691</c:v>
                </c:pt>
                <c:pt idx="533">
                  <c:v>28692</c:v>
                </c:pt>
                <c:pt idx="534">
                  <c:v>28695</c:v>
                </c:pt>
                <c:pt idx="535">
                  <c:v>28696</c:v>
                </c:pt>
                <c:pt idx="536">
                  <c:v>28697</c:v>
                </c:pt>
                <c:pt idx="537">
                  <c:v>28698</c:v>
                </c:pt>
                <c:pt idx="538">
                  <c:v>28699</c:v>
                </c:pt>
                <c:pt idx="539">
                  <c:v>28702</c:v>
                </c:pt>
                <c:pt idx="540">
                  <c:v>28703</c:v>
                </c:pt>
                <c:pt idx="541">
                  <c:v>28704</c:v>
                </c:pt>
                <c:pt idx="542">
                  <c:v>28705</c:v>
                </c:pt>
                <c:pt idx="543">
                  <c:v>28706</c:v>
                </c:pt>
                <c:pt idx="544">
                  <c:v>28709</c:v>
                </c:pt>
                <c:pt idx="545">
                  <c:v>28710</c:v>
                </c:pt>
                <c:pt idx="546">
                  <c:v>28711</c:v>
                </c:pt>
                <c:pt idx="547">
                  <c:v>28712</c:v>
                </c:pt>
                <c:pt idx="548">
                  <c:v>28713</c:v>
                </c:pt>
                <c:pt idx="549">
                  <c:v>28716</c:v>
                </c:pt>
                <c:pt idx="550">
                  <c:v>28717</c:v>
                </c:pt>
                <c:pt idx="551">
                  <c:v>28718</c:v>
                </c:pt>
                <c:pt idx="552">
                  <c:v>28719</c:v>
                </c:pt>
                <c:pt idx="553">
                  <c:v>28720</c:v>
                </c:pt>
                <c:pt idx="554">
                  <c:v>28723</c:v>
                </c:pt>
                <c:pt idx="555">
                  <c:v>28724</c:v>
                </c:pt>
                <c:pt idx="556">
                  <c:v>28725</c:v>
                </c:pt>
                <c:pt idx="557">
                  <c:v>28726</c:v>
                </c:pt>
                <c:pt idx="558">
                  <c:v>28727</c:v>
                </c:pt>
                <c:pt idx="559">
                  <c:v>28730</c:v>
                </c:pt>
                <c:pt idx="560">
                  <c:v>28731</c:v>
                </c:pt>
                <c:pt idx="561">
                  <c:v>28732</c:v>
                </c:pt>
                <c:pt idx="562">
                  <c:v>28733</c:v>
                </c:pt>
                <c:pt idx="563">
                  <c:v>28734</c:v>
                </c:pt>
                <c:pt idx="564">
                  <c:v>28738</c:v>
                </c:pt>
                <c:pt idx="565">
                  <c:v>28739</c:v>
                </c:pt>
                <c:pt idx="566">
                  <c:v>28740</c:v>
                </c:pt>
                <c:pt idx="567">
                  <c:v>28741</c:v>
                </c:pt>
                <c:pt idx="568">
                  <c:v>28744</c:v>
                </c:pt>
                <c:pt idx="569">
                  <c:v>28745</c:v>
                </c:pt>
                <c:pt idx="570">
                  <c:v>28746</c:v>
                </c:pt>
                <c:pt idx="571">
                  <c:v>28747</c:v>
                </c:pt>
                <c:pt idx="572">
                  <c:v>28748</c:v>
                </c:pt>
                <c:pt idx="573">
                  <c:v>28751</c:v>
                </c:pt>
                <c:pt idx="574">
                  <c:v>28752</c:v>
                </c:pt>
                <c:pt idx="575">
                  <c:v>28753</c:v>
                </c:pt>
                <c:pt idx="576">
                  <c:v>28754</c:v>
                </c:pt>
                <c:pt idx="577">
                  <c:v>28755</c:v>
                </c:pt>
                <c:pt idx="578">
                  <c:v>28758</c:v>
                </c:pt>
                <c:pt idx="579">
                  <c:v>28759</c:v>
                </c:pt>
                <c:pt idx="580">
                  <c:v>28760</c:v>
                </c:pt>
                <c:pt idx="581">
                  <c:v>28761</c:v>
                </c:pt>
                <c:pt idx="582">
                  <c:v>28762</c:v>
                </c:pt>
                <c:pt idx="583">
                  <c:v>28765</c:v>
                </c:pt>
                <c:pt idx="584">
                  <c:v>28766</c:v>
                </c:pt>
                <c:pt idx="585">
                  <c:v>28767</c:v>
                </c:pt>
                <c:pt idx="586">
                  <c:v>28768</c:v>
                </c:pt>
                <c:pt idx="587">
                  <c:v>28769</c:v>
                </c:pt>
                <c:pt idx="588">
                  <c:v>28773</c:v>
                </c:pt>
                <c:pt idx="589">
                  <c:v>28774</c:v>
                </c:pt>
                <c:pt idx="590">
                  <c:v>28775</c:v>
                </c:pt>
                <c:pt idx="591">
                  <c:v>28776</c:v>
                </c:pt>
                <c:pt idx="592">
                  <c:v>28779</c:v>
                </c:pt>
                <c:pt idx="593">
                  <c:v>28780</c:v>
                </c:pt>
                <c:pt idx="594">
                  <c:v>28781</c:v>
                </c:pt>
                <c:pt idx="595">
                  <c:v>28782</c:v>
                </c:pt>
                <c:pt idx="596">
                  <c:v>28783</c:v>
                </c:pt>
                <c:pt idx="597">
                  <c:v>28786</c:v>
                </c:pt>
                <c:pt idx="598">
                  <c:v>28787</c:v>
                </c:pt>
                <c:pt idx="599">
                  <c:v>28788</c:v>
                </c:pt>
                <c:pt idx="600">
                  <c:v>28789</c:v>
                </c:pt>
                <c:pt idx="601">
                  <c:v>28790</c:v>
                </c:pt>
                <c:pt idx="602">
                  <c:v>28793</c:v>
                </c:pt>
                <c:pt idx="603">
                  <c:v>28794</c:v>
                </c:pt>
                <c:pt idx="604">
                  <c:v>28795</c:v>
                </c:pt>
                <c:pt idx="605">
                  <c:v>28796</c:v>
                </c:pt>
                <c:pt idx="606">
                  <c:v>28797</c:v>
                </c:pt>
                <c:pt idx="607">
                  <c:v>28800</c:v>
                </c:pt>
                <c:pt idx="608">
                  <c:v>28802</c:v>
                </c:pt>
                <c:pt idx="609">
                  <c:v>28803</c:v>
                </c:pt>
                <c:pt idx="610">
                  <c:v>28804</c:v>
                </c:pt>
                <c:pt idx="611">
                  <c:v>28807</c:v>
                </c:pt>
                <c:pt idx="612">
                  <c:v>28808</c:v>
                </c:pt>
                <c:pt idx="613">
                  <c:v>28809</c:v>
                </c:pt>
                <c:pt idx="614">
                  <c:v>28810</c:v>
                </c:pt>
                <c:pt idx="615">
                  <c:v>28811</c:v>
                </c:pt>
                <c:pt idx="616">
                  <c:v>28814</c:v>
                </c:pt>
                <c:pt idx="617">
                  <c:v>28815</c:v>
                </c:pt>
                <c:pt idx="618">
                  <c:v>28816</c:v>
                </c:pt>
                <c:pt idx="619">
                  <c:v>28818</c:v>
                </c:pt>
                <c:pt idx="620">
                  <c:v>28821</c:v>
                </c:pt>
                <c:pt idx="621">
                  <c:v>28822</c:v>
                </c:pt>
                <c:pt idx="622">
                  <c:v>28823</c:v>
                </c:pt>
                <c:pt idx="623">
                  <c:v>28824</c:v>
                </c:pt>
                <c:pt idx="624">
                  <c:v>28825</c:v>
                </c:pt>
                <c:pt idx="625">
                  <c:v>28828</c:v>
                </c:pt>
                <c:pt idx="626">
                  <c:v>28829</c:v>
                </c:pt>
                <c:pt idx="627">
                  <c:v>28830</c:v>
                </c:pt>
                <c:pt idx="628">
                  <c:v>28831</c:v>
                </c:pt>
                <c:pt idx="629">
                  <c:v>28832</c:v>
                </c:pt>
                <c:pt idx="630">
                  <c:v>28835</c:v>
                </c:pt>
                <c:pt idx="631">
                  <c:v>28836</c:v>
                </c:pt>
                <c:pt idx="632">
                  <c:v>28837</c:v>
                </c:pt>
                <c:pt idx="633">
                  <c:v>28838</c:v>
                </c:pt>
                <c:pt idx="634">
                  <c:v>28839</c:v>
                </c:pt>
                <c:pt idx="635">
                  <c:v>28842</c:v>
                </c:pt>
                <c:pt idx="636">
                  <c:v>28843</c:v>
                </c:pt>
                <c:pt idx="637">
                  <c:v>28844</c:v>
                </c:pt>
                <c:pt idx="638">
                  <c:v>28845</c:v>
                </c:pt>
                <c:pt idx="639">
                  <c:v>28846</c:v>
                </c:pt>
                <c:pt idx="640">
                  <c:v>28850</c:v>
                </c:pt>
                <c:pt idx="641">
                  <c:v>28851</c:v>
                </c:pt>
                <c:pt idx="642">
                  <c:v>28852</c:v>
                </c:pt>
                <c:pt idx="643">
                  <c:v>28853</c:v>
                </c:pt>
                <c:pt idx="644">
                  <c:v>28857</c:v>
                </c:pt>
                <c:pt idx="645">
                  <c:v>28858</c:v>
                </c:pt>
                <c:pt idx="646">
                  <c:v>28859</c:v>
                </c:pt>
                <c:pt idx="647">
                  <c:v>28860</c:v>
                </c:pt>
                <c:pt idx="648">
                  <c:v>28863</c:v>
                </c:pt>
                <c:pt idx="649">
                  <c:v>28864</c:v>
                </c:pt>
                <c:pt idx="650">
                  <c:v>28865</c:v>
                </c:pt>
                <c:pt idx="651">
                  <c:v>28866</c:v>
                </c:pt>
                <c:pt idx="652">
                  <c:v>28867</c:v>
                </c:pt>
                <c:pt idx="653">
                  <c:v>28870</c:v>
                </c:pt>
                <c:pt idx="654">
                  <c:v>28871</c:v>
                </c:pt>
                <c:pt idx="655">
                  <c:v>28872</c:v>
                </c:pt>
                <c:pt idx="656">
                  <c:v>28873</c:v>
                </c:pt>
                <c:pt idx="657">
                  <c:v>28874</c:v>
                </c:pt>
                <c:pt idx="658">
                  <c:v>28877</c:v>
                </c:pt>
                <c:pt idx="659">
                  <c:v>28878</c:v>
                </c:pt>
                <c:pt idx="660">
                  <c:v>28879</c:v>
                </c:pt>
                <c:pt idx="661">
                  <c:v>28880</c:v>
                </c:pt>
                <c:pt idx="662">
                  <c:v>28881</c:v>
                </c:pt>
                <c:pt idx="663">
                  <c:v>28884</c:v>
                </c:pt>
                <c:pt idx="664">
                  <c:v>28885</c:v>
                </c:pt>
                <c:pt idx="665">
                  <c:v>28886</c:v>
                </c:pt>
                <c:pt idx="666">
                  <c:v>28887</c:v>
                </c:pt>
                <c:pt idx="667">
                  <c:v>28888</c:v>
                </c:pt>
                <c:pt idx="668">
                  <c:v>28891</c:v>
                </c:pt>
                <c:pt idx="669">
                  <c:v>28892</c:v>
                </c:pt>
                <c:pt idx="670">
                  <c:v>28893</c:v>
                </c:pt>
                <c:pt idx="671">
                  <c:v>28894</c:v>
                </c:pt>
                <c:pt idx="672">
                  <c:v>28895</c:v>
                </c:pt>
                <c:pt idx="673">
                  <c:v>28899</c:v>
                </c:pt>
                <c:pt idx="674">
                  <c:v>28900</c:v>
                </c:pt>
                <c:pt idx="675">
                  <c:v>28901</c:v>
                </c:pt>
                <c:pt idx="676">
                  <c:v>28902</c:v>
                </c:pt>
                <c:pt idx="677">
                  <c:v>28906</c:v>
                </c:pt>
                <c:pt idx="678">
                  <c:v>28907</c:v>
                </c:pt>
                <c:pt idx="679">
                  <c:v>28908</c:v>
                </c:pt>
                <c:pt idx="680">
                  <c:v>28909</c:v>
                </c:pt>
                <c:pt idx="681">
                  <c:v>28912</c:v>
                </c:pt>
                <c:pt idx="682">
                  <c:v>28913</c:v>
                </c:pt>
                <c:pt idx="683">
                  <c:v>28914</c:v>
                </c:pt>
                <c:pt idx="684">
                  <c:v>28915</c:v>
                </c:pt>
                <c:pt idx="685">
                  <c:v>28916</c:v>
                </c:pt>
                <c:pt idx="686">
                  <c:v>28919</c:v>
                </c:pt>
                <c:pt idx="687">
                  <c:v>28920</c:v>
                </c:pt>
                <c:pt idx="688">
                  <c:v>28921</c:v>
                </c:pt>
                <c:pt idx="689">
                  <c:v>28922</c:v>
                </c:pt>
                <c:pt idx="690">
                  <c:v>28923</c:v>
                </c:pt>
                <c:pt idx="691">
                  <c:v>28926</c:v>
                </c:pt>
                <c:pt idx="692">
                  <c:v>28927</c:v>
                </c:pt>
                <c:pt idx="693">
                  <c:v>28928</c:v>
                </c:pt>
                <c:pt idx="694">
                  <c:v>28929</c:v>
                </c:pt>
                <c:pt idx="695">
                  <c:v>28930</c:v>
                </c:pt>
                <c:pt idx="696">
                  <c:v>28933</c:v>
                </c:pt>
                <c:pt idx="697">
                  <c:v>28934</c:v>
                </c:pt>
                <c:pt idx="698">
                  <c:v>28935</c:v>
                </c:pt>
                <c:pt idx="699">
                  <c:v>28936</c:v>
                </c:pt>
                <c:pt idx="700">
                  <c:v>28937</c:v>
                </c:pt>
                <c:pt idx="701">
                  <c:v>28940</c:v>
                </c:pt>
                <c:pt idx="702">
                  <c:v>28941</c:v>
                </c:pt>
                <c:pt idx="703">
                  <c:v>28942</c:v>
                </c:pt>
                <c:pt idx="704">
                  <c:v>28943</c:v>
                </c:pt>
                <c:pt idx="705">
                  <c:v>28944</c:v>
                </c:pt>
                <c:pt idx="706">
                  <c:v>28947</c:v>
                </c:pt>
                <c:pt idx="707">
                  <c:v>28948</c:v>
                </c:pt>
                <c:pt idx="708">
                  <c:v>28949</c:v>
                </c:pt>
                <c:pt idx="709">
                  <c:v>28950</c:v>
                </c:pt>
                <c:pt idx="710">
                  <c:v>28951</c:v>
                </c:pt>
                <c:pt idx="711">
                  <c:v>28954</c:v>
                </c:pt>
                <c:pt idx="712">
                  <c:v>28955</c:v>
                </c:pt>
                <c:pt idx="713">
                  <c:v>28956</c:v>
                </c:pt>
                <c:pt idx="714">
                  <c:v>28957</c:v>
                </c:pt>
                <c:pt idx="715">
                  <c:v>28961</c:v>
                </c:pt>
                <c:pt idx="716">
                  <c:v>28962</c:v>
                </c:pt>
                <c:pt idx="717">
                  <c:v>28963</c:v>
                </c:pt>
                <c:pt idx="718">
                  <c:v>28964</c:v>
                </c:pt>
                <c:pt idx="719">
                  <c:v>28965</c:v>
                </c:pt>
                <c:pt idx="720">
                  <c:v>28968</c:v>
                </c:pt>
                <c:pt idx="721">
                  <c:v>28969</c:v>
                </c:pt>
                <c:pt idx="722">
                  <c:v>28970</c:v>
                </c:pt>
                <c:pt idx="723">
                  <c:v>28971</c:v>
                </c:pt>
                <c:pt idx="724">
                  <c:v>28972</c:v>
                </c:pt>
                <c:pt idx="725">
                  <c:v>28975</c:v>
                </c:pt>
                <c:pt idx="726">
                  <c:v>28976</c:v>
                </c:pt>
                <c:pt idx="727">
                  <c:v>28977</c:v>
                </c:pt>
                <c:pt idx="728">
                  <c:v>28978</c:v>
                </c:pt>
                <c:pt idx="729">
                  <c:v>28979</c:v>
                </c:pt>
                <c:pt idx="730">
                  <c:v>28982</c:v>
                </c:pt>
                <c:pt idx="731">
                  <c:v>28983</c:v>
                </c:pt>
                <c:pt idx="732">
                  <c:v>28984</c:v>
                </c:pt>
                <c:pt idx="733">
                  <c:v>28985</c:v>
                </c:pt>
                <c:pt idx="734">
                  <c:v>28986</c:v>
                </c:pt>
                <c:pt idx="735">
                  <c:v>28989</c:v>
                </c:pt>
                <c:pt idx="736">
                  <c:v>28990</c:v>
                </c:pt>
                <c:pt idx="737">
                  <c:v>28991</c:v>
                </c:pt>
                <c:pt idx="738">
                  <c:v>28992</c:v>
                </c:pt>
                <c:pt idx="739">
                  <c:v>28993</c:v>
                </c:pt>
                <c:pt idx="740">
                  <c:v>28996</c:v>
                </c:pt>
                <c:pt idx="741">
                  <c:v>28997</c:v>
                </c:pt>
                <c:pt idx="742">
                  <c:v>28998</c:v>
                </c:pt>
                <c:pt idx="743">
                  <c:v>28999</c:v>
                </c:pt>
                <c:pt idx="744">
                  <c:v>29000</c:v>
                </c:pt>
                <c:pt idx="745">
                  <c:v>29004</c:v>
                </c:pt>
                <c:pt idx="746">
                  <c:v>29006</c:v>
                </c:pt>
                <c:pt idx="747">
                  <c:v>29007</c:v>
                </c:pt>
                <c:pt idx="748">
                  <c:v>29010</c:v>
                </c:pt>
                <c:pt idx="749">
                  <c:v>29011</c:v>
                </c:pt>
                <c:pt idx="750">
                  <c:v>29012</c:v>
                </c:pt>
                <c:pt idx="751">
                  <c:v>29013</c:v>
                </c:pt>
                <c:pt idx="752">
                  <c:v>29014</c:v>
                </c:pt>
                <c:pt idx="753">
                  <c:v>29017</c:v>
                </c:pt>
                <c:pt idx="754">
                  <c:v>29018</c:v>
                </c:pt>
                <c:pt idx="755">
                  <c:v>29019</c:v>
                </c:pt>
                <c:pt idx="756">
                  <c:v>29020</c:v>
                </c:pt>
                <c:pt idx="757">
                  <c:v>29021</c:v>
                </c:pt>
                <c:pt idx="758">
                  <c:v>29024</c:v>
                </c:pt>
                <c:pt idx="759">
                  <c:v>29025</c:v>
                </c:pt>
                <c:pt idx="760">
                  <c:v>29026</c:v>
                </c:pt>
                <c:pt idx="761">
                  <c:v>29027</c:v>
                </c:pt>
                <c:pt idx="762">
                  <c:v>29028</c:v>
                </c:pt>
                <c:pt idx="763">
                  <c:v>29031</c:v>
                </c:pt>
                <c:pt idx="764">
                  <c:v>29032</c:v>
                </c:pt>
                <c:pt idx="765">
                  <c:v>29033</c:v>
                </c:pt>
                <c:pt idx="766">
                  <c:v>29034</c:v>
                </c:pt>
                <c:pt idx="767">
                  <c:v>29035</c:v>
                </c:pt>
                <c:pt idx="768">
                  <c:v>29038</c:v>
                </c:pt>
                <c:pt idx="769">
                  <c:v>29039</c:v>
                </c:pt>
                <c:pt idx="770">
                  <c:v>29041</c:v>
                </c:pt>
                <c:pt idx="771">
                  <c:v>29042</c:v>
                </c:pt>
                <c:pt idx="772">
                  <c:v>29045</c:v>
                </c:pt>
                <c:pt idx="773">
                  <c:v>29046</c:v>
                </c:pt>
                <c:pt idx="774">
                  <c:v>29047</c:v>
                </c:pt>
                <c:pt idx="775">
                  <c:v>29048</c:v>
                </c:pt>
                <c:pt idx="776">
                  <c:v>29049</c:v>
                </c:pt>
                <c:pt idx="777">
                  <c:v>29052</c:v>
                </c:pt>
                <c:pt idx="778">
                  <c:v>29053</c:v>
                </c:pt>
                <c:pt idx="779">
                  <c:v>29054</c:v>
                </c:pt>
                <c:pt idx="780">
                  <c:v>29055</c:v>
                </c:pt>
                <c:pt idx="781">
                  <c:v>29056</c:v>
                </c:pt>
                <c:pt idx="782">
                  <c:v>29059</c:v>
                </c:pt>
                <c:pt idx="783">
                  <c:v>29060</c:v>
                </c:pt>
                <c:pt idx="784">
                  <c:v>29061</c:v>
                </c:pt>
                <c:pt idx="785">
                  <c:v>29062</c:v>
                </c:pt>
                <c:pt idx="786">
                  <c:v>29063</c:v>
                </c:pt>
                <c:pt idx="787">
                  <c:v>29066</c:v>
                </c:pt>
                <c:pt idx="788">
                  <c:v>29067</c:v>
                </c:pt>
                <c:pt idx="789">
                  <c:v>29068</c:v>
                </c:pt>
                <c:pt idx="790">
                  <c:v>29069</c:v>
                </c:pt>
                <c:pt idx="791">
                  <c:v>29070</c:v>
                </c:pt>
                <c:pt idx="792">
                  <c:v>29073</c:v>
                </c:pt>
                <c:pt idx="793">
                  <c:v>29074</c:v>
                </c:pt>
                <c:pt idx="794">
                  <c:v>29075</c:v>
                </c:pt>
                <c:pt idx="795">
                  <c:v>29076</c:v>
                </c:pt>
                <c:pt idx="796">
                  <c:v>29077</c:v>
                </c:pt>
                <c:pt idx="797">
                  <c:v>29080</c:v>
                </c:pt>
                <c:pt idx="798">
                  <c:v>29081</c:v>
                </c:pt>
                <c:pt idx="799">
                  <c:v>29082</c:v>
                </c:pt>
                <c:pt idx="800">
                  <c:v>29083</c:v>
                </c:pt>
                <c:pt idx="801">
                  <c:v>29084</c:v>
                </c:pt>
                <c:pt idx="802">
                  <c:v>29087</c:v>
                </c:pt>
                <c:pt idx="803">
                  <c:v>29088</c:v>
                </c:pt>
                <c:pt idx="804">
                  <c:v>29089</c:v>
                </c:pt>
                <c:pt idx="805">
                  <c:v>29090</c:v>
                </c:pt>
                <c:pt idx="806">
                  <c:v>29091</c:v>
                </c:pt>
                <c:pt idx="807">
                  <c:v>29094</c:v>
                </c:pt>
                <c:pt idx="808">
                  <c:v>29095</c:v>
                </c:pt>
                <c:pt idx="809">
                  <c:v>29096</c:v>
                </c:pt>
                <c:pt idx="810">
                  <c:v>29097</c:v>
                </c:pt>
                <c:pt idx="811">
                  <c:v>29098</c:v>
                </c:pt>
                <c:pt idx="812">
                  <c:v>29102</c:v>
                </c:pt>
                <c:pt idx="813">
                  <c:v>29103</c:v>
                </c:pt>
                <c:pt idx="814">
                  <c:v>29104</c:v>
                </c:pt>
                <c:pt idx="815">
                  <c:v>29105</c:v>
                </c:pt>
                <c:pt idx="816">
                  <c:v>29108</c:v>
                </c:pt>
                <c:pt idx="817">
                  <c:v>29109</c:v>
                </c:pt>
                <c:pt idx="818">
                  <c:v>29110</c:v>
                </c:pt>
                <c:pt idx="819">
                  <c:v>29111</c:v>
                </c:pt>
                <c:pt idx="820">
                  <c:v>29112</c:v>
                </c:pt>
                <c:pt idx="821">
                  <c:v>29115</c:v>
                </c:pt>
                <c:pt idx="822">
                  <c:v>29116</c:v>
                </c:pt>
                <c:pt idx="823">
                  <c:v>29117</c:v>
                </c:pt>
                <c:pt idx="824">
                  <c:v>29118</c:v>
                </c:pt>
                <c:pt idx="825">
                  <c:v>29119</c:v>
                </c:pt>
                <c:pt idx="826">
                  <c:v>29122</c:v>
                </c:pt>
                <c:pt idx="827">
                  <c:v>29123</c:v>
                </c:pt>
                <c:pt idx="828">
                  <c:v>29124</c:v>
                </c:pt>
                <c:pt idx="829">
                  <c:v>29125</c:v>
                </c:pt>
                <c:pt idx="830">
                  <c:v>29126</c:v>
                </c:pt>
                <c:pt idx="831">
                  <c:v>29129</c:v>
                </c:pt>
                <c:pt idx="832">
                  <c:v>29130</c:v>
                </c:pt>
                <c:pt idx="833">
                  <c:v>29131</c:v>
                </c:pt>
                <c:pt idx="834">
                  <c:v>29132</c:v>
                </c:pt>
                <c:pt idx="835">
                  <c:v>29133</c:v>
                </c:pt>
                <c:pt idx="836">
                  <c:v>29137</c:v>
                </c:pt>
                <c:pt idx="837">
                  <c:v>29138</c:v>
                </c:pt>
                <c:pt idx="838">
                  <c:v>29139</c:v>
                </c:pt>
                <c:pt idx="839">
                  <c:v>29140</c:v>
                </c:pt>
                <c:pt idx="840">
                  <c:v>29143</c:v>
                </c:pt>
                <c:pt idx="841">
                  <c:v>29144</c:v>
                </c:pt>
                <c:pt idx="842">
                  <c:v>29145</c:v>
                </c:pt>
                <c:pt idx="843">
                  <c:v>29146</c:v>
                </c:pt>
                <c:pt idx="844">
                  <c:v>29147</c:v>
                </c:pt>
                <c:pt idx="845">
                  <c:v>29150</c:v>
                </c:pt>
                <c:pt idx="846">
                  <c:v>29151</c:v>
                </c:pt>
                <c:pt idx="847">
                  <c:v>29152</c:v>
                </c:pt>
                <c:pt idx="848">
                  <c:v>29153</c:v>
                </c:pt>
                <c:pt idx="849">
                  <c:v>29154</c:v>
                </c:pt>
                <c:pt idx="850">
                  <c:v>29157</c:v>
                </c:pt>
                <c:pt idx="851">
                  <c:v>29158</c:v>
                </c:pt>
                <c:pt idx="852">
                  <c:v>29159</c:v>
                </c:pt>
                <c:pt idx="853">
                  <c:v>29160</c:v>
                </c:pt>
                <c:pt idx="854">
                  <c:v>29161</c:v>
                </c:pt>
                <c:pt idx="855">
                  <c:v>29164</c:v>
                </c:pt>
                <c:pt idx="856">
                  <c:v>29166</c:v>
                </c:pt>
                <c:pt idx="857">
                  <c:v>29167</c:v>
                </c:pt>
                <c:pt idx="858">
                  <c:v>29168</c:v>
                </c:pt>
                <c:pt idx="859">
                  <c:v>29172</c:v>
                </c:pt>
                <c:pt idx="860">
                  <c:v>29173</c:v>
                </c:pt>
                <c:pt idx="861">
                  <c:v>29174</c:v>
                </c:pt>
                <c:pt idx="862">
                  <c:v>29175</c:v>
                </c:pt>
                <c:pt idx="863">
                  <c:v>29178</c:v>
                </c:pt>
                <c:pt idx="864">
                  <c:v>29179</c:v>
                </c:pt>
                <c:pt idx="865">
                  <c:v>29180</c:v>
                </c:pt>
                <c:pt idx="866">
                  <c:v>29182</c:v>
                </c:pt>
                <c:pt idx="867">
                  <c:v>29185</c:v>
                </c:pt>
                <c:pt idx="868">
                  <c:v>29186</c:v>
                </c:pt>
                <c:pt idx="869">
                  <c:v>29187</c:v>
                </c:pt>
                <c:pt idx="870">
                  <c:v>29188</c:v>
                </c:pt>
                <c:pt idx="871">
                  <c:v>29189</c:v>
                </c:pt>
                <c:pt idx="872">
                  <c:v>29192</c:v>
                </c:pt>
                <c:pt idx="873">
                  <c:v>29193</c:v>
                </c:pt>
                <c:pt idx="874">
                  <c:v>29194</c:v>
                </c:pt>
                <c:pt idx="875">
                  <c:v>29195</c:v>
                </c:pt>
                <c:pt idx="876">
                  <c:v>29196</c:v>
                </c:pt>
                <c:pt idx="877">
                  <c:v>29199</c:v>
                </c:pt>
                <c:pt idx="878">
                  <c:v>29200</c:v>
                </c:pt>
                <c:pt idx="879">
                  <c:v>29201</c:v>
                </c:pt>
                <c:pt idx="880">
                  <c:v>29202</c:v>
                </c:pt>
                <c:pt idx="881">
                  <c:v>29203</c:v>
                </c:pt>
                <c:pt idx="882">
                  <c:v>29206</c:v>
                </c:pt>
                <c:pt idx="883">
                  <c:v>29207</c:v>
                </c:pt>
                <c:pt idx="884">
                  <c:v>29208</c:v>
                </c:pt>
                <c:pt idx="885">
                  <c:v>29209</c:v>
                </c:pt>
                <c:pt idx="886">
                  <c:v>29210</c:v>
                </c:pt>
                <c:pt idx="887">
                  <c:v>29213</c:v>
                </c:pt>
                <c:pt idx="888">
                  <c:v>29215</c:v>
                </c:pt>
                <c:pt idx="889">
                  <c:v>29216</c:v>
                </c:pt>
                <c:pt idx="890">
                  <c:v>29217</c:v>
                </c:pt>
                <c:pt idx="891">
                  <c:v>29220</c:v>
                </c:pt>
                <c:pt idx="892">
                  <c:v>29222</c:v>
                </c:pt>
                <c:pt idx="893">
                  <c:v>29223</c:v>
                </c:pt>
                <c:pt idx="894">
                  <c:v>29224</c:v>
                </c:pt>
                <c:pt idx="895">
                  <c:v>29227</c:v>
                </c:pt>
                <c:pt idx="896">
                  <c:v>29228</c:v>
                </c:pt>
                <c:pt idx="897">
                  <c:v>29229</c:v>
                </c:pt>
                <c:pt idx="898">
                  <c:v>29230</c:v>
                </c:pt>
                <c:pt idx="899">
                  <c:v>29231</c:v>
                </c:pt>
                <c:pt idx="900">
                  <c:v>29234</c:v>
                </c:pt>
                <c:pt idx="901">
                  <c:v>29235</c:v>
                </c:pt>
                <c:pt idx="902">
                  <c:v>29236</c:v>
                </c:pt>
                <c:pt idx="903">
                  <c:v>29237</c:v>
                </c:pt>
                <c:pt idx="904">
                  <c:v>29238</c:v>
                </c:pt>
                <c:pt idx="905">
                  <c:v>29241</c:v>
                </c:pt>
                <c:pt idx="906">
                  <c:v>29242</c:v>
                </c:pt>
                <c:pt idx="907">
                  <c:v>29243</c:v>
                </c:pt>
                <c:pt idx="908">
                  <c:v>29244</c:v>
                </c:pt>
                <c:pt idx="909">
                  <c:v>29245</c:v>
                </c:pt>
                <c:pt idx="910">
                  <c:v>29248</c:v>
                </c:pt>
                <c:pt idx="911">
                  <c:v>29249</c:v>
                </c:pt>
                <c:pt idx="912">
                  <c:v>29250</c:v>
                </c:pt>
                <c:pt idx="913">
                  <c:v>29251</c:v>
                </c:pt>
                <c:pt idx="914">
                  <c:v>29252</c:v>
                </c:pt>
                <c:pt idx="915">
                  <c:v>29255</c:v>
                </c:pt>
                <c:pt idx="916">
                  <c:v>29256</c:v>
                </c:pt>
                <c:pt idx="917">
                  <c:v>29257</c:v>
                </c:pt>
                <c:pt idx="918">
                  <c:v>29258</c:v>
                </c:pt>
                <c:pt idx="919">
                  <c:v>29259</c:v>
                </c:pt>
                <c:pt idx="920">
                  <c:v>29262</c:v>
                </c:pt>
                <c:pt idx="921">
                  <c:v>29264</c:v>
                </c:pt>
                <c:pt idx="922">
                  <c:v>29265</c:v>
                </c:pt>
                <c:pt idx="923">
                  <c:v>29266</c:v>
                </c:pt>
                <c:pt idx="924">
                  <c:v>29270</c:v>
                </c:pt>
                <c:pt idx="925">
                  <c:v>29271</c:v>
                </c:pt>
                <c:pt idx="926">
                  <c:v>29272</c:v>
                </c:pt>
                <c:pt idx="927">
                  <c:v>29273</c:v>
                </c:pt>
                <c:pt idx="928">
                  <c:v>29276</c:v>
                </c:pt>
                <c:pt idx="929">
                  <c:v>29277</c:v>
                </c:pt>
                <c:pt idx="930">
                  <c:v>29278</c:v>
                </c:pt>
                <c:pt idx="931">
                  <c:v>29279</c:v>
                </c:pt>
                <c:pt idx="932">
                  <c:v>29280</c:v>
                </c:pt>
                <c:pt idx="933">
                  <c:v>29283</c:v>
                </c:pt>
                <c:pt idx="934">
                  <c:v>29284</c:v>
                </c:pt>
                <c:pt idx="935">
                  <c:v>29285</c:v>
                </c:pt>
                <c:pt idx="936">
                  <c:v>29286</c:v>
                </c:pt>
                <c:pt idx="937">
                  <c:v>29287</c:v>
                </c:pt>
                <c:pt idx="938">
                  <c:v>29290</c:v>
                </c:pt>
                <c:pt idx="939">
                  <c:v>29291</c:v>
                </c:pt>
                <c:pt idx="940">
                  <c:v>29292</c:v>
                </c:pt>
                <c:pt idx="941">
                  <c:v>29293</c:v>
                </c:pt>
                <c:pt idx="942">
                  <c:v>29294</c:v>
                </c:pt>
                <c:pt idx="943">
                  <c:v>29297</c:v>
                </c:pt>
                <c:pt idx="944">
                  <c:v>29298</c:v>
                </c:pt>
                <c:pt idx="945">
                  <c:v>29299</c:v>
                </c:pt>
                <c:pt idx="946">
                  <c:v>29300</c:v>
                </c:pt>
                <c:pt idx="947">
                  <c:v>29301</c:v>
                </c:pt>
                <c:pt idx="948">
                  <c:v>29304</c:v>
                </c:pt>
                <c:pt idx="949">
                  <c:v>29305</c:v>
                </c:pt>
                <c:pt idx="950">
                  <c:v>29306</c:v>
                </c:pt>
                <c:pt idx="951">
                  <c:v>29307</c:v>
                </c:pt>
                <c:pt idx="952">
                  <c:v>29308</c:v>
                </c:pt>
                <c:pt idx="953">
                  <c:v>29311</c:v>
                </c:pt>
                <c:pt idx="954">
                  <c:v>29312</c:v>
                </c:pt>
                <c:pt idx="955">
                  <c:v>29313</c:v>
                </c:pt>
                <c:pt idx="956">
                  <c:v>29314</c:v>
                </c:pt>
                <c:pt idx="957">
                  <c:v>29318</c:v>
                </c:pt>
                <c:pt idx="958">
                  <c:v>29319</c:v>
                </c:pt>
                <c:pt idx="959">
                  <c:v>29320</c:v>
                </c:pt>
                <c:pt idx="960">
                  <c:v>29321</c:v>
                </c:pt>
                <c:pt idx="961">
                  <c:v>29322</c:v>
                </c:pt>
                <c:pt idx="962">
                  <c:v>29325</c:v>
                </c:pt>
                <c:pt idx="963">
                  <c:v>29326</c:v>
                </c:pt>
                <c:pt idx="964">
                  <c:v>29327</c:v>
                </c:pt>
                <c:pt idx="965">
                  <c:v>29328</c:v>
                </c:pt>
                <c:pt idx="966">
                  <c:v>29329</c:v>
                </c:pt>
                <c:pt idx="967">
                  <c:v>29332</c:v>
                </c:pt>
                <c:pt idx="968">
                  <c:v>29333</c:v>
                </c:pt>
                <c:pt idx="969">
                  <c:v>29334</c:v>
                </c:pt>
                <c:pt idx="970">
                  <c:v>29335</c:v>
                </c:pt>
                <c:pt idx="971">
                  <c:v>29336</c:v>
                </c:pt>
                <c:pt idx="972">
                  <c:v>29339</c:v>
                </c:pt>
                <c:pt idx="973">
                  <c:v>29340</c:v>
                </c:pt>
                <c:pt idx="974">
                  <c:v>29341</c:v>
                </c:pt>
                <c:pt idx="975">
                  <c:v>29342</c:v>
                </c:pt>
                <c:pt idx="976">
                  <c:v>29343</c:v>
                </c:pt>
                <c:pt idx="977">
                  <c:v>29346</c:v>
                </c:pt>
                <c:pt idx="978">
                  <c:v>29347</c:v>
                </c:pt>
                <c:pt idx="979">
                  <c:v>29348</c:v>
                </c:pt>
                <c:pt idx="980">
                  <c:v>29349</c:v>
                </c:pt>
                <c:pt idx="981">
                  <c:v>29350</c:v>
                </c:pt>
                <c:pt idx="982">
                  <c:v>29353</c:v>
                </c:pt>
                <c:pt idx="983">
                  <c:v>29354</c:v>
                </c:pt>
                <c:pt idx="984">
                  <c:v>29355</c:v>
                </c:pt>
                <c:pt idx="985">
                  <c:v>29356</c:v>
                </c:pt>
                <c:pt idx="986">
                  <c:v>29357</c:v>
                </c:pt>
                <c:pt idx="987">
                  <c:v>29360</c:v>
                </c:pt>
                <c:pt idx="988">
                  <c:v>29361</c:v>
                </c:pt>
                <c:pt idx="989">
                  <c:v>29362</c:v>
                </c:pt>
                <c:pt idx="990">
                  <c:v>29363</c:v>
                </c:pt>
                <c:pt idx="991">
                  <c:v>29364</c:v>
                </c:pt>
                <c:pt idx="992">
                  <c:v>29368</c:v>
                </c:pt>
                <c:pt idx="993">
                  <c:v>29369</c:v>
                </c:pt>
                <c:pt idx="994">
                  <c:v>29370</c:v>
                </c:pt>
                <c:pt idx="995">
                  <c:v>29371</c:v>
                </c:pt>
                <c:pt idx="996">
                  <c:v>29374</c:v>
                </c:pt>
                <c:pt idx="997">
                  <c:v>29375</c:v>
                </c:pt>
                <c:pt idx="998">
                  <c:v>29376</c:v>
                </c:pt>
                <c:pt idx="999">
                  <c:v>29377</c:v>
                </c:pt>
                <c:pt idx="1000">
                  <c:v>29378</c:v>
                </c:pt>
                <c:pt idx="1001">
                  <c:v>29381</c:v>
                </c:pt>
                <c:pt idx="1002">
                  <c:v>29382</c:v>
                </c:pt>
                <c:pt idx="1003">
                  <c:v>29383</c:v>
                </c:pt>
                <c:pt idx="1004">
                  <c:v>29384</c:v>
                </c:pt>
                <c:pt idx="1005">
                  <c:v>29385</c:v>
                </c:pt>
                <c:pt idx="1006">
                  <c:v>29388</c:v>
                </c:pt>
                <c:pt idx="1007">
                  <c:v>29389</c:v>
                </c:pt>
                <c:pt idx="1008">
                  <c:v>29390</c:v>
                </c:pt>
                <c:pt idx="1009">
                  <c:v>29391</c:v>
                </c:pt>
                <c:pt idx="1010">
                  <c:v>29392</c:v>
                </c:pt>
                <c:pt idx="1011">
                  <c:v>29395</c:v>
                </c:pt>
                <c:pt idx="1012">
                  <c:v>29396</c:v>
                </c:pt>
                <c:pt idx="1013">
                  <c:v>29397</c:v>
                </c:pt>
                <c:pt idx="1014">
                  <c:v>29398</c:v>
                </c:pt>
                <c:pt idx="1015">
                  <c:v>29399</c:v>
                </c:pt>
                <c:pt idx="1016">
                  <c:v>29402</c:v>
                </c:pt>
                <c:pt idx="1017">
                  <c:v>29403</c:v>
                </c:pt>
                <c:pt idx="1018">
                  <c:v>29404</c:v>
                </c:pt>
                <c:pt idx="1019">
                  <c:v>29405</c:v>
                </c:pt>
                <c:pt idx="1020">
                  <c:v>29409</c:v>
                </c:pt>
                <c:pt idx="1021">
                  <c:v>29410</c:v>
                </c:pt>
                <c:pt idx="1022">
                  <c:v>29411</c:v>
                </c:pt>
                <c:pt idx="1023">
                  <c:v>29412</c:v>
                </c:pt>
                <c:pt idx="1024">
                  <c:v>29413</c:v>
                </c:pt>
                <c:pt idx="1025">
                  <c:v>29416</c:v>
                </c:pt>
                <c:pt idx="1026">
                  <c:v>29417</c:v>
                </c:pt>
                <c:pt idx="1027">
                  <c:v>29418</c:v>
                </c:pt>
                <c:pt idx="1028">
                  <c:v>29419</c:v>
                </c:pt>
                <c:pt idx="1029">
                  <c:v>29420</c:v>
                </c:pt>
                <c:pt idx="1030">
                  <c:v>29423</c:v>
                </c:pt>
                <c:pt idx="1031">
                  <c:v>29424</c:v>
                </c:pt>
                <c:pt idx="1032">
                  <c:v>29425</c:v>
                </c:pt>
                <c:pt idx="1033">
                  <c:v>29426</c:v>
                </c:pt>
                <c:pt idx="1034">
                  <c:v>29427</c:v>
                </c:pt>
                <c:pt idx="1035">
                  <c:v>29430</c:v>
                </c:pt>
                <c:pt idx="1036">
                  <c:v>29431</c:v>
                </c:pt>
                <c:pt idx="1037">
                  <c:v>29432</c:v>
                </c:pt>
                <c:pt idx="1038">
                  <c:v>29433</c:v>
                </c:pt>
                <c:pt idx="1039">
                  <c:v>29434</c:v>
                </c:pt>
                <c:pt idx="1040">
                  <c:v>29437</c:v>
                </c:pt>
                <c:pt idx="1041">
                  <c:v>29438</c:v>
                </c:pt>
                <c:pt idx="1042">
                  <c:v>29439</c:v>
                </c:pt>
                <c:pt idx="1043">
                  <c:v>29440</c:v>
                </c:pt>
                <c:pt idx="1044">
                  <c:v>29441</c:v>
                </c:pt>
                <c:pt idx="1045">
                  <c:v>29444</c:v>
                </c:pt>
                <c:pt idx="1046">
                  <c:v>29445</c:v>
                </c:pt>
                <c:pt idx="1047">
                  <c:v>29446</c:v>
                </c:pt>
                <c:pt idx="1048">
                  <c:v>29447</c:v>
                </c:pt>
                <c:pt idx="1049">
                  <c:v>29448</c:v>
                </c:pt>
                <c:pt idx="1050">
                  <c:v>29451</c:v>
                </c:pt>
                <c:pt idx="1051">
                  <c:v>29452</c:v>
                </c:pt>
                <c:pt idx="1052">
                  <c:v>29453</c:v>
                </c:pt>
                <c:pt idx="1053">
                  <c:v>29454</c:v>
                </c:pt>
                <c:pt idx="1054">
                  <c:v>29455</c:v>
                </c:pt>
                <c:pt idx="1055">
                  <c:v>29458</c:v>
                </c:pt>
                <c:pt idx="1056">
                  <c:v>29459</c:v>
                </c:pt>
                <c:pt idx="1057">
                  <c:v>29460</c:v>
                </c:pt>
                <c:pt idx="1058">
                  <c:v>29461</c:v>
                </c:pt>
                <c:pt idx="1059">
                  <c:v>29462</c:v>
                </c:pt>
                <c:pt idx="1060">
                  <c:v>29466</c:v>
                </c:pt>
                <c:pt idx="1061">
                  <c:v>29467</c:v>
                </c:pt>
                <c:pt idx="1062">
                  <c:v>29468</c:v>
                </c:pt>
                <c:pt idx="1063">
                  <c:v>29469</c:v>
                </c:pt>
                <c:pt idx="1064">
                  <c:v>29472</c:v>
                </c:pt>
                <c:pt idx="1065">
                  <c:v>29473</c:v>
                </c:pt>
                <c:pt idx="1066">
                  <c:v>29474</c:v>
                </c:pt>
                <c:pt idx="1067">
                  <c:v>29475</c:v>
                </c:pt>
                <c:pt idx="1068">
                  <c:v>29476</c:v>
                </c:pt>
                <c:pt idx="1069">
                  <c:v>29479</c:v>
                </c:pt>
                <c:pt idx="1070">
                  <c:v>29480</c:v>
                </c:pt>
                <c:pt idx="1071">
                  <c:v>29481</c:v>
                </c:pt>
                <c:pt idx="1072">
                  <c:v>29482</c:v>
                </c:pt>
                <c:pt idx="1073">
                  <c:v>29483</c:v>
                </c:pt>
                <c:pt idx="1074">
                  <c:v>29486</c:v>
                </c:pt>
                <c:pt idx="1075">
                  <c:v>29487</c:v>
                </c:pt>
                <c:pt idx="1076">
                  <c:v>29488</c:v>
                </c:pt>
                <c:pt idx="1077">
                  <c:v>29489</c:v>
                </c:pt>
                <c:pt idx="1078">
                  <c:v>29490</c:v>
                </c:pt>
                <c:pt idx="1079">
                  <c:v>29493</c:v>
                </c:pt>
                <c:pt idx="1080">
                  <c:v>29494</c:v>
                </c:pt>
                <c:pt idx="1081">
                  <c:v>29495</c:v>
                </c:pt>
                <c:pt idx="1082">
                  <c:v>29496</c:v>
                </c:pt>
                <c:pt idx="1083">
                  <c:v>29497</c:v>
                </c:pt>
                <c:pt idx="1084">
                  <c:v>29500</c:v>
                </c:pt>
                <c:pt idx="1085">
                  <c:v>29501</c:v>
                </c:pt>
                <c:pt idx="1086">
                  <c:v>29502</c:v>
                </c:pt>
                <c:pt idx="1087">
                  <c:v>29503</c:v>
                </c:pt>
                <c:pt idx="1088">
                  <c:v>29504</c:v>
                </c:pt>
                <c:pt idx="1089">
                  <c:v>29508</c:v>
                </c:pt>
                <c:pt idx="1090">
                  <c:v>29509</c:v>
                </c:pt>
                <c:pt idx="1091">
                  <c:v>29510</c:v>
                </c:pt>
                <c:pt idx="1092">
                  <c:v>29511</c:v>
                </c:pt>
                <c:pt idx="1093">
                  <c:v>29514</c:v>
                </c:pt>
                <c:pt idx="1094">
                  <c:v>29515</c:v>
                </c:pt>
                <c:pt idx="1095">
                  <c:v>29516</c:v>
                </c:pt>
                <c:pt idx="1096">
                  <c:v>29517</c:v>
                </c:pt>
                <c:pt idx="1097">
                  <c:v>29518</c:v>
                </c:pt>
                <c:pt idx="1098">
                  <c:v>29521</c:v>
                </c:pt>
                <c:pt idx="1099">
                  <c:v>29522</c:v>
                </c:pt>
                <c:pt idx="1100">
                  <c:v>29523</c:v>
                </c:pt>
                <c:pt idx="1101">
                  <c:v>29524</c:v>
                </c:pt>
                <c:pt idx="1102">
                  <c:v>29525</c:v>
                </c:pt>
                <c:pt idx="1103">
                  <c:v>29528</c:v>
                </c:pt>
                <c:pt idx="1104">
                  <c:v>29530</c:v>
                </c:pt>
                <c:pt idx="1105">
                  <c:v>29531</c:v>
                </c:pt>
                <c:pt idx="1106">
                  <c:v>29532</c:v>
                </c:pt>
                <c:pt idx="1107">
                  <c:v>29535</c:v>
                </c:pt>
                <c:pt idx="1108">
                  <c:v>29537</c:v>
                </c:pt>
                <c:pt idx="1109">
                  <c:v>29538</c:v>
                </c:pt>
                <c:pt idx="1110">
                  <c:v>29539</c:v>
                </c:pt>
                <c:pt idx="1111">
                  <c:v>29542</c:v>
                </c:pt>
                <c:pt idx="1112">
                  <c:v>29543</c:v>
                </c:pt>
                <c:pt idx="1113">
                  <c:v>29544</c:v>
                </c:pt>
                <c:pt idx="1114">
                  <c:v>29545</c:v>
                </c:pt>
                <c:pt idx="1115">
                  <c:v>29546</c:v>
                </c:pt>
                <c:pt idx="1116">
                  <c:v>29549</c:v>
                </c:pt>
                <c:pt idx="1117">
                  <c:v>29550</c:v>
                </c:pt>
                <c:pt idx="1118">
                  <c:v>29551</c:v>
                </c:pt>
                <c:pt idx="1119">
                  <c:v>29553</c:v>
                </c:pt>
                <c:pt idx="1120">
                  <c:v>29556</c:v>
                </c:pt>
                <c:pt idx="1121">
                  <c:v>29557</c:v>
                </c:pt>
                <c:pt idx="1122">
                  <c:v>29558</c:v>
                </c:pt>
                <c:pt idx="1123">
                  <c:v>29559</c:v>
                </c:pt>
                <c:pt idx="1124">
                  <c:v>29560</c:v>
                </c:pt>
                <c:pt idx="1125">
                  <c:v>29563</c:v>
                </c:pt>
                <c:pt idx="1126">
                  <c:v>29564</c:v>
                </c:pt>
                <c:pt idx="1127">
                  <c:v>29565</c:v>
                </c:pt>
                <c:pt idx="1128">
                  <c:v>29566</c:v>
                </c:pt>
                <c:pt idx="1129">
                  <c:v>29567</c:v>
                </c:pt>
                <c:pt idx="1130">
                  <c:v>29570</c:v>
                </c:pt>
                <c:pt idx="1131">
                  <c:v>29571</c:v>
                </c:pt>
                <c:pt idx="1132">
                  <c:v>29572</c:v>
                </c:pt>
                <c:pt idx="1133">
                  <c:v>29573</c:v>
                </c:pt>
                <c:pt idx="1134">
                  <c:v>29574</c:v>
                </c:pt>
                <c:pt idx="1135">
                  <c:v>29577</c:v>
                </c:pt>
                <c:pt idx="1136">
                  <c:v>29578</c:v>
                </c:pt>
                <c:pt idx="1137">
                  <c:v>29579</c:v>
                </c:pt>
                <c:pt idx="1138">
                  <c:v>29581</c:v>
                </c:pt>
                <c:pt idx="1139">
                  <c:v>29584</c:v>
                </c:pt>
                <c:pt idx="1140">
                  <c:v>29585</c:v>
                </c:pt>
                <c:pt idx="1141">
                  <c:v>29586</c:v>
                </c:pt>
                <c:pt idx="1142">
                  <c:v>29588</c:v>
                </c:pt>
                <c:pt idx="1143">
                  <c:v>29591</c:v>
                </c:pt>
                <c:pt idx="1144">
                  <c:v>29592</c:v>
                </c:pt>
                <c:pt idx="1145">
                  <c:v>29593</c:v>
                </c:pt>
                <c:pt idx="1146">
                  <c:v>29594</c:v>
                </c:pt>
                <c:pt idx="1147">
                  <c:v>29595</c:v>
                </c:pt>
                <c:pt idx="1148">
                  <c:v>29598</c:v>
                </c:pt>
                <c:pt idx="1149">
                  <c:v>29599</c:v>
                </c:pt>
                <c:pt idx="1150">
                  <c:v>29600</c:v>
                </c:pt>
                <c:pt idx="1151">
                  <c:v>29601</c:v>
                </c:pt>
                <c:pt idx="1152">
                  <c:v>29602</c:v>
                </c:pt>
                <c:pt idx="1153">
                  <c:v>29605</c:v>
                </c:pt>
                <c:pt idx="1154">
                  <c:v>29606</c:v>
                </c:pt>
                <c:pt idx="1155">
                  <c:v>29607</c:v>
                </c:pt>
                <c:pt idx="1156">
                  <c:v>29608</c:v>
                </c:pt>
                <c:pt idx="1157">
                  <c:v>29609</c:v>
                </c:pt>
                <c:pt idx="1158">
                  <c:v>29612</c:v>
                </c:pt>
                <c:pt idx="1159">
                  <c:v>29613</c:v>
                </c:pt>
                <c:pt idx="1160">
                  <c:v>29614</c:v>
                </c:pt>
                <c:pt idx="1161">
                  <c:v>29615</c:v>
                </c:pt>
                <c:pt idx="1162">
                  <c:v>29616</c:v>
                </c:pt>
                <c:pt idx="1163">
                  <c:v>29619</c:v>
                </c:pt>
                <c:pt idx="1164">
                  <c:v>29620</c:v>
                </c:pt>
                <c:pt idx="1165">
                  <c:v>29621</c:v>
                </c:pt>
                <c:pt idx="1166">
                  <c:v>29622</c:v>
                </c:pt>
                <c:pt idx="1167">
                  <c:v>29623</c:v>
                </c:pt>
                <c:pt idx="1168">
                  <c:v>29626</c:v>
                </c:pt>
                <c:pt idx="1169">
                  <c:v>29627</c:v>
                </c:pt>
                <c:pt idx="1170">
                  <c:v>29628</c:v>
                </c:pt>
                <c:pt idx="1171">
                  <c:v>29630</c:v>
                </c:pt>
                <c:pt idx="1172">
                  <c:v>29634</c:v>
                </c:pt>
                <c:pt idx="1173">
                  <c:v>29635</c:v>
                </c:pt>
                <c:pt idx="1174">
                  <c:v>29636</c:v>
                </c:pt>
                <c:pt idx="1175">
                  <c:v>29637</c:v>
                </c:pt>
                <c:pt idx="1176">
                  <c:v>29640</c:v>
                </c:pt>
                <c:pt idx="1177">
                  <c:v>29641</c:v>
                </c:pt>
                <c:pt idx="1178">
                  <c:v>29642</c:v>
                </c:pt>
                <c:pt idx="1179">
                  <c:v>29643</c:v>
                </c:pt>
                <c:pt idx="1180">
                  <c:v>29644</c:v>
                </c:pt>
                <c:pt idx="1181">
                  <c:v>29647</c:v>
                </c:pt>
                <c:pt idx="1182">
                  <c:v>29648</c:v>
                </c:pt>
                <c:pt idx="1183">
                  <c:v>29649</c:v>
                </c:pt>
                <c:pt idx="1184">
                  <c:v>29650</c:v>
                </c:pt>
                <c:pt idx="1185">
                  <c:v>29651</c:v>
                </c:pt>
                <c:pt idx="1186">
                  <c:v>29654</c:v>
                </c:pt>
                <c:pt idx="1187">
                  <c:v>29655</c:v>
                </c:pt>
                <c:pt idx="1188">
                  <c:v>29656</c:v>
                </c:pt>
                <c:pt idx="1189">
                  <c:v>29657</c:v>
                </c:pt>
                <c:pt idx="1190">
                  <c:v>29658</c:v>
                </c:pt>
                <c:pt idx="1191">
                  <c:v>29661</c:v>
                </c:pt>
                <c:pt idx="1192">
                  <c:v>29662</c:v>
                </c:pt>
                <c:pt idx="1193">
                  <c:v>29663</c:v>
                </c:pt>
                <c:pt idx="1194">
                  <c:v>29664</c:v>
                </c:pt>
                <c:pt idx="1195">
                  <c:v>29665</c:v>
                </c:pt>
                <c:pt idx="1196">
                  <c:v>29668</c:v>
                </c:pt>
                <c:pt idx="1197">
                  <c:v>29669</c:v>
                </c:pt>
                <c:pt idx="1198">
                  <c:v>29670</c:v>
                </c:pt>
                <c:pt idx="1199">
                  <c:v>29671</c:v>
                </c:pt>
                <c:pt idx="1200">
                  <c:v>29672</c:v>
                </c:pt>
                <c:pt idx="1201">
                  <c:v>29675</c:v>
                </c:pt>
                <c:pt idx="1202">
                  <c:v>29676</c:v>
                </c:pt>
                <c:pt idx="1203">
                  <c:v>29677</c:v>
                </c:pt>
                <c:pt idx="1204">
                  <c:v>29678</c:v>
                </c:pt>
                <c:pt idx="1205">
                  <c:v>29679</c:v>
                </c:pt>
                <c:pt idx="1206">
                  <c:v>29682</c:v>
                </c:pt>
                <c:pt idx="1207">
                  <c:v>29683</c:v>
                </c:pt>
                <c:pt idx="1208">
                  <c:v>29684</c:v>
                </c:pt>
                <c:pt idx="1209">
                  <c:v>29685</c:v>
                </c:pt>
                <c:pt idx="1210">
                  <c:v>29686</c:v>
                </c:pt>
                <c:pt idx="1211">
                  <c:v>29689</c:v>
                </c:pt>
                <c:pt idx="1212">
                  <c:v>29690</c:v>
                </c:pt>
                <c:pt idx="1213">
                  <c:v>29691</c:v>
                </c:pt>
                <c:pt idx="1214">
                  <c:v>29692</c:v>
                </c:pt>
                <c:pt idx="1215">
                  <c:v>29696</c:v>
                </c:pt>
                <c:pt idx="1216">
                  <c:v>29697</c:v>
                </c:pt>
                <c:pt idx="1217">
                  <c:v>29698</c:v>
                </c:pt>
                <c:pt idx="1218">
                  <c:v>29699</c:v>
                </c:pt>
                <c:pt idx="1219">
                  <c:v>29700</c:v>
                </c:pt>
                <c:pt idx="1220">
                  <c:v>29703</c:v>
                </c:pt>
                <c:pt idx="1221">
                  <c:v>29704</c:v>
                </c:pt>
                <c:pt idx="1222">
                  <c:v>29705</c:v>
                </c:pt>
                <c:pt idx="1223">
                  <c:v>29706</c:v>
                </c:pt>
                <c:pt idx="1224">
                  <c:v>29707</c:v>
                </c:pt>
                <c:pt idx="1225">
                  <c:v>29710</c:v>
                </c:pt>
                <c:pt idx="1226">
                  <c:v>29711</c:v>
                </c:pt>
                <c:pt idx="1227">
                  <c:v>29712</c:v>
                </c:pt>
                <c:pt idx="1228">
                  <c:v>29713</c:v>
                </c:pt>
                <c:pt idx="1229">
                  <c:v>29714</c:v>
                </c:pt>
                <c:pt idx="1230">
                  <c:v>29717</c:v>
                </c:pt>
                <c:pt idx="1231">
                  <c:v>29718</c:v>
                </c:pt>
                <c:pt idx="1232">
                  <c:v>29719</c:v>
                </c:pt>
                <c:pt idx="1233">
                  <c:v>29720</c:v>
                </c:pt>
                <c:pt idx="1234">
                  <c:v>29721</c:v>
                </c:pt>
                <c:pt idx="1235">
                  <c:v>29724</c:v>
                </c:pt>
                <c:pt idx="1236">
                  <c:v>29725</c:v>
                </c:pt>
                <c:pt idx="1237">
                  <c:v>29726</c:v>
                </c:pt>
                <c:pt idx="1238">
                  <c:v>29727</c:v>
                </c:pt>
                <c:pt idx="1239">
                  <c:v>29728</c:v>
                </c:pt>
                <c:pt idx="1240">
                  <c:v>29732</c:v>
                </c:pt>
                <c:pt idx="1241">
                  <c:v>29733</c:v>
                </c:pt>
                <c:pt idx="1242">
                  <c:v>29734</c:v>
                </c:pt>
                <c:pt idx="1243">
                  <c:v>29735</c:v>
                </c:pt>
                <c:pt idx="1244">
                  <c:v>29738</c:v>
                </c:pt>
                <c:pt idx="1245">
                  <c:v>29739</c:v>
                </c:pt>
                <c:pt idx="1246">
                  <c:v>29740</c:v>
                </c:pt>
                <c:pt idx="1247">
                  <c:v>29741</c:v>
                </c:pt>
                <c:pt idx="1248">
                  <c:v>29742</c:v>
                </c:pt>
                <c:pt idx="1249">
                  <c:v>29745</c:v>
                </c:pt>
                <c:pt idx="1250">
                  <c:v>29746</c:v>
                </c:pt>
                <c:pt idx="1251">
                  <c:v>29747</c:v>
                </c:pt>
                <c:pt idx="1252">
                  <c:v>29748</c:v>
                </c:pt>
                <c:pt idx="1253">
                  <c:v>29749</c:v>
                </c:pt>
                <c:pt idx="1254">
                  <c:v>29752</c:v>
                </c:pt>
                <c:pt idx="1255">
                  <c:v>29753</c:v>
                </c:pt>
                <c:pt idx="1256">
                  <c:v>29754</c:v>
                </c:pt>
                <c:pt idx="1257">
                  <c:v>29755</c:v>
                </c:pt>
                <c:pt idx="1258">
                  <c:v>29756</c:v>
                </c:pt>
                <c:pt idx="1259">
                  <c:v>29759</c:v>
                </c:pt>
                <c:pt idx="1260">
                  <c:v>29760</c:v>
                </c:pt>
                <c:pt idx="1261">
                  <c:v>29761</c:v>
                </c:pt>
                <c:pt idx="1262">
                  <c:v>29762</c:v>
                </c:pt>
                <c:pt idx="1263">
                  <c:v>29763</c:v>
                </c:pt>
                <c:pt idx="1264">
                  <c:v>29766</c:v>
                </c:pt>
                <c:pt idx="1265">
                  <c:v>29767</c:v>
                </c:pt>
                <c:pt idx="1266">
                  <c:v>29768</c:v>
                </c:pt>
                <c:pt idx="1267">
                  <c:v>29769</c:v>
                </c:pt>
                <c:pt idx="1268">
                  <c:v>29773</c:v>
                </c:pt>
                <c:pt idx="1269">
                  <c:v>29774</c:v>
                </c:pt>
                <c:pt idx="1270">
                  <c:v>29775</c:v>
                </c:pt>
                <c:pt idx="1271">
                  <c:v>29776</c:v>
                </c:pt>
                <c:pt idx="1272">
                  <c:v>29777</c:v>
                </c:pt>
                <c:pt idx="1273">
                  <c:v>29780</c:v>
                </c:pt>
                <c:pt idx="1274">
                  <c:v>29781</c:v>
                </c:pt>
                <c:pt idx="1275">
                  <c:v>29782</c:v>
                </c:pt>
                <c:pt idx="1276">
                  <c:v>29783</c:v>
                </c:pt>
                <c:pt idx="1277">
                  <c:v>29784</c:v>
                </c:pt>
                <c:pt idx="1278">
                  <c:v>29787</c:v>
                </c:pt>
                <c:pt idx="1279">
                  <c:v>29788</c:v>
                </c:pt>
                <c:pt idx="1280">
                  <c:v>29789</c:v>
                </c:pt>
                <c:pt idx="1281">
                  <c:v>29790</c:v>
                </c:pt>
                <c:pt idx="1282">
                  <c:v>29791</c:v>
                </c:pt>
                <c:pt idx="1283">
                  <c:v>29794</c:v>
                </c:pt>
                <c:pt idx="1284">
                  <c:v>29795</c:v>
                </c:pt>
                <c:pt idx="1285">
                  <c:v>29796</c:v>
                </c:pt>
                <c:pt idx="1286">
                  <c:v>29797</c:v>
                </c:pt>
                <c:pt idx="1287">
                  <c:v>29798</c:v>
                </c:pt>
                <c:pt idx="1288">
                  <c:v>29801</c:v>
                </c:pt>
                <c:pt idx="1289">
                  <c:v>29802</c:v>
                </c:pt>
                <c:pt idx="1290">
                  <c:v>29803</c:v>
                </c:pt>
                <c:pt idx="1291">
                  <c:v>29804</c:v>
                </c:pt>
                <c:pt idx="1292">
                  <c:v>29805</c:v>
                </c:pt>
                <c:pt idx="1293">
                  <c:v>29808</c:v>
                </c:pt>
                <c:pt idx="1294">
                  <c:v>29809</c:v>
                </c:pt>
                <c:pt idx="1295">
                  <c:v>29810</c:v>
                </c:pt>
                <c:pt idx="1296">
                  <c:v>29811</c:v>
                </c:pt>
                <c:pt idx="1297">
                  <c:v>29812</c:v>
                </c:pt>
                <c:pt idx="1298">
                  <c:v>29815</c:v>
                </c:pt>
                <c:pt idx="1299">
                  <c:v>29816</c:v>
                </c:pt>
                <c:pt idx="1300">
                  <c:v>29817</c:v>
                </c:pt>
                <c:pt idx="1301">
                  <c:v>29818</c:v>
                </c:pt>
                <c:pt idx="1302">
                  <c:v>29819</c:v>
                </c:pt>
                <c:pt idx="1303">
                  <c:v>29822</c:v>
                </c:pt>
                <c:pt idx="1304">
                  <c:v>29823</c:v>
                </c:pt>
                <c:pt idx="1305">
                  <c:v>29824</c:v>
                </c:pt>
                <c:pt idx="1306">
                  <c:v>29825</c:v>
                </c:pt>
                <c:pt idx="1307">
                  <c:v>29826</c:v>
                </c:pt>
                <c:pt idx="1308">
                  <c:v>29829</c:v>
                </c:pt>
                <c:pt idx="1309">
                  <c:v>29830</c:v>
                </c:pt>
                <c:pt idx="1310">
                  <c:v>29831</c:v>
                </c:pt>
                <c:pt idx="1311">
                  <c:v>29832</c:v>
                </c:pt>
                <c:pt idx="1312">
                  <c:v>29833</c:v>
                </c:pt>
                <c:pt idx="1313">
                  <c:v>29837</c:v>
                </c:pt>
                <c:pt idx="1314">
                  <c:v>29838</c:v>
                </c:pt>
                <c:pt idx="1315">
                  <c:v>29839</c:v>
                </c:pt>
                <c:pt idx="1316">
                  <c:v>29840</c:v>
                </c:pt>
                <c:pt idx="1317">
                  <c:v>29843</c:v>
                </c:pt>
                <c:pt idx="1318">
                  <c:v>29844</c:v>
                </c:pt>
                <c:pt idx="1319">
                  <c:v>29845</c:v>
                </c:pt>
                <c:pt idx="1320">
                  <c:v>29846</c:v>
                </c:pt>
                <c:pt idx="1321">
                  <c:v>29847</c:v>
                </c:pt>
                <c:pt idx="1322">
                  <c:v>29850</c:v>
                </c:pt>
                <c:pt idx="1323">
                  <c:v>29851</c:v>
                </c:pt>
                <c:pt idx="1324">
                  <c:v>29852</c:v>
                </c:pt>
                <c:pt idx="1325">
                  <c:v>29853</c:v>
                </c:pt>
                <c:pt idx="1326">
                  <c:v>29854</c:v>
                </c:pt>
                <c:pt idx="1327">
                  <c:v>29857</c:v>
                </c:pt>
                <c:pt idx="1328">
                  <c:v>29858</c:v>
                </c:pt>
                <c:pt idx="1329">
                  <c:v>29859</c:v>
                </c:pt>
                <c:pt idx="1330">
                  <c:v>29860</c:v>
                </c:pt>
                <c:pt idx="1331">
                  <c:v>29861</c:v>
                </c:pt>
                <c:pt idx="1332">
                  <c:v>29864</c:v>
                </c:pt>
                <c:pt idx="1333">
                  <c:v>29865</c:v>
                </c:pt>
                <c:pt idx="1334">
                  <c:v>29866</c:v>
                </c:pt>
                <c:pt idx="1335">
                  <c:v>29867</c:v>
                </c:pt>
                <c:pt idx="1336">
                  <c:v>29868</c:v>
                </c:pt>
                <c:pt idx="1337">
                  <c:v>29872</c:v>
                </c:pt>
                <c:pt idx="1338">
                  <c:v>29873</c:v>
                </c:pt>
                <c:pt idx="1339">
                  <c:v>29874</c:v>
                </c:pt>
                <c:pt idx="1340">
                  <c:v>29875</c:v>
                </c:pt>
                <c:pt idx="1341">
                  <c:v>29878</c:v>
                </c:pt>
                <c:pt idx="1342">
                  <c:v>29879</c:v>
                </c:pt>
                <c:pt idx="1343">
                  <c:v>29880</c:v>
                </c:pt>
                <c:pt idx="1344">
                  <c:v>29881</c:v>
                </c:pt>
                <c:pt idx="1345">
                  <c:v>29882</c:v>
                </c:pt>
                <c:pt idx="1346">
                  <c:v>29885</c:v>
                </c:pt>
                <c:pt idx="1347">
                  <c:v>29886</c:v>
                </c:pt>
                <c:pt idx="1348">
                  <c:v>29887</c:v>
                </c:pt>
                <c:pt idx="1349">
                  <c:v>29888</c:v>
                </c:pt>
                <c:pt idx="1350">
                  <c:v>29889</c:v>
                </c:pt>
                <c:pt idx="1351">
                  <c:v>29892</c:v>
                </c:pt>
                <c:pt idx="1352">
                  <c:v>29894</c:v>
                </c:pt>
                <c:pt idx="1353">
                  <c:v>29895</c:v>
                </c:pt>
                <c:pt idx="1354">
                  <c:v>29896</c:v>
                </c:pt>
                <c:pt idx="1355">
                  <c:v>29899</c:v>
                </c:pt>
                <c:pt idx="1356">
                  <c:v>29900</c:v>
                </c:pt>
                <c:pt idx="1357">
                  <c:v>29902</c:v>
                </c:pt>
                <c:pt idx="1358">
                  <c:v>29903</c:v>
                </c:pt>
                <c:pt idx="1359">
                  <c:v>29906</c:v>
                </c:pt>
                <c:pt idx="1360">
                  <c:v>29907</c:v>
                </c:pt>
                <c:pt idx="1361">
                  <c:v>29908</c:v>
                </c:pt>
                <c:pt idx="1362">
                  <c:v>29909</c:v>
                </c:pt>
                <c:pt idx="1363">
                  <c:v>29910</c:v>
                </c:pt>
                <c:pt idx="1364">
                  <c:v>29913</c:v>
                </c:pt>
                <c:pt idx="1365">
                  <c:v>29914</c:v>
                </c:pt>
                <c:pt idx="1366">
                  <c:v>29915</c:v>
                </c:pt>
                <c:pt idx="1367">
                  <c:v>29917</c:v>
                </c:pt>
                <c:pt idx="1368">
                  <c:v>29920</c:v>
                </c:pt>
                <c:pt idx="1369">
                  <c:v>29921</c:v>
                </c:pt>
                <c:pt idx="1370">
                  <c:v>29922</c:v>
                </c:pt>
                <c:pt idx="1371">
                  <c:v>29923</c:v>
                </c:pt>
                <c:pt idx="1372">
                  <c:v>29924</c:v>
                </c:pt>
                <c:pt idx="1373">
                  <c:v>29927</c:v>
                </c:pt>
                <c:pt idx="1374">
                  <c:v>29928</c:v>
                </c:pt>
                <c:pt idx="1375">
                  <c:v>29929</c:v>
                </c:pt>
                <c:pt idx="1376">
                  <c:v>29930</c:v>
                </c:pt>
                <c:pt idx="1377">
                  <c:v>29931</c:v>
                </c:pt>
                <c:pt idx="1378">
                  <c:v>29934</c:v>
                </c:pt>
                <c:pt idx="1379">
                  <c:v>29935</c:v>
                </c:pt>
                <c:pt idx="1380">
                  <c:v>29936</c:v>
                </c:pt>
                <c:pt idx="1381">
                  <c:v>29937</c:v>
                </c:pt>
                <c:pt idx="1382">
                  <c:v>29938</c:v>
                </c:pt>
                <c:pt idx="1383">
                  <c:v>29941</c:v>
                </c:pt>
                <c:pt idx="1384">
                  <c:v>29942</c:v>
                </c:pt>
                <c:pt idx="1385">
                  <c:v>29943</c:v>
                </c:pt>
                <c:pt idx="1386">
                  <c:v>29944</c:v>
                </c:pt>
                <c:pt idx="1387">
                  <c:v>29948</c:v>
                </c:pt>
                <c:pt idx="1388">
                  <c:v>29949</c:v>
                </c:pt>
                <c:pt idx="1389">
                  <c:v>29950</c:v>
                </c:pt>
                <c:pt idx="1390">
                  <c:v>29951</c:v>
                </c:pt>
                <c:pt idx="1391">
                  <c:v>29955</c:v>
                </c:pt>
                <c:pt idx="1392">
                  <c:v>29956</c:v>
                </c:pt>
                <c:pt idx="1393">
                  <c:v>29957</c:v>
                </c:pt>
                <c:pt idx="1394">
                  <c:v>29958</c:v>
                </c:pt>
                <c:pt idx="1395">
                  <c:v>29959</c:v>
                </c:pt>
                <c:pt idx="1396">
                  <c:v>29962</c:v>
                </c:pt>
                <c:pt idx="1397">
                  <c:v>29963</c:v>
                </c:pt>
                <c:pt idx="1398">
                  <c:v>29964</c:v>
                </c:pt>
                <c:pt idx="1399">
                  <c:v>29965</c:v>
                </c:pt>
                <c:pt idx="1400">
                  <c:v>29966</c:v>
                </c:pt>
                <c:pt idx="1401">
                  <c:v>29969</c:v>
                </c:pt>
                <c:pt idx="1402">
                  <c:v>29970</c:v>
                </c:pt>
                <c:pt idx="1403">
                  <c:v>29971</c:v>
                </c:pt>
                <c:pt idx="1404">
                  <c:v>29972</c:v>
                </c:pt>
                <c:pt idx="1405">
                  <c:v>29973</c:v>
                </c:pt>
                <c:pt idx="1406">
                  <c:v>29976</c:v>
                </c:pt>
                <c:pt idx="1407">
                  <c:v>29977</c:v>
                </c:pt>
                <c:pt idx="1408">
                  <c:v>29978</c:v>
                </c:pt>
                <c:pt idx="1409">
                  <c:v>29979</c:v>
                </c:pt>
                <c:pt idx="1410">
                  <c:v>29980</c:v>
                </c:pt>
                <c:pt idx="1411">
                  <c:v>29983</c:v>
                </c:pt>
                <c:pt idx="1412">
                  <c:v>29984</c:v>
                </c:pt>
                <c:pt idx="1413">
                  <c:v>29985</c:v>
                </c:pt>
                <c:pt idx="1414">
                  <c:v>29986</c:v>
                </c:pt>
                <c:pt idx="1415">
                  <c:v>29987</c:v>
                </c:pt>
                <c:pt idx="1416">
                  <c:v>29990</c:v>
                </c:pt>
                <c:pt idx="1417">
                  <c:v>29991</c:v>
                </c:pt>
                <c:pt idx="1418">
                  <c:v>29992</c:v>
                </c:pt>
                <c:pt idx="1419">
                  <c:v>29993</c:v>
                </c:pt>
                <c:pt idx="1420">
                  <c:v>29998</c:v>
                </c:pt>
                <c:pt idx="1421">
                  <c:v>29999</c:v>
                </c:pt>
                <c:pt idx="1422">
                  <c:v>30000</c:v>
                </c:pt>
                <c:pt idx="1423">
                  <c:v>30001</c:v>
                </c:pt>
                <c:pt idx="1424">
                  <c:v>30004</c:v>
                </c:pt>
                <c:pt idx="1425">
                  <c:v>30005</c:v>
                </c:pt>
                <c:pt idx="1426">
                  <c:v>30006</c:v>
                </c:pt>
                <c:pt idx="1427">
                  <c:v>30007</c:v>
                </c:pt>
                <c:pt idx="1428">
                  <c:v>30008</c:v>
                </c:pt>
                <c:pt idx="1429">
                  <c:v>30011</c:v>
                </c:pt>
                <c:pt idx="1430">
                  <c:v>30012</c:v>
                </c:pt>
                <c:pt idx="1431">
                  <c:v>30013</c:v>
                </c:pt>
                <c:pt idx="1432">
                  <c:v>30014</c:v>
                </c:pt>
                <c:pt idx="1433">
                  <c:v>30015</c:v>
                </c:pt>
                <c:pt idx="1434">
                  <c:v>30018</c:v>
                </c:pt>
                <c:pt idx="1435">
                  <c:v>30019</c:v>
                </c:pt>
                <c:pt idx="1436">
                  <c:v>30020</c:v>
                </c:pt>
                <c:pt idx="1437">
                  <c:v>30021</c:v>
                </c:pt>
                <c:pt idx="1438">
                  <c:v>30022</c:v>
                </c:pt>
                <c:pt idx="1439">
                  <c:v>30025</c:v>
                </c:pt>
                <c:pt idx="1440">
                  <c:v>30026</c:v>
                </c:pt>
                <c:pt idx="1441">
                  <c:v>30027</c:v>
                </c:pt>
                <c:pt idx="1442">
                  <c:v>30028</c:v>
                </c:pt>
                <c:pt idx="1443">
                  <c:v>30029</c:v>
                </c:pt>
                <c:pt idx="1444">
                  <c:v>30032</c:v>
                </c:pt>
                <c:pt idx="1445">
                  <c:v>30033</c:v>
                </c:pt>
                <c:pt idx="1446">
                  <c:v>30034</c:v>
                </c:pt>
                <c:pt idx="1447">
                  <c:v>30035</c:v>
                </c:pt>
                <c:pt idx="1448">
                  <c:v>30036</c:v>
                </c:pt>
                <c:pt idx="1449">
                  <c:v>30039</c:v>
                </c:pt>
                <c:pt idx="1450">
                  <c:v>30040</c:v>
                </c:pt>
                <c:pt idx="1451">
                  <c:v>30041</c:v>
                </c:pt>
                <c:pt idx="1452">
                  <c:v>30042</c:v>
                </c:pt>
                <c:pt idx="1453">
                  <c:v>30043</c:v>
                </c:pt>
                <c:pt idx="1454">
                  <c:v>30046</c:v>
                </c:pt>
                <c:pt idx="1455">
                  <c:v>30047</c:v>
                </c:pt>
                <c:pt idx="1456">
                  <c:v>30048</c:v>
                </c:pt>
                <c:pt idx="1457">
                  <c:v>30049</c:v>
                </c:pt>
                <c:pt idx="1458">
                  <c:v>30053</c:v>
                </c:pt>
                <c:pt idx="1459">
                  <c:v>30054</c:v>
                </c:pt>
                <c:pt idx="1460">
                  <c:v>30055</c:v>
                </c:pt>
                <c:pt idx="1461">
                  <c:v>30056</c:v>
                </c:pt>
                <c:pt idx="1462">
                  <c:v>30057</c:v>
                </c:pt>
                <c:pt idx="1463">
                  <c:v>30060</c:v>
                </c:pt>
                <c:pt idx="1464">
                  <c:v>30061</c:v>
                </c:pt>
                <c:pt idx="1465">
                  <c:v>30062</c:v>
                </c:pt>
                <c:pt idx="1466">
                  <c:v>30063</c:v>
                </c:pt>
                <c:pt idx="1467">
                  <c:v>30064</c:v>
                </c:pt>
                <c:pt idx="1468">
                  <c:v>30067</c:v>
                </c:pt>
                <c:pt idx="1469">
                  <c:v>30068</c:v>
                </c:pt>
                <c:pt idx="1470">
                  <c:v>30069</c:v>
                </c:pt>
                <c:pt idx="1471">
                  <c:v>30070</c:v>
                </c:pt>
                <c:pt idx="1472">
                  <c:v>30071</c:v>
                </c:pt>
                <c:pt idx="1473">
                  <c:v>30074</c:v>
                </c:pt>
                <c:pt idx="1474">
                  <c:v>30075</c:v>
                </c:pt>
                <c:pt idx="1475">
                  <c:v>30076</c:v>
                </c:pt>
                <c:pt idx="1476">
                  <c:v>30077</c:v>
                </c:pt>
                <c:pt idx="1477">
                  <c:v>30078</c:v>
                </c:pt>
                <c:pt idx="1478">
                  <c:v>30081</c:v>
                </c:pt>
                <c:pt idx="1479">
                  <c:v>30082</c:v>
                </c:pt>
                <c:pt idx="1480">
                  <c:v>30083</c:v>
                </c:pt>
                <c:pt idx="1481">
                  <c:v>30084</c:v>
                </c:pt>
                <c:pt idx="1482">
                  <c:v>30085</c:v>
                </c:pt>
                <c:pt idx="1483">
                  <c:v>30088</c:v>
                </c:pt>
                <c:pt idx="1484">
                  <c:v>30089</c:v>
                </c:pt>
                <c:pt idx="1485">
                  <c:v>30090</c:v>
                </c:pt>
                <c:pt idx="1486">
                  <c:v>30091</c:v>
                </c:pt>
                <c:pt idx="1487">
                  <c:v>30092</c:v>
                </c:pt>
                <c:pt idx="1488">
                  <c:v>30095</c:v>
                </c:pt>
                <c:pt idx="1489">
                  <c:v>30096</c:v>
                </c:pt>
                <c:pt idx="1490">
                  <c:v>30097</c:v>
                </c:pt>
                <c:pt idx="1491">
                  <c:v>30098</c:v>
                </c:pt>
                <c:pt idx="1492">
                  <c:v>30099</c:v>
                </c:pt>
                <c:pt idx="1493">
                  <c:v>30103</c:v>
                </c:pt>
                <c:pt idx="1494">
                  <c:v>30104</c:v>
                </c:pt>
                <c:pt idx="1495">
                  <c:v>30105</c:v>
                </c:pt>
                <c:pt idx="1496">
                  <c:v>30106</c:v>
                </c:pt>
                <c:pt idx="1497">
                  <c:v>30109</c:v>
                </c:pt>
                <c:pt idx="1498">
                  <c:v>30110</c:v>
                </c:pt>
                <c:pt idx="1499">
                  <c:v>30111</c:v>
                </c:pt>
                <c:pt idx="1500">
                  <c:v>30112</c:v>
                </c:pt>
                <c:pt idx="1501">
                  <c:v>30113</c:v>
                </c:pt>
                <c:pt idx="1502">
                  <c:v>30116</c:v>
                </c:pt>
                <c:pt idx="1503">
                  <c:v>30117</c:v>
                </c:pt>
                <c:pt idx="1504">
                  <c:v>30118</c:v>
                </c:pt>
                <c:pt idx="1505">
                  <c:v>30119</c:v>
                </c:pt>
                <c:pt idx="1506">
                  <c:v>30120</c:v>
                </c:pt>
                <c:pt idx="1507">
                  <c:v>30123</c:v>
                </c:pt>
                <c:pt idx="1508">
                  <c:v>30124</c:v>
                </c:pt>
                <c:pt idx="1509">
                  <c:v>30125</c:v>
                </c:pt>
                <c:pt idx="1510">
                  <c:v>30126</c:v>
                </c:pt>
                <c:pt idx="1511">
                  <c:v>30127</c:v>
                </c:pt>
                <c:pt idx="1512">
                  <c:v>30130</c:v>
                </c:pt>
                <c:pt idx="1513">
                  <c:v>30131</c:v>
                </c:pt>
                <c:pt idx="1514">
                  <c:v>30132</c:v>
                </c:pt>
                <c:pt idx="1515">
                  <c:v>30133</c:v>
                </c:pt>
                <c:pt idx="1516">
                  <c:v>30134</c:v>
                </c:pt>
                <c:pt idx="1517">
                  <c:v>30138</c:v>
                </c:pt>
                <c:pt idx="1518">
                  <c:v>30139</c:v>
                </c:pt>
                <c:pt idx="1519">
                  <c:v>30140</c:v>
                </c:pt>
                <c:pt idx="1520">
                  <c:v>30141</c:v>
                </c:pt>
                <c:pt idx="1521">
                  <c:v>30144</c:v>
                </c:pt>
                <c:pt idx="1522">
                  <c:v>30145</c:v>
                </c:pt>
                <c:pt idx="1523">
                  <c:v>30146</c:v>
                </c:pt>
                <c:pt idx="1524">
                  <c:v>30147</c:v>
                </c:pt>
                <c:pt idx="1525">
                  <c:v>30148</c:v>
                </c:pt>
                <c:pt idx="1526">
                  <c:v>30151</c:v>
                </c:pt>
                <c:pt idx="1527">
                  <c:v>30152</c:v>
                </c:pt>
                <c:pt idx="1528">
                  <c:v>30153</c:v>
                </c:pt>
                <c:pt idx="1529">
                  <c:v>30154</c:v>
                </c:pt>
                <c:pt idx="1530">
                  <c:v>30155</c:v>
                </c:pt>
                <c:pt idx="1531">
                  <c:v>30158</c:v>
                </c:pt>
                <c:pt idx="1532">
                  <c:v>30159</c:v>
                </c:pt>
                <c:pt idx="1533">
                  <c:v>30160</c:v>
                </c:pt>
                <c:pt idx="1534">
                  <c:v>30161</c:v>
                </c:pt>
                <c:pt idx="1535">
                  <c:v>30162</c:v>
                </c:pt>
                <c:pt idx="1536">
                  <c:v>30165</c:v>
                </c:pt>
                <c:pt idx="1537">
                  <c:v>30166</c:v>
                </c:pt>
                <c:pt idx="1538">
                  <c:v>30167</c:v>
                </c:pt>
                <c:pt idx="1539">
                  <c:v>30168</c:v>
                </c:pt>
                <c:pt idx="1540">
                  <c:v>30169</c:v>
                </c:pt>
                <c:pt idx="1541">
                  <c:v>30172</c:v>
                </c:pt>
                <c:pt idx="1542">
                  <c:v>30173</c:v>
                </c:pt>
                <c:pt idx="1543">
                  <c:v>30174</c:v>
                </c:pt>
                <c:pt idx="1544">
                  <c:v>30175</c:v>
                </c:pt>
                <c:pt idx="1545">
                  <c:v>30176</c:v>
                </c:pt>
                <c:pt idx="1546">
                  <c:v>30179</c:v>
                </c:pt>
                <c:pt idx="1547">
                  <c:v>30180</c:v>
                </c:pt>
                <c:pt idx="1548">
                  <c:v>30181</c:v>
                </c:pt>
                <c:pt idx="1549">
                  <c:v>30182</c:v>
                </c:pt>
                <c:pt idx="1550">
                  <c:v>30183</c:v>
                </c:pt>
                <c:pt idx="1551">
                  <c:v>30186</c:v>
                </c:pt>
                <c:pt idx="1552">
                  <c:v>30187</c:v>
                </c:pt>
                <c:pt idx="1553">
                  <c:v>30188</c:v>
                </c:pt>
                <c:pt idx="1554">
                  <c:v>30189</c:v>
                </c:pt>
                <c:pt idx="1555">
                  <c:v>30190</c:v>
                </c:pt>
                <c:pt idx="1556">
                  <c:v>30193</c:v>
                </c:pt>
                <c:pt idx="1557">
                  <c:v>30194</c:v>
                </c:pt>
                <c:pt idx="1558">
                  <c:v>30195</c:v>
                </c:pt>
                <c:pt idx="1559">
                  <c:v>30196</c:v>
                </c:pt>
                <c:pt idx="1560">
                  <c:v>30197</c:v>
                </c:pt>
                <c:pt idx="1561">
                  <c:v>30201</c:v>
                </c:pt>
                <c:pt idx="1562">
                  <c:v>30202</c:v>
                </c:pt>
                <c:pt idx="1563">
                  <c:v>30203</c:v>
                </c:pt>
                <c:pt idx="1564">
                  <c:v>30204</c:v>
                </c:pt>
                <c:pt idx="1565">
                  <c:v>30207</c:v>
                </c:pt>
                <c:pt idx="1566">
                  <c:v>30208</c:v>
                </c:pt>
                <c:pt idx="1567">
                  <c:v>30209</c:v>
                </c:pt>
                <c:pt idx="1568">
                  <c:v>30210</c:v>
                </c:pt>
                <c:pt idx="1569">
                  <c:v>30211</c:v>
                </c:pt>
                <c:pt idx="1570">
                  <c:v>30214</c:v>
                </c:pt>
                <c:pt idx="1571">
                  <c:v>30215</c:v>
                </c:pt>
                <c:pt idx="1572">
                  <c:v>30216</c:v>
                </c:pt>
                <c:pt idx="1573">
                  <c:v>30217</c:v>
                </c:pt>
                <c:pt idx="1574">
                  <c:v>30218</c:v>
                </c:pt>
                <c:pt idx="1575">
                  <c:v>30221</c:v>
                </c:pt>
                <c:pt idx="1576">
                  <c:v>30222</c:v>
                </c:pt>
                <c:pt idx="1577">
                  <c:v>30223</c:v>
                </c:pt>
                <c:pt idx="1578">
                  <c:v>30224</c:v>
                </c:pt>
                <c:pt idx="1579">
                  <c:v>30225</c:v>
                </c:pt>
                <c:pt idx="1580">
                  <c:v>30228</c:v>
                </c:pt>
                <c:pt idx="1581">
                  <c:v>30229</c:v>
                </c:pt>
                <c:pt idx="1582">
                  <c:v>30230</c:v>
                </c:pt>
                <c:pt idx="1583">
                  <c:v>30231</c:v>
                </c:pt>
                <c:pt idx="1584">
                  <c:v>30232</c:v>
                </c:pt>
                <c:pt idx="1585">
                  <c:v>30236</c:v>
                </c:pt>
                <c:pt idx="1586">
                  <c:v>30237</c:v>
                </c:pt>
                <c:pt idx="1587">
                  <c:v>30238</c:v>
                </c:pt>
                <c:pt idx="1588">
                  <c:v>30239</c:v>
                </c:pt>
                <c:pt idx="1589">
                  <c:v>30242</c:v>
                </c:pt>
                <c:pt idx="1590">
                  <c:v>30243</c:v>
                </c:pt>
                <c:pt idx="1591">
                  <c:v>30244</c:v>
                </c:pt>
                <c:pt idx="1592">
                  <c:v>30245</c:v>
                </c:pt>
                <c:pt idx="1593">
                  <c:v>30246</c:v>
                </c:pt>
                <c:pt idx="1594">
                  <c:v>30249</c:v>
                </c:pt>
                <c:pt idx="1595">
                  <c:v>30250</c:v>
                </c:pt>
                <c:pt idx="1596">
                  <c:v>30251</c:v>
                </c:pt>
                <c:pt idx="1597">
                  <c:v>30252</c:v>
                </c:pt>
                <c:pt idx="1598">
                  <c:v>30253</c:v>
                </c:pt>
                <c:pt idx="1599">
                  <c:v>30256</c:v>
                </c:pt>
                <c:pt idx="1600">
                  <c:v>30258</c:v>
                </c:pt>
                <c:pt idx="1601">
                  <c:v>30259</c:v>
                </c:pt>
                <c:pt idx="1602">
                  <c:v>30260</c:v>
                </c:pt>
                <c:pt idx="1603">
                  <c:v>30263</c:v>
                </c:pt>
                <c:pt idx="1604">
                  <c:v>30264</c:v>
                </c:pt>
                <c:pt idx="1605">
                  <c:v>30265</c:v>
                </c:pt>
                <c:pt idx="1606">
                  <c:v>30267</c:v>
                </c:pt>
                <c:pt idx="1607">
                  <c:v>30270</c:v>
                </c:pt>
                <c:pt idx="1608">
                  <c:v>30271</c:v>
                </c:pt>
                <c:pt idx="1609">
                  <c:v>30272</c:v>
                </c:pt>
                <c:pt idx="1610">
                  <c:v>30273</c:v>
                </c:pt>
                <c:pt idx="1611">
                  <c:v>30274</c:v>
                </c:pt>
                <c:pt idx="1612">
                  <c:v>30277</c:v>
                </c:pt>
                <c:pt idx="1613">
                  <c:v>30278</c:v>
                </c:pt>
                <c:pt idx="1614">
                  <c:v>30279</c:v>
                </c:pt>
                <c:pt idx="1615">
                  <c:v>30281</c:v>
                </c:pt>
                <c:pt idx="1616">
                  <c:v>30284</c:v>
                </c:pt>
                <c:pt idx="1617">
                  <c:v>30285</c:v>
                </c:pt>
                <c:pt idx="1618">
                  <c:v>30286</c:v>
                </c:pt>
                <c:pt idx="1619">
                  <c:v>30287</c:v>
                </c:pt>
                <c:pt idx="1620">
                  <c:v>30288</c:v>
                </c:pt>
                <c:pt idx="1621">
                  <c:v>30291</c:v>
                </c:pt>
                <c:pt idx="1622">
                  <c:v>30292</c:v>
                </c:pt>
                <c:pt idx="1623">
                  <c:v>30293</c:v>
                </c:pt>
                <c:pt idx="1624">
                  <c:v>30294</c:v>
                </c:pt>
                <c:pt idx="1625">
                  <c:v>30295</c:v>
                </c:pt>
                <c:pt idx="1626">
                  <c:v>30298</c:v>
                </c:pt>
                <c:pt idx="1627">
                  <c:v>30299</c:v>
                </c:pt>
                <c:pt idx="1628">
                  <c:v>30300</c:v>
                </c:pt>
                <c:pt idx="1629">
                  <c:v>30301</c:v>
                </c:pt>
                <c:pt idx="1630">
                  <c:v>30302</c:v>
                </c:pt>
                <c:pt idx="1631">
                  <c:v>30305</c:v>
                </c:pt>
                <c:pt idx="1632">
                  <c:v>30306</c:v>
                </c:pt>
                <c:pt idx="1633">
                  <c:v>30307</c:v>
                </c:pt>
                <c:pt idx="1634">
                  <c:v>30308</c:v>
                </c:pt>
                <c:pt idx="1635">
                  <c:v>30312</c:v>
                </c:pt>
                <c:pt idx="1636">
                  <c:v>30313</c:v>
                </c:pt>
                <c:pt idx="1637">
                  <c:v>30314</c:v>
                </c:pt>
                <c:pt idx="1638">
                  <c:v>30315</c:v>
                </c:pt>
                <c:pt idx="1639">
                  <c:v>30316</c:v>
                </c:pt>
                <c:pt idx="1640">
                  <c:v>30319</c:v>
                </c:pt>
                <c:pt idx="1641">
                  <c:v>30320</c:v>
                </c:pt>
                <c:pt idx="1642">
                  <c:v>30321</c:v>
                </c:pt>
                <c:pt idx="1643">
                  <c:v>30322</c:v>
                </c:pt>
                <c:pt idx="1644">
                  <c:v>30323</c:v>
                </c:pt>
                <c:pt idx="1645">
                  <c:v>30326</c:v>
                </c:pt>
                <c:pt idx="1646">
                  <c:v>30327</c:v>
                </c:pt>
                <c:pt idx="1647">
                  <c:v>30328</c:v>
                </c:pt>
                <c:pt idx="1648">
                  <c:v>30329</c:v>
                </c:pt>
                <c:pt idx="1649">
                  <c:v>30330</c:v>
                </c:pt>
                <c:pt idx="1650">
                  <c:v>30333</c:v>
                </c:pt>
                <c:pt idx="1651">
                  <c:v>30334</c:v>
                </c:pt>
                <c:pt idx="1652">
                  <c:v>30335</c:v>
                </c:pt>
                <c:pt idx="1653">
                  <c:v>30336</c:v>
                </c:pt>
                <c:pt idx="1654">
                  <c:v>30337</c:v>
                </c:pt>
                <c:pt idx="1655">
                  <c:v>30340</c:v>
                </c:pt>
                <c:pt idx="1656">
                  <c:v>30341</c:v>
                </c:pt>
                <c:pt idx="1657">
                  <c:v>30342</c:v>
                </c:pt>
                <c:pt idx="1658">
                  <c:v>30343</c:v>
                </c:pt>
                <c:pt idx="1659">
                  <c:v>30344</c:v>
                </c:pt>
                <c:pt idx="1660">
                  <c:v>30347</c:v>
                </c:pt>
                <c:pt idx="1661">
                  <c:v>30348</c:v>
                </c:pt>
                <c:pt idx="1662">
                  <c:v>30349</c:v>
                </c:pt>
                <c:pt idx="1663">
                  <c:v>30350</c:v>
                </c:pt>
                <c:pt idx="1664">
                  <c:v>30351</c:v>
                </c:pt>
                <c:pt idx="1665">
                  <c:v>30354</c:v>
                </c:pt>
                <c:pt idx="1666">
                  <c:v>30355</c:v>
                </c:pt>
                <c:pt idx="1667">
                  <c:v>30356</c:v>
                </c:pt>
                <c:pt idx="1668">
                  <c:v>30357</c:v>
                </c:pt>
                <c:pt idx="1669">
                  <c:v>30358</c:v>
                </c:pt>
                <c:pt idx="1670">
                  <c:v>30361</c:v>
                </c:pt>
                <c:pt idx="1671">
                  <c:v>30362</c:v>
                </c:pt>
                <c:pt idx="1672">
                  <c:v>30363</c:v>
                </c:pt>
                <c:pt idx="1673">
                  <c:v>30364</c:v>
                </c:pt>
                <c:pt idx="1674">
                  <c:v>30365</c:v>
                </c:pt>
                <c:pt idx="1675">
                  <c:v>30369</c:v>
                </c:pt>
                <c:pt idx="1676">
                  <c:v>30370</c:v>
                </c:pt>
                <c:pt idx="1677">
                  <c:v>30371</c:v>
                </c:pt>
                <c:pt idx="1678">
                  <c:v>30372</c:v>
                </c:pt>
                <c:pt idx="1679">
                  <c:v>30375</c:v>
                </c:pt>
                <c:pt idx="1680">
                  <c:v>30376</c:v>
                </c:pt>
                <c:pt idx="1681">
                  <c:v>30377</c:v>
                </c:pt>
                <c:pt idx="1682">
                  <c:v>30378</c:v>
                </c:pt>
                <c:pt idx="1683">
                  <c:v>30379</c:v>
                </c:pt>
                <c:pt idx="1684">
                  <c:v>30382</c:v>
                </c:pt>
                <c:pt idx="1685">
                  <c:v>30383</c:v>
                </c:pt>
                <c:pt idx="1686">
                  <c:v>30384</c:v>
                </c:pt>
                <c:pt idx="1687">
                  <c:v>30385</c:v>
                </c:pt>
                <c:pt idx="1688">
                  <c:v>30386</c:v>
                </c:pt>
                <c:pt idx="1689">
                  <c:v>30389</c:v>
                </c:pt>
                <c:pt idx="1690">
                  <c:v>30390</c:v>
                </c:pt>
                <c:pt idx="1691">
                  <c:v>30391</c:v>
                </c:pt>
                <c:pt idx="1692">
                  <c:v>30392</c:v>
                </c:pt>
                <c:pt idx="1693">
                  <c:v>30393</c:v>
                </c:pt>
                <c:pt idx="1694">
                  <c:v>30396</c:v>
                </c:pt>
                <c:pt idx="1695">
                  <c:v>30397</c:v>
                </c:pt>
                <c:pt idx="1696">
                  <c:v>30398</c:v>
                </c:pt>
                <c:pt idx="1697">
                  <c:v>30399</c:v>
                </c:pt>
                <c:pt idx="1698">
                  <c:v>30400</c:v>
                </c:pt>
                <c:pt idx="1699">
                  <c:v>30403</c:v>
                </c:pt>
                <c:pt idx="1700">
                  <c:v>30404</c:v>
                </c:pt>
                <c:pt idx="1701">
                  <c:v>30405</c:v>
                </c:pt>
                <c:pt idx="1702">
                  <c:v>30406</c:v>
                </c:pt>
                <c:pt idx="1703">
                  <c:v>30410</c:v>
                </c:pt>
                <c:pt idx="1704">
                  <c:v>30411</c:v>
                </c:pt>
                <c:pt idx="1705">
                  <c:v>30412</c:v>
                </c:pt>
                <c:pt idx="1706">
                  <c:v>30413</c:v>
                </c:pt>
                <c:pt idx="1707">
                  <c:v>30414</c:v>
                </c:pt>
                <c:pt idx="1708">
                  <c:v>30417</c:v>
                </c:pt>
                <c:pt idx="1709">
                  <c:v>30418</c:v>
                </c:pt>
                <c:pt idx="1710">
                  <c:v>30419</c:v>
                </c:pt>
                <c:pt idx="1711">
                  <c:v>30420</c:v>
                </c:pt>
                <c:pt idx="1712">
                  <c:v>30421</c:v>
                </c:pt>
                <c:pt idx="1713">
                  <c:v>30424</c:v>
                </c:pt>
                <c:pt idx="1714">
                  <c:v>30425</c:v>
                </c:pt>
                <c:pt idx="1715">
                  <c:v>30426</c:v>
                </c:pt>
                <c:pt idx="1716">
                  <c:v>30427</c:v>
                </c:pt>
                <c:pt idx="1717">
                  <c:v>30428</c:v>
                </c:pt>
                <c:pt idx="1718">
                  <c:v>30431</c:v>
                </c:pt>
                <c:pt idx="1719">
                  <c:v>30432</c:v>
                </c:pt>
                <c:pt idx="1720">
                  <c:v>30433</c:v>
                </c:pt>
                <c:pt idx="1721">
                  <c:v>30434</c:v>
                </c:pt>
                <c:pt idx="1722">
                  <c:v>30435</c:v>
                </c:pt>
                <c:pt idx="1723">
                  <c:v>30438</c:v>
                </c:pt>
                <c:pt idx="1724">
                  <c:v>30439</c:v>
                </c:pt>
                <c:pt idx="1725">
                  <c:v>30440</c:v>
                </c:pt>
                <c:pt idx="1726">
                  <c:v>30441</c:v>
                </c:pt>
                <c:pt idx="1727">
                  <c:v>30442</c:v>
                </c:pt>
                <c:pt idx="1728">
                  <c:v>30445</c:v>
                </c:pt>
                <c:pt idx="1729">
                  <c:v>30446</c:v>
                </c:pt>
                <c:pt idx="1730">
                  <c:v>30447</c:v>
                </c:pt>
                <c:pt idx="1731">
                  <c:v>30448</c:v>
                </c:pt>
                <c:pt idx="1732">
                  <c:v>30449</c:v>
                </c:pt>
                <c:pt idx="1733">
                  <c:v>30452</c:v>
                </c:pt>
                <c:pt idx="1734">
                  <c:v>30453</c:v>
                </c:pt>
                <c:pt idx="1735">
                  <c:v>30454</c:v>
                </c:pt>
                <c:pt idx="1736">
                  <c:v>30455</c:v>
                </c:pt>
                <c:pt idx="1737">
                  <c:v>30456</c:v>
                </c:pt>
                <c:pt idx="1738">
                  <c:v>30459</c:v>
                </c:pt>
                <c:pt idx="1739">
                  <c:v>30460</c:v>
                </c:pt>
                <c:pt idx="1740">
                  <c:v>30461</c:v>
                </c:pt>
                <c:pt idx="1741">
                  <c:v>30462</c:v>
                </c:pt>
                <c:pt idx="1742">
                  <c:v>30463</c:v>
                </c:pt>
                <c:pt idx="1743">
                  <c:v>30467</c:v>
                </c:pt>
                <c:pt idx="1744">
                  <c:v>30468</c:v>
                </c:pt>
                <c:pt idx="1745">
                  <c:v>30469</c:v>
                </c:pt>
                <c:pt idx="1746">
                  <c:v>30470</c:v>
                </c:pt>
                <c:pt idx="1747">
                  <c:v>30473</c:v>
                </c:pt>
                <c:pt idx="1748">
                  <c:v>30474</c:v>
                </c:pt>
                <c:pt idx="1749">
                  <c:v>30475</c:v>
                </c:pt>
                <c:pt idx="1750">
                  <c:v>30476</c:v>
                </c:pt>
                <c:pt idx="1751">
                  <c:v>30477</c:v>
                </c:pt>
                <c:pt idx="1752">
                  <c:v>30480</c:v>
                </c:pt>
                <c:pt idx="1753">
                  <c:v>30481</c:v>
                </c:pt>
                <c:pt idx="1754">
                  <c:v>30482</c:v>
                </c:pt>
                <c:pt idx="1755">
                  <c:v>30483</c:v>
                </c:pt>
                <c:pt idx="1756">
                  <c:v>30484</c:v>
                </c:pt>
                <c:pt idx="1757">
                  <c:v>30487</c:v>
                </c:pt>
                <c:pt idx="1758">
                  <c:v>30488</c:v>
                </c:pt>
                <c:pt idx="1759">
                  <c:v>30489</c:v>
                </c:pt>
                <c:pt idx="1760">
                  <c:v>30490</c:v>
                </c:pt>
                <c:pt idx="1761">
                  <c:v>30491</c:v>
                </c:pt>
                <c:pt idx="1762">
                  <c:v>30494</c:v>
                </c:pt>
                <c:pt idx="1763">
                  <c:v>30495</c:v>
                </c:pt>
                <c:pt idx="1764">
                  <c:v>30496</c:v>
                </c:pt>
                <c:pt idx="1765">
                  <c:v>30497</c:v>
                </c:pt>
                <c:pt idx="1766">
                  <c:v>30498</c:v>
                </c:pt>
                <c:pt idx="1767">
                  <c:v>30502</c:v>
                </c:pt>
                <c:pt idx="1768">
                  <c:v>30503</c:v>
                </c:pt>
                <c:pt idx="1769">
                  <c:v>30504</c:v>
                </c:pt>
                <c:pt idx="1770">
                  <c:v>30505</c:v>
                </c:pt>
                <c:pt idx="1771">
                  <c:v>30508</c:v>
                </c:pt>
                <c:pt idx="1772">
                  <c:v>30509</c:v>
                </c:pt>
                <c:pt idx="1773">
                  <c:v>30510</c:v>
                </c:pt>
                <c:pt idx="1774">
                  <c:v>30511</c:v>
                </c:pt>
                <c:pt idx="1775">
                  <c:v>30512</c:v>
                </c:pt>
                <c:pt idx="1776">
                  <c:v>30515</c:v>
                </c:pt>
                <c:pt idx="1777">
                  <c:v>30516</c:v>
                </c:pt>
                <c:pt idx="1778">
                  <c:v>30517</c:v>
                </c:pt>
                <c:pt idx="1779">
                  <c:v>30518</c:v>
                </c:pt>
                <c:pt idx="1780">
                  <c:v>30519</c:v>
                </c:pt>
                <c:pt idx="1781">
                  <c:v>30522</c:v>
                </c:pt>
                <c:pt idx="1782">
                  <c:v>30523</c:v>
                </c:pt>
                <c:pt idx="1783">
                  <c:v>30524</c:v>
                </c:pt>
                <c:pt idx="1784">
                  <c:v>30525</c:v>
                </c:pt>
                <c:pt idx="1785">
                  <c:v>30526</c:v>
                </c:pt>
                <c:pt idx="1786">
                  <c:v>30529</c:v>
                </c:pt>
                <c:pt idx="1787">
                  <c:v>30530</c:v>
                </c:pt>
                <c:pt idx="1788">
                  <c:v>30531</c:v>
                </c:pt>
                <c:pt idx="1789">
                  <c:v>30532</c:v>
                </c:pt>
                <c:pt idx="1790">
                  <c:v>30533</c:v>
                </c:pt>
                <c:pt idx="1791">
                  <c:v>30536</c:v>
                </c:pt>
                <c:pt idx="1792">
                  <c:v>30537</c:v>
                </c:pt>
                <c:pt idx="1793">
                  <c:v>30538</c:v>
                </c:pt>
                <c:pt idx="1794">
                  <c:v>30539</c:v>
                </c:pt>
                <c:pt idx="1795">
                  <c:v>30540</c:v>
                </c:pt>
                <c:pt idx="1796">
                  <c:v>30543</c:v>
                </c:pt>
                <c:pt idx="1797">
                  <c:v>30544</c:v>
                </c:pt>
                <c:pt idx="1798">
                  <c:v>30545</c:v>
                </c:pt>
                <c:pt idx="1799">
                  <c:v>30546</c:v>
                </c:pt>
                <c:pt idx="1800">
                  <c:v>30547</c:v>
                </c:pt>
                <c:pt idx="1801">
                  <c:v>30550</c:v>
                </c:pt>
                <c:pt idx="1802">
                  <c:v>30551</c:v>
                </c:pt>
                <c:pt idx="1803">
                  <c:v>30552</c:v>
                </c:pt>
                <c:pt idx="1804">
                  <c:v>30553</c:v>
                </c:pt>
                <c:pt idx="1805">
                  <c:v>30554</c:v>
                </c:pt>
                <c:pt idx="1806">
                  <c:v>30557</c:v>
                </c:pt>
                <c:pt idx="1807">
                  <c:v>30558</c:v>
                </c:pt>
                <c:pt idx="1808">
                  <c:v>30559</c:v>
                </c:pt>
                <c:pt idx="1809">
                  <c:v>30560</c:v>
                </c:pt>
                <c:pt idx="1810">
                  <c:v>30561</c:v>
                </c:pt>
                <c:pt idx="1811">
                  <c:v>30565</c:v>
                </c:pt>
                <c:pt idx="1812">
                  <c:v>30566</c:v>
                </c:pt>
                <c:pt idx="1813">
                  <c:v>30567</c:v>
                </c:pt>
                <c:pt idx="1814">
                  <c:v>30568</c:v>
                </c:pt>
                <c:pt idx="1815">
                  <c:v>30571</c:v>
                </c:pt>
                <c:pt idx="1816">
                  <c:v>30572</c:v>
                </c:pt>
                <c:pt idx="1817">
                  <c:v>30573</c:v>
                </c:pt>
                <c:pt idx="1818">
                  <c:v>30574</c:v>
                </c:pt>
                <c:pt idx="1819">
                  <c:v>30575</c:v>
                </c:pt>
                <c:pt idx="1820">
                  <c:v>30578</c:v>
                </c:pt>
                <c:pt idx="1821">
                  <c:v>30579</c:v>
                </c:pt>
                <c:pt idx="1822">
                  <c:v>30580</c:v>
                </c:pt>
                <c:pt idx="1823">
                  <c:v>30581</c:v>
                </c:pt>
                <c:pt idx="1824">
                  <c:v>30582</c:v>
                </c:pt>
                <c:pt idx="1825">
                  <c:v>30585</c:v>
                </c:pt>
                <c:pt idx="1826">
                  <c:v>30586</c:v>
                </c:pt>
                <c:pt idx="1827">
                  <c:v>30587</c:v>
                </c:pt>
                <c:pt idx="1828">
                  <c:v>30588</c:v>
                </c:pt>
                <c:pt idx="1829">
                  <c:v>30589</c:v>
                </c:pt>
                <c:pt idx="1830">
                  <c:v>30592</c:v>
                </c:pt>
                <c:pt idx="1831">
                  <c:v>30593</c:v>
                </c:pt>
                <c:pt idx="1832">
                  <c:v>30594</c:v>
                </c:pt>
                <c:pt idx="1833">
                  <c:v>30595</c:v>
                </c:pt>
                <c:pt idx="1834">
                  <c:v>30596</c:v>
                </c:pt>
                <c:pt idx="1835">
                  <c:v>30600</c:v>
                </c:pt>
                <c:pt idx="1836">
                  <c:v>30601</c:v>
                </c:pt>
                <c:pt idx="1837">
                  <c:v>30602</c:v>
                </c:pt>
                <c:pt idx="1838">
                  <c:v>30603</c:v>
                </c:pt>
                <c:pt idx="1839">
                  <c:v>30606</c:v>
                </c:pt>
                <c:pt idx="1840">
                  <c:v>30607</c:v>
                </c:pt>
                <c:pt idx="1841">
                  <c:v>30608</c:v>
                </c:pt>
                <c:pt idx="1842">
                  <c:v>30609</c:v>
                </c:pt>
                <c:pt idx="1843">
                  <c:v>30610</c:v>
                </c:pt>
                <c:pt idx="1844">
                  <c:v>30613</c:v>
                </c:pt>
                <c:pt idx="1845">
                  <c:v>30614</c:v>
                </c:pt>
                <c:pt idx="1846">
                  <c:v>30615</c:v>
                </c:pt>
                <c:pt idx="1847">
                  <c:v>30616</c:v>
                </c:pt>
                <c:pt idx="1848">
                  <c:v>30617</c:v>
                </c:pt>
                <c:pt idx="1849">
                  <c:v>30620</c:v>
                </c:pt>
                <c:pt idx="1850">
                  <c:v>30621</c:v>
                </c:pt>
                <c:pt idx="1851">
                  <c:v>30622</c:v>
                </c:pt>
                <c:pt idx="1852">
                  <c:v>30623</c:v>
                </c:pt>
                <c:pt idx="1853">
                  <c:v>30624</c:v>
                </c:pt>
                <c:pt idx="1854">
                  <c:v>30627</c:v>
                </c:pt>
                <c:pt idx="1855">
                  <c:v>30629</c:v>
                </c:pt>
                <c:pt idx="1856">
                  <c:v>30630</c:v>
                </c:pt>
                <c:pt idx="1857">
                  <c:v>30634</c:v>
                </c:pt>
                <c:pt idx="1858">
                  <c:v>30635</c:v>
                </c:pt>
                <c:pt idx="1859">
                  <c:v>30636</c:v>
                </c:pt>
                <c:pt idx="1860">
                  <c:v>30637</c:v>
                </c:pt>
                <c:pt idx="1861">
                  <c:v>30638</c:v>
                </c:pt>
                <c:pt idx="1862">
                  <c:v>30641</c:v>
                </c:pt>
                <c:pt idx="1863">
                  <c:v>30642</c:v>
                </c:pt>
                <c:pt idx="1864">
                  <c:v>30643</c:v>
                </c:pt>
                <c:pt idx="1865">
                  <c:v>30645</c:v>
                </c:pt>
                <c:pt idx="1866">
                  <c:v>30648</c:v>
                </c:pt>
                <c:pt idx="1867">
                  <c:v>30649</c:v>
                </c:pt>
                <c:pt idx="1868">
                  <c:v>30650</c:v>
                </c:pt>
                <c:pt idx="1869">
                  <c:v>30651</c:v>
                </c:pt>
                <c:pt idx="1870">
                  <c:v>30652</c:v>
                </c:pt>
                <c:pt idx="1871">
                  <c:v>30655</c:v>
                </c:pt>
                <c:pt idx="1872">
                  <c:v>30656</c:v>
                </c:pt>
                <c:pt idx="1873">
                  <c:v>30657</c:v>
                </c:pt>
                <c:pt idx="1874">
                  <c:v>30658</c:v>
                </c:pt>
                <c:pt idx="1875">
                  <c:v>30659</c:v>
                </c:pt>
                <c:pt idx="1876">
                  <c:v>30662</c:v>
                </c:pt>
                <c:pt idx="1877">
                  <c:v>30663</c:v>
                </c:pt>
                <c:pt idx="1878">
                  <c:v>30664</c:v>
                </c:pt>
                <c:pt idx="1879">
                  <c:v>30665</c:v>
                </c:pt>
                <c:pt idx="1880">
                  <c:v>30666</c:v>
                </c:pt>
                <c:pt idx="1881">
                  <c:v>30669</c:v>
                </c:pt>
                <c:pt idx="1882">
                  <c:v>30670</c:v>
                </c:pt>
                <c:pt idx="1883">
                  <c:v>30671</c:v>
                </c:pt>
                <c:pt idx="1884">
                  <c:v>30672</c:v>
                </c:pt>
                <c:pt idx="1885">
                  <c:v>30673</c:v>
                </c:pt>
                <c:pt idx="1886">
                  <c:v>30677</c:v>
                </c:pt>
                <c:pt idx="1887">
                  <c:v>30678</c:v>
                </c:pt>
                <c:pt idx="1888">
                  <c:v>30679</c:v>
                </c:pt>
                <c:pt idx="1889">
                  <c:v>30680</c:v>
                </c:pt>
                <c:pt idx="1890">
                  <c:v>30684</c:v>
                </c:pt>
                <c:pt idx="1891">
                  <c:v>30685</c:v>
                </c:pt>
                <c:pt idx="1892">
                  <c:v>30686</c:v>
                </c:pt>
                <c:pt idx="1893">
                  <c:v>30687</c:v>
                </c:pt>
                <c:pt idx="1894">
                  <c:v>30690</c:v>
                </c:pt>
                <c:pt idx="1895">
                  <c:v>30691</c:v>
                </c:pt>
                <c:pt idx="1896">
                  <c:v>30692</c:v>
                </c:pt>
                <c:pt idx="1897">
                  <c:v>30693</c:v>
                </c:pt>
                <c:pt idx="1898">
                  <c:v>30694</c:v>
                </c:pt>
                <c:pt idx="1899">
                  <c:v>30697</c:v>
                </c:pt>
                <c:pt idx="1900">
                  <c:v>30698</c:v>
                </c:pt>
                <c:pt idx="1901">
                  <c:v>30699</c:v>
                </c:pt>
                <c:pt idx="1902">
                  <c:v>30700</c:v>
                </c:pt>
                <c:pt idx="1903">
                  <c:v>30701</c:v>
                </c:pt>
                <c:pt idx="1904">
                  <c:v>30704</c:v>
                </c:pt>
                <c:pt idx="1905">
                  <c:v>30705</c:v>
                </c:pt>
                <c:pt idx="1906">
                  <c:v>30706</c:v>
                </c:pt>
                <c:pt idx="1907">
                  <c:v>30707</c:v>
                </c:pt>
                <c:pt idx="1908">
                  <c:v>30708</c:v>
                </c:pt>
                <c:pt idx="1909">
                  <c:v>30711</c:v>
                </c:pt>
                <c:pt idx="1910">
                  <c:v>30712</c:v>
                </c:pt>
                <c:pt idx="1911">
                  <c:v>30713</c:v>
                </c:pt>
                <c:pt idx="1912">
                  <c:v>30714</c:v>
                </c:pt>
                <c:pt idx="1913">
                  <c:v>30715</c:v>
                </c:pt>
                <c:pt idx="1914">
                  <c:v>30718</c:v>
                </c:pt>
                <c:pt idx="1915">
                  <c:v>30719</c:v>
                </c:pt>
                <c:pt idx="1916">
                  <c:v>30720</c:v>
                </c:pt>
                <c:pt idx="1917">
                  <c:v>30721</c:v>
                </c:pt>
                <c:pt idx="1918">
                  <c:v>30722</c:v>
                </c:pt>
                <c:pt idx="1919">
                  <c:v>30726</c:v>
                </c:pt>
                <c:pt idx="1920">
                  <c:v>30727</c:v>
                </c:pt>
                <c:pt idx="1921">
                  <c:v>30728</c:v>
                </c:pt>
                <c:pt idx="1922">
                  <c:v>30729</c:v>
                </c:pt>
                <c:pt idx="1923">
                  <c:v>30733</c:v>
                </c:pt>
                <c:pt idx="1924">
                  <c:v>30734</c:v>
                </c:pt>
                <c:pt idx="1925">
                  <c:v>30735</c:v>
                </c:pt>
                <c:pt idx="1926">
                  <c:v>30736</c:v>
                </c:pt>
                <c:pt idx="1927">
                  <c:v>30739</c:v>
                </c:pt>
                <c:pt idx="1928">
                  <c:v>30740</c:v>
                </c:pt>
                <c:pt idx="1929">
                  <c:v>30741</c:v>
                </c:pt>
                <c:pt idx="1930">
                  <c:v>30742</c:v>
                </c:pt>
                <c:pt idx="1931">
                  <c:v>30743</c:v>
                </c:pt>
                <c:pt idx="1932">
                  <c:v>30746</c:v>
                </c:pt>
                <c:pt idx="1933">
                  <c:v>30747</c:v>
                </c:pt>
                <c:pt idx="1934">
                  <c:v>30748</c:v>
                </c:pt>
                <c:pt idx="1935">
                  <c:v>30749</c:v>
                </c:pt>
                <c:pt idx="1936">
                  <c:v>30750</c:v>
                </c:pt>
                <c:pt idx="1937">
                  <c:v>30753</c:v>
                </c:pt>
                <c:pt idx="1938">
                  <c:v>30754</c:v>
                </c:pt>
                <c:pt idx="1939">
                  <c:v>30755</c:v>
                </c:pt>
                <c:pt idx="1940">
                  <c:v>30756</c:v>
                </c:pt>
                <c:pt idx="1941">
                  <c:v>30757</c:v>
                </c:pt>
                <c:pt idx="1942">
                  <c:v>30760</c:v>
                </c:pt>
                <c:pt idx="1943">
                  <c:v>30761</c:v>
                </c:pt>
                <c:pt idx="1944">
                  <c:v>30762</c:v>
                </c:pt>
                <c:pt idx="1945">
                  <c:v>30763</c:v>
                </c:pt>
                <c:pt idx="1946">
                  <c:v>30764</c:v>
                </c:pt>
                <c:pt idx="1947">
                  <c:v>30767</c:v>
                </c:pt>
                <c:pt idx="1948">
                  <c:v>30768</c:v>
                </c:pt>
                <c:pt idx="1949">
                  <c:v>30769</c:v>
                </c:pt>
                <c:pt idx="1950">
                  <c:v>30770</c:v>
                </c:pt>
                <c:pt idx="1951">
                  <c:v>30771</c:v>
                </c:pt>
                <c:pt idx="1952">
                  <c:v>30774</c:v>
                </c:pt>
                <c:pt idx="1953">
                  <c:v>30775</c:v>
                </c:pt>
                <c:pt idx="1954">
                  <c:v>30776</c:v>
                </c:pt>
                <c:pt idx="1955">
                  <c:v>30777</c:v>
                </c:pt>
                <c:pt idx="1956">
                  <c:v>30778</c:v>
                </c:pt>
                <c:pt idx="1957">
                  <c:v>30781</c:v>
                </c:pt>
                <c:pt idx="1958">
                  <c:v>30782</c:v>
                </c:pt>
                <c:pt idx="1959">
                  <c:v>30783</c:v>
                </c:pt>
                <c:pt idx="1960">
                  <c:v>30784</c:v>
                </c:pt>
                <c:pt idx="1961">
                  <c:v>30785</c:v>
                </c:pt>
                <c:pt idx="1962">
                  <c:v>30788</c:v>
                </c:pt>
                <c:pt idx="1963">
                  <c:v>30789</c:v>
                </c:pt>
                <c:pt idx="1964">
                  <c:v>30790</c:v>
                </c:pt>
                <c:pt idx="1965">
                  <c:v>30791</c:v>
                </c:pt>
                <c:pt idx="1966">
                  <c:v>30795</c:v>
                </c:pt>
                <c:pt idx="1967">
                  <c:v>30796</c:v>
                </c:pt>
                <c:pt idx="1968">
                  <c:v>30797</c:v>
                </c:pt>
                <c:pt idx="1969">
                  <c:v>30798</c:v>
                </c:pt>
                <c:pt idx="1970">
                  <c:v>30799</c:v>
                </c:pt>
                <c:pt idx="1971">
                  <c:v>30802</c:v>
                </c:pt>
                <c:pt idx="1972">
                  <c:v>30803</c:v>
                </c:pt>
                <c:pt idx="1973">
                  <c:v>30804</c:v>
                </c:pt>
                <c:pt idx="1974">
                  <c:v>30805</c:v>
                </c:pt>
                <c:pt idx="1975">
                  <c:v>30806</c:v>
                </c:pt>
                <c:pt idx="1976">
                  <c:v>30809</c:v>
                </c:pt>
                <c:pt idx="1977">
                  <c:v>30810</c:v>
                </c:pt>
                <c:pt idx="1978">
                  <c:v>30811</c:v>
                </c:pt>
                <c:pt idx="1979">
                  <c:v>30812</c:v>
                </c:pt>
                <c:pt idx="1980">
                  <c:v>30813</c:v>
                </c:pt>
                <c:pt idx="1981">
                  <c:v>30816</c:v>
                </c:pt>
                <c:pt idx="1982">
                  <c:v>30817</c:v>
                </c:pt>
                <c:pt idx="1983">
                  <c:v>30818</c:v>
                </c:pt>
                <c:pt idx="1984">
                  <c:v>30819</c:v>
                </c:pt>
                <c:pt idx="1985">
                  <c:v>30820</c:v>
                </c:pt>
                <c:pt idx="1986">
                  <c:v>30823</c:v>
                </c:pt>
                <c:pt idx="1987">
                  <c:v>30824</c:v>
                </c:pt>
                <c:pt idx="1988">
                  <c:v>30825</c:v>
                </c:pt>
                <c:pt idx="1989">
                  <c:v>30826</c:v>
                </c:pt>
                <c:pt idx="1990">
                  <c:v>30827</c:v>
                </c:pt>
                <c:pt idx="1991">
                  <c:v>30831</c:v>
                </c:pt>
                <c:pt idx="1992">
                  <c:v>30832</c:v>
                </c:pt>
                <c:pt idx="1993">
                  <c:v>30833</c:v>
                </c:pt>
                <c:pt idx="1994">
                  <c:v>30834</c:v>
                </c:pt>
                <c:pt idx="1995">
                  <c:v>30837</c:v>
                </c:pt>
                <c:pt idx="1996">
                  <c:v>30838</c:v>
                </c:pt>
                <c:pt idx="1997">
                  <c:v>30839</c:v>
                </c:pt>
                <c:pt idx="1998">
                  <c:v>30840</c:v>
                </c:pt>
                <c:pt idx="1999">
                  <c:v>30841</c:v>
                </c:pt>
                <c:pt idx="2000">
                  <c:v>30844</c:v>
                </c:pt>
                <c:pt idx="2001">
                  <c:v>30845</c:v>
                </c:pt>
                <c:pt idx="2002">
                  <c:v>30846</c:v>
                </c:pt>
                <c:pt idx="2003">
                  <c:v>30847</c:v>
                </c:pt>
                <c:pt idx="2004">
                  <c:v>30848</c:v>
                </c:pt>
                <c:pt idx="2005">
                  <c:v>30851</c:v>
                </c:pt>
                <c:pt idx="2006">
                  <c:v>30852</c:v>
                </c:pt>
                <c:pt idx="2007">
                  <c:v>30853</c:v>
                </c:pt>
                <c:pt idx="2008">
                  <c:v>30854</c:v>
                </c:pt>
                <c:pt idx="2009">
                  <c:v>30855</c:v>
                </c:pt>
                <c:pt idx="2010">
                  <c:v>30858</c:v>
                </c:pt>
                <c:pt idx="2011">
                  <c:v>30859</c:v>
                </c:pt>
                <c:pt idx="2012">
                  <c:v>30860</c:v>
                </c:pt>
                <c:pt idx="2013">
                  <c:v>30861</c:v>
                </c:pt>
                <c:pt idx="2014">
                  <c:v>30862</c:v>
                </c:pt>
                <c:pt idx="2015">
                  <c:v>30865</c:v>
                </c:pt>
                <c:pt idx="2016">
                  <c:v>30866</c:v>
                </c:pt>
                <c:pt idx="2017">
                  <c:v>30868</c:v>
                </c:pt>
                <c:pt idx="2018">
                  <c:v>30869</c:v>
                </c:pt>
                <c:pt idx="2019">
                  <c:v>30872</c:v>
                </c:pt>
                <c:pt idx="2020">
                  <c:v>30873</c:v>
                </c:pt>
                <c:pt idx="2021">
                  <c:v>30874</c:v>
                </c:pt>
                <c:pt idx="2022">
                  <c:v>30875</c:v>
                </c:pt>
                <c:pt idx="2023">
                  <c:v>30876</c:v>
                </c:pt>
                <c:pt idx="2024">
                  <c:v>30879</c:v>
                </c:pt>
                <c:pt idx="2025">
                  <c:v>30880</c:v>
                </c:pt>
                <c:pt idx="2026">
                  <c:v>30881</c:v>
                </c:pt>
                <c:pt idx="2027">
                  <c:v>30882</c:v>
                </c:pt>
                <c:pt idx="2028">
                  <c:v>30883</c:v>
                </c:pt>
                <c:pt idx="2029">
                  <c:v>30886</c:v>
                </c:pt>
                <c:pt idx="2030">
                  <c:v>30887</c:v>
                </c:pt>
                <c:pt idx="2031">
                  <c:v>30888</c:v>
                </c:pt>
                <c:pt idx="2032">
                  <c:v>30889</c:v>
                </c:pt>
                <c:pt idx="2033">
                  <c:v>30890</c:v>
                </c:pt>
                <c:pt idx="2034">
                  <c:v>30893</c:v>
                </c:pt>
                <c:pt idx="2035">
                  <c:v>30894</c:v>
                </c:pt>
                <c:pt idx="2036">
                  <c:v>30895</c:v>
                </c:pt>
                <c:pt idx="2037">
                  <c:v>30896</c:v>
                </c:pt>
                <c:pt idx="2038">
                  <c:v>30897</c:v>
                </c:pt>
                <c:pt idx="2039">
                  <c:v>30900</c:v>
                </c:pt>
                <c:pt idx="2040">
                  <c:v>30901</c:v>
                </c:pt>
                <c:pt idx="2041">
                  <c:v>30902</c:v>
                </c:pt>
                <c:pt idx="2042">
                  <c:v>30903</c:v>
                </c:pt>
                <c:pt idx="2043">
                  <c:v>30904</c:v>
                </c:pt>
                <c:pt idx="2044">
                  <c:v>30907</c:v>
                </c:pt>
                <c:pt idx="2045">
                  <c:v>30908</c:v>
                </c:pt>
                <c:pt idx="2046">
                  <c:v>30909</c:v>
                </c:pt>
                <c:pt idx="2047">
                  <c:v>30910</c:v>
                </c:pt>
                <c:pt idx="2048">
                  <c:v>30911</c:v>
                </c:pt>
                <c:pt idx="2049">
                  <c:v>30914</c:v>
                </c:pt>
                <c:pt idx="2050">
                  <c:v>30915</c:v>
                </c:pt>
                <c:pt idx="2051">
                  <c:v>30916</c:v>
                </c:pt>
                <c:pt idx="2052">
                  <c:v>30917</c:v>
                </c:pt>
                <c:pt idx="2053">
                  <c:v>30918</c:v>
                </c:pt>
                <c:pt idx="2054">
                  <c:v>30921</c:v>
                </c:pt>
                <c:pt idx="2055">
                  <c:v>30922</c:v>
                </c:pt>
                <c:pt idx="2056">
                  <c:v>30923</c:v>
                </c:pt>
                <c:pt idx="2057">
                  <c:v>30924</c:v>
                </c:pt>
                <c:pt idx="2058">
                  <c:v>30925</c:v>
                </c:pt>
                <c:pt idx="2059">
                  <c:v>30929</c:v>
                </c:pt>
                <c:pt idx="2060">
                  <c:v>30930</c:v>
                </c:pt>
                <c:pt idx="2061">
                  <c:v>30931</c:v>
                </c:pt>
                <c:pt idx="2062">
                  <c:v>30932</c:v>
                </c:pt>
                <c:pt idx="2063">
                  <c:v>30935</c:v>
                </c:pt>
                <c:pt idx="2064">
                  <c:v>30936</c:v>
                </c:pt>
                <c:pt idx="2065">
                  <c:v>30937</c:v>
                </c:pt>
                <c:pt idx="2066">
                  <c:v>30938</c:v>
                </c:pt>
                <c:pt idx="2067">
                  <c:v>30939</c:v>
                </c:pt>
                <c:pt idx="2068">
                  <c:v>30942</c:v>
                </c:pt>
                <c:pt idx="2069">
                  <c:v>30943</c:v>
                </c:pt>
                <c:pt idx="2070">
                  <c:v>30944</c:v>
                </c:pt>
                <c:pt idx="2071">
                  <c:v>30945</c:v>
                </c:pt>
                <c:pt idx="2072">
                  <c:v>30946</c:v>
                </c:pt>
                <c:pt idx="2073">
                  <c:v>30949</c:v>
                </c:pt>
                <c:pt idx="2074">
                  <c:v>30950</c:v>
                </c:pt>
                <c:pt idx="2075">
                  <c:v>30951</c:v>
                </c:pt>
                <c:pt idx="2076">
                  <c:v>30952</c:v>
                </c:pt>
                <c:pt idx="2077">
                  <c:v>30953</c:v>
                </c:pt>
                <c:pt idx="2078">
                  <c:v>30956</c:v>
                </c:pt>
                <c:pt idx="2079">
                  <c:v>30957</c:v>
                </c:pt>
                <c:pt idx="2080">
                  <c:v>30958</c:v>
                </c:pt>
                <c:pt idx="2081">
                  <c:v>30959</c:v>
                </c:pt>
                <c:pt idx="2082">
                  <c:v>30960</c:v>
                </c:pt>
                <c:pt idx="2083">
                  <c:v>30964</c:v>
                </c:pt>
                <c:pt idx="2084">
                  <c:v>30965</c:v>
                </c:pt>
                <c:pt idx="2085">
                  <c:v>30966</c:v>
                </c:pt>
                <c:pt idx="2086">
                  <c:v>30967</c:v>
                </c:pt>
                <c:pt idx="2087">
                  <c:v>30970</c:v>
                </c:pt>
                <c:pt idx="2088">
                  <c:v>30971</c:v>
                </c:pt>
                <c:pt idx="2089">
                  <c:v>30972</c:v>
                </c:pt>
                <c:pt idx="2090">
                  <c:v>30973</c:v>
                </c:pt>
                <c:pt idx="2091">
                  <c:v>30974</c:v>
                </c:pt>
                <c:pt idx="2092">
                  <c:v>30977</c:v>
                </c:pt>
                <c:pt idx="2093">
                  <c:v>30978</c:v>
                </c:pt>
                <c:pt idx="2094">
                  <c:v>30979</c:v>
                </c:pt>
                <c:pt idx="2095">
                  <c:v>30980</c:v>
                </c:pt>
                <c:pt idx="2096">
                  <c:v>30981</c:v>
                </c:pt>
                <c:pt idx="2097">
                  <c:v>30984</c:v>
                </c:pt>
                <c:pt idx="2098">
                  <c:v>30985</c:v>
                </c:pt>
                <c:pt idx="2099">
                  <c:v>30986</c:v>
                </c:pt>
                <c:pt idx="2100">
                  <c:v>30987</c:v>
                </c:pt>
                <c:pt idx="2101">
                  <c:v>30988</c:v>
                </c:pt>
                <c:pt idx="2102">
                  <c:v>30991</c:v>
                </c:pt>
                <c:pt idx="2103">
                  <c:v>30993</c:v>
                </c:pt>
                <c:pt idx="2104">
                  <c:v>30994</c:v>
                </c:pt>
                <c:pt idx="2105">
                  <c:v>30995</c:v>
                </c:pt>
                <c:pt idx="2106">
                  <c:v>30999</c:v>
                </c:pt>
                <c:pt idx="2107">
                  <c:v>31000</c:v>
                </c:pt>
                <c:pt idx="2108">
                  <c:v>31001</c:v>
                </c:pt>
                <c:pt idx="2109">
                  <c:v>31002</c:v>
                </c:pt>
                <c:pt idx="2110">
                  <c:v>31005</c:v>
                </c:pt>
                <c:pt idx="2111">
                  <c:v>31006</c:v>
                </c:pt>
                <c:pt idx="2112">
                  <c:v>31007</c:v>
                </c:pt>
                <c:pt idx="2113">
                  <c:v>31009</c:v>
                </c:pt>
                <c:pt idx="2114">
                  <c:v>31012</c:v>
                </c:pt>
                <c:pt idx="2115">
                  <c:v>31013</c:v>
                </c:pt>
                <c:pt idx="2116">
                  <c:v>31014</c:v>
                </c:pt>
                <c:pt idx="2117">
                  <c:v>31015</c:v>
                </c:pt>
                <c:pt idx="2118">
                  <c:v>31016</c:v>
                </c:pt>
                <c:pt idx="2119">
                  <c:v>31019</c:v>
                </c:pt>
                <c:pt idx="2120">
                  <c:v>31020</c:v>
                </c:pt>
                <c:pt idx="2121">
                  <c:v>31021</c:v>
                </c:pt>
                <c:pt idx="2122">
                  <c:v>31022</c:v>
                </c:pt>
                <c:pt idx="2123">
                  <c:v>31023</c:v>
                </c:pt>
                <c:pt idx="2124">
                  <c:v>31026</c:v>
                </c:pt>
                <c:pt idx="2125">
                  <c:v>31027</c:v>
                </c:pt>
                <c:pt idx="2126">
                  <c:v>31028</c:v>
                </c:pt>
                <c:pt idx="2127">
                  <c:v>31029</c:v>
                </c:pt>
                <c:pt idx="2128">
                  <c:v>31030</c:v>
                </c:pt>
                <c:pt idx="2129">
                  <c:v>31033</c:v>
                </c:pt>
                <c:pt idx="2130">
                  <c:v>31034</c:v>
                </c:pt>
                <c:pt idx="2131">
                  <c:v>31035</c:v>
                </c:pt>
                <c:pt idx="2132">
                  <c:v>31036</c:v>
                </c:pt>
                <c:pt idx="2133">
                  <c:v>31037</c:v>
                </c:pt>
                <c:pt idx="2134">
                  <c:v>31040</c:v>
                </c:pt>
                <c:pt idx="2135">
                  <c:v>31042</c:v>
                </c:pt>
                <c:pt idx="2136">
                  <c:v>31043</c:v>
                </c:pt>
                <c:pt idx="2137">
                  <c:v>31044</c:v>
                </c:pt>
                <c:pt idx="2138">
                  <c:v>31047</c:v>
                </c:pt>
                <c:pt idx="2139">
                  <c:v>31049</c:v>
                </c:pt>
                <c:pt idx="2140">
                  <c:v>31050</c:v>
                </c:pt>
                <c:pt idx="2141">
                  <c:v>31051</c:v>
                </c:pt>
                <c:pt idx="2142">
                  <c:v>31054</c:v>
                </c:pt>
                <c:pt idx="2143">
                  <c:v>31055</c:v>
                </c:pt>
                <c:pt idx="2144">
                  <c:v>31056</c:v>
                </c:pt>
                <c:pt idx="2145">
                  <c:v>31057</c:v>
                </c:pt>
                <c:pt idx="2146">
                  <c:v>31058</c:v>
                </c:pt>
                <c:pt idx="2147">
                  <c:v>31061</c:v>
                </c:pt>
                <c:pt idx="2148">
                  <c:v>31062</c:v>
                </c:pt>
                <c:pt idx="2149">
                  <c:v>31063</c:v>
                </c:pt>
                <c:pt idx="2150">
                  <c:v>31064</c:v>
                </c:pt>
                <c:pt idx="2151">
                  <c:v>31065</c:v>
                </c:pt>
                <c:pt idx="2152">
                  <c:v>31069</c:v>
                </c:pt>
                <c:pt idx="2153">
                  <c:v>31070</c:v>
                </c:pt>
                <c:pt idx="2154">
                  <c:v>31071</c:v>
                </c:pt>
                <c:pt idx="2155">
                  <c:v>31072</c:v>
                </c:pt>
                <c:pt idx="2156">
                  <c:v>31075</c:v>
                </c:pt>
                <c:pt idx="2157">
                  <c:v>31076</c:v>
                </c:pt>
                <c:pt idx="2158">
                  <c:v>31077</c:v>
                </c:pt>
                <c:pt idx="2159">
                  <c:v>31078</c:v>
                </c:pt>
                <c:pt idx="2160">
                  <c:v>31079</c:v>
                </c:pt>
                <c:pt idx="2161">
                  <c:v>31082</c:v>
                </c:pt>
                <c:pt idx="2162">
                  <c:v>31083</c:v>
                </c:pt>
                <c:pt idx="2163">
                  <c:v>31084</c:v>
                </c:pt>
                <c:pt idx="2164">
                  <c:v>31085</c:v>
                </c:pt>
                <c:pt idx="2165">
                  <c:v>31086</c:v>
                </c:pt>
                <c:pt idx="2166">
                  <c:v>31089</c:v>
                </c:pt>
                <c:pt idx="2167">
                  <c:v>31091</c:v>
                </c:pt>
                <c:pt idx="2168">
                  <c:v>31092</c:v>
                </c:pt>
                <c:pt idx="2169">
                  <c:v>31093</c:v>
                </c:pt>
                <c:pt idx="2170">
                  <c:v>31097</c:v>
                </c:pt>
                <c:pt idx="2171">
                  <c:v>31098</c:v>
                </c:pt>
                <c:pt idx="2172">
                  <c:v>31099</c:v>
                </c:pt>
                <c:pt idx="2173">
                  <c:v>31100</c:v>
                </c:pt>
                <c:pt idx="2174">
                  <c:v>31103</c:v>
                </c:pt>
                <c:pt idx="2175">
                  <c:v>31104</c:v>
                </c:pt>
                <c:pt idx="2176">
                  <c:v>31105</c:v>
                </c:pt>
                <c:pt idx="2177">
                  <c:v>31106</c:v>
                </c:pt>
                <c:pt idx="2178">
                  <c:v>31107</c:v>
                </c:pt>
                <c:pt idx="2179">
                  <c:v>31110</c:v>
                </c:pt>
                <c:pt idx="2180">
                  <c:v>31111</c:v>
                </c:pt>
                <c:pt idx="2181">
                  <c:v>31112</c:v>
                </c:pt>
                <c:pt idx="2182">
                  <c:v>31113</c:v>
                </c:pt>
                <c:pt idx="2183">
                  <c:v>31114</c:v>
                </c:pt>
                <c:pt idx="2184">
                  <c:v>31117</c:v>
                </c:pt>
                <c:pt idx="2185">
                  <c:v>31118</c:v>
                </c:pt>
                <c:pt idx="2186">
                  <c:v>31119</c:v>
                </c:pt>
                <c:pt idx="2187">
                  <c:v>31120</c:v>
                </c:pt>
                <c:pt idx="2188">
                  <c:v>31121</c:v>
                </c:pt>
                <c:pt idx="2189">
                  <c:v>31124</c:v>
                </c:pt>
                <c:pt idx="2190">
                  <c:v>31125</c:v>
                </c:pt>
                <c:pt idx="2191">
                  <c:v>31126</c:v>
                </c:pt>
                <c:pt idx="2192">
                  <c:v>31127</c:v>
                </c:pt>
                <c:pt idx="2193">
                  <c:v>31128</c:v>
                </c:pt>
                <c:pt idx="2194">
                  <c:v>31131</c:v>
                </c:pt>
                <c:pt idx="2195">
                  <c:v>31132</c:v>
                </c:pt>
                <c:pt idx="2196">
                  <c:v>31133</c:v>
                </c:pt>
                <c:pt idx="2197">
                  <c:v>31134</c:v>
                </c:pt>
                <c:pt idx="2198">
                  <c:v>31135</c:v>
                </c:pt>
                <c:pt idx="2199">
                  <c:v>31138</c:v>
                </c:pt>
                <c:pt idx="2200">
                  <c:v>31139</c:v>
                </c:pt>
                <c:pt idx="2201">
                  <c:v>31140</c:v>
                </c:pt>
                <c:pt idx="2202">
                  <c:v>31141</c:v>
                </c:pt>
                <c:pt idx="2203">
                  <c:v>31145</c:v>
                </c:pt>
                <c:pt idx="2204">
                  <c:v>31146</c:v>
                </c:pt>
                <c:pt idx="2205">
                  <c:v>31147</c:v>
                </c:pt>
                <c:pt idx="2206">
                  <c:v>31148</c:v>
                </c:pt>
                <c:pt idx="2207">
                  <c:v>31149</c:v>
                </c:pt>
                <c:pt idx="2208">
                  <c:v>31152</c:v>
                </c:pt>
                <c:pt idx="2209">
                  <c:v>31153</c:v>
                </c:pt>
                <c:pt idx="2210">
                  <c:v>31154</c:v>
                </c:pt>
                <c:pt idx="2211">
                  <c:v>31155</c:v>
                </c:pt>
                <c:pt idx="2212">
                  <c:v>31156</c:v>
                </c:pt>
                <c:pt idx="2213">
                  <c:v>31159</c:v>
                </c:pt>
                <c:pt idx="2214">
                  <c:v>31160</c:v>
                </c:pt>
                <c:pt idx="2215">
                  <c:v>31161</c:v>
                </c:pt>
                <c:pt idx="2216">
                  <c:v>31162</c:v>
                </c:pt>
                <c:pt idx="2217">
                  <c:v>31163</c:v>
                </c:pt>
                <c:pt idx="2218">
                  <c:v>31166</c:v>
                </c:pt>
                <c:pt idx="2219">
                  <c:v>31167</c:v>
                </c:pt>
                <c:pt idx="2220">
                  <c:v>31168</c:v>
                </c:pt>
                <c:pt idx="2221">
                  <c:v>31169</c:v>
                </c:pt>
                <c:pt idx="2222">
                  <c:v>31170</c:v>
                </c:pt>
                <c:pt idx="2223">
                  <c:v>31173</c:v>
                </c:pt>
                <c:pt idx="2224">
                  <c:v>31174</c:v>
                </c:pt>
                <c:pt idx="2225">
                  <c:v>31175</c:v>
                </c:pt>
                <c:pt idx="2226">
                  <c:v>31176</c:v>
                </c:pt>
                <c:pt idx="2227">
                  <c:v>31177</c:v>
                </c:pt>
                <c:pt idx="2228">
                  <c:v>31180</c:v>
                </c:pt>
                <c:pt idx="2229">
                  <c:v>31181</c:v>
                </c:pt>
                <c:pt idx="2230">
                  <c:v>31182</c:v>
                </c:pt>
                <c:pt idx="2231">
                  <c:v>31183</c:v>
                </c:pt>
                <c:pt idx="2232">
                  <c:v>31184</c:v>
                </c:pt>
                <c:pt idx="2233">
                  <c:v>31187</c:v>
                </c:pt>
                <c:pt idx="2234">
                  <c:v>31188</c:v>
                </c:pt>
                <c:pt idx="2235">
                  <c:v>31189</c:v>
                </c:pt>
                <c:pt idx="2236">
                  <c:v>31190</c:v>
                </c:pt>
                <c:pt idx="2237">
                  <c:v>31191</c:v>
                </c:pt>
                <c:pt idx="2238">
                  <c:v>31195</c:v>
                </c:pt>
                <c:pt idx="2239">
                  <c:v>31196</c:v>
                </c:pt>
                <c:pt idx="2240">
                  <c:v>31197</c:v>
                </c:pt>
                <c:pt idx="2241">
                  <c:v>31198</c:v>
                </c:pt>
                <c:pt idx="2242">
                  <c:v>31201</c:v>
                </c:pt>
                <c:pt idx="2243">
                  <c:v>31202</c:v>
                </c:pt>
                <c:pt idx="2244">
                  <c:v>31203</c:v>
                </c:pt>
                <c:pt idx="2245">
                  <c:v>31204</c:v>
                </c:pt>
                <c:pt idx="2246">
                  <c:v>31205</c:v>
                </c:pt>
                <c:pt idx="2247">
                  <c:v>31208</c:v>
                </c:pt>
                <c:pt idx="2248">
                  <c:v>31209</c:v>
                </c:pt>
                <c:pt idx="2249">
                  <c:v>31210</c:v>
                </c:pt>
                <c:pt idx="2250">
                  <c:v>31211</c:v>
                </c:pt>
                <c:pt idx="2251">
                  <c:v>31212</c:v>
                </c:pt>
                <c:pt idx="2252">
                  <c:v>31215</c:v>
                </c:pt>
                <c:pt idx="2253">
                  <c:v>31216</c:v>
                </c:pt>
                <c:pt idx="2254">
                  <c:v>31217</c:v>
                </c:pt>
                <c:pt idx="2255">
                  <c:v>31218</c:v>
                </c:pt>
                <c:pt idx="2256">
                  <c:v>31219</c:v>
                </c:pt>
                <c:pt idx="2257">
                  <c:v>31222</c:v>
                </c:pt>
                <c:pt idx="2258">
                  <c:v>31223</c:v>
                </c:pt>
                <c:pt idx="2259">
                  <c:v>31224</c:v>
                </c:pt>
                <c:pt idx="2260">
                  <c:v>31225</c:v>
                </c:pt>
                <c:pt idx="2261">
                  <c:v>31226</c:v>
                </c:pt>
                <c:pt idx="2262">
                  <c:v>31229</c:v>
                </c:pt>
                <c:pt idx="2263">
                  <c:v>31230</c:v>
                </c:pt>
                <c:pt idx="2264">
                  <c:v>31231</c:v>
                </c:pt>
                <c:pt idx="2265">
                  <c:v>31233</c:v>
                </c:pt>
                <c:pt idx="2266">
                  <c:v>31236</c:v>
                </c:pt>
                <c:pt idx="2267">
                  <c:v>31237</c:v>
                </c:pt>
                <c:pt idx="2268">
                  <c:v>31238</c:v>
                </c:pt>
                <c:pt idx="2269">
                  <c:v>31239</c:v>
                </c:pt>
                <c:pt idx="2270">
                  <c:v>31240</c:v>
                </c:pt>
                <c:pt idx="2271">
                  <c:v>31243</c:v>
                </c:pt>
                <c:pt idx="2272">
                  <c:v>31244</c:v>
                </c:pt>
                <c:pt idx="2273">
                  <c:v>31245</c:v>
                </c:pt>
                <c:pt idx="2274">
                  <c:v>31246</c:v>
                </c:pt>
                <c:pt idx="2275">
                  <c:v>31247</c:v>
                </c:pt>
                <c:pt idx="2276">
                  <c:v>31250</c:v>
                </c:pt>
                <c:pt idx="2277">
                  <c:v>31251</c:v>
                </c:pt>
                <c:pt idx="2278">
                  <c:v>31252</c:v>
                </c:pt>
                <c:pt idx="2279">
                  <c:v>31253</c:v>
                </c:pt>
                <c:pt idx="2280">
                  <c:v>31254</c:v>
                </c:pt>
                <c:pt idx="2281">
                  <c:v>31257</c:v>
                </c:pt>
                <c:pt idx="2282">
                  <c:v>31258</c:v>
                </c:pt>
                <c:pt idx="2283">
                  <c:v>31259</c:v>
                </c:pt>
                <c:pt idx="2284">
                  <c:v>31260</c:v>
                </c:pt>
                <c:pt idx="2285">
                  <c:v>31261</c:v>
                </c:pt>
                <c:pt idx="2286">
                  <c:v>31264</c:v>
                </c:pt>
                <c:pt idx="2287">
                  <c:v>31265</c:v>
                </c:pt>
                <c:pt idx="2288">
                  <c:v>31266</c:v>
                </c:pt>
                <c:pt idx="2289">
                  <c:v>31267</c:v>
                </c:pt>
                <c:pt idx="2290">
                  <c:v>31268</c:v>
                </c:pt>
                <c:pt idx="2291">
                  <c:v>31271</c:v>
                </c:pt>
                <c:pt idx="2292">
                  <c:v>31272</c:v>
                </c:pt>
                <c:pt idx="2293">
                  <c:v>31273</c:v>
                </c:pt>
                <c:pt idx="2294">
                  <c:v>31274</c:v>
                </c:pt>
                <c:pt idx="2295">
                  <c:v>31275</c:v>
                </c:pt>
                <c:pt idx="2296">
                  <c:v>31278</c:v>
                </c:pt>
                <c:pt idx="2297">
                  <c:v>31279</c:v>
                </c:pt>
                <c:pt idx="2298">
                  <c:v>31280</c:v>
                </c:pt>
                <c:pt idx="2299">
                  <c:v>31281</c:v>
                </c:pt>
                <c:pt idx="2300">
                  <c:v>31282</c:v>
                </c:pt>
                <c:pt idx="2301">
                  <c:v>31285</c:v>
                </c:pt>
                <c:pt idx="2302">
                  <c:v>31286</c:v>
                </c:pt>
                <c:pt idx="2303">
                  <c:v>31287</c:v>
                </c:pt>
                <c:pt idx="2304">
                  <c:v>31288</c:v>
                </c:pt>
                <c:pt idx="2305">
                  <c:v>31289</c:v>
                </c:pt>
                <c:pt idx="2306">
                  <c:v>31293</c:v>
                </c:pt>
                <c:pt idx="2307">
                  <c:v>31294</c:v>
                </c:pt>
                <c:pt idx="2308">
                  <c:v>31295</c:v>
                </c:pt>
                <c:pt idx="2309">
                  <c:v>31296</c:v>
                </c:pt>
                <c:pt idx="2310">
                  <c:v>31299</c:v>
                </c:pt>
                <c:pt idx="2311">
                  <c:v>31300</c:v>
                </c:pt>
                <c:pt idx="2312">
                  <c:v>31301</c:v>
                </c:pt>
                <c:pt idx="2313">
                  <c:v>31302</c:v>
                </c:pt>
                <c:pt idx="2314">
                  <c:v>31303</c:v>
                </c:pt>
                <c:pt idx="2315">
                  <c:v>31306</c:v>
                </c:pt>
                <c:pt idx="2316">
                  <c:v>31307</c:v>
                </c:pt>
                <c:pt idx="2317">
                  <c:v>31308</c:v>
                </c:pt>
                <c:pt idx="2318">
                  <c:v>31309</c:v>
                </c:pt>
                <c:pt idx="2319">
                  <c:v>31310</c:v>
                </c:pt>
                <c:pt idx="2320">
                  <c:v>31313</c:v>
                </c:pt>
                <c:pt idx="2321">
                  <c:v>31314</c:v>
                </c:pt>
                <c:pt idx="2322">
                  <c:v>31315</c:v>
                </c:pt>
                <c:pt idx="2323">
                  <c:v>31316</c:v>
                </c:pt>
                <c:pt idx="2324">
                  <c:v>31320</c:v>
                </c:pt>
                <c:pt idx="2325">
                  <c:v>31321</c:v>
                </c:pt>
                <c:pt idx="2326">
                  <c:v>31322</c:v>
                </c:pt>
                <c:pt idx="2327">
                  <c:v>31323</c:v>
                </c:pt>
                <c:pt idx="2328">
                  <c:v>31324</c:v>
                </c:pt>
                <c:pt idx="2329">
                  <c:v>31327</c:v>
                </c:pt>
                <c:pt idx="2330">
                  <c:v>31328</c:v>
                </c:pt>
                <c:pt idx="2331">
                  <c:v>31329</c:v>
                </c:pt>
                <c:pt idx="2332">
                  <c:v>31330</c:v>
                </c:pt>
                <c:pt idx="2333">
                  <c:v>31331</c:v>
                </c:pt>
                <c:pt idx="2334">
                  <c:v>31335</c:v>
                </c:pt>
                <c:pt idx="2335">
                  <c:v>31336</c:v>
                </c:pt>
                <c:pt idx="2336">
                  <c:v>31337</c:v>
                </c:pt>
                <c:pt idx="2337">
                  <c:v>31338</c:v>
                </c:pt>
                <c:pt idx="2338">
                  <c:v>31341</c:v>
                </c:pt>
                <c:pt idx="2339">
                  <c:v>31342</c:v>
                </c:pt>
                <c:pt idx="2340">
                  <c:v>31343</c:v>
                </c:pt>
                <c:pt idx="2341">
                  <c:v>31344</c:v>
                </c:pt>
                <c:pt idx="2342">
                  <c:v>31345</c:v>
                </c:pt>
                <c:pt idx="2343">
                  <c:v>31348</c:v>
                </c:pt>
                <c:pt idx="2344">
                  <c:v>31349</c:v>
                </c:pt>
                <c:pt idx="2345">
                  <c:v>31350</c:v>
                </c:pt>
                <c:pt idx="2346">
                  <c:v>31351</c:v>
                </c:pt>
                <c:pt idx="2347">
                  <c:v>31352</c:v>
                </c:pt>
                <c:pt idx="2348">
                  <c:v>31355</c:v>
                </c:pt>
                <c:pt idx="2349">
                  <c:v>31356</c:v>
                </c:pt>
                <c:pt idx="2350">
                  <c:v>31357</c:v>
                </c:pt>
                <c:pt idx="2351">
                  <c:v>31358</c:v>
                </c:pt>
                <c:pt idx="2352">
                  <c:v>31359</c:v>
                </c:pt>
                <c:pt idx="2353">
                  <c:v>31363</c:v>
                </c:pt>
                <c:pt idx="2354">
                  <c:v>31364</c:v>
                </c:pt>
                <c:pt idx="2355">
                  <c:v>31365</c:v>
                </c:pt>
                <c:pt idx="2356">
                  <c:v>31366</c:v>
                </c:pt>
                <c:pt idx="2357">
                  <c:v>31369</c:v>
                </c:pt>
                <c:pt idx="2358">
                  <c:v>31370</c:v>
                </c:pt>
                <c:pt idx="2359">
                  <c:v>31371</c:v>
                </c:pt>
                <c:pt idx="2360">
                  <c:v>31372</c:v>
                </c:pt>
                <c:pt idx="2361">
                  <c:v>31373</c:v>
                </c:pt>
                <c:pt idx="2362">
                  <c:v>31376</c:v>
                </c:pt>
                <c:pt idx="2363">
                  <c:v>31377</c:v>
                </c:pt>
                <c:pt idx="2364">
                  <c:v>31378</c:v>
                </c:pt>
                <c:pt idx="2365">
                  <c:v>31380</c:v>
                </c:pt>
                <c:pt idx="2366">
                  <c:v>31383</c:v>
                </c:pt>
                <c:pt idx="2367">
                  <c:v>31384</c:v>
                </c:pt>
                <c:pt idx="2368">
                  <c:v>31385</c:v>
                </c:pt>
                <c:pt idx="2369">
                  <c:v>31386</c:v>
                </c:pt>
                <c:pt idx="2370">
                  <c:v>31387</c:v>
                </c:pt>
                <c:pt idx="2371">
                  <c:v>31390</c:v>
                </c:pt>
                <c:pt idx="2372">
                  <c:v>31391</c:v>
                </c:pt>
                <c:pt idx="2373">
                  <c:v>31392</c:v>
                </c:pt>
                <c:pt idx="2374">
                  <c:v>31393</c:v>
                </c:pt>
                <c:pt idx="2375">
                  <c:v>31394</c:v>
                </c:pt>
                <c:pt idx="2376">
                  <c:v>31397</c:v>
                </c:pt>
                <c:pt idx="2377">
                  <c:v>31398</c:v>
                </c:pt>
                <c:pt idx="2378">
                  <c:v>31399</c:v>
                </c:pt>
                <c:pt idx="2379">
                  <c:v>31400</c:v>
                </c:pt>
                <c:pt idx="2380">
                  <c:v>31401</c:v>
                </c:pt>
                <c:pt idx="2381">
                  <c:v>31404</c:v>
                </c:pt>
                <c:pt idx="2382">
                  <c:v>31405</c:v>
                </c:pt>
                <c:pt idx="2383">
                  <c:v>31407</c:v>
                </c:pt>
                <c:pt idx="2384">
                  <c:v>31408</c:v>
                </c:pt>
                <c:pt idx="2385">
                  <c:v>31411</c:v>
                </c:pt>
                <c:pt idx="2386">
                  <c:v>31412</c:v>
                </c:pt>
                <c:pt idx="2387">
                  <c:v>31414</c:v>
                </c:pt>
                <c:pt idx="2388">
                  <c:v>31415</c:v>
                </c:pt>
                <c:pt idx="2389">
                  <c:v>31418</c:v>
                </c:pt>
                <c:pt idx="2390">
                  <c:v>31419</c:v>
                </c:pt>
                <c:pt idx="2391">
                  <c:v>31420</c:v>
                </c:pt>
                <c:pt idx="2392">
                  <c:v>31421</c:v>
                </c:pt>
                <c:pt idx="2393">
                  <c:v>31422</c:v>
                </c:pt>
                <c:pt idx="2394">
                  <c:v>31425</c:v>
                </c:pt>
                <c:pt idx="2395">
                  <c:v>31426</c:v>
                </c:pt>
                <c:pt idx="2396">
                  <c:v>31427</c:v>
                </c:pt>
                <c:pt idx="2397">
                  <c:v>31428</c:v>
                </c:pt>
                <c:pt idx="2398">
                  <c:v>31429</c:v>
                </c:pt>
                <c:pt idx="2399">
                  <c:v>31433</c:v>
                </c:pt>
                <c:pt idx="2400">
                  <c:v>31434</c:v>
                </c:pt>
                <c:pt idx="2401">
                  <c:v>31435</c:v>
                </c:pt>
                <c:pt idx="2402">
                  <c:v>31436</c:v>
                </c:pt>
                <c:pt idx="2403">
                  <c:v>31439</c:v>
                </c:pt>
                <c:pt idx="2404">
                  <c:v>31440</c:v>
                </c:pt>
                <c:pt idx="2405">
                  <c:v>31441</c:v>
                </c:pt>
                <c:pt idx="2406">
                  <c:v>31442</c:v>
                </c:pt>
                <c:pt idx="2407">
                  <c:v>31443</c:v>
                </c:pt>
                <c:pt idx="2408">
                  <c:v>31446</c:v>
                </c:pt>
                <c:pt idx="2409">
                  <c:v>31447</c:v>
                </c:pt>
                <c:pt idx="2410">
                  <c:v>31448</c:v>
                </c:pt>
                <c:pt idx="2411">
                  <c:v>31449</c:v>
                </c:pt>
                <c:pt idx="2412">
                  <c:v>31450</c:v>
                </c:pt>
                <c:pt idx="2413">
                  <c:v>31453</c:v>
                </c:pt>
                <c:pt idx="2414">
                  <c:v>31454</c:v>
                </c:pt>
                <c:pt idx="2415">
                  <c:v>31455</c:v>
                </c:pt>
                <c:pt idx="2416">
                  <c:v>31456</c:v>
                </c:pt>
                <c:pt idx="2417">
                  <c:v>31457</c:v>
                </c:pt>
                <c:pt idx="2418">
                  <c:v>31461</c:v>
                </c:pt>
                <c:pt idx="2419">
                  <c:v>31462</c:v>
                </c:pt>
                <c:pt idx="2420">
                  <c:v>31463</c:v>
                </c:pt>
                <c:pt idx="2421">
                  <c:v>31464</c:v>
                </c:pt>
                <c:pt idx="2422">
                  <c:v>31467</c:v>
                </c:pt>
                <c:pt idx="2423">
                  <c:v>31468</c:v>
                </c:pt>
                <c:pt idx="2424">
                  <c:v>31469</c:v>
                </c:pt>
                <c:pt idx="2425">
                  <c:v>31470</c:v>
                </c:pt>
                <c:pt idx="2426">
                  <c:v>31471</c:v>
                </c:pt>
                <c:pt idx="2427">
                  <c:v>31474</c:v>
                </c:pt>
                <c:pt idx="2428">
                  <c:v>31475</c:v>
                </c:pt>
                <c:pt idx="2429">
                  <c:v>31476</c:v>
                </c:pt>
                <c:pt idx="2430">
                  <c:v>31477</c:v>
                </c:pt>
                <c:pt idx="2431">
                  <c:v>31478</c:v>
                </c:pt>
                <c:pt idx="2432">
                  <c:v>31481</c:v>
                </c:pt>
                <c:pt idx="2433">
                  <c:v>31482</c:v>
                </c:pt>
                <c:pt idx="2434">
                  <c:v>31483</c:v>
                </c:pt>
                <c:pt idx="2435">
                  <c:v>31484</c:v>
                </c:pt>
                <c:pt idx="2436">
                  <c:v>31485</c:v>
                </c:pt>
                <c:pt idx="2437">
                  <c:v>31488</c:v>
                </c:pt>
                <c:pt idx="2438">
                  <c:v>31489</c:v>
                </c:pt>
                <c:pt idx="2439">
                  <c:v>31490</c:v>
                </c:pt>
                <c:pt idx="2440">
                  <c:v>31491</c:v>
                </c:pt>
                <c:pt idx="2441">
                  <c:v>31492</c:v>
                </c:pt>
                <c:pt idx="2442">
                  <c:v>31495</c:v>
                </c:pt>
                <c:pt idx="2443">
                  <c:v>31496</c:v>
                </c:pt>
                <c:pt idx="2444">
                  <c:v>31497</c:v>
                </c:pt>
                <c:pt idx="2445">
                  <c:v>31498</c:v>
                </c:pt>
                <c:pt idx="2446">
                  <c:v>31502</c:v>
                </c:pt>
                <c:pt idx="2447">
                  <c:v>31503</c:v>
                </c:pt>
                <c:pt idx="2448">
                  <c:v>31504</c:v>
                </c:pt>
                <c:pt idx="2449">
                  <c:v>31505</c:v>
                </c:pt>
                <c:pt idx="2450">
                  <c:v>31506</c:v>
                </c:pt>
                <c:pt idx="2451">
                  <c:v>31509</c:v>
                </c:pt>
                <c:pt idx="2452">
                  <c:v>31510</c:v>
                </c:pt>
                <c:pt idx="2453">
                  <c:v>31511</c:v>
                </c:pt>
                <c:pt idx="2454">
                  <c:v>31512</c:v>
                </c:pt>
                <c:pt idx="2455">
                  <c:v>31513</c:v>
                </c:pt>
                <c:pt idx="2456">
                  <c:v>31516</c:v>
                </c:pt>
                <c:pt idx="2457">
                  <c:v>31517</c:v>
                </c:pt>
                <c:pt idx="2458">
                  <c:v>31518</c:v>
                </c:pt>
                <c:pt idx="2459">
                  <c:v>31519</c:v>
                </c:pt>
                <c:pt idx="2460">
                  <c:v>31520</c:v>
                </c:pt>
                <c:pt idx="2461">
                  <c:v>31523</c:v>
                </c:pt>
                <c:pt idx="2462">
                  <c:v>31524</c:v>
                </c:pt>
                <c:pt idx="2463">
                  <c:v>31525</c:v>
                </c:pt>
                <c:pt idx="2464">
                  <c:v>31526</c:v>
                </c:pt>
                <c:pt idx="2465">
                  <c:v>31527</c:v>
                </c:pt>
                <c:pt idx="2466">
                  <c:v>31530</c:v>
                </c:pt>
                <c:pt idx="2467">
                  <c:v>31531</c:v>
                </c:pt>
                <c:pt idx="2468">
                  <c:v>31532</c:v>
                </c:pt>
                <c:pt idx="2469">
                  <c:v>31533</c:v>
                </c:pt>
                <c:pt idx="2470">
                  <c:v>31534</c:v>
                </c:pt>
                <c:pt idx="2471">
                  <c:v>31537</c:v>
                </c:pt>
                <c:pt idx="2472">
                  <c:v>31538</c:v>
                </c:pt>
                <c:pt idx="2473">
                  <c:v>31539</c:v>
                </c:pt>
                <c:pt idx="2474">
                  <c:v>31540</c:v>
                </c:pt>
                <c:pt idx="2475">
                  <c:v>31541</c:v>
                </c:pt>
                <c:pt idx="2476">
                  <c:v>31544</c:v>
                </c:pt>
                <c:pt idx="2477">
                  <c:v>31545</c:v>
                </c:pt>
                <c:pt idx="2478">
                  <c:v>31546</c:v>
                </c:pt>
                <c:pt idx="2479">
                  <c:v>31547</c:v>
                </c:pt>
                <c:pt idx="2480">
                  <c:v>31548</c:v>
                </c:pt>
                <c:pt idx="2481">
                  <c:v>31551</c:v>
                </c:pt>
                <c:pt idx="2482">
                  <c:v>31552</c:v>
                </c:pt>
                <c:pt idx="2483">
                  <c:v>31553</c:v>
                </c:pt>
                <c:pt idx="2484">
                  <c:v>31554</c:v>
                </c:pt>
                <c:pt idx="2485">
                  <c:v>31555</c:v>
                </c:pt>
                <c:pt idx="2486">
                  <c:v>31559</c:v>
                </c:pt>
                <c:pt idx="2487">
                  <c:v>31560</c:v>
                </c:pt>
                <c:pt idx="2488">
                  <c:v>31561</c:v>
                </c:pt>
                <c:pt idx="2489">
                  <c:v>31562</c:v>
                </c:pt>
                <c:pt idx="2490">
                  <c:v>31565</c:v>
                </c:pt>
                <c:pt idx="2491">
                  <c:v>31566</c:v>
                </c:pt>
                <c:pt idx="2492">
                  <c:v>31567</c:v>
                </c:pt>
                <c:pt idx="2493">
                  <c:v>31568</c:v>
                </c:pt>
                <c:pt idx="2494">
                  <c:v>31569</c:v>
                </c:pt>
                <c:pt idx="2495">
                  <c:v>31572</c:v>
                </c:pt>
                <c:pt idx="2496">
                  <c:v>31573</c:v>
                </c:pt>
                <c:pt idx="2497">
                  <c:v>31574</c:v>
                </c:pt>
                <c:pt idx="2498">
                  <c:v>31575</c:v>
                </c:pt>
                <c:pt idx="2499">
                  <c:v>31576</c:v>
                </c:pt>
                <c:pt idx="2500">
                  <c:v>31579</c:v>
                </c:pt>
                <c:pt idx="2501">
                  <c:v>31580</c:v>
                </c:pt>
                <c:pt idx="2502">
                  <c:v>31581</c:v>
                </c:pt>
                <c:pt idx="2503">
                  <c:v>31582</c:v>
                </c:pt>
                <c:pt idx="2504">
                  <c:v>31583</c:v>
                </c:pt>
                <c:pt idx="2505">
                  <c:v>31586</c:v>
                </c:pt>
                <c:pt idx="2506">
                  <c:v>31587</c:v>
                </c:pt>
                <c:pt idx="2507">
                  <c:v>31588</c:v>
                </c:pt>
                <c:pt idx="2508">
                  <c:v>31589</c:v>
                </c:pt>
                <c:pt idx="2509">
                  <c:v>31590</c:v>
                </c:pt>
                <c:pt idx="2510">
                  <c:v>31593</c:v>
                </c:pt>
                <c:pt idx="2511">
                  <c:v>31594</c:v>
                </c:pt>
                <c:pt idx="2512">
                  <c:v>31595</c:v>
                </c:pt>
                <c:pt idx="2513">
                  <c:v>31596</c:v>
                </c:pt>
                <c:pt idx="2514">
                  <c:v>31600</c:v>
                </c:pt>
                <c:pt idx="2515">
                  <c:v>31601</c:v>
                </c:pt>
                <c:pt idx="2516">
                  <c:v>31602</c:v>
                </c:pt>
                <c:pt idx="2517">
                  <c:v>31603</c:v>
                </c:pt>
                <c:pt idx="2518">
                  <c:v>31604</c:v>
                </c:pt>
                <c:pt idx="2519">
                  <c:v>31607</c:v>
                </c:pt>
                <c:pt idx="2520">
                  <c:v>31608</c:v>
                </c:pt>
                <c:pt idx="2521">
                  <c:v>31609</c:v>
                </c:pt>
                <c:pt idx="2522">
                  <c:v>31610</c:v>
                </c:pt>
                <c:pt idx="2523">
                  <c:v>31611</c:v>
                </c:pt>
                <c:pt idx="2524">
                  <c:v>31614</c:v>
                </c:pt>
                <c:pt idx="2525">
                  <c:v>31615</c:v>
                </c:pt>
                <c:pt idx="2526">
                  <c:v>31616</c:v>
                </c:pt>
                <c:pt idx="2527">
                  <c:v>31617</c:v>
                </c:pt>
                <c:pt idx="2528">
                  <c:v>31618</c:v>
                </c:pt>
                <c:pt idx="2529">
                  <c:v>31621</c:v>
                </c:pt>
                <c:pt idx="2530">
                  <c:v>31622</c:v>
                </c:pt>
                <c:pt idx="2531">
                  <c:v>31623</c:v>
                </c:pt>
                <c:pt idx="2532">
                  <c:v>31624</c:v>
                </c:pt>
                <c:pt idx="2533">
                  <c:v>31625</c:v>
                </c:pt>
                <c:pt idx="2534">
                  <c:v>31628</c:v>
                </c:pt>
                <c:pt idx="2535">
                  <c:v>31629</c:v>
                </c:pt>
                <c:pt idx="2536">
                  <c:v>31630</c:v>
                </c:pt>
                <c:pt idx="2537">
                  <c:v>31631</c:v>
                </c:pt>
                <c:pt idx="2538">
                  <c:v>31632</c:v>
                </c:pt>
                <c:pt idx="2539">
                  <c:v>31635</c:v>
                </c:pt>
                <c:pt idx="2540">
                  <c:v>31636</c:v>
                </c:pt>
                <c:pt idx="2541">
                  <c:v>31637</c:v>
                </c:pt>
                <c:pt idx="2542">
                  <c:v>31638</c:v>
                </c:pt>
                <c:pt idx="2543">
                  <c:v>31639</c:v>
                </c:pt>
                <c:pt idx="2544">
                  <c:v>31642</c:v>
                </c:pt>
                <c:pt idx="2545">
                  <c:v>31643</c:v>
                </c:pt>
                <c:pt idx="2546">
                  <c:v>31644</c:v>
                </c:pt>
                <c:pt idx="2547">
                  <c:v>31645</c:v>
                </c:pt>
                <c:pt idx="2548">
                  <c:v>31646</c:v>
                </c:pt>
                <c:pt idx="2549">
                  <c:v>31649</c:v>
                </c:pt>
                <c:pt idx="2550">
                  <c:v>31650</c:v>
                </c:pt>
                <c:pt idx="2551">
                  <c:v>31651</c:v>
                </c:pt>
                <c:pt idx="2552">
                  <c:v>31652</c:v>
                </c:pt>
                <c:pt idx="2553">
                  <c:v>31653</c:v>
                </c:pt>
                <c:pt idx="2554">
                  <c:v>31657</c:v>
                </c:pt>
                <c:pt idx="2555">
                  <c:v>31658</c:v>
                </c:pt>
                <c:pt idx="2556">
                  <c:v>31659</c:v>
                </c:pt>
                <c:pt idx="2557">
                  <c:v>31660</c:v>
                </c:pt>
                <c:pt idx="2558">
                  <c:v>31663</c:v>
                </c:pt>
                <c:pt idx="2559">
                  <c:v>31664</c:v>
                </c:pt>
                <c:pt idx="2560">
                  <c:v>31665</c:v>
                </c:pt>
                <c:pt idx="2561">
                  <c:v>31666</c:v>
                </c:pt>
                <c:pt idx="2562">
                  <c:v>31667</c:v>
                </c:pt>
                <c:pt idx="2563">
                  <c:v>31670</c:v>
                </c:pt>
                <c:pt idx="2564">
                  <c:v>31671</c:v>
                </c:pt>
                <c:pt idx="2565">
                  <c:v>31672</c:v>
                </c:pt>
                <c:pt idx="2566">
                  <c:v>31673</c:v>
                </c:pt>
                <c:pt idx="2567">
                  <c:v>31674</c:v>
                </c:pt>
                <c:pt idx="2568">
                  <c:v>31677</c:v>
                </c:pt>
                <c:pt idx="2569">
                  <c:v>31678</c:v>
                </c:pt>
                <c:pt idx="2570">
                  <c:v>31679</c:v>
                </c:pt>
                <c:pt idx="2571">
                  <c:v>31680</c:v>
                </c:pt>
                <c:pt idx="2572">
                  <c:v>31681</c:v>
                </c:pt>
                <c:pt idx="2573">
                  <c:v>31684</c:v>
                </c:pt>
                <c:pt idx="2574">
                  <c:v>31685</c:v>
                </c:pt>
                <c:pt idx="2575">
                  <c:v>31686</c:v>
                </c:pt>
                <c:pt idx="2576">
                  <c:v>31687</c:v>
                </c:pt>
                <c:pt idx="2577">
                  <c:v>31688</c:v>
                </c:pt>
                <c:pt idx="2578">
                  <c:v>31691</c:v>
                </c:pt>
                <c:pt idx="2579">
                  <c:v>31692</c:v>
                </c:pt>
                <c:pt idx="2580">
                  <c:v>31693</c:v>
                </c:pt>
                <c:pt idx="2581">
                  <c:v>31694</c:v>
                </c:pt>
                <c:pt idx="2582">
                  <c:v>31695</c:v>
                </c:pt>
                <c:pt idx="2583">
                  <c:v>31699</c:v>
                </c:pt>
                <c:pt idx="2584">
                  <c:v>31700</c:v>
                </c:pt>
                <c:pt idx="2585">
                  <c:v>31701</c:v>
                </c:pt>
                <c:pt idx="2586">
                  <c:v>31702</c:v>
                </c:pt>
                <c:pt idx="2587">
                  <c:v>31705</c:v>
                </c:pt>
                <c:pt idx="2588">
                  <c:v>31706</c:v>
                </c:pt>
                <c:pt idx="2589">
                  <c:v>31707</c:v>
                </c:pt>
                <c:pt idx="2590">
                  <c:v>31708</c:v>
                </c:pt>
                <c:pt idx="2591">
                  <c:v>31709</c:v>
                </c:pt>
                <c:pt idx="2592">
                  <c:v>31712</c:v>
                </c:pt>
                <c:pt idx="2593">
                  <c:v>31713</c:v>
                </c:pt>
                <c:pt idx="2594">
                  <c:v>31714</c:v>
                </c:pt>
                <c:pt idx="2595">
                  <c:v>31715</c:v>
                </c:pt>
                <c:pt idx="2596">
                  <c:v>31716</c:v>
                </c:pt>
                <c:pt idx="2597">
                  <c:v>31719</c:v>
                </c:pt>
                <c:pt idx="2598">
                  <c:v>31720</c:v>
                </c:pt>
                <c:pt idx="2599">
                  <c:v>31721</c:v>
                </c:pt>
                <c:pt idx="2600">
                  <c:v>31722</c:v>
                </c:pt>
                <c:pt idx="2601">
                  <c:v>31723</c:v>
                </c:pt>
                <c:pt idx="2602">
                  <c:v>31726</c:v>
                </c:pt>
                <c:pt idx="2603">
                  <c:v>31728</c:v>
                </c:pt>
                <c:pt idx="2604">
                  <c:v>31729</c:v>
                </c:pt>
                <c:pt idx="2605">
                  <c:v>31730</c:v>
                </c:pt>
                <c:pt idx="2606">
                  <c:v>31733</c:v>
                </c:pt>
                <c:pt idx="2607">
                  <c:v>31734</c:v>
                </c:pt>
                <c:pt idx="2608">
                  <c:v>31735</c:v>
                </c:pt>
                <c:pt idx="2609">
                  <c:v>31736</c:v>
                </c:pt>
                <c:pt idx="2610">
                  <c:v>31737</c:v>
                </c:pt>
                <c:pt idx="2611">
                  <c:v>31740</c:v>
                </c:pt>
                <c:pt idx="2612">
                  <c:v>31741</c:v>
                </c:pt>
                <c:pt idx="2613">
                  <c:v>31742</c:v>
                </c:pt>
                <c:pt idx="2614">
                  <c:v>31744</c:v>
                </c:pt>
                <c:pt idx="2615">
                  <c:v>31747</c:v>
                </c:pt>
                <c:pt idx="2616">
                  <c:v>31748</c:v>
                </c:pt>
                <c:pt idx="2617">
                  <c:v>31749</c:v>
                </c:pt>
                <c:pt idx="2618">
                  <c:v>31750</c:v>
                </c:pt>
                <c:pt idx="2619">
                  <c:v>31751</c:v>
                </c:pt>
                <c:pt idx="2620">
                  <c:v>31754</c:v>
                </c:pt>
                <c:pt idx="2621">
                  <c:v>31755</c:v>
                </c:pt>
                <c:pt idx="2622">
                  <c:v>31756</c:v>
                </c:pt>
                <c:pt idx="2623">
                  <c:v>31757</c:v>
                </c:pt>
                <c:pt idx="2624">
                  <c:v>31758</c:v>
                </c:pt>
                <c:pt idx="2625">
                  <c:v>31761</c:v>
                </c:pt>
                <c:pt idx="2626">
                  <c:v>31762</c:v>
                </c:pt>
                <c:pt idx="2627">
                  <c:v>31763</c:v>
                </c:pt>
                <c:pt idx="2628">
                  <c:v>31764</c:v>
                </c:pt>
                <c:pt idx="2629">
                  <c:v>31765</c:v>
                </c:pt>
                <c:pt idx="2630">
                  <c:v>31768</c:v>
                </c:pt>
                <c:pt idx="2631">
                  <c:v>31769</c:v>
                </c:pt>
                <c:pt idx="2632">
                  <c:v>31770</c:v>
                </c:pt>
                <c:pt idx="2633">
                  <c:v>31772</c:v>
                </c:pt>
                <c:pt idx="2634">
                  <c:v>31775</c:v>
                </c:pt>
                <c:pt idx="2635">
                  <c:v>31776</c:v>
                </c:pt>
                <c:pt idx="2636">
                  <c:v>31777</c:v>
                </c:pt>
                <c:pt idx="2637">
                  <c:v>31779</c:v>
                </c:pt>
                <c:pt idx="2638">
                  <c:v>31782</c:v>
                </c:pt>
                <c:pt idx="2639">
                  <c:v>31783</c:v>
                </c:pt>
                <c:pt idx="2640">
                  <c:v>31784</c:v>
                </c:pt>
                <c:pt idx="2641">
                  <c:v>31785</c:v>
                </c:pt>
                <c:pt idx="2642">
                  <c:v>31786</c:v>
                </c:pt>
                <c:pt idx="2643">
                  <c:v>31789</c:v>
                </c:pt>
                <c:pt idx="2644">
                  <c:v>31790</c:v>
                </c:pt>
                <c:pt idx="2645">
                  <c:v>31791</c:v>
                </c:pt>
                <c:pt idx="2646">
                  <c:v>31792</c:v>
                </c:pt>
                <c:pt idx="2647">
                  <c:v>31793</c:v>
                </c:pt>
                <c:pt idx="2648">
                  <c:v>31797</c:v>
                </c:pt>
                <c:pt idx="2649">
                  <c:v>31798</c:v>
                </c:pt>
                <c:pt idx="2650">
                  <c:v>31799</c:v>
                </c:pt>
                <c:pt idx="2651">
                  <c:v>31800</c:v>
                </c:pt>
                <c:pt idx="2652">
                  <c:v>31803</c:v>
                </c:pt>
                <c:pt idx="2653">
                  <c:v>31804</c:v>
                </c:pt>
                <c:pt idx="2654">
                  <c:v>31805</c:v>
                </c:pt>
                <c:pt idx="2655">
                  <c:v>31806</c:v>
                </c:pt>
                <c:pt idx="2656">
                  <c:v>31807</c:v>
                </c:pt>
                <c:pt idx="2657">
                  <c:v>31810</c:v>
                </c:pt>
                <c:pt idx="2658">
                  <c:v>31811</c:v>
                </c:pt>
                <c:pt idx="2659">
                  <c:v>31812</c:v>
                </c:pt>
                <c:pt idx="2660">
                  <c:v>31813</c:v>
                </c:pt>
                <c:pt idx="2661">
                  <c:v>31814</c:v>
                </c:pt>
                <c:pt idx="2662">
                  <c:v>31817</c:v>
                </c:pt>
                <c:pt idx="2663">
                  <c:v>31818</c:v>
                </c:pt>
                <c:pt idx="2664">
                  <c:v>31819</c:v>
                </c:pt>
                <c:pt idx="2665">
                  <c:v>31820</c:v>
                </c:pt>
                <c:pt idx="2666">
                  <c:v>31821</c:v>
                </c:pt>
                <c:pt idx="2667">
                  <c:v>31825</c:v>
                </c:pt>
                <c:pt idx="2668">
                  <c:v>31826</c:v>
                </c:pt>
                <c:pt idx="2669">
                  <c:v>31827</c:v>
                </c:pt>
                <c:pt idx="2670">
                  <c:v>31828</c:v>
                </c:pt>
                <c:pt idx="2671">
                  <c:v>31831</c:v>
                </c:pt>
                <c:pt idx="2672">
                  <c:v>31832</c:v>
                </c:pt>
                <c:pt idx="2673">
                  <c:v>31833</c:v>
                </c:pt>
                <c:pt idx="2674">
                  <c:v>31834</c:v>
                </c:pt>
                <c:pt idx="2675">
                  <c:v>31835</c:v>
                </c:pt>
                <c:pt idx="2676">
                  <c:v>31838</c:v>
                </c:pt>
                <c:pt idx="2677">
                  <c:v>31839</c:v>
                </c:pt>
                <c:pt idx="2678">
                  <c:v>31840</c:v>
                </c:pt>
                <c:pt idx="2679">
                  <c:v>31841</c:v>
                </c:pt>
                <c:pt idx="2680">
                  <c:v>31842</c:v>
                </c:pt>
                <c:pt idx="2681">
                  <c:v>31845</c:v>
                </c:pt>
                <c:pt idx="2682">
                  <c:v>31846</c:v>
                </c:pt>
                <c:pt idx="2683">
                  <c:v>31847</c:v>
                </c:pt>
                <c:pt idx="2684">
                  <c:v>31848</c:v>
                </c:pt>
                <c:pt idx="2685">
                  <c:v>31849</c:v>
                </c:pt>
                <c:pt idx="2686">
                  <c:v>31852</c:v>
                </c:pt>
                <c:pt idx="2687">
                  <c:v>31853</c:v>
                </c:pt>
                <c:pt idx="2688">
                  <c:v>31854</c:v>
                </c:pt>
                <c:pt idx="2689">
                  <c:v>31855</c:v>
                </c:pt>
                <c:pt idx="2690">
                  <c:v>31856</c:v>
                </c:pt>
                <c:pt idx="2691">
                  <c:v>31859</c:v>
                </c:pt>
                <c:pt idx="2692">
                  <c:v>31860</c:v>
                </c:pt>
                <c:pt idx="2693">
                  <c:v>31861</c:v>
                </c:pt>
                <c:pt idx="2694">
                  <c:v>31862</c:v>
                </c:pt>
                <c:pt idx="2695">
                  <c:v>31863</c:v>
                </c:pt>
                <c:pt idx="2696">
                  <c:v>31866</c:v>
                </c:pt>
                <c:pt idx="2697">
                  <c:v>31867</c:v>
                </c:pt>
                <c:pt idx="2698">
                  <c:v>31868</c:v>
                </c:pt>
                <c:pt idx="2699">
                  <c:v>31869</c:v>
                </c:pt>
                <c:pt idx="2700">
                  <c:v>31870</c:v>
                </c:pt>
                <c:pt idx="2701">
                  <c:v>31873</c:v>
                </c:pt>
                <c:pt idx="2702">
                  <c:v>31874</c:v>
                </c:pt>
                <c:pt idx="2703">
                  <c:v>31875</c:v>
                </c:pt>
                <c:pt idx="2704">
                  <c:v>31876</c:v>
                </c:pt>
                <c:pt idx="2705">
                  <c:v>31877</c:v>
                </c:pt>
                <c:pt idx="2706">
                  <c:v>31880</c:v>
                </c:pt>
                <c:pt idx="2707">
                  <c:v>31881</c:v>
                </c:pt>
                <c:pt idx="2708">
                  <c:v>31882</c:v>
                </c:pt>
                <c:pt idx="2709">
                  <c:v>31883</c:v>
                </c:pt>
                <c:pt idx="2710">
                  <c:v>31887</c:v>
                </c:pt>
                <c:pt idx="2711">
                  <c:v>31888</c:v>
                </c:pt>
                <c:pt idx="2712">
                  <c:v>31889</c:v>
                </c:pt>
                <c:pt idx="2713">
                  <c:v>31890</c:v>
                </c:pt>
                <c:pt idx="2714">
                  <c:v>31891</c:v>
                </c:pt>
                <c:pt idx="2715">
                  <c:v>31894</c:v>
                </c:pt>
                <c:pt idx="2716">
                  <c:v>31895</c:v>
                </c:pt>
                <c:pt idx="2717">
                  <c:v>31896</c:v>
                </c:pt>
                <c:pt idx="2718">
                  <c:v>31897</c:v>
                </c:pt>
                <c:pt idx="2719">
                  <c:v>31898</c:v>
                </c:pt>
                <c:pt idx="2720">
                  <c:v>31901</c:v>
                </c:pt>
                <c:pt idx="2721">
                  <c:v>31902</c:v>
                </c:pt>
                <c:pt idx="2722">
                  <c:v>31903</c:v>
                </c:pt>
                <c:pt idx="2723">
                  <c:v>31904</c:v>
                </c:pt>
                <c:pt idx="2724">
                  <c:v>31905</c:v>
                </c:pt>
                <c:pt idx="2725">
                  <c:v>31908</c:v>
                </c:pt>
                <c:pt idx="2726">
                  <c:v>31909</c:v>
                </c:pt>
                <c:pt idx="2727">
                  <c:v>31910</c:v>
                </c:pt>
                <c:pt idx="2728">
                  <c:v>31911</c:v>
                </c:pt>
                <c:pt idx="2729">
                  <c:v>31912</c:v>
                </c:pt>
                <c:pt idx="2730">
                  <c:v>31915</c:v>
                </c:pt>
                <c:pt idx="2731">
                  <c:v>31916</c:v>
                </c:pt>
                <c:pt idx="2732">
                  <c:v>31917</c:v>
                </c:pt>
                <c:pt idx="2733">
                  <c:v>31918</c:v>
                </c:pt>
                <c:pt idx="2734">
                  <c:v>31919</c:v>
                </c:pt>
                <c:pt idx="2735">
                  <c:v>31923</c:v>
                </c:pt>
                <c:pt idx="2736">
                  <c:v>31924</c:v>
                </c:pt>
                <c:pt idx="2737">
                  <c:v>31925</c:v>
                </c:pt>
                <c:pt idx="2738">
                  <c:v>31926</c:v>
                </c:pt>
                <c:pt idx="2739">
                  <c:v>31929</c:v>
                </c:pt>
                <c:pt idx="2740">
                  <c:v>31930</c:v>
                </c:pt>
                <c:pt idx="2741">
                  <c:v>31931</c:v>
                </c:pt>
                <c:pt idx="2742">
                  <c:v>31932</c:v>
                </c:pt>
                <c:pt idx="2743">
                  <c:v>31933</c:v>
                </c:pt>
                <c:pt idx="2744">
                  <c:v>31936</c:v>
                </c:pt>
                <c:pt idx="2745">
                  <c:v>31937</c:v>
                </c:pt>
                <c:pt idx="2746">
                  <c:v>31938</c:v>
                </c:pt>
                <c:pt idx="2747">
                  <c:v>31939</c:v>
                </c:pt>
                <c:pt idx="2748">
                  <c:v>31940</c:v>
                </c:pt>
                <c:pt idx="2749">
                  <c:v>31943</c:v>
                </c:pt>
                <c:pt idx="2750">
                  <c:v>31944</c:v>
                </c:pt>
                <c:pt idx="2751">
                  <c:v>31945</c:v>
                </c:pt>
                <c:pt idx="2752">
                  <c:v>31946</c:v>
                </c:pt>
                <c:pt idx="2753">
                  <c:v>31947</c:v>
                </c:pt>
                <c:pt idx="2754">
                  <c:v>31950</c:v>
                </c:pt>
                <c:pt idx="2755">
                  <c:v>31951</c:v>
                </c:pt>
                <c:pt idx="2756">
                  <c:v>31952</c:v>
                </c:pt>
                <c:pt idx="2757">
                  <c:v>31953</c:v>
                </c:pt>
                <c:pt idx="2758">
                  <c:v>31954</c:v>
                </c:pt>
                <c:pt idx="2759">
                  <c:v>31957</c:v>
                </c:pt>
                <c:pt idx="2760">
                  <c:v>31958</c:v>
                </c:pt>
                <c:pt idx="2761">
                  <c:v>31959</c:v>
                </c:pt>
                <c:pt idx="2762">
                  <c:v>31960</c:v>
                </c:pt>
                <c:pt idx="2763">
                  <c:v>31964</c:v>
                </c:pt>
                <c:pt idx="2764">
                  <c:v>31965</c:v>
                </c:pt>
                <c:pt idx="2765">
                  <c:v>31966</c:v>
                </c:pt>
                <c:pt idx="2766">
                  <c:v>31967</c:v>
                </c:pt>
                <c:pt idx="2767">
                  <c:v>31968</c:v>
                </c:pt>
                <c:pt idx="2768">
                  <c:v>31971</c:v>
                </c:pt>
                <c:pt idx="2769">
                  <c:v>31972</c:v>
                </c:pt>
                <c:pt idx="2770">
                  <c:v>31973</c:v>
                </c:pt>
                <c:pt idx="2771">
                  <c:v>31974</c:v>
                </c:pt>
                <c:pt idx="2772">
                  <c:v>31975</c:v>
                </c:pt>
                <c:pt idx="2773">
                  <c:v>31978</c:v>
                </c:pt>
                <c:pt idx="2774">
                  <c:v>31979</c:v>
                </c:pt>
                <c:pt idx="2775">
                  <c:v>31980</c:v>
                </c:pt>
                <c:pt idx="2776">
                  <c:v>31981</c:v>
                </c:pt>
                <c:pt idx="2777">
                  <c:v>31982</c:v>
                </c:pt>
                <c:pt idx="2778">
                  <c:v>31985</c:v>
                </c:pt>
                <c:pt idx="2779">
                  <c:v>31986</c:v>
                </c:pt>
                <c:pt idx="2780">
                  <c:v>31987</c:v>
                </c:pt>
                <c:pt idx="2781">
                  <c:v>31988</c:v>
                </c:pt>
                <c:pt idx="2782">
                  <c:v>31989</c:v>
                </c:pt>
                <c:pt idx="2783">
                  <c:v>31992</c:v>
                </c:pt>
                <c:pt idx="2784">
                  <c:v>31993</c:v>
                </c:pt>
                <c:pt idx="2785">
                  <c:v>31994</c:v>
                </c:pt>
                <c:pt idx="2786">
                  <c:v>31995</c:v>
                </c:pt>
                <c:pt idx="2787">
                  <c:v>31996</c:v>
                </c:pt>
                <c:pt idx="2788">
                  <c:v>31999</c:v>
                </c:pt>
                <c:pt idx="2789">
                  <c:v>32000</c:v>
                </c:pt>
                <c:pt idx="2790">
                  <c:v>32001</c:v>
                </c:pt>
                <c:pt idx="2791">
                  <c:v>32002</c:v>
                </c:pt>
                <c:pt idx="2792">
                  <c:v>32003</c:v>
                </c:pt>
                <c:pt idx="2793">
                  <c:v>32006</c:v>
                </c:pt>
                <c:pt idx="2794">
                  <c:v>32007</c:v>
                </c:pt>
                <c:pt idx="2795">
                  <c:v>32008</c:v>
                </c:pt>
                <c:pt idx="2796">
                  <c:v>32009</c:v>
                </c:pt>
                <c:pt idx="2797">
                  <c:v>32010</c:v>
                </c:pt>
                <c:pt idx="2798">
                  <c:v>32013</c:v>
                </c:pt>
                <c:pt idx="2799">
                  <c:v>32014</c:v>
                </c:pt>
                <c:pt idx="2800">
                  <c:v>32015</c:v>
                </c:pt>
                <c:pt idx="2801">
                  <c:v>32016</c:v>
                </c:pt>
                <c:pt idx="2802">
                  <c:v>32017</c:v>
                </c:pt>
                <c:pt idx="2803">
                  <c:v>32020</c:v>
                </c:pt>
                <c:pt idx="2804">
                  <c:v>32021</c:v>
                </c:pt>
                <c:pt idx="2805">
                  <c:v>32022</c:v>
                </c:pt>
                <c:pt idx="2806">
                  <c:v>32023</c:v>
                </c:pt>
                <c:pt idx="2807">
                  <c:v>32024</c:v>
                </c:pt>
                <c:pt idx="2808">
                  <c:v>32028</c:v>
                </c:pt>
                <c:pt idx="2809">
                  <c:v>32029</c:v>
                </c:pt>
                <c:pt idx="2810">
                  <c:v>32030</c:v>
                </c:pt>
                <c:pt idx="2811">
                  <c:v>32031</c:v>
                </c:pt>
                <c:pt idx="2812">
                  <c:v>32034</c:v>
                </c:pt>
                <c:pt idx="2813">
                  <c:v>32035</c:v>
                </c:pt>
                <c:pt idx="2814">
                  <c:v>32036</c:v>
                </c:pt>
                <c:pt idx="2815">
                  <c:v>32037</c:v>
                </c:pt>
                <c:pt idx="2816">
                  <c:v>32038</c:v>
                </c:pt>
                <c:pt idx="2817">
                  <c:v>32041</c:v>
                </c:pt>
                <c:pt idx="2818">
                  <c:v>32042</c:v>
                </c:pt>
                <c:pt idx="2819">
                  <c:v>32043</c:v>
                </c:pt>
                <c:pt idx="2820">
                  <c:v>32044</c:v>
                </c:pt>
                <c:pt idx="2821">
                  <c:v>32045</c:v>
                </c:pt>
                <c:pt idx="2822">
                  <c:v>32048</c:v>
                </c:pt>
                <c:pt idx="2823">
                  <c:v>32049</c:v>
                </c:pt>
                <c:pt idx="2824">
                  <c:v>32050</c:v>
                </c:pt>
                <c:pt idx="2825">
                  <c:v>32051</c:v>
                </c:pt>
                <c:pt idx="2826">
                  <c:v>32052</c:v>
                </c:pt>
                <c:pt idx="2827">
                  <c:v>32055</c:v>
                </c:pt>
                <c:pt idx="2828">
                  <c:v>32056</c:v>
                </c:pt>
                <c:pt idx="2829">
                  <c:v>32057</c:v>
                </c:pt>
                <c:pt idx="2830">
                  <c:v>32058</c:v>
                </c:pt>
                <c:pt idx="2831">
                  <c:v>32059</c:v>
                </c:pt>
                <c:pt idx="2832">
                  <c:v>32063</c:v>
                </c:pt>
                <c:pt idx="2833">
                  <c:v>32064</c:v>
                </c:pt>
                <c:pt idx="2834">
                  <c:v>32065</c:v>
                </c:pt>
                <c:pt idx="2835">
                  <c:v>32066</c:v>
                </c:pt>
                <c:pt idx="2836">
                  <c:v>32069</c:v>
                </c:pt>
                <c:pt idx="2837">
                  <c:v>32070</c:v>
                </c:pt>
                <c:pt idx="2838">
                  <c:v>32071</c:v>
                </c:pt>
                <c:pt idx="2839">
                  <c:v>32072</c:v>
                </c:pt>
                <c:pt idx="2840">
                  <c:v>32073</c:v>
                </c:pt>
                <c:pt idx="2841">
                  <c:v>32076</c:v>
                </c:pt>
                <c:pt idx="2842">
                  <c:v>32077</c:v>
                </c:pt>
                <c:pt idx="2843">
                  <c:v>32078</c:v>
                </c:pt>
                <c:pt idx="2844">
                  <c:v>32079</c:v>
                </c:pt>
                <c:pt idx="2845">
                  <c:v>32080</c:v>
                </c:pt>
                <c:pt idx="2846">
                  <c:v>32083</c:v>
                </c:pt>
                <c:pt idx="2847">
                  <c:v>32084</c:v>
                </c:pt>
                <c:pt idx="2848">
                  <c:v>32085</c:v>
                </c:pt>
                <c:pt idx="2849">
                  <c:v>32086</c:v>
                </c:pt>
                <c:pt idx="2850">
                  <c:v>32087</c:v>
                </c:pt>
                <c:pt idx="2851">
                  <c:v>32090</c:v>
                </c:pt>
                <c:pt idx="2852">
                  <c:v>32091</c:v>
                </c:pt>
                <c:pt idx="2853">
                  <c:v>32093</c:v>
                </c:pt>
                <c:pt idx="2854">
                  <c:v>32094</c:v>
                </c:pt>
                <c:pt idx="2855">
                  <c:v>32097</c:v>
                </c:pt>
                <c:pt idx="2856">
                  <c:v>32098</c:v>
                </c:pt>
                <c:pt idx="2857">
                  <c:v>32099</c:v>
                </c:pt>
                <c:pt idx="2858">
                  <c:v>32100</c:v>
                </c:pt>
                <c:pt idx="2859">
                  <c:v>32101</c:v>
                </c:pt>
                <c:pt idx="2860">
                  <c:v>32104</c:v>
                </c:pt>
                <c:pt idx="2861">
                  <c:v>32105</c:v>
                </c:pt>
                <c:pt idx="2862">
                  <c:v>32106</c:v>
                </c:pt>
                <c:pt idx="2863">
                  <c:v>32108</c:v>
                </c:pt>
                <c:pt idx="2864">
                  <c:v>32111</c:v>
                </c:pt>
                <c:pt idx="2865">
                  <c:v>32112</c:v>
                </c:pt>
                <c:pt idx="2866">
                  <c:v>32113</c:v>
                </c:pt>
                <c:pt idx="2867">
                  <c:v>32114</c:v>
                </c:pt>
                <c:pt idx="2868">
                  <c:v>32115</c:v>
                </c:pt>
                <c:pt idx="2869">
                  <c:v>32118</c:v>
                </c:pt>
                <c:pt idx="2870">
                  <c:v>32119</c:v>
                </c:pt>
                <c:pt idx="2871">
                  <c:v>32120</c:v>
                </c:pt>
                <c:pt idx="2872">
                  <c:v>32121</c:v>
                </c:pt>
                <c:pt idx="2873">
                  <c:v>32122</c:v>
                </c:pt>
                <c:pt idx="2874">
                  <c:v>32125</c:v>
                </c:pt>
                <c:pt idx="2875">
                  <c:v>32126</c:v>
                </c:pt>
                <c:pt idx="2876">
                  <c:v>32127</c:v>
                </c:pt>
                <c:pt idx="2877">
                  <c:v>32128</c:v>
                </c:pt>
                <c:pt idx="2878">
                  <c:v>32129</c:v>
                </c:pt>
                <c:pt idx="2879">
                  <c:v>32132</c:v>
                </c:pt>
                <c:pt idx="2880">
                  <c:v>32133</c:v>
                </c:pt>
                <c:pt idx="2881">
                  <c:v>32134</c:v>
                </c:pt>
                <c:pt idx="2882">
                  <c:v>32135</c:v>
                </c:pt>
                <c:pt idx="2883">
                  <c:v>32139</c:v>
                </c:pt>
                <c:pt idx="2884">
                  <c:v>32140</c:v>
                </c:pt>
                <c:pt idx="2885">
                  <c:v>32141</c:v>
                </c:pt>
                <c:pt idx="2886">
                  <c:v>32142</c:v>
                </c:pt>
                <c:pt idx="2887">
                  <c:v>32146</c:v>
                </c:pt>
                <c:pt idx="2888">
                  <c:v>32147</c:v>
                </c:pt>
                <c:pt idx="2889">
                  <c:v>32148</c:v>
                </c:pt>
                <c:pt idx="2890">
                  <c:v>32149</c:v>
                </c:pt>
                <c:pt idx="2891">
                  <c:v>32150</c:v>
                </c:pt>
                <c:pt idx="2892">
                  <c:v>32153</c:v>
                </c:pt>
                <c:pt idx="2893">
                  <c:v>32154</c:v>
                </c:pt>
                <c:pt idx="2894">
                  <c:v>32155</c:v>
                </c:pt>
                <c:pt idx="2895">
                  <c:v>32156</c:v>
                </c:pt>
                <c:pt idx="2896">
                  <c:v>32157</c:v>
                </c:pt>
                <c:pt idx="2897">
                  <c:v>32161</c:v>
                </c:pt>
                <c:pt idx="2898">
                  <c:v>32162</c:v>
                </c:pt>
                <c:pt idx="2899">
                  <c:v>32163</c:v>
                </c:pt>
                <c:pt idx="2900">
                  <c:v>32164</c:v>
                </c:pt>
                <c:pt idx="2901">
                  <c:v>32167</c:v>
                </c:pt>
                <c:pt idx="2902">
                  <c:v>32168</c:v>
                </c:pt>
                <c:pt idx="2903">
                  <c:v>32169</c:v>
                </c:pt>
                <c:pt idx="2904">
                  <c:v>32170</c:v>
                </c:pt>
                <c:pt idx="2905">
                  <c:v>32171</c:v>
                </c:pt>
                <c:pt idx="2906">
                  <c:v>32174</c:v>
                </c:pt>
                <c:pt idx="2907">
                  <c:v>32175</c:v>
                </c:pt>
                <c:pt idx="2908">
                  <c:v>32176</c:v>
                </c:pt>
                <c:pt idx="2909">
                  <c:v>32177</c:v>
                </c:pt>
                <c:pt idx="2910">
                  <c:v>32178</c:v>
                </c:pt>
                <c:pt idx="2911">
                  <c:v>32181</c:v>
                </c:pt>
                <c:pt idx="2912">
                  <c:v>32182</c:v>
                </c:pt>
                <c:pt idx="2913">
                  <c:v>32183</c:v>
                </c:pt>
                <c:pt idx="2914">
                  <c:v>32184</c:v>
                </c:pt>
                <c:pt idx="2915">
                  <c:v>32185</c:v>
                </c:pt>
                <c:pt idx="2916">
                  <c:v>32189</c:v>
                </c:pt>
                <c:pt idx="2917">
                  <c:v>32190</c:v>
                </c:pt>
                <c:pt idx="2918">
                  <c:v>32191</c:v>
                </c:pt>
                <c:pt idx="2919">
                  <c:v>32192</c:v>
                </c:pt>
                <c:pt idx="2920">
                  <c:v>32195</c:v>
                </c:pt>
                <c:pt idx="2921">
                  <c:v>32196</c:v>
                </c:pt>
                <c:pt idx="2922">
                  <c:v>32197</c:v>
                </c:pt>
                <c:pt idx="2923">
                  <c:v>32198</c:v>
                </c:pt>
                <c:pt idx="2924">
                  <c:v>32199</c:v>
                </c:pt>
                <c:pt idx="2925">
                  <c:v>32202</c:v>
                </c:pt>
                <c:pt idx="2926">
                  <c:v>32203</c:v>
                </c:pt>
                <c:pt idx="2927">
                  <c:v>32204</c:v>
                </c:pt>
                <c:pt idx="2928">
                  <c:v>32205</c:v>
                </c:pt>
                <c:pt idx="2929">
                  <c:v>32206</c:v>
                </c:pt>
                <c:pt idx="2930">
                  <c:v>32209</c:v>
                </c:pt>
                <c:pt idx="2931">
                  <c:v>32210</c:v>
                </c:pt>
                <c:pt idx="2932">
                  <c:v>32211</c:v>
                </c:pt>
                <c:pt idx="2933">
                  <c:v>32212</c:v>
                </c:pt>
                <c:pt idx="2934">
                  <c:v>32213</c:v>
                </c:pt>
                <c:pt idx="2935">
                  <c:v>32216</c:v>
                </c:pt>
                <c:pt idx="2936">
                  <c:v>32217</c:v>
                </c:pt>
                <c:pt idx="2937">
                  <c:v>32218</c:v>
                </c:pt>
                <c:pt idx="2938">
                  <c:v>32219</c:v>
                </c:pt>
                <c:pt idx="2939">
                  <c:v>32220</c:v>
                </c:pt>
                <c:pt idx="2940">
                  <c:v>32223</c:v>
                </c:pt>
                <c:pt idx="2941">
                  <c:v>32224</c:v>
                </c:pt>
                <c:pt idx="2942">
                  <c:v>32225</c:v>
                </c:pt>
                <c:pt idx="2943">
                  <c:v>32226</c:v>
                </c:pt>
                <c:pt idx="2944">
                  <c:v>32227</c:v>
                </c:pt>
                <c:pt idx="2945">
                  <c:v>32230</c:v>
                </c:pt>
                <c:pt idx="2946">
                  <c:v>32231</c:v>
                </c:pt>
                <c:pt idx="2947">
                  <c:v>32232</c:v>
                </c:pt>
                <c:pt idx="2948">
                  <c:v>32233</c:v>
                </c:pt>
                <c:pt idx="2949">
                  <c:v>32237</c:v>
                </c:pt>
                <c:pt idx="2950">
                  <c:v>32238</c:v>
                </c:pt>
                <c:pt idx="2951">
                  <c:v>32239</c:v>
                </c:pt>
                <c:pt idx="2952">
                  <c:v>32240</c:v>
                </c:pt>
                <c:pt idx="2953">
                  <c:v>32241</c:v>
                </c:pt>
                <c:pt idx="2954">
                  <c:v>32244</c:v>
                </c:pt>
                <c:pt idx="2955">
                  <c:v>32245</c:v>
                </c:pt>
                <c:pt idx="2956">
                  <c:v>32246</c:v>
                </c:pt>
                <c:pt idx="2957">
                  <c:v>32247</c:v>
                </c:pt>
                <c:pt idx="2958">
                  <c:v>32248</c:v>
                </c:pt>
                <c:pt idx="2959">
                  <c:v>32251</c:v>
                </c:pt>
                <c:pt idx="2960">
                  <c:v>32252</c:v>
                </c:pt>
                <c:pt idx="2961">
                  <c:v>32253</c:v>
                </c:pt>
                <c:pt idx="2962">
                  <c:v>32254</c:v>
                </c:pt>
                <c:pt idx="2963">
                  <c:v>32255</c:v>
                </c:pt>
                <c:pt idx="2964">
                  <c:v>32258</c:v>
                </c:pt>
                <c:pt idx="2965">
                  <c:v>32259</c:v>
                </c:pt>
                <c:pt idx="2966">
                  <c:v>32260</c:v>
                </c:pt>
                <c:pt idx="2967">
                  <c:v>32261</c:v>
                </c:pt>
                <c:pt idx="2968">
                  <c:v>32262</c:v>
                </c:pt>
                <c:pt idx="2969">
                  <c:v>32265</c:v>
                </c:pt>
                <c:pt idx="2970">
                  <c:v>32266</c:v>
                </c:pt>
                <c:pt idx="2971">
                  <c:v>32267</c:v>
                </c:pt>
                <c:pt idx="2972">
                  <c:v>32268</c:v>
                </c:pt>
                <c:pt idx="2973">
                  <c:v>32269</c:v>
                </c:pt>
                <c:pt idx="2974">
                  <c:v>32272</c:v>
                </c:pt>
                <c:pt idx="2975">
                  <c:v>32273</c:v>
                </c:pt>
                <c:pt idx="2976">
                  <c:v>32274</c:v>
                </c:pt>
                <c:pt idx="2977">
                  <c:v>32275</c:v>
                </c:pt>
                <c:pt idx="2978">
                  <c:v>32276</c:v>
                </c:pt>
                <c:pt idx="2979">
                  <c:v>32279</c:v>
                </c:pt>
                <c:pt idx="2980">
                  <c:v>32280</c:v>
                </c:pt>
                <c:pt idx="2981">
                  <c:v>32281</c:v>
                </c:pt>
                <c:pt idx="2982">
                  <c:v>32282</c:v>
                </c:pt>
                <c:pt idx="2983">
                  <c:v>32283</c:v>
                </c:pt>
                <c:pt idx="2984">
                  <c:v>32286</c:v>
                </c:pt>
                <c:pt idx="2985">
                  <c:v>32287</c:v>
                </c:pt>
                <c:pt idx="2986">
                  <c:v>32288</c:v>
                </c:pt>
                <c:pt idx="2987">
                  <c:v>32289</c:v>
                </c:pt>
                <c:pt idx="2988">
                  <c:v>32290</c:v>
                </c:pt>
                <c:pt idx="2989">
                  <c:v>32294</c:v>
                </c:pt>
                <c:pt idx="2990">
                  <c:v>32295</c:v>
                </c:pt>
                <c:pt idx="2991">
                  <c:v>32296</c:v>
                </c:pt>
                <c:pt idx="2992">
                  <c:v>32297</c:v>
                </c:pt>
                <c:pt idx="2993">
                  <c:v>32300</c:v>
                </c:pt>
                <c:pt idx="2994">
                  <c:v>32301</c:v>
                </c:pt>
                <c:pt idx="2995">
                  <c:v>32302</c:v>
                </c:pt>
                <c:pt idx="2996">
                  <c:v>32303</c:v>
                </c:pt>
                <c:pt idx="2997">
                  <c:v>32304</c:v>
                </c:pt>
                <c:pt idx="2998">
                  <c:v>32307</c:v>
                </c:pt>
                <c:pt idx="2999">
                  <c:v>32308</c:v>
                </c:pt>
                <c:pt idx="3000">
                  <c:v>32309</c:v>
                </c:pt>
                <c:pt idx="3001">
                  <c:v>32310</c:v>
                </c:pt>
                <c:pt idx="3002">
                  <c:v>32311</c:v>
                </c:pt>
                <c:pt idx="3003">
                  <c:v>32314</c:v>
                </c:pt>
                <c:pt idx="3004">
                  <c:v>32315</c:v>
                </c:pt>
                <c:pt idx="3005">
                  <c:v>32316</c:v>
                </c:pt>
                <c:pt idx="3006">
                  <c:v>32317</c:v>
                </c:pt>
                <c:pt idx="3007">
                  <c:v>32318</c:v>
                </c:pt>
                <c:pt idx="3008">
                  <c:v>32321</c:v>
                </c:pt>
                <c:pt idx="3009">
                  <c:v>32322</c:v>
                </c:pt>
                <c:pt idx="3010">
                  <c:v>32323</c:v>
                </c:pt>
                <c:pt idx="3011">
                  <c:v>32324</c:v>
                </c:pt>
                <c:pt idx="3012">
                  <c:v>32325</c:v>
                </c:pt>
                <c:pt idx="3013">
                  <c:v>32329</c:v>
                </c:pt>
                <c:pt idx="3014">
                  <c:v>32330</c:v>
                </c:pt>
                <c:pt idx="3015">
                  <c:v>32331</c:v>
                </c:pt>
                <c:pt idx="3016">
                  <c:v>32332</c:v>
                </c:pt>
                <c:pt idx="3017">
                  <c:v>32335</c:v>
                </c:pt>
                <c:pt idx="3018">
                  <c:v>32336</c:v>
                </c:pt>
                <c:pt idx="3019">
                  <c:v>32337</c:v>
                </c:pt>
                <c:pt idx="3020">
                  <c:v>32338</c:v>
                </c:pt>
                <c:pt idx="3021">
                  <c:v>32339</c:v>
                </c:pt>
                <c:pt idx="3022">
                  <c:v>32342</c:v>
                </c:pt>
                <c:pt idx="3023">
                  <c:v>32343</c:v>
                </c:pt>
                <c:pt idx="3024">
                  <c:v>32344</c:v>
                </c:pt>
                <c:pt idx="3025">
                  <c:v>32345</c:v>
                </c:pt>
                <c:pt idx="3026">
                  <c:v>32346</c:v>
                </c:pt>
                <c:pt idx="3027">
                  <c:v>32349</c:v>
                </c:pt>
                <c:pt idx="3028">
                  <c:v>32350</c:v>
                </c:pt>
                <c:pt idx="3029">
                  <c:v>32351</c:v>
                </c:pt>
                <c:pt idx="3030">
                  <c:v>32352</c:v>
                </c:pt>
                <c:pt idx="3031">
                  <c:v>32353</c:v>
                </c:pt>
                <c:pt idx="3032">
                  <c:v>32356</c:v>
                </c:pt>
                <c:pt idx="3033">
                  <c:v>32357</c:v>
                </c:pt>
                <c:pt idx="3034">
                  <c:v>32358</c:v>
                </c:pt>
                <c:pt idx="3035">
                  <c:v>32359</c:v>
                </c:pt>
                <c:pt idx="3036">
                  <c:v>32360</c:v>
                </c:pt>
                <c:pt idx="3037">
                  <c:v>32363</c:v>
                </c:pt>
                <c:pt idx="3038">
                  <c:v>32364</c:v>
                </c:pt>
                <c:pt idx="3039">
                  <c:v>32365</c:v>
                </c:pt>
                <c:pt idx="3040">
                  <c:v>32366</c:v>
                </c:pt>
                <c:pt idx="3041">
                  <c:v>32367</c:v>
                </c:pt>
                <c:pt idx="3042">
                  <c:v>32370</c:v>
                </c:pt>
                <c:pt idx="3043">
                  <c:v>32371</c:v>
                </c:pt>
                <c:pt idx="3044">
                  <c:v>32372</c:v>
                </c:pt>
                <c:pt idx="3045">
                  <c:v>32373</c:v>
                </c:pt>
                <c:pt idx="3046">
                  <c:v>32374</c:v>
                </c:pt>
                <c:pt idx="3047">
                  <c:v>32377</c:v>
                </c:pt>
                <c:pt idx="3048">
                  <c:v>32378</c:v>
                </c:pt>
                <c:pt idx="3049">
                  <c:v>32379</c:v>
                </c:pt>
                <c:pt idx="3050">
                  <c:v>32380</c:v>
                </c:pt>
                <c:pt idx="3051">
                  <c:v>32381</c:v>
                </c:pt>
                <c:pt idx="3052">
                  <c:v>32384</c:v>
                </c:pt>
                <c:pt idx="3053">
                  <c:v>32385</c:v>
                </c:pt>
                <c:pt idx="3054">
                  <c:v>32386</c:v>
                </c:pt>
                <c:pt idx="3055">
                  <c:v>32387</c:v>
                </c:pt>
                <c:pt idx="3056">
                  <c:v>32388</c:v>
                </c:pt>
                <c:pt idx="3057">
                  <c:v>32392</c:v>
                </c:pt>
                <c:pt idx="3058">
                  <c:v>32393</c:v>
                </c:pt>
                <c:pt idx="3059">
                  <c:v>32394</c:v>
                </c:pt>
                <c:pt idx="3060">
                  <c:v>32395</c:v>
                </c:pt>
                <c:pt idx="3061">
                  <c:v>32398</c:v>
                </c:pt>
                <c:pt idx="3062">
                  <c:v>32399</c:v>
                </c:pt>
                <c:pt idx="3063">
                  <c:v>32400</c:v>
                </c:pt>
                <c:pt idx="3064">
                  <c:v>32401</c:v>
                </c:pt>
                <c:pt idx="3065">
                  <c:v>32402</c:v>
                </c:pt>
                <c:pt idx="3066">
                  <c:v>32405</c:v>
                </c:pt>
                <c:pt idx="3067">
                  <c:v>32406</c:v>
                </c:pt>
                <c:pt idx="3068">
                  <c:v>32407</c:v>
                </c:pt>
                <c:pt idx="3069">
                  <c:v>32408</c:v>
                </c:pt>
                <c:pt idx="3070">
                  <c:v>32409</c:v>
                </c:pt>
                <c:pt idx="3071">
                  <c:v>32412</c:v>
                </c:pt>
                <c:pt idx="3072">
                  <c:v>32413</c:v>
                </c:pt>
                <c:pt idx="3073">
                  <c:v>32414</c:v>
                </c:pt>
                <c:pt idx="3074">
                  <c:v>32415</c:v>
                </c:pt>
                <c:pt idx="3075">
                  <c:v>32416</c:v>
                </c:pt>
                <c:pt idx="3076">
                  <c:v>32419</c:v>
                </c:pt>
                <c:pt idx="3077">
                  <c:v>32420</c:v>
                </c:pt>
                <c:pt idx="3078">
                  <c:v>32421</c:v>
                </c:pt>
                <c:pt idx="3079">
                  <c:v>32422</c:v>
                </c:pt>
                <c:pt idx="3080">
                  <c:v>32423</c:v>
                </c:pt>
                <c:pt idx="3081">
                  <c:v>32427</c:v>
                </c:pt>
                <c:pt idx="3082">
                  <c:v>32428</c:v>
                </c:pt>
                <c:pt idx="3083">
                  <c:v>32429</c:v>
                </c:pt>
                <c:pt idx="3084">
                  <c:v>32430</c:v>
                </c:pt>
                <c:pt idx="3085">
                  <c:v>32433</c:v>
                </c:pt>
                <c:pt idx="3086">
                  <c:v>32434</c:v>
                </c:pt>
                <c:pt idx="3087">
                  <c:v>32435</c:v>
                </c:pt>
                <c:pt idx="3088">
                  <c:v>32436</c:v>
                </c:pt>
                <c:pt idx="3089">
                  <c:v>32437</c:v>
                </c:pt>
                <c:pt idx="3090">
                  <c:v>32440</c:v>
                </c:pt>
                <c:pt idx="3091">
                  <c:v>32441</c:v>
                </c:pt>
                <c:pt idx="3092">
                  <c:v>32442</c:v>
                </c:pt>
                <c:pt idx="3093">
                  <c:v>32443</c:v>
                </c:pt>
                <c:pt idx="3094">
                  <c:v>32444</c:v>
                </c:pt>
                <c:pt idx="3095">
                  <c:v>32447</c:v>
                </c:pt>
                <c:pt idx="3096">
                  <c:v>32448</c:v>
                </c:pt>
                <c:pt idx="3097">
                  <c:v>32449</c:v>
                </c:pt>
                <c:pt idx="3098">
                  <c:v>32450</c:v>
                </c:pt>
                <c:pt idx="3099">
                  <c:v>32451</c:v>
                </c:pt>
                <c:pt idx="3100">
                  <c:v>32454</c:v>
                </c:pt>
                <c:pt idx="3101">
                  <c:v>32455</c:v>
                </c:pt>
                <c:pt idx="3102">
                  <c:v>32456</c:v>
                </c:pt>
                <c:pt idx="3103">
                  <c:v>32457</c:v>
                </c:pt>
                <c:pt idx="3104">
                  <c:v>32461</c:v>
                </c:pt>
                <c:pt idx="3105">
                  <c:v>32462</c:v>
                </c:pt>
                <c:pt idx="3106">
                  <c:v>32463</c:v>
                </c:pt>
                <c:pt idx="3107">
                  <c:v>32464</c:v>
                </c:pt>
                <c:pt idx="3108">
                  <c:v>32465</c:v>
                </c:pt>
                <c:pt idx="3109">
                  <c:v>32468</c:v>
                </c:pt>
                <c:pt idx="3110">
                  <c:v>32469</c:v>
                </c:pt>
                <c:pt idx="3111">
                  <c:v>32470</c:v>
                </c:pt>
                <c:pt idx="3112">
                  <c:v>32472</c:v>
                </c:pt>
                <c:pt idx="3113">
                  <c:v>32475</c:v>
                </c:pt>
                <c:pt idx="3114">
                  <c:v>32476</c:v>
                </c:pt>
                <c:pt idx="3115">
                  <c:v>32477</c:v>
                </c:pt>
                <c:pt idx="3116">
                  <c:v>32478</c:v>
                </c:pt>
                <c:pt idx="3117">
                  <c:v>32479</c:v>
                </c:pt>
                <c:pt idx="3118">
                  <c:v>32482</c:v>
                </c:pt>
                <c:pt idx="3119">
                  <c:v>32483</c:v>
                </c:pt>
                <c:pt idx="3120">
                  <c:v>32484</c:v>
                </c:pt>
                <c:pt idx="3121">
                  <c:v>32485</c:v>
                </c:pt>
                <c:pt idx="3122">
                  <c:v>32486</c:v>
                </c:pt>
                <c:pt idx="3123">
                  <c:v>32489</c:v>
                </c:pt>
                <c:pt idx="3124">
                  <c:v>32490</c:v>
                </c:pt>
                <c:pt idx="3125">
                  <c:v>32491</c:v>
                </c:pt>
                <c:pt idx="3126">
                  <c:v>32492</c:v>
                </c:pt>
                <c:pt idx="3127">
                  <c:v>32493</c:v>
                </c:pt>
                <c:pt idx="3128">
                  <c:v>32496</c:v>
                </c:pt>
                <c:pt idx="3129">
                  <c:v>32497</c:v>
                </c:pt>
                <c:pt idx="3130">
                  <c:v>32498</c:v>
                </c:pt>
                <c:pt idx="3131">
                  <c:v>32499</c:v>
                </c:pt>
                <c:pt idx="3132">
                  <c:v>32500</c:v>
                </c:pt>
                <c:pt idx="3133">
                  <c:v>32504</c:v>
                </c:pt>
                <c:pt idx="3134">
                  <c:v>32505</c:v>
                </c:pt>
                <c:pt idx="3135">
                  <c:v>32506</c:v>
                </c:pt>
                <c:pt idx="3136">
                  <c:v>32507</c:v>
                </c:pt>
                <c:pt idx="3137">
                  <c:v>32511</c:v>
                </c:pt>
                <c:pt idx="3138">
                  <c:v>32512</c:v>
                </c:pt>
                <c:pt idx="3139">
                  <c:v>32513</c:v>
                </c:pt>
                <c:pt idx="3140">
                  <c:v>32514</c:v>
                </c:pt>
                <c:pt idx="3141">
                  <c:v>32517</c:v>
                </c:pt>
                <c:pt idx="3142">
                  <c:v>32518</c:v>
                </c:pt>
                <c:pt idx="3143">
                  <c:v>32519</c:v>
                </c:pt>
                <c:pt idx="3144">
                  <c:v>32520</c:v>
                </c:pt>
                <c:pt idx="3145">
                  <c:v>32521</c:v>
                </c:pt>
                <c:pt idx="3146">
                  <c:v>32525</c:v>
                </c:pt>
                <c:pt idx="3147">
                  <c:v>32526</c:v>
                </c:pt>
                <c:pt idx="3148">
                  <c:v>32527</c:v>
                </c:pt>
                <c:pt idx="3149">
                  <c:v>32528</c:v>
                </c:pt>
                <c:pt idx="3150">
                  <c:v>32531</c:v>
                </c:pt>
                <c:pt idx="3151">
                  <c:v>32532</c:v>
                </c:pt>
                <c:pt idx="3152">
                  <c:v>32533</c:v>
                </c:pt>
                <c:pt idx="3153">
                  <c:v>32534</c:v>
                </c:pt>
                <c:pt idx="3154">
                  <c:v>32535</c:v>
                </c:pt>
                <c:pt idx="3155">
                  <c:v>32538</c:v>
                </c:pt>
                <c:pt idx="3156">
                  <c:v>32539</c:v>
                </c:pt>
                <c:pt idx="3157">
                  <c:v>32540</c:v>
                </c:pt>
                <c:pt idx="3158">
                  <c:v>32541</c:v>
                </c:pt>
                <c:pt idx="3159">
                  <c:v>32542</c:v>
                </c:pt>
                <c:pt idx="3160">
                  <c:v>32545</c:v>
                </c:pt>
                <c:pt idx="3161">
                  <c:v>32546</c:v>
                </c:pt>
                <c:pt idx="3162">
                  <c:v>32547</c:v>
                </c:pt>
                <c:pt idx="3163">
                  <c:v>32548</c:v>
                </c:pt>
                <c:pt idx="3164">
                  <c:v>32549</c:v>
                </c:pt>
                <c:pt idx="3165">
                  <c:v>32552</c:v>
                </c:pt>
                <c:pt idx="3166">
                  <c:v>32553</c:v>
                </c:pt>
                <c:pt idx="3167">
                  <c:v>32554</c:v>
                </c:pt>
                <c:pt idx="3168">
                  <c:v>32555</c:v>
                </c:pt>
                <c:pt idx="3169">
                  <c:v>32556</c:v>
                </c:pt>
                <c:pt idx="3170">
                  <c:v>32560</c:v>
                </c:pt>
                <c:pt idx="3171">
                  <c:v>32561</c:v>
                </c:pt>
                <c:pt idx="3172">
                  <c:v>32562</c:v>
                </c:pt>
                <c:pt idx="3173">
                  <c:v>32563</c:v>
                </c:pt>
                <c:pt idx="3174">
                  <c:v>32566</c:v>
                </c:pt>
                <c:pt idx="3175">
                  <c:v>32567</c:v>
                </c:pt>
                <c:pt idx="3176">
                  <c:v>32568</c:v>
                </c:pt>
                <c:pt idx="3177">
                  <c:v>32569</c:v>
                </c:pt>
                <c:pt idx="3178">
                  <c:v>32570</c:v>
                </c:pt>
                <c:pt idx="3179">
                  <c:v>32573</c:v>
                </c:pt>
                <c:pt idx="3180">
                  <c:v>32574</c:v>
                </c:pt>
                <c:pt idx="3181">
                  <c:v>32575</c:v>
                </c:pt>
                <c:pt idx="3182">
                  <c:v>32576</c:v>
                </c:pt>
                <c:pt idx="3183">
                  <c:v>32577</c:v>
                </c:pt>
                <c:pt idx="3184">
                  <c:v>32580</c:v>
                </c:pt>
                <c:pt idx="3185">
                  <c:v>32581</c:v>
                </c:pt>
                <c:pt idx="3186">
                  <c:v>32582</c:v>
                </c:pt>
                <c:pt idx="3187">
                  <c:v>32583</c:v>
                </c:pt>
                <c:pt idx="3188">
                  <c:v>32584</c:v>
                </c:pt>
                <c:pt idx="3189">
                  <c:v>32587</c:v>
                </c:pt>
                <c:pt idx="3190">
                  <c:v>32588</c:v>
                </c:pt>
                <c:pt idx="3191">
                  <c:v>32589</c:v>
                </c:pt>
                <c:pt idx="3192">
                  <c:v>32590</c:v>
                </c:pt>
                <c:pt idx="3193">
                  <c:v>32594</c:v>
                </c:pt>
                <c:pt idx="3194">
                  <c:v>32595</c:v>
                </c:pt>
                <c:pt idx="3195">
                  <c:v>32596</c:v>
                </c:pt>
                <c:pt idx="3196">
                  <c:v>32597</c:v>
                </c:pt>
                <c:pt idx="3197">
                  <c:v>32598</c:v>
                </c:pt>
                <c:pt idx="3198">
                  <c:v>32601</c:v>
                </c:pt>
                <c:pt idx="3199">
                  <c:v>32602</c:v>
                </c:pt>
                <c:pt idx="3200">
                  <c:v>32603</c:v>
                </c:pt>
                <c:pt idx="3201">
                  <c:v>32604</c:v>
                </c:pt>
                <c:pt idx="3202">
                  <c:v>32605</c:v>
                </c:pt>
                <c:pt idx="3203">
                  <c:v>32608</c:v>
                </c:pt>
                <c:pt idx="3204">
                  <c:v>32609</c:v>
                </c:pt>
                <c:pt idx="3205">
                  <c:v>32610</c:v>
                </c:pt>
                <c:pt idx="3206">
                  <c:v>32611</c:v>
                </c:pt>
                <c:pt idx="3207">
                  <c:v>32612</c:v>
                </c:pt>
                <c:pt idx="3208">
                  <c:v>32615</c:v>
                </c:pt>
                <c:pt idx="3209">
                  <c:v>32616</c:v>
                </c:pt>
                <c:pt idx="3210">
                  <c:v>32617</c:v>
                </c:pt>
                <c:pt idx="3211">
                  <c:v>32618</c:v>
                </c:pt>
                <c:pt idx="3212">
                  <c:v>32619</c:v>
                </c:pt>
                <c:pt idx="3213">
                  <c:v>32622</c:v>
                </c:pt>
                <c:pt idx="3214">
                  <c:v>32623</c:v>
                </c:pt>
                <c:pt idx="3215">
                  <c:v>32624</c:v>
                </c:pt>
                <c:pt idx="3216">
                  <c:v>32625</c:v>
                </c:pt>
                <c:pt idx="3217">
                  <c:v>32626</c:v>
                </c:pt>
                <c:pt idx="3218">
                  <c:v>32629</c:v>
                </c:pt>
                <c:pt idx="3219">
                  <c:v>32630</c:v>
                </c:pt>
                <c:pt idx="3220">
                  <c:v>32631</c:v>
                </c:pt>
                <c:pt idx="3221">
                  <c:v>32632</c:v>
                </c:pt>
                <c:pt idx="3222">
                  <c:v>32633</c:v>
                </c:pt>
                <c:pt idx="3223">
                  <c:v>32636</c:v>
                </c:pt>
                <c:pt idx="3224">
                  <c:v>32637</c:v>
                </c:pt>
                <c:pt idx="3225">
                  <c:v>32638</c:v>
                </c:pt>
                <c:pt idx="3226">
                  <c:v>32639</c:v>
                </c:pt>
                <c:pt idx="3227">
                  <c:v>32640</c:v>
                </c:pt>
                <c:pt idx="3228">
                  <c:v>32643</c:v>
                </c:pt>
                <c:pt idx="3229">
                  <c:v>32644</c:v>
                </c:pt>
                <c:pt idx="3230">
                  <c:v>32645</c:v>
                </c:pt>
                <c:pt idx="3231">
                  <c:v>32646</c:v>
                </c:pt>
                <c:pt idx="3232">
                  <c:v>32647</c:v>
                </c:pt>
                <c:pt idx="3233">
                  <c:v>32650</c:v>
                </c:pt>
                <c:pt idx="3234">
                  <c:v>32651</c:v>
                </c:pt>
                <c:pt idx="3235">
                  <c:v>32652</c:v>
                </c:pt>
                <c:pt idx="3236">
                  <c:v>32653</c:v>
                </c:pt>
                <c:pt idx="3237">
                  <c:v>32654</c:v>
                </c:pt>
                <c:pt idx="3238">
                  <c:v>32658</c:v>
                </c:pt>
                <c:pt idx="3239">
                  <c:v>32659</c:v>
                </c:pt>
                <c:pt idx="3240">
                  <c:v>32660</c:v>
                </c:pt>
                <c:pt idx="3241">
                  <c:v>32661</c:v>
                </c:pt>
                <c:pt idx="3242">
                  <c:v>32664</c:v>
                </c:pt>
                <c:pt idx="3243">
                  <c:v>32665</c:v>
                </c:pt>
                <c:pt idx="3244">
                  <c:v>32666</c:v>
                </c:pt>
                <c:pt idx="3245">
                  <c:v>32667</c:v>
                </c:pt>
                <c:pt idx="3246">
                  <c:v>32668</c:v>
                </c:pt>
                <c:pt idx="3247">
                  <c:v>32671</c:v>
                </c:pt>
                <c:pt idx="3248">
                  <c:v>32672</c:v>
                </c:pt>
                <c:pt idx="3249">
                  <c:v>32673</c:v>
                </c:pt>
                <c:pt idx="3250">
                  <c:v>32674</c:v>
                </c:pt>
                <c:pt idx="3251">
                  <c:v>32675</c:v>
                </c:pt>
                <c:pt idx="3252">
                  <c:v>32678</c:v>
                </c:pt>
                <c:pt idx="3253">
                  <c:v>32679</c:v>
                </c:pt>
                <c:pt idx="3254">
                  <c:v>32680</c:v>
                </c:pt>
                <c:pt idx="3255">
                  <c:v>32681</c:v>
                </c:pt>
                <c:pt idx="3256">
                  <c:v>32682</c:v>
                </c:pt>
                <c:pt idx="3257">
                  <c:v>32685</c:v>
                </c:pt>
                <c:pt idx="3258">
                  <c:v>32686</c:v>
                </c:pt>
                <c:pt idx="3259">
                  <c:v>32687</c:v>
                </c:pt>
                <c:pt idx="3260">
                  <c:v>32688</c:v>
                </c:pt>
                <c:pt idx="3261">
                  <c:v>32689</c:v>
                </c:pt>
                <c:pt idx="3262">
                  <c:v>32692</c:v>
                </c:pt>
                <c:pt idx="3263">
                  <c:v>32694</c:v>
                </c:pt>
                <c:pt idx="3264">
                  <c:v>32695</c:v>
                </c:pt>
                <c:pt idx="3265">
                  <c:v>32696</c:v>
                </c:pt>
                <c:pt idx="3266">
                  <c:v>32699</c:v>
                </c:pt>
                <c:pt idx="3267">
                  <c:v>32700</c:v>
                </c:pt>
                <c:pt idx="3268">
                  <c:v>32701</c:v>
                </c:pt>
                <c:pt idx="3269">
                  <c:v>32702</c:v>
                </c:pt>
                <c:pt idx="3270">
                  <c:v>32703</c:v>
                </c:pt>
                <c:pt idx="3271">
                  <c:v>32706</c:v>
                </c:pt>
                <c:pt idx="3272">
                  <c:v>32707</c:v>
                </c:pt>
                <c:pt idx="3273">
                  <c:v>32708</c:v>
                </c:pt>
                <c:pt idx="3274">
                  <c:v>32709</c:v>
                </c:pt>
                <c:pt idx="3275">
                  <c:v>32710</c:v>
                </c:pt>
                <c:pt idx="3276">
                  <c:v>32713</c:v>
                </c:pt>
                <c:pt idx="3277">
                  <c:v>32714</c:v>
                </c:pt>
                <c:pt idx="3278">
                  <c:v>32715</c:v>
                </c:pt>
                <c:pt idx="3279">
                  <c:v>32716</c:v>
                </c:pt>
                <c:pt idx="3280">
                  <c:v>32717</c:v>
                </c:pt>
                <c:pt idx="3281">
                  <c:v>32720</c:v>
                </c:pt>
                <c:pt idx="3282">
                  <c:v>32721</c:v>
                </c:pt>
                <c:pt idx="3283">
                  <c:v>32722</c:v>
                </c:pt>
                <c:pt idx="3284">
                  <c:v>32723</c:v>
                </c:pt>
                <c:pt idx="3285">
                  <c:v>32724</c:v>
                </c:pt>
                <c:pt idx="3286">
                  <c:v>32727</c:v>
                </c:pt>
                <c:pt idx="3287">
                  <c:v>32728</c:v>
                </c:pt>
                <c:pt idx="3288">
                  <c:v>32729</c:v>
                </c:pt>
                <c:pt idx="3289">
                  <c:v>32730</c:v>
                </c:pt>
                <c:pt idx="3290">
                  <c:v>32731</c:v>
                </c:pt>
                <c:pt idx="3291">
                  <c:v>32734</c:v>
                </c:pt>
                <c:pt idx="3292">
                  <c:v>32735</c:v>
                </c:pt>
                <c:pt idx="3293">
                  <c:v>32736</c:v>
                </c:pt>
                <c:pt idx="3294">
                  <c:v>32737</c:v>
                </c:pt>
                <c:pt idx="3295">
                  <c:v>32738</c:v>
                </c:pt>
                <c:pt idx="3296">
                  <c:v>32741</c:v>
                </c:pt>
                <c:pt idx="3297">
                  <c:v>32742</c:v>
                </c:pt>
                <c:pt idx="3298">
                  <c:v>32743</c:v>
                </c:pt>
                <c:pt idx="3299">
                  <c:v>32744</c:v>
                </c:pt>
                <c:pt idx="3300">
                  <c:v>32745</c:v>
                </c:pt>
                <c:pt idx="3301">
                  <c:v>32748</c:v>
                </c:pt>
                <c:pt idx="3302">
                  <c:v>32749</c:v>
                </c:pt>
                <c:pt idx="3303">
                  <c:v>32750</c:v>
                </c:pt>
                <c:pt idx="3304">
                  <c:v>32751</c:v>
                </c:pt>
                <c:pt idx="3305">
                  <c:v>32752</c:v>
                </c:pt>
                <c:pt idx="3306">
                  <c:v>32756</c:v>
                </c:pt>
                <c:pt idx="3307">
                  <c:v>32757</c:v>
                </c:pt>
                <c:pt idx="3308">
                  <c:v>32758</c:v>
                </c:pt>
                <c:pt idx="3309">
                  <c:v>32759</c:v>
                </c:pt>
                <c:pt idx="3310">
                  <c:v>32762</c:v>
                </c:pt>
                <c:pt idx="3311">
                  <c:v>32763</c:v>
                </c:pt>
                <c:pt idx="3312">
                  <c:v>32764</c:v>
                </c:pt>
                <c:pt idx="3313">
                  <c:v>32765</c:v>
                </c:pt>
                <c:pt idx="3314">
                  <c:v>32766</c:v>
                </c:pt>
                <c:pt idx="3315">
                  <c:v>32769</c:v>
                </c:pt>
                <c:pt idx="3316">
                  <c:v>32770</c:v>
                </c:pt>
                <c:pt idx="3317">
                  <c:v>32771</c:v>
                </c:pt>
                <c:pt idx="3318">
                  <c:v>32772</c:v>
                </c:pt>
                <c:pt idx="3319">
                  <c:v>32773</c:v>
                </c:pt>
                <c:pt idx="3320">
                  <c:v>32776</c:v>
                </c:pt>
                <c:pt idx="3321">
                  <c:v>32777</c:v>
                </c:pt>
                <c:pt idx="3322">
                  <c:v>32778</c:v>
                </c:pt>
                <c:pt idx="3323">
                  <c:v>32779</c:v>
                </c:pt>
                <c:pt idx="3324">
                  <c:v>32780</c:v>
                </c:pt>
                <c:pt idx="3325">
                  <c:v>32783</c:v>
                </c:pt>
                <c:pt idx="3326">
                  <c:v>32784</c:v>
                </c:pt>
                <c:pt idx="3327">
                  <c:v>32785</c:v>
                </c:pt>
                <c:pt idx="3328">
                  <c:v>32786</c:v>
                </c:pt>
                <c:pt idx="3329">
                  <c:v>32787</c:v>
                </c:pt>
                <c:pt idx="3330">
                  <c:v>32791</c:v>
                </c:pt>
                <c:pt idx="3331">
                  <c:v>32792</c:v>
                </c:pt>
                <c:pt idx="3332">
                  <c:v>32793</c:v>
                </c:pt>
                <c:pt idx="3333">
                  <c:v>32794</c:v>
                </c:pt>
                <c:pt idx="3334">
                  <c:v>32797</c:v>
                </c:pt>
                <c:pt idx="3335">
                  <c:v>32798</c:v>
                </c:pt>
                <c:pt idx="3336">
                  <c:v>32799</c:v>
                </c:pt>
                <c:pt idx="3337">
                  <c:v>32800</c:v>
                </c:pt>
                <c:pt idx="3338">
                  <c:v>32801</c:v>
                </c:pt>
                <c:pt idx="3339">
                  <c:v>32804</c:v>
                </c:pt>
                <c:pt idx="3340">
                  <c:v>32805</c:v>
                </c:pt>
                <c:pt idx="3341">
                  <c:v>32806</c:v>
                </c:pt>
                <c:pt idx="3342">
                  <c:v>32807</c:v>
                </c:pt>
                <c:pt idx="3343">
                  <c:v>32808</c:v>
                </c:pt>
                <c:pt idx="3344">
                  <c:v>32811</c:v>
                </c:pt>
                <c:pt idx="3345">
                  <c:v>32812</c:v>
                </c:pt>
                <c:pt idx="3346">
                  <c:v>32813</c:v>
                </c:pt>
                <c:pt idx="3347">
                  <c:v>32814</c:v>
                </c:pt>
                <c:pt idx="3348">
                  <c:v>32815</c:v>
                </c:pt>
                <c:pt idx="3349">
                  <c:v>32818</c:v>
                </c:pt>
                <c:pt idx="3350">
                  <c:v>32819</c:v>
                </c:pt>
                <c:pt idx="3351">
                  <c:v>32820</c:v>
                </c:pt>
                <c:pt idx="3352">
                  <c:v>32821</c:v>
                </c:pt>
                <c:pt idx="3353">
                  <c:v>32822</c:v>
                </c:pt>
                <c:pt idx="3354">
                  <c:v>32825</c:v>
                </c:pt>
                <c:pt idx="3355">
                  <c:v>32826</c:v>
                </c:pt>
                <c:pt idx="3356">
                  <c:v>32827</c:v>
                </c:pt>
                <c:pt idx="3357">
                  <c:v>32828</c:v>
                </c:pt>
                <c:pt idx="3358">
                  <c:v>32829</c:v>
                </c:pt>
                <c:pt idx="3359">
                  <c:v>32832</c:v>
                </c:pt>
                <c:pt idx="3360">
                  <c:v>32833</c:v>
                </c:pt>
                <c:pt idx="3361">
                  <c:v>32834</c:v>
                </c:pt>
                <c:pt idx="3362">
                  <c:v>32836</c:v>
                </c:pt>
                <c:pt idx="3363">
                  <c:v>32839</c:v>
                </c:pt>
                <c:pt idx="3364">
                  <c:v>32840</c:v>
                </c:pt>
                <c:pt idx="3365">
                  <c:v>32841</c:v>
                </c:pt>
                <c:pt idx="3366">
                  <c:v>32842</c:v>
                </c:pt>
                <c:pt idx="3367">
                  <c:v>32843</c:v>
                </c:pt>
                <c:pt idx="3368">
                  <c:v>32846</c:v>
                </c:pt>
                <c:pt idx="3369">
                  <c:v>32847</c:v>
                </c:pt>
                <c:pt idx="3370">
                  <c:v>32848</c:v>
                </c:pt>
                <c:pt idx="3371">
                  <c:v>32849</c:v>
                </c:pt>
                <c:pt idx="3372">
                  <c:v>32850</c:v>
                </c:pt>
                <c:pt idx="3373">
                  <c:v>32853</c:v>
                </c:pt>
                <c:pt idx="3374">
                  <c:v>32854</c:v>
                </c:pt>
                <c:pt idx="3375">
                  <c:v>32855</c:v>
                </c:pt>
                <c:pt idx="3376">
                  <c:v>32856</c:v>
                </c:pt>
                <c:pt idx="3377">
                  <c:v>32857</c:v>
                </c:pt>
                <c:pt idx="3378">
                  <c:v>32860</c:v>
                </c:pt>
                <c:pt idx="3379">
                  <c:v>32861</c:v>
                </c:pt>
                <c:pt idx="3380">
                  <c:v>32862</c:v>
                </c:pt>
                <c:pt idx="3381">
                  <c:v>32863</c:v>
                </c:pt>
                <c:pt idx="3382">
                  <c:v>32864</c:v>
                </c:pt>
                <c:pt idx="3383">
                  <c:v>32868</c:v>
                </c:pt>
                <c:pt idx="3384">
                  <c:v>32869</c:v>
                </c:pt>
                <c:pt idx="3385">
                  <c:v>32870</c:v>
                </c:pt>
                <c:pt idx="3386">
                  <c:v>32871</c:v>
                </c:pt>
                <c:pt idx="3387">
                  <c:v>32875</c:v>
                </c:pt>
                <c:pt idx="3388">
                  <c:v>32876</c:v>
                </c:pt>
                <c:pt idx="3389">
                  <c:v>32877</c:v>
                </c:pt>
                <c:pt idx="3390">
                  <c:v>32878</c:v>
                </c:pt>
                <c:pt idx="3391">
                  <c:v>32881</c:v>
                </c:pt>
                <c:pt idx="3392">
                  <c:v>32882</c:v>
                </c:pt>
                <c:pt idx="3393">
                  <c:v>32883</c:v>
                </c:pt>
                <c:pt idx="3394">
                  <c:v>32884</c:v>
                </c:pt>
                <c:pt idx="3395">
                  <c:v>32885</c:v>
                </c:pt>
                <c:pt idx="3396">
                  <c:v>32889</c:v>
                </c:pt>
                <c:pt idx="3397">
                  <c:v>32890</c:v>
                </c:pt>
                <c:pt idx="3398">
                  <c:v>32891</c:v>
                </c:pt>
                <c:pt idx="3399">
                  <c:v>32892</c:v>
                </c:pt>
                <c:pt idx="3400">
                  <c:v>32895</c:v>
                </c:pt>
                <c:pt idx="3401">
                  <c:v>32896</c:v>
                </c:pt>
                <c:pt idx="3402">
                  <c:v>32897</c:v>
                </c:pt>
                <c:pt idx="3403">
                  <c:v>32898</c:v>
                </c:pt>
                <c:pt idx="3404">
                  <c:v>32899</c:v>
                </c:pt>
                <c:pt idx="3405">
                  <c:v>32902</c:v>
                </c:pt>
                <c:pt idx="3406">
                  <c:v>32903</c:v>
                </c:pt>
                <c:pt idx="3407">
                  <c:v>32904</c:v>
                </c:pt>
                <c:pt idx="3408">
                  <c:v>32905</c:v>
                </c:pt>
                <c:pt idx="3409">
                  <c:v>32906</c:v>
                </c:pt>
                <c:pt idx="3410">
                  <c:v>32909</c:v>
                </c:pt>
                <c:pt idx="3411">
                  <c:v>32910</c:v>
                </c:pt>
                <c:pt idx="3412">
                  <c:v>32911</c:v>
                </c:pt>
                <c:pt idx="3413">
                  <c:v>32912</c:v>
                </c:pt>
                <c:pt idx="3414">
                  <c:v>32913</c:v>
                </c:pt>
                <c:pt idx="3415">
                  <c:v>32916</c:v>
                </c:pt>
                <c:pt idx="3416">
                  <c:v>32917</c:v>
                </c:pt>
                <c:pt idx="3417">
                  <c:v>32918</c:v>
                </c:pt>
                <c:pt idx="3418">
                  <c:v>32919</c:v>
                </c:pt>
                <c:pt idx="3419">
                  <c:v>32920</c:v>
                </c:pt>
                <c:pt idx="3420">
                  <c:v>32924</c:v>
                </c:pt>
                <c:pt idx="3421">
                  <c:v>32925</c:v>
                </c:pt>
                <c:pt idx="3422">
                  <c:v>32926</c:v>
                </c:pt>
                <c:pt idx="3423">
                  <c:v>32927</c:v>
                </c:pt>
                <c:pt idx="3424">
                  <c:v>32930</c:v>
                </c:pt>
                <c:pt idx="3425">
                  <c:v>32931</c:v>
                </c:pt>
                <c:pt idx="3426">
                  <c:v>32932</c:v>
                </c:pt>
                <c:pt idx="3427">
                  <c:v>32933</c:v>
                </c:pt>
                <c:pt idx="3428">
                  <c:v>32934</c:v>
                </c:pt>
                <c:pt idx="3429">
                  <c:v>32937</c:v>
                </c:pt>
                <c:pt idx="3430">
                  <c:v>32938</c:v>
                </c:pt>
                <c:pt idx="3431">
                  <c:v>32939</c:v>
                </c:pt>
                <c:pt idx="3432">
                  <c:v>32940</c:v>
                </c:pt>
                <c:pt idx="3433">
                  <c:v>32941</c:v>
                </c:pt>
                <c:pt idx="3434">
                  <c:v>32944</c:v>
                </c:pt>
                <c:pt idx="3435">
                  <c:v>32945</c:v>
                </c:pt>
                <c:pt idx="3436">
                  <c:v>32946</c:v>
                </c:pt>
                <c:pt idx="3437">
                  <c:v>32947</c:v>
                </c:pt>
                <c:pt idx="3438">
                  <c:v>32948</c:v>
                </c:pt>
                <c:pt idx="3439">
                  <c:v>32951</c:v>
                </c:pt>
                <c:pt idx="3440">
                  <c:v>32952</c:v>
                </c:pt>
                <c:pt idx="3441">
                  <c:v>32953</c:v>
                </c:pt>
                <c:pt idx="3442">
                  <c:v>32954</c:v>
                </c:pt>
                <c:pt idx="3443">
                  <c:v>32955</c:v>
                </c:pt>
                <c:pt idx="3444">
                  <c:v>32958</c:v>
                </c:pt>
                <c:pt idx="3445">
                  <c:v>32959</c:v>
                </c:pt>
                <c:pt idx="3446">
                  <c:v>32960</c:v>
                </c:pt>
                <c:pt idx="3447">
                  <c:v>32961</c:v>
                </c:pt>
                <c:pt idx="3448">
                  <c:v>32962</c:v>
                </c:pt>
                <c:pt idx="3449">
                  <c:v>32965</c:v>
                </c:pt>
                <c:pt idx="3450">
                  <c:v>32966</c:v>
                </c:pt>
                <c:pt idx="3451">
                  <c:v>32967</c:v>
                </c:pt>
                <c:pt idx="3452">
                  <c:v>32968</c:v>
                </c:pt>
                <c:pt idx="3453">
                  <c:v>32969</c:v>
                </c:pt>
                <c:pt idx="3454">
                  <c:v>32972</c:v>
                </c:pt>
                <c:pt idx="3455">
                  <c:v>32973</c:v>
                </c:pt>
                <c:pt idx="3456">
                  <c:v>32974</c:v>
                </c:pt>
                <c:pt idx="3457">
                  <c:v>32975</c:v>
                </c:pt>
                <c:pt idx="3458">
                  <c:v>32979</c:v>
                </c:pt>
                <c:pt idx="3459">
                  <c:v>32980</c:v>
                </c:pt>
                <c:pt idx="3460">
                  <c:v>32981</c:v>
                </c:pt>
                <c:pt idx="3461">
                  <c:v>32982</c:v>
                </c:pt>
                <c:pt idx="3462">
                  <c:v>32983</c:v>
                </c:pt>
                <c:pt idx="3463">
                  <c:v>32986</c:v>
                </c:pt>
                <c:pt idx="3464">
                  <c:v>32987</c:v>
                </c:pt>
                <c:pt idx="3465">
                  <c:v>32988</c:v>
                </c:pt>
                <c:pt idx="3466">
                  <c:v>32989</c:v>
                </c:pt>
                <c:pt idx="3467">
                  <c:v>32990</c:v>
                </c:pt>
                <c:pt idx="3468">
                  <c:v>32993</c:v>
                </c:pt>
                <c:pt idx="3469">
                  <c:v>32994</c:v>
                </c:pt>
                <c:pt idx="3470">
                  <c:v>32995</c:v>
                </c:pt>
                <c:pt idx="3471">
                  <c:v>32996</c:v>
                </c:pt>
                <c:pt idx="3472">
                  <c:v>32997</c:v>
                </c:pt>
                <c:pt idx="3473">
                  <c:v>33000</c:v>
                </c:pt>
                <c:pt idx="3474">
                  <c:v>33001</c:v>
                </c:pt>
                <c:pt idx="3475">
                  <c:v>33002</c:v>
                </c:pt>
                <c:pt idx="3476">
                  <c:v>33003</c:v>
                </c:pt>
                <c:pt idx="3477">
                  <c:v>33004</c:v>
                </c:pt>
                <c:pt idx="3478">
                  <c:v>33007</c:v>
                </c:pt>
                <c:pt idx="3479">
                  <c:v>33008</c:v>
                </c:pt>
                <c:pt idx="3480">
                  <c:v>33009</c:v>
                </c:pt>
                <c:pt idx="3481">
                  <c:v>33010</c:v>
                </c:pt>
                <c:pt idx="3482">
                  <c:v>33011</c:v>
                </c:pt>
                <c:pt idx="3483">
                  <c:v>33014</c:v>
                </c:pt>
                <c:pt idx="3484">
                  <c:v>33015</c:v>
                </c:pt>
                <c:pt idx="3485">
                  <c:v>33016</c:v>
                </c:pt>
                <c:pt idx="3486">
                  <c:v>33017</c:v>
                </c:pt>
                <c:pt idx="3487">
                  <c:v>33018</c:v>
                </c:pt>
                <c:pt idx="3488">
                  <c:v>33022</c:v>
                </c:pt>
                <c:pt idx="3489">
                  <c:v>33023</c:v>
                </c:pt>
                <c:pt idx="3490">
                  <c:v>33024</c:v>
                </c:pt>
                <c:pt idx="3491">
                  <c:v>33025</c:v>
                </c:pt>
                <c:pt idx="3492">
                  <c:v>33028</c:v>
                </c:pt>
                <c:pt idx="3493">
                  <c:v>33029</c:v>
                </c:pt>
                <c:pt idx="3494">
                  <c:v>33030</c:v>
                </c:pt>
                <c:pt idx="3495">
                  <c:v>33031</c:v>
                </c:pt>
                <c:pt idx="3496">
                  <c:v>33032</c:v>
                </c:pt>
                <c:pt idx="3497">
                  <c:v>33035</c:v>
                </c:pt>
                <c:pt idx="3498">
                  <c:v>33036</c:v>
                </c:pt>
                <c:pt idx="3499">
                  <c:v>33037</c:v>
                </c:pt>
                <c:pt idx="3500">
                  <c:v>33038</c:v>
                </c:pt>
                <c:pt idx="3501">
                  <c:v>33039</c:v>
                </c:pt>
                <c:pt idx="3502">
                  <c:v>33042</c:v>
                </c:pt>
                <c:pt idx="3503">
                  <c:v>33043</c:v>
                </c:pt>
                <c:pt idx="3504">
                  <c:v>33044</c:v>
                </c:pt>
                <c:pt idx="3505">
                  <c:v>33045</c:v>
                </c:pt>
                <c:pt idx="3506">
                  <c:v>33046</c:v>
                </c:pt>
                <c:pt idx="3507">
                  <c:v>33049</c:v>
                </c:pt>
                <c:pt idx="3508">
                  <c:v>33050</c:v>
                </c:pt>
                <c:pt idx="3509">
                  <c:v>33051</c:v>
                </c:pt>
                <c:pt idx="3510">
                  <c:v>33052</c:v>
                </c:pt>
                <c:pt idx="3511">
                  <c:v>33053</c:v>
                </c:pt>
                <c:pt idx="3512">
                  <c:v>33056</c:v>
                </c:pt>
                <c:pt idx="3513">
                  <c:v>33057</c:v>
                </c:pt>
                <c:pt idx="3514">
                  <c:v>33059</c:v>
                </c:pt>
                <c:pt idx="3515">
                  <c:v>33060</c:v>
                </c:pt>
                <c:pt idx="3516">
                  <c:v>33063</c:v>
                </c:pt>
                <c:pt idx="3517">
                  <c:v>33064</c:v>
                </c:pt>
                <c:pt idx="3518">
                  <c:v>33065</c:v>
                </c:pt>
                <c:pt idx="3519">
                  <c:v>33066</c:v>
                </c:pt>
                <c:pt idx="3520">
                  <c:v>33067</c:v>
                </c:pt>
                <c:pt idx="3521">
                  <c:v>33070</c:v>
                </c:pt>
                <c:pt idx="3522">
                  <c:v>33071</c:v>
                </c:pt>
                <c:pt idx="3523">
                  <c:v>33072</c:v>
                </c:pt>
                <c:pt idx="3524">
                  <c:v>33073</c:v>
                </c:pt>
                <c:pt idx="3525">
                  <c:v>33074</c:v>
                </c:pt>
                <c:pt idx="3526">
                  <c:v>33077</c:v>
                </c:pt>
                <c:pt idx="3527">
                  <c:v>33078</c:v>
                </c:pt>
                <c:pt idx="3528">
                  <c:v>33079</c:v>
                </c:pt>
                <c:pt idx="3529">
                  <c:v>33080</c:v>
                </c:pt>
                <c:pt idx="3530">
                  <c:v>33081</c:v>
                </c:pt>
                <c:pt idx="3531">
                  <c:v>33084</c:v>
                </c:pt>
                <c:pt idx="3532">
                  <c:v>33085</c:v>
                </c:pt>
                <c:pt idx="3533">
                  <c:v>33086</c:v>
                </c:pt>
                <c:pt idx="3534">
                  <c:v>33087</c:v>
                </c:pt>
                <c:pt idx="3535">
                  <c:v>33088</c:v>
                </c:pt>
                <c:pt idx="3536">
                  <c:v>33091</c:v>
                </c:pt>
                <c:pt idx="3537">
                  <c:v>33092</c:v>
                </c:pt>
                <c:pt idx="3538">
                  <c:v>33093</c:v>
                </c:pt>
                <c:pt idx="3539">
                  <c:v>33094</c:v>
                </c:pt>
                <c:pt idx="3540">
                  <c:v>33095</c:v>
                </c:pt>
                <c:pt idx="3541">
                  <c:v>33098</c:v>
                </c:pt>
                <c:pt idx="3542">
                  <c:v>33099</c:v>
                </c:pt>
                <c:pt idx="3543">
                  <c:v>33100</c:v>
                </c:pt>
                <c:pt idx="3544">
                  <c:v>33101</c:v>
                </c:pt>
                <c:pt idx="3545">
                  <c:v>33102</c:v>
                </c:pt>
                <c:pt idx="3546">
                  <c:v>33105</c:v>
                </c:pt>
                <c:pt idx="3547">
                  <c:v>33106</c:v>
                </c:pt>
                <c:pt idx="3548">
                  <c:v>33107</c:v>
                </c:pt>
                <c:pt idx="3549">
                  <c:v>33108</c:v>
                </c:pt>
                <c:pt idx="3550">
                  <c:v>33109</c:v>
                </c:pt>
                <c:pt idx="3551">
                  <c:v>33112</c:v>
                </c:pt>
                <c:pt idx="3552">
                  <c:v>33113</c:v>
                </c:pt>
                <c:pt idx="3553">
                  <c:v>33114</c:v>
                </c:pt>
                <c:pt idx="3554">
                  <c:v>33115</c:v>
                </c:pt>
                <c:pt idx="3555">
                  <c:v>33116</c:v>
                </c:pt>
                <c:pt idx="3556">
                  <c:v>33120</c:v>
                </c:pt>
                <c:pt idx="3557">
                  <c:v>33121</c:v>
                </c:pt>
                <c:pt idx="3558">
                  <c:v>33122</c:v>
                </c:pt>
                <c:pt idx="3559">
                  <c:v>33123</c:v>
                </c:pt>
                <c:pt idx="3560">
                  <c:v>33126</c:v>
                </c:pt>
                <c:pt idx="3561">
                  <c:v>33127</c:v>
                </c:pt>
                <c:pt idx="3562">
                  <c:v>33128</c:v>
                </c:pt>
                <c:pt idx="3563">
                  <c:v>33129</c:v>
                </c:pt>
                <c:pt idx="3564">
                  <c:v>33130</c:v>
                </c:pt>
                <c:pt idx="3565">
                  <c:v>33133</c:v>
                </c:pt>
                <c:pt idx="3566">
                  <c:v>33134</c:v>
                </c:pt>
                <c:pt idx="3567">
                  <c:v>33135</c:v>
                </c:pt>
                <c:pt idx="3568">
                  <c:v>33136</c:v>
                </c:pt>
                <c:pt idx="3569">
                  <c:v>33137</c:v>
                </c:pt>
                <c:pt idx="3570">
                  <c:v>33140</c:v>
                </c:pt>
                <c:pt idx="3571">
                  <c:v>33141</c:v>
                </c:pt>
                <c:pt idx="3572">
                  <c:v>33142</c:v>
                </c:pt>
                <c:pt idx="3573">
                  <c:v>33143</c:v>
                </c:pt>
                <c:pt idx="3574">
                  <c:v>33144</c:v>
                </c:pt>
                <c:pt idx="3575">
                  <c:v>33147</c:v>
                </c:pt>
                <c:pt idx="3576">
                  <c:v>33148</c:v>
                </c:pt>
                <c:pt idx="3577">
                  <c:v>33149</c:v>
                </c:pt>
                <c:pt idx="3578">
                  <c:v>33150</c:v>
                </c:pt>
                <c:pt idx="3579">
                  <c:v>33151</c:v>
                </c:pt>
                <c:pt idx="3580">
                  <c:v>33155</c:v>
                </c:pt>
                <c:pt idx="3581">
                  <c:v>33156</c:v>
                </c:pt>
                <c:pt idx="3582">
                  <c:v>33157</c:v>
                </c:pt>
                <c:pt idx="3583">
                  <c:v>33158</c:v>
                </c:pt>
                <c:pt idx="3584">
                  <c:v>33161</c:v>
                </c:pt>
                <c:pt idx="3585">
                  <c:v>33162</c:v>
                </c:pt>
                <c:pt idx="3586">
                  <c:v>33163</c:v>
                </c:pt>
                <c:pt idx="3587">
                  <c:v>33164</c:v>
                </c:pt>
                <c:pt idx="3588">
                  <c:v>33165</c:v>
                </c:pt>
                <c:pt idx="3589">
                  <c:v>33168</c:v>
                </c:pt>
                <c:pt idx="3590">
                  <c:v>33169</c:v>
                </c:pt>
                <c:pt idx="3591">
                  <c:v>33170</c:v>
                </c:pt>
                <c:pt idx="3592">
                  <c:v>33171</c:v>
                </c:pt>
                <c:pt idx="3593">
                  <c:v>33172</c:v>
                </c:pt>
                <c:pt idx="3594">
                  <c:v>33175</c:v>
                </c:pt>
                <c:pt idx="3595">
                  <c:v>33176</c:v>
                </c:pt>
                <c:pt idx="3596">
                  <c:v>33177</c:v>
                </c:pt>
                <c:pt idx="3597">
                  <c:v>33178</c:v>
                </c:pt>
                <c:pt idx="3598">
                  <c:v>33179</c:v>
                </c:pt>
                <c:pt idx="3599">
                  <c:v>33182</c:v>
                </c:pt>
                <c:pt idx="3600">
                  <c:v>33183</c:v>
                </c:pt>
                <c:pt idx="3601">
                  <c:v>33184</c:v>
                </c:pt>
                <c:pt idx="3602">
                  <c:v>33185</c:v>
                </c:pt>
                <c:pt idx="3603">
                  <c:v>33186</c:v>
                </c:pt>
                <c:pt idx="3604">
                  <c:v>33190</c:v>
                </c:pt>
                <c:pt idx="3605">
                  <c:v>33191</c:v>
                </c:pt>
                <c:pt idx="3606">
                  <c:v>33192</c:v>
                </c:pt>
                <c:pt idx="3607">
                  <c:v>33193</c:v>
                </c:pt>
                <c:pt idx="3608">
                  <c:v>33196</c:v>
                </c:pt>
                <c:pt idx="3609">
                  <c:v>33197</c:v>
                </c:pt>
                <c:pt idx="3610">
                  <c:v>33198</c:v>
                </c:pt>
                <c:pt idx="3611">
                  <c:v>33200</c:v>
                </c:pt>
                <c:pt idx="3612">
                  <c:v>33203</c:v>
                </c:pt>
                <c:pt idx="3613">
                  <c:v>33204</c:v>
                </c:pt>
                <c:pt idx="3614">
                  <c:v>33205</c:v>
                </c:pt>
                <c:pt idx="3615">
                  <c:v>33206</c:v>
                </c:pt>
                <c:pt idx="3616">
                  <c:v>33207</c:v>
                </c:pt>
                <c:pt idx="3617">
                  <c:v>33210</c:v>
                </c:pt>
                <c:pt idx="3618">
                  <c:v>33211</c:v>
                </c:pt>
                <c:pt idx="3619">
                  <c:v>33212</c:v>
                </c:pt>
                <c:pt idx="3620">
                  <c:v>33213</c:v>
                </c:pt>
                <c:pt idx="3621">
                  <c:v>33214</c:v>
                </c:pt>
                <c:pt idx="3622">
                  <c:v>33217</c:v>
                </c:pt>
                <c:pt idx="3623">
                  <c:v>33218</c:v>
                </c:pt>
                <c:pt idx="3624">
                  <c:v>33219</c:v>
                </c:pt>
                <c:pt idx="3625">
                  <c:v>33220</c:v>
                </c:pt>
                <c:pt idx="3626">
                  <c:v>33221</c:v>
                </c:pt>
                <c:pt idx="3627">
                  <c:v>33224</c:v>
                </c:pt>
                <c:pt idx="3628">
                  <c:v>33225</c:v>
                </c:pt>
                <c:pt idx="3629">
                  <c:v>33226</c:v>
                </c:pt>
                <c:pt idx="3630">
                  <c:v>33227</c:v>
                </c:pt>
                <c:pt idx="3631">
                  <c:v>33228</c:v>
                </c:pt>
                <c:pt idx="3632">
                  <c:v>33231</c:v>
                </c:pt>
                <c:pt idx="3633">
                  <c:v>33233</c:v>
                </c:pt>
                <c:pt idx="3634">
                  <c:v>33234</c:v>
                </c:pt>
                <c:pt idx="3635">
                  <c:v>33235</c:v>
                </c:pt>
                <c:pt idx="3636">
                  <c:v>33238</c:v>
                </c:pt>
                <c:pt idx="3637">
                  <c:v>33240</c:v>
                </c:pt>
                <c:pt idx="3638">
                  <c:v>33241</c:v>
                </c:pt>
                <c:pt idx="3639">
                  <c:v>33242</c:v>
                </c:pt>
                <c:pt idx="3640">
                  <c:v>33245</c:v>
                </c:pt>
                <c:pt idx="3641">
                  <c:v>33246</c:v>
                </c:pt>
                <c:pt idx="3642">
                  <c:v>33247</c:v>
                </c:pt>
                <c:pt idx="3643">
                  <c:v>33248</c:v>
                </c:pt>
                <c:pt idx="3644">
                  <c:v>33249</c:v>
                </c:pt>
                <c:pt idx="3645">
                  <c:v>33252</c:v>
                </c:pt>
                <c:pt idx="3646">
                  <c:v>33253</c:v>
                </c:pt>
                <c:pt idx="3647">
                  <c:v>33254</c:v>
                </c:pt>
                <c:pt idx="3648">
                  <c:v>33255</c:v>
                </c:pt>
                <c:pt idx="3649">
                  <c:v>33256</c:v>
                </c:pt>
                <c:pt idx="3650">
                  <c:v>33260</c:v>
                </c:pt>
                <c:pt idx="3651">
                  <c:v>33261</c:v>
                </c:pt>
                <c:pt idx="3652">
                  <c:v>33262</c:v>
                </c:pt>
                <c:pt idx="3653">
                  <c:v>33263</c:v>
                </c:pt>
                <c:pt idx="3654">
                  <c:v>33266</c:v>
                </c:pt>
                <c:pt idx="3655">
                  <c:v>33267</c:v>
                </c:pt>
                <c:pt idx="3656">
                  <c:v>33268</c:v>
                </c:pt>
                <c:pt idx="3657">
                  <c:v>33269</c:v>
                </c:pt>
                <c:pt idx="3658">
                  <c:v>33270</c:v>
                </c:pt>
                <c:pt idx="3659">
                  <c:v>33273</c:v>
                </c:pt>
                <c:pt idx="3660">
                  <c:v>33274</c:v>
                </c:pt>
                <c:pt idx="3661">
                  <c:v>33275</c:v>
                </c:pt>
                <c:pt idx="3662">
                  <c:v>33276</c:v>
                </c:pt>
                <c:pt idx="3663">
                  <c:v>33277</c:v>
                </c:pt>
                <c:pt idx="3664">
                  <c:v>33280</c:v>
                </c:pt>
                <c:pt idx="3665">
                  <c:v>33281</c:v>
                </c:pt>
                <c:pt idx="3666">
                  <c:v>33282</c:v>
                </c:pt>
                <c:pt idx="3667">
                  <c:v>33283</c:v>
                </c:pt>
                <c:pt idx="3668">
                  <c:v>33284</c:v>
                </c:pt>
                <c:pt idx="3669">
                  <c:v>33288</c:v>
                </c:pt>
                <c:pt idx="3670">
                  <c:v>33289</c:v>
                </c:pt>
                <c:pt idx="3671">
                  <c:v>33290</c:v>
                </c:pt>
                <c:pt idx="3672">
                  <c:v>33291</c:v>
                </c:pt>
                <c:pt idx="3673">
                  <c:v>33294</c:v>
                </c:pt>
                <c:pt idx="3674">
                  <c:v>33295</c:v>
                </c:pt>
                <c:pt idx="3675">
                  <c:v>33296</c:v>
                </c:pt>
                <c:pt idx="3676">
                  <c:v>33297</c:v>
                </c:pt>
                <c:pt idx="3677">
                  <c:v>33298</c:v>
                </c:pt>
                <c:pt idx="3678">
                  <c:v>33301</c:v>
                </c:pt>
                <c:pt idx="3679">
                  <c:v>33302</c:v>
                </c:pt>
                <c:pt idx="3680">
                  <c:v>33303</c:v>
                </c:pt>
                <c:pt idx="3681">
                  <c:v>33304</c:v>
                </c:pt>
                <c:pt idx="3682">
                  <c:v>33305</c:v>
                </c:pt>
                <c:pt idx="3683">
                  <c:v>33308</c:v>
                </c:pt>
                <c:pt idx="3684">
                  <c:v>33309</c:v>
                </c:pt>
                <c:pt idx="3685">
                  <c:v>33310</c:v>
                </c:pt>
                <c:pt idx="3686">
                  <c:v>33311</c:v>
                </c:pt>
                <c:pt idx="3687">
                  <c:v>33312</c:v>
                </c:pt>
                <c:pt idx="3688">
                  <c:v>33315</c:v>
                </c:pt>
                <c:pt idx="3689">
                  <c:v>33316</c:v>
                </c:pt>
                <c:pt idx="3690">
                  <c:v>33317</c:v>
                </c:pt>
                <c:pt idx="3691">
                  <c:v>33318</c:v>
                </c:pt>
                <c:pt idx="3692">
                  <c:v>33319</c:v>
                </c:pt>
                <c:pt idx="3693">
                  <c:v>33322</c:v>
                </c:pt>
                <c:pt idx="3694">
                  <c:v>33323</c:v>
                </c:pt>
                <c:pt idx="3695">
                  <c:v>33324</c:v>
                </c:pt>
                <c:pt idx="3696">
                  <c:v>33325</c:v>
                </c:pt>
                <c:pt idx="3697">
                  <c:v>33329</c:v>
                </c:pt>
                <c:pt idx="3698">
                  <c:v>33330</c:v>
                </c:pt>
                <c:pt idx="3699">
                  <c:v>33331</c:v>
                </c:pt>
                <c:pt idx="3700">
                  <c:v>33332</c:v>
                </c:pt>
                <c:pt idx="3701">
                  <c:v>33333</c:v>
                </c:pt>
                <c:pt idx="3702">
                  <c:v>33336</c:v>
                </c:pt>
                <c:pt idx="3703">
                  <c:v>33337</c:v>
                </c:pt>
                <c:pt idx="3704">
                  <c:v>33338</c:v>
                </c:pt>
                <c:pt idx="3705">
                  <c:v>33339</c:v>
                </c:pt>
                <c:pt idx="3706">
                  <c:v>33340</c:v>
                </c:pt>
                <c:pt idx="3707">
                  <c:v>33343</c:v>
                </c:pt>
                <c:pt idx="3708">
                  <c:v>33344</c:v>
                </c:pt>
                <c:pt idx="3709">
                  <c:v>33345</c:v>
                </c:pt>
                <c:pt idx="3710">
                  <c:v>33346</c:v>
                </c:pt>
                <c:pt idx="3711">
                  <c:v>33347</c:v>
                </c:pt>
                <c:pt idx="3712">
                  <c:v>33350</c:v>
                </c:pt>
                <c:pt idx="3713">
                  <c:v>33351</c:v>
                </c:pt>
                <c:pt idx="3714">
                  <c:v>33352</c:v>
                </c:pt>
                <c:pt idx="3715">
                  <c:v>33353</c:v>
                </c:pt>
                <c:pt idx="3716">
                  <c:v>33354</c:v>
                </c:pt>
                <c:pt idx="3717">
                  <c:v>33357</c:v>
                </c:pt>
                <c:pt idx="3718">
                  <c:v>33358</c:v>
                </c:pt>
                <c:pt idx="3719">
                  <c:v>33359</c:v>
                </c:pt>
                <c:pt idx="3720">
                  <c:v>33360</c:v>
                </c:pt>
                <c:pt idx="3721">
                  <c:v>33361</c:v>
                </c:pt>
                <c:pt idx="3722">
                  <c:v>33364</c:v>
                </c:pt>
                <c:pt idx="3723">
                  <c:v>33365</c:v>
                </c:pt>
                <c:pt idx="3724">
                  <c:v>33366</c:v>
                </c:pt>
                <c:pt idx="3725">
                  <c:v>33367</c:v>
                </c:pt>
                <c:pt idx="3726">
                  <c:v>33368</c:v>
                </c:pt>
                <c:pt idx="3727">
                  <c:v>33371</c:v>
                </c:pt>
                <c:pt idx="3728">
                  <c:v>33372</c:v>
                </c:pt>
                <c:pt idx="3729">
                  <c:v>33373</c:v>
                </c:pt>
                <c:pt idx="3730">
                  <c:v>33374</c:v>
                </c:pt>
                <c:pt idx="3731">
                  <c:v>33375</c:v>
                </c:pt>
                <c:pt idx="3732">
                  <c:v>33378</c:v>
                </c:pt>
                <c:pt idx="3733">
                  <c:v>33379</c:v>
                </c:pt>
                <c:pt idx="3734">
                  <c:v>33380</c:v>
                </c:pt>
                <c:pt idx="3735">
                  <c:v>33381</c:v>
                </c:pt>
                <c:pt idx="3736">
                  <c:v>33382</c:v>
                </c:pt>
                <c:pt idx="3737">
                  <c:v>33386</c:v>
                </c:pt>
                <c:pt idx="3738">
                  <c:v>33387</c:v>
                </c:pt>
                <c:pt idx="3739">
                  <c:v>33388</c:v>
                </c:pt>
                <c:pt idx="3740">
                  <c:v>33389</c:v>
                </c:pt>
                <c:pt idx="3741">
                  <c:v>33392</c:v>
                </c:pt>
                <c:pt idx="3742">
                  <c:v>33393</c:v>
                </c:pt>
                <c:pt idx="3743">
                  <c:v>33394</c:v>
                </c:pt>
                <c:pt idx="3744">
                  <c:v>33395</c:v>
                </c:pt>
                <c:pt idx="3745">
                  <c:v>33396</c:v>
                </c:pt>
                <c:pt idx="3746">
                  <c:v>33399</c:v>
                </c:pt>
                <c:pt idx="3747">
                  <c:v>33400</c:v>
                </c:pt>
                <c:pt idx="3748">
                  <c:v>33401</c:v>
                </c:pt>
                <c:pt idx="3749">
                  <c:v>33402</c:v>
                </c:pt>
                <c:pt idx="3750">
                  <c:v>33403</c:v>
                </c:pt>
                <c:pt idx="3751">
                  <c:v>33406</c:v>
                </c:pt>
                <c:pt idx="3752">
                  <c:v>33407</c:v>
                </c:pt>
                <c:pt idx="3753">
                  <c:v>33408</c:v>
                </c:pt>
                <c:pt idx="3754">
                  <c:v>33409</c:v>
                </c:pt>
                <c:pt idx="3755">
                  <c:v>33410</c:v>
                </c:pt>
                <c:pt idx="3756">
                  <c:v>33413</c:v>
                </c:pt>
                <c:pt idx="3757">
                  <c:v>33414</c:v>
                </c:pt>
                <c:pt idx="3758">
                  <c:v>33415</c:v>
                </c:pt>
                <c:pt idx="3759">
                  <c:v>33416</c:v>
                </c:pt>
                <c:pt idx="3760">
                  <c:v>33417</c:v>
                </c:pt>
                <c:pt idx="3761">
                  <c:v>33420</c:v>
                </c:pt>
                <c:pt idx="3762">
                  <c:v>33421</c:v>
                </c:pt>
                <c:pt idx="3763">
                  <c:v>33422</c:v>
                </c:pt>
                <c:pt idx="3764">
                  <c:v>33424</c:v>
                </c:pt>
                <c:pt idx="3765">
                  <c:v>33427</c:v>
                </c:pt>
                <c:pt idx="3766">
                  <c:v>33428</c:v>
                </c:pt>
                <c:pt idx="3767">
                  <c:v>33429</c:v>
                </c:pt>
                <c:pt idx="3768">
                  <c:v>33430</c:v>
                </c:pt>
                <c:pt idx="3769">
                  <c:v>33431</c:v>
                </c:pt>
                <c:pt idx="3770">
                  <c:v>33434</c:v>
                </c:pt>
                <c:pt idx="3771">
                  <c:v>33435</c:v>
                </c:pt>
                <c:pt idx="3772">
                  <c:v>33436</c:v>
                </c:pt>
                <c:pt idx="3773">
                  <c:v>33437</c:v>
                </c:pt>
                <c:pt idx="3774">
                  <c:v>33438</c:v>
                </c:pt>
                <c:pt idx="3775">
                  <c:v>33441</c:v>
                </c:pt>
                <c:pt idx="3776">
                  <c:v>33442</c:v>
                </c:pt>
                <c:pt idx="3777">
                  <c:v>33443</c:v>
                </c:pt>
                <c:pt idx="3778">
                  <c:v>33444</c:v>
                </c:pt>
                <c:pt idx="3779">
                  <c:v>33445</c:v>
                </c:pt>
                <c:pt idx="3780">
                  <c:v>33448</c:v>
                </c:pt>
                <c:pt idx="3781">
                  <c:v>33449</c:v>
                </c:pt>
                <c:pt idx="3782">
                  <c:v>33450</c:v>
                </c:pt>
                <c:pt idx="3783">
                  <c:v>33451</c:v>
                </c:pt>
                <c:pt idx="3784">
                  <c:v>33452</c:v>
                </c:pt>
                <c:pt idx="3785">
                  <c:v>33455</c:v>
                </c:pt>
                <c:pt idx="3786">
                  <c:v>33456</c:v>
                </c:pt>
                <c:pt idx="3787">
                  <c:v>33457</c:v>
                </c:pt>
                <c:pt idx="3788">
                  <c:v>33458</c:v>
                </c:pt>
                <c:pt idx="3789">
                  <c:v>33459</c:v>
                </c:pt>
                <c:pt idx="3790">
                  <c:v>33462</c:v>
                </c:pt>
                <c:pt idx="3791">
                  <c:v>33463</c:v>
                </c:pt>
                <c:pt idx="3792">
                  <c:v>33464</c:v>
                </c:pt>
                <c:pt idx="3793">
                  <c:v>33465</c:v>
                </c:pt>
                <c:pt idx="3794">
                  <c:v>33466</c:v>
                </c:pt>
                <c:pt idx="3795">
                  <c:v>33469</c:v>
                </c:pt>
                <c:pt idx="3796">
                  <c:v>33470</c:v>
                </c:pt>
                <c:pt idx="3797">
                  <c:v>33471</c:v>
                </c:pt>
                <c:pt idx="3798">
                  <c:v>33472</c:v>
                </c:pt>
                <c:pt idx="3799">
                  <c:v>33473</c:v>
                </c:pt>
                <c:pt idx="3800">
                  <c:v>33476</c:v>
                </c:pt>
                <c:pt idx="3801">
                  <c:v>33477</c:v>
                </c:pt>
                <c:pt idx="3802">
                  <c:v>33478</c:v>
                </c:pt>
                <c:pt idx="3803">
                  <c:v>33479</c:v>
                </c:pt>
                <c:pt idx="3804">
                  <c:v>33480</c:v>
                </c:pt>
                <c:pt idx="3805">
                  <c:v>33484</c:v>
                </c:pt>
                <c:pt idx="3806">
                  <c:v>33485</c:v>
                </c:pt>
                <c:pt idx="3807">
                  <c:v>33486</c:v>
                </c:pt>
                <c:pt idx="3808">
                  <c:v>33487</c:v>
                </c:pt>
                <c:pt idx="3809">
                  <c:v>33490</c:v>
                </c:pt>
                <c:pt idx="3810">
                  <c:v>33491</c:v>
                </c:pt>
                <c:pt idx="3811">
                  <c:v>33492</c:v>
                </c:pt>
                <c:pt idx="3812">
                  <c:v>33493</c:v>
                </c:pt>
                <c:pt idx="3813">
                  <c:v>33494</c:v>
                </c:pt>
                <c:pt idx="3814">
                  <c:v>33497</c:v>
                </c:pt>
                <c:pt idx="3815">
                  <c:v>33498</c:v>
                </c:pt>
                <c:pt idx="3816">
                  <c:v>33499</c:v>
                </c:pt>
                <c:pt idx="3817">
                  <c:v>33500</c:v>
                </c:pt>
                <c:pt idx="3818">
                  <c:v>33501</c:v>
                </c:pt>
                <c:pt idx="3819">
                  <c:v>33504</c:v>
                </c:pt>
                <c:pt idx="3820">
                  <c:v>33505</c:v>
                </c:pt>
                <c:pt idx="3821">
                  <c:v>33506</c:v>
                </c:pt>
                <c:pt idx="3822">
                  <c:v>33507</c:v>
                </c:pt>
                <c:pt idx="3823">
                  <c:v>33508</c:v>
                </c:pt>
                <c:pt idx="3824">
                  <c:v>33511</c:v>
                </c:pt>
                <c:pt idx="3825">
                  <c:v>33512</c:v>
                </c:pt>
                <c:pt idx="3826">
                  <c:v>33513</c:v>
                </c:pt>
                <c:pt idx="3827">
                  <c:v>33514</c:v>
                </c:pt>
                <c:pt idx="3828">
                  <c:v>33515</c:v>
                </c:pt>
                <c:pt idx="3829">
                  <c:v>33518</c:v>
                </c:pt>
                <c:pt idx="3830">
                  <c:v>33519</c:v>
                </c:pt>
                <c:pt idx="3831">
                  <c:v>33520</c:v>
                </c:pt>
                <c:pt idx="3832">
                  <c:v>33521</c:v>
                </c:pt>
                <c:pt idx="3833">
                  <c:v>33522</c:v>
                </c:pt>
                <c:pt idx="3834">
                  <c:v>33526</c:v>
                </c:pt>
                <c:pt idx="3835">
                  <c:v>33527</c:v>
                </c:pt>
                <c:pt idx="3836">
                  <c:v>33528</c:v>
                </c:pt>
                <c:pt idx="3837">
                  <c:v>33529</c:v>
                </c:pt>
                <c:pt idx="3838">
                  <c:v>33532</c:v>
                </c:pt>
                <c:pt idx="3839">
                  <c:v>33533</c:v>
                </c:pt>
                <c:pt idx="3840">
                  <c:v>33534</c:v>
                </c:pt>
                <c:pt idx="3841">
                  <c:v>33535</c:v>
                </c:pt>
                <c:pt idx="3842">
                  <c:v>33536</c:v>
                </c:pt>
                <c:pt idx="3843">
                  <c:v>33539</c:v>
                </c:pt>
                <c:pt idx="3844">
                  <c:v>33540</c:v>
                </c:pt>
                <c:pt idx="3845">
                  <c:v>33541</c:v>
                </c:pt>
                <c:pt idx="3846">
                  <c:v>33542</c:v>
                </c:pt>
                <c:pt idx="3847">
                  <c:v>33543</c:v>
                </c:pt>
                <c:pt idx="3848">
                  <c:v>33546</c:v>
                </c:pt>
                <c:pt idx="3849">
                  <c:v>33547</c:v>
                </c:pt>
                <c:pt idx="3850">
                  <c:v>33548</c:v>
                </c:pt>
                <c:pt idx="3851">
                  <c:v>33549</c:v>
                </c:pt>
                <c:pt idx="3852">
                  <c:v>33550</c:v>
                </c:pt>
                <c:pt idx="3853">
                  <c:v>33554</c:v>
                </c:pt>
                <c:pt idx="3854">
                  <c:v>33555</c:v>
                </c:pt>
                <c:pt idx="3855">
                  <c:v>33556</c:v>
                </c:pt>
                <c:pt idx="3856">
                  <c:v>33557</c:v>
                </c:pt>
                <c:pt idx="3857">
                  <c:v>33560</c:v>
                </c:pt>
                <c:pt idx="3858">
                  <c:v>33561</c:v>
                </c:pt>
                <c:pt idx="3859">
                  <c:v>33562</c:v>
                </c:pt>
                <c:pt idx="3860">
                  <c:v>33563</c:v>
                </c:pt>
                <c:pt idx="3861">
                  <c:v>33564</c:v>
                </c:pt>
                <c:pt idx="3862">
                  <c:v>33567</c:v>
                </c:pt>
                <c:pt idx="3863">
                  <c:v>33568</c:v>
                </c:pt>
                <c:pt idx="3864">
                  <c:v>33569</c:v>
                </c:pt>
                <c:pt idx="3865">
                  <c:v>33571</c:v>
                </c:pt>
                <c:pt idx="3866">
                  <c:v>33574</c:v>
                </c:pt>
                <c:pt idx="3867">
                  <c:v>33575</c:v>
                </c:pt>
                <c:pt idx="3868">
                  <c:v>33576</c:v>
                </c:pt>
                <c:pt idx="3869">
                  <c:v>33577</c:v>
                </c:pt>
                <c:pt idx="3870">
                  <c:v>33578</c:v>
                </c:pt>
                <c:pt idx="3871">
                  <c:v>33581</c:v>
                </c:pt>
                <c:pt idx="3872">
                  <c:v>33582</c:v>
                </c:pt>
                <c:pt idx="3873">
                  <c:v>33583</c:v>
                </c:pt>
                <c:pt idx="3874">
                  <c:v>33584</c:v>
                </c:pt>
                <c:pt idx="3875">
                  <c:v>33585</c:v>
                </c:pt>
                <c:pt idx="3876">
                  <c:v>33588</c:v>
                </c:pt>
                <c:pt idx="3877">
                  <c:v>33589</c:v>
                </c:pt>
                <c:pt idx="3878">
                  <c:v>33590</c:v>
                </c:pt>
                <c:pt idx="3879">
                  <c:v>33591</c:v>
                </c:pt>
                <c:pt idx="3880">
                  <c:v>33592</c:v>
                </c:pt>
                <c:pt idx="3881">
                  <c:v>33595</c:v>
                </c:pt>
                <c:pt idx="3882">
                  <c:v>33596</c:v>
                </c:pt>
                <c:pt idx="3883">
                  <c:v>33598</c:v>
                </c:pt>
                <c:pt idx="3884">
                  <c:v>33599</c:v>
                </c:pt>
                <c:pt idx="3885">
                  <c:v>33602</c:v>
                </c:pt>
                <c:pt idx="3886">
                  <c:v>33603</c:v>
                </c:pt>
                <c:pt idx="3887">
                  <c:v>33605</c:v>
                </c:pt>
                <c:pt idx="3888">
                  <c:v>33606</c:v>
                </c:pt>
                <c:pt idx="3889">
                  <c:v>33609</c:v>
                </c:pt>
                <c:pt idx="3890">
                  <c:v>33610</c:v>
                </c:pt>
                <c:pt idx="3891">
                  <c:v>33611</c:v>
                </c:pt>
                <c:pt idx="3892">
                  <c:v>33612</c:v>
                </c:pt>
                <c:pt idx="3893">
                  <c:v>33613</c:v>
                </c:pt>
                <c:pt idx="3894">
                  <c:v>33616</c:v>
                </c:pt>
                <c:pt idx="3895">
                  <c:v>33617</c:v>
                </c:pt>
                <c:pt idx="3896">
                  <c:v>33618</c:v>
                </c:pt>
                <c:pt idx="3897">
                  <c:v>33619</c:v>
                </c:pt>
                <c:pt idx="3898">
                  <c:v>33620</c:v>
                </c:pt>
                <c:pt idx="3899">
                  <c:v>33624</c:v>
                </c:pt>
                <c:pt idx="3900">
                  <c:v>33625</c:v>
                </c:pt>
                <c:pt idx="3901">
                  <c:v>33626</c:v>
                </c:pt>
                <c:pt idx="3902">
                  <c:v>33627</c:v>
                </c:pt>
                <c:pt idx="3903">
                  <c:v>33630</c:v>
                </c:pt>
                <c:pt idx="3904">
                  <c:v>33631</c:v>
                </c:pt>
                <c:pt idx="3905">
                  <c:v>33632</c:v>
                </c:pt>
                <c:pt idx="3906">
                  <c:v>33633</c:v>
                </c:pt>
                <c:pt idx="3907">
                  <c:v>33634</c:v>
                </c:pt>
                <c:pt idx="3908">
                  <c:v>33637</c:v>
                </c:pt>
                <c:pt idx="3909">
                  <c:v>33638</c:v>
                </c:pt>
                <c:pt idx="3910">
                  <c:v>33639</c:v>
                </c:pt>
                <c:pt idx="3911">
                  <c:v>33640</c:v>
                </c:pt>
                <c:pt idx="3912">
                  <c:v>33641</c:v>
                </c:pt>
                <c:pt idx="3913">
                  <c:v>33644</c:v>
                </c:pt>
                <c:pt idx="3914">
                  <c:v>33645</c:v>
                </c:pt>
                <c:pt idx="3915">
                  <c:v>33646</c:v>
                </c:pt>
                <c:pt idx="3916">
                  <c:v>33647</c:v>
                </c:pt>
                <c:pt idx="3917">
                  <c:v>33648</c:v>
                </c:pt>
                <c:pt idx="3918">
                  <c:v>33652</c:v>
                </c:pt>
                <c:pt idx="3919">
                  <c:v>33653</c:v>
                </c:pt>
                <c:pt idx="3920">
                  <c:v>33654</c:v>
                </c:pt>
                <c:pt idx="3921">
                  <c:v>33655</c:v>
                </c:pt>
                <c:pt idx="3922">
                  <c:v>33658</c:v>
                </c:pt>
                <c:pt idx="3923">
                  <c:v>33659</c:v>
                </c:pt>
                <c:pt idx="3924">
                  <c:v>33660</c:v>
                </c:pt>
                <c:pt idx="3925">
                  <c:v>33661</c:v>
                </c:pt>
                <c:pt idx="3926">
                  <c:v>33662</c:v>
                </c:pt>
                <c:pt idx="3927">
                  <c:v>33665</c:v>
                </c:pt>
                <c:pt idx="3928">
                  <c:v>33666</c:v>
                </c:pt>
                <c:pt idx="3929">
                  <c:v>33667</c:v>
                </c:pt>
                <c:pt idx="3930">
                  <c:v>33668</c:v>
                </c:pt>
                <c:pt idx="3931">
                  <c:v>33669</c:v>
                </c:pt>
                <c:pt idx="3932">
                  <c:v>33672</c:v>
                </c:pt>
                <c:pt idx="3933">
                  <c:v>33673</c:v>
                </c:pt>
                <c:pt idx="3934">
                  <c:v>33674</c:v>
                </c:pt>
                <c:pt idx="3935">
                  <c:v>33675</c:v>
                </c:pt>
                <c:pt idx="3936">
                  <c:v>33676</c:v>
                </c:pt>
                <c:pt idx="3937">
                  <c:v>33679</c:v>
                </c:pt>
                <c:pt idx="3938">
                  <c:v>33680</c:v>
                </c:pt>
                <c:pt idx="3939">
                  <c:v>33681</c:v>
                </c:pt>
                <c:pt idx="3940">
                  <c:v>33682</c:v>
                </c:pt>
                <c:pt idx="3941">
                  <c:v>33683</c:v>
                </c:pt>
                <c:pt idx="3942">
                  <c:v>33686</c:v>
                </c:pt>
                <c:pt idx="3943">
                  <c:v>33687</c:v>
                </c:pt>
                <c:pt idx="3944">
                  <c:v>33688</c:v>
                </c:pt>
                <c:pt idx="3945">
                  <c:v>33689</c:v>
                </c:pt>
                <c:pt idx="3946">
                  <c:v>33690</c:v>
                </c:pt>
                <c:pt idx="3947">
                  <c:v>33693</c:v>
                </c:pt>
                <c:pt idx="3948">
                  <c:v>33694</c:v>
                </c:pt>
                <c:pt idx="3949">
                  <c:v>33695</c:v>
                </c:pt>
                <c:pt idx="3950">
                  <c:v>33696</c:v>
                </c:pt>
                <c:pt idx="3951">
                  <c:v>33697</c:v>
                </c:pt>
                <c:pt idx="3952">
                  <c:v>33700</c:v>
                </c:pt>
                <c:pt idx="3953">
                  <c:v>33701</c:v>
                </c:pt>
                <c:pt idx="3954">
                  <c:v>33702</c:v>
                </c:pt>
                <c:pt idx="3955">
                  <c:v>33703</c:v>
                </c:pt>
                <c:pt idx="3956">
                  <c:v>33704</c:v>
                </c:pt>
                <c:pt idx="3957">
                  <c:v>33707</c:v>
                </c:pt>
                <c:pt idx="3958">
                  <c:v>33708</c:v>
                </c:pt>
                <c:pt idx="3959">
                  <c:v>33709</c:v>
                </c:pt>
                <c:pt idx="3960">
                  <c:v>33710</c:v>
                </c:pt>
                <c:pt idx="3961">
                  <c:v>33714</c:v>
                </c:pt>
                <c:pt idx="3962">
                  <c:v>33715</c:v>
                </c:pt>
                <c:pt idx="3963">
                  <c:v>33716</c:v>
                </c:pt>
                <c:pt idx="3964">
                  <c:v>33717</c:v>
                </c:pt>
                <c:pt idx="3965">
                  <c:v>33718</c:v>
                </c:pt>
                <c:pt idx="3966">
                  <c:v>33721</c:v>
                </c:pt>
                <c:pt idx="3967">
                  <c:v>33722</c:v>
                </c:pt>
                <c:pt idx="3968">
                  <c:v>33723</c:v>
                </c:pt>
                <c:pt idx="3969">
                  <c:v>33724</c:v>
                </c:pt>
                <c:pt idx="3970">
                  <c:v>33725</c:v>
                </c:pt>
                <c:pt idx="3971">
                  <c:v>33728</c:v>
                </c:pt>
                <c:pt idx="3972">
                  <c:v>33729</c:v>
                </c:pt>
                <c:pt idx="3973">
                  <c:v>33730</c:v>
                </c:pt>
                <c:pt idx="3974">
                  <c:v>33731</c:v>
                </c:pt>
                <c:pt idx="3975">
                  <c:v>33732</c:v>
                </c:pt>
                <c:pt idx="3976">
                  <c:v>33735</c:v>
                </c:pt>
                <c:pt idx="3977">
                  <c:v>33736</c:v>
                </c:pt>
                <c:pt idx="3978">
                  <c:v>33737</c:v>
                </c:pt>
                <c:pt idx="3979">
                  <c:v>33738</c:v>
                </c:pt>
                <c:pt idx="3980">
                  <c:v>33739</c:v>
                </c:pt>
                <c:pt idx="3981">
                  <c:v>33742</c:v>
                </c:pt>
                <c:pt idx="3982">
                  <c:v>33743</c:v>
                </c:pt>
                <c:pt idx="3983">
                  <c:v>33744</c:v>
                </c:pt>
                <c:pt idx="3984">
                  <c:v>33745</c:v>
                </c:pt>
                <c:pt idx="3985">
                  <c:v>33746</c:v>
                </c:pt>
                <c:pt idx="3986">
                  <c:v>33750</c:v>
                </c:pt>
                <c:pt idx="3987">
                  <c:v>33751</c:v>
                </c:pt>
                <c:pt idx="3988">
                  <c:v>33752</c:v>
                </c:pt>
                <c:pt idx="3989">
                  <c:v>33753</c:v>
                </c:pt>
                <c:pt idx="3990">
                  <c:v>33756</c:v>
                </c:pt>
                <c:pt idx="3991">
                  <c:v>33757</c:v>
                </c:pt>
                <c:pt idx="3992">
                  <c:v>33758</c:v>
                </c:pt>
                <c:pt idx="3993">
                  <c:v>33759</c:v>
                </c:pt>
                <c:pt idx="3994">
                  <c:v>33760</c:v>
                </c:pt>
                <c:pt idx="3995">
                  <c:v>33763</c:v>
                </c:pt>
                <c:pt idx="3996">
                  <c:v>33764</c:v>
                </c:pt>
                <c:pt idx="3997">
                  <c:v>33765</c:v>
                </c:pt>
                <c:pt idx="3998">
                  <c:v>33766</c:v>
                </c:pt>
                <c:pt idx="3999">
                  <c:v>33767</c:v>
                </c:pt>
                <c:pt idx="4000">
                  <c:v>33770</c:v>
                </c:pt>
                <c:pt idx="4001">
                  <c:v>33771</c:v>
                </c:pt>
                <c:pt idx="4002">
                  <c:v>33772</c:v>
                </c:pt>
                <c:pt idx="4003">
                  <c:v>33773</c:v>
                </c:pt>
                <c:pt idx="4004">
                  <c:v>33774</c:v>
                </c:pt>
                <c:pt idx="4005">
                  <c:v>33777</c:v>
                </c:pt>
                <c:pt idx="4006">
                  <c:v>33778</c:v>
                </c:pt>
                <c:pt idx="4007">
                  <c:v>33779</c:v>
                </c:pt>
                <c:pt idx="4008">
                  <c:v>33780</c:v>
                </c:pt>
                <c:pt idx="4009">
                  <c:v>33781</c:v>
                </c:pt>
                <c:pt idx="4010">
                  <c:v>33784</c:v>
                </c:pt>
                <c:pt idx="4011">
                  <c:v>33785</c:v>
                </c:pt>
                <c:pt idx="4012">
                  <c:v>33786</c:v>
                </c:pt>
                <c:pt idx="4013">
                  <c:v>33787</c:v>
                </c:pt>
                <c:pt idx="4014">
                  <c:v>33791</c:v>
                </c:pt>
                <c:pt idx="4015">
                  <c:v>33792</c:v>
                </c:pt>
                <c:pt idx="4016">
                  <c:v>33793</c:v>
                </c:pt>
                <c:pt idx="4017">
                  <c:v>33794</c:v>
                </c:pt>
                <c:pt idx="4018">
                  <c:v>33795</c:v>
                </c:pt>
                <c:pt idx="4019">
                  <c:v>33798</c:v>
                </c:pt>
                <c:pt idx="4020">
                  <c:v>33799</c:v>
                </c:pt>
                <c:pt idx="4021">
                  <c:v>33800</c:v>
                </c:pt>
                <c:pt idx="4022">
                  <c:v>33801</c:v>
                </c:pt>
                <c:pt idx="4023">
                  <c:v>33802</c:v>
                </c:pt>
                <c:pt idx="4024">
                  <c:v>33805</c:v>
                </c:pt>
                <c:pt idx="4025">
                  <c:v>33806</c:v>
                </c:pt>
                <c:pt idx="4026">
                  <c:v>33807</c:v>
                </c:pt>
                <c:pt idx="4027">
                  <c:v>33808</c:v>
                </c:pt>
                <c:pt idx="4028">
                  <c:v>33809</c:v>
                </c:pt>
                <c:pt idx="4029">
                  <c:v>33812</c:v>
                </c:pt>
                <c:pt idx="4030">
                  <c:v>33813</c:v>
                </c:pt>
                <c:pt idx="4031">
                  <c:v>33814</c:v>
                </c:pt>
                <c:pt idx="4032">
                  <c:v>33815</c:v>
                </c:pt>
                <c:pt idx="4033">
                  <c:v>33816</c:v>
                </c:pt>
                <c:pt idx="4034">
                  <c:v>33819</c:v>
                </c:pt>
                <c:pt idx="4035">
                  <c:v>33820</c:v>
                </c:pt>
                <c:pt idx="4036">
                  <c:v>33821</c:v>
                </c:pt>
                <c:pt idx="4037">
                  <c:v>33822</c:v>
                </c:pt>
                <c:pt idx="4038">
                  <c:v>33823</c:v>
                </c:pt>
                <c:pt idx="4039">
                  <c:v>33826</c:v>
                </c:pt>
                <c:pt idx="4040">
                  <c:v>33827</c:v>
                </c:pt>
                <c:pt idx="4041">
                  <c:v>33828</c:v>
                </c:pt>
                <c:pt idx="4042">
                  <c:v>33829</c:v>
                </c:pt>
                <c:pt idx="4043">
                  <c:v>33830</c:v>
                </c:pt>
                <c:pt idx="4044">
                  <c:v>33833</c:v>
                </c:pt>
                <c:pt idx="4045">
                  <c:v>33834</c:v>
                </c:pt>
                <c:pt idx="4046">
                  <c:v>33835</c:v>
                </c:pt>
                <c:pt idx="4047">
                  <c:v>33836</c:v>
                </c:pt>
                <c:pt idx="4048">
                  <c:v>33837</c:v>
                </c:pt>
                <c:pt idx="4049">
                  <c:v>33840</c:v>
                </c:pt>
                <c:pt idx="4050">
                  <c:v>33841</c:v>
                </c:pt>
                <c:pt idx="4051">
                  <c:v>33842</c:v>
                </c:pt>
                <c:pt idx="4052">
                  <c:v>33843</c:v>
                </c:pt>
                <c:pt idx="4053">
                  <c:v>33844</c:v>
                </c:pt>
                <c:pt idx="4054">
                  <c:v>33847</c:v>
                </c:pt>
                <c:pt idx="4055">
                  <c:v>33848</c:v>
                </c:pt>
                <c:pt idx="4056">
                  <c:v>33849</c:v>
                </c:pt>
                <c:pt idx="4057">
                  <c:v>33850</c:v>
                </c:pt>
                <c:pt idx="4058">
                  <c:v>33851</c:v>
                </c:pt>
                <c:pt idx="4059">
                  <c:v>33855</c:v>
                </c:pt>
                <c:pt idx="4060">
                  <c:v>33856</c:v>
                </c:pt>
                <c:pt idx="4061">
                  <c:v>33857</c:v>
                </c:pt>
                <c:pt idx="4062">
                  <c:v>33858</c:v>
                </c:pt>
                <c:pt idx="4063">
                  <c:v>33861</c:v>
                </c:pt>
                <c:pt idx="4064">
                  <c:v>33862</c:v>
                </c:pt>
                <c:pt idx="4065">
                  <c:v>33863</c:v>
                </c:pt>
                <c:pt idx="4066">
                  <c:v>33864</c:v>
                </c:pt>
                <c:pt idx="4067">
                  <c:v>33865</c:v>
                </c:pt>
                <c:pt idx="4068">
                  <c:v>33868</c:v>
                </c:pt>
                <c:pt idx="4069">
                  <c:v>33869</c:v>
                </c:pt>
                <c:pt idx="4070">
                  <c:v>33870</c:v>
                </c:pt>
                <c:pt idx="4071">
                  <c:v>33871</c:v>
                </c:pt>
                <c:pt idx="4072">
                  <c:v>33872</c:v>
                </c:pt>
                <c:pt idx="4073">
                  <c:v>33875</c:v>
                </c:pt>
                <c:pt idx="4074">
                  <c:v>33876</c:v>
                </c:pt>
                <c:pt idx="4075">
                  <c:v>33877</c:v>
                </c:pt>
                <c:pt idx="4076">
                  <c:v>33878</c:v>
                </c:pt>
                <c:pt idx="4077">
                  <c:v>33879</c:v>
                </c:pt>
                <c:pt idx="4078">
                  <c:v>33882</c:v>
                </c:pt>
                <c:pt idx="4079">
                  <c:v>33883</c:v>
                </c:pt>
                <c:pt idx="4080">
                  <c:v>33884</c:v>
                </c:pt>
                <c:pt idx="4081">
                  <c:v>33885</c:v>
                </c:pt>
                <c:pt idx="4082">
                  <c:v>33886</c:v>
                </c:pt>
                <c:pt idx="4083">
                  <c:v>33890</c:v>
                </c:pt>
                <c:pt idx="4084">
                  <c:v>33891</c:v>
                </c:pt>
                <c:pt idx="4085">
                  <c:v>33892</c:v>
                </c:pt>
                <c:pt idx="4086">
                  <c:v>33893</c:v>
                </c:pt>
                <c:pt idx="4087">
                  <c:v>33896</c:v>
                </c:pt>
                <c:pt idx="4088">
                  <c:v>33897</c:v>
                </c:pt>
                <c:pt idx="4089">
                  <c:v>33898</c:v>
                </c:pt>
                <c:pt idx="4090">
                  <c:v>33899</c:v>
                </c:pt>
                <c:pt idx="4091">
                  <c:v>33900</c:v>
                </c:pt>
                <c:pt idx="4092">
                  <c:v>33903</c:v>
                </c:pt>
                <c:pt idx="4093">
                  <c:v>33904</c:v>
                </c:pt>
                <c:pt idx="4094">
                  <c:v>33905</c:v>
                </c:pt>
                <c:pt idx="4095">
                  <c:v>33906</c:v>
                </c:pt>
                <c:pt idx="4096">
                  <c:v>33907</c:v>
                </c:pt>
                <c:pt idx="4097">
                  <c:v>33910</c:v>
                </c:pt>
                <c:pt idx="4098">
                  <c:v>33911</c:v>
                </c:pt>
                <c:pt idx="4099">
                  <c:v>33912</c:v>
                </c:pt>
                <c:pt idx="4100">
                  <c:v>33913</c:v>
                </c:pt>
                <c:pt idx="4101">
                  <c:v>33914</c:v>
                </c:pt>
                <c:pt idx="4102">
                  <c:v>33917</c:v>
                </c:pt>
                <c:pt idx="4103">
                  <c:v>33918</c:v>
                </c:pt>
                <c:pt idx="4104">
                  <c:v>33920</c:v>
                </c:pt>
                <c:pt idx="4105">
                  <c:v>33921</c:v>
                </c:pt>
                <c:pt idx="4106">
                  <c:v>33924</c:v>
                </c:pt>
                <c:pt idx="4107">
                  <c:v>33925</c:v>
                </c:pt>
                <c:pt idx="4108">
                  <c:v>33926</c:v>
                </c:pt>
                <c:pt idx="4109">
                  <c:v>33927</c:v>
                </c:pt>
                <c:pt idx="4110">
                  <c:v>33928</c:v>
                </c:pt>
                <c:pt idx="4111">
                  <c:v>33931</c:v>
                </c:pt>
                <c:pt idx="4112">
                  <c:v>33932</c:v>
                </c:pt>
                <c:pt idx="4113">
                  <c:v>33933</c:v>
                </c:pt>
                <c:pt idx="4114">
                  <c:v>33935</c:v>
                </c:pt>
                <c:pt idx="4115">
                  <c:v>33938</c:v>
                </c:pt>
                <c:pt idx="4116">
                  <c:v>33939</c:v>
                </c:pt>
                <c:pt idx="4117">
                  <c:v>33940</c:v>
                </c:pt>
                <c:pt idx="4118">
                  <c:v>33941</c:v>
                </c:pt>
                <c:pt idx="4119">
                  <c:v>33942</c:v>
                </c:pt>
                <c:pt idx="4120">
                  <c:v>33945</c:v>
                </c:pt>
                <c:pt idx="4121">
                  <c:v>33946</c:v>
                </c:pt>
                <c:pt idx="4122">
                  <c:v>33947</c:v>
                </c:pt>
                <c:pt idx="4123">
                  <c:v>33948</c:v>
                </c:pt>
                <c:pt idx="4124">
                  <c:v>33949</c:v>
                </c:pt>
                <c:pt idx="4125">
                  <c:v>33952</c:v>
                </c:pt>
                <c:pt idx="4126">
                  <c:v>33953</c:v>
                </c:pt>
                <c:pt idx="4127">
                  <c:v>33954</c:v>
                </c:pt>
                <c:pt idx="4128">
                  <c:v>33955</c:v>
                </c:pt>
                <c:pt idx="4129">
                  <c:v>33956</c:v>
                </c:pt>
                <c:pt idx="4130">
                  <c:v>33959</c:v>
                </c:pt>
                <c:pt idx="4131">
                  <c:v>33960</c:v>
                </c:pt>
                <c:pt idx="4132">
                  <c:v>33961</c:v>
                </c:pt>
                <c:pt idx="4133">
                  <c:v>33962</c:v>
                </c:pt>
                <c:pt idx="4134">
                  <c:v>33966</c:v>
                </c:pt>
                <c:pt idx="4135">
                  <c:v>33967</c:v>
                </c:pt>
                <c:pt idx="4136">
                  <c:v>33968</c:v>
                </c:pt>
                <c:pt idx="4137">
                  <c:v>33969</c:v>
                </c:pt>
                <c:pt idx="4138">
                  <c:v>33973</c:v>
                </c:pt>
                <c:pt idx="4139">
                  <c:v>33974</c:v>
                </c:pt>
                <c:pt idx="4140">
                  <c:v>33975</c:v>
                </c:pt>
                <c:pt idx="4141">
                  <c:v>33976</c:v>
                </c:pt>
                <c:pt idx="4142">
                  <c:v>33977</c:v>
                </c:pt>
                <c:pt idx="4143">
                  <c:v>33980</c:v>
                </c:pt>
                <c:pt idx="4144">
                  <c:v>33981</c:v>
                </c:pt>
                <c:pt idx="4145">
                  <c:v>33982</c:v>
                </c:pt>
                <c:pt idx="4146">
                  <c:v>33983</c:v>
                </c:pt>
                <c:pt idx="4147">
                  <c:v>33984</c:v>
                </c:pt>
                <c:pt idx="4148">
                  <c:v>33988</c:v>
                </c:pt>
                <c:pt idx="4149">
                  <c:v>33989</c:v>
                </c:pt>
                <c:pt idx="4150">
                  <c:v>33990</c:v>
                </c:pt>
                <c:pt idx="4151">
                  <c:v>33991</c:v>
                </c:pt>
                <c:pt idx="4152">
                  <c:v>33994</c:v>
                </c:pt>
                <c:pt idx="4153">
                  <c:v>33995</c:v>
                </c:pt>
                <c:pt idx="4154">
                  <c:v>33996</c:v>
                </c:pt>
                <c:pt idx="4155">
                  <c:v>33997</c:v>
                </c:pt>
                <c:pt idx="4156">
                  <c:v>33998</c:v>
                </c:pt>
                <c:pt idx="4157">
                  <c:v>34001</c:v>
                </c:pt>
                <c:pt idx="4158">
                  <c:v>34002</c:v>
                </c:pt>
                <c:pt idx="4159">
                  <c:v>34003</c:v>
                </c:pt>
                <c:pt idx="4160">
                  <c:v>34004</c:v>
                </c:pt>
                <c:pt idx="4161">
                  <c:v>34005</c:v>
                </c:pt>
                <c:pt idx="4162">
                  <c:v>34008</c:v>
                </c:pt>
                <c:pt idx="4163">
                  <c:v>34009</c:v>
                </c:pt>
                <c:pt idx="4164">
                  <c:v>34010</c:v>
                </c:pt>
                <c:pt idx="4165">
                  <c:v>34011</c:v>
                </c:pt>
                <c:pt idx="4166">
                  <c:v>34012</c:v>
                </c:pt>
                <c:pt idx="4167">
                  <c:v>34016</c:v>
                </c:pt>
                <c:pt idx="4168">
                  <c:v>34017</c:v>
                </c:pt>
                <c:pt idx="4169">
                  <c:v>34018</c:v>
                </c:pt>
                <c:pt idx="4170">
                  <c:v>34019</c:v>
                </c:pt>
                <c:pt idx="4171">
                  <c:v>34022</c:v>
                </c:pt>
                <c:pt idx="4172">
                  <c:v>34023</c:v>
                </c:pt>
                <c:pt idx="4173">
                  <c:v>34024</c:v>
                </c:pt>
                <c:pt idx="4174">
                  <c:v>34025</c:v>
                </c:pt>
                <c:pt idx="4175">
                  <c:v>34026</c:v>
                </c:pt>
                <c:pt idx="4176">
                  <c:v>34029</c:v>
                </c:pt>
                <c:pt idx="4177">
                  <c:v>34030</c:v>
                </c:pt>
                <c:pt idx="4178">
                  <c:v>34031</c:v>
                </c:pt>
                <c:pt idx="4179">
                  <c:v>34032</c:v>
                </c:pt>
                <c:pt idx="4180">
                  <c:v>34033</c:v>
                </c:pt>
                <c:pt idx="4181">
                  <c:v>34036</c:v>
                </c:pt>
                <c:pt idx="4182">
                  <c:v>34037</c:v>
                </c:pt>
                <c:pt idx="4183">
                  <c:v>34038</c:v>
                </c:pt>
                <c:pt idx="4184">
                  <c:v>34039</c:v>
                </c:pt>
                <c:pt idx="4185">
                  <c:v>34040</c:v>
                </c:pt>
                <c:pt idx="4186">
                  <c:v>34043</c:v>
                </c:pt>
                <c:pt idx="4187">
                  <c:v>34044</c:v>
                </c:pt>
                <c:pt idx="4188">
                  <c:v>34045</c:v>
                </c:pt>
                <c:pt idx="4189">
                  <c:v>34046</c:v>
                </c:pt>
                <c:pt idx="4190">
                  <c:v>34047</c:v>
                </c:pt>
                <c:pt idx="4191">
                  <c:v>34050</c:v>
                </c:pt>
                <c:pt idx="4192">
                  <c:v>34051</c:v>
                </c:pt>
                <c:pt idx="4193">
                  <c:v>34052</c:v>
                </c:pt>
                <c:pt idx="4194">
                  <c:v>34053</c:v>
                </c:pt>
                <c:pt idx="4195">
                  <c:v>34054</c:v>
                </c:pt>
                <c:pt idx="4196">
                  <c:v>34057</c:v>
                </c:pt>
                <c:pt idx="4197">
                  <c:v>34058</c:v>
                </c:pt>
                <c:pt idx="4198">
                  <c:v>34059</c:v>
                </c:pt>
                <c:pt idx="4199">
                  <c:v>34060</c:v>
                </c:pt>
                <c:pt idx="4200">
                  <c:v>34061</c:v>
                </c:pt>
                <c:pt idx="4201">
                  <c:v>34064</c:v>
                </c:pt>
                <c:pt idx="4202">
                  <c:v>34065</c:v>
                </c:pt>
                <c:pt idx="4203">
                  <c:v>34066</c:v>
                </c:pt>
                <c:pt idx="4204">
                  <c:v>34067</c:v>
                </c:pt>
                <c:pt idx="4205">
                  <c:v>34071</c:v>
                </c:pt>
                <c:pt idx="4206">
                  <c:v>34072</c:v>
                </c:pt>
                <c:pt idx="4207">
                  <c:v>34073</c:v>
                </c:pt>
                <c:pt idx="4208">
                  <c:v>34074</c:v>
                </c:pt>
                <c:pt idx="4209">
                  <c:v>34075</c:v>
                </c:pt>
                <c:pt idx="4210">
                  <c:v>34078</c:v>
                </c:pt>
                <c:pt idx="4211">
                  <c:v>34079</c:v>
                </c:pt>
                <c:pt idx="4212">
                  <c:v>34080</c:v>
                </c:pt>
                <c:pt idx="4213">
                  <c:v>34081</c:v>
                </c:pt>
                <c:pt idx="4214">
                  <c:v>34082</c:v>
                </c:pt>
                <c:pt idx="4215">
                  <c:v>34085</c:v>
                </c:pt>
                <c:pt idx="4216">
                  <c:v>34086</c:v>
                </c:pt>
                <c:pt idx="4217">
                  <c:v>34087</c:v>
                </c:pt>
                <c:pt idx="4218">
                  <c:v>34088</c:v>
                </c:pt>
                <c:pt idx="4219">
                  <c:v>34089</c:v>
                </c:pt>
                <c:pt idx="4220">
                  <c:v>34092</c:v>
                </c:pt>
                <c:pt idx="4221">
                  <c:v>34093</c:v>
                </c:pt>
                <c:pt idx="4222">
                  <c:v>34094</c:v>
                </c:pt>
                <c:pt idx="4223">
                  <c:v>34095</c:v>
                </c:pt>
                <c:pt idx="4224">
                  <c:v>34096</c:v>
                </c:pt>
                <c:pt idx="4225">
                  <c:v>34099</c:v>
                </c:pt>
                <c:pt idx="4226">
                  <c:v>34100</c:v>
                </c:pt>
                <c:pt idx="4227">
                  <c:v>34101</c:v>
                </c:pt>
                <c:pt idx="4228">
                  <c:v>34102</c:v>
                </c:pt>
                <c:pt idx="4229">
                  <c:v>34103</c:v>
                </c:pt>
                <c:pt idx="4230">
                  <c:v>34106</c:v>
                </c:pt>
                <c:pt idx="4231">
                  <c:v>34107</c:v>
                </c:pt>
                <c:pt idx="4232">
                  <c:v>34108</c:v>
                </c:pt>
                <c:pt idx="4233">
                  <c:v>34109</c:v>
                </c:pt>
                <c:pt idx="4234">
                  <c:v>34110</c:v>
                </c:pt>
                <c:pt idx="4235">
                  <c:v>34113</c:v>
                </c:pt>
                <c:pt idx="4236">
                  <c:v>34114</c:v>
                </c:pt>
                <c:pt idx="4237">
                  <c:v>34115</c:v>
                </c:pt>
                <c:pt idx="4238">
                  <c:v>34116</c:v>
                </c:pt>
                <c:pt idx="4239">
                  <c:v>34117</c:v>
                </c:pt>
                <c:pt idx="4240">
                  <c:v>34121</c:v>
                </c:pt>
                <c:pt idx="4241">
                  <c:v>34122</c:v>
                </c:pt>
                <c:pt idx="4242">
                  <c:v>34123</c:v>
                </c:pt>
                <c:pt idx="4243">
                  <c:v>34124</c:v>
                </c:pt>
                <c:pt idx="4244">
                  <c:v>34127</c:v>
                </c:pt>
                <c:pt idx="4245">
                  <c:v>34128</c:v>
                </c:pt>
                <c:pt idx="4246">
                  <c:v>34129</c:v>
                </c:pt>
                <c:pt idx="4247">
                  <c:v>34130</c:v>
                </c:pt>
                <c:pt idx="4248">
                  <c:v>34131</c:v>
                </c:pt>
                <c:pt idx="4249">
                  <c:v>34134</c:v>
                </c:pt>
                <c:pt idx="4250">
                  <c:v>34135</c:v>
                </c:pt>
                <c:pt idx="4251">
                  <c:v>34136</c:v>
                </c:pt>
                <c:pt idx="4252">
                  <c:v>34137</c:v>
                </c:pt>
                <c:pt idx="4253">
                  <c:v>34138</c:v>
                </c:pt>
                <c:pt idx="4254">
                  <c:v>34141</c:v>
                </c:pt>
                <c:pt idx="4255">
                  <c:v>34142</c:v>
                </c:pt>
                <c:pt idx="4256">
                  <c:v>34143</c:v>
                </c:pt>
                <c:pt idx="4257">
                  <c:v>34144</c:v>
                </c:pt>
                <c:pt idx="4258">
                  <c:v>34145</c:v>
                </c:pt>
                <c:pt idx="4259">
                  <c:v>34148</c:v>
                </c:pt>
                <c:pt idx="4260">
                  <c:v>34149</c:v>
                </c:pt>
                <c:pt idx="4261">
                  <c:v>34150</c:v>
                </c:pt>
                <c:pt idx="4262">
                  <c:v>34151</c:v>
                </c:pt>
                <c:pt idx="4263">
                  <c:v>34152</c:v>
                </c:pt>
                <c:pt idx="4264">
                  <c:v>34156</c:v>
                </c:pt>
                <c:pt idx="4265">
                  <c:v>34157</c:v>
                </c:pt>
                <c:pt idx="4266">
                  <c:v>34158</c:v>
                </c:pt>
                <c:pt idx="4267">
                  <c:v>34159</c:v>
                </c:pt>
                <c:pt idx="4268">
                  <c:v>34162</c:v>
                </c:pt>
                <c:pt idx="4269">
                  <c:v>34163</c:v>
                </c:pt>
                <c:pt idx="4270">
                  <c:v>34164</c:v>
                </c:pt>
                <c:pt idx="4271">
                  <c:v>34165</c:v>
                </c:pt>
                <c:pt idx="4272">
                  <c:v>34166</c:v>
                </c:pt>
                <c:pt idx="4273">
                  <c:v>34169</c:v>
                </c:pt>
                <c:pt idx="4274">
                  <c:v>34170</c:v>
                </c:pt>
                <c:pt idx="4275">
                  <c:v>34171</c:v>
                </c:pt>
                <c:pt idx="4276">
                  <c:v>34172</c:v>
                </c:pt>
                <c:pt idx="4277">
                  <c:v>34173</c:v>
                </c:pt>
                <c:pt idx="4278">
                  <c:v>34176</c:v>
                </c:pt>
                <c:pt idx="4279">
                  <c:v>34177</c:v>
                </c:pt>
                <c:pt idx="4280">
                  <c:v>34178</c:v>
                </c:pt>
                <c:pt idx="4281">
                  <c:v>34179</c:v>
                </c:pt>
                <c:pt idx="4282">
                  <c:v>34180</c:v>
                </c:pt>
                <c:pt idx="4283">
                  <c:v>34183</c:v>
                </c:pt>
                <c:pt idx="4284">
                  <c:v>34184</c:v>
                </c:pt>
                <c:pt idx="4285">
                  <c:v>34185</c:v>
                </c:pt>
                <c:pt idx="4286">
                  <c:v>34186</c:v>
                </c:pt>
                <c:pt idx="4287">
                  <c:v>34187</c:v>
                </c:pt>
                <c:pt idx="4288">
                  <c:v>34190</c:v>
                </c:pt>
                <c:pt idx="4289">
                  <c:v>34191</c:v>
                </c:pt>
                <c:pt idx="4290">
                  <c:v>34192</c:v>
                </c:pt>
                <c:pt idx="4291">
                  <c:v>34193</c:v>
                </c:pt>
                <c:pt idx="4292">
                  <c:v>34194</c:v>
                </c:pt>
                <c:pt idx="4293">
                  <c:v>34197</c:v>
                </c:pt>
                <c:pt idx="4294">
                  <c:v>34198</c:v>
                </c:pt>
                <c:pt idx="4295">
                  <c:v>34199</c:v>
                </c:pt>
                <c:pt idx="4296">
                  <c:v>34200</c:v>
                </c:pt>
                <c:pt idx="4297">
                  <c:v>34201</c:v>
                </c:pt>
                <c:pt idx="4298">
                  <c:v>34204</c:v>
                </c:pt>
                <c:pt idx="4299">
                  <c:v>34205</c:v>
                </c:pt>
                <c:pt idx="4300">
                  <c:v>34206</c:v>
                </c:pt>
                <c:pt idx="4301">
                  <c:v>34207</c:v>
                </c:pt>
                <c:pt idx="4302">
                  <c:v>34208</c:v>
                </c:pt>
                <c:pt idx="4303">
                  <c:v>34211</c:v>
                </c:pt>
                <c:pt idx="4304">
                  <c:v>34212</c:v>
                </c:pt>
                <c:pt idx="4305">
                  <c:v>34213</c:v>
                </c:pt>
                <c:pt idx="4306">
                  <c:v>34214</c:v>
                </c:pt>
                <c:pt idx="4307">
                  <c:v>34215</c:v>
                </c:pt>
                <c:pt idx="4308">
                  <c:v>34219</c:v>
                </c:pt>
                <c:pt idx="4309">
                  <c:v>34220</c:v>
                </c:pt>
                <c:pt idx="4310">
                  <c:v>34221</c:v>
                </c:pt>
                <c:pt idx="4311">
                  <c:v>34222</c:v>
                </c:pt>
                <c:pt idx="4312">
                  <c:v>34225</c:v>
                </c:pt>
                <c:pt idx="4313">
                  <c:v>34226</c:v>
                </c:pt>
                <c:pt idx="4314">
                  <c:v>34227</c:v>
                </c:pt>
                <c:pt idx="4315">
                  <c:v>34228</c:v>
                </c:pt>
                <c:pt idx="4316">
                  <c:v>34229</c:v>
                </c:pt>
                <c:pt idx="4317">
                  <c:v>34232</c:v>
                </c:pt>
                <c:pt idx="4318">
                  <c:v>34233</c:v>
                </c:pt>
                <c:pt idx="4319">
                  <c:v>34234</c:v>
                </c:pt>
                <c:pt idx="4320">
                  <c:v>34235</c:v>
                </c:pt>
                <c:pt idx="4321">
                  <c:v>34236</c:v>
                </c:pt>
                <c:pt idx="4322">
                  <c:v>34239</c:v>
                </c:pt>
                <c:pt idx="4323">
                  <c:v>34240</c:v>
                </c:pt>
                <c:pt idx="4324">
                  <c:v>34241</c:v>
                </c:pt>
                <c:pt idx="4325">
                  <c:v>34242</c:v>
                </c:pt>
                <c:pt idx="4326">
                  <c:v>34243</c:v>
                </c:pt>
                <c:pt idx="4327">
                  <c:v>34246</c:v>
                </c:pt>
                <c:pt idx="4328">
                  <c:v>34247</c:v>
                </c:pt>
                <c:pt idx="4329">
                  <c:v>34248</c:v>
                </c:pt>
                <c:pt idx="4330">
                  <c:v>34249</c:v>
                </c:pt>
                <c:pt idx="4331">
                  <c:v>34250</c:v>
                </c:pt>
                <c:pt idx="4332">
                  <c:v>34254</c:v>
                </c:pt>
                <c:pt idx="4333">
                  <c:v>34255</c:v>
                </c:pt>
                <c:pt idx="4334">
                  <c:v>34256</c:v>
                </c:pt>
                <c:pt idx="4335">
                  <c:v>34257</c:v>
                </c:pt>
                <c:pt idx="4336">
                  <c:v>34260</c:v>
                </c:pt>
                <c:pt idx="4337">
                  <c:v>34261</c:v>
                </c:pt>
                <c:pt idx="4338">
                  <c:v>34262</c:v>
                </c:pt>
                <c:pt idx="4339">
                  <c:v>34263</c:v>
                </c:pt>
                <c:pt idx="4340">
                  <c:v>34264</c:v>
                </c:pt>
                <c:pt idx="4341">
                  <c:v>34267</c:v>
                </c:pt>
                <c:pt idx="4342">
                  <c:v>34268</c:v>
                </c:pt>
                <c:pt idx="4343">
                  <c:v>34269</c:v>
                </c:pt>
                <c:pt idx="4344">
                  <c:v>34270</c:v>
                </c:pt>
                <c:pt idx="4345">
                  <c:v>34271</c:v>
                </c:pt>
                <c:pt idx="4346">
                  <c:v>34274</c:v>
                </c:pt>
                <c:pt idx="4347">
                  <c:v>34275</c:v>
                </c:pt>
                <c:pt idx="4348">
                  <c:v>34276</c:v>
                </c:pt>
                <c:pt idx="4349">
                  <c:v>34277</c:v>
                </c:pt>
                <c:pt idx="4350">
                  <c:v>34278</c:v>
                </c:pt>
                <c:pt idx="4351">
                  <c:v>34281</c:v>
                </c:pt>
                <c:pt idx="4352">
                  <c:v>34282</c:v>
                </c:pt>
                <c:pt idx="4353">
                  <c:v>34283</c:v>
                </c:pt>
                <c:pt idx="4354">
                  <c:v>34285</c:v>
                </c:pt>
                <c:pt idx="4355">
                  <c:v>34288</c:v>
                </c:pt>
                <c:pt idx="4356">
                  <c:v>34289</c:v>
                </c:pt>
                <c:pt idx="4357">
                  <c:v>34290</c:v>
                </c:pt>
                <c:pt idx="4358">
                  <c:v>34291</c:v>
                </c:pt>
                <c:pt idx="4359">
                  <c:v>34292</c:v>
                </c:pt>
                <c:pt idx="4360">
                  <c:v>34295</c:v>
                </c:pt>
                <c:pt idx="4361">
                  <c:v>34296</c:v>
                </c:pt>
                <c:pt idx="4362">
                  <c:v>34297</c:v>
                </c:pt>
                <c:pt idx="4363">
                  <c:v>34299</c:v>
                </c:pt>
                <c:pt idx="4364">
                  <c:v>34302</c:v>
                </c:pt>
                <c:pt idx="4365">
                  <c:v>34303</c:v>
                </c:pt>
                <c:pt idx="4366">
                  <c:v>34304</c:v>
                </c:pt>
                <c:pt idx="4367">
                  <c:v>34305</c:v>
                </c:pt>
                <c:pt idx="4368">
                  <c:v>34306</c:v>
                </c:pt>
                <c:pt idx="4369">
                  <c:v>34309</c:v>
                </c:pt>
                <c:pt idx="4370">
                  <c:v>34310</c:v>
                </c:pt>
                <c:pt idx="4371">
                  <c:v>34311</c:v>
                </c:pt>
                <c:pt idx="4372">
                  <c:v>34312</c:v>
                </c:pt>
                <c:pt idx="4373">
                  <c:v>34313</c:v>
                </c:pt>
                <c:pt idx="4374">
                  <c:v>34316</c:v>
                </c:pt>
                <c:pt idx="4375">
                  <c:v>34317</c:v>
                </c:pt>
                <c:pt idx="4376">
                  <c:v>34318</c:v>
                </c:pt>
                <c:pt idx="4377">
                  <c:v>34319</c:v>
                </c:pt>
                <c:pt idx="4378">
                  <c:v>34320</c:v>
                </c:pt>
                <c:pt idx="4379">
                  <c:v>34323</c:v>
                </c:pt>
                <c:pt idx="4380">
                  <c:v>34324</c:v>
                </c:pt>
                <c:pt idx="4381">
                  <c:v>34325</c:v>
                </c:pt>
                <c:pt idx="4382">
                  <c:v>34326</c:v>
                </c:pt>
                <c:pt idx="4383">
                  <c:v>34330</c:v>
                </c:pt>
                <c:pt idx="4384">
                  <c:v>34331</c:v>
                </c:pt>
                <c:pt idx="4385">
                  <c:v>34332</c:v>
                </c:pt>
                <c:pt idx="4386">
                  <c:v>34333</c:v>
                </c:pt>
                <c:pt idx="4387">
                  <c:v>34334</c:v>
                </c:pt>
                <c:pt idx="4388">
                  <c:v>34337</c:v>
                </c:pt>
                <c:pt idx="4389">
                  <c:v>34338</c:v>
                </c:pt>
                <c:pt idx="4390">
                  <c:v>34339</c:v>
                </c:pt>
                <c:pt idx="4391">
                  <c:v>34340</c:v>
                </c:pt>
                <c:pt idx="4392">
                  <c:v>34341</c:v>
                </c:pt>
                <c:pt idx="4393">
                  <c:v>34344</c:v>
                </c:pt>
                <c:pt idx="4394">
                  <c:v>34345</c:v>
                </c:pt>
                <c:pt idx="4395">
                  <c:v>34346</c:v>
                </c:pt>
                <c:pt idx="4396">
                  <c:v>34347</c:v>
                </c:pt>
                <c:pt idx="4397">
                  <c:v>34348</c:v>
                </c:pt>
                <c:pt idx="4398">
                  <c:v>34352</c:v>
                </c:pt>
                <c:pt idx="4399">
                  <c:v>34353</c:v>
                </c:pt>
                <c:pt idx="4400">
                  <c:v>34354</c:v>
                </c:pt>
                <c:pt idx="4401">
                  <c:v>34355</c:v>
                </c:pt>
                <c:pt idx="4402">
                  <c:v>34358</c:v>
                </c:pt>
                <c:pt idx="4403">
                  <c:v>34359</c:v>
                </c:pt>
                <c:pt idx="4404">
                  <c:v>34360</c:v>
                </c:pt>
                <c:pt idx="4405">
                  <c:v>34361</c:v>
                </c:pt>
                <c:pt idx="4406">
                  <c:v>34362</c:v>
                </c:pt>
                <c:pt idx="4407">
                  <c:v>34365</c:v>
                </c:pt>
                <c:pt idx="4408">
                  <c:v>34366</c:v>
                </c:pt>
                <c:pt idx="4409">
                  <c:v>34367</c:v>
                </c:pt>
                <c:pt idx="4410">
                  <c:v>34368</c:v>
                </c:pt>
                <c:pt idx="4411">
                  <c:v>34369</c:v>
                </c:pt>
                <c:pt idx="4412">
                  <c:v>34372</c:v>
                </c:pt>
                <c:pt idx="4413">
                  <c:v>34373</c:v>
                </c:pt>
                <c:pt idx="4414">
                  <c:v>34374</c:v>
                </c:pt>
                <c:pt idx="4415">
                  <c:v>34375</c:v>
                </c:pt>
                <c:pt idx="4416">
                  <c:v>34376</c:v>
                </c:pt>
                <c:pt idx="4417">
                  <c:v>34379</c:v>
                </c:pt>
                <c:pt idx="4418">
                  <c:v>34380</c:v>
                </c:pt>
                <c:pt idx="4419">
                  <c:v>34381</c:v>
                </c:pt>
                <c:pt idx="4420">
                  <c:v>34382</c:v>
                </c:pt>
                <c:pt idx="4421">
                  <c:v>34383</c:v>
                </c:pt>
                <c:pt idx="4422">
                  <c:v>34387</c:v>
                </c:pt>
                <c:pt idx="4423">
                  <c:v>34388</c:v>
                </c:pt>
                <c:pt idx="4424">
                  <c:v>34389</c:v>
                </c:pt>
                <c:pt idx="4425">
                  <c:v>34390</c:v>
                </c:pt>
                <c:pt idx="4426">
                  <c:v>34393</c:v>
                </c:pt>
                <c:pt idx="4427">
                  <c:v>34394</c:v>
                </c:pt>
                <c:pt idx="4428">
                  <c:v>34395</c:v>
                </c:pt>
                <c:pt idx="4429">
                  <c:v>34396</c:v>
                </c:pt>
                <c:pt idx="4430">
                  <c:v>34397</c:v>
                </c:pt>
                <c:pt idx="4431">
                  <c:v>34400</c:v>
                </c:pt>
                <c:pt idx="4432">
                  <c:v>34401</c:v>
                </c:pt>
                <c:pt idx="4433">
                  <c:v>34402</c:v>
                </c:pt>
                <c:pt idx="4434">
                  <c:v>34403</c:v>
                </c:pt>
                <c:pt idx="4435">
                  <c:v>34404</c:v>
                </c:pt>
                <c:pt idx="4436">
                  <c:v>34407</c:v>
                </c:pt>
                <c:pt idx="4437">
                  <c:v>34408</c:v>
                </c:pt>
                <c:pt idx="4438">
                  <c:v>34409</c:v>
                </c:pt>
                <c:pt idx="4439">
                  <c:v>34410</c:v>
                </c:pt>
                <c:pt idx="4440">
                  <c:v>34411</c:v>
                </c:pt>
                <c:pt idx="4441">
                  <c:v>34414</c:v>
                </c:pt>
                <c:pt idx="4442">
                  <c:v>34415</c:v>
                </c:pt>
                <c:pt idx="4443">
                  <c:v>34416</c:v>
                </c:pt>
                <c:pt idx="4444">
                  <c:v>34417</c:v>
                </c:pt>
                <c:pt idx="4445">
                  <c:v>34418</c:v>
                </c:pt>
                <c:pt idx="4446">
                  <c:v>34421</c:v>
                </c:pt>
                <c:pt idx="4447">
                  <c:v>34422</c:v>
                </c:pt>
                <c:pt idx="4448">
                  <c:v>34423</c:v>
                </c:pt>
                <c:pt idx="4449">
                  <c:v>34424</c:v>
                </c:pt>
                <c:pt idx="4450">
                  <c:v>34428</c:v>
                </c:pt>
                <c:pt idx="4451">
                  <c:v>34429</c:v>
                </c:pt>
                <c:pt idx="4452">
                  <c:v>34430</c:v>
                </c:pt>
                <c:pt idx="4453">
                  <c:v>34431</c:v>
                </c:pt>
                <c:pt idx="4454">
                  <c:v>34432</c:v>
                </c:pt>
                <c:pt idx="4455">
                  <c:v>34435</c:v>
                </c:pt>
                <c:pt idx="4456">
                  <c:v>34436</c:v>
                </c:pt>
                <c:pt idx="4457">
                  <c:v>34437</c:v>
                </c:pt>
                <c:pt idx="4458">
                  <c:v>34438</c:v>
                </c:pt>
                <c:pt idx="4459">
                  <c:v>34439</c:v>
                </c:pt>
                <c:pt idx="4460">
                  <c:v>34442</c:v>
                </c:pt>
                <c:pt idx="4461">
                  <c:v>34443</c:v>
                </c:pt>
                <c:pt idx="4462">
                  <c:v>34444</c:v>
                </c:pt>
                <c:pt idx="4463">
                  <c:v>34445</c:v>
                </c:pt>
                <c:pt idx="4464">
                  <c:v>34446</c:v>
                </c:pt>
                <c:pt idx="4465">
                  <c:v>34449</c:v>
                </c:pt>
                <c:pt idx="4466">
                  <c:v>34450</c:v>
                </c:pt>
                <c:pt idx="4467">
                  <c:v>34452</c:v>
                </c:pt>
                <c:pt idx="4468">
                  <c:v>34453</c:v>
                </c:pt>
                <c:pt idx="4469">
                  <c:v>34456</c:v>
                </c:pt>
                <c:pt idx="4470">
                  <c:v>34457</c:v>
                </c:pt>
                <c:pt idx="4471">
                  <c:v>34458</c:v>
                </c:pt>
                <c:pt idx="4472">
                  <c:v>34459</c:v>
                </c:pt>
                <c:pt idx="4473">
                  <c:v>34460</c:v>
                </c:pt>
                <c:pt idx="4474">
                  <c:v>34463</c:v>
                </c:pt>
                <c:pt idx="4475">
                  <c:v>34464</c:v>
                </c:pt>
                <c:pt idx="4476">
                  <c:v>34465</c:v>
                </c:pt>
                <c:pt idx="4477">
                  <c:v>34466</c:v>
                </c:pt>
                <c:pt idx="4478">
                  <c:v>34467</c:v>
                </c:pt>
                <c:pt idx="4479">
                  <c:v>34470</c:v>
                </c:pt>
                <c:pt idx="4480">
                  <c:v>34471</c:v>
                </c:pt>
                <c:pt idx="4481">
                  <c:v>34472</c:v>
                </c:pt>
                <c:pt idx="4482">
                  <c:v>34473</c:v>
                </c:pt>
                <c:pt idx="4483">
                  <c:v>34474</c:v>
                </c:pt>
                <c:pt idx="4484">
                  <c:v>34477</c:v>
                </c:pt>
                <c:pt idx="4485">
                  <c:v>34478</c:v>
                </c:pt>
                <c:pt idx="4486">
                  <c:v>34479</c:v>
                </c:pt>
                <c:pt idx="4487">
                  <c:v>34480</c:v>
                </c:pt>
                <c:pt idx="4488">
                  <c:v>34481</c:v>
                </c:pt>
                <c:pt idx="4489">
                  <c:v>34485</c:v>
                </c:pt>
                <c:pt idx="4490">
                  <c:v>34486</c:v>
                </c:pt>
                <c:pt idx="4491">
                  <c:v>34487</c:v>
                </c:pt>
                <c:pt idx="4492">
                  <c:v>34488</c:v>
                </c:pt>
                <c:pt idx="4493">
                  <c:v>34491</c:v>
                </c:pt>
                <c:pt idx="4494">
                  <c:v>34492</c:v>
                </c:pt>
                <c:pt idx="4495">
                  <c:v>34493</c:v>
                </c:pt>
                <c:pt idx="4496">
                  <c:v>34494</c:v>
                </c:pt>
                <c:pt idx="4497">
                  <c:v>34495</c:v>
                </c:pt>
                <c:pt idx="4498">
                  <c:v>34498</c:v>
                </c:pt>
                <c:pt idx="4499">
                  <c:v>34499</c:v>
                </c:pt>
                <c:pt idx="4500">
                  <c:v>34500</c:v>
                </c:pt>
                <c:pt idx="4501">
                  <c:v>34501</c:v>
                </c:pt>
                <c:pt idx="4502">
                  <c:v>34502</c:v>
                </c:pt>
                <c:pt idx="4503">
                  <c:v>34505</c:v>
                </c:pt>
                <c:pt idx="4504">
                  <c:v>34506</c:v>
                </c:pt>
                <c:pt idx="4505">
                  <c:v>34507</c:v>
                </c:pt>
                <c:pt idx="4506">
                  <c:v>34508</c:v>
                </c:pt>
                <c:pt idx="4507">
                  <c:v>34509</c:v>
                </c:pt>
                <c:pt idx="4508">
                  <c:v>34512</c:v>
                </c:pt>
                <c:pt idx="4509">
                  <c:v>34513</c:v>
                </c:pt>
                <c:pt idx="4510">
                  <c:v>34514</c:v>
                </c:pt>
                <c:pt idx="4511">
                  <c:v>34515</c:v>
                </c:pt>
                <c:pt idx="4512">
                  <c:v>34516</c:v>
                </c:pt>
                <c:pt idx="4513">
                  <c:v>34520</c:v>
                </c:pt>
                <c:pt idx="4514">
                  <c:v>34521</c:v>
                </c:pt>
                <c:pt idx="4515">
                  <c:v>34522</c:v>
                </c:pt>
                <c:pt idx="4516">
                  <c:v>34523</c:v>
                </c:pt>
                <c:pt idx="4517">
                  <c:v>34526</c:v>
                </c:pt>
                <c:pt idx="4518">
                  <c:v>34527</c:v>
                </c:pt>
                <c:pt idx="4519">
                  <c:v>34528</c:v>
                </c:pt>
                <c:pt idx="4520">
                  <c:v>34529</c:v>
                </c:pt>
                <c:pt idx="4521">
                  <c:v>34530</c:v>
                </c:pt>
                <c:pt idx="4522">
                  <c:v>34533</c:v>
                </c:pt>
                <c:pt idx="4523">
                  <c:v>34534</c:v>
                </c:pt>
                <c:pt idx="4524">
                  <c:v>34535</c:v>
                </c:pt>
                <c:pt idx="4525">
                  <c:v>34536</c:v>
                </c:pt>
                <c:pt idx="4526">
                  <c:v>34537</c:v>
                </c:pt>
                <c:pt idx="4527">
                  <c:v>34540</c:v>
                </c:pt>
                <c:pt idx="4528">
                  <c:v>34541</c:v>
                </c:pt>
                <c:pt idx="4529">
                  <c:v>34542</c:v>
                </c:pt>
                <c:pt idx="4530">
                  <c:v>34543</c:v>
                </c:pt>
                <c:pt idx="4531">
                  <c:v>34544</c:v>
                </c:pt>
                <c:pt idx="4532">
                  <c:v>34547</c:v>
                </c:pt>
                <c:pt idx="4533">
                  <c:v>34548</c:v>
                </c:pt>
                <c:pt idx="4534">
                  <c:v>34549</c:v>
                </c:pt>
                <c:pt idx="4535">
                  <c:v>34550</c:v>
                </c:pt>
                <c:pt idx="4536">
                  <c:v>34551</c:v>
                </c:pt>
                <c:pt idx="4537">
                  <c:v>34554</c:v>
                </c:pt>
                <c:pt idx="4538">
                  <c:v>34555</c:v>
                </c:pt>
                <c:pt idx="4539">
                  <c:v>34556</c:v>
                </c:pt>
                <c:pt idx="4540">
                  <c:v>34557</c:v>
                </c:pt>
                <c:pt idx="4541">
                  <c:v>34558</c:v>
                </c:pt>
                <c:pt idx="4542">
                  <c:v>34561</c:v>
                </c:pt>
                <c:pt idx="4543">
                  <c:v>34562</c:v>
                </c:pt>
                <c:pt idx="4544">
                  <c:v>34563</c:v>
                </c:pt>
                <c:pt idx="4545">
                  <c:v>34564</c:v>
                </c:pt>
                <c:pt idx="4546">
                  <c:v>34565</c:v>
                </c:pt>
                <c:pt idx="4547">
                  <c:v>34568</c:v>
                </c:pt>
                <c:pt idx="4548">
                  <c:v>34569</c:v>
                </c:pt>
                <c:pt idx="4549">
                  <c:v>34570</c:v>
                </c:pt>
                <c:pt idx="4550">
                  <c:v>34571</c:v>
                </c:pt>
                <c:pt idx="4551">
                  <c:v>34572</c:v>
                </c:pt>
                <c:pt idx="4552">
                  <c:v>34575</c:v>
                </c:pt>
                <c:pt idx="4553">
                  <c:v>34576</c:v>
                </c:pt>
                <c:pt idx="4554">
                  <c:v>34577</c:v>
                </c:pt>
                <c:pt idx="4555">
                  <c:v>34578</c:v>
                </c:pt>
                <c:pt idx="4556">
                  <c:v>34579</c:v>
                </c:pt>
                <c:pt idx="4557">
                  <c:v>34583</c:v>
                </c:pt>
                <c:pt idx="4558">
                  <c:v>34584</c:v>
                </c:pt>
                <c:pt idx="4559">
                  <c:v>34585</c:v>
                </c:pt>
                <c:pt idx="4560">
                  <c:v>34586</c:v>
                </c:pt>
                <c:pt idx="4561">
                  <c:v>34589</c:v>
                </c:pt>
                <c:pt idx="4562">
                  <c:v>34590</c:v>
                </c:pt>
                <c:pt idx="4563">
                  <c:v>34591</c:v>
                </c:pt>
                <c:pt idx="4564">
                  <c:v>34592</c:v>
                </c:pt>
                <c:pt idx="4565">
                  <c:v>34593</c:v>
                </c:pt>
                <c:pt idx="4566">
                  <c:v>34596</c:v>
                </c:pt>
                <c:pt idx="4567">
                  <c:v>34597</c:v>
                </c:pt>
                <c:pt idx="4568">
                  <c:v>34598</c:v>
                </c:pt>
                <c:pt idx="4569">
                  <c:v>34599</c:v>
                </c:pt>
                <c:pt idx="4570">
                  <c:v>34600</c:v>
                </c:pt>
                <c:pt idx="4571">
                  <c:v>34603</c:v>
                </c:pt>
                <c:pt idx="4572">
                  <c:v>34604</c:v>
                </c:pt>
                <c:pt idx="4573">
                  <c:v>34605</c:v>
                </c:pt>
                <c:pt idx="4574">
                  <c:v>34606</c:v>
                </c:pt>
                <c:pt idx="4575">
                  <c:v>34607</c:v>
                </c:pt>
                <c:pt idx="4576">
                  <c:v>34610</c:v>
                </c:pt>
                <c:pt idx="4577">
                  <c:v>34611</c:v>
                </c:pt>
                <c:pt idx="4578">
                  <c:v>34612</c:v>
                </c:pt>
                <c:pt idx="4579">
                  <c:v>34613</c:v>
                </c:pt>
                <c:pt idx="4580">
                  <c:v>34614</c:v>
                </c:pt>
                <c:pt idx="4581">
                  <c:v>34618</c:v>
                </c:pt>
                <c:pt idx="4582">
                  <c:v>34619</c:v>
                </c:pt>
                <c:pt idx="4583">
                  <c:v>34620</c:v>
                </c:pt>
                <c:pt idx="4584">
                  <c:v>34621</c:v>
                </c:pt>
                <c:pt idx="4585">
                  <c:v>34624</c:v>
                </c:pt>
                <c:pt idx="4586">
                  <c:v>34625</c:v>
                </c:pt>
                <c:pt idx="4587">
                  <c:v>34626</c:v>
                </c:pt>
                <c:pt idx="4588">
                  <c:v>34627</c:v>
                </c:pt>
                <c:pt idx="4589">
                  <c:v>34628</c:v>
                </c:pt>
                <c:pt idx="4590">
                  <c:v>34631</c:v>
                </c:pt>
                <c:pt idx="4591">
                  <c:v>34632</c:v>
                </c:pt>
                <c:pt idx="4592">
                  <c:v>34633</c:v>
                </c:pt>
                <c:pt idx="4593">
                  <c:v>34634</c:v>
                </c:pt>
                <c:pt idx="4594">
                  <c:v>34635</c:v>
                </c:pt>
                <c:pt idx="4595">
                  <c:v>34638</c:v>
                </c:pt>
                <c:pt idx="4596">
                  <c:v>34639</c:v>
                </c:pt>
                <c:pt idx="4597">
                  <c:v>34640</c:v>
                </c:pt>
                <c:pt idx="4598">
                  <c:v>34641</c:v>
                </c:pt>
                <c:pt idx="4599">
                  <c:v>34642</c:v>
                </c:pt>
                <c:pt idx="4600">
                  <c:v>34645</c:v>
                </c:pt>
                <c:pt idx="4601">
                  <c:v>34646</c:v>
                </c:pt>
                <c:pt idx="4602">
                  <c:v>34647</c:v>
                </c:pt>
                <c:pt idx="4603">
                  <c:v>34648</c:v>
                </c:pt>
                <c:pt idx="4604">
                  <c:v>34652</c:v>
                </c:pt>
                <c:pt idx="4605">
                  <c:v>34653</c:v>
                </c:pt>
                <c:pt idx="4606">
                  <c:v>34654</c:v>
                </c:pt>
                <c:pt idx="4607">
                  <c:v>34655</c:v>
                </c:pt>
                <c:pt idx="4608">
                  <c:v>34656</c:v>
                </c:pt>
                <c:pt idx="4609">
                  <c:v>34659</c:v>
                </c:pt>
                <c:pt idx="4610">
                  <c:v>34660</c:v>
                </c:pt>
                <c:pt idx="4611">
                  <c:v>34661</c:v>
                </c:pt>
                <c:pt idx="4612">
                  <c:v>34663</c:v>
                </c:pt>
                <c:pt idx="4613">
                  <c:v>34666</c:v>
                </c:pt>
                <c:pt idx="4614">
                  <c:v>34667</c:v>
                </c:pt>
                <c:pt idx="4615">
                  <c:v>34668</c:v>
                </c:pt>
                <c:pt idx="4616">
                  <c:v>34669</c:v>
                </c:pt>
                <c:pt idx="4617">
                  <c:v>34670</c:v>
                </c:pt>
                <c:pt idx="4618">
                  <c:v>34673</c:v>
                </c:pt>
                <c:pt idx="4619">
                  <c:v>34674</c:v>
                </c:pt>
                <c:pt idx="4620">
                  <c:v>34675</c:v>
                </c:pt>
                <c:pt idx="4621">
                  <c:v>34676</c:v>
                </c:pt>
                <c:pt idx="4622">
                  <c:v>34677</c:v>
                </c:pt>
                <c:pt idx="4623">
                  <c:v>34680</c:v>
                </c:pt>
                <c:pt idx="4624">
                  <c:v>34681</c:v>
                </c:pt>
                <c:pt idx="4625">
                  <c:v>34682</c:v>
                </c:pt>
                <c:pt idx="4626">
                  <c:v>34683</c:v>
                </c:pt>
                <c:pt idx="4627">
                  <c:v>34684</c:v>
                </c:pt>
                <c:pt idx="4628">
                  <c:v>34687</c:v>
                </c:pt>
                <c:pt idx="4629">
                  <c:v>34688</c:v>
                </c:pt>
                <c:pt idx="4630">
                  <c:v>34689</c:v>
                </c:pt>
                <c:pt idx="4631">
                  <c:v>34690</c:v>
                </c:pt>
                <c:pt idx="4632">
                  <c:v>34691</c:v>
                </c:pt>
                <c:pt idx="4633">
                  <c:v>34695</c:v>
                </c:pt>
                <c:pt idx="4634">
                  <c:v>34696</c:v>
                </c:pt>
                <c:pt idx="4635">
                  <c:v>34697</c:v>
                </c:pt>
                <c:pt idx="4636">
                  <c:v>34698</c:v>
                </c:pt>
                <c:pt idx="4637">
                  <c:v>34702</c:v>
                </c:pt>
                <c:pt idx="4638">
                  <c:v>34703</c:v>
                </c:pt>
                <c:pt idx="4639">
                  <c:v>34704</c:v>
                </c:pt>
                <c:pt idx="4640">
                  <c:v>34705</c:v>
                </c:pt>
                <c:pt idx="4641">
                  <c:v>34708</c:v>
                </c:pt>
                <c:pt idx="4642">
                  <c:v>34709</c:v>
                </c:pt>
                <c:pt idx="4643">
                  <c:v>34710</c:v>
                </c:pt>
                <c:pt idx="4644">
                  <c:v>34711</c:v>
                </c:pt>
                <c:pt idx="4645">
                  <c:v>34712</c:v>
                </c:pt>
                <c:pt idx="4646">
                  <c:v>34716</c:v>
                </c:pt>
                <c:pt idx="4647">
                  <c:v>34717</c:v>
                </c:pt>
                <c:pt idx="4648">
                  <c:v>34718</c:v>
                </c:pt>
                <c:pt idx="4649">
                  <c:v>34719</c:v>
                </c:pt>
                <c:pt idx="4650">
                  <c:v>34722</c:v>
                </c:pt>
                <c:pt idx="4651">
                  <c:v>34723</c:v>
                </c:pt>
                <c:pt idx="4652">
                  <c:v>34724</c:v>
                </c:pt>
                <c:pt idx="4653">
                  <c:v>34725</c:v>
                </c:pt>
                <c:pt idx="4654">
                  <c:v>34726</c:v>
                </c:pt>
                <c:pt idx="4655">
                  <c:v>34729</c:v>
                </c:pt>
                <c:pt idx="4656">
                  <c:v>34730</c:v>
                </c:pt>
                <c:pt idx="4657">
                  <c:v>34731</c:v>
                </c:pt>
                <c:pt idx="4658">
                  <c:v>34732</c:v>
                </c:pt>
                <c:pt idx="4659">
                  <c:v>34733</c:v>
                </c:pt>
                <c:pt idx="4660">
                  <c:v>34736</c:v>
                </c:pt>
                <c:pt idx="4661">
                  <c:v>34737</c:v>
                </c:pt>
                <c:pt idx="4662">
                  <c:v>34738</c:v>
                </c:pt>
                <c:pt idx="4663">
                  <c:v>34739</c:v>
                </c:pt>
                <c:pt idx="4664">
                  <c:v>34740</c:v>
                </c:pt>
                <c:pt idx="4665">
                  <c:v>34743</c:v>
                </c:pt>
                <c:pt idx="4666">
                  <c:v>34744</c:v>
                </c:pt>
                <c:pt idx="4667">
                  <c:v>34745</c:v>
                </c:pt>
                <c:pt idx="4668">
                  <c:v>34746</c:v>
                </c:pt>
                <c:pt idx="4669">
                  <c:v>34747</c:v>
                </c:pt>
                <c:pt idx="4670">
                  <c:v>34751</c:v>
                </c:pt>
                <c:pt idx="4671">
                  <c:v>34752</c:v>
                </c:pt>
                <c:pt idx="4672">
                  <c:v>34753</c:v>
                </c:pt>
                <c:pt idx="4673">
                  <c:v>34754</c:v>
                </c:pt>
                <c:pt idx="4674">
                  <c:v>34757</c:v>
                </c:pt>
                <c:pt idx="4675">
                  <c:v>34758</c:v>
                </c:pt>
                <c:pt idx="4676">
                  <c:v>34759</c:v>
                </c:pt>
                <c:pt idx="4677">
                  <c:v>34760</c:v>
                </c:pt>
                <c:pt idx="4678">
                  <c:v>34761</c:v>
                </c:pt>
                <c:pt idx="4679">
                  <c:v>34764</c:v>
                </c:pt>
                <c:pt idx="4680">
                  <c:v>34765</c:v>
                </c:pt>
                <c:pt idx="4681">
                  <c:v>34766</c:v>
                </c:pt>
                <c:pt idx="4682">
                  <c:v>34767</c:v>
                </c:pt>
                <c:pt idx="4683">
                  <c:v>34768</c:v>
                </c:pt>
                <c:pt idx="4684">
                  <c:v>34771</c:v>
                </c:pt>
                <c:pt idx="4685">
                  <c:v>34772</c:v>
                </c:pt>
                <c:pt idx="4686">
                  <c:v>34773</c:v>
                </c:pt>
                <c:pt idx="4687">
                  <c:v>34774</c:v>
                </c:pt>
                <c:pt idx="4688">
                  <c:v>34775</c:v>
                </c:pt>
                <c:pt idx="4689">
                  <c:v>34778</c:v>
                </c:pt>
                <c:pt idx="4690">
                  <c:v>34779</c:v>
                </c:pt>
                <c:pt idx="4691">
                  <c:v>34780</c:v>
                </c:pt>
                <c:pt idx="4692">
                  <c:v>34781</c:v>
                </c:pt>
                <c:pt idx="4693">
                  <c:v>34782</c:v>
                </c:pt>
                <c:pt idx="4694">
                  <c:v>34785</c:v>
                </c:pt>
                <c:pt idx="4695">
                  <c:v>34786</c:v>
                </c:pt>
                <c:pt idx="4696">
                  <c:v>34787</c:v>
                </c:pt>
                <c:pt idx="4697">
                  <c:v>34788</c:v>
                </c:pt>
                <c:pt idx="4698">
                  <c:v>34789</c:v>
                </c:pt>
                <c:pt idx="4699">
                  <c:v>34792</c:v>
                </c:pt>
                <c:pt idx="4700">
                  <c:v>34793</c:v>
                </c:pt>
                <c:pt idx="4701">
                  <c:v>34794</c:v>
                </c:pt>
                <c:pt idx="4702">
                  <c:v>34795</c:v>
                </c:pt>
                <c:pt idx="4703">
                  <c:v>34796</c:v>
                </c:pt>
                <c:pt idx="4704">
                  <c:v>34799</c:v>
                </c:pt>
                <c:pt idx="4705">
                  <c:v>34800</c:v>
                </c:pt>
                <c:pt idx="4706">
                  <c:v>34801</c:v>
                </c:pt>
                <c:pt idx="4707">
                  <c:v>34802</c:v>
                </c:pt>
                <c:pt idx="4708">
                  <c:v>34806</c:v>
                </c:pt>
                <c:pt idx="4709">
                  <c:v>34807</c:v>
                </c:pt>
                <c:pt idx="4710">
                  <c:v>34808</c:v>
                </c:pt>
                <c:pt idx="4711">
                  <c:v>34809</c:v>
                </c:pt>
                <c:pt idx="4712">
                  <c:v>34810</c:v>
                </c:pt>
                <c:pt idx="4713">
                  <c:v>34813</c:v>
                </c:pt>
                <c:pt idx="4714">
                  <c:v>34814</c:v>
                </c:pt>
                <c:pt idx="4715">
                  <c:v>34815</c:v>
                </c:pt>
                <c:pt idx="4716">
                  <c:v>34816</c:v>
                </c:pt>
                <c:pt idx="4717">
                  <c:v>34817</c:v>
                </c:pt>
                <c:pt idx="4718">
                  <c:v>34820</c:v>
                </c:pt>
                <c:pt idx="4719">
                  <c:v>34821</c:v>
                </c:pt>
                <c:pt idx="4720">
                  <c:v>34822</c:v>
                </c:pt>
                <c:pt idx="4721">
                  <c:v>34823</c:v>
                </c:pt>
                <c:pt idx="4722">
                  <c:v>34824</c:v>
                </c:pt>
                <c:pt idx="4723">
                  <c:v>34827</c:v>
                </c:pt>
                <c:pt idx="4724">
                  <c:v>34828</c:v>
                </c:pt>
                <c:pt idx="4725">
                  <c:v>34829</c:v>
                </c:pt>
                <c:pt idx="4726">
                  <c:v>34830</c:v>
                </c:pt>
                <c:pt idx="4727">
                  <c:v>34831</c:v>
                </c:pt>
                <c:pt idx="4728">
                  <c:v>34834</c:v>
                </c:pt>
                <c:pt idx="4729">
                  <c:v>34835</c:v>
                </c:pt>
                <c:pt idx="4730">
                  <c:v>34836</c:v>
                </c:pt>
                <c:pt idx="4731">
                  <c:v>34837</c:v>
                </c:pt>
                <c:pt idx="4732">
                  <c:v>34838</c:v>
                </c:pt>
                <c:pt idx="4733">
                  <c:v>34841</c:v>
                </c:pt>
                <c:pt idx="4734">
                  <c:v>34842</c:v>
                </c:pt>
                <c:pt idx="4735">
                  <c:v>34843</c:v>
                </c:pt>
                <c:pt idx="4736">
                  <c:v>34844</c:v>
                </c:pt>
                <c:pt idx="4737">
                  <c:v>34845</c:v>
                </c:pt>
                <c:pt idx="4738">
                  <c:v>34849</c:v>
                </c:pt>
                <c:pt idx="4739">
                  <c:v>34850</c:v>
                </c:pt>
                <c:pt idx="4740">
                  <c:v>34851</c:v>
                </c:pt>
                <c:pt idx="4741">
                  <c:v>34852</c:v>
                </c:pt>
                <c:pt idx="4742">
                  <c:v>34855</c:v>
                </c:pt>
                <c:pt idx="4743">
                  <c:v>34856</c:v>
                </c:pt>
                <c:pt idx="4744">
                  <c:v>34857</c:v>
                </c:pt>
                <c:pt idx="4745">
                  <c:v>34858</c:v>
                </c:pt>
                <c:pt idx="4746">
                  <c:v>34859</c:v>
                </c:pt>
                <c:pt idx="4747">
                  <c:v>34862</c:v>
                </c:pt>
                <c:pt idx="4748">
                  <c:v>34863</c:v>
                </c:pt>
                <c:pt idx="4749">
                  <c:v>34864</c:v>
                </c:pt>
                <c:pt idx="4750">
                  <c:v>34865</c:v>
                </c:pt>
                <c:pt idx="4751">
                  <c:v>34866</c:v>
                </c:pt>
                <c:pt idx="4752">
                  <c:v>34869</c:v>
                </c:pt>
                <c:pt idx="4753">
                  <c:v>34870</c:v>
                </c:pt>
                <c:pt idx="4754">
                  <c:v>34871</c:v>
                </c:pt>
                <c:pt idx="4755">
                  <c:v>34872</c:v>
                </c:pt>
                <c:pt idx="4756">
                  <c:v>34873</c:v>
                </c:pt>
                <c:pt idx="4757">
                  <c:v>34876</c:v>
                </c:pt>
                <c:pt idx="4758">
                  <c:v>34877</c:v>
                </c:pt>
                <c:pt idx="4759">
                  <c:v>34878</c:v>
                </c:pt>
                <c:pt idx="4760">
                  <c:v>34879</c:v>
                </c:pt>
                <c:pt idx="4761">
                  <c:v>34880</c:v>
                </c:pt>
                <c:pt idx="4762">
                  <c:v>34883</c:v>
                </c:pt>
                <c:pt idx="4763">
                  <c:v>34885</c:v>
                </c:pt>
                <c:pt idx="4764">
                  <c:v>34886</c:v>
                </c:pt>
                <c:pt idx="4765">
                  <c:v>34887</c:v>
                </c:pt>
                <c:pt idx="4766">
                  <c:v>34890</c:v>
                </c:pt>
                <c:pt idx="4767">
                  <c:v>34891</c:v>
                </c:pt>
                <c:pt idx="4768">
                  <c:v>34892</c:v>
                </c:pt>
                <c:pt idx="4769">
                  <c:v>34893</c:v>
                </c:pt>
                <c:pt idx="4770">
                  <c:v>34894</c:v>
                </c:pt>
                <c:pt idx="4771">
                  <c:v>34897</c:v>
                </c:pt>
                <c:pt idx="4772">
                  <c:v>34898</c:v>
                </c:pt>
                <c:pt idx="4773">
                  <c:v>34899</c:v>
                </c:pt>
                <c:pt idx="4774">
                  <c:v>34900</c:v>
                </c:pt>
                <c:pt idx="4775">
                  <c:v>34901</c:v>
                </c:pt>
                <c:pt idx="4776">
                  <c:v>34904</c:v>
                </c:pt>
                <c:pt idx="4777">
                  <c:v>34905</c:v>
                </c:pt>
                <c:pt idx="4778">
                  <c:v>34906</c:v>
                </c:pt>
                <c:pt idx="4779">
                  <c:v>34907</c:v>
                </c:pt>
                <c:pt idx="4780">
                  <c:v>34908</c:v>
                </c:pt>
                <c:pt idx="4781">
                  <c:v>34911</c:v>
                </c:pt>
                <c:pt idx="4782">
                  <c:v>34912</c:v>
                </c:pt>
                <c:pt idx="4783">
                  <c:v>34913</c:v>
                </c:pt>
                <c:pt idx="4784">
                  <c:v>34914</c:v>
                </c:pt>
                <c:pt idx="4785">
                  <c:v>34915</c:v>
                </c:pt>
                <c:pt idx="4786">
                  <c:v>34918</c:v>
                </c:pt>
                <c:pt idx="4787">
                  <c:v>34919</c:v>
                </c:pt>
                <c:pt idx="4788">
                  <c:v>34920</c:v>
                </c:pt>
                <c:pt idx="4789">
                  <c:v>34921</c:v>
                </c:pt>
                <c:pt idx="4790">
                  <c:v>34922</c:v>
                </c:pt>
                <c:pt idx="4791">
                  <c:v>34925</c:v>
                </c:pt>
                <c:pt idx="4792">
                  <c:v>34926</c:v>
                </c:pt>
                <c:pt idx="4793">
                  <c:v>34927</c:v>
                </c:pt>
                <c:pt idx="4794">
                  <c:v>34928</c:v>
                </c:pt>
                <c:pt idx="4795">
                  <c:v>34929</c:v>
                </c:pt>
                <c:pt idx="4796">
                  <c:v>34932</c:v>
                </c:pt>
                <c:pt idx="4797">
                  <c:v>34933</c:v>
                </c:pt>
                <c:pt idx="4798">
                  <c:v>34934</c:v>
                </c:pt>
                <c:pt idx="4799">
                  <c:v>34935</c:v>
                </c:pt>
                <c:pt idx="4800">
                  <c:v>34936</c:v>
                </c:pt>
                <c:pt idx="4801">
                  <c:v>34939</c:v>
                </c:pt>
                <c:pt idx="4802">
                  <c:v>34940</c:v>
                </c:pt>
                <c:pt idx="4803">
                  <c:v>34941</c:v>
                </c:pt>
                <c:pt idx="4804">
                  <c:v>34942</c:v>
                </c:pt>
                <c:pt idx="4805">
                  <c:v>34943</c:v>
                </c:pt>
                <c:pt idx="4806">
                  <c:v>34947</c:v>
                </c:pt>
                <c:pt idx="4807">
                  <c:v>34948</c:v>
                </c:pt>
                <c:pt idx="4808">
                  <c:v>34949</c:v>
                </c:pt>
                <c:pt idx="4809">
                  <c:v>34950</c:v>
                </c:pt>
                <c:pt idx="4810">
                  <c:v>34953</c:v>
                </c:pt>
                <c:pt idx="4811">
                  <c:v>34954</c:v>
                </c:pt>
                <c:pt idx="4812">
                  <c:v>34955</c:v>
                </c:pt>
                <c:pt idx="4813">
                  <c:v>34956</c:v>
                </c:pt>
                <c:pt idx="4814">
                  <c:v>34957</c:v>
                </c:pt>
                <c:pt idx="4815">
                  <c:v>34960</c:v>
                </c:pt>
                <c:pt idx="4816">
                  <c:v>34961</c:v>
                </c:pt>
                <c:pt idx="4817">
                  <c:v>34962</c:v>
                </c:pt>
                <c:pt idx="4818">
                  <c:v>34963</c:v>
                </c:pt>
                <c:pt idx="4819">
                  <c:v>34964</c:v>
                </c:pt>
                <c:pt idx="4820">
                  <c:v>34967</c:v>
                </c:pt>
                <c:pt idx="4821">
                  <c:v>34968</c:v>
                </c:pt>
                <c:pt idx="4822">
                  <c:v>34969</c:v>
                </c:pt>
                <c:pt idx="4823">
                  <c:v>34970</c:v>
                </c:pt>
                <c:pt idx="4824">
                  <c:v>34971</c:v>
                </c:pt>
                <c:pt idx="4825">
                  <c:v>34974</c:v>
                </c:pt>
                <c:pt idx="4826">
                  <c:v>34975</c:v>
                </c:pt>
                <c:pt idx="4827">
                  <c:v>34976</c:v>
                </c:pt>
                <c:pt idx="4828">
                  <c:v>34977</c:v>
                </c:pt>
                <c:pt idx="4829">
                  <c:v>34978</c:v>
                </c:pt>
                <c:pt idx="4830">
                  <c:v>34982</c:v>
                </c:pt>
                <c:pt idx="4831">
                  <c:v>34983</c:v>
                </c:pt>
                <c:pt idx="4832">
                  <c:v>34984</c:v>
                </c:pt>
                <c:pt idx="4833">
                  <c:v>34985</c:v>
                </c:pt>
                <c:pt idx="4834">
                  <c:v>34988</c:v>
                </c:pt>
                <c:pt idx="4835">
                  <c:v>34989</c:v>
                </c:pt>
                <c:pt idx="4836">
                  <c:v>34990</c:v>
                </c:pt>
                <c:pt idx="4837">
                  <c:v>34991</c:v>
                </c:pt>
                <c:pt idx="4838">
                  <c:v>34992</c:v>
                </c:pt>
                <c:pt idx="4839">
                  <c:v>34995</c:v>
                </c:pt>
                <c:pt idx="4840">
                  <c:v>34996</c:v>
                </c:pt>
                <c:pt idx="4841">
                  <c:v>34997</c:v>
                </c:pt>
                <c:pt idx="4842">
                  <c:v>34998</c:v>
                </c:pt>
                <c:pt idx="4843">
                  <c:v>34999</c:v>
                </c:pt>
                <c:pt idx="4844">
                  <c:v>35002</c:v>
                </c:pt>
                <c:pt idx="4845">
                  <c:v>35003</c:v>
                </c:pt>
                <c:pt idx="4846">
                  <c:v>35004</c:v>
                </c:pt>
                <c:pt idx="4847">
                  <c:v>35005</c:v>
                </c:pt>
                <c:pt idx="4848">
                  <c:v>35006</c:v>
                </c:pt>
                <c:pt idx="4849">
                  <c:v>35009</c:v>
                </c:pt>
                <c:pt idx="4850">
                  <c:v>35010</c:v>
                </c:pt>
                <c:pt idx="4851">
                  <c:v>35011</c:v>
                </c:pt>
                <c:pt idx="4852">
                  <c:v>35012</c:v>
                </c:pt>
                <c:pt idx="4853">
                  <c:v>35013</c:v>
                </c:pt>
                <c:pt idx="4854">
                  <c:v>35016</c:v>
                </c:pt>
                <c:pt idx="4855">
                  <c:v>35017</c:v>
                </c:pt>
                <c:pt idx="4856">
                  <c:v>35018</c:v>
                </c:pt>
                <c:pt idx="4857">
                  <c:v>35019</c:v>
                </c:pt>
                <c:pt idx="4858">
                  <c:v>35020</c:v>
                </c:pt>
                <c:pt idx="4859">
                  <c:v>35023</c:v>
                </c:pt>
                <c:pt idx="4860">
                  <c:v>35024</c:v>
                </c:pt>
                <c:pt idx="4861">
                  <c:v>35025</c:v>
                </c:pt>
                <c:pt idx="4862">
                  <c:v>35027</c:v>
                </c:pt>
                <c:pt idx="4863">
                  <c:v>35030</c:v>
                </c:pt>
                <c:pt idx="4864">
                  <c:v>35031</c:v>
                </c:pt>
                <c:pt idx="4865">
                  <c:v>35032</c:v>
                </c:pt>
                <c:pt idx="4866">
                  <c:v>35033</c:v>
                </c:pt>
                <c:pt idx="4867">
                  <c:v>35034</c:v>
                </c:pt>
                <c:pt idx="4868">
                  <c:v>35037</c:v>
                </c:pt>
                <c:pt idx="4869">
                  <c:v>35038</c:v>
                </c:pt>
                <c:pt idx="4870">
                  <c:v>35039</c:v>
                </c:pt>
                <c:pt idx="4871">
                  <c:v>35040</c:v>
                </c:pt>
                <c:pt idx="4872">
                  <c:v>35041</c:v>
                </c:pt>
                <c:pt idx="4873">
                  <c:v>35044</c:v>
                </c:pt>
                <c:pt idx="4874">
                  <c:v>35045</c:v>
                </c:pt>
                <c:pt idx="4875">
                  <c:v>35046</c:v>
                </c:pt>
                <c:pt idx="4876">
                  <c:v>35047</c:v>
                </c:pt>
                <c:pt idx="4877">
                  <c:v>35048</c:v>
                </c:pt>
                <c:pt idx="4878">
                  <c:v>35051</c:v>
                </c:pt>
                <c:pt idx="4879">
                  <c:v>35052</c:v>
                </c:pt>
                <c:pt idx="4880">
                  <c:v>35053</c:v>
                </c:pt>
                <c:pt idx="4881">
                  <c:v>35054</c:v>
                </c:pt>
                <c:pt idx="4882">
                  <c:v>35055</c:v>
                </c:pt>
                <c:pt idx="4883">
                  <c:v>35059</c:v>
                </c:pt>
                <c:pt idx="4884">
                  <c:v>35060</c:v>
                </c:pt>
                <c:pt idx="4885">
                  <c:v>35061</c:v>
                </c:pt>
                <c:pt idx="4886">
                  <c:v>35062</c:v>
                </c:pt>
                <c:pt idx="4887">
                  <c:v>35066</c:v>
                </c:pt>
                <c:pt idx="4888">
                  <c:v>35067</c:v>
                </c:pt>
                <c:pt idx="4889">
                  <c:v>35068</c:v>
                </c:pt>
                <c:pt idx="4890">
                  <c:v>35069</c:v>
                </c:pt>
                <c:pt idx="4891">
                  <c:v>35072</c:v>
                </c:pt>
                <c:pt idx="4892">
                  <c:v>35073</c:v>
                </c:pt>
                <c:pt idx="4893">
                  <c:v>35074</c:v>
                </c:pt>
                <c:pt idx="4894">
                  <c:v>35075</c:v>
                </c:pt>
                <c:pt idx="4895">
                  <c:v>35076</c:v>
                </c:pt>
                <c:pt idx="4896">
                  <c:v>35080</c:v>
                </c:pt>
                <c:pt idx="4897">
                  <c:v>35081</c:v>
                </c:pt>
                <c:pt idx="4898">
                  <c:v>35082</c:v>
                </c:pt>
                <c:pt idx="4899">
                  <c:v>35083</c:v>
                </c:pt>
                <c:pt idx="4900">
                  <c:v>35086</c:v>
                </c:pt>
                <c:pt idx="4901">
                  <c:v>35087</c:v>
                </c:pt>
                <c:pt idx="4902">
                  <c:v>35088</c:v>
                </c:pt>
                <c:pt idx="4903">
                  <c:v>35089</c:v>
                </c:pt>
                <c:pt idx="4904">
                  <c:v>35090</c:v>
                </c:pt>
                <c:pt idx="4905">
                  <c:v>35093</c:v>
                </c:pt>
                <c:pt idx="4906">
                  <c:v>35094</c:v>
                </c:pt>
                <c:pt idx="4907">
                  <c:v>35095</c:v>
                </c:pt>
                <c:pt idx="4908">
                  <c:v>35096</c:v>
                </c:pt>
                <c:pt idx="4909">
                  <c:v>35097</c:v>
                </c:pt>
                <c:pt idx="4910">
                  <c:v>35100</c:v>
                </c:pt>
                <c:pt idx="4911">
                  <c:v>35101</c:v>
                </c:pt>
                <c:pt idx="4912">
                  <c:v>35102</c:v>
                </c:pt>
                <c:pt idx="4913">
                  <c:v>35103</c:v>
                </c:pt>
                <c:pt idx="4914">
                  <c:v>35104</c:v>
                </c:pt>
                <c:pt idx="4915">
                  <c:v>35107</c:v>
                </c:pt>
                <c:pt idx="4916">
                  <c:v>35108</c:v>
                </c:pt>
                <c:pt idx="4917">
                  <c:v>35109</c:v>
                </c:pt>
                <c:pt idx="4918">
                  <c:v>35110</c:v>
                </c:pt>
                <c:pt idx="4919">
                  <c:v>35111</c:v>
                </c:pt>
                <c:pt idx="4920">
                  <c:v>35115</c:v>
                </c:pt>
                <c:pt idx="4921">
                  <c:v>35116</c:v>
                </c:pt>
                <c:pt idx="4922">
                  <c:v>35117</c:v>
                </c:pt>
                <c:pt idx="4923">
                  <c:v>35118</c:v>
                </c:pt>
                <c:pt idx="4924">
                  <c:v>35121</c:v>
                </c:pt>
                <c:pt idx="4925">
                  <c:v>35122</c:v>
                </c:pt>
                <c:pt idx="4926">
                  <c:v>35123</c:v>
                </c:pt>
                <c:pt idx="4927">
                  <c:v>35124</c:v>
                </c:pt>
                <c:pt idx="4928">
                  <c:v>35125</c:v>
                </c:pt>
                <c:pt idx="4929">
                  <c:v>35128</c:v>
                </c:pt>
                <c:pt idx="4930">
                  <c:v>35129</c:v>
                </c:pt>
                <c:pt idx="4931">
                  <c:v>35130</c:v>
                </c:pt>
                <c:pt idx="4932">
                  <c:v>35131</c:v>
                </c:pt>
                <c:pt idx="4933">
                  <c:v>35132</c:v>
                </c:pt>
                <c:pt idx="4934">
                  <c:v>35135</c:v>
                </c:pt>
                <c:pt idx="4935">
                  <c:v>35136</c:v>
                </c:pt>
                <c:pt idx="4936">
                  <c:v>35137</c:v>
                </c:pt>
                <c:pt idx="4937">
                  <c:v>35138</c:v>
                </c:pt>
                <c:pt idx="4938">
                  <c:v>35139</c:v>
                </c:pt>
                <c:pt idx="4939">
                  <c:v>35142</c:v>
                </c:pt>
                <c:pt idx="4940">
                  <c:v>35143</c:v>
                </c:pt>
                <c:pt idx="4941">
                  <c:v>35144</c:v>
                </c:pt>
                <c:pt idx="4942">
                  <c:v>35145</c:v>
                </c:pt>
                <c:pt idx="4943">
                  <c:v>35146</c:v>
                </c:pt>
                <c:pt idx="4944">
                  <c:v>35149</c:v>
                </c:pt>
                <c:pt idx="4945">
                  <c:v>35150</c:v>
                </c:pt>
                <c:pt idx="4946">
                  <c:v>35151</c:v>
                </c:pt>
                <c:pt idx="4947">
                  <c:v>35152</c:v>
                </c:pt>
                <c:pt idx="4948">
                  <c:v>35153</c:v>
                </c:pt>
                <c:pt idx="4949">
                  <c:v>35156</c:v>
                </c:pt>
                <c:pt idx="4950">
                  <c:v>35157</c:v>
                </c:pt>
                <c:pt idx="4951">
                  <c:v>35158</c:v>
                </c:pt>
                <c:pt idx="4952">
                  <c:v>35159</c:v>
                </c:pt>
                <c:pt idx="4953">
                  <c:v>35160</c:v>
                </c:pt>
                <c:pt idx="4954">
                  <c:v>35163</c:v>
                </c:pt>
                <c:pt idx="4955">
                  <c:v>35164</c:v>
                </c:pt>
                <c:pt idx="4956">
                  <c:v>35165</c:v>
                </c:pt>
                <c:pt idx="4957">
                  <c:v>35166</c:v>
                </c:pt>
                <c:pt idx="4958">
                  <c:v>35167</c:v>
                </c:pt>
                <c:pt idx="4959">
                  <c:v>35170</c:v>
                </c:pt>
                <c:pt idx="4960">
                  <c:v>35171</c:v>
                </c:pt>
                <c:pt idx="4961">
                  <c:v>35172</c:v>
                </c:pt>
                <c:pt idx="4962">
                  <c:v>35173</c:v>
                </c:pt>
                <c:pt idx="4963">
                  <c:v>35174</c:v>
                </c:pt>
                <c:pt idx="4964">
                  <c:v>35177</c:v>
                </c:pt>
                <c:pt idx="4965">
                  <c:v>35178</c:v>
                </c:pt>
                <c:pt idx="4966">
                  <c:v>35179</c:v>
                </c:pt>
                <c:pt idx="4967">
                  <c:v>35180</c:v>
                </c:pt>
                <c:pt idx="4968">
                  <c:v>35181</c:v>
                </c:pt>
                <c:pt idx="4969">
                  <c:v>35184</c:v>
                </c:pt>
                <c:pt idx="4970">
                  <c:v>35185</c:v>
                </c:pt>
                <c:pt idx="4971">
                  <c:v>35186</c:v>
                </c:pt>
                <c:pt idx="4972">
                  <c:v>35187</c:v>
                </c:pt>
                <c:pt idx="4973">
                  <c:v>35188</c:v>
                </c:pt>
                <c:pt idx="4974">
                  <c:v>35191</c:v>
                </c:pt>
                <c:pt idx="4975">
                  <c:v>35192</c:v>
                </c:pt>
                <c:pt idx="4976">
                  <c:v>35193</c:v>
                </c:pt>
                <c:pt idx="4977">
                  <c:v>35194</c:v>
                </c:pt>
                <c:pt idx="4978">
                  <c:v>35195</c:v>
                </c:pt>
                <c:pt idx="4979">
                  <c:v>35198</c:v>
                </c:pt>
                <c:pt idx="4980">
                  <c:v>35199</c:v>
                </c:pt>
                <c:pt idx="4981">
                  <c:v>35200</c:v>
                </c:pt>
                <c:pt idx="4982">
                  <c:v>35201</c:v>
                </c:pt>
                <c:pt idx="4983">
                  <c:v>35202</c:v>
                </c:pt>
                <c:pt idx="4984">
                  <c:v>35205</c:v>
                </c:pt>
                <c:pt idx="4985">
                  <c:v>35206</c:v>
                </c:pt>
                <c:pt idx="4986">
                  <c:v>35207</c:v>
                </c:pt>
                <c:pt idx="4987">
                  <c:v>35208</c:v>
                </c:pt>
                <c:pt idx="4988">
                  <c:v>35209</c:v>
                </c:pt>
                <c:pt idx="4989">
                  <c:v>35213</c:v>
                </c:pt>
                <c:pt idx="4990">
                  <c:v>35214</c:v>
                </c:pt>
                <c:pt idx="4991">
                  <c:v>35215</c:v>
                </c:pt>
                <c:pt idx="4992">
                  <c:v>35216</c:v>
                </c:pt>
                <c:pt idx="4993">
                  <c:v>35219</c:v>
                </c:pt>
                <c:pt idx="4994">
                  <c:v>35220</c:v>
                </c:pt>
                <c:pt idx="4995">
                  <c:v>35221</c:v>
                </c:pt>
                <c:pt idx="4996">
                  <c:v>35222</c:v>
                </c:pt>
                <c:pt idx="4997">
                  <c:v>35223</c:v>
                </c:pt>
                <c:pt idx="4998">
                  <c:v>35226</c:v>
                </c:pt>
                <c:pt idx="4999">
                  <c:v>35227</c:v>
                </c:pt>
                <c:pt idx="5000">
                  <c:v>35228</c:v>
                </c:pt>
                <c:pt idx="5001">
                  <c:v>35229</c:v>
                </c:pt>
                <c:pt idx="5002">
                  <c:v>35230</c:v>
                </c:pt>
                <c:pt idx="5003">
                  <c:v>35233</c:v>
                </c:pt>
                <c:pt idx="5004">
                  <c:v>35234</c:v>
                </c:pt>
                <c:pt idx="5005">
                  <c:v>35235</c:v>
                </c:pt>
                <c:pt idx="5006">
                  <c:v>35236</c:v>
                </c:pt>
                <c:pt idx="5007">
                  <c:v>35237</c:v>
                </c:pt>
                <c:pt idx="5008">
                  <c:v>35240</c:v>
                </c:pt>
                <c:pt idx="5009">
                  <c:v>35241</c:v>
                </c:pt>
                <c:pt idx="5010">
                  <c:v>35242</c:v>
                </c:pt>
                <c:pt idx="5011">
                  <c:v>35243</c:v>
                </c:pt>
                <c:pt idx="5012">
                  <c:v>35244</c:v>
                </c:pt>
                <c:pt idx="5013">
                  <c:v>35247</c:v>
                </c:pt>
                <c:pt idx="5014">
                  <c:v>35248</c:v>
                </c:pt>
                <c:pt idx="5015">
                  <c:v>35249</c:v>
                </c:pt>
                <c:pt idx="5016">
                  <c:v>35251</c:v>
                </c:pt>
                <c:pt idx="5017">
                  <c:v>35254</c:v>
                </c:pt>
                <c:pt idx="5018">
                  <c:v>35255</c:v>
                </c:pt>
                <c:pt idx="5019">
                  <c:v>35256</c:v>
                </c:pt>
                <c:pt idx="5020">
                  <c:v>35257</c:v>
                </c:pt>
                <c:pt idx="5021">
                  <c:v>35258</c:v>
                </c:pt>
                <c:pt idx="5022">
                  <c:v>35261</c:v>
                </c:pt>
                <c:pt idx="5023">
                  <c:v>35262</c:v>
                </c:pt>
                <c:pt idx="5024">
                  <c:v>35263</c:v>
                </c:pt>
                <c:pt idx="5025">
                  <c:v>35264</c:v>
                </c:pt>
                <c:pt idx="5026">
                  <c:v>35265</c:v>
                </c:pt>
                <c:pt idx="5027">
                  <c:v>35268</c:v>
                </c:pt>
                <c:pt idx="5028">
                  <c:v>35269</c:v>
                </c:pt>
                <c:pt idx="5029">
                  <c:v>35270</c:v>
                </c:pt>
                <c:pt idx="5030">
                  <c:v>35271</c:v>
                </c:pt>
                <c:pt idx="5031">
                  <c:v>35272</c:v>
                </c:pt>
                <c:pt idx="5032">
                  <c:v>35275</c:v>
                </c:pt>
                <c:pt idx="5033">
                  <c:v>35276</c:v>
                </c:pt>
                <c:pt idx="5034">
                  <c:v>35277</c:v>
                </c:pt>
                <c:pt idx="5035">
                  <c:v>35278</c:v>
                </c:pt>
                <c:pt idx="5036">
                  <c:v>35279</c:v>
                </c:pt>
                <c:pt idx="5037">
                  <c:v>35282</c:v>
                </c:pt>
                <c:pt idx="5038">
                  <c:v>35283</c:v>
                </c:pt>
                <c:pt idx="5039">
                  <c:v>35284</c:v>
                </c:pt>
                <c:pt idx="5040">
                  <c:v>35285</c:v>
                </c:pt>
                <c:pt idx="5041">
                  <c:v>35286</c:v>
                </c:pt>
                <c:pt idx="5042">
                  <c:v>35289</c:v>
                </c:pt>
                <c:pt idx="5043">
                  <c:v>35290</c:v>
                </c:pt>
                <c:pt idx="5044">
                  <c:v>35291</c:v>
                </c:pt>
                <c:pt idx="5045">
                  <c:v>35292</c:v>
                </c:pt>
                <c:pt idx="5046">
                  <c:v>35293</c:v>
                </c:pt>
                <c:pt idx="5047">
                  <c:v>35296</c:v>
                </c:pt>
                <c:pt idx="5048">
                  <c:v>35297</c:v>
                </c:pt>
                <c:pt idx="5049">
                  <c:v>35298</c:v>
                </c:pt>
                <c:pt idx="5050">
                  <c:v>35299</c:v>
                </c:pt>
                <c:pt idx="5051">
                  <c:v>35300</c:v>
                </c:pt>
                <c:pt idx="5052">
                  <c:v>35303</c:v>
                </c:pt>
                <c:pt idx="5053">
                  <c:v>35304</c:v>
                </c:pt>
                <c:pt idx="5054">
                  <c:v>35305</c:v>
                </c:pt>
                <c:pt idx="5055">
                  <c:v>35306</c:v>
                </c:pt>
                <c:pt idx="5056">
                  <c:v>35307</c:v>
                </c:pt>
                <c:pt idx="5057">
                  <c:v>35311</c:v>
                </c:pt>
                <c:pt idx="5058">
                  <c:v>35312</c:v>
                </c:pt>
                <c:pt idx="5059">
                  <c:v>35313</c:v>
                </c:pt>
                <c:pt idx="5060">
                  <c:v>35314</c:v>
                </c:pt>
                <c:pt idx="5061">
                  <c:v>35317</c:v>
                </c:pt>
                <c:pt idx="5062">
                  <c:v>35318</c:v>
                </c:pt>
                <c:pt idx="5063">
                  <c:v>35319</c:v>
                </c:pt>
                <c:pt idx="5064">
                  <c:v>35320</c:v>
                </c:pt>
                <c:pt idx="5065">
                  <c:v>35321</c:v>
                </c:pt>
                <c:pt idx="5066">
                  <c:v>35324</c:v>
                </c:pt>
                <c:pt idx="5067">
                  <c:v>35325</c:v>
                </c:pt>
                <c:pt idx="5068">
                  <c:v>35326</c:v>
                </c:pt>
                <c:pt idx="5069">
                  <c:v>35327</c:v>
                </c:pt>
                <c:pt idx="5070">
                  <c:v>35328</c:v>
                </c:pt>
                <c:pt idx="5071">
                  <c:v>35331</c:v>
                </c:pt>
                <c:pt idx="5072">
                  <c:v>35332</c:v>
                </c:pt>
                <c:pt idx="5073">
                  <c:v>35333</c:v>
                </c:pt>
                <c:pt idx="5074">
                  <c:v>35334</c:v>
                </c:pt>
                <c:pt idx="5075">
                  <c:v>35335</c:v>
                </c:pt>
                <c:pt idx="5076">
                  <c:v>35338</c:v>
                </c:pt>
                <c:pt idx="5077">
                  <c:v>35339</c:v>
                </c:pt>
                <c:pt idx="5078">
                  <c:v>35340</c:v>
                </c:pt>
                <c:pt idx="5079">
                  <c:v>35341</c:v>
                </c:pt>
                <c:pt idx="5080">
                  <c:v>35342</c:v>
                </c:pt>
                <c:pt idx="5081">
                  <c:v>35345</c:v>
                </c:pt>
                <c:pt idx="5082">
                  <c:v>35346</c:v>
                </c:pt>
                <c:pt idx="5083">
                  <c:v>35347</c:v>
                </c:pt>
                <c:pt idx="5084">
                  <c:v>35348</c:v>
                </c:pt>
                <c:pt idx="5085">
                  <c:v>35349</c:v>
                </c:pt>
                <c:pt idx="5086">
                  <c:v>35353</c:v>
                </c:pt>
                <c:pt idx="5087">
                  <c:v>35354</c:v>
                </c:pt>
                <c:pt idx="5088">
                  <c:v>35355</c:v>
                </c:pt>
                <c:pt idx="5089">
                  <c:v>35356</c:v>
                </c:pt>
                <c:pt idx="5090">
                  <c:v>35359</c:v>
                </c:pt>
                <c:pt idx="5091">
                  <c:v>35360</c:v>
                </c:pt>
                <c:pt idx="5092">
                  <c:v>35361</c:v>
                </c:pt>
                <c:pt idx="5093">
                  <c:v>35362</c:v>
                </c:pt>
                <c:pt idx="5094">
                  <c:v>35363</c:v>
                </c:pt>
                <c:pt idx="5095">
                  <c:v>35366</c:v>
                </c:pt>
                <c:pt idx="5096">
                  <c:v>35367</c:v>
                </c:pt>
                <c:pt idx="5097">
                  <c:v>35368</c:v>
                </c:pt>
                <c:pt idx="5098">
                  <c:v>35369</c:v>
                </c:pt>
                <c:pt idx="5099">
                  <c:v>35370</c:v>
                </c:pt>
                <c:pt idx="5100">
                  <c:v>35373</c:v>
                </c:pt>
                <c:pt idx="5101">
                  <c:v>35374</c:v>
                </c:pt>
                <c:pt idx="5102">
                  <c:v>35375</c:v>
                </c:pt>
                <c:pt idx="5103">
                  <c:v>35376</c:v>
                </c:pt>
                <c:pt idx="5104">
                  <c:v>35377</c:v>
                </c:pt>
                <c:pt idx="5105">
                  <c:v>35381</c:v>
                </c:pt>
                <c:pt idx="5106">
                  <c:v>35382</c:v>
                </c:pt>
                <c:pt idx="5107">
                  <c:v>35383</c:v>
                </c:pt>
                <c:pt idx="5108">
                  <c:v>35384</c:v>
                </c:pt>
                <c:pt idx="5109">
                  <c:v>35387</c:v>
                </c:pt>
                <c:pt idx="5110">
                  <c:v>35388</c:v>
                </c:pt>
                <c:pt idx="5111">
                  <c:v>35389</c:v>
                </c:pt>
                <c:pt idx="5112">
                  <c:v>35390</c:v>
                </c:pt>
                <c:pt idx="5113">
                  <c:v>35391</c:v>
                </c:pt>
                <c:pt idx="5114">
                  <c:v>35394</c:v>
                </c:pt>
                <c:pt idx="5115">
                  <c:v>35395</c:v>
                </c:pt>
                <c:pt idx="5116">
                  <c:v>35396</c:v>
                </c:pt>
                <c:pt idx="5117">
                  <c:v>35398</c:v>
                </c:pt>
                <c:pt idx="5118">
                  <c:v>35401</c:v>
                </c:pt>
                <c:pt idx="5119">
                  <c:v>35402</c:v>
                </c:pt>
                <c:pt idx="5120">
                  <c:v>35403</c:v>
                </c:pt>
                <c:pt idx="5121">
                  <c:v>35404</c:v>
                </c:pt>
                <c:pt idx="5122">
                  <c:v>35405</c:v>
                </c:pt>
                <c:pt idx="5123">
                  <c:v>35408</c:v>
                </c:pt>
                <c:pt idx="5124">
                  <c:v>35409</c:v>
                </c:pt>
                <c:pt idx="5125">
                  <c:v>35410</c:v>
                </c:pt>
                <c:pt idx="5126">
                  <c:v>35411</c:v>
                </c:pt>
                <c:pt idx="5127">
                  <c:v>35412</c:v>
                </c:pt>
                <c:pt idx="5128">
                  <c:v>35415</c:v>
                </c:pt>
                <c:pt idx="5129">
                  <c:v>35416</c:v>
                </c:pt>
                <c:pt idx="5130">
                  <c:v>35417</c:v>
                </c:pt>
                <c:pt idx="5131">
                  <c:v>35418</c:v>
                </c:pt>
                <c:pt idx="5132">
                  <c:v>35419</c:v>
                </c:pt>
                <c:pt idx="5133">
                  <c:v>35422</c:v>
                </c:pt>
                <c:pt idx="5134">
                  <c:v>35423</c:v>
                </c:pt>
                <c:pt idx="5135">
                  <c:v>35425</c:v>
                </c:pt>
                <c:pt idx="5136">
                  <c:v>35426</c:v>
                </c:pt>
                <c:pt idx="5137">
                  <c:v>35429</c:v>
                </c:pt>
                <c:pt idx="5138">
                  <c:v>35430</c:v>
                </c:pt>
                <c:pt idx="5139">
                  <c:v>35432</c:v>
                </c:pt>
                <c:pt idx="5140">
                  <c:v>35433</c:v>
                </c:pt>
                <c:pt idx="5141">
                  <c:v>35436</c:v>
                </c:pt>
                <c:pt idx="5142">
                  <c:v>35437</c:v>
                </c:pt>
                <c:pt idx="5143">
                  <c:v>35438</c:v>
                </c:pt>
                <c:pt idx="5144">
                  <c:v>35439</c:v>
                </c:pt>
                <c:pt idx="5145">
                  <c:v>35440</c:v>
                </c:pt>
                <c:pt idx="5146">
                  <c:v>35443</c:v>
                </c:pt>
                <c:pt idx="5147">
                  <c:v>35444</c:v>
                </c:pt>
                <c:pt idx="5148">
                  <c:v>35445</c:v>
                </c:pt>
                <c:pt idx="5149">
                  <c:v>35446</c:v>
                </c:pt>
                <c:pt idx="5150">
                  <c:v>35447</c:v>
                </c:pt>
                <c:pt idx="5151">
                  <c:v>35451</c:v>
                </c:pt>
                <c:pt idx="5152">
                  <c:v>35452</c:v>
                </c:pt>
                <c:pt idx="5153">
                  <c:v>35453</c:v>
                </c:pt>
                <c:pt idx="5154">
                  <c:v>35454</c:v>
                </c:pt>
                <c:pt idx="5155">
                  <c:v>35457</c:v>
                </c:pt>
                <c:pt idx="5156">
                  <c:v>35458</c:v>
                </c:pt>
                <c:pt idx="5157">
                  <c:v>35459</c:v>
                </c:pt>
                <c:pt idx="5158">
                  <c:v>35460</c:v>
                </c:pt>
                <c:pt idx="5159">
                  <c:v>35461</c:v>
                </c:pt>
                <c:pt idx="5160">
                  <c:v>35464</c:v>
                </c:pt>
                <c:pt idx="5161">
                  <c:v>35465</c:v>
                </c:pt>
                <c:pt idx="5162">
                  <c:v>35466</c:v>
                </c:pt>
                <c:pt idx="5163">
                  <c:v>35467</c:v>
                </c:pt>
                <c:pt idx="5164">
                  <c:v>35468</c:v>
                </c:pt>
                <c:pt idx="5165">
                  <c:v>35471</c:v>
                </c:pt>
                <c:pt idx="5166">
                  <c:v>35472</c:v>
                </c:pt>
                <c:pt idx="5167">
                  <c:v>35473</c:v>
                </c:pt>
                <c:pt idx="5168">
                  <c:v>35474</c:v>
                </c:pt>
                <c:pt idx="5169">
                  <c:v>35475</c:v>
                </c:pt>
                <c:pt idx="5170">
                  <c:v>35479</c:v>
                </c:pt>
                <c:pt idx="5171">
                  <c:v>35480</c:v>
                </c:pt>
                <c:pt idx="5172">
                  <c:v>35481</c:v>
                </c:pt>
                <c:pt idx="5173">
                  <c:v>35482</c:v>
                </c:pt>
                <c:pt idx="5174">
                  <c:v>35485</c:v>
                </c:pt>
                <c:pt idx="5175">
                  <c:v>35486</c:v>
                </c:pt>
                <c:pt idx="5176">
                  <c:v>35487</c:v>
                </c:pt>
                <c:pt idx="5177">
                  <c:v>35488</c:v>
                </c:pt>
                <c:pt idx="5178">
                  <c:v>35489</c:v>
                </c:pt>
                <c:pt idx="5179">
                  <c:v>35492</c:v>
                </c:pt>
                <c:pt idx="5180">
                  <c:v>35493</c:v>
                </c:pt>
                <c:pt idx="5181">
                  <c:v>35494</c:v>
                </c:pt>
                <c:pt idx="5182">
                  <c:v>35495</c:v>
                </c:pt>
                <c:pt idx="5183">
                  <c:v>35496</c:v>
                </c:pt>
                <c:pt idx="5184">
                  <c:v>35499</c:v>
                </c:pt>
                <c:pt idx="5185">
                  <c:v>35500</c:v>
                </c:pt>
                <c:pt idx="5186">
                  <c:v>35501</c:v>
                </c:pt>
                <c:pt idx="5187">
                  <c:v>35502</c:v>
                </c:pt>
                <c:pt idx="5188">
                  <c:v>35503</c:v>
                </c:pt>
                <c:pt idx="5189">
                  <c:v>35506</c:v>
                </c:pt>
                <c:pt idx="5190">
                  <c:v>35507</c:v>
                </c:pt>
                <c:pt idx="5191">
                  <c:v>35508</c:v>
                </c:pt>
                <c:pt idx="5192">
                  <c:v>35509</c:v>
                </c:pt>
                <c:pt idx="5193">
                  <c:v>35510</c:v>
                </c:pt>
                <c:pt idx="5194">
                  <c:v>35513</c:v>
                </c:pt>
                <c:pt idx="5195">
                  <c:v>35514</c:v>
                </c:pt>
                <c:pt idx="5196">
                  <c:v>35515</c:v>
                </c:pt>
                <c:pt idx="5197">
                  <c:v>35516</c:v>
                </c:pt>
                <c:pt idx="5198">
                  <c:v>35520</c:v>
                </c:pt>
                <c:pt idx="5199">
                  <c:v>35521</c:v>
                </c:pt>
                <c:pt idx="5200">
                  <c:v>35522</c:v>
                </c:pt>
                <c:pt idx="5201">
                  <c:v>35523</c:v>
                </c:pt>
                <c:pt idx="5202">
                  <c:v>35524</c:v>
                </c:pt>
                <c:pt idx="5203">
                  <c:v>35527</c:v>
                </c:pt>
                <c:pt idx="5204">
                  <c:v>35528</c:v>
                </c:pt>
                <c:pt idx="5205">
                  <c:v>35529</c:v>
                </c:pt>
                <c:pt idx="5206">
                  <c:v>35530</c:v>
                </c:pt>
                <c:pt idx="5207">
                  <c:v>35531</c:v>
                </c:pt>
                <c:pt idx="5208">
                  <c:v>35534</c:v>
                </c:pt>
                <c:pt idx="5209">
                  <c:v>35535</c:v>
                </c:pt>
                <c:pt idx="5210">
                  <c:v>35536</c:v>
                </c:pt>
                <c:pt idx="5211">
                  <c:v>35537</c:v>
                </c:pt>
                <c:pt idx="5212">
                  <c:v>35538</c:v>
                </c:pt>
                <c:pt idx="5213">
                  <c:v>35541</c:v>
                </c:pt>
                <c:pt idx="5214">
                  <c:v>35542</c:v>
                </c:pt>
                <c:pt idx="5215">
                  <c:v>35543</c:v>
                </c:pt>
                <c:pt idx="5216">
                  <c:v>35544</c:v>
                </c:pt>
                <c:pt idx="5217">
                  <c:v>35545</c:v>
                </c:pt>
                <c:pt idx="5218">
                  <c:v>35548</c:v>
                </c:pt>
                <c:pt idx="5219">
                  <c:v>35549</c:v>
                </c:pt>
                <c:pt idx="5220">
                  <c:v>35550</c:v>
                </c:pt>
                <c:pt idx="5221">
                  <c:v>35551</c:v>
                </c:pt>
                <c:pt idx="5222">
                  <c:v>35552</c:v>
                </c:pt>
                <c:pt idx="5223">
                  <c:v>35555</c:v>
                </c:pt>
                <c:pt idx="5224">
                  <c:v>35556</c:v>
                </c:pt>
                <c:pt idx="5225">
                  <c:v>35557</c:v>
                </c:pt>
                <c:pt idx="5226">
                  <c:v>35558</c:v>
                </c:pt>
                <c:pt idx="5227">
                  <c:v>35559</c:v>
                </c:pt>
                <c:pt idx="5228">
                  <c:v>35562</c:v>
                </c:pt>
                <c:pt idx="5229">
                  <c:v>35563</c:v>
                </c:pt>
                <c:pt idx="5230">
                  <c:v>35564</c:v>
                </c:pt>
                <c:pt idx="5231">
                  <c:v>35565</c:v>
                </c:pt>
                <c:pt idx="5232">
                  <c:v>35566</c:v>
                </c:pt>
                <c:pt idx="5233">
                  <c:v>35569</c:v>
                </c:pt>
                <c:pt idx="5234">
                  <c:v>35570</c:v>
                </c:pt>
                <c:pt idx="5235">
                  <c:v>35571</c:v>
                </c:pt>
                <c:pt idx="5236">
                  <c:v>35572</c:v>
                </c:pt>
                <c:pt idx="5237">
                  <c:v>35573</c:v>
                </c:pt>
                <c:pt idx="5238">
                  <c:v>35577</c:v>
                </c:pt>
                <c:pt idx="5239">
                  <c:v>35578</c:v>
                </c:pt>
                <c:pt idx="5240">
                  <c:v>35579</c:v>
                </c:pt>
                <c:pt idx="5241">
                  <c:v>35580</c:v>
                </c:pt>
                <c:pt idx="5242">
                  <c:v>35583</c:v>
                </c:pt>
                <c:pt idx="5243">
                  <c:v>35584</c:v>
                </c:pt>
                <c:pt idx="5244">
                  <c:v>35585</c:v>
                </c:pt>
                <c:pt idx="5245">
                  <c:v>35586</c:v>
                </c:pt>
                <c:pt idx="5246">
                  <c:v>35587</c:v>
                </c:pt>
                <c:pt idx="5247">
                  <c:v>35590</c:v>
                </c:pt>
                <c:pt idx="5248">
                  <c:v>35591</c:v>
                </c:pt>
                <c:pt idx="5249">
                  <c:v>35592</c:v>
                </c:pt>
                <c:pt idx="5250">
                  <c:v>35593</c:v>
                </c:pt>
                <c:pt idx="5251">
                  <c:v>35594</c:v>
                </c:pt>
                <c:pt idx="5252">
                  <c:v>35597</c:v>
                </c:pt>
                <c:pt idx="5253">
                  <c:v>35598</c:v>
                </c:pt>
                <c:pt idx="5254">
                  <c:v>35599</c:v>
                </c:pt>
                <c:pt idx="5255">
                  <c:v>35600</c:v>
                </c:pt>
                <c:pt idx="5256">
                  <c:v>35601</c:v>
                </c:pt>
                <c:pt idx="5257">
                  <c:v>35604</c:v>
                </c:pt>
                <c:pt idx="5258">
                  <c:v>35605</c:v>
                </c:pt>
                <c:pt idx="5259">
                  <c:v>35606</c:v>
                </c:pt>
                <c:pt idx="5260">
                  <c:v>35607</c:v>
                </c:pt>
                <c:pt idx="5261">
                  <c:v>35608</c:v>
                </c:pt>
                <c:pt idx="5262">
                  <c:v>35611</c:v>
                </c:pt>
                <c:pt idx="5263">
                  <c:v>35612</c:v>
                </c:pt>
                <c:pt idx="5264">
                  <c:v>35613</c:v>
                </c:pt>
                <c:pt idx="5265">
                  <c:v>35614</c:v>
                </c:pt>
                <c:pt idx="5266">
                  <c:v>35618</c:v>
                </c:pt>
                <c:pt idx="5267">
                  <c:v>35619</c:v>
                </c:pt>
                <c:pt idx="5268">
                  <c:v>35620</c:v>
                </c:pt>
                <c:pt idx="5269">
                  <c:v>35621</c:v>
                </c:pt>
                <c:pt idx="5270">
                  <c:v>35622</c:v>
                </c:pt>
                <c:pt idx="5271">
                  <c:v>35625</c:v>
                </c:pt>
                <c:pt idx="5272">
                  <c:v>35626</c:v>
                </c:pt>
                <c:pt idx="5273">
                  <c:v>35627</c:v>
                </c:pt>
                <c:pt idx="5274">
                  <c:v>35628</c:v>
                </c:pt>
                <c:pt idx="5275">
                  <c:v>35629</c:v>
                </c:pt>
                <c:pt idx="5276">
                  <c:v>35632</c:v>
                </c:pt>
                <c:pt idx="5277">
                  <c:v>35633</c:v>
                </c:pt>
                <c:pt idx="5278">
                  <c:v>35634</c:v>
                </c:pt>
                <c:pt idx="5279">
                  <c:v>35635</c:v>
                </c:pt>
                <c:pt idx="5280">
                  <c:v>35636</c:v>
                </c:pt>
                <c:pt idx="5281">
                  <c:v>35639</c:v>
                </c:pt>
                <c:pt idx="5282">
                  <c:v>35640</c:v>
                </c:pt>
                <c:pt idx="5283">
                  <c:v>35641</c:v>
                </c:pt>
                <c:pt idx="5284">
                  <c:v>35642</c:v>
                </c:pt>
                <c:pt idx="5285">
                  <c:v>35643</c:v>
                </c:pt>
                <c:pt idx="5286">
                  <c:v>35646</c:v>
                </c:pt>
                <c:pt idx="5287">
                  <c:v>35647</c:v>
                </c:pt>
                <c:pt idx="5288">
                  <c:v>35648</c:v>
                </c:pt>
                <c:pt idx="5289">
                  <c:v>35649</c:v>
                </c:pt>
                <c:pt idx="5290">
                  <c:v>35650</c:v>
                </c:pt>
                <c:pt idx="5291">
                  <c:v>35653</c:v>
                </c:pt>
                <c:pt idx="5292">
                  <c:v>35654</c:v>
                </c:pt>
                <c:pt idx="5293">
                  <c:v>35655</c:v>
                </c:pt>
                <c:pt idx="5294">
                  <c:v>35656</c:v>
                </c:pt>
                <c:pt idx="5295">
                  <c:v>35657</c:v>
                </c:pt>
                <c:pt idx="5296">
                  <c:v>35660</c:v>
                </c:pt>
                <c:pt idx="5297">
                  <c:v>35661</c:v>
                </c:pt>
                <c:pt idx="5298">
                  <c:v>35662</c:v>
                </c:pt>
                <c:pt idx="5299">
                  <c:v>35663</c:v>
                </c:pt>
                <c:pt idx="5300">
                  <c:v>35664</c:v>
                </c:pt>
                <c:pt idx="5301">
                  <c:v>35667</c:v>
                </c:pt>
                <c:pt idx="5302">
                  <c:v>35668</c:v>
                </c:pt>
                <c:pt idx="5303">
                  <c:v>35669</c:v>
                </c:pt>
                <c:pt idx="5304">
                  <c:v>35670</c:v>
                </c:pt>
                <c:pt idx="5305">
                  <c:v>35671</c:v>
                </c:pt>
                <c:pt idx="5306">
                  <c:v>35675</c:v>
                </c:pt>
                <c:pt idx="5307">
                  <c:v>35676</c:v>
                </c:pt>
                <c:pt idx="5308">
                  <c:v>35677</c:v>
                </c:pt>
                <c:pt idx="5309">
                  <c:v>35678</c:v>
                </c:pt>
                <c:pt idx="5310">
                  <c:v>35681</c:v>
                </c:pt>
                <c:pt idx="5311">
                  <c:v>35682</c:v>
                </c:pt>
                <c:pt idx="5312">
                  <c:v>35683</c:v>
                </c:pt>
                <c:pt idx="5313">
                  <c:v>35684</c:v>
                </c:pt>
                <c:pt idx="5314">
                  <c:v>35685</c:v>
                </c:pt>
                <c:pt idx="5315">
                  <c:v>35688</c:v>
                </c:pt>
                <c:pt idx="5316">
                  <c:v>35689</c:v>
                </c:pt>
                <c:pt idx="5317">
                  <c:v>35690</c:v>
                </c:pt>
                <c:pt idx="5318">
                  <c:v>35691</c:v>
                </c:pt>
                <c:pt idx="5319">
                  <c:v>35692</c:v>
                </c:pt>
                <c:pt idx="5320">
                  <c:v>35695</c:v>
                </c:pt>
                <c:pt idx="5321">
                  <c:v>35696</c:v>
                </c:pt>
                <c:pt idx="5322">
                  <c:v>35697</c:v>
                </c:pt>
                <c:pt idx="5323">
                  <c:v>35698</c:v>
                </c:pt>
                <c:pt idx="5324">
                  <c:v>35699</c:v>
                </c:pt>
                <c:pt idx="5325">
                  <c:v>35702</c:v>
                </c:pt>
                <c:pt idx="5326">
                  <c:v>35703</c:v>
                </c:pt>
                <c:pt idx="5327">
                  <c:v>35704</c:v>
                </c:pt>
                <c:pt idx="5328">
                  <c:v>35705</c:v>
                </c:pt>
                <c:pt idx="5329">
                  <c:v>35706</c:v>
                </c:pt>
                <c:pt idx="5330">
                  <c:v>35709</c:v>
                </c:pt>
                <c:pt idx="5331">
                  <c:v>35710</c:v>
                </c:pt>
                <c:pt idx="5332">
                  <c:v>35711</c:v>
                </c:pt>
                <c:pt idx="5333">
                  <c:v>35712</c:v>
                </c:pt>
                <c:pt idx="5334">
                  <c:v>35713</c:v>
                </c:pt>
                <c:pt idx="5335">
                  <c:v>35717</c:v>
                </c:pt>
                <c:pt idx="5336">
                  <c:v>35718</c:v>
                </c:pt>
                <c:pt idx="5337">
                  <c:v>35719</c:v>
                </c:pt>
                <c:pt idx="5338">
                  <c:v>35720</c:v>
                </c:pt>
                <c:pt idx="5339">
                  <c:v>35723</c:v>
                </c:pt>
                <c:pt idx="5340">
                  <c:v>35724</c:v>
                </c:pt>
                <c:pt idx="5341">
                  <c:v>35725</c:v>
                </c:pt>
                <c:pt idx="5342">
                  <c:v>35726</c:v>
                </c:pt>
                <c:pt idx="5343">
                  <c:v>35727</c:v>
                </c:pt>
                <c:pt idx="5344">
                  <c:v>35730</c:v>
                </c:pt>
                <c:pt idx="5345">
                  <c:v>35731</c:v>
                </c:pt>
                <c:pt idx="5346">
                  <c:v>35732</c:v>
                </c:pt>
                <c:pt idx="5347">
                  <c:v>35733</c:v>
                </c:pt>
                <c:pt idx="5348">
                  <c:v>35734</c:v>
                </c:pt>
                <c:pt idx="5349">
                  <c:v>35737</c:v>
                </c:pt>
                <c:pt idx="5350">
                  <c:v>35738</c:v>
                </c:pt>
                <c:pt idx="5351">
                  <c:v>35739</c:v>
                </c:pt>
                <c:pt idx="5352">
                  <c:v>35740</c:v>
                </c:pt>
                <c:pt idx="5353">
                  <c:v>35741</c:v>
                </c:pt>
                <c:pt idx="5354">
                  <c:v>35744</c:v>
                </c:pt>
                <c:pt idx="5355">
                  <c:v>35746</c:v>
                </c:pt>
                <c:pt idx="5356">
                  <c:v>35747</c:v>
                </c:pt>
                <c:pt idx="5357">
                  <c:v>35748</c:v>
                </c:pt>
                <c:pt idx="5358">
                  <c:v>35751</c:v>
                </c:pt>
                <c:pt idx="5359">
                  <c:v>35752</c:v>
                </c:pt>
                <c:pt idx="5360">
                  <c:v>35753</c:v>
                </c:pt>
                <c:pt idx="5361">
                  <c:v>35754</c:v>
                </c:pt>
                <c:pt idx="5362">
                  <c:v>35755</c:v>
                </c:pt>
                <c:pt idx="5363">
                  <c:v>35758</c:v>
                </c:pt>
                <c:pt idx="5364">
                  <c:v>35759</c:v>
                </c:pt>
                <c:pt idx="5365">
                  <c:v>35760</c:v>
                </c:pt>
                <c:pt idx="5366">
                  <c:v>35762</c:v>
                </c:pt>
                <c:pt idx="5367">
                  <c:v>35765</c:v>
                </c:pt>
                <c:pt idx="5368">
                  <c:v>35766</c:v>
                </c:pt>
                <c:pt idx="5369">
                  <c:v>35767</c:v>
                </c:pt>
                <c:pt idx="5370">
                  <c:v>35768</c:v>
                </c:pt>
                <c:pt idx="5371">
                  <c:v>35769</c:v>
                </c:pt>
                <c:pt idx="5372">
                  <c:v>35772</c:v>
                </c:pt>
                <c:pt idx="5373">
                  <c:v>35773</c:v>
                </c:pt>
                <c:pt idx="5374">
                  <c:v>35774</c:v>
                </c:pt>
                <c:pt idx="5375">
                  <c:v>35775</c:v>
                </c:pt>
                <c:pt idx="5376">
                  <c:v>35776</c:v>
                </c:pt>
                <c:pt idx="5377">
                  <c:v>35779</c:v>
                </c:pt>
                <c:pt idx="5378">
                  <c:v>35780</c:v>
                </c:pt>
                <c:pt idx="5379">
                  <c:v>35781</c:v>
                </c:pt>
                <c:pt idx="5380">
                  <c:v>35782</c:v>
                </c:pt>
                <c:pt idx="5381">
                  <c:v>35783</c:v>
                </c:pt>
                <c:pt idx="5382">
                  <c:v>35786</c:v>
                </c:pt>
                <c:pt idx="5383">
                  <c:v>35787</c:v>
                </c:pt>
                <c:pt idx="5384">
                  <c:v>35788</c:v>
                </c:pt>
                <c:pt idx="5385">
                  <c:v>35790</c:v>
                </c:pt>
                <c:pt idx="5386">
                  <c:v>35793</c:v>
                </c:pt>
                <c:pt idx="5387">
                  <c:v>35794</c:v>
                </c:pt>
                <c:pt idx="5388">
                  <c:v>35795</c:v>
                </c:pt>
                <c:pt idx="5389">
                  <c:v>35797</c:v>
                </c:pt>
                <c:pt idx="5390">
                  <c:v>35800</c:v>
                </c:pt>
                <c:pt idx="5391">
                  <c:v>35801</c:v>
                </c:pt>
                <c:pt idx="5392">
                  <c:v>35802</c:v>
                </c:pt>
                <c:pt idx="5393">
                  <c:v>35803</c:v>
                </c:pt>
                <c:pt idx="5394">
                  <c:v>35804</c:v>
                </c:pt>
                <c:pt idx="5395">
                  <c:v>35807</c:v>
                </c:pt>
                <c:pt idx="5396">
                  <c:v>35808</c:v>
                </c:pt>
                <c:pt idx="5397">
                  <c:v>35809</c:v>
                </c:pt>
                <c:pt idx="5398">
                  <c:v>35810</c:v>
                </c:pt>
                <c:pt idx="5399">
                  <c:v>35811</c:v>
                </c:pt>
                <c:pt idx="5400">
                  <c:v>35815</c:v>
                </c:pt>
                <c:pt idx="5401">
                  <c:v>35816</c:v>
                </c:pt>
                <c:pt idx="5402">
                  <c:v>35817</c:v>
                </c:pt>
                <c:pt idx="5403">
                  <c:v>35818</c:v>
                </c:pt>
                <c:pt idx="5404">
                  <c:v>35821</c:v>
                </c:pt>
                <c:pt idx="5405">
                  <c:v>35822</c:v>
                </c:pt>
                <c:pt idx="5406">
                  <c:v>35823</c:v>
                </c:pt>
                <c:pt idx="5407">
                  <c:v>35824</c:v>
                </c:pt>
                <c:pt idx="5408">
                  <c:v>35825</c:v>
                </c:pt>
                <c:pt idx="5409">
                  <c:v>35828</c:v>
                </c:pt>
                <c:pt idx="5410">
                  <c:v>35829</c:v>
                </c:pt>
                <c:pt idx="5411">
                  <c:v>35830</c:v>
                </c:pt>
                <c:pt idx="5412">
                  <c:v>35831</c:v>
                </c:pt>
                <c:pt idx="5413">
                  <c:v>35832</c:v>
                </c:pt>
                <c:pt idx="5414">
                  <c:v>35835</c:v>
                </c:pt>
                <c:pt idx="5415">
                  <c:v>35836</c:v>
                </c:pt>
                <c:pt idx="5416">
                  <c:v>35837</c:v>
                </c:pt>
                <c:pt idx="5417">
                  <c:v>35838</c:v>
                </c:pt>
                <c:pt idx="5418">
                  <c:v>35839</c:v>
                </c:pt>
                <c:pt idx="5419">
                  <c:v>35843</c:v>
                </c:pt>
                <c:pt idx="5420">
                  <c:v>35844</c:v>
                </c:pt>
                <c:pt idx="5421">
                  <c:v>35845</c:v>
                </c:pt>
                <c:pt idx="5422">
                  <c:v>35846</c:v>
                </c:pt>
                <c:pt idx="5423">
                  <c:v>35849</c:v>
                </c:pt>
                <c:pt idx="5424">
                  <c:v>35850</c:v>
                </c:pt>
                <c:pt idx="5425">
                  <c:v>35851</c:v>
                </c:pt>
                <c:pt idx="5426">
                  <c:v>35852</c:v>
                </c:pt>
                <c:pt idx="5427">
                  <c:v>35853</c:v>
                </c:pt>
                <c:pt idx="5428">
                  <c:v>35856</c:v>
                </c:pt>
                <c:pt idx="5429">
                  <c:v>35857</c:v>
                </c:pt>
                <c:pt idx="5430">
                  <c:v>35858</c:v>
                </c:pt>
                <c:pt idx="5431">
                  <c:v>35859</c:v>
                </c:pt>
                <c:pt idx="5432">
                  <c:v>35860</c:v>
                </c:pt>
                <c:pt idx="5433">
                  <c:v>35863</c:v>
                </c:pt>
                <c:pt idx="5434">
                  <c:v>35864</c:v>
                </c:pt>
                <c:pt idx="5435">
                  <c:v>35865</c:v>
                </c:pt>
                <c:pt idx="5436">
                  <c:v>35866</c:v>
                </c:pt>
                <c:pt idx="5437">
                  <c:v>35867</c:v>
                </c:pt>
                <c:pt idx="5438">
                  <c:v>35870</c:v>
                </c:pt>
                <c:pt idx="5439">
                  <c:v>35871</c:v>
                </c:pt>
                <c:pt idx="5440">
                  <c:v>35872</c:v>
                </c:pt>
                <c:pt idx="5441">
                  <c:v>35873</c:v>
                </c:pt>
                <c:pt idx="5442">
                  <c:v>35874</c:v>
                </c:pt>
                <c:pt idx="5443">
                  <c:v>35877</c:v>
                </c:pt>
                <c:pt idx="5444">
                  <c:v>35878</c:v>
                </c:pt>
                <c:pt idx="5445">
                  <c:v>35879</c:v>
                </c:pt>
                <c:pt idx="5446">
                  <c:v>35880</c:v>
                </c:pt>
                <c:pt idx="5447">
                  <c:v>35881</c:v>
                </c:pt>
                <c:pt idx="5448">
                  <c:v>35884</c:v>
                </c:pt>
                <c:pt idx="5449">
                  <c:v>35885</c:v>
                </c:pt>
                <c:pt idx="5450">
                  <c:v>35886</c:v>
                </c:pt>
                <c:pt idx="5451">
                  <c:v>35887</c:v>
                </c:pt>
                <c:pt idx="5452">
                  <c:v>35888</c:v>
                </c:pt>
                <c:pt idx="5453">
                  <c:v>35891</c:v>
                </c:pt>
                <c:pt idx="5454">
                  <c:v>35892</c:v>
                </c:pt>
                <c:pt idx="5455">
                  <c:v>35893</c:v>
                </c:pt>
                <c:pt idx="5456">
                  <c:v>35894</c:v>
                </c:pt>
                <c:pt idx="5457">
                  <c:v>35898</c:v>
                </c:pt>
                <c:pt idx="5458">
                  <c:v>35899</c:v>
                </c:pt>
                <c:pt idx="5459">
                  <c:v>35900</c:v>
                </c:pt>
                <c:pt idx="5460">
                  <c:v>35901</c:v>
                </c:pt>
                <c:pt idx="5461">
                  <c:v>35902</c:v>
                </c:pt>
                <c:pt idx="5462">
                  <c:v>35905</c:v>
                </c:pt>
                <c:pt idx="5463">
                  <c:v>35906</c:v>
                </c:pt>
                <c:pt idx="5464">
                  <c:v>35907</c:v>
                </c:pt>
                <c:pt idx="5465">
                  <c:v>35908</c:v>
                </c:pt>
                <c:pt idx="5466">
                  <c:v>35909</c:v>
                </c:pt>
                <c:pt idx="5467">
                  <c:v>35912</c:v>
                </c:pt>
                <c:pt idx="5468">
                  <c:v>35913</c:v>
                </c:pt>
                <c:pt idx="5469">
                  <c:v>35914</c:v>
                </c:pt>
                <c:pt idx="5470">
                  <c:v>35915</c:v>
                </c:pt>
                <c:pt idx="5471">
                  <c:v>35916</c:v>
                </c:pt>
                <c:pt idx="5472">
                  <c:v>35919</c:v>
                </c:pt>
                <c:pt idx="5473">
                  <c:v>35920</c:v>
                </c:pt>
                <c:pt idx="5474">
                  <c:v>35921</c:v>
                </c:pt>
                <c:pt idx="5475">
                  <c:v>35922</c:v>
                </c:pt>
                <c:pt idx="5476">
                  <c:v>35923</c:v>
                </c:pt>
                <c:pt idx="5477">
                  <c:v>35926</c:v>
                </c:pt>
                <c:pt idx="5478">
                  <c:v>35927</c:v>
                </c:pt>
                <c:pt idx="5479">
                  <c:v>35928</c:v>
                </c:pt>
                <c:pt idx="5480">
                  <c:v>35929</c:v>
                </c:pt>
                <c:pt idx="5481">
                  <c:v>35930</c:v>
                </c:pt>
                <c:pt idx="5482">
                  <c:v>35933</c:v>
                </c:pt>
                <c:pt idx="5483">
                  <c:v>35934</c:v>
                </c:pt>
                <c:pt idx="5484">
                  <c:v>35935</c:v>
                </c:pt>
                <c:pt idx="5485">
                  <c:v>35936</c:v>
                </c:pt>
                <c:pt idx="5486">
                  <c:v>35937</c:v>
                </c:pt>
                <c:pt idx="5487">
                  <c:v>35941</c:v>
                </c:pt>
                <c:pt idx="5488">
                  <c:v>35942</c:v>
                </c:pt>
                <c:pt idx="5489">
                  <c:v>35943</c:v>
                </c:pt>
                <c:pt idx="5490">
                  <c:v>35944</c:v>
                </c:pt>
                <c:pt idx="5491">
                  <c:v>35947</c:v>
                </c:pt>
                <c:pt idx="5492">
                  <c:v>35948</c:v>
                </c:pt>
                <c:pt idx="5493">
                  <c:v>35949</c:v>
                </c:pt>
                <c:pt idx="5494">
                  <c:v>35950</c:v>
                </c:pt>
                <c:pt idx="5495">
                  <c:v>35951</c:v>
                </c:pt>
                <c:pt idx="5496">
                  <c:v>35954</c:v>
                </c:pt>
                <c:pt idx="5497">
                  <c:v>35955</c:v>
                </c:pt>
                <c:pt idx="5498">
                  <c:v>35956</c:v>
                </c:pt>
                <c:pt idx="5499">
                  <c:v>35957</c:v>
                </c:pt>
                <c:pt idx="5500">
                  <c:v>35958</c:v>
                </c:pt>
                <c:pt idx="5501">
                  <c:v>35961</c:v>
                </c:pt>
                <c:pt idx="5502">
                  <c:v>35962</c:v>
                </c:pt>
                <c:pt idx="5503">
                  <c:v>35963</c:v>
                </c:pt>
                <c:pt idx="5504">
                  <c:v>35964</c:v>
                </c:pt>
                <c:pt idx="5505">
                  <c:v>35965</c:v>
                </c:pt>
                <c:pt idx="5506">
                  <c:v>35968</c:v>
                </c:pt>
                <c:pt idx="5507">
                  <c:v>35969</c:v>
                </c:pt>
                <c:pt idx="5508">
                  <c:v>35970</c:v>
                </c:pt>
                <c:pt idx="5509">
                  <c:v>35971</c:v>
                </c:pt>
                <c:pt idx="5510">
                  <c:v>35972</c:v>
                </c:pt>
                <c:pt idx="5511">
                  <c:v>35975</c:v>
                </c:pt>
                <c:pt idx="5512">
                  <c:v>35976</c:v>
                </c:pt>
                <c:pt idx="5513">
                  <c:v>35977</c:v>
                </c:pt>
                <c:pt idx="5514">
                  <c:v>35978</c:v>
                </c:pt>
                <c:pt idx="5515">
                  <c:v>35982</c:v>
                </c:pt>
                <c:pt idx="5516">
                  <c:v>35983</c:v>
                </c:pt>
                <c:pt idx="5517">
                  <c:v>35984</c:v>
                </c:pt>
                <c:pt idx="5518">
                  <c:v>35985</c:v>
                </c:pt>
                <c:pt idx="5519">
                  <c:v>35986</c:v>
                </c:pt>
                <c:pt idx="5520">
                  <c:v>35989</c:v>
                </c:pt>
                <c:pt idx="5521">
                  <c:v>35990</c:v>
                </c:pt>
                <c:pt idx="5522">
                  <c:v>35991</c:v>
                </c:pt>
                <c:pt idx="5523">
                  <c:v>35992</c:v>
                </c:pt>
                <c:pt idx="5524">
                  <c:v>35993</c:v>
                </c:pt>
                <c:pt idx="5525">
                  <c:v>35996</c:v>
                </c:pt>
                <c:pt idx="5526">
                  <c:v>35997</c:v>
                </c:pt>
                <c:pt idx="5527">
                  <c:v>35998</c:v>
                </c:pt>
                <c:pt idx="5528">
                  <c:v>35999</c:v>
                </c:pt>
                <c:pt idx="5529">
                  <c:v>36000</c:v>
                </c:pt>
                <c:pt idx="5530">
                  <c:v>36003</c:v>
                </c:pt>
                <c:pt idx="5531">
                  <c:v>36004</c:v>
                </c:pt>
                <c:pt idx="5532">
                  <c:v>36005</c:v>
                </c:pt>
                <c:pt idx="5533">
                  <c:v>36006</c:v>
                </c:pt>
                <c:pt idx="5534">
                  <c:v>36007</c:v>
                </c:pt>
                <c:pt idx="5535">
                  <c:v>36010</c:v>
                </c:pt>
                <c:pt idx="5536">
                  <c:v>36011</c:v>
                </c:pt>
                <c:pt idx="5537">
                  <c:v>36012</c:v>
                </c:pt>
                <c:pt idx="5538">
                  <c:v>36013</c:v>
                </c:pt>
                <c:pt idx="5539">
                  <c:v>36014</c:v>
                </c:pt>
                <c:pt idx="5540">
                  <c:v>36017</c:v>
                </c:pt>
                <c:pt idx="5541">
                  <c:v>36018</c:v>
                </c:pt>
                <c:pt idx="5542">
                  <c:v>36019</c:v>
                </c:pt>
                <c:pt idx="5543">
                  <c:v>36020</c:v>
                </c:pt>
                <c:pt idx="5544">
                  <c:v>36021</c:v>
                </c:pt>
                <c:pt idx="5545">
                  <c:v>36024</c:v>
                </c:pt>
                <c:pt idx="5546">
                  <c:v>36025</c:v>
                </c:pt>
                <c:pt idx="5547">
                  <c:v>36026</c:v>
                </c:pt>
                <c:pt idx="5548">
                  <c:v>36027</c:v>
                </c:pt>
                <c:pt idx="5549">
                  <c:v>36028</c:v>
                </c:pt>
                <c:pt idx="5550">
                  <c:v>36031</c:v>
                </c:pt>
                <c:pt idx="5551">
                  <c:v>36032</c:v>
                </c:pt>
                <c:pt idx="5552">
                  <c:v>36033</c:v>
                </c:pt>
                <c:pt idx="5553">
                  <c:v>36034</c:v>
                </c:pt>
                <c:pt idx="5554">
                  <c:v>36035</c:v>
                </c:pt>
                <c:pt idx="5555">
                  <c:v>36038</c:v>
                </c:pt>
                <c:pt idx="5556">
                  <c:v>36039</c:v>
                </c:pt>
                <c:pt idx="5557">
                  <c:v>36040</c:v>
                </c:pt>
                <c:pt idx="5558">
                  <c:v>36041</c:v>
                </c:pt>
                <c:pt idx="5559">
                  <c:v>36042</c:v>
                </c:pt>
                <c:pt idx="5560">
                  <c:v>36046</c:v>
                </c:pt>
                <c:pt idx="5561">
                  <c:v>36047</c:v>
                </c:pt>
                <c:pt idx="5562">
                  <c:v>36048</c:v>
                </c:pt>
                <c:pt idx="5563">
                  <c:v>36049</c:v>
                </c:pt>
                <c:pt idx="5564">
                  <c:v>36052</c:v>
                </c:pt>
                <c:pt idx="5565">
                  <c:v>36053</c:v>
                </c:pt>
                <c:pt idx="5566">
                  <c:v>36054</c:v>
                </c:pt>
                <c:pt idx="5567">
                  <c:v>36055</c:v>
                </c:pt>
                <c:pt idx="5568">
                  <c:v>36056</c:v>
                </c:pt>
                <c:pt idx="5569">
                  <c:v>36059</c:v>
                </c:pt>
                <c:pt idx="5570">
                  <c:v>36060</c:v>
                </c:pt>
                <c:pt idx="5571">
                  <c:v>36061</c:v>
                </c:pt>
                <c:pt idx="5572">
                  <c:v>36062</c:v>
                </c:pt>
                <c:pt idx="5573">
                  <c:v>36063</c:v>
                </c:pt>
                <c:pt idx="5574">
                  <c:v>36066</c:v>
                </c:pt>
                <c:pt idx="5575">
                  <c:v>36067</c:v>
                </c:pt>
                <c:pt idx="5576">
                  <c:v>36068</c:v>
                </c:pt>
                <c:pt idx="5577">
                  <c:v>36069</c:v>
                </c:pt>
                <c:pt idx="5578">
                  <c:v>36070</c:v>
                </c:pt>
                <c:pt idx="5579">
                  <c:v>36073</c:v>
                </c:pt>
                <c:pt idx="5580">
                  <c:v>36074</c:v>
                </c:pt>
                <c:pt idx="5581">
                  <c:v>36075</c:v>
                </c:pt>
                <c:pt idx="5582">
                  <c:v>36076</c:v>
                </c:pt>
                <c:pt idx="5583">
                  <c:v>36077</c:v>
                </c:pt>
                <c:pt idx="5584">
                  <c:v>36081</c:v>
                </c:pt>
                <c:pt idx="5585">
                  <c:v>36082</c:v>
                </c:pt>
                <c:pt idx="5586">
                  <c:v>36083</c:v>
                </c:pt>
                <c:pt idx="5587">
                  <c:v>36084</c:v>
                </c:pt>
                <c:pt idx="5588">
                  <c:v>36087</c:v>
                </c:pt>
                <c:pt idx="5589">
                  <c:v>36088</c:v>
                </c:pt>
                <c:pt idx="5590">
                  <c:v>36089</c:v>
                </c:pt>
                <c:pt idx="5591">
                  <c:v>36090</c:v>
                </c:pt>
                <c:pt idx="5592">
                  <c:v>36091</c:v>
                </c:pt>
                <c:pt idx="5593">
                  <c:v>36094</c:v>
                </c:pt>
                <c:pt idx="5594">
                  <c:v>36095</c:v>
                </c:pt>
                <c:pt idx="5595">
                  <c:v>36096</c:v>
                </c:pt>
                <c:pt idx="5596">
                  <c:v>36097</c:v>
                </c:pt>
                <c:pt idx="5597">
                  <c:v>36098</c:v>
                </c:pt>
                <c:pt idx="5598">
                  <c:v>36101</c:v>
                </c:pt>
                <c:pt idx="5599">
                  <c:v>36102</c:v>
                </c:pt>
                <c:pt idx="5600">
                  <c:v>36103</c:v>
                </c:pt>
                <c:pt idx="5601">
                  <c:v>36104</c:v>
                </c:pt>
                <c:pt idx="5602">
                  <c:v>36105</c:v>
                </c:pt>
                <c:pt idx="5603">
                  <c:v>36108</c:v>
                </c:pt>
                <c:pt idx="5604">
                  <c:v>36109</c:v>
                </c:pt>
                <c:pt idx="5605">
                  <c:v>36111</c:v>
                </c:pt>
                <c:pt idx="5606">
                  <c:v>36112</c:v>
                </c:pt>
                <c:pt idx="5607">
                  <c:v>36115</c:v>
                </c:pt>
                <c:pt idx="5608">
                  <c:v>36116</c:v>
                </c:pt>
                <c:pt idx="5609">
                  <c:v>36117</c:v>
                </c:pt>
                <c:pt idx="5610">
                  <c:v>36118</c:v>
                </c:pt>
                <c:pt idx="5611">
                  <c:v>36119</c:v>
                </c:pt>
                <c:pt idx="5612">
                  <c:v>36122</c:v>
                </c:pt>
                <c:pt idx="5613">
                  <c:v>36123</c:v>
                </c:pt>
                <c:pt idx="5614">
                  <c:v>36124</c:v>
                </c:pt>
                <c:pt idx="5615">
                  <c:v>36126</c:v>
                </c:pt>
                <c:pt idx="5616">
                  <c:v>36129</c:v>
                </c:pt>
                <c:pt idx="5617">
                  <c:v>36130</c:v>
                </c:pt>
                <c:pt idx="5618">
                  <c:v>36131</c:v>
                </c:pt>
                <c:pt idx="5619">
                  <c:v>36132</c:v>
                </c:pt>
                <c:pt idx="5620">
                  <c:v>36133</c:v>
                </c:pt>
                <c:pt idx="5621">
                  <c:v>36136</c:v>
                </c:pt>
                <c:pt idx="5622">
                  <c:v>36137</c:v>
                </c:pt>
                <c:pt idx="5623">
                  <c:v>36138</c:v>
                </c:pt>
                <c:pt idx="5624">
                  <c:v>36139</c:v>
                </c:pt>
                <c:pt idx="5625">
                  <c:v>36140</c:v>
                </c:pt>
                <c:pt idx="5626">
                  <c:v>36143</c:v>
                </c:pt>
                <c:pt idx="5627">
                  <c:v>36144</c:v>
                </c:pt>
                <c:pt idx="5628">
                  <c:v>36145</c:v>
                </c:pt>
                <c:pt idx="5629">
                  <c:v>36146</c:v>
                </c:pt>
                <c:pt idx="5630">
                  <c:v>36147</c:v>
                </c:pt>
                <c:pt idx="5631">
                  <c:v>36150</c:v>
                </c:pt>
                <c:pt idx="5632">
                  <c:v>36151</c:v>
                </c:pt>
                <c:pt idx="5633">
                  <c:v>36152</c:v>
                </c:pt>
                <c:pt idx="5634">
                  <c:v>36153</c:v>
                </c:pt>
                <c:pt idx="5635">
                  <c:v>36157</c:v>
                </c:pt>
                <c:pt idx="5636">
                  <c:v>36158</c:v>
                </c:pt>
                <c:pt idx="5637">
                  <c:v>36159</c:v>
                </c:pt>
                <c:pt idx="5638">
                  <c:v>36160</c:v>
                </c:pt>
                <c:pt idx="5639">
                  <c:v>36164</c:v>
                </c:pt>
                <c:pt idx="5640">
                  <c:v>36165</c:v>
                </c:pt>
                <c:pt idx="5641">
                  <c:v>36166</c:v>
                </c:pt>
                <c:pt idx="5642">
                  <c:v>36167</c:v>
                </c:pt>
                <c:pt idx="5643">
                  <c:v>36168</c:v>
                </c:pt>
                <c:pt idx="5644">
                  <c:v>36171</c:v>
                </c:pt>
                <c:pt idx="5645">
                  <c:v>36172</c:v>
                </c:pt>
                <c:pt idx="5646">
                  <c:v>36173</c:v>
                </c:pt>
                <c:pt idx="5647">
                  <c:v>36174</c:v>
                </c:pt>
                <c:pt idx="5648">
                  <c:v>36175</c:v>
                </c:pt>
                <c:pt idx="5649">
                  <c:v>36179</c:v>
                </c:pt>
                <c:pt idx="5650">
                  <c:v>36180</c:v>
                </c:pt>
                <c:pt idx="5651">
                  <c:v>36181</c:v>
                </c:pt>
                <c:pt idx="5652">
                  <c:v>36182</c:v>
                </c:pt>
                <c:pt idx="5653">
                  <c:v>36185</c:v>
                </c:pt>
                <c:pt idx="5654">
                  <c:v>36186</c:v>
                </c:pt>
                <c:pt idx="5655">
                  <c:v>36187</c:v>
                </c:pt>
                <c:pt idx="5656">
                  <c:v>36188</c:v>
                </c:pt>
                <c:pt idx="5657">
                  <c:v>36189</c:v>
                </c:pt>
                <c:pt idx="5658">
                  <c:v>36192</c:v>
                </c:pt>
                <c:pt idx="5659">
                  <c:v>36193</c:v>
                </c:pt>
                <c:pt idx="5660">
                  <c:v>36194</c:v>
                </c:pt>
                <c:pt idx="5661">
                  <c:v>36195</c:v>
                </c:pt>
                <c:pt idx="5662">
                  <c:v>36196</c:v>
                </c:pt>
                <c:pt idx="5663">
                  <c:v>36199</c:v>
                </c:pt>
                <c:pt idx="5664">
                  <c:v>36200</c:v>
                </c:pt>
                <c:pt idx="5665">
                  <c:v>36201</c:v>
                </c:pt>
                <c:pt idx="5666">
                  <c:v>36202</c:v>
                </c:pt>
                <c:pt idx="5667">
                  <c:v>36203</c:v>
                </c:pt>
                <c:pt idx="5668">
                  <c:v>36207</c:v>
                </c:pt>
                <c:pt idx="5669">
                  <c:v>36208</c:v>
                </c:pt>
                <c:pt idx="5670">
                  <c:v>36209</c:v>
                </c:pt>
                <c:pt idx="5671">
                  <c:v>36210</c:v>
                </c:pt>
                <c:pt idx="5672">
                  <c:v>36213</c:v>
                </c:pt>
                <c:pt idx="5673">
                  <c:v>36214</c:v>
                </c:pt>
                <c:pt idx="5674">
                  <c:v>36215</c:v>
                </c:pt>
                <c:pt idx="5675">
                  <c:v>36216</c:v>
                </c:pt>
                <c:pt idx="5676">
                  <c:v>36217</c:v>
                </c:pt>
                <c:pt idx="5677">
                  <c:v>36220</c:v>
                </c:pt>
                <c:pt idx="5678">
                  <c:v>36221</c:v>
                </c:pt>
                <c:pt idx="5679">
                  <c:v>36222</c:v>
                </c:pt>
                <c:pt idx="5680">
                  <c:v>36223</c:v>
                </c:pt>
                <c:pt idx="5681">
                  <c:v>36224</c:v>
                </c:pt>
                <c:pt idx="5682">
                  <c:v>36227</c:v>
                </c:pt>
                <c:pt idx="5683">
                  <c:v>36228</c:v>
                </c:pt>
                <c:pt idx="5684">
                  <c:v>36229</c:v>
                </c:pt>
                <c:pt idx="5685">
                  <c:v>36230</c:v>
                </c:pt>
                <c:pt idx="5686">
                  <c:v>36231</c:v>
                </c:pt>
                <c:pt idx="5687">
                  <c:v>36234</c:v>
                </c:pt>
                <c:pt idx="5688">
                  <c:v>36235</c:v>
                </c:pt>
                <c:pt idx="5689">
                  <c:v>36236</c:v>
                </c:pt>
                <c:pt idx="5690">
                  <c:v>36237</c:v>
                </c:pt>
                <c:pt idx="5691">
                  <c:v>36238</c:v>
                </c:pt>
                <c:pt idx="5692">
                  <c:v>36241</c:v>
                </c:pt>
                <c:pt idx="5693">
                  <c:v>36242</c:v>
                </c:pt>
                <c:pt idx="5694">
                  <c:v>36243</c:v>
                </c:pt>
                <c:pt idx="5695">
                  <c:v>36244</c:v>
                </c:pt>
                <c:pt idx="5696">
                  <c:v>36245</c:v>
                </c:pt>
                <c:pt idx="5697">
                  <c:v>36248</c:v>
                </c:pt>
                <c:pt idx="5698">
                  <c:v>36249</c:v>
                </c:pt>
                <c:pt idx="5699">
                  <c:v>36250</c:v>
                </c:pt>
                <c:pt idx="5700">
                  <c:v>36251</c:v>
                </c:pt>
                <c:pt idx="5701">
                  <c:v>36252</c:v>
                </c:pt>
                <c:pt idx="5702">
                  <c:v>36255</c:v>
                </c:pt>
                <c:pt idx="5703">
                  <c:v>36256</c:v>
                </c:pt>
                <c:pt idx="5704">
                  <c:v>36257</c:v>
                </c:pt>
                <c:pt idx="5705">
                  <c:v>36258</c:v>
                </c:pt>
                <c:pt idx="5706">
                  <c:v>36259</c:v>
                </c:pt>
                <c:pt idx="5707">
                  <c:v>36262</c:v>
                </c:pt>
                <c:pt idx="5708">
                  <c:v>36263</c:v>
                </c:pt>
                <c:pt idx="5709">
                  <c:v>36264</c:v>
                </c:pt>
                <c:pt idx="5710">
                  <c:v>36265</c:v>
                </c:pt>
                <c:pt idx="5711">
                  <c:v>36266</c:v>
                </c:pt>
                <c:pt idx="5712">
                  <c:v>36269</c:v>
                </c:pt>
                <c:pt idx="5713">
                  <c:v>36270</c:v>
                </c:pt>
                <c:pt idx="5714">
                  <c:v>36271</c:v>
                </c:pt>
                <c:pt idx="5715">
                  <c:v>36272</c:v>
                </c:pt>
                <c:pt idx="5716">
                  <c:v>36273</c:v>
                </c:pt>
                <c:pt idx="5717">
                  <c:v>36276</c:v>
                </c:pt>
                <c:pt idx="5718">
                  <c:v>36277</c:v>
                </c:pt>
                <c:pt idx="5719">
                  <c:v>36278</c:v>
                </c:pt>
                <c:pt idx="5720">
                  <c:v>36279</c:v>
                </c:pt>
                <c:pt idx="5721">
                  <c:v>36280</c:v>
                </c:pt>
                <c:pt idx="5722">
                  <c:v>36283</c:v>
                </c:pt>
                <c:pt idx="5723">
                  <c:v>36284</c:v>
                </c:pt>
                <c:pt idx="5724">
                  <c:v>36285</c:v>
                </c:pt>
                <c:pt idx="5725">
                  <c:v>36286</c:v>
                </c:pt>
                <c:pt idx="5726">
                  <c:v>36287</c:v>
                </c:pt>
                <c:pt idx="5727">
                  <c:v>36290</c:v>
                </c:pt>
                <c:pt idx="5728">
                  <c:v>36291</c:v>
                </c:pt>
                <c:pt idx="5729">
                  <c:v>36292</c:v>
                </c:pt>
                <c:pt idx="5730">
                  <c:v>36293</c:v>
                </c:pt>
                <c:pt idx="5731">
                  <c:v>36294</c:v>
                </c:pt>
                <c:pt idx="5732">
                  <c:v>36297</c:v>
                </c:pt>
                <c:pt idx="5733">
                  <c:v>36298</c:v>
                </c:pt>
                <c:pt idx="5734">
                  <c:v>36299</c:v>
                </c:pt>
                <c:pt idx="5735">
                  <c:v>36300</c:v>
                </c:pt>
                <c:pt idx="5736">
                  <c:v>36301</c:v>
                </c:pt>
                <c:pt idx="5737">
                  <c:v>36304</c:v>
                </c:pt>
                <c:pt idx="5738">
                  <c:v>36305</c:v>
                </c:pt>
                <c:pt idx="5739">
                  <c:v>36306</c:v>
                </c:pt>
                <c:pt idx="5740">
                  <c:v>36307</c:v>
                </c:pt>
                <c:pt idx="5741">
                  <c:v>36308</c:v>
                </c:pt>
                <c:pt idx="5742">
                  <c:v>36312</c:v>
                </c:pt>
                <c:pt idx="5743">
                  <c:v>36313</c:v>
                </c:pt>
                <c:pt idx="5744">
                  <c:v>36314</c:v>
                </c:pt>
                <c:pt idx="5745">
                  <c:v>36315</c:v>
                </c:pt>
                <c:pt idx="5746">
                  <c:v>36318</c:v>
                </c:pt>
                <c:pt idx="5747">
                  <c:v>36319</c:v>
                </c:pt>
                <c:pt idx="5748">
                  <c:v>36320</c:v>
                </c:pt>
                <c:pt idx="5749">
                  <c:v>36321</c:v>
                </c:pt>
                <c:pt idx="5750">
                  <c:v>36322</c:v>
                </c:pt>
                <c:pt idx="5751">
                  <c:v>36325</c:v>
                </c:pt>
                <c:pt idx="5752">
                  <c:v>36326</c:v>
                </c:pt>
                <c:pt idx="5753">
                  <c:v>36327</c:v>
                </c:pt>
                <c:pt idx="5754">
                  <c:v>36328</c:v>
                </c:pt>
                <c:pt idx="5755">
                  <c:v>36329</c:v>
                </c:pt>
                <c:pt idx="5756">
                  <c:v>36332</c:v>
                </c:pt>
                <c:pt idx="5757">
                  <c:v>36333</c:v>
                </c:pt>
                <c:pt idx="5758">
                  <c:v>36334</c:v>
                </c:pt>
                <c:pt idx="5759">
                  <c:v>36335</c:v>
                </c:pt>
                <c:pt idx="5760">
                  <c:v>36336</c:v>
                </c:pt>
                <c:pt idx="5761">
                  <c:v>36339</c:v>
                </c:pt>
                <c:pt idx="5762">
                  <c:v>36340</c:v>
                </c:pt>
                <c:pt idx="5763">
                  <c:v>36341</c:v>
                </c:pt>
                <c:pt idx="5764">
                  <c:v>36342</c:v>
                </c:pt>
                <c:pt idx="5765">
                  <c:v>36343</c:v>
                </c:pt>
                <c:pt idx="5766">
                  <c:v>36347</c:v>
                </c:pt>
                <c:pt idx="5767">
                  <c:v>36348</c:v>
                </c:pt>
                <c:pt idx="5768">
                  <c:v>36349</c:v>
                </c:pt>
                <c:pt idx="5769">
                  <c:v>36350</c:v>
                </c:pt>
                <c:pt idx="5770">
                  <c:v>36353</c:v>
                </c:pt>
                <c:pt idx="5771">
                  <c:v>36354</c:v>
                </c:pt>
                <c:pt idx="5772">
                  <c:v>36355</c:v>
                </c:pt>
                <c:pt idx="5773">
                  <c:v>36356</c:v>
                </c:pt>
                <c:pt idx="5774">
                  <c:v>36357</c:v>
                </c:pt>
                <c:pt idx="5775">
                  <c:v>36360</c:v>
                </c:pt>
                <c:pt idx="5776">
                  <c:v>36361</c:v>
                </c:pt>
                <c:pt idx="5777">
                  <c:v>36362</c:v>
                </c:pt>
                <c:pt idx="5778">
                  <c:v>36363</c:v>
                </c:pt>
                <c:pt idx="5779">
                  <c:v>36364</c:v>
                </c:pt>
                <c:pt idx="5780">
                  <c:v>36367</c:v>
                </c:pt>
                <c:pt idx="5781">
                  <c:v>36368</c:v>
                </c:pt>
                <c:pt idx="5782">
                  <c:v>36369</c:v>
                </c:pt>
                <c:pt idx="5783">
                  <c:v>36370</c:v>
                </c:pt>
                <c:pt idx="5784">
                  <c:v>36371</c:v>
                </c:pt>
                <c:pt idx="5785">
                  <c:v>36374</c:v>
                </c:pt>
                <c:pt idx="5786">
                  <c:v>36375</c:v>
                </c:pt>
                <c:pt idx="5787">
                  <c:v>36376</c:v>
                </c:pt>
                <c:pt idx="5788">
                  <c:v>36377</c:v>
                </c:pt>
                <c:pt idx="5789">
                  <c:v>36378</c:v>
                </c:pt>
                <c:pt idx="5790">
                  <c:v>36381</c:v>
                </c:pt>
                <c:pt idx="5791">
                  <c:v>36382</c:v>
                </c:pt>
                <c:pt idx="5792">
                  <c:v>36383</c:v>
                </c:pt>
                <c:pt idx="5793">
                  <c:v>36384</c:v>
                </c:pt>
                <c:pt idx="5794">
                  <c:v>36385</c:v>
                </c:pt>
                <c:pt idx="5795">
                  <c:v>36388</c:v>
                </c:pt>
                <c:pt idx="5796">
                  <c:v>36389</c:v>
                </c:pt>
                <c:pt idx="5797">
                  <c:v>36390</c:v>
                </c:pt>
                <c:pt idx="5798">
                  <c:v>36391</c:v>
                </c:pt>
                <c:pt idx="5799">
                  <c:v>36392</c:v>
                </c:pt>
                <c:pt idx="5800">
                  <c:v>36395</c:v>
                </c:pt>
                <c:pt idx="5801">
                  <c:v>36396</c:v>
                </c:pt>
                <c:pt idx="5802">
                  <c:v>36397</c:v>
                </c:pt>
                <c:pt idx="5803">
                  <c:v>36398</c:v>
                </c:pt>
                <c:pt idx="5804">
                  <c:v>36399</c:v>
                </c:pt>
                <c:pt idx="5805">
                  <c:v>36402</c:v>
                </c:pt>
                <c:pt idx="5806">
                  <c:v>36403</c:v>
                </c:pt>
                <c:pt idx="5807">
                  <c:v>36404</c:v>
                </c:pt>
                <c:pt idx="5808">
                  <c:v>36405</c:v>
                </c:pt>
                <c:pt idx="5809">
                  <c:v>36406</c:v>
                </c:pt>
                <c:pt idx="5810">
                  <c:v>36410</c:v>
                </c:pt>
                <c:pt idx="5811">
                  <c:v>36411</c:v>
                </c:pt>
                <c:pt idx="5812">
                  <c:v>36412</c:v>
                </c:pt>
                <c:pt idx="5813">
                  <c:v>36413</c:v>
                </c:pt>
                <c:pt idx="5814">
                  <c:v>36416</c:v>
                </c:pt>
                <c:pt idx="5815">
                  <c:v>36417</c:v>
                </c:pt>
                <c:pt idx="5816">
                  <c:v>36418</c:v>
                </c:pt>
                <c:pt idx="5817">
                  <c:v>36419</c:v>
                </c:pt>
                <c:pt idx="5818">
                  <c:v>36420</c:v>
                </c:pt>
                <c:pt idx="5819">
                  <c:v>36423</c:v>
                </c:pt>
                <c:pt idx="5820">
                  <c:v>36424</c:v>
                </c:pt>
                <c:pt idx="5821">
                  <c:v>36425</c:v>
                </c:pt>
                <c:pt idx="5822">
                  <c:v>36426</c:v>
                </c:pt>
                <c:pt idx="5823">
                  <c:v>36427</c:v>
                </c:pt>
                <c:pt idx="5824">
                  <c:v>36430</c:v>
                </c:pt>
                <c:pt idx="5825">
                  <c:v>36431</c:v>
                </c:pt>
                <c:pt idx="5826">
                  <c:v>36432</c:v>
                </c:pt>
                <c:pt idx="5827">
                  <c:v>36433</c:v>
                </c:pt>
                <c:pt idx="5828">
                  <c:v>36434</c:v>
                </c:pt>
                <c:pt idx="5829">
                  <c:v>36437</c:v>
                </c:pt>
                <c:pt idx="5830">
                  <c:v>36438</c:v>
                </c:pt>
                <c:pt idx="5831">
                  <c:v>36439</c:v>
                </c:pt>
                <c:pt idx="5832">
                  <c:v>36440</c:v>
                </c:pt>
                <c:pt idx="5833">
                  <c:v>36441</c:v>
                </c:pt>
                <c:pt idx="5834">
                  <c:v>36445</c:v>
                </c:pt>
                <c:pt idx="5835">
                  <c:v>36446</c:v>
                </c:pt>
                <c:pt idx="5836">
                  <c:v>36447</c:v>
                </c:pt>
                <c:pt idx="5837">
                  <c:v>36448</c:v>
                </c:pt>
                <c:pt idx="5838">
                  <c:v>36451</c:v>
                </c:pt>
                <c:pt idx="5839">
                  <c:v>36452</c:v>
                </c:pt>
                <c:pt idx="5840">
                  <c:v>36453</c:v>
                </c:pt>
                <c:pt idx="5841">
                  <c:v>36454</c:v>
                </c:pt>
                <c:pt idx="5842">
                  <c:v>36455</c:v>
                </c:pt>
                <c:pt idx="5843">
                  <c:v>36458</c:v>
                </c:pt>
                <c:pt idx="5844">
                  <c:v>36459</c:v>
                </c:pt>
                <c:pt idx="5845">
                  <c:v>36460</c:v>
                </c:pt>
                <c:pt idx="5846">
                  <c:v>36461</c:v>
                </c:pt>
                <c:pt idx="5847">
                  <c:v>36462</c:v>
                </c:pt>
                <c:pt idx="5848">
                  <c:v>36465</c:v>
                </c:pt>
                <c:pt idx="5849">
                  <c:v>36466</c:v>
                </c:pt>
                <c:pt idx="5850">
                  <c:v>36467</c:v>
                </c:pt>
                <c:pt idx="5851">
                  <c:v>36468</c:v>
                </c:pt>
                <c:pt idx="5852">
                  <c:v>36469</c:v>
                </c:pt>
                <c:pt idx="5853">
                  <c:v>36472</c:v>
                </c:pt>
                <c:pt idx="5854">
                  <c:v>36473</c:v>
                </c:pt>
                <c:pt idx="5855">
                  <c:v>36474</c:v>
                </c:pt>
                <c:pt idx="5856">
                  <c:v>36476</c:v>
                </c:pt>
                <c:pt idx="5857">
                  <c:v>36479</c:v>
                </c:pt>
                <c:pt idx="5858">
                  <c:v>36480</c:v>
                </c:pt>
                <c:pt idx="5859">
                  <c:v>36481</c:v>
                </c:pt>
                <c:pt idx="5860">
                  <c:v>36482</c:v>
                </c:pt>
                <c:pt idx="5861">
                  <c:v>36483</c:v>
                </c:pt>
                <c:pt idx="5862">
                  <c:v>36486</c:v>
                </c:pt>
                <c:pt idx="5863">
                  <c:v>36487</c:v>
                </c:pt>
                <c:pt idx="5864">
                  <c:v>36488</c:v>
                </c:pt>
                <c:pt idx="5865">
                  <c:v>36490</c:v>
                </c:pt>
                <c:pt idx="5866">
                  <c:v>36493</c:v>
                </c:pt>
                <c:pt idx="5867">
                  <c:v>36494</c:v>
                </c:pt>
                <c:pt idx="5868">
                  <c:v>36495</c:v>
                </c:pt>
                <c:pt idx="5869">
                  <c:v>36496</c:v>
                </c:pt>
                <c:pt idx="5870">
                  <c:v>36497</c:v>
                </c:pt>
                <c:pt idx="5871">
                  <c:v>36500</c:v>
                </c:pt>
                <c:pt idx="5872">
                  <c:v>36501</c:v>
                </c:pt>
                <c:pt idx="5873">
                  <c:v>36502</c:v>
                </c:pt>
                <c:pt idx="5874">
                  <c:v>36503</c:v>
                </c:pt>
                <c:pt idx="5875">
                  <c:v>36504</c:v>
                </c:pt>
                <c:pt idx="5876">
                  <c:v>36507</c:v>
                </c:pt>
                <c:pt idx="5877">
                  <c:v>36508</c:v>
                </c:pt>
                <c:pt idx="5878">
                  <c:v>36509</c:v>
                </c:pt>
                <c:pt idx="5879">
                  <c:v>36510</c:v>
                </c:pt>
                <c:pt idx="5880">
                  <c:v>36511</c:v>
                </c:pt>
                <c:pt idx="5881">
                  <c:v>36514</c:v>
                </c:pt>
                <c:pt idx="5882">
                  <c:v>36515</c:v>
                </c:pt>
                <c:pt idx="5883">
                  <c:v>36516</c:v>
                </c:pt>
                <c:pt idx="5884">
                  <c:v>36517</c:v>
                </c:pt>
                <c:pt idx="5885">
                  <c:v>36521</c:v>
                </c:pt>
                <c:pt idx="5886">
                  <c:v>36522</c:v>
                </c:pt>
                <c:pt idx="5887">
                  <c:v>36523</c:v>
                </c:pt>
                <c:pt idx="5888">
                  <c:v>36524</c:v>
                </c:pt>
                <c:pt idx="5889">
                  <c:v>36525</c:v>
                </c:pt>
                <c:pt idx="5890">
                  <c:v>36528</c:v>
                </c:pt>
                <c:pt idx="5891">
                  <c:v>36529</c:v>
                </c:pt>
                <c:pt idx="5892">
                  <c:v>36530</c:v>
                </c:pt>
                <c:pt idx="5893">
                  <c:v>36531</c:v>
                </c:pt>
                <c:pt idx="5894">
                  <c:v>36532</c:v>
                </c:pt>
                <c:pt idx="5895">
                  <c:v>36535</c:v>
                </c:pt>
                <c:pt idx="5896">
                  <c:v>36536</c:v>
                </c:pt>
                <c:pt idx="5897">
                  <c:v>36537</c:v>
                </c:pt>
                <c:pt idx="5898">
                  <c:v>36538</c:v>
                </c:pt>
                <c:pt idx="5899">
                  <c:v>36539</c:v>
                </c:pt>
                <c:pt idx="5900">
                  <c:v>36543</c:v>
                </c:pt>
                <c:pt idx="5901">
                  <c:v>36544</c:v>
                </c:pt>
                <c:pt idx="5902">
                  <c:v>36545</c:v>
                </c:pt>
                <c:pt idx="5903">
                  <c:v>36546</c:v>
                </c:pt>
                <c:pt idx="5904">
                  <c:v>36549</c:v>
                </c:pt>
                <c:pt idx="5905">
                  <c:v>36550</c:v>
                </c:pt>
                <c:pt idx="5906">
                  <c:v>36551</c:v>
                </c:pt>
                <c:pt idx="5907">
                  <c:v>36552</c:v>
                </c:pt>
                <c:pt idx="5908">
                  <c:v>36553</c:v>
                </c:pt>
                <c:pt idx="5909">
                  <c:v>36556</c:v>
                </c:pt>
                <c:pt idx="5910">
                  <c:v>36557</c:v>
                </c:pt>
                <c:pt idx="5911">
                  <c:v>36558</c:v>
                </c:pt>
                <c:pt idx="5912">
                  <c:v>36559</c:v>
                </c:pt>
                <c:pt idx="5913">
                  <c:v>36560</c:v>
                </c:pt>
                <c:pt idx="5914">
                  <c:v>36563</c:v>
                </c:pt>
                <c:pt idx="5915">
                  <c:v>36564</c:v>
                </c:pt>
                <c:pt idx="5916">
                  <c:v>36565</c:v>
                </c:pt>
                <c:pt idx="5917">
                  <c:v>36566</c:v>
                </c:pt>
                <c:pt idx="5918">
                  <c:v>36567</c:v>
                </c:pt>
                <c:pt idx="5919">
                  <c:v>36570</c:v>
                </c:pt>
                <c:pt idx="5920">
                  <c:v>36571</c:v>
                </c:pt>
                <c:pt idx="5921">
                  <c:v>36572</c:v>
                </c:pt>
                <c:pt idx="5922">
                  <c:v>36573</c:v>
                </c:pt>
                <c:pt idx="5923">
                  <c:v>36574</c:v>
                </c:pt>
                <c:pt idx="5924">
                  <c:v>36578</c:v>
                </c:pt>
                <c:pt idx="5925">
                  <c:v>36579</c:v>
                </c:pt>
                <c:pt idx="5926">
                  <c:v>36580</c:v>
                </c:pt>
                <c:pt idx="5927">
                  <c:v>36581</c:v>
                </c:pt>
                <c:pt idx="5928">
                  <c:v>36584</c:v>
                </c:pt>
                <c:pt idx="5929">
                  <c:v>36585</c:v>
                </c:pt>
                <c:pt idx="5930">
                  <c:v>36586</c:v>
                </c:pt>
                <c:pt idx="5931">
                  <c:v>36587</c:v>
                </c:pt>
                <c:pt idx="5932">
                  <c:v>36588</c:v>
                </c:pt>
                <c:pt idx="5933">
                  <c:v>36591</c:v>
                </c:pt>
                <c:pt idx="5934">
                  <c:v>36592</c:v>
                </c:pt>
                <c:pt idx="5935">
                  <c:v>36593</c:v>
                </c:pt>
                <c:pt idx="5936">
                  <c:v>36594</c:v>
                </c:pt>
                <c:pt idx="5937">
                  <c:v>36595</c:v>
                </c:pt>
                <c:pt idx="5938">
                  <c:v>36598</c:v>
                </c:pt>
                <c:pt idx="5939">
                  <c:v>36599</c:v>
                </c:pt>
                <c:pt idx="5940">
                  <c:v>36600</c:v>
                </c:pt>
                <c:pt idx="5941">
                  <c:v>36601</c:v>
                </c:pt>
                <c:pt idx="5942">
                  <c:v>36602</c:v>
                </c:pt>
                <c:pt idx="5943">
                  <c:v>36605</c:v>
                </c:pt>
                <c:pt idx="5944">
                  <c:v>36606</c:v>
                </c:pt>
                <c:pt idx="5945">
                  <c:v>36607</c:v>
                </c:pt>
                <c:pt idx="5946">
                  <c:v>36608</c:v>
                </c:pt>
                <c:pt idx="5947">
                  <c:v>36609</c:v>
                </c:pt>
                <c:pt idx="5948">
                  <c:v>36612</c:v>
                </c:pt>
                <c:pt idx="5949">
                  <c:v>36613</c:v>
                </c:pt>
                <c:pt idx="5950">
                  <c:v>36614</c:v>
                </c:pt>
                <c:pt idx="5951">
                  <c:v>36615</c:v>
                </c:pt>
                <c:pt idx="5952">
                  <c:v>36616</c:v>
                </c:pt>
                <c:pt idx="5953">
                  <c:v>36619</c:v>
                </c:pt>
                <c:pt idx="5954">
                  <c:v>36620</c:v>
                </c:pt>
                <c:pt idx="5955">
                  <c:v>36621</c:v>
                </c:pt>
                <c:pt idx="5956">
                  <c:v>36622</c:v>
                </c:pt>
                <c:pt idx="5957">
                  <c:v>36623</c:v>
                </c:pt>
                <c:pt idx="5958">
                  <c:v>36626</c:v>
                </c:pt>
                <c:pt idx="5959">
                  <c:v>36627</c:v>
                </c:pt>
                <c:pt idx="5960">
                  <c:v>36628</c:v>
                </c:pt>
                <c:pt idx="5961">
                  <c:v>36629</c:v>
                </c:pt>
                <c:pt idx="5962">
                  <c:v>36630</c:v>
                </c:pt>
                <c:pt idx="5963">
                  <c:v>36633</c:v>
                </c:pt>
                <c:pt idx="5964">
                  <c:v>36634</c:v>
                </c:pt>
                <c:pt idx="5965">
                  <c:v>36635</c:v>
                </c:pt>
                <c:pt idx="5966">
                  <c:v>36636</c:v>
                </c:pt>
                <c:pt idx="5967">
                  <c:v>36640</c:v>
                </c:pt>
                <c:pt idx="5968">
                  <c:v>36641</c:v>
                </c:pt>
                <c:pt idx="5969">
                  <c:v>36642</c:v>
                </c:pt>
                <c:pt idx="5970">
                  <c:v>36643</c:v>
                </c:pt>
                <c:pt idx="5971">
                  <c:v>36644</c:v>
                </c:pt>
                <c:pt idx="5972">
                  <c:v>36647</c:v>
                </c:pt>
                <c:pt idx="5973">
                  <c:v>36648</c:v>
                </c:pt>
                <c:pt idx="5974">
                  <c:v>36649</c:v>
                </c:pt>
                <c:pt idx="5975">
                  <c:v>36650</c:v>
                </c:pt>
                <c:pt idx="5976">
                  <c:v>36651</c:v>
                </c:pt>
                <c:pt idx="5977">
                  <c:v>36654</c:v>
                </c:pt>
                <c:pt idx="5978">
                  <c:v>36655</c:v>
                </c:pt>
                <c:pt idx="5979">
                  <c:v>36656</c:v>
                </c:pt>
                <c:pt idx="5980">
                  <c:v>36657</c:v>
                </c:pt>
                <c:pt idx="5981">
                  <c:v>36658</c:v>
                </c:pt>
                <c:pt idx="5982">
                  <c:v>36661</c:v>
                </c:pt>
                <c:pt idx="5983">
                  <c:v>36662</c:v>
                </c:pt>
                <c:pt idx="5984">
                  <c:v>36663</c:v>
                </c:pt>
                <c:pt idx="5985">
                  <c:v>36664</c:v>
                </c:pt>
                <c:pt idx="5986">
                  <c:v>36665</c:v>
                </c:pt>
                <c:pt idx="5987">
                  <c:v>36668</c:v>
                </c:pt>
                <c:pt idx="5988">
                  <c:v>36669</c:v>
                </c:pt>
                <c:pt idx="5989">
                  <c:v>36670</c:v>
                </c:pt>
                <c:pt idx="5990">
                  <c:v>36671</c:v>
                </c:pt>
                <c:pt idx="5991">
                  <c:v>36672</c:v>
                </c:pt>
                <c:pt idx="5992">
                  <c:v>36676</c:v>
                </c:pt>
                <c:pt idx="5993">
                  <c:v>36677</c:v>
                </c:pt>
                <c:pt idx="5994">
                  <c:v>36678</c:v>
                </c:pt>
                <c:pt idx="5995">
                  <c:v>36679</c:v>
                </c:pt>
                <c:pt idx="5996">
                  <c:v>36682</c:v>
                </c:pt>
                <c:pt idx="5997">
                  <c:v>36683</c:v>
                </c:pt>
                <c:pt idx="5998">
                  <c:v>36684</c:v>
                </c:pt>
                <c:pt idx="5999">
                  <c:v>36685</c:v>
                </c:pt>
                <c:pt idx="6000">
                  <c:v>36686</c:v>
                </c:pt>
                <c:pt idx="6001">
                  <c:v>36689</c:v>
                </c:pt>
                <c:pt idx="6002">
                  <c:v>36690</c:v>
                </c:pt>
                <c:pt idx="6003">
                  <c:v>36691</c:v>
                </c:pt>
                <c:pt idx="6004">
                  <c:v>36692</c:v>
                </c:pt>
                <c:pt idx="6005">
                  <c:v>36693</c:v>
                </c:pt>
                <c:pt idx="6006">
                  <c:v>36696</c:v>
                </c:pt>
                <c:pt idx="6007">
                  <c:v>36697</c:v>
                </c:pt>
                <c:pt idx="6008">
                  <c:v>36698</c:v>
                </c:pt>
                <c:pt idx="6009">
                  <c:v>36699</c:v>
                </c:pt>
                <c:pt idx="6010">
                  <c:v>36700</c:v>
                </c:pt>
                <c:pt idx="6011">
                  <c:v>36703</c:v>
                </c:pt>
                <c:pt idx="6012">
                  <c:v>36704</c:v>
                </c:pt>
                <c:pt idx="6013">
                  <c:v>36705</c:v>
                </c:pt>
                <c:pt idx="6014">
                  <c:v>36706</c:v>
                </c:pt>
                <c:pt idx="6015">
                  <c:v>36707</c:v>
                </c:pt>
                <c:pt idx="6016">
                  <c:v>36710</c:v>
                </c:pt>
                <c:pt idx="6017">
                  <c:v>36712</c:v>
                </c:pt>
                <c:pt idx="6018">
                  <c:v>36713</c:v>
                </c:pt>
                <c:pt idx="6019">
                  <c:v>36714</c:v>
                </c:pt>
                <c:pt idx="6020">
                  <c:v>36717</c:v>
                </c:pt>
                <c:pt idx="6021">
                  <c:v>36718</c:v>
                </c:pt>
                <c:pt idx="6022">
                  <c:v>36719</c:v>
                </c:pt>
                <c:pt idx="6023">
                  <c:v>36720</c:v>
                </c:pt>
                <c:pt idx="6024">
                  <c:v>36721</c:v>
                </c:pt>
                <c:pt idx="6025">
                  <c:v>36724</c:v>
                </c:pt>
                <c:pt idx="6026">
                  <c:v>36725</c:v>
                </c:pt>
                <c:pt idx="6027">
                  <c:v>36726</c:v>
                </c:pt>
                <c:pt idx="6028">
                  <c:v>36727</c:v>
                </c:pt>
                <c:pt idx="6029">
                  <c:v>36728</c:v>
                </c:pt>
                <c:pt idx="6030">
                  <c:v>36731</c:v>
                </c:pt>
                <c:pt idx="6031">
                  <c:v>36732</c:v>
                </c:pt>
                <c:pt idx="6032">
                  <c:v>36733</c:v>
                </c:pt>
                <c:pt idx="6033">
                  <c:v>36734</c:v>
                </c:pt>
                <c:pt idx="6034">
                  <c:v>36735</c:v>
                </c:pt>
                <c:pt idx="6035">
                  <c:v>36738</c:v>
                </c:pt>
                <c:pt idx="6036">
                  <c:v>36739</c:v>
                </c:pt>
                <c:pt idx="6037">
                  <c:v>36740</c:v>
                </c:pt>
                <c:pt idx="6038">
                  <c:v>36741</c:v>
                </c:pt>
                <c:pt idx="6039">
                  <c:v>36742</c:v>
                </c:pt>
                <c:pt idx="6040">
                  <c:v>36745</c:v>
                </c:pt>
                <c:pt idx="6041">
                  <c:v>36746</c:v>
                </c:pt>
                <c:pt idx="6042">
                  <c:v>36747</c:v>
                </c:pt>
                <c:pt idx="6043">
                  <c:v>36748</c:v>
                </c:pt>
                <c:pt idx="6044">
                  <c:v>36749</c:v>
                </c:pt>
                <c:pt idx="6045">
                  <c:v>36752</c:v>
                </c:pt>
                <c:pt idx="6046">
                  <c:v>36753</c:v>
                </c:pt>
                <c:pt idx="6047">
                  <c:v>36754</c:v>
                </c:pt>
                <c:pt idx="6048">
                  <c:v>36755</c:v>
                </c:pt>
                <c:pt idx="6049">
                  <c:v>36756</c:v>
                </c:pt>
                <c:pt idx="6050">
                  <c:v>36759</c:v>
                </c:pt>
                <c:pt idx="6051">
                  <c:v>36760</c:v>
                </c:pt>
                <c:pt idx="6052">
                  <c:v>36761</c:v>
                </c:pt>
                <c:pt idx="6053">
                  <c:v>36762</c:v>
                </c:pt>
                <c:pt idx="6054">
                  <c:v>36763</c:v>
                </c:pt>
                <c:pt idx="6055">
                  <c:v>36766</c:v>
                </c:pt>
                <c:pt idx="6056">
                  <c:v>36767</c:v>
                </c:pt>
                <c:pt idx="6057">
                  <c:v>36768</c:v>
                </c:pt>
                <c:pt idx="6058">
                  <c:v>36769</c:v>
                </c:pt>
                <c:pt idx="6059">
                  <c:v>36770</c:v>
                </c:pt>
                <c:pt idx="6060">
                  <c:v>36774</c:v>
                </c:pt>
                <c:pt idx="6061">
                  <c:v>36775</c:v>
                </c:pt>
                <c:pt idx="6062">
                  <c:v>36776</c:v>
                </c:pt>
                <c:pt idx="6063">
                  <c:v>36777</c:v>
                </c:pt>
                <c:pt idx="6064">
                  <c:v>36780</c:v>
                </c:pt>
                <c:pt idx="6065">
                  <c:v>36781</c:v>
                </c:pt>
                <c:pt idx="6066">
                  <c:v>36782</c:v>
                </c:pt>
                <c:pt idx="6067">
                  <c:v>36783</c:v>
                </c:pt>
                <c:pt idx="6068">
                  <c:v>36784</c:v>
                </c:pt>
                <c:pt idx="6069">
                  <c:v>36787</c:v>
                </c:pt>
                <c:pt idx="6070">
                  <c:v>36788</c:v>
                </c:pt>
                <c:pt idx="6071">
                  <c:v>36789</c:v>
                </c:pt>
                <c:pt idx="6072">
                  <c:v>36790</c:v>
                </c:pt>
                <c:pt idx="6073">
                  <c:v>36791</c:v>
                </c:pt>
                <c:pt idx="6074">
                  <c:v>36794</c:v>
                </c:pt>
                <c:pt idx="6075">
                  <c:v>36795</c:v>
                </c:pt>
                <c:pt idx="6076">
                  <c:v>36796</c:v>
                </c:pt>
                <c:pt idx="6077">
                  <c:v>36797</c:v>
                </c:pt>
                <c:pt idx="6078">
                  <c:v>36798</c:v>
                </c:pt>
                <c:pt idx="6079">
                  <c:v>36801</c:v>
                </c:pt>
                <c:pt idx="6080">
                  <c:v>36802</c:v>
                </c:pt>
                <c:pt idx="6081">
                  <c:v>36803</c:v>
                </c:pt>
                <c:pt idx="6082">
                  <c:v>36804</c:v>
                </c:pt>
                <c:pt idx="6083">
                  <c:v>36805</c:v>
                </c:pt>
                <c:pt idx="6084">
                  <c:v>36809</c:v>
                </c:pt>
                <c:pt idx="6085">
                  <c:v>36810</c:v>
                </c:pt>
                <c:pt idx="6086">
                  <c:v>36811</c:v>
                </c:pt>
                <c:pt idx="6087">
                  <c:v>36812</c:v>
                </c:pt>
                <c:pt idx="6088">
                  <c:v>36815</c:v>
                </c:pt>
                <c:pt idx="6089">
                  <c:v>36816</c:v>
                </c:pt>
                <c:pt idx="6090">
                  <c:v>36817</c:v>
                </c:pt>
                <c:pt idx="6091">
                  <c:v>36818</c:v>
                </c:pt>
                <c:pt idx="6092">
                  <c:v>36819</c:v>
                </c:pt>
                <c:pt idx="6093">
                  <c:v>36822</c:v>
                </c:pt>
                <c:pt idx="6094">
                  <c:v>36823</c:v>
                </c:pt>
                <c:pt idx="6095">
                  <c:v>36824</c:v>
                </c:pt>
                <c:pt idx="6096">
                  <c:v>36825</c:v>
                </c:pt>
                <c:pt idx="6097">
                  <c:v>36826</c:v>
                </c:pt>
                <c:pt idx="6098">
                  <c:v>36829</c:v>
                </c:pt>
                <c:pt idx="6099">
                  <c:v>36830</c:v>
                </c:pt>
                <c:pt idx="6100">
                  <c:v>36831</c:v>
                </c:pt>
                <c:pt idx="6101">
                  <c:v>36832</c:v>
                </c:pt>
                <c:pt idx="6102">
                  <c:v>36833</c:v>
                </c:pt>
                <c:pt idx="6103">
                  <c:v>36836</c:v>
                </c:pt>
                <c:pt idx="6104">
                  <c:v>36837</c:v>
                </c:pt>
                <c:pt idx="6105">
                  <c:v>36838</c:v>
                </c:pt>
                <c:pt idx="6106">
                  <c:v>36839</c:v>
                </c:pt>
                <c:pt idx="6107">
                  <c:v>36840</c:v>
                </c:pt>
                <c:pt idx="6108">
                  <c:v>36843</c:v>
                </c:pt>
                <c:pt idx="6109">
                  <c:v>36844</c:v>
                </c:pt>
                <c:pt idx="6110">
                  <c:v>36845</c:v>
                </c:pt>
                <c:pt idx="6111">
                  <c:v>36846</c:v>
                </c:pt>
                <c:pt idx="6112">
                  <c:v>36847</c:v>
                </c:pt>
                <c:pt idx="6113">
                  <c:v>36850</c:v>
                </c:pt>
                <c:pt idx="6114">
                  <c:v>36851</c:v>
                </c:pt>
                <c:pt idx="6115">
                  <c:v>36852</c:v>
                </c:pt>
                <c:pt idx="6116">
                  <c:v>36854</c:v>
                </c:pt>
                <c:pt idx="6117">
                  <c:v>36857</c:v>
                </c:pt>
                <c:pt idx="6118">
                  <c:v>36858</c:v>
                </c:pt>
                <c:pt idx="6119">
                  <c:v>36859</c:v>
                </c:pt>
                <c:pt idx="6120">
                  <c:v>36860</c:v>
                </c:pt>
                <c:pt idx="6121">
                  <c:v>36861</c:v>
                </c:pt>
                <c:pt idx="6122">
                  <c:v>36864</c:v>
                </c:pt>
                <c:pt idx="6123">
                  <c:v>36865</c:v>
                </c:pt>
                <c:pt idx="6124">
                  <c:v>36866</c:v>
                </c:pt>
                <c:pt idx="6125">
                  <c:v>36867</c:v>
                </c:pt>
                <c:pt idx="6126">
                  <c:v>36868</c:v>
                </c:pt>
                <c:pt idx="6127">
                  <c:v>36871</c:v>
                </c:pt>
                <c:pt idx="6128">
                  <c:v>36872</c:v>
                </c:pt>
                <c:pt idx="6129">
                  <c:v>36873</c:v>
                </c:pt>
                <c:pt idx="6130">
                  <c:v>36874</c:v>
                </c:pt>
                <c:pt idx="6131">
                  <c:v>36875</c:v>
                </c:pt>
                <c:pt idx="6132">
                  <c:v>36878</c:v>
                </c:pt>
                <c:pt idx="6133">
                  <c:v>36879</c:v>
                </c:pt>
                <c:pt idx="6134">
                  <c:v>36880</c:v>
                </c:pt>
                <c:pt idx="6135">
                  <c:v>36881</c:v>
                </c:pt>
                <c:pt idx="6136">
                  <c:v>36882</c:v>
                </c:pt>
                <c:pt idx="6137">
                  <c:v>36886</c:v>
                </c:pt>
                <c:pt idx="6138">
                  <c:v>36887</c:v>
                </c:pt>
                <c:pt idx="6139">
                  <c:v>36888</c:v>
                </c:pt>
                <c:pt idx="6140">
                  <c:v>36889</c:v>
                </c:pt>
                <c:pt idx="6141">
                  <c:v>36893</c:v>
                </c:pt>
                <c:pt idx="6142">
                  <c:v>36894</c:v>
                </c:pt>
                <c:pt idx="6143">
                  <c:v>36895</c:v>
                </c:pt>
                <c:pt idx="6144">
                  <c:v>36896</c:v>
                </c:pt>
                <c:pt idx="6145">
                  <c:v>36899</c:v>
                </c:pt>
                <c:pt idx="6146">
                  <c:v>36900</c:v>
                </c:pt>
                <c:pt idx="6147">
                  <c:v>36901</c:v>
                </c:pt>
                <c:pt idx="6148">
                  <c:v>36902</c:v>
                </c:pt>
                <c:pt idx="6149">
                  <c:v>36903</c:v>
                </c:pt>
                <c:pt idx="6150">
                  <c:v>36907</c:v>
                </c:pt>
                <c:pt idx="6151">
                  <c:v>36908</c:v>
                </c:pt>
                <c:pt idx="6152">
                  <c:v>36909</c:v>
                </c:pt>
                <c:pt idx="6153">
                  <c:v>36910</c:v>
                </c:pt>
                <c:pt idx="6154">
                  <c:v>36913</c:v>
                </c:pt>
                <c:pt idx="6155">
                  <c:v>36914</c:v>
                </c:pt>
                <c:pt idx="6156">
                  <c:v>36915</c:v>
                </c:pt>
                <c:pt idx="6157">
                  <c:v>36916</c:v>
                </c:pt>
                <c:pt idx="6158">
                  <c:v>36917</c:v>
                </c:pt>
                <c:pt idx="6159">
                  <c:v>36920</c:v>
                </c:pt>
                <c:pt idx="6160">
                  <c:v>36921</c:v>
                </c:pt>
                <c:pt idx="6161">
                  <c:v>36922</c:v>
                </c:pt>
                <c:pt idx="6162">
                  <c:v>36923</c:v>
                </c:pt>
                <c:pt idx="6163">
                  <c:v>36924</c:v>
                </c:pt>
                <c:pt idx="6164">
                  <c:v>36927</c:v>
                </c:pt>
                <c:pt idx="6165">
                  <c:v>36928</c:v>
                </c:pt>
                <c:pt idx="6166">
                  <c:v>36929</c:v>
                </c:pt>
                <c:pt idx="6167">
                  <c:v>36930</c:v>
                </c:pt>
                <c:pt idx="6168">
                  <c:v>36931</c:v>
                </c:pt>
                <c:pt idx="6169">
                  <c:v>36934</c:v>
                </c:pt>
                <c:pt idx="6170">
                  <c:v>36935</c:v>
                </c:pt>
                <c:pt idx="6171">
                  <c:v>36936</c:v>
                </c:pt>
                <c:pt idx="6172">
                  <c:v>36937</c:v>
                </c:pt>
                <c:pt idx="6173">
                  <c:v>36938</c:v>
                </c:pt>
                <c:pt idx="6174">
                  <c:v>36942</c:v>
                </c:pt>
                <c:pt idx="6175">
                  <c:v>36943</c:v>
                </c:pt>
                <c:pt idx="6176">
                  <c:v>36944</c:v>
                </c:pt>
                <c:pt idx="6177">
                  <c:v>36945</c:v>
                </c:pt>
                <c:pt idx="6178">
                  <c:v>36948</c:v>
                </c:pt>
                <c:pt idx="6179">
                  <c:v>36949</c:v>
                </c:pt>
                <c:pt idx="6180">
                  <c:v>36950</c:v>
                </c:pt>
                <c:pt idx="6181">
                  <c:v>36951</c:v>
                </c:pt>
                <c:pt idx="6182">
                  <c:v>36952</c:v>
                </c:pt>
                <c:pt idx="6183">
                  <c:v>36955</c:v>
                </c:pt>
                <c:pt idx="6184">
                  <c:v>36956</c:v>
                </c:pt>
                <c:pt idx="6185">
                  <c:v>36957</c:v>
                </c:pt>
                <c:pt idx="6186">
                  <c:v>36958</c:v>
                </c:pt>
                <c:pt idx="6187">
                  <c:v>36959</c:v>
                </c:pt>
                <c:pt idx="6188">
                  <c:v>36962</c:v>
                </c:pt>
                <c:pt idx="6189">
                  <c:v>36963</c:v>
                </c:pt>
                <c:pt idx="6190">
                  <c:v>36964</c:v>
                </c:pt>
                <c:pt idx="6191">
                  <c:v>36965</c:v>
                </c:pt>
                <c:pt idx="6192">
                  <c:v>36966</c:v>
                </c:pt>
                <c:pt idx="6193">
                  <c:v>36969</c:v>
                </c:pt>
                <c:pt idx="6194">
                  <c:v>36970</c:v>
                </c:pt>
                <c:pt idx="6195">
                  <c:v>36971</c:v>
                </c:pt>
                <c:pt idx="6196">
                  <c:v>36972</c:v>
                </c:pt>
                <c:pt idx="6197">
                  <c:v>36973</c:v>
                </c:pt>
                <c:pt idx="6198">
                  <c:v>36976</c:v>
                </c:pt>
                <c:pt idx="6199">
                  <c:v>36977</c:v>
                </c:pt>
                <c:pt idx="6200">
                  <c:v>36978</c:v>
                </c:pt>
                <c:pt idx="6201">
                  <c:v>36979</c:v>
                </c:pt>
                <c:pt idx="6202">
                  <c:v>36980</c:v>
                </c:pt>
                <c:pt idx="6203">
                  <c:v>36983</c:v>
                </c:pt>
                <c:pt idx="6204">
                  <c:v>36984</c:v>
                </c:pt>
                <c:pt idx="6205">
                  <c:v>36985</c:v>
                </c:pt>
                <c:pt idx="6206">
                  <c:v>36986</c:v>
                </c:pt>
                <c:pt idx="6207">
                  <c:v>36987</c:v>
                </c:pt>
                <c:pt idx="6208">
                  <c:v>36990</c:v>
                </c:pt>
                <c:pt idx="6209">
                  <c:v>36991</c:v>
                </c:pt>
                <c:pt idx="6210">
                  <c:v>36992</c:v>
                </c:pt>
                <c:pt idx="6211">
                  <c:v>36993</c:v>
                </c:pt>
                <c:pt idx="6212">
                  <c:v>36997</c:v>
                </c:pt>
                <c:pt idx="6213">
                  <c:v>36998</c:v>
                </c:pt>
                <c:pt idx="6214">
                  <c:v>36999</c:v>
                </c:pt>
                <c:pt idx="6215">
                  <c:v>37000</c:v>
                </c:pt>
                <c:pt idx="6216">
                  <c:v>37001</c:v>
                </c:pt>
                <c:pt idx="6217">
                  <c:v>37004</c:v>
                </c:pt>
                <c:pt idx="6218">
                  <c:v>37005</c:v>
                </c:pt>
                <c:pt idx="6219">
                  <c:v>37006</c:v>
                </c:pt>
                <c:pt idx="6220">
                  <c:v>37007</c:v>
                </c:pt>
                <c:pt idx="6221">
                  <c:v>37008</c:v>
                </c:pt>
                <c:pt idx="6222">
                  <c:v>37011</c:v>
                </c:pt>
                <c:pt idx="6223">
                  <c:v>37012</c:v>
                </c:pt>
                <c:pt idx="6224">
                  <c:v>37013</c:v>
                </c:pt>
                <c:pt idx="6225">
                  <c:v>37014</c:v>
                </c:pt>
                <c:pt idx="6226">
                  <c:v>37015</c:v>
                </c:pt>
                <c:pt idx="6227">
                  <c:v>37018</c:v>
                </c:pt>
                <c:pt idx="6228">
                  <c:v>37019</c:v>
                </c:pt>
                <c:pt idx="6229">
                  <c:v>37020</c:v>
                </c:pt>
                <c:pt idx="6230">
                  <c:v>37021</c:v>
                </c:pt>
                <c:pt idx="6231">
                  <c:v>37022</c:v>
                </c:pt>
                <c:pt idx="6232">
                  <c:v>37025</c:v>
                </c:pt>
                <c:pt idx="6233">
                  <c:v>37026</c:v>
                </c:pt>
                <c:pt idx="6234">
                  <c:v>37027</c:v>
                </c:pt>
                <c:pt idx="6235">
                  <c:v>37028</c:v>
                </c:pt>
                <c:pt idx="6236">
                  <c:v>37029</c:v>
                </c:pt>
                <c:pt idx="6237">
                  <c:v>37032</c:v>
                </c:pt>
                <c:pt idx="6238">
                  <c:v>37033</c:v>
                </c:pt>
                <c:pt idx="6239">
                  <c:v>37034</c:v>
                </c:pt>
                <c:pt idx="6240">
                  <c:v>37035</c:v>
                </c:pt>
                <c:pt idx="6241">
                  <c:v>37036</c:v>
                </c:pt>
                <c:pt idx="6242">
                  <c:v>37040</c:v>
                </c:pt>
                <c:pt idx="6243">
                  <c:v>37041</c:v>
                </c:pt>
                <c:pt idx="6244">
                  <c:v>37042</c:v>
                </c:pt>
                <c:pt idx="6245">
                  <c:v>37043</c:v>
                </c:pt>
                <c:pt idx="6246">
                  <c:v>37046</c:v>
                </c:pt>
                <c:pt idx="6247">
                  <c:v>37047</c:v>
                </c:pt>
                <c:pt idx="6248">
                  <c:v>37048</c:v>
                </c:pt>
                <c:pt idx="6249">
                  <c:v>37049</c:v>
                </c:pt>
                <c:pt idx="6250">
                  <c:v>37050</c:v>
                </c:pt>
                <c:pt idx="6251">
                  <c:v>37053</c:v>
                </c:pt>
                <c:pt idx="6252">
                  <c:v>37054</c:v>
                </c:pt>
                <c:pt idx="6253">
                  <c:v>37055</c:v>
                </c:pt>
                <c:pt idx="6254">
                  <c:v>37056</c:v>
                </c:pt>
                <c:pt idx="6255">
                  <c:v>37057</c:v>
                </c:pt>
                <c:pt idx="6256">
                  <c:v>37060</c:v>
                </c:pt>
                <c:pt idx="6257">
                  <c:v>37061</c:v>
                </c:pt>
                <c:pt idx="6258">
                  <c:v>37062</c:v>
                </c:pt>
                <c:pt idx="6259">
                  <c:v>37063</c:v>
                </c:pt>
                <c:pt idx="6260">
                  <c:v>37064</c:v>
                </c:pt>
                <c:pt idx="6261">
                  <c:v>37067</c:v>
                </c:pt>
                <c:pt idx="6262">
                  <c:v>37068</c:v>
                </c:pt>
                <c:pt idx="6263">
                  <c:v>37069</c:v>
                </c:pt>
                <c:pt idx="6264">
                  <c:v>37070</c:v>
                </c:pt>
                <c:pt idx="6265">
                  <c:v>37071</c:v>
                </c:pt>
                <c:pt idx="6266">
                  <c:v>37074</c:v>
                </c:pt>
                <c:pt idx="6267">
                  <c:v>37075</c:v>
                </c:pt>
                <c:pt idx="6268">
                  <c:v>37077</c:v>
                </c:pt>
                <c:pt idx="6269">
                  <c:v>37078</c:v>
                </c:pt>
                <c:pt idx="6270">
                  <c:v>37081</c:v>
                </c:pt>
                <c:pt idx="6271">
                  <c:v>37082</c:v>
                </c:pt>
                <c:pt idx="6272">
                  <c:v>37083</c:v>
                </c:pt>
                <c:pt idx="6273">
                  <c:v>37084</c:v>
                </c:pt>
                <c:pt idx="6274">
                  <c:v>37085</c:v>
                </c:pt>
                <c:pt idx="6275">
                  <c:v>37088</c:v>
                </c:pt>
                <c:pt idx="6276">
                  <c:v>37089</c:v>
                </c:pt>
                <c:pt idx="6277">
                  <c:v>37090</c:v>
                </c:pt>
                <c:pt idx="6278">
                  <c:v>37091</c:v>
                </c:pt>
                <c:pt idx="6279">
                  <c:v>37092</c:v>
                </c:pt>
                <c:pt idx="6280">
                  <c:v>37095</c:v>
                </c:pt>
                <c:pt idx="6281">
                  <c:v>37096</c:v>
                </c:pt>
                <c:pt idx="6282">
                  <c:v>37097</c:v>
                </c:pt>
                <c:pt idx="6283">
                  <c:v>37098</c:v>
                </c:pt>
                <c:pt idx="6284">
                  <c:v>37099</c:v>
                </c:pt>
                <c:pt idx="6285">
                  <c:v>37102</c:v>
                </c:pt>
                <c:pt idx="6286">
                  <c:v>37103</c:v>
                </c:pt>
                <c:pt idx="6287">
                  <c:v>37104</c:v>
                </c:pt>
                <c:pt idx="6288">
                  <c:v>37105</c:v>
                </c:pt>
                <c:pt idx="6289">
                  <c:v>37106</c:v>
                </c:pt>
                <c:pt idx="6290">
                  <c:v>37109</c:v>
                </c:pt>
                <c:pt idx="6291">
                  <c:v>37110</c:v>
                </c:pt>
                <c:pt idx="6292">
                  <c:v>37111</c:v>
                </c:pt>
                <c:pt idx="6293">
                  <c:v>37112</c:v>
                </c:pt>
                <c:pt idx="6294">
                  <c:v>37113</c:v>
                </c:pt>
                <c:pt idx="6295">
                  <c:v>37116</c:v>
                </c:pt>
                <c:pt idx="6296">
                  <c:v>37117</c:v>
                </c:pt>
                <c:pt idx="6297">
                  <c:v>37118</c:v>
                </c:pt>
                <c:pt idx="6298">
                  <c:v>37119</c:v>
                </c:pt>
                <c:pt idx="6299">
                  <c:v>37120</c:v>
                </c:pt>
                <c:pt idx="6300">
                  <c:v>37123</c:v>
                </c:pt>
                <c:pt idx="6301">
                  <c:v>37124</c:v>
                </c:pt>
                <c:pt idx="6302">
                  <c:v>37125</c:v>
                </c:pt>
                <c:pt idx="6303">
                  <c:v>37126</c:v>
                </c:pt>
                <c:pt idx="6304">
                  <c:v>37127</c:v>
                </c:pt>
                <c:pt idx="6305">
                  <c:v>37130</c:v>
                </c:pt>
                <c:pt idx="6306">
                  <c:v>37131</c:v>
                </c:pt>
                <c:pt idx="6307">
                  <c:v>37132</c:v>
                </c:pt>
                <c:pt idx="6308">
                  <c:v>37133</c:v>
                </c:pt>
                <c:pt idx="6309">
                  <c:v>37134</c:v>
                </c:pt>
                <c:pt idx="6310">
                  <c:v>37138</c:v>
                </c:pt>
                <c:pt idx="6311">
                  <c:v>37139</c:v>
                </c:pt>
                <c:pt idx="6312">
                  <c:v>37140</c:v>
                </c:pt>
                <c:pt idx="6313">
                  <c:v>37141</c:v>
                </c:pt>
                <c:pt idx="6314">
                  <c:v>37144</c:v>
                </c:pt>
                <c:pt idx="6315">
                  <c:v>37147</c:v>
                </c:pt>
                <c:pt idx="6316">
                  <c:v>37148</c:v>
                </c:pt>
                <c:pt idx="6317">
                  <c:v>37151</c:v>
                </c:pt>
                <c:pt idx="6318">
                  <c:v>37152</c:v>
                </c:pt>
                <c:pt idx="6319">
                  <c:v>37153</c:v>
                </c:pt>
                <c:pt idx="6320">
                  <c:v>37154</c:v>
                </c:pt>
                <c:pt idx="6321">
                  <c:v>37155</c:v>
                </c:pt>
                <c:pt idx="6322">
                  <c:v>37158</c:v>
                </c:pt>
                <c:pt idx="6323">
                  <c:v>37159</c:v>
                </c:pt>
                <c:pt idx="6324">
                  <c:v>37160</c:v>
                </c:pt>
                <c:pt idx="6325">
                  <c:v>37161</c:v>
                </c:pt>
                <c:pt idx="6326">
                  <c:v>37162</c:v>
                </c:pt>
                <c:pt idx="6327">
                  <c:v>37165</c:v>
                </c:pt>
                <c:pt idx="6328">
                  <c:v>37166</c:v>
                </c:pt>
                <c:pt idx="6329">
                  <c:v>37167</c:v>
                </c:pt>
                <c:pt idx="6330">
                  <c:v>37168</c:v>
                </c:pt>
                <c:pt idx="6331">
                  <c:v>37169</c:v>
                </c:pt>
                <c:pt idx="6332">
                  <c:v>37173</c:v>
                </c:pt>
                <c:pt idx="6333">
                  <c:v>37174</c:v>
                </c:pt>
                <c:pt idx="6334">
                  <c:v>37175</c:v>
                </c:pt>
                <c:pt idx="6335">
                  <c:v>37176</c:v>
                </c:pt>
                <c:pt idx="6336">
                  <c:v>37179</c:v>
                </c:pt>
                <c:pt idx="6337">
                  <c:v>37180</c:v>
                </c:pt>
                <c:pt idx="6338">
                  <c:v>37181</c:v>
                </c:pt>
                <c:pt idx="6339">
                  <c:v>37182</c:v>
                </c:pt>
                <c:pt idx="6340">
                  <c:v>37183</c:v>
                </c:pt>
                <c:pt idx="6341">
                  <c:v>37186</c:v>
                </c:pt>
                <c:pt idx="6342">
                  <c:v>37187</c:v>
                </c:pt>
                <c:pt idx="6343">
                  <c:v>37188</c:v>
                </c:pt>
                <c:pt idx="6344">
                  <c:v>37189</c:v>
                </c:pt>
                <c:pt idx="6345">
                  <c:v>37190</c:v>
                </c:pt>
                <c:pt idx="6346">
                  <c:v>37193</c:v>
                </c:pt>
                <c:pt idx="6347">
                  <c:v>37194</c:v>
                </c:pt>
                <c:pt idx="6348">
                  <c:v>37195</c:v>
                </c:pt>
                <c:pt idx="6349">
                  <c:v>37196</c:v>
                </c:pt>
                <c:pt idx="6350">
                  <c:v>37197</c:v>
                </c:pt>
                <c:pt idx="6351">
                  <c:v>37200</c:v>
                </c:pt>
                <c:pt idx="6352">
                  <c:v>37201</c:v>
                </c:pt>
                <c:pt idx="6353">
                  <c:v>37202</c:v>
                </c:pt>
                <c:pt idx="6354">
                  <c:v>37203</c:v>
                </c:pt>
                <c:pt idx="6355">
                  <c:v>37204</c:v>
                </c:pt>
                <c:pt idx="6356">
                  <c:v>37208</c:v>
                </c:pt>
                <c:pt idx="6357">
                  <c:v>37209</c:v>
                </c:pt>
                <c:pt idx="6358">
                  <c:v>37210</c:v>
                </c:pt>
                <c:pt idx="6359">
                  <c:v>37211</c:v>
                </c:pt>
                <c:pt idx="6360">
                  <c:v>37214</c:v>
                </c:pt>
                <c:pt idx="6361">
                  <c:v>37215</c:v>
                </c:pt>
                <c:pt idx="6362">
                  <c:v>37216</c:v>
                </c:pt>
                <c:pt idx="6363">
                  <c:v>37218</c:v>
                </c:pt>
                <c:pt idx="6364">
                  <c:v>37221</c:v>
                </c:pt>
                <c:pt idx="6365">
                  <c:v>37222</c:v>
                </c:pt>
                <c:pt idx="6366">
                  <c:v>37223</c:v>
                </c:pt>
                <c:pt idx="6367">
                  <c:v>37224</c:v>
                </c:pt>
                <c:pt idx="6368">
                  <c:v>37225</c:v>
                </c:pt>
                <c:pt idx="6369">
                  <c:v>37228</c:v>
                </c:pt>
                <c:pt idx="6370">
                  <c:v>37229</c:v>
                </c:pt>
                <c:pt idx="6371">
                  <c:v>37230</c:v>
                </c:pt>
                <c:pt idx="6372">
                  <c:v>37231</c:v>
                </c:pt>
                <c:pt idx="6373">
                  <c:v>37232</c:v>
                </c:pt>
                <c:pt idx="6374">
                  <c:v>37235</c:v>
                </c:pt>
                <c:pt idx="6375">
                  <c:v>37236</c:v>
                </c:pt>
                <c:pt idx="6376">
                  <c:v>37237</c:v>
                </c:pt>
                <c:pt idx="6377">
                  <c:v>37238</c:v>
                </c:pt>
                <c:pt idx="6378">
                  <c:v>37239</c:v>
                </c:pt>
                <c:pt idx="6379">
                  <c:v>37242</c:v>
                </c:pt>
                <c:pt idx="6380">
                  <c:v>37243</c:v>
                </c:pt>
                <c:pt idx="6381">
                  <c:v>37244</c:v>
                </c:pt>
                <c:pt idx="6382">
                  <c:v>37245</c:v>
                </c:pt>
                <c:pt idx="6383">
                  <c:v>37246</c:v>
                </c:pt>
                <c:pt idx="6384">
                  <c:v>37249</c:v>
                </c:pt>
                <c:pt idx="6385">
                  <c:v>37251</c:v>
                </c:pt>
                <c:pt idx="6386">
                  <c:v>37252</c:v>
                </c:pt>
                <c:pt idx="6387">
                  <c:v>37253</c:v>
                </c:pt>
                <c:pt idx="6388">
                  <c:v>37256</c:v>
                </c:pt>
                <c:pt idx="6389">
                  <c:v>37258</c:v>
                </c:pt>
                <c:pt idx="6390">
                  <c:v>37259</c:v>
                </c:pt>
                <c:pt idx="6391">
                  <c:v>37260</c:v>
                </c:pt>
                <c:pt idx="6392">
                  <c:v>37263</c:v>
                </c:pt>
                <c:pt idx="6393">
                  <c:v>37264</c:v>
                </c:pt>
                <c:pt idx="6394">
                  <c:v>37265</c:v>
                </c:pt>
                <c:pt idx="6395">
                  <c:v>37266</c:v>
                </c:pt>
                <c:pt idx="6396">
                  <c:v>37267</c:v>
                </c:pt>
                <c:pt idx="6397">
                  <c:v>37270</c:v>
                </c:pt>
                <c:pt idx="6398">
                  <c:v>37271</c:v>
                </c:pt>
                <c:pt idx="6399">
                  <c:v>37272</c:v>
                </c:pt>
                <c:pt idx="6400">
                  <c:v>37273</c:v>
                </c:pt>
                <c:pt idx="6401">
                  <c:v>37274</c:v>
                </c:pt>
                <c:pt idx="6402">
                  <c:v>37278</c:v>
                </c:pt>
                <c:pt idx="6403">
                  <c:v>37279</c:v>
                </c:pt>
                <c:pt idx="6404">
                  <c:v>37280</c:v>
                </c:pt>
                <c:pt idx="6405">
                  <c:v>37281</c:v>
                </c:pt>
                <c:pt idx="6406">
                  <c:v>37284</c:v>
                </c:pt>
                <c:pt idx="6407">
                  <c:v>37285</c:v>
                </c:pt>
                <c:pt idx="6408">
                  <c:v>37286</c:v>
                </c:pt>
                <c:pt idx="6409">
                  <c:v>37287</c:v>
                </c:pt>
                <c:pt idx="6410">
                  <c:v>37288</c:v>
                </c:pt>
                <c:pt idx="6411">
                  <c:v>37291</c:v>
                </c:pt>
                <c:pt idx="6412">
                  <c:v>37292</c:v>
                </c:pt>
                <c:pt idx="6413">
                  <c:v>37293</c:v>
                </c:pt>
                <c:pt idx="6414">
                  <c:v>37294</c:v>
                </c:pt>
                <c:pt idx="6415">
                  <c:v>37295</c:v>
                </c:pt>
                <c:pt idx="6416">
                  <c:v>37298</c:v>
                </c:pt>
                <c:pt idx="6417">
                  <c:v>37299</c:v>
                </c:pt>
                <c:pt idx="6418">
                  <c:v>37300</c:v>
                </c:pt>
                <c:pt idx="6419">
                  <c:v>37301</c:v>
                </c:pt>
                <c:pt idx="6420">
                  <c:v>37302</c:v>
                </c:pt>
                <c:pt idx="6421">
                  <c:v>37306</c:v>
                </c:pt>
                <c:pt idx="6422">
                  <c:v>37307</c:v>
                </c:pt>
                <c:pt idx="6423">
                  <c:v>37308</c:v>
                </c:pt>
                <c:pt idx="6424">
                  <c:v>37309</c:v>
                </c:pt>
                <c:pt idx="6425">
                  <c:v>37312</c:v>
                </c:pt>
                <c:pt idx="6426">
                  <c:v>37313</c:v>
                </c:pt>
                <c:pt idx="6427">
                  <c:v>37314</c:v>
                </c:pt>
                <c:pt idx="6428">
                  <c:v>37315</c:v>
                </c:pt>
                <c:pt idx="6429">
                  <c:v>37316</c:v>
                </c:pt>
                <c:pt idx="6430">
                  <c:v>37319</c:v>
                </c:pt>
                <c:pt idx="6431">
                  <c:v>37320</c:v>
                </c:pt>
                <c:pt idx="6432">
                  <c:v>37321</c:v>
                </c:pt>
                <c:pt idx="6433">
                  <c:v>37322</c:v>
                </c:pt>
                <c:pt idx="6434">
                  <c:v>37323</c:v>
                </c:pt>
                <c:pt idx="6435">
                  <c:v>37326</c:v>
                </c:pt>
                <c:pt idx="6436">
                  <c:v>37327</c:v>
                </c:pt>
                <c:pt idx="6437">
                  <c:v>37328</c:v>
                </c:pt>
                <c:pt idx="6438">
                  <c:v>37329</c:v>
                </c:pt>
                <c:pt idx="6439">
                  <c:v>37330</c:v>
                </c:pt>
                <c:pt idx="6440">
                  <c:v>37333</c:v>
                </c:pt>
                <c:pt idx="6441">
                  <c:v>37334</c:v>
                </c:pt>
                <c:pt idx="6442">
                  <c:v>37335</c:v>
                </c:pt>
                <c:pt idx="6443">
                  <c:v>37336</c:v>
                </c:pt>
                <c:pt idx="6444">
                  <c:v>37337</c:v>
                </c:pt>
                <c:pt idx="6445">
                  <c:v>37340</c:v>
                </c:pt>
                <c:pt idx="6446">
                  <c:v>37341</c:v>
                </c:pt>
                <c:pt idx="6447">
                  <c:v>37342</c:v>
                </c:pt>
                <c:pt idx="6448">
                  <c:v>37343</c:v>
                </c:pt>
                <c:pt idx="6449">
                  <c:v>37347</c:v>
                </c:pt>
                <c:pt idx="6450">
                  <c:v>37348</c:v>
                </c:pt>
                <c:pt idx="6451">
                  <c:v>37349</c:v>
                </c:pt>
                <c:pt idx="6452">
                  <c:v>37350</c:v>
                </c:pt>
                <c:pt idx="6453">
                  <c:v>37351</c:v>
                </c:pt>
                <c:pt idx="6454">
                  <c:v>37354</c:v>
                </c:pt>
                <c:pt idx="6455">
                  <c:v>37355</c:v>
                </c:pt>
                <c:pt idx="6456">
                  <c:v>37356</c:v>
                </c:pt>
                <c:pt idx="6457">
                  <c:v>37357</c:v>
                </c:pt>
                <c:pt idx="6458">
                  <c:v>37358</c:v>
                </c:pt>
                <c:pt idx="6459">
                  <c:v>37361</c:v>
                </c:pt>
                <c:pt idx="6460">
                  <c:v>37362</c:v>
                </c:pt>
                <c:pt idx="6461">
                  <c:v>37363</c:v>
                </c:pt>
                <c:pt idx="6462">
                  <c:v>37364</c:v>
                </c:pt>
                <c:pt idx="6463">
                  <c:v>37365</c:v>
                </c:pt>
                <c:pt idx="6464">
                  <c:v>37368</c:v>
                </c:pt>
                <c:pt idx="6465">
                  <c:v>37369</c:v>
                </c:pt>
                <c:pt idx="6466">
                  <c:v>37370</c:v>
                </c:pt>
                <c:pt idx="6467">
                  <c:v>37371</c:v>
                </c:pt>
                <c:pt idx="6468">
                  <c:v>37372</c:v>
                </c:pt>
                <c:pt idx="6469">
                  <c:v>37375</c:v>
                </c:pt>
                <c:pt idx="6470">
                  <c:v>37376</c:v>
                </c:pt>
                <c:pt idx="6471">
                  <c:v>37377</c:v>
                </c:pt>
                <c:pt idx="6472">
                  <c:v>37378</c:v>
                </c:pt>
                <c:pt idx="6473">
                  <c:v>37379</c:v>
                </c:pt>
                <c:pt idx="6474">
                  <c:v>37382</c:v>
                </c:pt>
                <c:pt idx="6475">
                  <c:v>37383</c:v>
                </c:pt>
                <c:pt idx="6476">
                  <c:v>37384</c:v>
                </c:pt>
                <c:pt idx="6477">
                  <c:v>37385</c:v>
                </c:pt>
                <c:pt idx="6478">
                  <c:v>37386</c:v>
                </c:pt>
                <c:pt idx="6479">
                  <c:v>37389</c:v>
                </c:pt>
                <c:pt idx="6480">
                  <c:v>37390</c:v>
                </c:pt>
                <c:pt idx="6481">
                  <c:v>37391</c:v>
                </c:pt>
                <c:pt idx="6482">
                  <c:v>37392</c:v>
                </c:pt>
                <c:pt idx="6483">
                  <c:v>37393</c:v>
                </c:pt>
                <c:pt idx="6484">
                  <c:v>37396</c:v>
                </c:pt>
                <c:pt idx="6485">
                  <c:v>37397</c:v>
                </c:pt>
                <c:pt idx="6486">
                  <c:v>37398</c:v>
                </c:pt>
                <c:pt idx="6487">
                  <c:v>37399</c:v>
                </c:pt>
                <c:pt idx="6488">
                  <c:v>37400</c:v>
                </c:pt>
                <c:pt idx="6489">
                  <c:v>37404</c:v>
                </c:pt>
                <c:pt idx="6490">
                  <c:v>37405</c:v>
                </c:pt>
                <c:pt idx="6491">
                  <c:v>37406</c:v>
                </c:pt>
                <c:pt idx="6492">
                  <c:v>37407</c:v>
                </c:pt>
                <c:pt idx="6493">
                  <c:v>37410</c:v>
                </c:pt>
                <c:pt idx="6494">
                  <c:v>37411</c:v>
                </c:pt>
                <c:pt idx="6495">
                  <c:v>37412</c:v>
                </c:pt>
                <c:pt idx="6496">
                  <c:v>37413</c:v>
                </c:pt>
                <c:pt idx="6497">
                  <c:v>37414</c:v>
                </c:pt>
                <c:pt idx="6498">
                  <c:v>37417</c:v>
                </c:pt>
                <c:pt idx="6499">
                  <c:v>37418</c:v>
                </c:pt>
                <c:pt idx="6500">
                  <c:v>37419</c:v>
                </c:pt>
                <c:pt idx="6501">
                  <c:v>37420</c:v>
                </c:pt>
                <c:pt idx="6502">
                  <c:v>37421</c:v>
                </c:pt>
                <c:pt idx="6503">
                  <c:v>37424</c:v>
                </c:pt>
                <c:pt idx="6504">
                  <c:v>37425</c:v>
                </c:pt>
                <c:pt idx="6505">
                  <c:v>37426</c:v>
                </c:pt>
                <c:pt idx="6506">
                  <c:v>37427</c:v>
                </c:pt>
                <c:pt idx="6507">
                  <c:v>37428</c:v>
                </c:pt>
                <c:pt idx="6508">
                  <c:v>37431</c:v>
                </c:pt>
                <c:pt idx="6509">
                  <c:v>37432</c:v>
                </c:pt>
                <c:pt idx="6510">
                  <c:v>37433</c:v>
                </c:pt>
                <c:pt idx="6511">
                  <c:v>37434</c:v>
                </c:pt>
                <c:pt idx="6512">
                  <c:v>37435</c:v>
                </c:pt>
                <c:pt idx="6513">
                  <c:v>37438</c:v>
                </c:pt>
                <c:pt idx="6514">
                  <c:v>37439</c:v>
                </c:pt>
                <c:pt idx="6515">
                  <c:v>37440</c:v>
                </c:pt>
                <c:pt idx="6516">
                  <c:v>37442</c:v>
                </c:pt>
                <c:pt idx="6517">
                  <c:v>37445</c:v>
                </c:pt>
                <c:pt idx="6518">
                  <c:v>37446</c:v>
                </c:pt>
                <c:pt idx="6519">
                  <c:v>37447</c:v>
                </c:pt>
                <c:pt idx="6520">
                  <c:v>37448</c:v>
                </c:pt>
                <c:pt idx="6521">
                  <c:v>37449</c:v>
                </c:pt>
                <c:pt idx="6522">
                  <c:v>37452</c:v>
                </c:pt>
                <c:pt idx="6523">
                  <c:v>37453</c:v>
                </c:pt>
                <c:pt idx="6524">
                  <c:v>37454</c:v>
                </c:pt>
                <c:pt idx="6525">
                  <c:v>37455</c:v>
                </c:pt>
                <c:pt idx="6526">
                  <c:v>37456</c:v>
                </c:pt>
                <c:pt idx="6527">
                  <c:v>37459</c:v>
                </c:pt>
                <c:pt idx="6528">
                  <c:v>37460</c:v>
                </c:pt>
                <c:pt idx="6529">
                  <c:v>37461</c:v>
                </c:pt>
                <c:pt idx="6530">
                  <c:v>37462</c:v>
                </c:pt>
                <c:pt idx="6531">
                  <c:v>37463</c:v>
                </c:pt>
                <c:pt idx="6532">
                  <c:v>37466</c:v>
                </c:pt>
                <c:pt idx="6533">
                  <c:v>37467</c:v>
                </c:pt>
                <c:pt idx="6534">
                  <c:v>37468</c:v>
                </c:pt>
                <c:pt idx="6535">
                  <c:v>37469</c:v>
                </c:pt>
                <c:pt idx="6536">
                  <c:v>37470</c:v>
                </c:pt>
                <c:pt idx="6537">
                  <c:v>37473</c:v>
                </c:pt>
                <c:pt idx="6538">
                  <c:v>37474</c:v>
                </c:pt>
                <c:pt idx="6539">
                  <c:v>37475</c:v>
                </c:pt>
                <c:pt idx="6540">
                  <c:v>37476</c:v>
                </c:pt>
                <c:pt idx="6541">
                  <c:v>37477</c:v>
                </c:pt>
                <c:pt idx="6542">
                  <c:v>37480</c:v>
                </c:pt>
                <c:pt idx="6543">
                  <c:v>37481</c:v>
                </c:pt>
                <c:pt idx="6544">
                  <c:v>37482</c:v>
                </c:pt>
                <c:pt idx="6545">
                  <c:v>37483</c:v>
                </c:pt>
                <c:pt idx="6546">
                  <c:v>37484</c:v>
                </c:pt>
                <c:pt idx="6547">
                  <c:v>37487</c:v>
                </c:pt>
                <c:pt idx="6548">
                  <c:v>37488</c:v>
                </c:pt>
                <c:pt idx="6549">
                  <c:v>37489</c:v>
                </c:pt>
                <c:pt idx="6550">
                  <c:v>37490</c:v>
                </c:pt>
                <c:pt idx="6551">
                  <c:v>37491</c:v>
                </c:pt>
                <c:pt idx="6552">
                  <c:v>37494</c:v>
                </c:pt>
                <c:pt idx="6553">
                  <c:v>37495</c:v>
                </c:pt>
                <c:pt idx="6554">
                  <c:v>37496</c:v>
                </c:pt>
                <c:pt idx="6555">
                  <c:v>37497</c:v>
                </c:pt>
                <c:pt idx="6556">
                  <c:v>37498</c:v>
                </c:pt>
                <c:pt idx="6557">
                  <c:v>37502</c:v>
                </c:pt>
                <c:pt idx="6558">
                  <c:v>37503</c:v>
                </c:pt>
                <c:pt idx="6559">
                  <c:v>37504</c:v>
                </c:pt>
                <c:pt idx="6560">
                  <c:v>37505</c:v>
                </c:pt>
                <c:pt idx="6561">
                  <c:v>37508</c:v>
                </c:pt>
                <c:pt idx="6562">
                  <c:v>37509</c:v>
                </c:pt>
                <c:pt idx="6563">
                  <c:v>37510</c:v>
                </c:pt>
                <c:pt idx="6564">
                  <c:v>37511</c:v>
                </c:pt>
                <c:pt idx="6565">
                  <c:v>37512</c:v>
                </c:pt>
                <c:pt idx="6566">
                  <c:v>37515</c:v>
                </c:pt>
                <c:pt idx="6567">
                  <c:v>37516</c:v>
                </c:pt>
                <c:pt idx="6568">
                  <c:v>37517</c:v>
                </c:pt>
                <c:pt idx="6569">
                  <c:v>37518</c:v>
                </c:pt>
                <c:pt idx="6570">
                  <c:v>37519</c:v>
                </c:pt>
                <c:pt idx="6571">
                  <c:v>37522</c:v>
                </c:pt>
                <c:pt idx="6572">
                  <c:v>37523</c:v>
                </c:pt>
                <c:pt idx="6573">
                  <c:v>37524</c:v>
                </c:pt>
                <c:pt idx="6574">
                  <c:v>37525</c:v>
                </c:pt>
                <c:pt idx="6575">
                  <c:v>37526</c:v>
                </c:pt>
                <c:pt idx="6576">
                  <c:v>37529</c:v>
                </c:pt>
                <c:pt idx="6577">
                  <c:v>37530</c:v>
                </c:pt>
                <c:pt idx="6578">
                  <c:v>37531</c:v>
                </c:pt>
                <c:pt idx="6579">
                  <c:v>37532</c:v>
                </c:pt>
                <c:pt idx="6580">
                  <c:v>37533</c:v>
                </c:pt>
                <c:pt idx="6581">
                  <c:v>37536</c:v>
                </c:pt>
                <c:pt idx="6582">
                  <c:v>37537</c:v>
                </c:pt>
                <c:pt idx="6583">
                  <c:v>37538</c:v>
                </c:pt>
                <c:pt idx="6584">
                  <c:v>37539</c:v>
                </c:pt>
                <c:pt idx="6585">
                  <c:v>37540</c:v>
                </c:pt>
                <c:pt idx="6586">
                  <c:v>37544</c:v>
                </c:pt>
                <c:pt idx="6587">
                  <c:v>37545</c:v>
                </c:pt>
                <c:pt idx="6588">
                  <c:v>37546</c:v>
                </c:pt>
                <c:pt idx="6589">
                  <c:v>37547</c:v>
                </c:pt>
                <c:pt idx="6590">
                  <c:v>37550</c:v>
                </c:pt>
                <c:pt idx="6591">
                  <c:v>37551</c:v>
                </c:pt>
                <c:pt idx="6592">
                  <c:v>37552</c:v>
                </c:pt>
                <c:pt idx="6593">
                  <c:v>37553</c:v>
                </c:pt>
                <c:pt idx="6594">
                  <c:v>37554</c:v>
                </c:pt>
                <c:pt idx="6595">
                  <c:v>37557</c:v>
                </c:pt>
                <c:pt idx="6596">
                  <c:v>37558</c:v>
                </c:pt>
                <c:pt idx="6597">
                  <c:v>37559</c:v>
                </c:pt>
                <c:pt idx="6598">
                  <c:v>37560</c:v>
                </c:pt>
                <c:pt idx="6599">
                  <c:v>37561</c:v>
                </c:pt>
                <c:pt idx="6600">
                  <c:v>37564</c:v>
                </c:pt>
                <c:pt idx="6601">
                  <c:v>37565</c:v>
                </c:pt>
                <c:pt idx="6602">
                  <c:v>37566</c:v>
                </c:pt>
                <c:pt idx="6603">
                  <c:v>37567</c:v>
                </c:pt>
                <c:pt idx="6604">
                  <c:v>37568</c:v>
                </c:pt>
                <c:pt idx="6605">
                  <c:v>37572</c:v>
                </c:pt>
                <c:pt idx="6606">
                  <c:v>37573</c:v>
                </c:pt>
                <c:pt idx="6607">
                  <c:v>37574</c:v>
                </c:pt>
                <c:pt idx="6608">
                  <c:v>37575</c:v>
                </c:pt>
                <c:pt idx="6609">
                  <c:v>37578</c:v>
                </c:pt>
                <c:pt idx="6610">
                  <c:v>37579</c:v>
                </c:pt>
                <c:pt idx="6611">
                  <c:v>37580</c:v>
                </c:pt>
                <c:pt idx="6612">
                  <c:v>37581</c:v>
                </c:pt>
                <c:pt idx="6613">
                  <c:v>37582</c:v>
                </c:pt>
                <c:pt idx="6614">
                  <c:v>37585</c:v>
                </c:pt>
                <c:pt idx="6615">
                  <c:v>37586</c:v>
                </c:pt>
                <c:pt idx="6616">
                  <c:v>37587</c:v>
                </c:pt>
                <c:pt idx="6617">
                  <c:v>37589</c:v>
                </c:pt>
                <c:pt idx="6618">
                  <c:v>37592</c:v>
                </c:pt>
                <c:pt idx="6619">
                  <c:v>37593</c:v>
                </c:pt>
                <c:pt idx="6620">
                  <c:v>37594</c:v>
                </c:pt>
                <c:pt idx="6621">
                  <c:v>37595</c:v>
                </c:pt>
                <c:pt idx="6622">
                  <c:v>37596</c:v>
                </c:pt>
                <c:pt idx="6623">
                  <c:v>37599</c:v>
                </c:pt>
                <c:pt idx="6624">
                  <c:v>37600</c:v>
                </c:pt>
                <c:pt idx="6625">
                  <c:v>37601</c:v>
                </c:pt>
                <c:pt idx="6626">
                  <c:v>37602</c:v>
                </c:pt>
                <c:pt idx="6627">
                  <c:v>37603</c:v>
                </c:pt>
                <c:pt idx="6628">
                  <c:v>37606</c:v>
                </c:pt>
                <c:pt idx="6629">
                  <c:v>37607</c:v>
                </c:pt>
                <c:pt idx="6630">
                  <c:v>37608</c:v>
                </c:pt>
                <c:pt idx="6631">
                  <c:v>37609</c:v>
                </c:pt>
                <c:pt idx="6632">
                  <c:v>37610</c:v>
                </c:pt>
                <c:pt idx="6633">
                  <c:v>37613</c:v>
                </c:pt>
                <c:pt idx="6634">
                  <c:v>37614</c:v>
                </c:pt>
                <c:pt idx="6635">
                  <c:v>37616</c:v>
                </c:pt>
                <c:pt idx="6636">
                  <c:v>37617</c:v>
                </c:pt>
                <c:pt idx="6637">
                  <c:v>37620</c:v>
                </c:pt>
                <c:pt idx="6638">
                  <c:v>37621</c:v>
                </c:pt>
                <c:pt idx="6639">
                  <c:v>37623</c:v>
                </c:pt>
                <c:pt idx="6640">
                  <c:v>37624</c:v>
                </c:pt>
                <c:pt idx="6641">
                  <c:v>37627</c:v>
                </c:pt>
                <c:pt idx="6642">
                  <c:v>37628</c:v>
                </c:pt>
                <c:pt idx="6643">
                  <c:v>37629</c:v>
                </c:pt>
                <c:pt idx="6644">
                  <c:v>37630</c:v>
                </c:pt>
                <c:pt idx="6645">
                  <c:v>37631</c:v>
                </c:pt>
                <c:pt idx="6646">
                  <c:v>37634</c:v>
                </c:pt>
                <c:pt idx="6647">
                  <c:v>37635</c:v>
                </c:pt>
                <c:pt idx="6648">
                  <c:v>37636</c:v>
                </c:pt>
                <c:pt idx="6649">
                  <c:v>37637</c:v>
                </c:pt>
                <c:pt idx="6650">
                  <c:v>37638</c:v>
                </c:pt>
                <c:pt idx="6651">
                  <c:v>37642</c:v>
                </c:pt>
                <c:pt idx="6652">
                  <c:v>37643</c:v>
                </c:pt>
                <c:pt idx="6653">
                  <c:v>37644</c:v>
                </c:pt>
                <c:pt idx="6654">
                  <c:v>37645</c:v>
                </c:pt>
                <c:pt idx="6655">
                  <c:v>37648</c:v>
                </c:pt>
                <c:pt idx="6656">
                  <c:v>37649</c:v>
                </c:pt>
                <c:pt idx="6657">
                  <c:v>37650</c:v>
                </c:pt>
                <c:pt idx="6658">
                  <c:v>37651</c:v>
                </c:pt>
                <c:pt idx="6659">
                  <c:v>37652</c:v>
                </c:pt>
                <c:pt idx="6660">
                  <c:v>37655</c:v>
                </c:pt>
                <c:pt idx="6661">
                  <c:v>37656</c:v>
                </c:pt>
                <c:pt idx="6662">
                  <c:v>37657</c:v>
                </c:pt>
                <c:pt idx="6663">
                  <c:v>37658</c:v>
                </c:pt>
                <c:pt idx="6664">
                  <c:v>37659</c:v>
                </c:pt>
                <c:pt idx="6665">
                  <c:v>37662</c:v>
                </c:pt>
                <c:pt idx="6666">
                  <c:v>37663</c:v>
                </c:pt>
                <c:pt idx="6667">
                  <c:v>37664</c:v>
                </c:pt>
                <c:pt idx="6668">
                  <c:v>37665</c:v>
                </c:pt>
                <c:pt idx="6669">
                  <c:v>37666</c:v>
                </c:pt>
                <c:pt idx="6670">
                  <c:v>37670</c:v>
                </c:pt>
                <c:pt idx="6671">
                  <c:v>37671</c:v>
                </c:pt>
                <c:pt idx="6672">
                  <c:v>37672</c:v>
                </c:pt>
                <c:pt idx="6673">
                  <c:v>37673</c:v>
                </c:pt>
                <c:pt idx="6674">
                  <c:v>37676</c:v>
                </c:pt>
                <c:pt idx="6675">
                  <c:v>37677</c:v>
                </c:pt>
                <c:pt idx="6676">
                  <c:v>37678</c:v>
                </c:pt>
                <c:pt idx="6677">
                  <c:v>37679</c:v>
                </c:pt>
                <c:pt idx="6678">
                  <c:v>37680</c:v>
                </c:pt>
                <c:pt idx="6679">
                  <c:v>37683</c:v>
                </c:pt>
                <c:pt idx="6680">
                  <c:v>37684</c:v>
                </c:pt>
                <c:pt idx="6681">
                  <c:v>37685</c:v>
                </c:pt>
                <c:pt idx="6682">
                  <c:v>37686</c:v>
                </c:pt>
                <c:pt idx="6683">
                  <c:v>37687</c:v>
                </c:pt>
                <c:pt idx="6684">
                  <c:v>37690</c:v>
                </c:pt>
                <c:pt idx="6685">
                  <c:v>37691</c:v>
                </c:pt>
                <c:pt idx="6686">
                  <c:v>37692</c:v>
                </c:pt>
                <c:pt idx="6687">
                  <c:v>37693</c:v>
                </c:pt>
                <c:pt idx="6688">
                  <c:v>37694</c:v>
                </c:pt>
                <c:pt idx="6689">
                  <c:v>37697</c:v>
                </c:pt>
                <c:pt idx="6690">
                  <c:v>37698</c:v>
                </c:pt>
                <c:pt idx="6691">
                  <c:v>37699</c:v>
                </c:pt>
                <c:pt idx="6692">
                  <c:v>37700</c:v>
                </c:pt>
                <c:pt idx="6693">
                  <c:v>37701</c:v>
                </c:pt>
                <c:pt idx="6694">
                  <c:v>37704</c:v>
                </c:pt>
                <c:pt idx="6695">
                  <c:v>37705</c:v>
                </c:pt>
                <c:pt idx="6696">
                  <c:v>37706</c:v>
                </c:pt>
                <c:pt idx="6697">
                  <c:v>37707</c:v>
                </c:pt>
                <c:pt idx="6698">
                  <c:v>37708</c:v>
                </c:pt>
                <c:pt idx="6699">
                  <c:v>37711</c:v>
                </c:pt>
                <c:pt idx="6700">
                  <c:v>37712</c:v>
                </c:pt>
                <c:pt idx="6701">
                  <c:v>37713</c:v>
                </c:pt>
                <c:pt idx="6702">
                  <c:v>37714</c:v>
                </c:pt>
                <c:pt idx="6703">
                  <c:v>37715</c:v>
                </c:pt>
                <c:pt idx="6704">
                  <c:v>37718</c:v>
                </c:pt>
                <c:pt idx="6705">
                  <c:v>37719</c:v>
                </c:pt>
                <c:pt idx="6706">
                  <c:v>37720</c:v>
                </c:pt>
                <c:pt idx="6707">
                  <c:v>37721</c:v>
                </c:pt>
                <c:pt idx="6708">
                  <c:v>37722</c:v>
                </c:pt>
                <c:pt idx="6709">
                  <c:v>37725</c:v>
                </c:pt>
                <c:pt idx="6710">
                  <c:v>37726</c:v>
                </c:pt>
                <c:pt idx="6711">
                  <c:v>37727</c:v>
                </c:pt>
                <c:pt idx="6712">
                  <c:v>37728</c:v>
                </c:pt>
                <c:pt idx="6713">
                  <c:v>37732</c:v>
                </c:pt>
                <c:pt idx="6714">
                  <c:v>37733</c:v>
                </c:pt>
                <c:pt idx="6715">
                  <c:v>37734</c:v>
                </c:pt>
                <c:pt idx="6716">
                  <c:v>37735</c:v>
                </c:pt>
                <c:pt idx="6717">
                  <c:v>37736</c:v>
                </c:pt>
                <c:pt idx="6718">
                  <c:v>37739</c:v>
                </c:pt>
                <c:pt idx="6719">
                  <c:v>37740</c:v>
                </c:pt>
                <c:pt idx="6720">
                  <c:v>37741</c:v>
                </c:pt>
                <c:pt idx="6721">
                  <c:v>37742</c:v>
                </c:pt>
                <c:pt idx="6722">
                  <c:v>37743</c:v>
                </c:pt>
                <c:pt idx="6723">
                  <c:v>37746</c:v>
                </c:pt>
                <c:pt idx="6724">
                  <c:v>37747</c:v>
                </c:pt>
                <c:pt idx="6725">
                  <c:v>37748</c:v>
                </c:pt>
                <c:pt idx="6726">
                  <c:v>37749</c:v>
                </c:pt>
                <c:pt idx="6727">
                  <c:v>37750</c:v>
                </c:pt>
                <c:pt idx="6728">
                  <c:v>37753</c:v>
                </c:pt>
                <c:pt idx="6729">
                  <c:v>37754</c:v>
                </c:pt>
                <c:pt idx="6730">
                  <c:v>37755</c:v>
                </c:pt>
                <c:pt idx="6731">
                  <c:v>37756</c:v>
                </c:pt>
                <c:pt idx="6732">
                  <c:v>37757</c:v>
                </c:pt>
                <c:pt idx="6733">
                  <c:v>37760</c:v>
                </c:pt>
                <c:pt idx="6734">
                  <c:v>37761</c:v>
                </c:pt>
                <c:pt idx="6735">
                  <c:v>37762</c:v>
                </c:pt>
                <c:pt idx="6736">
                  <c:v>37763</c:v>
                </c:pt>
                <c:pt idx="6737">
                  <c:v>37764</c:v>
                </c:pt>
                <c:pt idx="6738">
                  <c:v>37768</c:v>
                </c:pt>
                <c:pt idx="6739">
                  <c:v>37769</c:v>
                </c:pt>
                <c:pt idx="6740">
                  <c:v>37770</c:v>
                </c:pt>
                <c:pt idx="6741">
                  <c:v>37771</c:v>
                </c:pt>
                <c:pt idx="6742">
                  <c:v>37774</c:v>
                </c:pt>
                <c:pt idx="6743">
                  <c:v>37775</c:v>
                </c:pt>
                <c:pt idx="6744">
                  <c:v>37776</c:v>
                </c:pt>
                <c:pt idx="6745">
                  <c:v>37777</c:v>
                </c:pt>
                <c:pt idx="6746">
                  <c:v>37778</c:v>
                </c:pt>
                <c:pt idx="6747">
                  <c:v>37781</c:v>
                </c:pt>
                <c:pt idx="6748">
                  <c:v>37782</c:v>
                </c:pt>
                <c:pt idx="6749">
                  <c:v>37783</c:v>
                </c:pt>
                <c:pt idx="6750">
                  <c:v>37784</c:v>
                </c:pt>
                <c:pt idx="6751">
                  <c:v>37785</c:v>
                </c:pt>
                <c:pt idx="6752">
                  <c:v>37788</c:v>
                </c:pt>
                <c:pt idx="6753">
                  <c:v>37789</c:v>
                </c:pt>
                <c:pt idx="6754">
                  <c:v>37790</c:v>
                </c:pt>
                <c:pt idx="6755">
                  <c:v>37791</c:v>
                </c:pt>
                <c:pt idx="6756">
                  <c:v>37792</c:v>
                </c:pt>
                <c:pt idx="6757">
                  <c:v>37795</c:v>
                </c:pt>
                <c:pt idx="6758">
                  <c:v>37796</c:v>
                </c:pt>
                <c:pt idx="6759">
                  <c:v>37797</c:v>
                </c:pt>
                <c:pt idx="6760">
                  <c:v>37798</c:v>
                </c:pt>
                <c:pt idx="6761">
                  <c:v>37799</c:v>
                </c:pt>
                <c:pt idx="6762">
                  <c:v>37802</c:v>
                </c:pt>
                <c:pt idx="6763">
                  <c:v>37803</c:v>
                </c:pt>
                <c:pt idx="6764">
                  <c:v>37804</c:v>
                </c:pt>
                <c:pt idx="6765">
                  <c:v>37805</c:v>
                </c:pt>
                <c:pt idx="6766">
                  <c:v>37809</c:v>
                </c:pt>
                <c:pt idx="6767">
                  <c:v>37810</c:v>
                </c:pt>
                <c:pt idx="6768">
                  <c:v>37811</c:v>
                </c:pt>
                <c:pt idx="6769">
                  <c:v>37812</c:v>
                </c:pt>
                <c:pt idx="6770">
                  <c:v>37813</c:v>
                </c:pt>
                <c:pt idx="6771">
                  <c:v>37816</c:v>
                </c:pt>
                <c:pt idx="6772">
                  <c:v>37817</c:v>
                </c:pt>
                <c:pt idx="6773">
                  <c:v>37818</c:v>
                </c:pt>
                <c:pt idx="6774">
                  <c:v>37819</c:v>
                </c:pt>
                <c:pt idx="6775">
                  <c:v>37820</c:v>
                </c:pt>
                <c:pt idx="6776">
                  <c:v>37823</c:v>
                </c:pt>
                <c:pt idx="6777">
                  <c:v>37824</c:v>
                </c:pt>
                <c:pt idx="6778">
                  <c:v>37825</c:v>
                </c:pt>
                <c:pt idx="6779">
                  <c:v>37826</c:v>
                </c:pt>
                <c:pt idx="6780">
                  <c:v>37827</c:v>
                </c:pt>
                <c:pt idx="6781">
                  <c:v>37830</c:v>
                </c:pt>
                <c:pt idx="6782">
                  <c:v>37831</c:v>
                </c:pt>
                <c:pt idx="6783">
                  <c:v>37832</c:v>
                </c:pt>
                <c:pt idx="6784">
                  <c:v>37833</c:v>
                </c:pt>
                <c:pt idx="6785">
                  <c:v>37834</c:v>
                </c:pt>
                <c:pt idx="6786">
                  <c:v>37837</c:v>
                </c:pt>
                <c:pt idx="6787">
                  <c:v>37838</c:v>
                </c:pt>
                <c:pt idx="6788">
                  <c:v>37839</c:v>
                </c:pt>
                <c:pt idx="6789">
                  <c:v>37840</c:v>
                </c:pt>
                <c:pt idx="6790">
                  <c:v>37841</c:v>
                </c:pt>
                <c:pt idx="6791">
                  <c:v>37844</c:v>
                </c:pt>
                <c:pt idx="6792">
                  <c:v>37845</c:v>
                </c:pt>
                <c:pt idx="6793">
                  <c:v>37846</c:v>
                </c:pt>
                <c:pt idx="6794">
                  <c:v>37847</c:v>
                </c:pt>
                <c:pt idx="6795">
                  <c:v>37848</c:v>
                </c:pt>
                <c:pt idx="6796">
                  <c:v>37851</c:v>
                </c:pt>
                <c:pt idx="6797">
                  <c:v>37852</c:v>
                </c:pt>
                <c:pt idx="6798">
                  <c:v>37853</c:v>
                </c:pt>
                <c:pt idx="6799">
                  <c:v>37854</c:v>
                </c:pt>
                <c:pt idx="6800">
                  <c:v>37855</c:v>
                </c:pt>
                <c:pt idx="6801">
                  <c:v>37858</c:v>
                </c:pt>
                <c:pt idx="6802">
                  <c:v>37859</c:v>
                </c:pt>
                <c:pt idx="6803">
                  <c:v>37860</c:v>
                </c:pt>
                <c:pt idx="6804">
                  <c:v>37861</c:v>
                </c:pt>
                <c:pt idx="6805">
                  <c:v>37862</c:v>
                </c:pt>
                <c:pt idx="6806">
                  <c:v>37866</c:v>
                </c:pt>
                <c:pt idx="6807">
                  <c:v>37867</c:v>
                </c:pt>
                <c:pt idx="6808">
                  <c:v>37868</c:v>
                </c:pt>
                <c:pt idx="6809">
                  <c:v>37869</c:v>
                </c:pt>
                <c:pt idx="6810">
                  <c:v>37872</c:v>
                </c:pt>
                <c:pt idx="6811">
                  <c:v>37873</c:v>
                </c:pt>
                <c:pt idx="6812">
                  <c:v>37874</c:v>
                </c:pt>
                <c:pt idx="6813">
                  <c:v>37875</c:v>
                </c:pt>
                <c:pt idx="6814">
                  <c:v>37876</c:v>
                </c:pt>
                <c:pt idx="6815">
                  <c:v>37879</c:v>
                </c:pt>
                <c:pt idx="6816">
                  <c:v>37880</c:v>
                </c:pt>
                <c:pt idx="6817">
                  <c:v>37881</c:v>
                </c:pt>
                <c:pt idx="6818">
                  <c:v>37882</c:v>
                </c:pt>
                <c:pt idx="6819">
                  <c:v>37883</c:v>
                </c:pt>
                <c:pt idx="6820">
                  <c:v>37886</c:v>
                </c:pt>
                <c:pt idx="6821">
                  <c:v>37887</c:v>
                </c:pt>
                <c:pt idx="6822">
                  <c:v>37888</c:v>
                </c:pt>
                <c:pt idx="6823">
                  <c:v>37889</c:v>
                </c:pt>
                <c:pt idx="6824">
                  <c:v>37890</c:v>
                </c:pt>
                <c:pt idx="6825">
                  <c:v>37893</c:v>
                </c:pt>
                <c:pt idx="6826">
                  <c:v>37894</c:v>
                </c:pt>
                <c:pt idx="6827">
                  <c:v>37895</c:v>
                </c:pt>
                <c:pt idx="6828">
                  <c:v>37896</c:v>
                </c:pt>
                <c:pt idx="6829">
                  <c:v>37897</c:v>
                </c:pt>
                <c:pt idx="6830">
                  <c:v>37900</c:v>
                </c:pt>
                <c:pt idx="6831">
                  <c:v>37901</c:v>
                </c:pt>
                <c:pt idx="6832">
                  <c:v>37902</c:v>
                </c:pt>
                <c:pt idx="6833">
                  <c:v>37903</c:v>
                </c:pt>
                <c:pt idx="6834">
                  <c:v>37904</c:v>
                </c:pt>
                <c:pt idx="6835">
                  <c:v>37908</c:v>
                </c:pt>
                <c:pt idx="6836">
                  <c:v>37909</c:v>
                </c:pt>
                <c:pt idx="6837">
                  <c:v>37910</c:v>
                </c:pt>
                <c:pt idx="6838">
                  <c:v>37911</c:v>
                </c:pt>
                <c:pt idx="6839">
                  <c:v>37914</c:v>
                </c:pt>
                <c:pt idx="6840">
                  <c:v>37915</c:v>
                </c:pt>
                <c:pt idx="6841">
                  <c:v>37916</c:v>
                </c:pt>
                <c:pt idx="6842">
                  <c:v>37917</c:v>
                </c:pt>
                <c:pt idx="6843">
                  <c:v>37918</c:v>
                </c:pt>
                <c:pt idx="6844">
                  <c:v>37921</c:v>
                </c:pt>
                <c:pt idx="6845">
                  <c:v>37922</c:v>
                </c:pt>
                <c:pt idx="6846">
                  <c:v>37923</c:v>
                </c:pt>
                <c:pt idx="6847">
                  <c:v>37924</c:v>
                </c:pt>
                <c:pt idx="6848">
                  <c:v>37925</c:v>
                </c:pt>
                <c:pt idx="6849">
                  <c:v>37928</c:v>
                </c:pt>
                <c:pt idx="6850">
                  <c:v>37929</c:v>
                </c:pt>
                <c:pt idx="6851">
                  <c:v>37930</c:v>
                </c:pt>
                <c:pt idx="6852">
                  <c:v>37931</c:v>
                </c:pt>
                <c:pt idx="6853">
                  <c:v>37932</c:v>
                </c:pt>
                <c:pt idx="6854">
                  <c:v>37935</c:v>
                </c:pt>
                <c:pt idx="6855">
                  <c:v>37937</c:v>
                </c:pt>
                <c:pt idx="6856">
                  <c:v>37938</c:v>
                </c:pt>
                <c:pt idx="6857">
                  <c:v>37939</c:v>
                </c:pt>
                <c:pt idx="6858">
                  <c:v>37942</c:v>
                </c:pt>
                <c:pt idx="6859">
                  <c:v>37943</c:v>
                </c:pt>
                <c:pt idx="6860">
                  <c:v>37944</c:v>
                </c:pt>
                <c:pt idx="6861">
                  <c:v>37945</c:v>
                </c:pt>
                <c:pt idx="6862">
                  <c:v>37946</c:v>
                </c:pt>
                <c:pt idx="6863">
                  <c:v>37949</c:v>
                </c:pt>
                <c:pt idx="6864">
                  <c:v>37950</c:v>
                </c:pt>
                <c:pt idx="6865">
                  <c:v>37951</c:v>
                </c:pt>
                <c:pt idx="6866">
                  <c:v>37953</c:v>
                </c:pt>
                <c:pt idx="6867">
                  <c:v>37956</c:v>
                </c:pt>
                <c:pt idx="6868">
                  <c:v>37957</c:v>
                </c:pt>
                <c:pt idx="6869">
                  <c:v>37958</c:v>
                </c:pt>
                <c:pt idx="6870">
                  <c:v>37959</c:v>
                </c:pt>
                <c:pt idx="6871">
                  <c:v>37960</c:v>
                </c:pt>
                <c:pt idx="6872">
                  <c:v>37963</c:v>
                </c:pt>
                <c:pt idx="6873">
                  <c:v>37964</c:v>
                </c:pt>
                <c:pt idx="6874">
                  <c:v>37965</c:v>
                </c:pt>
                <c:pt idx="6875">
                  <c:v>37966</c:v>
                </c:pt>
                <c:pt idx="6876">
                  <c:v>37967</c:v>
                </c:pt>
                <c:pt idx="6877">
                  <c:v>37970</c:v>
                </c:pt>
                <c:pt idx="6878">
                  <c:v>37971</c:v>
                </c:pt>
                <c:pt idx="6879">
                  <c:v>37972</c:v>
                </c:pt>
                <c:pt idx="6880">
                  <c:v>37973</c:v>
                </c:pt>
                <c:pt idx="6881">
                  <c:v>37974</c:v>
                </c:pt>
                <c:pt idx="6882">
                  <c:v>37977</c:v>
                </c:pt>
                <c:pt idx="6883">
                  <c:v>37978</c:v>
                </c:pt>
                <c:pt idx="6884">
                  <c:v>37979</c:v>
                </c:pt>
                <c:pt idx="6885">
                  <c:v>37981</c:v>
                </c:pt>
                <c:pt idx="6886">
                  <c:v>37984</c:v>
                </c:pt>
                <c:pt idx="6887">
                  <c:v>37985</c:v>
                </c:pt>
                <c:pt idx="6888">
                  <c:v>37986</c:v>
                </c:pt>
                <c:pt idx="6889">
                  <c:v>37988</c:v>
                </c:pt>
                <c:pt idx="6890">
                  <c:v>37991</c:v>
                </c:pt>
                <c:pt idx="6891">
                  <c:v>37992</c:v>
                </c:pt>
                <c:pt idx="6892">
                  <c:v>37993</c:v>
                </c:pt>
                <c:pt idx="6893">
                  <c:v>37994</c:v>
                </c:pt>
                <c:pt idx="6894">
                  <c:v>37995</c:v>
                </c:pt>
                <c:pt idx="6895">
                  <c:v>37998</c:v>
                </c:pt>
                <c:pt idx="6896">
                  <c:v>37999</c:v>
                </c:pt>
                <c:pt idx="6897">
                  <c:v>38000</c:v>
                </c:pt>
                <c:pt idx="6898">
                  <c:v>38001</c:v>
                </c:pt>
                <c:pt idx="6899">
                  <c:v>38002</c:v>
                </c:pt>
                <c:pt idx="6900">
                  <c:v>38006</c:v>
                </c:pt>
                <c:pt idx="6901">
                  <c:v>38007</c:v>
                </c:pt>
                <c:pt idx="6902">
                  <c:v>38008</c:v>
                </c:pt>
                <c:pt idx="6903">
                  <c:v>38009</c:v>
                </c:pt>
                <c:pt idx="6904">
                  <c:v>38012</c:v>
                </c:pt>
                <c:pt idx="6905">
                  <c:v>38013</c:v>
                </c:pt>
                <c:pt idx="6906">
                  <c:v>38014</c:v>
                </c:pt>
                <c:pt idx="6907">
                  <c:v>38015</c:v>
                </c:pt>
                <c:pt idx="6908">
                  <c:v>38016</c:v>
                </c:pt>
                <c:pt idx="6909">
                  <c:v>38019</c:v>
                </c:pt>
                <c:pt idx="6910">
                  <c:v>38020</c:v>
                </c:pt>
                <c:pt idx="6911">
                  <c:v>38021</c:v>
                </c:pt>
                <c:pt idx="6912">
                  <c:v>38022</c:v>
                </c:pt>
                <c:pt idx="6913">
                  <c:v>38023</c:v>
                </c:pt>
                <c:pt idx="6914">
                  <c:v>38026</c:v>
                </c:pt>
                <c:pt idx="6915">
                  <c:v>38027</c:v>
                </c:pt>
                <c:pt idx="6916">
                  <c:v>38028</c:v>
                </c:pt>
                <c:pt idx="6917">
                  <c:v>38029</c:v>
                </c:pt>
                <c:pt idx="6918">
                  <c:v>38030</c:v>
                </c:pt>
                <c:pt idx="6919">
                  <c:v>38034</c:v>
                </c:pt>
                <c:pt idx="6920">
                  <c:v>38035</c:v>
                </c:pt>
                <c:pt idx="6921">
                  <c:v>38036</c:v>
                </c:pt>
                <c:pt idx="6922">
                  <c:v>38037</c:v>
                </c:pt>
                <c:pt idx="6923">
                  <c:v>38040</c:v>
                </c:pt>
                <c:pt idx="6924">
                  <c:v>38041</c:v>
                </c:pt>
                <c:pt idx="6925">
                  <c:v>38042</c:v>
                </c:pt>
                <c:pt idx="6926">
                  <c:v>38043</c:v>
                </c:pt>
                <c:pt idx="6927">
                  <c:v>38044</c:v>
                </c:pt>
                <c:pt idx="6928">
                  <c:v>38047</c:v>
                </c:pt>
                <c:pt idx="6929">
                  <c:v>38048</c:v>
                </c:pt>
                <c:pt idx="6930">
                  <c:v>38049</c:v>
                </c:pt>
                <c:pt idx="6931">
                  <c:v>38050</c:v>
                </c:pt>
                <c:pt idx="6932">
                  <c:v>38051</c:v>
                </c:pt>
                <c:pt idx="6933">
                  <c:v>38054</c:v>
                </c:pt>
                <c:pt idx="6934">
                  <c:v>38055</c:v>
                </c:pt>
                <c:pt idx="6935">
                  <c:v>38056</c:v>
                </c:pt>
                <c:pt idx="6936">
                  <c:v>38057</c:v>
                </c:pt>
                <c:pt idx="6937">
                  <c:v>38058</c:v>
                </c:pt>
                <c:pt idx="6938">
                  <c:v>38061</c:v>
                </c:pt>
                <c:pt idx="6939">
                  <c:v>38062</c:v>
                </c:pt>
                <c:pt idx="6940">
                  <c:v>38063</c:v>
                </c:pt>
                <c:pt idx="6941">
                  <c:v>38064</c:v>
                </c:pt>
                <c:pt idx="6942">
                  <c:v>38065</c:v>
                </c:pt>
                <c:pt idx="6943">
                  <c:v>38068</c:v>
                </c:pt>
                <c:pt idx="6944">
                  <c:v>38069</c:v>
                </c:pt>
                <c:pt idx="6945">
                  <c:v>38070</c:v>
                </c:pt>
                <c:pt idx="6946">
                  <c:v>38071</c:v>
                </c:pt>
                <c:pt idx="6947">
                  <c:v>38072</c:v>
                </c:pt>
                <c:pt idx="6948">
                  <c:v>38075</c:v>
                </c:pt>
                <c:pt idx="6949">
                  <c:v>38076</c:v>
                </c:pt>
                <c:pt idx="6950">
                  <c:v>38077</c:v>
                </c:pt>
                <c:pt idx="6951">
                  <c:v>38078</c:v>
                </c:pt>
                <c:pt idx="6952">
                  <c:v>38079</c:v>
                </c:pt>
                <c:pt idx="6953">
                  <c:v>38082</c:v>
                </c:pt>
                <c:pt idx="6954">
                  <c:v>38083</c:v>
                </c:pt>
                <c:pt idx="6955">
                  <c:v>38084</c:v>
                </c:pt>
                <c:pt idx="6956">
                  <c:v>38085</c:v>
                </c:pt>
                <c:pt idx="6957">
                  <c:v>38089</c:v>
                </c:pt>
                <c:pt idx="6958">
                  <c:v>38090</c:v>
                </c:pt>
                <c:pt idx="6959">
                  <c:v>38091</c:v>
                </c:pt>
                <c:pt idx="6960">
                  <c:v>38092</c:v>
                </c:pt>
                <c:pt idx="6961">
                  <c:v>38093</c:v>
                </c:pt>
                <c:pt idx="6962">
                  <c:v>38096</c:v>
                </c:pt>
                <c:pt idx="6963">
                  <c:v>38097</c:v>
                </c:pt>
                <c:pt idx="6964">
                  <c:v>38098</c:v>
                </c:pt>
                <c:pt idx="6965">
                  <c:v>38099</c:v>
                </c:pt>
                <c:pt idx="6966">
                  <c:v>38100</c:v>
                </c:pt>
                <c:pt idx="6967">
                  <c:v>38103</c:v>
                </c:pt>
                <c:pt idx="6968">
                  <c:v>38104</c:v>
                </c:pt>
                <c:pt idx="6969">
                  <c:v>38105</c:v>
                </c:pt>
                <c:pt idx="6970">
                  <c:v>38106</c:v>
                </c:pt>
                <c:pt idx="6971">
                  <c:v>38107</c:v>
                </c:pt>
                <c:pt idx="6972">
                  <c:v>38110</c:v>
                </c:pt>
                <c:pt idx="6973">
                  <c:v>38111</c:v>
                </c:pt>
                <c:pt idx="6974">
                  <c:v>38112</c:v>
                </c:pt>
                <c:pt idx="6975">
                  <c:v>38113</c:v>
                </c:pt>
                <c:pt idx="6976">
                  <c:v>38114</c:v>
                </c:pt>
                <c:pt idx="6977">
                  <c:v>38117</c:v>
                </c:pt>
                <c:pt idx="6978">
                  <c:v>38118</c:v>
                </c:pt>
                <c:pt idx="6979">
                  <c:v>38119</c:v>
                </c:pt>
                <c:pt idx="6980">
                  <c:v>38120</c:v>
                </c:pt>
                <c:pt idx="6981">
                  <c:v>38121</c:v>
                </c:pt>
                <c:pt idx="6982">
                  <c:v>38124</c:v>
                </c:pt>
                <c:pt idx="6983">
                  <c:v>38125</c:v>
                </c:pt>
                <c:pt idx="6984">
                  <c:v>38126</c:v>
                </c:pt>
                <c:pt idx="6985">
                  <c:v>38127</c:v>
                </c:pt>
                <c:pt idx="6986">
                  <c:v>38128</c:v>
                </c:pt>
                <c:pt idx="6987">
                  <c:v>38131</c:v>
                </c:pt>
                <c:pt idx="6988">
                  <c:v>38132</c:v>
                </c:pt>
                <c:pt idx="6989">
                  <c:v>38133</c:v>
                </c:pt>
                <c:pt idx="6990">
                  <c:v>38134</c:v>
                </c:pt>
                <c:pt idx="6991">
                  <c:v>38135</c:v>
                </c:pt>
                <c:pt idx="6992">
                  <c:v>38139</c:v>
                </c:pt>
                <c:pt idx="6993">
                  <c:v>38140</c:v>
                </c:pt>
                <c:pt idx="6994">
                  <c:v>38141</c:v>
                </c:pt>
                <c:pt idx="6995">
                  <c:v>38142</c:v>
                </c:pt>
                <c:pt idx="6996">
                  <c:v>38145</c:v>
                </c:pt>
                <c:pt idx="6997">
                  <c:v>38146</c:v>
                </c:pt>
                <c:pt idx="6998">
                  <c:v>38147</c:v>
                </c:pt>
                <c:pt idx="6999">
                  <c:v>38148</c:v>
                </c:pt>
                <c:pt idx="7000">
                  <c:v>38152</c:v>
                </c:pt>
                <c:pt idx="7001">
                  <c:v>38153</c:v>
                </c:pt>
                <c:pt idx="7002">
                  <c:v>38154</c:v>
                </c:pt>
                <c:pt idx="7003">
                  <c:v>38155</c:v>
                </c:pt>
                <c:pt idx="7004">
                  <c:v>38156</c:v>
                </c:pt>
                <c:pt idx="7005">
                  <c:v>38159</c:v>
                </c:pt>
                <c:pt idx="7006">
                  <c:v>38160</c:v>
                </c:pt>
                <c:pt idx="7007">
                  <c:v>38161</c:v>
                </c:pt>
                <c:pt idx="7008">
                  <c:v>38162</c:v>
                </c:pt>
                <c:pt idx="7009">
                  <c:v>38163</c:v>
                </c:pt>
                <c:pt idx="7010">
                  <c:v>38166</c:v>
                </c:pt>
                <c:pt idx="7011">
                  <c:v>38167</c:v>
                </c:pt>
                <c:pt idx="7012">
                  <c:v>38168</c:v>
                </c:pt>
                <c:pt idx="7013">
                  <c:v>38169</c:v>
                </c:pt>
                <c:pt idx="7014">
                  <c:v>38170</c:v>
                </c:pt>
                <c:pt idx="7015">
                  <c:v>38174</c:v>
                </c:pt>
                <c:pt idx="7016">
                  <c:v>38175</c:v>
                </c:pt>
                <c:pt idx="7017">
                  <c:v>38176</c:v>
                </c:pt>
                <c:pt idx="7018">
                  <c:v>38177</c:v>
                </c:pt>
                <c:pt idx="7019">
                  <c:v>38180</c:v>
                </c:pt>
                <c:pt idx="7020">
                  <c:v>38181</c:v>
                </c:pt>
                <c:pt idx="7021">
                  <c:v>38182</c:v>
                </c:pt>
                <c:pt idx="7022">
                  <c:v>38183</c:v>
                </c:pt>
                <c:pt idx="7023">
                  <c:v>38184</c:v>
                </c:pt>
                <c:pt idx="7024">
                  <c:v>38187</c:v>
                </c:pt>
                <c:pt idx="7025">
                  <c:v>38188</c:v>
                </c:pt>
                <c:pt idx="7026">
                  <c:v>38189</c:v>
                </c:pt>
                <c:pt idx="7027">
                  <c:v>38190</c:v>
                </c:pt>
                <c:pt idx="7028">
                  <c:v>38191</c:v>
                </c:pt>
                <c:pt idx="7029">
                  <c:v>38194</c:v>
                </c:pt>
                <c:pt idx="7030">
                  <c:v>38195</c:v>
                </c:pt>
                <c:pt idx="7031">
                  <c:v>38196</c:v>
                </c:pt>
                <c:pt idx="7032">
                  <c:v>38197</c:v>
                </c:pt>
                <c:pt idx="7033">
                  <c:v>38198</c:v>
                </c:pt>
                <c:pt idx="7034">
                  <c:v>38201</c:v>
                </c:pt>
                <c:pt idx="7035">
                  <c:v>38202</c:v>
                </c:pt>
                <c:pt idx="7036">
                  <c:v>38203</c:v>
                </c:pt>
                <c:pt idx="7037">
                  <c:v>38204</c:v>
                </c:pt>
                <c:pt idx="7038">
                  <c:v>38205</c:v>
                </c:pt>
                <c:pt idx="7039">
                  <c:v>38208</c:v>
                </c:pt>
                <c:pt idx="7040">
                  <c:v>38209</c:v>
                </c:pt>
                <c:pt idx="7041">
                  <c:v>38210</c:v>
                </c:pt>
                <c:pt idx="7042">
                  <c:v>38211</c:v>
                </c:pt>
                <c:pt idx="7043">
                  <c:v>38212</c:v>
                </c:pt>
                <c:pt idx="7044">
                  <c:v>38215</c:v>
                </c:pt>
                <c:pt idx="7045">
                  <c:v>38216</c:v>
                </c:pt>
                <c:pt idx="7046">
                  <c:v>38217</c:v>
                </c:pt>
                <c:pt idx="7047">
                  <c:v>38218</c:v>
                </c:pt>
                <c:pt idx="7048">
                  <c:v>38219</c:v>
                </c:pt>
                <c:pt idx="7049">
                  <c:v>38222</c:v>
                </c:pt>
                <c:pt idx="7050">
                  <c:v>38223</c:v>
                </c:pt>
                <c:pt idx="7051">
                  <c:v>38224</c:v>
                </c:pt>
                <c:pt idx="7052">
                  <c:v>38225</c:v>
                </c:pt>
                <c:pt idx="7053">
                  <c:v>38226</c:v>
                </c:pt>
                <c:pt idx="7054">
                  <c:v>38229</c:v>
                </c:pt>
                <c:pt idx="7055">
                  <c:v>38230</c:v>
                </c:pt>
                <c:pt idx="7056">
                  <c:v>38231</c:v>
                </c:pt>
                <c:pt idx="7057">
                  <c:v>38232</c:v>
                </c:pt>
                <c:pt idx="7058">
                  <c:v>38233</c:v>
                </c:pt>
                <c:pt idx="7059">
                  <c:v>38237</c:v>
                </c:pt>
                <c:pt idx="7060">
                  <c:v>38238</c:v>
                </c:pt>
                <c:pt idx="7061">
                  <c:v>38239</c:v>
                </c:pt>
                <c:pt idx="7062">
                  <c:v>38240</c:v>
                </c:pt>
                <c:pt idx="7063">
                  <c:v>38243</c:v>
                </c:pt>
                <c:pt idx="7064">
                  <c:v>38244</c:v>
                </c:pt>
                <c:pt idx="7065">
                  <c:v>38245</c:v>
                </c:pt>
                <c:pt idx="7066">
                  <c:v>38246</c:v>
                </c:pt>
                <c:pt idx="7067">
                  <c:v>38247</c:v>
                </c:pt>
                <c:pt idx="7068">
                  <c:v>38250</c:v>
                </c:pt>
                <c:pt idx="7069">
                  <c:v>38251</c:v>
                </c:pt>
                <c:pt idx="7070">
                  <c:v>38252</c:v>
                </c:pt>
                <c:pt idx="7071">
                  <c:v>38253</c:v>
                </c:pt>
                <c:pt idx="7072">
                  <c:v>38254</c:v>
                </c:pt>
                <c:pt idx="7073">
                  <c:v>38257</c:v>
                </c:pt>
                <c:pt idx="7074">
                  <c:v>38258</c:v>
                </c:pt>
                <c:pt idx="7075">
                  <c:v>38259</c:v>
                </c:pt>
                <c:pt idx="7076">
                  <c:v>38260</c:v>
                </c:pt>
                <c:pt idx="7077">
                  <c:v>38261</c:v>
                </c:pt>
                <c:pt idx="7078">
                  <c:v>38264</c:v>
                </c:pt>
                <c:pt idx="7079">
                  <c:v>38265</c:v>
                </c:pt>
                <c:pt idx="7080">
                  <c:v>38266</c:v>
                </c:pt>
                <c:pt idx="7081">
                  <c:v>38267</c:v>
                </c:pt>
                <c:pt idx="7082">
                  <c:v>38268</c:v>
                </c:pt>
                <c:pt idx="7083">
                  <c:v>38272</c:v>
                </c:pt>
                <c:pt idx="7084">
                  <c:v>38273</c:v>
                </c:pt>
                <c:pt idx="7085">
                  <c:v>38274</c:v>
                </c:pt>
                <c:pt idx="7086">
                  <c:v>38275</c:v>
                </c:pt>
                <c:pt idx="7087">
                  <c:v>38278</c:v>
                </c:pt>
                <c:pt idx="7088">
                  <c:v>38279</c:v>
                </c:pt>
                <c:pt idx="7089">
                  <c:v>38280</c:v>
                </c:pt>
                <c:pt idx="7090">
                  <c:v>38281</c:v>
                </c:pt>
                <c:pt idx="7091">
                  <c:v>38282</c:v>
                </c:pt>
                <c:pt idx="7092">
                  <c:v>38285</c:v>
                </c:pt>
                <c:pt idx="7093">
                  <c:v>38286</c:v>
                </c:pt>
                <c:pt idx="7094">
                  <c:v>38287</c:v>
                </c:pt>
                <c:pt idx="7095">
                  <c:v>38288</c:v>
                </c:pt>
                <c:pt idx="7096">
                  <c:v>38289</c:v>
                </c:pt>
                <c:pt idx="7097">
                  <c:v>38292</c:v>
                </c:pt>
                <c:pt idx="7098">
                  <c:v>38293</c:v>
                </c:pt>
                <c:pt idx="7099">
                  <c:v>38294</c:v>
                </c:pt>
                <c:pt idx="7100">
                  <c:v>38295</c:v>
                </c:pt>
                <c:pt idx="7101">
                  <c:v>38296</c:v>
                </c:pt>
                <c:pt idx="7102">
                  <c:v>38299</c:v>
                </c:pt>
                <c:pt idx="7103">
                  <c:v>38300</c:v>
                </c:pt>
                <c:pt idx="7104">
                  <c:v>38301</c:v>
                </c:pt>
                <c:pt idx="7105">
                  <c:v>38303</c:v>
                </c:pt>
                <c:pt idx="7106">
                  <c:v>38306</c:v>
                </c:pt>
                <c:pt idx="7107">
                  <c:v>38307</c:v>
                </c:pt>
                <c:pt idx="7108">
                  <c:v>38308</c:v>
                </c:pt>
                <c:pt idx="7109">
                  <c:v>38309</c:v>
                </c:pt>
                <c:pt idx="7110">
                  <c:v>38310</c:v>
                </c:pt>
                <c:pt idx="7111">
                  <c:v>38313</c:v>
                </c:pt>
                <c:pt idx="7112">
                  <c:v>38314</c:v>
                </c:pt>
                <c:pt idx="7113">
                  <c:v>38315</c:v>
                </c:pt>
                <c:pt idx="7114">
                  <c:v>38317</c:v>
                </c:pt>
                <c:pt idx="7115">
                  <c:v>38320</c:v>
                </c:pt>
                <c:pt idx="7116">
                  <c:v>38321</c:v>
                </c:pt>
                <c:pt idx="7117">
                  <c:v>38322</c:v>
                </c:pt>
                <c:pt idx="7118">
                  <c:v>38323</c:v>
                </c:pt>
                <c:pt idx="7119">
                  <c:v>38324</c:v>
                </c:pt>
                <c:pt idx="7120">
                  <c:v>38327</c:v>
                </c:pt>
                <c:pt idx="7121">
                  <c:v>38328</c:v>
                </c:pt>
                <c:pt idx="7122">
                  <c:v>38329</c:v>
                </c:pt>
                <c:pt idx="7123">
                  <c:v>38330</c:v>
                </c:pt>
                <c:pt idx="7124">
                  <c:v>38331</c:v>
                </c:pt>
                <c:pt idx="7125">
                  <c:v>38334</c:v>
                </c:pt>
                <c:pt idx="7126">
                  <c:v>38335</c:v>
                </c:pt>
                <c:pt idx="7127">
                  <c:v>38336</c:v>
                </c:pt>
                <c:pt idx="7128">
                  <c:v>38337</c:v>
                </c:pt>
                <c:pt idx="7129">
                  <c:v>38338</c:v>
                </c:pt>
                <c:pt idx="7130">
                  <c:v>38341</c:v>
                </c:pt>
                <c:pt idx="7131">
                  <c:v>38342</c:v>
                </c:pt>
                <c:pt idx="7132">
                  <c:v>38343</c:v>
                </c:pt>
                <c:pt idx="7133">
                  <c:v>38344</c:v>
                </c:pt>
                <c:pt idx="7134">
                  <c:v>38348</c:v>
                </c:pt>
                <c:pt idx="7135">
                  <c:v>38349</c:v>
                </c:pt>
                <c:pt idx="7136">
                  <c:v>38350</c:v>
                </c:pt>
                <c:pt idx="7137">
                  <c:v>38351</c:v>
                </c:pt>
                <c:pt idx="7138">
                  <c:v>38352</c:v>
                </c:pt>
                <c:pt idx="7139">
                  <c:v>38355</c:v>
                </c:pt>
                <c:pt idx="7140">
                  <c:v>38356</c:v>
                </c:pt>
                <c:pt idx="7141">
                  <c:v>38357</c:v>
                </c:pt>
                <c:pt idx="7142">
                  <c:v>38358</c:v>
                </c:pt>
                <c:pt idx="7143">
                  <c:v>38359</c:v>
                </c:pt>
                <c:pt idx="7144">
                  <c:v>38362</c:v>
                </c:pt>
                <c:pt idx="7145">
                  <c:v>38363</c:v>
                </c:pt>
                <c:pt idx="7146">
                  <c:v>38364</c:v>
                </c:pt>
                <c:pt idx="7147">
                  <c:v>38365</c:v>
                </c:pt>
                <c:pt idx="7148">
                  <c:v>38366</c:v>
                </c:pt>
                <c:pt idx="7149">
                  <c:v>38370</c:v>
                </c:pt>
                <c:pt idx="7150">
                  <c:v>38371</c:v>
                </c:pt>
                <c:pt idx="7151">
                  <c:v>38372</c:v>
                </c:pt>
                <c:pt idx="7152">
                  <c:v>38373</c:v>
                </c:pt>
                <c:pt idx="7153">
                  <c:v>38376</c:v>
                </c:pt>
                <c:pt idx="7154">
                  <c:v>38377</c:v>
                </c:pt>
                <c:pt idx="7155">
                  <c:v>38378</c:v>
                </c:pt>
                <c:pt idx="7156">
                  <c:v>38379</c:v>
                </c:pt>
                <c:pt idx="7157">
                  <c:v>38380</c:v>
                </c:pt>
                <c:pt idx="7158">
                  <c:v>38383</c:v>
                </c:pt>
                <c:pt idx="7159">
                  <c:v>38384</c:v>
                </c:pt>
                <c:pt idx="7160">
                  <c:v>38385</c:v>
                </c:pt>
                <c:pt idx="7161">
                  <c:v>38386</c:v>
                </c:pt>
                <c:pt idx="7162">
                  <c:v>38387</c:v>
                </c:pt>
                <c:pt idx="7163">
                  <c:v>38390</c:v>
                </c:pt>
                <c:pt idx="7164">
                  <c:v>38391</c:v>
                </c:pt>
                <c:pt idx="7165">
                  <c:v>38392</c:v>
                </c:pt>
                <c:pt idx="7166">
                  <c:v>38393</c:v>
                </c:pt>
                <c:pt idx="7167">
                  <c:v>38394</c:v>
                </c:pt>
                <c:pt idx="7168">
                  <c:v>38397</c:v>
                </c:pt>
                <c:pt idx="7169">
                  <c:v>38398</c:v>
                </c:pt>
                <c:pt idx="7170">
                  <c:v>38399</c:v>
                </c:pt>
                <c:pt idx="7171">
                  <c:v>38400</c:v>
                </c:pt>
                <c:pt idx="7172">
                  <c:v>38401</c:v>
                </c:pt>
                <c:pt idx="7173">
                  <c:v>38405</c:v>
                </c:pt>
                <c:pt idx="7174">
                  <c:v>38406</c:v>
                </c:pt>
                <c:pt idx="7175">
                  <c:v>38407</c:v>
                </c:pt>
                <c:pt idx="7176">
                  <c:v>38408</c:v>
                </c:pt>
                <c:pt idx="7177">
                  <c:v>38411</c:v>
                </c:pt>
                <c:pt idx="7178">
                  <c:v>38412</c:v>
                </c:pt>
                <c:pt idx="7179">
                  <c:v>38413</c:v>
                </c:pt>
                <c:pt idx="7180">
                  <c:v>38414</c:v>
                </c:pt>
                <c:pt idx="7181">
                  <c:v>38415</c:v>
                </c:pt>
                <c:pt idx="7182">
                  <c:v>38418</c:v>
                </c:pt>
                <c:pt idx="7183">
                  <c:v>38419</c:v>
                </c:pt>
                <c:pt idx="7184">
                  <c:v>38420</c:v>
                </c:pt>
                <c:pt idx="7185">
                  <c:v>38421</c:v>
                </c:pt>
                <c:pt idx="7186">
                  <c:v>38422</c:v>
                </c:pt>
                <c:pt idx="7187">
                  <c:v>38425</c:v>
                </c:pt>
                <c:pt idx="7188">
                  <c:v>38426</c:v>
                </c:pt>
                <c:pt idx="7189">
                  <c:v>38427</c:v>
                </c:pt>
                <c:pt idx="7190">
                  <c:v>38428</c:v>
                </c:pt>
                <c:pt idx="7191">
                  <c:v>38429</c:v>
                </c:pt>
                <c:pt idx="7192">
                  <c:v>38432</c:v>
                </c:pt>
                <c:pt idx="7193">
                  <c:v>38433</c:v>
                </c:pt>
                <c:pt idx="7194">
                  <c:v>38434</c:v>
                </c:pt>
                <c:pt idx="7195">
                  <c:v>38435</c:v>
                </c:pt>
                <c:pt idx="7196">
                  <c:v>38439</c:v>
                </c:pt>
                <c:pt idx="7197">
                  <c:v>38440</c:v>
                </c:pt>
                <c:pt idx="7198">
                  <c:v>38441</c:v>
                </c:pt>
                <c:pt idx="7199">
                  <c:v>38442</c:v>
                </c:pt>
                <c:pt idx="7200">
                  <c:v>38443</c:v>
                </c:pt>
                <c:pt idx="7201">
                  <c:v>38446</c:v>
                </c:pt>
                <c:pt idx="7202">
                  <c:v>38447</c:v>
                </c:pt>
                <c:pt idx="7203">
                  <c:v>38448</c:v>
                </c:pt>
                <c:pt idx="7204">
                  <c:v>38449</c:v>
                </c:pt>
                <c:pt idx="7205">
                  <c:v>38450</c:v>
                </c:pt>
                <c:pt idx="7206">
                  <c:v>38453</c:v>
                </c:pt>
                <c:pt idx="7207">
                  <c:v>38454</c:v>
                </c:pt>
                <c:pt idx="7208">
                  <c:v>38455</c:v>
                </c:pt>
                <c:pt idx="7209">
                  <c:v>38456</c:v>
                </c:pt>
                <c:pt idx="7210">
                  <c:v>38457</c:v>
                </c:pt>
                <c:pt idx="7211">
                  <c:v>38460</c:v>
                </c:pt>
                <c:pt idx="7212">
                  <c:v>38461</c:v>
                </c:pt>
                <c:pt idx="7213">
                  <c:v>38462</c:v>
                </c:pt>
                <c:pt idx="7214">
                  <c:v>38463</c:v>
                </c:pt>
                <c:pt idx="7215">
                  <c:v>38464</c:v>
                </c:pt>
                <c:pt idx="7216">
                  <c:v>38467</c:v>
                </c:pt>
                <c:pt idx="7217">
                  <c:v>38468</c:v>
                </c:pt>
                <c:pt idx="7218">
                  <c:v>38469</c:v>
                </c:pt>
                <c:pt idx="7219">
                  <c:v>38470</c:v>
                </c:pt>
                <c:pt idx="7220">
                  <c:v>38471</c:v>
                </c:pt>
                <c:pt idx="7221">
                  <c:v>38474</c:v>
                </c:pt>
                <c:pt idx="7222">
                  <c:v>38475</c:v>
                </c:pt>
                <c:pt idx="7223">
                  <c:v>38476</c:v>
                </c:pt>
                <c:pt idx="7224">
                  <c:v>38477</c:v>
                </c:pt>
                <c:pt idx="7225">
                  <c:v>38478</c:v>
                </c:pt>
                <c:pt idx="7226">
                  <c:v>38481</c:v>
                </c:pt>
                <c:pt idx="7227">
                  <c:v>38482</c:v>
                </c:pt>
                <c:pt idx="7228">
                  <c:v>38483</c:v>
                </c:pt>
                <c:pt idx="7229">
                  <c:v>38484</c:v>
                </c:pt>
                <c:pt idx="7230">
                  <c:v>38485</c:v>
                </c:pt>
                <c:pt idx="7231">
                  <c:v>38488</c:v>
                </c:pt>
                <c:pt idx="7232">
                  <c:v>38489</c:v>
                </c:pt>
                <c:pt idx="7233">
                  <c:v>38490</c:v>
                </c:pt>
                <c:pt idx="7234">
                  <c:v>38491</c:v>
                </c:pt>
                <c:pt idx="7235">
                  <c:v>38492</c:v>
                </c:pt>
                <c:pt idx="7236">
                  <c:v>38495</c:v>
                </c:pt>
                <c:pt idx="7237">
                  <c:v>38496</c:v>
                </c:pt>
                <c:pt idx="7238">
                  <c:v>38497</c:v>
                </c:pt>
                <c:pt idx="7239">
                  <c:v>38498</c:v>
                </c:pt>
                <c:pt idx="7240">
                  <c:v>38499</c:v>
                </c:pt>
                <c:pt idx="7241">
                  <c:v>38503</c:v>
                </c:pt>
                <c:pt idx="7242">
                  <c:v>38504</c:v>
                </c:pt>
                <c:pt idx="7243">
                  <c:v>38505</c:v>
                </c:pt>
                <c:pt idx="7244">
                  <c:v>38506</c:v>
                </c:pt>
                <c:pt idx="7245">
                  <c:v>38509</c:v>
                </c:pt>
                <c:pt idx="7246">
                  <c:v>38510</c:v>
                </c:pt>
                <c:pt idx="7247">
                  <c:v>38511</c:v>
                </c:pt>
                <c:pt idx="7248">
                  <c:v>38512</c:v>
                </c:pt>
                <c:pt idx="7249">
                  <c:v>38513</c:v>
                </c:pt>
                <c:pt idx="7250">
                  <c:v>38516</c:v>
                </c:pt>
                <c:pt idx="7251">
                  <c:v>38517</c:v>
                </c:pt>
                <c:pt idx="7252">
                  <c:v>38518</c:v>
                </c:pt>
                <c:pt idx="7253">
                  <c:v>38519</c:v>
                </c:pt>
                <c:pt idx="7254">
                  <c:v>38520</c:v>
                </c:pt>
                <c:pt idx="7255">
                  <c:v>38523</c:v>
                </c:pt>
                <c:pt idx="7256">
                  <c:v>38524</c:v>
                </c:pt>
                <c:pt idx="7257">
                  <c:v>38525</c:v>
                </c:pt>
                <c:pt idx="7258">
                  <c:v>38526</c:v>
                </c:pt>
                <c:pt idx="7259">
                  <c:v>38527</c:v>
                </c:pt>
                <c:pt idx="7260">
                  <c:v>38530</c:v>
                </c:pt>
                <c:pt idx="7261">
                  <c:v>38531</c:v>
                </c:pt>
                <c:pt idx="7262">
                  <c:v>38532</c:v>
                </c:pt>
                <c:pt idx="7263">
                  <c:v>38533</c:v>
                </c:pt>
                <c:pt idx="7264">
                  <c:v>38534</c:v>
                </c:pt>
                <c:pt idx="7265">
                  <c:v>38538</c:v>
                </c:pt>
                <c:pt idx="7266">
                  <c:v>38539</c:v>
                </c:pt>
                <c:pt idx="7267">
                  <c:v>38540</c:v>
                </c:pt>
                <c:pt idx="7268">
                  <c:v>38541</c:v>
                </c:pt>
                <c:pt idx="7269">
                  <c:v>38544</c:v>
                </c:pt>
                <c:pt idx="7270">
                  <c:v>38545</c:v>
                </c:pt>
                <c:pt idx="7271">
                  <c:v>38546</c:v>
                </c:pt>
                <c:pt idx="7272">
                  <c:v>38547</c:v>
                </c:pt>
                <c:pt idx="7273">
                  <c:v>38548</c:v>
                </c:pt>
                <c:pt idx="7274">
                  <c:v>38551</c:v>
                </c:pt>
                <c:pt idx="7275">
                  <c:v>38552</c:v>
                </c:pt>
                <c:pt idx="7276">
                  <c:v>38553</c:v>
                </c:pt>
                <c:pt idx="7277">
                  <c:v>38554</c:v>
                </c:pt>
                <c:pt idx="7278">
                  <c:v>38555</c:v>
                </c:pt>
                <c:pt idx="7279">
                  <c:v>38558</c:v>
                </c:pt>
                <c:pt idx="7280">
                  <c:v>38559</c:v>
                </c:pt>
                <c:pt idx="7281">
                  <c:v>38560</c:v>
                </c:pt>
                <c:pt idx="7282">
                  <c:v>38561</c:v>
                </c:pt>
                <c:pt idx="7283">
                  <c:v>38562</c:v>
                </c:pt>
                <c:pt idx="7284">
                  <c:v>38565</c:v>
                </c:pt>
                <c:pt idx="7285">
                  <c:v>38566</c:v>
                </c:pt>
                <c:pt idx="7286">
                  <c:v>38567</c:v>
                </c:pt>
                <c:pt idx="7287">
                  <c:v>38568</c:v>
                </c:pt>
                <c:pt idx="7288">
                  <c:v>38569</c:v>
                </c:pt>
                <c:pt idx="7289">
                  <c:v>38572</c:v>
                </c:pt>
                <c:pt idx="7290">
                  <c:v>38573</c:v>
                </c:pt>
                <c:pt idx="7291">
                  <c:v>38574</c:v>
                </c:pt>
                <c:pt idx="7292">
                  <c:v>38575</c:v>
                </c:pt>
                <c:pt idx="7293">
                  <c:v>38576</c:v>
                </c:pt>
                <c:pt idx="7294">
                  <c:v>38579</c:v>
                </c:pt>
                <c:pt idx="7295">
                  <c:v>38580</c:v>
                </c:pt>
                <c:pt idx="7296">
                  <c:v>38581</c:v>
                </c:pt>
                <c:pt idx="7297">
                  <c:v>38582</c:v>
                </c:pt>
                <c:pt idx="7298">
                  <c:v>38583</c:v>
                </c:pt>
                <c:pt idx="7299">
                  <c:v>38586</c:v>
                </c:pt>
                <c:pt idx="7300">
                  <c:v>38587</c:v>
                </c:pt>
                <c:pt idx="7301">
                  <c:v>38588</c:v>
                </c:pt>
                <c:pt idx="7302">
                  <c:v>38589</c:v>
                </c:pt>
                <c:pt idx="7303">
                  <c:v>38590</c:v>
                </c:pt>
                <c:pt idx="7304">
                  <c:v>38593</c:v>
                </c:pt>
                <c:pt idx="7305">
                  <c:v>38594</c:v>
                </c:pt>
                <c:pt idx="7306">
                  <c:v>38595</c:v>
                </c:pt>
                <c:pt idx="7307">
                  <c:v>38596</c:v>
                </c:pt>
                <c:pt idx="7308">
                  <c:v>38597</c:v>
                </c:pt>
                <c:pt idx="7309">
                  <c:v>38601</c:v>
                </c:pt>
                <c:pt idx="7310">
                  <c:v>38602</c:v>
                </c:pt>
                <c:pt idx="7311">
                  <c:v>38603</c:v>
                </c:pt>
                <c:pt idx="7312">
                  <c:v>38604</c:v>
                </c:pt>
                <c:pt idx="7313">
                  <c:v>38607</c:v>
                </c:pt>
                <c:pt idx="7314">
                  <c:v>38608</c:v>
                </c:pt>
                <c:pt idx="7315">
                  <c:v>38609</c:v>
                </c:pt>
                <c:pt idx="7316">
                  <c:v>38610</c:v>
                </c:pt>
                <c:pt idx="7317">
                  <c:v>38611</c:v>
                </c:pt>
                <c:pt idx="7318">
                  <c:v>38614</c:v>
                </c:pt>
                <c:pt idx="7319">
                  <c:v>38615</c:v>
                </c:pt>
                <c:pt idx="7320">
                  <c:v>38616</c:v>
                </c:pt>
                <c:pt idx="7321">
                  <c:v>38617</c:v>
                </c:pt>
                <c:pt idx="7322">
                  <c:v>38618</c:v>
                </c:pt>
                <c:pt idx="7323">
                  <c:v>38621</c:v>
                </c:pt>
                <c:pt idx="7324">
                  <c:v>38622</c:v>
                </c:pt>
                <c:pt idx="7325">
                  <c:v>38623</c:v>
                </c:pt>
                <c:pt idx="7326">
                  <c:v>38624</c:v>
                </c:pt>
                <c:pt idx="7327">
                  <c:v>38625</c:v>
                </c:pt>
                <c:pt idx="7328">
                  <c:v>38628</c:v>
                </c:pt>
                <c:pt idx="7329">
                  <c:v>38629</c:v>
                </c:pt>
                <c:pt idx="7330">
                  <c:v>38630</c:v>
                </c:pt>
                <c:pt idx="7331">
                  <c:v>38631</c:v>
                </c:pt>
                <c:pt idx="7332">
                  <c:v>38632</c:v>
                </c:pt>
                <c:pt idx="7333">
                  <c:v>38636</c:v>
                </c:pt>
                <c:pt idx="7334">
                  <c:v>38637</c:v>
                </c:pt>
                <c:pt idx="7335">
                  <c:v>38638</c:v>
                </c:pt>
                <c:pt idx="7336">
                  <c:v>38639</c:v>
                </c:pt>
                <c:pt idx="7337">
                  <c:v>38642</c:v>
                </c:pt>
                <c:pt idx="7338">
                  <c:v>38643</c:v>
                </c:pt>
                <c:pt idx="7339">
                  <c:v>38644</c:v>
                </c:pt>
                <c:pt idx="7340">
                  <c:v>38645</c:v>
                </c:pt>
                <c:pt idx="7341">
                  <c:v>38646</c:v>
                </c:pt>
                <c:pt idx="7342">
                  <c:v>38649</c:v>
                </c:pt>
                <c:pt idx="7343">
                  <c:v>38650</c:v>
                </c:pt>
                <c:pt idx="7344">
                  <c:v>38651</c:v>
                </c:pt>
                <c:pt idx="7345">
                  <c:v>38652</c:v>
                </c:pt>
                <c:pt idx="7346">
                  <c:v>38653</c:v>
                </c:pt>
                <c:pt idx="7347">
                  <c:v>38656</c:v>
                </c:pt>
                <c:pt idx="7348">
                  <c:v>38657</c:v>
                </c:pt>
                <c:pt idx="7349">
                  <c:v>38658</c:v>
                </c:pt>
                <c:pt idx="7350">
                  <c:v>38659</c:v>
                </c:pt>
                <c:pt idx="7351">
                  <c:v>38660</c:v>
                </c:pt>
                <c:pt idx="7352">
                  <c:v>38663</c:v>
                </c:pt>
                <c:pt idx="7353">
                  <c:v>38664</c:v>
                </c:pt>
                <c:pt idx="7354">
                  <c:v>38665</c:v>
                </c:pt>
                <c:pt idx="7355">
                  <c:v>38666</c:v>
                </c:pt>
                <c:pt idx="7356">
                  <c:v>38670</c:v>
                </c:pt>
                <c:pt idx="7357">
                  <c:v>38671</c:v>
                </c:pt>
                <c:pt idx="7358">
                  <c:v>38672</c:v>
                </c:pt>
                <c:pt idx="7359">
                  <c:v>38673</c:v>
                </c:pt>
                <c:pt idx="7360">
                  <c:v>38674</c:v>
                </c:pt>
                <c:pt idx="7361">
                  <c:v>38677</c:v>
                </c:pt>
                <c:pt idx="7362">
                  <c:v>38678</c:v>
                </c:pt>
                <c:pt idx="7363">
                  <c:v>38679</c:v>
                </c:pt>
                <c:pt idx="7364">
                  <c:v>38681</c:v>
                </c:pt>
                <c:pt idx="7365">
                  <c:v>38684</c:v>
                </c:pt>
                <c:pt idx="7366">
                  <c:v>38685</c:v>
                </c:pt>
                <c:pt idx="7367">
                  <c:v>38686</c:v>
                </c:pt>
                <c:pt idx="7368">
                  <c:v>38687</c:v>
                </c:pt>
                <c:pt idx="7369">
                  <c:v>38688</c:v>
                </c:pt>
                <c:pt idx="7370">
                  <c:v>38691</c:v>
                </c:pt>
                <c:pt idx="7371">
                  <c:v>38692</c:v>
                </c:pt>
                <c:pt idx="7372">
                  <c:v>38693</c:v>
                </c:pt>
                <c:pt idx="7373">
                  <c:v>38694</c:v>
                </c:pt>
                <c:pt idx="7374">
                  <c:v>38695</c:v>
                </c:pt>
                <c:pt idx="7375">
                  <c:v>38698</c:v>
                </c:pt>
                <c:pt idx="7376">
                  <c:v>38699</c:v>
                </c:pt>
                <c:pt idx="7377">
                  <c:v>38700</c:v>
                </c:pt>
                <c:pt idx="7378">
                  <c:v>38701</c:v>
                </c:pt>
                <c:pt idx="7379">
                  <c:v>38702</c:v>
                </c:pt>
                <c:pt idx="7380">
                  <c:v>38705</c:v>
                </c:pt>
                <c:pt idx="7381">
                  <c:v>38706</c:v>
                </c:pt>
                <c:pt idx="7382">
                  <c:v>38707</c:v>
                </c:pt>
                <c:pt idx="7383">
                  <c:v>38708</c:v>
                </c:pt>
                <c:pt idx="7384">
                  <c:v>38709</c:v>
                </c:pt>
                <c:pt idx="7385">
                  <c:v>38713</c:v>
                </c:pt>
                <c:pt idx="7386">
                  <c:v>38714</c:v>
                </c:pt>
                <c:pt idx="7387">
                  <c:v>38715</c:v>
                </c:pt>
                <c:pt idx="7388">
                  <c:v>38716</c:v>
                </c:pt>
                <c:pt idx="7389">
                  <c:v>38720</c:v>
                </c:pt>
                <c:pt idx="7390">
                  <c:v>38721</c:v>
                </c:pt>
                <c:pt idx="7391">
                  <c:v>38722</c:v>
                </c:pt>
                <c:pt idx="7392">
                  <c:v>38723</c:v>
                </c:pt>
                <c:pt idx="7393">
                  <c:v>38726</c:v>
                </c:pt>
                <c:pt idx="7394">
                  <c:v>38727</c:v>
                </c:pt>
                <c:pt idx="7395">
                  <c:v>38728</c:v>
                </c:pt>
                <c:pt idx="7396">
                  <c:v>38729</c:v>
                </c:pt>
                <c:pt idx="7397">
                  <c:v>38730</c:v>
                </c:pt>
                <c:pt idx="7398">
                  <c:v>38734</c:v>
                </c:pt>
                <c:pt idx="7399">
                  <c:v>38735</c:v>
                </c:pt>
                <c:pt idx="7400">
                  <c:v>38736</c:v>
                </c:pt>
                <c:pt idx="7401">
                  <c:v>38737</c:v>
                </c:pt>
                <c:pt idx="7402">
                  <c:v>38740</c:v>
                </c:pt>
                <c:pt idx="7403">
                  <c:v>38741</c:v>
                </c:pt>
                <c:pt idx="7404">
                  <c:v>38742</c:v>
                </c:pt>
                <c:pt idx="7405">
                  <c:v>38743</c:v>
                </c:pt>
                <c:pt idx="7406">
                  <c:v>38744</c:v>
                </c:pt>
                <c:pt idx="7407">
                  <c:v>38747</c:v>
                </c:pt>
                <c:pt idx="7408">
                  <c:v>38748</c:v>
                </c:pt>
                <c:pt idx="7409">
                  <c:v>38749</c:v>
                </c:pt>
                <c:pt idx="7410">
                  <c:v>38750</c:v>
                </c:pt>
                <c:pt idx="7411">
                  <c:v>38751</c:v>
                </c:pt>
                <c:pt idx="7412">
                  <c:v>38754</c:v>
                </c:pt>
                <c:pt idx="7413">
                  <c:v>38755</c:v>
                </c:pt>
                <c:pt idx="7414">
                  <c:v>38756</c:v>
                </c:pt>
                <c:pt idx="7415">
                  <c:v>38757</c:v>
                </c:pt>
                <c:pt idx="7416">
                  <c:v>38758</c:v>
                </c:pt>
                <c:pt idx="7417">
                  <c:v>38761</c:v>
                </c:pt>
                <c:pt idx="7418">
                  <c:v>38762</c:v>
                </c:pt>
                <c:pt idx="7419">
                  <c:v>38763</c:v>
                </c:pt>
                <c:pt idx="7420">
                  <c:v>38764</c:v>
                </c:pt>
                <c:pt idx="7421">
                  <c:v>38765</c:v>
                </c:pt>
                <c:pt idx="7422">
                  <c:v>38769</c:v>
                </c:pt>
                <c:pt idx="7423">
                  <c:v>38770</c:v>
                </c:pt>
                <c:pt idx="7424">
                  <c:v>38771</c:v>
                </c:pt>
                <c:pt idx="7425">
                  <c:v>38772</c:v>
                </c:pt>
                <c:pt idx="7426">
                  <c:v>38775</c:v>
                </c:pt>
                <c:pt idx="7427">
                  <c:v>38776</c:v>
                </c:pt>
                <c:pt idx="7428">
                  <c:v>38777</c:v>
                </c:pt>
                <c:pt idx="7429">
                  <c:v>38778</c:v>
                </c:pt>
                <c:pt idx="7430">
                  <c:v>38779</c:v>
                </c:pt>
                <c:pt idx="7431">
                  <c:v>38782</c:v>
                </c:pt>
                <c:pt idx="7432">
                  <c:v>38783</c:v>
                </c:pt>
                <c:pt idx="7433">
                  <c:v>38784</c:v>
                </c:pt>
                <c:pt idx="7434">
                  <c:v>38785</c:v>
                </c:pt>
                <c:pt idx="7435">
                  <c:v>38786</c:v>
                </c:pt>
                <c:pt idx="7436">
                  <c:v>38789</c:v>
                </c:pt>
                <c:pt idx="7437">
                  <c:v>38790</c:v>
                </c:pt>
                <c:pt idx="7438">
                  <c:v>38791</c:v>
                </c:pt>
                <c:pt idx="7439">
                  <c:v>38792</c:v>
                </c:pt>
                <c:pt idx="7440">
                  <c:v>38793</c:v>
                </c:pt>
                <c:pt idx="7441">
                  <c:v>38796</c:v>
                </c:pt>
                <c:pt idx="7442">
                  <c:v>38797</c:v>
                </c:pt>
                <c:pt idx="7443">
                  <c:v>38798</c:v>
                </c:pt>
                <c:pt idx="7444">
                  <c:v>38799</c:v>
                </c:pt>
                <c:pt idx="7445">
                  <c:v>38800</c:v>
                </c:pt>
                <c:pt idx="7446">
                  <c:v>38803</c:v>
                </c:pt>
                <c:pt idx="7447">
                  <c:v>38804</c:v>
                </c:pt>
                <c:pt idx="7448">
                  <c:v>38805</c:v>
                </c:pt>
                <c:pt idx="7449">
                  <c:v>38806</c:v>
                </c:pt>
                <c:pt idx="7450">
                  <c:v>38807</c:v>
                </c:pt>
                <c:pt idx="7451">
                  <c:v>38810</c:v>
                </c:pt>
                <c:pt idx="7452">
                  <c:v>38811</c:v>
                </c:pt>
                <c:pt idx="7453">
                  <c:v>38812</c:v>
                </c:pt>
                <c:pt idx="7454">
                  <c:v>38813</c:v>
                </c:pt>
                <c:pt idx="7455">
                  <c:v>38814</c:v>
                </c:pt>
                <c:pt idx="7456">
                  <c:v>38817</c:v>
                </c:pt>
                <c:pt idx="7457">
                  <c:v>38818</c:v>
                </c:pt>
                <c:pt idx="7458">
                  <c:v>38819</c:v>
                </c:pt>
                <c:pt idx="7459">
                  <c:v>38820</c:v>
                </c:pt>
                <c:pt idx="7460">
                  <c:v>38824</c:v>
                </c:pt>
                <c:pt idx="7461">
                  <c:v>38825</c:v>
                </c:pt>
                <c:pt idx="7462">
                  <c:v>38826</c:v>
                </c:pt>
                <c:pt idx="7463">
                  <c:v>38827</c:v>
                </c:pt>
                <c:pt idx="7464">
                  <c:v>38828</c:v>
                </c:pt>
                <c:pt idx="7465">
                  <c:v>38831</c:v>
                </c:pt>
                <c:pt idx="7466">
                  <c:v>38832</c:v>
                </c:pt>
                <c:pt idx="7467">
                  <c:v>38833</c:v>
                </c:pt>
                <c:pt idx="7468">
                  <c:v>38834</c:v>
                </c:pt>
                <c:pt idx="7469">
                  <c:v>38835</c:v>
                </c:pt>
                <c:pt idx="7470">
                  <c:v>38838</c:v>
                </c:pt>
                <c:pt idx="7471">
                  <c:v>38839</c:v>
                </c:pt>
                <c:pt idx="7472">
                  <c:v>38840</c:v>
                </c:pt>
                <c:pt idx="7473">
                  <c:v>38841</c:v>
                </c:pt>
                <c:pt idx="7474">
                  <c:v>38842</c:v>
                </c:pt>
                <c:pt idx="7475">
                  <c:v>38845</c:v>
                </c:pt>
                <c:pt idx="7476">
                  <c:v>38846</c:v>
                </c:pt>
                <c:pt idx="7477">
                  <c:v>38847</c:v>
                </c:pt>
                <c:pt idx="7478">
                  <c:v>38848</c:v>
                </c:pt>
                <c:pt idx="7479">
                  <c:v>38849</c:v>
                </c:pt>
                <c:pt idx="7480">
                  <c:v>38852</c:v>
                </c:pt>
                <c:pt idx="7481">
                  <c:v>38853</c:v>
                </c:pt>
                <c:pt idx="7482">
                  <c:v>38854</c:v>
                </c:pt>
                <c:pt idx="7483">
                  <c:v>38855</c:v>
                </c:pt>
                <c:pt idx="7484">
                  <c:v>38856</c:v>
                </c:pt>
                <c:pt idx="7485">
                  <c:v>38859</c:v>
                </c:pt>
                <c:pt idx="7486">
                  <c:v>38860</c:v>
                </c:pt>
                <c:pt idx="7487">
                  <c:v>38861</c:v>
                </c:pt>
                <c:pt idx="7488">
                  <c:v>38862</c:v>
                </c:pt>
                <c:pt idx="7489">
                  <c:v>38863</c:v>
                </c:pt>
                <c:pt idx="7490">
                  <c:v>38867</c:v>
                </c:pt>
                <c:pt idx="7491">
                  <c:v>38868</c:v>
                </c:pt>
                <c:pt idx="7492">
                  <c:v>38869</c:v>
                </c:pt>
                <c:pt idx="7493">
                  <c:v>38870</c:v>
                </c:pt>
                <c:pt idx="7494">
                  <c:v>38873</c:v>
                </c:pt>
                <c:pt idx="7495">
                  <c:v>38874</c:v>
                </c:pt>
                <c:pt idx="7496">
                  <c:v>38875</c:v>
                </c:pt>
                <c:pt idx="7497">
                  <c:v>38876</c:v>
                </c:pt>
                <c:pt idx="7498">
                  <c:v>38877</c:v>
                </c:pt>
                <c:pt idx="7499">
                  <c:v>38880</c:v>
                </c:pt>
                <c:pt idx="7500">
                  <c:v>38881</c:v>
                </c:pt>
                <c:pt idx="7501">
                  <c:v>38882</c:v>
                </c:pt>
                <c:pt idx="7502">
                  <c:v>38883</c:v>
                </c:pt>
                <c:pt idx="7503">
                  <c:v>38884</c:v>
                </c:pt>
                <c:pt idx="7504">
                  <c:v>38887</c:v>
                </c:pt>
                <c:pt idx="7505">
                  <c:v>38888</c:v>
                </c:pt>
                <c:pt idx="7506">
                  <c:v>38889</c:v>
                </c:pt>
                <c:pt idx="7507">
                  <c:v>38890</c:v>
                </c:pt>
                <c:pt idx="7508">
                  <c:v>38891</c:v>
                </c:pt>
                <c:pt idx="7509">
                  <c:v>38894</c:v>
                </c:pt>
                <c:pt idx="7510">
                  <c:v>38895</c:v>
                </c:pt>
                <c:pt idx="7511">
                  <c:v>38896</c:v>
                </c:pt>
                <c:pt idx="7512">
                  <c:v>38897</c:v>
                </c:pt>
                <c:pt idx="7513">
                  <c:v>38898</c:v>
                </c:pt>
                <c:pt idx="7514">
                  <c:v>38901</c:v>
                </c:pt>
                <c:pt idx="7515">
                  <c:v>38903</c:v>
                </c:pt>
                <c:pt idx="7516">
                  <c:v>38904</c:v>
                </c:pt>
                <c:pt idx="7517">
                  <c:v>38905</c:v>
                </c:pt>
                <c:pt idx="7518">
                  <c:v>38908</c:v>
                </c:pt>
                <c:pt idx="7519">
                  <c:v>38909</c:v>
                </c:pt>
                <c:pt idx="7520">
                  <c:v>38910</c:v>
                </c:pt>
                <c:pt idx="7521">
                  <c:v>38911</c:v>
                </c:pt>
                <c:pt idx="7522">
                  <c:v>38912</c:v>
                </c:pt>
                <c:pt idx="7523">
                  <c:v>38915</c:v>
                </c:pt>
                <c:pt idx="7524">
                  <c:v>38916</c:v>
                </c:pt>
                <c:pt idx="7525">
                  <c:v>38917</c:v>
                </c:pt>
                <c:pt idx="7526">
                  <c:v>38918</c:v>
                </c:pt>
                <c:pt idx="7527">
                  <c:v>38919</c:v>
                </c:pt>
                <c:pt idx="7528">
                  <c:v>38922</c:v>
                </c:pt>
                <c:pt idx="7529">
                  <c:v>38923</c:v>
                </c:pt>
                <c:pt idx="7530">
                  <c:v>38924</c:v>
                </c:pt>
                <c:pt idx="7531">
                  <c:v>38925</c:v>
                </c:pt>
                <c:pt idx="7532">
                  <c:v>38926</c:v>
                </c:pt>
                <c:pt idx="7533">
                  <c:v>38929</c:v>
                </c:pt>
                <c:pt idx="7534">
                  <c:v>38930</c:v>
                </c:pt>
                <c:pt idx="7535">
                  <c:v>38931</c:v>
                </c:pt>
                <c:pt idx="7536">
                  <c:v>38932</c:v>
                </c:pt>
                <c:pt idx="7537">
                  <c:v>38933</c:v>
                </c:pt>
                <c:pt idx="7538">
                  <c:v>38936</c:v>
                </c:pt>
                <c:pt idx="7539">
                  <c:v>38937</c:v>
                </c:pt>
                <c:pt idx="7540">
                  <c:v>38938</c:v>
                </c:pt>
                <c:pt idx="7541">
                  <c:v>38939</c:v>
                </c:pt>
                <c:pt idx="7542">
                  <c:v>38940</c:v>
                </c:pt>
                <c:pt idx="7543">
                  <c:v>38943</c:v>
                </c:pt>
                <c:pt idx="7544">
                  <c:v>38944</c:v>
                </c:pt>
                <c:pt idx="7545">
                  <c:v>38945</c:v>
                </c:pt>
                <c:pt idx="7546">
                  <c:v>38946</c:v>
                </c:pt>
                <c:pt idx="7547">
                  <c:v>38947</c:v>
                </c:pt>
                <c:pt idx="7548">
                  <c:v>38950</c:v>
                </c:pt>
                <c:pt idx="7549">
                  <c:v>38951</c:v>
                </c:pt>
                <c:pt idx="7550">
                  <c:v>38952</c:v>
                </c:pt>
                <c:pt idx="7551">
                  <c:v>38953</c:v>
                </c:pt>
                <c:pt idx="7552">
                  <c:v>38954</c:v>
                </c:pt>
                <c:pt idx="7553">
                  <c:v>38957</c:v>
                </c:pt>
                <c:pt idx="7554">
                  <c:v>38958</c:v>
                </c:pt>
                <c:pt idx="7555">
                  <c:v>38959</c:v>
                </c:pt>
                <c:pt idx="7556">
                  <c:v>38960</c:v>
                </c:pt>
                <c:pt idx="7557">
                  <c:v>38961</c:v>
                </c:pt>
                <c:pt idx="7558">
                  <c:v>38965</c:v>
                </c:pt>
                <c:pt idx="7559">
                  <c:v>38966</c:v>
                </c:pt>
                <c:pt idx="7560">
                  <c:v>38967</c:v>
                </c:pt>
                <c:pt idx="7561">
                  <c:v>38968</c:v>
                </c:pt>
                <c:pt idx="7562">
                  <c:v>38971</c:v>
                </c:pt>
                <c:pt idx="7563">
                  <c:v>38972</c:v>
                </c:pt>
                <c:pt idx="7564">
                  <c:v>38973</c:v>
                </c:pt>
                <c:pt idx="7565">
                  <c:v>38974</c:v>
                </c:pt>
                <c:pt idx="7566">
                  <c:v>38975</c:v>
                </c:pt>
                <c:pt idx="7567">
                  <c:v>38978</c:v>
                </c:pt>
                <c:pt idx="7568">
                  <c:v>38979</c:v>
                </c:pt>
                <c:pt idx="7569">
                  <c:v>38980</c:v>
                </c:pt>
                <c:pt idx="7570">
                  <c:v>38981</c:v>
                </c:pt>
                <c:pt idx="7571">
                  <c:v>38982</c:v>
                </c:pt>
                <c:pt idx="7572">
                  <c:v>38985</c:v>
                </c:pt>
                <c:pt idx="7573">
                  <c:v>38986</c:v>
                </c:pt>
                <c:pt idx="7574">
                  <c:v>38987</c:v>
                </c:pt>
                <c:pt idx="7575">
                  <c:v>38988</c:v>
                </c:pt>
                <c:pt idx="7576">
                  <c:v>38989</c:v>
                </c:pt>
                <c:pt idx="7577">
                  <c:v>38992</c:v>
                </c:pt>
                <c:pt idx="7578">
                  <c:v>38993</c:v>
                </c:pt>
                <c:pt idx="7579">
                  <c:v>38994</c:v>
                </c:pt>
                <c:pt idx="7580">
                  <c:v>38995</c:v>
                </c:pt>
                <c:pt idx="7581">
                  <c:v>38996</c:v>
                </c:pt>
                <c:pt idx="7582">
                  <c:v>39000</c:v>
                </c:pt>
                <c:pt idx="7583">
                  <c:v>39001</c:v>
                </c:pt>
                <c:pt idx="7584">
                  <c:v>39002</c:v>
                </c:pt>
                <c:pt idx="7585">
                  <c:v>39003</c:v>
                </c:pt>
                <c:pt idx="7586">
                  <c:v>39006</c:v>
                </c:pt>
                <c:pt idx="7587">
                  <c:v>39007</c:v>
                </c:pt>
                <c:pt idx="7588">
                  <c:v>39008</c:v>
                </c:pt>
                <c:pt idx="7589">
                  <c:v>39009</c:v>
                </c:pt>
                <c:pt idx="7590">
                  <c:v>39010</c:v>
                </c:pt>
                <c:pt idx="7591">
                  <c:v>39013</c:v>
                </c:pt>
                <c:pt idx="7592">
                  <c:v>39014</c:v>
                </c:pt>
                <c:pt idx="7593">
                  <c:v>39015</c:v>
                </c:pt>
                <c:pt idx="7594">
                  <c:v>39016</c:v>
                </c:pt>
                <c:pt idx="7595">
                  <c:v>39017</c:v>
                </c:pt>
                <c:pt idx="7596">
                  <c:v>39020</c:v>
                </c:pt>
                <c:pt idx="7597">
                  <c:v>39021</c:v>
                </c:pt>
                <c:pt idx="7598">
                  <c:v>39022</c:v>
                </c:pt>
                <c:pt idx="7599">
                  <c:v>39023</c:v>
                </c:pt>
                <c:pt idx="7600">
                  <c:v>39024</c:v>
                </c:pt>
                <c:pt idx="7601">
                  <c:v>39027</c:v>
                </c:pt>
                <c:pt idx="7602">
                  <c:v>39028</c:v>
                </c:pt>
                <c:pt idx="7603">
                  <c:v>39029</c:v>
                </c:pt>
                <c:pt idx="7604">
                  <c:v>39030</c:v>
                </c:pt>
                <c:pt idx="7605">
                  <c:v>39031</c:v>
                </c:pt>
                <c:pt idx="7606">
                  <c:v>39034</c:v>
                </c:pt>
                <c:pt idx="7607">
                  <c:v>39035</c:v>
                </c:pt>
                <c:pt idx="7608">
                  <c:v>39036</c:v>
                </c:pt>
                <c:pt idx="7609">
                  <c:v>39037</c:v>
                </c:pt>
                <c:pt idx="7610">
                  <c:v>39038</c:v>
                </c:pt>
                <c:pt idx="7611">
                  <c:v>39041</c:v>
                </c:pt>
                <c:pt idx="7612">
                  <c:v>39042</c:v>
                </c:pt>
                <c:pt idx="7613">
                  <c:v>39043</c:v>
                </c:pt>
                <c:pt idx="7614">
                  <c:v>39045</c:v>
                </c:pt>
                <c:pt idx="7615">
                  <c:v>39048</c:v>
                </c:pt>
                <c:pt idx="7616">
                  <c:v>39049</c:v>
                </c:pt>
                <c:pt idx="7617">
                  <c:v>39050</c:v>
                </c:pt>
                <c:pt idx="7618">
                  <c:v>39051</c:v>
                </c:pt>
                <c:pt idx="7619">
                  <c:v>39052</c:v>
                </c:pt>
                <c:pt idx="7620">
                  <c:v>39055</c:v>
                </c:pt>
                <c:pt idx="7621">
                  <c:v>39056</c:v>
                </c:pt>
                <c:pt idx="7622">
                  <c:v>39057</c:v>
                </c:pt>
                <c:pt idx="7623">
                  <c:v>39058</c:v>
                </c:pt>
                <c:pt idx="7624">
                  <c:v>39059</c:v>
                </c:pt>
                <c:pt idx="7625">
                  <c:v>39062</c:v>
                </c:pt>
                <c:pt idx="7626">
                  <c:v>39063</c:v>
                </c:pt>
                <c:pt idx="7627">
                  <c:v>39064</c:v>
                </c:pt>
                <c:pt idx="7628">
                  <c:v>39065</c:v>
                </c:pt>
                <c:pt idx="7629">
                  <c:v>39066</c:v>
                </c:pt>
                <c:pt idx="7630">
                  <c:v>39069</c:v>
                </c:pt>
                <c:pt idx="7631">
                  <c:v>39070</c:v>
                </c:pt>
                <c:pt idx="7632">
                  <c:v>39071</c:v>
                </c:pt>
                <c:pt idx="7633">
                  <c:v>39072</c:v>
                </c:pt>
                <c:pt idx="7634">
                  <c:v>39073</c:v>
                </c:pt>
                <c:pt idx="7635">
                  <c:v>39077</c:v>
                </c:pt>
                <c:pt idx="7636">
                  <c:v>39078</c:v>
                </c:pt>
                <c:pt idx="7637">
                  <c:v>39079</c:v>
                </c:pt>
                <c:pt idx="7638">
                  <c:v>39080</c:v>
                </c:pt>
                <c:pt idx="7639">
                  <c:v>39084</c:v>
                </c:pt>
                <c:pt idx="7640">
                  <c:v>39085</c:v>
                </c:pt>
                <c:pt idx="7641">
                  <c:v>39086</c:v>
                </c:pt>
                <c:pt idx="7642">
                  <c:v>39087</c:v>
                </c:pt>
                <c:pt idx="7643">
                  <c:v>39090</c:v>
                </c:pt>
                <c:pt idx="7644">
                  <c:v>39091</c:v>
                </c:pt>
                <c:pt idx="7645">
                  <c:v>39092</c:v>
                </c:pt>
                <c:pt idx="7646">
                  <c:v>39093</c:v>
                </c:pt>
                <c:pt idx="7647">
                  <c:v>39094</c:v>
                </c:pt>
                <c:pt idx="7648">
                  <c:v>39098</c:v>
                </c:pt>
                <c:pt idx="7649">
                  <c:v>39099</c:v>
                </c:pt>
                <c:pt idx="7650">
                  <c:v>39100</c:v>
                </c:pt>
                <c:pt idx="7651">
                  <c:v>39101</c:v>
                </c:pt>
                <c:pt idx="7652">
                  <c:v>39104</c:v>
                </c:pt>
                <c:pt idx="7653">
                  <c:v>39105</c:v>
                </c:pt>
                <c:pt idx="7654">
                  <c:v>39106</c:v>
                </c:pt>
                <c:pt idx="7655">
                  <c:v>39107</c:v>
                </c:pt>
                <c:pt idx="7656">
                  <c:v>39108</c:v>
                </c:pt>
                <c:pt idx="7657">
                  <c:v>39111</c:v>
                </c:pt>
                <c:pt idx="7658">
                  <c:v>39112</c:v>
                </c:pt>
                <c:pt idx="7659">
                  <c:v>39113</c:v>
                </c:pt>
                <c:pt idx="7660">
                  <c:v>39114</c:v>
                </c:pt>
                <c:pt idx="7661">
                  <c:v>39115</c:v>
                </c:pt>
                <c:pt idx="7662">
                  <c:v>39118</c:v>
                </c:pt>
                <c:pt idx="7663">
                  <c:v>39119</c:v>
                </c:pt>
                <c:pt idx="7664">
                  <c:v>39120</c:v>
                </c:pt>
                <c:pt idx="7665">
                  <c:v>39121</c:v>
                </c:pt>
                <c:pt idx="7666">
                  <c:v>39122</c:v>
                </c:pt>
                <c:pt idx="7667">
                  <c:v>39125</c:v>
                </c:pt>
                <c:pt idx="7668">
                  <c:v>39126</c:v>
                </c:pt>
                <c:pt idx="7669">
                  <c:v>39127</c:v>
                </c:pt>
                <c:pt idx="7670">
                  <c:v>39128</c:v>
                </c:pt>
                <c:pt idx="7671">
                  <c:v>39129</c:v>
                </c:pt>
                <c:pt idx="7672">
                  <c:v>39133</c:v>
                </c:pt>
                <c:pt idx="7673">
                  <c:v>39134</c:v>
                </c:pt>
                <c:pt idx="7674">
                  <c:v>39135</c:v>
                </c:pt>
                <c:pt idx="7675">
                  <c:v>39136</c:v>
                </c:pt>
                <c:pt idx="7676">
                  <c:v>39139</c:v>
                </c:pt>
                <c:pt idx="7677">
                  <c:v>39140</c:v>
                </c:pt>
                <c:pt idx="7678">
                  <c:v>39141</c:v>
                </c:pt>
                <c:pt idx="7679">
                  <c:v>39142</c:v>
                </c:pt>
                <c:pt idx="7680">
                  <c:v>39143</c:v>
                </c:pt>
                <c:pt idx="7681">
                  <c:v>39146</c:v>
                </c:pt>
                <c:pt idx="7682">
                  <c:v>39147</c:v>
                </c:pt>
                <c:pt idx="7683">
                  <c:v>39148</c:v>
                </c:pt>
                <c:pt idx="7684">
                  <c:v>39149</c:v>
                </c:pt>
                <c:pt idx="7685">
                  <c:v>39150</c:v>
                </c:pt>
                <c:pt idx="7686">
                  <c:v>39153</c:v>
                </c:pt>
                <c:pt idx="7687">
                  <c:v>39154</c:v>
                </c:pt>
                <c:pt idx="7688">
                  <c:v>39155</c:v>
                </c:pt>
                <c:pt idx="7689">
                  <c:v>39156</c:v>
                </c:pt>
                <c:pt idx="7690">
                  <c:v>39157</c:v>
                </c:pt>
                <c:pt idx="7691">
                  <c:v>39160</c:v>
                </c:pt>
                <c:pt idx="7692">
                  <c:v>39161</c:v>
                </c:pt>
                <c:pt idx="7693">
                  <c:v>39162</c:v>
                </c:pt>
                <c:pt idx="7694">
                  <c:v>39163</c:v>
                </c:pt>
                <c:pt idx="7695">
                  <c:v>39164</c:v>
                </c:pt>
                <c:pt idx="7696">
                  <c:v>39167</c:v>
                </c:pt>
                <c:pt idx="7697">
                  <c:v>39168</c:v>
                </c:pt>
                <c:pt idx="7698">
                  <c:v>39169</c:v>
                </c:pt>
                <c:pt idx="7699">
                  <c:v>39170</c:v>
                </c:pt>
                <c:pt idx="7700">
                  <c:v>39171</c:v>
                </c:pt>
                <c:pt idx="7701">
                  <c:v>39174</c:v>
                </c:pt>
                <c:pt idx="7702">
                  <c:v>39175</c:v>
                </c:pt>
                <c:pt idx="7703">
                  <c:v>39176</c:v>
                </c:pt>
                <c:pt idx="7704">
                  <c:v>39177</c:v>
                </c:pt>
                <c:pt idx="7705">
                  <c:v>39178</c:v>
                </c:pt>
                <c:pt idx="7706">
                  <c:v>39181</c:v>
                </c:pt>
                <c:pt idx="7707">
                  <c:v>39182</c:v>
                </c:pt>
                <c:pt idx="7708">
                  <c:v>39183</c:v>
                </c:pt>
                <c:pt idx="7709">
                  <c:v>39184</c:v>
                </c:pt>
                <c:pt idx="7710">
                  <c:v>39185</c:v>
                </c:pt>
                <c:pt idx="7711">
                  <c:v>39188</c:v>
                </c:pt>
                <c:pt idx="7712">
                  <c:v>39189</c:v>
                </c:pt>
                <c:pt idx="7713">
                  <c:v>39190</c:v>
                </c:pt>
                <c:pt idx="7714">
                  <c:v>39191</c:v>
                </c:pt>
                <c:pt idx="7715">
                  <c:v>39192</c:v>
                </c:pt>
                <c:pt idx="7716">
                  <c:v>39195</c:v>
                </c:pt>
                <c:pt idx="7717">
                  <c:v>39196</c:v>
                </c:pt>
                <c:pt idx="7718">
                  <c:v>39197</c:v>
                </c:pt>
                <c:pt idx="7719">
                  <c:v>39198</c:v>
                </c:pt>
                <c:pt idx="7720">
                  <c:v>39199</c:v>
                </c:pt>
                <c:pt idx="7721">
                  <c:v>39202</c:v>
                </c:pt>
                <c:pt idx="7722">
                  <c:v>39203</c:v>
                </c:pt>
                <c:pt idx="7723">
                  <c:v>39204</c:v>
                </c:pt>
                <c:pt idx="7724">
                  <c:v>39205</c:v>
                </c:pt>
                <c:pt idx="7725">
                  <c:v>39206</c:v>
                </c:pt>
                <c:pt idx="7726">
                  <c:v>39209</c:v>
                </c:pt>
                <c:pt idx="7727">
                  <c:v>39210</c:v>
                </c:pt>
                <c:pt idx="7728">
                  <c:v>39211</c:v>
                </c:pt>
                <c:pt idx="7729">
                  <c:v>39212</c:v>
                </c:pt>
                <c:pt idx="7730">
                  <c:v>39213</c:v>
                </c:pt>
                <c:pt idx="7731">
                  <c:v>39216</c:v>
                </c:pt>
                <c:pt idx="7732">
                  <c:v>39217</c:v>
                </c:pt>
                <c:pt idx="7733">
                  <c:v>39218</c:v>
                </c:pt>
                <c:pt idx="7734">
                  <c:v>39219</c:v>
                </c:pt>
                <c:pt idx="7735">
                  <c:v>39220</c:v>
                </c:pt>
                <c:pt idx="7736">
                  <c:v>39223</c:v>
                </c:pt>
                <c:pt idx="7737">
                  <c:v>39224</c:v>
                </c:pt>
                <c:pt idx="7738">
                  <c:v>39225</c:v>
                </c:pt>
                <c:pt idx="7739">
                  <c:v>39226</c:v>
                </c:pt>
                <c:pt idx="7740">
                  <c:v>39227</c:v>
                </c:pt>
                <c:pt idx="7741">
                  <c:v>39231</c:v>
                </c:pt>
                <c:pt idx="7742">
                  <c:v>39232</c:v>
                </c:pt>
                <c:pt idx="7743">
                  <c:v>39233</c:v>
                </c:pt>
                <c:pt idx="7744">
                  <c:v>39234</c:v>
                </c:pt>
                <c:pt idx="7745">
                  <c:v>39237</c:v>
                </c:pt>
                <c:pt idx="7746">
                  <c:v>39238</c:v>
                </c:pt>
                <c:pt idx="7747">
                  <c:v>39239</c:v>
                </c:pt>
                <c:pt idx="7748">
                  <c:v>39240</c:v>
                </c:pt>
                <c:pt idx="7749">
                  <c:v>39241</c:v>
                </c:pt>
                <c:pt idx="7750">
                  <c:v>39244</c:v>
                </c:pt>
                <c:pt idx="7751">
                  <c:v>39245</c:v>
                </c:pt>
                <c:pt idx="7752">
                  <c:v>39246</c:v>
                </c:pt>
                <c:pt idx="7753">
                  <c:v>39247</c:v>
                </c:pt>
                <c:pt idx="7754">
                  <c:v>39248</c:v>
                </c:pt>
                <c:pt idx="7755">
                  <c:v>39251</c:v>
                </c:pt>
                <c:pt idx="7756">
                  <c:v>39252</c:v>
                </c:pt>
                <c:pt idx="7757">
                  <c:v>39253</c:v>
                </c:pt>
                <c:pt idx="7758">
                  <c:v>39254</c:v>
                </c:pt>
                <c:pt idx="7759">
                  <c:v>39255</c:v>
                </c:pt>
                <c:pt idx="7760">
                  <c:v>39258</c:v>
                </c:pt>
                <c:pt idx="7761">
                  <c:v>39259</c:v>
                </c:pt>
                <c:pt idx="7762">
                  <c:v>39260</c:v>
                </c:pt>
                <c:pt idx="7763">
                  <c:v>39261</c:v>
                </c:pt>
                <c:pt idx="7764">
                  <c:v>39262</c:v>
                </c:pt>
                <c:pt idx="7765">
                  <c:v>39265</c:v>
                </c:pt>
                <c:pt idx="7766">
                  <c:v>39266</c:v>
                </c:pt>
                <c:pt idx="7767">
                  <c:v>39268</c:v>
                </c:pt>
                <c:pt idx="7768">
                  <c:v>39269</c:v>
                </c:pt>
                <c:pt idx="7769">
                  <c:v>39272</c:v>
                </c:pt>
                <c:pt idx="7770">
                  <c:v>39273</c:v>
                </c:pt>
                <c:pt idx="7771">
                  <c:v>39274</c:v>
                </c:pt>
                <c:pt idx="7772">
                  <c:v>39275</c:v>
                </c:pt>
                <c:pt idx="7773">
                  <c:v>39276</c:v>
                </c:pt>
                <c:pt idx="7774">
                  <c:v>39279</c:v>
                </c:pt>
                <c:pt idx="7775">
                  <c:v>39280</c:v>
                </c:pt>
                <c:pt idx="7776">
                  <c:v>39281</c:v>
                </c:pt>
                <c:pt idx="7777">
                  <c:v>39282</c:v>
                </c:pt>
                <c:pt idx="7778">
                  <c:v>39283</c:v>
                </c:pt>
                <c:pt idx="7779">
                  <c:v>39286</c:v>
                </c:pt>
                <c:pt idx="7780">
                  <c:v>39287</c:v>
                </c:pt>
                <c:pt idx="7781">
                  <c:v>39288</c:v>
                </c:pt>
                <c:pt idx="7782">
                  <c:v>39289</c:v>
                </c:pt>
                <c:pt idx="7783">
                  <c:v>39290</c:v>
                </c:pt>
                <c:pt idx="7784">
                  <c:v>39293</c:v>
                </c:pt>
                <c:pt idx="7785">
                  <c:v>39294</c:v>
                </c:pt>
                <c:pt idx="7786">
                  <c:v>39295</c:v>
                </c:pt>
                <c:pt idx="7787">
                  <c:v>39296</c:v>
                </c:pt>
                <c:pt idx="7788">
                  <c:v>39297</c:v>
                </c:pt>
                <c:pt idx="7789">
                  <c:v>39300</c:v>
                </c:pt>
                <c:pt idx="7790">
                  <c:v>39301</c:v>
                </c:pt>
                <c:pt idx="7791">
                  <c:v>39302</c:v>
                </c:pt>
                <c:pt idx="7792">
                  <c:v>39303</c:v>
                </c:pt>
                <c:pt idx="7793">
                  <c:v>39304</c:v>
                </c:pt>
                <c:pt idx="7794">
                  <c:v>39307</c:v>
                </c:pt>
                <c:pt idx="7795">
                  <c:v>39308</c:v>
                </c:pt>
                <c:pt idx="7796">
                  <c:v>39309</c:v>
                </c:pt>
                <c:pt idx="7797">
                  <c:v>39310</c:v>
                </c:pt>
                <c:pt idx="7798">
                  <c:v>39311</c:v>
                </c:pt>
                <c:pt idx="7799">
                  <c:v>39314</c:v>
                </c:pt>
                <c:pt idx="7800">
                  <c:v>39315</c:v>
                </c:pt>
                <c:pt idx="7801">
                  <c:v>39316</c:v>
                </c:pt>
                <c:pt idx="7802">
                  <c:v>39317</c:v>
                </c:pt>
                <c:pt idx="7803">
                  <c:v>39318</c:v>
                </c:pt>
                <c:pt idx="7804">
                  <c:v>39321</c:v>
                </c:pt>
                <c:pt idx="7805">
                  <c:v>39322</c:v>
                </c:pt>
                <c:pt idx="7806">
                  <c:v>39323</c:v>
                </c:pt>
                <c:pt idx="7807">
                  <c:v>39324</c:v>
                </c:pt>
                <c:pt idx="7808">
                  <c:v>39325</c:v>
                </c:pt>
                <c:pt idx="7809">
                  <c:v>39329</c:v>
                </c:pt>
                <c:pt idx="7810">
                  <c:v>39330</c:v>
                </c:pt>
                <c:pt idx="7811">
                  <c:v>39331</c:v>
                </c:pt>
                <c:pt idx="7812">
                  <c:v>39332</c:v>
                </c:pt>
                <c:pt idx="7813">
                  <c:v>39335</c:v>
                </c:pt>
                <c:pt idx="7814">
                  <c:v>39336</c:v>
                </c:pt>
                <c:pt idx="7815">
                  <c:v>39337</c:v>
                </c:pt>
                <c:pt idx="7816">
                  <c:v>39338</c:v>
                </c:pt>
                <c:pt idx="7817">
                  <c:v>39339</c:v>
                </c:pt>
                <c:pt idx="7818">
                  <c:v>39342</c:v>
                </c:pt>
                <c:pt idx="7819">
                  <c:v>39343</c:v>
                </c:pt>
                <c:pt idx="7820">
                  <c:v>39344</c:v>
                </c:pt>
                <c:pt idx="7821">
                  <c:v>39345</c:v>
                </c:pt>
                <c:pt idx="7822">
                  <c:v>39346</c:v>
                </c:pt>
                <c:pt idx="7823">
                  <c:v>39349</c:v>
                </c:pt>
                <c:pt idx="7824">
                  <c:v>39350</c:v>
                </c:pt>
                <c:pt idx="7825">
                  <c:v>39351</c:v>
                </c:pt>
                <c:pt idx="7826">
                  <c:v>39352</c:v>
                </c:pt>
                <c:pt idx="7827">
                  <c:v>39353</c:v>
                </c:pt>
                <c:pt idx="7828">
                  <c:v>39356</c:v>
                </c:pt>
                <c:pt idx="7829">
                  <c:v>39357</c:v>
                </c:pt>
                <c:pt idx="7830">
                  <c:v>39358</c:v>
                </c:pt>
                <c:pt idx="7831">
                  <c:v>39359</c:v>
                </c:pt>
                <c:pt idx="7832">
                  <c:v>39360</c:v>
                </c:pt>
                <c:pt idx="7833">
                  <c:v>39364</c:v>
                </c:pt>
                <c:pt idx="7834">
                  <c:v>39365</c:v>
                </c:pt>
                <c:pt idx="7835">
                  <c:v>39366</c:v>
                </c:pt>
                <c:pt idx="7836">
                  <c:v>39367</c:v>
                </c:pt>
                <c:pt idx="7837">
                  <c:v>39370</c:v>
                </c:pt>
                <c:pt idx="7838">
                  <c:v>39371</c:v>
                </c:pt>
                <c:pt idx="7839">
                  <c:v>39372</c:v>
                </c:pt>
                <c:pt idx="7840">
                  <c:v>39373</c:v>
                </c:pt>
                <c:pt idx="7841">
                  <c:v>39374</c:v>
                </c:pt>
                <c:pt idx="7842">
                  <c:v>39377</c:v>
                </c:pt>
                <c:pt idx="7843">
                  <c:v>39378</c:v>
                </c:pt>
                <c:pt idx="7844">
                  <c:v>39379</c:v>
                </c:pt>
                <c:pt idx="7845">
                  <c:v>39380</c:v>
                </c:pt>
                <c:pt idx="7846">
                  <c:v>39381</c:v>
                </c:pt>
                <c:pt idx="7847">
                  <c:v>39384</c:v>
                </c:pt>
                <c:pt idx="7848">
                  <c:v>39385</c:v>
                </c:pt>
                <c:pt idx="7849">
                  <c:v>39386</c:v>
                </c:pt>
                <c:pt idx="7850">
                  <c:v>39387</c:v>
                </c:pt>
                <c:pt idx="7851">
                  <c:v>39388</c:v>
                </c:pt>
                <c:pt idx="7852">
                  <c:v>39391</c:v>
                </c:pt>
                <c:pt idx="7853">
                  <c:v>39392</c:v>
                </c:pt>
                <c:pt idx="7854">
                  <c:v>39393</c:v>
                </c:pt>
                <c:pt idx="7855">
                  <c:v>39394</c:v>
                </c:pt>
                <c:pt idx="7856">
                  <c:v>39395</c:v>
                </c:pt>
                <c:pt idx="7857">
                  <c:v>39399</c:v>
                </c:pt>
                <c:pt idx="7858">
                  <c:v>39400</c:v>
                </c:pt>
                <c:pt idx="7859">
                  <c:v>39401</c:v>
                </c:pt>
                <c:pt idx="7860">
                  <c:v>39402</c:v>
                </c:pt>
                <c:pt idx="7861">
                  <c:v>39405</c:v>
                </c:pt>
                <c:pt idx="7862">
                  <c:v>39406</c:v>
                </c:pt>
                <c:pt idx="7863">
                  <c:v>39407</c:v>
                </c:pt>
                <c:pt idx="7864">
                  <c:v>39409</c:v>
                </c:pt>
                <c:pt idx="7865">
                  <c:v>39412</c:v>
                </c:pt>
                <c:pt idx="7866">
                  <c:v>39413</c:v>
                </c:pt>
                <c:pt idx="7867">
                  <c:v>39414</c:v>
                </c:pt>
                <c:pt idx="7868">
                  <c:v>39415</c:v>
                </c:pt>
                <c:pt idx="7869">
                  <c:v>39416</c:v>
                </c:pt>
                <c:pt idx="7870">
                  <c:v>39419</c:v>
                </c:pt>
                <c:pt idx="7871">
                  <c:v>39420</c:v>
                </c:pt>
                <c:pt idx="7872">
                  <c:v>39421</c:v>
                </c:pt>
                <c:pt idx="7873">
                  <c:v>39422</c:v>
                </c:pt>
                <c:pt idx="7874">
                  <c:v>39423</c:v>
                </c:pt>
                <c:pt idx="7875">
                  <c:v>39426</c:v>
                </c:pt>
                <c:pt idx="7876">
                  <c:v>39427</c:v>
                </c:pt>
                <c:pt idx="7877">
                  <c:v>39428</c:v>
                </c:pt>
                <c:pt idx="7878">
                  <c:v>39429</c:v>
                </c:pt>
                <c:pt idx="7879">
                  <c:v>39430</c:v>
                </c:pt>
                <c:pt idx="7880">
                  <c:v>39433</c:v>
                </c:pt>
                <c:pt idx="7881">
                  <c:v>39434</c:v>
                </c:pt>
                <c:pt idx="7882">
                  <c:v>39435</c:v>
                </c:pt>
                <c:pt idx="7883">
                  <c:v>39436</c:v>
                </c:pt>
                <c:pt idx="7884">
                  <c:v>39437</c:v>
                </c:pt>
                <c:pt idx="7885">
                  <c:v>39440</c:v>
                </c:pt>
                <c:pt idx="7886">
                  <c:v>39442</c:v>
                </c:pt>
                <c:pt idx="7887">
                  <c:v>39443</c:v>
                </c:pt>
                <c:pt idx="7888">
                  <c:v>39444</c:v>
                </c:pt>
                <c:pt idx="7889">
                  <c:v>39447</c:v>
                </c:pt>
                <c:pt idx="7890">
                  <c:v>39449</c:v>
                </c:pt>
                <c:pt idx="7891">
                  <c:v>39450</c:v>
                </c:pt>
                <c:pt idx="7892">
                  <c:v>39451</c:v>
                </c:pt>
                <c:pt idx="7893">
                  <c:v>39454</c:v>
                </c:pt>
                <c:pt idx="7894">
                  <c:v>39455</c:v>
                </c:pt>
                <c:pt idx="7895">
                  <c:v>39456</c:v>
                </c:pt>
                <c:pt idx="7896">
                  <c:v>39457</c:v>
                </c:pt>
                <c:pt idx="7897">
                  <c:v>39458</c:v>
                </c:pt>
                <c:pt idx="7898">
                  <c:v>39461</c:v>
                </c:pt>
                <c:pt idx="7899">
                  <c:v>39462</c:v>
                </c:pt>
                <c:pt idx="7900">
                  <c:v>39463</c:v>
                </c:pt>
                <c:pt idx="7901">
                  <c:v>39464</c:v>
                </c:pt>
                <c:pt idx="7902">
                  <c:v>39465</c:v>
                </c:pt>
                <c:pt idx="7903">
                  <c:v>39469</c:v>
                </c:pt>
                <c:pt idx="7904">
                  <c:v>39470</c:v>
                </c:pt>
                <c:pt idx="7905">
                  <c:v>39471</c:v>
                </c:pt>
                <c:pt idx="7906">
                  <c:v>39472</c:v>
                </c:pt>
                <c:pt idx="7907">
                  <c:v>39475</c:v>
                </c:pt>
                <c:pt idx="7908">
                  <c:v>39476</c:v>
                </c:pt>
                <c:pt idx="7909">
                  <c:v>39477</c:v>
                </c:pt>
                <c:pt idx="7910">
                  <c:v>39478</c:v>
                </c:pt>
                <c:pt idx="7911">
                  <c:v>39479</c:v>
                </c:pt>
                <c:pt idx="7912">
                  <c:v>39482</c:v>
                </c:pt>
                <c:pt idx="7913">
                  <c:v>39483</c:v>
                </c:pt>
                <c:pt idx="7914">
                  <c:v>39484</c:v>
                </c:pt>
                <c:pt idx="7915">
                  <c:v>39485</c:v>
                </c:pt>
                <c:pt idx="7916">
                  <c:v>39486</c:v>
                </c:pt>
                <c:pt idx="7917">
                  <c:v>39489</c:v>
                </c:pt>
                <c:pt idx="7918">
                  <c:v>39490</c:v>
                </c:pt>
                <c:pt idx="7919">
                  <c:v>39491</c:v>
                </c:pt>
                <c:pt idx="7920">
                  <c:v>39492</c:v>
                </c:pt>
                <c:pt idx="7921">
                  <c:v>39493</c:v>
                </c:pt>
                <c:pt idx="7922">
                  <c:v>39497</c:v>
                </c:pt>
                <c:pt idx="7923">
                  <c:v>39498</c:v>
                </c:pt>
                <c:pt idx="7924">
                  <c:v>39499</c:v>
                </c:pt>
                <c:pt idx="7925">
                  <c:v>39500</c:v>
                </c:pt>
                <c:pt idx="7926">
                  <c:v>39503</c:v>
                </c:pt>
                <c:pt idx="7927">
                  <c:v>39504</c:v>
                </c:pt>
                <c:pt idx="7928">
                  <c:v>39505</c:v>
                </c:pt>
                <c:pt idx="7929">
                  <c:v>39506</c:v>
                </c:pt>
                <c:pt idx="7930">
                  <c:v>39507</c:v>
                </c:pt>
                <c:pt idx="7931">
                  <c:v>39510</c:v>
                </c:pt>
                <c:pt idx="7932">
                  <c:v>39511</c:v>
                </c:pt>
                <c:pt idx="7933">
                  <c:v>39512</c:v>
                </c:pt>
                <c:pt idx="7934">
                  <c:v>39513</c:v>
                </c:pt>
                <c:pt idx="7935">
                  <c:v>39514</c:v>
                </c:pt>
                <c:pt idx="7936">
                  <c:v>39517</c:v>
                </c:pt>
                <c:pt idx="7937">
                  <c:v>39518</c:v>
                </c:pt>
                <c:pt idx="7938">
                  <c:v>39519</c:v>
                </c:pt>
                <c:pt idx="7939">
                  <c:v>39520</c:v>
                </c:pt>
                <c:pt idx="7940">
                  <c:v>39521</c:v>
                </c:pt>
                <c:pt idx="7941">
                  <c:v>39524</c:v>
                </c:pt>
                <c:pt idx="7942">
                  <c:v>39525</c:v>
                </c:pt>
                <c:pt idx="7943">
                  <c:v>39526</c:v>
                </c:pt>
                <c:pt idx="7944">
                  <c:v>39527</c:v>
                </c:pt>
                <c:pt idx="7945">
                  <c:v>39531</c:v>
                </c:pt>
                <c:pt idx="7946">
                  <c:v>39532</c:v>
                </c:pt>
                <c:pt idx="7947">
                  <c:v>39533</c:v>
                </c:pt>
                <c:pt idx="7948">
                  <c:v>39534</c:v>
                </c:pt>
                <c:pt idx="7949">
                  <c:v>39535</c:v>
                </c:pt>
                <c:pt idx="7950">
                  <c:v>39538</c:v>
                </c:pt>
                <c:pt idx="7951">
                  <c:v>39539</c:v>
                </c:pt>
                <c:pt idx="7952">
                  <c:v>39540</c:v>
                </c:pt>
                <c:pt idx="7953">
                  <c:v>39541</c:v>
                </c:pt>
                <c:pt idx="7954">
                  <c:v>39542</c:v>
                </c:pt>
                <c:pt idx="7955">
                  <c:v>39545</c:v>
                </c:pt>
                <c:pt idx="7956">
                  <c:v>39546</c:v>
                </c:pt>
                <c:pt idx="7957">
                  <c:v>39547</c:v>
                </c:pt>
                <c:pt idx="7958">
                  <c:v>39548</c:v>
                </c:pt>
                <c:pt idx="7959">
                  <c:v>39549</c:v>
                </c:pt>
                <c:pt idx="7960">
                  <c:v>39552</c:v>
                </c:pt>
                <c:pt idx="7961">
                  <c:v>39553</c:v>
                </c:pt>
                <c:pt idx="7962">
                  <c:v>39554</c:v>
                </c:pt>
                <c:pt idx="7963">
                  <c:v>39555</c:v>
                </c:pt>
                <c:pt idx="7964">
                  <c:v>39556</c:v>
                </c:pt>
                <c:pt idx="7965">
                  <c:v>39559</c:v>
                </c:pt>
                <c:pt idx="7966">
                  <c:v>39560</c:v>
                </c:pt>
                <c:pt idx="7967">
                  <c:v>39561</c:v>
                </c:pt>
                <c:pt idx="7968">
                  <c:v>39562</c:v>
                </c:pt>
                <c:pt idx="7969">
                  <c:v>39563</c:v>
                </c:pt>
                <c:pt idx="7970">
                  <c:v>39566</c:v>
                </c:pt>
                <c:pt idx="7971">
                  <c:v>39567</c:v>
                </c:pt>
                <c:pt idx="7972">
                  <c:v>39568</c:v>
                </c:pt>
                <c:pt idx="7973">
                  <c:v>39569</c:v>
                </c:pt>
                <c:pt idx="7974">
                  <c:v>39570</c:v>
                </c:pt>
                <c:pt idx="7975">
                  <c:v>39573</c:v>
                </c:pt>
                <c:pt idx="7976">
                  <c:v>39574</c:v>
                </c:pt>
                <c:pt idx="7977">
                  <c:v>39575</c:v>
                </c:pt>
                <c:pt idx="7978">
                  <c:v>39576</c:v>
                </c:pt>
                <c:pt idx="7979">
                  <c:v>39577</c:v>
                </c:pt>
                <c:pt idx="7980">
                  <c:v>39580</c:v>
                </c:pt>
                <c:pt idx="7981">
                  <c:v>39581</c:v>
                </c:pt>
                <c:pt idx="7982">
                  <c:v>39582</c:v>
                </c:pt>
                <c:pt idx="7983">
                  <c:v>39583</c:v>
                </c:pt>
                <c:pt idx="7984">
                  <c:v>39584</c:v>
                </c:pt>
                <c:pt idx="7985">
                  <c:v>39587</c:v>
                </c:pt>
                <c:pt idx="7986">
                  <c:v>39588</c:v>
                </c:pt>
                <c:pt idx="7987">
                  <c:v>39589</c:v>
                </c:pt>
                <c:pt idx="7988">
                  <c:v>39590</c:v>
                </c:pt>
                <c:pt idx="7989">
                  <c:v>39591</c:v>
                </c:pt>
                <c:pt idx="7990">
                  <c:v>39595</c:v>
                </c:pt>
                <c:pt idx="7991">
                  <c:v>39596</c:v>
                </c:pt>
                <c:pt idx="7992">
                  <c:v>39597</c:v>
                </c:pt>
                <c:pt idx="7993">
                  <c:v>39598</c:v>
                </c:pt>
                <c:pt idx="7994">
                  <c:v>39601</c:v>
                </c:pt>
                <c:pt idx="7995">
                  <c:v>39602</c:v>
                </c:pt>
                <c:pt idx="7996">
                  <c:v>39603</c:v>
                </c:pt>
                <c:pt idx="7997">
                  <c:v>39604</c:v>
                </c:pt>
                <c:pt idx="7998">
                  <c:v>39605</c:v>
                </c:pt>
                <c:pt idx="7999">
                  <c:v>39608</c:v>
                </c:pt>
                <c:pt idx="8000">
                  <c:v>39609</c:v>
                </c:pt>
                <c:pt idx="8001">
                  <c:v>39610</c:v>
                </c:pt>
                <c:pt idx="8002">
                  <c:v>39611</c:v>
                </c:pt>
                <c:pt idx="8003">
                  <c:v>39612</c:v>
                </c:pt>
                <c:pt idx="8004">
                  <c:v>39615</c:v>
                </c:pt>
                <c:pt idx="8005">
                  <c:v>39616</c:v>
                </c:pt>
                <c:pt idx="8006">
                  <c:v>39617</c:v>
                </c:pt>
                <c:pt idx="8007">
                  <c:v>39618</c:v>
                </c:pt>
                <c:pt idx="8008">
                  <c:v>39619</c:v>
                </c:pt>
                <c:pt idx="8009">
                  <c:v>39622</c:v>
                </c:pt>
                <c:pt idx="8010">
                  <c:v>39623</c:v>
                </c:pt>
                <c:pt idx="8011">
                  <c:v>39624</c:v>
                </c:pt>
                <c:pt idx="8012">
                  <c:v>39625</c:v>
                </c:pt>
                <c:pt idx="8013">
                  <c:v>39626</c:v>
                </c:pt>
                <c:pt idx="8014">
                  <c:v>39629</c:v>
                </c:pt>
                <c:pt idx="8015">
                  <c:v>39630</c:v>
                </c:pt>
                <c:pt idx="8016">
                  <c:v>39631</c:v>
                </c:pt>
                <c:pt idx="8017">
                  <c:v>39632</c:v>
                </c:pt>
                <c:pt idx="8018">
                  <c:v>39636</c:v>
                </c:pt>
                <c:pt idx="8019">
                  <c:v>39637</c:v>
                </c:pt>
                <c:pt idx="8020">
                  <c:v>39638</c:v>
                </c:pt>
                <c:pt idx="8021">
                  <c:v>39639</c:v>
                </c:pt>
                <c:pt idx="8022">
                  <c:v>39640</c:v>
                </c:pt>
                <c:pt idx="8023">
                  <c:v>39643</c:v>
                </c:pt>
                <c:pt idx="8024">
                  <c:v>39644</c:v>
                </c:pt>
                <c:pt idx="8025">
                  <c:v>39645</c:v>
                </c:pt>
                <c:pt idx="8026">
                  <c:v>39646</c:v>
                </c:pt>
                <c:pt idx="8027">
                  <c:v>39647</c:v>
                </c:pt>
                <c:pt idx="8028">
                  <c:v>39650</c:v>
                </c:pt>
                <c:pt idx="8029">
                  <c:v>39651</c:v>
                </c:pt>
                <c:pt idx="8030">
                  <c:v>39652</c:v>
                </c:pt>
                <c:pt idx="8031">
                  <c:v>39653</c:v>
                </c:pt>
                <c:pt idx="8032">
                  <c:v>39654</c:v>
                </c:pt>
                <c:pt idx="8033">
                  <c:v>39657</c:v>
                </c:pt>
                <c:pt idx="8034">
                  <c:v>39658</c:v>
                </c:pt>
                <c:pt idx="8035">
                  <c:v>39659</c:v>
                </c:pt>
                <c:pt idx="8036">
                  <c:v>39660</c:v>
                </c:pt>
                <c:pt idx="8037">
                  <c:v>39661</c:v>
                </c:pt>
                <c:pt idx="8038">
                  <c:v>39664</c:v>
                </c:pt>
                <c:pt idx="8039">
                  <c:v>39665</c:v>
                </c:pt>
                <c:pt idx="8040">
                  <c:v>39666</c:v>
                </c:pt>
                <c:pt idx="8041">
                  <c:v>39667</c:v>
                </c:pt>
                <c:pt idx="8042">
                  <c:v>39668</c:v>
                </c:pt>
                <c:pt idx="8043">
                  <c:v>39671</c:v>
                </c:pt>
                <c:pt idx="8044">
                  <c:v>39672</c:v>
                </c:pt>
                <c:pt idx="8045">
                  <c:v>39673</c:v>
                </c:pt>
                <c:pt idx="8046">
                  <c:v>39674</c:v>
                </c:pt>
                <c:pt idx="8047">
                  <c:v>39675</c:v>
                </c:pt>
                <c:pt idx="8048">
                  <c:v>39678</c:v>
                </c:pt>
                <c:pt idx="8049">
                  <c:v>39679</c:v>
                </c:pt>
                <c:pt idx="8050">
                  <c:v>39680</c:v>
                </c:pt>
                <c:pt idx="8051">
                  <c:v>39681</c:v>
                </c:pt>
                <c:pt idx="8052">
                  <c:v>39682</c:v>
                </c:pt>
                <c:pt idx="8053">
                  <c:v>39685</c:v>
                </c:pt>
                <c:pt idx="8054">
                  <c:v>39686</c:v>
                </c:pt>
                <c:pt idx="8055">
                  <c:v>39687</c:v>
                </c:pt>
                <c:pt idx="8056">
                  <c:v>39688</c:v>
                </c:pt>
                <c:pt idx="8057">
                  <c:v>39689</c:v>
                </c:pt>
                <c:pt idx="8058">
                  <c:v>39693</c:v>
                </c:pt>
                <c:pt idx="8059">
                  <c:v>39694</c:v>
                </c:pt>
                <c:pt idx="8060">
                  <c:v>39695</c:v>
                </c:pt>
                <c:pt idx="8061">
                  <c:v>39696</c:v>
                </c:pt>
                <c:pt idx="8062">
                  <c:v>39699</c:v>
                </c:pt>
                <c:pt idx="8063">
                  <c:v>39700</c:v>
                </c:pt>
                <c:pt idx="8064">
                  <c:v>39701</c:v>
                </c:pt>
                <c:pt idx="8065">
                  <c:v>39702</c:v>
                </c:pt>
                <c:pt idx="8066">
                  <c:v>39703</c:v>
                </c:pt>
                <c:pt idx="8067">
                  <c:v>39706</c:v>
                </c:pt>
                <c:pt idx="8068">
                  <c:v>39707</c:v>
                </c:pt>
                <c:pt idx="8069">
                  <c:v>39708</c:v>
                </c:pt>
                <c:pt idx="8070">
                  <c:v>39709</c:v>
                </c:pt>
                <c:pt idx="8071">
                  <c:v>39710</c:v>
                </c:pt>
                <c:pt idx="8072">
                  <c:v>39713</c:v>
                </c:pt>
                <c:pt idx="8073">
                  <c:v>39714</c:v>
                </c:pt>
                <c:pt idx="8074">
                  <c:v>39715</c:v>
                </c:pt>
                <c:pt idx="8075">
                  <c:v>39716</c:v>
                </c:pt>
                <c:pt idx="8076">
                  <c:v>39717</c:v>
                </c:pt>
                <c:pt idx="8077">
                  <c:v>39720</c:v>
                </c:pt>
                <c:pt idx="8078">
                  <c:v>39721</c:v>
                </c:pt>
                <c:pt idx="8079">
                  <c:v>39722</c:v>
                </c:pt>
                <c:pt idx="8080">
                  <c:v>39723</c:v>
                </c:pt>
                <c:pt idx="8081">
                  <c:v>39724</c:v>
                </c:pt>
                <c:pt idx="8082">
                  <c:v>39727</c:v>
                </c:pt>
                <c:pt idx="8083">
                  <c:v>39728</c:v>
                </c:pt>
                <c:pt idx="8084">
                  <c:v>39729</c:v>
                </c:pt>
                <c:pt idx="8085">
                  <c:v>39730</c:v>
                </c:pt>
                <c:pt idx="8086">
                  <c:v>39731</c:v>
                </c:pt>
                <c:pt idx="8087">
                  <c:v>39735</c:v>
                </c:pt>
                <c:pt idx="8088">
                  <c:v>39736</c:v>
                </c:pt>
                <c:pt idx="8089">
                  <c:v>39737</c:v>
                </c:pt>
                <c:pt idx="8090">
                  <c:v>39738</c:v>
                </c:pt>
                <c:pt idx="8091">
                  <c:v>39741</c:v>
                </c:pt>
                <c:pt idx="8092">
                  <c:v>39742</c:v>
                </c:pt>
                <c:pt idx="8093">
                  <c:v>39743</c:v>
                </c:pt>
                <c:pt idx="8094">
                  <c:v>39744</c:v>
                </c:pt>
                <c:pt idx="8095">
                  <c:v>39745</c:v>
                </c:pt>
                <c:pt idx="8096">
                  <c:v>39748</c:v>
                </c:pt>
                <c:pt idx="8097">
                  <c:v>39749</c:v>
                </c:pt>
                <c:pt idx="8098">
                  <c:v>39750</c:v>
                </c:pt>
                <c:pt idx="8099">
                  <c:v>39751</c:v>
                </c:pt>
                <c:pt idx="8100">
                  <c:v>39752</c:v>
                </c:pt>
                <c:pt idx="8101">
                  <c:v>39755</c:v>
                </c:pt>
                <c:pt idx="8102">
                  <c:v>39756</c:v>
                </c:pt>
                <c:pt idx="8103">
                  <c:v>39757</c:v>
                </c:pt>
                <c:pt idx="8104">
                  <c:v>39758</c:v>
                </c:pt>
                <c:pt idx="8105">
                  <c:v>39759</c:v>
                </c:pt>
                <c:pt idx="8106">
                  <c:v>39762</c:v>
                </c:pt>
                <c:pt idx="8107">
                  <c:v>39764</c:v>
                </c:pt>
                <c:pt idx="8108">
                  <c:v>39765</c:v>
                </c:pt>
                <c:pt idx="8109">
                  <c:v>39766</c:v>
                </c:pt>
                <c:pt idx="8110">
                  <c:v>39769</c:v>
                </c:pt>
                <c:pt idx="8111">
                  <c:v>39770</c:v>
                </c:pt>
                <c:pt idx="8112">
                  <c:v>39771</c:v>
                </c:pt>
                <c:pt idx="8113">
                  <c:v>39772</c:v>
                </c:pt>
                <c:pt idx="8114">
                  <c:v>39773</c:v>
                </c:pt>
                <c:pt idx="8115">
                  <c:v>39776</c:v>
                </c:pt>
                <c:pt idx="8116">
                  <c:v>39777</c:v>
                </c:pt>
                <c:pt idx="8117">
                  <c:v>39778</c:v>
                </c:pt>
                <c:pt idx="8118">
                  <c:v>39780</c:v>
                </c:pt>
                <c:pt idx="8119">
                  <c:v>39783</c:v>
                </c:pt>
                <c:pt idx="8120">
                  <c:v>39784</c:v>
                </c:pt>
                <c:pt idx="8121">
                  <c:v>39785</c:v>
                </c:pt>
                <c:pt idx="8122">
                  <c:v>39786</c:v>
                </c:pt>
                <c:pt idx="8123">
                  <c:v>39787</c:v>
                </c:pt>
                <c:pt idx="8124">
                  <c:v>39790</c:v>
                </c:pt>
                <c:pt idx="8125">
                  <c:v>39791</c:v>
                </c:pt>
                <c:pt idx="8126">
                  <c:v>39792</c:v>
                </c:pt>
                <c:pt idx="8127">
                  <c:v>39793</c:v>
                </c:pt>
                <c:pt idx="8128">
                  <c:v>39794</c:v>
                </c:pt>
                <c:pt idx="8129">
                  <c:v>39797</c:v>
                </c:pt>
                <c:pt idx="8130">
                  <c:v>39798</c:v>
                </c:pt>
                <c:pt idx="8131">
                  <c:v>39799</c:v>
                </c:pt>
                <c:pt idx="8132">
                  <c:v>39800</c:v>
                </c:pt>
                <c:pt idx="8133">
                  <c:v>39801</c:v>
                </c:pt>
                <c:pt idx="8134">
                  <c:v>39804</c:v>
                </c:pt>
                <c:pt idx="8135">
                  <c:v>39805</c:v>
                </c:pt>
                <c:pt idx="8136">
                  <c:v>39806</c:v>
                </c:pt>
                <c:pt idx="8137">
                  <c:v>39808</c:v>
                </c:pt>
                <c:pt idx="8138">
                  <c:v>39811</c:v>
                </c:pt>
                <c:pt idx="8139">
                  <c:v>39812</c:v>
                </c:pt>
                <c:pt idx="8140">
                  <c:v>39813</c:v>
                </c:pt>
                <c:pt idx="8141">
                  <c:v>39815</c:v>
                </c:pt>
                <c:pt idx="8142">
                  <c:v>39818</c:v>
                </c:pt>
                <c:pt idx="8143">
                  <c:v>39819</c:v>
                </c:pt>
                <c:pt idx="8144">
                  <c:v>39820</c:v>
                </c:pt>
                <c:pt idx="8145">
                  <c:v>39821</c:v>
                </c:pt>
                <c:pt idx="8146">
                  <c:v>39822</c:v>
                </c:pt>
                <c:pt idx="8147">
                  <c:v>39825</c:v>
                </c:pt>
                <c:pt idx="8148">
                  <c:v>39826</c:v>
                </c:pt>
                <c:pt idx="8149">
                  <c:v>39827</c:v>
                </c:pt>
                <c:pt idx="8150">
                  <c:v>39828</c:v>
                </c:pt>
                <c:pt idx="8151">
                  <c:v>39829</c:v>
                </c:pt>
                <c:pt idx="8152">
                  <c:v>39833</c:v>
                </c:pt>
                <c:pt idx="8153">
                  <c:v>39834</c:v>
                </c:pt>
                <c:pt idx="8154">
                  <c:v>39835</c:v>
                </c:pt>
                <c:pt idx="8155">
                  <c:v>39836</c:v>
                </c:pt>
                <c:pt idx="8156">
                  <c:v>39839</c:v>
                </c:pt>
                <c:pt idx="8157">
                  <c:v>39840</c:v>
                </c:pt>
                <c:pt idx="8158">
                  <c:v>39841</c:v>
                </c:pt>
                <c:pt idx="8159">
                  <c:v>39842</c:v>
                </c:pt>
                <c:pt idx="8160">
                  <c:v>39843</c:v>
                </c:pt>
                <c:pt idx="8161">
                  <c:v>39846</c:v>
                </c:pt>
                <c:pt idx="8162">
                  <c:v>39847</c:v>
                </c:pt>
                <c:pt idx="8163">
                  <c:v>39848</c:v>
                </c:pt>
                <c:pt idx="8164">
                  <c:v>39849</c:v>
                </c:pt>
                <c:pt idx="8165">
                  <c:v>39850</c:v>
                </c:pt>
                <c:pt idx="8166">
                  <c:v>39853</c:v>
                </c:pt>
                <c:pt idx="8167">
                  <c:v>39854</c:v>
                </c:pt>
                <c:pt idx="8168">
                  <c:v>39855</c:v>
                </c:pt>
                <c:pt idx="8169">
                  <c:v>39856</c:v>
                </c:pt>
                <c:pt idx="8170">
                  <c:v>39857</c:v>
                </c:pt>
                <c:pt idx="8171">
                  <c:v>39861</c:v>
                </c:pt>
                <c:pt idx="8172">
                  <c:v>39862</c:v>
                </c:pt>
                <c:pt idx="8173">
                  <c:v>39863</c:v>
                </c:pt>
                <c:pt idx="8174">
                  <c:v>39864</c:v>
                </c:pt>
                <c:pt idx="8175">
                  <c:v>39867</c:v>
                </c:pt>
                <c:pt idx="8176">
                  <c:v>39868</c:v>
                </c:pt>
                <c:pt idx="8177">
                  <c:v>39869</c:v>
                </c:pt>
                <c:pt idx="8178">
                  <c:v>39870</c:v>
                </c:pt>
                <c:pt idx="8179">
                  <c:v>39871</c:v>
                </c:pt>
                <c:pt idx="8180">
                  <c:v>39874</c:v>
                </c:pt>
                <c:pt idx="8181">
                  <c:v>39875</c:v>
                </c:pt>
                <c:pt idx="8182">
                  <c:v>39876</c:v>
                </c:pt>
                <c:pt idx="8183">
                  <c:v>39877</c:v>
                </c:pt>
                <c:pt idx="8184">
                  <c:v>39878</c:v>
                </c:pt>
                <c:pt idx="8185">
                  <c:v>39881</c:v>
                </c:pt>
                <c:pt idx="8186">
                  <c:v>39882</c:v>
                </c:pt>
                <c:pt idx="8187">
                  <c:v>39883</c:v>
                </c:pt>
                <c:pt idx="8188">
                  <c:v>39884</c:v>
                </c:pt>
                <c:pt idx="8189">
                  <c:v>39885</c:v>
                </c:pt>
                <c:pt idx="8190">
                  <c:v>39888</c:v>
                </c:pt>
                <c:pt idx="8191">
                  <c:v>39889</c:v>
                </c:pt>
                <c:pt idx="8192">
                  <c:v>39890</c:v>
                </c:pt>
                <c:pt idx="8193">
                  <c:v>39891</c:v>
                </c:pt>
                <c:pt idx="8194">
                  <c:v>39892</c:v>
                </c:pt>
                <c:pt idx="8195">
                  <c:v>39895</c:v>
                </c:pt>
                <c:pt idx="8196">
                  <c:v>39896</c:v>
                </c:pt>
                <c:pt idx="8197">
                  <c:v>39897</c:v>
                </c:pt>
                <c:pt idx="8198">
                  <c:v>39898</c:v>
                </c:pt>
                <c:pt idx="8199">
                  <c:v>39899</c:v>
                </c:pt>
                <c:pt idx="8200">
                  <c:v>39902</c:v>
                </c:pt>
                <c:pt idx="8201">
                  <c:v>39903</c:v>
                </c:pt>
                <c:pt idx="8202">
                  <c:v>39904</c:v>
                </c:pt>
                <c:pt idx="8203">
                  <c:v>39905</c:v>
                </c:pt>
                <c:pt idx="8204">
                  <c:v>39906</c:v>
                </c:pt>
                <c:pt idx="8205">
                  <c:v>39909</c:v>
                </c:pt>
                <c:pt idx="8206">
                  <c:v>39910</c:v>
                </c:pt>
                <c:pt idx="8207">
                  <c:v>39911</c:v>
                </c:pt>
                <c:pt idx="8208">
                  <c:v>39912</c:v>
                </c:pt>
                <c:pt idx="8209">
                  <c:v>39916</c:v>
                </c:pt>
                <c:pt idx="8210">
                  <c:v>39917</c:v>
                </c:pt>
                <c:pt idx="8211">
                  <c:v>39918</c:v>
                </c:pt>
                <c:pt idx="8212">
                  <c:v>39919</c:v>
                </c:pt>
                <c:pt idx="8213">
                  <c:v>39920</c:v>
                </c:pt>
                <c:pt idx="8214">
                  <c:v>39923</c:v>
                </c:pt>
                <c:pt idx="8215">
                  <c:v>39924</c:v>
                </c:pt>
                <c:pt idx="8216">
                  <c:v>39925</c:v>
                </c:pt>
                <c:pt idx="8217">
                  <c:v>39926</c:v>
                </c:pt>
                <c:pt idx="8218">
                  <c:v>39927</c:v>
                </c:pt>
                <c:pt idx="8219">
                  <c:v>39930</c:v>
                </c:pt>
                <c:pt idx="8220">
                  <c:v>39931</c:v>
                </c:pt>
                <c:pt idx="8221">
                  <c:v>39932</c:v>
                </c:pt>
                <c:pt idx="8222">
                  <c:v>39933</c:v>
                </c:pt>
                <c:pt idx="8223">
                  <c:v>39934</c:v>
                </c:pt>
                <c:pt idx="8224">
                  <c:v>39937</c:v>
                </c:pt>
                <c:pt idx="8225">
                  <c:v>39938</c:v>
                </c:pt>
                <c:pt idx="8226">
                  <c:v>39939</c:v>
                </c:pt>
                <c:pt idx="8227">
                  <c:v>39940</c:v>
                </c:pt>
                <c:pt idx="8228">
                  <c:v>39941</c:v>
                </c:pt>
                <c:pt idx="8229">
                  <c:v>39944</c:v>
                </c:pt>
                <c:pt idx="8230">
                  <c:v>39945</c:v>
                </c:pt>
                <c:pt idx="8231">
                  <c:v>39946</c:v>
                </c:pt>
                <c:pt idx="8232">
                  <c:v>39947</c:v>
                </c:pt>
                <c:pt idx="8233">
                  <c:v>39948</c:v>
                </c:pt>
                <c:pt idx="8234">
                  <c:v>39951</c:v>
                </c:pt>
                <c:pt idx="8235">
                  <c:v>39952</c:v>
                </c:pt>
                <c:pt idx="8236">
                  <c:v>39953</c:v>
                </c:pt>
                <c:pt idx="8237">
                  <c:v>39954</c:v>
                </c:pt>
                <c:pt idx="8238">
                  <c:v>39955</c:v>
                </c:pt>
                <c:pt idx="8239">
                  <c:v>39959</c:v>
                </c:pt>
                <c:pt idx="8240">
                  <c:v>39960</c:v>
                </c:pt>
                <c:pt idx="8241">
                  <c:v>39961</c:v>
                </c:pt>
                <c:pt idx="8242">
                  <c:v>39962</c:v>
                </c:pt>
                <c:pt idx="8243">
                  <c:v>39965</c:v>
                </c:pt>
                <c:pt idx="8244">
                  <c:v>39966</c:v>
                </c:pt>
                <c:pt idx="8245">
                  <c:v>39967</c:v>
                </c:pt>
                <c:pt idx="8246">
                  <c:v>39968</c:v>
                </c:pt>
                <c:pt idx="8247">
                  <c:v>39969</c:v>
                </c:pt>
                <c:pt idx="8248">
                  <c:v>39972</c:v>
                </c:pt>
                <c:pt idx="8249">
                  <c:v>39973</c:v>
                </c:pt>
                <c:pt idx="8250">
                  <c:v>39974</c:v>
                </c:pt>
                <c:pt idx="8251">
                  <c:v>39975</c:v>
                </c:pt>
                <c:pt idx="8252">
                  <c:v>39976</c:v>
                </c:pt>
                <c:pt idx="8253">
                  <c:v>39979</c:v>
                </c:pt>
                <c:pt idx="8254">
                  <c:v>39980</c:v>
                </c:pt>
                <c:pt idx="8255">
                  <c:v>39981</c:v>
                </c:pt>
                <c:pt idx="8256">
                  <c:v>39982</c:v>
                </c:pt>
                <c:pt idx="8257">
                  <c:v>39983</c:v>
                </c:pt>
                <c:pt idx="8258">
                  <c:v>39986</c:v>
                </c:pt>
                <c:pt idx="8259">
                  <c:v>39987</c:v>
                </c:pt>
                <c:pt idx="8260">
                  <c:v>39988</c:v>
                </c:pt>
                <c:pt idx="8261">
                  <c:v>39989</c:v>
                </c:pt>
                <c:pt idx="8262">
                  <c:v>39990</c:v>
                </c:pt>
                <c:pt idx="8263">
                  <c:v>39993</c:v>
                </c:pt>
                <c:pt idx="8264">
                  <c:v>39994</c:v>
                </c:pt>
                <c:pt idx="8265">
                  <c:v>39995</c:v>
                </c:pt>
                <c:pt idx="8266">
                  <c:v>39996</c:v>
                </c:pt>
                <c:pt idx="8267">
                  <c:v>40000</c:v>
                </c:pt>
                <c:pt idx="8268">
                  <c:v>40001</c:v>
                </c:pt>
                <c:pt idx="8269">
                  <c:v>40002</c:v>
                </c:pt>
                <c:pt idx="8270">
                  <c:v>40003</c:v>
                </c:pt>
                <c:pt idx="8271">
                  <c:v>40004</c:v>
                </c:pt>
                <c:pt idx="8272">
                  <c:v>40007</c:v>
                </c:pt>
                <c:pt idx="8273">
                  <c:v>40008</c:v>
                </c:pt>
                <c:pt idx="8274">
                  <c:v>40009</c:v>
                </c:pt>
                <c:pt idx="8275">
                  <c:v>40010</c:v>
                </c:pt>
                <c:pt idx="8276">
                  <c:v>40011</c:v>
                </c:pt>
                <c:pt idx="8277">
                  <c:v>40014</c:v>
                </c:pt>
                <c:pt idx="8278">
                  <c:v>40015</c:v>
                </c:pt>
                <c:pt idx="8279">
                  <c:v>40016</c:v>
                </c:pt>
                <c:pt idx="8280">
                  <c:v>40017</c:v>
                </c:pt>
                <c:pt idx="8281">
                  <c:v>40018</c:v>
                </c:pt>
                <c:pt idx="8282">
                  <c:v>40021</c:v>
                </c:pt>
                <c:pt idx="8283">
                  <c:v>40022</c:v>
                </c:pt>
                <c:pt idx="8284">
                  <c:v>40023</c:v>
                </c:pt>
                <c:pt idx="8285">
                  <c:v>40024</c:v>
                </c:pt>
                <c:pt idx="8286">
                  <c:v>40025</c:v>
                </c:pt>
                <c:pt idx="8287">
                  <c:v>40028</c:v>
                </c:pt>
                <c:pt idx="8288">
                  <c:v>40029</c:v>
                </c:pt>
                <c:pt idx="8289">
                  <c:v>40030</c:v>
                </c:pt>
                <c:pt idx="8290">
                  <c:v>40031</c:v>
                </c:pt>
                <c:pt idx="8291">
                  <c:v>40032</c:v>
                </c:pt>
                <c:pt idx="8292">
                  <c:v>40035</c:v>
                </c:pt>
                <c:pt idx="8293">
                  <c:v>40036</c:v>
                </c:pt>
                <c:pt idx="8294">
                  <c:v>40037</c:v>
                </c:pt>
                <c:pt idx="8295">
                  <c:v>40038</c:v>
                </c:pt>
                <c:pt idx="8296">
                  <c:v>40039</c:v>
                </c:pt>
                <c:pt idx="8297">
                  <c:v>40042</c:v>
                </c:pt>
                <c:pt idx="8298">
                  <c:v>40043</c:v>
                </c:pt>
                <c:pt idx="8299">
                  <c:v>40044</c:v>
                </c:pt>
                <c:pt idx="8300">
                  <c:v>40045</c:v>
                </c:pt>
                <c:pt idx="8301">
                  <c:v>40046</c:v>
                </c:pt>
                <c:pt idx="8302">
                  <c:v>40049</c:v>
                </c:pt>
                <c:pt idx="8303">
                  <c:v>40050</c:v>
                </c:pt>
                <c:pt idx="8304">
                  <c:v>40051</c:v>
                </c:pt>
                <c:pt idx="8305">
                  <c:v>40052</c:v>
                </c:pt>
                <c:pt idx="8306">
                  <c:v>40053</c:v>
                </c:pt>
                <c:pt idx="8307">
                  <c:v>40056</c:v>
                </c:pt>
                <c:pt idx="8308">
                  <c:v>40057</c:v>
                </c:pt>
                <c:pt idx="8309">
                  <c:v>40058</c:v>
                </c:pt>
                <c:pt idx="8310">
                  <c:v>40059</c:v>
                </c:pt>
                <c:pt idx="8311">
                  <c:v>40060</c:v>
                </c:pt>
                <c:pt idx="8312">
                  <c:v>40064</c:v>
                </c:pt>
                <c:pt idx="8313">
                  <c:v>40065</c:v>
                </c:pt>
                <c:pt idx="8314">
                  <c:v>40066</c:v>
                </c:pt>
                <c:pt idx="8315">
                  <c:v>40067</c:v>
                </c:pt>
                <c:pt idx="8316">
                  <c:v>40070</c:v>
                </c:pt>
                <c:pt idx="8317">
                  <c:v>40071</c:v>
                </c:pt>
                <c:pt idx="8318">
                  <c:v>40072</c:v>
                </c:pt>
                <c:pt idx="8319">
                  <c:v>40073</c:v>
                </c:pt>
                <c:pt idx="8320">
                  <c:v>40074</c:v>
                </c:pt>
                <c:pt idx="8321">
                  <c:v>40077</c:v>
                </c:pt>
                <c:pt idx="8322">
                  <c:v>40078</c:v>
                </c:pt>
                <c:pt idx="8323">
                  <c:v>40079</c:v>
                </c:pt>
                <c:pt idx="8324">
                  <c:v>40080</c:v>
                </c:pt>
                <c:pt idx="8325">
                  <c:v>40081</c:v>
                </c:pt>
                <c:pt idx="8326">
                  <c:v>40084</c:v>
                </c:pt>
                <c:pt idx="8327">
                  <c:v>40085</c:v>
                </c:pt>
                <c:pt idx="8328">
                  <c:v>40086</c:v>
                </c:pt>
                <c:pt idx="8329">
                  <c:v>40087</c:v>
                </c:pt>
                <c:pt idx="8330">
                  <c:v>40088</c:v>
                </c:pt>
                <c:pt idx="8331">
                  <c:v>40091</c:v>
                </c:pt>
                <c:pt idx="8332">
                  <c:v>40092</c:v>
                </c:pt>
                <c:pt idx="8333">
                  <c:v>40093</c:v>
                </c:pt>
                <c:pt idx="8334">
                  <c:v>40094</c:v>
                </c:pt>
                <c:pt idx="8335">
                  <c:v>40095</c:v>
                </c:pt>
                <c:pt idx="8336">
                  <c:v>40099</c:v>
                </c:pt>
                <c:pt idx="8337">
                  <c:v>40100</c:v>
                </c:pt>
                <c:pt idx="8338">
                  <c:v>40101</c:v>
                </c:pt>
                <c:pt idx="8339">
                  <c:v>40102</c:v>
                </c:pt>
                <c:pt idx="8340">
                  <c:v>40105</c:v>
                </c:pt>
                <c:pt idx="8341">
                  <c:v>40106</c:v>
                </c:pt>
                <c:pt idx="8342">
                  <c:v>40107</c:v>
                </c:pt>
                <c:pt idx="8343">
                  <c:v>40108</c:v>
                </c:pt>
                <c:pt idx="8344">
                  <c:v>40109</c:v>
                </c:pt>
                <c:pt idx="8345">
                  <c:v>40112</c:v>
                </c:pt>
                <c:pt idx="8346">
                  <c:v>40113</c:v>
                </c:pt>
                <c:pt idx="8347">
                  <c:v>40114</c:v>
                </c:pt>
                <c:pt idx="8348">
                  <c:v>40115</c:v>
                </c:pt>
                <c:pt idx="8349">
                  <c:v>40116</c:v>
                </c:pt>
                <c:pt idx="8350">
                  <c:v>40119</c:v>
                </c:pt>
                <c:pt idx="8351">
                  <c:v>40120</c:v>
                </c:pt>
                <c:pt idx="8352">
                  <c:v>40121</c:v>
                </c:pt>
                <c:pt idx="8353">
                  <c:v>40122</c:v>
                </c:pt>
                <c:pt idx="8354">
                  <c:v>40123</c:v>
                </c:pt>
                <c:pt idx="8355">
                  <c:v>40126</c:v>
                </c:pt>
                <c:pt idx="8356">
                  <c:v>40127</c:v>
                </c:pt>
                <c:pt idx="8357">
                  <c:v>40129</c:v>
                </c:pt>
                <c:pt idx="8358">
                  <c:v>40130</c:v>
                </c:pt>
                <c:pt idx="8359">
                  <c:v>40133</c:v>
                </c:pt>
                <c:pt idx="8360">
                  <c:v>40134</c:v>
                </c:pt>
                <c:pt idx="8361">
                  <c:v>40135</c:v>
                </c:pt>
                <c:pt idx="8362">
                  <c:v>40136</c:v>
                </c:pt>
                <c:pt idx="8363">
                  <c:v>40137</c:v>
                </c:pt>
                <c:pt idx="8364">
                  <c:v>40140</c:v>
                </c:pt>
                <c:pt idx="8365">
                  <c:v>40141</c:v>
                </c:pt>
                <c:pt idx="8366">
                  <c:v>40142</c:v>
                </c:pt>
                <c:pt idx="8367">
                  <c:v>40144</c:v>
                </c:pt>
                <c:pt idx="8368">
                  <c:v>40147</c:v>
                </c:pt>
                <c:pt idx="8369">
                  <c:v>40148</c:v>
                </c:pt>
                <c:pt idx="8370">
                  <c:v>40149</c:v>
                </c:pt>
                <c:pt idx="8371">
                  <c:v>40150</c:v>
                </c:pt>
                <c:pt idx="8372">
                  <c:v>40151</c:v>
                </c:pt>
                <c:pt idx="8373">
                  <c:v>40154</c:v>
                </c:pt>
                <c:pt idx="8374">
                  <c:v>40155</c:v>
                </c:pt>
                <c:pt idx="8375">
                  <c:v>40156</c:v>
                </c:pt>
                <c:pt idx="8376">
                  <c:v>40157</c:v>
                </c:pt>
                <c:pt idx="8377">
                  <c:v>40158</c:v>
                </c:pt>
                <c:pt idx="8378">
                  <c:v>40161</c:v>
                </c:pt>
                <c:pt idx="8379">
                  <c:v>40162</c:v>
                </c:pt>
                <c:pt idx="8380">
                  <c:v>40163</c:v>
                </c:pt>
                <c:pt idx="8381">
                  <c:v>40164</c:v>
                </c:pt>
                <c:pt idx="8382">
                  <c:v>40165</c:v>
                </c:pt>
                <c:pt idx="8383">
                  <c:v>40168</c:v>
                </c:pt>
                <c:pt idx="8384">
                  <c:v>40169</c:v>
                </c:pt>
                <c:pt idx="8385">
                  <c:v>40170</c:v>
                </c:pt>
                <c:pt idx="8386">
                  <c:v>40171</c:v>
                </c:pt>
                <c:pt idx="8387">
                  <c:v>40175</c:v>
                </c:pt>
                <c:pt idx="8388">
                  <c:v>40176</c:v>
                </c:pt>
                <c:pt idx="8389">
                  <c:v>40177</c:v>
                </c:pt>
                <c:pt idx="8390">
                  <c:v>40178</c:v>
                </c:pt>
                <c:pt idx="8391">
                  <c:v>40182</c:v>
                </c:pt>
                <c:pt idx="8392">
                  <c:v>40183</c:v>
                </c:pt>
                <c:pt idx="8393">
                  <c:v>40184</c:v>
                </c:pt>
                <c:pt idx="8394">
                  <c:v>40185</c:v>
                </c:pt>
                <c:pt idx="8395">
                  <c:v>40186</c:v>
                </c:pt>
                <c:pt idx="8396">
                  <c:v>40189</c:v>
                </c:pt>
                <c:pt idx="8397">
                  <c:v>40190</c:v>
                </c:pt>
                <c:pt idx="8398">
                  <c:v>40191</c:v>
                </c:pt>
                <c:pt idx="8399">
                  <c:v>40192</c:v>
                </c:pt>
                <c:pt idx="8400">
                  <c:v>40193</c:v>
                </c:pt>
                <c:pt idx="8401">
                  <c:v>40197</c:v>
                </c:pt>
                <c:pt idx="8402">
                  <c:v>40198</c:v>
                </c:pt>
                <c:pt idx="8403">
                  <c:v>40199</c:v>
                </c:pt>
                <c:pt idx="8404">
                  <c:v>40200</c:v>
                </c:pt>
                <c:pt idx="8405">
                  <c:v>40203</c:v>
                </c:pt>
                <c:pt idx="8406">
                  <c:v>40204</c:v>
                </c:pt>
                <c:pt idx="8407">
                  <c:v>40205</c:v>
                </c:pt>
                <c:pt idx="8408">
                  <c:v>40206</c:v>
                </c:pt>
                <c:pt idx="8409">
                  <c:v>40207</c:v>
                </c:pt>
                <c:pt idx="8410">
                  <c:v>40210</c:v>
                </c:pt>
                <c:pt idx="8411">
                  <c:v>40211</c:v>
                </c:pt>
                <c:pt idx="8412">
                  <c:v>40212</c:v>
                </c:pt>
                <c:pt idx="8413">
                  <c:v>40213</c:v>
                </c:pt>
                <c:pt idx="8414">
                  <c:v>40214</c:v>
                </c:pt>
                <c:pt idx="8415">
                  <c:v>40217</c:v>
                </c:pt>
                <c:pt idx="8416">
                  <c:v>40218</c:v>
                </c:pt>
                <c:pt idx="8417">
                  <c:v>40219</c:v>
                </c:pt>
                <c:pt idx="8418">
                  <c:v>40220</c:v>
                </c:pt>
                <c:pt idx="8419">
                  <c:v>40221</c:v>
                </c:pt>
                <c:pt idx="8420">
                  <c:v>40225</c:v>
                </c:pt>
                <c:pt idx="8421">
                  <c:v>40226</c:v>
                </c:pt>
                <c:pt idx="8422">
                  <c:v>40227</c:v>
                </c:pt>
                <c:pt idx="8423">
                  <c:v>40228</c:v>
                </c:pt>
                <c:pt idx="8424">
                  <c:v>40231</c:v>
                </c:pt>
                <c:pt idx="8425">
                  <c:v>40232</c:v>
                </c:pt>
                <c:pt idx="8426">
                  <c:v>40233</c:v>
                </c:pt>
                <c:pt idx="8427">
                  <c:v>40234</c:v>
                </c:pt>
                <c:pt idx="8428">
                  <c:v>40235</c:v>
                </c:pt>
                <c:pt idx="8429">
                  <c:v>40238</c:v>
                </c:pt>
                <c:pt idx="8430">
                  <c:v>40239</c:v>
                </c:pt>
                <c:pt idx="8431">
                  <c:v>40240</c:v>
                </c:pt>
                <c:pt idx="8432">
                  <c:v>40241</c:v>
                </c:pt>
                <c:pt idx="8433">
                  <c:v>40242</c:v>
                </c:pt>
                <c:pt idx="8434">
                  <c:v>40245</c:v>
                </c:pt>
                <c:pt idx="8435">
                  <c:v>40246</c:v>
                </c:pt>
                <c:pt idx="8436">
                  <c:v>40247</c:v>
                </c:pt>
                <c:pt idx="8437">
                  <c:v>40248</c:v>
                </c:pt>
                <c:pt idx="8438">
                  <c:v>40249</c:v>
                </c:pt>
                <c:pt idx="8439">
                  <c:v>40252</c:v>
                </c:pt>
                <c:pt idx="8440">
                  <c:v>40253</c:v>
                </c:pt>
                <c:pt idx="8441">
                  <c:v>40254</c:v>
                </c:pt>
                <c:pt idx="8442">
                  <c:v>40255</c:v>
                </c:pt>
                <c:pt idx="8443">
                  <c:v>40256</c:v>
                </c:pt>
                <c:pt idx="8444">
                  <c:v>40259</c:v>
                </c:pt>
                <c:pt idx="8445">
                  <c:v>40260</c:v>
                </c:pt>
                <c:pt idx="8446">
                  <c:v>40261</c:v>
                </c:pt>
                <c:pt idx="8447">
                  <c:v>40262</c:v>
                </c:pt>
                <c:pt idx="8448">
                  <c:v>40263</c:v>
                </c:pt>
                <c:pt idx="8449">
                  <c:v>40266</c:v>
                </c:pt>
                <c:pt idx="8450">
                  <c:v>40267</c:v>
                </c:pt>
                <c:pt idx="8451">
                  <c:v>40268</c:v>
                </c:pt>
                <c:pt idx="8452">
                  <c:v>40269</c:v>
                </c:pt>
                <c:pt idx="8453">
                  <c:v>40270</c:v>
                </c:pt>
                <c:pt idx="8454">
                  <c:v>40273</c:v>
                </c:pt>
                <c:pt idx="8455">
                  <c:v>40274</c:v>
                </c:pt>
                <c:pt idx="8456">
                  <c:v>40275</c:v>
                </c:pt>
                <c:pt idx="8457">
                  <c:v>40276</c:v>
                </c:pt>
                <c:pt idx="8458">
                  <c:v>40277</c:v>
                </c:pt>
                <c:pt idx="8459">
                  <c:v>40280</c:v>
                </c:pt>
                <c:pt idx="8460">
                  <c:v>40281</c:v>
                </c:pt>
                <c:pt idx="8461">
                  <c:v>40282</c:v>
                </c:pt>
                <c:pt idx="8462">
                  <c:v>40283</c:v>
                </c:pt>
                <c:pt idx="8463">
                  <c:v>40284</c:v>
                </c:pt>
                <c:pt idx="8464">
                  <c:v>40287</c:v>
                </c:pt>
                <c:pt idx="8465">
                  <c:v>40288</c:v>
                </c:pt>
                <c:pt idx="8466">
                  <c:v>40289</c:v>
                </c:pt>
                <c:pt idx="8467">
                  <c:v>40290</c:v>
                </c:pt>
                <c:pt idx="8468">
                  <c:v>40291</c:v>
                </c:pt>
                <c:pt idx="8469">
                  <c:v>40294</c:v>
                </c:pt>
                <c:pt idx="8470">
                  <c:v>40295</c:v>
                </c:pt>
                <c:pt idx="8471">
                  <c:v>40296</c:v>
                </c:pt>
                <c:pt idx="8472">
                  <c:v>40297</c:v>
                </c:pt>
                <c:pt idx="8473">
                  <c:v>40298</c:v>
                </c:pt>
                <c:pt idx="8474">
                  <c:v>40301</c:v>
                </c:pt>
                <c:pt idx="8475">
                  <c:v>40302</c:v>
                </c:pt>
                <c:pt idx="8476">
                  <c:v>40303</c:v>
                </c:pt>
                <c:pt idx="8477">
                  <c:v>40304</c:v>
                </c:pt>
                <c:pt idx="8478">
                  <c:v>40305</c:v>
                </c:pt>
                <c:pt idx="8479">
                  <c:v>40308</c:v>
                </c:pt>
                <c:pt idx="8480">
                  <c:v>40309</c:v>
                </c:pt>
                <c:pt idx="8481">
                  <c:v>40310</c:v>
                </c:pt>
                <c:pt idx="8482">
                  <c:v>40311</c:v>
                </c:pt>
                <c:pt idx="8483">
                  <c:v>40312</c:v>
                </c:pt>
                <c:pt idx="8484">
                  <c:v>40315</c:v>
                </c:pt>
                <c:pt idx="8485">
                  <c:v>40316</c:v>
                </c:pt>
                <c:pt idx="8486">
                  <c:v>40317</c:v>
                </c:pt>
                <c:pt idx="8487">
                  <c:v>40318</c:v>
                </c:pt>
                <c:pt idx="8488">
                  <c:v>40319</c:v>
                </c:pt>
                <c:pt idx="8489">
                  <c:v>40322</c:v>
                </c:pt>
                <c:pt idx="8490">
                  <c:v>40323</c:v>
                </c:pt>
                <c:pt idx="8491">
                  <c:v>40324</c:v>
                </c:pt>
                <c:pt idx="8492">
                  <c:v>40325</c:v>
                </c:pt>
                <c:pt idx="8493">
                  <c:v>40326</c:v>
                </c:pt>
                <c:pt idx="8494">
                  <c:v>40330</c:v>
                </c:pt>
                <c:pt idx="8495">
                  <c:v>40331</c:v>
                </c:pt>
                <c:pt idx="8496">
                  <c:v>40332</c:v>
                </c:pt>
                <c:pt idx="8497">
                  <c:v>40333</c:v>
                </c:pt>
                <c:pt idx="8498">
                  <c:v>40336</c:v>
                </c:pt>
                <c:pt idx="8499">
                  <c:v>40337</c:v>
                </c:pt>
                <c:pt idx="8500">
                  <c:v>40338</c:v>
                </c:pt>
                <c:pt idx="8501">
                  <c:v>40339</c:v>
                </c:pt>
                <c:pt idx="8502">
                  <c:v>40340</c:v>
                </c:pt>
                <c:pt idx="8503">
                  <c:v>40343</c:v>
                </c:pt>
                <c:pt idx="8504">
                  <c:v>40344</c:v>
                </c:pt>
                <c:pt idx="8505">
                  <c:v>40345</c:v>
                </c:pt>
                <c:pt idx="8506">
                  <c:v>40346</c:v>
                </c:pt>
                <c:pt idx="8507">
                  <c:v>40347</c:v>
                </c:pt>
                <c:pt idx="8508">
                  <c:v>40350</c:v>
                </c:pt>
                <c:pt idx="8509">
                  <c:v>40351</c:v>
                </c:pt>
                <c:pt idx="8510">
                  <c:v>40352</c:v>
                </c:pt>
                <c:pt idx="8511">
                  <c:v>40353</c:v>
                </c:pt>
                <c:pt idx="8512">
                  <c:v>40354</c:v>
                </c:pt>
                <c:pt idx="8513">
                  <c:v>40357</c:v>
                </c:pt>
                <c:pt idx="8514">
                  <c:v>40358</c:v>
                </c:pt>
                <c:pt idx="8515">
                  <c:v>40359</c:v>
                </c:pt>
                <c:pt idx="8516">
                  <c:v>40360</c:v>
                </c:pt>
                <c:pt idx="8517">
                  <c:v>40361</c:v>
                </c:pt>
                <c:pt idx="8518">
                  <c:v>40365</c:v>
                </c:pt>
                <c:pt idx="8519">
                  <c:v>40366</c:v>
                </c:pt>
                <c:pt idx="8520">
                  <c:v>40367</c:v>
                </c:pt>
                <c:pt idx="8521">
                  <c:v>40368</c:v>
                </c:pt>
                <c:pt idx="8522">
                  <c:v>40371</c:v>
                </c:pt>
                <c:pt idx="8523">
                  <c:v>40372</c:v>
                </c:pt>
                <c:pt idx="8524">
                  <c:v>40373</c:v>
                </c:pt>
                <c:pt idx="8525">
                  <c:v>40374</c:v>
                </c:pt>
                <c:pt idx="8526">
                  <c:v>40375</c:v>
                </c:pt>
                <c:pt idx="8527">
                  <c:v>40378</c:v>
                </c:pt>
                <c:pt idx="8528">
                  <c:v>40379</c:v>
                </c:pt>
                <c:pt idx="8529">
                  <c:v>40380</c:v>
                </c:pt>
                <c:pt idx="8530">
                  <c:v>40381</c:v>
                </c:pt>
                <c:pt idx="8531">
                  <c:v>40382</c:v>
                </c:pt>
                <c:pt idx="8532">
                  <c:v>40385</c:v>
                </c:pt>
                <c:pt idx="8533">
                  <c:v>40386</c:v>
                </c:pt>
                <c:pt idx="8534">
                  <c:v>40387</c:v>
                </c:pt>
                <c:pt idx="8535">
                  <c:v>40388</c:v>
                </c:pt>
                <c:pt idx="8536">
                  <c:v>40389</c:v>
                </c:pt>
                <c:pt idx="8537">
                  <c:v>40392</c:v>
                </c:pt>
                <c:pt idx="8538">
                  <c:v>40393</c:v>
                </c:pt>
                <c:pt idx="8539">
                  <c:v>40394</c:v>
                </c:pt>
                <c:pt idx="8540">
                  <c:v>40395</c:v>
                </c:pt>
                <c:pt idx="8541">
                  <c:v>40396</c:v>
                </c:pt>
                <c:pt idx="8542">
                  <c:v>40399</c:v>
                </c:pt>
                <c:pt idx="8543">
                  <c:v>40400</c:v>
                </c:pt>
                <c:pt idx="8544">
                  <c:v>40401</c:v>
                </c:pt>
                <c:pt idx="8545">
                  <c:v>40402</c:v>
                </c:pt>
                <c:pt idx="8546">
                  <c:v>40403</c:v>
                </c:pt>
                <c:pt idx="8547">
                  <c:v>40406</c:v>
                </c:pt>
                <c:pt idx="8548">
                  <c:v>40407</c:v>
                </c:pt>
                <c:pt idx="8549">
                  <c:v>40408</c:v>
                </c:pt>
                <c:pt idx="8550">
                  <c:v>40409</c:v>
                </c:pt>
                <c:pt idx="8551">
                  <c:v>40410</c:v>
                </c:pt>
                <c:pt idx="8552">
                  <c:v>40413</c:v>
                </c:pt>
                <c:pt idx="8553">
                  <c:v>40414</c:v>
                </c:pt>
                <c:pt idx="8554">
                  <c:v>40415</c:v>
                </c:pt>
                <c:pt idx="8555">
                  <c:v>40416</c:v>
                </c:pt>
                <c:pt idx="8556">
                  <c:v>40417</c:v>
                </c:pt>
                <c:pt idx="8557">
                  <c:v>40420</c:v>
                </c:pt>
                <c:pt idx="8558">
                  <c:v>40421</c:v>
                </c:pt>
                <c:pt idx="8559">
                  <c:v>40422</c:v>
                </c:pt>
                <c:pt idx="8560">
                  <c:v>40423</c:v>
                </c:pt>
                <c:pt idx="8561">
                  <c:v>40424</c:v>
                </c:pt>
                <c:pt idx="8562">
                  <c:v>40428</c:v>
                </c:pt>
                <c:pt idx="8563">
                  <c:v>40429</c:v>
                </c:pt>
                <c:pt idx="8564">
                  <c:v>40430</c:v>
                </c:pt>
                <c:pt idx="8565">
                  <c:v>40431</c:v>
                </c:pt>
                <c:pt idx="8566">
                  <c:v>40434</c:v>
                </c:pt>
                <c:pt idx="8567">
                  <c:v>40435</c:v>
                </c:pt>
                <c:pt idx="8568">
                  <c:v>40436</c:v>
                </c:pt>
                <c:pt idx="8569">
                  <c:v>40437</c:v>
                </c:pt>
                <c:pt idx="8570">
                  <c:v>40438</c:v>
                </c:pt>
                <c:pt idx="8571">
                  <c:v>40441</c:v>
                </c:pt>
                <c:pt idx="8572">
                  <c:v>40442</c:v>
                </c:pt>
                <c:pt idx="8573">
                  <c:v>40443</c:v>
                </c:pt>
                <c:pt idx="8574">
                  <c:v>40444</c:v>
                </c:pt>
                <c:pt idx="8575">
                  <c:v>40445</c:v>
                </c:pt>
                <c:pt idx="8576">
                  <c:v>40448</c:v>
                </c:pt>
                <c:pt idx="8577">
                  <c:v>40449</c:v>
                </c:pt>
                <c:pt idx="8578">
                  <c:v>40450</c:v>
                </c:pt>
                <c:pt idx="8579">
                  <c:v>40451</c:v>
                </c:pt>
                <c:pt idx="8580">
                  <c:v>40452</c:v>
                </c:pt>
                <c:pt idx="8581">
                  <c:v>40455</c:v>
                </c:pt>
                <c:pt idx="8582">
                  <c:v>40456</c:v>
                </c:pt>
                <c:pt idx="8583">
                  <c:v>40457</c:v>
                </c:pt>
                <c:pt idx="8584">
                  <c:v>40458</c:v>
                </c:pt>
                <c:pt idx="8585">
                  <c:v>40459</c:v>
                </c:pt>
                <c:pt idx="8586">
                  <c:v>40463</c:v>
                </c:pt>
                <c:pt idx="8587">
                  <c:v>40464</c:v>
                </c:pt>
                <c:pt idx="8588">
                  <c:v>40465</c:v>
                </c:pt>
                <c:pt idx="8589">
                  <c:v>40466</c:v>
                </c:pt>
                <c:pt idx="8590">
                  <c:v>40469</c:v>
                </c:pt>
                <c:pt idx="8591">
                  <c:v>40470</c:v>
                </c:pt>
                <c:pt idx="8592">
                  <c:v>40471</c:v>
                </c:pt>
                <c:pt idx="8593">
                  <c:v>40472</c:v>
                </c:pt>
                <c:pt idx="8594">
                  <c:v>40473</c:v>
                </c:pt>
                <c:pt idx="8595">
                  <c:v>40476</c:v>
                </c:pt>
                <c:pt idx="8596">
                  <c:v>40477</c:v>
                </c:pt>
                <c:pt idx="8597">
                  <c:v>40478</c:v>
                </c:pt>
                <c:pt idx="8598">
                  <c:v>40479</c:v>
                </c:pt>
                <c:pt idx="8599">
                  <c:v>40480</c:v>
                </c:pt>
                <c:pt idx="8600">
                  <c:v>40483</c:v>
                </c:pt>
                <c:pt idx="8601">
                  <c:v>40484</c:v>
                </c:pt>
                <c:pt idx="8602">
                  <c:v>40485</c:v>
                </c:pt>
                <c:pt idx="8603">
                  <c:v>40486</c:v>
                </c:pt>
                <c:pt idx="8604">
                  <c:v>40487</c:v>
                </c:pt>
                <c:pt idx="8605">
                  <c:v>40490</c:v>
                </c:pt>
                <c:pt idx="8606">
                  <c:v>40491</c:v>
                </c:pt>
                <c:pt idx="8607">
                  <c:v>40492</c:v>
                </c:pt>
                <c:pt idx="8608">
                  <c:v>40494</c:v>
                </c:pt>
                <c:pt idx="8609">
                  <c:v>40497</c:v>
                </c:pt>
                <c:pt idx="8610">
                  <c:v>40498</c:v>
                </c:pt>
                <c:pt idx="8611">
                  <c:v>40499</c:v>
                </c:pt>
                <c:pt idx="8612">
                  <c:v>40500</c:v>
                </c:pt>
                <c:pt idx="8613">
                  <c:v>40501</c:v>
                </c:pt>
                <c:pt idx="8614">
                  <c:v>40504</c:v>
                </c:pt>
                <c:pt idx="8615">
                  <c:v>40505</c:v>
                </c:pt>
                <c:pt idx="8616">
                  <c:v>40506</c:v>
                </c:pt>
                <c:pt idx="8617">
                  <c:v>40508</c:v>
                </c:pt>
                <c:pt idx="8618">
                  <c:v>40511</c:v>
                </c:pt>
                <c:pt idx="8619">
                  <c:v>40512</c:v>
                </c:pt>
                <c:pt idx="8620">
                  <c:v>40513</c:v>
                </c:pt>
                <c:pt idx="8621">
                  <c:v>40514</c:v>
                </c:pt>
                <c:pt idx="8622">
                  <c:v>40515</c:v>
                </c:pt>
                <c:pt idx="8623">
                  <c:v>40518</c:v>
                </c:pt>
                <c:pt idx="8624">
                  <c:v>40519</c:v>
                </c:pt>
                <c:pt idx="8625">
                  <c:v>40520</c:v>
                </c:pt>
                <c:pt idx="8626">
                  <c:v>40521</c:v>
                </c:pt>
                <c:pt idx="8627">
                  <c:v>40522</c:v>
                </c:pt>
                <c:pt idx="8628">
                  <c:v>40525</c:v>
                </c:pt>
                <c:pt idx="8629">
                  <c:v>40526</c:v>
                </c:pt>
                <c:pt idx="8630">
                  <c:v>40527</c:v>
                </c:pt>
                <c:pt idx="8631">
                  <c:v>40528</c:v>
                </c:pt>
                <c:pt idx="8632">
                  <c:v>40529</c:v>
                </c:pt>
                <c:pt idx="8633">
                  <c:v>40532</c:v>
                </c:pt>
                <c:pt idx="8634">
                  <c:v>40533</c:v>
                </c:pt>
                <c:pt idx="8635">
                  <c:v>40534</c:v>
                </c:pt>
                <c:pt idx="8636">
                  <c:v>40535</c:v>
                </c:pt>
                <c:pt idx="8637">
                  <c:v>40539</c:v>
                </c:pt>
                <c:pt idx="8638">
                  <c:v>40540</c:v>
                </c:pt>
                <c:pt idx="8639">
                  <c:v>40541</c:v>
                </c:pt>
                <c:pt idx="8640">
                  <c:v>40542</c:v>
                </c:pt>
                <c:pt idx="8641">
                  <c:v>40543</c:v>
                </c:pt>
                <c:pt idx="8642">
                  <c:v>40546</c:v>
                </c:pt>
                <c:pt idx="8643">
                  <c:v>40547</c:v>
                </c:pt>
                <c:pt idx="8644">
                  <c:v>40548</c:v>
                </c:pt>
                <c:pt idx="8645">
                  <c:v>40549</c:v>
                </c:pt>
                <c:pt idx="8646">
                  <c:v>40550</c:v>
                </c:pt>
                <c:pt idx="8647">
                  <c:v>40553</c:v>
                </c:pt>
                <c:pt idx="8648">
                  <c:v>40554</c:v>
                </c:pt>
                <c:pt idx="8649">
                  <c:v>40555</c:v>
                </c:pt>
                <c:pt idx="8650">
                  <c:v>40556</c:v>
                </c:pt>
                <c:pt idx="8651">
                  <c:v>40557</c:v>
                </c:pt>
                <c:pt idx="8652">
                  <c:v>40561</c:v>
                </c:pt>
                <c:pt idx="8653">
                  <c:v>40562</c:v>
                </c:pt>
                <c:pt idx="8654">
                  <c:v>40563</c:v>
                </c:pt>
                <c:pt idx="8655">
                  <c:v>40564</c:v>
                </c:pt>
                <c:pt idx="8656">
                  <c:v>40567</c:v>
                </c:pt>
                <c:pt idx="8657">
                  <c:v>40568</c:v>
                </c:pt>
                <c:pt idx="8658">
                  <c:v>40569</c:v>
                </c:pt>
                <c:pt idx="8659">
                  <c:v>40570</c:v>
                </c:pt>
                <c:pt idx="8660">
                  <c:v>40571</c:v>
                </c:pt>
                <c:pt idx="8661">
                  <c:v>40574</c:v>
                </c:pt>
                <c:pt idx="8662">
                  <c:v>40575</c:v>
                </c:pt>
                <c:pt idx="8663">
                  <c:v>40576</c:v>
                </c:pt>
                <c:pt idx="8664">
                  <c:v>40577</c:v>
                </c:pt>
                <c:pt idx="8665">
                  <c:v>40578</c:v>
                </c:pt>
                <c:pt idx="8666">
                  <c:v>40581</c:v>
                </c:pt>
                <c:pt idx="8667">
                  <c:v>40582</c:v>
                </c:pt>
                <c:pt idx="8668">
                  <c:v>40583</c:v>
                </c:pt>
                <c:pt idx="8669">
                  <c:v>40584</c:v>
                </c:pt>
                <c:pt idx="8670">
                  <c:v>40585</c:v>
                </c:pt>
                <c:pt idx="8671">
                  <c:v>40588</c:v>
                </c:pt>
                <c:pt idx="8672">
                  <c:v>40589</c:v>
                </c:pt>
                <c:pt idx="8673">
                  <c:v>40590</c:v>
                </c:pt>
                <c:pt idx="8674">
                  <c:v>40591</c:v>
                </c:pt>
                <c:pt idx="8675">
                  <c:v>40592</c:v>
                </c:pt>
                <c:pt idx="8676">
                  <c:v>40596</c:v>
                </c:pt>
                <c:pt idx="8677">
                  <c:v>40597</c:v>
                </c:pt>
                <c:pt idx="8678">
                  <c:v>40598</c:v>
                </c:pt>
                <c:pt idx="8679">
                  <c:v>40599</c:v>
                </c:pt>
                <c:pt idx="8680">
                  <c:v>40602</c:v>
                </c:pt>
                <c:pt idx="8681">
                  <c:v>40603</c:v>
                </c:pt>
                <c:pt idx="8682">
                  <c:v>40604</c:v>
                </c:pt>
                <c:pt idx="8683">
                  <c:v>40605</c:v>
                </c:pt>
                <c:pt idx="8684">
                  <c:v>40606</c:v>
                </c:pt>
                <c:pt idx="8685">
                  <c:v>40609</c:v>
                </c:pt>
                <c:pt idx="8686">
                  <c:v>40610</c:v>
                </c:pt>
                <c:pt idx="8687">
                  <c:v>40611</c:v>
                </c:pt>
                <c:pt idx="8688">
                  <c:v>40612</c:v>
                </c:pt>
                <c:pt idx="8689">
                  <c:v>40613</c:v>
                </c:pt>
                <c:pt idx="8690">
                  <c:v>40616</c:v>
                </c:pt>
                <c:pt idx="8691">
                  <c:v>40617</c:v>
                </c:pt>
                <c:pt idx="8692">
                  <c:v>40618</c:v>
                </c:pt>
                <c:pt idx="8693">
                  <c:v>40619</c:v>
                </c:pt>
                <c:pt idx="8694">
                  <c:v>40620</c:v>
                </c:pt>
                <c:pt idx="8695">
                  <c:v>40623</c:v>
                </c:pt>
                <c:pt idx="8696">
                  <c:v>40624</c:v>
                </c:pt>
                <c:pt idx="8697">
                  <c:v>40625</c:v>
                </c:pt>
                <c:pt idx="8698">
                  <c:v>40626</c:v>
                </c:pt>
                <c:pt idx="8699">
                  <c:v>40627</c:v>
                </c:pt>
                <c:pt idx="8700">
                  <c:v>40630</c:v>
                </c:pt>
                <c:pt idx="8701">
                  <c:v>40631</c:v>
                </c:pt>
                <c:pt idx="8702">
                  <c:v>40632</c:v>
                </c:pt>
                <c:pt idx="8703">
                  <c:v>40633</c:v>
                </c:pt>
                <c:pt idx="8704">
                  <c:v>40634</c:v>
                </c:pt>
                <c:pt idx="8705">
                  <c:v>40637</c:v>
                </c:pt>
                <c:pt idx="8706">
                  <c:v>40638</c:v>
                </c:pt>
                <c:pt idx="8707">
                  <c:v>40639</c:v>
                </c:pt>
                <c:pt idx="8708">
                  <c:v>40640</c:v>
                </c:pt>
                <c:pt idx="8709">
                  <c:v>40641</c:v>
                </c:pt>
                <c:pt idx="8710">
                  <c:v>40644</c:v>
                </c:pt>
                <c:pt idx="8711">
                  <c:v>40645</c:v>
                </c:pt>
                <c:pt idx="8712">
                  <c:v>40646</c:v>
                </c:pt>
                <c:pt idx="8713">
                  <c:v>40647</c:v>
                </c:pt>
                <c:pt idx="8714">
                  <c:v>40648</c:v>
                </c:pt>
                <c:pt idx="8715">
                  <c:v>40651</c:v>
                </c:pt>
                <c:pt idx="8716">
                  <c:v>40652</c:v>
                </c:pt>
                <c:pt idx="8717">
                  <c:v>40653</c:v>
                </c:pt>
                <c:pt idx="8718">
                  <c:v>40654</c:v>
                </c:pt>
                <c:pt idx="8719">
                  <c:v>40658</c:v>
                </c:pt>
                <c:pt idx="8720">
                  <c:v>40659</c:v>
                </c:pt>
                <c:pt idx="8721">
                  <c:v>40660</c:v>
                </c:pt>
                <c:pt idx="8722">
                  <c:v>40661</c:v>
                </c:pt>
                <c:pt idx="8723">
                  <c:v>40662</c:v>
                </c:pt>
                <c:pt idx="8724">
                  <c:v>40665</c:v>
                </c:pt>
                <c:pt idx="8725">
                  <c:v>40666</c:v>
                </c:pt>
                <c:pt idx="8726">
                  <c:v>40667</c:v>
                </c:pt>
                <c:pt idx="8727">
                  <c:v>40668</c:v>
                </c:pt>
                <c:pt idx="8728">
                  <c:v>40669</c:v>
                </c:pt>
                <c:pt idx="8729">
                  <c:v>40672</c:v>
                </c:pt>
                <c:pt idx="8730">
                  <c:v>40673</c:v>
                </c:pt>
                <c:pt idx="8731">
                  <c:v>40674</c:v>
                </c:pt>
                <c:pt idx="8732">
                  <c:v>40675</c:v>
                </c:pt>
                <c:pt idx="8733">
                  <c:v>40676</c:v>
                </c:pt>
                <c:pt idx="8734">
                  <c:v>40679</c:v>
                </c:pt>
                <c:pt idx="8735">
                  <c:v>40680</c:v>
                </c:pt>
                <c:pt idx="8736">
                  <c:v>40681</c:v>
                </c:pt>
                <c:pt idx="8737">
                  <c:v>40682</c:v>
                </c:pt>
                <c:pt idx="8738">
                  <c:v>40683</c:v>
                </c:pt>
                <c:pt idx="8739">
                  <c:v>40686</c:v>
                </c:pt>
                <c:pt idx="8740">
                  <c:v>40687</c:v>
                </c:pt>
                <c:pt idx="8741">
                  <c:v>40688</c:v>
                </c:pt>
                <c:pt idx="8742">
                  <c:v>40689</c:v>
                </c:pt>
                <c:pt idx="8743">
                  <c:v>40690</c:v>
                </c:pt>
                <c:pt idx="8744">
                  <c:v>40694</c:v>
                </c:pt>
                <c:pt idx="8745">
                  <c:v>40695</c:v>
                </c:pt>
                <c:pt idx="8746">
                  <c:v>40696</c:v>
                </c:pt>
                <c:pt idx="8747">
                  <c:v>40697</c:v>
                </c:pt>
                <c:pt idx="8748">
                  <c:v>40700</c:v>
                </c:pt>
                <c:pt idx="8749">
                  <c:v>40701</c:v>
                </c:pt>
                <c:pt idx="8750">
                  <c:v>40702</c:v>
                </c:pt>
                <c:pt idx="8751">
                  <c:v>40703</c:v>
                </c:pt>
                <c:pt idx="8752">
                  <c:v>40704</c:v>
                </c:pt>
                <c:pt idx="8753">
                  <c:v>40707</c:v>
                </c:pt>
                <c:pt idx="8754">
                  <c:v>40708</c:v>
                </c:pt>
                <c:pt idx="8755">
                  <c:v>40709</c:v>
                </c:pt>
                <c:pt idx="8756">
                  <c:v>40710</c:v>
                </c:pt>
                <c:pt idx="8757">
                  <c:v>40711</c:v>
                </c:pt>
                <c:pt idx="8758">
                  <c:v>40714</c:v>
                </c:pt>
                <c:pt idx="8759">
                  <c:v>40715</c:v>
                </c:pt>
                <c:pt idx="8760">
                  <c:v>40716</c:v>
                </c:pt>
                <c:pt idx="8761">
                  <c:v>40717</c:v>
                </c:pt>
                <c:pt idx="8762">
                  <c:v>40718</c:v>
                </c:pt>
                <c:pt idx="8763">
                  <c:v>40721</c:v>
                </c:pt>
                <c:pt idx="8764">
                  <c:v>40722</c:v>
                </c:pt>
                <c:pt idx="8765">
                  <c:v>40723</c:v>
                </c:pt>
                <c:pt idx="8766">
                  <c:v>40724</c:v>
                </c:pt>
                <c:pt idx="8767">
                  <c:v>40725</c:v>
                </c:pt>
                <c:pt idx="8768">
                  <c:v>40729</c:v>
                </c:pt>
                <c:pt idx="8769">
                  <c:v>40730</c:v>
                </c:pt>
                <c:pt idx="8770">
                  <c:v>40731</c:v>
                </c:pt>
                <c:pt idx="8771">
                  <c:v>40732</c:v>
                </c:pt>
                <c:pt idx="8772">
                  <c:v>40735</c:v>
                </c:pt>
                <c:pt idx="8773">
                  <c:v>40736</c:v>
                </c:pt>
                <c:pt idx="8774">
                  <c:v>40737</c:v>
                </c:pt>
                <c:pt idx="8775">
                  <c:v>40738</c:v>
                </c:pt>
                <c:pt idx="8776">
                  <c:v>40739</c:v>
                </c:pt>
                <c:pt idx="8777">
                  <c:v>40742</c:v>
                </c:pt>
                <c:pt idx="8778">
                  <c:v>40743</c:v>
                </c:pt>
                <c:pt idx="8779">
                  <c:v>40744</c:v>
                </c:pt>
                <c:pt idx="8780">
                  <c:v>40745</c:v>
                </c:pt>
                <c:pt idx="8781">
                  <c:v>40746</c:v>
                </c:pt>
                <c:pt idx="8782">
                  <c:v>40749</c:v>
                </c:pt>
                <c:pt idx="8783">
                  <c:v>40750</c:v>
                </c:pt>
                <c:pt idx="8784">
                  <c:v>40751</c:v>
                </c:pt>
                <c:pt idx="8785">
                  <c:v>40752</c:v>
                </c:pt>
                <c:pt idx="8786">
                  <c:v>40753</c:v>
                </c:pt>
                <c:pt idx="8787">
                  <c:v>40756</c:v>
                </c:pt>
                <c:pt idx="8788">
                  <c:v>40757</c:v>
                </c:pt>
                <c:pt idx="8789">
                  <c:v>40758</c:v>
                </c:pt>
                <c:pt idx="8790">
                  <c:v>40759</c:v>
                </c:pt>
                <c:pt idx="8791">
                  <c:v>40760</c:v>
                </c:pt>
                <c:pt idx="8792">
                  <c:v>40763</c:v>
                </c:pt>
                <c:pt idx="8793">
                  <c:v>40764</c:v>
                </c:pt>
                <c:pt idx="8794">
                  <c:v>40765</c:v>
                </c:pt>
                <c:pt idx="8795">
                  <c:v>40766</c:v>
                </c:pt>
                <c:pt idx="8796">
                  <c:v>40767</c:v>
                </c:pt>
                <c:pt idx="8797">
                  <c:v>40770</c:v>
                </c:pt>
                <c:pt idx="8798">
                  <c:v>40771</c:v>
                </c:pt>
                <c:pt idx="8799">
                  <c:v>40772</c:v>
                </c:pt>
                <c:pt idx="8800">
                  <c:v>40773</c:v>
                </c:pt>
                <c:pt idx="8801">
                  <c:v>40774</c:v>
                </c:pt>
                <c:pt idx="8802">
                  <c:v>40777</c:v>
                </c:pt>
                <c:pt idx="8803">
                  <c:v>40778</c:v>
                </c:pt>
                <c:pt idx="8804">
                  <c:v>40779</c:v>
                </c:pt>
                <c:pt idx="8805">
                  <c:v>40780</c:v>
                </c:pt>
                <c:pt idx="8806">
                  <c:v>40781</c:v>
                </c:pt>
                <c:pt idx="8807">
                  <c:v>40784</c:v>
                </c:pt>
                <c:pt idx="8808">
                  <c:v>40785</c:v>
                </c:pt>
                <c:pt idx="8809">
                  <c:v>40786</c:v>
                </c:pt>
                <c:pt idx="8810">
                  <c:v>40787</c:v>
                </c:pt>
                <c:pt idx="8811">
                  <c:v>40788</c:v>
                </c:pt>
                <c:pt idx="8812">
                  <c:v>40792</c:v>
                </c:pt>
                <c:pt idx="8813">
                  <c:v>40793</c:v>
                </c:pt>
                <c:pt idx="8814">
                  <c:v>40794</c:v>
                </c:pt>
                <c:pt idx="8815">
                  <c:v>40795</c:v>
                </c:pt>
                <c:pt idx="8816">
                  <c:v>40798</c:v>
                </c:pt>
                <c:pt idx="8817">
                  <c:v>40799</c:v>
                </c:pt>
                <c:pt idx="8818">
                  <c:v>40800</c:v>
                </c:pt>
                <c:pt idx="8819">
                  <c:v>40801</c:v>
                </c:pt>
                <c:pt idx="8820">
                  <c:v>40802</c:v>
                </c:pt>
                <c:pt idx="8821">
                  <c:v>40805</c:v>
                </c:pt>
                <c:pt idx="8822">
                  <c:v>40806</c:v>
                </c:pt>
                <c:pt idx="8823">
                  <c:v>40807</c:v>
                </c:pt>
                <c:pt idx="8824">
                  <c:v>40808</c:v>
                </c:pt>
                <c:pt idx="8825">
                  <c:v>40809</c:v>
                </c:pt>
                <c:pt idx="8826">
                  <c:v>40812</c:v>
                </c:pt>
                <c:pt idx="8827">
                  <c:v>40813</c:v>
                </c:pt>
                <c:pt idx="8828">
                  <c:v>40814</c:v>
                </c:pt>
                <c:pt idx="8829">
                  <c:v>40815</c:v>
                </c:pt>
                <c:pt idx="8830">
                  <c:v>40816</c:v>
                </c:pt>
                <c:pt idx="8831">
                  <c:v>40819</c:v>
                </c:pt>
                <c:pt idx="8832">
                  <c:v>40820</c:v>
                </c:pt>
                <c:pt idx="8833">
                  <c:v>40821</c:v>
                </c:pt>
                <c:pt idx="8834">
                  <c:v>40822</c:v>
                </c:pt>
                <c:pt idx="8835">
                  <c:v>40823</c:v>
                </c:pt>
                <c:pt idx="8836">
                  <c:v>40827</c:v>
                </c:pt>
                <c:pt idx="8837">
                  <c:v>40828</c:v>
                </c:pt>
                <c:pt idx="8838">
                  <c:v>40829</c:v>
                </c:pt>
                <c:pt idx="8839">
                  <c:v>40830</c:v>
                </c:pt>
                <c:pt idx="8840">
                  <c:v>40833</c:v>
                </c:pt>
                <c:pt idx="8841">
                  <c:v>40834</c:v>
                </c:pt>
                <c:pt idx="8842">
                  <c:v>40835</c:v>
                </c:pt>
                <c:pt idx="8843">
                  <c:v>40836</c:v>
                </c:pt>
                <c:pt idx="8844">
                  <c:v>40837</c:v>
                </c:pt>
                <c:pt idx="8845">
                  <c:v>40840</c:v>
                </c:pt>
                <c:pt idx="8846">
                  <c:v>40841</c:v>
                </c:pt>
                <c:pt idx="8847">
                  <c:v>40842</c:v>
                </c:pt>
                <c:pt idx="8848">
                  <c:v>40843</c:v>
                </c:pt>
                <c:pt idx="8849">
                  <c:v>40844</c:v>
                </c:pt>
                <c:pt idx="8850">
                  <c:v>40847</c:v>
                </c:pt>
                <c:pt idx="8851">
                  <c:v>40848</c:v>
                </c:pt>
                <c:pt idx="8852">
                  <c:v>40849</c:v>
                </c:pt>
                <c:pt idx="8853">
                  <c:v>40850</c:v>
                </c:pt>
                <c:pt idx="8854">
                  <c:v>40851</c:v>
                </c:pt>
                <c:pt idx="8855">
                  <c:v>40854</c:v>
                </c:pt>
                <c:pt idx="8856">
                  <c:v>40855</c:v>
                </c:pt>
                <c:pt idx="8857">
                  <c:v>40856</c:v>
                </c:pt>
                <c:pt idx="8858">
                  <c:v>40857</c:v>
                </c:pt>
                <c:pt idx="8859">
                  <c:v>40861</c:v>
                </c:pt>
                <c:pt idx="8860">
                  <c:v>40862</c:v>
                </c:pt>
                <c:pt idx="8861">
                  <c:v>40863</c:v>
                </c:pt>
                <c:pt idx="8862">
                  <c:v>40864</c:v>
                </c:pt>
                <c:pt idx="8863">
                  <c:v>40865</c:v>
                </c:pt>
                <c:pt idx="8864">
                  <c:v>40868</c:v>
                </c:pt>
                <c:pt idx="8865">
                  <c:v>40869</c:v>
                </c:pt>
                <c:pt idx="8866">
                  <c:v>40870</c:v>
                </c:pt>
                <c:pt idx="8867">
                  <c:v>40872</c:v>
                </c:pt>
                <c:pt idx="8868">
                  <c:v>40875</c:v>
                </c:pt>
                <c:pt idx="8869">
                  <c:v>40876</c:v>
                </c:pt>
                <c:pt idx="8870">
                  <c:v>40877</c:v>
                </c:pt>
                <c:pt idx="8871">
                  <c:v>40878</c:v>
                </c:pt>
                <c:pt idx="8872">
                  <c:v>40879</c:v>
                </c:pt>
                <c:pt idx="8873">
                  <c:v>40882</c:v>
                </c:pt>
                <c:pt idx="8874">
                  <c:v>40883</c:v>
                </c:pt>
                <c:pt idx="8875">
                  <c:v>40884</c:v>
                </c:pt>
                <c:pt idx="8876">
                  <c:v>40885</c:v>
                </c:pt>
                <c:pt idx="8877">
                  <c:v>40886</c:v>
                </c:pt>
                <c:pt idx="8878">
                  <c:v>40889</c:v>
                </c:pt>
                <c:pt idx="8879">
                  <c:v>40890</c:v>
                </c:pt>
                <c:pt idx="8880">
                  <c:v>40891</c:v>
                </c:pt>
                <c:pt idx="8881">
                  <c:v>40892</c:v>
                </c:pt>
                <c:pt idx="8882">
                  <c:v>40893</c:v>
                </c:pt>
                <c:pt idx="8883">
                  <c:v>40896</c:v>
                </c:pt>
                <c:pt idx="8884">
                  <c:v>40897</c:v>
                </c:pt>
                <c:pt idx="8885">
                  <c:v>40898</c:v>
                </c:pt>
                <c:pt idx="8886">
                  <c:v>40899</c:v>
                </c:pt>
                <c:pt idx="8887">
                  <c:v>40900</c:v>
                </c:pt>
                <c:pt idx="8888">
                  <c:v>40904</c:v>
                </c:pt>
                <c:pt idx="8889">
                  <c:v>40905</c:v>
                </c:pt>
                <c:pt idx="8890">
                  <c:v>40906</c:v>
                </c:pt>
                <c:pt idx="8891">
                  <c:v>40907</c:v>
                </c:pt>
                <c:pt idx="8892">
                  <c:v>40911</c:v>
                </c:pt>
                <c:pt idx="8893">
                  <c:v>40912</c:v>
                </c:pt>
                <c:pt idx="8894">
                  <c:v>40913</c:v>
                </c:pt>
                <c:pt idx="8895">
                  <c:v>40914</c:v>
                </c:pt>
                <c:pt idx="8896">
                  <c:v>40917</c:v>
                </c:pt>
                <c:pt idx="8897">
                  <c:v>40918</c:v>
                </c:pt>
                <c:pt idx="8898">
                  <c:v>40919</c:v>
                </c:pt>
                <c:pt idx="8899">
                  <c:v>40920</c:v>
                </c:pt>
                <c:pt idx="8900">
                  <c:v>40921</c:v>
                </c:pt>
                <c:pt idx="8901">
                  <c:v>40925</c:v>
                </c:pt>
                <c:pt idx="8902">
                  <c:v>40926</c:v>
                </c:pt>
                <c:pt idx="8903">
                  <c:v>40927</c:v>
                </c:pt>
                <c:pt idx="8904">
                  <c:v>40928</c:v>
                </c:pt>
                <c:pt idx="8905">
                  <c:v>40931</c:v>
                </c:pt>
                <c:pt idx="8906">
                  <c:v>40932</c:v>
                </c:pt>
                <c:pt idx="8907">
                  <c:v>40933</c:v>
                </c:pt>
                <c:pt idx="8908">
                  <c:v>40934</c:v>
                </c:pt>
                <c:pt idx="8909">
                  <c:v>40935</c:v>
                </c:pt>
                <c:pt idx="8910">
                  <c:v>40938</c:v>
                </c:pt>
                <c:pt idx="8911">
                  <c:v>40939</c:v>
                </c:pt>
                <c:pt idx="8912">
                  <c:v>40940</c:v>
                </c:pt>
                <c:pt idx="8913">
                  <c:v>40941</c:v>
                </c:pt>
                <c:pt idx="8914">
                  <c:v>40942</c:v>
                </c:pt>
                <c:pt idx="8915">
                  <c:v>40945</c:v>
                </c:pt>
                <c:pt idx="8916">
                  <c:v>40946</c:v>
                </c:pt>
                <c:pt idx="8917">
                  <c:v>40947</c:v>
                </c:pt>
                <c:pt idx="8918">
                  <c:v>40948</c:v>
                </c:pt>
                <c:pt idx="8919">
                  <c:v>40949</c:v>
                </c:pt>
                <c:pt idx="8920">
                  <c:v>40952</c:v>
                </c:pt>
                <c:pt idx="8921">
                  <c:v>40953</c:v>
                </c:pt>
                <c:pt idx="8922">
                  <c:v>40954</c:v>
                </c:pt>
                <c:pt idx="8923">
                  <c:v>40955</c:v>
                </c:pt>
                <c:pt idx="8924">
                  <c:v>40956</c:v>
                </c:pt>
                <c:pt idx="8925">
                  <c:v>40960</c:v>
                </c:pt>
                <c:pt idx="8926">
                  <c:v>40961</c:v>
                </c:pt>
                <c:pt idx="8927">
                  <c:v>40962</c:v>
                </c:pt>
                <c:pt idx="8928">
                  <c:v>40963</c:v>
                </c:pt>
                <c:pt idx="8929">
                  <c:v>40966</c:v>
                </c:pt>
                <c:pt idx="8930">
                  <c:v>40967</c:v>
                </c:pt>
                <c:pt idx="8931">
                  <c:v>40968</c:v>
                </c:pt>
                <c:pt idx="8932">
                  <c:v>40969</c:v>
                </c:pt>
                <c:pt idx="8933">
                  <c:v>40970</c:v>
                </c:pt>
                <c:pt idx="8934">
                  <c:v>40973</c:v>
                </c:pt>
                <c:pt idx="8935">
                  <c:v>40974</c:v>
                </c:pt>
                <c:pt idx="8936">
                  <c:v>40975</c:v>
                </c:pt>
                <c:pt idx="8937">
                  <c:v>40976</c:v>
                </c:pt>
                <c:pt idx="8938">
                  <c:v>40977</c:v>
                </c:pt>
                <c:pt idx="8939">
                  <c:v>40980</c:v>
                </c:pt>
                <c:pt idx="8940">
                  <c:v>40981</c:v>
                </c:pt>
                <c:pt idx="8941">
                  <c:v>40982</c:v>
                </c:pt>
                <c:pt idx="8942">
                  <c:v>40983</c:v>
                </c:pt>
                <c:pt idx="8943">
                  <c:v>40984</c:v>
                </c:pt>
                <c:pt idx="8944">
                  <c:v>40987</c:v>
                </c:pt>
                <c:pt idx="8945">
                  <c:v>40988</c:v>
                </c:pt>
                <c:pt idx="8946">
                  <c:v>40989</c:v>
                </c:pt>
                <c:pt idx="8947">
                  <c:v>40990</c:v>
                </c:pt>
                <c:pt idx="8948">
                  <c:v>40991</c:v>
                </c:pt>
                <c:pt idx="8949">
                  <c:v>40994</c:v>
                </c:pt>
                <c:pt idx="8950">
                  <c:v>40995</c:v>
                </c:pt>
                <c:pt idx="8951">
                  <c:v>40996</c:v>
                </c:pt>
                <c:pt idx="8952">
                  <c:v>40997</c:v>
                </c:pt>
                <c:pt idx="8953">
                  <c:v>40998</c:v>
                </c:pt>
                <c:pt idx="8954">
                  <c:v>41001</c:v>
                </c:pt>
                <c:pt idx="8955">
                  <c:v>41002</c:v>
                </c:pt>
                <c:pt idx="8956">
                  <c:v>41003</c:v>
                </c:pt>
                <c:pt idx="8957">
                  <c:v>41004</c:v>
                </c:pt>
                <c:pt idx="8958">
                  <c:v>41005</c:v>
                </c:pt>
                <c:pt idx="8959">
                  <c:v>41008</c:v>
                </c:pt>
                <c:pt idx="8960">
                  <c:v>41009</c:v>
                </c:pt>
                <c:pt idx="8961">
                  <c:v>41010</c:v>
                </c:pt>
                <c:pt idx="8962">
                  <c:v>41011</c:v>
                </c:pt>
                <c:pt idx="8963">
                  <c:v>41012</c:v>
                </c:pt>
                <c:pt idx="8964">
                  <c:v>41015</c:v>
                </c:pt>
                <c:pt idx="8965">
                  <c:v>41016</c:v>
                </c:pt>
                <c:pt idx="8966">
                  <c:v>41017</c:v>
                </c:pt>
                <c:pt idx="8967">
                  <c:v>41018</c:v>
                </c:pt>
                <c:pt idx="8968">
                  <c:v>41019</c:v>
                </c:pt>
                <c:pt idx="8969">
                  <c:v>41022</c:v>
                </c:pt>
                <c:pt idx="8970">
                  <c:v>41023</c:v>
                </c:pt>
                <c:pt idx="8971">
                  <c:v>41024</c:v>
                </c:pt>
                <c:pt idx="8972">
                  <c:v>41025</c:v>
                </c:pt>
                <c:pt idx="8973">
                  <c:v>41026</c:v>
                </c:pt>
                <c:pt idx="8974">
                  <c:v>41029</c:v>
                </c:pt>
                <c:pt idx="8975">
                  <c:v>41030</c:v>
                </c:pt>
                <c:pt idx="8976">
                  <c:v>41031</c:v>
                </c:pt>
                <c:pt idx="8977">
                  <c:v>41032</c:v>
                </c:pt>
                <c:pt idx="8978">
                  <c:v>41033</c:v>
                </c:pt>
                <c:pt idx="8979">
                  <c:v>41036</c:v>
                </c:pt>
                <c:pt idx="8980">
                  <c:v>41037</c:v>
                </c:pt>
                <c:pt idx="8981">
                  <c:v>41038</c:v>
                </c:pt>
                <c:pt idx="8982">
                  <c:v>41039</c:v>
                </c:pt>
                <c:pt idx="8983">
                  <c:v>41040</c:v>
                </c:pt>
                <c:pt idx="8984">
                  <c:v>41043</c:v>
                </c:pt>
                <c:pt idx="8985">
                  <c:v>41044</c:v>
                </c:pt>
                <c:pt idx="8986">
                  <c:v>41045</c:v>
                </c:pt>
                <c:pt idx="8987">
                  <c:v>41046</c:v>
                </c:pt>
                <c:pt idx="8988">
                  <c:v>41047</c:v>
                </c:pt>
                <c:pt idx="8989">
                  <c:v>41050</c:v>
                </c:pt>
                <c:pt idx="8990">
                  <c:v>41051</c:v>
                </c:pt>
                <c:pt idx="8991">
                  <c:v>41052</c:v>
                </c:pt>
                <c:pt idx="8992">
                  <c:v>41053</c:v>
                </c:pt>
                <c:pt idx="8993">
                  <c:v>41054</c:v>
                </c:pt>
                <c:pt idx="8994">
                  <c:v>41058</c:v>
                </c:pt>
                <c:pt idx="8995">
                  <c:v>41059</c:v>
                </c:pt>
                <c:pt idx="8996">
                  <c:v>41060</c:v>
                </c:pt>
                <c:pt idx="8997">
                  <c:v>41061</c:v>
                </c:pt>
                <c:pt idx="8998">
                  <c:v>41064</c:v>
                </c:pt>
                <c:pt idx="8999">
                  <c:v>41065</c:v>
                </c:pt>
                <c:pt idx="9000">
                  <c:v>41066</c:v>
                </c:pt>
                <c:pt idx="9001">
                  <c:v>41067</c:v>
                </c:pt>
                <c:pt idx="9002">
                  <c:v>41068</c:v>
                </c:pt>
                <c:pt idx="9003">
                  <c:v>41071</c:v>
                </c:pt>
                <c:pt idx="9004">
                  <c:v>41072</c:v>
                </c:pt>
                <c:pt idx="9005">
                  <c:v>41073</c:v>
                </c:pt>
                <c:pt idx="9006">
                  <c:v>41074</c:v>
                </c:pt>
                <c:pt idx="9007">
                  <c:v>41075</c:v>
                </c:pt>
                <c:pt idx="9008">
                  <c:v>41078</c:v>
                </c:pt>
                <c:pt idx="9009">
                  <c:v>41079</c:v>
                </c:pt>
                <c:pt idx="9010">
                  <c:v>41080</c:v>
                </c:pt>
                <c:pt idx="9011">
                  <c:v>41081</c:v>
                </c:pt>
                <c:pt idx="9012">
                  <c:v>41082</c:v>
                </c:pt>
                <c:pt idx="9013">
                  <c:v>41085</c:v>
                </c:pt>
                <c:pt idx="9014">
                  <c:v>41086</c:v>
                </c:pt>
                <c:pt idx="9015">
                  <c:v>41087</c:v>
                </c:pt>
                <c:pt idx="9016">
                  <c:v>41088</c:v>
                </c:pt>
                <c:pt idx="9017">
                  <c:v>41089</c:v>
                </c:pt>
                <c:pt idx="9018">
                  <c:v>41092</c:v>
                </c:pt>
                <c:pt idx="9019">
                  <c:v>41093</c:v>
                </c:pt>
                <c:pt idx="9020">
                  <c:v>41095</c:v>
                </c:pt>
                <c:pt idx="9021">
                  <c:v>41096</c:v>
                </c:pt>
                <c:pt idx="9022">
                  <c:v>41099</c:v>
                </c:pt>
                <c:pt idx="9023">
                  <c:v>41100</c:v>
                </c:pt>
                <c:pt idx="9024">
                  <c:v>41101</c:v>
                </c:pt>
                <c:pt idx="9025">
                  <c:v>41102</c:v>
                </c:pt>
                <c:pt idx="9026">
                  <c:v>41103</c:v>
                </c:pt>
                <c:pt idx="9027">
                  <c:v>41106</c:v>
                </c:pt>
                <c:pt idx="9028">
                  <c:v>41107</c:v>
                </c:pt>
                <c:pt idx="9029">
                  <c:v>41108</c:v>
                </c:pt>
                <c:pt idx="9030">
                  <c:v>41109</c:v>
                </c:pt>
                <c:pt idx="9031">
                  <c:v>41110</c:v>
                </c:pt>
                <c:pt idx="9032">
                  <c:v>41113</c:v>
                </c:pt>
                <c:pt idx="9033">
                  <c:v>41114</c:v>
                </c:pt>
                <c:pt idx="9034">
                  <c:v>41115</c:v>
                </c:pt>
                <c:pt idx="9035">
                  <c:v>41116</c:v>
                </c:pt>
                <c:pt idx="9036">
                  <c:v>41117</c:v>
                </c:pt>
                <c:pt idx="9037">
                  <c:v>41120</c:v>
                </c:pt>
                <c:pt idx="9038">
                  <c:v>41121</c:v>
                </c:pt>
                <c:pt idx="9039">
                  <c:v>41122</c:v>
                </c:pt>
                <c:pt idx="9040">
                  <c:v>41123</c:v>
                </c:pt>
                <c:pt idx="9041">
                  <c:v>41124</c:v>
                </c:pt>
                <c:pt idx="9042">
                  <c:v>41127</c:v>
                </c:pt>
                <c:pt idx="9043">
                  <c:v>41128</c:v>
                </c:pt>
                <c:pt idx="9044">
                  <c:v>41129</c:v>
                </c:pt>
                <c:pt idx="9045">
                  <c:v>41130</c:v>
                </c:pt>
                <c:pt idx="9046">
                  <c:v>41131</c:v>
                </c:pt>
                <c:pt idx="9047">
                  <c:v>41134</c:v>
                </c:pt>
                <c:pt idx="9048">
                  <c:v>41135</c:v>
                </c:pt>
                <c:pt idx="9049">
                  <c:v>41136</c:v>
                </c:pt>
                <c:pt idx="9050">
                  <c:v>41137</c:v>
                </c:pt>
                <c:pt idx="9051">
                  <c:v>41138</c:v>
                </c:pt>
                <c:pt idx="9052">
                  <c:v>41141</c:v>
                </c:pt>
                <c:pt idx="9053">
                  <c:v>41142</c:v>
                </c:pt>
                <c:pt idx="9054">
                  <c:v>41143</c:v>
                </c:pt>
                <c:pt idx="9055">
                  <c:v>41144</c:v>
                </c:pt>
                <c:pt idx="9056">
                  <c:v>41145</c:v>
                </c:pt>
                <c:pt idx="9057">
                  <c:v>41148</c:v>
                </c:pt>
                <c:pt idx="9058">
                  <c:v>41149</c:v>
                </c:pt>
                <c:pt idx="9059">
                  <c:v>41150</c:v>
                </c:pt>
                <c:pt idx="9060">
                  <c:v>41151</c:v>
                </c:pt>
                <c:pt idx="9061">
                  <c:v>41152</c:v>
                </c:pt>
                <c:pt idx="9062">
                  <c:v>41156</c:v>
                </c:pt>
                <c:pt idx="9063">
                  <c:v>41157</c:v>
                </c:pt>
                <c:pt idx="9064">
                  <c:v>41158</c:v>
                </c:pt>
                <c:pt idx="9065">
                  <c:v>41159</c:v>
                </c:pt>
                <c:pt idx="9066">
                  <c:v>41162</c:v>
                </c:pt>
                <c:pt idx="9067">
                  <c:v>41163</c:v>
                </c:pt>
                <c:pt idx="9068">
                  <c:v>41164</c:v>
                </c:pt>
                <c:pt idx="9069">
                  <c:v>41165</c:v>
                </c:pt>
                <c:pt idx="9070">
                  <c:v>41166</c:v>
                </c:pt>
                <c:pt idx="9071">
                  <c:v>41169</c:v>
                </c:pt>
                <c:pt idx="9072">
                  <c:v>41170</c:v>
                </c:pt>
                <c:pt idx="9073">
                  <c:v>41171</c:v>
                </c:pt>
                <c:pt idx="9074">
                  <c:v>41172</c:v>
                </c:pt>
                <c:pt idx="9075">
                  <c:v>41173</c:v>
                </c:pt>
                <c:pt idx="9076">
                  <c:v>41176</c:v>
                </c:pt>
                <c:pt idx="9077">
                  <c:v>41177</c:v>
                </c:pt>
                <c:pt idx="9078">
                  <c:v>41178</c:v>
                </c:pt>
                <c:pt idx="9079">
                  <c:v>41179</c:v>
                </c:pt>
                <c:pt idx="9080">
                  <c:v>41180</c:v>
                </c:pt>
                <c:pt idx="9081">
                  <c:v>41183</c:v>
                </c:pt>
                <c:pt idx="9082">
                  <c:v>41184</c:v>
                </c:pt>
                <c:pt idx="9083">
                  <c:v>41185</c:v>
                </c:pt>
                <c:pt idx="9084">
                  <c:v>41186</c:v>
                </c:pt>
                <c:pt idx="9085">
                  <c:v>41187</c:v>
                </c:pt>
                <c:pt idx="9086">
                  <c:v>41191</c:v>
                </c:pt>
                <c:pt idx="9087">
                  <c:v>41192</c:v>
                </c:pt>
                <c:pt idx="9088">
                  <c:v>41193</c:v>
                </c:pt>
                <c:pt idx="9089">
                  <c:v>41194</c:v>
                </c:pt>
                <c:pt idx="9090">
                  <c:v>41197</c:v>
                </c:pt>
                <c:pt idx="9091">
                  <c:v>41198</c:v>
                </c:pt>
                <c:pt idx="9092">
                  <c:v>41199</c:v>
                </c:pt>
                <c:pt idx="9093">
                  <c:v>41200</c:v>
                </c:pt>
                <c:pt idx="9094">
                  <c:v>41201</c:v>
                </c:pt>
                <c:pt idx="9095">
                  <c:v>41204</c:v>
                </c:pt>
                <c:pt idx="9096">
                  <c:v>41205</c:v>
                </c:pt>
                <c:pt idx="9097">
                  <c:v>41206</c:v>
                </c:pt>
                <c:pt idx="9098">
                  <c:v>41207</c:v>
                </c:pt>
                <c:pt idx="9099">
                  <c:v>41208</c:v>
                </c:pt>
                <c:pt idx="9100">
                  <c:v>41211</c:v>
                </c:pt>
                <c:pt idx="9101">
                  <c:v>41213</c:v>
                </c:pt>
                <c:pt idx="9102">
                  <c:v>41214</c:v>
                </c:pt>
                <c:pt idx="9103">
                  <c:v>41215</c:v>
                </c:pt>
                <c:pt idx="9104">
                  <c:v>41218</c:v>
                </c:pt>
                <c:pt idx="9105">
                  <c:v>41219</c:v>
                </c:pt>
                <c:pt idx="9106">
                  <c:v>41220</c:v>
                </c:pt>
                <c:pt idx="9107">
                  <c:v>41221</c:v>
                </c:pt>
                <c:pt idx="9108">
                  <c:v>41222</c:v>
                </c:pt>
                <c:pt idx="9109">
                  <c:v>41226</c:v>
                </c:pt>
                <c:pt idx="9110">
                  <c:v>41227</c:v>
                </c:pt>
                <c:pt idx="9111">
                  <c:v>41228</c:v>
                </c:pt>
                <c:pt idx="9112">
                  <c:v>41229</c:v>
                </c:pt>
                <c:pt idx="9113">
                  <c:v>41232</c:v>
                </c:pt>
                <c:pt idx="9114">
                  <c:v>41233</c:v>
                </c:pt>
                <c:pt idx="9115">
                  <c:v>41234</c:v>
                </c:pt>
                <c:pt idx="9116">
                  <c:v>41236</c:v>
                </c:pt>
                <c:pt idx="9117">
                  <c:v>41239</c:v>
                </c:pt>
                <c:pt idx="9118">
                  <c:v>41240</c:v>
                </c:pt>
                <c:pt idx="9119">
                  <c:v>41241</c:v>
                </c:pt>
                <c:pt idx="9120">
                  <c:v>41242</c:v>
                </c:pt>
                <c:pt idx="9121">
                  <c:v>41243</c:v>
                </c:pt>
                <c:pt idx="9122">
                  <c:v>41246</c:v>
                </c:pt>
                <c:pt idx="9123">
                  <c:v>41247</c:v>
                </c:pt>
                <c:pt idx="9124">
                  <c:v>41248</c:v>
                </c:pt>
                <c:pt idx="9125">
                  <c:v>41249</c:v>
                </c:pt>
                <c:pt idx="9126">
                  <c:v>41250</c:v>
                </c:pt>
                <c:pt idx="9127">
                  <c:v>41253</c:v>
                </c:pt>
                <c:pt idx="9128">
                  <c:v>41254</c:v>
                </c:pt>
                <c:pt idx="9129">
                  <c:v>41255</c:v>
                </c:pt>
                <c:pt idx="9130">
                  <c:v>41256</c:v>
                </c:pt>
                <c:pt idx="9131">
                  <c:v>41257</c:v>
                </c:pt>
                <c:pt idx="9132">
                  <c:v>41260</c:v>
                </c:pt>
                <c:pt idx="9133">
                  <c:v>41261</c:v>
                </c:pt>
                <c:pt idx="9134">
                  <c:v>41262</c:v>
                </c:pt>
                <c:pt idx="9135">
                  <c:v>41263</c:v>
                </c:pt>
                <c:pt idx="9136">
                  <c:v>41264</c:v>
                </c:pt>
                <c:pt idx="9137">
                  <c:v>41267</c:v>
                </c:pt>
                <c:pt idx="9138">
                  <c:v>41269</c:v>
                </c:pt>
                <c:pt idx="9139">
                  <c:v>41270</c:v>
                </c:pt>
                <c:pt idx="9140">
                  <c:v>41271</c:v>
                </c:pt>
                <c:pt idx="9141">
                  <c:v>41274</c:v>
                </c:pt>
                <c:pt idx="9142">
                  <c:v>41276</c:v>
                </c:pt>
                <c:pt idx="9143">
                  <c:v>41277</c:v>
                </c:pt>
                <c:pt idx="9144">
                  <c:v>41278</c:v>
                </c:pt>
                <c:pt idx="9145">
                  <c:v>41281</c:v>
                </c:pt>
                <c:pt idx="9146">
                  <c:v>41282</c:v>
                </c:pt>
                <c:pt idx="9147">
                  <c:v>41283</c:v>
                </c:pt>
                <c:pt idx="9148">
                  <c:v>41284</c:v>
                </c:pt>
                <c:pt idx="9149">
                  <c:v>41285</c:v>
                </c:pt>
                <c:pt idx="9150">
                  <c:v>41288</c:v>
                </c:pt>
                <c:pt idx="9151">
                  <c:v>41289</c:v>
                </c:pt>
                <c:pt idx="9152">
                  <c:v>41290</c:v>
                </c:pt>
                <c:pt idx="9153">
                  <c:v>41291</c:v>
                </c:pt>
                <c:pt idx="9154">
                  <c:v>41292</c:v>
                </c:pt>
                <c:pt idx="9155">
                  <c:v>41296</c:v>
                </c:pt>
                <c:pt idx="9156">
                  <c:v>41297</c:v>
                </c:pt>
                <c:pt idx="9157">
                  <c:v>41298</c:v>
                </c:pt>
                <c:pt idx="9158">
                  <c:v>41299</c:v>
                </c:pt>
                <c:pt idx="9159">
                  <c:v>41302</c:v>
                </c:pt>
                <c:pt idx="9160">
                  <c:v>41303</c:v>
                </c:pt>
                <c:pt idx="9161">
                  <c:v>41304</c:v>
                </c:pt>
                <c:pt idx="9162">
                  <c:v>41305</c:v>
                </c:pt>
                <c:pt idx="9163">
                  <c:v>41306</c:v>
                </c:pt>
                <c:pt idx="9164">
                  <c:v>41309</c:v>
                </c:pt>
                <c:pt idx="9165">
                  <c:v>41310</c:v>
                </c:pt>
                <c:pt idx="9166">
                  <c:v>41311</c:v>
                </c:pt>
                <c:pt idx="9167">
                  <c:v>41312</c:v>
                </c:pt>
                <c:pt idx="9168">
                  <c:v>41313</c:v>
                </c:pt>
                <c:pt idx="9169">
                  <c:v>41316</c:v>
                </c:pt>
                <c:pt idx="9170">
                  <c:v>41317</c:v>
                </c:pt>
                <c:pt idx="9171">
                  <c:v>41318</c:v>
                </c:pt>
                <c:pt idx="9172">
                  <c:v>41319</c:v>
                </c:pt>
                <c:pt idx="9173">
                  <c:v>41320</c:v>
                </c:pt>
                <c:pt idx="9174">
                  <c:v>41324</c:v>
                </c:pt>
                <c:pt idx="9175">
                  <c:v>41325</c:v>
                </c:pt>
                <c:pt idx="9176">
                  <c:v>41326</c:v>
                </c:pt>
                <c:pt idx="9177">
                  <c:v>41327</c:v>
                </c:pt>
                <c:pt idx="9178">
                  <c:v>41330</c:v>
                </c:pt>
                <c:pt idx="9179">
                  <c:v>41331</c:v>
                </c:pt>
                <c:pt idx="9180">
                  <c:v>41332</c:v>
                </c:pt>
                <c:pt idx="9181">
                  <c:v>41333</c:v>
                </c:pt>
                <c:pt idx="9182">
                  <c:v>41334</c:v>
                </c:pt>
                <c:pt idx="9183">
                  <c:v>41337</c:v>
                </c:pt>
                <c:pt idx="9184">
                  <c:v>41338</c:v>
                </c:pt>
                <c:pt idx="9185">
                  <c:v>41339</c:v>
                </c:pt>
                <c:pt idx="9186">
                  <c:v>41340</c:v>
                </c:pt>
                <c:pt idx="9187">
                  <c:v>41341</c:v>
                </c:pt>
                <c:pt idx="9188">
                  <c:v>41344</c:v>
                </c:pt>
                <c:pt idx="9189">
                  <c:v>41345</c:v>
                </c:pt>
                <c:pt idx="9190">
                  <c:v>41346</c:v>
                </c:pt>
                <c:pt idx="9191">
                  <c:v>41347</c:v>
                </c:pt>
                <c:pt idx="9192">
                  <c:v>41348</c:v>
                </c:pt>
                <c:pt idx="9193">
                  <c:v>41351</c:v>
                </c:pt>
                <c:pt idx="9194">
                  <c:v>41352</c:v>
                </c:pt>
                <c:pt idx="9195">
                  <c:v>41353</c:v>
                </c:pt>
                <c:pt idx="9196">
                  <c:v>41354</c:v>
                </c:pt>
                <c:pt idx="9197">
                  <c:v>41355</c:v>
                </c:pt>
                <c:pt idx="9198">
                  <c:v>41358</c:v>
                </c:pt>
                <c:pt idx="9199">
                  <c:v>41359</c:v>
                </c:pt>
                <c:pt idx="9200">
                  <c:v>41360</c:v>
                </c:pt>
                <c:pt idx="9201">
                  <c:v>41361</c:v>
                </c:pt>
                <c:pt idx="9202">
                  <c:v>41365</c:v>
                </c:pt>
                <c:pt idx="9203">
                  <c:v>41366</c:v>
                </c:pt>
                <c:pt idx="9204">
                  <c:v>41367</c:v>
                </c:pt>
                <c:pt idx="9205">
                  <c:v>41368</c:v>
                </c:pt>
                <c:pt idx="9206">
                  <c:v>41369</c:v>
                </c:pt>
                <c:pt idx="9207">
                  <c:v>41372</c:v>
                </c:pt>
                <c:pt idx="9208">
                  <c:v>41373</c:v>
                </c:pt>
                <c:pt idx="9209">
                  <c:v>41374</c:v>
                </c:pt>
                <c:pt idx="9210">
                  <c:v>41375</c:v>
                </c:pt>
                <c:pt idx="9211">
                  <c:v>41376</c:v>
                </c:pt>
                <c:pt idx="9212">
                  <c:v>41379</c:v>
                </c:pt>
                <c:pt idx="9213">
                  <c:v>41380</c:v>
                </c:pt>
                <c:pt idx="9214">
                  <c:v>41381</c:v>
                </c:pt>
                <c:pt idx="9215">
                  <c:v>41382</c:v>
                </c:pt>
                <c:pt idx="9216">
                  <c:v>41383</c:v>
                </c:pt>
                <c:pt idx="9217">
                  <c:v>41386</c:v>
                </c:pt>
                <c:pt idx="9218">
                  <c:v>41387</c:v>
                </c:pt>
                <c:pt idx="9219">
                  <c:v>41388</c:v>
                </c:pt>
                <c:pt idx="9220">
                  <c:v>41389</c:v>
                </c:pt>
                <c:pt idx="9221">
                  <c:v>41390</c:v>
                </c:pt>
                <c:pt idx="9222">
                  <c:v>41393</c:v>
                </c:pt>
                <c:pt idx="9223">
                  <c:v>41394</c:v>
                </c:pt>
                <c:pt idx="9224">
                  <c:v>41395</c:v>
                </c:pt>
                <c:pt idx="9225">
                  <c:v>41396</c:v>
                </c:pt>
                <c:pt idx="9226">
                  <c:v>41397</c:v>
                </c:pt>
                <c:pt idx="9227">
                  <c:v>41400</c:v>
                </c:pt>
                <c:pt idx="9228">
                  <c:v>41401</c:v>
                </c:pt>
                <c:pt idx="9229">
                  <c:v>41402</c:v>
                </c:pt>
                <c:pt idx="9230">
                  <c:v>41403</c:v>
                </c:pt>
                <c:pt idx="9231">
                  <c:v>41404</c:v>
                </c:pt>
                <c:pt idx="9232">
                  <c:v>41407</c:v>
                </c:pt>
                <c:pt idx="9233">
                  <c:v>41408</c:v>
                </c:pt>
                <c:pt idx="9234">
                  <c:v>41409</c:v>
                </c:pt>
                <c:pt idx="9235">
                  <c:v>41410</c:v>
                </c:pt>
                <c:pt idx="9236">
                  <c:v>41411</c:v>
                </c:pt>
                <c:pt idx="9237">
                  <c:v>41414</c:v>
                </c:pt>
                <c:pt idx="9238">
                  <c:v>41415</c:v>
                </c:pt>
                <c:pt idx="9239">
                  <c:v>41416</c:v>
                </c:pt>
                <c:pt idx="9240">
                  <c:v>41417</c:v>
                </c:pt>
                <c:pt idx="9241">
                  <c:v>41418</c:v>
                </c:pt>
                <c:pt idx="9242">
                  <c:v>41422</c:v>
                </c:pt>
                <c:pt idx="9243">
                  <c:v>41423</c:v>
                </c:pt>
                <c:pt idx="9244">
                  <c:v>41424</c:v>
                </c:pt>
                <c:pt idx="9245">
                  <c:v>41425</c:v>
                </c:pt>
                <c:pt idx="9246">
                  <c:v>41428</c:v>
                </c:pt>
                <c:pt idx="9247">
                  <c:v>41429</c:v>
                </c:pt>
                <c:pt idx="9248">
                  <c:v>41430</c:v>
                </c:pt>
                <c:pt idx="9249">
                  <c:v>41431</c:v>
                </c:pt>
                <c:pt idx="9250">
                  <c:v>41432</c:v>
                </c:pt>
                <c:pt idx="9251">
                  <c:v>41435</c:v>
                </c:pt>
                <c:pt idx="9252">
                  <c:v>41436</c:v>
                </c:pt>
                <c:pt idx="9253">
                  <c:v>41437</c:v>
                </c:pt>
                <c:pt idx="9254">
                  <c:v>41438</c:v>
                </c:pt>
                <c:pt idx="9255">
                  <c:v>41439</c:v>
                </c:pt>
                <c:pt idx="9256">
                  <c:v>41442</c:v>
                </c:pt>
                <c:pt idx="9257">
                  <c:v>41443</c:v>
                </c:pt>
                <c:pt idx="9258">
                  <c:v>41444</c:v>
                </c:pt>
                <c:pt idx="9259">
                  <c:v>41445</c:v>
                </c:pt>
                <c:pt idx="9260">
                  <c:v>41446</c:v>
                </c:pt>
                <c:pt idx="9261">
                  <c:v>41449</c:v>
                </c:pt>
                <c:pt idx="9262">
                  <c:v>41450</c:v>
                </c:pt>
                <c:pt idx="9263">
                  <c:v>41451</c:v>
                </c:pt>
                <c:pt idx="9264">
                  <c:v>41452</c:v>
                </c:pt>
                <c:pt idx="9265">
                  <c:v>41453</c:v>
                </c:pt>
                <c:pt idx="9266">
                  <c:v>41456</c:v>
                </c:pt>
                <c:pt idx="9267">
                  <c:v>41457</c:v>
                </c:pt>
                <c:pt idx="9268">
                  <c:v>41458</c:v>
                </c:pt>
                <c:pt idx="9269">
                  <c:v>41460</c:v>
                </c:pt>
                <c:pt idx="9270">
                  <c:v>41463</c:v>
                </c:pt>
                <c:pt idx="9271">
                  <c:v>41464</c:v>
                </c:pt>
                <c:pt idx="9272">
                  <c:v>41465</c:v>
                </c:pt>
                <c:pt idx="9273">
                  <c:v>41466</c:v>
                </c:pt>
                <c:pt idx="9274">
                  <c:v>41467</c:v>
                </c:pt>
                <c:pt idx="9275">
                  <c:v>41470</c:v>
                </c:pt>
                <c:pt idx="9276">
                  <c:v>41471</c:v>
                </c:pt>
                <c:pt idx="9277">
                  <c:v>41472</c:v>
                </c:pt>
                <c:pt idx="9278">
                  <c:v>41473</c:v>
                </c:pt>
                <c:pt idx="9279">
                  <c:v>41474</c:v>
                </c:pt>
                <c:pt idx="9280">
                  <c:v>41477</c:v>
                </c:pt>
                <c:pt idx="9281">
                  <c:v>41478</c:v>
                </c:pt>
                <c:pt idx="9282">
                  <c:v>41479</c:v>
                </c:pt>
                <c:pt idx="9283">
                  <c:v>41480</c:v>
                </c:pt>
                <c:pt idx="9284">
                  <c:v>41481</c:v>
                </c:pt>
                <c:pt idx="9285">
                  <c:v>41484</c:v>
                </c:pt>
                <c:pt idx="9286">
                  <c:v>41485</c:v>
                </c:pt>
                <c:pt idx="9287">
                  <c:v>41486</c:v>
                </c:pt>
                <c:pt idx="9288">
                  <c:v>41487</c:v>
                </c:pt>
                <c:pt idx="9289">
                  <c:v>41488</c:v>
                </c:pt>
                <c:pt idx="9290">
                  <c:v>41491</c:v>
                </c:pt>
                <c:pt idx="9291">
                  <c:v>41492</c:v>
                </c:pt>
                <c:pt idx="9292">
                  <c:v>41493</c:v>
                </c:pt>
                <c:pt idx="9293">
                  <c:v>41494</c:v>
                </c:pt>
                <c:pt idx="9294">
                  <c:v>41495</c:v>
                </c:pt>
                <c:pt idx="9295">
                  <c:v>41498</c:v>
                </c:pt>
                <c:pt idx="9296">
                  <c:v>41499</c:v>
                </c:pt>
                <c:pt idx="9297">
                  <c:v>41500</c:v>
                </c:pt>
                <c:pt idx="9298">
                  <c:v>41501</c:v>
                </c:pt>
                <c:pt idx="9299">
                  <c:v>41502</c:v>
                </c:pt>
                <c:pt idx="9300">
                  <c:v>41505</c:v>
                </c:pt>
                <c:pt idx="9301">
                  <c:v>41506</c:v>
                </c:pt>
                <c:pt idx="9302">
                  <c:v>41507</c:v>
                </c:pt>
                <c:pt idx="9303">
                  <c:v>41508</c:v>
                </c:pt>
                <c:pt idx="9304">
                  <c:v>41509</c:v>
                </c:pt>
                <c:pt idx="9305">
                  <c:v>41512</c:v>
                </c:pt>
                <c:pt idx="9306">
                  <c:v>41513</c:v>
                </c:pt>
                <c:pt idx="9307">
                  <c:v>41514</c:v>
                </c:pt>
                <c:pt idx="9308">
                  <c:v>41515</c:v>
                </c:pt>
                <c:pt idx="9309">
                  <c:v>41516</c:v>
                </c:pt>
                <c:pt idx="9310">
                  <c:v>41520</c:v>
                </c:pt>
                <c:pt idx="9311">
                  <c:v>41521</c:v>
                </c:pt>
                <c:pt idx="9312">
                  <c:v>41522</c:v>
                </c:pt>
                <c:pt idx="9313">
                  <c:v>41523</c:v>
                </c:pt>
                <c:pt idx="9314">
                  <c:v>41526</c:v>
                </c:pt>
                <c:pt idx="9315">
                  <c:v>41527</c:v>
                </c:pt>
                <c:pt idx="9316">
                  <c:v>41528</c:v>
                </c:pt>
                <c:pt idx="9317">
                  <c:v>41529</c:v>
                </c:pt>
                <c:pt idx="9318">
                  <c:v>41530</c:v>
                </c:pt>
                <c:pt idx="9319">
                  <c:v>41533</c:v>
                </c:pt>
                <c:pt idx="9320">
                  <c:v>41534</c:v>
                </c:pt>
                <c:pt idx="9321">
                  <c:v>41535</c:v>
                </c:pt>
                <c:pt idx="9322">
                  <c:v>41536</c:v>
                </c:pt>
                <c:pt idx="9323">
                  <c:v>41537</c:v>
                </c:pt>
                <c:pt idx="9324">
                  <c:v>41540</c:v>
                </c:pt>
                <c:pt idx="9325">
                  <c:v>41541</c:v>
                </c:pt>
                <c:pt idx="9326">
                  <c:v>41542</c:v>
                </c:pt>
                <c:pt idx="9327">
                  <c:v>41543</c:v>
                </c:pt>
                <c:pt idx="9328">
                  <c:v>41544</c:v>
                </c:pt>
                <c:pt idx="9329">
                  <c:v>41547</c:v>
                </c:pt>
                <c:pt idx="9330">
                  <c:v>41548</c:v>
                </c:pt>
                <c:pt idx="9331">
                  <c:v>41549</c:v>
                </c:pt>
                <c:pt idx="9332">
                  <c:v>41550</c:v>
                </c:pt>
                <c:pt idx="9333">
                  <c:v>41551</c:v>
                </c:pt>
                <c:pt idx="9334">
                  <c:v>41554</c:v>
                </c:pt>
                <c:pt idx="9335">
                  <c:v>41555</c:v>
                </c:pt>
                <c:pt idx="9336">
                  <c:v>41556</c:v>
                </c:pt>
                <c:pt idx="9337">
                  <c:v>41557</c:v>
                </c:pt>
                <c:pt idx="9338">
                  <c:v>41558</c:v>
                </c:pt>
                <c:pt idx="9339">
                  <c:v>41562</c:v>
                </c:pt>
                <c:pt idx="9340">
                  <c:v>41563</c:v>
                </c:pt>
                <c:pt idx="9341">
                  <c:v>41564</c:v>
                </c:pt>
                <c:pt idx="9342">
                  <c:v>41565</c:v>
                </c:pt>
                <c:pt idx="9343">
                  <c:v>41568</c:v>
                </c:pt>
                <c:pt idx="9344">
                  <c:v>41569</c:v>
                </c:pt>
                <c:pt idx="9345">
                  <c:v>41570</c:v>
                </c:pt>
                <c:pt idx="9346">
                  <c:v>41571</c:v>
                </c:pt>
                <c:pt idx="9347">
                  <c:v>41572</c:v>
                </c:pt>
                <c:pt idx="9348">
                  <c:v>41575</c:v>
                </c:pt>
                <c:pt idx="9349">
                  <c:v>41576</c:v>
                </c:pt>
                <c:pt idx="9350">
                  <c:v>41577</c:v>
                </c:pt>
                <c:pt idx="9351">
                  <c:v>41578</c:v>
                </c:pt>
                <c:pt idx="9352">
                  <c:v>41579</c:v>
                </c:pt>
                <c:pt idx="9353">
                  <c:v>41582</c:v>
                </c:pt>
                <c:pt idx="9354">
                  <c:v>41583</c:v>
                </c:pt>
                <c:pt idx="9355">
                  <c:v>41584</c:v>
                </c:pt>
                <c:pt idx="9356">
                  <c:v>41585</c:v>
                </c:pt>
                <c:pt idx="9357">
                  <c:v>41586</c:v>
                </c:pt>
                <c:pt idx="9358">
                  <c:v>41590</c:v>
                </c:pt>
                <c:pt idx="9359">
                  <c:v>41591</c:v>
                </c:pt>
                <c:pt idx="9360">
                  <c:v>41592</c:v>
                </c:pt>
                <c:pt idx="9361">
                  <c:v>41593</c:v>
                </c:pt>
                <c:pt idx="9362">
                  <c:v>41596</c:v>
                </c:pt>
                <c:pt idx="9363">
                  <c:v>41597</c:v>
                </c:pt>
                <c:pt idx="9364">
                  <c:v>41598</c:v>
                </c:pt>
                <c:pt idx="9365">
                  <c:v>41599</c:v>
                </c:pt>
                <c:pt idx="9366">
                  <c:v>41600</c:v>
                </c:pt>
                <c:pt idx="9367">
                  <c:v>41603</c:v>
                </c:pt>
                <c:pt idx="9368">
                  <c:v>41604</c:v>
                </c:pt>
                <c:pt idx="9369">
                  <c:v>41605</c:v>
                </c:pt>
                <c:pt idx="9370">
                  <c:v>41607</c:v>
                </c:pt>
                <c:pt idx="9371">
                  <c:v>41610</c:v>
                </c:pt>
                <c:pt idx="9372">
                  <c:v>41611</c:v>
                </c:pt>
                <c:pt idx="9373">
                  <c:v>41612</c:v>
                </c:pt>
                <c:pt idx="9374">
                  <c:v>41613</c:v>
                </c:pt>
                <c:pt idx="9375">
                  <c:v>41614</c:v>
                </c:pt>
                <c:pt idx="9376">
                  <c:v>41617</c:v>
                </c:pt>
                <c:pt idx="9377">
                  <c:v>41618</c:v>
                </c:pt>
                <c:pt idx="9378">
                  <c:v>41619</c:v>
                </c:pt>
                <c:pt idx="9379">
                  <c:v>41620</c:v>
                </c:pt>
                <c:pt idx="9380">
                  <c:v>41621</c:v>
                </c:pt>
                <c:pt idx="9381">
                  <c:v>41624</c:v>
                </c:pt>
                <c:pt idx="9382">
                  <c:v>41625</c:v>
                </c:pt>
                <c:pt idx="9383">
                  <c:v>41626</c:v>
                </c:pt>
                <c:pt idx="9384">
                  <c:v>41627</c:v>
                </c:pt>
                <c:pt idx="9385">
                  <c:v>41628</c:v>
                </c:pt>
                <c:pt idx="9386">
                  <c:v>41631</c:v>
                </c:pt>
                <c:pt idx="9387">
                  <c:v>41632</c:v>
                </c:pt>
                <c:pt idx="9388">
                  <c:v>41634</c:v>
                </c:pt>
                <c:pt idx="9389">
                  <c:v>41635</c:v>
                </c:pt>
                <c:pt idx="9390">
                  <c:v>41638</c:v>
                </c:pt>
                <c:pt idx="9391">
                  <c:v>41639</c:v>
                </c:pt>
                <c:pt idx="9392">
                  <c:v>41641</c:v>
                </c:pt>
                <c:pt idx="9393">
                  <c:v>41642</c:v>
                </c:pt>
                <c:pt idx="9394">
                  <c:v>41645</c:v>
                </c:pt>
                <c:pt idx="9395">
                  <c:v>41646</c:v>
                </c:pt>
                <c:pt idx="9396">
                  <c:v>41647</c:v>
                </c:pt>
                <c:pt idx="9397">
                  <c:v>41648</c:v>
                </c:pt>
                <c:pt idx="9398">
                  <c:v>41649</c:v>
                </c:pt>
                <c:pt idx="9399">
                  <c:v>41652</c:v>
                </c:pt>
                <c:pt idx="9400">
                  <c:v>41653</c:v>
                </c:pt>
                <c:pt idx="9401">
                  <c:v>41654</c:v>
                </c:pt>
                <c:pt idx="9402">
                  <c:v>41655</c:v>
                </c:pt>
                <c:pt idx="9403">
                  <c:v>41656</c:v>
                </c:pt>
                <c:pt idx="9404">
                  <c:v>41660</c:v>
                </c:pt>
                <c:pt idx="9405">
                  <c:v>41661</c:v>
                </c:pt>
                <c:pt idx="9406">
                  <c:v>41662</c:v>
                </c:pt>
                <c:pt idx="9407">
                  <c:v>41663</c:v>
                </c:pt>
                <c:pt idx="9408">
                  <c:v>41666</c:v>
                </c:pt>
                <c:pt idx="9409">
                  <c:v>41667</c:v>
                </c:pt>
                <c:pt idx="9410">
                  <c:v>41668</c:v>
                </c:pt>
                <c:pt idx="9411">
                  <c:v>41669</c:v>
                </c:pt>
                <c:pt idx="9412">
                  <c:v>41670</c:v>
                </c:pt>
                <c:pt idx="9413">
                  <c:v>41673</c:v>
                </c:pt>
                <c:pt idx="9414">
                  <c:v>41674</c:v>
                </c:pt>
                <c:pt idx="9415">
                  <c:v>41675</c:v>
                </c:pt>
                <c:pt idx="9416">
                  <c:v>41676</c:v>
                </c:pt>
                <c:pt idx="9417">
                  <c:v>41677</c:v>
                </c:pt>
                <c:pt idx="9418">
                  <c:v>41680</c:v>
                </c:pt>
                <c:pt idx="9419">
                  <c:v>41681</c:v>
                </c:pt>
                <c:pt idx="9420">
                  <c:v>41682</c:v>
                </c:pt>
                <c:pt idx="9421">
                  <c:v>41683</c:v>
                </c:pt>
                <c:pt idx="9422">
                  <c:v>41684</c:v>
                </c:pt>
                <c:pt idx="9423">
                  <c:v>41688</c:v>
                </c:pt>
                <c:pt idx="9424">
                  <c:v>41689</c:v>
                </c:pt>
                <c:pt idx="9425">
                  <c:v>41690</c:v>
                </c:pt>
                <c:pt idx="9426">
                  <c:v>41691</c:v>
                </c:pt>
                <c:pt idx="9427">
                  <c:v>41694</c:v>
                </c:pt>
                <c:pt idx="9428">
                  <c:v>41695</c:v>
                </c:pt>
                <c:pt idx="9429">
                  <c:v>41696</c:v>
                </c:pt>
                <c:pt idx="9430">
                  <c:v>41697</c:v>
                </c:pt>
                <c:pt idx="9431">
                  <c:v>41698</c:v>
                </c:pt>
                <c:pt idx="9432">
                  <c:v>41701</c:v>
                </c:pt>
                <c:pt idx="9433">
                  <c:v>41702</c:v>
                </c:pt>
                <c:pt idx="9434">
                  <c:v>41703</c:v>
                </c:pt>
                <c:pt idx="9435">
                  <c:v>41704</c:v>
                </c:pt>
                <c:pt idx="9436">
                  <c:v>41705</c:v>
                </c:pt>
                <c:pt idx="9437">
                  <c:v>41708</c:v>
                </c:pt>
                <c:pt idx="9438">
                  <c:v>41709</c:v>
                </c:pt>
                <c:pt idx="9439">
                  <c:v>41710</c:v>
                </c:pt>
                <c:pt idx="9440">
                  <c:v>41711</c:v>
                </c:pt>
                <c:pt idx="9441">
                  <c:v>41712</c:v>
                </c:pt>
                <c:pt idx="9442">
                  <c:v>41715</c:v>
                </c:pt>
                <c:pt idx="9443">
                  <c:v>41716</c:v>
                </c:pt>
                <c:pt idx="9444">
                  <c:v>41717</c:v>
                </c:pt>
                <c:pt idx="9445">
                  <c:v>41718</c:v>
                </c:pt>
                <c:pt idx="9446">
                  <c:v>41719</c:v>
                </c:pt>
                <c:pt idx="9447">
                  <c:v>41722</c:v>
                </c:pt>
                <c:pt idx="9448">
                  <c:v>41723</c:v>
                </c:pt>
                <c:pt idx="9449">
                  <c:v>41724</c:v>
                </c:pt>
                <c:pt idx="9450">
                  <c:v>41725</c:v>
                </c:pt>
                <c:pt idx="9451">
                  <c:v>41726</c:v>
                </c:pt>
                <c:pt idx="9452">
                  <c:v>41729</c:v>
                </c:pt>
                <c:pt idx="9453">
                  <c:v>41730</c:v>
                </c:pt>
                <c:pt idx="9454">
                  <c:v>41731</c:v>
                </c:pt>
                <c:pt idx="9455">
                  <c:v>41732</c:v>
                </c:pt>
                <c:pt idx="9456">
                  <c:v>41733</c:v>
                </c:pt>
                <c:pt idx="9457">
                  <c:v>41736</c:v>
                </c:pt>
                <c:pt idx="9458">
                  <c:v>41737</c:v>
                </c:pt>
                <c:pt idx="9459">
                  <c:v>41738</c:v>
                </c:pt>
                <c:pt idx="9460">
                  <c:v>41739</c:v>
                </c:pt>
                <c:pt idx="9461">
                  <c:v>41740</c:v>
                </c:pt>
                <c:pt idx="9462">
                  <c:v>41743</c:v>
                </c:pt>
                <c:pt idx="9463">
                  <c:v>41744</c:v>
                </c:pt>
                <c:pt idx="9464">
                  <c:v>41745</c:v>
                </c:pt>
                <c:pt idx="9465">
                  <c:v>41746</c:v>
                </c:pt>
                <c:pt idx="9466">
                  <c:v>41750</c:v>
                </c:pt>
                <c:pt idx="9467">
                  <c:v>41751</c:v>
                </c:pt>
                <c:pt idx="9468">
                  <c:v>41752</c:v>
                </c:pt>
                <c:pt idx="9469">
                  <c:v>41753</c:v>
                </c:pt>
                <c:pt idx="9470">
                  <c:v>41754</c:v>
                </c:pt>
                <c:pt idx="9471">
                  <c:v>41757</c:v>
                </c:pt>
                <c:pt idx="9472">
                  <c:v>41758</c:v>
                </c:pt>
                <c:pt idx="9473">
                  <c:v>41759</c:v>
                </c:pt>
                <c:pt idx="9474">
                  <c:v>41760</c:v>
                </c:pt>
                <c:pt idx="9475">
                  <c:v>41761</c:v>
                </c:pt>
                <c:pt idx="9476">
                  <c:v>41764</c:v>
                </c:pt>
                <c:pt idx="9477">
                  <c:v>41765</c:v>
                </c:pt>
                <c:pt idx="9478">
                  <c:v>41766</c:v>
                </c:pt>
                <c:pt idx="9479">
                  <c:v>41767</c:v>
                </c:pt>
                <c:pt idx="9480">
                  <c:v>41768</c:v>
                </c:pt>
                <c:pt idx="9481">
                  <c:v>41771</c:v>
                </c:pt>
                <c:pt idx="9482">
                  <c:v>41772</c:v>
                </c:pt>
                <c:pt idx="9483">
                  <c:v>41773</c:v>
                </c:pt>
                <c:pt idx="9484">
                  <c:v>41774</c:v>
                </c:pt>
                <c:pt idx="9485">
                  <c:v>41775</c:v>
                </c:pt>
                <c:pt idx="9486">
                  <c:v>41778</c:v>
                </c:pt>
                <c:pt idx="9487">
                  <c:v>41779</c:v>
                </c:pt>
                <c:pt idx="9488">
                  <c:v>41780</c:v>
                </c:pt>
                <c:pt idx="9489">
                  <c:v>41781</c:v>
                </c:pt>
                <c:pt idx="9490">
                  <c:v>41782</c:v>
                </c:pt>
                <c:pt idx="9491">
                  <c:v>41786</c:v>
                </c:pt>
                <c:pt idx="9492">
                  <c:v>41787</c:v>
                </c:pt>
                <c:pt idx="9493">
                  <c:v>41788</c:v>
                </c:pt>
                <c:pt idx="9494">
                  <c:v>41789</c:v>
                </c:pt>
                <c:pt idx="9495">
                  <c:v>41792</c:v>
                </c:pt>
                <c:pt idx="9496">
                  <c:v>41793</c:v>
                </c:pt>
                <c:pt idx="9497">
                  <c:v>41794</c:v>
                </c:pt>
                <c:pt idx="9498">
                  <c:v>41795</c:v>
                </c:pt>
                <c:pt idx="9499">
                  <c:v>41796</c:v>
                </c:pt>
                <c:pt idx="9500">
                  <c:v>41799</c:v>
                </c:pt>
                <c:pt idx="9501">
                  <c:v>41800</c:v>
                </c:pt>
                <c:pt idx="9502">
                  <c:v>41801</c:v>
                </c:pt>
                <c:pt idx="9503">
                  <c:v>41802</c:v>
                </c:pt>
                <c:pt idx="9504">
                  <c:v>41803</c:v>
                </c:pt>
                <c:pt idx="9505">
                  <c:v>41806</c:v>
                </c:pt>
                <c:pt idx="9506">
                  <c:v>41807</c:v>
                </c:pt>
                <c:pt idx="9507">
                  <c:v>41808</c:v>
                </c:pt>
                <c:pt idx="9508">
                  <c:v>41809</c:v>
                </c:pt>
                <c:pt idx="9509">
                  <c:v>41810</c:v>
                </c:pt>
                <c:pt idx="9510">
                  <c:v>41813</c:v>
                </c:pt>
                <c:pt idx="9511">
                  <c:v>41814</c:v>
                </c:pt>
                <c:pt idx="9512">
                  <c:v>41815</c:v>
                </c:pt>
                <c:pt idx="9513">
                  <c:v>41816</c:v>
                </c:pt>
                <c:pt idx="9514">
                  <c:v>41817</c:v>
                </c:pt>
                <c:pt idx="9515">
                  <c:v>41820</c:v>
                </c:pt>
                <c:pt idx="9516">
                  <c:v>41821</c:v>
                </c:pt>
                <c:pt idx="9517">
                  <c:v>41822</c:v>
                </c:pt>
                <c:pt idx="9518">
                  <c:v>41823</c:v>
                </c:pt>
                <c:pt idx="9519">
                  <c:v>41827</c:v>
                </c:pt>
                <c:pt idx="9520">
                  <c:v>41828</c:v>
                </c:pt>
                <c:pt idx="9521">
                  <c:v>41829</c:v>
                </c:pt>
                <c:pt idx="9522">
                  <c:v>41830</c:v>
                </c:pt>
                <c:pt idx="9523">
                  <c:v>41831</c:v>
                </c:pt>
                <c:pt idx="9524">
                  <c:v>41834</c:v>
                </c:pt>
                <c:pt idx="9525">
                  <c:v>41835</c:v>
                </c:pt>
                <c:pt idx="9526">
                  <c:v>41836</c:v>
                </c:pt>
                <c:pt idx="9527">
                  <c:v>41837</c:v>
                </c:pt>
                <c:pt idx="9528">
                  <c:v>41838</c:v>
                </c:pt>
                <c:pt idx="9529">
                  <c:v>41841</c:v>
                </c:pt>
                <c:pt idx="9530">
                  <c:v>41842</c:v>
                </c:pt>
                <c:pt idx="9531">
                  <c:v>41843</c:v>
                </c:pt>
                <c:pt idx="9532">
                  <c:v>41844</c:v>
                </c:pt>
                <c:pt idx="9533">
                  <c:v>41845</c:v>
                </c:pt>
                <c:pt idx="9534">
                  <c:v>41848</c:v>
                </c:pt>
                <c:pt idx="9535">
                  <c:v>41849</c:v>
                </c:pt>
                <c:pt idx="9536">
                  <c:v>41850</c:v>
                </c:pt>
                <c:pt idx="9537">
                  <c:v>41851</c:v>
                </c:pt>
                <c:pt idx="9538">
                  <c:v>41852</c:v>
                </c:pt>
                <c:pt idx="9539">
                  <c:v>41855</c:v>
                </c:pt>
                <c:pt idx="9540">
                  <c:v>41856</c:v>
                </c:pt>
                <c:pt idx="9541">
                  <c:v>41857</c:v>
                </c:pt>
                <c:pt idx="9542">
                  <c:v>41858</c:v>
                </c:pt>
                <c:pt idx="9543">
                  <c:v>41859</c:v>
                </c:pt>
                <c:pt idx="9544">
                  <c:v>41862</c:v>
                </c:pt>
                <c:pt idx="9545">
                  <c:v>41863</c:v>
                </c:pt>
                <c:pt idx="9546">
                  <c:v>41864</c:v>
                </c:pt>
                <c:pt idx="9547">
                  <c:v>41865</c:v>
                </c:pt>
                <c:pt idx="9548">
                  <c:v>41866</c:v>
                </c:pt>
                <c:pt idx="9549">
                  <c:v>41869</c:v>
                </c:pt>
                <c:pt idx="9550">
                  <c:v>41870</c:v>
                </c:pt>
                <c:pt idx="9551">
                  <c:v>41871</c:v>
                </c:pt>
                <c:pt idx="9552">
                  <c:v>41872</c:v>
                </c:pt>
                <c:pt idx="9553">
                  <c:v>41873</c:v>
                </c:pt>
                <c:pt idx="9554">
                  <c:v>41876</c:v>
                </c:pt>
                <c:pt idx="9555">
                  <c:v>41877</c:v>
                </c:pt>
                <c:pt idx="9556">
                  <c:v>41878</c:v>
                </c:pt>
                <c:pt idx="9557">
                  <c:v>41879</c:v>
                </c:pt>
                <c:pt idx="9558">
                  <c:v>41880</c:v>
                </c:pt>
                <c:pt idx="9559">
                  <c:v>41884</c:v>
                </c:pt>
                <c:pt idx="9560">
                  <c:v>41885</c:v>
                </c:pt>
                <c:pt idx="9561">
                  <c:v>41886</c:v>
                </c:pt>
                <c:pt idx="9562">
                  <c:v>41887</c:v>
                </c:pt>
                <c:pt idx="9563">
                  <c:v>41890</c:v>
                </c:pt>
                <c:pt idx="9564">
                  <c:v>41891</c:v>
                </c:pt>
                <c:pt idx="9565">
                  <c:v>41892</c:v>
                </c:pt>
                <c:pt idx="9566">
                  <c:v>41893</c:v>
                </c:pt>
                <c:pt idx="9567">
                  <c:v>41894</c:v>
                </c:pt>
                <c:pt idx="9568">
                  <c:v>41897</c:v>
                </c:pt>
                <c:pt idx="9569">
                  <c:v>41898</c:v>
                </c:pt>
                <c:pt idx="9570">
                  <c:v>41899</c:v>
                </c:pt>
                <c:pt idx="9571">
                  <c:v>41900</c:v>
                </c:pt>
                <c:pt idx="9572">
                  <c:v>41901</c:v>
                </c:pt>
                <c:pt idx="9573">
                  <c:v>41904</c:v>
                </c:pt>
                <c:pt idx="9574">
                  <c:v>41905</c:v>
                </c:pt>
                <c:pt idx="9575">
                  <c:v>41906</c:v>
                </c:pt>
                <c:pt idx="9576">
                  <c:v>41907</c:v>
                </c:pt>
                <c:pt idx="9577">
                  <c:v>41908</c:v>
                </c:pt>
                <c:pt idx="9578">
                  <c:v>41911</c:v>
                </c:pt>
                <c:pt idx="9579">
                  <c:v>41912</c:v>
                </c:pt>
                <c:pt idx="9580">
                  <c:v>41913</c:v>
                </c:pt>
                <c:pt idx="9581">
                  <c:v>41914</c:v>
                </c:pt>
                <c:pt idx="9582">
                  <c:v>41915</c:v>
                </c:pt>
                <c:pt idx="9583">
                  <c:v>41918</c:v>
                </c:pt>
                <c:pt idx="9584">
                  <c:v>41919</c:v>
                </c:pt>
                <c:pt idx="9585">
                  <c:v>41920</c:v>
                </c:pt>
                <c:pt idx="9586">
                  <c:v>41921</c:v>
                </c:pt>
                <c:pt idx="9587">
                  <c:v>41922</c:v>
                </c:pt>
                <c:pt idx="9588">
                  <c:v>41926</c:v>
                </c:pt>
                <c:pt idx="9589">
                  <c:v>41927</c:v>
                </c:pt>
                <c:pt idx="9590">
                  <c:v>41928</c:v>
                </c:pt>
                <c:pt idx="9591">
                  <c:v>41929</c:v>
                </c:pt>
                <c:pt idx="9592">
                  <c:v>41932</c:v>
                </c:pt>
                <c:pt idx="9593">
                  <c:v>41933</c:v>
                </c:pt>
                <c:pt idx="9594">
                  <c:v>41934</c:v>
                </c:pt>
                <c:pt idx="9595">
                  <c:v>41935</c:v>
                </c:pt>
                <c:pt idx="9596">
                  <c:v>41936</c:v>
                </c:pt>
                <c:pt idx="9597">
                  <c:v>41939</c:v>
                </c:pt>
                <c:pt idx="9598">
                  <c:v>41940</c:v>
                </c:pt>
                <c:pt idx="9599">
                  <c:v>41941</c:v>
                </c:pt>
                <c:pt idx="9600">
                  <c:v>41942</c:v>
                </c:pt>
                <c:pt idx="9601">
                  <c:v>41943</c:v>
                </c:pt>
                <c:pt idx="9602">
                  <c:v>41946</c:v>
                </c:pt>
                <c:pt idx="9603">
                  <c:v>41947</c:v>
                </c:pt>
                <c:pt idx="9604">
                  <c:v>41948</c:v>
                </c:pt>
                <c:pt idx="9605">
                  <c:v>41949</c:v>
                </c:pt>
                <c:pt idx="9606">
                  <c:v>41950</c:v>
                </c:pt>
                <c:pt idx="9607">
                  <c:v>41953</c:v>
                </c:pt>
                <c:pt idx="9608">
                  <c:v>41955</c:v>
                </c:pt>
                <c:pt idx="9609">
                  <c:v>41956</c:v>
                </c:pt>
                <c:pt idx="9610">
                  <c:v>41957</c:v>
                </c:pt>
                <c:pt idx="9611">
                  <c:v>41960</c:v>
                </c:pt>
                <c:pt idx="9612">
                  <c:v>41961</c:v>
                </c:pt>
                <c:pt idx="9613">
                  <c:v>41962</c:v>
                </c:pt>
                <c:pt idx="9614">
                  <c:v>41963</c:v>
                </c:pt>
                <c:pt idx="9615">
                  <c:v>41964</c:v>
                </c:pt>
                <c:pt idx="9616">
                  <c:v>41967</c:v>
                </c:pt>
                <c:pt idx="9617">
                  <c:v>41968</c:v>
                </c:pt>
                <c:pt idx="9618">
                  <c:v>41969</c:v>
                </c:pt>
                <c:pt idx="9619">
                  <c:v>41971</c:v>
                </c:pt>
                <c:pt idx="9620">
                  <c:v>41974</c:v>
                </c:pt>
                <c:pt idx="9621">
                  <c:v>41975</c:v>
                </c:pt>
                <c:pt idx="9622">
                  <c:v>41976</c:v>
                </c:pt>
                <c:pt idx="9623">
                  <c:v>41977</c:v>
                </c:pt>
                <c:pt idx="9624">
                  <c:v>41978</c:v>
                </c:pt>
                <c:pt idx="9625">
                  <c:v>41981</c:v>
                </c:pt>
                <c:pt idx="9626">
                  <c:v>41982</c:v>
                </c:pt>
                <c:pt idx="9627">
                  <c:v>41983</c:v>
                </c:pt>
                <c:pt idx="9628">
                  <c:v>41984</c:v>
                </c:pt>
                <c:pt idx="9629">
                  <c:v>41985</c:v>
                </c:pt>
                <c:pt idx="9630">
                  <c:v>41988</c:v>
                </c:pt>
                <c:pt idx="9631">
                  <c:v>41989</c:v>
                </c:pt>
                <c:pt idx="9632">
                  <c:v>41990</c:v>
                </c:pt>
                <c:pt idx="9633">
                  <c:v>41991</c:v>
                </c:pt>
                <c:pt idx="9634">
                  <c:v>41992</c:v>
                </c:pt>
                <c:pt idx="9635">
                  <c:v>41995</c:v>
                </c:pt>
                <c:pt idx="9636">
                  <c:v>41996</c:v>
                </c:pt>
                <c:pt idx="9637">
                  <c:v>41997</c:v>
                </c:pt>
                <c:pt idx="9638">
                  <c:v>41999</c:v>
                </c:pt>
                <c:pt idx="9639">
                  <c:v>42002</c:v>
                </c:pt>
                <c:pt idx="9640">
                  <c:v>42003</c:v>
                </c:pt>
                <c:pt idx="9641">
                  <c:v>42004</c:v>
                </c:pt>
                <c:pt idx="9642">
                  <c:v>42006</c:v>
                </c:pt>
                <c:pt idx="9643">
                  <c:v>42009</c:v>
                </c:pt>
                <c:pt idx="9644">
                  <c:v>42010</c:v>
                </c:pt>
                <c:pt idx="9645">
                  <c:v>42011</c:v>
                </c:pt>
                <c:pt idx="9646">
                  <c:v>42012</c:v>
                </c:pt>
                <c:pt idx="9647">
                  <c:v>42013</c:v>
                </c:pt>
                <c:pt idx="9648">
                  <c:v>42016</c:v>
                </c:pt>
                <c:pt idx="9649">
                  <c:v>42017</c:v>
                </c:pt>
                <c:pt idx="9650">
                  <c:v>42018</c:v>
                </c:pt>
                <c:pt idx="9651">
                  <c:v>42019</c:v>
                </c:pt>
                <c:pt idx="9652">
                  <c:v>42020</c:v>
                </c:pt>
                <c:pt idx="9653">
                  <c:v>42024</c:v>
                </c:pt>
                <c:pt idx="9654">
                  <c:v>42025</c:v>
                </c:pt>
                <c:pt idx="9655">
                  <c:v>42026</c:v>
                </c:pt>
                <c:pt idx="9656">
                  <c:v>42027</c:v>
                </c:pt>
                <c:pt idx="9657">
                  <c:v>42030</c:v>
                </c:pt>
                <c:pt idx="9658">
                  <c:v>42031</c:v>
                </c:pt>
                <c:pt idx="9659">
                  <c:v>42032</c:v>
                </c:pt>
                <c:pt idx="9660">
                  <c:v>42033</c:v>
                </c:pt>
                <c:pt idx="9661">
                  <c:v>42034</c:v>
                </c:pt>
                <c:pt idx="9662">
                  <c:v>42037</c:v>
                </c:pt>
                <c:pt idx="9663">
                  <c:v>42038</c:v>
                </c:pt>
                <c:pt idx="9664">
                  <c:v>42039</c:v>
                </c:pt>
                <c:pt idx="9665">
                  <c:v>42040</c:v>
                </c:pt>
                <c:pt idx="9666">
                  <c:v>42041</c:v>
                </c:pt>
                <c:pt idx="9667">
                  <c:v>42044</c:v>
                </c:pt>
                <c:pt idx="9668">
                  <c:v>42045</c:v>
                </c:pt>
                <c:pt idx="9669">
                  <c:v>42046</c:v>
                </c:pt>
                <c:pt idx="9670">
                  <c:v>42047</c:v>
                </c:pt>
                <c:pt idx="9671">
                  <c:v>42048</c:v>
                </c:pt>
                <c:pt idx="9672">
                  <c:v>42052</c:v>
                </c:pt>
                <c:pt idx="9673">
                  <c:v>42053</c:v>
                </c:pt>
                <c:pt idx="9674">
                  <c:v>42054</c:v>
                </c:pt>
                <c:pt idx="9675">
                  <c:v>42055</c:v>
                </c:pt>
                <c:pt idx="9676">
                  <c:v>42058</c:v>
                </c:pt>
                <c:pt idx="9677">
                  <c:v>42059</c:v>
                </c:pt>
                <c:pt idx="9678">
                  <c:v>42060</c:v>
                </c:pt>
                <c:pt idx="9679">
                  <c:v>42061</c:v>
                </c:pt>
                <c:pt idx="9680">
                  <c:v>42062</c:v>
                </c:pt>
                <c:pt idx="9681">
                  <c:v>42065</c:v>
                </c:pt>
                <c:pt idx="9682">
                  <c:v>42066</c:v>
                </c:pt>
                <c:pt idx="9683">
                  <c:v>42067</c:v>
                </c:pt>
                <c:pt idx="9684">
                  <c:v>42068</c:v>
                </c:pt>
                <c:pt idx="9685">
                  <c:v>42069</c:v>
                </c:pt>
                <c:pt idx="9686">
                  <c:v>42072</c:v>
                </c:pt>
                <c:pt idx="9687">
                  <c:v>42073</c:v>
                </c:pt>
                <c:pt idx="9688">
                  <c:v>42074</c:v>
                </c:pt>
                <c:pt idx="9689">
                  <c:v>42075</c:v>
                </c:pt>
                <c:pt idx="9690">
                  <c:v>42076</c:v>
                </c:pt>
                <c:pt idx="9691">
                  <c:v>42079</c:v>
                </c:pt>
                <c:pt idx="9692">
                  <c:v>42080</c:v>
                </c:pt>
                <c:pt idx="9693">
                  <c:v>42081</c:v>
                </c:pt>
                <c:pt idx="9694">
                  <c:v>42082</c:v>
                </c:pt>
                <c:pt idx="9695">
                  <c:v>42083</c:v>
                </c:pt>
                <c:pt idx="9696">
                  <c:v>42086</c:v>
                </c:pt>
                <c:pt idx="9697">
                  <c:v>42087</c:v>
                </c:pt>
                <c:pt idx="9698">
                  <c:v>42088</c:v>
                </c:pt>
                <c:pt idx="9699">
                  <c:v>42089</c:v>
                </c:pt>
                <c:pt idx="9700">
                  <c:v>42090</c:v>
                </c:pt>
                <c:pt idx="9701">
                  <c:v>42093</c:v>
                </c:pt>
                <c:pt idx="9702">
                  <c:v>42094</c:v>
                </c:pt>
                <c:pt idx="9703">
                  <c:v>42095</c:v>
                </c:pt>
                <c:pt idx="9704">
                  <c:v>42096</c:v>
                </c:pt>
                <c:pt idx="9705">
                  <c:v>42097</c:v>
                </c:pt>
                <c:pt idx="9706">
                  <c:v>42100</c:v>
                </c:pt>
                <c:pt idx="9707">
                  <c:v>42101</c:v>
                </c:pt>
                <c:pt idx="9708">
                  <c:v>42102</c:v>
                </c:pt>
                <c:pt idx="9709">
                  <c:v>42103</c:v>
                </c:pt>
                <c:pt idx="9710">
                  <c:v>42104</c:v>
                </c:pt>
                <c:pt idx="9711">
                  <c:v>42107</c:v>
                </c:pt>
                <c:pt idx="9712">
                  <c:v>42108</c:v>
                </c:pt>
                <c:pt idx="9713">
                  <c:v>42109</c:v>
                </c:pt>
                <c:pt idx="9714">
                  <c:v>42110</c:v>
                </c:pt>
                <c:pt idx="9715">
                  <c:v>42111</c:v>
                </c:pt>
                <c:pt idx="9716">
                  <c:v>42114</c:v>
                </c:pt>
                <c:pt idx="9717">
                  <c:v>42115</c:v>
                </c:pt>
                <c:pt idx="9718">
                  <c:v>42116</c:v>
                </c:pt>
                <c:pt idx="9719">
                  <c:v>42117</c:v>
                </c:pt>
                <c:pt idx="9720">
                  <c:v>42118</c:v>
                </c:pt>
                <c:pt idx="9721">
                  <c:v>42121</c:v>
                </c:pt>
                <c:pt idx="9722">
                  <c:v>42122</c:v>
                </c:pt>
                <c:pt idx="9723">
                  <c:v>42123</c:v>
                </c:pt>
                <c:pt idx="9724">
                  <c:v>42124</c:v>
                </c:pt>
                <c:pt idx="9725">
                  <c:v>42125</c:v>
                </c:pt>
                <c:pt idx="9726">
                  <c:v>42128</c:v>
                </c:pt>
                <c:pt idx="9727">
                  <c:v>42129</c:v>
                </c:pt>
                <c:pt idx="9728">
                  <c:v>42130</c:v>
                </c:pt>
                <c:pt idx="9729">
                  <c:v>42131</c:v>
                </c:pt>
                <c:pt idx="9730">
                  <c:v>42132</c:v>
                </c:pt>
                <c:pt idx="9731">
                  <c:v>42135</c:v>
                </c:pt>
                <c:pt idx="9732">
                  <c:v>42136</c:v>
                </c:pt>
                <c:pt idx="9733">
                  <c:v>42137</c:v>
                </c:pt>
                <c:pt idx="9734">
                  <c:v>42138</c:v>
                </c:pt>
                <c:pt idx="9735">
                  <c:v>42139</c:v>
                </c:pt>
                <c:pt idx="9736">
                  <c:v>42142</c:v>
                </c:pt>
                <c:pt idx="9737">
                  <c:v>42143</c:v>
                </c:pt>
                <c:pt idx="9738">
                  <c:v>42144</c:v>
                </c:pt>
                <c:pt idx="9739">
                  <c:v>42145</c:v>
                </c:pt>
                <c:pt idx="9740">
                  <c:v>42146</c:v>
                </c:pt>
                <c:pt idx="9741">
                  <c:v>42150</c:v>
                </c:pt>
                <c:pt idx="9742">
                  <c:v>42151</c:v>
                </c:pt>
                <c:pt idx="9743">
                  <c:v>42152</c:v>
                </c:pt>
                <c:pt idx="9744">
                  <c:v>42153</c:v>
                </c:pt>
                <c:pt idx="9745">
                  <c:v>42156</c:v>
                </c:pt>
                <c:pt idx="9746">
                  <c:v>42157</c:v>
                </c:pt>
                <c:pt idx="9747">
                  <c:v>42158</c:v>
                </c:pt>
                <c:pt idx="9748">
                  <c:v>42159</c:v>
                </c:pt>
                <c:pt idx="9749">
                  <c:v>42160</c:v>
                </c:pt>
                <c:pt idx="9750">
                  <c:v>42163</c:v>
                </c:pt>
                <c:pt idx="9751">
                  <c:v>42164</c:v>
                </c:pt>
                <c:pt idx="9752">
                  <c:v>42165</c:v>
                </c:pt>
                <c:pt idx="9753">
                  <c:v>42166</c:v>
                </c:pt>
                <c:pt idx="9754">
                  <c:v>42167</c:v>
                </c:pt>
                <c:pt idx="9755">
                  <c:v>42170</c:v>
                </c:pt>
                <c:pt idx="9756">
                  <c:v>42171</c:v>
                </c:pt>
                <c:pt idx="9757">
                  <c:v>42172</c:v>
                </c:pt>
                <c:pt idx="9758">
                  <c:v>42173</c:v>
                </c:pt>
                <c:pt idx="9759">
                  <c:v>42174</c:v>
                </c:pt>
                <c:pt idx="9760">
                  <c:v>42177</c:v>
                </c:pt>
                <c:pt idx="9761">
                  <c:v>42178</c:v>
                </c:pt>
                <c:pt idx="9762">
                  <c:v>42179</c:v>
                </c:pt>
                <c:pt idx="9763">
                  <c:v>42180</c:v>
                </c:pt>
                <c:pt idx="9764">
                  <c:v>42181</c:v>
                </c:pt>
                <c:pt idx="9765">
                  <c:v>42184</c:v>
                </c:pt>
                <c:pt idx="9766">
                  <c:v>42185</c:v>
                </c:pt>
                <c:pt idx="9767">
                  <c:v>42186</c:v>
                </c:pt>
                <c:pt idx="9768">
                  <c:v>42187</c:v>
                </c:pt>
                <c:pt idx="9769">
                  <c:v>42191</c:v>
                </c:pt>
                <c:pt idx="9770">
                  <c:v>42192</c:v>
                </c:pt>
                <c:pt idx="9771">
                  <c:v>42193</c:v>
                </c:pt>
                <c:pt idx="9772">
                  <c:v>42194</c:v>
                </c:pt>
                <c:pt idx="9773">
                  <c:v>42195</c:v>
                </c:pt>
                <c:pt idx="9774">
                  <c:v>42198</c:v>
                </c:pt>
                <c:pt idx="9775">
                  <c:v>42199</c:v>
                </c:pt>
                <c:pt idx="9776">
                  <c:v>42200</c:v>
                </c:pt>
                <c:pt idx="9777">
                  <c:v>42201</c:v>
                </c:pt>
                <c:pt idx="9778">
                  <c:v>42202</c:v>
                </c:pt>
                <c:pt idx="9779">
                  <c:v>42205</c:v>
                </c:pt>
                <c:pt idx="9780">
                  <c:v>42206</c:v>
                </c:pt>
                <c:pt idx="9781">
                  <c:v>42207</c:v>
                </c:pt>
                <c:pt idx="9782">
                  <c:v>42208</c:v>
                </c:pt>
                <c:pt idx="9783">
                  <c:v>42209</c:v>
                </c:pt>
                <c:pt idx="9784">
                  <c:v>42212</c:v>
                </c:pt>
                <c:pt idx="9785">
                  <c:v>42213</c:v>
                </c:pt>
                <c:pt idx="9786">
                  <c:v>42214</c:v>
                </c:pt>
                <c:pt idx="9787">
                  <c:v>42215</c:v>
                </c:pt>
                <c:pt idx="9788">
                  <c:v>42216</c:v>
                </c:pt>
                <c:pt idx="9789">
                  <c:v>42219</c:v>
                </c:pt>
                <c:pt idx="9790">
                  <c:v>42220</c:v>
                </c:pt>
                <c:pt idx="9791">
                  <c:v>42221</c:v>
                </c:pt>
                <c:pt idx="9792">
                  <c:v>42222</c:v>
                </c:pt>
                <c:pt idx="9793">
                  <c:v>42223</c:v>
                </c:pt>
                <c:pt idx="9794">
                  <c:v>42226</c:v>
                </c:pt>
                <c:pt idx="9795">
                  <c:v>42227</c:v>
                </c:pt>
                <c:pt idx="9796">
                  <c:v>42228</c:v>
                </c:pt>
                <c:pt idx="9797">
                  <c:v>42229</c:v>
                </c:pt>
                <c:pt idx="9798">
                  <c:v>42230</c:v>
                </c:pt>
                <c:pt idx="9799">
                  <c:v>42233</c:v>
                </c:pt>
                <c:pt idx="9800">
                  <c:v>42234</c:v>
                </c:pt>
                <c:pt idx="9801">
                  <c:v>42235</c:v>
                </c:pt>
                <c:pt idx="9802">
                  <c:v>42236</c:v>
                </c:pt>
                <c:pt idx="9803">
                  <c:v>42237</c:v>
                </c:pt>
                <c:pt idx="9804">
                  <c:v>42240</c:v>
                </c:pt>
                <c:pt idx="9805">
                  <c:v>42241</c:v>
                </c:pt>
                <c:pt idx="9806">
                  <c:v>42242</c:v>
                </c:pt>
                <c:pt idx="9807">
                  <c:v>42243</c:v>
                </c:pt>
                <c:pt idx="9808">
                  <c:v>42244</c:v>
                </c:pt>
                <c:pt idx="9809">
                  <c:v>42247</c:v>
                </c:pt>
                <c:pt idx="9810">
                  <c:v>42248</c:v>
                </c:pt>
                <c:pt idx="9811">
                  <c:v>42249</c:v>
                </c:pt>
                <c:pt idx="9812">
                  <c:v>42250</c:v>
                </c:pt>
                <c:pt idx="9813">
                  <c:v>42251</c:v>
                </c:pt>
                <c:pt idx="9814">
                  <c:v>42255</c:v>
                </c:pt>
                <c:pt idx="9815">
                  <c:v>42256</c:v>
                </c:pt>
                <c:pt idx="9816">
                  <c:v>42257</c:v>
                </c:pt>
                <c:pt idx="9817">
                  <c:v>42258</c:v>
                </c:pt>
                <c:pt idx="9818">
                  <c:v>42261</c:v>
                </c:pt>
                <c:pt idx="9819">
                  <c:v>42262</c:v>
                </c:pt>
                <c:pt idx="9820">
                  <c:v>42263</c:v>
                </c:pt>
                <c:pt idx="9821">
                  <c:v>42264</c:v>
                </c:pt>
                <c:pt idx="9822">
                  <c:v>42265</c:v>
                </c:pt>
                <c:pt idx="9823">
                  <c:v>42268</c:v>
                </c:pt>
                <c:pt idx="9824">
                  <c:v>42269</c:v>
                </c:pt>
                <c:pt idx="9825">
                  <c:v>42270</c:v>
                </c:pt>
                <c:pt idx="9826">
                  <c:v>42271</c:v>
                </c:pt>
                <c:pt idx="9827">
                  <c:v>42272</c:v>
                </c:pt>
                <c:pt idx="9828">
                  <c:v>42275</c:v>
                </c:pt>
                <c:pt idx="9829">
                  <c:v>42276</c:v>
                </c:pt>
                <c:pt idx="9830">
                  <c:v>42277</c:v>
                </c:pt>
                <c:pt idx="9831">
                  <c:v>42278</c:v>
                </c:pt>
                <c:pt idx="9832">
                  <c:v>42279</c:v>
                </c:pt>
                <c:pt idx="9833">
                  <c:v>42282</c:v>
                </c:pt>
                <c:pt idx="9834">
                  <c:v>42283</c:v>
                </c:pt>
                <c:pt idx="9835">
                  <c:v>42284</c:v>
                </c:pt>
                <c:pt idx="9836">
                  <c:v>42285</c:v>
                </c:pt>
                <c:pt idx="9837">
                  <c:v>42286</c:v>
                </c:pt>
                <c:pt idx="9838">
                  <c:v>42290</c:v>
                </c:pt>
                <c:pt idx="9839">
                  <c:v>42291</c:v>
                </c:pt>
                <c:pt idx="9840">
                  <c:v>42292</c:v>
                </c:pt>
                <c:pt idx="9841">
                  <c:v>42293</c:v>
                </c:pt>
                <c:pt idx="9842">
                  <c:v>42296</c:v>
                </c:pt>
                <c:pt idx="9843">
                  <c:v>42297</c:v>
                </c:pt>
                <c:pt idx="9844">
                  <c:v>42298</c:v>
                </c:pt>
                <c:pt idx="9845">
                  <c:v>42299</c:v>
                </c:pt>
                <c:pt idx="9846">
                  <c:v>42300</c:v>
                </c:pt>
                <c:pt idx="9847">
                  <c:v>42303</c:v>
                </c:pt>
                <c:pt idx="9848">
                  <c:v>42304</c:v>
                </c:pt>
                <c:pt idx="9849">
                  <c:v>42305</c:v>
                </c:pt>
                <c:pt idx="9850">
                  <c:v>42306</c:v>
                </c:pt>
                <c:pt idx="9851">
                  <c:v>42307</c:v>
                </c:pt>
                <c:pt idx="9852">
                  <c:v>42310</c:v>
                </c:pt>
                <c:pt idx="9853">
                  <c:v>42311</c:v>
                </c:pt>
                <c:pt idx="9854">
                  <c:v>42312</c:v>
                </c:pt>
                <c:pt idx="9855">
                  <c:v>42313</c:v>
                </c:pt>
                <c:pt idx="9856">
                  <c:v>42314</c:v>
                </c:pt>
                <c:pt idx="9857">
                  <c:v>42317</c:v>
                </c:pt>
                <c:pt idx="9858">
                  <c:v>42318</c:v>
                </c:pt>
                <c:pt idx="9859">
                  <c:v>42320</c:v>
                </c:pt>
                <c:pt idx="9860">
                  <c:v>42321</c:v>
                </c:pt>
                <c:pt idx="9861">
                  <c:v>42324</c:v>
                </c:pt>
                <c:pt idx="9862">
                  <c:v>42325</c:v>
                </c:pt>
                <c:pt idx="9863">
                  <c:v>42326</c:v>
                </c:pt>
                <c:pt idx="9864">
                  <c:v>42327</c:v>
                </c:pt>
                <c:pt idx="9865">
                  <c:v>42328</c:v>
                </c:pt>
                <c:pt idx="9866">
                  <c:v>42331</c:v>
                </c:pt>
                <c:pt idx="9867">
                  <c:v>42332</c:v>
                </c:pt>
                <c:pt idx="9868">
                  <c:v>42333</c:v>
                </c:pt>
                <c:pt idx="9869">
                  <c:v>42335</c:v>
                </c:pt>
                <c:pt idx="9870">
                  <c:v>42338</c:v>
                </c:pt>
                <c:pt idx="9871">
                  <c:v>42339</c:v>
                </c:pt>
                <c:pt idx="9872">
                  <c:v>42340</c:v>
                </c:pt>
                <c:pt idx="9873">
                  <c:v>42341</c:v>
                </c:pt>
                <c:pt idx="9874">
                  <c:v>42342</c:v>
                </c:pt>
                <c:pt idx="9875">
                  <c:v>42345</c:v>
                </c:pt>
                <c:pt idx="9876">
                  <c:v>42346</c:v>
                </c:pt>
                <c:pt idx="9877">
                  <c:v>42347</c:v>
                </c:pt>
                <c:pt idx="9878">
                  <c:v>42348</c:v>
                </c:pt>
                <c:pt idx="9879">
                  <c:v>42349</c:v>
                </c:pt>
                <c:pt idx="9880">
                  <c:v>42352</c:v>
                </c:pt>
                <c:pt idx="9881">
                  <c:v>42353</c:v>
                </c:pt>
                <c:pt idx="9882">
                  <c:v>42354</c:v>
                </c:pt>
                <c:pt idx="9883">
                  <c:v>42355</c:v>
                </c:pt>
                <c:pt idx="9884">
                  <c:v>42356</c:v>
                </c:pt>
                <c:pt idx="9885">
                  <c:v>42359</c:v>
                </c:pt>
                <c:pt idx="9886">
                  <c:v>42360</c:v>
                </c:pt>
                <c:pt idx="9887">
                  <c:v>42361</c:v>
                </c:pt>
                <c:pt idx="9888">
                  <c:v>42362</c:v>
                </c:pt>
                <c:pt idx="9889">
                  <c:v>42366</c:v>
                </c:pt>
                <c:pt idx="9890">
                  <c:v>42367</c:v>
                </c:pt>
                <c:pt idx="9891">
                  <c:v>42368</c:v>
                </c:pt>
                <c:pt idx="9892">
                  <c:v>42369</c:v>
                </c:pt>
                <c:pt idx="9893">
                  <c:v>42373</c:v>
                </c:pt>
                <c:pt idx="9894">
                  <c:v>42374</c:v>
                </c:pt>
                <c:pt idx="9895">
                  <c:v>42375</c:v>
                </c:pt>
                <c:pt idx="9896">
                  <c:v>42376</c:v>
                </c:pt>
                <c:pt idx="9897">
                  <c:v>42377</c:v>
                </c:pt>
                <c:pt idx="9898">
                  <c:v>42380</c:v>
                </c:pt>
                <c:pt idx="9899">
                  <c:v>42381</c:v>
                </c:pt>
                <c:pt idx="9900">
                  <c:v>42382</c:v>
                </c:pt>
                <c:pt idx="9901">
                  <c:v>42383</c:v>
                </c:pt>
                <c:pt idx="9902">
                  <c:v>42384</c:v>
                </c:pt>
                <c:pt idx="9903">
                  <c:v>42388</c:v>
                </c:pt>
                <c:pt idx="9904">
                  <c:v>42389</c:v>
                </c:pt>
                <c:pt idx="9905">
                  <c:v>42390</c:v>
                </c:pt>
                <c:pt idx="9906">
                  <c:v>42391</c:v>
                </c:pt>
                <c:pt idx="9907">
                  <c:v>42394</c:v>
                </c:pt>
                <c:pt idx="9908">
                  <c:v>42395</c:v>
                </c:pt>
                <c:pt idx="9909">
                  <c:v>42396</c:v>
                </c:pt>
                <c:pt idx="9910">
                  <c:v>42397</c:v>
                </c:pt>
                <c:pt idx="9911">
                  <c:v>42398</c:v>
                </c:pt>
                <c:pt idx="9912">
                  <c:v>42401</c:v>
                </c:pt>
                <c:pt idx="9913">
                  <c:v>42402</c:v>
                </c:pt>
                <c:pt idx="9914">
                  <c:v>42403</c:v>
                </c:pt>
                <c:pt idx="9915">
                  <c:v>42404</c:v>
                </c:pt>
                <c:pt idx="9916">
                  <c:v>42405</c:v>
                </c:pt>
                <c:pt idx="9917">
                  <c:v>42408</c:v>
                </c:pt>
                <c:pt idx="9918">
                  <c:v>42409</c:v>
                </c:pt>
                <c:pt idx="9919">
                  <c:v>42410</c:v>
                </c:pt>
                <c:pt idx="9920">
                  <c:v>42411</c:v>
                </c:pt>
                <c:pt idx="9921">
                  <c:v>42412</c:v>
                </c:pt>
                <c:pt idx="9922">
                  <c:v>42416</c:v>
                </c:pt>
                <c:pt idx="9923">
                  <c:v>42417</c:v>
                </c:pt>
                <c:pt idx="9924">
                  <c:v>42418</c:v>
                </c:pt>
                <c:pt idx="9925">
                  <c:v>42419</c:v>
                </c:pt>
                <c:pt idx="9926">
                  <c:v>42422</c:v>
                </c:pt>
                <c:pt idx="9927">
                  <c:v>42423</c:v>
                </c:pt>
                <c:pt idx="9928">
                  <c:v>42424</c:v>
                </c:pt>
                <c:pt idx="9929">
                  <c:v>42425</c:v>
                </c:pt>
                <c:pt idx="9930">
                  <c:v>42426</c:v>
                </c:pt>
                <c:pt idx="9931">
                  <c:v>42429</c:v>
                </c:pt>
                <c:pt idx="9932">
                  <c:v>42430</c:v>
                </c:pt>
                <c:pt idx="9933">
                  <c:v>42431</c:v>
                </c:pt>
                <c:pt idx="9934">
                  <c:v>42432</c:v>
                </c:pt>
                <c:pt idx="9935">
                  <c:v>42433</c:v>
                </c:pt>
                <c:pt idx="9936">
                  <c:v>42436</c:v>
                </c:pt>
                <c:pt idx="9937">
                  <c:v>42437</c:v>
                </c:pt>
                <c:pt idx="9938">
                  <c:v>42438</c:v>
                </c:pt>
                <c:pt idx="9939">
                  <c:v>42439</c:v>
                </c:pt>
                <c:pt idx="9940">
                  <c:v>42440</c:v>
                </c:pt>
                <c:pt idx="9941">
                  <c:v>42443</c:v>
                </c:pt>
                <c:pt idx="9942">
                  <c:v>42444</c:v>
                </c:pt>
                <c:pt idx="9943">
                  <c:v>42445</c:v>
                </c:pt>
                <c:pt idx="9944">
                  <c:v>42446</c:v>
                </c:pt>
                <c:pt idx="9945">
                  <c:v>42447</c:v>
                </c:pt>
                <c:pt idx="9946">
                  <c:v>42450</c:v>
                </c:pt>
                <c:pt idx="9947">
                  <c:v>42451</c:v>
                </c:pt>
                <c:pt idx="9948">
                  <c:v>42452</c:v>
                </c:pt>
                <c:pt idx="9949">
                  <c:v>42453</c:v>
                </c:pt>
                <c:pt idx="9950">
                  <c:v>42457</c:v>
                </c:pt>
                <c:pt idx="9951">
                  <c:v>42458</c:v>
                </c:pt>
                <c:pt idx="9952">
                  <c:v>42459</c:v>
                </c:pt>
                <c:pt idx="9953">
                  <c:v>42460</c:v>
                </c:pt>
                <c:pt idx="9954">
                  <c:v>42461</c:v>
                </c:pt>
                <c:pt idx="9955">
                  <c:v>42464</c:v>
                </c:pt>
                <c:pt idx="9956">
                  <c:v>42465</c:v>
                </c:pt>
                <c:pt idx="9957">
                  <c:v>42466</c:v>
                </c:pt>
                <c:pt idx="9958">
                  <c:v>42467</c:v>
                </c:pt>
                <c:pt idx="9959">
                  <c:v>42468</c:v>
                </c:pt>
                <c:pt idx="9960">
                  <c:v>42471</c:v>
                </c:pt>
                <c:pt idx="9961">
                  <c:v>42472</c:v>
                </c:pt>
                <c:pt idx="9962">
                  <c:v>42473</c:v>
                </c:pt>
                <c:pt idx="9963">
                  <c:v>42474</c:v>
                </c:pt>
                <c:pt idx="9964">
                  <c:v>42475</c:v>
                </c:pt>
                <c:pt idx="9965">
                  <c:v>42478</c:v>
                </c:pt>
                <c:pt idx="9966">
                  <c:v>42479</c:v>
                </c:pt>
                <c:pt idx="9967">
                  <c:v>42480</c:v>
                </c:pt>
                <c:pt idx="9968">
                  <c:v>42481</c:v>
                </c:pt>
                <c:pt idx="9969">
                  <c:v>42482</c:v>
                </c:pt>
                <c:pt idx="9970">
                  <c:v>42485</c:v>
                </c:pt>
                <c:pt idx="9971">
                  <c:v>42486</c:v>
                </c:pt>
                <c:pt idx="9972">
                  <c:v>42487</c:v>
                </c:pt>
                <c:pt idx="9973">
                  <c:v>42488</c:v>
                </c:pt>
                <c:pt idx="9974">
                  <c:v>42489</c:v>
                </c:pt>
                <c:pt idx="9975">
                  <c:v>42492</c:v>
                </c:pt>
                <c:pt idx="9976">
                  <c:v>42493</c:v>
                </c:pt>
                <c:pt idx="9977">
                  <c:v>42494</c:v>
                </c:pt>
                <c:pt idx="9978">
                  <c:v>42495</c:v>
                </c:pt>
                <c:pt idx="9979">
                  <c:v>42496</c:v>
                </c:pt>
                <c:pt idx="9980">
                  <c:v>42499</c:v>
                </c:pt>
                <c:pt idx="9981">
                  <c:v>42500</c:v>
                </c:pt>
                <c:pt idx="9982">
                  <c:v>42501</c:v>
                </c:pt>
                <c:pt idx="9983">
                  <c:v>42502</c:v>
                </c:pt>
                <c:pt idx="9984">
                  <c:v>42503</c:v>
                </c:pt>
                <c:pt idx="9985">
                  <c:v>42506</c:v>
                </c:pt>
                <c:pt idx="9986">
                  <c:v>42507</c:v>
                </c:pt>
                <c:pt idx="9987">
                  <c:v>42508</c:v>
                </c:pt>
                <c:pt idx="9988">
                  <c:v>42509</c:v>
                </c:pt>
                <c:pt idx="9989">
                  <c:v>42510</c:v>
                </c:pt>
                <c:pt idx="9990">
                  <c:v>42513</c:v>
                </c:pt>
                <c:pt idx="9991">
                  <c:v>42514</c:v>
                </c:pt>
                <c:pt idx="9992">
                  <c:v>42515</c:v>
                </c:pt>
                <c:pt idx="9993">
                  <c:v>42516</c:v>
                </c:pt>
                <c:pt idx="9994">
                  <c:v>42517</c:v>
                </c:pt>
                <c:pt idx="9995">
                  <c:v>42521</c:v>
                </c:pt>
                <c:pt idx="9996">
                  <c:v>42522</c:v>
                </c:pt>
                <c:pt idx="9997">
                  <c:v>42523</c:v>
                </c:pt>
                <c:pt idx="9998">
                  <c:v>42524</c:v>
                </c:pt>
                <c:pt idx="9999">
                  <c:v>42527</c:v>
                </c:pt>
                <c:pt idx="10000">
                  <c:v>42528</c:v>
                </c:pt>
                <c:pt idx="10001">
                  <c:v>42529</c:v>
                </c:pt>
                <c:pt idx="10002">
                  <c:v>42530</c:v>
                </c:pt>
                <c:pt idx="10003">
                  <c:v>42531</c:v>
                </c:pt>
                <c:pt idx="10004">
                  <c:v>42534</c:v>
                </c:pt>
                <c:pt idx="10005">
                  <c:v>42535</c:v>
                </c:pt>
                <c:pt idx="10006">
                  <c:v>42536</c:v>
                </c:pt>
                <c:pt idx="10007">
                  <c:v>42537</c:v>
                </c:pt>
                <c:pt idx="10008">
                  <c:v>42538</c:v>
                </c:pt>
                <c:pt idx="10009">
                  <c:v>42541</c:v>
                </c:pt>
                <c:pt idx="10010">
                  <c:v>42542</c:v>
                </c:pt>
                <c:pt idx="10011">
                  <c:v>42543</c:v>
                </c:pt>
                <c:pt idx="10012">
                  <c:v>42544</c:v>
                </c:pt>
                <c:pt idx="10013">
                  <c:v>42545</c:v>
                </c:pt>
                <c:pt idx="10014">
                  <c:v>42548</c:v>
                </c:pt>
                <c:pt idx="10015">
                  <c:v>42549</c:v>
                </c:pt>
                <c:pt idx="10016">
                  <c:v>42550</c:v>
                </c:pt>
                <c:pt idx="10017">
                  <c:v>42551</c:v>
                </c:pt>
                <c:pt idx="10018">
                  <c:v>42552</c:v>
                </c:pt>
                <c:pt idx="10019">
                  <c:v>42556</c:v>
                </c:pt>
                <c:pt idx="10020">
                  <c:v>42557</c:v>
                </c:pt>
                <c:pt idx="10021">
                  <c:v>42558</c:v>
                </c:pt>
                <c:pt idx="10022">
                  <c:v>42559</c:v>
                </c:pt>
                <c:pt idx="10023">
                  <c:v>42562</c:v>
                </c:pt>
                <c:pt idx="10024">
                  <c:v>42563</c:v>
                </c:pt>
                <c:pt idx="10025">
                  <c:v>42564</c:v>
                </c:pt>
                <c:pt idx="10026">
                  <c:v>42565</c:v>
                </c:pt>
                <c:pt idx="10027">
                  <c:v>42566</c:v>
                </c:pt>
                <c:pt idx="10028">
                  <c:v>42569</c:v>
                </c:pt>
                <c:pt idx="10029">
                  <c:v>42570</c:v>
                </c:pt>
                <c:pt idx="10030">
                  <c:v>42571</c:v>
                </c:pt>
                <c:pt idx="10031">
                  <c:v>42572</c:v>
                </c:pt>
                <c:pt idx="10032">
                  <c:v>42573</c:v>
                </c:pt>
                <c:pt idx="10033">
                  <c:v>42576</c:v>
                </c:pt>
                <c:pt idx="10034">
                  <c:v>42577</c:v>
                </c:pt>
                <c:pt idx="10035">
                  <c:v>42578</c:v>
                </c:pt>
                <c:pt idx="10036">
                  <c:v>42579</c:v>
                </c:pt>
                <c:pt idx="10037">
                  <c:v>42580</c:v>
                </c:pt>
                <c:pt idx="10038">
                  <c:v>42583</c:v>
                </c:pt>
                <c:pt idx="10039">
                  <c:v>42584</c:v>
                </c:pt>
                <c:pt idx="10040">
                  <c:v>42585</c:v>
                </c:pt>
                <c:pt idx="10041">
                  <c:v>42586</c:v>
                </c:pt>
                <c:pt idx="10042">
                  <c:v>42587</c:v>
                </c:pt>
                <c:pt idx="10043">
                  <c:v>42590</c:v>
                </c:pt>
                <c:pt idx="10044">
                  <c:v>42591</c:v>
                </c:pt>
                <c:pt idx="10045">
                  <c:v>42592</c:v>
                </c:pt>
                <c:pt idx="10046">
                  <c:v>42593</c:v>
                </c:pt>
                <c:pt idx="10047">
                  <c:v>42594</c:v>
                </c:pt>
                <c:pt idx="10048">
                  <c:v>42597</c:v>
                </c:pt>
                <c:pt idx="10049">
                  <c:v>42598</c:v>
                </c:pt>
                <c:pt idx="10050">
                  <c:v>42599</c:v>
                </c:pt>
                <c:pt idx="10051">
                  <c:v>42600</c:v>
                </c:pt>
                <c:pt idx="10052">
                  <c:v>42601</c:v>
                </c:pt>
                <c:pt idx="10053">
                  <c:v>42604</c:v>
                </c:pt>
                <c:pt idx="10054">
                  <c:v>42605</c:v>
                </c:pt>
                <c:pt idx="10055">
                  <c:v>42606</c:v>
                </c:pt>
                <c:pt idx="10056">
                  <c:v>42607</c:v>
                </c:pt>
                <c:pt idx="10057">
                  <c:v>42608</c:v>
                </c:pt>
                <c:pt idx="10058">
                  <c:v>42611</c:v>
                </c:pt>
                <c:pt idx="10059">
                  <c:v>42612</c:v>
                </c:pt>
                <c:pt idx="10060">
                  <c:v>42613</c:v>
                </c:pt>
                <c:pt idx="10061">
                  <c:v>42614</c:v>
                </c:pt>
                <c:pt idx="10062">
                  <c:v>42615</c:v>
                </c:pt>
                <c:pt idx="10063">
                  <c:v>42619</c:v>
                </c:pt>
                <c:pt idx="10064">
                  <c:v>42620</c:v>
                </c:pt>
                <c:pt idx="10065">
                  <c:v>42621</c:v>
                </c:pt>
                <c:pt idx="10066">
                  <c:v>42622</c:v>
                </c:pt>
                <c:pt idx="10067">
                  <c:v>42625</c:v>
                </c:pt>
                <c:pt idx="10068">
                  <c:v>42626</c:v>
                </c:pt>
                <c:pt idx="10069">
                  <c:v>42627</c:v>
                </c:pt>
                <c:pt idx="10070">
                  <c:v>42628</c:v>
                </c:pt>
                <c:pt idx="10071">
                  <c:v>42629</c:v>
                </c:pt>
                <c:pt idx="10072">
                  <c:v>42632</c:v>
                </c:pt>
                <c:pt idx="10073">
                  <c:v>42633</c:v>
                </c:pt>
                <c:pt idx="10074">
                  <c:v>42634</c:v>
                </c:pt>
                <c:pt idx="10075">
                  <c:v>42635</c:v>
                </c:pt>
                <c:pt idx="10076">
                  <c:v>42636</c:v>
                </c:pt>
                <c:pt idx="10077">
                  <c:v>42639</c:v>
                </c:pt>
                <c:pt idx="10078">
                  <c:v>42640</c:v>
                </c:pt>
                <c:pt idx="10079">
                  <c:v>42641</c:v>
                </c:pt>
                <c:pt idx="10080">
                  <c:v>42642</c:v>
                </c:pt>
                <c:pt idx="10081">
                  <c:v>42643</c:v>
                </c:pt>
                <c:pt idx="10082">
                  <c:v>42646</c:v>
                </c:pt>
                <c:pt idx="10083">
                  <c:v>42647</c:v>
                </c:pt>
                <c:pt idx="10084">
                  <c:v>42648</c:v>
                </c:pt>
                <c:pt idx="10085">
                  <c:v>42649</c:v>
                </c:pt>
                <c:pt idx="10086">
                  <c:v>42650</c:v>
                </c:pt>
                <c:pt idx="10087">
                  <c:v>42654</c:v>
                </c:pt>
                <c:pt idx="10088">
                  <c:v>42655</c:v>
                </c:pt>
                <c:pt idx="10089">
                  <c:v>42656</c:v>
                </c:pt>
                <c:pt idx="10090">
                  <c:v>42657</c:v>
                </c:pt>
                <c:pt idx="10091">
                  <c:v>42660</c:v>
                </c:pt>
                <c:pt idx="10092">
                  <c:v>42661</c:v>
                </c:pt>
                <c:pt idx="10093">
                  <c:v>42662</c:v>
                </c:pt>
                <c:pt idx="10094">
                  <c:v>42663</c:v>
                </c:pt>
                <c:pt idx="10095">
                  <c:v>42664</c:v>
                </c:pt>
                <c:pt idx="10096">
                  <c:v>42667</c:v>
                </c:pt>
                <c:pt idx="10097">
                  <c:v>42668</c:v>
                </c:pt>
                <c:pt idx="10098">
                  <c:v>42669</c:v>
                </c:pt>
                <c:pt idx="10099">
                  <c:v>42670</c:v>
                </c:pt>
                <c:pt idx="10100">
                  <c:v>42671</c:v>
                </c:pt>
                <c:pt idx="10101">
                  <c:v>42674</c:v>
                </c:pt>
                <c:pt idx="10102">
                  <c:v>42675</c:v>
                </c:pt>
                <c:pt idx="10103">
                  <c:v>42676</c:v>
                </c:pt>
                <c:pt idx="10104">
                  <c:v>42677</c:v>
                </c:pt>
                <c:pt idx="10105">
                  <c:v>42678</c:v>
                </c:pt>
                <c:pt idx="10106">
                  <c:v>42681</c:v>
                </c:pt>
                <c:pt idx="10107">
                  <c:v>42682</c:v>
                </c:pt>
                <c:pt idx="10108">
                  <c:v>42683</c:v>
                </c:pt>
                <c:pt idx="10109">
                  <c:v>42684</c:v>
                </c:pt>
                <c:pt idx="10110">
                  <c:v>42688</c:v>
                </c:pt>
                <c:pt idx="10111">
                  <c:v>42689</c:v>
                </c:pt>
                <c:pt idx="10112">
                  <c:v>42690</c:v>
                </c:pt>
                <c:pt idx="10113">
                  <c:v>42691</c:v>
                </c:pt>
                <c:pt idx="10114">
                  <c:v>42692</c:v>
                </c:pt>
                <c:pt idx="10115">
                  <c:v>42695</c:v>
                </c:pt>
                <c:pt idx="10116">
                  <c:v>42696</c:v>
                </c:pt>
                <c:pt idx="10117">
                  <c:v>42697</c:v>
                </c:pt>
                <c:pt idx="10118">
                  <c:v>42699</c:v>
                </c:pt>
                <c:pt idx="10119">
                  <c:v>42702</c:v>
                </c:pt>
                <c:pt idx="10120">
                  <c:v>42703</c:v>
                </c:pt>
                <c:pt idx="10121">
                  <c:v>42704</c:v>
                </c:pt>
                <c:pt idx="10122">
                  <c:v>42705</c:v>
                </c:pt>
                <c:pt idx="10123">
                  <c:v>42706</c:v>
                </c:pt>
                <c:pt idx="10124">
                  <c:v>42709</c:v>
                </c:pt>
                <c:pt idx="10125">
                  <c:v>42710</c:v>
                </c:pt>
                <c:pt idx="10126">
                  <c:v>42711</c:v>
                </c:pt>
                <c:pt idx="10127">
                  <c:v>42712</c:v>
                </c:pt>
                <c:pt idx="10128">
                  <c:v>42713</c:v>
                </c:pt>
                <c:pt idx="10129">
                  <c:v>42716</c:v>
                </c:pt>
                <c:pt idx="10130">
                  <c:v>42717</c:v>
                </c:pt>
                <c:pt idx="10131">
                  <c:v>42718</c:v>
                </c:pt>
                <c:pt idx="10132">
                  <c:v>42719</c:v>
                </c:pt>
                <c:pt idx="10133">
                  <c:v>42720</c:v>
                </c:pt>
                <c:pt idx="10134">
                  <c:v>42723</c:v>
                </c:pt>
                <c:pt idx="10135">
                  <c:v>42724</c:v>
                </c:pt>
                <c:pt idx="10136">
                  <c:v>42725</c:v>
                </c:pt>
                <c:pt idx="10137">
                  <c:v>42726</c:v>
                </c:pt>
                <c:pt idx="10138">
                  <c:v>42727</c:v>
                </c:pt>
                <c:pt idx="10139">
                  <c:v>42731</c:v>
                </c:pt>
                <c:pt idx="10140">
                  <c:v>42732</c:v>
                </c:pt>
                <c:pt idx="10141">
                  <c:v>42733</c:v>
                </c:pt>
                <c:pt idx="10142">
                  <c:v>42734</c:v>
                </c:pt>
                <c:pt idx="10143">
                  <c:v>42738</c:v>
                </c:pt>
                <c:pt idx="10144">
                  <c:v>42739</c:v>
                </c:pt>
                <c:pt idx="10145">
                  <c:v>42740</c:v>
                </c:pt>
                <c:pt idx="10146">
                  <c:v>42741</c:v>
                </c:pt>
                <c:pt idx="10147">
                  <c:v>42744</c:v>
                </c:pt>
                <c:pt idx="10148">
                  <c:v>42745</c:v>
                </c:pt>
                <c:pt idx="10149">
                  <c:v>42746</c:v>
                </c:pt>
                <c:pt idx="10150">
                  <c:v>42747</c:v>
                </c:pt>
                <c:pt idx="10151">
                  <c:v>42748</c:v>
                </c:pt>
                <c:pt idx="10152">
                  <c:v>42752</c:v>
                </c:pt>
                <c:pt idx="10153">
                  <c:v>42753</c:v>
                </c:pt>
                <c:pt idx="10154">
                  <c:v>42754</c:v>
                </c:pt>
                <c:pt idx="10155">
                  <c:v>42755</c:v>
                </c:pt>
                <c:pt idx="10156">
                  <c:v>42758</c:v>
                </c:pt>
                <c:pt idx="10157">
                  <c:v>42759</c:v>
                </c:pt>
                <c:pt idx="10158">
                  <c:v>42760</c:v>
                </c:pt>
                <c:pt idx="10159">
                  <c:v>42761</c:v>
                </c:pt>
                <c:pt idx="10160">
                  <c:v>42762</c:v>
                </c:pt>
                <c:pt idx="10161">
                  <c:v>42765</c:v>
                </c:pt>
                <c:pt idx="10162">
                  <c:v>42766</c:v>
                </c:pt>
                <c:pt idx="10163">
                  <c:v>42767</c:v>
                </c:pt>
                <c:pt idx="10164">
                  <c:v>42768</c:v>
                </c:pt>
                <c:pt idx="10165">
                  <c:v>42769</c:v>
                </c:pt>
                <c:pt idx="10166">
                  <c:v>42772</c:v>
                </c:pt>
                <c:pt idx="10167">
                  <c:v>42773</c:v>
                </c:pt>
                <c:pt idx="10168">
                  <c:v>42774</c:v>
                </c:pt>
                <c:pt idx="10169">
                  <c:v>42775</c:v>
                </c:pt>
                <c:pt idx="10170">
                  <c:v>42776</c:v>
                </c:pt>
                <c:pt idx="10171">
                  <c:v>42779</c:v>
                </c:pt>
                <c:pt idx="10172">
                  <c:v>42780</c:v>
                </c:pt>
                <c:pt idx="10173">
                  <c:v>42781</c:v>
                </c:pt>
                <c:pt idx="10174">
                  <c:v>42782</c:v>
                </c:pt>
                <c:pt idx="10175">
                  <c:v>42783</c:v>
                </c:pt>
                <c:pt idx="10176">
                  <c:v>42787</c:v>
                </c:pt>
                <c:pt idx="10177">
                  <c:v>42788</c:v>
                </c:pt>
                <c:pt idx="10178">
                  <c:v>42789</c:v>
                </c:pt>
                <c:pt idx="10179">
                  <c:v>42790</c:v>
                </c:pt>
                <c:pt idx="10180">
                  <c:v>42793</c:v>
                </c:pt>
                <c:pt idx="10181">
                  <c:v>42794</c:v>
                </c:pt>
                <c:pt idx="10182">
                  <c:v>42795</c:v>
                </c:pt>
                <c:pt idx="10183">
                  <c:v>42796</c:v>
                </c:pt>
                <c:pt idx="10184">
                  <c:v>42797</c:v>
                </c:pt>
                <c:pt idx="10185">
                  <c:v>42800</c:v>
                </c:pt>
                <c:pt idx="10186">
                  <c:v>42801</c:v>
                </c:pt>
                <c:pt idx="10187">
                  <c:v>42802</c:v>
                </c:pt>
                <c:pt idx="10188">
                  <c:v>42803</c:v>
                </c:pt>
                <c:pt idx="10189">
                  <c:v>42804</c:v>
                </c:pt>
                <c:pt idx="10190">
                  <c:v>42807</c:v>
                </c:pt>
                <c:pt idx="10191">
                  <c:v>42808</c:v>
                </c:pt>
                <c:pt idx="10192">
                  <c:v>42809</c:v>
                </c:pt>
                <c:pt idx="10193">
                  <c:v>42810</c:v>
                </c:pt>
                <c:pt idx="10194">
                  <c:v>42811</c:v>
                </c:pt>
                <c:pt idx="10195">
                  <c:v>42814</c:v>
                </c:pt>
                <c:pt idx="10196">
                  <c:v>42815</c:v>
                </c:pt>
                <c:pt idx="10197">
                  <c:v>42816</c:v>
                </c:pt>
                <c:pt idx="10198">
                  <c:v>42817</c:v>
                </c:pt>
                <c:pt idx="10199">
                  <c:v>42818</c:v>
                </c:pt>
                <c:pt idx="10200">
                  <c:v>42821</c:v>
                </c:pt>
                <c:pt idx="10201">
                  <c:v>42822</c:v>
                </c:pt>
                <c:pt idx="10202">
                  <c:v>42823</c:v>
                </c:pt>
                <c:pt idx="10203">
                  <c:v>42824</c:v>
                </c:pt>
                <c:pt idx="10204">
                  <c:v>42825</c:v>
                </c:pt>
                <c:pt idx="10205">
                  <c:v>42828</c:v>
                </c:pt>
                <c:pt idx="10206">
                  <c:v>42829</c:v>
                </c:pt>
                <c:pt idx="10207">
                  <c:v>42830</c:v>
                </c:pt>
                <c:pt idx="10208">
                  <c:v>42831</c:v>
                </c:pt>
                <c:pt idx="10209">
                  <c:v>42832</c:v>
                </c:pt>
                <c:pt idx="10210">
                  <c:v>42835</c:v>
                </c:pt>
                <c:pt idx="10211">
                  <c:v>42836</c:v>
                </c:pt>
                <c:pt idx="10212">
                  <c:v>42837</c:v>
                </c:pt>
                <c:pt idx="10213">
                  <c:v>42838</c:v>
                </c:pt>
                <c:pt idx="10214">
                  <c:v>42842</c:v>
                </c:pt>
                <c:pt idx="10215">
                  <c:v>42843</c:v>
                </c:pt>
                <c:pt idx="10216">
                  <c:v>42844</c:v>
                </c:pt>
                <c:pt idx="10217">
                  <c:v>42845</c:v>
                </c:pt>
                <c:pt idx="10218">
                  <c:v>42846</c:v>
                </c:pt>
                <c:pt idx="10219">
                  <c:v>42849</c:v>
                </c:pt>
                <c:pt idx="10220">
                  <c:v>42850</c:v>
                </c:pt>
                <c:pt idx="10221">
                  <c:v>42851</c:v>
                </c:pt>
                <c:pt idx="10222">
                  <c:v>42852</c:v>
                </c:pt>
                <c:pt idx="10223">
                  <c:v>42853</c:v>
                </c:pt>
                <c:pt idx="10224">
                  <c:v>42856</c:v>
                </c:pt>
                <c:pt idx="10225">
                  <c:v>42857</c:v>
                </c:pt>
                <c:pt idx="10226">
                  <c:v>42858</c:v>
                </c:pt>
                <c:pt idx="10227">
                  <c:v>42859</c:v>
                </c:pt>
                <c:pt idx="10228">
                  <c:v>42860</c:v>
                </c:pt>
                <c:pt idx="10229">
                  <c:v>42863</c:v>
                </c:pt>
                <c:pt idx="10230">
                  <c:v>42864</c:v>
                </c:pt>
                <c:pt idx="10231">
                  <c:v>42865</c:v>
                </c:pt>
                <c:pt idx="10232">
                  <c:v>42866</c:v>
                </c:pt>
                <c:pt idx="10233">
                  <c:v>42867</c:v>
                </c:pt>
                <c:pt idx="10234">
                  <c:v>42870</c:v>
                </c:pt>
                <c:pt idx="10235">
                  <c:v>42871</c:v>
                </c:pt>
                <c:pt idx="10236">
                  <c:v>42872</c:v>
                </c:pt>
                <c:pt idx="10237">
                  <c:v>42873</c:v>
                </c:pt>
                <c:pt idx="10238">
                  <c:v>42874</c:v>
                </c:pt>
                <c:pt idx="10239">
                  <c:v>42877</c:v>
                </c:pt>
                <c:pt idx="10240">
                  <c:v>42878</c:v>
                </c:pt>
                <c:pt idx="10241">
                  <c:v>42879</c:v>
                </c:pt>
                <c:pt idx="10242">
                  <c:v>42880</c:v>
                </c:pt>
                <c:pt idx="10243">
                  <c:v>42881</c:v>
                </c:pt>
                <c:pt idx="10244">
                  <c:v>42885</c:v>
                </c:pt>
                <c:pt idx="10245">
                  <c:v>42886</c:v>
                </c:pt>
                <c:pt idx="10246">
                  <c:v>42887</c:v>
                </c:pt>
                <c:pt idx="10247">
                  <c:v>42888</c:v>
                </c:pt>
                <c:pt idx="10248">
                  <c:v>42891</c:v>
                </c:pt>
                <c:pt idx="10249">
                  <c:v>42892</c:v>
                </c:pt>
                <c:pt idx="10250">
                  <c:v>42893</c:v>
                </c:pt>
                <c:pt idx="10251">
                  <c:v>42894</c:v>
                </c:pt>
                <c:pt idx="10252">
                  <c:v>42895</c:v>
                </c:pt>
                <c:pt idx="10253">
                  <c:v>42898</c:v>
                </c:pt>
                <c:pt idx="10254">
                  <c:v>42899</c:v>
                </c:pt>
                <c:pt idx="10255">
                  <c:v>42900</c:v>
                </c:pt>
                <c:pt idx="10256">
                  <c:v>42901</c:v>
                </c:pt>
                <c:pt idx="10257">
                  <c:v>42902</c:v>
                </c:pt>
                <c:pt idx="10258">
                  <c:v>42905</c:v>
                </c:pt>
                <c:pt idx="10259">
                  <c:v>42906</c:v>
                </c:pt>
                <c:pt idx="10260">
                  <c:v>42907</c:v>
                </c:pt>
                <c:pt idx="10261">
                  <c:v>42908</c:v>
                </c:pt>
                <c:pt idx="10262">
                  <c:v>42909</c:v>
                </c:pt>
                <c:pt idx="10263">
                  <c:v>42912</c:v>
                </c:pt>
                <c:pt idx="10264">
                  <c:v>42913</c:v>
                </c:pt>
                <c:pt idx="10265">
                  <c:v>42914</c:v>
                </c:pt>
                <c:pt idx="10266">
                  <c:v>42915</c:v>
                </c:pt>
                <c:pt idx="10267">
                  <c:v>42916</c:v>
                </c:pt>
                <c:pt idx="10268">
                  <c:v>42919</c:v>
                </c:pt>
                <c:pt idx="10269">
                  <c:v>42921</c:v>
                </c:pt>
                <c:pt idx="10270">
                  <c:v>42922</c:v>
                </c:pt>
                <c:pt idx="10271">
                  <c:v>42923</c:v>
                </c:pt>
                <c:pt idx="10272">
                  <c:v>42926</c:v>
                </c:pt>
                <c:pt idx="10273">
                  <c:v>42927</c:v>
                </c:pt>
                <c:pt idx="10274">
                  <c:v>42928</c:v>
                </c:pt>
                <c:pt idx="10275">
                  <c:v>42929</c:v>
                </c:pt>
                <c:pt idx="10276">
                  <c:v>42930</c:v>
                </c:pt>
                <c:pt idx="10277">
                  <c:v>42933</c:v>
                </c:pt>
                <c:pt idx="10278">
                  <c:v>42934</c:v>
                </c:pt>
                <c:pt idx="10279">
                  <c:v>42935</c:v>
                </c:pt>
                <c:pt idx="10280">
                  <c:v>42936</c:v>
                </c:pt>
                <c:pt idx="10281">
                  <c:v>42937</c:v>
                </c:pt>
                <c:pt idx="10282">
                  <c:v>42940</c:v>
                </c:pt>
                <c:pt idx="10283">
                  <c:v>42941</c:v>
                </c:pt>
                <c:pt idx="10284">
                  <c:v>42942</c:v>
                </c:pt>
                <c:pt idx="10285">
                  <c:v>42943</c:v>
                </c:pt>
                <c:pt idx="10286">
                  <c:v>42944</c:v>
                </c:pt>
                <c:pt idx="10287">
                  <c:v>42947</c:v>
                </c:pt>
                <c:pt idx="10288">
                  <c:v>42948</c:v>
                </c:pt>
                <c:pt idx="10289">
                  <c:v>42949</c:v>
                </c:pt>
                <c:pt idx="10290">
                  <c:v>42950</c:v>
                </c:pt>
                <c:pt idx="10291">
                  <c:v>42951</c:v>
                </c:pt>
                <c:pt idx="10292">
                  <c:v>42954</c:v>
                </c:pt>
                <c:pt idx="10293">
                  <c:v>42955</c:v>
                </c:pt>
                <c:pt idx="10294">
                  <c:v>42956</c:v>
                </c:pt>
                <c:pt idx="10295">
                  <c:v>42957</c:v>
                </c:pt>
                <c:pt idx="10296">
                  <c:v>42958</c:v>
                </c:pt>
                <c:pt idx="10297">
                  <c:v>42961</c:v>
                </c:pt>
                <c:pt idx="10298">
                  <c:v>42962</c:v>
                </c:pt>
                <c:pt idx="10299">
                  <c:v>42963</c:v>
                </c:pt>
                <c:pt idx="10300">
                  <c:v>42964</c:v>
                </c:pt>
                <c:pt idx="10301">
                  <c:v>42965</c:v>
                </c:pt>
                <c:pt idx="10302">
                  <c:v>42968</c:v>
                </c:pt>
                <c:pt idx="10303">
                  <c:v>42969</c:v>
                </c:pt>
                <c:pt idx="10304">
                  <c:v>42970</c:v>
                </c:pt>
                <c:pt idx="10305">
                  <c:v>42971</c:v>
                </c:pt>
                <c:pt idx="10306">
                  <c:v>42972</c:v>
                </c:pt>
                <c:pt idx="10307">
                  <c:v>42975</c:v>
                </c:pt>
                <c:pt idx="10308">
                  <c:v>42976</c:v>
                </c:pt>
                <c:pt idx="10309">
                  <c:v>42977</c:v>
                </c:pt>
                <c:pt idx="10310">
                  <c:v>42978</c:v>
                </c:pt>
                <c:pt idx="10311">
                  <c:v>42979</c:v>
                </c:pt>
                <c:pt idx="10312">
                  <c:v>42983</c:v>
                </c:pt>
                <c:pt idx="10313">
                  <c:v>42984</c:v>
                </c:pt>
                <c:pt idx="10314">
                  <c:v>42985</c:v>
                </c:pt>
                <c:pt idx="10315">
                  <c:v>42986</c:v>
                </c:pt>
                <c:pt idx="10316">
                  <c:v>42989</c:v>
                </c:pt>
                <c:pt idx="10317">
                  <c:v>42990</c:v>
                </c:pt>
                <c:pt idx="10318">
                  <c:v>42991</c:v>
                </c:pt>
                <c:pt idx="10319">
                  <c:v>42992</c:v>
                </c:pt>
                <c:pt idx="10320">
                  <c:v>42993</c:v>
                </c:pt>
                <c:pt idx="10321">
                  <c:v>42996</c:v>
                </c:pt>
                <c:pt idx="10322">
                  <c:v>42997</c:v>
                </c:pt>
                <c:pt idx="10323">
                  <c:v>42998</c:v>
                </c:pt>
                <c:pt idx="10324">
                  <c:v>42999</c:v>
                </c:pt>
                <c:pt idx="10325">
                  <c:v>43000</c:v>
                </c:pt>
                <c:pt idx="10326">
                  <c:v>43003</c:v>
                </c:pt>
                <c:pt idx="10327">
                  <c:v>43004</c:v>
                </c:pt>
                <c:pt idx="10328">
                  <c:v>43005</c:v>
                </c:pt>
                <c:pt idx="10329">
                  <c:v>43006</c:v>
                </c:pt>
                <c:pt idx="10330">
                  <c:v>43007</c:v>
                </c:pt>
                <c:pt idx="10331">
                  <c:v>43010</c:v>
                </c:pt>
                <c:pt idx="10332">
                  <c:v>43011</c:v>
                </c:pt>
                <c:pt idx="10333">
                  <c:v>43012</c:v>
                </c:pt>
                <c:pt idx="10334">
                  <c:v>43013</c:v>
                </c:pt>
                <c:pt idx="10335">
                  <c:v>43014</c:v>
                </c:pt>
                <c:pt idx="10336">
                  <c:v>43018</c:v>
                </c:pt>
                <c:pt idx="10337">
                  <c:v>43019</c:v>
                </c:pt>
                <c:pt idx="10338">
                  <c:v>43020</c:v>
                </c:pt>
                <c:pt idx="10339">
                  <c:v>43021</c:v>
                </c:pt>
                <c:pt idx="10340">
                  <c:v>43024</c:v>
                </c:pt>
                <c:pt idx="10341">
                  <c:v>43025</c:v>
                </c:pt>
                <c:pt idx="10342">
                  <c:v>43026</c:v>
                </c:pt>
                <c:pt idx="10343">
                  <c:v>43027</c:v>
                </c:pt>
                <c:pt idx="10344">
                  <c:v>43028</c:v>
                </c:pt>
                <c:pt idx="10345">
                  <c:v>43031</c:v>
                </c:pt>
                <c:pt idx="10346">
                  <c:v>43032</c:v>
                </c:pt>
                <c:pt idx="10347">
                  <c:v>43033</c:v>
                </c:pt>
                <c:pt idx="10348">
                  <c:v>43034</c:v>
                </c:pt>
                <c:pt idx="10349">
                  <c:v>43035</c:v>
                </c:pt>
                <c:pt idx="10350">
                  <c:v>43038</c:v>
                </c:pt>
                <c:pt idx="10351">
                  <c:v>43039</c:v>
                </c:pt>
                <c:pt idx="10352">
                  <c:v>43040</c:v>
                </c:pt>
                <c:pt idx="10353">
                  <c:v>43041</c:v>
                </c:pt>
                <c:pt idx="10354">
                  <c:v>43042</c:v>
                </c:pt>
                <c:pt idx="10355">
                  <c:v>43045</c:v>
                </c:pt>
                <c:pt idx="10356">
                  <c:v>43046</c:v>
                </c:pt>
                <c:pt idx="10357">
                  <c:v>43047</c:v>
                </c:pt>
                <c:pt idx="10358">
                  <c:v>43048</c:v>
                </c:pt>
                <c:pt idx="10359">
                  <c:v>43049</c:v>
                </c:pt>
                <c:pt idx="10360">
                  <c:v>43052</c:v>
                </c:pt>
                <c:pt idx="10361">
                  <c:v>43053</c:v>
                </c:pt>
                <c:pt idx="10362">
                  <c:v>43054</c:v>
                </c:pt>
                <c:pt idx="10363">
                  <c:v>43055</c:v>
                </c:pt>
                <c:pt idx="10364">
                  <c:v>43056</c:v>
                </c:pt>
                <c:pt idx="10365">
                  <c:v>43059</c:v>
                </c:pt>
                <c:pt idx="10366">
                  <c:v>43060</c:v>
                </c:pt>
                <c:pt idx="10367">
                  <c:v>43061</c:v>
                </c:pt>
                <c:pt idx="10368">
                  <c:v>43063</c:v>
                </c:pt>
                <c:pt idx="10369">
                  <c:v>43066</c:v>
                </c:pt>
                <c:pt idx="10370">
                  <c:v>43067</c:v>
                </c:pt>
                <c:pt idx="10371">
                  <c:v>43068</c:v>
                </c:pt>
                <c:pt idx="10372">
                  <c:v>43069</c:v>
                </c:pt>
                <c:pt idx="10373">
                  <c:v>43070</c:v>
                </c:pt>
                <c:pt idx="10374">
                  <c:v>43073</c:v>
                </c:pt>
                <c:pt idx="10375">
                  <c:v>43074</c:v>
                </c:pt>
                <c:pt idx="10376">
                  <c:v>43075</c:v>
                </c:pt>
                <c:pt idx="10377">
                  <c:v>43076</c:v>
                </c:pt>
                <c:pt idx="10378">
                  <c:v>43077</c:v>
                </c:pt>
                <c:pt idx="10379">
                  <c:v>43080</c:v>
                </c:pt>
                <c:pt idx="10380">
                  <c:v>43081</c:v>
                </c:pt>
                <c:pt idx="10381">
                  <c:v>43082</c:v>
                </c:pt>
                <c:pt idx="10382">
                  <c:v>43083</c:v>
                </c:pt>
                <c:pt idx="10383">
                  <c:v>43084</c:v>
                </c:pt>
                <c:pt idx="10384">
                  <c:v>43087</c:v>
                </c:pt>
                <c:pt idx="10385">
                  <c:v>43088</c:v>
                </c:pt>
                <c:pt idx="10386">
                  <c:v>43089</c:v>
                </c:pt>
                <c:pt idx="10387">
                  <c:v>43090</c:v>
                </c:pt>
                <c:pt idx="10388">
                  <c:v>43091</c:v>
                </c:pt>
                <c:pt idx="10389">
                  <c:v>43095</c:v>
                </c:pt>
                <c:pt idx="10390">
                  <c:v>43096</c:v>
                </c:pt>
                <c:pt idx="10391">
                  <c:v>43097</c:v>
                </c:pt>
                <c:pt idx="10392">
                  <c:v>43098</c:v>
                </c:pt>
                <c:pt idx="10393">
                  <c:v>43102</c:v>
                </c:pt>
                <c:pt idx="10394">
                  <c:v>43103</c:v>
                </c:pt>
                <c:pt idx="10395">
                  <c:v>43104</c:v>
                </c:pt>
                <c:pt idx="10396">
                  <c:v>43105</c:v>
                </c:pt>
                <c:pt idx="10397">
                  <c:v>43108</c:v>
                </c:pt>
                <c:pt idx="10398">
                  <c:v>43109</c:v>
                </c:pt>
                <c:pt idx="10399">
                  <c:v>43110</c:v>
                </c:pt>
                <c:pt idx="10400">
                  <c:v>43111</c:v>
                </c:pt>
                <c:pt idx="10401">
                  <c:v>43112</c:v>
                </c:pt>
                <c:pt idx="10402">
                  <c:v>43116</c:v>
                </c:pt>
                <c:pt idx="10403">
                  <c:v>43117</c:v>
                </c:pt>
                <c:pt idx="10404">
                  <c:v>43118</c:v>
                </c:pt>
                <c:pt idx="10405">
                  <c:v>43119</c:v>
                </c:pt>
                <c:pt idx="10406">
                  <c:v>43122</c:v>
                </c:pt>
                <c:pt idx="10407">
                  <c:v>43123</c:v>
                </c:pt>
                <c:pt idx="10408">
                  <c:v>43124</c:v>
                </c:pt>
                <c:pt idx="10409">
                  <c:v>43125</c:v>
                </c:pt>
                <c:pt idx="10410">
                  <c:v>43126</c:v>
                </c:pt>
                <c:pt idx="10411">
                  <c:v>43129</c:v>
                </c:pt>
                <c:pt idx="10412">
                  <c:v>43130</c:v>
                </c:pt>
                <c:pt idx="10413">
                  <c:v>43131</c:v>
                </c:pt>
                <c:pt idx="10414">
                  <c:v>43132</c:v>
                </c:pt>
                <c:pt idx="10415">
                  <c:v>43133</c:v>
                </c:pt>
                <c:pt idx="10416">
                  <c:v>43136</c:v>
                </c:pt>
                <c:pt idx="10417">
                  <c:v>43137</c:v>
                </c:pt>
                <c:pt idx="10418">
                  <c:v>43138</c:v>
                </c:pt>
                <c:pt idx="10419">
                  <c:v>43139</c:v>
                </c:pt>
                <c:pt idx="10420">
                  <c:v>43140</c:v>
                </c:pt>
                <c:pt idx="10421">
                  <c:v>43143</c:v>
                </c:pt>
                <c:pt idx="10422">
                  <c:v>43144</c:v>
                </c:pt>
                <c:pt idx="10423">
                  <c:v>43145</c:v>
                </c:pt>
                <c:pt idx="10424">
                  <c:v>43146</c:v>
                </c:pt>
                <c:pt idx="10425">
                  <c:v>43147</c:v>
                </c:pt>
                <c:pt idx="10426">
                  <c:v>43151</c:v>
                </c:pt>
                <c:pt idx="10427">
                  <c:v>43152</c:v>
                </c:pt>
                <c:pt idx="10428">
                  <c:v>43153</c:v>
                </c:pt>
                <c:pt idx="10429">
                  <c:v>43154</c:v>
                </c:pt>
                <c:pt idx="10430">
                  <c:v>43157</c:v>
                </c:pt>
                <c:pt idx="10431">
                  <c:v>43158</c:v>
                </c:pt>
                <c:pt idx="10432">
                  <c:v>43159</c:v>
                </c:pt>
                <c:pt idx="10433">
                  <c:v>43160</c:v>
                </c:pt>
                <c:pt idx="10434">
                  <c:v>43161</c:v>
                </c:pt>
                <c:pt idx="10435">
                  <c:v>43164</c:v>
                </c:pt>
                <c:pt idx="10436">
                  <c:v>43165</c:v>
                </c:pt>
                <c:pt idx="10437">
                  <c:v>43166</c:v>
                </c:pt>
                <c:pt idx="10438">
                  <c:v>43167</c:v>
                </c:pt>
                <c:pt idx="10439">
                  <c:v>43168</c:v>
                </c:pt>
                <c:pt idx="10440">
                  <c:v>43171</c:v>
                </c:pt>
                <c:pt idx="10441">
                  <c:v>43172</c:v>
                </c:pt>
                <c:pt idx="10442">
                  <c:v>43173</c:v>
                </c:pt>
                <c:pt idx="10443">
                  <c:v>43174</c:v>
                </c:pt>
                <c:pt idx="10444">
                  <c:v>43175</c:v>
                </c:pt>
                <c:pt idx="10445">
                  <c:v>43178</c:v>
                </c:pt>
                <c:pt idx="10446">
                  <c:v>43179</c:v>
                </c:pt>
                <c:pt idx="10447">
                  <c:v>43180</c:v>
                </c:pt>
                <c:pt idx="10448">
                  <c:v>43181</c:v>
                </c:pt>
                <c:pt idx="10449">
                  <c:v>43182</c:v>
                </c:pt>
                <c:pt idx="10450">
                  <c:v>43185</c:v>
                </c:pt>
                <c:pt idx="10451">
                  <c:v>43186</c:v>
                </c:pt>
                <c:pt idx="10452">
                  <c:v>43187</c:v>
                </c:pt>
                <c:pt idx="10453">
                  <c:v>43188</c:v>
                </c:pt>
                <c:pt idx="10454">
                  <c:v>43192</c:v>
                </c:pt>
                <c:pt idx="10455">
                  <c:v>43193</c:v>
                </c:pt>
                <c:pt idx="10456">
                  <c:v>43194</c:v>
                </c:pt>
                <c:pt idx="10457">
                  <c:v>43195</c:v>
                </c:pt>
                <c:pt idx="10458">
                  <c:v>43196</c:v>
                </c:pt>
                <c:pt idx="10459">
                  <c:v>43199</c:v>
                </c:pt>
                <c:pt idx="10460">
                  <c:v>43200</c:v>
                </c:pt>
                <c:pt idx="10461">
                  <c:v>43201</c:v>
                </c:pt>
                <c:pt idx="10462">
                  <c:v>43202</c:v>
                </c:pt>
                <c:pt idx="10463">
                  <c:v>43203</c:v>
                </c:pt>
                <c:pt idx="10464">
                  <c:v>43206</c:v>
                </c:pt>
                <c:pt idx="10465">
                  <c:v>43207</c:v>
                </c:pt>
                <c:pt idx="10466">
                  <c:v>43208</c:v>
                </c:pt>
                <c:pt idx="10467">
                  <c:v>43209</c:v>
                </c:pt>
                <c:pt idx="10468">
                  <c:v>43210</c:v>
                </c:pt>
                <c:pt idx="10469">
                  <c:v>43213</c:v>
                </c:pt>
                <c:pt idx="10470">
                  <c:v>43214</c:v>
                </c:pt>
                <c:pt idx="10471">
                  <c:v>43215</c:v>
                </c:pt>
                <c:pt idx="10472">
                  <c:v>43216</c:v>
                </c:pt>
                <c:pt idx="10473">
                  <c:v>43217</c:v>
                </c:pt>
                <c:pt idx="10474">
                  <c:v>43220</c:v>
                </c:pt>
                <c:pt idx="10475">
                  <c:v>43221</c:v>
                </c:pt>
                <c:pt idx="10476">
                  <c:v>43222</c:v>
                </c:pt>
                <c:pt idx="10477">
                  <c:v>43223</c:v>
                </c:pt>
                <c:pt idx="10478">
                  <c:v>43224</c:v>
                </c:pt>
                <c:pt idx="10479">
                  <c:v>43227</c:v>
                </c:pt>
                <c:pt idx="10480">
                  <c:v>43228</c:v>
                </c:pt>
                <c:pt idx="10481">
                  <c:v>43229</c:v>
                </c:pt>
                <c:pt idx="10482">
                  <c:v>43230</c:v>
                </c:pt>
                <c:pt idx="10483">
                  <c:v>43231</c:v>
                </c:pt>
                <c:pt idx="10484">
                  <c:v>43234</c:v>
                </c:pt>
                <c:pt idx="10485">
                  <c:v>43235</c:v>
                </c:pt>
                <c:pt idx="10486">
                  <c:v>43236</c:v>
                </c:pt>
                <c:pt idx="10487">
                  <c:v>43237</c:v>
                </c:pt>
                <c:pt idx="10488">
                  <c:v>43238</c:v>
                </c:pt>
                <c:pt idx="10489">
                  <c:v>43241</c:v>
                </c:pt>
                <c:pt idx="10490">
                  <c:v>43242</c:v>
                </c:pt>
                <c:pt idx="10491">
                  <c:v>43243</c:v>
                </c:pt>
                <c:pt idx="10492">
                  <c:v>43244</c:v>
                </c:pt>
                <c:pt idx="10493">
                  <c:v>43245</c:v>
                </c:pt>
                <c:pt idx="10494">
                  <c:v>43249</c:v>
                </c:pt>
                <c:pt idx="10495">
                  <c:v>43250</c:v>
                </c:pt>
                <c:pt idx="10496">
                  <c:v>43251</c:v>
                </c:pt>
                <c:pt idx="10497">
                  <c:v>43252</c:v>
                </c:pt>
                <c:pt idx="10498">
                  <c:v>43255</c:v>
                </c:pt>
                <c:pt idx="10499">
                  <c:v>43256</c:v>
                </c:pt>
                <c:pt idx="10500">
                  <c:v>43257</c:v>
                </c:pt>
                <c:pt idx="10501">
                  <c:v>43258</c:v>
                </c:pt>
                <c:pt idx="10502">
                  <c:v>43259</c:v>
                </c:pt>
                <c:pt idx="10503">
                  <c:v>43262</c:v>
                </c:pt>
                <c:pt idx="10504">
                  <c:v>43263</c:v>
                </c:pt>
                <c:pt idx="10505">
                  <c:v>43264</c:v>
                </c:pt>
                <c:pt idx="10506">
                  <c:v>43265</c:v>
                </c:pt>
                <c:pt idx="10507">
                  <c:v>43266</c:v>
                </c:pt>
                <c:pt idx="10508">
                  <c:v>43269</c:v>
                </c:pt>
                <c:pt idx="10509">
                  <c:v>43270</c:v>
                </c:pt>
                <c:pt idx="10510">
                  <c:v>43271</c:v>
                </c:pt>
                <c:pt idx="10511">
                  <c:v>43272</c:v>
                </c:pt>
                <c:pt idx="10512">
                  <c:v>43273</c:v>
                </c:pt>
                <c:pt idx="10513">
                  <c:v>43276</c:v>
                </c:pt>
                <c:pt idx="10514">
                  <c:v>43277</c:v>
                </c:pt>
                <c:pt idx="10515">
                  <c:v>43278</c:v>
                </c:pt>
                <c:pt idx="10516">
                  <c:v>43279</c:v>
                </c:pt>
                <c:pt idx="10517">
                  <c:v>43280</c:v>
                </c:pt>
                <c:pt idx="10518">
                  <c:v>43283</c:v>
                </c:pt>
                <c:pt idx="10519">
                  <c:v>43284</c:v>
                </c:pt>
                <c:pt idx="10520">
                  <c:v>43286</c:v>
                </c:pt>
                <c:pt idx="10521">
                  <c:v>43287</c:v>
                </c:pt>
                <c:pt idx="10522">
                  <c:v>43290</c:v>
                </c:pt>
                <c:pt idx="10523">
                  <c:v>43291</c:v>
                </c:pt>
                <c:pt idx="10524">
                  <c:v>43292</c:v>
                </c:pt>
                <c:pt idx="10525">
                  <c:v>43293</c:v>
                </c:pt>
                <c:pt idx="10526">
                  <c:v>43294</c:v>
                </c:pt>
                <c:pt idx="10527">
                  <c:v>43297</c:v>
                </c:pt>
                <c:pt idx="10528">
                  <c:v>43298</c:v>
                </c:pt>
                <c:pt idx="10529">
                  <c:v>43299</c:v>
                </c:pt>
                <c:pt idx="10530">
                  <c:v>43300</c:v>
                </c:pt>
                <c:pt idx="10531">
                  <c:v>43301</c:v>
                </c:pt>
                <c:pt idx="10532">
                  <c:v>43304</c:v>
                </c:pt>
                <c:pt idx="10533">
                  <c:v>43305</c:v>
                </c:pt>
                <c:pt idx="10534">
                  <c:v>43306</c:v>
                </c:pt>
                <c:pt idx="10535">
                  <c:v>43307</c:v>
                </c:pt>
                <c:pt idx="10536">
                  <c:v>43308</c:v>
                </c:pt>
                <c:pt idx="10537">
                  <c:v>43311</c:v>
                </c:pt>
                <c:pt idx="10538">
                  <c:v>43312</c:v>
                </c:pt>
                <c:pt idx="10539">
                  <c:v>43313</c:v>
                </c:pt>
                <c:pt idx="10540">
                  <c:v>43314</c:v>
                </c:pt>
                <c:pt idx="10541">
                  <c:v>43315</c:v>
                </c:pt>
                <c:pt idx="10542">
                  <c:v>43318</c:v>
                </c:pt>
                <c:pt idx="10543">
                  <c:v>43319</c:v>
                </c:pt>
                <c:pt idx="10544">
                  <c:v>43320</c:v>
                </c:pt>
                <c:pt idx="10545">
                  <c:v>43321</c:v>
                </c:pt>
                <c:pt idx="10546">
                  <c:v>43322</c:v>
                </c:pt>
                <c:pt idx="10547">
                  <c:v>43325</c:v>
                </c:pt>
                <c:pt idx="10548">
                  <c:v>43326</c:v>
                </c:pt>
                <c:pt idx="10549">
                  <c:v>43327</c:v>
                </c:pt>
                <c:pt idx="10550">
                  <c:v>43328</c:v>
                </c:pt>
                <c:pt idx="10551">
                  <c:v>43329</c:v>
                </c:pt>
                <c:pt idx="10552">
                  <c:v>43332</c:v>
                </c:pt>
                <c:pt idx="10553">
                  <c:v>43333</c:v>
                </c:pt>
                <c:pt idx="10554">
                  <c:v>43334</c:v>
                </c:pt>
                <c:pt idx="10555">
                  <c:v>43335</c:v>
                </c:pt>
                <c:pt idx="10556">
                  <c:v>43336</c:v>
                </c:pt>
                <c:pt idx="10557">
                  <c:v>43339</c:v>
                </c:pt>
                <c:pt idx="10558">
                  <c:v>43340</c:v>
                </c:pt>
                <c:pt idx="10559">
                  <c:v>43341</c:v>
                </c:pt>
                <c:pt idx="10560">
                  <c:v>43342</c:v>
                </c:pt>
                <c:pt idx="10561">
                  <c:v>43343</c:v>
                </c:pt>
                <c:pt idx="10562">
                  <c:v>43347</c:v>
                </c:pt>
                <c:pt idx="10563">
                  <c:v>43348</c:v>
                </c:pt>
                <c:pt idx="10564">
                  <c:v>43349</c:v>
                </c:pt>
                <c:pt idx="10565">
                  <c:v>43350</c:v>
                </c:pt>
                <c:pt idx="10566">
                  <c:v>43353</c:v>
                </c:pt>
                <c:pt idx="10567">
                  <c:v>43354</c:v>
                </c:pt>
                <c:pt idx="10568">
                  <c:v>43355</c:v>
                </c:pt>
                <c:pt idx="10569">
                  <c:v>43356</c:v>
                </c:pt>
                <c:pt idx="10570">
                  <c:v>43357</c:v>
                </c:pt>
                <c:pt idx="10571">
                  <c:v>43360</c:v>
                </c:pt>
                <c:pt idx="10572">
                  <c:v>43361</c:v>
                </c:pt>
                <c:pt idx="10573">
                  <c:v>43362</c:v>
                </c:pt>
                <c:pt idx="10574">
                  <c:v>43363</c:v>
                </c:pt>
                <c:pt idx="10575">
                  <c:v>43364</c:v>
                </c:pt>
                <c:pt idx="10576">
                  <c:v>43367</c:v>
                </c:pt>
                <c:pt idx="10577">
                  <c:v>43368</c:v>
                </c:pt>
                <c:pt idx="10578">
                  <c:v>43369</c:v>
                </c:pt>
                <c:pt idx="10579">
                  <c:v>43370</c:v>
                </c:pt>
                <c:pt idx="10580">
                  <c:v>43371</c:v>
                </c:pt>
                <c:pt idx="10581">
                  <c:v>43374</c:v>
                </c:pt>
                <c:pt idx="10582">
                  <c:v>43375</c:v>
                </c:pt>
                <c:pt idx="10583">
                  <c:v>43376</c:v>
                </c:pt>
                <c:pt idx="10584">
                  <c:v>43377</c:v>
                </c:pt>
                <c:pt idx="10585">
                  <c:v>43378</c:v>
                </c:pt>
                <c:pt idx="10586">
                  <c:v>43382</c:v>
                </c:pt>
                <c:pt idx="10587">
                  <c:v>43383</c:v>
                </c:pt>
                <c:pt idx="10588">
                  <c:v>43384</c:v>
                </c:pt>
                <c:pt idx="10589">
                  <c:v>43385</c:v>
                </c:pt>
                <c:pt idx="10590">
                  <c:v>43388</c:v>
                </c:pt>
                <c:pt idx="10591">
                  <c:v>43389</c:v>
                </c:pt>
                <c:pt idx="10592">
                  <c:v>43390</c:v>
                </c:pt>
                <c:pt idx="10593">
                  <c:v>43391</c:v>
                </c:pt>
                <c:pt idx="10594">
                  <c:v>43392</c:v>
                </c:pt>
                <c:pt idx="10595">
                  <c:v>43395</c:v>
                </c:pt>
                <c:pt idx="10596">
                  <c:v>43396</c:v>
                </c:pt>
                <c:pt idx="10597">
                  <c:v>43397</c:v>
                </c:pt>
                <c:pt idx="10598">
                  <c:v>43398</c:v>
                </c:pt>
                <c:pt idx="10599">
                  <c:v>43399</c:v>
                </c:pt>
                <c:pt idx="10600">
                  <c:v>43402</c:v>
                </c:pt>
                <c:pt idx="10601">
                  <c:v>43403</c:v>
                </c:pt>
                <c:pt idx="10602">
                  <c:v>43404</c:v>
                </c:pt>
                <c:pt idx="10603">
                  <c:v>43405</c:v>
                </c:pt>
                <c:pt idx="10604">
                  <c:v>43406</c:v>
                </c:pt>
                <c:pt idx="10605">
                  <c:v>43409</c:v>
                </c:pt>
                <c:pt idx="10606">
                  <c:v>43410</c:v>
                </c:pt>
                <c:pt idx="10607">
                  <c:v>43411</c:v>
                </c:pt>
                <c:pt idx="10608">
                  <c:v>43412</c:v>
                </c:pt>
                <c:pt idx="10609">
                  <c:v>43413</c:v>
                </c:pt>
                <c:pt idx="10610">
                  <c:v>43417</c:v>
                </c:pt>
                <c:pt idx="10611">
                  <c:v>43418</c:v>
                </c:pt>
                <c:pt idx="10612">
                  <c:v>43419</c:v>
                </c:pt>
                <c:pt idx="10613">
                  <c:v>43420</c:v>
                </c:pt>
                <c:pt idx="10614">
                  <c:v>43423</c:v>
                </c:pt>
                <c:pt idx="10615">
                  <c:v>43424</c:v>
                </c:pt>
                <c:pt idx="10616">
                  <c:v>43425</c:v>
                </c:pt>
                <c:pt idx="10617">
                  <c:v>43427</c:v>
                </c:pt>
                <c:pt idx="10618">
                  <c:v>43430</c:v>
                </c:pt>
                <c:pt idx="10619">
                  <c:v>43431</c:v>
                </c:pt>
                <c:pt idx="10620">
                  <c:v>43432</c:v>
                </c:pt>
                <c:pt idx="10621">
                  <c:v>43433</c:v>
                </c:pt>
                <c:pt idx="10622">
                  <c:v>43434</c:v>
                </c:pt>
                <c:pt idx="10623">
                  <c:v>43437</c:v>
                </c:pt>
                <c:pt idx="10624">
                  <c:v>43438</c:v>
                </c:pt>
                <c:pt idx="10625">
                  <c:v>43440</c:v>
                </c:pt>
                <c:pt idx="10626">
                  <c:v>43441</c:v>
                </c:pt>
                <c:pt idx="10627">
                  <c:v>43444</c:v>
                </c:pt>
                <c:pt idx="10628">
                  <c:v>43445</c:v>
                </c:pt>
                <c:pt idx="10629">
                  <c:v>43446</c:v>
                </c:pt>
                <c:pt idx="10630">
                  <c:v>43447</c:v>
                </c:pt>
                <c:pt idx="10631">
                  <c:v>43448</c:v>
                </c:pt>
                <c:pt idx="10632">
                  <c:v>43451</c:v>
                </c:pt>
                <c:pt idx="10633">
                  <c:v>43452</c:v>
                </c:pt>
                <c:pt idx="10634">
                  <c:v>43453</c:v>
                </c:pt>
                <c:pt idx="10635">
                  <c:v>43454</c:v>
                </c:pt>
                <c:pt idx="10636">
                  <c:v>43455</c:v>
                </c:pt>
                <c:pt idx="10637">
                  <c:v>43458</c:v>
                </c:pt>
                <c:pt idx="10638">
                  <c:v>43460</c:v>
                </c:pt>
                <c:pt idx="10639">
                  <c:v>43461</c:v>
                </c:pt>
                <c:pt idx="10640">
                  <c:v>43462</c:v>
                </c:pt>
                <c:pt idx="10641">
                  <c:v>43465</c:v>
                </c:pt>
                <c:pt idx="10642">
                  <c:v>43467</c:v>
                </c:pt>
                <c:pt idx="10643">
                  <c:v>43468</c:v>
                </c:pt>
                <c:pt idx="10644">
                  <c:v>43469</c:v>
                </c:pt>
                <c:pt idx="10645">
                  <c:v>43472</c:v>
                </c:pt>
                <c:pt idx="10646">
                  <c:v>43473</c:v>
                </c:pt>
                <c:pt idx="10647">
                  <c:v>43474</c:v>
                </c:pt>
                <c:pt idx="10648">
                  <c:v>43475</c:v>
                </c:pt>
                <c:pt idx="10649">
                  <c:v>43476</c:v>
                </c:pt>
                <c:pt idx="10650">
                  <c:v>43479</c:v>
                </c:pt>
                <c:pt idx="10651">
                  <c:v>43480</c:v>
                </c:pt>
                <c:pt idx="10652">
                  <c:v>43481</c:v>
                </c:pt>
                <c:pt idx="10653">
                  <c:v>43482</c:v>
                </c:pt>
                <c:pt idx="10654">
                  <c:v>43483</c:v>
                </c:pt>
                <c:pt idx="10655">
                  <c:v>43487</c:v>
                </c:pt>
                <c:pt idx="10656">
                  <c:v>43488</c:v>
                </c:pt>
                <c:pt idx="10657">
                  <c:v>43489</c:v>
                </c:pt>
                <c:pt idx="10658">
                  <c:v>43490</c:v>
                </c:pt>
                <c:pt idx="10659">
                  <c:v>43493</c:v>
                </c:pt>
                <c:pt idx="10660">
                  <c:v>43494</c:v>
                </c:pt>
                <c:pt idx="10661">
                  <c:v>43495</c:v>
                </c:pt>
                <c:pt idx="10662">
                  <c:v>43496</c:v>
                </c:pt>
                <c:pt idx="10663">
                  <c:v>43497</c:v>
                </c:pt>
                <c:pt idx="10664">
                  <c:v>43500</c:v>
                </c:pt>
                <c:pt idx="10665">
                  <c:v>43501</c:v>
                </c:pt>
                <c:pt idx="10666">
                  <c:v>43502</c:v>
                </c:pt>
                <c:pt idx="10667">
                  <c:v>43503</c:v>
                </c:pt>
                <c:pt idx="10668">
                  <c:v>43504</c:v>
                </c:pt>
                <c:pt idx="10669">
                  <c:v>43507</c:v>
                </c:pt>
                <c:pt idx="10670">
                  <c:v>43508</c:v>
                </c:pt>
                <c:pt idx="10671">
                  <c:v>43509</c:v>
                </c:pt>
                <c:pt idx="10672">
                  <c:v>43510</c:v>
                </c:pt>
                <c:pt idx="10673">
                  <c:v>43511</c:v>
                </c:pt>
                <c:pt idx="10674">
                  <c:v>43515</c:v>
                </c:pt>
                <c:pt idx="10675">
                  <c:v>43516</c:v>
                </c:pt>
                <c:pt idx="10676">
                  <c:v>43517</c:v>
                </c:pt>
                <c:pt idx="10677">
                  <c:v>43518</c:v>
                </c:pt>
                <c:pt idx="10678">
                  <c:v>43521</c:v>
                </c:pt>
                <c:pt idx="10679">
                  <c:v>43522</c:v>
                </c:pt>
                <c:pt idx="10680">
                  <c:v>43523</c:v>
                </c:pt>
                <c:pt idx="10681">
                  <c:v>43524</c:v>
                </c:pt>
                <c:pt idx="10682">
                  <c:v>43525</c:v>
                </c:pt>
                <c:pt idx="10683">
                  <c:v>43528</c:v>
                </c:pt>
                <c:pt idx="10684">
                  <c:v>43529</c:v>
                </c:pt>
                <c:pt idx="10685">
                  <c:v>43530</c:v>
                </c:pt>
                <c:pt idx="10686">
                  <c:v>43531</c:v>
                </c:pt>
                <c:pt idx="10687">
                  <c:v>43532</c:v>
                </c:pt>
                <c:pt idx="10688">
                  <c:v>43535</c:v>
                </c:pt>
                <c:pt idx="10689">
                  <c:v>43536</c:v>
                </c:pt>
                <c:pt idx="10690">
                  <c:v>43537</c:v>
                </c:pt>
                <c:pt idx="10691">
                  <c:v>43538</c:v>
                </c:pt>
                <c:pt idx="10692">
                  <c:v>43539</c:v>
                </c:pt>
                <c:pt idx="10693">
                  <c:v>43542</c:v>
                </c:pt>
                <c:pt idx="10694">
                  <c:v>43543</c:v>
                </c:pt>
                <c:pt idx="10695">
                  <c:v>43544</c:v>
                </c:pt>
                <c:pt idx="10696">
                  <c:v>43545</c:v>
                </c:pt>
                <c:pt idx="10697">
                  <c:v>43546</c:v>
                </c:pt>
                <c:pt idx="10698">
                  <c:v>43549</c:v>
                </c:pt>
                <c:pt idx="10699">
                  <c:v>43550</c:v>
                </c:pt>
                <c:pt idx="10700">
                  <c:v>43551</c:v>
                </c:pt>
                <c:pt idx="10701">
                  <c:v>43552</c:v>
                </c:pt>
                <c:pt idx="10702">
                  <c:v>43553</c:v>
                </c:pt>
                <c:pt idx="10703">
                  <c:v>43556</c:v>
                </c:pt>
                <c:pt idx="10704">
                  <c:v>43557</c:v>
                </c:pt>
                <c:pt idx="10705">
                  <c:v>43558</c:v>
                </c:pt>
                <c:pt idx="10706">
                  <c:v>43559</c:v>
                </c:pt>
                <c:pt idx="10707">
                  <c:v>43560</c:v>
                </c:pt>
                <c:pt idx="10708">
                  <c:v>43563</c:v>
                </c:pt>
                <c:pt idx="10709">
                  <c:v>43564</c:v>
                </c:pt>
                <c:pt idx="10710">
                  <c:v>43565</c:v>
                </c:pt>
                <c:pt idx="10711">
                  <c:v>43566</c:v>
                </c:pt>
                <c:pt idx="10712">
                  <c:v>43567</c:v>
                </c:pt>
                <c:pt idx="10713">
                  <c:v>43570</c:v>
                </c:pt>
                <c:pt idx="10714">
                  <c:v>43571</c:v>
                </c:pt>
                <c:pt idx="10715">
                  <c:v>43572</c:v>
                </c:pt>
                <c:pt idx="10716">
                  <c:v>43573</c:v>
                </c:pt>
                <c:pt idx="10717">
                  <c:v>43577</c:v>
                </c:pt>
                <c:pt idx="10718">
                  <c:v>43578</c:v>
                </c:pt>
                <c:pt idx="10719">
                  <c:v>43579</c:v>
                </c:pt>
                <c:pt idx="10720">
                  <c:v>43580</c:v>
                </c:pt>
                <c:pt idx="10721">
                  <c:v>43581</c:v>
                </c:pt>
                <c:pt idx="10722">
                  <c:v>43584</c:v>
                </c:pt>
                <c:pt idx="10723">
                  <c:v>43585</c:v>
                </c:pt>
                <c:pt idx="10724">
                  <c:v>43586</c:v>
                </c:pt>
                <c:pt idx="10725">
                  <c:v>43587</c:v>
                </c:pt>
                <c:pt idx="10726">
                  <c:v>43588</c:v>
                </c:pt>
                <c:pt idx="10727">
                  <c:v>43591</c:v>
                </c:pt>
                <c:pt idx="10728">
                  <c:v>43592</c:v>
                </c:pt>
                <c:pt idx="10729">
                  <c:v>43593</c:v>
                </c:pt>
                <c:pt idx="10730">
                  <c:v>43594</c:v>
                </c:pt>
                <c:pt idx="10731">
                  <c:v>43595</c:v>
                </c:pt>
                <c:pt idx="10732">
                  <c:v>43598</c:v>
                </c:pt>
                <c:pt idx="10733">
                  <c:v>43599</c:v>
                </c:pt>
                <c:pt idx="10734">
                  <c:v>43600</c:v>
                </c:pt>
                <c:pt idx="10735">
                  <c:v>43601</c:v>
                </c:pt>
                <c:pt idx="10736">
                  <c:v>43602</c:v>
                </c:pt>
                <c:pt idx="10737">
                  <c:v>43605</c:v>
                </c:pt>
                <c:pt idx="10738">
                  <c:v>43606</c:v>
                </c:pt>
                <c:pt idx="10739">
                  <c:v>43607</c:v>
                </c:pt>
                <c:pt idx="10740">
                  <c:v>43608</c:v>
                </c:pt>
                <c:pt idx="10741">
                  <c:v>43609</c:v>
                </c:pt>
                <c:pt idx="10742">
                  <c:v>43613</c:v>
                </c:pt>
                <c:pt idx="10743">
                  <c:v>43614</c:v>
                </c:pt>
                <c:pt idx="10744">
                  <c:v>43615</c:v>
                </c:pt>
                <c:pt idx="10745">
                  <c:v>43616</c:v>
                </c:pt>
                <c:pt idx="10746">
                  <c:v>43619</c:v>
                </c:pt>
                <c:pt idx="10747">
                  <c:v>43620</c:v>
                </c:pt>
                <c:pt idx="10748">
                  <c:v>43621</c:v>
                </c:pt>
                <c:pt idx="10749">
                  <c:v>43622</c:v>
                </c:pt>
                <c:pt idx="10750">
                  <c:v>43623</c:v>
                </c:pt>
                <c:pt idx="10751">
                  <c:v>43626</c:v>
                </c:pt>
                <c:pt idx="10752">
                  <c:v>43627</c:v>
                </c:pt>
                <c:pt idx="10753">
                  <c:v>43628</c:v>
                </c:pt>
                <c:pt idx="10754">
                  <c:v>43629</c:v>
                </c:pt>
                <c:pt idx="10755">
                  <c:v>43630</c:v>
                </c:pt>
                <c:pt idx="10756">
                  <c:v>43633</c:v>
                </c:pt>
                <c:pt idx="10757">
                  <c:v>43634</c:v>
                </c:pt>
                <c:pt idx="10758">
                  <c:v>43635</c:v>
                </c:pt>
                <c:pt idx="10759">
                  <c:v>43636</c:v>
                </c:pt>
                <c:pt idx="10760">
                  <c:v>43637</c:v>
                </c:pt>
                <c:pt idx="10761">
                  <c:v>43640</c:v>
                </c:pt>
                <c:pt idx="10762">
                  <c:v>43641</c:v>
                </c:pt>
                <c:pt idx="10763">
                  <c:v>43642</c:v>
                </c:pt>
                <c:pt idx="10764">
                  <c:v>43643</c:v>
                </c:pt>
                <c:pt idx="10765">
                  <c:v>43644</c:v>
                </c:pt>
                <c:pt idx="10766">
                  <c:v>43647</c:v>
                </c:pt>
                <c:pt idx="10767">
                  <c:v>43648</c:v>
                </c:pt>
                <c:pt idx="10768">
                  <c:v>43649</c:v>
                </c:pt>
                <c:pt idx="10769">
                  <c:v>43651</c:v>
                </c:pt>
                <c:pt idx="10770">
                  <c:v>43654</c:v>
                </c:pt>
                <c:pt idx="10771">
                  <c:v>43655</c:v>
                </c:pt>
                <c:pt idx="10772">
                  <c:v>43656</c:v>
                </c:pt>
                <c:pt idx="10773">
                  <c:v>43657</c:v>
                </c:pt>
                <c:pt idx="10774">
                  <c:v>43658</c:v>
                </c:pt>
                <c:pt idx="10775">
                  <c:v>43661</c:v>
                </c:pt>
                <c:pt idx="10776">
                  <c:v>43662</c:v>
                </c:pt>
                <c:pt idx="10777">
                  <c:v>43663</c:v>
                </c:pt>
                <c:pt idx="10778">
                  <c:v>43664</c:v>
                </c:pt>
                <c:pt idx="10779">
                  <c:v>43665</c:v>
                </c:pt>
                <c:pt idx="10780">
                  <c:v>43668</c:v>
                </c:pt>
                <c:pt idx="10781">
                  <c:v>43669</c:v>
                </c:pt>
                <c:pt idx="10782">
                  <c:v>43670</c:v>
                </c:pt>
                <c:pt idx="10783">
                  <c:v>43671</c:v>
                </c:pt>
                <c:pt idx="10784">
                  <c:v>43672</c:v>
                </c:pt>
                <c:pt idx="10785">
                  <c:v>43675</c:v>
                </c:pt>
                <c:pt idx="10786">
                  <c:v>43676</c:v>
                </c:pt>
                <c:pt idx="10787">
                  <c:v>43677</c:v>
                </c:pt>
                <c:pt idx="10788">
                  <c:v>43678</c:v>
                </c:pt>
                <c:pt idx="10789">
                  <c:v>43679</c:v>
                </c:pt>
                <c:pt idx="10790">
                  <c:v>43682</c:v>
                </c:pt>
                <c:pt idx="10791">
                  <c:v>43683</c:v>
                </c:pt>
                <c:pt idx="10792">
                  <c:v>43684</c:v>
                </c:pt>
                <c:pt idx="10793">
                  <c:v>43685</c:v>
                </c:pt>
                <c:pt idx="10794">
                  <c:v>43686</c:v>
                </c:pt>
                <c:pt idx="10795">
                  <c:v>43689</c:v>
                </c:pt>
                <c:pt idx="10796">
                  <c:v>43690</c:v>
                </c:pt>
                <c:pt idx="10797">
                  <c:v>43691</c:v>
                </c:pt>
                <c:pt idx="10798">
                  <c:v>43692</c:v>
                </c:pt>
                <c:pt idx="10799">
                  <c:v>43693</c:v>
                </c:pt>
                <c:pt idx="10800">
                  <c:v>43696</c:v>
                </c:pt>
                <c:pt idx="10801">
                  <c:v>43697</c:v>
                </c:pt>
                <c:pt idx="10802">
                  <c:v>43698</c:v>
                </c:pt>
                <c:pt idx="10803">
                  <c:v>43699</c:v>
                </c:pt>
                <c:pt idx="10804">
                  <c:v>43700</c:v>
                </c:pt>
                <c:pt idx="10805">
                  <c:v>43703</c:v>
                </c:pt>
                <c:pt idx="10806">
                  <c:v>43704</c:v>
                </c:pt>
                <c:pt idx="10807">
                  <c:v>43705</c:v>
                </c:pt>
                <c:pt idx="10808">
                  <c:v>43706</c:v>
                </c:pt>
                <c:pt idx="10809">
                  <c:v>43707</c:v>
                </c:pt>
                <c:pt idx="10810">
                  <c:v>43711</c:v>
                </c:pt>
                <c:pt idx="10811">
                  <c:v>43712</c:v>
                </c:pt>
                <c:pt idx="10812">
                  <c:v>43713</c:v>
                </c:pt>
                <c:pt idx="10813">
                  <c:v>43714</c:v>
                </c:pt>
                <c:pt idx="10814">
                  <c:v>43717</c:v>
                </c:pt>
                <c:pt idx="10815">
                  <c:v>43718</c:v>
                </c:pt>
                <c:pt idx="10816">
                  <c:v>43719</c:v>
                </c:pt>
                <c:pt idx="10817">
                  <c:v>43720</c:v>
                </c:pt>
                <c:pt idx="10818">
                  <c:v>43721</c:v>
                </c:pt>
                <c:pt idx="10819">
                  <c:v>43724</c:v>
                </c:pt>
                <c:pt idx="10820">
                  <c:v>43725</c:v>
                </c:pt>
                <c:pt idx="10821">
                  <c:v>43726</c:v>
                </c:pt>
                <c:pt idx="10822">
                  <c:v>43727</c:v>
                </c:pt>
                <c:pt idx="10823">
                  <c:v>43728</c:v>
                </c:pt>
                <c:pt idx="10824">
                  <c:v>43731</c:v>
                </c:pt>
                <c:pt idx="10825">
                  <c:v>43732</c:v>
                </c:pt>
                <c:pt idx="10826">
                  <c:v>43733</c:v>
                </c:pt>
                <c:pt idx="10827">
                  <c:v>43734</c:v>
                </c:pt>
                <c:pt idx="10828">
                  <c:v>43735</c:v>
                </c:pt>
                <c:pt idx="10829">
                  <c:v>43738</c:v>
                </c:pt>
                <c:pt idx="10830">
                  <c:v>43739</c:v>
                </c:pt>
                <c:pt idx="10831">
                  <c:v>43740</c:v>
                </c:pt>
                <c:pt idx="10832">
                  <c:v>43741</c:v>
                </c:pt>
                <c:pt idx="10833">
                  <c:v>43742</c:v>
                </c:pt>
                <c:pt idx="10834">
                  <c:v>43745</c:v>
                </c:pt>
                <c:pt idx="10835">
                  <c:v>43746</c:v>
                </c:pt>
                <c:pt idx="10836">
                  <c:v>43747</c:v>
                </c:pt>
                <c:pt idx="10837">
                  <c:v>43748</c:v>
                </c:pt>
                <c:pt idx="10838">
                  <c:v>43749</c:v>
                </c:pt>
                <c:pt idx="10839">
                  <c:v>43753</c:v>
                </c:pt>
                <c:pt idx="10840">
                  <c:v>43754</c:v>
                </c:pt>
                <c:pt idx="10841">
                  <c:v>43755</c:v>
                </c:pt>
                <c:pt idx="10842">
                  <c:v>43756</c:v>
                </c:pt>
                <c:pt idx="10843">
                  <c:v>43759</c:v>
                </c:pt>
                <c:pt idx="10844">
                  <c:v>43760</c:v>
                </c:pt>
                <c:pt idx="10845">
                  <c:v>43761</c:v>
                </c:pt>
                <c:pt idx="10846">
                  <c:v>43762</c:v>
                </c:pt>
                <c:pt idx="10847">
                  <c:v>43763</c:v>
                </c:pt>
                <c:pt idx="10848">
                  <c:v>43766</c:v>
                </c:pt>
                <c:pt idx="10849">
                  <c:v>43767</c:v>
                </c:pt>
                <c:pt idx="10850">
                  <c:v>43768</c:v>
                </c:pt>
                <c:pt idx="10851">
                  <c:v>43769</c:v>
                </c:pt>
                <c:pt idx="10852">
                  <c:v>43770</c:v>
                </c:pt>
                <c:pt idx="10853">
                  <c:v>43773</c:v>
                </c:pt>
                <c:pt idx="10854">
                  <c:v>43774</c:v>
                </c:pt>
                <c:pt idx="10855">
                  <c:v>43775</c:v>
                </c:pt>
                <c:pt idx="10856">
                  <c:v>43776</c:v>
                </c:pt>
                <c:pt idx="10857">
                  <c:v>43777</c:v>
                </c:pt>
                <c:pt idx="10858">
                  <c:v>43781</c:v>
                </c:pt>
                <c:pt idx="10859">
                  <c:v>43782</c:v>
                </c:pt>
                <c:pt idx="10860">
                  <c:v>43783</c:v>
                </c:pt>
                <c:pt idx="10861">
                  <c:v>43784</c:v>
                </c:pt>
                <c:pt idx="10862">
                  <c:v>43787</c:v>
                </c:pt>
                <c:pt idx="10863">
                  <c:v>43788</c:v>
                </c:pt>
                <c:pt idx="10864">
                  <c:v>43789</c:v>
                </c:pt>
                <c:pt idx="10865">
                  <c:v>43790</c:v>
                </c:pt>
                <c:pt idx="10866">
                  <c:v>43791</c:v>
                </c:pt>
                <c:pt idx="10867">
                  <c:v>43794</c:v>
                </c:pt>
                <c:pt idx="10868">
                  <c:v>43795</c:v>
                </c:pt>
                <c:pt idx="10869">
                  <c:v>43796</c:v>
                </c:pt>
                <c:pt idx="10870">
                  <c:v>43798</c:v>
                </c:pt>
                <c:pt idx="10871">
                  <c:v>43801</c:v>
                </c:pt>
                <c:pt idx="10872">
                  <c:v>43802</c:v>
                </c:pt>
                <c:pt idx="10873">
                  <c:v>43803</c:v>
                </c:pt>
                <c:pt idx="10874">
                  <c:v>43804</c:v>
                </c:pt>
                <c:pt idx="10875">
                  <c:v>43805</c:v>
                </c:pt>
                <c:pt idx="10876">
                  <c:v>43808</c:v>
                </c:pt>
                <c:pt idx="10877">
                  <c:v>43809</c:v>
                </c:pt>
                <c:pt idx="10878">
                  <c:v>43810</c:v>
                </c:pt>
                <c:pt idx="10879">
                  <c:v>43811</c:v>
                </c:pt>
                <c:pt idx="10880">
                  <c:v>43812</c:v>
                </c:pt>
                <c:pt idx="10881">
                  <c:v>43815</c:v>
                </c:pt>
                <c:pt idx="10882">
                  <c:v>43816</c:v>
                </c:pt>
                <c:pt idx="10883">
                  <c:v>43817</c:v>
                </c:pt>
                <c:pt idx="10884">
                  <c:v>43818</c:v>
                </c:pt>
                <c:pt idx="10885">
                  <c:v>43819</c:v>
                </c:pt>
                <c:pt idx="10886">
                  <c:v>43822</c:v>
                </c:pt>
                <c:pt idx="10887">
                  <c:v>43823</c:v>
                </c:pt>
                <c:pt idx="10888">
                  <c:v>43825</c:v>
                </c:pt>
                <c:pt idx="10889">
                  <c:v>43826</c:v>
                </c:pt>
                <c:pt idx="10890">
                  <c:v>43829</c:v>
                </c:pt>
                <c:pt idx="10891">
                  <c:v>43830</c:v>
                </c:pt>
                <c:pt idx="10892">
                  <c:v>43832</c:v>
                </c:pt>
                <c:pt idx="10893">
                  <c:v>43833</c:v>
                </c:pt>
                <c:pt idx="10894">
                  <c:v>43836</c:v>
                </c:pt>
                <c:pt idx="10895">
                  <c:v>43837</c:v>
                </c:pt>
                <c:pt idx="10896">
                  <c:v>43838</c:v>
                </c:pt>
                <c:pt idx="10897">
                  <c:v>43839</c:v>
                </c:pt>
                <c:pt idx="10898">
                  <c:v>43840</c:v>
                </c:pt>
                <c:pt idx="10899">
                  <c:v>43843</c:v>
                </c:pt>
                <c:pt idx="10900">
                  <c:v>43844</c:v>
                </c:pt>
                <c:pt idx="10901">
                  <c:v>43845</c:v>
                </c:pt>
                <c:pt idx="10902">
                  <c:v>43846</c:v>
                </c:pt>
                <c:pt idx="10903">
                  <c:v>43847</c:v>
                </c:pt>
                <c:pt idx="10904">
                  <c:v>43851</c:v>
                </c:pt>
                <c:pt idx="10905">
                  <c:v>43852</c:v>
                </c:pt>
                <c:pt idx="10906">
                  <c:v>43853</c:v>
                </c:pt>
                <c:pt idx="10907">
                  <c:v>43854</c:v>
                </c:pt>
                <c:pt idx="10908">
                  <c:v>43857</c:v>
                </c:pt>
                <c:pt idx="10909">
                  <c:v>43858</c:v>
                </c:pt>
                <c:pt idx="10910">
                  <c:v>43859</c:v>
                </c:pt>
                <c:pt idx="10911">
                  <c:v>43860</c:v>
                </c:pt>
                <c:pt idx="10912">
                  <c:v>43861</c:v>
                </c:pt>
                <c:pt idx="10913">
                  <c:v>43864</c:v>
                </c:pt>
                <c:pt idx="10914">
                  <c:v>43865</c:v>
                </c:pt>
                <c:pt idx="10915">
                  <c:v>43866</c:v>
                </c:pt>
                <c:pt idx="10916">
                  <c:v>43867</c:v>
                </c:pt>
                <c:pt idx="10917">
                  <c:v>43868</c:v>
                </c:pt>
                <c:pt idx="10918">
                  <c:v>43871</c:v>
                </c:pt>
                <c:pt idx="10919">
                  <c:v>43872</c:v>
                </c:pt>
                <c:pt idx="10920">
                  <c:v>43873</c:v>
                </c:pt>
                <c:pt idx="10921">
                  <c:v>43874</c:v>
                </c:pt>
                <c:pt idx="10922">
                  <c:v>43875</c:v>
                </c:pt>
                <c:pt idx="10923">
                  <c:v>43879</c:v>
                </c:pt>
                <c:pt idx="10924">
                  <c:v>43880</c:v>
                </c:pt>
                <c:pt idx="10925">
                  <c:v>43881</c:v>
                </c:pt>
                <c:pt idx="10926">
                  <c:v>43882</c:v>
                </c:pt>
                <c:pt idx="10927">
                  <c:v>43885</c:v>
                </c:pt>
                <c:pt idx="10928">
                  <c:v>43886</c:v>
                </c:pt>
                <c:pt idx="10929">
                  <c:v>43887</c:v>
                </c:pt>
                <c:pt idx="10930">
                  <c:v>43888</c:v>
                </c:pt>
                <c:pt idx="10931">
                  <c:v>43889</c:v>
                </c:pt>
                <c:pt idx="10932">
                  <c:v>43892</c:v>
                </c:pt>
                <c:pt idx="10933">
                  <c:v>43893</c:v>
                </c:pt>
                <c:pt idx="10934">
                  <c:v>43894</c:v>
                </c:pt>
                <c:pt idx="10935">
                  <c:v>43895</c:v>
                </c:pt>
                <c:pt idx="10936">
                  <c:v>43896</c:v>
                </c:pt>
                <c:pt idx="10937">
                  <c:v>43899</c:v>
                </c:pt>
                <c:pt idx="10938">
                  <c:v>43900</c:v>
                </c:pt>
                <c:pt idx="10939">
                  <c:v>43901</c:v>
                </c:pt>
                <c:pt idx="10940">
                  <c:v>43902</c:v>
                </c:pt>
                <c:pt idx="10941">
                  <c:v>43903</c:v>
                </c:pt>
                <c:pt idx="10942">
                  <c:v>43906</c:v>
                </c:pt>
                <c:pt idx="10943">
                  <c:v>43907</c:v>
                </c:pt>
                <c:pt idx="10944">
                  <c:v>43908</c:v>
                </c:pt>
                <c:pt idx="10945">
                  <c:v>43909</c:v>
                </c:pt>
                <c:pt idx="10946">
                  <c:v>43910</c:v>
                </c:pt>
                <c:pt idx="10947">
                  <c:v>43913</c:v>
                </c:pt>
                <c:pt idx="10948">
                  <c:v>43914</c:v>
                </c:pt>
                <c:pt idx="10949">
                  <c:v>43915</c:v>
                </c:pt>
                <c:pt idx="10950">
                  <c:v>43916</c:v>
                </c:pt>
                <c:pt idx="10951">
                  <c:v>43917</c:v>
                </c:pt>
                <c:pt idx="10952">
                  <c:v>43920</c:v>
                </c:pt>
                <c:pt idx="10953">
                  <c:v>43921</c:v>
                </c:pt>
                <c:pt idx="10954">
                  <c:v>43922</c:v>
                </c:pt>
                <c:pt idx="10955">
                  <c:v>43923</c:v>
                </c:pt>
                <c:pt idx="10956">
                  <c:v>43924</c:v>
                </c:pt>
                <c:pt idx="10957">
                  <c:v>43927</c:v>
                </c:pt>
                <c:pt idx="10958">
                  <c:v>43928</c:v>
                </c:pt>
                <c:pt idx="10959">
                  <c:v>43929</c:v>
                </c:pt>
                <c:pt idx="10960">
                  <c:v>43930</c:v>
                </c:pt>
                <c:pt idx="10961">
                  <c:v>43934</c:v>
                </c:pt>
                <c:pt idx="10962">
                  <c:v>43935</c:v>
                </c:pt>
                <c:pt idx="10963">
                  <c:v>43936</c:v>
                </c:pt>
                <c:pt idx="10964">
                  <c:v>43937</c:v>
                </c:pt>
                <c:pt idx="10965">
                  <c:v>43938</c:v>
                </c:pt>
                <c:pt idx="10966">
                  <c:v>43941</c:v>
                </c:pt>
                <c:pt idx="10967">
                  <c:v>43942</c:v>
                </c:pt>
                <c:pt idx="10968">
                  <c:v>43943</c:v>
                </c:pt>
                <c:pt idx="10969">
                  <c:v>43944</c:v>
                </c:pt>
                <c:pt idx="10970">
                  <c:v>43945</c:v>
                </c:pt>
                <c:pt idx="10971">
                  <c:v>43948</c:v>
                </c:pt>
                <c:pt idx="10972">
                  <c:v>43949</c:v>
                </c:pt>
                <c:pt idx="10973">
                  <c:v>43950</c:v>
                </c:pt>
                <c:pt idx="10974">
                  <c:v>43951</c:v>
                </c:pt>
                <c:pt idx="10975">
                  <c:v>43952</c:v>
                </c:pt>
                <c:pt idx="10976">
                  <c:v>43955</c:v>
                </c:pt>
                <c:pt idx="10977">
                  <c:v>43956</c:v>
                </c:pt>
                <c:pt idx="10978">
                  <c:v>43957</c:v>
                </c:pt>
                <c:pt idx="10979">
                  <c:v>43958</c:v>
                </c:pt>
                <c:pt idx="10980">
                  <c:v>43959</c:v>
                </c:pt>
                <c:pt idx="10981">
                  <c:v>43962</c:v>
                </c:pt>
                <c:pt idx="10982">
                  <c:v>43963</c:v>
                </c:pt>
                <c:pt idx="10983">
                  <c:v>43964</c:v>
                </c:pt>
                <c:pt idx="10984">
                  <c:v>43965</c:v>
                </c:pt>
                <c:pt idx="10985">
                  <c:v>43966</c:v>
                </c:pt>
                <c:pt idx="10986">
                  <c:v>43969</c:v>
                </c:pt>
                <c:pt idx="10987">
                  <c:v>43970</c:v>
                </c:pt>
                <c:pt idx="10988">
                  <c:v>43971</c:v>
                </c:pt>
                <c:pt idx="10989">
                  <c:v>43972</c:v>
                </c:pt>
                <c:pt idx="10990">
                  <c:v>43973</c:v>
                </c:pt>
                <c:pt idx="10991">
                  <c:v>43977</c:v>
                </c:pt>
                <c:pt idx="10992">
                  <c:v>43978</c:v>
                </c:pt>
                <c:pt idx="10993">
                  <c:v>43979</c:v>
                </c:pt>
                <c:pt idx="10994">
                  <c:v>43980</c:v>
                </c:pt>
                <c:pt idx="10995">
                  <c:v>43983</c:v>
                </c:pt>
                <c:pt idx="10996">
                  <c:v>43984</c:v>
                </c:pt>
                <c:pt idx="10997">
                  <c:v>43985</c:v>
                </c:pt>
                <c:pt idx="10998">
                  <c:v>43986</c:v>
                </c:pt>
                <c:pt idx="10999">
                  <c:v>43987</c:v>
                </c:pt>
                <c:pt idx="11000">
                  <c:v>43990</c:v>
                </c:pt>
                <c:pt idx="11001">
                  <c:v>43991</c:v>
                </c:pt>
                <c:pt idx="11002">
                  <c:v>43992</c:v>
                </c:pt>
                <c:pt idx="11003">
                  <c:v>43993</c:v>
                </c:pt>
                <c:pt idx="11004">
                  <c:v>43994</c:v>
                </c:pt>
                <c:pt idx="11005">
                  <c:v>43997</c:v>
                </c:pt>
                <c:pt idx="11006">
                  <c:v>43998</c:v>
                </c:pt>
                <c:pt idx="11007">
                  <c:v>43999</c:v>
                </c:pt>
                <c:pt idx="11008">
                  <c:v>44000</c:v>
                </c:pt>
                <c:pt idx="11009">
                  <c:v>44001</c:v>
                </c:pt>
                <c:pt idx="11010">
                  <c:v>44004</c:v>
                </c:pt>
                <c:pt idx="11011">
                  <c:v>44005</c:v>
                </c:pt>
                <c:pt idx="11012">
                  <c:v>44006</c:v>
                </c:pt>
                <c:pt idx="11013">
                  <c:v>44007</c:v>
                </c:pt>
                <c:pt idx="11014">
                  <c:v>44008</c:v>
                </c:pt>
                <c:pt idx="11015">
                  <c:v>44011</c:v>
                </c:pt>
                <c:pt idx="11016">
                  <c:v>44012</c:v>
                </c:pt>
                <c:pt idx="11017">
                  <c:v>44013</c:v>
                </c:pt>
                <c:pt idx="11018">
                  <c:v>44014</c:v>
                </c:pt>
                <c:pt idx="11019">
                  <c:v>44018</c:v>
                </c:pt>
                <c:pt idx="11020">
                  <c:v>44019</c:v>
                </c:pt>
                <c:pt idx="11021">
                  <c:v>44020</c:v>
                </c:pt>
                <c:pt idx="11022">
                  <c:v>44021</c:v>
                </c:pt>
                <c:pt idx="11023">
                  <c:v>44022</c:v>
                </c:pt>
                <c:pt idx="11024">
                  <c:v>44025</c:v>
                </c:pt>
                <c:pt idx="11025">
                  <c:v>44026</c:v>
                </c:pt>
                <c:pt idx="11026">
                  <c:v>44027</c:v>
                </c:pt>
                <c:pt idx="11027">
                  <c:v>44028</c:v>
                </c:pt>
                <c:pt idx="11028">
                  <c:v>44029</c:v>
                </c:pt>
                <c:pt idx="11029">
                  <c:v>44032</c:v>
                </c:pt>
                <c:pt idx="11030">
                  <c:v>44033</c:v>
                </c:pt>
                <c:pt idx="11031">
                  <c:v>44034</c:v>
                </c:pt>
                <c:pt idx="11032">
                  <c:v>44035</c:v>
                </c:pt>
                <c:pt idx="11033">
                  <c:v>44036</c:v>
                </c:pt>
                <c:pt idx="11034">
                  <c:v>44039</c:v>
                </c:pt>
                <c:pt idx="11035">
                  <c:v>44040</c:v>
                </c:pt>
                <c:pt idx="11036">
                  <c:v>44041</c:v>
                </c:pt>
                <c:pt idx="11037">
                  <c:v>44042</c:v>
                </c:pt>
                <c:pt idx="11038">
                  <c:v>44043</c:v>
                </c:pt>
                <c:pt idx="11039">
                  <c:v>44046</c:v>
                </c:pt>
                <c:pt idx="11040">
                  <c:v>44047</c:v>
                </c:pt>
                <c:pt idx="11041">
                  <c:v>44048</c:v>
                </c:pt>
                <c:pt idx="11042">
                  <c:v>44049</c:v>
                </c:pt>
                <c:pt idx="11043">
                  <c:v>44050</c:v>
                </c:pt>
                <c:pt idx="11044">
                  <c:v>44053</c:v>
                </c:pt>
                <c:pt idx="11045">
                  <c:v>44054</c:v>
                </c:pt>
                <c:pt idx="11046">
                  <c:v>44055</c:v>
                </c:pt>
                <c:pt idx="11047">
                  <c:v>44056</c:v>
                </c:pt>
                <c:pt idx="11048">
                  <c:v>44057</c:v>
                </c:pt>
                <c:pt idx="11049">
                  <c:v>44060</c:v>
                </c:pt>
                <c:pt idx="11050">
                  <c:v>44061</c:v>
                </c:pt>
                <c:pt idx="11051">
                  <c:v>44062</c:v>
                </c:pt>
                <c:pt idx="11052">
                  <c:v>44063</c:v>
                </c:pt>
                <c:pt idx="11053">
                  <c:v>44064</c:v>
                </c:pt>
                <c:pt idx="11054">
                  <c:v>44067</c:v>
                </c:pt>
                <c:pt idx="11055">
                  <c:v>44068</c:v>
                </c:pt>
                <c:pt idx="11056">
                  <c:v>44069</c:v>
                </c:pt>
                <c:pt idx="11057">
                  <c:v>44070</c:v>
                </c:pt>
                <c:pt idx="11058">
                  <c:v>44071</c:v>
                </c:pt>
                <c:pt idx="11059">
                  <c:v>44074</c:v>
                </c:pt>
                <c:pt idx="11060">
                  <c:v>44075</c:v>
                </c:pt>
                <c:pt idx="11061">
                  <c:v>44076</c:v>
                </c:pt>
                <c:pt idx="11062">
                  <c:v>44077</c:v>
                </c:pt>
                <c:pt idx="11063">
                  <c:v>44078</c:v>
                </c:pt>
                <c:pt idx="11064">
                  <c:v>44082</c:v>
                </c:pt>
                <c:pt idx="11065">
                  <c:v>44083</c:v>
                </c:pt>
                <c:pt idx="11066">
                  <c:v>44084</c:v>
                </c:pt>
                <c:pt idx="11067">
                  <c:v>44085</c:v>
                </c:pt>
                <c:pt idx="11068">
                  <c:v>44088</c:v>
                </c:pt>
                <c:pt idx="11069">
                  <c:v>44089</c:v>
                </c:pt>
                <c:pt idx="11070">
                  <c:v>44090</c:v>
                </c:pt>
                <c:pt idx="11071">
                  <c:v>44091</c:v>
                </c:pt>
                <c:pt idx="11072">
                  <c:v>44092</c:v>
                </c:pt>
                <c:pt idx="11073">
                  <c:v>44095</c:v>
                </c:pt>
                <c:pt idx="11074">
                  <c:v>44096</c:v>
                </c:pt>
                <c:pt idx="11075">
                  <c:v>44097</c:v>
                </c:pt>
                <c:pt idx="11076">
                  <c:v>44098</c:v>
                </c:pt>
                <c:pt idx="11077">
                  <c:v>44099</c:v>
                </c:pt>
                <c:pt idx="11078">
                  <c:v>44102</c:v>
                </c:pt>
                <c:pt idx="11079">
                  <c:v>44103</c:v>
                </c:pt>
                <c:pt idx="11080">
                  <c:v>44104</c:v>
                </c:pt>
                <c:pt idx="11081">
                  <c:v>44105</c:v>
                </c:pt>
                <c:pt idx="11082">
                  <c:v>44106</c:v>
                </c:pt>
                <c:pt idx="11083">
                  <c:v>44109</c:v>
                </c:pt>
                <c:pt idx="11084">
                  <c:v>44110</c:v>
                </c:pt>
                <c:pt idx="11085">
                  <c:v>44111</c:v>
                </c:pt>
                <c:pt idx="11086">
                  <c:v>44112</c:v>
                </c:pt>
                <c:pt idx="11087">
                  <c:v>44113</c:v>
                </c:pt>
                <c:pt idx="11088">
                  <c:v>44117</c:v>
                </c:pt>
                <c:pt idx="11089">
                  <c:v>44118</c:v>
                </c:pt>
                <c:pt idx="11090">
                  <c:v>44119</c:v>
                </c:pt>
                <c:pt idx="11091">
                  <c:v>44120</c:v>
                </c:pt>
                <c:pt idx="11092">
                  <c:v>44123</c:v>
                </c:pt>
                <c:pt idx="11093">
                  <c:v>44124</c:v>
                </c:pt>
                <c:pt idx="11094">
                  <c:v>44125</c:v>
                </c:pt>
                <c:pt idx="11095">
                  <c:v>44126</c:v>
                </c:pt>
                <c:pt idx="11096">
                  <c:v>44127</c:v>
                </c:pt>
                <c:pt idx="11097">
                  <c:v>44130</c:v>
                </c:pt>
                <c:pt idx="11098">
                  <c:v>44131</c:v>
                </c:pt>
                <c:pt idx="11099">
                  <c:v>44132</c:v>
                </c:pt>
                <c:pt idx="11100">
                  <c:v>44133</c:v>
                </c:pt>
                <c:pt idx="11101">
                  <c:v>44134</c:v>
                </c:pt>
                <c:pt idx="11102">
                  <c:v>44137</c:v>
                </c:pt>
                <c:pt idx="11103">
                  <c:v>44138</c:v>
                </c:pt>
                <c:pt idx="11104">
                  <c:v>44139</c:v>
                </c:pt>
                <c:pt idx="11105">
                  <c:v>44140</c:v>
                </c:pt>
                <c:pt idx="11106">
                  <c:v>44141</c:v>
                </c:pt>
                <c:pt idx="11107">
                  <c:v>44144</c:v>
                </c:pt>
                <c:pt idx="11108">
                  <c:v>44145</c:v>
                </c:pt>
                <c:pt idx="11109">
                  <c:v>44147</c:v>
                </c:pt>
                <c:pt idx="11110">
                  <c:v>44148</c:v>
                </c:pt>
                <c:pt idx="11111">
                  <c:v>44151</c:v>
                </c:pt>
                <c:pt idx="11112">
                  <c:v>44152</c:v>
                </c:pt>
                <c:pt idx="11113">
                  <c:v>44153</c:v>
                </c:pt>
                <c:pt idx="11114">
                  <c:v>44154</c:v>
                </c:pt>
                <c:pt idx="11115">
                  <c:v>44155</c:v>
                </c:pt>
                <c:pt idx="11116">
                  <c:v>44158</c:v>
                </c:pt>
                <c:pt idx="11117">
                  <c:v>44159</c:v>
                </c:pt>
                <c:pt idx="11118">
                  <c:v>44160</c:v>
                </c:pt>
                <c:pt idx="11119">
                  <c:v>44162</c:v>
                </c:pt>
                <c:pt idx="11120">
                  <c:v>44165</c:v>
                </c:pt>
                <c:pt idx="11121">
                  <c:v>44166</c:v>
                </c:pt>
                <c:pt idx="11122">
                  <c:v>44167</c:v>
                </c:pt>
                <c:pt idx="11123">
                  <c:v>44168</c:v>
                </c:pt>
                <c:pt idx="11124">
                  <c:v>44169</c:v>
                </c:pt>
                <c:pt idx="11125">
                  <c:v>44172</c:v>
                </c:pt>
                <c:pt idx="11126">
                  <c:v>44173</c:v>
                </c:pt>
                <c:pt idx="11127">
                  <c:v>44174</c:v>
                </c:pt>
                <c:pt idx="11128">
                  <c:v>44175</c:v>
                </c:pt>
                <c:pt idx="11129">
                  <c:v>44176</c:v>
                </c:pt>
                <c:pt idx="11130">
                  <c:v>44179</c:v>
                </c:pt>
                <c:pt idx="11131">
                  <c:v>44180</c:v>
                </c:pt>
                <c:pt idx="11132">
                  <c:v>44181</c:v>
                </c:pt>
                <c:pt idx="11133">
                  <c:v>44182</c:v>
                </c:pt>
                <c:pt idx="11134">
                  <c:v>44183</c:v>
                </c:pt>
                <c:pt idx="11135">
                  <c:v>44186</c:v>
                </c:pt>
                <c:pt idx="11136">
                  <c:v>44187</c:v>
                </c:pt>
                <c:pt idx="11137">
                  <c:v>44188</c:v>
                </c:pt>
                <c:pt idx="11138">
                  <c:v>44189</c:v>
                </c:pt>
                <c:pt idx="11139">
                  <c:v>44193</c:v>
                </c:pt>
                <c:pt idx="11140">
                  <c:v>44194</c:v>
                </c:pt>
                <c:pt idx="11141">
                  <c:v>44195</c:v>
                </c:pt>
                <c:pt idx="11142">
                  <c:v>44196</c:v>
                </c:pt>
                <c:pt idx="11143">
                  <c:v>44200</c:v>
                </c:pt>
                <c:pt idx="11144">
                  <c:v>44201</c:v>
                </c:pt>
                <c:pt idx="11145">
                  <c:v>44202</c:v>
                </c:pt>
                <c:pt idx="11146">
                  <c:v>44203</c:v>
                </c:pt>
                <c:pt idx="11147">
                  <c:v>44204</c:v>
                </c:pt>
                <c:pt idx="11148">
                  <c:v>44207</c:v>
                </c:pt>
                <c:pt idx="11149">
                  <c:v>44208</c:v>
                </c:pt>
                <c:pt idx="11150">
                  <c:v>44209</c:v>
                </c:pt>
                <c:pt idx="11151">
                  <c:v>44210</c:v>
                </c:pt>
                <c:pt idx="11152">
                  <c:v>44211</c:v>
                </c:pt>
                <c:pt idx="11153">
                  <c:v>44215</c:v>
                </c:pt>
                <c:pt idx="11154">
                  <c:v>44216</c:v>
                </c:pt>
                <c:pt idx="11155">
                  <c:v>44217</c:v>
                </c:pt>
                <c:pt idx="11156">
                  <c:v>44218</c:v>
                </c:pt>
                <c:pt idx="11157">
                  <c:v>44221</c:v>
                </c:pt>
                <c:pt idx="11158">
                  <c:v>44222</c:v>
                </c:pt>
                <c:pt idx="11159">
                  <c:v>44223</c:v>
                </c:pt>
                <c:pt idx="11160">
                  <c:v>44224</c:v>
                </c:pt>
                <c:pt idx="11161">
                  <c:v>44225</c:v>
                </c:pt>
                <c:pt idx="11162">
                  <c:v>44228</c:v>
                </c:pt>
                <c:pt idx="11163">
                  <c:v>44229</c:v>
                </c:pt>
                <c:pt idx="11164">
                  <c:v>44230</c:v>
                </c:pt>
                <c:pt idx="11165">
                  <c:v>44231</c:v>
                </c:pt>
                <c:pt idx="11166">
                  <c:v>44232</c:v>
                </c:pt>
                <c:pt idx="11167">
                  <c:v>44235</c:v>
                </c:pt>
                <c:pt idx="11168">
                  <c:v>44236</c:v>
                </c:pt>
                <c:pt idx="11169">
                  <c:v>44237</c:v>
                </c:pt>
                <c:pt idx="11170">
                  <c:v>44238</c:v>
                </c:pt>
                <c:pt idx="11171">
                  <c:v>44239</c:v>
                </c:pt>
                <c:pt idx="11172">
                  <c:v>44243</c:v>
                </c:pt>
                <c:pt idx="11173">
                  <c:v>44244</c:v>
                </c:pt>
                <c:pt idx="11174">
                  <c:v>44245</c:v>
                </c:pt>
                <c:pt idx="11175">
                  <c:v>44246</c:v>
                </c:pt>
                <c:pt idx="11176">
                  <c:v>44249</c:v>
                </c:pt>
                <c:pt idx="11177">
                  <c:v>44250</c:v>
                </c:pt>
                <c:pt idx="11178">
                  <c:v>44251</c:v>
                </c:pt>
                <c:pt idx="11179">
                  <c:v>44252</c:v>
                </c:pt>
                <c:pt idx="11180">
                  <c:v>44253</c:v>
                </c:pt>
                <c:pt idx="11181">
                  <c:v>44256</c:v>
                </c:pt>
                <c:pt idx="11182">
                  <c:v>44257</c:v>
                </c:pt>
                <c:pt idx="11183">
                  <c:v>44258</c:v>
                </c:pt>
                <c:pt idx="11184">
                  <c:v>44259</c:v>
                </c:pt>
                <c:pt idx="11185">
                  <c:v>44260</c:v>
                </c:pt>
                <c:pt idx="11186">
                  <c:v>44263</c:v>
                </c:pt>
                <c:pt idx="11187">
                  <c:v>44264</c:v>
                </c:pt>
                <c:pt idx="11188">
                  <c:v>44265</c:v>
                </c:pt>
                <c:pt idx="11189">
                  <c:v>44266</c:v>
                </c:pt>
                <c:pt idx="11190">
                  <c:v>44267</c:v>
                </c:pt>
                <c:pt idx="11191">
                  <c:v>44270</c:v>
                </c:pt>
                <c:pt idx="11192">
                  <c:v>44271</c:v>
                </c:pt>
                <c:pt idx="11193">
                  <c:v>44272</c:v>
                </c:pt>
                <c:pt idx="11194">
                  <c:v>44273</c:v>
                </c:pt>
                <c:pt idx="11195">
                  <c:v>44274</c:v>
                </c:pt>
                <c:pt idx="11196">
                  <c:v>44277</c:v>
                </c:pt>
                <c:pt idx="11197">
                  <c:v>44278</c:v>
                </c:pt>
                <c:pt idx="11198">
                  <c:v>44279</c:v>
                </c:pt>
                <c:pt idx="11199">
                  <c:v>44280</c:v>
                </c:pt>
                <c:pt idx="11200">
                  <c:v>44281</c:v>
                </c:pt>
                <c:pt idx="11201">
                  <c:v>44284</c:v>
                </c:pt>
                <c:pt idx="11202">
                  <c:v>44285</c:v>
                </c:pt>
                <c:pt idx="11203">
                  <c:v>44286</c:v>
                </c:pt>
                <c:pt idx="11204">
                  <c:v>44287</c:v>
                </c:pt>
                <c:pt idx="11205">
                  <c:v>44288</c:v>
                </c:pt>
                <c:pt idx="11206">
                  <c:v>44291</c:v>
                </c:pt>
                <c:pt idx="11207">
                  <c:v>44292</c:v>
                </c:pt>
                <c:pt idx="11208">
                  <c:v>44293</c:v>
                </c:pt>
                <c:pt idx="11209">
                  <c:v>44294</c:v>
                </c:pt>
                <c:pt idx="11210">
                  <c:v>44295</c:v>
                </c:pt>
                <c:pt idx="11211">
                  <c:v>44298</c:v>
                </c:pt>
                <c:pt idx="11212">
                  <c:v>44299</c:v>
                </c:pt>
                <c:pt idx="11213">
                  <c:v>44300</c:v>
                </c:pt>
                <c:pt idx="11214">
                  <c:v>44301</c:v>
                </c:pt>
                <c:pt idx="11215">
                  <c:v>44302</c:v>
                </c:pt>
                <c:pt idx="11216">
                  <c:v>44305</c:v>
                </c:pt>
                <c:pt idx="11217">
                  <c:v>44306</c:v>
                </c:pt>
                <c:pt idx="11218">
                  <c:v>44307</c:v>
                </c:pt>
                <c:pt idx="11219">
                  <c:v>44308</c:v>
                </c:pt>
                <c:pt idx="11220">
                  <c:v>44309</c:v>
                </c:pt>
                <c:pt idx="11221">
                  <c:v>44312</c:v>
                </c:pt>
                <c:pt idx="11222">
                  <c:v>44313</c:v>
                </c:pt>
                <c:pt idx="11223">
                  <c:v>44314</c:v>
                </c:pt>
                <c:pt idx="11224">
                  <c:v>44315</c:v>
                </c:pt>
                <c:pt idx="11225">
                  <c:v>44316</c:v>
                </c:pt>
                <c:pt idx="11226">
                  <c:v>44319</c:v>
                </c:pt>
                <c:pt idx="11227">
                  <c:v>44320</c:v>
                </c:pt>
                <c:pt idx="11228">
                  <c:v>44321</c:v>
                </c:pt>
                <c:pt idx="11229">
                  <c:v>44322</c:v>
                </c:pt>
                <c:pt idx="11230">
                  <c:v>44323</c:v>
                </c:pt>
                <c:pt idx="11231">
                  <c:v>44326</c:v>
                </c:pt>
                <c:pt idx="11232">
                  <c:v>44327</c:v>
                </c:pt>
                <c:pt idx="11233">
                  <c:v>44328</c:v>
                </c:pt>
                <c:pt idx="11234">
                  <c:v>44329</c:v>
                </c:pt>
                <c:pt idx="11235">
                  <c:v>44330</c:v>
                </c:pt>
                <c:pt idx="11236">
                  <c:v>44333</c:v>
                </c:pt>
                <c:pt idx="11237">
                  <c:v>44334</c:v>
                </c:pt>
                <c:pt idx="11238">
                  <c:v>44335</c:v>
                </c:pt>
                <c:pt idx="11239">
                  <c:v>44336</c:v>
                </c:pt>
                <c:pt idx="11240">
                  <c:v>44337</c:v>
                </c:pt>
                <c:pt idx="11241">
                  <c:v>44340</c:v>
                </c:pt>
                <c:pt idx="11242">
                  <c:v>44341</c:v>
                </c:pt>
                <c:pt idx="11243">
                  <c:v>44342</c:v>
                </c:pt>
                <c:pt idx="11244">
                  <c:v>44343</c:v>
                </c:pt>
                <c:pt idx="11245">
                  <c:v>44344</c:v>
                </c:pt>
                <c:pt idx="11246">
                  <c:v>44348</c:v>
                </c:pt>
                <c:pt idx="11247">
                  <c:v>44349</c:v>
                </c:pt>
                <c:pt idx="11248">
                  <c:v>44350</c:v>
                </c:pt>
                <c:pt idx="11249">
                  <c:v>44351</c:v>
                </c:pt>
                <c:pt idx="11250">
                  <c:v>44354</c:v>
                </c:pt>
                <c:pt idx="11251">
                  <c:v>44355</c:v>
                </c:pt>
                <c:pt idx="11252">
                  <c:v>44356</c:v>
                </c:pt>
                <c:pt idx="11253">
                  <c:v>44357</c:v>
                </c:pt>
                <c:pt idx="11254">
                  <c:v>44358</c:v>
                </c:pt>
                <c:pt idx="11255">
                  <c:v>44361</c:v>
                </c:pt>
                <c:pt idx="11256">
                  <c:v>44362</c:v>
                </c:pt>
                <c:pt idx="11257">
                  <c:v>44363</c:v>
                </c:pt>
                <c:pt idx="11258">
                  <c:v>44364</c:v>
                </c:pt>
                <c:pt idx="11259">
                  <c:v>44365</c:v>
                </c:pt>
                <c:pt idx="11260">
                  <c:v>44368</c:v>
                </c:pt>
                <c:pt idx="11261">
                  <c:v>44369</c:v>
                </c:pt>
                <c:pt idx="11262">
                  <c:v>44370</c:v>
                </c:pt>
                <c:pt idx="11263">
                  <c:v>44371</c:v>
                </c:pt>
                <c:pt idx="11264">
                  <c:v>44372</c:v>
                </c:pt>
                <c:pt idx="11265">
                  <c:v>44375</c:v>
                </c:pt>
                <c:pt idx="11266">
                  <c:v>44376</c:v>
                </c:pt>
                <c:pt idx="11267">
                  <c:v>44377</c:v>
                </c:pt>
                <c:pt idx="11268">
                  <c:v>44378</c:v>
                </c:pt>
                <c:pt idx="11269">
                  <c:v>44379</c:v>
                </c:pt>
                <c:pt idx="11270">
                  <c:v>44383</c:v>
                </c:pt>
                <c:pt idx="11271">
                  <c:v>44384</c:v>
                </c:pt>
                <c:pt idx="11272">
                  <c:v>44385</c:v>
                </c:pt>
                <c:pt idx="11273">
                  <c:v>44386</c:v>
                </c:pt>
                <c:pt idx="11274">
                  <c:v>44389</c:v>
                </c:pt>
                <c:pt idx="11275">
                  <c:v>44390</c:v>
                </c:pt>
                <c:pt idx="11276">
                  <c:v>44391</c:v>
                </c:pt>
                <c:pt idx="11277">
                  <c:v>44392</c:v>
                </c:pt>
                <c:pt idx="11278">
                  <c:v>44393</c:v>
                </c:pt>
                <c:pt idx="11279">
                  <c:v>44396</c:v>
                </c:pt>
                <c:pt idx="11280">
                  <c:v>44397</c:v>
                </c:pt>
                <c:pt idx="11281">
                  <c:v>44398</c:v>
                </c:pt>
                <c:pt idx="11282">
                  <c:v>44399</c:v>
                </c:pt>
                <c:pt idx="11283">
                  <c:v>44400</c:v>
                </c:pt>
                <c:pt idx="11284">
                  <c:v>44403</c:v>
                </c:pt>
                <c:pt idx="11285">
                  <c:v>44404</c:v>
                </c:pt>
                <c:pt idx="11286">
                  <c:v>44405</c:v>
                </c:pt>
                <c:pt idx="11287">
                  <c:v>44406</c:v>
                </c:pt>
                <c:pt idx="11288">
                  <c:v>44407</c:v>
                </c:pt>
                <c:pt idx="11289">
                  <c:v>44410</c:v>
                </c:pt>
                <c:pt idx="11290">
                  <c:v>44411</c:v>
                </c:pt>
                <c:pt idx="11291">
                  <c:v>44412</c:v>
                </c:pt>
                <c:pt idx="11292">
                  <c:v>44413</c:v>
                </c:pt>
                <c:pt idx="11293">
                  <c:v>44414</c:v>
                </c:pt>
                <c:pt idx="11294">
                  <c:v>44417</c:v>
                </c:pt>
                <c:pt idx="11295">
                  <c:v>44418</c:v>
                </c:pt>
                <c:pt idx="11296">
                  <c:v>44419</c:v>
                </c:pt>
                <c:pt idx="11297">
                  <c:v>44420</c:v>
                </c:pt>
                <c:pt idx="11298">
                  <c:v>44421</c:v>
                </c:pt>
                <c:pt idx="11299">
                  <c:v>44424</c:v>
                </c:pt>
                <c:pt idx="11300">
                  <c:v>44425</c:v>
                </c:pt>
                <c:pt idx="11301">
                  <c:v>44426</c:v>
                </c:pt>
                <c:pt idx="11302">
                  <c:v>44427</c:v>
                </c:pt>
                <c:pt idx="11303">
                  <c:v>44428</c:v>
                </c:pt>
                <c:pt idx="11304">
                  <c:v>44431</c:v>
                </c:pt>
                <c:pt idx="11305">
                  <c:v>44432</c:v>
                </c:pt>
                <c:pt idx="11306">
                  <c:v>44433</c:v>
                </c:pt>
                <c:pt idx="11307">
                  <c:v>44434</c:v>
                </c:pt>
                <c:pt idx="11308">
                  <c:v>44435</c:v>
                </c:pt>
                <c:pt idx="11309">
                  <c:v>44438</c:v>
                </c:pt>
                <c:pt idx="11310">
                  <c:v>44439</c:v>
                </c:pt>
                <c:pt idx="11311">
                  <c:v>44440</c:v>
                </c:pt>
                <c:pt idx="11312">
                  <c:v>44441</c:v>
                </c:pt>
                <c:pt idx="11313">
                  <c:v>44442</c:v>
                </c:pt>
                <c:pt idx="11314">
                  <c:v>44446</c:v>
                </c:pt>
                <c:pt idx="11315">
                  <c:v>44447</c:v>
                </c:pt>
                <c:pt idx="11316">
                  <c:v>44448</c:v>
                </c:pt>
                <c:pt idx="11317">
                  <c:v>44449</c:v>
                </c:pt>
                <c:pt idx="11318">
                  <c:v>44452</c:v>
                </c:pt>
                <c:pt idx="11319">
                  <c:v>44453</c:v>
                </c:pt>
                <c:pt idx="11320">
                  <c:v>44454</c:v>
                </c:pt>
                <c:pt idx="11321">
                  <c:v>44455</c:v>
                </c:pt>
                <c:pt idx="11322">
                  <c:v>44456</c:v>
                </c:pt>
                <c:pt idx="11323">
                  <c:v>44459</c:v>
                </c:pt>
                <c:pt idx="11324">
                  <c:v>44460</c:v>
                </c:pt>
                <c:pt idx="11325">
                  <c:v>44461</c:v>
                </c:pt>
                <c:pt idx="11326">
                  <c:v>44462</c:v>
                </c:pt>
                <c:pt idx="11327">
                  <c:v>44463</c:v>
                </c:pt>
                <c:pt idx="11328">
                  <c:v>44466</c:v>
                </c:pt>
                <c:pt idx="11329">
                  <c:v>44467</c:v>
                </c:pt>
                <c:pt idx="11330">
                  <c:v>44468</c:v>
                </c:pt>
                <c:pt idx="11331">
                  <c:v>44469</c:v>
                </c:pt>
                <c:pt idx="11332">
                  <c:v>44470</c:v>
                </c:pt>
                <c:pt idx="11333">
                  <c:v>44473</c:v>
                </c:pt>
                <c:pt idx="11334">
                  <c:v>44474</c:v>
                </c:pt>
                <c:pt idx="11335">
                  <c:v>44475</c:v>
                </c:pt>
                <c:pt idx="11336">
                  <c:v>44476</c:v>
                </c:pt>
                <c:pt idx="11337">
                  <c:v>44477</c:v>
                </c:pt>
                <c:pt idx="11338">
                  <c:v>44481</c:v>
                </c:pt>
                <c:pt idx="11339">
                  <c:v>44482</c:v>
                </c:pt>
                <c:pt idx="11340">
                  <c:v>44483</c:v>
                </c:pt>
                <c:pt idx="11341">
                  <c:v>44484</c:v>
                </c:pt>
                <c:pt idx="11342">
                  <c:v>44487</c:v>
                </c:pt>
                <c:pt idx="11343">
                  <c:v>44488</c:v>
                </c:pt>
                <c:pt idx="11344">
                  <c:v>44489</c:v>
                </c:pt>
                <c:pt idx="11345">
                  <c:v>44490</c:v>
                </c:pt>
                <c:pt idx="11346">
                  <c:v>44491</c:v>
                </c:pt>
                <c:pt idx="11347">
                  <c:v>44494</c:v>
                </c:pt>
                <c:pt idx="11348">
                  <c:v>44495</c:v>
                </c:pt>
                <c:pt idx="11349">
                  <c:v>44496</c:v>
                </c:pt>
                <c:pt idx="11350">
                  <c:v>44497</c:v>
                </c:pt>
                <c:pt idx="11351">
                  <c:v>44498</c:v>
                </c:pt>
                <c:pt idx="11352">
                  <c:v>44501</c:v>
                </c:pt>
                <c:pt idx="11353">
                  <c:v>44502</c:v>
                </c:pt>
                <c:pt idx="11354">
                  <c:v>44503</c:v>
                </c:pt>
                <c:pt idx="11355">
                  <c:v>44504</c:v>
                </c:pt>
                <c:pt idx="11356">
                  <c:v>44505</c:v>
                </c:pt>
                <c:pt idx="11357">
                  <c:v>44508</c:v>
                </c:pt>
                <c:pt idx="11358">
                  <c:v>44509</c:v>
                </c:pt>
                <c:pt idx="11359">
                  <c:v>44510</c:v>
                </c:pt>
                <c:pt idx="11360">
                  <c:v>44512</c:v>
                </c:pt>
                <c:pt idx="11361">
                  <c:v>44515</c:v>
                </c:pt>
                <c:pt idx="11362">
                  <c:v>44516</c:v>
                </c:pt>
                <c:pt idx="11363">
                  <c:v>44517</c:v>
                </c:pt>
                <c:pt idx="11364">
                  <c:v>44518</c:v>
                </c:pt>
                <c:pt idx="11365">
                  <c:v>44519</c:v>
                </c:pt>
                <c:pt idx="11366">
                  <c:v>44522</c:v>
                </c:pt>
                <c:pt idx="11367">
                  <c:v>44523</c:v>
                </c:pt>
                <c:pt idx="11368">
                  <c:v>44524</c:v>
                </c:pt>
                <c:pt idx="11369">
                  <c:v>44526</c:v>
                </c:pt>
                <c:pt idx="11370">
                  <c:v>44529</c:v>
                </c:pt>
                <c:pt idx="11371">
                  <c:v>44530</c:v>
                </c:pt>
                <c:pt idx="11372">
                  <c:v>44531</c:v>
                </c:pt>
                <c:pt idx="11373">
                  <c:v>44532</c:v>
                </c:pt>
                <c:pt idx="11374">
                  <c:v>44533</c:v>
                </c:pt>
                <c:pt idx="11375">
                  <c:v>44536</c:v>
                </c:pt>
                <c:pt idx="11376">
                  <c:v>44537</c:v>
                </c:pt>
                <c:pt idx="11377">
                  <c:v>44538</c:v>
                </c:pt>
                <c:pt idx="11378">
                  <c:v>44539</c:v>
                </c:pt>
                <c:pt idx="11379">
                  <c:v>44540</c:v>
                </c:pt>
                <c:pt idx="11380">
                  <c:v>44543</c:v>
                </c:pt>
                <c:pt idx="11381">
                  <c:v>44544</c:v>
                </c:pt>
                <c:pt idx="11382">
                  <c:v>44545</c:v>
                </c:pt>
                <c:pt idx="11383">
                  <c:v>44546</c:v>
                </c:pt>
                <c:pt idx="11384">
                  <c:v>44547</c:v>
                </c:pt>
                <c:pt idx="11385">
                  <c:v>44550</c:v>
                </c:pt>
                <c:pt idx="11386">
                  <c:v>44551</c:v>
                </c:pt>
                <c:pt idx="11387">
                  <c:v>44552</c:v>
                </c:pt>
                <c:pt idx="11388">
                  <c:v>44553</c:v>
                </c:pt>
                <c:pt idx="11389">
                  <c:v>44557</c:v>
                </c:pt>
                <c:pt idx="11390">
                  <c:v>44558</c:v>
                </c:pt>
                <c:pt idx="11391">
                  <c:v>44559</c:v>
                </c:pt>
                <c:pt idx="11392">
                  <c:v>44560</c:v>
                </c:pt>
                <c:pt idx="11393">
                  <c:v>44561</c:v>
                </c:pt>
                <c:pt idx="11394">
                  <c:v>44564</c:v>
                </c:pt>
                <c:pt idx="11395">
                  <c:v>44565</c:v>
                </c:pt>
                <c:pt idx="11396">
                  <c:v>44566</c:v>
                </c:pt>
                <c:pt idx="11397">
                  <c:v>44567</c:v>
                </c:pt>
                <c:pt idx="11398">
                  <c:v>44568</c:v>
                </c:pt>
                <c:pt idx="11399">
                  <c:v>44571</c:v>
                </c:pt>
                <c:pt idx="11400">
                  <c:v>44572</c:v>
                </c:pt>
                <c:pt idx="11401">
                  <c:v>44573</c:v>
                </c:pt>
                <c:pt idx="11402">
                  <c:v>44574</c:v>
                </c:pt>
                <c:pt idx="11403">
                  <c:v>44575</c:v>
                </c:pt>
                <c:pt idx="11404">
                  <c:v>44579</c:v>
                </c:pt>
                <c:pt idx="11405">
                  <c:v>44580</c:v>
                </c:pt>
                <c:pt idx="11406">
                  <c:v>44581</c:v>
                </c:pt>
                <c:pt idx="11407">
                  <c:v>44582</c:v>
                </c:pt>
                <c:pt idx="11408">
                  <c:v>44585</c:v>
                </c:pt>
                <c:pt idx="11409">
                  <c:v>44586</c:v>
                </c:pt>
                <c:pt idx="11410">
                  <c:v>44587</c:v>
                </c:pt>
                <c:pt idx="11411">
                  <c:v>44588</c:v>
                </c:pt>
                <c:pt idx="11412">
                  <c:v>44589</c:v>
                </c:pt>
                <c:pt idx="11413">
                  <c:v>44592</c:v>
                </c:pt>
                <c:pt idx="11414">
                  <c:v>44593</c:v>
                </c:pt>
                <c:pt idx="11415">
                  <c:v>44594</c:v>
                </c:pt>
                <c:pt idx="11416">
                  <c:v>44595</c:v>
                </c:pt>
                <c:pt idx="11417">
                  <c:v>44596</c:v>
                </c:pt>
                <c:pt idx="11418">
                  <c:v>44599</c:v>
                </c:pt>
                <c:pt idx="11419">
                  <c:v>44600</c:v>
                </c:pt>
                <c:pt idx="11420">
                  <c:v>44601</c:v>
                </c:pt>
                <c:pt idx="11421">
                  <c:v>44602</c:v>
                </c:pt>
                <c:pt idx="11422">
                  <c:v>44603</c:v>
                </c:pt>
                <c:pt idx="11423">
                  <c:v>44606</c:v>
                </c:pt>
                <c:pt idx="11424">
                  <c:v>44607</c:v>
                </c:pt>
                <c:pt idx="11425">
                  <c:v>44608</c:v>
                </c:pt>
                <c:pt idx="11426">
                  <c:v>44609</c:v>
                </c:pt>
                <c:pt idx="11427">
                  <c:v>44610</c:v>
                </c:pt>
                <c:pt idx="11428">
                  <c:v>44614</c:v>
                </c:pt>
                <c:pt idx="11429">
                  <c:v>44615</c:v>
                </c:pt>
                <c:pt idx="11430">
                  <c:v>44616</c:v>
                </c:pt>
                <c:pt idx="11431">
                  <c:v>44617</c:v>
                </c:pt>
                <c:pt idx="11432">
                  <c:v>44620</c:v>
                </c:pt>
                <c:pt idx="11433">
                  <c:v>44621</c:v>
                </c:pt>
                <c:pt idx="11434">
                  <c:v>44622</c:v>
                </c:pt>
                <c:pt idx="11435">
                  <c:v>44623</c:v>
                </c:pt>
                <c:pt idx="11436">
                  <c:v>44624</c:v>
                </c:pt>
                <c:pt idx="11437">
                  <c:v>44627</c:v>
                </c:pt>
                <c:pt idx="11438">
                  <c:v>44628</c:v>
                </c:pt>
                <c:pt idx="11439">
                  <c:v>44629</c:v>
                </c:pt>
                <c:pt idx="11440">
                  <c:v>44630</c:v>
                </c:pt>
                <c:pt idx="11441">
                  <c:v>44631</c:v>
                </c:pt>
                <c:pt idx="11442">
                  <c:v>44634</c:v>
                </c:pt>
                <c:pt idx="11443">
                  <c:v>44635</c:v>
                </c:pt>
                <c:pt idx="11444">
                  <c:v>44636</c:v>
                </c:pt>
                <c:pt idx="11445">
                  <c:v>44637</c:v>
                </c:pt>
                <c:pt idx="11446">
                  <c:v>44638</c:v>
                </c:pt>
                <c:pt idx="11447">
                  <c:v>44641</c:v>
                </c:pt>
                <c:pt idx="11448">
                  <c:v>44642</c:v>
                </c:pt>
                <c:pt idx="11449">
                  <c:v>44643</c:v>
                </c:pt>
                <c:pt idx="11450">
                  <c:v>44644</c:v>
                </c:pt>
                <c:pt idx="11451">
                  <c:v>44645</c:v>
                </c:pt>
                <c:pt idx="11452">
                  <c:v>44648</c:v>
                </c:pt>
                <c:pt idx="11453">
                  <c:v>44649</c:v>
                </c:pt>
                <c:pt idx="11454">
                  <c:v>44650</c:v>
                </c:pt>
                <c:pt idx="11455">
                  <c:v>44651</c:v>
                </c:pt>
                <c:pt idx="11456">
                  <c:v>44652</c:v>
                </c:pt>
                <c:pt idx="11457">
                  <c:v>44655</c:v>
                </c:pt>
                <c:pt idx="11458">
                  <c:v>44656</c:v>
                </c:pt>
                <c:pt idx="11459">
                  <c:v>44657</c:v>
                </c:pt>
                <c:pt idx="11460">
                  <c:v>44658</c:v>
                </c:pt>
                <c:pt idx="11461">
                  <c:v>44659</c:v>
                </c:pt>
                <c:pt idx="11462">
                  <c:v>44662</c:v>
                </c:pt>
                <c:pt idx="11463">
                  <c:v>44663</c:v>
                </c:pt>
                <c:pt idx="11464">
                  <c:v>44664</c:v>
                </c:pt>
                <c:pt idx="11465">
                  <c:v>44665</c:v>
                </c:pt>
                <c:pt idx="11466">
                  <c:v>44669</c:v>
                </c:pt>
                <c:pt idx="11467">
                  <c:v>44670</c:v>
                </c:pt>
                <c:pt idx="11468">
                  <c:v>44671</c:v>
                </c:pt>
                <c:pt idx="11469">
                  <c:v>44672</c:v>
                </c:pt>
                <c:pt idx="11470">
                  <c:v>44673</c:v>
                </c:pt>
                <c:pt idx="11471">
                  <c:v>44676</c:v>
                </c:pt>
                <c:pt idx="11472">
                  <c:v>44677</c:v>
                </c:pt>
                <c:pt idx="11473">
                  <c:v>44678</c:v>
                </c:pt>
                <c:pt idx="11474">
                  <c:v>44679</c:v>
                </c:pt>
                <c:pt idx="11475">
                  <c:v>44680</c:v>
                </c:pt>
                <c:pt idx="11476">
                  <c:v>44683</c:v>
                </c:pt>
                <c:pt idx="11477">
                  <c:v>44684</c:v>
                </c:pt>
                <c:pt idx="11478">
                  <c:v>44685</c:v>
                </c:pt>
                <c:pt idx="11479">
                  <c:v>44686</c:v>
                </c:pt>
                <c:pt idx="11480">
                  <c:v>44687</c:v>
                </c:pt>
                <c:pt idx="11481">
                  <c:v>44690</c:v>
                </c:pt>
                <c:pt idx="11482">
                  <c:v>44691</c:v>
                </c:pt>
                <c:pt idx="11483">
                  <c:v>44692</c:v>
                </c:pt>
                <c:pt idx="11484">
                  <c:v>44693</c:v>
                </c:pt>
                <c:pt idx="11485">
                  <c:v>44694</c:v>
                </c:pt>
                <c:pt idx="11486">
                  <c:v>44697</c:v>
                </c:pt>
                <c:pt idx="11487">
                  <c:v>44698</c:v>
                </c:pt>
                <c:pt idx="11488">
                  <c:v>44699</c:v>
                </c:pt>
                <c:pt idx="11489">
                  <c:v>44700</c:v>
                </c:pt>
                <c:pt idx="11490">
                  <c:v>44701</c:v>
                </c:pt>
                <c:pt idx="11491">
                  <c:v>44704</c:v>
                </c:pt>
                <c:pt idx="11492">
                  <c:v>44705</c:v>
                </c:pt>
                <c:pt idx="11493">
                  <c:v>44706</c:v>
                </c:pt>
                <c:pt idx="11494">
                  <c:v>44707</c:v>
                </c:pt>
                <c:pt idx="11495">
                  <c:v>44708</c:v>
                </c:pt>
                <c:pt idx="11496">
                  <c:v>44712</c:v>
                </c:pt>
                <c:pt idx="11497">
                  <c:v>44713</c:v>
                </c:pt>
                <c:pt idx="11498">
                  <c:v>44714</c:v>
                </c:pt>
                <c:pt idx="11499">
                  <c:v>44715</c:v>
                </c:pt>
                <c:pt idx="11500">
                  <c:v>44718</c:v>
                </c:pt>
                <c:pt idx="11501">
                  <c:v>44719</c:v>
                </c:pt>
                <c:pt idx="11502">
                  <c:v>44720</c:v>
                </c:pt>
                <c:pt idx="11503">
                  <c:v>44721</c:v>
                </c:pt>
                <c:pt idx="11504">
                  <c:v>44722</c:v>
                </c:pt>
                <c:pt idx="11505">
                  <c:v>44725</c:v>
                </c:pt>
                <c:pt idx="11506">
                  <c:v>44726</c:v>
                </c:pt>
                <c:pt idx="11507">
                  <c:v>44727</c:v>
                </c:pt>
                <c:pt idx="11508">
                  <c:v>44728</c:v>
                </c:pt>
                <c:pt idx="11509">
                  <c:v>44729</c:v>
                </c:pt>
                <c:pt idx="11510">
                  <c:v>44733</c:v>
                </c:pt>
                <c:pt idx="11511">
                  <c:v>44734</c:v>
                </c:pt>
                <c:pt idx="11512">
                  <c:v>44735</c:v>
                </c:pt>
                <c:pt idx="11513">
                  <c:v>44736</c:v>
                </c:pt>
                <c:pt idx="11514">
                  <c:v>44739</c:v>
                </c:pt>
                <c:pt idx="11515">
                  <c:v>44740</c:v>
                </c:pt>
                <c:pt idx="11516">
                  <c:v>44741</c:v>
                </c:pt>
                <c:pt idx="11517">
                  <c:v>44742</c:v>
                </c:pt>
                <c:pt idx="11518">
                  <c:v>44743</c:v>
                </c:pt>
                <c:pt idx="11519">
                  <c:v>44747</c:v>
                </c:pt>
                <c:pt idx="11520">
                  <c:v>44748</c:v>
                </c:pt>
                <c:pt idx="11521">
                  <c:v>44749</c:v>
                </c:pt>
                <c:pt idx="11522">
                  <c:v>44750</c:v>
                </c:pt>
                <c:pt idx="11523">
                  <c:v>44753</c:v>
                </c:pt>
                <c:pt idx="11524">
                  <c:v>44754</c:v>
                </c:pt>
                <c:pt idx="11525">
                  <c:v>44755</c:v>
                </c:pt>
                <c:pt idx="11526">
                  <c:v>44756</c:v>
                </c:pt>
                <c:pt idx="11527">
                  <c:v>44757</c:v>
                </c:pt>
                <c:pt idx="11528">
                  <c:v>44760</c:v>
                </c:pt>
                <c:pt idx="11529">
                  <c:v>44761</c:v>
                </c:pt>
                <c:pt idx="11530">
                  <c:v>44762</c:v>
                </c:pt>
                <c:pt idx="11531">
                  <c:v>44763</c:v>
                </c:pt>
                <c:pt idx="11532">
                  <c:v>44764</c:v>
                </c:pt>
                <c:pt idx="11533">
                  <c:v>44767</c:v>
                </c:pt>
                <c:pt idx="11534">
                  <c:v>44768</c:v>
                </c:pt>
                <c:pt idx="11535">
                  <c:v>44769</c:v>
                </c:pt>
                <c:pt idx="11536">
                  <c:v>44770</c:v>
                </c:pt>
                <c:pt idx="11537">
                  <c:v>44771</c:v>
                </c:pt>
                <c:pt idx="11538">
                  <c:v>44774</c:v>
                </c:pt>
                <c:pt idx="11539">
                  <c:v>44775</c:v>
                </c:pt>
                <c:pt idx="11540">
                  <c:v>44776</c:v>
                </c:pt>
                <c:pt idx="11541">
                  <c:v>44777</c:v>
                </c:pt>
                <c:pt idx="11542">
                  <c:v>44778</c:v>
                </c:pt>
                <c:pt idx="11543">
                  <c:v>44781</c:v>
                </c:pt>
                <c:pt idx="11544">
                  <c:v>44782</c:v>
                </c:pt>
                <c:pt idx="11545">
                  <c:v>44783</c:v>
                </c:pt>
                <c:pt idx="11546">
                  <c:v>44784</c:v>
                </c:pt>
                <c:pt idx="11547">
                  <c:v>44785</c:v>
                </c:pt>
                <c:pt idx="11548">
                  <c:v>44788</c:v>
                </c:pt>
                <c:pt idx="11549">
                  <c:v>44789</c:v>
                </c:pt>
                <c:pt idx="11550">
                  <c:v>44790</c:v>
                </c:pt>
                <c:pt idx="11551">
                  <c:v>44791</c:v>
                </c:pt>
                <c:pt idx="11552">
                  <c:v>44792</c:v>
                </c:pt>
                <c:pt idx="11553">
                  <c:v>44795</c:v>
                </c:pt>
                <c:pt idx="11554">
                  <c:v>44796</c:v>
                </c:pt>
                <c:pt idx="11555">
                  <c:v>44797</c:v>
                </c:pt>
                <c:pt idx="11556">
                  <c:v>44798</c:v>
                </c:pt>
                <c:pt idx="11557">
                  <c:v>44799</c:v>
                </c:pt>
                <c:pt idx="11558">
                  <c:v>44802</c:v>
                </c:pt>
                <c:pt idx="11559">
                  <c:v>44803</c:v>
                </c:pt>
                <c:pt idx="11560">
                  <c:v>44804</c:v>
                </c:pt>
                <c:pt idx="11561">
                  <c:v>44805</c:v>
                </c:pt>
                <c:pt idx="11562">
                  <c:v>44806</c:v>
                </c:pt>
                <c:pt idx="11563">
                  <c:v>44810</c:v>
                </c:pt>
                <c:pt idx="11564">
                  <c:v>44811</c:v>
                </c:pt>
              </c:numCache>
            </c:numRef>
          </c:cat>
          <c:val>
            <c:numRef>
              <c:f>'FRED Graph'!$F$14:$F$12085</c:f>
              <c:numCache>
                <c:formatCode>0.00</c:formatCode>
                <c:ptCount val="1156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0.25</c:v>
                </c:pt>
                <c:pt idx="707">
                  <c:v>0.25</c:v>
                </c:pt>
                <c:pt idx="708">
                  <c:v>0.25</c:v>
                </c:pt>
                <c:pt idx="709">
                  <c:v>0.25</c:v>
                </c:pt>
                <c:pt idx="710">
                  <c:v>0.25</c:v>
                </c:pt>
                <c:pt idx="711">
                  <c:v>0.25</c:v>
                </c:pt>
                <c:pt idx="712">
                  <c:v>0.25</c:v>
                </c:pt>
                <c:pt idx="713">
                  <c:v>0.25</c:v>
                </c:pt>
                <c:pt idx="714">
                  <c:v>0.25</c:v>
                </c:pt>
                <c:pt idx="715">
                  <c:v>0.25</c:v>
                </c:pt>
                <c:pt idx="716">
                  <c:v>0.25</c:v>
                </c:pt>
                <c:pt idx="717">
                  <c:v>0.25</c:v>
                </c:pt>
                <c:pt idx="718">
                  <c:v>0.25</c:v>
                </c:pt>
                <c:pt idx="719">
                  <c:v>0.25</c:v>
                </c:pt>
                <c:pt idx="720">
                  <c:v>0.25</c:v>
                </c:pt>
                <c:pt idx="721">
                  <c:v>0.25</c:v>
                </c:pt>
                <c:pt idx="722">
                  <c:v>0.25</c:v>
                </c:pt>
                <c:pt idx="723">
                  <c:v>0.25</c:v>
                </c:pt>
                <c:pt idx="724">
                  <c:v>0.25</c:v>
                </c:pt>
                <c:pt idx="725">
                  <c:v>0.25</c:v>
                </c:pt>
                <c:pt idx="726">
                  <c:v>0.25</c:v>
                </c:pt>
                <c:pt idx="727">
                  <c:v>0.25</c:v>
                </c:pt>
                <c:pt idx="728">
                  <c:v>0.25</c:v>
                </c:pt>
                <c:pt idx="729">
                  <c:v>0.25</c:v>
                </c:pt>
                <c:pt idx="730">
                  <c:v>0.25</c:v>
                </c:pt>
                <c:pt idx="731">
                  <c:v>0.25</c:v>
                </c:pt>
                <c:pt idx="732">
                  <c:v>0.25</c:v>
                </c:pt>
                <c:pt idx="733">
                  <c:v>0.25</c:v>
                </c:pt>
                <c:pt idx="734">
                  <c:v>0.25</c:v>
                </c:pt>
                <c:pt idx="735">
                  <c:v>0.25</c:v>
                </c:pt>
                <c:pt idx="736">
                  <c:v>0.25</c:v>
                </c:pt>
                <c:pt idx="737">
                  <c:v>0.25</c:v>
                </c:pt>
                <c:pt idx="738">
                  <c:v>0.25</c:v>
                </c:pt>
                <c:pt idx="739">
                  <c:v>0.25</c:v>
                </c:pt>
                <c:pt idx="740">
                  <c:v>0.25</c:v>
                </c:pt>
                <c:pt idx="741">
                  <c:v>0.25</c:v>
                </c:pt>
                <c:pt idx="742">
                  <c:v>0.25</c:v>
                </c:pt>
                <c:pt idx="743">
                  <c:v>0.25</c:v>
                </c:pt>
                <c:pt idx="744">
                  <c:v>0.25</c:v>
                </c:pt>
                <c:pt idx="745">
                  <c:v>0.25</c:v>
                </c:pt>
                <c:pt idx="746">
                  <c:v>0.25</c:v>
                </c:pt>
                <c:pt idx="747">
                  <c:v>0.25</c:v>
                </c:pt>
                <c:pt idx="748">
                  <c:v>0.25</c:v>
                </c:pt>
                <c:pt idx="749">
                  <c:v>0.25</c:v>
                </c:pt>
                <c:pt idx="750">
                  <c:v>0.25</c:v>
                </c:pt>
                <c:pt idx="751">
                  <c:v>0.25</c:v>
                </c:pt>
                <c:pt idx="752">
                  <c:v>0.25</c:v>
                </c:pt>
                <c:pt idx="753">
                  <c:v>0.25</c:v>
                </c:pt>
                <c:pt idx="754">
                  <c:v>0.25</c:v>
                </c:pt>
                <c:pt idx="755">
                  <c:v>0.25</c:v>
                </c:pt>
                <c:pt idx="756">
                  <c:v>0.25</c:v>
                </c:pt>
                <c:pt idx="757">
                  <c:v>0.25</c:v>
                </c:pt>
                <c:pt idx="758">
                  <c:v>0.25</c:v>
                </c:pt>
                <c:pt idx="759">
                  <c:v>0.25</c:v>
                </c:pt>
                <c:pt idx="760">
                  <c:v>0.25</c:v>
                </c:pt>
                <c:pt idx="761">
                  <c:v>0.25</c:v>
                </c:pt>
                <c:pt idx="762">
                  <c:v>0.25</c:v>
                </c:pt>
                <c:pt idx="763">
                  <c:v>0.25</c:v>
                </c:pt>
                <c:pt idx="764">
                  <c:v>0.25</c:v>
                </c:pt>
                <c:pt idx="765">
                  <c:v>0.25</c:v>
                </c:pt>
                <c:pt idx="766">
                  <c:v>0.25</c:v>
                </c:pt>
                <c:pt idx="767">
                  <c:v>0.25</c:v>
                </c:pt>
                <c:pt idx="768">
                  <c:v>0.25</c:v>
                </c:pt>
                <c:pt idx="769">
                  <c:v>0.25</c:v>
                </c:pt>
                <c:pt idx="770">
                  <c:v>0.25</c:v>
                </c:pt>
                <c:pt idx="771">
                  <c:v>0.25</c:v>
                </c:pt>
                <c:pt idx="772">
                  <c:v>0.25</c:v>
                </c:pt>
                <c:pt idx="773">
                  <c:v>0.25</c:v>
                </c:pt>
                <c:pt idx="774">
                  <c:v>0.25</c:v>
                </c:pt>
                <c:pt idx="775">
                  <c:v>0.25</c:v>
                </c:pt>
                <c:pt idx="776">
                  <c:v>0.25</c:v>
                </c:pt>
                <c:pt idx="777">
                  <c:v>0.25</c:v>
                </c:pt>
                <c:pt idx="778">
                  <c:v>0.25</c:v>
                </c:pt>
                <c:pt idx="779">
                  <c:v>0.25</c:v>
                </c:pt>
                <c:pt idx="780">
                  <c:v>0.25</c:v>
                </c:pt>
                <c:pt idx="781">
                  <c:v>0.25</c:v>
                </c:pt>
                <c:pt idx="782">
                  <c:v>0.25</c:v>
                </c:pt>
                <c:pt idx="783">
                  <c:v>0.25</c:v>
                </c:pt>
                <c:pt idx="784">
                  <c:v>0.25</c:v>
                </c:pt>
                <c:pt idx="785">
                  <c:v>0.25</c:v>
                </c:pt>
                <c:pt idx="786">
                  <c:v>0.25</c:v>
                </c:pt>
                <c:pt idx="787">
                  <c:v>0.25</c:v>
                </c:pt>
                <c:pt idx="788">
                  <c:v>0.25</c:v>
                </c:pt>
                <c:pt idx="789">
                  <c:v>0.25</c:v>
                </c:pt>
                <c:pt idx="790">
                  <c:v>0.25</c:v>
                </c:pt>
                <c:pt idx="791">
                  <c:v>0.25</c:v>
                </c:pt>
                <c:pt idx="792">
                  <c:v>0.25</c:v>
                </c:pt>
                <c:pt idx="793">
                  <c:v>0.25</c:v>
                </c:pt>
                <c:pt idx="794">
                  <c:v>0.25</c:v>
                </c:pt>
                <c:pt idx="795">
                  <c:v>0.25</c:v>
                </c:pt>
                <c:pt idx="796">
                  <c:v>0.25</c:v>
                </c:pt>
                <c:pt idx="797">
                  <c:v>0.25</c:v>
                </c:pt>
                <c:pt idx="798">
                  <c:v>0.25</c:v>
                </c:pt>
                <c:pt idx="799">
                  <c:v>0.25</c:v>
                </c:pt>
                <c:pt idx="800">
                  <c:v>0.25</c:v>
                </c:pt>
                <c:pt idx="801">
                  <c:v>0.25</c:v>
                </c:pt>
                <c:pt idx="802">
                  <c:v>0.25</c:v>
                </c:pt>
                <c:pt idx="803">
                  <c:v>0.25</c:v>
                </c:pt>
                <c:pt idx="804">
                  <c:v>0.25</c:v>
                </c:pt>
                <c:pt idx="805">
                  <c:v>0.25</c:v>
                </c:pt>
                <c:pt idx="806">
                  <c:v>0.25</c:v>
                </c:pt>
                <c:pt idx="807">
                  <c:v>0.25</c:v>
                </c:pt>
                <c:pt idx="808">
                  <c:v>0.25</c:v>
                </c:pt>
                <c:pt idx="809">
                  <c:v>0.25</c:v>
                </c:pt>
                <c:pt idx="810">
                  <c:v>0.25</c:v>
                </c:pt>
                <c:pt idx="811">
                  <c:v>0.25</c:v>
                </c:pt>
                <c:pt idx="812">
                  <c:v>0.25</c:v>
                </c:pt>
                <c:pt idx="813">
                  <c:v>0.25</c:v>
                </c:pt>
                <c:pt idx="814">
                  <c:v>0.25</c:v>
                </c:pt>
                <c:pt idx="815">
                  <c:v>0.25</c:v>
                </c:pt>
                <c:pt idx="816">
                  <c:v>0.25</c:v>
                </c:pt>
                <c:pt idx="817">
                  <c:v>0.25</c:v>
                </c:pt>
                <c:pt idx="818">
                  <c:v>0.25</c:v>
                </c:pt>
                <c:pt idx="819">
                  <c:v>0.25</c:v>
                </c:pt>
                <c:pt idx="820">
                  <c:v>0.25</c:v>
                </c:pt>
                <c:pt idx="821">
                  <c:v>0.25</c:v>
                </c:pt>
                <c:pt idx="822">
                  <c:v>0.25</c:v>
                </c:pt>
                <c:pt idx="823">
                  <c:v>0.25</c:v>
                </c:pt>
                <c:pt idx="824">
                  <c:v>0.25</c:v>
                </c:pt>
                <c:pt idx="825">
                  <c:v>0.25</c:v>
                </c:pt>
                <c:pt idx="826">
                  <c:v>0.25</c:v>
                </c:pt>
                <c:pt idx="827">
                  <c:v>0.25</c:v>
                </c:pt>
                <c:pt idx="828">
                  <c:v>0.25</c:v>
                </c:pt>
                <c:pt idx="829">
                  <c:v>0.25</c:v>
                </c:pt>
                <c:pt idx="830">
                  <c:v>0.25</c:v>
                </c:pt>
                <c:pt idx="831">
                  <c:v>0.25</c:v>
                </c:pt>
                <c:pt idx="832">
                  <c:v>0.25</c:v>
                </c:pt>
                <c:pt idx="833">
                  <c:v>0.25</c:v>
                </c:pt>
                <c:pt idx="834">
                  <c:v>0.25</c:v>
                </c:pt>
                <c:pt idx="835">
                  <c:v>0.25</c:v>
                </c:pt>
                <c:pt idx="836">
                  <c:v>0.25</c:v>
                </c:pt>
                <c:pt idx="837">
                  <c:v>0.25</c:v>
                </c:pt>
                <c:pt idx="838">
                  <c:v>0.25</c:v>
                </c:pt>
                <c:pt idx="839">
                  <c:v>0.25</c:v>
                </c:pt>
                <c:pt idx="840">
                  <c:v>0.25</c:v>
                </c:pt>
                <c:pt idx="841">
                  <c:v>0.25</c:v>
                </c:pt>
                <c:pt idx="842">
                  <c:v>0.25</c:v>
                </c:pt>
                <c:pt idx="843">
                  <c:v>0.25</c:v>
                </c:pt>
                <c:pt idx="844">
                  <c:v>0.25</c:v>
                </c:pt>
                <c:pt idx="845">
                  <c:v>0.25</c:v>
                </c:pt>
                <c:pt idx="846">
                  <c:v>0.25</c:v>
                </c:pt>
                <c:pt idx="847">
                  <c:v>0.25</c:v>
                </c:pt>
                <c:pt idx="848">
                  <c:v>0.25</c:v>
                </c:pt>
                <c:pt idx="849">
                  <c:v>0.25</c:v>
                </c:pt>
                <c:pt idx="850">
                  <c:v>0.25</c:v>
                </c:pt>
                <c:pt idx="851">
                  <c:v>0.25</c:v>
                </c:pt>
                <c:pt idx="852">
                  <c:v>0.25</c:v>
                </c:pt>
                <c:pt idx="853">
                  <c:v>0.25</c:v>
                </c:pt>
                <c:pt idx="854">
                  <c:v>0.25</c:v>
                </c:pt>
                <c:pt idx="855">
                  <c:v>0.25</c:v>
                </c:pt>
                <c:pt idx="856">
                  <c:v>0.25</c:v>
                </c:pt>
                <c:pt idx="857">
                  <c:v>0.25</c:v>
                </c:pt>
                <c:pt idx="858">
                  <c:v>0.25</c:v>
                </c:pt>
                <c:pt idx="859">
                  <c:v>0.25</c:v>
                </c:pt>
                <c:pt idx="860">
                  <c:v>0.25</c:v>
                </c:pt>
                <c:pt idx="861">
                  <c:v>0.25</c:v>
                </c:pt>
                <c:pt idx="862">
                  <c:v>0.25</c:v>
                </c:pt>
                <c:pt idx="863">
                  <c:v>0.25</c:v>
                </c:pt>
                <c:pt idx="864">
                  <c:v>0.25</c:v>
                </c:pt>
                <c:pt idx="865">
                  <c:v>0.25</c:v>
                </c:pt>
                <c:pt idx="866">
                  <c:v>0.25</c:v>
                </c:pt>
                <c:pt idx="867">
                  <c:v>0.25</c:v>
                </c:pt>
                <c:pt idx="868">
                  <c:v>0.25</c:v>
                </c:pt>
                <c:pt idx="869">
                  <c:v>0.25</c:v>
                </c:pt>
                <c:pt idx="870">
                  <c:v>0.25</c:v>
                </c:pt>
                <c:pt idx="871">
                  <c:v>0.25</c:v>
                </c:pt>
                <c:pt idx="872">
                  <c:v>0.25</c:v>
                </c:pt>
                <c:pt idx="873">
                  <c:v>0.25</c:v>
                </c:pt>
                <c:pt idx="874">
                  <c:v>0.25</c:v>
                </c:pt>
                <c:pt idx="875">
                  <c:v>0.25</c:v>
                </c:pt>
                <c:pt idx="876">
                  <c:v>0.25</c:v>
                </c:pt>
                <c:pt idx="877">
                  <c:v>0.25</c:v>
                </c:pt>
                <c:pt idx="878">
                  <c:v>0.25</c:v>
                </c:pt>
                <c:pt idx="879">
                  <c:v>0.25</c:v>
                </c:pt>
                <c:pt idx="880">
                  <c:v>0.25</c:v>
                </c:pt>
                <c:pt idx="881">
                  <c:v>0.25</c:v>
                </c:pt>
                <c:pt idx="882">
                  <c:v>0.25</c:v>
                </c:pt>
                <c:pt idx="883">
                  <c:v>0.25</c:v>
                </c:pt>
                <c:pt idx="884">
                  <c:v>0.25</c:v>
                </c:pt>
                <c:pt idx="885">
                  <c:v>0.25</c:v>
                </c:pt>
                <c:pt idx="886">
                  <c:v>0.25</c:v>
                </c:pt>
                <c:pt idx="887">
                  <c:v>0.25</c:v>
                </c:pt>
                <c:pt idx="888">
                  <c:v>0.25</c:v>
                </c:pt>
                <c:pt idx="889">
                  <c:v>0.25</c:v>
                </c:pt>
                <c:pt idx="890">
                  <c:v>0.25</c:v>
                </c:pt>
                <c:pt idx="891">
                  <c:v>0.25</c:v>
                </c:pt>
                <c:pt idx="892">
                  <c:v>0.25</c:v>
                </c:pt>
                <c:pt idx="893">
                  <c:v>0.25</c:v>
                </c:pt>
                <c:pt idx="894">
                  <c:v>0.25</c:v>
                </c:pt>
                <c:pt idx="895">
                  <c:v>0.25</c:v>
                </c:pt>
                <c:pt idx="896">
                  <c:v>0.25</c:v>
                </c:pt>
                <c:pt idx="897">
                  <c:v>0.25</c:v>
                </c:pt>
                <c:pt idx="898">
                  <c:v>0.25</c:v>
                </c:pt>
                <c:pt idx="899">
                  <c:v>0.25</c:v>
                </c:pt>
                <c:pt idx="900">
                  <c:v>0.25</c:v>
                </c:pt>
                <c:pt idx="901">
                  <c:v>0.25</c:v>
                </c:pt>
                <c:pt idx="902">
                  <c:v>0.25</c:v>
                </c:pt>
                <c:pt idx="903">
                  <c:v>0.25</c:v>
                </c:pt>
                <c:pt idx="904">
                  <c:v>0.25</c:v>
                </c:pt>
                <c:pt idx="905">
                  <c:v>0.25</c:v>
                </c:pt>
                <c:pt idx="906">
                  <c:v>0.25</c:v>
                </c:pt>
                <c:pt idx="907">
                  <c:v>0.25</c:v>
                </c:pt>
                <c:pt idx="908">
                  <c:v>0.25</c:v>
                </c:pt>
                <c:pt idx="909">
                  <c:v>0.25</c:v>
                </c:pt>
                <c:pt idx="910">
                  <c:v>0.25</c:v>
                </c:pt>
                <c:pt idx="911">
                  <c:v>0.25</c:v>
                </c:pt>
                <c:pt idx="912">
                  <c:v>0.25</c:v>
                </c:pt>
                <c:pt idx="913">
                  <c:v>0.25</c:v>
                </c:pt>
                <c:pt idx="914">
                  <c:v>0.25</c:v>
                </c:pt>
                <c:pt idx="915">
                  <c:v>0.25</c:v>
                </c:pt>
                <c:pt idx="916">
                  <c:v>0.25</c:v>
                </c:pt>
                <c:pt idx="917">
                  <c:v>0.25</c:v>
                </c:pt>
                <c:pt idx="918">
                  <c:v>0.25</c:v>
                </c:pt>
                <c:pt idx="919">
                  <c:v>0.25</c:v>
                </c:pt>
                <c:pt idx="920">
                  <c:v>0.25</c:v>
                </c:pt>
                <c:pt idx="921">
                  <c:v>0.25</c:v>
                </c:pt>
                <c:pt idx="922">
                  <c:v>0.25</c:v>
                </c:pt>
                <c:pt idx="923">
                  <c:v>0.25</c:v>
                </c:pt>
                <c:pt idx="924">
                  <c:v>0.25</c:v>
                </c:pt>
                <c:pt idx="925">
                  <c:v>0.25</c:v>
                </c:pt>
                <c:pt idx="926">
                  <c:v>0.25</c:v>
                </c:pt>
                <c:pt idx="927">
                  <c:v>0.25</c:v>
                </c:pt>
                <c:pt idx="928">
                  <c:v>0.25</c:v>
                </c:pt>
                <c:pt idx="929">
                  <c:v>0.25</c:v>
                </c:pt>
                <c:pt idx="930">
                  <c:v>0.25</c:v>
                </c:pt>
                <c:pt idx="931">
                  <c:v>0.25</c:v>
                </c:pt>
                <c:pt idx="932">
                  <c:v>0.25</c:v>
                </c:pt>
                <c:pt idx="933">
                  <c:v>0.25</c:v>
                </c:pt>
                <c:pt idx="934">
                  <c:v>0.25</c:v>
                </c:pt>
                <c:pt idx="935">
                  <c:v>0.25</c:v>
                </c:pt>
                <c:pt idx="936">
                  <c:v>0.25</c:v>
                </c:pt>
                <c:pt idx="937">
                  <c:v>0.25</c:v>
                </c:pt>
                <c:pt idx="938">
                  <c:v>0.25</c:v>
                </c:pt>
                <c:pt idx="939">
                  <c:v>0.25</c:v>
                </c:pt>
                <c:pt idx="940">
                  <c:v>0.25</c:v>
                </c:pt>
                <c:pt idx="941">
                  <c:v>0.25</c:v>
                </c:pt>
                <c:pt idx="942">
                  <c:v>0.25</c:v>
                </c:pt>
                <c:pt idx="943">
                  <c:v>0.25</c:v>
                </c:pt>
                <c:pt idx="944">
                  <c:v>0.25</c:v>
                </c:pt>
                <c:pt idx="945">
                  <c:v>0.25</c:v>
                </c:pt>
                <c:pt idx="946">
                  <c:v>0.25</c:v>
                </c:pt>
                <c:pt idx="947">
                  <c:v>0.25</c:v>
                </c:pt>
                <c:pt idx="948">
                  <c:v>0.25</c:v>
                </c:pt>
                <c:pt idx="949">
                  <c:v>0.25</c:v>
                </c:pt>
                <c:pt idx="950">
                  <c:v>0.25</c:v>
                </c:pt>
                <c:pt idx="951">
                  <c:v>0.25</c:v>
                </c:pt>
                <c:pt idx="952">
                  <c:v>0.25</c:v>
                </c:pt>
                <c:pt idx="953">
                  <c:v>0.25</c:v>
                </c:pt>
                <c:pt idx="954">
                  <c:v>0.25</c:v>
                </c:pt>
                <c:pt idx="955">
                  <c:v>0.25</c:v>
                </c:pt>
                <c:pt idx="956">
                  <c:v>0.25</c:v>
                </c:pt>
                <c:pt idx="957">
                  <c:v>0.25</c:v>
                </c:pt>
                <c:pt idx="958">
                  <c:v>0.25</c:v>
                </c:pt>
                <c:pt idx="959">
                  <c:v>0.25</c:v>
                </c:pt>
                <c:pt idx="960">
                  <c:v>0.25</c:v>
                </c:pt>
                <c:pt idx="961">
                  <c:v>0.25</c:v>
                </c:pt>
                <c:pt idx="962">
                  <c:v>0.25</c:v>
                </c:pt>
                <c:pt idx="963">
                  <c:v>0.25</c:v>
                </c:pt>
                <c:pt idx="964">
                  <c:v>0.25</c:v>
                </c:pt>
                <c:pt idx="965">
                  <c:v>0.25</c:v>
                </c:pt>
                <c:pt idx="966">
                  <c:v>0.25</c:v>
                </c:pt>
                <c:pt idx="967">
                  <c:v>0.25</c:v>
                </c:pt>
                <c:pt idx="968">
                  <c:v>0.25</c:v>
                </c:pt>
                <c:pt idx="969">
                  <c:v>0.25</c:v>
                </c:pt>
                <c:pt idx="970">
                  <c:v>0.25</c:v>
                </c:pt>
                <c:pt idx="971">
                  <c:v>0.25</c:v>
                </c:pt>
                <c:pt idx="972">
                  <c:v>0.25</c:v>
                </c:pt>
                <c:pt idx="973">
                  <c:v>0.25</c:v>
                </c:pt>
                <c:pt idx="974">
                  <c:v>0.25</c:v>
                </c:pt>
                <c:pt idx="975">
                  <c:v>0.25</c:v>
                </c:pt>
                <c:pt idx="976">
                  <c:v>0.25</c:v>
                </c:pt>
                <c:pt idx="977">
                  <c:v>0.25</c:v>
                </c:pt>
                <c:pt idx="978">
                  <c:v>0.25</c:v>
                </c:pt>
                <c:pt idx="979">
                  <c:v>0.25</c:v>
                </c:pt>
                <c:pt idx="980">
                  <c:v>0.25</c:v>
                </c:pt>
                <c:pt idx="981">
                  <c:v>0.25</c:v>
                </c:pt>
                <c:pt idx="982">
                  <c:v>0.25</c:v>
                </c:pt>
                <c:pt idx="983">
                  <c:v>0.25</c:v>
                </c:pt>
                <c:pt idx="984">
                  <c:v>0.25</c:v>
                </c:pt>
                <c:pt idx="985">
                  <c:v>0.25</c:v>
                </c:pt>
                <c:pt idx="986">
                  <c:v>0.25</c:v>
                </c:pt>
                <c:pt idx="987">
                  <c:v>0.25</c:v>
                </c:pt>
                <c:pt idx="988">
                  <c:v>0.25</c:v>
                </c:pt>
                <c:pt idx="989">
                  <c:v>0.25</c:v>
                </c:pt>
                <c:pt idx="990">
                  <c:v>0.25</c:v>
                </c:pt>
                <c:pt idx="991">
                  <c:v>0.25</c:v>
                </c:pt>
                <c:pt idx="992">
                  <c:v>0.25</c:v>
                </c:pt>
                <c:pt idx="993">
                  <c:v>0.25</c:v>
                </c:pt>
                <c:pt idx="994">
                  <c:v>0.25</c:v>
                </c:pt>
                <c:pt idx="995">
                  <c:v>0.25</c:v>
                </c:pt>
                <c:pt idx="996">
                  <c:v>0.25</c:v>
                </c:pt>
                <c:pt idx="997">
                  <c:v>0.25</c:v>
                </c:pt>
                <c:pt idx="998">
                  <c:v>0.25</c:v>
                </c:pt>
                <c:pt idx="999">
                  <c:v>0.25</c:v>
                </c:pt>
                <c:pt idx="1000">
                  <c:v>0.25</c:v>
                </c:pt>
                <c:pt idx="1001">
                  <c:v>0.25</c:v>
                </c:pt>
                <c:pt idx="1002">
                  <c:v>0.25</c:v>
                </c:pt>
                <c:pt idx="1003">
                  <c:v>0.25</c:v>
                </c:pt>
                <c:pt idx="1004">
                  <c:v>0.25</c:v>
                </c:pt>
                <c:pt idx="1005">
                  <c:v>0.25</c:v>
                </c:pt>
                <c:pt idx="1006">
                  <c:v>0.25</c:v>
                </c:pt>
                <c:pt idx="1007">
                  <c:v>0.25</c:v>
                </c:pt>
                <c:pt idx="1008">
                  <c:v>0.25</c:v>
                </c:pt>
                <c:pt idx="1009">
                  <c:v>0.25</c:v>
                </c:pt>
                <c:pt idx="1010">
                  <c:v>0.25</c:v>
                </c:pt>
                <c:pt idx="1011">
                  <c:v>0.25</c:v>
                </c:pt>
                <c:pt idx="1012">
                  <c:v>0.25</c:v>
                </c:pt>
                <c:pt idx="1013">
                  <c:v>0.25</c:v>
                </c:pt>
                <c:pt idx="1014">
                  <c:v>0.25</c:v>
                </c:pt>
                <c:pt idx="1015">
                  <c:v>0.25</c:v>
                </c:pt>
                <c:pt idx="1016">
                  <c:v>0.25</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0.25</c:v>
                </c:pt>
                <c:pt idx="1204">
                  <c:v>0.25</c:v>
                </c:pt>
                <c:pt idx="1205">
                  <c:v>0.25</c:v>
                </c:pt>
                <c:pt idx="1206">
                  <c:v>0.25</c:v>
                </c:pt>
                <c:pt idx="1207">
                  <c:v>0.25</c:v>
                </c:pt>
                <c:pt idx="1208">
                  <c:v>0.25</c:v>
                </c:pt>
                <c:pt idx="1209">
                  <c:v>0.25</c:v>
                </c:pt>
                <c:pt idx="1210">
                  <c:v>0.25</c:v>
                </c:pt>
                <c:pt idx="1211">
                  <c:v>0.25</c:v>
                </c:pt>
                <c:pt idx="1212">
                  <c:v>0.25</c:v>
                </c:pt>
                <c:pt idx="1213">
                  <c:v>0.25</c:v>
                </c:pt>
                <c:pt idx="1214">
                  <c:v>0.25</c:v>
                </c:pt>
                <c:pt idx="1215">
                  <c:v>0.25</c:v>
                </c:pt>
                <c:pt idx="1216">
                  <c:v>0.25</c:v>
                </c:pt>
                <c:pt idx="1217">
                  <c:v>0.25</c:v>
                </c:pt>
                <c:pt idx="1218">
                  <c:v>0.25</c:v>
                </c:pt>
                <c:pt idx="1219">
                  <c:v>0.25</c:v>
                </c:pt>
                <c:pt idx="1220">
                  <c:v>0.25</c:v>
                </c:pt>
                <c:pt idx="1221">
                  <c:v>0.25</c:v>
                </c:pt>
                <c:pt idx="1222">
                  <c:v>0.25</c:v>
                </c:pt>
                <c:pt idx="1223">
                  <c:v>0.25</c:v>
                </c:pt>
                <c:pt idx="1224">
                  <c:v>0.25</c:v>
                </c:pt>
                <c:pt idx="1225">
                  <c:v>0.25</c:v>
                </c:pt>
                <c:pt idx="1226">
                  <c:v>0.25</c:v>
                </c:pt>
                <c:pt idx="1227">
                  <c:v>0.25</c:v>
                </c:pt>
                <c:pt idx="1228">
                  <c:v>0.25</c:v>
                </c:pt>
                <c:pt idx="1229">
                  <c:v>0.25</c:v>
                </c:pt>
                <c:pt idx="1230">
                  <c:v>0.25</c:v>
                </c:pt>
                <c:pt idx="1231">
                  <c:v>0.25</c:v>
                </c:pt>
                <c:pt idx="1232">
                  <c:v>0.25</c:v>
                </c:pt>
                <c:pt idx="1233">
                  <c:v>0.25</c:v>
                </c:pt>
                <c:pt idx="1234">
                  <c:v>0.25</c:v>
                </c:pt>
                <c:pt idx="1235">
                  <c:v>0.25</c:v>
                </c:pt>
                <c:pt idx="1236">
                  <c:v>0.25</c:v>
                </c:pt>
                <c:pt idx="1237">
                  <c:v>0.25</c:v>
                </c:pt>
                <c:pt idx="1238">
                  <c:v>0.25</c:v>
                </c:pt>
                <c:pt idx="1239">
                  <c:v>0.25</c:v>
                </c:pt>
                <c:pt idx="1240">
                  <c:v>0.25</c:v>
                </c:pt>
                <c:pt idx="1241">
                  <c:v>0.25</c:v>
                </c:pt>
                <c:pt idx="1242">
                  <c:v>0.25</c:v>
                </c:pt>
                <c:pt idx="1243">
                  <c:v>0.25</c:v>
                </c:pt>
                <c:pt idx="1244">
                  <c:v>0.25</c:v>
                </c:pt>
                <c:pt idx="1245">
                  <c:v>0.25</c:v>
                </c:pt>
                <c:pt idx="1246">
                  <c:v>0.25</c:v>
                </c:pt>
                <c:pt idx="1247">
                  <c:v>0.25</c:v>
                </c:pt>
                <c:pt idx="1248">
                  <c:v>0.25</c:v>
                </c:pt>
                <c:pt idx="1249">
                  <c:v>0.25</c:v>
                </c:pt>
                <c:pt idx="1250">
                  <c:v>0.25</c:v>
                </c:pt>
                <c:pt idx="1251">
                  <c:v>0.25</c:v>
                </c:pt>
                <c:pt idx="1252">
                  <c:v>0.25</c:v>
                </c:pt>
                <c:pt idx="1253">
                  <c:v>0.25</c:v>
                </c:pt>
                <c:pt idx="1254">
                  <c:v>0.25</c:v>
                </c:pt>
                <c:pt idx="1255">
                  <c:v>0.25</c:v>
                </c:pt>
                <c:pt idx="1256">
                  <c:v>0.25</c:v>
                </c:pt>
                <c:pt idx="1257">
                  <c:v>0.25</c:v>
                </c:pt>
                <c:pt idx="1258">
                  <c:v>0.25</c:v>
                </c:pt>
                <c:pt idx="1259">
                  <c:v>0.25</c:v>
                </c:pt>
                <c:pt idx="1260">
                  <c:v>0.25</c:v>
                </c:pt>
                <c:pt idx="1261">
                  <c:v>0.25</c:v>
                </c:pt>
                <c:pt idx="1262">
                  <c:v>0.25</c:v>
                </c:pt>
                <c:pt idx="1263">
                  <c:v>0.25</c:v>
                </c:pt>
                <c:pt idx="1264">
                  <c:v>0.25</c:v>
                </c:pt>
                <c:pt idx="1265">
                  <c:v>0.25</c:v>
                </c:pt>
                <c:pt idx="1266">
                  <c:v>0.25</c:v>
                </c:pt>
                <c:pt idx="1267">
                  <c:v>0.25</c:v>
                </c:pt>
                <c:pt idx="1268">
                  <c:v>0.25</c:v>
                </c:pt>
                <c:pt idx="1269">
                  <c:v>0.25</c:v>
                </c:pt>
                <c:pt idx="1270">
                  <c:v>0.25</c:v>
                </c:pt>
                <c:pt idx="1271">
                  <c:v>0.25</c:v>
                </c:pt>
                <c:pt idx="1272">
                  <c:v>0.25</c:v>
                </c:pt>
                <c:pt idx="1273">
                  <c:v>0.25</c:v>
                </c:pt>
                <c:pt idx="1274">
                  <c:v>0.25</c:v>
                </c:pt>
                <c:pt idx="1275">
                  <c:v>0.25</c:v>
                </c:pt>
                <c:pt idx="1276">
                  <c:v>0.25</c:v>
                </c:pt>
                <c:pt idx="1277">
                  <c:v>0.25</c:v>
                </c:pt>
                <c:pt idx="1278">
                  <c:v>0.25</c:v>
                </c:pt>
                <c:pt idx="1279">
                  <c:v>0.25</c:v>
                </c:pt>
                <c:pt idx="1280">
                  <c:v>0.25</c:v>
                </c:pt>
                <c:pt idx="1281">
                  <c:v>0.25</c:v>
                </c:pt>
                <c:pt idx="1282">
                  <c:v>0.25</c:v>
                </c:pt>
                <c:pt idx="1283">
                  <c:v>0.25</c:v>
                </c:pt>
                <c:pt idx="1284">
                  <c:v>0.25</c:v>
                </c:pt>
                <c:pt idx="1285">
                  <c:v>0.25</c:v>
                </c:pt>
                <c:pt idx="1286">
                  <c:v>0.25</c:v>
                </c:pt>
                <c:pt idx="1287">
                  <c:v>0.25</c:v>
                </c:pt>
                <c:pt idx="1288">
                  <c:v>0.25</c:v>
                </c:pt>
                <c:pt idx="1289">
                  <c:v>0.25</c:v>
                </c:pt>
                <c:pt idx="1290">
                  <c:v>0.25</c:v>
                </c:pt>
                <c:pt idx="1291">
                  <c:v>0.25</c:v>
                </c:pt>
                <c:pt idx="1292">
                  <c:v>0.25</c:v>
                </c:pt>
                <c:pt idx="1293">
                  <c:v>0.25</c:v>
                </c:pt>
                <c:pt idx="1294">
                  <c:v>0.25</c:v>
                </c:pt>
                <c:pt idx="1295">
                  <c:v>0.25</c:v>
                </c:pt>
                <c:pt idx="1296">
                  <c:v>0.25</c:v>
                </c:pt>
                <c:pt idx="1297">
                  <c:v>0.25</c:v>
                </c:pt>
                <c:pt idx="1298">
                  <c:v>0.25</c:v>
                </c:pt>
                <c:pt idx="1299">
                  <c:v>0.25</c:v>
                </c:pt>
                <c:pt idx="1300">
                  <c:v>0.25</c:v>
                </c:pt>
                <c:pt idx="1301">
                  <c:v>0.25</c:v>
                </c:pt>
                <c:pt idx="1302">
                  <c:v>0.25</c:v>
                </c:pt>
                <c:pt idx="1303">
                  <c:v>0.25</c:v>
                </c:pt>
                <c:pt idx="1304">
                  <c:v>0.25</c:v>
                </c:pt>
                <c:pt idx="1305">
                  <c:v>0.25</c:v>
                </c:pt>
                <c:pt idx="1306">
                  <c:v>0.25</c:v>
                </c:pt>
                <c:pt idx="1307">
                  <c:v>0.25</c:v>
                </c:pt>
                <c:pt idx="1308">
                  <c:v>0.25</c:v>
                </c:pt>
                <c:pt idx="1309">
                  <c:v>0.25</c:v>
                </c:pt>
                <c:pt idx="1310">
                  <c:v>0.25</c:v>
                </c:pt>
                <c:pt idx="1311">
                  <c:v>0.25</c:v>
                </c:pt>
                <c:pt idx="1312">
                  <c:v>0.25</c:v>
                </c:pt>
                <c:pt idx="1313">
                  <c:v>0.25</c:v>
                </c:pt>
                <c:pt idx="1314">
                  <c:v>0.25</c:v>
                </c:pt>
                <c:pt idx="1315">
                  <c:v>0.25</c:v>
                </c:pt>
                <c:pt idx="1316">
                  <c:v>0.25</c:v>
                </c:pt>
                <c:pt idx="1317">
                  <c:v>0.25</c:v>
                </c:pt>
                <c:pt idx="1318">
                  <c:v>0.25</c:v>
                </c:pt>
                <c:pt idx="1319">
                  <c:v>0.25</c:v>
                </c:pt>
                <c:pt idx="1320">
                  <c:v>0.25</c:v>
                </c:pt>
                <c:pt idx="1321">
                  <c:v>0.25</c:v>
                </c:pt>
                <c:pt idx="1322">
                  <c:v>0.25</c:v>
                </c:pt>
                <c:pt idx="1323">
                  <c:v>0.25</c:v>
                </c:pt>
                <c:pt idx="1324">
                  <c:v>0.25</c:v>
                </c:pt>
                <c:pt idx="1325">
                  <c:v>0.25</c:v>
                </c:pt>
                <c:pt idx="1326">
                  <c:v>0.25</c:v>
                </c:pt>
                <c:pt idx="1327">
                  <c:v>0.25</c:v>
                </c:pt>
                <c:pt idx="1328">
                  <c:v>0.25</c:v>
                </c:pt>
                <c:pt idx="1329">
                  <c:v>0.25</c:v>
                </c:pt>
                <c:pt idx="1330">
                  <c:v>0.25</c:v>
                </c:pt>
                <c:pt idx="1331">
                  <c:v>0.25</c:v>
                </c:pt>
                <c:pt idx="1332">
                  <c:v>0.25</c:v>
                </c:pt>
                <c:pt idx="1333">
                  <c:v>0.25</c:v>
                </c:pt>
                <c:pt idx="1334">
                  <c:v>0.25</c:v>
                </c:pt>
                <c:pt idx="1335">
                  <c:v>0.25</c:v>
                </c:pt>
                <c:pt idx="1336">
                  <c:v>0.25</c:v>
                </c:pt>
                <c:pt idx="1337">
                  <c:v>0.25</c:v>
                </c:pt>
                <c:pt idx="1338">
                  <c:v>0.25</c:v>
                </c:pt>
                <c:pt idx="1339">
                  <c:v>0.25</c:v>
                </c:pt>
                <c:pt idx="1340">
                  <c:v>0.25</c:v>
                </c:pt>
                <c:pt idx="1341">
                  <c:v>0.25</c:v>
                </c:pt>
                <c:pt idx="1342">
                  <c:v>0.25</c:v>
                </c:pt>
                <c:pt idx="1343">
                  <c:v>0.25</c:v>
                </c:pt>
                <c:pt idx="1344">
                  <c:v>0.25</c:v>
                </c:pt>
                <c:pt idx="1345">
                  <c:v>0.25</c:v>
                </c:pt>
                <c:pt idx="1346">
                  <c:v>0.25</c:v>
                </c:pt>
                <c:pt idx="1347">
                  <c:v>0.25</c:v>
                </c:pt>
                <c:pt idx="1348">
                  <c:v>0.25</c:v>
                </c:pt>
                <c:pt idx="1349">
                  <c:v>0.25</c:v>
                </c:pt>
                <c:pt idx="1350">
                  <c:v>0.25</c:v>
                </c:pt>
                <c:pt idx="1351">
                  <c:v>0.25</c:v>
                </c:pt>
                <c:pt idx="1352">
                  <c:v>0.25</c:v>
                </c:pt>
                <c:pt idx="1353">
                  <c:v>0.25</c:v>
                </c:pt>
                <c:pt idx="1354">
                  <c:v>0.25</c:v>
                </c:pt>
                <c:pt idx="1355">
                  <c:v>0.25</c:v>
                </c:pt>
                <c:pt idx="1356">
                  <c:v>0.25</c:v>
                </c:pt>
                <c:pt idx="1357">
                  <c:v>0.25</c:v>
                </c:pt>
                <c:pt idx="1358">
                  <c:v>0.25</c:v>
                </c:pt>
                <c:pt idx="1359">
                  <c:v>0.25</c:v>
                </c:pt>
                <c:pt idx="1360">
                  <c:v>0.25</c:v>
                </c:pt>
                <c:pt idx="1361">
                  <c:v>0.25</c:v>
                </c:pt>
                <c:pt idx="1362">
                  <c:v>0.25</c:v>
                </c:pt>
                <c:pt idx="1363">
                  <c:v>0.25</c:v>
                </c:pt>
                <c:pt idx="1364">
                  <c:v>0.25</c:v>
                </c:pt>
                <c:pt idx="1365">
                  <c:v>0.25</c:v>
                </c:pt>
                <c:pt idx="1366">
                  <c:v>0.25</c:v>
                </c:pt>
                <c:pt idx="1367">
                  <c:v>0.25</c:v>
                </c:pt>
                <c:pt idx="1368">
                  <c:v>0.25</c:v>
                </c:pt>
                <c:pt idx="1369">
                  <c:v>0.25</c:v>
                </c:pt>
                <c:pt idx="1370">
                  <c:v>0.25</c:v>
                </c:pt>
                <c:pt idx="1371">
                  <c:v>0.25</c:v>
                </c:pt>
                <c:pt idx="1372">
                  <c:v>0.25</c:v>
                </c:pt>
                <c:pt idx="1373">
                  <c:v>0.25</c:v>
                </c:pt>
                <c:pt idx="1374">
                  <c:v>0.25</c:v>
                </c:pt>
                <c:pt idx="1375">
                  <c:v>0.25</c:v>
                </c:pt>
                <c:pt idx="1376">
                  <c:v>0.25</c:v>
                </c:pt>
                <c:pt idx="1377">
                  <c:v>0.25</c:v>
                </c:pt>
                <c:pt idx="1378">
                  <c:v>0.25</c:v>
                </c:pt>
                <c:pt idx="1379">
                  <c:v>0.25</c:v>
                </c:pt>
                <c:pt idx="1380">
                  <c:v>0.25</c:v>
                </c:pt>
                <c:pt idx="1381">
                  <c:v>0.25</c:v>
                </c:pt>
                <c:pt idx="1382">
                  <c:v>0.25</c:v>
                </c:pt>
                <c:pt idx="1383">
                  <c:v>0.25</c:v>
                </c:pt>
                <c:pt idx="1384">
                  <c:v>0.25</c:v>
                </c:pt>
                <c:pt idx="1385">
                  <c:v>0.25</c:v>
                </c:pt>
                <c:pt idx="1386">
                  <c:v>0.25</c:v>
                </c:pt>
                <c:pt idx="1387">
                  <c:v>0.25</c:v>
                </c:pt>
                <c:pt idx="1388">
                  <c:v>0.25</c:v>
                </c:pt>
                <c:pt idx="1389">
                  <c:v>0.25</c:v>
                </c:pt>
                <c:pt idx="1390">
                  <c:v>0.25</c:v>
                </c:pt>
                <c:pt idx="1391">
                  <c:v>0.25</c:v>
                </c:pt>
                <c:pt idx="1392">
                  <c:v>0.25</c:v>
                </c:pt>
                <c:pt idx="1393">
                  <c:v>0.25</c:v>
                </c:pt>
                <c:pt idx="1394">
                  <c:v>0.25</c:v>
                </c:pt>
                <c:pt idx="1395">
                  <c:v>0.25</c:v>
                </c:pt>
                <c:pt idx="1396">
                  <c:v>0.25</c:v>
                </c:pt>
                <c:pt idx="1397">
                  <c:v>0.25</c:v>
                </c:pt>
                <c:pt idx="1398">
                  <c:v>0.25</c:v>
                </c:pt>
                <c:pt idx="1399">
                  <c:v>0.25</c:v>
                </c:pt>
                <c:pt idx="1400">
                  <c:v>0.25</c:v>
                </c:pt>
                <c:pt idx="1401">
                  <c:v>0.25</c:v>
                </c:pt>
                <c:pt idx="1402">
                  <c:v>0.25</c:v>
                </c:pt>
                <c:pt idx="1403">
                  <c:v>0.25</c:v>
                </c:pt>
                <c:pt idx="1404">
                  <c:v>0.25</c:v>
                </c:pt>
                <c:pt idx="1405">
                  <c:v>0.25</c:v>
                </c:pt>
                <c:pt idx="1406">
                  <c:v>0.25</c:v>
                </c:pt>
                <c:pt idx="1407">
                  <c:v>0.25</c:v>
                </c:pt>
                <c:pt idx="1408">
                  <c:v>0.25</c:v>
                </c:pt>
                <c:pt idx="1409">
                  <c:v>0.25</c:v>
                </c:pt>
                <c:pt idx="1410">
                  <c:v>0.25</c:v>
                </c:pt>
                <c:pt idx="1411">
                  <c:v>0.25</c:v>
                </c:pt>
                <c:pt idx="1412">
                  <c:v>0.25</c:v>
                </c:pt>
                <c:pt idx="1413">
                  <c:v>0.25</c:v>
                </c:pt>
                <c:pt idx="1414">
                  <c:v>0.25</c:v>
                </c:pt>
                <c:pt idx="1415">
                  <c:v>0.25</c:v>
                </c:pt>
                <c:pt idx="1416">
                  <c:v>0.25</c:v>
                </c:pt>
                <c:pt idx="1417">
                  <c:v>0.25</c:v>
                </c:pt>
                <c:pt idx="1418">
                  <c:v>0.25</c:v>
                </c:pt>
                <c:pt idx="1419">
                  <c:v>0.25</c:v>
                </c:pt>
                <c:pt idx="1420">
                  <c:v>0.25</c:v>
                </c:pt>
                <c:pt idx="1421">
                  <c:v>0.25</c:v>
                </c:pt>
                <c:pt idx="1422">
                  <c:v>0.25</c:v>
                </c:pt>
                <c:pt idx="1423">
                  <c:v>0.25</c:v>
                </c:pt>
                <c:pt idx="1424">
                  <c:v>0.25</c:v>
                </c:pt>
                <c:pt idx="1425">
                  <c:v>0.25</c:v>
                </c:pt>
                <c:pt idx="1426">
                  <c:v>0.25</c:v>
                </c:pt>
                <c:pt idx="1427">
                  <c:v>0.25</c:v>
                </c:pt>
                <c:pt idx="1428">
                  <c:v>0.25</c:v>
                </c:pt>
                <c:pt idx="1429">
                  <c:v>0.25</c:v>
                </c:pt>
                <c:pt idx="1430">
                  <c:v>0.25</c:v>
                </c:pt>
                <c:pt idx="1431">
                  <c:v>0.25</c:v>
                </c:pt>
                <c:pt idx="1432">
                  <c:v>0.25</c:v>
                </c:pt>
                <c:pt idx="1433">
                  <c:v>0.25</c:v>
                </c:pt>
                <c:pt idx="1434">
                  <c:v>0.25</c:v>
                </c:pt>
                <c:pt idx="1435">
                  <c:v>0.25</c:v>
                </c:pt>
                <c:pt idx="1436">
                  <c:v>0.25</c:v>
                </c:pt>
                <c:pt idx="1437">
                  <c:v>0.25</c:v>
                </c:pt>
                <c:pt idx="1438">
                  <c:v>0.25</c:v>
                </c:pt>
                <c:pt idx="1439">
                  <c:v>0.25</c:v>
                </c:pt>
                <c:pt idx="1440">
                  <c:v>0.25</c:v>
                </c:pt>
                <c:pt idx="1441">
                  <c:v>0.25</c:v>
                </c:pt>
                <c:pt idx="1442">
                  <c:v>0.25</c:v>
                </c:pt>
                <c:pt idx="1443">
                  <c:v>0.25</c:v>
                </c:pt>
                <c:pt idx="1444">
                  <c:v>0.25</c:v>
                </c:pt>
                <c:pt idx="1445">
                  <c:v>0.25</c:v>
                </c:pt>
                <c:pt idx="1446">
                  <c:v>0.25</c:v>
                </c:pt>
                <c:pt idx="1447">
                  <c:v>0.25</c:v>
                </c:pt>
                <c:pt idx="1448">
                  <c:v>0.25</c:v>
                </c:pt>
                <c:pt idx="1449">
                  <c:v>0.25</c:v>
                </c:pt>
                <c:pt idx="1450">
                  <c:v>0.25</c:v>
                </c:pt>
                <c:pt idx="1451">
                  <c:v>0.25</c:v>
                </c:pt>
                <c:pt idx="1452">
                  <c:v>0.25</c:v>
                </c:pt>
                <c:pt idx="1453">
                  <c:v>0.25</c:v>
                </c:pt>
                <c:pt idx="1454">
                  <c:v>0.25</c:v>
                </c:pt>
                <c:pt idx="1455">
                  <c:v>0.25</c:v>
                </c:pt>
                <c:pt idx="1456">
                  <c:v>0.25</c:v>
                </c:pt>
                <c:pt idx="1457">
                  <c:v>0.25</c:v>
                </c:pt>
                <c:pt idx="1458">
                  <c:v>0.25</c:v>
                </c:pt>
                <c:pt idx="1459">
                  <c:v>0.25</c:v>
                </c:pt>
                <c:pt idx="1460">
                  <c:v>0.25</c:v>
                </c:pt>
                <c:pt idx="1461">
                  <c:v>0.25</c:v>
                </c:pt>
                <c:pt idx="1462">
                  <c:v>0.25</c:v>
                </c:pt>
                <c:pt idx="1463">
                  <c:v>0.25</c:v>
                </c:pt>
                <c:pt idx="1464">
                  <c:v>0.25</c:v>
                </c:pt>
                <c:pt idx="1465">
                  <c:v>0.25</c:v>
                </c:pt>
                <c:pt idx="1466">
                  <c:v>0.25</c:v>
                </c:pt>
                <c:pt idx="1467">
                  <c:v>0.25</c:v>
                </c:pt>
                <c:pt idx="1468">
                  <c:v>0.25</c:v>
                </c:pt>
                <c:pt idx="1469">
                  <c:v>0.25</c:v>
                </c:pt>
                <c:pt idx="1470">
                  <c:v>0.25</c:v>
                </c:pt>
                <c:pt idx="1471">
                  <c:v>0.25</c:v>
                </c:pt>
                <c:pt idx="1472">
                  <c:v>0.25</c:v>
                </c:pt>
                <c:pt idx="1473">
                  <c:v>0.25</c:v>
                </c:pt>
                <c:pt idx="1474">
                  <c:v>0.25</c:v>
                </c:pt>
                <c:pt idx="1475">
                  <c:v>0.25</c:v>
                </c:pt>
                <c:pt idx="1476">
                  <c:v>0.25</c:v>
                </c:pt>
                <c:pt idx="1477">
                  <c:v>0.25</c:v>
                </c:pt>
                <c:pt idx="1478">
                  <c:v>0.25</c:v>
                </c:pt>
                <c:pt idx="1479">
                  <c:v>0.25</c:v>
                </c:pt>
                <c:pt idx="1480">
                  <c:v>0.25</c:v>
                </c:pt>
                <c:pt idx="1481">
                  <c:v>0.25</c:v>
                </c:pt>
                <c:pt idx="1482">
                  <c:v>0.25</c:v>
                </c:pt>
                <c:pt idx="1483">
                  <c:v>0.25</c:v>
                </c:pt>
                <c:pt idx="1484">
                  <c:v>0.25</c:v>
                </c:pt>
                <c:pt idx="1485">
                  <c:v>0.25</c:v>
                </c:pt>
                <c:pt idx="1486">
                  <c:v>0.25</c:v>
                </c:pt>
                <c:pt idx="1487">
                  <c:v>0.25</c:v>
                </c:pt>
                <c:pt idx="1488">
                  <c:v>0.25</c:v>
                </c:pt>
                <c:pt idx="1489">
                  <c:v>0.25</c:v>
                </c:pt>
                <c:pt idx="1490">
                  <c:v>0.25</c:v>
                </c:pt>
                <c:pt idx="1491">
                  <c:v>0.25</c:v>
                </c:pt>
                <c:pt idx="1492">
                  <c:v>0.25</c:v>
                </c:pt>
                <c:pt idx="1493">
                  <c:v>0.25</c:v>
                </c:pt>
                <c:pt idx="1494">
                  <c:v>0.25</c:v>
                </c:pt>
                <c:pt idx="1495">
                  <c:v>0.25</c:v>
                </c:pt>
                <c:pt idx="1496">
                  <c:v>0.25</c:v>
                </c:pt>
                <c:pt idx="1497">
                  <c:v>0.25</c:v>
                </c:pt>
                <c:pt idx="1498">
                  <c:v>0.25</c:v>
                </c:pt>
                <c:pt idx="1499">
                  <c:v>0.25</c:v>
                </c:pt>
                <c:pt idx="1500">
                  <c:v>0.25</c:v>
                </c:pt>
                <c:pt idx="1501">
                  <c:v>0.25</c:v>
                </c:pt>
                <c:pt idx="1502">
                  <c:v>0.25</c:v>
                </c:pt>
                <c:pt idx="1503">
                  <c:v>0.25</c:v>
                </c:pt>
                <c:pt idx="1504">
                  <c:v>0.25</c:v>
                </c:pt>
                <c:pt idx="1505">
                  <c:v>0.25</c:v>
                </c:pt>
                <c:pt idx="1506">
                  <c:v>0.25</c:v>
                </c:pt>
                <c:pt idx="1507">
                  <c:v>0.25</c:v>
                </c:pt>
                <c:pt idx="1508">
                  <c:v>0.25</c:v>
                </c:pt>
                <c:pt idx="1509">
                  <c:v>0.25</c:v>
                </c:pt>
                <c:pt idx="1510">
                  <c:v>0.25</c:v>
                </c:pt>
                <c:pt idx="1511">
                  <c:v>0.25</c:v>
                </c:pt>
                <c:pt idx="1512">
                  <c:v>0.25</c:v>
                </c:pt>
                <c:pt idx="1513">
                  <c:v>0.25</c:v>
                </c:pt>
                <c:pt idx="1514">
                  <c:v>0.25</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0.25</c:v>
                </c:pt>
                <c:pt idx="3326">
                  <c:v>0.25</c:v>
                </c:pt>
                <c:pt idx="3327">
                  <c:v>0.25</c:v>
                </c:pt>
                <c:pt idx="3328">
                  <c:v>0.25</c:v>
                </c:pt>
                <c:pt idx="3329">
                  <c:v>0.25</c:v>
                </c:pt>
                <c:pt idx="3330">
                  <c:v>0.25</c:v>
                </c:pt>
                <c:pt idx="3331">
                  <c:v>0.25</c:v>
                </c:pt>
                <c:pt idx="3332">
                  <c:v>0.25</c:v>
                </c:pt>
                <c:pt idx="3333">
                  <c:v>0.25</c:v>
                </c:pt>
                <c:pt idx="3334">
                  <c:v>0.25</c:v>
                </c:pt>
                <c:pt idx="3335">
                  <c:v>0.25</c:v>
                </c:pt>
                <c:pt idx="3336">
                  <c:v>0.25</c:v>
                </c:pt>
                <c:pt idx="3337">
                  <c:v>0.25</c:v>
                </c:pt>
                <c:pt idx="3338">
                  <c:v>0.25</c:v>
                </c:pt>
                <c:pt idx="3339">
                  <c:v>0.25</c:v>
                </c:pt>
                <c:pt idx="3340">
                  <c:v>0.25</c:v>
                </c:pt>
                <c:pt idx="3341">
                  <c:v>0.25</c:v>
                </c:pt>
                <c:pt idx="3342">
                  <c:v>0.25</c:v>
                </c:pt>
                <c:pt idx="3343">
                  <c:v>0.25</c:v>
                </c:pt>
                <c:pt idx="3344">
                  <c:v>0.25</c:v>
                </c:pt>
                <c:pt idx="3345">
                  <c:v>0.25</c:v>
                </c:pt>
                <c:pt idx="3346">
                  <c:v>0.25</c:v>
                </c:pt>
                <c:pt idx="3347">
                  <c:v>0.25</c:v>
                </c:pt>
                <c:pt idx="3348">
                  <c:v>0.25</c:v>
                </c:pt>
                <c:pt idx="3349">
                  <c:v>0.25</c:v>
                </c:pt>
                <c:pt idx="3350">
                  <c:v>0.25</c:v>
                </c:pt>
                <c:pt idx="3351">
                  <c:v>0.25</c:v>
                </c:pt>
                <c:pt idx="3352">
                  <c:v>0.25</c:v>
                </c:pt>
                <c:pt idx="3353">
                  <c:v>0.25</c:v>
                </c:pt>
                <c:pt idx="3354">
                  <c:v>0.25</c:v>
                </c:pt>
                <c:pt idx="3355">
                  <c:v>0.25</c:v>
                </c:pt>
                <c:pt idx="3356">
                  <c:v>0.25</c:v>
                </c:pt>
                <c:pt idx="3357">
                  <c:v>0.25</c:v>
                </c:pt>
                <c:pt idx="3358">
                  <c:v>0.25</c:v>
                </c:pt>
                <c:pt idx="3359">
                  <c:v>0.25</c:v>
                </c:pt>
                <c:pt idx="3360">
                  <c:v>0.25</c:v>
                </c:pt>
                <c:pt idx="3361">
                  <c:v>0.25</c:v>
                </c:pt>
                <c:pt idx="3362">
                  <c:v>0.25</c:v>
                </c:pt>
                <c:pt idx="3363">
                  <c:v>0.25</c:v>
                </c:pt>
                <c:pt idx="3364">
                  <c:v>0.25</c:v>
                </c:pt>
                <c:pt idx="3365">
                  <c:v>0.25</c:v>
                </c:pt>
                <c:pt idx="3366">
                  <c:v>0.25</c:v>
                </c:pt>
                <c:pt idx="3367">
                  <c:v>0.25</c:v>
                </c:pt>
                <c:pt idx="3368">
                  <c:v>0.25</c:v>
                </c:pt>
                <c:pt idx="3369">
                  <c:v>0.25</c:v>
                </c:pt>
                <c:pt idx="3370">
                  <c:v>0.25</c:v>
                </c:pt>
                <c:pt idx="3371">
                  <c:v>0.25</c:v>
                </c:pt>
                <c:pt idx="3372">
                  <c:v>0.25</c:v>
                </c:pt>
                <c:pt idx="3373">
                  <c:v>0.25</c:v>
                </c:pt>
                <c:pt idx="3374">
                  <c:v>0.25</c:v>
                </c:pt>
                <c:pt idx="3375">
                  <c:v>0.25</c:v>
                </c:pt>
                <c:pt idx="3376">
                  <c:v>0.25</c:v>
                </c:pt>
                <c:pt idx="3377">
                  <c:v>0.25</c:v>
                </c:pt>
                <c:pt idx="3378">
                  <c:v>0.25</c:v>
                </c:pt>
                <c:pt idx="3379">
                  <c:v>0.25</c:v>
                </c:pt>
                <c:pt idx="3380">
                  <c:v>0.25</c:v>
                </c:pt>
                <c:pt idx="3381">
                  <c:v>0.25</c:v>
                </c:pt>
                <c:pt idx="3382">
                  <c:v>0.25</c:v>
                </c:pt>
                <c:pt idx="3383">
                  <c:v>0.25</c:v>
                </c:pt>
                <c:pt idx="3384">
                  <c:v>0.25</c:v>
                </c:pt>
                <c:pt idx="3385">
                  <c:v>0.25</c:v>
                </c:pt>
                <c:pt idx="3386">
                  <c:v>0.25</c:v>
                </c:pt>
                <c:pt idx="3387">
                  <c:v>0.25</c:v>
                </c:pt>
                <c:pt idx="3388">
                  <c:v>0.25</c:v>
                </c:pt>
                <c:pt idx="3389">
                  <c:v>0.25</c:v>
                </c:pt>
                <c:pt idx="3390">
                  <c:v>0.25</c:v>
                </c:pt>
                <c:pt idx="3391">
                  <c:v>0.25</c:v>
                </c:pt>
                <c:pt idx="3392">
                  <c:v>0.25</c:v>
                </c:pt>
                <c:pt idx="3393">
                  <c:v>0.25</c:v>
                </c:pt>
                <c:pt idx="3394">
                  <c:v>0.25</c:v>
                </c:pt>
                <c:pt idx="3395">
                  <c:v>0.25</c:v>
                </c:pt>
                <c:pt idx="3396">
                  <c:v>0.25</c:v>
                </c:pt>
                <c:pt idx="3397">
                  <c:v>0.25</c:v>
                </c:pt>
                <c:pt idx="3398">
                  <c:v>0.25</c:v>
                </c:pt>
                <c:pt idx="3399">
                  <c:v>0.25</c:v>
                </c:pt>
                <c:pt idx="3400">
                  <c:v>0.25</c:v>
                </c:pt>
                <c:pt idx="3401">
                  <c:v>0.25</c:v>
                </c:pt>
                <c:pt idx="3402">
                  <c:v>0.25</c:v>
                </c:pt>
                <c:pt idx="3403">
                  <c:v>0.25</c:v>
                </c:pt>
                <c:pt idx="3404">
                  <c:v>0.25</c:v>
                </c:pt>
                <c:pt idx="3405">
                  <c:v>0.25</c:v>
                </c:pt>
                <c:pt idx="3406">
                  <c:v>0.25</c:v>
                </c:pt>
                <c:pt idx="3407">
                  <c:v>0.25</c:v>
                </c:pt>
                <c:pt idx="3408">
                  <c:v>0.25</c:v>
                </c:pt>
                <c:pt idx="3409">
                  <c:v>0.25</c:v>
                </c:pt>
                <c:pt idx="3410">
                  <c:v>0.25</c:v>
                </c:pt>
                <c:pt idx="3411">
                  <c:v>0.25</c:v>
                </c:pt>
                <c:pt idx="3412">
                  <c:v>0.25</c:v>
                </c:pt>
                <c:pt idx="3413">
                  <c:v>0.25</c:v>
                </c:pt>
                <c:pt idx="3414">
                  <c:v>0.25</c:v>
                </c:pt>
                <c:pt idx="3415">
                  <c:v>0.25</c:v>
                </c:pt>
                <c:pt idx="3416">
                  <c:v>0.25</c:v>
                </c:pt>
                <c:pt idx="3417">
                  <c:v>0.25</c:v>
                </c:pt>
                <c:pt idx="3418">
                  <c:v>0.25</c:v>
                </c:pt>
                <c:pt idx="3419">
                  <c:v>0.25</c:v>
                </c:pt>
                <c:pt idx="3420">
                  <c:v>0.25</c:v>
                </c:pt>
                <c:pt idx="3421">
                  <c:v>0.25</c:v>
                </c:pt>
                <c:pt idx="3422">
                  <c:v>0.25</c:v>
                </c:pt>
                <c:pt idx="3423">
                  <c:v>0.25</c:v>
                </c:pt>
                <c:pt idx="3424">
                  <c:v>0.25</c:v>
                </c:pt>
                <c:pt idx="3425">
                  <c:v>0.25</c:v>
                </c:pt>
                <c:pt idx="3426">
                  <c:v>0.25</c:v>
                </c:pt>
                <c:pt idx="3427">
                  <c:v>0.25</c:v>
                </c:pt>
                <c:pt idx="3428">
                  <c:v>0.25</c:v>
                </c:pt>
                <c:pt idx="3429">
                  <c:v>0.25</c:v>
                </c:pt>
                <c:pt idx="3430">
                  <c:v>0.25</c:v>
                </c:pt>
                <c:pt idx="3431">
                  <c:v>0.25</c:v>
                </c:pt>
                <c:pt idx="3432">
                  <c:v>0.25</c:v>
                </c:pt>
                <c:pt idx="3433">
                  <c:v>0.25</c:v>
                </c:pt>
                <c:pt idx="3434">
                  <c:v>0.25</c:v>
                </c:pt>
                <c:pt idx="3435">
                  <c:v>0.25</c:v>
                </c:pt>
                <c:pt idx="3436">
                  <c:v>0.25</c:v>
                </c:pt>
                <c:pt idx="3437">
                  <c:v>0.25</c:v>
                </c:pt>
                <c:pt idx="3438">
                  <c:v>0.25</c:v>
                </c:pt>
                <c:pt idx="3439">
                  <c:v>0.25</c:v>
                </c:pt>
                <c:pt idx="3440">
                  <c:v>0.25</c:v>
                </c:pt>
                <c:pt idx="3441">
                  <c:v>0.25</c:v>
                </c:pt>
                <c:pt idx="3442">
                  <c:v>0.25</c:v>
                </c:pt>
                <c:pt idx="3443">
                  <c:v>0.25</c:v>
                </c:pt>
                <c:pt idx="3444">
                  <c:v>0.25</c:v>
                </c:pt>
                <c:pt idx="3445">
                  <c:v>0.25</c:v>
                </c:pt>
                <c:pt idx="3446">
                  <c:v>0.25</c:v>
                </c:pt>
                <c:pt idx="3447">
                  <c:v>0.25</c:v>
                </c:pt>
                <c:pt idx="3448">
                  <c:v>0.25</c:v>
                </c:pt>
                <c:pt idx="3449">
                  <c:v>0.25</c:v>
                </c:pt>
                <c:pt idx="3450">
                  <c:v>0.25</c:v>
                </c:pt>
                <c:pt idx="3451">
                  <c:v>0.25</c:v>
                </c:pt>
                <c:pt idx="3452">
                  <c:v>0.25</c:v>
                </c:pt>
                <c:pt idx="3453">
                  <c:v>0.25</c:v>
                </c:pt>
                <c:pt idx="3454">
                  <c:v>0.25</c:v>
                </c:pt>
                <c:pt idx="3455">
                  <c:v>0.25</c:v>
                </c:pt>
                <c:pt idx="3456">
                  <c:v>0.25</c:v>
                </c:pt>
                <c:pt idx="3457">
                  <c:v>0.25</c:v>
                </c:pt>
                <c:pt idx="3458">
                  <c:v>0.25</c:v>
                </c:pt>
                <c:pt idx="3459">
                  <c:v>0.25</c:v>
                </c:pt>
                <c:pt idx="3460">
                  <c:v>0.25</c:v>
                </c:pt>
                <c:pt idx="3461">
                  <c:v>0.25</c:v>
                </c:pt>
                <c:pt idx="3462">
                  <c:v>0.25</c:v>
                </c:pt>
                <c:pt idx="3463">
                  <c:v>0.25</c:v>
                </c:pt>
                <c:pt idx="3464">
                  <c:v>0.25</c:v>
                </c:pt>
                <c:pt idx="3465">
                  <c:v>0.25</c:v>
                </c:pt>
                <c:pt idx="3466">
                  <c:v>0.25</c:v>
                </c:pt>
                <c:pt idx="3467">
                  <c:v>0.25</c:v>
                </c:pt>
                <c:pt idx="3468">
                  <c:v>0.25</c:v>
                </c:pt>
                <c:pt idx="3469">
                  <c:v>0.25</c:v>
                </c:pt>
                <c:pt idx="3470">
                  <c:v>0.25</c:v>
                </c:pt>
                <c:pt idx="3471">
                  <c:v>0.25</c:v>
                </c:pt>
                <c:pt idx="3472">
                  <c:v>0.25</c:v>
                </c:pt>
                <c:pt idx="3473">
                  <c:v>0.25</c:v>
                </c:pt>
                <c:pt idx="3474">
                  <c:v>0.25</c:v>
                </c:pt>
                <c:pt idx="3475">
                  <c:v>0.25</c:v>
                </c:pt>
                <c:pt idx="3476">
                  <c:v>0.25</c:v>
                </c:pt>
                <c:pt idx="3477">
                  <c:v>0.25</c:v>
                </c:pt>
                <c:pt idx="3478">
                  <c:v>0.25</c:v>
                </c:pt>
                <c:pt idx="3479">
                  <c:v>0.25</c:v>
                </c:pt>
                <c:pt idx="3480">
                  <c:v>0.25</c:v>
                </c:pt>
                <c:pt idx="3481">
                  <c:v>0.25</c:v>
                </c:pt>
                <c:pt idx="3482">
                  <c:v>0.25</c:v>
                </c:pt>
                <c:pt idx="3483">
                  <c:v>0.25</c:v>
                </c:pt>
                <c:pt idx="3484">
                  <c:v>0.25</c:v>
                </c:pt>
                <c:pt idx="3485">
                  <c:v>0.25</c:v>
                </c:pt>
                <c:pt idx="3486">
                  <c:v>0.25</c:v>
                </c:pt>
                <c:pt idx="3487">
                  <c:v>0.25</c:v>
                </c:pt>
                <c:pt idx="3488">
                  <c:v>0.25</c:v>
                </c:pt>
                <c:pt idx="3489">
                  <c:v>0.25</c:v>
                </c:pt>
                <c:pt idx="3490">
                  <c:v>0.25</c:v>
                </c:pt>
                <c:pt idx="3491">
                  <c:v>0.25</c:v>
                </c:pt>
                <c:pt idx="3492">
                  <c:v>0.25</c:v>
                </c:pt>
                <c:pt idx="3493">
                  <c:v>0.25</c:v>
                </c:pt>
                <c:pt idx="3494">
                  <c:v>0.25</c:v>
                </c:pt>
                <c:pt idx="3495">
                  <c:v>0.25</c:v>
                </c:pt>
                <c:pt idx="3496">
                  <c:v>0.25</c:v>
                </c:pt>
                <c:pt idx="3497">
                  <c:v>0.25</c:v>
                </c:pt>
                <c:pt idx="3498">
                  <c:v>0.25</c:v>
                </c:pt>
                <c:pt idx="3499">
                  <c:v>0.25</c:v>
                </c:pt>
                <c:pt idx="3500">
                  <c:v>0.25</c:v>
                </c:pt>
                <c:pt idx="3501">
                  <c:v>0.25</c:v>
                </c:pt>
                <c:pt idx="3502">
                  <c:v>0.25</c:v>
                </c:pt>
                <c:pt idx="3503">
                  <c:v>0.25</c:v>
                </c:pt>
                <c:pt idx="3504">
                  <c:v>0.25</c:v>
                </c:pt>
                <c:pt idx="3505">
                  <c:v>0.25</c:v>
                </c:pt>
                <c:pt idx="3506">
                  <c:v>0.25</c:v>
                </c:pt>
                <c:pt idx="3507">
                  <c:v>0.25</c:v>
                </c:pt>
                <c:pt idx="3508">
                  <c:v>0.25</c:v>
                </c:pt>
                <c:pt idx="3509">
                  <c:v>0.25</c:v>
                </c:pt>
                <c:pt idx="3510">
                  <c:v>0.25</c:v>
                </c:pt>
                <c:pt idx="3511">
                  <c:v>0.25</c:v>
                </c:pt>
                <c:pt idx="3512">
                  <c:v>0.25</c:v>
                </c:pt>
                <c:pt idx="3513">
                  <c:v>0.25</c:v>
                </c:pt>
                <c:pt idx="3514">
                  <c:v>0.25</c:v>
                </c:pt>
                <c:pt idx="3515">
                  <c:v>0.25</c:v>
                </c:pt>
                <c:pt idx="3516">
                  <c:v>0.25</c:v>
                </c:pt>
                <c:pt idx="3517">
                  <c:v>0.25</c:v>
                </c:pt>
                <c:pt idx="3518">
                  <c:v>0.25</c:v>
                </c:pt>
                <c:pt idx="3519">
                  <c:v>0.25</c:v>
                </c:pt>
                <c:pt idx="3520">
                  <c:v>0.25</c:v>
                </c:pt>
                <c:pt idx="3521">
                  <c:v>0.25</c:v>
                </c:pt>
                <c:pt idx="3522">
                  <c:v>0.25</c:v>
                </c:pt>
                <c:pt idx="3523">
                  <c:v>0.25</c:v>
                </c:pt>
                <c:pt idx="3524">
                  <c:v>0.25</c:v>
                </c:pt>
                <c:pt idx="3525">
                  <c:v>0.25</c:v>
                </c:pt>
                <c:pt idx="3526">
                  <c:v>0.25</c:v>
                </c:pt>
                <c:pt idx="3527">
                  <c:v>0.25</c:v>
                </c:pt>
                <c:pt idx="3528">
                  <c:v>0.25</c:v>
                </c:pt>
                <c:pt idx="3529">
                  <c:v>0.25</c:v>
                </c:pt>
                <c:pt idx="3530">
                  <c:v>0.25</c:v>
                </c:pt>
                <c:pt idx="3531">
                  <c:v>0.25</c:v>
                </c:pt>
                <c:pt idx="3532">
                  <c:v>0.25</c:v>
                </c:pt>
                <c:pt idx="3533">
                  <c:v>0.25</c:v>
                </c:pt>
                <c:pt idx="3534">
                  <c:v>0.25</c:v>
                </c:pt>
                <c:pt idx="3535">
                  <c:v>0.25</c:v>
                </c:pt>
                <c:pt idx="3536">
                  <c:v>0.25</c:v>
                </c:pt>
                <c:pt idx="3537">
                  <c:v>0.25</c:v>
                </c:pt>
                <c:pt idx="3538">
                  <c:v>0.25</c:v>
                </c:pt>
                <c:pt idx="3539">
                  <c:v>0.25</c:v>
                </c:pt>
                <c:pt idx="3540">
                  <c:v>0.25</c:v>
                </c:pt>
                <c:pt idx="3541">
                  <c:v>0.25</c:v>
                </c:pt>
                <c:pt idx="3542">
                  <c:v>0.25</c:v>
                </c:pt>
                <c:pt idx="3543">
                  <c:v>0.25</c:v>
                </c:pt>
                <c:pt idx="3544">
                  <c:v>0.25</c:v>
                </c:pt>
                <c:pt idx="3545">
                  <c:v>0.25</c:v>
                </c:pt>
                <c:pt idx="3546">
                  <c:v>0.25</c:v>
                </c:pt>
                <c:pt idx="3547">
                  <c:v>0.25</c:v>
                </c:pt>
                <c:pt idx="3548">
                  <c:v>0.25</c:v>
                </c:pt>
                <c:pt idx="3549">
                  <c:v>0.25</c:v>
                </c:pt>
                <c:pt idx="3550">
                  <c:v>0.25</c:v>
                </c:pt>
                <c:pt idx="3551">
                  <c:v>0.25</c:v>
                </c:pt>
                <c:pt idx="3552">
                  <c:v>0.25</c:v>
                </c:pt>
                <c:pt idx="3553">
                  <c:v>0.25</c:v>
                </c:pt>
                <c:pt idx="3554">
                  <c:v>0.25</c:v>
                </c:pt>
                <c:pt idx="3555">
                  <c:v>0.25</c:v>
                </c:pt>
                <c:pt idx="3556">
                  <c:v>0.25</c:v>
                </c:pt>
                <c:pt idx="3557">
                  <c:v>0.25</c:v>
                </c:pt>
                <c:pt idx="3558">
                  <c:v>0.25</c:v>
                </c:pt>
                <c:pt idx="3559">
                  <c:v>0.25</c:v>
                </c:pt>
                <c:pt idx="3560">
                  <c:v>0.25</c:v>
                </c:pt>
                <c:pt idx="3561">
                  <c:v>0.25</c:v>
                </c:pt>
                <c:pt idx="3562">
                  <c:v>0.25</c:v>
                </c:pt>
                <c:pt idx="3563">
                  <c:v>0.25</c:v>
                </c:pt>
                <c:pt idx="3564">
                  <c:v>0.25</c:v>
                </c:pt>
                <c:pt idx="3565">
                  <c:v>0.25</c:v>
                </c:pt>
                <c:pt idx="3566">
                  <c:v>0.25</c:v>
                </c:pt>
                <c:pt idx="3567">
                  <c:v>0.25</c:v>
                </c:pt>
                <c:pt idx="3568">
                  <c:v>0.25</c:v>
                </c:pt>
                <c:pt idx="3569">
                  <c:v>0.25</c:v>
                </c:pt>
                <c:pt idx="3570">
                  <c:v>0.25</c:v>
                </c:pt>
                <c:pt idx="3571">
                  <c:v>0.25</c:v>
                </c:pt>
                <c:pt idx="3572">
                  <c:v>0.25</c:v>
                </c:pt>
                <c:pt idx="3573">
                  <c:v>0.25</c:v>
                </c:pt>
                <c:pt idx="3574">
                  <c:v>0.25</c:v>
                </c:pt>
                <c:pt idx="3575">
                  <c:v>0.25</c:v>
                </c:pt>
                <c:pt idx="3576">
                  <c:v>0.25</c:v>
                </c:pt>
                <c:pt idx="3577">
                  <c:v>0.25</c:v>
                </c:pt>
                <c:pt idx="3578">
                  <c:v>0.25</c:v>
                </c:pt>
                <c:pt idx="3579">
                  <c:v>0.25</c:v>
                </c:pt>
                <c:pt idx="3580">
                  <c:v>0.25</c:v>
                </c:pt>
                <c:pt idx="3581">
                  <c:v>0.25</c:v>
                </c:pt>
                <c:pt idx="3582">
                  <c:v>0.25</c:v>
                </c:pt>
                <c:pt idx="3583">
                  <c:v>0.25</c:v>
                </c:pt>
                <c:pt idx="3584">
                  <c:v>0.25</c:v>
                </c:pt>
                <c:pt idx="3585">
                  <c:v>0.25</c:v>
                </c:pt>
                <c:pt idx="3586">
                  <c:v>0.25</c:v>
                </c:pt>
                <c:pt idx="3587">
                  <c:v>0.25</c:v>
                </c:pt>
                <c:pt idx="3588">
                  <c:v>0.25</c:v>
                </c:pt>
                <c:pt idx="3589">
                  <c:v>0.25</c:v>
                </c:pt>
                <c:pt idx="3590">
                  <c:v>0.25</c:v>
                </c:pt>
                <c:pt idx="3591">
                  <c:v>0.25</c:v>
                </c:pt>
                <c:pt idx="3592">
                  <c:v>0.25</c:v>
                </c:pt>
                <c:pt idx="3593">
                  <c:v>0.25</c:v>
                </c:pt>
                <c:pt idx="3594">
                  <c:v>0.25</c:v>
                </c:pt>
                <c:pt idx="3595">
                  <c:v>0.25</c:v>
                </c:pt>
                <c:pt idx="3596">
                  <c:v>0.25</c:v>
                </c:pt>
                <c:pt idx="3597">
                  <c:v>0.25</c:v>
                </c:pt>
                <c:pt idx="3598">
                  <c:v>0.25</c:v>
                </c:pt>
                <c:pt idx="3599">
                  <c:v>0.25</c:v>
                </c:pt>
                <c:pt idx="3600">
                  <c:v>0.25</c:v>
                </c:pt>
                <c:pt idx="3601">
                  <c:v>0.25</c:v>
                </c:pt>
                <c:pt idx="3602">
                  <c:v>0.25</c:v>
                </c:pt>
                <c:pt idx="3603">
                  <c:v>0.25</c:v>
                </c:pt>
                <c:pt idx="3604">
                  <c:v>0.25</c:v>
                </c:pt>
                <c:pt idx="3605">
                  <c:v>0.25</c:v>
                </c:pt>
                <c:pt idx="3606">
                  <c:v>0.25</c:v>
                </c:pt>
                <c:pt idx="3607">
                  <c:v>0.25</c:v>
                </c:pt>
                <c:pt idx="3608">
                  <c:v>0.25</c:v>
                </c:pt>
                <c:pt idx="3609">
                  <c:v>0.25</c:v>
                </c:pt>
                <c:pt idx="3610">
                  <c:v>0.25</c:v>
                </c:pt>
                <c:pt idx="3611">
                  <c:v>0.25</c:v>
                </c:pt>
                <c:pt idx="3612">
                  <c:v>0.25</c:v>
                </c:pt>
                <c:pt idx="3613">
                  <c:v>0.25</c:v>
                </c:pt>
                <c:pt idx="3614">
                  <c:v>0.25</c:v>
                </c:pt>
                <c:pt idx="3615">
                  <c:v>0.25</c:v>
                </c:pt>
                <c:pt idx="3616">
                  <c:v>0.25</c:v>
                </c:pt>
                <c:pt idx="3617">
                  <c:v>0.25</c:v>
                </c:pt>
                <c:pt idx="3618">
                  <c:v>0.25</c:v>
                </c:pt>
                <c:pt idx="3619">
                  <c:v>0.25</c:v>
                </c:pt>
                <c:pt idx="3620">
                  <c:v>0.25</c:v>
                </c:pt>
                <c:pt idx="3621">
                  <c:v>0.25</c:v>
                </c:pt>
                <c:pt idx="3622">
                  <c:v>0.25</c:v>
                </c:pt>
                <c:pt idx="3623">
                  <c:v>0.25</c:v>
                </c:pt>
                <c:pt idx="3624">
                  <c:v>0.25</c:v>
                </c:pt>
                <c:pt idx="3625">
                  <c:v>0.25</c:v>
                </c:pt>
                <c:pt idx="3626">
                  <c:v>0.25</c:v>
                </c:pt>
                <c:pt idx="3627">
                  <c:v>0.25</c:v>
                </c:pt>
                <c:pt idx="3628">
                  <c:v>0.25</c:v>
                </c:pt>
                <c:pt idx="3629">
                  <c:v>0.25</c:v>
                </c:pt>
                <c:pt idx="3630">
                  <c:v>0.25</c:v>
                </c:pt>
                <c:pt idx="3631">
                  <c:v>0.25</c:v>
                </c:pt>
                <c:pt idx="3632">
                  <c:v>0.25</c:v>
                </c:pt>
                <c:pt idx="3633">
                  <c:v>0.25</c:v>
                </c:pt>
                <c:pt idx="3634">
                  <c:v>0.25</c:v>
                </c:pt>
                <c:pt idx="3635">
                  <c:v>0.25</c:v>
                </c:pt>
                <c:pt idx="3636">
                  <c:v>0.25</c:v>
                </c:pt>
                <c:pt idx="3637">
                  <c:v>0.25</c:v>
                </c:pt>
                <c:pt idx="3638">
                  <c:v>0.25</c:v>
                </c:pt>
                <c:pt idx="3639">
                  <c:v>0.25</c:v>
                </c:pt>
                <c:pt idx="3640">
                  <c:v>0.25</c:v>
                </c:pt>
                <c:pt idx="3641">
                  <c:v>0.25</c:v>
                </c:pt>
                <c:pt idx="3642">
                  <c:v>0.25</c:v>
                </c:pt>
                <c:pt idx="3643">
                  <c:v>0.25</c:v>
                </c:pt>
                <c:pt idx="3644">
                  <c:v>0.25</c:v>
                </c:pt>
                <c:pt idx="3645">
                  <c:v>0.25</c:v>
                </c:pt>
                <c:pt idx="3646">
                  <c:v>0.25</c:v>
                </c:pt>
                <c:pt idx="3647">
                  <c:v>0.25</c:v>
                </c:pt>
                <c:pt idx="3648">
                  <c:v>0.25</c:v>
                </c:pt>
                <c:pt idx="3649">
                  <c:v>0.25</c:v>
                </c:pt>
                <c:pt idx="3650">
                  <c:v>0.25</c:v>
                </c:pt>
                <c:pt idx="3651">
                  <c:v>0.25</c:v>
                </c:pt>
                <c:pt idx="3652">
                  <c:v>0.25</c:v>
                </c:pt>
                <c:pt idx="3653">
                  <c:v>0.25</c:v>
                </c:pt>
                <c:pt idx="3654">
                  <c:v>0.25</c:v>
                </c:pt>
                <c:pt idx="3655">
                  <c:v>0.25</c:v>
                </c:pt>
                <c:pt idx="3656">
                  <c:v>0.25</c:v>
                </c:pt>
                <c:pt idx="3657">
                  <c:v>0.25</c:v>
                </c:pt>
                <c:pt idx="3658">
                  <c:v>0.25</c:v>
                </c:pt>
                <c:pt idx="3659">
                  <c:v>0.25</c:v>
                </c:pt>
                <c:pt idx="3660">
                  <c:v>0.25</c:v>
                </c:pt>
                <c:pt idx="3661">
                  <c:v>0.25</c:v>
                </c:pt>
                <c:pt idx="3662">
                  <c:v>0.25</c:v>
                </c:pt>
                <c:pt idx="3663">
                  <c:v>0.25</c:v>
                </c:pt>
                <c:pt idx="3664">
                  <c:v>0.25</c:v>
                </c:pt>
                <c:pt idx="3665">
                  <c:v>0.25</c:v>
                </c:pt>
                <c:pt idx="3666">
                  <c:v>0.25</c:v>
                </c:pt>
                <c:pt idx="3667">
                  <c:v>0.25</c:v>
                </c:pt>
                <c:pt idx="3668">
                  <c:v>0.25</c:v>
                </c:pt>
                <c:pt idx="3669">
                  <c:v>0.25</c:v>
                </c:pt>
                <c:pt idx="3670">
                  <c:v>0.25</c:v>
                </c:pt>
                <c:pt idx="3671">
                  <c:v>0.25</c:v>
                </c:pt>
                <c:pt idx="3672">
                  <c:v>0.25</c:v>
                </c:pt>
                <c:pt idx="3673">
                  <c:v>0.25</c:v>
                </c:pt>
                <c:pt idx="3674">
                  <c:v>0.25</c:v>
                </c:pt>
                <c:pt idx="3675">
                  <c:v>0.25</c:v>
                </c:pt>
                <c:pt idx="3676">
                  <c:v>0.25</c:v>
                </c:pt>
                <c:pt idx="3677">
                  <c:v>0.25</c:v>
                </c:pt>
                <c:pt idx="3678">
                  <c:v>0.25</c:v>
                </c:pt>
                <c:pt idx="3679">
                  <c:v>0.25</c:v>
                </c:pt>
                <c:pt idx="3680">
                  <c:v>0.25</c:v>
                </c:pt>
                <c:pt idx="3681">
                  <c:v>0.25</c:v>
                </c:pt>
                <c:pt idx="3682">
                  <c:v>0.25</c:v>
                </c:pt>
                <c:pt idx="3683">
                  <c:v>0.25</c:v>
                </c:pt>
                <c:pt idx="3684">
                  <c:v>0.25</c:v>
                </c:pt>
                <c:pt idx="3685">
                  <c:v>0.25</c:v>
                </c:pt>
                <c:pt idx="3686">
                  <c:v>0.25</c:v>
                </c:pt>
                <c:pt idx="3687">
                  <c:v>0.25</c:v>
                </c:pt>
                <c:pt idx="3688">
                  <c:v>0.25</c:v>
                </c:pt>
                <c:pt idx="3689">
                  <c:v>0.25</c:v>
                </c:pt>
                <c:pt idx="3690">
                  <c:v>0.25</c:v>
                </c:pt>
                <c:pt idx="3691">
                  <c:v>0.25</c:v>
                </c:pt>
                <c:pt idx="3692">
                  <c:v>0.25</c:v>
                </c:pt>
                <c:pt idx="3693">
                  <c:v>0.25</c:v>
                </c:pt>
                <c:pt idx="3694">
                  <c:v>0.25</c:v>
                </c:pt>
                <c:pt idx="3695">
                  <c:v>0.25</c:v>
                </c:pt>
                <c:pt idx="3696">
                  <c:v>0.25</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0.25</c:v>
                </c:pt>
                <c:pt idx="6142">
                  <c:v>0.25</c:v>
                </c:pt>
                <c:pt idx="6143">
                  <c:v>0.25</c:v>
                </c:pt>
                <c:pt idx="6144">
                  <c:v>0.25</c:v>
                </c:pt>
                <c:pt idx="6145">
                  <c:v>0.25</c:v>
                </c:pt>
                <c:pt idx="6146">
                  <c:v>0.25</c:v>
                </c:pt>
                <c:pt idx="6147">
                  <c:v>0.25</c:v>
                </c:pt>
                <c:pt idx="6148">
                  <c:v>0.25</c:v>
                </c:pt>
                <c:pt idx="6149">
                  <c:v>0.25</c:v>
                </c:pt>
                <c:pt idx="6150">
                  <c:v>0.25</c:v>
                </c:pt>
                <c:pt idx="6151">
                  <c:v>0.25</c:v>
                </c:pt>
                <c:pt idx="6152">
                  <c:v>0.25</c:v>
                </c:pt>
                <c:pt idx="6153">
                  <c:v>0.25</c:v>
                </c:pt>
                <c:pt idx="6154">
                  <c:v>0.25</c:v>
                </c:pt>
                <c:pt idx="6155">
                  <c:v>0.25</c:v>
                </c:pt>
                <c:pt idx="6156">
                  <c:v>0.25</c:v>
                </c:pt>
                <c:pt idx="6157">
                  <c:v>0.25</c:v>
                </c:pt>
                <c:pt idx="6158">
                  <c:v>0.25</c:v>
                </c:pt>
                <c:pt idx="6159">
                  <c:v>0.25</c:v>
                </c:pt>
                <c:pt idx="6160">
                  <c:v>0.25</c:v>
                </c:pt>
                <c:pt idx="6161">
                  <c:v>0.25</c:v>
                </c:pt>
                <c:pt idx="6162">
                  <c:v>0.25</c:v>
                </c:pt>
                <c:pt idx="6163">
                  <c:v>0.25</c:v>
                </c:pt>
                <c:pt idx="6164">
                  <c:v>0.25</c:v>
                </c:pt>
                <c:pt idx="6165">
                  <c:v>0.25</c:v>
                </c:pt>
                <c:pt idx="6166">
                  <c:v>0.25</c:v>
                </c:pt>
                <c:pt idx="6167">
                  <c:v>0.25</c:v>
                </c:pt>
                <c:pt idx="6168">
                  <c:v>0.25</c:v>
                </c:pt>
                <c:pt idx="6169">
                  <c:v>0.25</c:v>
                </c:pt>
                <c:pt idx="6170">
                  <c:v>0.25</c:v>
                </c:pt>
                <c:pt idx="6171">
                  <c:v>0.25</c:v>
                </c:pt>
                <c:pt idx="6172">
                  <c:v>0.25</c:v>
                </c:pt>
                <c:pt idx="6173">
                  <c:v>0.25</c:v>
                </c:pt>
                <c:pt idx="6174">
                  <c:v>0.25</c:v>
                </c:pt>
                <c:pt idx="6175">
                  <c:v>0.25</c:v>
                </c:pt>
                <c:pt idx="6176">
                  <c:v>0.25</c:v>
                </c:pt>
                <c:pt idx="6177">
                  <c:v>0.25</c:v>
                </c:pt>
                <c:pt idx="6178">
                  <c:v>0.25</c:v>
                </c:pt>
                <c:pt idx="6179">
                  <c:v>0.25</c:v>
                </c:pt>
                <c:pt idx="6180">
                  <c:v>0.25</c:v>
                </c:pt>
                <c:pt idx="6181">
                  <c:v>0.25</c:v>
                </c:pt>
                <c:pt idx="6182">
                  <c:v>0.25</c:v>
                </c:pt>
                <c:pt idx="6183">
                  <c:v>0.25</c:v>
                </c:pt>
                <c:pt idx="6184">
                  <c:v>0.25</c:v>
                </c:pt>
                <c:pt idx="6185">
                  <c:v>0.25</c:v>
                </c:pt>
                <c:pt idx="6186">
                  <c:v>0.25</c:v>
                </c:pt>
                <c:pt idx="6187">
                  <c:v>0.25</c:v>
                </c:pt>
                <c:pt idx="6188">
                  <c:v>0.25</c:v>
                </c:pt>
                <c:pt idx="6189">
                  <c:v>0.25</c:v>
                </c:pt>
                <c:pt idx="6190">
                  <c:v>0.25</c:v>
                </c:pt>
                <c:pt idx="6191">
                  <c:v>0.25</c:v>
                </c:pt>
                <c:pt idx="6192">
                  <c:v>0.25</c:v>
                </c:pt>
                <c:pt idx="6193">
                  <c:v>0.25</c:v>
                </c:pt>
                <c:pt idx="6194">
                  <c:v>0.25</c:v>
                </c:pt>
                <c:pt idx="6195">
                  <c:v>0.25</c:v>
                </c:pt>
                <c:pt idx="6196">
                  <c:v>0.25</c:v>
                </c:pt>
                <c:pt idx="6197">
                  <c:v>0.25</c:v>
                </c:pt>
                <c:pt idx="6198">
                  <c:v>0.25</c:v>
                </c:pt>
                <c:pt idx="6199">
                  <c:v>0.25</c:v>
                </c:pt>
                <c:pt idx="6200">
                  <c:v>0.25</c:v>
                </c:pt>
                <c:pt idx="6201">
                  <c:v>0.25</c:v>
                </c:pt>
                <c:pt idx="6202">
                  <c:v>0.25</c:v>
                </c:pt>
                <c:pt idx="6203">
                  <c:v>0.25</c:v>
                </c:pt>
                <c:pt idx="6204">
                  <c:v>0.25</c:v>
                </c:pt>
                <c:pt idx="6205">
                  <c:v>0.25</c:v>
                </c:pt>
                <c:pt idx="6206">
                  <c:v>0.25</c:v>
                </c:pt>
                <c:pt idx="6207">
                  <c:v>0.25</c:v>
                </c:pt>
                <c:pt idx="6208">
                  <c:v>0.25</c:v>
                </c:pt>
                <c:pt idx="6209">
                  <c:v>0.25</c:v>
                </c:pt>
                <c:pt idx="6210">
                  <c:v>0.25</c:v>
                </c:pt>
                <c:pt idx="6211">
                  <c:v>0.25</c:v>
                </c:pt>
                <c:pt idx="6212">
                  <c:v>0.25</c:v>
                </c:pt>
                <c:pt idx="6213">
                  <c:v>0.25</c:v>
                </c:pt>
                <c:pt idx="6214">
                  <c:v>0.25</c:v>
                </c:pt>
                <c:pt idx="6215">
                  <c:v>0.25</c:v>
                </c:pt>
                <c:pt idx="6216">
                  <c:v>0.25</c:v>
                </c:pt>
                <c:pt idx="6217">
                  <c:v>0.25</c:v>
                </c:pt>
                <c:pt idx="6218">
                  <c:v>0.25</c:v>
                </c:pt>
                <c:pt idx="6219">
                  <c:v>0.25</c:v>
                </c:pt>
                <c:pt idx="6220">
                  <c:v>0.25</c:v>
                </c:pt>
                <c:pt idx="6221">
                  <c:v>0.25</c:v>
                </c:pt>
                <c:pt idx="6222">
                  <c:v>0.25</c:v>
                </c:pt>
                <c:pt idx="6223">
                  <c:v>0.25</c:v>
                </c:pt>
                <c:pt idx="6224">
                  <c:v>0.25</c:v>
                </c:pt>
                <c:pt idx="6225">
                  <c:v>0.25</c:v>
                </c:pt>
                <c:pt idx="6226">
                  <c:v>0.25</c:v>
                </c:pt>
                <c:pt idx="6227">
                  <c:v>0.25</c:v>
                </c:pt>
                <c:pt idx="6228">
                  <c:v>0.25</c:v>
                </c:pt>
                <c:pt idx="6229">
                  <c:v>0.25</c:v>
                </c:pt>
                <c:pt idx="6230">
                  <c:v>0.25</c:v>
                </c:pt>
                <c:pt idx="6231">
                  <c:v>0.25</c:v>
                </c:pt>
                <c:pt idx="6232">
                  <c:v>0.25</c:v>
                </c:pt>
                <c:pt idx="6233">
                  <c:v>0.25</c:v>
                </c:pt>
                <c:pt idx="6234">
                  <c:v>0.25</c:v>
                </c:pt>
                <c:pt idx="6235">
                  <c:v>0.25</c:v>
                </c:pt>
                <c:pt idx="6236">
                  <c:v>0.25</c:v>
                </c:pt>
                <c:pt idx="6237">
                  <c:v>0.25</c:v>
                </c:pt>
                <c:pt idx="6238">
                  <c:v>0.25</c:v>
                </c:pt>
                <c:pt idx="6239">
                  <c:v>0.25</c:v>
                </c:pt>
                <c:pt idx="6240">
                  <c:v>0.25</c:v>
                </c:pt>
                <c:pt idx="6241">
                  <c:v>0.25</c:v>
                </c:pt>
                <c:pt idx="6242">
                  <c:v>0.25</c:v>
                </c:pt>
                <c:pt idx="6243">
                  <c:v>0.25</c:v>
                </c:pt>
                <c:pt idx="6244">
                  <c:v>0.25</c:v>
                </c:pt>
                <c:pt idx="6245">
                  <c:v>0.25</c:v>
                </c:pt>
                <c:pt idx="6246">
                  <c:v>0.25</c:v>
                </c:pt>
                <c:pt idx="6247">
                  <c:v>0.25</c:v>
                </c:pt>
                <c:pt idx="6248">
                  <c:v>0.25</c:v>
                </c:pt>
                <c:pt idx="6249">
                  <c:v>0.25</c:v>
                </c:pt>
                <c:pt idx="6250">
                  <c:v>0.25</c:v>
                </c:pt>
                <c:pt idx="6251">
                  <c:v>0.25</c:v>
                </c:pt>
                <c:pt idx="6252">
                  <c:v>0.25</c:v>
                </c:pt>
                <c:pt idx="6253">
                  <c:v>0.25</c:v>
                </c:pt>
                <c:pt idx="6254">
                  <c:v>0.25</c:v>
                </c:pt>
                <c:pt idx="6255">
                  <c:v>0.25</c:v>
                </c:pt>
                <c:pt idx="6256">
                  <c:v>0.25</c:v>
                </c:pt>
                <c:pt idx="6257">
                  <c:v>0.25</c:v>
                </c:pt>
                <c:pt idx="6258">
                  <c:v>0.25</c:v>
                </c:pt>
                <c:pt idx="6259">
                  <c:v>0.25</c:v>
                </c:pt>
                <c:pt idx="6260">
                  <c:v>0.25</c:v>
                </c:pt>
                <c:pt idx="6261">
                  <c:v>0.25</c:v>
                </c:pt>
                <c:pt idx="6262">
                  <c:v>0.25</c:v>
                </c:pt>
                <c:pt idx="6263">
                  <c:v>0.25</c:v>
                </c:pt>
                <c:pt idx="6264">
                  <c:v>0.25</c:v>
                </c:pt>
                <c:pt idx="6265">
                  <c:v>0.25</c:v>
                </c:pt>
                <c:pt idx="6266">
                  <c:v>0.25</c:v>
                </c:pt>
                <c:pt idx="6267">
                  <c:v>0.25</c:v>
                </c:pt>
                <c:pt idx="6268">
                  <c:v>0.25</c:v>
                </c:pt>
                <c:pt idx="6269">
                  <c:v>0.25</c:v>
                </c:pt>
                <c:pt idx="6270">
                  <c:v>0.25</c:v>
                </c:pt>
                <c:pt idx="6271">
                  <c:v>0.25</c:v>
                </c:pt>
                <c:pt idx="6272">
                  <c:v>0.25</c:v>
                </c:pt>
                <c:pt idx="6273">
                  <c:v>0.25</c:v>
                </c:pt>
                <c:pt idx="6274">
                  <c:v>0.25</c:v>
                </c:pt>
                <c:pt idx="6275">
                  <c:v>0.25</c:v>
                </c:pt>
                <c:pt idx="6276">
                  <c:v>0.25</c:v>
                </c:pt>
                <c:pt idx="6277">
                  <c:v>0.25</c:v>
                </c:pt>
                <c:pt idx="6278">
                  <c:v>0.25</c:v>
                </c:pt>
                <c:pt idx="6279">
                  <c:v>0.25</c:v>
                </c:pt>
                <c:pt idx="6280">
                  <c:v>0.25</c:v>
                </c:pt>
                <c:pt idx="6281">
                  <c:v>0.25</c:v>
                </c:pt>
                <c:pt idx="6282">
                  <c:v>0.25</c:v>
                </c:pt>
                <c:pt idx="6283">
                  <c:v>0.25</c:v>
                </c:pt>
                <c:pt idx="6284">
                  <c:v>0.25</c:v>
                </c:pt>
                <c:pt idx="6285">
                  <c:v>0.25</c:v>
                </c:pt>
                <c:pt idx="6286">
                  <c:v>0.25</c:v>
                </c:pt>
                <c:pt idx="6287">
                  <c:v>0.25</c:v>
                </c:pt>
                <c:pt idx="6288">
                  <c:v>0.25</c:v>
                </c:pt>
                <c:pt idx="6289">
                  <c:v>0.25</c:v>
                </c:pt>
                <c:pt idx="6290">
                  <c:v>0.25</c:v>
                </c:pt>
                <c:pt idx="6291">
                  <c:v>0.25</c:v>
                </c:pt>
                <c:pt idx="6292">
                  <c:v>0.25</c:v>
                </c:pt>
                <c:pt idx="6293">
                  <c:v>0.25</c:v>
                </c:pt>
                <c:pt idx="6294">
                  <c:v>0.25</c:v>
                </c:pt>
                <c:pt idx="6295">
                  <c:v>0.25</c:v>
                </c:pt>
                <c:pt idx="6296">
                  <c:v>0.25</c:v>
                </c:pt>
                <c:pt idx="6297">
                  <c:v>0.25</c:v>
                </c:pt>
                <c:pt idx="6298">
                  <c:v>0.25</c:v>
                </c:pt>
                <c:pt idx="6299">
                  <c:v>0.25</c:v>
                </c:pt>
                <c:pt idx="6300">
                  <c:v>0.25</c:v>
                </c:pt>
                <c:pt idx="6301">
                  <c:v>0.25</c:v>
                </c:pt>
                <c:pt idx="6302">
                  <c:v>0.25</c:v>
                </c:pt>
                <c:pt idx="6303">
                  <c:v>0.25</c:v>
                </c:pt>
                <c:pt idx="6304">
                  <c:v>0.25</c:v>
                </c:pt>
                <c:pt idx="6305">
                  <c:v>0.25</c:v>
                </c:pt>
                <c:pt idx="6306">
                  <c:v>0.25</c:v>
                </c:pt>
                <c:pt idx="6307">
                  <c:v>0.25</c:v>
                </c:pt>
                <c:pt idx="6308">
                  <c:v>0.25</c:v>
                </c:pt>
                <c:pt idx="6309">
                  <c:v>0.25</c:v>
                </c:pt>
                <c:pt idx="6310">
                  <c:v>0.25</c:v>
                </c:pt>
                <c:pt idx="6311">
                  <c:v>0.25</c:v>
                </c:pt>
                <c:pt idx="6312">
                  <c:v>0.25</c:v>
                </c:pt>
                <c:pt idx="6313">
                  <c:v>0.25</c:v>
                </c:pt>
                <c:pt idx="6314">
                  <c:v>0.25</c:v>
                </c:pt>
                <c:pt idx="6315">
                  <c:v>0.25</c:v>
                </c:pt>
                <c:pt idx="6316">
                  <c:v>0.25</c:v>
                </c:pt>
                <c:pt idx="6317">
                  <c:v>0.25</c:v>
                </c:pt>
                <c:pt idx="6318">
                  <c:v>0.25</c:v>
                </c:pt>
                <c:pt idx="6319">
                  <c:v>0.25</c:v>
                </c:pt>
                <c:pt idx="6320">
                  <c:v>0.25</c:v>
                </c:pt>
                <c:pt idx="6321">
                  <c:v>0.25</c:v>
                </c:pt>
                <c:pt idx="6322">
                  <c:v>0.25</c:v>
                </c:pt>
                <c:pt idx="6323">
                  <c:v>0.25</c:v>
                </c:pt>
                <c:pt idx="6324">
                  <c:v>0.25</c:v>
                </c:pt>
                <c:pt idx="6325">
                  <c:v>0.25</c:v>
                </c:pt>
                <c:pt idx="6326">
                  <c:v>0.25</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0.25</c:v>
                </c:pt>
                <c:pt idx="7829">
                  <c:v>0.25</c:v>
                </c:pt>
                <c:pt idx="7830">
                  <c:v>0.25</c:v>
                </c:pt>
                <c:pt idx="7831">
                  <c:v>0.25</c:v>
                </c:pt>
                <c:pt idx="7832">
                  <c:v>0.25</c:v>
                </c:pt>
                <c:pt idx="7833">
                  <c:v>0.25</c:v>
                </c:pt>
                <c:pt idx="7834">
                  <c:v>0.25</c:v>
                </c:pt>
                <c:pt idx="7835">
                  <c:v>0.25</c:v>
                </c:pt>
                <c:pt idx="7836">
                  <c:v>0.25</c:v>
                </c:pt>
                <c:pt idx="7837">
                  <c:v>0.25</c:v>
                </c:pt>
                <c:pt idx="7838">
                  <c:v>0.25</c:v>
                </c:pt>
                <c:pt idx="7839">
                  <c:v>0.25</c:v>
                </c:pt>
                <c:pt idx="7840">
                  <c:v>0.25</c:v>
                </c:pt>
                <c:pt idx="7841">
                  <c:v>0.25</c:v>
                </c:pt>
                <c:pt idx="7842">
                  <c:v>0.25</c:v>
                </c:pt>
                <c:pt idx="7843">
                  <c:v>0.25</c:v>
                </c:pt>
                <c:pt idx="7844">
                  <c:v>0.25</c:v>
                </c:pt>
                <c:pt idx="7845">
                  <c:v>0.25</c:v>
                </c:pt>
                <c:pt idx="7846">
                  <c:v>0.25</c:v>
                </c:pt>
                <c:pt idx="7847">
                  <c:v>0.25</c:v>
                </c:pt>
                <c:pt idx="7848">
                  <c:v>0.25</c:v>
                </c:pt>
                <c:pt idx="7849">
                  <c:v>0.25</c:v>
                </c:pt>
                <c:pt idx="7850">
                  <c:v>0.25</c:v>
                </c:pt>
                <c:pt idx="7851">
                  <c:v>0.25</c:v>
                </c:pt>
                <c:pt idx="7852">
                  <c:v>0.25</c:v>
                </c:pt>
                <c:pt idx="7853">
                  <c:v>0.25</c:v>
                </c:pt>
                <c:pt idx="7854">
                  <c:v>0.25</c:v>
                </c:pt>
                <c:pt idx="7855">
                  <c:v>0.25</c:v>
                </c:pt>
                <c:pt idx="7856">
                  <c:v>0.25</c:v>
                </c:pt>
                <c:pt idx="7857">
                  <c:v>0.25</c:v>
                </c:pt>
                <c:pt idx="7858">
                  <c:v>0.25</c:v>
                </c:pt>
                <c:pt idx="7859">
                  <c:v>0.25</c:v>
                </c:pt>
                <c:pt idx="7860">
                  <c:v>0.25</c:v>
                </c:pt>
                <c:pt idx="7861">
                  <c:v>0.25</c:v>
                </c:pt>
                <c:pt idx="7862">
                  <c:v>0.25</c:v>
                </c:pt>
                <c:pt idx="7863">
                  <c:v>0.25</c:v>
                </c:pt>
                <c:pt idx="7864">
                  <c:v>0.25</c:v>
                </c:pt>
                <c:pt idx="7865">
                  <c:v>0.25</c:v>
                </c:pt>
                <c:pt idx="7866">
                  <c:v>0.25</c:v>
                </c:pt>
                <c:pt idx="7867">
                  <c:v>0.25</c:v>
                </c:pt>
                <c:pt idx="7868">
                  <c:v>0.25</c:v>
                </c:pt>
                <c:pt idx="7869">
                  <c:v>0.25</c:v>
                </c:pt>
                <c:pt idx="7870">
                  <c:v>0.25</c:v>
                </c:pt>
                <c:pt idx="7871">
                  <c:v>0.25</c:v>
                </c:pt>
                <c:pt idx="7872">
                  <c:v>0.25</c:v>
                </c:pt>
                <c:pt idx="7873">
                  <c:v>0.25</c:v>
                </c:pt>
                <c:pt idx="7874">
                  <c:v>0.25</c:v>
                </c:pt>
                <c:pt idx="7875">
                  <c:v>0.25</c:v>
                </c:pt>
                <c:pt idx="7876">
                  <c:v>0.25</c:v>
                </c:pt>
                <c:pt idx="7877">
                  <c:v>0.25</c:v>
                </c:pt>
                <c:pt idx="7878">
                  <c:v>0.25</c:v>
                </c:pt>
                <c:pt idx="7879">
                  <c:v>0.25</c:v>
                </c:pt>
                <c:pt idx="7880">
                  <c:v>0.25</c:v>
                </c:pt>
                <c:pt idx="7881">
                  <c:v>0.25</c:v>
                </c:pt>
                <c:pt idx="7882">
                  <c:v>0.25</c:v>
                </c:pt>
                <c:pt idx="7883">
                  <c:v>0.25</c:v>
                </c:pt>
                <c:pt idx="7884">
                  <c:v>0.25</c:v>
                </c:pt>
                <c:pt idx="7885">
                  <c:v>0.25</c:v>
                </c:pt>
                <c:pt idx="7886">
                  <c:v>0.25</c:v>
                </c:pt>
                <c:pt idx="7887">
                  <c:v>0.25</c:v>
                </c:pt>
                <c:pt idx="7888">
                  <c:v>0.25</c:v>
                </c:pt>
                <c:pt idx="7889">
                  <c:v>0.25</c:v>
                </c:pt>
                <c:pt idx="7890">
                  <c:v>0.25</c:v>
                </c:pt>
                <c:pt idx="7891">
                  <c:v>0.25</c:v>
                </c:pt>
                <c:pt idx="7892">
                  <c:v>0.25</c:v>
                </c:pt>
                <c:pt idx="7893">
                  <c:v>0.25</c:v>
                </c:pt>
                <c:pt idx="7894">
                  <c:v>0.25</c:v>
                </c:pt>
                <c:pt idx="7895">
                  <c:v>0.25</c:v>
                </c:pt>
                <c:pt idx="7896">
                  <c:v>0.25</c:v>
                </c:pt>
                <c:pt idx="7897">
                  <c:v>0.25</c:v>
                </c:pt>
                <c:pt idx="7898">
                  <c:v>0.25</c:v>
                </c:pt>
                <c:pt idx="7899">
                  <c:v>0.25</c:v>
                </c:pt>
                <c:pt idx="7900">
                  <c:v>0.25</c:v>
                </c:pt>
                <c:pt idx="7901">
                  <c:v>0.25</c:v>
                </c:pt>
                <c:pt idx="7902">
                  <c:v>0.25</c:v>
                </c:pt>
                <c:pt idx="7903">
                  <c:v>0.25</c:v>
                </c:pt>
                <c:pt idx="7904">
                  <c:v>0.25</c:v>
                </c:pt>
                <c:pt idx="7905">
                  <c:v>0.25</c:v>
                </c:pt>
                <c:pt idx="7906">
                  <c:v>0.25</c:v>
                </c:pt>
                <c:pt idx="7907">
                  <c:v>0.25</c:v>
                </c:pt>
                <c:pt idx="7908">
                  <c:v>0.25</c:v>
                </c:pt>
                <c:pt idx="7909">
                  <c:v>0.25</c:v>
                </c:pt>
                <c:pt idx="7910">
                  <c:v>0.25</c:v>
                </c:pt>
                <c:pt idx="7911">
                  <c:v>0.25</c:v>
                </c:pt>
                <c:pt idx="7912">
                  <c:v>0.25</c:v>
                </c:pt>
                <c:pt idx="7913">
                  <c:v>0.25</c:v>
                </c:pt>
                <c:pt idx="7914">
                  <c:v>0.25</c:v>
                </c:pt>
                <c:pt idx="7915">
                  <c:v>0.25</c:v>
                </c:pt>
                <c:pt idx="7916">
                  <c:v>0.25</c:v>
                </c:pt>
                <c:pt idx="7917">
                  <c:v>0.25</c:v>
                </c:pt>
                <c:pt idx="7918">
                  <c:v>0.25</c:v>
                </c:pt>
                <c:pt idx="7919">
                  <c:v>0.25</c:v>
                </c:pt>
                <c:pt idx="7920">
                  <c:v>0.25</c:v>
                </c:pt>
                <c:pt idx="7921">
                  <c:v>0.25</c:v>
                </c:pt>
                <c:pt idx="7922">
                  <c:v>0.25</c:v>
                </c:pt>
                <c:pt idx="7923">
                  <c:v>0.25</c:v>
                </c:pt>
                <c:pt idx="7924">
                  <c:v>0.25</c:v>
                </c:pt>
                <c:pt idx="7925">
                  <c:v>0.25</c:v>
                </c:pt>
                <c:pt idx="7926">
                  <c:v>0.25</c:v>
                </c:pt>
                <c:pt idx="7927">
                  <c:v>0.25</c:v>
                </c:pt>
                <c:pt idx="7928">
                  <c:v>0.25</c:v>
                </c:pt>
                <c:pt idx="7929">
                  <c:v>0.25</c:v>
                </c:pt>
                <c:pt idx="7930">
                  <c:v>0.25</c:v>
                </c:pt>
                <c:pt idx="7931">
                  <c:v>0.25</c:v>
                </c:pt>
                <c:pt idx="7932">
                  <c:v>0.25</c:v>
                </c:pt>
                <c:pt idx="7933">
                  <c:v>0.25</c:v>
                </c:pt>
                <c:pt idx="7934">
                  <c:v>0.25</c:v>
                </c:pt>
                <c:pt idx="7935">
                  <c:v>0.25</c:v>
                </c:pt>
                <c:pt idx="7936">
                  <c:v>0.25</c:v>
                </c:pt>
                <c:pt idx="7937">
                  <c:v>0.25</c:v>
                </c:pt>
                <c:pt idx="7938">
                  <c:v>0.25</c:v>
                </c:pt>
                <c:pt idx="7939">
                  <c:v>0.25</c:v>
                </c:pt>
                <c:pt idx="7940">
                  <c:v>0.25</c:v>
                </c:pt>
                <c:pt idx="7941">
                  <c:v>0.25</c:v>
                </c:pt>
                <c:pt idx="7942">
                  <c:v>0.25</c:v>
                </c:pt>
                <c:pt idx="7943">
                  <c:v>0.25</c:v>
                </c:pt>
                <c:pt idx="7944">
                  <c:v>0.25</c:v>
                </c:pt>
                <c:pt idx="7945">
                  <c:v>0.25</c:v>
                </c:pt>
                <c:pt idx="7946">
                  <c:v>0.25</c:v>
                </c:pt>
                <c:pt idx="7947">
                  <c:v>0.25</c:v>
                </c:pt>
                <c:pt idx="7948">
                  <c:v>0.25</c:v>
                </c:pt>
                <c:pt idx="7949">
                  <c:v>0.25</c:v>
                </c:pt>
                <c:pt idx="7950">
                  <c:v>0.25</c:v>
                </c:pt>
                <c:pt idx="7951">
                  <c:v>0.25</c:v>
                </c:pt>
                <c:pt idx="7952">
                  <c:v>0.25</c:v>
                </c:pt>
                <c:pt idx="7953">
                  <c:v>0.25</c:v>
                </c:pt>
                <c:pt idx="7954">
                  <c:v>0.25</c:v>
                </c:pt>
                <c:pt idx="7955">
                  <c:v>0.25</c:v>
                </c:pt>
                <c:pt idx="7956">
                  <c:v>0.25</c:v>
                </c:pt>
                <c:pt idx="7957">
                  <c:v>0.25</c:v>
                </c:pt>
                <c:pt idx="7958">
                  <c:v>0.25</c:v>
                </c:pt>
                <c:pt idx="7959">
                  <c:v>0.25</c:v>
                </c:pt>
                <c:pt idx="7960">
                  <c:v>0.25</c:v>
                </c:pt>
                <c:pt idx="7961">
                  <c:v>0.25</c:v>
                </c:pt>
                <c:pt idx="7962">
                  <c:v>0.25</c:v>
                </c:pt>
                <c:pt idx="7963">
                  <c:v>0.25</c:v>
                </c:pt>
                <c:pt idx="7964">
                  <c:v>0.25</c:v>
                </c:pt>
                <c:pt idx="7965">
                  <c:v>0.25</c:v>
                </c:pt>
                <c:pt idx="7966">
                  <c:v>0.25</c:v>
                </c:pt>
                <c:pt idx="7967">
                  <c:v>0.25</c:v>
                </c:pt>
                <c:pt idx="7968">
                  <c:v>0.25</c:v>
                </c:pt>
                <c:pt idx="7969">
                  <c:v>0.25</c:v>
                </c:pt>
                <c:pt idx="7970">
                  <c:v>0.25</c:v>
                </c:pt>
                <c:pt idx="7971">
                  <c:v>0.25</c:v>
                </c:pt>
                <c:pt idx="7972">
                  <c:v>0.25</c:v>
                </c:pt>
                <c:pt idx="7973">
                  <c:v>0.25</c:v>
                </c:pt>
                <c:pt idx="7974">
                  <c:v>0.25</c:v>
                </c:pt>
                <c:pt idx="7975">
                  <c:v>0.25</c:v>
                </c:pt>
                <c:pt idx="7976">
                  <c:v>0.25</c:v>
                </c:pt>
                <c:pt idx="7977">
                  <c:v>0.25</c:v>
                </c:pt>
                <c:pt idx="7978">
                  <c:v>0.25</c:v>
                </c:pt>
                <c:pt idx="7979">
                  <c:v>0.25</c:v>
                </c:pt>
                <c:pt idx="7980">
                  <c:v>0.25</c:v>
                </c:pt>
                <c:pt idx="7981">
                  <c:v>0.25</c:v>
                </c:pt>
                <c:pt idx="7982">
                  <c:v>0.25</c:v>
                </c:pt>
                <c:pt idx="7983">
                  <c:v>0.25</c:v>
                </c:pt>
                <c:pt idx="7984">
                  <c:v>0.25</c:v>
                </c:pt>
                <c:pt idx="7985">
                  <c:v>0.25</c:v>
                </c:pt>
                <c:pt idx="7986">
                  <c:v>0.25</c:v>
                </c:pt>
                <c:pt idx="7987">
                  <c:v>0.25</c:v>
                </c:pt>
                <c:pt idx="7988">
                  <c:v>0.25</c:v>
                </c:pt>
                <c:pt idx="7989">
                  <c:v>0.25</c:v>
                </c:pt>
                <c:pt idx="7990">
                  <c:v>0.25</c:v>
                </c:pt>
                <c:pt idx="7991">
                  <c:v>0.25</c:v>
                </c:pt>
                <c:pt idx="7992">
                  <c:v>0.25</c:v>
                </c:pt>
                <c:pt idx="7993">
                  <c:v>0.25</c:v>
                </c:pt>
                <c:pt idx="7994">
                  <c:v>0.25</c:v>
                </c:pt>
                <c:pt idx="7995">
                  <c:v>0.25</c:v>
                </c:pt>
                <c:pt idx="7996">
                  <c:v>0.25</c:v>
                </c:pt>
                <c:pt idx="7997">
                  <c:v>0.25</c:v>
                </c:pt>
                <c:pt idx="7998">
                  <c:v>0.25</c:v>
                </c:pt>
                <c:pt idx="7999">
                  <c:v>0.25</c:v>
                </c:pt>
                <c:pt idx="8000">
                  <c:v>0.25</c:v>
                </c:pt>
                <c:pt idx="8001">
                  <c:v>0.25</c:v>
                </c:pt>
                <c:pt idx="8002">
                  <c:v>0.25</c:v>
                </c:pt>
                <c:pt idx="8003">
                  <c:v>0.25</c:v>
                </c:pt>
                <c:pt idx="8004">
                  <c:v>0.25</c:v>
                </c:pt>
                <c:pt idx="8005">
                  <c:v>0.25</c:v>
                </c:pt>
                <c:pt idx="8006">
                  <c:v>0.25</c:v>
                </c:pt>
                <c:pt idx="8007">
                  <c:v>0.25</c:v>
                </c:pt>
                <c:pt idx="8008">
                  <c:v>0.25</c:v>
                </c:pt>
                <c:pt idx="8009">
                  <c:v>0.25</c:v>
                </c:pt>
                <c:pt idx="8010">
                  <c:v>0.25</c:v>
                </c:pt>
                <c:pt idx="8011">
                  <c:v>0.25</c:v>
                </c:pt>
                <c:pt idx="8012">
                  <c:v>0.25</c:v>
                </c:pt>
                <c:pt idx="8013">
                  <c:v>0.25</c:v>
                </c:pt>
                <c:pt idx="8014">
                  <c:v>0.25</c:v>
                </c:pt>
                <c:pt idx="8015">
                  <c:v>0.25</c:v>
                </c:pt>
                <c:pt idx="8016">
                  <c:v>0.25</c:v>
                </c:pt>
                <c:pt idx="8017">
                  <c:v>0.25</c:v>
                </c:pt>
                <c:pt idx="8018">
                  <c:v>0.25</c:v>
                </c:pt>
                <c:pt idx="8019">
                  <c:v>0.25</c:v>
                </c:pt>
                <c:pt idx="8020">
                  <c:v>0.25</c:v>
                </c:pt>
                <c:pt idx="8021">
                  <c:v>0.25</c:v>
                </c:pt>
                <c:pt idx="8022">
                  <c:v>0.25</c:v>
                </c:pt>
                <c:pt idx="8023">
                  <c:v>0.25</c:v>
                </c:pt>
                <c:pt idx="8024">
                  <c:v>0.25</c:v>
                </c:pt>
                <c:pt idx="8025">
                  <c:v>0.25</c:v>
                </c:pt>
                <c:pt idx="8026">
                  <c:v>0.25</c:v>
                </c:pt>
                <c:pt idx="8027">
                  <c:v>0.25</c:v>
                </c:pt>
                <c:pt idx="8028">
                  <c:v>0.25</c:v>
                </c:pt>
                <c:pt idx="8029">
                  <c:v>0.25</c:v>
                </c:pt>
                <c:pt idx="8030">
                  <c:v>0.25</c:v>
                </c:pt>
                <c:pt idx="8031">
                  <c:v>0.25</c:v>
                </c:pt>
                <c:pt idx="8032">
                  <c:v>0.25</c:v>
                </c:pt>
                <c:pt idx="8033">
                  <c:v>0.25</c:v>
                </c:pt>
                <c:pt idx="8034">
                  <c:v>0.25</c:v>
                </c:pt>
                <c:pt idx="8035">
                  <c:v>0.25</c:v>
                </c:pt>
                <c:pt idx="8036">
                  <c:v>0.25</c:v>
                </c:pt>
                <c:pt idx="8037">
                  <c:v>0.25</c:v>
                </c:pt>
                <c:pt idx="8038">
                  <c:v>0.25</c:v>
                </c:pt>
                <c:pt idx="8039">
                  <c:v>0.25</c:v>
                </c:pt>
                <c:pt idx="8040">
                  <c:v>0.25</c:v>
                </c:pt>
                <c:pt idx="8041">
                  <c:v>0.25</c:v>
                </c:pt>
                <c:pt idx="8042">
                  <c:v>0.25</c:v>
                </c:pt>
                <c:pt idx="8043">
                  <c:v>0.25</c:v>
                </c:pt>
                <c:pt idx="8044">
                  <c:v>0.25</c:v>
                </c:pt>
                <c:pt idx="8045">
                  <c:v>0.25</c:v>
                </c:pt>
                <c:pt idx="8046">
                  <c:v>0.25</c:v>
                </c:pt>
                <c:pt idx="8047">
                  <c:v>0.25</c:v>
                </c:pt>
                <c:pt idx="8048">
                  <c:v>0.25</c:v>
                </c:pt>
                <c:pt idx="8049">
                  <c:v>0.25</c:v>
                </c:pt>
                <c:pt idx="8050">
                  <c:v>0.25</c:v>
                </c:pt>
                <c:pt idx="8051">
                  <c:v>0.25</c:v>
                </c:pt>
                <c:pt idx="8052">
                  <c:v>0.25</c:v>
                </c:pt>
                <c:pt idx="8053">
                  <c:v>0.25</c:v>
                </c:pt>
                <c:pt idx="8054">
                  <c:v>0.25</c:v>
                </c:pt>
                <c:pt idx="8055">
                  <c:v>0.25</c:v>
                </c:pt>
                <c:pt idx="8056">
                  <c:v>0.25</c:v>
                </c:pt>
                <c:pt idx="8057">
                  <c:v>0.25</c:v>
                </c:pt>
                <c:pt idx="8058">
                  <c:v>0.25</c:v>
                </c:pt>
                <c:pt idx="8059">
                  <c:v>0.25</c:v>
                </c:pt>
                <c:pt idx="8060">
                  <c:v>0.25</c:v>
                </c:pt>
                <c:pt idx="8061">
                  <c:v>0.25</c:v>
                </c:pt>
                <c:pt idx="8062">
                  <c:v>0.25</c:v>
                </c:pt>
                <c:pt idx="8063">
                  <c:v>0.25</c:v>
                </c:pt>
                <c:pt idx="8064">
                  <c:v>0.25</c:v>
                </c:pt>
                <c:pt idx="8065">
                  <c:v>0.25</c:v>
                </c:pt>
                <c:pt idx="8066">
                  <c:v>0.25</c:v>
                </c:pt>
                <c:pt idx="8067">
                  <c:v>0.25</c:v>
                </c:pt>
                <c:pt idx="8068">
                  <c:v>0.25</c:v>
                </c:pt>
                <c:pt idx="8069">
                  <c:v>0.25</c:v>
                </c:pt>
                <c:pt idx="8070">
                  <c:v>0.25</c:v>
                </c:pt>
                <c:pt idx="8071">
                  <c:v>0.25</c:v>
                </c:pt>
                <c:pt idx="8072">
                  <c:v>0.25</c:v>
                </c:pt>
                <c:pt idx="8073">
                  <c:v>0.25</c:v>
                </c:pt>
                <c:pt idx="8074">
                  <c:v>0.25</c:v>
                </c:pt>
                <c:pt idx="8075">
                  <c:v>0.25</c:v>
                </c:pt>
                <c:pt idx="8076">
                  <c:v>0.25</c:v>
                </c:pt>
                <c:pt idx="8077">
                  <c:v>0.25</c:v>
                </c:pt>
                <c:pt idx="8078">
                  <c:v>0.25</c:v>
                </c:pt>
                <c:pt idx="8079">
                  <c:v>0.25</c:v>
                </c:pt>
                <c:pt idx="8080">
                  <c:v>0.25</c:v>
                </c:pt>
                <c:pt idx="8081">
                  <c:v>0.25</c:v>
                </c:pt>
                <c:pt idx="8082">
                  <c:v>0.25</c:v>
                </c:pt>
                <c:pt idx="8083">
                  <c:v>0.25</c:v>
                </c:pt>
                <c:pt idx="8084">
                  <c:v>0.25</c:v>
                </c:pt>
                <c:pt idx="8085">
                  <c:v>0.25</c:v>
                </c:pt>
                <c:pt idx="8086">
                  <c:v>0.25</c:v>
                </c:pt>
                <c:pt idx="8087">
                  <c:v>0.25</c:v>
                </c:pt>
                <c:pt idx="8088">
                  <c:v>0.25</c:v>
                </c:pt>
                <c:pt idx="8089">
                  <c:v>0.25</c:v>
                </c:pt>
                <c:pt idx="8090">
                  <c:v>0.25</c:v>
                </c:pt>
                <c:pt idx="8091">
                  <c:v>0.25</c:v>
                </c:pt>
                <c:pt idx="8092">
                  <c:v>0.25</c:v>
                </c:pt>
                <c:pt idx="8093">
                  <c:v>0.25</c:v>
                </c:pt>
                <c:pt idx="8094">
                  <c:v>0.25</c:v>
                </c:pt>
                <c:pt idx="8095">
                  <c:v>0.25</c:v>
                </c:pt>
                <c:pt idx="8096">
                  <c:v>0.25</c:v>
                </c:pt>
                <c:pt idx="8097">
                  <c:v>0.25</c:v>
                </c:pt>
                <c:pt idx="8098">
                  <c:v>0.25</c:v>
                </c:pt>
                <c:pt idx="8099">
                  <c:v>0.25</c:v>
                </c:pt>
                <c:pt idx="8100">
                  <c:v>0.25</c:v>
                </c:pt>
                <c:pt idx="8101">
                  <c:v>0.25</c:v>
                </c:pt>
                <c:pt idx="8102">
                  <c:v>0.25</c:v>
                </c:pt>
                <c:pt idx="8103">
                  <c:v>0.25</c:v>
                </c:pt>
                <c:pt idx="8104">
                  <c:v>0.25</c:v>
                </c:pt>
                <c:pt idx="8105">
                  <c:v>0.25</c:v>
                </c:pt>
                <c:pt idx="8106">
                  <c:v>0.25</c:v>
                </c:pt>
                <c:pt idx="8107">
                  <c:v>0.25</c:v>
                </c:pt>
                <c:pt idx="8108">
                  <c:v>0.25</c:v>
                </c:pt>
                <c:pt idx="8109">
                  <c:v>0.25</c:v>
                </c:pt>
                <c:pt idx="8110">
                  <c:v>0.25</c:v>
                </c:pt>
                <c:pt idx="8111">
                  <c:v>0.25</c:v>
                </c:pt>
                <c:pt idx="8112">
                  <c:v>0.25</c:v>
                </c:pt>
                <c:pt idx="8113">
                  <c:v>0.25</c:v>
                </c:pt>
                <c:pt idx="8114">
                  <c:v>0.25</c:v>
                </c:pt>
                <c:pt idx="8115">
                  <c:v>0.25</c:v>
                </c:pt>
                <c:pt idx="8116">
                  <c:v>0.25</c:v>
                </c:pt>
                <c:pt idx="8117">
                  <c:v>0.25</c:v>
                </c:pt>
                <c:pt idx="8118">
                  <c:v>0.25</c:v>
                </c:pt>
                <c:pt idx="8119">
                  <c:v>0.25</c:v>
                </c:pt>
                <c:pt idx="8120">
                  <c:v>0.25</c:v>
                </c:pt>
                <c:pt idx="8121">
                  <c:v>0.25</c:v>
                </c:pt>
                <c:pt idx="8122">
                  <c:v>0.25</c:v>
                </c:pt>
                <c:pt idx="8123">
                  <c:v>0.25</c:v>
                </c:pt>
                <c:pt idx="8124">
                  <c:v>0.25</c:v>
                </c:pt>
                <c:pt idx="8125">
                  <c:v>0.25</c:v>
                </c:pt>
                <c:pt idx="8126">
                  <c:v>0.25</c:v>
                </c:pt>
                <c:pt idx="8127">
                  <c:v>0.25</c:v>
                </c:pt>
                <c:pt idx="8128">
                  <c:v>0.25</c:v>
                </c:pt>
                <c:pt idx="8129">
                  <c:v>0.25</c:v>
                </c:pt>
                <c:pt idx="8130">
                  <c:v>0.25</c:v>
                </c:pt>
                <c:pt idx="8131">
                  <c:v>0.25</c:v>
                </c:pt>
                <c:pt idx="8132">
                  <c:v>0.25</c:v>
                </c:pt>
                <c:pt idx="8133">
                  <c:v>0.25</c:v>
                </c:pt>
                <c:pt idx="8134">
                  <c:v>0.25</c:v>
                </c:pt>
                <c:pt idx="8135">
                  <c:v>0.25</c:v>
                </c:pt>
                <c:pt idx="8136">
                  <c:v>0.25</c:v>
                </c:pt>
                <c:pt idx="8137">
                  <c:v>0.25</c:v>
                </c:pt>
                <c:pt idx="8138">
                  <c:v>0.25</c:v>
                </c:pt>
                <c:pt idx="8139">
                  <c:v>0.25</c:v>
                </c:pt>
                <c:pt idx="8140">
                  <c:v>0.25</c:v>
                </c:pt>
                <c:pt idx="8141">
                  <c:v>0.25</c:v>
                </c:pt>
                <c:pt idx="8142">
                  <c:v>0.25</c:v>
                </c:pt>
                <c:pt idx="8143">
                  <c:v>0.25</c:v>
                </c:pt>
                <c:pt idx="8144">
                  <c:v>0.25</c:v>
                </c:pt>
                <c:pt idx="8145">
                  <c:v>0.25</c:v>
                </c:pt>
                <c:pt idx="8146">
                  <c:v>0.25</c:v>
                </c:pt>
                <c:pt idx="8147">
                  <c:v>0.25</c:v>
                </c:pt>
                <c:pt idx="8148">
                  <c:v>0.25</c:v>
                </c:pt>
                <c:pt idx="8149">
                  <c:v>0.25</c:v>
                </c:pt>
                <c:pt idx="8150">
                  <c:v>0.25</c:v>
                </c:pt>
                <c:pt idx="8151">
                  <c:v>0.25</c:v>
                </c:pt>
                <c:pt idx="8152">
                  <c:v>0.25</c:v>
                </c:pt>
                <c:pt idx="8153">
                  <c:v>0.25</c:v>
                </c:pt>
                <c:pt idx="8154">
                  <c:v>0.25</c:v>
                </c:pt>
                <c:pt idx="8155">
                  <c:v>0.25</c:v>
                </c:pt>
                <c:pt idx="8156">
                  <c:v>0.25</c:v>
                </c:pt>
                <c:pt idx="8157">
                  <c:v>0.25</c:v>
                </c:pt>
                <c:pt idx="8158">
                  <c:v>0.25</c:v>
                </c:pt>
                <c:pt idx="8159">
                  <c:v>0.25</c:v>
                </c:pt>
                <c:pt idx="8160">
                  <c:v>0.25</c:v>
                </c:pt>
                <c:pt idx="8161">
                  <c:v>0.25</c:v>
                </c:pt>
                <c:pt idx="8162">
                  <c:v>0.25</c:v>
                </c:pt>
                <c:pt idx="8163">
                  <c:v>0.25</c:v>
                </c:pt>
                <c:pt idx="8164">
                  <c:v>0.25</c:v>
                </c:pt>
                <c:pt idx="8165">
                  <c:v>0.25</c:v>
                </c:pt>
                <c:pt idx="8166">
                  <c:v>0.25</c:v>
                </c:pt>
                <c:pt idx="8167">
                  <c:v>0.25</c:v>
                </c:pt>
                <c:pt idx="8168">
                  <c:v>0.25</c:v>
                </c:pt>
                <c:pt idx="8169">
                  <c:v>0.25</c:v>
                </c:pt>
                <c:pt idx="8170">
                  <c:v>0.25</c:v>
                </c:pt>
                <c:pt idx="8171">
                  <c:v>0.25</c:v>
                </c:pt>
                <c:pt idx="8172">
                  <c:v>0.25</c:v>
                </c:pt>
                <c:pt idx="8173">
                  <c:v>0.25</c:v>
                </c:pt>
                <c:pt idx="8174">
                  <c:v>0.25</c:v>
                </c:pt>
                <c:pt idx="8175">
                  <c:v>0.25</c:v>
                </c:pt>
                <c:pt idx="8176">
                  <c:v>0.25</c:v>
                </c:pt>
                <c:pt idx="8177">
                  <c:v>0.25</c:v>
                </c:pt>
                <c:pt idx="8178">
                  <c:v>0.25</c:v>
                </c:pt>
                <c:pt idx="8179">
                  <c:v>0.25</c:v>
                </c:pt>
                <c:pt idx="8180">
                  <c:v>0.25</c:v>
                </c:pt>
                <c:pt idx="8181">
                  <c:v>0.25</c:v>
                </c:pt>
                <c:pt idx="8182">
                  <c:v>0.25</c:v>
                </c:pt>
                <c:pt idx="8183">
                  <c:v>0.25</c:v>
                </c:pt>
                <c:pt idx="8184">
                  <c:v>0.25</c:v>
                </c:pt>
                <c:pt idx="8185">
                  <c:v>0.25</c:v>
                </c:pt>
                <c:pt idx="8186">
                  <c:v>0.25</c:v>
                </c:pt>
                <c:pt idx="8187">
                  <c:v>0.25</c:v>
                </c:pt>
                <c:pt idx="8188">
                  <c:v>0.25</c:v>
                </c:pt>
                <c:pt idx="8189">
                  <c:v>0.25</c:v>
                </c:pt>
                <c:pt idx="8190">
                  <c:v>0.25</c:v>
                </c:pt>
                <c:pt idx="8191">
                  <c:v>0.25</c:v>
                </c:pt>
                <c:pt idx="8192">
                  <c:v>0.25</c:v>
                </c:pt>
                <c:pt idx="8193">
                  <c:v>0.25</c:v>
                </c:pt>
                <c:pt idx="8194">
                  <c:v>0.25</c:v>
                </c:pt>
                <c:pt idx="8195">
                  <c:v>0.25</c:v>
                </c:pt>
                <c:pt idx="8196">
                  <c:v>0.25</c:v>
                </c:pt>
                <c:pt idx="8197">
                  <c:v>0.25</c:v>
                </c:pt>
                <c:pt idx="8198">
                  <c:v>0.25</c:v>
                </c:pt>
                <c:pt idx="8199">
                  <c:v>0.25</c:v>
                </c:pt>
                <c:pt idx="8200">
                  <c:v>0.25</c:v>
                </c:pt>
                <c:pt idx="8201">
                  <c:v>0.25</c:v>
                </c:pt>
                <c:pt idx="8202">
                  <c:v>0.25</c:v>
                </c:pt>
                <c:pt idx="8203">
                  <c:v>0.25</c:v>
                </c:pt>
                <c:pt idx="8204">
                  <c:v>0.25</c:v>
                </c:pt>
                <c:pt idx="8205">
                  <c:v>0.25</c:v>
                </c:pt>
                <c:pt idx="8206">
                  <c:v>0.25</c:v>
                </c:pt>
                <c:pt idx="8207">
                  <c:v>0.25</c:v>
                </c:pt>
                <c:pt idx="8208">
                  <c:v>0.25</c:v>
                </c:pt>
                <c:pt idx="8209">
                  <c:v>0.25</c:v>
                </c:pt>
                <c:pt idx="8210">
                  <c:v>0.25</c:v>
                </c:pt>
                <c:pt idx="8211">
                  <c:v>0.25</c:v>
                </c:pt>
                <c:pt idx="8212">
                  <c:v>0.25</c:v>
                </c:pt>
                <c:pt idx="8213">
                  <c:v>0.25</c:v>
                </c:pt>
                <c:pt idx="8214">
                  <c:v>0.25</c:v>
                </c:pt>
                <c:pt idx="8215">
                  <c:v>0.25</c:v>
                </c:pt>
                <c:pt idx="8216">
                  <c:v>0.25</c:v>
                </c:pt>
                <c:pt idx="8217">
                  <c:v>0.25</c:v>
                </c:pt>
                <c:pt idx="8218">
                  <c:v>0.25</c:v>
                </c:pt>
                <c:pt idx="8219">
                  <c:v>0.25</c:v>
                </c:pt>
                <c:pt idx="8220">
                  <c:v>0.25</c:v>
                </c:pt>
                <c:pt idx="8221">
                  <c:v>0.25</c:v>
                </c:pt>
                <c:pt idx="8222">
                  <c:v>0.25</c:v>
                </c:pt>
                <c:pt idx="8223">
                  <c:v>0.25</c:v>
                </c:pt>
                <c:pt idx="8224">
                  <c:v>0.25</c:v>
                </c:pt>
                <c:pt idx="8225">
                  <c:v>0.25</c:v>
                </c:pt>
                <c:pt idx="8226">
                  <c:v>0.25</c:v>
                </c:pt>
                <c:pt idx="8227">
                  <c:v>0.25</c:v>
                </c:pt>
                <c:pt idx="8228">
                  <c:v>0.25</c:v>
                </c:pt>
                <c:pt idx="8229">
                  <c:v>0.25</c:v>
                </c:pt>
                <c:pt idx="8230">
                  <c:v>0.25</c:v>
                </c:pt>
                <c:pt idx="8231">
                  <c:v>0.25</c:v>
                </c:pt>
                <c:pt idx="8232">
                  <c:v>0.25</c:v>
                </c:pt>
                <c:pt idx="8233">
                  <c:v>0.25</c:v>
                </c:pt>
                <c:pt idx="8234">
                  <c:v>0.25</c:v>
                </c:pt>
                <c:pt idx="8235">
                  <c:v>0.25</c:v>
                </c:pt>
                <c:pt idx="8236">
                  <c:v>0.25</c:v>
                </c:pt>
                <c:pt idx="8237">
                  <c:v>0.25</c:v>
                </c:pt>
                <c:pt idx="8238">
                  <c:v>0.25</c:v>
                </c:pt>
                <c:pt idx="8239">
                  <c:v>0.25</c:v>
                </c:pt>
                <c:pt idx="8240">
                  <c:v>0.25</c:v>
                </c:pt>
                <c:pt idx="8241">
                  <c:v>0.25</c:v>
                </c:pt>
                <c:pt idx="8242">
                  <c:v>0.25</c:v>
                </c:pt>
                <c:pt idx="8243">
                  <c:v>0.25</c:v>
                </c:pt>
                <c:pt idx="8244">
                  <c:v>0.25</c:v>
                </c:pt>
                <c:pt idx="8245">
                  <c:v>0.25</c:v>
                </c:pt>
                <c:pt idx="8246">
                  <c:v>0.25</c:v>
                </c:pt>
                <c:pt idx="8247">
                  <c:v>0.25</c:v>
                </c:pt>
                <c:pt idx="8248">
                  <c:v>0.25</c:v>
                </c:pt>
                <c:pt idx="8249">
                  <c:v>0.25</c:v>
                </c:pt>
                <c:pt idx="8250">
                  <c:v>0.25</c:v>
                </c:pt>
                <c:pt idx="8251">
                  <c:v>0.25</c:v>
                </c:pt>
                <c:pt idx="8252">
                  <c:v>0.25</c:v>
                </c:pt>
                <c:pt idx="8253">
                  <c:v>0.25</c:v>
                </c:pt>
                <c:pt idx="8254">
                  <c:v>0.25</c:v>
                </c:pt>
                <c:pt idx="8255">
                  <c:v>0.25</c:v>
                </c:pt>
                <c:pt idx="8256">
                  <c:v>0.25</c:v>
                </c:pt>
                <c:pt idx="8257">
                  <c:v>0.25</c:v>
                </c:pt>
                <c:pt idx="8258">
                  <c:v>0.25</c:v>
                </c:pt>
                <c:pt idx="8259">
                  <c:v>0.25</c:v>
                </c:pt>
                <c:pt idx="8260">
                  <c:v>0.25</c:v>
                </c:pt>
                <c:pt idx="8261">
                  <c:v>0.25</c:v>
                </c:pt>
                <c:pt idx="8262">
                  <c:v>0.25</c:v>
                </c:pt>
                <c:pt idx="8263">
                  <c:v>0.25</c:v>
                </c:pt>
                <c:pt idx="8264">
                  <c:v>0.25</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0.25</c:v>
                </c:pt>
                <c:pt idx="10893">
                  <c:v>0.25</c:v>
                </c:pt>
                <c:pt idx="10894">
                  <c:v>0.25</c:v>
                </c:pt>
                <c:pt idx="10895">
                  <c:v>0.25</c:v>
                </c:pt>
                <c:pt idx="10896">
                  <c:v>0.25</c:v>
                </c:pt>
                <c:pt idx="10897">
                  <c:v>0.25</c:v>
                </c:pt>
                <c:pt idx="10898">
                  <c:v>0.25</c:v>
                </c:pt>
                <c:pt idx="10899">
                  <c:v>0.25</c:v>
                </c:pt>
                <c:pt idx="10900">
                  <c:v>0.25</c:v>
                </c:pt>
                <c:pt idx="10901">
                  <c:v>0.25</c:v>
                </c:pt>
                <c:pt idx="10902">
                  <c:v>0.25</c:v>
                </c:pt>
                <c:pt idx="10903">
                  <c:v>0.25</c:v>
                </c:pt>
                <c:pt idx="10904">
                  <c:v>0.25</c:v>
                </c:pt>
                <c:pt idx="10905">
                  <c:v>0.25</c:v>
                </c:pt>
                <c:pt idx="10906">
                  <c:v>0.25</c:v>
                </c:pt>
                <c:pt idx="10907">
                  <c:v>0.25</c:v>
                </c:pt>
                <c:pt idx="10908">
                  <c:v>0.25</c:v>
                </c:pt>
                <c:pt idx="10909">
                  <c:v>0.25</c:v>
                </c:pt>
                <c:pt idx="10910">
                  <c:v>0.25</c:v>
                </c:pt>
                <c:pt idx="10911">
                  <c:v>0.25</c:v>
                </c:pt>
                <c:pt idx="10912">
                  <c:v>0.25</c:v>
                </c:pt>
                <c:pt idx="10913">
                  <c:v>0.25</c:v>
                </c:pt>
                <c:pt idx="10914">
                  <c:v>0.25</c:v>
                </c:pt>
                <c:pt idx="10915">
                  <c:v>0.25</c:v>
                </c:pt>
                <c:pt idx="10916">
                  <c:v>0.25</c:v>
                </c:pt>
                <c:pt idx="10917">
                  <c:v>0.25</c:v>
                </c:pt>
                <c:pt idx="10918">
                  <c:v>0.25</c:v>
                </c:pt>
                <c:pt idx="10919">
                  <c:v>0.25</c:v>
                </c:pt>
                <c:pt idx="10920">
                  <c:v>0.25</c:v>
                </c:pt>
                <c:pt idx="10921">
                  <c:v>0.25</c:v>
                </c:pt>
                <c:pt idx="10922">
                  <c:v>0.25</c:v>
                </c:pt>
                <c:pt idx="10923">
                  <c:v>0.25</c:v>
                </c:pt>
                <c:pt idx="10924">
                  <c:v>0.25</c:v>
                </c:pt>
                <c:pt idx="10925">
                  <c:v>0.25</c:v>
                </c:pt>
                <c:pt idx="10926">
                  <c:v>0.25</c:v>
                </c:pt>
                <c:pt idx="10927">
                  <c:v>0.25</c:v>
                </c:pt>
                <c:pt idx="10928">
                  <c:v>0.25</c:v>
                </c:pt>
                <c:pt idx="10929">
                  <c:v>0.25</c:v>
                </c:pt>
                <c:pt idx="10930">
                  <c:v>0.25</c:v>
                </c:pt>
                <c:pt idx="10931">
                  <c:v>0.25</c:v>
                </c:pt>
                <c:pt idx="10932">
                  <c:v>0.25</c:v>
                </c:pt>
                <c:pt idx="10933">
                  <c:v>0.25</c:v>
                </c:pt>
                <c:pt idx="10934">
                  <c:v>0.25</c:v>
                </c:pt>
                <c:pt idx="10935">
                  <c:v>0.25</c:v>
                </c:pt>
                <c:pt idx="10936">
                  <c:v>0.25</c:v>
                </c:pt>
                <c:pt idx="10937">
                  <c:v>0.25</c:v>
                </c:pt>
                <c:pt idx="10938">
                  <c:v>0.25</c:v>
                </c:pt>
                <c:pt idx="10939">
                  <c:v>0.25</c:v>
                </c:pt>
                <c:pt idx="10940">
                  <c:v>0.25</c:v>
                </c:pt>
                <c:pt idx="10941">
                  <c:v>0.25</c:v>
                </c:pt>
                <c:pt idx="10942">
                  <c:v>0.25</c:v>
                </c:pt>
                <c:pt idx="10943">
                  <c:v>0.25</c:v>
                </c:pt>
                <c:pt idx="10944">
                  <c:v>0.25</c:v>
                </c:pt>
                <c:pt idx="10945">
                  <c:v>0.25</c:v>
                </c:pt>
                <c:pt idx="10946">
                  <c:v>0.25</c:v>
                </c:pt>
                <c:pt idx="10947">
                  <c:v>0.25</c:v>
                </c:pt>
                <c:pt idx="10948">
                  <c:v>0.25</c:v>
                </c:pt>
                <c:pt idx="10949">
                  <c:v>0.25</c:v>
                </c:pt>
                <c:pt idx="10950">
                  <c:v>0.25</c:v>
                </c:pt>
                <c:pt idx="10951">
                  <c:v>0.25</c:v>
                </c:pt>
                <c:pt idx="10952">
                  <c:v>0.25</c:v>
                </c:pt>
                <c:pt idx="10953">
                  <c:v>0.25</c:v>
                </c:pt>
                <c:pt idx="10954">
                  <c:v>0.25</c:v>
                </c:pt>
                <c:pt idx="10955">
                  <c:v>0.25</c:v>
                </c:pt>
                <c:pt idx="10956">
                  <c:v>0.25</c:v>
                </c:pt>
                <c:pt idx="10957">
                  <c:v>0.25</c:v>
                </c:pt>
                <c:pt idx="10958">
                  <c:v>0.25</c:v>
                </c:pt>
                <c:pt idx="10959">
                  <c:v>0.25</c:v>
                </c:pt>
                <c:pt idx="10960">
                  <c:v>0.25</c:v>
                </c:pt>
                <c:pt idx="10961">
                  <c:v>0.25</c:v>
                </c:pt>
                <c:pt idx="10962">
                  <c:v>0.25</c:v>
                </c:pt>
                <c:pt idx="10963">
                  <c:v>0.25</c:v>
                </c:pt>
                <c:pt idx="10964">
                  <c:v>0.25</c:v>
                </c:pt>
                <c:pt idx="10965">
                  <c:v>0.25</c:v>
                </c:pt>
                <c:pt idx="10966">
                  <c:v>0.25</c:v>
                </c:pt>
                <c:pt idx="10967">
                  <c:v>0.25</c:v>
                </c:pt>
                <c:pt idx="10968">
                  <c:v>0.25</c:v>
                </c:pt>
                <c:pt idx="10969">
                  <c:v>0.25</c:v>
                </c:pt>
                <c:pt idx="10970">
                  <c:v>0.25</c:v>
                </c:pt>
                <c:pt idx="10971">
                  <c:v>0.25</c:v>
                </c:pt>
                <c:pt idx="10972">
                  <c:v>0.25</c:v>
                </c:pt>
                <c:pt idx="10973">
                  <c:v>0.25</c:v>
                </c:pt>
                <c:pt idx="10974">
                  <c:v>0.25</c:v>
                </c:pt>
                <c:pt idx="10975">
                  <c:v>0.25</c:v>
                </c:pt>
                <c:pt idx="10976">
                  <c:v>0.25</c:v>
                </c:pt>
                <c:pt idx="10977">
                  <c:v>0.25</c:v>
                </c:pt>
                <c:pt idx="10978">
                  <c:v>0.25</c:v>
                </c:pt>
                <c:pt idx="10979">
                  <c:v>0.25</c:v>
                </c:pt>
                <c:pt idx="10980">
                  <c:v>0.25</c:v>
                </c:pt>
                <c:pt idx="10981">
                  <c:v>0.25</c:v>
                </c:pt>
                <c:pt idx="10982">
                  <c:v>0.25</c:v>
                </c:pt>
                <c:pt idx="10983">
                  <c:v>0.25</c:v>
                </c:pt>
                <c:pt idx="10984">
                  <c:v>0.25</c:v>
                </c:pt>
                <c:pt idx="10985">
                  <c:v>0.25</c:v>
                </c:pt>
                <c:pt idx="10986">
                  <c:v>0.25</c:v>
                </c:pt>
                <c:pt idx="10987">
                  <c:v>0.25</c:v>
                </c:pt>
                <c:pt idx="10988">
                  <c:v>0.25</c:v>
                </c:pt>
                <c:pt idx="10989">
                  <c:v>0.25</c:v>
                </c:pt>
                <c:pt idx="10990">
                  <c:v>0.25</c:v>
                </c:pt>
                <c:pt idx="10991">
                  <c:v>0.25</c:v>
                </c:pt>
                <c:pt idx="10992">
                  <c:v>0.25</c:v>
                </c:pt>
                <c:pt idx="10993">
                  <c:v>0.25</c:v>
                </c:pt>
                <c:pt idx="10994">
                  <c:v>0.25</c:v>
                </c:pt>
                <c:pt idx="10995">
                  <c:v>0.25</c:v>
                </c:pt>
                <c:pt idx="10996">
                  <c:v>0.25</c:v>
                </c:pt>
                <c:pt idx="10997">
                  <c:v>0.25</c:v>
                </c:pt>
                <c:pt idx="10998">
                  <c:v>0.25</c:v>
                </c:pt>
                <c:pt idx="10999">
                  <c:v>0.25</c:v>
                </c:pt>
                <c:pt idx="11000">
                  <c:v>0.25</c:v>
                </c:pt>
                <c:pt idx="11001">
                  <c:v>0.25</c:v>
                </c:pt>
                <c:pt idx="11002">
                  <c:v>0.25</c:v>
                </c:pt>
                <c:pt idx="11003">
                  <c:v>0.25</c:v>
                </c:pt>
                <c:pt idx="11004">
                  <c:v>0.25</c:v>
                </c:pt>
                <c:pt idx="11005">
                  <c:v>0.25</c:v>
                </c:pt>
                <c:pt idx="11006">
                  <c:v>0.25</c:v>
                </c:pt>
                <c:pt idx="11007">
                  <c:v>0.25</c:v>
                </c:pt>
                <c:pt idx="11008">
                  <c:v>0.25</c:v>
                </c:pt>
                <c:pt idx="11009">
                  <c:v>0.25</c:v>
                </c:pt>
                <c:pt idx="11010">
                  <c:v>0.25</c:v>
                </c:pt>
                <c:pt idx="11011">
                  <c:v>0.25</c:v>
                </c:pt>
                <c:pt idx="11012">
                  <c:v>0.25</c:v>
                </c:pt>
                <c:pt idx="11013">
                  <c:v>0.25</c:v>
                </c:pt>
                <c:pt idx="11014">
                  <c:v>0.25</c:v>
                </c:pt>
                <c:pt idx="11015">
                  <c:v>0.25</c:v>
                </c:pt>
                <c:pt idx="11016">
                  <c:v>0.25</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0</c:v>
                </c:pt>
                <c:pt idx="11202">
                  <c:v>0</c:v>
                </c:pt>
                <c:pt idx="11203">
                  <c:v>0</c:v>
                </c:pt>
                <c:pt idx="11204">
                  <c:v>0</c:v>
                </c:pt>
                <c:pt idx="11205">
                  <c:v>0</c:v>
                </c:pt>
                <c:pt idx="11206">
                  <c:v>0</c:v>
                </c:pt>
                <c:pt idx="11207">
                  <c:v>0</c:v>
                </c:pt>
                <c:pt idx="11208">
                  <c:v>0</c:v>
                </c:pt>
                <c:pt idx="11209">
                  <c:v>0</c:v>
                </c:pt>
                <c:pt idx="11210">
                  <c:v>0</c:v>
                </c:pt>
                <c:pt idx="11211">
                  <c:v>0</c:v>
                </c:pt>
                <c:pt idx="11212">
                  <c:v>0</c:v>
                </c:pt>
                <c:pt idx="11213">
                  <c:v>0</c:v>
                </c:pt>
                <c:pt idx="11214">
                  <c:v>0</c:v>
                </c:pt>
                <c:pt idx="11215">
                  <c:v>0</c:v>
                </c:pt>
                <c:pt idx="11216">
                  <c:v>0</c:v>
                </c:pt>
                <c:pt idx="11217">
                  <c:v>0</c:v>
                </c:pt>
                <c:pt idx="11218">
                  <c:v>0</c:v>
                </c:pt>
                <c:pt idx="11219">
                  <c:v>0</c:v>
                </c:pt>
                <c:pt idx="11220">
                  <c:v>0</c:v>
                </c:pt>
                <c:pt idx="11221">
                  <c:v>0</c:v>
                </c:pt>
                <c:pt idx="11222">
                  <c:v>0</c:v>
                </c:pt>
                <c:pt idx="11223">
                  <c:v>0</c:v>
                </c:pt>
                <c:pt idx="11224">
                  <c:v>0</c:v>
                </c:pt>
                <c:pt idx="11225">
                  <c:v>0</c:v>
                </c:pt>
                <c:pt idx="11226">
                  <c:v>0</c:v>
                </c:pt>
                <c:pt idx="11227">
                  <c:v>0</c:v>
                </c:pt>
                <c:pt idx="11228">
                  <c:v>0</c:v>
                </c:pt>
                <c:pt idx="11229">
                  <c:v>0</c:v>
                </c:pt>
                <c:pt idx="11230">
                  <c:v>0</c:v>
                </c:pt>
                <c:pt idx="11231">
                  <c:v>0</c:v>
                </c:pt>
                <c:pt idx="11232">
                  <c:v>0</c:v>
                </c:pt>
                <c:pt idx="11233">
                  <c:v>0</c:v>
                </c:pt>
                <c:pt idx="11234">
                  <c:v>0</c:v>
                </c:pt>
                <c:pt idx="11235">
                  <c:v>0</c:v>
                </c:pt>
                <c:pt idx="11236">
                  <c:v>0</c:v>
                </c:pt>
                <c:pt idx="11237">
                  <c:v>0</c:v>
                </c:pt>
                <c:pt idx="11238">
                  <c:v>0</c:v>
                </c:pt>
                <c:pt idx="11239">
                  <c:v>0</c:v>
                </c:pt>
                <c:pt idx="11240">
                  <c:v>0</c:v>
                </c:pt>
                <c:pt idx="11241">
                  <c:v>0</c:v>
                </c:pt>
                <c:pt idx="11242">
                  <c:v>0</c:v>
                </c:pt>
                <c:pt idx="11243">
                  <c:v>0</c:v>
                </c:pt>
                <c:pt idx="11244">
                  <c:v>0</c:v>
                </c:pt>
                <c:pt idx="11245">
                  <c:v>0</c:v>
                </c:pt>
                <c:pt idx="11246">
                  <c:v>0</c:v>
                </c:pt>
                <c:pt idx="11247">
                  <c:v>0</c:v>
                </c:pt>
                <c:pt idx="11248">
                  <c:v>0</c:v>
                </c:pt>
                <c:pt idx="11249">
                  <c:v>0</c:v>
                </c:pt>
                <c:pt idx="11250">
                  <c:v>0</c:v>
                </c:pt>
                <c:pt idx="11251">
                  <c:v>0</c:v>
                </c:pt>
                <c:pt idx="11252">
                  <c:v>0</c:v>
                </c:pt>
                <c:pt idx="11253">
                  <c:v>0</c:v>
                </c:pt>
                <c:pt idx="11254">
                  <c:v>0</c:v>
                </c:pt>
                <c:pt idx="11255">
                  <c:v>0</c:v>
                </c:pt>
                <c:pt idx="11256">
                  <c:v>0</c:v>
                </c:pt>
                <c:pt idx="11257">
                  <c:v>0</c:v>
                </c:pt>
                <c:pt idx="11258">
                  <c:v>0</c:v>
                </c:pt>
                <c:pt idx="11259">
                  <c:v>0</c:v>
                </c:pt>
                <c:pt idx="11260">
                  <c:v>0</c:v>
                </c:pt>
                <c:pt idx="11261">
                  <c:v>0</c:v>
                </c:pt>
                <c:pt idx="11262">
                  <c:v>0</c:v>
                </c:pt>
                <c:pt idx="11263">
                  <c:v>0</c:v>
                </c:pt>
                <c:pt idx="11264">
                  <c:v>0</c:v>
                </c:pt>
                <c:pt idx="11265">
                  <c:v>0</c:v>
                </c:pt>
                <c:pt idx="11266">
                  <c:v>0</c:v>
                </c:pt>
                <c:pt idx="11267">
                  <c:v>0</c:v>
                </c:pt>
                <c:pt idx="11268">
                  <c:v>0</c:v>
                </c:pt>
                <c:pt idx="11269">
                  <c:v>0</c:v>
                </c:pt>
                <c:pt idx="11270">
                  <c:v>0</c:v>
                </c:pt>
                <c:pt idx="11271">
                  <c:v>0</c:v>
                </c:pt>
                <c:pt idx="11272">
                  <c:v>0</c:v>
                </c:pt>
                <c:pt idx="11273">
                  <c:v>0</c:v>
                </c:pt>
                <c:pt idx="11274">
                  <c:v>0</c:v>
                </c:pt>
                <c:pt idx="11275">
                  <c:v>0</c:v>
                </c:pt>
                <c:pt idx="11276">
                  <c:v>0</c:v>
                </c:pt>
                <c:pt idx="11277">
                  <c:v>0</c:v>
                </c:pt>
                <c:pt idx="11278">
                  <c:v>0</c:v>
                </c:pt>
                <c:pt idx="11279">
                  <c:v>0</c:v>
                </c:pt>
                <c:pt idx="11280">
                  <c:v>0</c:v>
                </c:pt>
                <c:pt idx="11281">
                  <c:v>0</c:v>
                </c:pt>
                <c:pt idx="11282">
                  <c:v>0</c:v>
                </c:pt>
                <c:pt idx="11283">
                  <c:v>0</c:v>
                </c:pt>
                <c:pt idx="11284">
                  <c:v>0</c:v>
                </c:pt>
                <c:pt idx="11285">
                  <c:v>0</c:v>
                </c:pt>
                <c:pt idx="11286">
                  <c:v>0</c:v>
                </c:pt>
                <c:pt idx="11287">
                  <c:v>0</c:v>
                </c:pt>
                <c:pt idx="11288">
                  <c:v>0</c:v>
                </c:pt>
                <c:pt idx="11289">
                  <c:v>0</c:v>
                </c:pt>
                <c:pt idx="11290">
                  <c:v>0</c:v>
                </c:pt>
                <c:pt idx="11291">
                  <c:v>0</c:v>
                </c:pt>
                <c:pt idx="11292">
                  <c:v>0</c:v>
                </c:pt>
                <c:pt idx="11293">
                  <c:v>0</c:v>
                </c:pt>
                <c:pt idx="11294">
                  <c:v>0</c:v>
                </c:pt>
                <c:pt idx="11295">
                  <c:v>0</c:v>
                </c:pt>
                <c:pt idx="11296">
                  <c:v>0</c:v>
                </c:pt>
                <c:pt idx="11297">
                  <c:v>0</c:v>
                </c:pt>
                <c:pt idx="11298">
                  <c:v>0</c:v>
                </c:pt>
                <c:pt idx="11299">
                  <c:v>0</c:v>
                </c:pt>
                <c:pt idx="11300">
                  <c:v>0</c:v>
                </c:pt>
                <c:pt idx="11301">
                  <c:v>0</c:v>
                </c:pt>
                <c:pt idx="11302">
                  <c:v>0</c:v>
                </c:pt>
                <c:pt idx="11303">
                  <c:v>0</c:v>
                </c:pt>
                <c:pt idx="11304">
                  <c:v>0</c:v>
                </c:pt>
                <c:pt idx="11305">
                  <c:v>0</c:v>
                </c:pt>
                <c:pt idx="11306">
                  <c:v>0</c:v>
                </c:pt>
                <c:pt idx="11307">
                  <c:v>0</c:v>
                </c:pt>
                <c:pt idx="11308">
                  <c:v>0</c:v>
                </c:pt>
                <c:pt idx="11309">
                  <c:v>0</c:v>
                </c:pt>
                <c:pt idx="11310">
                  <c:v>0</c:v>
                </c:pt>
                <c:pt idx="11311">
                  <c:v>0</c:v>
                </c:pt>
                <c:pt idx="11312">
                  <c:v>0</c:v>
                </c:pt>
                <c:pt idx="11313">
                  <c:v>0</c:v>
                </c:pt>
                <c:pt idx="11314">
                  <c:v>0</c:v>
                </c:pt>
                <c:pt idx="11315">
                  <c:v>0</c:v>
                </c:pt>
                <c:pt idx="11316">
                  <c:v>0</c:v>
                </c:pt>
                <c:pt idx="11317">
                  <c:v>0</c:v>
                </c:pt>
                <c:pt idx="11318">
                  <c:v>0</c:v>
                </c:pt>
                <c:pt idx="11319">
                  <c:v>0</c:v>
                </c:pt>
                <c:pt idx="11320">
                  <c:v>0</c:v>
                </c:pt>
                <c:pt idx="11321">
                  <c:v>0</c:v>
                </c:pt>
                <c:pt idx="11322">
                  <c:v>0</c:v>
                </c:pt>
                <c:pt idx="11323">
                  <c:v>0</c:v>
                </c:pt>
                <c:pt idx="11324">
                  <c:v>0</c:v>
                </c:pt>
                <c:pt idx="11325">
                  <c:v>0</c:v>
                </c:pt>
                <c:pt idx="11326">
                  <c:v>0</c:v>
                </c:pt>
                <c:pt idx="11327">
                  <c:v>0</c:v>
                </c:pt>
                <c:pt idx="11328">
                  <c:v>0</c:v>
                </c:pt>
                <c:pt idx="11329">
                  <c:v>0</c:v>
                </c:pt>
                <c:pt idx="11330">
                  <c:v>0</c:v>
                </c:pt>
                <c:pt idx="11331">
                  <c:v>0</c:v>
                </c:pt>
                <c:pt idx="11332">
                  <c:v>0</c:v>
                </c:pt>
                <c:pt idx="11333">
                  <c:v>0</c:v>
                </c:pt>
                <c:pt idx="11334">
                  <c:v>0</c:v>
                </c:pt>
                <c:pt idx="11335">
                  <c:v>0</c:v>
                </c:pt>
                <c:pt idx="11336">
                  <c:v>0</c:v>
                </c:pt>
                <c:pt idx="11337">
                  <c:v>0</c:v>
                </c:pt>
                <c:pt idx="11338">
                  <c:v>0</c:v>
                </c:pt>
                <c:pt idx="11339">
                  <c:v>0</c:v>
                </c:pt>
                <c:pt idx="11340">
                  <c:v>0</c:v>
                </c:pt>
                <c:pt idx="11341">
                  <c:v>0</c:v>
                </c:pt>
                <c:pt idx="11342">
                  <c:v>0</c:v>
                </c:pt>
                <c:pt idx="11343">
                  <c:v>0</c:v>
                </c:pt>
                <c:pt idx="11344">
                  <c:v>0</c:v>
                </c:pt>
                <c:pt idx="11345">
                  <c:v>0</c:v>
                </c:pt>
                <c:pt idx="11346">
                  <c:v>0</c:v>
                </c:pt>
                <c:pt idx="11347">
                  <c:v>0</c:v>
                </c:pt>
                <c:pt idx="11348">
                  <c:v>0</c:v>
                </c:pt>
                <c:pt idx="11349">
                  <c:v>0</c:v>
                </c:pt>
                <c:pt idx="11350">
                  <c:v>0</c:v>
                </c:pt>
                <c:pt idx="11351">
                  <c:v>0</c:v>
                </c:pt>
                <c:pt idx="11352">
                  <c:v>0</c:v>
                </c:pt>
                <c:pt idx="11353">
                  <c:v>0</c:v>
                </c:pt>
                <c:pt idx="11354">
                  <c:v>0</c:v>
                </c:pt>
                <c:pt idx="11355">
                  <c:v>0</c:v>
                </c:pt>
                <c:pt idx="11356">
                  <c:v>0</c:v>
                </c:pt>
                <c:pt idx="11357">
                  <c:v>0</c:v>
                </c:pt>
                <c:pt idx="11358">
                  <c:v>0</c:v>
                </c:pt>
                <c:pt idx="11359">
                  <c:v>0</c:v>
                </c:pt>
                <c:pt idx="11360">
                  <c:v>0</c:v>
                </c:pt>
                <c:pt idx="11361">
                  <c:v>0</c:v>
                </c:pt>
                <c:pt idx="11362">
                  <c:v>0</c:v>
                </c:pt>
                <c:pt idx="11363">
                  <c:v>0</c:v>
                </c:pt>
                <c:pt idx="11364">
                  <c:v>0</c:v>
                </c:pt>
                <c:pt idx="11365">
                  <c:v>0</c:v>
                </c:pt>
                <c:pt idx="11366">
                  <c:v>0</c:v>
                </c:pt>
                <c:pt idx="11367">
                  <c:v>0</c:v>
                </c:pt>
                <c:pt idx="11368">
                  <c:v>0</c:v>
                </c:pt>
                <c:pt idx="11369">
                  <c:v>0</c:v>
                </c:pt>
                <c:pt idx="11370">
                  <c:v>0</c:v>
                </c:pt>
                <c:pt idx="11371">
                  <c:v>0</c:v>
                </c:pt>
                <c:pt idx="11372">
                  <c:v>0</c:v>
                </c:pt>
                <c:pt idx="11373">
                  <c:v>0</c:v>
                </c:pt>
                <c:pt idx="11374">
                  <c:v>0</c:v>
                </c:pt>
                <c:pt idx="11375">
                  <c:v>0</c:v>
                </c:pt>
                <c:pt idx="11376">
                  <c:v>0</c:v>
                </c:pt>
                <c:pt idx="11377">
                  <c:v>0</c:v>
                </c:pt>
                <c:pt idx="11378">
                  <c:v>0</c:v>
                </c:pt>
                <c:pt idx="11379">
                  <c:v>0</c:v>
                </c:pt>
                <c:pt idx="11380">
                  <c:v>0</c:v>
                </c:pt>
                <c:pt idx="11381">
                  <c:v>0</c:v>
                </c:pt>
                <c:pt idx="11382">
                  <c:v>0</c:v>
                </c:pt>
                <c:pt idx="11383">
                  <c:v>0</c:v>
                </c:pt>
                <c:pt idx="11384">
                  <c:v>0</c:v>
                </c:pt>
                <c:pt idx="11385">
                  <c:v>0</c:v>
                </c:pt>
                <c:pt idx="11386">
                  <c:v>0</c:v>
                </c:pt>
                <c:pt idx="11387">
                  <c:v>0</c:v>
                </c:pt>
                <c:pt idx="11388">
                  <c:v>0</c:v>
                </c:pt>
                <c:pt idx="11389">
                  <c:v>0</c:v>
                </c:pt>
                <c:pt idx="11390">
                  <c:v>0</c:v>
                </c:pt>
                <c:pt idx="11391">
                  <c:v>0</c:v>
                </c:pt>
                <c:pt idx="11392">
                  <c:v>0</c:v>
                </c:pt>
                <c:pt idx="11393">
                  <c:v>0</c:v>
                </c:pt>
                <c:pt idx="11394">
                  <c:v>0</c:v>
                </c:pt>
                <c:pt idx="11395">
                  <c:v>0</c:v>
                </c:pt>
                <c:pt idx="11396">
                  <c:v>0</c:v>
                </c:pt>
                <c:pt idx="11397">
                  <c:v>0</c:v>
                </c:pt>
                <c:pt idx="11398">
                  <c:v>0</c:v>
                </c:pt>
                <c:pt idx="11399">
                  <c:v>0</c:v>
                </c:pt>
                <c:pt idx="11400">
                  <c:v>0</c:v>
                </c:pt>
                <c:pt idx="11401">
                  <c:v>0</c:v>
                </c:pt>
                <c:pt idx="11402">
                  <c:v>0</c:v>
                </c:pt>
                <c:pt idx="11403">
                  <c:v>0</c:v>
                </c:pt>
                <c:pt idx="11404">
                  <c:v>0</c:v>
                </c:pt>
                <c:pt idx="11405">
                  <c:v>0</c:v>
                </c:pt>
                <c:pt idx="11406">
                  <c:v>0</c:v>
                </c:pt>
                <c:pt idx="11407">
                  <c:v>0</c:v>
                </c:pt>
                <c:pt idx="11408">
                  <c:v>0</c:v>
                </c:pt>
                <c:pt idx="11409">
                  <c:v>0</c:v>
                </c:pt>
                <c:pt idx="11410">
                  <c:v>0</c:v>
                </c:pt>
                <c:pt idx="11411">
                  <c:v>0</c:v>
                </c:pt>
                <c:pt idx="11412">
                  <c:v>0</c:v>
                </c:pt>
                <c:pt idx="11413">
                  <c:v>0</c:v>
                </c:pt>
                <c:pt idx="11414">
                  <c:v>0</c:v>
                </c:pt>
                <c:pt idx="11415">
                  <c:v>0</c:v>
                </c:pt>
                <c:pt idx="11416">
                  <c:v>0</c:v>
                </c:pt>
                <c:pt idx="11417">
                  <c:v>0</c:v>
                </c:pt>
                <c:pt idx="11418">
                  <c:v>0</c:v>
                </c:pt>
                <c:pt idx="11419">
                  <c:v>0</c:v>
                </c:pt>
                <c:pt idx="11420">
                  <c:v>0</c:v>
                </c:pt>
                <c:pt idx="11421">
                  <c:v>0</c:v>
                </c:pt>
                <c:pt idx="11422">
                  <c:v>0</c:v>
                </c:pt>
                <c:pt idx="11423">
                  <c:v>0</c:v>
                </c:pt>
                <c:pt idx="11424">
                  <c:v>0</c:v>
                </c:pt>
                <c:pt idx="11425">
                  <c:v>0</c:v>
                </c:pt>
                <c:pt idx="11426">
                  <c:v>0</c:v>
                </c:pt>
                <c:pt idx="11427">
                  <c:v>0</c:v>
                </c:pt>
                <c:pt idx="11428">
                  <c:v>0</c:v>
                </c:pt>
                <c:pt idx="11429">
                  <c:v>0</c:v>
                </c:pt>
                <c:pt idx="11430">
                  <c:v>0</c:v>
                </c:pt>
                <c:pt idx="11431">
                  <c:v>0</c:v>
                </c:pt>
                <c:pt idx="11432">
                  <c:v>0</c:v>
                </c:pt>
                <c:pt idx="11433">
                  <c:v>0</c:v>
                </c:pt>
                <c:pt idx="11434">
                  <c:v>0</c:v>
                </c:pt>
                <c:pt idx="11435">
                  <c:v>0</c:v>
                </c:pt>
                <c:pt idx="11436">
                  <c:v>0</c:v>
                </c:pt>
                <c:pt idx="11437">
                  <c:v>0</c:v>
                </c:pt>
                <c:pt idx="11438">
                  <c:v>0</c:v>
                </c:pt>
                <c:pt idx="11439">
                  <c:v>0</c:v>
                </c:pt>
                <c:pt idx="11440">
                  <c:v>0</c:v>
                </c:pt>
                <c:pt idx="11441">
                  <c:v>0</c:v>
                </c:pt>
                <c:pt idx="11442">
                  <c:v>0</c:v>
                </c:pt>
                <c:pt idx="11443">
                  <c:v>0</c:v>
                </c:pt>
                <c:pt idx="11444">
                  <c:v>0</c:v>
                </c:pt>
                <c:pt idx="11445">
                  <c:v>0</c:v>
                </c:pt>
                <c:pt idx="11446">
                  <c:v>0</c:v>
                </c:pt>
                <c:pt idx="11447">
                  <c:v>0</c:v>
                </c:pt>
                <c:pt idx="11448">
                  <c:v>0</c:v>
                </c:pt>
                <c:pt idx="11449">
                  <c:v>0</c:v>
                </c:pt>
                <c:pt idx="11450">
                  <c:v>0</c:v>
                </c:pt>
                <c:pt idx="11451">
                  <c:v>0</c:v>
                </c:pt>
                <c:pt idx="11452">
                  <c:v>0</c:v>
                </c:pt>
                <c:pt idx="11453">
                  <c:v>0</c:v>
                </c:pt>
                <c:pt idx="11454">
                  <c:v>0</c:v>
                </c:pt>
                <c:pt idx="11455">
                  <c:v>0</c:v>
                </c:pt>
                <c:pt idx="11456">
                  <c:v>0</c:v>
                </c:pt>
                <c:pt idx="11457">
                  <c:v>0</c:v>
                </c:pt>
                <c:pt idx="11458">
                  <c:v>0</c:v>
                </c:pt>
                <c:pt idx="11459">
                  <c:v>0</c:v>
                </c:pt>
                <c:pt idx="11460">
                  <c:v>0</c:v>
                </c:pt>
                <c:pt idx="11461">
                  <c:v>0</c:v>
                </c:pt>
                <c:pt idx="11462">
                  <c:v>0</c:v>
                </c:pt>
                <c:pt idx="11463">
                  <c:v>0</c:v>
                </c:pt>
                <c:pt idx="11464">
                  <c:v>0</c:v>
                </c:pt>
                <c:pt idx="11465">
                  <c:v>0</c:v>
                </c:pt>
                <c:pt idx="11466">
                  <c:v>0</c:v>
                </c:pt>
                <c:pt idx="11467">
                  <c:v>0</c:v>
                </c:pt>
                <c:pt idx="11468">
                  <c:v>0</c:v>
                </c:pt>
                <c:pt idx="11469">
                  <c:v>0</c:v>
                </c:pt>
                <c:pt idx="11470">
                  <c:v>0</c:v>
                </c:pt>
                <c:pt idx="11471">
                  <c:v>0</c:v>
                </c:pt>
                <c:pt idx="11472">
                  <c:v>0</c:v>
                </c:pt>
                <c:pt idx="11473">
                  <c:v>0</c:v>
                </c:pt>
                <c:pt idx="11474">
                  <c:v>0</c:v>
                </c:pt>
                <c:pt idx="11475">
                  <c:v>0</c:v>
                </c:pt>
                <c:pt idx="11476">
                  <c:v>0</c:v>
                </c:pt>
                <c:pt idx="11477">
                  <c:v>0</c:v>
                </c:pt>
                <c:pt idx="11478">
                  <c:v>0</c:v>
                </c:pt>
                <c:pt idx="11479">
                  <c:v>0</c:v>
                </c:pt>
                <c:pt idx="11480">
                  <c:v>0</c:v>
                </c:pt>
                <c:pt idx="11481">
                  <c:v>0</c:v>
                </c:pt>
                <c:pt idx="11482">
                  <c:v>0</c:v>
                </c:pt>
                <c:pt idx="11483">
                  <c:v>0</c:v>
                </c:pt>
                <c:pt idx="11484">
                  <c:v>0</c:v>
                </c:pt>
                <c:pt idx="11485">
                  <c:v>0</c:v>
                </c:pt>
                <c:pt idx="11486">
                  <c:v>0</c:v>
                </c:pt>
                <c:pt idx="11487">
                  <c:v>0</c:v>
                </c:pt>
                <c:pt idx="11488">
                  <c:v>0</c:v>
                </c:pt>
                <c:pt idx="11489">
                  <c:v>0</c:v>
                </c:pt>
                <c:pt idx="11490">
                  <c:v>0</c:v>
                </c:pt>
                <c:pt idx="11491">
                  <c:v>0</c:v>
                </c:pt>
                <c:pt idx="11492">
                  <c:v>0</c:v>
                </c:pt>
                <c:pt idx="11493">
                  <c:v>0</c:v>
                </c:pt>
                <c:pt idx="11494">
                  <c:v>0</c:v>
                </c:pt>
                <c:pt idx="11495">
                  <c:v>0</c:v>
                </c:pt>
                <c:pt idx="11496">
                  <c:v>0</c:v>
                </c:pt>
                <c:pt idx="11497">
                  <c:v>0</c:v>
                </c:pt>
                <c:pt idx="11498">
                  <c:v>0</c:v>
                </c:pt>
                <c:pt idx="11499">
                  <c:v>0</c:v>
                </c:pt>
                <c:pt idx="11500">
                  <c:v>0</c:v>
                </c:pt>
                <c:pt idx="11501">
                  <c:v>0</c:v>
                </c:pt>
                <c:pt idx="11502">
                  <c:v>0</c:v>
                </c:pt>
                <c:pt idx="11503">
                  <c:v>0</c:v>
                </c:pt>
                <c:pt idx="11504">
                  <c:v>0</c:v>
                </c:pt>
                <c:pt idx="11505">
                  <c:v>0</c:v>
                </c:pt>
                <c:pt idx="11506">
                  <c:v>0</c:v>
                </c:pt>
                <c:pt idx="11507">
                  <c:v>0</c:v>
                </c:pt>
                <c:pt idx="11508">
                  <c:v>0</c:v>
                </c:pt>
                <c:pt idx="11509">
                  <c:v>0</c:v>
                </c:pt>
                <c:pt idx="11510">
                  <c:v>0</c:v>
                </c:pt>
                <c:pt idx="11511">
                  <c:v>0</c:v>
                </c:pt>
                <c:pt idx="11512">
                  <c:v>0</c:v>
                </c:pt>
                <c:pt idx="11513">
                  <c:v>0</c:v>
                </c:pt>
                <c:pt idx="11514">
                  <c:v>0</c:v>
                </c:pt>
                <c:pt idx="11515">
                  <c:v>0</c:v>
                </c:pt>
                <c:pt idx="11516">
                  <c:v>0</c:v>
                </c:pt>
                <c:pt idx="11517">
                  <c:v>0</c:v>
                </c:pt>
                <c:pt idx="11518">
                  <c:v>0</c:v>
                </c:pt>
                <c:pt idx="11519">
                  <c:v>0</c:v>
                </c:pt>
                <c:pt idx="11520">
                  <c:v>0</c:v>
                </c:pt>
                <c:pt idx="11521">
                  <c:v>0</c:v>
                </c:pt>
                <c:pt idx="11522">
                  <c:v>0</c:v>
                </c:pt>
                <c:pt idx="11523">
                  <c:v>0</c:v>
                </c:pt>
                <c:pt idx="11524">
                  <c:v>0</c:v>
                </c:pt>
                <c:pt idx="11525">
                  <c:v>0</c:v>
                </c:pt>
                <c:pt idx="11526">
                  <c:v>0</c:v>
                </c:pt>
                <c:pt idx="11527">
                  <c:v>0</c:v>
                </c:pt>
                <c:pt idx="11528">
                  <c:v>0</c:v>
                </c:pt>
                <c:pt idx="11529">
                  <c:v>0</c:v>
                </c:pt>
                <c:pt idx="11530">
                  <c:v>0</c:v>
                </c:pt>
                <c:pt idx="11531">
                  <c:v>0</c:v>
                </c:pt>
                <c:pt idx="11532">
                  <c:v>0</c:v>
                </c:pt>
                <c:pt idx="11533">
                  <c:v>0</c:v>
                </c:pt>
                <c:pt idx="11534">
                  <c:v>0</c:v>
                </c:pt>
                <c:pt idx="11535">
                  <c:v>0</c:v>
                </c:pt>
                <c:pt idx="11536">
                  <c:v>0</c:v>
                </c:pt>
                <c:pt idx="11537">
                  <c:v>0</c:v>
                </c:pt>
                <c:pt idx="11538">
                  <c:v>0</c:v>
                </c:pt>
                <c:pt idx="11539">
                  <c:v>0</c:v>
                </c:pt>
                <c:pt idx="11540">
                  <c:v>0</c:v>
                </c:pt>
                <c:pt idx="11541">
                  <c:v>0</c:v>
                </c:pt>
                <c:pt idx="11542">
                  <c:v>0</c:v>
                </c:pt>
                <c:pt idx="11543">
                  <c:v>0</c:v>
                </c:pt>
                <c:pt idx="11544">
                  <c:v>0</c:v>
                </c:pt>
                <c:pt idx="11545">
                  <c:v>0</c:v>
                </c:pt>
                <c:pt idx="11546">
                  <c:v>0</c:v>
                </c:pt>
                <c:pt idx="11547">
                  <c:v>0</c:v>
                </c:pt>
                <c:pt idx="11548">
                  <c:v>0</c:v>
                </c:pt>
                <c:pt idx="11549">
                  <c:v>0</c:v>
                </c:pt>
                <c:pt idx="11550">
                  <c:v>0</c:v>
                </c:pt>
                <c:pt idx="11551">
                  <c:v>0</c:v>
                </c:pt>
                <c:pt idx="11552">
                  <c:v>0</c:v>
                </c:pt>
                <c:pt idx="11553">
                  <c:v>0</c:v>
                </c:pt>
                <c:pt idx="11554">
                  <c:v>0</c:v>
                </c:pt>
                <c:pt idx="11555">
                  <c:v>0</c:v>
                </c:pt>
                <c:pt idx="11556">
                  <c:v>0</c:v>
                </c:pt>
                <c:pt idx="11557">
                  <c:v>0</c:v>
                </c:pt>
                <c:pt idx="11558">
                  <c:v>0</c:v>
                </c:pt>
                <c:pt idx="11559">
                  <c:v>0</c:v>
                </c:pt>
                <c:pt idx="11560">
                  <c:v>0</c:v>
                </c:pt>
                <c:pt idx="11561">
                  <c:v>0</c:v>
                </c:pt>
                <c:pt idx="11562">
                  <c:v>0</c:v>
                </c:pt>
                <c:pt idx="11563">
                  <c:v>0</c:v>
                </c:pt>
                <c:pt idx="11564">
                  <c:v>0</c:v>
                </c:pt>
              </c:numCache>
            </c:numRef>
          </c:val>
          <c:extLst>
            <c:ext xmlns:c16="http://schemas.microsoft.com/office/drawing/2014/chart" uri="{C3380CC4-5D6E-409C-BE32-E72D297353CC}">
              <c16:uniqueId val="{00000000-D8F8-4F10-93F1-C68DE04909D6}"/>
            </c:ext>
          </c:extLst>
        </c:ser>
        <c:ser>
          <c:idx val="2"/>
          <c:order val="1"/>
          <c:tx>
            <c:v>-rec</c:v>
          </c:tx>
          <c:spPr>
            <a:solidFill>
              <a:srgbClr val="A5A5A5"/>
            </a:solidFill>
            <a:ln>
              <a:noFill/>
            </a:ln>
            <a:effectLst/>
          </c:spPr>
          <c:cat>
            <c:numRef>
              <c:f>'FRED Graph'!$A$14:$A$12085</c:f>
              <c:numCache>
                <c:formatCode>yyyy\-mm\-dd</c:formatCode>
                <c:ptCount val="11565"/>
                <c:pt idx="0">
                  <c:v>27912</c:v>
                </c:pt>
                <c:pt idx="1">
                  <c:v>27913</c:v>
                </c:pt>
                <c:pt idx="2">
                  <c:v>27914</c:v>
                </c:pt>
                <c:pt idx="3">
                  <c:v>27915</c:v>
                </c:pt>
                <c:pt idx="4">
                  <c:v>27918</c:v>
                </c:pt>
                <c:pt idx="5">
                  <c:v>27919</c:v>
                </c:pt>
                <c:pt idx="6">
                  <c:v>27920</c:v>
                </c:pt>
                <c:pt idx="7">
                  <c:v>27921</c:v>
                </c:pt>
                <c:pt idx="8">
                  <c:v>27922</c:v>
                </c:pt>
                <c:pt idx="9">
                  <c:v>27925</c:v>
                </c:pt>
                <c:pt idx="10">
                  <c:v>27926</c:v>
                </c:pt>
                <c:pt idx="11">
                  <c:v>27927</c:v>
                </c:pt>
                <c:pt idx="12">
                  <c:v>27928</c:v>
                </c:pt>
                <c:pt idx="13">
                  <c:v>27929</c:v>
                </c:pt>
                <c:pt idx="14">
                  <c:v>27932</c:v>
                </c:pt>
                <c:pt idx="15">
                  <c:v>27933</c:v>
                </c:pt>
                <c:pt idx="16">
                  <c:v>27934</c:v>
                </c:pt>
                <c:pt idx="17">
                  <c:v>27935</c:v>
                </c:pt>
                <c:pt idx="18">
                  <c:v>27936</c:v>
                </c:pt>
                <c:pt idx="19">
                  <c:v>27939</c:v>
                </c:pt>
                <c:pt idx="20">
                  <c:v>27940</c:v>
                </c:pt>
                <c:pt idx="21">
                  <c:v>27941</c:v>
                </c:pt>
                <c:pt idx="22">
                  <c:v>27942</c:v>
                </c:pt>
                <c:pt idx="23">
                  <c:v>27943</c:v>
                </c:pt>
                <c:pt idx="24">
                  <c:v>27947</c:v>
                </c:pt>
                <c:pt idx="25">
                  <c:v>27948</c:v>
                </c:pt>
                <c:pt idx="26">
                  <c:v>27949</c:v>
                </c:pt>
                <c:pt idx="27">
                  <c:v>27950</c:v>
                </c:pt>
                <c:pt idx="28">
                  <c:v>27953</c:v>
                </c:pt>
                <c:pt idx="29">
                  <c:v>27954</c:v>
                </c:pt>
                <c:pt idx="30">
                  <c:v>27955</c:v>
                </c:pt>
                <c:pt idx="31">
                  <c:v>27956</c:v>
                </c:pt>
                <c:pt idx="32">
                  <c:v>27957</c:v>
                </c:pt>
                <c:pt idx="33">
                  <c:v>27960</c:v>
                </c:pt>
                <c:pt idx="34">
                  <c:v>27961</c:v>
                </c:pt>
                <c:pt idx="35">
                  <c:v>27962</c:v>
                </c:pt>
                <c:pt idx="36">
                  <c:v>27963</c:v>
                </c:pt>
                <c:pt idx="37">
                  <c:v>27964</c:v>
                </c:pt>
                <c:pt idx="38">
                  <c:v>27967</c:v>
                </c:pt>
                <c:pt idx="39">
                  <c:v>27968</c:v>
                </c:pt>
                <c:pt idx="40">
                  <c:v>27969</c:v>
                </c:pt>
                <c:pt idx="41">
                  <c:v>27970</c:v>
                </c:pt>
                <c:pt idx="42">
                  <c:v>27971</c:v>
                </c:pt>
                <c:pt idx="43">
                  <c:v>27974</c:v>
                </c:pt>
                <c:pt idx="44">
                  <c:v>27975</c:v>
                </c:pt>
                <c:pt idx="45">
                  <c:v>27976</c:v>
                </c:pt>
                <c:pt idx="46">
                  <c:v>27977</c:v>
                </c:pt>
                <c:pt idx="47">
                  <c:v>27978</c:v>
                </c:pt>
                <c:pt idx="48">
                  <c:v>27981</c:v>
                </c:pt>
                <c:pt idx="49">
                  <c:v>27982</c:v>
                </c:pt>
                <c:pt idx="50">
                  <c:v>27983</c:v>
                </c:pt>
                <c:pt idx="51">
                  <c:v>27984</c:v>
                </c:pt>
                <c:pt idx="52">
                  <c:v>27985</c:v>
                </c:pt>
                <c:pt idx="53">
                  <c:v>27988</c:v>
                </c:pt>
                <c:pt idx="54">
                  <c:v>27989</c:v>
                </c:pt>
                <c:pt idx="55">
                  <c:v>27990</c:v>
                </c:pt>
                <c:pt idx="56">
                  <c:v>27991</c:v>
                </c:pt>
                <c:pt idx="57">
                  <c:v>27992</c:v>
                </c:pt>
                <c:pt idx="58">
                  <c:v>27995</c:v>
                </c:pt>
                <c:pt idx="59">
                  <c:v>27996</c:v>
                </c:pt>
                <c:pt idx="60">
                  <c:v>27997</c:v>
                </c:pt>
                <c:pt idx="61">
                  <c:v>27998</c:v>
                </c:pt>
                <c:pt idx="62">
                  <c:v>27999</c:v>
                </c:pt>
                <c:pt idx="63">
                  <c:v>28002</c:v>
                </c:pt>
                <c:pt idx="64">
                  <c:v>28003</c:v>
                </c:pt>
                <c:pt idx="65">
                  <c:v>28004</c:v>
                </c:pt>
                <c:pt idx="66">
                  <c:v>28005</c:v>
                </c:pt>
                <c:pt idx="67">
                  <c:v>28006</c:v>
                </c:pt>
                <c:pt idx="68">
                  <c:v>28010</c:v>
                </c:pt>
                <c:pt idx="69">
                  <c:v>28011</c:v>
                </c:pt>
                <c:pt idx="70">
                  <c:v>28012</c:v>
                </c:pt>
                <c:pt idx="71">
                  <c:v>28013</c:v>
                </c:pt>
                <c:pt idx="72">
                  <c:v>28016</c:v>
                </c:pt>
                <c:pt idx="73">
                  <c:v>28017</c:v>
                </c:pt>
                <c:pt idx="74">
                  <c:v>28018</c:v>
                </c:pt>
                <c:pt idx="75">
                  <c:v>28019</c:v>
                </c:pt>
                <c:pt idx="76">
                  <c:v>28020</c:v>
                </c:pt>
                <c:pt idx="77">
                  <c:v>28023</c:v>
                </c:pt>
                <c:pt idx="78">
                  <c:v>28024</c:v>
                </c:pt>
                <c:pt idx="79">
                  <c:v>28025</c:v>
                </c:pt>
                <c:pt idx="80">
                  <c:v>28026</c:v>
                </c:pt>
                <c:pt idx="81">
                  <c:v>28027</c:v>
                </c:pt>
                <c:pt idx="82">
                  <c:v>28030</c:v>
                </c:pt>
                <c:pt idx="83">
                  <c:v>28031</c:v>
                </c:pt>
                <c:pt idx="84">
                  <c:v>28032</c:v>
                </c:pt>
                <c:pt idx="85">
                  <c:v>28033</c:v>
                </c:pt>
                <c:pt idx="86">
                  <c:v>28034</c:v>
                </c:pt>
                <c:pt idx="87">
                  <c:v>28037</c:v>
                </c:pt>
                <c:pt idx="88">
                  <c:v>28038</c:v>
                </c:pt>
                <c:pt idx="89">
                  <c:v>28039</c:v>
                </c:pt>
                <c:pt idx="90">
                  <c:v>28040</c:v>
                </c:pt>
                <c:pt idx="91">
                  <c:v>28041</c:v>
                </c:pt>
                <c:pt idx="92">
                  <c:v>28045</c:v>
                </c:pt>
                <c:pt idx="93">
                  <c:v>28046</c:v>
                </c:pt>
                <c:pt idx="94">
                  <c:v>28047</c:v>
                </c:pt>
                <c:pt idx="95">
                  <c:v>28048</c:v>
                </c:pt>
                <c:pt idx="96">
                  <c:v>28051</c:v>
                </c:pt>
                <c:pt idx="97">
                  <c:v>28052</c:v>
                </c:pt>
                <c:pt idx="98">
                  <c:v>28053</c:v>
                </c:pt>
                <c:pt idx="99">
                  <c:v>28054</c:v>
                </c:pt>
                <c:pt idx="100">
                  <c:v>28055</c:v>
                </c:pt>
                <c:pt idx="101">
                  <c:v>28058</c:v>
                </c:pt>
                <c:pt idx="102">
                  <c:v>28059</c:v>
                </c:pt>
                <c:pt idx="103">
                  <c:v>28060</c:v>
                </c:pt>
                <c:pt idx="104">
                  <c:v>28061</c:v>
                </c:pt>
                <c:pt idx="105">
                  <c:v>28062</c:v>
                </c:pt>
                <c:pt idx="106">
                  <c:v>28065</c:v>
                </c:pt>
                <c:pt idx="107">
                  <c:v>28067</c:v>
                </c:pt>
                <c:pt idx="108">
                  <c:v>28068</c:v>
                </c:pt>
                <c:pt idx="109">
                  <c:v>28069</c:v>
                </c:pt>
                <c:pt idx="110">
                  <c:v>28072</c:v>
                </c:pt>
                <c:pt idx="111">
                  <c:v>28073</c:v>
                </c:pt>
                <c:pt idx="112">
                  <c:v>28074</c:v>
                </c:pt>
                <c:pt idx="113">
                  <c:v>28076</c:v>
                </c:pt>
                <c:pt idx="114">
                  <c:v>28079</c:v>
                </c:pt>
                <c:pt idx="115">
                  <c:v>28080</c:v>
                </c:pt>
                <c:pt idx="116">
                  <c:v>28081</c:v>
                </c:pt>
                <c:pt idx="117">
                  <c:v>28082</c:v>
                </c:pt>
                <c:pt idx="118">
                  <c:v>28083</c:v>
                </c:pt>
                <c:pt idx="119">
                  <c:v>28086</c:v>
                </c:pt>
                <c:pt idx="120">
                  <c:v>28087</c:v>
                </c:pt>
                <c:pt idx="121">
                  <c:v>28088</c:v>
                </c:pt>
                <c:pt idx="122">
                  <c:v>28090</c:v>
                </c:pt>
                <c:pt idx="123">
                  <c:v>28093</c:v>
                </c:pt>
                <c:pt idx="124">
                  <c:v>28094</c:v>
                </c:pt>
                <c:pt idx="125">
                  <c:v>28095</c:v>
                </c:pt>
                <c:pt idx="126">
                  <c:v>28096</c:v>
                </c:pt>
                <c:pt idx="127">
                  <c:v>28097</c:v>
                </c:pt>
                <c:pt idx="128">
                  <c:v>28100</c:v>
                </c:pt>
                <c:pt idx="129">
                  <c:v>28101</c:v>
                </c:pt>
                <c:pt idx="130">
                  <c:v>28102</c:v>
                </c:pt>
                <c:pt idx="131">
                  <c:v>28103</c:v>
                </c:pt>
                <c:pt idx="132">
                  <c:v>28104</c:v>
                </c:pt>
                <c:pt idx="133">
                  <c:v>28107</c:v>
                </c:pt>
                <c:pt idx="134">
                  <c:v>28108</c:v>
                </c:pt>
                <c:pt idx="135">
                  <c:v>28109</c:v>
                </c:pt>
                <c:pt idx="136">
                  <c:v>28110</c:v>
                </c:pt>
                <c:pt idx="137">
                  <c:v>28111</c:v>
                </c:pt>
                <c:pt idx="138">
                  <c:v>28114</c:v>
                </c:pt>
                <c:pt idx="139">
                  <c:v>28115</c:v>
                </c:pt>
                <c:pt idx="140">
                  <c:v>28116</c:v>
                </c:pt>
                <c:pt idx="141">
                  <c:v>28117</c:v>
                </c:pt>
                <c:pt idx="142">
                  <c:v>28121</c:v>
                </c:pt>
                <c:pt idx="143">
                  <c:v>28122</c:v>
                </c:pt>
                <c:pt idx="144">
                  <c:v>28123</c:v>
                </c:pt>
                <c:pt idx="145">
                  <c:v>28124</c:v>
                </c:pt>
                <c:pt idx="146">
                  <c:v>28125</c:v>
                </c:pt>
                <c:pt idx="147">
                  <c:v>28128</c:v>
                </c:pt>
                <c:pt idx="148">
                  <c:v>28129</c:v>
                </c:pt>
                <c:pt idx="149">
                  <c:v>28130</c:v>
                </c:pt>
                <c:pt idx="150">
                  <c:v>28131</c:v>
                </c:pt>
                <c:pt idx="151">
                  <c:v>28132</c:v>
                </c:pt>
                <c:pt idx="152">
                  <c:v>28135</c:v>
                </c:pt>
                <c:pt idx="153">
                  <c:v>28136</c:v>
                </c:pt>
                <c:pt idx="154">
                  <c:v>28137</c:v>
                </c:pt>
                <c:pt idx="155">
                  <c:v>28138</c:v>
                </c:pt>
                <c:pt idx="156">
                  <c:v>28139</c:v>
                </c:pt>
                <c:pt idx="157">
                  <c:v>28142</c:v>
                </c:pt>
                <c:pt idx="158">
                  <c:v>28143</c:v>
                </c:pt>
                <c:pt idx="159">
                  <c:v>28144</c:v>
                </c:pt>
                <c:pt idx="160">
                  <c:v>28145</c:v>
                </c:pt>
                <c:pt idx="161">
                  <c:v>28146</c:v>
                </c:pt>
                <c:pt idx="162">
                  <c:v>28149</c:v>
                </c:pt>
                <c:pt idx="163">
                  <c:v>28150</c:v>
                </c:pt>
                <c:pt idx="164">
                  <c:v>28151</c:v>
                </c:pt>
                <c:pt idx="165">
                  <c:v>28152</c:v>
                </c:pt>
                <c:pt idx="166">
                  <c:v>28153</c:v>
                </c:pt>
                <c:pt idx="167">
                  <c:v>28156</c:v>
                </c:pt>
                <c:pt idx="168">
                  <c:v>28157</c:v>
                </c:pt>
                <c:pt idx="169">
                  <c:v>28158</c:v>
                </c:pt>
                <c:pt idx="170">
                  <c:v>28159</c:v>
                </c:pt>
                <c:pt idx="171">
                  <c:v>28160</c:v>
                </c:pt>
                <c:pt idx="172">
                  <c:v>28163</c:v>
                </c:pt>
                <c:pt idx="173">
                  <c:v>28164</c:v>
                </c:pt>
                <c:pt idx="174">
                  <c:v>28165</c:v>
                </c:pt>
                <c:pt idx="175">
                  <c:v>28166</c:v>
                </c:pt>
                <c:pt idx="176">
                  <c:v>28167</c:v>
                </c:pt>
                <c:pt idx="177">
                  <c:v>28170</c:v>
                </c:pt>
                <c:pt idx="178">
                  <c:v>28171</c:v>
                </c:pt>
                <c:pt idx="179">
                  <c:v>28172</c:v>
                </c:pt>
                <c:pt idx="180">
                  <c:v>28173</c:v>
                </c:pt>
                <c:pt idx="181">
                  <c:v>28174</c:v>
                </c:pt>
                <c:pt idx="182">
                  <c:v>28178</c:v>
                </c:pt>
                <c:pt idx="183">
                  <c:v>28179</c:v>
                </c:pt>
                <c:pt idx="184">
                  <c:v>28180</c:v>
                </c:pt>
                <c:pt idx="185">
                  <c:v>28181</c:v>
                </c:pt>
                <c:pt idx="186">
                  <c:v>28184</c:v>
                </c:pt>
                <c:pt idx="187">
                  <c:v>28185</c:v>
                </c:pt>
                <c:pt idx="188">
                  <c:v>28186</c:v>
                </c:pt>
                <c:pt idx="189">
                  <c:v>28187</c:v>
                </c:pt>
                <c:pt idx="190">
                  <c:v>28188</c:v>
                </c:pt>
                <c:pt idx="191">
                  <c:v>28191</c:v>
                </c:pt>
                <c:pt idx="192">
                  <c:v>28192</c:v>
                </c:pt>
                <c:pt idx="193">
                  <c:v>28193</c:v>
                </c:pt>
                <c:pt idx="194">
                  <c:v>28194</c:v>
                </c:pt>
                <c:pt idx="195">
                  <c:v>28195</c:v>
                </c:pt>
                <c:pt idx="196">
                  <c:v>28198</c:v>
                </c:pt>
                <c:pt idx="197">
                  <c:v>28199</c:v>
                </c:pt>
                <c:pt idx="198">
                  <c:v>28200</c:v>
                </c:pt>
                <c:pt idx="199">
                  <c:v>28201</c:v>
                </c:pt>
                <c:pt idx="200">
                  <c:v>28202</c:v>
                </c:pt>
                <c:pt idx="201">
                  <c:v>28205</c:v>
                </c:pt>
                <c:pt idx="202">
                  <c:v>28206</c:v>
                </c:pt>
                <c:pt idx="203">
                  <c:v>28207</c:v>
                </c:pt>
                <c:pt idx="204">
                  <c:v>28208</c:v>
                </c:pt>
                <c:pt idx="205">
                  <c:v>28209</c:v>
                </c:pt>
                <c:pt idx="206">
                  <c:v>28212</c:v>
                </c:pt>
                <c:pt idx="207">
                  <c:v>28213</c:v>
                </c:pt>
                <c:pt idx="208">
                  <c:v>28214</c:v>
                </c:pt>
                <c:pt idx="209">
                  <c:v>28215</c:v>
                </c:pt>
                <c:pt idx="210">
                  <c:v>28216</c:v>
                </c:pt>
                <c:pt idx="211">
                  <c:v>28219</c:v>
                </c:pt>
                <c:pt idx="212">
                  <c:v>28220</c:v>
                </c:pt>
                <c:pt idx="213">
                  <c:v>28221</c:v>
                </c:pt>
                <c:pt idx="214">
                  <c:v>28222</c:v>
                </c:pt>
                <c:pt idx="215">
                  <c:v>28226</c:v>
                </c:pt>
                <c:pt idx="216">
                  <c:v>28227</c:v>
                </c:pt>
                <c:pt idx="217">
                  <c:v>28228</c:v>
                </c:pt>
                <c:pt idx="218">
                  <c:v>28229</c:v>
                </c:pt>
                <c:pt idx="219">
                  <c:v>28230</c:v>
                </c:pt>
                <c:pt idx="220">
                  <c:v>28233</c:v>
                </c:pt>
                <c:pt idx="221">
                  <c:v>28234</c:v>
                </c:pt>
                <c:pt idx="222">
                  <c:v>28235</c:v>
                </c:pt>
                <c:pt idx="223">
                  <c:v>28236</c:v>
                </c:pt>
                <c:pt idx="224">
                  <c:v>28237</c:v>
                </c:pt>
                <c:pt idx="225">
                  <c:v>28240</c:v>
                </c:pt>
                <c:pt idx="226">
                  <c:v>28241</c:v>
                </c:pt>
                <c:pt idx="227">
                  <c:v>28242</c:v>
                </c:pt>
                <c:pt idx="228">
                  <c:v>28243</c:v>
                </c:pt>
                <c:pt idx="229">
                  <c:v>28244</c:v>
                </c:pt>
                <c:pt idx="230">
                  <c:v>28247</c:v>
                </c:pt>
                <c:pt idx="231">
                  <c:v>28248</c:v>
                </c:pt>
                <c:pt idx="232">
                  <c:v>28249</c:v>
                </c:pt>
                <c:pt idx="233">
                  <c:v>28250</c:v>
                </c:pt>
                <c:pt idx="234">
                  <c:v>28251</c:v>
                </c:pt>
                <c:pt idx="235">
                  <c:v>28254</c:v>
                </c:pt>
                <c:pt idx="236">
                  <c:v>28255</c:v>
                </c:pt>
                <c:pt idx="237">
                  <c:v>28256</c:v>
                </c:pt>
                <c:pt idx="238">
                  <c:v>28257</c:v>
                </c:pt>
                <c:pt idx="239">
                  <c:v>28258</c:v>
                </c:pt>
                <c:pt idx="240">
                  <c:v>28261</c:v>
                </c:pt>
                <c:pt idx="241">
                  <c:v>28262</c:v>
                </c:pt>
                <c:pt idx="242">
                  <c:v>28263</c:v>
                </c:pt>
                <c:pt idx="243">
                  <c:v>28264</c:v>
                </c:pt>
                <c:pt idx="244">
                  <c:v>28265</c:v>
                </c:pt>
                <c:pt idx="245">
                  <c:v>28268</c:v>
                </c:pt>
                <c:pt idx="246">
                  <c:v>28269</c:v>
                </c:pt>
                <c:pt idx="247">
                  <c:v>28270</c:v>
                </c:pt>
                <c:pt idx="248">
                  <c:v>28271</c:v>
                </c:pt>
                <c:pt idx="249">
                  <c:v>28272</c:v>
                </c:pt>
                <c:pt idx="250">
                  <c:v>28276</c:v>
                </c:pt>
                <c:pt idx="251">
                  <c:v>28277</c:v>
                </c:pt>
                <c:pt idx="252">
                  <c:v>28278</c:v>
                </c:pt>
                <c:pt idx="253">
                  <c:v>28279</c:v>
                </c:pt>
                <c:pt idx="254">
                  <c:v>28282</c:v>
                </c:pt>
                <c:pt idx="255">
                  <c:v>28283</c:v>
                </c:pt>
                <c:pt idx="256">
                  <c:v>28284</c:v>
                </c:pt>
                <c:pt idx="257">
                  <c:v>28285</c:v>
                </c:pt>
                <c:pt idx="258">
                  <c:v>28286</c:v>
                </c:pt>
                <c:pt idx="259">
                  <c:v>28289</c:v>
                </c:pt>
                <c:pt idx="260">
                  <c:v>28290</c:v>
                </c:pt>
                <c:pt idx="261">
                  <c:v>28291</c:v>
                </c:pt>
                <c:pt idx="262">
                  <c:v>28292</c:v>
                </c:pt>
                <c:pt idx="263">
                  <c:v>28293</c:v>
                </c:pt>
                <c:pt idx="264">
                  <c:v>28296</c:v>
                </c:pt>
                <c:pt idx="265">
                  <c:v>28297</c:v>
                </c:pt>
                <c:pt idx="266">
                  <c:v>28298</c:v>
                </c:pt>
                <c:pt idx="267">
                  <c:v>28299</c:v>
                </c:pt>
                <c:pt idx="268">
                  <c:v>28300</c:v>
                </c:pt>
                <c:pt idx="269">
                  <c:v>28303</c:v>
                </c:pt>
                <c:pt idx="270">
                  <c:v>28304</c:v>
                </c:pt>
                <c:pt idx="271">
                  <c:v>28305</c:v>
                </c:pt>
                <c:pt idx="272">
                  <c:v>28306</c:v>
                </c:pt>
                <c:pt idx="273">
                  <c:v>28307</c:v>
                </c:pt>
                <c:pt idx="274">
                  <c:v>28311</c:v>
                </c:pt>
                <c:pt idx="275">
                  <c:v>28312</c:v>
                </c:pt>
                <c:pt idx="276">
                  <c:v>28313</c:v>
                </c:pt>
                <c:pt idx="277">
                  <c:v>28314</c:v>
                </c:pt>
                <c:pt idx="278">
                  <c:v>28317</c:v>
                </c:pt>
                <c:pt idx="279">
                  <c:v>28318</c:v>
                </c:pt>
                <c:pt idx="280">
                  <c:v>28319</c:v>
                </c:pt>
                <c:pt idx="281">
                  <c:v>28321</c:v>
                </c:pt>
                <c:pt idx="282">
                  <c:v>28324</c:v>
                </c:pt>
                <c:pt idx="283">
                  <c:v>28325</c:v>
                </c:pt>
                <c:pt idx="284">
                  <c:v>28326</c:v>
                </c:pt>
                <c:pt idx="285">
                  <c:v>28327</c:v>
                </c:pt>
                <c:pt idx="286">
                  <c:v>28328</c:v>
                </c:pt>
                <c:pt idx="287">
                  <c:v>28331</c:v>
                </c:pt>
                <c:pt idx="288">
                  <c:v>28332</c:v>
                </c:pt>
                <c:pt idx="289">
                  <c:v>28333</c:v>
                </c:pt>
                <c:pt idx="290">
                  <c:v>28334</c:v>
                </c:pt>
                <c:pt idx="291">
                  <c:v>28335</c:v>
                </c:pt>
                <c:pt idx="292">
                  <c:v>28338</c:v>
                </c:pt>
                <c:pt idx="293">
                  <c:v>28339</c:v>
                </c:pt>
                <c:pt idx="294">
                  <c:v>28340</c:v>
                </c:pt>
                <c:pt idx="295">
                  <c:v>28341</c:v>
                </c:pt>
                <c:pt idx="296">
                  <c:v>28342</c:v>
                </c:pt>
                <c:pt idx="297">
                  <c:v>28345</c:v>
                </c:pt>
                <c:pt idx="298">
                  <c:v>28346</c:v>
                </c:pt>
                <c:pt idx="299">
                  <c:v>28347</c:v>
                </c:pt>
                <c:pt idx="300">
                  <c:v>28348</c:v>
                </c:pt>
                <c:pt idx="301">
                  <c:v>28349</c:v>
                </c:pt>
                <c:pt idx="302">
                  <c:v>28352</c:v>
                </c:pt>
                <c:pt idx="303">
                  <c:v>28353</c:v>
                </c:pt>
                <c:pt idx="304">
                  <c:v>28354</c:v>
                </c:pt>
                <c:pt idx="305">
                  <c:v>28355</c:v>
                </c:pt>
                <c:pt idx="306">
                  <c:v>28356</c:v>
                </c:pt>
                <c:pt idx="307">
                  <c:v>28359</c:v>
                </c:pt>
                <c:pt idx="308">
                  <c:v>28360</c:v>
                </c:pt>
                <c:pt idx="309">
                  <c:v>28361</c:v>
                </c:pt>
                <c:pt idx="310">
                  <c:v>28362</c:v>
                </c:pt>
                <c:pt idx="311">
                  <c:v>28363</c:v>
                </c:pt>
                <c:pt idx="312">
                  <c:v>28366</c:v>
                </c:pt>
                <c:pt idx="313">
                  <c:v>28367</c:v>
                </c:pt>
                <c:pt idx="314">
                  <c:v>28368</c:v>
                </c:pt>
                <c:pt idx="315">
                  <c:v>28369</c:v>
                </c:pt>
                <c:pt idx="316">
                  <c:v>28370</c:v>
                </c:pt>
                <c:pt idx="317">
                  <c:v>28374</c:v>
                </c:pt>
                <c:pt idx="318">
                  <c:v>28375</c:v>
                </c:pt>
                <c:pt idx="319">
                  <c:v>28376</c:v>
                </c:pt>
                <c:pt idx="320">
                  <c:v>28377</c:v>
                </c:pt>
                <c:pt idx="321">
                  <c:v>28380</c:v>
                </c:pt>
                <c:pt idx="322">
                  <c:v>28381</c:v>
                </c:pt>
                <c:pt idx="323">
                  <c:v>28382</c:v>
                </c:pt>
                <c:pt idx="324">
                  <c:v>28383</c:v>
                </c:pt>
                <c:pt idx="325">
                  <c:v>28384</c:v>
                </c:pt>
                <c:pt idx="326">
                  <c:v>28387</c:v>
                </c:pt>
                <c:pt idx="327">
                  <c:v>28388</c:v>
                </c:pt>
                <c:pt idx="328">
                  <c:v>28389</c:v>
                </c:pt>
                <c:pt idx="329">
                  <c:v>28390</c:v>
                </c:pt>
                <c:pt idx="330">
                  <c:v>28391</c:v>
                </c:pt>
                <c:pt idx="331">
                  <c:v>28394</c:v>
                </c:pt>
                <c:pt idx="332">
                  <c:v>28395</c:v>
                </c:pt>
                <c:pt idx="333">
                  <c:v>28396</c:v>
                </c:pt>
                <c:pt idx="334">
                  <c:v>28397</c:v>
                </c:pt>
                <c:pt idx="335">
                  <c:v>28398</c:v>
                </c:pt>
                <c:pt idx="336">
                  <c:v>28401</c:v>
                </c:pt>
                <c:pt idx="337">
                  <c:v>28402</c:v>
                </c:pt>
                <c:pt idx="338">
                  <c:v>28403</c:v>
                </c:pt>
                <c:pt idx="339">
                  <c:v>28404</c:v>
                </c:pt>
                <c:pt idx="340">
                  <c:v>28405</c:v>
                </c:pt>
                <c:pt idx="341">
                  <c:v>28409</c:v>
                </c:pt>
                <c:pt idx="342">
                  <c:v>28410</c:v>
                </c:pt>
                <c:pt idx="343">
                  <c:v>28411</c:v>
                </c:pt>
                <c:pt idx="344">
                  <c:v>28412</c:v>
                </c:pt>
                <c:pt idx="345">
                  <c:v>28415</c:v>
                </c:pt>
                <c:pt idx="346">
                  <c:v>28416</c:v>
                </c:pt>
                <c:pt idx="347">
                  <c:v>28417</c:v>
                </c:pt>
                <c:pt idx="348">
                  <c:v>28418</c:v>
                </c:pt>
                <c:pt idx="349">
                  <c:v>28419</c:v>
                </c:pt>
                <c:pt idx="350">
                  <c:v>28422</c:v>
                </c:pt>
                <c:pt idx="351">
                  <c:v>28423</c:v>
                </c:pt>
                <c:pt idx="352">
                  <c:v>28424</c:v>
                </c:pt>
                <c:pt idx="353">
                  <c:v>28425</c:v>
                </c:pt>
                <c:pt idx="354">
                  <c:v>28426</c:v>
                </c:pt>
                <c:pt idx="355">
                  <c:v>28429</c:v>
                </c:pt>
                <c:pt idx="356">
                  <c:v>28430</c:v>
                </c:pt>
                <c:pt idx="357">
                  <c:v>28431</c:v>
                </c:pt>
                <c:pt idx="358">
                  <c:v>28432</c:v>
                </c:pt>
                <c:pt idx="359">
                  <c:v>28433</c:v>
                </c:pt>
                <c:pt idx="360">
                  <c:v>28436</c:v>
                </c:pt>
                <c:pt idx="361">
                  <c:v>28438</c:v>
                </c:pt>
                <c:pt idx="362">
                  <c:v>28439</c:v>
                </c:pt>
                <c:pt idx="363">
                  <c:v>28443</c:v>
                </c:pt>
                <c:pt idx="364">
                  <c:v>28444</c:v>
                </c:pt>
                <c:pt idx="365">
                  <c:v>28445</c:v>
                </c:pt>
                <c:pt idx="366">
                  <c:v>28446</c:v>
                </c:pt>
                <c:pt idx="367">
                  <c:v>28447</c:v>
                </c:pt>
                <c:pt idx="368">
                  <c:v>28450</c:v>
                </c:pt>
                <c:pt idx="369">
                  <c:v>28451</c:v>
                </c:pt>
                <c:pt idx="370">
                  <c:v>28452</c:v>
                </c:pt>
                <c:pt idx="371">
                  <c:v>28454</c:v>
                </c:pt>
                <c:pt idx="372">
                  <c:v>28457</c:v>
                </c:pt>
                <c:pt idx="373">
                  <c:v>28458</c:v>
                </c:pt>
                <c:pt idx="374">
                  <c:v>28459</c:v>
                </c:pt>
                <c:pt idx="375">
                  <c:v>28460</c:v>
                </c:pt>
                <c:pt idx="376">
                  <c:v>28461</c:v>
                </c:pt>
                <c:pt idx="377">
                  <c:v>28464</c:v>
                </c:pt>
                <c:pt idx="378">
                  <c:v>28465</c:v>
                </c:pt>
                <c:pt idx="379">
                  <c:v>28466</c:v>
                </c:pt>
                <c:pt idx="380">
                  <c:v>28467</c:v>
                </c:pt>
                <c:pt idx="381">
                  <c:v>28468</c:v>
                </c:pt>
                <c:pt idx="382">
                  <c:v>28471</c:v>
                </c:pt>
                <c:pt idx="383">
                  <c:v>28472</c:v>
                </c:pt>
                <c:pt idx="384">
                  <c:v>28473</c:v>
                </c:pt>
                <c:pt idx="385">
                  <c:v>28474</c:v>
                </c:pt>
                <c:pt idx="386">
                  <c:v>28475</c:v>
                </c:pt>
                <c:pt idx="387">
                  <c:v>28478</c:v>
                </c:pt>
                <c:pt idx="388">
                  <c:v>28479</c:v>
                </c:pt>
                <c:pt idx="389">
                  <c:v>28480</c:v>
                </c:pt>
                <c:pt idx="390">
                  <c:v>28481</c:v>
                </c:pt>
                <c:pt idx="391">
                  <c:v>28482</c:v>
                </c:pt>
                <c:pt idx="392">
                  <c:v>28486</c:v>
                </c:pt>
                <c:pt idx="393">
                  <c:v>28487</c:v>
                </c:pt>
                <c:pt idx="394">
                  <c:v>28488</c:v>
                </c:pt>
                <c:pt idx="395">
                  <c:v>28489</c:v>
                </c:pt>
                <c:pt idx="396">
                  <c:v>28493</c:v>
                </c:pt>
                <c:pt idx="397">
                  <c:v>28494</c:v>
                </c:pt>
                <c:pt idx="398">
                  <c:v>28495</c:v>
                </c:pt>
                <c:pt idx="399">
                  <c:v>28496</c:v>
                </c:pt>
                <c:pt idx="400">
                  <c:v>28499</c:v>
                </c:pt>
                <c:pt idx="401">
                  <c:v>28500</c:v>
                </c:pt>
                <c:pt idx="402">
                  <c:v>28501</c:v>
                </c:pt>
                <c:pt idx="403">
                  <c:v>28502</c:v>
                </c:pt>
                <c:pt idx="404">
                  <c:v>28503</c:v>
                </c:pt>
                <c:pt idx="405">
                  <c:v>28506</c:v>
                </c:pt>
                <c:pt idx="406">
                  <c:v>28507</c:v>
                </c:pt>
                <c:pt idx="407">
                  <c:v>28508</c:v>
                </c:pt>
                <c:pt idx="408">
                  <c:v>28509</c:v>
                </c:pt>
                <c:pt idx="409">
                  <c:v>28510</c:v>
                </c:pt>
                <c:pt idx="410">
                  <c:v>28513</c:v>
                </c:pt>
                <c:pt idx="411">
                  <c:v>28514</c:v>
                </c:pt>
                <c:pt idx="412">
                  <c:v>28515</c:v>
                </c:pt>
                <c:pt idx="413">
                  <c:v>28516</c:v>
                </c:pt>
                <c:pt idx="414">
                  <c:v>28517</c:v>
                </c:pt>
                <c:pt idx="415">
                  <c:v>28520</c:v>
                </c:pt>
                <c:pt idx="416">
                  <c:v>28521</c:v>
                </c:pt>
                <c:pt idx="417">
                  <c:v>28522</c:v>
                </c:pt>
                <c:pt idx="418">
                  <c:v>28523</c:v>
                </c:pt>
                <c:pt idx="419">
                  <c:v>28524</c:v>
                </c:pt>
                <c:pt idx="420">
                  <c:v>28527</c:v>
                </c:pt>
                <c:pt idx="421">
                  <c:v>28528</c:v>
                </c:pt>
                <c:pt idx="422">
                  <c:v>28529</c:v>
                </c:pt>
                <c:pt idx="423">
                  <c:v>28530</c:v>
                </c:pt>
                <c:pt idx="424">
                  <c:v>28531</c:v>
                </c:pt>
                <c:pt idx="425">
                  <c:v>28535</c:v>
                </c:pt>
                <c:pt idx="426">
                  <c:v>28536</c:v>
                </c:pt>
                <c:pt idx="427">
                  <c:v>28537</c:v>
                </c:pt>
                <c:pt idx="428">
                  <c:v>28538</c:v>
                </c:pt>
                <c:pt idx="429">
                  <c:v>28542</c:v>
                </c:pt>
                <c:pt idx="430">
                  <c:v>28543</c:v>
                </c:pt>
                <c:pt idx="431">
                  <c:v>28544</c:v>
                </c:pt>
                <c:pt idx="432">
                  <c:v>28545</c:v>
                </c:pt>
                <c:pt idx="433">
                  <c:v>28548</c:v>
                </c:pt>
                <c:pt idx="434">
                  <c:v>28549</c:v>
                </c:pt>
                <c:pt idx="435">
                  <c:v>28550</c:v>
                </c:pt>
                <c:pt idx="436">
                  <c:v>28551</c:v>
                </c:pt>
                <c:pt idx="437">
                  <c:v>28552</c:v>
                </c:pt>
                <c:pt idx="438">
                  <c:v>28555</c:v>
                </c:pt>
                <c:pt idx="439">
                  <c:v>28556</c:v>
                </c:pt>
                <c:pt idx="440">
                  <c:v>28557</c:v>
                </c:pt>
                <c:pt idx="441">
                  <c:v>28558</c:v>
                </c:pt>
                <c:pt idx="442">
                  <c:v>28559</c:v>
                </c:pt>
                <c:pt idx="443">
                  <c:v>28562</c:v>
                </c:pt>
                <c:pt idx="444">
                  <c:v>28563</c:v>
                </c:pt>
                <c:pt idx="445">
                  <c:v>28564</c:v>
                </c:pt>
                <c:pt idx="446">
                  <c:v>28565</c:v>
                </c:pt>
                <c:pt idx="447">
                  <c:v>28566</c:v>
                </c:pt>
                <c:pt idx="448">
                  <c:v>28569</c:v>
                </c:pt>
                <c:pt idx="449">
                  <c:v>28570</c:v>
                </c:pt>
                <c:pt idx="450">
                  <c:v>28571</c:v>
                </c:pt>
                <c:pt idx="451">
                  <c:v>28572</c:v>
                </c:pt>
                <c:pt idx="452">
                  <c:v>28576</c:v>
                </c:pt>
                <c:pt idx="453">
                  <c:v>28577</c:v>
                </c:pt>
                <c:pt idx="454">
                  <c:v>28578</c:v>
                </c:pt>
                <c:pt idx="455">
                  <c:v>28579</c:v>
                </c:pt>
                <c:pt idx="456">
                  <c:v>28580</c:v>
                </c:pt>
                <c:pt idx="457">
                  <c:v>28583</c:v>
                </c:pt>
                <c:pt idx="458">
                  <c:v>28584</c:v>
                </c:pt>
                <c:pt idx="459">
                  <c:v>28585</c:v>
                </c:pt>
                <c:pt idx="460">
                  <c:v>28586</c:v>
                </c:pt>
                <c:pt idx="461">
                  <c:v>28587</c:v>
                </c:pt>
                <c:pt idx="462">
                  <c:v>28590</c:v>
                </c:pt>
                <c:pt idx="463">
                  <c:v>28591</c:v>
                </c:pt>
                <c:pt idx="464">
                  <c:v>28592</c:v>
                </c:pt>
                <c:pt idx="465">
                  <c:v>28593</c:v>
                </c:pt>
                <c:pt idx="466">
                  <c:v>28594</c:v>
                </c:pt>
                <c:pt idx="467">
                  <c:v>28597</c:v>
                </c:pt>
                <c:pt idx="468">
                  <c:v>28598</c:v>
                </c:pt>
                <c:pt idx="469">
                  <c:v>28599</c:v>
                </c:pt>
                <c:pt idx="470">
                  <c:v>28600</c:v>
                </c:pt>
                <c:pt idx="471">
                  <c:v>28601</c:v>
                </c:pt>
                <c:pt idx="472">
                  <c:v>28604</c:v>
                </c:pt>
                <c:pt idx="473">
                  <c:v>28605</c:v>
                </c:pt>
                <c:pt idx="474">
                  <c:v>28606</c:v>
                </c:pt>
                <c:pt idx="475">
                  <c:v>28607</c:v>
                </c:pt>
                <c:pt idx="476">
                  <c:v>28608</c:v>
                </c:pt>
                <c:pt idx="477">
                  <c:v>28611</c:v>
                </c:pt>
                <c:pt idx="478">
                  <c:v>28612</c:v>
                </c:pt>
                <c:pt idx="479">
                  <c:v>28613</c:v>
                </c:pt>
                <c:pt idx="480">
                  <c:v>28614</c:v>
                </c:pt>
                <c:pt idx="481">
                  <c:v>28615</c:v>
                </c:pt>
                <c:pt idx="482">
                  <c:v>28618</c:v>
                </c:pt>
                <c:pt idx="483">
                  <c:v>28619</c:v>
                </c:pt>
                <c:pt idx="484">
                  <c:v>28620</c:v>
                </c:pt>
                <c:pt idx="485">
                  <c:v>28621</c:v>
                </c:pt>
                <c:pt idx="486">
                  <c:v>28622</c:v>
                </c:pt>
                <c:pt idx="487">
                  <c:v>28625</c:v>
                </c:pt>
                <c:pt idx="488">
                  <c:v>28626</c:v>
                </c:pt>
                <c:pt idx="489">
                  <c:v>28627</c:v>
                </c:pt>
                <c:pt idx="490">
                  <c:v>28628</c:v>
                </c:pt>
                <c:pt idx="491">
                  <c:v>28629</c:v>
                </c:pt>
                <c:pt idx="492">
                  <c:v>28632</c:v>
                </c:pt>
                <c:pt idx="493">
                  <c:v>28633</c:v>
                </c:pt>
                <c:pt idx="494">
                  <c:v>28634</c:v>
                </c:pt>
                <c:pt idx="495">
                  <c:v>28635</c:v>
                </c:pt>
                <c:pt idx="496">
                  <c:v>28636</c:v>
                </c:pt>
                <c:pt idx="497">
                  <c:v>28641</c:v>
                </c:pt>
                <c:pt idx="498">
                  <c:v>28642</c:v>
                </c:pt>
                <c:pt idx="499">
                  <c:v>28643</c:v>
                </c:pt>
                <c:pt idx="500">
                  <c:v>28646</c:v>
                </c:pt>
                <c:pt idx="501">
                  <c:v>28647</c:v>
                </c:pt>
                <c:pt idx="502">
                  <c:v>28648</c:v>
                </c:pt>
                <c:pt idx="503">
                  <c:v>28649</c:v>
                </c:pt>
                <c:pt idx="504">
                  <c:v>28650</c:v>
                </c:pt>
                <c:pt idx="505">
                  <c:v>28653</c:v>
                </c:pt>
                <c:pt idx="506">
                  <c:v>28654</c:v>
                </c:pt>
                <c:pt idx="507">
                  <c:v>28655</c:v>
                </c:pt>
                <c:pt idx="508">
                  <c:v>28656</c:v>
                </c:pt>
                <c:pt idx="509">
                  <c:v>28657</c:v>
                </c:pt>
                <c:pt idx="510">
                  <c:v>28660</c:v>
                </c:pt>
                <c:pt idx="511">
                  <c:v>28661</c:v>
                </c:pt>
                <c:pt idx="512">
                  <c:v>28662</c:v>
                </c:pt>
                <c:pt idx="513">
                  <c:v>28663</c:v>
                </c:pt>
                <c:pt idx="514">
                  <c:v>28664</c:v>
                </c:pt>
                <c:pt idx="515">
                  <c:v>28667</c:v>
                </c:pt>
                <c:pt idx="516">
                  <c:v>28668</c:v>
                </c:pt>
                <c:pt idx="517">
                  <c:v>28669</c:v>
                </c:pt>
                <c:pt idx="518">
                  <c:v>28670</c:v>
                </c:pt>
                <c:pt idx="519">
                  <c:v>28671</c:v>
                </c:pt>
                <c:pt idx="520">
                  <c:v>28674</c:v>
                </c:pt>
                <c:pt idx="521">
                  <c:v>28676</c:v>
                </c:pt>
                <c:pt idx="522">
                  <c:v>28677</c:v>
                </c:pt>
                <c:pt idx="523">
                  <c:v>28678</c:v>
                </c:pt>
                <c:pt idx="524">
                  <c:v>28681</c:v>
                </c:pt>
                <c:pt idx="525">
                  <c:v>28682</c:v>
                </c:pt>
                <c:pt idx="526">
                  <c:v>28683</c:v>
                </c:pt>
                <c:pt idx="527">
                  <c:v>28684</c:v>
                </c:pt>
                <c:pt idx="528">
                  <c:v>28685</c:v>
                </c:pt>
                <c:pt idx="529">
                  <c:v>28688</c:v>
                </c:pt>
                <c:pt idx="530">
                  <c:v>28689</c:v>
                </c:pt>
                <c:pt idx="531">
                  <c:v>28690</c:v>
                </c:pt>
                <c:pt idx="532">
                  <c:v>28691</c:v>
                </c:pt>
                <c:pt idx="533">
                  <c:v>28692</c:v>
                </c:pt>
                <c:pt idx="534">
                  <c:v>28695</c:v>
                </c:pt>
                <c:pt idx="535">
                  <c:v>28696</c:v>
                </c:pt>
                <c:pt idx="536">
                  <c:v>28697</c:v>
                </c:pt>
                <c:pt idx="537">
                  <c:v>28698</c:v>
                </c:pt>
                <c:pt idx="538">
                  <c:v>28699</c:v>
                </c:pt>
                <c:pt idx="539">
                  <c:v>28702</c:v>
                </c:pt>
                <c:pt idx="540">
                  <c:v>28703</c:v>
                </c:pt>
                <c:pt idx="541">
                  <c:v>28704</c:v>
                </c:pt>
                <c:pt idx="542">
                  <c:v>28705</c:v>
                </c:pt>
                <c:pt idx="543">
                  <c:v>28706</c:v>
                </c:pt>
                <c:pt idx="544">
                  <c:v>28709</c:v>
                </c:pt>
                <c:pt idx="545">
                  <c:v>28710</c:v>
                </c:pt>
                <c:pt idx="546">
                  <c:v>28711</c:v>
                </c:pt>
                <c:pt idx="547">
                  <c:v>28712</c:v>
                </c:pt>
                <c:pt idx="548">
                  <c:v>28713</c:v>
                </c:pt>
                <c:pt idx="549">
                  <c:v>28716</c:v>
                </c:pt>
                <c:pt idx="550">
                  <c:v>28717</c:v>
                </c:pt>
                <c:pt idx="551">
                  <c:v>28718</c:v>
                </c:pt>
                <c:pt idx="552">
                  <c:v>28719</c:v>
                </c:pt>
                <c:pt idx="553">
                  <c:v>28720</c:v>
                </c:pt>
                <c:pt idx="554">
                  <c:v>28723</c:v>
                </c:pt>
                <c:pt idx="555">
                  <c:v>28724</c:v>
                </c:pt>
                <c:pt idx="556">
                  <c:v>28725</c:v>
                </c:pt>
                <c:pt idx="557">
                  <c:v>28726</c:v>
                </c:pt>
                <c:pt idx="558">
                  <c:v>28727</c:v>
                </c:pt>
                <c:pt idx="559">
                  <c:v>28730</c:v>
                </c:pt>
                <c:pt idx="560">
                  <c:v>28731</c:v>
                </c:pt>
                <c:pt idx="561">
                  <c:v>28732</c:v>
                </c:pt>
                <c:pt idx="562">
                  <c:v>28733</c:v>
                </c:pt>
                <c:pt idx="563">
                  <c:v>28734</c:v>
                </c:pt>
                <c:pt idx="564">
                  <c:v>28738</c:v>
                </c:pt>
                <c:pt idx="565">
                  <c:v>28739</c:v>
                </c:pt>
                <c:pt idx="566">
                  <c:v>28740</c:v>
                </c:pt>
                <c:pt idx="567">
                  <c:v>28741</c:v>
                </c:pt>
                <c:pt idx="568">
                  <c:v>28744</c:v>
                </c:pt>
                <c:pt idx="569">
                  <c:v>28745</c:v>
                </c:pt>
                <c:pt idx="570">
                  <c:v>28746</c:v>
                </c:pt>
                <c:pt idx="571">
                  <c:v>28747</c:v>
                </c:pt>
                <c:pt idx="572">
                  <c:v>28748</c:v>
                </c:pt>
                <c:pt idx="573">
                  <c:v>28751</c:v>
                </c:pt>
                <c:pt idx="574">
                  <c:v>28752</c:v>
                </c:pt>
                <c:pt idx="575">
                  <c:v>28753</c:v>
                </c:pt>
                <c:pt idx="576">
                  <c:v>28754</c:v>
                </c:pt>
                <c:pt idx="577">
                  <c:v>28755</c:v>
                </c:pt>
                <c:pt idx="578">
                  <c:v>28758</c:v>
                </c:pt>
                <c:pt idx="579">
                  <c:v>28759</c:v>
                </c:pt>
                <c:pt idx="580">
                  <c:v>28760</c:v>
                </c:pt>
                <c:pt idx="581">
                  <c:v>28761</c:v>
                </c:pt>
                <c:pt idx="582">
                  <c:v>28762</c:v>
                </c:pt>
                <c:pt idx="583">
                  <c:v>28765</c:v>
                </c:pt>
                <c:pt idx="584">
                  <c:v>28766</c:v>
                </c:pt>
                <c:pt idx="585">
                  <c:v>28767</c:v>
                </c:pt>
                <c:pt idx="586">
                  <c:v>28768</c:v>
                </c:pt>
                <c:pt idx="587">
                  <c:v>28769</c:v>
                </c:pt>
                <c:pt idx="588">
                  <c:v>28773</c:v>
                </c:pt>
                <c:pt idx="589">
                  <c:v>28774</c:v>
                </c:pt>
                <c:pt idx="590">
                  <c:v>28775</c:v>
                </c:pt>
                <c:pt idx="591">
                  <c:v>28776</c:v>
                </c:pt>
                <c:pt idx="592">
                  <c:v>28779</c:v>
                </c:pt>
                <c:pt idx="593">
                  <c:v>28780</c:v>
                </c:pt>
                <c:pt idx="594">
                  <c:v>28781</c:v>
                </c:pt>
                <c:pt idx="595">
                  <c:v>28782</c:v>
                </c:pt>
                <c:pt idx="596">
                  <c:v>28783</c:v>
                </c:pt>
                <c:pt idx="597">
                  <c:v>28786</c:v>
                </c:pt>
                <c:pt idx="598">
                  <c:v>28787</c:v>
                </c:pt>
                <c:pt idx="599">
                  <c:v>28788</c:v>
                </c:pt>
                <c:pt idx="600">
                  <c:v>28789</c:v>
                </c:pt>
                <c:pt idx="601">
                  <c:v>28790</c:v>
                </c:pt>
                <c:pt idx="602">
                  <c:v>28793</c:v>
                </c:pt>
                <c:pt idx="603">
                  <c:v>28794</c:v>
                </c:pt>
                <c:pt idx="604">
                  <c:v>28795</c:v>
                </c:pt>
                <c:pt idx="605">
                  <c:v>28796</c:v>
                </c:pt>
                <c:pt idx="606">
                  <c:v>28797</c:v>
                </c:pt>
                <c:pt idx="607">
                  <c:v>28800</c:v>
                </c:pt>
                <c:pt idx="608">
                  <c:v>28802</c:v>
                </c:pt>
                <c:pt idx="609">
                  <c:v>28803</c:v>
                </c:pt>
                <c:pt idx="610">
                  <c:v>28804</c:v>
                </c:pt>
                <c:pt idx="611">
                  <c:v>28807</c:v>
                </c:pt>
                <c:pt idx="612">
                  <c:v>28808</c:v>
                </c:pt>
                <c:pt idx="613">
                  <c:v>28809</c:v>
                </c:pt>
                <c:pt idx="614">
                  <c:v>28810</c:v>
                </c:pt>
                <c:pt idx="615">
                  <c:v>28811</c:v>
                </c:pt>
                <c:pt idx="616">
                  <c:v>28814</c:v>
                </c:pt>
                <c:pt idx="617">
                  <c:v>28815</c:v>
                </c:pt>
                <c:pt idx="618">
                  <c:v>28816</c:v>
                </c:pt>
                <c:pt idx="619">
                  <c:v>28818</c:v>
                </c:pt>
                <c:pt idx="620">
                  <c:v>28821</c:v>
                </c:pt>
                <c:pt idx="621">
                  <c:v>28822</c:v>
                </c:pt>
                <c:pt idx="622">
                  <c:v>28823</c:v>
                </c:pt>
                <c:pt idx="623">
                  <c:v>28824</c:v>
                </c:pt>
                <c:pt idx="624">
                  <c:v>28825</c:v>
                </c:pt>
                <c:pt idx="625">
                  <c:v>28828</c:v>
                </c:pt>
                <c:pt idx="626">
                  <c:v>28829</c:v>
                </c:pt>
                <c:pt idx="627">
                  <c:v>28830</c:v>
                </c:pt>
                <c:pt idx="628">
                  <c:v>28831</c:v>
                </c:pt>
                <c:pt idx="629">
                  <c:v>28832</c:v>
                </c:pt>
                <c:pt idx="630">
                  <c:v>28835</c:v>
                </c:pt>
                <c:pt idx="631">
                  <c:v>28836</c:v>
                </c:pt>
                <c:pt idx="632">
                  <c:v>28837</c:v>
                </c:pt>
                <c:pt idx="633">
                  <c:v>28838</c:v>
                </c:pt>
                <c:pt idx="634">
                  <c:v>28839</c:v>
                </c:pt>
                <c:pt idx="635">
                  <c:v>28842</c:v>
                </c:pt>
                <c:pt idx="636">
                  <c:v>28843</c:v>
                </c:pt>
                <c:pt idx="637">
                  <c:v>28844</c:v>
                </c:pt>
                <c:pt idx="638">
                  <c:v>28845</c:v>
                </c:pt>
                <c:pt idx="639">
                  <c:v>28846</c:v>
                </c:pt>
                <c:pt idx="640">
                  <c:v>28850</c:v>
                </c:pt>
                <c:pt idx="641">
                  <c:v>28851</c:v>
                </c:pt>
                <c:pt idx="642">
                  <c:v>28852</c:v>
                </c:pt>
                <c:pt idx="643">
                  <c:v>28853</c:v>
                </c:pt>
                <c:pt idx="644">
                  <c:v>28857</c:v>
                </c:pt>
                <c:pt idx="645">
                  <c:v>28858</c:v>
                </c:pt>
                <c:pt idx="646">
                  <c:v>28859</c:v>
                </c:pt>
                <c:pt idx="647">
                  <c:v>28860</c:v>
                </c:pt>
                <c:pt idx="648">
                  <c:v>28863</c:v>
                </c:pt>
                <c:pt idx="649">
                  <c:v>28864</c:v>
                </c:pt>
                <c:pt idx="650">
                  <c:v>28865</c:v>
                </c:pt>
                <c:pt idx="651">
                  <c:v>28866</c:v>
                </c:pt>
                <c:pt idx="652">
                  <c:v>28867</c:v>
                </c:pt>
                <c:pt idx="653">
                  <c:v>28870</c:v>
                </c:pt>
                <c:pt idx="654">
                  <c:v>28871</c:v>
                </c:pt>
                <c:pt idx="655">
                  <c:v>28872</c:v>
                </c:pt>
                <c:pt idx="656">
                  <c:v>28873</c:v>
                </c:pt>
                <c:pt idx="657">
                  <c:v>28874</c:v>
                </c:pt>
                <c:pt idx="658">
                  <c:v>28877</c:v>
                </c:pt>
                <c:pt idx="659">
                  <c:v>28878</c:v>
                </c:pt>
                <c:pt idx="660">
                  <c:v>28879</c:v>
                </c:pt>
                <c:pt idx="661">
                  <c:v>28880</c:v>
                </c:pt>
                <c:pt idx="662">
                  <c:v>28881</c:v>
                </c:pt>
                <c:pt idx="663">
                  <c:v>28884</c:v>
                </c:pt>
                <c:pt idx="664">
                  <c:v>28885</c:v>
                </c:pt>
                <c:pt idx="665">
                  <c:v>28886</c:v>
                </c:pt>
                <c:pt idx="666">
                  <c:v>28887</c:v>
                </c:pt>
                <c:pt idx="667">
                  <c:v>28888</c:v>
                </c:pt>
                <c:pt idx="668">
                  <c:v>28891</c:v>
                </c:pt>
                <c:pt idx="669">
                  <c:v>28892</c:v>
                </c:pt>
                <c:pt idx="670">
                  <c:v>28893</c:v>
                </c:pt>
                <c:pt idx="671">
                  <c:v>28894</c:v>
                </c:pt>
                <c:pt idx="672">
                  <c:v>28895</c:v>
                </c:pt>
                <c:pt idx="673">
                  <c:v>28899</c:v>
                </c:pt>
                <c:pt idx="674">
                  <c:v>28900</c:v>
                </c:pt>
                <c:pt idx="675">
                  <c:v>28901</c:v>
                </c:pt>
                <c:pt idx="676">
                  <c:v>28902</c:v>
                </c:pt>
                <c:pt idx="677">
                  <c:v>28906</c:v>
                </c:pt>
                <c:pt idx="678">
                  <c:v>28907</c:v>
                </c:pt>
                <c:pt idx="679">
                  <c:v>28908</c:v>
                </c:pt>
                <c:pt idx="680">
                  <c:v>28909</c:v>
                </c:pt>
                <c:pt idx="681">
                  <c:v>28912</c:v>
                </c:pt>
                <c:pt idx="682">
                  <c:v>28913</c:v>
                </c:pt>
                <c:pt idx="683">
                  <c:v>28914</c:v>
                </c:pt>
                <c:pt idx="684">
                  <c:v>28915</c:v>
                </c:pt>
                <c:pt idx="685">
                  <c:v>28916</c:v>
                </c:pt>
                <c:pt idx="686">
                  <c:v>28919</c:v>
                </c:pt>
                <c:pt idx="687">
                  <c:v>28920</c:v>
                </c:pt>
                <c:pt idx="688">
                  <c:v>28921</c:v>
                </c:pt>
                <c:pt idx="689">
                  <c:v>28922</c:v>
                </c:pt>
                <c:pt idx="690">
                  <c:v>28923</c:v>
                </c:pt>
                <c:pt idx="691">
                  <c:v>28926</c:v>
                </c:pt>
                <c:pt idx="692">
                  <c:v>28927</c:v>
                </c:pt>
                <c:pt idx="693">
                  <c:v>28928</c:v>
                </c:pt>
                <c:pt idx="694">
                  <c:v>28929</c:v>
                </c:pt>
                <c:pt idx="695">
                  <c:v>28930</c:v>
                </c:pt>
                <c:pt idx="696">
                  <c:v>28933</c:v>
                </c:pt>
                <c:pt idx="697">
                  <c:v>28934</c:v>
                </c:pt>
                <c:pt idx="698">
                  <c:v>28935</c:v>
                </c:pt>
                <c:pt idx="699">
                  <c:v>28936</c:v>
                </c:pt>
                <c:pt idx="700">
                  <c:v>28937</c:v>
                </c:pt>
                <c:pt idx="701">
                  <c:v>28940</c:v>
                </c:pt>
                <c:pt idx="702">
                  <c:v>28941</c:v>
                </c:pt>
                <c:pt idx="703">
                  <c:v>28942</c:v>
                </c:pt>
                <c:pt idx="704">
                  <c:v>28943</c:v>
                </c:pt>
                <c:pt idx="705">
                  <c:v>28944</c:v>
                </c:pt>
                <c:pt idx="706">
                  <c:v>28947</c:v>
                </c:pt>
                <c:pt idx="707">
                  <c:v>28948</c:v>
                </c:pt>
                <c:pt idx="708">
                  <c:v>28949</c:v>
                </c:pt>
                <c:pt idx="709">
                  <c:v>28950</c:v>
                </c:pt>
                <c:pt idx="710">
                  <c:v>28951</c:v>
                </c:pt>
                <c:pt idx="711">
                  <c:v>28954</c:v>
                </c:pt>
                <c:pt idx="712">
                  <c:v>28955</c:v>
                </c:pt>
                <c:pt idx="713">
                  <c:v>28956</c:v>
                </c:pt>
                <c:pt idx="714">
                  <c:v>28957</c:v>
                </c:pt>
                <c:pt idx="715">
                  <c:v>28961</c:v>
                </c:pt>
                <c:pt idx="716">
                  <c:v>28962</c:v>
                </c:pt>
                <c:pt idx="717">
                  <c:v>28963</c:v>
                </c:pt>
                <c:pt idx="718">
                  <c:v>28964</c:v>
                </c:pt>
                <c:pt idx="719">
                  <c:v>28965</c:v>
                </c:pt>
                <c:pt idx="720">
                  <c:v>28968</c:v>
                </c:pt>
                <c:pt idx="721">
                  <c:v>28969</c:v>
                </c:pt>
                <c:pt idx="722">
                  <c:v>28970</c:v>
                </c:pt>
                <c:pt idx="723">
                  <c:v>28971</c:v>
                </c:pt>
                <c:pt idx="724">
                  <c:v>28972</c:v>
                </c:pt>
                <c:pt idx="725">
                  <c:v>28975</c:v>
                </c:pt>
                <c:pt idx="726">
                  <c:v>28976</c:v>
                </c:pt>
                <c:pt idx="727">
                  <c:v>28977</c:v>
                </c:pt>
                <c:pt idx="728">
                  <c:v>28978</c:v>
                </c:pt>
                <c:pt idx="729">
                  <c:v>28979</c:v>
                </c:pt>
                <c:pt idx="730">
                  <c:v>28982</c:v>
                </c:pt>
                <c:pt idx="731">
                  <c:v>28983</c:v>
                </c:pt>
                <c:pt idx="732">
                  <c:v>28984</c:v>
                </c:pt>
                <c:pt idx="733">
                  <c:v>28985</c:v>
                </c:pt>
                <c:pt idx="734">
                  <c:v>28986</c:v>
                </c:pt>
                <c:pt idx="735">
                  <c:v>28989</c:v>
                </c:pt>
                <c:pt idx="736">
                  <c:v>28990</c:v>
                </c:pt>
                <c:pt idx="737">
                  <c:v>28991</c:v>
                </c:pt>
                <c:pt idx="738">
                  <c:v>28992</c:v>
                </c:pt>
                <c:pt idx="739">
                  <c:v>28993</c:v>
                </c:pt>
                <c:pt idx="740">
                  <c:v>28996</c:v>
                </c:pt>
                <c:pt idx="741">
                  <c:v>28997</c:v>
                </c:pt>
                <c:pt idx="742">
                  <c:v>28998</c:v>
                </c:pt>
                <c:pt idx="743">
                  <c:v>28999</c:v>
                </c:pt>
                <c:pt idx="744">
                  <c:v>29000</c:v>
                </c:pt>
                <c:pt idx="745">
                  <c:v>29004</c:v>
                </c:pt>
                <c:pt idx="746">
                  <c:v>29006</c:v>
                </c:pt>
                <c:pt idx="747">
                  <c:v>29007</c:v>
                </c:pt>
                <c:pt idx="748">
                  <c:v>29010</c:v>
                </c:pt>
                <c:pt idx="749">
                  <c:v>29011</c:v>
                </c:pt>
                <c:pt idx="750">
                  <c:v>29012</c:v>
                </c:pt>
                <c:pt idx="751">
                  <c:v>29013</c:v>
                </c:pt>
                <c:pt idx="752">
                  <c:v>29014</c:v>
                </c:pt>
                <c:pt idx="753">
                  <c:v>29017</c:v>
                </c:pt>
                <c:pt idx="754">
                  <c:v>29018</c:v>
                </c:pt>
                <c:pt idx="755">
                  <c:v>29019</c:v>
                </c:pt>
                <c:pt idx="756">
                  <c:v>29020</c:v>
                </c:pt>
                <c:pt idx="757">
                  <c:v>29021</c:v>
                </c:pt>
                <c:pt idx="758">
                  <c:v>29024</c:v>
                </c:pt>
                <c:pt idx="759">
                  <c:v>29025</c:v>
                </c:pt>
                <c:pt idx="760">
                  <c:v>29026</c:v>
                </c:pt>
                <c:pt idx="761">
                  <c:v>29027</c:v>
                </c:pt>
                <c:pt idx="762">
                  <c:v>29028</c:v>
                </c:pt>
                <c:pt idx="763">
                  <c:v>29031</c:v>
                </c:pt>
                <c:pt idx="764">
                  <c:v>29032</c:v>
                </c:pt>
                <c:pt idx="765">
                  <c:v>29033</c:v>
                </c:pt>
                <c:pt idx="766">
                  <c:v>29034</c:v>
                </c:pt>
                <c:pt idx="767">
                  <c:v>29035</c:v>
                </c:pt>
                <c:pt idx="768">
                  <c:v>29038</c:v>
                </c:pt>
                <c:pt idx="769">
                  <c:v>29039</c:v>
                </c:pt>
                <c:pt idx="770">
                  <c:v>29041</c:v>
                </c:pt>
                <c:pt idx="771">
                  <c:v>29042</c:v>
                </c:pt>
                <c:pt idx="772">
                  <c:v>29045</c:v>
                </c:pt>
                <c:pt idx="773">
                  <c:v>29046</c:v>
                </c:pt>
                <c:pt idx="774">
                  <c:v>29047</c:v>
                </c:pt>
                <c:pt idx="775">
                  <c:v>29048</c:v>
                </c:pt>
                <c:pt idx="776">
                  <c:v>29049</c:v>
                </c:pt>
                <c:pt idx="777">
                  <c:v>29052</c:v>
                </c:pt>
                <c:pt idx="778">
                  <c:v>29053</c:v>
                </c:pt>
                <c:pt idx="779">
                  <c:v>29054</c:v>
                </c:pt>
                <c:pt idx="780">
                  <c:v>29055</c:v>
                </c:pt>
                <c:pt idx="781">
                  <c:v>29056</c:v>
                </c:pt>
                <c:pt idx="782">
                  <c:v>29059</c:v>
                </c:pt>
                <c:pt idx="783">
                  <c:v>29060</c:v>
                </c:pt>
                <c:pt idx="784">
                  <c:v>29061</c:v>
                </c:pt>
                <c:pt idx="785">
                  <c:v>29062</c:v>
                </c:pt>
                <c:pt idx="786">
                  <c:v>29063</c:v>
                </c:pt>
                <c:pt idx="787">
                  <c:v>29066</c:v>
                </c:pt>
                <c:pt idx="788">
                  <c:v>29067</c:v>
                </c:pt>
                <c:pt idx="789">
                  <c:v>29068</c:v>
                </c:pt>
                <c:pt idx="790">
                  <c:v>29069</c:v>
                </c:pt>
                <c:pt idx="791">
                  <c:v>29070</c:v>
                </c:pt>
                <c:pt idx="792">
                  <c:v>29073</c:v>
                </c:pt>
                <c:pt idx="793">
                  <c:v>29074</c:v>
                </c:pt>
                <c:pt idx="794">
                  <c:v>29075</c:v>
                </c:pt>
                <c:pt idx="795">
                  <c:v>29076</c:v>
                </c:pt>
                <c:pt idx="796">
                  <c:v>29077</c:v>
                </c:pt>
                <c:pt idx="797">
                  <c:v>29080</c:v>
                </c:pt>
                <c:pt idx="798">
                  <c:v>29081</c:v>
                </c:pt>
                <c:pt idx="799">
                  <c:v>29082</c:v>
                </c:pt>
                <c:pt idx="800">
                  <c:v>29083</c:v>
                </c:pt>
                <c:pt idx="801">
                  <c:v>29084</c:v>
                </c:pt>
                <c:pt idx="802">
                  <c:v>29087</c:v>
                </c:pt>
                <c:pt idx="803">
                  <c:v>29088</c:v>
                </c:pt>
                <c:pt idx="804">
                  <c:v>29089</c:v>
                </c:pt>
                <c:pt idx="805">
                  <c:v>29090</c:v>
                </c:pt>
                <c:pt idx="806">
                  <c:v>29091</c:v>
                </c:pt>
                <c:pt idx="807">
                  <c:v>29094</c:v>
                </c:pt>
                <c:pt idx="808">
                  <c:v>29095</c:v>
                </c:pt>
                <c:pt idx="809">
                  <c:v>29096</c:v>
                </c:pt>
                <c:pt idx="810">
                  <c:v>29097</c:v>
                </c:pt>
                <c:pt idx="811">
                  <c:v>29098</c:v>
                </c:pt>
                <c:pt idx="812">
                  <c:v>29102</c:v>
                </c:pt>
                <c:pt idx="813">
                  <c:v>29103</c:v>
                </c:pt>
                <c:pt idx="814">
                  <c:v>29104</c:v>
                </c:pt>
                <c:pt idx="815">
                  <c:v>29105</c:v>
                </c:pt>
                <c:pt idx="816">
                  <c:v>29108</c:v>
                </c:pt>
                <c:pt idx="817">
                  <c:v>29109</c:v>
                </c:pt>
                <c:pt idx="818">
                  <c:v>29110</c:v>
                </c:pt>
                <c:pt idx="819">
                  <c:v>29111</c:v>
                </c:pt>
                <c:pt idx="820">
                  <c:v>29112</c:v>
                </c:pt>
                <c:pt idx="821">
                  <c:v>29115</c:v>
                </c:pt>
                <c:pt idx="822">
                  <c:v>29116</c:v>
                </c:pt>
                <c:pt idx="823">
                  <c:v>29117</c:v>
                </c:pt>
                <c:pt idx="824">
                  <c:v>29118</c:v>
                </c:pt>
                <c:pt idx="825">
                  <c:v>29119</c:v>
                </c:pt>
                <c:pt idx="826">
                  <c:v>29122</c:v>
                </c:pt>
                <c:pt idx="827">
                  <c:v>29123</c:v>
                </c:pt>
                <c:pt idx="828">
                  <c:v>29124</c:v>
                </c:pt>
                <c:pt idx="829">
                  <c:v>29125</c:v>
                </c:pt>
                <c:pt idx="830">
                  <c:v>29126</c:v>
                </c:pt>
                <c:pt idx="831">
                  <c:v>29129</c:v>
                </c:pt>
                <c:pt idx="832">
                  <c:v>29130</c:v>
                </c:pt>
                <c:pt idx="833">
                  <c:v>29131</c:v>
                </c:pt>
                <c:pt idx="834">
                  <c:v>29132</c:v>
                </c:pt>
                <c:pt idx="835">
                  <c:v>29133</c:v>
                </c:pt>
                <c:pt idx="836">
                  <c:v>29137</c:v>
                </c:pt>
                <c:pt idx="837">
                  <c:v>29138</c:v>
                </c:pt>
                <c:pt idx="838">
                  <c:v>29139</c:v>
                </c:pt>
                <c:pt idx="839">
                  <c:v>29140</c:v>
                </c:pt>
                <c:pt idx="840">
                  <c:v>29143</c:v>
                </c:pt>
                <c:pt idx="841">
                  <c:v>29144</c:v>
                </c:pt>
                <c:pt idx="842">
                  <c:v>29145</c:v>
                </c:pt>
                <c:pt idx="843">
                  <c:v>29146</c:v>
                </c:pt>
                <c:pt idx="844">
                  <c:v>29147</c:v>
                </c:pt>
                <c:pt idx="845">
                  <c:v>29150</c:v>
                </c:pt>
                <c:pt idx="846">
                  <c:v>29151</c:v>
                </c:pt>
                <c:pt idx="847">
                  <c:v>29152</c:v>
                </c:pt>
                <c:pt idx="848">
                  <c:v>29153</c:v>
                </c:pt>
                <c:pt idx="849">
                  <c:v>29154</c:v>
                </c:pt>
                <c:pt idx="850">
                  <c:v>29157</c:v>
                </c:pt>
                <c:pt idx="851">
                  <c:v>29158</c:v>
                </c:pt>
                <c:pt idx="852">
                  <c:v>29159</c:v>
                </c:pt>
                <c:pt idx="853">
                  <c:v>29160</c:v>
                </c:pt>
                <c:pt idx="854">
                  <c:v>29161</c:v>
                </c:pt>
                <c:pt idx="855">
                  <c:v>29164</c:v>
                </c:pt>
                <c:pt idx="856">
                  <c:v>29166</c:v>
                </c:pt>
                <c:pt idx="857">
                  <c:v>29167</c:v>
                </c:pt>
                <c:pt idx="858">
                  <c:v>29168</c:v>
                </c:pt>
                <c:pt idx="859">
                  <c:v>29172</c:v>
                </c:pt>
                <c:pt idx="860">
                  <c:v>29173</c:v>
                </c:pt>
                <c:pt idx="861">
                  <c:v>29174</c:v>
                </c:pt>
                <c:pt idx="862">
                  <c:v>29175</c:v>
                </c:pt>
                <c:pt idx="863">
                  <c:v>29178</c:v>
                </c:pt>
                <c:pt idx="864">
                  <c:v>29179</c:v>
                </c:pt>
                <c:pt idx="865">
                  <c:v>29180</c:v>
                </c:pt>
                <c:pt idx="866">
                  <c:v>29182</c:v>
                </c:pt>
                <c:pt idx="867">
                  <c:v>29185</c:v>
                </c:pt>
                <c:pt idx="868">
                  <c:v>29186</c:v>
                </c:pt>
                <c:pt idx="869">
                  <c:v>29187</c:v>
                </c:pt>
                <c:pt idx="870">
                  <c:v>29188</c:v>
                </c:pt>
                <c:pt idx="871">
                  <c:v>29189</c:v>
                </c:pt>
                <c:pt idx="872">
                  <c:v>29192</c:v>
                </c:pt>
                <c:pt idx="873">
                  <c:v>29193</c:v>
                </c:pt>
                <c:pt idx="874">
                  <c:v>29194</c:v>
                </c:pt>
                <c:pt idx="875">
                  <c:v>29195</c:v>
                </c:pt>
                <c:pt idx="876">
                  <c:v>29196</c:v>
                </c:pt>
                <c:pt idx="877">
                  <c:v>29199</c:v>
                </c:pt>
                <c:pt idx="878">
                  <c:v>29200</c:v>
                </c:pt>
                <c:pt idx="879">
                  <c:v>29201</c:v>
                </c:pt>
                <c:pt idx="880">
                  <c:v>29202</c:v>
                </c:pt>
                <c:pt idx="881">
                  <c:v>29203</c:v>
                </c:pt>
                <c:pt idx="882">
                  <c:v>29206</c:v>
                </c:pt>
                <c:pt idx="883">
                  <c:v>29207</c:v>
                </c:pt>
                <c:pt idx="884">
                  <c:v>29208</c:v>
                </c:pt>
                <c:pt idx="885">
                  <c:v>29209</c:v>
                </c:pt>
                <c:pt idx="886">
                  <c:v>29210</c:v>
                </c:pt>
                <c:pt idx="887">
                  <c:v>29213</c:v>
                </c:pt>
                <c:pt idx="888">
                  <c:v>29215</c:v>
                </c:pt>
                <c:pt idx="889">
                  <c:v>29216</c:v>
                </c:pt>
                <c:pt idx="890">
                  <c:v>29217</c:v>
                </c:pt>
                <c:pt idx="891">
                  <c:v>29220</c:v>
                </c:pt>
                <c:pt idx="892">
                  <c:v>29222</c:v>
                </c:pt>
                <c:pt idx="893">
                  <c:v>29223</c:v>
                </c:pt>
                <c:pt idx="894">
                  <c:v>29224</c:v>
                </c:pt>
                <c:pt idx="895">
                  <c:v>29227</c:v>
                </c:pt>
                <c:pt idx="896">
                  <c:v>29228</c:v>
                </c:pt>
                <c:pt idx="897">
                  <c:v>29229</c:v>
                </c:pt>
                <c:pt idx="898">
                  <c:v>29230</c:v>
                </c:pt>
                <c:pt idx="899">
                  <c:v>29231</c:v>
                </c:pt>
                <c:pt idx="900">
                  <c:v>29234</c:v>
                </c:pt>
                <c:pt idx="901">
                  <c:v>29235</c:v>
                </c:pt>
                <c:pt idx="902">
                  <c:v>29236</c:v>
                </c:pt>
                <c:pt idx="903">
                  <c:v>29237</c:v>
                </c:pt>
                <c:pt idx="904">
                  <c:v>29238</c:v>
                </c:pt>
                <c:pt idx="905">
                  <c:v>29241</c:v>
                </c:pt>
                <c:pt idx="906">
                  <c:v>29242</c:v>
                </c:pt>
                <c:pt idx="907">
                  <c:v>29243</c:v>
                </c:pt>
                <c:pt idx="908">
                  <c:v>29244</c:v>
                </c:pt>
                <c:pt idx="909">
                  <c:v>29245</c:v>
                </c:pt>
                <c:pt idx="910">
                  <c:v>29248</c:v>
                </c:pt>
                <c:pt idx="911">
                  <c:v>29249</c:v>
                </c:pt>
                <c:pt idx="912">
                  <c:v>29250</c:v>
                </c:pt>
                <c:pt idx="913">
                  <c:v>29251</c:v>
                </c:pt>
                <c:pt idx="914">
                  <c:v>29252</c:v>
                </c:pt>
                <c:pt idx="915">
                  <c:v>29255</c:v>
                </c:pt>
                <c:pt idx="916">
                  <c:v>29256</c:v>
                </c:pt>
                <c:pt idx="917">
                  <c:v>29257</c:v>
                </c:pt>
                <c:pt idx="918">
                  <c:v>29258</c:v>
                </c:pt>
                <c:pt idx="919">
                  <c:v>29259</c:v>
                </c:pt>
                <c:pt idx="920">
                  <c:v>29262</c:v>
                </c:pt>
                <c:pt idx="921">
                  <c:v>29264</c:v>
                </c:pt>
                <c:pt idx="922">
                  <c:v>29265</c:v>
                </c:pt>
                <c:pt idx="923">
                  <c:v>29266</c:v>
                </c:pt>
                <c:pt idx="924">
                  <c:v>29270</c:v>
                </c:pt>
                <c:pt idx="925">
                  <c:v>29271</c:v>
                </c:pt>
                <c:pt idx="926">
                  <c:v>29272</c:v>
                </c:pt>
                <c:pt idx="927">
                  <c:v>29273</c:v>
                </c:pt>
                <c:pt idx="928">
                  <c:v>29276</c:v>
                </c:pt>
                <c:pt idx="929">
                  <c:v>29277</c:v>
                </c:pt>
                <c:pt idx="930">
                  <c:v>29278</c:v>
                </c:pt>
                <c:pt idx="931">
                  <c:v>29279</c:v>
                </c:pt>
                <c:pt idx="932">
                  <c:v>29280</c:v>
                </c:pt>
                <c:pt idx="933">
                  <c:v>29283</c:v>
                </c:pt>
                <c:pt idx="934">
                  <c:v>29284</c:v>
                </c:pt>
                <c:pt idx="935">
                  <c:v>29285</c:v>
                </c:pt>
                <c:pt idx="936">
                  <c:v>29286</c:v>
                </c:pt>
                <c:pt idx="937">
                  <c:v>29287</c:v>
                </c:pt>
                <c:pt idx="938">
                  <c:v>29290</c:v>
                </c:pt>
                <c:pt idx="939">
                  <c:v>29291</c:v>
                </c:pt>
                <c:pt idx="940">
                  <c:v>29292</c:v>
                </c:pt>
                <c:pt idx="941">
                  <c:v>29293</c:v>
                </c:pt>
                <c:pt idx="942">
                  <c:v>29294</c:v>
                </c:pt>
                <c:pt idx="943">
                  <c:v>29297</c:v>
                </c:pt>
                <c:pt idx="944">
                  <c:v>29298</c:v>
                </c:pt>
                <c:pt idx="945">
                  <c:v>29299</c:v>
                </c:pt>
                <c:pt idx="946">
                  <c:v>29300</c:v>
                </c:pt>
                <c:pt idx="947">
                  <c:v>29301</c:v>
                </c:pt>
                <c:pt idx="948">
                  <c:v>29304</c:v>
                </c:pt>
                <c:pt idx="949">
                  <c:v>29305</c:v>
                </c:pt>
                <c:pt idx="950">
                  <c:v>29306</c:v>
                </c:pt>
                <c:pt idx="951">
                  <c:v>29307</c:v>
                </c:pt>
                <c:pt idx="952">
                  <c:v>29308</c:v>
                </c:pt>
                <c:pt idx="953">
                  <c:v>29311</c:v>
                </c:pt>
                <c:pt idx="954">
                  <c:v>29312</c:v>
                </c:pt>
                <c:pt idx="955">
                  <c:v>29313</c:v>
                </c:pt>
                <c:pt idx="956">
                  <c:v>29314</c:v>
                </c:pt>
                <c:pt idx="957">
                  <c:v>29318</c:v>
                </c:pt>
                <c:pt idx="958">
                  <c:v>29319</c:v>
                </c:pt>
                <c:pt idx="959">
                  <c:v>29320</c:v>
                </c:pt>
                <c:pt idx="960">
                  <c:v>29321</c:v>
                </c:pt>
                <c:pt idx="961">
                  <c:v>29322</c:v>
                </c:pt>
                <c:pt idx="962">
                  <c:v>29325</c:v>
                </c:pt>
                <c:pt idx="963">
                  <c:v>29326</c:v>
                </c:pt>
                <c:pt idx="964">
                  <c:v>29327</c:v>
                </c:pt>
                <c:pt idx="965">
                  <c:v>29328</c:v>
                </c:pt>
                <c:pt idx="966">
                  <c:v>29329</c:v>
                </c:pt>
                <c:pt idx="967">
                  <c:v>29332</c:v>
                </c:pt>
                <c:pt idx="968">
                  <c:v>29333</c:v>
                </c:pt>
                <c:pt idx="969">
                  <c:v>29334</c:v>
                </c:pt>
                <c:pt idx="970">
                  <c:v>29335</c:v>
                </c:pt>
                <c:pt idx="971">
                  <c:v>29336</c:v>
                </c:pt>
                <c:pt idx="972">
                  <c:v>29339</c:v>
                </c:pt>
                <c:pt idx="973">
                  <c:v>29340</c:v>
                </c:pt>
                <c:pt idx="974">
                  <c:v>29341</c:v>
                </c:pt>
                <c:pt idx="975">
                  <c:v>29342</c:v>
                </c:pt>
                <c:pt idx="976">
                  <c:v>29343</c:v>
                </c:pt>
                <c:pt idx="977">
                  <c:v>29346</c:v>
                </c:pt>
                <c:pt idx="978">
                  <c:v>29347</c:v>
                </c:pt>
                <c:pt idx="979">
                  <c:v>29348</c:v>
                </c:pt>
                <c:pt idx="980">
                  <c:v>29349</c:v>
                </c:pt>
                <c:pt idx="981">
                  <c:v>29350</c:v>
                </c:pt>
                <c:pt idx="982">
                  <c:v>29353</c:v>
                </c:pt>
                <c:pt idx="983">
                  <c:v>29354</c:v>
                </c:pt>
                <c:pt idx="984">
                  <c:v>29355</c:v>
                </c:pt>
                <c:pt idx="985">
                  <c:v>29356</c:v>
                </c:pt>
                <c:pt idx="986">
                  <c:v>29357</c:v>
                </c:pt>
                <c:pt idx="987">
                  <c:v>29360</c:v>
                </c:pt>
                <c:pt idx="988">
                  <c:v>29361</c:v>
                </c:pt>
                <c:pt idx="989">
                  <c:v>29362</c:v>
                </c:pt>
                <c:pt idx="990">
                  <c:v>29363</c:v>
                </c:pt>
                <c:pt idx="991">
                  <c:v>29364</c:v>
                </c:pt>
                <c:pt idx="992">
                  <c:v>29368</c:v>
                </c:pt>
                <c:pt idx="993">
                  <c:v>29369</c:v>
                </c:pt>
                <c:pt idx="994">
                  <c:v>29370</c:v>
                </c:pt>
                <c:pt idx="995">
                  <c:v>29371</c:v>
                </c:pt>
                <c:pt idx="996">
                  <c:v>29374</c:v>
                </c:pt>
                <c:pt idx="997">
                  <c:v>29375</c:v>
                </c:pt>
                <c:pt idx="998">
                  <c:v>29376</c:v>
                </c:pt>
                <c:pt idx="999">
                  <c:v>29377</c:v>
                </c:pt>
                <c:pt idx="1000">
                  <c:v>29378</c:v>
                </c:pt>
                <c:pt idx="1001">
                  <c:v>29381</c:v>
                </c:pt>
                <c:pt idx="1002">
                  <c:v>29382</c:v>
                </c:pt>
                <c:pt idx="1003">
                  <c:v>29383</c:v>
                </c:pt>
                <c:pt idx="1004">
                  <c:v>29384</c:v>
                </c:pt>
                <c:pt idx="1005">
                  <c:v>29385</c:v>
                </c:pt>
                <c:pt idx="1006">
                  <c:v>29388</c:v>
                </c:pt>
                <c:pt idx="1007">
                  <c:v>29389</c:v>
                </c:pt>
                <c:pt idx="1008">
                  <c:v>29390</c:v>
                </c:pt>
                <c:pt idx="1009">
                  <c:v>29391</c:v>
                </c:pt>
                <c:pt idx="1010">
                  <c:v>29392</c:v>
                </c:pt>
                <c:pt idx="1011">
                  <c:v>29395</c:v>
                </c:pt>
                <c:pt idx="1012">
                  <c:v>29396</c:v>
                </c:pt>
                <c:pt idx="1013">
                  <c:v>29397</c:v>
                </c:pt>
                <c:pt idx="1014">
                  <c:v>29398</c:v>
                </c:pt>
                <c:pt idx="1015">
                  <c:v>29399</c:v>
                </c:pt>
                <c:pt idx="1016">
                  <c:v>29402</c:v>
                </c:pt>
                <c:pt idx="1017">
                  <c:v>29403</c:v>
                </c:pt>
                <c:pt idx="1018">
                  <c:v>29404</c:v>
                </c:pt>
                <c:pt idx="1019">
                  <c:v>29405</c:v>
                </c:pt>
                <c:pt idx="1020">
                  <c:v>29409</c:v>
                </c:pt>
                <c:pt idx="1021">
                  <c:v>29410</c:v>
                </c:pt>
                <c:pt idx="1022">
                  <c:v>29411</c:v>
                </c:pt>
                <c:pt idx="1023">
                  <c:v>29412</c:v>
                </c:pt>
                <c:pt idx="1024">
                  <c:v>29413</c:v>
                </c:pt>
                <c:pt idx="1025">
                  <c:v>29416</c:v>
                </c:pt>
                <c:pt idx="1026">
                  <c:v>29417</c:v>
                </c:pt>
                <c:pt idx="1027">
                  <c:v>29418</c:v>
                </c:pt>
                <c:pt idx="1028">
                  <c:v>29419</c:v>
                </c:pt>
                <c:pt idx="1029">
                  <c:v>29420</c:v>
                </c:pt>
                <c:pt idx="1030">
                  <c:v>29423</c:v>
                </c:pt>
                <c:pt idx="1031">
                  <c:v>29424</c:v>
                </c:pt>
                <c:pt idx="1032">
                  <c:v>29425</c:v>
                </c:pt>
                <c:pt idx="1033">
                  <c:v>29426</c:v>
                </c:pt>
                <c:pt idx="1034">
                  <c:v>29427</c:v>
                </c:pt>
                <c:pt idx="1035">
                  <c:v>29430</c:v>
                </c:pt>
                <c:pt idx="1036">
                  <c:v>29431</c:v>
                </c:pt>
                <c:pt idx="1037">
                  <c:v>29432</c:v>
                </c:pt>
                <c:pt idx="1038">
                  <c:v>29433</c:v>
                </c:pt>
                <c:pt idx="1039">
                  <c:v>29434</c:v>
                </c:pt>
                <c:pt idx="1040">
                  <c:v>29437</c:v>
                </c:pt>
                <c:pt idx="1041">
                  <c:v>29438</c:v>
                </c:pt>
                <c:pt idx="1042">
                  <c:v>29439</c:v>
                </c:pt>
                <c:pt idx="1043">
                  <c:v>29440</c:v>
                </c:pt>
                <c:pt idx="1044">
                  <c:v>29441</c:v>
                </c:pt>
                <c:pt idx="1045">
                  <c:v>29444</c:v>
                </c:pt>
                <c:pt idx="1046">
                  <c:v>29445</c:v>
                </c:pt>
                <c:pt idx="1047">
                  <c:v>29446</c:v>
                </c:pt>
                <c:pt idx="1048">
                  <c:v>29447</c:v>
                </c:pt>
                <c:pt idx="1049">
                  <c:v>29448</c:v>
                </c:pt>
                <c:pt idx="1050">
                  <c:v>29451</c:v>
                </c:pt>
                <c:pt idx="1051">
                  <c:v>29452</c:v>
                </c:pt>
                <c:pt idx="1052">
                  <c:v>29453</c:v>
                </c:pt>
                <c:pt idx="1053">
                  <c:v>29454</c:v>
                </c:pt>
                <c:pt idx="1054">
                  <c:v>29455</c:v>
                </c:pt>
                <c:pt idx="1055">
                  <c:v>29458</c:v>
                </c:pt>
                <c:pt idx="1056">
                  <c:v>29459</c:v>
                </c:pt>
                <c:pt idx="1057">
                  <c:v>29460</c:v>
                </c:pt>
                <c:pt idx="1058">
                  <c:v>29461</c:v>
                </c:pt>
                <c:pt idx="1059">
                  <c:v>29462</c:v>
                </c:pt>
                <c:pt idx="1060">
                  <c:v>29466</c:v>
                </c:pt>
                <c:pt idx="1061">
                  <c:v>29467</c:v>
                </c:pt>
                <c:pt idx="1062">
                  <c:v>29468</c:v>
                </c:pt>
                <c:pt idx="1063">
                  <c:v>29469</c:v>
                </c:pt>
                <c:pt idx="1064">
                  <c:v>29472</c:v>
                </c:pt>
                <c:pt idx="1065">
                  <c:v>29473</c:v>
                </c:pt>
                <c:pt idx="1066">
                  <c:v>29474</c:v>
                </c:pt>
                <c:pt idx="1067">
                  <c:v>29475</c:v>
                </c:pt>
                <c:pt idx="1068">
                  <c:v>29476</c:v>
                </c:pt>
                <c:pt idx="1069">
                  <c:v>29479</c:v>
                </c:pt>
                <c:pt idx="1070">
                  <c:v>29480</c:v>
                </c:pt>
                <c:pt idx="1071">
                  <c:v>29481</c:v>
                </c:pt>
                <c:pt idx="1072">
                  <c:v>29482</c:v>
                </c:pt>
                <c:pt idx="1073">
                  <c:v>29483</c:v>
                </c:pt>
                <c:pt idx="1074">
                  <c:v>29486</c:v>
                </c:pt>
                <c:pt idx="1075">
                  <c:v>29487</c:v>
                </c:pt>
                <c:pt idx="1076">
                  <c:v>29488</c:v>
                </c:pt>
                <c:pt idx="1077">
                  <c:v>29489</c:v>
                </c:pt>
                <c:pt idx="1078">
                  <c:v>29490</c:v>
                </c:pt>
                <c:pt idx="1079">
                  <c:v>29493</c:v>
                </c:pt>
                <c:pt idx="1080">
                  <c:v>29494</c:v>
                </c:pt>
                <c:pt idx="1081">
                  <c:v>29495</c:v>
                </c:pt>
                <c:pt idx="1082">
                  <c:v>29496</c:v>
                </c:pt>
                <c:pt idx="1083">
                  <c:v>29497</c:v>
                </c:pt>
                <c:pt idx="1084">
                  <c:v>29500</c:v>
                </c:pt>
                <c:pt idx="1085">
                  <c:v>29501</c:v>
                </c:pt>
                <c:pt idx="1086">
                  <c:v>29502</c:v>
                </c:pt>
                <c:pt idx="1087">
                  <c:v>29503</c:v>
                </c:pt>
                <c:pt idx="1088">
                  <c:v>29504</c:v>
                </c:pt>
                <c:pt idx="1089">
                  <c:v>29508</c:v>
                </c:pt>
                <c:pt idx="1090">
                  <c:v>29509</c:v>
                </c:pt>
                <c:pt idx="1091">
                  <c:v>29510</c:v>
                </c:pt>
                <c:pt idx="1092">
                  <c:v>29511</c:v>
                </c:pt>
                <c:pt idx="1093">
                  <c:v>29514</c:v>
                </c:pt>
                <c:pt idx="1094">
                  <c:v>29515</c:v>
                </c:pt>
                <c:pt idx="1095">
                  <c:v>29516</c:v>
                </c:pt>
                <c:pt idx="1096">
                  <c:v>29517</c:v>
                </c:pt>
                <c:pt idx="1097">
                  <c:v>29518</c:v>
                </c:pt>
                <c:pt idx="1098">
                  <c:v>29521</c:v>
                </c:pt>
                <c:pt idx="1099">
                  <c:v>29522</c:v>
                </c:pt>
                <c:pt idx="1100">
                  <c:v>29523</c:v>
                </c:pt>
                <c:pt idx="1101">
                  <c:v>29524</c:v>
                </c:pt>
                <c:pt idx="1102">
                  <c:v>29525</c:v>
                </c:pt>
                <c:pt idx="1103">
                  <c:v>29528</c:v>
                </c:pt>
                <c:pt idx="1104">
                  <c:v>29530</c:v>
                </c:pt>
                <c:pt idx="1105">
                  <c:v>29531</c:v>
                </c:pt>
                <c:pt idx="1106">
                  <c:v>29532</c:v>
                </c:pt>
                <c:pt idx="1107">
                  <c:v>29535</c:v>
                </c:pt>
                <c:pt idx="1108">
                  <c:v>29537</c:v>
                </c:pt>
                <c:pt idx="1109">
                  <c:v>29538</c:v>
                </c:pt>
                <c:pt idx="1110">
                  <c:v>29539</c:v>
                </c:pt>
                <c:pt idx="1111">
                  <c:v>29542</c:v>
                </c:pt>
                <c:pt idx="1112">
                  <c:v>29543</c:v>
                </c:pt>
                <c:pt idx="1113">
                  <c:v>29544</c:v>
                </c:pt>
                <c:pt idx="1114">
                  <c:v>29545</c:v>
                </c:pt>
                <c:pt idx="1115">
                  <c:v>29546</c:v>
                </c:pt>
                <c:pt idx="1116">
                  <c:v>29549</c:v>
                </c:pt>
                <c:pt idx="1117">
                  <c:v>29550</c:v>
                </c:pt>
                <c:pt idx="1118">
                  <c:v>29551</c:v>
                </c:pt>
                <c:pt idx="1119">
                  <c:v>29553</c:v>
                </c:pt>
                <c:pt idx="1120">
                  <c:v>29556</c:v>
                </c:pt>
                <c:pt idx="1121">
                  <c:v>29557</c:v>
                </c:pt>
                <c:pt idx="1122">
                  <c:v>29558</c:v>
                </c:pt>
                <c:pt idx="1123">
                  <c:v>29559</c:v>
                </c:pt>
                <c:pt idx="1124">
                  <c:v>29560</c:v>
                </c:pt>
                <c:pt idx="1125">
                  <c:v>29563</c:v>
                </c:pt>
                <c:pt idx="1126">
                  <c:v>29564</c:v>
                </c:pt>
                <c:pt idx="1127">
                  <c:v>29565</c:v>
                </c:pt>
                <c:pt idx="1128">
                  <c:v>29566</c:v>
                </c:pt>
                <c:pt idx="1129">
                  <c:v>29567</c:v>
                </c:pt>
                <c:pt idx="1130">
                  <c:v>29570</c:v>
                </c:pt>
                <c:pt idx="1131">
                  <c:v>29571</c:v>
                </c:pt>
                <c:pt idx="1132">
                  <c:v>29572</c:v>
                </c:pt>
                <c:pt idx="1133">
                  <c:v>29573</c:v>
                </c:pt>
                <c:pt idx="1134">
                  <c:v>29574</c:v>
                </c:pt>
                <c:pt idx="1135">
                  <c:v>29577</c:v>
                </c:pt>
                <c:pt idx="1136">
                  <c:v>29578</c:v>
                </c:pt>
                <c:pt idx="1137">
                  <c:v>29579</c:v>
                </c:pt>
                <c:pt idx="1138">
                  <c:v>29581</c:v>
                </c:pt>
                <c:pt idx="1139">
                  <c:v>29584</c:v>
                </c:pt>
                <c:pt idx="1140">
                  <c:v>29585</c:v>
                </c:pt>
                <c:pt idx="1141">
                  <c:v>29586</c:v>
                </c:pt>
                <c:pt idx="1142">
                  <c:v>29588</c:v>
                </c:pt>
                <c:pt idx="1143">
                  <c:v>29591</c:v>
                </c:pt>
                <c:pt idx="1144">
                  <c:v>29592</c:v>
                </c:pt>
                <c:pt idx="1145">
                  <c:v>29593</c:v>
                </c:pt>
                <c:pt idx="1146">
                  <c:v>29594</c:v>
                </c:pt>
                <c:pt idx="1147">
                  <c:v>29595</c:v>
                </c:pt>
                <c:pt idx="1148">
                  <c:v>29598</c:v>
                </c:pt>
                <c:pt idx="1149">
                  <c:v>29599</c:v>
                </c:pt>
                <c:pt idx="1150">
                  <c:v>29600</c:v>
                </c:pt>
                <c:pt idx="1151">
                  <c:v>29601</c:v>
                </c:pt>
                <c:pt idx="1152">
                  <c:v>29602</c:v>
                </c:pt>
                <c:pt idx="1153">
                  <c:v>29605</c:v>
                </c:pt>
                <c:pt idx="1154">
                  <c:v>29606</c:v>
                </c:pt>
                <c:pt idx="1155">
                  <c:v>29607</c:v>
                </c:pt>
                <c:pt idx="1156">
                  <c:v>29608</c:v>
                </c:pt>
                <c:pt idx="1157">
                  <c:v>29609</c:v>
                </c:pt>
                <c:pt idx="1158">
                  <c:v>29612</c:v>
                </c:pt>
                <c:pt idx="1159">
                  <c:v>29613</c:v>
                </c:pt>
                <c:pt idx="1160">
                  <c:v>29614</c:v>
                </c:pt>
                <c:pt idx="1161">
                  <c:v>29615</c:v>
                </c:pt>
                <c:pt idx="1162">
                  <c:v>29616</c:v>
                </c:pt>
                <c:pt idx="1163">
                  <c:v>29619</c:v>
                </c:pt>
                <c:pt idx="1164">
                  <c:v>29620</c:v>
                </c:pt>
                <c:pt idx="1165">
                  <c:v>29621</c:v>
                </c:pt>
                <c:pt idx="1166">
                  <c:v>29622</c:v>
                </c:pt>
                <c:pt idx="1167">
                  <c:v>29623</c:v>
                </c:pt>
                <c:pt idx="1168">
                  <c:v>29626</c:v>
                </c:pt>
                <c:pt idx="1169">
                  <c:v>29627</c:v>
                </c:pt>
                <c:pt idx="1170">
                  <c:v>29628</c:v>
                </c:pt>
                <c:pt idx="1171">
                  <c:v>29630</c:v>
                </c:pt>
                <c:pt idx="1172">
                  <c:v>29634</c:v>
                </c:pt>
                <c:pt idx="1173">
                  <c:v>29635</c:v>
                </c:pt>
                <c:pt idx="1174">
                  <c:v>29636</c:v>
                </c:pt>
                <c:pt idx="1175">
                  <c:v>29637</c:v>
                </c:pt>
                <c:pt idx="1176">
                  <c:v>29640</c:v>
                </c:pt>
                <c:pt idx="1177">
                  <c:v>29641</c:v>
                </c:pt>
                <c:pt idx="1178">
                  <c:v>29642</c:v>
                </c:pt>
                <c:pt idx="1179">
                  <c:v>29643</c:v>
                </c:pt>
                <c:pt idx="1180">
                  <c:v>29644</c:v>
                </c:pt>
                <c:pt idx="1181">
                  <c:v>29647</c:v>
                </c:pt>
                <c:pt idx="1182">
                  <c:v>29648</c:v>
                </c:pt>
                <c:pt idx="1183">
                  <c:v>29649</c:v>
                </c:pt>
                <c:pt idx="1184">
                  <c:v>29650</c:v>
                </c:pt>
                <c:pt idx="1185">
                  <c:v>29651</c:v>
                </c:pt>
                <c:pt idx="1186">
                  <c:v>29654</c:v>
                </c:pt>
                <c:pt idx="1187">
                  <c:v>29655</c:v>
                </c:pt>
                <c:pt idx="1188">
                  <c:v>29656</c:v>
                </c:pt>
                <c:pt idx="1189">
                  <c:v>29657</c:v>
                </c:pt>
                <c:pt idx="1190">
                  <c:v>29658</c:v>
                </c:pt>
                <c:pt idx="1191">
                  <c:v>29661</c:v>
                </c:pt>
                <c:pt idx="1192">
                  <c:v>29662</c:v>
                </c:pt>
                <c:pt idx="1193">
                  <c:v>29663</c:v>
                </c:pt>
                <c:pt idx="1194">
                  <c:v>29664</c:v>
                </c:pt>
                <c:pt idx="1195">
                  <c:v>29665</c:v>
                </c:pt>
                <c:pt idx="1196">
                  <c:v>29668</c:v>
                </c:pt>
                <c:pt idx="1197">
                  <c:v>29669</c:v>
                </c:pt>
                <c:pt idx="1198">
                  <c:v>29670</c:v>
                </c:pt>
                <c:pt idx="1199">
                  <c:v>29671</c:v>
                </c:pt>
                <c:pt idx="1200">
                  <c:v>29672</c:v>
                </c:pt>
                <c:pt idx="1201">
                  <c:v>29675</c:v>
                </c:pt>
                <c:pt idx="1202">
                  <c:v>29676</c:v>
                </c:pt>
                <c:pt idx="1203">
                  <c:v>29677</c:v>
                </c:pt>
                <c:pt idx="1204">
                  <c:v>29678</c:v>
                </c:pt>
                <c:pt idx="1205">
                  <c:v>29679</c:v>
                </c:pt>
                <c:pt idx="1206">
                  <c:v>29682</c:v>
                </c:pt>
                <c:pt idx="1207">
                  <c:v>29683</c:v>
                </c:pt>
                <c:pt idx="1208">
                  <c:v>29684</c:v>
                </c:pt>
                <c:pt idx="1209">
                  <c:v>29685</c:v>
                </c:pt>
                <c:pt idx="1210">
                  <c:v>29686</c:v>
                </c:pt>
                <c:pt idx="1211">
                  <c:v>29689</c:v>
                </c:pt>
                <c:pt idx="1212">
                  <c:v>29690</c:v>
                </c:pt>
                <c:pt idx="1213">
                  <c:v>29691</c:v>
                </c:pt>
                <c:pt idx="1214">
                  <c:v>29692</c:v>
                </c:pt>
                <c:pt idx="1215">
                  <c:v>29696</c:v>
                </c:pt>
                <c:pt idx="1216">
                  <c:v>29697</c:v>
                </c:pt>
                <c:pt idx="1217">
                  <c:v>29698</c:v>
                </c:pt>
                <c:pt idx="1218">
                  <c:v>29699</c:v>
                </c:pt>
                <c:pt idx="1219">
                  <c:v>29700</c:v>
                </c:pt>
                <c:pt idx="1220">
                  <c:v>29703</c:v>
                </c:pt>
                <c:pt idx="1221">
                  <c:v>29704</c:v>
                </c:pt>
                <c:pt idx="1222">
                  <c:v>29705</c:v>
                </c:pt>
                <c:pt idx="1223">
                  <c:v>29706</c:v>
                </c:pt>
                <c:pt idx="1224">
                  <c:v>29707</c:v>
                </c:pt>
                <c:pt idx="1225">
                  <c:v>29710</c:v>
                </c:pt>
                <c:pt idx="1226">
                  <c:v>29711</c:v>
                </c:pt>
                <c:pt idx="1227">
                  <c:v>29712</c:v>
                </c:pt>
                <c:pt idx="1228">
                  <c:v>29713</c:v>
                </c:pt>
                <c:pt idx="1229">
                  <c:v>29714</c:v>
                </c:pt>
                <c:pt idx="1230">
                  <c:v>29717</c:v>
                </c:pt>
                <c:pt idx="1231">
                  <c:v>29718</c:v>
                </c:pt>
                <c:pt idx="1232">
                  <c:v>29719</c:v>
                </c:pt>
                <c:pt idx="1233">
                  <c:v>29720</c:v>
                </c:pt>
                <c:pt idx="1234">
                  <c:v>29721</c:v>
                </c:pt>
                <c:pt idx="1235">
                  <c:v>29724</c:v>
                </c:pt>
                <c:pt idx="1236">
                  <c:v>29725</c:v>
                </c:pt>
                <c:pt idx="1237">
                  <c:v>29726</c:v>
                </c:pt>
                <c:pt idx="1238">
                  <c:v>29727</c:v>
                </c:pt>
                <c:pt idx="1239">
                  <c:v>29728</c:v>
                </c:pt>
                <c:pt idx="1240">
                  <c:v>29732</c:v>
                </c:pt>
                <c:pt idx="1241">
                  <c:v>29733</c:v>
                </c:pt>
                <c:pt idx="1242">
                  <c:v>29734</c:v>
                </c:pt>
                <c:pt idx="1243">
                  <c:v>29735</c:v>
                </c:pt>
                <c:pt idx="1244">
                  <c:v>29738</c:v>
                </c:pt>
                <c:pt idx="1245">
                  <c:v>29739</c:v>
                </c:pt>
                <c:pt idx="1246">
                  <c:v>29740</c:v>
                </c:pt>
                <c:pt idx="1247">
                  <c:v>29741</c:v>
                </c:pt>
                <c:pt idx="1248">
                  <c:v>29742</c:v>
                </c:pt>
                <c:pt idx="1249">
                  <c:v>29745</c:v>
                </c:pt>
                <c:pt idx="1250">
                  <c:v>29746</c:v>
                </c:pt>
                <c:pt idx="1251">
                  <c:v>29747</c:v>
                </c:pt>
                <c:pt idx="1252">
                  <c:v>29748</c:v>
                </c:pt>
                <c:pt idx="1253">
                  <c:v>29749</c:v>
                </c:pt>
                <c:pt idx="1254">
                  <c:v>29752</c:v>
                </c:pt>
                <c:pt idx="1255">
                  <c:v>29753</c:v>
                </c:pt>
                <c:pt idx="1256">
                  <c:v>29754</c:v>
                </c:pt>
                <c:pt idx="1257">
                  <c:v>29755</c:v>
                </c:pt>
                <c:pt idx="1258">
                  <c:v>29756</c:v>
                </c:pt>
                <c:pt idx="1259">
                  <c:v>29759</c:v>
                </c:pt>
                <c:pt idx="1260">
                  <c:v>29760</c:v>
                </c:pt>
                <c:pt idx="1261">
                  <c:v>29761</c:v>
                </c:pt>
                <c:pt idx="1262">
                  <c:v>29762</c:v>
                </c:pt>
                <c:pt idx="1263">
                  <c:v>29763</c:v>
                </c:pt>
                <c:pt idx="1264">
                  <c:v>29766</c:v>
                </c:pt>
                <c:pt idx="1265">
                  <c:v>29767</c:v>
                </c:pt>
                <c:pt idx="1266">
                  <c:v>29768</c:v>
                </c:pt>
                <c:pt idx="1267">
                  <c:v>29769</c:v>
                </c:pt>
                <c:pt idx="1268">
                  <c:v>29773</c:v>
                </c:pt>
                <c:pt idx="1269">
                  <c:v>29774</c:v>
                </c:pt>
                <c:pt idx="1270">
                  <c:v>29775</c:v>
                </c:pt>
                <c:pt idx="1271">
                  <c:v>29776</c:v>
                </c:pt>
                <c:pt idx="1272">
                  <c:v>29777</c:v>
                </c:pt>
                <c:pt idx="1273">
                  <c:v>29780</c:v>
                </c:pt>
                <c:pt idx="1274">
                  <c:v>29781</c:v>
                </c:pt>
                <c:pt idx="1275">
                  <c:v>29782</c:v>
                </c:pt>
                <c:pt idx="1276">
                  <c:v>29783</c:v>
                </c:pt>
                <c:pt idx="1277">
                  <c:v>29784</c:v>
                </c:pt>
                <c:pt idx="1278">
                  <c:v>29787</c:v>
                </c:pt>
                <c:pt idx="1279">
                  <c:v>29788</c:v>
                </c:pt>
                <c:pt idx="1280">
                  <c:v>29789</c:v>
                </c:pt>
                <c:pt idx="1281">
                  <c:v>29790</c:v>
                </c:pt>
                <c:pt idx="1282">
                  <c:v>29791</c:v>
                </c:pt>
                <c:pt idx="1283">
                  <c:v>29794</c:v>
                </c:pt>
                <c:pt idx="1284">
                  <c:v>29795</c:v>
                </c:pt>
                <c:pt idx="1285">
                  <c:v>29796</c:v>
                </c:pt>
                <c:pt idx="1286">
                  <c:v>29797</c:v>
                </c:pt>
                <c:pt idx="1287">
                  <c:v>29798</c:v>
                </c:pt>
                <c:pt idx="1288">
                  <c:v>29801</c:v>
                </c:pt>
                <c:pt idx="1289">
                  <c:v>29802</c:v>
                </c:pt>
                <c:pt idx="1290">
                  <c:v>29803</c:v>
                </c:pt>
                <c:pt idx="1291">
                  <c:v>29804</c:v>
                </c:pt>
                <c:pt idx="1292">
                  <c:v>29805</c:v>
                </c:pt>
                <c:pt idx="1293">
                  <c:v>29808</c:v>
                </c:pt>
                <c:pt idx="1294">
                  <c:v>29809</c:v>
                </c:pt>
                <c:pt idx="1295">
                  <c:v>29810</c:v>
                </c:pt>
                <c:pt idx="1296">
                  <c:v>29811</c:v>
                </c:pt>
                <c:pt idx="1297">
                  <c:v>29812</c:v>
                </c:pt>
                <c:pt idx="1298">
                  <c:v>29815</c:v>
                </c:pt>
                <c:pt idx="1299">
                  <c:v>29816</c:v>
                </c:pt>
                <c:pt idx="1300">
                  <c:v>29817</c:v>
                </c:pt>
                <c:pt idx="1301">
                  <c:v>29818</c:v>
                </c:pt>
                <c:pt idx="1302">
                  <c:v>29819</c:v>
                </c:pt>
                <c:pt idx="1303">
                  <c:v>29822</c:v>
                </c:pt>
                <c:pt idx="1304">
                  <c:v>29823</c:v>
                </c:pt>
                <c:pt idx="1305">
                  <c:v>29824</c:v>
                </c:pt>
                <c:pt idx="1306">
                  <c:v>29825</c:v>
                </c:pt>
                <c:pt idx="1307">
                  <c:v>29826</c:v>
                </c:pt>
                <c:pt idx="1308">
                  <c:v>29829</c:v>
                </c:pt>
                <c:pt idx="1309">
                  <c:v>29830</c:v>
                </c:pt>
                <c:pt idx="1310">
                  <c:v>29831</c:v>
                </c:pt>
                <c:pt idx="1311">
                  <c:v>29832</c:v>
                </c:pt>
                <c:pt idx="1312">
                  <c:v>29833</c:v>
                </c:pt>
                <c:pt idx="1313">
                  <c:v>29837</c:v>
                </c:pt>
                <c:pt idx="1314">
                  <c:v>29838</c:v>
                </c:pt>
                <c:pt idx="1315">
                  <c:v>29839</c:v>
                </c:pt>
                <c:pt idx="1316">
                  <c:v>29840</c:v>
                </c:pt>
                <c:pt idx="1317">
                  <c:v>29843</c:v>
                </c:pt>
                <c:pt idx="1318">
                  <c:v>29844</c:v>
                </c:pt>
                <c:pt idx="1319">
                  <c:v>29845</c:v>
                </c:pt>
                <c:pt idx="1320">
                  <c:v>29846</c:v>
                </c:pt>
                <c:pt idx="1321">
                  <c:v>29847</c:v>
                </c:pt>
                <c:pt idx="1322">
                  <c:v>29850</c:v>
                </c:pt>
                <c:pt idx="1323">
                  <c:v>29851</c:v>
                </c:pt>
                <c:pt idx="1324">
                  <c:v>29852</c:v>
                </c:pt>
                <c:pt idx="1325">
                  <c:v>29853</c:v>
                </c:pt>
                <c:pt idx="1326">
                  <c:v>29854</c:v>
                </c:pt>
                <c:pt idx="1327">
                  <c:v>29857</c:v>
                </c:pt>
                <c:pt idx="1328">
                  <c:v>29858</c:v>
                </c:pt>
                <c:pt idx="1329">
                  <c:v>29859</c:v>
                </c:pt>
                <c:pt idx="1330">
                  <c:v>29860</c:v>
                </c:pt>
                <c:pt idx="1331">
                  <c:v>29861</c:v>
                </c:pt>
                <c:pt idx="1332">
                  <c:v>29864</c:v>
                </c:pt>
                <c:pt idx="1333">
                  <c:v>29865</c:v>
                </c:pt>
                <c:pt idx="1334">
                  <c:v>29866</c:v>
                </c:pt>
                <c:pt idx="1335">
                  <c:v>29867</c:v>
                </c:pt>
                <c:pt idx="1336">
                  <c:v>29868</c:v>
                </c:pt>
                <c:pt idx="1337">
                  <c:v>29872</c:v>
                </c:pt>
                <c:pt idx="1338">
                  <c:v>29873</c:v>
                </c:pt>
                <c:pt idx="1339">
                  <c:v>29874</c:v>
                </c:pt>
                <c:pt idx="1340">
                  <c:v>29875</c:v>
                </c:pt>
                <c:pt idx="1341">
                  <c:v>29878</c:v>
                </c:pt>
                <c:pt idx="1342">
                  <c:v>29879</c:v>
                </c:pt>
                <c:pt idx="1343">
                  <c:v>29880</c:v>
                </c:pt>
                <c:pt idx="1344">
                  <c:v>29881</c:v>
                </c:pt>
                <c:pt idx="1345">
                  <c:v>29882</c:v>
                </c:pt>
                <c:pt idx="1346">
                  <c:v>29885</c:v>
                </c:pt>
                <c:pt idx="1347">
                  <c:v>29886</c:v>
                </c:pt>
                <c:pt idx="1348">
                  <c:v>29887</c:v>
                </c:pt>
                <c:pt idx="1349">
                  <c:v>29888</c:v>
                </c:pt>
                <c:pt idx="1350">
                  <c:v>29889</c:v>
                </c:pt>
                <c:pt idx="1351">
                  <c:v>29892</c:v>
                </c:pt>
                <c:pt idx="1352">
                  <c:v>29894</c:v>
                </c:pt>
                <c:pt idx="1353">
                  <c:v>29895</c:v>
                </c:pt>
                <c:pt idx="1354">
                  <c:v>29896</c:v>
                </c:pt>
                <c:pt idx="1355">
                  <c:v>29899</c:v>
                </c:pt>
                <c:pt idx="1356">
                  <c:v>29900</c:v>
                </c:pt>
                <c:pt idx="1357">
                  <c:v>29902</c:v>
                </c:pt>
                <c:pt idx="1358">
                  <c:v>29903</c:v>
                </c:pt>
                <c:pt idx="1359">
                  <c:v>29906</c:v>
                </c:pt>
                <c:pt idx="1360">
                  <c:v>29907</c:v>
                </c:pt>
                <c:pt idx="1361">
                  <c:v>29908</c:v>
                </c:pt>
                <c:pt idx="1362">
                  <c:v>29909</c:v>
                </c:pt>
                <c:pt idx="1363">
                  <c:v>29910</c:v>
                </c:pt>
                <c:pt idx="1364">
                  <c:v>29913</c:v>
                </c:pt>
                <c:pt idx="1365">
                  <c:v>29914</c:v>
                </c:pt>
                <c:pt idx="1366">
                  <c:v>29915</c:v>
                </c:pt>
                <c:pt idx="1367">
                  <c:v>29917</c:v>
                </c:pt>
                <c:pt idx="1368">
                  <c:v>29920</c:v>
                </c:pt>
                <c:pt idx="1369">
                  <c:v>29921</c:v>
                </c:pt>
                <c:pt idx="1370">
                  <c:v>29922</c:v>
                </c:pt>
                <c:pt idx="1371">
                  <c:v>29923</c:v>
                </c:pt>
                <c:pt idx="1372">
                  <c:v>29924</c:v>
                </c:pt>
                <c:pt idx="1373">
                  <c:v>29927</c:v>
                </c:pt>
                <c:pt idx="1374">
                  <c:v>29928</c:v>
                </c:pt>
                <c:pt idx="1375">
                  <c:v>29929</c:v>
                </c:pt>
                <c:pt idx="1376">
                  <c:v>29930</c:v>
                </c:pt>
                <c:pt idx="1377">
                  <c:v>29931</c:v>
                </c:pt>
                <c:pt idx="1378">
                  <c:v>29934</c:v>
                </c:pt>
                <c:pt idx="1379">
                  <c:v>29935</c:v>
                </c:pt>
                <c:pt idx="1380">
                  <c:v>29936</c:v>
                </c:pt>
                <c:pt idx="1381">
                  <c:v>29937</c:v>
                </c:pt>
                <c:pt idx="1382">
                  <c:v>29938</c:v>
                </c:pt>
                <c:pt idx="1383">
                  <c:v>29941</c:v>
                </c:pt>
                <c:pt idx="1384">
                  <c:v>29942</c:v>
                </c:pt>
                <c:pt idx="1385">
                  <c:v>29943</c:v>
                </c:pt>
                <c:pt idx="1386">
                  <c:v>29944</c:v>
                </c:pt>
                <c:pt idx="1387">
                  <c:v>29948</c:v>
                </c:pt>
                <c:pt idx="1388">
                  <c:v>29949</c:v>
                </c:pt>
                <c:pt idx="1389">
                  <c:v>29950</c:v>
                </c:pt>
                <c:pt idx="1390">
                  <c:v>29951</c:v>
                </c:pt>
                <c:pt idx="1391">
                  <c:v>29955</c:v>
                </c:pt>
                <c:pt idx="1392">
                  <c:v>29956</c:v>
                </c:pt>
                <c:pt idx="1393">
                  <c:v>29957</c:v>
                </c:pt>
                <c:pt idx="1394">
                  <c:v>29958</c:v>
                </c:pt>
                <c:pt idx="1395">
                  <c:v>29959</c:v>
                </c:pt>
                <c:pt idx="1396">
                  <c:v>29962</c:v>
                </c:pt>
                <c:pt idx="1397">
                  <c:v>29963</c:v>
                </c:pt>
                <c:pt idx="1398">
                  <c:v>29964</c:v>
                </c:pt>
                <c:pt idx="1399">
                  <c:v>29965</c:v>
                </c:pt>
                <c:pt idx="1400">
                  <c:v>29966</c:v>
                </c:pt>
                <c:pt idx="1401">
                  <c:v>29969</c:v>
                </c:pt>
                <c:pt idx="1402">
                  <c:v>29970</c:v>
                </c:pt>
                <c:pt idx="1403">
                  <c:v>29971</c:v>
                </c:pt>
                <c:pt idx="1404">
                  <c:v>29972</c:v>
                </c:pt>
                <c:pt idx="1405">
                  <c:v>29973</c:v>
                </c:pt>
                <c:pt idx="1406">
                  <c:v>29976</c:v>
                </c:pt>
                <c:pt idx="1407">
                  <c:v>29977</c:v>
                </c:pt>
                <c:pt idx="1408">
                  <c:v>29978</c:v>
                </c:pt>
                <c:pt idx="1409">
                  <c:v>29979</c:v>
                </c:pt>
                <c:pt idx="1410">
                  <c:v>29980</c:v>
                </c:pt>
                <c:pt idx="1411">
                  <c:v>29983</c:v>
                </c:pt>
                <c:pt idx="1412">
                  <c:v>29984</c:v>
                </c:pt>
                <c:pt idx="1413">
                  <c:v>29985</c:v>
                </c:pt>
                <c:pt idx="1414">
                  <c:v>29986</c:v>
                </c:pt>
                <c:pt idx="1415">
                  <c:v>29987</c:v>
                </c:pt>
                <c:pt idx="1416">
                  <c:v>29990</c:v>
                </c:pt>
                <c:pt idx="1417">
                  <c:v>29991</c:v>
                </c:pt>
                <c:pt idx="1418">
                  <c:v>29992</c:v>
                </c:pt>
                <c:pt idx="1419">
                  <c:v>29993</c:v>
                </c:pt>
                <c:pt idx="1420">
                  <c:v>29998</c:v>
                </c:pt>
                <c:pt idx="1421">
                  <c:v>29999</c:v>
                </c:pt>
                <c:pt idx="1422">
                  <c:v>30000</c:v>
                </c:pt>
                <c:pt idx="1423">
                  <c:v>30001</c:v>
                </c:pt>
                <c:pt idx="1424">
                  <c:v>30004</c:v>
                </c:pt>
                <c:pt idx="1425">
                  <c:v>30005</c:v>
                </c:pt>
                <c:pt idx="1426">
                  <c:v>30006</c:v>
                </c:pt>
                <c:pt idx="1427">
                  <c:v>30007</c:v>
                </c:pt>
                <c:pt idx="1428">
                  <c:v>30008</c:v>
                </c:pt>
                <c:pt idx="1429">
                  <c:v>30011</c:v>
                </c:pt>
                <c:pt idx="1430">
                  <c:v>30012</c:v>
                </c:pt>
                <c:pt idx="1431">
                  <c:v>30013</c:v>
                </c:pt>
                <c:pt idx="1432">
                  <c:v>30014</c:v>
                </c:pt>
                <c:pt idx="1433">
                  <c:v>30015</c:v>
                </c:pt>
                <c:pt idx="1434">
                  <c:v>30018</c:v>
                </c:pt>
                <c:pt idx="1435">
                  <c:v>30019</c:v>
                </c:pt>
                <c:pt idx="1436">
                  <c:v>30020</c:v>
                </c:pt>
                <c:pt idx="1437">
                  <c:v>30021</c:v>
                </c:pt>
                <c:pt idx="1438">
                  <c:v>30022</c:v>
                </c:pt>
                <c:pt idx="1439">
                  <c:v>30025</c:v>
                </c:pt>
                <c:pt idx="1440">
                  <c:v>30026</c:v>
                </c:pt>
                <c:pt idx="1441">
                  <c:v>30027</c:v>
                </c:pt>
                <c:pt idx="1442">
                  <c:v>30028</c:v>
                </c:pt>
                <c:pt idx="1443">
                  <c:v>30029</c:v>
                </c:pt>
                <c:pt idx="1444">
                  <c:v>30032</c:v>
                </c:pt>
                <c:pt idx="1445">
                  <c:v>30033</c:v>
                </c:pt>
                <c:pt idx="1446">
                  <c:v>30034</c:v>
                </c:pt>
                <c:pt idx="1447">
                  <c:v>30035</c:v>
                </c:pt>
                <c:pt idx="1448">
                  <c:v>30036</c:v>
                </c:pt>
                <c:pt idx="1449">
                  <c:v>30039</c:v>
                </c:pt>
                <c:pt idx="1450">
                  <c:v>30040</c:v>
                </c:pt>
                <c:pt idx="1451">
                  <c:v>30041</c:v>
                </c:pt>
                <c:pt idx="1452">
                  <c:v>30042</c:v>
                </c:pt>
                <c:pt idx="1453">
                  <c:v>30043</c:v>
                </c:pt>
                <c:pt idx="1454">
                  <c:v>30046</c:v>
                </c:pt>
                <c:pt idx="1455">
                  <c:v>30047</c:v>
                </c:pt>
                <c:pt idx="1456">
                  <c:v>30048</c:v>
                </c:pt>
                <c:pt idx="1457">
                  <c:v>30049</c:v>
                </c:pt>
                <c:pt idx="1458">
                  <c:v>30053</c:v>
                </c:pt>
                <c:pt idx="1459">
                  <c:v>30054</c:v>
                </c:pt>
                <c:pt idx="1460">
                  <c:v>30055</c:v>
                </c:pt>
                <c:pt idx="1461">
                  <c:v>30056</c:v>
                </c:pt>
                <c:pt idx="1462">
                  <c:v>30057</c:v>
                </c:pt>
                <c:pt idx="1463">
                  <c:v>30060</c:v>
                </c:pt>
                <c:pt idx="1464">
                  <c:v>30061</c:v>
                </c:pt>
                <c:pt idx="1465">
                  <c:v>30062</c:v>
                </c:pt>
                <c:pt idx="1466">
                  <c:v>30063</c:v>
                </c:pt>
                <c:pt idx="1467">
                  <c:v>30064</c:v>
                </c:pt>
                <c:pt idx="1468">
                  <c:v>30067</c:v>
                </c:pt>
                <c:pt idx="1469">
                  <c:v>30068</c:v>
                </c:pt>
                <c:pt idx="1470">
                  <c:v>30069</c:v>
                </c:pt>
                <c:pt idx="1471">
                  <c:v>30070</c:v>
                </c:pt>
                <c:pt idx="1472">
                  <c:v>30071</c:v>
                </c:pt>
                <c:pt idx="1473">
                  <c:v>30074</c:v>
                </c:pt>
                <c:pt idx="1474">
                  <c:v>30075</c:v>
                </c:pt>
                <c:pt idx="1475">
                  <c:v>30076</c:v>
                </c:pt>
                <c:pt idx="1476">
                  <c:v>30077</c:v>
                </c:pt>
                <c:pt idx="1477">
                  <c:v>30078</c:v>
                </c:pt>
                <c:pt idx="1478">
                  <c:v>30081</c:v>
                </c:pt>
                <c:pt idx="1479">
                  <c:v>30082</c:v>
                </c:pt>
                <c:pt idx="1480">
                  <c:v>30083</c:v>
                </c:pt>
                <c:pt idx="1481">
                  <c:v>30084</c:v>
                </c:pt>
                <c:pt idx="1482">
                  <c:v>30085</c:v>
                </c:pt>
                <c:pt idx="1483">
                  <c:v>30088</c:v>
                </c:pt>
                <c:pt idx="1484">
                  <c:v>30089</c:v>
                </c:pt>
                <c:pt idx="1485">
                  <c:v>30090</c:v>
                </c:pt>
                <c:pt idx="1486">
                  <c:v>30091</c:v>
                </c:pt>
                <c:pt idx="1487">
                  <c:v>30092</c:v>
                </c:pt>
                <c:pt idx="1488">
                  <c:v>30095</c:v>
                </c:pt>
                <c:pt idx="1489">
                  <c:v>30096</c:v>
                </c:pt>
                <c:pt idx="1490">
                  <c:v>30097</c:v>
                </c:pt>
                <c:pt idx="1491">
                  <c:v>30098</c:v>
                </c:pt>
                <c:pt idx="1492">
                  <c:v>30099</c:v>
                </c:pt>
                <c:pt idx="1493">
                  <c:v>30103</c:v>
                </c:pt>
                <c:pt idx="1494">
                  <c:v>30104</c:v>
                </c:pt>
                <c:pt idx="1495">
                  <c:v>30105</c:v>
                </c:pt>
                <c:pt idx="1496">
                  <c:v>30106</c:v>
                </c:pt>
                <c:pt idx="1497">
                  <c:v>30109</c:v>
                </c:pt>
                <c:pt idx="1498">
                  <c:v>30110</c:v>
                </c:pt>
                <c:pt idx="1499">
                  <c:v>30111</c:v>
                </c:pt>
                <c:pt idx="1500">
                  <c:v>30112</c:v>
                </c:pt>
                <c:pt idx="1501">
                  <c:v>30113</c:v>
                </c:pt>
                <c:pt idx="1502">
                  <c:v>30116</c:v>
                </c:pt>
                <c:pt idx="1503">
                  <c:v>30117</c:v>
                </c:pt>
                <c:pt idx="1504">
                  <c:v>30118</c:v>
                </c:pt>
                <c:pt idx="1505">
                  <c:v>30119</c:v>
                </c:pt>
                <c:pt idx="1506">
                  <c:v>30120</c:v>
                </c:pt>
                <c:pt idx="1507">
                  <c:v>30123</c:v>
                </c:pt>
                <c:pt idx="1508">
                  <c:v>30124</c:v>
                </c:pt>
                <c:pt idx="1509">
                  <c:v>30125</c:v>
                </c:pt>
                <c:pt idx="1510">
                  <c:v>30126</c:v>
                </c:pt>
                <c:pt idx="1511">
                  <c:v>30127</c:v>
                </c:pt>
                <c:pt idx="1512">
                  <c:v>30130</c:v>
                </c:pt>
                <c:pt idx="1513">
                  <c:v>30131</c:v>
                </c:pt>
                <c:pt idx="1514">
                  <c:v>30132</c:v>
                </c:pt>
                <c:pt idx="1515">
                  <c:v>30133</c:v>
                </c:pt>
                <c:pt idx="1516">
                  <c:v>30134</c:v>
                </c:pt>
                <c:pt idx="1517">
                  <c:v>30138</c:v>
                </c:pt>
                <c:pt idx="1518">
                  <c:v>30139</c:v>
                </c:pt>
                <c:pt idx="1519">
                  <c:v>30140</c:v>
                </c:pt>
                <c:pt idx="1520">
                  <c:v>30141</c:v>
                </c:pt>
                <c:pt idx="1521">
                  <c:v>30144</c:v>
                </c:pt>
                <c:pt idx="1522">
                  <c:v>30145</c:v>
                </c:pt>
                <c:pt idx="1523">
                  <c:v>30146</c:v>
                </c:pt>
                <c:pt idx="1524">
                  <c:v>30147</c:v>
                </c:pt>
                <c:pt idx="1525">
                  <c:v>30148</c:v>
                </c:pt>
                <c:pt idx="1526">
                  <c:v>30151</c:v>
                </c:pt>
                <c:pt idx="1527">
                  <c:v>30152</c:v>
                </c:pt>
                <c:pt idx="1528">
                  <c:v>30153</c:v>
                </c:pt>
                <c:pt idx="1529">
                  <c:v>30154</c:v>
                </c:pt>
                <c:pt idx="1530">
                  <c:v>30155</c:v>
                </c:pt>
                <c:pt idx="1531">
                  <c:v>30158</c:v>
                </c:pt>
                <c:pt idx="1532">
                  <c:v>30159</c:v>
                </c:pt>
                <c:pt idx="1533">
                  <c:v>30160</c:v>
                </c:pt>
                <c:pt idx="1534">
                  <c:v>30161</c:v>
                </c:pt>
                <c:pt idx="1535">
                  <c:v>30162</c:v>
                </c:pt>
                <c:pt idx="1536">
                  <c:v>30165</c:v>
                </c:pt>
                <c:pt idx="1537">
                  <c:v>30166</c:v>
                </c:pt>
                <c:pt idx="1538">
                  <c:v>30167</c:v>
                </c:pt>
                <c:pt idx="1539">
                  <c:v>30168</c:v>
                </c:pt>
                <c:pt idx="1540">
                  <c:v>30169</c:v>
                </c:pt>
                <c:pt idx="1541">
                  <c:v>30172</c:v>
                </c:pt>
                <c:pt idx="1542">
                  <c:v>30173</c:v>
                </c:pt>
                <c:pt idx="1543">
                  <c:v>30174</c:v>
                </c:pt>
                <c:pt idx="1544">
                  <c:v>30175</c:v>
                </c:pt>
                <c:pt idx="1545">
                  <c:v>30176</c:v>
                </c:pt>
                <c:pt idx="1546">
                  <c:v>30179</c:v>
                </c:pt>
                <c:pt idx="1547">
                  <c:v>30180</c:v>
                </c:pt>
                <c:pt idx="1548">
                  <c:v>30181</c:v>
                </c:pt>
                <c:pt idx="1549">
                  <c:v>30182</c:v>
                </c:pt>
                <c:pt idx="1550">
                  <c:v>30183</c:v>
                </c:pt>
                <c:pt idx="1551">
                  <c:v>30186</c:v>
                </c:pt>
                <c:pt idx="1552">
                  <c:v>30187</c:v>
                </c:pt>
                <c:pt idx="1553">
                  <c:v>30188</c:v>
                </c:pt>
                <c:pt idx="1554">
                  <c:v>30189</c:v>
                </c:pt>
                <c:pt idx="1555">
                  <c:v>30190</c:v>
                </c:pt>
                <c:pt idx="1556">
                  <c:v>30193</c:v>
                </c:pt>
                <c:pt idx="1557">
                  <c:v>30194</c:v>
                </c:pt>
                <c:pt idx="1558">
                  <c:v>30195</c:v>
                </c:pt>
                <c:pt idx="1559">
                  <c:v>30196</c:v>
                </c:pt>
                <c:pt idx="1560">
                  <c:v>30197</c:v>
                </c:pt>
                <c:pt idx="1561">
                  <c:v>30201</c:v>
                </c:pt>
                <c:pt idx="1562">
                  <c:v>30202</c:v>
                </c:pt>
                <c:pt idx="1563">
                  <c:v>30203</c:v>
                </c:pt>
                <c:pt idx="1564">
                  <c:v>30204</c:v>
                </c:pt>
                <c:pt idx="1565">
                  <c:v>30207</c:v>
                </c:pt>
                <c:pt idx="1566">
                  <c:v>30208</c:v>
                </c:pt>
                <c:pt idx="1567">
                  <c:v>30209</c:v>
                </c:pt>
                <c:pt idx="1568">
                  <c:v>30210</c:v>
                </c:pt>
                <c:pt idx="1569">
                  <c:v>30211</c:v>
                </c:pt>
                <c:pt idx="1570">
                  <c:v>30214</c:v>
                </c:pt>
                <c:pt idx="1571">
                  <c:v>30215</c:v>
                </c:pt>
                <c:pt idx="1572">
                  <c:v>30216</c:v>
                </c:pt>
                <c:pt idx="1573">
                  <c:v>30217</c:v>
                </c:pt>
                <c:pt idx="1574">
                  <c:v>30218</c:v>
                </c:pt>
                <c:pt idx="1575">
                  <c:v>30221</c:v>
                </c:pt>
                <c:pt idx="1576">
                  <c:v>30222</c:v>
                </c:pt>
                <c:pt idx="1577">
                  <c:v>30223</c:v>
                </c:pt>
                <c:pt idx="1578">
                  <c:v>30224</c:v>
                </c:pt>
                <c:pt idx="1579">
                  <c:v>30225</c:v>
                </c:pt>
                <c:pt idx="1580">
                  <c:v>30228</c:v>
                </c:pt>
                <c:pt idx="1581">
                  <c:v>30229</c:v>
                </c:pt>
                <c:pt idx="1582">
                  <c:v>30230</c:v>
                </c:pt>
                <c:pt idx="1583">
                  <c:v>30231</c:v>
                </c:pt>
                <c:pt idx="1584">
                  <c:v>30232</c:v>
                </c:pt>
                <c:pt idx="1585">
                  <c:v>30236</c:v>
                </c:pt>
                <c:pt idx="1586">
                  <c:v>30237</c:v>
                </c:pt>
                <c:pt idx="1587">
                  <c:v>30238</c:v>
                </c:pt>
                <c:pt idx="1588">
                  <c:v>30239</c:v>
                </c:pt>
                <c:pt idx="1589">
                  <c:v>30242</c:v>
                </c:pt>
                <c:pt idx="1590">
                  <c:v>30243</c:v>
                </c:pt>
                <c:pt idx="1591">
                  <c:v>30244</c:v>
                </c:pt>
                <c:pt idx="1592">
                  <c:v>30245</c:v>
                </c:pt>
                <c:pt idx="1593">
                  <c:v>30246</c:v>
                </c:pt>
                <c:pt idx="1594">
                  <c:v>30249</c:v>
                </c:pt>
                <c:pt idx="1595">
                  <c:v>30250</c:v>
                </c:pt>
                <c:pt idx="1596">
                  <c:v>30251</c:v>
                </c:pt>
                <c:pt idx="1597">
                  <c:v>30252</c:v>
                </c:pt>
                <c:pt idx="1598">
                  <c:v>30253</c:v>
                </c:pt>
                <c:pt idx="1599">
                  <c:v>30256</c:v>
                </c:pt>
                <c:pt idx="1600">
                  <c:v>30258</c:v>
                </c:pt>
                <c:pt idx="1601">
                  <c:v>30259</c:v>
                </c:pt>
                <c:pt idx="1602">
                  <c:v>30260</c:v>
                </c:pt>
                <c:pt idx="1603">
                  <c:v>30263</c:v>
                </c:pt>
                <c:pt idx="1604">
                  <c:v>30264</c:v>
                </c:pt>
                <c:pt idx="1605">
                  <c:v>30265</c:v>
                </c:pt>
                <c:pt idx="1606">
                  <c:v>30267</c:v>
                </c:pt>
                <c:pt idx="1607">
                  <c:v>30270</c:v>
                </c:pt>
                <c:pt idx="1608">
                  <c:v>30271</c:v>
                </c:pt>
                <c:pt idx="1609">
                  <c:v>30272</c:v>
                </c:pt>
                <c:pt idx="1610">
                  <c:v>30273</c:v>
                </c:pt>
                <c:pt idx="1611">
                  <c:v>30274</c:v>
                </c:pt>
                <c:pt idx="1612">
                  <c:v>30277</c:v>
                </c:pt>
                <c:pt idx="1613">
                  <c:v>30278</c:v>
                </c:pt>
                <c:pt idx="1614">
                  <c:v>30279</c:v>
                </c:pt>
                <c:pt idx="1615">
                  <c:v>30281</c:v>
                </c:pt>
                <c:pt idx="1616">
                  <c:v>30284</c:v>
                </c:pt>
                <c:pt idx="1617">
                  <c:v>30285</c:v>
                </c:pt>
                <c:pt idx="1618">
                  <c:v>30286</c:v>
                </c:pt>
                <c:pt idx="1619">
                  <c:v>30287</c:v>
                </c:pt>
                <c:pt idx="1620">
                  <c:v>30288</c:v>
                </c:pt>
                <c:pt idx="1621">
                  <c:v>30291</c:v>
                </c:pt>
                <c:pt idx="1622">
                  <c:v>30292</c:v>
                </c:pt>
                <c:pt idx="1623">
                  <c:v>30293</c:v>
                </c:pt>
                <c:pt idx="1624">
                  <c:v>30294</c:v>
                </c:pt>
                <c:pt idx="1625">
                  <c:v>30295</c:v>
                </c:pt>
                <c:pt idx="1626">
                  <c:v>30298</c:v>
                </c:pt>
                <c:pt idx="1627">
                  <c:v>30299</c:v>
                </c:pt>
                <c:pt idx="1628">
                  <c:v>30300</c:v>
                </c:pt>
                <c:pt idx="1629">
                  <c:v>30301</c:v>
                </c:pt>
                <c:pt idx="1630">
                  <c:v>30302</c:v>
                </c:pt>
                <c:pt idx="1631">
                  <c:v>30305</c:v>
                </c:pt>
                <c:pt idx="1632">
                  <c:v>30306</c:v>
                </c:pt>
                <c:pt idx="1633">
                  <c:v>30307</c:v>
                </c:pt>
                <c:pt idx="1634">
                  <c:v>30308</c:v>
                </c:pt>
                <c:pt idx="1635">
                  <c:v>30312</c:v>
                </c:pt>
                <c:pt idx="1636">
                  <c:v>30313</c:v>
                </c:pt>
                <c:pt idx="1637">
                  <c:v>30314</c:v>
                </c:pt>
                <c:pt idx="1638">
                  <c:v>30315</c:v>
                </c:pt>
                <c:pt idx="1639">
                  <c:v>30316</c:v>
                </c:pt>
                <c:pt idx="1640">
                  <c:v>30319</c:v>
                </c:pt>
                <c:pt idx="1641">
                  <c:v>30320</c:v>
                </c:pt>
                <c:pt idx="1642">
                  <c:v>30321</c:v>
                </c:pt>
                <c:pt idx="1643">
                  <c:v>30322</c:v>
                </c:pt>
                <c:pt idx="1644">
                  <c:v>30323</c:v>
                </c:pt>
                <c:pt idx="1645">
                  <c:v>30326</c:v>
                </c:pt>
                <c:pt idx="1646">
                  <c:v>30327</c:v>
                </c:pt>
                <c:pt idx="1647">
                  <c:v>30328</c:v>
                </c:pt>
                <c:pt idx="1648">
                  <c:v>30329</c:v>
                </c:pt>
                <c:pt idx="1649">
                  <c:v>30330</c:v>
                </c:pt>
                <c:pt idx="1650">
                  <c:v>30333</c:v>
                </c:pt>
                <c:pt idx="1651">
                  <c:v>30334</c:v>
                </c:pt>
                <c:pt idx="1652">
                  <c:v>30335</c:v>
                </c:pt>
                <c:pt idx="1653">
                  <c:v>30336</c:v>
                </c:pt>
                <c:pt idx="1654">
                  <c:v>30337</c:v>
                </c:pt>
                <c:pt idx="1655">
                  <c:v>30340</c:v>
                </c:pt>
                <c:pt idx="1656">
                  <c:v>30341</c:v>
                </c:pt>
                <c:pt idx="1657">
                  <c:v>30342</c:v>
                </c:pt>
                <c:pt idx="1658">
                  <c:v>30343</c:v>
                </c:pt>
                <c:pt idx="1659">
                  <c:v>30344</c:v>
                </c:pt>
                <c:pt idx="1660">
                  <c:v>30347</c:v>
                </c:pt>
                <c:pt idx="1661">
                  <c:v>30348</c:v>
                </c:pt>
                <c:pt idx="1662">
                  <c:v>30349</c:v>
                </c:pt>
                <c:pt idx="1663">
                  <c:v>30350</c:v>
                </c:pt>
                <c:pt idx="1664">
                  <c:v>30351</c:v>
                </c:pt>
                <c:pt idx="1665">
                  <c:v>30354</c:v>
                </c:pt>
                <c:pt idx="1666">
                  <c:v>30355</c:v>
                </c:pt>
                <c:pt idx="1667">
                  <c:v>30356</c:v>
                </c:pt>
                <c:pt idx="1668">
                  <c:v>30357</c:v>
                </c:pt>
                <c:pt idx="1669">
                  <c:v>30358</c:v>
                </c:pt>
                <c:pt idx="1670">
                  <c:v>30361</c:v>
                </c:pt>
                <c:pt idx="1671">
                  <c:v>30362</c:v>
                </c:pt>
                <c:pt idx="1672">
                  <c:v>30363</c:v>
                </c:pt>
                <c:pt idx="1673">
                  <c:v>30364</c:v>
                </c:pt>
                <c:pt idx="1674">
                  <c:v>30365</c:v>
                </c:pt>
                <c:pt idx="1675">
                  <c:v>30369</c:v>
                </c:pt>
                <c:pt idx="1676">
                  <c:v>30370</c:v>
                </c:pt>
                <c:pt idx="1677">
                  <c:v>30371</c:v>
                </c:pt>
                <c:pt idx="1678">
                  <c:v>30372</c:v>
                </c:pt>
                <c:pt idx="1679">
                  <c:v>30375</c:v>
                </c:pt>
                <c:pt idx="1680">
                  <c:v>30376</c:v>
                </c:pt>
                <c:pt idx="1681">
                  <c:v>30377</c:v>
                </c:pt>
                <c:pt idx="1682">
                  <c:v>30378</c:v>
                </c:pt>
                <c:pt idx="1683">
                  <c:v>30379</c:v>
                </c:pt>
                <c:pt idx="1684">
                  <c:v>30382</c:v>
                </c:pt>
                <c:pt idx="1685">
                  <c:v>30383</c:v>
                </c:pt>
                <c:pt idx="1686">
                  <c:v>30384</c:v>
                </c:pt>
                <c:pt idx="1687">
                  <c:v>30385</c:v>
                </c:pt>
                <c:pt idx="1688">
                  <c:v>30386</c:v>
                </c:pt>
                <c:pt idx="1689">
                  <c:v>30389</c:v>
                </c:pt>
                <c:pt idx="1690">
                  <c:v>30390</c:v>
                </c:pt>
                <c:pt idx="1691">
                  <c:v>30391</c:v>
                </c:pt>
                <c:pt idx="1692">
                  <c:v>30392</c:v>
                </c:pt>
                <c:pt idx="1693">
                  <c:v>30393</c:v>
                </c:pt>
                <c:pt idx="1694">
                  <c:v>30396</c:v>
                </c:pt>
                <c:pt idx="1695">
                  <c:v>30397</c:v>
                </c:pt>
                <c:pt idx="1696">
                  <c:v>30398</c:v>
                </c:pt>
                <c:pt idx="1697">
                  <c:v>30399</c:v>
                </c:pt>
                <c:pt idx="1698">
                  <c:v>30400</c:v>
                </c:pt>
                <c:pt idx="1699">
                  <c:v>30403</c:v>
                </c:pt>
                <c:pt idx="1700">
                  <c:v>30404</c:v>
                </c:pt>
                <c:pt idx="1701">
                  <c:v>30405</c:v>
                </c:pt>
                <c:pt idx="1702">
                  <c:v>30406</c:v>
                </c:pt>
                <c:pt idx="1703">
                  <c:v>30410</c:v>
                </c:pt>
                <c:pt idx="1704">
                  <c:v>30411</c:v>
                </c:pt>
                <c:pt idx="1705">
                  <c:v>30412</c:v>
                </c:pt>
                <c:pt idx="1706">
                  <c:v>30413</c:v>
                </c:pt>
                <c:pt idx="1707">
                  <c:v>30414</c:v>
                </c:pt>
                <c:pt idx="1708">
                  <c:v>30417</c:v>
                </c:pt>
                <c:pt idx="1709">
                  <c:v>30418</c:v>
                </c:pt>
                <c:pt idx="1710">
                  <c:v>30419</c:v>
                </c:pt>
                <c:pt idx="1711">
                  <c:v>30420</c:v>
                </c:pt>
                <c:pt idx="1712">
                  <c:v>30421</c:v>
                </c:pt>
                <c:pt idx="1713">
                  <c:v>30424</c:v>
                </c:pt>
                <c:pt idx="1714">
                  <c:v>30425</c:v>
                </c:pt>
                <c:pt idx="1715">
                  <c:v>30426</c:v>
                </c:pt>
                <c:pt idx="1716">
                  <c:v>30427</c:v>
                </c:pt>
                <c:pt idx="1717">
                  <c:v>30428</c:v>
                </c:pt>
                <c:pt idx="1718">
                  <c:v>30431</c:v>
                </c:pt>
                <c:pt idx="1719">
                  <c:v>30432</c:v>
                </c:pt>
                <c:pt idx="1720">
                  <c:v>30433</c:v>
                </c:pt>
                <c:pt idx="1721">
                  <c:v>30434</c:v>
                </c:pt>
                <c:pt idx="1722">
                  <c:v>30435</c:v>
                </c:pt>
                <c:pt idx="1723">
                  <c:v>30438</c:v>
                </c:pt>
                <c:pt idx="1724">
                  <c:v>30439</c:v>
                </c:pt>
                <c:pt idx="1725">
                  <c:v>30440</c:v>
                </c:pt>
                <c:pt idx="1726">
                  <c:v>30441</c:v>
                </c:pt>
                <c:pt idx="1727">
                  <c:v>30442</c:v>
                </c:pt>
                <c:pt idx="1728">
                  <c:v>30445</c:v>
                </c:pt>
                <c:pt idx="1729">
                  <c:v>30446</c:v>
                </c:pt>
                <c:pt idx="1730">
                  <c:v>30447</c:v>
                </c:pt>
                <c:pt idx="1731">
                  <c:v>30448</c:v>
                </c:pt>
                <c:pt idx="1732">
                  <c:v>30449</c:v>
                </c:pt>
                <c:pt idx="1733">
                  <c:v>30452</c:v>
                </c:pt>
                <c:pt idx="1734">
                  <c:v>30453</c:v>
                </c:pt>
                <c:pt idx="1735">
                  <c:v>30454</c:v>
                </c:pt>
                <c:pt idx="1736">
                  <c:v>30455</c:v>
                </c:pt>
                <c:pt idx="1737">
                  <c:v>30456</c:v>
                </c:pt>
                <c:pt idx="1738">
                  <c:v>30459</c:v>
                </c:pt>
                <c:pt idx="1739">
                  <c:v>30460</c:v>
                </c:pt>
                <c:pt idx="1740">
                  <c:v>30461</c:v>
                </c:pt>
                <c:pt idx="1741">
                  <c:v>30462</c:v>
                </c:pt>
                <c:pt idx="1742">
                  <c:v>30463</c:v>
                </c:pt>
                <c:pt idx="1743">
                  <c:v>30467</c:v>
                </c:pt>
                <c:pt idx="1744">
                  <c:v>30468</c:v>
                </c:pt>
                <c:pt idx="1745">
                  <c:v>30469</c:v>
                </c:pt>
                <c:pt idx="1746">
                  <c:v>30470</c:v>
                </c:pt>
                <c:pt idx="1747">
                  <c:v>30473</c:v>
                </c:pt>
                <c:pt idx="1748">
                  <c:v>30474</c:v>
                </c:pt>
                <c:pt idx="1749">
                  <c:v>30475</c:v>
                </c:pt>
                <c:pt idx="1750">
                  <c:v>30476</c:v>
                </c:pt>
                <c:pt idx="1751">
                  <c:v>30477</c:v>
                </c:pt>
                <c:pt idx="1752">
                  <c:v>30480</c:v>
                </c:pt>
                <c:pt idx="1753">
                  <c:v>30481</c:v>
                </c:pt>
                <c:pt idx="1754">
                  <c:v>30482</c:v>
                </c:pt>
                <c:pt idx="1755">
                  <c:v>30483</c:v>
                </c:pt>
                <c:pt idx="1756">
                  <c:v>30484</c:v>
                </c:pt>
                <c:pt idx="1757">
                  <c:v>30487</c:v>
                </c:pt>
                <c:pt idx="1758">
                  <c:v>30488</c:v>
                </c:pt>
                <c:pt idx="1759">
                  <c:v>30489</c:v>
                </c:pt>
                <c:pt idx="1760">
                  <c:v>30490</c:v>
                </c:pt>
                <c:pt idx="1761">
                  <c:v>30491</c:v>
                </c:pt>
                <c:pt idx="1762">
                  <c:v>30494</c:v>
                </c:pt>
                <c:pt idx="1763">
                  <c:v>30495</c:v>
                </c:pt>
                <c:pt idx="1764">
                  <c:v>30496</c:v>
                </c:pt>
                <c:pt idx="1765">
                  <c:v>30497</c:v>
                </c:pt>
                <c:pt idx="1766">
                  <c:v>30498</c:v>
                </c:pt>
                <c:pt idx="1767">
                  <c:v>30502</c:v>
                </c:pt>
                <c:pt idx="1768">
                  <c:v>30503</c:v>
                </c:pt>
                <c:pt idx="1769">
                  <c:v>30504</c:v>
                </c:pt>
                <c:pt idx="1770">
                  <c:v>30505</c:v>
                </c:pt>
                <c:pt idx="1771">
                  <c:v>30508</c:v>
                </c:pt>
                <c:pt idx="1772">
                  <c:v>30509</c:v>
                </c:pt>
                <c:pt idx="1773">
                  <c:v>30510</c:v>
                </c:pt>
                <c:pt idx="1774">
                  <c:v>30511</c:v>
                </c:pt>
                <c:pt idx="1775">
                  <c:v>30512</c:v>
                </c:pt>
                <c:pt idx="1776">
                  <c:v>30515</c:v>
                </c:pt>
                <c:pt idx="1777">
                  <c:v>30516</c:v>
                </c:pt>
                <c:pt idx="1778">
                  <c:v>30517</c:v>
                </c:pt>
                <c:pt idx="1779">
                  <c:v>30518</c:v>
                </c:pt>
                <c:pt idx="1780">
                  <c:v>30519</c:v>
                </c:pt>
                <c:pt idx="1781">
                  <c:v>30522</c:v>
                </c:pt>
                <c:pt idx="1782">
                  <c:v>30523</c:v>
                </c:pt>
                <c:pt idx="1783">
                  <c:v>30524</c:v>
                </c:pt>
                <c:pt idx="1784">
                  <c:v>30525</c:v>
                </c:pt>
                <c:pt idx="1785">
                  <c:v>30526</c:v>
                </c:pt>
                <c:pt idx="1786">
                  <c:v>30529</c:v>
                </c:pt>
                <c:pt idx="1787">
                  <c:v>30530</c:v>
                </c:pt>
                <c:pt idx="1788">
                  <c:v>30531</c:v>
                </c:pt>
                <c:pt idx="1789">
                  <c:v>30532</c:v>
                </c:pt>
                <c:pt idx="1790">
                  <c:v>30533</c:v>
                </c:pt>
                <c:pt idx="1791">
                  <c:v>30536</c:v>
                </c:pt>
                <c:pt idx="1792">
                  <c:v>30537</c:v>
                </c:pt>
                <c:pt idx="1793">
                  <c:v>30538</c:v>
                </c:pt>
                <c:pt idx="1794">
                  <c:v>30539</c:v>
                </c:pt>
                <c:pt idx="1795">
                  <c:v>30540</c:v>
                </c:pt>
                <c:pt idx="1796">
                  <c:v>30543</c:v>
                </c:pt>
                <c:pt idx="1797">
                  <c:v>30544</c:v>
                </c:pt>
                <c:pt idx="1798">
                  <c:v>30545</c:v>
                </c:pt>
                <c:pt idx="1799">
                  <c:v>30546</c:v>
                </c:pt>
                <c:pt idx="1800">
                  <c:v>30547</c:v>
                </c:pt>
                <c:pt idx="1801">
                  <c:v>30550</c:v>
                </c:pt>
                <c:pt idx="1802">
                  <c:v>30551</c:v>
                </c:pt>
                <c:pt idx="1803">
                  <c:v>30552</c:v>
                </c:pt>
                <c:pt idx="1804">
                  <c:v>30553</c:v>
                </c:pt>
                <c:pt idx="1805">
                  <c:v>30554</c:v>
                </c:pt>
                <c:pt idx="1806">
                  <c:v>30557</c:v>
                </c:pt>
                <c:pt idx="1807">
                  <c:v>30558</c:v>
                </c:pt>
                <c:pt idx="1808">
                  <c:v>30559</c:v>
                </c:pt>
                <c:pt idx="1809">
                  <c:v>30560</c:v>
                </c:pt>
                <c:pt idx="1810">
                  <c:v>30561</c:v>
                </c:pt>
                <c:pt idx="1811">
                  <c:v>30565</c:v>
                </c:pt>
                <c:pt idx="1812">
                  <c:v>30566</c:v>
                </c:pt>
                <c:pt idx="1813">
                  <c:v>30567</c:v>
                </c:pt>
                <c:pt idx="1814">
                  <c:v>30568</c:v>
                </c:pt>
                <c:pt idx="1815">
                  <c:v>30571</c:v>
                </c:pt>
                <c:pt idx="1816">
                  <c:v>30572</c:v>
                </c:pt>
                <c:pt idx="1817">
                  <c:v>30573</c:v>
                </c:pt>
                <c:pt idx="1818">
                  <c:v>30574</c:v>
                </c:pt>
                <c:pt idx="1819">
                  <c:v>30575</c:v>
                </c:pt>
                <c:pt idx="1820">
                  <c:v>30578</c:v>
                </c:pt>
                <c:pt idx="1821">
                  <c:v>30579</c:v>
                </c:pt>
                <c:pt idx="1822">
                  <c:v>30580</c:v>
                </c:pt>
                <c:pt idx="1823">
                  <c:v>30581</c:v>
                </c:pt>
                <c:pt idx="1824">
                  <c:v>30582</c:v>
                </c:pt>
                <c:pt idx="1825">
                  <c:v>30585</c:v>
                </c:pt>
                <c:pt idx="1826">
                  <c:v>30586</c:v>
                </c:pt>
                <c:pt idx="1827">
                  <c:v>30587</c:v>
                </c:pt>
                <c:pt idx="1828">
                  <c:v>30588</c:v>
                </c:pt>
                <c:pt idx="1829">
                  <c:v>30589</c:v>
                </c:pt>
                <c:pt idx="1830">
                  <c:v>30592</c:v>
                </c:pt>
                <c:pt idx="1831">
                  <c:v>30593</c:v>
                </c:pt>
                <c:pt idx="1832">
                  <c:v>30594</c:v>
                </c:pt>
                <c:pt idx="1833">
                  <c:v>30595</c:v>
                </c:pt>
                <c:pt idx="1834">
                  <c:v>30596</c:v>
                </c:pt>
                <c:pt idx="1835">
                  <c:v>30600</c:v>
                </c:pt>
                <c:pt idx="1836">
                  <c:v>30601</c:v>
                </c:pt>
                <c:pt idx="1837">
                  <c:v>30602</c:v>
                </c:pt>
                <c:pt idx="1838">
                  <c:v>30603</c:v>
                </c:pt>
                <c:pt idx="1839">
                  <c:v>30606</c:v>
                </c:pt>
                <c:pt idx="1840">
                  <c:v>30607</c:v>
                </c:pt>
                <c:pt idx="1841">
                  <c:v>30608</c:v>
                </c:pt>
                <c:pt idx="1842">
                  <c:v>30609</c:v>
                </c:pt>
                <c:pt idx="1843">
                  <c:v>30610</c:v>
                </c:pt>
                <c:pt idx="1844">
                  <c:v>30613</c:v>
                </c:pt>
                <c:pt idx="1845">
                  <c:v>30614</c:v>
                </c:pt>
                <c:pt idx="1846">
                  <c:v>30615</c:v>
                </c:pt>
                <c:pt idx="1847">
                  <c:v>30616</c:v>
                </c:pt>
                <c:pt idx="1848">
                  <c:v>30617</c:v>
                </c:pt>
                <c:pt idx="1849">
                  <c:v>30620</c:v>
                </c:pt>
                <c:pt idx="1850">
                  <c:v>30621</c:v>
                </c:pt>
                <c:pt idx="1851">
                  <c:v>30622</c:v>
                </c:pt>
                <c:pt idx="1852">
                  <c:v>30623</c:v>
                </c:pt>
                <c:pt idx="1853">
                  <c:v>30624</c:v>
                </c:pt>
                <c:pt idx="1854">
                  <c:v>30627</c:v>
                </c:pt>
                <c:pt idx="1855">
                  <c:v>30629</c:v>
                </c:pt>
                <c:pt idx="1856">
                  <c:v>30630</c:v>
                </c:pt>
                <c:pt idx="1857">
                  <c:v>30634</c:v>
                </c:pt>
                <c:pt idx="1858">
                  <c:v>30635</c:v>
                </c:pt>
                <c:pt idx="1859">
                  <c:v>30636</c:v>
                </c:pt>
                <c:pt idx="1860">
                  <c:v>30637</c:v>
                </c:pt>
                <c:pt idx="1861">
                  <c:v>30638</c:v>
                </c:pt>
                <c:pt idx="1862">
                  <c:v>30641</c:v>
                </c:pt>
                <c:pt idx="1863">
                  <c:v>30642</c:v>
                </c:pt>
                <c:pt idx="1864">
                  <c:v>30643</c:v>
                </c:pt>
                <c:pt idx="1865">
                  <c:v>30645</c:v>
                </c:pt>
                <c:pt idx="1866">
                  <c:v>30648</c:v>
                </c:pt>
                <c:pt idx="1867">
                  <c:v>30649</c:v>
                </c:pt>
                <c:pt idx="1868">
                  <c:v>30650</c:v>
                </c:pt>
                <c:pt idx="1869">
                  <c:v>30651</c:v>
                </c:pt>
                <c:pt idx="1870">
                  <c:v>30652</c:v>
                </c:pt>
                <c:pt idx="1871">
                  <c:v>30655</c:v>
                </c:pt>
                <c:pt idx="1872">
                  <c:v>30656</c:v>
                </c:pt>
                <c:pt idx="1873">
                  <c:v>30657</c:v>
                </c:pt>
                <c:pt idx="1874">
                  <c:v>30658</c:v>
                </c:pt>
                <c:pt idx="1875">
                  <c:v>30659</c:v>
                </c:pt>
                <c:pt idx="1876">
                  <c:v>30662</c:v>
                </c:pt>
                <c:pt idx="1877">
                  <c:v>30663</c:v>
                </c:pt>
                <c:pt idx="1878">
                  <c:v>30664</c:v>
                </c:pt>
                <c:pt idx="1879">
                  <c:v>30665</c:v>
                </c:pt>
                <c:pt idx="1880">
                  <c:v>30666</c:v>
                </c:pt>
                <c:pt idx="1881">
                  <c:v>30669</c:v>
                </c:pt>
                <c:pt idx="1882">
                  <c:v>30670</c:v>
                </c:pt>
                <c:pt idx="1883">
                  <c:v>30671</c:v>
                </c:pt>
                <c:pt idx="1884">
                  <c:v>30672</c:v>
                </c:pt>
                <c:pt idx="1885">
                  <c:v>30673</c:v>
                </c:pt>
                <c:pt idx="1886">
                  <c:v>30677</c:v>
                </c:pt>
                <c:pt idx="1887">
                  <c:v>30678</c:v>
                </c:pt>
                <c:pt idx="1888">
                  <c:v>30679</c:v>
                </c:pt>
                <c:pt idx="1889">
                  <c:v>30680</c:v>
                </c:pt>
                <c:pt idx="1890">
                  <c:v>30684</c:v>
                </c:pt>
                <c:pt idx="1891">
                  <c:v>30685</c:v>
                </c:pt>
                <c:pt idx="1892">
                  <c:v>30686</c:v>
                </c:pt>
                <c:pt idx="1893">
                  <c:v>30687</c:v>
                </c:pt>
                <c:pt idx="1894">
                  <c:v>30690</c:v>
                </c:pt>
                <c:pt idx="1895">
                  <c:v>30691</c:v>
                </c:pt>
                <c:pt idx="1896">
                  <c:v>30692</c:v>
                </c:pt>
                <c:pt idx="1897">
                  <c:v>30693</c:v>
                </c:pt>
                <c:pt idx="1898">
                  <c:v>30694</c:v>
                </c:pt>
                <c:pt idx="1899">
                  <c:v>30697</c:v>
                </c:pt>
                <c:pt idx="1900">
                  <c:v>30698</c:v>
                </c:pt>
                <c:pt idx="1901">
                  <c:v>30699</c:v>
                </c:pt>
                <c:pt idx="1902">
                  <c:v>30700</c:v>
                </c:pt>
                <c:pt idx="1903">
                  <c:v>30701</c:v>
                </c:pt>
                <c:pt idx="1904">
                  <c:v>30704</c:v>
                </c:pt>
                <c:pt idx="1905">
                  <c:v>30705</c:v>
                </c:pt>
                <c:pt idx="1906">
                  <c:v>30706</c:v>
                </c:pt>
                <c:pt idx="1907">
                  <c:v>30707</c:v>
                </c:pt>
                <c:pt idx="1908">
                  <c:v>30708</c:v>
                </c:pt>
                <c:pt idx="1909">
                  <c:v>30711</c:v>
                </c:pt>
                <c:pt idx="1910">
                  <c:v>30712</c:v>
                </c:pt>
                <c:pt idx="1911">
                  <c:v>30713</c:v>
                </c:pt>
                <c:pt idx="1912">
                  <c:v>30714</c:v>
                </c:pt>
                <c:pt idx="1913">
                  <c:v>30715</c:v>
                </c:pt>
                <c:pt idx="1914">
                  <c:v>30718</c:v>
                </c:pt>
                <c:pt idx="1915">
                  <c:v>30719</c:v>
                </c:pt>
                <c:pt idx="1916">
                  <c:v>30720</c:v>
                </c:pt>
                <c:pt idx="1917">
                  <c:v>30721</c:v>
                </c:pt>
                <c:pt idx="1918">
                  <c:v>30722</c:v>
                </c:pt>
                <c:pt idx="1919">
                  <c:v>30726</c:v>
                </c:pt>
                <c:pt idx="1920">
                  <c:v>30727</c:v>
                </c:pt>
                <c:pt idx="1921">
                  <c:v>30728</c:v>
                </c:pt>
                <c:pt idx="1922">
                  <c:v>30729</c:v>
                </c:pt>
                <c:pt idx="1923">
                  <c:v>30733</c:v>
                </c:pt>
                <c:pt idx="1924">
                  <c:v>30734</c:v>
                </c:pt>
                <c:pt idx="1925">
                  <c:v>30735</c:v>
                </c:pt>
                <c:pt idx="1926">
                  <c:v>30736</c:v>
                </c:pt>
                <c:pt idx="1927">
                  <c:v>30739</c:v>
                </c:pt>
                <c:pt idx="1928">
                  <c:v>30740</c:v>
                </c:pt>
                <c:pt idx="1929">
                  <c:v>30741</c:v>
                </c:pt>
                <c:pt idx="1930">
                  <c:v>30742</c:v>
                </c:pt>
                <c:pt idx="1931">
                  <c:v>30743</c:v>
                </c:pt>
                <c:pt idx="1932">
                  <c:v>30746</c:v>
                </c:pt>
                <c:pt idx="1933">
                  <c:v>30747</c:v>
                </c:pt>
                <c:pt idx="1934">
                  <c:v>30748</c:v>
                </c:pt>
                <c:pt idx="1935">
                  <c:v>30749</c:v>
                </c:pt>
                <c:pt idx="1936">
                  <c:v>30750</c:v>
                </c:pt>
                <c:pt idx="1937">
                  <c:v>30753</c:v>
                </c:pt>
                <c:pt idx="1938">
                  <c:v>30754</c:v>
                </c:pt>
                <c:pt idx="1939">
                  <c:v>30755</c:v>
                </c:pt>
                <c:pt idx="1940">
                  <c:v>30756</c:v>
                </c:pt>
                <c:pt idx="1941">
                  <c:v>30757</c:v>
                </c:pt>
                <c:pt idx="1942">
                  <c:v>30760</c:v>
                </c:pt>
                <c:pt idx="1943">
                  <c:v>30761</c:v>
                </c:pt>
                <c:pt idx="1944">
                  <c:v>30762</c:v>
                </c:pt>
                <c:pt idx="1945">
                  <c:v>30763</c:v>
                </c:pt>
                <c:pt idx="1946">
                  <c:v>30764</c:v>
                </c:pt>
                <c:pt idx="1947">
                  <c:v>30767</c:v>
                </c:pt>
                <c:pt idx="1948">
                  <c:v>30768</c:v>
                </c:pt>
                <c:pt idx="1949">
                  <c:v>30769</c:v>
                </c:pt>
                <c:pt idx="1950">
                  <c:v>30770</c:v>
                </c:pt>
                <c:pt idx="1951">
                  <c:v>30771</c:v>
                </c:pt>
                <c:pt idx="1952">
                  <c:v>30774</c:v>
                </c:pt>
                <c:pt idx="1953">
                  <c:v>30775</c:v>
                </c:pt>
                <c:pt idx="1954">
                  <c:v>30776</c:v>
                </c:pt>
                <c:pt idx="1955">
                  <c:v>30777</c:v>
                </c:pt>
                <c:pt idx="1956">
                  <c:v>30778</c:v>
                </c:pt>
                <c:pt idx="1957">
                  <c:v>30781</c:v>
                </c:pt>
                <c:pt idx="1958">
                  <c:v>30782</c:v>
                </c:pt>
                <c:pt idx="1959">
                  <c:v>30783</c:v>
                </c:pt>
                <c:pt idx="1960">
                  <c:v>30784</c:v>
                </c:pt>
                <c:pt idx="1961">
                  <c:v>30785</c:v>
                </c:pt>
                <c:pt idx="1962">
                  <c:v>30788</c:v>
                </c:pt>
                <c:pt idx="1963">
                  <c:v>30789</c:v>
                </c:pt>
                <c:pt idx="1964">
                  <c:v>30790</c:v>
                </c:pt>
                <c:pt idx="1965">
                  <c:v>30791</c:v>
                </c:pt>
                <c:pt idx="1966">
                  <c:v>30795</c:v>
                </c:pt>
                <c:pt idx="1967">
                  <c:v>30796</c:v>
                </c:pt>
                <c:pt idx="1968">
                  <c:v>30797</c:v>
                </c:pt>
                <c:pt idx="1969">
                  <c:v>30798</c:v>
                </c:pt>
                <c:pt idx="1970">
                  <c:v>30799</c:v>
                </c:pt>
                <c:pt idx="1971">
                  <c:v>30802</c:v>
                </c:pt>
                <c:pt idx="1972">
                  <c:v>30803</c:v>
                </c:pt>
                <c:pt idx="1973">
                  <c:v>30804</c:v>
                </c:pt>
                <c:pt idx="1974">
                  <c:v>30805</c:v>
                </c:pt>
                <c:pt idx="1975">
                  <c:v>30806</c:v>
                </c:pt>
                <c:pt idx="1976">
                  <c:v>30809</c:v>
                </c:pt>
                <c:pt idx="1977">
                  <c:v>30810</c:v>
                </c:pt>
                <c:pt idx="1978">
                  <c:v>30811</c:v>
                </c:pt>
                <c:pt idx="1979">
                  <c:v>30812</c:v>
                </c:pt>
                <c:pt idx="1980">
                  <c:v>30813</c:v>
                </c:pt>
                <c:pt idx="1981">
                  <c:v>30816</c:v>
                </c:pt>
                <c:pt idx="1982">
                  <c:v>30817</c:v>
                </c:pt>
                <c:pt idx="1983">
                  <c:v>30818</c:v>
                </c:pt>
                <c:pt idx="1984">
                  <c:v>30819</c:v>
                </c:pt>
                <c:pt idx="1985">
                  <c:v>30820</c:v>
                </c:pt>
                <c:pt idx="1986">
                  <c:v>30823</c:v>
                </c:pt>
                <c:pt idx="1987">
                  <c:v>30824</c:v>
                </c:pt>
                <c:pt idx="1988">
                  <c:v>30825</c:v>
                </c:pt>
                <c:pt idx="1989">
                  <c:v>30826</c:v>
                </c:pt>
                <c:pt idx="1990">
                  <c:v>30827</c:v>
                </c:pt>
                <c:pt idx="1991">
                  <c:v>30831</c:v>
                </c:pt>
                <c:pt idx="1992">
                  <c:v>30832</c:v>
                </c:pt>
                <c:pt idx="1993">
                  <c:v>30833</c:v>
                </c:pt>
                <c:pt idx="1994">
                  <c:v>30834</c:v>
                </c:pt>
                <c:pt idx="1995">
                  <c:v>30837</c:v>
                </c:pt>
                <c:pt idx="1996">
                  <c:v>30838</c:v>
                </c:pt>
                <c:pt idx="1997">
                  <c:v>30839</c:v>
                </c:pt>
                <c:pt idx="1998">
                  <c:v>30840</c:v>
                </c:pt>
                <c:pt idx="1999">
                  <c:v>30841</c:v>
                </c:pt>
                <c:pt idx="2000">
                  <c:v>30844</c:v>
                </c:pt>
                <c:pt idx="2001">
                  <c:v>30845</c:v>
                </c:pt>
                <c:pt idx="2002">
                  <c:v>30846</c:v>
                </c:pt>
                <c:pt idx="2003">
                  <c:v>30847</c:v>
                </c:pt>
                <c:pt idx="2004">
                  <c:v>30848</c:v>
                </c:pt>
                <c:pt idx="2005">
                  <c:v>30851</c:v>
                </c:pt>
                <c:pt idx="2006">
                  <c:v>30852</c:v>
                </c:pt>
                <c:pt idx="2007">
                  <c:v>30853</c:v>
                </c:pt>
                <c:pt idx="2008">
                  <c:v>30854</c:v>
                </c:pt>
                <c:pt idx="2009">
                  <c:v>30855</c:v>
                </c:pt>
                <c:pt idx="2010">
                  <c:v>30858</c:v>
                </c:pt>
                <c:pt idx="2011">
                  <c:v>30859</c:v>
                </c:pt>
                <c:pt idx="2012">
                  <c:v>30860</c:v>
                </c:pt>
                <c:pt idx="2013">
                  <c:v>30861</c:v>
                </c:pt>
                <c:pt idx="2014">
                  <c:v>30862</c:v>
                </c:pt>
                <c:pt idx="2015">
                  <c:v>30865</c:v>
                </c:pt>
                <c:pt idx="2016">
                  <c:v>30866</c:v>
                </c:pt>
                <c:pt idx="2017">
                  <c:v>30868</c:v>
                </c:pt>
                <c:pt idx="2018">
                  <c:v>30869</c:v>
                </c:pt>
                <c:pt idx="2019">
                  <c:v>30872</c:v>
                </c:pt>
                <c:pt idx="2020">
                  <c:v>30873</c:v>
                </c:pt>
                <c:pt idx="2021">
                  <c:v>30874</c:v>
                </c:pt>
                <c:pt idx="2022">
                  <c:v>30875</c:v>
                </c:pt>
                <c:pt idx="2023">
                  <c:v>30876</c:v>
                </c:pt>
                <c:pt idx="2024">
                  <c:v>30879</c:v>
                </c:pt>
                <c:pt idx="2025">
                  <c:v>30880</c:v>
                </c:pt>
                <c:pt idx="2026">
                  <c:v>30881</c:v>
                </c:pt>
                <c:pt idx="2027">
                  <c:v>30882</c:v>
                </c:pt>
                <c:pt idx="2028">
                  <c:v>30883</c:v>
                </c:pt>
                <c:pt idx="2029">
                  <c:v>30886</c:v>
                </c:pt>
                <c:pt idx="2030">
                  <c:v>30887</c:v>
                </c:pt>
                <c:pt idx="2031">
                  <c:v>30888</c:v>
                </c:pt>
                <c:pt idx="2032">
                  <c:v>30889</c:v>
                </c:pt>
                <c:pt idx="2033">
                  <c:v>30890</c:v>
                </c:pt>
                <c:pt idx="2034">
                  <c:v>30893</c:v>
                </c:pt>
                <c:pt idx="2035">
                  <c:v>30894</c:v>
                </c:pt>
                <c:pt idx="2036">
                  <c:v>30895</c:v>
                </c:pt>
                <c:pt idx="2037">
                  <c:v>30896</c:v>
                </c:pt>
                <c:pt idx="2038">
                  <c:v>30897</c:v>
                </c:pt>
                <c:pt idx="2039">
                  <c:v>30900</c:v>
                </c:pt>
                <c:pt idx="2040">
                  <c:v>30901</c:v>
                </c:pt>
                <c:pt idx="2041">
                  <c:v>30902</c:v>
                </c:pt>
                <c:pt idx="2042">
                  <c:v>30903</c:v>
                </c:pt>
                <c:pt idx="2043">
                  <c:v>30904</c:v>
                </c:pt>
                <c:pt idx="2044">
                  <c:v>30907</c:v>
                </c:pt>
                <c:pt idx="2045">
                  <c:v>30908</c:v>
                </c:pt>
                <c:pt idx="2046">
                  <c:v>30909</c:v>
                </c:pt>
                <c:pt idx="2047">
                  <c:v>30910</c:v>
                </c:pt>
                <c:pt idx="2048">
                  <c:v>30911</c:v>
                </c:pt>
                <c:pt idx="2049">
                  <c:v>30914</c:v>
                </c:pt>
                <c:pt idx="2050">
                  <c:v>30915</c:v>
                </c:pt>
                <c:pt idx="2051">
                  <c:v>30916</c:v>
                </c:pt>
                <c:pt idx="2052">
                  <c:v>30917</c:v>
                </c:pt>
                <c:pt idx="2053">
                  <c:v>30918</c:v>
                </c:pt>
                <c:pt idx="2054">
                  <c:v>30921</c:v>
                </c:pt>
                <c:pt idx="2055">
                  <c:v>30922</c:v>
                </c:pt>
                <c:pt idx="2056">
                  <c:v>30923</c:v>
                </c:pt>
                <c:pt idx="2057">
                  <c:v>30924</c:v>
                </c:pt>
                <c:pt idx="2058">
                  <c:v>30925</c:v>
                </c:pt>
                <c:pt idx="2059">
                  <c:v>30929</c:v>
                </c:pt>
                <c:pt idx="2060">
                  <c:v>30930</c:v>
                </c:pt>
                <c:pt idx="2061">
                  <c:v>30931</c:v>
                </c:pt>
                <c:pt idx="2062">
                  <c:v>30932</c:v>
                </c:pt>
                <c:pt idx="2063">
                  <c:v>30935</c:v>
                </c:pt>
                <c:pt idx="2064">
                  <c:v>30936</c:v>
                </c:pt>
                <c:pt idx="2065">
                  <c:v>30937</c:v>
                </c:pt>
                <c:pt idx="2066">
                  <c:v>30938</c:v>
                </c:pt>
                <c:pt idx="2067">
                  <c:v>30939</c:v>
                </c:pt>
                <c:pt idx="2068">
                  <c:v>30942</c:v>
                </c:pt>
                <c:pt idx="2069">
                  <c:v>30943</c:v>
                </c:pt>
                <c:pt idx="2070">
                  <c:v>30944</c:v>
                </c:pt>
                <c:pt idx="2071">
                  <c:v>30945</c:v>
                </c:pt>
                <c:pt idx="2072">
                  <c:v>30946</c:v>
                </c:pt>
                <c:pt idx="2073">
                  <c:v>30949</c:v>
                </c:pt>
                <c:pt idx="2074">
                  <c:v>30950</c:v>
                </c:pt>
                <c:pt idx="2075">
                  <c:v>30951</c:v>
                </c:pt>
                <c:pt idx="2076">
                  <c:v>30952</c:v>
                </c:pt>
                <c:pt idx="2077">
                  <c:v>30953</c:v>
                </c:pt>
                <c:pt idx="2078">
                  <c:v>30956</c:v>
                </c:pt>
                <c:pt idx="2079">
                  <c:v>30957</c:v>
                </c:pt>
                <c:pt idx="2080">
                  <c:v>30958</c:v>
                </c:pt>
                <c:pt idx="2081">
                  <c:v>30959</c:v>
                </c:pt>
                <c:pt idx="2082">
                  <c:v>30960</c:v>
                </c:pt>
                <c:pt idx="2083">
                  <c:v>30964</c:v>
                </c:pt>
                <c:pt idx="2084">
                  <c:v>30965</c:v>
                </c:pt>
                <c:pt idx="2085">
                  <c:v>30966</c:v>
                </c:pt>
                <c:pt idx="2086">
                  <c:v>30967</c:v>
                </c:pt>
                <c:pt idx="2087">
                  <c:v>30970</c:v>
                </c:pt>
                <c:pt idx="2088">
                  <c:v>30971</c:v>
                </c:pt>
                <c:pt idx="2089">
                  <c:v>30972</c:v>
                </c:pt>
                <c:pt idx="2090">
                  <c:v>30973</c:v>
                </c:pt>
                <c:pt idx="2091">
                  <c:v>30974</c:v>
                </c:pt>
                <c:pt idx="2092">
                  <c:v>30977</c:v>
                </c:pt>
                <c:pt idx="2093">
                  <c:v>30978</c:v>
                </c:pt>
                <c:pt idx="2094">
                  <c:v>30979</c:v>
                </c:pt>
                <c:pt idx="2095">
                  <c:v>30980</c:v>
                </c:pt>
                <c:pt idx="2096">
                  <c:v>30981</c:v>
                </c:pt>
                <c:pt idx="2097">
                  <c:v>30984</c:v>
                </c:pt>
                <c:pt idx="2098">
                  <c:v>30985</c:v>
                </c:pt>
                <c:pt idx="2099">
                  <c:v>30986</c:v>
                </c:pt>
                <c:pt idx="2100">
                  <c:v>30987</c:v>
                </c:pt>
                <c:pt idx="2101">
                  <c:v>30988</c:v>
                </c:pt>
                <c:pt idx="2102">
                  <c:v>30991</c:v>
                </c:pt>
                <c:pt idx="2103">
                  <c:v>30993</c:v>
                </c:pt>
                <c:pt idx="2104">
                  <c:v>30994</c:v>
                </c:pt>
                <c:pt idx="2105">
                  <c:v>30995</c:v>
                </c:pt>
                <c:pt idx="2106">
                  <c:v>30999</c:v>
                </c:pt>
                <c:pt idx="2107">
                  <c:v>31000</c:v>
                </c:pt>
                <c:pt idx="2108">
                  <c:v>31001</c:v>
                </c:pt>
                <c:pt idx="2109">
                  <c:v>31002</c:v>
                </c:pt>
                <c:pt idx="2110">
                  <c:v>31005</c:v>
                </c:pt>
                <c:pt idx="2111">
                  <c:v>31006</c:v>
                </c:pt>
                <c:pt idx="2112">
                  <c:v>31007</c:v>
                </c:pt>
                <c:pt idx="2113">
                  <c:v>31009</c:v>
                </c:pt>
                <c:pt idx="2114">
                  <c:v>31012</c:v>
                </c:pt>
                <c:pt idx="2115">
                  <c:v>31013</c:v>
                </c:pt>
                <c:pt idx="2116">
                  <c:v>31014</c:v>
                </c:pt>
                <c:pt idx="2117">
                  <c:v>31015</c:v>
                </c:pt>
                <c:pt idx="2118">
                  <c:v>31016</c:v>
                </c:pt>
                <c:pt idx="2119">
                  <c:v>31019</c:v>
                </c:pt>
                <c:pt idx="2120">
                  <c:v>31020</c:v>
                </c:pt>
                <c:pt idx="2121">
                  <c:v>31021</c:v>
                </c:pt>
                <c:pt idx="2122">
                  <c:v>31022</c:v>
                </c:pt>
                <c:pt idx="2123">
                  <c:v>31023</c:v>
                </c:pt>
                <c:pt idx="2124">
                  <c:v>31026</c:v>
                </c:pt>
                <c:pt idx="2125">
                  <c:v>31027</c:v>
                </c:pt>
                <c:pt idx="2126">
                  <c:v>31028</c:v>
                </c:pt>
                <c:pt idx="2127">
                  <c:v>31029</c:v>
                </c:pt>
                <c:pt idx="2128">
                  <c:v>31030</c:v>
                </c:pt>
                <c:pt idx="2129">
                  <c:v>31033</c:v>
                </c:pt>
                <c:pt idx="2130">
                  <c:v>31034</c:v>
                </c:pt>
                <c:pt idx="2131">
                  <c:v>31035</c:v>
                </c:pt>
                <c:pt idx="2132">
                  <c:v>31036</c:v>
                </c:pt>
                <c:pt idx="2133">
                  <c:v>31037</c:v>
                </c:pt>
                <c:pt idx="2134">
                  <c:v>31040</c:v>
                </c:pt>
                <c:pt idx="2135">
                  <c:v>31042</c:v>
                </c:pt>
                <c:pt idx="2136">
                  <c:v>31043</c:v>
                </c:pt>
                <c:pt idx="2137">
                  <c:v>31044</c:v>
                </c:pt>
                <c:pt idx="2138">
                  <c:v>31047</c:v>
                </c:pt>
                <c:pt idx="2139">
                  <c:v>31049</c:v>
                </c:pt>
                <c:pt idx="2140">
                  <c:v>31050</c:v>
                </c:pt>
                <c:pt idx="2141">
                  <c:v>31051</c:v>
                </c:pt>
                <c:pt idx="2142">
                  <c:v>31054</c:v>
                </c:pt>
                <c:pt idx="2143">
                  <c:v>31055</c:v>
                </c:pt>
                <c:pt idx="2144">
                  <c:v>31056</c:v>
                </c:pt>
                <c:pt idx="2145">
                  <c:v>31057</c:v>
                </c:pt>
                <c:pt idx="2146">
                  <c:v>31058</c:v>
                </c:pt>
                <c:pt idx="2147">
                  <c:v>31061</c:v>
                </c:pt>
                <c:pt idx="2148">
                  <c:v>31062</c:v>
                </c:pt>
                <c:pt idx="2149">
                  <c:v>31063</c:v>
                </c:pt>
                <c:pt idx="2150">
                  <c:v>31064</c:v>
                </c:pt>
                <c:pt idx="2151">
                  <c:v>31065</c:v>
                </c:pt>
                <c:pt idx="2152">
                  <c:v>31069</c:v>
                </c:pt>
                <c:pt idx="2153">
                  <c:v>31070</c:v>
                </c:pt>
                <c:pt idx="2154">
                  <c:v>31071</c:v>
                </c:pt>
                <c:pt idx="2155">
                  <c:v>31072</c:v>
                </c:pt>
                <c:pt idx="2156">
                  <c:v>31075</c:v>
                </c:pt>
                <c:pt idx="2157">
                  <c:v>31076</c:v>
                </c:pt>
                <c:pt idx="2158">
                  <c:v>31077</c:v>
                </c:pt>
                <c:pt idx="2159">
                  <c:v>31078</c:v>
                </c:pt>
                <c:pt idx="2160">
                  <c:v>31079</c:v>
                </c:pt>
                <c:pt idx="2161">
                  <c:v>31082</c:v>
                </c:pt>
                <c:pt idx="2162">
                  <c:v>31083</c:v>
                </c:pt>
                <c:pt idx="2163">
                  <c:v>31084</c:v>
                </c:pt>
                <c:pt idx="2164">
                  <c:v>31085</c:v>
                </c:pt>
                <c:pt idx="2165">
                  <c:v>31086</c:v>
                </c:pt>
                <c:pt idx="2166">
                  <c:v>31089</c:v>
                </c:pt>
                <c:pt idx="2167">
                  <c:v>31091</c:v>
                </c:pt>
                <c:pt idx="2168">
                  <c:v>31092</c:v>
                </c:pt>
                <c:pt idx="2169">
                  <c:v>31093</c:v>
                </c:pt>
                <c:pt idx="2170">
                  <c:v>31097</c:v>
                </c:pt>
                <c:pt idx="2171">
                  <c:v>31098</c:v>
                </c:pt>
                <c:pt idx="2172">
                  <c:v>31099</c:v>
                </c:pt>
                <c:pt idx="2173">
                  <c:v>31100</c:v>
                </c:pt>
                <c:pt idx="2174">
                  <c:v>31103</c:v>
                </c:pt>
                <c:pt idx="2175">
                  <c:v>31104</c:v>
                </c:pt>
                <c:pt idx="2176">
                  <c:v>31105</c:v>
                </c:pt>
                <c:pt idx="2177">
                  <c:v>31106</c:v>
                </c:pt>
                <c:pt idx="2178">
                  <c:v>31107</c:v>
                </c:pt>
                <c:pt idx="2179">
                  <c:v>31110</c:v>
                </c:pt>
                <c:pt idx="2180">
                  <c:v>31111</c:v>
                </c:pt>
                <c:pt idx="2181">
                  <c:v>31112</c:v>
                </c:pt>
                <c:pt idx="2182">
                  <c:v>31113</c:v>
                </c:pt>
                <c:pt idx="2183">
                  <c:v>31114</c:v>
                </c:pt>
                <c:pt idx="2184">
                  <c:v>31117</c:v>
                </c:pt>
                <c:pt idx="2185">
                  <c:v>31118</c:v>
                </c:pt>
                <c:pt idx="2186">
                  <c:v>31119</c:v>
                </c:pt>
                <c:pt idx="2187">
                  <c:v>31120</c:v>
                </c:pt>
                <c:pt idx="2188">
                  <c:v>31121</c:v>
                </c:pt>
                <c:pt idx="2189">
                  <c:v>31124</c:v>
                </c:pt>
                <c:pt idx="2190">
                  <c:v>31125</c:v>
                </c:pt>
                <c:pt idx="2191">
                  <c:v>31126</c:v>
                </c:pt>
                <c:pt idx="2192">
                  <c:v>31127</c:v>
                </c:pt>
                <c:pt idx="2193">
                  <c:v>31128</c:v>
                </c:pt>
                <c:pt idx="2194">
                  <c:v>31131</c:v>
                </c:pt>
                <c:pt idx="2195">
                  <c:v>31132</c:v>
                </c:pt>
                <c:pt idx="2196">
                  <c:v>31133</c:v>
                </c:pt>
                <c:pt idx="2197">
                  <c:v>31134</c:v>
                </c:pt>
                <c:pt idx="2198">
                  <c:v>31135</c:v>
                </c:pt>
                <c:pt idx="2199">
                  <c:v>31138</c:v>
                </c:pt>
                <c:pt idx="2200">
                  <c:v>31139</c:v>
                </c:pt>
                <c:pt idx="2201">
                  <c:v>31140</c:v>
                </c:pt>
                <c:pt idx="2202">
                  <c:v>31141</c:v>
                </c:pt>
                <c:pt idx="2203">
                  <c:v>31145</c:v>
                </c:pt>
                <c:pt idx="2204">
                  <c:v>31146</c:v>
                </c:pt>
                <c:pt idx="2205">
                  <c:v>31147</c:v>
                </c:pt>
                <c:pt idx="2206">
                  <c:v>31148</c:v>
                </c:pt>
                <c:pt idx="2207">
                  <c:v>31149</c:v>
                </c:pt>
                <c:pt idx="2208">
                  <c:v>31152</c:v>
                </c:pt>
                <c:pt idx="2209">
                  <c:v>31153</c:v>
                </c:pt>
                <c:pt idx="2210">
                  <c:v>31154</c:v>
                </c:pt>
                <c:pt idx="2211">
                  <c:v>31155</c:v>
                </c:pt>
                <c:pt idx="2212">
                  <c:v>31156</c:v>
                </c:pt>
                <c:pt idx="2213">
                  <c:v>31159</c:v>
                </c:pt>
                <c:pt idx="2214">
                  <c:v>31160</c:v>
                </c:pt>
                <c:pt idx="2215">
                  <c:v>31161</c:v>
                </c:pt>
                <c:pt idx="2216">
                  <c:v>31162</c:v>
                </c:pt>
                <c:pt idx="2217">
                  <c:v>31163</c:v>
                </c:pt>
                <c:pt idx="2218">
                  <c:v>31166</c:v>
                </c:pt>
                <c:pt idx="2219">
                  <c:v>31167</c:v>
                </c:pt>
                <c:pt idx="2220">
                  <c:v>31168</c:v>
                </c:pt>
                <c:pt idx="2221">
                  <c:v>31169</c:v>
                </c:pt>
                <c:pt idx="2222">
                  <c:v>31170</c:v>
                </c:pt>
                <c:pt idx="2223">
                  <c:v>31173</c:v>
                </c:pt>
                <c:pt idx="2224">
                  <c:v>31174</c:v>
                </c:pt>
                <c:pt idx="2225">
                  <c:v>31175</c:v>
                </c:pt>
                <c:pt idx="2226">
                  <c:v>31176</c:v>
                </c:pt>
                <c:pt idx="2227">
                  <c:v>31177</c:v>
                </c:pt>
                <c:pt idx="2228">
                  <c:v>31180</c:v>
                </c:pt>
                <c:pt idx="2229">
                  <c:v>31181</c:v>
                </c:pt>
                <c:pt idx="2230">
                  <c:v>31182</c:v>
                </c:pt>
                <c:pt idx="2231">
                  <c:v>31183</c:v>
                </c:pt>
                <c:pt idx="2232">
                  <c:v>31184</c:v>
                </c:pt>
                <c:pt idx="2233">
                  <c:v>31187</c:v>
                </c:pt>
                <c:pt idx="2234">
                  <c:v>31188</c:v>
                </c:pt>
                <c:pt idx="2235">
                  <c:v>31189</c:v>
                </c:pt>
                <c:pt idx="2236">
                  <c:v>31190</c:v>
                </c:pt>
                <c:pt idx="2237">
                  <c:v>31191</c:v>
                </c:pt>
                <c:pt idx="2238">
                  <c:v>31195</c:v>
                </c:pt>
                <c:pt idx="2239">
                  <c:v>31196</c:v>
                </c:pt>
                <c:pt idx="2240">
                  <c:v>31197</c:v>
                </c:pt>
                <c:pt idx="2241">
                  <c:v>31198</c:v>
                </c:pt>
                <c:pt idx="2242">
                  <c:v>31201</c:v>
                </c:pt>
                <c:pt idx="2243">
                  <c:v>31202</c:v>
                </c:pt>
                <c:pt idx="2244">
                  <c:v>31203</c:v>
                </c:pt>
                <c:pt idx="2245">
                  <c:v>31204</c:v>
                </c:pt>
                <c:pt idx="2246">
                  <c:v>31205</c:v>
                </c:pt>
                <c:pt idx="2247">
                  <c:v>31208</c:v>
                </c:pt>
                <c:pt idx="2248">
                  <c:v>31209</c:v>
                </c:pt>
                <c:pt idx="2249">
                  <c:v>31210</c:v>
                </c:pt>
                <c:pt idx="2250">
                  <c:v>31211</c:v>
                </c:pt>
                <c:pt idx="2251">
                  <c:v>31212</c:v>
                </c:pt>
                <c:pt idx="2252">
                  <c:v>31215</c:v>
                </c:pt>
                <c:pt idx="2253">
                  <c:v>31216</c:v>
                </c:pt>
                <c:pt idx="2254">
                  <c:v>31217</c:v>
                </c:pt>
                <c:pt idx="2255">
                  <c:v>31218</c:v>
                </c:pt>
                <c:pt idx="2256">
                  <c:v>31219</c:v>
                </c:pt>
                <c:pt idx="2257">
                  <c:v>31222</c:v>
                </c:pt>
                <c:pt idx="2258">
                  <c:v>31223</c:v>
                </c:pt>
                <c:pt idx="2259">
                  <c:v>31224</c:v>
                </c:pt>
                <c:pt idx="2260">
                  <c:v>31225</c:v>
                </c:pt>
                <c:pt idx="2261">
                  <c:v>31226</c:v>
                </c:pt>
                <c:pt idx="2262">
                  <c:v>31229</c:v>
                </c:pt>
                <c:pt idx="2263">
                  <c:v>31230</c:v>
                </c:pt>
                <c:pt idx="2264">
                  <c:v>31231</c:v>
                </c:pt>
                <c:pt idx="2265">
                  <c:v>31233</c:v>
                </c:pt>
                <c:pt idx="2266">
                  <c:v>31236</c:v>
                </c:pt>
                <c:pt idx="2267">
                  <c:v>31237</c:v>
                </c:pt>
                <c:pt idx="2268">
                  <c:v>31238</c:v>
                </c:pt>
                <c:pt idx="2269">
                  <c:v>31239</c:v>
                </c:pt>
                <c:pt idx="2270">
                  <c:v>31240</c:v>
                </c:pt>
                <c:pt idx="2271">
                  <c:v>31243</c:v>
                </c:pt>
                <c:pt idx="2272">
                  <c:v>31244</c:v>
                </c:pt>
                <c:pt idx="2273">
                  <c:v>31245</c:v>
                </c:pt>
                <c:pt idx="2274">
                  <c:v>31246</c:v>
                </c:pt>
                <c:pt idx="2275">
                  <c:v>31247</c:v>
                </c:pt>
                <c:pt idx="2276">
                  <c:v>31250</c:v>
                </c:pt>
                <c:pt idx="2277">
                  <c:v>31251</c:v>
                </c:pt>
                <c:pt idx="2278">
                  <c:v>31252</c:v>
                </c:pt>
                <c:pt idx="2279">
                  <c:v>31253</c:v>
                </c:pt>
                <c:pt idx="2280">
                  <c:v>31254</c:v>
                </c:pt>
                <c:pt idx="2281">
                  <c:v>31257</c:v>
                </c:pt>
                <c:pt idx="2282">
                  <c:v>31258</c:v>
                </c:pt>
                <c:pt idx="2283">
                  <c:v>31259</c:v>
                </c:pt>
                <c:pt idx="2284">
                  <c:v>31260</c:v>
                </c:pt>
                <c:pt idx="2285">
                  <c:v>31261</c:v>
                </c:pt>
                <c:pt idx="2286">
                  <c:v>31264</c:v>
                </c:pt>
                <c:pt idx="2287">
                  <c:v>31265</c:v>
                </c:pt>
                <c:pt idx="2288">
                  <c:v>31266</c:v>
                </c:pt>
                <c:pt idx="2289">
                  <c:v>31267</c:v>
                </c:pt>
                <c:pt idx="2290">
                  <c:v>31268</c:v>
                </c:pt>
                <c:pt idx="2291">
                  <c:v>31271</c:v>
                </c:pt>
                <c:pt idx="2292">
                  <c:v>31272</c:v>
                </c:pt>
                <c:pt idx="2293">
                  <c:v>31273</c:v>
                </c:pt>
                <c:pt idx="2294">
                  <c:v>31274</c:v>
                </c:pt>
                <c:pt idx="2295">
                  <c:v>31275</c:v>
                </c:pt>
                <c:pt idx="2296">
                  <c:v>31278</c:v>
                </c:pt>
                <c:pt idx="2297">
                  <c:v>31279</c:v>
                </c:pt>
                <c:pt idx="2298">
                  <c:v>31280</c:v>
                </c:pt>
                <c:pt idx="2299">
                  <c:v>31281</c:v>
                </c:pt>
                <c:pt idx="2300">
                  <c:v>31282</c:v>
                </c:pt>
                <c:pt idx="2301">
                  <c:v>31285</c:v>
                </c:pt>
                <c:pt idx="2302">
                  <c:v>31286</c:v>
                </c:pt>
                <c:pt idx="2303">
                  <c:v>31287</c:v>
                </c:pt>
                <c:pt idx="2304">
                  <c:v>31288</c:v>
                </c:pt>
                <c:pt idx="2305">
                  <c:v>31289</c:v>
                </c:pt>
                <c:pt idx="2306">
                  <c:v>31293</c:v>
                </c:pt>
                <c:pt idx="2307">
                  <c:v>31294</c:v>
                </c:pt>
                <c:pt idx="2308">
                  <c:v>31295</c:v>
                </c:pt>
                <c:pt idx="2309">
                  <c:v>31296</c:v>
                </c:pt>
                <c:pt idx="2310">
                  <c:v>31299</c:v>
                </c:pt>
                <c:pt idx="2311">
                  <c:v>31300</c:v>
                </c:pt>
                <c:pt idx="2312">
                  <c:v>31301</c:v>
                </c:pt>
                <c:pt idx="2313">
                  <c:v>31302</c:v>
                </c:pt>
                <c:pt idx="2314">
                  <c:v>31303</c:v>
                </c:pt>
                <c:pt idx="2315">
                  <c:v>31306</c:v>
                </c:pt>
                <c:pt idx="2316">
                  <c:v>31307</c:v>
                </c:pt>
                <c:pt idx="2317">
                  <c:v>31308</c:v>
                </c:pt>
                <c:pt idx="2318">
                  <c:v>31309</c:v>
                </c:pt>
                <c:pt idx="2319">
                  <c:v>31310</c:v>
                </c:pt>
                <c:pt idx="2320">
                  <c:v>31313</c:v>
                </c:pt>
                <c:pt idx="2321">
                  <c:v>31314</c:v>
                </c:pt>
                <c:pt idx="2322">
                  <c:v>31315</c:v>
                </c:pt>
                <c:pt idx="2323">
                  <c:v>31316</c:v>
                </c:pt>
                <c:pt idx="2324">
                  <c:v>31320</c:v>
                </c:pt>
                <c:pt idx="2325">
                  <c:v>31321</c:v>
                </c:pt>
                <c:pt idx="2326">
                  <c:v>31322</c:v>
                </c:pt>
                <c:pt idx="2327">
                  <c:v>31323</c:v>
                </c:pt>
                <c:pt idx="2328">
                  <c:v>31324</c:v>
                </c:pt>
                <c:pt idx="2329">
                  <c:v>31327</c:v>
                </c:pt>
                <c:pt idx="2330">
                  <c:v>31328</c:v>
                </c:pt>
                <c:pt idx="2331">
                  <c:v>31329</c:v>
                </c:pt>
                <c:pt idx="2332">
                  <c:v>31330</c:v>
                </c:pt>
                <c:pt idx="2333">
                  <c:v>31331</c:v>
                </c:pt>
                <c:pt idx="2334">
                  <c:v>31335</c:v>
                </c:pt>
                <c:pt idx="2335">
                  <c:v>31336</c:v>
                </c:pt>
                <c:pt idx="2336">
                  <c:v>31337</c:v>
                </c:pt>
                <c:pt idx="2337">
                  <c:v>31338</c:v>
                </c:pt>
                <c:pt idx="2338">
                  <c:v>31341</c:v>
                </c:pt>
                <c:pt idx="2339">
                  <c:v>31342</c:v>
                </c:pt>
                <c:pt idx="2340">
                  <c:v>31343</c:v>
                </c:pt>
                <c:pt idx="2341">
                  <c:v>31344</c:v>
                </c:pt>
                <c:pt idx="2342">
                  <c:v>31345</c:v>
                </c:pt>
                <c:pt idx="2343">
                  <c:v>31348</c:v>
                </c:pt>
                <c:pt idx="2344">
                  <c:v>31349</c:v>
                </c:pt>
                <c:pt idx="2345">
                  <c:v>31350</c:v>
                </c:pt>
                <c:pt idx="2346">
                  <c:v>31351</c:v>
                </c:pt>
                <c:pt idx="2347">
                  <c:v>31352</c:v>
                </c:pt>
                <c:pt idx="2348">
                  <c:v>31355</c:v>
                </c:pt>
                <c:pt idx="2349">
                  <c:v>31356</c:v>
                </c:pt>
                <c:pt idx="2350">
                  <c:v>31357</c:v>
                </c:pt>
                <c:pt idx="2351">
                  <c:v>31358</c:v>
                </c:pt>
                <c:pt idx="2352">
                  <c:v>31359</c:v>
                </c:pt>
                <c:pt idx="2353">
                  <c:v>31363</c:v>
                </c:pt>
                <c:pt idx="2354">
                  <c:v>31364</c:v>
                </c:pt>
                <c:pt idx="2355">
                  <c:v>31365</c:v>
                </c:pt>
                <c:pt idx="2356">
                  <c:v>31366</c:v>
                </c:pt>
                <c:pt idx="2357">
                  <c:v>31369</c:v>
                </c:pt>
                <c:pt idx="2358">
                  <c:v>31370</c:v>
                </c:pt>
                <c:pt idx="2359">
                  <c:v>31371</c:v>
                </c:pt>
                <c:pt idx="2360">
                  <c:v>31372</c:v>
                </c:pt>
                <c:pt idx="2361">
                  <c:v>31373</c:v>
                </c:pt>
                <c:pt idx="2362">
                  <c:v>31376</c:v>
                </c:pt>
                <c:pt idx="2363">
                  <c:v>31377</c:v>
                </c:pt>
                <c:pt idx="2364">
                  <c:v>31378</c:v>
                </c:pt>
                <c:pt idx="2365">
                  <c:v>31380</c:v>
                </c:pt>
                <c:pt idx="2366">
                  <c:v>31383</c:v>
                </c:pt>
                <c:pt idx="2367">
                  <c:v>31384</c:v>
                </c:pt>
                <c:pt idx="2368">
                  <c:v>31385</c:v>
                </c:pt>
                <c:pt idx="2369">
                  <c:v>31386</c:v>
                </c:pt>
                <c:pt idx="2370">
                  <c:v>31387</c:v>
                </c:pt>
                <c:pt idx="2371">
                  <c:v>31390</c:v>
                </c:pt>
                <c:pt idx="2372">
                  <c:v>31391</c:v>
                </c:pt>
                <c:pt idx="2373">
                  <c:v>31392</c:v>
                </c:pt>
                <c:pt idx="2374">
                  <c:v>31393</c:v>
                </c:pt>
                <c:pt idx="2375">
                  <c:v>31394</c:v>
                </c:pt>
                <c:pt idx="2376">
                  <c:v>31397</c:v>
                </c:pt>
                <c:pt idx="2377">
                  <c:v>31398</c:v>
                </c:pt>
                <c:pt idx="2378">
                  <c:v>31399</c:v>
                </c:pt>
                <c:pt idx="2379">
                  <c:v>31400</c:v>
                </c:pt>
                <c:pt idx="2380">
                  <c:v>31401</c:v>
                </c:pt>
                <c:pt idx="2381">
                  <c:v>31404</c:v>
                </c:pt>
                <c:pt idx="2382">
                  <c:v>31405</c:v>
                </c:pt>
                <c:pt idx="2383">
                  <c:v>31407</c:v>
                </c:pt>
                <c:pt idx="2384">
                  <c:v>31408</c:v>
                </c:pt>
                <c:pt idx="2385">
                  <c:v>31411</c:v>
                </c:pt>
                <c:pt idx="2386">
                  <c:v>31412</c:v>
                </c:pt>
                <c:pt idx="2387">
                  <c:v>31414</c:v>
                </c:pt>
                <c:pt idx="2388">
                  <c:v>31415</c:v>
                </c:pt>
                <c:pt idx="2389">
                  <c:v>31418</c:v>
                </c:pt>
                <c:pt idx="2390">
                  <c:v>31419</c:v>
                </c:pt>
                <c:pt idx="2391">
                  <c:v>31420</c:v>
                </c:pt>
                <c:pt idx="2392">
                  <c:v>31421</c:v>
                </c:pt>
                <c:pt idx="2393">
                  <c:v>31422</c:v>
                </c:pt>
                <c:pt idx="2394">
                  <c:v>31425</c:v>
                </c:pt>
                <c:pt idx="2395">
                  <c:v>31426</c:v>
                </c:pt>
                <c:pt idx="2396">
                  <c:v>31427</c:v>
                </c:pt>
                <c:pt idx="2397">
                  <c:v>31428</c:v>
                </c:pt>
                <c:pt idx="2398">
                  <c:v>31429</c:v>
                </c:pt>
                <c:pt idx="2399">
                  <c:v>31433</c:v>
                </c:pt>
                <c:pt idx="2400">
                  <c:v>31434</c:v>
                </c:pt>
                <c:pt idx="2401">
                  <c:v>31435</c:v>
                </c:pt>
                <c:pt idx="2402">
                  <c:v>31436</c:v>
                </c:pt>
                <c:pt idx="2403">
                  <c:v>31439</c:v>
                </c:pt>
                <c:pt idx="2404">
                  <c:v>31440</c:v>
                </c:pt>
                <c:pt idx="2405">
                  <c:v>31441</c:v>
                </c:pt>
                <c:pt idx="2406">
                  <c:v>31442</c:v>
                </c:pt>
                <c:pt idx="2407">
                  <c:v>31443</c:v>
                </c:pt>
                <c:pt idx="2408">
                  <c:v>31446</c:v>
                </c:pt>
                <c:pt idx="2409">
                  <c:v>31447</c:v>
                </c:pt>
                <c:pt idx="2410">
                  <c:v>31448</c:v>
                </c:pt>
                <c:pt idx="2411">
                  <c:v>31449</c:v>
                </c:pt>
                <c:pt idx="2412">
                  <c:v>31450</c:v>
                </c:pt>
                <c:pt idx="2413">
                  <c:v>31453</c:v>
                </c:pt>
                <c:pt idx="2414">
                  <c:v>31454</c:v>
                </c:pt>
                <c:pt idx="2415">
                  <c:v>31455</c:v>
                </c:pt>
                <c:pt idx="2416">
                  <c:v>31456</c:v>
                </c:pt>
                <c:pt idx="2417">
                  <c:v>31457</c:v>
                </c:pt>
                <c:pt idx="2418">
                  <c:v>31461</c:v>
                </c:pt>
                <c:pt idx="2419">
                  <c:v>31462</c:v>
                </c:pt>
                <c:pt idx="2420">
                  <c:v>31463</c:v>
                </c:pt>
                <c:pt idx="2421">
                  <c:v>31464</c:v>
                </c:pt>
                <c:pt idx="2422">
                  <c:v>31467</c:v>
                </c:pt>
                <c:pt idx="2423">
                  <c:v>31468</c:v>
                </c:pt>
                <c:pt idx="2424">
                  <c:v>31469</c:v>
                </c:pt>
                <c:pt idx="2425">
                  <c:v>31470</c:v>
                </c:pt>
                <c:pt idx="2426">
                  <c:v>31471</c:v>
                </c:pt>
                <c:pt idx="2427">
                  <c:v>31474</c:v>
                </c:pt>
                <c:pt idx="2428">
                  <c:v>31475</c:v>
                </c:pt>
                <c:pt idx="2429">
                  <c:v>31476</c:v>
                </c:pt>
                <c:pt idx="2430">
                  <c:v>31477</c:v>
                </c:pt>
                <c:pt idx="2431">
                  <c:v>31478</c:v>
                </c:pt>
                <c:pt idx="2432">
                  <c:v>31481</c:v>
                </c:pt>
                <c:pt idx="2433">
                  <c:v>31482</c:v>
                </c:pt>
                <c:pt idx="2434">
                  <c:v>31483</c:v>
                </c:pt>
                <c:pt idx="2435">
                  <c:v>31484</c:v>
                </c:pt>
                <c:pt idx="2436">
                  <c:v>31485</c:v>
                </c:pt>
                <c:pt idx="2437">
                  <c:v>31488</c:v>
                </c:pt>
                <c:pt idx="2438">
                  <c:v>31489</c:v>
                </c:pt>
                <c:pt idx="2439">
                  <c:v>31490</c:v>
                </c:pt>
                <c:pt idx="2440">
                  <c:v>31491</c:v>
                </c:pt>
                <c:pt idx="2441">
                  <c:v>31492</c:v>
                </c:pt>
                <c:pt idx="2442">
                  <c:v>31495</c:v>
                </c:pt>
                <c:pt idx="2443">
                  <c:v>31496</c:v>
                </c:pt>
                <c:pt idx="2444">
                  <c:v>31497</c:v>
                </c:pt>
                <c:pt idx="2445">
                  <c:v>31498</c:v>
                </c:pt>
                <c:pt idx="2446">
                  <c:v>31502</c:v>
                </c:pt>
                <c:pt idx="2447">
                  <c:v>31503</c:v>
                </c:pt>
                <c:pt idx="2448">
                  <c:v>31504</c:v>
                </c:pt>
                <c:pt idx="2449">
                  <c:v>31505</c:v>
                </c:pt>
                <c:pt idx="2450">
                  <c:v>31506</c:v>
                </c:pt>
                <c:pt idx="2451">
                  <c:v>31509</c:v>
                </c:pt>
                <c:pt idx="2452">
                  <c:v>31510</c:v>
                </c:pt>
                <c:pt idx="2453">
                  <c:v>31511</c:v>
                </c:pt>
                <c:pt idx="2454">
                  <c:v>31512</c:v>
                </c:pt>
                <c:pt idx="2455">
                  <c:v>31513</c:v>
                </c:pt>
                <c:pt idx="2456">
                  <c:v>31516</c:v>
                </c:pt>
                <c:pt idx="2457">
                  <c:v>31517</c:v>
                </c:pt>
                <c:pt idx="2458">
                  <c:v>31518</c:v>
                </c:pt>
                <c:pt idx="2459">
                  <c:v>31519</c:v>
                </c:pt>
                <c:pt idx="2460">
                  <c:v>31520</c:v>
                </c:pt>
                <c:pt idx="2461">
                  <c:v>31523</c:v>
                </c:pt>
                <c:pt idx="2462">
                  <c:v>31524</c:v>
                </c:pt>
                <c:pt idx="2463">
                  <c:v>31525</c:v>
                </c:pt>
                <c:pt idx="2464">
                  <c:v>31526</c:v>
                </c:pt>
                <c:pt idx="2465">
                  <c:v>31527</c:v>
                </c:pt>
                <c:pt idx="2466">
                  <c:v>31530</c:v>
                </c:pt>
                <c:pt idx="2467">
                  <c:v>31531</c:v>
                </c:pt>
                <c:pt idx="2468">
                  <c:v>31532</c:v>
                </c:pt>
                <c:pt idx="2469">
                  <c:v>31533</c:v>
                </c:pt>
                <c:pt idx="2470">
                  <c:v>31534</c:v>
                </c:pt>
                <c:pt idx="2471">
                  <c:v>31537</c:v>
                </c:pt>
                <c:pt idx="2472">
                  <c:v>31538</c:v>
                </c:pt>
                <c:pt idx="2473">
                  <c:v>31539</c:v>
                </c:pt>
                <c:pt idx="2474">
                  <c:v>31540</c:v>
                </c:pt>
                <c:pt idx="2475">
                  <c:v>31541</c:v>
                </c:pt>
                <c:pt idx="2476">
                  <c:v>31544</c:v>
                </c:pt>
                <c:pt idx="2477">
                  <c:v>31545</c:v>
                </c:pt>
                <c:pt idx="2478">
                  <c:v>31546</c:v>
                </c:pt>
                <c:pt idx="2479">
                  <c:v>31547</c:v>
                </c:pt>
                <c:pt idx="2480">
                  <c:v>31548</c:v>
                </c:pt>
                <c:pt idx="2481">
                  <c:v>31551</c:v>
                </c:pt>
                <c:pt idx="2482">
                  <c:v>31552</c:v>
                </c:pt>
                <c:pt idx="2483">
                  <c:v>31553</c:v>
                </c:pt>
                <c:pt idx="2484">
                  <c:v>31554</c:v>
                </c:pt>
                <c:pt idx="2485">
                  <c:v>31555</c:v>
                </c:pt>
                <c:pt idx="2486">
                  <c:v>31559</c:v>
                </c:pt>
                <c:pt idx="2487">
                  <c:v>31560</c:v>
                </c:pt>
                <c:pt idx="2488">
                  <c:v>31561</c:v>
                </c:pt>
                <c:pt idx="2489">
                  <c:v>31562</c:v>
                </c:pt>
                <c:pt idx="2490">
                  <c:v>31565</c:v>
                </c:pt>
                <c:pt idx="2491">
                  <c:v>31566</c:v>
                </c:pt>
                <c:pt idx="2492">
                  <c:v>31567</c:v>
                </c:pt>
                <c:pt idx="2493">
                  <c:v>31568</c:v>
                </c:pt>
                <c:pt idx="2494">
                  <c:v>31569</c:v>
                </c:pt>
                <c:pt idx="2495">
                  <c:v>31572</c:v>
                </c:pt>
                <c:pt idx="2496">
                  <c:v>31573</c:v>
                </c:pt>
                <c:pt idx="2497">
                  <c:v>31574</c:v>
                </c:pt>
                <c:pt idx="2498">
                  <c:v>31575</c:v>
                </c:pt>
                <c:pt idx="2499">
                  <c:v>31576</c:v>
                </c:pt>
                <c:pt idx="2500">
                  <c:v>31579</c:v>
                </c:pt>
                <c:pt idx="2501">
                  <c:v>31580</c:v>
                </c:pt>
                <c:pt idx="2502">
                  <c:v>31581</c:v>
                </c:pt>
                <c:pt idx="2503">
                  <c:v>31582</c:v>
                </c:pt>
                <c:pt idx="2504">
                  <c:v>31583</c:v>
                </c:pt>
                <c:pt idx="2505">
                  <c:v>31586</c:v>
                </c:pt>
                <c:pt idx="2506">
                  <c:v>31587</c:v>
                </c:pt>
                <c:pt idx="2507">
                  <c:v>31588</c:v>
                </c:pt>
                <c:pt idx="2508">
                  <c:v>31589</c:v>
                </c:pt>
                <c:pt idx="2509">
                  <c:v>31590</c:v>
                </c:pt>
                <c:pt idx="2510">
                  <c:v>31593</c:v>
                </c:pt>
                <c:pt idx="2511">
                  <c:v>31594</c:v>
                </c:pt>
                <c:pt idx="2512">
                  <c:v>31595</c:v>
                </c:pt>
                <c:pt idx="2513">
                  <c:v>31596</c:v>
                </c:pt>
                <c:pt idx="2514">
                  <c:v>31600</c:v>
                </c:pt>
                <c:pt idx="2515">
                  <c:v>31601</c:v>
                </c:pt>
                <c:pt idx="2516">
                  <c:v>31602</c:v>
                </c:pt>
                <c:pt idx="2517">
                  <c:v>31603</c:v>
                </c:pt>
                <c:pt idx="2518">
                  <c:v>31604</c:v>
                </c:pt>
                <c:pt idx="2519">
                  <c:v>31607</c:v>
                </c:pt>
                <c:pt idx="2520">
                  <c:v>31608</c:v>
                </c:pt>
                <c:pt idx="2521">
                  <c:v>31609</c:v>
                </c:pt>
                <c:pt idx="2522">
                  <c:v>31610</c:v>
                </c:pt>
                <c:pt idx="2523">
                  <c:v>31611</c:v>
                </c:pt>
                <c:pt idx="2524">
                  <c:v>31614</c:v>
                </c:pt>
                <c:pt idx="2525">
                  <c:v>31615</c:v>
                </c:pt>
                <c:pt idx="2526">
                  <c:v>31616</c:v>
                </c:pt>
                <c:pt idx="2527">
                  <c:v>31617</c:v>
                </c:pt>
                <c:pt idx="2528">
                  <c:v>31618</c:v>
                </c:pt>
                <c:pt idx="2529">
                  <c:v>31621</c:v>
                </c:pt>
                <c:pt idx="2530">
                  <c:v>31622</c:v>
                </c:pt>
                <c:pt idx="2531">
                  <c:v>31623</c:v>
                </c:pt>
                <c:pt idx="2532">
                  <c:v>31624</c:v>
                </c:pt>
                <c:pt idx="2533">
                  <c:v>31625</c:v>
                </c:pt>
                <c:pt idx="2534">
                  <c:v>31628</c:v>
                </c:pt>
                <c:pt idx="2535">
                  <c:v>31629</c:v>
                </c:pt>
                <c:pt idx="2536">
                  <c:v>31630</c:v>
                </c:pt>
                <c:pt idx="2537">
                  <c:v>31631</c:v>
                </c:pt>
                <c:pt idx="2538">
                  <c:v>31632</c:v>
                </c:pt>
                <c:pt idx="2539">
                  <c:v>31635</c:v>
                </c:pt>
                <c:pt idx="2540">
                  <c:v>31636</c:v>
                </c:pt>
                <c:pt idx="2541">
                  <c:v>31637</c:v>
                </c:pt>
                <c:pt idx="2542">
                  <c:v>31638</c:v>
                </c:pt>
                <c:pt idx="2543">
                  <c:v>31639</c:v>
                </c:pt>
                <c:pt idx="2544">
                  <c:v>31642</c:v>
                </c:pt>
                <c:pt idx="2545">
                  <c:v>31643</c:v>
                </c:pt>
                <c:pt idx="2546">
                  <c:v>31644</c:v>
                </c:pt>
                <c:pt idx="2547">
                  <c:v>31645</c:v>
                </c:pt>
                <c:pt idx="2548">
                  <c:v>31646</c:v>
                </c:pt>
                <c:pt idx="2549">
                  <c:v>31649</c:v>
                </c:pt>
                <c:pt idx="2550">
                  <c:v>31650</c:v>
                </c:pt>
                <c:pt idx="2551">
                  <c:v>31651</c:v>
                </c:pt>
                <c:pt idx="2552">
                  <c:v>31652</c:v>
                </c:pt>
                <c:pt idx="2553">
                  <c:v>31653</c:v>
                </c:pt>
                <c:pt idx="2554">
                  <c:v>31657</c:v>
                </c:pt>
                <c:pt idx="2555">
                  <c:v>31658</c:v>
                </c:pt>
                <c:pt idx="2556">
                  <c:v>31659</c:v>
                </c:pt>
                <c:pt idx="2557">
                  <c:v>31660</c:v>
                </c:pt>
                <c:pt idx="2558">
                  <c:v>31663</c:v>
                </c:pt>
                <c:pt idx="2559">
                  <c:v>31664</c:v>
                </c:pt>
                <c:pt idx="2560">
                  <c:v>31665</c:v>
                </c:pt>
                <c:pt idx="2561">
                  <c:v>31666</c:v>
                </c:pt>
                <c:pt idx="2562">
                  <c:v>31667</c:v>
                </c:pt>
                <c:pt idx="2563">
                  <c:v>31670</c:v>
                </c:pt>
                <c:pt idx="2564">
                  <c:v>31671</c:v>
                </c:pt>
                <c:pt idx="2565">
                  <c:v>31672</c:v>
                </c:pt>
                <c:pt idx="2566">
                  <c:v>31673</c:v>
                </c:pt>
                <c:pt idx="2567">
                  <c:v>31674</c:v>
                </c:pt>
                <c:pt idx="2568">
                  <c:v>31677</c:v>
                </c:pt>
                <c:pt idx="2569">
                  <c:v>31678</c:v>
                </c:pt>
                <c:pt idx="2570">
                  <c:v>31679</c:v>
                </c:pt>
                <c:pt idx="2571">
                  <c:v>31680</c:v>
                </c:pt>
                <c:pt idx="2572">
                  <c:v>31681</c:v>
                </c:pt>
                <c:pt idx="2573">
                  <c:v>31684</c:v>
                </c:pt>
                <c:pt idx="2574">
                  <c:v>31685</c:v>
                </c:pt>
                <c:pt idx="2575">
                  <c:v>31686</c:v>
                </c:pt>
                <c:pt idx="2576">
                  <c:v>31687</c:v>
                </c:pt>
                <c:pt idx="2577">
                  <c:v>31688</c:v>
                </c:pt>
                <c:pt idx="2578">
                  <c:v>31691</c:v>
                </c:pt>
                <c:pt idx="2579">
                  <c:v>31692</c:v>
                </c:pt>
                <c:pt idx="2580">
                  <c:v>31693</c:v>
                </c:pt>
                <c:pt idx="2581">
                  <c:v>31694</c:v>
                </c:pt>
                <c:pt idx="2582">
                  <c:v>31695</c:v>
                </c:pt>
                <c:pt idx="2583">
                  <c:v>31699</c:v>
                </c:pt>
                <c:pt idx="2584">
                  <c:v>31700</c:v>
                </c:pt>
                <c:pt idx="2585">
                  <c:v>31701</c:v>
                </c:pt>
                <c:pt idx="2586">
                  <c:v>31702</c:v>
                </c:pt>
                <c:pt idx="2587">
                  <c:v>31705</c:v>
                </c:pt>
                <c:pt idx="2588">
                  <c:v>31706</c:v>
                </c:pt>
                <c:pt idx="2589">
                  <c:v>31707</c:v>
                </c:pt>
                <c:pt idx="2590">
                  <c:v>31708</c:v>
                </c:pt>
                <c:pt idx="2591">
                  <c:v>31709</c:v>
                </c:pt>
                <c:pt idx="2592">
                  <c:v>31712</c:v>
                </c:pt>
                <c:pt idx="2593">
                  <c:v>31713</c:v>
                </c:pt>
                <c:pt idx="2594">
                  <c:v>31714</c:v>
                </c:pt>
                <c:pt idx="2595">
                  <c:v>31715</c:v>
                </c:pt>
                <c:pt idx="2596">
                  <c:v>31716</c:v>
                </c:pt>
                <c:pt idx="2597">
                  <c:v>31719</c:v>
                </c:pt>
                <c:pt idx="2598">
                  <c:v>31720</c:v>
                </c:pt>
                <c:pt idx="2599">
                  <c:v>31721</c:v>
                </c:pt>
                <c:pt idx="2600">
                  <c:v>31722</c:v>
                </c:pt>
                <c:pt idx="2601">
                  <c:v>31723</c:v>
                </c:pt>
                <c:pt idx="2602">
                  <c:v>31726</c:v>
                </c:pt>
                <c:pt idx="2603">
                  <c:v>31728</c:v>
                </c:pt>
                <c:pt idx="2604">
                  <c:v>31729</c:v>
                </c:pt>
                <c:pt idx="2605">
                  <c:v>31730</c:v>
                </c:pt>
                <c:pt idx="2606">
                  <c:v>31733</c:v>
                </c:pt>
                <c:pt idx="2607">
                  <c:v>31734</c:v>
                </c:pt>
                <c:pt idx="2608">
                  <c:v>31735</c:v>
                </c:pt>
                <c:pt idx="2609">
                  <c:v>31736</c:v>
                </c:pt>
                <c:pt idx="2610">
                  <c:v>31737</c:v>
                </c:pt>
                <c:pt idx="2611">
                  <c:v>31740</c:v>
                </c:pt>
                <c:pt idx="2612">
                  <c:v>31741</c:v>
                </c:pt>
                <c:pt idx="2613">
                  <c:v>31742</c:v>
                </c:pt>
                <c:pt idx="2614">
                  <c:v>31744</c:v>
                </c:pt>
                <c:pt idx="2615">
                  <c:v>31747</c:v>
                </c:pt>
                <c:pt idx="2616">
                  <c:v>31748</c:v>
                </c:pt>
                <c:pt idx="2617">
                  <c:v>31749</c:v>
                </c:pt>
                <c:pt idx="2618">
                  <c:v>31750</c:v>
                </c:pt>
                <c:pt idx="2619">
                  <c:v>31751</c:v>
                </c:pt>
                <c:pt idx="2620">
                  <c:v>31754</c:v>
                </c:pt>
                <c:pt idx="2621">
                  <c:v>31755</c:v>
                </c:pt>
                <c:pt idx="2622">
                  <c:v>31756</c:v>
                </c:pt>
                <c:pt idx="2623">
                  <c:v>31757</c:v>
                </c:pt>
                <c:pt idx="2624">
                  <c:v>31758</c:v>
                </c:pt>
                <c:pt idx="2625">
                  <c:v>31761</c:v>
                </c:pt>
                <c:pt idx="2626">
                  <c:v>31762</c:v>
                </c:pt>
                <c:pt idx="2627">
                  <c:v>31763</c:v>
                </c:pt>
                <c:pt idx="2628">
                  <c:v>31764</c:v>
                </c:pt>
                <c:pt idx="2629">
                  <c:v>31765</c:v>
                </c:pt>
                <c:pt idx="2630">
                  <c:v>31768</c:v>
                </c:pt>
                <c:pt idx="2631">
                  <c:v>31769</c:v>
                </c:pt>
                <c:pt idx="2632">
                  <c:v>31770</c:v>
                </c:pt>
                <c:pt idx="2633">
                  <c:v>31772</c:v>
                </c:pt>
                <c:pt idx="2634">
                  <c:v>31775</c:v>
                </c:pt>
                <c:pt idx="2635">
                  <c:v>31776</c:v>
                </c:pt>
                <c:pt idx="2636">
                  <c:v>31777</c:v>
                </c:pt>
                <c:pt idx="2637">
                  <c:v>31779</c:v>
                </c:pt>
                <c:pt idx="2638">
                  <c:v>31782</c:v>
                </c:pt>
                <c:pt idx="2639">
                  <c:v>31783</c:v>
                </c:pt>
                <c:pt idx="2640">
                  <c:v>31784</c:v>
                </c:pt>
                <c:pt idx="2641">
                  <c:v>31785</c:v>
                </c:pt>
                <c:pt idx="2642">
                  <c:v>31786</c:v>
                </c:pt>
                <c:pt idx="2643">
                  <c:v>31789</c:v>
                </c:pt>
                <c:pt idx="2644">
                  <c:v>31790</c:v>
                </c:pt>
                <c:pt idx="2645">
                  <c:v>31791</c:v>
                </c:pt>
                <c:pt idx="2646">
                  <c:v>31792</c:v>
                </c:pt>
                <c:pt idx="2647">
                  <c:v>31793</c:v>
                </c:pt>
                <c:pt idx="2648">
                  <c:v>31797</c:v>
                </c:pt>
                <c:pt idx="2649">
                  <c:v>31798</c:v>
                </c:pt>
                <c:pt idx="2650">
                  <c:v>31799</c:v>
                </c:pt>
                <c:pt idx="2651">
                  <c:v>31800</c:v>
                </c:pt>
                <c:pt idx="2652">
                  <c:v>31803</c:v>
                </c:pt>
                <c:pt idx="2653">
                  <c:v>31804</c:v>
                </c:pt>
                <c:pt idx="2654">
                  <c:v>31805</c:v>
                </c:pt>
                <c:pt idx="2655">
                  <c:v>31806</c:v>
                </c:pt>
                <c:pt idx="2656">
                  <c:v>31807</c:v>
                </c:pt>
                <c:pt idx="2657">
                  <c:v>31810</c:v>
                </c:pt>
                <c:pt idx="2658">
                  <c:v>31811</c:v>
                </c:pt>
                <c:pt idx="2659">
                  <c:v>31812</c:v>
                </c:pt>
                <c:pt idx="2660">
                  <c:v>31813</c:v>
                </c:pt>
                <c:pt idx="2661">
                  <c:v>31814</c:v>
                </c:pt>
                <c:pt idx="2662">
                  <c:v>31817</c:v>
                </c:pt>
                <c:pt idx="2663">
                  <c:v>31818</c:v>
                </c:pt>
                <c:pt idx="2664">
                  <c:v>31819</c:v>
                </c:pt>
                <c:pt idx="2665">
                  <c:v>31820</c:v>
                </c:pt>
                <c:pt idx="2666">
                  <c:v>31821</c:v>
                </c:pt>
                <c:pt idx="2667">
                  <c:v>31825</c:v>
                </c:pt>
                <c:pt idx="2668">
                  <c:v>31826</c:v>
                </c:pt>
                <c:pt idx="2669">
                  <c:v>31827</c:v>
                </c:pt>
                <c:pt idx="2670">
                  <c:v>31828</c:v>
                </c:pt>
                <c:pt idx="2671">
                  <c:v>31831</c:v>
                </c:pt>
                <c:pt idx="2672">
                  <c:v>31832</c:v>
                </c:pt>
                <c:pt idx="2673">
                  <c:v>31833</c:v>
                </c:pt>
                <c:pt idx="2674">
                  <c:v>31834</c:v>
                </c:pt>
                <c:pt idx="2675">
                  <c:v>31835</c:v>
                </c:pt>
                <c:pt idx="2676">
                  <c:v>31838</c:v>
                </c:pt>
                <c:pt idx="2677">
                  <c:v>31839</c:v>
                </c:pt>
                <c:pt idx="2678">
                  <c:v>31840</c:v>
                </c:pt>
                <c:pt idx="2679">
                  <c:v>31841</c:v>
                </c:pt>
                <c:pt idx="2680">
                  <c:v>31842</c:v>
                </c:pt>
                <c:pt idx="2681">
                  <c:v>31845</c:v>
                </c:pt>
                <c:pt idx="2682">
                  <c:v>31846</c:v>
                </c:pt>
                <c:pt idx="2683">
                  <c:v>31847</c:v>
                </c:pt>
                <c:pt idx="2684">
                  <c:v>31848</c:v>
                </c:pt>
                <c:pt idx="2685">
                  <c:v>31849</c:v>
                </c:pt>
                <c:pt idx="2686">
                  <c:v>31852</c:v>
                </c:pt>
                <c:pt idx="2687">
                  <c:v>31853</c:v>
                </c:pt>
                <c:pt idx="2688">
                  <c:v>31854</c:v>
                </c:pt>
                <c:pt idx="2689">
                  <c:v>31855</c:v>
                </c:pt>
                <c:pt idx="2690">
                  <c:v>31856</c:v>
                </c:pt>
                <c:pt idx="2691">
                  <c:v>31859</c:v>
                </c:pt>
                <c:pt idx="2692">
                  <c:v>31860</c:v>
                </c:pt>
                <c:pt idx="2693">
                  <c:v>31861</c:v>
                </c:pt>
                <c:pt idx="2694">
                  <c:v>31862</c:v>
                </c:pt>
                <c:pt idx="2695">
                  <c:v>31863</c:v>
                </c:pt>
                <c:pt idx="2696">
                  <c:v>31866</c:v>
                </c:pt>
                <c:pt idx="2697">
                  <c:v>31867</c:v>
                </c:pt>
                <c:pt idx="2698">
                  <c:v>31868</c:v>
                </c:pt>
                <c:pt idx="2699">
                  <c:v>31869</c:v>
                </c:pt>
                <c:pt idx="2700">
                  <c:v>31870</c:v>
                </c:pt>
                <c:pt idx="2701">
                  <c:v>31873</c:v>
                </c:pt>
                <c:pt idx="2702">
                  <c:v>31874</c:v>
                </c:pt>
                <c:pt idx="2703">
                  <c:v>31875</c:v>
                </c:pt>
                <c:pt idx="2704">
                  <c:v>31876</c:v>
                </c:pt>
                <c:pt idx="2705">
                  <c:v>31877</c:v>
                </c:pt>
                <c:pt idx="2706">
                  <c:v>31880</c:v>
                </c:pt>
                <c:pt idx="2707">
                  <c:v>31881</c:v>
                </c:pt>
                <c:pt idx="2708">
                  <c:v>31882</c:v>
                </c:pt>
                <c:pt idx="2709">
                  <c:v>31883</c:v>
                </c:pt>
                <c:pt idx="2710">
                  <c:v>31887</c:v>
                </c:pt>
                <c:pt idx="2711">
                  <c:v>31888</c:v>
                </c:pt>
                <c:pt idx="2712">
                  <c:v>31889</c:v>
                </c:pt>
                <c:pt idx="2713">
                  <c:v>31890</c:v>
                </c:pt>
                <c:pt idx="2714">
                  <c:v>31891</c:v>
                </c:pt>
                <c:pt idx="2715">
                  <c:v>31894</c:v>
                </c:pt>
                <c:pt idx="2716">
                  <c:v>31895</c:v>
                </c:pt>
                <c:pt idx="2717">
                  <c:v>31896</c:v>
                </c:pt>
                <c:pt idx="2718">
                  <c:v>31897</c:v>
                </c:pt>
                <c:pt idx="2719">
                  <c:v>31898</c:v>
                </c:pt>
                <c:pt idx="2720">
                  <c:v>31901</c:v>
                </c:pt>
                <c:pt idx="2721">
                  <c:v>31902</c:v>
                </c:pt>
                <c:pt idx="2722">
                  <c:v>31903</c:v>
                </c:pt>
                <c:pt idx="2723">
                  <c:v>31904</c:v>
                </c:pt>
                <c:pt idx="2724">
                  <c:v>31905</c:v>
                </c:pt>
                <c:pt idx="2725">
                  <c:v>31908</c:v>
                </c:pt>
                <c:pt idx="2726">
                  <c:v>31909</c:v>
                </c:pt>
                <c:pt idx="2727">
                  <c:v>31910</c:v>
                </c:pt>
                <c:pt idx="2728">
                  <c:v>31911</c:v>
                </c:pt>
                <c:pt idx="2729">
                  <c:v>31912</c:v>
                </c:pt>
                <c:pt idx="2730">
                  <c:v>31915</c:v>
                </c:pt>
                <c:pt idx="2731">
                  <c:v>31916</c:v>
                </c:pt>
                <c:pt idx="2732">
                  <c:v>31917</c:v>
                </c:pt>
                <c:pt idx="2733">
                  <c:v>31918</c:v>
                </c:pt>
                <c:pt idx="2734">
                  <c:v>31919</c:v>
                </c:pt>
                <c:pt idx="2735">
                  <c:v>31923</c:v>
                </c:pt>
                <c:pt idx="2736">
                  <c:v>31924</c:v>
                </c:pt>
                <c:pt idx="2737">
                  <c:v>31925</c:v>
                </c:pt>
                <c:pt idx="2738">
                  <c:v>31926</c:v>
                </c:pt>
                <c:pt idx="2739">
                  <c:v>31929</c:v>
                </c:pt>
                <c:pt idx="2740">
                  <c:v>31930</c:v>
                </c:pt>
                <c:pt idx="2741">
                  <c:v>31931</c:v>
                </c:pt>
                <c:pt idx="2742">
                  <c:v>31932</c:v>
                </c:pt>
                <c:pt idx="2743">
                  <c:v>31933</c:v>
                </c:pt>
                <c:pt idx="2744">
                  <c:v>31936</c:v>
                </c:pt>
                <c:pt idx="2745">
                  <c:v>31937</c:v>
                </c:pt>
                <c:pt idx="2746">
                  <c:v>31938</c:v>
                </c:pt>
                <c:pt idx="2747">
                  <c:v>31939</c:v>
                </c:pt>
                <c:pt idx="2748">
                  <c:v>31940</c:v>
                </c:pt>
                <c:pt idx="2749">
                  <c:v>31943</c:v>
                </c:pt>
                <c:pt idx="2750">
                  <c:v>31944</c:v>
                </c:pt>
                <c:pt idx="2751">
                  <c:v>31945</c:v>
                </c:pt>
                <c:pt idx="2752">
                  <c:v>31946</c:v>
                </c:pt>
                <c:pt idx="2753">
                  <c:v>31947</c:v>
                </c:pt>
                <c:pt idx="2754">
                  <c:v>31950</c:v>
                </c:pt>
                <c:pt idx="2755">
                  <c:v>31951</c:v>
                </c:pt>
                <c:pt idx="2756">
                  <c:v>31952</c:v>
                </c:pt>
                <c:pt idx="2757">
                  <c:v>31953</c:v>
                </c:pt>
                <c:pt idx="2758">
                  <c:v>31954</c:v>
                </c:pt>
                <c:pt idx="2759">
                  <c:v>31957</c:v>
                </c:pt>
                <c:pt idx="2760">
                  <c:v>31958</c:v>
                </c:pt>
                <c:pt idx="2761">
                  <c:v>31959</c:v>
                </c:pt>
                <c:pt idx="2762">
                  <c:v>31960</c:v>
                </c:pt>
                <c:pt idx="2763">
                  <c:v>31964</c:v>
                </c:pt>
                <c:pt idx="2764">
                  <c:v>31965</c:v>
                </c:pt>
                <c:pt idx="2765">
                  <c:v>31966</c:v>
                </c:pt>
                <c:pt idx="2766">
                  <c:v>31967</c:v>
                </c:pt>
                <c:pt idx="2767">
                  <c:v>31968</c:v>
                </c:pt>
                <c:pt idx="2768">
                  <c:v>31971</c:v>
                </c:pt>
                <c:pt idx="2769">
                  <c:v>31972</c:v>
                </c:pt>
                <c:pt idx="2770">
                  <c:v>31973</c:v>
                </c:pt>
                <c:pt idx="2771">
                  <c:v>31974</c:v>
                </c:pt>
                <c:pt idx="2772">
                  <c:v>31975</c:v>
                </c:pt>
                <c:pt idx="2773">
                  <c:v>31978</c:v>
                </c:pt>
                <c:pt idx="2774">
                  <c:v>31979</c:v>
                </c:pt>
                <c:pt idx="2775">
                  <c:v>31980</c:v>
                </c:pt>
                <c:pt idx="2776">
                  <c:v>31981</c:v>
                </c:pt>
                <c:pt idx="2777">
                  <c:v>31982</c:v>
                </c:pt>
                <c:pt idx="2778">
                  <c:v>31985</c:v>
                </c:pt>
                <c:pt idx="2779">
                  <c:v>31986</c:v>
                </c:pt>
                <c:pt idx="2780">
                  <c:v>31987</c:v>
                </c:pt>
                <c:pt idx="2781">
                  <c:v>31988</c:v>
                </c:pt>
                <c:pt idx="2782">
                  <c:v>31989</c:v>
                </c:pt>
                <c:pt idx="2783">
                  <c:v>31992</c:v>
                </c:pt>
                <c:pt idx="2784">
                  <c:v>31993</c:v>
                </c:pt>
                <c:pt idx="2785">
                  <c:v>31994</c:v>
                </c:pt>
                <c:pt idx="2786">
                  <c:v>31995</c:v>
                </c:pt>
                <c:pt idx="2787">
                  <c:v>31996</c:v>
                </c:pt>
                <c:pt idx="2788">
                  <c:v>31999</c:v>
                </c:pt>
                <c:pt idx="2789">
                  <c:v>32000</c:v>
                </c:pt>
                <c:pt idx="2790">
                  <c:v>32001</c:v>
                </c:pt>
                <c:pt idx="2791">
                  <c:v>32002</c:v>
                </c:pt>
                <c:pt idx="2792">
                  <c:v>32003</c:v>
                </c:pt>
                <c:pt idx="2793">
                  <c:v>32006</c:v>
                </c:pt>
                <c:pt idx="2794">
                  <c:v>32007</c:v>
                </c:pt>
                <c:pt idx="2795">
                  <c:v>32008</c:v>
                </c:pt>
                <c:pt idx="2796">
                  <c:v>32009</c:v>
                </c:pt>
                <c:pt idx="2797">
                  <c:v>32010</c:v>
                </c:pt>
                <c:pt idx="2798">
                  <c:v>32013</c:v>
                </c:pt>
                <c:pt idx="2799">
                  <c:v>32014</c:v>
                </c:pt>
                <c:pt idx="2800">
                  <c:v>32015</c:v>
                </c:pt>
                <c:pt idx="2801">
                  <c:v>32016</c:v>
                </c:pt>
                <c:pt idx="2802">
                  <c:v>32017</c:v>
                </c:pt>
                <c:pt idx="2803">
                  <c:v>32020</c:v>
                </c:pt>
                <c:pt idx="2804">
                  <c:v>32021</c:v>
                </c:pt>
                <c:pt idx="2805">
                  <c:v>32022</c:v>
                </c:pt>
                <c:pt idx="2806">
                  <c:v>32023</c:v>
                </c:pt>
                <c:pt idx="2807">
                  <c:v>32024</c:v>
                </c:pt>
                <c:pt idx="2808">
                  <c:v>32028</c:v>
                </c:pt>
                <c:pt idx="2809">
                  <c:v>32029</c:v>
                </c:pt>
                <c:pt idx="2810">
                  <c:v>32030</c:v>
                </c:pt>
                <c:pt idx="2811">
                  <c:v>32031</c:v>
                </c:pt>
                <c:pt idx="2812">
                  <c:v>32034</c:v>
                </c:pt>
                <c:pt idx="2813">
                  <c:v>32035</c:v>
                </c:pt>
                <c:pt idx="2814">
                  <c:v>32036</c:v>
                </c:pt>
                <c:pt idx="2815">
                  <c:v>32037</c:v>
                </c:pt>
                <c:pt idx="2816">
                  <c:v>32038</c:v>
                </c:pt>
                <c:pt idx="2817">
                  <c:v>32041</c:v>
                </c:pt>
                <c:pt idx="2818">
                  <c:v>32042</c:v>
                </c:pt>
                <c:pt idx="2819">
                  <c:v>32043</c:v>
                </c:pt>
                <c:pt idx="2820">
                  <c:v>32044</c:v>
                </c:pt>
                <c:pt idx="2821">
                  <c:v>32045</c:v>
                </c:pt>
                <c:pt idx="2822">
                  <c:v>32048</c:v>
                </c:pt>
                <c:pt idx="2823">
                  <c:v>32049</c:v>
                </c:pt>
                <c:pt idx="2824">
                  <c:v>32050</c:v>
                </c:pt>
                <c:pt idx="2825">
                  <c:v>32051</c:v>
                </c:pt>
                <c:pt idx="2826">
                  <c:v>32052</c:v>
                </c:pt>
                <c:pt idx="2827">
                  <c:v>32055</c:v>
                </c:pt>
                <c:pt idx="2828">
                  <c:v>32056</c:v>
                </c:pt>
                <c:pt idx="2829">
                  <c:v>32057</c:v>
                </c:pt>
                <c:pt idx="2830">
                  <c:v>32058</c:v>
                </c:pt>
                <c:pt idx="2831">
                  <c:v>32059</c:v>
                </c:pt>
                <c:pt idx="2832">
                  <c:v>32063</c:v>
                </c:pt>
                <c:pt idx="2833">
                  <c:v>32064</c:v>
                </c:pt>
                <c:pt idx="2834">
                  <c:v>32065</c:v>
                </c:pt>
                <c:pt idx="2835">
                  <c:v>32066</c:v>
                </c:pt>
                <c:pt idx="2836">
                  <c:v>32069</c:v>
                </c:pt>
                <c:pt idx="2837">
                  <c:v>32070</c:v>
                </c:pt>
                <c:pt idx="2838">
                  <c:v>32071</c:v>
                </c:pt>
                <c:pt idx="2839">
                  <c:v>32072</c:v>
                </c:pt>
                <c:pt idx="2840">
                  <c:v>32073</c:v>
                </c:pt>
                <c:pt idx="2841">
                  <c:v>32076</c:v>
                </c:pt>
                <c:pt idx="2842">
                  <c:v>32077</c:v>
                </c:pt>
                <c:pt idx="2843">
                  <c:v>32078</c:v>
                </c:pt>
                <c:pt idx="2844">
                  <c:v>32079</c:v>
                </c:pt>
                <c:pt idx="2845">
                  <c:v>32080</c:v>
                </c:pt>
                <c:pt idx="2846">
                  <c:v>32083</c:v>
                </c:pt>
                <c:pt idx="2847">
                  <c:v>32084</c:v>
                </c:pt>
                <c:pt idx="2848">
                  <c:v>32085</c:v>
                </c:pt>
                <c:pt idx="2849">
                  <c:v>32086</c:v>
                </c:pt>
                <c:pt idx="2850">
                  <c:v>32087</c:v>
                </c:pt>
                <c:pt idx="2851">
                  <c:v>32090</c:v>
                </c:pt>
                <c:pt idx="2852">
                  <c:v>32091</c:v>
                </c:pt>
                <c:pt idx="2853">
                  <c:v>32093</c:v>
                </c:pt>
                <c:pt idx="2854">
                  <c:v>32094</c:v>
                </c:pt>
                <c:pt idx="2855">
                  <c:v>32097</c:v>
                </c:pt>
                <c:pt idx="2856">
                  <c:v>32098</c:v>
                </c:pt>
                <c:pt idx="2857">
                  <c:v>32099</c:v>
                </c:pt>
                <c:pt idx="2858">
                  <c:v>32100</c:v>
                </c:pt>
                <c:pt idx="2859">
                  <c:v>32101</c:v>
                </c:pt>
                <c:pt idx="2860">
                  <c:v>32104</c:v>
                </c:pt>
                <c:pt idx="2861">
                  <c:v>32105</c:v>
                </c:pt>
                <c:pt idx="2862">
                  <c:v>32106</c:v>
                </c:pt>
                <c:pt idx="2863">
                  <c:v>32108</c:v>
                </c:pt>
                <c:pt idx="2864">
                  <c:v>32111</c:v>
                </c:pt>
                <c:pt idx="2865">
                  <c:v>32112</c:v>
                </c:pt>
                <c:pt idx="2866">
                  <c:v>32113</c:v>
                </c:pt>
                <c:pt idx="2867">
                  <c:v>32114</c:v>
                </c:pt>
                <c:pt idx="2868">
                  <c:v>32115</c:v>
                </c:pt>
                <c:pt idx="2869">
                  <c:v>32118</c:v>
                </c:pt>
                <c:pt idx="2870">
                  <c:v>32119</c:v>
                </c:pt>
                <c:pt idx="2871">
                  <c:v>32120</c:v>
                </c:pt>
                <c:pt idx="2872">
                  <c:v>32121</c:v>
                </c:pt>
                <c:pt idx="2873">
                  <c:v>32122</c:v>
                </c:pt>
                <c:pt idx="2874">
                  <c:v>32125</c:v>
                </c:pt>
                <c:pt idx="2875">
                  <c:v>32126</c:v>
                </c:pt>
                <c:pt idx="2876">
                  <c:v>32127</c:v>
                </c:pt>
                <c:pt idx="2877">
                  <c:v>32128</c:v>
                </c:pt>
                <c:pt idx="2878">
                  <c:v>32129</c:v>
                </c:pt>
                <c:pt idx="2879">
                  <c:v>32132</c:v>
                </c:pt>
                <c:pt idx="2880">
                  <c:v>32133</c:v>
                </c:pt>
                <c:pt idx="2881">
                  <c:v>32134</c:v>
                </c:pt>
                <c:pt idx="2882">
                  <c:v>32135</c:v>
                </c:pt>
                <c:pt idx="2883">
                  <c:v>32139</c:v>
                </c:pt>
                <c:pt idx="2884">
                  <c:v>32140</c:v>
                </c:pt>
                <c:pt idx="2885">
                  <c:v>32141</c:v>
                </c:pt>
                <c:pt idx="2886">
                  <c:v>32142</c:v>
                </c:pt>
                <c:pt idx="2887">
                  <c:v>32146</c:v>
                </c:pt>
                <c:pt idx="2888">
                  <c:v>32147</c:v>
                </c:pt>
                <c:pt idx="2889">
                  <c:v>32148</c:v>
                </c:pt>
                <c:pt idx="2890">
                  <c:v>32149</c:v>
                </c:pt>
                <c:pt idx="2891">
                  <c:v>32150</c:v>
                </c:pt>
                <c:pt idx="2892">
                  <c:v>32153</c:v>
                </c:pt>
                <c:pt idx="2893">
                  <c:v>32154</c:v>
                </c:pt>
                <c:pt idx="2894">
                  <c:v>32155</c:v>
                </c:pt>
                <c:pt idx="2895">
                  <c:v>32156</c:v>
                </c:pt>
                <c:pt idx="2896">
                  <c:v>32157</c:v>
                </c:pt>
                <c:pt idx="2897">
                  <c:v>32161</c:v>
                </c:pt>
                <c:pt idx="2898">
                  <c:v>32162</c:v>
                </c:pt>
                <c:pt idx="2899">
                  <c:v>32163</c:v>
                </c:pt>
                <c:pt idx="2900">
                  <c:v>32164</c:v>
                </c:pt>
                <c:pt idx="2901">
                  <c:v>32167</c:v>
                </c:pt>
                <c:pt idx="2902">
                  <c:v>32168</c:v>
                </c:pt>
                <c:pt idx="2903">
                  <c:v>32169</c:v>
                </c:pt>
                <c:pt idx="2904">
                  <c:v>32170</c:v>
                </c:pt>
                <c:pt idx="2905">
                  <c:v>32171</c:v>
                </c:pt>
                <c:pt idx="2906">
                  <c:v>32174</c:v>
                </c:pt>
                <c:pt idx="2907">
                  <c:v>32175</c:v>
                </c:pt>
                <c:pt idx="2908">
                  <c:v>32176</c:v>
                </c:pt>
                <c:pt idx="2909">
                  <c:v>32177</c:v>
                </c:pt>
                <c:pt idx="2910">
                  <c:v>32178</c:v>
                </c:pt>
                <c:pt idx="2911">
                  <c:v>32181</c:v>
                </c:pt>
                <c:pt idx="2912">
                  <c:v>32182</c:v>
                </c:pt>
                <c:pt idx="2913">
                  <c:v>32183</c:v>
                </c:pt>
                <c:pt idx="2914">
                  <c:v>32184</c:v>
                </c:pt>
                <c:pt idx="2915">
                  <c:v>32185</c:v>
                </c:pt>
                <c:pt idx="2916">
                  <c:v>32189</c:v>
                </c:pt>
                <c:pt idx="2917">
                  <c:v>32190</c:v>
                </c:pt>
                <c:pt idx="2918">
                  <c:v>32191</c:v>
                </c:pt>
                <c:pt idx="2919">
                  <c:v>32192</c:v>
                </c:pt>
                <c:pt idx="2920">
                  <c:v>32195</c:v>
                </c:pt>
                <c:pt idx="2921">
                  <c:v>32196</c:v>
                </c:pt>
                <c:pt idx="2922">
                  <c:v>32197</c:v>
                </c:pt>
                <c:pt idx="2923">
                  <c:v>32198</c:v>
                </c:pt>
                <c:pt idx="2924">
                  <c:v>32199</c:v>
                </c:pt>
                <c:pt idx="2925">
                  <c:v>32202</c:v>
                </c:pt>
                <c:pt idx="2926">
                  <c:v>32203</c:v>
                </c:pt>
                <c:pt idx="2927">
                  <c:v>32204</c:v>
                </c:pt>
                <c:pt idx="2928">
                  <c:v>32205</c:v>
                </c:pt>
                <c:pt idx="2929">
                  <c:v>32206</c:v>
                </c:pt>
                <c:pt idx="2930">
                  <c:v>32209</c:v>
                </c:pt>
                <c:pt idx="2931">
                  <c:v>32210</c:v>
                </c:pt>
                <c:pt idx="2932">
                  <c:v>32211</c:v>
                </c:pt>
                <c:pt idx="2933">
                  <c:v>32212</c:v>
                </c:pt>
                <c:pt idx="2934">
                  <c:v>32213</c:v>
                </c:pt>
                <c:pt idx="2935">
                  <c:v>32216</c:v>
                </c:pt>
                <c:pt idx="2936">
                  <c:v>32217</c:v>
                </c:pt>
                <c:pt idx="2937">
                  <c:v>32218</c:v>
                </c:pt>
                <c:pt idx="2938">
                  <c:v>32219</c:v>
                </c:pt>
                <c:pt idx="2939">
                  <c:v>32220</c:v>
                </c:pt>
                <c:pt idx="2940">
                  <c:v>32223</c:v>
                </c:pt>
                <c:pt idx="2941">
                  <c:v>32224</c:v>
                </c:pt>
                <c:pt idx="2942">
                  <c:v>32225</c:v>
                </c:pt>
                <c:pt idx="2943">
                  <c:v>32226</c:v>
                </c:pt>
                <c:pt idx="2944">
                  <c:v>32227</c:v>
                </c:pt>
                <c:pt idx="2945">
                  <c:v>32230</c:v>
                </c:pt>
                <c:pt idx="2946">
                  <c:v>32231</c:v>
                </c:pt>
                <c:pt idx="2947">
                  <c:v>32232</c:v>
                </c:pt>
                <c:pt idx="2948">
                  <c:v>32233</c:v>
                </c:pt>
                <c:pt idx="2949">
                  <c:v>32237</c:v>
                </c:pt>
                <c:pt idx="2950">
                  <c:v>32238</c:v>
                </c:pt>
                <c:pt idx="2951">
                  <c:v>32239</c:v>
                </c:pt>
                <c:pt idx="2952">
                  <c:v>32240</c:v>
                </c:pt>
                <c:pt idx="2953">
                  <c:v>32241</c:v>
                </c:pt>
                <c:pt idx="2954">
                  <c:v>32244</c:v>
                </c:pt>
                <c:pt idx="2955">
                  <c:v>32245</c:v>
                </c:pt>
                <c:pt idx="2956">
                  <c:v>32246</c:v>
                </c:pt>
                <c:pt idx="2957">
                  <c:v>32247</c:v>
                </c:pt>
                <c:pt idx="2958">
                  <c:v>32248</c:v>
                </c:pt>
                <c:pt idx="2959">
                  <c:v>32251</c:v>
                </c:pt>
                <c:pt idx="2960">
                  <c:v>32252</c:v>
                </c:pt>
                <c:pt idx="2961">
                  <c:v>32253</c:v>
                </c:pt>
                <c:pt idx="2962">
                  <c:v>32254</c:v>
                </c:pt>
                <c:pt idx="2963">
                  <c:v>32255</c:v>
                </c:pt>
                <c:pt idx="2964">
                  <c:v>32258</c:v>
                </c:pt>
                <c:pt idx="2965">
                  <c:v>32259</c:v>
                </c:pt>
                <c:pt idx="2966">
                  <c:v>32260</c:v>
                </c:pt>
                <c:pt idx="2967">
                  <c:v>32261</c:v>
                </c:pt>
                <c:pt idx="2968">
                  <c:v>32262</c:v>
                </c:pt>
                <c:pt idx="2969">
                  <c:v>32265</c:v>
                </c:pt>
                <c:pt idx="2970">
                  <c:v>32266</c:v>
                </c:pt>
                <c:pt idx="2971">
                  <c:v>32267</c:v>
                </c:pt>
                <c:pt idx="2972">
                  <c:v>32268</c:v>
                </c:pt>
                <c:pt idx="2973">
                  <c:v>32269</c:v>
                </c:pt>
                <c:pt idx="2974">
                  <c:v>32272</c:v>
                </c:pt>
                <c:pt idx="2975">
                  <c:v>32273</c:v>
                </c:pt>
                <c:pt idx="2976">
                  <c:v>32274</c:v>
                </c:pt>
                <c:pt idx="2977">
                  <c:v>32275</c:v>
                </c:pt>
                <c:pt idx="2978">
                  <c:v>32276</c:v>
                </c:pt>
                <c:pt idx="2979">
                  <c:v>32279</c:v>
                </c:pt>
                <c:pt idx="2980">
                  <c:v>32280</c:v>
                </c:pt>
                <c:pt idx="2981">
                  <c:v>32281</c:v>
                </c:pt>
                <c:pt idx="2982">
                  <c:v>32282</c:v>
                </c:pt>
                <c:pt idx="2983">
                  <c:v>32283</c:v>
                </c:pt>
                <c:pt idx="2984">
                  <c:v>32286</c:v>
                </c:pt>
                <c:pt idx="2985">
                  <c:v>32287</c:v>
                </c:pt>
                <c:pt idx="2986">
                  <c:v>32288</c:v>
                </c:pt>
                <c:pt idx="2987">
                  <c:v>32289</c:v>
                </c:pt>
                <c:pt idx="2988">
                  <c:v>32290</c:v>
                </c:pt>
                <c:pt idx="2989">
                  <c:v>32294</c:v>
                </c:pt>
                <c:pt idx="2990">
                  <c:v>32295</c:v>
                </c:pt>
                <c:pt idx="2991">
                  <c:v>32296</c:v>
                </c:pt>
                <c:pt idx="2992">
                  <c:v>32297</c:v>
                </c:pt>
                <c:pt idx="2993">
                  <c:v>32300</c:v>
                </c:pt>
                <c:pt idx="2994">
                  <c:v>32301</c:v>
                </c:pt>
                <c:pt idx="2995">
                  <c:v>32302</c:v>
                </c:pt>
                <c:pt idx="2996">
                  <c:v>32303</c:v>
                </c:pt>
                <c:pt idx="2997">
                  <c:v>32304</c:v>
                </c:pt>
                <c:pt idx="2998">
                  <c:v>32307</c:v>
                </c:pt>
                <c:pt idx="2999">
                  <c:v>32308</c:v>
                </c:pt>
                <c:pt idx="3000">
                  <c:v>32309</c:v>
                </c:pt>
                <c:pt idx="3001">
                  <c:v>32310</c:v>
                </c:pt>
                <c:pt idx="3002">
                  <c:v>32311</c:v>
                </c:pt>
                <c:pt idx="3003">
                  <c:v>32314</c:v>
                </c:pt>
                <c:pt idx="3004">
                  <c:v>32315</c:v>
                </c:pt>
                <c:pt idx="3005">
                  <c:v>32316</c:v>
                </c:pt>
                <c:pt idx="3006">
                  <c:v>32317</c:v>
                </c:pt>
                <c:pt idx="3007">
                  <c:v>32318</c:v>
                </c:pt>
                <c:pt idx="3008">
                  <c:v>32321</c:v>
                </c:pt>
                <c:pt idx="3009">
                  <c:v>32322</c:v>
                </c:pt>
                <c:pt idx="3010">
                  <c:v>32323</c:v>
                </c:pt>
                <c:pt idx="3011">
                  <c:v>32324</c:v>
                </c:pt>
                <c:pt idx="3012">
                  <c:v>32325</c:v>
                </c:pt>
                <c:pt idx="3013">
                  <c:v>32329</c:v>
                </c:pt>
                <c:pt idx="3014">
                  <c:v>32330</c:v>
                </c:pt>
                <c:pt idx="3015">
                  <c:v>32331</c:v>
                </c:pt>
                <c:pt idx="3016">
                  <c:v>32332</c:v>
                </c:pt>
                <c:pt idx="3017">
                  <c:v>32335</c:v>
                </c:pt>
                <c:pt idx="3018">
                  <c:v>32336</c:v>
                </c:pt>
                <c:pt idx="3019">
                  <c:v>32337</c:v>
                </c:pt>
                <c:pt idx="3020">
                  <c:v>32338</c:v>
                </c:pt>
                <c:pt idx="3021">
                  <c:v>32339</c:v>
                </c:pt>
                <c:pt idx="3022">
                  <c:v>32342</c:v>
                </c:pt>
                <c:pt idx="3023">
                  <c:v>32343</c:v>
                </c:pt>
                <c:pt idx="3024">
                  <c:v>32344</c:v>
                </c:pt>
                <c:pt idx="3025">
                  <c:v>32345</c:v>
                </c:pt>
                <c:pt idx="3026">
                  <c:v>32346</c:v>
                </c:pt>
                <c:pt idx="3027">
                  <c:v>32349</c:v>
                </c:pt>
                <c:pt idx="3028">
                  <c:v>32350</c:v>
                </c:pt>
                <c:pt idx="3029">
                  <c:v>32351</c:v>
                </c:pt>
                <c:pt idx="3030">
                  <c:v>32352</c:v>
                </c:pt>
                <c:pt idx="3031">
                  <c:v>32353</c:v>
                </c:pt>
                <c:pt idx="3032">
                  <c:v>32356</c:v>
                </c:pt>
                <c:pt idx="3033">
                  <c:v>32357</c:v>
                </c:pt>
                <c:pt idx="3034">
                  <c:v>32358</c:v>
                </c:pt>
                <c:pt idx="3035">
                  <c:v>32359</c:v>
                </c:pt>
                <c:pt idx="3036">
                  <c:v>32360</c:v>
                </c:pt>
                <c:pt idx="3037">
                  <c:v>32363</c:v>
                </c:pt>
                <c:pt idx="3038">
                  <c:v>32364</c:v>
                </c:pt>
                <c:pt idx="3039">
                  <c:v>32365</c:v>
                </c:pt>
                <c:pt idx="3040">
                  <c:v>32366</c:v>
                </c:pt>
                <c:pt idx="3041">
                  <c:v>32367</c:v>
                </c:pt>
                <c:pt idx="3042">
                  <c:v>32370</c:v>
                </c:pt>
                <c:pt idx="3043">
                  <c:v>32371</c:v>
                </c:pt>
                <c:pt idx="3044">
                  <c:v>32372</c:v>
                </c:pt>
                <c:pt idx="3045">
                  <c:v>32373</c:v>
                </c:pt>
                <c:pt idx="3046">
                  <c:v>32374</c:v>
                </c:pt>
                <c:pt idx="3047">
                  <c:v>32377</c:v>
                </c:pt>
                <c:pt idx="3048">
                  <c:v>32378</c:v>
                </c:pt>
                <c:pt idx="3049">
                  <c:v>32379</c:v>
                </c:pt>
                <c:pt idx="3050">
                  <c:v>32380</c:v>
                </c:pt>
                <c:pt idx="3051">
                  <c:v>32381</c:v>
                </c:pt>
                <c:pt idx="3052">
                  <c:v>32384</c:v>
                </c:pt>
                <c:pt idx="3053">
                  <c:v>32385</c:v>
                </c:pt>
                <c:pt idx="3054">
                  <c:v>32386</c:v>
                </c:pt>
                <c:pt idx="3055">
                  <c:v>32387</c:v>
                </c:pt>
                <c:pt idx="3056">
                  <c:v>32388</c:v>
                </c:pt>
                <c:pt idx="3057">
                  <c:v>32392</c:v>
                </c:pt>
                <c:pt idx="3058">
                  <c:v>32393</c:v>
                </c:pt>
                <c:pt idx="3059">
                  <c:v>32394</c:v>
                </c:pt>
                <c:pt idx="3060">
                  <c:v>32395</c:v>
                </c:pt>
                <c:pt idx="3061">
                  <c:v>32398</c:v>
                </c:pt>
                <c:pt idx="3062">
                  <c:v>32399</c:v>
                </c:pt>
                <c:pt idx="3063">
                  <c:v>32400</c:v>
                </c:pt>
                <c:pt idx="3064">
                  <c:v>32401</c:v>
                </c:pt>
                <c:pt idx="3065">
                  <c:v>32402</c:v>
                </c:pt>
                <c:pt idx="3066">
                  <c:v>32405</c:v>
                </c:pt>
                <c:pt idx="3067">
                  <c:v>32406</c:v>
                </c:pt>
                <c:pt idx="3068">
                  <c:v>32407</c:v>
                </c:pt>
                <c:pt idx="3069">
                  <c:v>32408</c:v>
                </c:pt>
                <c:pt idx="3070">
                  <c:v>32409</c:v>
                </c:pt>
                <c:pt idx="3071">
                  <c:v>32412</c:v>
                </c:pt>
                <c:pt idx="3072">
                  <c:v>32413</c:v>
                </c:pt>
                <c:pt idx="3073">
                  <c:v>32414</c:v>
                </c:pt>
                <c:pt idx="3074">
                  <c:v>32415</c:v>
                </c:pt>
                <c:pt idx="3075">
                  <c:v>32416</c:v>
                </c:pt>
                <c:pt idx="3076">
                  <c:v>32419</c:v>
                </c:pt>
                <c:pt idx="3077">
                  <c:v>32420</c:v>
                </c:pt>
                <c:pt idx="3078">
                  <c:v>32421</c:v>
                </c:pt>
                <c:pt idx="3079">
                  <c:v>32422</c:v>
                </c:pt>
                <c:pt idx="3080">
                  <c:v>32423</c:v>
                </c:pt>
                <c:pt idx="3081">
                  <c:v>32427</c:v>
                </c:pt>
                <c:pt idx="3082">
                  <c:v>32428</c:v>
                </c:pt>
                <c:pt idx="3083">
                  <c:v>32429</c:v>
                </c:pt>
                <c:pt idx="3084">
                  <c:v>32430</c:v>
                </c:pt>
                <c:pt idx="3085">
                  <c:v>32433</c:v>
                </c:pt>
                <c:pt idx="3086">
                  <c:v>32434</c:v>
                </c:pt>
                <c:pt idx="3087">
                  <c:v>32435</c:v>
                </c:pt>
                <c:pt idx="3088">
                  <c:v>32436</c:v>
                </c:pt>
                <c:pt idx="3089">
                  <c:v>32437</c:v>
                </c:pt>
                <c:pt idx="3090">
                  <c:v>32440</c:v>
                </c:pt>
                <c:pt idx="3091">
                  <c:v>32441</c:v>
                </c:pt>
                <c:pt idx="3092">
                  <c:v>32442</c:v>
                </c:pt>
                <c:pt idx="3093">
                  <c:v>32443</c:v>
                </c:pt>
                <c:pt idx="3094">
                  <c:v>32444</c:v>
                </c:pt>
                <c:pt idx="3095">
                  <c:v>32447</c:v>
                </c:pt>
                <c:pt idx="3096">
                  <c:v>32448</c:v>
                </c:pt>
                <c:pt idx="3097">
                  <c:v>32449</c:v>
                </c:pt>
                <c:pt idx="3098">
                  <c:v>32450</c:v>
                </c:pt>
                <c:pt idx="3099">
                  <c:v>32451</c:v>
                </c:pt>
                <c:pt idx="3100">
                  <c:v>32454</c:v>
                </c:pt>
                <c:pt idx="3101">
                  <c:v>32455</c:v>
                </c:pt>
                <c:pt idx="3102">
                  <c:v>32456</c:v>
                </c:pt>
                <c:pt idx="3103">
                  <c:v>32457</c:v>
                </c:pt>
                <c:pt idx="3104">
                  <c:v>32461</c:v>
                </c:pt>
                <c:pt idx="3105">
                  <c:v>32462</c:v>
                </c:pt>
                <c:pt idx="3106">
                  <c:v>32463</c:v>
                </c:pt>
                <c:pt idx="3107">
                  <c:v>32464</c:v>
                </c:pt>
                <c:pt idx="3108">
                  <c:v>32465</c:v>
                </c:pt>
                <c:pt idx="3109">
                  <c:v>32468</c:v>
                </c:pt>
                <c:pt idx="3110">
                  <c:v>32469</c:v>
                </c:pt>
                <c:pt idx="3111">
                  <c:v>32470</c:v>
                </c:pt>
                <c:pt idx="3112">
                  <c:v>32472</c:v>
                </c:pt>
                <c:pt idx="3113">
                  <c:v>32475</c:v>
                </c:pt>
                <c:pt idx="3114">
                  <c:v>32476</c:v>
                </c:pt>
                <c:pt idx="3115">
                  <c:v>32477</c:v>
                </c:pt>
                <c:pt idx="3116">
                  <c:v>32478</c:v>
                </c:pt>
                <c:pt idx="3117">
                  <c:v>32479</c:v>
                </c:pt>
                <c:pt idx="3118">
                  <c:v>32482</c:v>
                </c:pt>
                <c:pt idx="3119">
                  <c:v>32483</c:v>
                </c:pt>
                <c:pt idx="3120">
                  <c:v>32484</c:v>
                </c:pt>
                <c:pt idx="3121">
                  <c:v>32485</c:v>
                </c:pt>
                <c:pt idx="3122">
                  <c:v>32486</c:v>
                </c:pt>
                <c:pt idx="3123">
                  <c:v>32489</c:v>
                </c:pt>
                <c:pt idx="3124">
                  <c:v>32490</c:v>
                </c:pt>
                <c:pt idx="3125">
                  <c:v>32491</c:v>
                </c:pt>
                <c:pt idx="3126">
                  <c:v>32492</c:v>
                </c:pt>
                <c:pt idx="3127">
                  <c:v>32493</c:v>
                </c:pt>
                <c:pt idx="3128">
                  <c:v>32496</c:v>
                </c:pt>
                <c:pt idx="3129">
                  <c:v>32497</c:v>
                </c:pt>
                <c:pt idx="3130">
                  <c:v>32498</c:v>
                </c:pt>
                <c:pt idx="3131">
                  <c:v>32499</c:v>
                </c:pt>
                <c:pt idx="3132">
                  <c:v>32500</c:v>
                </c:pt>
                <c:pt idx="3133">
                  <c:v>32504</c:v>
                </c:pt>
                <c:pt idx="3134">
                  <c:v>32505</c:v>
                </c:pt>
                <c:pt idx="3135">
                  <c:v>32506</c:v>
                </c:pt>
                <c:pt idx="3136">
                  <c:v>32507</c:v>
                </c:pt>
                <c:pt idx="3137">
                  <c:v>32511</c:v>
                </c:pt>
                <c:pt idx="3138">
                  <c:v>32512</c:v>
                </c:pt>
                <c:pt idx="3139">
                  <c:v>32513</c:v>
                </c:pt>
                <c:pt idx="3140">
                  <c:v>32514</c:v>
                </c:pt>
                <c:pt idx="3141">
                  <c:v>32517</c:v>
                </c:pt>
                <c:pt idx="3142">
                  <c:v>32518</c:v>
                </c:pt>
                <c:pt idx="3143">
                  <c:v>32519</c:v>
                </c:pt>
                <c:pt idx="3144">
                  <c:v>32520</c:v>
                </c:pt>
                <c:pt idx="3145">
                  <c:v>32521</c:v>
                </c:pt>
                <c:pt idx="3146">
                  <c:v>32525</c:v>
                </c:pt>
                <c:pt idx="3147">
                  <c:v>32526</c:v>
                </c:pt>
                <c:pt idx="3148">
                  <c:v>32527</c:v>
                </c:pt>
                <c:pt idx="3149">
                  <c:v>32528</c:v>
                </c:pt>
                <c:pt idx="3150">
                  <c:v>32531</c:v>
                </c:pt>
                <c:pt idx="3151">
                  <c:v>32532</c:v>
                </c:pt>
                <c:pt idx="3152">
                  <c:v>32533</c:v>
                </c:pt>
                <c:pt idx="3153">
                  <c:v>32534</c:v>
                </c:pt>
                <c:pt idx="3154">
                  <c:v>32535</c:v>
                </c:pt>
                <c:pt idx="3155">
                  <c:v>32538</c:v>
                </c:pt>
                <c:pt idx="3156">
                  <c:v>32539</c:v>
                </c:pt>
                <c:pt idx="3157">
                  <c:v>32540</c:v>
                </c:pt>
                <c:pt idx="3158">
                  <c:v>32541</c:v>
                </c:pt>
                <c:pt idx="3159">
                  <c:v>32542</c:v>
                </c:pt>
                <c:pt idx="3160">
                  <c:v>32545</c:v>
                </c:pt>
                <c:pt idx="3161">
                  <c:v>32546</c:v>
                </c:pt>
                <c:pt idx="3162">
                  <c:v>32547</c:v>
                </c:pt>
                <c:pt idx="3163">
                  <c:v>32548</c:v>
                </c:pt>
                <c:pt idx="3164">
                  <c:v>32549</c:v>
                </c:pt>
                <c:pt idx="3165">
                  <c:v>32552</c:v>
                </c:pt>
                <c:pt idx="3166">
                  <c:v>32553</c:v>
                </c:pt>
                <c:pt idx="3167">
                  <c:v>32554</c:v>
                </c:pt>
                <c:pt idx="3168">
                  <c:v>32555</c:v>
                </c:pt>
                <c:pt idx="3169">
                  <c:v>32556</c:v>
                </c:pt>
                <c:pt idx="3170">
                  <c:v>32560</c:v>
                </c:pt>
                <c:pt idx="3171">
                  <c:v>32561</c:v>
                </c:pt>
                <c:pt idx="3172">
                  <c:v>32562</c:v>
                </c:pt>
                <c:pt idx="3173">
                  <c:v>32563</c:v>
                </c:pt>
                <c:pt idx="3174">
                  <c:v>32566</c:v>
                </c:pt>
                <c:pt idx="3175">
                  <c:v>32567</c:v>
                </c:pt>
                <c:pt idx="3176">
                  <c:v>32568</c:v>
                </c:pt>
                <c:pt idx="3177">
                  <c:v>32569</c:v>
                </c:pt>
                <c:pt idx="3178">
                  <c:v>32570</c:v>
                </c:pt>
                <c:pt idx="3179">
                  <c:v>32573</c:v>
                </c:pt>
                <c:pt idx="3180">
                  <c:v>32574</c:v>
                </c:pt>
                <c:pt idx="3181">
                  <c:v>32575</c:v>
                </c:pt>
                <c:pt idx="3182">
                  <c:v>32576</c:v>
                </c:pt>
                <c:pt idx="3183">
                  <c:v>32577</c:v>
                </c:pt>
                <c:pt idx="3184">
                  <c:v>32580</c:v>
                </c:pt>
                <c:pt idx="3185">
                  <c:v>32581</c:v>
                </c:pt>
                <c:pt idx="3186">
                  <c:v>32582</c:v>
                </c:pt>
                <c:pt idx="3187">
                  <c:v>32583</c:v>
                </c:pt>
                <c:pt idx="3188">
                  <c:v>32584</c:v>
                </c:pt>
                <c:pt idx="3189">
                  <c:v>32587</c:v>
                </c:pt>
                <c:pt idx="3190">
                  <c:v>32588</c:v>
                </c:pt>
                <c:pt idx="3191">
                  <c:v>32589</c:v>
                </c:pt>
                <c:pt idx="3192">
                  <c:v>32590</c:v>
                </c:pt>
                <c:pt idx="3193">
                  <c:v>32594</c:v>
                </c:pt>
                <c:pt idx="3194">
                  <c:v>32595</c:v>
                </c:pt>
                <c:pt idx="3195">
                  <c:v>32596</c:v>
                </c:pt>
                <c:pt idx="3196">
                  <c:v>32597</c:v>
                </c:pt>
                <c:pt idx="3197">
                  <c:v>32598</c:v>
                </c:pt>
                <c:pt idx="3198">
                  <c:v>32601</c:v>
                </c:pt>
                <c:pt idx="3199">
                  <c:v>32602</c:v>
                </c:pt>
                <c:pt idx="3200">
                  <c:v>32603</c:v>
                </c:pt>
                <c:pt idx="3201">
                  <c:v>32604</c:v>
                </c:pt>
                <c:pt idx="3202">
                  <c:v>32605</c:v>
                </c:pt>
                <c:pt idx="3203">
                  <c:v>32608</c:v>
                </c:pt>
                <c:pt idx="3204">
                  <c:v>32609</c:v>
                </c:pt>
                <c:pt idx="3205">
                  <c:v>32610</c:v>
                </c:pt>
                <c:pt idx="3206">
                  <c:v>32611</c:v>
                </c:pt>
                <c:pt idx="3207">
                  <c:v>32612</c:v>
                </c:pt>
                <c:pt idx="3208">
                  <c:v>32615</c:v>
                </c:pt>
                <c:pt idx="3209">
                  <c:v>32616</c:v>
                </c:pt>
                <c:pt idx="3210">
                  <c:v>32617</c:v>
                </c:pt>
                <c:pt idx="3211">
                  <c:v>32618</c:v>
                </c:pt>
                <c:pt idx="3212">
                  <c:v>32619</c:v>
                </c:pt>
                <c:pt idx="3213">
                  <c:v>32622</c:v>
                </c:pt>
                <c:pt idx="3214">
                  <c:v>32623</c:v>
                </c:pt>
                <c:pt idx="3215">
                  <c:v>32624</c:v>
                </c:pt>
                <c:pt idx="3216">
                  <c:v>32625</c:v>
                </c:pt>
                <c:pt idx="3217">
                  <c:v>32626</c:v>
                </c:pt>
                <c:pt idx="3218">
                  <c:v>32629</c:v>
                </c:pt>
                <c:pt idx="3219">
                  <c:v>32630</c:v>
                </c:pt>
                <c:pt idx="3220">
                  <c:v>32631</c:v>
                </c:pt>
                <c:pt idx="3221">
                  <c:v>32632</c:v>
                </c:pt>
                <c:pt idx="3222">
                  <c:v>32633</c:v>
                </c:pt>
                <c:pt idx="3223">
                  <c:v>32636</c:v>
                </c:pt>
                <c:pt idx="3224">
                  <c:v>32637</c:v>
                </c:pt>
                <c:pt idx="3225">
                  <c:v>32638</c:v>
                </c:pt>
                <c:pt idx="3226">
                  <c:v>32639</c:v>
                </c:pt>
                <c:pt idx="3227">
                  <c:v>32640</c:v>
                </c:pt>
                <c:pt idx="3228">
                  <c:v>32643</c:v>
                </c:pt>
                <c:pt idx="3229">
                  <c:v>32644</c:v>
                </c:pt>
                <c:pt idx="3230">
                  <c:v>32645</c:v>
                </c:pt>
                <c:pt idx="3231">
                  <c:v>32646</c:v>
                </c:pt>
                <c:pt idx="3232">
                  <c:v>32647</c:v>
                </c:pt>
                <c:pt idx="3233">
                  <c:v>32650</c:v>
                </c:pt>
                <c:pt idx="3234">
                  <c:v>32651</c:v>
                </c:pt>
                <c:pt idx="3235">
                  <c:v>32652</c:v>
                </c:pt>
                <c:pt idx="3236">
                  <c:v>32653</c:v>
                </c:pt>
                <c:pt idx="3237">
                  <c:v>32654</c:v>
                </c:pt>
                <c:pt idx="3238">
                  <c:v>32658</c:v>
                </c:pt>
                <c:pt idx="3239">
                  <c:v>32659</c:v>
                </c:pt>
                <c:pt idx="3240">
                  <c:v>32660</c:v>
                </c:pt>
                <c:pt idx="3241">
                  <c:v>32661</c:v>
                </c:pt>
                <c:pt idx="3242">
                  <c:v>32664</c:v>
                </c:pt>
                <c:pt idx="3243">
                  <c:v>32665</c:v>
                </c:pt>
                <c:pt idx="3244">
                  <c:v>32666</c:v>
                </c:pt>
                <c:pt idx="3245">
                  <c:v>32667</c:v>
                </c:pt>
                <c:pt idx="3246">
                  <c:v>32668</c:v>
                </c:pt>
                <c:pt idx="3247">
                  <c:v>32671</c:v>
                </c:pt>
                <c:pt idx="3248">
                  <c:v>32672</c:v>
                </c:pt>
                <c:pt idx="3249">
                  <c:v>32673</c:v>
                </c:pt>
                <c:pt idx="3250">
                  <c:v>32674</c:v>
                </c:pt>
                <c:pt idx="3251">
                  <c:v>32675</c:v>
                </c:pt>
                <c:pt idx="3252">
                  <c:v>32678</c:v>
                </c:pt>
                <c:pt idx="3253">
                  <c:v>32679</c:v>
                </c:pt>
                <c:pt idx="3254">
                  <c:v>32680</c:v>
                </c:pt>
                <c:pt idx="3255">
                  <c:v>32681</c:v>
                </c:pt>
                <c:pt idx="3256">
                  <c:v>32682</c:v>
                </c:pt>
                <c:pt idx="3257">
                  <c:v>32685</c:v>
                </c:pt>
                <c:pt idx="3258">
                  <c:v>32686</c:v>
                </c:pt>
                <c:pt idx="3259">
                  <c:v>32687</c:v>
                </c:pt>
                <c:pt idx="3260">
                  <c:v>32688</c:v>
                </c:pt>
                <c:pt idx="3261">
                  <c:v>32689</c:v>
                </c:pt>
                <c:pt idx="3262">
                  <c:v>32692</c:v>
                </c:pt>
                <c:pt idx="3263">
                  <c:v>32694</c:v>
                </c:pt>
                <c:pt idx="3264">
                  <c:v>32695</c:v>
                </c:pt>
                <c:pt idx="3265">
                  <c:v>32696</c:v>
                </c:pt>
                <c:pt idx="3266">
                  <c:v>32699</c:v>
                </c:pt>
                <c:pt idx="3267">
                  <c:v>32700</c:v>
                </c:pt>
                <c:pt idx="3268">
                  <c:v>32701</c:v>
                </c:pt>
                <c:pt idx="3269">
                  <c:v>32702</c:v>
                </c:pt>
                <c:pt idx="3270">
                  <c:v>32703</c:v>
                </c:pt>
                <c:pt idx="3271">
                  <c:v>32706</c:v>
                </c:pt>
                <c:pt idx="3272">
                  <c:v>32707</c:v>
                </c:pt>
                <c:pt idx="3273">
                  <c:v>32708</c:v>
                </c:pt>
                <c:pt idx="3274">
                  <c:v>32709</c:v>
                </c:pt>
                <c:pt idx="3275">
                  <c:v>32710</c:v>
                </c:pt>
                <c:pt idx="3276">
                  <c:v>32713</c:v>
                </c:pt>
                <c:pt idx="3277">
                  <c:v>32714</c:v>
                </c:pt>
                <c:pt idx="3278">
                  <c:v>32715</c:v>
                </c:pt>
                <c:pt idx="3279">
                  <c:v>32716</c:v>
                </c:pt>
                <c:pt idx="3280">
                  <c:v>32717</c:v>
                </c:pt>
                <c:pt idx="3281">
                  <c:v>32720</c:v>
                </c:pt>
                <c:pt idx="3282">
                  <c:v>32721</c:v>
                </c:pt>
                <c:pt idx="3283">
                  <c:v>32722</c:v>
                </c:pt>
                <c:pt idx="3284">
                  <c:v>32723</c:v>
                </c:pt>
                <c:pt idx="3285">
                  <c:v>32724</c:v>
                </c:pt>
                <c:pt idx="3286">
                  <c:v>32727</c:v>
                </c:pt>
                <c:pt idx="3287">
                  <c:v>32728</c:v>
                </c:pt>
                <c:pt idx="3288">
                  <c:v>32729</c:v>
                </c:pt>
                <c:pt idx="3289">
                  <c:v>32730</c:v>
                </c:pt>
                <c:pt idx="3290">
                  <c:v>32731</c:v>
                </c:pt>
                <c:pt idx="3291">
                  <c:v>32734</c:v>
                </c:pt>
                <c:pt idx="3292">
                  <c:v>32735</c:v>
                </c:pt>
                <c:pt idx="3293">
                  <c:v>32736</c:v>
                </c:pt>
                <c:pt idx="3294">
                  <c:v>32737</c:v>
                </c:pt>
                <c:pt idx="3295">
                  <c:v>32738</c:v>
                </c:pt>
                <c:pt idx="3296">
                  <c:v>32741</c:v>
                </c:pt>
                <c:pt idx="3297">
                  <c:v>32742</c:v>
                </c:pt>
                <c:pt idx="3298">
                  <c:v>32743</c:v>
                </c:pt>
                <c:pt idx="3299">
                  <c:v>32744</c:v>
                </c:pt>
                <c:pt idx="3300">
                  <c:v>32745</c:v>
                </c:pt>
                <c:pt idx="3301">
                  <c:v>32748</c:v>
                </c:pt>
                <c:pt idx="3302">
                  <c:v>32749</c:v>
                </c:pt>
                <c:pt idx="3303">
                  <c:v>32750</c:v>
                </c:pt>
                <c:pt idx="3304">
                  <c:v>32751</c:v>
                </c:pt>
                <c:pt idx="3305">
                  <c:v>32752</c:v>
                </c:pt>
                <c:pt idx="3306">
                  <c:v>32756</c:v>
                </c:pt>
                <c:pt idx="3307">
                  <c:v>32757</c:v>
                </c:pt>
                <c:pt idx="3308">
                  <c:v>32758</c:v>
                </c:pt>
                <c:pt idx="3309">
                  <c:v>32759</c:v>
                </c:pt>
                <c:pt idx="3310">
                  <c:v>32762</c:v>
                </c:pt>
                <c:pt idx="3311">
                  <c:v>32763</c:v>
                </c:pt>
                <c:pt idx="3312">
                  <c:v>32764</c:v>
                </c:pt>
                <c:pt idx="3313">
                  <c:v>32765</c:v>
                </c:pt>
                <c:pt idx="3314">
                  <c:v>32766</c:v>
                </c:pt>
                <c:pt idx="3315">
                  <c:v>32769</c:v>
                </c:pt>
                <c:pt idx="3316">
                  <c:v>32770</c:v>
                </c:pt>
                <c:pt idx="3317">
                  <c:v>32771</c:v>
                </c:pt>
                <c:pt idx="3318">
                  <c:v>32772</c:v>
                </c:pt>
                <c:pt idx="3319">
                  <c:v>32773</c:v>
                </c:pt>
                <c:pt idx="3320">
                  <c:v>32776</c:v>
                </c:pt>
                <c:pt idx="3321">
                  <c:v>32777</c:v>
                </c:pt>
                <c:pt idx="3322">
                  <c:v>32778</c:v>
                </c:pt>
                <c:pt idx="3323">
                  <c:v>32779</c:v>
                </c:pt>
                <c:pt idx="3324">
                  <c:v>32780</c:v>
                </c:pt>
                <c:pt idx="3325">
                  <c:v>32783</c:v>
                </c:pt>
                <c:pt idx="3326">
                  <c:v>32784</c:v>
                </c:pt>
                <c:pt idx="3327">
                  <c:v>32785</c:v>
                </c:pt>
                <c:pt idx="3328">
                  <c:v>32786</c:v>
                </c:pt>
                <c:pt idx="3329">
                  <c:v>32787</c:v>
                </c:pt>
                <c:pt idx="3330">
                  <c:v>32791</c:v>
                </c:pt>
                <c:pt idx="3331">
                  <c:v>32792</c:v>
                </c:pt>
                <c:pt idx="3332">
                  <c:v>32793</c:v>
                </c:pt>
                <c:pt idx="3333">
                  <c:v>32794</c:v>
                </c:pt>
                <c:pt idx="3334">
                  <c:v>32797</c:v>
                </c:pt>
                <c:pt idx="3335">
                  <c:v>32798</c:v>
                </c:pt>
                <c:pt idx="3336">
                  <c:v>32799</c:v>
                </c:pt>
                <c:pt idx="3337">
                  <c:v>32800</c:v>
                </c:pt>
                <c:pt idx="3338">
                  <c:v>32801</c:v>
                </c:pt>
                <c:pt idx="3339">
                  <c:v>32804</c:v>
                </c:pt>
                <c:pt idx="3340">
                  <c:v>32805</c:v>
                </c:pt>
                <c:pt idx="3341">
                  <c:v>32806</c:v>
                </c:pt>
                <c:pt idx="3342">
                  <c:v>32807</c:v>
                </c:pt>
                <c:pt idx="3343">
                  <c:v>32808</c:v>
                </c:pt>
                <c:pt idx="3344">
                  <c:v>32811</c:v>
                </c:pt>
                <c:pt idx="3345">
                  <c:v>32812</c:v>
                </c:pt>
                <c:pt idx="3346">
                  <c:v>32813</c:v>
                </c:pt>
                <c:pt idx="3347">
                  <c:v>32814</c:v>
                </c:pt>
                <c:pt idx="3348">
                  <c:v>32815</c:v>
                </c:pt>
                <c:pt idx="3349">
                  <c:v>32818</c:v>
                </c:pt>
                <c:pt idx="3350">
                  <c:v>32819</c:v>
                </c:pt>
                <c:pt idx="3351">
                  <c:v>32820</c:v>
                </c:pt>
                <c:pt idx="3352">
                  <c:v>32821</c:v>
                </c:pt>
                <c:pt idx="3353">
                  <c:v>32822</c:v>
                </c:pt>
                <c:pt idx="3354">
                  <c:v>32825</c:v>
                </c:pt>
                <c:pt idx="3355">
                  <c:v>32826</c:v>
                </c:pt>
                <c:pt idx="3356">
                  <c:v>32827</c:v>
                </c:pt>
                <c:pt idx="3357">
                  <c:v>32828</c:v>
                </c:pt>
                <c:pt idx="3358">
                  <c:v>32829</c:v>
                </c:pt>
                <c:pt idx="3359">
                  <c:v>32832</c:v>
                </c:pt>
                <c:pt idx="3360">
                  <c:v>32833</c:v>
                </c:pt>
                <c:pt idx="3361">
                  <c:v>32834</c:v>
                </c:pt>
                <c:pt idx="3362">
                  <c:v>32836</c:v>
                </c:pt>
                <c:pt idx="3363">
                  <c:v>32839</c:v>
                </c:pt>
                <c:pt idx="3364">
                  <c:v>32840</c:v>
                </c:pt>
                <c:pt idx="3365">
                  <c:v>32841</c:v>
                </c:pt>
                <c:pt idx="3366">
                  <c:v>32842</c:v>
                </c:pt>
                <c:pt idx="3367">
                  <c:v>32843</c:v>
                </c:pt>
                <c:pt idx="3368">
                  <c:v>32846</c:v>
                </c:pt>
                <c:pt idx="3369">
                  <c:v>32847</c:v>
                </c:pt>
                <c:pt idx="3370">
                  <c:v>32848</c:v>
                </c:pt>
                <c:pt idx="3371">
                  <c:v>32849</c:v>
                </c:pt>
                <c:pt idx="3372">
                  <c:v>32850</c:v>
                </c:pt>
                <c:pt idx="3373">
                  <c:v>32853</c:v>
                </c:pt>
                <c:pt idx="3374">
                  <c:v>32854</c:v>
                </c:pt>
                <c:pt idx="3375">
                  <c:v>32855</c:v>
                </c:pt>
                <c:pt idx="3376">
                  <c:v>32856</c:v>
                </c:pt>
                <c:pt idx="3377">
                  <c:v>32857</c:v>
                </c:pt>
                <c:pt idx="3378">
                  <c:v>32860</c:v>
                </c:pt>
                <c:pt idx="3379">
                  <c:v>32861</c:v>
                </c:pt>
                <c:pt idx="3380">
                  <c:v>32862</c:v>
                </c:pt>
                <c:pt idx="3381">
                  <c:v>32863</c:v>
                </c:pt>
                <c:pt idx="3382">
                  <c:v>32864</c:v>
                </c:pt>
                <c:pt idx="3383">
                  <c:v>32868</c:v>
                </c:pt>
                <c:pt idx="3384">
                  <c:v>32869</c:v>
                </c:pt>
                <c:pt idx="3385">
                  <c:v>32870</c:v>
                </c:pt>
                <c:pt idx="3386">
                  <c:v>32871</c:v>
                </c:pt>
                <c:pt idx="3387">
                  <c:v>32875</c:v>
                </c:pt>
                <c:pt idx="3388">
                  <c:v>32876</c:v>
                </c:pt>
                <c:pt idx="3389">
                  <c:v>32877</c:v>
                </c:pt>
                <c:pt idx="3390">
                  <c:v>32878</c:v>
                </c:pt>
                <c:pt idx="3391">
                  <c:v>32881</c:v>
                </c:pt>
                <c:pt idx="3392">
                  <c:v>32882</c:v>
                </c:pt>
                <c:pt idx="3393">
                  <c:v>32883</c:v>
                </c:pt>
                <c:pt idx="3394">
                  <c:v>32884</c:v>
                </c:pt>
                <c:pt idx="3395">
                  <c:v>32885</c:v>
                </c:pt>
                <c:pt idx="3396">
                  <c:v>32889</c:v>
                </c:pt>
                <c:pt idx="3397">
                  <c:v>32890</c:v>
                </c:pt>
                <c:pt idx="3398">
                  <c:v>32891</c:v>
                </c:pt>
                <c:pt idx="3399">
                  <c:v>32892</c:v>
                </c:pt>
                <c:pt idx="3400">
                  <c:v>32895</c:v>
                </c:pt>
                <c:pt idx="3401">
                  <c:v>32896</c:v>
                </c:pt>
                <c:pt idx="3402">
                  <c:v>32897</c:v>
                </c:pt>
                <c:pt idx="3403">
                  <c:v>32898</c:v>
                </c:pt>
                <c:pt idx="3404">
                  <c:v>32899</c:v>
                </c:pt>
                <c:pt idx="3405">
                  <c:v>32902</c:v>
                </c:pt>
                <c:pt idx="3406">
                  <c:v>32903</c:v>
                </c:pt>
                <c:pt idx="3407">
                  <c:v>32904</c:v>
                </c:pt>
                <c:pt idx="3408">
                  <c:v>32905</c:v>
                </c:pt>
                <c:pt idx="3409">
                  <c:v>32906</c:v>
                </c:pt>
                <c:pt idx="3410">
                  <c:v>32909</c:v>
                </c:pt>
                <c:pt idx="3411">
                  <c:v>32910</c:v>
                </c:pt>
                <c:pt idx="3412">
                  <c:v>32911</c:v>
                </c:pt>
                <c:pt idx="3413">
                  <c:v>32912</c:v>
                </c:pt>
                <c:pt idx="3414">
                  <c:v>32913</c:v>
                </c:pt>
                <c:pt idx="3415">
                  <c:v>32916</c:v>
                </c:pt>
                <c:pt idx="3416">
                  <c:v>32917</c:v>
                </c:pt>
                <c:pt idx="3417">
                  <c:v>32918</c:v>
                </c:pt>
                <c:pt idx="3418">
                  <c:v>32919</c:v>
                </c:pt>
                <c:pt idx="3419">
                  <c:v>32920</c:v>
                </c:pt>
                <c:pt idx="3420">
                  <c:v>32924</c:v>
                </c:pt>
                <c:pt idx="3421">
                  <c:v>32925</c:v>
                </c:pt>
                <c:pt idx="3422">
                  <c:v>32926</c:v>
                </c:pt>
                <c:pt idx="3423">
                  <c:v>32927</c:v>
                </c:pt>
                <c:pt idx="3424">
                  <c:v>32930</c:v>
                </c:pt>
                <c:pt idx="3425">
                  <c:v>32931</c:v>
                </c:pt>
                <c:pt idx="3426">
                  <c:v>32932</c:v>
                </c:pt>
                <c:pt idx="3427">
                  <c:v>32933</c:v>
                </c:pt>
                <c:pt idx="3428">
                  <c:v>32934</c:v>
                </c:pt>
                <c:pt idx="3429">
                  <c:v>32937</c:v>
                </c:pt>
                <c:pt idx="3430">
                  <c:v>32938</c:v>
                </c:pt>
                <c:pt idx="3431">
                  <c:v>32939</c:v>
                </c:pt>
                <c:pt idx="3432">
                  <c:v>32940</c:v>
                </c:pt>
                <c:pt idx="3433">
                  <c:v>32941</c:v>
                </c:pt>
                <c:pt idx="3434">
                  <c:v>32944</c:v>
                </c:pt>
                <c:pt idx="3435">
                  <c:v>32945</c:v>
                </c:pt>
                <c:pt idx="3436">
                  <c:v>32946</c:v>
                </c:pt>
                <c:pt idx="3437">
                  <c:v>32947</c:v>
                </c:pt>
                <c:pt idx="3438">
                  <c:v>32948</c:v>
                </c:pt>
                <c:pt idx="3439">
                  <c:v>32951</c:v>
                </c:pt>
                <c:pt idx="3440">
                  <c:v>32952</c:v>
                </c:pt>
                <c:pt idx="3441">
                  <c:v>32953</c:v>
                </c:pt>
                <c:pt idx="3442">
                  <c:v>32954</c:v>
                </c:pt>
                <c:pt idx="3443">
                  <c:v>32955</c:v>
                </c:pt>
                <c:pt idx="3444">
                  <c:v>32958</c:v>
                </c:pt>
                <c:pt idx="3445">
                  <c:v>32959</c:v>
                </c:pt>
                <c:pt idx="3446">
                  <c:v>32960</c:v>
                </c:pt>
                <c:pt idx="3447">
                  <c:v>32961</c:v>
                </c:pt>
                <c:pt idx="3448">
                  <c:v>32962</c:v>
                </c:pt>
                <c:pt idx="3449">
                  <c:v>32965</c:v>
                </c:pt>
                <c:pt idx="3450">
                  <c:v>32966</c:v>
                </c:pt>
                <c:pt idx="3451">
                  <c:v>32967</c:v>
                </c:pt>
                <c:pt idx="3452">
                  <c:v>32968</c:v>
                </c:pt>
                <c:pt idx="3453">
                  <c:v>32969</c:v>
                </c:pt>
                <c:pt idx="3454">
                  <c:v>32972</c:v>
                </c:pt>
                <c:pt idx="3455">
                  <c:v>32973</c:v>
                </c:pt>
                <c:pt idx="3456">
                  <c:v>32974</c:v>
                </c:pt>
                <c:pt idx="3457">
                  <c:v>32975</c:v>
                </c:pt>
                <c:pt idx="3458">
                  <c:v>32979</c:v>
                </c:pt>
                <c:pt idx="3459">
                  <c:v>32980</c:v>
                </c:pt>
                <c:pt idx="3460">
                  <c:v>32981</c:v>
                </c:pt>
                <c:pt idx="3461">
                  <c:v>32982</c:v>
                </c:pt>
                <c:pt idx="3462">
                  <c:v>32983</c:v>
                </c:pt>
                <c:pt idx="3463">
                  <c:v>32986</c:v>
                </c:pt>
                <c:pt idx="3464">
                  <c:v>32987</c:v>
                </c:pt>
                <c:pt idx="3465">
                  <c:v>32988</c:v>
                </c:pt>
                <c:pt idx="3466">
                  <c:v>32989</c:v>
                </c:pt>
                <c:pt idx="3467">
                  <c:v>32990</c:v>
                </c:pt>
                <c:pt idx="3468">
                  <c:v>32993</c:v>
                </c:pt>
                <c:pt idx="3469">
                  <c:v>32994</c:v>
                </c:pt>
                <c:pt idx="3470">
                  <c:v>32995</c:v>
                </c:pt>
                <c:pt idx="3471">
                  <c:v>32996</c:v>
                </c:pt>
                <c:pt idx="3472">
                  <c:v>32997</c:v>
                </c:pt>
                <c:pt idx="3473">
                  <c:v>33000</c:v>
                </c:pt>
                <c:pt idx="3474">
                  <c:v>33001</c:v>
                </c:pt>
                <c:pt idx="3475">
                  <c:v>33002</c:v>
                </c:pt>
                <c:pt idx="3476">
                  <c:v>33003</c:v>
                </c:pt>
                <c:pt idx="3477">
                  <c:v>33004</c:v>
                </c:pt>
                <c:pt idx="3478">
                  <c:v>33007</c:v>
                </c:pt>
                <c:pt idx="3479">
                  <c:v>33008</c:v>
                </c:pt>
                <c:pt idx="3480">
                  <c:v>33009</c:v>
                </c:pt>
                <c:pt idx="3481">
                  <c:v>33010</c:v>
                </c:pt>
                <c:pt idx="3482">
                  <c:v>33011</c:v>
                </c:pt>
                <c:pt idx="3483">
                  <c:v>33014</c:v>
                </c:pt>
                <c:pt idx="3484">
                  <c:v>33015</c:v>
                </c:pt>
                <c:pt idx="3485">
                  <c:v>33016</c:v>
                </c:pt>
                <c:pt idx="3486">
                  <c:v>33017</c:v>
                </c:pt>
                <c:pt idx="3487">
                  <c:v>33018</c:v>
                </c:pt>
                <c:pt idx="3488">
                  <c:v>33022</c:v>
                </c:pt>
                <c:pt idx="3489">
                  <c:v>33023</c:v>
                </c:pt>
                <c:pt idx="3490">
                  <c:v>33024</c:v>
                </c:pt>
                <c:pt idx="3491">
                  <c:v>33025</c:v>
                </c:pt>
                <c:pt idx="3492">
                  <c:v>33028</c:v>
                </c:pt>
                <c:pt idx="3493">
                  <c:v>33029</c:v>
                </c:pt>
                <c:pt idx="3494">
                  <c:v>33030</c:v>
                </c:pt>
                <c:pt idx="3495">
                  <c:v>33031</c:v>
                </c:pt>
                <c:pt idx="3496">
                  <c:v>33032</c:v>
                </c:pt>
                <c:pt idx="3497">
                  <c:v>33035</c:v>
                </c:pt>
                <c:pt idx="3498">
                  <c:v>33036</c:v>
                </c:pt>
                <c:pt idx="3499">
                  <c:v>33037</c:v>
                </c:pt>
                <c:pt idx="3500">
                  <c:v>33038</c:v>
                </c:pt>
                <c:pt idx="3501">
                  <c:v>33039</c:v>
                </c:pt>
                <c:pt idx="3502">
                  <c:v>33042</c:v>
                </c:pt>
                <c:pt idx="3503">
                  <c:v>33043</c:v>
                </c:pt>
                <c:pt idx="3504">
                  <c:v>33044</c:v>
                </c:pt>
                <c:pt idx="3505">
                  <c:v>33045</c:v>
                </c:pt>
                <c:pt idx="3506">
                  <c:v>33046</c:v>
                </c:pt>
                <c:pt idx="3507">
                  <c:v>33049</c:v>
                </c:pt>
                <c:pt idx="3508">
                  <c:v>33050</c:v>
                </c:pt>
                <c:pt idx="3509">
                  <c:v>33051</c:v>
                </c:pt>
                <c:pt idx="3510">
                  <c:v>33052</c:v>
                </c:pt>
                <c:pt idx="3511">
                  <c:v>33053</c:v>
                </c:pt>
                <c:pt idx="3512">
                  <c:v>33056</c:v>
                </c:pt>
                <c:pt idx="3513">
                  <c:v>33057</c:v>
                </c:pt>
                <c:pt idx="3514">
                  <c:v>33059</c:v>
                </c:pt>
                <c:pt idx="3515">
                  <c:v>33060</c:v>
                </c:pt>
                <c:pt idx="3516">
                  <c:v>33063</c:v>
                </c:pt>
                <c:pt idx="3517">
                  <c:v>33064</c:v>
                </c:pt>
                <c:pt idx="3518">
                  <c:v>33065</c:v>
                </c:pt>
                <c:pt idx="3519">
                  <c:v>33066</c:v>
                </c:pt>
                <c:pt idx="3520">
                  <c:v>33067</c:v>
                </c:pt>
                <c:pt idx="3521">
                  <c:v>33070</c:v>
                </c:pt>
                <c:pt idx="3522">
                  <c:v>33071</c:v>
                </c:pt>
                <c:pt idx="3523">
                  <c:v>33072</c:v>
                </c:pt>
                <c:pt idx="3524">
                  <c:v>33073</c:v>
                </c:pt>
                <c:pt idx="3525">
                  <c:v>33074</c:v>
                </c:pt>
                <c:pt idx="3526">
                  <c:v>33077</c:v>
                </c:pt>
                <c:pt idx="3527">
                  <c:v>33078</c:v>
                </c:pt>
                <c:pt idx="3528">
                  <c:v>33079</c:v>
                </c:pt>
                <c:pt idx="3529">
                  <c:v>33080</c:v>
                </c:pt>
                <c:pt idx="3530">
                  <c:v>33081</c:v>
                </c:pt>
                <c:pt idx="3531">
                  <c:v>33084</c:v>
                </c:pt>
                <c:pt idx="3532">
                  <c:v>33085</c:v>
                </c:pt>
                <c:pt idx="3533">
                  <c:v>33086</c:v>
                </c:pt>
                <c:pt idx="3534">
                  <c:v>33087</c:v>
                </c:pt>
                <c:pt idx="3535">
                  <c:v>33088</c:v>
                </c:pt>
                <c:pt idx="3536">
                  <c:v>33091</c:v>
                </c:pt>
                <c:pt idx="3537">
                  <c:v>33092</c:v>
                </c:pt>
                <c:pt idx="3538">
                  <c:v>33093</c:v>
                </c:pt>
                <c:pt idx="3539">
                  <c:v>33094</c:v>
                </c:pt>
                <c:pt idx="3540">
                  <c:v>33095</c:v>
                </c:pt>
                <c:pt idx="3541">
                  <c:v>33098</c:v>
                </c:pt>
                <c:pt idx="3542">
                  <c:v>33099</c:v>
                </c:pt>
                <c:pt idx="3543">
                  <c:v>33100</c:v>
                </c:pt>
                <c:pt idx="3544">
                  <c:v>33101</c:v>
                </c:pt>
                <c:pt idx="3545">
                  <c:v>33102</c:v>
                </c:pt>
                <c:pt idx="3546">
                  <c:v>33105</c:v>
                </c:pt>
                <c:pt idx="3547">
                  <c:v>33106</c:v>
                </c:pt>
                <c:pt idx="3548">
                  <c:v>33107</c:v>
                </c:pt>
                <c:pt idx="3549">
                  <c:v>33108</c:v>
                </c:pt>
                <c:pt idx="3550">
                  <c:v>33109</c:v>
                </c:pt>
                <c:pt idx="3551">
                  <c:v>33112</c:v>
                </c:pt>
                <c:pt idx="3552">
                  <c:v>33113</c:v>
                </c:pt>
                <c:pt idx="3553">
                  <c:v>33114</c:v>
                </c:pt>
                <c:pt idx="3554">
                  <c:v>33115</c:v>
                </c:pt>
                <c:pt idx="3555">
                  <c:v>33116</c:v>
                </c:pt>
                <c:pt idx="3556">
                  <c:v>33120</c:v>
                </c:pt>
                <c:pt idx="3557">
                  <c:v>33121</c:v>
                </c:pt>
                <c:pt idx="3558">
                  <c:v>33122</c:v>
                </c:pt>
                <c:pt idx="3559">
                  <c:v>33123</c:v>
                </c:pt>
                <c:pt idx="3560">
                  <c:v>33126</c:v>
                </c:pt>
                <c:pt idx="3561">
                  <c:v>33127</c:v>
                </c:pt>
                <c:pt idx="3562">
                  <c:v>33128</c:v>
                </c:pt>
                <c:pt idx="3563">
                  <c:v>33129</c:v>
                </c:pt>
                <c:pt idx="3564">
                  <c:v>33130</c:v>
                </c:pt>
                <c:pt idx="3565">
                  <c:v>33133</c:v>
                </c:pt>
                <c:pt idx="3566">
                  <c:v>33134</c:v>
                </c:pt>
                <c:pt idx="3567">
                  <c:v>33135</c:v>
                </c:pt>
                <c:pt idx="3568">
                  <c:v>33136</c:v>
                </c:pt>
                <c:pt idx="3569">
                  <c:v>33137</c:v>
                </c:pt>
                <c:pt idx="3570">
                  <c:v>33140</c:v>
                </c:pt>
                <c:pt idx="3571">
                  <c:v>33141</c:v>
                </c:pt>
                <c:pt idx="3572">
                  <c:v>33142</c:v>
                </c:pt>
                <c:pt idx="3573">
                  <c:v>33143</c:v>
                </c:pt>
                <c:pt idx="3574">
                  <c:v>33144</c:v>
                </c:pt>
                <c:pt idx="3575">
                  <c:v>33147</c:v>
                </c:pt>
                <c:pt idx="3576">
                  <c:v>33148</c:v>
                </c:pt>
                <c:pt idx="3577">
                  <c:v>33149</c:v>
                </c:pt>
                <c:pt idx="3578">
                  <c:v>33150</c:v>
                </c:pt>
                <c:pt idx="3579">
                  <c:v>33151</c:v>
                </c:pt>
                <c:pt idx="3580">
                  <c:v>33155</c:v>
                </c:pt>
                <c:pt idx="3581">
                  <c:v>33156</c:v>
                </c:pt>
                <c:pt idx="3582">
                  <c:v>33157</c:v>
                </c:pt>
                <c:pt idx="3583">
                  <c:v>33158</c:v>
                </c:pt>
                <c:pt idx="3584">
                  <c:v>33161</c:v>
                </c:pt>
                <c:pt idx="3585">
                  <c:v>33162</c:v>
                </c:pt>
                <c:pt idx="3586">
                  <c:v>33163</c:v>
                </c:pt>
                <c:pt idx="3587">
                  <c:v>33164</c:v>
                </c:pt>
                <c:pt idx="3588">
                  <c:v>33165</c:v>
                </c:pt>
                <c:pt idx="3589">
                  <c:v>33168</c:v>
                </c:pt>
                <c:pt idx="3590">
                  <c:v>33169</c:v>
                </c:pt>
                <c:pt idx="3591">
                  <c:v>33170</c:v>
                </c:pt>
                <c:pt idx="3592">
                  <c:v>33171</c:v>
                </c:pt>
                <c:pt idx="3593">
                  <c:v>33172</c:v>
                </c:pt>
                <c:pt idx="3594">
                  <c:v>33175</c:v>
                </c:pt>
                <c:pt idx="3595">
                  <c:v>33176</c:v>
                </c:pt>
                <c:pt idx="3596">
                  <c:v>33177</c:v>
                </c:pt>
                <c:pt idx="3597">
                  <c:v>33178</c:v>
                </c:pt>
                <c:pt idx="3598">
                  <c:v>33179</c:v>
                </c:pt>
                <c:pt idx="3599">
                  <c:v>33182</c:v>
                </c:pt>
                <c:pt idx="3600">
                  <c:v>33183</c:v>
                </c:pt>
                <c:pt idx="3601">
                  <c:v>33184</c:v>
                </c:pt>
                <c:pt idx="3602">
                  <c:v>33185</c:v>
                </c:pt>
                <c:pt idx="3603">
                  <c:v>33186</c:v>
                </c:pt>
                <c:pt idx="3604">
                  <c:v>33190</c:v>
                </c:pt>
                <c:pt idx="3605">
                  <c:v>33191</c:v>
                </c:pt>
                <c:pt idx="3606">
                  <c:v>33192</c:v>
                </c:pt>
                <c:pt idx="3607">
                  <c:v>33193</c:v>
                </c:pt>
                <c:pt idx="3608">
                  <c:v>33196</c:v>
                </c:pt>
                <c:pt idx="3609">
                  <c:v>33197</c:v>
                </c:pt>
                <c:pt idx="3610">
                  <c:v>33198</c:v>
                </c:pt>
                <c:pt idx="3611">
                  <c:v>33200</c:v>
                </c:pt>
                <c:pt idx="3612">
                  <c:v>33203</c:v>
                </c:pt>
                <c:pt idx="3613">
                  <c:v>33204</c:v>
                </c:pt>
                <c:pt idx="3614">
                  <c:v>33205</c:v>
                </c:pt>
                <c:pt idx="3615">
                  <c:v>33206</c:v>
                </c:pt>
                <c:pt idx="3616">
                  <c:v>33207</c:v>
                </c:pt>
                <c:pt idx="3617">
                  <c:v>33210</c:v>
                </c:pt>
                <c:pt idx="3618">
                  <c:v>33211</c:v>
                </c:pt>
                <c:pt idx="3619">
                  <c:v>33212</c:v>
                </c:pt>
                <c:pt idx="3620">
                  <c:v>33213</c:v>
                </c:pt>
                <c:pt idx="3621">
                  <c:v>33214</c:v>
                </c:pt>
                <c:pt idx="3622">
                  <c:v>33217</c:v>
                </c:pt>
                <c:pt idx="3623">
                  <c:v>33218</c:v>
                </c:pt>
                <c:pt idx="3624">
                  <c:v>33219</c:v>
                </c:pt>
                <c:pt idx="3625">
                  <c:v>33220</c:v>
                </c:pt>
                <c:pt idx="3626">
                  <c:v>33221</c:v>
                </c:pt>
                <c:pt idx="3627">
                  <c:v>33224</c:v>
                </c:pt>
                <c:pt idx="3628">
                  <c:v>33225</c:v>
                </c:pt>
                <c:pt idx="3629">
                  <c:v>33226</c:v>
                </c:pt>
                <c:pt idx="3630">
                  <c:v>33227</c:v>
                </c:pt>
                <c:pt idx="3631">
                  <c:v>33228</c:v>
                </c:pt>
                <c:pt idx="3632">
                  <c:v>33231</c:v>
                </c:pt>
                <c:pt idx="3633">
                  <c:v>33233</c:v>
                </c:pt>
                <c:pt idx="3634">
                  <c:v>33234</c:v>
                </c:pt>
                <c:pt idx="3635">
                  <c:v>33235</c:v>
                </c:pt>
                <c:pt idx="3636">
                  <c:v>33238</c:v>
                </c:pt>
                <c:pt idx="3637">
                  <c:v>33240</c:v>
                </c:pt>
                <c:pt idx="3638">
                  <c:v>33241</c:v>
                </c:pt>
                <c:pt idx="3639">
                  <c:v>33242</c:v>
                </c:pt>
                <c:pt idx="3640">
                  <c:v>33245</c:v>
                </c:pt>
                <c:pt idx="3641">
                  <c:v>33246</c:v>
                </c:pt>
                <c:pt idx="3642">
                  <c:v>33247</c:v>
                </c:pt>
                <c:pt idx="3643">
                  <c:v>33248</c:v>
                </c:pt>
                <c:pt idx="3644">
                  <c:v>33249</c:v>
                </c:pt>
                <c:pt idx="3645">
                  <c:v>33252</c:v>
                </c:pt>
                <c:pt idx="3646">
                  <c:v>33253</c:v>
                </c:pt>
                <c:pt idx="3647">
                  <c:v>33254</c:v>
                </c:pt>
                <c:pt idx="3648">
                  <c:v>33255</c:v>
                </c:pt>
                <c:pt idx="3649">
                  <c:v>33256</c:v>
                </c:pt>
                <c:pt idx="3650">
                  <c:v>33260</c:v>
                </c:pt>
                <c:pt idx="3651">
                  <c:v>33261</c:v>
                </c:pt>
                <c:pt idx="3652">
                  <c:v>33262</c:v>
                </c:pt>
                <c:pt idx="3653">
                  <c:v>33263</c:v>
                </c:pt>
                <c:pt idx="3654">
                  <c:v>33266</c:v>
                </c:pt>
                <c:pt idx="3655">
                  <c:v>33267</c:v>
                </c:pt>
                <c:pt idx="3656">
                  <c:v>33268</c:v>
                </c:pt>
                <c:pt idx="3657">
                  <c:v>33269</c:v>
                </c:pt>
                <c:pt idx="3658">
                  <c:v>33270</c:v>
                </c:pt>
                <c:pt idx="3659">
                  <c:v>33273</c:v>
                </c:pt>
                <c:pt idx="3660">
                  <c:v>33274</c:v>
                </c:pt>
                <c:pt idx="3661">
                  <c:v>33275</c:v>
                </c:pt>
                <c:pt idx="3662">
                  <c:v>33276</c:v>
                </c:pt>
                <c:pt idx="3663">
                  <c:v>33277</c:v>
                </c:pt>
                <c:pt idx="3664">
                  <c:v>33280</c:v>
                </c:pt>
                <c:pt idx="3665">
                  <c:v>33281</c:v>
                </c:pt>
                <c:pt idx="3666">
                  <c:v>33282</c:v>
                </c:pt>
                <c:pt idx="3667">
                  <c:v>33283</c:v>
                </c:pt>
                <c:pt idx="3668">
                  <c:v>33284</c:v>
                </c:pt>
                <c:pt idx="3669">
                  <c:v>33288</c:v>
                </c:pt>
                <c:pt idx="3670">
                  <c:v>33289</c:v>
                </c:pt>
                <c:pt idx="3671">
                  <c:v>33290</c:v>
                </c:pt>
                <c:pt idx="3672">
                  <c:v>33291</c:v>
                </c:pt>
                <c:pt idx="3673">
                  <c:v>33294</c:v>
                </c:pt>
                <c:pt idx="3674">
                  <c:v>33295</c:v>
                </c:pt>
                <c:pt idx="3675">
                  <c:v>33296</c:v>
                </c:pt>
                <c:pt idx="3676">
                  <c:v>33297</c:v>
                </c:pt>
                <c:pt idx="3677">
                  <c:v>33298</c:v>
                </c:pt>
                <c:pt idx="3678">
                  <c:v>33301</c:v>
                </c:pt>
                <c:pt idx="3679">
                  <c:v>33302</c:v>
                </c:pt>
                <c:pt idx="3680">
                  <c:v>33303</c:v>
                </c:pt>
                <c:pt idx="3681">
                  <c:v>33304</c:v>
                </c:pt>
                <c:pt idx="3682">
                  <c:v>33305</c:v>
                </c:pt>
                <c:pt idx="3683">
                  <c:v>33308</c:v>
                </c:pt>
                <c:pt idx="3684">
                  <c:v>33309</c:v>
                </c:pt>
                <c:pt idx="3685">
                  <c:v>33310</c:v>
                </c:pt>
                <c:pt idx="3686">
                  <c:v>33311</c:v>
                </c:pt>
                <c:pt idx="3687">
                  <c:v>33312</c:v>
                </c:pt>
                <c:pt idx="3688">
                  <c:v>33315</c:v>
                </c:pt>
                <c:pt idx="3689">
                  <c:v>33316</c:v>
                </c:pt>
                <c:pt idx="3690">
                  <c:v>33317</c:v>
                </c:pt>
                <c:pt idx="3691">
                  <c:v>33318</c:v>
                </c:pt>
                <c:pt idx="3692">
                  <c:v>33319</c:v>
                </c:pt>
                <c:pt idx="3693">
                  <c:v>33322</c:v>
                </c:pt>
                <c:pt idx="3694">
                  <c:v>33323</c:v>
                </c:pt>
                <c:pt idx="3695">
                  <c:v>33324</c:v>
                </c:pt>
                <c:pt idx="3696">
                  <c:v>33325</c:v>
                </c:pt>
                <c:pt idx="3697">
                  <c:v>33329</c:v>
                </c:pt>
                <c:pt idx="3698">
                  <c:v>33330</c:v>
                </c:pt>
                <c:pt idx="3699">
                  <c:v>33331</c:v>
                </c:pt>
                <c:pt idx="3700">
                  <c:v>33332</c:v>
                </c:pt>
                <c:pt idx="3701">
                  <c:v>33333</c:v>
                </c:pt>
                <c:pt idx="3702">
                  <c:v>33336</c:v>
                </c:pt>
                <c:pt idx="3703">
                  <c:v>33337</c:v>
                </c:pt>
                <c:pt idx="3704">
                  <c:v>33338</c:v>
                </c:pt>
                <c:pt idx="3705">
                  <c:v>33339</c:v>
                </c:pt>
                <c:pt idx="3706">
                  <c:v>33340</c:v>
                </c:pt>
                <c:pt idx="3707">
                  <c:v>33343</c:v>
                </c:pt>
                <c:pt idx="3708">
                  <c:v>33344</c:v>
                </c:pt>
                <c:pt idx="3709">
                  <c:v>33345</c:v>
                </c:pt>
                <c:pt idx="3710">
                  <c:v>33346</c:v>
                </c:pt>
                <c:pt idx="3711">
                  <c:v>33347</c:v>
                </c:pt>
                <c:pt idx="3712">
                  <c:v>33350</c:v>
                </c:pt>
                <c:pt idx="3713">
                  <c:v>33351</c:v>
                </c:pt>
                <c:pt idx="3714">
                  <c:v>33352</c:v>
                </c:pt>
                <c:pt idx="3715">
                  <c:v>33353</c:v>
                </c:pt>
                <c:pt idx="3716">
                  <c:v>33354</c:v>
                </c:pt>
                <c:pt idx="3717">
                  <c:v>33357</c:v>
                </c:pt>
                <c:pt idx="3718">
                  <c:v>33358</c:v>
                </c:pt>
                <c:pt idx="3719">
                  <c:v>33359</c:v>
                </c:pt>
                <c:pt idx="3720">
                  <c:v>33360</c:v>
                </c:pt>
                <c:pt idx="3721">
                  <c:v>33361</c:v>
                </c:pt>
                <c:pt idx="3722">
                  <c:v>33364</c:v>
                </c:pt>
                <c:pt idx="3723">
                  <c:v>33365</c:v>
                </c:pt>
                <c:pt idx="3724">
                  <c:v>33366</c:v>
                </c:pt>
                <c:pt idx="3725">
                  <c:v>33367</c:v>
                </c:pt>
                <c:pt idx="3726">
                  <c:v>33368</c:v>
                </c:pt>
                <c:pt idx="3727">
                  <c:v>33371</c:v>
                </c:pt>
                <c:pt idx="3728">
                  <c:v>33372</c:v>
                </c:pt>
                <c:pt idx="3729">
                  <c:v>33373</c:v>
                </c:pt>
                <c:pt idx="3730">
                  <c:v>33374</c:v>
                </c:pt>
                <c:pt idx="3731">
                  <c:v>33375</c:v>
                </c:pt>
                <c:pt idx="3732">
                  <c:v>33378</c:v>
                </c:pt>
                <c:pt idx="3733">
                  <c:v>33379</c:v>
                </c:pt>
                <c:pt idx="3734">
                  <c:v>33380</c:v>
                </c:pt>
                <c:pt idx="3735">
                  <c:v>33381</c:v>
                </c:pt>
                <c:pt idx="3736">
                  <c:v>33382</c:v>
                </c:pt>
                <c:pt idx="3737">
                  <c:v>33386</c:v>
                </c:pt>
                <c:pt idx="3738">
                  <c:v>33387</c:v>
                </c:pt>
                <c:pt idx="3739">
                  <c:v>33388</c:v>
                </c:pt>
                <c:pt idx="3740">
                  <c:v>33389</c:v>
                </c:pt>
                <c:pt idx="3741">
                  <c:v>33392</c:v>
                </c:pt>
                <c:pt idx="3742">
                  <c:v>33393</c:v>
                </c:pt>
                <c:pt idx="3743">
                  <c:v>33394</c:v>
                </c:pt>
                <c:pt idx="3744">
                  <c:v>33395</c:v>
                </c:pt>
                <c:pt idx="3745">
                  <c:v>33396</c:v>
                </c:pt>
                <c:pt idx="3746">
                  <c:v>33399</c:v>
                </c:pt>
                <c:pt idx="3747">
                  <c:v>33400</c:v>
                </c:pt>
                <c:pt idx="3748">
                  <c:v>33401</c:v>
                </c:pt>
                <c:pt idx="3749">
                  <c:v>33402</c:v>
                </c:pt>
                <c:pt idx="3750">
                  <c:v>33403</c:v>
                </c:pt>
                <c:pt idx="3751">
                  <c:v>33406</c:v>
                </c:pt>
                <c:pt idx="3752">
                  <c:v>33407</c:v>
                </c:pt>
                <c:pt idx="3753">
                  <c:v>33408</c:v>
                </c:pt>
                <c:pt idx="3754">
                  <c:v>33409</c:v>
                </c:pt>
                <c:pt idx="3755">
                  <c:v>33410</c:v>
                </c:pt>
                <c:pt idx="3756">
                  <c:v>33413</c:v>
                </c:pt>
                <c:pt idx="3757">
                  <c:v>33414</c:v>
                </c:pt>
                <c:pt idx="3758">
                  <c:v>33415</c:v>
                </c:pt>
                <c:pt idx="3759">
                  <c:v>33416</c:v>
                </c:pt>
                <c:pt idx="3760">
                  <c:v>33417</c:v>
                </c:pt>
                <c:pt idx="3761">
                  <c:v>33420</c:v>
                </c:pt>
                <c:pt idx="3762">
                  <c:v>33421</c:v>
                </c:pt>
                <c:pt idx="3763">
                  <c:v>33422</c:v>
                </c:pt>
                <c:pt idx="3764">
                  <c:v>33424</c:v>
                </c:pt>
                <c:pt idx="3765">
                  <c:v>33427</c:v>
                </c:pt>
                <c:pt idx="3766">
                  <c:v>33428</c:v>
                </c:pt>
                <c:pt idx="3767">
                  <c:v>33429</c:v>
                </c:pt>
                <c:pt idx="3768">
                  <c:v>33430</c:v>
                </c:pt>
                <c:pt idx="3769">
                  <c:v>33431</c:v>
                </c:pt>
                <c:pt idx="3770">
                  <c:v>33434</c:v>
                </c:pt>
                <c:pt idx="3771">
                  <c:v>33435</c:v>
                </c:pt>
                <c:pt idx="3772">
                  <c:v>33436</c:v>
                </c:pt>
                <c:pt idx="3773">
                  <c:v>33437</c:v>
                </c:pt>
                <c:pt idx="3774">
                  <c:v>33438</c:v>
                </c:pt>
                <c:pt idx="3775">
                  <c:v>33441</c:v>
                </c:pt>
                <c:pt idx="3776">
                  <c:v>33442</c:v>
                </c:pt>
                <c:pt idx="3777">
                  <c:v>33443</c:v>
                </c:pt>
                <c:pt idx="3778">
                  <c:v>33444</c:v>
                </c:pt>
                <c:pt idx="3779">
                  <c:v>33445</c:v>
                </c:pt>
                <c:pt idx="3780">
                  <c:v>33448</c:v>
                </c:pt>
                <c:pt idx="3781">
                  <c:v>33449</c:v>
                </c:pt>
                <c:pt idx="3782">
                  <c:v>33450</c:v>
                </c:pt>
                <c:pt idx="3783">
                  <c:v>33451</c:v>
                </c:pt>
                <c:pt idx="3784">
                  <c:v>33452</c:v>
                </c:pt>
                <c:pt idx="3785">
                  <c:v>33455</c:v>
                </c:pt>
                <c:pt idx="3786">
                  <c:v>33456</c:v>
                </c:pt>
                <c:pt idx="3787">
                  <c:v>33457</c:v>
                </c:pt>
                <c:pt idx="3788">
                  <c:v>33458</c:v>
                </c:pt>
                <c:pt idx="3789">
                  <c:v>33459</c:v>
                </c:pt>
                <c:pt idx="3790">
                  <c:v>33462</c:v>
                </c:pt>
                <c:pt idx="3791">
                  <c:v>33463</c:v>
                </c:pt>
                <c:pt idx="3792">
                  <c:v>33464</c:v>
                </c:pt>
                <c:pt idx="3793">
                  <c:v>33465</c:v>
                </c:pt>
                <c:pt idx="3794">
                  <c:v>33466</c:v>
                </c:pt>
                <c:pt idx="3795">
                  <c:v>33469</c:v>
                </c:pt>
                <c:pt idx="3796">
                  <c:v>33470</c:v>
                </c:pt>
                <c:pt idx="3797">
                  <c:v>33471</c:v>
                </c:pt>
                <c:pt idx="3798">
                  <c:v>33472</c:v>
                </c:pt>
                <c:pt idx="3799">
                  <c:v>33473</c:v>
                </c:pt>
                <c:pt idx="3800">
                  <c:v>33476</c:v>
                </c:pt>
                <c:pt idx="3801">
                  <c:v>33477</c:v>
                </c:pt>
                <c:pt idx="3802">
                  <c:v>33478</c:v>
                </c:pt>
                <c:pt idx="3803">
                  <c:v>33479</c:v>
                </c:pt>
                <c:pt idx="3804">
                  <c:v>33480</c:v>
                </c:pt>
                <c:pt idx="3805">
                  <c:v>33484</c:v>
                </c:pt>
                <c:pt idx="3806">
                  <c:v>33485</c:v>
                </c:pt>
                <c:pt idx="3807">
                  <c:v>33486</c:v>
                </c:pt>
                <c:pt idx="3808">
                  <c:v>33487</c:v>
                </c:pt>
                <c:pt idx="3809">
                  <c:v>33490</c:v>
                </c:pt>
                <c:pt idx="3810">
                  <c:v>33491</c:v>
                </c:pt>
                <c:pt idx="3811">
                  <c:v>33492</c:v>
                </c:pt>
                <c:pt idx="3812">
                  <c:v>33493</c:v>
                </c:pt>
                <c:pt idx="3813">
                  <c:v>33494</c:v>
                </c:pt>
                <c:pt idx="3814">
                  <c:v>33497</c:v>
                </c:pt>
                <c:pt idx="3815">
                  <c:v>33498</c:v>
                </c:pt>
                <c:pt idx="3816">
                  <c:v>33499</c:v>
                </c:pt>
                <c:pt idx="3817">
                  <c:v>33500</c:v>
                </c:pt>
                <c:pt idx="3818">
                  <c:v>33501</c:v>
                </c:pt>
                <c:pt idx="3819">
                  <c:v>33504</c:v>
                </c:pt>
                <c:pt idx="3820">
                  <c:v>33505</c:v>
                </c:pt>
                <c:pt idx="3821">
                  <c:v>33506</c:v>
                </c:pt>
                <c:pt idx="3822">
                  <c:v>33507</c:v>
                </c:pt>
                <c:pt idx="3823">
                  <c:v>33508</c:v>
                </c:pt>
                <c:pt idx="3824">
                  <c:v>33511</c:v>
                </c:pt>
                <c:pt idx="3825">
                  <c:v>33512</c:v>
                </c:pt>
                <c:pt idx="3826">
                  <c:v>33513</c:v>
                </c:pt>
                <c:pt idx="3827">
                  <c:v>33514</c:v>
                </c:pt>
                <c:pt idx="3828">
                  <c:v>33515</c:v>
                </c:pt>
                <c:pt idx="3829">
                  <c:v>33518</c:v>
                </c:pt>
                <c:pt idx="3830">
                  <c:v>33519</c:v>
                </c:pt>
                <c:pt idx="3831">
                  <c:v>33520</c:v>
                </c:pt>
                <c:pt idx="3832">
                  <c:v>33521</c:v>
                </c:pt>
                <c:pt idx="3833">
                  <c:v>33522</c:v>
                </c:pt>
                <c:pt idx="3834">
                  <c:v>33526</c:v>
                </c:pt>
                <c:pt idx="3835">
                  <c:v>33527</c:v>
                </c:pt>
                <c:pt idx="3836">
                  <c:v>33528</c:v>
                </c:pt>
                <c:pt idx="3837">
                  <c:v>33529</c:v>
                </c:pt>
                <c:pt idx="3838">
                  <c:v>33532</c:v>
                </c:pt>
                <c:pt idx="3839">
                  <c:v>33533</c:v>
                </c:pt>
                <c:pt idx="3840">
                  <c:v>33534</c:v>
                </c:pt>
                <c:pt idx="3841">
                  <c:v>33535</c:v>
                </c:pt>
                <c:pt idx="3842">
                  <c:v>33536</c:v>
                </c:pt>
                <c:pt idx="3843">
                  <c:v>33539</c:v>
                </c:pt>
                <c:pt idx="3844">
                  <c:v>33540</c:v>
                </c:pt>
                <c:pt idx="3845">
                  <c:v>33541</c:v>
                </c:pt>
                <c:pt idx="3846">
                  <c:v>33542</c:v>
                </c:pt>
                <c:pt idx="3847">
                  <c:v>33543</c:v>
                </c:pt>
                <c:pt idx="3848">
                  <c:v>33546</c:v>
                </c:pt>
                <c:pt idx="3849">
                  <c:v>33547</c:v>
                </c:pt>
                <c:pt idx="3850">
                  <c:v>33548</c:v>
                </c:pt>
                <c:pt idx="3851">
                  <c:v>33549</c:v>
                </c:pt>
                <c:pt idx="3852">
                  <c:v>33550</c:v>
                </c:pt>
                <c:pt idx="3853">
                  <c:v>33554</c:v>
                </c:pt>
                <c:pt idx="3854">
                  <c:v>33555</c:v>
                </c:pt>
                <c:pt idx="3855">
                  <c:v>33556</c:v>
                </c:pt>
                <c:pt idx="3856">
                  <c:v>33557</c:v>
                </c:pt>
                <c:pt idx="3857">
                  <c:v>33560</c:v>
                </c:pt>
                <c:pt idx="3858">
                  <c:v>33561</c:v>
                </c:pt>
                <c:pt idx="3859">
                  <c:v>33562</c:v>
                </c:pt>
                <c:pt idx="3860">
                  <c:v>33563</c:v>
                </c:pt>
                <c:pt idx="3861">
                  <c:v>33564</c:v>
                </c:pt>
                <c:pt idx="3862">
                  <c:v>33567</c:v>
                </c:pt>
                <c:pt idx="3863">
                  <c:v>33568</c:v>
                </c:pt>
                <c:pt idx="3864">
                  <c:v>33569</c:v>
                </c:pt>
                <c:pt idx="3865">
                  <c:v>33571</c:v>
                </c:pt>
                <c:pt idx="3866">
                  <c:v>33574</c:v>
                </c:pt>
                <c:pt idx="3867">
                  <c:v>33575</c:v>
                </c:pt>
                <c:pt idx="3868">
                  <c:v>33576</c:v>
                </c:pt>
                <c:pt idx="3869">
                  <c:v>33577</c:v>
                </c:pt>
                <c:pt idx="3870">
                  <c:v>33578</c:v>
                </c:pt>
                <c:pt idx="3871">
                  <c:v>33581</c:v>
                </c:pt>
                <c:pt idx="3872">
                  <c:v>33582</c:v>
                </c:pt>
                <c:pt idx="3873">
                  <c:v>33583</c:v>
                </c:pt>
                <c:pt idx="3874">
                  <c:v>33584</c:v>
                </c:pt>
                <c:pt idx="3875">
                  <c:v>33585</c:v>
                </c:pt>
                <c:pt idx="3876">
                  <c:v>33588</c:v>
                </c:pt>
                <c:pt idx="3877">
                  <c:v>33589</c:v>
                </c:pt>
                <c:pt idx="3878">
                  <c:v>33590</c:v>
                </c:pt>
                <c:pt idx="3879">
                  <c:v>33591</c:v>
                </c:pt>
                <c:pt idx="3880">
                  <c:v>33592</c:v>
                </c:pt>
                <c:pt idx="3881">
                  <c:v>33595</c:v>
                </c:pt>
                <c:pt idx="3882">
                  <c:v>33596</c:v>
                </c:pt>
                <c:pt idx="3883">
                  <c:v>33598</c:v>
                </c:pt>
                <c:pt idx="3884">
                  <c:v>33599</c:v>
                </c:pt>
                <c:pt idx="3885">
                  <c:v>33602</c:v>
                </c:pt>
                <c:pt idx="3886">
                  <c:v>33603</c:v>
                </c:pt>
                <c:pt idx="3887">
                  <c:v>33605</c:v>
                </c:pt>
                <c:pt idx="3888">
                  <c:v>33606</c:v>
                </c:pt>
                <c:pt idx="3889">
                  <c:v>33609</c:v>
                </c:pt>
                <c:pt idx="3890">
                  <c:v>33610</c:v>
                </c:pt>
                <c:pt idx="3891">
                  <c:v>33611</c:v>
                </c:pt>
                <c:pt idx="3892">
                  <c:v>33612</c:v>
                </c:pt>
                <c:pt idx="3893">
                  <c:v>33613</c:v>
                </c:pt>
                <c:pt idx="3894">
                  <c:v>33616</c:v>
                </c:pt>
                <c:pt idx="3895">
                  <c:v>33617</c:v>
                </c:pt>
                <c:pt idx="3896">
                  <c:v>33618</c:v>
                </c:pt>
                <c:pt idx="3897">
                  <c:v>33619</c:v>
                </c:pt>
                <c:pt idx="3898">
                  <c:v>33620</c:v>
                </c:pt>
                <c:pt idx="3899">
                  <c:v>33624</c:v>
                </c:pt>
                <c:pt idx="3900">
                  <c:v>33625</c:v>
                </c:pt>
                <c:pt idx="3901">
                  <c:v>33626</c:v>
                </c:pt>
                <c:pt idx="3902">
                  <c:v>33627</c:v>
                </c:pt>
                <c:pt idx="3903">
                  <c:v>33630</c:v>
                </c:pt>
                <c:pt idx="3904">
                  <c:v>33631</c:v>
                </c:pt>
                <c:pt idx="3905">
                  <c:v>33632</c:v>
                </c:pt>
                <c:pt idx="3906">
                  <c:v>33633</c:v>
                </c:pt>
                <c:pt idx="3907">
                  <c:v>33634</c:v>
                </c:pt>
                <c:pt idx="3908">
                  <c:v>33637</c:v>
                </c:pt>
                <c:pt idx="3909">
                  <c:v>33638</c:v>
                </c:pt>
                <c:pt idx="3910">
                  <c:v>33639</c:v>
                </c:pt>
                <c:pt idx="3911">
                  <c:v>33640</c:v>
                </c:pt>
                <c:pt idx="3912">
                  <c:v>33641</c:v>
                </c:pt>
                <c:pt idx="3913">
                  <c:v>33644</c:v>
                </c:pt>
                <c:pt idx="3914">
                  <c:v>33645</c:v>
                </c:pt>
                <c:pt idx="3915">
                  <c:v>33646</c:v>
                </c:pt>
                <c:pt idx="3916">
                  <c:v>33647</c:v>
                </c:pt>
                <c:pt idx="3917">
                  <c:v>33648</c:v>
                </c:pt>
                <c:pt idx="3918">
                  <c:v>33652</c:v>
                </c:pt>
                <c:pt idx="3919">
                  <c:v>33653</c:v>
                </c:pt>
                <c:pt idx="3920">
                  <c:v>33654</c:v>
                </c:pt>
                <c:pt idx="3921">
                  <c:v>33655</c:v>
                </c:pt>
                <c:pt idx="3922">
                  <c:v>33658</c:v>
                </c:pt>
                <c:pt idx="3923">
                  <c:v>33659</c:v>
                </c:pt>
                <c:pt idx="3924">
                  <c:v>33660</c:v>
                </c:pt>
                <c:pt idx="3925">
                  <c:v>33661</c:v>
                </c:pt>
                <c:pt idx="3926">
                  <c:v>33662</c:v>
                </c:pt>
                <c:pt idx="3927">
                  <c:v>33665</c:v>
                </c:pt>
                <c:pt idx="3928">
                  <c:v>33666</c:v>
                </c:pt>
                <c:pt idx="3929">
                  <c:v>33667</c:v>
                </c:pt>
                <c:pt idx="3930">
                  <c:v>33668</c:v>
                </c:pt>
                <c:pt idx="3931">
                  <c:v>33669</c:v>
                </c:pt>
                <c:pt idx="3932">
                  <c:v>33672</c:v>
                </c:pt>
                <c:pt idx="3933">
                  <c:v>33673</c:v>
                </c:pt>
                <c:pt idx="3934">
                  <c:v>33674</c:v>
                </c:pt>
                <c:pt idx="3935">
                  <c:v>33675</c:v>
                </c:pt>
                <c:pt idx="3936">
                  <c:v>33676</c:v>
                </c:pt>
                <c:pt idx="3937">
                  <c:v>33679</c:v>
                </c:pt>
                <c:pt idx="3938">
                  <c:v>33680</c:v>
                </c:pt>
                <c:pt idx="3939">
                  <c:v>33681</c:v>
                </c:pt>
                <c:pt idx="3940">
                  <c:v>33682</c:v>
                </c:pt>
                <c:pt idx="3941">
                  <c:v>33683</c:v>
                </c:pt>
                <c:pt idx="3942">
                  <c:v>33686</c:v>
                </c:pt>
                <c:pt idx="3943">
                  <c:v>33687</c:v>
                </c:pt>
                <c:pt idx="3944">
                  <c:v>33688</c:v>
                </c:pt>
                <c:pt idx="3945">
                  <c:v>33689</c:v>
                </c:pt>
                <c:pt idx="3946">
                  <c:v>33690</c:v>
                </c:pt>
                <c:pt idx="3947">
                  <c:v>33693</c:v>
                </c:pt>
                <c:pt idx="3948">
                  <c:v>33694</c:v>
                </c:pt>
                <c:pt idx="3949">
                  <c:v>33695</c:v>
                </c:pt>
                <c:pt idx="3950">
                  <c:v>33696</c:v>
                </c:pt>
                <c:pt idx="3951">
                  <c:v>33697</c:v>
                </c:pt>
                <c:pt idx="3952">
                  <c:v>33700</c:v>
                </c:pt>
                <c:pt idx="3953">
                  <c:v>33701</c:v>
                </c:pt>
                <c:pt idx="3954">
                  <c:v>33702</c:v>
                </c:pt>
                <c:pt idx="3955">
                  <c:v>33703</c:v>
                </c:pt>
                <c:pt idx="3956">
                  <c:v>33704</c:v>
                </c:pt>
                <c:pt idx="3957">
                  <c:v>33707</c:v>
                </c:pt>
                <c:pt idx="3958">
                  <c:v>33708</c:v>
                </c:pt>
                <c:pt idx="3959">
                  <c:v>33709</c:v>
                </c:pt>
                <c:pt idx="3960">
                  <c:v>33710</c:v>
                </c:pt>
                <c:pt idx="3961">
                  <c:v>33714</c:v>
                </c:pt>
                <c:pt idx="3962">
                  <c:v>33715</c:v>
                </c:pt>
                <c:pt idx="3963">
                  <c:v>33716</c:v>
                </c:pt>
                <c:pt idx="3964">
                  <c:v>33717</c:v>
                </c:pt>
                <c:pt idx="3965">
                  <c:v>33718</c:v>
                </c:pt>
                <c:pt idx="3966">
                  <c:v>33721</c:v>
                </c:pt>
                <c:pt idx="3967">
                  <c:v>33722</c:v>
                </c:pt>
                <c:pt idx="3968">
                  <c:v>33723</c:v>
                </c:pt>
                <c:pt idx="3969">
                  <c:v>33724</c:v>
                </c:pt>
                <c:pt idx="3970">
                  <c:v>33725</c:v>
                </c:pt>
                <c:pt idx="3971">
                  <c:v>33728</c:v>
                </c:pt>
                <c:pt idx="3972">
                  <c:v>33729</c:v>
                </c:pt>
                <c:pt idx="3973">
                  <c:v>33730</c:v>
                </c:pt>
                <c:pt idx="3974">
                  <c:v>33731</c:v>
                </c:pt>
                <c:pt idx="3975">
                  <c:v>33732</c:v>
                </c:pt>
                <c:pt idx="3976">
                  <c:v>33735</c:v>
                </c:pt>
                <c:pt idx="3977">
                  <c:v>33736</c:v>
                </c:pt>
                <c:pt idx="3978">
                  <c:v>33737</c:v>
                </c:pt>
                <c:pt idx="3979">
                  <c:v>33738</c:v>
                </c:pt>
                <c:pt idx="3980">
                  <c:v>33739</c:v>
                </c:pt>
                <c:pt idx="3981">
                  <c:v>33742</c:v>
                </c:pt>
                <c:pt idx="3982">
                  <c:v>33743</c:v>
                </c:pt>
                <c:pt idx="3983">
                  <c:v>33744</c:v>
                </c:pt>
                <c:pt idx="3984">
                  <c:v>33745</c:v>
                </c:pt>
                <c:pt idx="3985">
                  <c:v>33746</c:v>
                </c:pt>
                <c:pt idx="3986">
                  <c:v>33750</c:v>
                </c:pt>
                <c:pt idx="3987">
                  <c:v>33751</c:v>
                </c:pt>
                <c:pt idx="3988">
                  <c:v>33752</c:v>
                </c:pt>
                <c:pt idx="3989">
                  <c:v>33753</c:v>
                </c:pt>
                <c:pt idx="3990">
                  <c:v>33756</c:v>
                </c:pt>
                <c:pt idx="3991">
                  <c:v>33757</c:v>
                </c:pt>
                <c:pt idx="3992">
                  <c:v>33758</c:v>
                </c:pt>
                <c:pt idx="3993">
                  <c:v>33759</c:v>
                </c:pt>
                <c:pt idx="3994">
                  <c:v>33760</c:v>
                </c:pt>
                <c:pt idx="3995">
                  <c:v>33763</c:v>
                </c:pt>
                <c:pt idx="3996">
                  <c:v>33764</c:v>
                </c:pt>
                <c:pt idx="3997">
                  <c:v>33765</c:v>
                </c:pt>
                <c:pt idx="3998">
                  <c:v>33766</c:v>
                </c:pt>
                <c:pt idx="3999">
                  <c:v>33767</c:v>
                </c:pt>
                <c:pt idx="4000">
                  <c:v>33770</c:v>
                </c:pt>
                <c:pt idx="4001">
                  <c:v>33771</c:v>
                </c:pt>
                <c:pt idx="4002">
                  <c:v>33772</c:v>
                </c:pt>
                <c:pt idx="4003">
                  <c:v>33773</c:v>
                </c:pt>
                <c:pt idx="4004">
                  <c:v>33774</c:v>
                </c:pt>
                <c:pt idx="4005">
                  <c:v>33777</c:v>
                </c:pt>
                <c:pt idx="4006">
                  <c:v>33778</c:v>
                </c:pt>
                <c:pt idx="4007">
                  <c:v>33779</c:v>
                </c:pt>
                <c:pt idx="4008">
                  <c:v>33780</c:v>
                </c:pt>
                <c:pt idx="4009">
                  <c:v>33781</c:v>
                </c:pt>
                <c:pt idx="4010">
                  <c:v>33784</c:v>
                </c:pt>
                <c:pt idx="4011">
                  <c:v>33785</c:v>
                </c:pt>
                <c:pt idx="4012">
                  <c:v>33786</c:v>
                </c:pt>
                <c:pt idx="4013">
                  <c:v>33787</c:v>
                </c:pt>
                <c:pt idx="4014">
                  <c:v>33791</c:v>
                </c:pt>
                <c:pt idx="4015">
                  <c:v>33792</c:v>
                </c:pt>
                <c:pt idx="4016">
                  <c:v>33793</c:v>
                </c:pt>
                <c:pt idx="4017">
                  <c:v>33794</c:v>
                </c:pt>
                <c:pt idx="4018">
                  <c:v>33795</c:v>
                </c:pt>
                <c:pt idx="4019">
                  <c:v>33798</c:v>
                </c:pt>
                <c:pt idx="4020">
                  <c:v>33799</c:v>
                </c:pt>
                <c:pt idx="4021">
                  <c:v>33800</c:v>
                </c:pt>
                <c:pt idx="4022">
                  <c:v>33801</c:v>
                </c:pt>
                <c:pt idx="4023">
                  <c:v>33802</c:v>
                </c:pt>
                <c:pt idx="4024">
                  <c:v>33805</c:v>
                </c:pt>
                <c:pt idx="4025">
                  <c:v>33806</c:v>
                </c:pt>
                <c:pt idx="4026">
                  <c:v>33807</c:v>
                </c:pt>
                <c:pt idx="4027">
                  <c:v>33808</c:v>
                </c:pt>
                <c:pt idx="4028">
                  <c:v>33809</c:v>
                </c:pt>
                <c:pt idx="4029">
                  <c:v>33812</c:v>
                </c:pt>
                <c:pt idx="4030">
                  <c:v>33813</c:v>
                </c:pt>
                <c:pt idx="4031">
                  <c:v>33814</c:v>
                </c:pt>
                <c:pt idx="4032">
                  <c:v>33815</c:v>
                </c:pt>
                <c:pt idx="4033">
                  <c:v>33816</c:v>
                </c:pt>
                <c:pt idx="4034">
                  <c:v>33819</c:v>
                </c:pt>
                <c:pt idx="4035">
                  <c:v>33820</c:v>
                </c:pt>
                <c:pt idx="4036">
                  <c:v>33821</c:v>
                </c:pt>
                <c:pt idx="4037">
                  <c:v>33822</c:v>
                </c:pt>
                <c:pt idx="4038">
                  <c:v>33823</c:v>
                </c:pt>
                <c:pt idx="4039">
                  <c:v>33826</c:v>
                </c:pt>
                <c:pt idx="4040">
                  <c:v>33827</c:v>
                </c:pt>
                <c:pt idx="4041">
                  <c:v>33828</c:v>
                </c:pt>
                <c:pt idx="4042">
                  <c:v>33829</c:v>
                </c:pt>
                <c:pt idx="4043">
                  <c:v>33830</c:v>
                </c:pt>
                <c:pt idx="4044">
                  <c:v>33833</c:v>
                </c:pt>
                <c:pt idx="4045">
                  <c:v>33834</c:v>
                </c:pt>
                <c:pt idx="4046">
                  <c:v>33835</c:v>
                </c:pt>
                <c:pt idx="4047">
                  <c:v>33836</c:v>
                </c:pt>
                <c:pt idx="4048">
                  <c:v>33837</c:v>
                </c:pt>
                <c:pt idx="4049">
                  <c:v>33840</c:v>
                </c:pt>
                <c:pt idx="4050">
                  <c:v>33841</c:v>
                </c:pt>
                <c:pt idx="4051">
                  <c:v>33842</c:v>
                </c:pt>
                <c:pt idx="4052">
                  <c:v>33843</c:v>
                </c:pt>
                <c:pt idx="4053">
                  <c:v>33844</c:v>
                </c:pt>
                <c:pt idx="4054">
                  <c:v>33847</c:v>
                </c:pt>
                <c:pt idx="4055">
                  <c:v>33848</c:v>
                </c:pt>
                <c:pt idx="4056">
                  <c:v>33849</c:v>
                </c:pt>
                <c:pt idx="4057">
                  <c:v>33850</c:v>
                </c:pt>
                <c:pt idx="4058">
                  <c:v>33851</c:v>
                </c:pt>
                <c:pt idx="4059">
                  <c:v>33855</c:v>
                </c:pt>
                <c:pt idx="4060">
                  <c:v>33856</c:v>
                </c:pt>
                <c:pt idx="4061">
                  <c:v>33857</c:v>
                </c:pt>
                <c:pt idx="4062">
                  <c:v>33858</c:v>
                </c:pt>
                <c:pt idx="4063">
                  <c:v>33861</c:v>
                </c:pt>
                <c:pt idx="4064">
                  <c:v>33862</c:v>
                </c:pt>
                <c:pt idx="4065">
                  <c:v>33863</c:v>
                </c:pt>
                <c:pt idx="4066">
                  <c:v>33864</c:v>
                </c:pt>
                <c:pt idx="4067">
                  <c:v>33865</c:v>
                </c:pt>
                <c:pt idx="4068">
                  <c:v>33868</c:v>
                </c:pt>
                <c:pt idx="4069">
                  <c:v>33869</c:v>
                </c:pt>
                <c:pt idx="4070">
                  <c:v>33870</c:v>
                </c:pt>
                <c:pt idx="4071">
                  <c:v>33871</c:v>
                </c:pt>
                <c:pt idx="4072">
                  <c:v>33872</c:v>
                </c:pt>
                <c:pt idx="4073">
                  <c:v>33875</c:v>
                </c:pt>
                <c:pt idx="4074">
                  <c:v>33876</c:v>
                </c:pt>
                <c:pt idx="4075">
                  <c:v>33877</c:v>
                </c:pt>
                <c:pt idx="4076">
                  <c:v>33878</c:v>
                </c:pt>
                <c:pt idx="4077">
                  <c:v>33879</c:v>
                </c:pt>
                <c:pt idx="4078">
                  <c:v>33882</c:v>
                </c:pt>
                <c:pt idx="4079">
                  <c:v>33883</c:v>
                </c:pt>
                <c:pt idx="4080">
                  <c:v>33884</c:v>
                </c:pt>
                <c:pt idx="4081">
                  <c:v>33885</c:v>
                </c:pt>
                <c:pt idx="4082">
                  <c:v>33886</c:v>
                </c:pt>
                <c:pt idx="4083">
                  <c:v>33890</c:v>
                </c:pt>
                <c:pt idx="4084">
                  <c:v>33891</c:v>
                </c:pt>
                <c:pt idx="4085">
                  <c:v>33892</c:v>
                </c:pt>
                <c:pt idx="4086">
                  <c:v>33893</c:v>
                </c:pt>
                <c:pt idx="4087">
                  <c:v>33896</c:v>
                </c:pt>
                <c:pt idx="4088">
                  <c:v>33897</c:v>
                </c:pt>
                <c:pt idx="4089">
                  <c:v>33898</c:v>
                </c:pt>
                <c:pt idx="4090">
                  <c:v>33899</c:v>
                </c:pt>
                <c:pt idx="4091">
                  <c:v>33900</c:v>
                </c:pt>
                <c:pt idx="4092">
                  <c:v>33903</c:v>
                </c:pt>
                <c:pt idx="4093">
                  <c:v>33904</c:v>
                </c:pt>
                <c:pt idx="4094">
                  <c:v>33905</c:v>
                </c:pt>
                <c:pt idx="4095">
                  <c:v>33906</c:v>
                </c:pt>
                <c:pt idx="4096">
                  <c:v>33907</c:v>
                </c:pt>
                <c:pt idx="4097">
                  <c:v>33910</c:v>
                </c:pt>
                <c:pt idx="4098">
                  <c:v>33911</c:v>
                </c:pt>
                <c:pt idx="4099">
                  <c:v>33912</c:v>
                </c:pt>
                <c:pt idx="4100">
                  <c:v>33913</c:v>
                </c:pt>
                <c:pt idx="4101">
                  <c:v>33914</c:v>
                </c:pt>
                <c:pt idx="4102">
                  <c:v>33917</c:v>
                </c:pt>
                <c:pt idx="4103">
                  <c:v>33918</c:v>
                </c:pt>
                <c:pt idx="4104">
                  <c:v>33920</c:v>
                </c:pt>
                <c:pt idx="4105">
                  <c:v>33921</c:v>
                </c:pt>
                <c:pt idx="4106">
                  <c:v>33924</c:v>
                </c:pt>
                <c:pt idx="4107">
                  <c:v>33925</c:v>
                </c:pt>
                <c:pt idx="4108">
                  <c:v>33926</c:v>
                </c:pt>
                <c:pt idx="4109">
                  <c:v>33927</c:v>
                </c:pt>
                <c:pt idx="4110">
                  <c:v>33928</c:v>
                </c:pt>
                <c:pt idx="4111">
                  <c:v>33931</c:v>
                </c:pt>
                <c:pt idx="4112">
                  <c:v>33932</c:v>
                </c:pt>
                <c:pt idx="4113">
                  <c:v>33933</c:v>
                </c:pt>
                <c:pt idx="4114">
                  <c:v>33935</c:v>
                </c:pt>
                <c:pt idx="4115">
                  <c:v>33938</c:v>
                </c:pt>
                <c:pt idx="4116">
                  <c:v>33939</c:v>
                </c:pt>
                <c:pt idx="4117">
                  <c:v>33940</c:v>
                </c:pt>
                <c:pt idx="4118">
                  <c:v>33941</c:v>
                </c:pt>
                <c:pt idx="4119">
                  <c:v>33942</c:v>
                </c:pt>
                <c:pt idx="4120">
                  <c:v>33945</c:v>
                </c:pt>
                <c:pt idx="4121">
                  <c:v>33946</c:v>
                </c:pt>
                <c:pt idx="4122">
                  <c:v>33947</c:v>
                </c:pt>
                <c:pt idx="4123">
                  <c:v>33948</c:v>
                </c:pt>
                <c:pt idx="4124">
                  <c:v>33949</c:v>
                </c:pt>
                <c:pt idx="4125">
                  <c:v>33952</c:v>
                </c:pt>
                <c:pt idx="4126">
                  <c:v>33953</c:v>
                </c:pt>
                <c:pt idx="4127">
                  <c:v>33954</c:v>
                </c:pt>
                <c:pt idx="4128">
                  <c:v>33955</c:v>
                </c:pt>
                <c:pt idx="4129">
                  <c:v>33956</c:v>
                </c:pt>
                <c:pt idx="4130">
                  <c:v>33959</c:v>
                </c:pt>
                <c:pt idx="4131">
                  <c:v>33960</c:v>
                </c:pt>
                <c:pt idx="4132">
                  <c:v>33961</c:v>
                </c:pt>
                <c:pt idx="4133">
                  <c:v>33962</c:v>
                </c:pt>
                <c:pt idx="4134">
                  <c:v>33966</c:v>
                </c:pt>
                <c:pt idx="4135">
                  <c:v>33967</c:v>
                </c:pt>
                <c:pt idx="4136">
                  <c:v>33968</c:v>
                </c:pt>
                <c:pt idx="4137">
                  <c:v>33969</c:v>
                </c:pt>
                <c:pt idx="4138">
                  <c:v>33973</c:v>
                </c:pt>
                <c:pt idx="4139">
                  <c:v>33974</c:v>
                </c:pt>
                <c:pt idx="4140">
                  <c:v>33975</c:v>
                </c:pt>
                <c:pt idx="4141">
                  <c:v>33976</c:v>
                </c:pt>
                <c:pt idx="4142">
                  <c:v>33977</c:v>
                </c:pt>
                <c:pt idx="4143">
                  <c:v>33980</c:v>
                </c:pt>
                <c:pt idx="4144">
                  <c:v>33981</c:v>
                </c:pt>
                <c:pt idx="4145">
                  <c:v>33982</c:v>
                </c:pt>
                <c:pt idx="4146">
                  <c:v>33983</c:v>
                </c:pt>
                <c:pt idx="4147">
                  <c:v>33984</c:v>
                </c:pt>
                <c:pt idx="4148">
                  <c:v>33988</c:v>
                </c:pt>
                <c:pt idx="4149">
                  <c:v>33989</c:v>
                </c:pt>
                <c:pt idx="4150">
                  <c:v>33990</c:v>
                </c:pt>
                <c:pt idx="4151">
                  <c:v>33991</c:v>
                </c:pt>
                <c:pt idx="4152">
                  <c:v>33994</c:v>
                </c:pt>
                <c:pt idx="4153">
                  <c:v>33995</c:v>
                </c:pt>
                <c:pt idx="4154">
                  <c:v>33996</c:v>
                </c:pt>
                <c:pt idx="4155">
                  <c:v>33997</c:v>
                </c:pt>
                <c:pt idx="4156">
                  <c:v>33998</c:v>
                </c:pt>
                <c:pt idx="4157">
                  <c:v>34001</c:v>
                </c:pt>
                <c:pt idx="4158">
                  <c:v>34002</c:v>
                </c:pt>
                <c:pt idx="4159">
                  <c:v>34003</c:v>
                </c:pt>
                <c:pt idx="4160">
                  <c:v>34004</c:v>
                </c:pt>
                <c:pt idx="4161">
                  <c:v>34005</c:v>
                </c:pt>
                <c:pt idx="4162">
                  <c:v>34008</c:v>
                </c:pt>
                <c:pt idx="4163">
                  <c:v>34009</c:v>
                </c:pt>
                <c:pt idx="4164">
                  <c:v>34010</c:v>
                </c:pt>
                <c:pt idx="4165">
                  <c:v>34011</c:v>
                </c:pt>
                <c:pt idx="4166">
                  <c:v>34012</c:v>
                </c:pt>
                <c:pt idx="4167">
                  <c:v>34016</c:v>
                </c:pt>
                <c:pt idx="4168">
                  <c:v>34017</c:v>
                </c:pt>
                <c:pt idx="4169">
                  <c:v>34018</c:v>
                </c:pt>
                <c:pt idx="4170">
                  <c:v>34019</c:v>
                </c:pt>
                <c:pt idx="4171">
                  <c:v>34022</c:v>
                </c:pt>
                <c:pt idx="4172">
                  <c:v>34023</c:v>
                </c:pt>
                <c:pt idx="4173">
                  <c:v>34024</c:v>
                </c:pt>
                <c:pt idx="4174">
                  <c:v>34025</c:v>
                </c:pt>
                <c:pt idx="4175">
                  <c:v>34026</c:v>
                </c:pt>
                <c:pt idx="4176">
                  <c:v>34029</c:v>
                </c:pt>
                <c:pt idx="4177">
                  <c:v>34030</c:v>
                </c:pt>
                <c:pt idx="4178">
                  <c:v>34031</c:v>
                </c:pt>
                <c:pt idx="4179">
                  <c:v>34032</c:v>
                </c:pt>
                <c:pt idx="4180">
                  <c:v>34033</c:v>
                </c:pt>
                <c:pt idx="4181">
                  <c:v>34036</c:v>
                </c:pt>
                <c:pt idx="4182">
                  <c:v>34037</c:v>
                </c:pt>
                <c:pt idx="4183">
                  <c:v>34038</c:v>
                </c:pt>
                <c:pt idx="4184">
                  <c:v>34039</c:v>
                </c:pt>
                <c:pt idx="4185">
                  <c:v>34040</c:v>
                </c:pt>
                <c:pt idx="4186">
                  <c:v>34043</c:v>
                </c:pt>
                <c:pt idx="4187">
                  <c:v>34044</c:v>
                </c:pt>
                <c:pt idx="4188">
                  <c:v>34045</c:v>
                </c:pt>
                <c:pt idx="4189">
                  <c:v>34046</c:v>
                </c:pt>
                <c:pt idx="4190">
                  <c:v>34047</c:v>
                </c:pt>
                <c:pt idx="4191">
                  <c:v>34050</c:v>
                </c:pt>
                <c:pt idx="4192">
                  <c:v>34051</c:v>
                </c:pt>
                <c:pt idx="4193">
                  <c:v>34052</c:v>
                </c:pt>
                <c:pt idx="4194">
                  <c:v>34053</c:v>
                </c:pt>
                <c:pt idx="4195">
                  <c:v>34054</c:v>
                </c:pt>
                <c:pt idx="4196">
                  <c:v>34057</c:v>
                </c:pt>
                <c:pt idx="4197">
                  <c:v>34058</c:v>
                </c:pt>
                <c:pt idx="4198">
                  <c:v>34059</c:v>
                </c:pt>
                <c:pt idx="4199">
                  <c:v>34060</c:v>
                </c:pt>
                <c:pt idx="4200">
                  <c:v>34061</c:v>
                </c:pt>
                <c:pt idx="4201">
                  <c:v>34064</c:v>
                </c:pt>
                <c:pt idx="4202">
                  <c:v>34065</c:v>
                </c:pt>
                <c:pt idx="4203">
                  <c:v>34066</c:v>
                </c:pt>
                <c:pt idx="4204">
                  <c:v>34067</c:v>
                </c:pt>
                <c:pt idx="4205">
                  <c:v>34071</c:v>
                </c:pt>
                <c:pt idx="4206">
                  <c:v>34072</c:v>
                </c:pt>
                <c:pt idx="4207">
                  <c:v>34073</c:v>
                </c:pt>
                <c:pt idx="4208">
                  <c:v>34074</c:v>
                </c:pt>
                <c:pt idx="4209">
                  <c:v>34075</c:v>
                </c:pt>
                <c:pt idx="4210">
                  <c:v>34078</c:v>
                </c:pt>
                <c:pt idx="4211">
                  <c:v>34079</c:v>
                </c:pt>
                <c:pt idx="4212">
                  <c:v>34080</c:v>
                </c:pt>
                <c:pt idx="4213">
                  <c:v>34081</c:v>
                </c:pt>
                <c:pt idx="4214">
                  <c:v>34082</c:v>
                </c:pt>
                <c:pt idx="4215">
                  <c:v>34085</c:v>
                </c:pt>
                <c:pt idx="4216">
                  <c:v>34086</c:v>
                </c:pt>
                <c:pt idx="4217">
                  <c:v>34087</c:v>
                </c:pt>
                <c:pt idx="4218">
                  <c:v>34088</c:v>
                </c:pt>
                <c:pt idx="4219">
                  <c:v>34089</c:v>
                </c:pt>
                <c:pt idx="4220">
                  <c:v>34092</c:v>
                </c:pt>
                <c:pt idx="4221">
                  <c:v>34093</c:v>
                </c:pt>
                <c:pt idx="4222">
                  <c:v>34094</c:v>
                </c:pt>
                <c:pt idx="4223">
                  <c:v>34095</c:v>
                </c:pt>
                <c:pt idx="4224">
                  <c:v>34096</c:v>
                </c:pt>
                <c:pt idx="4225">
                  <c:v>34099</c:v>
                </c:pt>
                <c:pt idx="4226">
                  <c:v>34100</c:v>
                </c:pt>
                <c:pt idx="4227">
                  <c:v>34101</c:v>
                </c:pt>
                <c:pt idx="4228">
                  <c:v>34102</c:v>
                </c:pt>
                <c:pt idx="4229">
                  <c:v>34103</c:v>
                </c:pt>
                <c:pt idx="4230">
                  <c:v>34106</c:v>
                </c:pt>
                <c:pt idx="4231">
                  <c:v>34107</c:v>
                </c:pt>
                <c:pt idx="4232">
                  <c:v>34108</c:v>
                </c:pt>
                <c:pt idx="4233">
                  <c:v>34109</c:v>
                </c:pt>
                <c:pt idx="4234">
                  <c:v>34110</c:v>
                </c:pt>
                <c:pt idx="4235">
                  <c:v>34113</c:v>
                </c:pt>
                <c:pt idx="4236">
                  <c:v>34114</c:v>
                </c:pt>
                <c:pt idx="4237">
                  <c:v>34115</c:v>
                </c:pt>
                <c:pt idx="4238">
                  <c:v>34116</c:v>
                </c:pt>
                <c:pt idx="4239">
                  <c:v>34117</c:v>
                </c:pt>
                <c:pt idx="4240">
                  <c:v>34121</c:v>
                </c:pt>
                <c:pt idx="4241">
                  <c:v>34122</c:v>
                </c:pt>
                <c:pt idx="4242">
                  <c:v>34123</c:v>
                </c:pt>
                <c:pt idx="4243">
                  <c:v>34124</c:v>
                </c:pt>
                <c:pt idx="4244">
                  <c:v>34127</c:v>
                </c:pt>
                <c:pt idx="4245">
                  <c:v>34128</c:v>
                </c:pt>
                <c:pt idx="4246">
                  <c:v>34129</c:v>
                </c:pt>
                <c:pt idx="4247">
                  <c:v>34130</c:v>
                </c:pt>
                <c:pt idx="4248">
                  <c:v>34131</c:v>
                </c:pt>
                <c:pt idx="4249">
                  <c:v>34134</c:v>
                </c:pt>
                <c:pt idx="4250">
                  <c:v>34135</c:v>
                </c:pt>
                <c:pt idx="4251">
                  <c:v>34136</c:v>
                </c:pt>
                <c:pt idx="4252">
                  <c:v>34137</c:v>
                </c:pt>
                <c:pt idx="4253">
                  <c:v>34138</c:v>
                </c:pt>
                <c:pt idx="4254">
                  <c:v>34141</c:v>
                </c:pt>
                <c:pt idx="4255">
                  <c:v>34142</c:v>
                </c:pt>
                <c:pt idx="4256">
                  <c:v>34143</c:v>
                </c:pt>
                <c:pt idx="4257">
                  <c:v>34144</c:v>
                </c:pt>
                <c:pt idx="4258">
                  <c:v>34145</c:v>
                </c:pt>
                <c:pt idx="4259">
                  <c:v>34148</c:v>
                </c:pt>
                <c:pt idx="4260">
                  <c:v>34149</c:v>
                </c:pt>
                <c:pt idx="4261">
                  <c:v>34150</c:v>
                </c:pt>
                <c:pt idx="4262">
                  <c:v>34151</c:v>
                </c:pt>
                <c:pt idx="4263">
                  <c:v>34152</c:v>
                </c:pt>
                <c:pt idx="4264">
                  <c:v>34156</c:v>
                </c:pt>
                <c:pt idx="4265">
                  <c:v>34157</c:v>
                </c:pt>
                <c:pt idx="4266">
                  <c:v>34158</c:v>
                </c:pt>
                <c:pt idx="4267">
                  <c:v>34159</c:v>
                </c:pt>
                <c:pt idx="4268">
                  <c:v>34162</c:v>
                </c:pt>
                <c:pt idx="4269">
                  <c:v>34163</c:v>
                </c:pt>
                <c:pt idx="4270">
                  <c:v>34164</c:v>
                </c:pt>
                <c:pt idx="4271">
                  <c:v>34165</c:v>
                </c:pt>
                <c:pt idx="4272">
                  <c:v>34166</c:v>
                </c:pt>
                <c:pt idx="4273">
                  <c:v>34169</c:v>
                </c:pt>
                <c:pt idx="4274">
                  <c:v>34170</c:v>
                </c:pt>
                <c:pt idx="4275">
                  <c:v>34171</c:v>
                </c:pt>
                <c:pt idx="4276">
                  <c:v>34172</c:v>
                </c:pt>
                <c:pt idx="4277">
                  <c:v>34173</c:v>
                </c:pt>
                <c:pt idx="4278">
                  <c:v>34176</c:v>
                </c:pt>
                <c:pt idx="4279">
                  <c:v>34177</c:v>
                </c:pt>
                <c:pt idx="4280">
                  <c:v>34178</c:v>
                </c:pt>
                <c:pt idx="4281">
                  <c:v>34179</c:v>
                </c:pt>
                <c:pt idx="4282">
                  <c:v>34180</c:v>
                </c:pt>
                <c:pt idx="4283">
                  <c:v>34183</c:v>
                </c:pt>
                <c:pt idx="4284">
                  <c:v>34184</c:v>
                </c:pt>
                <c:pt idx="4285">
                  <c:v>34185</c:v>
                </c:pt>
                <c:pt idx="4286">
                  <c:v>34186</c:v>
                </c:pt>
                <c:pt idx="4287">
                  <c:v>34187</c:v>
                </c:pt>
                <c:pt idx="4288">
                  <c:v>34190</c:v>
                </c:pt>
                <c:pt idx="4289">
                  <c:v>34191</c:v>
                </c:pt>
                <c:pt idx="4290">
                  <c:v>34192</c:v>
                </c:pt>
                <c:pt idx="4291">
                  <c:v>34193</c:v>
                </c:pt>
                <c:pt idx="4292">
                  <c:v>34194</c:v>
                </c:pt>
                <c:pt idx="4293">
                  <c:v>34197</c:v>
                </c:pt>
                <c:pt idx="4294">
                  <c:v>34198</c:v>
                </c:pt>
                <c:pt idx="4295">
                  <c:v>34199</c:v>
                </c:pt>
                <c:pt idx="4296">
                  <c:v>34200</c:v>
                </c:pt>
                <c:pt idx="4297">
                  <c:v>34201</c:v>
                </c:pt>
                <c:pt idx="4298">
                  <c:v>34204</c:v>
                </c:pt>
                <c:pt idx="4299">
                  <c:v>34205</c:v>
                </c:pt>
                <c:pt idx="4300">
                  <c:v>34206</c:v>
                </c:pt>
                <c:pt idx="4301">
                  <c:v>34207</c:v>
                </c:pt>
                <c:pt idx="4302">
                  <c:v>34208</c:v>
                </c:pt>
                <c:pt idx="4303">
                  <c:v>34211</c:v>
                </c:pt>
                <c:pt idx="4304">
                  <c:v>34212</c:v>
                </c:pt>
                <c:pt idx="4305">
                  <c:v>34213</c:v>
                </c:pt>
                <c:pt idx="4306">
                  <c:v>34214</c:v>
                </c:pt>
                <c:pt idx="4307">
                  <c:v>34215</c:v>
                </c:pt>
                <c:pt idx="4308">
                  <c:v>34219</c:v>
                </c:pt>
                <c:pt idx="4309">
                  <c:v>34220</c:v>
                </c:pt>
                <c:pt idx="4310">
                  <c:v>34221</c:v>
                </c:pt>
                <c:pt idx="4311">
                  <c:v>34222</c:v>
                </c:pt>
                <c:pt idx="4312">
                  <c:v>34225</c:v>
                </c:pt>
                <c:pt idx="4313">
                  <c:v>34226</c:v>
                </c:pt>
                <c:pt idx="4314">
                  <c:v>34227</c:v>
                </c:pt>
                <c:pt idx="4315">
                  <c:v>34228</c:v>
                </c:pt>
                <c:pt idx="4316">
                  <c:v>34229</c:v>
                </c:pt>
                <c:pt idx="4317">
                  <c:v>34232</c:v>
                </c:pt>
                <c:pt idx="4318">
                  <c:v>34233</c:v>
                </c:pt>
                <c:pt idx="4319">
                  <c:v>34234</c:v>
                </c:pt>
                <c:pt idx="4320">
                  <c:v>34235</c:v>
                </c:pt>
                <c:pt idx="4321">
                  <c:v>34236</c:v>
                </c:pt>
                <c:pt idx="4322">
                  <c:v>34239</c:v>
                </c:pt>
                <c:pt idx="4323">
                  <c:v>34240</c:v>
                </c:pt>
                <c:pt idx="4324">
                  <c:v>34241</c:v>
                </c:pt>
                <c:pt idx="4325">
                  <c:v>34242</c:v>
                </c:pt>
                <c:pt idx="4326">
                  <c:v>34243</c:v>
                </c:pt>
                <c:pt idx="4327">
                  <c:v>34246</c:v>
                </c:pt>
                <c:pt idx="4328">
                  <c:v>34247</c:v>
                </c:pt>
                <c:pt idx="4329">
                  <c:v>34248</c:v>
                </c:pt>
                <c:pt idx="4330">
                  <c:v>34249</c:v>
                </c:pt>
                <c:pt idx="4331">
                  <c:v>34250</c:v>
                </c:pt>
                <c:pt idx="4332">
                  <c:v>34254</c:v>
                </c:pt>
                <c:pt idx="4333">
                  <c:v>34255</c:v>
                </c:pt>
                <c:pt idx="4334">
                  <c:v>34256</c:v>
                </c:pt>
                <c:pt idx="4335">
                  <c:v>34257</c:v>
                </c:pt>
                <c:pt idx="4336">
                  <c:v>34260</c:v>
                </c:pt>
                <c:pt idx="4337">
                  <c:v>34261</c:v>
                </c:pt>
                <c:pt idx="4338">
                  <c:v>34262</c:v>
                </c:pt>
                <c:pt idx="4339">
                  <c:v>34263</c:v>
                </c:pt>
                <c:pt idx="4340">
                  <c:v>34264</c:v>
                </c:pt>
                <c:pt idx="4341">
                  <c:v>34267</c:v>
                </c:pt>
                <c:pt idx="4342">
                  <c:v>34268</c:v>
                </c:pt>
                <c:pt idx="4343">
                  <c:v>34269</c:v>
                </c:pt>
                <c:pt idx="4344">
                  <c:v>34270</c:v>
                </c:pt>
                <c:pt idx="4345">
                  <c:v>34271</c:v>
                </c:pt>
                <c:pt idx="4346">
                  <c:v>34274</c:v>
                </c:pt>
                <c:pt idx="4347">
                  <c:v>34275</c:v>
                </c:pt>
                <c:pt idx="4348">
                  <c:v>34276</c:v>
                </c:pt>
                <c:pt idx="4349">
                  <c:v>34277</c:v>
                </c:pt>
                <c:pt idx="4350">
                  <c:v>34278</c:v>
                </c:pt>
                <c:pt idx="4351">
                  <c:v>34281</c:v>
                </c:pt>
                <c:pt idx="4352">
                  <c:v>34282</c:v>
                </c:pt>
                <c:pt idx="4353">
                  <c:v>34283</c:v>
                </c:pt>
                <c:pt idx="4354">
                  <c:v>34285</c:v>
                </c:pt>
                <c:pt idx="4355">
                  <c:v>34288</c:v>
                </c:pt>
                <c:pt idx="4356">
                  <c:v>34289</c:v>
                </c:pt>
                <c:pt idx="4357">
                  <c:v>34290</c:v>
                </c:pt>
                <c:pt idx="4358">
                  <c:v>34291</c:v>
                </c:pt>
                <c:pt idx="4359">
                  <c:v>34292</c:v>
                </c:pt>
                <c:pt idx="4360">
                  <c:v>34295</c:v>
                </c:pt>
                <c:pt idx="4361">
                  <c:v>34296</c:v>
                </c:pt>
                <c:pt idx="4362">
                  <c:v>34297</c:v>
                </c:pt>
                <c:pt idx="4363">
                  <c:v>34299</c:v>
                </c:pt>
                <c:pt idx="4364">
                  <c:v>34302</c:v>
                </c:pt>
                <c:pt idx="4365">
                  <c:v>34303</c:v>
                </c:pt>
                <c:pt idx="4366">
                  <c:v>34304</c:v>
                </c:pt>
                <c:pt idx="4367">
                  <c:v>34305</c:v>
                </c:pt>
                <c:pt idx="4368">
                  <c:v>34306</c:v>
                </c:pt>
                <c:pt idx="4369">
                  <c:v>34309</c:v>
                </c:pt>
                <c:pt idx="4370">
                  <c:v>34310</c:v>
                </c:pt>
                <c:pt idx="4371">
                  <c:v>34311</c:v>
                </c:pt>
                <c:pt idx="4372">
                  <c:v>34312</c:v>
                </c:pt>
                <c:pt idx="4373">
                  <c:v>34313</c:v>
                </c:pt>
                <c:pt idx="4374">
                  <c:v>34316</c:v>
                </c:pt>
                <c:pt idx="4375">
                  <c:v>34317</c:v>
                </c:pt>
                <c:pt idx="4376">
                  <c:v>34318</c:v>
                </c:pt>
                <c:pt idx="4377">
                  <c:v>34319</c:v>
                </c:pt>
                <c:pt idx="4378">
                  <c:v>34320</c:v>
                </c:pt>
                <c:pt idx="4379">
                  <c:v>34323</c:v>
                </c:pt>
                <c:pt idx="4380">
                  <c:v>34324</c:v>
                </c:pt>
                <c:pt idx="4381">
                  <c:v>34325</c:v>
                </c:pt>
                <c:pt idx="4382">
                  <c:v>34326</c:v>
                </c:pt>
                <c:pt idx="4383">
                  <c:v>34330</c:v>
                </c:pt>
                <c:pt idx="4384">
                  <c:v>34331</c:v>
                </c:pt>
                <c:pt idx="4385">
                  <c:v>34332</c:v>
                </c:pt>
                <c:pt idx="4386">
                  <c:v>34333</c:v>
                </c:pt>
                <c:pt idx="4387">
                  <c:v>34334</c:v>
                </c:pt>
                <c:pt idx="4388">
                  <c:v>34337</c:v>
                </c:pt>
                <c:pt idx="4389">
                  <c:v>34338</c:v>
                </c:pt>
                <c:pt idx="4390">
                  <c:v>34339</c:v>
                </c:pt>
                <c:pt idx="4391">
                  <c:v>34340</c:v>
                </c:pt>
                <c:pt idx="4392">
                  <c:v>34341</c:v>
                </c:pt>
                <c:pt idx="4393">
                  <c:v>34344</c:v>
                </c:pt>
                <c:pt idx="4394">
                  <c:v>34345</c:v>
                </c:pt>
                <c:pt idx="4395">
                  <c:v>34346</c:v>
                </c:pt>
                <c:pt idx="4396">
                  <c:v>34347</c:v>
                </c:pt>
                <c:pt idx="4397">
                  <c:v>34348</c:v>
                </c:pt>
                <c:pt idx="4398">
                  <c:v>34352</c:v>
                </c:pt>
                <c:pt idx="4399">
                  <c:v>34353</c:v>
                </c:pt>
                <c:pt idx="4400">
                  <c:v>34354</c:v>
                </c:pt>
                <c:pt idx="4401">
                  <c:v>34355</c:v>
                </c:pt>
                <c:pt idx="4402">
                  <c:v>34358</c:v>
                </c:pt>
                <c:pt idx="4403">
                  <c:v>34359</c:v>
                </c:pt>
                <c:pt idx="4404">
                  <c:v>34360</c:v>
                </c:pt>
                <c:pt idx="4405">
                  <c:v>34361</c:v>
                </c:pt>
                <c:pt idx="4406">
                  <c:v>34362</c:v>
                </c:pt>
                <c:pt idx="4407">
                  <c:v>34365</c:v>
                </c:pt>
                <c:pt idx="4408">
                  <c:v>34366</c:v>
                </c:pt>
                <c:pt idx="4409">
                  <c:v>34367</c:v>
                </c:pt>
                <c:pt idx="4410">
                  <c:v>34368</c:v>
                </c:pt>
                <c:pt idx="4411">
                  <c:v>34369</c:v>
                </c:pt>
                <c:pt idx="4412">
                  <c:v>34372</c:v>
                </c:pt>
                <c:pt idx="4413">
                  <c:v>34373</c:v>
                </c:pt>
                <c:pt idx="4414">
                  <c:v>34374</c:v>
                </c:pt>
                <c:pt idx="4415">
                  <c:v>34375</c:v>
                </c:pt>
                <c:pt idx="4416">
                  <c:v>34376</c:v>
                </c:pt>
                <c:pt idx="4417">
                  <c:v>34379</c:v>
                </c:pt>
                <c:pt idx="4418">
                  <c:v>34380</c:v>
                </c:pt>
                <c:pt idx="4419">
                  <c:v>34381</c:v>
                </c:pt>
                <c:pt idx="4420">
                  <c:v>34382</c:v>
                </c:pt>
                <c:pt idx="4421">
                  <c:v>34383</c:v>
                </c:pt>
                <c:pt idx="4422">
                  <c:v>34387</c:v>
                </c:pt>
                <c:pt idx="4423">
                  <c:v>34388</c:v>
                </c:pt>
                <c:pt idx="4424">
                  <c:v>34389</c:v>
                </c:pt>
                <c:pt idx="4425">
                  <c:v>34390</c:v>
                </c:pt>
                <c:pt idx="4426">
                  <c:v>34393</c:v>
                </c:pt>
                <c:pt idx="4427">
                  <c:v>34394</c:v>
                </c:pt>
                <c:pt idx="4428">
                  <c:v>34395</c:v>
                </c:pt>
                <c:pt idx="4429">
                  <c:v>34396</c:v>
                </c:pt>
                <c:pt idx="4430">
                  <c:v>34397</c:v>
                </c:pt>
                <c:pt idx="4431">
                  <c:v>34400</c:v>
                </c:pt>
                <c:pt idx="4432">
                  <c:v>34401</c:v>
                </c:pt>
                <c:pt idx="4433">
                  <c:v>34402</c:v>
                </c:pt>
                <c:pt idx="4434">
                  <c:v>34403</c:v>
                </c:pt>
                <c:pt idx="4435">
                  <c:v>34404</c:v>
                </c:pt>
                <c:pt idx="4436">
                  <c:v>34407</c:v>
                </c:pt>
                <c:pt idx="4437">
                  <c:v>34408</c:v>
                </c:pt>
                <c:pt idx="4438">
                  <c:v>34409</c:v>
                </c:pt>
                <c:pt idx="4439">
                  <c:v>34410</c:v>
                </c:pt>
                <c:pt idx="4440">
                  <c:v>34411</c:v>
                </c:pt>
                <c:pt idx="4441">
                  <c:v>34414</c:v>
                </c:pt>
                <c:pt idx="4442">
                  <c:v>34415</c:v>
                </c:pt>
                <c:pt idx="4443">
                  <c:v>34416</c:v>
                </c:pt>
                <c:pt idx="4444">
                  <c:v>34417</c:v>
                </c:pt>
                <c:pt idx="4445">
                  <c:v>34418</c:v>
                </c:pt>
                <c:pt idx="4446">
                  <c:v>34421</c:v>
                </c:pt>
                <c:pt idx="4447">
                  <c:v>34422</c:v>
                </c:pt>
                <c:pt idx="4448">
                  <c:v>34423</c:v>
                </c:pt>
                <c:pt idx="4449">
                  <c:v>34424</c:v>
                </c:pt>
                <c:pt idx="4450">
                  <c:v>34428</c:v>
                </c:pt>
                <c:pt idx="4451">
                  <c:v>34429</c:v>
                </c:pt>
                <c:pt idx="4452">
                  <c:v>34430</c:v>
                </c:pt>
                <c:pt idx="4453">
                  <c:v>34431</c:v>
                </c:pt>
                <c:pt idx="4454">
                  <c:v>34432</c:v>
                </c:pt>
                <c:pt idx="4455">
                  <c:v>34435</c:v>
                </c:pt>
                <c:pt idx="4456">
                  <c:v>34436</c:v>
                </c:pt>
                <c:pt idx="4457">
                  <c:v>34437</c:v>
                </c:pt>
                <c:pt idx="4458">
                  <c:v>34438</c:v>
                </c:pt>
                <c:pt idx="4459">
                  <c:v>34439</c:v>
                </c:pt>
                <c:pt idx="4460">
                  <c:v>34442</c:v>
                </c:pt>
                <c:pt idx="4461">
                  <c:v>34443</c:v>
                </c:pt>
                <c:pt idx="4462">
                  <c:v>34444</c:v>
                </c:pt>
                <c:pt idx="4463">
                  <c:v>34445</c:v>
                </c:pt>
                <c:pt idx="4464">
                  <c:v>34446</c:v>
                </c:pt>
                <c:pt idx="4465">
                  <c:v>34449</c:v>
                </c:pt>
                <c:pt idx="4466">
                  <c:v>34450</c:v>
                </c:pt>
                <c:pt idx="4467">
                  <c:v>34452</c:v>
                </c:pt>
                <c:pt idx="4468">
                  <c:v>34453</c:v>
                </c:pt>
                <c:pt idx="4469">
                  <c:v>34456</c:v>
                </c:pt>
                <c:pt idx="4470">
                  <c:v>34457</c:v>
                </c:pt>
                <c:pt idx="4471">
                  <c:v>34458</c:v>
                </c:pt>
                <c:pt idx="4472">
                  <c:v>34459</c:v>
                </c:pt>
                <c:pt idx="4473">
                  <c:v>34460</c:v>
                </c:pt>
                <c:pt idx="4474">
                  <c:v>34463</c:v>
                </c:pt>
                <c:pt idx="4475">
                  <c:v>34464</c:v>
                </c:pt>
                <c:pt idx="4476">
                  <c:v>34465</c:v>
                </c:pt>
                <c:pt idx="4477">
                  <c:v>34466</c:v>
                </c:pt>
                <c:pt idx="4478">
                  <c:v>34467</c:v>
                </c:pt>
                <c:pt idx="4479">
                  <c:v>34470</c:v>
                </c:pt>
                <c:pt idx="4480">
                  <c:v>34471</c:v>
                </c:pt>
                <c:pt idx="4481">
                  <c:v>34472</c:v>
                </c:pt>
                <c:pt idx="4482">
                  <c:v>34473</c:v>
                </c:pt>
                <c:pt idx="4483">
                  <c:v>34474</c:v>
                </c:pt>
                <c:pt idx="4484">
                  <c:v>34477</c:v>
                </c:pt>
                <c:pt idx="4485">
                  <c:v>34478</c:v>
                </c:pt>
                <c:pt idx="4486">
                  <c:v>34479</c:v>
                </c:pt>
                <c:pt idx="4487">
                  <c:v>34480</c:v>
                </c:pt>
                <c:pt idx="4488">
                  <c:v>34481</c:v>
                </c:pt>
                <c:pt idx="4489">
                  <c:v>34485</c:v>
                </c:pt>
                <c:pt idx="4490">
                  <c:v>34486</c:v>
                </c:pt>
                <c:pt idx="4491">
                  <c:v>34487</c:v>
                </c:pt>
                <c:pt idx="4492">
                  <c:v>34488</c:v>
                </c:pt>
                <c:pt idx="4493">
                  <c:v>34491</c:v>
                </c:pt>
                <c:pt idx="4494">
                  <c:v>34492</c:v>
                </c:pt>
                <c:pt idx="4495">
                  <c:v>34493</c:v>
                </c:pt>
                <c:pt idx="4496">
                  <c:v>34494</c:v>
                </c:pt>
                <c:pt idx="4497">
                  <c:v>34495</c:v>
                </c:pt>
                <c:pt idx="4498">
                  <c:v>34498</c:v>
                </c:pt>
                <c:pt idx="4499">
                  <c:v>34499</c:v>
                </c:pt>
                <c:pt idx="4500">
                  <c:v>34500</c:v>
                </c:pt>
                <c:pt idx="4501">
                  <c:v>34501</c:v>
                </c:pt>
                <c:pt idx="4502">
                  <c:v>34502</c:v>
                </c:pt>
                <c:pt idx="4503">
                  <c:v>34505</c:v>
                </c:pt>
                <c:pt idx="4504">
                  <c:v>34506</c:v>
                </c:pt>
                <c:pt idx="4505">
                  <c:v>34507</c:v>
                </c:pt>
                <c:pt idx="4506">
                  <c:v>34508</c:v>
                </c:pt>
                <c:pt idx="4507">
                  <c:v>34509</c:v>
                </c:pt>
                <c:pt idx="4508">
                  <c:v>34512</c:v>
                </c:pt>
                <c:pt idx="4509">
                  <c:v>34513</c:v>
                </c:pt>
                <c:pt idx="4510">
                  <c:v>34514</c:v>
                </c:pt>
                <c:pt idx="4511">
                  <c:v>34515</c:v>
                </c:pt>
                <c:pt idx="4512">
                  <c:v>34516</c:v>
                </c:pt>
                <c:pt idx="4513">
                  <c:v>34520</c:v>
                </c:pt>
                <c:pt idx="4514">
                  <c:v>34521</c:v>
                </c:pt>
                <c:pt idx="4515">
                  <c:v>34522</c:v>
                </c:pt>
                <c:pt idx="4516">
                  <c:v>34523</c:v>
                </c:pt>
                <c:pt idx="4517">
                  <c:v>34526</c:v>
                </c:pt>
                <c:pt idx="4518">
                  <c:v>34527</c:v>
                </c:pt>
                <c:pt idx="4519">
                  <c:v>34528</c:v>
                </c:pt>
                <c:pt idx="4520">
                  <c:v>34529</c:v>
                </c:pt>
                <c:pt idx="4521">
                  <c:v>34530</c:v>
                </c:pt>
                <c:pt idx="4522">
                  <c:v>34533</c:v>
                </c:pt>
                <c:pt idx="4523">
                  <c:v>34534</c:v>
                </c:pt>
                <c:pt idx="4524">
                  <c:v>34535</c:v>
                </c:pt>
                <c:pt idx="4525">
                  <c:v>34536</c:v>
                </c:pt>
                <c:pt idx="4526">
                  <c:v>34537</c:v>
                </c:pt>
                <c:pt idx="4527">
                  <c:v>34540</c:v>
                </c:pt>
                <c:pt idx="4528">
                  <c:v>34541</c:v>
                </c:pt>
                <c:pt idx="4529">
                  <c:v>34542</c:v>
                </c:pt>
                <c:pt idx="4530">
                  <c:v>34543</c:v>
                </c:pt>
                <c:pt idx="4531">
                  <c:v>34544</c:v>
                </c:pt>
                <c:pt idx="4532">
                  <c:v>34547</c:v>
                </c:pt>
                <c:pt idx="4533">
                  <c:v>34548</c:v>
                </c:pt>
                <c:pt idx="4534">
                  <c:v>34549</c:v>
                </c:pt>
                <c:pt idx="4535">
                  <c:v>34550</c:v>
                </c:pt>
                <c:pt idx="4536">
                  <c:v>34551</c:v>
                </c:pt>
                <c:pt idx="4537">
                  <c:v>34554</c:v>
                </c:pt>
                <c:pt idx="4538">
                  <c:v>34555</c:v>
                </c:pt>
                <c:pt idx="4539">
                  <c:v>34556</c:v>
                </c:pt>
                <c:pt idx="4540">
                  <c:v>34557</c:v>
                </c:pt>
                <c:pt idx="4541">
                  <c:v>34558</c:v>
                </c:pt>
                <c:pt idx="4542">
                  <c:v>34561</c:v>
                </c:pt>
                <c:pt idx="4543">
                  <c:v>34562</c:v>
                </c:pt>
                <c:pt idx="4544">
                  <c:v>34563</c:v>
                </c:pt>
                <c:pt idx="4545">
                  <c:v>34564</c:v>
                </c:pt>
                <c:pt idx="4546">
                  <c:v>34565</c:v>
                </c:pt>
                <c:pt idx="4547">
                  <c:v>34568</c:v>
                </c:pt>
                <c:pt idx="4548">
                  <c:v>34569</c:v>
                </c:pt>
                <c:pt idx="4549">
                  <c:v>34570</c:v>
                </c:pt>
                <c:pt idx="4550">
                  <c:v>34571</c:v>
                </c:pt>
                <c:pt idx="4551">
                  <c:v>34572</c:v>
                </c:pt>
                <c:pt idx="4552">
                  <c:v>34575</c:v>
                </c:pt>
                <c:pt idx="4553">
                  <c:v>34576</c:v>
                </c:pt>
                <c:pt idx="4554">
                  <c:v>34577</c:v>
                </c:pt>
                <c:pt idx="4555">
                  <c:v>34578</c:v>
                </c:pt>
                <c:pt idx="4556">
                  <c:v>34579</c:v>
                </c:pt>
                <c:pt idx="4557">
                  <c:v>34583</c:v>
                </c:pt>
                <c:pt idx="4558">
                  <c:v>34584</c:v>
                </c:pt>
                <c:pt idx="4559">
                  <c:v>34585</c:v>
                </c:pt>
                <c:pt idx="4560">
                  <c:v>34586</c:v>
                </c:pt>
                <c:pt idx="4561">
                  <c:v>34589</c:v>
                </c:pt>
                <c:pt idx="4562">
                  <c:v>34590</c:v>
                </c:pt>
                <c:pt idx="4563">
                  <c:v>34591</c:v>
                </c:pt>
                <c:pt idx="4564">
                  <c:v>34592</c:v>
                </c:pt>
                <c:pt idx="4565">
                  <c:v>34593</c:v>
                </c:pt>
                <c:pt idx="4566">
                  <c:v>34596</c:v>
                </c:pt>
                <c:pt idx="4567">
                  <c:v>34597</c:v>
                </c:pt>
                <c:pt idx="4568">
                  <c:v>34598</c:v>
                </c:pt>
                <c:pt idx="4569">
                  <c:v>34599</c:v>
                </c:pt>
                <c:pt idx="4570">
                  <c:v>34600</c:v>
                </c:pt>
                <c:pt idx="4571">
                  <c:v>34603</c:v>
                </c:pt>
                <c:pt idx="4572">
                  <c:v>34604</c:v>
                </c:pt>
                <c:pt idx="4573">
                  <c:v>34605</c:v>
                </c:pt>
                <c:pt idx="4574">
                  <c:v>34606</c:v>
                </c:pt>
                <c:pt idx="4575">
                  <c:v>34607</c:v>
                </c:pt>
                <c:pt idx="4576">
                  <c:v>34610</c:v>
                </c:pt>
                <c:pt idx="4577">
                  <c:v>34611</c:v>
                </c:pt>
                <c:pt idx="4578">
                  <c:v>34612</c:v>
                </c:pt>
                <c:pt idx="4579">
                  <c:v>34613</c:v>
                </c:pt>
                <c:pt idx="4580">
                  <c:v>34614</c:v>
                </c:pt>
                <c:pt idx="4581">
                  <c:v>34618</c:v>
                </c:pt>
                <c:pt idx="4582">
                  <c:v>34619</c:v>
                </c:pt>
                <c:pt idx="4583">
                  <c:v>34620</c:v>
                </c:pt>
                <c:pt idx="4584">
                  <c:v>34621</c:v>
                </c:pt>
                <c:pt idx="4585">
                  <c:v>34624</c:v>
                </c:pt>
                <c:pt idx="4586">
                  <c:v>34625</c:v>
                </c:pt>
                <c:pt idx="4587">
                  <c:v>34626</c:v>
                </c:pt>
                <c:pt idx="4588">
                  <c:v>34627</c:v>
                </c:pt>
                <c:pt idx="4589">
                  <c:v>34628</c:v>
                </c:pt>
                <c:pt idx="4590">
                  <c:v>34631</c:v>
                </c:pt>
                <c:pt idx="4591">
                  <c:v>34632</c:v>
                </c:pt>
                <c:pt idx="4592">
                  <c:v>34633</c:v>
                </c:pt>
                <c:pt idx="4593">
                  <c:v>34634</c:v>
                </c:pt>
                <c:pt idx="4594">
                  <c:v>34635</c:v>
                </c:pt>
                <c:pt idx="4595">
                  <c:v>34638</c:v>
                </c:pt>
                <c:pt idx="4596">
                  <c:v>34639</c:v>
                </c:pt>
                <c:pt idx="4597">
                  <c:v>34640</c:v>
                </c:pt>
                <c:pt idx="4598">
                  <c:v>34641</c:v>
                </c:pt>
                <c:pt idx="4599">
                  <c:v>34642</c:v>
                </c:pt>
                <c:pt idx="4600">
                  <c:v>34645</c:v>
                </c:pt>
                <c:pt idx="4601">
                  <c:v>34646</c:v>
                </c:pt>
                <c:pt idx="4602">
                  <c:v>34647</c:v>
                </c:pt>
                <c:pt idx="4603">
                  <c:v>34648</c:v>
                </c:pt>
                <c:pt idx="4604">
                  <c:v>34652</c:v>
                </c:pt>
                <c:pt idx="4605">
                  <c:v>34653</c:v>
                </c:pt>
                <c:pt idx="4606">
                  <c:v>34654</c:v>
                </c:pt>
                <c:pt idx="4607">
                  <c:v>34655</c:v>
                </c:pt>
                <c:pt idx="4608">
                  <c:v>34656</c:v>
                </c:pt>
                <c:pt idx="4609">
                  <c:v>34659</c:v>
                </c:pt>
                <c:pt idx="4610">
                  <c:v>34660</c:v>
                </c:pt>
                <c:pt idx="4611">
                  <c:v>34661</c:v>
                </c:pt>
                <c:pt idx="4612">
                  <c:v>34663</c:v>
                </c:pt>
                <c:pt idx="4613">
                  <c:v>34666</c:v>
                </c:pt>
                <c:pt idx="4614">
                  <c:v>34667</c:v>
                </c:pt>
                <c:pt idx="4615">
                  <c:v>34668</c:v>
                </c:pt>
                <c:pt idx="4616">
                  <c:v>34669</c:v>
                </c:pt>
                <c:pt idx="4617">
                  <c:v>34670</c:v>
                </c:pt>
                <c:pt idx="4618">
                  <c:v>34673</c:v>
                </c:pt>
                <c:pt idx="4619">
                  <c:v>34674</c:v>
                </c:pt>
                <c:pt idx="4620">
                  <c:v>34675</c:v>
                </c:pt>
                <c:pt idx="4621">
                  <c:v>34676</c:v>
                </c:pt>
                <c:pt idx="4622">
                  <c:v>34677</c:v>
                </c:pt>
                <c:pt idx="4623">
                  <c:v>34680</c:v>
                </c:pt>
                <c:pt idx="4624">
                  <c:v>34681</c:v>
                </c:pt>
                <c:pt idx="4625">
                  <c:v>34682</c:v>
                </c:pt>
                <c:pt idx="4626">
                  <c:v>34683</c:v>
                </c:pt>
                <c:pt idx="4627">
                  <c:v>34684</c:v>
                </c:pt>
                <c:pt idx="4628">
                  <c:v>34687</c:v>
                </c:pt>
                <c:pt idx="4629">
                  <c:v>34688</c:v>
                </c:pt>
                <c:pt idx="4630">
                  <c:v>34689</c:v>
                </c:pt>
                <c:pt idx="4631">
                  <c:v>34690</c:v>
                </c:pt>
                <c:pt idx="4632">
                  <c:v>34691</c:v>
                </c:pt>
                <c:pt idx="4633">
                  <c:v>34695</c:v>
                </c:pt>
                <c:pt idx="4634">
                  <c:v>34696</c:v>
                </c:pt>
                <c:pt idx="4635">
                  <c:v>34697</c:v>
                </c:pt>
                <c:pt idx="4636">
                  <c:v>34698</c:v>
                </c:pt>
                <c:pt idx="4637">
                  <c:v>34702</c:v>
                </c:pt>
                <c:pt idx="4638">
                  <c:v>34703</c:v>
                </c:pt>
                <c:pt idx="4639">
                  <c:v>34704</c:v>
                </c:pt>
                <c:pt idx="4640">
                  <c:v>34705</c:v>
                </c:pt>
                <c:pt idx="4641">
                  <c:v>34708</c:v>
                </c:pt>
                <c:pt idx="4642">
                  <c:v>34709</c:v>
                </c:pt>
                <c:pt idx="4643">
                  <c:v>34710</c:v>
                </c:pt>
                <c:pt idx="4644">
                  <c:v>34711</c:v>
                </c:pt>
                <c:pt idx="4645">
                  <c:v>34712</c:v>
                </c:pt>
                <c:pt idx="4646">
                  <c:v>34716</c:v>
                </c:pt>
                <c:pt idx="4647">
                  <c:v>34717</c:v>
                </c:pt>
                <c:pt idx="4648">
                  <c:v>34718</c:v>
                </c:pt>
                <c:pt idx="4649">
                  <c:v>34719</c:v>
                </c:pt>
                <c:pt idx="4650">
                  <c:v>34722</c:v>
                </c:pt>
                <c:pt idx="4651">
                  <c:v>34723</c:v>
                </c:pt>
                <c:pt idx="4652">
                  <c:v>34724</c:v>
                </c:pt>
                <c:pt idx="4653">
                  <c:v>34725</c:v>
                </c:pt>
                <c:pt idx="4654">
                  <c:v>34726</c:v>
                </c:pt>
                <c:pt idx="4655">
                  <c:v>34729</c:v>
                </c:pt>
                <c:pt idx="4656">
                  <c:v>34730</c:v>
                </c:pt>
                <c:pt idx="4657">
                  <c:v>34731</c:v>
                </c:pt>
                <c:pt idx="4658">
                  <c:v>34732</c:v>
                </c:pt>
                <c:pt idx="4659">
                  <c:v>34733</c:v>
                </c:pt>
                <c:pt idx="4660">
                  <c:v>34736</c:v>
                </c:pt>
                <c:pt idx="4661">
                  <c:v>34737</c:v>
                </c:pt>
                <c:pt idx="4662">
                  <c:v>34738</c:v>
                </c:pt>
                <c:pt idx="4663">
                  <c:v>34739</c:v>
                </c:pt>
                <c:pt idx="4664">
                  <c:v>34740</c:v>
                </c:pt>
                <c:pt idx="4665">
                  <c:v>34743</c:v>
                </c:pt>
                <c:pt idx="4666">
                  <c:v>34744</c:v>
                </c:pt>
                <c:pt idx="4667">
                  <c:v>34745</c:v>
                </c:pt>
                <c:pt idx="4668">
                  <c:v>34746</c:v>
                </c:pt>
                <c:pt idx="4669">
                  <c:v>34747</c:v>
                </c:pt>
                <c:pt idx="4670">
                  <c:v>34751</c:v>
                </c:pt>
                <c:pt idx="4671">
                  <c:v>34752</c:v>
                </c:pt>
                <c:pt idx="4672">
                  <c:v>34753</c:v>
                </c:pt>
                <c:pt idx="4673">
                  <c:v>34754</c:v>
                </c:pt>
                <c:pt idx="4674">
                  <c:v>34757</c:v>
                </c:pt>
                <c:pt idx="4675">
                  <c:v>34758</c:v>
                </c:pt>
                <c:pt idx="4676">
                  <c:v>34759</c:v>
                </c:pt>
                <c:pt idx="4677">
                  <c:v>34760</c:v>
                </c:pt>
                <c:pt idx="4678">
                  <c:v>34761</c:v>
                </c:pt>
                <c:pt idx="4679">
                  <c:v>34764</c:v>
                </c:pt>
                <c:pt idx="4680">
                  <c:v>34765</c:v>
                </c:pt>
                <c:pt idx="4681">
                  <c:v>34766</c:v>
                </c:pt>
                <c:pt idx="4682">
                  <c:v>34767</c:v>
                </c:pt>
                <c:pt idx="4683">
                  <c:v>34768</c:v>
                </c:pt>
                <c:pt idx="4684">
                  <c:v>34771</c:v>
                </c:pt>
                <c:pt idx="4685">
                  <c:v>34772</c:v>
                </c:pt>
                <c:pt idx="4686">
                  <c:v>34773</c:v>
                </c:pt>
                <c:pt idx="4687">
                  <c:v>34774</c:v>
                </c:pt>
                <c:pt idx="4688">
                  <c:v>34775</c:v>
                </c:pt>
                <c:pt idx="4689">
                  <c:v>34778</c:v>
                </c:pt>
                <c:pt idx="4690">
                  <c:v>34779</c:v>
                </c:pt>
                <c:pt idx="4691">
                  <c:v>34780</c:v>
                </c:pt>
                <c:pt idx="4692">
                  <c:v>34781</c:v>
                </c:pt>
                <c:pt idx="4693">
                  <c:v>34782</c:v>
                </c:pt>
                <c:pt idx="4694">
                  <c:v>34785</c:v>
                </c:pt>
                <c:pt idx="4695">
                  <c:v>34786</c:v>
                </c:pt>
                <c:pt idx="4696">
                  <c:v>34787</c:v>
                </c:pt>
                <c:pt idx="4697">
                  <c:v>34788</c:v>
                </c:pt>
                <c:pt idx="4698">
                  <c:v>34789</c:v>
                </c:pt>
                <c:pt idx="4699">
                  <c:v>34792</c:v>
                </c:pt>
                <c:pt idx="4700">
                  <c:v>34793</c:v>
                </c:pt>
                <c:pt idx="4701">
                  <c:v>34794</c:v>
                </c:pt>
                <c:pt idx="4702">
                  <c:v>34795</c:v>
                </c:pt>
                <c:pt idx="4703">
                  <c:v>34796</c:v>
                </c:pt>
                <c:pt idx="4704">
                  <c:v>34799</c:v>
                </c:pt>
                <c:pt idx="4705">
                  <c:v>34800</c:v>
                </c:pt>
                <c:pt idx="4706">
                  <c:v>34801</c:v>
                </c:pt>
                <c:pt idx="4707">
                  <c:v>34802</c:v>
                </c:pt>
                <c:pt idx="4708">
                  <c:v>34806</c:v>
                </c:pt>
                <c:pt idx="4709">
                  <c:v>34807</c:v>
                </c:pt>
                <c:pt idx="4710">
                  <c:v>34808</c:v>
                </c:pt>
                <c:pt idx="4711">
                  <c:v>34809</c:v>
                </c:pt>
                <c:pt idx="4712">
                  <c:v>34810</c:v>
                </c:pt>
                <c:pt idx="4713">
                  <c:v>34813</c:v>
                </c:pt>
                <c:pt idx="4714">
                  <c:v>34814</c:v>
                </c:pt>
                <c:pt idx="4715">
                  <c:v>34815</c:v>
                </c:pt>
                <c:pt idx="4716">
                  <c:v>34816</c:v>
                </c:pt>
                <c:pt idx="4717">
                  <c:v>34817</c:v>
                </c:pt>
                <c:pt idx="4718">
                  <c:v>34820</c:v>
                </c:pt>
                <c:pt idx="4719">
                  <c:v>34821</c:v>
                </c:pt>
                <c:pt idx="4720">
                  <c:v>34822</c:v>
                </c:pt>
                <c:pt idx="4721">
                  <c:v>34823</c:v>
                </c:pt>
                <c:pt idx="4722">
                  <c:v>34824</c:v>
                </c:pt>
                <c:pt idx="4723">
                  <c:v>34827</c:v>
                </c:pt>
                <c:pt idx="4724">
                  <c:v>34828</c:v>
                </c:pt>
                <c:pt idx="4725">
                  <c:v>34829</c:v>
                </c:pt>
                <c:pt idx="4726">
                  <c:v>34830</c:v>
                </c:pt>
                <c:pt idx="4727">
                  <c:v>34831</c:v>
                </c:pt>
                <c:pt idx="4728">
                  <c:v>34834</c:v>
                </c:pt>
                <c:pt idx="4729">
                  <c:v>34835</c:v>
                </c:pt>
                <c:pt idx="4730">
                  <c:v>34836</c:v>
                </c:pt>
                <c:pt idx="4731">
                  <c:v>34837</c:v>
                </c:pt>
                <c:pt idx="4732">
                  <c:v>34838</c:v>
                </c:pt>
                <c:pt idx="4733">
                  <c:v>34841</c:v>
                </c:pt>
                <c:pt idx="4734">
                  <c:v>34842</c:v>
                </c:pt>
                <c:pt idx="4735">
                  <c:v>34843</c:v>
                </c:pt>
                <c:pt idx="4736">
                  <c:v>34844</c:v>
                </c:pt>
                <c:pt idx="4737">
                  <c:v>34845</c:v>
                </c:pt>
                <c:pt idx="4738">
                  <c:v>34849</c:v>
                </c:pt>
                <c:pt idx="4739">
                  <c:v>34850</c:v>
                </c:pt>
                <c:pt idx="4740">
                  <c:v>34851</c:v>
                </c:pt>
                <c:pt idx="4741">
                  <c:v>34852</c:v>
                </c:pt>
                <c:pt idx="4742">
                  <c:v>34855</c:v>
                </c:pt>
                <c:pt idx="4743">
                  <c:v>34856</c:v>
                </c:pt>
                <c:pt idx="4744">
                  <c:v>34857</c:v>
                </c:pt>
                <c:pt idx="4745">
                  <c:v>34858</c:v>
                </c:pt>
                <c:pt idx="4746">
                  <c:v>34859</c:v>
                </c:pt>
                <c:pt idx="4747">
                  <c:v>34862</c:v>
                </c:pt>
                <c:pt idx="4748">
                  <c:v>34863</c:v>
                </c:pt>
                <c:pt idx="4749">
                  <c:v>34864</c:v>
                </c:pt>
                <c:pt idx="4750">
                  <c:v>34865</c:v>
                </c:pt>
                <c:pt idx="4751">
                  <c:v>34866</c:v>
                </c:pt>
                <c:pt idx="4752">
                  <c:v>34869</c:v>
                </c:pt>
                <c:pt idx="4753">
                  <c:v>34870</c:v>
                </c:pt>
                <c:pt idx="4754">
                  <c:v>34871</c:v>
                </c:pt>
                <c:pt idx="4755">
                  <c:v>34872</c:v>
                </c:pt>
                <c:pt idx="4756">
                  <c:v>34873</c:v>
                </c:pt>
                <c:pt idx="4757">
                  <c:v>34876</c:v>
                </c:pt>
                <c:pt idx="4758">
                  <c:v>34877</c:v>
                </c:pt>
                <c:pt idx="4759">
                  <c:v>34878</c:v>
                </c:pt>
                <c:pt idx="4760">
                  <c:v>34879</c:v>
                </c:pt>
                <c:pt idx="4761">
                  <c:v>34880</c:v>
                </c:pt>
                <c:pt idx="4762">
                  <c:v>34883</c:v>
                </c:pt>
                <c:pt idx="4763">
                  <c:v>34885</c:v>
                </c:pt>
                <c:pt idx="4764">
                  <c:v>34886</c:v>
                </c:pt>
                <c:pt idx="4765">
                  <c:v>34887</c:v>
                </c:pt>
                <c:pt idx="4766">
                  <c:v>34890</c:v>
                </c:pt>
                <c:pt idx="4767">
                  <c:v>34891</c:v>
                </c:pt>
                <c:pt idx="4768">
                  <c:v>34892</c:v>
                </c:pt>
                <c:pt idx="4769">
                  <c:v>34893</c:v>
                </c:pt>
                <c:pt idx="4770">
                  <c:v>34894</c:v>
                </c:pt>
                <c:pt idx="4771">
                  <c:v>34897</c:v>
                </c:pt>
                <c:pt idx="4772">
                  <c:v>34898</c:v>
                </c:pt>
                <c:pt idx="4773">
                  <c:v>34899</c:v>
                </c:pt>
                <c:pt idx="4774">
                  <c:v>34900</c:v>
                </c:pt>
                <c:pt idx="4775">
                  <c:v>34901</c:v>
                </c:pt>
                <c:pt idx="4776">
                  <c:v>34904</c:v>
                </c:pt>
                <c:pt idx="4777">
                  <c:v>34905</c:v>
                </c:pt>
                <c:pt idx="4778">
                  <c:v>34906</c:v>
                </c:pt>
                <c:pt idx="4779">
                  <c:v>34907</c:v>
                </c:pt>
                <c:pt idx="4780">
                  <c:v>34908</c:v>
                </c:pt>
                <c:pt idx="4781">
                  <c:v>34911</c:v>
                </c:pt>
                <c:pt idx="4782">
                  <c:v>34912</c:v>
                </c:pt>
                <c:pt idx="4783">
                  <c:v>34913</c:v>
                </c:pt>
                <c:pt idx="4784">
                  <c:v>34914</c:v>
                </c:pt>
                <c:pt idx="4785">
                  <c:v>34915</c:v>
                </c:pt>
                <c:pt idx="4786">
                  <c:v>34918</c:v>
                </c:pt>
                <c:pt idx="4787">
                  <c:v>34919</c:v>
                </c:pt>
                <c:pt idx="4788">
                  <c:v>34920</c:v>
                </c:pt>
                <c:pt idx="4789">
                  <c:v>34921</c:v>
                </c:pt>
                <c:pt idx="4790">
                  <c:v>34922</c:v>
                </c:pt>
                <c:pt idx="4791">
                  <c:v>34925</c:v>
                </c:pt>
                <c:pt idx="4792">
                  <c:v>34926</c:v>
                </c:pt>
                <c:pt idx="4793">
                  <c:v>34927</c:v>
                </c:pt>
                <c:pt idx="4794">
                  <c:v>34928</c:v>
                </c:pt>
                <c:pt idx="4795">
                  <c:v>34929</c:v>
                </c:pt>
                <c:pt idx="4796">
                  <c:v>34932</c:v>
                </c:pt>
                <c:pt idx="4797">
                  <c:v>34933</c:v>
                </c:pt>
                <c:pt idx="4798">
                  <c:v>34934</c:v>
                </c:pt>
                <c:pt idx="4799">
                  <c:v>34935</c:v>
                </c:pt>
                <c:pt idx="4800">
                  <c:v>34936</c:v>
                </c:pt>
                <c:pt idx="4801">
                  <c:v>34939</c:v>
                </c:pt>
                <c:pt idx="4802">
                  <c:v>34940</c:v>
                </c:pt>
                <c:pt idx="4803">
                  <c:v>34941</c:v>
                </c:pt>
                <c:pt idx="4804">
                  <c:v>34942</c:v>
                </c:pt>
                <c:pt idx="4805">
                  <c:v>34943</c:v>
                </c:pt>
                <c:pt idx="4806">
                  <c:v>34947</c:v>
                </c:pt>
                <c:pt idx="4807">
                  <c:v>34948</c:v>
                </c:pt>
                <c:pt idx="4808">
                  <c:v>34949</c:v>
                </c:pt>
                <c:pt idx="4809">
                  <c:v>34950</c:v>
                </c:pt>
                <c:pt idx="4810">
                  <c:v>34953</c:v>
                </c:pt>
                <c:pt idx="4811">
                  <c:v>34954</c:v>
                </c:pt>
                <c:pt idx="4812">
                  <c:v>34955</c:v>
                </c:pt>
                <c:pt idx="4813">
                  <c:v>34956</c:v>
                </c:pt>
                <c:pt idx="4814">
                  <c:v>34957</c:v>
                </c:pt>
                <c:pt idx="4815">
                  <c:v>34960</c:v>
                </c:pt>
                <c:pt idx="4816">
                  <c:v>34961</c:v>
                </c:pt>
                <c:pt idx="4817">
                  <c:v>34962</c:v>
                </c:pt>
                <c:pt idx="4818">
                  <c:v>34963</c:v>
                </c:pt>
                <c:pt idx="4819">
                  <c:v>34964</c:v>
                </c:pt>
                <c:pt idx="4820">
                  <c:v>34967</c:v>
                </c:pt>
                <c:pt idx="4821">
                  <c:v>34968</c:v>
                </c:pt>
                <c:pt idx="4822">
                  <c:v>34969</c:v>
                </c:pt>
                <c:pt idx="4823">
                  <c:v>34970</c:v>
                </c:pt>
                <c:pt idx="4824">
                  <c:v>34971</c:v>
                </c:pt>
                <c:pt idx="4825">
                  <c:v>34974</c:v>
                </c:pt>
                <c:pt idx="4826">
                  <c:v>34975</c:v>
                </c:pt>
                <c:pt idx="4827">
                  <c:v>34976</c:v>
                </c:pt>
                <c:pt idx="4828">
                  <c:v>34977</c:v>
                </c:pt>
                <c:pt idx="4829">
                  <c:v>34978</c:v>
                </c:pt>
                <c:pt idx="4830">
                  <c:v>34982</c:v>
                </c:pt>
                <c:pt idx="4831">
                  <c:v>34983</c:v>
                </c:pt>
                <c:pt idx="4832">
                  <c:v>34984</c:v>
                </c:pt>
                <c:pt idx="4833">
                  <c:v>34985</c:v>
                </c:pt>
                <c:pt idx="4834">
                  <c:v>34988</c:v>
                </c:pt>
                <c:pt idx="4835">
                  <c:v>34989</c:v>
                </c:pt>
                <c:pt idx="4836">
                  <c:v>34990</c:v>
                </c:pt>
                <c:pt idx="4837">
                  <c:v>34991</c:v>
                </c:pt>
                <c:pt idx="4838">
                  <c:v>34992</c:v>
                </c:pt>
                <c:pt idx="4839">
                  <c:v>34995</c:v>
                </c:pt>
                <c:pt idx="4840">
                  <c:v>34996</c:v>
                </c:pt>
                <c:pt idx="4841">
                  <c:v>34997</c:v>
                </c:pt>
                <c:pt idx="4842">
                  <c:v>34998</c:v>
                </c:pt>
                <c:pt idx="4843">
                  <c:v>34999</c:v>
                </c:pt>
                <c:pt idx="4844">
                  <c:v>35002</c:v>
                </c:pt>
                <c:pt idx="4845">
                  <c:v>35003</c:v>
                </c:pt>
                <c:pt idx="4846">
                  <c:v>35004</c:v>
                </c:pt>
                <c:pt idx="4847">
                  <c:v>35005</c:v>
                </c:pt>
                <c:pt idx="4848">
                  <c:v>35006</c:v>
                </c:pt>
                <c:pt idx="4849">
                  <c:v>35009</c:v>
                </c:pt>
                <c:pt idx="4850">
                  <c:v>35010</c:v>
                </c:pt>
                <c:pt idx="4851">
                  <c:v>35011</c:v>
                </c:pt>
                <c:pt idx="4852">
                  <c:v>35012</c:v>
                </c:pt>
                <c:pt idx="4853">
                  <c:v>35013</c:v>
                </c:pt>
                <c:pt idx="4854">
                  <c:v>35016</c:v>
                </c:pt>
                <c:pt idx="4855">
                  <c:v>35017</c:v>
                </c:pt>
                <c:pt idx="4856">
                  <c:v>35018</c:v>
                </c:pt>
                <c:pt idx="4857">
                  <c:v>35019</c:v>
                </c:pt>
                <c:pt idx="4858">
                  <c:v>35020</c:v>
                </c:pt>
                <c:pt idx="4859">
                  <c:v>35023</c:v>
                </c:pt>
                <c:pt idx="4860">
                  <c:v>35024</c:v>
                </c:pt>
                <c:pt idx="4861">
                  <c:v>35025</c:v>
                </c:pt>
                <c:pt idx="4862">
                  <c:v>35027</c:v>
                </c:pt>
                <c:pt idx="4863">
                  <c:v>35030</c:v>
                </c:pt>
                <c:pt idx="4864">
                  <c:v>35031</c:v>
                </c:pt>
                <c:pt idx="4865">
                  <c:v>35032</c:v>
                </c:pt>
                <c:pt idx="4866">
                  <c:v>35033</c:v>
                </c:pt>
                <c:pt idx="4867">
                  <c:v>35034</c:v>
                </c:pt>
                <c:pt idx="4868">
                  <c:v>35037</c:v>
                </c:pt>
                <c:pt idx="4869">
                  <c:v>35038</c:v>
                </c:pt>
                <c:pt idx="4870">
                  <c:v>35039</c:v>
                </c:pt>
                <c:pt idx="4871">
                  <c:v>35040</c:v>
                </c:pt>
                <c:pt idx="4872">
                  <c:v>35041</c:v>
                </c:pt>
                <c:pt idx="4873">
                  <c:v>35044</c:v>
                </c:pt>
                <c:pt idx="4874">
                  <c:v>35045</c:v>
                </c:pt>
                <c:pt idx="4875">
                  <c:v>35046</c:v>
                </c:pt>
                <c:pt idx="4876">
                  <c:v>35047</c:v>
                </c:pt>
                <c:pt idx="4877">
                  <c:v>35048</c:v>
                </c:pt>
                <c:pt idx="4878">
                  <c:v>35051</c:v>
                </c:pt>
                <c:pt idx="4879">
                  <c:v>35052</c:v>
                </c:pt>
                <c:pt idx="4880">
                  <c:v>35053</c:v>
                </c:pt>
                <c:pt idx="4881">
                  <c:v>35054</c:v>
                </c:pt>
                <c:pt idx="4882">
                  <c:v>35055</c:v>
                </c:pt>
                <c:pt idx="4883">
                  <c:v>35059</c:v>
                </c:pt>
                <c:pt idx="4884">
                  <c:v>35060</c:v>
                </c:pt>
                <c:pt idx="4885">
                  <c:v>35061</c:v>
                </c:pt>
                <c:pt idx="4886">
                  <c:v>35062</c:v>
                </c:pt>
                <c:pt idx="4887">
                  <c:v>35066</c:v>
                </c:pt>
                <c:pt idx="4888">
                  <c:v>35067</c:v>
                </c:pt>
                <c:pt idx="4889">
                  <c:v>35068</c:v>
                </c:pt>
                <c:pt idx="4890">
                  <c:v>35069</c:v>
                </c:pt>
                <c:pt idx="4891">
                  <c:v>35072</c:v>
                </c:pt>
                <c:pt idx="4892">
                  <c:v>35073</c:v>
                </c:pt>
                <c:pt idx="4893">
                  <c:v>35074</c:v>
                </c:pt>
                <c:pt idx="4894">
                  <c:v>35075</c:v>
                </c:pt>
                <c:pt idx="4895">
                  <c:v>35076</c:v>
                </c:pt>
                <c:pt idx="4896">
                  <c:v>35080</c:v>
                </c:pt>
                <c:pt idx="4897">
                  <c:v>35081</c:v>
                </c:pt>
                <c:pt idx="4898">
                  <c:v>35082</c:v>
                </c:pt>
                <c:pt idx="4899">
                  <c:v>35083</c:v>
                </c:pt>
                <c:pt idx="4900">
                  <c:v>35086</c:v>
                </c:pt>
                <c:pt idx="4901">
                  <c:v>35087</c:v>
                </c:pt>
                <c:pt idx="4902">
                  <c:v>35088</c:v>
                </c:pt>
                <c:pt idx="4903">
                  <c:v>35089</c:v>
                </c:pt>
                <c:pt idx="4904">
                  <c:v>35090</c:v>
                </c:pt>
                <c:pt idx="4905">
                  <c:v>35093</c:v>
                </c:pt>
                <c:pt idx="4906">
                  <c:v>35094</c:v>
                </c:pt>
                <c:pt idx="4907">
                  <c:v>35095</c:v>
                </c:pt>
                <c:pt idx="4908">
                  <c:v>35096</c:v>
                </c:pt>
                <c:pt idx="4909">
                  <c:v>35097</c:v>
                </c:pt>
                <c:pt idx="4910">
                  <c:v>35100</c:v>
                </c:pt>
                <c:pt idx="4911">
                  <c:v>35101</c:v>
                </c:pt>
                <c:pt idx="4912">
                  <c:v>35102</c:v>
                </c:pt>
                <c:pt idx="4913">
                  <c:v>35103</c:v>
                </c:pt>
                <c:pt idx="4914">
                  <c:v>35104</c:v>
                </c:pt>
                <c:pt idx="4915">
                  <c:v>35107</c:v>
                </c:pt>
                <c:pt idx="4916">
                  <c:v>35108</c:v>
                </c:pt>
                <c:pt idx="4917">
                  <c:v>35109</c:v>
                </c:pt>
                <c:pt idx="4918">
                  <c:v>35110</c:v>
                </c:pt>
                <c:pt idx="4919">
                  <c:v>35111</c:v>
                </c:pt>
                <c:pt idx="4920">
                  <c:v>35115</c:v>
                </c:pt>
                <c:pt idx="4921">
                  <c:v>35116</c:v>
                </c:pt>
                <c:pt idx="4922">
                  <c:v>35117</c:v>
                </c:pt>
                <c:pt idx="4923">
                  <c:v>35118</c:v>
                </c:pt>
                <c:pt idx="4924">
                  <c:v>35121</c:v>
                </c:pt>
                <c:pt idx="4925">
                  <c:v>35122</c:v>
                </c:pt>
                <c:pt idx="4926">
                  <c:v>35123</c:v>
                </c:pt>
                <c:pt idx="4927">
                  <c:v>35124</c:v>
                </c:pt>
                <c:pt idx="4928">
                  <c:v>35125</c:v>
                </c:pt>
                <c:pt idx="4929">
                  <c:v>35128</c:v>
                </c:pt>
                <c:pt idx="4930">
                  <c:v>35129</c:v>
                </c:pt>
                <c:pt idx="4931">
                  <c:v>35130</c:v>
                </c:pt>
                <c:pt idx="4932">
                  <c:v>35131</c:v>
                </c:pt>
                <c:pt idx="4933">
                  <c:v>35132</c:v>
                </c:pt>
                <c:pt idx="4934">
                  <c:v>35135</c:v>
                </c:pt>
                <c:pt idx="4935">
                  <c:v>35136</c:v>
                </c:pt>
                <c:pt idx="4936">
                  <c:v>35137</c:v>
                </c:pt>
                <c:pt idx="4937">
                  <c:v>35138</c:v>
                </c:pt>
                <c:pt idx="4938">
                  <c:v>35139</c:v>
                </c:pt>
                <c:pt idx="4939">
                  <c:v>35142</c:v>
                </c:pt>
                <c:pt idx="4940">
                  <c:v>35143</c:v>
                </c:pt>
                <c:pt idx="4941">
                  <c:v>35144</c:v>
                </c:pt>
                <c:pt idx="4942">
                  <c:v>35145</c:v>
                </c:pt>
                <c:pt idx="4943">
                  <c:v>35146</c:v>
                </c:pt>
                <c:pt idx="4944">
                  <c:v>35149</c:v>
                </c:pt>
                <c:pt idx="4945">
                  <c:v>35150</c:v>
                </c:pt>
                <c:pt idx="4946">
                  <c:v>35151</c:v>
                </c:pt>
                <c:pt idx="4947">
                  <c:v>35152</c:v>
                </c:pt>
                <c:pt idx="4948">
                  <c:v>35153</c:v>
                </c:pt>
                <c:pt idx="4949">
                  <c:v>35156</c:v>
                </c:pt>
                <c:pt idx="4950">
                  <c:v>35157</c:v>
                </c:pt>
                <c:pt idx="4951">
                  <c:v>35158</c:v>
                </c:pt>
                <c:pt idx="4952">
                  <c:v>35159</c:v>
                </c:pt>
                <c:pt idx="4953">
                  <c:v>35160</c:v>
                </c:pt>
                <c:pt idx="4954">
                  <c:v>35163</c:v>
                </c:pt>
                <c:pt idx="4955">
                  <c:v>35164</c:v>
                </c:pt>
                <c:pt idx="4956">
                  <c:v>35165</c:v>
                </c:pt>
                <c:pt idx="4957">
                  <c:v>35166</c:v>
                </c:pt>
                <c:pt idx="4958">
                  <c:v>35167</c:v>
                </c:pt>
                <c:pt idx="4959">
                  <c:v>35170</c:v>
                </c:pt>
                <c:pt idx="4960">
                  <c:v>35171</c:v>
                </c:pt>
                <c:pt idx="4961">
                  <c:v>35172</c:v>
                </c:pt>
                <c:pt idx="4962">
                  <c:v>35173</c:v>
                </c:pt>
                <c:pt idx="4963">
                  <c:v>35174</c:v>
                </c:pt>
                <c:pt idx="4964">
                  <c:v>35177</c:v>
                </c:pt>
                <c:pt idx="4965">
                  <c:v>35178</c:v>
                </c:pt>
                <c:pt idx="4966">
                  <c:v>35179</c:v>
                </c:pt>
                <c:pt idx="4967">
                  <c:v>35180</c:v>
                </c:pt>
                <c:pt idx="4968">
                  <c:v>35181</c:v>
                </c:pt>
                <c:pt idx="4969">
                  <c:v>35184</c:v>
                </c:pt>
                <c:pt idx="4970">
                  <c:v>35185</c:v>
                </c:pt>
                <c:pt idx="4971">
                  <c:v>35186</c:v>
                </c:pt>
                <c:pt idx="4972">
                  <c:v>35187</c:v>
                </c:pt>
                <c:pt idx="4973">
                  <c:v>35188</c:v>
                </c:pt>
                <c:pt idx="4974">
                  <c:v>35191</c:v>
                </c:pt>
                <c:pt idx="4975">
                  <c:v>35192</c:v>
                </c:pt>
                <c:pt idx="4976">
                  <c:v>35193</c:v>
                </c:pt>
                <c:pt idx="4977">
                  <c:v>35194</c:v>
                </c:pt>
                <c:pt idx="4978">
                  <c:v>35195</c:v>
                </c:pt>
                <c:pt idx="4979">
                  <c:v>35198</c:v>
                </c:pt>
                <c:pt idx="4980">
                  <c:v>35199</c:v>
                </c:pt>
                <c:pt idx="4981">
                  <c:v>35200</c:v>
                </c:pt>
                <c:pt idx="4982">
                  <c:v>35201</c:v>
                </c:pt>
                <c:pt idx="4983">
                  <c:v>35202</c:v>
                </c:pt>
                <c:pt idx="4984">
                  <c:v>35205</c:v>
                </c:pt>
                <c:pt idx="4985">
                  <c:v>35206</c:v>
                </c:pt>
                <c:pt idx="4986">
                  <c:v>35207</c:v>
                </c:pt>
                <c:pt idx="4987">
                  <c:v>35208</c:v>
                </c:pt>
                <c:pt idx="4988">
                  <c:v>35209</c:v>
                </c:pt>
                <c:pt idx="4989">
                  <c:v>35213</c:v>
                </c:pt>
                <c:pt idx="4990">
                  <c:v>35214</c:v>
                </c:pt>
                <c:pt idx="4991">
                  <c:v>35215</c:v>
                </c:pt>
                <c:pt idx="4992">
                  <c:v>35216</c:v>
                </c:pt>
                <c:pt idx="4993">
                  <c:v>35219</c:v>
                </c:pt>
                <c:pt idx="4994">
                  <c:v>35220</c:v>
                </c:pt>
                <c:pt idx="4995">
                  <c:v>35221</c:v>
                </c:pt>
                <c:pt idx="4996">
                  <c:v>35222</c:v>
                </c:pt>
                <c:pt idx="4997">
                  <c:v>35223</c:v>
                </c:pt>
                <c:pt idx="4998">
                  <c:v>35226</c:v>
                </c:pt>
                <c:pt idx="4999">
                  <c:v>35227</c:v>
                </c:pt>
                <c:pt idx="5000">
                  <c:v>35228</c:v>
                </c:pt>
                <c:pt idx="5001">
                  <c:v>35229</c:v>
                </c:pt>
                <c:pt idx="5002">
                  <c:v>35230</c:v>
                </c:pt>
                <c:pt idx="5003">
                  <c:v>35233</c:v>
                </c:pt>
                <c:pt idx="5004">
                  <c:v>35234</c:v>
                </c:pt>
                <c:pt idx="5005">
                  <c:v>35235</c:v>
                </c:pt>
                <c:pt idx="5006">
                  <c:v>35236</c:v>
                </c:pt>
                <c:pt idx="5007">
                  <c:v>35237</c:v>
                </c:pt>
                <c:pt idx="5008">
                  <c:v>35240</c:v>
                </c:pt>
                <c:pt idx="5009">
                  <c:v>35241</c:v>
                </c:pt>
                <c:pt idx="5010">
                  <c:v>35242</c:v>
                </c:pt>
                <c:pt idx="5011">
                  <c:v>35243</c:v>
                </c:pt>
                <c:pt idx="5012">
                  <c:v>35244</c:v>
                </c:pt>
                <c:pt idx="5013">
                  <c:v>35247</c:v>
                </c:pt>
                <c:pt idx="5014">
                  <c:v>35248</c:v>
                </c:pt>
                <c:pt idx="5015">
                  <c:v>35249</c:v>
                </c:pt>
                <c:pt idx="5016">
                  <c:v>35251</c:v>
                </c:pt>
                <c:pt idx="5017">
                  <c:v>35254</c:v>
                </c:pt>
                <c:pt idx="5018">
                  <c:v>35255</c:v>
                </c:pt>
                <c:pt idx="5019">
                  <c:v>35256</c:v>
                </c:pt>
                <c:pt idx="5020">
                  <c:v>35257</c:v>
                </c:pt>
                <c:pt idx="5021">
                  <c:v>35258</c:v>
                </c:pt>
                <c:pt idx="5022">
                  <c:v>35261</c:v>
                </c:pt>
                <c:pt idx="5023">
                  <c:v>35262</c:v>
                </c:pt>
                <c:pt idx="5024">
                  <c:v>35263</c:v>
                </c:pt>
                <c:pt idx="5025">
                  <c:v>35264</c:v>
                </c:pt>
                <c:pt idx="5026">
                  <c:v>35265</c:v>
                </c:pt>
                <c:pt idx="5027">
                  <c:v>35268</c:v>
                </c:pt>
                <c:pt idx="5028">
                  <c:v>35269</c:v>
                </c:pt>
                <c:pt idx="5029">
                  <c:v>35270</c:v>
                </c:pt>
                <c:pt idx="5030">
                  <c:v>35271</c:v>
                </c:pt>
                <c:pt idx="5031">
                  <c:v>35272</c:v>
                </c:pt>
                <c:pt idx="5032">
                  <c:v>35275</c:v>
                </c:pt>
                <c:pt idx="5033">
                  <c:v>35276</c:v>
                </c:pt>
                <c:pt idx="5034">
                  <c:v>35277</c:v>
                </c:pt>
                <c:pt idx="5035">
                  <c:v>35278</c:v>
                </c:pt>
                <c:pt idx="5036">
                  <c:v>35279</c:v>
                </c:pt>
                <c:pt idx="5037">
                  <c:v>35282</c:v>
                </c:pt>
                <c:pt idx="5038">
                  <c:v>35283</c:v>
                </c:pt>
                <c:pt idx="5039">
                  <c:v>35284</c:v>
                </c:pt>
                <c:pt idx="5040">
                  <c:v>35285</c:v>
                </c:pt>
                <c:pt idx="5041">
                  <c:v>35286</c:v>
                </c:pt>
                <c:pt idx="5042">
                  <c:v>35289</c:v>
                </c:pt>
                <c:pt idx="5043">
                  <c:v>35290</c:v>
                </c:pt>
                <c:pt idx="5044">
                  <c:v>35291</c:v>
                </c:pt>
                <c:pt idx="5045">
                  <c:v>35292</c:v>
                </c:pt>
                <c:pt idx="5046">
                  <c:v>35293</c:v>
                </c:pt>
                <c:pt idx="5047">
                  <c:v>35296</c:v>
                </c:pt>
                <c:pt idx="5048">
                  <c:v>35297</c:v>
                </c:pt>
                <c:pt idx="5049">
                  <c:v>35298</c:v>
                </c:pt>
                <c:pt idx="5050">
                  <c:v>35299</c:v>
                </c:pt>
                <c:pt idx="5051">
                  <c:v>35300</c:v>
                </c:pt>
                <c:pt idx="5052">
                  <c:v>35303</c:v>
                </c:pt>
                <c:pt idx="5053">
                  <c:v>35304</c:v>
                </c:pt>
                <c:pt idx="5054">
                  <c:v>35305</c:v>
                </c:pt>
                <c:pt idx="5055">
                  <c:v>35306</c:v>
                </c:pt>
                <c:pt idx="5056">
                  <c:v>35307</c:v>
                </c:pt>
                <c:pt idx="5057">
                  <c:v>35311</c:v>
                </c:pt>
                <c:pt idx="5058">
                  <c:v>35312</c:v>
                </c:pt>
                <c:pt idx="5059">
                  <c:v>35313</c:v>
                </c:pt>
                <c:pt idx="5060">
                  <c:v>35314</c:v>
                </c:pt>
                <c:pt idx="5061">
                  <c:v>35317</c:v>
                </c:pt>
                <c:pt idx="5062">
                  <c:v>35318</c:v>
                </c:pt>
                <c:pt idx="5063">
                  <c:v>35319</c:v>
                </c:pt>
                <c:pt idx="5064">
                  <c:v>35320</c:v>
                </c:pt>
                <c:pt idx="5065">
                  <c:v>35321</c:v>
                </c:pt>
                <c:pt idx="5066">
                  <c:v>35324</c:v>
                </c:pt>
                <c:pt idx="5067">
                  <c:v>35325</c:v>
                </c:pt>
                <c:pt idx="5068">
                  <c:v>35326</c:v>
                </c:pt>
                <c:pt idx="5069">
                  <c:v>35327</c:v>
                </c:pt>
                <c:pt idx="5070">
                  <c:v>35328</c:v>
                </c:pt>
                <c:pt idx="5071">
                  <c:v>35331</c:v>
                </c:pt>
                <c:pt idx="5072">
                  <c:v>35332</c:v>
                </c:pt>
                <c:pt idx="5073">
                  <c:v>35333</c:v>
                </c:pt>
                <c:pt idx="5074">
                  <c:v>35334</c:v>
                </c:pt>
                <c:pt idx="5075">
                  <c:v>35335</c:v>
                </c:pt>
                <c:pt idx="5076">
                  <c:v>35338</c:v>
                </c:pt>
                <c:pt idx="5077">
                  <c:v>35339</c:v>
                </c:pt>
                <c:pt idx="5078">
                  <c:v>35340</c:v>
                </c:pt>
                <c:pt idx="5079">
                  <c:v>35341</c:v>
                </c:pt>
                <c:pt idx="5080">
                  <c:v>35342</c:v>
                </c:pt>
                <c:pt idx="5081">
                  <c:v>35345</c:v>
                </c:pt>
                <c:pt idx="5082">
                  <c:v>35346</c:v>
                </c:pt>
                <c:pt idx="5083">
                  <c:v>35347</c:v>
                </c:pt>
                <c:pt idx="5084">
                  <c:v>35348</c:v>
                </c:pt>
                <c:pt idx="5085">
                  <c:v>35349</c:v>
                </c:pt>
                <c:pt idx="5086">
                  <c:v>35353</c:v>
                </c:pt>
                <c:pt idx="5087">
                  <c:v>35354</c:v>
                </c:pt>
                <c:pt idx="5088">
                  <c:v>35355</c:v>
                </c:pt>
                <c:pt idx="5089">
                  <c:v>35356</c:v>
                </c:pt>
                <c:pt idx="5090">
                  <c:v>35359</c:v>
                </c:pt>
                <c:pt idx="5091">
                  <c:v>35360</c:v>
                </c:pt>
                <c:pt idx="5092">
                  <c:v>35361</c:v>
                </c:pt>
                <c:pt idx="5093">
                  <c:v>35362</c:v>
                </c:pt>
                <c:pt idx="5094">
                  <c:v>35363</c:v>
                </c:pt>
                <c:pt idx="5095">
                  <c:v>35366</c:v>
                </c:pt>
                <c:pt idx="5096">
                  <c:v>35367</c:v>
                </c:pt>
                <c:pt idx="5097">
                  <c:v>35368</c:v>
                </c:pt>
                <c:pt idx="5098">
                  <c:v>35369</c:v>
                </c:pt>
                <c:pt idx="5099">
                  <c:v>35370</c:v>
                </c:pt>
                <c:pt idx="5100">
                  <c:v>35373</c:v>
                </c:pt>
                <c:pt idx="5101">
                  <c:v>35374</c:v>
                </c:pt>
                <c:pt idx="5102">
                  <c:v>35375</c:v>
                </c:pt>
                <c:pt idx="5103">
                  <c:v>35376</c:v>
                </c:pt>
                <c:pt idx="5104">
                  <c:v>35377</c:v>
                </c:pt>
                <c:pt idx="5105">
                  <c:v>35381</c:v>
                </c:pt>
                <c:pt idx="5106">
                  <c:v>35382</c:v>
                </c:pt>
                <c:pt idx="5107">
                  <c:v>35383</c:v>
                </c:pt>
                <c:pt idx="5108">
                  <c:v>35384</c:v>
                </c:pt>
                <c:pt idx="5109">
                  <c:v>35387</c:v>
                </c:pt>
                <c:pt idx="5110">
                  <c:v>35388</c:v>
                </c:pt>
                <c:pt idx="5111">
                  <c:v>35389</c:v>
                </c:pt>
                <c:pt idx="5112">
                  <c:v>35390</c:v>
                </c:pt>
                <c:pt idx="5113">
                  <c:v>35391</c:v>
                </c:pt>
                <c:pt idx="5114">
                  <c:v>35394</c:v>
                </c:pt>
                <c:pt idx="5115">
                  <c:v>35395</c:v>
                </c:pt>
                <c:pt idx="5116">
                  <c:v>35396</c:v>
                </c:pt>
                <c:pt idx="5117">
                  <c:v>35398</c:v>
                </c:pt>
                <c:pt idx="5118">
                  <c:v>35401</c:v>
                </c:pt>
                <c:pt idx="5119">
                  <c:v>35402</c:v>
                </c:pt>
                <c:pt idx="5120">
                  <c:v>35403</c:v>
                </c:pt>
                <c:pt idx="5121">
                  <c:v>35404</c:v>
                </c:pt>
                <c:pt idx="5122">
                  <c:v>35405</c:v>
                </c:pt>
                <c:pt idx="5123">
                  <c:v>35408</c:v>
                </c:pt>
                <c:pt idx="5124">
                  <c:v>35409</c:v>
                </c:pt>
                <c:pt idx="5125">
                  <c:v>35410</c:v>
                </c:pt>
                <c:pt idx="5126">
                  <c:v>35411</c:v>
                </c:pt>
                <c:pt idx="5127">
                  <c:v>35412</c:v>
                </c:pt>
                <c:pt idx="5128">
                  <c:v>35415</c:v>
                </c:pt>
                <c:pt idx="5129">
                  <c:v>35416</c:v>
                </c:pt>
                <c:pt idx="5130">
                  <c:v>35417</c:v>
                </c:pt>
                <c:pt idx="5131">
                  <c:v>35418</c:v>
                </c:pt>
                <c:pt idx="5132">
                  <c:v>35419</c:v>
                </c:pt>
                <c:pt idx="5133">
                  <c:v>35422</c:v>
                </c:pt>
                <c:pt idx="5134">
                  <c:v>35423</c:v>
                </c:pt>
                <c:pt idx="5135">
                  <c:v>35425</c:v>
                </c:pt>
                <c:pt idx="5136">
                  <c:v>35426</c:v>
                </c:pt>
                <c:pt idx="5137">
                  <c:v>35429</c:v>
                </c:pt>
                <c:pt idx="5138">
                  <c:v>35430</c:v>
                </c:pt>
                <c:pt idx="5139">
                  <c:v>35432</c:v>
                </c:pt>
                <c:pt idx="5140">
                  <c:v>35433</c:v>
                </c:pt>
                <c:pt idx="5141">
                  <c:v>35436</c:v>
                </c:pt>
                <c:pt idx="5142">
                  <c:v>35437</c:v>
                </c:pt>
                <c:pt idx="5143">
                  <c:v>35438</c:v>
                </c:pt>
                <c:pt idx="5144">
                  <c:v>35439</c:v>
                </c:pt>
                <c:pt idx="5145">
                  <c:v>35440</c:v>
                </c:pt>
                <c:pt idx="5146">
                  <c:v>35443</c:v>
                </c:pt>
                <c:pt idx="5147">
                  <c:v>35444</c:v>
                </c:pt>
                <c:pt idx="5148">
                  <c:v>35445</c:v>
                </c:pt>
                <c:pt idx="5149">
                  <c:v>35446</c:v>
                </c:pt>
                <c:pt idx="5150">
                  <c:v>35447</c:v>
                </c:pt>
                <c:pt idx="5151">
                  <c:v>35451</c:v>
                </c:pt>
                <c:pt idx="5152">
                  <c:v>35452</c:v>
                </c:pt>
                <c:pt idx="5153">
                  <c:v>35453</c:v>
                </c:pt>
                <c:pt idx="5154">
                  <c:v>35454</c:v>
                </c:pt>
                <c:pt idx="5155">
                  <c:v>35457</c:v>
                </c:pt>
                <c:pt idx="5156">
                  <c:v>35458</c:v>
                </c:pt>
                <c:pt idx="5157">
                  <c:v>35459</c:v>
                </c:pt>
                <c:pt idx="5158">
                  <c:v>35460</c:v>
                </c:pt>
                <c:pt idx="5159">
                  <c:v>35461</c:v>
                </c:pt>
                <c:pt idx="5160">
                  <c:v>35464</c:v>
                </c:pt>
                <c:pt idx="5161">
                  <c:v>35465</c:v>
                </c:pt>
                <c:pt idx="5162">
                  <c:v>35466</c:v>
                </c:pt>
                <c:pt idx="5163">
                  <c:v>35467</c:v>
                </c:pt>
                <c:pt idx="5164">
                  <c:v>35468</c:v>
                </c:pt>
                <c:pt idx="5165">
                  <c:v>35471</c:v>
                </c:pt>
                <c:pt idx="5166">
                  <c:v>35472</c:v>
                </c:pt>
                <c:pt idx="5167">
                  <c:v>35473</c:v>
                </c:pt>
                <c:pt idx="5168">
                  <c:v>35474</c:v>
                </c:pt>
                <c:pt idx="5169">
                  <c:v>35475</c:v>
                </c:pt>
                <c:pt idx="5170">
                  <c:v>35479</c:v>
                </c:pt>
                <c:pt idx="5171">
                  <c:v>35480</c:v>
                </c:pt>
                <c:pt idx="5172">
                  <c:v>35481</c:v>
                </c:pt>
                <c:pt idx="5173">
                  <c:v>35482</c:v>
                </c:pt>
                <c:pt idx="5174">
                  <c:v>35485</c:v>
                </c:pt>
                <c:pt idx="5175">
                  <c:v>35486</c:v>
                </c:pt>
                <c:pt idx="5176">
                  <c:v>35487</c:v>
                </c:pt>
                <c:pt idx="5177">
                  <c:v>35488</c:v>
                </c:pt>
                <c:pt idx="5178">
                  <c:v>35489</c:v>
                </c:pt>
                <c:pt idx="5179">
                  <c:v>35492</c:v>
                </c:pt>
                <c:pt idx="5180">
                  <c:v>35493</c:v>
                </c:pt>
                <c:pt idx="5181">
                  <c:v>35494</c:v>
                </c:pt>
                <c:pt idx="5182">
                  <c:v>35495</c:v>
                </c:pt>
                <c:pt idx="5183">
                  <c:v>35496</c:v>
                </c:pt>
                <c:pt idx="5184">
                  <c:v>35499</c:v>
                </c:pt>
                <c:pt idx="5185">
                  <c:v>35500</c:v>
                </c:pt>
                <c:pt idx="5186">
                  <c:v>35501</c:v>
                </c:pt>
                <c:pt idx="5187">
                  <c:v>35502</c:v>
                </c:pt>
                <c:pt idx="5188">
                  <c:v>35503</c:v>
                </c:pt>
                <c:pt idx="5189">
                  <c:v>35506</c:v>
                </c:pt>
                <c:pt idx="5190">
                  <c:v>35507</c:v>
                </c:pt>
                <c:pt idx="5191">
                  <c:v>35508</c:v>
                </c:pt>
                <c:pt idx="5192">
                  <c:v>35509</c:v>
                </c:pt>
                <c:pt idx="5193">
                  <c:v>35510</c:v>
                </c:pt>
                <c:pt idx="5194">
                  <c:v>35513</c:v>
                </c:pt>
                <c:pt idx="5195">
                  <c:v>35514</c:v>
                </c:pt>
                <c:pt idx="5196">
                  <c:v>35515</c:v>
                </c:pt>
                <c:pt idx="5197">
                  <c:v>35516</c:v>
                </c:pt>
                <c:pt idx="5198">
                  <c:v>35520</c:v>
                </c:pt>
                <c:pt idx="5199">
                  <c:v>35521</c:v>
                </c:pt>
                <c:pt idx="5200">
                  <c:v>35522</c:v>
                </c:pt>
                <c:pt idx="5201">
                  <c:v>35523</c:v>
                </c:pt>
                <c:pt idx="5202">
                  <c:v>35524</c:v>
                </c:pt>
                <c:pt idx="5203">
                  <c:v>35527</c:v>
                </c:pt>
                <c:pt idx="5204">
                  <c:v>35528</c:v>
                </c:pt>
                <c:pt idx="5205">
                  <c:v>35529</c:v>
                </c:pt>
                <c:pt idx="5206">
                  <c:v>35530</c:v>
                </c:pt>
                <c:pt idx="5207">
                  <c:v>35531</c:v>
                </c:pt>
                <c:pt idx="5208">
                  <c:v>35534</c:v>
                </c:pt>
                <c:pt idx="5209">
                  <c:v>35535</c:v>
                </c:pt>
                <c:pt idx="5210">
                  <c:v>35536</c:v>
                </c:pt>
                <c:pt idx="5211">
                  <c:v>35537</c:v>
                </c:pt>
                <c:pt idx="5212">
                  <c:v>35538</c:v>
                </c:pt>
                <c:pt idx="5213">
                  <c:v>35541</c:v>
                </c:pt>
                <c:pt idx="5214">
                  <c:v>35542</c:v>
                </c:pt>
                <c:pt idx="5215">
                  <c:v>35543</c:v>
                </c:pt>
                <c:pt idx="5216">
                  <c:v>35544</c:v>
                </c:pt>
                <c:pt idx="5217">
                  <c:v>35545</c:v>
                </c:pt>
                <c:pt idx="5218">
                  <c:v>35548</c:v>
                </c:pt>
                <c:pt idx="5219">
                  <c:v>35549</c:v>
                </c:pt>
                <c:pt idx="5220">
                  <c:v>35550</c:v>
                </c:pt>
                <c:pt idx="5221">
                  <c:v>35551</c:v>
                </c:pt>
                <c:pt idx="5222">
                  <c:v>35552</c:v>
                </c:pt>
                <c:pt idx="5223">
                  <c:v>35555</c:v>
                </c:pt>
                <c:pt idx="5224">
                  <c:v>35556</c:v>
                </c:pt>
                <c:pt idx="5225">
                  <c:v>35557</c:v>
                </c:pt>
                <c:pt idx="5226">
                  <c:v>35558</c:v>
                </c:pt>
                <c:pt idx="5227">
                  <c:v>35559</c:v>
                </c:pt>
                <c:pt idx="5228">
                  <c:v>35562</c:v>
                </c:pt>
                <c:pt idx="5229">
                  <c:v>35563</c:v>
                </c:pt>
                <c:pt idx="5230">
                  <c:v>35564</c:v>
                </c:pt>
                <c:pt idx="5231">
                  <c:v>35565</c:v>
                </c:pt>
                <c:pt idx="5232">
                  <c:v>35566</c:v>
                </c:pt>
                <c:pt idx="5233">
                  <c:v>35569</c:v>
                </c:pt>
                <c:pt idx="5234">
                  <c:v>35570</c:v>
                </c:pt>
                <c:pt idx="5235">
                  <c:v>35571</c:v>
                </c:pt>
                <c:pt idx="5236">
                  <c:v>35572</c:v>
                </c:pt>
                <c:pt idx="5237">
                  <c:v>35573</c:v>
                </c:pt>
                <c:pt idx="5238">
                  <c:v>35577</c:v>
                </c:pt>
                <c:pt idx="5239">
                  <c:v>35578</c:v>
                </c:pt>
                <c:pt idx="5240">
                  <c:v>35579</c:v>
                </c:pt>
                <c:pt idx="5241">
                  <c:v>35580</c:v>
                </c:pt>
                <c:pt idx="5242">
                  <c:v>35583</c:v>
                </c:pt>
                <c:pt idx="5243">
                  <c:v>35584</c:v>
                </c:pt>
                <c:pt idx="5244">
                  <c:v>35585</c:v>
                </c:pt>
                <c:pt idx="5245">
                  <c:v>35586</c:v>
                </c:pt>
                <c:pt idx="5246">
                  <c:v>35587</c:v>
                </c:pt>
                <c:pt idx="5247">
                  <c:v>35590</c:v>
                </c:pt>
                <c:pt idx="5248">
                  <c:v>35591</c:v>
                </c:pt>
                <c:pt idx="5249">
                  <c:v>35592</c:v>
                </c:pt>
                <c:pt idx="5250">
                  <c:v>35593</c:v>
                </c:pt>
                <c:pt idx="5251">
                  <c:v>35594</c:v>
                </c:pt>
                <c:pt idx="5252">
                  <c:v>35597</c:v>
                </c:pt>
                <c:pt idx="5253">
                  <c:v>35598</c:v>
                </c:pt>
                <c:pt idx="5254">
                  <c:v>35599</c:v>
                </c:pt>
                <c:pt idx="5255">
                  <c:v>35600</c:v>
                </c:pt>
                <c:pt idx="5256">
                  <c:v>35601</c:v>
                </c:pt>
                <c:pt idx="5257">
                  <c:v>35604</c:v>
                </c:pt>
                <c:pt idx="5258">
                  <c:v>35605</c:v>
                </c:pt>
                <c:pt idx="5259">
                  <c:v>35606</c:v>
                </c:pt>
                <c:pt idx="5260">
                  <c:v>35607</c:v>
                </c:pt>
                <c:pt idx="5261">
                  <c:v>35608</c:v>
                </c:pt>
                <c:pt idx="5262">
                  <c:v>35611</c:v>
                </c:pt>
                <c:pt idx="5263">
                  <c:v>35612</c:v>
                </c:pt>
                <c:pt idx="5264">
                  <c:v>35613</c:v>
                </c:pt>
                <c:pt idx="5265">
                  <c:v>35614</c:v>
                </c:pt>
                <c:pt idx="5266">
                  <c:v>35618</c:v>
                </c:pt>
                <c:pt idx="5267">
                  <c:v>35619</c:v>
                </c:pt>
                <c:pt idx="5268">
                  <c:v>35620</c:v>
                </c:pt>
                <c:pt idx="5269">
                  <c:v>35621</c:v>
                </c:pt>
                <c:pt idx="5270">
                  <c:v>35622</c:v>
                </c:pt>
                <c:pt idx="5271">
                  <c:v>35625</c:v>
                </c:pt>
                <c:pt idx="5272">
                  <c:v>35626</c:v>
                </c:pt>
                <c:pt idx="5273">
                  <c:v>35627</c:v>
                </c:pt>
                <c:pt idx="5274">
                  <c:v>35628</c:v>
                </c:pt>
                <c:pt idx="5275">
                  <c:v>35629</c:v>
                </c:pt>
                <c:pt idx="5276">
                  <c:v>35632</c:v>
                </c:pt>
                <c:pt idx="5277">
                  <c:v>35633</c:v>
                </c:pt>
                <c:pt idx="5278">
                  <c:v>35634</c:v>
                </c:pt>
                <c:pt idx="5279">
                  <c:v>35635</c:v>
                </c:pt>
                <c:pt idx="5280">
                  <c:v>35636</c:v>
                </c:pt>
                <c:pt idx="5281">
                  <c:v>35639</c:v>
                </c:pt>
                <c:pt idx="5282">
                  <c:v>35640</c:v>
                </c:pt>
                <c:pt idx="5283">
                  <c:v>35641</c:v>
                </c:pt>
                <c:pt idx="5284">
                  <c:v>35642</c:v>
                </c:pt>
                <c:pt idx="5285">
                  <c:v>35643</c:v>
                </c:pt>
                <c:pt idx="5286">
                  <c:v>35646</c:v>
                </c:pt>
                <c:pt idx="5287">
                  <c:v>35647</c:v>
                </c:pt>
                <c:pt idx="5288">
                  <c:v>35648</c:v>
                </c:pt>
                <c:pt idx="5289">
                  <c:v>35649</c:v>
                </c:pt>
                <c:pt idx="5290">
                  <c:v>35650</c:v>
                </c:pt>
                <c:pt idx="5291">
                  <c:v>35653</c:v>
                </c:pt>
                <c:pt idx="5292">
                  <c:v>35654</c:v>
                </c:pt>
                <c:pt idx="5293">
                  <c:v>35655</c:v>
                </c:pt>
                <c:pt idx="5294">
                  <c:v>35656</c:v>
                </c:pt>
                <c:pt idx="5295">
                  <c:v>35657</c:v>
                </c:pt>
                <c:pt idx="5296">
                  <c:v>35660</c:v>
                </c:pt>
                <c:pt idx="5297">
                  <c:v>35661</c:v>
                </c:pt>
                <c:pt idx="5298">
                  <c:v>35662</c:v>
                </c:pt>
                <c:pt idx="5299">
                  <c:v>35663</c:v>
                </c:pt>
                <c:pt idx="5300">
                  <c:v>35664</c:v>
                </c:pt>
                <c:pt idx="5301">
                  <c:v>35667</c:v>
                </c:pt>
                <c:pt idx="5302">
                  <c:v>35668</c:v>
                </c:pt>
                <c:pt idx="5303">
                  <c:v>35669</c:v>
                </c:pt>
                <c:pt idx="5304">
                  <c:v>35670</c:v>
                </c:pt>
                <c:pt idx="5305">
                  <c:v>35671</c:v>
                </c:pt>
                <c:pt idx="5306">
                  <c:v>35675</c:v>
                </c:pt>
                <c:pt idx="5307">
                  <c:v>35676</c:v>
                </c:pt>
                <c:pt idx="5308">
                  <c:v>35677</c:v>
                </c:pt>
                <c:pt idx="5309">
                  <c:v>35678</c:v>
                </c:pt>
                <c:pt idx="5310">
                  <c:v>35681</c:v>
                </c:pt>
                <c:pt idx="5311">
                  <c:v>35682</c:v>
                </c:pt>
                <c:pt idx="5312">
                  <c:v>35683</c:v>
                </c:pt>
                <c:pt idx="5313">
                  <c:v>35684</c:v>
                </c:pt>
                <c:pt idx="5314">
                  <c:v>35685</c:v>
                </c:pt>
                <c:pt idx="5315">
                  <c:v>35688</c:v>
                </c:pt>
                <c:pt idx="5316">
                  <c:v>35689</c:v>
                </c:pt>
                <c:pt idx="5317">
                  <c:v>35690</c:v>
                </c:pt>
                <c:pt idx="5318">
                  <c:v>35691</c:v>
                </c:pt>
                <c:pt idx="5319">
                  <c:v>35692</c:v>
                </c:pt>
                <c:pt idx="5320">
                  <c:v>35695</c:v>
                </c:pt>
                <c:pt idx="5321">
                  <c:v>35696</c:v>
                </c:pt>
                <c:pt idx="5322">
                  <c:v>35697</c:v>
                </c:pt>
                <c:pt idx="5323">
                  <c:v>35698</c:v>
                </c:pt>
                <c:pt idx="5324">
                  <c:v>35699</c:v>
                </c:pt>
                <c:pt idx="5325">
                  <c:v>35702</c:v>
                </c:pt>
                <c:pt idx="5326">
                  <c:v>35703</c:v>
                </c:pt>
                <c:pt idx="5327">
                  <c:v>35704</c:v>
                </c:pt>
                <c:pt idx="5328">
                  <c:v>35705</c:v>
                </c:pt>
                <c:pt idx="5329">
                  <c:v>35706</c:v>
                </c:pt>
                <c:pt idx="5330">
                  <c:v>35709</c:v>
                </c:pt>
                <c:pt idx="5331">
                  <c:v>35710</c:v>
                </c:pt>
                <c:pt idx="5332">
                  <c:v>35711</c:v>
                </c:pt>
                <c:pt idx="5333">
                  <c:v>35712</c:v>
                </c:pt>
                <c:pt idx="5334">
                  <c:v>35713</c:v>
                </c:pt>
                <c:pt idx="5335">
                  <c:v>35717</c:v>
                </c:pt>
                <c:pt idx="5336">
                  <c:v>35718</c:v>
                </c:pt>
                <c:pt idx="5337">
                  <c:v>35719</c:v>
                </c:pt>
                <c:pt idx="5338">
                  <c:v>35720</c:v>
                </c:pt>
                <c:pt idx="5339">
                  <c:v>35723</c:v>
                </c:pt>
                <c:pt idx="5340">
                  <c:v>35724</c:v>
                </c:pt>
                <c:pt idx="5341">
                  <c:v>35725</c:v>
                </c:pt>
                <c:pt idx="5342">
                  <c:v>35726</c:v>
                </c:pt>
                <c:pt idx="5343">
                  <c:v>35727</c:v>
                </c:pt>
                <c:pt idx="5344">
                  <c:v>35730</c:v>
                </c:pt>
                <c:pt idx="5345">
                  <c:v>35731</c:v>
                </c:pt>
                <c:pt idx="5346">
                  <c:v>35732</c:v>
                </c:pt>
                <c:pt idx="5347">
                  <c:v>35733</c:v>
                </c:pt>
                <c:pt idx="5348">
                  <c:v>35734</c:v>
                </c:pt>
                <c:pt idx="5349">
                  <c:v>35737</c:v>
                </c:pt>
                <c:pt idx="5350">
                  <c:v>35738</c:v>
                </c:pt>
                <c:pt idx="5351">
                  <c:v>35739</c:v>
                </c:pt>
                <c:pt idx="5352">
                  <c:v>35740</c:v>
                </c:pt>
                <c:pt idx="5353">
                  <c:v>35741</c:v>
                </c:pt>
                <c:pt idx="5354">
                  <c:v>35744</c:v>
                </c:pt>
                <c:pt idx="5355">
                  <c:v>35746</c:v>
                </c:pt>
                <c:pt idx="5356">
                  <c:v>35747</c:v>
                </c:pt>
                <c:pt idx="5357">
                  <c:v>35748</c:v>
                </c:pt>
                <c:pt idx="5358">
                  <c:v>35751</c:v>
                </c:pt>
                <c:pt idx="5359">
                  <c:v>35752</c:v>
                </c:pt>
                <c:pt idx="5360">
                  <c:v>35753</c:v>
                </c:pt>
                <c:pt idx="5361">
                  <c:v>35754</c:v>
                </c:pt>
                <c:pt idx="5362">
                  <c:v>35755</c:v>
                </c:pt>
                <c:pt idx="5363">
                  <c:v>35758</c:v>
                </c:pt>
                <c:pt idx="5364">
                  <c:v>35759</c:v>
                </c:pt>
                <c:pt idx="5365">
                  <c:v>35760</c:v>
                </c:pt>
                <c:pt idx="5366">
                  <c:v>35762</c:v>
                </c:pt>
                <c:pt idx="5367">
                  <c:v>35765</c:v>
                </c:pt>
                <c:pt idx="5368">
                  <c:v>35766</c:v>
                </c:pt>
                <c:pt idx="5369">
                  <c:v>35767</c:v>
                </c:pt>
                <c:pt idx="5370">
                  <c:v>35768</c:v>
                </c:pt>
                <c:pt idx="5371">
                  <c:v>35769</c:v>
                </c:pt>
                <c:pt idx="5372">
                  <c:v>35772</c:v>
                </c:pt>
                <c:pt idx="5373">
                  <c:v>35773</c:v>
                </c:pt>
                <c:pt idx="5374">
                  <c:v>35774</c:v>
                </c:pt>
                <c:pt idx="5375">
                  <c:v>35775</c:v>
                </c:pt>
                <c:pt idx="5376">
                  <c:v>35776</c:v>
                </c:pt>
                <c:pt idx="5377">
                  <c:v>35779</c:v>
                </c:pt>
                <c:pt idx="5378">
                  <c:v>35780</c:v>
                </c:pt>
                <c:pt idx="5379">
                  <c:v>35781</c:v>
                </c:pt>
                <c:pt idx="5380">
                  <c:v>35782</c:v>
                </c:pt>
                <c:pt idx="5381">
                  <c:v>35783</c:v>
                </c:pt>
                <c:pt idx="5382">
                  <c:v>35786</c:v>
                </c:pt>
                <c:pt idx="5383">
                  <c:v>35787</c:v>
                </c:pt>
                <c:pt idx="5384">
                  <c:v>35788</c:v>
                </c:pt>
                <c:pt idx="5385">
                  <c:v>35790</c:v>
                </c:pt>
                <c:pt idx="5386">
                  <c:v>35793</c:v>
                </c:pt>
                <c:pt idx="5387">
                  <c:v>35794</c:v>
                </c:pt>
                <c:pt idx="5388">
                  <c:v>35795</c:v>
                </c:pt>
                <c:pt idx="5389">
                  <c:v>35797</c:v>
                </c:pt>
                <c:pt idx="5390">
                  <c:v>35800</c:v>
                </c:pt>
                <c:pt idx="5391">
                  <c:v>35801</c:v>
                </c:pt>
                <c:pt idx="5392">
                  <c:v>35802</c:v>
                </c:pt>
                <c:pt idx="5393">
                  <c:v>35803</c:v>
                </c:pt>
                <c:pt idx="5394">
                  <c:v>35804</c:v>
                </c:pt>
                <c:pt idx="5395">
                  <c:v>35807</c:v>
                </c:pt>
                <c:pt idx="5396">
                  <c:v>35808</c:v>
                </c:pt>
                <c:pt idx="5397">
                  <c:v>35809</c:v>
                </c:pt>
                <c:pt idx="5398">
                  <c:v>35810</c:v>
                </c:pt>
                <c:pt idx="5399">
                  <c:v>35811</c:v>
                </c:pt>
                <c:pt idx="5400">
                  <c:v>35815</c:v>
                </c:pt>
                <c:pt idx="5401">
                  <c:v>35816</c:v>
                </c:pt>
                <c:pt idx="5402">
                  <c:v>35817</c:v>
                </c:pt>
                <c:pt idx="5403">
                  <c:v>35818</c:v>
                </c:pt>
                <c:pt idx="5404">
                  <c:v>35821</c:v>
                </c:pt>
                <c:pt idx="5405">
                  <c:v>35822</c:v>
                </c:pt>
                <c:pt idx="5406">
                  <c:v>35823</c:v>
                </c:pt>
                <c:pt idx="5407">
                  <c:v>35824</c:v>
                </c:pt>
                <c:pt idx="5408">
                  <c:v>35825</c:v>
                </c:pt>
                <c:pt idx="5409">
                  <c:v>35828</c:v>
                </c:pt>
                <c:pt idx="5410">
                  <c:v>35829</c:v>
                </c:pt>
                <c:pt idx="5411">
                  <c:v>35830</c:v>
                </c:pt>
                <c:pt idx="5412">
                  <c:v>35831</c:v>
                </c:pt>
                <c:pt idx="5413">
                  <c:v>35832</c:v>
                </c:pt>
                <c:pt idx="5414">
                  <c:v>35835</c:v>
                </c:pt>
                <c:pt idx="5415">
                  <c:v>35836</c:v>
                </c:pt>
                <c:pt idx="5416">
                  <c:v>35837</c:v>
                </c:pt>
                <c:pt idx="5417">
                  <c:v>35838</c:v>
                </c:pt>
                <c:pt idx="5418">
                  <c:v>35839</c:v>
                </c:pt>
                <c:pt idx="5419">
                  <c:v>35843</c:v>
                </c:pt>
                <c:pt idx="5420">
                  <c:v>35844</c:v>
                </c:pt>
                <c:pt idx="5421">
                  <c:v>35845</c:v>
                </c:pt>
                <c:pt idx="5422">
                  <c:v>35846</c:v>
                </c:pt>
                <c:pt idx="5423">
                  <c:v>35849</c:v>
                </c:pt>
                <c:pt idx="5424">
                  <c:v>35850</c:v>
                </c:pt>
                <c:pt idx="5425">
                  <c:v>35851</c:v>
                </c:pt>
                <c:pt idx="5426">
                  <c:v>35852</c:v>
                </c:pt>
                <c:pt idx="5427">
                  <c:v>35853</c:v>
                </c:pt>
                <c:pt idx="5428">
                  <c:v>35856</c:v>
                </c:pt>
                <c:pt idx="5429">
                  <c:v>35857</c:v>
                </c:pt>
                <c:pt idx="5430">
                  <c:v>35858</c:v>
                </c:pt>
                <c:pt idx="5431">
                  <c:v>35859</c:v>
                </c:pt>
                <c:pt idx="5432">
                  <c:v>35860</c:v>
                </c:pt>
                <c:pt idx="5433">
                  <c:v>35863</c:v>
                </c:pt>
                <c:pt idx="5434">
                  <c:v>35864</c:v>
                </c:pt>
                <c:pt idx="5435">
                  <c:v>35865</c:v>
                </c:pt>
                <c:pt idx="5436">
                  <c:v>35866</c:v>
                </c:pt>
                <c:pt idx="5437">
                  <c:v>35867</c:v>
                </c:pt>
                <c:pt idx="5438">
                  <c:v>35870</c:v>
                </c:pt>
                <c:pt idx="5439">
                  <c:v>35871</c:v>
                </c:pt>
                <c:pt idx="5440">
                  <c:v>35872</c:v>
                </c:pt>
                <c:pt idx="5441">
                  <c:v>35873</c:v>
                </c:pt>
                <c:pt idx="5442">
                  <c:v>35874</c:v>
                </c:pt>
                <c:pt idx="5443">
                  <c:v>35877</c:v>
                </c:pt>
                <c:pt idx="5444">
                  <c:v>35878</c:v>
                </c:pt>
                <c:pt idx="5445">
                  <c:v>35879</c:v>
                </c:pt>
                <c:pt idx="5446">
                  <c:v>35880</c:v>
                </c:pt>
                <c:pt idx="5447">
                  <c:v>35881</c:v>
                </c:pt>
                <c:pt idx="5448">
                  <c:v>35884</c:v>
                </c:pt>
                <c:pt idx="5449">
                  <c:v>35885</c:v>
                </c:pt>
                <c:pt idx="5450">
                  <c:v>35886</c:v>
                </c:pt>
                <c:pt idx="5451">
                  <c:v>35887</c:v>
                </c:pt>
                <c:pt idx="5452">
                  <c:v>35888</c:v>
                </c:pt>
                <c:pt idx="5453">
                  <c:v>35891</c:v>
                </c:pt>
                <c:pt idx="5454">
                  <c:v>35892</c:v>
                </c:pt>
                <c:pt idx="5455">
                  <c:v>35893</c:v>
                </c:pt>
                <c:pt idx="5456">
                  <c:v>35894</c:v>
                </c:pt>
                <c:pt idx="5457">
                  <c:v>35898</c:v>
                </c:pt>
                <c:pt idx="5458">
                  <c:v>35899</c:v>
                </c:pt>
                <c:pt idx="5459">
                  <c:v>35900</c:v>
                </c:pt>
                <c:pt idx="5460">
                  <c:v>35901</c:v>
                </c:pt>
                <c:pt idx="5461">
                  <c:v>35902</c:v>
                </c:pt>
                <c:pt idx="5462">
                  <c:v>35905</c:v>
                </c:pt>
                <c:pt idx="5463">
                  <c:v>35906</c:v>
                </c:pt>
                <c:pt idx="5464">
                  <c:v>35907</c:v>
                </c:pt>
                <c:pt idx="5465">
                  <c:v>35908</c:v>
                </c:pt>
                <c:pt idx="5466">
                  <c:v>35909</c:v>
                </c:pt>
                <c:pt idx="5467">
                  <c:v>35912</c:v>
                </c:pt>
                <c:pt idx="5468">
                  <c:v>35913</c:v>
                </c:pt>
                <c:pt idx="5469">
                  <c:v>35914</c:v>
                </c:pt>
                <c:pt idx="5470">
                  <c:v>35915</c:v>
                </c:pt>
                <c:pt idx="5471">
                  <c:v>35916</c:v>
                </c:pt>
                <c:pt idx="5472">
                  <c:v>35919</c:v>
                </c:pt>
                <c:pt idx="5473">
                  <c:v>35920</c:v>
                </c:pt>
                <c:pt idx="5474">
                  <c:v>35921</c:v>
                </c:pt>
                <c:pt idx="5475">
                  <c:v>35922</c:v>
                </c:pt>
                <c:pt idx="5476">
                  <c:v>35923</c:v>
                </c:pt>
                <c:pt idx="5477">
                  <c:v>35926</c:v>
                </c:pt>
                <c:pt idx="5478">
                  <c:v>35927</c:v>
                </c:pt>
                <c:pt idx="5479">
                  <c:v>35928</c:v>
                </c:pt>
                <c:pt idx="5480">
                  <c:v>35929</c:v>
                </c:pt>
                <c:pt idx="5481">
                  <c:v>35930</c:v>
                </c:pt>
                <c:pt idx="5482">
                  <c:v>35933</c:v>
                </c:pt>
                <c:pt idx="5483">
                  <c:v>35934</c:v>
                </c:pt>
                <c:pt idx="5484">
                  <c:v>35935</c:v>
                </c:pt>
                <c:pt idx="5485">
                  <c:v>35936</c:v>
                </c:pt>
                <c:pt idx="5486">
                  <c:v>35937</c:v>
                </c:pt>
                <c:pt idx="5487">
                  <c:v>35941</c:v>
                </c:pt>
                <c:pt idx="5488">
                  <c:v>35942</c:v>
                </c:pt>
                <c:pt idx="5489">
                  <c:v>35943</c:v>
                </c:pt>
                <c:pt idx="5490">
                  <c:v>35944</c:v>
                </c:pt>
                <c:pt idx="5491">
                  <c:v>35947</c:v>
                </c:pt>
                <c:pt idx="5492">
                  <c:v>35948</c:v>
                </c:pt>
                <c:pt idx="5493">
                  <c:v>35949</c:v>
                </c:pt>
                <c:pt idx="5494">
                  <c:v>35950</c:v>
                </c:pt>
                <c:pt idx="5495">
                  <c:v>35951</c:v>
                </c:pt>
                <c:pt idx="5496">
                  <c:v>35954</c:v>
                </c:pt>
                <c:pt idx="5497">
                  <c:v>35955</c:v>
                </c:pt>
                <c:pt idx="5498">
                  <c:v>35956</c:v>
                </c:pt>
                <c:pt idx="5499">
                  <c:v>35957</c:v>
                </c:pt>
                <c:pt idx="5500">
                  <c:v>35958</c:v>
                </c:pt>
                <c:pt idx="5501">
                  <c:v>35961</c:v>
                </c:pt>
                <c:pt idx="5502">
                  <c:v>35962</c:v>
                </c:pt>
                <c:pt idx="5503">
                  <c:v>35963</c:v>
                </c:pt>
                <c:pt idx="5504">
                  <c:v>35964</c:v>
                </c:pt>
                <c:pt idx="5505">
                  <c:v>35965</c:v>
                </c:pt>
                <c:pt idx="5506">
                  <c:v>35968</c:v>
                </c:pt>
                <c:pt idx="5507">
                  <c:v>35969</c:v>
                </c:pt>
                <c:pt idx="5508">
                  <c:v>35970</c:v>
                </c:pt>
                <c:pt idx="5509">
                  <c:v>35971</c:v>
                </c:pt>
                <c:pt idx="5510">
                  <c:v>35972</c:v>
                </c:pt>
                <c:pt idx="5511">
                  <c:v>35975</c:v>
                </c:pt>
                <c:pt idx="5512">
                  <c:v>35976</c:v>
                </c:pt>
                <c:pt idx="5513">
                  <c:v>35977</c:v>
                </c:pt>
                <c:pt idx="5514">
                  <c:v>35978</c:v>
                </c:pt>
                <c:pt idx="5515">
                  <c:v>35982</c:v>
                </c:pt>
                <c:pt idx="5516">
                  <c:v>35983</c:v>
                </c:pt>
                <c:pt idx="5517">
                  <c:v>35984</c:v>
                </c:pt>
                <c:pt idx="5518">
                  <c:v>35985</c:v>
                </c:pt>
                <c:pt idx="5519">
                  <c:v>35986</c:v>
                </c:pt>
                <c:pt idx="5520">
                  <c:v>35989</c:v>
                </c:pt>
                <c:pt idx="5521">
                  <c:v>35990</c:v>
                </c:pt>
                <c:pt idx="5522">
                  <c:v>35991</c:v>
                </c:pt>
                <c:pt idx="5523">
                  <c:v>35992</c:v>
                </c:pt>
                <c:pt idx="5524">
                  <c:v>35993</c:v>
                </c:pt>
                <c:pt idx="5525">
                  <c:v>35996</c:v>
                </c:pt>
                <c:pt idx="5526">
                  <c:v>35997</c:v>
                </c:pt>
                <c:pt idx="5527">
                  <c:v>35998</c:v>
                </c:pt>
                <c:pt idx="5528">
                  <c:v>35999</c:v>
                </c:pt>
                <c:pt idx="5529">
                  <c:v>36000</c:v>
                </c:pt>
                <c:pt idx="5530">
                  <c:v>36003</c:v>
                </c:pt>
                <c:pt idx="5531">
                  <c:v>36004</c:v>
                </c:pt>
                <c:pt idx="5532">
                  <c:v>36005</c:v>
                </c:pt>
                <c:pt idx="5533">
                  <c:v>36006</c:v>
                </c:pt>
                <c:pt idx="5534">
                  <c:v>36007</c:v>
                </c:pt>
                <c:pt idx="5535">
                  <c:v>36010</c:v>
                </c:pt>
                <c:pt idx="5536">
                  <c:v>36011</c:v>
                </c:pt>
                <c:pt idx="5537">
                  <c:v>36012</c:v>
                </c:pt>
                <c:pt idx="5538">
                  <c:v>36013</c:v>
                </c:pt>
                <c:pt idx="5539">
                  <c:v>36014</c:v>
                </c:pt>
                <c:pt idx="5540">
                  <c:v>36017</c:v>
                </c:pt>
                <c:pt idx="5541">
                  <c:v>36018</c:v>
                </c:pt>
                <c:pt idx="5542">
                  <c:v>36019</c:v>
                </c:pt>
                <c:pt idx="5543">
                  <c:v>36020</c:v>
                </c:pt>
                <c:pt idx="5544">
                  <c:v>36021</c:v>
                </c:pt>
                <c:pt idx="5545">
                  <c:v>36024</c:v>
                </c:pt>
                <c:pt idx="5546">
                  <c:v>36025</c:v>
                </c:pt>
                <c:pt idx="5547">
                  <c:v>36026</c:v>
                </c:pt>
                <c:pt idx="5548">
                  <c:v>36027</c:v>
                </c:pt>
                <c:pt idx="5549">
                  <c:v>36028</c:v>
                </c:pt>
                <c:pt idx="5550">
                  <c:v>36031</c:v>
                </c:pt>
                <c:pt idx="5551">
                  <c:v>36032</c:v>
                </c:pt>
                <c:pt idx="5552">
                  <c:v>36033</c:v>
                </c:pt>
                <c:pt idx="5553">
                  <c:v>36034</c:v>
                </c:pt>
                <c:pt idx="5554">
                  <c:v>36035</c:v>
                </c:pt>
                <c:pt idx="5555">
                  <c:v>36038</c:v>
                </c:pt>
                <c:pt idx="5556">
                  <c:v>36039</c:v>
                </c:pt>
                <c:pt idx="5557">
                  <c:v>36040</c:v>
                </c:pt>
                <c:pt idx="5558">
                  <c:v>36041</c:v>
                </c:pt>
                <c:pt idx="5559">
                  <c:v>36042</c:v>
                </c:pt>
                <c:pt idx="5560">
                  <c:v>36046</c:v>
                </c:pt>
                <c:pt idx="5561">
                  <c:v>36047</c:v>
                </c:pt>
                <c:pt idx="5562">
                  <c:v>36048</c:v>
                </c:pt>
                <c:pt idx="5563">
                  <c:v>36049</c:v>
                </c:pt>
                <c:pt idx="5564">
                  <c:v>36052</c:v>
                </c:pt>
                <c:pt idx="5565">
                  <c:v>36053</c:v>
                </c:pt>
                <c:pt idx="5566">
                  <c:v>36054</c:v>
                </c:pt>
                <c:pt idx="5567">
                  <c:v>36055</c:v>
                </c:pt>
                <c:pt idx="5568">
                  <c:v>36056</c:v>
                </c:pt>
                <c:pt idx="5569">
                  <c:v>36059</c:v>
                </c:pt>
                <c:pt idx="5570">
                  <c:v>36060</c:v>
                </c:pt>
                <c:pt idx="5571">
                  <c:v>36061</c:v>
                </c:pt>
                <c:pt idx="5572">
                  <c:v>36062</c:v>
                </c:pt>
                <c:pt idx="5573">
                  <c:v>36063</c:v>
                </c:pt>
                <c:pt idx="5574">
                  <c:v>36066</c:v>
                </c:pt>
                <c:pt idx="5575">
                  <c:v>36067</c:v>
                </c:pt>
                <c:pt idx="5576">
                  <c:v>36068</c:v>
                </c:pt>
                <c:pt idx="5577">
                  <c:v>36069</c:v>
                </c:pt>
                <c:pt idx="5578">
                  <c:v>36070</c:v>
                </c:pt>
                <c:pt idx="5579">
                  <c:v>36073</c:v>
                </c:pt>
                <c:pt idx="5580">
                  <c:v>36074</c:v>
                </c:pt>
                <c:pt idx="5581">
                  <c:v>36075</c:v>
                </c:pt>
                <c:pt idx="5582">
                  <c:v>36076</c:v>
                </c:pt>
                <c:pt idx="5583">
                  <c:v>36077</c:v>
                </c:pt>
                <c:pt idx="5584">
                  <c:v>36081</c:v>
                </c:pt>
                <c:pt idx="5585">
                  <c:v>36082</c:v>
                </c:pt>
                <c:pt idx="5586">
                  <c:v>36083</c:v>
                </c:pt>
                <c:pt idx="5587">
                  <c:v>36084</c:v>
                </c:pt>
                <c:pt idx="5588">
                  <c:v>36087</c:v>
                </c:pt>
                <c:pt idx="5589">
                  <c:v>36088</c:v>
                </c:pt>
                <c:pt idx="5590">
                  <c:v>36089</c:v>
                </c:pt>
                <c:pt idx="5591">
                  <c:v>36090</c:v>
                </c:pt>
                <c:pt idx="5592">
                  <c:v>36091</c:v>
                </c:pt>
                <c:pt idx="5593">
                  <c:v>36094</c:v>
                </c:pt>
                <c:pt idx="5594">
                  <c:v>36095</c:v>
                </c:pt>
                <c:pt idx="5595">
                  <c:v>36096</c:v>
                </c:pt>
                <c:pt idx="5596">
                  <c:v>36097</c:v>
                </c:pt>
                <c:pt idx="5597">
                  <c:v>36098</c:v>
                </c:pt>
                <c:pt idx="5598">
                  <c:v>36101</c:v>
                </c:pt>
                <c:pt idx="5599">
                  <c:v>36102</c:v>
                </c:pt>
                <c:pt idx="5600">
                  <c:v>36103</c:v>
                </c:pt>
                <c:pt idx="5601">
                  <c:v>36104</c:v>
                </c:pt>
                <c:pt idx="5602">
                  <c:v>36105</c:v>
                </c:pt>
                <c:pt idx="5603">
                  <c:v>36108</c:v>
                </c:pt>
                <c:pt idx="5604">
                  <c:v>36109</c:v>
                </c:pt>
                <c:pt idx="5605">
                  <c:v>36111</c:v>
                </c:pt>
                <c:pt idx="5606">
                  <c:v>36112</c:v>
                </c:pt>
                <c:pt idx="5607">
                  <c:v>36115</c:v>
                </c:pt>
                <c:pt idx="5608">
                  <c:v>36116</c:v>
                </c:pt>
                <c:pt idx="5609">
                  <c:v>36117</c:v>
                </c:pt>
                <c:pt idx="5610">
                  <c:v>36118</c:v>
                </c:pt>
                <c:pt idx="5611">
                  <c:v>36119</c:v>
                </c:pt>
                <c:pt idx="5612">
                  <c:v>36122</c:v>
                </c:pt>
                <c:pt idx="5613">
                  <c:v>36123</c:v>
                </c:pt>
                <c:pt idx="5614">
                  <c:v>36124</c:v>
                </c:pt>
                <c:pt idx="5615">
                  <c:v>36126</c:v>
                </c:pt>
                <c:pt idx="5616">
                  <c:v>36129</c:v>
                </c:pt>
                <c:pt idx="5617">
                  <c:v>36130</c:v>
                </c:pt>
                <c:pt idx="5618">
                  <c:v>36131</c:v>
                </c:pt>
                <c:pt idx="5619">
                  <c:v>36132</c:v>
                </c:pt>
                <c:pt idx="5620">
                  <c:v>36133</c:v>
                </c:pt>
                <c:pt idx="5621">
                  <c:v>36136</c:v>
                </c:pt>
                <c:pt idx="5622">
                  <c:v>36137</c:v>
                </c:pt>
                <c:pt idx="5623">
                  <c:v>36138</c:v>
                </c:pt>
                <c:pt idx="5624">
                  <c:v>36139</c:v>
                </c:pt>
                <c:pt idx="5625">
                  <c:v>36140</c:v>
                </c:pt>
                <c:pt idx="5626">
                  <c:v>36143</c:v>
                </c:pt>
                <c:pt idx="5627">
                  <c:v>36144</c:v>
                </c:pt>
                <c:pt idx="5628">
                  <c:v>36145</c:v>
                </c:pt>
                <c:pt idx="5629">
                  <c:v>36146</c:v>
                </c:pt>
                <c:pt idx="5630">
                  <c:v>36147</c:v>
                </c:pt>
                <c:pt idx="5631">
                  <c:v>36150</c:v>
                </c:pt>
                <c:pt idx="5632">
                  <c:v>36151</c:v>
                </c:pt>
                <c:pt idx="5633">
                  <c:v>36152</c:v>
                </c:pt>
                <c:pt idx="5634">
                  <c:v>36153</c:v>
                </c:pt>
                <c:pt idx="5635">
                  <c:v>36157</c:v>
                </c:pt>
                <c:pt idx="5636">
                  <c:v>36158</c:v>
                </c:pt>
                <c:pt idx="5637">
                  <c:v>36159</c:v>
                </c:pt>
                <c:pt idx="5638">
                  <c:v>36160</c:v>
                </c:pt>
                <c:pt idx="5639">
                  <c:v>36164</c:v>
                </c:pt>
                <c:pt idx="5640">
                  <c:v>36165</c:v>
                </c:pt>
                <c:pt idx="5641">
                  <c:v>36166</c:v>
                </c:pt>
                <c:pt idx="5642">
                  <c:v>36167</c:v>
                </c:pt>
                <c:pt idx="5643">
                  <c:v>36168</c:v>
                </c:pt>
                <c:pt idx="5644">
                  <c:v>36171</c:v>
                </c:pt>
                <c:pt idx="5645">
                  <c:v>36172</c:v>
                </c:pt>
                <c:pt idx="5646">
                  <c:v>36173</c:v>
                </c:pt>
                <c:pt idx="5647">
                  <c:v>36174</c:v>
                </c:pt>
                <c:pt idx="5648">
                  <c:v>36175</c:v>
                </c:pt>
                <c:pt idx="5649">
                  <c:v>36179</c:v>
                </c:pt>
                <c:pt idx="5650">
                  <c:v>36180</c:v>
                </c:pt>
                <c:pt idx="5651">
                  <c:v>36181</c:v>
                </c:pt>
                <c:pt idx="5652">
                  <c:v>36182</c:v>
                </c:pt>
                <c:pt idx="5653">
                  <c:v>36185</c:v>
                </c:pt>
                <c:pt idx="5654">
                  <c:v>36186</c:v>
                </c:pt>
                <c:pt idx="5655">
                  <c:v>36187</c:v>
                </c:pt>
                <c:pt idx="5656">
                  <c:v>36188</c:v>
                </c:pt>
                <c:pt idx="5657">
                  <c:v>36189</c:v>
                </c:pt>
                <c:pt idx="5658">
                  <c:v>36192</c:v>
                </c:pt>
                <c:pt idx="5659">
                  <c:v>36193</c:v>
                </c:pt>
                <c:pt idx="5660">
                  <c:v>36194</c:v>
                </c:pt>
                <c:pt idx="5661">
                  <c:v>36195</c:v>
                </c:pt>
                <c:pt idx="5662">
                  <c:v>36196</c:v>
                </c:pt>
                <c:pt idx="5663">
                  <c:v>36199</c:v>
                </c:pt>
                <c:pt idx="5664">
                  <c:v>36200</c:v>
                </c:pt>
                <c:pt idx="5665">
                  <c:v>36201</c:v>
                </c:pt>
                <c:pt idx="5666">
                  <c:v>36202</c:v>
                </c:pt>
                <c:pt idx="5667">
                  <c:v>36203</c:v>
                </c:pt>
                <c:pt idx="5668">
                  <c:v>36207</c:v>
                </c:pt>
                <c:pt idx="5669">
                  <c:v>36208</c:v>
                </c:pt>
                <c:pt idx="5670">
                  <c:v>36209</c:v>
                </c:pt>
                <c:pt idx="5671">
                  <c:v>36210</c:v>
                </c:pt>
                <c:pt idx="5672">
                  <c:v>36213</c:v>
                </c:pt>
                <c:pt idx="5673">
                  <c:v>36214</c:v>
                </c:pt>
                <c:pt idx="5674">
                  <c:v>36215</c:v>
                </c:pt>
                <c:pt idx="5675">
                  <c:v>36216</c:v>
                </c:pt>
                <c:pt idx="5676">
                  <c:v>36217</c:v>
                </c:pt>
                <c:pt idx="5677">
                  <c:v>36220</c:v>
                </c:pt>
                <c:pt idx="5678">
                  <c:v>36221</c:v>
                </c:pt>
                <c:pt idx="5679">
                  <c:v>36222</c:v>
                </c:pt>
                <c:pt idx="5680">
                  <c:v>36223</c:v>
                </c:pt>
                <c:pt idx="5681">
                  <c:v>36224</c:v>
                </c:pt>
                <c:pt idx="5682">
                  <c:v>36227</c:v>
                </c:pt>
                <c:pt idx="5683">
                  <c:v>36228</c:v>
                </c:pt>
                <c:pt idx="5684">
                  <c:v>36229</c:v>
                </c:pt>
                <c:pt idx="5685">
                  <c:v>36230</c:v>
                </c:pt>
                <c:pt idx="5686">
                  <c:v>36231</c:v>
                </c:pt>
                <c:pt idx="5687">
                  <c:v>36234</c:v>
                </c:pt>
                <c:pt idx="5688">
                  <c:v>36235</c:v>
                </c:pt>
                <c:pt idx="5689">
                  <c:v>36236</c:v>
                </c:pt>
                <c:pt idx="5690">
                  <c:v>36237</c:v>
                </c:pt>
                <c:pt idx="5691">
                  <c:v>36238</c:v>
                </c:pt>
                <c:pt idx="5692">
                  <c:v>36241</c:v>
                </c:pt>
                <c:pt idx="5693">
                  <c:v>36242</c:v>
                </c:pt>
                <c:pt idx="5694">
                  <c:v>36243</c:v>
                </c:pt>
                <c:pt idx="5695">
                  <c:v>36244</c:v>
                </c:pt>
                <c:pt idx="5696">
                  <c:v>36245</c:v>
                </c:pt>
                <c:pt idx="5697">
                  <c:v>36248</c:v>
                </c:pt>
                <c:pt idx="5698">
                  <c:v>36249</c:v>
                </c:pt>
                <c:pt idx="5699">
                  <c:v>36250</c:v>
                </c:pt>
                <c:pt idx="5700">
                  <c:v>36251</c:v>
                </c:pt>
                <c:pt idx="5701">
                  <c:v>36252</c:v>
                </c:pt>
                <c:pt idx="5702">
                  <c:v>36255</c:v>
                </c:pt>
                <c:pt idx="5703">
                  <c:v>36256</c:v>
                </c:pt>
                <c:pt idx="5704">
                  <c:v>36257</c:v>
                </c:pt>
                <c:pt idx="5705">
                  <c:v>36258</c:v>
                </c:pt>
                <c:pt idx="5706">
                  <c:v>36259</c:v>
                </c:pt>
                <c:pt idx="5707">
                  <c:v>36262</c:v>
                </c:pt>
                <c:pt idx="5708">
                  <c:v>36263</c:v>
                </c:pt>
                <c:pt idx="5709">
                  <c:v>36264</c:v>
                </c:pt>
                <c:pt idx="5710">
                  <c:v>36265</c:v>
                </c:pt>
                <c:pt idx="5711">
                  <c:v>36266</c:v>
                </c:pt>
                <c:pt idx="5712">
                  <c:v>36269</c:v>
                </c:pt>
                <c:pt idx="5713">
                  <c:v>36270</c:v>
                </c:pt>
                <c:pt idx="5714">
                  <c:v>36271</c:v>
                </c:pt>
                <c:pt idx="5715">
                  <c:v>36272</c:v>
                </c:pt>
                <c:pt idx="5716">
                  <c:v>36273</c:v>
                </c:pt>
                <c:pt idx="5717">
                  <c:v>36276</c:v>
                </c:pt>
                <c:pt idx="5718">
                  <c:v>36277</c:v>
                </c:pt>
                <c:pt idx="5719">
                  <c:v>36278</c:v>
                </c:pt>
                <c:pt idx="5720">
                  <c:v>36279</c:v>
                </c:pt>
                <c:pt idx="5721">
                  <c:v>36280</c:v>
                </c:pt>
                <c:pt idx="5722">
                  <c:v>36283</c:v>
                </c:pt>
                <c:pt idx="5723">
                  <c:v>36284</c:v>
                </c:pt>
                <c:pt idx="5724">
                  <c:v>36285</c:v>
                </c:pt>
                <c:pt idx="5725">
                  <c:v>36286</c:v>
                </c:pt>
                <c:pt idx="5726">
                  <c:v>36287</c:v>
                </c:pt>
                <c:pt idx="5727">
                  <c:v>36290</c:v>
                </c:pt>
                <c:pt idx="5728">
                  <c:v>36291</c:v>
                </c:pt>
                <c:pt idx="5729">
                  <c:v>36292</c:v>
                </c:pt>
                <c:pt idx="5730">
                  <c:v>36293</c:v>
                </c:pt>
                <c:pt idx="5731">
                  <c:v>36294</c:v>
                </c:pt>
                <c:pt idx="5732">
                  <c:v>36297</c:v>
                </c:pt>
                <c:pt idx="5733">
                  <c:v>36298</c:v>
                </c:pt>
                <c:pt idx="5734">
                  <c:v>36299</c:v>
                </c:pt>
                <c:pt idx="5735">
                  <c:v>36300</c:v>
                </c:pt>
                <c:pt idx="5736">
                  <c:v>36301</c:v>
                </c:pt>
                <c:pt idx="5737">
                  <c:v>36304</c:v>
                </c:pt>
                <c:pt idx="5738">
                  <c:v>36305</c:v>
                </c:pt>
                <c:pt idx="5739">
                  <c:v>36306</c:v>
                </c:pt>
                <c:pt idx="5740">
                  <c:v>36307</c:v>
                </c:pt>
                <c:pt idx="5741">
                  <c:v>36308</c:v>
                </c:pt>
                <c:pt idx="5742">
                  <c:v>36312</c:v>
                </c:pt>
                <c:pt idx="5743">
                  <c:v>36313</c:v>
                </c:pt>
                <c:pt idx="5744">
                  <c:v>36314</c:v>
                </c:pt>
                <c:pt idx="5745">
                  <c:v>36315</c:v>
                </c:pt>
                <c:pt idx="5746">
                  <c:v>36318</c:v>
                </c:pt>
                <c:pt idx="5747">
                  <c:v>36319</c:v>
                </c:pt>
                <c:pt idx="5748">
                  <c:v>36320</c:v>
                </c:pt>
                <c:pt idx="5749">
                  <c:v>36321</c:v>
                </c:pt>
                <c:pt idx="5750">
                  <c:v>36322</c:v>
                </c:pt>
                <c:pt idx="5751">
                  <c:v>36325</c:v>
                </c:pt>
                <c:pt idx="5752">
                  <c:v>36326</c:v>
                </c:pt>
                <c:pt idx="5753">
                  <c:v>36327</c:v>
                </c:pt>
                <c:pt idx="5754">
                  <c:v>36328</c:v>
                </c:pt>
                <c:pt idx="5755">
                  <c:v>36329</c:v>
                </c:pt>
                <c:pt idx="5756">
                  <c:v>36332</c:v>
                </c:pt>
                <c:pt idx="5757">
                  <c:v>36333</c:v>
                </c:pt>
                <c:pt idx="5758">
                  <c:v>36334</c:v>
                </c:pt>
                <c:pt idx="5759">
                  <c:v>36335</c:v>
                </c:pt>
                <c:pt idx="5760">
                  <c:v>36336</c:v>
                </c:pt>
                <c:pt idx="5761">
                  <c:v>36339</c:v>
                </c:pt>
                <c:pt idx="5762">
                  <c:v>36340</c:v>
                </c:pt>
                <c:pt idx="5763">
                  <c:v>36341</c:v>
                </c:pt>
                <c:pt idx="5764">
                  <c:v>36342</c:v>
                </c:pt>
                <c:pt idx="5765">
                  <c:v>36343</c:v>
                </c:pt>
                <c:pt idx="5766">
                  <c:v>36347</c:v>
                </c:pt>
                <c:pt idx="5767">
                  <c:v>36348</c:v>
                </c:pt>
                <c:pt idx="5768">
                  <c:v>36349</c:v>
                </c:pt>
                <c:pt idx="5769">
                  <c:v>36350</c:v>
                </c:pt>
                <c:pt idx="5770">
                  <c:v>36353</c:v>
                </c:pt>
                <c:pt idx="5771">
                  <c:v>36354</c:v>
                </c:pt>
                <c:pt idx="5772">
                  <c:v>36355</c:v>
                </c:pt>
                <c:pt idx="5773">
                  <c:v>36356</c:v>
                </c:pt>
                <c:pt idx="5774">
                  <c:v>36357</c:v>
                </c:pt>
                <c:pt idx="5775">
                  <c:v>36360</c:v>
                </c:pt>
                <c:pt idx="5776">
                  <c:v>36361</c:v>
                </c:pt>
                <c:pt idx="5777">
                  <c:v>36362</c:v>
                </c:pt>
                <c:pt idx="5778">
                  <c:v>36363</c:v>
                </c:pt>
                <c:pt idx="5779">
                  <c:v>36364</c:v>
                </c:pt>
                <c:pt idx="5780">
                  <c:v>36367</c:v>
                </c:pt>
                <c:pt idx="5781">
                  <c:v>36368</c:v>
                </c:pt>
                <c:pt idx="5782">
                  <c:v>36369</c:v>
                </c:pt>
                <c:pt idx="5783">
                  <c:v>36370</c:v>
                </c:pt>
                <c:pt idx="5784">
                  <c:v>36371</c:v>
                </c:pt>
                <c:pt idx="5785">
                  <c:v>36374</c:v>
                </c:pt>
                <c:pt idx="5786">
                  <c:v>36375</c:v>
                </c:pt>
                <c:pt idx="5787">
                  <c:v>36376</c:v>
                </c:pt>
                <c:pt idx="5788">
                  <c:v>36377</c:v>
                </c:pt>
                <c:pt idx="5789">
                  <c:v>36378</c:v>
                </c:pt>
                <c:pt idx="5790">
                  <c:v>36381</c:v>
                </c:pt>
                <c:pt idx="5791">
                  <c:v>36382</c:v>
                </c:pt>
                <c:pt idx="5792">
                  <c:v>36383</c:v>
                </c:pt>
                <c:pt idx="5793">
                  <c:v>36384</c:v>
                </c:pt>
                <c:pt idx="5794">
                  <c:v>36385</c:v>
                </c:pt>
                <c:pt idx="5795">
                  <c:v>36388</c:v>
                </c:pt>
                <c:pt idx="5796">
                  <c:v>36389</c:v>
                </c:pt>
                <c:pt idx="5797">
                  <c:v>36390</c:v>
                </c:pt>
                <c:pt idx="5798">
                  <c:v>36391</c:v>
                </c:pt>
                <c:pt idx="5799">
                  <c:v>36392</c:v>
                </c:pt>
                <c:pt idx="5800">
                  <c:v>36395</c:v>
                </c:pt>
                <c:pt idx="5801">
                  <c:v>36396</c:v>
                </c:pt>
                <c:pt idx="5802">
                  <c:v>36397</c:v>
                </c:pt>
                <c:pt idx="5803">
                  <c:v>36398</c:v>
                </c:pt>
                <c:pt idx="5804">
                  <c:v>36399</c:v>
                </c:pt>
                <c:pt idx="5805">
                  <c:v>36402</c:v>
                </c:pt>
                <c:pt idx="5806">
                  <c:v>36403</c:v>
                </c:pt>
                <c:pt idx="5807">
                  <c:v>36404</c:v>
                </c:pt>
                <c:pt idx="5808">
                  <c:v>36405</c:v>
                </c:pt>
                <c:pt idx="5809">
                  <c:v>36406</c:v>
                </c:pt>
                <c:pt idx="5810">
                  <c:v>36410</c:v>
                </c:pt>
                <c:pt idx="5811">
                  <c:v>36411</c:v>
                </c:pt>
                <c:pt idx="5812">
                  <c:v>36412</c:v>
                </c:pt>
                <c:pt idx="5813">
                  <c:v>36413</c:v>
                </c:pt>
                <c:pt idx="5814">
                  <c:v>36416</c:v>
                </c:pt>
                <c:pt idx="5815">
                  <c:v>36417</c:v>
                </c:pt>
                <c:pt idx="5816">
                  <c:v>36418</c:v>
                </c:pt>
                <c:pt idx="5817">
                  <c:v>36419</c:v>
                </c:pt>
                <c:pt idx="5818">
                  <c:v>36420</c:v>
                </c:pt>
                <c:pt idx="5819">
                  <c:v>36423</c:v>
                </c:pt>
                <c:pt idx="5820">
                  <c:v>36424</c:v>
                </c:pt>
                <c:pt idx="5821">
                  <c:v>36425</c:v>
                </c:pt>
                <c:pt idx="5822">
                  <c:v>36426</c:v>
                </c:pt>
                <c:pt idx="5823">
                  <c:v>36427</c:v>
                </c:pt>
                <c:pt idx="5824">
                  <c:v>36430</c:v>
                </c:pt>
                <c:pt idx="5825">
                  <c:v>36431</c:v>
                </c:pt>
                <c:pt idx="5826">
                  <c:v>36432</c:v>
                </c:pt>
                <c:pt idx="5827">
                  <c:v>36433</c:v>
                </c:pt>
                <c:pt idx="5828">
                  <c:v>36434</c:v>
                </c:pt>
                <c:pt idx="5829">
                  <c:v>36437</c:v>
                </c:pt>
                <c:pt idx="5830">
                  <c:v>36438</c:v>
                </c:pt>
                <c:pt idx="5831">
                  <c:v>36439</c:v>
                </c:pt>
                <c:pt idx="5832">
                  <c:v>36440</c:v>
                </c:pt>
                <c:pt idx="5833">
                  <c:v>36441</c:v>
                </c:pt>
                <c:pt idx="5834">
                  <c:v>36445</c:v>
                </c:pt>
                <c:pt idx="5835">
                  <c:v>36446</c:v>
                </c:pt>
                <c:pt idx="5836">
                  <c:v>36447</c:v>
                </c:pt>
                <c:pt idx="5837">
                  <c:v>36448</c:v>
                </c:pt>
                <c:pt idx="5838">
                  <c:v>36451</c:v>
                </c:pt>
                <c:pt idx="5839">
                  <c:v>36452</c:v>
                </c:pt>
                <c:pt idx="5840">
                  <c:v>36453</c:v>
                </c:pt>
                <c:pt idx="5841">
                  <c:v>36454</c:v>
                </c:pt>
                <c:pt idx="5842">
                  <c:v>36455</c:v>
                </c:pt>
                <c:pt idx="5843">
                  <c:v>36458</c:v>
                </c:pt>
                <c:pt idx="5844">
                  <c:v>36459</c:v>
                </c:pt>
                <c:pt idx="5845">
                  <c:v>36460</c:v>
                </c:pt>
                <c:pt idx="5846">
                  <c:v>36461</c:v>
                </c:pt>
                <c:pt idx="5847">
                  <c:v>36462</c:v>
                </c:pt>
                <c:pt idx="5848">
                  <c:v>36465</c:v>
                </c:pt>
                <c:pt idx="5849">
                  <c:v>36466</c:v>
                </c:pt>
                <c:pt idx="5850">
                  <c:v>36467</c:v>
                </c:pt>
                <c:pt idx="5851">
                  <c:v>36468</c:v>
                </c:pt>
                <c:pt idx="5852">
                  <c:v>36469</c:v>
                </c:pt>
                <c:pt idx="5853">
                  <c:v>36472</c:v>
                </c:pt>
                <c:pt idx="5854">
                  <c:v>36473</c:v>
                </c:pt>
                <c:pt idx="5855">
                  <c:v>36474</c:v>
                </c:pt>
                <c:pt idx="5856">
                  <c:v>36476</c:v>
                </c:pt>
                <c:pt idx="5857">
                  <c:v>36479</c:v>
                </c:pt>
                <c:pt idx="5858">
                  <c:v>36480</c:v>
                </c:pt>
                <c:pt idx="5859">
                  <c:v>36481</c:v>
                </c:pt>
                <c:pt idx="5860">
                  <c:v>36482</c:v>
                </c:pt>
                <c:pt idx="5861">
                  <c:v>36483</c:v>
                </c:pt>
                <c:pt idx="5862">
                  <c:v>36486</c:v>
                </c:pt>
                <c:pt idx="5863">
                  <c:v>36487</c:v>
                </c:pt>
                <c:pt idx="5864">
                  <c:v>36488</c:v>
                </c:pt>
                <c:pt idx="5865">
                  <c:v>36490</c:v>
                </c:pt>
                <c:pt idx="5866">
                  <c:v>36493</c:v>
                </c:pt>
                <c:pt idx="5867">
                  <c:v>36494</c:v>
                </c:pt>
                <c:pt idx="5868">
                  <c:v>36495</c:v>
                </c:pt>
                <c:pt idx="5869">
                  <c:v>36496</c:v>
                </c:pt>
                <c:pt idx="5870">
                  <c:v>36497</c:v>
                </c:pt>
                <c:pt idx="5871">
                  <c:v>36500</c:v>
                </c:pt>
                <c:pt idx="5872">
                  <c:v>36501</c:v>
                </c:pt>
                <c:pt idx="5873">
                  <c:v>36502</c:v>
                </c:pt>
                <c:pt idx="5874">
                  <c:v>36503</c:v>
                </c:pt>
                <c:pt idx="5875">
                  <c:v>36504</c:v>
                </c:pt>
                <c:pt idx="5876">
                  <c:v>36507</c:v>
                </c:pt>
                <c:pt idx="5877">
                  <c:v>36508</c:v>
                </c:pt>
                <c:pt idx="5878">
                  <c:v>36509</c:v>
                </c:pt>
                <c:pt idx="5879">
                  <c:v>36510</c:v>
                </c:pt>
                <c:pt idx="5880">
                  <c:v>36511</c:v>
                </c:pt>
                <c:pt idx="5881">
                  <c:v>36514</c:v>
                </c:pt>
                <c:pt idx="5882">
                  <c:v>36515</c:v>
                </c:pt>
                <c:pt idx="5883">
                  <c:v>36516</c:v>
                </c:pt>
                <c:pt idx="5884">
                  <c:v>36517</c:v>
                </c:pt>
                <c:pt idx="5885">
                  <c:v>36521</c:v>
                </c:pt>
                <c:pt idx="5886">
                  <c:v>36522</c:v>
                </c:pt>
                <c:pt idx="5887">
                  <c:v>36523</c:v>
                </c:pt>
                <c:pt idx="5888">
                  <c:v>36524</c:v>
                </c:pt>
                <c:pt idx="5889">
                  <c:v>36525</c:v>
                </c:pt>
                <c:pt idx="5890">
                  <c:v>36528</c:v>
                </c:pt>
                <c:pt idx="5891">
                  <c:v>36529</c:v>
                </c:pt>
                <c:pt idx="5892">
                  <c:v>36530</c:v>
                </c:pt>
                <c:pt idx="5893">
                  <c:v>36531</c:v>
                </c:pt>
                <c:pt idx="5894">
                  <c:v>36532</c:v>
                </c:pt>
                <c:pt idx="5895">
                  <c:v>36535</c:v>
                </c:pt>
                <c:pt idx="5896">
                  <c:v>36536</c:v>
                </c:pt>
                <c:pt idx="5897">
                  <c:v>36537</c:v>
                </c:pt>
                <c:pt idx="5898">
                  <c:v>36538</c:v>
                </c:pt>
                <c:pt idx="5899">
                  <c:v>36539</c:v>
                </c:pt>
                <c:pt idx="5900">
                  <c:v>36543</c:v>
                </c:pt>
                <c:pt idx="5901">
                  <c:v>36544</c:v>
                </c:pt>
                <c:pt idx="5902">
                  <c:v>36545</c:v>
                </c:pt>
                <c:pt idx="5903">
                  <c:v>36546</c:v>
                </c:pt>
                <c:pt idx="5904">
                  <c:v>36549</c:v>
                </c:pt>
                <c:pt idx="5905">
                  <c:v>36550</c:v>
                </c:pt>
                <c:pt idx="5906">
                  <c:v>36551</c:v>
                </c:pt>
                <c:pt idx="5907">
                  <c:v>36552</c:v>
                </c:pt>
                <c:pt idx="5908">
                  <c:v>36553</c:v>
                </c:pt>
                <c:pt idx="5909">
                  <c:v>36556</c:v>
                </c:pt>
                <c:pt idx="5910">
                  <c:v>36557</c:v>
                </c:pt>
                <c:pt idx="5911">
                  <c:v>36558</c:v>
                </c:pt>
                <c:pt idx="5912">
                  <c:v>36559</c:v>
                </c:pt>
                <c:pt idx="5913">
                  <c:v>36560</c:v>
                </c:pt>
                <c:pt idx="5914">
                  <c:v>36563</c:v>
                </c:pt>
                <c:pt idx="5915">
                  <c:v>36564</c:v>
                </c:pt>
                <c:pt idx="5916">
                  <c:v>36565</c:v>
                </c:pt>
                <c:pt idx="5917">
                  <c:v>36566</c:v>
                </c:pt>
                <c:pt idx="5918">
                  <c:v>36567</c:v>
                </c:pt>
                <c:pt idx="5919">
                  <c:v>36570</c:v>
                </c:pt>
                <c:pt idx="5920">
                  <c:v>36571</c:v>
                </c:pt>
                <c:pt idx="5921">
                  <c:v>36572</c:v>
                </c:pt>
                <c:pt idx="5922">
                  <c:v>36573</c:v>
                </c:pt>
                <c:pt idx="5923">
                  <c:v>36574</c:v>
                </c:pt>
                <c:pt idx="5924">
                  <c:v>36578</c:v>
                </c:pt>
                <c:pt idx="5925">
                  <c:v>36579</c:v>
                </c:pt>
                <c:pt idx="5926">
                  <c:v>36580</c:v>
                </c:pt>
                <c:pt idx="5927">
                  <c:v>36581</c:v>
                </c:pt>
                <c:pt idx="5928">
                  <c:v>36584</c:v>
                </c:pt>
                <c:pt idx="5929">
                  <c:v>36585</c:v>
                </c:pt>
                <c:pt idx="5930">
                  <c:v>36586</c:v>
                </c:pt>
                <c:pt idx="5931">
                  <c:v>36587</c:v>
                </c:pt>
                <c:pt idx="5932">
                  <c:v>36588</c:v>
                </c:pt>
                <c:pt idx="5933">
                  <c:v>36591</c:v>
                </c:pt>
                <c:pt idx="5934">
                  <c:v>36592</c:v>
                </c:pt>
                <c:pt idx="5935">
                  <c:v>36593</c:v>
                </c:pt>
                <c:pt idx="5936">
                  <c:v>36594</c:v>
                </c:pt>
                <c:pt idx="5937">
                  <c:v>36595</c:v>
                </c:pt>
                <c:pt idx="5938">
                  <c:v>36598</c:v>
                </c:pt>
                <c:pt idx="5939">
                  <c:v>36599</c:v>
                </c:pt>
                <c:pt idx="5940">
                  <c:v>36600</c:v>
                </c:pt>
                <c:pt idx="5941">
                  <c:v>36601</c:v>
                </c:pt>
                <c:pt idx="5942">
                  <c:v>36602</c:v>
                </c:pt>
                <c:pt idx="5943">
                  <c:v>36605</c:v>
                </c:pt>
                <c:pt idx="5944">
                  <c:v>36606</c:v>
                </c:pt>
                <c:pt idx="5945">
                  <c:v>36607</c:v>
                </c:pt>
                <c:pt idx="5946">
                  <c:v>36608</c:v>
                </c:pt>
                <c:pt idx="5947">
                  <c:v>36609</c:v>
                </c:pt>
                <c:pt idx="5948">
                  <c:v>36612</c:v>
                </c:pt>
                <c:pt idx="5949">
                  <c:v>36613</c:v>
                </c:pt>
                <c:pt idx="5950">
                  <c:v>36614</c:v>
                </c:pt>
                <c:pt idx="5951">
                  <c:v>36615</c:v>
                </c:pt>
                <c:pt idx="5952">
                  <c:v>36616</c:v>
                </c:pt>
                <c:pt idx="5953">
                  <c:v>36619</c:v>
                </c:pt>
                <c:pt idx="5954">
                  <c:v>36620</c:v>
                </c:pt>
                <c:pt idx="5955">
                  <c:v>36621</c:v>
                </c:pt>
                <c:pt idx="5956">
                  <c:v>36622</c:v>
                </c:pt>
                <c:pt idx="5957">
                  <c:v>36623</c:v>
                </c:pt>
                <c:pt idx="5958">
                  <c:v>36626</c:v>
                </c:pt>
                <c:pt idx="5959">
                  <c:v>36627</c:v>
                </c:pt>
                <c:pt idx="5960">
                  <c:v>36628</c:v>
                </c:pt>
                <c:pt idx="5961">
                  <c:v>36629</c:v>
                </c:pt>
                <c:pt idx="5962">
                  <c:v>36630</c:v>
                </c:pt>
                <c:pt idx="5963">
                  <c:v>36633</c:v>
                </c:pt>
                <c:pt idx="5964">
                  <c:v>36634</c:v>
                </c:pt>
                <c:pt idx="5965">
                  <c:v>36635</c:v>
                </c:pt>
                <c:pt idx="5966">
                  <c:v>36636</c:v>
                </c:pt>
                <c:pt idx="5967">
                  <c:v>36640</c:v>
                </c:pt>
                <c:pt idx="5968">
                  <c:v>36641</c:v>
                </c:pt>
                <c:pt idx="5969">
                  <c:v>36642</c:v>
                </c:pt>
                <c:pt idx="5970">
                  <c:v>36643</c:v>
                </c:pt>
                <c:pt idx="5971">
                  <c:v>36644</c:v>
                </c:pt>
                <c:pt idx="5972">
                  <c:v>36647</c:v>
                </c:pt>
                <c:pt idx="5973">
                  <c:v>36648</c:v>
                </c:pt>
                <c:pt idx="5974">
                  <c:v>36649</c:v>
                </c:pt>
                <c:pt idx="5975">
                  <c:v>36650</c:v>
                </c:pt>
                <c:pt idx="5976">
                  <c:v>36651</c:v>
                </c:pt>
                <c:pt idx="5977">
                  <c:v>36654</c:v>
                </c:pt>
                <c:pt idx="5978">
                  <c:v>36655</c:v>
                </c:pt>
                <c:pt idx="5979">
                  <c:v>36656</c:v>
                </c:pt>
                <c:pt idx="5980">
                  <c:v>36657</c:v>
                </c:pt>
                <c:pt idx="5981">
                  <c:v>36658</c:v>
                </c:pt>
                <c:pt idx="5982">
                  <c:v>36661</c:v>
                </c:pt>
                <c:pt idx="5983">
                  <c:v>36662</c:v>
                </c:pt>
                <c:pt idx="5984">
                  <c:v>36663</c:v>
                </c:pt>
                <c:pt idx="5985">
                  <c:v>36664</c:v>
                </c:pt>
                <c:pt idx="5986">
                  <c:v>36665</c:v>
                </c:pt>
                <c:pt idx="5987">
                  <c:v>36668</c:v>
                </c:pt>
                <c:pt idx="5988">
                  <c:v>36669</c:v>
                </c:pt>
                <c:pt idx="5989">
                  <c:v>36670</c:v>
                </c:pt>
                <c:pt idx="5990">
                  <c:v>36671</c:v>
                </c:pt>
                <c:pt idx="5991">
                  <c:v>36672</c:v>
                </c:pt>
                <c:pt idx="5992">
                  <c:v>36676</c:v>
                </c:pt>
                <c:pt idx="5993">
                  <c:v>36677</c:v>
                </c:pt>
                <c:pt idx="5994">
                  <c:v>36678</c:v>
                </c:pt>
                <c:pt idx="5995">
                  <c:v>36679</c:v>
                </c:pt>
                <c:pt idx="5996">
                  <c:v>36682</c:v>
                </c:pt>
                <c:pt idx="5997">
                  <c:v>36683</c:v>
                </c:pt>
                <c:pt idx="5998">
                  <c:v>36684</c:v>
                </c:pt>
                <c:pt idx="5999">
                  <c:v>36685</c:v>
                </c:pt>
                <c:pt idx="6000">
                  <c:v>36686</c:v>
                </c:pt>
                <c:pt idx="6001">
                  <c:v>36689</c:v>
                </c:pt>
                <c:pt idx="6002">
                  <c:v>36690</c:v>
                </c:pt>
                <c:pt idx="6003">
                  <c:v>36691</c:v>
                </c:pt>
                <c:pt idx="6004">
                  <c:v>36692</c:v>
                </c:pt>
                <c:pt idx="6005">
                  <c:v>36693</c:v>
                </c:pt>
                <c:pt idx="6006">
                  <c:v>36696</c:v>
                </c:pt>
                <c:pt idx="6007">
                  <c:v>36697</c:v>
                </c:pt>
                <c:pt idx="6008">
                  <c:v>36698</c:v>
                </c:pt>
                <c:pt idx="6009">
                  <c:v>36699</c:v>
                </c:pt>
                <c:pt idx="6010">
                  <c:v>36700</c:v>
                </c:pt>
                <c:pt idx="6011">
                  <c:v>36703</c:v>
                </c:pt>
                <c:pt idx="6012">
                  <c:v>36704</c:v>
                </c:pt>
                <c:pt idx="6013">
                  <c:v>36705</c:v>
                </c:pt>
                <c:pt idx="6014">
                  <c:v>36706</c:v>
                </c:pt>
                <c:pt idx="6015">
                  <c:v>36707</c:v>
                </c:pt>
                <c:pt idx="6016">
                  <c:v>36710</c:v>
                </c:pt>
                <c:pt idx="6017">
                  <c:v>36712</c:v>
                </c:pt>
                <c:pt idx="6018">
                  <c:v>36713</c:v>
                </c:pt>
                <c:pt idx="6019">
                  <c:v>36714</c:v>
                </c:pt>
                <c:pt idx="6020">
                  <c:v>36717</c:v>
                </c:pt>
                <c:pt idx="6021">
                  <c:v>36718</c:v>
                </c:pt>
                <c:pt idx="6022">
                  <c:v>36719</c:v>
                </c:pt>
                <c:pt idx="6023">
                  <c:v>36720</c:v>
                </c:pt>
                <c:pt idx="6024">
                  <c:v>36721</c:v>
                </c:pt>
                <c:pt idx="6025">
                  <c:v>36724</c:v>
                </c:pt>
                <c:pt idx="6026">
                  <c:v>36725</c:v>
                </c:pt>
                <c:pt idx="6027">
                  <c:v>36726</c:v>
                </c:pt>
                <c:pt idx="6028">
                  <c:v>36727</c:v>
                </c:pt>
                <c:pt idx="6029">
                  <c:v>36728</c:v>
                </c:pt>
                <c:pt idx="6030">
                  <c:v>36731</c:v>
                </c:pt>
                <c:pt idx="6031">
                  <c:v>36732</c:v>
                </c:pt>
                <c:pt idx="6032">
                  <c:v>36733</c:v>
                </c:pt>
                <c:pt idx="6033">
                  <c:v>36734</c:v>
                </c:pt>
                <c:pt idx="6034">
                  <c:v>36735</c:v>
                </c:pt>
                <c:pt idx="6035">
                  <c:v>36738</c:v>
                </c:pt>
                <c:pt idx="6036">
                  <c:v>36739</c:v>
                </c:pt>
                <c:pt idx="6037">
                  <c:v>36740</c:v>
                </c:pt>
                <c:pt idx="6038">
                  <c:v>36741</c:v>
                </c:pt>
                <c:pt idx="6039">
                  <c:v>36742</c:v>
                </c:pt>
                <c:pt idx="6040">
                  <c:v>36745</c:v>
                </c:pt>
                <c:pt idx="6041">
                  <c:v>36746</c:v>
                </c:pt>
                <c:pt idx="6042">
                  <c:v>36747</c:v>
                </c:pt>
                <c:pt idx="6043">
                  <c:v>36748</c:v>
                </c:pt>
                <c:pt idx="6044">
                  <c:v>36749</c:v>
                </c:pt>
                <c:pt idx="6045">
                  <c:v>36752</c:v>
                </c:pt>
                <c:pt idx="6046">
                  <c:v>36753</c:v>
                </c:pt>
                <c:pt idx="6047">
                  <c:v>36754</c:v>
                </c:pt>
                <c:pt idx="6048">
                  <c:v>36755</c:v>
                </c:pt>
                <c:pt idx="6049">
                  <c:v>36756</c:v>
                </c:pt>
                <c:pt idx="6050">
                  <c:v>36759</c:v>
                </c:pt>
                <c:pt idx="6051">
                  <c:v>36760</c:v>
                </c:pt>
                <c:pt idx="6052">
                  <c:v>36761</c:v>
                </c:pt>
                <c:pt idx="6053">
                  <c:v>36762</c:v>
                </c:pt>
                <c:pt idx="6054">
                  <c:v>36763</c:v>
                </c:pt>
                <c:pt idx="6055">
                  <c:v>36766</c:v>
                </c:pt>
                <c:pt idx="6056">
                  <c:v>36767</c:v>
                </c:pt>
                <c:pt idx="6057">
                  <c:v>36768</c:v>
                </c:pt>
                <c:pt idx="6058">
                  <c:v>36769</c:v>
                </c:pt>
                <c:pt idx="6059">
                  <c:v>36770</c:v>
                </c:pt>
                <c:pt idx="6060">
                  <c:v>36774</c:v>
                </c:pt>
                <c:pt idx="6061">
                  <c:v>36775</c:v>
                </c:pt>
                <c:pt idx="6062">
                  <c:v>36776</c:v>
                </c:pt>
                <c:pt idx="6063">
                  <c:v>36777</c:v>
                </c:pt>
                <c:pt idx="6064">
                  <c:v>36780</c:v>
                </c:pt>
                <c:pt idx="6065">
                  <c:v>36781</c:v>
                </c:pt>
                <c:pt idx="6066">
                  <c:v>36782</c:v>
                </c:pt>
                <c:pt idx="6067">
                  <c:v>36783</c:v>
                </c:pt>
                <c:pt idx="6068">
                  <c:v>36784</c:v>
                </c:pt>
                <c:pt idx="6069">
                  <c:v>36787</c:v>
                </c:pt>
                <c:pt idx="6070">
                  <c:v>36788</c:v>
                </c:pt>
                <c:pt idx="6071">
                  <c:v>36789</c:v>
                </c:pt>
                <c:pt idx="6072">
                  <c:v>36790</c:v>
                </c:pt>
                <c:pt idx="6073">
                  <c:v>36791</c:v>
                </c:pt>
                <c:pt idx="6074">
                  <c:v>36794</c:v>
                </c:pt>
                <c:pt idx="6075">
                  <c:v>36795</c:v>
                </c:pt>
                <c:pt idx="6076">
                  <c:v>36796</c:v>
                </c:pt>
                <c:pt idx="6077">
                  <c:v>36797</c:v>
                </c:pt>
                <c:pt idx="6078">
                  <c:v>36798</c:v>
                </c:pt>
                <c:pt idx="6079">
                  <c:v>36801</c:v>
                </c:pt>
                <c:pt idx="6080">
                  <c:v>36802</c:v>
                </c:pt>
                <c:pt idx="6081">
                  <c:v>36803</c:v>
                </c:pt>
                <c:pt idx="6082">
                  <c:v>36804</c:v>
                </c:pt>
                <c:pt idx="6083">
                  <c:v>36805</c:v>
                </c:pt>
                <c:pt idx="6084">
                  <c:v>36809</c:v>
                </c:pt>
                <c:pt idx="6085">
                  <c:v>36810</c:v>
                </c:pt>
                <c:pt idx="6086">
                  <c:v>36811</c:v>
                </c:pt>
                <c:pt idx="6087">
                  <c:v>36812</c:v>
                </c:pt>
                <c:pt idx="6088">
                  <c:v>36815</c:v>
                </c:pt>
                <c:pt idx="6089">
                  <c:v>36816</c:v>
                </c:pt>
                <c:pt idx="6090">
                  <c:v>36817</c:v>
                </c:pt>
                <c:pt idx="6091">
                  <c:v>36818</c:v>
                </c:pt>
                <c:pt idx="6092">
                  <c:v>36819</c:v>
                </c:pt>
                <c:pt idx="6093">
                  <c:v>36822</c:v>
                </c:pt>
                <c:pt idx="6094">
                  <c:v>36823</c:v>
                </c:pt>
                <c:pt idx="6095">
                  <c:v>36824</c:v>
                </c:pt>
                <c:pt idx="6096">
                  <c:v>36825</c:v>
                </c:pt>
                <c:pt idx="6097">
                  <c:v>36826</c:v>
                </c:pt>
                <c:pt idx="6098">
                  <c:v>36829</c:v>
                </c:pt>
                <c:pt idx="6099">
                  <c:v>36830</c:v>
                </c:pt>
                <c:pt idx="6100">
                  <c:v>36831</c:v>
                </c:pt>
                <c:pt idx="6101">
                  <c:v>36832</c:v>
                </c:pt>
                <c:pt idx="6102">
                  <c:v>36833</c:v>
                </c:pt>
                <c:pt idx="6103">
                  <c:v>36836</c:v>
                </c:pt>
                <c:pt idx="6104">
                  <c:v>36837</c:v>
                </c:pt>
                <c:pt idx="6105">
                  <c:v>36838</c:v>
                </c:pt>
                <c:pt idx="6106">
                  <c:v>36839</c:v>
                </c:pt>
                <c:pt idx="6107">
                  <c:v>36840</c:v>
                </c:pt>
                <c:pt idx="6108">
                  <c:v>36843</c:v>
                </c:pt>
                <c:pt idx="6109">
                  <c:v>36844</c:v>
                </c:pt>
                <c:pt idx="6110">
                  <c:v>36845</c:v>
                </c:pt>
                <c:pt idx="6111">
                  <c:v>36846</c:v>
                </c:pt>
                <c:pt idx="6112">
                  <c:v>36847</c:v>
                </c:pt>
                <c:pt idx="6113">
                  <c:v>36850</c:v>
                </c:pt>
                <c:pt idx="6114">
                  <c:v>36851</c:v>
                </c:pt>
                <c:pt idx="6115">
                  <c:v>36852</c:v>
                </c:pt>
                <c:pt idx="6116">
                  <c:v>36854</c:v>
                </c:pt>
                <c:pt idx="6117">
                  <c:v>36857</c:v>
                </c:pt>
                <c:pt idx="6118">
                  <c:v>36858</c:v>
                </c:pt>
                <c:pt idx="6119">
                  <c:v>36859</c:v>
                </c:pt>
                <c:pt idx="6120">
                  <c:v>36860</c:v>
                </c:pt>
                <c:pt idx="6121">
                  <c:v>36861</c:v>
                </c:pt>
                <c:pt idx="6122">
                  <c:v>36864</c:v>
                </c:pt>
                <c:pt idx="6123">
                  <c:v>36865</c:v>
                </c:pt>
                <c:pt idx="6124">
                  <c:v>36866</c:v>
                </c:pt>
                <c:pt idx="6125">
                  <c:v>36867</c:v>
                </c:pt>
                <c:pt idx="6126">
                  <c:v>36868</c:v>
                </c:pt>
                <c:pt idx="6127">
                  <c:v>36871</c:v>
                </c:pt>
                <c:pt idx="6128">
                  <c:v>36872</c:v>
                </c:pt>
                <c:pt idx="6129">
                  <c:v>36873</c:v>
                </c:pt>
                <c:pt idx="6130">
                  <c:v>36874</c:v>
                </c:pt>
                <c:pt idx="6131">
                  <c:v>36875</c:v>
                </c:pt>
                <c:pt idx="6132">
                  <c:v>36878</c:v>
                </c:pt>
                <c:pt idx="6133">
                  <c:v>36879</c:v>
                </c:pt>
                <c:pt idx="6134">
                  <c:v>36880</c:v>
                </c:pt>
                <c:pt idx="6135">
                  <c:v>36881</c:v>
                </c:pt>
                <c:pt idx="6136">
                  <c:v>36882</c:v>
                </c:pt>
                <c:pt idx="6137">
                  <c:v>36886</c:v>
                </c:pt>
                <c:pt idx="6138">
                  <c:v>36887</c:v>
                </c:pt>
                <c:pt idx="6139">
                  <c:v>36888</c:v>
                </c:pt>
                <c:pt idx="6140">
                  <c:v>36889</c:v>
                </c:pt>
                <c:pt idx="6141">
                  <c:v>36893</c:v>
                </c:pt>
                <c:pt idx="6142">
                  <c:v>36894</c:v>
                </c:pt>
                <c:pt idx="6143">
                  <c:v>36895</c:v>
                </c:pt>
                <c:pt idx="6144">
                  <c:v>36896</c:v>
                </c:pt>
                <c:pt idx="6145">
                  <c:v>36899</c:v>
                </c:pt>
                <c:pt idx="6146">
                  <c:v>36900</c:v>
                </c:pt>
                <c:pt idx="6147">
                  <c:v>36901</c:v>
                </c:pt>
                <c:pt idx="6148">
                  <c:v>36902</c:v>
                </c:pt>
                <c:pt idx="6149">
                  <c:v>36903</c:v>
                </c:pt>
                <c:pt idx="6150">
                  <c:v>36907</c:v>
                </c:pt>
                <c:pt idx="6151">
                  <c:v>36908</c:v>
                </c:pt>
                <c:pt idx="6152">
                  <c:v>36909</c:v>
                </c:pt>
                <c:pt idx="6153">
                  <c:v>36910</c:v>
                </c:pt>
                <c:pt idx="6154">
                  <c:v>36913</c:v>
                </c:pt>
                <c:pt idx="6155">
                  <c:v>36914</c:v>
                </c:pt>
                <c:pt idx="6156">
                  <c:v>36915</c:v>
                </c:pt>
                <c:pt idx="6157">
                  <c:v>36916</c:v>
                </c:pt>
                <c:pt idx="6158">
                  <c:v>36917</c:v>
                </c:pt>
                <c:pt idx="6159">
                  <c:v>36920</c:v>
                </c:pt>
                <c:pt idx="6160">
                  <c:v>36921</c:v>
                </c:pt>
                <c:pt idx="6161">
                  <c:v>36922</c:v>
                </c:pt>
                <c:pt idx="6162">
                  <c:v>36923</c:v>
                </c:pt>
                <c:pt idx="6163">
                  <c:v>36924</c:v>
                </c:pt>
                <c:pt idx="6164">
                  <c:v>36927</c:v>
                </c:pt>
                <c:pt idx="6165">
                  <c:v>36928</c:v>
                </c:pt>
                <c:pt idx="6166">
                  <c:v>36929</c:v>
                </c:pt>
                <c:pt idx="6167">
                  <c:v>36930</c:v>
                </c:pt>
                <c:pt idx="6168">
                  <c:v>36931</c:v>
                </c:pt>
                <c:pt idx="6169">
                  <c:v>36934</c:v>
                </c:pt>
                <c:pt idx="6170">
                  <c:v>36935</c:v>
                </c:pt>
                <c:pt idx="6171">
                  <c:v>36936</c:v>
                </c:pt>
                <c:pt idx="6172">
                  <c:v>36937</c:v>
                </c:pt>
                <c:pt idx="6173">
                  <c:v>36938</c:v>
                </c:pt>
                <c:pt idx="6174">
                  <c:v>36942</c:v>
                </c:pt>
                <c:pt idx="6175">
                  <c:v>36943</c:v>
                </c:pt>
                <c:pt idx="6176">
                  <c:v>36944</c:v>
                </c:pt>
                <c:pt idx="6177">
                  <c:v>36945</c:v>
                </c:pt>
                <c:pt idx="6178">
                  <c:v>36948</c:v>
                </c:pt>
                <c:pt idx="6179">
                  <c:v>36949</c:v>
                </c:pt>
                <c:pt idx="6180">
                  <c:v>36950</c:v>
                </c:pt>
                <c:pt idx="6181">
                  <c:v>36951</c:v>
                </c:pt>
                <c:pt idx="6182">
                  <c:v>36952</c:v>
                </c:pt>
                <c:pt idx="6183">
                  <c:v>36955</c:v>
                </c:pt>
                <c:pt idx="6184">
                  <c:v>36956</c:v>
                </c:pt>
                <c:pt idx="6185">
                  <c:v>36957</c:v>
                </c:pt>
                <c:pt idx="6186">
                  <c:v>36958</c:v>
                </c:pt>
                <c:pt idx="6187">
                  <c:v>36959</c:v>
                </c:pt>
                <c:pt idx="6188">
                  <c:v>36962</c:v>
                </c:pt>
                <c:pt idx="6189">
                  <c:v>36963</c:v>
                </c:pt>
                <c:pt idx="6190">
                  <c:v>36964</c:v>
                </c:pt>
                <c:pt idx="6191">
                  <c:v>36965</c:v>
                </c:pt>
                <c:pt idx="6192">
                  <c:v>36966</c:v>
                </c:pt>
                <c:pt idx="6193">
                  <c:v>36969</c:v>
                </c:pt>
                <c:pt idx="6194">
                  <c:v>36970</c:v>
                </c:pt>
                <c:pt idx="6195">
                  <c:v>36971</c:v>
                </c:pt>
                <c:pt idx="6196">
                  <c:v>36972</c:v>
                </c:pt>
                <c:pt idx="6197">
                  <c:v>36973</c:v>
                </c:pt>
                <c:pt idx="6198">
                  <c:v>36976</c:v>
                </c:pt>
                <c:pt idx="6199">
                  <c:v>36977</c:v>
                </c:pt>
                <c:pt idx="6200">
                  <c:v>36978</c:v>
                </c:pt>
                <c:pt idx="6201">
                  <c:v>36979</c:v>
                </c:pt>
                <c:pt idx="6202">
                  <c:v>36980</c:v>
                </c:pt>
                <c:pt idx="6203">
                  <c:v>36983</c:v>
                </c:pt>
                <c:pt idx="6204">
                  <c:v>36984</c:v>
                </c:pt>
                <c:pt idx="6205">
                  <c:v>36985</c:v>
                </c:pt>
                <c:pt idx="6206">
                  <c:v>36986</c:v>
                </c:pt>
                <c:pt idx="6207">
                  <c:v>36987</c:v>
                </c:pt>
                <c:pt idx="6208">
                  <c:v>36990</c:v>
                </c:pt>
                <c:pt idx="6209">
                  <c:v>36991</c:v>
                </c:pt>
                <c:pt idx="6210">
                  <c:v>36992</c:v>
                </c:pt>
                <c:pt idx="6211">
                  <c:v>36993</c:v>
                </c:pt>
                <c:pt idx="6212">
                  <c:v>36997</c:v>
                </c:pt>
                <c:pt idx="6213">
                  <c:v>36998</c:v>
                </c:pt>
                <c:pt idx="6214">
                  <c:v>36999</c:v>
                </c:pt>
                <c:pt idx="6215">
                  <c:v>37000</c:v>
                </c:pt>
                <c:pt idx="6216">
                  <c:v>37001</c:v>
                </c:pt>
                <c:pt idx="6217">
                  <c:v>37004</c:v>
                </c:pt>
                <c:pt idx="6218">
                  <c:v>37005</c:v>
                </c:pt>
                <c:pt idx="6219">
                  <c:v>37006</c:v>
                </c:pt>
                <c:pt idx="6220">
                  <c:v>37007</c:v>
                </c:pt>
                <c:pt idx="6221">
                  <c:v>37008</c:v>
                </c:pt>
                <c:pt idx="6222">
                  <c:v>37011</c:v>
                </c:pt>
                <c:pt idx="6223">
                  <c:v>37012</c:v>
                </c:pt>
                <c:pt idx="6224">
                  <c:v>37013</c:v>
                </c:pt>
                <c:pt idx="6225">
                  <c:v>37014</c:v>
                </c:pt>
                <c:pt idx="6226">
                  <c:v>37015</c:v>
                </c:pt>
                <c:pt idx="6227">
                  <c:v>37018</c:v>
                </c:pt>
                <c:pt idx="6228">
                  <c:v>37019</c:v>
                </c:pt>
                <c:pt idx="6229">
                  <c:v>37020</c:v>
                </c:pt>
                <c:pt idx="6230">
                  <c:v>37021</c:v>
                </c:pt>
                <c:pt idx="6231">
                  <c:v>37022</c:v>
                </c:pt>
                <c:pt idx="6232">
                  <c:v>37025</c:v>
                </c:pt>
                <c:pt idx="6233">
                  <c:v>37026</c:v>
                </c:pt>
                <c:pt idx="6234">
                  <c:v>37027</c:v>
                </c:pt>
                <c:pt idx="6235">
                  <c:v>37028</c:v>
                </c:pt>
                <c:pt idx="6236">
                  <c:v>37029</c:v>
                </c:pt>
                <c:pt idx="6237">
                  <c:v>37032</c:v>
                </c:pt>
                <c:pt idx="6238">
                  <c:v>37033</c:v>
                </c:pt>
                <c:pt idx="6239">
                  <c:v>37034</c:v>
                </c:pt>
                <c:pt idx="6240">
                  <c:v>37035</c:v>
                </c:pt>
                <c:pt idx="6241">
                  <c:v>37036</c:v>
                </c:pt>
                <c:pt idx="6242">
                  <c:v>37040</c:v>
                </c:pt>
                <c:pt idx="6243">
                  <c:v>37041</c:v>
                </c:pt>
                <c:pt idx="6244">
                  <c:v>37042</c:v>
                </c:pt>
                <c:pt idx="6245">
                  <c:v>37043</c:v>
                </c:pt>
                <c:pt idx="6246">
                  <c:v>37046</c:v>
                </c:pt>
                <c:pt idx="6247">
                  <c:v>37047</c:v>
                </c:pt>
                <c:pt idx="6248">
                  <c:v>37048</c:v>
                </c:pt>
                <c:pt idx="6249">
                  <c:v>37049</c:v>
                </c:pt>
                <c:pt idx="6250">
                  <c:v>37050</c:v>
                </c:pt>
                <c:pt idx="6251">
                  <c:v>37053</c:v>
                </c:pt>
                <c:pt idx="6252">
                  <c:v>37054</c:v>
                </c:pt>
                <c:pt idx="6253">
                  <c:v>37055</c:v>
                </c:pt>
                <c:pt idx="6254">
                  <c:v>37056</c:v>
                </c:pt>
                <c:pt idx="6255">
                  <c:v>37057</c:v>
                </c:pt>
                <c:pt idx="6256">
                  <c:v>37060</c:v>
                </c:pt>
                <c:pt idx="6257">
                  <c:v>37061</c:v>
                </c:pt>
                <c:pt idx="6258">
                  <c:v>37062</c:v>
                </c:pt>
                <c:pt idx="6259">
                  <c:v>37063</c:v>
                </c:pt>
                <c:pt idx="6260">
                  <c:v>37064</c:v>
                </c:pt>
                <c:pt idx="6261">
                  <c:v>37067</c:v>
                </c:pt>
                <c:pt idx="6262">
                  <c:v>37068</c:v>
                </c:pt>
                <c:pt idx="6263">
                  <c:v>37069</c:v>
                </c:pt>
                <c:pt idx="6264">
                  <c:v>37070</c:v>
                </c:pt>
                <c:pt idx="6265">
                  <c:v>37071</c:v>
                </c:pt>
                <c:pt idx="6266">
                  <c:v>37074</c:v>
                </c:pt>
                <c:pt idx="6267">
                  <c:v>37075</c:v>
                </c:pt>
                <c:pt idx="6268">
                  <c:v>37077</c:v>
                </c:pt>
                <c:pt idx="6269">
                  <c:v>37078</c:v>
                </c:pt>
                <c:pt idx="6270">
                  <c:v>37081</c:v>
                </c:pt>
                <c:pt idx="6271">
                  <c:v>37082</c:v>
                </c:pt>
                <c:pt idx="6272">
                  <c:v>37083</c:v>
                </c:pt>
                <c:pt idx="6273">
                  <c:v>37084</c:v>
                </c:pt>
                <c:pt idx="6274">
                  <c:v>37085</c:v>
                </c:pt>
                <c:pt idx="6275">
                  <c:v>37088</c:v>
                </c:pt>
                <c:pt idx="6276">
                  <c:v>37089</c:v>
                </c:pt>
                <c:pt idx="6277">
                  <c:v>37090</c:v>
                </c:pt>
                <c:pt idx="6278">
                  <c:v>37091</c:v>
                </c:pt>
                <c:pt idx="6279">
                  <c:v>37092</c:v>
                </c:pt>
                <c:pt idx="6280">
                  <c:v>37095</c:v>
                </c:pt>
                <c:pt idx="6281">
                  <c:v>37096</c:v>
                </c:pt>
                <c:pt idx="6282">
                  <c:v>37097</c:v>
                </c:pt>
                <c:pt idx="6283">
                  <c:v>37098</c:v>
                </c:pt>
                <c:pt idx="6284">
                  <c:v>37099</c:v>
                </c:pt>
                <c:pt idx="6285">
                  <c:v>37102</c:v>
                </c:pt>
                <c:pt idx="6286">
                  <c:v>37103</c:v>
                </c:pt>
                <c:pt idx="6287">
                  <c:v>37104</c:v>
                </c:pt>
                <c:pt idx="6288">
                  <c:v>37105</c:v>
                </c:pt>
                <c:pt idx="6289">
                  <c:v>37106</c:v>
                </c:pt>
                <c:pt idx="6290">
                  <c:v>37109</c:v>
                </c:pt>
                <c:pt idx="6291">
                  <c:v>37110</c:v>
                </c:pt>
                <c:pt idx="6292">
                  <c:v>37111</c:v>
                </c:pt>
                <c:pt idx="6293">
                  <c:v>37112</c:v>
                </c:pt>
                <c:pt idx="6294">
                  <c:v>37113</c:v>
                </c:pt>
                <c:pt idx="6295">
                  <c:v>37116</c:v>
                </c:pt>
                <c:pt idx="6296">
                  <c:v>37117</c:v>
                </c:pt>
                <c:pt idx="6297">
                  <c:v>37118</c:v>
                </c:pt>
                <c:pt idx="6298">
                  <c:v>37119</c:v>
                </c:pt>
                <c:pt idx="6299">
                  <c:v>37120</c:v>
                </c:pt>
                <c:pt idx="6300">
                  <c:v>37123</c:v>
                </c:pt>
                <c:pt idx="6301">
                  <c:v>37124</c:v>
                </c:pt>
                <c:pt idx="6302">
                  <c:v>37125</c:v>
                </c:pt>
                <c:pt idx="6303">
                  <c:v>37126</c:v>
                </c:pt>
                <c:pt idx="6304">
                  <c:v>37127</c:v>
                </c:pt>
                <c:pt idx="6305">
                  <c:v>37130</c:v>
                </c:pt>
                <c:pt idx="6306">
                  <c:v>37131</c:v>
                </c:pt>
                <c:pt idx="6307">
                  <c:v>37132</c:v>
                </c:pt>
                <c:pt idx="6308">
                  <c:v>37133</c:v>
                </c:pt>
                <c:pt idx="6309">
                  <c:v>37134</c:v>
                </c:pt>
                <c:pt idx="6310">
                  <c:v>37138</c:v>
                </c:pt>
                <c:pt idx="6311">
                  <c:v>37139</c:v>
                </c:pt>
                <c:pt idx="6312">
                  <c:v>37140</c:v>
                </c:pt>
                <c:pt idx="6313">
                  <c:v>37141</c:v>
                </c:pt>
                <c:pt idx="6314">
                  <c:v>37144</c:v>
                </c:pt>
                <c:pt idx="6315">
                  <c:v>37147</c:v>
                </c:pt>
                <c:pt idx="6316">
                  <c:v>37148</c:v>
                </c:pt>
                <c:pt idx="6317">
                  <c:v>37151</c:v>
                </c:pt>
                <c:pt idx="6318">
                  <c:v>37152</c:v>
                </c:pt>
                <c:pt idx="6319">
                  <c:v>37153</c:v>
                </c:pt>
                <c:pt idx="6320">
                  <c:v>37154</c:v>
                </c:pt>
                <c:pt idx="6321">
                  <c:v>37155</c:v>
                </c:pt>
                <c:pt idx="6322">
                  <c:v>37158</c:v>
                </c:pt>
                <c:pt idx="6323">
                  <c:v>37159</c:v>
                </c:pt>
                <c:pt idx="6324">
                  <c:v>37160</c:v>
                </c:pt>
                <c:pt idx="6325">
                  <c:v>37161</c:v>
                </c:pt>
                <c:pt idx="6326">
                  <c:v>37162</c:v>
                </c:pt>
                <c:pt idx="6327">
                  <c:v>37165</c:v>
                </c:pt>
                <c:pt idx="6328">
                  <c:v>37166</c:v>
                </c:pt>
                <c:pt idx="6329">
                  <c:v>37167</c:v>
                </c:pt>
                <c:pt idx="6330">
                  <c:v>37168</c:v>
                </c:pt>
                <c:pt idx="6331">
                  <c:v>37169</c:v>
                </c:pt>
                <c:pt idx="6332">
                  <c:v>37173</c:v>
                </c:pt>
                <c:pt idx="6333">
                  <c:v>37174</c:v>
                </c:pt>
                <c:pt idx="6334">
                  <c:v>37175</c:v>
                </c:pt>
                <c:pt idx="6335">
                  <c:v>37176</c:v>
                </c:pt>
                <c:pt idx="6336">
                  <c:v>37179</c:v>
                </c:pt>
                <c:pt idx="6337">
                  <c:v>37180</c:v>
                </c:pt>
                <c:pt idx="6338">
                  <c:v>37181</c:v>
                </c:pt>
                <c:pt idx="6339">
                  <c:v>37182</c:v>
                </c:pt>
                <c:pt idx="6340">
                  <c:v>37183</c:v>
                </c:pt>
                <c:pt idx="6341">
                  <c:v>37186</c:v>
                </c:pt>
                <c:pt idx="6342">
                  <c:v>37187</c:v>
                </c:pt>
                <c:pt idx="6343">
                  <c:v>37188</c:v>
                </c:pt>
                <c:pt idx="6344">
                  <c:v>37189</c:v>
                </c:pt>
                <c:pt idx="6345">
                  <c:v>37190</c:v>
                </c:pt>
                <c:pt idx="6346">
                  <c:v>37193</c:v>
                </c:pt>
                <c:pt idx="6347">
                  <c:v>37194</c:v>
                </c:pt>
                <c:pt idx="6348">
                  <c:v>37195</c:v>
                </c:pt>
                <c:pt idx="6349">
                  <c:v>37196</c:v>
                </c:pt>
                <c:pt idx="6350">
                  <c:v>37197</c:v>
                </c:pt>
                <c:pt idx="6351">
                  <c:v>37200</c:v>
                </c:pt>
                <c:pt idx="6352">
                  <c:v>37201</c:v>
                </c:pt>
                <c:pt idx="6353">
                  <c:v>37202</c:v>
                </c:pt>
                <c:pt idx="6354">
                  <c:v>37203</c:v>
                </c:pt>
                <c:pt idx="6355">
                  <c:v>37204</c:v>
                </c:pt>
                <c:pt idx="6356">
                  <c:v>37208</c:v>
                </c:pt>
                <c:pt idx="6357">
                  <c:v>37209</c:v>
                </c:pt>
                <c:pt idx="6358">
                  <c:v>37210</c:v>
                </c:pt>
                <c:pt idx="6359">
                  <c:v>37211</c:v>
                </c:pt>
                <c:pt idx="6360">
                  <c:v>37214</c:v>
                </c:pt>
                <c:pt idx="6361">
                  <c:v>37215</c:v>
                </c:pt>
                <c:pt idx="6362">
                  <c:v>37216</c:v>
                </c:pt>
                <c:pt idx="6363">
                  <c:v>37218</c:v>
                </c:pt>
                <c:pt idx="6364">
                  <c:v>37221</c:v>
                </c:pt>
                <c:pt idx="6365">
                  <c:v>37222</c:v>
                </c:pt>
                <c:pt idx="6366">
                  <c:v>37223</c:v>
                </c:pt>
                <c:pt idx="6367">
                  <c:v>37224</c:v>
                </c:pt>
                <c:pt idx="6368">
                  <c:v>37225</c:v>
                </c:pt>
                <c:pt idx="6369">
                  <c:v>37228</c:v>
                </c:pt>
                <c:pt idx="6370">
                  <c:v>37229</c:v>
                </c:pt>
                <c:pt idx="6371">
                  <c:v>37230</c:v>
                </c:pt>
                <c:pt idx="6372">
                  <c:v>37231</c:v>
                </c:pt>
                <c:pt idx="6373">
                  <c:v>37232</c:v>
                </c:pt>
                <c:pt idx="6374">
                  <c:v>37235</c:v>
                </c:pt>
                <c:pt idx="6375">
                  <c:v>37236</c:v>
                </c:pt>
                <c:pt idx="6376">
                  <c:v>37237</c:v>
                </c:pt>
                <c:pt idx="6377">
                  <c:v>37238</c:v>
                </c:pt>
                <c:pt idx="6378">
                  <c:v>37239</c:v>
                </c:pt>
                <c:pt idx="6379">
                  <c:v>37242</c:v>
                </c:pt>
                <c:pt idx="6380">
                  <c:v>37243</c:v>
                </c:pt>
                <c:pt idx="6381">
                  <c:v>37244</c:v>
                </c:pt>
                <c:pt idx="6382">
                  <c:v>37245</c:v>
                </c:pt>
                <c:pt idx="6383">
                  <c:v>37246</c:v>
                </c:pt>
                <c:pt idx="6384">
                  <c:v>37249</c:v>
                </c:pt>
                <c:pt idx="6385">
                  <c:v>37251</c:v>
                </c:pt>
                <c:pt idx="6386">
                  <c:v>37252</c:v>
                </c:pt>
                <c:pt idx="6387">
                  <c:v>37253</c:v>
                </c:pt>
                <c:pt idx="6388">
                  <c:v>37256</c:v>
                </c:pt>
                <c:pt idx="6389">
                  <c:v>37258</c:v>
                </c:pt>
                <c:pt idx="6390">
                  <c:v>37259</c:v>
                </c:pt>
                <c:pt idx="6391">
                  <c:v>37260</c:v>
                </c:pt>
                <c:pt idx="6392">
                  <c:v>37263</c:v>
                </c:pt>
                <c:pt idx="6393">
                  <c:v>37264</c:v>
                </c:pt>
                <c:pt idx="6394">
                  <c:v>37265</c:v>
                </c:pt>
                <c:pt idx="6395">
                  <c:v>37266</c:v>
                </c:pt>
                <c:pt idx="6396">
                  <c:v>37267</c:v>
                </c:pt>
                <c:pt idx="6397">
                  <c:v>37270</c:v>
                </c:pt>
                <c:pt idx="6398">
                  <c:v>37271</c:v>
                </c:pt>
                <c:pt idx="6399">
                  <c:v>37272</c:v>
                </c:pt>
                <c:pt idx="6400">
                  <c:v>37273</c:v>
                </c:pt>
                <c:pt idx="6401">
                  <c:v>37274</c:v>
                </c:pt>
                <c:pt idx="6402">
                  <c:v>37278</c:v>
                </c:pt>
                <c:pt idx="6403">
                  <c:v>37279</c:v>
                </c:pt>
                <c:pt idx="6404">
                  <c:v>37280</c:v>
                </c:pt>
                <c:pt idx="6405">
                  <c:v>37281</c:v>
                </c:pt>
                <c:pt idx="6406">
                  <c:v>37284</c:v>
                </c:pt>
                <c:pt idx="6407">
                  <c:v>37285</c:v>
                </c:pt>
                <c:pt idx="6408">
                  <c:v>37286</c:v>
                </c:pt>
                <c:pt idx="6409">
                  <c:v>37287</c:v>
                </c:pt>
                <c:pt idx="6410">
                  <c:v>37288</c:v>
                </c:pt>
                <c:pt idx="6411">
                  <c:v>37291</c:v>
                </c:pt>
                <c:pt idx="6412">
                  <c:v>37292</c:v>
                </c:pt>
                <c:pt idx="6413">
                  <c:v>37293</c:v>
                </c:pt>
                <c:pt idx="6414">
                  <c:v>37294</c:v>
                </c:pt>
                <c:pt idx="6415">
                  <c:v>37295</c:v>
                </c:pt>
                <c:pt idx="6416">
                  <c:v>37298</c:v>
                </c:pt>
                <c:pt idx="6417">
                  <c:v>37299</c:v>
                </c:pt>
                <c:pt idx="6418">
                  <c:v>37300</c:v>
                </c:pt>
                <c:pt idx="6419">
                  <c:v>37301</c:v>
                </c:pt>
                <c:pt idx="6420">
                  <c:v>37302</c:v>
                </c:pt>
                <c:pt idx="6421">
                  <c:v>37306</c:v>
                </c:pt>
                <c:pt idx="6422">
                  <c:v>37307</c:v>
                </c:pt>
                <c:pt idx="6423">
                  <c:v>37308</c:v>
                </c:pt>
                <c:pt idx="6424">
                  <c:v>37309</c:v>
                </c:pt>
                <c:pt idx="6425">
                  <c:v>37312</c:v>
                </c:pt>
                <c:pt idx="6426">
                  <c:v>37313</c:v>
                </c:pt>
                <c:pt idx="6427">
                  <c:v>37314</c:v>
                </c:pt>
                <c:pt idx="6428">
                  <c:v>37315</c:v>
                </c:pt>
                <c:pt idx="6429">
                  <c:v>37316</c:v>
                </c:pt>
                <c:pt idx="6430">
                  <c:v>37319</c:v>
                </c:pt>
                <c:pt idx="6431">
                  <c:v>37320</c:v>
                </c:pt>
                <c:pt idx="6432">
                  <c:v>37321</c:v>
                </c:pt>
                <c:pt idx="6433">
                  <c:v>37322</c:v>
                </c:pt>
                <c:pt idx="6434">
                  <c:v>37323</c:v>
                </c:pt>
                <c:pt idx="6435">
                  <c:v>37326</c:v>
                </c:pt>
                <c:pt idx="6436">
                  <c:v>37327</c:v>
                </c:pt>
                <c:pt idx="6437">
                  <c:v>37328</c:v>
                </c:pt>
                <c:pt idx="6438">
                  <c:v>37329</c:v>
                </c:pt>
                <c:pt idx="6439">
                  <c:v>37330</c:v>
                </c:pt>
                <c:pt idx="6440">
                  <c:v>37333</c:v>
                </c:pt>
                <c:pt idx="6441">
                  <c:v>37334</c:v>
                </c:pt>
                <c:pt idx="6442">
                  <c:v>37335</c:v>
                </c:pt>
                <c:pt idx="6443">
                  <c:v>37336</c:v>
                </c:pt>
                <c:pt idx="6444">
                  <c:v>37337</c:v>
                </c:pt>
                <c:pt idx="6445">
                  <c:v>37340</c:v>
                </c:pt>
                <c:pt idx="6446">
                  <c:v>37341</c:v>
                </c:pt>
                <c:pt idx="6447">
                  <c:v>37342</c:v>
                </c:pt>
                <c:pt idx="6448">
                  <c:v>37343</c:v>
                </c:pt>
                <c:pt idx="6449">
                  <c:v>37347</c:v>
                </c:pt>
                <c:pt idx="6450">
                  <c:v>37348</c:v>
                </c:pt>
                <c:pt idx="6451">
                  <c:v>37349</c:v>
                </c:pt>
                <c:pt idx="6452">
                  <c:v>37350</c:v>
                </c:pt>
                <c:pt idx="6453">
                  <c:v>37351</c:v>
                </c:pt>
                <c:pt idx="6454">
                  <c:v>37354</c:v>
                </c:pt>
                <c:pt idx="6455">
                  <c:v>37355</c:v>
                </c:pt>
                <c:pt idx="6456">
                  <c:v>37356</c:v>
                </c:pt>
                <c:pt idx="6457">
                  <c:v>37357</c:v>
                </c:pt>
                <c:pt idx="6458">
                  <c:v>37358</c:v>
                </c:pt>
                <c:pt idx="6459">
                  <c:v>37361</c:v>
                </c:pt>
                <c:pt idx="6460">
                  <c:v>37362</c:v>
                </c:pt>
                <c:pt idx="6461">
                  <c:v>37363</c:v>
                </c:pt>
                <c:pt idx="6462">
                  <c:v>37364</c:v>
                </c:pt>
                <c:pt idx="6463">
                  <c:v>37365</c:v>
                </c:pt>
                <c:pt idx="6464">
                  <c:v>37368</c:v>
                </c:pt>
                <c:pt idx="6465">
                  <c:v>37369</c:v>
                </c:pt>
                <c:pt idx="6466">
                  <c:v>37370</c:v>
                </c:pt>
                <c:pt idx="6467">
                  <c:v>37371</c:v>
                </c:pt>
                <c:pt idx="6468">
                  <c:v>37372</c:v>
                </c:pt>
                <c:pt idx="6469">
                  <c:v>37375</c:v>
                </c:pt>
                <c:pt idx="6470">
                  <c:v>37376</c:v>
                </c:pt>
                <c:pt idx="6471">
                  <c:v>37377</c:v>
                </c:pt>
                <c:pt idx="6472">
                  <c:v>37378</c:v>
                </c:pt>
                <c:pt idx="6473">
                  <c:v>37379</c:v>
                </c:pt>
                <c:pt idx="6474">
                  <c:v>37382</c:v>
                </c:pt>
                <c:pt idx="6475">
                  <c:v>37383</c:v>
                </c:pt>
                <c:pt idx="6476">
                  <c:v>37384</c:v>
                </c:pt>
                <c:pt idx="6477">
                  <c:v>37385</c:v>
                </c:pt>
                <c:pt idx="6478">
                  <c:v>37386</c:v>
                </c:pt>
                <c:pt idx="6479">
                  <c:v>37389</c:v>
                </c:pt>
                <c:pt idx="6480">
                  <c:v>37390</c:v>
                </c:pt>
                <c:pt idx="6481">
                  <c:v>37391</c:v>
                </c:pt>
                <c:pt idx="6482">
                  <c:v>37392</c:v>
                </c:pt>
                <c:pt idx="6483">
                  <c:v>37393</c:v>
                </c:pt>
                <c:pt idx="6484">
                  <c:v>37396</c:v>
                </c:pt>
                <c:pt idx="6485">
                  <c:v>37397</c:v>
                </c:pt>
                <c:pt idx="6486">
                  <c:v>37398</c:v>
                </c:pt>
                <c:pt idx="6487">
                  <c:v>37399</c:v>
                </c:pt>
                <c:pt idx="6488">
                  <c:v>37400</c:v>
                </c:pt>
                <c:pt idx="6489">
                  <c:v>37404</c:v>
                </c:pt>
                <c:pt idx="6490">
                  <c:v>37405</c:v>
                </c:pt>
                <c:pt idx="6491">
                  <c:v>37406</c:v>
                </c:pt>
                <c:pt idx="6492">
                  <c:v>37407</c:v>
                </c:pt>
                <c:pt idx="6493">
                  <c:v>37410</c:v>
                </c:pt>
                <c:pt idx="6494">
                  <c:v>37411</c:v>
                </c:pt>
                <c:pt idx="6495">
                  <c:v>37412</c:v>
                </c:pt>
                <c:pt idx="6496">
                  <c:v>37413</c:v>
                </c:pt>
                <c:pt idx="6497">
                  <c:v>37414</c:v>
                </c:pt>
                <c:pt idx="6498">
                  <c:v>37417</c:v>
                </c:pt>
                <c:pt idx="6499">
                  <c:v>37418</c:v>
                </c:pt>
                <c:pt idx="6500">
                  <c:v>37419</c:v>
                </c:pt>
                <c:pt idx="6501">
                  <c:v>37420</c:v>
                </c:pt>
                <c:pt idx="6502">
                  <c:v>37421</c:v>
                </c:pt>
                <c:pt idx="6503">
                  <c:v>37424</c:v>
                </c:pt>
                <c:pt idx="6504">
                  <c:v>37425</c:v>
                </c:pt>
                <c:pt idx="6505">
                  <c:v>37426</c:v>
                </c:pt>
                <c:pt idx="6506">
                  <c:v>37427</c:v>
                </c:pt>
                <c:pt idx="6507">
                  <c:v>37428</c:v>
                </c:pt>
                <c:pt idx="6508">
                  <c:v>37431</c:v>
                </c:pt>
                <c:pt idx="6509">
                  <c:v>37432</c:v>
                </c:pt>
                <c:pt idx="6510">
                  <c:v>37433</c:v>
                </c:pt>
                <c:pt idx="6511">
                  <c:v>37434</c:v>
                </c:pt>
                <c:pt idx="6512">
                  <c:v>37435</c:v>
                </c:pt>
                <c:pt idx="6513">
                  <c:v>37438</c:v>
                </c:pt>
                <c:pt idx="6514">
                  <c:v>37439</c:v>
                </c:pt>
                <c:pt idx="6515">
                  <c:v>37440</c:v>
                </c:pt>
                <c:pt idx="6516">
                  <c:v>37442</c:v>
                </c:pt>
                <c:pt idx="6517">
                  <c:v>37445</c:v>
                </c:pt>
                <c:pt idx="6518">
                  <c:v>37446</c:v>
                </c:pt>
                <c:pt idx="6519">
                  <c:v>37447</c:v>
                </c:pt>
                <c:pt idx="6520">
                  <c:v>37448</c:v>
                </c:pt>
                <c:pt idx="6521">
                  <c:v>37449</c:v>
                </c:pt>
                <c:pt idx="6522">
                  <c:v>37452</c:v>
                </c:pt>
                <c:pt idx="6523">
                  <c:v>37453</c:v>
                </c:pt>
                <c:pt idx="6524">
                  <c:v>37454</c:v>
                </c:pt>
                <c:pt idx="6525">
                  <c:v>37455</c:v>
                </c:pt>
                <c:pt idx="6526">
                  <c:v>37456</c:v>
                </c:pt>
                <c:pt idx="6527">
                  <c:v>37459</c:v>
                </c:pt>
                <c:pt idx="6528">
                  <c:v>37460</c:v>
                </c:pt>
                <c:pt idx="6529">
                  <c:v>37461</c:v>
                </c:pt>
                <c:pt idx="6530">
                  <c:v>37462</c:v>
                </c:pt>
                <c:pt idx="6531">
                  <c:v>37463</c:v>
                </c:pt>
                <c:pt idx="6532">
                  <c:v>37466</c:v>
                </c:pt>
                <c:pt idx="6533">
                  <c:v>37467</c:v>
                </c:pt>
                <c:pt idx="6534">
                  <c:v>37468</c:v>
                </c:pt>
                <c:pt idx="6535">
                  <c:v>37469</c:v>
                </c:pt>
                <c:pt idx="6536">
                  <c:v>37470</c:v>
                </c:pt>
                <c:pt idx="6537">
                  <c:v>37473</c:v>
                </c:pt>
                <c:pt idx="6538">
                  <c:v>37474</c:v>
                </c:pt>
                <c:pt idx="6539">
                  <c:v>37475</c:v>
                </c:pt>
                <c:pt idx="6540">
                  <c:v>37476</c:v>
                </c:pt>
                <c:pt idx="6541">
                  <c:v>37477</c:v>
                </c:pt>
                <c:pt idx="6542">
                  <c:v>37480</c:v>
                </c:pt>
                <c:pt idx="6543">
                  <c:v>37481</c:v>
                </c:pt>
                <c:pt idx="6544">
                  <c:v>37482</c:v>
                </c:pt>
                <c:pt idx="6545">
                  <c:v>37483</c:v>
                </c:pt>
                <c:pt idx="6546">
                  <c:v>37484</c:v>
                </c:pt>
                <c:pt idx="6547">
                  <c:v>37487</c:v>
                </c:pt>
                <c:pt idx="6548">
                  <c:v>37488</c:v>
                </c:pt>
                <c:pt idx="6549">
                  <c:v>37489</c:v>
                </c:pt>
                <c:pt idx="6550">
                  <c:v>37490</c:v>
                </c:pt>
                <c:pt idx="6551">
                  <c:v>37491</c:v>
                </c:pt>
                <c:pt idx="6552">
                  <c:v>37494</c:v>
                </c:pt>
                <c:pt idx="6553">
                  <c:v>37495</c:v>
                </c:pt>
                <c:pt idx="6554">
                  <c:v>37496</c:v>
                </c:pt>
                <c:pt idx="6555">
                  <c:v>37497</c:v>
                </c:pt>
                <c:pt idx="6556">
                  <c:v>37498</c:v>
                </c:pt>
                <c:pt idx="6557">
                  <c:v>37502</c:v>
                </c:pt>
                <c:pt idx="6558">
                  <c:v>37503</c:v>
                </c:pt>
                <c:pt idx="6559">
                  <c:v>37504</c:v>
                </c:pt>
                <c:pt idx="6560">
                  <c:v>37505</c:v>
                </c:pt>
                <c:pt idx="6561">
                  <c:v>37508</c:v>
                </c:pt>
                <c:pt idx="6562">
                  <c:v>37509</c:v>
                </c:pt>
                <c:pt idx="6563">
                  <c:v>37510</c:v>
                </c:pt>
                <c:pt idx="6564">
                  <c:v>37511</c:v>
                </c:pt>
                <c:pt idx="6565">
                  <c:v>37512</c:v>
                </c:pt>
                <c:pt idx="6566">
                  <c:v>37515</c:v>
                </c:pt>
                <c:pt idx="6567">
                  <c:v>37516</c:v>
                </c:pt>
                <c:pt idx="6568">
                  <c:v>37517</c:v>
                </c:pt>
                <c:pt idx="6569">
                  <c:v>37518</c:v>
                </c:pt>
                <c:pt idx="6570">
                  <c:v>37519</c:v>
                </c:pt>
                <c:pt idx="6571">
                  <c:v>37522</c:v>
                </c:pt>
                <c:pt idx="6572">
                  <c:v>37523</c:v>
                </c:pt>
                <c:pt idx="6573">
                  <c:v>37524</c:v>
                </c:pt>
                <c:pt idx="6574">
                  <c:v>37525</c:v>
                </c:pt>
                <c:pt idx="6575">
                  <c:v>37526</c:v>
                </c:pt>
                <c:pt idx="6576">
                  <c:v>37529</c:v>
                </c:pt>
                <c:pt idx="6577">
                  <c:v>37530</c:v>
                </c:pt>
                <c:pt idx="6578">
                  <c:v>37531</c:v>
                </c:pt>
                <c:pt idx="6579">
                  <c:v>37532</c:v>
                </c:pt>
                <c:pt idx="6580">
                  <c:v>37533</c:v>
                </c:pt>
                <c:pt idx="6581">
                  <c:v>37536</c:v>
                </c:pt>
                <c:pt idx="6582">
                  <c:v>37537</c:v>
                </c:pt>
                <c:pt idx="6583">
                  <c:v>37538</c:v>
                </c:pt>
                <c:pt idx="6584">
                  <c:v>37539</c:v>
                </c:pt>
                <c:pt idx="6585">
                  <c:v>37540</c:v>
                </c:pt>
                <c:pt idx="6586">
                  <c:v>37544</c:v>
                </c:pt>
                <c:pt idx="6587">
                  <c:v>37545</c:v>
                </c:pt>
                <c:pt idx="6588">
                  <c:v>37546</c:v>
                </c:pt>
                <c:pt idx="6589">
                  <c:v>37547</c:v>
                </c:pt>
                <c:pt idx="6590">
                  <c:v>37550</c:v>
                </c:pt>
                <c:pt idx="6591">
                  <c:v>37551</c:v>
                </c:pt>
                <c:pt idx="6592">
                  <c:v>37552</c:v>
                </c:pt>
                <c:pt idx="6593">
                  <c:v>37553</c:v>
                </c:pt>
                <c:pt idx="6594">
                  <c:v>37554</c:v>
                </c:pt>
                <c:pt idx="6595">
                  <c:v>37557</c:v>
                </c:pt>
                <c:pt idx="6596">
                  <c:v>37558</c:v>
                </c:pt>
                <c:pt idx="6597">
                  <c:v>37559</c:v>
                </c:pt>
                <c:pt idx="6598">
                  <c:v>37560</c:v>
                </c:pt>
                <c:pt idx="6599">
                  <c:v>37561</c:v>
                </c:pt>
                <c:pt idx="6600">
                  <c:v>37564</c:v>
                </c:pt>
                <c:pt idx="6601">
                  <c:v>37565</c:v>
                </c:pt>
                <c:pt idx="6602">
                  <c:v>37566</c:v>
                </c:pt>
                <c:pt idx="6603">
                  <c:v>37567</c:v>
                </c:pt>
                <c:pt idx="6604">
                  <c:v>37568</c:v>
                </c:pt>
                <c:pt idx="6605">
                  <c:v>37572</c:v>
                </c:pt>
                <c:pt idx="6606">
                  <c:v>37573</c:v>
                </c:pt>
                <c:pt idx="6607">
                  <c:v>37574</c:v>
                </c:pt>
                <c:pt idx="6608">
                  <c:v>37575</c:v>
                </c:pt>
                <c:pt idx="6609">
                  <c:v>37578</c:v>
                </c:pt>
                <c:pt idx="6610">
                  <c:v>37579</c:v>
                </c:pt>
                <c:pt idx="6611">
                  <c:v>37580</c:v>
                </c:pt>
                <c:pt idx="6612">
                  <c:v>37581</c:v>
                </c:pt>
                <c:pt idx="6613">
                  <c:v>37582</c:v>
                </c:pt>
                <c:pt idx="6614">
                  <c:v>37585</c:v>
                </c:pt>
                <c:pt idx="6615">
                  <c:v>37586</c:v>
                </c:pt>
                <c:pt idx="6616">
                  <c:v>37587</c:v>
                </c:pt>
                <c:pt idx="6617">
                  <c:v>37589</c:v>
                </c:pt>
                <c:pt idx="6618">
                  <c:v>37592</c:v>
                </c:pt>
                <c:pt idx="6619">
                  <c:v>37593</c:v>
                </c:pt>
                <c:pt idx="6620">
                  <c:v>37594</c:v>
                </c:pt>
                <c:pt idx="6621">
                  <c:v>37595</c:v>
                </c:pt>
                <c:pt idx="6622">
                  <c:v>37596</c:v>
                </c:pt>
                <c:pt idx="6623">
                  <c:v>37599</c:v>
                </c:pt>
                <c:pt idx="6624">
                  <c:v>37600</c:v>
                </c:pt>
                <c:pt idx="6625">
                  <c:v>37601</c:v>
                </c:pt>
                <c:pt idx="6626">
                  <c:v>37602</c:v>
                </c:pt>
                <c:pt idx="6627">
                  <c:v>37603</c:v>
                </c:pt>
                <c:pt idx="6628">
                  <c:v>37606</c:v>
                </c:pt>
                <c:pt idx="6629">
                  <c:v>37607</c:v>
                </c:pt>
                <c:pt idx="6630">
                  <c:v>37608</c:v>
                </c:pt>
                <c:pt idx="6631">
                  <c:v>37609</c:v>
                </c:pt>
                <c:pt idx="6632">
                  <c:v>37610</c:v>
                </c:pt>
                <c:pt idx="6633">
                  <c:v>37613</c:v>
                </c:pt>
                <c:pt idx="6634">
                  <c:v>37614</c:v>
                </c:pt>
                <c:pt idx="6635">
                  <c:v>37616</c:v>
                </c:pt>
                <c:pt idx="6636">
                  <c:v>37617</c:v>
                </c:pt>
                <c:pt idx="6637">
                  <c:v>37620</c:v>
                </c:pt>
                <c:pt idx="6638">
                  <c:v>37621</c:v>
                </c:pt>
                <c:pt idx="6639">
                  <c:v>37623</c:v>
                </c:pt>
                <c:pt idx="6640">
                  <c:v>37624</c:v>
                </c:pt>
                <c:pt idx="6641">
                  <c:v>37627</c:v>
                </c:pt>
                <c:pt idx="6642">
                  <c:v>37628</c:v>
                </c:pt>
                <c:pt idx="6643">
                  <c:v>37629</c:v>
                </c:pt>
                <c:pt idx="6644">
                  <c:v>37630</c:v>
                </c:pt>
                <c:pt idx="6645">
                  <c:v>37631</c:v>
                </c:pt>
                <c:pt idx="6646">
                  <c:v>37634</c:v>
                </c:pt>
                <c:pt idx="6647">
                  <c:v>37635</c:v>
                </c:pt>
                <c:pt idx="6648">
                  <c:v>37636</c:v>
                </c:pt>
                <c:pt idx="6649">
                  <c:v>37637</c:v>
                </c:pt>
                <c:pt idx="6650">
                  <c:v>37638</c:v>
                </c:pt>
                <c:pt idx="6651">
                  <c:v>37642</c:v>
                </c:pt>
                <c:pt idx="6652">
                  <c:v>37643</c:v>
                </c:pt>
                <c:pt idx="6653">
                  <c:v>37644</c:v>
                </c:pt>
                <c:pt idx="6654">
                  <c:v>37645</c:v>
                </c:pt>
                <c:pt idx="6655">
                  <c:v>37648</c:v>
                </c:pt>
                <c:pt idx="6656">
                  <c:v>37649</c:v>
                </c:pt>
                <c:pt idx="6657">
                  <c:v>37650</c:v>
                </c:pt>
                <c:pt idx="6658">
                  <c:v>37651</c:v>
                </c:pt>
                <c:pt idx="6659">
                  <c:v>37652</c:v>
                </c:pt>
                <c:pt idx="6660">
                  <c:v>37655</c:v>
                </c:pt>
                <c:pt idx="6661">
                  <c:v>37656</c:v>
                </c:pt>
                <c:pt idx="6662">
                  <c:v>37657</c:v>
                </c:pt>
                <c:pt idx="6663">
                  <c:v>37658</c:v>
                </c:pt>
                <c:pt idx="6664">
                  <c:v>37659</c:v>
                </c:pt>
                <c:pt idx="6665">
                  <c:v>37662</c:v>
                </c:pt>
                <c:pt idx="6666">
                  <c:v>37663</c:v>
                </c:pt>
                <c:pt idx="6667">
                  <c:v>37664</c:v>
                </c:pt>
                <c:pt idx="6668">
                  <c:v>37665</c:v>
                </c:pt>
                <c:pt idx="6669">
                  <c:v>37666</c:v>
                </c:pt>
                <c:pt idx="6670">
                  <c:v>37670</c:v>
                </c:pt>
                <c:pt idx="6671">
                  <c:v>37671</c:v>
                </c:pt>
                <c:pt idx="6672">
                  <c:v>37672</c:v>
                </c:pt>
                <c:pt idx="6673">
                  <c:v>37673</c:v>
                </c:pt>
                <c:pt idx="6674">
                  <c:v>37676</c:v>
                </c:pt>
                <c:pt idx="6675">
                  <c:v>37677</c:v>
                </c:pt>
                <c:pt idx="6676">
                  <c:v>37678</c:v>
                </c:pt>
                <c:pt idx="6677">
                  <c:v>37679</c:v>
                </c:pt>
                <c:pt idx="6678">
                  <c:v>37680</c:v>
                </c:pt>
                <c:pt idx="6679">
                  <c:v>37683</c:v>
                </c:pt>
                <c:pt idx="6680">
                  <c:v>37684</c:v>
                </c:pt>
                <c:pt idx="6681">
                  <c:v>37685</c:v>
                </c:pt>
                <c:pt idx="6682">
                  <c:v>37686</c:v>
                </c:pt>
                <c:pt idx="6683">
                  <c:v>37687</c:v>
                </c:pt>
                <c:pt idx="6684">
                  <c:v>37690</c:v>
                </c:pt>
                <c:pt idx="6685">
                  <c:v>37691</c:v>
                </c:pt>
                <c:pt idx="6686">
                  <c:v>37692</c:v>
                </c:pt>
                <c:pt idx="6687">
                  <c:v>37693</c:v>
                </c:pt>
                <c:pt idx="6688">
                  <c:v>37694</c:v>
                </c:pt>
                <c:pt idx="6689">
                  <c:v>37697</c:v>
                </c:pt>
                <c:pt idx="6690">
                  <c:v>37698</c:v>
                </c:pt>
                <c:pt idx="6691">
                  <c:v>37699</c:v>
                </c:pt>
                <c:pt idx="6692">
                  <c:v>37700</c:v>
                </c:pt>
                <c:pt idx="6693">
                  <c:v>37701</c:v>
                </c:pt>
                <c:pt idx="6694">
                  <c:v>37704</c:v>
                </c:pt>
                <c:pt idx="6695">
                  <c:v>37705</c:v>
                </c:pt>
                <c:pt idx="6696">
                  <c:v>37706</c:v>
                </c:pt>
                <c:pt idx="6697">
                  <c:v>37707</c:v>
                </c:pt>
                <c:pt idx="6698">
                  <c:v>37708</c:v>
                </c:pt>
                <c:pt idx="6699">
                  <c:v>37711</c:v>
                </c:pt>
                <c:pt idx="6700">
                  <c:v>37712</c:v>
                </c:pt>
                <c:pt idx="6701">
                  <c:v>37713</c:v>
                </c:pt>
                <c:pt idx="6702">
                  <c:v>37714</c:v>
                </c:pt>
                <c:pt idx="6703">
                  <c:v>37715</c:v>
                </c:pt>
                <c:pt idx="6704">
                  <c:v>37718</c:v>
                </c:pt>
                <c:pt idx="6705">
                  <c:v>37719</c:v>
                </c:pt>
                <c:pt idx="6706">
                  <c:v>37720</c:v>
                </c:pt>
                <c:pt idx="6707">
                  <c:v>37721</c:v>
                </c:pt>
                <c:pt idx="6708">
                  <c:v>37722</c:v>
                </c:pt>
                <c:pt idx="6709">
                  <c:v>37725</c:v>
                </c:pt>
                <c:pt idx="6710">
                  <c:v>37726</c:v>
                </c:pt>
                <c:pt idx="6711">
                  <c:v>37727</c:v>
                </c:pt>
                <c:pt idx="6712">
                  <c:v>37728</c:v>
                </c:pt>
                <c:pt idx="6713">
                  <c:v>37732</c:v>
                </c:pt>
                <c:pt idx="6714">
                  <c:v>37733</c:v>
                </c:pt>
                <c:pt idx="6715">
                  <c:v>37734</c:v>
                </c:pt>
                <c:pt idx="6716">
                  <c:v>37735</c:v>
                </c:pt>
                <c:pt idx="6717">
                  <c:v>37736</c:v>
                </c:pt>
                <c:pt idx="6718">
                  <c:v>37739</c:v>
                </c:pt>
                <c:pt idx="6719">
                  <c:v>37740</c:v>
                </c:pt>
                <c:pt idx="6720">
                  <c:v>37741</c:v>
                </c:pt>
                <c:pt idx="6721">
                  <c:v>37742</c:v>
                </c:pt>
                <c:pt idx="6722">
                  <c:v>37743</c:v>
                </c:pt>
                <c:pt idx="6723">
                  <c:v>37746</c:v>
                </c:pt>
                <c:pt idx="6724">
                  <c:v>37747</c:v>
                </c:pt>
                <c:pt idx="6725">
                  <c:v>37748</c:v>
                </c:pt>
                <c:pt idx="6726">
                  <c:v>37749</c:v>
                </c:pt>
                <c:pt idx="6727">
                  <c:v>37750</c:v>
                </c:pt>
                <c:pt idx="6728">
                  <c:v>37753</c:v>
                </c:pt>
                <c:pt idx="6729">
                  <c:v>37754</c:v>
                </c:pt>
                <c:pt idx="6730">
                  <c:v>37755</c:v>
                </c:pt>
                <c:pt idx="6731">
                  <c:v>37756</c:v>
                </c:pt>
                <c:pt idx="6732">
                  <c:v>37757</c:v>
                </c:pt>
                <c:pt idx="6733">
                  <c:v>37760</c:v>
                </c:pt>
                <c:pt idx="6734">
                  <c:v>37761</c:v>
                </c:pt>
                <c:pt idx="6735">
                  <c:v>37762</c:v>
                </c:pt>
                <c:pt idx="6736">
                  <c:v>37763</c:v>
                </c:pt>
                <c:pt idx="6737">
                  <c:v>37764</c:v>
                </c:pt>
                <c:pt idx="6738">
                  <c:v>37768</c:v>
                </c:pt>
                <c:pt idx="6739">
                  <c:v>37769</c:v>
                </c:pt>
                <c:pt idx="6740">
                  <c:v>37770</c:v>
                </c:pt>
                <c:pt idx="6741">
                  <c:v>37771</c:v>
                </c:pt>
                <c:pt idx="6742">
                  <c:v>37774</c:v>
                </c:pt>
                <c:pt idx="6743">
                  <c:v>37775</c:v>
                </c:pt>
                <c:pt idx="6744">
                  <c:v>37776</c:v>
                </c:pt>
                <c:pt idx="6745">
                  <c:v>37777</c:v>
                </c:pt>
                <c:pt idx="6746">
                  <c:v>37778</c:v>
                </c:pt>
                <c:pt idx="6747">
                  <c:v>37781</c:v>
                </c:pt>
                <c:pt idx="6748">
                  <c:v>37782</c:v>
                </c:pt>
                <c:pt idx="6749">
                  <c:v>37783</c:v>
                </c:pt>
                <c:pt idx="6750">
                  <c:v>37784</c:v>
                </c:pt>
                <c:pt idx="6751">
                  <c:v>37785</c:v>
                </c:pt>
                <c:pt idx="6752">
                  <c:v>37788</c:v>
                </c:pt>
                <c:pt idx="6753">
                  <c:v>37789</c:v>
                </c:pt>
                <c:pt idx="6754">
                  <c:v>37790</c:v>
                </c:pt>
                <c:pt idx="6755">
                  <c:v>37791</c:v>
                </c:pt>
                <c:pt idx="6756">
                  <c:v>37792</c:v>
                </c:pt>
                <c:pt idx="6757">
                  <c:v>37795</c:v>
                </c:pt>
                <c:pt idx="6758">
                  <c:v>37796</c:v>
                </c:pt>
                <c:pt idx="6759">
                  <c:v>37797</c:v>
                </c:pt>
                <c:pt idx="6760">
                  <c:v>37798</c:v>
                </c:pt>
                <c:pt idx="6761">
                  <c:v>37799</c:v>
                </c:pt>
                <c:pt idx="6762">
                  <c:v>37802</c:v>
                </c:pt>
                <c:pt idx="6763">
                  <c:v>37803</c:v>
                </c:pt>
                <c:pt idx="6764">
                  <c:v>37804</c:v>
                </c:pt>
                <c:pt idx="6765">
                  <c:v>37805</c:v>
                </c:pt>
                <c:pt idx="6766">
                  <c:v>37809</c:v>
                </c:pt>
                <c:pt idx="6767">
                  <c:v>37810</c:v>
                </c:pt>
                <c:pt idx="6768">
                  <c:v>37811</c:v>
                </c:pt>
                <c:pt idx="6769">
                  <c:v>37812</c:v>
                </c:pt>
                <c:pt idx="6770">
                  <c:v>37813</c:v>
                </c:pt>
                <c:pt idx="6771">
                  <c:v>37816</c:v>
                </c:pt>
                <c:pt idx="6772">
                  <c:v>37817</c:v>
                </c:pt>
                <c:pt idx="6773">
                  <c:v>37818</c:v>
                </c:pt>
                <c:pt idx="6774">
                  <c:v>37819</c:v>
                </c:pt>
                <c:pt idx="6775">
                  <c:v>37820</c:v>
                </c:pt>
                <c:pt idx="6776">
                  <c:v>37823</c:v>
                </c:pt>
                <c:pt idx="6777">
                  <c:v>37824</c:v>
                </c:pt>
                <c:pt idx="6778">
                  <c:v>37825</c:v>
                </c:pt>
                <c:pt idx="6779">
                  <c:v>37826</c:v>
                </c:pt>
                <c:pt idx="6780">
                  <c:v>37827</c:v>
                </c:pt>
                <c:pt idx="6781">
                  <c:v>37830</c:v>
                </c:pt>
                <c:pt idx="6782">
                  <c:v>37831</c:v>
                </c:pt>
                <c:pt idx="6783">
                  <c:v>37832</c:v>
                </c:pt>
                <c:pt idx="6784">
                  <c:v>37833</c:v>
                </c:pt>
                <c:pt idx="6785">
                  <c:v>37834</c:v>
                </c:pt>
                <c:pt idx="6786">
                  <c:v>37837</c:v>
                </c:pt>
                <c:pt idx="6787">
                  <c:v>37838</c:v>
                </c:pt>
                <c:pt idx="6788">
                  <c:v>37839</c:v>
                </c:pt>
                <c:pt idx="6789">
                  <c:v>37840</c:v>
                </c:pt>
                <c:pt idx="6790">
                  <c:v>37841</c:v>
                </c:pt>
                <c:pt idx="6791">
                  <c:v>37844</c:v>
                </c:pt>
                <c:pt idx="6792">
                  <c:v>37845</c:v>
                </c:pt>
                <c:pt idx="6793">
                  <c:v>37846</c:v>
                </c:pt>
                <c:pt idx="6794">
                  <c:v>37847</c:v>
                </c:pt>
                <c:pt idx="6795">
                  <c:v>37848</c:v>
                </c:pt>
                <c:pt idx="6796">
                  <c:v>37851</c:v>
                </c:pt>
                <c:pt idx="6797">
                  <c:v>37852</c:v>
                </c:pt>
                <c:pt idx="6798">
                  <c:v>37853</c:v>
                </c:pt>
                <c:pt idx="6799">
                  <c:v>37854</c:v>
                </c:pt>
                <c:pt idx="6800">
                  <c:v>37855</c:v>
                </c:pt>
                <c:pt idx="6801">
                  <c:v>37858</c:v>
                </c:pt>
                <c:pt idx="6802">
                  <c:v>37859</c:v>
                </c:pt>
                <c:pt idx="6803">
                  <c:v>37860</c:v>
                </c:pt>
                <c:pt idx="6804">
                  <c:v>37861</c:v>
                </c:pt>
                <c:pt idx="6805">
                  <c:v>37862</c:v>
                </c:pt>
                <c:pt idx="6806">
                  <c:v>37866</c:v>
                </c:pt>
                <c:pt idx="6807">
                  <c:v>37867</c:v>
                </c:pt>
                <c:pt idx="6808">
                  <c:v>37868</c:v>
                </c:pt>
                <c:pt idx="6809">
                  <c:v>37869</c:v>
                </c:pt>
                <c:pt idx="6810">
                  <c:v>37872</c:v>
                </c:pt>
                <c:pt idx="6811">
                  <c:v>37873</c:v>
                </c:pt>
                <c:pt idx="6812">
                  <c:v>37874</c:v>
                </c:pt>
                <c:pt idx="6813">
                  <c:v>37875</c:v>
                </c:pt>
                <c:pt idx="6814">
                  <c:v>37876</c:v>
                </c:pt>
                <c:pt idx="6815">
                  <c:v>37879</c:v>
                </c:pt>
                <c:pt idx="6816">
                  <c:v>37880</c:v>
                </c:pt>
                <c:pt idx="6817">
                  <c:v>37881</c:v>
                </c:pt>
                <c:pt idx="6818">
                  <c:v>37882</c:v>
                </c:pt>
                <c:pt idx="6819">
                  <c:v>37883</c:v>
                </c:pt>
                <c:pt idx="6820">
                  <c:v>37886</c:v>
                </c:pt>
                <c:pt idx="6821">
                  <c:v>37887</c:v>
                </c:pt>
                <c:pt idx="6822">
                  <c:v>37888</c:v>
                </c:pt>
                <c:pt idx="6823">
                  <c:v>37889</c:v>
                </c:pt>
                <c:pt idx="6824">
                  <c:v>37890</c:v>
                </c:pt>
                <c:pt idx="6825">
                  <c:v>37893</c:v>
                </c:pt>
                <c:pt idx="6826">
                  <c:v>37894</c:v>
                </c:pt>
                <c:pt idx="6827">
                  <c:v>37895</c:v>
                </c:pt>
                <c:pt idx="6828">
                  <c:v>37896</c:v>
                </c:pt>
                <c:pt idx="6829">
                  <c:v>37897</c:v>
                </c:pt>
                <c:pt idx="6830">
                  <c:v>37900</c:v>
                </c:pt>
                <c:pt idx="6831">
                  <c:v>37901</c:v>
                </c:pt>
                <c:pt idx="6832">
                  <c:v>37902</c:v>
                </c:pt>
                <c:pt idx="6833">
                  <c:v>37903</c:v>
                </c:pt>
                <c:pt idx="6834">
                  <c:v>37904</c:v>
                </c:pt>
                <c:pt idx="6835">
                  <c:v>37908</c:v>
                </c:pt>
                <c:pt idx="6836">
                  <c:v>37909</c:v>
                </c:pt>
                <c:pt idx="6837">
                  <c:v>37910</c:v>
                </c:pt>
                <c:pt idx="6838">
                  <c:v>37911</c:v>
                </c:pt>
                <c:pt idx="6839">
                  <c:v>37914</c:v>
                </c:pt>
                <c:pt idx="6840">
                  <c:v>37915</c:v>
                </c:pt>
                <c:pt idx="6841">
                  <c:v>37916</c:v>
                </c:pt>
                <c:pt idx="6842">
                  <c:v>37917</c:v>
                </c:pt>
                <c:pt idx="6843">
                  <c:v>37918</c:v>
                </c:pt>
                <c:pt idx="6844">
                  <c:v>37921</c:v>
                </c:pt>
                <c:pt idx="6845">
                  <c:v>37922</c:v>
                </c:pt>
                <c:pt idx="6846">
                  <c:v>37923</c:v>
                </c:pt>
                <c:pt idx="6847">
                  <c:v>37924</c:v>
                </c:pt>
                <c:pt idx="6848">
                  <c:v>37925</c:v>
                </c:pt>
                <c:pt idx="6849">
                  <c:v>37928</c:v>
                </c:pt>
                <c:pt idx="6850">
                  <c:v>37929</c:v>
                </c:pt>
                <c:pt idx="6851">
                  <c:v>37930</c:v>
                </c:pt>
                <c:pt idx="6852">
                  <c:v>37931</c:v>
                </c:pt>
                <c:pt idx="6853">
                  <c:v>37932</c:v>
                </c:pt>
                <c:pt idx="6854">
                  <c:v>37935</c:v>
                </c:pt>
                <c:pt idx="6855">
                  <c:v>37937</c:v>
                </c:pt>
                <c:pt idx="6856">
                  <c:v>37938</c:v>
                </c:pt>
                <c:pt idx="6857">
                  <c:v>37939</c:v>
                </c:pt>
                <c:pt idx="6858">
                  <c:v>37942</c:v>
                </c:pt>
                <c:pt idx="6859">
                  <c:v>37943</c:v>
                </c:pt>
                <c:pt idx="6860">
                  <c:v>37944</c:v>
                </c:pt>
                <c:pt idx="6861">
                  <c:v>37945</c:v>
                </c:pt>
                <c:pt idx="6862">
                  <c:v>37946</c:v>
                </c:pt>
                <c:pt idx="6863">
                  <c:v>37949</c:v>
                </c:pt>
                <c:pt idx="6864">
                  <c:v>37950</c:v>
                </c:pt>
                <c:pt idx="6865">
                  <c:v>37951</c:v>
                </c:pt>
                <c:pt idx="6866">
                  <c:v>37953</c:v>
                </c:pt>
                <c:pt idx="6867">
                  <c:v>37956</c:v>
                </c:pt>
                <c:pt idx="6868">
                  <c:v>37957</c:v>
                </c:pt>
                <c:pt idx="6869">
                  <c:v>37958</c:v>
                </c:pt>
                <c:pt idx="6870">
                  <c:v>37959</c:v>
                </c:pt>
                <c:pt idx="6871">
                  <c:v>37960</c:v>
                </c:pt>
                <c:pt idx="6872">
                  <c:v>37963</c:v>
                </c:pt>
                <c:pt idx="6873">
                  <c:v>37964</c:v>
                </c:pt>
                <c:pt idx="6874">
                  <c:v>37965</c:v>
                </c:pt>
                <c:pt idx="6875">
                  <c:v>37966</c:v>
                </c:pt>
                <c:pt idx="6876">
                  <c:v>37967</c:v>
                </c:pt>
                <c:pt idx="6877">
                  <c:v>37970</c:v>
                </c:pt>
                <c:pt idx="6878">
                  <c:v>37971</c:v>
                </c:pt>
                <c:pt idx="6879">
                  <c:v>37972</c:v>
                </c:pt>
                <c:pt idx="6880">
                  <c:v>37973</c:v>
                </c:pt>
                <c:pt idx="6881">
                  <c:v>37974</c:v>
                </c:pt>
                <c:pt idx="6882">
                  <c:v>37977</c:v>
                </c:pt>
                <c:pt idx="6883">
                  <c:v>37978</c:v>
                </c:pt>
                <c:pt idx="6884">
                  <c:v>37979</c:v>
                </c:pt>
                <c:pt idx="6885">
                  <c:v>37981</c:v>
                </c:pt>
                <c:pt idx="6886">
                  <c:v>37984</c:v>
                </c:pt>
                <c:pt idx="6887">
                  <c:v>37985</c:v>
                </c:pt>
                <c:pt idx="6888">
                  <c:v>37986</c:v>
                </c:pt>
                <c:pt idx="6889">
                  <c:v>37988</c:v>
                </c:pt>
                <c:pt idx="6890">
                  <c:v>37991</c:v>
                </c:pt>
                <c:pt idx="6891">
                  <c:v>37992</c:v>
                </c:pt>
                <c:pt idx="6892">
                  <c:v>37993</c:v>
                </c:pt>
                <c:pt idx="6893">
                  <c:v>37994</c:v>
                </c:pt>
                <c:pt idx="6894">
                  <c:v>37995</c:v>
                </c:pt>
                <c:pt idx="6895">
                  <c:v>37998</c:v>
                </c:pt>
                <c:pt idx="6896">
                  <c:v>37999</c:v>
                </c:pt>
                <c:pt idx="6897">
                  <c:v>38000</c:v>
                </c:pt>
                <c:pt idx="6898">
                  <c:v>38001</c:v>
                </c:pt>
                <c:pt idx="6899">
                  <c:v>38002</c:v>
                </c:pt>
                <c:pt idx="6900">
                  <c:v>38006</c:v>
                </c:pt>
                <c:pt idx="6901">
                  <c:v>38007</c:v>
                </c:pt>
                <c:pt idx="6902">
                  <c:v>38008</c:v>
                </c:pt>
                <c:pt idx="6903">
                  <c:v>38009</c:v>
                </c:pt>
                <c:pt idx="6904">
                  <c:v>38012</c:v>
                </c:pt>
                <c:pt idx="6905">
                  <c:v>38013</c:v>
                </c:pt>
                <c:pt idx="6906">
                  <c:v>38014</c:v>
                </c:pt>
                <c:pt idx="6907">
                  <c:v>38015</c:v>
                </c:pt>
                <c:pt idx="6908">
                  <c:v>38016</c:v>
                </c:pt>
                <c:pt idx="6909">
                  <c:v>38019</c:v>
                </c:pt>
                <c:pt idx="6910">
                  <c:v>38020</c:v>
                </c:pt>
                <c:pt idx="6911">
                  <c:v>38021</c:v>
                </c:pt>
                <c:pt idx="6912">
                  <c:v>38022</c:v>
                </c:pt>
                <c:pt idx="6913">
                  <c:v>38023</c:v>
                </c:pt>
                <c:pt idx="6914">
                  <c:v>38026</c:v>
                </c:pt>
                <c:pt idx="6915">
                  <c:v>38027</c:v>
                </c:pt>
                <c:pt idx="6916">
                  <c:v>38028</c:v>
                </c:pt>
                <c:pt idx="6917">
                  <c:v>38029</c:v>
                </c:pt>
                <c:pt idx="6918">
                  <c:v>38030</c:v>
                </c:pt>
                <c:pt idx="6919">
                  <c:v>38034</c:v>
                </c:pt>
                <c:pt idx="6920">
                  <c:v>38035</c:v>
                </c:pt>
                <c:pt idx="6921">
                  <c:v>38036</c:v>
                </c:pt>
                <c:pt idx="6922">
                  <c:v>38037</c:v>
                </c:pt>
                <c:pt idx="6923">
                  <c:v>38040</c:v>
                </c:pt>
                <c:pt idx="6924">
                  <c:v>38041</c:v>
                </c:pt>
                <c:pt idx="6925">
                  <c:v>38042</c:v>
                </c:pt>
                <c:pt idx="6926">
                  <c:v>38043</c:v>
                </c:pt>
                <c:pt idx="6927">
                  <c:v>38044</c:v>
                </c:pt>
                <c:pt idx="6928">
                  <c:v>38047</c:v>
                </c:pt>
                <c:pt idx="6929">
                  <c:v>38048</c:v>
                </c:pt>
                <c:pt idx="6930">
                  <c:v>38049</c:v>
                </c:pt>
                <c:pt idx="6931">
                  <c:v>38050</c:v>
                </c:pt>
                <c:pt idx="6932">
                  <c:v>38051</c:v>
                </c:pt>
                <c:pt idx="6933">
                  <c:v>38054</c:v>
                </c:pt>
                <c:pt idx="6934">
                  <c:v>38055</c:v>
                </c:pt>
                <c:pt idx="6935">
                  <c:v>38056</c:v>
                </c:pt>
                <c:pt idx="6936">
                  <c:v>38057</c:v>
                </c:pt>
                <c:pt idx="6937">
                  <c:v>38058</c:v>
                </c:pt>
                <c:pt idx="6938">
                  <c:v>38061</c:v>
                </c:pt>
                <c:pt idx="6939">
                  <c:v>38062</c:v>
                </c:pt>
                <c:pt idx="6940">
                  <c:v>38063</c:v>
                </c:pt>
                <c:pt idx="6941">
                  <c:v>38064</c:v>
                </c:pt>
                <c:pt idx="6942">
                  <c:v>38065</c:v>
                </c:pt>
                <c:pt idx="6943">
                  <c:v>38068</c:v>
                </c:pt>
                <c:pt idx="6944">
                  <c:v>38069</c:v>
                </c:pt>
                <c:pt idx="6945">
                  <c:v>38070</c:v>
                </c:pt>
                <c:pt idx="6946">
                  <c:v>38071</c:v>
                </c:pt>
                <c:pt idx="6947">
                  <c:v>38072</c:v>
                </c:pt>
                <c:pt idx="6948">
                  <c:v>38075</c:v>
                </c:pt>
                <c:pt idx="6949">
                  <c:v>38076</c:v>
                </c:pt>
                <c:pt idx="6950">
                  <c:v>38077</c:v>
                </c:pt>
                <c:pt idx="6951">
                  <c:v>38078</c:v>
                </c:pt>
                <c:pt idx="6952">
                  <c:v>38079</c:v>
                </c:pt>
                <c:pt idx="6953">
                  <c:v>38082</c:v>
                </c:pt>
                <c:pt idx="6954">
                  <c:v>38083</c:v>
                </c:pt>
                <c:pt idx="6955">
                  <c:v>38084</c:v>
                </c:pt>
                <c:pt idx="6956">
                  <c:v>38085</c:v>
                </c:pt>
                <c:pt idx="6957">
                  <c:v>38089</c:v>
                </c:pt>
                <c:pt idx="6958">
                  <c:v>38090</c:v>
                </c:pt>
                <c:pt idx="6959">
                  <c:v>38091</c:v>
                </c:pt>
                <c:pt idx="6960">
                  <c:v>38092</c:v>
                </c:pt>
                <c:pt idx="6961">
                  <c:v>38093</c:v>
                </c:pt>
                <c:pt idx="6962">
                  <c:v>38096</c:v>
                </c:pt>
                <c:pt idx="6963">
                  <c:v>38097</c:v>
                </c:pt>
                <c:pt idx="6964">
                  <c:v>38098</c:v>
                </c:pt>
                <c:pt idx="6965">
                  <c:v>38099</c:v>
                </c:pt>
                <c:pt idx="6966">
                  <c:v>38100</c:v>
                </c:pt>
                <c:pt idx="6967">
                  <c:v>38103</c:v>
                </c:pt>
                <c:pt idx="6968">
                  <c:v>38104</c:v>
                </c:pt>
                <c:pt idx="6969">
                  <c:v>38105</c:v>
                </c:pt>
                <c:pt idx="6970">
                  <c:v>38106</c:v>
                </c:pt>
                <c:pt idx="6971">
                  <c:v>38107</c:v>
                </c:pt>
                <c:pt idx="6972">
                  <c:v>38110</c:v>
                </c:pt>
                <c:pt idx="6973">
                  <c:v>38111</c:v>
                </c:pt>
                <c:pt idx="6974">
                  <c:v>38112</c:v>
                </c:pt>
                <c:pt idx="6975">
                  <c:v>38113</c:v>
                </c:pt>
                <c:pt idx="6976">
                  <c:v>38114</c:v>
                </c:pt>
                <c:pt idx="6977">
                  <c:v>38117</c:v>
                </c:pt>
                <c:pt idx="6978">
                  <c:v>38118</c:v>
                </c:pt>
                <c:pt idx="6979">
                  <c:v>38119</c:v>
                </c:pt>
                <c:pt idx="6980">
                  <c:v>38120</c:v>
                </c:pt>
                <c:pt idx="6981">
                  <c:v>38121</c:v>
                </c:pt>
                <c:pt idx="6982">
                  <c:v>38124</c:v>
                </c:pt>
                <c:pt idx="6983">
                  <c:v>38125</c:v>
                </c:pt>
                <c:pt idx="6984">
                  <c:v>38126</c:v>
                </c:pt>
                <c:pt idx="6985">
                  <c:v>38127</c:v>
                </c:pt>
                <c:pt idx="6986">
                  <c:v>38128</c:v>
                </c:pt>
                <c:pt idx="6987">
                  <c:v>38131</c:v>
                </c:pt>
                <c:pt idx="6988">
                  <c:v>38132</c:v>
                </c:pt>
                <c:pt idx="6989">
                  <c:v>38133</c:v>
                </c:pt>
                <c:pt idx="6990">
                  <c:v>38134</c:v>
                </c:pt>
                <c:pt idx="6991">
                  <c:v>38135</c:v>
                </c:pt>
                <c:pt idx="6992">
                  <c:v>38139</c:v>
                </c:pt>
                <c:pt idx="6993">
                  <c:v>38140</c:v>
                </c:pt>
                <c:pt idx="6994">
                  <c:v>38141</c:v>
                </c:pt>
                <c:pt idx="6995">
                  <c:v>38142</c:v>
                </c:pt>
                <c:pt idx="6996">
                  <c:v>38145</c:v>
                </c:pt>
                <c:pt idx="6997">
                  <c:v>38146</c:v>
                </c:pt>
                <c:pt idx="6998">
                  <c:v>38147</c:v>
                </c:pt>
                <c:pt idx="6999">
                  <c:v>38148</c:v>
                </c:pt>
                <c:pt idx="7000">
                  <c:v>38152</c:v>
                </c:pt>
                <c:pt idx="7001">
                  <c:v>38153</c:v>
                </c:pt>
                <c:pt idx="7002">
                  <c:v>38154</c:v>
                </c:pt>
                <c:pt idx="7003">
                  <c:v>38155</c:v>
                </c:pt>
                <c:pt idx="7004">
                  <c:v>38156</c:v>
                </c:pt>
                <c:pt idx="7005">
                  <c:v>38159</c:v>
                </c:pt>
                <c:pt idx="7006">
                  <c:v>38160</c:v>
                </c:pt>
                <c:pt idx="7007">
                  <c:v>38161</c:v>
                </c:pt>
                <c:pt idx="7008">
                  <c:v>38162</c:v>
                </c:pt>
                <c:pt idx="7009">
                  <c:v>38163</c:v>
                </c:pt>
                <c:pt idx="7010">
                  <c:v>38166</c:v>
                </c:pt>
                <c:pt idx="7011">
                  <c:v>38167</c:v>
                </c:pt>
                <c:pt idx="7012">
                  <c:v>38168</c:v>
                </c:pt>
                <c:pt idx="7013">
                  <c:v>38169</c:v>
                </c:pt>
                <c:pt idx="7014">
                  <c:v>38170</c:v>
                </c:pt>
                <c:pt idx="7015">
                  <c:v>38174</c:v>
                </c:pt>
                <c:pt idx="7016">
                  <c:v>38175</c:v>
                </c:pt>
                <c:pt idx="7017">
                  <c:v>38176</c:v>
                </c:pt>
                <c:pt idx="7018">
                  <c:v>38177</c:v>
                </c:pt>
                <c:pt idx="7019">
                  <c:v>38180</c:v>
                </c:pt>
                <c:pt idx="7020">
                  <c:v>38181</c:v>
                </c:pt>
                <c:pt idx="7021">
                  <c:v>38182</c:v>
                </c:pt>
                <c:pt idx="7022">
                  <c:v>38183</c:v>
                </c:pt>
                <c:pt idx="7023">
                  <c:v>38184</c:v>
                </c:pt>
                <c:pt idx="7024">
                  <c:v>38187</c:v>
                </c:pt>
                <c:pt idx="7025">
                  <c:v>38188</c:v>
                </c:pt>
                <c:pt idx="7026">
                  <c:v>38189</c:v>
                </c:pt>
                <c:pt idx="7027">
                  <c:v>38190</c:v>
                </c:pt>
                <c:pt idx="7028">
                  <c:v>38191</c:v>
                </c:pt>
                <c:pt idx="7029">
                  <c:v>38194</c:v>
                </c:pt>
                <c:pt idx="7030">
                  <c:v>38195</c:v>
                </c:pt>
                <c:pt idx="7031">
                  <c:v>38196</c:v>
                </c:pt>
                <c:pt idx="7032">
                  <c:v>38197</c:v>
                </c:pt>
                <c:pt idx="7033">
                  <c:v>38198</c:v>
                </c:pt>
                <c:pt idx="7034">
                  <c:v>38201</c:v>
                </c:pt>
                <c:pt idx="7035">
                  <c:v>38202</c:v>
                </c:pt>
                <c:pt idx="7036">
                  <c:v>38203</c:v>
                </c:pt>
                <c:pt idx="7037">
                  <c:v>38204</c:v>
                </c:pt>
                <c:pt idx="7038">
                  <c:v>38205</c:v>
                </c:pt>
                <c:pt idx="7039">
                  <c:v>38208</c:v>
                </c:pt>
                <c:pt idx="7040">
                  <c:v>38209</c:v>
                </c:pt>
                <c:pt idx="7041">
                  <c:v>38210</c:v>
                </c:pt>
                <c:pt idx="7042">
                  <c:v>38211</c:v>
                </c:pt>
                <c:pt idx="7043">
                  <c:v>38212</c:v>
                </c:pt>
                <c:pt idx="7044">
                  <c:v>38215</c:v>
                </c:pt>
                <c:pt idx="7045">
                  <c:v>38216</c:v>
                </c:pt>
                <c:pt idx="7046">
                  <c:v>38217</c:v>
                </c:pt>
                <c:pt idx="7047">
                  <c:v>38218</c:v>
                </c:pt>
                <c:pt idx="7048">
                  <c:v>38219</c:v>
                </c:pt>
                <c:pt idx="7049">
                  <c:v>38222</c:v>
                </c:pt>
                <c:pt idx="7050">
                  <c:v>38223</c:v>
                </c:pt>
                <c:pt idx="7051">
                  <c:v>38224</c:v>
                </c:pt>
                <c:pt idx="7052">
                  <c:v>38225</c:v>
                </c:pt>
                <c:pt idx="7053">
                  <c:v>38226</c:v>
                </c:pt>
                <c:pt idx="7054">
                  <c:v>38229</c:v>
                </c:pt>
                <c:pt idx="7055">
                  <c:v>38230</c:v>
                </c:pt>
                <c:pt idx="7056">
                  <c:v>38231</c:v>
                </c:pt>
                <c:pt idx="7057">
                  <c:v>38232</c:v>
                </c:pt>
                <c:pt idx="7058">
                  <c:v>38233</c:v>
                </c:pt>
                <c:pt idx="7059">
                  <c:v>38237</c:v>
                </c:pt>
                <c:pt idx="7060">
                  <c:v>38238</c:v>
                </c:pt>
                <c:pt idx="7061">
                  <c:v>38239</c:v>
                </c:pt>
                <c:pt idx="7062">
                  <c:v>38240</c:v>
                </c:pt>
                <c:pt idx="7063">
                  <c:v>38243</c:v>
                </c:pt>
                <c:pt idx="7064">
                  <c:v>38244</c:v>
                </c:pt>
                <c:pt idx="7065">
                  <c:v>38245</c:v>
                </c:pt>
                <c:pt idx="7066">
                  <c:v>38246</c:v>
                </c:pt>
                <c:pt idx="7067">
                  <c:v>38247</c:v>
                </c:pt>
                <c:pt idx="7068">
                  <c:v>38250</c:v>
                </c:pt>
                <c:pt idx="7069">
                  <c:v>38251</c:v>
                </c:pt>
                <c:pt idx="7070">
                  <c:v>38252</c:v>
                </c:pt>
                <c:pt idx="7071">
                  <c:v>38253</c:v>
                </c:pt>
                <c:pt idx="7072">
                  <c:v>38254</c:v>
                </c:pt>
                <c:pt idx="7073">
                  <c:v>38257</c:v>
                </c:pt>
                <c:pt idx="7074">
                  <c:v>38258</c:v>
                </c:pt>
                <c:pt idx="7075">
                  <c:v>38259</c:v>
                </c:pt>
                <c:pt idx="7076">
                  <c:v>38260</c:v>
                </c:pt>
                <c:pt idx="7077">
                  <c:v>38261</c:v>
                </c:pt>
                <c:pt idx="7078">
                  <c:v>38264</c:v>
                </c:pt>
                <c:pt idx="7079">
                  <c:v>38265</c:v>
                </c:pt>
                <c:pt idx="7080">
                  <c:v>38266</c:v>
                </c:pt>
                <c:pt idx="7081">
                  <c:v>38267</c:v>
                </c:pt>
                <c:pt idx="7082">
                  <c:v>38268</c:v>
                </c:pt>
                <c:pt idx="7083">
                  <c:v>38272</c:v>
                </c:pt>
                <c:pt idx="7084">
                  <c:v>38273</c:v>
                </c:pt>
                <c:pt idx="7085">
                  <c:v>38274</c:v>
                </c:pt>
                <c:pt idx="7086">
                  <c:v>38275</c:v>
                </c:pt>
                <c:pt idx="7087">
                  <c:v>38278</c:v>
                </c:pt>
                <c:pt idx="7088">
                  <c:v>38279</c:v>
                </c:pt>
                <c:pt idx="7089">
                  <c:v>38280</c:v>
                </c:pt>
                <c:pt idx="7090">
                  <c:v>38281</c:v>
                </c:pt>
                <c:pt idx="7091">
                  <c:v>38282</c:v>
                </c:pt>
                <c:pt idx="7092">
                  <c:v>38285</c:v>
                </c:pt>
                <c:pt idx="7093">
                  <c:v>38286</c:v>
                </c:pt>
                <c:pt idx="7094">
                  <c:v>38287</c:v>
                </c:pt>
                <c:pt idx="7095">
                  <c:v>38288</c:v>
                </c:pt>
                <c:pt idx="7096">
                  <c:v>38289</c:v>
                </c:pt>
                <c:pt idx="7097">
                  <c:v>38292</c:v>
                </c:pt>
                <c:pt idx="7098">
                  <c:v>38293</c:v>
                </c:pt>
                <c:pt idx="7099">
                  <c:v>38294</c:v>
                </c:pt>
                <c:pt idx="7100">
                  <c:v>38295</c:v>
                </c:pt>
                <c:pt idx="7101">
                  <c:v>38296</c:v>
                </c:pt>
                <c:pt idx="7102">
                  <c:v>38299</c:v>
                </c:pt>
                <c:pt idx="7103">
                  <c:v>38300</c:v>
                </c:pt>
                <c:pt idx="7104">
                  <c:v>38301</c:v>
                </c:pt>
                <c:pt idx="7105">
                  <c:v>38303</c:v>
                </c:pt>
                <c:pt idx="7106">
                  <c:v>38306</c:v>
                </c:pt>
                <c:pt idx="7107">
                  <c:v>38307</c:v>
                </c:pt>
                <c:pt idx="7108">
                  <c:v>38308</c:v>
                </c:pt>
                <c:pt idx="7109">
                  <c:v>38309</c:v>
                </c:pt>
                <c:pt idx="7110">
                  <c:v>38310</c:v>
                </c:pt>
                <c:pt idx="7111">
                  <c:v>38313</c:v>
                </c:pt>
                <c:pt idx="7112">
                  <c:v>38314</c:v>
                </c:pt>
                <c:pt idx="7113">
                  <c:v>38315</c:v>
                </c:pt>
                <c:pt idx="7114">
                  <c:v>38317</c:v>
                </c:pt>
                <c:pt idx="7115">
                  <c:v>38320</c:v>
                </c:pt>
                <c:pt idx="7116">
                  <c:v>38321</c:v>
                </c:pt>
                <c:pt idx="7117">
                  <c:v>38322</c:v>
                </c:pt>
                <c:pt idx="7118">
                  <c:v>38323</c:v>
                </c:pt>
                <c:pt idx="7119">
                  <c:v>38324</c:v>
                </c:pt>
                <c:pt idx="7120">
                  <c:v>38327</c:v>
                </c:pt>
                <c:pt idx="7121">
                  <c:v>38328</c:v>
                </c:pt>
                <c:pt idx="7122">
                  <c:v>38329</c:v>
                </c:pt>
                <c:pt idx="7123">
                  <c:v>38330</c:v>
                </c:pt>
                <c:pt idx="7124">
                  <c:v>38331</c:v>
                </c:pt>
                <c:pt idx="7125">
                  <c:v>38334</c:v>
                </c:pt>
                <c:pt idx="7126">
                  <c:v>38335</c:v>
                </c:pt>
                <c:pt idx="7127">
                  <c:v>38336</c:v>
                </c:pt>
                <c:pt idx="7128">
                  <c:v>38337</c:v>
                </c:pt>
                <c:pt idx="7129">
                  <c:v>38338</c:v>
                </c:pt>
                <c:pt idx="7130">
                  <c:v>38341</c:v>
                </c:pt>
                <c:pt idx="7131">
                  <c:v>38342</c:v>
                </c:pt>
                <c:pt idx="7132">
                  <c:v>38343</c:v>
                </c:pt>
                <c:pt idx="7133">
                  <c:v>38344</c:v>
                </c:pt>
                <c:pt idx="7134">
                  <c:v>38348</c:v>
                </c:pt>
                <c:pt idx="7135">
                  <c:v>38349</c:v>
                </c:pt>
                <c:pt idx="7136">
                  <c:v>38350</c:v>
                </c:pt>
                <c:pt idx="7137">
                  <c:v>38351</c:v>
                </c:pt>
                <c:pt idx="7138">
                  <c:v>38352</c:v>
                </c:pt>
                <c:pt idx="7139">
                  <c:v>38355</c:v>
                </c:pt>
                <c:pt idx="7140">
                  <c:v>38356</c:v>
                </c:pt>
                <c:pt idx="7141">
                  <c:v>38357</c:v>
                </c:pt>
                <c:pt idx="7142">
                  <c:v>38358</c:v>
                </c:pt>
                <c:pt idx="7143">
                  <c:v>38359</c:v>
                </c:pt>
                <c:pt idx="7144">
                  <c:v>38362</c:v>
                </c:pt>
                <c:pt idx="7145">
                  <c:v>38363</c:v>
                </c:pt>
                <c:pt idx="7146">
                  <c:v>38364</c:v>
                </c:pt>
                <c:pt idx="7147">
                  <c:v>38365</c:v>
                </c:pt>
                <c:pt idx="7148">
                  <c:v>38366</c:v>
                </c:pt>
                <c:pt idx="7149">
                  <c:v>38370</c:v>
                </c:pt>
                <c:pt idx="7150">
                  <c:v>38371</c:v>
                </c:pt>
                <c:pt idx="7151">
                  <c:v>38372</c:v>
                </c:pt>
                <c:pt idx="7152">
                  <c:v>38373</c:v>
                </c:pt>
                <c:pt idx="7153">
                  <c:v>38376</c:v>
                </c:pt>
                <c:pt idx="7154">
                  <c:v>38377</c:v>
                </c:pt>
                <c:pt idx="7155">
                  <c:v>38378</c:v>
                </c:pt>
                <c:pt idx="7156">
                  <c:v>38379</c:v>
                </c:pt>
                <c:pt idx="7157">
                  <c:v>38380</c:v>
                </c:pt>
                <c:pt idx="7158">
                  <c:v>38383</c:v>
                </c:pt>
                <c:pt idx="7159">
                  <c:v>38384</c:v>
                </c:pt>
                <c:pt idx="7160">
                  <c:v>38385</c:v>
                </c:pt>
                <c:pt idx="7161">
                  <c:v>38386</c:v>
                </c:pt>
                <c:pt idx="7162">
                  <c:v>38387</c:v>
                </c:pt>
                <c:pt idx="7163">
                  <c:v>38390</c:v>
                </c:pt>
                <c:pt idx="7164">
                  <c:v>38391</c:v>
                </c:pt>
                <c:pt idx="7165">
                  <c:v>38392</c:v>
                </c:pt>
                <c:pt idx="7166">
                  <c:v>38393</c:v>
                </c:pt>
                <c:pt idx="7167">
                  <c:v>38394</c:v>
                </c:pt>
                <c:pt idx="7168">
                  <c:v>38397</c:v>
                </c:pt>
                <c:pt idx="7169">
                  <c:v>38398</c:v>
                </c:pt>
                <c:pt idx="7170">
                  <c:v>38399</c:v>
                </c:pt>
                <c:pt idx="7171">
                  <c:v>38400</c:v>
                </c:pt>
                <c:pt idx="7172">
                  <c:v>38401</c:v>
                </c:pt>
                <c:pt idx="7173">
                  <c:v>38405</c:v>
                </c:pt>
                <c:pt idx="7174">
                  <c:v>38406</c:v>
                </c:pt>
                <c:pt idx="7175">
                  <c:v>38407</c:v>
                </c:pt>
                <c:pt idx="7176">
                  <c:v>38408</c:v>
                </c:pt>
                <c:pt idx="7177">
                  <c:v>38411</c:v>
                </c:pt>
                <c:pt idx="7178">
                  <c:v>38412</c:v>
                </c:pt>
                <c:pt idx="7179">
                  <c:v>38413</c:v>
                </c:pt>
                <c:pt idx="7180">
                  <c:v>38414</c:v>
                </c:pt>
                <c:pt idx="7181">
                  <c:v>38415</c:v>
                </c:pt>
                <c:pt idx="7182">
                  <c:v>38418</c:v>
                </c:pt>
                <c:pt idx="7183">
                  <c:v>38419</c:v>
                </c:pt>
                <c:pt idx="7184">
                  <c:v>38420</c:v>
                </c:pt>
                <c:pt idx="7185">
                  <c:v>38421</c:v>
                </c:pt>
                <c:pt idx="7186">
                  <c:v>38422</c:v>
                </c:pt>
                <c:pt idx="7187">
                  <c:v>38425</c:v>
                </c:pt>
                <c:pt idx="7188">
                  <c:v>38426</c:v>
                </c:pt>
                <c:pt idx="7189">
                  <c:v>38427</c:v>
                </c:pt>
                <c:pt idx="7190">
                  <c:v>38428</c:v>
                </c:pt>
                <c:pt idx="7191">
                  <c:v>38429</c:v>
                </c:pt>
                <c:pt idx="7192">
                  <c:v>38432</c:v>
                </c:pt>
                <c:pt idx="7193">
                  <c:v>38433</c:v>
                </c:pt>
                <c:pt idx="7194">
                  <c:v>38434</c:v>
                </c:pt>
                <c:pt idx="7195">
                  <c:v>38435</c:v>
                </c:pt>
                <c:pt idx="7196">
                  <c:v>38439</c:v>
                </c:pt>
                <c:pt idx="7197">
                  <c:v>38440</c:v>
                </c:pt>
                <c:pt idx="7198">
                  <c:v>38441</c:v>
                </c:pt>
                <c:pt idx="7199">
                  <c:v>38442</c:v>
                </c:pt>
                <c:pt idx="7200">
                  <c:v>38443</c:v>
                </c:pt>
                <c:pt idx="7201">
                  <c:v>38446</c:v>
                </c:pt>
                <c:pt idx="7202">
                  <c:v>38447</c:v>
                </c:pt>
                <c:pt idx="7203">
                  <c:v>38448</c:v>
                </c:pt>
                <c:pt idx="7204">
                  <c:v>38449</c:v>
                </c:pt>
                <c:pt idx="7205">
                  <c:v>38450</c:v>
                </c:pt>
                <c:pt idx="7206">
                  <c:v>38453</c:v>
                </c:pt>
                <c:pt idx="7207">
                  <c:v>38454</c:v>
                </c:pt>
                <c:pt idx="7208">
                  <c:v>38455</c:v>
                </c:pt>
                <c:pt idx="7209">
                  <c:v>38456</c:v>
                </c:pt>
                <c:pt idx="7210">
                  <c:v>38457</c:v>
                </c:pt>
                <c:pt idx="7211">
                  <c:v>38460</c:v>
                </c:pt>
                <c:pt idx="7212">
                  <c:v>38461</c:v>
                </c:pt>
                <c:pt idx="7213">
                  <c:v>38462</c:v>
                </c:pt>
                <c:pt idx="7214">
                  <c:v>38463</c:v>
                </c:pt>
                <c:pt idx="7215">
                  <c:v>38464</c:v>
                </c:pt>
                <c:pt idx="7216">
                  <c:v>38467</c:v>
                </c:pt>
                <c:pt idx="7217">
                  <c:v>38468</c:v>
                </c:pt>
                <c:pt idx="7218">
                  <c:v>38469</c:v>
                </c:pt>
                <c:pt idx="7219">
                  <c:v>38470</c:v>
                </c:pt>
                <c:pt idx="7220">
                  <c:v>38471</c:v>
                </c:pt>
                <c:pt idx="7221">
                  <c:v>38474</c:v>
                </c:pt>
                <c:pt idx="7222">
                  <c:v>38475</c:v>
                </c:pt>
                <c:pt idx="7223">
                  <c:v>38476</c:v>
                </c:pt>
                <c:pt idx="7224">
                  <c:v>38477</c:v>
                </c:pt>
                <c:pt idx="7225">
                  <c:v>38478</c:v>
                </c:pt>
                <c:pt idx="7226">
                  <c:v>38481</c:v>
                </c:pt>
                <c:pt idx="7227">
                  <c:v>38482</c:v>
                </c:pt>
                <c:pt idx="7228">
                  <c:v>38483</c:v>
                </c:pt>
                <c:pt idx="7229">
                  <c:v>38484</c:v>
                </c:pt>
                <c:pt idx="7230">
                  <c:v>38485</c:v>
                </c:pt>
                <c:pt idx="7231">
                  <c:v>38488</c:v>
                </c:pt>
                <c:pt idx="7232">
                  <c:v>38489</c:v>
                </c:pt>
                <c:pt idx="7233">
                  <c:v>38490</c:v>
                </c:pt>
                <c:pt idx="7234">
                  <c:v>38491</c:v>
                </c:pt>
                <c:pt idx="7235">
                  <c:v>38492</c:v>
                </c:pt>
                <c:pt idx="7236">
                  <c:v>38495</c:v>
                </c:pt>
                <c:pt idx="7237">
                  <c:v>38496</c:v>
                </c:pt>
                <c:pt idx="7238">
                  <c:v>38497</c:v>
                </c:pt>
                <c:pt idx="7239">
                  <c:v>38498</c:v>
                </c:pt>
                <c:pt idx="7240">
                  <c:v>38499</c:v>
                </c:pt>
                <c:pt idx="7241">
                  <c:v>38503</c:v>
                </c:pt>
                <c:pt idx="7242">
                  <c:v>38504</c:v>
                </c:pt>
                <c:pt idx="7243">
                  <c:v>38505</c:v>
                </c:pt>
                <c:pt idx="7244">
                  <c:v>38506</c:v>
                </c:pt>
                <c:pt idx="7245">
                  <c:v>38509</c:v>
                </c:pt>
                <c:pt idx="7246">
                  <c:v>38510</c:v>
                </c:pt>
                <c:pt idx="7247">
                  <c:v>38511</c:v>
                </c:pt>
                <c:pt idx="7248">
                  <c:v>38512</c:v>
                </c:pt>
                <c:pt idx="7249">
                  <c:v>38513</c:v>
                </c:pt>
                <c:pt idx="7250">
                  <c:v>38516</c:v>
                </c:pt>
                <c:pt idx="7251">
                  <c:v>38517</c:v>
                </c:pt>
                <c:pt idx="7252">
                  <c:v>38518</c:v>
                </c:pt>
                <c:pt idx="7253">
                  <c:v>38519</c:v>
                </c:pt>
                <c:pt idx="7254">
                  <c:v>38520</c:v>
                </c:pt>
                <c:pt idx="7255">
                  <c:v>38523</c:v>
                </c:pt>
                <c:pt idx="7256">
                  <c:v>38524</c:v>
                </c:pt>
                <c:pt idx="7257">
                  <c:v>38525</c:v>
                </c:pt>
                <c:pt idx="7258">
                  <c:v>38526</c:v>
                </c:pt>
                <c:pt idx="7259">
                  <c:v>38527</c:v>
                </c:pt>
                <c:pt idx="7260">
                  <c:v>38530</c:v>
                </c:pt>
                <c:pt idx="7261">
                  <c:v>38531</c:v>
                </c:pt>
                <c:pt idx="7262">
                  <c:v>38532</c:v>
                </c:pt>
                <c:pt idx="7263">
                  <c:v>38533</c:v>
                </c:pt>
                <c:pt idx="7264">
                  <c:v>38534</c:v>
                </c:pt>
                <c:pt idx="7265">
                  <c:v>38538</c:v>
                </c:pt>
                <c:pt idx="7266">
                  <c:v>38539</c:v>
                </c:pt>
                <c:pt idx="7267">
                  <c:v>38540</c:v>
                </c:pt>
                <c:pt idx="7268">
                  <c:v>38541</c:v>
                </c:pt>
                <c:pt idx="7269">
                  <c:v>38544</c:v>
                </c:pt>
                <c:pt idx="7270">
                  <c:v>38545</c:v>
                </c:pt>
                <c:pt idx="7271">
                  <c:v>38546</c:v>
                </c:pt>
                <c:pt idx="7272">
                  <c:v>38547</c:v>
                </c:pt>
                <c:pt idx="7273">
                  <c:v>38548</c:v>
                </c:pt>
                <c:pt idx="7274">
                  <c:v>38551</c:v>
                </c:pt>
                <c:pt idx="7275">
                  <c:v>38552</c:v>
                </c:pt>
                <c:pt idx="7276">
                  <c:v>38553</c:v>
                </c:pt>
                <c:pt idx="7277">
                  <c:v>38554</c:v>
                </c:pt>
                <c:pt idx="7278">
                  <c:v>38555</c:v>
                </c:pt>
                <c:pt idx="7279">
                  <c:v>38558</c:v>
                </c:pt>
                <c:pt idx="7280">
                  <c:v>38559</c:v>
                </c:pt>
                <c:pt idx="7281">
                  <c:v>38560</c:v>
                </c:pt>
                <c:pt idx="7282">
                  <c:v>38561</c:v>
                </c:pt>
                <c:pt idx="7283">
                  <c:v>38562</c:v>
                </c:pt>
                <c:pt idx="7284">
                  <c:v>38565</c:v>
                </c:pt>
                <c:pt idx="7285">
                  <c:v>38566</c:v>
                </c:pt>
                <c:pt idx="7286">
                  <c:v>38567</c:v>
                </c:pt>
                <c:pt idx="7287">
                  <c:v>38568</c:v>
                </c:pt>
                <c:pt idx="7288">
                  <c:v>38569</c:v>
                </c:pt>
                <c:pt idx="7289">
                  <c:v>38572</c:v>
                </c:pt>
                <c:pt idx="7290">
                  <c:v>38573</c:v>
                </c:pt>
                <c:pt idx="7291">
                  <c:v>38574</c:v>
                </c:pt>
                <c:pt idx="7292">
                  <c:v>38575</c:v>
                </c:pt>
                <c:pt idx="7293">
                  <c:v>38576</c:v>
                </c:pt>
                <c:pt idx="7294">
                  <c:v>38579</c:v>
                </c:pt>
                <c:pt idx="7295">
                  <c:v>38580</c:v>
                </c:pt>
                <c:pt idx="7296">
                  <c:v>38581</c:v>
                </c:pt>
                <c:pt idx="7297">
                  <c:v>38582</c:v>
                </c:pt>
                <c:pt idx="7298">
                  <c:v>38583</c:v>
                </c:pt>
                <c:pt idx="7299">
                  <c:v>38586</c:v>
                </c:pt>
                <c:pt idx="7300">
                  <c:v>38587</c:v>
                </c:pt>
                <c:pt idx="7301">
                  <c:v>38588</c:v>
                </c:pt>
                <c:pt idx="7302">
                  <c:v>38589</c:v>
                </c:pt>
                <c:pt idx="7303">
                  <c:v>38590</c:v>
                </c:pt>
                <c:pt idx="7304">
                  <c:v>38593</c:v>
                </c:pt>
                <c:pt idx="7305">
                  <c:v>38594</c:v>
                </c:pt>
                <c:pt idx="7306">
                  <c:v>38595</c:v>
                </c:pt>
                <c:pt idx="7307">
                  <c:v>38596</c:v>
                </c:pt>
                <c:pt idx="7308">
                  <c:v>38597</c:v>
                </c:pt>
                <c:pt idx="7309">
                  <c:v>38601</c:v>
                </c:pt>
                <c:pt idx="7310">
                  <c:v>38602</c:v>
                </c:pt>
                <c:pt idx="7311">
                  <c:v>38603</c:v>
                </c:pt>
                <c:pt idx="7312">
                  <c:v>38604</c:v>
                </c:pt>
                <c:pt idx="7313">
                  <c:v>38607</c:v>
                </c:pt>
                <c:pt idx="7314">
                  <c:v>38608</c:v>
                </c:pt>
                <c:pt idx="7315">
                  <c:v>38609</c:v>
                </c:pt>
                <c:pt idx="7316">
                  <c:v>38610</c:v>
                </c:pt>
                <c:pt idx="7317">
                  <c:v>38611</c:v>
                </c:pt>
                <c:pt idx="7318">
                  <c:v>38614</c:v>
                </c:pt>
                <c:pt idx="7319">
                  <c:v>38615</c:v>
                </c:pt>
                <c:pt idx="7320">
                  <c:v>38616</c:v>
                </c:pt>
                <c:pt idx="7321">
                  <c:v>38617</c:v>
                </c:pt>
                <c:pt idx="7322">
                  <c:v>38618</c:v>
                </c:pt>
                <c:pt idx="7323">
                  <c:v>38621</c:v>
                </c:pt>
                <c:pt idx="7324">
                  <c:v>38622</c:v>
                </c:pt>
                <c:pt idx="7325">
                  <c:v>38623</c:v>
                </c:pt>
                <c:pt idx="7326">
                  <c:v>38624</c:v>
                </c:pt>
                <c:pt idx="7327">
                  <c:v>38625</c:v>
                </c:pt>
                <c:pt idx="7328">
                  <c:v>38628</c:v>
                </c:pt>
                <c:pt idx="7329">
                  <c:v>38629</c:v>
                </c:pt>
                <c:pt idx="7330">
                  <c:v>38630</c:v>
                </c:pt>
                <c:pt idx="7331">
                  <c:v>38631</c:v>
                </c:pt>
                <c:pt idx="7332">
                  <c:v>38632</c:v>
                </c:pt>
                <c:pt idx="7333">
                  <c:v>38636</c:v>
                </c:pt>
                <c:pt idx="7334">
                  <c:v>38637</c:v>
                </c:pt>
                <c:pt idx="7335">
                  <c:v>38638</c:v>
                </c:pt>
                <c:pt idx="7336">
                  <c:v>38639</c:v>
                </c:pt>
                <c:pt idx="7337">
                  <c:v>38642</c:v>
                </c:pt>
                <c:pt idx="7338">
                  <c:v>38643</c:v>
                </c:pt>
                <c:pt idx="7339">
                  <c:v>38644</c:v>
                </c:pt>
                <c:pt idx="7340">
                  <c:v>38645</c:v>
                </c:pt>
                <c:pt idx="7341">
                  <c:v>38646</c:v>
                </c:pt>
                <c:pt idx="7342">
                  <c:v>38649</c:v>
                </c:pt>
                <c:pt idx="7343">
                  <c:v>38650</c:v>
                </c:pt>
                <c:pt idx="7344">
                  <c:v>38651</c:v>
                </c:pt>
                <c:pt idx="7345">
                  <c:v>38652</c:v>
                </c:pt>
                <c:pt idx="7346">
                  <c:v>38653</c:v>
                </c:pt>
                <c:pt idx="7347">
                  <c:v>38656</c:v>
                </c:pt>
                <c:pt idx="7348">
                  <c:v>38657</c:v>
                </c:pt>
                <c:pt idx="7349">
                  <c:v>38658</c:v>
                </c:pt>
                <c:pt idx="7350">
                  <c:v>38659</c:v>
                </c:pt>
                <c:pt idx="7351">
                  <c:v>38660</c:v>
                </c:pt>
                <c:pt idx="7352">
                  <c:v>38663</c:v>
                </c:pt>
                <c:pt idx="7353">
                  <c:v>38664</c:v>
                </c:pt>
                <c:pt idx="7354">
                  <c:v>38665</c:v>
                </c:pt>
                <c:pt idx="7355">
                  <c:v>38666</c:v>
                </c:pt>
                <c:pt idx="7356">
                  <c:v>38670</c:v>
                </c:pt>
                <c:pt idx="7357">
                  <c:v>38671</c:v>
                </c:pt>
                <c:pt idx="7358">
                  <c:v>38672</c:v>
                </c:pt>
                <c:pt idx="7359">
                  <c:v>38673</c:v>
                </c:pt>
                <c:pt idx="7360">
                  <c:v>38674</c:v>
                </c:pt>
                <c:pt idx="7361">
                  <c:v>38677</c:v>
                </c:pt>
                <c:pt idx="7362">
                  <c:v>38678</c:v>
                </c:pt>
                <c:pt idx="7363">
                  <c:v>38679</c:v>
                </c:pt>
                <c:pt idx="7364">
                  <c:v>38681</c:v>
                </c:pt>
                <c:pt idx="7365">
                  <c:v>38684</c:v>
                </c:pt>
                <c:pt idx="7366">
                  <c:v>38685</c:v>
                </c:pt>
                <c:pt idx="7367">
                  <c:v>38686</c:v>
                </c:pt>
                <c:pt idx="7368">
                  <c:v>38687</c:v>
                </c:pt>
                <c:pt idx="7369">
                  <c:v>38688</c:v>
                </c:pt>
                <c:pt idx="7370">
                  <c:v>38691</c:v>
                </c:pt>
                <c:pt idx="7371">
                  <c:v>38692</c:v>
                </c:pt>
                <c:pt idx="7372">
                  <c:v>38693</c:v>
                </c:pt>
                <c:pt idx="7373">
                  <c:v>38694</c:v>
                </c:pt>
                <c:pt idx="7374">
                  <c:v>38695</c:v>
                </c:pt>
                <c:pt idx="7375">
                  <c:v>38698</c:v>
                </c:pt>
                <c:pt idx="7376">
                  <c:v>38699</c:v>
                </c:pt>
                <c:pt idx="7377">
                  <c:v>38700</c:v>
                </c:pt>
                <c:pt idx="7378">
                  <c:v>38701</c:v>
                </c:pt>
                <c:pt idx="7379">
                  <c:v>38702</c:v>
                </c:pt>
                <c:pt idx="7380">
                  <c:v>38705</c:v>
                </c:pt>
                <c:pt idx="7381">
                  <c:v>38706</c:v>
                </c:pt>
                <c:pt idx="7382">
                  <c:v>38707</c:v>
                </c:pt>
                <c:pt idx="7383">
                  <c:v>38708</c:v>
                </c:pt>
                <c:pt idx="7384">
                  <c:v>38709</c:v>
                </c:pt>
                <c:pt idx="7385">
                  <c:v>38713</c:v>
                </c:pt>
                <c:pt idx="7386">
                  <c:v>38714</c:v>
                </c:pt>
                <c:pt idx="7387">
                  <c:v>38715</c:v>
                </c:pt>
                <c:pt idx="7388">
                  <c:v>38716</c:v>
                </c:pt>
                <c:pt idx="7389">
                  <c:v>38720</c:v>
                </c:pt>
                <c:pt idx="7390">
                  <c:v>38721</c:v>
                </c:pt>
                <c:pt idx="7391">
                  <c:v>38722</c:v>
                </c:pt>
                <c:pt idx="7392">
                  <c:v>38723</c:v>
                </c:pt>
                <c:pt idx="7393">
                  <c:v>38726</c:v>
                </c:pt>
                <c:pt idx="7394">
                  <c:v>38727</c:v>
                </c:pt>
                <c:pt idx="7395">
                  <c:v>38728</c:v>
                </c:pt>
                <c:pt idx="7396">
                  <c:v>38729</c:v>
                </c:pt>
                <c:pt idx="7397">
                  <c:v>38730</c:v>
                </c:pt>
                <c:pt idx="7398">
                  <c:v>38734</c:v>
                </c:pt>
                <c:pt idx="7399">
                  <c:v>38735</c:v>
                </c:pt>
                <c:pt idx="7400">
                  <c:v>38736</c:v>
                </c:pt>
                <c:pt idx="7401">
                  <c:v>38737</c:v>
                </c:pt>
                <c:pt idx="7402">
                  <c:v>38740</c:v>
                </c:pt>
                <c:pt idx="7403">
                  <c:v>38741</c:v>
                </c:pt>
                <c:pt idx="7404">
                  <c:v>38742</c:v>
                </c:pt>
                <c:pt idx="7405">
                  <c:v>38743</c:v>
                </c:pt>
                <c:pt idx="7406">
                  <c:v>38744</c:v>
                </c:pt>
                <c:pt idx="7407">
                  <c:v>38747</c:v>
                </c:pt>
                <c:pt idx="7408">
                  <c:v>38748</c:v>
                </c:pt>
                <c:pt idx="7409">
                  <c:v>38749</c:v>
                </c:pt>
                <c:pt idx="7410">
                  <c:v>38750</c:v>
                </c:pt>
                <c:pt idx="7411">
                  <c:v>38751</c:v>
                </c:pt>
                <c:pt idx="7412">
                  <c:v>38754</c:v>
                </c:pt>
                <c:pt idx="7413">
                  <c:v>38755</c:v>
                </c:pt>
                <c:pt idx="7414">
                  <c:v>38756</c:v>
                </c:pt>
                <c:pt idx="7415">
                  <c:v>38757</c:v>
                </c:pt>
                <c:pt idx="7416">
                  <c:v>38758</c:v>
                </c:pt>
                <c:pt idx="7417">
                  <c:v>38761</c:v>
                </c:pt>
                <c:pt idx="7418">
                  <c:v>38762</c:v>
                </c:pt>
                <c:pt idx="7419">
                  <c:v>38763</c:v>
                </c:pt>
                <c:pt idx="7420">
                  <c:v>38764</c:v>
                </c:pt>
                <c:pt idx="7421">
                  <c:v>38765</c:v>
                </c:pt>
                <c:pt idx="7422">
                  <c:v>38769</c:v>
                </c:pt>
                <c:pt idx="7423">
                  <c:v>38770</c:v>
                </c:pt>
                <c:pt idx="7424">
                  <c:v>38771</c:v>
                </c:pt>
                <c:pt idx="7425">
                  <c:v>38772</c:v>
                </c:pt>
                <c:pt idx="7426">
                  <c:v>38775</c:v>
                </c:pt>
                <c:pt idx="7427">
                  <c:v>38776</c:v>
                </c:pt>
                <c:pt idx="7428">
                  <c:v>38777</c:v>
                </c:pt>
                <c:pt idx="7429">
                  <c:v>38778</c:v>
                </c:pt>
                <c:pt idx="7430">
                  <c:v>38779</c:v>
                </c:pt>
                <c:pt idx="7431">
                  <c:v>38782</c:v>
                </c:pt>
                <c:pt idx="7432">
                  <c:v>38783</c:v>
                </c:pt>
                <c:pt idx="7433">
                  <c:v>38784</c:v>
                </c:pt>
                <c:pt idx="7434">
                  <c:v>38785</c:v>
                </c:pt>
                <c:pt idx="7435">
                  <c:v>38786</c:v>
                </c:pt>
                <c:pt idx="7436">
                  <c:v>38789</c:v>
                </c:pt>
                <c:pt idx="7437">
                  <c:v>38790</c:v>
                </c:pt>
                <c:pt idx="7438">
                  <c:v>38791</c:v>
                </c:pt>
                <c:pt idx="7439">
                  <c:v>38792</c:v>
                </c:pt>
                <c:pt idx="7440">
                  <c:v>38793</c:v>
                </c:pt>
                <c:pt idx="7441">
                  <c:v>38796</c:v>
                </c:pt>
                <c:pt idx="7442">
                  <c:v>38797</c:v>
                </c:pt>
                <c:pt idx="7443">
                  <c:v>38798</c:v>
                </c:pt>
                <c:pt idx="7444">
                  <c:v>38799</c:v>
                </c:pt>
                <c:pt idx="7445">
                  <c:v>38800</c:v>
                </c:pt>
                <c:pt idx="7446">
                  <c:v>38803</c:v>
                </c:pt>
                <c:pt idx="7447">
                  <c:v>38804</c:v>
                </c:pt>
                <c:pt idx="7448">
                  <c:v>38805</c:v>
                </c:pt>
                <c:pt idx="7449">
                  <c:v>38806</c:v>
                </c:pt>
                <c:pt idx="7450">
                  <c:v>38807</c:v>
                </c:pt>
                <c:pt idx="7451">
                  <c:v>38810</c:v>
                </c:pt>
                <c:pt idx="7452">
                  <c:v>38811</c:v>
                </c:pt>
                <c:pt idx="7453">
                  <c:v>38812</c:v>
                </c:pt>
                <c:pt idx="7454">
                  <c:v>38813</c:v>
                </c:pt>
                <c:pt idx="7455">
                  <c:v>38814</c:v>
                </c:pt>
                <c:pt idx="7456">
                  <c:v>38817</c:v>
                </c:pt>
                <c:pt idx="7457">
                  <c:v>38818</c:v>
                </c:pt>
                <c:pt idx="7458">
                  <c:v>38819</c:v>
                </c:pt>
                <c:pt idx="7459">
                  <c:v>38820</c:v>
                </c:pt>
                <c:pt idx="7460">
                  <c:v>38824</c:v>
                </c:pt>
                <c:pt idx="7461">
                  <c:v>38825</c:v>
                </c:pt>
                <c:pt idx="7462">
                  <c:v>38826</c:v>
                </c:pt>
                <c:pt idx="7463">
                  <c:v>38827</c:v>
                </c:pt>
                <c:pt idx="7464">
                  <c:v>38828</c:v>
                </c:pt>
                <c:pt idx="7465">
                  <c:v>38831</c:v>
                </c:pt>
                <c:pt idx="7466">
                  <c:v>38832</c:v>
                </c:pt>
                <c:pt idx="7467">
                  <c:v>38833</c:v>
                </c:pt>
                <c:pt idx="7468">
                  <c:v>38834</c:v>
                </c:pt>
                <c:pt idx="7469">
                  <c:v>38835</c:v>
                </c:pt>
                <c:pt idx="7470">
                  <c:v>38838</c:v>
                </c:pt>
                <c:pt idx="7471">
                  <c:v>38839</c:v>
                </c:pt>
                <c:pt idx="7472">
                  <c:v>38840</c:v>
                </c:pt>
                <c:pt idx="7473">
                  <c:v>38841</c:v>
                </c:pt>
                <c:pt idx="7474">
                  <c:v>38842</c:v>
                </c:pt>
                <c:pt idx="7475">
                  <c:v>38845</c:v>
                </c:pt>
                <c:pt idx="7476">
                  <c:v>38846</c:v>
                </c:pt>
                <c:pt idx="7477">
                  <c:v>38847</c:v>
                </c:pt>
                <c:pt idx="7478">
                  <c:v>38848</c:v>
                </c:pt>
                <c:pt idx="7479">
                  <c:v>38849</c:v>
                </c:pt>
                <c:pt idx="7480">
                  <c:v>38852</c:v>
                </c:pt>
                <c:pt idx="7481">
                  <c:v>38853</c:v>
                </c:pt>
                <c:pt idx="7482">
                  <c:v>38854</c:v>
                </c:pt>
                <c:pt idx="7483">
                  <c:v>38855</c:v>
                </c:pt>
                <c:pt idx="7484">
                  <c:v>38856</c:v>
                </c:pt>
                <c:pt idx="7485">
                  <c:v>38859</c:v>
                </c:pt>
                <c:pt idx="7486">
                  <c:v>38860</c:v>
                </c:pt>
                <c:pt idx="7487">
                  <c:v>38861</c:v>
                </c:pt>
                <c:pt idx="7488">
                  <c:v>38862</c:v>
                </c:pt>
                <c:pt idx="7489">
                  <c:v>38863</c:v>
                </c:pt>
                <c:pt idx="7490">
                  <c:v>38867</c:v>
                </c:pt>
                <c:pt idx="7491">
                  <c:v>38868</c:v>
                </c:pt>
                <c:pt idx="7492">
                  <c:v>38869</c:v>
                </c:pt>
                <c:pt idx="7493">
                  <c:v>38870</c:v>
                </c:pt>
                <c:pt idx="7494">
                  <c:v>38873</c:v>
                </c:pt>
                <c:pt idx="7495">
                  <c:v>38874</c:v>
                </c:pt>
                <c:pt idx="7496">
                  <c:v>38875</c:v>
                </c:pt>
                <c:pt idx="7497">
                  <c:v>38876</c:v>
                </c:pt>
                <c:pt idx="7498">
                  <c:v>38877</c:v>
                </c:pt>
                <c:pt idx="7499">
                  <c:v>38880</c:v>
                </c:pt>
                <c:pt idx="7500">
                  <c:v>38881</c:v>
                </c:pt>
                <c:pt idx="7501">
                  <c:v>38882</c:v>
                </c:pt>
                <c:pt idx="7502">
                  <c:v>38883</c:v>
                </c:pt>
                <c:pt idx="7503">
                  <c:v>38884</c:v>
                </c:pt>
                <c:pt idx="7504">
                  <c:v>38887</c:v>
                </c:pt>
                <c:pt idx="7505">
                  <c:v>38888</c:v>
                </c:pt>
                <c:pt idx="7506">
                  <c:v>38889</c:v>
                </c:pt>
                <c:pt idx="7507">
                  <c:v>38890</c:v>
                </c:pt>
                <c:pt idx="7508">
                  <c:v>38891</c:v>
                </c:pt>
                <c:pt idx="7509">
                  <c:v>38894</c:v>
                </c:pt>
                <c:pt idx="7510">
                  <c:v>38895</c:v>
                </c:pt>
                <c:pt idx="7511">
                  <c:v>38896</c:v>
                </c:pt>
                <c:pt idx="7512">
                  <c:v>38897</c:v>
                </c:pt>
                <c:pt idx="7513">
                  <c:v>38898</c:v>
                </c:pt>
                <c:pt idx="7514">
                  <c:v>38901</c:v>
                </c:pt>
                <c:pt idx="7515">
                  <c:v>38903</c:v>
                </c:pt>
                <c:pt idx="7516">
                  <c:v>38904</c:v>
                </c:pt>
                <c:pt idx="7517">
                  <c:v>38905</c:v>
                </c:pt>
                <c:pt idx="7518">
                  <c:v>38908</c:v>
                </c:pt>
                <c:pt idx="7519">
                  <c:v>38909</c:v>
                </c:pt>
                <c:pt idx="7520">
                  <c:v>38910</c:v>
                </c:pt>
                <c:pt idx="7521">
                  <c:v>38911</c:v>
                </c:pt>
                <c:pt idx="7522">
                  <c:v>38912</c:v>
                </c:pt>
                <c:pt idx="7523">
                  <c:v>38915</c:v>
                </c:pt>
                <c:pt idx="7524">
                  <c:v>38916</c:v>
                </c:pt>
                <c:pt idx="7525">
                  <c:v>38917</c:v>
                </c:pt>
                <c:pt idx="7526">
                  <c:v>38918</c:v>
                </c:pt>
                <c:pt idx="7527">
                  <c:v>38919</c:v>
                </c:pt>
                <c:pt idx="7528">
                  <c:v>38922</c:v>
                </c:pt>
                <c:pt idx="7529">
                  <c:v>38923</c:v>
                </c:pt>
                <c:pt idx="7530">
                  <c:v>38924</c:v>
                </c:pt>
                <c:pt idx="7531">
                  <c:v>38925</c:v>
                </c:pt>
                <c:pt idx="7532">
                  <c:v>38926</c:v>
                </c:pt>
                <c:pt idx="7533">
                  <c:v>38929</c:v>
                </c:pt>
                <c:pt idx="7534">
                  <c:v>38930</c:v>
                </c:pt>
                <c:pt idx="7535">
                  <c:v>38931</c:v>
                </c:pt>
                <c:pt idx="7536">
                  <c:v>38932</c:v>
                </c:pt>
                <c:pt idx="7537">
                  <c:v>38933</c:v>
                </c:pt>
                <c:pt idx="7538">
                  <c:v>38936</c:v>
                </c:pt>
                <c:pt idx="7539">
                  <c:v>38937</c:v>
                </c:pt>
                <c:pt idx="7540">
                  <c:v>38938</c:v>
                </c:pt>
                <c:pt idx="7541">
                  <c:v>38939</c:v>
                </c:pt>
                <c:pt idx="7542">
                  <c:v>38940</c:v>
                </c:pt>
                <c:pt idx="7543">
                  <c:v>38943</c:v>
                </c:pt>
                <c:pt idx="7544">
                  <c:v>38944</c:v>
                </c:pt>
                <c:pt idx="7545">
                  <c:v>38945</c:v>
                </c:pt>
                <c:pt idx="7546">
                  <c:v>38946</c:v>
                </c:pt>
                <c:pt idx="7547">
                  <c:v>38947</c:v>
                </c:pt>
                <c:pt idx="7548">
                  <c:v>38950</c:v>
                </c:pt>
                <c:pt idx="7549">
                  <c:v>38951</c:v>
                </c:pt>
                <c:pt idx="7550">
                  <c:v>38952</c:v>
                </c:pt>
                <c:pt idx="7551">
                  <c:v>38953</c:v>
                </c:pt>
                <c:pt idx="7552">
                  <c:v>38954</c:v>
                </c:pt>
                <c:pt idx="7553">
                  <c:v>38957</c:v>
                </c:pt>
                <c:pt idx="7554">
                  <c:v>38958</c:v>
                </c:pt>
                <c:pt idx="7555">
                  <c:v>38959</c:v>
                </c:pt>
                <c:pt idx="7556">
                  <c:v>38960</c:v>
                </c:pt>
                <c:pt idx="7557">
                  <c:v>38961</c:v>
                </c:pt>
                <c:pt idx="7558">
                  <c:v>38965</c:v>
                </c:pt>
                <c:pt idx="7559">
                  <c:v>38966</c:v>
                </c:pt>
                <c:pt idx="7560">
                  <c:v>38967</c:v>
                </c:pt>
                <c:pt idx="7561">
                  <c:v>38968</c:v>
                </c:pt>
                <c:pt idx="7562">
                  <c:v>38971</c:v>
                </c:pt>
                <c:pt idx="7563">
                  <c:v>38972</c:v>
                </c:pt>
                <c:pt idx="7564">
                  <c:v>38973</c:v>
                </c:pt>
                <c:pt idx="7565">
                  <c:v>38974</c:v>
                </c:pt>
                <c:pt idx="7566">
                  <c:v>38975</c:v>
                </c:pt>
                <c:pt idx="7567">
                  <c:v>38978</c:v>
                </c:pt>
                <c:pt idx="7568">
                  <c:v>38979</c:v>
                </c:pt>
                <c:pt idx="7569">
                  <c:v>38980</c:v>
                </c:pt>
                <c:pt idx="7570">
                  <c:v>38981</c:v>
                </c:pt>
                <c:pt idx="7571">
                  <c:v>38982</c:v>
                </c:pt>
                <c:pt idx="7572">
                  <c:v>38985</c:v>
                </c:pt>
                <c:pt idx="7573">
                  <c:v>38986</c:v>
                </c:pt>
                <c:pt idx="7574">
                  <c:v>38987</c:v>
                </c:pt>
                <c:pt idx="7575">
                  <c:v>38988</c:v>
                </c:pt>
                <c:pt idx="7576">
                  <c:v>38989</c:v>
                </c:pt>
                <c:pt idx="7577">
                  <c:v>38992</c:v>
                </c:pt>
                <c:pt idx="7578">
                  <c:v>38993</c:v>
                </c:pt>
                <c:pt idx="7579">
                  <c:v>38994</c:v>
                </c:pt>
                <c:pt idx="7580">
                  <c:v>38995</c:v>
                </c:pt>
                <c:pt idx="7581">
                  <c:v>38996</c:v>
                </c:pt>
                <c:pt idx="7582">
                  <c:v>39000</c:v>
                </c:pt>
                <c:pt idx="7583">
                  <c:v>39001</c:v>
                </c:pt>
                <c:pt idx="7584">
                  <c:v>39002</c:v>
                </c:pt>
                <c:pt idx="7585">
                  <c:v>39003</c:v>
                </c:pt>
                <c:pt idx="7586">
                  <c:v>39006</c:v>
                </c:pt>
                <c:pt idx="7587">
                  <c:v>39007</c:v>
                </c:pt>
                <c:pt idx="7588">
                  <c:v>39008</c:v>
                </c:pt>
                <c:pt idx="7589">
                  <c:v>39009</c:v>
                </c:pt>
                <c:pt idx="7590">
                  <c:v>39010</c:v>
                </c:pt>
                <c:pt idx="7591">
                  <c:v>39013</c:v>
                </c:pt>
                <c:pt idx="7592">
                  <c:v>39014</c:v>
                </c:pt>
                <c:pt idx="7593">
                  <c:v>39015</c:v>
                </c:pt>
                <c:pt idx="7594">
                  <c:v>39016</c:v>
                </c:pt>
                <c:pt idx="7595">
                  <c:v>39017</c:v>
                </c:pt>
                <c:pt idx="7596">
                  <c:v>39020</c:v>
                </c:pt>
                <c:pt idx="7597">
                  <c:v>39021</c:v>
                </c:pt>
                <c:pt idx="7598">
                  <c:v>39022</c:v>
                </c:pt>
                <c:pt idx="7599">
                  <c:v>39023</c:v>
                </c:pt>
                <c:pt idx="7600">
                  <c:v>39024</c:v>
                </c:pt>
                <c:pt idx="7601">
                  <c:v>39027</c:v>
                </c:pt>
                <c:pt idx="7602">
                  <c:v>39028</c:v>
                </c:pt>
                <c:pt idx="7603">
                  <c:v>39029</c:v>
                </c:pt>
                <c:pt idx="7604">
                  <c:v>39030</c:v>
                </c:pt>
                <c:pt idx="7605">
                  <c:v>39031</c:v>
                </c:pt>
                <c:pt idx="7606">
                  <c:v>39034</c:v>
                </c:pt>
                <c:pt idx="7607">
                  <c:v>39035</c:v>
                </c:pt>
                <c:pt idx="7608">
                  <c:v>39036</c:v>
                </c:pt>
                <c:pt idx="7609">
                  <c:v>39037</c:v>
                </c:pt>
                <c:pt idx="7610">
                  <c:v>39038</c:v>
                </c:pt>
                <c:pt idx="7611">
                  <c:v>39041</c:v>
                </c:pt>
                <c:pt idx="7612">
                  <c:v>39042</c:v>
                </c:pt>
                <c:pt idx="7613">
                  <c:v>39043</c:v>
                </c:pt>
                <c:pt idx="7614">
                  <c:v>39045</c:v>
                </c:pt>
                <c:pt idx="7615">
                  <c:v>39048</c:v>
                </c:pt>
                <c:pt idx="7616">
                  <c:v>39049</c:v>
                </c:pt>
                <c:pt idx="7617">
                  <c:v>39050</c:v>
                </c:pt>
                <c:pt idx="7618">
                  <c:v>39051</c:v>
                </c:pt>
                <c:pt idx="7619">
                  <c:v>39052</c:v>
                </c:pt>
                <c:pt idx="7620">
                  <c:v>39055</c:v>
                </c:pt>
                <c:pt idx="7621">
                  <c:v>39056</c:v>
                </c:pt>
                <c:pt idx="7622">
                  <c:v>39057</c:v>
                </c:pt>
                <c:pt idx="7623">
                  <c:v>39058</c:v>
                </c:pt>
                <c:pt idx="7624">
                  <c:v>39059</c:v>
                </c:pt>
                <c:pt idx="7625">
                  <c:v>39062</c:v>
                </c:pt>
                <c:pt idx="7626">
                  <c:v>39063</c:v>
                </c:pt>
                <c:pt idx="7627">
                  <c:v>39064</c:v>
                </c:pt>
                <c:pt idx="7628">
                  <c:v>39065</c:v>
                </c:pt>
                <c:pt idx="7629">
                  <c:v>39066</c:v>
                </c:pt>
                <c:pt idx="7630">
                  <c:v>39069</c:v>
                </c:pt>
                <c:pt idx="7631">
                  <c:v>39070</c:v>
                </c:pt>
                <c:pt idx="7632">
                  <c:v>39071</c:v>
                </c:pt>
                <c:pt idx="7633">
                  <c:v>39072</c:v>
                </c:pt>
                <c:pt idx="7634">
                  <c:v>39073</c:v>
                </c:pt>
                <c:pt idx="7635">
                  <c:v>39077</c:v>
                </c:pt>
                <c:pt idx="7636">
                  <c:v>39078</c:v>
                </c:pt>
                <c:pt idx="7637">
                  <c:v>39079</c:v>
                </c:pt>
                <c:pt idx="7638">
                  <c:v>39080</c:v>
                </c:pt>
                <c:pt idx="7639">
                  <c:v>39084</c:v>
                </c:pt>
                <c:pt idx="7640">
                  <c:v>39085</c:v>
                </c:pt>
                <c:pt idx="7641">
                  <c:v>39086</c:v>
                </c:pt>
                <c:pt idx="7642">
                  <c:v>39087</c:v>
                </c:pt>
                <c:pt idx="7643">
                  <c:v>39090</c:v>
                </c:pt>
                <c:pt idx="7644">
                  <c:v>39091</c:v>
                </c:pt>
                <c:pt idx="7645">
                  <c:v>39092</c:v>
                </c:pt>
                <c:pt idx="7646">
                  <c:v>39093</c:v>
                </c:pt>
                <c:pt idx="7647">
                  <c:v>39094</c:v>
                </c:pt>
                <c:pt idx="7648">
                  <c:v>39098</c:v>
                </c:pt>
                <c:pt idx="7649">
                  <c:v>39099</c:v>
                </c:pt>
                <c:pt idx="7650">
                  <c:v>39100</c:v>
                </c:pt>
                <c:pt idx="7651">
                  <c:v>39101</c:v>
                </c:pt>
                <c:pt idx="7652">
                  <c:v>39104</c:v>
                </c:pt>
                <c:pt idx="7653">
                  <c:v>39105</c:v>
                </c:pt>
                <c:pt idx="7654">
                  <c:v>39106</c:v>
                </c:pt>
                <c:pt idx="7655">
                  <c:v>39107</c:v>
                </c:pt>
                <c:pt idx="7656">
                  <c:v>39108</c:v>
                </c:pt>
                <c:pt idx="7657">
                  <c:v>39111</c:v>
                </c:pt>
                <c:pt idx="7658">
                  <c:v>39112</c:v>
                </c:pt>
                <c:pt idx="7659">
                  <c:v>39113</c:v>
                </c:pt>
                <c:pt idx="7660">
                  <c:v>39114</c:v>
                </c:pt>
                <c:pt idx="7661">
                  <c:v>39115</c:v>
                </c:pt>
                <c:pt idx="7662">
                  <c:v>39118</c:v>
                </c:pt>
                <c:pt idx="7663">
                  <c:v>39119</c:v>
                </c:pt>
                <c:pt idx="7664">
                  <c:v>39120</c:v>
                </c:pt>
                <c:pt idx="7665">
                  <c:v>39121</c:v>
                </c:pt>
                <c:pt idx="7666">
                  <c:v>39122</c:v>
                </c:pt>
                <c:pt idx="7667">
                  <c:v>39125</c:v>
                </c:pt>
                <c:pt idx="7668">
                  <c:v>39126</c:v>
                </c:pt>
                <c:pt idx="7669">
                  <c:v>39127</c:v>
                </c:pt>
                <c:pt idx="7670">
                  <c:v>39128</c:v>
                </c:pt>
                <c:pt idx="7671">
                  <c:v>39129</c:v>
                </c:pt>
                <c:pt idx="7672">
                  <c:v>39133</c:v>
                </c:pt>
                <c:pt idx="7673">
                  <c:v>39134</c:v>
                </c:pt>
                <c:pt idx="7674">
                  <c:v>39135</c:v>
                </c:pt>
                <c:pt idx="7675">
                  <c:v>39136</c:v>
                </c:pt>
                <c:pt idx="7676">
                  <c:v>39139</c:v>
                </c:pt>
                <c:pt idx="7677">
                  <c:v>39140</c:v>
                </c:pt>
                <c:pt idx="7678">
                  <c:v>39141</c:v>
                </c:pt>
                <c:pt idx="7679">
                  <c:v>39142</c:v>
                </c:pt>
                <c:pt idx="7680">
                  <c:v>39143</c:v>
                </c:pt>
                <c:pt idx="7681">
                  <c:v>39146</c:v>
                </c:pt>
                <c:pt idx="7682">
                  <c:v>39147</c:v>
                </c:pt>
                <c:pt idx="7683">
                  <c:v>39148</c:v>
                </c:pt>
                <c:pt idx="7684">
                  <c:v>39149</c:v>
                </c:pt>
                <c:pt idx="7685">
                  <c:v>39150</c:v>
                </c:pt>
                <c:pt idx="7686">
                  <c:v>39153</c:v>
                </c:pt>
                <c:pt idx="7687">
                  <c:v>39154</c:v>
                </c:pt>
                <c:pt idx="7688">
                  <c:v>39155</c:v>
                </c:pt>
                <c:pt idx="7689">
                  <c:v>39156</c:v>
                </c:pt>
                <c:pt idx="7690">
                  <c:v>39157</c:v>
                </c:pt>
                <c:pt idx="7691">
                  <c:v>39160</c:v>
                </c:pt>
                <c:pt idx="7692">
                  <c:v>39161</c:v>
                </c:pt>
                <c:pt idx="7693">
                  <c:v>39162</c:v>
                </c:pt>
                <c:pt idx="7694">
                  <c:v>39163</c:v>
                </c:pt>
                <c:pt idx="7695">
                  <c:v>39164</c:v>
                </c:pt>
                <c:pt idx="7696">
                  <c:v>39167</c:v>
                </c:pt>
                <c:pt idx="7697">
                  <c:v>39168</c:v>
                </c:pt>
                <c:pt idx="7698">
                  <c:v>39169</c:v>
                </c:pt>
                <c:pt idx="7699">
                  <c:v>39170</c:v>
                </c:pt>
                <c:pt idx="7700">
                  <c:v>39171</c:v>
                </c:pt>
                <c:pt idx="7701">
                  <c:v>39174</c:v>
                </c:pt>
                <c:pt idx="7702">
                  <c:v>39175</c:v>
                </c:pt>
                <c:pt idx="7703">
                  <c:v>39176</c:v>
                </c:pt>
                <c:pt idx="7704">
                  <c:v>39177</c:v>
                </c:pt>
                <c:pt idx="7705">
                  <c:v>39178</c:v>
                </c:pt>
                <c:pt idx="7706">
                  <c:v>39181</c:v>
                </c:pt>
                <c:pt idx="7707">
                  <c:v>39182</c:v>
                </c:pt>
                <c:pt idx="7708">
                  <c:v>39183</c:v>
                </c:pt>
                <c:pt idx="7709">
                  <c:v>39184</c:v>
                </c:pt>
                <c:pt idx="7710">
                  <c:v>39185</c:v>
                </c:pt>
                <c:pt idx="7711">
                  <c:v>39188</c:v>
                </c:pt>
                <c:pt idx="7712">
                  <c:v>39189</c:v>
                </c:pt>
                <c:pt idx="7713">
                  <c:v>39190</c:v>
                </c:pt>
                <c:pt idx="7714">
                  <c:v>39191</c:v>
                </c:pt>
                <c:pt idx="7715">
                  <c:v>39192</c:v>
                </c:pt>
                <c:pt idx="7716">
                  <c:v>39195</c:v>
                </c:pt>
                <c:pt idx="7717">
                  <c:v>39196</c:v>
                </c:pt>
                <c:pt idx="7718">
                  <c:v>39197</c:v>
                </c:pt>
                <c:pt idx="7719">
                  <c:v>39198</c:v>
                </c:pt>
                <c:pt idx="7720">
                  <c:v>39199</c:v>
                </c:pt>
                <c:pt idx="7721">
                  <c:v>39202</c:v>
                </c:pt>
                <c:pt idx="7722">
                  <c:v>39203</c:v>
                </c:pt>
                <c:pt idx="7723">
                  <c:v>39204</c:v>
                </c:pt>
                <c:pt idx="7724">
                  <c:v>39205</c:v>
                </c:pt>
                <c:pt idx="7725">
                  <c:v>39206</c:v>
                </c:pt>
                <c:pt idx="7726">
                  <c:v>39209</c:v>
                </c:pt>
                <c:pt idx="7727">
                  <c:v>39210</c:v>
                </c:pt>
                <c:pt idx="7728">
                  <c:v>39211</c:v>
                </c:pt>
                <c:pt idx="7729">
                  <c:v>39212</c:v>
                </c:pt>
                <c:pt idx="7730">
                  <c:v>39213</c:v>
                </c:pt>
                <c:pt idx="7731">
                  <c:v>39216</c:v>
                </c:pt>
                <c:pt idx="7732">
                  <c:v>39217</c:v>
                </c:pt>
                <c:pt idx="7733">
                  <c:v>39218</c:v>
                </c:pt>
                <c:pt idx="7734">
                  <c:v>39219</c:v>
                </c:pt>
                <c:pt idx="7735">
                  <c:v>39220</c:v>
                </c:pt>
                <c:pt idx="7736">
                  <c:v>39223</c:v>
                </c:pt>
                <c:pt idx="7737">
                  <c:v>39224</c:v>
                </c:pt>
                <c:pt idx="7738">
                  <c:v>39225</c:v>
                </c:pt>
                <c:pt idx="7739">
                  <c:v>39226</c:v>
                </c:pt>
                <c:pt idx="7740">
                  <c:v>39227</c:v>
                </c:pt>
                <c:pt idx="7741">
                  <c:v>39231</c:v>
                </c:pt>
                <c:pt idx="7742">
                  <c:v>39232</c:v>
                </c:pt>
                <c:pt idx="7743">
                  <c:v>39233</c:v>
                </c:pt>
                <c:pt idx="7744">
                  <c:v>39234</c:v>
                </c:pt>
                <c:pt idx="7745">
                  <c:v>39237</c:v>
                </c:pt>
                <c:pt idx="7746">
                  <c:v>39238</c:v>
                </c:pt>
                <c:pt idx="7747">
                  <c:v>39239</c:v>
                </c:pt>
                <c:pt idx="7748">
                  <c:v>39240</c:v>
                </c:pt>
                <c:pt idx="7749">
                  <c:v>39241</c:v>
                </c:pt>
                <c:pt idx="7750">
                  <c:v>39244</c:v>
                </c:pt>
                <c:pt idx="7751">
                  <c:v>39245</c:v>
                </c:pt>
                <c:pt idx="7752">
                  <c:v>39246</c:v>
                </c:pt>
                <c:pt idx="7753">
                  <c:v>39247</c:v>
                </c:pt>
                <c:pt idx="7754">
                  <c:v>39248</c:v>
                </c:pt>
                <c:pt idx="7755">
                  <c:v>39251</c:v>
                </c:pt>
                <c:pt idx="7756">
                  <c:v>39252</c:v>
                </c:pt>
                <c:pt idx="7757">
                  <c:v>39253</c:v>
                </c:pt>
                <c:pt idx="7758">
                  <c:v>39254</c:v>
                </c:pt>
                <c:pt idx="7759">
                  <c:v>39255</c:v>
                </c:pt>
                <c:pt idx="7760">
                  <c:v>39258</c:v>
                </c:pt>
                <c:pt idx="7761">
                  <c:v>39259</c:v>
                </c:pt>
                <c:pt idx="7762">
                  <c:v>39260</c:v>
                </c:pt>
                <c:pt idx="7763">
                  <c:v>39261</c:v>
                </c:pt>
                <c:pt idx="7764">
                  <c:v>39262</c:v>
                </c:pt>
                <c:pt idx="7765">
                  <c:v>39265</c:v>
                </c:pt>
                <c:pt idx="7766">
                  <c:v>39266</c:v>
                </c:pt>
                <c:pt idx="7767">
                  <c:v>39268</c:v>
                </c:pt>
                <c:pt idx="7768">
                  <c:v>39269</c:v>
                </c:pt>
                <c:pt idx="7769">
                  <c:v>39272</c:v>
                </c:pt>
                <c:pt idx="7770">
                  <c:v>39273</c:v>
                </c:pt>
                <c:pt idx="7771">
                  <c:v>39274</c:v>
                </c:pt>
                <c:pt idx="7772">
                  <c:v>39275</c:v>
                </c:pt>
                <c:pt idx="7773">
                  <c:v>39276</c:v>
                </c:pt>
                <c:pt idx="7774">
                  <c:v>39279</c:v>
                </c:pt>
                <c:pt idx="7775">
                  <c:v>39280</c:v>
                </c:pt>
                <c:pt idx="7776">
                  <c:v>39281</c:v>
                </c:pt>
                <c:pt idx="7777">
                  <c:v>39282</c:v>
                </c:pt>
                <c:pt idx="7778">
                  <c:v>39283</c:v>
                </c:pt>
                <c:pt idx="7779">
                  <c:v>39286</c:v>
                </c:pt>
                <c:pt idx="7780">
                  <c:v>39287</c:v>
                </c:pt>
                <c:pt idx="7781">
                  <c:v>39288</c:v>
                </c:pt>
                <c:pt idx="7782">
                  <c:v>39289</c:v>
                </c:pt>
                <c:pt idx="7783">
                  <c:v>39290</c:v>
                </c:pt>
                <c:pt idx="7784">
                  <c:v>39293</c:v>
                </c:pt>
                <c:pt idx="7785">
                  <c:v>39294</c:v>
                </c:pt>
                <c:pt idx="7786">
                  <c:v>39295</c:v>
                </c:pt>
                <c:pt idx="7787">
                  <c:v>39296</c:v>
                </c:pt>
                <c:pt idx="7788">
                  <c:v>39297</c:v>
                </c:pt>
                <c:pt idx="7789">
                  <c:v>39300</c:v>
                </c:pt>
                <c:pt idx="7790">
                  <c:v>39301</c:v>
                </c:pt>
                <c:pt idx="7791">
                  <c:v>39302</c:v>
                </c:pt>
                <c:pt idx="7792">
                  <c:v>39303</c:v>
                </c:pt>
                <c:pt idx="7793">
                  <c:v>39304</c:v>
                </c:pt>
                <c:pt idx="7794">
                  <c:v>39307</c:v>
                </c:pt>
                <c:pt idx="7795">
                  <c:v>39308</c:v>
                </c:pt>
                <c:pt idx="7796">
                  <c:v>39309</c:v>
                </c:pt>
                <c:pt idx="7797">
                  <c:v>39310</c:v>
                </c:pt>
                <c:pt idx="7798">
                  <c:v>39311</c:v>
                </c:pt>
                <c:pt idx="7799">
                  <c:v>39314</c:v>
                </c:pt>
                <c:pt idx="7800">
                  <c:v>39315</c:v>
                </c:pt>
                <c:pt idx="7801">
                  <c:v>39316</c:v>
                </c:pt>
                <c:pt idx="7802">
                  <c:v>39317</c:v>
                </c:pt>
                <c:pt idx="7803">
                  <c:v>39318</c:v>
                </c:pt>
                <c:pt idx="7804">
                  <c:v>39321</c:v>
                </c:pt>
                <c:pt idx="7805">
                  <c:v>39322</c:v>
                </c:pt>
                <c:pt idx="7806">
                  <c:v>39323</c:v>
                </c:pt>
                <c:pt idx="7807">
                  <c:v>39324</c:v>
                </c:pt>
                <c:pt idx="7808">
                  <c:v>39325</c:v>
                </c:pt>
                <c:pt idx="7809">
                  <c:v>39329</c:v>
                </c:pt>
                <c:pt idx="7810">
                  <c:v>39330</c:v>
                </c:pt>
                <c:pt idx="7811">
                  <c:v>39331</c:v>
                </c:pt>
                <c:pt idx="7812">
                  <c:v>39332</c:v>
                </c:pt>
                <c:pt idx="7813">
                  <c:v>39335</c:v>
                </c:pt>
                <c:pt idx="7814">
                  <c:v>39336</c:v>
                </c:pt>
                <c:pt idx="7815">
                  <c:v>39337</c:v>
                </c:pt>
                <c:pt idx="7816">
                  <c:v>39338</c:v>
                </c:pt>
                <c:pt idx="7817">
                  <c:v>39339</c:v>
                </c:pt>
                <c:pt idx="7818">
                  <c:v>39342</c:v>
                </c:pt>
                <c:pt idx="7819">
                  <c:v>39343</c:v>
                </c:pt>
                <c:pt idx="7820">
                  <c:v>39344</c:v>
                </c:pt>
                <c:pt idx="7821">
                  <c:v>39345</c:v>
                </c:pt>
                <c:pt idx="7822">
                  <c:v>39346</c:v>
                </c:pt>
                <c:pt idx="7823">
                  <c:v>39349</c:v>
                </c:pt>
                <c:pt idx="7824">
                  <c:v>39350</c:v>
                </c:pt>
                <c:pt idx="7825">
                  <c:v>39351</c:v>
                </c:pt>
                <c:pt idx="7826">
                  <c:v>39352</c:v>
                </c:pt>
                <c:pt idx="7827">
                  <c:v>39353</c:v>
                </c:pt>
                <c:pt idx="7828">
                  <c:v>39356</c:v>
                </c:pt>
                <c:pt idx="7829">
                  <c:v>39357</c:v>
                </c:pt>
                <c:pt idx="7830">
                  <c:v>39358</c:v>
                </c:pt>
                <c:pt idx="7831">
                  <c:v>39359</c:v>
                </c:pt>
                <c:pt idx="7832">
                  <c:v>39360</c:v>
                </c:pt>
                <c:pt idx="7833">
                  <c:v>39364</c:v>
                </c:pt>
                <c:pt idx="7834">
                  <c:v>39365</c:v>
                </c:pt>
                <c:pt idx="7835">
                  <c:v>39366</c:v>
                </c:pt>
                <c:pt idx="7836">
                  <c:v>39367</c:v>
                </c:pt>
                <c:pt idx="7837">
                  <c:v>39370</c:v>
                </c:pt>
                <c:pt idx="7838">
                  <c:v>39371</c:v>
                </c:pt>
                <c:pt idx="7839">
                  <c:v>39372</c:v>
                </c:pt>
                <c:pt idx="7840">
                  <c:v>39373</c:v>
                </c:pt>
                <c:pt idx="7841">
                  <c:v>39374</c:v>
                </c:pt>
                <c:pt idx="7842">
                  <c:v>39377</c:v>
                </c:pt>
                <c:pt idx="7843">
                  <c:v>39378</c:v>
                </c:pt>
                <c:pt idx="7844">
                  <c:v>39379</c:v>
                </c:pt>
                <c:pt idx="7845">
                  <c:v>39380</c:v>
                </c:pt>
                <c:pt idx="7846">
                  <c:v>39381</c:v>
                </c:pt>
                <c:pt idx="7847">
                  <c:v>39384</c:v>
                </c:pt>
                <c:pt idx="7848">
                  <c:v>39385</c:v>
                </c:pt>
                <c:pt idx="7849">
                  <c:v>39386</c:v>
                </c:pt>
                <c:pt idx="7850">
                  <c:v>39387</c:v>
                </c:pt>
                <c:pt idx="7851">
                  <c:v>39388</c:v>
                </c:pt>
                <c:pt idx="7852">
                  <c:v>39391</c:v>
                </c:pt>
                <c:pt idx="7853">
                  <c:v>39392</c:v>
                </c:pt>
                <c:pt idx="7854">
                  <c:v>39393</c:v>
                </c:pt>
                <c:pt idx="7855">
                  <c:v>39394</c:v>
                </c:pt>
                <c:pt idx="7856">
                  <c:v>39395</c:v>
                </c:pt>
                <c:pt idx="7857">
                  <c:v>39399</c:v>
                </c:pt>
                <c:pt idx="7858">
                  <c:v>39400</c:v>
                </c:pt>
                <c:pt idx="7859">
                  <c:v>39401</c:v>
                </c:pt>
                <c:pt idx="7860">
                  <c:v>39402</c:v>
                </c:pt>
                <c:pt idx="7861">
                  <c:v>39405</c:v>
                </c:pt>
                <c:pt idx="7862">
                  <c:v>39406</c:v>
                </c:pt>
                <c:pt idx="7863">
                  <c:v>39407</c:v>
                </c:pt>
                <c:pt idx="7864">
                  <c:v>39409</c:v>
                </c:pt>
                <c:pt idx="7865">
                  <c:v>39412</c:v>
                </c:pt>
                <c:pt idx="7866">
                  <c:v>39413</c:v>
                </c:pt>
                <c:pt idx="7867">
                  <c:v>39414</c:v>
                </c:pt>
                <c:pt idx="7868">
                  <c:v>39415</c:v>
                </c:pt>
                <c:pt idx="7869">
                  <c:v>39416</c:v>
                </c:pt>
                <c:pt idx="7870">
                  <c:v>39419</c:v>
                </c:pt>
                <c:pt idx="7871">
                  <c:v>39420</c:v>
                </c:pt>
                <c:pt idx="7872">
                  <c:v>39421</c:v>
                </c:pt>
                <c:pt idx="7873">
                  <c:v>39422</c:v>
                </c:pt>
                <c:pt idx="7874">
                  <c:v>39423</c:v>
                </c:pt>
                <c:pt idx="7875">
                  <c:v>39426</c:v>
                </c:pt>
                <c:pt idx="7876">
                  <c:v>39427</c:v>
                </c:pt>
                <c:pt idx="7877">
                  <c:v>39428</c:v>
                </c:pt>
                <c:pt idx="7878">
                  <c:v>39429</c:v>
                </c:pt>
                <c:pt idx="7879">
                  <c:v>39430</c:v>
                </c:pt>
                <c:pt idx="7880">
                  <c:v>39433</c:v>
                </c:pt>
                <c:pt idx="7881">
                  <c:v>39434</c:v>
                </c:pt>
                <c:pt idx="7882">
                  <c:v>39435</c:v>
                </c:pt>
                <c:pt idx="7883">
                  <c:v>39436</c:v>
                </c:pt>
                <c:pt idx="7884">
                  <c:v>39437</c:v>
                </c:pt>
                <c:pt idx="7885">
                  <c:v>39440</c:v>
                </c:pt>
                <c:pt idx="7886">
                  <c:v>39442</c:v>
                </c:pt>
                <c:pt idx="7887">
                  <c:v>39443</c:v>
                </c:pt>
                <c:pt idx="7888">
                  <c:v>39444</c:v>
                </c:pt>
                <c:pt idx="7889">
                  <c:v>39447</c:v>
                </c:pt>
                <c:pt idx="7890">
                  <c:v>39449</c:v>
                </c:pt>
                <c:pt idx="7891">
                  <c:v>39450</c:v>
                </c:pt>
                <c:pt idx="7892">
                  <c:v>39451</c:v>
                </c:pt>
                <c:pt idx="7893">
                  <c:v>39454</c:v>
                </c:pt>
                <c:pt idx="7894">
                  <c:v>39455</c:v>
                </c:pt>
                <c:pt idx="7895">
                  <c:v>39456</c:v>
                </c:pt>
                <c:pt idx="7896">
                  <c:v>39457</c:v>
                </c:pt>
                <c:pt idx="7897">
                  <c:v>39458</c:v>
                </c:pt>
                <c:pt idx="7898">
                  <c:v>39461</c:v>
                </c:pt>
                <c:pt idx="7899">
                  <c:v>39462</c:v>
                </c:pt>
                <c:pt idx="7900">
                  <c:v>39463</c:v>
                </c:pt>
                <c:pt idx="7901">
                  <c:v>39464</c:v>
                </c:pt>
                <c:pt idx="7902">
                  <c:v>39465</c:v>
                </c:pt>
                <c:pt idx="7903">
                  <c:v>39469</c:v>
                </c:pt>
                <c:pt idx="7904">
                  <c:v>39470</c:v>
                </c:pt>
                <c:pt idx="7905">
                  <c:v>39471</c:v>
                </c:pt>
                <c:pt idx="7906">
                  <c:v>39472</c:v>
                </c:pt>
                <c:pt idx="7907">
                  <c:v>39475</c:v>
                </c:pt>
                <c:pt idx="7908">
                  <c:v>39476</c:v>
                </c:pt>
                <c:pt idx="7909">
                  <c:v>39477</c:v>
                </c:pt>
                <c:pt idx="7910">
                  <c:v>39478</c:v>
                </c:pt>
                <c:pt idx="7911">
                  <c:v>39479</c:v>
                </c:pt>
                <c:pt idx="7912">
                  <c:v>39482</c:v>
                </c:pt>
                <c:pt idx="7913">
                  <c:v>39483</c:v>
                </c:pt>
                <c:pt idx="7914">
                  <c:v>39484</c:v>
                </c:pt>
                <c:pt idx="7915">
                  <c:v>39485</c:v>
                </c:pt>
                <c:pt idx="7916">
                  <c:v>39486</c:v>
                </c:pt>
                <c:pt idx="7917">
                  <c:v>39489</c:v>
                </c:pt>
                <c:pt idx="7918">
                  <c:v>39490</c:v>
                </c:pt>
                <c:pt idx="7919">
                  <c:v>39491</c:v>
                </c:pt>
                <c:pt idx="7920">
                  <c:v>39492</c:v>
                </c:pt>
                <c:pt idx="7921">
                  <c:v>39493</c:v>
                </c:pt>
                <c:pt idx="7922">
                  <c:v>39497</c:v>
                </c:pt>
                <c:pt idx="7923">
                  <c:v>39498</c:v>
                </c:pt>
                <c:pt idx="7924">
                  <c:v>39499</c:v>
                </c:pt>
                <c:pt idx="7925">
                  <c:v>39500</c:v>
                </c:pt>
                <c:pt idx="7926">
                  <c:v>39503</c:v>
                </c:pt>
                <c:pt idx="7927">
                  <c:v>39504</c:v>
                </c:pt>
                <c:pt idx="7928">
                  <c:v>39505</c:v>
                </c:pt>
                <c:pt idx="7929">
                  <c:v>39506</c:v>
                </c:pt>
                <c:pt idx="7930">
                  <c:v>39507</c:v>
                </c:pt>
                <c:pt idx="7931">
                  <c:v>39510</c:v>
                </c:pt>
                <c:pt idx="7932">
                  <c:v>39511</c:v>
                </c:pt>
                <c:pt idx="7933">
                  <c:v>39512</c:v>
                </c:pt>
                <c:pt idx="7934">
                  <c:v>39513</c:v>
                </c:pt>
                <c:pt idx="7935">
                  <c:v>39514</c:v>
                </c:pt>
                <c:pt idx="7936">
                  <c:v>39517</c:v>
                </c:pt>
                <c:pt idx="7937">
                  <c:v>39518</c:v>
                </c:pt>
                <c:pt idx="7938">
                  <c:v>39519</c:v>
                </c:pt>
                <c:pt idx="7939">
                  <c:v>39520</c:v>
                </c:pt>
                <c:pt idx="7940">
                  <c:v>39521</c:v>
                </c:pt>
                <c:pt idx="7941">
                  <c:v>39524</c:v>
                </c:pt>
                <c:pt idx="7942">
                  <c:v>39525</c:v>
                </c:pt>
                <c:pt idx="7943">
                  <c:v>39526</c:v>
                </c:pt>
                <c:pt idx="7944">
                  <c:v>39527</c:v>
                </c:pt>
                <c:pt idx="7945">
                  <c:v>39531</c:v>
                </c:pt>
                <c:pt idx="7946">
                  <c:v>39532</c:v>
                </c:pt>
                <c:pt idx="7947">
                  <c:v>39533</c:v>
                </c:pt>
                <c:pt idx="7948">
                  <c:v>39534</c:v>
                </c:pt>
                <c:pt idx="7949">
                  <c:v>39535</c:v>
                </c:pt>
                <c:pt idx="7950">
                  <c:v>39538</c:v>
                </c:pt>
                <c:pt idx="7951">
                  <c:v>39539</c:v>
                </c:pt>
                <c:pt idx="7952">
                  <c:v>39540</c:v>
                </c:pt>
                <c:pt idx="7953">
                  <c:v>39541</c:v>
                </c:pt>
                <c:pt idx="7954">
                  <c:v>39542</c:v>
                </c:pt>
                <c:pt idx="7955">
                  <c:v>39545</c:v>
                </c:pt>
                <c:pt idx="7956">
                  <c:v>39546</c:v>
                </c:pt>
                <c:pt idx="7957">
                  <c:v>39547</c:v>
                </c:pt>
                <c:pt idx="7958">
                  <c:v>39548</c:v>
                </c:pt>
                <c:pt idx="7959">
                  <c:v>39549</c:v>
                </c:pt>
                <c:pt idx="7960">
                  <c:v>39552</c:v>
                </c:pt>
                <c:pt idx="7961">
                  <c:v>39553</c:v>
                </c:pt>
                <c:pt idx="7962">
                  <c:v>39554</c:v>
                </c:pt>
                <c:pt idx="7963">
                  <c:v>39555</c:v>
                </c:pt>
                <c:pt idx="7964">
                  <c:v>39556</c:v>
                </c:pt>
                <c:pt idx="7965">
                  <c:v>39559</c:v>
                </c:pt>
                <c:pt idx="7966">
                  <c:v>39560</c:v>
                </c:pt>
                <c:pt idx="7967">
                  <c:v>39561</c:v>
                </c:pt>
                <c:pt idx="7968">
                  <c:v>39562</c:v>
                </c:pt>
                <c:pt idx="7969">
                  <c:v>39563</c:v>
                </c:pt>
                <c:pt idx="7970">
                  <c:v>39566</c:v>
                </c:pt>
                <c:pt idx="7971">
                  <c:v>39567</c:v>
                </c:pt>
                <c:pt idx="7972">
                  <c:v>39568</c:v>
                </c:pt>
                <c:pt idx="7973">
                  <c:v>39569</c:v>
                </c:pt>
                <c:pt idx="7974">
                  <c:v>39570</c:v>
                </c:pt>
                <c:pt idx="7975">
                  <c:v>39573</c:v>
                </c:pt>
                <c:pt idx="7976">
                  <c:v>39574</c:v>
                </c:pt>
                <c:pt idx="7977">
                  <c:v>39575</c:v>
                </c:pt>
                <c:pt idx="7978">
                  <c:v>39576</c:v>
                </c:pt>
                <c:pt idx="7979">
                  <c:v>39577</c:v>
                </c:pt>
                <c:pt idx="7980">
                  <c:v>39580</c:v>
                </c:pt>
                <c:pt idx="7981">
                  <c:v>39581</c:v>
                </c:pt>
                <c:pt idx="7982">
                  <c:v>39582</c:v>
                </c:pt>
                <c:pt idx="7983">
                  <c:v>39583</c:v>
                </c:pt>
                <c:pt idx="7984">
                  <c:v>39584</c:v>
                </c:pt>
                <c:pt idx="7985">
                  <c:v>39587</c:v>
                </c:pt>
                <c:pt idx="7986">
                  <c:v>39588</c:v>
                </c:pt>
                <c:pt idx="7987">
                  <c:v>39589</c:v>
                </c:pt>
                <c:pt idx="7988">
                  <c:v>39590</c:v>
                </c:pt>
                <c:pt idx="7989">
                  <c:v>39591</c:v>
                </c:pt>
                <c:pt idx="7990">
                  <c:v>39595</c:v>
                </c:pt>
                <c:pt idx="7991">
                  <c:v>39596</c:v>
                </c:pt>
                <c:pt idx="7992">
                  <c:v>39597</c:v>
                </c:pt>
                <c:pt idx="7993">
                  <c:v>39598</c:v>
                </c:pt>
                <c:pt idx="7994">
                  <c:v>39601</c:v>
                </c:pt>
                <c:pt idx="7995">
                  <c:v>39602</c:v>
                </c:pt>
                <c:pt idx="7996">
                  <c:v>39603</c:v>
                </c:pt>
                <c:pt idx="7997">
                  <c:v>39604</c:v>
                </c:pt>
                <c:pt idx="7998">
                  <c:v>39605</c:v>
                </c:pt>
                <c:pt idx="7999">
                  <c:v>39608</c:v>
                </c:pt>
                <c:pt idx="8000">
                  <c:v>39609</c:v>
                </c:pt>
                <c:pt idx="8001">
                  <c:v>39610</c:v>
                </c:pt>
                <c:pt idx="8002">
                  <c:v>39611</c:v>
                </c:pt>
                <c:pt idx="8003">
                  <c:v>39612</c:v>
                </c:pt>
                <c:pt idx="8004">
                  <c:v>39615</c:v>
                </c:pt>
                <c:pt idx="8005">
                  <c:v>39616</c:v>
                </c:pt>
                <c:pt idx="8006">
                  <c:v>39617</c:v>
                </c:pt>
                <c:pt idx="8007">
                  <c:v>39618</c:v>
                </c:pt>
                <c:pt idx="8008">
                  <c:v>39619</c:v>
                </c:pt>
                <c:pt idx="8009">
                  <c:v>39622</c:v>
                </c:pt>
                <c:pt idx="8010">
                  <c:v>39623</c:v>
                </c:pt>
                <c:pt idx="8011">
                  <c:v>39624</c:v>
                </c:pt>
                <c:pt idx="8012">
                  <c:v>39625</c:v>
                </c:pt>
                <c:pt idx="8013">
                  <c:v>39626</c:v>
                </c:pt>
                <c:pt idx="8014">
                  <c:v>39629</c:v>
                </c:pt>
                <c:pt idx="8015">
                  <c:v>39630</c:v>
                </c:pt>
                <c:pt idx="8016">
                  <c:v>39631</c:v>
                </c:pt>
                <c:pt idx="8017">
                  <c:v>39632</c:v>
                </c:pt>
                <c:pt idx="8018">
                  <c:v>39636</c:v>
                </c:pt>
                <c:pt idx="8019">
                  <c:v>39637</c:v>
                </c:pt>
                <c:pt idx="8020">
                  <c:v>39638</c:v>
                </c:pt>
                <c:pt idx="8021">
                  <c:v>39639</c:v>
                </c:pt>
                <c:pt idx="8022">
                  <c:v>39640</c:v>
                </c:pt>
                <c:pt idx="8023">
                  <c:v>39643</c:v>
                </c:pt>
                <c:pt idx="8024">
                  <c:v>39644</c:v>
                </c:pt>
                <c:pt idx="8025">
                  <c:v>39645</c:v>
                </c:pt>
                <c:pt idx="8026">
                  <c:v>39646</c:v>
                </c:pt>
                <c:pt idx="8027">
                  <c:v>39647</c:v>
                </c:pt>
                <c:pt idx="8028">
                  <c:v>39650</c:v>
                </c:pt>
                <c:pt idx="8029">
                  <c:v>39651</c:v>
                </c:pt>
                <c:pt idx="8030">
                  <c:v>39652</c:v>
                </c:pt>
                <c:pt idx="8031">
                  <c:v>39653</c:v>
                </c:pt>
                <c:pt idx="8032">
                  <c:v>39654</c:v>
                </c:pt>
                <c:pt idx="8033">
                  <c:v>39657</c:v>
                </c:pt>
                <c:pt idx="8034">
                  <c:v>39658</c:v>
                </c:pt>
                <c:pt idx="8035">
                  <c:v>39659</c:v>
                </c:pt>
                <c:pt idx="8036">
                  <c:v>39660</c:v>
                </c:pt>
                <c:pt idx="8037">
                  <c:v>39661</c:v>
                </c:pt>
                <c:pt idx="8038">
                  <c:v>39664</c:v>
                </c:pt>
                <c:pt idx="8039">
                  <c:v>39665</c:v>
                </c:pt>
                <c:pt idx="8040">
                  <c:v>39666</c:v>
                </c:pt>
                <c:pt idx="8041">
                  <c:v>39667</c:v>
                </c:pt>
                <c:pt idx="8042">
                  <c:v>39668</c:v>
                </c:pt>
                <c:pt idx="8043">
                  <c:v>39671</c:v>
                </c:pt>
                <c:pt idx="8044">
                  <c:v>39672</c:v>
                </c:pt>
                <c:pt idx="8045">
                  <c:v>39673</c:v>
                </c:pt>
                <c:pt idx="8046">
                  <c:v>39674</c:v>
                </c:pt>
                <c:pt idx="8047">
                  <c:v>39675</c:v>
                </c:pt>
                <c:pt idx="8048">
                  <c:v>39678</c:v>
                </c:pt>
                <c:pt idx="8049">
                  <c:v>39679</c:v>
                </c:pt>
                <c:pt idx="8050">
                  <c:v>39680</c:v>
                </c:pt>
                <c:pt idx="8051">
                  <c:v>39681</c:v>
                </c:pt>
                <c:pt idx="8052">
                  <c:v>39682</c:v>
                </c:pt>
                <c:pt idx="8053">
                  <c:v>39685</c:v>
                </c:pt>
                <c:pt idx="8054">
                  <c:v>39686</c:v>
                </c:pt>
                <c:pt idx="8055">
                  <c:v>39687</c:v>
                </c:pt>
                <c:pt idx="8056">
                  <c:v>39688</c:v>
                </c:pt>
                <c:pt idx="8057">
                  <c:v>39689</c:v>
                </c:pt>
                <c:pt idx="8058">
                  <c:v>39693</c:v>
                </c:pt>
                <c:pt idx="8059">
                  <c:v>39694</c:v>
                </c:pt>
                <c:pt idx="8060">
                  <c:v>39695</c:v>
                </c:pt>
                <c:pt idx="8061">
                  <c:v>39696</c:v>
                </c:pt>
                <c:pt idx="8062">
                  <c:v>39699</c:v>
                </c:pt>
                <c:pt idx="8063">
                  <c:v>39700</c:v>
                </c:pt>
                <c:pt idx="8064">
                  <c:v>39701</c:v>
                </c:pt>
                <c:pt idx="8065">
                  <c:v>39702</c:v>
                </c:pt>
                <c:pt idx="8066">
                  <c:v>39703</c:v>
                </c:pt>
                <c:pt idx="8067">
                  <c:v>39706</c:v>
                </c:pt>
                <c:pt idx="8068">
                  <c:v>39707</c:v>
                </c:pt>
                <c:pt idx="8069">
                  <c:v>39708</c:v>
                </c:pt>
                <c:pt idx="8070">
                  <c:v>39709</c:v>
                </c:pt>
                <c:pt idx="8071">
                  <c:v>39710</c:v>
                </c:pt>
                <c:pt idx="8072">
                  <c:v>39713</c:v>
                </c:pt>
                <c:pt idx="8073">
                  <c:v>39714</c:v>
                </c:pt>
                <c:pt idx="8074">
                  <c:v>39715</c:v>
                </c:pt>
                <c:pt idx="8075">
                  <c:v>39716</c:v>
                </c:pt>
                <c:pt idx="8076">
                  <c:v>39717</c:v>
                </c:pt>
                <c:pt idx="8077">
                  <c:v>39720</c:v>
                </c:pt>
                <c:pt idx="8078">
                  <c:v>39721</c:v>
                </c:pt>
                <c:pt idx="8079">
                  <c:v>39722</c:v>
                </c:pt>
                <c:pt idx="8080">
                  <c:v>39723</c:v>
                </c:pt>
                <c:pt idx="8081">
                  <c:v>39724</c:v>
                </c:pt>
                <c:pt idx="8082">
                  <c:v>39727</c:v>
                </c:pt>
                <c:pt idx="8083">
                  <c:v>39728</c:v>
                </c:pt>
                <c:pt idx="8084">
                  <c:v>39729</c:v>
                </c:pt>
                <c:pt idx="8085">
                  <c:v>39730</c:v>
                </c:pt>
                <c:pt idx="8086">
                  <c:v>39731</c:v>
                </c:pt>
                <c:pt idx="8087">
                  <c:v>39735</c:v>
                </c:pt>
                <c:pt idx="8088">
                  <c:v>39736</c:v>
                </c:pt>
                <c:pt idx="8089">
                  <c:v>39737</c:v>
                </c:pt>
                <c:pt idx="8090">
                  <c:v>39738</c:v>
                </c:pt>
                <c:pt idx="8091">
                  <c:v>39741</c:v>
                </c:pt>
                <c:pt idx="8092">
                  <c:v>39742</c:v>
                </c:pt>
                <c:pt idx="8093">
                  <c:v>39743</c:v>
                </c:pt>
                <c:pt idx="8094">
                  <c:v>39744</c:v>
                </c:pt>
                <c:pt idx="8095">
                  <c:v>39745</c:v>
                </c:pt>
                <c:pt idx="8096">
                  <c:v>39748</c:v>
                </c:pt>
                <c:pt idx="8097">
                  <c:v>39749</c:v>
                </c:pt>
                <c:pt idx="8098">
                  <c:v>39750</c:v>
                </c:pt>
                <c:pt idx="8099">
                  <c:v>39751</c:v>
                </c:pt>
                <c:pt idx="8100">
                  <c:v>39752</c:v>
                </c:pt>
                <c:pt idx="8101">
                  <c:v>39755</c:v>
                </c:pt>
                <c:pt idx="8102">
                  <c:v>39756</c:v>
                </c:pt>
                <c:pt idx="8103">
                  <c:v>39757</c:v>
                </c:pt>
                <c:pt idx="8104">
                  <c:v>39758</c:v>
                </c:pt>
                <c:pt idx="8105">
                  <c:v>39759</c:v>
                </c:pt>
                <c:pt idx="8106">
                  <c:v>39762</c:v>
                </c:pt>
                <c:pt idx="8107">
                  <c:v>39764</c:v>
                </c:pt>
                <c:pt idx="8108">
                  <c:v>39765</c:v>
                </c:pt>
                <c:pt idx="8109">
                  <c:v>39766</c:v>
                </c:pt>
                <c:pt idx="8110">
                  <c:v>39769</c:v>
                </c:pt>
                <c:pt idx="8111">
                  <c:v>39770</c:v>
                </c:pt>
                <c:pt idx="8112">
                  <c:v>39771</c:v>
                </c:pt>
                <c:pt idx="8113">
                  <c:v>39772</c:v>
                </c:pt>
                <c:pt idx="8114">
                  <c:v>39773</c:v>
                </c:pt>
                <c:pt idx="8115">
                  <c:v>39776</c:v>
                </c:pt>
                <c:pt idx="8116">
                  <c:v>39777</c:v>
                </c:pt>
                <c:pt idx="8117">
                  <c:v>39778</c:v>
                </c:pt>
                <c:pt idx="8118">
                  <c:v>39780</c:v>
                </c:pt>
                <c:pt idx="8119">
                  <c:v>39783</c:v>
                </c:pt>
                <c:pt idx="8120">
                  <c:v>39784</c:v>
                </c:pt>
                <c:pt idx="8121">
                  <c:v>39785</c:v>
                </c:pt>
                <c:pt idx="8122">
                  <c:v>39786</c:v>
                </c:pt>
                <c:pt idx="8123">
                  <c:v>39787</c:v>
                </c:pt>
                <c:pt idx="8124">
                  <c:v>39790</c:v>
                </c:pt>
                <c:pt idx="8125">
                  <c:v>39791</c:v>
                </c:pt>
                <c:pt idx="8126">
                  <c:v>39792</c:v>
                </c:pt>
                <c:pt idx="8127">
                  <c:v>39793</c:v>
                </c:pt>
                <c:pt idx="8128">
                  <c:v>39794</c:v>
                </c:pt>
                <c:pt idx="8129">
                  <c:v>39797</c:v>
                </c:pt>
                <c:pt idx="8130">
                  <c:v>39798</c:v>
                </c:pt>
                <c:pt idx="8131">
                  <c:v>39799</c:v>
                </c:pt>
                <c:pt idx="8132">
                  <c:v>39800</c:v>
                </c:pt>
                <c:pt idx="8133">
                  <c:v>39801</c:v>
                </c:pt>
                <c:pt idx="8134">
                  <c:v>39804</c:v>
                </c:pt>
                <c:pt idx="8135">
                  <c:v>39805</c:v>
                </c:pt>
                <c:pt idx="8136">
                  <c:v>39806</c:v>
                </c:pt>
                <c:pt idx="8137">
                  <c:v>39808</c:v>
                </c:pt>
                <c:pt idx="8138">
                  <c:v>39811</c:v>
                </c:pt>
                <c:pt idx="8139">
                  <c:v>39812</c:v>
                </c:pt>
                <c:pt idx="8140">
                  <c:v>39813</c:v>
                </c:pt>
                <c:pt idx="8141">
                  <c:v>39815</c:v>
                </c:pt>
                <c:pt idx="8142">
                  <c:v>39818</c:v>
                </c:pt>
                <c:pt idx="8143">
                  <c:v>39819</c:v>
                </c:pt>
                <c:pt idx="8144">
                  <c:v>39820</c:v>
                </c:pt>
                <c:pt idx="8145">
                  <c:v>39821</c:v>
                </c:pt>
                <c:pt idx="8146">
                  <c:v>39822</c:v>
                </c:pt>
                <c:pt idx="8147">
                  <c:v>39825</c:v>
                </c:pt>
                <c:pt idx="8148">
                  <c:v>39826</c:v>
                </c:pt>
                <c:pt idx="8149">
                  <c:v>39827</c:v>
                </c:pt>
                <c:pt idx="8150">
                  <c:v>39828</c:v>
                </c:pt>
                <c:pt idx="8151">
                  <c:v>39829</c:v>
                </c:pt>
                <c:pt idx="8152">
                  <c:v>39833</c:v>
                </c:pt>
                <c:pt idx="8153">
                  <c:v>39834</c:v>
                </c:pt>
                <c:pt idx="8154">
                  <c:v>39835</c:v>
                </c:pt>
                <c:pt idx="8155">
                  <c:v>39836</c:v>
                </c:pt>
                <c:pt idx="8156">
                  <c:v>39839</c:v>
                </c:pt>
                <c:pt idx="8157">
                  <c:v>39840</c:v>
                </c:pt>
                <c:pt idx="8158">
                  <c:v>39841</c:v>
                </c:pt>
                <c:pt idx="8159">
                  <c:v>39842</c:v>
                </c:pt>
                <c:pt idx="8160">
                  <c:v>39843</c:v>
                </c:pt>
                <c:pt idx="8161">
                  <c:v>39846</c:v>
                </c:pt>
                <c:pt idx="8162">
                  <c:v>39847</c:v>
                </c:pt>
                <c:pt idx="8163">
                  <c:v>39848</c:v>
                </c:pt>
                <c:pt idx="8164">
                  <c:v>39849</c:v>
                </c:pt>
                <c:pt idx="8165">
                  <c:v>39850</c:v>
                </c:pt>
                <c:pt idx="8166">
                  <c:v>39853</c:v>
                </c:pt>
                <c:pt idx="8167">
                  <c:v>39854</c:v>
                </c:pt>
                <c:pt idx="8168">
                  <c:v>39855</c:v>
                </c:pt>
                <c:pt idx="8169">
                  <c:v>39856</c:v>
                </c:pt>
                <c:pt idx="8170">
                  <c:v>39857</c:v>
                </c:pt>
                <c:pt idx="8171">
                  <c:v>39861</c:v>
                </c:pt>
                <c:pt idx="8172">
                  <c:v>39862</c:v>
                </c:pt>
                <c:pt idx="8173">
                  <c:v>39863</c:v>
                </c:pt>
                <c:pt idx="8174">
                  <c:v>39864</c:v>
                </c:pt>
                <c:pt idx="8175">
                  <c:v>39867</c:v>
                </c:pt>
                <c:pt idx="8176">
                  <c:v>39868</c:v>
                </c:pt>
                <c:pt idx="8177">
                  <c:v>39869</c:v>
                </c:pt>
                <c:pt idx="8178">
                  <c:v>39870</c:v>
                </c:pt>
                <c:pt idx="8179">
                  <c:v>39871</c:v>
                </c:pt>
                <c:pt idx="8180">
                  <c:v>39874</c:v>
                </c:pt>
                <c:pt idx="8181">
                  <c:v>39875</c:v>
                </c:pt>
                <c:pt idx="8182">
                  <c:v>39876</c:v>
                </c:pt>
                <c:pt idx="8183">
                  <c:v>39877</c:v>
                </c:pt>
                <c:pt idx="8184">
                  <c:v>39878</c:v>
                </c:pt>
                <c:pt idx="8185">
                  <c:v>39881</c:v>
                </c:pt>
                <c:pt idx="8186">
                  <c:v>39882</c:v>
                </c:pt>
                <c:pt idx="8187">
                  <c:v>39883</c:v>
                </c:pt>
                <c:pt idx="8188">
                  <c:v>39884</c:v>
                </c:pt>
                <c:pt idx="8189">
                  <c:v>39885</c:v>
                </c:pt>
                <c:pt idx="8190">
                  <c:v>39888</c:v>
                </c:pt>
                <c:pt idx="8191">
                  <c:v>39889</c:v>
                </c:pt>
                <c:pt idx="8192">
                  <c:v>39890</c:v>
                </c:pt>
                <c:pt idx="8193">
                  <c:v>39891</c:v>
                </c:pt>
                <c:pt idx="8194">
                  <c:v>39892</c:v>
                </c:pt>
                <c:pt idx="8195">
                  <c:v>39895</c:v>
                </c:pt>
                <c:pt idx="8196">
                  <c:v>39896</c:v>
                </c:pt>
                <c:pt idx="8197">
                  <c:v>39897</c:v>
                </c:pt>
                <c:pt idx="8198">
                  <c:v>39898</c:v>
                </c:pt>
                <c:pt idx="8199">
                  <c:v>39899</c:v>
                </c:pt>
                <c:pt idx="8200">
                  <c:v>39902</c:v>
                </c:pt>
                <c:pt idx="8201">
                  <c:v>39903</c:v>
                </c:pt>
                <c:pt idx="8202">
                  <c:v>39904</c:v>
                </c:pt>
                <c:pt idx="8203">
                  <c:v>39905</c:v>
                </c:pt>
                <c:pt idx="8204">
                  <c:v>39906</c:v>
                </c:pt>
                <c:pt idx="8205">
                  <c:v>39909</c:v>
                </c:pt>
                <c:pt idx="8206">
                  <c:v>39910</c:v>
                </c:pt>
                <c:pt idx="8207">
                  <c:v>39911</c:v>
                </c:pt>
                <c:pt idx="8208">
                  <c:v>39912</c:v>
                </c:pt>
                <c:pt idx="8209">
                  <c:v>39916</c:v>
                </c:pt>
                <c:pt idx="8210">
                  <c:v>39917</c:v>
                </c:pt>
                <c:pt idx="8211">
                  <c:v>39918</c:v>
                </c:pt>
                <c:pt idx="8212">
                  <c:v>39919</c:v>
                </c:pt>
                <c:pt idx="8213">
                  <c:v>39920</c:v>
                </c:pt>
                <c:pt idx="8214">
                  <c:v>39923</c:v>
                </c:pt>
                <c:pt idx="8215">
                  <c:v>39924</c:v>
                </c:pt>
                <c:pt idx="8216">
                  <c:v>39925</c:v>
                </c:pt>
                <c:pt idx="8217">
                  <c:v>39926</c:v>
                </c:pt>
                <c:pt idx="8218">
                  <c:v>39927</c:v>
                </c:pt>
                <c:pt idx="8219">
                  <c:v>39930</c:v>
                </c:pt>
                <c:pt idx="8220">
                  <c:v>39931</c:v>
                </c:pt>
                <c:pt idx="8221">
                  <c:v>39932</c:v>
                </c:pt>
                <c:pt idx="8222">
                  <c:v>39933</c:v>
                </c:pt>
                <c:pt idx="8223">
                  <c:v>39934</c:v>
                </c:pt>
                <c:pt idx="8224">
                  <c:v>39937</c:v>
                </c:pt>
                <c:pt idx="8225">
                  <c:v>39938</c:v>
                </c:pt>
                <c:pt idx="8226">
                  <c:v>39939</c:v>
                </c:pt>
                <c:pt idx="8227">
                  <c:v>39940</c:v>
                </c:pt>
                <c:pt idx="8228">
                  <c:v>39941</c:v>
                </c:pt>
                <c:pt idx="8229">
                  <c:v>39944</c:v>
                </c:pt>
                <c:pt idx="8230">
                  <c:v>39945</c:v>
                </c:pt>
                <c:pt idx="8231">
                  <c:v>39946</c:v>
                </c:pt>
                <c:pt idx="8232">
                  <c:v>39947</c:v>
                </c:pt>
                <c:pt idx="8233">
                  <c:v>39948</c:v>
                </c:pt>
                <c:pt idx="8234">
                  <c:v>39951</c:v>
                </c:pt>
                <c:pt idx="8235">
                  <c:v>39952</c:v>
                </c:pt>
                <c:pt idx="8236">
                  <c:v>39953</c:v>
                </c:pt>
                <c:pt idx="8237">
                  <c:v>39954</c:v>
                </c:pt>
                <c:pt idx="8238">
                  <c:v>39955</c:v>
                </c:pt>
                <c:pt idx="8239">
                  <c:v>39959</c:v>
                </c:pt>
                <c:pt idx="8240">
                  <c:v>39960</c:v>
                </c:pt>
                <c:pt idx="8241">
                  <c:v>39961</c:v>
                </c:pt>
                <c:pt idx="8242">
                  <c:v>39962</c:v>
                </c:pt>
                <c:pt idx="8243">
                  <c:v>39965</c:v>
                </c:pt>
                <c:pt idx="8244">
                  <c:v>39966</c:v>
                </c:pt>
                <c:pt idx="8245">
                  <c:v>39967</c:v>
                </c:pt>
                <c:pt idx="8246">
                  <c:v>39968</c:v>
                </c:pt>
                <c:pt idx="8247">
                  <c:v>39969</c:v>
                </c:pt>
                <c:pt idx="8248">
                  <c:v>39972</c:v>
                </c:pt>
                <c:pt idx="8249">
                  <c:v>39973</c:v>
                </c:pt>
                <c:pt idx="8250">
                  <c:v>39974</c:v>
                </c:pt>
                <c:pt idx="8251">
                  <c:v>39975</c:v>
                </c:pt>
                <c:pt idx="8252">
                  <c:v>39976</c:v>
                </c:pt>
                <c:pt idx="8253">
                  <c:v>39979</c:v>
                </c:pt>
                <c:pt idx="8254">
                  <c:v>39980</c:v>
                </c:pt>
                <c:pt idx="8255">
                  <c:v>39981</c:v>
                </c:pt>
                <c:pt idx="8256">
                  <c:v>39982</c:v>
                </c:pt>
                <c:pt idx="8257">
                  <c:v>39983</c:v>
                </c:pt>
                <c:pt idx="8258">
                  <c:v>39986</c:v>
                </c:pt>
                <c:pt idx="8259">
                  <c:v>39987</c:v>
                </c:pt>
                <c:pt idx="8260">
                  <c:v>39988</c:v>
                </c:pt>
                <c:pt idx="8261">
                  <c:v>39989</c:v>
                </c:pt>
                <c:pt idx="8262">
                  <c:v>39990</c:v>
                </c:pt>
                <c:pt idx="8263">
                  <c:v>39993</c:v>
                </c:pt>
                <c:pt idx="8264">
                  <c:v>39994</c:v>
                </c:pt>
                <c:pt idx="8265">
                  <c:v>39995</c:v>
                </c:pt>
                <c:pt idx="8266">
                  <c:v>39996</c:v>
                </c:pt>
                <c:pt idx="8267">
                  <c:v>40000</c:v>
                </c:pt>
                <c:pt idx="8268">
                  <c:v>40001</c:v>
                </c:pt>
                <c:pt idx="8269">
                  <c:v>40002</c:v>
                </c:pt>
                <c:pt idx="8270">
                  <c:v>40003</c:v>
                </c:pt>
                <c:pt idx="8271">
                  <c:v>40004</c:v>
                </c:pt>
                <c:pt idx="8272">
                  <c:v>40007</c:v>
                </c:pt>
                <c:pt idx="8273">
                  <c:v>40008</c:v>
                </c:pt>
                <c:pt idx="8274">
                  <c:v>40009</c:v>
                </c:pt>
                <c:pt idx="8275">
                  <c:v>40010</c:v>
                </c:pt>
                <c:pt idx="8276">
                  <c:v>40011</c:v>
                </c:pt>
                <c:pt idx="8277">
                  <c:v>40014</c:v>
                </c:pt>
                <c:pt idx="8278">
                  <c:v>40015</c:v>
                </c:pt>
                <c:pt idx="8279">
                  <c:v>40016</c:v>
                </c:pt>
                <c:pt idx="8280">
                  <c:v>40017</c:v>
                </c:pt>
                <c:pt idx="8281">
                  <c:v>40018</c:v>
                </c:pt>
                <c:pt idx="8282">
                  <c:v>40021</c:v>
                </c:pt>
                <c:pt idx="8283">
                  <c:v>40022</c:v>
                </c:pt>
                <c:pt idx="8284">
                  <c:v>40023</c:v>
                </c:pt>
                <c:pt idx="8285">
                  <c:v>40024</c:v>
                </c:pt>
                <c:pt idx="8286">
                  <c:v>40025</c:v>
                </c:pt>
                <c:pt idx="8287">
                  <c:v>40028</c:v>
                </c:pt>
                <c:pt idx="8288">
                  <c:v>40029</c:v>
                </c:pt>
                <c:pt idx="8289">
                  <c:v>40030</c:v>
                </c:pt>
                <c:pt idx="8290">
                  <c:v>40031</c:v>
                </c:pt>
                <c:pt idx="8291">
                  <c:v>40032</c:v>
                </c:pt>
                <c:pt idx="8292">
                  <c:v>40035</c:v>
                </c:pt>
                <c:pt idx="8293">
                  <c:v>40036</c:v>
                </c:pt>
                <c:pt idx="8294">
                  <c:v>40037</c:v>
                </c:pt>
                <c:pt idx="8295">
                  <c:v>40038</c:v>
                </c:pt>
                <c:pt idx="8296">
                  <c:v>40039</c:v>
                </c:pt>
                <c:pt idx="8297">
                  <c:v>40042</c:v>
                </c:pt>
                <c:pt idx="8298">
                  <c:v>40043</c:v>
                </c:pt>
                <c:pt idx="8299">
                  <c:v>40044</c:v>
                </c:pt>
                <c:pt idx="8300">
                  <c:v>40045</c:v>
                </c:pt>
                <c:pt idx="8301">
                  <c:v>40046</c:v>
                </c:pt>
                <c:pt idx="8302">
                  <c:v>40049</c:v>
                </c:pt>
                <c:pt idx="8303">
                  <c:v>40050</c:v>
                </c:pt>
                <c:pt idx="8304">
                  <c:v>40051</c:v>
                </c:pt>
                <c:pt idx="8305">
                  <c:v>40052</c:v>
                </c:pt>
                <c:pt idx="8306">
                  <c:v>40053</c:v>
                </c:pt>
                <c:pt idx="8307">
                  <c:v>40056</c:v>
                </c:pt>
                <c:pt idx="8308">
                  <c:v>40057</c:v>
                </c:pt>
                <c:pt idx="8309">
                  <c:v>40058</c:v>
                </c:pt>
                <c:pt idx="8310">
                  <c:v>40059</c:v>
                </c:pt>
                <c:pt idx="8311">
                  <c:v>40060</c:v>
                </c:pt>
                <c:pt idx="8312">
                  <c:v>40064</c:v>
                </c:pt>
                <c:pt idx="8313">
                  <c:v>40065</c:v>
                </c:pt>
                <c:pt idx="8314">
                  <c:v>40066</c:v>
                </c:pt>
                <c:pt idx="8315">
                  <c:v>40067</c:v>
                </c:pt>
                <c:pt idx="8316">
                  <c:v>40070</c:v>
                </c:pt>
                <c:pt idx="8317">
                  <c:v>40071</c:v>
                </c:pt>
                <c:pt idx="8318">
                  <c:v>40072</c:v>
                </c:pt>
                <c:pt idx="8319">
                  <c:v>40073</c:v>
                </c:pt>
                <c:pt idx="8320">
                  <c:v>40074</c:v>
                </c:pt>
                <c:pt idx="8321">
                  <c:v>40077</c:v>
                </c:pt>
                <c:pt idx="8322">
                  <c:v>40078</c:v>
                </c:pt>
                <c:pt idx="8323">
                  <c:v>40079</c:v>
                </c:pt>
                <c:pt idx="8324">
                  <c:v>40080</c:v>
                </c:pt>
                <c:pt idx="8325">
                  <c:v>40081</c:v>
                </c:pt>
                <c:pt idx="8326">
                  <c:v>40084</c:v>
                </c:pt>
                <c:pt idx="8327">
                  <c:v>40085</c:v>
                </c:pt>
                <c:pt idx="8328">
                  <c:v>40086</c:v>
                </c:pt>
                <c:pt idx="8329">
                  <c:v>40087</c:v>
                </c:pt>
                <c:pt idx="8330">
                  <c:v>40088</c:v>
                </c:pt>
                <c:pt idx="8331">
                  <c:v>40091</c:v>
                </c:pt>
                <c:pt idx="8332">
                  <c:v>40092</c:v>
                </c:pt>
                <c:pt idx="8333">
                  <c:v>40093</c:v>
                </c:pt>
                <c:pt idx="8334">
                  <c:v>40094</c:v>
                </c:pt>
                <c:pt idx="8335">
                  <c:v>40095</c:v>
                </c:pt>
                <c:pt idx="8336">
                  <c:v>40099</c:v>
                </c:pt>
                <c:pt idx="8337">
                  <c:v>40100</c:v>
                </c:pt>
                <c:pt idx="8338">
                  <c:v>40101</c:v>
                </c:pt>
                <c:pt idx="8339">
                  <c:v>40102</c:v>
                </c:pt>
                <c:pt idx="8340">
                  <c:v>40105</c:v>
                </c:pt>
                <c:pt idx="8341">
                  <c:v>40106</c:v>
                </c:pt>
                <c:pt idx="8342">
                  <c:v>40107</c:v>
                </c:pt>
                <c:pt idx="8343">
                  <c:v>40108</c:v>
                </c:pt>
                <c:pt idx="8344">
                  <c:v>40109</c:v>
                </c:pt>
                <c:pt idx="8345">
                  <c:v>40112</c:v>
                </c:pt>
                <c:pt idx="8346">
                  <c:v>40113</c:v>
                </c:pt>
                <c:pt idx="8347">
                  <c:v>40114</c:v>
                </c:pt>
                <c:pt idx="8348">
                  <c:v>40115</c:v>
                </c:pt>
                <c:pt idx="8349">
                  <c:v>40116</c:v>
                </c:pt>
                <c:pt idx="8350">
                  <c:v>40119</c:v>
                </c:pt>
                <c:pt idx="8351">
                  <c:v>40120</c:v>
                </c:pt>
                <c:pt idx="8352">
                  <c:v>40121</c:v>
                </c:pt>
                <c:pt idx="8353">
                  <c:v>40122</c:v>
                </c:pt>
                <c:pt idx="8354">
                  <c:v>40123</c:v>
                </c:pt>
                <c:pt idx="8355">
                  <c:v>40126</c:v>
                </c:pt>
                <c:pt idx="8356">
                  <c:v>40127</c:v>
                </c:pt>
                <c:pt idx="8357">
                  <c:v>40129</c:v>
                </c:pt>
                <c:pt idx="8358">
                  <c:v>40130</c:v>
                </c:pt>
                <c:pt idx="8359">
                  <c:v>40133</c:v>
                </c:pt>
                <c:pt idx="8360">
                  <c:v>40134</c:v>
                </c:pt>
                <c:pt idx="8361">
                  <c:v>40135</c:v>
                </c:pt>
                <c:pt idx="8362">
                  <c:v>40136</c:v>
                </c:pt>
                <c:pt idx="8363">
                  <c:v>40137</c:v>
                </c:pt>
                <c:pt idx="8364">
                  <c:v>40140</c:v>
                </c:pt>
                <c:pt idx="8365">
                  <c:v>40141</c:v>
                </c:pt>
                <c:pt idx="8366">
                  <c:v>40142</c:v>
                </c:pt>
                <c:pt idx="8367">
                  <c:v>40144</c:v>
                </c:pt>
                <c:pt idx="8368">
                  <c:v>40147</c:v>
                </c:pt>
                <c:pt idx="8369">
                  <c:v>40148</c:v>
                </c:pt>
                <c:pt idx="8370">
                  <c:v>40149</c:v>
                </c:pt>
                <c:pt idx="8371">
                  <c:v>40150</c:v>
                </c:pt>
                <c:pt idx="8372">
                  <c:v>40151</c:v>
                </c:pt>
                <c:pt idx="8373">
                  <c:v>40154</c:v>
                </c:pt>
                <c:pt idx="8374">
                  <c:v>40155</c:v>
                </c:pt>
                <c:pt idx="8375">
                  <c:v>40156</c:v>
                </c:pt>
                <c:pt idx="8376">
                  <c:v>40157</c:v>
                </c:pt>
                <c:pt idx="8377">
                  <c:v>40158</c:v>
                </c:pt>
                <c:pt idx="8378">
                  <c:v>40161</c:v>
                </c:pt>
                <c:pt idx="8379">
                  <c:v>40162</c:v>
                </c:pt>
                <c:pt idx="8380">
                  <c:v>40163</c:v>
                </c:pt>
                <c:pt idx="8381">
                  <c:v>40164</c:v>
                </c:pt>
                <c:pt idx="8382">
                  <c:v>40165</c:v>
                </c:pt>
                <c:pt idx="8383">
                  <c:v>40168</c:v>
                </c:pt>
                <c:pt idx="8384">
                  <c:v>40169</c:v>
                </c:pt>
                <c:pt idx="8385">
                  <c:v>40170</c:v>
                </c:pt>
                <c:pt idx="8386">
                  <c:v>40171</c:v>
                </c:pt>
                <c:pt idx="8387">
                  <c:v>40175</c:v>
                </c:pt>
                <c:pt idx="8388">
                  <c:v>40176</c:v>
                </c:pt>
                <c:pt idx="8389">
                  <c:v>40177</c:v>
                </c:pt>
                <c:pt idx="8390">
                  <c:v>40178</c:v>
                </c:pt>
                <c:pt idx="8391">
                  <c:v>40182</c:v>
                </c:pt>
                <c:pt idx="8392">
                  <c:v>40183</c:v>
                </c:pt>
                <c:pt idx="8393">
                  <c:v>40184</c:v>
                </c:pt>
                <c:pt idx="8394">
                  <c:v>40185</c:v>
                </c:pt>
                <c:pt idx="8395">
                  <c:v>40186</c:v>
                </c:pt>
                <c:pt idx="8396">
                  <c:v>40189</c:v>
                </c:pt>
                <c:pt idx="8397">
                  <c:v>40190</c:v>
                </c:pt>
                <c:pt idx="8398">
                  <c:v>40191</c:v>
                </c:pt>
                <c:pt idx="8399">
                  <c:v>40192</c:v>
                </c:pt>
                <c:pt idx="8400">
                  <c:v>40193</c:v>
                </c:pt>
                <c:pt idx="8401">
                  <c:v>40197</c:v>
                </c:pt>
                <c:pt idx="8402">
                  <c:v>40198</c:v>
                </c:pt>
                <c:pt idx="8403">
                  <c:v>40199</c:v>
                </c:pt>
                <c:pt idx="8404">
                  <c:v>40200</c:v>
                </c:pt>
                <c:pt idx="8405">
                  <c:v>40203</c:v>
                </c:pt>
                <c:pt idx="8406">
                  <c:v>40204</c:v>
                </c:pt>
                <c:pt idx="8407">
                  <c:v>40205</c:v>
                </c:pt>
                <c:pt idx="8408">
                  <c:v>40206</c:v>
                </c:pt>
                <c:pt idx="8409">
                  <c:v>40207</c:v>
                </c:pt>
                <c:pt idx="8410">
                  <c:v>40210</c:v>
                </c:pt>
                <c:pt idx="8411">
                  <c:v>40211</c:v>
                </c:pt>
                <c:pt idx="8412">
                  <c:v>40212</c:v>
                </c:pt>
                <c:pt idx="8413">
                  <c:v>40213</c:v>
                </c:pt>
                <c:pt idx="8414">
                  <c:v>40214</c:v>
                </c:pt>
                <c:pt idx="8415">
                  <c:v>40217</c:v>
                </c:pt>
                <c:pt idx="8416">
                  <c:v>40218</c:v>
                </c:pt>
                <c:pt idx="8417">
                  <c:v>40219</c:v>
                </c:pt>
                <c:pt idx="8418">
                  <c:v>40220</c:v>
                </c:pt>
                <c:pt idx="8419">
                  <c:v>40221</c:v>
                </c:pt>
                <c:pt idx="8420">
                  <c:v>40225</c:v>
                </c:pt>
                <c:pt idx="8421">
                  <c:v>40226</c:v>
                </c:pt>
                <c:pt idx="8422">
                  <c:v>40227</c:v>
                </c:pt>
                <c:pt idx="8423">
                  <c:v>40228</c:v>
                </c:pt>
                <c:pt idx="8424">
                  <c:v>40231</c:v>
                </c:pt>
                <c:pt idx="8425">
                  <c:v>40232</c:v>
                </c:pt>
                <c:pt idx="8426">
                  <c:v>40233</c:v>
                </c:pt>
                <c:pt idx="8427">
                  <c:v>40234</c:v>
                </c:pt>
                <c:pt idx="8428">
                  <c:v>40235</c:v>
                </c:pt>
                <c:pt idx="8429">
                  <c:v>40238</c:v>
                </c:pt>
                <c:pt idx="8430">
                  <c:v>40239</c:v>
                </c:pt>
                <c:pt idx="8431">
                  <c:v>40240</c:v>
                </c:pt>
                <c:pt idx="8432">
                  <c:v>40241</c:v>
                </c:pt>
                <c:pt idx="8433">
                  <c:v>40242</c:v>
                </c:pt>
                <c:pt idx="8434">
                  <c:v>40245</c:v>
                </c:pt>
                <c:pt idx="8435">
                  <c:v>40246</c:v>
                </c:pt>
                <c:pt idx="8436">
                  <c:v>40247</c:v>
                </c:pt>
                <c:pt idx="8437">
                  <c:v>40248</c:v>
                </c:pt>
                <c:pt idx="8438">
                  <c:v>40249</c:v>
                </c:pt>
                <c:pt idx="8439">
                  <c:v>40252</c:v>
                </c:pt>
                <c:pt idx="8440">
                  <c:v>40253</c:v>
                </c:pt>
                <c:pt idx="8441">
                  <c:v>40254</c:v>
                </c:pt>
                <c:pt idx="8442">
                  <c:v>40255</c:v>
                </c:pt>
                <c:pt idx="8443">
                  <c:v>40256</c:v>
                </c:pt>
                <c:pt idx="8444">
                  <c:v>40259</c:v>
                </c:pt>
                <c:pt idx="8445">
                  <c:v>40260</c:v>
                </c:pt>
                <c:pt idx="8446">
                  <c:v>40261</c:v>
                </c:pt>
                <c:pt idx="8447">
                  <c:v>40262</c:v>
                </c:pt>
                <c:pt idx="8448">
                  <c:v>40263</c:v>
                </c:pt>
                <c:pt idx="8449">
                  <c:v>40266</c:v>
                </c:pt>
                <c:pt idx="8450">
                  <c:v>40267</c:v>
                </c:pt>
                <c:pt idx="8451">
                  <c:v>40268</c:v>
                </c:pt>
                <c:pt idx="8452">
                  <c:v>40269</c:v>
                </c:pt>
                <c:pt idx="8453">
                  <c:v>40270</c:v>
                </c:pt>
                <c:pt idx="8454">
                  <c:v>40273</c:v>
                </c:pt>
                <c:pt idx="8455">
                  <c:v>40274</c:v>
                </c:pt>
                <c:pt idx="8456">
                  <c:v>40275</c:v>
                </c:pt>
                <c:pt idx="8457">
                  <c:v>40276</c:v>
                </c:pt>
                <c:pt idx="8458">
                  <c:v>40277</c:v>
                </c:pt>
                <c:pt idx="8459">
                  <c:v>40280</c:v>
                </c:pt>
                <c:pt idx="8460">
                  <c:v>40281</c:v>
                </c:pt>
                <c:pt idx="8461">
                  <c:v>40282</c:v>
                </c:pt>
                <c:pt idx="8462">
                  <c:v>40283</c:v>
                </c:pt>
                <c:pt idx="8463">
                  <c:v>40284</c:v>
                </c:pt>
                <c:pt idx="8464">
                  <c:v>40287</c:v>
                </c:pt>
                <c:pt idx="8465">
                  <c:v>40288</c:v>
                </c:pt>
                <c:pt idx="8466">
                  <c:v>40289</c:v>
                </c:pt>
                <c:pt idx="8467">
                  <c:v>40290</c:v>
                </c:pt>
                <c:pt idx="8468">
                  <c:v>40291</c:v>
                </c:pt>
                <c:pt idx="8469">
                  <c:v>40294</c:v>
                </c:pt>
                <c:pt idx="8470">
                  <c:v>40295</c:v>
                </c:pt>
                <c:pt idx="8471">
                  <c:v>40296</c:v>
                </c:pt>
                <c:pt idx="8472">
                  <c:v>40297</c:v>
                </c:pt>
                <c:pt idx="8473">
                  <c:v>40298</c:v>
                </c:pt>
                <c:pt idx="8474">
                  <c:v>40301</c:v>
                </c:pt>
                <c:pt idx="8475">
                  <c:v>40302</c:v>
                </c:pt>
                <c:pt idx="8476">
                  <c:v>40303</c:v>
                </c:pt>
                <c:pt idx="8477">
                  <c:v>40304</c:v>
                </c:pt>
                <c:pt idx="8478">
                  <c:v>40305</c:v>
                </c:pt>
                <c:pt idx="8479">
                  <c:v>40308</c:v>
                </c:pt>
                <c:pt idx="8480">
                  <c:v>40309</c:v>
                </c:pt>
                <c:pt idx="8481">
                  <c:v>40310</c:v>
                </c:pt>
                <c:pt idx="8482">
                  <c:v>40311</c:v>
                </c:pt>
                <c:pt idx="8483">
                  <c:v>40312</c:v>
                </c:pt>
                <c:pt idx="8484">
                  <c:v>40315</c:v>
                </c:pt>
                <c:pt idx="8485">
                  <c:v>40316</c:v>
                </c:pt>
                <c:pt idx="8486">
                  <c:v>40317</c:v>
                </c:pt>
                <c:pt idx="8487">
                  <c:v>40318</c:v>
                </c:pt>
                <c:pt idx="8488">
                  <c:v>40319</c:v>
                </c:pt>
                <c:pt idx="8489">
                  <c:v>40322</c:v>
                </c:pt>
                <c:pt idx="8490">
                  <c:v>40323</c:v>
                </c:pt>
                <c:pt idx="8491">
                  <c:v>40324</c:v>
                </c:pt>
                <c:pt idx="8492">
                  <c:v>40325</c:v>
                </c:pt>
                <c:pt idx="8493">
                  <c:v>40326</c:v>
                </c:pt>
                <c:pt idx="8494">
                  <c:v>40330</c:v>
                </c:pt>
                <c:pt idx="8495">
                  <c:v>40331</c:v>
                </c:pt>
                <c:pt idx="8496">
                  <c:v>40332</c:v>
                </c:pt>
                <c:pt idx="8497">
                  <c:v>40333</c:v>
                </c:pt>
                <c:pt idx="8498">
                  <c:v>40336</c:v>
                </c:pt>
                <c:pt idx="8499">
                  <c:v>40337</c:v>
                </c:pt>
                <c:pt idx="8500">
                  <c:v>40338</c:v>
                </c:pt>
                <c:pt idx="8501">
                  <c:v>40339</c:v>
                </c:pt>
                <c:pt idx="8502">
                  <c:v>40340</c:v>
                </c:pt>
                <c:pt idx="8503">
                  <c:v>40343</c:v>
                </c:pt>
                <c:pt idx="8504">
                  <c:v>40344</c:v>
                </c:pt>
                <c:pt idx="8505">
                  <c:v>40345</c:v>
                </c:pt>
                <c:pt idx="8506">
                  <c:v>40346</c:v>
                </c:pt>
                <c:pt idx="8507">
                  <c:v>40347</c:v>
                </c:pt>
                <c:pt idx="8508">
                  <c:v>40350</c:v>
                </c:pt>
                <c:pt idx="8509">
                  <c:v>40351</c:v>
                </c:pt>
                <c:pt idx="8510">
                  <c:v>40352</c:v>
                </c:pt>
                <c:pt idx="8511">
                  <c:v>40353</c:v>
                </c:pt>
                <c:pt idx="8512">
                  <c:v>40354</c:v>
                </c:pt>
                <c:pt idx="8513">
                  <c:v>40357</c:v>
                </c:pt>
                <c:pt idx="8514">
                  <c:v>40358</c:v>
                </c:pt>
                <c:pt idx="8515">
                  <c:v>40359</c:v>
                </c:pt>
                <c:pt idx="8516">
                  <c:v>40360</c:v>
                </c:pt>
                <c:pt idx="8517">
                  <c:v>40361</c:v>
                </c:pt>
                <c:pt idx="8518">
                  <c:v>40365</c:v>
                </c:pt>
                <c:pt idx="8519">
                  <c:v>40366</c:v>
                </c:pt>
                <c:pt idx="8520">
                  <c:v>40367</c:v>
                </c:pt>
                <c:pt idx="8521">
                  <c:v>40368</c:v>
                </c:pt>
                <c:pt idx="8522">
                  <c:v>40371</c:v>
                </c:pt>
                <c:pt idx="8523">
                  <c:v>40372</c:v>
                </c:pt>
                <c:pt idx="8524">
                  <c:v>40373</c:v>
                </c:pt>
                <c:pt idx="8525">
                  <c:v>40374</c:v>
                </c:pt>
                <c:pt idx="8526">
                  <c:v>40375</c:v>
                </c:pt>
                <c:pt idx="8527">
                  <c:v>40378</c:v>
                </c:pt>
                <c:pt idx="8528">
                  <c:v>40379</c:v>
                </c:pt>
                <c:pt idx="8529">
                  <c:v>40380</c:v>
                </c:pt>
                <c:pt idx="8530">
                  <c:v>40381</c:v>
                </c:pt>
                <c:pt idx="8531">
                  <c:v>40382</c:v>
                </c:pt>
                <c:pt idx="8532">
                  <c:v>40385</c:v>
                </c:pt>
                <c:pt idx="8533">
                  <c:v>40386</c:v>
                </c:pt>
                <c:pt idx="8534">
                  <c:v>40387</c:v>
                </c:pt>
                <c:pt idx="8535">
                  <c:v>40388</c:v>
                </c:pt>
                <c:pt idx="8536">
                  <c:v>40389</c:v>
                </c:pt>
                <c:pt idx="8537">
                  <c:v>40392</c:v>
                </c:pt>
                <c:pt idx="8538">
                  <c:v>40393</c:v>
                </c:pt>
                <c:pt idx="8539">
                  <c:v>40394</c:v>
                </c:pt>
                <c:pt idx="8540">
                  <c:v>40395</c:v>
                </c:pt>
                <c:pt idx="8541">
                  <c:v>40396</c:v>
                </c:pt>
                <c:pt idx="8542">
                  <c:v>40399</c:v>
                </c:pt>
                <c:pt idx="8543">
                  <c:v>40400</c:v>
                </c:pt>
                <c:pt idx="8544">
                  <c:v>40401</c:v>
                </c:pt>
                <c:pt idx="8545">
                  <c:v>40402</c:v>
                </c:pt>
                <c:pt idx="8546">
                  <c:v>40403</c:v>
                </c:pt>
                <c:pt idx="8547">
                  <c:v>40406</c:v>
                </c:pt>
                <c:pt idx="8548">
                  <c:v>40407</c:v>
                </c:pt>
                <c:pt idx="8549">
                  <c:v>40408</c:v>
                </c:pt>
                <c:pt idx="8550">
                  <c:v>40409</c:v>
                </c:pt>
                <c:pt idx="8551">
                  <c:v>40410</c:v>
                </c:pt>
                <c:pt idx="8552">
                  <c:v>40413</c:v>
                </c:pt>
                <c:pt idx="8553">
                  <c:v>40414</c:v>
                </c:pt>
                <c:pt idx="8554">
                  <c:v>40415</c:v>
                </c:pt>
                <c:pt idx="8555">
                  <c:v>40416</c:v>
                </c:pt>
                <c:pt idx="8556">
                  <c:v>40417</c:v>
                </c:pt>
                <c:pt idx="8557">
                  <c:v>40420</c:v>
                </c:pt>
                <c:pt idx="8558">
                  <c:v>40421</c:v>
                </c:pt>
                <c:pt idx="8559">
                  <c:v>40422</c:v>
                </c:pt>
                <c:pt idx="8560">
                  <c:v>40423</c:v>
                </c:pt>
                <c:pt idx="8561">
                  <c:v>40424</c:v>
                </c:pt>
                <c:pt idx="8562">
                  <c:v>40428</c:v>
                </c:pt>
                <c:pt idx="8563">
                  <c:v>40429</c:v>
                </c:pt>
                <c:pt idx="8564">
                  <c:v>40430</c:v>
                </c:pt>
                <c:pt idx="8565">
                  <c:v>40431</c:v>
                </c:pt>
                <c:pt idx="8566">
                  <c:v>40434</c:v>
                </c:pt>
                <c:pt idx="8567">
                  <c:v>40435</c:v>
                </c:pt>
                <c:pt idx="8568">
                  <c:v>40436</c:v>
                </c:pt>
                <c:pt idx="8569">
                  <c:v>40437</c:v>
                </c:pt>
                <c:pt idx="8570">
                  <c:v>40438</c:v>
                </c:pt>
                <c:pt idx="8571">
                  <c:v>40441</c:v>
                </c:pt>
                <c:pt idx="8572">
                  <c:v>40442</c:v>
                </c:pt>
                <c:pt idx="8573">
                  <c:v>40443</c:v>
                </c:pt>
                <c:pt idx="8574">
                  <c:v>40444</c:v>
                </c:pt>
                <c:pt idx="8575">
                  <c:v>40445</c:v>
                </c:pt>
                <c:pt idx="8576">
                  <c:v>40448</c:v>
                </c:pt>
                <c:pt idx="8577">
                  <c:v>40449</c:v>
                </c:pt>
                <c:pt idx="8578">
                  <c:v>40450</c:v>
                </c:pt>
                <c:pt idx="8579">
                  <c:v>40451</c:v>
                </c:pt>
                <c:pt idx="8580">
                  <c:v>40452</c:v>
                </c:pt>
                <c:pt idx="8581">
                  <c:v>40455</c:v>
                </c:pt>
                <c:pt idx="8582">
                  <c:v>40456</c:v>
                </c:pt>
                <c:pt idx="8583">
                  <c:v>40457</c:v>
                </c:pt>
                <c:pt idx="8584">
                  <c:v>40458</c:v>
                </c:pt>
                <c:pt idx="8585">
                  <c:v>40459</c:v>
                </c:pt>
                <c:pt idx="8586">
                  <c:v>40463</c:v>
                </c:pt>
                <c:pt idx="8587">
                  <c:v>40464</c:v>
                </c:pt>
                <c:pt idx="8588">
                  <c:v>40465</c:v>
                </c:pt>
                <c:pt idx="8589">
                  <c:v>40466</c:v>
                </c:pt>
                <c:pt idx="8590">
                  <c:v>40469</c:v>
                </c:pt>
                <c:pt idx="8591">
                  <c:v>40470</c:v>
                </c:pt>
                <c:pt idx="8592">
                  <c:v>40471</c:v>
                </c:pt>
                <c:pt idx="8593">
                  <c:v>40472</c:v>
                </c:pt>
                <c:pt idx="8594">
                  <c:v>40473</c:v>
                </c:pt>
                <c:pt idx="8595">
                  <c:v>40476</c:v>
                </c:pt>
                <c:pt idx="8596">
                  <c:v>40477</c:v>
                </c:pt>
                <c:pt idx="8597">
                  <c:v>40478</c:v>
                </c:pt>
                <c:pt idx="8598">
                  <c:v>40479</c:v>
                </c:pt>
                <c:pt idx="8599">
                  <c:v>40480</c:v>
                </c:pt>
                <c:pt idx="8600">
                  <c:v>40483</c:v>
                </c:pt>
                <c:pt idx="8601">
                  <c:v>40484</c:v>
                </c:pt>
                <c:pt idx="8602">
                  <c:v>40485</c:v>
                </c:pt>
                <c:pt idx="8603">
                  <c:v>40486</c:v>
                </c:pt>
                <c:pt idx="8604">
                  <c:v>40487</c:v>
                </c:pt>
                <c:pt idx="8605">
                  <c:v>40490</c:v>
                </c:pt>
                <c:pt idx="8606">
                  <c:v>40491</c:v>
                </c:pt>
                <c:pt idx="8607">
                  <c:v>40492</c:v>
                </c:pt>
                <c:pt idx="8608">
                  <c:v>40494</c:v>
                </c:pt>
                <c:pt idx="8609">
                  <c:v>40497</c:v>
                </c:pt>
                <c:pt idx="8610">
                  <c:v>40498</c:v>
                </c:pt>
                <c:pt idx="8611">
                  <c:v>40499</c:v>
                </c:pt>
                <c:pt idx="8612">
                  <c:v>40500</c:v>
                </c:pt>
                <c:pt idx="8613">
                  <c:v>40501</c:v>
                </c:pt>
                <c:pt idx="8614">
                  <c:v>40504</c:v>
                </c:pt>
                <c:pt idx="8615">
                  <c:v>40505</c:v>
                </c:pt>
                <c:pt idx="8616">
                  <c:v>40506</c:v>
                </c:pt>
                <c:pt idx="8617">
                  <c:v>40508</c:v>
                </c:pt>
                <c:pt idx="8618">
                  <c:v>40511</c:v>
                </c:pt>
                <c:pt idx="8619">
                  <c:v>40512</c:v>
                </c:pt>
                <c:pt idx="8620">
                  <c:v>40513</c:v>
                </c:pt>
                <c:pt idx="8621">
                  <c:v>40514</c:v>
                </c:pt>
                <c:pt idx="8622">
                  <c:v>40515</c:v>
                </c:pt>
                <c:pt idx="8623">
                  <c:v>40518</c:v>
                </c:pt>
                <c:pt idx="8624">
                  <c:v>40519</c:v>
                </c:pt>
                <c:pt idx="8625">
                  <c:v>40520</c:v>
                </c:pt>
                <c:pt idx="8626">
                  <c:v>40521</c:v>
                </c:pt>
                <c:pt idx="8627">
                  <c:v>40522</c:v>
                </c:pt>
                <c:pt idx="8628">
                  <c:v>40525</c:v>
                </c:pt>
                <c:pt idx="8629">
                  <c:v>40526</c:v>
                </c:pt>
                <c:pt idx="8630">
                  <c:v>40527</c:v>
                </c:pt>
                <c:pt idx="8631">
                  <c:v>40528</c:v>
                </c:pt>
                <c:pt idx="8632">
                  <c:v>40529</c:v>
                </c:pt>
                <c:pt idx="8633">
                  <c:v>40532</c:v>
                </c:pt>
                <c:pt idx="8634">
                  <c:v>40533</c:v>
                </c:pt>
                <c:pt idx="8635">
                  <c:v>40534</c:v>
                </c:pt>
                <c:pt idx="8636">
                  <c:v>40535</c:v>
                </c:pt>
                <c:pt idx="8637">
                  <c:v>40539</c:v>
                </c:pt>
                <c:pt idx="8638">
                  <c:v>40540</c:v>
                </c:pt>
                <c:pt idx="8639">
                  <c:v>40541</c:v>
                </c:pt>
                <c:pt idx="8640">
                  <c:v>40542</c:v>
                </c:pt>
                <c:pt idx="8641">
                  <c:v>40543</c:v>
                </c:pt>
                <c:pt idx="8642">
                  <c:v>40546</c:v>
                </c:pt>
                <c:pt idx="8643">
                  <c:v>40547</c:v>
                </c:pt>
                <c:pt idx="8644">
                  <c:v>40548</c:v>
                </c:pt>
                <c:pt idx="8645">
                  <c:v>40549</c:v>
                </c:pt>
                <c:pt idx="8646">
                  <c:v>40550</c:v>
                </c:pt>
                <c:pt idx="8647">
                  <c:v>40553</c:v>
                </c:pt>
                <c:pt idx="8648">
                  <c:v>40554</c:v>
                </c:pt>
                <c:pt idx="8649">
                  <c:v>40555</c:v>
                </c:pt>
                <c:pt idx="8650">
                  <c:v>40556</c:v>
                </c:pt>
                <c:pt idx="8651">
                  <c:v>40557</c:v>
                </c:pt>
                <c:pt idx="8652">
                  <c:v>40561</c:v>
                </c:pt>
                <c:pt idx="8653">
                  <c:v>40562</c:v>
                </c:pt>
                <c:pt idx="8654">
                  <c:v>40563</c:v>
                </c:pt>
                <c:pt idx="8655">
                  <c:v>40564</c:v>
                </c:pt>
                <c:pt idx="8656">
                  <c:v>40567</c:v>
                </c:pt>
                <c:pt idx="8657">
                  <c:v>40568</c:v>
                </c:pt>
                <c:pt idx="8658">
                  <c:v>40569</c:v>
                </c:pt>
                <c:pt idx="8659">
                  <c:v>40570</c:v>
                </c:pt>
                <c:pt idx="8660">
                  <c:v>40571</c:v>
                </c:pt>
                <c:pt idx="8661">
                  <c:v>40574</c:v>
                </c:pt>
                <c:pt idx="8662">
                  <c:v>40575</c:v>
                </c:pt>
                <c:pt idx="8663">
                  <c:v>40576</c:v>
                </c:pt>
                <c:pt idx="8664">
                  <c:v>40577</c:v>
                </c:pt>
                <c:pt idx="8665">
                  <c:v>40578</c:v>
                </c:pt>
                <c:pt idx="8666">
                  <c:v>40581</c:v>
                </c:pt>
                <c:pt idx="8667">
                  <c:v>40582</c:v>
                </c:pt>
                <c:pt idx="8668">
                  <c:v>40583</c:v>
                </c:pt>
                <c:pt idx="8669">
                  <c:v>40584</c:v>
                </c:pt>
                <c:pt idx="8670">
                  <c:v>40585</c:v>
                </c:pt>
                <c:pt idx="8671">
                  <c:v>40588</c:v>
                </c:pt>
                <c:pt idx="8672">
                  <c:v>40589</c:v>
                </c:pt>
                <c:pt idx="8673">
                  <c:v>40590</c:v>
                </c:pt>
                <c:pt idx="8674">
                  <c:v>40591</c:v>
                </c:pt>
                <c:pt idx="8675">
                  <c:v>40592</c:v>
                </c:pt>
                <c:pt idx="8676">
                  <c:v>40596</c:v>
                </c:pt>
                <c:pt idx="8677">
                  <c:v>40597</c:v>
                </c:pt>
                <c:pt idx="8678">
                  <c:v>40598</c:v>
                </c:pt>
                <c:pt idx="8679">
                  <c:v>40599</c:v>
                </c:pt>
                <c:pt idx="8680">
                  <c:v>40602</c:v>
                </c:pt>
                <c:pt idx="8681">
                  <c:v>40603</c:v>
                </c:pt>
                <c:pt idx="8682">
                  <c:v>40604</c:v>
                </c:pt>
                <c:pt idx="8683">
                  <c:v>40605</c:v>
                </c:pt>
                <c:pt idx="8684">
                  <c:v>40606</c:v>
                </c:pt>
                <c:pt idx="8685">
                  <c:v>40609</c:v>
                </c:pt>
                <c:pt idx="8686">
                  <c:v>40610</c:v>
                </c:pt>
                <c:pt idx="8687">
                  <c:v>40611</c:v>
                </c:pt>
                <c:pt idx="8688">
                  <c:v>40612</c:v>
                </c:pt>
                <c:pt idx="8689">
                  <c:v>40613</c:v>
                </c:pt>
                <c:pt idx="8690">
                  <c:v>40616</c:v>
                </c:pt>
                <c:pt idx="8691">
                  <c:v>40617</c:v>
                </c:pt>
                <c:pt idx="8692">
                  <c:v>40618</c:v>
                </c:pt>
                <c:pt idx="8693">
                  <c:v>40619</c:v>
                </c:pt>
                <c:pt idx="8694">
                  <c:v>40620</c:v>
                </c:pt>
                <c:pt idx="8695">
                  <c:v>40623</c:v>
                </c:pt>
                <c:pt idx="8696">
                  <c:v>40624</c:v>
                </c:pt>
                <c:pt idx="8697">
                  <c:v>40625</c:v>
                </c:pt>
                <c:pt idx="8698">
                  <c:v>40626</c:v>
                </c:pt>
                <c:pt idx="8699">
                  <c:v>40627</c:v>
                </c:pt>
                <c:pt idx="8700">
                  <c:v>40630</c:v>
                </c:pt>
                <c:pt idx="8701">
                  <c:v>40631</c:v>
                </c:pt>
                <c:pt idx="8702">
                  <c:v>40632</c:v>
                </c:pt>
                <c:pt idx="8703">
                  <c:v>40633</c:v>
                </c:pt>
                <c:pt idx="8704">
                  <c:v>40634</c:v>
                </c:pt>
                <c:pt idx="8705">
                  <c:v>40637</c:v>
                </c:pt>
                <c:pt idx="8706">
                  <c:v>40638</c:v>
                </c:pt>
                <c:pt idx="8707">
                  <c:v>40639</c:v>
                </c:pt>
                <c:pt idx="8708">
                  <c:v>40640</c:v>
                </c:pt>
                <c:pt idx="8709">
                  <c:v>40641</c:v>
                </c:pt>
                <c:pt idx="8710">
                  <c:v>40644</c:v>
                </c:pt>
                <c:pt idx="8711">
                  <c:v>40645</c:v>
                </c:pt>
                <c:pt idx="8712">
                  <c:v>40646</c:v>
                </c:pt>
                <c:pt idx="8713">
                  <c:v>40647</c:v>
                </c:pt>
                <c:pt idx="8714">
                  <c:v>40648</c:v>
                </c:pt>
                <c:pt idx="8715">
                  <c:v>40651</c:v>
                </c:pt>
                <c:pt idx="8716">
                  <c:v>40652</c:v>
                </c:pt>
                <c:pt idx="8717">
                  <c:v>40653</c:v>
                </c:pt>
                <c:pt idx="8718">
                  <c:v>40654</c:v>
                </c:pt>
                <c:pt idx="8719">
                  <c:v>40658</c:v>
                </c:pt>
                <c:pt idx="8720">
                  <c:v>40659</c:v>
                </c:pt>
                <c:pt idx="8721">
                  <c:v>40660</c:v>
                </c:pt>
                <c:pt idx="8722">
                  <c:v>40661</c:v>
                </c:pt>
                <c:pt idx="8723">
                  <c:v>40662</c:v>
                </c:pt>
                <c:pt idx="8724">
                  <c:v>40665</c:v>
                </c:pt>
                <c:pt idx="8725">
                  <c:v>40666</c:v>
                </c:pt>
                <c:pt idx="8726">
                  <c:v>40667</c:v>
                </c:pt>
                <c:pt idx="8727">
                  <c:v>40668</c:v>
                </c:pt>
                <c:pt idx="8728">
                  <c:v>40669</c:v>
                </c:pt>
                <c:pt idx="8729">
                  <c:v>40672</c:v>
                </c:pt>
                <c:pt idx="8730">
                  <c:v>40673</c:v>
                </c:pt>
                <c:pt idx="8731">
                  <c:v>40674</c:v>
                </c:pt>
                <c:pt idx="8732">
                  <c:v>40675</c:v>
                </c:pt>
                <c:pt idx="8733">
                  <c:v>40676</c:v>
                </c:pt>
                <c:pt idx="8734">
                  <c:v>40679</c:v>
                </c:pt>
                <c:pt idx="8735">
                  <c:v>40680</c:v>
                </c:pt>
                <c:pt idx="8736">
                  <c:v>40681</c:v>
                </c:pt>
                <c:pt idx="8737">
                  <c:v>40682</c:v>
                </c:pt>
                <c:pt idx="8738">
                  <c:v>40683</c:v>
                </c:pt>
                <c:pt idx="8739">
                  <c:v>40686</c:v>
                </c:pt>
                <c:pt idx="8740">
                  <c:v>40687</c:v>
                </c:pt>
                <c:pt idx="8741">
                  <c:v>40688</c:v>
                </c:pt>
                <c:pt idx="8742">
                  <c:v>40689</c:v>
                </c:pt>
                <c:pt idx="8743">
                  <c:v>40690</c:v>
                </c:pt>
                <c:pt idx="8744">
                  <c:v>40694</c:v>
                </c:pt>
                <c:pt idx="8745">
                  <c:v>40695</c:v>
                </c:pt>
                <c:pt idx="8746">
                  <c:v>40696</c:v>
                </c:pt>
                <c:pt idx="8747">
                  <c:v>40697</c:v>
                </c:pt>
                <c:pt idx="8748">
                  <c:v>40700</c:v>
                </c:pt>
                <c:pt idx="8749">
                  <c:v>40701</c:v>
                </c:pt>
                <c:pt idx="8750">
                  <c:v>40702</c:v>
                </c:pt>
                <c:pt idx="8751">
                  <c:v>40703</c:v>
                </c:pt>
                <c:pt idx="8752">
                  <c:v>40704</c:v>
                </c:pt>
                <c:pt idx="8753">
                  <c:v>40707</c:v>
                </c:pt>
                <c:pt idx="8754">
                  <c:v>40708</c:v>
                </c:pt>
                <c:pt idx="8755">
                  <c:v>40709</c:v>
                </c:pt>
                <c:pt idx="8756">
                  <c:v>40710</c:v>
                </c:pt>
                <c:pt idx="8757">
                  <c:v>40711</c:v>
                </c:pt>
                <c:pt idx="8758">
                  <c:v>40714</c:v>
                </c:pt>
                <c:pt idx="8759">
                  <c:v>40715</c:v>
                </c:pt>
                <c:pt idx="8760">
                  <c:v>40716</c:v>
                </c:pt>
                <c:pt idx="8761">
                  <c:v>40717</c:v>
                </c:pt>
                <c:pt idx="8762">
                  <c:v>40718</c:v>
                </c:pt>
                <c:pt idx="8763">
                  <c:v>40721</c:v>
                </c:pt>
                <c:pt idx="8764">
                  <c:v>40722</c:v>
                </c:pt>
                <c:pt idx="8765">
                  <c:v>40723</c:v>
                </c:pt>
                <c:pt idx="8766">
                  <c:v>40724</c:v>
                </c:pt>
                <c:pt idx="8767">
                  <c:v>40725</c:v>
                </c:pt>
                <c:pt idx="8768">
                  <c:v>40729</c:v>
                </c:pt>
                <c:pt idx="8769">
                  <c:v>40730</c:v>
                </c:pt>
                <c:pt idx="8770">
                  <c:v>40731</c:v>
                </c:pt>
                <c:pt idx="8771">
                  <c:v>40732</c:v>
                </c:pt>
                <c:pt idx="8772">
                  <c:v>40735</c:v>
                </c:pt>
                <c:pt idx="8773">
                  <c:v>40736</c:v>
                </c:pt>
                <c:pt idx="8774">
                  <c:v>40737</c:v>
                </c:pt>
                <c:pt idx="8775">
                  <c:v>40738</c:v>
                </c:pt>
                <c:pt idx="8776">
                  <c:v>40739</c:v>
                </c:pt>
                <c:pt idx="8777">
                  <c:v>40742</c:v>
                </c:pt>
                <c:pt idx="8778">
                  <c:v>40743</c:v>
                </c:pt>
                <c:pt idx="8779">
                  <c:v>40744</c:v>
                </c:pt>
                <c:pt idx="8780">
                  <c:v>40745</c:v>
                </c:pt>
                <c:pt idx="8781">
                  <c:v>40746</c:v>
                </c:pt>
                <c:pt idx="8782">
                  <c:v>40749</c:v>
                </c:pt>
                <c:pt idx="8783">
                  <c:v>40750</c:v>
                </c:pt>
                <c:pt idx="8784">
                  <c:v>40751</c:v>
                </c:pt>
                <c:pt idx="8785">
                  <c:v>40752</c:v>
                </c:pt>
                <c:pt idx="8786">
                  <c:v>40753</c:v>
                </c:pt>
                <c:pt idx="8787">
                  <c:v>40756</c:v>
                </c:pt>
                <c:pt idx="8788">
                  <c:v>40757</c:v>
                </c:pt>
                <c:pt idx="8789">
                  <c:v>40758</c:v>
                </c:pt>
                <c:pt idx="8790">
                  <c:v>40759</c:v>
                </c:pt>
                <c:pt idx="8791">
                  <c:v>40760</c:v>
                </c:pt>
                <c:pt idx="8792">
                  <c:v>40763</c:v>
                </c:pt>
                <c:pt idx="8793">
                  <c:v>40764</c:v>
                </c:pt>
                <c:pt idx="8794">
                  <c:v>40765</c:v>
                </c:pt>
                <c:pt idx="8795">
                  <c:v>40766</c:v>
                </c:pt>
                <c:pt idx="8796">
                  <c:v>40767</c:v>
                </c:pt>
                <c:pt idx="8797">
                  <c:v>40770</c:v>
                </c:pt>
                <c:pt idx="8798">
                  <c:v>40771</c:v>
                </c:pt>
                <c:pt idx="8799">
                  <c:v>40772</c:v>
                </c:pt>
                <c:pt idx="8800">
                  <c:v>40773</c:v>
                </c:pt>
                <c:pt idx="8801">
                  <c:v>40774</c:v>
                </c:pt>
                <c:pt idx="8802">
                  <c:v>40777</c:v>
                </c:pt>
                <c:pt idx="8803">
                  <c:v>40778</c:v>
                </c:pt>
                <c:pt idx="8804">
                  <c:v>40779</c:v>
                </c:pt>
                <c:pt idx="8805">
                  <c:v>40780</c:v>
                </c:pt>
                <c:pt idx="8806">
                  <c:v>40781</c:v>
                </c:pt>
                <c:pt idx="8807">
                  <c:v>40784</c:v>
                </c:pt>
                <c:pt idx="8808">
                  <c:v>40785</c:v>
                </c:pt>
                <c:pt idx="8809">
                  <c:v>40786</c:v>
                </c:pt>
                <c:pt idx="8810">
                  <c:v>40787</c:v>
                </c:pt>
                <c:pt idx="8811">
                  <c:v>40788</c:v>
                </c:pt>
                <c:pt idx="8812">
                  <c:v>40792</c:v>
                </c:pt>
                <c:pt idx="8813">
                  <c:v>40793</c:v>
                </c:pt>
                <c:pt idx="8814">
                  <c:v>40794</c:v>
                </c:pt>
                <c:pt idx="8815">
                  <c:v>40795</c:v>
                </c:pt>
                <c:pt idx="8816">
                  <c:v>40798</c:v>
                </c:pt>
                <c:pt idx="8817">
                  <c:v>40799</c:v>
                </c:pt>
                <c:pt idx="8818">
                  <c:v>40800</c:v>
                </c:pt>
                <c:pt idx="8819">
                  <c:v>40801</c:v>
                </c:pt>
                <c:pt idx="8820">
                  <c:v>40802</c:v>
                </c:pt>
                <c:pt idx="8821">
                  <c:v>40805</c:v>
                </c:pt>
                <c:pt idx="8822">
                  <c:v>40806</c:v>
                </c:pt>
                <c:pt idx="8823">
                  <c:v>40807</c:v>
                </c:pt>
                <c:pt idx="8824">
                  <c:v>40808</c:v>
                </c:pt>
                <c:pt idx="8825">
                  <c:v>40809</c:v>
                </c:pt>
                <c:pt idx="8826">
                  <c:v>40812</c:v>
                </c:pt>
                <c:pt idx="8827">
                  <c:v>40813</c:v>
                </c:pt>
                <c:pt idx="8828">
                  <c:v>40814</c:v>
                </c:pt>
                <c:pt idx="8829">
                  <c:v>40815</c:v>
                </c:pt>
                <c:pt idx="8830">
                  <c:v>40816</c:v>
                </c:pt>
                <c:pt idx="8831">
                  <c:v>40819</c:v>
                </c:pt>
                <c:pt idx="8832">
                  <c:v>40820</c:v>
                </c:pt>
                <c:pt idx="8833">
                  <c:v>40821</c:v>
                </c:pt>
                <c:pt idx="8834">
                  <c:v>40822</c:v>
                </c:pt>
                <c:pt idx="8835">
                  <c:v>40823</c:v>
                </c:pt>
                <c:pt idx="8836">
                  <c:v>40827</c:v>
                </c:pt>
                <c:pt idx="8837">
                  <c:v>40828</c:v>
                </c:pt>
                <c:pt idx="8838">
                  <c:v>40829</c:v>
                </c:pt>
                <c:pt idx="8839">
                  <c:v>40830</c:v>
                </c:pt>
                <c:pt idx="8840">
                  <c:v>40833</c:v>
                </c:pt>
                <c:pt idx="8841">
                  <c:v>40834</c:v>
                </c:pt>
                <c:pt idx="8842">
                  <c:v>40835</c:v>
                </c:pt>
                <c:pt idx="8843">
                  <c:v>40836</c:v>
                </c:pt>
                <c:pt idx="8844">
                  <c:v>40837</c:v>
                </c:pt>
                <c:pt idx="8845">
                  <c:v>40840</c:v>
                </c:pt>
                <c:pt idx="8846">
                  <c:v>40841</c:v>
                </c:pt>
                <c:pt idx="8847">
                  <c:v>40842</c:v>
                </c:pt>
                <c:pt idx="8848">
                  <c:v>40843</c:v>
                </c:pt>
                <c:pt idx="8849">
                  <c:v>40844</c:v>
                </c:pt>
                <c:pt idx="8850">
                  <c:v>40847</c:v>
                </c:pt>
                <c:pt idx="8851">
                  <c:v>40848</c:v>
                </c:pt>
                <c:pt idx="8852">
                  <c:v>40849</c:v>
                </c:pt>
                <c:pt idx="8853">
                  <c:v>40850</c:v>
                </c:pt>
                <c:pt idx="8854">
                  <c:v>40851</c:v>
                </c:pt>
                <c:pt idx="8855">
                  <c:v>40854</c:v>
                </c:pt>
                <c:pt idx="8856">
                  <c:v>40855</c:v>
                </c:pt>
                <c:pt idx="8857">
                  <c:v>40856</c:v>
                </c:pt>
                <c:pt idx="8858">
                  <c:v>40857</c:v>
                </c:pt>
                <c:pt idx="8859">
                  <c:v>40861</c:v>
                </c:pt>
                <c:pt idx="8860">
                  <c:v>40862</c:v>
                </c:pt>
                <c:pt idx="8861">
                  <c:v>40863</c:v>
                </c:pt>
                <c:pt idx="8862">
                  <c:v>40864</c:v>
                </c:pt>
                <c:pt idx="8863">
                  <c:v>40865</c:v>
                </c:pt>
                <c:pt idx="8864">
                  <c:v>40868</c:v>
                </c:pt>
                <c:pt idx="8865">
                  <c:v>40869</c:v>
                </c:pt>
                <c:pt idx="8866">
                  <c:v>40870</c:v>
                </c:pt>
                <c:pt idx="8867">
                  <c:v>40872</c:v>
                </c:pt>
                <c:pt idx="8868">
                  <c:v>40875</c:v>
                </c:pt>
                <c:pt idx="8869">
                  <c:v>40876</c:v>
                </c:pt>
                <c:pt idx="8870">
                  <c:v>40877</c:v>
                </c:pt>
                <c:pt idx="8871">
                  <c:v>40878</c:v>
                </c:pt>
                <c:pt idx="8872">
                  <c:v>40879</c:v>
                </c:pt>
                <c:pt idx="8873">
                  <c:v>40882</c:v>
                </c:pt>
                <c:pt idx="8874">
                  <c:v>40883</c:v>
                </c:pt>
                <c:pt idx="8875">
                  <c:v>40884</c:v>
                </c:pt>
                <c:pt idx="8876">
                  <c:v>40885</c:v>
                </c:pt>
                <c:pt idx="8877">
                  <c:v>40886</c:v>
                </c:pt>
                <c:pt idx="8878">
                  <c:v>40889</c:v>
                </c:pt>
                <c:pt idx="8879">
                  <c:v>40890</c:v>
                </c:pt>
                <c:pt idx="8880">
                  <c:v>40891</c:v>
                </c:pt>
                <c:pt idx="8881">
                  <c:v>40892</c:v>
                </c:pt>
                <c:pt idx="8882">
                  <c:v>40893</c:v>
                </c:pt>
                <c:pt idx="8883">
                  <c:v>40896</c:v>
                </c:pt>
                <c:pt idx="8884">
                  <c:v>40897</c:v>
                </c:pt>
                <c:pt idx="8885">
                  <c:v>40898</c:v>
                </c:pt>
                <c:pt idx="8886">
                  <c:v>40899</c:v>
                </c:pt>
                <c:pt idx="8887">
                  <c:v>40900</c:v>
                </c:pt>
                <c:pt idx="8888">
                  <c:v>40904</c:v>
                </c:pt>
                <c:pt idx="8889">
                  <c:v>40905</c:v>
                </c:pt>
                <c:pt idx="8890">
                  <c:v>40906</c:v>
                </c:pt>
                <c:pt idx="8891">
                  <c:v>40907</c:v>
                </c:pt>
                <c:pt idx="8892">
                  <c:v>40911</c:v>
                </c:pt>
                <c:pt idx="8893">
                  <c:v>40912</c:v>
                </c:pt>
                <c:pt idx="8894">
                  <c:v>40913</c:v>
                </c:pt>
                <c:pt idx="8895">
                  <c:v>40914</c:v>
                </c:pt>
                <c:pt idx="8896">
                  <c:v>40917</c:v>
                </c:pt>
                <c:pt idx="8897">
                  <c:v>40918</c:v>
                </c:pt>
                <c:pt idx="8898">
                  <c:v>40919</c:v>
                </c:pt>
                <c:pt idx="8899">
                  <c:v>40920</c:v>
                </c:pt>
                <c:pt idx="8900">
                  <c:v>40921</c:v>
                </c:pt>
                <c:pt idx="8901">
                  <c:v>40925</c:v>
                </c:pt>
                <c:pt idx="8902">
                  <c:v>40926</c:v>
                </c:pt>
                <c:pt idx="8903">
                  <c:v>40927</c:v>
                </c:pt>
                <c:pt idx="8904">
                  <c:v>40928</c:v>
                </c:pt>
                <c:pt idx="8905">
                  <c:v>40931</c:v>
                </c:pt>
                <c:pt idx="8906">
                  <c:v>40932</c:v>
                </c:pt>
                <c:pt idx="8907">
                  <c:v>40933</c:v>
                </c:pt>
                <c:pt idx="8908">
                  <c:v>40934</c:v>
                </c:pt>
                <c:pt idx="8909">
                  <c:v>40935</c:v>
                </c:pt>
                <c:pt idx="8910">
                  <c:v>40938</c:v>
                </c:pt>
                <c:pt idx="8911">
                  <c:v>40939</c:v>
                </c:pt>
                <c:pt idx="8912">
                  <c:v>40940</c:v>
                </c:pt>
                <c:pt idx="8913">
                  <c:v>40941</c:v>
                </c:pt>
                <c:pt idx="8914">
                  <c:v>40942</c:v>
                </c:pt>
                <c:pt idx="8915">
                  <c:v>40945</c:v>
                </c:pt>
                <c:pt idx="8916">
                  <c:v>40946</c:v>
                </c:pt>
                <c:pt idx="8917">
                  <c:v>40947</c:v>
                </c:pt>
                <c:pt idx="8918">
                  <c:v>40948</c:v>
                </c:pt>
                <c:pt idx="8919">
                  <c:v>40949</c:v>
                </c:pt>
                <c:pt idx="8920">
                  <c:v>40952</c:v>
                </c:pt>
                <c:pt idx="8921">
                  <c:v>40953</c:v>
                </c:pt>
                <c:pt idx="8922">
                  <c:v>40954</c:v>
                </c:pt>
                <c:pt idx="8923">
                  <c:v>40955</c:v>
                </c:pt>
                <c:pt idx="8924">
                  <c:v>40956</c:v>
                </c:pt>
                <c:pt idx="8925">
                  <c:v>40960</c:v>
                </c:pt>
                <c:pt idx="8926">
                  <c:v>40961</c:v>
                </c:pt>
                <c:pt idx="8927">
                  <c:v>40962</c:v>
                </c:pt>
                <c:pt idx="8928">
                  <c:v>40963</c:v>
                </c:pt>
                <c:pt idx="8929">
                  <c:v>40966</c:v>
                </c:pt>
                <c:pt idx="8930">
                  <c:v>40967</c:v>
                </c:pt>
                <c:pt idx="8931">
                  <c:v>40968</c:v>
                </c:pt>
                <c:pt idx="8932">
                  <c:v>40969</c:v>
                </c:pt>
                <c:pt idx="8933">
                  <c:v>40970</c:v>
                </c:pt>
                <c:pt idx="8934">
                  <c:v>40973</c:v>
                </c:pt>
                <c:pt idx="8935">
                  <c:v>40974</c:v>
                </c:pt>
                <c:pt idx="8936">
                  <c:v>40975</c:v>
                </c:pt>
                <c:pt idx="8937">
                  <c:v>40976</c:v>
                </c:pt>
                <c:pt idx="8938">
                  <c:v>40977</c:v>
                </c:pt>
                <c:pt idx="8939">
                  <c:v>40980</c:v>
                </c:pt>
                <c:pt idx="8940">
                  <c:v>40981</c:v>
                </c:pt>
                <c:pt idx="8941">
                  <c:v>40982</c:v>
                </c:pt>
                <c:pt idx="8942">
                  <c:v>40983</c:v>
                </c:pt>
                <c:pt idx="8943">
                  <c:v>40984</c:v>
                </c:pt>
                <c:pt idx="8944">
                  <c:v>40987</c:v>
                </c:pt>
                <c:pt idx="8945">
                  <c:v>40988</c:v>
                </c:pt>
                <c:pt idx="8946">
                  <c:v>40989</c:v>
                </c:pt>
                <c:pt idx="8947">
                  <c:v>40990</c:v>
                </c:pt>
                <c:pt idx="8948">
                  <c:v>40991</c:v>
                </c:pt>
                <c:pt idx="8949">
                  <c:v>40994</c:v>
                </c:pt>
                <c:pt idx="8950">
                  <c:v>40995</c:v>
                </c:pt>
                <c:pt idx="8951">
                  <c:v>40996</c:v>
                </c:pt>
                <c:pt idx="8952">
                  <c:v>40997</c:v>
                </c:pt>
                <c:pt idx="8953">
                  <c:v>40998</c:v>
                </c:pt>
                <c:pt idx="8954">
                  <c:v>41001</c:v>
                </c:pt>
                <c:pt idx="8955">
                  <c:v>41002</c:v>
                </c:pt>
                <c:pt idx="8956">
                  <c:v>41003</c:v>
                </c:pt>
                <c:pt idx="8957">
                  <c:v>41004</c:v>
                </c:pt>
                <c:pt idx="8958">
                  <c:v>41005</c:v>
                </c:pt>
                <c:pt idx="8959">
                  <c:v>41008</c:v>
                </c:pt>
                <c:pt idx="8960">
                  <c:v>41009</c:v>
                </c:pt>
                <c:pt idx="8961">
                  <c:v>41010</c:v>
                </c:pt>
                <c:pt idx="8962">
                  <c:v>41011</c:v>
                </c:pt>
                <c:pt idx="8963">
                  <c:v>41012</c:v>
                </c:pt>
                <c:pt idx="8964">
                  <c:v>41015</c:v>
                </c:pt>
                <c:pt idx="8965">
                  <c:v>41016</c:v>
                </c:pt>
                <c:pt idx="8966">
                  <c:v>41017</c:v>
                </c:pt>
                <c:pt idx="8967">
                  <c:v>41018</c:v>
                </c:pt>
                <c:pt idx="8968">
                  <c:v>41019</c:v>
                </c:pt>
                <c:pt idx="8969">
                  <c:v>41022</c:v>
                </c:pt>
                <c:pt idx="8970">
                  <c:v>41023</c:v>
                </c:pt>
                <c:pt idx="8971">
                  <c:v>41024</c:v>
                </c:pt>
                <c:pt idx="8972">
                  <c:v>41025</c:v>
                </c:pt>
                <c:pt idx="8973">
                  <c:v>41026</c:v>
                </c:pt>
                <c:pt idx="8974">
                  <c:v>41029</c:v>
                </c:pt>
                <c:pt idx="8975">
                  <c:v>41030</c:v>
                </c:pt>
                <c:pt idx="8976">
                  <c:v>41031</c:v>
                </c:pt>
                <c:pt idx="8977">
                  <c:v>41032</c:v>
                </c:pt>
                <c:pt idx="8978">
                  <c:v>41033</c:v>
                </c:pt>
                <c:pt idx="8979">
                  <c:v>41036</c:v>
                </c:pt>
                <c:pt idx="8980">
                  <c:v>41037</c:v>
                </c:pt>
                <c:pt idx="8981">
                  <c:v>41038</c:v>
                </c:pt>
                <c:pt idx="8982">
                  <c:v>41039</c:v>
                </c:pt>
                <c:pt idx="8983">
                  <c:v>41040</c:v>
                </c:pt>
                <c:pt idx="8984">
                  <c:v>41043</c:v>
                </c:pt>
                <c:pt idx="8985">
                  <c:v>41044</c:v>
                </c:pt>
                <c:pt idx="8986">
                  <c:v>41045</c:v>
                </c:pt>
                <c:pt idx="8987">
                  <c:v>41046</c:v>
                </c:pt>
                <c:pt idx="8988">
                  <c:v>41047</c:v>
                </c:pt>
                <c:pt idx="8989">
                  <c:v>41050</c:v>
                </c:pt>
                <c:pt idx="8990">
                  <c:v>41051</c:v>
                </c:pt>
                <c:pt idx="8991">
                  <c:v>41052</c:v>
                </c:pt>
                <c:pt idx="8992">
                  <c:v>41053</c:v>
                </c:pt>
                <c:pt idx="8993">
                  <c:v>41054</c:v>
                </c:pt>
                <c:pt idx="8994">
                  <c:v>41058</c:v>
                </c:pt>
                <c:pt idx="8995">
                  <c:v>41059</c:v>
                </c:pt>
                <c:pt idx="8996">
                  <c:v>41060</c:v>
                </c:pt>
                <c:pt idx="8997">
                  <c:v>41061</c:v>
                </c:pt>
                <c:pt idx="8998">
                  <c:v>41064</c:v>
                </c:pt>
                <c:pt idx="8999">
                  <c:v>41065</c:v>
                </c:pt>
                <c:pt idx="9000">
                  <c:v>41066</c:v>
                </c:pt>
                <c:pt idx="9001">
                  <c:v>41067</c:v>
                </c:pt>
                <c:pt idx="9002">
                  <c:v>41068</c:v>
                </c:pt>
                <c:pt idx="9003">
                  <c:v>41071</c:v>
                </c:pt>
                <c:pt idx="9004">
                  <c:v>41072</c:v>
                </c:pt>
                <c:pt idx="9005">
                  <c:v>41073</c:v>
                </c:pt>
                <c:pt idx="9006">
                  <c:v>41074</c:v>
                </c:pt>
                <c:pt idx="9007">
                  <c:v>41075</c:v>
                </c:pt>
                <c:pt idx="9008">
                  <c:v>41078</c:v>
                </c:pt>
                <c:pt idx="9009">
                  <c:v>41079</c:v>
                </c:pt>
                <c:pt idx="9010">
                  <c:v>41080</c:v>
                </c:pt>
                <c:pt idx="9011">
                  <c:v>41081</c:v>
                </c:pt>
                <c:pt idx="9012">
                  <c:v>41082</c:v>
                </c:pt>
                <c:pt idx="9013">
                  <c:v>41085</c:v>
                </c:pt>
                <c:pt idx="9014">
                  <c:v>41086</c:v>
                </c:pt>
                <c:pt idx="9015">
                  <c:v>41087</c:v>
                </c:pt>
                <c:pt idx="9016">
                  <c:v>41088</c:v>
                </c:pt>
                <c:pt idx="9017">
                  <c:v>41089</c:v>
                </c:pt>
                <c:pt idx="9018">
                  <c:v>41092</c:v>
                </c:pt>
                <c:pt idx="9019">
                  <c:v>41093</c:v>
                </c:pt>
                <c:pt idx="9020">
                  <c:v>41095</c:v>
                </c:pt>
                <c:pt idx="9021">
                  <c:v>41096</c:v>
                </c:pt>
                <c:pt idx="9022">
                  <c:v>41099</c:v>
                </c:pt>
                <c:pt idx="9023">
                  <c:v>41100</c:v>
                </c:pt>
                <c:pt idx="9024">
                  <c:v>41101</c:v>
                </c:pt>
                <c:pt idx="9025">
                  <c:v>41102</c:v>
                </c:pt>
                <c:pt idx="9026">
                  <c:v>41103</c:v>
                </c:pt>
                <c:pt idx="9027">
                  <c:v>41106</c:v>
                </c:pt>
                <c:pt idx="9028">
                  <c:v>41107</c:v>
                </c:pt>
                <c:pt idx="9029">
                  <c:v>41108</c:v>
                </c:pt>
                <c:pt idx="9030">
                  <c:v>41109</c:v>
                </c:pt>
                <c:pt idx="9031">
                  <c:v>41110</c:v>
                </c:pt>
                <c:pt idx="9032">
                  <c:v>41113</c:v>
                </c:pt>
                <c:pt idx="9033">
                  <c:v>41114</c:v>
                </c:pt>
                <c:pt idx="9034">
                  <c:v>41115</c:v>
                </c:pt>
                <c:pt idx="9035">
                  <c:v>41116</c:v>
                </c:pt>
                <c:pt idx="9036">
                  <c:v>41117</c:v>
                </c:pt>
                <c:pt idx="9037">
                  <c:v>41120</c:v>
                </c:pt>
                <c:pt idx="9038">
                  <c:v>41121</c:v>
                </c:pt>
                <c:pt idx="9039">
                  <c:v>41122</c:v>
                </c:pt>
                <c:pt idx="9040">
                  <c:v>41123</c:v>
                </c:pt>
                <c:pt idx="9041">
                  <c:v>41124</c:v>
                </c:pt>
                <c:pt idx="9042">
                  <c:v>41127</c:v>
                </c:pt>
                <c:pt idx="9043">
                  <c:v>41128</c:v>
                </c:pt>
                <c:pt idx="9044">
                  <c:v>41129</c:v>
                </c:pt>
                <c:pt idx="9045">
                  <c:v>41130</c:v>
                </c:pt>
                <c:pt idx="9046">
                  <c:v>41131</c:v>
                </c:pt>
                <c:pt idx="9047">
                  <c:v>41134</c:v>
                </c:pt>
                <c:pt idx="9048">
                  <c:v>41135</c:v>
                </c:pt>
                <c:pt idx="9049">
                  <c:v>41136</c:v>
                </c:pt>
                <c:pt idx="9050">
                  <c:v>41137</c:v>
                </c:pt>
                <c:pt idx="9051">
                  <c:v>41138</c:v>
                </c:pt>
                <c:pt idx="9052">
                  <c:v>41141</c:v>
                </c:pt>
                <c:pt idx="9053">
                  <c:v>41142</c:v>
                </c:pt>
                <c:pt idx="9054">
                  <c:v>41143</c:v>
                </c:pt>
                <c:pt idx="9055">
                  <c:v>41144</c:v>
                </c:pt>
                <c:pt idx="9056">
                  <c:v>41145</c:v>
                </c:pt>
                <c:pt idx="9057">
                  <c:v>41148</c:v>
                </c:pt>
                <c:pt idx="9058">
                  <c:v>41149</c:v>
                </c:pt>
                <c:pt idx="9059">
                  <c:v>41150</c:v>
                </c:pt>
                <c:pt idx="9060">
                  <c:v>41151</c:v>
                </c:pt>
                <c:pt idx="9061">
                  <c:v>41152</c:v>
                </c:pt>
                <c:pt idx="9062">
                  <c:v>41156</c:v>
                </c:pt>
                <c:pt idx="9063">
                  <c:v>41157</c:v>
                </c:pt>
                <c:pt idx="9064">
                  <c:v>41158</c:v>
                </c:pt>
                <c:pt idx="9065">
                  <c:v>41159</c:v>
                </c:pt>
                <c:pt idx="9066">
                  <c:v>41162</c:v>
                </c:pt>
                <c:pt idx="9067">
                  <c:v>41163</c:v>
                </c:pt>
                <c:pt idx="9068">
                  <c:v>41164</c:v>
                </c:pt>
                <c:pt idx="9069">
                  <c:v>41165</c:v>
                </c:pt>
                <c:pt idx="9070">
                  <c:v>41166</c:v>
                </c:pt>
                <c:pt idx="9071">
                  <c:v>41169</c:v>
                </c:pt>
                <c:pt idx="9072">
                  <c:v>41170</c:v>
                </c:pt>
                <c:pt idx="9073">
                  <c:v>41171</c:v>
                </c:pt>
                <c:pt idx="9074">
                  <c:v>41172</c:v>
                </c:pt>
                <c:pt idx="9075">
                  <c:v>41173</c:v>
                </c:pt>
                <c:pt idx="9076">
                  <c:v>41176</c:v>
                </c:pt>
                <c:pt idx="9077">
                  <c:v>41177</c:v>
                </c:pt>
                <c:pt idx="9078">
                  <c:v>41178</c:v>
                </c:pt>
                <c:pt idx="9079">
                  <c:v>41179</c:v>
                </c:pt>
                <c:pt idx="9080">
                  <c:v>41180</c:v>
                </c:pt>
                <c:pt idx="9081">
                  <c:v>41183</c:v>
                </c:pt>
                <c:pt idx="9082">
                  <c:v>41184</c:v>
                </c:pt>
                <c:pt idx="9083">
                  <c:v>41185</c:v>
                </c:pt>
                <c:pt idx="9084">
                  <c:v>41186</c:v>
                </c:pt>
                <c:pt idx="9085">
                  <c:v>41187</c:v>
                </c:pt>
                <c:pt idx="9086">
                  <c:v>41191</c:v>
                </c:pt>
                <c:pt idx="9087">
                  <c:v>41192</c:v>
                </c:pt>
                <c:pt idx="9088">
                  <c:v>41193</c:v>
                </c:pt>
                <c:pt idx="9089">
                  <c:v>41194</c:v>
                </c:pt>
                <c:pt idx="9090">
                  <c:v>41197</c:v>
                </c:pt>
                <c:pt idx="9091">
                  <c:v>41198</c:v>
                </c:pt>
                <c:pt idx="9092">
                  <c:v>41199</c:v>
                </c:pt>
                <c:pt idx="9093">
                  <c:v>41200</c:v>
                </c:pt>
                <c:pt idx="9094">
                  <c:v>41201</c:v>
                </c:pt>
                <c:pt idx="9095">
                  <c:v>41204</c:v>
                </c:pt>
                <c:pt idx="9096">
                  <c:v>41205</c:v>
                </c:pt>
                <c:pt idx="9097">
                  <c:v>41206</c:v>
                </c:pt>
                <c:pt idx="9098">
                  <c:v>41207</c:v>
                </c:pt>
                <c:pt idx="9099">
                  <c:v>41208</c:v>
                </c:pt>
                <c:pt idx="9100">
                  <c:v>41211</c:v>
                </c:pt>
                <c:pt idx="9101">
                  <c:v>41213</c:v>
                </c:pt>
                <c:pt idx="9102">
                  <c:v>41214</c:v>
                </c:pt>
                <c:pt idx="9103">
                  <c:v>41215</c:v>
                </c:pt>
                <c:pt idx="9104">
                  <c:v>41218</c:v>
                </c:pt>
                <c:pt idx="9105">
                  <c:v>41219</c:v>
                </c:pt>
                <c:pt idx="9106">
                  <c:v>41220</c:v>
                </c:pt>
                <c:pt idx="9107">
                  <c:v>41221</c:v>
                </c:pt>
                <c:pt idx="9108">
                  <c:v>41222</c:v>
                </c:pt>
                <c:pt idx="9109">
                  <c:v>41226</c:v>
                </c:pt>
                <c:pt idx="9110">
                  <c:v>41227</c:v>
                </c:pt>
                <c:pt idx="9111">
                  <c:v>41228</c:v>
                </c:pt>
                <c:pt idx="9112">
                  <c:v>41229</c:v>
                </c:pt>
                <c:pt idx="9113">
                  <c:v>41232</c:v>
                </c:pt>
                <c:pt idx="9114">
                  <c:v>41233</c:v>
                </c:pt>
                <c:pt idx="9115">
                  <c:v>41234</c:v>
                </c:pt>
                <c:pt idx="9116">
                  <c:v>41236</c:v>
                </c:pt>
                <c:pt idx="9117">
                  <c:v>41239</c:v>
                </c:pt>
                <c:pt idx="9118">
                  <c:v>41240</c:v>
                </c:pt>
                <c:pt idx="9119">
                  <c:v>41241</c:v>
                </c:pt>
                <c:pt idx="9120">
                  <c:v>41242</c:v>
                </c:pt>
                <c:pt idx="9121">
                  <c:v>41243</c:v>
                </c:pt>
                <c:pt idx="9122">
                  <c:v>41246</c:v>
                </c:pt>
                <c:pt idx="9123">
                  <c:v>41247</c:v>
                </c:pt>
                <c:pt idx="9124">
                  <c:v>41248</c:v>
                </c:pt>
                <c:pt idx="9125">
                  <c:v>41249</c:v>
                </c:pt>
                <c:pt idx="9126">
                  <c:v>41250</c:v>
                </c:pt>
                <c:pt idx="9127">
                  <c:v>41253</c:v>
                </c:pt>
                <c:pt idx="9128">
                  <c:v>41254</c:v>
                </c:pt>
                <c:pt idx="9129">
                  <c:v>41255</c:v>
                </c:pt>
                <c:pt idx="9130">
                  <c:v>41256</c:v>
                </c:pt>
                <c:pt idx="9131">
                  <c:v>41257</c:v>
                </c:pt>
                <c:pt idx="9132">
                  <c:v>41260</c:v>
                </c:pt>
                <c:pt idx="9133">
                  <c:v>41261</c:v>
                </c:pt>
                <c:pt idx="9134">
                  <c:v>41262</c:v>
                </c:pt>
                <c:pt idx="9135">
                  <c:v>41263</c:v>
                </c:pt>
                <c:pt idx="9136">
                  <c:v>41264</c:v>
                </c:pt>
                <c:pt idx="9137">
                  <c:v>41267</c:v>
                </c:pt>
                <c:pt idx="9138">
                  <c:v>41269</c:v>
                </c:pt>
                <c:pt idx="9139">
                  <c:v>41270</c:v>
                </c:pt>
                <c:pt idx="9140">
                  <c:v>41271</c:v>
                </c:pt>
                <c:pt idx="9141">
                  <c:v>41274</c:v>
                </c:pt>
                <c:pt idx="9142">
                  <c:v>41276</c:v>
                </c:pt>
                <c:pt idx="9143">
                  <c:v>41277</c:v>
                </c:pt>
                <c:pt idx="9144">
                  <c:v>41278</c:v>
                </c:pt>
                <c:pt idx="9145">
                  <c:v>41281</c:v>
                </c:pt>
                <c:pt idx="9146">
                  <c:v>41282</c:v>
                </c:pt>
                <c:pt idx="9147">
                  <c:v>41283</c:v>
                </c:pt>
                <c:pt idx="9148">
                  <c:v>41284</c:v>
                </c:pt>
                <c:pt idx="9149">
                  <c:v>41285</c:v>
                </c:pt>
                <c:pt idx="9150">
                  <c:v>41288</c:v>
                </c:pt>
                <c:pt idx="9151">
                  <c:v>41289</c:v>
                </c:pt>
                <c:pt idx="9152">
                  <c:v>41290</c:v>
                </c:pt>
                <c:pt idx="9153">
                  <c:v>41291</c:v>
                </c:pt>
                <c:pt idx="9154">
                  <c:v>41292</c:v>
                </c:pt>
                <c:pt idx="9155">
                  <c:v>41296</c:v>
                </c:pt>
                <c:pt idx="9156">
                  <c:v>41297</c:v>
                </c:pt>
                <c:pt idx="9157">
                  <c:v>41298</c:v>
                </c:pt>
                <c:pt idx="9158">
                  <c:v>41299</c:v>
                </c:pt>
                <c:pt idx="9159">
                  <c:v>41302</c:v>
                </c:pt>
                <c:pt idx="9160">
                  <c:v>41303</c:v>
                </c:pt>
                <c:pt idx="9161">
                  <c:v>41304</c:v>
                </c:pt>
                <c:pt idx="9162">
                  <c:v>41305</c:v>
                </c:pt>
                <c:pt idx="9163">
                  <c:v>41306</c:v>
                </c:pt>
                <c:pt idx="9164">
                  <c:v>41309</c:v>
                </c:pt>
                <c:pt idx="9165">
                  <c:v>41310</c:v>
                </c:pt>
                <c:pt idx="9166">
                  <c:v>41311</c:v>
                </c:pt>
                <c:pt idx="9167">
                  <c:v>41312</c:v>
                </c:pt>
                <c:pt idx="9168">
                  <c:v>41313</c:v>
                </c:pt>
                <c:pt idx="9169">
                  <c:v>41316</c:v>
                </c:pt>
                <c:pt idx="9170">
                  <c:v>41317</c:v>
                </c:pt>
                <c:pt idx="9171">
                  <c:v>41318</c:v>
                </c:pt>
                <c:pt idx="9172">
                  <c:v>41319</c:v>
                </c:pt>
                <c:pt idx="9173">
                  <c:v>41320</c:v>
                </c:pt>
                <c:pt idx="9174">
                  <c:v>41324</c:v>
                </c:pt>
                <c:pt idx="9175">
                  <c:v>41325</c:v>
                </c:pt>
                <c:pt idx="9176">
                  <c:v>41326</c:v>
                </c:pt>
                <c:pt idx="9177">
                  <c:v>41327</c:v>
                </c:pt>
                <c:pt idx="9178">
                  <c:v>41330</c:v>
                </c:pt>
                <c:pt idx="9179">
                  <c:v>41331</c:v>
                </c:pt>
                <c:pt idx="9180">
                  <c:v>41332</c:v>
                </c:pt>
                <c:pt idx="9181">
                  <c:v>41333</c:v>
                </c:pt>
                <c:pt idx="9182">
                  <c:v>41334</c:v>
                </c:pt>
                <c:pt idx="9183">
                  <c:v>41337</c:v>
                </c:pt>
                <c:pt idx="9184">
                  <c:v>41338</c:v>
                </c:pt>
                <c:pt idx="9185">
                  <c:v>41339</c:v>
                </c:pt>
                <c:pt idx="9186">
                  <c:v>41340</c:v>
                </c:pt>
                <c:pt idx="9187">
                  <c:v>41341</c:v>
                </c:pt>
                <c:pt idx="9188">
                  <c:v>41344</c:v>
                </c:pt>
                <c:pt idx="9189">
                  <c:v>41345</c:v>
                </c:pt>
                <c:pt idx="9190">
                  <c:v>41346</c:v>
                </c:pt>
                <c:pt idx="9191">
                  <c:v>41347</c:v>
                </c:pt>
                <c:pt idx="9192">
                  <c:v>41348</c:v>
                </c:pt>
                <c:pt idx="9193">
                  <c:v>41351</c:v>
                </c:pt>
                <c:pt idx="9194">
                  <c:v>41352</c:v>
                </c:pt>
                <c:pt idx="9195">
                  <c:v>41353</c:v>
                </c:pt>
                <c:pt idx="9196">
                  <c:v>41354</c:v>
                </c:pt>
                <c:pt idx="9197">
                  <c:v>41355</c:v>
                </c:pt>
                <c:pt idx="9198">
                  <c:v>41358</c:v>
                </c:pt>
                <c:pt idx="9199">
                  <c:v>41359</c:v>
                </c:pt>
                <c:pt idx="9200">
                  <c:v>41360</c:v>
                </c:pt>
                <c:pt idx="9201">
                  <c:v>41361</c:v>
                </c:pt>
                <c:pt idx="9202">
                  <c:v>41365</c:v>
                </c:pt>
                <c:pt idx="9203">
                  <c:v>41366</c:v>
                </c:pt>
                <c:pt idx="9204">
                  <c:v>41367</c:v>
                </c:pt>
                <c:pt idx="9205">
                  <c:v>41368</c:v>
                </c:pt>
                <c:pt idx="9206">
                  <c:v>41369</c:v>
                </c:pt>
                <c:pt idx="9207">
                  <c:v>41372</c:v>
                </c:pt>
                <c:pt idx="9208">
                  <c:v>41373</c:v>
                </c:pt>
                <c:pt idx="9209">
                  <c:v>41374</c:v>
                </c:pt>
                <c:pt idx="9210">
                  <c:v>41375</c:v>
                </c:pt>
                <c:pt idx="9211">
                  <c:v>41376</c:v>
                </c:pt>
                <c:pt idx="9212">
                  <c:v>41379</c:v>
                </c:pt>
                <c:pt idx="9213">
                  <c:v>41380</c:v>
                </c:pt>
                <c:pt idx="9214">
                  <c:v>41381</c:v>
                </c:pt>
                <c:pt idx="9215">
                  <c:v>41382</c:v>
                </c:pt>
                <c:pt idx="9216">
                  <c:v>41383</c:v>
                </c:pt>
                <c:pt idx="9217">
                  <c:v>41386</c:v>
                </c:pt>
                <c:pt idx="9218">
                  <c:v>41387</c:v>
                </c:pt>
                <c:pt idx="9219">
                  <c:v>41388</c:v>
                </c:pt>
                <c:pt idx="9220">
                  <c:v>41389</c:v>
                </c:pt>
                <c:pt idx="9221">
                  <c:v>41390</c:v>
                </c:pt>
                <c:pt idx="9222">
                  <c:v>41393</c:v>
                </c:pt>
                <c:pt idx="9223">
                  <c:v>41394</c:v>
                </c:pt>
                <c:pt idx="9224">
                  <c:v>41395</c:v>
                </c:pt>
                <c:pt idx="9225">
                  <c:v>41396</c:v>
                </c:pt>
                <c:pt idx="9226">
                  <c:v>41397</c:v>
                </c:pt>
                <c:pt idx="9227">
                  <c:v>41400</c:v>
                </c:pt>
                <c:pt idx="9228">
                  <c:v>41401</c:v>
                </c:pt>
                <c:pt idx="9229">
                  <c:v>41402</c:v>
                </c:pt>
                <c:pt idx="9230">
                  <c:v>41403</c:v>
                </c:pt>
                <c:pt idx="9231">
                  <c:v>41404</c:v>
                </c:pt>
                <c:pt idx="9232">
                  <c:v>41407</c:v>
                </c:pt>
                <c:pt idx="9233">
                  <c:v>41408</c:v>
                </c:pt>
                <c:pt idx="9234">
                  <c:v>41409</c:v>
                </c:pt>
                <c:pt idx="9235">
                  <c:v>41410</c:v>
                </c:pt>
                <c:pt idx="9236">
                  <c:v>41411</c:v>
                </c:pt>
                <c:pt idx="9237">
                  <c:v>41414</c:v>
                </c:pt>
                <c:pt idx="9238">
                  <c:v>41415</c:v>
                </c:pt>
                <c:pt idx="9239">
                  <c:v>41416</c:v>
                </c:pt>
                <c:pt idx="9240">
                  <c:v>41417</c:v>
                </c:pt>
                <c:pt idx="9241">
                  <c:v>41418</c:v>
                </c:pt>
                <c:pt idx="9242">
                  <c:v>41422</c:v>
                </c:pt>
                <c:pt idx="9243">
                  <c:v>41423</c:v>
                </c:pt>
                <c:pt idx="9244">
                  <c:v>41424</c:v>
                </c:pt>
                <c:pt idx="9245">
                  <c:v>41425</c:v>
                </c:pt>
                <c:pt idx="9246">
                  <c:v>41428</c:v>
                </c:pt>
                <c:pt idx="9247">
                  <c:v>41429</c:v>
                </c:pt>
                <c:pt idx="9248">
                  <c:v>41430</c:v>
                </c:pt>
                <c:pt idx="9249">
                  <c:v>41431</c:v>
                </c:pt>
                <c:pt idx="9250">
                  <c:v>41432</c:v>
                </c:pt>
                <c:pt idx="9251">
                  <c:v>41435</c:v>
                </c:pt>
                <c:pt idx="9252">
                  <c:v>41436</c:v>
                </c:pt>
                <c:pt idx="9253">
                  <c:v>41437</c:v>
                </c:pt>
                <c:pt idx="9254">
                  <c:v>41438</c:v>
                </c:pt>
                <c:pt idx="9255">
                  <c:v>41439</c:v>
                </c:pt>
                <c:pt idx="9256">
                  <c:v>41442</c:v>
                </c:pt>
                <c:pt idx="9257">
                  <c:v>41443</c:v>
                </c:pt>
                <c:pt idx="9258">
                  <c:v>41444</c:v>
                </c:pt>
                <c:pt idx="9259">
                  <c:v>41445</c:v>
                </c:pt>
                <c:pt idx="9260">
                  <c:v>41446</c:v>
                </c:pt>
                <c:pt idx="9261">
                  <c:v>41449</c:v>
                </c:pt>
                <c:pt idx="9262">
                  <c:v>41450</c:v>
                </c:pt>
                <c:pt idx="9263">
                  <c:v>41451</c:v>
                </c:pt>
                <c:pt idx="9264">
                  <c:v>41452</c:v>
                </c:pt>
                <c:pt idx="9265">
                  <c:v>41453</c:v>
                </c:pt>
                <c:pt idx="9266">
                  <c:v>41456</c:v>
                </c:pt>
                <c:pt idx="9267">
                  <c:v>41457</c:v>
                </c:pt>
                <c:pt idx="9268">
                  <c:v>41458</c:v>
                </c:pt>
                <c:pt idx="9269">
                  <c:v>41460</c:v>
                </c:pt>
                <c:pt idx="9270">
                  <c:v>41463</c:v>
                </c:pt>
                <c:pt idx="9271">
                  <c:v>41464</c:v>
                </c:pt>
                <c:pt idx="9272">
                  <c:v>41465</c:v>
                </c:pt>
                <c:pt idx="9273">
                  <c:v>41466</c:v>
                </c:pt>
                <c:pt idx="9274">
                  <c:v>41467</c:v>
                </c:pt>
                <c:pt idx="9275">
                  <c:v>41470</c:v>
                </c:pt>
                <c:pt idx="9276">
                  <c:v>41471</c:v>
                </c:pt>
                <c:pt idx="9277">
                  <c:v>41472</c:v>
                </c:pt>
                <c:pt idx="9278">
                  <c:v>41473</c:v>
                </c:pt>
                <c:pt idx="9279">
                  <c:v>41474</c:v>
                </c:pt>
                <c:pt idx="9280">
                  <c:v>41477</c:v>
                </c:pt>
                <c:pt idx="9281">
                  <c:v>41478</c:v>
                </c:pt>
                <c:pt idx="9282">
                  <c:v>41479</c:v>
                </c:pt>
                <c:pt idx="9283">
                  <c:v>41480</c:v>
                </c:pt>
                <c:pt idx="9284">
                  <c:v>41481</c:v>
                </c:pt>
                <c:pt idx="9285">
                  <c:v>41484</c:v>
                </c:pt>
                <c:pt idx="9286">
                  <c:v>41485</c:v>
                </c:pt>
                <c:pt idx="9287">
                  <c:v>41486</c:v>
                </c:pt>
                <c:pt idx="9288">
                  <c:v>41487</c:v>
                </c:pt>
                <c:pt idx="9289">
                  <c:v>41488</c:v>
                </c:pt>
                <c:pt idx="9290">
                  <c:v>41491</c:v>
                </c:pt>
                <c:pt idx="9291">
                  <c:v>41492</c:v>
                </c:pt>
                <c:pt idx="9292">
                  <c:v>41493</c:v>
                </c:pt>
                <c:pt idx="9293">
                  <c:v>41494</c:v>
                </c:pt>
                <c:pt idx="9294">
                  <c:v>41495</c:v>
                </c:pt>
                <c:pt idx="9295">
                  <c:v>41498</c:v>
                </c:pt>
                <c:pt idx="9296">
                  <c:v>41499</c:v>
                </c:pt>
                <c:pt idx="9297">
                  <c:v>41500</c:v>
                </c:pt>
                <c:pt idx="9298">
                  <c:v>41501</c:v>
                </c:pt>
                <c:pt idx="9299">
                  <c:v>41502</c:v>
                </c:pt>
                <c:pt idx="9300">
                  <c:v>41505</c:v>
                </c:pt>
                <c:pt idx="9301">
                  <c:v>41506</c:v>
                </c:pt>
                <c:pt idx="9302">
                  <c:v>41507</c:v>
                </c:pt>
                <c:pt idx="9303">
                  <c:v>41508</c:v>
                </c:pt>
                <c:pt idx="9304">
                  <c:v>41509</c:v>
                </c:pt>
                <c:pt idx="9305">
                  <c:v>41512</c:v>
                </c:pt>
                <c:pt idx="9306">
                  <c:v>41513</c:v>
                </c:pt>
                <c:pt idx="9307">
                  <c:v>41514</c:v>
                </c:pt>
                <c:pt idx="9308">
                  <c:v>41515</c:v>
                </c:pt>
                <c:pt idx="9309">
                  <c:v>41516</c:v>
                </c:pt>
                <c:pt idx="9310">
                  <c:v>41520</c:v>
                </c:pt>
                <c:pt idx="9311">
                  <c:v>41521</c:v>
                </c:pt>
                <c:pt idx="9312">
                  <c:v>41522</c:v>
                </c:pt>
                <c:pt idx="9313">
                  <c:v>41523</c:v>
                </c:pt>
                <c:pt idx="9314">
                  <c:v>41526</c:v>
                </c:pt>
                <c:pt idx="9315">
                  <c:v>41527</c:v>
                </c:pt>
                <c:pt idx="9316">
                  <c:v>41528</c:v>
                </c:pt>
                <c:pt idx="9317">
                  <c:v>41529</c:v>
                </c:pt>
                <c:pt idx="9318">
                  <c:v>41530</c:v>
                </c:pt>
                <c:pt idx="9319">
                  <c:v>41533</c:v>
                </c:pt>
                <c:pt idx="9320">
                  <c:v>41534</c:v>
                </c:pt>
                <c:pt idx="9321">
                  <c:v>41535</c:v>
                </c:pt>
                <c:pt idx="9322">
                  <c:v>41536</c:v>
                </c:pt>
                <c:pt idx="9323">
                  <c:v>41537</c:v>
                </c:pt>
                <c:pt idx="9324">
                  <c:v>41540</c:v>
                </c:pt>
                <c:pt idx="9325">
                  <c:v>41541</c:v>
                </c:pt>
                <c:pt idx="9326">
                  <c:v>41542</c:v>
                </c:pt>
                <c:pt idx="9327">
                  <c:v>41543</c:v>
                </c:pt>
                <c:pt idx="9328">
                  <c:v>41544</c:v>
                </c:pt>
                <c:pt idx="9329">
                  <c:v>41547</c:v>
                </c:pt>
                <c:pt idx="9330">
                  <c:v>41548</c:v>
                </c:pt>
                <c:pt idx="9331">
                  <c:v>41549</c:v>
                </c:pt>
                <c:pt idx="9332">
                  <c:v>41550</c:v>
                </c:pt>
                <c:pt idx="9333">
                  <c:v>41551</c:v>
                </c:pt>
                <c:pt idx="9334">
                  <c:v>41554</c:v>
                </c:pt>
                <c:pt idx="9335">
                  <c:v>41555</c:v>
                </c:pt>
                <c:pt idx="9336">
                  <c:v>41556</c:v>
                </c:pt>
                <c:pt idx="9337">
                  <c:v>41557</c:v>
                </c:pt>
                <c:pt idx="9338">
                  <c:v>41558</c:v>
                </c:pt>
                <c:pt idx="9339">
                  <c:v>41562</c:v>
                </c:pt>
                <c:pt idx="9340">
                  <c:v>41563</c:v>
                </c:pt>
                <c:pt idx="9341">
                  <c:v>41564</c:v>
                </c:pt>
                <c:pt idx="9342">
                  <c:v>41565</c:v>
                </c:pt>
                <c:pt idx="9343">
                  <c:v>41568</c:v>
                </c:pt>
                <c:pt idx="9344">
                  <c:v>41569</c:v>
                </c:pt>
                <c:pt idx="9345">
                  <c:v>41570</c:v>
                </c:pt>
                <c:pt idx="9346">
                  <c:v>41571</c:v>
                </c:pt>
                <c:pt idx="9347">
                  <c:v>41572</c:v>
                </c:pt>
                <c:pt idx="9348">
                  <c:v>41575</c:v>
                </c:pt>
                <c:pt idx="9349">
                  <c:v>41576</c:v>
                </c:pt>
                <c:pt idx="9350">
                  <c:v>41577</c:v>
                </c:pt>
                <c:pt idx="9351">
                  <c:v>41578</c:v>
                </c:pt>
                <c:pt idx="9352">
                  <c:v>41579</c:v>
                </c:pt>
                <c:pt idx="9353">
                  <c:v>41582</c:v>
                </c:pt>
                <c:pt idx="9354">
                  <c:v>41583</c:v>
                </c:pt>
                <c:pt idx="9355">
                  <c:v>41584</c:v>
                </c:pt>
                <c:pt idx="9356">
                  <c:v>41585</c:v>
                </c:pt>
                <c:pt idx="9357">
                  <c:v>41586</c:v>
                </c:pt>
                <c:pt idx="9358">
                  <c:v>41590</c:v>
                </c:pt>
                <c:pt idx="9359">
                  <c:v>41591</c:v>
                </c:pt>
                <c:pt idx="9360">
                  <c:v>41592</c:v>
                </c:pt>
                <c:pt idx="9361">
                  <c:v>41593</c:v>
                </c:pt>
                <c:pt idx="9362">
                  <c:v>41596</c:v>
                </c:pt>
                <c:pt idx="9363">
                  <c:v>41597</c:v>
                </c:pt>
                <c:pt idx="9364">
                  <c:v>41598</c:v>
                </c:pt>
                <c:pt idx="9365">
                  <c:v>41599</c:v>
                </c:pt>
                <c:pt idx="9366">
                  <c:v>41600</c:v>
                </c:pt>
                <c:pt idx="9367">
                  <c:v>41603</c:v>
                </c:pt>
                <c:pt idx="9368">
                  <c:v>41604</c:v>
                </c:pt>
                <c:pt idx="9369">
                  <c:v>41605</c:v>
                </c:pt>
                <c:pt idx="9370">
                  <c:v>41607</c:v>
                </c:pt>
                <c:pt idx="9371">
                  <c:v>41610</c:v>
                </c:pt>
                <c:pt idx="9372">
                  <c:v>41611</c:v>
                </c:pt>
                <c:pt idx="9373">
                  <c:v>41612</c:v>
                </c:pt>
                <c:pt idx="9374">
                  <c:v>41613</c:v>
                </c:pt>
                <c:pt idx="9375">
                  <c:v>41614</c:v>
                </c:pt>
                <c:pt idx="9376">
                  <c:v>41617</c:v>
                </c:pt>
                <c:pt idx="9377">
                  <c:v>41618</c:v>
                </c:pt>
                <c:pt idx="9378">
                  <c:v>41619</c:v>
                </c:pt>
                <c:pt idx="9379">
                  <c:v>41620</c:v>
                </c:pt>
                <c:pt idx="9380">
                  <c:v>41621</c:v>
                </c:pt>
                <c:pt idx="9381">
                  <c:v>41624</c:v>
                </c:pt>
                <c:pt idx="9382">
                  <c:v>41625</c:v>
                </c:pt>
                <c:pt idx="9383">
                  <c:v>41626</c:v>
                </c:pt>
                <c:pt idx="9384">
                  <c:v>41627</c:v>
                </c:pt>
                <c:pt idx="9385">
                  <c:v>41628</c:v>
                </c:pt>
                <c:pt idx="9386">
                  <c:v>41631</c:v>
                </c:pt>
                <c:pt idx="9387">
                  <c:v>41632</c:v>
                </c:pt>
                <c:pt idx="9388">
                  <c:v>41634</c:v>
                </c:pt>
                <c:pt idx="9389">
                  <c:v>41635</c:v>
                </c:pt>
                <c:pt idx="9390">
                  <c:v>41638</c:v>
                </c:pt>
                <c:pt idx="9391">
                  <c:v>41639</c:v>
                </c:pt>
                <c:pt idx="9392">
                  <c:v>41641</c:v>
                </c:pt>
                <c:pt idx="9393">
                  <c:v>41642</c:v>
                </c:pt>
                <c:pt idx="9394">
                  <c:v>41645</c:v>
                </c:pt>
                <c:pt idx="9395">
                  <c:v>41646</c:v>
                </c:pt>
                <c:pt idx="9396">
                  <c:v>41647</c:v>
                </c:pt>
                <c:pt idx="9397">
                  <c:v>41648</c:v>
                </c:pt>
                <c:pt idx="9398">
                  <c:v>41649</c:v>
                </c:pt>
                <c:pt idx="9399">
                  <c:v>41652</c:v>
                </c:pt>
                <c:pt idx="9400">
                  <c:v>41653</c:v>
                </c:pt>
                <c:pt idx="9401">
                  <c:v>41654</c:v>
                </c:pt>
                <c:pt idx="9402">
                  <c:v>41655</c:v>
                </c:pt>
                <c:pt idx="9403">
                  <c:v>41656</c:v>
                </c:pt>
                <c:pt idx="9404">
                  <c:v>41660</c:v>
                </c:pt>
                <c:pt idx="9405">
                  <c:v>41661</c:v>
                </c:pt>
                <c:pt idx="9406">
                  <c:v>41662</c:v>
                </c:pt>
                <c:pt idx="9407">
                  <c:v>41663</c:v>
                </c:pt>
                <c:pt idx="9408">
                  <c:v>41666</c:v>
                </c:pt>
                <c:pt idx="9409">
                  <c:v>41667</c:v>
                </c:pt>
                <c:pt idx="9410">
                  <c:v>41668</c:v>
                </c:pt>
                <c:pt idx="9411">
                  <c:v>41669</c:v>
                </c:pt>
                <c:pt idx="9412">
                  <c:v>41670</c:v>
                </c:pt>
                <c:pt idx="9413">
                  <c:v>41673</c:v>
                </c:pt>
                <c:pt idx="9414">
                  <c:v>41674</c:v>
                </c:pt>
                <c:pt idx="9415">
                  <c:v>41675</c:v>
                </c:pt>
                <c:pt idx="9416">
                  <c:v>41676</c:v>
                </c:pt>
                <c:pt idx="9417">
                  <c:v>41677</c:v>
                </c:pt>
                <c:pt idx="9418">
                  <c:v>41680</c:v>
                </c:pt>
                <c:pt idx="9419">
                  <c:v>41681</c:v>
                </c:pt>
                <c:pt idx="9420">
                  <c:v>41682</c:v>
                </c:pt>
                <c:pt idx="9421">
                  <c:v>41683</c:v>
                </c:pt>
                <c:pt idx="9422">
                  <c:v>41684</c:v>
                </c:pt>
                <c:pt idx="9423">
                  <c:v>41688</c:v>
                </c:pt>
                <c:pt idx="9424">
                  <c:v>41689</c:v>
                </c:pt>
                <c:pt idx="9425">
                  <c:v>41690</c:v>
                </c:pt>
                <c:pt idx="9426">
                  <c:v>41691</c:v>
                </c:pt>
                <c:pt idx="9427">
                  <c:v>41694</c:v>
                </c:pt>
                <c:pt idx="9428">
                  <c:v>41695</c:v>
                </c:pt>
                <c:pt idx="9429">
                  <c:v>41696</c:v>
                </c:pt>
                <c:pt idx="9430">
                  <c:v>41697</c:v>
                </c:pt>
                <c:pt idx="9431">
                  <c:v>41698</c:v>
                </c:pt>
                <c:pt idx="9432">
                  <c:v>41701</c:v>
                </c:pt>
                <c:pt idx="9433">
                  <c:v>41702</c:v>
                </c:pt>
                <c:pt idx="9434">
                  <c:v>41703</c:v>
                </c:pt>
                <c:pt idx="9435">
                  <c:v>41704</c:v>
                </c:pt>
                <c:pt idx="9436">
                  <c:v>41705</c:v>
                </c:pt>
                <c:pt idx="9437">
                  <c:v>41708</c:v>
                </c:pt>
                <c:pt idx="9438">
                  <c:v>41709</c:v>
                </c:pt>
                <c:pt idx="9439">
                  <c:v>41710</c:v>
                </c:pt>
                <c:pt idx="9440">
                  <c:v>41711</c:v>
                </c:pt>
                <c:pt idx="9441">
                  <c:v>41712</c:v>
                </c:pt>
                <c:pt idx="9442">
                  <c:v>41715</c:v>
                </c:pt>
                <c:pt idx="9443">
                  <c:v>41716</c:v>
                </c:pt>
                <c:pt idx="9444">
                  <c:v>41717</c:v>
                </c:pt>
                <c:pt idx="9445">
                  <c:v>41718</c:v>
                </c:pt>
                <c:pt idx="9446">
                  <c:v>41719</c:v>
                </c:pt>
                <c:pt idx="9447">
                  <c:v>41722</c:v>
                </c:pt>
                <c:pt idx="9448">
                  <c:v>41723</c:v>
                </c:pt>
                <c:pt idx="9449">
                  <c:v>41724</c:v>
                </c:pt>
                <c:pt idx="9450">
                  <c:v>41725</c:v>
                </c:pt>
                <c:pt idx="9451">
                  <c:v>41726</c:v>
                </c:pt>
                <c:pt idx="9452">
                  <c:v>41729</c:v>
                </c:pt>
                <c:pt idx="9453">
                  <c:v>41730</c:v>
                </c:pt>
                <c:pt idx="9454">
                  <c:v>41731</c:v>
                </c:pt>
                <c:pt idx="9455">
                  <c:v>41732</c:v>
                </c:pt>
                <c:pt idx="9456">
                  <c:v>41733</c:v>
                </c:pt>
                <c:pt idx="9457">
                  <c:v>41736</c:v>
                </c:pt>
                <c:pt idx="9458">
                  <c:v>41737</c:v>
                </c:pt>
                <c:pt idx="9459">
                  <c:v>41738</c:v>
                </c:pt>
                <c:pt idx="9460">
                  <c:v>41739</c:v>
                </c:pt>
                <c:pt idx="9461">
                  <c:v>41740</c:v>
                </c:pt>
                <c:pt idx="9462">
                  <c:v>41743</c:v>
                </c:pt>
                <c:pt idx="9463">
                  <c:v>41744</c:v>
                </c:pt>
                <c:pt idx="9464">
                  <c:v>41745</c:v>
                </c:pt>
                <c:pt idx="9465">
                  <c:v>41746</c:v>
                </c:pt>
                <c:pt idx="9466">
                  <c:v>41750</c:v>
                </c:pt>
                <c:pt idx="9467">
                  <c:v>41751</c:v>
                </c:pt>
                <c:pt idx="9468">
                  <c:v>41752</c:v>
                </c:pt>
                <c:pt idx="9469">
                  <c:v>41753</c:v>
                </c:pt>
                <c:pt idx="9470">
                  <c:v>41754</c:v>
                </c:pt>
                <c:pt idx="9471">
                  <c:v>41757</c:v>
                </c:pt>
                <c:pt idx="9472">
                  <c:v>41758</c:v>
                </c:pt>
                <c:pt idx="9473">
                  <c:v>41759</c:v>
                </c:pt>
                <c:pt idx="9474">
                  <c:v>41760</c:v>
                </c:pt>
                <c:pt idx="9475">
                  <c:v>41761</c:v>
                </c:pt>
                <c:pt idx="9476">
                  <c:v>41764</c:v>
                </c:pt>
                <c:pt idx="9477">
                  <c:v>41765</c:v>
                </c:pt>
                <c:pt idx="9478">
                  <c:v>41766</c:v>
                </c:pt>
                <c:pt idx="9479">
                  <c:v>41767</c:v>
                </c:pt>
                <c:pt idx="9480">
                  <c:v>41768</c:v>
                </c:pt>
                <c:pt idx="9481">
                  <c:v>41771</c:v>
                </c:pt>
                <c:pt idx="9482">
                  <c:v>41772</c:v>
                </c:pt>
                <c:pt idx="9483">
                  <c:v>41773</c:v>
                </c:pt>
                <c:pt idx="9484">
                  <c:v>41774</c:v>
                </c:pt>
                <c:pt idx="9485">
                  <c:v>41775</c:v>
                </c:pt>
                <c:pt idx="9486">
                  <c:v>41778</c:v>
                </c:pt>
                <c:pt idx="9487">
                  <c:v>41779</c:v>
                </c:pt>
                <c:pt idx="9488">
                  <c:v>41780</c:v>
                </c:pt>
                <c:pt idx="9489">
                  <c:v>41781</c:v>
                </c:pt>
                <c:pt idx="9490">
                  <c:v>41782</c:v>
                </c:pt>
                <c:pt idx="9491">
                  <c:v>41786</c:v>
                </c:pt>
                <c:pt idx="9492">
                  <c:v>41787</c:v>
                </c:pt>
                <c:pt idx="9493">
                  <c:v>41788</c:v>
                </c:pt>
                <c:pt idx="9494">
                  <c:v>41789</c:v>
                </c:pt>
                <c:pt idx="9495">
                  <c:v>41792</c:v>
                </c:pt>
                <c:pt idx="9496">
                  <c:v>41793</c:v>
                </c:pt>
                <c:pt idx="9497">
                  <c:v>41794</c:v>
                </c:pt>
                <c:pt idx="9498">
                  <c:v>41795</c:v>
                </c:pt>
                <c:pt idx="9499">
                  <c:v>41796</c:v>
                </c:pt>
                <c:pt idx="9500">
                  <c:v>41799</c:v>
                </c:pt>
                <c:pt idx="9501">
                  <c:v>41800</c:v>
                </c:pt>
                <c:pt idx="9502">
                  <c:v>41801</c:v>
                </c:pt>
                <c:pt idx="9503">
                  <c:v>41802</c:v>
                </c:pt>
                <c:pt idx="9504">
                  <c:v>41803</c:v>
                </c:pt>
                <c:pt idx="9505">
                  <c:v>41806</c:v>
                </c:pt>
                <c:pt idx="9506">
                  <c:v>41807</c:v>
                </c:pt>
                <c:pt idx="9507">
                  <c:v>41808</c:v>
                </c:pt>
                <c:pt idx="9508">
                  <c:v>41809</c:v>
                </c:pt>
                <c:pt idx="9509">
                  <c:v>41810</c:v>
                </c:pt>
                <c:pt idx="9510">
                  <c:v>41813</c:v>
                </c:pt>
                <c:pt idx="9511">
                  <c:v>41814</c:v>
                </c:pt>
                <c:pt idx="9512">
                  <c:v>41815</c:v>
                </c:pt>
                <c:pt idx="9513">
                  <c:v>41816</c:v>
                </c:pt>
                <c:pt idx="9514">
                  <c:v>41817</c:v>
                </c:pt>
                <c:pt idx="9515">
                  <c:v>41820</c:v>
                </c:pt>
                <c:pt idx="9516">
                  <c:v>41821</c:v>
                </c:pt>
                <c:pt idx="9517">
                  <c:v>41822</c:v>
                </c:pt>
                <c:pt idx="9518">
                  <c:v>41823</c:v>
                </c:pt>
                <c:pt idx="9519">
                  <c:v>41827</c:v>
                </c:pt>
                <c:pt idx="9520">
                  <c:v>41828</c:v>
                </c:pt>
                <c:pt idx="9521">
                  <c:v>41829</c:v>
                </c:pt>
                <c:pt idx="9522">
                  <c:v>41830</c:v>
                </c:pt>
                <c:pt idx="9523">
                  <c:v>41831</c:v>
                </c:pt>
                <c:pt idx="9524">
                  <c:v>41834</c:v>
                </c:pt>
                <c:pt idx="9525">
                  <c:v>41835</c:v>
                </c:pt>
                <c:pt idx="9526">
                  <c:v>41836</c:v>
                </c:pt>
                <c:pt idx="9527">
                  <c:v>41837</c:v>
                </c:pt>
                <c:pt idx="9528">
                  <c:v>41838</c:v>
                </c:pt>
                <c:pt idx="9529">
                  <c:v>41841</c:v>
                </c:pt>
                <c:pt idx="9530">
                  <c:v>41842</c:v>
                </c:pt>
                <c:pt idx="9531">
                  <c:v>41843</c:v>
                </c:pt>
                <c:pt idx="9532">
                  <c:v>41844</c:v>
                </c:pt>
                <c:pt idx="9533">
                  <c:v>41845</c:v>
                </c:pt>
                <c:pt idx="9534">
                  <c:v>41848</c:v>
                </c:pt>
                <c:pt idx="9535">
                  <c:v>41849</c:v>
                </c:pt>
                <c:pt idx="9536">
                  <c:v>41850</c:v>
                </c:pt>
                <c:pt idx="9537">
                  <c:v>41851</c:v>
                </c:pt>
                <c:pt idx="9538">
                  <c:v>41852</c:v>
                </c:pt>
                <c:pt idx="9539">
                  <c:v>41855</c:v>
                </c:pt>
                <c:pt idx="9540">
                  <c:v>41856</c:v>
                </c:pt>
                <c:pt idx="9541">
                  <c:v>41857</c:v>
                </c:pt>
                <c:pt idx="9542">
                  <c:v>41858</c:v>
                </c:pt>
                <c:pt idx="9543">
                  <c:v>41859</c:v>
                </c:pt>
                <c:pt idx="9544">
                  <c:v>41862</c:v>
                </c:pt>
                <c:pt idx="9545">
                  <c:v>41863</c:v>
                </c:pt>
                <c:pt idx="9546">
                  <c:v>41864</c:v>
                </c:pt>
                <c:pt idx="9547">
                  <c:v>41865</c:v>
                </c:pt>
                <c:pt idx="9548">
                  <c:v>41866</c:v>
                </c:pt>
                <c:pt idx="9549">
                  <c:v>41869</c:v>
                </c:pt>
                <c:pt idx="9550">
                  <c:v>41870</c:v>
                </c:pt>
                <c:pt idx="9551">
                  <c:v>41871</c:v>
                </c:pt>
                <c:pt idx="9552">
                  <c:v>41872</c:v>
                </c:pt>
                <c:pt idx="9553">
                  <c:v>41873</c:v>
                </c:pt>
                <c:pt idx="9554">
                  <c:v>41876</c:v>
                </c:pt>
                <c:pt idx="9555">
                  <c:v>41877</c:v>
                </c:pt>
                <c:pt idx="9556">
                  <c:v>41878</c:v>
                </c:pt>
                <c:pt idx="9557">
                  <c:v>41879</c:v>
                </c:pt>
                <c:pt idx="9558">
                  <c:v>41880</c:v>
                </c:pt>
                <c:pt idx="9559">
                  <c:v>41884</c:v>
                </c:pt>
                <c:pt idx="9560">
                  <c:v>41885</c:v>
                </c:pt>
                <c:pt idx="9561">
                  <c:v>41886</c:v>
                </c:pt>
                <c:pt idx="9562">
                  <c:v>41887</c:v>
                </c:pt>
                <c:pt idx="9563">
                  <c:v>41890</c:v>
                </c:pt>
                <c:pt idx="9564">
                  <c:v>41891</c:v>
                </c:pt>
                <c:pt idx="9565">
                  <c:v>41892</c:v>
                </c:pt>
                <c:pt idx="9566">
                  <c:v>41893</c:v>
                </c:pt>
                <c:pt idx="9567">
                  <c:v>41894</c:v>
                </c:pt>
                <c:pt idx="9568">
                  <c:v>41897</c:v>
                </c:pt>
                <c:pt idx="9569">
                  <c:v>41898</c:v>
                </c:pt>
                <c:pt idx="9570">
                  <c:v>41899</c:v>
                </c:pt>
                <c:pt idx="9571">
                  <c:v>41900</c:v>
                </c:pt>
                <c:pt idx="9572">
                  <c:v>41901</c:v>
                </c:pt>
                <c:pt idx="9573">
                  <c:v>41904</c:v>
                </c:pt>
                <c:pt idx="9574">
                  <c:v>41905</c:v>
                </c:pt>
                <c:pt idx="9575">
                  <c:v>41906</c:v>
                </c:pt>
                <c:pt idx="9576">
                  <c:v>41907</c:v>
                </c:pt>
                <c:pt idx="9577">
                  <c:v>41908</c:v>
                </c:pt>
                <c:pt idx="9578">
                  <c:v>41911</c:v>
                </c:pt>
                <c:pt idx="9579">
                  <c:v>41912</c:v>
                </c:pt>
                <c:pt idx="9580">
                  <c:v>41913</c:v>
                </c:pt>
                <c:pt idx="9581">
                  <c:v>41914</c:v>
                </c:pt>
                <c:pt idx="9582">
                  <c:v>41915</c:v>
                </c:pt>
                <c:pt idx="9583">
                  <c:v>41918</c:v>
                </c:pt>
                <c:pt idx="9584">
                  <c:v>41919</c:v>
                </c:pt>
                <c:pt idx="9585">
                  <c:v>41920</c:v>
                </c:pt>
                <c:pt idx="9586">
                  <c:v>41921</c:v>
                </c:pt>
                <c:pt idx="9587">
                  <c:v>41922</c:v>
                </c:pt>
                <c:pt idx="9588">
                  <c:v>41926</c:v>
                </c:pt>
                <c:pt idx="9589">
                  <c:v>41927</c:v>
                </c:pt>
                <c:pt idx="9590">
                  <c:v>41928</c:v>
                </c:pt>
                <c:pt idx="9591">
                  <c:v>41929</c:v>
                </c:pt>
                <c:pt idx="9592">
                  <c:v>41932</c:v>
                </c:pt>
                <c:pt idx="9593">
                  <c:v>41933</c:v>
                </c:pt>
                <c:pt idx="9594">
                  <c:v>41934</c:v>
                </c:pt>
                <c:pt idx="9595">
                  <c:v>41935</c:v>
                </c:pt>
                <c:pt idx="9596">
                  <c:v>41936</c:v>
                </c:pt>
                <c:pt idx="9597">
                  <c:v>41939</c:v>
                </c:pt>
                <c:pt idx="9598">
                  <c:v>41940</c:v>
                </c:pt>
                <c:pt idx="9599">
                  <c:v>41941</c:v>
                </c:pt>
                <c:pt idx="9600">
                  <c:v>41942</c:v>
                </c:pt>
                <c:pt idx="9601">
                  <c:v>41943</c:v>
                </c:pt>
                <c:pt idx="9602">
                  <c:v>41946</c:v>
                </c:pt>
                <c:pt idx="9603">
                  <c:v>41947</c:v>
                </c:pt>
                <c:pt idx="9604">
                  <c:v>41948</c:v>
                </c:pt>
                <c:pt idx="9605">
                  <c:v>41949</c:v>
                </c:pt>
                <c:pt idx="9606">
                  <c:v>41950</c:v>
                </c:pt>
                <c:pt idx="9607">
                  <c:v>41953</c:v>
                </c:pt>
                <c:pt idx="9608">
                  <c:v>41955</c:v>
                </c:pt>
                <c:pt idx="9609">
                  <c:v>41956</c:v>
                </c:pt>
                <c:pt idx="9610">
                  <c:v>41957</c:v>
                </c:pt>
                <c:pt idx="9611">
                  <c:v>41960</c:v>
                </c:pt>
                <c:pt idx="9612">
                  <c:v>41961</c:v>
                </c:pt>
                <c:pt idx="9613">
                  <c:v>41962</c:v>
                </c:pt>
                <c:pt idx="9614">
                  <c:v>41963</c:v>
                </c:pt>
                <c:pt idx="9615">
                  <c:v>41964</c:v>
                </c:pt>
                <c:pt idx="9616">
                  <c:v>41967</c:v>
                </c:pt>
                <c:pt idx="9617">
                  <c:v>41968</c:v>
                </c:pt>
                <c:pt idx="9618">
                  <c:v>41969</c:v>
                </c:pt>
                <c:pt idx="9619">
                  <c:v>41971</c:v>
                </c:pt>
                <c:pt idx="9620">
                  <c:v>41974</c:v>
                </c:pt>
                <c:pt idx="9621">
                  <c:v>41975</c:v>
                </c:pt>
                <c:pt idx="9622">
                  <c:v>41976</c:v>
                </c:pt>
                <c:pt idx="9623">
                  <c:v>41977</c:v>
                </c:pt>
                <c:pt idx="9624">
                  <c:v>41978</c:v>
                </c:pt>
                <c:pt idx="9625">
                  <c:v>41981</c:v>
                </c:pt>
                <c:pt idx="9626">
                  <c:v>41982</c:v>
                </c:pt>
                <c:pt idx="9627">
                  <c:v>41983</c:v>
                </c:pt>
                <c:pt idx="9628">
                  <c:v>41984</c:v>
                </c:pt>
                <c:pt idx="9629">
                  <c:v>41985</c:v>
                </c:pt>
                <c:pt idx="9630">
                  <c:v>41988</c:v>
                </c:pt>
                <c:pt idx="9631">
                  <c:v>41989</c:v>
                </c:pt>
                <c:pt idx="9632">
                  <c:v>41990</c:v>
                </c:pt>
                <c:pt idx="9633">
                  <c:v>41991</c:v>
                </c:pt>
                <c:pt idx="9634">
                  <c:v>41992</c:v>
                </c:pt>
                <c:pt idx="9635">
                  <c:v>41995</c:v>
                </c:pt>
                <c:pt idx="9636">
                  <c:v>41996</c:v>
                </c:pt>
                <c:pt idx="9637">
                  <c:v>41997</c:v>
                </c:pt>
                <c:pt idx="9638">
                  <c:v>41999</c:v>
                </c:pt>
                <c:pt idx="9639">
                  <c:v>42002</c:v>
                </c:pt>
                <c:pt idx="9640">
                  <c:v>42003</c:v>
                </c:pt>
                <c:pt idx="9641">
                  <c:v>42004</c:v>
                </c:pt>
                <c:pt idx="9642">
                  <c:v>42006</c:v>
                </c:pt>
                <c:pt idx="9643">
                  <c:v>42009</c:v>
                </c:pt>
                <c:pt idx="9644">
                  <c:v>42010</c:v>
                </c:pt>
                <c:pt idx="9645">
                  <c:v>42011</c:v>
                </c:pt>
                <c:pt idx="9646">
                  <c:v>42012</c:v>
                </c:pt>
                <c:pt idx="9647">
                  <c:v>42013</c:v>
                </c:pt>
                <c:pt idx="9648">
                  <c:v>42016</c:v>
                </c:pt>
                <c:pt idx="9649">
                  <c:v>42017</c:v>
                </c:pt>
                <c:pt idx="9650">
                  <c:v>42018</c:v>
                </c:pt>
                <c:pt idx="9651">
                  <c:v>42019</c:v>
                </c:pt>
                <c:pt idx="9652">
                  <c:v>42020</c:v>
                </c:pt>
                <c:pt idx="9653">
                  <c:v>42024</c:v>
                </c:pt>
                <c:pt idx="9654">
                  <c:v>42025</c:v>
                </c:pt>
                <c:pt idx="9655">
                  <c:v>42026</c:v>
                </c:pt>
                <c:pt idx="9656">
                  <c:v>42027</c:v>
                </c:pt>
                <c:pt idx="9657">
                  <c:v>42030</c:v>
                </c:pt>
                <c:pt idx="9658">
                  <c:v>42031</c:v>
                </c:pt>
                <c:pt idx="9659">
                  <c:v>42032</c:v>
                </c:pt>
                <c:pt idx="9660">
                  <c:v>42033</c:v>
                </c:pt>
                <c:pt idx="9661">
                  <c:v>42034</c:v>
                </c:pt>
                <c:pt idx="9662">
                  <c:v>42037</c:v>
                </c:pt>
                <c:pt idx="9663">
                  <c:v>42038</c:v>
                </c:pt>
                <c:pt idx="9664">
                  <c:v>42039</c:v>
                </c:pt>
                <c:pt idx="9665">
                  <c:v>42040</c:v>
                </c:pt>
                <c:pt idx="9666">
                  <c:v>42041</c:v>
                </c:pt>
                <c:pt idx="9667">
                  <c:v>42044</c:v>
                </c:pt>
                <c:pt idx="9668">
                  <c:v>42045</c:v>
                </c:pt>
                <c:pt idx="9669">
                  <c:v>42046</c:v>
                </c:pt>
                <c:pt idx="9670">
                  <c:v>42047</c:v>
                </c:pt>
                <c:pt idx="9671">
                  <c:v>42048</c:v>
                </c:pt>
                <c:pt idx="9672">
                  <c:v>42052</c:v>
                </c:pt>
                <c:pt idx="9673">
                  <c:v>42053</c:v>
                </c:pt>
                <c:pt idx="9674">
                  <c:v>42054</c:v>
                </c:pt>
                <c:pt idx="9675">
                  <c:v>42055</c:v>
                </c:pt>
                <c:pt idx="9676">
                  <c:v>42058</c:v>
                </c:pt>
                <c:pt idx="9677">
                  <c:v>42059</c:v>
                </c:pt>
                <c:pt idx="9678">
                  <c:v>42060</c:v>
                </c:pt>
                <c:pt idx="9679">
                  <c:v>42061</c:v>
                </c:pt>
                <c:pt idx="9680">
                  <c:v>42062</c:v>
                </c:pt>
                <c:pt idx="9681">
                  <c:v>42065</c:v>
                </c:pt>
                <c:pt idx="9682">
                  <c:v>42066</c:v>
                </c:pt>
                <c:pt idx="9683">
                  <c:v>42067</c:v>
                </c:pt>
                <c:pt idx="9684">
                  <c:v>42068</c:v>
                </c:pt>
                <c:pt idx="9685">
                  <c:v>42069</c:v>
                </c:pt>
                <c:pt idx="9686">
                  <c:v>42072</c:v>
                </c:pt>
                <c:pt idx="9687">
                  <c:v>42073</c:v>
                </c:pt>
                <c:pt idx="9688">
                  <c:v>42074</c:v>
                </c:pt>
                <c:pt idx="9689">
                  <c:v>42075</c:v>
                </c:pt>
                <c:pt idx="9690">
                  <c:v>42076</c:v>
                </c:pt>
                <c:pt idx="9691">
                  <c:v>42079</c:v>
                </c:pt>
                <c:pt idx="9692">
                  <c:v>42080</c:v>
                </c:pt>
                <c:pt idx="9693">
                  <c:v>42081</c:v>
                </c:pt>
                <c:pt idx="9694">
                  <c:v>42082</c:v>
                </c:pt>
                <c:pt idx="9695">
                  <c:v>42083</c:v>
                </c:pt>
                <c:pt idx="9696">
                  <c:v>42086</c:v>
                </c:pt>
                <c:pt idx="9697">
                  <c:v>42087</c:v>
                </c:pt>
                <c:pt idx="9698">
                  <c:v>42088</c:v>
                </c:pt>
                <c:pt idx="9699">
                  <c:v>42089</c:v>
                </c:pt>
                <c:pt idx="9700">
                  <c:v>42090</c:v>
                </c:pt>
                <c:pt idx="9701">
                  <c:v>42093</c:v>
                </c:pt>
                <c:pt idx="9702">
                  <c:v>42094</c:v>
                </c:pt>
                <c:pt idx="9703">
                  <c:v>42095</c:v>
                </c:pt>
                <c:pt idx="9704">
                  <c:v>42096</c:v>
                </c:pt>
                <c:pt idx="9705">
                  <c:v>42097</c:v>
                </c:pt>
                <c:pt idx="9706">
                  <c:v>42100</c:v>
                </c:pt>
                <c:pt idx="9707">
                  <c:v>42101</c:v>
                </c:pt>
                <c:pt idx="9708">
                  <c:v>42102</c:v>
                </c:pt>
                <c:pt idx="9709">
                  <c:v>42103</c:v>
                </c:pt>
                <c:pt idx="9710">
                  <c:v>42104</c:v>
                </c:pt>
                <c:pt idx="9711">
                  <c:v>42107</c:v>
                </c:pt>
                <c:pt idx="9712">
                  <c:v>42108</c:v>
                </c:pt>
                <c:pt idx="9713">
                  <c:v>42109</c:v>
                </c:pt>
                <c:pt idx="9714">
                  <c:v>42110</c:v>
                </c:pt>
                <c:pt idx="9715">
                  <c:v>42111</c:v>
                </c:pt>
                <c:pt idx="9716">
                  <c:v>42114</c:v>
                </c:pt>
                <c:pt idx="9717">
                  <c:v>42115</c:v>
                </c:pt>
                <c:pt idx="9718">
                  <c:v>42116</c:v>
                </c:pt>
                <c:pt idx="9719">
                  <c:v>42117</c:v>
                </c:pt>
                <c:pt idx="9720">
                  <c:v>42118</c:v>
                </c:pt>
                <c:pt idx="9721">
                  <c:v>42121</c:v>
                </c:pt>
                <c:pt idx="9722">
                  <c:v>42122</c:v>
                </c:pt>
                <c:pt idx="9723">
                  <c:v>42123</c:v>
                </c:pt>
                <c:pt idx="9724">
                  <c:v>42124</c:v>
                </c:pt>
                <c:pt idx="9725">
                  <c:v>42125</c:v>
                </c:pt>
                <c:pt idx="9726">
                  <c:v>42128</c:v>
                </c:pt>
                <c:pt idx="9727">
                  <c:v>42129</c:v>
                </c:pt>
                <c:pt idx="9728">
                  <c:v>42130</c:v>
                </c:pt>
                <c:pt idx="9729">
                  <c:v>42131</c:v>
                </c:pt>
                <c:pt idx="9730">
                  <c:v>42132</c:v>
                </c:pt>
                <c:pt idx="9731">
                  <c:v>42135</c:v>
                </c:pt>
                <c:pt idx="9732">
                  <c:v>42136</c:v>
                </c:pt>
                <c:pt idx="9733">
                  <c:v>42137</c:v>
                </c:pt>
                <c:pt idx="9734">
                  <c:v>42138</c:v>
                </c:pt>
                <c:pt idx="9735">
                  <c:v>42139</c:v>
                </c:pt>
                <c:pt idx="9736">
                  <c:v>42142</c:v>
                </c:pt>
                <c:pt idx="9737">
                  <c:v>42143</c:v>
                </c:pt>
                <c:pt idx="9738">
                  <c:v>42144</c:v>
                </c:pt>
                <c:pt idx="9739">
                  <c:v>42145</c:v>
                </c:pt>
                <c:pt idx="9740">
                  <c:v>42146</c:v>
                </c:pt>
                <c:pt idx="9741">
                  <c:v>42150</c:v>
                </c:pt>
                <c:pt idx="9742">
                  <c:v>42151</c:v>
                </c:pt>
                <c:pt idx="9743">
                  <c:v>42152</c:v>
                </c:pt>
                <c:pt idx="9744">
                  <c:v>42153</c:v>
                </c:pt>
                <c:pt idx="9745">
                  <c:v>42156</c:v>
                </c:pt>
                <c:pt idx="9746">
                  <c:v>42157</c:v>
                </c:pt>
                <c:pt idx="9747">
                  <c:v>42158</c:v>
                </c:pt>
                <c:pt idx="9748">
                  <c:v>42159</c:v>
                </c:pt>
                <c:pt idx="9749">
                  <c:v>42160</c:v>
                </c:pt>
                <c:pt idx="9750">
                  <c:v>42163</c:v>
                </c:pt>
                <c:pt idx="9751">
                  <c:v>42164</c:v>
                </c:pt>
                <c:pt idx="9752">
                  <c:v>42165</c:v>
                </c:pt>
                <c:pt idx="9753">
                  <c:v>42166</c:v>
                </c:pt>
                <c:pt idx="9754">
                  <c:v>42167</c:v>
                </c:pt>
                <c:pt idx="9755">
                  <c:v>42170</c:v>
                </c:pt>
                <c:pt idx="9756">
                  <c:v>42171</c:v>
                </c:pt>
                <c:pt idx="9757">
                  <c:v>42172</c:v>
                </c:pt>
                <c:pt idx="9758">
                  <c:v>42173</c:v>
                </c:pt>
                <c:pt idx="9759">
                  <c:v>42174</c:v>
                </c:pt>
                <c:pt idx="9760">
                  <c:v>42177</c:v>
                </c:pt>
                <c:pt idx="9761">
                  <c:v>42178</c:v>
                </c:pt>
                <c:pt idx="9762">
                  <c:v>42179</c:v>
                </c:pt>
                <c:pt idx="9763">
                  <c:v>42180</c:v>
                </c:pt>
                <c:pt idx="9764">
                  <c:v>42181</c:v>
                </c:pt>
                <c:pt idx="9765">
                  <c:v>42184</c:v>
                </c:pt>
                <c:pt idx="9766">
                  <c:v>42185</c:v>
                </c:pt>
                <c:pt idx="9767">
                  <c:v>42186</c:v>
                </c:pt>
                <c:pt idx="9768">
                  <c:v>42187</c:v>
                </c:pt>
                <c:pt idx="9769">
                  <c:v>42191</c:v>
                </c:pt>
                <c:pt idx="9770">
                  <c:v>42192</c:v>
                </c:pt>
                <c:pt idx="9771">
                  <c:v>42193</c:v>
                </c:pt>
                <c:pt idx="9772">
                  <c:v>42194</c:v>
                </c:pt>
                <c:pt idx="9773">
                  <c:v>42195</c:v>
                </c:pt>
                <c:pt idx="9774">
                  <c:v>42198</c:v>
                </c:pt>
                <c:pt idx="9775">
                  <c:v>42199</c:v>
                </c:pt>
                <c:pt idx="9776">
                  <c:v>42200</c:v>
                </c:pt>
                <c:pt idx="9777">
                  <c:v>42201</c:v>
                </c:pt>
                <c:pt idx="9778">
                  <c:v>42202</c:v>
                </c:pt>
                <c:pt idx="9779">
                  <c:v>42205</c:v>
                </c:pt>
                <c:pt idx="9780">
                  <c:v>42206</c:v>
                </c:pt>
                <c:pt idx="9781">
                  <c:v>42207</c:v>
                </c:pt>
                <c:pt idx="9782">
                  <c:v>42208</c:v>
                </c:pt>
                <c:pt idx="9783">
                  <c:v>42209</c:v>
                </c:pt>
                <c:pt idx="9784">
                  <c:v>42212</c:v>
                </c:pt>
                <c:pt idx="9785">
                  <c:v>42213</c:v>
                </c:pt>
                <c:pt idx="9786">
                  <c:v>42214</c:v>
                </c:pt>
                <c:pt idx="9787">
                  <c:v>42215</c:v>
                </c:pt>
                <c:pt idx="9788">
                  <c:v>42216</c:v>
                </c:pt>
                <c:pt idx="9789">
                  <c:v>42219</c:v>
                </c:pt>
                <c:pt idx="9790">
                  <c:v>42220</c:v>
                </c:pt>
                <c:pt idx="9791">
                  <c:v>42221</c:v>
                </c:pt>
                <c:pt idx="9792">
                  <c:v>42222</c:v>
                </c:pt>
                <c:pt idx="9793">
                  <c:v>42223</c:v>
                </c:pt>
                <c:pt idx="9794">
                  <c:v>42226</c:v>
                </c:pt>
                <c:pt idx="9795">
                  <c:v>42227</c:v>
                </c:pt>
                <c:pt idx="9796">
                  <c:v>42228</c:v>
                </c:pt>
                <c:pt idx="9797">
                  <c:v>42229</c:v>
                </c:pt>
                <c:pt idx="9798">
                  <c:v>42230</c:v>
                </c:pt>
                <c:pt idx="9799">
                  <c:v>42233</c:v>
                </c:pt>
                <c:pt idx="9800">
                  <c:v>42234</c:v>
                </c:pt>
                <c:pt idx="9801">
                  <c:v>42235</c:v>
                </c:pt>
                <c:pt idx="9802">
                  <c:v>42236</c:v>
                </c:pt>
                <c:pt idx="9803">
                  <c:v>42237</c:v>
                </c:pt>
                <c:pt idx="9804">
                  <c:v>42240</c:v>
                </c:pt>
                <c:pt idx="9805">
                  <c:v>42241</c:v>
                </c:pt>
                <c:pt idx="9806">
                  <c:v>42242</c:v>
                </c:pt>
                <c:pt idx="9807">
                  <c:v>42243</c:v>
                </c:pt>
                <c:pt idx="9808">
                  <c:v>42244</c:v>
                </c:pt>
                <c:pt idx="9809">
                  <c:v>42247</c:v>
                </c:pt>
                <c:pt idx="9810">
                  <c:v>42248</c:v>
                </c:pt>
                <c:pt idx="9811">
                  <c:v>42249</c:v>
                </c:pt>
                <c:pt idx="9812">
                  <c:v>42250</c:v>
                </c:pt>
                <c:pt idx="9813">
                  <c:v>42251</c:v>
                </c:pt>
                <c:pt idx="9814">
                  <c:v>42255</c:v>
                </c:pt>
                <c:pt idx="9815">
                  <c:v>42256</c:v>
                </c:pt>
                <c:pt idx="9816">
                  <c:v>42257</c:v>
                </c:pt>
                <c:pt idx="9817">
                  <c:v>42258</c:v>
                </c:pt>
                <c:pt idx="9818">
                  <c:v>42261</c:v>
                </c:pt>
                <c:pt idx="9819">
                  <c:v>42262</c:v>
                </c:pt>
                <c:pt idx="9820">
                  <c:v>42263</c:v>
                </c:pt>
                <c:pt idx="9821">
                  <c:v>42264</c:v>
                </c:pt>
                <c:pt idx="9822">
                  <c:v>42265</c:v>
                </c:pt>
                <c:pt idx="9823">
                  <c:v>42268</c:v>
                </c:pt>
                <c:pt idx="9824">
                  <c:v>42269</c:v>
                </c:pt>
                <c:pt idx="9825">
                  <c:v>42270</c:v>
                </c:pt>
                <c:pt idx="9826">
                  <c:v>42271</c:v>
                </c:pt>
                <c:pt idx="9827">
                  <c:v>42272</c:v>
                </c:pt>
                <c:pt idx="9828">
                  <c:v>42275</c:v>
                </c:pt>
                <c:pt idx="9829">
                  <c:v>42276</c:v>
                </c:pt>
                <c:pt idx="9830">
                  <c:v>42277</c:v>
                </c:pt>
                <c:pt idx="9831">
                  <c:v>42278</c:v>
                </c:pt>
                <c:pt idx="9832">
                  <c:v>42279</c:v>
                </c:pt>
                <c:pt idx="9833">
                  <c:v>42282</c:v>
                </c:pt>
                <c:pt idx="9834">
                  <c:v>42283</c:v>
                </c:pt>
                <c:pt idx="9835">
                  <c:v>42284</c:v>
                </c:pt>
                <c:pt idx="9836">
                  <c:v>42285</c:v>
                </c:pt>
                <c:pt idx="9837">
                  <c:v>42286</c:v>
                </c:pt>
                <c:pt idx="9838">
                  <c:v>42290</c:v>
                </c:pt>
                <c:pt idx="9839">
                  <c:v>42291</c:v>
                </c:pt>
                <c:pt idx="9840">
                  <c:v>42292</c:v>
                </c:pt>
                <c:pt idx="9841">
                  <c:v>42293</c:v>
                </c:pt>
                <c:pt idx="9842">
                  <c:v>42296</c:v>
                </c:pt>
                <c:pt idx="9843">
                  <c:v>42297</c:v>
                </c:pt>
                <c:pt idx="9844">
                  <c:v>42298</c:v>
                </c:pt>
                <c:pt idx="9845">
                  <c:v>42299</c:v>
                </c:pt>
                <c:pt idx="9846">
                  <c:v>42300</c:v>
                </c:pt>
                <c:pt idx="9847">
                  <c:v>42303</c:v>
                </c:pt>
                <c:pt idx="9848">
                  <c:v>42304</c:v>
                </c:pt>
                <c:pt idx="9849">
                  <c:v>42305</c:v>
                </c:pt>
                <c:pt idx="9850">
                  <c:v>42306</c:v>
                </c:pt>
                <c:pt idx="9851">
                  <c:v>42307</c:v>
                </c:pt>
                <c:pt idx="9852">
                  <c:v>42310</c:v>
                </c:pt>
                <c:pt idx="9853">
                  <c:v>42311</c:v>
                </c:pt>
                <c:pt idx="9854">
                  <c:v>42312</c:v>
                </c:pt>
                <c:pt idx="9855">
                  <c:v>42313</c:v>
                </c:pt>
                <c:pt idx="9856">
                  <c:v>42314</c:v>
                </c:pt>
                <c:pt idx="9857">
                  <c:v>42317</c:v>
                </c:pt>
                <c:pt idx="9858">
                  <c:v>42318</c:v>
                </c:pt>
                <c:pt idx="9859">
                  <c:v>42320</c:v>
                </c:pt>
                <c:pt idx="9860">
                  <c:v>42321</c:v>
                </c:pt>
                <c:pt idx="9861">
                  <c:v>42324</c:v>
                </c:pt>
                <c:pt idx="9862">
                  <c:v>42325</c:v>
                </c:pt>
                <c:pt idx="9863">
                  <c:v>42326</c:v>
                </c:pt>
                <c:pt idx="9864">
                  <c:v>42327</c:v>
                </c:pt>
                <c:pt idx="9865">
                  <c:v>42328</c:v>
                </c:pt>
                <c:pt idx="9866">
                  <c:v>42331</c:v>
                </c:pt>
                <c:pt idx="9867">
                  <c:v>42332</c:v>
                </c:pt>
                <c:pt idx="9868">
                  <c:v>42333</c:v>
                </c:pt>
                <c:pt idx="9869">
                  <c:v>42335</c:v>
                </c:pt>
                <c:pt idx="9870">
                  <c:v>42338</c:v>
                </c:pt>
                <c:pt idx="9871">
                  <c:v>42339</c:v>
                </c:pt>
                <c:pt idx="9872">
                  <c:v>42340</c:v>
                </c:pt>
                <c:pt idx="9873">
                  <c:v>42341</c:v>
                </c:pt>
                <c:pt idx="9874">
                  <c:v>42342</c:v>
                </c:pt>
                <c:pt idx="9875">
                  <c:v>42345</c:v>
                </c:pt>
                <c:pt idx="9876">
                  <c:v>42346</c:v>
                </c:pt>
                <c:pt idx="9877">
                  <c:v>42347</c:v>
                </c:pt>
                <c:pt idx="9878">
                  <c:v>42348</c:v>
                </c:pt>
                <c:pt idx="9879">
                  <c:v>42349</c:v>
                </c:pt>
                <c:pt idx="9880">
                  <c:v>42352</c:v>
                </c:pt>
                <c:pt idx="9881">
                  <c:v>42353</c:v>
                </c:pt>
                <c:pt idx="9882">
                  <c:v>42354</c:v>
                </c:pt>
                <c:pt idx="9883">
                  <c:v>42355</c:v>
                </c:pt>
                <c:pt idx="9884">
                  <c:v>42356</c:v>
                </c:pt>
                <c:pt idx="9885">
                  <c:v>42359</c:v>
                </c:pt>
                <c:pt idx="9886">
                  <c:v>42360</c:v>
                </c:pt>
                <c:pt idx="9887">
                  <c:v>42361</c:v>
                </c:pt>
                <c:pt idx="9888">
                  <c:v>42362</c:v>
                </c:pt>
                <c:pt idx="9889">
                  <c:v>42366</c:v>
                </c:pt>
                <c:pt idx="9890">
                  <c:v>42367</c:v>
                </c:pt>
                <c:pt idx="9891">
                  <c:v>42368</c:v>
                </c:pt>
                <c:pt idx="9892">
                  <c:v>42369</c:v>
                </c:pt>
                <c:pt idx="9893">
                  <c:v>42373</c:v>
                </c:pt>
                <c:pt idx="9894">
                  <c:v>42374</c:v>
                </c:pt>
                <c:pt idx="9895">
                  <c:v>42375</c:v>
                </c:pt>
                <c:pt idx="9896">
                  <c:v>42376</c:v>
                </c:pt>
                <c:pt idx="9897">
                  <c:v>42377</c:v>
                </c:pt>
                <c:pt idx="9898">
                  <c:v>42380</c:v>
                </c:pt>
                <c:pt idx="9899">
                  <c:v>42381</c:v>
                </c:pt>
                <c:pt idx="9900">
                  <c:v>42382</c:v>
                </c:pt>
                <c:pt idx="9901">
                  <c:v>42383</c:v>
                </c:pt>
                <c:pt idx="9902">
                  <c:v>42384</c:v>
                </c:pt>
                <c:pt idx="9903">
                  <c:v>42388</c:v>
                </c:pt>
                <c:pt idx="9904">
                  <c:v>42389</c:v>
                </c:pt>
                <c:pt idx="9905">
                  <c:v>42390</c:v>
                </c:pt>
                <c:pt idx="9906">
                  <c:v>42391</c:v>
                </c:pt>
                <c:pt idx="9907">
                  <c:v>42394</c:v>
                </c:pt>
                <c:pt idx="9908">
                  <c:v>42395</c:v>
                </c:pt>
                <c:pt idx="9909">
                  <c:v>42396</c:v>
                </c:pt>
                <c:pt idx="9910">
                  <c:v>42397</c:v>
                </c:pt>
                <c:pt idx="9911">
                  <c:v>42398</c:v>
                </c:pt>
                <c:pt idx="9912">
                  <c:v>42401</c:v>
                </c:pt>
                <c:pt idx="9913">
                  <c:v>42402</c:v>
                </c:pt>
                <c:pt idx="9914">
                  <c:v>42403</c:v>
                </c:pt>
                <c:pt idx="9915">
                  <c:v>42404</c:v>
                </c:pt>
                <c:pt idx="9916">
                  <c:v>42405</c:v>
                </c:pt>
                <c:pt idx="9917">
                  <c:v>42408</c:v>
                </c:pt>
                <c:pt idx="9918">
                  <c:v>42409</c:v>
                </c:pt>
                <c:pt idx="9919">
                  <c:v>42410</c:v>
                </c:pt>
                <c:pt idx="9920">
                  <c:v>42411</c:v>
                </c:pt>
                <c:pt idx="9921">
                  <c:v>42412</c:v>
                </c:pt>
                <c:pt idx="9922">
                  <c:v>42416</c:v>
                </c:pt>
                <c:pt idx="9923">
                  <c:v>42417</c:v>
                </c:pt>
                <c:pt idx="9924">
                  <c:v>42418</c:v>
                </c:pt>
                <c:pt idx="9925">
                  <c:v>42419</c:v>
                </c:pt>
                <c:pt idx="9926">
                  <c:v>42422</c:v>
                </c:pt>
                <c:pt idx="9927">
                  <c:v>42423</c:v>
                </c:pt>
                <c:pt idx="9928">
                  <c:v>42424</c:v>
                </c:pt>
                <c:pt idx="9929">
                  <c:v>42425</c:v>
                </c:pt>
                <c:pt idx="9930">
                  <c:v>42426</c:v>
                </c:pt>
                <c:pt idx="9931">
                  <c:v>42429</c:v>
                </c:pt>
                <c:pt idx="9932">
                  <c:v>42430</c:v>
                </c:pt>
                <c:pt idx="9933">
                  <c:v>42431</c:v>
                </c:pt>
                <c:pt idx="9934">
                  <c:v>42432</c:v>
                </c:pt>
                <c:pt idx="9935">
                  <c:v>42433</c:v>
                </c:pt>
                <c:pt idx="9936">
                  <c:v>42436</c:v>
                </c:pt>
                <c:pt idx="9937">
                  <c:v>42437</c:v>
                </c:pt>
                <c:pt idx="9938">
                  <c:v>42438</c:v>
                </c:pt>
                <c:pt idx="9939">
                  <c:v>42439</c:v>
                </c:pt>
                <c:pt idx="9940">
                  <c:v>42440</c:v>
                </c:pt>
                <c:pt idx="9941">
                  <c:v>42443</c:v>
                </c:pt>
                <c:pt idx="9942">
                  <c:v>42444</c:v>
                </c:pt>
                <c:pt idx="9943">
                  <c:v>42445</c:v>
                </c:pt>
                <c:pt idx="9944">
                  <c:v>42446</c:v>
                </c:pt>
                <c:pt idx="9945">
                  <c:v>42447</c:v>
                </c:pt>
                <c:pt idx="9946">
                  <c:v>42450</c:v>
                </c:pt>
                <c:pt idx="9947">
                  <c:v>42451</c:v>
                </c:pt>
                <c:pt idx="9948">
                  <c:v>42452</c:v>
                </c:pt>
                <c:pt idx="9949">
                  <c:v>42453</c:v>
                </c:pt>
                <c:pt idx="9950">
                  <c:v>42457</c:v>
                </c:pt>
                <c:pt idx="9951">
                  <c:v>42458</c:v>
                </c:pt>
                <c:pt idx="9952">
                  <c:v>42459</c:v>
                </c:pt>
                <c:pt idx="9953">
                  <c:v>42460</c:v>
                </c:pt>
                <c:pt idx="9954">
                  <c:v>42461</c:v>
                </c:pt>
                <c:pt idx="9955">
                  <c:v>42464</c:v>
                </c:pt>
                <c:pt idx="9956">
                  <c:v>42465</c:v>
                </c:pt>
                <c:pt idx="9957">
                  <c:v>42466</c:v>
                </c:pt>
                <c:pt idx="9958">
                  <c:v>42467</c:v>
                </c:pt>
                <c:pt idx="9959">
                  <c:v>42468</c:v>
                </c:pt>
                <c:pt idx="9960">
                  <c:v>42471</c:v>
                </c:pt>
                <c:pt idx="9961">
                  <c:v>42472</c:v>
                </c:pt>
                <c:pt idx="9962">
                  <c:v>42473</c:v>
                </c:pt>
                <c:pt idx="9963">
                  <c:v>42474</c:v>
                </c:pt>
                <c:pt idx="9964">
                  <c:v>42475</c:v>
                </c:pt>
                <c:pt idx="9965">
                  <c:v>42478</c:v>
                </c:pt>
                <c:pt idx="9966">
                  <c:v>42479</c:v>
                </c:pt>
                <c:pt idx="9967">
                  <c:v>42480</c:v>
                </c:pt>
                <c:pt idx="9968">
                  <c:v>42481</c:v>
                </c:pt>
                <c:pt idx="9969">
                  <c:v>42482</c:v>
                </c:pt>
                <c:pt idx="9970">
                  <c:v>42485</c:v>
                </c:pt>
                <c:pt idx="9971">
                  <c:v>42486</c:v>
                </c:pt>
                <c:pt idx="9972">
                  <c:v>42487</c:v>
                </c:pt>
                <c:pt idx="9973">
                  <c:v>42488</c:v>
                </c:pt>
                <c:pt idx="9974">
                  <c:v>42489</c:v>
                </c:pt>
                <c:pt idx="9975">
                  <c:v>42492</c:v>
                </c:pt>
                <c:pt idx="9976">
                  <c:v>42493</c:v>
                </c:pt>
                <c:pt idx="9977">
                  <c:v>42494</c:v>
                </c:pt>
                <c:pt idx="9978">
                  <c:v>42495</c:v>
                </c:pt>
                <c:pt idx="9979">
                  <c:v>42496</c:v>
                </c:pt>
                <c:pt idx="9980">
                  <c:v>42499</c:v>
                </c:pt>
                <c:pt idx="9981">
                  <c:v>42500</c:v>
                </c:pt>
                <c:pt idx="9982">
                  <c:v>42501</c:v>
                </c:pt>
                <c:pt idx="9983">
                  <c:v>42502</c:v>
                </c:pt>
                <c:pt idx="9984">
                  <c:v>42503</c:v>
                </c:pt>
                <c:pt idx="9985">
                  <c:v>42506</c:v>
                </c:pt>
                <c:pt idx="9986">
                  <c:v>42507</c:v>
                </c:pt>
                <c:pt idx="9987">
                  <c:v>42508</c:v>
                </c:pt>
                <c:pt idx="9988">
                  <c:v>42509</c:v>
                </c:pt>
                <c:pt idx="9989">
                  <c:v>42510</c:v>
                </c:pt>
                <c:pt idx="9990">
                  <c:v>42513</c:v>
                </c:pt>
                <c:pt idx="9991">
                  <c:v>42514</c:v>
                </c:pt>
                <c:pt idx="9992">
                  <c:v>42515</c:v>
                </c:pt>
                <c:pt idx="9993">
                  <c:v>42516</c:v>
                </c:pt>
                <c:pt idx="9994">
                  <c:v>42517</c:v>
                </c:pt>
                <c:pt idx="9995">
                  <c:v>42521</c:v>
                </c:pt>
                <c:pt idx="9996">
                  <c:v>42522</c:v>
                </c:pt>
                <c:pt idx="9997">
                  <c:v>42523</c:v>
                </c:pt>
                <c:pt idx="9998">
                  <c:v>42524</c:v>
                </c:pt>
                <c:pt idx="9999">
                  <c:v>42527</c:v>
                </c:pt>
                <c:pt idx="10000">
                  <c:v>42528</c:v>
                </c:pt>
                <c:pt idx="10001">
                  <c:v>42529</c:v>
                </c:pt>
                <c:pt idx="10002">
                  <c:v>42530</c:v>
                </c:pt>
                <c:pt idx="10003">
                  <c:v>42531</c:v>
                </c:pt>
                <c:pt idx="10004">
                  <c:v>42534</c:v>
                </c:pt>
                <c:pt idx="10005">
                  <c:v>42535</c:v>
                </c:pt>
                <c:pt idx="10006">
                  <c:v>42536</c:v>
                </c:pt>
                <c:pt idx="10007">
                  <c:v>42537</c:v>
                </c:pt>
                <c:pt idx="10008">
                  <c:v>42538</c:v>
                </c:pt>
                <c:pt idx="10009">
                  <c:v>42541</c:v>
                </c:pt>
                <c:pt idx="10010">
                  <c:v>42542</c:v>
                </c:pt>
                <c:pt idx="10011">
                  <c:v>42543</c:v>
                </c:pt>
                <c:pt idx="10012">
                  <c:v>42544</c:v>
                </c:pt>
                <c:pt idx="10013">
                  <c:v>42545</c:v>
                </c:pt>
                <c:pt idx="10014">
                  <c:v>42548</c:v>
                </c:pt>
                <c:pt idx="10015">
                  <c:v>42549</c:v>
                </c:pt>
                <c:pt idx="10016">
                  <c:v>42550</c:v>
                </c:pt>
                <c:pt idx="10017">
                  <c:v>42551</c:v>
                </c:pt>
                <c:pt idx="10018">
                  <c:v>42552</c:v>
                </c:pt>
                <c:pt idx="10019">
                  <c:v>42556</c:v>
                </c:pt>
                <c:pt idx="10020">
                  <c:v>42557</c:v>
                </c:pt>
                <c:pt idx="10021">
                  <c:v>42558</c:v>
                </c:pt>
                <c:pt idx="10022">
                  <c:v>42559</c:v>
                </c:pt>
                <c:pt idx="10023">
                  <c:v>42562</c:v>
                </c:pt>
                <c:pt idx="10024">
                  <c:v>42563</c:v>
                </c:pt>
                <c:pt idx="10025">
                  <c:v>42564</c:v>
                </c:pt>
                <c:pt idx="10026">
                  <c:v>42565</c:v>
                </c:pt>
                <c:pt idx="10027">
                  <c:v>42566</c:v>
                </c:pt>
                <c:pt idx="10028">
                  <c:v>42569</c:v>
                </c:pt>
                <c:pt idx="10029">
                  <c:v>42570</c:v>
                </c:pt>
                <c:pt idx="10030">
                  <c:v>42571</c:v>
                </c:pt>
                <c:pt idx="10031">
                  <c:v>42572</c:v>
                </c:pt>
                <c:pt idx="10032">
                  <c:v>42573</c:v>
                </c:pt>
                <c:pt idx="10033">
                  <c:v>42576</c:v>
                </c:pt>
                <c:pt idx="10034">
                  <c:v>42577</c:v>
                </c:pt>
                <c:pt idx="10035">
                  <c:v>42578</c:v>
                </c:pt>
                <c:pt idx="10036">
                  <c:v>42579</c:v>
                </c:pt>
                <c:pt idx="10037">
                  <c:v>42580</c:v>
                </c:pt>
                <c:pt idx="10038">
                  <c:v>42583</c:v>
                </c:pt>
                <c:pt idx="10039">
                  <c:v>42584</c:v>
                </c:pt>
                <c:pt idx="10040">
                  <c:v>42585</c:v>
                </c:pt>
                <c:pt idx="10041">
                  <c:v>42586</c:v>
                </c:pt>
                <c:pt idx="10042">
                  <c:v>42587</c:v>
                </c:pt>
                <c:pt idx="10043">
                  <c:v>42590</c:v>
                </c:pt>
                <c:pt idx="10044">
                  <c:v>42591</c:v>
                </c:pt>
                <c:pt idx="10045">
                  <c:v>42592</c:v>
                </c:pt>
                <c:pt idx="10046">
                  <c:v>42593</c:v>
                </c:pt>
                <c:pt idx="10047">
                  <c:v>42594</c:v>
                </c:pt>
                <c:pt idx="10048">
                  <c:v>42597</c:v>
                </c:pt>
                <c:pt idx="10049">
                  <c:v>42598</c:v>
                </c:pt>
                <c:pt idx="10050">
                  <c:v>42599</c:v>
                </c:pt>
                <c:pt idx="10051">
                  <c:v>42600</c:v>
                </c:pt>
                <c:pt idx="10052">
                  <c:v>42601</c:v>
                </c:pt>
                <c:pt idx="10053">
                  <c:v>42604</c:v>
                </c:pt>
                <c:pt idx="10054">
                  <c:v>42605</c:v>
                </c:pt>
                <c:pt idx="10055">
                  <c:v>42606</c:v>
                </c:pt>
                <c:pt idx="10056">
                  <c:v>42607</c:v>
                </c:pt>
                <c:pt idx="10057">
                  <c:v>42608</c:v>
                </c:pt>
                <c:pt idx="10058">
                  <c:v>42611</c:v>
                </c:pt>
                <c:pt idx="10059">
                  <c:v>42612</c:v>
                </c:pt>
                <c:pt idx="10060">
                  <c:v>42613</c:v>
                </c:pt>
                <c:pt idx="10061">
                  <c:v>42614</c:v>
                </c:pt>
                <c:pt idx="10062">
                  <c:v>42615</c:v>
                </c:pt>
                <c:pt idx="10063">
                  <c:v>42619</c:v>
                </c:pt>
                <c:pt idx="10064">
                  <c:v>42620</c:v>
                </c:pt>
                <c:pt idx="10065">
                  <c:v>42621</c:v>
                </c:pt>
                <c:pt idx="10066">
                  <c:v>42622</c:v>
                </c:pt>
                <c:pt idx="10067">
                  <c:v>42625</c:v>
                </c:pt>
                <c:pt idx="10068">
                  <c:v>42626</c:v>
                </c:pt>
                <c:pt idx="10069">
                  <c:v>42627</c:v>
                </c:pt>
                <c:pt idx="10070">
                  <c:v>42628</c:v>
                </c:pt>
                <c:pt idx="10071">
                  <c:v>42629</c:v>
                </c:pt>
                <c:pt idx="10072">
                  <c:v>42632</c:v>
                </c:pt>
                <c:pt idx="10073">
                  <c:v>42633</c:v>
                </c:pt>
                <c:pt idx="10074">
                  <c:v>42634</c:v>
                </c:pt>
                <c:pt idx="10075">
                  <c:v>42635</c:v>
                </c:pt>
                <c:pt idx="10076">
                  <c:v>42636</c:v>
                </c:pt>
                <c:pt idx="10077">
                  <c:v>42639</c:v>
                </c:pt>
                <c:pt idx="10078">
                  <c:v>42640</c:v>
                </c:pt>
                <c:pt idx="10079">
                  <c:v>42641</c:v>
                </c:pt>
                <c:pt idx="10080">
                  <c:v>42642</c:v>
                </c:pt>
                <c:pt idx="10081">
                  <c:v>42643</c:v>
                </c:pt>
                <c:pt idx="10082">
                  <c:v>42646</c:v>
                </c:pt>
                <c:pt idx="10083">
                  <c:v>42647</c:v>
                </c:pt>
                <c:pt idx="10084">
                  <c:v>42648</c:v>
                </c:pt>
                <c:pt idx="10085">
                  <c:v>42649</c:v>
                </c:pt>
                <c:pt idx="10086">
                  <c:v>42650</c:v>
                </c:pt>
                <c:pt idx="10087">
                  <c:v>42654</c:v>
                </c:pt>
                <c:pt idx="10088">
                  <c:v>42655</c:v>
                </c:pt>
                <c:pt idx="10089">
                  <c:v>42656</c:v>
                </c:pt>
                <c:pt idx="10090">
                  <c:v>42657</c:v>
                </c:pt>
                <c:pt idx="10091">
                  <c:v>42660</c:v>
                </c:pt>
                <c:pt idx="10092">
                  <c:v>42661</c:v>
                </c:pt>
                <c:pt idx="10093">
                  <c:v>42662</c:v>
                </c:pt>
                <c:pt idx="10094">
                  <c:v>42663</c:v>
                </c:pt>
                <c:pt idx="10095">
                  <c:v>42664</c:v>
                </c:pt>
                <c:pt idx="10096">
                  <c:v>42667</c:v>
                </c:pt>
                <c:pt idx="10097">
                  <c:v>42668</c:v>
                </c:pt>
                <c:pt idx="10098">
                  <c:v>42669</c:v>
                </c:pt>
                <c:pt idx="10099">
                  <c:v>42670</c:v>
                </c:pt>
                <c:pt idx="10100">
                  <c:v>42671</c:v>
                </c:pt>
                <c:pt idx="10101">
                  <c:v>42674</c:v>
                </c:pt>
                <c:pt idx="10102">
                  <c:v>42675</c:v>
                </c:pt>
                <c:pt idx="10103">
                  <c:v>42676</c:v>
                </c:pt>
                <c:pt idx="10104">
                  <c:v>42677</c:v>
                </c:pt>
                <c:pt idx="10105">
                  <c:v>42678</c:v>
                </c:pt>
                <c:pt idx="10106">
                  <c:v>42681</c:v>
                </c:pt>
                <c:pt idx="10107">
                  <c:v>42682</c:v>
                </c:pt>
                <c:pt idx="10108">
                  <c:v>42683</c:v>
                </c:pt>
                <c:pt idx="10109">
                  <c:v>42684</c:v>
                </c:pt>
                <c:pt idx="10110">
                  <c:v>42688</c:v>
                </c:pt>
                <c:pt idx="10111">
                  <c:v>42689</c:v>
                </c:pt>
                <c:pt idx="10112">
                  <c:v>42690</c:v>
                </c:pt>
                <c:pt idx="10113">
                  <c:v>42691</c:v>
                </c:pt>
                <c:pt idx="10114">
                  <c:v>42692</c:v>
                </c:pt>
                <c:pt idx="10115">
                  <c:v>42695</c:v>
                </c:pt>
                <c:pt idx="10116">
                  <c:v>42696</c:v>
                </c:pt>
                <c:pt idx="10117">
                  <c:v>42697</c:v>
                </c:pt>
                <c:pt idx="10118">
                  <c:v>42699</c:v>
                </c:pt>
                <c:pt idx="10119">
                  <c:v>42702</c:v>
                </c:pt>
                <c:pt idx="10120">
                  <c:v>42703</c:v>
                </c:pt>
                <c:pt idx="10121">
                  <c:v>42704</c:v>
                </c:pt>
                <c:pt idx="10122">
                  <c:v>42705</c:v>
                </c:pt>
                <c:pt idx="10123">
                  <c:v>42706</c:v>
                </c:pt>
                <c:pt idx="10124">
                  <c:v>42709</c:v>
                </c:pt>
                <c:pt idx="10125">
                  <c:v>42710</c:v>
                </c:pt>
                <c:pt idx="10126">
                  <c:v>42711</c:v>
                </c:pt>
                <c:pt idx="10127">
                  <c:v>42712</c:v>
                </c:pt>
                <c:pt idx="10128">
                  <c:v>42713</c:v>
                </c:pt>
                <c:pt idx="10129">
                  <c:v>42716</c:v>
                </c:pt>
                <c:pt idx="10130">
                  <c:v>42717</c:v>
                </c:pt>
                <c:pt idx="10131">
                  <c:v>42718</c:v>
                </c:pt>
                <c:pt idx="10132">
                  <c:v>42719</c:v>
                </c:pt>
                <c:pt idx="10133">
                  <c:v>42720</c:v>
                </c:pt>
                <c:pt idx="10134">
                  <c:v>42723</c:v>
                </c:pt>
                <c:pt idx="10135">
                  <c:v>42724</c:v>
                </c:pt>
                <c:pt idx="10136">
                  <c:v>42725</c:v>
                </c:pt>
                <c:pt idx="10137">
                  <c:v>42726</c:v>
                </c:pt>
                <c:pt idx="10138">
                  <c:v>42727</c:v>
                </c:pt>
                <c:pt idx="10139">
                  <c:v>42731</c:v>
                </c:pt>
                <c:pt idx="10140">
                  <c:v>42732</c:v>
                </c:pt>
                <c:pt idx="10141">
                  <c:v>42733</c:v>
                </c:pt>
                <c:pt idx="10142">
                  <c:v>42734</c:v>
                </c:pt>
                <c:pt idx="10143">
                  <c:v>42738</c:v>
                </c:pt>
                <c:pt idx="10144">
                  <c:v>42739</c:v>
                </c:pt>
                <c:pt idx="10145">
                  <c:v>42740</c:v>
                </c:pt>
                <c:pt idx="10146">
                  <c:v>42741</c:v>
                </c:pt>
                <c:pt idx="10147">
                  <c:v>42744</c:v>
                </c:pt>
                <c:pt idx="10148">
                  <c:v>42745</c:v>
                </c:pt>
                <c:pt idx="10149">
                  <c:v>42746</c:v>
                </c:pt>
                <c:pt idx="10150">
                  <c:v>42747</c:v>
                </c:pt>
                <c:pt idx="10151">
                  <c:v>42748</c:v>
                </c:pt>
                <c:pt idx="10152">
                  <c:v>42752</c:v>
                </c:pt>
                <c:pt idx="10153">
                  <c:v>42753</c:v>
                </c:pt>
                <c:pt idx="10154">
                  <c:v>42754</c:v>
                </c:pt>
                <c:pt idx="10155">
                  <c:v>42755</c:v>
                </c:pt>
                <c:pt idx="10156">
                  <c:v>42758</c:v>
                </c:pt>
                <c:pt idx="10157">
                  <c:v>42759</c:v>
                </c:pt>
                <c:pt idx="10158">
                  <c:v>42760</c:v>
                </c:pt>
                <c:pt idx="10159">
                  <c:v>42761</c:v>
                </c:pt>
                <c:pt idx="10160">
                  <c:v>42762</c:v>
                </c:pt>
                <c:pt idx="10161">
                  <c:v>42765</c:v>
                </c:pt>
                <c:pt idx="10162">
                  <c:v>42766</c:v>
                </c:pt>
                <c:pt idx="10163">
                  <c:v>42767</c:v>
                </c:pt>
                <c:pt idx="10164">
                  <c:v>42768</c:v>
                </c:pt>
                <c:pt idx="10165">
                  <c:v>42769</c:v>
                </c:pt>
                <c:pt idx="10166">
                  <c:v>42772</c:v>
                </c:pt>
                <c:pt idx="10167">
                  <c:v>42773</c:v>
                </c:pt>
                <c:pt idx="10168">
                  <c:v>42774</c:v>
                </c:pt>
                <c:pt idx="10169">
                  <c:v>42775</c:v>
                </c:pt>
                <c:pt idx="10170">
                  <c:v>42776</c:v>
                </c:pt>
                <c:pt idx="10171">
                  <c:v>42779</c:v>
                </c:pt>
                <c:pt idx="10172">
                  <c:v>42780</c:v>
                </c:pt>
                <c:pt idx="10173">
                  <c:v>42781</c:v>
                </c:pt>
                <c:pt idx="10174">
                  <c:v>42782</c:v>
                </c:pt>
                <c:pt idx="10175">
                  <c:v>42783</c:v>
                </c:pt>
                <c:pt idx="10176">
                  <c:v>42787</c:v>
                </c:pt>
                <c:pt idx="10177">
                  <c:v>42788</c:v>
                </c:pt>
                <c:pt idx="10178">
                  <c:v>42789</c:v>
                </c:pt>
                <c:pt idx="10179">
                  <c:v>42790</c:v>
                </c:pt>
                <c:pt idx="10180">
                  <c:v>42793</c:v>
                </c:pt>
                <c:pt idx="10181">
                  <c:v>42794</c:v>
                </c:pt>
                <c:pt idx="10182">
                  <c:v>42795</c:v>
                </c:pt>
                <c:pt idx="10183">
                  <c:v>42796</c:v>
                </c:pt>
                <c:pt idx="10184">
                  <c:v>42797</c:v>
                </c:pt>
                <c:pt idx="10185">
                  <c:v>42800</c:v>
                </c:pt>
                <c:pt idx="10186">
                  <c:v>42801</c:v>
                </c:pt>
                <c:pt idx="10187">
                  <c:v>42802</c:v>
                </c:pt>
                <c:pt idx="10188">
                  <c:v>42803</c:v>
                </c:pt>
                <c:pt idx="10189">
                  <c:v>42804</c:v>
                </c:pt>
                <c:pt idx="10190">
                  <c:v>42807</c:v>
                </c:pt>
                <c:pt idx="10191">
                  <c:v>42808</c:v>
                </c:pt>
                <c:pt idx="10192">
                  <c:v>42809</c:v>
                </c:pt>
                <c:pt idx="10193">
                  <c:v>42810</c:v>
                </c:pt>
                <c:pt idx="10194">
                  <c:v>42811</c:v>
                </c:pt>
                <c:pt idx="10195">
                  <c:v>42814</c:v>
                </c:pt>
                <c:pt idx="10196">
                  <c:v>42815</c:v>
                </c:pt>
                <c:pt idx="10197">
                  <c:v>42816</c:v>
                </c:pt>
                <c:pt idx="10198">
                  <c:v>42817</c:v>
                </c:pt>
                <c:pt idx="10199">
                  <c:v>42818</c:v>
                </c:pt>
                <c:pt idx="10200">
                  <c:v>42821</c:v>
                </c:pt>
                <c:pt idx="10201">
                  <c:v>42822</c:v>
                </c:pt>
                <c:pt idx="10202">
                  <c:v>42823</c:v>
                </c:pt>
                <c:pt idx="10203">
                  <c:v>42824</c:v>
                </c:pt>
                <c:pt idx="10204">
                  <c:v>42825</c:v>
                </c:pt>
                <c:pt idx="10205">
                  <c:v>42828</c:v>
                </c:pt>
                <c:pt idx="10206">
                  <c:v>42829</c:v>
                </c:pt>
                <c:pt idx="10207">
                  <c:v>42830</c:v>
                </c:pt>
                <c:pt idx="10208">
                  <c:v>42831</c:v>
                </c:pt>
                <c:pt idx="10209">
                  <c:v>42832</c:v>
                </c:pt>
                <c:pt idx="10210">
                  <c:v>42835</c:v>
                </c:pt>
                <c:pt idx="10211">
                  <c:v>42836</c:v>
                </c:pt>
                <c:pt idx="10212">
                  <c:v>42837</c:v>
                </c:pt>
                <c:pt idx="10213">
                  <c:v>42838</c:v>
                </c:pt>
                <c:pt idx="10214">
                  <c:v>42842</c:v>
                </c:pt>
                <c:pt idx="10215">
                  <c:v>42843</c:v>
                </c:pt>
                <c:pt idx="10216">
                  <c:v>42844</c:v>
                </c:pt>
                <c:pt idx="10217">
                  <c:v>42845</c:v>
                </c:pt>
                <c:pt idx="10218">
                  <c:v>42846</c:v>
                </c:pt>
                <c:pt idx="10219">
                  <c:v>42849</c:v>
                </c:pt>
                <c:pt idx="10220">
                  <c:v>42850</c:v>
                </c:pt>
                <c:pt idx="10221">
                  <c:v>42851</c:v>
                </c:pt>
                <c:pt idx="10222">
                  <c:v>42852</c:v>
                </c:pt>
                <c:pt idx="10223">
                  <c:v>42853</c:v>
                </c:pt>
                <c:pt idx="10224">
                  <c:v>42856</c:v>
                </c:pt>
                <c:pt idx="10225">
                  <c:v>42857</c:v>
                </c:pt>
                <c:pt idx="10226">
                  <c:v>42858</c:v>
                </c:pt>
                <c:pt idx="10227">
                  <c:v>42859</c:v>
                </c:pt>
                <c:pt idx="10228">
                  <c:v>42860</c:v>
                </c:pt>
                <c:pt idx="10229">
                  <c:v>42863</c:v>
                </c:pt>
                <c:pt idx="10230">
                  <c:v>42864</c:v>
                </c:pt>
                <c:pt idx="10231">
                  <c:v>42865</c:v>
                </c:pt>
                <c:pt idx="10232">
                  <c:v>42866</c:v>
                </c:pt>
                <c:pt idx="10233">
                  <c:v>42867</c:v>
                </c:pt>
                <c:pt idx="10234">
                  <c:v>42870</c:v>
                </c:pt>
                <c:pt idx="10235">
                  <c:v>42871</c:v>
                </c:pt>
                <c:pt idx="10236">
                  <c:v>42872</c:v>
                </c:pt>
                <c:pt idx="10237">
                  <c:v>42873</c:v>
                </c:pt>
                <c:pt idx="10238">
                  <c:v>42874</c:v>
                </c:pt>
                <c:pt idx="10239">
                  <c:v>42877</c:v>
                </c:pt>
                <c:pt idx="10240">
                  <c:v>42878</c:v>
                </c:pt>
                <c:pt idx="10241">
                  <c:v>42879</c:v>
                </c:pt>
                <c:pt idx="10242">
                  <c:v>42880</c:v>
                </c:pt>
                <c:pt idx="10243">
                  <c:v>42881</c:v>
                </c:pt>
                <c:pt idx="10244">
                  <c:v>42885</c:v>
                </c:pt>
                <c:pt idx="10245">
                  <c:v>42886</c:v>
                </c:pt>
                <c:pt idx="10246">
                  <c:v>42887</c:v>
                </c:pt>
                <c:pt idx="10247">
                  <c:v>42888</c:v>
                </c:pt>
                <c:pt idx="10248">
                  <c:v>42891</c:v>
                </c:pt>
                <c:pt idx="10249">
                  <c:v>42892</c:v>
                </c:pt>
                <c:pt idx="10250">
                  <c:v>42893</c:v>
                </c:pt>
                <c:pt idx="10251">
                  <c:v>42894</c:v>
                </c:pt>
                <c:pt idx="10252">
                  <c:v>42895</c:v>
                </c:pt>
                <c:pt idx="10253">
                  <c:v>42898</c:v>
                </c:pt>
                <c:pt idx="10254">
                  <c:v>42899</c:v>
                </c:pt>
                <c:pt idx="10255">
                  <c:v>42900</c:v>
                </c:pt>
                <c:pt idx="10256">
                  <c:v>42901</c:v>
                </c:pt>
                <c:pt idx="10257">
                  <c:v>42902</c:v>
                </c:pt>
                <c:pt idx="10258">
                  <c:v>42905</c:v>
                </c:pt>
                <c:pt idx="10259">
                  <c:v>42906</c:v>
                </c:pt>
                <c:pt idx="10260">
                  <c:v>42907</c:v>
                </c:pt>
                <c:pt idx="10261">
                  <c:v>42908</c:v>
                </c:pt>
                <c:pt idx="10262">
                  <c:v>42909</c:v>
                </c:pt>
                <c:pt idx="10263">
                  <c:v>42912</c:v>
                </c:pt>
                <c:pt idx="10264">
                  <c:v>42913</c:v>
                </c:pt>
                <c:pt idx="10265">
                  <c:v>42914</c:v>
                </c:pt>
                <c:pt idx="10266">
                  <c:v>42915</c:v>
                </c:pt>
                <c:pt idx="10267">
                  <c:v>42916</c:v>
                </c:pt>
                <c:pt idx="10268">
                  <c:v>42919</c:v>
                </c:pt>
                <c:pt idx="10269">
                  <c:v>42921</c:v>
                </c:pt>
                <c:pt idx="10270">
                  <c:v>42922</c:v>
                </c:pt>
                <c:pt idx="10271">
                  <c:v>42923</c:v>
                </c:pt>
                <c:pt idx="10272">
                  <c:v>42926</c:v>
                </c:pt>
                <c:pt idx="10273">
                  <c:v>42927</c:v>
                </c:pt>
                <c:pt idx="10274">
                  <c:v>42928</c:v>
                </c:pt>
                <c:pt idx="10275">
                  <c:v>42929</c:v>
                </c:pt>
                <c:pt idx="10276">
                  <c:v>42930</c:v>
                </c:pt>
                <c:pt idx="10277">
                  <c:v>42933</c:v>
                </c:pt>
                <c:pt idx="10278">
                  <c:v>42934</c:v>
                </c:pt>
                <c:pt idx="10279">
                  <c:v>42935</c:v>
                </c:pt>
                <c:pt idx="10280">
                  <c:v>42936</c:v>
                </c:pt>
                <c:pt idx="10281">
                  <c:v>42937</c:v>
                </c:pt>
                <c:pt idx="10282">
                  <c:v>42940</c:v>
                </c:pt>
                <c:pt idx="10283">
                  <c:v>42941</c:v>
                </c:pt>
                <c:pt idx="10284">
                  <c:v>42942</c:v>
                </c:pt>
                <c:pt idx="10285">
                  <c:v>42943</c:v>
                </c:pt>
                <c:pt idx="10286">
                  <c:v>42944</c:v>
                </c:pt>
                <c:pt idx="10287">
                  <c:v>42947</c:v>
                </c:pt>
                <c:pt idx="10288">
                  <c:v>42948</c:v>
                </c:pt>
                <c:pt idx="10289">
                  <c:v>42949</c:v>
                </c:pt>
                <c:pt idx="10290">
                  <c:v>42950</c:v>
                </c:pt>
                <c:pt idx="10291">
                  <c:v>42951</c:v>
                </c:pt>
                <c:pt idx="10292">
                  <c:v>42954</c:v>
                </c:pt>
                <c:pt idx="10293">
                  <c:v>42955</c:v>
                </c:pt>
                <c:pt idx="10294">
                  <c:v>42956</c:v>
                </c:pt>
                <c:pt idx="10295">
                  <c:v>42957</c:v>
                </c:pt>
                <c:pt idx="10296">
                  <c:v>42958</c:v>
                </c:pt>
                <c:pt idx="10297">
                  <c:v>42961</c:v>
                </c:pt>
                <c:pt idx="10298">
                  <c:v>42962</c:v>
                </c:pt>
                <c:pt idx="10299">
                  <c:v>42963</c:v>
                </c:pt>
                <c:pt idx="10300">
                  <c:v>42964</c:v>
                </c:pt>
                <c:pt idx="10301">
                  <c:v>42965</c:v>
                </c:pt>
                <c:pt idx="10302">
                  <c:v>42968</c:v>
                </c:pt>
                <c:pt idx="10303">
                  <c:v>42969</c:v>
                </c:pt>
                <c:pt idx="10304">
                  <c:v>42970</c:v>
                </c:pt>
                <c:pt idx="10305">
                  <c:v>42971</c:v>
                </c:pt>
                <c:pt idx="10306">
                  <c:v>42972</c:v>
                </c:pt>
                <c:pt idx="10307">
                  <c:v>42975</c:v>
                </c:pt>
                <c:pt idx="10308">
                  <c:v>42976</c:v>
                </c:pt>
                <c:pt idx="10309">
                  <c:v>42977</c:v>
                </c:pt>
                <c:pt idx="10310">
                  <c:v>42978</c:v>
                </c:pt>
                <c:pt idx="10311">
                  <c:v>42979</c:v>
                </c:pt>
                <c:pt idx="10312">
                  <c:v>42983</c:v>
                </c:pt>
                <c:pt idx="10313">
                  <c:v>42984</c:v>
                </c:pt>
                <c:pt idx="10314">
                  <c:v>42985</c:v>
                </c:pt>
                <c:pt idx="10315">
                  <c:v>42986</c:v>
                </c:pt>
                <c:pt idx="10316">
                  <c:v>42989</c:v>
                </c:pt>
                <c:pt idx="10317">
                  <c:v>42990</c:v>
                </c:pt>
                <c:pt idx="10318">
                  <c:v>42991</c:v>
                </c:pt>
                <c:pt idx="10319">
                  <c:v>42992</c:v>
                </c:pt>
                <c:pt idx="10320">
                  <c:v>42993</c:v>
                </c:pt>
                <c:pt idx="10321">
                  <c:v>42996</c:v>
                </c:pt>
                <c:pt idx="10322">
                  <c:v>42997</c:v>
                </c:pt>
                <c:pt idx="10323">
                  <c:v>42998</c:v>
                </c:pt>
                <c:pt idx="10324">
                  <c:v>42999</c:v>
                </c:pt>
                <c:pt idx="10325">
                  <c:v>43000</c:v>
                </c:pt>
                <c:pt idx="10326">
                  <c:v>43003</c:v>
                </c:pt>
                <c:pt idx="10327">
                  <c:v>43004</c:v>
                </c:pt>
                <c:pt idx="10328">
                  <c:v>43005</c:v>
                </c:pt>
                <c:pt idx="10329">
                  <c:v>43006</c:v>
                </c:pt>
                <c:pt idx="10330">
                  <c:v>43007</c:v>
                </c:pt>
                <c:pt idx="10331">
                  <c:v>43010</c:v>
                </c:pt>
                <c:pt idx="10332">
                  <c:v>43011</c:v>
                </c:pt>
                <c:pt idx="10333">
                  <c:v>43012</c:v>
                </c:pt>
                <c:pt idx="10334">
                  <c:v>43013</c:v>
                </c:pt>
                <c:pt idx="10335">
                  <c:v>43014</c:v>
                </c:pt>
                <c:pt idx="10336">
                  <c:v>43018</c:v>
                </c:pt>
                <c:pt idx="10337">
                  <c:v>43019</c:v>
                </c:pt>
                <c:pt idx="10338">
                  <c:v>43020</c:v>
                </c:pt>
                <c:pt idx="10339">
                  <c:v>43021</c:v>
                </c:pt>
                <c:pt idx="10340">
                  <c:v>43024</c:v>
                </c:pt>
                <c:pt idx="10341">
                  <c:v>43025</c:v>
                </c:pt>
                <c:pt idx="10342">
                  <c:v>43026</c:v>
                </c:pt>
                <c:pt idx="10343">
                  <c:v>43027</c:v>
                </c:pt>
                <c:pt idx="10344">
                  <c:v>43028</c:v>
                </c:pt>
                <c:pt idx="10345">
                  <c:v>43031</c:v>
                </c:pt>
                <c:pt idx="10346">
                  <c:v>43032</c:v>
                </c:pt>
                <c:pt idx="10347">
                  <c:v>43033</c:v>
                </c:pt>
                <c:pt idx="10348">
                  <c:v>43034</c:v>
                </c:pt>
                <c:pt idx="10349">
                  <c:v>43035</c:v>
                </c:pt>
                <c:pt idx="10350">
                  <c:v>43038</c:v>
                </c:pt>
                <c:pt idx="10351">
                  <c:v>43039</c:v>
                </c:pt>
                <c:pt idx="10352">
                  <c:v>43040</c:v>
                </c:pt>
                <c:pt idx="10353">
                  <c:v>43041</c:v>
                </c:pt>
                <c:pt idx="10354">
                  <c:v>43042</c:v>
                </c:pt>
                <c:pt idx="10355">
                  <c:v>43045</c:v>
                </c:pt>
                <c:pt idx="10356">
                  <c:v>43046</c:v>
                </c:pt>
                <c:pt idx="10357">
                  <c:v>43047</c:v>
                </c:pt>
                <c:pt idx="10358">
                  <c:v>43048</c:v>
                </c:pt>
                <c:pt idx="10359">
                  <c:v>43049</c:v>
                </c:pt>
                <c:pt idx="10360">
                  <c:v>43052</c:v>
                </c:pt>
                <c:pt idx="10361">
                  <c:v>43053</c:v>
                </c:pt>
                <c:pt idx="10362">
                  <c:v>43054</c:v>
                </c:pt>
                <c:pt idx="10363">
                  <c:v>43055</c:v>
                </c:pt>
                <c:pt idx="10364">
                  <c:v>43056</c:v>
                </c:pt>
                <c:pt idx="10365">
                  <c:v>43059</c:v>
                </c:pt>
                <c:pt idx="10366">
                  <c:v>43060</c:v>
                </c:pt>
                <c:pt idx="10367">
                  <c:v>43061</c:v>
                </c:pt>
                <c:pt idx="10368">
                  <c:v>43063</c:v>
                </c:pt>
                <c:pt idx="10369">
                  <c:v>43066</c:v>
                </c:pt>
                <c:pt idx="10370">
                  <c:v>43067</c:v>
                </c:pt>
                <c:pt idx="10371">
                  <c:v>43068</c:v>
                </c:pt>
                <c:pt idx="10372">
                  <c:v>43069</c:v>
                </c:pt>
                <c:pt idx="10373">
                  <c:v>43070</c:v>
                </c:pt>
                <c:pt idx="10374">
                  <c:v>43073</c:v>
                </c:pt>
                <c:pt idx="10375">
                  <c:v>43074</c:v>
                </c:pt>
                <c:pt idx="10376">
                  <c:v>43075</c:v>
                </c:pt>
                <c:pt idx="10377">
                  <c:v>43076</c:v>
                </c:pt>
                <c:pt idx="10378">
                  <c:v>43077</c:v>
                </c:pt>
                <c:pt idx="10379">
                  <c:v>43080</c:v>
                </c:pt>
                <c:pt idx="10380">
                  <c:v>43081</c:v>
                </c:pt>
                <c:pt idx="10381">
                  <c:v>43082</c:v>
                </c:pt>
                <c:pt idx="10382">
                  <c:v>43083</c:v>
                </c:pt>
                <c:pt idx="10383">
                  <c:v>43084</c:v>
                </c:pt>
                <c:pt idx="10384">
                  <c:v>43087</c:v>
                </c:pt>
                <c:pt idx="10385">
                  <c:v>43088</c:v>
                </c:pt>
                <c:pt idx="10386">
                  <c:v>43089</c:v>
                </c:pt>
                <c:pt idx="10387">
                  <c:v>43090</c:v>
                </c:pt>
                <c:pt idx="10388">
                  <c:v>43091</c:v>
                </c:pt>
                <c:pt idx="10389">
                  <c:v>43095</c:v>
                </c:pt>
                <c:pt idx="10390">
                  <c:v>43096</c:v>
                </c:pt>
                <c:pt idx="10391">
                  <c:v>43097</c:v>
                </c:pt>
                <c:pt idx="10392">
                  <c:v>43098</c:v>
                </c:pt>
                <c:pt idx="10393">
                  <c:v>43102</c:v>
                </c:pt>
                <c:pt idx="10394">
                  <c:v>43103</c:v>
                </c:pt>
                <c:pt idx="10395">
                  <c:v>43104</c:v>
                </c:pt>
                <c:pt idx="10396">
                  <c:v>43105</c:v>
                </c:pt>
                <c:pt idx="10397">
                  <c:v>43108</c:v>
                </c:pt>
                <c:pt idx="10398">
                  <c:v>43109</c:v>
                </c:pt>
                <c:pt idx="10399">
                  <c:v>43110</c:v>
                </c:pt>
                <c:pt idx="10400">
                  <c:v>43111</c:v>
                </c:pt>
                <c:pt idx="10401">
                  <c:v>43112</c:v>
                </c:pt>
                <c:pt idx="10402">
                  <c:v>43116</c:v>
                </c:pt>
                <c:pt idx="10403">
                  <c:v>43117</c:v>
                </c:pt>
                <c:pt idx="10404">
                  <c:v>43118</c:v>
                </c:pt>
                <c:pt idx="10405">
                  <c:v>43119</c:v>
                </c:pt>
                <c:pt idx="10406">
                  <c:v>43122</c:v>
                </c:pt>
                <c:pt idx="10407">
                  <c:v>43123</c:v>
                </c:pt>
                <c:pt idx="10408">
                  <c:v>43124</c:v>
                </c:pt>
                <c:pt idx="10409">
                  <c:v>43125</c:v>
                </c:pt>
                <c:pt idx="10410">
                  <c:v>43126</c:v>
                </c:pt>
                <c:pt idx="10411">
                  <c:v>43129</c:v>
                </c:pt>
                <c:pt idx="10412">
                  <c:v>43130</c:v>
                </c:pt>
                <c:pt idx="10413">
                  <c:v>43131</c:v>
                </c:pt>
                <c:pt idx="10414">
                  <c:v>43132</c:v>
                </c:pt>
                <c:pt idx="10415">
                  <c:v>43133</c:v>
                </c:pt>
                <c:pt idx="10416">
                  <c:v>43136</c:v>
                </c:pt>
                <c:pt idx="10417">
                  <c:v>43137</c:v>
                </c:pt>
                <c:pt idx="10418">
                  <c:v>43138</c:v>
                </c:pt>
                <c:pt idx="10419">
                  <c:v>43139</c:v>
                </c:pt>
                <c:pt idx="10420">
                  <c:v>43140</c:v>
                </c:pt>
                <c:pt idx="10421">
                  <c:v>43143</c:v>
                </c:pt>
                <c:pt idx="10422">
                  <c:v>43144</c:v>
                </c:pt>
                <c:pt idx="10423">
                  <c:v>43145</c:v>
                </c:pt>
                <c:pt idx="10424">
                  <c:v>43146</c:v>
                </c:pt>
                <c:pt idx="10425">
                  <c:v>43147</c:v>
                </c:pt>
                <c:pt idx="10426">
                  <c:v>43151</c:v>
                </c:pt>
                <c:pt idx="10427">
                  <c:v>43152</c:v>
                </c:pt>
                <c:pt idx="10428">
                  <c:v>43153</c:v>
                </c:pt>
                <c:pt idx="10429">
                  <c:v>43154</c:v>
                </c:pt>
                <c:pt idx="10430">
                  <c:v>43157</c:v>
                </c:pt>
                <c:pt idx="10431">
                  <c:v>43158</c:v>
                </c:pt>
                <c:pt idx="10432">
                  <c:v>43159</c:v>
                </c:pt>
                <c:pt idx="10433">
                  <c:v>43160</c:v>
                </c:pt>
                <c:pt idx="10434">
                  <c:v>43161</c:v>
                </c:pt>
                <c:pt idx="10435">
                  <c:v>43164</c:v>
                </c:pt>
                <c:pt idx="10436">
                  <c:v>43165</c:v>
                </c:pt>
                <c:pt idx="10437">
                  <c:v>43166</c:v>
                </c:pt>
                <c:pt idx="10438">
                  <c:v>43167</c:v>
                </c:pt>
                <c:pt idx="10439">
                  <c:v>43168</c:v>
                </c:pt>
                <c:pt idx="10440">
                  <c:v>43171</c:v>
                </c:pt>
                <c:pt idx="10441">
                  <c:v>43172</c:v>
                </c:pt>
                <c:pt idx="10442">
                  <c:v>43173</c:v>
                </c:pt>
                <c:pt idx="10443">
                  <c:v>43174</c:v>
                </c:pt>
                <c:pt idx="10444">
                  <c:v>43175</c:v>
                </c:pt>
                <c:pt idx="10445">
                  <c:v>43178</c:v>
                </c:pt>
                <c:pt idx="10446">
                  <c:v>43179</c:v>
                </c:pt>
                <c:pt idx="10447">
                  <c:v>43180</c:v>
                </c:pt>
                <c:pt idx="10448">
                  <c:v>43181</c:v>
                </c:pt>
                <c:pt idx="10449">
                  <c:v>43182</c:v>
                </c:pt>
                <c:pt idx="10450">
                  <c:v>43185</c:v>
                </c:pt>
                <c:pt idx="10451">
                  <c:v>43186</c:v>
                </c:pt>
                <c:pt idx="10452">
                  <c:v>43187</c:v>
                </c:pt>
                <c:pt idx="10453">
                  <c:v>43188</c:v>
                </c:pt>
                <c:pt idx="10454">
                  <c:v>43192</c:v>
                </c:pt>
                <c:pt idx="10455">
                  <c:v>43193</c:v>
                </c:pt>
                <c:pt idx="10456">
                  <c:v>43194</c:v>
                </c:pt>
                <c:pt idx="10457">
                  <c:v>43195</c:v>
                </c:pt>
                <c:pt idx="10458">
                  <c:v>43196</c:v>
                </c:pt>
                <c:pt idx="10459">
                  <c:v>43199</c:v>
                </c:pt>
                <c:pt idx="10460">
                  <c:v>43200</c:v>
                </c:pt>
                <c:pt idx="10461">
                  <c:v>43201</c:v>
                </c:pt>
                <c:pt idx="10462">
                  <c:v>43202</c:v>
                </c:pt>
                <c:pt idx="10463">
                  <c:v>43203</c:v>
                </c:pt>
                <c:pt idx="10464">
                  <c:v>43206</c:v>
                </c:pt>
                <c:pt idx="10465">
                  <c:v>43207</c:v>
                </c:pt>
                <c:pt idx="10466">
                  <c:v>43208</c:v>
                </c:pt>
                <c:pt idx="10467">
                  <c:v>43209</c:v>
                </c:pt>
                <c:pt idx="10468">
                  <c:v>43210</c:v>
                </c:pt>
                <c:pt idx="10469">
                  <c:v>43213</c:v>
                </c:pt>
                <c:pt idx="10470">
                  <c:v>43214</c:v>
                </c:pt>
                <c:pt idx="10471">
                  <c:v>43215</c:v>
                </c:pt>
                <c:pt idx="10472">
                  <c:v>43216</c:v>
                </c:pt>
                <c:pt idx="10473">
                  <c:v>43217</c:v>
                </c:pt>
                <c:pt idx="10474">
                  <c:v>43220</c:v>
                </c:pt>
                <c:pt idx="10475">
                  <c:v>43221</c:v>
                </c:pt>
                <c:pt idx="10476">
                  <c:v>43222</c:v>
                </c:pt>
                <c:pt idx="10477">
                  <c:v>43223</c:v>
                </c:pt>
                <c:pt idx="10478">
                  <c:v>43224</c:v>
                </c:pt>
                <c:pt idx="10479">
                  <c:v>43227</c:v>
                </c:pt>
                <c:pt idx="10480">
                  <c:v>43228</c:v>
                </c:pt>
                <c:pt idx="10481">
                  <c:v>43229</c:v>
                </c:pt>
                <c:pt idx="10482">
                  <c:v>43230</c:v>
                </c:pt>
                <c:pt idx="10483">
                  <c:v>43231</c:v>
                </c:pt>
                <c:pt idx="10484">
                  <c:v>43234</c:v>
                </c:pt>
                <c:pt idx="10485">
                  <c:v>43235</c:v>
                </c:pt>
                <c:pt idx="10486">
                  <c:v>43236</c:v>
                </c:pt>
                <c:pt idx="10487">
                  <c:v>43237</c:v>
                </c:pt>
                <c:pt idx="10488">
                  <c:v>43238</c:v>
                </c:pt>
                <c:pt idx="10489">
                  <c:v>43241</c:v>
                </c:pt>
                <c:pt idx="10490">
                  <c:v>43242</c:v>
                </c:pt>
                <c:pt idx="10491">
                  <c:v>43243</c:v>
                </c:pt>
                <c:pt idx="10492">
                  <c:v>43244</c:v>
                </c:pt>
                <c:pt idx="10493">
                  <c:v>43245</c:v>
                </c:pt>
                <c:pt idx="10494">
                  <c:v>43249</c:v>
                </c:pt>
                <c:pt idx="10495">
                  <c:v>43250</c:v>
                </c:pt>
                <c:pt idx="10496">
                  <c:v>43251</c:v>
                </c:pt>
                <c:pt idx="10497">
                  <c:v>43252</c:v>
                </c:pt>
                <c:pt idx="10498">
                  <c:v>43255</c:v>
                </c:pt>
                <c:pt idx="10499">
                  <c:v>43256</c:v>
                </c:pt>
                <c:pt idx="10500">
                  <c:v>43257</c:v>
                </c:pt>
                <c:pt idx="10501">
                  <c:v>43258</c:v>
                </c:pt>
                <c:pt idx="10502">
                  <c:v>43259</c:v>
                </c:pt>
                <c:pt idx="10503">
                  <c:v>43262</c:v>
                </c:pt>
                <c:pt idx="10504">
                  <c:v>43263</c:v>
                </c:pt>
                <c:pt idx="10505">
                  <c:v>43264</c:v>
                </c:pt>
                <c:pt idx="10506">
                  <c:v>43265</c:v>
                </c:pt>
                <c:pt idx="10507">
                  <c:v>43266</c:v>
                </c:pt>
                <c:pt idx="10508">
                  <c:v>43269</c:v>
                </c:pt>
                <c:pt idx="10509">
                  <c:v>43270</c:v>
                </c:pt>
                <c:pt idx="10510">
                  <c:v>43271</c:v>
                </c:pt>
                <c:pt idx="10511">
                  <c:v>43272</c:v>
                </c:pt>
                <c:pt idx="10512">
                  <c:v>43273</c:v>
                </c:pt>
                <c:pt idx="10513">
                  <c:v>43276</c:v>
                </c:pt>
                <c:pt idx="10514">
                  <c:v>43277</c:v>
                </c:pt>
                <c:pt idx="10515">
                  <c:v>43278</c:v>
                </c:pt>
                <c:pt idx="10516">
                  <c:v>43279</c:v>
                </c:pt>
                <c:pt idx="10517">
                  <c:v>43280</c:v>
                </c:pt>
                <c:pt idx="10518">
                  <c:v>43283</c:v>
                </c:pt>
                <c:pt idx="10519">
                  <c:v>43284</c:v>
                </c:pt>
                <c:pt idx="10520">
                  <c:v>43286</c:v>
                </c:pt>
                <c:pt idx="10521">
                  <c:v>43287</c:v>
                </c:pt>
                <c:pt idx="10522">
                  <c:v>43290</c:v>
                </c:pt>
                <c:pt idx="10523">
                  <c:v>43291</c:v>
                </c:pt>
                <c:pt idx="10524">
                  <c:v>43292</c:v>
                </c:pt>
                <c:pt idx="10525">
                  <c:v>43293</c:v>
                </c:pt>
                <c:pt idx="10526">
                  <c:v>43294</c:v>
                </c:pt>
                <c:pt idx="10527">
                  <c:v>43297</c:v>
                </c:pt>
                <c:pt idx="10528">
                  <c:v>43298</c:v>
                </c:pt>
                <c:pt idx="10529">
                  <c:v>43299</c:v>
                </c:pt>
                <c:pt idx="10530">
                  <c:v>43300</c:v>
                </c:pt>
                <c:pt idx="10531">
                  <c:v>43301</c:v>
                </c:pt>
                <c:pt idx="10532">
                  <c:v>43304</c:v>
                </c:pt>
                <c:pt idx="10533">
                  <c:v>43305</c:v>
                </c:pt>
                <c:pt idx="10534">
                  <c:v>43306</c:v>
                </c:pt>
                <c:pt idx="10535">
                  <c:v>43307</c:v>
                </c:pt>
                <c:pt idx="10536">
                  <c:v>43308</c:v>
                </c:pt>
                <c:pt idx="10537">
                  <c:v>43311</c:v>
                </c:pt>
                <c:pt idx="10538">
                  <c:v>43312</c:v>
                </c:pt>
                <c:pt idx="10539">
                  <c:v>43313</c:v>
                </c:pt>
                <c:pt idx="10540">
                  <c:v>43314</c:v>
                </c:pt>
                <c:pt idx="10541">
                  <c:v>43315</c:v>
                </c:pt>
                <c:pt idx="10542">
                  <c:v>43318</c:v>
                </c:pt>
                <c:pt idx="10543">
                  <c:v>43319</c:v>
                </c:pt>
                <c:pt idx="10544">
                  <c:v>43320</c:v>
                </c:pt>
                <c:pt idx="10545">
                  <c:v>43321</c:v>
                </c:pt>
                <c:pt idx="10546">
                  <c:v>43322</c:v>
                </c:pt>
                <c:pt idx="10547">
                  <c:v>43325</c:v>
                </c:pt>
                <c:pt idx="10548">
                  <c:v>43326</c:v>
                </c:pt>
                <c:pt idx="10549">
                  <c:v>43327</c:v>
                </c:pt>
                <c:pt idx="10550">
                  <c:v>43328</c:v>
                </c:pt>
                <c:pt idx="10551">
                  <c:v>43329</c:v>
                </c:pt>
                <c:pt idx="10552">
                  <c:v>43332</c:v>
                </c:pt>
                <c:pt idx="10553">
                  <c:v>43333</c:v>
                </c:pt>
                <c:pt idx="10554">
                  <c:v>43334</c:v>
                </c:pt>
                <c:pt idx="10555">
                  <c:v>43335</c:v>
                </c:pt>
                <c:pt idx="10556">
                  <c:v>43336</c:v>
                </c:pt>
                <c:pt idx="10557">
                  <c:v>43339</c:v>
                </c:pt>
                <c:pt idx="10558">
                  <c:v>43340</c:v>
                </c:pt>
                <c:pt idx="10559">
                  <c:v>43341</c:v>
                </c:pt>
                <c:pt idx="10560">
                  <c:v>43342</c:v>
                </c:pt>
                <c:pt idx="10561">
                  <c:v>43343</c:v>
                </c:pt>
                <c:pt idx="10562">
                  <c:v>43347</c:v>
                </c:pt>
                <c:pt idx="10563">
                  <c:v>43348</c:v>
                </c:pt>
                <c:pt idx="10564">
                  <c:v>43349</c:v>
                </c:pt>
                <c:pt idx="10565">
                  <c:v>43350</c:v>
                </c:pt>
                <c:pt idx="10566">
                  <c:v>43353</c:v>
                </c:pt>
                <c:pt idx="10567">
                  <c:v>43354</c:v>
                </c:pt>
                <c:pt idx="10568">
                  <c:v>43355</c:v>
                </c:pt>
                <c:pt idx="10569">
                  <c:v>43356</c:v>
                </c:pt>
                <c:pt idx="10570">
                  <c:v>43357</c:v>
                </c:pt>
                <c:pt idx="10571">
                  <c:v>43360</c:v>
                </c:pt>
                <c:pt idx="10572">
                  <c:v>43361</c:v>
                </c:pt>
                <c:pt idx="10573">
                  <c:v>43362</c:v>
                </c:pt>
                <c:pt idx="10574">
                  <c:v>43363</c:v>
                </c:pt>
                <c:pt idx="10575">
                  <c:v>43364</c:v>
                </c:pt>
                <c:pt idx="10576">
                  <c:v>43367</c:v>
                </c:pt>
                <c:pt idx="10577">
                  <c:v>43368</c:v>
                </c:pt>
                <c:pt idx="10578">
                  <c:v>43369</c:v>
                </c:pt>
                <c:pt idx="10579">
                  <c:v>43370</c:v>
                </c:pt>
                <c:pt idx="10580">
                  <c:v>43371</c:v>
                </c:pt>
                <c:pt idx="10581">
                  <c:v>43374</c:v>
                </c:pt>
                <c:pt idx="10582">
                  <c:v>43375</c:v>
                </c:pt>
                <c:pt idx="10583">
                  <c:v>43376</c:v>
                </c:pt>
                <c:pt idx="10584">
                  <c:v>43377</c:v>
                </c:pt>
                <c:pt idx="10585">
                  <c:v>43378</c:v>
                </c:pt>
                <c:pt idx="10586">
                  <c:v>43382</c:v>
                </c:pt>
                <c:pt idx="10587">
                  <c:v>43383</c:v>
                </c:pt>
                <c:pt idx="10588">
                  <c:v>43384</c:v>
                </c:pt>
                <c:pt idx="10589">
                  <c:v>43385</c:v>
                </c:pt>
                <c:pt idx="10590">
                  <c:v>43388</c:v>
                </c:pt>
                <c:pt idx="10591">
                  <c:v>43389</c:v>
                </c:pt>
                <c:pt idx="10592">
                  <c:v>43390</c:v>
                </c:pt>
                <c:pt idx="10593">
                  <c:v>43391</c:v>
                </c:pt>
                <c:pt idx="10594">
                  <c:v>43392</c:v>
                </c:pt>
                <c:pt idx="10595">
                  <c:v>43395</c:v>
                </c:pt>
                <c:pt idx="10596">
                  <c:v>43396</c:v>
                </c:pt>
                <c:pt idx="10597">
                  <c:v>43397</c:v>
                </c:pt>
                <c:pt idx="10598">
                  <c:v>43398</c:v>
                </c:pt>
                <c:pt idx="10599">
                  <c:v>43399</c:v>
                </c:pt>
                <c:pt idx="10600">
                  <c:v>43402</c:v>
                </c:pt>
                <c:pt idx="10601">
                  <c:v>43403</c:v>
                </c:pt>
                <c:pt idx="10602">
                  <c:v>43404</c:v>
                </c:pt>
                <c:pt idx="10603">
                  <c:v>43405</c:v>
                </c:pt>
                <c:pt idx="10604">
                  <c:v>43406</c:v>
                </c:pt>
                <c:pt idx="10605">
                  <c:v>43409</c:v>
                </c:pt>
                <c:pt idx="10606">
                  <c:v>43410</c:v>
                </c:pt>
                <c:pt idx="10607">
                  <c:v>43411</c:v>
                </c:pt>
                <c:pt idx="10608">
                  <c:v>43412</c:v>
                </c:pt>
                <c:pt idx="10609">
                  <c:v>43413</c:v>
                </c:pt>
                <c:pt idx="10610">
                  <c:v>43417</c:v>
                </c:pt>
                <c:pt idx="10611">
                  <c:v>43418</c:v>
                </c:pt>
                <c:pt idx="10612">
                  <c:v>43419</c:v>
                </c:pt>
                <c:pt idx="10613">
                  <c:v>43420</c:v>
                </c:pt>
                <c:pt idx="10614">
                  <c:v>43423</c:v>
                </c:pt>
                <c:pt idx="10615">
                  <c:v>43424</c:v>
                </c:pt>
                <c:pt idx="10616">
                  <c:v>43425</c:v>
                </c:pt>
                <c:pt idx="10617">
                  <c:v>43427</c:v>
                </c:pt>
                <c:pt idx="10618">
                  <c:v>43430</c:v>
                </c:pt>
                <c:pt idx="10619">
                  <c:v>43431</c:v>
                </c:pt>
                <c:pt idx="10620">
                  <c:v>43432</c:v>
                </c:pt>
                <c:pt idx="10621">
                  <c:v>43433</c:v>
                </c:pt>
                <c:pt idx="10622">
                  <c:v>43434</c:v>
                </c:pt>
                <c:pt idx="10623">
                  <c:v>43437</c:v>
                </c:pt>
                <c:pt idx="10624">
                  <c:v>43438</c:v>
                </c:pt>
                <c:pt idx="10625">
                  <c:v>43440</c:v>
                </c:pt>
                <c:pt idx="10626">
                  <c:v>43441</c:v>
                </c:pt>
                <c:pt idx="10627">
                  <c:v>43444</c:v>
                </c:pt>
                <c:pt idx="10628">
                  <c:v>43445</c:v>
                </c:pt>
                <c:pt idx="10629">
                  <c:v>43446</c:v>
                </c:pt>
                <c:pt idx="10630">
                  <c:v>43447</c:v>
                </c:pt>
                <c:pt idx="10631">
                  <c:v>43448</c:v>
                </c:pt>
                <c:pt idx="10632">
                  <c:v>43451</c:v>
                </c:pt>
                <c:pt idx="10633">
                  <c:v>43452</c:v>
                </c:pt>
                <c:pt idx="10634">
                  <c:v>43453</c:v>
                </c:pt>
                <c:pt idx="10635">
                  <c:v>43454</c:v>
                </c:pt>
                <c:pt idx="10636">
                  <c:v>43455</c:v>
                </c:pt>
                <c:pt idx="10637">
                  <c:v>43458</c:v>
                </c:pt>
                <c:pt idx="10638">
                  <c:v>43460</c:v>
                </c:pt>
                <c:pt idx="10639">
                  <c:v>43461</c:v>
                </c:pt>
                <c:pt idx="10640">
                  <c:v>43462</c:v>
                </c:pt>
                <c:pt idx="10641">
                  <c:v>43465</c:v>
                </c:pt>
                <c:pt idx="10642">
                  <c:v>43467</c:v>
                </c:pt>
                <c:pt idx="10643">
                  <c:v>43468</c:v>
                </c:pt>
                <c:pt idx="10644">
                  <c:v>43469</c:v>
                </c:pt>
                <c:pt idx="10645">
                  <c:v>43472</c:v>
                </c:pt>
                <c:pt idx="10646">
                  <c:v>43473</c:v>
                </c:pt>
                <c:pt idx="10647">
                  <c:v>43474</c:v>
                </c:pt>
                <c:pt idx="10648">
                  <c:v>43475</c:v>
                </c:pt>
                <c:pt idx="10649">
                  <c:v>43476</c:v>
                </c:pt>
                <c:pt idx="10650">
                  <c:v>43479</c:v>
                </c:pt>
                <c:pt idx="10651">
                  <c:v>43480</c:v>
                </c:pt>
                <c:pt idx="10652">
                  <c:v>43481</c:v>
                </c:pt>
                <c:pt idx="10653">
                  <c:v>43482</c:v>
                </c:pt>
                <c:pt idx="10654">
                  <c:v>43483</c:v>
                </c:pt>
                <c:pt idx="10655">
                  <c:v>43487</c:v>
                </c:pt>
                <c:pt idx="10656">
                  <c:v>43488</c:v>
                </c:pt>
                <c:pt idx="10657">
                  <c:v>43489</c:v>
                </c:pt>
                <c:pt idx="10658">
                  <c:v>43490</c:v>
                </c:pt>
                <c:pt idx="10659">
                  <c:v>43493</c:v>
                </c:pt>
                <c:pt idx="10660">
                  <c:v>43494</c:v>
                </c:pt>
                <c:pt idx="10661">
                  <c:v>43495</c:v>
                </c:pt>
                <c:pt idx="10662">
                  <c:v>43496</c:v>
                </c:pt>
                <c:pt idx="10663">
                  <c:v>43497</c:v>
                </c:pt>
                <c:pt idx="10664">
                  <c:v>43500</c:v>
                </c:pt>
                <c:pt idx="10665">
                  <c:v>43501</c:v>
                </c:pt>
                <c:pt idx="10666">
                  <c:v>43502</c:v>
                </c:pt>
                <c:pt idx="10667">
                  <c:v>43503</c:v>
                </c:pt>
                <c:pt idx="10668">
                  <c:v>43504</c:v>
                </c:pt>
                <c:pt idx="10669">
                  <c:v>43507</c:v>
                </c:pt>
                <c:pt idx="10670">
                  <c:v>43508</c:v>
                </c:pt>
                <c:pt idx="10671">
                  <c:v>43509</c:v>
                </c:pt>
                <c:pt idx="10672">
                  <c:v>43510</c:v>
                </c:pt>
                <c:pt idx="10673">
                  <c:v>43511</c:v>
                </c:pt>
                <c:pt idx="10674">
                  <c:v>43515</c:v>
                </c:pt>
                <c:pt idx="10675">
                  <c:v>43516</c:v>
                </c:pt>
                <c:pt idx="10676">
                  <c:v>43517</c:v>
                </c:pt>
                <c:pt idx="10677">
                  <c:v>43518</c:v>
                </c:pt>
                <c:pt idx="10678">
                  <c:v>43521</c:v>
                </c:pt>
                <c:pt idx="10679">
                  <c:v>43522</c:v>
                </c:pt>
                <c:pt idx="10680">
                  <c:v>43523</c:v>
                </c:pt>
                <c:pt idx="10681">
                  <c:v>43524</c:v>
                </c:pt>
                <c:pt idx="10682">
                  <c:v>43525</c:v>
                </c:pt>
                <c:pt idx="10683">
                  <c:v>43528</c:v>
                </c:pt>
                <c:pt idx="10684">
                  <c:v>43529</c:v>
                </c:pt>
                <c:pt idx="10685">
                  <c:v>43530</c:v>
                </c:pt>
                <c:pt idx="10686">
                  <c:v>43531</c:v>
                </c:pt>
                <c:pt idx="10687">
                  <c:v>43532</c:v>
                </c:pt>
                <c:pt idx="10688">
                  <c:v>43535</c:v>
                </c:pt>
                <c:pt idx="10689">
                  <c:v>43536</c:v>
                </c:pt>
                <c:pt idx="10690">
                  <c:v>43537</c:v>
                </c:pt>
                <c:pt idx="10691">
                  <c:v>43538</c:v>
                </c:pt>
                <c:pt idx="10692">
                  <c:v>43539</c:v>
                </c:pt>
                <c:pt idx="10693">
                  <c:v>43542</c:v>
                </c:pt>
                <c:pt idx="10694">
                  <c:v>43543</c:v>
                </c:pt>
                <c:pt idx="10695">
                  <c:v>43544</c:v>
                </c:pt>
                <c:pt idx="10696">
                  <c:v>43545</c:v>
                </c:pt>
                <c:pt idx="10697">
                  <c:v>43546</c:v>
                </c:pt>
                <c:pt idx="10698">
                  <c:v>43549</c:v>
                </c:pt>
                <c:pt idx="10699">
                  <c:v>43550</c:v>
                </c:pt>
                <c:pt idx="10700">
                  <c:v>43551</c:v>
                </c:pt>
                <c:pt idx="10701">
                  <c:v>43552</c:v>
                </c:pt>
                <c:pt idx="10702">
                  <c:v>43553</c:v>
                </c:pt>
                <c:pt idx="10703">
                  <c:v>43556</c:v>
                </c:pt>
                <c:pt idx="10704">
                  <c:v>43557</c:v>
                </c:pt>
                <c:pt idx="10705">
                  <c:v>43558</c:v>
                </c:pt>
                <c:pt idx="10706">
                  <c:v>43559</c:v>
                </c:pt>
                <c:pt idx="10707">
                  <c:v>43560</c:v>
                </c:pt>
                <c:pt idx="10708">
                  <c:v>43563</c:v>
                </c:pt>
                <c:pt idx="10709">
                  <c:v>43564</c:v>
                </c:pt>
                <c:pt idx="10710">
                  <c:v>43565</c:v>
                </c:pt>
                <c:pt idx="10711">
                  <c:v>43566</c:v>
                </c:pt>
                <c:pt idx="10712">
                  <c:v>43567</c:v>
                </c:pt>
                <c:pt idx="10713">
                  <c:v>43570</c:v>
                </c:pt>
                <c:pt idx="10714">
                  <c:v>43571</c:v>
                </c:pt>
                <c:pt idx="10715">
                  <c:v>43572</c:v>
                </c:pt>
                <c:pt idx="10716">
                  <c:v>43573</c:v>
                </c:pt>
                <c:pt idx="10717">
                  <c:v>43577</c:v>
                </c:pt>
                <c:pt idx="10718">
                  <c:v>43578</c:v>
                </c:pt>
                <c:pt idx="10719">
                  <c:v>43579</c:v>
                </c:pt>
                <c:pt idx="10720">
                  <c:v>43580</c:v>
                </c:pt>
                <c:pt idx="10721">
                  <c:v>43581</c:v>
                </c:pt>
                <c:pt idx="10722">
                  <c:v>43584</c:v>
                </c:pt>
                <c:pt idx="10723">
                  <c:v>43585</c:v>
                </c:pt>
                <c:pt idx="10724">
                  <c:v>43586</c:v>
                </c:pt>
                <c:pt idx="10725">
                  <c:v>43587</c:v>
                </c:pt>
                <c:pt idx="10726">
                  <c:v>43588</c:v>
                </c:pt>
                <c:pt idx="10727">
                  <c:v>43591</c:v>
                </c:pt>
                <c:pt idx="10728">
                  <c:v>43592</c:v>
                </c:pt>
                <c:pt idx="10729">
                  <c:v>43593</c:v>
                </c:pt>
                <c:pt idx="10730">
                  <c:v>43594</c:v>
                </c:pt>
                <c:pt idx="10731">
                  <c:v>43595</c:v>
                </c:pt>
                <c:pt idx="10732">
                  <c:v>43598</c:v>
                </c:pt>
                <c:pt idx="10733">
                  <c:v>43599</c:v>
                </c:pt>
                <c:pt idx="10734">
                  <c:v>43600</c:v>
                </c:pt>
                <c:pt idx="10735">
                  <c:v>43601</c:v>
                </c:pt>
                <c:pt idx="10736">
                  <c:v>43602</c:v>
                </c:pt>
                <c:pt idx="10737">
                  <c:v>43605</c:v>
                </c:pt>
                <c:pt idx="10738">
                  <c:v>43606</c:v>
                </c:pt>
                <c:pt idx="10739">
                  <c:v>43607</c:v>
                </c:pt>
                <c:pt idx="10740">
                  <c:v>43608</c:v>
                </c:pt>
                <c:pt idx="10741">
                  <c:v>43609</c:v>
                </c:pt>
                <c:pt idx="10742">
                  <c:v>43613</c:v>
                </c:pt>
                <c:pt idx="10743">
                  <c:v>43614</c:v>
                </c:pt>
                <c:pt idx="10744">
                  <c:v>43615</c:v>
                </c:pt>
                <c:pt idx="10745">
                  <c:v>43616</c:v>
                </c:pt>
                <c:pt idx="10746">
                  <c:v>43619</c:v>
                </c:pt>
                <c:pt idx="10747">
                  <c:v>43620</c:v>
                </c:pt>
                <c:pt idx="10748">
                  <c:v>43621</c:v>
                </c:pt>
                <c:pt idx="10749">
                  <c:v>43622</c:v>
                </c:pt>
                <c:pt idx="10750">
                  <c:v>43623</c:v>
                </c:pt>
                <c:pt idx="10751">
                  <c:v>43626</c:v>
                </c:pt>
                <c:pt idx="10752">
                  <c:v>43627</c:v>
                </c:pt>
                <c:pt idx="10753">
                  <c:v>43628</c:v>
                </c:pt>
                <c:pt idx="10754">
                  <c:v>43629</c:v>
                </c:pt>
                <c:pt idx="10755">
                  <c:v>43630</c:v>
                </c:pt>
                <c:pt idx="10756">
                  <c:v>43633</c:v>
                </c:pt>
                <c:pt idx="10757">
                  <c:v>43634</c:v>
                </c:pt>
                <c:pt idx="10758">
                  <c:v>43635</c:v>
                </c:pt>
                <c:pt idx="10759">
                  <c:v>43636</c:v>
                </c:pt>
                <c:pt idx="10760">
                  <c:v>43637</c:v>
                </c:pt>
                <c:pt idx="10761">
                  <c:v>43640</c:v>
                </c:pt>
                <c:pt idx="10762">
                  <c:v>43641</c:v>
                </c:pt>
                <c:pt idx="10763">
                  <c:v>43642</c:v>
                </c:pt>
                <c:pt idx="10764">
                  <c:v>43643</c:v>
                </c:pt>
                <c:pt idx="10765">
                  <c:v>43644</c:v>
                </c:pt>
                <c:pt idx="10766">
                  <c:v>43647</c:v>
                </c:pt>
                <c:pt idx="10767">
                  <c:v>43648</c:v>
                </c:pt>
                <c:pt idx="10768">
                  <c:v>43649</c:v>
                </c:pt>
                <c:pt idx="10769">
                  <c:v>43651</c:v>
                </c:pt>
                <c:pt idx="10770">
                  <c:v>43654</c:v>
                </c:pt>
                <c:pt idx="10771">
                  <c:v>43655</c:v>
                </c:pt>
                <c:pt idx="10772">
                  <c:v>43656</c:v>
                </c:pt>
                <c:pt idx="10773">
                  <c:v>43657</c:v>
                </c:pt>
                <c:pt idx="10774">
                  <c:v>43658</c:v>
                </c:pt>
                <c:pt idx="10775">
                  <c:v>43661</c:v>
                </c:pt>
                <c:pt idx="10776">
                  <c:v>43662</c:v>
                </c:pt>
                <c:pt idx="10777">
                  <c:v>43663</c:v>
                </c:pt>
                <c:pt idx="10778">
                  <c:v>43664</c:v>
                </c:pt>
                <c:pt idx="10779">
                  <c:v>43665</c:v>
                </c:pt>
                <c:pt idx="10780">
                  <c:v>43668</c:v>
                </c:pt>
                <c:pt idx="10781">
                  <c:v>43669</c:v>
                </c:pt>
                <c:pt idx="10782">
                  <c:v>43670</c:v>
                </c:pt>
                <c:pt idx="10783">
                  <c:v>43671</c:v>
                </c:pt>
                <c:pt idx="10784">
                  <c:v>43672</c:v>
                </c:pt>
                <c:pt idx="10785">
                  <c:v>43675</c:v>
                </c:pt>
                <c:pt idx="10786">
                  <c:v>43676</c:v>
                </c:pt>
                <c:pt idx="10787">
                  <c:v>43677</c:v>
                </c:pt>
                <c:pt idx="10788">
                  <c:v>43678</c:v>
                </c:pt>
                <c:pt idx="10789">
                  <c:v>43679</c:v>
                </c:pt>
                <c:pt idx="10790">
                  <c:v>43682</c:v>
                </c:pt>
                <c:pt idx="10791">
                  <c:v>43683</c:v>
                </c:pt>
                <c:pt idx="10792">
                  <c:v>43684</c:v>
                </c:pt>
                <c:pt idx="10793">
                  <c:v>43685</c:v>
                </c:pt>
                <c:pt idx="10794">
                  <c:v>43686</c:v>
                </c:pt>
                <c:pt idx="10795">
                  <c:v>43689</c:v>
                </c:pt>
                <c:pt idx="10796">
                  <c:v>43690</c:v>
                </c:pt>
                <c:pt idx="10797">
                  <c:v>43691</c:v>
                </c:pt>
                <c:pt idx="10798">
                  <c:v>43692</c:v>
                </c:pt>
                <c:pt idx="10799">
                  <c:v>43693</c:v>
                </c:pt>
                <c:pt idx="10800">
                  <c:v>43696</c:v>
                </c:pt>
                <c:pt idx="10801">
                  <c:v>43697</c:v>
                </c:pt>
                <c:pt idx="10802">
                  <c:v>43698</c:v>
                </c:pt>
                <c:pt idx="10803">
                  <c:v>43699</c:v>
                </c:pt>
                <c:pt idx="10804">
                  <c:v>43700</c:v>
                </c:pt>
                <c:pt idx="10805">
                  <c:v>43703</c:v>
                </c:pt>
                <c:pt idx="10806">
                  <c:v>43704</c:v>
                </c:pt>
                <c:pt idx="10807">
                  <c:v>43705</c:v>
                </c:pt>
                <c:pt idx="10808">
                  <c:v>43706</c:v>
                </c:pt>
                <c:pt idx="10809">
                  <c:v>43707</c:v>
                </c:pt>
                <c:pt idx="10810">
                  <c:v>43711</c:v>
                </c:pt>
                <c:pt idx="10811">
                  <c:v>43712</c:v>
                </c:pt>
                <c:pt idx="10812">
                  <c:v>43713</c:v>
                </c:pt>
                <c:pt idx="10813">
                  <c:v>43714</c:v>
                </c:pt>
                <c:pt idx="10814">
                  <c:v>43717</c:v>
                </c:pt>
                <c:pt idx="10815">
                  <c:v>43718</c:v>
                </c:pt>
                <c:pt idx="10816">
                  <c:v>43719</c:v>
                </c:pt>
                <c:pt idx="10817">
                  <c:v>43720</c:v>
                </c:pt>
                <c:pt idx="10818">
                  <c:v>43721</c:v>
                </c:pt>
                <c:pt idx="10819">
                  <c:v>43724</c:v>
                </c:pt>
                <c:pt idx="10820">
                  <c:v>43725</c:v>
                </c:pt>
                <c:pt idx="10821">
                  <c:v>43726</c:v>
                </c:pt>
                <c:pt idx="10822">
                  <c:v>43727</c:v>
                </c:pt>
                <c:pt idx="10823">
                  <c:v>43728</c:v>
                </c:pt>
                <c:pt idx="10824">
                  <c:v>43731</c:v>
                </c:pt>
                <c:pt idx="10825">
                  <c:v>43732</c:v>
                </c:pt>
                <c:pt idx="10826">
                  <c:v>43733</c:v>
                </c:pt>
                <c:pt idx="10827">
                  <c:v>43734</c:v>
                </c:pt>
                <c:pt idx="10828">
                  <c:v>43735</c:v>
                </c:pt>
                <c:pt idx="10829">
                  <c:v>43738</c:v>
                </c:pt>
                <c:pt idx="10830">
                  <c:v>43739</c:v>
                </c:pt>
                <c:pt idx="10831">
                  <c:v>43740</c:v>
                </c:pt>
                <c:pt idx="10832">
                  <c:v>43741</c:v>
                </c:pt>
                <c:pt idx="10833">
                  <c:v>43742</c:v>
                </c:pt>
                <c:pt idx="10834">
                  <c:v>43745</c:v>
                </c:pt>
                <c:pt idx="10835">
                  <c:v>43746</c:v>
                </c:pt>
                <c:pt idx="10836">
                  <c:v>43747</c:v>
                </c:pt>
                <c:pt idx="10837">
                  <c:v>43748</c:v>
                </c:pt>
                <c:pt idx="10838">
                  <c:v>43749</c:v>
                </c:pt>
                <c:pt idx="10839">
                  <c:v>43753</c:v>
                </c:pt>
                <c:pt idx="10840">
                  <c:v>43754</c:v>
                </c:pt>
                <c:pt idx="10841">
                  <c:v>43755</c:v>
                </c:pt>
                <c:pt idx="10842">
                  <c:v>43756</c:v>
                </c:pt>
                <c:pt idx="10843">
                  <c:v>43759</c:v>
                </c:pt>
                <c:pt idx="10844">
                  <c:v>43760</c:v>
                </c:pt>
                <c:pt idx="10845">
                  <c:v>43761</c:v>
                </c:pt>
                <c:pt idx="10846">
                  <c:v>43762</c:v>
                </c:pt>
                <c:pt idx="10847">
                  <c:v>43763</c:v>
                </c:pt>
                <c:pt idx="10848">
                  <c:v>43766</c:v>
                </c:pt>
                <c:pt idx="10849">
                  <c:v>43767</c:v>
                </c:pt>
                <c:pt idx="10850">
                  <c:v>43768</c:v>
                </c:pt>
                <c:pt idx="10851">
                  <c:v>43769</c:v>
                </c:pt>
                <c:pt idx="10852">
                  <c:v>43770</c:v>
                </c:pt>
                <c:pt idx="10853">
                  <c:v>43773</c:v>
                </c:pt>
                <c:pt idx="10854">
                  <c:v>43774</c:v>
                </c:pt>
                <c:pt idx="10855">
                  <c:v>43775</c:v>
                </c:pt>
                <c:pt idx="10856">
                  <c:v>43776</c:v>
                </c:pt>
                <c:pt idx="10857">
                  <c:v>43777</c:v>
                </c:pt>
                <c:pt idx="10858">
                  <c:v>43781</c:v>
                </c:pt>
                <c:pt idx="10859">
                  <c:v>43782</c:v>
                </c:pt>
                <c:pt idx="10860">
                  <c:v>43783</c:v>
                </c:pt>
                <c:pt idx="10861">
                  <c:v>43784</c:v>
                </c:pt>
                <c:pt idx="10862">
                  <c:v>43787</c:v>
                </c:pt>
                <c:pt idx="10863">
                  <c:v>43788</c:v>
                </c:pt>
                <c:pt idx="10864">
                  <c:v>43789</c:v>
                </c:pt>
                <c:pt idx="10865">
                  <c:v>43790</c:v>
                </c:pt>
                <c:pt idx="10866">
                  <c:v>43791</c:v>
                </c:pt>
                <c:pt idx="10867">
                  <c:v>43794</c:v>
                </c:pt>
                <c:pt idx="10868">
                  <c:v>43795</c:v>
                </c:pt>
                <c:pt idx="10869">
                  <c:v>43796</c:v>
                </c:pt>
                <c:pt idx="10870">
                  <c:v>43798</c:v>
                </c:pt>
                <c:pt idx="10871">
                  <c:v>43801</c:v>
                </c:pt>
                <c:pt idx="10872">
                  <c:v>43802</c:v>
                </c:pt>
                <c:pt idx="10873">
                  <c:v>43803</c:v>
                </c:pt>
                <c:pt idx="10874">
                  <c:v>43804</c:v>
                </c:pt>
                <c:pt idx="10875">
                  <c:v>43805</c:v>
                </c:pt>
                <c:pt idx="10876">
                  <c:v>43808</c:v>
                </c:pt>
                <c:pt idx="10877">
                  <c:v>43809</c:v>
                </c:pt>
                <c:pt idx="10878">
                  <c:v>43810</c:v>
                </c:pt>
                <c:pt idx="10879">
                  <c:v>43811</c:v>
                </c:pt>
                <c:pt idx="10880">
                  <c:v>43812</c:v>
                </c:pt>
                <c:pt idx="10881">
                  <c:v>43815</c:v>
                </c:pt>
                <c:pt idx="10882">
                  <c:v>43816</c:v>
                </c:pt>
                <c:pt idx="10883">
                  <c:v>43817</c:v>
                </c:pt>
                <c:pt idx="10884">
                  <c:v>43818</c:v>
                </c:pt>
                <c:pt idx="10885">
                  <c:v>43819</c:v>
                </c:pt>
                <c:pt idx="10886">
                  <c:v>43822</c:v>
                </c:pt>
                <c:pt idx="10887">
                  <c:v>43823</c:v>
                </c:pt>
                <c:pt idx="10888">
                  <c:v>43825</c:v>
                </c:pt>
                <c:pt idx="10889">
                  <c:v>43826</c:v>
                </c:pt>
                <c:pt idx="10890">
                  <c:v>43829</c:v>
                </c:pt>
                <c:pt idx="10891">
                  <c:v>43830</c:v>
                </c:pt>
                <c:pt idx="10892">
                  <c:v>43832</c:v>
                </c:pt>
                <c:pt idx="10893">
                  <c:v>43833</c:v>
                </c:pt>
                <c:pt idx="10894">
                  <c:v>43836</c:v>
                </c:pt>
                <c:pt idx="10895">
                  <c:v>43837</c:v>
                </c:pt>
                <c:pt idx="10896">
                  <c:v>43838</c:v>
                </c:pt>
                <c:pt idx="10897">
                  <c:v>43839</c:v>
                </c:pt>
                <c:pt idx="10898">
                  <c:v>43840</c:v>
                </c:pt>
                <c:pt idx="10899">
                  <c:v>43843</c:v>
                </c:pt>
                <c:pt idx="10900">
                  <c:v>43844</c:v>
                </c:pt>
                <c:pt idx="10901">
                  <c:v>43845</c:v>
                </c:pt>
                <c:pt idx="10902">
                  <c:v>43846</c:v>
                </c:pt>
                <c:pt idx="10903">
                  <c:v>43847</c:v>
                </c:pt>
                <c:pt idx="10904">
                  <c:v>43851</c:v>
                </c:pt>
                <c:pt idx="10905">
                  <c:v>43852</c:v>
                </c:pt>
                <c:pt idx="10906">
                  <c:v>43853</c:v>
                </c:pt>
                <c:pt idx="10907">
                  <c:v>43854</c:v>
                </c:pt>
                <c:pt idx="10908">
                  <c:v>43857</c:v>
                </c:pt>
                <c:pt idx="10909">
                  <c:v>43858</c:v>
                </c:pt>
                <c:pt idx="10910">
                  <c:v>43859</c:v>
                </c:pt>
                <c:pt idx="10911">
                  <c:v>43860</c:v>
                </c:pt>
                <c:pt idx="10912">
                  <c:v>43861</c:v>
                </c:pt>
                <c:pt idx="10913">
                  <c:v>43864</c:v>
                </c:pt>
                <c:pt idx="10914">
                  <c:v>43865</c:v>
                </c:pt>
                <c:pt idx="10915">
                  <c:v>43866</c:v>
                </c:pt>
                <c:pt idx="10916">
                  <c:v>43867</c:v>
                </c:pt>
                <c:pt idx="10917">
                  <c:v>43868</c:v>
                </c:pt>
                <c:pt idx="10918">
                  <c:v>43871</c:v>
                </c:pt>
                <c:pt idx="10919">
                  <c:v>43872</c:v>
                </c:pt>
                <c:pt idx="10920">
                  <c:v>43873</c:v>
                </c:pt>
                <c:pt idx="10921">
                  <c:v>43874</c:v>
                </c:pt>
                <c:pt idx="10922">
                  <c:v>43875</c:v>
                </c:pt>
                <c:pt idx="10923">
                  <c:v>43879</c:v>
                </c:pt>
                <c:pt idx="10924">
                  <c:v>43880</c:v>
                </c:pt>
                <c:pt idx="10925">
                  <c:v>43881</c:v>
                </c:pt>
                <c:pt idx="10926">
                  <c:v>43882</c:v>
                </c:pt>
                <c:pt idx="10927">
                  <c:v>43885</c:v>
                </c:pt>
                <c:pt idx="10928">
                  <c:v>43886</c:v>
                </c:pt>
                <c:pt idx="10929">
                  <c:v>43887</c:v>
                </c:pt>
                <c:pt idx="10930">
                  <c:v>43888</c:v>
                </c:pt>
                <c:pt idx="10931">
                  <c:v>43889</c:v>
                </c:pt>
                <c:pt idx="10932">
                  <c:v>43892</c:v>
                </c:pt>
                <c:pt idx="10933">
                  <c:v>43893</c:v>
                </c:pt>
                <c:pt idx="10934">
                  <c:v>43894</c:v>
                </c:pt>
                <c:pt idx="10935">
                  <c:v>43895</c:v>
                </c:pt>
                <c:pt idx="10936">
                  <c:v>43896</c:v>
                </c:pt>
                <c:pt idx="10937">
                  <c:v>43899</c:v>
                </c:pt>
                <c:pt idx="10938">
                  <c:v>43900</c:v>
                </c:pt>
                <c:pt idx="10939">
                  <c:v>43901</c:v>
                </c:pt>
                <c:pt idx="10940">
                  <c:v>43902</c:v>
                </c:pt>
                <c:pt idx="10941">
                  <c:v>43903</c:v>
                </c:pt>
                <c:pt idx="10942">
                  <c:v>43906</c:v>
                </c:pt>
                <c:pt idx="10943">
                  <c:v>43907</c:v>
                </c:pt>
                <c:pt idx="10944">
                  <c:v>43908</c:v>
                </c:pt>
                <c:pt idx="10945">
                  <c:v>43909</c:v>
                </c:pt>
                <c:pt idx="10946">
                  <c:v>43910</c:v>
                </c:pt>
                <c:pt idx="10947">
                  <c:v>43913</c:v>
                </c:pt>
                <c:pt idx="10948">
                  <c:v>43914</c:v>
                </c:pt>
                <c:pt idx="10949">
                  <c:v>43915</c:v>
                </c:pt>
                <c:pt idx="10950">
                  <c:v>43916</c:v>
                </c:pt>
                <c:pt idx="10951">
                  <c:v>43917</c:v>
                </c:pt>
                <c:pt idx="10952">
                  <c:v>43920</c:v>
                </c:pt>
                <c:pt idx="10953">
                  <c:v>43921</c:v>
                </c:pt>
                <c:pt idx="10954">
                  <c:v>43922</c:v>
                </c:pt>
                <c:pt idx="10955">
                  <c:v>43923</c:v>
                </c:pt>
                <c:pt idx="10956">
                  <c:v>43924</c:v>
                </c:pt>
                <c:pt idx="10957">
                  <c:v>43927</c:v>
                </c:pt>
                <c:pt idx="10958">
                  <c:v>43928</c:v>
                </c:pt>
                <c:pt idx="10959">
                  <c:v>43929</c:v>
                </c:pt>
                <c:pt idx="10960">
                  <c:v>43930</c:v>
                </c:pt>
                <c:pt idx="10961">
                  <c:v>43934</c:v>
                </c:pt>
                <c:pt idx="10962">
                  <c:v>43935</c:v>
                </c:pt>
                <c:pt idx="10963">
                  <c:v>43936</c:v>
                </c:pt>
                <c:pt idx="10964">
                  <c:v>43937</c:v>
                </c:pt>
                <c:pt idx="10965">
                  <c:v>43938</c:v>
                </c:pt>
                <c:pt idx="10966">
                  <c:v>43941</c:v>
                </c:pt>
                <c:pt idx="10967">
                  <c:v>43942</c:v>
                </c:pt>
                <c:pt idx="10968">
                  <c:v>43943</c:v>
                </c:pt>
                <c:pt idx="10969">
                  <c:v>43944</c:v>
                </c:pt>
                <c:pt idx="10970">
                  <c:v>43945</c:v>
                </c:pt>
                <c:pt idx="10971">
                  <c:v>43948</c:v>
                </c:pt>
                <c:pt idx="10972">
                  <c:v>43949</c:v>
                </c:pt>
                <c:pt idx="10973">
                  <c:v>43950</c:v>
                </c:pt>
                <c:pt idx="10974">
                  <c:v>43951</c:v>
                </c:pt>
                <c:pt idx="10975">
                  <c:v>43952</c:v>
                </c:pt>
                <c:pt idx="10976">
                  <c:v>43955</c:v>
                </c:pt>
                <c:pt idx="10977">
                  <c:v>43956</c:v>
                </c:pt>
                <c:pt idx="10978">
                  <c:v>43957</c:v>
                </c:pt>
                <c:pt idx="10979">
                  <c:v>43958</c:v>
                </c:pt>
                <c:pt idx="10980">
                  <c:v>43959</c:v>
                </c:pt>
                <c:pt idx="10981">
                  <c:v>43962</c:v>
                </c:pt>
                <c:pt idx="10982">
                  <c:v>43963</c:v>
                </c:pt>
                <c:pt idx="10983">
                  <c:v>43964</c:v>
                </c:pt>
                <c:pt idx="10984">
                  <c:v>43965</c:v>
                </c:pt>
                <c:pt idx="10985">
                  <c:v>43966</c:v>
                </c:pt>
                <c:pt idx="10986">
                  <c:v>43969</c:v>
                </c:pt>
                <c:pt idx="10987">
                  <c:v>43970</c:v>
                </c:pt>
                <c:pt idx="10988">
                  <c:v>43971</c:v>
                </c:pt>
                <c:pt idx="10989">
                  <c:v>43972</c:v>
                </c:pt>
                <c:pt idx="10990">
                  <c:v>43973</c:v>
                </c:pt>
                <c:pt idx="10991">
                  <c:v>43977</c:v>
                </c:pt>
                <c:pt idx="10992">
                  <c:v>43978</c:v>
                </c:pt>
                <c:pt idx="10993">
                  <c:v>43979</c:v>
                </c:pt>
                <c:pt idx="10994">
                  <c:v>43980</c:v>
                </c:pt>
                <c:pt idx="10995">
                  <c:v>43983</c:v>
                </c:pt>
                <c:pt idx="10996">
                  <c:v>43984</c:v>
                </c:pt>
                <c:pt idx="10997">
                  <c:v>43985</c:v>
                </c:pt>
                <c:pt idx="10998">
                  <c:v>43986</c:v>
                </c:pt>
                <c:pt idx="10999">
                  <c:v>43987</c:v>
                </c:pt>
                <c:pt idx="11000">
                  <c:v>43990</c:v>
                </c:pt>
                <c:pt idx="11001">
                  <c:v>43991</c:v>
                </c:pt>
                <c:pt idx="11002">
                  <c:v>43992</c:v>
                </c:pt>
                <c:pt idx="11003">
                  <c:v>43993</c:v>
                </c:pt>
                <c:pt idx="11004">
                  <c:v>43994</c:v>
                </c:pt>
                <c:pt idx="11005">
                  <c:v>43997</c:v>
                </c:pt>
                <c:pt idx="11006">
                  <c:v>43998</c:v>
                </c:pt>
                <c:pt idx="11007">
                  <c:v>43999</c:v>
                </c:pt>
                <c:pt idx="11008">
                  <c:v>44000</c:v>
                </c:pt>
                <c:pt idx="11009">
                  <c:v>44001</c:v>
                </c:pt>
                <c:pt idx="11010">
                  <c:v>44004</c:v>
                </c:pt>
                <c:pt idx="11011">
                  <c:v>44005</c:v>
                </c:pt>
                <c:pt idx="11012">
                  <c:v>44006</c:v>
                </c:pt>
                <c:pt idx="11013">
                  <c:v>44007</c:v>
                </c:pt>
                <c:pt idx="11014">
                  <c:v>44008</c:v>
                </c:pt>
                <c:pt idx="11015">
                  <c:v>44011</c:v>
                </c:pt>
                <c:pt idx="11016">
                  <c:v>44012</c:v>
                </c:pt>
                <c:pt idx="11017">
                  <c:v>44013</c:v>
                </c:pt>
                <c:pt idx="11018">
                  <c:v>44014</c:v>
                </c:pt>
                <c:pt idx="11019">
                  <c:v>44018</c:v>
                </c:pt>
                <c:pt idx="11020">
                  <c:v>44019</c:v>
                </c:pt>
                <c:pt idx="11021">
                  <c:v>44020</c:v>
                </c:pt>
                <c:pt idx="11022">
                  <c:v>44021</c:v>
                </c:pt>
                <c:pt idx="11023">
                  <c:v>44022</c:v>
                </c:pt>
                <c:pt idx="11024">
                  <c:v>44025</c:v>
                </c:pt>
                <c:pt idx="11025">
                  <c:v>44026</c:v>
                </c:pt>
                <c:pt idx="11026">
                  <c:v>44027</c:v>
                </c:pt>
                <c:pt idx="11027">
                  <c:v>44028</c:v>
                </c:pt>
                <c:pt idx="11028">
                  <c:v>44029</c:v>
                </c:pt>
                <c:pt idx="11029">
                  <c:v>44032</c:v>
                </c:pt>
                <c:pt idx="11030">
                  <c:v>44033</c:v>
                </c:pt>
                <c:pt idx="11031">
                  <c:v>44034</c:v>
                </c:pt>
                <c:pt idx="11032">
                  <c:v>44035</c:v>
                </c:pt>
                <c:pt idx="11033">
                  <c:v>44036</c:v>
                </c:pt>
                <c:pt idx="11034">
                  <c:v>44039</c:v>
                </c:pt>
                <c:pt idx="11035">
                  <c:v>44040</c:v>
                </c:pt>
                <c:pt idx="11036">
                  <c:v>44041</c:v>
                </c:pt>
                <c:pt idx="11037">
                  <c:v>44042</c:v>
                </c:pt>
                <c:pt idx="11038">
                  <c:v>44043</c:v>
                </c:pt>
                <c:pt idx="11039">
                  <c:v>44046</c:v>
                </c:pt>
                <c:pt idx="11040">
                  <c:v>44047</c:v>
                </c:pt>
                <c:pt idx="11041">
                  <c:v>44048</c:v>
                </c:pt>
                <c:pt idx="11042">
                  <c:v>44049</c:v>
                </c:pt>
                <c:pt idx="11043">
                  <c:v>44050</c:v>
                </c:pt>
                <c:pt idx="11044">
                  <c:v>44053</c:v>
                </c:pt>
                <c:pt idx="11045">
                  <c:v>44054</c:v>
                </c:pt>
                <c:pt idx="11046">
                  <c:v>44055</c:v>
                </c:pt>
                <c:pt idx="11047">
                  <c:v>44056</c:v>
                </c:pt>
                <c:pt idx="11048">
                  <c:v>44057</c:v>
                </c:pt>
                <c:pt idx="11049">
                  <c:v>44060</c:v>
                </c:pt>
                <c:pt idx="11050">
                  <c:v>44061</c:v>
                </c:pt>
                <c:pt idx="11051">
                  <c:v>44062</c:v>
                </c:pt>
                <c:pt idx="11052">
                  <c:v>44063</c:v>
                </c:pt>
                <c:pt idx="11053">
                  <c:v>44064</c:v>
                </c:pt>
                <c:pt idx="11054">
                  <c:v>44067</c:v>
                </c:pt>
                <c:pt idx="11055">
                  <c:v>44068</c:v>
                </c:pt>
                <c:pt idx="11056">
                  <c:v>44069</c:v>
                </c:pt>
                <c:pt idx="11057">
                  <c:v>44070</c:v>
                </c:pt>
                <c:pt idx="11058">
                  <c:v>44071</c:v>
                </c:pt>
                <c:pt idx="11059">
                  <c:v>44074</c:v>
                </c:pt>
                <c:pt idx="11060">
                  <c:v>44075</c:v>
                </c:pt>
                <c:pt idx="11061">
                  <c:v>44076</c:v>
                </c:pt>
                <c:pt idx="11062">
                  <c:v>44077</c:v>
                </c:pt>
                <c:pt idx="11063">
                  <c:v>44078</c:v>
                </c:pt>
                <c:pt idx="11064">
                  <c:v>44082</c:v>
                </c:pt>
                <c:pt idx="11065">
                  <c:v>44083</c:v>
                </c:pt>
                <c:pt idx="11066">
                  <c:v>44084</c:v>
                </c:pt>
                <c:pt idx="11067">
                  <c:v>44085</c:v>
                </c:pt>
                <c:pt idx="11068">
                  <c:v>44088</c:v>
                </c:pt>
                <c:pt idx="11069">
                  <c:v>44089</c:v>
                </c:pt>
                <c:pt idx="11070">
                  <c:v>44090</c:v>
                </c:pt>
                <c:pt idx="11071">
                  <c:v>44091</c:v>
                </c:pt>
                <c:pt idx="11072">
                  <c:v>44092</c:v>
                </c:pt>
                <c:pt idx="11073">
                  <c:v>44095</c:v>
                </c:pt>
                <c:pt idx="11074">
                  <c:v>44096</c:v>
                </c:pt>
                <c:pt idx="11075">
                  <c:v>44097</c:v>
                </c:pt>
                <c:pt idx="11076">
                  <c:v>44098</c:v>
                </c:pt>
                <c:pt idx="11077">
                  <c:v>44099</c:v>
                </c:pt>
                <c:pt idx="11078">
                  <c:v>44102</c:v>
                </c:pt>
                <c:pt idx="11079">
                  <c:v>44103</c:v>
                </c:pt>
                <c:pt idx="11080">
                  <c:v>44104</c:v>
                </c:pt>
                <c:pt idx="11081">
                  <c:v>44105</c:v>
                </c:pt>
                <c:pt idx="11082">
                  <c:v>44106</c:v>
                </c:pt>
                <c:pt idx="11083">
                  <c:v>44109</c:v>
                </c:pt>
                <c:pt idx="11084">
                  <c:v>44110</c:v>
                </c:pt>
                <c:pt idx="11085">
                  <c:v>44111</c:v>
                </c:pt>
                <c:pt idx="11086">
                  <c:v>44112</c:v>
                </c:pt>
                <c:pt idx="11087">
                  <c:v>44113</c:v>
                </c:pt>
                <c:pt idx="11088">
                  <c:v>44117</c:v>
                </c:pt>
                <c:pt idx="11089">
                  <c:v>44118</c:v>
                </c:pt>
                <c:pt idx="11090">
                  <c:v>44119</c:v>
                </c:pt>
                <c:pt idx="11091">
                  <c:v>44120</c:v>
                </c:pt>
                <c:pt idx="11092">
                  <c:v>44123</c:v>
                </c:pt>
                <c:pt idx="11093">
                  <c:v>44124</c:v>
                </c:pt>
                <c:pt idx="11094">
                  <c:v>44125</c:v>
                </c:pt>
                <c:pt idx="11095">
                  <c:v>44126</c:v>
                </c:pt>
                <c:pt idx="11096">
                  <c:v>44127</c:v>
                </c:pt>
                <c:pt idx="11097">
                  <c:v>44130</c:v>
                </c:pt>
                <c:pt idx="11098">
                  <c:v>44131</c:v>
                </c:pt>
                <c:pt idx="11099">
                  <c:v>44132</c:v>
                </c:pt>
                <c:pt idx="11100">
                  <c:v>44133</c:v>
                </c:pt>
                <c:pt idx="11101">
                  <c:v>44134</c:v>
                </c:pt>
                <c:pt idx="11102">
                  <c:v>44137</c:v>
                </c:pt>
                <c:pt idx="11103">
                  <c:v>44138</c:v>
                </c:pt>
                <c:pt idx="11104">
                  <c:v>44139</c:v>
                </c:pt>
                <c:pt idx="11105">
                  <c:v>44140</c:v>
                </c:pt>
                <c:pt idx="11106">
                  <c:v>44141</c:v>
                </c:pt>
                <c:pt idx="11107">
                  <c:v>44144</c:v>
                </c:pt>
                <c:pt idx="11108">
                  <c:v>44145</c:v>
                </c:pt>
                <c:pt idx="11109">
                  <c:v>44147</c:v>
                </c:pt>
                <c:pt idx="11110">
                  <c:v>44148</c:v>
                </c:pt>
                <c:pt idx="11111">
                  <c:v>44151</c:v>
                </c:pt>
                <c:pt idx="11112">
                  <c:v>44152</c:v>
                </c:pt>
                <c:pt idx="11113">
                  <c:v>44153</c:v>
                </c:pt>
                <c:pt idx="11114">
                  <c:v>44154</c:v>
                </c:pt>
                <c:pt idx="11115">
                  <c:v>44155</c:v>
                </c:pt>
                <c:pt idx="11116">
                  <c:v>44158</c:v>
                </c:pt>
                <c:pt idx="11117">
                  <c:v>44159</c:v>
                </c:pt>
                <c:pt idx="11118">
                  <c:v>44160</c:v>
                </c:pt>
                <c:pt idx="11119">
                  <c:v>44162</c:v>
                </c:pt>
                <c:pt idx="11120">
                  <c:v>44165</c:v>
                </c:pt>
                <c:pt idx="11121">
                  <c:v>44166</c:v>
                </c:pt>
                <c:pt idx="11122">
                  <c:v>44167</c:v>
                </c:pt>
                <c:pt idx="11123">
                  <c:v>44168</c:v>
                </c:pt>
                <c:pt idx="11124">
                  <c:v>44169</c:v>
                </c:pt>
                <c:pt idx="11125">
                  <c:v>44172</c:v>
                </c:pt>
                <c:pt idx="11126">
                  <c:v>44173</c:v>
                </c:pt>
                <c:pt idx="11127">
                  <c:v>44174</c:v>
                </c:pt>
                <c:pt idx="11128">
                  <c:v>44175</c:v>
                </c:pt>
                <c:pt idx="11129">
                  <c:v>44176</c:v>
                </c:pt>
                <c:pt idx="11130">
                  <c:v>44179</c:v>
                </c:pt>
                <c:pt idx="11131">
                  <c:v>44180</c:v>
                </c:pt>
                <c:pt idx="11132">
                  <c:v>44181</c:v>
                </c:pt>
                <c:pt idx="11133">
                  <c:v>44182</c:v>
                </c:pt>
                <c:pt idx="11134">
                  <c:v>44183</c:v>
                </c:pt>
                <c:pt idx="11135">
                  <c:v>44186</c:v>
                </c:pt>
                <c:pt idx="11136">
                  <c:v>44187</c:v>
                </c:pt>
                <c:pt idx="11137">
                  <c:v>44188</c:v>
                </c:pt>
                <c:pt idx="11138">
                  <c:v>44189</c:v>
                </c:pt>
                <c:pt idx="11139">
                  <c:v>44193</c:v>
                </c:pt>
                <c:pt idx="11140">
                  <c:v>44194</c:v>
                </c:pt>
                <c:pt idx="11141">
                  <c:v>44195</c:v>
                </c:pt>
                <c:pt idx="11142">
                  <c:v>44196</c:v>
                </c:pt>
                <c:pt idx="11143">
                  <c:v>44200</c:v>
                </c:pt>
                <c:pt idx="11144">
                  <c:v>44201</c:v>
                </c:pt>
                <c:pt idx="11145">
                  <c:v>44202</c:v>
                </c:pt>
                <c:pt idx="11146">
                  <c:v>44203</c:v>
                </c:pt>
                <c:pt idx="11147">
                  <c:v>44204</c:v>
                </c:pt>
                <c:pt idx="11148">
                  <c:v>44207</c:v>
                </c:pt>
                <c:pt idx="11149">
                  <c:v>44208</c:v>
                </c:pt>
                <c:pt idx="11150">
                  <c:v>44209</c:v>
                </c:pt>
                <c:pt idx="11151">
                  <c:v>44210</c:v>
                </c:pt>
                <c:pt idx="11152">
                  <c:v>44211</c:v>
                </c:pt>
                <c:pt idx="11153">
                  <c:v>44215</c:v>
                </c:pt>
                <c:pt idx="11154">
                  <c:v>44216</c:v>
                </c:pt>
                <c:pt idx="11155">
                  <c:v>44217</c:v>
                </c:pt>
                <c:pt idx="11156">
                  <c:v>44218</c:v>
                </c:pt>
                <c:pt idx="11157">
                  <c:v>44221</c:v>
                </c:pt>
                <c:pt idx="11158">
                  <c:v>44222</c:v>
                </c:pt>
                <c:pt idx="11159">
                  <c:v>44223</c:v>
                </c:pt>
                <c:pt idx="11160">
                  <c:v>44224</c:v>
                </c:pt>
                <c:pt idx="11161">
                  <c:v>44225</c:v>
                </c:pt>
                <c:pt idx="11162">
                  <c:v>44228</c:v>
                </c:pt>
                <c:pt idx="11163">
                  <c:v>44229</c:v>
                </c:pt>
                <c:pt idx="11164">
                  <c:v>44230</c:v>
                </c:pt>
                <c:pt idx="11165">
                  <c:v>44231</c:v>
                </c:pt>
                <c:pt idx="11166">
                  <c:v>44232</c:v>
                </c:pt>
                <c:pt idx="11167">
                  <c:v>44235</c:v>
                </c:pt>
                <c:pt idx="11168">
                  <c:v>44236</c:v>
                </c:pt>
                <c:pt idx="11169">
                  <c:v>44237</c:v>
                </c:pt>
                <c:pt idx="11170">
                  <c:v>44238</c:v>
                </c:pt>
                <c:pt idx="11171">
                  <c:v>44239</c:v>
                </c:pt>
                <c:pt idx="11172">
                  <c:v>44243</c:v>
                </c:pt>
                <c:pt idx="11173">
                  <c:v>44244</c:v>
                </c:pt>
                <c:pt idx="11174">
                  <c:v>44245</c:v>
                </c:pt>
                <c:pt idx="11175">
                  <c:v>44246</c:v>
                </c:pt>
                <c:pt idx="11176">
                  <c:v>44249</c:v>
                </c:pt>
                <c:pt idx="11177">
                  <c:v>44250</c:v>
                </c:pt>
                <c:pt idx="11178">
                  <c:v>44251</c:v>
                </c:pt>
                <c:pt idx="11179">
                  <c:v>44252</c:v>
                </c:pt>
                <c:pt idx="11180">
                  <c:v>44253</c:v>
                </c:pt>
                <c:pt idx="11181">
                  <c:v>44256</c:v>
                </c:pt>
                <c:pt idx="11182">
                  <c:v>44257</c:v>
                </c:pt>
                <c:pt idx="11183">
                  <c:v>44258</c:v>
                </c:pt>
                <c:pt idx="11184">
                  <c:v>44259</c:v>
                </c:pt>
                <c:pt idx="11185">
                  <c:v>44260</c:v>
                </c:pt>
                <c:pt idx="11186">
                  <c:v>44263</c:v>
                </c:pt>
                <c:pt idx="11187">
                  <c:v>44264</c:v>
                </c:pt>
                <c:pt idx="11188">
                  <c:v>44265</c:v>
                </c:pt>
                <c:pt idx="11189">
                  <c:v>44266</c:v>
                </c:pt>
                <c:pt idx="11190">
                  <c:v>44267</c:v>
                </c:pt>
                <c:pt idx="11191">
                  <c:v>44270</c:v>
                </c:pt>
                <c:pt idx="11192">
                  <c:v>44271</c:v>
                </c:pt>
                <c:pt idx="11193">
                  <c:v>44272</c:v>
                </c:pt>
                <c:pt idx="11194">
                  <c:v>44273</c:v>
                </c:pt>
                <c:pt idx="11195">
                  <c:v>44274</c:v>
                </c:pt>
                <c:pt idx="11196">
                  <c:v>44277</c:v>
                </c:pt>
                <c:pt idx="11197">
                  <c:v>44278</c:v>
                </c:pt>
                <c:pt idx="11198">
                  <c:v>44279</c:v>
                </c:pt>
                <c:pt idx="11199">
                  <c:v>44280</c:v>
                </c:pt>
                <c:pt idx="11200">
                  <c:v>44281</c:v>
                </c:pt>
                <c:pt idx="11201">
                  <c:v>44284</c:v>
                </c:pt>
                <c:pt idx="11202">
                  <c:v>44285</c:v>
                </c:pt>
                <c:pt idx="11203">
                  <c:v>44286</c:v>
                </c:pt>
                <c:pt idx="11204">
                  <c:v>44287</c:v>
                </c:pt>
                <c:pt idx="11205">
                  <c:v>44288</c:v>
                </c:pt>
                <c:pt idx="11206">
                  <c:v>44291</c:v>
                </c:pt>
                <c:pt idx="11207">
                  <c:v>44292</c:v>
                </c:pt>
                <c:pt idx="11208">
                  <c:v>44293</c:v>
                </c:pt>
                <c:pt idx="11209">
                  <c:v>44294</c:v>
                </c:pt>
                <c:pt idx="11210">
                  <c:v>44295</c:v>
                </c:pt>
                <c:pt idx="11211">
                  <c:v>44298</c:v>
                </c:pt>
                <c:pt idx="11212">
                  <c:v>44299</c:v>
                </c:pt>
                <c:pt idx="11213">
                  <c:v>44300</c:v>
                </c:pt>
                <c:pt idx="11214">
                  <c:v>44301</c:v>
                </c:pt>
                <c:pt idx="11215">
                  <c:v>44302</c:v>
                </c:pt>
                <c:pt idx="11216">
                  <c:v>44305</c:v>
                </c:pt>
                <c:pt idx="11217">
                  <c:v>44306</c:v>
                </c:pt>
                <c:pt idx="11218">
                  <c:v>44307</c:v>
                </c:pt>
                <c:pt idx="11219">
                  <c:v>44308</c:v>
                </c:pt>
                <c:pt idx="11220">
                  <c:v>44309</c:v>
                </c:pt>
                <c:pt idx="11221">
                  <c:v>44312</c:v>
                </c:pt>
                <c:pt idx="11222">
                  <c:v>44313</c:v>
                </c:pt>
                <c:pt idx="11223">
                  <c:v>44314</c:v>
                </c:pt>
                <c:pt idx="11224">
                  <c:v>44315</c:v>
                </c:pt>
                <c:pt idx="11225">
                  <c:v>44316</c:v>
                </c:pt>
                <c:pt idx="11226">
                  <c:v>44319</c:v>
                </c:pt>
                <c:pt idx="11227">
                  <c:v>44320</c:v>
                </c:pt>
                <c:pt idx="11228">
                  <c:v>44321</c:v>
                </c:pt>
                <c:pt idx="11229">
                  <c:v>44322</c:v>
                </c:pt>
                <c:pt idx="11230">
                  <c:v>44323</c:v>
                </c:pt>
                <c:pt idx="11231">
                  <c:v>44326</c:v>
                </c:pt>
                <c:pt idx="11232">
                  <c:v>44327</c:v>
                </c:pt>
                <c:pt idx="11233">
                  <c:v>44328</c:v>
                </c:pt>
                <c:pt idx="11234">
                  <c:v>44329</c:v>
                </c:pt>
                <c:pt idx="11235">
                  <c:v>44330</c:v>
                </c:pt>
                <c:pt idx="11236">
                  <c:v>44333</c:v>
                </c:pt>
                <c:pt idx="11237">
                  <c:v>44334</c:v>
                </c:pt>
                <c:pt idx="11238">
                  <c:v>44335</c:v>
                </c:pt>
                <c:pt idx="11239">
                  <c:v>44336</c:v>
                </c:pt>
                <c:pt idx="11240">
                  <c:v>44337</c:v>
                </c:pt>
                <c:pt idx="11241">
                  <c:v>44340</c:v>
                </c:pt>
                <c:pt idx="11242">
                  <c:v>44341</c:v>
                </c:pt>
                <c:pt idx="11243">
                  <c:v>44342</c:v>
                </c:pt>
                <c:pt idx="11244">
                  <c:v>44343</c:v>
                </c:pt>
                <c:pt idx="11245">
                  <c:v>44344</c:v>
                </c:pt>
                <c:pt idx="11246">
                  <c:v>44348</c:v>
                </c:pt>
                <c:pt idx="11247">
                  <c:v>44349</c:v>
                </c:pt>
                <c:pt idx="11248">
                  <c:v>44350</c:v>
                </c:pt>
                <c:pt idx="11249">
                  <c:v>44351</c:v>
                </c:pt>
                <c:pt idx="11250">
                  <c:v>44354</c:v>
                </c:pt>
                <c:pt idx="11251">
                  <c:v>44355</c:v>
                </c:pt>
                <c:pt idx="11252">
                  <c:v>44356</c:v>
                </c:pt>
                <c:pt idx="11253">
                  <c:v>44357</c:v>
                </c:pt>
                <c:pt idx="11254">
                  <c:v>44358</c:v>
                </c:pt>
                <c:pt idx="11255">
                  <c:v>44361</c:v>
                </c:pt>
                <c:pt idx="11256">
                  <c:v>44362</c:v>
                </c:pt>
                <c:pt idx="11257">
                  <c:v>44363</c:v>
                </c:pt>
                <c:pt idx="11258">
                  <c:v>44364</c:v>
                </c:pt>
                <c:pt idx="11259">
                  <c:v>44365</c:v>
                </c:pt>
                <c:pt idx="11260">
                  <c:v>44368</c:v>
                </c:pt>
                <c:pt idx="11261">
                  <c:v>44369</c:v>
                </c:pt>
                <c:pt idx="11262">
                  <c:v>44370</c:v>
                </c:pt>
                <c:pt idx="11263">
                  <c:v>44371</c:v>
                </c:pt>
                <c:pt idx="11264">
                  <c:v>44372</c:v>
                </c:pt>
                <c:pt idx="11265">
                  <c:v>44375</c:v>
                </c:pt>
                <c:pt idx="11266">
                  <c:v>44376</c:v>
                </c:pt>
                <c:pt idx="11267">
                  <c:v>44377</c:v>
                </c:pt>
                <c:pt idx="11268">
                  <c:v>44378</c:v>
                </c:pt>
                <c:pt idx="11269">
                  <c:v>44379</c:v>
                </c:pt>
                <c:pt idx="11270">
                  <c:v>44383</c:v>
                </c:pt>
                <c:pt idx="11271">
                  <c:v>44384</c:v>
                </c:pt>
                <c:pt idx="11272">
                  <c:v>44385</c:v>
                </c:pt>
                <c:pt idx="11273">
                  <c:v>44386</c:v>
                </c:pt>
                <c:pt idx="11274">
                  <c:v>44389</c:v>
                </c:pt>
                <c:pt idx="11275">
                  <c:v>44390</c:v>
                </c:pt>
                <c:pt idx="11276">
                  <c:v>44391</c:v>
                </c:pt>
                <c:pt idx="11277">
                  <c:v>44392</c:v>
                </c:pt>
                <c:pt idx="11278">
                  <c:v>44393</c:v>
                </c:pt>
                <c:pt idx="11279">
                  <c:v>44396</c:v>
                </c:pt>
                <c:pt idx="11280">
                  <c:v>44397</c:v>
                </c:pt>
                <c:pt idx="11281">
                  <c:v>44398</c:v>
                </c:pt>
                <c:pt idx="11282">
                  <c:v>44399</c:v>
                </c:pt>
                <c:pt idx="11283">
                  <c:v>44400</c:v>
                </c:pt>
                <c:pt idx="11284">
                  <c:v>44403</c:v>
                </c:pt>
                <c:pt idx="11285">
                  <c:v>44404</c:v>
                </c:pt>
                <c:pt idx="11286">
                  <c:v>44405</c:v>
                </c:pt>
                <c:pt idx="11287">
                  <c:v>44406</c:v>
                </c:pt>
                <c:pt idx="11288">
                  <c:v>44407</c:v>
                </c:pt>
                <c:pt idx="11289">
                  <c:v>44410</c:v>
                </c:pt>
                <c:pt idx="11290">
                  <c:v>44411</c:v>
                </c:pt>
                <c:pt idx="11291">
                  <c:v>44412</c:v>
                </c:pt>
                <c:pt idx="11292">
                  <c:v>44413</c:v>
                </c:pt>
                <c:pt idx="11293">
                  <c:v>44414</c:v>
                </c:pt>
                <c:pt idx="11294">
                  <c:v>44417</c:v>
                </c:pt>
                <c:pt idx="11295">
                  <c:v>44418</c:v>
                </c:pt>
                <c:pt idx="11296">
                  <c:v>44419</c:v>
                </c:pt>
                <c:pt idx="11297">
                  <c:v>44420</c:v>
                </c:pt>
                <c:pt idx="11298">
                  <c:v>44421</c:v>
                </c:pt>
                <c:pt idx="11299">
                  <c:v>44424</c:v>
                </c:pt>
                <c:pt idx="11300">
                  <c:v>44425</c:v>
                </c:pt>
                <c:pt idx="11301">
                  <c:v>44426</c:v>
                </c:pt>
                <c:pt idx="11302">
                  <c:v>44427</c:v>
                </c:pt>
                <c:pt idx="11303">
                  <c:v>44428</c:v>
                </c:pt>
                <c:pt idx="11304">
                  <c:v>44431</c:v>
                </c:pt>
                <c:pt idx="11305">
                  <c:v>44432</c:v>
                </c:pt>
                <c:pt idx="11306">
                  <c:v>44433</c:v>
                </c:pt>
                <c:pt idx="11307">
                  <c:v>44434</c:v>
                </c:pt>
                <c:pt idx="11308">
                  <c:v>44435</c:v>
                </c:pt>
                <c:pt idx="11309">
                  <c:v>44438</c:v>
                </c:pt>
                <c:pt idx="11310">
                  <c:v>44439</c:v>
                </c:pt>
                <c:pt idx="11311">
                  <c:v>44440</c:v>
                </c:pt>
                <c:pt idx="11312">
                  <c:v>44441</c:v>
                </c:pt>
                <c:pt idx="11313">
                  <c:v>44442</c:v>
                </c:pt>
                <c:pt idx="11314">
                  <c:v>44446</c:v>
                </c:pt>
                <c:pt idx="11315">
                  <c:v>44447</c:v>
                </c:pt>
                <c:pt idx="11316">
                  <c:v>44448</c:v>
                </c:pt>
                <c:pt idx="11317">
                  <c:v>44449</c:v>
                </c:pt>
                <c:pt idx="11318">
                  <c:v>44452</c:v>
                </c:pt>
                <c:pt idx="11319">
                  <c:v>44453</c:v>
                </c:pt>
                <c:pt idx="11320">
                  <c:v>44454</c:v>
                </c:pt>
                <c:pt idx="11321">
                  <c:v>44455</c:v>
                </c:pt>
                <c:pt idx="11322">
                  <c:v>44456</c:v>
                </c:pt>
                <c:pt idx="11323">
                  <c:v>44459</c:v>
                </c:pt>
                <c:pt idx="11324">
                  <c:v>44460</c:v>
                </c:pt>
                <c:pt idx="11325">
                  <c:v>44461</c:v>
                </c:pt>
                <c:pt idx="11326">
                  <c:v>44462</c:v>
                </c:pt>
                <c:pt idx="11327">
                  <c:v>44463</c:v>
                </c:pt>
                <c:pt idx="11328">
                  <c:v>44466</c:v>
                </c:pt>
                <c:pt idx="11329">
                  <c:v>44467</c:v>
                </c:pt>
                <c:pt idx="11330">
                  <c:v>44468</c:v>
                </c:pt>
                <c:pt idx="11331">
                  <c:v>44469</c:v>
                </c:pt>
                <c:pt idx="11332">
                  <c:v>44470</c:v>
                </c:pt>
                <c:pt idx="11333">
                  <c:v>44473</c:v>
                </c:pt>
                <c:pt idx="11334">
                  <c:v>44474</c:v>
                </c:pt>
                <c:pt idx="11335">
                  <c:v>44475</c:v>
                </c:pt>
                <c:pt idx="11336">
                  <c:v>44476</c:v>
                </c:pt>
                <c:pt idx="11337">
                  <c:v>44477</c:v>
                </c:pt>
                <c:pt idx="11338">
                  <c:v>44481</c:v>
                </c:pt>
                <c:pt idx="11339">
                  <c:v>44482</c:v>
                </c:pt>
                <c:pt idx="11340">
                  <c:v>44483</c:v>
                </c:pt>
                <c:pt idx="11341">
                  <c:v>44484</c:v>
                </c:pt>
                <c:pt idx="11342">
                  <c:v>44487</c:v>
                </c:pt>
                <c:pt idx="11343">
                  <c:v>44488</c:v>
                </c:pt>
                <c:pt idx="11344">
                  <c:v>44489</c:v>
                </c:pt>
                <c:pt idx="11345">
                  <c:v>44490</c:v>
                </c:pt>
                <c:pt idx="11346">
                  <c:v>44491</c:v>
                </c:pt>
                <c:pt idx="11347">
                  <c:v>44494</c:v>
                </c:pt>
                <c:pt idx="11348">
                  <c:v>44495</c:v>
                </c:pt>
                <c:pt idx="11349">
                  <c:v>44496</c:v>
                </c:pt>
                <c:pt idx="11350">
                  <c:v>44497</c:v>
                </c:pt>
                <c:pt idx="11351">
                  <c:v>44498</c:v>
                </c:pt>
                <c:pt idx="11352">
                  <c:v>44501</c:v>
                </c:pt>
                <c:pt idx="11353">
                  <c:v>44502</c:v>
                </c:pt>
                <c:pt idx="11354">
                  <c:v>44503</c:v>
                </c:pt>
                <c:pt idx="11355">
                  <c:v>44504</c:v>
                </c:pt>
                <c:pt idx="11356">
                  <c:v>44505</c:v>
                </c:pt>
                <c:pt idx="11357">
                  <c:v>44508</c:v>
                </c:pt>
                <c:pt idx="11358">
                  <c:v>44509</c:v>
                </c:pt>
                <c:pt idx="11359">
                  <c:v>44510</c:v>
                </c:pt>
                <c:pt idx="11360">
                  <c:v>44512</c:v>
                </c:pt>
                <c:pt idx="11361">
                  <c:v>44515</c:v>
                </c:pt>
                <c:pt idx="11362">
                  <c:v>44516</c:v>
                </c:pt>
                <c:pt idx="11363">
                  <c:v>44517</c:v>
                </c:pt>
                <c:pt idx="11364">
                  <c:v>44518</c:v>
                </c:pt>
                <c:pt idx="11365">
                  <c:v>44519</c:v>
                </c:pt>
                <c:pt idx="11366">
                  <c:v>44522</c:v>
                </c:pt>
                <c:pt idx="11367">
                  <c:v>44523</c:v>
                </c:pt>
                <c:pt idx="11368">
                  <c:v>44524</c:v>
                </c:pt>
                <c:pt idx="11369">
                  <c:v>44526</c:v>
                </c:pt>
                <c:pt idx="11370">
                  <c:v>44529</c:v>
                </c:pt>
                <c:pt idx="11371">
                  <c:v>44530</c:v>
                </c:pt>
                <c:pt idx="11372">
                  <c:v>44531</c:v>
                </c:pt>
                <c:pt idx="11373">
                  <c:v>44532</c:v>
                </c:pt>
                <c:pt idx="11374">
                  <c:v>44533</c:v>
                </c:pt>
                <c:pt idx="11375">
                  <c:v>44536</c:v>
                </c:pt>
                <c:pt idx="11376">
                  <c:v>44537</c:v>
                </c:pt>
                <c:pt idx="11377">
                  <c:v>44538</c:v>
                </c:pt>
                <c:pt idx="11378">
                  <c:v>44539</c:v>
                </c:pt>
                <c:pt idx="11379">
                  <c:v>44540</c:v>
                </c:pt>
                <c:pt idx="11380">
                  <c:v>44543</c:v>
                </c:pt>
                <c:pt idx="11381">
                  <c:v>44544</c:v>
                </c:pt>
                <c:pt idx="11382">
                  <c:v>44545</c:v>
                </c:pt>
                <c:pt idx="11383">
                  <c:v>44546</c:v>
                </c:pt>
                <c:pt idx="11384">
                  <c:v>44547</c:v>
                </c:pt>
                <c:pt idx="11385">
                  <c:v>44550</c:v>
                </c:pt>
                <c:pt idx="11386">
                  <c:v>44551</c:v>
                </c:pt>
                <c:pt idx="11387">
                  <c:v>44552</c:v>
                </c:pt>
                <c:pt idx="11388">
                  <c:v>44553</c:v>
                </c:pt>
                <c:pt idx="11389">
                  <c:v>44557</c:v>
                </c:pt>
                <c:pt idx="11390">
                  <c:v>44558</c:v>
                </c:pt>
                <c:pt idx="11391">
                  <c:v>44559</c:v>
                </c:pt>
                <c:pt idx="11392">
                  <c:v>44560</c:v>
                </c:pt>
                <c:pt idx="11393">
                  <c:v>44561</c:v>
                </c:pt>
                <c:pt idx="11394">
                  <c:v>44564</c:v>
                </c:pt>
                <c:pt idx="11395">
                  <c:v>44565</c:v>
                </c:pt>
                <c:pt idx="11396">
                  <c:v>44566</c:v>
                </c:pt>
                <c:pt idx="11397">
                  <c:v>44567</c:v>
                </c:pt>
                <c:pt idx="11398">
                  <c:v>44568</c:v>
                </c:pt>
                <c:pt idx="11399">
                  <c:v>44571</c:v>
                </c:pt>
                <c:pt idx="11400">
                  <c:v>44572</c:v>
                </c:pt>
                <c:pt idx="11401">
                  <c:v>44573</c:v>
                </c:pt>
                <c:pt idx="11402">
                  <c:v>44574</c:v>
                </c:pt>
                <c:pt idx="11403">
                  <c:v>44575</c:v>
                </c:pt>
                <c:pt idx="11404">
                  <c:v>44579</c:v>
                </c:pt>
                <c:pt idx="11405">
                  <c:v>44580</c:v>
                </c:pt>
                <c:pt idx="11406">
                  <c:v>44581</c:v>
                </c:pt>
                <c:pt idx="11407">
                  <c:v>44582</c:v>
                </c:pt>
                <c:pt idx="11408">
                  <c:v>44585</c:v>
                </c:pt>
                <c:pt idx="11409">
                  <c:v>44586</c:v>
                </c:pt>
                <c:pt idx="11410">
                  <c:v>44587</c:v>
                </c:pt>
                <c:pt idx="11411">
                  <c:v>44588</c:v>
                </c:pt>
                <c:pt idx="11412">
                  <c:v>44589</c:v>
                </c:pt>
                <c:pt idx="11413">
                  <c:v>44592</c:v>
                </c:pt>
                <c:pt idx="11414">
                  <c:v>44593</c:v>
                </c:pt>
                <c:pt idx="11415">
                  <c:v>44594</c:v>
                </c:pt>
                <c:pt idx="11416">
                  <c:v>44595</c:v>
                </c:pt>
                <c:pt idx="11417">
                  <c:v>44596</c:v>
                </c:pt>
                <c:pt idx="11418">
                  <c:v>44599</c:v>
                </c:pt>
                <c:pt idx="11419">
                  <c:v>44600</c:v>
                </c:pt>
                <c:pt idx="11420">
                  <c:v>44601</c:v>
                </c:pt>
                <c:pt idx="11421">
                  <c:v>44602</c:v>
                </c:pt>
                <c:pt idx="11422">
                  <c:v>44603</c:v>
                </c:pt>
                <c:pt idx="11423">
                  <c:v>44606</c:v>
                </c:pt>
                <c:pt idx="11424">
                  <c:v>44607</c:v>
                </c:pt>
                <c:pt idx="11425">
                  <c:v>44608</c:v>
                </c:pt>
                <c:pt idx="11426">
                  <c:v>44609</c:v>
                </c:pt>
                <c:pt idx="11427">
                  <c:v>44610</c:v>
                </c:pt>
                <c:pt idx="11428">
                  <c:v>44614</c:v>
                </c:pt>
                <c:pt idx="11429">
                  <c:v>44615</c:v>
                </c:pt>
                <c:pt idx="11430">
                  <c:v>44616</c:v>
                </c:pt>
                <c:pt idx="11431">
                  <c:v>44617</c:v>
                </c:pt>
                <c:pt idx="11432">
                  <c:v>44620</c:v>
                </c:pt>
                <c:pt idx="11433">
                  <c:v>44621</c:v>
                </c:pt>
                <c:pt idx="11434">
                  <c:v>44622</c:v>
                </c:pt>
                <c:pt idx="11435">
                  <c:v>44623</c:v>
                </c:pt>
                <c:pt idx="11436">
                  <c:v>44624</c:v>
                </c:pt>
                <c:pt idx="11437">
                  <c:v>44627</c:v>
                </c:pt>
                <c:pt idx="11438">
                  <c:v>44628</c:v>
                </c:pt>
                <c:pt idx="11439">
                  <c:v>44629</c:v>
                </c:pt>
                <c:pt idx="11440">
                  <c:v>44630</c:v>
                </c:pt>
                <c:pt idx="11441">
                  <c:v>44631</c:v>
                </c:pt>
                <c:pt idx="11442">
                  <c:v>44634</c:v>
                </c:pt>
                <c:pt idx="11443">
                  <c:v>44635</c:v>
                </c:pt>
                <c:pt idx="11444">
                  <c:v>44636</c:v>
                </c:pt>
                <c:pt idx="11445">
                  <c:v>44637</c:v>
                </c:pt>
                <c:pt idx="11446">
                  <c:v>44638</c:v>
                </c:pt>
                <c:pt idx="11447">
                  <c:v>44641</c:v>
                </c:pt>
                <c:pt idx="11448">
                  <c:v>44642</c:v>
                </c:pt>
                <c:pt idx="11449">
                  <c:v>44643</c:v>
                </c:pt>
                <c:pt idx="11450">
                  <c:v>44644</c:v>
                </c:pt>
                <c:pt idx="11451">
                  <c:v>44645</c:v>
                </c:pt>
                <c:pt idx="11452">
                  <c:v>44648</c:v>
                </c:pt>
                <c:pt idx="11453">
                  <c:v>44649</c:v>
                </c:pt>
                <c:pt idx="11454">
                  <c:v>44650</c:v>
                </c:pt>
                <c:pt idx="11455">
                  <c:v>44651</c:v>
                </c:pt>
                <c:pt idx="11456">
                  <c:v>44652</c:v>
                </c:pt>
                <c:pt idx="11457">
                  <c:v>44655</c:v>
                </c:pt>
                <c:pt idx="11458">
                  <c:v>44656</c:v>
                </c:pt>
                <c:pt idx="11459">
                  <c:v>44657</c:v>
                </c:pt>
                <c:pt idx="11460">
                  <c:v>44658</c:v>
                </c:pt>
                <c:pt idx="11461">
                  <c:v>44659</c:v>
                </c:pt>
                <c:pt idx="11462">
                  <c:v>44662</c:v>
                </c:pt>
                <c:pt idx="11463">
                  <c:v>44663</c:v>
                </c:pt>
                <c:pt idx="11464">
                  <c:v>44664</c:v>
                </c:pt>
                <c:pt idx="11465">
                  <c:v>44665</c:v>
                </c:pt>
                <c:pt idx="11466">
                  <c:v>44669</c:v>
                </c:pt>
                <c:pt idx="11467">
                  <c:v>44670</c:v>
                </c:pt>
                <c:pt idx="11468">
                  <c:v>44671</c:v>
                </c:pt>
                <c:pt idx="11469">
                  <c:v>44672</c:v>
                </c:pt>
                <c:pt idx="11470">
                  <c:v>44673</c:v>
                </c:pt>
                <c:pt idx="11471">
                  <c:v>44676</c:v>
                </c:pt>
                <c:pt idx="11472">
                  <c:v>44677</c:v>
                </c:pt>
                <c:pt idx="11473">
                  <c:v>44678</c:v>
                </c:pt>
                <c:pt idx="11474">
                  <c:v>44679</c:v>
                </c:pt>
                <c:pt idx="11475">
                  <c:v>44680</c:v>
                </c:pt>
                <c:pt idx="11476">
                  <c:v>44683</c:v>
                </c:pt>
                <c:pt idx="11477">
                  <c:v>44684</c:v>
                </c:pt>
                <c:pt idx="11478">
                  <c:v>44685</c:v>
                </c:pt>
                <c:pt idx="11479">
                  <c:v>44686</c:v>
                </c:pt>
                <c:pt idx="11480">
                  <c:v>44687</c:v>
                </c:pt>
                <c:pt idx="11481">
                  <c:v>44690</c:v>
                </c:pt>
                <c:pt idx="11482">
                  <c:v>44691</c:v>
                </c:pt>
                <c:pt idx="11483">
                  <c:v>44692</c:v>
                </c:pt>
                <c:pt idx="11484">
                  <c:v>44693</c:v>
                </c:pt>
                <c:pt idx="11485">
                  <c:v>44694</c:v>
                </c:pt>
                <c:pt idx="11486">
                  <c:v>44697</c:v>
                </c:pt>
                <c:pt idx="11487">
                  <c:v>44698</c:v>
                </c:pt>
                <c:pt idx="11488">
                  <c:v>44699</c:v>
                </c:pt>
                <c:pt idx="11489">
                  <c:v>44700</c:v>
                </c:pt>
                <c:pt idx="11490">
                  <c:v>44701</c:v>
                </c:pt>
                <c:pt idx="11491">
                  <c:v>44704</c:v>
                </c:pt>
                <c:pt idx="11492">
                  <c:v>44705</c:v>
                </c:pt>
                <c:pt idx="11493">
                  <c:v>44706</c:v>
                </c:pt>
                <c:pt idx="11494">
                  <c:v>44707</c:v>
                </c:pt>
                <c:pt idx="11495">
                  <c:v>44708</c:v>
                </c:pt>
                <c:pt idx="11496">
                  <c:v>44712</c:v>
                </c:pt>
                <c:pt idx="11497">
                  <c:v>44713</c:v>
                </c:pt>
                <c:pt idx="11498">
                  <c:v>44714</c:v>
                </c:pt>
                <c:pt idx="11499">
                  <c:v>44715</c:v>
                </c:pt>
                <c:pt idx="11500">
                  <c:v>44718</c:v>
                </c:pt>
                <c:pt idx="11501">
                  <c:v>44719</c:v>
                </c:pt>
                <c:pt idx="11502">
                  <c:v>44720</c:v>
                </c:pt>
                <c:pt idx="11503">
                  <c:v>44721</c:v>
                </c:pt>
                <c:pt idx="11504">
                  <c:v>44722</c:v>
                </c:pt>
                <c:pt idx="11505">
                  <c:v>44725</c:v>
                </c:pt>
                <c:pt idx="11506">
                  <c:v>44726</c:v>
                </c:pt>
                <c:pt idx="11507">
                  <c:v>44727</c:v>
                </c:pt>
                <c:pt idx="11508">
                  <c:v>44728</c:v>
                </c:pt>
                <c:pt idx="11509">
                  <c:v>44729</c:v>
                </c:pt>
                <c:pt idx="11510">
                  <c:v>44733</c:v>
                </c:pt>
                <c:pt idx="11511">
                  <c:v>44734</c:v>
                </c:pt>
                <c:pt idx="11512">
                  <c:v>44735</c:v>
                </c:pt>
                <c:pt idx="11513">
                  <c:v>44736</c:v>
                </c:pt>
                <c:pt idx="11514">
                  <c:v>44739</c:v>
                </c:pt>
                <c:pt idx="11515">
                  <c:v>44740</c:v>
                </c:pt>
                <c:pt idx="11516">
                  <c:v>44741</c:v>
                </c:pt>
                <c:pt idx="11517">
                  <c:v>44742</c:v>
                </c:pt>
                <c:pt idx="11518">
                  <c:v>44743</c:v>
                </c:pt>
                <c:pt idx="11519">
                  <c:v>44747</c:v>
                </c:pt>
                <c:pt idx="11520">
                  <c:v>44748</c:v>
                </c:pt>
                <c:pt idx="11521">
                  <c:v>44749</c:v>
                </c:pt>
                <c:pt idx="11522">
                  <c:v>44750</c:v>
                </c:pt>
                <c:pt idx="11523">
                  <c:v>44753</c:v>
                </c:pt>
                <c:pt idx="11524">
                  <c:v>44754</c:v>
                </c:pt>
                <c:pt idx="11525">
                  <c:v>44755</c:v>
                </c:pt>
                <c:pt idx="11526">
                  <c:v>44756</c:v>
                </c:pt>
                <c:pt idx="11527">
                  <c:v>44757</c:v>
                </c:pt>
                <c:pt idx="11528">
                  <c:v>44760</c:v>
                </c:pt>
                <c:pt idx="11529">
                  <c:v>44761</c:v>
                </c:pt>
                <c:pt idx="11530">
                  <c:v>44762</c:v>
                </c:pt>
                <c:pt idx="11531">
                  <c:v>44763</c:v>
                </c:pt>
                <c:pt idx="11532">
                  <c:v>44764</c:v>
                </c:pt>
                <c:pt idx="11533">
                  <c:v>44767</c:v>
                </c:pt>
                <c:pt idx="11534">
                  <c:v>44768</c:v>
                </c:pt>
                <c:pt idx="11535">
                  <c:v>44769</c:v>
                </c:pt>
                <c:pt idx="11536">
                  <c:v>44770</c:v>
                </c:pt>
                <c:pt idx="11537">
                  <c:v>44771</c:v>
                </c:pt>
                <c:pt idx="11538">
                  <c:v>44774</c:v>
                </c:pt>
                <c:pt idx="11539">
                  <c:v>44775</c:v>
                </c:pt>
                <c:pt idx="11540">
                  <c:v>44776</c:v>
                </c:pt>
                <c:pt idx="11541">
                  <c:v>44777</c:v>
                </c:pt>
                <c:pt idx="11542">
                  <c:v>44778</c:v>
                </c:pt>
                <c:pt idx="11543">
                  <c:v>44781</c:v>
                </c:pt>
                <c:pt idx="11544">
                  <c:v>44782</c:v>
                </c:pt>
                <c:pt idx="11545">
                  <c:v>44783</c:v>
                </c:pt>
                <c:pt idx="11546">
                  <c:v>44784</c:v>
                </c:pt>
                <c:pt idx="11547">
                  <c:v>44785</c:v>
                </c:pt>
                <c:pt idx="11548">
                  <c:v>44788</c:v>
                </c:pt>
                <c:pt idx="11549">
                  <c:v>44789</c:v>
                </c:pt>
                <c:pt idx="11550">
                  <c:v>44790</c:v>
                </c:pt>
                <c:pt idx="11551">
                  <c:v>44791</c:v>
                </c:pt>
                <c:pt idx="11552">
                  <c:v>44792</c:v>
                </c:pt>
                <c:pt idx="11553">
                  <c:v>44795</c:v>
                </c:pt>
                <c:pt idx="11554">
                  <c:v>44796</c:v>
                </c:pt>
                <c:pt idx="11555">
                  <c:v>44797</c:v>
                </c:pt>
                <c:pt idx="11556">
                  <c:v>44798</c:v>
                </c:pt>
                <c:pt idx="11557">
                  <c:v>44799</c:v>
                </c:pt>
                <c:pt idx="11558">
                  <c:v>44802</c:v>
                </c:pt>
                <c:pt idx="11559">
                  <c:v>44803</c:v>
                </c:pt>
                <c:pt idx="11560">
                  <c:v>44804</c:v>
                </c:pt>
                <c:pt idx="11561">
                  <c:v>44805</c:v>
                </c:pt>
                <c:pt idx="11562">
                  <c:v>44806</c:v>
                </c:pt>
                <c:pt idx="11563">
                  <c:v>44810</c:v>
                </c:pt>
                <c:pt idx="11564">
                  <c:v>44811</c:v>
                </c:pt>
              </c:numCache>
            </c:numRef>
          </c:cat>
          <c:val>
            <c:numRef>
              <c:f>'FRED Graph'!$S$14:$S$12085</c:f>
              <c:numCache>
                <c:formatCode>0.00</c:formatCode>
                <c:ptCount val="11565"/>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-0.25</c:v>
                </c:pt>
                <c:pt idx="708">
                  <c:v>-0.25</c:v>
                </c:pt>
                <c:pt idx="709">
                  <c:v>-0.25</c:v>
                </c:pt>
                <c:pt idx="710">
                  <c:v>-0.25</c:v>
                </c:pt>
                <c:pt idx="711">
                  <c:v>-0.25</c:v>
                </c:pt>
                <c:pt idx="712">
                  <c:v>-0.25</c:v>
                </c:pt>
                <c:pt idx="713">
                  <c:v>-0.25</c:v>
                </c:pt>
                <c:pt idx="714">
                  <c:v>-0.25</c:v>
                </c:pt>
                <c:pt idx="715">
                  <c:v>-0.25</c:v>
                </c:pt>
                <c:pt idx="716">
                  <c:v>-0.25</c:v>
                </c:pt>
                <c:pt idx="717">
                  <c:v>-0.25</c:v>
                </c:pt>
                <c:pt idx="718">
                  <c:v>-0.25</c:v>
                </c:pt>
                <c:pt idx="719">
                  <c:v>-0.25</c:v>
                </c:pt>
                <c:pt idx="720">
                  <c:v>-0.25</c:v>
                </c:pt>
                <c:pt idx="721">
                  <c:v>-0.25</c:v>
                </c:pt>
                <c:pt idx="722">
                  <c:v>-0.25</c:v>
                </c:pt>
                <c:pt idx="723">
                  <c:v>-0.25</c:v>
                </c:pt>
                <c:pt idx="724">
                  <c:v>-0.25</c:v>
                </c:pt>
                <c:pt idx="725">
                  <c:v>-0.25</c:v>
                </c:pt>
                <c:pt idx="726">
                  <c:v>-0.25</c:v>
                </c:pt>
                <c:pt idx="727">
                  <c:v>-0.25</c:v>
                </c:pt>
                <c:pt idx="728">
                  <c:v>-0.25</c:v>
                </c:pt>
                <c:pt idx="729">
                  <c:v>-0.25</c:v>
                </c:pt>
                <c:pt idx="730">
                  <c:v>-0.25</c:v>
                </c:pt>
                <c:pt idx="731">
                  <c:v>-0.25</c:v>
                </c:pt>
                <c:pt idx="732">
                  <c:v>-0.25</c:v>
                </c:pt>
                <c:pt idx="733">
                  <c:v>-0.25</c:v>
                </c:pt>
                <c:pt idx="734">
                  <c:v>-0.25</c:v>
                </c:pt>
                <c:pt idx="735">
                  <c:v>-0.25</c:v>
                </c:pt>
                <c:pt idx="736">
                  <c:v>-0.25</c:v>
                </c:pt>
                <c:pt idx="737">
                  <c:v>-0.25</c:v>
                </c:pt>
                <c:pt idx="738">
                  <c:v>-0.25</c:v>
                </c:pt>
                <c:pt idx="739">
                  <c:v>-0.25</c:v>
                </c:pt>
                <c:pt idx="740">
                  <c:v>-0.25</c:v>
                </c:pt>
                <c:pt idx="741">
                  <c:v>-0.25</c:v>
                </c:pt>
                <c:pt idx="742">
                  <c:v>-0.25</c:v>
                </c:pt>
                <c:pt idx="743">
                  <c:v>-0.25</c:v>
                </c:pt>
                <c:pt idx="744">
                  <c:v>-0.25</c:v>
                </c:pt>
                <c:pt idx="745">
                  <c:v>-0.25</c:v>
                </c:pt>
                <c:pt idx="746">
                  <c:v>-0.25</c:v>
                </c:pt>
                <c:pt idx="747">
                  <c:v>-0.25</c:v>
                </c:pt>
                <c:pt idx="748">
                  <c:v>-0.25</c:v>
                </c:pt>
                <c:pt idx="749">
                  <c:v>-0.25</c:v>
                </c:pt>
                <c:pt idx="750">
                  <c:v>-0.25</c:v>
                </c:pt>
                <c:pt idx="751">
                  <c:v>-0.25</c:v>
                </c:pt>
                <c:pt idx="752">
                  <c:v>-0.25</c:v>
                </c:pt>
                <c:pt idx="753">
                  <c:v>-0.25</c:v>
                </c:pt>
                <c:pt idx="754">
                  <c:v>-0.25</c:v>
                </c:pt>
                <c:pt idx="755">
                  <c:v>-0.25</c:v>
                </c:pt>
                <c:pt idx="756">
                  <c:v>-0.25</c:v>
                </c:pt>
                <c:pt idx="757">
                  <c:v>-0.25</c:v>
                </c:pt>
                <c:pt idx="758">
                  <c:v>-0.25</c:v>
                </c:pt>
                <c:pt idx="759">
                  <c:v>-0.25</c:v>
                </c:pt>
                <c:pt idx="760">
                  <c:v>-0.25</c:v>
                </c:pt>
                <c:pt idx="761">
                  <c:v>-0.25</c:v>
                </c:pt>
                <c:pt idx="762">
                  <c:v>-0.25</c:v>
                </c:pt>
                <c:pt idx="763">
                  <c:v>-0.25</c:v>
                </c:pt>
                <c:pt idx="764">
                  <c:v>-0.25</c:v>
                </c:pt>
                <c:pt idx="765">
                  <c:v>-0.25</c:v>
                </c:pt>
                <c:pt idx="766">
                  <c:v>-0.25</c:v>
                </c:pt>
                <c:pt idx="767">
                  <c:v>-0.25</c:v>
                </c:pt>
                <c:pt idx="768">
                  <c:v>-0.25</c:v>
                </c:pt>
                <c:pt idx="769">
                  <c:v>-0.25</c:v>
                </c:pt>
                <c:pt idx="770">
                  <c:v>-0.25</c:v>
                </c:pt>
                <c:pt idx="771">
                  <c:v>-0.25</c:v>
                </c:pt>
                <c:pt idx="772">
                  <c:v>-0.25</c:v>
                </c:pt>
                <c:pt idx="773">
                  <c:v>-0.25</c:v>
                </c:pt>
                <c:pt idx="774">
                  <c:v>-0.25</c:v>
                </c:pt>
                <c:pt idx="775">
                  <c:v>-0.25</c:v>
                </c:pt>
                <c:pt idx="776">
                  <c:v>-0.25</c:v>
                </c:pt>
                <c:pt idx="777">
                  <c:v>-0.25</c:v>
                </c:pt>
                <c:pt idx="778">
                  <c:v>-0.25</c:v>
                </c:pt>
                <c:pt idx="779">
                  <c:v>-0.25</c:v>
                </c:pt>
                <c:pt idx="780">
                  <c:v>-0.25</c:v>
                </c:pt>
                <c:pt idx="781">
                  <c:v>-0.25</c:v>
                </c:pt>
                <c:pt idx="782">
                  <c:v>-0.25</c:v>
                </c:pt>
                <c:pt idx="783">
                  <c:v>-0.25</c:v>
                </c:pt>
                <c:pt idx="784">
                  <c:v>-0.25</c:v>
                </c:pt>
                <c:pt idx="785">
                  <c:v>-0.25</c:v>
                </c:pt>
                <c:pt idx="786">
                  <c:v>-0.25</c:v>
                </c:pt>
                <c:pt idx="787">
                  <c:v>-0.25</c:v>
                </c:pt>
                <c:pt idx="788">
                  <c:v>-0.25</c:v>
                </c:pt>
                <c:pt idx="789">
                  <c:v>-0.25</c:v>
                </c:pt>
                <c:pt idx="790">
                  <c:v>-0.25</c:v>
                </c:pt>
                <c:pt idx="791">
                  <c:v>-0.25</c:v>
                </c:pt>
                <c:pt idx="792">
                  <c:v>-0.25</c:v>
                </c:pt>
                <c:pt idx="793">
                  <c:v>-0.25</c:v>
                </c:pt>
                <c:pt idx="794">
                  <c:v>-0.25</c:v>
                </c:pt>
                <c:pt idx="795">
                  <c:v>-0.25</c:v>
                </c:pt>
                <c:pt idx="796">
                  <c:v>-0.25</c:v>
                </c:pt>
                <c:pt idx="797">
                  <c:v>-0.25</c:v>
                </c:pt>
                <c:pt idx="798">
                  <c:v>-0.25</c:v>
                </c:pt>
                <c:pt idx="799">
                  <c:v>-0.25</c:v>
                </c:pt>
                <c:pt idx="800">
                  <c:v>-0.25</c:v>
                </c:pt>
                <c:pt idx="801">
                  <c:v>-0.25</c:v>
                </c:pt>
                <c:pt idx="802">
                  <c:v>-0.25</c:v>
                </c:pt>
                <c:pt idx="803">
                  <c:v>-0.25</c:v>
                </c:pt>
                <c:pt idx="804">
                  <c:v>-0.25</c:v>
                </c:pt>
                <c:pt idx="805">
                  <c:v>-0.25</c:v>
                </c:pt>
                <c:pt idx="806">
                  <c:v>-0.25</c:v>
                </c:pt>
                <c:pt idx="807">
                  <c:v>-0.25</c:v>
                </c:pt>
                <c:pt idx="808">
                  <c:v>-0.25</c:v>
                </c:pt>
                <c:pt idx="809">
                  <c:v>-0.25</c:v>
                </c:pt>
                <c:pt idx="810">
                  <c:v>-0.25</c:v>
                </c:pt>
                <c:pt idx="811">
                  <c:v>-0.25</c:v>
                </c:pt>
                <c:pt idx="812">
                  <c:v>-0.25</c:v>
                </c:pt>
                <c:pt idx="813">
                  <c:v>-0.25</c:v>
                </c:pt>
                <c:pt idx="814">
                  <c:v>-0.25</c:v>
                </c:pt>
                <c:pt idx="815">
                  <c:v>-0.25</c:v>
                </c:pt>
                <c:pt idx="816">
                  <c:v>-0.25</c:v>
                </c:pt>
                <c:pt idx="817">
                  <c:v>-0.25</c:v>
                </c:pt>
                <c:pt idx="818">
                  <c:v>-0.25</c:v>
                </c:pt>
                <c:pt idx="819">
                  <c:v>-0.25</c:v>
                </c:pt>
                <c:pt idx="820">
                  <c:v>-0.25</c:v>
                </c:pt>
                <c:pt idx="821">
                  <c:v>-0.25</c:v>
                </c:pt>
                <c:pt idx="822">
                  <c:v>-0.25</c:v>
                </c:pt>
                <c:pt idx="823">
                  <c:v>-0.25</c:v>
                </c:pt>
                <c:pt idx="824">
                  <c:v>-0.25</c:v>
                </c:pt>
                <c:pt idx="825">
                  <c:v>-0.25</c:v>
                </c:pt>
                <c:pt idx="826">
                  <c:v>-0.25</c:v>
                </c:pt>
                <c:pt idx="827">
                  <c:v>-0.25</c:v>
                </c:pt>
                <c:pt idx="828">
                  <c:v>-0.25</c:v>
                </c:pt>
                <c:pt idx="829">
                  <c:v>-0.25</c:v>
                </c:pt>
                <c:pt idx="830">
                  <c:v>-0.25</c:v>
                </c:pt>
                <c:pt idx="831">
                  <c:v>-0.25</c:v>
                </c:pt>
                <c:pt idx="832">
                  <c:v>-0.25</c:v>
                </c:pt>
                <c:pt idx="833">
                  <c:v>-0.25</c:v>
                </c:pt>
                <c:pt idx="834">
                  <c:v>-0.25</c:v>
                </c:pt>
                <c:pt idx="835">
                  <c:v>-0.25</c:v>
                </c:pt>
                <c:pt idx="836">
                  <c:v>-0.25</c:v>
                </c:pt>
                <c:pt idx="837">
                  <c:v>-0.25</c:v>
                </c:pt>
                <c:pt idx="838">
                  <c:v>-0.25</c:v>
                </c:pt>
                <c:pt idx="839">
                  <c:v>-0.25</c:v>
                </c:pt>
                <c:pt idx="840">
                  <c:v>-0.25</c:v>
                </c:pt>
                <c:pt idx="841">
                  <c:v>-0.25</c:v>
                </c:pt>
                <c:pt idx="842">
                  <c:v>-0.25</c:v>
                </c:pt>
                <c:pt idx="843">
                  <c:v>-0.25</c:v>
                </c:pt>
                <c:pt idx="844">
                  <c:v>-0.25</c:v>
                </c:pt>
                <c:pt idx="845">
                  <c:v>-0.25</c:v>
                </c:pt>
                <c:pt idx="846">
                  <c:v>-0.25</c:v>
                </c:pt>
                <c:pt idx="847">
                  <c:v>-0.25</c:v>
                </c:pt>
                <c:pt idx="848">
                  <c:v>-0.25</c:v>
                </c:pt>
                <c:pt idx="849">
                  <c:v>-0.25</c:v>
                </c:pt>
                <c:pt idx="850">
                  <c:v>-0.25</c:v>
                </c:pt>
                <c:pt idx="851">
                  <c:v>-0.25</c:v>
                </c:pt>
                <c:pt idx="852">
                  <c:v>-0.25</c:v>
                </c:pt>
                <c:pt idx="853">
                  <c:v>-0.25</c:v>
                </c:pt>
                <c:pt idx="854">
                  <c:v>-0.25</c:v>
                </c:pt>
                <c:pt idx="855">
                  <c:v>-0.25</c:v>
                </c:pt>
                <c:pt idx="856">
                  <c:v>-0.25</c:v>
                </c:pt>
                <c:pt idx="857">
                  <c:v>-0.25</c:v>
                </c:pt>
                <c:pt idx="858">
                  <c:v>-0.25</c:v>
                </c:pt>
                <c:pt idx="859">
                  <c:v>-0.25</c:v>
                </c:pt>
                <c:pt idx="860">
                  <c:v>-0.25</c:v>
                </c:pt>
                <c:pt idx="861">
                  <c:v>-0.25</c:v>
                </c:pt>
                <c:pt idx="862">
                  <c:v>-0.25</c:v>
                </c:pt>
                <c:pt idx="863">
                  <c:v>-0.25</c:v>
                </c:pt>
                <c:pt idx="864">
                  <c:v>-0.25</c:v>
                </c:pt>
                <c:pt idx="865">
                  <c:v>-0.25</c:v>
                </c:pt>
                <c:pt idx="866">
                  <c:v>-0.25</c:v>
                </c:pt>
                <c:pt idx="867">
                  <c:v>-0.25</c:v>
                </c:pt>
                <c:pt idx="868">
                  <c:v>-0.25</c:v>
                </c:pt>
                <c:pt idx="869">
                  <c:v>-0.25</c:v>
                </c:pt>
                <c:pt idx="870">
                  <c:v>-0.25</c:v>
                </c:pt>
                <c:pt idx="871">
                  <c:v>-0.25</c:v>
                </c:pt>
                <c:pt idx="872">
                  <c:v>-0.25</c:v>
                </c:pt>
                <c:pt idx="873">
                  <c:v>-0.25</c:v>
                </c:pt>
                <c:pt idx="874">
                  <c:v>-0.25</c:v>
                </c:pt>
                <c:pt idx="875">
                  <c:v>-0.25</c:v>
                </c:pt>
                <c:pt idx="876">
                  <c:v>-0.25</c:v>
                </c:pt>
                <c:pt idx="877">
                  <c:v>-0.25</c:v>
                </c:pt>
                <c:pt idx="878">
                  <c:v>-0.25</c:v>
                </c:pt>
                <c:pt idx="879">
                  <c:v>-0.25</c:v>
                </c:pt>
                <c:pt idx="880">
                  <c:v>-0.25</c:v>
                </c:pt>
                <c:pt idx="881">
                  <c:v>-0.25</c:v>
                </c:pt>
                <c:pt idx="882">
                  <c:v>-0.25</c:v>
                </c:pt>
                <c:pt idx="883">
                  <c:v>-0.25</c:v>
                </c:pt>
                <c:pt idx="884">
                  <c:v>-0.25</c:v>
                </c:pt>
                <c:pt idx="885">
                  <c:v>-0.25</c:v>
                </c:pt>
                <c:pt idx="886">
                  <c:v>-0.25</c:v>
                </c:pt>
                <c:pt idx="887">
                  <c:v>-0.25</c:v>
                </c:pt>
                <c:pt idx="888">
                  <c:v>-0.25</c:v>
                </c:pt>
                <c:pt idx="889">
                  <c:v>-0.25</c:v>
                </c:pt>
                <c:pt idx="890">
                  <c:v>-0.25</c:v>
                </c:pt>
                <c:pt idx="891">
                  <c:v>-0.25</c:v>
                </c:pt>
                <c:pt idx="892">
                  <c:v>-0.25</c:v>
                </c:pt>
                <c:pt idx="893">
                  <c:v>-0.25</c:v>
                </c:pt>
                <c:pt idx="894">
                  <c:v>-0.25</c:v>
                </c:pt>
                <c:pt idx="895">
                  <c:v>-0.25</c:v>
                </c:pt>
                <c:pt idx="896">
                  <c:v>-0.25</c:v>
                </c:pt>
                <c:pt idx="897">
                  <c:v>-0.25</c:v>
                </c:pt>
                <c:pt idx="898">
                  <c:v>-0.25</c:v>
                </c:pt>
                <c:pt idx="899">
                  <c:v>-0.25</c:v>
                </c:pt>
                <c:pt idx="900">
                  <c:v>-0.25</c:v>
                </c:pt>
                <c:pt idx="901">
                  <c:v>-0.25</c:v>
                </c:pt>
                <c:pt idx="902">
                  <c:v>-0.25</c:v>
                </c:pt>
                <c:pt idx="903">
                  <c:v>-0.25</c:v>
                </c:pt>
                <c:pt idx="904">
                  <c:v>-0.25</c:v>
                </c:pt>
                <c:pt idx="905">
                  <c:v>-0.25</c:v>
                </c:pt>
                <c:pt idx="906">
                  <c:v>-0.25</c:v>
                </c:pt>
                <c:pt idx="907">
                  <c:v>-0.25</c:v>
                </c:pt>
                <c:pt idx="908">
                  <c:v>-0.25</c:v>
                </c:pt>
                <c:pt idx="909">
                  <c:v>-0.25</c:v>
                </c:pt>
                <c:pt idx="910">
                  <c:v>-0.25</c:v>
                </c:pt>
                <c:pt idx="911">
                  <c:v>-0.25</c:v>
                </c:pt>
                <c:pt idx="912">
                  <c:v>-0.25</c:v>
                </c:pt>
                <c:pt idx="913">
                  <c:v>-0.25</c:v>
                </c:pt>
                <c:pt idx="914">
                  <c:v>-0.25</c:v>
                </c:pt>
                <c:pt idx="915">
                  <c:v>-0.25</c:v>
                </c:pt>
                <c:pt idx="916">
                  <c:v>-0.25</c:v>
                </c:pt>
                <c:pt idx="917">
                  <c:v>-0.25</c:v>
                </c:pt>
                <c:pt idx="918">
                  <c:v>-0.25</c:v>
                </c:pt>
                <c:pt idx="919">
                  <c:v>-0.25</c:v>
                </c:pt>
                <c:pt idx="920">
                  <c:v>-0.25</c:v>
                </c:pt>
                <c:pt idx="921">
                  <c:v>-0.25</c:v>
                </c:pt>
                <c:pt idx="922">
                  <c:v>-0.25</c:v>
                </c:pt>
                <c:pt idx="923">
                  <c:v>-0.25</c:v>
                </c:pt>
                <c:pt idx="924">
                  <c:v>-0.25</c:v>
                </c:pt>
                <c:pt idx="925">
                  <c:v>-0.25</c:v>
                </c:pt>
                <c:pt idx="926">
                  <c:v>-0.25</c:v>
                </c:pt>
                <c:pt idx="927">
                  <c:v>-0.25</c:v>
                </c:pt>
                <c:pt idx="928">
                  <c:v>-0.25</c:v>
                </c:pt>
                <c:pt idx="929">
                  <c:v>-0.25</c:v>
                </c:pt>
                <c:pt idx="930">
                  <c:v>-0.25</c:v>
                </c:pt>
                <c:pt idx="931">
                  <c:v>-0.25</c:v>
                </c:pt>
                <c:pt idx="932">
                  <c:v>-0.25</c:v>
                </c:pt>
                <c:pt idx="933">
                  <c:v>-0.25</c:v>
                </c:pt>
                <c:pt idx="934">
                  <c:v>-0.25</c:v>
                </c:pt>
                <c:pt idx="935">
                  <c:v>-0.25</c:v>
                </c:pt>
                <c:pt idx="936">
                  <c:v>-0.25</c:v>
                </c:pt>
                <c:pt idx="937">
                  <c:v>-0.25</c:v>
                </c:pt>
                <c:pt idx="938">
                  <c:v>-0.25</c:v>
                </c:pt>
                <c:pt idx="939">
                  <c:v>-0.25</c:v>
                </c:pt>
                <c:pt idx="940">
                  <c:v>-0.25</c:v>
                </c:pt>
                <c:pt idx="941">
                  <c:v>-0.25</c:v>
                </c:pt>
                <c:pt idx="942">
                  <c:v>-0.25</c:v>
                </c:pt>
                <c:pt idx="943">
                  <c:v>-0.25</c:v>
                </c:pt>
                <c:pt idx="944">
                  <c:v>-0.25</c:v>
                </c:pt>
                <c:pt idx="945">
                  <c:v>-0.25</c:v>
                </c:pt>
                <c:pt idx="946">
                  <c:v>-0.25</c:v>
                </c:pt>
                <c:pt idx="947">
                  <c:v>-0.25</c:v>
                </c:pt>
                <c:pt idx="948">
                  <c:v>-0.25</c:v>
                </c:pt>
                <c:pt idx="949">
                  <c:v>-0.25</c:v>
                </c:pt>
                <c:pt idx="950">
                  <c:v>-0.25</c:v>
                </c:pt>
                <c:pt idx="951">
                  <c:v>-0.25</c:v>
                </c:pt>
                <c:pt idx="952">
                  <c:v>-0.25</c:v>
                </c:pt>
                <c:pt idx="953">
                  <c:v>-0.25</c:v>
                </c:pt>
                <c:pt idx="954">
                  <c:v>-0.25</c:v>
                </c:pt>
                <c:pt idx="955">
                  <c:v>-0.25</c:v>
                </c:pt>
                <c:pt idx="956">
                  <c:v>-0.25</c:v>
                </c:pt>
                <c:pt idx="957">
                  <c:v>-0.25</c:v>
                </c:pt>
                <c:pt idx="958">
                  <c:v>-0.25</c:v>
                </c:pt>
                <c:pt idx="959">
                  <c:v>-0.25</c:v>
                </c:pt>
                <c:pt idx="960">
                  <c:v>-0.25</c:v>
                </c:pt>
                <c:pt idx="961">
                  <c:v>-0.25</c:v>
                </c:pt>
                <c:pt idx="962">
                  <c:v>-0.25</c:v>
                </c:pt>
                <c:pt idx="963">
                  <c:v>-0.25</c:v>
                </c:pt>
                <c:pt idx="964">
                  <c:v>-0.25</c:v>
                </c:pt>
                <c:pt idx="965">
                  <c:v>-0.25</c:v>
                </c:pt>
                <c:pt idx="966">
                  <c:v>-0.25</c:v>
                </c:pt>
                <c:pt idx="967">
                  <c:v>-0.25</c:v>
                </c:pt>
                <c:pt idx="968">
                  <c:v>-0.25</c:v>
                </c:pt>
                <c:pt idx="969">
                  <c:v>-0.25</c:v>
                </c:pt>
                <c:pt idx="970">
                  <c:v>-0.25</c:v>
                </c:pt>
                <c:pt idx="971">
                  <c:v>-0.25</c:v>
                </c:pt>
                <c:pt idx="972">
                  <c:v>-0.25</c:v>
                </c:pt>
                <c:pt idx="973">
                  <c:v>-0.25</c:v>
                </c:pt>
                <c:pt idx="974">
                  <c:v>-0.25</c:v>
                </c:pt>
                <c:pt idx="975">
                  <c:v>-0.25</c:v>
                </c:pt>
                <c:pt idx="976">
                  <c:v>-0.25</c:v>
                </c:pt>
                <c:pt idx="977">
                  <c:v>-0.25</c:v>
                </c:pt>
                <c:pt idx="978">
                  <c:v>-0.25</c:v>
                </c:pt>
                <c:pt idx="979">
                  <c:v>-0.25</c:v>
                </c:pt>
                <c:pt idx="980">
                  <c:v>-0.25</c:v>
                </c:pt>
                <c:pt idx="981">
                  <c:v>-0.25</c:v>
                </c:pt>
                <c:pt idx="982">
                  <c:v>-0.25</c:v>
                </c:pt>
                <c:pt idx="983">
                  <c:v>-0.25</c:v>
                </c:pt>
                <c:pt idx="984">
                  <c:v>-0.25</c:v>
                </c:pt>
                <c:pt idx="985">
                  <c:v>-0.25</c:v>
                </c:pt>
                <c:pt idx="986">
                  <c:v>-0.25</c:v>
                </c:pt>
                <c:pt idx="987">
                  <c:v>-0.25</c:v>
                </c:pt>
                <c:pt idx="988">
                  <c:v>-0.25</c:v>
                </c:pt>
                <c:pt idx="989">
                  <c:v>-0.25</c:v>
                </c:pt>
                <c:pt idx="990">
                  <c:v>-0.25</c:v>
                </c:pt>
                <c:pt idx="991">
                  <c:v>-0.25</c:v>
                </c:pt>
                <c:pt idx="992">
                  <c:v>-0.25</c:v>
                </c:pt>
                <c:pt idx="993">
                  <c:v>-0.25</c:v>
                </c:pt>
                <c:pt idx="994">
                  <c:v>-0.25</c:v>
                </c:pt>
                <c:pt idx="995">
                  <c:v>-0.25</c:v>
                </c:pt>
                <c:pt idx="996">
                  <c:v>-0.25</c:v>
                </c:pt>
                <c:pt idx="997">
                  <c:v>-0.25</c:v>
                </c:pt>
                <c:pt idx="998">
                  <c:v>-0.25</c:v>
                </c:pt>
                <c:pt idx="999">
                  <c:v>-0.25</c:v>
                </c:pt>
                <c:pt idx="1000">
                  <c:v>-0.25</c:v>
                </c:pt>
                <c:pt idx="1001">
                  <c:v>-0.25</c:v>
                </c:pt>
                <c:pt idx="1002">
                  <c:v>-0.25</c:v>
                </c:pt>
                <c:pt idx="1003">
                  <c:v>-0.25</c:v>
                </c:pt>
                <c:pt idx="1004">
                  <c:v>-0.25</c:v>
                </c:pt>
                <c:pt idx="1005">
                  <c:v>-0.25</c:v>
                </c:pt>
                <c:pt idx="1006">
                  <c:v>-0.25</c:v>
                </c:pt>
                <c:pt idx="1007">
                  <c:v>-0.25</c:v>
                </c:pt>
                <c:pt idx="1008">
                  <c:v>-0.25</c:v>
                </c:pt>
                <c:pt idx="1009">
                  <c:v>-0.25</c:v>
                </c:pt>
                <c:pt idx="1010">
                  <c:v>-0.25</c:v>
                </c:pt>
                <c:pt idx="1011">
                  <c:v>-0.25</c:v>
                </c:pt>
                <c:pt idx="1012">
                  <c:v>-0.25</c:v>
                </c:pt>
                <c:pt idx="1013">
                  <c:v>-0.25</c:v>
                </c:pt>
                <c:pt idx="1014">
                  <c:v>-0.25</c:v>
                </c:pt>
                <c:pt idx="1015">
                  <c:v>-0.25</c:v>
                </c:pt>
                <c:pt idx="1016">
                  <c:v>-0.25</c:v>
                </c:pt>
                <c:pt idx="1017">
                  <c:v>-0.25</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-0.25</c:v>
                </c:pt>
                <c:pt idx="1205">
                  <c:v>-0.25</c:v>
                </c:pt>
                <c:pt idx="1206">
                  <c:v>-0.25</c:v>
                </c:pt>
                <c:pt idx="1207">
                  <c:v>-0.25</c:v>
                </c:pt>
                <c:pt idx="1208">
                  <c:v>-0.25</c:v>
                </c:pt>
                <c:pt idx="1209">
                  <c:v>-0.25</c:v>
                </c:pt>
                <c:pt idx="1210">
                  <c:v>-0.25</c:v>
                </c:pt>
                <c:pt idx="1211">
                  <c:v>-0.25</c:v>
                </c:pt>
                <c:pt idx="1212">
                  <c:v>-0.25</c:v>
                </c:pt>
                <c:pt idx="1213">
                  <c:v>-0.25</c:v>
                </c:pt>
                <c:pt idx="1214">
                  <c:v>-0.25</c:v>
                </c:pt>
                <c:pt idx="1215">
                  <c:v>-0.25</c:v>
                </c:pt>
                <c:pt idx="1216">
                  <c:v>-0.25</c:v>
                </c:pt>
                <c:pt idx="1217">
                  <c:v>-0.25</c:v>
                </c:pt>
                <c:pt idx="1218">
                  <c:v>-0.25</c:v>
                </c:pt>
                <c:pt idx="1219">
                  <c:v>-0.25</c:v>
                </c:pt>
                <c:pt idx="1220">
                  <c:v>-0.25</c:v>
                </c:pt>
                <c:pt idx="1221">
                  <c:v>-0.25</c:v>
                </c:pt>
                <c:pt idx="1222">
                  <c:v>-0.25</c:v>
                </c:pt>
                <c:pt idx="1223">
                  <c:v>-0.25</c:v>
                </c:pt>
                <c:pt idx="1224">
                  <c:v>-0.25</c:v>
                </c:pt>
                <c:pt idx="1225">
                  <c:v>-0.25</c:v>
                </c:pt>
                <c:pt idx="1226">
                  <c:v>-0.25</c:v>
                </c:pt>
                <c:pt idx="1227">
                  <c:v>-0.25</c:v>
                </c:pt>
                <c:pt idx="1228">
                  <c:v>-0.25</c:v>
                </c:pt>
                <c:pt idx="1229">
                  <c:v>-0.25</c:v>
                </c:pt>
                <c:pt idx="1230">
                  <c:v>-0.25</c:v>
                </c:pt>
                <c:pt idx="1231">
                  <c:v>-0.25</c:v>
                </c:pt>
                <c:pt idx="1232">
                  <c:v>-0.25</c:v>
                </c:pt>
                <c:pt idx="1233">
                  <c:v>-0.25</c:v>
                </c:pt>
                <c:pt idx="1234">
                  <c:v>-0.25</c:v>
                </c:pt>
                <c:pt idx="1235">
                  <c:v>-0.25</c:v>
                </c:pt>
                <c:pt idx="1236">
                  <c:v>-0.25</c:v>
                </c:pt>
                <c:pt idx="1237">
                  <c:v>-0.25</c:v>
                </c:pt>
                <c:pt idx="1238">
                  <c:v>-0.25</c:v>
                </c:pt>
                <c:pt idx="1239">
                  <c:v>-0.25</c:v>
                </c:pt>
                <c:pt idx="1240">
                  <c:v>-0.25</c:v>
                </c:pt>
                <c:pt idx="1241">
                  <c:v>-0.25</c:v>
                </c:pt>
                <c:pt idx="1242">
                  <c:v>-0.25</c:v>
                </c:pt>
                <c:pt idx="1243">
                  <c:v>-0.25</c:v>
                </c:pt>
                <c:pt idx="1244">
                  <c:v>-0.25</c:v>
                </c:pt>
                <c:pt idx="1245">
                  <c:v>-0.25</c:v>
                </c:pt>
                <c:pt idx="1246">
                  <c:v>-0.25</c:v>
                </c:pt>
                <c:pt idx="1247">
                  <c:v>-0.25</c:v>
                </c:pt>
                <c:pt idx="1248">
                  <c:v>-0.25</c:v>
                </c:pt>
                <c:pt idx="1249">
                  <c:v>-0.25</c:v>
                </c:pt>
                <c:pt idx="1250">
                  <c:v>-0.25</c:v>
                </c:pt>
                <c:pt idx="1251">
                  <c:v>-0.25</c:v>
                </c:pt>
                <c:pt idx="1252">
                  <c:v>-0.25</c:v>
                </c:pt>
                <c:pt idx="1253">
                  <c:v>-0.25</c:v>
                </c:pt>
                <c:pt idx="1254">
                  <c:v>-0.25</c:v>
                </c:pt>
                <c:pt idx="1255">
                  <c:v>-0.25</c:v>
                </c:pt>
                <c:pt idx="1256">
                  <c:v>-0.25</c:v>
                </c:pt>
                <c:pt idx="1257">
                  <c:v>-0.25</c:v>
                </c:pt>
                <c:pt idx="1258">
                  <c:v>-0.25</c:v>
                </c:pt>
                <c:pt idx="1259">
                  <c:v>-0.25</c:v>
                </c:pt>
                <c:pt idx="1260">
                  <c:v>-0.25</c:v>
                </c:pt>
                <c:pt idx="1261">
                  <c:v>-0.25</c:v>
                </c:pt>
                <c:pt idx="1262">
                  <c:v>-0.25</c:v>
                </c:pt>
                <c:pt idx="1263">
                  <c:v>-0.25</c:v>
                </c:pt>
                <c:pt idx="1264">
                  <c:v>-0.25</c:v>
                </c:pt>
                <c:pt idx="1265">
                  <c:v>-0.25</c:v>
                </c:pt>
                <c:pt idx="1266">
                  <c:v>-0.25</c:v>
                </c:pt>
                <c:pt idx="1267">
                  <c:v>-0.25</c:v>
                </c:pt>
                <c:pt idx="1268">
                  <c:v>-0.25</c:v>
                </c:pt>
                <c:pt idx="1269">
                  <c:v>-0.25</c:v>
                </c:pt>
                <c:pt idx="1270">
                  <c:v>-0.25</c:v>
                </c:pt>
                <c:pt idx="1271">
                  <c:v>-0.25</c:v>
                </c:pt>
                <c:pt idx="1272">
                  <c:v>-0.25</c:v>
                </c:pt>
                <c:pt idx="1273">
                  <c:v>-0.25</c:v>
                </c:pt>
                <c:pt idx="1274">
                  <c:v>-0.25</c:v>
                </c:pt>
                <c:pt idx="1275">
                  <c:v>-0.25</c:v>
                </c:pt>
                <c:pt idx="1276">
                  <c:v>-0.25</c:v>
                </c:pt>
                <c:pt idx="1277">
                  <c:v>-0.25</c:v>
                </c:pt>
                <c:pt idx="1278">
                  <c:v>-0.25</c:v>
                </c:pt>
                <c:pt idx="1279">
                  <c:v>-0.25</c:v>
                </c:pt>
                <c:pt idx="1280">
                  <c:v>-0.25</c:v>
                </c:pt>
                <c:pt idx="1281">
                  <c:v>-0.25</c:v>
                </c:pt>
                <c:pt idx="1282">
                  <c:v>-0.25</c:v>
                </c:pt>
                <c:pt idx="1283">
                  <c:v>-0.25</c:v>
                </c:pt>
                <c:pt idx="1284">
                  <c:v>-0.25</c:v>
                </c:pt>
                <c:pt idx="1285">
                  <c:v>-0.25</c:v>
                </c:pt>
                <c:pt idx="1286">
                  <c:v>-0.25</c:v>
                </c:pt>
                <c:pt idx="1287">
                  <c:v>-0.25</c:v>
                </c:pt>
                <c:pt idx="1288">
                  <c:v>-0.25</c:v>
                </c:pt>
                <c:pt idx="1289">
                  <c:v>-0.25</c:v>
                </c:pt>
                <c:pt idx="1290">
                  <c:v>-0.25</c:v>
                </c:pt>
                <c:pt idx="1291">
                  <c:v>-0.25</c:v>
                </c:pt>
                <c:pt idx="1292">
                  <c:v>-0.25</c:v>
                </c:pt>
                <c:pt idx="1293">
                  <c:v>-0.25</c:v>
                </c:pt>
                <c:pt idx="1294">
                  <c:v>-0.25</c:v>
                </c:pt>
                <c:pt idx="1295">
                  <c:v>-0.25</c:v>
                </c:pt>
                <c:pt idx="1296">
                  <c:v>-0.25</c:v>
                </c:pt>
                <c:pt idx="1297">
                  <c:v>-0.25</c:v>
                </c:pt>
                <c:pt idx="1298">
                  <c:v>-0.25</c:v>
                </c:pt>
                <c:pt idx="1299">
                  <c:v>-0.25</c:v>
                </c:pt>
                <c:pt idx="1300">
                  <c:v>-0.25</c:v>
                </c:pt>
                <c:pt idx="1301">
                  <c:v>-0.25</c:v>
                </c:pt>
                <c:pt idx="1302">
                  <c:v>-0.25</c:v>
                </c:pt>
                <c:pt idx="1303">
                  <c:v>-0.25</c:v>
                </c:pt>
                <c:pt idx="1304">
                  <c:v>-0.25</c:v>
                </c:pt>
                <c:pt idx="1305">
                  <c:v>-0.25</c:v>
                </c:pt>
                <c:pt idx="1306">
                  <c:v>-0.25</c:v>
                </c:pt>
                <c:pt idx="1307">
                  <c:v>-0.25</c:v>
                </c:pt>
                <c:pt idx="1308">
                  <c:v>-0.25</c:v>
                </c:pt>
                <c:pt idx="1309">
                  <c:v>-0.25</c:v>
                </c:pt>
                <c:pt idx="1310">
                  <c:v>-0.25</c:v>
                </c:pt>
                <c:pt idx="1311">
                  <c:v>-0.25</c:v>
                </c:pt>
                <c:pt idx="1312">
                  <c:v>-0.25</c:v>
                </c:pt>
                <c:pt idx="1313">
                  <c:v>-0.25</c:v>
                </c:pt>
                <c:pt idx="1314">
                  <c:v>-0.25</c:v>
                </c:pt>
                <c:pt idx="1315">
                  <c:v>-0.25</c:v>
                </c:pt>
                <c:pt idx="1316">
                  <c:v>-0.25</c:v>
                </c:pt>
                <c:pt idx="1317">
                  <c:v>-0.25</c:v>
                </c:pt>
                <c:pt idx="1318">
                  <c:v>-0.25</c:v>
                </c:pt>
                <c:pt idx="1319">
                  <c:v>-0.25</c:v>
                </c:pt>
                <c:pt idx="1320">
                  <c:v>-0.25</c:v>
                </c:pt>
                <c:pt idx="1321">
                  <c:v>-0.25</c:v>
                </c:pt>
                <c:pt idx="1322">
                  <c:v>-0.25</c:v>
                </c:pt>
                <c:pt idx="1323">
                  <c:v>-0.25</c:v>
                </c:pt>
                <c:pt idx="1324">
                  <c:v>-0.25</c:v>
                </c:pt>
                <c:pt idx="1325">
                  <c:v>-0.25</c:v>
                </c:pt>
                <c:pt idx="1326">
                  <c:v>-0.25</c:v>
                </c:pt>
                <c:pt idx="1327">
                  <c:v>-0.25</c:v>
                </c:pt>
                <c:pt idx="1328">
                  <c:v>-0.25</c:v>
                </c:pt>
                <c:pt idx="1329">
                  <c:v>-0.25</c:v>
                </c:pt>
                <c:pt idx="1330">
                  <c:v>-0.25</c:v>
                </c:pt>
                <c:pt idx="1331">
                  <c:v>-0.25</c:v>
                </c:pt>
                <c:pt idx="1332">
                  <c:v>-0.25</c:v>
                </c:pt>
                <c:pt idx="1333">
                  <c:v>-0.25</c:v>
                </c:pt>
                <c:pt idx="1334">
                  <c:v>-0.25</c:v>
                </c:pt>
                <c:pt idx="1335">
                  <c:v>-0.25</c:v>
                </c:pt>
                <c:pt idx="1336">
                  <c:v>-0.25</c:v>
                </c:pt>
                <c:pt idx="1337">
                  <c:v>-0.25</c:v>
                </c:pt>
                <c:pt idx="1338">
                  <c:v>-0.25</c:v>
                </c:pt>
                <c:pt idx="1339">
                  <c:v>-0.25</c:v>
                </c:pt>
                <c:pt idx="1340">
                  <c:v>-0.25</c:v>
                </c:pt>
                <c:pt idx="1341">
                  <c:v>-0.25</c:v>
                </c:pt>
                <c:pt idx="1342">
                  <c:v>-0.25</c:v>
                </c:pt>
                <c:pt idx="1343">
                  <c:v>-0.25</c:v>
                </c:pt>
                <c:pt idx="1344">
                  <c:v>-0.25</c:v>
                </c:pt>
                <c:pt idx="1345">
                  <c:v>-0.25</c:v>
                </c:pt>
                <c:pt idx="1346">
                  <c:v>-0.25</c:v>
                </c:pt>
                <c:pt idx="1347">
                  <c:v>-0.25</c:v>
                </c:pt>
                <c:pt idx="1348">
                  <c:v>-0.25</c:v>
                </c:pt>
                <c:pt idx="1349">
                  <c:v>-0.25</c:v>
                </c:pt>
                <c:pt idx="1350">
                  <c:v>-0.25</c:v>
                </c:pt>
                <c:pt idx="1351">
                  <c:v>-0.25</c:v>
                </c:pt>
                <c:pt idx="1352">
                  <c:v>-0.25</c:v>
                </c:pt>
                <c:pt idx="1353">
                  <c:v>-0.25</c:v>
                </c:pt>
                <c:pt idx="1354">
                  <c:v>-0.25</c:v>
                </c:pt>
                <c:pt idx="1355">
                  <c:v>-0.25</c:v>
                </c:pt>
                <c:pt idx="1356">
                  <c:v>-0.25</c:v>
                </c:pt>
                <c:pt idx="1357">
                  <c:v>-0.25</c:v>
                </c:pt>
                <c:pt idx="1358">
                  <c:v>-0.25</c:v>
                </c:pt>
                <c:pt idx="1359">
                  <c:v>-0.25</c:v>
                </c:pt>
                <c:pt idx="1360">
                  <c:v>-0.25</c:v>
                </c:pt>
                <c:pt idx="1361">
                  <c:v>-0.25</c:v>
                </c:pt>
                <c:pt idx="1362">
                  <c:v>-0.25</c:v>
                </c:pt>
                <c:pt idx="1363">
                  <c:v>-0.25</c:v>
                </c:pt>
                <c:pt idx="1364">
                  <c:v>-0.25</c:v>
                </c:pt>
                <c:pt idx="1365">
                  <c:v>-0.25</c:v>
                </c:pt>
                <c:pt idx="1366">
                  <c:v>-0.25</c:v>
                </c:pt>
                <c:pt idx="1367">
                  <c:v>-0.25</c:v>
                </c:pt>
                <c:pt idx="1368">
                  <c:v>-0.25</c:v>
                </c:pt>
                <c:pt idx="1369">
                  <c:v>-0.25</c:v>
                </c:pt>
                <c:pt idx="1370">
                  <c:v>-0.25</c:v>
                </c:pt>
                <c:pt idx="1371">
                  <c:v>-0.25</c:v>
                </c:pt>
                <c:pt idx="1372">
                  <c:v>-0.25</c:v>
                </c:pt>
                <c:pt idx="1373">
                  <c:v>-0.25</c:v>
                </c:pt>
                <c:pt idx="1374">
                  <c:v>-0.25</c:v>
                </c:pt>
                <c:pt idx="1375">
                  <c:v>-0.25</c:v>
                </c:pt>
                <c:pt idx="1376">
                  <c:v>-0.25</c:v>
                </c:pt>
                <c:pt idx="1377">
                  <c:v>-0.25</c:v>
                </c:pt>
                <c:pt idx="1378">
                  <c:v>-0.25</c:v>
                </c:pt>
                <c:pt idx="1379">
                  <c:v>-0.25</c:v>
                </c:pt>
                <c:pt idx="1380">
                  <c:v>-0.25</c:v>
                </c:pt>
                <c:pt idx="1381">
                  <c:v>-0.25</c:v>
                </c:pt>
                <c:pt idx="1382">
                  <c:v>-0.25</c:v>
                </c:pt>
                <c:pt idx="1383">
                  <c:v>-0.25</c:v>
                </c:pt>
                <c:pt idx="1384">
                  <c:v>-0.25</c:v>
                </c:pt>
                <c:pt idx="1385">
                  <c:v>-0.25</c:v>
                </c:pt>
                <c:pt idx="1386">
                  <c:v>-0.25</c:v>
                </c:pt>
                <c:pt idx="1387">
                  <c:v>-0.25</c:v>
                </c:pt>
                <c:pt idx="1388">
                  <c:v>-0.25</c:v>
                </c:pt>
                <c:pt idx="1389">
                  <c:v>-0.25</c:v>
                </c:pt>
                <c:pt idx="1390">
                  <c:v>-0.25</c:v>
                </c:pt>
                <c:pt idx="1391">
                  <c:v>-0.25</c:v>
                </c:pt>
                <c:pt idx="1392">
                  <c:v>-0.25</c:v>
                </c:pt>
                <c:pt idx="1393">
                  <c:v>-0.25</c:v>
                </c:pt>
                <c:pt idx="1394">
                  <c:v>-0.25</c:v>
                </c:pt>
                <c:pt idx="1395">
                  <c:v>-0.25</c:v>
                </c:pt>
                <c:pt idx="1396">
                  <c:v>-0.25</c:v>
                </c:pt>
                <c:pt idx="1397">
                  <c:v>-0.25</c:v>
                </c:pt>
                <c:pt idx="1398">
                  <c:v>-0.25</c:v>
                </c:pt>
                <c:pt idx="1399">
                  <c:v>-0.25</c:v>
                </c:pt>
                <c:pt idx="1400">
                  <c:v>-0.25</c:v>
                </c:pt>
                <c:pt idx="1401">
                  <c:v>-0.25</c:v>
                </c:pt>
                <c:pt idx="1402">
                  <c:v>-0.25</c:v>
                </c:pt>
                <c:pt idx="1403">
                  <c:v>-0.25</c:v>
                </c:pt>
                <c:pt idx="1404">
                  <c:v>-0.25</c:v>
                </c:pt>
                <c:pt idx="1405">
                  <c:v>-0.25</c:v>
                </c:pt>
                <c:pt idx="1406">
                  <c:v>-0.25</c:v>
                </c:pt>
                <c:pt idx="1407">
                  <c:v>-0.25</c:v>
                </c:pt>
                <c:pt idx="1408">
                  <c:v>-0.25</c:v>
                </c:pt>
                <c:pt idx="1409">
                  <c:v>-0.25</c:v>
                </c:pt>
                <c:pt idx="1410">
                  <c:v>-0.25</c:v>
                </c:pt>
                <c:pt idx="1411">
                  <c:v>-0.25</c:v>
                </c:pt>
                <c:pt idx="1412">
                  <c:v>-0.25</c:v>
                </c:pt>
                <c:pt idx="1413">
                  <c:v>-0.25</c:v>
                </c:pt>
                <c:pt idx="1414">
                  <c:v>-0.25</c:v>
                </c:pt>
                <c:pt idx="1415">
                  <c:v>-0.25</c:v>
                </c:pt>
                <c:pt idx="1416">
                  <c:v>-0.25</c:v>
                </c:pt>
                <c:pt idx="1417">
                  <c:v>-0.25</c:v>
                </c:pt>
                <c:pt idx="1418">
                  <c:v>-0.25</c:v>
                </c:pt>
                <c:pt idx="1419">
                  <c:v>-0.25</c:v>
                </c:pt>
                <c:pt idx="1420">
                  <c:v>-0.25</c:v>
                </c:pt>
                <c:pt idx="1421">
                  <c:v>-0.25</c:v>
                </c:pt>
                <c:pt idx="1422">
                  <c:v>-0.25</c:v>
                </c:pt>
                <c:pt idx="1423">
                  <c:v>-0.25</c:v>
                </c:pt>
                <c:pt idx="1424">
                  <c:v>-0.25</c:v>
                </c:pt>
                <c:pt idx="1425">
                  <c:v>-0.25</c:v>
                </c:pt>
                <c:pt idx="1426">
                  <c:v>-0.25</c:v>
                </c:pt>
                <c:pt idx="1427">
                  <c:v>-0.25</c:v>
                </c:pt>
                <c:pt idx="1428">
                  <c:v>-0.25</c:v>
                </c:pt>
                <c:pt idx="1429">
                  <c:v>-0.25</c:v>
                </c:pt>
                <c:pt idx="1430">
                  <c:v>-0.25</c:v>
                </c:pt>
                <c:pt idx="1431">
                  <c:v>-0.25</c:v>
                </c:pt>
                <c:pt idx="1432">
                  <c:v>-0.25</c:v>
                </c:pt>
                <c:pt idx="1433">
                  <c:v>-0.25</c:v>
                </c:pt>
                <c:pt idx="1434">
                  <c:v>-0.25</c:v>
                </c:pt>
                <c:pt idx="1435">
                  <c:v>-0.25</c:v>
                </c:pt>
                <c:pt idx="1436">
                  <c:v>-0.25</c:v>
                </c:pt>
                <c:pt idx="1437">
                  <c:v>-0.25</c:v>
                </c:pt>
                <c:pt idx="1438">
                  <c:v>-0.25</c:v>
                </c:pt>
                <c:pt idx="1439">
                  <c:v>-0.25</c:v>
                </c:pt>
                <c:pt idx="1440">
                  <c:v>-0.25</c:v>
                </c:pt>
                <c:pt idx="1441">
                  <c:v>-0.25</c:v>
                </c:pt>
                <c:pt idx="1442">
                  <c:v>-0.25</c:v>
                </c:pt>
                <c:pt idx="1443">
                  <c:v>-0.25</c:v>
                </c:pt>
                <c:pt idx="1444">
                  <c:v>-0.25</c:v>
                </c:pt>
                <c:pt idx="1445">
                  <c:v>-0.25</c:v>
                </c:pt>
                <c:pt idx="1446">
                  <c:v>-0.25</c:v>
                </c:pt>
                <c:pt idx="1447">
                  <c:v>-0.25</c:v>
                </c:pt>
                <c:pt idx="1448">
                  <c:v>-0.25</c:v>
                </c:pt>
                <c:pt idx="1449">
                  <c:v>-0.25</c:v>
                </c:pt>
                <c:pt idx="1450">
                  <c:v>-0.25</c:v>
                </c:pt>
                <c:pt idx="1451">
                  <c:v>-0.25</c:v>
                </c:pt>
                <c:pt idx="1452">
                  <c:v>-0.25</c:v>
                </c:pt>
                <c:pt idx="1453">
                  <c:v>-0.25</c:v>
                </c:pt>
                <c:pt idx="1454">
                  <c:v>-0.25</c:v>
                </c:pt>
                <c:pt idx="1455">
                  <c:v>-0.25</c:v>
                </c:pt>
                <c:pt idx="1456">
                  <c:v>-0.25</c:v>
                </c:pt>
                <c:pt idx="1457">
                  <c:v>-0.25</c:v>
                </c:pt>
                <c:pt idx="1458">
                  <c:v>-0.25</c:v>
                </c:pt>
                <c:pt idx="1459">
                  <c:v>-0.25</c:v>
                </c:pt>
                <c:pt idx="1460">
                  <c:v>-0.25</c:v>
                </c:pt>
                <c:pt idx="1461">
                  <c:v>-0.25</c:v>
                </c:pt>
                <c:pt idx="1462">
                  <c:v>-0.25</c:v>
                </c:pt>
                <c:pt idx="1463">
                  <c:v>-0.25</c:v>
                </c:pt>
                <c:pt idx="1464">
                  <c:v>-0.25</c:v>
                </c:pt>
                <c:pt idx="1465">
                  <c:v>-0.25</c:v>
                </c:pt>
                <c:pt idx="1466">
                  <c:v>-0.25</c:v>
                </c:pt>
                <c:pt idx="1467">
                  <c:v>-0.25</c:v>
                </c:pt>
                <c:pt idx="1468">
                  <c:v>-0.25</c:v>
                </c:pt>
                <c:pt idx="1469">
                  <c:v>-0.25</c:v>
                </c:pt>
                <c:pt idx="1470">
                  <c:v>-0.25</c:v>
                </c:pt>
                <c:pt idx="1471">
                  <c:v>-0.25</c:v>
                </c:pt>
                <c:pt idx="1472">
                  <c:v>-0.25</c:v>
                </c:pt>
                <c:pt idx="1473">
                  <c:v>-0.25</c:v>
                </c:pt>
                <c:pt idx="1474">
                  <c:v>-0.25</c:v>
                </c:pt>
                <c:pt idx="1475">
                  <c:v>-0.25</c:v>
                </c:pt>
                <c:pt idx="1476">
                  <c:v>-0.25</c:v>
                </c:pt>
                <c:pt idx="1477">
                  <c:v>-0.25</c:v>
                </c:pt>
                <c:pt idx="1478">
                  <c:v>-0.25</c:v>
                </c:pt>
                <c:pt idx="1479">
                  <c:v>-0.25</c:v>
                </c:pt>
                <c:pt idx="1480">
                  <c:v>-0.25</c:v>
                </c:pt>
                <c:pt idx="1481">
                  <c:v>-0.25</c:v>
                </c:pt>
                <c:pt idx="1482">
                  <c:v>-0.25</c:v>
                </c:pt>
                <c:pt idx="1483">
                  <c:v>-0.25</c:v>
                </c:pt>
                <c:pt idx="1484">
                  <c:v>-0.25</c:v>
                </c:pt>
                <c:pt idx="1485">
                  <c:v>-0.25</c:v>
                </c:pt>
                <c:pt idx="1486">
                  <c:v>-0.25</c:v>
                </c:pt>
                <c:pt idx="1487">
                  <c:v>-0.25</c:v>
                </c:pt>
                <c:pt idx="1488">
                  <c:v>-0.25</c:v>
                </c:pt>
                <c:pt idx="1489">
                  <c:v>-0.25</c:v>
                </c:pt>
                <c:pt idx="1490">
                  <c:v>-0.25</c:v>
                </c:pt>
                <c:pt idx="1491">
                  <c:v>-0.25</c:v>
                </c:pt>
                <c:pt idx="1492">
                  <c:v>-0.25</c:v>
                </c:pt>
                <c:pt idx="1493">
                  <c:v>-0.25</c:v>
                </c:pt>
                <c:pt idx="1494">
                  <c:v>-0.25</c:v>
                </c:pt>
                <c:pt idx="1495">
                  <c:v>-0.25</c:v>
                </c:pt>
                <c:pt idx="1496">
                  <c:v>-0.25</c:v>
                </c:pt>
                <c:pt idx="1497">
                  <c:v>-0.25</c:v>
                </c:pt>
                <c:pt idx="1498">
                  <c:v>-0.25</c:v>
                </c:pt>
                <c:pt idx="1499">
                  <c:v>-0.25</c:v>
                </c:pt>
                <c:pt idx="1500">
                  <c:v>-0.25</c:v>
                </c:pt>
                <c:pt idx="1501">
                  <c:v>-0.25</c:v>
                </c:pt>
                <c:pt idx="1502">
                  <c:v>-0.25</c:v>
                </c:pt>
                <c:pt idx="1503">
                  <c:v>-0.25</c:v>
                </c:pt>
                <c:pt idx="1504">
                  <c:v>-0.25</c:v>
                </c:pt>
                <c:pt idx="1505">
                  <c:v>-0.25</c:v>
                </c:pt>
                <c:pt idx="1506">
                  <c:v>-0.25</c:v>
                </c:pt>
                <c:pt idx="1507">
                  <c:v>-0.25</c:v>
                </c:pt>
                <c:pt idx="1508">
                  <c:v>-0.25</c:v>
                </c:pt>
                <c:pt idx="1509">
                  <c:v>-0.25</c:v>
                </c:pt>
                <c:pt idx="1510">
                  <c:v>-0.25</c:v>
                </c:pt>
                <c:pt idx="1511">
                  <c:v>-0.25</c:v>
                </c:pt>
                <c:pt idx="1512">
                  <c:v>-0.25</c:v>
                </c:pt>
                <c:pt idx="1513">
                  <c:v>-0.25</c:v>
                </c:pt>
                <c:pt idx="1514">
                  <c:v>-0.25</c:v>
                </c:pt>
                <c:pt idx="1515">
                  <c:v>-0.25</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-0.25</c:v>
                </c:pt>
                <c:pt idx="3327">
                  <c:v>-0.25</c:v>
                </c:pt>
                <c:pt idx="3328">
                  <c:v>-0.25</c:v>
                </c:pt>
                <c:pt idx="3329">
                  <c:v>-0.25</c:v>
                </c:pt>
                <c:pt idx="3330">
                  <c:v>-0.25</c:v>
                </c:pt>
                <c:pt idx="3331">
                  <c:v>-0.25</c:v>
                </c:pt>
                <c:pt idx="3332">
                  <c:v>-0.25</c:v>
                </c:pt>
                <c:pt idx="3333">
                  <c:v>-0.25</c:v>
                </c:pt>
                <c:pt idx="3334">
                  <c:v>-0.25</c:v>
                </c:pt>
                <c:pt idx="3335">
                  <c:v>-0.25</c:v>
                </c:pt>
                <c:pt idx="3336">
                  <c:v>-0.25</c:v>
                </c:pt>
                <c:pt idx="3337">
                  <c:v>-0.25</c:v>
                </c:pt>
                <c:pt idx="3338">
                  <c:v>-0.25</c:v>
                </c:pt>
                <c:pt idx="3339">
                  <c:v>-0.25</c:v>
                </c:pt>
                <c:pt idx="3340">
                  <c:v>-0.25</c:v>
                </c:pt>
                <c:pt idx="3341">
                  <c:v>-0.25</c:v>
                </c:pt>
                <c:pt idx="3342">
                  <c:v>-0.25</c:v>
                </c:pt>
                <c:pt idx="3343">
                  <c:v>-0.25</c:v>
                </c:pt>
                <c:pt idx="3344">
                  <c:v>-0.25</c:v>
                </c:pt>
                <c:pt idx="3345">
                  <c:v>-0.25</c:v>
                </c:pt>
                <c:pt idx="3346">
                  <c:v>-0.25</c:v>
                </c:pt>
                <c:pt idx="3347">
                  <c:v>-0.25</c:v>
                </c:pt>
                <c:pt idx="3348">
                  <c:v>-0.25</c:v>
                </c:pt>
                <c:pt idx="3349">
                  <c:v>-0.25</c:v>
                </c:pt>
                <c:pt idx="3350">
                  <c:v>-0.25</c:v>
                </c:pt>
                <c:pt idx="3351">
                  <c:v>-0.25</c:v>
                </c:pt>
                <c:pt idx="3352">
                  <c:v>-0.25</c:v>
                </c:pt>
                <c:pt idx="3353">
                  <c:v>-0.25</c:v>
                </c:pt>
                <c:pt idx="3354">
                  <c:v>-0.25</c:v>
                </c:pt>
                <c:pt idx="3355">
                  <c:v>-0.25</c:v>
                </c:pt>
                <c:pt idx="3356">
                  <c:v>-0.25</c:v>
                </c:pt>
                <c:pt idx="3357">
                  <c:v>-0.25</c:v>
                </c:pt>
                <c:pt idx="3358">
                  <c:v>-0.25</c:v>
                </c:pt>
                <c:pt idx="3359">
                  <c:v>-0.25</c:v>
                </c:pt>
                <c:pt idx="3360">
                  <c:v>-0.25</c:v>
                </c:pt>
                <c:pt idx="3361">
                  <c:v>-0.25</c:v>
                </c:pt>
                <c:pt idx="3362">
                  <c:v>-0.25</c:v>
                </c:pt>
                <c:pt idx="3363">
                  <c:v>-0.25</c:v>
                </c:pt>
                <c:pt idx="3364">
                  <c:v>-0.25</c:v>
                </c:pt>
                <c:pt idx="3365">
                  <c:v>-0.25</c:v>
                </c:pt>
                <c:pt idx="3366">
                  <c:v>-0.25</c:v>
                </c:pt>
                <c:pt idx="3367">
                  <c:v>-0.25</c:v>
                </c:pt>
                <c:pt idx="3368">
                  <c:v>-0.25</c:v>
                </c:pt>
                <c:pt idx="3369">
                  <c:v>-0.25</c:v>
                </c:pt>
                <c:pt idx="3370">
                  <c:v>-0.25</c:v>
                </c:pt>
                <c:pt idx="3371">
                  <c:v>-0.25</c:v>
                </c:pt>
                <c:pt idx="3372">
                  <c:v>-0.25</c:v>
                </c:pt>
                <c:pt idx="3373">
                  <c:v>-0.25</c:v>
                </c:pt>
                <c:pt idx="3374">
                  <c:v>-0.25</c:v>
                </c:pt>
                <c:pt idx="3375">
                  <c:v>-0.25</c:v>
                </c:pt>
                <c:pt idx="3376">
                  <c:v>-0.25</c:v>
                </c:pt>
                <c:pt idx="3377">
                  <c:v>-0.25</c:v>
                </c:pt>
                <c:pt idx="3378">
                  <c:v>-0.25</c:v>
                </c:pt>
                <c:pt idx="3379">
                  <c:v>-0.25</c:v>
                </c:pt>
                <c:pt idx="3380">
                  <c:v>-0.25</c:v>
                </c:pt>
                <c:pt idx="3381">
                  <c:v>-0.25</c:v>
                </c:pt>
                <c:pt idx="3382">
                  <c:v>-0.25</c:v>
                </c:pt>
                <c:pt idx="3383">
                  <c:v>-0.25</c:v>
                </c:pt>
                <c:pt idx="3384">
                  <c:v>-0.25</c:v>
                </c:pt>
                <c:pt idx="3385">
                  <c:v>-0.25</c:v>
                </c:pt>
                <c:pt idx="3386">
                  <c:v>-0.25</c:v>
                </c:pt>
                <c:pt idx="3387">
                  <c:v>-0.25</c:v>
                </c:pt>
                <c:pt idx="3388">
                  <c:v>-0.25</c:v>
                </c:pt>
                <c:pt idx="3389">
                  <c:v>-0.25</c:v>
                </c:pt>
                <c:pt idx="3390">
                  <c:v>-0.25</c:v>
                </c:pt>
                <c:pt idx="3391">
                  <c:v>-0.25</c:v>
                </c:pt>
                <c:pt idx="3392">
                  <c:v>-0.25</c:v>
                </c:pt>
                <c:pt idx="3393">
                  <c:v>-0.25</c:v>
                </c:pt>
                <c:pt idx="3394">
                  <c:v>-0.25</c:v>
                </c:pt>
                <c:pt idx="3395">
                  <c:v>-0.25</c:v>
                </c:pt>
                <c:pt idx="3396">
                  <c:v>-0.25</c:v>
                </c:pt>
                <c:pt idx="3397">
                  <c:v>-0.25</c:v>
                </c:pt>
                <c:pt idx="3398">
                  <c:v>-0.25</c:v>
                </c:pt>
                <c:pt idx="3399">
                  <c:v>-0.25</c:v>
                </c:pt>
                <c:pt idx="3400">
                  <c:v>-0.25</c:v>
                </c:pt>
                <c:pt idx="3401">
                  <c:v>-0.25</c:v>
                </c:pt>
                <c:pt idx="3402">
                  <c:v>-0.25</c:v>
                </c:pt>
                <c:pt idx="3403">
                  <c:v>-0.25</c:v>
                </c:pt>
                <c:pt idx="3404">
                  <c:v>-0.25</c:v>
                </c:pt>
                <c:pt idx="3405">
                  <c:v>-0.25</c:v>
                </c:pt>
                <c:pt idx="3406">
                  <c:v>-0.25</c:v>
                </c:pt>
                <c:pt idx="3407">
                  <c:v>-0.25</c:v>
                </c:pt>
                <c:pt idx="3408">
                  <c:v>-0.25</c:v>
                </c:pt>
                <c:pt idx="3409">
                  <c:v>-0.25</c:v>
                </c:pt>
                <c:pt idx="3410">
                  <c:v>-0.25</c:v>
                </c:pt>
                <c:pt idx="3411">
                  <c:v>-0.25</c:v>
                </c:pt>
                <c:pt idx="3412">
                  <c:v>-0.25</c:v>
                </c:pt>
                <c:pt idx="3413">
                  <c:v>-0.25</c:v>
                </c:pt>
                <c:pt idx="3414">
                  <c:v>-0.25</c:v>
                </c:pt>
                <c:pt idx="3415">
                  <c:v>-0.25</c:v>
                </c:pt>
                <c:pt idx="3416">
                  <c:v>-0.25</c:v>
                </c:pt>
                <c:pt idx="3417">
                  <c:v>-0.25</c:v>
                </c:pt>
                <c:pt idx="3418">
                  <c:v>-0.25</c:v>
                </c:pt>
                <c:pt idx="3419">
                  <c:v>-0.25</c:v>
                </c:pt>
                <c:pt idx="3420">
                  <c:v>-0.25</c:v>
                </c:pt>
                <c:pt idx="3421">
                  <c:v>-0.25</c:v>
                </c:pt>
                <c:pt idx="3422">
                  <c:v>-0.25</c:v>
                </c:pt>
                <c:pt idx="3423">
                  <c:v>-0.25</c:v>
                </c:pt>
                <c:pt idx="3424">
                  <c:v>-0.25</c:v>
                </c:pt>
                <c:pt idx="3425">
                  <c:v>-0.25</c:v>
                </c:pt>
                <c:pt idx="3426">
                  <c:v>-0.25</c:v>
                </c:pt>
                <c:pt idx="3427">
                  <c:v>-0.25</c:v>
                </c:pt>
                <c:pt idx="3428">
                  <c:v>-0.25</c:v>
                </c:pt>
                <c:pt idx="3429">
                  <c:v>-0.25</c:v>
                </c:pt>
                <c:pt idx="3430">
                  <c:v>-0.25</c:v>
                </c:pt>
                <c:pt idx="3431">
                  <c:v>-0.25</c:v>
                </c:pt>
                <c:pt idx="3432">
                  <c:v>-0.25</c:v>
                </c:pt>
                <c:pt idx="3433">
                  <c:v>-0.25</c:v>
                </c:pt>
                <c:pt idx="3434">
                  <c:v>-0.25</c:v>
                </c:pt>
                <c:pt idx="3435">
                  <c:v>-0.25</c:v>
                </c:pt>
                <c:pt idx="3436">
                  <c:v>-0.25</c:v>
                </c:pt>
                <c:pt idx="3437">
                  <c:v>-0.25</c:v>
                </c:pt>
                <c:pt idx="3438">
                  <c:v>-0.25</c:v>
                </c:pt>
                <c:pt idx="3439">
                  <c:v>-0.25</c:v>
                </c:pt>
                <c:pt idx="3440">
                  <c:v>-0.25</c:v>
                </c:pt>
                <c:pt idx="3441">
                  <c:v>-0.25</c:v>
                </c:pt>
                <c:pt idx="3442">
                  <c:v>-0.25</c:v>
                </c:pt>
                <c:pt idx="3443">
                  <c:v>-0.25</c:v>
                </c:pt>
                <c:pt idx="3444">
                  <c:v>-0.25</c:v>
                </c:pt>
                <c:pt idx="3445">
                  <c:v>-0.25</c:v>
                </c:pt>
                <c:pt idx="3446">
                  <c:v>-0.25</c:v>
                </c:pt>
                <c:pt idx="3447">
                  <c:v>-0.25</c:v>
                </c:pt>
                <c:pt idx="3448">
                  <c:v>-0.25</c:v>
                </c:pt>
                <c:pt idx="3449">
                  <c:v>-0.25</c:v>
                </c:pt>
                <c:pt idx="3450">
                  <c:v>-0.25</c:v>
                </c:pt>
                <c:pt idx="3451">
                  <c:v>-0.25</c:v>
                </c:pt>
                <c:pt idx="3452">
                  <c:v>-0.25</c:v>
                </c:pt>
                <c:pt idx="3453">
                  <c:v>-0.25</c:v>
                </c:pt>
                <c:pt idx="3454">
                  <c:v>-0.25</c:v>
                </c:pt>
                <c:pt idx="3455">
                  <c:v>-0.25</c:v>
                </c:pt>
                <c:pt idx="3456">
                  <c:v>-0.25</c:v>
                </c:pt>
                <c:pt idx="3457">
                  <c:v>-0.25</c:v>
                </c:pt>
                <c:pt idx="3458">
                  <c:v>-0.25</c:v>
                </c:pt>
                <c:pt idx="3459">
                  <c:v>-0.25</c:v>
                </c:pt>
                <c:pt idx="3460">
                  <c:v>-0.25</c:v>
                </c:pt>
                <c:pt idx="3461">
                  <c:v>-0.25</c:v>
                </c:pt>
                <c:pt idx="3462">
                  <c:v>-0.25</c:v>
                </c:pt>
                <c:pt idx="3463">
                  <c:v>-0.25</c:v>
                </c:pt>
                <c:pt idx="3464">
                  <c:v>-0.25</c:v>
                </c:pt>
                <c:pt idx="3465">
                  <c:v>-0.25</c:v>
                </c:pt>
                <c:pt idx="3466">
                  <c:v>-0.25</c:v>
                </c:pt>
                <c:pt idx="3467">
                  <c:v>-0.25</c:v>
                </c:pt>
                <c:pt idx="3468">
                  <c:v>-0.25</c:v>
                </c:pt>
                <c:pt idx="3469">
                  <c:v>-0.25</c:v>
                </c:pt>
                <c:pt idx="3470">
                  <c:v>-0.25</c:v>
                </c:pt>
                <c:pt idx="3471">
                  <c:v>-0.25</c:v>
                </c:pt>
                <c:pt idx="3472">
                  <c:v>-0.25</c:v>
                </c:pt>
                <c:pt idx="3473">
                  <c:v>-0.25</c:v>
                </c:pt>
                <c:pt idx="3474">
                  <c:v>-0.25</c:v>
                </c:pt>
                <c:pt idx="3475">
                  <c:v>-0.25</c:v>
                </c:pt>
                <c:pt idx="3476">
                  <c:v>-0.25</c:v>
                </c:pt>
                <c:pt idx="3477">
                  <c:v>-0.25</c:v>
                </c:pt>
                <c:pt idx="3478">
                  <c:v>-0.25</c:v>
                </c:pt>
                <c:pt idx="3479">
                  <c:v>-0.25</c:v>
                </c:pt>
                <c:pt idx="3480">
                  <c:v>-0.25</c:v>
                </c:pt>
                <c:pt idx="3481">
                  <c:v>-0.25</c:v>
                </c:pt>
                <c:pt idx="3482">
                  <c:v>-0.25</c:v>
                </c:pt>
                <c:pt idx="3483">
                  <c:v>-0.25</c:v>
                </c:pt>
                <c:pt idx="3484">
                  <c:v>-0.25</c:v>
                </c:pt>
                <c:pt idx="3485">
                  <c:v>-0.25</c:v>
                </c:pt>
                <c:pt idx="3486">
                  <c:v>-0.25</c:v>
                </c:pt>
                <c:pt idx="3487">
                  <c:v>-0.25</c:v>
                </c:pt>
                <c:pt idx="3488">
                  <c:v>-0.25</c:v>
                </c:pt>
                <c:pt idx="3489">
                  <c:v>-0.25</c:v>
                </c:pt>
                <c:pt idx="3490">
                  <c:v>-0.25</c:v>
                </c:pt>
                <c:pt idx="3491">
                  <c:v>-0.25</c:v>
                </c:pt>
                <c:pt idx="3492">
                  <c:v>-0.25</c:v>
                </c:pt>
                <c:pt idx="3493">
                  <c:v>-0.25</c:v>
                </c:pt>
                <c:pt idx="3494">
                  <c:v>-0.25</c:v>
                </c:pt>
                <c:pt idx="3495">
                  <c:v>-0.25</c:v>
                </c:pt>
                <c:pt idx="3496">
                  <c:v>-0.25</c:v>
                </c:pt>
                <c:pt idx="3497">
                  <c:v>-0.25</c:v>
                </c:pt>
                <c:pt idx="3498">
                  <c:v>-0.25</c:v>
                </c:pt>
                <c:pt idx="3499">
                  <c:v>-0.25</c:v>
                </c:pt>
                <c:pt idx="3500">
                  <c:v>-0.25</c:v>
                </c:pt>
                <c:pt idx="3501">
                  <c:v>-0.25</c:v>
                </c:pt>
                <c:pt idx="3502">
                  <c:v>-0.25</c:v>
                </c:pt>
                <c:pt idx="3503">
                  <c:v>-0.25</c:v>
                </c:pt>
                <c:pt idx="3504">
                  <c:v>-0.25</c:v>
                </c:pt>
                <c:pt idx="3505">
                  <c:v>-0.25</c:v>
                </c:pt>
                <c:pt idx="3506">
                  <c:v>-0.25</c:v>
                </c:pt>
                <c:pt idx="3507">
                  <c:v>-0.25</c:v>
                </c:pt>
                <c:pt idx="3508">
                  <c:v>-0.25</c:v>
                </c:pt>
                <c:pt idx="3509">
                  <c:v>-0.25</c:v>
                </c:pt>
                <c:pt idx="3510">
                  <c:v>-0.25</c:v>
                </c:pt>
                <c:pt idx="3511">
                  <c:v>-0.25</c:v>
                </c:pt>
                <c:pt idx="3512">
                  <c:v>-0.25</c:v>
                </c:pt>
                <c:pt idx="3513">
                  <c:v>-0.25</c:v>
                </c:pt>
                <c:pt idx="3514">
                  <c:v>-0.25</c:v>
                </c:pt>
                <c:pt idx="3515">
                  <c:v>-0.25</c:v>
                </c:pt>
                <c:pt idx="3516">
                  <c:v>-0.25</c:v>
                </c:pt>
                <c:pt idx="3517">
                  <c:v>-0.25</c:v>
                </c:pt>
                <c:pt idx="3518">
                  <c:v>-0.25</c:v>
                </c:pt>
                <c:pt idx="3519">
                  <c:v>-0.25</c:v>
                </c:pt>
                <c:pt idx="3520">
                  <c:v>-0.25</c:v>
                </c:pt>
                <c:pt idx="3521">
                  <c:v>-0.25</c:v>
                </c:pt>
                <c:pt idx="3522">
                  <c:v>-0.25</c:v>
                </c:pt>
                <c:pt idx="3523">
                  <c:v>-0.25</c:v>
                </c:pt>
                <c:pt idx="3524">
                  <c:v>-0.25</c:v>
                </c:pt>
                <c:pt idx="3525">
                  <c:v>-0.25</c:v>
                </c:pt>
                <c:pt idx="3526">
                  <c:v>-0.25</c:v>
                </c:pt>
                <c:pt idx="3527">
                  <c:v>-0.25</c:v>
                </c:pt>
                <c:pt idx="3528">
                  <c:v>-0.25</c:v>
                </c:pt>
                <c:pt idx="3529">
                  <c:v>-0.25</c:v>
                </c:pt>
                <c:pt idx="3530">
                  <c:v>-0.25</c:v>
                </c:pt>
                <c:pt idx="3531">
                  <c:v>-0.25</c:v>
                </c:pt>
                <c:pt idx="3532">
                  <c:v>-0.25</c:v>
                </c:pt>
                <c:pt idx="3533">
                  <c:v>-0.25</c:v>
                </c:pt>
                <c:pt idx="3534">
                  <c:v>-0.25</c:v>
                </c:pt>
                <c:pt idx="3535">
                  <c:v>-0.25</c:v>
                </c:pt>
                <c:pt idx="3536">
                  <c:v>-0.25</c:v>
                </c:pt>
                <c:pt idx="3537">
                  <c:v>-0.25</c:v>
                </c:pt>
                <c:pt idx="3538">
                  <c:v>-0.25</c:v>
                </c:pt>
                <c:pt idx="3539">
                  <c:v>-0.25</c:v>
                </c:pt>
                <c:pt idx="3540">
                  <c:v>-0.25</c:v>
                </c:pt>
                <c:pt idx="3541">
                  <c:v>-0.25</c:v>
                </c:pt>
                <c:pt idx="3542">
                  <c:v>-0.25</c:v>
                </c:pt>
                <c:pt idx="3543">
                  <c:v>-0.25</c:v>
                </c:pt>
                <c:pt idx="3544">
                  <c:v>-0.25</c:v>
                </c:pt>
                <c:pt idx="3545">
                  <c:v>-0.25</c:v>
                </c:pt>
                <c:pt idx="3546">
                  <c:v>-0.25</c:v>
                </c:pt>
                <c:pt idx="3547">
                  <c:v>-0.25</c:v>
                </c:pt>
                <c:pt idx="3548">
                  <c:v>-0.25</c:v>
                </c:pt>
                <c:pt idx="3549">
                  <c:v>-0.25</c:v>
                </c:pt>
                <c:pt idx="3550">
                  <c:v>-0.25</c:v>
                </c:pt>
                <c:pt idx="3551">
                  <c:v>-0.25</c:v>
                </c:pt>
                <c:pt idx="3552">
                  <c:v>-0.25</c:v>
                </c:pt>
                <c:pt idx="3553">
                  <c:v>-0.25</c:v>
                </c:pt>
                <c:pt idx="3554">
                  <c:v>-0.25</c:v>
                </c:pt>
                <c:pt idx="3555">
                  <c:v>-0.25</c:v>
                </c:pt>
                <c:pt idx="3556">
                  <c:v>-0.25</c:v>
                </c:pt>
                <c:pt idx="3557">
                  <c:v>-0.25</c:v>
                </c:pt>
                <c:pt idx="3558">
                  <c:v>-0.25</c:v>
                </c:pt>
                <c:pt idx="3559">
                  <c:v>-0.25</c:v>
                </c:pt>
                <c:pt idx="3560">
                  <c:v>-0.25</c:v>
                </c:pt>
                <c:pt idx="3561">
                  <c:v>-0.25</c:v>
                </c:pt>
                <c:pt idx="3562">
                  <c:v>-0.25</c:v>
                </c:pt>
                <c:pt idx="3563">
                  <c:v>-0.25</c:v>
                </c:pt>
                <c:pt idx="3564">
                  <c:v>-0.25</c:v>
                </c:pt>
                <c:pt idx="3565">
                  <c:v>-0.25</c:v>
                </c:pt>
                <c:pt idx="3566">
                  <c:v>-0.25</c:v>
                </c:pt>
                <c:pt idx="3567">
                  <c:v>-0.25</c:v>
                </c:pt>
                <c:pt idx="3568">
                  <c:v>-0.25</c:v>
                </c:pt>
                <c:pt idx="3569">
                  <c:v>-0.25</c:v>
                </c:pt>
                <c:pt idx="3570">
                  <c:v>-0.25</c:v>
                </c:pt>
                <c:pt idx="3571">
                  <c:v>-0.25</c:v>
                </c:pt>
                <c:pt idx="3572">
                  <c:v>-0.25</c:v>
                </c:pt>
                <c:pt idx="3573">
                  <c:v>-0.25</c:v>
                </c:pt>
                <c:pt idx="3574">
                  <c:v>-0.25</c:v>
                </c:pt>
                <c:pt idx="3575">
                  <c:v>-0.25</c:v>
                </c:pt>
                <c:pt idx="3576">
                  <c:v>-0.25</c:v>
                </c:pt>
                <c:pt idx="3577">
                  <c:v>-0.25</c:v>
                </c:pt>
                <c:pt idx="3578">
                  <c:v>-0.25</c:v>
                </c:pt>
                <c:pt idx="3579">
                  <c:v>-0.25</c:v>
                </c:pt>
                <c:pt idx="3580">
                  <c:v>-0.25</c:v>
                </c:pt>
                <c:pt idx="3581">
                  <c:v>-0.25</c:v>
                </c:pt>
                <c:pt idx="3582">
                  <c:v>-0.25</c:v>
                </c:pt>
                <c:pt idx="3583">
                  <c:v>-0.25</c:v>
                </c:pt>
                <c:pt idx="3584">
                  <c:v>-0.25</c:v>
                </c:pt>
                <c:pt idx="3585">
                  <c:v>-0.25</c:v>
                </c:pt>
                <c:pt idx="3586">
                  <c:v>-0.25</c:v>
                </c:pt>
                <c:pt idx="3587">
                  <c:v>-0.25</c:v>
                </c:pt>
                <c:pt idx="3588">
                  <c:v>-0.25</c:v>
                </c:pt>
                <c:pt idx="3589">
                  <c:v>-0.25</c:v>
                </c:pt>
                <c:pt idx="3590">
                  <c:v>-0.25</c:v>
                </c:pt>
                <c:pt idx="3591">
                  <c:v>-0.25</c:v>
                </c:pt>
                <c:pt idx="3592">
                  <c:v>-0.25</c:v>
                </c:pt>
                <c:pt idx="3593">
                  <c:v>-0.25</c:v>
                </c:pt>
                <c:pt idx="3594">
                  <c:v>-0.25</c:v>
                </c:pt>
                <c:pt idx="3595">
                  <c:v>-0.25</c:v>
                </c:pt>
                <c:pt idx="3596">
                  <c:v>-0.25</c:v>
                </c:pt>
                <c:pt idx="3597">
                  <c:v>-0.25</c:v>
                </c:pt>
                <c:pt idx="3598">
                  <c:v>-0.25</c:v>
                </c:pt>
                <c:pt idx="3599">
                  <c:v>-0.25</c:v>
                </c:pt>
                <c:pt idx="3600">
                  <c:v>-0.25</c:v>
                </c:pt>
                <c:pt idx="3601">
                  <c:v>-0.25</c:v>
                </c:pt>
                <c:pt idx="3602">
                  <c:v>-0.25</c:v>
                </c:pt>
                <c:pt idx="3603">
                  <c:v>-0.25</c:v>
                </c:pt>
                <c:pt idx="3604">
                  <c:v>-0.25</c:v>
                </c:pt>
                <c:pt idx="3605">
                  <c:v>-0.25</c:v>
                </c:pt>
                <c:pt idx="3606">
                  <c:v>-0.25</c:v>
                </c:pt>
                <c:pt idx="3607">
                  <c:v>-0.25</c:v>
                </c:pt>
                <c:pt idx="3608">
                  <c:v>-0.25</c:v>
                </c:pt>
                <c:pt idx="3609">
                  <c:v>-0.25</c:v>
                </c:pt>
                <c:pt idx="3610">
                  <c:v>-0.25</c:v>
                </c:pt>
                <c:pt idx="3611">
                  <c:v>-0.25</c:v>
                </c:pt>
                <c:pt idx="3612">
                  <c:v>-0.25</c:v>
                </c:pt>
                <c:pt idx="3613">
                  <c:v>-0.25</c:v>
                </c:pt>
                <c:pt idx="3614">
                  <c:v>-0.25</c:v>
                </c:pt>
                <c:pt idx="3615">
                  <c:v>-0.25</c:v>
                </c:pt>
                <c:pt idx="3616">
                  <c:v>-0.25</c:v>
                </c:pt>
                <c:pt idx="3617">
                  <c:v>-0.25</c:v>
                </c:pt>
                <c:pt idx="3618">
                  <c:v>-0.25</c:v>
                </c:pt>
                <c:pt idx="3619">
                  <c:v>-0.25</c:v>
                </c:pt>
                <c:pt idx="3620">
                  <c:v>-0.25</c:v>
                </c:pt>
                <c:pt idx="3621">
                  <c:v>-0.25</c:v>
                </c:pt>
                <c:pt idx="3622">
                  <c:v>-0.25</c:v>
                </c:pt>
                <c:pt idx="3623">
                  <c:v>-0.25</c:v>
                </c:pt>
                <c:pt idx="3624">
                  <c:v>-0.25</c:v>
                </c:pt>
                <c:pt idx="3625">
                  <c:v>-0.25</c:v>
                </c:pt>
                <c:pt idx="3626">
                  <c:v>-0.25</c:v>
                </c:pt>
                <c:pt idx="3627">
                  <c:v>-0.25</c:v>
                </c:pt>
                <c:pt idx="3628">
                  <c:v>-0.25</c:v>
                </c:pt>
                <c:pt idx="3629">
                  <c:v>-0.25</c:v>
                </c:pt>
                <c:pt idx="3630">
                  <c:v>-0.25</c:v>
                </c:pt>
                <c:pt idx="3631">
                  <c:v>-0.25</c:v>
                </c:pt>
                <c:pt idx="3632">
                  <c:v>-0.25</c:v>
                </c:pt>
                <c:pt idx="3633">
                  <c:v>-0.25</c:v>
                </c:pt>
                <c:pt idx="3634">
                  <c:v>-0.25</c:v>
                </c:pt>
                <c:pt idx="3635">
                  <c:v>-0.25</c:v>
                </c:pt>
                <c:pt idx="3636">
                  <c:v>-0.25</c:v>
                </c:pt>
                <c:pt idx="3637">
                  <c:v>-0.25</c:v>
                </c:pt>
                <c:pt idx="3638">
                  <c:v>-0.25</c:v>
                </c:pt>
                <c:pt idx="3639">
                  <c:v>-0.25</c:v>
                </c:pt>
                <c:pt idx="3640">
                  <c:v>-0.25</c:v>
                </c:pt>
                <c:pt idx="3641">
                  <c:v>-0.25</c:v>
                </c:pt>
                <c:pt idx="3642">
                  <c:v>-0.25</c:v>
                </c:pt>
                <c:pt idx="3643">
                  <c:v>-0.25</c:v>
                </c:pt>
                <c:pt idx="3644">
                  <c:v>-0.25</c:v>
                </c:pt>
                <c:pt idx="3645">
                  <c:v>-0.25</c:v>
                </c:pt>
                <c:pt idx="3646">
                  <c:v>-0.25</c:v>
                </c:pt>
                <c:pt idx="3647">
                  <c:v>-0.25</c:v>
                </c:pt>
                <c:pt idx="3648">
                  <c:v>-0.25</c:v>
                </c:pt>
                <c:pt idx="3649">
                  <c:v>-0.25</c:v>
                </c:pt>
                <c:pt idx="3650">
                  <c:v>-0.25</c:v>
                </c:pt>
                <c:pt idx="3651">
                  <c:v>-0.25</c:v>
                </c:pt>
                <c:pt idx="3652">
                  <c:v>-0.25</c:v>
                </c:pt>
                <c:pt idx="3653">
                  <c:v>-0.25</c:v>
                </c:pt>
                <c:pt idx="3654">
                  <c:v>-0.25</c:v>
                </c:pt>
                <c:pt idx="3655">
                  <c:v>-0.25</c:v>
                </c:pt>
                <c:pt idx="3656">
                  <c:v>-0.25</c:v>
                </c:pt>
                <c:pt idx="3657">
                  <c:v>-0.25</c:v>
                </c:pt>
                <c:pt idx="3658">
                  <c:v>-0.25</c:v>
                </c:pt>
                <c:pt idx="3659">
                  <c:v>-0.25</c:v>
                </c:pt>
                <c:pt idx="3660">
                  <c:v>-0.25</c:v>
                </c:pt>
                <c:pt idx="3661">
                  <c:v>-0.25</c:v>
                </c:pt>
                <c:pt idx="3662">
                  <c:v>-0.25</c:v>
                </c:pt>
                <c:pt idx="3663">
                  <c:v>-0.25</c:v>
                </c:pt>
                <c:pt idx="3664">
                  <c:v>-0.25</c:v>
                </c:pt>
                <c:pt idx="3665">
                  <c:v>-0.25</c:v>
                </c:pt>
                <c:pt idx="3666">
                  <c:v>-0.25</c:v>
                </c:pt>
                <c:pt idx="3667">
                  <c:v>-0.25</c:v>
                </c:pt>
                <c:pt idx="3668">
                  <c:v>-0.25</c:v>
                </c:pt>
                <c:pt idx="3669">
                  <c:v>-0.25</c:v>
                </c:pt>
                <c:pt idx="3670">
                  <c:v>-0.25</c:v>
                </c:pt>
                <c:pt idx="3671">
                  <c:v>-0.25</c:v>
                </c:pt>
                <c:pt idx="3672">
                  <c:v>-0.25</c:v>
                </c:pt>
                <c:pt idx="3673">
                  <c:v>-0.25</c:v>
                </c:pt>
                <c:pt idx="3674">
                  <c:v>-0.25</c:v>
                </c:pt>
                <c:pt idx="3675">
                  <c:v>-0.25</c:v>
                </c:pt>
                <c:pt idx="3676">
                  <c:v>-0.25</c:v>
                </c:pt>
                <c:pt idx="3677">
                  <c:v>-0.25</c:v>
                </c:pt>
                <c:pt idx="3678">
                  <c:v>-0.25</c:v>
                </c:pt>
                <c:pt idx="3679">
                  <c:v>-0.25</c:v>
                </c:pt>
                <c:pt idx="3680">
                  <c:v>-0.25</c:v>
                </c:pt>
                <c:pt idx="3681">
                  <c:v>-0.25</c:v>
                </c:pt>
                <c:pt idx="3682">
                  <c:v>-0.25</c:v>
                </c:pt>
                <c:pt idx="3683">
                  <c:v>-0.25</c:v>
                </c:pt>
                <c:pt idx="3684">
                  <c:v>-0.25</c:v>
                </c:pt>
                <c:pt idx="3685">
                  <c:v>-0.25</c:v>
                </c:pt>
                <c:pt idx="3686">
                  <c:v>-0.25</c:v>
                </c:pt>
                <c:pt idx="3687">
                  <c:v>-0.25</c:v>
                </c:pt>
                <c:pt idx="3688">
                  <c:v>-0.25</c:v>
                </c:pt>
                <c:pt idx="3689">
                  <c:v>-0.25</c:v>
                </c:pt>
                <c:pt idx="3690">
                  <c:v>-0.25</c:v>
                </c:pt>
                <c:pt idx="3691">
                  <c:v>-0.25</c:v>
                </c:pt>
                <c:pt idx="3692">
                  <c:v>-0.25</c:v>
                </c:pt>
                <c:pt idx="3693">
                  <c:v>-0.25</c:v>
                </c:pt>
                <c:pt idx="3694">
                  <c:v>-0.25</c:v>
                </c:pt>
                <c:pt idx="3695">
                  <c:v>-0.25</c:v>
                </c:pt>
                <c:pt idx="3696">
                  <c:v>-0.25</c:v>
                </c:pt>
                <c:pt idx="3697">
                  <c:v>-0.25</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-0.25</c:v>
                </c:pt>
                <c:pt idx="6142">
                  <c:v>-0.25</c:v>
                </c:pt>
                <c:pt idx="6143">
                  <c:v>-0.25</c:v>
                </c:pt>
                <c:pt idx="6144">
                  <c:v>-0.25</c:v>
                </c:pt>
                <c:pt idx="6145">
                  <c:v>-0.25</c:v>
                </c:pt>
                <c:pt idx="6146">
                  <c:v>-0.25</c:v>
                </c:pt>
                <c:pt idx="6147">
                  <c:v>-0.25</c:v>
                </c:pt>
                <c:pt idx="6148">
                  <c:v>-0.25</c:v>
                </c:pt>
                <c:pt idx="6149">
                  <c:v>-0.25</c:v>
                </c:pt>
                <c:pt idx="6150">
                  <c:v>-0.25</c:v>
                </c:pt>
                <c:pt idx="6151">
                  <c:v>-0.25</c:v>
                </c:pt>
                <c:pt idx="6152">
                  <c:v>-0.25</c:v>
                </c:pt>
                <c:pt idx="6153">
                  <c:v>-0.25</c:v>
                </c:pt>
                <c:pt idx="6154">
                  <c:v>-0.25</c:v>
                </c:pt>
                <c:pt idx="6155">
                  <c:v>-0.25</c:v>
                </c:pt>
                <c:pt idx="6156">
                  <c:v>-0.25</c:v>
                </c:pt>
                <c:pt idx="6157">
                  <c:v>-0.25</c:v>
                </c:pt>
                <c:pt idx="6158">
                  <c:v>-0.25</c:v>
                </c:pt>
                <c:pt idx="6159">
                  <c:v>-0.25</c:v>
                </c:pt>
                <c:pt idx="6160">
                  <c:v>-0.25</c:v>
                </c:pt>
                <c:pt idx="6161">
                  <c:v>-0.25</c:v>
                </c:pt>
                <c:pt idx="6162">
                  <c:v>-0.25</c:v>
                </c:pt>
                <c:pt idx="6163">
                  <c:v>-0.25</c:v>
                </c:pt>
                <c:pt idx="6164">
                  <c:v>-0.25</c:v>
                </c:pt>
                <c:pt idx="6165">
                  <c:v>-0.25</c:v>
                </c:pt>
                <c:pt idx="6166">
                  <c:v>-0.25</c:v>
                </c:pt>
                <c:pt idx="6167">
                  <c:v>-0.25</c:v>
                </c:pt>
                <c:pt idx="6168">
                  <c:v>-0.25</c:v>
                </c:pt>
                <c:pt idx="6169">
                  <c:v>-0.25</c:v>
                </c:pt>
                <c:pt idx="6170">
                  <c:v>-0.25</c:v>
                </c:pt>
                <c:pt idx="6171">
                  <c:v>-0.25</c:v>
                </c:pt>
                <c:pt idx="6172">
                  <c:v>-0.25</c:v>
                </c:pt>
                <c:pt idx="6173">
                  <c:v>-0.25</c:v>
                </c:pt>
                <c:pt idx="6174">
                  <c:v>-0.25</c:v>
                </c:pt>
                <c:pt idx="6175">
                  <c:v>-0.25</c:v>
                </c:pt>
                <c:pt idx="6176">
                  <c:v>-0.25</c:v>
                </c:pt>
                <c:pt idx="6177">
                  <c:v>-0.25</c:v>
                </c:pt>
                <c:pt idx="6178">
                  <c:v>-0.25</c:v>
                </c:pt>
                <c:pt idx="6179">
                  <c:v>-0.25</c:v>
                </c:pt>
                <c:pt idx="6180">
                  <c:v>-0.25</c:v>
                </c:pt>
                <c:pt idx="6181">
                  <c:v>-0.25</c:v>
                </c:pt>
                <c:pt idx="6182">
                  <c:v>-0.25</c:v>
                </c:pt>
                <c:pt idx="6183">
                  <c:v>-0.25</c:v>
                </c:pt>
                <c:pt idx="6184">
                  <c:v>-0.25</c:v>
                </c:pt>
                <c:pt idx="6185">
                  <c:v>-0.25</c:v>
                </c:pt>
                <c:pt idx="6186">
                  <c:v>-0.25</c:v>
                </c:pt>
                <c:pt idx="6187">
                  <c:v>-0.25</c:v>
                </c:pt>
                <c:pt idx="6188">
                  <c:v>-0.25</c:v>
                </c:pt>
                <c:pt idx="6189">
                  <c:v>-0.25</c:v>
                </c:pt>
                <c:pt idx="6190">
                  <c:v>-0.25</c:v>
                </c:pt>
                <c:pt idx="6191">
                  <c:v>-0.25</c:v>
                </c:pt>
                <c:pt idx="6192">
                  <c:v>-0.25</c:v>
                </c:pt>
                <c:pt idx="6193">
                  <c:v>-0.25</c:v>
                </c:pt>
                <c:pt idx="6194">
                  <c:v>-0.25</c:v>
                </c:pt>
                <c:pt idx="6195">
                  <c:v>-0.25</c:v>
                </c:pt>
                <c:pt idx="6196">
                  <c:v>-0.25</c:v>
                </c:pt>
                <c:pt idx="6197">
                  <c:v>-0.25</c:v>
                </c:pt>
                <c:pt idx="6198">
                  <c:v>-0.25</c:v>
                </c:pt>
                <c:pt idx="6199">
                  <c:v>-0.25</c:v>
                </c:pt>
                <c:pt idx="6200">
                  <c:v>-0.25</c:v>
                </c:pt>
                <c:pt idx="6201">
                  <c:v>-0.25</c:v>
                </c:pt>
                <c:pt idx="6202">
                  <c:v>-0.25</c:v>
                </c:pt>
                <c:pt idx="6203">
                  <c:v>-0.25</c:v>
                </c:pt>
                <c:pt idx="6204">
                  <c:v>-0.25</c:v>
                </c:pt>
                <c:pt idx="6205">
                  <c:v>-0.25</c:v>
                </c:pt>
                <c:pt idx="6206">
                  <c:v>-0.25</c:v>
                </c:pt>
                <c:pt idx="6207">
                  <c:v>-0.25</c:v>
                </c:pt>
                <c:pt idx="6208">
                  <c:v>-0.25</c:v>
                </c:pt>
                <c:pt idx="6209">
                  <c:v>-0.25</c:v>
                </c:pt>
                <c:pt idx="6210">
                  <c:v>-0.25</c:v>
                </c:pt>
                <c:pt idx="6211">
                  <c:v>-0.25</c:v>
                </c:pt>
                <c:pt idx="6212">
                  <c:v>-0.25</c:v>
                </c:pt>
                <c:pt idx="6213">
                  <c:v>-0.25</c:v>
                </c:pt>
                <c:pt idx="6214">
                  <c:v>-0.25</c:v>
                </c:pt>
                <c:pt idx="6215">
                  <c:v>-0.25</c:v>
                </c:pt>
                <c:pt idx="6216">
                  <c:v>-0.25</c:v>
                </c:pt>
                <c:pt idx="6217">
                  <c:v>-0.25</c:v>
                </c:pt>
                <c:pt idx="6218">
                  <c:v>-0.25</c:v>
                </c:pt>
                <c:pt idx="6219">
                  <c:v>-0.25</c:v>
                </c:pt>
                <c:pt idx="6220">
                  <c:v>-0.25</c:v>
                </c:pt>
                <c:pt idx="6221">
                  <c:v>-0.25</c:v>
                </c:pt>
                <c:pt idx="6222">
                  <c:v>-0.25</c:v>
                </c:pt>
                <c:pt idx="6223">
                  <c:v>-0.25</c:v>
                </c:pt>
                <c:pt idx="6224">
                  <c:v>-0.25</c:v>
                </c:pt>
                <c:pt idx="6225">
                  <c:v>-0.25</c:v>
                </c:pt>
                <c:pt idx="6226">
                  <c:v>-0.25</c:v>
                </c:pt>
                <c:pt idx="6227">
                  <c:v>-0.25</c:v>
                </c:pt>
                <c:pt idx="6228">
                  <c:v>-0.25</c:v>
                </c:pt>
                <c:pt idx="6229">
                  <c:v>-0.25</c:v>
                </c:pt>
                <c:pt idx="6230">
                  <c:v>-0.25</c:v>
                </c:pt>
                <c:pt idx="6231">
                  <c:v>-0.25</c:v>
                </c:pt>
                <c:pt idx="6232">
                  <c:v>-0.25</c:v>
                </c:pt>
                <c:pt idx="6233">
                  <c:v>-0.25</c:v>
                </c:pt>
                <c:pt idx="6234">
                  <c:v>-0.25</c:v>
                </c:pt>
                <c:pt idx="6235">
                  <c:v>-0.25</c:v>
                </c:pt>
                <c:pt idx="6236">
                  <c:v>-0.25</c:v>
                </c:pt>
                <c:pt idx="6237">
                  <c:v>-0.25</c:v>
                </c:pt>
                <c:pt idx="6238">
                  <c:v>-0.25</c:v>
                </c:pt>
                <c:pt idx="6239">
                  <c:v>-0.25</c:v>
                </c:pt>
                <c:pt idx="6240">
                  <c:v>-0.25</c:v>
                </c:pt>
                <c:pt idx="6241">
                  <c:v>-0.25</c:v>
                </c:pt>
                <c:pt idx="6242">
                  <c:v>-0.25</c:v>
                </c:pt>
                <c:pt idx="6243">
                  <c:v>-0.25</c:v>
                </c:pt>
                <c:pt idx="6244">
                  <c:v>-0.25</c:v>
                </c:pt>
                <c:pt idx="6245">
                  <c:v>-0.25</c:v>
                </c:pt>
                <c:pt idx="6246">
                  <c:v>-0.25</c:v>
                </c:pt>
                <c:pt idx="6247">
                  <c:v>-0.25</c:v>
                </c:pt>
                <c:pt idx="6248">
                  <c:v>-0.25</c:v>
                </c:pt>
                <c:pt idx="6249">
                  <c:v>-0.25</c:v>
                </c:pt>
                <c:pt idx="6250">
                  <c:v>-0.25</c:v>
                </c:pt>
                <c:pt idx="6251">
                  <c:v>-0.25</c:v>
                </c:pt>
                <c:pt idx="6252">
                  <c:v>-0.25</c:v>
                </c:pt>
                <c:pt idx="6253">
                  <c:v>-0.25</c:v>
                </c:pt>
                <c:pt idx="6254">
                  <c:v>-0.25</c:v>
                </c:pt>
                <c:pt idx="6255">
                  <c:v>-0.25</c:v>
                </c:pt>
                <c:pt idx="6256">
                  <c:v>-0.25</c:v>
                </c:pt>
                <c:pt idx="6257">
                  <c:v>-0.25</c:v>
                </c:pt>
                <c:pt idx="6258">
                  <c:v>-0.25</c:v>
                </c:pt>
                <c:pt idx="6259">
                  <c:v>-0.25</c:v>
                </c:pt>
                <c:pt idx="6260">
                  <c:v>-0.25</c:v>
                </c:pt>
                <c:pt idx="6261">
                  <c:v>-0.25</c:v>
                </c:pt>
                <c:pt idx="6262">
                  <c:v>-0.25</c:v>
                </c:pt>
                <c:pt idx="6263">
                  <c:v>-0.25</c:v>
                </c:pt>
                <c:pt idx="6264">
                  <c:v>-0.25</c:v>
                </c:pt>
                <c:pt idx="6265">
                  <c:v>-0.25</c:v>
                </c:pt>
                <c:pt idx="6266">
                  <c:v>-0.25</c:v>
                </c:pt>
                <c:pt idx="6267">
                  <c:v>-0.25</c:v>
                </c:pt>
                <c:pt idx="6268">
                  <c:v>-0.25</c:v>
                </c:pt>
                <c:pt idx="6269">
                  <c:v>-0.25</c:v>
                </c:pt>
                <c:pt idx="6270">
                  <c:v>-0.25</c:v>
                </c:pt>
                <c:pt idx="6271">
                  <c:v>-0.25</c:v>
                </c:pt>
                <c:pt idx="6272">
                  <c:v>-0.25</c:v>
                </c:pt>
                <c:pt idx="6273">
                  <c:v>-0.25</c:v>
                </c:pt>
                <c:pt idx="6274">
                  <c:v>-0.25</c:v>
                </c:pt>
                <c:pt idx="6275">
                  <c:v>-0.25</c:v>
                </c:pt>
                <c:pt idx="6276">
                  <c:v>-0.25</c:v>
                </c:pt>
                <c:pt idx="6277">
                  <c:v>-0.25</c:v>
                </c:pt>
                <c:pt idx="6278">
                  <c:v>-0.25</c:v>
                </c:pt>
                <c:pt idx="6279">
                  <c:v>-0.25</c:v>
                </c:pt>
                <c:pt idx="6280">
                  <c:v>-0.25</c:v>
                </c:pt>
                <c:pt idx="6281">
                  <c:v>-0.25</c:v>
                </c:pt>
                <c:pt idx="6282">
                  <c:v>-0.25</c:v>
                </c:pt>
                <c:pt idx="6283">
                  <c:v>-0.25</c:v>
                </c:pt>
                <c:pt idx="6284">
                  <c:v>-0.25</c:v>
                </c:pt>
                <c:pt idx="6285">
                  <c:v>-0.25</c:v>
                </c:pt>
                <c:pt idx="6286">
                  <c:v>-0.25</c:v>
                </c:pt>
                <c:pt idx="6287">
                  <c:v>-0.25</c:v>
                </c:pt>
                <c:pt idx="6288">
                  <c:v>-0.25</c:v>
                </c:pt>
                <c:pt idx="6289">
                  <c:v>-0.25</c:v>
                </c:pt>
                <c:pt idx="6290">
                  <c:v>-0.25</c:v>
                </c:pt>
                <c:pt idx="6291">
                  <c:v>-0.25</c:v>
                </c:pt>
                <c:pt idx="6292">
                  <c:v>-0.25</c:v>
                </c:pt>
                <c:pt idx="6293">
                  <c:v>-0.25</c:v>
                </c:pt>
                <c:pt idx="6294">
                  <c:v>-0.25</c:v>
                </c:pt>
                <c:pt idx="6295">
                  <c:v>-0.25</c:v>
                </c:pt>
                <c:pt idx="6296">
                  <c:v>-0.25</c:v>
                </c:pt>
                <c:pt idx="6297">
                  <c:v>-0.25</c:v>
                </c:pt>
                <c:pt idx="6298">
                  <c:v>-0.25</c:v>
                </c:pt>
                <c:pt idx="6299">
                  <c:v>-0.25</c:v>
                </c:pt>
                <c:pt idx="6300">
                  <c:v>-0.25</c:v>
                </c:pt>
                <c:pt idx="6301">
                  <c:v>-0.25</c:v>
                </c:pt>
                <c:pt idx="6302">
                  <c:v>-0.25</c:v>
                </c:pt>
                <c:pt idx="6303">
                  <c:v>-0.25</c:v>
                </c:pt>
                <c:pt idx="6304">
                  <c:v>-0.25</c:v>
                </c:pt>
                <c:pt idx="6305">
                  <c:v>-0.25</c:v>
                </c:pt>
                <c:pt idx="6306">
                  <c:v>-0.25</c:v>
                </c:pt>
                <c:pt idx="6307">
                  <c:v>-0.25</c:v>
                </c:pt>
                <c:pt idx="6308">
                  <c:v>-0.25</c:v>
                </c:pt>
                <c:pt idx="6309">
                  <c:v>-0.25</c:v>
                </c:pt>
                <c:pt idx="6310">
                  <c:v>-0.25</c:v>
                </c:pt>
                <c:pt idx="6311">
                  <c:v>-0.25</c:v>
                </c:pt>
                <c:pt idx="6312">
                  <c:v>-0.25</c:v>
                </c:pt>
                <c:pt idx="6313">
                  <c:v>-0.25</c:v>
                </c:pt>
                <c:pt idx="6314">
                  <c:v>-0.25</c:v>
                </c:pt>
                <c:pt idx="6315">
                  <c:v>-0.25</c:v>
                </c:pt>
                <c:pt idx="6316">
                  <c:v>-0.25</c:v>
                </c:pt>
                <c:pt idx="6317">
                  <c:v>-0.25</c:v>
                </c:pt>
                <c:pt idx="6318">
                  <c:v>-0.25</c:v>
                </c:pt>
                <c:pt idx="6319">
                  <c:v>-0.25</c:v>
                </c:pt>
                <c:pt idx="6320">
                  <c:v>-0.25</c:v>
                </c:pt>
                <c:pt idx="6321">
                  <c:v>-0.25</c:v>
                </c:pt>
                <c:pt idx="6322">
                  <c:v>-0.25</c:v>
                </c:pt>
                <c:pt idx="6323">
                  <c:v>-0.25</c:v>
                </c:pt>
                <c:pt idx="6324">
                  <c:v>-0.25</c:v>
                </c:pt>
                <c:pt idx="6325">
                  <c:v>-0.25</c:v>
                </c:pt>
                <c:pt idx="6326">
                  <c:v>-0.25</c:v>
                </c:pt>
                <c:pt idx="6327">
                  <c:v>-0.25</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-0.25</c:v>
                </c:pt>
                <c:pt idx="7830">
                  <c:v>-0.25</c:v>
                </c:pt>
                <c:pt idx="7831">
                  <c:v>-0.25</c:v>
                </c:pt>
                <c:pt idx="7832">
                  <c:v>-0.25</c:v>
                </c:pt>
                <c:pt idx="7833">
                  <c:v>-0.25</c:v>
                </c:pt>
                <c:pt idx="7834">
                  <c:v>-0.25</c:v>
                </c:pt>
                <c:pt idx="7835">
                  <c:v>-0.25</c:v>
                </c:pt>
                <c:pt idx="7836">
                  <c:v>-0.25</c:v>
                </c:pt>
                <c:pt idx="7837">
                  <c:v>-0.25</c:v>
                </c:pt>
                <c:pt idx="7838">
                  <c:v>-0.25</c:v>
                </c:pt>
                <c:pt idx="7839">
                  <c:v>-0.25</c:v>
                </c:pt>
                <c:pt idx="7840">
                  <c:v>-0.25</c:v>
                </c:pt>
                <c:pt idx="7841">
                  <c:v>-0.25</c:v>
                </c:pt>
                <c:pt idx="7842">
                  <c:v>-0.25</c:v>
                </c:pt>
                <c:pt idx="7843">
                  <c:v>-0.25</c:v>
                </c:pt>
                <c:pt idx="7844">
                  <c:v>-0.25</c:v>
                </c:pt>
                <c:pt idx="7845">
                  <c:v>-0.25</c:v>
                </c:pt>
                <c:pt idx="7846">
                  <c:v>-0.25</c:v>
                </c:pt>
                <c:pt idx="7847">
                  <c:v>-0.25</c:v>
                </c:pt>
                <c:pt idx="7848">
                  <c:v>-0.25</c:v>
                </c:pt>
                <c:pt idx="7849">
                  <c:v>-0.25</c:v>
                </c:pt>
                <c:pt idx="7850">
                  <c:v>-0.25</c:v>
                </c:pt>
                <c:pt idx="7851">
                  <c:v>-0.25</c:v>
                </c:pt>
                <c:pt idx="7852">
                  <c:v>-0.25</c:v>
                </c:pt>
                <c:pt idx="7853">
                  <c:v>-0.25</c:v>
                </c:pt>
                <c:pt idx="7854">
                  <c:v>-0.25</c:v>
                </c:pt>
                <c:pt idx="7855">
                  <c:v>-0.25</c:v>
                </c:pt>
                <c:pt idx="7856">
                  <c:v>-0.25</c:v>
                </c:pt>
                <c:pt idx="7857">
                  <c:v>-0.25</c:v>
                </c:pt>
                <c:pt idx="7858">
                  <c:v>-0.25</c:v>
                </c:pt>
                <c:pt idx="7859">
                  <c:v>-0.25</c:v>
                </c:pt>
                <c:pt idx="7860">
                  <c:v>-0.25</c:v>
                </c:pt>
                <c:pt idx="7861">
                  <c:v>-0.25</c:v>
                </c:pt>
                <c:pt idx="7862">
                  <c:v>-0.25</c:v>
                </c:pt>
                <c:pt idx="7863">
                  <c:v>-0.25</c:v>
                </c:pt>
                <c:pt idx="7864">
                  <c:v>-0.25</c:v>
                </c:pt>
                <c:pt idx="7865">
                  <c:v>-0.25</c:v>
                </c:pt>
                <c:pt idx="7866">
                  <c:v>-0.25</c:v>
                </c:pt>
                <c:pt idx="7867">
                  <c:v>-0.25</c:v>
                </c:pt>
                <c:pt idx="7868">
                  <c:v>-0.25</c:v>
                </c:pt>
                <c:pt idx="7869">
                  <c:v>-0.25</c:v>
                </c:pt>
                <c:pt idx="7870">
                  <c:v>-0.25</c:v>
                </c:pt>
                <c:pt idx="7871">
                  <c:v>-0.25</c:v>
                </c:pt>
                <c:pt idx="7872">
                  <c:v>-0.25</c:v>
                </c:pt>
                <c:pt idx="7873">
                  <c:v>-0.25</c:v>
                </c:pt>
                <c:pt idx="7874">
                  <c:v>-0.25</c:v>
                </c:pt>
                <c:pt idx="7875">
                  <c:v>-0.25</c:v>
                </c:pt>
                <c:pt idx="7876">
                  <c:v>-0.25</c:v>
                </c:pt>
                <c:pt idx="7877">
                  <c:v>-0.25</c:v>
                </c:pt>
                <c:pt idx="7878">
                  <c:v>-0.25</c:v>
                </c:pt>
                <c:pt idx="7879">
                  <c:v>-0.25</c:v>
                </c:pt>
                <c:pt idx="7880">
                  <c:v>-0.25</c:v>
                </c:pt>
                <c:pt idx="7881">
                  <c:v>-0.25</c:v>
                </c:pt>
                <c:pt idx="7882">
                  <c:v>-0.25</c:v>
                </c:pt>
                <c:pt idx="7883">
                  <c:v>-0.25</c:v>
                </c:pt>
                <c:pt idx="7884">
                  <c:v>-0.25</c:v>
                </c:pt>
                <c:pt idx="7885">
                  <c:v>-0.25</c:v>
                </c:pt>
                <c:pt idx="7886">
                  <c:v>-0.25</c:v>
                </c:pt>
                <c:pt idx="7887">
                  <c:v>-0.25</c:v>
                </c:pt>
                <c:pt idx="7888">
                  <c:v>-0.25</c:v>
                </c:pt>
                <c:pt idx="7889">
                  <c:v>-0.25</c:v>
                </c:pt>
                <c:pt idx="7890">
                  <c:v>-0.25</c:v>
                </c:pt>
                <c:pt idx="7891">
                  <c:v>-0.25</c:v>
                </c:pt>
                <c:pt idx="7892">
                  <c:v>-0.25</c:v>
                </c:pt>
                <c:pt idx="7893">
                  <c:v>-0.25</c:v>
                </c:pt>
                <c:pt idx="7894">
                  <c:v>-0.25</c:v>
                </c:pt>
                <c:pt idx="7895">
                  <c:v>-0.25</c:v>
                </c:pt>
                <c:pt idx="7896">
                  <c:v>-0.25</c:v>
                </c:pt>
                <c:pt idx="7897">
                  <c:v>-0.25</c:v>
                </c:pt>
                <c:pt idx="7898">
                  <c:v>-0.25</c:v>
                </c:pt>
                <c:pt idx="7899">
                  <c:v>-0.25</c:v>
                </c:pt>
                <c:pt idx="7900">
                  <c:v>-0.25</c:v>
                </c:pt>
                <c:pt idx="7901">
                  <c:v>-0.25</c:v>
                </c:pt>
                <c:pt idx="7902">
                  <c:v>-0.25</c:v>
                </c:pt>
                <c:pt idx="7903">
                  <c:v>-0.25</c:v>
                </c:pt>
                <c:pt idx="7904">
                  <c:v>-0.25</c:v>
                </c:pt>
                <c:pt idx="7905">
                  <c:v>-0.25</c:v>
                </c:pt>
                <c:pt idx="7906">
                  <c:v>-0.25</c:v>
                </c:pt>
                <c:pt idx="7907">
                  <c:v>-0.25</c:v>
                </c:pt>
                <c:pt idx="7908">
                  <c:v>-0.25</c:v>
                </c:pt>
                <c:pt idx="7909">
                  <c:v>-0.25</c:v>
                </c:pt>
                <c:pt idx="7910">
                  <c:v>-0.25</c:v>
                </c:pt>
                <c:pt idx="7911">
                  <c:v>-0.25</c:v>
                </c:pt>
                <c:pt idx="7912">
                  <c:v>-0.25</c:v>
                </c:pt>
                <c:pt idx="7913">
                  <c:v>-0.25</c:v>
                </c:pt>
                <c:pt idx="7914">
                  <c:v>-0.25</c:v>
                </c:pt>
                <c:pt idx="7915">
                  <c:v>-0.25</c:v>
                </c:pt>
                <c:pt idx="7916">
                  <c:v>-0.25</c:v>
                </c:pt>
                <c:pt idx="7917">
                  <c:v>-0.25</c:v>
                </c:pt>
                <c:pt idx="7918">
                  <c:v>-0.25</c:v>
                </c:pt>
                <c:pt idx="7919">
                  <c:v>-0.25</c:v>
                </c:pt>
                <c:pt idx="7920">
                  <c:v>-0.25</c:v>
                </c:pt>
                <c:pt idx="7921">
                  <c:v>-0.25</c:v>
                </c:pt>
                <c:pt idx="7922">
                  <c:v>-0.25</c:v>
                </c:pt>
                <c:pt idx="7923">
                  <c:v>-0.25</c:v>
                </c:pt>
                <c:pt idx="7924">
                  <c:v>-0.25</c:v>
                </c:pt>
                <c:pt idx="7925">
                  <c:v>-0.25</c:v>
                </c:pt>
                <c:pt idx="7926">
                  <c:v>-0.25</c:v>
                </c:pt>
                <c:pt idx="7927">
                  <c:v>-0.25</c:v>
                </c:pt>
                <c:pt idx="7928">
                  <c:v>-0.25</c:v>
                </c:pt>
                <c:pt idx="7929">
                  <c:v>-0.25</c:v>
                </c:pt>
                <c:pt idx="7930">
                  <c:v>-0.25</c:v>
                </c:pt>
                <c:pt idx="7931">
                  <c:v>-0.25</c:v>
                </c:pt>
                <c:pt idx="7932">
                  <c:v>-0.25</c:v>
                </c:pt>
                <c:pt idx="7933">
                  <c:v>-0.25</c:v>
                </c:pt>
                <c:pt idx="7934">
                  <c:v>-0.25</c:v>
                </c:pt>
                <c:pt idx="7935">
                  <c:v>-0.25</c:v>
                </c:pt>
                <c:pt idx="7936">
                  <c:v>-0.25</c:v>
                </c:pt>
                <c:pt idx="7937">
                  <c:v>-0.25</c:v>
                </c:pt>
                <c:pt idx="7938">
                  <c:v>-0.25</c:v>
                </c:pt>
                <c:pt idx="7939">
                  <c:v>-0.25</c:v>
                </c:pt>
                <c:pt idx="7940">
                  <c:v>-0.25</c:v>
                </c:pt>
                <c:pt idx="7941">
                  <c:v>-0.25</c:v>
                </c:pt>
                <c:pt idx="7942">
                  <c:v>-0.25</c:v>
                </c:pt>
                <c:pt idx="7943">
                  <c:v>-0.25</c:v>
                </c:pt>
                <c:pt idx="7944">
                  <c:v>-0.25</c:v>
                </c:pt>
                <c:pt idx="7945">
                  <c:v>-0.25</c:v>
                </c:pt>
                <c:pt idx="7946">
                  <c:v>-0.25</c:v>
                </c:pt>
                <c:pt idx="7947">
                  <c:v>-0.25</c:v>
                </c:pt>
                <c:pt idx="7948">
                  <c:v>-0.25</c:v>
                </c:pt>
                <c:pt idx="7949">
                  <c:v>-0.25</c:v>
                </c:pt>
                <c:pt idx="7950">
                  <c:v>-0.25</c:v>
                </c:pt>
                <c:pt idx="7951">
                  <c:v>-0.25</c:v>
                </c:pt>
                <c:pt idx="7952">
                  <c:v>-0.25</c:v>
                </c:pt>
                <c:pt idx="7953">
                  <c:v>-0.25</c:v>
                </c:pt>
                <c:pt idx="7954">
                  <c:v>-0.25</c:v>
                </c:pt>
                <c:pt idx="7955">
                  <c:v>-0.25</c:v>
                </c:pt>
                <c:pt idx="7956">
                  <c:v>-0.25</c:v>
                </c:pt>
                <c:pt idx="7957">
                  <c:v>-0.25</c:v>
                </c:pt>
                <c:pt idx="7958">
                  <c:v>-0.25</c:v>
                </c:pt>
                <c:pt idx="7959">
                  <c:v>-0.25</c:v>
                </c:pt>
                <c:pt idx="7960">
                  <c:v>-0.25</c:v>
                </c:pt>
                <c:pt idx="7961">
                  <c:v>-0.25</c:v>
                </c:pt>
                <c:pt idx="7962">
                  <c:v>-0.25</c:v>
                </c:pt>
                <c:pt idx="7963">
                  <c:v>-0.25</c:v>
                </c:pt>
                <c:pt idx="7964">
                  <c:v>-0.25</c:v>
                </c:pt>
                <c:pt idx="7965">
                  <c:v>-0.25</c:v>
                </c:pt>
                <c:pt idx="7966">
                  <c:v>-0.25</c:v>
                </c:pt>
                <c:pt idx="7967">
                  <c:v>-0.25</c:v>
                </c:pt>
                <c:pt idx="7968">
                  <c:v>-0.25</c:v>
                </c:pt>
                <c:pt idx="7969">
                  <c:v>-0.25</c:v>
                </c:pt>
                <c:pt idx="7970">
                  <c:v>-0.25</c:v>
                </c:pt>
                <c:pt idx="7971">
                  <c:v>-0.25</c:v>
                </c:pt>
                <c:pt idx="7972">
                  <c:v>-0.25</c:v>
                </c:pt>
                <c:pt idx="7973">
                  <c:v>-0.25</c:v>
                </c:pt>
                <c:pt idx="7974">
                  <c:v>-0.25</c:v>
                </c:pt>
                <c:pt idx="7975">
                  <c:v>-0.25</c:v>
                </c:pt>
                <c:pt idx="7976">
                  <c:v>-0.25</c:v>
                </c:pt>
                <c:pt idx="7977">
                  <c:v>-0.25</c:v>
                </c:pt>
                <c:pt idx="7978">
                  <c:v>-0.25</c:v>
                </c:pt>
                <c:pt idx="7979">
                  <c:v>-0.25</c:v>
                </c:pt>
                <c:pt idx="7980">
                  <c:v>-0.25</c:v>
                </c:pt>
                <c:pt idx="7981">
                  <c:v>-0.25</c:v>
                </c:pt>
                <c:pt idx="7982">
                  <c:v>-0.25</c:v>
                </c:pt>
                <c:pt idx="7983">
                  <c:v>-0.25</c:v>
                </c:pt>
                <c:pt idx="7984">
                  <c:v>-0.25</c:v>
                </c:pt>
                <c:pt idx="7985">
                  <c:v>-0.25</c:v>
                </c:pt>
                <c:pt idx="7986">
                  <c:v>-0.25</c:v>
                </c:pt>
                <c:pt idx="7987">
                  <c:v>-0.25</c:v>
                </c:pt>
                <c:pt idx="7988">
                  <c:v>-0.25</c:v>
                </c:pt>
                <c:pt idx="7989">
                  <c:v>-0.25</c:v>
                </c:pt>
                <c:pt idx="7990">
                  <c:v>-0.25</c:v>
                </c:pt>
                <c:pt idx="7991">
                  <c:v>-0.25</c:v>
                </c:pt>
                <c:pt idx="7992">
                  <c:v>-0.25</c:v>
                </c:pt>
                <c:pt idx="7993">
                  <c:v>-0.25</c:v>
                </c:pt>
                <c:pt idx="7994">
                  <c:v>-0.25</c:v>
                </c:pt>
                <c:pt idx="7995">
                  <c:v>-0.25</c:v>
                </c:pt>
                <c:pt idx="7996">
                  <c:v>-0.25</c:v>
                </c:pt>
                <c:pt idx="7997">
                  <c:v>-0.25</c:v>
                </c:pt>
                <c:pt idx="7998">
                  <c:v>-0.25</c:v>
                </c:pt>
                <c:pt idx="7999">
                  <c:v>-0.25</c:v>
                </c:pt>
                <c:pt idx="8000">
                  <c:v>-0.25</c:v>
                </c:pt>
                <c:pt idx="8001">
                  <c:v>-0.25</c:v>
                </c:pt>
                <c:pt idx="8002">
                  <c:v>-0.25</c:v>
                </c:pt>
                <c:pt idx="8003">
                  <c:v>-0.25</c:v>
                </c:pt>
                <c:pt idx="8004">
                  <c:v>-0.25</c:v>
                </c:pt>
                <c:pt idx="8005">
                  <c:v>-0.25</c:v>
                </c:pt>
                <c:pt idx="8006">
                  <c:v>-0.25</c:v>
                </c:pt>
                <c:pt idx="8007">
                  <c:v>-0.25</c:v>
                </c:pt>
                <c:pt idx="8008">
                  <c:v>-0.25</c:v>
                </c:pt>
                <c:pt idx="8009">
                  <c:v>-0.25</c:v>
                </c:pt>
                <c:pt idx="8010">
                  <c:v>-0.25</c:v>
                </c:pt>
                <c:pt idx="8011">
                  <c:v>-0.25</c:v>
                </c:pt>
                <c:pt idx="8012">
                  <c:v>-0.25</c:v>
                </c:pt>
                <c:pt idx="8013">
                  <c:v>-0.25</c:v>
                </c:pt>
                <c:pt idx="8014">
                  <c:v>-0.25</c:v>
                </c:pt>
                <c:pt idx="8015">
                  <c:v>-0.25</c:v>
                </c:pt>
                <c:pt idx="8016">
                  <c:v>-0.25</c:v>
                </c:pt>
                <c:pt idx="8017">
                  <c:v>-0.25</c:v>
                </c:pt>
                <c:pt idx="8018">
                  <c:v>-0.25</c:v>
                </c:pt>
                <c:pt idx="8019">
                  <c:v>-0.25</c:v>
                </c:pt>
                <c:pt idx="8020">
                  <c:v>-0.25</c:v>
                </c:pt>
                <c:pt idx="8021">
                  <c:v>-0.25</c:v>
                </c:pt>
                <c:pt idx="8022">
                  <c:v>-0.25</c:v>
                </c:pt>
                <c:pt idx="8023">
                  <c:v>-0.25</c:v>
                </c:pt>
                <c:pt idx="8024">
                  <c:v>-0.25</c:v>
                </c:pt>
                <c:pt idx="8025">
                  <c:v>-0.25</c:v>
                </c:pt>
                <c:pt idx="8026">
                  <c:v>-0.25</c:v>
                </c:pt>
                <c:pt idx="8027">
                  <c:v>-0.25</c:v>
                </c:pt>
                <c:pt idx="8028">
                  <c:v>-0.25</c:v>
                </c:pt>
                <c:pt idx="8029">
                  <c:v>-0.25</c:v>
                </c:pt>
                <c:pt idx="8030">
                  <c:v>-0.25</c:v>
                </c:pt>
                <c:pt idx="8031">
                  <c:v>-0.25</c:v>
                </c:pt>
                <c:pt idx="8032">
                  <c:v>-0.25</c:v>
                </c:pt>
                <c:pt idx="8033">
                  <c:v>-0.25</c:v>
                </c:pt>
                <c:pt idx="8034">
                  <c:v>-0.25</c:v>
                </c:pt>
                <c:pt idx="8035">
                  <c:v>-0.25</c:v>
                </c:pt>
                <c:pt idx="8036">
                  <c:v>-0.25</c:v>
                </c:pt>
                <c:pt idx="8037">
                  <c:v>-0.25</c:v>
                </c:pt>
                <c:pt idx="8038">
                  <c:v>-0.25</c:v>
                </c:pt>
                <c:pt idx="8039">
                  <c:v>-0.25</c:v>
                </c:pt>
                <c:pt idx="8040">
                  <c:v>-0.25</c:v>
                </c:pt>
                <c:pt idx="8041">
                  <c:v>-0.25</c:v>
                </c:pt>
                <c:pt idx="8042">
                  <c:v>-0.25</c:v>
                </c:pt>
                <c:pt idx="8043">
                  <c:v>-0.25</c:v>
                </c:pt>
                <c:pt idx="8044">
                  <c:v>-0.25</c:v>
                </c:pt>
                <c:pt idx="8045">
                  <c:v>-0.25</c:v>
                </c:pt>
                <c:pt idx="8046">
                  <c:v>-0.25</c:v>
                </c:pt>
                <c:pt idx="8047">
                  <c:v>-0.25</c:v>
                </c:pt>
                <c:pt idx="8048">
                  <c:v>-0.25</c:v>
                </c:pt>
                <c:pt idx="8049">
                  <c:v>-0.25</c:v>
                </c:pt>
                <c:pt idx="8050">
                  <c:v>-0.25</c:v>
                </c:pt>
                <c:pt idx="8051">
                  <c:v>-0.25</c:v>
                </c:pt>
                <c:pt idx="8052">
                  <c:v>-0.25</c:v>
                </c:pt>
                <c:pt idx="8053">
                  <c:v>-0.25</c:v>
                </c:pt>
                <c:pt idx="8054">
                  <c:v>-0.25</c:v>
                </c:pt>
                <c:pt idx="8055">
                  <c:v>-0.25</c:v>
                </c:pt>
                <c:pt idx="8056">
                  <c:v>-0.25</c:v>
                </c:pt>
                <c:pt idx="8057">
                  <c:v>-0.25</c:v>
                </c:pt>
                <c:pt idx="8058">
                  <c:v>-0.25</c:v>
                </c:pt>
                <c:pt idx="8059">
                  <c:v>-0.25</c:v>
                </c:pt>
                <c:pt idx="8060">
                  <c:v>-0.25</c:v>
                </c:pt>
                <c:pt idx="8061">
                  <c:v>-0.25</c:v>
                </c:pt>
                <c:pt idx="8062">
                  <c:v>-0.25</c:v>
                </c:pt>
                <c:pt idx="8063">
                  <c:v>-0.25</c:v>
                </c:pt>
                <c:pt idx="8064">
                  <c:v>-0.25</c:v>
                </c:pt>
                <c:pt idx="8065">
                  <c:v>-0.25</c:v>
                </c:pt>
                <c:pt idx="8066">
                  <c:v>-0.25</c:v>
                </c:pt>
                <c:pt idx="8067">
                  <c:v>-0.25</c:v>
                </c:pt>
                <c:pt idx="8068">
                  <c:v>-0.25</c:v>
                </c:pt>
                <c:pt idx="8069">
                  <c:v>-0.25</c:v>
                </c:pt>
                <c:pt idx="8070">
                  <c:v>-0.25</c:v>
                </c:pt>
                <c:pt idx="8071">
                  <c:v>-0.25</c:v>
                </c:pt>
                <c:pt idx="8072">
                  <c:v>-0.25</c:v>
                </c:pt>
                <c:pt idx="8073">
                  <c:v>-0.25</c:v>
                </c:pt>
                <c:pt idx="8074">
                  <c:v>-0.25</c:v>
                </c:pt>
                <c:pt idx="8075">
                  <c:v>-0.25</c:v>
                </c:pt>
                <c:pt idx="8076">
                  <c:v>-0.25</c:v>
                </c:pt>
                <c:pt idx="8077">
                  <c:v>-0.25</c:v>
                </c:pt>
                <c:pt idx="8078">
                  <c:v>-0.25</c:v>
                </c:pt>
                <c:pt idx="8079">
                  <c:v>-0.25</c:v>
                </c:pt>
                <c:pt idx="8080">
                  <c:v>-0.25</c:v>
                </c:pt>
                <c:pt idx="8081">
                  <c:v>-0.25</c:v>
                </c:pt>
                <c:pt idx="8082">
                  <c:v>-0.25</c:v>
                </c:pt>
                <c:pt idx="8083">
                  <c:v>-0.25</c:v>
                </c:pt>
                <c:pt idx="8084">
                  <c:v>-0.25</c:v>
                </c:pt>
                <c:pt idx="8085">
                  <c:v>-0.25</c:v>
                </c:pt>
                <c:pt idx="8086">
                  <c:v>-0.25</c:v>
                </c:pt>
                <c:pt idx="8087">
                  <c:v>-0.25</c:v>
                </c:pt>
                <c:pt idx="8088">
                  <c:v>-0.25</c:v>
                </c:pt>
                <c:pt idx="8089">
                  <c:v>-0.25</c:v>
                </c:pt>
                <c:pt idx="8090">
                  <c:v>-0.25</c:v>
                </c:pt>
                <c:pt idx="8091">
                  <c:v>-0.25</c:v>
                </c:pt>
                <c:pt idx="8092">
                  <c:v>-0.25</c:v>
                </c:pt>
                <c:pt idx="8093">
                  <c:v>-0.25</c:v>
                </c:pt>
                <c:pt idx="8094">
                  <c:v>-0.25</c:v>
                </c:pt>
                <c:pt idx="8095">
                  <c:v>-0.25</c:v>
                </c:pt>
                <c:pt idx="8096">
                  <c:v>-0.25</c:v>
                </c:pt>
                <c:pt idx="8097">
                  <c:v>-0.25</c:v>
                </c:pt>
                <c:pt idx="8098">
                  <c:v>-0.25</c:v>
                </c:pt>
                <c:pt idx="8099">
                  <c:v>-0.25</c:v>
                </c:pt>
                <c:pt idx="8100">
                  <c:v>-0.25</c:v>
                </c:pt>
                <c:pt idx="8101">
                  <c:v>-0.25</c:v>
                </c:pt>
                <c:pt idx="8102">
                  <c:v>-0.25</c:v>
                </c:pt>
                <c:pt idx="8103">
                  <c:v>-0.25</c:v>
                </c:pt>
                <c:pt idx="8104">
                  <c:v>-0.25</c:v>
                </c:pt>
                <c:pt idx="8105">
                  <c:v>-0.25</c:v>
                </c:pt>
                <c:pt idx="8106">
                  <c:v>-0.25</c:v>
                </c:pt>
                <c:pt idx="8107">
                  <c:v>-0.25</c:v>
                </c:pt>
                <c:pt idx="8108">
                  <c:v>-0.25</c:v>
                </c:pt>
                <c:pt idx="8109">
                  <c:v>-0.25</c:v>
                </c:pt>
                <c:pt idx="8110">
                  <c:v>-0.25</c:v>
                </c:pt>
                <c:pt idx="8111">
                  <c:v>-0.25</c:v>
                </c:pt>
                <c:pt idx="8112">
                  <c:v>-0.25</c:v>
                </c:pt>
                <c:pt idx="8113">
                  <c:v>-0.25</c:v>
                </c:pt>
                <c:pt idx="8114">
                  <c:v>-0.25</c:v>
                </c:pt>
                <c:pt idx="8115">
                  <c:v>-0.25</c:v>
                </c:pt>
                <c:pt idx="8116">
                  <c:v>-0.25</c:v>
                </c:pt>
                <c:pt idx="8117">
                  <c:v>-0.25</c:v>
                </c:pt>
                <c:pt idx="8118">
                  <c:v>-0.25</c:v>
                </c:pt>
                <c:pt idx="8119">
                  <c:v>-0.25</c:v>
                </c:pt>
                <c:pt idx="8120">
                  <c:v>-0.25</c:v>
                </c:pt>
                <c:pt idx="8121">
                  <c:v>-0.25</c:v>
                </c:pt>
                <c:pt idx="8122">
                  <c:v>-0.25</c:v>
                </c:pt>
                <c:pt idx="8123">
                  <c:v>-0.25</c:v>
                </c:pt>
                <c:pt idx="8124">
                  <c:v>-0.25</c:v>
                </c:pt>
                <c:pt idx="8125">
                  <c:v>-0.25</c:v>
                </c:pt>
                <c:pt idx="8126">
                  <c:v>-0.25</c:v>
                </c:pt>
                <c:pt idx="8127">
                  <c:v>-0.25</c:v>
                </c:pt>
                <c:pt idx="8128">
                  <c:v>-0.25</c:v>
                </c:pt>
                <c:pt idx="8129">
                  <c:v>-0.25</c:v>
                </c:pt>
                <c:pt idx="8130">
                  <c:v>-0.25</c:v>
                </c:pt>
                <c:pt idx="8131">
                  <c:v>-0.25</c:v>
                </c:pt>
                <c:pt idx="8132">
                  <c:v>-0.25</c:v>
                </c:pt>
                <c:pt idx="8133">
                  <c:v>-0.25</c:v>
                </c:pt>
                <c:pt idx="8134">
                  <c:v>-0.25</c:v>
                </c:pt>
                <c:pt idx="8135">
                  <c:v>-0.25</c:v>
                </c:pt>
                <c:pt idx="8136">
                  <c:v>-0.25</c:v>
                </c:pt>
                <c:pt idx="8137">
                  <c:v>-0.25</c:v>
                </c:pt>
                <c:pt idx="8138">
                  <c:v>-0.25</c:v>
                </c:pt>
                <c:pt idx="8139">
                  <c:v>-0.25</c:v>
                </c:pt>
                <c:pt idx="8140">
                  <c:v>-0.25</c:v>
                </c:pt>
                <c:pt idx="8141">
                  <c:v>-0.25</c:v>
                </c:pt>
                <c:pt idx="8142">
                  <c:v>-0.25</c:v>
                </c:pt>
                <c:pt idx="8143">
                  <c:v>-0.25</c:v>
                </c:pt>
                <c:pt idx="8144">
                  <c:v>-0.25</c:v>
                </c:pt>
                <c:pt idx="8145">
                  <c:v>-0.25</c:v>
                </c:pt>
                <c:pt idx="8146">
                  <c:v>-0.25</c:v>
                </c:pt>
                <c:pt idx="8147">
                  <c:v>-0.25</c:v>
                </c:pt>
                <c:pt idx="8148">
                  <c:v>-0.25</c:v>
                </c:pt>
                <c:pt idx="8149">
                  <c:v>-0.25</c:v>
                </c:pt>
                <c:pt idx="8150">
                  <c:v>-0.25</c:v>
                </c:pt>
                <c:pt idx="8151">
                  <c:v>-0.25</c:v>
                </c:pt>
                <c:pt idx="8152">
                  <c:v>-0.25</c:v>
                </c:pt>
                <c:pt idx="8153">
                  <c:v>-0.25</c:v>
                </c:pt>
                <c:pt idx="8154">
                  <c:v>-0.25</c:v>
                </c:pt>
                <c:pt idx="8155">
                  <c:v>-0.25</c:v>
                </c:pt>
                <c:pt idx="8156">
                  <c:v>-0.25</c:v>
                </c:pt>
                <c:pt idx="8157">
                  <c:v>-0.25</c:v>
                </c:pt>
                <c:pt idx="8158">
                  <c:v>-0.25</c:v>
                </c:pt>
                <c:pt idx="8159">
                  <c:v>-0.25</c:v>
                </c:pt>
                <c:pt idx="8160">
                  <c:v>-0.25</c:v>
                </c:pt>
                <c:pt idx="8161">
                  <c:v>-0.25</c:v>
                </c:pt>
                <c:pt idx="8162">
                  <c:v>-0.25</c:v>
                </c:pt>
                <c:pt idx="8163">
                  <c:v>-0.25</c:v>
                </c:pt>
                <c:pt idx="8164">
                  <c:v>-0.25</c:v>
                </c:pt>
                <c:pt idx="8165">
                  <c:v>-0.25</c:v>
                </c:pt>
                <c:pt idx="8166">
                  <c:v>-0.25</c:v>
                </c:pt>
                <c:pt idx="8167">
                  <c:v>-0.25</c:v>
                </c:pt>
                <c:pt idx="8168">
                  <c:v>-0.25</c:v>
                </c:pt>
                <c:pt idx="8169">
                  <c:v>-0.25</c:v>
                </c:pt>
                <c:pt idx="8170">
                  <c:v>-0.25</c:v>
                </c:pt>
                <c:pt idx="8171">
                  <c:v>-0.25</c:v>
                </c:pt>
                <c:pt idx="8172">
                  <c:v>-0.25</c:v>
                </c:pt>
                <c:pt idx="8173">
                  <c:v>-0.25</c:v>
                </c:pt>
                <c:pt idx="8174">
                  <c:v>-0.25</c:v>
                </c:pt>
                <c:pt idx="8175">
                  <c:v>-0.25</c:v>
                </c:pt>
                <c:pt idx="8176">
                  <c:v>-0.25</c:v>
                </c:pt>
                <c:pt idx="8177">
                  <c:v>-0.25</c:v>
                </c:pt>
                <c:pt idx="8178">
                  <c:v>-0.25</c:v>
                </c:pt>
                <c:pt idx="8179">
                  <c:v>-0.25</c:v>
                </c:pt>
                <c:pt idx="8180">
                  <c:v>-0.25</c:v>
                </c:pt>
                <c:pt idx="8181">
                  <c:v>-0.25</c:v>
                </c:pt>
                <c:pt idx="8182">
                  <c:v>-0.25</c:v>
                </c:pt>
                <c:pt idx="8183">
                  <c:v>-0.25</c:v>
                </c:pt>
                <c:pt idx="8184">
                  <c:v>-0.25</c:v>
                </c:pt>
                <c:pt idx="8185">
                  <c:v>-0.25</c:v>
                </c:pt>
                <c:pt idx="8186">
                  <c:v>-0.25</c:v>
                </c:pt>
                <c:pt idx="8187">
                  <c:v>-0.25</c:v>
                </c:pt>
                <c:pt idx="8188">
                  <c:v>-0.25</c:v>
                </c:pt>
                <c:pt idx="8189">
                  <c:v>-0.25</c:v>
                </c:pt>
                <c:pt idx="8190">
                  <c:v>-0.25</c:v>
                </c:pt>
                <c:pt idx="8191">
                  <c:v>-0.25</c:v>
                </c:pt>
                <c:pt idx="8192">
                  <c:v>-0.25</c:v>
                </c:pt>
                <c:pt idx="8193">
                  <c:v>-0.25</c:v>
                </c:pt>
                <c:pt idx="8194">
                  <c:v>-0.25</c:v>
                </c:pt>
                <c:pt idx="8195">
                  <c:v>-0.25</c:v>
                </c:pt>
                <c:pt idx="8196">
                  <c:v>-0.25</c:v>
                </c:pt>
                <c:pt idx="8197">
                  <c:v>-0.25</c:v>
                </c:pt>
                <c:pt idx="8198">
                  <c:v>-0.25</c:v>
                </c:pt>
                <c:pt idx="8199">
                  <c:v>-0.25</c:v>
                </c:pt>
                <c:pt idx="8200">
                  <c:v>-0.25</c:v>
                </c:pt>
                <c:pt idx="8201">
                  <c:v>-0.25</c:v>
                </c:pt>
                <c:pt idx="8202">
                  <c:v>-0.25</c:v>
                </c:pt>
                <c:pt idx="8203">
                  <c:v>-0.25</c:v>
                </c:pt>
                <c:pt idx="8204">
                  <c:v>-0.25</c:v>
                </c:pt>
                <c:pt idx="8205">
                  <c:v>-0.25</c:v>
                </c:pt>
                <c:pt idx="8206">
                  <c:v>-0.25</c:v>
                </c:pt>
                <c:pt idx="8207">
                  <c:v>-0.25</c:v>
                </c:pt>
                <c:pt idx="8208">
                  <c:v>-0.25</c:v>
                </c:pt>
                <c:pt idx="8209">
                  <c:v>-0.25</c:v>
                </c:pt>
                <c:pt idx="8210">
                  <c:v>-0.25</c:v>
                </c:pt>
                <c:pt idx="8211">
                  <c:v>-0.25</c:v>
                </c:pt>
                <c:pt idx="8212">
                  <c:v>-0.25</c:v>
                </c:pt>
                <c:pt idx="8213">
                  <c:v>-0.25</c:v>
                </c:pt>
                <c:pt idx="8214">
                  <c:v>-0.25</c:v>
                </c:pt>
                <c:pt idx="8215">
                  <c:v>-0.25</c:v>
                </c:pt>
                <c:pt idx="8216">
                  <c:v>-0.25</c:v>
                </c:pt>
                <c:pt idx="8217">
                  <c:v>-0.25</c:v>
                </c:pt>
                <c:pt idx="8218">
                  <c:v>-0.25</c:v>
                </c:pt>
                <c:pt idx="8219">
                  <c:v>-0.25</c:v>
                </c:pt>
                <c:pt idx="8220">
                  <c:v>-0.25</c:v>
                </c:pt>
                <c:pt idx="8221">
                  <c:v>-0.25</c:v>
                </c:pt>
                <c:pt idx="8222">
                  <c:v>-0.25</c:v>
                </c:pt>
                <c:pt idx="8223">
                  <c:v>-0.25</c:v>
                </c:pt>
                <c:pt idx="8224">
                  <c:v>-0.25</c:v>
                </c:pt>
                <c:pt idx="8225">
                  <c:v>-0.25</c:v>
                </c:pt>
                <c:pt idx="8226">
                  <c:v>-0.25</c:v>
                </c:pt>
                <c:pt idx="8227">
                  <c:v>-0.25</c:v>
                </c:pt>
                <c:pt idx="8228">
                  <c:v>-0.25</c:v>
                </c:pt>
                <c:pt idx="8229">
                  <c:v>-0.25</c:v>
                </c:pt>
                <c:pt idx="8230">
                  <c:v>-0.25</c:v>
                </c:pt>
                <c:pt idx="8231">
                  <c:v>-0.25</c:v>
                </c:pt>
                <c:pt idx="8232">
                  <c:v>-0.25</c:v>
                </c:pt>
                <c:pt idx="8233">
                  <c:v>-0.25</c:v>
                </c:pt>
                <c:pt idx="8234">
                  <c:v>-0.25</c:v>
                </c:pt>
                <c:pt idx="8235">
                  <c:v>-0.25</c:v>
                </c:pt>
                <c:pt idx="8236">
                  <c:v>-0.25</c:v>
                </c:pt>
                <c:pt idx="8237">
                  <c:v>-0.25</c:v>
                </c:pt>
                <c:pt idx="8238">
                  <c:v>-0.25</c:v>
                </c:pt>
                <c:pt idx="8239">
                  <c:v>-0.25</c:v>
                </c:pt>
                <c:pt idx="8240">
                  <c:v>-0.25</c:v>
                </c:pt>
                <c:pt idx="8241">
                  <c:v>-0.25</c:v>
                </c:pt>
                <c:pt idx="8242">
                  <c:v>-0.25</c:v>
                </c:pt>
                <c:pt idx="8243">
                  <c:v>-0.25</c:v>
                </c:pt>
                <c:pt idx="8244">
                  <c:v>-0.25</c:v>
                </c:pt>
                <c:pt idx="8245">
                  <c:v>-0.25</c:v>
                </c:pt>
                <c:pt idx="8246">
                  <c:v>-0.25</c:v>
                </c:pt>
                <c:pt idx="8247">
                  <c:v>-0.25</c:v>
                </c:pt>
                <c:pt idx="8248">
                  <c:v>-0.25</c:v>
                </c:pt>
                <c:pt idx="8249">
                  <c:v>-0.25</c:v>
                </c:pt>
                <c:pt idx="8250">
                  <c:v>-0.25</c:v>
                </c:pt>
                <c:pt idx="8251">
                  <c:v>-0.25</c:v>
                </c:pt>
                <c:pt idx="8252">
                  <c:v>-0.25</c:v>
                </c:pt>
                <c:pt idx="8253">
                  <c:v>-0.25</c:v>
                </c:pt>
                <c:pt idx="8254">
                  <c:v>-0.25</c:v>
                </c:pt>
                <c:pt idx="8255">
                  <c:v>-0.25</c:v>
                </c:pt>
                <c:pt idx="8256">
                  <c:v>-0.25</c:v>
                </c:pt>
                <c:pt idx="8257">
                  <c:v>-0.25</c:v>
                </c:pt>
                <c:pt idx="8258">
                  <c:v>-0.25</c:v>
                </c:pt>
                <c:pt idx="8259">
                  <c:v>-0.25</c:v>
                </c:pt>
                <c:pt idx="8260">
                  <c:v>-0.25</c:v>
                </c:pt>
                <c:pt idx="8261">
                  <c:v>-0.25</c:v>
                </c:pt>
                <c:pt idx="8262">
                  <c:v>-0.25</c:v>
                </c:pt>
                <c:pt idx="8263">
                  <c:v>-0.25</c:v>
                </c:pt>
                <c:pt idx="8264">
                  <c:v>-0.25</c:v>
                </c:pt>
                <c:pt idx="8265">
                  <c:v>-0.25</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-0.25</c:v>
                </c:pt>
                <c:pt idx="10893">
                  <c:v>-0.25</c:v>
                </c:pt>
                <c:pt idx="10894">
                  <c:v>-0.25</c:v>
                </c:pt>
                <c:pt idx="10895">
                  <c:v>-0.25</c:v>
                </c:pt>
                <c:pt idx="10896">
                  <c:v>-0.25</c:v>
                </c:pt>
                <c:pt idx="10897">
                  <c:v>-0.25</c:v>
                </c:pt>
                <c:pt idx="10898">
                  <c:v>-0.25</c:v>
                </c:pt>
                <c:pt idx="10899">
                  <c:v>-0.25</c:v>
                </c:pt>
                <c:pt idx="10900">
                  <c:v>-0.25</c:v>
                </c:pt>
                <c:pt idx="10901">
                  <c:v>-0.25</c:v>
                </c:pt>
                <c:pt idx="10902">
                  <c:v>-0.25</c:v>
                </c:pt>
                <c:pt idx="10903">
                  <c:v>-0.25</c:v>
                </c:pt>
                <c:pt idx="10904">
                  <c:v>-0.25</c:v>
                </c:pt>
                <c:pt idx="10905">
                  <c:v>-0.25</c:v>
                </c:pt>
                <c:pt idx="10906">
                  <c:v>-0.25</c:v>
                </c:pt>
                <c:pt idx="10907">
                  <c:v>-0.25</c:v>
                </c:pt>
                <c:pt idx="10908">
                  <c:v>-0.25</c:v>
                </c:pt>
                <c:pt idx="10909">
                  <c:v>-0.25</c:v>
                </c:pt>
                <c:pt idx="10910">
                  <c:v>-0.25</c:v>
                </c:pt>
                <c:pt idx="10911">
                  <c:v>-0.25</c:v>
                </c:pt>
                <c:pt idx="10912">
                  <c:v>-0.25</c:v>
                </c:pt>
                <c:pt idx="10913">
                  <c:v>-0.25</c:v>
                </c:pt>
                <c:pt idx="10914">
                  <c:v>-0.25</c:v>
                </c:pt>
                <c:pt idx="10915">
                  <c:v>-0.25</c:v>
                </c:pt>
                <c:pt idx="10916">
                  <c:v>-0.25</c:v>
                </c:pt>
                <c:pt idx="10917">
                  <c:v>-0.25</c:v>
                </c:pt>
                <c:pt idx="10918">
                  <c:v>-0.25</c:v>
                </c:pt>
                <c:pt idx="10919">
                  <c:v>-0.25</c:v>
                </c:pt>
                <c:pt idx="10920">
                  <c:v>-0.25</c:v>
                </c:pt>
                <c:pt idx="10921">
                  <c:v>-0.25</c:v>
                </c:pt>
                <c:pt idx="10922">
                  <c:v>-0.25</c:v>
                </c:pt>
                <c:pt idx="10923">
                  <c:v>-0.25</c:v>
                </c:pt>
                <c:pt idx="10924">
                  <c:v>-0.25</c:v>
                </c:pt>
                <c:pt idx="10925">
                  <c:v>-0.25</c:v>
                </c:pt>
                <c:pt idx="10926">
                  <c:v>-0.25</c:v>
                </c:pt>
                <c:pt idx="10927">
                  <c:v>-0.25</c:v>
                </c:pt>
                <c:pt idx="10928">
                  <c:v>-0.25</c:v>
                </c:pt>
                <c:pt idx="10929">
                  <c:v>-0.25</c:v>
                </c:pt>
                <c:pt idx="10930">
                  <c:v>-0.25</c:v>
                </c:pt>
                <c:pt idx="10931">
                  <c:v>-0.25</c:v>
                </c:pt>
                <c:pt idx="10932">
                  <c:v>-0.25</c:v>
                </c:pt>
                <c:pt idx="10933">
                  <c:v>-0.25</c:v>
                </c:pt>
                <c:pt idx="10934">
                  <c:v>-0.25</c:v>
                </c:pt>
                <c:pt idx="10935">
                  <c:v>-0.25</c:v>
                </c:pt>
                <c:pt idx="10936">
                  <c:v>-0.25</c:v>
                </c:pt>
                <c:pt idx="10937">
                  <c:v>-0.25</c:v>
                </c:pt>
                <c:pt idx="10938">
                  <c:v>-0.25</c:v>
                </c:pt>
                <c:pt idx="10939">
                  <c:v>-0.25</c:v>
                </c:pt>
                <c:pt idx="10940">
                  <c:v>-0.25</c:v>
                </c:pt>
                <c:pt idx="10941">
                  <c:v>-0.25</c:v>
                </c:pt>
                <c:pt idx="10942">
                  <c:v>-0.25</c:v>
                </c:pt>
                <c:pt idx="10943">
                  <c:v>-0.25</c:v>
                </c:pt>
                <c:pt idx="10944">
                  <c:v>-0.25</c:v>
                </c:pt>
                <c:pt idx="10945">
                  <c:v>-0.25</c:v>
                </c:pt>
                <c:pt idx="10946">
                  <c:v>-0.25</c:v>
                </c:pt>
                <c:pt idx="10947">
                  <c:v>-0.25</c:v>
                </c:pt>
                <c:pt idx="10948">
                  <c:v>-0.25</c:v>
                </c:pt>
                <c:pt idx="10949">
                  <c:v>-0.25</c:v>
                </c:pt>
                <c:pt idx="10950">
                  <c:v>-0.25</c:v>
                </c:pt>
                <c:pt idx="10951">
                  <c:v>-0.25</c:v>
                </c:pt>
                <c:pt idx="10952">
                  <c:v>-0.25</c:v>
                </c:pt>
                <c:pt idx="10953">
                  <c:v>-0.25</c:v>
                </c:pt>
                <c:pt idx="10954">
                  <c:v>-0.25</c:v>
                </c:pt>
                <c:pt idx="10955">
                  <c:v>-0.25</c:v>
                </c:pt>
                <c:pt idx="10956">
                  <c:v>-0.25</c:v>
                </c:pt>
                <c:pt idx="10957">
                  <c:v>-0.25</c:v>
                </c:pt>
                <c:pt idx="10958">
                  <c:v>-0.25</c:v>
                </c:pt>
                <c:pt idx="10959">
                  <c:v>-0.25</c:v>
                </c:pt>
                <c:pt idx="10960">
                  <c:v>-0.25</c:v>
                </c:pt>
                <c:pt idx="10961">
                  <c:v>-0.25</c:v>
                </c:pt>
                <c:pt idx="10962">
                  <c:v>-0.25</c:v>
                </c:pt>
                <c:pt idx="10963">
                  <c:v>-0.25</c:v>
                </c:pt>
                <c:pt idx="10964">
                  <c:v>-0.25</c:v>
                </c:pt>
                <c:pt idx="10965">
                  <c:v>-0.25</c:v>
                </c:pt>
                <c:pt idx="10966">
                  <c:v>-0.25</c:v>
                </c:pt>
                <c:pt idx="10967">
                  <c:v>-0.25</c:v>
                </c:pt>
                <c:pt idx="10968">
                  <c:v>-0.25</c:v>
                </c:pt>
                <c:pt idx="10969">
                  <c:v>-0.25</c:v>
                </c:pt>
                <c:pt idx="10970">
                  <c:v>-0.25</c:v>
                </c:pt>
                <c:pt idx="10971">
                  <c:v>-0.25</c:v>
                </c:pt>
                <c:pt idx="10972">
                  <c:v>-0.25</c:v>
                </c:pt>
                <c:pt idx="10973">
                  <c:v>-0.25</c:v>
                </c:pt>
                <c:pt idx="10974">
                  <c:v>-0.25</c:v>
                </c:pt>
                <c:pt idx="10975">
                  <c:v>-0.25</c:v>
                </c:pt>
                <c:pt idx="10976">
                  <c:v>-0.25</c:v>
                </c:pt>
                <c:pt idx="10977">
                  <c:v>-0.25</c:v>
                </c:pt>
                <c:pt idx="10978">
                  <c:v>-0.25</c:v>
                </c:pt>
                <c:pt idx="10979">
                  <c:v>-0.25</c:v>
                </c:pt>
                <c:pt idx="10980">
                  <c:v>-0.25</c:v>
                </c:pt>
                <c:pt idx="10981">
                  <c:v>-0.25</c:v>
                </c:pt>
                <c:pt idx="10982">
                  <c:v>-0.25</c:v>
                </c:pt>
                <c:pt idx="10983">
                  <c:v>-0.25</c:v>
                </c:pt>
                <c:pt idx="10984">
                  <c:v>-0.25</c:v>
                </c:pt>
                <c:pt idx="10985">
                  <c:v>-0.25</c:v>
                </c:pt>
                <c:pt idx="10986">
                  <c:v>-0.25</c:v>
                </c:pt>
                <c:pt idx="10987">
                  <c:v>-0.25</c:v>
                </c:pt>
                <c:pt idx="10988">
                  <c:v>-0.25</c:v>
                </c:pt>
                <c:pt idx="10989">
                  <c:v>-0.25</c:v>
                </c:pt>
                <c:pt idx="10990">
                  <c:v>-0.25</c:v>
                </c:pt>
                <c:pt idx="10991">
                  <c:v>-0.25</c:v>
                </c:pt>
                <c:pt idx="10992">
                  <c:v>-0.25</c:v>
                </c:pt>
                <c:pt idx="10993">
                  <c:v>-0.25</c:v>
                </c:pt>
                <c:pt idx="10994">
                  <c:v>-0.25</c:v>
                </c:pt>
                <c:pt idx="10995">
                  <c:v>-0.25</c:v>
                </c:pt>
                <c:pt idx="10996">
                  <c:v>-0.25</c:v>
                </c:pt>
                <c:pt idx="10997">
                  <c:v>-0.25</c:v>
                </c:pt>
                <c:pt idx="10998">
                  <c:v>-0.25</c:v>
                </c:pt>
                <c:pt idx="10999">
                  <c:v>-0.25</c:v>
                </c:pt>
                <c:pt idx="11000">
                  <c:v>-0.25</c:v>
                </c:pt>
                <c:pt idx="11001">
                  <c:v>-0.25</c:v>
                </c:pt>
                <c:pt idx="11002">
                  <c:v>-0.25</c:v>
                </c:pt>
                <c:pt idx="11003">
                  <c:v>-0.25</c:v>
                </c:pt>
                <c:pt idx="11004">
                  <c:v>-0.25</c:v>
                </c:pt>
                <c:pt idx="11005">
                  <c:v>-0.25</c:v>
                </c:pt>
                <c:pt idx="11006">
                  <c:v>-0.25</c:v>
                </c:pt>
                <c:pt idx="11007">
                  <c:v>-0.25</c:v>
                </c:pt>
                <c:pt idx="11008">
                  <c:v>-0.25</c:v>
                </c:pt>
                <c:pt idx="11009">
                  <c:v>-0.25</c:v>
                </c:pt>
                <c:pt idx="11010">
                  <c:v>-0.25</c:v>
                </c:pt>
                <c:pt idx="11011">
                  <c:v>-0.25</c:v>
                </c:pt>
                <c:pt idx="11012">
                  <c:v>-0.25</c:v>
                </c:pt>
                <c:pt idx="11013">
                  <c:v>-0.25</c:v>
                </c:pt>
                <c:pt idx="11014">
                  <c:v>-0.25</c:v>
                </c:pt>
                <c:pt idx="11015">
                  <c:v>-0.25</c:v>
                </c:pt>
                <c:pt idx="11016">
                  <c:v>-0.25</c:v>
                </c:pt>
                <c:pt idx="11017">
                  <c:v>-0.25</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0</c:v>
                </c:pt>
                <c:pt idx="11202">
                  <c:v>0</c:v>
                </c:pt>
                <c:pt idx="11203">
                  <c:v>0</c:v>
                </c:pt>
                <c:pt idx="11204">
                  <c:v>0</c:v>
                </c:pt>
                <c:pt idx="11205">
                  <c:v>0</c:v>
                </c:pt>
                <c:pt idx="11206">
                  <c:v>0</c:v>
                </c:pt>
                <c:pt idx="11207">
                  <c:v>0</c:v>
                </c:pt>
                <c:pt idx="11208">
                  <c:v>0</c:v>
                </c:pt>
                <c:pt idx="11209">
                  <c:v>0</c:v>
                </c:pt>
                <c:pt idx="11210">
                  <c:v>0</c:v>
                </c:pt>
                <c:pt idx="11211">
                  <c:v>0</c:v>
                </c:pt>
                <c:pt idx="11212">
                  <c:v>0</c:v>
                </c:pt>
                <c:pt idx="11213">
                  <c:v>0</c:v>
                </c:pt>
                <c:pt idx="11214">
                  <c:v>0</c:v>
                </c:pt>
                <c:pt idx="11215">
                  <c:v>0</c:v>
                </c:pt>
                <c:pt idx="11216">
                  <c:v>0</c:v>
                </c:pt>
                <c:pt idx="11217">
                  <c:v>0</c:v>
                </c:pt>
                <c:pt idx="11218">
                  <c:v>0</c:v>
                </c:pt>
                <c:pt idx="11219">
                  <c:v>0</c:v>
                </c:pt>
                <c:pt idx="11220">
                  <c:v>0</c:v>
                </c:pt>
                <c:pt idx="11221">
                  <c:v>0</c:v>
                </c:pt>
                <c:pt idx="11222">
                  <c:v>0</c:v>
                </c:pt>
                <c:pt idx="11223">
                  <c:v>0</c:v>
                </c:pt>
                <c:pt idx="11224">
                  <c:v>0</c:v>
                </c:pt>
                <c:pt idx="11225">
                  <c:v>0</c:v>
                </c:pt>
                <c:pt idx="11226">
                  <c:v>0</c:v>
                </c:pt>
                <c:pt idx="11227">
                  <c:v>0</c:v>
                </c:pt>
                <c:pt idx="11228">
                  <c:v>0</c:v>
                </c:pt>
                <c:pt idx="11229">
                  <c:v>0</c:v>
                </c:pt>
                <c:pt idx="11230">
                  <c:v>0</c:v>
                </c:pt>
                <c:pt idx="11231">
                  <c:v>0</c:v>
                </c:pt>
                <c:pt idx="11232">
                  <c:v>0</c:v>
                </c:pt>
                <c:pt idx="11233">
                  <c:v>0</c:v>
                </c:pt>
                <c:pt idx="11234">
                  <c:v>0</c:v>
                </c:pt>
                <c:pt idx="11235">
                  <c:v>0</c:v>
                </c:pt>
                <c:pt idx="11236">
                  <c:v>0</c:v>
                </c:pt>
                <c:pt idx="11237">
                  <c:v>0</c:v>
                </c:pt>
                <c:pt idx="11238">
                  <c:v>0</c:v>
                </c:pt>
                <c:pt idx="11239">
                  <c:v>0</c:v>
                </c:pt>
                <c:pt idx="11240">
                  <c:v>0</c:v>
                </c:pt>
                <c:pt idx="11241">
                  <c:v>0</c:v>
                </c:pt>
                <c:pt idx="11242">
                  <c:v>0</c:v>
                </c:pt>
                <c:pt idx="11243">
                  <c:v>0</c:v>
                </c:pt>
                <c:pt idx="11244">
                  <c:v>0</c:v>
                </c:pt>
                <c:pt idx="11245">
                  <c:v>0</c:v>
                </c:pt>
                <c:pt idx="11246">
                  <c:v>0</c:v>
                </c:pt>
                <c:pt idx="11247">
                  <c:v>0</c:v>
                </c:pt>
                <c:pt idx="11248">
                  <c:v>0</c:v>
                </c:pt>
                <c:pt idx="11249">
                  <c:v>0</c:v>
                </c:pt>
                <c:pt idx="11250">
                  <c:v>0</c:v>
                </c:pt>
                <c:pt idx="11251">
                  <c:v>0</c:v>
                </c:pt>
                <c:pt idx="11252">
                  <c:v>0</c:v>
                </c:pt>
                <c:pt idx="11253">
                  <c:v>0</c:v>
                </c:pt>
                <c:pt idx="11254">
                  <c:v>0</c:v>
                </c:pt>
                <c:pt idx="11255">
                  <c:v>0</c:v>
                </c:pt>
                <c:pt idx="11256">
                  <c:v>0</c:v>
                </c:pt>
                <c:pt idx="11257">
                  <c:v>0</c:v>
                </c:pt>
                <c:pt idx="11258">
                  <c:v>0</c:v>
                </c:pt>
                <c:pt idx="11259">
                  <c:v>0</c:v>
                </c:pt>
                <c:pt idx="11260">
                  <c:v>0</c:v>
                </c:pt>
                <c:pt idx="11261">
                  <c:v>0</c:v>
                </c:pt>
                <c:pt idx="11262">
                  <c:v>0</c:v>
                </c:pt>
                <c:pt idx="11263">
                  <c:v>0</c:v>
                </c:pt>
                <c:pt idx="11264">
                  <c:v>0</c:v>
                </c:pt>
                <c:pt idx="11265">
                  <c:v>0</c:v>
                </c:pt>
                <c:pt idx="11266">
                  <c:v>0</c:v>
                </c:pt>
                <c:pt idx="11267">
                  <c:v>0</c:v>
                </c:pt>
                <c:pt idx="11268">
                  <c:v>0</c:v>
                </c:pt>
                <c:pt idx="11269">
                  <c:v>0</c:v>
                </c:pt>
                <c:pt idx="11270">
                  <c:v>0</c:v>
                </c:pt>
                <c:pt idx="11271">
                  <c:v>0</c:v>
                </c:pt>
                <c:pt idx="11272">
                  <c:v>0</c:v>
                </c:pt>
                <c:pt idx="11273">
                  <c:v>0</c:v>
                </c:pt>
                <c:pt idx="11274">
                  <c:v>0</c:v>
                </c:pt>
                <c:pt idx="11275">
                  <c:v>0</c:v>
                </c:pt>
                <c:pt idx="11276">
                  <c:v>0</c:v>
                </c:pt>
                <c:pt idx="11277">
                  <c:v>0</c:v>
                </c:pt>
                <c:pt idx="11278">
                  <c:v>0</c:v>
                </c:pt>
                <c:pt idx="11279">
                  <c:v>0</c:v>
                </c:pt>
                <c:pt idx="11280">
                  <c:v>0</c:v>
                </c:pt>
                <c:pt idx="11281">
                  <c:v>0</c:v>
                </c:pt>
                <c:pt idx="11282">
                  <c:v>0</c:v>
                </c:pt>
                <c:pt idx="11283">
                  <c:v>0</c:v>
                </c:pt>
                <c:pt idx="11284">
                  <c:v>0</c:v>
                </c:pt>
                <c:pt idx="11285">
                  <c:v>0</c:v>
                </c:pt>
                <c:pt idx="11286">
                  <c:v>0</c:v>
                </c:pt>
                <c:pt idx="11287">
                  <c:v>0</c:v>
                </c:pt>
                <c:pt idx="11288">
                  <c:v>0</c:v>
                </c:pt>
                <c:pt idx="11289">
                  <c:v>0</c:v>
                </c:pt>
                <c:pt idx="11290">
                  <c:v>0</c:v>
                </c:pt>
                <c:pt idx="11291">
                  <c:v>0</c:v>
                </c:pt>
                <c:pt idx="11292">
                  <c:v>0</c:v>
                </c:pt>
                <c:pt idx="11293">
                  <c:v>0</c:v>
                </c:pt>
                <c:pt idx="11294">
                  <c:v>0</c:v>
                </c:pt>
                <c:pt idx="11295">
                  <c:v>0</c:v>
                </c:pt>
                <c:pt idx="11296">
                  <c:v>0</c:v>
                </c:pt>
                <c:pt idx="11297">
                  <c:v>0</c:v>
                </c:pt>
                <c:pt idx="11298">
                  <c:v>0</c:v>
                </c:pt>
                <c:pt idx="11299">
                  <c:v>0</c:v>
                </c:pt>
                <c:pt idx="11300">
                  <c:v>0</c:v>
                </c:pt>
                <c:pt idx="11301">
                  <c:v>0</c:v>
                </c:pt>
                <c:pt idx="11302">
                  <c:v>0</c:v>
                </c:pt>
                <c:pt idx="11303">
                  <c:v>0</c:v>
                </c:pt>
                <c:pt idx="11304">
                  <c:v>0</c:v>
                </c:pt>
                <c:pt idx="11305">
                  <c:v>0</c:v>
                </c:pt>
                <c:pt idx="11306">
                  <c:v>0</c:v>
                </c:pt>
                <c:pt idx="11307">
                  <c:v>0</c:v>
                </c:pt>
                <c:pt idx="11308">
                  <c:v>0</c:v>
                </c:pt>
                <c:pt idx="11309">
                  <c:v>0</c:v>
                </c:pt>
                <c:pt idx="11310">
                  <c:v>0</c:v>
                </c:pt>
                <c:pt idx="11311">
                  <c:v>0</c:v>
                </c:pt>
                <c:pt idx="11312">
                  <c:v>0</c:v>
                </c:pt>
                <c:pt idx="11313">
                  <c:v>0</c:v>
                </c:pt>
                <c:pt idx="11314">
                  <c:v>0</c:v>
                </c:pt>
                <c:pt idx="11315">
                  <c:v>0</c:v>
                </c:pt>
                <c:pt idx="11316">
                  <c:v>0</c:v>
                </c:pt>
                <c:pt idx="11317">
                  <c:v>0</c:v>
                </c:pt>
                <c:pt idx="11318">
                  <c:v>0</c:v>
                </c:pt>
                <c:pt idx="11319">
                  <c:v>0</c:v>
                </c:pt>
                <c:pt idx="11320">
                  <c:v>0</c:v>
                </c:pt>
                <c:pt idx="11321">
                  <c:v>0</c:v>
                </c:pt>
                <c:pt idx="11322">
                  <c:v>0</c:v>
                </c:pt>
                <c:pt idx="11323">
                  <c:v>0</c:v>
                </c:pt>
                <c:pt idx="11324">
                  <c:v>0</c:v>
                </c:pt>
                <c:pt idx="11325">
                  <c:v>0</c:v>
                </c:pt>
                <c:pt idx="11326">
                  <c:v>0</c:v>
                </c:pt>
                <c:pt idx="11327">
                  <c:v>0</c:v>
                </c:pt>
                <c:pt idx="11328">
                  <c:v>0</c:v>
                </c:pt>
                <c:pt idx="11329">
                  <c:v>0</c:v>
                </c:pt>
                <c:pt idx="11330">
                  <c:v>0</c:v>
                </c:pt>
                <c:pt idx="11331">
                  <c:v>0</c:v>
                </c:pt>
                <c:pt idx="11332">
                  <c:v>0</c:v>
                </c:pt>
                <c:pt idx="11333">
                  <c:v>0</c:v>
                </c:pt>
                <c:pt idx="11334">
                  <c:v>0</c:v>
                </c:pt>
                <c:pt idx="11335">
                  <c:v>0</c:v>
                </c:pt>
                <c:pt idx="11336">
                  <c:v>0</c:v>
                </c:pt>
                <c:pt idx="11337">
                  <c:v>0</c:v>
                </c:pt>
                <c:pt idx="11338">
                  <c:v>0</c:v>
                </c:pt>
                <c:pt idx="11339">
                  <c:v>0</c:v>
                </c:pt>
                <c:pt idx="11340">
                  <c:v>0</c:v>
                </c:pt>
                <c:pt idx="11341">
                  <c:v>0</c:v>
                </c:pt>
                <c:pt idx="11342">
                  <c:v>0</c:v>
                </c:pt>
                <c:pt idx="11343">
                  <c:v>0</c:v>
                </c:pt>
                <c:pt idx="11344">
                  <c:v>0</c:v>
                </c:pt>
                <c:pt idx="11345">
                  <c:v>0</c:v>
                </c:pt>
                <c:pt idx="11346">
                  <c:v>0</c:v>
                </c:pt>
                <c:pt idx="11347">
                  <c:v>0</c:v>
                </c:pt>
                <c:pt idx="11348">
                  <c:v>0</c:v>
                </c:pt>
                <c:pt idx="11349">
                  <c:v>0</c:v>
                </c:pt>
                <c:pt idx="11350">
                  <c:v>0</c:v>
                </c:pt>
                <c:pt idx="11351">
                  <c:v>0</c:v>
                </c:pt>
                <c:pt idx="11352">
                  <c:v>0</c:v>
                </c:pt>
                <c:pt idx="11353">
                  <c:v>0</c:v>
                </c:pt>
                <c:pt idx="11354">
                  <c:v>0</c:v>
                </c:pt>
                <c:pt idx="11355">
                  <c:v>0</c:v>
                </c:pt>
                <c:pt idx="11356">
                  <c:v>0</c:v>
                </c:pt>
                <c:pt idx="11357">
                  <c:v>0</c:v>
                </c:pt>
                <c:pt idx="11358">
                  <c:v>0</c:v>
                </c:pt>
                <c:pt idx="11359">
                  <c:v>0</c:v>
                </c:pt>
                <c:pt idx="11360">
                  <c:v>0</c:v>
                </c:pt>
                <c:pt idx="11361">
                  <c:v>0</c:v>
                </c:pt>
                <c:pt idx="11362">
                  <c:v>0</c:v>
                </c:pt>
                <c:pt idx="11363">
                  <c:v>0</c:v>
                </c:pt>
                <c:pt idx="11364">
                  <c:v>0</c:v>
                </c:pt>
                <c:pt idx="11365">
                  <c:v>0</c:v>
                </c:pt>
                <c:pt idx="11366">
                  <c:v>0</c:v>
                </c:pt>
                <c:pt idx="11367">
                  <c:v>0</c:v>
                </c:pt>
                <c:pt idx="11368">
                  <c:v>0</c:v>
                </c:pt>
                <c:pt idx="11369">
                  <c:v>0</c:v>
                </c:pt>
                <c:pt idx="11370">
                  <c:v>0</c:v>
                </c:pt>
                <c:pt idx="11371">
                  <c:v>0</c:v>
                </c:pt>
                <c:pt idx="11372">
                  <c:v>0</c:v>
                </c:pt>
                <c:pt idx="11373">
                  <c:v>0</c:v>
                </c:pt>
                <c:pt idx="11374">
                  <c:v>0</c:v>
                </c:pt>
                <c:pt idx="11375">
                  <c:v>0</c:v>
                </c:pt>
                <c:pt idx="11376">
                  <c:v>0</c:v>
                </c:pt>
                <c:pt idx="11377">
                  <c:v>0</c:v>
                </c:pt>
                <c:pt idx="11378">
                  <c:v>0</c:v>
                </c:pt>
                <c:pt idx="11379">
                  <c:v>0</c:v>
                </c:pt>
                <c:pt idx="11380">
                  <c:v>0</c:v>
                </c:pt>
                <c:pt idx="11381">
                  <c:v>0</c:v>
                </c:pt>
                <c:pt idx="11382">
                  <c:v>0</c:v>
                </c:pt>
                <c:pt idx="11383">
                  <c:v>0</c:v>
                </c:pt>
                <c:pt idx="11384">
                  <c:v>0</c:v>
                </c:pt>
                <c:pt idx="11385">
                  <c:v>0</c:v>
                </c:pt>
                <c:pt idx="11386">
                  <c:v>0</c:v>
                </c:pt>
                <c:pt idx="11387">
                  <c:v>0</c:v>
                </c:pt>
                <c:pt idx="11388">
                  <c:v>0</c:v>
                </c:pt>
                <c:pt idx="11389">
                  <c:v>0</c:v>
                </c:pt>
                <c:pt idx="11390">
                  <c:v>0</c:v>
                </c:pt>
                <c:pt idx="11391">
                  <c:v>0</c:v>
                </c:pt>
                <c:pt idx="11392">
                  <c:v>0</c:v>
                </c:pt>
                <c:pt idx="11393">
                  <c:v>0</c:v>
                </c:pt>
                <c:pt idx="11394">
                  <c:v>0</c:v>
                </c:pt>
                <c:pt idx="11395">
                  <c:v>0</c:v>
                </c:pt>
                <c:pt idx="11396">
                  <c:v>0</c:v>
                </c:pt>
                <c:pt idx="11397">
                  <c:v>0</c:v>
                </c:pt>
                <c:pt idx="11398">
                  <c:v>0</c:v>
                </c:pt>
                <c:pt idx="11399">
                  <c:v>0</c:v>
                </c:pt>
                <c:pt idx="11400">
                  <c:v>0</c:v>
                </c:pt>
                <c:pt idx="11401">
                  <c:v>0</c:v>
                </c:pt>
                <c:pt idx="11402">
                  <c:v>0</c:v>
                </c:pt>
                <c:pt idx="11403">
                  <c:v>0</c:v>
                </c:pt>
                <c:pt idx="11404">
                  <c:v>0</c:v>
                </c:pt>
                <c:pt idx="11405">
                  <c:v>0</c:v>
                </c:pt>
                <c:pt idx="11406">
                  <c:v>0</c:v>
                </c:pt>
                <c:pt idx="11407">
                  <c:v>0</c:v>
                </c:pt>
                <c:pt idx="11408">
                  <c:v>0</c:v>
                </c:pt>
                <c:pt idx="11409">
                  <c:v>0</c:v>
                </c:pt>
                <c:pt idx="11410">
                  <c:v>0</c:v>
                </c:pt>
                <c:pt idx="11411">
                  <c:v>0</c:v>
                </c:pt>
                <c:pt idx="11412">
                  <c:v>0</c:v>
                </c:pt>
                <c:pt idx="11413">
                  <c:v>0</c:v>
                </c:pt>
                <c:pt idx="11414">
                  <c:v>0</c:v>
                </c:pt>
                <c:pt idx="11415">
                  <c:v>0</c:v>
                </c:pt>
                <c:pt idx="11416">
                  <c:v>0</c:v>
                </c:pt>
                <c:pt idx="11417">
                  <c:v>0</c:v>
                </c:pt>
                <c:pt idx="11418">
                  <c:v>0</c:v>
                </c:pt>
                <c:pt idx="11419">
                  <c:v>0</c:v>
                </c:pt>
                <c:pt idx="11420">
                  <c:v>0</c:v>
                </c:pt>
                <c:pt idx="11421">
                  <c:v>0</c:v>
                </c:pt>
                <c:pt idx="11422">
                  <c:v>0</c:v>
                </c:pt>
                <c:pt idx="11423">
                  <c:v>0</c:v>
                </c:pt>
                <c:pt idx="11424">
                  <c:v>0</c:v>
                </c:pt>
                <c:pt idx="11425">
                  <c:v>0</c:v>
                </c:pt>
                <c:pt idx="11426">
                  <c:v>0</c:v>
                </c:pt>
                <c:pt idx="11427">
                  <c:v>0</c:v>
                </c:pt>
                <c:pt idx="11428">
                  <c:v>0</c:v>
                </c:pt>
                <c:pt idx="11429">
                  <c:v>0</c:v>
                </c:pt>
                <c:pt idx="11430">
                  <c:v>0</c:v>
                </c:pt>
                <c:pt idx="11431">
                  <c:v>0</c:v>
                </c:pt>
                <c:pt idx="11432">
                  <c:v>0</c:v>
                </c:pt>
                <c:pt idx="11433">
                  <c:v>0</c:v>
                </c:pt>
                <c:pt idx="11434">
                  <c:v>0</c:v>
                </c:pt>
                <c:pt idx="11435">
                  <c:v>0</c:v>
                </c:pt>
                <c:pt idx="11436">
                  <c:v>0</c:v>
                </c:pt>
                <c:pt idx="11437">
                  <c:v>0</c:v>
                </c:pt>
                <c:pt idx="11438">
                  <c:v>0</c:v>
                </c:pt>
                <c:pt idx="11439">
                  <c:v>0</c:v>
                </c:pt>
                <c:pt idx="11440">
                  <c:v>0</c:v>
                </c:pt>
                <c:pt idx="11441">
                  <c:v>0</c:v>
                </c:pt>
                <c:pt idx="11442">
                  <c:v>0</c:v>
                </c:pt>
                <c:pt idx="11443">
                  <c:v>0</c:v>
                </c:pt>
                <c:pt idx="11444">
                  <c:v>0</c:v>
                </c:pt>
                <c:pt idx="11445">
                  <c:v>0</c:v>
                </c:pt>
                <c:pt idx="11446">
                  <c:v>0</c:v>
                </c:pt>
                <c:pt idx="11447">
                  <c:v>0</c:v>
                </c:pt>
                <c:pt idx="11448">
                  <c:v>0</c:v>
                </c:pt>
                <c:pt idx="11449">
                  <c:v>0</c:v>
                </c:pt>
                <c:pt idx="11450">
                  <c:v>0</c:v>
                </c:pt>
                <c:pt idx="11451">
                  <c:v>0</c:v>
                </c:pt>
                <c:pt idx="11452">
                  <c:v>0</c:v>
                </c:pt>
                <c:pt idx="11453">
                  <c:v>0</c:v>
                </c:pt>
                <c:pt idx="11454">
                  <c:v>0</c:v>
                </c:pt>
                <c:pt idx="11455">
                  <c:v>0</c:v>
                </c:pt>
                <c:pt idx="11456">
                  <c:v>0</c:v>
                </c:pt>
                <c:pt idx="11457">
                  <c:v>0</c:v>
                </c:pt>
                <c:pt idx="11458">
                  <c:v>0</c:v>
                </c:pt>
                <c:pt idx="11459">
                  <c:v>0</c:v>
                </c:pt>
                <c:pt idx="11460">
                  <c:v>0</c:v>
                </c:pt>
                <c:pt idx="11461">
                  <c:v>0</c:v>
                </c:pt>
                <c:pt idx="11462">
                  <c:v>0</c:v>
                </c:pt>
                <c:pt idx="11463">
                  <c:v>0</c:v>
                </c:pt>
                <c:pt idx="11464">
                  <c:v>0</c:v>
                </c:pt>
                <c:pt idx="11465">
                  <c:v>0</c:v>
                </c:pt>
                <c:pt idx="11466">
                  <c:v>0</c:v>
                </c:pt>
                <c:pt idx="11467">
                  <c:v>0</c:v>
                </c:pt>
                <c:pt idx="11468">
                  <c:v>0</c:v>
                </c:pt>
                <c:pt idx="11469">
                  <c:v>0</c:v>
                </c:pt>
                <c:pt idx="11470">
                  <c:v>0</c:v>
                </c:pt>
                <c:pt idx="11471">
                  <c:v>0</c:v>
                </c:pt>
                <c:pt idx="11472">
                  <c:v>0</c:v>
                </c:pt>
                <c:pt idx="11473">
                  <c:v>0</c:v>
                </c:pt>
                <c:pt idx="11474">
                  <c:v>0</c:v>
                </c:pt>
                <c:pt idx="11475">
                  <c:v>0</c:v>
                </c:pt>
                <c:pt idx="11476">
                  <c:v>0</c:v>
                </c:pt>
                <c:pt idx="11477">
                  <c:v>0</c:v>
                </c:pt>
                <c:pt idx="11478">
                  <c:v>0</c:v>
                </c:pt>
                <c:pt idx="11479">
                  <c:v>0</c:v>
                </c:pt>
                <c:pt idx="11480">
                  <c:v>0</c:v>
                </c:pt>
                <c:pt idx="11481">
                  <c:v>0</c:v>
                </c:pt>
                <c:pt idx="11482">
                  <c:v>0</c:v>
                </c:pt>
                <c:pt idx="11483">
                  <c:v>0</c:v>
                </c:pt>
                <c:pt idx="11484">
                  <c:v>0</c:v>
                </c:pt>
                <c:pt idx="11485">
                  <c:v>0</c:v>
                </c:pt>
                <c:pt idx="11486">
                  <c:v>0</c:v>
                </c:pt>
                <c:pt idx="11487">
                  <c:v>0</c:v>
                </c:pt>
                <c:pt idx="11488">
                  <c:v>0</c:v>
                </c:pt>
                <c:pt idx="11489">
                  <c:v>0</c:v>
                </c:pt>
                <c:pt idx="11490">
                  <c:v>0</c:v>
                </c:pt>
                <c:pt idx="11491">
                  <c:v>0</c:v>
                </c:pt>
                <c:pt idx="11492">
                  <c:v>0</c:v>
                </c:pt>
                <c:pt idx="11493">
                  <c:v>0</c:v>
                </c:pt>
                <c:pt idx="11494">
                  <c:v>0</c:v>
                </c:pt>
                <c:pt idx="11495">
                  <c:v>0</c:v>
                </c:pt>
                <c:pt idx="11496">
                  <c:v>0</c:v>
                </c:pt>
                <c:pt idx="11497">
                  <c:v>0</c:v>
                </c:pt>
                <c:pt idx="11498">
                  <c:v>0</c:v>
                </c:pt>
                <c:pt idx="11499">
                  <c:v>0</c:v>
                </c:pt>
                <c:pt idx="11500">
                  <c:v>0</c:v>
                </c:pt>
                <c:pt idx="11501">
                  <c:v>0</c:v>
                </c:pt>
                <c:pt idx="11502">
                  <c:v>0</c:v>
                </c:pt>
                <c:pt idx="11503">
                  <c:v>0</c:v>
                </c:pt>
                <c:pt idx="11504">
                  <c:v>0</c:v>
                </c:pt>
                <c:pt idx="11505">
                  <c:v>0</c:v>
                </c:pt>
                <c:pt idx="11506">
                  <c:v>0</c:v>
                </c:pt>
                <c:pt idx="11507">
                  <c:v>0</c:v>
                </c:pt>
                <c:pt idx="11508">
                  <c:v>0</c:v>
                </c:pt>
                <c:pt idx="11509">
                  <c:v>0</c:v>
                </c:pt>
                <c:pt idx="11510">
                  <c:v>0</c:v>
                </c:pt>
                <c:pt idx="11511">
                  <c:v>0</c:v>
                </c:pt>
                <c:pt idx="11512">
                  <c:v>0</c:v>
                </c:pt>
                <c:pt idx="11513">
                  <c:v>0</c:v>
                </c:pt>
                <c:pt idx="11514">
                  <c:v>0</c:v>
                </c:pt>
                <c:pt idx="11515">
                  <c:v>0</c:v>
                </c:pt>
                <c:pt idx="11516">
                  <c:v>0</c:v>
                </c:pt>
                <c:pt idx="11517">
                  <c:v>0</c:v>
                </c:pt>
                <c:pt idx="11518">
                  <c:v>0</c:v>
                </c:pt>
                <c:pt idx="11519">
                  <c:v>0</c:v>
                </c:pt>
                <c:pt idx="11520">
                  <c:v>0</c:v>
                </c:pt>
                <c:pt idx="11521">
                  <c:v>0</c:v>
                </c:pt>
                <c:pt idx="11522">
                  <c:v>0</c:v>
                </c:pt>
                <c:pt idx="11523">
                  <c:v>0</c:v>
                </c:pt>
                <c:pt idx="11524">
                  <c:v>0</c:v>
                </c:pt>
                <c:pt idx="11525">
                  <c:v>0</c:v>
                </c:pt>
                <c:pt idx="11526">
                  <c:v>0</c:v>
                </c:pt>
                <c:pt idx="11527">
                  <c:v>0</c:v>
                </c:pt>
                <c:pt idx="11528">
                  <c:v>0</c:v>
                </c:pt>
                <c:pt idx="11529">
                  <c:v>0</c:v>
                </c:pt>
                <c:pt idx="11530">
                  <c:v>0</c:v>
                </c:pt>
                <c:pt idx="11531">
                  <c:v>0</c:v>
                </c:pt>
                <c:pt idx="11532">
                  <c:v>0</c:v>
                </c:pt>
                <c:pt idx="11533">
                  <c:v>0</c:v>
                </c:pt>
                <c:pt idx="11534">
                  <c:v>0</c:v>
                </c:pt>
                <c:pt idx="11535">
                  <c:v>0</c:v>
                </c:pt>
                <c:pt idx="11536">
                  <c:v>0</c:v>
                </c:pt>
                <c:pt idx="11537">
                  <c:v>0</c:v>
                </c:pt>
                <c:pt idx="11538">
                  <c:v>0</c:v>
                </c:pt>
                <c:pt idx="11539">
                  <c:v>0</c:v>
                </c:pt>
                <c:pt idx="11540">
                  <c:v>0</c:v>
                </c:pt>
                <c:pt idx="11541">
                  <c:v>0</c:v>
                </c:pt>
                <c:pt idx="11542">
                  <c:v>0</c:v>
                </c:pt>
                <c:pt idx="11543">
                  <c:v>0</c:v>
                </c:pt>
                <c:pt idx="11544">
                  <c:v>0</c:v>
                </c:pt>
                <c:pt idx="11545">
                  <c:v>0</c:v>
                </c:pt>
                <c:pt idx="11546">
                  <c:v>0</c:v>
                </c:pt>
                <c:pt idx="11547">
                  <c:v>0</c:v>
                </c:pt>
                <c:pt idx="11548">
                  <c:v>0</c:v>
                </c:pt>
                <c:pt idx="11549">
                  <c:v>0</c:v>
                </c:pt>
                <c:pt idx="11550">
                  <c:v>0</c:v>
                </c:pt>
                <c:pt idx="11551">
                  <c:v>0</c:v>
                </c:pt>
                <c:pt idx="11552">
                  <c:v>0</c:v>
                </c:pt>
                <c:pt idx="11553">
                  <c:v>0</c:v>
                </c:pt>
                <c:pt idx="11554">
                  <c:v>0</c:v>
                </c:pt>
                <c:pt idx="11555">
                  <c:v>0</c:v>
                </c:pt>
                <c:pt idx="11556">
                  <c:v>0</c:v>
                </c:pt>
                <c:pt idx="11557">
                  <c:v>0</c:v>
                </c:pt>
                <c:pt idx="11558">
                  <c:v>0</c:v>
                </c:pt>
                <c:pt idx="11559">
                  <c:v>0</c:v>
                </c:pt>
                <c:pt idx="11560">
                  <c:v>0</c:v>
                </c:pt>
                <c:pt idx="11561">
                  <c:v>0</c:v>
                </c:pt>
                <c:pt idx="11562">
                  <c:v>0</c:v>
                </c:pt>
                <c:pt idx="11563">
                  <c:v>0</c:v>
                </c:pt>
                <c:pt idx="11564">
                  <c:v>0</c:v>
                </c:pt>
              </c:numCache>
            </c:numRef>
          </c:val>
          <c:extLst>
            <c:ext xmlns:c16="http://schemas.microsoft.com/office/drawing/2014/chart" uri="{C3380CC4-5D6E-409C-BE32-E72D297353CC}">
              <c16:uniqueId val="{00000001-D8F8-4F10-93F1-C68DE04909D6}"/>
            </c:ext>
          </c:extLst>
        </c:ser>
        <c:dLbls>
          <c:showLegendKey val="0"/>
          <c:showVal val="0"/>
          <c:showCatName val="0"/>
          <c:showSerName val="0"/>
          <c:showPercent val="0"/>
          <c:showBubbleSize val="0"/>
        </c:dLbls>
        <c:axId val="1306345664"/>
        <c:axId val="1"/>
      </c:areaChart>
      <c:lineChart>
        <c:grouping val="standard"/>
        <c:varyColors val="0"/>
        <c:ser>
          <c:idx val="0"/>
          <c:order val="2"/>
          <c:spPr>
            <a:ln w="28575" cap="rnd">
              <a:solidFill>
                <a:schemeClr val="accent1">
                  <a:lumMod val="50000"/>
                </a:schemeClr>
              </a:solidFill>
              <a:round/>
            </a:ln>
            <a:effectLst/>
          </c:spPr>
          <c:marker>
            <c:symbol val="none"/>
          </c:marker>
          <c:dLbls>
            <c:dLbl>
              <c:idx val="11544"/>
              <c:layout>
                <c:manualLayout>
                  <c:x val="-0.11188916302303194"/>
                  <c:y val="5.444708343693988E-2"/>
                </c:manualLayout>
              </c:layout>
              <c:tx>
                <c:rich>
                  <a:bodyPr wrap="square" lIns="38100" tIns="19050" rIns="38100" bIns="19050" anchor="ctr">
                    <a:spAutoFit/>
                  </a:bodyPr>
                  <a:lstStyle/>
                  <a:p>
                    <a:pPr>
                      <a:defRPr sz="1400">
                        <a:solidFill>
                          <a:schemeClr val="tx1"/>
                        </a:solidFill>
                      </a:defRPr>
                    </a:pPr>
                    <a:r>
                      <a:rPr lang="en-US" sz="1400" dirty="0">
                        <a:solidFill>
                          <a:schemeClr val="tx1"/>
                        </a:solidFill>
                      </a:rPr>
                      <a:t>-0.5%</a:t>
                    </a:r>
                  </a:p>
                </c:rich>
              </c:tx>
              <c:spPr>
                <a:noFill/>
                <a:ln>
                  <a:no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D1B-4698-8156-5362CD0B4123}"/>
                </c:ext>
              </c:extLst>
            </c:dLbl>
            <c:spPr>
              <a:noFill/>
              <a:ln>
                <a:noFill/>
              </a:ln>
              <a:effectLst/>
            </c:spPr>
            <c:txPr>
              <a:bodyPr wrap="square" lIns="38100" tIns="19050" rIns="38100" bIns="19050" anchor="ctr">
                <a:spAutoFit/>
              </a:bodyPr>
              <a:lstStyle/>
              <a:p>
                <a:pPr>
                  <a:defRPr sz="1200">
                    <a:solidFill>
                      <a:schemeClr val="tx1"/>
                    </a:solidFill>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a:solidFill>
                        <a:srgbClr val="E7E6E6">
                          <a:lumMod val="75000"/>
                        </a:srgbClr>
                      </a:solidFill>
                    </a:ln>
                  </c:spPr>
                </c15:leaderLines>
              </c:ext>
            </c:extLst>
          </c:dLbls>
          <c:cat>
            <c:numRef>
              <c:f>'FRED Graph'!$A$14:$A$12085</c:f>
              <c:numCache>
                <c:formatCode>yyyy\-mm\-dd</c:formatCode>
                <c:ptCount val="11565"/>
                <c:pt idx="0">
                  <c:v>27912</c:v>
                </c:pt>
                <c:pt idx="1">
                  <c:v>27913</c:v>
                </c:pt>
                <c:pt idx="2">
                  <c:v>27914</c:v>
                </c:pt>
                <c:pt idx="3">
                  <c:v>27915</c:v>
                </c:pt>
                <c:pt idx="4">
                  <c:v>27918</c:v>
                </c:pt>
                <c:pt idx="5">
                  <c:v>27919</c:v>
                </c:pt>
                <c:pt idx="6">
                  <c:v>27920</c:v>
                </c:pt>
                <c:pt idx="7">
                  <c:v>27921</c:v>
                </c:pt>
                <c:pt idx="8">
                  <c:v>27922</c:v>
                </c:pt>
                <c:pt idx="9">
                  <c:v>27925</c:v>
                </c:pt>
                <c:pt idx="10">
                  <c:v>27926</c:v>
                </c:pt>
                <c:pt idx="11">
                  <c:v>27927</c:v>
                </c:pt>
                <c:pt idx="12">
                  <c:v>27928</c:v>
                </c:pt>
                <c:pt idx="13">
                  <c:v>27929</c:v>
                </c:pt>
                <c:pt idx="14">
                  <c:v>27932</c:v>
                </c:pt>
                <c:pt idx="15">
                  <c:v>27933</c:v>
                </c:pt>
                <c:pt idx="16">
                  <c:v>27934</c:v>
                </c:pt>
                <c:pt idx="17">
                  <c:v>27935</c:v>
                </c:pt>
                <c:pt idx="18">
                  <c:v>27936</c:v>
                </c:pt>
                <c:pt idx="19">
                  <c:v>27939</c:v>
                </c:pt>
                <c:pt idx="20">
                  <c:v>27940</c:v>
                </c:pt>
                <c:pt idx="21">
                  <c:v>27941</c:v>
                </c:pt>
                <c:pt idx="22">
                  <c:v>27942</c:v>
                </c:pt>
                <c:pt idx="23">
                  <c:v>27943</c:v>
                </c:pt>
                <c:pt idx="24">
                  <c:v>27947</c:v>
                </c:pt>
                <c:pt idx="25">
                  <c:v>27948</c:v>
                </c:pt>
                <c:pt idx="26">
                  <c:v>27949</c:v>
                </c:pt>
                <c:pt idx="27">
                  <c:v>27950</c:v>
                </c:pt>
                <c:pt idx="28">
                  <c:v>27953</c:v>
                </c:pt>
                <c:pt idx="29">
                  <c:v>27954</c:v>
                </c:pt>
                <c:pt idx="30">
                  <c:v>27955</c:v>
                </c:pt>
                <c:pt idx="31">
                  <c:v>27956</c:v>
                </c:pt>
                <c:pt idx="32">
                  <c:v>27957</c:v>
                </c:pt>
                <c:pt idx="33">
                  <c:v>27960</c:v>
                </c:pt>
                <c:pt idx="34">
                  <c:v>27961</c:v>
                </c:pt>
                <c:pt idx="35">
                  <c:v>27962</c:v>
                </c:pt>
                <c:pt idx="36">
                  <c:v>27963</c:v>
                </c:pt>
                <c:pt idx="37">
                  <c:v>27964</c:v>
                </c:pt>
                <c:pt idx="38">
                  <c:v>27967</c:v>
                </c:pt>
                <c:pt idx="39">
                  <c:v>27968</c:v>
                </c:pt>
                <c:pt idx="40">
                  <c:v>27969</c:v>
                </c:pt>
                <c:pt idx="41">
                  <c:v>27970</c:v>
                </c:pt>
                <c:pt idx="42">
                  <c:v>27971</c:v>
                </c:pt>
                <c:pt idx="43">
                  <c:v>27974</c:v>
                </c:pt>
                <c:pt idx="44">
                  <c:v>27975</c:v>
                </c:pt>
                <c:pt idx="45">
                  <c:v>27976</c:v>
                </c:pt>
                <c:pt idx="46">
                  <c:v>27977</c:v>
                </c:pt>
                <c:pt idx="47">
                  <c:v>27978</c:v>
                </c:pt>
                <c:pt idx="48">
                  <c:v>27981</c:v>
                </c:pt>
                <c:pt idx="49">
                  <c:v>27982</c:v>
                </c:pt>
                <c:pt idx="50">
                  <c:v>27983</c:v>
                </c:pt>
                <c:pt idx="51">
                  <c:v>27984</c:v>
                </c:pt>
                <c:pt idx="52">
                  <c:v>27985</c:v>
                </c:pt>
                <c:pt idx="53">
                  <c:v>27988</c:v>
                </c:pt>
                <c:pt idx="54">
                  <c:v>27989</c:v>
                </c:pt>
                <c:pt idx="55">
                  <c:v>27990</c:v>
                </c:pt>
                <c:pt idx="56">
                  <c:v>27991</c:v>
                </c:pt>
                <c:pt idx="57">
                  <c:v>27992</c:v>
                </c:pt>
                <c:pt idx="58">
                  <c:v>27995</c:v>
                </c:pt>
                <c:pt idx="59">
                  <c:v>27996</c:v>
                </c:pt>
                <c:pt idx="60">
                  <c:v>27997</c:v>
                </c:pt>
                <c:pt idx="61">
                  <c:v>27998</c:v>
                </c:pt>
                <c:pt idx="62">
                  <c:v>27999</c:v>
                </c:pt>
                <c:pt idx="63">
                  <c:v>28002</c:v>
                </c:pt>
                <c:pt idx="64">
                  <c:v>28003</c:v>
                </c:pt>
                <c:pt idx="65">
                  <c:v>28004</c:v>
                </c:pt>
                <c:pt idx="66">
                  <c:v>28005</c:v>
                </c:pt>
                <c:pt idx="67">
                  <c:v>28006</c:v>
                </c:pt>
                <c:pt idx="68">
                  <c:v>28010</c:v>
                </c:pt>
                <c:pt idx="69">
                  <c:v>28011</c:v>
                </c:pt>
                <c:pt idx="70">
                  <c:v>28012</c:v>
                </c:pt>
                <c:pt idx="71">
                  <c:v>28013</c:v>
                </c:pt>
                <c:pt idx="72">
                  <c:v>28016</c:v>
                </c:pt>
                <c:pt idx="73">
                  <c:v>28017</c:v>
                </c:pt>
                <c:pt idx="74">
                  <c:v>28018</c:v>
                </c:pt>
                <c:pt idx="75">
                  <c:v>28019</c:v>
                </c:pt>
                <c:pt idx="76">
                  <c:v>28020</c:v>
                </c:pt>
                <c:pt idx="77">
                  <c:v>28023</c:v>
                </c:pt>
                <c:pt idx="78">
                  <c:v>28024</c:v>
                </c:pt>
                <c:pt idx="79">
                  <c:v>28025</c:v>
                </c:pt>
                <c:pt idx="80">
                  <c:v>28026</c:v>
                </c:pt>
                <c:pt idx="81">
                  <c:v>28027</c:v>
                </c:pt>
                <c:pt idx="82">
                  <c:v>28030</c:v>
                </c:pt>
                <c:pt idx="83">
                  <c:v>28031</c:v>
                </c:pt>
                <c:pt idx="84">
                  <c:v>28032</c:v>
                </c:pt>
                <c:pt idx="85">
                  <c:v>28033</c:v>
                </c:pt>
                <c:pt idx="86">
                  <c:v>28034</c:v>
                </c:pt>
                <c:pt idx="87">
                  <c:v>28037</c:v>
                </c:pt>
                <c:pt idx="88">
                  <c:v>28038</c:v>
                </c:pt>
                <c:pt idx="89">
                  <c:v>28039</c:v>
                </c:pt>
                <c:pt idx="90">
                  <c:v>28040</c:v>
                </c:pt>
                <c:pt idx="91">
                  <c:v>28041</c:v>
                </c:pt>
                <c:pt idx="92">
                  <c:v>28045</c:v>
                </c:pt>
                <c:pt idx="93">
                  <c:v>28046</c:v>
                </c:pt>
                <c:pt idx="94">
                  <c:v>28047</c:v>
                </c:pt>
                <c:pt idx="95">
                  <c:v>28048</c:v>
                </c:pt>
                <c:pt idx="96">
                  <c:v>28051</c:v>
                </c:pt>
                <c:pt idx="97">
                  <c:v>28052</c:v>
                </c:pt>
                <c:pt idx="98">
                  <c:v>28053</c:v>
                </c:pt>
                <c:pt idx="99">
                  <c:v>28054</c:v>
                </c:pt>
                <c:pt idx="100">
                  <c:v>28055</c:v>
                </c:pt>
                <c:pt idx="101">
                  <c:v>28058</c:v>
                </c:pt>
                <c:pt idx="102">
                  <c:v>28059</c:v>
                </c:pt>
                <c:pt idx="103">
                  <c:v>28060</c:v>
                </c:pt>
                <c:pt idx="104">
                  <c:v>28061</c:v>
                </c:pt>
                <c:pt idx="105">
                  <c:v>28062</c:v>
                </c:pt>
                <c:pt idx="106">
                  <c:v>28065</c:v>
                </c:pt>
                <c:pt idx="107">
                  <c:v>28067</c:v>
                </c:pt>
                <c:pt idx="108">
                  <c:v>28068</c:v>
                </c:pt>
                <c:pt idx="109">
                  <c:v>28069</c:v>
                </c:pt>
                <c:pt idx="110">
                  <c:v>28072</c:v>
                </c:pt>
                <c:pt idx="111">
                  <c:v>28073</c:v>
                </c:pt>
                <c:pt idx="112">
                  <c:v>28074</c:v>
                </c:pt>
                <c:pt idx="113">
                  <c:v>28076</c:v>
                </c:pt>
                <c:pt idx="114">
                  <c:v>28079</c:v>
                </c:pt>
                <c:pt idx="115">
                  <c:v>28080</c:v>
                </c:pt>
                <c:pt idx="116">
                  <c:v>28081</c:v>
                </c:pt>
                <c:pt idx="117">
                  <c:v>28082</c:v>
                </c:pt>
                <c:pt idx="118">
                  <c:v>28083</c:v>
                </c:pt>
                <c:pt idx="119">
                  <c:v>28086</c:v>
                </c:pt>
                <c:pt idx="120">
                  <c:v>28087</c:v>
                </c:pt>
                <c:pt idx="121">
                  <c:v>28088</c:v>
                </c:pt>
                <c:pt idx="122">
                  <c:v>28090</c:v>
                </c:pt>
                <c:pt idx="123">
                  <c:v>28093</c:v>
                </c:pt>
                <c:pt idx="124">
                  <c:v>28094</c:v>
                </c:pt>
                <c:pt idx="125">
                  <c:v>28095</c:v>
                </c:pt>
                <c:pt idx="126">
                  <c:v>28096</c:v>
                </c:pt>
                <c:pt idx="127">
                  <c:v>28097</c:v>
                </c:pt>
                <c:pt idx="128">
                  <c:v>28100</c:v>
                </c:pt>
                <c:pt idx="129">
                  <c:v>28101</c:v>
                </c:pt>
                <c:pt idx="130">
                  <c:v>28102</c:v>
                </c:pt>
                <c:pt idx="131">
                  <c:v>28103</c:v>
                </c:pt>
                <c:pt idx="132">
                  <c:v>28104</c:v>
                </c:pt>
                <c:pt idx="133">
                  <c:v>28107</c:v>
                </c:pt>
                <c:pt idx="134">
                  <c:v>28108</c:v>
                </c:pt>
                <c:pt idx="135">
                  <c:v>28109</c:v>
                </c:pt>
                <c:pt idx="136">
                  <c:v>28110</c:v>
                </c:pt>
                <c:pt idx="137">
                  <c:v>28111</c:v>
                </c:pt>
                <c:pt idx="138">
                  <c:v>28114</c:v>
                </c:pt>
                <c:pt idx="139">
                  <c:v>28115</c:v>
                </c:pt>
                <c:pt idx="140">
                  <c:v>28116</c:v>
                </c:pt>
                <c:pt idx="141">
                  <c:v>28117</c:v>
                </c:pt>
                <c:pt idx="142">
                  <c:v>28121</c:v>
                </c:pt>
                <c:pt idx="143">
                  <c:v>28122</c:v>
                </c:pt>
                <c:pt idx="144">
                  <c:v>28123</c:v>
                </c:pt>
                <c:pt idx="145">
                  <c:v>28124</c:v>
                </c:pt>
                <c:pt idx="146">
                  <c:v>28125</c:v>
                </c:pt>
                <c:pt idx="147">
                  <c:v>28128</c:v>
                </c:pt>
                <c:pt idx="148">
                  <c:v>28129</c:v>
                </c:pt>
                <c:pt idx="149">
                  <c:v>28130</c:v>
                </c:pt>
                <c:pt idx="150">
                  <c:v>28131</c:v>
                </c:pt>
                <c:pt idx="151">
                  <c:v>28132</c:v>
                </c:pt>
                <c:pt idx="152">
                  <c:v>28135</c:v>
                </c:pt>
                <c:pt idx="153">
                  <c:v>28136</c:v>
                </c:pt>
                <c:pt idx="154">
                  <c:v>28137</c:v>
                </c:pt>
                <c:pt idx="155">
                  <c:v>28138</c:v>
                </c:pt>
                <c:pt idx="156">
                  <c:v>28139</c:v>
                </c:pt>
                <c:pt idx="157">
                  <c:v>28142</c:v>
                </c:pt>
                <c:pt idx="158">
                  <c:v>28143</c:v>
                </c:pt>
                <c:pt idx="159">
                  <c:v>28144</c:v>
                </c:pt>
                <c:pt idx="160">
                  <c:v>28145</c:v>
                </c:pt>
                <c:pt idx="161">
                  <c:v>28146</c:v>
                </c:pt>
                <c:pt idx="162">
                  <c:v>28149</c:v>
                </c:pt>
                <c:pt idx="163">
                  <c:v>28150</c:v>
                </c:pt>
                <c:pt idx="164">
                  <c:v>28151</c:v>
                </c:pt>
                <c:pt idx="165">
                  <c:v>28152</c:v>
                </c:pt>
                <c:pt idx="166">
                  <c:v>28153</c:v>
                </c:pt>
                <c:pt idx="167">
                  <c:v>28156</c:v>
                </c:pt>
                <c:pt idx="168">
                  <c:v>28157</c:v>
                </c:pt>
                <c:pt idx="169">
                  <c:v>28158</c:v>
                </c:pt>
                <c:pt idx="170">
                  <c:v>28159</c:v>
                </c:pt>
                <c:pt idx="171">
                  <c:v>28160</c:v>
                </c:pt>
                <c:pt idx="172">
                  <c:v>28163</c:v>
                </c:pt>
                <c:pt idx="173">
                  <c:v>28164</c:v>
                </c:pt>
                <c:pt idx="174">
                  <c:v>28165</c:v>
                </c:pt>
                <c:pt idx="175">
                  <c:v>28166</c:v>
                </c:pt>
                <c:pt idx="176">
                  <c:v>28167</c:v>
                </c:pt>
                <c:pt idx="177">
                  <c:v>28170</c:v>
                </c:pt>
                <c:pt idx="178">
                  <c:v>28171</c:v>
                </c:pt>
                <c:pt idx="179">
                  <c:v>28172</c:v>
                </c:pt>
                <c:pt idx="180">
                  <c:v>28173</c:v>
                </c:pt>
                <c:pt idx="181">
                  <c:v>28174</c:v>
                </c:pt>
                <c:pt idx="182">
                  <c:v>28178</c:v>
                </c:pt>
                <c:pt idx="183">
                  <c:v>28179</c:v>
                </c:pt>
                <c:pt idx="184">
                  <c:v>28180</c:v>
                </c:pt>
                <c:pt idx="185">
                  <c:v>28181</c:v>
                </c:pt>
                <c:pt idx="186">
                  <c:v>28184</c:v>
                </c:pt>
                <c:pt idx="187">
                  <c:v>28185</c:v>
                </c:pt>
                <c:pt idx="188">
                  <c:v>28186</c:v>
                </c:pt>
                <c:pt idx="189">
                  <c:v>28187</c:v>
                </c:pt>
                <c:pt idx="190">
                  <c:v>28188</c:v>
                </c:pt>
                <c:pt idx="191">
                  <c:v>28191</c:v>
                </c:pt>
                <c:pt idx="192">
                  <c:v>28192</c:v>
                </c:pt>
                <c:pt idx="193">
                  <c:v>28193</c:v>
                </c:pt>
                <c:pt idx="194">
                  <c:v>28194</c:v>
                </c:pt>
                <c:pt idx="195">
                  <c:v>28195</c:v>
                </c:pt>
                <c:pt idx="196">
                  <c:v>28198</c:v>
                </c:pt>
                <c:pt idx="197">
                  <c:v>28199</c:v>
                </c:pt>
                <c:pt idx="198">
                  <c:v>28200</c:v>
                </c:pt>
                <c:pt idx="199">
                  <c:v>28201</c:v>
                </c:pt>
                <c:pt idx="200">
                  <c:v>28202</c:v>
                </c:pt>
                <c:pt idx="201">
                  <c:v>28205</c:v>
                </c:pt>
                <c:pt idx="202">
                  <c:v>28206</c:v>
                </c:pt>
                <c:pt idx="203">
                  <c:v>28207</c:v>
                </c:pt>
                <c:pt idx="204">
                  <c:v>28208</c:v>
                </c:pt>
                <c:pt idx="205">
                  <c:v>28209</c:v>
                </c:pt>
                <c:pt idx="206">
                  <c:v>28212</c:v>
                </c:pt>
                <c:pt idx="207">
                  <c:v>28213</c:v>
                </c:pt>
                <c:pt idx="208">
                  <c:v>28214</c:v>
                </c:pt>
                <c:pt idx="209">
                  <c:v>28215</c:v>
                </c:pt>
                <c:pt idx="210">
                  <c:v>28216</c:v>
                </c:pt>
                <c:pt idx="211">
                  <c:v>28219</c:v>
                </c:pt>
                <c:pt idx="212">
                  <c:v>28220</c:v>
                </c:pt>
                <c:pt idx="213">
                  <c:v>28221</c:v>
                </c:pt>
                <c:pt idx="214">
                  <c:v>28222</c:v>
                </c:pt>
                <c:pt idx="215">
                  <c:v>28226</c:v>
                </c:pt>
                <c:pt idx="216">
                  <c:v>28227</c:v>
                </c:pt>
                <c:pt idx="217">
                  <c:v>28228</c:v>
                </c:pt>
                <c:pt idx="218">
                  <c:v>28229</c:v>
                </c:pt>
                <c:pt idx="219">
                  <c:v>28230</c:v>
                </c:pt>
                <c:pt idx="220">
                  <c:v>28233</c:v>
                </c:pt>
                <c:pt idx="221">
                  <c:v>28234</c:v>
                </c:pt>
                <c:pt idx="222">
                  <c:v>28235</c:v>
                </c:pt>
                <c:pt idx="223">
                  <c:v>28236</c:v>
                </c:pt>
                <c:pt idx="224">
                  <c:v>28237</c:v>
                </c:pt>
                <c:pt idx="225">
                  <c:v>28240</c:v>
                </c:pt>
                <c:pt idx="226">
                  <c:v>28241</c:v>
                </c:pt>
                <c:pt idx="227">
                  <c:v>28242</c:v>
                </c:pt>
                <c:pt idx="228">
                  <c:v>28243</c:v>
                </c:pt>
                <c:pt idx="229">
                  <c:v>28244</c:v>
                </c:pt>
                <c:pt idx="230">
                  <c:v>28247</c:v>
                </c:pt>
                <c:pt idx="231">
                  <c:v>28248</c:v>
                </c:pt>
                <c:pt idx="232">
                  <c:v>28249</c:v>
                </c:pt>
                <c:pt idx="233">
                  <c:v>28250</c:v>
                </c:pt>
                <c:pt idx="234">
                  <c:v>28251</c:v>
                </c:pt>
                <c:pt idx="235">
                  <c:v>28254</c:v>
                </c:pt>
                <c:pt idx="236">
                  <c:v>28255</c:v>
                </c:pt>
                <c:pt idx="237">
                  <c:v>28256</c:v>
                </c:pt>
                <c:pt idx="238">
                  <c:v>28257</c:v>
                </c:pt>
                <c:pt idx="239">
                  <c:v>28258</c:v>
                </c:pt>
                <c:pt idx="240">
                  <c:v>28261</c:v>
                </c:pt>
                <c:pt idx="241">
                  <c:v>28262</c:v>
                </c:pt>
                <c:pt idx="242">
                  <c:v>28263</c:v>
                </c:pt>
                <c:pt idx="243">
                  <c:v>28264</c:v>
                </c:pt>
                <c:pt idx="244">
                  <c:v>28265</c:v>
                </c:pt>
                <c:pt idx="245">
                  <c:v>28268</c:v>
                </c:pt>
                <c:pt idx="246">
                  <c:v>28269</c:v>
                </c:pt>
                <c:pt idx="247">
                  <c:v>28270</c:v>
                </c:pt>
                <c:pt idx="248">
                  <c:v>28271</c:v>
                </c:pt>
                <c:pt idx="249">
                  <c:v>28272</c:v>
                </c:pt>
                <c:pt idx="250">
                  <c:v>28276</c:v>
                </c:pt>
                <c:pt idx="251">
                  <c:v>28277</c:v>
                </c:pt>
                <c:pt idx="252">
                  <c:v>28278</c:v>
                </c:pt>
                <c:pt idx="253">
                  <c:v>28279</c:v>
                </c:pt>
                <c:pt idx="254">
                  <c:v>28282</c:v>
                </c:pt>
                <c:pt idx="255">
                  <c:v>28283</c:v>
                </c:pt>
                <c:pt idx="256">
                  <c:v>28284</c:v>
                </c:pt>
                <c:pt idx="257">
                  <c:v>28285</c:v>
                </c:pt>
                <c:pt idx="258">
                  <c:v>28286</c:v>
                </c:pt>
                <c:pt idx="259">
                  <c:v>28289</c:v>
                </c:pt>
                <c:pt idx="260">
                  <c:v>28290</c:v>
                </c:pt>
                <c:pt idx="261">
                  <c:v>28291</c:v>
                </c:pt>
                <c:pt idx="262">
                  <c:v>28292</c:v>
                </c:pt>
                <c:pt idx="263">
                  <c:v>28293</c:v>
                </c:pt>
                <c:pt idx="264">
                  <c:v>28296</c:v>
                </c:pt>
                <c:pt idx="265">
                  <c:v>28297</c:v>
                </c:pt>
                <c:pt idx="266">
                  <c:v>28298</c:v>
                </c:pt>
                <c:pt idx="267">
                  <c:v>28299</c:v>
                </c:pt>
                <c:pt idx="268">
                  <c:v>28300</c:v>
                </c:pt>
                <c:pt idx="269">
                  <c:v>28303</c:v>
                </c:pt>
                <c:pt idx="270">
                  <c:v>28304</c:v>
                </c:pt>
                <c:pt idx="271">
                  <c:v>28305</c:v>
                </c:pt>
                <c:pt idx="272">
                  <c:v>28306</c:v>
                </c:pt>
                <c:pt idx="273">
                  <c:v>28307</c:v>
                </c:pt>
                <c:pt idx="274">
                  <c:v>28311</c:v>
                </c:pt>
                <c:pt idx="275">
                  <c:v>28312</c:v>
                </c:pt>
                <c:pt idx="276">
                  <c:v>28313</c:v>
                </c:pt>
                <c:pt idx="277">
                  <c:v>28314</c:v>
                </c:pt>
                <c:pt idx="278">
                  <c:v>28317</c:v>
                </c:pt>
                <c:pt idx="279">
                  <c:v>28318</c:v>
                </c:pt>
                <c:pt idx="280">
                  <c:v>28319</c:v>
                </c:pt>
                <c:pt idx="281">
                  <c:v>28321</c:v>
                </c:pt>
                <c:pt idx="282">
                  <c:v>28324</c:v>
                </c:pt>
                <c:pt idx="283">
                  <c:v>28325</c:v>
                </c:pt>
                <c:pt idx="284">
                  <c:v>28326</c:v>
                </c:pt>
                <c:pt idx="285">
                  <c:v>28327</c:v>
                </c:pt>
                <c:pt idx="286">
                  <c:v>28328</c:v>
                </c:pt>
                <c:pt idx="287">
                  <c:v>28331</c:v>
                </c:pt>
                <c:pt idx="288">
                  <c:v>28332</c:v>
                </c:pt>
                <c:pt idx="289">
                  <c:v>28333</c:v>
                </c:pt>
                <c:pt idx="290">
                  <c:v>28334</c:v>
                </c:pt>
                <c:pt idx="291">
                  <c:v>28335</c:v>
                </c:pt>
                <c:pt idx="292">
                  <c:v>28338</c:v>
                </c:pt>
                <c:pt idx="293">
                  <c:v>28339</c:v>
                </c:pt>
                <c:pt idx="294">
                  <c:v>28340</c:v>
                </c:pt>
                <c:pt idx="295">
                  <c:v>28341</c:v>
                </c:pt>
                <c:pt idx="296">
                  <c:v>28342</c:v>
                </c:pt>
                <c:pt idx="297">
                  <c:v>28345</c:v>
                </c:pt>
                <c:pt idx="298">
                  <c:v>28346</c:v>
                </c:pt>
                <c:pt idx="299">
                  <c:v>28347</c:v>
                </c:pt>
                <c:pt idx="300">
                  <c:v>28348</c:v>
                </c:pt>
                <c:pt idx="301">
                  <c:v>28349</c:v>
                </c:pt>
                <c:pt idx="302">
                  <c:v>28352</c:v>
                </c:pt>
                <c:pt idx="303">
                  <c:v>28353</c:v>
                </c:pt>
                <c:pt idx="304">
                  <c:v>28354</c:v>
                </c:pt>
                <c:pt idx="305">
                  <c:v>28355</c:v>
                </c:pt>
                <c:pt idx="306">
                  <c:v>28356</c:v>
                </c:pt>
                <c:pt idx="307">
                  <c:v>28359</c:v>
                </c:pt>
                <c:pt idx="308">
                  <c:v>28360</c:v>
                </c:pt>
                <c:pt idx="309">
                  <c:v>28361</c:v>
                </c:pt>
                <c:pt idx="310">
                  <c:v>28362</c:v>
                </c:pt>
                <c:pt idx="311">
                  <c:v>28363</c:v>
                </c:pt>
                <c:pt idx="312">
                  <c:v>28366</c:v>
                </c:pt>
                <c:pt idx="313">
                  <c:v>28367</c:v>
                </c:pt>
                <c:pt idx="314">
                  <c:v>28368</c:v>
                </c:pt>
                <c:pt idx="315">
                  <c:v>28369</c:v>
                </c:pt>
                <c:pt idx="316">
                  <c:v>28370</c:v>
                </c:pt>
                <c:pt idx="317">
                  <c:v>28374</c:v>
                </c:pt>
                <c:pt idx="318">
                  <c:v>28375</c:v>
                </c:pt>
                <c:pt idx="319">
                  <c:v>28376</c:v>
                </c:pt>
                <c:pt idx="320">
                  <c:v>28377</c:v>
                </c:pt>
                <c:pt idx="321">
                  <c:v>28380</c:v>
                </c:pt>
                <c:pt idx="322">
                  <c:v>28381</c:v>
                </c:pt>
                <c:pt idx="323">
                  <c:v>28382</c:v>
                </c:pt>
                <c:pt idx="324">
                  <c:v>28383</c:v>
                </c:pt>
                <c:pt idx="325">
                  <c:v>28384</c:v>
                </c:pt>
                <c:pt idx="326">
                  <c:v>28387</c:v>
                </c:pt>
                <c:pt idx="327">
                  <c:v>28388</c:v>
                </c:pt>
                <c:pt idx="328">
                  <c:v>28389</c:v>
                </c:pt>
                <c:pt idx="329">
                  <c:v>28390</c:v>
                </c:pt>
                <c:pt idx="330">
                  <c:v>28391</c:v>
                </c:pt>
                <c:pt idx="331">
                  <c:v>28394</c:v>
                </c:pt>
                <c:pt idx="332">
                  <c:v>28395</c:v>
                </c:pt>
                <c:pt idx="333">
                  <c:v>28396</c:v>
                </c:pt>
                <c:pt idx="334">
                  <c:v>28397</c:v>
                </c:pt>
                <c:pt idx="335">
                  <c:v>28398</c:v>
                </c:pt>
                <c:pt idx="336">
                  <c:v>28401</c:v>
                </c:pt>
                <c:pt idx="337">
                  <c:v>28402</c:v>
                </c:pt>
                <c:pt idx="338">
                  <c:v>28403</c:v>
                </c:pt>
                <c:pt idx="339">
                  <c:v>28404</c:v>
                </c:pt>
                <c:pt idx="340">
                  <c:v>28405</c:v>
                </c:pt>
                <c:pt idx="341">
                  <c:v>28409</c:v>
                </c:pt>
                <c:pt idx="342">
                  <c:v>28410</c:v>
                </c:pt>
                <c:pt idx="343">
                  <c:v>28411</c:v>
                </c:pt>
                <c:pt idx="344">
                  <c:v>28412</c:v>
                </c:pt>
                <c:pt idx="345">
                  <c:v>28415</c:v>
                </c:pt>
                <c:pt idx="346">
                  <c:v>28416</c:v>
                </c:pt>
                <c:pt idx="347">
                  <c:v>28417</c:v>
                </c:pt>
                <c:pt idx="348">
                  <c:v>28418</c:v>
                </c:pt>
                <c:pt idx="349">
                  <c:v>28419</c:v>
                </c:pt>
                <c:pt idx="350">
                  <c:v>28422</c:v>
                </c:pt>
                <c:pt idx="351">
                  <c:v>28423</c:v>
                </c:pt>
                <c:pt idx="352">
                  <c:v>28424</c:v>
                </c:pt>
                <c:pt idx="353">
                  <c:v>28425</c:v>
                </c:pt>
                <c:pt idx="354">
                  <c:v>28426</c:v>
                </c:pt>
                <c:pt idx="355">
                  <c:v>28429</c:v>
                </c:pt>
                <c:pt idx="356">
                  <c:v>28430</c:v>
                </c:pt>
                <c:pt idx="357">
                  <c:v>28431</c:v>
                </c:pt>
                <c:pt idx="358">
                  <c:v>28432</c:v>
                </c:pt>
                <c:pt idx="359">
                  <c:v>28433</c:v>
                </c:pt>
                <c:pt idx="360">
                  <c:v>28436</c:v>
                </c:pt>
                <c:pt idx="361">
                  <c:v>28438</c:v>
                </c:pt>
                <c:pt idx="362">
                  <c:v>28439</c:v>
                </c:pt>
                <c:pt idx="363">
                  <c:v>28443</c:v>
                </c:pt>
                <c:pt idx="364">
                  <c:v>28444</c:v>
                </c:pt>
                <c:pt idx="365">
                  <c:v>28445</c:v>
                </c:pt>
                <c:pt idx="366">
                  <c:v>28446</c:v>
                </c:pt>
                <c:pt idx="367">
                  <c:v>28447</c:v>
                </c:pt>
                <c:pt idx="368">
                  <c:v>28450</c:v>
                </c:pt>
                <c:pt idx="369">
                  <c:v>28451</c:v>
                </c:pt>
                <c:pt idx="370">
                  <c:v>28452</c:v>
                </c:pt>
                <c:pt idx="371">
                  <c:v>28454</c:v>
                </c:pt>
                <c:pt idx="372">
                  <c:v>28457</c:v>
                </c:pt>
                <c:pt idx="373">
                  <c:v>28458</c:v>
                </c:pt>
                <c:pt idx="374">
                  <c:v>28459</c:v>
                </c:pt>
                <c:pt idx="375">
                  <c:v>28460</c:v>
                </c:pt>
                <c:pt idx="376">
                  <c:v>28461</c:v>
                </c:pt>
                <c:pt idx="377">
                  <c:v>28464</c:v>
                </c:pt>
                <c:pt idx="378">
                  <c:v>28465</c:v>
                </c:pt>
                <c:pt idx="379">
                  <c:v>28466</c:v>
                </c:pt>
                <c:pt idx="380">
                  <c:v>28467</c:v>
                </c:pt>
                <c:pt idx="381">
                  <c:v>28468</c:v>
                </c:pt>
                <c:pt idx="382">
                  <c:v>28471</c:v>
                </c:pt>
                <c:pt idx="383">
                  <c:v>28472</c:v>
                </c:pt>
                <c:pt idx="384">
                  <c:v>28473</c:v>
                </c:pt>
                <c:pt idx="385">
                  <c:v>28474</c:v>
                </c:pt>
                <c:pt idx="386">
                  <c:v>28475</c:v>
                </c:pt>
                <c:pt idx="387">
                  <c:v>28478</c:v>
                </c:pt>
                <c:pt idx="388">
                  <c:v>28479</c:v>
                </c:pt>
                <c:pt idx="389">
                  <c:v>28480</c:v>
                </c:pt>
                <c:pt idx="390">
                  <c:v>28481</c:v>
                </c:pt>
                <c:pt idx="391">
                  <c:v>28482</c:v>
                </c:pt>
                <c:pt idx="392">
                  <c:v>28486</c:v>
                </c:pt>
                <c:pt idx="393">
                  <c:v>28487</c:v>
                </c:pt>
                <c:pt idx="394">
                  <c:v>28488</c:v>
                </c:pt>
                <c:pt idx="395">
                  <c:v>28489</c:v>
                </c:pt>
                <c:pt idx="396">
                  <c:v>28493</c:v>
                </c:pt>
                <c:pt idx="397">
                  <c:v>28494</c:v>
                </c:pt>
                <c:pt idx="398">
                  <c:v>28495</c:v>
                </c:pt>
                <c:pt idx="399">
                  <c:v>28496</c:v>
                </c:pt>
                <c:pt idx="400">
                  <c:v>28499</c:v>
                </c:pt>
                <c:pt idx="401">
                  <c:v>28500</c:v>
                </c:pt>
                <c:pt idx="402">
                  <c:v>28501</c:v>
                </c:pt>
                <c:pt idx="403">
                  <c:v>28502</c:v>
                </c:pt>
                <c:pt idx="404">
                  <c:v>28503</c:v>
                </c:pt>
                <c:pt idx="405">
                  <c:v>28506</c:v>
                </c:pt>
                <c:pt idx="406">
                  <c:v>28507</c:v>
                </c:pt>
                <c:pt idx="407">
                  <c:v>28508</c:v>
                </c:pt>
                <c:pt idx="408">
                  <c:v>28509</c:v>
                </c:pt>
                <c:pt idx="409">
                  <c:v>28510</c:v>
                </c:pt>
                <c:pt idx="410">
                  <c:v>28513</c:v>
                </c:pt>
                <c:pt idx="411">
                  <c:v>28514</c:v>
                </c:pt>
                <c:pt idx="412">
                  <c:v>28515</c:v>
                </c:pt>
                <c:pt idx="413">
                  <c:v>28516</c:v>
                </c:pt>
                <c:pt idx="414">
                  <c:v>28517</c:v>
                </c:pt>
                <c:pt idx="415">
                  <c:v>28520</c:v>
                </c:pt>
                <c:pt idx="416">
                  <c:v>28521</c:v>
                </c:pt>
                <c:pt idx="417">
                  <c:v>28522</c:v>
                </c:pt>
                <c:pt idx="418">
                  <c:v>28523</c:v>
                </c:pt>
                <c:pt idx="419">
                  <c:v>28524</c:v>
                </c:pt>
                <c:pt idx="420">
                  <c:v>28527</c:v>
                </c:pt>
                <c:pt idx="421">
                  <c:v>28528</c:v>
                </c:pt>
                <c:pt idx="422">
                  <c:v>28529</c:v>
                </c:pt>
                <c:pt idx="423">
                  <c:v>28530</c:v>
                </c:pt>
                <c:pt idx="424">
                  <c:v>28531</c:v>
                </c:pt>
                <c:pt idx="425">
                  <c:v>28535</c:v>
                </c:pt>
                <c:pt idx="426">
                  <c:v>28536</c:v>
                </c:pt>
                <c:pt idx="427">
                  <c:v>28537</c:v>
                </c:pt>
                <c:pt idx="428">
                  <c:v>28538</c:v>
                </c:pt>
                <c:pt idx="429">
                  <c:v>28542</c:v>
                </c:pt>
                <c:pt idx="430">
                  <c:v>28543</c:v>
                </c:pt>
                <c:pt idx="431">
                  <c:v>28544</c:v>
                </c:pt>
                <c:pt idx="432">
                  <c:v>28545</c:v>
                </c:pt>
                <c:pt idx="433">
                  <c:v>28548</c:v>
                </c:pt>
                <c:pt idx="434">
                  <c:v>28549</c:v>
                </c:pt>
                <c:pt idx="435">
                  <c:v>28550</c:v>
                </c:pt>
                <c:pt idx="436">
                  <c:v>28551</c:v>
                </c:pt>
                <c:pt idx="437">
                  <c:v>28552</c:v>
                </c:pt>
                <c:pt idx="438">
                  <c:v>28555</c:v>
                </c:pt>
                <c:pt idx="439">
                  <c:v>28556</c:v>
                </c:pt>
                <c:pt idx="440">
                  <c:v>28557</c:v>
                </c:pt>
                <c:pt idx="441">
                  <c:v>28558</c:v>
                </c:pt>
                <c:pt idx="442">
                  <c:v>28559</c:v>
                </c:pt>
                <c:pt idx="443">
                  <c:v>28562</c:v>
                </c:pt>
                <c:pt idx="444">
                  <c:v>28563</c:v>
                </c:pt>
                <c:pt idx="445">
                  <c:v>28564</c:v>
                </c:pt>
                <c:pt idx="446">
                  <c:v>28565</c:v>
                </c:pt>
                <c:pt idx="447">
                  <c:v>28566</c:v>
                </c:pt>
                <c:pt idx="448">
                  <c:v>28569</c:v>
                </c:pt>
                <c:pt idx="449">
                  <c:v>28570</c:v>
                </c:pt>
                <c:pt idx="450">
                  <c:v>28571</c:v>
                </c:pt>
                <c:pt idx="451">
                  <c:v>28572</c:v>
                </c:pt>
                <c:pt idx="452">
                  <c:v>28576</c:v>
                </c:pt>
                <c:pt idx="453">
                  <c:v>28577</c:v>
                </c:pt>
                <c:pt idx="454">
                  <c:v>28578</c:v>
                </c:pt>
                <c:pt idx="455">
                  <c:v>28579</c:v>
                </c:pt>
                <c:pt idx="456">
                  <c:v>28580</c:v>
                </c:pt>
                <c:pt idx="457">
                  <c:v>28583</c:v>
                </c:pt>
                <c:pt idx="458">
                  <c:v>28584</c:v>
                </c:pt>
                <c:pt idx="459">
                  <c:v>28585</c:v>
                </c:pt>
                <c:pt idx="460">
                  <c:v>28586</c:v>
                </c:pt>
                <c:pt idx="461">
                  <c:v>28587</c:v>
                </c:pt>
                <c:pt idx="462">
                  <c:v>28590</c:v>
                </c:pt>
                <c:pt idx="463">
                  <c:v>28591</c:v>
                </c:pt>
                <c:pt idx="464">
                  <c:v>28592</c:v>
                </c:pt>
                <c:pt idx="465">
                  <c:v>28593</c:v>
                </c:pt>
                <c:pt idx="466">
                  <c:v>28594</c:v>
                </c:pt>
                <c:pt idx="467">
                  <c:v>28597</c:v>
                </c:pt>
                <c:pt idx="468">
                  <c:v>28598</c:v>
                </c:pt>
                <c:pt idx="469">
                  <c:v>28599</c:v>
                </c:pt>
                <c:pt idx="470">
                  <c:v>28600</c:v>
                </c:pt>
                <c:pt idx="471">
                  <c:v>28601</c:v>
                </c:pt>
                <c:pt idx="472">
                  <c:v>28604</c:v>
                </c:pt>
                <c:pt idx="473">
                  <c:v>28605</c:v>
                </c:pt>
                <c:pt idx="474">
                  <c:v>28606</c:v>
                </c:pt>
                <c:pt idx="475">
                  <c:v>28607</c:v>
                </c:pt>
                <c:pt idx="476">
                  <c:v>28608</c:v>
                </c:pt>
                <c:pt idx="477">
                  <c:v>28611</c:v>
                </c:pt>
                <c:pt idx="478">
                  <c:v>28612</c:v>
                </c:pt>
                <c:pt idx="479">
                  <c:v>28613</c:v>
                </c:pt>
                <c:pt idx="480">
                  <c:v>28614</c:v>
                </c:pt>
                <c:pt idx="481">
                  <c:v>28615</c:v>
                </c:pt>
                <c:pt idx="482">
                  <c:v>28618</c:v>
                </c:pt>
                <c:pt idx="483">
                  <c:v>28619</c:v>
                </c:pt>
                <c:pt idx="484">
                  <c:v>28620</c:v>
                </c:pt>
                <c:pt idx="485">
                  <c:v>28621</c:v>
                </c:pt>
                <c:pt idx="486">
                  <c:v>28622</c:v>
                </c:pt>
                <c:pt idx="487">
                  <c:v>28625</c:v>
                </c:pt>
                <c:pt idx="488">
                  <c:v>28626</c:v>
                </c:pt>
                <c:pt idx="489">
                  <c:v>28627</c:v>
                </c:pt>
                <c:pt idx="490">
                  <c:v>28628</c:v>
                </c:pt>
                <c:pt idx="491">
                  <c:v>28629</c:v>
                </c:pt>
                <c:pt idx="492">
                  <c:v>28632</c:v>
                </c:pt>
                <c:pt idx="493">
                  <c:v>28633</c:v>
                </c:pt>
                <c:pt idx="494">
                  <c:v>28634</c:v>
                </c:pt>
                <c:pt idx="495">
                  <c:v>28635</c:v>
                </c:pt>
                <c:pt idx="496">
                  <c:v>28636</c:v>
                </c:pt>
                <c:pt idx="497">
                  <c:v>28641</c:v>
                </c:pt>
                <c:pt idx="498">
                  <c:v>28642</c:v>
                </c:pt>
                <c:pt idx="499">
                  <c:v>28643</c:v>
                </c:pt>
                <c:pt idx="500">
                  <c:v>28646</c:v>
                </c:pt>
                <c:pt idx="501">
                  <c:v>28647</c:v>
                </c:pt>
                <c:pt idx="502">
                  <c:v>28648</c:v>
                </c:pt>
                <c:pt idx="503">
                  <c:v>28649</c:v>
                </c:pt>
                <c:pt idx="504">
                  <c:v>28650</c:v>
                </c:pt>
                <c:pt idx="505">
                  <c:v>28653</c:v>
                </c:pt>
                <c:pt idx="506">
                  <c:v>28654</c:v>
                </c:pt>
                <c:pt idx="507">
                  <c:v>28655</c:v>
                </c:pt>
                <c:pt idx="508">
                  <c:v>28656</c:v>
                </c:pt>
                <c:pt idx="509">
                  <c:v>28657</c:v>
                </c:pt>
                <c:pt idx="510">
                  <c:v>28660</c:v>
                </c:pt>
                <c:pt idx="511">
                  <c:v>28661</c:v>
                </c:pt>
                <c:pt idx="512">
                  <c:v>28662</c:v>
                </c:pt>
                <c:pt idx="513">
                  <c:v>28663</c:v>
                </c:pt>
                <c:pt idx="514">
                  <c:v>28664</c:v>
                </c:pt>
                <c:pt idx="515">
                  <c:v>28667</c:v>
                </c:pt>
                <c:pt idx="516">
                  <c:v>28668</c:v>
                </c:pt>
                <c:pt idx="517">
                  <c:v>28669</c:v>
                </c:pt>
                <c:pt idx="518">
                  <c:v>28670</c:v>
                </c:pt>
                <c:pt idx="519">
                  <c:v>28671</c:v>
                </c:pt>
                <c:pt idx="520">
                  <c:v>28674</c:v>
                </c:pt>
                <c:pt idx="521">
                  <c:v>28676</c:v>
                </c:pt>
                <c:pt idx="522">
                  <c:v>28677</c:v>
                </c:pt>
                <c:pt idx="523">
                  <c:v>28678</c:v>
                </c:pt>
                <c:pt idx="524">
                  <c:v>28681</c:v>
                </c:pt>
                <c:pt idx="525">
                  <c:v>28682</c:v>
                </c:pt>
                <c:pt idx="526">
                  <c:v>28683</c:v>
                </c:pt>
                <c:pt idx="527">
                  <c:v>28684</c:v>
                </c:pt>
                <c:pt idx="528">
                  <c:v>28685</c:v>
                </c:pt>
                <c:pt idx="529">
                  <c:v>28688</c:v>
                </c:pt>
                <c:pt idx="530">
                  <c:v>28689</c:v>
                </c:pt>
                <c:pt idx="531">
                  <c:v>28690</c:v>
                </c:pt>
                <c:pt idx="532">
                  <c:v>28691</c:v>
                </c:pt>
                <c:pt idx="533">
                  <c:v>28692</c:v>
                </c:pt>
                <c:pt idx="534">
                  <c:v>28695</c:v>
                </c:pt>
                <c:pt idx="535">
                  <c:v>28696</c:v>
                </c:pt>
                <c:pt idx="536">
                  <c:v>28697</c:v>
                </c:pt>
                <c:pt idx="537">
                  <c:v>28698</c:v>
                </c:pt>
                <c:pt idx="538">
                  <c:v>28699</c:v>
                </c:pt>
                <c:pt idx="539">
                  <c:v>28702</c:v>
                </c:pt>
                <c:pt idx="540">
                  <c:v>28703</c:v>
                </c:pt>
                <c:pt idx="541">
                  <c:v>28704</c:v>
                </c:pt>
                <c:pt idx="542">
                  <c:v>28705</c:v>
                </c:pt>
                <c:pt idx="543">
                  <c:v>28706</c:v>
                </c:pt>
                <c:pt idx="544">
                  <c:v>28709</c:v>
                </c:pt>
                <c:pt idx="545">
                  <c:v>28710</c:v>
                </c:pt>
                <c:pt idx="546">
                  <c:v>28711</c:v>
                </c:pt>
                <c:pt idx="547">
                  <c:v>28712</c:v>
                </c:pt>
                <c:pt idx="548">
                  <c:v>28713</c:v>
                </c:pt>
                <c:pt idx="549">
                  <c:v>28716</c:v>
                </c:pt>
                <c:pt idx="550">
                  <c:v>28717</c:v>
                </c:pt>
                <c:pt idx="551">
                  <c:v>28718</c:v>
                </c:pt>
                <c:pt idx="552">
                  <c:v>28719</c:v>
                </c:pt>
                <c:pt idx="553">
                  <c:v>28720</c:v>
                </c:pt>
                <c:pt idx="554">
                  <c:v>28723</c:v>
                </c:pt>
                <c:pt idx="555">
                  <c:v>28724</c:v>
                </c:pt>
                <c:pt idx="556">
                  <c:v>28725</c:v>
                </c:pt>
                <c:pt idx="557">
                  <c:v>28726</c:v>
                </c:pt>
                <c:pt idx="558">
                  <c:v>28727</c:v>
                </c:pt>
                <c:pt idx="559">
                  <c:v>28730</c:v>
                </c:pt>
                <c:pt idx="560">
                  <c:v>28731</c:v>
                </c:pt>
                <c:pt idx="561">
                  <c:v>28732</c:v>
                </c:pt>
                <c:pt idx="562">
                  <c:v>28733</c:v>
                </c:pt>
                <c:pt idx="563">
                  <c:v>28734</c:v>
                </c:pt>
                <c:pt idx="564">
                  <c:v>28738</c:v>
                </c:pt>
                <c:pt idx="565">
                  <c:v>28739</c:v>
                </c:pt>
                <c:pt idx="566">
                  <c:v>28740</c:v>
                </c:pt>
                <c:pt idx="567">
                  <c:v>28741</c:v>
                </c:pt>
                <c:pt idx="568">
                  <c:v>28744</c:v>
                </c:pt>
                <c:pt idx="569">
                  <c:v>28745</c:v>
                </c:pt>
                <c:pt idx="570">
                  <c:v>28746</c:v>
                </c:pt>
                <c:pt idx="571">
                  <c:v>28747</c:v>
                </c:pt>
                <c:pt idx="572">
                  <c:v>28748</c:v>
                </c:pt>
                <c:pt idx="573">
                  <c:v>28751</c:v>
                </c:pt>
                <c:pt idx="574">
                  <c:v>28752</c:v>
                </c:pt>
                <c:pt idx="575">
                  <c:v>28753</c:v>
                </c:pt>
                <c:pt idx="576">
                  <c:v>28754</c:v>
                </c:pt>
                <c:pt idx="577">
                  <c:v>28755</c:v>
                </c:pt>
                <c:pt idx="578">
                  <c:v>28758</c:v>
                </c:pt>
                <c:pt idx="579">
                  <c:v>28759</c:v>
                </c:pt>
                <c:pt idx="580">
                  <c:v>28760</c:v>
                </c:pt>
                <c:pt idx="581">
                  <c:v>28761</c:v>
                </c:pt>
                <c:pt idx="582">
                  <c:v>28762</c:v>
                </c:pt>
                <c:pt idx="583">
                  <c:v>28765</c:v>
                </c:pt>
                <c:pt idx="584">
                  <c:v>28766</c:v>
                </c:pt>
                <c:pt idx="585">
                  <c:v>28767</c:v>
                </c:pt>
                <c:pt idx="586">
                  <c:v>28768</c:v>
                </c:pt>
                <c:pt idx="587">
                  <c:v>28769</c:v>
                </c:pt>
                <c:pt idx="588">
                  <c:v>28773</c:v>
                </c:pt>
                <c:pt idx="589">
                  <c:v>28774</c:v>
                </c:pt>
                <c:pt idx="590">
                  <c:v>28775</c:v>
                </c:pt>
                <c:pt idx="591">
                  <c:v>28776</c:v>
                </c:pt>
                <c:pt idx="592">
                  <c:v>28779</c:v>
                </c:pt>
                <c:pt idx="593">
                  <c:v>28780</c:v>
                </c:pt>
                <c:pt idx="594">
                  <c:v>28781</c:v>
                </c:pt>
                <c:pt idx="595">
                  <c:v>28782</c:v>
                </c:pt>
                <c:pt idx="596">
                  <c:v>28783</c:v>
                </c:pt>
                <c:pt idx="597">
                  <c:v>28786</c:v>
                </c:pt>
                <c:pt idx="598">
                  <c:v>28787</c:v>
                </c:pt>
                <c:pt idx="599">
                  <c:v>28788</c:v>
                </c:pt>
                <c:pt idx="600">
                  <c:v>28789</c:v>
                </c:pt>
                <c:pt idx="601">
                  <c:v>28790</c:v>
                </c:pt>
                <c:pt idx="602">
                  <c:v>28793</c:v>
                </c:pt>
                <c:pt idx="603">
                  <c:v>28794</c:v>
                </c:pt>
                <c:pt idx="604">
                  <c:v>28795</c:v>
                </c:pt>
                <c:pt idx="605">
                  <c:v>28796</c:v>
                </c:pt>
                <c:pt idx="606">
                  <c:v>28797</c:v>
                </c:pt>
                <c:pt idx="607">
                  <c:v>28800</c:v>
                </c:pt>
                <c:pt idx="608">
                  <c:v>28802</c:v>
                </c:pt>
                <c:pt idx="609">
                  <c:v>28803</c:v>
                </c:pt>
                <c:pt idx="610">
                  <c:v>28804</c:v>
                </c:pt>
                <c:pt idx="611">
                  <c:v>28807</c:v>
                </c:pt>
                <c:pt idx="612">
                  <c:v>28808</c:v>
                </c:pt>
                <c:pt idx="613">
                  <c:v>28809</c:v>
                </c:pt>
                <c:pt idx="614">
                  <c:v>28810</c:v>
                </c:pt>
                <c:pt idx="615">
                  <c:v>28811</c:v>
                </c:pt>
                <c:pt idx="616">
                  <c:v>28814</c:v>
                </c:pt>
                <c:pt idx="617">
                  <c:v>28815</c:v>
                </c:pt>
                <c:pt idx="618">
                  <c:v>28816</c:v>
                </c:pt>
                <c:pt idx="619">
                  <c:v>28818</c:v>
                </c:pt>
                <c:pt idx="620">
                  <c:v>28821</c:v>
                </c:pt>
                <c:pt idx="621">
                  <c:v>28822</c:v>
                </c:pt>
                <c:pt idx="622">
                  <c:v>28823</c:v>
                </c:pt>
                <c:pt idx="623">
                  <c:v>28824</c:v>
                </c:pt>
                <c:pt idx="624">
                  <c:v>28825</c:v>
                </c:pt>
                <c:pt idx="625">
                  <c:v>28828</c:v>
                </c:pt>
                <c:pt idx="626">
                  <c:v>28829</c:v>
                </c:pt>
                <c:pt idx="627">
                  <c:v>28830</c:v>
                </c:pt>
                <c:pt idx="628">
                  <c:v>28831</c:v>
                </c:pt>
                <c:pt idx="629">
                  <c:v>28832</c:v>
                </c:pt>
                <c:pt idx="630">
                  <c:v>28835</c:v>
                </c:pt>
                <c:pt idx="631">
                  <c:v>28836</c:v>
                </c:pt>
                <c:pt idx="632">
                  <c:v>28837</c:v>
                </c:pt>
                <c:pt idx="633">
                  <c:v>28838</c:v>
                </c:pt>
                <c:pt idx="634">
                  <c:v>28839</c:v>
                </c:pt>
                <c:pt idx="635">
                  <c:v>28842</c:v>
                </c:pt>
                <c:pt idx="636">
                  <c:v>28843</c:v>
                </c:pt>
                <c:pt idx="637">
                  <c:v>28844</c:v>
                </c:pt>
                <c:pt idx="638">
                  <c:v>28845</c:v>
                </c:pt>
                <c:pt idx="639">
                  <c:v>28846</c:v>
                </c:pt>
                <c:pt idx="640">
                  <c:v>28850</c:v>
                </c:pt>
                <c:pt idx="641">
                  <c:v>28851</c:v>
                </c:pt>
                <c:pt idx="642">
                  <c:v>28852</c:v>
                </c:pt>
                <c:pt idx="643">
                  <c:v>28853</c:v>
                </c:pt>
                <c:pt idx="644">
                  <c:v>28857</c:v>
                </c:pt>
                <c:pt idx="645">
                  <c:v>28858</c:v>
                </c:pt>
                <c:pt idx="646">
                  <c:v>28859</c:v>
                </c:pt>
                <c:pt idx="647">
                  <c:v>28860</c:v>
                </c:pt>
                <c:pt idx="648">
                  <c:v>28863</c:v>
                </c:pt>
                <c:pt idx="649">
                  <c:v>28864</c:v>
                </c:pt>
                <c:pt idx="650">
                  <c:v>28865</c:v>
                </c:pt>
                <c:pt idx="651">
                  <c:v>28866</c:v>
                </c:pt>
                <c:pt idx="652">
                  <c:v>28867</c:v>
                </c:pt>
                <c:pt idx="653">
                  <c:v>28870</c:v>
                </c:pt>
                <c:pt idx="654">
                  <c:v>28871</c:v>
                </c:pt>
                <c:pt idx="655">
                  <c:v>28872</c:v>
                </c:pt>
                <c:pt idx="656">
                  <c:v>28873</c:v>
                </c:pt>
                <c:pt idx="657">
                  <c:v>28874</c:v>
                </c:pt>
                <c:pt idx="658">
                  <c:v>28877</c:v>
                </c:pt>
                <c:pt idx="659">
                  <c:v>28878</c:v>
                </c:pt>
                <c:pt idx="660">
                  <c:v>28879</c:v>
                </c:pt>
                <c:pt idx="661">
                  <c:v>28880</c:v>
                </c:pt>
                <c:pt idx="662">
                  <c:v>28881</c:v>
                </c:pt>
                <c:pt idx="663">
                  <c:v>28884</c:v>
                </c:pt>
                <c:pt idx="664">
                  <c:v>28885</c:v>
                </c:pt>
                <c:pt idx="665">
                  <c:v>28886</c:v>
                </c:pt>
                <c:pt idx="666">
                  <c:v>28887</c:v>
                </c:pt>
                <c:pt idx="667">
                  <c:v>28888</c:v>
                </c:pt>
                <c:pt idx="668">
                  <c:v>28891</c:v>
                </c:pt>
                <c:pt idx="669">
                  <c:v>28892</c:v>
                </c:pt>
                <c:pt idx="670">
                  <c:v>28893</c:v>
                </c:pt>
                <c:pt idx="671">
                  <c:v>28894</c:v>
                </c:pt>
                <c:pt idx="672">
                  <c:v>28895</c:v>
                </c:pt>
                <c:pt idx="673">
                  <c:v>28899</c:v>
                </c:pt>
                <c:pt idx="674">
                  <c:v>28900</c:v>
                </c:pt>
                <c:pt idx="675">
                  <c:v>28901</c:v>
                </c:pt>
                <c:pt idx="676">
                  <c:v>28902</c:v>
                </c:pt>
                <c:pt idx="677">
                  <c:v>28906</c:v>
                </c:pt>
                <c:pt idx="678">
                  <c:v>28907</c:v>
                </c:pt>
                <c:pt idx="679">
                  <c:v>28908</c:v>
                </c:pt>
                <c:pt idx="680">
                  <c:v>28909</c:v>
                </c:pt>
                <c:pt idx="681">
                  <c:v>28912</c:v>
                </c:pt>
                <c:pt idx="682">
                  <c:v>28913</c:v>
                </c:pt>
                <c:pt idx="683">
                  <c:v>28914</c:v>
                </c:pt>
                <c:pt idx="684">
                  <c:v>28915</c:v>
                </c:pt>
                <c:pt idx="685">
                  <c:v>28916</c:v>
                </c:pt>
                <c:pt idx="686">
                  <c:v>28919</c:v>
                </c:pt>
                <c:pt idx="687">
                  <c:v>28920</c:v>
                </c:pt>
                <c:pt idx="688">
                  <c:v>28921</c:v>
                </c:pt>
                <c:pt idx="689">
                  <c:v>28922</c:v>
                </c:pt>
                <c:pt idx="690">
                  <c:v>28923</c:v>
                </c:pt>
                <c:pt idx="691">
                  <c:v>28926</c:v>
                </c:pt>
                <c:pt idx="692">
                  <c:v>28927</c:v>
                </c:pt>
                <c:pt idx="693">
                  <c:v>28928</c:v>
                </c:pt>
                <c:pt idx="694">
                  <c:v>28929</c:v>
                </c:pt>
                <c:pt idx="695">
                  <c:v>28930</c:v>
                </c:pt>
                <c:pt idx="696">
                  <c:v>28933</c:v>
                </c:pt>
                <c:pt idx="697">
                  <c:v>28934</c:v>
                </c:pt>
                <c:pt idx="698">
                  <c:v>28935</c:v>
                </c:pt>
                <c:pt idx="699">
                  <c:v>28936</c:v>
                </c:pt>
                <c:pt idx="700">
                  <c:v>28937</c:v>
                </c:pt>
                <c:pt idx="701">
                  <c:v>28940</c:v>
                </c:pt>
                <c:pt idx="702">
                  <c:v>28941</c:v>
                </c:pt>
                <c:pt idx="703">
                  <c:v>28942</c:v>
                </c:pt>
                <c:pt idx="704">
                  <c:v>28943</c:v>
                </c:pt>
                <c:pt idx="705">
                  <c:v>28944</c:v>
                </c:pt>
                <c:pt idx="706">
                  <c:v>28947</c:v>
                </c:pt>
                <c:pt idx="707">
                  <c:v>28948</c:v>
                </c:pt>
                <c:pt idx="708">
                  <c:v>28949</c:v>
                </c:pt>
                <c:pt idx="709">
                  <c:v>28950</c:v>
                </c:pt>
                <c:pt idx="710">
                  <c:v>28951</c:v>
                </c:pt>
                <c:pt idx="711">
                  <c:v>28954</c:v>
                </c:pt>
                <c:pt idx="712">
                  <c:v>28955</c:v>
                </c:pt>
                <c:pt idx="713">
                  <c:v>28956</c:v>
                </c:pt>
                <c:pt idx="714">
                  <c:v>28957</c:v>
                </c:pt>
                <c:pt idx="715">
                  <c:v>28961</c:v>
                </c:pt>
                <c:pt idx="716">
                  <c:v>28962</c:v>
                </c:pt>
                <c:pt idx="717">
                  <c:v>28963</c:v>
                </c:pt>
                <c:pt idx="718">
                  <c:v>28964</c:v>
                </c:pt>
                <c:pt idx="719">
                  <c:v>28965</c:v>
                </c:pt>
                <c:pt idx="720">
                  <c:v>28968</c:v>
                </c:pt>
                <c:pt idx="721">
                  <c:v>28969</c:v>
                </c:pt>
                <c:pt idx="722">
                  <c:v>28970</c:v>
                </c:pt>
                <c:pt idx="723">
                  <c:v>28971</c:v>
                </c:pt>
                <c:pt idx="724">
                  <c:v>28972</c:v>
                </c:pt>
                <c:pt idx="725">
                  <c:v>28975</c:v>
                </c:pt>
                <c:pt idx="726">
                  <c:v>28976</c:v>
                </c:pt>
                <c:pt idx="727">
                  <c:v>28977</c:v>
                </c:pt>
                <c:pt idx="728">
                  <c:v>28978</c:v>
                </c:pt>
                <c:pt idx="729">
                  <c:v>28979</c:v>
                </c:pt>
                <c:pt idx="730">
                  <c:v>28982</c:v>
                </c:pt>
                <c:pt idx="731">
                  <c:v>28983</c:v>
                </c:pt>
                <c:pt idx="732">
                  <c:v>28984</c:v>
                </c:pt>
                <c:pt idx="733">
                  <c:v>28985</c:v>
                </c:pt>
                <c:pt idx="734">
                  <c:v>28986</c:v>
                </c:pt>
                <c:pt idx="735">
                  <c:v>28989</c:v>
                </c:pt>
                <c:pt idx="736">
                  <c:v>28990</c:v>
                </c:pt>
                <c:pt idx="737">
                  <c:v>28991</c:v>
                </c:pt>
                <c:pt idx="738">
                  <c:v>28992</c:v>
                </c:pt>
                <c:pt idx="739">
                  <c:v>28993</c:v>
                </c:pt>
                <c:pt idx="740">
                  <c:v>28996</c:v>
                </c:pt>
                <c:pt idx="741">
                  <c:v>28997</c:v>
                </c:pt>
                <c:pt idx="742">
                  <c:v>28998</c:v>
                </c:pt>
                <c:pt idx="743">
                  <c:v>28999</c:v>
                </c:pt>
                <c:pt idx="744">
                  <c:v>29000</c:v>
                </c:pt>
                <c:pt idx="745">
                  <c:v>29004</c:v>
                </c:pt>
                <c:pt idx="746">
                  <c:v>29006</c:v>
                </c:pt>
                <c:pt idx="747">
                  <c:v>29007</c:v>
                </c:pt>
                <c:pt idx="748">
                  <c:v>29010</c:v>
                </c:pt>
                <c:pt idx="749">
                  <c:v>29011</c:v>
                </c:pt>
                <c:pt idx="750">
                  <c:v>29012</c:v>
                </c:pt>
                <c:pt idx="751">
                  <c:v>29013</c:v>
                </c:pt>
                <c:pt idx="752">
                  <c:v>29014</c:v>
                </c:pt>
                <c:pt idx="753">
                  <c:v>29017</c:v>
                </c:pt>
                <c:pt idx="754">
                  <c:v>29018</c:v>
                </c:pt>
                <c:pt idx="755">
                  <c:v>29019</c:v>
                </c:pt>
                <c:pt idx="756">
                  <c:v>29020</c:v>
                </c:pt>
                <c:pt idx="757">
                  <c:v>29021</c:v>
                </c:pt>
                <c:pt idx="758">
                  <c:v>29024</c:v>
                </c:pt>
                <c:pt idx="759">
                  <c:v>29025</c:v>
                </c:pt>
                <c:pt idx="760">
                  <c:v>29026</c:v>
                </c:pt>
                <c:pt idx="761">
                  <c:v>29027</c:v>
                </c:pt>
                <c:pt idx="762">
                  <c:v>29028</c:v>
                </c:pt>
                <c:pt idx="763">
                  <c:v>29031</c:v>
                </c:pt>
                <c:pt idx="764">
                  <c:v>29032</c:v>
                </c:pt>
                <c:pt idx="765">
                  <c:v>29033</c:v>
                </c:pt>
                <c:pt idx="766">
                  <c:v>29034</c:v>
                </c:pt>
                <c:pt idx="767">
                  <c:v>29035</c:v>
                </c:pt>
                <c:pt idx="768">
                  <c:v>29038</c:v>
                </c:pt>
                <c:pt idx="769">
                  <c:v>29039</c:v>
                </c:pt>
                <c:pt idx="770">
                  <c:v>29041</c:v>
                </c:pt>
                <c:pt idx="771">
                  <c:v>29042</c:v>
                </c:pt>
                <c:pt idx="772">
                  <c:v>29045</c:v>
                </c:pt>
                <c:pt idx="773">
                  <c:v>29046</c:v>
                </c:pt>
                <c:pt idx="774">
                  <c:v>29047</c:v>
                </c:pt>
                <c:pt idx="775">
                  <c:v>29048</c:v>
                </c:pt>
                <c:pt idx="776">
                  <c:v>29049</c:v>
                </c:pt>
                <c:pt idx="777">
                  <c:v>29052</c:v>
                </c:pt>
                <c:pt idx="778">
                  <c:v>29053</c:v>
                </c:pt>
                <c:pt idx="779">
                  <c:v>29054</c:v>
                </c:pt>
                <c:pt idx="780">
                  <c:v>29055</c:v>
                </c:pt>
                <c:pt idx="781">
                  <c:v>29056</c:v>
                </c:pt>
                <c:pt idx="782">
                  <c:v>29059</c:v>
                </c:pt>
                <c:pt idx="783">
                  <c:v>29060</c:v>
                </c:pt>
                <c:pt idx="784">
                  <c:v>29061</c:v>
                </c:pt>
                <c:pt idx="785">
                  <c:v>29062</c:v>
                </c:pt>
                <c:pt idx="786">
                  <c:v>29063</c:v>
                </c:pt>
                <c:pt idx="787">
                  <c:v>29066</c:v>
                </c:pt>
                <c:pt idx="788">
                  <c:v>29067</c:v>
                </c:pt>
                <c:pt idx="789">
                  <c:v>29068</c:v>
                </c:pt>
                <c:pt idx="790">
                  <c:v>29069</c:v>
                </c:pt>
                <c:pt idx="791">
                  <c:v>29070</c:v>
                </c:pt>
                <c:pt idx="792">
                  <c:v>29073</c:v>
                </c:pt>
                <c:pt idx="793">
                  <c:v>29074</c:v>
                </c:pt>
                <c:pt idx="794">
                  <c:v>29075</c:v>
                </c:pt>
                <c:pt idx="795">
                  <c:v>29076</c:v>
                </c:pt>
                <c:pt idx="796">
                  <c:v>29077</c:v>
                </c:pt>
                <c:pt idx="797">
                  <c:v>29080</c:v>
                </c:pt>
                <c:pt idx="798">
                  <c:v>29081</c:v>
                </c:pt>
                <c:pt idx="799">
                  <c:v>29082</c:v>
                </c:pt>
                <c:pt idx="800">
                  <c:v>29083</c:v>
                </c:pt>
                <c:pt idx="801">
                  <c:v>29084</c:v>
                </c:pt>
                <c:pt idx="802">
                  <c:v>29087</c:v>
                </c:pt>
                <c:pt idx="803">
                  <c:v>29088</c:v>
                </c:pt>
                <c:pt idx="804">
                  <c:v>29089</c:v>
                </c:pt>
                <c:pt idx="805">
                  <c:v>29090</c:v>
                </c:pt>
                <c:pt idx="806">
                  <c:v>29091</c:v>
                </c:pt>
                <c:pt idx="807">
                  <c:v>29094</c:v>
                </c:pt>
                <c:pt idx="808">
                  <c:v>29095</c:v>
                </c:pt>
                <c:pt idx="809">
                  <c:v>29096</c:v>
                </c:pt>
                <c:pt idx="810">
                  <c:v>29097</c:v>
                </c:pt>
                <c:pt idx="811">
                  <c:v>29098</c:v>
                </c:pt>
                <c:pt idx="812">
                  <c:v>29102</c:v>
                </c:pt>
                <c:pt idx="813">
                  <c:v>29103</c:v>
                </c:pt>
                <c:pt idx="814">
                  <c:v>29104</c:v>
                </c:pt>
                <c:pt idx="815">
                  <c:v>29105</c:v>
                </c:pt>
                <c:pt idx="816">
                  <c:v>29108</c:v>
                </c:pt>
                <c:pt idx="817">
                  <c:v>29109</c:v>
                </c:pt>
                <c:pt idx="818">
                  <c:v>29110</c:v>
                </c:pt>
                <c:pt idx="819">
                  <c:v>29111</c:v>
                </c:pt>
                <c:pt idx="820">
                  <c:v>29112</c:v>
                </c:pt>
                <c:pt idx="821">
                  <c:v>29115</c:v>
                </c:pt>
                <c:pt idx="822">
                  <c:v>29116</c:v>
                </c:pt>
                <c:pt idx="823">
                  <c:v>29117</c:v>
                </c:pt>
                <c:pt idx="824">
                  <c:v>29118</c:v>
                </c:pt>
                <c:pt idx="825">
                  <c:v>29119</c:v>
                </c:pt>
                <c:pt idx="826">
                  <c:v>29122</c:v>
                </c:pt>
                <c:pt idx="827">
                  <c:v>29123</c:v>
                </c:pt>
                <c:pt idx="828">
                  <c:v>29124</c:v>
                </c:pt>
                <c:pt idx="829">
                  <c:v>29125</c:v>
                </c:pt>
                <c:pt idx="830">
                  <c:v>29126</c:v>
                </c:pt>
                <c:pt idx="831">
                  <c:v>29129</c:v>
                </c:pt>
                <c:pt idx="832">
                  <c:v>29130</c:v>
                </c:pt>
                <c:pt idx="833">
                  <c:v>29131</c:v>
                </c:pt>
                <c:pt idx="834">
                  <c:v>29132</c:v>
                </c:pt>
                <c:pt idx="835">
                  <c:v>29133</c:v>
                </c:pt>
                <c:pt idx="836">
                  <c:v>29137</c:v>
                </c:pt>
                <c:pt idx="837">
                  <c:v>29138</c:v>
                </c:pt>
                <c:pt idx="838">
                  <c:v>29139</c:v>
                </c:pt>
                <c:pt idx="839">
                  <c:v>29140</c:v>
                </c:pt>
                <c:pt idx="840">
                  <c:v>29143</c:v>
                </c:pt>
                <c:pt idx="841">
                  <c:v>29144</c:v>
                </c:pt>
                <c:pt idx="842">
                  <c:v>29145</c:v>
                </c:pt>
                <c:pt idx="843">
                  <c:v>29146</c:v>
                </c:pt>
                <c:pt idx="844">
                  <c:v>29147</c:v>
                </c:pt>
                <c:pt idx="845">
                  <c:v>29150</c:v>
                </c:pt>
                <c:pt idx="846">
                  <c:v>29151</c:v>
                </c:pt>
                <c:pt idx="847">
                  <c:v>29152</c:v>
                </c:pt>
                <c:pt idx="848">
                  <c:v>29153</c:v>
                </c:pt>
                <c:pt idx="849">
                  <c:v>29154</c:v>
                </c:pt>
                <c:pt idx="850">
                  <c:v>29157</c:v>
                </c:pt>
                <c:pt idx="851">
                  <c:v>29158</c:v>
                </c:pt>
                <c:pt idx="852">
                  <c:v>29159</c:v>
                </c:pt>
                <c:pt idx="853">
                  <c:v>29160</c:v>
                </c:pt>
                <c:pt idx="854">
                  <c:v>29161</c:v>
                </c:pt>
                <c:pt idx="855">
                  <c:v>29164</c:v>
                </c:pt>
                <c:pt idx="856">
                  <c:v>29166</c:v>
                </c:pt>
                <c:pt idx="857">
                  <c:v>29167</c:v>
                </c:pt>
                <c:pt idx="858">
                  <c:v>29168</c:v>
                </c:pt>
                <c:pt idx="859">
                  <c:v>29172</c:v>
                </c:pt>
                <c:pt idx="860">
                  <c:v>29173</c:v>
                </c:pt>
                <c:pt idx="861">
                  <c:v>29174</c:v>
                </c:pt>
                <c:pt idx="862">
                  <c:v>29175</c:v>
                </c:pt>
                <c:pt idx="863">
                  <c:v>29178</c:v>
                </c:pt>
                <c:pt idx="864">
                  <c:v>29179</c:v>
                </c:pt>
                <c:pt idx="865">
                  <c:v>29180</c:v>
                </c:pt>
                <c:pt idx="866">
                  <c:v>29182</c:v>
                </c:pt>
                <c:pt idx="867">
                  <c:v>29185</c:v>
                </c:pt>
                <c:pt idx="868">
                  <c:v>29186</c:v>
                </c:pt>
                <c:pt idx="869">
                  <c:v>29187</c:v>
                </c:pt>
                <c:pt idx="870">
                  <c:v>29188</c:v>
                </c:pt>
                <c:pt idx="871">
                  <c:v>29189</c:v>
                </c:pt>
                <c:pt idx="872">
                  <c:v>29192</c:v>
                </c:pt>
                <c:pt idx="873">
                  <c:v>29193</c:v>
                </c:pt>
                <c:pt idx="874">
                  <c:v>29194</c:v>
                </c:pt>
                <c:pt idx="875">
                  <c:v>29195</c:v>
                </c:pt>
                <c:pt idx="876">
                  <c:v>29196</c:v>
                </c:pt>
                <c:pt idx="877">
                  <c:v>29199</c:v>
                </c:pt>
                <c:pt idx="878">
                  <c:v>29200</c:v>
                </c:pt>
                <c:pt idx="879">
                  <c:v>29201</c:v>
                </c:pt>
                <c:pt idx="880">
                  <c:v>29202</c:v>
                </c:pt>
                <c:pt idx="881">
                  <c:v>29203</c:v>
                </c:pt>
                <c:pt idx="882">
                  <c:v>29206</c:v>
                </c:pt>
                <c:pt idx="883">
                  <c:v>29207</c:v>
                </c:pt>
                <c:pt idx="884">
                  <c:v>29208</c:v>
                </c:pt>
                <c:pt idx="885">
                  <c:v>29209</c:v>
                </c:pt>
                <c:pt idx="886">
                  <c:v>29210</c:v>
                </c:pt>
                <c:pt idx="887">
                  <c:v>29213</c:v>
                </c:pt>
                <c:pt idx="888">
                  <c:v>29215</c:v>
                </c:pt>
                <c:pt idx="889">
                  <c:v>29216</c:v>
                </c:pt>
                <c:pt idx="890">
                  <c:v>29217</c:v>
                </c:pt>
                <c:pt idx="891">
                  <c:v>29220</c:v>
                </c:pt>
                <c:pt idx="892">
                  <c:v>29222</c:v>
                </c:pt>
                <c:pt idx="893">
                  <c:v>29223</c:v>
                </c:pt>
                <c:pt idx="894">
                  <c:v>29224</c:v>
                </c:pt>
                <c:pt idx="895">
                  <c:v>29227</c:v>
                </c:pt>
                <c:pt idx="896">
                  <c:v>29228</c:v>
                </c:pt>
                <c:pt idx="897">
                  <c:v>29229</c:v>
                </c:pt>
                <c:pt idx="898">
                  <c:v>29230</c:v>
                </c:pt>
                <c:pt idx="899">
                  <c:v>29231</c:v>
                </c:pt>
                <c:pt idx="900">
                  <c:v>29234</c:v>
                </c:pt>
                <c:pt idx="901">
                  <c:v>29235</c:v>
                </c:pt>
                <c:pt idx="902">
                  <c:v>29236</c:v>
                </c:pt>
                <c:pt idx="903">
                  <c:v>29237</c:v>
                </c:pt>
                <c:pt idx="904">
                  <c:v>29238</c:v>
                </c:pt>
                <c:pt idx="905">
                  <c:v>29241</c:v>
                </c:pt>
                <c:pt idx="906">
                  <c:v>29242</c:v>
                </c:pt>
                <c:pt idx="907">
                  <c:v>29243</c:v>
                </c:pt>
                <c:pt idx="908">
                  <c:v>29244</c:v>
                </c:pt>
                <c:pt idx="909">
                  <c:v>29245</c:v>
                </c:pt>
                <c:pt idx="910">
                  <c:v>29248</c:v>
                </c:pt>
                <c:pt idx="911">
                  <c:v>29249</c:v>
                </c:pt>
                <c:pt idx="912">
                  <c:v>29250</c:v>
                </c:pt>
                <c:pt idx="913">
                  <c:v>29251</c:v>
                </c:pt>
                <c:pt idx="914">
                  <c:v>29252</c:v>
                </c:pt>
                <c:pt idx="915">
                  <c:v>29255</c:v>
                </c:pt>
                <c:pt idx="916">
                  <c:v>29256</c:v>
                </c:pt>
                <c:pt idx="917">
                  <c:v>29257</c:v>
                </c:pt>
                <c:pt idx="918">
                  <c:v>29258</c:v>
                </c:pt>
                <c:pt idx="919">
                  <c:v>29259</c:v>
                </c:pt>
                <c:pt idx="920">
                  <c:v>29262</c:v>
                </c:pt>
                <c:pt idx="921">
                  <c:v>29264</c:v>
                </c:pt>
                <c:pt idx="922">
                  <c:v>29265</c:v>
                </c:pt>
                <c:pt idx="923">
                  <c:v>29266</c:v>
                </c:pt>
                <c:pt idx="924">
                  <c:v>29270</c:v>
                </c:pt>
                <c:pt idx="925">
                  <c:v>29271</c:v>
                </c:pt>
                <c:pt idx="926">
                  <c:v>29272</c:v>
                </c:pt>
                <c:pt idx="927">
                  <c:v>29273</c:v>
                </c:pt>
                <c:pt idx="928">
                  <c:v>29276</c:v>
                </c:pt>
                <c:pt idx="929">
                  <c:v>29277</c:v>
                </c:pt>
                <c:pt idx="930">
                  <c:v>29278</c:v>
                </c:pt>
                <c:pt idx="931">
                  <c:v>29279</c:v>
                </c:pt>
                <c:pt idx="932">
                  <c:v>29280</c:v>
                </c:pt>
                <c:pt idx="933">
                  <c:v>29283</c:v>
                </c:pt>
                <c:pt idx="934">
                  <c:v>29284</c:v>
                </c:pt>
                <c:pt idx="935">
                  <c:v>29285</c:v>
                </c:pt>
                <c:pt idx="936">
                  <c:v>29286</c:v>
                </c:pt>
                <c:pt idx="937">
                  <c:v>29287</c:v>
                </c:pt>
                <c:pt idx="938">
                  <c:v>29290</c:v>
                </c:pt>
                <c:pt idx="939">
                  <c:v>29291</c:v>
                </c:pt>
                <c:pt idx="940">
                  <c:v>29292</c:v>
                </c:pt>
                <c:pt idx="941">
                  <c:v>29293</c:v>
                </c:pt>
                <c:pt idx="942">
                  <c:v>29294</c:v>
                </c:pt>
                <c:pt idx="943">
                  <c:v>29297</c:v>
                </c:pt>
                <c:pt idx="944">
                  <c:v>29298</c:v>
                </c:pt>
                <c:pt idx="945">
                  <c:v>29299</c:v>
                </c:pt>
                <c:pt idx="946">
                  <c:v>29300</c:v>
                </c:pt>
                <c:pt idx="947">
                  <c:v>29301</c:v>
                </c:pt>
                <c:pt idx="948">
                  <c:v>29304</c:v>
                </c:pt>
                <c:pt idx="949">
                  <c:v>29305</c:v>
                </c:pt>
                <c:pt idx="950">
                  <c:v>29306</c:v>
                </c:pt>
                <c:pt idx="951">
                  <c:v>29307</c:v>
                </c:pt>
                <c:pt idx="952">
                  <c:v>29308</c:v>
                </c:pt>
                <c:pt idx="953">
                  <c:v>29311</c:v>
                </c:pt>
                <c:pt idx="954">
                  <c:v>29312</c:v>
                </c:pt>
                <c:pt idx="955">
                  <c:v>29313</c:v>
                </c:pt>
                <c:pt idx="956">
                  <c:v>29314</c:v>
                </c:pt>
                <c:pt idx="957">
                  <c:v>29318</c:v>
                </c:pt>
                <c:pt idx="958">
                  <c:v>29319</c:v>
                </c:pt>
                <c:pt idx="959">
                  <c:v>29320</c:v>
                </c:pt>
                <c:pt idx="960">
                  <c:v>29321</c:v>
                </c:pt>
                <c:pt idx="961">
                  <c:v>29322</c:v>
                </c:pt>
                <c:pt idx="962">
                  <c:v>29325</c:v>
                </c:pt>
                <c:pt idx="963">
                  <c:v>29326</c:v>
                </c:pt>
                <c:pt idx="964">
                  <c:v>29327</c:v>
                </c:pt>
                <c:pt idx="965">
                  <c:v>29328</c:v>
                </c:pt>
                <c:pt idx="966">
                  <c:v>29329</c:v>
                </c:pt>
                <c:pt idx="967">
                  <c:v>29332</c:v>
                </c:pt>
                <c:pt idx="968">
                  <c:v>29333</c:v>
                </c:pt>
                <c:pt idx="969">
                  <c:v>29334</c:v>
                </c:pt>
                <c:pt idx="970">
                  <c:v>29335</c:v>
                </c:pt>
                <c:pt idx="971">
                  <c:v>29336</c:v>
                </c:pt>
                <c:pt idx="972">
                  <c:v>29339</c:v>
                </c:pt>
                <c:pt idx="973">
                  <c:v>29340</c:v>
                </c:pt>
                <c:pt idx="974">
                  <c:v>29341</c:v>
                </c:pt>
                <c:pt idx="975">
                  <c:v>29342</c:v>
                </c:pt>
                <c:pt idx="976">
                  <c:v>29343</c:v>
                </c:pt>
                <c:pt idx="977">
                  <c:v>29346</c:v>
                </c:pt>
                <c:pt idx="978">
                  <c:v>29347</c:v>
                </c:pt>
                <c:pt idx="979">
                  <c:v>29348</c:v>
                </c:pt>
                <c:pt idx="980">
                  <c:v>29349</c:v>
                </c:pt>
                <c:pt idx="981">
                  <c:v>29350</c:v>
                </c:pt>
                <c:pt idx="982">
                  <c:v>29353</c:v>
                </c:pt>
                <c:pt idx="983">
                  <c:v>29354</c:v>
                </c:pt>
                <c:pt idx="984">
                  <c:v>29355</c:v>
                </c:pt>
                <c:pt idx="985">
                  <c:v>29356</c:v>
                </c:pt>
                <c:pt idx="986">
                  <c:v>29357</c:v>
                </c:pt>
                <c:pt idx="987">
                  <c:v>29360</c:v>
                </c:pt>
                <c:pt idx="988">
                  <c:v>29361</c:v>
                </c:pt>
                <c:pt idx="989">
                  <c:v>29362</c:v>
                </c:pt>
                <c:pt idx="990">
                  <c:v>29363</c:v>
                </c:pt>
                <c:pt idx="991">
                  <c:v>29364</c:v>
                </c:pt>
                <c:pt idx="992">
                  <c:v>29368</c:v>
                </c:pt>
                <c:pt idx="993">
                  <c:v>29369</c:v>
                </c:pt>
                <c:pt idx="994">
                  <c:v>29370</c:v>
                </c:pt>
                <c:pt idx="995">
                  <c:v>29371</c:v>
                </c:pt>
                <c:pt idx="996">
                  <c:v>29374</c:v>
                </c:pt>
                <c:pt idx="997">
                  <c:v>29375</c:v>
                </c:pt>
                <c:pt idx="998">
                  <c:v>29376</c:v>
                </c:pt>
                <c:pt idx="999">
                  <c:v>29377</c:v>
                </c:pt>
                <c:pt idx="1000">
                  <c:v>29378</c:v>
                </c:pt>
                <c:pt idx="1001">
                  <c:v>29381</c:v>
                </c:pt>
                <c:pt idx="1002">
                  <c:v>29382</c:v>
                </c:pt>
                <c:pt idx="1003">
                  <c:v>29383</c:v>
                </c:pt>
                <c:pt idx="1004">
                  <c:v>29384</c:v>
                </c:pt>
                <c:pt idx="1005">
                  <c:v>29385</c:v>
                </c:pt>
                <c:pt idx="1006">
                  <c:v>29388</c:v>
                </c:pt>
                <c:pt idx="1007">
                  <c:v>29389</c:v>
                </c:pt>
                <c:pt idx="1008">
                  <c:v>29390</c:v>
                </c:pt>
                <c:pt idx="1009">
                  <c:v>29391</c:v>
                </c:pt>
                <c:pt idx="1010">
                  <c:v>29392</c:v>
                </c:pt>
                <c:pt idx="1011">
                  <c:v>29395</c:v>
                </c:pt>
                <c:pt idx="1012">
                  <c:v>29396</c:v>
                </c:pt>
                <c:pt idx="1013">
                  <c:v>29397</c:v>
                </c:pt>
                <c:pt idx="1014">
                  <c:v>29398</c:v>
                </c:pt>
                <c:pt idx="1015">
                  <c:v>29399</c:v>
                </c:pt>
                <c:pt idx="1016">
                  <c:v>29402</c:v>
                </c:pt>
                <c:pt idx="1017">
                  <c:v>29403</c:v>
                </c:pt>
                <c:pt idx="1018">
                  <c:v>29404</c:v>
                </c:pt>
                <c:pt idx="1019">
                  <c:v>29405</c:v>
                </c:pt>
                <c:pt idx="1020">
                  <c:v>29409</c:v>
                </c:pt>
                <c:pt idx="1021">
                  <c:v>29410</c:v>
                </c:pt>
                <c:pt idx="1022">
                  <c:v>29411</c:v>
                </c:pt>
                <c:pt idx="1023">
                  <c:v>29412</c:v>
                </c:pt>
                <c:pt idx="1024">
                  <c:v>29413</c:v>
                </c:pt>
                <c:pt idx="1025">
                  <c:v>29416</c:v>
                </c:pt>
                <c:pt idx="1026">
                  <c:v>29417</c:v>
                </c:pt>
                <c:pt idx="1027">
                  <c:v>29418</c:v>
                </c:pt>
                <c:pt idx="1028">
                  <c:v>29419</c:v>
                </c:pt>
                <c:pt idx="1029">
                  <c:v>29420</c:v>
                </c:pt>
                <c:pt idx="1030">
                  <c:v>29423</c:v>
                </c:pt>
                <c:pt idx="1031">
                  <c:v>29424</c:v>
                </c:pt>
                <c:pt idx="1032">
                  <c:v>29425</c:v>
                </c:pt>
                <c:pt idx="1033">
                  <c:v>29426</c:v>
                </c:pt>
                <c:pt idx="1034">
                  <c:v>29427</c:v>
                </c:pt>
                <c:pt idx="1035">
                  <c:v>29430</c:v>
                </c:pt>
                <c:pt idx="1036">
                  <c:v>29431</c:v>
                </c:pt>
                <c:pt idx="1037">
                  <c:v>29432</c:v>
                </c:pt>
                <c:pt idx="1038">
                  <c:v>29433</c:v>
                </c:pt>
                <c:pt idx="1039">
                  <c:v>29434</c:v>
                </c:pt>
                <c:pt idx="1040">
                  <c:v>29437</c:v>
                </c:pt>
                <c:pt idx="1041">
                  <c:v>29438</c:v>
                </c:pt>
                <c:pt idx="1042">
                  <c:v>29439</c:v>
                </c:pt>
                <c:pt idx="1043">
                  <c:v>29440</c:v>
                </c:pt>
                <c:pt idx="1044">
                  <c:v>29441</c:v>
                </c:pt>
                <c:pt idx="1045">
                  <c:v>29444</c:v>
                </c:pt>
                <c:pt idx="1046">
                  <c:v>29445</c:v>
                </c:pt>
                <c:pt idx="1047">
                  <c:v>29446</c:v>
                </c:pt>
                <c:pt idx="1048">
                  <c:v>29447</c:v>
                </c:pt>
                <c:pt idx="1049">
                  <c:v>29448</c:v>
                </c:pt>
                <c:pt idx="1050">
                  <c:v>29451</c:v>
                </c:pt>
                <c:pt idx="1051">
                  <c:v>29452</c:v>
                </c:pt>
                <c:pt idx="1052">
                  <c:v>29453</c:v>
                </c:pt>
                <c:pt idx="1053">
                  <c:v>29454</c:v>
                </c:pt>
                <c:pt idx="1054">
                  <c:v>29455</c:v>
                </c:pt>
                <c:pt idx="1055">
                  <c:v>29458</c:v>
                </c:pt>
                <c:pt idx="1056">
                  <c:v>29459</c:v>
                </c:pt>
                <c:pt idx="1057">
                  <c:v>29460</c:v>
                </c:pt>
                <c:pt idx="1058">
                  <c:v>29461</c:v>
                </c:pt>
                <c:pt idx="1059">
                  <c:v>29462</c:v>
                </c:pt>
                <c:pt idx="1060">
                  <c:v>29466</c:v>
                </c:pt>
                <c:pt idx="1061">
                  <c:v>29467</c:v>
                </c:pt>
                <c:pt idx="1062">
                  <c:v>29468</c:v>
                </c:pt>
                <c:pt idx="1063">
                  <c:v>29469</c:v>
                </c:pt>
                <c:pt idx="1064">
                  <c:v>29472</c:v>
                </c:pt>
                <c:pt idx="1065">
                  <c:v>29473</c:v>
                </c:pt>
                <c:pt idx="1066">
                  <c:v>29474</c:v>
                </c:pt>
                <c:pt idx="1067">
                  <c:v>29475</c:v>
                </c:pt>
                <c:pt idx="1068">
                  <c:v>29476</c:v>
                </c:pt>
                <c:pt idx="1069">
                  <c:v>29479</c:v>
                </c:pt>
                <c:pt idx="1070">
                  <c:v>29480</c:v>
                </c:pt>
                <c:pt idx="1071">
                  <c:v>29481</c:v>
                </c:pt>
                <c:pt idx="1072">
                  <c:v>29482</c:v>
                </c:pt>
                <c:pt idx="1073">
                  <c:v>29483</c:v>
                </c:pt>
                <c:pt idx="1074">
                  <c:v>29486</c:v>
                </c:pt>
                <c:pt idx="1075">
                  <c:v>29487</c:v>
                </c:pt>
                <c:pt idx="1076">
                  <c:v>29488</c:v>
                </c:pt>
                <c:pt idx="1077">
                  <c:v>29489</c:v>
                </c:pt>
                <c:pt idx="1078">
                  <c:v>29490</c:v>
                </c:pt>
                <c:pt idx="1079">
                  <c:v>29493</c:v>
                </c:pt>
                <c:pt idx="1080">
                  <c:v>29494</c:v>
                </c:pt>
                <c:pt idx="1081">
                  <c:v>29495</c:v>
                </c:pt>
                <c:pt idx="1082">
                  <c:v>29496</c:v>
                </c:pt>
                <c:pt idx="1083">
                  <c:v>29497</c:v>
                </c:pt>
                <c:pt idx="1084">
                  <c:v>29500</c:v>
                </c:pt>
                <c:pt idx="1085">
                  <c:v>29501</c:v>
                </c:pt>
                <c:pt idx="1086">
                  <c:v>29502</c:v>
                </c:pt>
                <c:pt idx="1087">
                  <c:v>29503</c:v>
                </c:pt>
                <c:pt idx="1088">
                  <c:v>29504</c:v>
                </c:pt>
                <c:pt idx="1089">
                  <c:v>29508</c:v>
                </c:pt>
                <c:pt idx="1090">
                  <c:v>29509</c:v>
                </c:pt>
                <c:pt idx="1091">
                  <c:v>29510</c:v>
                </c:pt>
                <c:pt idx="1092">
                  <c:v>29511</c:v>
                </c:pt>
                <c:pt idx="1093">
                  <c:v>29514</c:v>
                </c:pt>
                <c:pt idx="1094">
                  <c:v>29515</c:v>
                </c:pt>
                <c:pt idx="1095">
                  <c:v>29516</c:v>
                </c:pt>
                <c:pt idx="1096">
                  <c:v>29517</c:v>
                </c:pt>
                <c:pt idx="1097">
                  <c:v>29518</c:v>
                </c:pt>
                <c:pt idx="1098">
                  <c:v>29521</c:v>
                </c:pt>
                <c:pt idx="1099">
                  <c:v>29522</c:v>
                </c:pt>
                <c:pt idx="1100">
                  <c:v>29523</c:v>
                </c:pt>
                <c:pt idx="1101">
                  <c:v>29524</c:v>
                </c:pt>
                <c:pt idx="1102">
                  <c:v>29525</c:v>
                </c:pt>
                <c:pt idx="1103">
                  <c:v>29528</c:v>
                </c:pt>
                <c:pt idx="1104">
                  <c:v>29530</c:v>
                </c:pt>
                <c:pt idx="1105">
                  <c:v>29531</c:v>
                </c:pt>
                <c:pt idx="1106">
                  <c:v>29532</c:v>
                </c:pt>
                <c:pt idx="1107">
                  <c:v>29535</c:v>
                </c:pt>
                <c:pt idx="1108">
                  <c:v>29537</c:v>
                </c:pt>
                <c:pt idx="1109">
                  <c:v>29538</c:v>
                </c:pt>
                <c:pt idx="1110">
                  <c:v>29539</c:v>
                </c:pt>
                <c:pt idx="1111">
                  <c:v>29542</c:v>
                </c:pt>
                <c:pt idx="1112">
                  <c:v>29543</c:v>
                </c:pt>
                <c:pt idx="1113">
                  <c:v>29544</c:v>
                </c:pt>
                <c:pt idx="1114">
                  <c:v>29545</c:v>
                </c:pt>
                <c:pt idx="1115">
                  <c:v>29546</c:v>
                </c:pt>
                <c:pt idx="1116">
                  <c:v>29549</c:v>
                </c:pt>
                <c:pt idx="1117">
                  <c:v>29550</c:v>
                </c:pt>
                <c:pt idx="1118">
                  <c:v>29551</c:v>
                </c:pt>
                <c:pt idx="1119">
                  <c:v>29553</c:v>
                </c:pt>
                <c:pt idx="1120">
                  <c:v>29556</c:v>
                </c:pt>
                <c:pt idx="1121">
                  <c:v>29557</c:v>
                </c:pt>
                <c:pt idx="1122">
                  <c:v>29558</c:v>
                </c:pt>
                <c:pt idx="1123">
                  <c:v>29559</c:v>
                </c:pt>
                <c:pt idx="1124">
                  <c:v>29560</c:v>
                </c:pt>
                <c:pt idx="1125">
                  <c:v>29563</c:v>
                </c:pt>
                <c:pt idx="1126">
                  <c:v>29564</c:v>
                </c:pt>
                <c:pt idx="1127">
                  <c:v>29565</c:v>
                </c:pt>
                <c:pt idx="1128">
                  <c:v>29566</c:v>
                </c:pt>
                <c:pt idx="1129">
                  <c:v>29567</c:v>
                </c:pt>
                <c:pt idx="1130">
                  <c:v>29570</c:v>
                </c:pt>
                <c:pt idx="1131">
                  <c:v>29571</c:v>
                </c:pt>
                <c:pt idx="1132">
                  <c:v>29572</c:v>
                </c:pt>
                <c:pt idx="1133">
                  <c:v>29573</c:v>
                </c:pt>
                <c:pt idx="1134">
                  <c:v>29574</c:v>
                </c:pt>
                <c:pt idx="1135">
                  <c:v>29577</c:v>
                </c:pt>
                <c:pt idx="1136">
                  <c:v>29578</c:v>
                </c:pt>
                <c:pt idx="1137">
                  <c:v>29579</c:v>
                </c:pt>
                <c:pt idx="1138">
                  <c:v>29581</c:v>
                </c:pt>
                <c:pt idx="1139">
                  <c:v>29584</c:v>
                </c:pt>
                <c:pt idx="1140">
                  <c:v>29585</c:v>
                </c:pt>
                <c:pt idx="1141">
                  <c:v>29586</c:v>
                </c:pt>
                <c:pt idx="1142">
                  <c:v>29588</c:v>
                </c:pt>
                <c:pt idx="1143">
                  <c:v>29591</c:v>
                </c:pt>
                <c:pt idx="1144">
                  <c:v>29592</c:v>
                </c:pt>
                <c:pt idx="1145">
                  <c:v>29593</c:v>
                </c:pt>
                <c:pt idx="1146">
                  <c:v>29594</c:v>
                </c:pt>
                <c:pt idx="1147">
                  <c:v>29595</c:v>
                </c:pt>
                <c:pt idx="1148">
                  <c:v>29598</c:v>
                </c:pt>
                <c:pt idx="1149">
                  <c:v>29599</c:v>
                </c:pt>
                <c:pt idx="1150">
                  <c:v>29600</c:v>
                </c:pt>
                <c:pt idx="1151">
                  <c:v>29601</c:v>
                </c:pt>
                <c:pt idx="1152">
                  <c:v>29602</c:v>
                </c:pt>
                <c:pt idx="1153">
                  <c:v>29605</c:v>
                </c:pt>
                <c:pt idx="1154">
                  <c:v>29606</c:v>
                </c:pt>
                <c:pt idx="1155">
                  <c:v>29607</c:v>
                </c:pt>
                <c:pt idx="1156">
                  <c:v>29608</c:v>
                </c:pt>
                <c:pt idx="1157">
                  <c:v>29609</c:v>
                </c:pt>
                <c:pt idx="1158">
                  <c:v>29612</c:v>
                </c:pt>
                <c:pt idx="1159">
                  <c:v>29613</c:v>
                </c:pt>
                <c:pt idx="1160">
                  <c:v>29614</c:v>
                </c:pt>
                <c:pt idx="1161">
                  <c:v>29615</c:v>
                </c:pt>
                <c:pt idx="1162">
                  <c:v>29616</c:v>
                </c:pt>
                <c:pt idx="1163">
                  <c:v>29619</c:v>
                </c:pt>
                <c:pt idx="1164">
                  <c:v>29620</c:v>
                </c:pt>
                <c:pt idx="1165">
                  <c:v>29621</c:v>
                </c:pt>
                <c:pt idx="1166">
                  <c:v>29622</c:v>
                </c:pt>
                <c:pt idx="1167">
                  <c:v>29623</c:v>
                </c:pt>
                <c:pt idx="1168">
                  <c:v>29626</c:v>
                </c:pt>
                <c:pt idx="1169">
                  <c:v>29627</c:v>
                </c:pt>
                <c:pt idx="1170">
                  <c:v>29628</c:v>
                </c:pt>
                <c:pt idx="1171">
                  <c:v>29630</c:v>
                </c:pt>
                <c:pt idx="1172">
                  <c:v>29634</c:v>
                </c:pt>
                <c:pt idx="1173">
                  <c:v>29635</c:v>
                </c:pt>
                <c:pt idx="1174">
                  <c:v>29636</c:v>
                </c:pt>
                <c:pt idx="1175">
                  <c:v>29637</c:v>
                </c:pt>
                <c:pt idx="1176">
                  <c:v>29640</c:v>
                </c:pt>
                <c:pt idx="1177">
                  <c:v>29641</c:v>
                </c:pt>
                <c:pt idx="1178">
                  <c:v>29642</c:v>
                </c:pt>
                <c:pt idx="1179">
                  <c:v>29643</c:v>
                </c:pt>
                <c:pt idx="1180">
                  <c:v>29644</c:v>
                </c:pt>
                <c:pt idx="1181">
                  <c:v>29647</c:v>
                </c:pt>
                <c:pt idx="1182">
                  <c:v>29648</c:v>
                </c:pt>
                <c:pt idx="1183">
                  <c:v>29649</c:v>
                </c:pt>
                <c:pt idx="1184">
                  <c:v>29650</c:v>
                </c:pt>
                <c:pt idx="1185">
                  <c:v>29651</c:v>
                </c:pt>
                <c:pt idx="1186">
                  <c:v>29654</c:v>
                </c:pt>
                <c:pt idx="1187">
                  <c:v>29655</c:v>
                </c:pt>
                <c:pt idx="1188">
                  <c:v>29656</c:v>
                </c:pt>
                <c:pt idx="1189">
                  <c:v>29657</c:v>
                </c:pt>
                <c:pt idx="1190">
                  <c:v>29658</c:v>
                </c:pt>
                <c:pt idx="1191">
                  <c:v>29661</c:v>
                </c:pt>
                <c:pt idx="1192">
                  <c:v>29662</c:v>
                </c:pt>
                <c:pt idx="1193">
                  <c:v>29663</c:v>
                </c:pt>
                <c:pt idx="1194">
                  <c:v>29664</c:v>
                </c:pt>
                <c:pt idx="1195">
                  <c:v>29665</c:v>
                </c:pt>
                <c:pt idx="1196">
                  <c:v>29668</c:v>
                </c:pt>
                <c:pt idx="1197">
                  <c:v>29669</c:v>
                </c:pt>
                <c:pt idx="1198">
                  <c:v>29670</c:v>
                </c:pt>
                <c:pt idx="1199">
                  <c:v>29671</c:v>
                </c:pt>
                <c:pt idx="1200">
                  <c:v>29672</c:v>
                </c:pt>
                <c:pt idx="1201">
                  <c:v>29675</c:v>
                </c:pt>
                <c:pt idx="1202">
                  <c:v>29676</c:v>
                </c:pt>
                <c:pt idx="1203">
                  <c:v>29677</c:v>
                </c:pt>
                <c:pt idx="1204">
                  <c:v>29678</c:v>
                </c:pt>
                <c:pt idx="1205">
                  <c:v>29679</c:v>
                </c:pt>
                <c:pt idx="1206">
                  <c:v>29682</c:v>
                </c:pt>
                <c:pt idx="1207">
                  <c:v>29683</c:v>
                </c:pt>
                <c:pt idx="1208">
                  <c:v>29684</c:v>
                </c:pt>
                <c:pt idx="1209">
                  <c:v>29685</c:v>
                </c:pt>
                <c:pt idx="1210">
                  <c:v>29686</c:v>
                </c:pt>
                <c:pt idx="1211">
                  <c:v>29689</c:v>
                </c:pt>
                <c:pt idx="1212">
                  <c:v>29690</c:v>
                </c:pt>
                <c:pt idx="1213">
                  <c:v>29691</c:v>
                </c:pt>
                <c:pt idx="1214">
                  <c:v>29692</c:v>
                </c:pt>
                <c:pt idx="1215">
                  <c:v>29696</c:v>
                </c:pt>
                <c:pt idx="1216">
                  <c:v>29697</c:v>
                </c:pt>
                <c:pt idx="1217">
                  <c:v>29698</c:v>
                </c:pt>
                <c:pt idx="1218">
                  <c:v>29699</c:v>
                </c:pt>
                <c:pt idx="1219">
                  <c:v>29700</c:v>
                </c:pt>
                <c:pt idx="1220">
                  <c:v>29703</c:v>
                </c:pt>
                <c:pt idx="1221">
                  <c:v>29704</c:v>
                </c:pt>
                <c:pt idx="1222">
                  <c:v>29705</c:v>
                </c:pt>
                <c:pt idx="1223">
                  <c:v>29706</c:v>
                </c:pt>
                <c:pt idx="1224">
                  <c:v>29707</c:v>
                </c:pt>
                <c:pt idx="1225">
                  <c:v>29710</c:v>
                </c:pt>
                <c:pt idx="1226">
                  <c:v>29711</c:v>
                </c:pt>
                <c:pt idx="1227">
                  <c:v>29712</c:v>
                </c:pt>
                <c:pt idx="1228">
                  <c:v>29713</c:v>
                </c:pt>
                <c:pt idx="1229">
                  <c:v>29714</c:v>
                </c:pt>
                <c:pt idx="1230">
                  <c:v>29717</c:v>
                </c:pt>
                <c:pt idx="1231">
                  <c:v>29718</c:v>
                </c:pt>
                <c:pt idx="1232">
                  <c:v>29719</c:v>
                </c:pt>
                <c:pt idx="1233">
                  <c:v>29720</c:v>
                </c:pt>
                <c:pt idx="1234">
                  <c:v>29721</c:v>
                </c:pt>
                <c:pt idx="1235">
                  <c:v>29724</c:v>
                </c:pt>
                <c:pt idx="1236">
                  <c:v>29725</c:v>
                </c:pt>
                <c:pt idx="1237">
                  <c:v>29726</c:v>
                </c:pt>
                <c:pt idx="1238">
                  <c:v>29727</c:v>
                </c:pt>
                <c:pt idx="1239">
                  <c:v>29728</c:v>
                </c:pt>
                <c:pt idx="1240">
                  <c:v>29732</c:v>
                </c:pt>
                <c:pt idx="1241">
                  <c:v>29733</c:v>
                </c:pt>
                <c:pt idx="1242">
                  <c:v>29734</c:v>
                </c:pt>
                <c:pt idx="1243">
                  <c:v>29735</c:v>
                </c:pt>
                <c:pt idx="1244">
                  <c:v>29738</c:v>
                </c:pt>
                <c:pt idx="1245">
                  <c:v>29739</c:v>
                </c:pt>
                <c:pt idx="1246">
                  <c:v>29740</c:v>
                </c:pt>
                <c:pt idx="1247">
                  <c:v>29741</c:v>
                </c:pt>
                <c:pt idx="1248">
                  <c:v>29742</c:v>
                </c:pt>
                <c:pt idx="1249">
                  <c:v>29745</c:v>
                </c:pt>
                <c:pt idx="1250">
                  <c:v>29746</c:v>
                </c:pt>
                <c:pt idx="1251">
                  <c:v>29747</c:v>
                </c:pt>
                <c:pt idx="1252">
                  <c:v>29748</c:v>
                </c:pt>
                <c:pt idx="1253">
                  <c:v>29749</c:v>
                </c:pt>
                <c:pt idx="1254">
                  <c:v>29752</c:v>
                </c:pt>
                <c:pt idx="1255">
                  <c:v>29753</c:v>
                </c:pt>
                <c:pt idx="1256">
                  <c:v>29754</c:v>
                </c:pt>
                <c:pt idx="1257">
                  <c:v>29755</c:v>
                </c:pt>
                <c:pt idx="1258">
                  <c:v>29756</c:v>
                </c:pt>
                <c:pt idx="1259">
                  <c:v>29759</c:v>
                </c:pt>
                <c:pt idx="1260">
                  <c:v>29760</c:v>
                </c:pt>
                <c:pt idx="1261">
                  <c:v>29761</c:v>
                </c:pt>
                <c:pt idx="1262">
                  <c:v>29762</c:v>
                </c:pt>
                <c:pt idx="1263">
                  <c:v>29763</c:v>
                </c:pt>
                <c:pt idx="1264">
                  <c:v>29766</c:v>
                </c:pt>
                <c:pt idx="1265">
                  <c:v>29767</c:v>
                </c:pt>
                <c:pt idx="1266">
                  <c:v>29768</c:v>
                </c:pt>
                <c:pt idx="1267">
                  <c:v>29769</c:v>
                </c:pt>
                <c:pt idx="1268">
                  <c:v>29773</c:v>
                </c:pt>
                <c:pt idx="1269">
                  <c:v>29774</c:v>
                </c:pt>
                <c:pt idx="1270">
                  <c:v>29775</c:v>
                </c:pt>
                <c:pt idx="1271">
                  <c:v>29776</c:v>
                </c:pt>
                <c:pt idx="1272">
                  <c:v>29777</c:v>
                </c:pt>
                <c:pt idx="1273">
                  <c:v>29780</c:v>
                </c:pt>
                <c:pt idx="1274">
                  <c:v>29781</c:v>
                </c:pt>
                <c:pt idx="1275">
                  <c:v>29782</c:v>
                </c:pt>
                <c:pt idx="1276">
                  <c:v>29783</c:v>
                </c:pt>
                <c:pt idx="1277">
                  <c:v>29784</c:v>
                </c:pt>
                <c:pt idx="1278">
                  <c:v>29787</c:v>
                </c:pt>
                <c:pt idx="1279">
                  <c:v>29788</c:v>
                </c:pt>
                <c:pt idx="1280">
                  <c:v>29789</c:v>
                </c:pt>
                <c:pt idx="1281">
                  <c:v>29790</c:v>
                </c:pt>
                <c:pt idx="1282">
                  <c:v>29791</c:v>
                </c:pt>
                <c:pt idx="1283">
                  <c:v>29794</c:v>
                </c:pt>
                <c:pt idx="1284">
                  <c:v>29795</c:v>
                </c:pt>
                <c:pt idx="1285">
                  <c:v>29796</c:v>
                </c:pt>
                <c:pt idx="1286">
                  <c:v>29797</c:v>
                </c:pt>
                <c:pt idx="1287">
                  <c:v>29798</c:v>
                </c:pt>
                <c:pt idx="1288">
                  <c:v>29801</c:v>
                </c:pt>
                <c:pt idx="1289">
                  <c:v>29802</c:v>
                </c:pt>
                <c:pt idx="1290">
                  <c:v>29803</c:v>
                </c:pt>
                <c:pt idx="1291">
                  <c:v>29804</c:v>
                </c:pt>
                <c:pt idx="1292">
                  <c:v>29805</c:v>
                </c:pt>
                <c:pt idx="1293">
                  <c:v>29808</c:v>
                </c:pt>
                <c:pt idx="1294">
                  <c:v>29809</c:v>
                </c:pt>
                <c:pt idx="1295">
                  <c:v>29810</c:v>
                </c:pt>
                <c:pt idx="1296">
                  <c:v>29811</c:v>
                </c:pt>
                <c:pt idx="1297">
                  <c:v>29812</c:v>
                </c:pt>
                <c:pt idx="1298">
                  <c:v>29815</c:v>
                </c:pt>
                <c:pt idx="1299">
                  <c:v>29816</c:v>
                </c:pt>
                <c:pt idx="1300">
                  <c:v>29817</c:v>
                </c:pt>
                <c:pt idx="1301">
                  <c:v>29818</c:v>
                </c:pt>
                <c:pt idx="1302">
                  <c:v>29819</c:v>
                </c:pt>
                <c:pt idx="1303">
                  <c:v>29822</c:v>
                </c:pt>
                <c:pt idx="1304">
                  <c:v>29823</c:v>
                </c:pt>
                <c:pt idx="1305">
                  <c:v>29824</c:v>
                </c:pt>
                <c:pt idx="1306">
                  <c:v>29825</c:v>
                </c:pt>
                <c:pt idx="1307">
                  <c:v>29826</c:v>
                </c:pt>
                <c:pt idx="1308">
                  <c:v>29829</c:v>
                </c:pt>
                <c:pt idx="1309">
                  <c:v>29830</c:v>
                </c:pt>
                <c:pt idx="1310">
                  <c:v>29831</c:v>
                </c:pt>
                <c:pt idx="1311">
                  <c:v>29832</c:v>
                </c:pt>
                <c:pt idx="1312">
                  <c:v>29833</c:v>
                </c:pt>
                <c:pt idx="1313">
                  <c:v>29837</c:v>
                </c:pt>
                <c:pt idx="1314">
                  <c:v>29838</c:v>
                </c:pt>
                <c:pt idx="1315">
                  <c:v>29839</c:v>
                </c:pt>
                <c:pt idx="1316">
                  <c:v>29840</c:v>
                </c:pt>
                <c:pt idx="1317">
                  <c:v>29843</c:v>
                </c:pt>
                <c:pt idx="1318">
                  <c:v>29844</c:v>
                </c:pt>
                <c:pt idx="1319">
                  <c:v>29845</c:v>
                </c:pt>
                <c:pt idx="1320">
                  <c:v>29846</c:v>
                </c:pt>
                <c:pt idx="1321">
                  <c:v>29847</c:v>
                </c:pt>
                <c:pt idx="1322">
                  <c:v>29850</c:v>
                </c:pt>
                <c:pt idx="1323">
                  <c:v>29851</c:v>
                </c:pt>
                <c:pt idx="1324">
                  <c:v>29852</c:v>
                </c:pt>
                <c:pt idx="1325">
                  <c:v>29853</c:v>
                </c:pt>
                <c:pt idx="1326">
                  <c:v>29854</c:v>
                </c:pt>
                <c:pt idx="1327">
                  <c:v>29857</c:v>
                </c:pt>
                <c:pt idx="1328">
                  <c:v>29858</c:v>
                </c:pt>
                <c:pt idx="1329">
                  <c:v>29859</c:v>
                </c:pt>
                <c:pt idx="1330">
                  <c:v>29860</c:v>
                </c:pt>
                <c:pt idx="1331">
                  <c:v>29861</c:v>
                </c:pt>
                <c:pt idx="1332">
                  <c:v>29864</c:v>
                </c:pt>
                <c:pt idx="1333">
                  <c:v>29865</c:v>
                </c:pt>
                <c:pt idx="1334">
                  <c:v>29866</c:v>
                </c:pt>
                <c:pt idx="1335">
                  <c:v>29867</c:v>
                </c:pt>
                <c:pt idx="1336">
                  <c:v>29868</c:v>
                </c:pt>
                <c:pt idx="1337">
                  <c:v>29872</c:v>
                </c:pt>
                <c:pt idx="1338">
                  <c:v>29873</c:v>
                </c:pt>
                <c:pt idx="1339">
                  <c:v>29874</c:v>
                </c:pt>
                <c:pt idx="1340">
                  <c:v>29875</c:v>
                </c:pt>
                <c:pt idx="1341">
                  <c:v>29878</c:v>
                </c:pt>
                <c:pt idx="1342">
                  <c:v>29879</c:v>
                </c:pt>
                <c:pt idx="1343">
                  <c:v>29880</c:v>
                </c:pt>
                <c:pt idx="1344">
                  <c:v>29881</c:v>
                </c:pt>
                <c:pt idx="1345">
                  <c:v>29882</c:v>
                </c:pt>
                <c:pt idx="1346">
                  <c:v>29885</c:v>
                </c:pt>
                <c:pt idx="1347">
                  <c:v>29886</c:v>
                </c:pt>
                <c:pt idx="1348">
                  <c:v>29887</c:v>
                </c:pt>
                <c:pt idx="1349">
                  <c:v>29888</c:v>
                </c:pt>
                <c:pt idx="1350">
                  <c:v>29889</c:v>
                </c:pt>
                <c:pt idx="1351">
                  <c:v>29892</c:v>
                </c:pt>
                <c:pt idx="1352">
                  <c:v>29894</c:v>
                </c:pt>
                <c:pt idx="1353">
                  <c:v>29895</c:v>
                </c:pt>
                <c:pt idx="1354">
                  <c:v>29896</c:v>
                </c:pt>
                <c:pt idx="1355">
                  <c:v>29899</c:v>
                </c:pt>
                <c:pt idx="1356">
                  <c:v>29900</c:v>
                </c:pt>
                <c:pt idx="1357">
                  <c:v>29902</c:v>
                </c:pt>
                <c:pt idx="1358">
                  <c:v>29903</c:v>
                </c:pt>
                <c:pt idx="1359">
                  <c:v>29906</c:v>
                </c:pt>
                <c:pt idx="1360">
                  <c:v>29907</c:v>
                </c:pt>
                <c:pt idx="1361">
                  <c:v>29908</c:v>
                </c:pt>
                <c:pt idx="1362">
                  <c:v>29909</c:v>
                </c:pt>
                <c:pt idx="1363">
                  <c:v>29910</c:v>
                </c:pt>
                <c:pt idx="1364">
                  <c:v>29913</c:v>
                </c:pt>
                <c:pt idx="1365">
                  <c:v>29914</c:v>
                </c:pt>
                <c:pt idx="1366">
                  <c:v>29915</c:v>
                </c:pt>
                <c:pt idx="1367">
                  <c:v>29917</c:v>
                </c:pt>
                <c:pt idx="1368">
                  <c:v>29920</c:v>
                </c:pt>
                <c:pt idx="1369">
                  <c:v>29921</c:v>
                </c:pt>
                <c:pt idx="1370">
                  <c:v>29922</c:v>
                </c:pt>
                <c:pt idx="1371">
                  <c:v>29923</c:v>
                </c:pt>
                <c:pt idx="1372">
                  <c:v>29924</c:v>
                </c:pt>
                <c:pt idx="1373">
                  <c:v>29927</c:v>
                </c:pt>
                <c:pt idx="1374">
                  <c:v>29928</c:v>
                </c:pt>
                <c:pt idx="1375">
                  <c:v>29929</c:v>
                </c:pt>
                <c:pt idx="1376">
                  <c:v>29930</c:v>
                </c:pt>
                <c:pt idx="1377">
                  <c:v>29931</c:v>
                </c:pt>
                <c:pt idx="1378">
                  <c:v>29934</c:v>
                </c:pt>
                <c:pt idx="1379">
                  <c:v>29935</c:v>
                </c:pt>
                <c:pt idx="1380">
                  <c:v>29936</c:v>
                </c:pt>
                <c:pt idx="1381">
                  <c:v>29937</c:v>
                </c:pt>
                <c:pt idx="1382">
                  <c:v>29938</c:v>
                </c:pt>
                <c:pt idx="1383">
                  <c:v>29941</c:v>
                </c:pt>
                <c:pt idx="1384">
                  <c:v>29942</c:v>
                </c:pt>
                <c:pt idx="1385">
                  <c:v>29943</c:v>
                </c:pt>
                <c:pt idx="1386">
                  <c:v>29944</c:v>
                </c:pt>
                <c:pt idx="1387">
                  <c:v>29948</c:v>
                </c:pt>
                <c:pt idx="1388">
                  <c:v>29949</c:v>
                </c:pt>
                <c:pt idx="1389">
                  <c:v>29950</c:v>
                </c:pt>
                <c:pt idx="1390">
                  <c:v>29951</c:v>
                </c:pt>
                <c:pt idx="1391">
                  <c:v>29955</c:v>
                </c:pt>
                <c:pt idx="1392">
                  <c:v>29956</c:v>
                </c:pt>
                <c:pt idx="1393">
                  <c:v>29957</c:v>
                </c:pt>
                <c:pt idx="1394">
                  <c:v>29958</c:v>
                </c:pt>
                <c:pt idx="1395">
                  <c:v>29959</c:v>
                </c:pt>
                <c:pt idx="1396">
                  <c:v>29962</c:v>
                </c:pt>
                <c:pt idx="1397">
                  <c:v>29963</c:v>
                </c:pt>
                <c:pt idx="1398">
                  <c:v>29964</c:v>
                </c:pt>
                <c:pt idx="1399">
                  <c:v>29965</c:v>
                </c:pt>
                <c:pt idx="1400">
                  <c:v>29966</c:v>
                </c:pt>
                <c:pt idx="1401">
                  <c:v>29969</c:v>
                </c:pt>
                <c:pt idx="1402">
                  <c:v>29970</c:v>
                </c:pt>
                <c:pt idx="1403">
                  <c:v>29971</c:v>
                </c:pt>
                <c:pt idx="1404">
                  <c:v>29972</c:v>
                </c:pt>
                <c:pt idx="1405">
                  <c:v>29973</c:v>
                </c:pt>
                <c:pt idx="1406">
                  <c:v>29976</c:v>
                </c:pt>
                <c:pt idx="1407">
                  <c:v>29977</c:v>
                </c:pt>
                <c:pt idx="1408">
                  <c:v>29978</c:v>
                </c:pt>
                <c:pt idx="1409">
                  <c:v>29979</c:v>
                </c:pt>
                <c:pt idx="1410">
                  <c:v>29980</c:v>
                </c:pt>
                <c:pt idx="1411">
                  <c:v>29983</c:v>
                </c:pt>
                <c:pt idx="1412">
                  <c:v>29984</c:v>
                </c:pt>
                <c:pt idx="1413">
                  <c:v>29985</c:v>
                </c:pt>
                <c:pt idx="1414">
                  <c:v>29986</c:v>
                </c:pt>
                <c:pt idx="1415">
                  <c:v>29987</c:v>
                </c:pt>
                <c:pt idx="1416">
                  <c:v>29990</c:v>
                </c:pt>
                <c:pt idx="1417">
                  <c:v>29991</c:v>
                </c:pt>
                <c:pt idx="1418">
                  <c:v>29992</c:v>
                </c:pt>
                <c:pt idx="1419">
                  <c:v>29993</c:v>
                </c:pt>
                <c:pt idx="1420">
                  <c:v>29998</c:v>
                </c:pt>
                <c:pt idx="1421">
                  <c:v>29999</c:v>
                </c:pt>
                <c:pt idx="1422">
                  <c:v>30000</c:v>
                </c:pt>
                <c:pt idx="1423">
                  <c:v>30001</c:v>
                </c:pt>
                <c:pt idx="1424">
                  <c:v>30004</c:v>
                </c:pt>
                <c:pt idx="1425">
                  <c:v>30005</c:v>
                </c:pt>
                <c:pt idx="1426">
                  <c:v>30006</c:v>
                </c:pt>
                <c:pt idx="1427">
                  <c:v>30007</c:v>
                </c:pt>
                <c:pt idx="1428">
                  <c:v>30008</c:v>
                </c:pt>
                <c:pt idx="1429">
                  <c:v>30011</c:v>
                </c:pt>
                <c:pt idx="1430">
                  <c:v>30012</c:v>
                </c:pt>
                <c:pt idx="1431">
                  <c:v>30013</c:v>
                </c:pt>
                <c:pt idx="1432">
                  <c:v>30014</c:v>
                </c:pt>
                <c:pt idx="1433">
                  <c:v>30015</c:v>
                </c:pt>
                <c:pt idx="1434">
                  <c:v>30018</c:v>
                </c:pt>
                <c:pt idx="1435">
                  <c:v>30019</c:v>
                </c:pt>
                <c:pt idx="1436">
                  <c:v>30020</c:v>
                </c:pt>
                <c:pt idx="1437">
                  <c:v>30021</c:v>
                </c:pt>
                <c:pt idx="1438">
                  <c:v>30022</c:v>
                </c:pt>
                <c:pt idx="1439">
                  <c:v>30025</c:v>
                </c:pt>
                <c:pt idx="1440">
                  <c:v>30026</c:v>
                </c:pt>
                <c:pt idx="1441">
                  <c:v>30027</c:v>
                </c:pt>
                <c:pt idx="1442">
                  <c:v>30028</c:v>
                </c:pt>
                <c:pt idx="1443">
                  <c:v>30029</c:v>
                </c:pt>
                <c:pt idx="1444">
                  <c:v>30032</c:v>
                </c:pt>
                <c:pt idx="1445">
                  <c:v>30033</c:v>
                </c:pt>
                <c:pt idx="1446">
                  <c:v>30034</c:v>
                </c:pt>
                <c:pt idx="1447">
                  <c:v>30035</c:v>
                </c:pt>
                <c:pt idx="1448">
                  <c:v>30036</c:v>
                </c:pt>
                <c:pt idx="1449">
                  <c:v>30039</c:v>
                </c:pt>
                <c:pt idx="1450">
                  <c:v>30040</c:v>
                </c:pt>
                <c:pt idx="1451">
                  <c:v>30041</c:v>
                </c:pt>
                <c:pt idx="1452">
                  <c:v>30042</c:v>
                </c:pt>
                <c:pt idx="1453">
                  <c:v>30043</c:v>
                </c:pt>
                <c:pt idx="1454">
                  <c:v>30046</c:v>
                </c:pt>
                <c:pt idx="1455">
                  <c:v>30047</c:v>
                </c:pt>
                <c:pt idx="1456">
                  <c:v>30048</c:v>
                </c:pt>
                <c:pt idx="1457">
                  <c:v>30049</c:v>
                </c:pt>
                <c:pt idx="1458">
                  <c:v>30053</c:v>
                </c:pt>
                <c:pt idx="1459">
                  <c:v>30054</c:v>
                </c:pt>
                <c:pt idx="1460">
                  <c:v>30055</c:v>
                </c:pt>
                <c:pt idx="1461">
                  <c:v>30056</c:v>
                </c:pt>
                <c:pt idx="1462">
                  <c:v>30057</c:v>
                </c:pt>
                <c:pt idx="1463">
                  <c:v>30060</c:v>
                </c:pt>
                <c:pt idx="1464">
                  <c:v>30061</c:v>
                </c:pt>
                <c:pt idx="1465">
                  <c:v>30062</c:v>
                </c:pt>
                <c:pt idx="1466">
                  <c:v>30063</c:v>
                </c:pt>
                <c:pt idx="1467">
                  <c:v>30064</c:v>
                </c:pt>
                <c:pt idx="1468">
                  <c:v>30067</c:v>
                </c:pt>
                <c:pt idx="1469">
                  <c:v>30068</c:v>
                </c:pt>
                <c:pt idx="1470">
                  <c:v>30069</c:v>
                </c:pt>
                <c:pt idx="1471">
                  <c:v>30070</c:v>
                </c:pt>
                <c:pt idx="1472">
                  <c:v>30071</c:v>
                </c:pt>
                <c:pt idx="1473">
                  <c:v>30074</c:v>
                </c:pt>
                <c:pt idx="1474">
                  <c:v>30075</c:v>
                </c:pt>
                <c:pt idx="1475">
                  <c:v>30076</c:v>
                </c:pt>
                <c:pt idx="1476">
                  <c:v>30077</c:v>
                </c:pt>
                <c:pt idx="1477">
                  <c:v>30078</c:v>
                </c:pt>
                <c:pt idx="1478">
                  <c:v>30081</c:v>
                </c:pt>
                <c:pt idx="1479">
                  <c:v>30082</c:v>
                </c:pt>
                <c:pt idx="1480">
                  <c:v>30083</c:v>
                </c:pt>
                <c:pt idx="1481">
                  <c:v>30084</c:v>
                </c:pt>
                <c:pt idx="1482">
                  <c:v>30085</c:v>
                </c:pt>
                <c:pt idx="1483">
                  <c:v>30088</c:v>
                </c:pt>
                <c:pt idx="1484">
                  <c:v>30089</c:v>
                </c:pt>
                <c:pt idx="1485">
                  <c:v>30090</c:v>
                </c:pt>
                <c:pt idx="1486">
                  <c:v>30091</c:v>
                </c:pt>
                <c:pt idx="1487">
                  <c:v>30092</c:v>
                </c:pt>
                <c:pt idx="1488">
                  <c:v>30095</c:v>
                </c:pt>
                <c:pt idx="1489">
                  <c:v>30096</c:v>
                </c:pt>
                <c:pt idx="1490">
                  <c:v>30097</c:v>
                </c:pt>
                <c:pt idx="1491">
                  <c:v>30098</c:v>
                </c:pt>
                <c:pt idx="1492">
                  <c:v>30099</c:v>
                </c:pt>
                <c:pt idx="1493">
                  <c:v>30103</c:v>
                </c:pt>
                <c:pt idx="1494">
                  <c:v>30104</c:v>
                </c:pt>
                <c:pt idx="1495">
                  <c:v>30105</c:v>
                </c:pt>
                <c:pt idx="1496">
                  <c:v>30106</c:v>
                </c:pt>
                <c:pt idx="1497">
                  <c:v>30109</c:v>
                </c:pt>
                <c:pt idx="1498">
                  <c:v>30110</c:v>
                </c:pt>
                <c:pt idx="1499">
                  <c:v>30111</c:v>
                </c:pt>
                <c:pt idx="1500">
                  <c:v>30112</c:v>
                </c:pt>
                <c:pt idx="1501">
                  <c:v>30113</c:v>
                </c:pt>
                <c:pt idx="1502">
                  <c:v>30116</c:v>
                </c:pt>
                <c:pt idx="1503">
                  <c:v>30117</c:v>
                </c:pt>
                <c:pt idx="1504">
                  <c:v>30118</c:v>
                </c:pt>
                <c:pt idx="1505">
                  <c:v>30119</c:v>
                </c:pt>
                <c:pt idx="1506">
                  <c:v>30120</c:v>
                </c:pt>
                <c:pt idx="1507">
                  <c:v>30123</c:v>
                </c:pt>
                <c:pt idx="1508">
                  <c:v>30124</c:v>
                </c:pt>
                <c:pt idx="1509">
                  <c:v>30125</c:v>
                </c:pt>
                <c:pt idx="1510">
                  <c:v>30126</c:v>
                </c:pt>
                <c:pt idx="1511">
                  <c:v>30127</c:v>
                </c:pt>
                <c:pt idx="1512">
                  <c:v>30130</c:v>
                </c:pt>
                <c:pt idx="1513">
                  <c:v>30131</c:v>
                </c:pt>
                <c:pt idx="1514">
                  <c:v>30132</c:v>
                </c:pt>
                <c:pt idx="1515">
                  <c:v>30133</c:v>
                </c:pt>
                <c:pt idx="1516">
                  <c:v>30134</c:v>
                </c:pt>
                <c:pt idx="1517">
                  <c:v>30138</c:v>
                </c:pt>
                <c:pt idx="1518">
                  <c:v>30139</c:v>
                </c:pt>
                <c:pt idx="1519">
                  <c:v>30140</c:v>
                </c:pt>
                <c:pt idx="1520">
                  <c:v>30141</c:v>
                </c:pt>
                <c:pt idx="1521">
                  <c:v>30144</c:v>
                </c:pt>
                <c:pt idx="1522">
                  <c:v>30145</c:v>
                </c:pt>
                <c:pt idx="1523">
                  <c:v>30146</c:v>
                </c:pt>
                <c:pt idx="1524">
                  <c:v>30147</c:v>
                </c:pt>
                <c:pt idx="1525">
                  <c:v>30148</c:v>
                </c:pt>
                <c:pt idx="1526">
                  <c:v>30151</c:v>
                </c:pt>
                <c:pt idx="1527">
                  <c:v>30152</c:v>
                </c:pt>
                <c:pt idx="1528">
                  <c:v>30153</c:v>
                </c:pt>
                <c:pt idx="1529">
                  <c:v>30154</c:v>
                </c:pt>
                <c:pt idx="1530">
                  <c:v>30155</c:v>
                </c:pt>
                <c:pt idx="1531">
                  <c:v>30158</c:v>
                </c:pt>
                <c:pt idx="1532">
                  <c:v>30159</c:v>
                </c:pt>
                <c:pt idx="1533">
                  <c:v>30160</c:v>
                </c:pt>
                <c:pt idx="1534">
                  <c:v>30161</c:v>
                </c:pt>
                <c:pt idx="1535">
                  <c:v>30162</c:v>
                </c:pt>
                <c:pt idx="1536">
                  <c:v>30165</c:v>
                </c:pt>
                <c:pt idx="1537">
                  <c:v>30166</c:v>
                </c:pt>
                <c:pt idx="1538">
                  <c:v>30167</c:v>
                </c:pt>
                <c:pt idx="1539">
                  <c:v>30168</c:v>
                </c:pt>
                <c:pt idx="1540">
                  <c:v>30169</c:v>
                </c:pt>
                <c:pt idx="1541">
                  <c:v>30172</c:v>
                </c:pt>
                <c:pt idx="1542">
                  <c:v>30173</c:v>
                </c:pt>
                <c:pt idx="1543">
                  <c:v>30174</c:v>
                </c:pt>
                <c:pt idx="1544">
                  <c:v>30175</c:v>
                </c:pt>
                <c:pt idx="1545">
                  <c:v>30176</c:v>
                </c:pt>
                <c:pt idx="1546">
                  <c:v>30179</c:v>
                </c:pt>
                <c:pt idx="1547">
                  <c:v>30180</c:v>
                </c:pt>
                <c:pt idx="1548">
                  <c:v>30181</c:v>
                </c:pt>
                <c:pt idx="1549">
                  <c:v>30182</c:v>
                </c:pt>
                <c:pt idx="1550">
                  <c:v>30183</c:v>
                </c:pt>
                <c:pt idx="1551">
                  <c:v>30186</c:v>
                </c:pt>
                <c:pt idx="1552">
                  <c:v>30187</c:v>
                </c:pt>
                <c:pt idx="1553">
                  <c:v>30188</c:v>
                </c:pt>
                <c:pt idx="1554">
                  <c:v>30189</c:v>
                </c:pt>
                <c:pt idx="1555">
                  <c:v>30190</c:v>
                </c:pt>
                <c:pt idx="1556">
                  <c:v>30193</c:v>
                </c:pt>
                <c:pt idx="1557">
                  <c:v>30194</c:v>
                </c:pt>
                <c:pt idx="1558">
                  <c:v>30195</c:v>
                </c:pt>
                <c:pt idx="1559">
                  <c:v>30196</c:v>
                </c:pt>
                <c:pt idx="1560">
                  <c:v>30197</c:v>
                </c:pt>
                <c:pt idx="1561">
                  <c:v>30201</c:v>
                </c:pt>
                <c:pt idx="1562">
                  <c:v>30202</c:v>
                </c:pt>
                <c:pt idx="1563">
                  <c:v>30203</c:v>
                </c:pt>
                <c:pt idx="1564">
                  <c:v>30204</c:v>
                </c:pt>
                <c:pt idx="1565">
                  <c:v>30207</c:v>
                </c:pt>
                <c:pt idx="1566">
                  <c:v>30208</c:v>
                </c:pt>
                <c:pt idx="1567">
                  <c:v>30209</c:v>
                </c:pt>
                <c:pt idx="1568">
                  <c:v>30210</c:v>
                </c:pt>
                <c:pt idx="1569">
                  <c:v>30211</c:v>
                </c:pt>
                <c:pt idx="1570">
                  <c:v>30214</c:v>
                </c:pt>
                <c:pt idx="1571">
                  <c:v>30215</c:v>
                </c:pt>
                <c:pt idx="1572">
                  <c:v>30216</c:v>
                </c:pt>
                <c:pt idx="1573">
                  <c:v>30217</c:v>
                </c:pt>
                <c:pt idx="1574">
                  <c:v>30218</c:v>
                </c:pt>
                <c:pt idx="1575">
                  <c:v>30221</c:v>
                </c:pt>
                <c:pt idx="1576">
                  <c:v>30222</c:v>
                </c:pt>
                <c:pt idx="1577">
                  <c:v>30223</c:v>
                </c:pt>
                <c:pt idx="1578">
                  <c:v>30224</c:v>
                </c:pt>
                <c:pt idx="1579">
                  <c:v>30225</c:v>
                </c:pt>
                <c:pt idx="1580">
                  <c:v>30228</c:v>
                </c:pt>
                <c:pt idx="1581">
                  <c:v>30229</c:v>
                </c:pt>
                <c:pt idx="1582">
                  <c:v>30230</c:v>
                </c:pt>
                <c:pt idx="1583">
                  <c:v>30231</c:v>
                </c:pt>
                <c:pt idx="1584">
                  <c:v>30232</c:v>
                </c:pt>
                <c:pt idx="1585">
                  <c:v>30236</c:v>
                </c:pt>
                <c:pt idx="1586">
                  <c:v>30237</c:v>
                </c:pt>
                <c:pt idx="1587">
                  <c:v>30238</c:v>
                </c:pt>
                <c:pt idx="1588">
                  <c:v>30239</c:v>
                </c:pt>
                <c:pt idx="1589">
                  <c:v>30242</c:v>
                </c:pt>
                <c:pt idx="1590">
                  <c:v>30243</c:v>
                </c:pt>
                <c:pt idx="1591">
                  <c:v>30244</c:v>
                </c:pt>
                <c:pt idx="1592">
                  <c:v>30245</c:v>
                </c:pt>
                <c:pt idx="1593">
                  <c:v>30246</c:v>
                </c:pt>
                <c:pt idx="1594">
                  <c:v>30249</c:v>
                </c:pt>
                <c:pt idx="1595">
                  <c:v>30250</c:v>
                </c:pt>
                <c:pt idx="1596">
                  <c:v>30251</c:v>
                </c:pt>
                <c:pt idx="1597">
                  <c:v>30252</c:v>
                </c:pt>
                <c:pt idx="1598">
                  <c:v>30253</c:v>
                </c:pt>
                <c:pt idx="1599">
                  <c:v>30256</c:v>
                </c:pt>
                <c:pt idx="1600">
                  <c:v>30258</c:v>
                </c:pt>
                <c:pt idx="1601">
                  <c:v>30259</c:v>
                </c:pt>
                <c:pt idx="1602">
                  <c:v>30260</c:v>
                </c:pt>
                <c:pt idx="1603">
                  <c:v>30263</c:v>
                </c:pt>
                <c:pt idx="1604">
                  <c:v>30264</c:v>
                </c:pt>
                <c:pt idx="1605">
                  <c:v>30265</c:v>
                </c:pt>
                <c:pt idx="1606">
                  <c:v>30267</c:v>
                </c:pt>
                <c:pt idx="1607">
                  <c:v>30270</c:v>
                </c:pt>
                <c:pt idx="1608">
                  <c:v>30271</c:v>
                </c:pt>
                <c:pt idx="1609">
                  <c:v>30272</c:v>
                </c:pt>
                <c:pt idx="1610">
                  <c:v>30273</c:v>
                </c:pt>
                <c:pt idx="1611">
                  <c:v>30274</c:v>
                </c:pt>
                <c:pt idx="1612">
                  <c:v>30277</c:v>
                </c:pt>
                <c:pt idx="1613">
                  <c:v>30278</c:v>
                </c:pt>
                <c:pt idx="1614">
                  <c:v>30279</c:v>
                </c:pt>
                <c:pt idx="1615">
                  <c:v>30281</c:v>
                </c:pt>
                <c:pt idx="1616">
                  <c:v>30284</c:v>
                </c:pt>
                <c:pt idx="1617">
                  <c:v>30285</c:v>
                </c:pt>
                <c:pt idx="1618">
                  <c:v>30286</c:v>
                </c:pt>
                <c:pt idx="1619">
                  <c:v>30287</c:v>
                </c:pt>
                <c:pt idx="1620">
                  <c:v>30288</c:v>
                </c:pt>
                <c:pt idx="1621">
                  <c:v>30291</c:v>
                </c:pt>
                <c:pt idx="1622">
                  <c:v>30292</c:v>
                </c:pt>
                <c:pt idx="1623">
                  <c:v>30293</c:v>
                </c:pt>
                <c:pt idx="1624">
                  <c:v>30294</c:v>
                </c:pt>
                <c:pt idx="1625">
                  <c:v>30295</c:v>
                </c:pt>
                <c:pt idx="1626">
                  <c:v>30298</c:v>
                </c:pt>
                <c:pt idx="1627">
                  <c:v>30299</c:v>
                </c:pt>
                <c:pt idx="1628">
                  <c:v>30300</c:v>
                </c:pt>
                <c:pt idx="1629">
                  <c:v>30301</c:v>
                </c:pt>
                <c:pt idx="1630">
                  <c:v>30302</c:v>
                </c:pt>
                <c:pt idx="1631">
                  <c:v>30305</c:v>
                </c:pt>
                <c:pt idx="1632">
                  <c:v>30306</c:v>
                </c:pt>
                <c:pt idx="1633">
                  <c:v>30307</c:v>
                </c:pt>
                <c:pt idx="1634">
                  <c:v>30308</c:v>
                </c:pt>
                <c:pt idx="1635">
                  <c:v>30312</c:v>
                </c:pt>
                <c:pt idx="1636">
                  <c:v>30313</c:v>
                </c:pt>
                <c:pt idx="1637">
                  <c:v>30314</c:v>
                </c:pt>
                <c:pt idx="1638">
                  <c:v>30315</c:v>
                </c:pt>
                <c:pt idx="1639">
                  <c:v>30316</c:v>
                </c:pt>
                <c:pt idx="1640">
                  <c:v>30319</c:v>
                </c:pt>
                <c:pt idx="1641">
                  <c:v>30320</c:v>
                </c:pt>
                <c:pt idx="1642">
                  <c:v>30321</c:v>
                </c:pt>
                <c:pt idx="1643">
                  <c:v>30322</c:v>
                </c:pt>
                <c:pt idx="1644">
                  <c:v>30323</c:v>
                </c:pt>
                <c:pt idx="1645">
                  <c:v>30326</c:v>
                </c:pt>
                <c:pt idx="1646">
                  <c:v>30327</c:v>
                </c:pt>
                <c:pt idx="1647">
                  <c:v>30328</c:v>
                </c:pt>
                <c:pt idx="1648">
                  <c:v>30329</c:v>
                </c:pt>
                <c:pt idx="1649">
                  <c:v>30330</c:v>
                </c:pt>
                <c:pt idx="1650">
                  <c:v>30333</c:v>
                </c:pt>
                <c:pt idx="1651">
                  <c:v>30334</c:v>
                </c:pt>
                <c:pt idx="1652">
                  <c:v>30335</c:v>
                </c:pt>
                <c:pt idx="1653">
                  <c:v>30336</c:v>
                </c:pt>
                <c:pt idx="1654">
                  <c:v>30337</c:v>
                </c:pt>
                <c:pt idx="1655">
                  <c:v>30340</c:v>
                </c:pt>
                <c:pt idx="1656">
                  <c:v>30341</c:v>
                </c:pt>
                <c:pt idx="1657">
                  <c:v>30342</c:v>
                </c:pt>
                <c:pt idx="1658">
                  <c:v>30343</c:v>
                </c:pt>
                <c:pt idx="1659">
                  <c:v>30344</c:v>
                </c:pt>
                <c:pt idx="1660">
                  <c:v>30347</c:v>
                </c:pt>
                <c:pt idx="1661">
                  <c:v>30348</c:v>
                </c:pt>
                <c:pt idx="1662">
                  <c:v>30349</c:v>
                </c:pt>
                <c:pt idx="1663">
                  <c:v>30350</c:v>
                </c:pt>
                <c:pt idx="1664">
                  <c:v>30351</c:v>
                </c:pt>
                <c:pt idx="1665">
                  <c:v>30354</c:v>
                </c:pt>
                <c:pt idx="1666">
                  <c:v>30355</c:v>
                </c:pt>
                <c:pt idx="1667">
                  <c:v>30356</c:v>
                </c:pt>
                <c:pt idx="1668">
                  <c:v>30357</c:v>
                </c:pt>
                <c:pt idx="1669">
                  <c:v>30358</c:v>
                </c:pt>
                <c:pt idx="1670">
                  <c:v>30361</c:v>
                </c:pt>
                <c:pt idx="1671">
                  <c:v>30362</c:v>
                </c:pt>
                <c:pt idx="1672">
                  <c:v>30363</c:v>
                </c:pt>
                <c:pt idx="1673">
                  <c:v>30364</c:v>
                </c:pt>
                <c:pt idx="1674">
                  <c:v>30365</c:v>
                </c:pt>
                <c:pt idx="1675">
                  <c:v>30369</c:v>
                </c:pt>
                <c:pt idx="1676">
                  <c:v>30370</c:v>
                </c:pt>
                <c:pt idx="1677">
                  <c:v>30371</c:v>
                </c:pt>
                <c:pt idx="1678">
                  <c:v>30372</c:v>
                </c:pt>
                <c:pt idx="1679">
                  <c:v>30375</c:v>
                </c:pt>
                <c:pt idx="1680">
                  <c:v>30376</c:v>
                </c:pt>
                <c:pt idx="1681">
                  <c:v>30377</c:v>
                </c:pt>
                <c:pt idx="1682">
                  <c:v>30378</c:v>
                </c:pt>
                <c:pt idx="1683">
                  <c:v>30379</c:v>
                </c:pt>
                <c:pt idx="1684">
                  <c:v>30382</c:v>
                </c:pt>
                <c:pt idx="1685">
                  <c:v>30383</c:v>
                </c:pt>
                <c:pt idx="1686">
                  <c:v>30384</c:v>
                </c:pt>
                <c:pt idx="1687">
                  <c:v>30385</c:v>
                </c:pt>
                <c:pt idx="1688">
                  <c:v>30386</c:v>
                </c:pt>
                <c:pt idx="1689">
                  <c:v>30389</c:v>
                </c:pt>
                <c:pt idx="1690">
                  <c:v>30390</c:v>
                </c:pt>
                <c:pt idx="1691">
                  <c:v>30391</c:v>
                </c:pt>
                <c:pt idx="1692">
                  <c:v>30392</c:v>
                </c:pt>
                <c:pt idx="1693">
                  <c:v>30393</c:v>
                </c:pt>
                <c:pt idx="1694">
                  <c:v>30396</c:v>
                </c:pt>
                <c:pt idx="1695">
                  <c:v>30397</c:v>
                </c:pt>
                <c:pt idx="1696">
                  <c:v>30398</c:v>
                </c:pt>
                <c:pt idx="1697">
                  <c:v>30399</c:v>
                </c:pt>
                <c:pt idx="1698">
                  <c:v>30400</c:v>
                </c:pt>
                <c:pt idx="1699">
                  <c:v>30403</c:v>
                </c:pt>
                <c:pt idx="1700">
                  <c:v>30404</c:v>
                </c:pt>
                <c:pt idx="1701">
                  <c:v>30405</c:v>
                </c:pt>
                <c:pt idx="1702">
                  <c:v>30406</c:v>
                </c:pt>
                <c:pt idx="1703">
                  <c:v>30410</c:v>
                </c:pt>
                <c:pt idx="1704">
                  <c:v>30411</c:v>
                </c:pt>
                <c:pt idx="1705">
                  <c:v>30412</c:v>
                </c:pt>
                <c:pt idx="1706">
                  <c:v>30413</c:v>
                </c:pt>
                <c:pt idx="1707">
                  <c:v>30414</c:v>
                </c:pt>
                <c:pt idx="1708">
                  <c:v>30417</c:v>
                </c:pt>
                <c:pt idx="1709">
                  <c:v>30418</c:v>
                </c:pt>
                <c:pt idx="1710">
                  <c:v>30419</c:v>
                </c:pt>
                <c:pt idx="1711">
                  <c:v>30420</c:v>
                </c:pt>
                <c:pt idx="1712">
                  <c:v>30421</c:v>
                </c:pt>
                <c:pt idx="1713">
                  <c:v>30424</c:v>
                </c:pt>
                <c:pt idx="1714">
                  <c:v>30425</c:v>
                </c:pt>
                <c:pt idx="1715">
                  <c:v>30426</c:v>
                </c:pt>
                <c:pt idx="1716">
                  <c:v>30427</c:v>
                </c:pt>
                <c:pt idx="1717">
                  <c:v>30428</c:v>
                </c:pt>
                <c:pt idx="1718">
                  <c:v>30431</c:v>
                </c:pt>
                <c:pt idx="1719">
                  <c:v>30432</c:v>
                </c:pt>
                <c:pt idx="1720">
                  <c:v>30433</c:v>
                </c:pt>
                <c:pt idx="1721">
                  <c:v>30434</c:v>
                </c:pt>
                <c:pt idx="1722">
                  <c:v>30435</c:v>
                </c:pt>
                <c:pt idx="1723">
                  <c:v>30438</c:v>
                </c:pt>
                <c:pt idx="1724">
                  <c:v>30439</c:v>
                </c:pt>
                <c:pt idx="1725">
                  <c:v>30440</c:v>
                </c:pt>
                <c:pt idx="1726">
                  <c:v>30441</c:v>
                </c:pt>
                <c:pt idx="1727">
                  <c:v>30442</c:v>
                </c:pt>
                <c:pt idx="1728">
                  <c:v>30445</c:v>
                </c:pt>
                <c:pt idx="1729">
                  <c:v>30446</c:v>
                </c:pt>
                <c:pt idx="1730">
                  <c:v>30447</c:v>
                </c:pt>
                <c:pt idx="1731">
                  <c:v>30448</c:v>
                </c:pt>
                <c:pt idx="1732">
                  <c:v>30449</c:v>
                </c:pt>
                <c:pt idx="1733">
                  <c:v>30452</c:v>
                </c:pt>
                <c:pt idx="1734">
                  <c:v>30453</c:v>
                </c:pt>
                <c:pt idx="1735">
                  <c:v>30454</c:v>
                </c:pt>
                <c:pt idx="1736">
                  <c:v>30455</c:v>
                </c:pt>
                <c:pt idx="1737">
                  <c:v>30456</c:v>
                </c:pt>
                <c:pt idx="1738">
                  <c:v>30459</c:v>
                </c:pt>
                <c:pt idx="1739">
                  <c:v>30460</c:v>
                </c:pt>
                <c:pt idx="1740">
                  <c:v>30461</c:v>
                </c:pt>
                <c:pt idx="1741">
                  <c:v>30462</c:v>
                </c:pt>
                <c:pt idx="1742">
                  <c:v>30463</c:v>
                </c:pt>
                <c:pt idx="1743">
                  <c:v>30467</c:v>
                </c:pt>
                <c:pt idx="1744">
                  <c:v>30468</c:v>
                </c:pt>
                <c:pt idx="1745">
                  <c:v>30469</c:v>
                </c:pt>
                <c:pt idx="1746">
                  <c:v>30470</c:v>
                </c:pt>
                <c:pt idx="1747">
                  <c:v>30473</c:v>
                </c:pt>
                <c:pt idx="1748">
                  <c:v>30474</c:v>
                </c:pt>
                <c:pt idx="1749">
                  <c:v>30475</c:v>
                </c:pt>
                <c:pt idx="1750">
                  <c:v>30476</c:v>
                </c:pt>
                <c:pt idx="1751">
                  <c:v>30477</c:v>
                </c:pt>
                <c:pt idx="1752">
                  <c:v>30480</c:v>
                </c:pt>
                <c:pt idx="1753">
                  <c:v>30481</c:v>
                </c:pt>
                <c:pt idx="1754">
                  <c:v>30482</c:v>
                </c:pt>
                <c:pt idx="1755">
                  <c:v>30483</c:v>
                </c:pt>
                <c:pt idx="1756">
                  <c:v>30484</c:v>
                </c:pt>
                <c:pt idx="1757">
                  <c:v>30487</c:v>
                </c:pt>
                <c:pt idx="1758">
                  <c:v>30488</c:v>
                </c:pt>
                <c:pt idx="1759">
                  <c:v>30489</c:v>
                </c:pt>
                <c:pt idx="1760">
                  <c:v>30490</c:v>
                </c:pt>
                <c:pt idx="1761">
                  <c:v>30491</c:v>
                </c:pt>
                <c:pt idx="1762">
                  <c:v>30494</c:v>
                </c:pt>
                <c:pt idx="1763">
                  <c:v>30495</c:v>
                </c:pt>
                <c:pt idx="1764">
                  <c:v>30496</c:v>
                </c:pt>
                <c:pt idx="1765">
                  <c:v>30497</c:v>
                </c:pt>
                <c:pt idx="1766">
                  <c:v>30498</c:v>
                </c:pt>
                <c:pt idx="1767">
                  <c:v>30502</c:v>
                </c:pt>
                <c:pt idx="1768">
                  <c:v>30503</c:v>
                </c:pt>
                <c:pt idx="1769">
                  <c:v>30504</c:v>
                </c:pt>
                <c:pt idx="1770">
                  <c:v>30505</c:v>
                </c:pt>
                <c:pt idx="1771">
                  <c:v>30508</c:v>
                </c:pt>
                <c:pt idx="1772">
                  <c:v>30509</c:v>
                </c:pt>
                <c:pt idx="1773">
                  <c:v>30510</c:v>
                </c:pt>
                <c:pt idx="1774">
                  <c:v>30511</c:v>
                </c:pt>
                <c:pt idx="1775">
                  <c:v>30512</c:v>
                </c:pt>
                <c:pt idx="1776">
                  <c:v>30515</c:v>
                </c:pt>
                <c:pt idx="1777">
                  <c:v>30516</c:v>
                </c:pt>
                <c:pt idx="1778">
                  <c:v>30517</c:v>
                </c:pt>
                <c:pt idx="1779">
                  <c:v>30518</c:v>
                </c:pt>
                <c:pt idx="1780">
                  <c:v>30519</c:v>
                </c:pt>
                <c:pt idx="1781">
                  <c:v>30522</c:v>
                </c:pt>
                <c:pt idx="1782">
                  <c:v>30523</c:v>
                </c:pt>
                <c:pt idx="1783">
                  <c:v>30524</c:v>
                </c:pt>
                <c:pt idx="1784">
                  <c:v>30525</c:v>
                </c:pt>
                <c:pt idx="1785">
                  <c:v>30526</c:v>
                </c:pt>
                <c:pt idx="1786">
                  <c:v>30529</c:v>
                </c:pt>
                <c:pt idx="1787">
                  <c:v>30530</c:v>
                </c:pt>
                <c:pt idx="1788">
                  <c:v>30531</c:v>
                </c:pt>
                <c:pt idx="1789">
                  <c:v>30532</c:v>
                </c:pt>
                <c:pt idx="1790">
                  <c:v>30533</c:v>
                </c:pt>
                <c:pt idx="1791">
                  <c:v>30536</c:v>
                </c:pt>
                <c:pt idx="1792">
                  <c:v>30537</c:v>
                </c:pt>
                <c:pt idx="1793">
                  <c:v>30538</c:v>
                </c:pt>
                <c:pt idx="1794">
                  <c:v>30539</c:v>
                </c:pt>
                <c:pt idx="1795">
                  <c:v>30540</c:v>
                </c:pt>
                <c:pt idx="1796">
                  <c:v>30543</c:v>
                </c:pt>
                <c:pt idx="1797">
                  <c:v>30544</c:v>
                </c:pt>
                <c:pt idx="1798">
                  <c:v>30545</c:v>
                </c:pt>
                <c:pt idx="1799">
                  <c:v>30546</c:v>
                </c:pt>
                <c:pt idx="1800">
                  <c:v>30547</c:v>
                </c:pt>
                <c:pt idx="1801">
                  <c:v>30550</c:v>
                </c:pt>
                <c:pt idx="1802">
                  <c:v>30551</c:v>
                </c:pt>
                <c:pt idx="1803">
                  <c:v>30552</c:v>
                </c:pt>
                <c:pt idx="1804">
                  <c:v>30553</c:v>
                </c:pt>
                <c:pt idx="1805">
                  <c:v>30554</c:v>
                </c:pt>
                <c:pt idx="1806">
                  <c:v>30557</c:v>
                </c:pt>
                <c:pt idx="1807">
                  <c:v>30558</c:v>
                </c:pt>
                <c:pt idx="1808">
                  <c:v>30559</c:v>
                </c:pt>
                <c:pt idx="1809">
                  <c:v>30560</c:v>
                </c:pt>
                <c:pt idx="1810">
                  <c:v>30561</c:v>
                </c:pt>
                <c:pt idx="1811">
                  <c:v>30565</c:v>
                </c:pt>
                <c:pt idx="1812">
                  <c:v>30566</c:v>
                </c:pt>
                <c:pt idx="1813">
                  <c:v>30567</c:v>
                </c:pt>
                <c:pt idx="1814">
                  <c:v>30568</c:v>
                </c:pt>
                <c:pt idx="1815">
                  <c:v>30571</c:v>
                </c:pt>
                <c:pt idx="1816">
                  <c:v>30572</c:v>
                </c:pt>
                <c:pt idx="1817">
                  <c:v>30573</c:v>
                </c:pt>
                <c:pt idx="1818">
                  <c:v>30574</c:v>
                </c:pt>
                <c:pt idx="1819">
                  <c:v>30575</c:v>
                </c:pt>
                <c:pt idx="1820">
                  <c:v>30578</c:v>
                </c:pt>
                <c:pt idx="1821">
                  <c:v>30579</c:v>
                </c:pt>
                <c:pt idx="1822">
                  <c:v>30580</c:v>
                </c:pt>
                <c:pt idx="1823">
                  <c:v>30581</c:v>
                </c:pt>
                <c:pt idx="1824">
                  <c:v>30582</c:v>
                </c:pt>
                <c:pt idx="1825">
                  <c:v>30585</c:v>
                </c:pt>
                <c:pt idx="1826">
                  <c:v>30586</c:v>
                </c:pt>
                <c:pt idx="1827">
                  <c:v>30587</c:v>
                </c:pt>
                <c:pt idx="1828">
                  <c:v>30588</c:v>
                </c:pt>
                <c:pt idx="1829">
                  <c:v>30589</c:v>
                </c:pt>
                <c:pt idx="1830">
                  <c:v>30592</c:v>
                </c:pt>
                <c:pt idx="1831">
                  <c:v>30593</c:v>
                </c:pt>
                <c:pt idx="1832">
                  <c:v>30594</c:v>
                </c:pt>
                <c:pt idx="1833">
                  <c:v>30595</c:v>
                </c:pt>
                <c:pt idx="1834">
                  <c:v>30596</c:v>
                </c:pt>
                <c:pt idx="1835">
                  <c:v>30600</c:v>
                </c:pt>
                <c:pt idx="1836">
                  <c:v>30601</c:v>
                </c:pt>
                <c:pt idx="1837">
                  <c:v>30602</c:v>
                </c:pt>
                <c:pt idx="1838">
                  <c:v>30603</c:v>
                </c:pt>
                <c:pt idx="1839">
                  <c:v>30606</c:v>
                </c:pt>
                <c:pt idx="1840">
                  <c:v>30607</c:v>
                </c:pt>
                <c:pt idx="1841">
                  <c:v>30608</c:v>
                </c:pt>
                <c:pt idx="1842">
                  <c:v>30609</c:v>
                </c:pt>
                <c:pt idx="1843">
                  <c:v>30610</c:v>
                </c:pt>
                <c:pt idx="1844">
                  <c:v>30613</c:v>
                </c:pt>
                <c:pt idx="1845">
                  <c:v>30614</c:v>
                </c:pt>
                <c:pt idx="1846">
                  <c:v>30615</c:v>
                </c:pt>
                <c:pt idx="1847">
                  <c:v>30616</c:v>
                </c:pt>
                <c:pt idx="1848">
                  <c:v>30617</c:v>
                </c:pt>
                <c:pt idx="1849">
                  <c:v>30620</c:v>
                </c:pt>
                <c:pt idx="1850">
                  <c:v>30621</c:v>
                </c:pt>
                <c:pt idx="1851">
                  <c:v>30622</c:v>
                </c:pt>
                <c:pt idx="1852">
                  <c:v>30623</c:v>
                </c:pt>
                <c:pt idx="1853">
                  <c:v>30624</c:v>
                </c:pt>
                <c:pt idx="1854">
                  <c:v>30627</c:v>
                </c:pt>
                <c:pt idx="1855">
                  <c:v>30629</c:v>
                </c:pt>
                <c:pt idx="1856">
                  <c:v>30630</c:v>
                </c:pt>
                <c:pt idx="1857">
                  <c:v>30634</c:v>
                </c:pt>
                <c:pt idx="1858">
                  <c:v>30635</c:v>
                </c:pt>
                <c:pt idx="1859">
                  <c:v>30636</c:v>
                </c:pt>
                <c:pt idx="1860">
                  <c:v>30637</c:v>
                </c:pt>
                <c:pt idx="1861">
                  <c:v>30638</c:v>
                </c:pt>
                <c:pt idx="1862">
                  <c:v>30641</c:v>
                </c:pt>
                <c:pt idx="1863">
                  <c:v>30642</c:v>
                </c:pt>
                <c:pt idx="1864">
                  <c:v>30643</c:v>
                </c:pt>
                <c:pt idx="1865">
                  <c:v>30645</c:v>
                </c:pt>
                <c:pt idx="1866">
                  <c:v>30648</c:v>
                </c:pt>
                <c:pt idx="1867">
                  <c:v>30649</c:v>
                </c:pt>
                <c:pt idx="1868">
                  <c:v>30650</c:v>
                </c:pt>
                <c:pt idx="1869">
                  <c:v>30651</c:v>
                </c:pt>
                <c:pt idx="1870">
                  <c:v>30652</c:v>
                </c:pt>
                <c:pt idx="1871">
                  <c:v>30655</c:v>
                </c:pt>
                <c:pt idx="1872">
                  <c:v>30656</c:v>
                </c:pt>
                <c:pt idx="1873">
                  <c:v>30657</c:v>
                </c:pt>
                <c:pt idx="1874">
                  <c:v>30658</c:v>
                </c:pt>
                <c:pt idx="1875">
                  <c:v>30659</c:v>
                </c:pt>
                <c:pt idx="1876">
                  <c:v>30662</c:v>
                </c:pt>
                <c:pt idx="1877">
                  <c:v>30663</c:v>
                </c:pt>
                <c:pt idx="1878">
                  <c:v>30664</c:v>
                </c:pt>
                <c:pt idx="1879">
                  <c:v>30665</c:v>
                </c:pt>
                <c:pt idx="1880">
                  <c:v>30666</c:v>
                </c:pt>
                <c:pt idx="1881">
                  <c:v>30669</c:v>
                </c:pt>
                <c:pt idx="1882">
                  <c:v>30670</c:v>
                </c:pt>
                <c:pt idx="1883">
                  <c:v>30671</c:v>
                </c:pt>
                <c:pt idx="1884">
                  <c:v>30672</c:v>
                </c:pt>
                <c:pt idx="1885">
                  <c:v>30673</c:v>
                </c:pt>
                <c:pt idx="1886">
                  <c:v>30677</c:v>
                </c:pt>
                <c:pt idx="1887">
                  <c:v>30678</c:v>
                </c:pt>
                <c:pt idx="1888">
                  <c:v>30679</c:v>
                </c:pt>
                <c:pt idx="1889">
                  <c:v>30680</c:v>
                </c:pt>
                <c:pt idx="1890">
                  <c:v>30684</c:v>
                </c:pt>
                <c:pt idx="1891">
                  <c:v>30685</c:v>
                </c:pt>
                <c:pt idx="1892">
                  <c:v>30686</c:v>
                </c:pt>
                <c:pt idx="1893">
                  <c:v>30687</c:v>
                </c:pt>
                <c:pt idx="1894">
                  <c:v>30690</c:v>
                </c:pt>
                <c:pt idx="1895">
                  <c:v>30691</c:v>
                </c:pt>
                <c:pt idx="1896">
                  <c:v>30692</c:v>
                </c:pt>
                <c:pt idx="1897">
                  <c:v>30693</c:v>
                </c:pt>
                <c:pt idx="1898">
                  <c:v>30694</c:v>
                </c:pt>
                <c:pt idx="1899">
                  <c:v>30697</c:v>
                </c:pt>
                <c:pt idx="1900">
                  <c:v>30698</c:v>
                </c:pt>
                <c:pt idx="1901">
                  <c:v>30699</c:v>
                </c:pt>
                <c:pt idx="1902">
                  <c:v>30700</c:v>
                </c:pt>
                <c:pt idx="1903">
                  <c:v>30701</c:v>
                </c:pt>
                <c:pt idx="1904">
                  <c:v>30704</c:v>
                </c:pt>
                <c:pt idx="1905">
                  <c:v>30705</c:v>
                </c:pt>
                <c:pt idx="1906">
                  <c:v>30706</c:v>
                </c:pt>
                <c:pt idx="1907">
                  <c:v>30707</c:v>
                </c:pt>
                <c:pt idx="1908">
                  <c:v>30708</c:v>
                </c:pt>
                <c:pt idx="1909">
                  <c:v>30711</c:v>
                </c:pt>
                <c:pt idx="1910">
                  <c:v>30712</c:v>
                </c:pt>
                <c:pt idx="1911">
                  <c:v>30713</c:v>
                </c:pt>
                <c:pt idx="1912">
                  <c:v>30714</c:v>
                </c:pt>
                <c:pt idx="1913">
                  <c:v>30715</c:v>
                </c:pt>
                <c:pt idx="1914">
                  <c:v>30718</c:v>
                </c:pt>
                <c:pt idx="1915">
                  <c:v>30719</c:v>
                </c:pt>
                <c:pt idx="1916">
                  <c:v>30720</c:v>
                </c:pt>
                <c:pt idx="1917">
                  <c:v>30721</c:v>
                </c:pt>
                <c:pt idx="1918">
                  <c:v>30722</c:v>
                </c:pt>
                <c:pt idx="1919">
                  <c:v>30726</c:v>
                </c:pt>
                <c:pt idx="1920">
                  <c:v>30727</c:v>
                </c:pt>
                <c:pt idx="1921">
                  <c:v>30728</c:v>
                </c:pt>
                <c:pt idx="1922">
                  <c:v>30729</c:v>
                </c:pt>
                <c:pt idx="1923">
                  <c:v>30733</c:v>
                </c:pt>
                <c:pt idx="1924">
                  <c:v>30734</c:v>
                </c:pt>
                <c:pt idx="1925">
                  <c:v>30735</c:v>
                </c:pt>
                <c:pt idx="1926">
                  <c:v>30736</c:v>
                </c:pt>
                <c:pt idx="1927">
                  <c:v>30739</c:v>
                </c:pt>
                <c:pt idx="1928">
                  <c:v>30740</c:v>
                </c:pt>
                <c:pt idx="1929">
                  <c:v>30741</c:v>
                </c:pt>
                <c:pt idx="1930">
                  <c:v>30742</c:v>
                </c:pt>
                <c:pt idx="1931">
                  <c:v>30743</c:v>
                </c:pt>
                <c:pt idx="1932">
                  <c:v>30746</c:v>
                </c:pt>
                <c:pt idx="1933">
                  <c:v>30747</c:v>
                </c:pt>
                <c:pt idx="1934">
                  <c:v>30748</c:v>
                </c:pt>
                <c:pt idx="1935">
                  <c:v>30749</c:v>
                </c:pt>
                <c:pt idx="1936">
                  <c:v>30750</c:v>
                </c:pt>
                <c:pt idx="1937">
                  <c:v>30753</c:v>
                </c:pt>
                <c:pt idx="1938">
                  <c:v>30754</c:v>
                </c:pt>
                <c:pt idx="1939">
                  <c:v>30755</c:v>
                </c:pt>
                <c:pt idx="1940">
                  <c:v>30756</c:v>
                </c:pt>
                <c:pt idx="1941">
                  <c:v>30757</c:v>
                </c:pt>
                <c:pt idx="1942">
                  <c:v>30760</c:v>
                </c:pt>
                <c:pt idx="1943">
                  <c:v>30761</c:v>
                </c:pt>
                <c:pt idx="1944">
                  <c:v>30762</c:v>
                </c:pt>
                <c:pt idx="1945">
                  <c:v>30763</c:v>
                </c:pt>
                <c:pt idx="1946">
                  <c:v>30764</c:v>
                </c:pt>
                <c:pt idx="1947">
                  <c:v>30767</c:v>
                </c:pt>
                <c:pt idx="1948">
                  <c:v>30768</c:v>
                </c:pt>
                <c:pt idx="1949">
                  <c:v>30769</c:v>
                </c:pt>
                <c:pt idx="1950">
                  <c:v>30770</c:v>
                </c:pt>
                <c:pt idx="1951">
                  <c:v>30771</c:v>
                </c:pt>
                <c:pt idx="1952">
                  <c:v>30774</c:v>
                </c:pt>
                <c:pt idx="1953">
                  <c:v>30775</c:v>
                </c:pt>
                <c:pt idx="1954">
                  <c:v>30776</c:v>
                </c:pt>
                <c:pt idx="1955">
                  <c:v>30777</c:v>
                </c:pt>
                <c:pt idx="1956">
                  <c:v>30778</c:v>
                </c:pt>
                <c:pt idx="1957">
                  <c:v>30781</c:v>
                </c:pt>
                <c:pt idx="1958">
                  <c:v>30782</c:v>
                </c:pt>
                <c:pt idx="1959">
                  <c:v>30783</c:v>
                </c:pt>
                <c:pt idx="1960">
                  <c:v>30784</c:v>
                </c:pt>
                <c:pt idx="1961">
                  <c:v>30785</c:v>
                </c:pt>
                <c:pt idx="1962">
                  <c:v>30788</c:v>
                </c:pt>
                <c:pt idx="1963">
                  <c:v>30789</c:v>
                </c:pt>
                <c:pt idx="1964">
                  <c:v>30790</c:v>
                </c:pt>
                <c:pt idx="1965">
                  <c:v>30791</c:v>
                </c:pt>
                <c:pt idx="1966">
                  <c:v>30795</c:v>
                </c:pt>
                <c:pt idx="1967">
                  <c:v>30796</c:v>
                </c:pt>
                <c:pt idx="1968">
                  <c:v>30797</c:v>
                </c:pt>
                <c:pt idx="1969">
                  <c:v>30798</c:v>
                </c:pt>
                <c:pt idx="1970">
                  <c:v>30799</c:v>
                </c:pt>
                <c:pt idx="1971">
                  <c:v>30802</c:v>
                </c:pt>
                <c:pt idx="1972">
                  <c:v>30803</c:v>
                </c:pt>
                <c:pt idx="1973">
                  <c:v>30804</c:v>
                </c:pt>
                <c:pt idx="1974">
                  <c:v>30805</c:v>
                </c:pt>
                <c:pt idx="1975">
                  <c:v>30806</c:v>
                </c:pt>
                <c:pt idx="1976">
                  <c:v>30809</c:v>
                </c:pt>
                <c:pt idx="1977">
                  <c:v>30810</c:v>
                </c:pt>
                <c:pt idx="1978">
                  <c:v>30811</c:v>
                </c:pt>
                <c:pt idx="1979">
                  <c:v>30812</c:v>
                </c:pt>
                <c:pt idx="1980">
                  <c:v>30813</c:v>
                </c:pt>
                <c:pt idx="1981">
                  <c:v>30816</c:v>
                </c:pt>
                <c:pt idx="1982">
                  <c:v>30817</c:v>
                </c:pt>
                <c:pt idx="1983">
                  <c:v>30818</c:v>
                </c:pt>
                <c:pt idx="1984">
                  <c:v>30819</c:v>
                </c:pt>
                <c:pt idx="1985">
                  <c:v>30820</c:v>
                </c:pt>
                <c:pt idx="1986">
                  <c:v>30823</c:v>
                </c:pt>
                <c:pt idx="1987">
                  <c:v>30824</c:v>
                </c:pt>
                <c:pt idx="1988">
                  <c:v>30825</c:v>
                </c:pt>
                <c:pt idx="1989">
                  <c:v>30826</c:v>
                </c:pt>
                <c:pt idx="1990">
                  <c:v>30827</c:v>
                </c:pt>
                <c:pt idx="1991">
                  <c:v>30831</c:v>
                </c:pt>
                <c:pt idx="1992">
                  <c:v>30832</c:v>
                </c:pt>
                <c:pt idx="1993">
                  <c:v>30833</c:v>
                </c:pt>
                <c:pt idx="1994">
                  <c:v>30834</c:v>
                </c:pt>
                <c:pt idx="1995">
                  <c:v>30837</c:v>
                </c:pt>
                <c:pt idx="1996">
                  <c:v>30838</c:v>
                </c:pt>
                <c:pt idx="1997">
                  <c:v>30839</c:v>
                </c:pt>
                <c:pt idx="1998">
                  <c:v>30840</c:v>
                </c:pt>
                <c:pt idx="1999">
                  <c:v>30841</c:v>
                </c:pt>
                <c:pt idx="2000">
                  <c:v>30844</c:v>
                </c:pt>
                <c:pt idx="2001">
                  <c:v>30845</c:v>
                </c:pt>
                <c:pt idx="2002">
                  <c:v>30846</c:v>
                </c:pt>
                <c:pt idx="2003">
                  <c:v>30847</c:v>
                </c:pt>
                <c:pt idx="2004">
                  <c:v>30848</c:v>
                </c:pt>
                <c:pt idx="2005">
                  <c:v>30851</c:v>
                </c:pt>
                <c:pt idx="2006">
                  <c:v>30852</c:v>
                </c:pt>
                <c:pt idx="2007">
                  <c:v>30853</c:v>
                </c:pt>
                <c:pt idx="2008">
                  <c:v>30854</c:v>
                </c:pt>
                <c:pt idx="2009">
                  <c:v>30855</c:v>
                </c:pt>
                <c:pt idx="2010">
                  <c:v>30858</c:v>
                </c:pt>
                <c:pt idx="2011">
                  <c:v>30859</c:v>
                </c:pt>
                <c:pt idx="2012">
                  <c:v>30860</c:v>
                </c:pt>
                <c:pt idx="2013">
                  <c:v>30861</c:v>
                </c:pt>
                <c:pt idx="2014">
                  <c:v>30862</c:v>
                </c:pt>
                <c:pt idx="2015">
                  <c:v>30865</c:v>
                </c:pt>
                <c:pt idx="2016">
                  <c:v>30866</c:v>
                </c:pt>
                <c:pt idx="2017">
                  <c:v>30868</c:v>
                </c:pt>
                <c:pt idx="2018">
                  <c:v>30869</c:v>
                </c:pt>
                <c:pt idx="2019">
                  <c:v>30872</c:v>
                </c:pt>
                <c:pt idx="2020">
                  <c:v>30873</c:v>
                </c:pt>
                <c:pt idx="2021">
                  <c:v>30874</c:v>
                </c:pt>
                <c:pt idx="2022">
                  <c:v>30875</c:v>
                </c:pt>
                <c:pt idx="2023">
                  <c:v>30876</c:v>
                </c:pt>
                <c:pt idx="2024">
                  <c:v>30879</c:v>
                </c:pt>
                <c:pt idx="2025">
                  <c:v>30880</c:v>
                </c:pt>
                <c:pt idx="2026">
                  <c:v>30881</c:v>
                </c:pt>
                <c:pt idx="2027">
                  <c:v>30882</c:v>
                </c:pt>
                <c:pt idx="2028">
                  <c:v>30883</c:v>
                </c:pt>
                <c:pt idx="2029">
                  <c:v>30886</c:v>
                </c:pt>
                <c:pt idx="2030">
                  <c:v>30887</c:v>
                </c:pt>
                <c:pt idx="2031">
                  <c:v>30888</c:v>
                </c:pt>
                <c:pt idx="2032">
                  <c:v>30889</c:v>
                </c:pt>
                <c:pt idx="2033">
                  <c:v>30890</c:v>
                </c:pt>
                <c:pt idx="2034">
                  <c:v>30893</c:v>
                </c:pt>
                <c:pt idx="2035">
                  <c:v>30894</c:v>
                </c:pt>
                <c:pt idx="2036">
                  <c:v>30895</c:v>
                </c:pt>
                <c:pt idx="2037">
                  <c:v>30896</c:v>
                </c:pt>
                <c:pt idx="2038">
                  <c:v>30897</c:v>
                </c:pt>
                <c:pt idx="2039">
                  <c:v>30900</c:v>
                </c:pt>
                <c:pt idx="2040">
                  <c:v>30901</c:v>
                </c:pt>
                <c:pt idx="2041">
                  <c:v>30902</c:v>
                </c:pt>
                <c:pt idx="2042">
                  <c:v>30903</c:v>
                </c:pt>
                <c:pt idx="2043">
                  <c:v>30904</c:v>
                </c:pt>
                <c:pt idx="2044">
                  <c:v>30907</c:v>
                </c:pt>
                <c:pt idx="2045">
                  <c:v>30908</c:v>
                </c:pt>
                <c:pt idx="2046">
                  <c:v>30909</c:v>
                </c:pt>
                <c:pt idx="2047">
                  <c:v>30910</c:v>
                </c:pt>
                <c:pt idx="2048">
                  <c:v>30911</c:v>
                </c:pt>
                <c:pt idx="2049">
                  <c:v>30914</c:v>
                </c:pt>
                <c:pt idx="2050">
                  <c:v>30915</c:v>
                </c:pt>
                <c:pt idx="2051">
                  <c:v>30916</c:v>
                </c:pt>
                <c:pt idx="2052">
                  <c:v>30917</c:v>
                </c:pt>
                <c:pt idx="2053">
                  <c:v>30918</c:v>
                </c:pt>
                <c:pt idx="2054">
                  <c:v>30921</c:v>
                </c:pt>
                <c:pt idx="2055">
                  <c:v>30922</c:v>
                </c:pt>
                <c:pt idx="2056">
                  <c:v>30923</c:v>
                </c:pt>
                <c:pt idx="2057">
                  <c:v>30924</c:v>
                </c:pt>
                <c:pt idx="2058">
                  <c:v>30925</c:v>
                </c:pt>
                <c:pt idx="2059">
                  <c:v>30929</c:v>
                </c:pt>
                <c:pt idx="2060">
                  <c:v>30930</c:v>
                </c:pt>
                <c:pt idx="2061">
                  <c:v>30931</c:v>
                </c:pt>
                <c:pt idx="2062">
                  <c:v>30932</c:v>
                </c:pt>
                <c:pt idx="2063">
                  <c:v>30935</c:v>
                </c:pt>
                <c:pt idx="2064">
                  <c:v>30936</c:v>
                </c:pt>
                <c:pt idx="2065">
                  <c:v>30937</c:v>
                </c:pt>
                <c:pt idx="2066">
                  <c:v>30938</c:v>
                </c:pt>
                <c:pt idx="2067">
                  <c:v>30939</c:v>
                </c:pt>
                <c:pt idx="2068">
                  <c:v>30942</c:v>
                </c:pt>
                <c:pt idx="2069">
                  <c:v>30943</c:v>
                </c:pt>
                <c:pt idx="2070">
                  <c:v>30944</c:v>
                </c:pt>
                <c:pt idx="2071">
                  <c:v>30945</c:v>
                </c:pt>
                <c:pt idx="2072">
                  <c:v>30946</c:v>
                </c:pt>
                <c:pt idx="2073">
                  <c:v>30949</c:v>
                </c:pt>
                <c:pt idx="2074">
                  <c:v>30950</c:v>
                </c:pt>
                <c:pt idx="2075">
                  <c:v>30951</c:v>
                </c:pt>
                <c:pt idx="2076">
                  <c:v>30952</c:v>
                </c:pt>
                <c:pt idx="2077">
                  <c:v>30953</c:v>
                </c:pt>
                <c:pt idx="2078">
                  <c:v>30956</c:v>
                </c:pt>
                <c:pt idx="2079">
                  <c:v>30957</c:v>
                </c:pt>
                <c:pt idx="2080">
                  <c:v>30958</c:v>
                </c:pt>
                <c:pt idx="2081">
                  <c:v>30959</c:v>
                </c:pt>
                <c:pt idx="2082">
                  <c:v>30960</c:v>
                </c:pt>
                <c:pt idx="2083">
                  <c:v>30964</c:v>
                </c:pt>
                <c:pt idx="2084">
                  <c:v>30965</c:v>
                </c:pt>
                <c:pt idx="2085">
                  <c:v>30966</c:v>
                </c:pt>
                <c:pt idx="2086">
                  <c:v>30967</c:v>
                </c:pt>
                <c:pt idx="2087">
                  <c:v>30970</c:v>
                </c:pt>
                <c:pt idx="2088">
                  <c:v>30971</c:v>
                </c:pt>
                <c:pt idx="2089">
                  <c:v>30972</c:v>
                </c:pt>
                <c:pt idx="2090">
                  <c:v>30973</c:v>
                </c:pt>
                <c:pt idx="2091">
                  <c:v>30974</c:v>
                </c:pt>
                <c:pt idx="2092">
                  <c:v>30977</c:v>
                </c:pt>
                <c:pt idx="2093">
                  <c:v>30978</c:v>
                </c:pt>
                <c:pt idx="2094">
                  <c:v>30979</c:v>
                </c:pt>
                <c:pt idx="2095">
                  <c:v>30980</c:v>
                </c:pt>
                <c:pt idx="2096">
                  <c:v>30981</c:v>
                </c:pt>
                <c:pt idx="2097">
                  <c:v>30984</c:v>
                </c:pt>
                <c:pt idx="2098">
                  <c:v>30985</c:v>
                </c:pt>
                <c:pt idx="2099">
                  <c:v>30986</c:v>
                </c:pt>
                <c:pt idx="2100">
                  <c:v>30987</c:v>
                </c:pt>
                <c:pt idx="2101">
                  <c:v>30988</c:v>
                </c:pt>
                <c:pt idx="2102">
                  <c:v>30991</c:v>
                </c:pt>
                <c:pt idx="2103">
                  <c:v>30993</c:v>
                </c:pt>
                <c:pt idx="2104">
                  <c:v>30994</c:v>
                </c:pt>
                <c:pt idx="2105">
                  <c:v>30995</c:v>
                </c:pt>
                <c:pt idx="2106">
                  <c:v>30999</c:v>
                </c:pt>
                <c:pt idx="2107">
                  <c:v>31000</c:v>
                </c:pt>
                <c:pt idx="2108">
                  <c:v>31001</c:v>
                </c:pt>
                <c:pt idx="2109">
                  <c:v>31002</c:v>
                </c:pt>
                <c:pt idx="2110">
                  <c:v>31005</c:v>
                </c:pt>
                <c:pt idx="2111">
                  <c:v>31006</c:v>
                </c:pt>
                <c:pt idx="2112">
                  <c:v>31007</c:v>
                </c:pt>
                <c:pt idx="2113">
                  <c:v>31009</c:v>
                </c:pt>
                <c:pt idx="2114">
                  <c:v>31012</c:v>
                </c:pt>
                <c:pt idx="2115">
                  <c:v>31013</c:v>
                </c:pt>
                <c:pt idx="2116">
                  <c:v>31014</c:v>
                </c:pt>
                <c:pt idx="2117">
                  <c:v>31015</c:v>
                </c:pt>
                <c:pt idx="2118">
                  <c:v>31016</c:v>
                </c:pt>
                <c:pt idx="2119">
                  <c:v>31019</c:v>
                </c:pt>
                <c:pt idx="2120">
                  <c:v>31020</c:v>
                </c:pt>
                <c:pt idx="2121">
                  <c:v>31021</c:v>
                </c:pt>
                <c:pt idx="2122">
                  <c:v>31022</c:v>
                </c:pt>
                <c:pt idx="2123">
                  <c:v>31023</c:v>
                </c:pt>
                <c:pt idx="2124">
                  <c:v>31026</c:v>
                </c:pt>
                <c:pt idx="2125">
                  <c:v>31027</c:v>
                </c:pt>
                <c:pt idx="2126">
                  <c:v>31028</c:v>
                </c:pt>
                <c:pt idx="2127">
                  <c:v>31029</c:v>
                </c:pt>
                <c:pt idx="2128">
                  <c:v>31030</c:v>
                </c:pt>
                <c:pt idx="2129">
                  <c:v>31033</c:v>
                </c:pt>
                <c:pt idx="2130">
                  <c:v>31034</c:v>
                </c:pt>
                <c:pt idx="2131">
                  <c:v>31035</c:v>
                </c:pt>
                <c:pt idx="2132">
                  <c:v>31036</c:v>
                </c:pt>
                <c:pt idx="2133">
                  <c:v>31037</c:v>
                </c:pt>
                <c:pt idx="2134">
                  <c:v>31040</c:v>
                </c:pt>
                <c:pt idx="2135">
                  <c:v>31042</c:v>
                </c:pt>
                <c:pt idx="2136">
                  <c:v>31043</c:v>
                </c:pt>
                <c:pt idx="2137">
                  <c:v>31044</c:v>
                </c:pt>
                <c:pt idx="2138">
                  <c:v>31047</c:v>
                </c:pt>
                <c:pt idx="2139">
                  <c:v>31049</c:v>
                </c:pt>
                <c:pt idx="2140">
                  <c:v>31050</c:v>
                </c:pt>
                <c:pt idx="2141">
                  <c:v>31051</c:v>
                </c:pt>
                <c:pt idx="2142">
                  <c:v>31054</c:v>
                </c:pt>
                <c:pt idx="2143">
                  <c:v>31055</c:v>
                </c:pt>
                <c:pt idx="2144">
                  <c:v>31056</c:v>
                </c:pt>
                <c:pt idx="2145">
                  <c:v>31057</c:v>
                </c:pt>
                <c:pt idx="2146">
                  <c:v>31058</c:v>
                </c:pt>
                <c:pt idx="2147">
                  <c:v>31061</c:v>
                </c:pt>
                <c:pt idx="2148">
                  <c:v>31062</c:v>
                </c:pt>
                <c:pt idx="2149">
                  <c:v>31063</c:v>
                </c:pt>
                <c:pt idx="2150">
                  <c:v>31064</c:v>
                </c:pt>
                <c:pt idx="2151">
                  <c:v>31065</c:v>
                </c:pt>
                <c:pt idx="2152">
                  <c:v>31069</c:v>
                </c:pt>
                <c:pt idx="2153">
                  <c:v>31070</c:v>
                </c:pt>
                <c:pt idx="2154">
                  <c:v>31071</c:v>
                </c:pt>
                <c:pt idx="2155">
                  <c:v>31072</c:v>
                </c:pt>
                <c:pt idx="2156">
                  <c:v>31075</c:v>
                </c:pt>
                <c:pt idx="2157">
                  <c:v>31076</c:v>
                </c:pt>
                <c:pt idx="2158">
                  <c:v>31077</c:v>
                </c:pt>
                <c:pt idx="2159">
                  <c:v>31078</c:v>
                </c:pt>
                <c:pt idx="2160">
                  <c:v>31079</c:v>
                </c:pt>
                <c:pt idx="2161">
                  <c:v>31082</c:v>
                </c:pt>
                <c:pt idx="2162">
                  <c:v>31083</c:v>
                </c:pt>
                <c:pt idx="2163">
                  <c:v>31084</c:v>
                </c:pt>
                <c:pt idx="2164">
                  <c:v>31085</c:v>
                </c:pt>
                <c:pt idx="2165">
                  <c:v>31086</c:v>
                </c:pt>
                <c:pt idx="2166">
                  <c:v>31089</c:v>
                </c:pt>
                <c:pt idx="2167">
                  <c:v>31091</c:v>
                </c:pt>
                <c:pt idx="2168">
                  <c:v>31092</c:v>
                </c:pt>
                <c:pt idx="2169">
                  <c:v>31093</c:v>
                </c:pt>
                <c:pt idx="2170">
                  <c:v>31097</c:v>
                </c:pt>
                <c:pt idx="2171">
                  <c:v>31098</c:v>
                </c:pt>
                <c:pt idx="2172">
                  <c:v>31099</c:v>
                </c:pt>
                <c:pt idx="2173">
                  <c:v>31100</c:v>
                </c:pt>
                <c:pt idx="2174">
                  <c:v>31103</c:v>
                </c:pt>
                <c:pt idx="2175">
                  <c:v>31104</c:v>
                </c:pt>
                <c:pt idx="2176">
                  <c:v>31105</c:v>
                </c:pt>
                <c:pt idx="2177">
                  <c:v>31106</c:v>
                </c:pt>
                <c:pt idx="2178">
                  <c:v>31107</c:v>
                </c:pt>
                <c:pt idx="2179">
                  <c:v>31110</c:v>
                </c:pt>
                <c:pt idx="2180">
                  <c:v>31111</c:v>
                </c:pt>
                <c:pt idx="2181">
                  <c:v>31112</c:v>
                </c:pt>
                <c:pt idx="2182">
                  <c:v>31113</c:v>
                </c:pt>
                <c:pt idx="2183">
                  <c:v>31114</c:v>
                </c:pt>
                <c:pt idx="2184">
                  <c:v>31117</c:v>
                </c:pt>
                <c:pt idx="2185">
                  <c:v>31118</c:v>
                </c:pt>
                <c:pt idx="2186">
                  <c:v>31119</c:v>
                </c:pt>
                <c:pt idx="2187">
                  <c:v>31120</c:v>
                </c:pt>
                <c:pt idx="2188">
                  <c:v>31121</c:v>
                </c:pt>
                <c:pt idx="2189">
                  <c:v>31124</c:v>
                </c:pt>
                <c:pt idx="2190">
                  <c:v>31125</c:v>
                </c:pt>
                <c:pt idx="2191">
                  <c:v>31126</c:v>
                </c:pt>
                <c:pt idx="2192">
                  <c:v>31127</c:v>
                </c:pt>
                <c:pt idx="2193">
                  <c:v>31128</c:v>
                </c:pt>
                <c:pt idx="2194">
                  <c:v>31131</c:v>
                </c:pt>
                <c:pt idx="2195">
                  <c:v>31132</c:v>
                </c:pt>
                <c:pt idx="2196">
                  <c:v>31133</c:v>
                </c:pt>
                <c:pt idx="2197">
                  <c:v>31134</c:v>
                </c:pt>
                <c:pt idx="2198">
                  <c:v>31135</c:v>
                </c:pt>
                <c:pt idx="2199">
                  <c:v>31138</c:v>
                </c:pt>
                <c:pt idx="2200">
                  <c:v>31139</c:v>
                </c:pt>
                <c:pt idx="2201">
                  <c:v>31140</c:v>
                </c:pt>
                <c:pt idx="2202">
                  <c:v>31141</c:v>
                </c:pt>
                <c:pt idx="2203">
                  <c:v>31145</c:v>
                </c:pt>
                <c:pt idx="2204">
                  <c:v>31146</c:v>
                </c:pt>
                <c:pt idx="2205">
                  <c:v>31147</c:v>
                </c:pt>
                <c:pt idx="2206">
                  <c:v>31148</c:v>
                </c:pt>
                <c:pt idx="2207">
                  <c:v>31149</c:v>
                </c:pt>
                <c:pt idx="2208">
                  <c:v>31152</c:v>
                </c:pt>
                <c:pt idx="2209">
                  <c:v>31153</c:v>
                </c:pt>
                <c:pt idx="2210">
                  <c:v>31154</c:v>
                </c:pt>
                <c:pt idx="2211">
                  <c:v>31155</c:v>
                </c:pt>
                <c:pt idx="2212">
                  <c:v>31156</c:v>
                </c:pt>
                <c:pt idx="2213">
                  <c:v>31159</c:v>
                </c:pt>
                <c:pt idx="2214">
                  <c:v>31160</c:v>
                </c:pt>
                <c:pt idx="2215">
                  <c:v>31161</c:v>
                </c:pt>
                <c:pt idx="2216">
                  <c:v>31162</c:v>
                </c:pt>
                <c:pt idx="2217">
                  <c:v>31163</c:v>
                </c:pt>
                <c:pt idx="2218">
                  <c:v>31166</c:v>
                </c:pt>
                <c:pt idx="2219">
                  <c:v>31167</c:v>
                </c:pt>
                <c:pt idx="2220">
                  <c:v>31168</c:v>
                </c:pt>
                <c:pt idx="2221">
                  <c:v>31169</c:v>
                </c:pt>
                <c:pt idx="2222">
                  <c:v>31170</c:v>
                </c:pt>
                <c:pt idx="2223">
                  <c:v>31173</c:v>
                </c:pt>
                <c:pt idx="2224">
                  <c:v>31174</c:v>
                </c:pt>
                <c:pt idx="2225">
                  <c:v>31175</c:v>
                </c:pt>
                <c:pt idx="2226">
                  <c:v>31176</c:v>
                </c:pt>
                <c:pt idx="2227">
                  <c:v>31177</c:v>
                </c:pt>
                <c:pt idx="2228">
                  <c:v>31180</c:v>
                </c:pt>
                <c:pt idx="2229">
                  <c:v>31181</c:v>
                </c:pt>
                <c:pt idx="2230">
                  <c:v>31182</c:v>
                </c:pt>
                <c:pt idx="2231">
                  <c:v>31183</c:v>
                </c:pt>
                <c:pt idx="2232">
                  <c:v>31184</c:v>
                </c:pt>
                <c:pt idx="2233">
                  <c:v>31187</c:v>
                </c:pt>
                <c:pt idx="2234">
                  <c:v>31188</c:v>
                </c:pt>
                <c:pt idx="2235">
                  <c:v>31189</c:v>
                </c:pt>
                <c:pt idx="2236">
                  <c:v>31190</c:v>
                </c:pt>
                <c:pt idx="2237">
                  <c:v>31191</c:v>
                </c:pt>
                <c:pt idx="2238">
                  <c:v>31195</c:v>
                </c:pt>
                <c:pt idx="2239">
                  <c:v>31196</c:v>
                </c:pt>
                <c:pt idx="2240">
                  <c:v>31197</c:v>
                </c:pt>
                <c:pt idx="2241">
                  <c:v>31198</c:v>
                </c:pt>
                <c:pt idx="2242">
                  <c:v>31201</c:v>
                </c:pt>
                <c:pt idx="2243">
                  <c:v>31202</c:v>
                </c:pt>
                <c:pt idx="2244">
                  <c:v>31203</c:v>
                </c:pt>
                <c:pt idx="2245">
                  <c:v>31204</c:v>
                </c:pt>
                <c:pt idx="2246">
                  <c:v>31205</c:v>
                </c:pt>
                <c:pt idx="2247">
                  <c:v>31208</c:v>
                </c:pt>
                <c:pt idx="2248">
                  <c:v>31209</c:v>
                </c:pt>
                <c:pt idx="2249">
                  <c:v>31210</c:v>
                </c:pt>
                <c:pt idx="2250">
                  <c:v>31211</c:v>
                </c:pt>
                <c:pt idx="2251">
                  <c:v>31212</c:v>
                </c:pt>
                <c:pt idx="2252">
                  <c:v>31215</c:v>
                </c:pt>
                <c:pt idx="2253">
                  <c:v>31216</c:v>
                </c:pt>
                <c:pt idx="2254">
                  <c:v>31217</c:v>
                </c:pt>
                <c:pt idx="2255">
                  <c:v>31218</c:v>
                </c:pt>
                <c:pt idx="2256">
                  <c:v>31219</c:v>
                </c:pt>
                <c:pt idx="2257">
                  <c:v>31222</c:v>
                </c:pt>
                <c:pt idx="2258">
                  <c:v>31223</c:v>
                </c:pt>
                <c:pt idx="2259">
                  <c:v>31224</c:v>
                </c:pt>
                <c:pt idx="2260">
                  <c:v>31225</c:v>
                </c:pt>
                <c:pt idx="2261">
                  <c:v>31226</c:v>
                </c:pt>
                <c:pt idx="2262">
                  <c:v>31229</c:v>
                </c:pt>
                <c:pt idx="2263">
                  <c:v>31230</c:v>
                </c:pt>
                <c:pt idx="2264">
                  <c:v>31231</c:v>
                </c:pt>
                <c:pt idx="2265">
                  <c:v>31233</c:v>
                </c:pt>
                <c:pt idx="2266">
                  <c:v>31236</c:v>
                </c:pt>
                <c:pt idx="2267">
                  <c:v>31237</c:v>
                </c:pt>
                <c:pt idx="2268">
                  <c:v>31238</c:v>
                </c:pt>
                <c:pt idx="2269">
                  <c:v>31239</c:v>
                </c:pt>
                <c:pt idx="2270">
                  <c:v>31240</c:v>
                </c:pt>
                <c:pt idx="2271">
                  <c:v>31243</c:v>
                </c:pt>
                <c:pt idx="2272">
                  <c:v>31244</c:v>
                </c:pt>
                <c:pt idx="2273">
                  <c:v>31245</c:v>
                </c:pt>
                <c:pt idx="2274">
                  <c:v>31246</c:v>
                </c:pt>
                <c:pt idx="2275">
                  <c:v>31247</c:v>
                </c:pt>
                <c:pt idx="2276">
                  <c:v>31250</c:v>
                </c:pt>
                <c:pt idx="2277">
                  <c:v>31251</c:v>
                </c:pt>
                <c:pt idx="2278">
                  <c:v>31252</c:v>
                </c:pt>
                <c:pt idx="2279">
                  <c:v>31253</c:v>
                </c:pt>
                <c:pt idx="2280">
                  <c:v>31254</c:v>
                </c:pt>
                <c:pt idx="2281">
                  <c:v>31257</c:v>
                </c:pt>
                <c:pt idx="2282">
                  <c:v>31258</c:v>
                </c:pt>
                <c:pt idx="2283">
                  <c:v>31259</c:v>
                </c:pt>
                <c:pt idx="2284">
                  <c:v>31260</c:v>
                </c:pt>
                <c:pt idx="2285">
                  <c:v>31261</c:v>
                </c:pt>
                <c:pt idx="2286">
                  <c:v>31264</c:v>
                </c:pt>
                <c:pt idx="2287">
                  <c:v>31265</c:v>
                </c:pt>
                <c:pt idx="2288">
                  <c:v>31266</c:v>
                </c:pt>
                <c:pt idx="2289">
                  <c:v>31267</c:v>
                </c:pt>
                <c:pt idx="2290">
                  <c:v>31268</c:v>
                </c:pt>
                <c:pt idx="2291">
                  <c:v>31271</c:v>
                </c:pt>
                <c:pt idx="2292">
                  <c:v>31272</c:v>
                </c:pt>
                <c:pt idx="2293">
                  <c:v>31273</c:v>
                </c:pt>
                <c:pt idx="2294">
                  <c:v>31274</c:v>
                </c:pt>
                <c:pt idx="2295">
                  <c:v>31275</c:v>
                </c:pt>
                <c:pt idx="2296">
                  <c:v>31278</c:v>
                </c:pt>
                <c:pt idx="2297">
                  <c:v>31279</c:v>
                </c:pt>
                <c:pt idx="2298">
                  <c:v>31280</c:v>
                </c:pt>
                <c:pt idx="2299">
                  <c:v>31281</c:v>
                </c:pt>
                <c:pt idx="2300">
                  <c:v>31282</c:v>
                </c:pt>
                <c:pt idx="2301">
                  <c:v>31285</c:v>
                </c:pt>
                <c:pt idx="2302">
                  <c:v>31286</c:v>
                </c:pt>
                <c:pt idx="2303">
                  <c:v>31287</c:v>
                </c:pt>
                <c:pt idx="2304">
                  <c:v>31288</c:v>
                </c:pt>
                <c:pt idx="2305">
                  <c:v>31289</c:v>
                </c:pt>
                <c:pt idx="2306">
                  <c:v>31293</c:v>
                </c:pt>
                <c:pt idx="2307">
                  <c:v>31294</c:v>
                </c:pt>
                <c:pt idx="2308">
                  <c:v>31295</c:v>
                </c:pt>
                <c:pt idx="2309">
                  <c:v>31296</c:v>
                </c:pt>
                <c:pt idx="2310">
                  <c:v>31299</c:v>
                </c:pt>
                <c:pt idx="2311">
                  <c:v>31300</c:v>
                </c:pt>
                <c:pt idx="2312">
                  <c:v>31301</c:v>
                </c:pt>
                <c:pt idx="2313">
                  <c:v>31302</c:v>
                </c:pt>
                <c:pt idx="2314">
                  <c:v>31303</c:v>
                </c:pt>
                <c:pt idx="2315">
                  <c:v>31306</c:v>
                </c:pt>
                <c:pt idx="2316">
                  <c:v>31307</c:v>
                </c:pt>
                <c:pt idx="2317">
                  <c:v>31308</c:v>
                </c:pt>
                <c:pt idx="2318">
                  <c:v>31309</c:v>
                </c:pt>
                <c:pt idx="2319">
                  <c:v>31310</c:v>
                </c:pt>
                <c:pt idx="2320">
                  <c:v>31313</c:v>
                </c:pt>
                <c:pt idx="2321">
                  <c:v>31314</c:v>
                </c:pt>
                <c:pt idx="2322">
                  <c:v>31315</c:v>
                </c:pt>
                <c:pt idx="2323">
                  <c:v>31316</c:v>
                </c:pt>
                <c:pt idx="2324">
                  <c:v>31320</c:v>
                </c:pt>
                <c:pt idx="2325">
                  <c:v>31321</c:v>
                </c:pt>
                <c:pt idx="2326">
                  <c:v>31322</c:v>
                </c:pt>
                <c:pt idx="2327">
                  <c:v>31323</c:v>
                </c:pt>
                <c:pt idx="2328">
                  <c:v>31324</c:v>
                </c:pt>
                <c:pt idx="2329">
                  <c:v>31327</c:v>
                </c:pt>
                <c:pt idx="2330">
                  <c:v>31328</c:v>
                </c:pt>
                <c:pt idx="2331">
                  <c:v>31329</c:v>
                </c:pt>
                <c:pt idx="2332">
                  <c:v>31330</c:v>
                </c:pt>
                <c:pt idx="2333">
                  <c:v>31331</c:v>
                </c:pt>
                <c:pt idx="2334">
                  <c:v>31335</c:v>
                </c:pt>
                <c:pt idx="2335">
                  <c:v>31336</c:v>
                </c:pt>
                <c:pt idx="2336">
                  <c:v>31337</c:v>
                </c:pt>
                <c:pt idx="2337">
                  <c:v>31338</c:v>
                </c:pt>
                <c:pt idx="2338">
                  <c:v>31341</c:v>
                </c:pt>
                <c:pt idx="2339">
                  <c:v>31342</c:v>
                </c:pt>
                <c:pt idx="2340">
                  <c:v>31343</c:v>
                </c:pt>
                <c:pt idx="2341">
                  <c:v>31344</c:v>
                </c:pt>
                <c:pt idx="2342">
                  <c:v>31345</c:v>
                </c:pt>
                <c:pt idx="2343">
                  <c:v>31348</c:v>
                </c:pt>
                <c:pt idx="2344">
                  <c:v>31349</c:v>
                </c:pt>
                <c:pt idx="2345">
                  <c:v>31350</c:v>
                </c:pt>
                <c:pt idx="2346">
                  <c:v>31351</c:v>
                </c:pt>
                <c:pt idx="2347">
                  <c:v>31352</c:v>
                </c:pt>
                <c:pt idx="2348">
                  <c:v>31355</c:v>
                </c:pt>
                <c:pt idx="2349">
                  <c:v>31356</c:v>
                </c:pt>
                <c:pt idx="2350">
                  <c:v>31357</c:v>
                </c:pt>
                <c:pt idx="2351">
                  <c:v>31358</c:v>
                </c:pt>
                <c:pt idx="2352">
                  <c:v>31359</c:v>
                </c:pt>
                <c:pt idx="2353">
                  <c:v>31363</c:v>
                </c:pt>
                <c:pt idx="2354">
                  <c:v>31364</c:v>
                </c:pt>
                <c:pt idx="2355">
                  <c:v>31365</c:v>
                </c:pt>
                <c:pt idx="2356">
                  <c:v>31366</c:v>
                </c:pt>
                <c:pt idx="2357">
                  <c:v>31369</c:v>
                </c:pt>
                <c:pt idx="2358">
                  <c:v>31370</c:v>
                </c:pt>
                <c:pt idx="2359">
                  <c:v>31371</c:v>
                </c:pt>
                <c:pt idx="2360">
                  <c:v>31372</c:v>
                </c:pt>
                <c:pt idx="2361">
                  <c:v>31373</c:v>
                </c:pt>
                <c:pt idx="2362">
                  <c:v>31376</c:v>
                </c:pt>
                <c:pt idx="2363">
                  <c:v>31377</c:v>
                </c:pt>
                <c:pt idx="2364">
                  <c:v>31378</c:v>
                </c:pt>
                <c:pt idx="2365">
                  <c:v>31380</c:v>
                </c:pt>
                <c:pt idx="2366">
                  <c:v>31383</c:v>
                </c:pt>
                <c:pt idx="2367">
                  <c:v>31384</c:v>
                </c:pt>
                <c:pt idx="2368">
                  <c:v>31385</c:v>
                </c:pt>
                <c:pt idx="2369">
                  <c:v>31386</c:v>
                </c:pt>
                <c:pt idx="2370">
                  <c:v>31387</c:v>
                </c:pt>
                <c:pt idx="2371">
                  <c:v>31390</c:v>
                </c:pt>
                <c:pt idx="2372">
                  <c:v>31391</c:v>
                </c:pt>
                <c:pt idx="2373">
                  <c:v>31392</c:v>
                </c:pt>
                <c:pt idx="2374">
                  <c:v>31393</c:v>
                </c:pt>
                <c:pt idx="2375">
                  <c:v>31394</c:v>
                </c:pt>
                <c:pt idx="2376">
                  <c:v>31397</c:v>
                </c:pt>
                <c:pt idx="2377">
                  <c:v>31398</c:v>
                </c:pt>
                <c:pt idx="2378">
                  <c:v>31399</c:v>
                </c:pt>
                <c:pt idx="2379">
                  <c:v>31400</c:v>
                </c:pt>
                <c:pt idx="2380">
                  <c:v>31401</c:v>
                </c:pt>
                <c:pt idx="2381">
                  <c:v>31404</c:v>
                </c:pt>
                <c:pt idx="2382">
                  <c:v>31405</c:v>
                </c:pt>
                <c:pt idx="2383">
                  <c:v>31407</c:v>
                </c:pt>
                <c:pt idx="2384">
                  <c:v>31408</c:v>
                </c:pt>
                <c:pt idx="2385">
                  <c:v>31411</c:v>
                </c:pt>
                <c:pt idx="2386">
                  <c:v>31412</c:v>
                </c:pt>
                <c:pt idx="2387">
                  <c:v>31414</c:v>
                </c:pt>
                <c:pt idx="2388">
                  <c:v>31415</c:v>
                </c:pt>
                <c:pt idx="2389">
                  <c:v>31418</c:v>
                </c:pt>
                <c:pt idx="2390">
                  <c:v>31419</c:v>
                </c:pt>
                <c:pt idx="2391">
                  <c:v>31420</c:v>
                </c:pt>
                <c:pt idx="2392">
                  <c:v>31421</c:v>
                </c:pt>
                <c:pt idx="2393">
                  <c:v>31422</c:v>
                </c:pt>
                <c:pt idx="2394">
                  <c:v>31425</c:v>
                </c:pt>
                <c:pt idx="2395">
                  <c:v>31426</c:v>
                </c:pt>
                <c:pt idx="2396">
                  <c:v>31427</c:v>
                </c:pt>
                <c:pt idx="2397">
                  <c:v>31428</c:v>
                </c:pt>
                <c:pt idx="2398">
                  <c:v>31429</c:v>
                </c:pt>
                <c:pt idx="2399">
                  <c:v>31433</c:v>
                </c:pt>
                <c:pt idx="2400">
                  <c:v>31434</c:v>
                </c:pt>
                <c:pt idx="2401">
                  <c:v>31435</c:v>
                </c:pt>
                <c:pt idx="2402">
                  <c:v>31436</c:v>
                </c:pt>
                <c:pt idx="2403">
                  <c:v>31439</c:v>
                </c:pt>
                <c:pt idx="2404">
                  <c:v>31440</c:v>
                </c:pt>
                <c:pt idx="2405">
                  <c:v>31441</c:v>
                </c:pt>
                <c:pt idx="2406">
                  <c:v>31442</c:v>
                </c:pt>
                <c:pt idx="2407">
                  <c:v>31443</c:v>
                </c:pt>
                <c:pt idx="2408">
                  <c:v>31446</c:v>
                </c:pt>
                <c:pt idx="2409">
                  <c:v>31447</c:v>
                </c:pt>
                <c:pt idx="2410">
                  <c:v>31448</c:v>
                </c:pt>
                <c:pt idx="2411">
                  <c:v>31449</c:v>
                </c:pt>
                <c:pt idx="2412">
                  <c:v>31450</c:v>
                </c:pt>
                <c:pt idx="2413">
                  <c:v>31453</c:v>
                </c:pt>
                <c:pt idx="2414">
                  <c:v>31454</c:v>
                </c:pt>
                <c:pt idx="2415">
                  <c:v>31455</c:v>
                </c:pt>
                <c:pt idx="2416">
                  <c:v>31456</c:v>
                </c:pt>
                <c:pt idx="2417">
                  <c:v>31457</c:v>
                </c:pt>
                <c:pt idx="2418">
                  <c:v>31461</c:v>
                </c:pt>
                <c:pt idx="2419">
                  <c:v>31462</c:v>
                </c:pt>
                <c:pt idx="2420">
                  <c:v>31463</c:v>
                </c:pt>
                <c:pt idx="2421">
                  <c:v>31464</c:v>
                </c:pt>
                <c:pt idx="2422">
                  <c:v>31467</c:v>
                </c:pt>
                <c:pt idx="2423">
                  <c:v>31468</c:v>
                </c:pt>
                <c:pt idx="2424">
                  <c:v>31469</c:v>
                </c:pt>
                <c:pt idx="2425">
                  <c:v>31470</c:v>
                </c:pt>
                <c:pt idx="2426">
                  <c:v>31471</c:v>
                </c:pt>
                <c:pt idx="2427">
                  <c:v>31474</c:v>
                </c:pt>
                <c:pt idx="2428">
                  <c:v>31475</c:v>
                </c:pt>
                <c:pt idx="2429">
                  <c:v>31476</c:v>
                </c:pt>
                <c:pt idx="2430">
                  <c:v>31477</c:v>
                </c:pt>
                <c:pt idx="2431">
                  <c:v>31478</c:v>
                </c:pt>
                <c:pt idx="2432">
                  <c:v>31481</c:v>
                </c:pt>
                <c:pt idx="2433">
                  <c:v>31482</c:v>
                </c:pt>
                <c:pt idx="2434">
                  <c:v>31483</c:v>
                </c:pt>
                <c:pt idx="2435">
                  <c:v>31484</c:v>
                </c:pt>
                <c:pt idx="2436">
                  <c:v>31485</c:v>
                </c:pt>
                <c:pt idx="2437">
                  <c:v>31488</c:v>
                </c:pt>
                <c:pt idx="2438">
                  <c:v>31489</c:v>
                </c:pt>
                <c:pt idx="2439">
                  <c:v>31490</c:v>
                </c:pt>
                <c:pt idx="2440">
                  <c:v>31491</c:v>
                </c:pt>
                <c:pt idx="2441">
                  <c:v>31492</c:v>
                </c:pt>
                <c:pt idx="2442">
                  <c:v>31495</c:v>
                </c:pt>
                <c:pt idx="2443">
                  <c:v>31496</c:v>
                </c:pt>
                <c:pt idx="2444">
                  <c:v>31497</c:v>
                </c:pt>
                <c:pt idx="2445">
                  <c:v>31498</c:v>
                </c:pt>
                <c:pt idx="2446">
                  <c:v>31502</c:v>
                </c:pt>
                <c:pt idx="2447">
                  <c:v>31503</c:v>
                </c:pt>
                <c:pt idx="2448">
                  <c:v>31504</c:v>
                </c:pt>
                <c:pt idx="2449">
                  <c:v>31505</c:v>
                </c:pt>
                <c:pt idx="2450">
                  <c:v>31506</c:v>
                </c:pt>
                <c:pt idx="2451">
                  <c:v>31509</c:v>
                </c:pt>
                <c:pt idx="2452">
                  <c:v>31510</c:v>
                </c:pt>
                <c:pt idx="2453">
                  <c:v>31511</c:v>
                </c:pt>
                <c:pt idx="2454">
                  <c:v>31512</c:v>
                </c:pt>
                <c:pt idx="2455">
                  <c:v>31513</c:v>
                </c:pt>
                <c:pt idx="2456">
                  <c:v>31516</c:v>
                </c:pt>
                <c:pt idx="2457">
                  <c:v>31517</c:v>
                </c:pt>
                <c:pt idx="2458">
                  <c:v>31518</c:v>
                </c:pt>
                <c:pt idx="2459">
                  <c:v>31519</c:v>
                </c:pt>
                <c:pt idx="2460">
                  <c:v>31520</c:v>
                </c:pt>
                <c:pt idx="2461">
                  <c:v>31523</c:v>
                </c:pt>
                <c:pt idx="2462">
                  <c:v>31524</c:v>
                </c:pt>
                <c:pt idx="2463">
                  <c:v>31525</c:v>
                </c:pt>
                <c:pt idx="2464">
                  <c:v>31526</c:v>
                </c:pt>
                <c:pt idx="2465">
                  <c:v>31527</c:v>
                </c:pt>
                <c:pt idx="2466">
                  <c:v>31530</c:v>
                </c:pt>
                <c:pt idx="2467">
                  <c:v>31531</c:v>
                </c:pt>
                <c:pt idx="2468">
                  <c:v>31532</c:v>
                </c:pt>
                <c:pt idx="2469">
                  <c:v>31533</c:v>
                </c:pt>
                <c:pt idx="2470">
                  <c:v>31534</c:v>
                </c:pt>
                <c:pt idx="2471">
                  <c:v>31537</c:v>
                </c:pt>
                <c:pt idx="2472">
                  <c:v>31538</c:v>
                </c:pt>
                <c:pt idx="2473">
                  <c:v>31539</c:v>
                </c:pt>
                <c:pt idx="2474">
                  <c:v>31540</c:v>
                </c:pt>
                <c:pt idx="2475">
                  <c:v>31541</c:v>
                </c:pt>
                <c:pt idx="2476">
                  <c:v>31544</c:v>
                </c:pt>
                <c:pt idx="2477">
                  <c:v>31545</c:v>
                </c:pt>
                <c:pt idx="2478">
                  <c:v>31546</c:v>
                </c:pt>
                <c:pt idx="2479">
                  <c:v>31547</c:v>
                </c:pt>
                <c:pt idx="2480">
                  <c:v>31548</c:v>
                </c:pt>
                <c:pt idx="2481">
                  <c:v>31551</c:v>
                </c:pt>
                <c:pt idx="2482">
                  <c:v>31552</c:v>
                </c:pt>
                <c:pt idx="2483">
                  <c:v>31553</c:v>
                </c:pt>
                <c:pt idx="2484">
                  <c:v>31554</c:v>
                </c:pt>
                <c:pt idx="2485">
                  <c:v>31555</c:v>
                </c:pt>
                <c:pt idx="2486">
                  <c:v>31559</c:v>
                </c:pt>
                <c:pt idx="2487">
                  <c:v>31560</c:v>
                </c:pt>
                <c:pt idx="2488">
                  <c:v>31561</c:v>
                </c:pt>
                <c:pt idx="2489">
                  <c:v>31562</c:v>
                </c:pt>
                <c:pt idx="2490">
                  <c:v>31565</c:v>
                </c:pt>
                <c:pt idx="2491">
                  <c:v>31566</c:v>
                </c:pt>
                <c:pt idx="2492">
                  <c:v>31567</c:v>
                </c:pt>
                <c:pt idx="2493">
                  <c:v>31568</c:v>
                </c:pt>
                <c:pt idx="2494">
                  <c:v>31569</c:v>
                </c:pt>
                <c:pt idx="2495">
                  <c:v>31572</c:v>
                </c:pt>
                <c:pt idx="2496">
                  <c:v>31573</c:v>
                </c:pt>
                <c:pt idx="2497">
                  <c:v>31574</c:v>
                </c:pt>
                <c:pt idx="2498">
                  <c:v>31575</c:v>
                </c:pt>
                <c:pt idx="2499">
                  <c:v>31576</c:v>
                </c:pt>
                <c:pt idx="2500">
                  <c:v>31579</c:v>
                </c:pt>
                <c:pt idx="2501">
                  <c:v>31580</c:v>
                </c:pt>
                <c:pt idx="2502">
                  <c:v>31581</c:v>
                </c:pt>
                <c:pt idx="2503">
                  <c:v>31582</c:v>
                </c:pt>
                <c:pt idx="2504">
                  <c:v>31583</c:v>
                </c:pt>
                <c:pt idx="2505">
                  <c:v>31586</c:v>
                </c:pt>
                <c:pt idx="2506">
                  <c:v>31587</c:v>
                </c:pt>
                <c:pt idx="2507">
                  <c:v>31588</c:v>
                </c:pt>
                <c:pt idx="2508">
                  <c:v>31589</c:v>
                </c:pt>
                <c:pt idx="2509">
                  <c:v>31590</c:v>
                </c:pt>
                <c:pt idx="2510">
                  <c:v>31593</c:v>
                </c:pt>
                <c:pt idx="2511">
                  <c:v>31594</c:v>
                </c:pt>
                <c:pt idx="2512">
                  <c:v>31595</c:v>
                </c:pt>
                <c:pt idx="2513">
                  <c:v>31596</c:v>
                </c:pt>
                <c:pt idx="2514">
                  <c:v>31600</c:v>
                </c:pt>
                <c:pt idx="2515">
                  <c:v>31601</c:v>
                </c:pt>
                <c:pt idx="2516">
                  <c:v>31602</c:v>
                </c:pt>
                <c:pt idx="2517">
                  <c:v>31603</c:v>
                </c:pt>
                <c:pt idx="2518">
                  <c:v>31604</c:v>
                </c:pt>
                <c:pt idx="2519">
                  <c:v>31607</c:v>
                </c:pt>
                <c:pt idx="2520">
                  <c:v>31608</c:v>
                </c:pt>
                <c:pt idx="2521">
                  <c:v>31609</c:v>
                </c:pt>
                <c:pt idx="2522">
                  <c:v>31610</c:v>
                </c:pt>
                <c:pt idx="2523">
                  <c:v>31611</c:v>
                </c:pt>
                <c:pt idx="2524">
                  <c:v>31614</c:v>
                </c:pt>
                <c:pt idx="2525">
                  <c:v>31615</c:v>
                </c:pt>
                <c:pt idx="2526">
                  <c:v>31616</c:v>
                </c:pt>
                <c:pt idx="2527">
                  <c:v>31617</c:v>
                </c:pt>
                <c:pt idx="2528">
                  <c:v>31618</c:v>
                </c:pt>
                <c:pt idx="2529">
                  <c:v>31621</c:v>
                </c:pt>
                <c:pt idx="2530">
                  <c:v>31622</c:v>
                </c:pt>
                <c:pt idx="2531">
                  <c:v>31623</c:v>
                </c:pt>
                <c:pt idx="2532">
                  <c:v>31624</c:v>
                </c:pt>
                <c:pt idx="2533">
                  <c:v>31625</c:v>
                </c:pt>
                <c:pt idx="2534">
                  <c:v>31628</c:v>
                </c:pt>
                <c:pt idx="2535">
                  <c:v>31629</c:v>
                </c:pt>
                <c:pt idx="2536">
                  <c:v>31630</c:v>
                </c:pt>
                <c:pt idx="2537">
                  <c:v>31631</c:v>
                </c:pt>
                <c:pt idx="2538">
                  <c:v>31632</c:v>
                </c:pt>
                <c:pt idx="2539">
                  <c:v>31635</c:v>
                </c:pt>
                <c:pt idx="2540">
                  <c:v>31636</c:v>
                </c:pt>
                <c:pt idx="2541">
                  <c:v>31637</c:v>
                </c:pt>
                <c:pt idx="2542">
                  <c:v>31638</c:v>
                </c:pt>
                <c:pt idx="2543">
                  <c:v>31639</c:v>
                </c:pt>
                <c:pt idx="2544">
                  <c:v>31642</c:v>
                </c:pt>
                <c:pt idx="2545">
                  <c:v>31643</c:v>
                </c:pt>
                <c:pt idx="2546">
                  <c:v>31644</c:v>
                </c:pt>
                <c:pt idx="2547">
                  <c:v>31645</c:v>
                </c:pt>
                <c:pt idx="2548">
                  <c:v>31646</c:v>
                </c:pt>
                <c:pt idx="2549">
                  <c:v>31649</c:v>
                </c:pt>
                <c:pt idx="2550">
                  <c:v>31650</c:v>
                </c:pt>
                <c:pt idx="2551">
                  <c:v>31651</c:v>
                </c:pt>
                <c:pt idx="2552">
                  <c:v>31652</c:v>
                </c:pt>
                <c:pt idx="2553">
                  <c:v>31653</c:v>
                </c:pt>
                <c:pt idx="2554">
                  <c:v>31657</c:v>
                </c:pt>
                <c:pt idx="2555">
                  <c:v>31658</c:v>
                </c:pt>
                <c:pt idx="2556">
                  <c:v>31659</c:v>
                </c:pt>
                <c:pt idx="2557">
                  <c:v>31660</c:v>
                </c:pt>
                <c:pt idx="2558">
                  <c:v>31663</c:v>
                </c:pt>
                <c:pt idx="2559">
                  <c:v>31664</c:v>
                </c:pt>
                <c:pt idx="2560">
                  <c:v>31665</c:v>
                </c:pt>
                <c:pt idx="2561">
                  <c:v>31666</c:v>
                </c:pt>
                <c:pt idx="2562">
                  <c:v>31667</c:v>
                </c:pt>
                <c:pt idx="2563">
                  <c:v>31670</c:v>
                </c:pt>
                <c:pt idx="2564">
                  <c:v>31671</c:v>
                </c:pt>
                <c:pt idx="2565">
                  <c:v>31672</c:v>
                </c:pt>
                <c:pt idx="2566">
                  <c:v>31673</c:v>
                </c:pt>
                <c:pt idx="2567">
                  <c:v>31674</c:v>
                </c:pt>
                <c:pt idx="2568">
                  <c:v>31677</c:v>
                </c:pt>
                <c:pt idx="2569">
                  <c:v>31678</c:v>
                </c:pt>
                <c:pt idx="2570">
                  <c:v>31679</c:v>
                </c:pt>
                <c:pt idx="2571">
                  <c:v>31680</c:v>
                </c:pt>
                <c:pt idx="2572">
                  <c:v>31681</c:v>
                </c:pt>
                <c:pt idx="2573">
                  <c:v>31684</c:v>
                </c:pt>
                <c:pt idx="2574">
                  <c:v>31685</c:v>
                </c:pt>
                <c:pt idx="2575">
                  <c:v>31686</c:v>
                </c:pt>
                <c:pt idx="2576">
                  <c:v>31687</c:v>
                </c:pt>
                <c:pt idx="2577">
                  <c:v>31688</c:v>
                </c:pt>
                <c:pt idx="2578">
                  <c:v>31691</c:v>
                </c:pt>
                <c:pt idx="2579">
                  <c:v>31692</c:v>
                </c:pt>
                <c:pt idx="2580">
                  <c:v>31693</c:v>
                </c:pt>
                <c:pt idx="2581">
                  <c:v>31694</c:v>
                </c:pt>
                <c:pt idx="2582">
                  <c:v>31695</c:v>
                </c:pt>
                <c:pt idx="2583">
                  <c:v>31699</c:v>
                </c:pt>
                <c:pt idx="2584">
                  <c:v>31700</c:v>
                </c:pt>
                <c:pt idx="2585">
                  <c:v>31701</c:v>
                </c:pt>
                <c:pt idx="2586">
                  <c:v>31702</c:v>
                </c:pt>
                <c:pt idx="2587">
                  <c:v>31705</c:v>
                </c:pt>
                <c:pt idx="2588">
                  <c:v>31706</c:v>
                </c:pt>
                <c:pt idx="2589">
                  <c:v>31707</c:v>
                </c:pt>
                <c:pt idx="2590">
                  <c:v>31708</c:v>
                </c:pt>
                <c:pt idx="2591">
                  <c:v>31709</c:v>
                </c:pt>
                <c:pt idx="2592">
                  <c:v>31712</c:v>
                </c:pt>
                <c:pt idx="2593">
                  <c:v>31713</c:v>
                </c:pt>
                <c:pt idx="2594">
                  <c:v>31714</c:v>
                </c:pt>
                <c:pt idx="2595">
                  <c:v>31715</c:v>
                </c:pt>
                <c:pt idx="2596">
                  <c:v>31716</c:v>
                </c:pt>
                <c:pt idx="2597">
                  <c:v>31719</c:v>
                </c:pt>
                <c:pt idx="2598">
                  <c:v>31720</c:v>
                </c:pt>
                <c:pt idx="2599">
                  <c:v>31721</c:v>
                </c:pt>
                <c:pt idx="2600">
                  <c:v>31722</c:v>
                </c:pt>
                <c:pt idx="2601">
                  <c:v>31723</c:v>
                </c:pt>
                <c:pt idx="2602">
                  <c:v>31726</c:v>
                </c:pt>
                <c:pt idx="2603">
                  <c:v>31728</c:v>
                </c:pt>
                <c:pt idx="2604">
                  <c:v>31729</c:v>
                </c:pt>
                <c:pt idx="2605">
                  <c:v>31730</c:v>
                </c:pt>
                <c:pt idx="2606">
                  <c:v>31733</c:v>
                </c:pt>
                <c:pt idx="2607">
                  <c:v>31734</c:v>
                </c:pt>
                <c:pt idx="2608">
                  <c:v>31735</c:v>
                </c:pt>
                <c:pt idx="2609">
                  <c:v>31736</c:v>
                </c:pt>
                <c:pt idx="2610">
                  <c:v>31737</c:v>
                </c:pt>
                <c:pt idx="2611">
                  <c:v>31740</c:v>
                </c:pt>
                <c:pt idx="2612">
                  <c:v>31741</c:v>
                </c:pt>
                <c:pt idx="2613">
                  <c:v>31742</c:v>
                </c:pt>
                <c:pt idx="2614">
                  <c:v>31744</c:v>
                </c:pt>
                <c:pt idx="2615">
                  <c:v>31747</c:v>
                </c:pt>
                <c:pt idx="2616">
                  <c:v>31748</c:v>
                </c:pt>
                <c:pt idx="2617">
                  <c:v>31749</c:v>
                </c:pt>
                <c:pt idx="2618">
                  <c:v>31750</c:v>
                </c:pt>
                <c:pt idx="2619">
                  <c:v>31751</c:v>
                </c:pt>
                <c:pt idx="2620">
                  <c:v>31754</c:v>
                </c:pt>
                <c:pt idx="2621">
                  <c:v>31755</c:v>
                </c:pt>
                <c:pt idx="2622">
                  <c:v>31756</c:v>
                </c:pt>
                <c:pt idx="2623">
                  <c:v>31757</c:v>
                </c:pt>
                <c:pt idx="2624">
                  <c:v>31758</c:v>
                </c:pt>
                <c:pt idx="2625">
                  <c:v>31761</c:v>
                </c:pt>
                <c:pt idx="2626">
                  <c:v>31762</c:v>
                </c:pt>
                <c:pt idx="2627">
                  <c:v>31763</c:v>
                </c:pt>
                <c:pt idx="2628">
                  <c:v>31764</c:v>
                </c:pt>
                <c:pt idx="2629">
                  <c:v>31765</c:v>
                </c:pt>
                <c:pt idx="2630">
                  <c:v>31768</c:v>
                </c:pt>
                <c:pt idx="2631">
                  <c:v>31769</c:v>
                </c:pt>
                <c:pt idx="2632">
                  <c:v>31770</c:v>
                </c:pt>
                <c:pt idx="2633">
                  <c:v>31772</c:v>
                </c:pt>
                <c:pt idx="2634">
                  <c:v>31775</c:v>
                </c:pt>
                <c:pt idx="2635">
                  <c:v>31776</c:v>
                </c:pt>
                <c:pt idx="2636">
                  <c:v>31777</c:v>
                </c:pt>
                <c:pt idx="2637">
                  <c:v>31779</c:v>
                </c:pt>
                <c:pt idx="2638">
                  <c:v>31782</c:v>
                </c:pt>
                <c:pt idx="2639">
                  <c:v>31783</c:v>
                </c:pt>
                <c:pt idx="2640">
                  <c:v>31784</c:v>
                </c:pt>
                <c:pt idx="2641">
                  <c:v>31785</c:v>
                </c:pt>
                <c:pt idx="2642">
                  <c:v>31786</c:v>
                </c:pt>
                <c:pt idx="2643">
                  <c:v>31789</c:v>
                </c:pt>
                <c:pt idx="2644">
                  <c:v>31790</c:v>
                </c:pt>
                <c:pt idx="2645">
                  <c:v>31791</c:v>
                </c:pt>
                <c:pt idx="2646">
                  <c:v>31792</c:v>
                </c:pt>
                <c:pt idx="2647">
                  <c:v>31793</c:v>
                </c:pt>
                <c:pt idx="2648">
                  <c:v>31797</c:v>
                </c:pt>
                <c:pt idx="2649">
                  <c:v>31798</c:v>
                </c:pt>
                <c:pt idx="2650">
                  <c:v>31799</c:v>
                </c:pt>
                <c:pt idx="2651">
                  <c:v>31800</c:v>
                </c:pt>
                <c:pt idx="2652">
                  <c:v>31803</c:v>
                </c:pt>
                <c:pt idx="2653">
                  <c:v>31804</c:v>
                </c:pt>
                <c:pt idx="2654">
                  <c:v>31805</c:v>
                </c:pt>
                <c:pt idx="2655">
                  <c:v>31806</c:v>
                </c:pt>
                <c:pt idx="2656">
                  <c:v>31807</c:v>
                </c:pt>
                <c:pt idx="2657">
                  <c:v>31810</c:v>
                </c:pt>
                <c:pt idx="2658">
                  <c:v>31811</c:v>
                </c:pt>
                <c:pt idx="2659">
                  <c:v>31812</c:v>
                </c:pt>
                <c:pt idx="2660">
                  <c:v>31813</c:v>
                </c:pt>
                <c:pt idx="2661">
                  <c:v>31814</c:v>
                </c:pt>
                <c:pt idx="2662">
                  <c:v>31817</c:v>
                </c:pt>
                <c:pt idx="2663">
                  <c:v>31818</c:v>
                </c:pt>
                <c:pt idx="2664">
                  <c:v>31819</c:v>
                </c:pt>
                <c:pt idx="2665">
                  <c:v>31820</c:v>
                </c:pt>
                <c:pt idx="2666">
                  <c:v>31821</c:v>
                </c:pt>
                <c:pt idx="2667">
                  <c:v>31825</c:v>
                </c:pt>
                <c:pt idx="2668">
                  <c:v>31826</c:v>
                </c:pt>
                <c:pt idx="2669">
                  <c:v>31827</c:v>
                </c:pt>
                <c:pt idx="2670">
                  <c:v>31828</c:v>
                </c:pt>
                <c:pt idx="2671">
                  <c:v>31831</c:v>
                </c:pt>
                <c:pt idx="2672">
                  <c:v>31832</c:v>
                </c:pt>
                <c:pt idx="2673">
                  <c:v>31833</c:v>
                </c:pt>
                <c:pt idx="2674">
                  <c:v>31834</c:v>
                </c:pt>
                <c:pt idx="2675">
                  <c:v>31835</c:v>
                </c:pt>
                <c:pt idx="2676">
                  <c:v>31838</c:v>
                </c:pt>
                <c:pt idx="2677">
                  <c:v>31839</c:v>
                </c:pt>
                <c:pt idx="2678">
                  <c:v>31840</c:v>
                </c:pt>
                <c:pt idx="2679">
                  <c:v>31841</c:v>
                </c:pt>
                <c:pt idx="2680">
                  <c:v>31842</c:v>
                </c:pt>
                <c:pt idx="2681">
                  <c:v>31845</c:v>
                </c:pt>
                <c:pt idx="2682">
                  <c:v>31846</c:v>
                </c:pt>
                <c:pt idx="2683">
                  <c:v>31847</c:v>
                </c:pt>
                <c:pt idx="2684">
                  <c:v>31848</c:v>
                </c:pt>
                <c:pt idx="2685">
                  <c:v>31849</c:v>
                </c:pt>
                <c:pt idx="2686">
                  <c:v>31852</c:v>
                </c:pt>
                <c:pt idx="2687">
                  <c:v>31853</c:v>
                </c:pt>
                <c:pt idx="2688">
                  <c:v>31854</c:v>
                </c:pt>
                <c:pt idx="2689">
                  <c:v>31855</c:v>
                </c:pt>
                <c:pt idx="2690">
                  <c:v>31856</c:v>
                </c:pt>
                <c:pt idx="2691">
                  <c:v>31859</c:v>
                </c:pt>
                <c:pt idx="2692">
                  <c:v>31860</c:v>
                </c:pt>
                <c:pt idx="2693">
                  <c:v>31861</c:v>
                </c:pt>
                <c:pt idx="2694">
                  <c:v>31862</c:v>
                </c:pt>
                <c:pt idx="2695">
                  <c:v>31863</c:v>
                </c:pt>
                <c:pt idx="2696">
                  <c:v>31866</c:v>
                </c:pt>
                <c:pt idx="2697">
                  <c:v>31867</c:v>
                </c:pt>
                <c:pt idx="2698">
                  <c:v>31868</c:v>
                </c:pt>
                <c:pt idx="2699">
                  <c:v>31869</c:v>
                </c:pt>
                <c:pt idx="2700">
                  <c:v>31870</c:v>
                </c:pt>
                <c:pt idx="2701">
                  <c:v>31873</c:v>
                </c:pt>
                <c:pt idx="2702">
                  <c:v>31874</c:v>
                </c:pt>
                <c:pt idx="2703">
                  <c:v>31875</c:v>
                </c:pt>
                <c:pt idx="2704">
                  <c:v>31876</c:v>
                </c:pt>
                <c:pt idx="2705">
                  <c:v>31877</c:v>
                </c:pt>
                <c:pt idx="2706">
                  <c:v>31880</c:v>
                </c:pt>
                <c:pt idx="2707">
                  <c:v>31881</c:v>
                </c:pt>
                <c:pt idx="2708">
                  <c:v>31882</c:v>
                </c:pt>
                <c:pt idx="2709">
                  <c:v>31883</c:v>
                </c:pt>
                <c:pt idx="2710">
                  <c:v>31887</c:v>
                </c:pt>
                <c:pt idx="2711">
                  <c:v>31888</c:v>
                </c:pt>
                <c:pt idx="2712">
                  <c:v>31889</c:v>
                </c:pt>
                <c:pt idx="2713">
                  <c:v>31890</c:v>
                </c:pt>
                <c:pt idx="2714">
                  <c:v>31891</c:v>
                </c:pt>
                <c:pt idx="2715">
                  <c:v>31894</c:v>
                </c:pt>
                <c:pt idx="2716">
                  <c:v>31895</c:v>
                </c:pt>
                <c:pt idx="2717">
                  <c:v>31896</c:v>
                </c:pt>
                <c:pt idx="2718">
                  <c:v>31897</c:v>
                </c:pt>
                <c:pt idx="2719">
                  <c:v>31898</c:v>
                </c:pt>
                <c:pt idx="2720">
                  <c:v>31901</c:v>
                </c:pt>
                <c:pt idx="2721">
                  <c:v>31902</c:v>
                </c:pt>
                <c:pt idx="2722">
                  <c:v>31903</c:v>
                </c:pt>
                <c:pt idx="2723">
                  <c:v>31904</c:v>
                </c:pt>
                <c:pt idx="2724">
                  <c:v>31905</c:v>
                </c:pt>
                <c:pt idx="2725">
                  <c:v>31908</c:v>
                </c:pt>
                <c:pt idx="2726">
                  <c:v>31909</c:v>
                </c:pt>
                <c:pt idx="2727">
                  <c:v>31910</c:v>
                </c:pt>
                <c:pt idx="2728">
                  <c:v>31911</c:v>
                </c:pt>
                <c:pt idx="2729">
                  <c:v>31912</c:v>
                </c:pt>
                <c:pt idx="2730">
                  <c:v>31915</c:v>
                </c:pt>
                <c:pt idx="2731">
                  <c:v>31916</c:v>
                </c:pt>
                <c:pt idx="2732">
                  <c:v>31917</c:v>
                </c:pt>
                <c:pt idx="2733">
                  <c:v>31918</c:v>
                </c:pt>
                <c:pt idx="2734">
                  <c:v>31919</c:v>
                </c:pt>
                <c:pt idx="2735">
                  <c:v>31923</c:v>
                </c:pt>
                <c:pt idx="2736">
                  <c:v>31924</c:v>
                </c:pt>
                <c:pt idx="2737">
                  <c:v>31925</c:v>
                </c:pt>
                <c:pt idx="2738">
                  <c:v>31926</c:v>
                </c:pt>
                <c:pt idx="2739">
                  <c:v>31929</c:v>
                </c:pt>
                <c:pt idx="2740">
                  <c:v>31930</c:v>
                </c:pt>
                <c:pt idx="2741">
                  <c:v>31931</c:v>
                </c:pt>
                <c:pt idx="2742">
                  <c:v>31932</c:v>
                </c:pt>
                <c:pt idx="2743">
                  <c:v>31933</c:v>
                </c:pt>
                <c:pt idx="2744">
                  <c:v>31936</c:v>
                </c:pt>
                <c:pt idx="2745">
                  <c:v>31937</c:v>
                </c:pt>
                <c:pt idx="2746">
                  <c:v>31938</c:v>
                </c:pt>
                <c:pt idx="2747">
                  <c:v>31939</c:v>
                </c:pt>
                <c:pt idx="2748">
                  <c:v>31940</c:v>
                </c:pt>
                <c:pt idx="2749">
                  <c:v>31943</c:v>
                </c:pt>
                <c:pt idx="2750">
                  <c:v>31944</c:v>
                </c:pt>
                <c:pt idx="2751">
                  <c:v>31945</c:v>
                </c:pt>
                <c:pt idx="2752">
                  <c:v>31946</c:v>
                </c:pt>
                <c:pt idx="2753">
                  <c:v>31947</c:v>
                </c:pt>
                <c:pt idx="2754">
                  <c:v>31950</c:v>
                </c:pt>
                <c:pt idx="2755">
                  <c:v>31951</c:v>
                </c:pt>
                <c:pt idx="2756">
                  <c:v>31952</c:v>
                </c:pt>
                <c:pt idx="2757">
                  <c:v>31953</c:v>
                </c:pt>
                <c:pt idx="2758">
                  <c:v>31954</c:v>
                </c:pt>
                <c:pt idx="2759">
                  <c:v>31957</c:v>
                </c:pt>
                <c:pt idx="2760">
                  <c:v>31958</c:v>
                </c:pt>
                <c:pt idx="2761">
                  <c:v>31959</c:v>
                </c:pt>
                <c:pt idx="2762">
                  <c:v>31960</c:v>
                </c:pt>
                <c:pt idx="2763">
                  <c:v>31964</c:v>
                </c:pt>
                <c:pt idx="2764">
                  <c:v>31965</c:v>
                </c:pt>
                <c:pt idx="2765">
                  <c:v>31966</c:v>
                </c:pt>
                <c:pt idx="2766">
                  <c:v>31967</c:v>
                </c:pt>
                <c:pt idx="2767">
                  <c:v>31968</c:v>
                </c:pt>
                <c:pt idx="2768">
                  <c:v>31971</c:v>
                </c:pt>
                <c:pt idx="2769">
                  <c:v>31972</c:v>
                </c:pt>
                <c:pt idx="2770">
                  <c:v>31973</c:v>
                </c:pt>
                <c:pt idx="2771">
                  <c:v>31974</c:v>
                </c:pt>
                <c:pt idx="2772">
                  <c:v>31975</c:v>
                </c:pt>
                <c:pt idx="2773">
                  <c:v>31978</c:v>
                </c:pt>
                <c:pt idx="2774">
                  <c:v>31979</c:v>
                </c:pt>
                <c:pt idx="2775">
                  <c:v>31980</c:v>
                </c:pt>
                <c:pt idx="2776">
                  <c:v>31981</c:v>
                </c:pt>
                <c:pt idx="2777">
                  <c:v>31982</c:v>
                </c:pt>
                <c:pt idx="2778">
                  <c:v>31985</c:v>
                </c:pt>
                <c:pt idx="2779">
                  <c:v>31986</c:v>
                </c:pt>
                <c:pt idx="2780">
                  <c:v>31987</c:v>
                </c:pt>
                <c:pt idx="2781">
                  <c:v>31988</c:v>
                </c:pt>
                <c:pt idx="2782">
                  <c:v>31989</c:v>
                </c:pt>
                <c:pt idx="2783">
                  <c:v>31992</c:v>
                </c:pt>
                <c:pt idx="2784">
                  <c:v>31993</c:v>
                </c:pt>
                <c:pt idx="2785">
                  <c:v>31994</c:v>
                </c:pt>
                <c:pt idx="2786">
                  <c:v>31995</c:v>
                </c:pt>
                <c:pt idx="2787">
                  <c:v>31996</c:v>
                </c:pt>
                <c:pt idx="2788">
                  <c:v>31999</c:v>
                </c:pt>
                <c:pt idx="2789">
                  <c:v>32000</c:v>
                </c:pt>
                <c:pt idx="2790">
                  <c:v>32001</c:v>
                </c:pt>
                <c:pt idx="2791">
                  <c:v>32002</c:v>
                </c:pt>
                <c:pt idx="2792">
                  <c:v>32003</c:v>
                </c:pt>
                <c:pt idx="2793">
                  <c:v>32006</c:v>
                </c:pt>
                <c:pt idx="2794">
                  <c:v>32007</c:v>
                </c:pt>
                <c:pt idx="2795">
                  <c:v>32008</c:v>
                </c:pt>
                <c:pt idx="2796">
                  <c:v>32009</c:v>
                </c:pt>
                <c:pt idx="2797">
                  <c:v>32010</c:v>
                </c:pt>
                <c:pt idx="2798">
                  <c:v>32013</c:v>
                </c:pt>
                <c:pt idx="2799">
                  <c:v>32014</c:v>
                </c:pt>
                <c:pt idx="2800">
                  <c:v>32015</c:v>
                </c:pt>
                <c:pt idx="2801">
                  <c:v>32016</c:v>
                </c:pt>
                <c:pt idx="2802">
                  <c:v>32017</c:v>
                </c:pt>
                <c:pt idx="2803">
                  <c:v>32020</c:v>
                </c:pt>
                <c:pt idx="2804">
                  <c:v>32021</c:v>
                </c:pt>
                <c:pt idx="2805">
                  <c:v>32022</c:v>
                </c:pt>
                <c:pt idx="2806">
                  <c:v>32023</c:v>
                </c:pt>
                <c:pt idx="2807">
                  <c:v>32024</c:v>
                </c:pt>
                <c:pt idx="2808">
                  <c:v>32028</c:v>
                </c:pt>
                <c:pt idx="2809">
                  <c:v>32029</c:v>
                </c:pt>
                <c:pt idx="2810">
                  <c:v>32030</c:v>
                </c:pt>
                <c:pt idx="2811">
                  <c:v>32031</c:v>
                </c:pt>
                <c:pt idx="2812">
                  <c:v>32034</c:v>
                </c:pt>
                <c:pt idx="2813">
                  <c:v>32035</c:v>
                </c:pt>
                <c:pt idx="2814">
                  <c:v>32036</c:v>
                </c:pt>
                <c:pt idx="2815">
                  <c:v>32037</c:v>
                </c:pt>
                <c:pt idx="2816">
                  <c:v>32038</c:v>
                </c:pt>
                <c:pt idx="2817">
                  <c:v>32041</c:v>
                </c:pt>
                <c:pt idx="2818">
                  <c:v>32042</c:v>
                </c:pt>
                <c:pt idx="2819">
                  <c:v>32043</c:v>
                </c:pt>
                <c:pt idx="2820">
                  <c:v>32044</c:v>
                </c:pt>
                <c:pt idx="2821">
                  <c:v>32045</c:v>
                </c:pt>
                <c:pt idx="2822">
                  <c:v>32048</c:v>
                </c:pt>
                <c:pt idx="2823">
                  <c:v>32049</c:v>
                </c:pt>
                <c:pt idx="2824">
                  <c:v>32050</c:v>
                </c:pt>
                <c:pt idx="2825">
                  <c:v>32051</c:v>
                </c:pt>
                <c:pt idx="2826">
                  <c:v>32052</c:v>
                </c:pt>
                <c:pt idx="2827">
                  <c:v>32055</c:v>
                </c:pt>
                <c:pt idx="2828">
                  <c:v>32056</c:v>
                </c:pt>
                <c:pt idx="2829">
                  <c:v>32057</c:v>
                </c:pt>
                <c:pt idx="2830">
                  <c:v>32058</c:v>
                </c:pt>
                <c:pt idx="2831">
                  <c:v>32059</c:v>
                </c:pt>
                <c:pt idx="2832">
                  <c:v>32063</c:v>
                </c:pt>
                <c:pt idx="2833">
                  <c:v>32064</c:v>
                </c:pt>
                <c:pt idx="2834">
                  <c:v>32065</c:v>
                </c:pt>
                <c:pt idx="2835">
                  <c:v>32066</c:v>
                </c:pt>
                <c:pt idx="2836">
                  <c:v>32069</c:v>
                </c:pt>
                <c:pt idx="2837">
                  <c:v>32070</c:v>
                </c:pt>
                <c:pt idx="2838">
                  <c:v>32071</c:v>
                </c:pt>
                <c:pt idx="2839">
                  <c:v>32072</c:v>
                </c:pt>
                <c:pt idx="2840">
                  <c:v>32073</c:v>
                </c:pt>
                <c:pt idx="2841">
                  <c:v>32076</c:v>
                </c:pt>
                <c:pt idx="2842">
                  <c:v>32077</c:v>
                </c:pt>
                <c:pt idx="2843">
                  <c:v>32078</c:v>
                </c:pt>
                <c:pt idx="2844">
                  <c:v>32079</c:v>
                </c:pt>
                <c:pt idx="2845">
                  <c:v>32080</c:v>
                </c:pt>
                <c:pt idx="2846">
                  <c:v>32083</c:v>
                </c:pt>
                <c:pt idx="2847">
                  <c:v>32084</c:v>
                </c:pt>
                <c:pt idx="2848">
                  <c:v>32085</c:v>
                </c:pt>
                <c:pt idx="2849">
                  <c:v>32086</c:v>
                </c:pt>
                <c:pt idx="2850">
                  <c:v>32087</c:v>
                </c:pt>
                <c:pt idx="2851">
                  <c:v>32090</c:v>
                </c:pt>
                <c:pt idx="2852">
                  <c:v>32091</c:v>
                </c:pt>
                <c:pt idx="2853">
                  <c:v>32093</c:v>
                </c:pt>
                <c:pt idx="2854">
                  <c:v>32094</c:v>
                </c:pt>
                <c:pt idx="2855">
                  <c:v>32097</c:v>
                </c:pt>
                <c:pt idx="2856">
                  <c:v>32098</c:v>
                </c:pt>
                <c:pt idx="2857">
                  <c:v>32099</c:v>
                </c:pt>
                <c:pt idx="2858">
                  <c:v>32100</c:v>
                </c:pt>
                <c:pt idx="2859">
                  <c:v>32101</c:v>
                </c:pt>
                <c:pt idx="2860">
                  <c:v>32104</c:v>
                </c:pt>
                <c:pt idx="2861">
                  <c:v>32105</c:v>
                </c:pt>
                <c:pt idx="2862">
                  <c:v>32106</c:v>
                </c:pt>
                <c:pt idx="2863">
                  <c:v>32108</c:v>
                </c:pt>
                <c:pt idx="2864">
                  <c:v>32111</c:v>
                </c:pt>
                <c:pt idx="2865">
                  <c:v>32112</c:v>
                </c:pt>
                <c:pt idx="2866">
                  <c:v>32113</c:v>
                </c:pt>
                <c:pt idx="2867">
                  <c:v>32114</c:v>
                </c:pt>
                <c:pt idx="2868">
                  <c:v>32115</c:v>
                </c:pt>
                <c:pt idx="2869">
                  <c:v>32118</c:v>
                </c:pt>
                <c:pt idx="2870">
                  <c:v>32119</c:v>
                </c:pt>
                <c:pt idx="2871">
                  <c:v>32120</c:v>
                </c:pt>
                <c:pt idx="2872">
                  <c:v>32121</c:v>
                </c:pt>
                <c:pt idx="2873">
                  <c:v>32122</c:v>
                </c:pt>
                <c:pt idx="2874">
                  <c:v>32125</c:v>
                </c:pt>
                <c:pt idx="2875">
                  <c:v>32126</c:v>
                </c:pt>
                <c:pt idx="2876">
                  <c:v>32127</c:v>
                </c:pt>
                <c:pt idx="2877">
                  <c:v>32128</c:v>
                </c:pt>
                <c:pt idx="2878">
                  <c:v>32129</c:v>
                </c:pt>
                <c:pt idx="2879">
                  <c:v>32132</c:v>
                </c:pt>
                <c:pt idx="2880">
                  <c:v>32133</c:v>
                </c:pt>
                <c:pt idx="2881">
                  <c:v>32134</c:v>
                </c:pt>
                <c:pt idx="2882">
                  <c:v>32135</c:v>
                </c:pt>
                <c:pt idx="2883">
                  <c:v>32139</c:v>
                </c:pt>
                <c:pt idx="2884">
                  <c:v>32140</c:v>
                </c:pt>
                <c:pt idx="2885">
                  <c:v>32141</c:v>
                </c:pt>
                <c:pt idx="2886">
                  <c:v>32142</c:v>
                </c:pt>
                <c:pt idx="2887">
                  <c:v>32146</c:v>
                </c:pt>
                <c:pt idx="2888">
                  <c:v>32147</c:v>
                </c:pt>
                <c:pt idx="2889">
                  <c:v>32148</c:v>
                </c:pt>
                <c:pt idx="2890">
                  <c:v>32149</c:v>
                </c:pt>
                <c:pt idx="2891">
                  <c:v>32150</c:v>
                </c:pt>
                <c:pt idx="2892">
                  <c:v>32153</c:v>
                </c:pt>
                <c:pt idx="2893">
                  <c:v>32154</c:v>
                </c:pt>
                <c:pt idx="2894">
                  <c:v>32155</c:v>
                </c:pt>
                <c:pt idx="2895">
                  <c:v>32156</c:v>
                </c:pt>
                <c:pt idx="2896">
                  <c:v>32157</c:v>
                </c:pt>
                <c:pt idx="2897">
                  <c:v>32161</c:v>
                </c:pt>
                <c:pt idx="2898">
                  <c:v>32162</c:v>
                </c:pt>
                <c:pt idx="2899">
                  <c:v>32163</c:v>
                </c:pt>
                <c:pt idx="2900">
                  <c:v>32164</c:v>
                </c:pt>
                <c:pt idx="2901">
                  <c:v>32167</c:v>
                </c:pt>
                <c:pt idx="2902">
                  <c:v>32168</c:v>
                </c:pt>
                <c:pt idx="2903">
                  <c:v>32169</c:v>
                </c:pt>
                <c:pt idx="2904">
                  <c:v>32170</c:v>
                </c:pt>
                <c:pt idx="2905">
                  <c:v>32171</c:v>
                </c:pt>
                <c:pt idx="2906">
                  <c:v>32174</c:v>
                </c:pt>
                <c:pt idx="2907">
                  <c:v>32175</c:v>
                </c:pt>
                <c:pt idx="2908">
                  <c:v>32176</c:v>
                </c:pt>
                <c:pt idx="2909">
                  <c:v>32177</c:v>
                </c:pt>
                <c:pt idx="2910">
                  <c:v>32178</c:v>
                </c:pt>
                <c:pt idx="2911">
                  <c:v>32181</c:v>
                </c:pt>
                <c:pt idx="2912">
                  <c:v>32182</c:v>
                </c:pt>
                <c:pt idx="2913">
                  <c:v>32183</c:v>
                </c:pt>
                <c:pt idx="2914">
                  <c:v>32184</c:v>
                </c:pt>
                <c:pt idx="2915">
                  <c:v>32185</c:v>
                </c:pt>
                <c:pt idx="2916">
                  <c:v>32189</c:v>
                </c:pt>
                <c:pt idx="2917">
                  <c:v>32190</c:v>
                </c:pt>
                <c:pt idx="2918">
                  <c:v>32191</c:v>
                </c:pt>
                <c:pt idx="2919">
                  <c:v>32192</c:v>
                </c:pt>
                <c:pt idx="2920">
                  <c:v>32195</c:v>
                </c:pt>
                <c:pt idx="2921">
                  <c:v>32196</c:v>
                </c:pt>
                <c:pt idx="2922">
                  <c:v>32197</c:v>
                </c:pt>
                <c:pt idx="2923">
                  <c:v>32198</c:v>
                </c:pt>
                <c:pt idx="2924">
                  <c:v>32199</c:v>
                </c:pt>
                <c:pt idx="2925">
                  <c:v>32202</c:v>
                </c:pt>
                <c:pt idx="2926">
                  <c:v>32203</c:v>
                </c:pt>
                <c:pt idx="2927">
                  <c:v>32204</c:v>
                </c:pt>
                <c:pt idx="2928">
                  <c:v>32205</c:v>
                </c:pt>
                <c:pt idx="2929">
                  <c:v>32206</c:v>
                </c:pt>
                <c:pt idx="2930">
                  <c:v>32209</c:v>
                </c:pt>
                <c:pt idx="2931">
                  <c:v>32210</c:v>
                </c:pt>
                <c:pt idx="2932">
                  <c:v>32211</c:v>
                </c:pt>
                <c:pt idx="2933">
                  <c:v>32212</c:v>
                </c:pt>
                <c:pt idx="2934">
                  <c:v>32213</c:v>
                </c:pt>
                <c:pt idx="2935">
                  <c:v>32216</c:v>
                </c:pt>
                <c:pt idx="2936">
                  <c:v>32217</c:v>
                </c:pt>
                <c:pt idx="2937">
                  <c:v>32218</c:v>
                </c:pt>
                <c:pt idx="2938">
                  <c:v>32219</c:v>
                </c:pt>
                <c:pt idx="2939">
                  <c:v>32220</c:v>
                </c:pt>
                <c:pt idx="2940">
                  <c:v>32223</c:v>
                </c:pt>
                <c:pt idx="2941">
                  <c:v>32224</c:v>
                </c:pt>
                <c:pt idx="2942">
                  <c:v>32225</c:v>
                </c:pt>
                <c:pt idx="2943">
                  <c:v>32226</c:v>
                </c:pt>
                <c:pt idx="2944">
                  <c:v>32227</c:v>
                </c:pt>
                <c:pt idx="2945">
                  <c:v>32230</c:v>
                </c:pt>
                <c:pt idx="2946">
                  <c:v>32231</c:v>
                </c:pt>
                <c:pt idx="2947">
                  <c:v>32232</c:v>
                </c:pt>
                <c:pt idx="2948">
                  <c:v>32233</c:v>
                </c:pt>
                <c:pt idx="2949">
                  <c:v>32237</c:v>
                </c:pt>
                <c:pt idx="2950">
                  <c:v>32238</c:v>
                </c:pt>
                <c:pt idx="2951">
                  <c:v>32239</c:v>
                </c:pt>
                <c:pt idx="2952">
                  <c:v>32240</c:v>
                </c:pt>
                <c:pt idx="2953">
                  <c:v>32241</c:v>
                </c:pt>
                <c:pt idx="2954">
                  <c:v>32244</c:v>
                </c:pt>
                <c:pt idx="2955">
                  <c:v>32245</c:v>
                </c:pt>
                <c:pt idx="2956">
                  <c:v>32246</c:v>
                </c:pt>
                <c:pt idx="2957">
                  <c:v>32247</c:v>
                </c:pt>
                <c:pt idx="2958">
                  <c:v>32248</c:v>
                </c:pt>
                <c:pt idx="2959">
                  <c:v>32251</c:v>
                </c:pt>
                <c:pt idx="2960">
                  <c:v>32252</c:v>
                </c:pt>
                <c:pt idx="2961">
                  <c:v>32253</c:v>
                </c:pt>
                <c:pt idx="2962">
                  <c:v>32254</c:v>
                </c:pt>
                <c:pt idx="2963">
                  <c:v>32255</c:v>
                </c:pt>
                <c:pt idx="2964">
                  <c:v>32258</c:v>
                </c:pt>
                <c:pt idx="2965">
                  <c:v>32259</c:v>
                </c:pt>
                <c:pt idx="2966">
                  <c:v>32260</c:v>
                </c:pt>
                <c:pt idx="2967">
                  <c:v>32261</c:v>
                </c:pt>
                <c:pt idx="2968">
                  <c:v>32262</c:v>
                </c:pt>
                <c:pt idx="2969">
                  <c:v>32265</c:v>
                </c:pt>
                <c:pt idx="2970">
                  <c:v>32266</c:v>
                </c:pt>
                <c:pt idx="2971">
                  <c:v>32267</c:v>
                </c:pt>
                <c:pt idx="2972">
                  <c:v>32268</c:v>
                </c:pt>
                <c:pt idx="2973">
                  <c:v>32269</c:v>
                </c:pt>
                <c:pt idx="2974">
                  <c:v>32272</c:v>
                </c:pt>
                <c:pt idx="2975">
                  <c:v>32273</c:v>
                </c:pt>
                <c:pt idx="2976">
                  <c:v>32274</c:v>
                </c:pt>
                <c:pt idx="2977">
                  <c:v>32275</c:v>
                </c:pt>
                <c:pt idx="2978">
                  <c:v>32276</c:v>
                </c:pt>
                <c:pt idx="2979">
                  <c:v>32279</c:v>
                </c:pt>
                <c:pt idx="2980">
                  <c:v>32280</c:v>
                </c:pt>
                <c:pt idx="2981">
                  <c:v>32281</c:v>
                </c:pt>
                <c:pt idx="2982">
                  <c:v>32282</c:v>
                </c:pt>
                <c:pt idx="2983">
                  <c:v>32283</c:v>
                </c:pt>
                <c:pt idx="2984">
                  <c:v>32286</c:v>
                </c:pt>
                <c:pt idx="2985">
                  <c:v>32287</c:v>
                </c:pt>
                <c:pt idx="2986">
                  <c:v>32288</c:v>
                </c:pt>
                <c:pt idx="2987">
                  <c:v>32289</c:v>
                </c:pt>
                <c:pt idx="2988">
                  <c:v>32290</c:v>
                </c:pt>
                <c:pt idx="2989">
                  <c:v>32294</c:v>
                </c:pt>
                <c:pt idx="2990">
                  <c:v>32295</c:v>
                </c:pt>
                <c:pt idx="2991">
                  <c:v>32296</c:v>
                </c:pt>
                <c:pt idx="2992">
                  <c:v>32297</c:v>
                </c:pt>
                <c:pt idx="2993">
                  <c:v>32300</c:v>
                </c:pt>
                <c:pt idx="2994">
                  <c:v>32301</c:v>
                </c:pt>
                <c:pt idx="2995">
                  <c:v>32302</c:v>
                </c:pt>
                <c:pt idx="2996">
                  <c:v>32303</c:v>
                </c:pt>
                <c:pt idx="2997">
                  <c:v>32304</c:v>
                </c:pt>
                <c:pt idx="2998">
                  <c:v>32307</c:v>
                </c:pt>
                <c:pt idx="2999">
                  <c:v>32308</c:v>
                </c:pt>
                <c:pt idx="3000">
                  <c:v>32309</c:v>
                </c:pt>
                <c:pt idx="3001">
                  <c:v>32310</c:v>
                </c:pt>
                <c:pt idx="3002">
                  <c:v>32311</c:v>
                </c:pt>
                <c:pt idx="3003">
                  <c:v>32314</c:v>
                </c:pt>
                <c:pt idx="3004">
                  <c:v>32315</c:v>
                </c:pt>
                <c:pt idx="3005">
                  <c:v>32316</c:v>
                </c:pt>
                <c:pt idx="3006">
                  <c:v>32317</c:v>
                </c:pt>
                <c:pt idx="3007">
                  <c:v>32318</c:v>
                </c:pt>
                <c:pt idx="3008">
                  <c:v>32321</c:v>
                </c:pt>
                <c:pt idx="3009">
                  <c:v>32322</c:v>
                </c:pt>
                <c:pt idx="3010">
                  <c:v>32323</c:v>
                </c:pt>
                <c:pt idx="3011">
                  <c:v>32324</c:v>
                </c:pt>
                <c:pt idx="3012">
                  <c:v>32325</c:v>
                </c:pt>
                <c:pt idx="3013">
                  <c:v>32329</c:v>
                </c:pt>
                <c:pt idx="3014">
                  <c:v>32330</c:v>
                </c:pt>
                <c:pt idx="3015">
                  <c:v>32331</c:v>
                </c:pt>
                <c:pt idx="3016">
                  <c:v>32332</c:v>
                </c:pt>
                <c:pt idx="3017">
                  <c:v>32335</c:v>
                </c:pt>
                <c:pt idx="3018">
                  <c:v>32336</c:v>
                </c:pt>
                <c:pt idx="3019">
                  <c:v>32337</c:v>
                </c:pt>
                <c:pt idx="3020">
                  <c:v>32338</c:v>
                </c:pt>
                <c:pt idx="3021">
                  <c:v>32339</c:v>
                </c:pt>
                <c:pt idx="3022">
                  <c:v>32342</c:v>
                </c:pt>
                <c:pt idx="3023">
                  <c:v>32343</c:v>
                </c:pt>
                <c:pt idx="3024">
                  <c:v>32344</c:v>
                </c:pt>
                <c:pt idx="3025">
                  <c:v>32345</c:v>
                </c:pt>
                <c:pt idx="3026">
                  <c:v>32346</c:v>
                </c:pt>
                <c:pt idx="3027">
                  <c:v>32349</c:v>
                </c:pt>
                <c:pt idx="3028">
                  <c:v>32350</c:v>
                </c:pt>
                <c:pt idx="3029">
                  <c:v>32351</c:v>
                </c:pt>
                <c:pt idx="3030">
                  <c:v>32352</c:v>
                </c:pt>
                <c:pt idx="3031">
                  <c:v>32353</c:v>
                </c:pt>
                <c:pt idx="3032">
                  <c:v>32356</c:v>
                </c:pt>
                <c:pt idx="3033">
                  <c:v>32357</c:v>
                </c:pt>
                <c:pt idx="3034">
                  <c:v>32358</c:v>
                </c:pt>
                <c:pt idx="3035">
                  <c:v>32359</c:v>
                </c:pt>
                <c:pt idx="3036">
                  <c:v>32360</c:v>
                </c:pt>
                <c:pt idx="3037">
                  <c:v>32363</c:v>
                </c:pt>
                <c:pt idx="3038">
                  <c:v>32364</c:v>
                </c:pt>
                <c:pt idx="3039">
                  <c:v>32365</c:v>
                </c:pt>
                <c:pt idx="3040">
                  <c:v>32366</c:v>
                </c:pt>
                <c:pt idx="3041">
                  <c:v>32367</c:v>
                </c:pt>
                <c:pt idx="3042">
                  <c:v>32370</c:v>
                </c:pt>
                <c:pt idx="3043">
                  <c:v>32371</c:v>
                </c:pt>
                <c:pt idx="3044">
                  <c:v>32372</c:v>
                </c:pt>
                <c:pt idx="3045">
                  <c:v>32373</c:v>
                </c:pt>
                <c:pt idx="3046">
                  <c:v>32374</c:v>
                </c:pt>
                <c:pt idx="3047">
                  <c:v>32377</c:v>
                </c:pt>
                <c:pt idx="3048">
                  <c:v>32378</c:v>
                </c:pt>
                <c:pt idx="3049">
                  <c:v>32379</c:v>
                </c:pt>
                <c:pt idx="3050">
                  <c:v>32380</c:v>
                </c:pt>
                <c:pt idx="3051">
                  <c:v>32381</c:v>
                </c:pt>
                <c:pt idx="3052">
                  <c:v>32384</c:v>
                </c:pt>
                <c:pt idx="3053">
                  <c:v>32385</c:v>
                </c:pt>
                <c:pt idx="3054">
                  <c:v>32386</c:v>
                </c:pt>
                <c:pt idx="3055">
                  <c:v>32387</c:v>
                </c:pt>
                <c:pt idx="3056">
                  <c:v>32388</c:v>
                </c:pt>
                <c:pt idx="3057">
                  <c:v>32392</c:v>
                </c:pt>
                <c:pt idx="3058">
                  <c:v>32393</c:v>
                </c:pt>
                <c:pt idx="3059">
                  <c:v>32394</c:v>
                </c:pt>
                <c:pt idx="3060">
                  <c:v>32395</c:v>
                </c:pt>
                <c:pt idx="3061">
                  <c:v>32398</c:v>
                </c:pt>
                <c:pt idx="3062">
                  <c:v>32399</c:v>
                </c:pt>
                <c:pt idx="3063">
                  <c:v>32400</c:v>
                </c:pt>
                <c:pt idx="3064">
                  <c:v>32401</c:v>
                </c:pt>
                <c:pt idx="3065">
                  <c:v>32402</c:v>
                </c:pt>
                <c:pt idx="3066">
                  <c:v>32405</c:v>
                </c:pt>
                <c:pt idx="3067">
                  <c:v>32406</c:v>
                </c:pt>
                <c:pt idx="3068">
                  <c:v>32407</c:v>
                </c:pt>
                <c:pt idx="3069">
                  <c:v>32408</c:v>
                </c:pt>
                <c:pt idx="3070">
                  <c:v>32409</c:v>
                </c:pt>
                <c:pt idx="3071">
                  <c:v>32412</c:v>
                </c:pt>
                <c:pt idx="3072">
                  <c:v>32413</c:v>
                </c:pt>
                <c:pt idx="3073">
                  <c:v>32414</c:v>
                </c:pt>
                <c:pt idx="3074">
                  <c:v>32415</c:v>
                </c:pt>
                <c:pt idx="3075">
                  <c:v>32416</c:v>
                </c:pt>
                <c:pt idx="3076">
                  <c:v>32419</c:v>
                </c:pt>
                <c:pt idx="3077">
                  <c:v>32420</c:v>
                </c:pt>
                <c:pt idx="3078">
                  <c:v>32421</c:v>
                </c:pt>
                <c:pt idx="3079">
                  <c:v>32422</c:v>
                </c:pt>
                <c:pt idx="3080">
                  <c:v>32423</c:v>
                </c:pt>
                <c:pt idx="3081">
                  <c:v>32427</c:v>
                </c:pt>
                <c:pt idx="3082">
                  <c:v>32428</c:v>
                </c:pt>
                <c:pt idx="3083">
                  <c:v>32429</c:v>
                </c:pt>
                <c:pt idx="3084">
                  <c:v>32430</c:v>
                </c:pt>
                <c:pt idx="3085">
                  <c:v>32433</c:v>
                </c:pt>
                <c:pt idx="3086">
                  <c:v>32434</c:v>
                </c:pt>
                <c:pt idx="3087">
                  <c:v>32435</c:v>
                </c:pt>
                <c:pt idx="3088">
                  <c:v>32436</c:v>
                </c:pt>
                <c:pt idx="3089">
                  <c:v>32437</c:v>
                </c:pt>
                <c:pt idx="3090">
                  <c:v>32440</c:v>
                </c:pt>
                <c:pt idx="3091">
                  <c:v>32441</c:v>
                </c:pt>
                <c:pt idx="3092">
                  <c:v>32442</c:v>
                </c:pt>
                <c:pt idx="3093">
                  <c:v>32443</c:v>
                </c:pt>
                <c:pt idx="3094">
                  <c:v>32444</c:v>
                </c:pt>
                <c:pt idx="3095">
                  <c:v>32447</c:v>
                </c:pt>
                <c:pt idx="3096">
                  <c:v>32448</c:v>
                </c:pt>
                <c:pt idx="3097">
                  <c:v>32449</c:v>
                </c:pt>
                <c:pt idx="3098">
                  <c:v>32450</c:v>
                </c:pt>
                <c:pt idx="3099">
                  <c:v>32451</c:v>
                </c:pt>
                <c:pt idx="3100">
                  <c:v>32454</c:v>
                </c:pt>
                <c:pt idx="3101">
                  <c:v>32455</c:v>
                </c:pt>
                <c:pt idx="3102">
                  <c:v>32456</c:v>
                </c:pt>
                <c:pt idx="3103">
                  <c:v>32457</c:v>
                </c:pt>
                <c:pt idx="3104">
                  <c:v>32461</c:v>
                </c:pt>
                <c:pt idx="3105">
                  <c:v>32462</c:v>
                </c:pt>
                <c:pt idx="3106">
                  <c:v>32463</c:v>
                </c:pt>
                <c:pt idx="3107">
                  <c:v>32464</c:v>
                </c:pt>
                <c:pt idx="3108">
                  <c:v>32465</c:v>
                </c:pt>
                <c:pt idx="3109">
                  <c:v>32468</c:v>
                </c:pt>
                <c:pt idx="3110">
                  <c:v>32469</c:v>
                </c:pt>
                <c:pt idx="3111">
                  <c:v>32470</c:v>
                </c:pt>
                <c:pt idx="3112">
                  <c:v>32472</c:v>
                </c:pt>
                <c:pt idx="3113">
                  <c:v>32475</c:v>
                </c:pt>
                <c:pt idx="3114">
                  <c:v>32476</c:v>
                </c:pt>
                <c:pt idx="3115">
                  <c:v>32477</c:v>
                </c:pt>
                <c:pt idx="3116">
                  <c:v>32478</c:v>
                </c:pt>
                <c:pt idx="3117">
                  <c:v>32479</c:v>
                </c:pt>
                <c:pt idx="3118">
                  <c:v>32482</c:v>
                </c:pt>
                <c:pt idx="3119">
                  <c:v>32483</c:v>
                </c:pt>
                <c:pt idx="3120">
                  <c:v>32484</c:v>
                </c:pt>
                <c:pt idx="3121">
                  <c:v>32485</c:v>
                </c:pt>
                <c:pt idx="3122">
                  <c:v>32486</c:v>
                </c:pt>
                <c:pt idx="3123">
                  <c:v>32489</c:v>
                </c:pt>
                <c:pt idx="3124">
                  <c:v>32490</c:v>
                </c:pt>
                <c:pt idx="3125">
                  <c:v>32491</c:v>
                </c:pt>
                <c:pt idx="3126">
                  <c:v>32492</c:v>
                </c:pt>
                <c:pt idx="3127">
                  <c:v>32493</c:v>
                </c:pt>
                <c:pt idx="3128">
                  <c:v>32496</c:v>
                </c:pt>
                <c:pt idx="3129">
                  <c:v>32497</c:v>
                </c:pt>
                <c:pt idx="3130">
                  <c:v>32498</c:v>
                </c:pt>
                <c:pt idx="3131">
                  <c:v>32499</c:v>
                </c:pt>
                <c:pt idx="3132">
                  <c:v>32500</c:v>
                </c:pt>
                <c:pt idx="3133">
                  <c:v>32504</c:v>
                </c:pt>
                <c:pt idx="3134">
                  <c:v>32505</c:v>
                </c:pt>
                <c:pt idx="3135">
                  <c:v>32506</c:v>
                </c:pt>
                <c:pt idx="3136">
                  <c:v>32507</c:v>
                </c:pt>
                <c:pt idx="3137">
                  <c:v>32511</c:v>
                </c:pt>
                <c:pt idx="3138">
                  <c:v>32512</c:v>
                </c:pt>
                <c:pt idx="3139">
                  <c:v>32513</c:v>
                </c:pt>
                <c:pt idx="3140">
                  <c:v>32514</c:v>
                </c:pt>
                <c:pt idx="3141">
                  <c:v>32517</c:v>
                </c:pt>
                <c:pt idx="3142">
                  <c:v>32518</c:v>
                </c:pt>
                <c:pt idx="3143">
                  <c:v>32519</c:v>
                </c:pt>
                <c:pt idx="3144">
                  <c:v>32520</c:v>
                </c:pt>
                <c:pt idx="3145">
                  <c:v>32521</c:v>
                </c:pt>
                <c:pt idx="3146">
                  <c:v>32525</c:v>
                </c:pt>
                <c:pt idx="3147">
                  <c:v>32526</c:v>
                </c:pt>
                <c:pt idx="3148">
                  <c:v>32527</c:v>
                </c:pt>
                <c:pt idx="3149">
                  <c:v>32528</c:v>
                </c:pt>
                <c:pt idx="3150">
                  <c:v>32531</c:v>
                </c:pt>
                <c:pt idx="3151">
                  <c:v>32532</c:v>
                </c:pt>
                <c:pt idx="3152">
                  <c:v>32533</c:v>
                </c:pt>
                <c:pt idx="3153">
                  <c:v>32534</c:v>
                </c:pt>
                <c:pt idx="3154">
                  <c:v>32535</c:v>
                </c:pt>
                <c:pt idx="3155">
                  <c:v>32538</c:v>
                </c:pt>
                <c:pt idx="3156">
                  <c:v>32539</c:v>
                </c:pt>
                <c:pt idx="3157">
                  <c:v>32540</c:v>
                </c:pt>
                <c:pt idx="3158">
                  <c:v>32541</c:v>
                </c:pt>
                <c:pt idx="3159">
                  <c:v>32542</c:v>
                </c:pt>
                <c:pt idx="3160">
                  <c:v>32545</c:v>
                </c:pt>
                <c:pt idx="3161">
                  <c:v>32546</c:v>
                </c:pt>
                <c:pt idx="3162">
                  <c:v>32547</c:v>
                </c:pt>
                <c:pt idx="3163">
                  <c:v>32548</c:v>
                </c:pt>
                <c:pt idx="3164">
                  <c:v>32549</c:v>
                </c:pt>
                <c:pt idx="3165">
                  <c:v>32552</c:v>
                </c:pt>
                <c:pt idx="3166">
                  <c:v>32553</c:v>
                </c:pt>
                <c:pt idx="3167">
                  <c:v>32554</c:v>
                </c:pt>
                <c:pt idx="3168">
                  <c:v>32555</c:v>
                </c:pt>
                <c:pt idx="3169">
                  <c:v>32556</c:v>
                </c:pt>
                <c:pt idx="3170">
                  <c:v>32560</c:v>
                </c:pt>
                <c:pt idx="3171">
                  <c:v>32561</c:v>
                </c:pt>
                <c:pt idx="3172">
                  <c:v>32562</c:v>
                </c:pt>
                <c:pt idx="3173">
                  <c:v>32563</c:v>
                </c:pt>
                <c:pt idx="3174">
                  <c:v>32566</c:v>
                </c:pt>
                <c:pt idx="3175">
                  <c:v>32567</c:v>
                </c:pt>
                <c:pt idx="3176">
                  <c:v>32568</c:v>
                </c:pt>
                <c:pt idx="3177">
                  <c:v>32569</c:v>
                </c:pt>
                <c:pt idx="3178">
                  <c:v>32570</c:v>
                </c:pt>
                <c:pt idx="3179">
                  <c:v>32573</c:v>
                </c:pt>
                <c:pt idx="3180">
                  <c:v>32574</c:v>
                </c:pt>
                <c:pt idx="3181">
                  <c:v>32575</c:v>
                </c:pt>
                <c:pt idx="3182">
                  <c:v>32576</c:v>
                </c:pt>
                <c:pt idx="3183">
                  <c:v>32577</c:v>
                </c:pt>
                <c:pt idx="3184">
                  <c:v>32580</c:v>
                </c:pt>
                <c:pt idx="3185">
                  <c:v>32581</c:v>
                </c:pt>
                <c:pt idx="3186">
                  <c:v>32582</c:v>
                </c:pt>
                <c:pt idx="3187">
                  <c:v>32583</c:v>
                </c:pt>
                <c:pt idx="3188">
                  <c:v>32584</c:v>
                </c:pt>
                <c:pt idx="3189">
                  <c:v>32587</c:v>
                </c:pt>
                <c:pt idx="3190">
                  <c:v>32588</c:v>
                </c:pt>
                <c:pt idx="3191">
                  <c:v>32589</c:v>
                </c:pt>
                <c:pt idx="3192">
                  <c:v>32590</c:v>
                </c:pt>
                <c:pt idx="3193">
                  <c:v>32594</c:v>
                </c:pt>
                <c:pt idx="3194">
                  <c:v>32595</c:v>
                </c:pt>
                <c:pt idx="3195">
                  <c:v>32596</c:v>
                </c:pt>
                <c:pt idx="3196">
                  <c:v>32597</c:v>
                </c:pt>
                <c:pt idx="3197">
                  <c:v>32598</c:v>
                </c:pt>
                <c:pt idx="3198">
                  <c:v>32601</c:v>
                </c:pt>
                <c:pt idx="3199">
                  <c:v>32602</c:v>
                </c:pt>
                <c:pt idx="3200">
                  <c:v>32603</c:v>
                </c:pt>
                <c:pt idx="3201">
                  <c:v>32604</c:v>
                </c:pt>
                <c:pt idx="3202">
                  <c:v>32605</c:v>
                </c:pt>
                <c:pt idx="3203">
                  <c:v>32608</c:v>
                </c:pt>
                <c:pt idx="3204">
                  <c:v>32609</c:v>
                </c:pt>
                <c:pt idx="3205">
                  <c:v>32610</c:v>
                </c:pt>
                <c:pt idx="3206">
                  <c:v>32611</c:v>
                </c:pt>
                <c:pt idx="3207">
                  <c:v>32612</c:v>
                </c:pt>
                <c:pt idx="3208">
                  <c:v>32615</c:v>
                </c:pt>
                <c:pt idx="3209">
                  <c:v>32616</c:v>
                </c:pt>
                <c:pt idx="3210">
                  <c:v>32617</c:v>
                </c:pt>
                <c:pt idx="3211">
                  <c:v>32618</c:v>
                </c:pt>
                <c:pt idx="3212">
                  <c:v>32619</c:v>
                </c:pt>
                <c:pt idx="3213">
                  <c:v>32622</c:v>
                </c:pt>
                <c:pt idx="3214">
                  <c:v>32623</c:v>
                </c:pt>
                <c:pt idx="3215">
                  <c:v>32624</c:v>
                </c:pt>
                <c:pt idx="3216">
                  <c:v>32625</c:v>
                </c:pt>
                <c:pt idx="3217">
                  <c:v>32626</c:v>
                </c:pt>
                <c:pt idx="3218">
                  <c:v>32629</c:v>
                </c:pt>
                <c:pt idx="3219">
                  <c:v>32630</c:v>
                </c:pt>
                <c:pt idx="3220">
                  <c:v>32631</c:v>
                </c:pt>
                <c:pt idx="3221">
                  <c:v>32632</c:v>
                </c:pt>
                <c:pt idx="3222">
                  <c:v>32633</c:v>
                </c:pt>
                <c:pt idx="3223">
                  <c:v>32636</c:v>
                </c:pt>
                <c:pt idx="3224">
                  <c:v>32637</c:v>
                </c:pt>
                <c:pt idx="3225">
                  <c:v>32638</c:v>
                </c:pt>
                <c:pt idx="3226">
                  <c:v>32639</c:v>
                </c:pt>
                <c:pt idx="3227">
                  <c:v>32640</c:v>
                </c:pt>
                <c:pt idx="3228">
                  <c:v>32643</c:v>
                </c:pt>
                <c:pt idx="3229">
                  <c:v>32644</c:v>
                </c:pt>
                <c:pt idx="3230">
                  <c:v>32645</c:v>
                </c:pt>
                <c:pt idx="3231">
                  <c:v>32646</c:v>
                </c:pt>
                <c:pt idx="3232">
                  <c:v>32647</c:v>
                </c:pt>
                <c:pt idx="3233">
                  <c:v>32650</c:v>
                </c:pt>
                <c:pt idx="3234">
                  <c:v>32651</c:v>
                </c:pt>
                <c:pt idx="3235">
                  <c:v>32652</c:v>
                </c:pt>
                <c:pt idx="3236">
                  <c:v>32653</c:v>
                </c:pt>
                <c:pt idx="3237">
                  <c:v>32654</c:v>
                </c:pt>
                <c:pt idx="3238">
                  <c:v>32658</c:v>
                </c:pt>
                <c:pt idx="3239">
                  <c:v>32659</c:v>
                </c:pt>
                <c:pt idx="3240">
                  <c:v>32660</c:v>
                </c:pt>
                <c:pt idx="3241">
                  <c:v>32661</c:v>
                </c:pt>
                <c:pt idx="3242">
                  <c:v>32664</c:v>
                </c:pt>
                <c:pt idx="3243">
                  <c:v>32665</c:v>
                </c:pt>
                <c:pt idx="3244">
                  <c:v>32666</c:v>
                </c:pt>
                <c:pt idx="3245">
                  <c:v>32667</c:v>
                </c:pt>
                <c:pt idx="3246">
                  <c:v>32668</c:v>
                </c:pt>
                <c:pt idx="3247">
                  <c:v>32671</c:v>
                </c:pt>
                <c:pt idx="3248">
                  <c:v>32672</c:v>
                </c:pt>
                <c:pt idx="3249">
                  <c:v>32673</c:v>
                </c:pt>
                <c:pt idx="3250">
                  <c:v>32674</c:v>
                </c:pt>
                <c:pt idx="3251">
                  <c:v>32675</c:v>
                </c:pt>
                <c:pt idx="3252">
                  <c:v>32678</c:v>
                </c:pt>
                <c:pt idx="3253">
                  <c:v>32679</c:v>
                </c:pt>
                <c:pt idx="3254">
                  <c:v>32680</c:v>
                </c:pt>
                <c:pt idx="3255">
                  <c:v>32681</c:v>
                </c:pt>
                <c:pt idx="3256">
                  <c:v>32682</c:v>
                </c:pt>
                <c:pt idx="3257">
                  <c:v>32685</c:v>
                </c:pt>
                <c:pt idx="3258">
                  <c:v>32686</c:v>
                </c:pt>
                <c:pt idx="3259">
                  <c:v>32687</c:v>
                </c:pt>
                <c:pt idx="3260">
                  <c:v>32688</c:v>
                </c:pt>
                <c:pt idx="3261">
                  <c:v>32689</c:v>
                </c:pt>
                <c:pt idx="3262">
                  <c:v>32692</c:v>
                </c:pt>
                <c:pt idx="3263">
                  <c:v>32694</c:v>
                </c:pt>
                <c:pt idx="3264">
                  <c:v>32695</c:v>
                </c:pt>
                <c:pt idx="3265">
                  <c:v>32696</c:v>
                </c:pt>
                <c:pt idx="3266">
                  <c:v>32699</c:v>
                </c:pt>
                <c:pt idx="3267">
                  <c:v>32700</c:v>
                </c:pt>
                <c:pt idx="3268">
                  <c:v>32701</c:v>
                </c:pt>
                <c:pt idx="3269">
                  <c:v>32702</c:v>
                </c:pt>
                <c:pt idx="3270">
                  <c:v>32703</c:v>
                </c:pt>
                <c:pt idx="3271">
                  <c:v>32706</c:v>
                </c:pt>
                <c:pt idx="3272">
                  <c:v>32707</c:v>
                </c:pt>
                <c:pt idx="3273">
                  <c:v>32708</c:v>
                </c:pt>
                <c:pt idx="3274">
                  <c:v>32709</c:v>
                </c:pt>
                <c:pt idx="3275">
                  <c:v>32710</c:v>
                </c:pt>
                <c:pt idx="3276">
                  <c:v>32713</c:v>
                </c:pt>
                <c:pt idx="3277">
                  <c:v>32714</c:v>
                </c:pt>
                <c:pt idx="3278">
                  <c:v>32715</c:v>
                </c:pt>
                <c:pt idx="3279">
                  <c:v>32716</c:v>
                </c:pt>
                <c:pt idx="3280">
                  <c:v>32717</c:v>
                </c:pt>
                <c:pt idx="3281">
                  <c:v>32720</c:v>
                </c:pt>
                <c:pt idx="3282">
                  <c:v>32721</c:v>
                </c:pt>
                <c:pt idx="3283">
                  <c:v>32722</c:v>
                </c:pt>
                <c:pt idx="3284">
                  <c:v>32723</c:v>
                </c:pt>
                <c:pt idx="3285">
                  <c:v>32724</c:v>
                </c:pt>
                <c:pt idx="3286">
                  <c:v>32727</c:v>
                </c:pt>
                <c:pt idx="3287">
                  <c:v>32728</c:v>
                </c:pt>
                <c:pt idx="3288">
                  <c:v>32729</c:v>
                </c:pt>
                <c:pt idx="3289">
                  <c:v>32730</c:v>
                </c:pt>
                <c:pt idx="3290">
                  <c:v>32731</c:v>
                </c:pt>
                <c:pt idx="3291">
                  <c:v>32734</c:v>
                </c:pt>
                <c:pt idx="3292">
                  <c:v>32735</c:v>
                </c:pt>
                <c:pt idx="3293">
                  <c:v>32736</c:v>
                </c:pt>
                <c:pt idx="3294">
                  <c:v>32737</c:v>
                </c:pt>
                <c:pt idx="3295">
                  <c:v>32738</c:v>
                </c:pt>
                <c:pt idx="3296">
                  <c:v>32741</c:v>
                </c:pt>
                <c:pt idx="3297">
                  <c:v>32742</c:v>
                </c:pt>
                <c:pt idx="3298">
                  <c:v>32743</c:v>
                </c:pt>
                <c:pt idx="3299">
                  <c:v>32744</c:v>
                </c:pt>
                <c:pt idx="3300">
                  <c:v>32745</c:v>
                </c:pt>
                <c:pt idx="3301">
                  <c:v>32748</c:v>
                </c:pt>
                <c:pt idx="3302">
                  <c:v>32749</c:v>
                </c:pt>
                <c:pt idx="3303">
                  <c:v>32750</c:v>
                </c:pt>
                <c:pt idx="3304">
                  <c:v>32751</c:v>
                </c:pt>
                <c:pt idx="3305">
                  <c:v>32752</c:v>
                </c:pt>
                <c:pt idx="3306">
                  <c:v>32756</c:v>
                </c:pt>
                <c:pt idx="3307">
                  <c:v>32757</c:v>
                </c:pt>
                <c:pt idx="3308">
                  <c:v>32758</c:v>
                </c:pt>
                <c:pt idx="3309">
                  <c:v>32759</c:v>
                </c:pt>
                <c:pt idx="3310">
                  <c:v>32762</c:v>
                </c:pt>
                <c:pt idx="3311">
                  <c:v>32763</c:v>
                </c:pt>
                <c:pt idx="3312">
                  <c:v>32764</c:v>
                </c:pt>
                <c:pt idx="3313">
                  <c:v>32765</c:v>
                </c:pt>
                <c:pt idx="3314">
                  <c:v>32766</c:v>
                </c:pt>
                <c:pt idx="3315">
                  <c:v>32769</c:v>
                </c:pt>
                <c:pt idx="3316">
                  <c:v>32770</c:v>
                </c:pt>
                <c:pt idx="3317">
                  <c:v>32771</c:v>
                </c:pt>
                <c:pt idx="3318">
                  <c:v>32772</c:v>
                </c:pt>
                <c:pt idx="3319">
                  <c:v>32773</c:v>
                </c:pt>
                <c:pt idx="3320">
                  <c:v>32776</c:v>
                </c:pt>
                <c:pt idx="3321">
                  <c:v>32777</c:v>
                </c:pt>
                <c:pt idx="3322">
                  <c:v>32778</c:v>
                </c:pt>
                <c:pt idx="3323">
                  <c:v>32779</c:v>
                </c:pt>
                <c:pt idx="3324">
                  <c:v>32780</c:v>
                </c:pt>
                <c:pt idx="3325">
                  <c:v>32783</c:v>
                </c:pt>
                <c:pt idx="3326">
                  <c:v>32784</c:v>
                </c:pt>
                <c:pt idx="3327">
                  <c:v>32785</c:v>
                </c:pt>
                <c:pt idx="3328">
                  <c:v>32786</c:v>
                </c:pt>
                <c:pt idx="3329">
                  <c:v>32787</c:v>
                </c:pt>
                <c:pt idx="3330">
                  <c:v>32791</c:v>
                </c:pt>
                <c:pt idx="3331">
                  <c:v>32792</c:v>
                </c:pt>
                <c:pt idx="3332">
                  <c:v>32793</c:v>
                </c:pt>
                <c:pt idx="3333">
                  <c:v>32794</c:v>
                </c:pt>
                <c:pt idx="3334">
                  <c:v>32797</c:v>
                </c:pt>
                <c:pt idx="3335">
                  <c:v>32798</c:v>
                </c:pt>
                <c:pt idx="3336">
                  <c:v>32799</c:v>
                </c:pt>
                <c:pt idx="3337">
                  <c:v>32800</c:v>
                </c:pt>
                <c:pt idx="3338">
                  <c:v>32801</c:v>
                </c:pt>
                <c:pt idx="3339">
                  <c:v>32804</c:v>
                </c:pt>
                <c:pt idx="3340">
                  <c:v>32805</c:v>
                </c:pt>
                <c:pt idx="3341">
                  <c:v>32806</c:v>
                </c:pt>
                <c:pt idx="3342">
                  <c:v>32807</c:v>
                </c:pt>
                <c:pt idx="3343">
                  <c:v>32808</c:v>
                </c:pt>
                <c:pt idx="3344">
                  <c:v>32811</c:v>
                </c:pt>
                <c:pt idx="3345">
                  <c:v>32812</c:v>
                </c:pt>
                <c:pt idx="3346">
                  <c:v>32813</c:v>
                </c:pt>
                <c:pt idx="3347">
                  <c:v>32814</c:v>
                </c:pt>
                <c:pt idx="3348">
                  <c:v>32815</c:v>
                </c:pt>
                <c:pt idx="3349">
                  <c:v>32818</c:v>
                </c:pt>
                <c:pt idx="3350">
                  <c:v>32819</c:v>
                </c:pt>
                <c:pt idx="3351">
                  <c:v>32820</c:v>
                </c:pt>
                <c:pt idx="3352">
                  <c:v>32821</c:v>
                </c:pt>
                <c:pt idx="3353">
                  <c:v>32822</c:v>
                </c:pt>
                <c:pt idx="3354">
                  <c:v>32825</c:v>
                </c:pt>
                <c:pt idx="3355">
                  <c:v>32826</c:v>
                </c:pt>
                <c:pt idx="3356">
                  <c:v>32827</c:v>
                </c:pt>
                <c:pt idx="3357">
                  <c:v>32828</c:v>
                </c:pt>
                <c:pt idx="3358">
                  <c:v>32829</c:v>
                </c:pt>
                <c:pt idx="3359">
                  <c:v>32832</c:v>
                </c:pt>
                <c:pt idx="3360">
                  <c:v>32833</c:v>
                </c:pt>
                <c:pt idx="3361">
                  <c:v>32834</c:v>
                </c:pt>
                <c:pt idx="3362">
                  <c:v>32836</c:v>
                </c:pt>
                <c:pt idx="3363">
                  <c:v>32839</c:v>
                </c:pt>
                <c:pt idx="3364">
                  <c:v>32840</c:v>
                </c:pt>
                <c:pt idx="3365">
                  <c:v>32841</c:v>
                </c:pt>
                <c:pt idx="3366">
                  <c:v>32842</c:v>
                </c:pt>
                <c:pt idx="3367">
                  <c:v>32843</c:v>
                </c:pt>
                <c:pt idx="3368">
                  <c:v>32846</c:v>
                </c:pt>
                <c:pt idx="3369">
                  <c:v>32847</c:v>
                </c:pt>
                <c:pt idx="3370">
                  <c:v>32848</c:v>
                </c:pt>
                <c:pt idx="3371">
                  <c:v>32849</c:v>
                </c:pt>
                <c:pt idx="3372">
                  <c:v>32850</c:v>
                </c:pt>
                <c:pt idx="3373">
                  <c:v>32853</c:v>
                </c:pt>
                <c:pt idx="3374">
                  <c:v>32854</c:v>
                </c:pt>
                <c:pt idx="3375">
                  <c:v>32855</c:v>
                </c:pt>
                <c:pt idx="3376">
                  <c:v>32856</c:v>
                </c:pt>
                <c:pt idx="3377">
                  <c:v>32857</c:v>
                </c:pt>
                <c:pt idx="3378">
                  <c:v>32860</c:v>
                </c:pt>
                <c:pt idx="3379">
                  <c:v>32861</c:v>
                </c:pt>
                <c:pt idx="3380">
                  <c:v>32862</c:v>
                </c:pt>
                <c:pt idx="3381">
                  <c:v>32863</c:v>
                </c:pt>
                <c:pt idx="3382">
                  <c:v>32864</c:v>
                </c:pt>
                <c:pt idx="3383">
                  <c:v>32868</c:v>
                </c:pt>
                <c:pt idx="3384">
                  <c:v>32869</c:v>
                </c:pt>
                <c:pt idx="3385">
                  <c:v>32870</c:v>
                </c:pt>
                <c:pt idx="3386">
                  <c:v>32871</c:v>
                </c:pt>
                <c:pt idx="3387">
                  <c:v>32875</c:v>
                </c:pt>
                <c:pt idx="3388">
                  <c:v>32876</c:v>
                </c:pt>
                <c:pt idx="3389">
                  <c:v>32877</c:v>
                </c:pt>
                <c:pt idx="3390">
                  <c:v>32878</c:v>
                </c:pt>
                <c:pt idx="3391">
                  <c:v>32881</c:v>
                </c:pt>
                <c:pt idx="3392">
                  <c:v>32882</c:v>
                </c:pt>
                <c:pt idx="3393">
                  <c:v>32883</c:v>
                </c:pt>
                <c:pt idx="3394">
                  <c:v>32884</c:v>
                </c:pt>
                <c:pt idx="3395">
                  <c:v>32885</c:v>
                </c:pt>
                <c:pt idx="3396">
                  <c:v>32889</c:v>
                </c:pt>
                <c:pt idx="3397">
                  <c:v>32890</c:v>
                </c:pt>
                <c:pt idx="3398">
                  <c:v>32891</c:v>
                </c:pt>
                <c:pt idx="3399">
                  <c:v>32892</c:v>
                </c:pt>
                <c:pt idx="3400">
                  <c:v>32895</c:v>
                </c:pt>
                <c:pt idx="3401">
                  <c:v>32896</c:v>
                </c:pt>
                <c:pt idx="3402">
                  <c:v>32897</c:v>
                </c:pt>
                <c:pt idx="3403">
                  <c:v>32898</c:v>
                </c:pt>
                <c:pt idx="3404">
                  <c:v>32899</c:v>
                </c:pt>
                <c:pt idx="3405">
                  <c:v>32902</c:v>
                </c:pt>
                <c:pt idx="3406">
                  <c:v>32903</c:v>
                </c:pt>
                <c:pt idx="3407">
                  <c:v>32904</c:v>
                </c:pt>
                <c:pt idx="3408">
                  <c:v>32905</c:v>
                </c:pt>
                <c:pt idx="3409">
                  <c:v>32906</c:v>
                </c:pt>
                <c:pt idx="3410">
                  <c:v>32909</c:v>
                </c:pt>
                <c:pt idx="3411">
                  <c:v>32910</c:v>
                </c:pt>
                <c:pt idx="3412">
                  <c:v>32911</c:v>
                </c:pt>
                <c:pt idx="3413">
                  <c:v>32912</c:v>
                </c:pt>
                <c:pt idx="3414">
                  <c:v>32913</c:v>
                </c:pt>
                <c:pt idx="3415">
                  <c:v>32916</c:v>
                </c:pt>
                <c:pt idx="3416">
                  <c:v>32917</c:v>
                </c:pt>
                <c:pt idx="3417">
                  <c:v>32918</c:v>
                </c:pt>
                <c:pt idx="3418">
                  <c:v>32919</c:v>
                </c:pt>
                <c:pt idx="3419">
                  <c:v>32920</c:v>
                </c:pt>
                <c:pt idx="3420">
                  <c:v>32924</c:v>
                </c:pt>
                <c:pt idx="3421">
                  <c:v>32925</c:v>
                </c:pt>
                <c:pt idx="3422">
                  <c:v>32926</c:v>
                </c:pt>
                <c:pt idx="3423">
                  <c:v>32927</c:v>
                </c:pt>
                <c:pt idx="3424">
                  <c:v>32930</c:v>
                </c:pt>
                <c:pt idx="3425">
                  <c:v>32931</c:v>
                </c:pt>
                <c:pt idx="3426">
                  <c:v>32932</c:v>
                </c:pt>
                <c:pt idx="3427">
                  <c:v>32933</c:v>
                </c:pt>
                <c:pt idx="3428">
                  <c:v>32934</c:v>
                </c:pt>
                <c:pt idx="3429">
                  <c:v>32937</c:v>
                </c:pt>
                <c:pt idx="3430">
                  <c:v>32938</c:v>
                </c:pt>
                <c:pt idx="3431">
                  <c:v>32939</c:v>
                </c:pt>
                <c:pt idx="3432">
                  <c:v>32940</c:v>
                </c:pt>
                <c:pt idx="3433">
                  <c:v>32941</c:v>
                </c:pt>
                <c:pt idx="3434">
                  <c:v>32944</c:v>
                </c:pt>
                <c:pt idx="3435">
                  <c:v>32945</c:v>
                </c:pt>
                <c:pt idx="3436">
                  <c:v>32946</c:v>
                </c:pt>
                <c:pt idx="3437">
                  <c:v>32947</c:v>
                </c:pt>
                <c:pt idx="3438">
                  <c:v>32948</c:v>
                </c:pt>
                <c:pt idx="3439">
                  <c:v>32951</c:v>
                </c:pt>
                <c:pt idx="3440">
                  <c:v>32952</c:v>
                </c:pt>
                <c:pt idx="3441">
                  <c:v>32953</c:v>
                </c:pt>
                <c:pt idx="3442">
                  <c:v>32954</c:v>
                </c:pt>
                <c:pt idx="3443">
                  <c:v>32955</c:v>
                </c:pt>
                <c:pt idx="3444">
                  <c:v>32958</c:v>
                </c:pt>
                <c:pt idx="3445">
                  <c:v>32959</c:v>
                </c:pt>
                <c:pt idx="3446">
                  <c:v>32960</c:v>
                </c:pt>
                <c:pt idx="3447">
                  <c:v>32961</c:v>
                </c:pt>
                <c:pt idx="3448">
                  <c:v>32962</c:v>
                </c:pt>
                <c:pt idx="3449">
                  <c:v>32965</c:v>
                </c:pt>
                <c:pt idx="3450">
                  <c:v>32966</c:v>
                </c:pt>
                <c:pt idx="3451">
                  <c:v>32967</c:v>
                </c:pt>
                <c:pt idx="3452">
                  <c:v>32968</c:v>
                </c:pt>
                <c:pt idx="3453">
                  <c:v>32969</c:v>
                </c:pt>
                <c:pt idx="3454">
                  <c:v>32972</c:v>
                </c:pt>
                <c:pt idx="3455">
                  <c:v>32973</c:v>
                </c:pt>
                <c:pt idx="3456">
                  <c:v>32974</c:v>
                </c:pt>
                <c:pt idx="3457">
                  <c:v>32975</c:v>
                </c:pt>
                <c:pt idx="3458">
                  <c:v>32979</c:v>
                </c:pt>
                <c:pt idx="3459">
                  <c:v>32980</c:v>
                </c:pt>
                <c:pt idx="3460">
                  <c:v>32981</c:v>
                </c:pt>
                <c:pt idx="3461">
                  <c:v>32982</c:v>
                </c:pt>
                <c:pt idx="3462">
                  <c:v>32983</c:v>
                </c:pt>
                <c:pt idx="3463">
                  <c:v>32986</c:v>
                </c:pt>
                <c:pt idx="3464">
                  <c:v>32987</c:v>
                </c:pt>
                <c:pt idx="3465">
                  <c:v>32988</c:v>
                </c:pt>
                <c:pt idx="3466">
                  <c:v>32989</c:v>
                </c:pt>
                <c:pt idx="3467">
                  <c:v>32990</c:v>
                </c:pt>
                <c:pt idx="3468">
                  <c:v>32993</c:v>
                </c:pt>
                <c:pt idx="3469">
                  <c:v>32994</c:v>
                </c:pt>
                <c:pt idx="3470">
                  <c:v>32995</c:v>
                </c:pt>
                <c:pt idx="3471">
                  <c:v>32996</c:v>
                </c:pt>
                <c:pt idx="3472">
                  <c:v>32997</c:v>
                </c:pt>
                <c:pt idx="3473">
                  <c:v>33000</c:v>
                </c:pt>
                <c:pt idx="3474">
                  <c:v>33001</c:v>
                </c:pt>
                <c:pt idx="3475">
                  <c:v>33002</c:v>
                </c:pt>
                <c:pt idx="3476">
                  <c:v>33003</c:v>
                </c:pt>
                <c:pt idx="3477">
                  <c:v>33004</c:v>
                </c:pt>
                <c:pt idx="3478">
                  <c:v>33007</c:v>
                </c:pt>
                <c:pt idx="3479">
                  <c:v>33008</c:v>
                </c:pt>
                <c:pt idx="3480">
                  <c:v>33009</c:v>
                </c:pt>
                <c:pt idx="3481">
                  <c:v>33010</c:v>
                </c:pt>
                <c:pt idx="3482">
                  <c:v>33011</c:v>
                </c:pt>
                <c:pt idx="3483">
                  <c:v>33014</c:v>
                </c:pt>
                <c:pt idx="3484">
                  <c:v>33015</c:v>
                </c:pt>
                <c:pt idx="3485">
                  <c:v>33016</c:v>
                </c:pt>
                <c:pt idx="3486">
                  <c:v>33017</c:v>
                </c:pt>
                <c:pt idx="3487">
                  <c:v>33018</c:v>
                </c:pt>
                <c:pt idx="3488">
                  <c:v>33022</c:v>
                </c:pt>
                <c:pt idx="3489">
                  <c:v>33023</c:v>
                </c:pt>
                <c:pt idx="3490">
                  <c:v>33024</c:v>
                </c:pt>
                <c:pt idx="3491">
                  <c:v>33025</c:v>
                </c:pt>
                <c:pt idx="3492">
                  <c:v>33028</c:v>
                </c:pt>
                <c:pt idx="3493">
                  <c:v>33029</c:v>
                </c:pt>
                <c:pt idx="3494">
                  <c:v>33030</c:v>
                </c:pt>
                <c:pt idx="3495">
                  <c:v>33031</c:v>
                </c:pt>
                <c:pt idx="3496">
                  <c:v>33032</c:v>
                </c:pt>
                <c:pt idx="3497">
                  <c:v>33035</c:v>
                </c:pt>
                <c:pt idx="3498">
                  <c:v>33036</c:v>
                </c:pt>
                <c:pt idx="3499">
                  <c:v>33037</c:v>
                </c:pt>
                <c:pt idx="3500">
                  <c:v>33038</c:v>
                </c:pt>
                <c:pt idx="3501">
                  <c:v>33039</c:v>
                </c:pt>
                <c:pt idx="3502">
                  <c:v>33042</c:v>
                </c:pt>
                <c:pt idx="3503">
                  <c:v>33043</c:v>
                </c:pt>
                <c:pt idx="3504">
                  <c:v>33044</c:v>
                </c:pt>
                <c:pt idx="3505">
                  <c:v>33045</c:v>
                </c:pt>
                <c:pt idx="3506">
                  <c:v>33046</c:v>
                </c:pt>
                <c:pt idx="3507">
                  <c:v>33049</c:v>
                </c:pt>
                <c:pt idx="3508">
                  <c:v>33050</c:v>
                </c:pt>
                <c:pt idx="3509">
                  <c:v>33051</c:v>
                </c:pt>
                <c:pt idx="3510">
                  <c:v>33052</c:v>
                </c:pt>
                <c:pt idx="3511">
                  <c:v>33053</c:v>
                </c:pt>
                <c:pt idx="3512">
                  <c:v>33056</c:v>
                </c:pt>
                <c:pt idx="3513">
                  <c:v>33057</c:v>
                </c:pt>
                <c:pt idx="3514">
                  <c:v>33059</c:v>
                </c:pt>
                <c:pt idx="3515">
                  <c:v>33060</c:v>
                </c:pt>
                <c:pt idx="3516">
                  <c:v>33063</c:v>
                </c:pt>
                <c:pt idx="3517">
                  <c:v>33064</c:v>
                </c:pt>
                <c:pt idx="3518">
                  <c:v>33065</c:v>
                </c:pt>
                <c:pt idx="3519">
                  <c:v>33066</c:v>
                </c:pt>
                <c:pt idx="3520">
                  <c:v>33067</c:v>
                </c:pt>
                <c:pt idx="3521">
                  <c:v>33070</c:v>
                </c:pt>
                <c:pt idx="3522">
                  <c:v>33071</c:v>
                </c:pt>
                <c:pt idx="3523">
                  <c:v>33072</c:v>
                </c:pt>
                <c:pt idx="3524">
                  <c:v>33073</c:v>
                </c:pt>
                <c:pt idx="3525">
                  <c:v>33074</c:v>
                </c:pt>
                <c:pt idx="3526">
                  <c:v>33077</c:v>
                </c:pt>
                <c:pt idx="3527">
                  <c:v>33078</c:v>
                </c:pt>
                <c:pt idx="3528">
                  <c:v>33079</c:v>
                </c:pt>
                <c:pt idx="3529">
                  <c:v>33080</c:v>
                </c:pt>
                <c:pt idx="3530">
                  <c:v>33081</c:v>
                </c:pt>
                <c:pt idx="3531">
                  <c:v>33084</c:v>
                </c:pt>
                <c:pt idx="3532">
                  <c:v>33085</c:v>
                </c:pt>
                <c:pt idx="3533">
                  <c:v>33086</c:v>
                </c:pt>
                <c:pt idx="3534">
                  <c:v>33087</c:v>
                </c:pt>
                <c:pt idx="3535">
                  <c:v>33088</c:v>
                </c:pt>
                <c:pt idx="3536">
                  <c:v>33091</c:v>
                </c:pt>
                <c:pt idx="3537">
                  <c:v>33092</c:v>
                </c:pt>
                <c:pt idx="3538">
                  <c:v>33093</c:v>
                </c:pt>
                <c:pt idx="3539">
                  <c:v>33094</c:v>
                </c:pt>
                <c:pt idx="3540">
                  <c:v>33095</c:v>
                </c:pt>
                <c:pt idx="3541">
                  <c:v>33098</c:v>
                </c:pt>
                <c:pt idx="3542">
                  <c:v>33099</c:v>
                </c:pt>
                <c:pt idx="3543">
                  <c:v>33100</c:v>
                </c:pt>
                <c:pt idx="3544">
                  <c:v>33101</c:v>
                </c:pt>
                <c:pt idx="3545">
                  <c:v>33102</c:v>
                </c:pt>
                <c:pt idx="3546">
                  <c:v>33105</c:v>
                </c:pt>
                <c:pt idx="3547">
                  <c:v>33106</c:v>
                </c:pt>
                <c:pt idx="3548">
                  <c:v>33107</c:v>
                </c:pt>
                <c:pt idx="3549">
                  <c:v>33108</c:v>
                </c:pt>
                <c:pt idx="3550">
                  <c:v>33109</c:v>
                </c:pt>
                <c:pt idx="3551">
                  <c:v>33112</c:v>
                </c:pt>
                <c:pt idx="3552">
                  <c:v>33113</c:v>
                </c:pt>
                <c:pt idx="3553">
                  <c:v>33114</c:v>
                </c:pt>
                <c:pt idx="3554">
                  <c:v>33115</c:v>
                </c:pt>
                <c:pt idx="3555">
                  <c:v>33116</c:v>
                </c:pt>
                <c:pt idx="3556">
                  <c:v>33120</c:v>
                </c:pt>
                <c:pt idx="3557">
                  <c:v>33121</c:v>
                </c:pt>
                <c:pt idx="3558">
                  <c:v>33122</c:v>
                </c:pt>
                <c:pt idx="3559">
                  <c:v>33123</c:v>
                </c:pt>
                <c:pt idx="3560">
                  <c:v>33126</c:v>
                </c:pt>
                <c:pt idx="3561">
                  <c:v>33127</c:v>
                </c:pt>
                <c:pt idx="3562">
                  <c:v>33128</c:v>
                </c:pt>
                <c:pt idx="3563">
                  <c:v>33129</c:v>
                </c:pt>
                <c:pt idx="3564">
                  <c:v>33130</c:v>
                </c:pt>
                <c:pt idx="3565">
                  <c:v>33133</c:v>
                </c:pt>
                <c:pt idx="3566">
                  <c:v>33134</c:v>
                </c:pt>
                <c:pt idx="3567">
                  <c:v>33135</c:v>
                </c:pt>
                <c:pt idx="3568">
                  <c:v>33136</c:v>
                </c:pt>
                <c:pt idx="3569">
                  <c:v>33137</c:v>
                </c:pt>
                <c:pt idx="3570">
                  <c:v>33140</c:v>
                </c:pt>
                <c:pt idx="3571">
                  <c:v>33141</c:v>
                </c:pt>
                <c:pt idx="3572">
                  <c:v>33142</c:v>
                </c:pt>
                <c:pt idx="3573">
                  <c:v>33143</c:v>
                </c:pt>
                <c:pt idx="3574">
                  <c:v>33144</c:v>
                </c:pt>
                <c:pt idx="3575">
                  <c:v>33147</c:v>
                </c:pt>
                <c:pt idx="3576">
                  <c:v>33148</c:v>
                </c:pt>
                <c:pt idx="3577">
                  <c:v>33149</c:v>
                </c:pt>
                <c:pt idx="3578">
                  <c:v>33150</c:v>
                </c:pt>
                <c:pt idx="3579">
                  <c:v>33151</c:v>
                </c:pt>
                <c:pt idx="3580">
                  <c:v>33155</c:v>
                </c:pt>
                <c:pt idx="3581">
                  <c:v>33156</c:v>
                </c:pt>
                <c:pt idx="3582">
                  <c:v>33157</c:v>
                </c:pt>
                <c:pt idx="3583">
                  <c:v>33158</c:v>
                </c:pt>
                <c:pt idx="3584">
                  <c:v>33161</c:v>
                </c:pt>
                <c:pt idx="3585">
                  <c:v>33162</c:v>
                </c:pt>
                <c:pt idx="3586">
                  <c:v>33163</c:v>
                </c:pt>
                <c:pt idx="3587">
                  <c:v>33164</c:v>
                </c:pt>
                <c:pt idx="3588">
                  <c:v>33165</c:v>
                </c:pt>
                <c:pt idx="3589">
                  <c:v>33168</c:v>
                </c:pt>
                <c:pt idx="3590">
                  <c:v>33169</c:v>
                </c:pt>
                <c:pt idx="3591">
                  <c:v>33170</c:v>
                </c:pt>
                <c:pt idx="3592">
                  <c:v>33171</c:v>
                </c:pt>
                <c:pt idx="3593">
                  <c:v>33172</c:v>
                </c:pt>
                <c:pt idx="3594">
                  <c:v>33175</c:v>
                </c:pt>
                <c:pt idx="3595">
                  <c:v>33176</c:v>
                </c:pt>
                <c:pt idx="3596">
                  <c:v>33177</c:v>
                </c:pt>
                <c:pt idx="3597">
                  <c:v>33178</c:v>
                </c:pt>
                <c:pt idx="3598">
                  <c:v>33179</c:v>
                </c:pt>
                <c:pt idx="3599">
                  <c:v>33182</c:v>
                </c:pt>
                <c:pt idx="3600">
                  <c:v>33183</c:v>
                </c:pt>
                <c:pt idx="3601">
                  <c:v>33184</c:v>
                </c:pt>
                <c:pt idx="3602">
                  <c:v>33185</c:v>
                </c:pt>
                <c:pt idx="3603">
                  <c:v>33186</c:v>
                </c:pt>
                <c:pt idx="3604">
                  <c:v>33190</c:v>
                </c:pt>
                <c:pt idx="3605">
                  <c:v>33191</c:v>
                </c:pt>
                <c:pt idx="3606">
                  <c:v>33192</c:v>
                </c:pt>
                <c:pt idx="3607">
                  <c:v>33193</c:v>
                </c:pt>
                <c:pt idx="3608">
                  <c:v>33196</c:v>
                </c:pt>
                <c:pt idx="3609">
                  <c:v>33197</c:v>
                </c:pt>
                <c:pt idx="3610">
                  <c:v>33198</c:v>
                </c:pt>
                <c:pt idx="3611">
                  <c:v>33200</c:v>
                </c:pt>
                <c:pt idx="3612">
                  <c:v>33203</c:v>
                </c:pt>
                <c:pt idx="3613">
                  <c:v>33204</c:v>
                </c:pt>
                <c:pt idx="3614">
                  <c:v>33205</c:v>
                </c:pt>
                <c:pt idx="3615">
                  <c:v>33206</c:v>
                </c:pt>
                <c:pt idx="3616">
                  <c:v>33207</c:v>
                </c:pt>
                <c:pt idx="3617">
                  <c:v>33210</c:v>
                </c:pt>
                <c:pt idx="3618">
                  <c:v>33211</c:v>
                </c:pt>
                <c:pt idx="3619">
                  <c:v>33212</c:v>
                </c:pt>
                <c:pt idx="3620">
                  <c:v>33213</c:v>
                </c:pt>
                <c:pt idx="3621">
                  <c:v>33214</c:v>
                </c:pt>
                <c:pt idx="3622">
                  <c:v>33217</c:v>
                </c:pt>
                <c:pt idx="3623">
                  <c:v>33218</c:v>
                </c:pt>
                <c:pt idx="3624">
                  <c:v>33219</c:v>
                </c:pt>
                <c:pt idx="3625">
                  <c:v>33220</c:v>
                </c:pt>
                <c:pt idx="3626">
                  <c:v>33221</c:v>
                </c:pt>
                <c:pt idx="3627">
                  <c:v>33224</c:v>
                </c:pt>
                <c:pt idx="3628">
                  <c:v>33225</c:v>
                </c:pt>
                <c:pt idx="3629">
                  <c:v>33226</c:v>
                </c:pt>
                <c:pt idx="3630">
                  <c:v>33227</c:v>
                </c:pt>
                <c:pt idx="3631">
                  <c:v>33228</c:v>
                </c:pt>
                <c:pt idx="3632">
                  <c:v>33231</c:v>
                </c:pt>
                <c:pt idx="3633">
                  <c:v>33233</c:v>
                </c:pt>
                <c:pt idx="3634">
                  <c:v>33234</c:v>
                </c:pt>
                <c:pt idx="3635">
                  <c:v>33235</c:v>
                </c:pt>
                <c:pt idx="3636">
                  <c:v>33238</c:v>
                </c:pt>
                <c:pt idx="3637">
                  <c:v>33240</c:v>
                </c:pt>
                <c:pt idx="3638">
                  <c:v>33241</c:v>
                </c:pt>
                <c:pt idx="3639">
                  <c:v>33242</c:v>
                </c:pt>
                <c:pt idx="3640">
                  <c:v>33245</c:v>
                </c:pt>
                <c:pt idx="3641">
                  <c:v>33246</c:v>
                </c:pt>
                <c:pt idx="3642">
                  <c:v>33247</c:v>
                </c:pt>
                <c:pt idx="3643">
                  <c:v>33248</c:v>
                </c:pt>
                <c:pt idx="3644">
                  <c:v>33249</c:v>
                </c:pt>
                <c:pt idx="3645">
                  <c:v>33252</c:v>
                </c:pt>
                <c:pt idx="3646">
                  <c:v>33253</c:v>
                </c:pt>
                <c:pt idx="3647">
                  <c:v>33254</c:v>
                </c:pt>
                <c:pt idx="3648">
                  <c:v>33255</c:v>
                </c:pt>
                <c:pt idx="3649">
                  <c:v>33256</c:v>
                </c:pt>
                <c:pt idx="3650">
                  <c:v>33260</c:v>
                </c:pt>
                <c:pt idx="3651">
                  <c:v>33261</c:v>
                </c:pt>
                <c:pt idx="3652">
                  <c:v>33262</c:v>
                </c:pt>
                <c:pt idx="3653">
                  <c:v>33263</c:v>
                </c:pt>
                <c:pt idx="3654">
                  <c:v>33266</c:v>
                </c:pt>
                <c:pt idx="3655">
                  <c:v>33267</c:v>
                </c:pt>
                <c:pt idx="3656">
                  <c:v>33268</c:v>
                </c:pt>
                <c:pt idx="3657">
                  <c:v>33269</c:v>
                </c:pt>
                <c:pt idx="3658">
                  <c:v>33270</c:v>
                </c:pt>
                <c:pt idx="3659">
                  <c:v>33273</c:v>
                </c:pt>
                <c:pt idx="3660">
                  <c:v>33274</c:v>
                </c:pt>
                <c:pt idx="3661">
                  <c:v>33275</c:v>
                </c:pt>
                <c:pt idx="3662">
                  <c:v>33276</c:v>
                </c:pt>
                <c:pt idx="3663">
                  <c:v>33277</c:v>
                </c:pt>
                <c:pt idx="3664">
                  <c:v>33280</c:v>
                </c:pt>
                <c:pt idx="3665">
                  <c:v>33281</c:v>
                </c:pt>
                <c:pt idx="3666">
                  <c:v>33282</c:v>
                </c:pt>
                <c:pt idx="3667">
                  <c:v>33283</c:v>
                </c:pt>
                <c:pt idx="3668">
                  <c:v>33284</c:v>
                </c:pt>
                <c:pt idx="3669">
                  <c:v>33288</c:v>
                </c:pt>
                <c:pt idx="3670">
                  <c:v>33289</c:v>
                </c:pt>
                <c:pt idx="3671">
                  <c:v>33290</c:v>
                </c:pt>
                <c:pt idx="3672">
                  <c:v>33291</c:v>
                </c:pt>
                <c:pt idx="3673">
                  <c:v>33294</c:v>
                </c:pt>
                <c:pt idx="3674">
                  <c:v>33295</c:v>
                </c:pt>
                <c:pt idx="3675">
                  <c:v>33296</c:v>
                </c:pt>
                <c:pt idx="3676">
                  <c:v>33297</c:v>
                </c:pt>
                <c:pt idx="3677">
                  <c:v>33298</c:v>
                </c:pt>
                <c:pt idx="3678">
                  <c:v>33301</c:v>
                </c:pt>
                <c:pt idx="3679">
                  <c:v>33302</c:v>
                </c:pt>
                <c:pt idx="3680">
                  <c:v>33303</c:v>
                </c:pt>
                <c:pt idx="3681">
                  <c:v>33304</c:v>
                </c:pt>
                <c:pt idx="3682">
                  <c:v>33305</c:v>
                </c:pt>
                <c:pt idx="3683">
                  <c:v>33308</c:v>
                </c:pt>
                <c:pt idx="3684">
                  <c:v>33309</c:v>
                </c:pt>
                <c:pt idx="3685">
                  <c:v>33310</c:v>
                </c:pt>
                <c:pt idx="3686">
                  <c:v>33311</c:v>
                </c:pt>
                <c:pt idx="3687">
                  <c:v>33312</c:v>
                </c:pt>
                <c:pt idx="3688">
                  <c:v>33315</c:v>
                </c:pt>
                <c:pt idx="3689">
                  <c:v>33316</c:v>
                </c:pt>
                <c:pt idx="3690">
                  <c:v>33317</c:v>
                </c:pt>
                <c:pt idx="3691">
                  <c:v>33318</c:v>
                </c:pt>
                <c:pt idx="3692">
                  <c:v>33319</c:v>
                </c:pt>
                <c:pt idx="3693">
                  <c:v>33322</c:v>
                </c:pt>
                <c:pt idx="3694">
                  <c:v>33323</c:v>
                </c:pt>
                <c:pt idx="3695">
                  <c:v>33324</c:v>
                </c:pt>
                <c:pt idx="3696">
                  <c:v>33325</c:v>
                </c:pt>
                <c:pt idx="3697">
                  <c:v>33329</c:v>
                </c:pt>
                <c:pt idx="3698">
                  <c:v>33330</c:v>
                </c:pt>
                <c:pt idx="3699">
                  <c:v>33331</c:v>
                </c:pt>
                <c:pt idx="3700">
                  <c:v>33332</c:v>
                </c:pt>
                <c:pt idx="3701">
                  <c:v>33333</c:v>
                </c:pt>
                <c:pt idx="3702">
                  <c:v>33336</c:v>
                </c:pt>
                <c:pt idx="3703">
                  <c:v>33337</c:v>
                </c:pt>
                <c:pt idx="3704">
                  <c:v>33338</c:v>
                </c:pt>
                <c:pt idx="3705">
                  <c:v>33339</c:v>
                </c:pt>
                <c:pt idx="3706">
                  <c:v>33340</c:v>
                </c:pt>
                <c:pt idx="3707">
                  <c:v>33343</c:v>
                </c:pt>
                <c:pt idx="3708">
                  <c:v>33344</c:v>
                </c:pt>
                <c:pt idx="3709">
                  <c:v>33345</c:v>
                </c:pt>
                <c:pt idx="3710">
                  <c:v>33346</c:v>
                </c:pt>
                <c:pt idx="3711">
                  <c:v>33347</c:v>
                </c:pt>
                <c:pt idx="3712">
                  <c:v>33350</c:v>
                </c:pt>
                <c:pt idx="3713">
                  <c:v>33351</c:v>
                </c:pt>
                <c:pt idx="3714">
                  <c:v>33352</c:v>
                </c:pt>
                <c:pt idx="3715">
                  <c:v>33353</c:v>
                </c:pt>
                <c:pt idx="3716">
                  <c:v>33354</c:v>
                </c:pt>
                <c:pt idx="3717">
                  <c:v>33357</c:v>
                </c:pt>
                <c:pt idx="3718">
                  <c:v>33358</c:v>
                </c:pt>
                <c:pt idx="3719">
                  <c:v>33359</c:v>
                </c:pt>
                <c:pt idx="3720">
                  <c:v>33360</c:v>
                </c:pt>
                <c:pt idx="3721">
                  <c:v>33361</c:v>
                </c:pt>
                <c:pt idx="3722">
                  <c:v>33364</c:v>
                </c:pt>
                <c:pt idx="3723">
                  <c:v>33365</c:v>
                </c:pt>
                <c:pt idx="3724">
                  <c:v>33366</c:v>
                </c:pt>
                <c:pt idx="3725">
                  <c:v>33367</c:v>
                </c:pt>
                <c:pt idx="3726">
                  <c:v>33368</c:v>
                </c:pt>
                <c:pt idx="3727">
                  <c:v>33371</c:v>
                </c:pt>
                <c:pt idx="3728">
                  <c:v>33372</c:v>
                </c:pt>
                <c:pt idx="3729">
                  <c:v>33373</c:v>
                </c:pt>
                <c:pt idx="3730">
                  <c:v>33374</c:v>
                </c:pt>
                <c:pt idx="3731">
                  <c:v>33375</c:v>
                </c:pt>
                <c:pt idx="3732">
                  <c:v>33378</c:v>
                </c:pt>
                <c:pt idx="3733">
                  <c:v>33379</c:v>
                </c:pt>
                <c:pt idx="3734">
                  <c:v>33380</c:v>
                </c:pt>
                <c:pt idx="3735">
                  <c:v>33381</c:v>
                </c:pt>
                <c:pt idx="3736">
                  <c:v>33382</c:v>
                </c:pt>
                <c:pt idx="3737">
                  <c:v>33386</c:v>
                </c:pt>
                <c:pt idx="3738">
                  <c:v>33387</c:v>
                </c:pt>
                <c:pt idx="3739">
                  <c:v>33388</c:v>
                </c:pt>
                <c:pt idx="3740">
                  <c:v>33389</c:v>
                </c:pt>
                <c:pt idx="3741">
                  <c:v>33392</c:v>
                </c:pt>
                <c:pt idx="3742">
                  <c:v>33393</c:v>
                </c:pt>
                <c:pt idx="3743">
                  <c:v>33394</c:v>
                </c:pt>
                <c:pt idx="3744">
                  <c:v>33395</c:v>
                </c:pt>
                <c:pt idx="3745">
                  <c:v>33396</c:v>
                </c:pt>
                <c:pt idx="3746">
                  <c:v>33399</c:v>
                </c:pt>
                <c:pt idx="3747">
                  <c:v>33400</c:v>
                </c:pt>
                <c:pt idx="3748">
                  <c:v>33401</c:v>
                </c:pt>
                <c:pt idx="3749">
                  <c:v>33402</c:v>
                </c:pt>
                <c:pt idx="3750">
                  <c:v>33403</c:v>
                </c:pt>
                <c:pt idx="3751">
                  <c:v>33406</c:v>
                </c:pt>
                <c:pt idx="3752">
                  <c:v>33407</c:v>
                </c:pt>
                <c:pt idx="3753">
                  <c:v>33408</c:v>
                </c:pt>
                <c:pt idx="3754">
                  <c:v>33409</c:v>
                </c:pt>
                <c:pt idx="3755">
                  <c:v>33410</c:v>
                </c:pt>
                <c:pt idx="3756">
                  <c:v>33413</c:v>
                </c:pt>
                <c:pt idx="3757">
                  <c:v>33414</c:v>
                </c:pt>
                <c:pt idx="3758">
                  <c:v>33415</c:v>
                </c:pt>
                <c:pt idx="3759">
                  <c:v>33416</c:v>
                </c:pt>
                <c:pt idx="3760">
                  <c:v>33417</c:v>
                </c:pt>
                <c:pt idx="3761">
                  <c:v>33420</c:v>
                </c:pt>
                <c:pt idx="3762">
                  <c:v>33421</c:v>
                </c:pt>
                <c:pt idx="3763">
                  <c:v>33422</c:v>
                </c:pt>
                <c:pt idx="3764">
                  <c:v>33424</c:v>
                </c:pt>
                <c:pt idx="3765">
                  <c:v>33427</c:v>
                </c:pt>
                <c:pt idx="3766">
                  <c:v>33428</c:v>
                </c:pt>
                <c:pt idx="3767">
                  <c:v>33429</c:v>
                </c:pt>
                <c:pt idx="3768">
                  <c:v>33430</c:v>
                </c:pt>
                <c:pt idx="3769">
                  <c:v>33431</c:v>
                </c:pt>
                <c:pt idx="3770">
                  <c:v>33434</c:v>
                </c:pt>
                <c:pt idx="3771">
                  <c:v>33435</c:v>
                </c:pt>
                <c:pt idx="3772">
                  <c:v>33436</c:v>
                </c:pt>
                <c:pt idx="3773">
                  <c:v>33437</c:v>
                </c:pt>
                <c:pt idx="3774">
                  <c:v>33438</c:v>
                </c:pt>
                <c:pt idx="3775">
                  <c:v>33441</c:v>
                </c:pt>
                <c:pt idx="3776">
                  <c:v>33442</c:v>
                </c:pt>
                <c:pt idx="3777">
                  <c:v>33443</c:v>
                </c:pt>
                <c:pt idx="3778">
                  <c:v>33444</c:v>
                </c:pt>
                <c:pt idx="3779">
                  <c:v>33445</c:v>
                </c:pt>
                <c:pt idx="3780">
                  <c:v>33448</c:v>
                </c:pt>
                <c:pt idx="3781">
                  <c:v>33449</c:v>
                </c:pt>
                <c:pt idx="3782">
                  <c:v>33450</c:v>
                </c:pt>
                <c:pt idx="3783">
                  <c:v>33451</c:v>
                </c:pt>
                <c:pt idx="3784">
                  <c:v>33452</c:v>
                </c:pt>
                <c:pt idx="3785">
                  <c:v>33455</c:v>
                </c:pt>
                <c:pt idx="3786">
                  <c:v>33456</c:v>
                </c:pt>
                <c:pt idx="3787">
                  <c:v>33457</c:v>
                </c:pt>
                <c:pt idx="3788">
                  <c:v>33458</c:v>
                </c:pt>
                <c:pt idx="3789">
                  <c:v>33459</c:v>
                </c:pt>
                <c:pt idx="3790">
                  <c:v>33462</c:v>
                </c:pt>
                <c:pt idx="3791">
                  <c:v>33463</c:v>
                </c:pt>
                <c:pt idx="3792">
                  <c:v>33464</c:v>
                </c:pt>
                <c:pt idx="3793">
                  <c:v>33465</c:v>
                </c:pt>
                <c:pt idx="3794">
                  <c:v>33466</c:v>
                </c:pt>
                <c:pt idx="3795">
                  <c:v>33469</c:v>
                </c:pt>
                <c:pt idx="3796">
                  <c:v>33470</c:v>
                </c:pt>
                <c:pt idx="3797">
                  <c:v>33471</c:v>
                </c:pt>
                <c:pt idx="3798">
                  <c:v>33472</c:v>
                </c:pt>
                <c:pt idx="3799">
                  <c:v>33473</c:v>
                </c:pt>
                <c:pt idx="3800">
                  <c:v>33476</c:v>
                </c:pt>
                <c:pt idx="3801">
                  <c:v>33477</c:v>
                </c:pt>
                <c:pt idx="3802">
                  <c:v>33478</c:v>
                </c:pt>
                <c:pt idx="3803">
                  <c:v>33479</c:v>
                </c:pt>
                <c:pt idx="3804">
                  <c:v>33480</c:v>
                </c:pt>
                <c:pt idx="3805">
                  <c:v>33484</c:v>
                </c:pt>
                <c:pt idx="3806">
                  <c:v>33485</c:v>
                </c:pt>
                <c:pt idx="3807">
                  <c:v>33486</c:v>
                </c:pt>
                <c:pt idx="3808">
                  <c:v>33487</c:v>
                </c:pt>
                <c:pt idx="3809">
                  <c:v>33490</c:v>
                </c:pt>
                <c:pt idx="3810">
                  <c:v>33491</c:v>
                </c:pt>
                <c:pt idx="3811">
                  <c:v>33492</c:v>
                </c:pt>
                <c:pt idx="3812">
                  <c:v>33493</c:v>
                </c:pt>
                <c:pt idx="3813">
                  <c:v>33494</c:v>
                </c:pt>
                <c:pt idx="3814">
                  <c:v>33497</c:v>
                </c:pt>
                <c:pt idx="3815">
                  <c:v>33498</c:v>
                </c:pt>
                <c:pt idx="3816">
                  <c:v>33499</c:v>
                </c:pt>
                <c:pt idx="3817">
                  <c:v>33500</c:v>
                </c:pt>
                <c:pt idx="3818">
                  <c:v>33501</c:v>
                </c:pt>
                <c:pt idx="3819">
                  <c:v>33504</c:v>
                </c:pt>
                <c:pt idx="3820">
                  <c:v>33505</c:v>
                </c:pt>
                <c:pt idx="3821">
                  <c:v>33506</c:v>
                </c:pt>
                <c:pt idx="3822">
                  <c:v>33507</c:v>
                </c:pt>
                <c:pt idx="3823">
                  <c:v>33508</c:v>
                </c:pt>
                <c:pt idx="3824">
                  <c:v>33511</c:v>
                </c:pt>
                <c:pt idx="3825">
                  <c:v>33512</c:v>
                </c:pt>
                <c:pt idx="3826">
                  <c:v>33513</c:v>
                </c:pt>
                <c:pt idx="3827">
                  <c:v>33514</c:v>
                </c:pt>
                <c:pt idx="3828">
                  <c:v>33515</c:v>
                </c:pt>
                <c:pt idx="3829">
                  <c:v>33518</c:v>
                </c:pt>
                <c:pt idx="3830">
                  <c:v>33519</c:v>
                </c:pt>
                <c:pt idx="3831">
                  <c:v>33520</c:v>
                </c:pt>
                <c:pt idx="3832">
                  <c:v>33521</c:v>
                </c:pt>
                <c:pt idx="3833">
                  <c:v>33522</c:v>
                </c:pt>
                <c:pt idx="3834">
                  <c:v>33526</c:v>
                </c:pt>
                <c:pt idx="3835">
                  <c:v>33527</c:v>
                </c:pt>
                <c:pt idx="3836">
                  <c:v>33528</c:v>
                </c:pt>
                <c:pt idx="3837">
                  <c:v>33529</c:v>
                </c:pt>
                <c:pt idx="3838">
                  <c:v>33532</c:v>
                </c:pt>
                <c:pt idx="3839">
                  <c:v>33533</c:v>
                </c:pt>
                <c:pt idx="3840">
                  <c:v>33534</c:v>
                </c:pt>
                <c:pt idx="3841">
                  <c:v>33535</c:v>
                </c:pt>
                <c:pt idx="3842">
                  <c:v>33536</c:v>
                </c:pt>
                <c:pt idx="3843">
                  <c:v>33539</c:v>
                </c:pt>
                <c:pt idx="3844">
                  <c:v>33540</c:v>
                </c:pt>
                <c:pt idx="3845">
                  <c:v>33541</c:v>
                </c:pt>
                <c:pt idx="3846">
                  <c:v>33542</c:v>
                </c:pt>
                <c:pt idx="3847">
                  <c:v>33543</c:v>
                </c:pt>
                <c:pt idx="3848">
                  <c:v>33546</c:v>
                </c:pt>
                <c:pt idx="3849">
                  <c:v>33547</c:v>
                </c:pt>
                <c:pt idx="3850">
                  <c:v>33548</c:v>
                </c:pt>
                <c:pt idx="3851">
                  <c:v>33549</c:v>
                </c:pt>
                <c:pt idx="3852">
                  <c:v>33550</c:v>
                </c:pt>
                <c:pt idx="3853">
                  <c:v>33554</c:v>
                </c:pt>
                <c:pt idx="3854">
                  <c:v>33555</c:v>
                </c:pt>
                <c:pt idx="3855">
                  <c:v>33556</c:v>
                </c:pt>
                <c:pt idx="3856">
                  <c:v>33557</c:v>
                </c:pt>
                <c:pt idx="3857">
                  <c:v>33560</c:v>
                </c:pt>
                <c:pt idx="3858">
                  <c:v>33561</c:v>
                </c:pt>
                <c:pt idx="3859">
                  <c:v>33562</c:v>
                </c:pt>
                <c:pt idx="3860">
                  <c:v>33563</c:v>
                </c:pt>
                <c:pt idx="3861">
                  <c:v>33564</c:v>
                </c:pt>
                <c:pt idx="3862">
                  <c:v>33567</c:v>
                </c:pt>
                <c:pt idx="3863">
                  <c:v>33568</c:v>
                </c:pt>
                <c:pt idx="3864">
                  <c:v>33569</c:v>
                </c:pt>
                <c:pt idx="3865">
                  <c:v>33571</c:v>
                </c:pt>
                <c:pt idx="3866">
                  <c:v>33574</c:v>
                </c:pt>
                <c:pt idx="3867">
                  <c:v>33575</c:v>
                </c:pt>
                <c:pt idx="3868">
                  <c:v>33576</c:v>
                </c:pt>
                <c:pt idx="3869">
                  <c:v>33577</c:v>
                </c:pt>
                <c:pt idx="3870">
                  <c:v>33578</c:v>
                </c:pt>
                <c:pt idx="3871">
                  <c:v>33581</c:v>
                </c:pt>
                <c:pt idx="3872">
                  <c:v>33582</c:v>
                </c:pt>
                <c:pt idx="3873">
                  <c:v>33583</c:v>
                </c:pt>
                <c:pt idx="3874">
                  <c:v>33584</c:v>
                </c:pt>
                <c:pt idx="3875">
                  <c:v>33585</c:v>
                </c:pt>
                <c:pt idx="3876">
                  <c:v>33588</c:v>
                </c:pt>
                <c:pt idx="3877">
                  <c:v>33589</c:v>
                </c:pt>
                <c:pt idx="3878">
                  <c:v>33590</c:v>
                </c:pt>
                <c:pt idx="3879">
                  <c:v>33591</c:v>
                </c:pt>
                <c:pt idx="3880">
                  <c:v>33592</c:v>
                </c:pt>
                <c:pt idx="3881">
                  <c:v>33595</c:v>
                </c:pt>
                <c:pt idx="3882">
                  <c:v>33596</c:v>
                </c:pt>
                <c:pt idx="3883">
                  <c:v>33598</c:v>
                </c:pt>
                <c:pt idx="3884">
                  <c:v>33599</c:v>
                </c:pt>
                <c:pt idx="3885">
                  <c:v>33602</c:v>
                </c:pt>
                <c:pt idx="3886">
                  <c:v>33603</c:v>
                </c:pt>
                <c:pt idx="3887">
                  <c:v>33605</c:v>
                </c:pt>
                <c:pt idx="3888">
                  <c:v>33606</c:v>
                </c:pt>
                <c:pt idx="3889">
                  <c:v>33609</c:v>
                </c:pt>
                <c:pt idx="3890">
                  <c:v>33610</c:v>
                </c:pt>
                <c:pt idx="3891">
                  <c:v>33611</c:v>
                </c:pt>
                <c:pt idx="3892">
                  <c:v>33612</c:v>
                </c:pt>
                <c:pt idx="3893">
                  <c:v>33613</c:v>
                </c:pt>
                <c:pt idx="3894">
                  <c:v>33616</c:v>
                </c:pt>
                <c:pt idx="3895">
                  <c:v>33617</c:v>
                </c:pt>
                <c:pt idx="3896">
                  <c:v>33618</c:v>
                </c:pt>
                <c:pt idx="3897">
                  <c:v>33619</c:v>
                </c:pt>
                <c:pt idx="3898">
                  <c:v>33620</c:v>
                </c:pt>
                <c:pt idx="3899">
                  <c:v>33624</c:v>
                </c:pt>
                <c:pt idx="3900">
                  <c:v>33625</c:v>
                </c:pt>
                <c:pt idx="3901">
                  <c:v>33626</c:v>
                </c:pt>
                <c:pt idx="3902">
                  <c:v>33627</c:v>
                </c:pt>
                <c:pt idx="3903">
                  <c:v>33630</c:v>
                </c:pt>
                <c:pt idx="3904">
                  <c:v>33631</c:v>
                </c:pt>
                <c:pt idx="3905">
                  <c:v>33632</c:v>
                </c:pt>
                <c:pt idx="3906">
                  <c:v>33633</c:v>
                </c:pt>
                <c:pt idx="3907">
                  <c:v>33634</c:v>
                </c:pt>
                <c:pt idx="3908">
                  <c:v>33637</c:v>
                </c:pt>
                <c:pt idx="3909">
                  <c:v>33638</c:v>
                </c:pt>
                <c:pt idx="3910">
                  <c:v>33639</c:v>
                </c:pt>
                <c:pt idx="3911">
                  <c:v>33640</c:v>
                </c:pt>
                <c:pt idx="3912">
                  <c:v>33641</c:v>
                </c:pt>
                <c:pt idx="3913">
                  <c:v>33644</c:v>
                </c:pt>
                <c:pt idx="3914">
                  <c:v>33645</c:v>
                </c:pt>
                <c:pt idx="3915">
                  <c:v>33646</c:v>
                </c:pt>
                <c:pt idx="3916">
                  <c:v>33647</c:v>
                </c:pt>
                <c:pt idx="3917">
                  <c:v>33648</c:v>
                </c:pt>
                <c:pt idx="3918">
                  <c:v>33652</c:v>
                </c:pt>
                <c:pt idx="3919">
                  <c:v>33653</c:v>
                </c:pt>
                <c:pt idx="3920">
                  <c:v>33654</c:v>
                </c:pt>
                <c:pt idx="3921">
                  <c:v>33655</c:v>
                </c:pt>
                <c:pt idx="3922">
                  <c:v>33658</c:v>
                </c:pt>
                <c:pt idx="3923">
                  <c:v>33659</c:v>
                </c:pt>
                <c:pt idx="3924">
                  <c:v>33660</c:v>
                </c:pt>
                <c:pt idx="3925">
                  <c:v>33661</c:v>
                </c:pt>
                <c:pt idx="3926">
                  <c:v>33662</c:v>
                </c:pt>
                <c:pt idx="3927">
                  <c:v>33665</c:v>
                </c:pt>
                <c:pt idx="3928">
                  <c:v>33666</c:v>
                </c:pt>
                <c:pt idx="3929">
                  <c:v>33667</c:v>
                </c:pt>
                <c:pt idx="3930">
                  <c:v>33668</c:v>
                </c:pt>
                <c:pt idx="3931">
                  <c:v>33669</c:v>
                </c:pt>
                <c:pt idx="3932">
                  <c:v>33672</c:v>
                </c:pt>
                <c:pt idx="3933">
                  <c:v>33673</c:v>
                </c:pt>
                <c:pt idx="3934">
                  <c:v>33674</c:v>
                </c:pt>
                <c:pt idx="3935">
                  <c:v>33675</c:v>
                </c:pt>
                <c:pt idx="3936">
                  <c:v>33676</c:v>
                </c:pt>
                <c:pt idx="3937">
                  <c:v>33679</c:v>
                </c:pt>
                <c:pt idx="3938">
                  <c:v>33680</c:v>
                </c:pt>
                <c:pt idx="3939">
                  <c:v>33681</c:v>
                </c:pt>
                <c:pt idx="3940">
                  <c:v>33682</c:v>
                </c:pt>
                <c:pt idx="3941">
                  <c:v>33683</c:v>
                </c:pt>
                <c:pt idx="3942">
                  <c:v>33686</c:v>
                </c:pt>
                <c:pt idx="3943">
                  <c:v>33687</c:v>
                </c:pt>
                <c:pt idx="3944">
                  <c:v>33688</c:v>
                </c:pt>
                <c:pt idx="3945">
                  <c:v>33689</c:v>
                </c:pt>
                <c:pt idx="3946">
                  <c:v>33690</c:v>
                </c:pt>
                <c:pt idx="3947">
                  <c:v>33693</c:v>
                </c:pt>
                <c:pt idx="3948">
                  <c:v>33694</c:v>
                </c:pt>
                <c:pt idx="3949">
                  <c:v>33695</c:v>
                </c:pt>
                <c:pt idx="3950">
                  <c:v>33696</c:v>
                </c:pt>
                <c:pt idx="3951">
                  <c:v>33697</c:v>
                </c:pt>
                <c:pt idx="3952">
                  <c:v>33700</c:v>
                </c:pt>
                <c:pt idx="3953">
                  <c:v>33701</c:v>
                </c:pt>
                <c:pt idx="3954">
                  <c:v>33702</c:v>
                </c:pt>
                <c:pt idx="3955">
                  <c:v>33703</c:v>
                </c:pt>
                <c:pt idx="3956">
                  <c:v>33704</c:v>
                </c:pt>
                <c:pt idx="3957">
                  <c:v>33707</c:v>
                </c:pt>
                <c:pt idx="3958">
                  <c:v>33708</c:v>
                </c:pt>
                <c:pt idx="3959">
                  <c:v>33709</c:v>
                </c:pt>
                <c:pt idx="3960">
                  <c:v>33710</c:v>
                </c:pt>
                <c:pt idx="3961">
                  <c:v>33714</c:v>
                </c:pt>
                <c:pt idx="3962">
                  <c:v>33715</c:v>
                </c:pt>
                <c:pt idx="3963">
                  <c:v>33716</c:v>
                </c:pt>
                <c:pt idx="3964">
                  <c:v>33717</c:v>
                </c:pt>
                <c:pt idx="3965">
                  <c:v>33718</c:v>
                </c:pt>
                <c:pt idx="3966">
                  <c:v>33721</c:v>
                </c:pt>
                <c:pt idx="3967">
                  <c:v>33722</c:v>
                </c:pt>
                <c:pt idx="3968">
                  <c:v>33723</c:v>
                </c:pt>
                <c:pt idx="3969">
                  <c:v>33724</c:v>
                </c:pt>
                <c:pt idx="3970">
                  <c:v>33725</c:v>
                </c:pt>
                <c:pt idx="3971">
                  <c:v>33728</c:v>
                </c:pt>
                <c:pt idx="3972">
                  <c:v>33729</c:v>
                </c:pt>
                <c:pt idx="3973">
                  <c:v>33730</c:v>
                </c:pt>
                <c:pt idx="3974">
                  <c:v>33731</c:v>
                </c:pt>
                <c:pt idx="3975">
                  <c:v>33732</c:v>
                </c:pt>
                <c:pt idx="3976">
                  <c:v>33735</c:v>
                </c:pt>
                <c:pt idx="3977">
                  <c:v>33736</c:v>
                </c:pt>
                <c:pt idx="3978">
                  <c:v>33737</c:v>
                </c:pt>
                <c:pt idx="3979">
                  <c:v>33738</c:v>
                </c:pt>
                <c:pt idx="3980">
                  <c:v>33739</c:v>
                </c:pt>
                <c:pt idx="3981">
                  <c:v>33742</c:v>
                </c:pt>
                <c:pt idx="3982">
                  <c:v>33743</c:v>
                </c:pt>
                <c:pt idx="3983">
                  <c:v>33744</c:v>
                </c:pt>
                <c:pt idx="3984">
                  <c:v>33745</c:v>
                </c:pt>
                <c:pt idx="3985">
                  <c:v>33746</c:v>
                </c:pt>
                <c:pt idx="3986">
                  <c:v>33750</c:v>
                </c:pt>
                <c:pt idx="3987">
                  <c:v>33751</c:v>
                </c:pt>
                <c:pt idx="3988">
                  <c:v>33752</c:v>
                </c:pt>
                <c:pt idx="3989">
                  <c:v>33753</c:v>
                </c:pt>
                <c:pt idx="3990">
                  <c:v>33756</c:v>
                </c:pt>
                <c:pt idx="3991">
                  <c:v>33757</c:v>
                </c:pt>
                <c:pt idx="3992">
                  <c:v>33758</c:v>
                </c:pt>
                <c:pt idx="3993">
                  <c:v>33759</c:v>
                </c:pt>
                <c:pt idx="3994">
                  <c:v>33760</c:v>
                </c:pt>
                <c:pt idx="3995">
                  <c:v>33763</c:v>
                </c:pt>
                <c:pt idx="3996">
                  <c:v>33764</c:v>
                </c:pt>
                <c:pt idx="3997">
                  <c:v>33765</c:v>
                </c:pt>
                <c:pt idx="3998">
                  <c:v>33766</c:v>
                </c:pt>
                <c:pt idx="3999">
                  <c:v>33767</c:v>
                </c:pt>
                <c:pt idx="4000">
                  <c:v>33770</c:v>
                </c:pt>
                <c:pt idx="4001">
                  <c:v>33771</c:v>
                </c:pt>
                <c:pt idx="4002">
                  <c:v>33772</c:v>
                </c:pt>
                <c:pt idx="4003">
                  <c:v>33773</c:v>
                </c:pt>
                <c:pt idx="4004">
                  <c:v>33774</c:v>
                </c:pt>
                <c:pt idx="4005">
                  <c:v>33777</c:v>
                </c:pt>
                <c:pt idx="4006">
                  <c:v>33778</c:v>
                </c:pt>
                <c:pt idx="4007">
                  <c:v>33779</c:v>
                </c:pt>
                <c:pt idx="4008">
                  <c:v>33780</c:v>
                </c:pt>
                <c:pt idx="4009">
                  <c:v>33781</c:v>
                </c:pt>
                <c:pt idx="4010">
                  <c:v>33784</c:v>
                </c:pt>
                <c:pt idx="4011">
                  <c:v>33785</c:v>
                </c:pt>
                <c:pt idx="4012">
                  <c:v>33786</c:v>
                </c:pt>
                <c:pt idx="4013">
                  <c:v>33787</c:v>
                </c:pt>
                <c:pt idx="4014">
                  <c:v>33791</c:v>
                </c:pt>
                <c:pt idx="4015">
                  <c:v>33792</c:v>
                </c:pt>
                <c:pt idx="4016">
                  <c:v>33793</c:v>
                </c:pt>
                <c:pt idx="4017">
                  <c:v>33794</c:v>
                </c:pt>
                <c:pt idx="4018">
                  <c:v>33795</c:v>
                </c:pt>
                <c:pt idx="4019">
                  <c:v>33798</c:v>
                </c:pt>
                <c:pt idx="4020">
                  <c:v>33799</c:v>
                </c:pt>
                <c:pt idx="4021">
                  <c:v>33800</c:v>
                </c:pt>
                <c:pt idx="4022">
                  <c:v>33801</c:v>
                </c:pt>
                <c:pt idx="4023">
                  <c:v>33802</c:v>
                </c:pt>
                <c:pt idx="4024">
                  <c:v>33805</c:v>
                </c:pt>
                <c:pt idx="4025">
                  <c:v>33806</c:v>
                </c:pt>
                <c:pt idx="4026">
                  <c:v>33807</c:v>
                </c:pt>
                <c:pt idx="4027">
                  <c:v>33808</c:v>
                </c:pt>
                <c:pt idx="4028">
                  <c:v>33809</c:v>
                </c:pt>
                <c:pt idx="4029">
                  <c:v>33812</c:v>
                </c:pt>
                <c:pt idx="4030">
                  <c:v>33813</c:v>
                </c:pt>
                <c:pt idx="4031">
                  <c:v>33814</c:v>
                </c:pt>
                <c:pt idx="4032">
                  <c:v>33815</c:v>
                </c:pt>
                <c:pt idx="4033">
                  <c:v>33816</c:v>
                </c:pt>
                <c:pt idx="4034">
                  <c:v>33819</c:v>
                </c:pt>
                <c:pt idx="4035">
                  <c:v>33820</c:v>
                </c:pt>
                <c:pt idx="4036">
                  <c:v>33821</c:v>
                </c:pt>
                <c:pt idx="4037">
                  <c:v>33822</c:v>
                </c:pt>
                <c:pt idx="4038">
                  <c:v>33823</c:v>
                </c:pt>
                <c:pt idx="4039">
                  <c:v>33826</c:v>
                </c:pt>
                <c:pt idx="4040">
                  <c:v>33827</c:v>
                </c:pt>
                <c:pt idx="4041">
                  <c:v>33828</c:v>
                </c:pt>
                <c:pt idx="4042">
                  <c:v>33829</c:v>
                </c:pt>
                <c:pt idx="4043">
                  <c:v>33830</c:v>
                </c:pt>
                <c:pt idx="4044">
                  <c:v>33833</c:v>
                </c:pt>
                <c:pt idx="4045">
                  <c:v>33834</c:v>
                </c:pt>
                <c:pt idx="4046">
                  <c:v>33835</c:v>
                </c:pt>
                <c:pt idx="4047">
                  <c:v>33836</c:v>
                </c:pt>
                <c:pt idx="4048">
                  <c:v>33837</c:v>
                </c:pt>
                <c:pt idx="4049">
                  <c:v>33840</c:v>
                </c:pt>
                <c:pt idx="4050">
                  <c:v>33841</c:v>
                </c:pt>
                <c:pt idx="4051">
                  <c:v>33842</c:v>
                </c:pt>
                <c:pt idx="4052">
                  <c:v>33843</c:v>
                </c:pt>
                <c:pt idx="4053">
                  <c:v>33844</c:v>
                </c:pt>
                <c:pt idx="4054">
                  <c:v>33847</c:v>
                </c:pt>
                <c:pt idx="4055">
                  <c:v>33848</c:v>
                </c:pt>
                <c:pt idx="4056">
                  <c:v>33849</c:v>
                </c:pt>
                <c:pt idx="4057">
                  <c:v>33850</c:v>
                </c:pt>
                <c:pt idx="4058">
                  <c:v>33851</c:v>
                </c:pt>
                <c:pt idx="4059">
                  <c:v>33855</c:v>
                </c:pt>
                <c:pt idx="4060">
                  <c:v>33856</c:v>
                </c:pt>
                <c:pt idx="4061">
                  <c:v>33857</c:v>
                </c:pt>
                <c:pt idx="4062">
                  <c:v>33858</c:v>
                </c:pt>
                <c:pt idx="4063">
                  <c:v>33861</c:v>
                </c:pt>
                <c:pt idx="4064">
                  <c:v>33862</c:v>
                </c:pt>
                <c:pt idx="4065">
                  <c:v>33863</c:v>
                </c:pt>
                <c:pt idx="4066">
                  <c:v>33864</c:v>
                </c:pt>
                <c:pt idx="4067">
                  <c:v>33865</c:v>
                </c:pt>
                <c:pt idx="4068">
                  <c:v>33868</c:v>
                </c:pt>
                <c:pt idx="4069">
                  <c:v>33869</c:v>
                </c:pt>
                <c:pt idx="4070">
                  <c:v>33870</c:v>
                </c:pt>
                <c:pt idx="4071">
                  <c:v>33871</c:v>
                </c:pt>
                <c:pt idx="4072">
                  <c:v>33872</c:v>
                </c:pt>
                <c:pt idx="4073">
                  <c:v>33875</c:v>
                </c:pt>
                <c:pt idx="4074">
                  <c:v>33876</c:v>
                </c:pt>
                <c:pt idx="4075">
                  <c:v>33877</c:v>
                </c:pt>
                <c:pt idx="4076">
                  <c:v>33878</c:v>
                </c:pt>
                <c:pt idx="4077">
                  <c:v>33879</c:v>
                </c:pt>
                <c:pt idx="4078">
                  <c:v>33882</c:v>
                </c:pt>
                <c:pt idx="4079">
                  <c:v>33883</c:v>
                </c:pt>
                <c:pt idx="4080">
                  <c:v>33884</c:v>
                </c:pt>
                <c:pt idx="4081">
                  <c:v>33885</c:v>
                </c:pt>
                <c:pt idx="4082">
                  <c:v>33886</c:v>
                </c:pt>
                <c:pt idx="4083">
                  <c:v>33890</c:v>
                </c:pt>
                <c:pt idx="4084">
                  <c:v>33891</c:v>
                </c:pt>
                <c:pt idx="4085">
                  <c:v>33892</c:v>
                </c:pt>
                <c:pt idx="4086">
                  <c:v>33893</c:v>
                </c:pt>
                <c:pt idx="4087">
                  <c:v>33896</c:v>
                </c:pt>
                <c:pt idx="4088">
                  <c:v>33897</c:v>
                </c:pt>
                <c:pt idx="4089">
                  <c:v>33898</c:v>
                </c:pt>
                <c:pt idx="4090">
                  <c:v>33899</c:v>
                </c:pt>
                <c:pt idx="4091">
                  <c:v>33900</c:v>
                </c:pt>
                <c:pt idx="4092">
                  <c:v>33903</c:v>
                </c:pt>
                <c:pt idx="4093">
                  <c:v>33904</c:v>
                </c:pt>
                <c:pt idx="4094">
                  <c:v>33905</c:v>
                </c:pt>
                <c:pt idx="4095">
                  <c:v>33906</c:v>
                </c:pt>
                <c:pt idx="4096">
                  <c:v>33907</c:v>
                </c:pt>
                <c:pt idx="4097">
                  <c:v>33910</c:v>
                </c:pt>
                <c:pt idx="4098">
                  <c:v>33911</c:v>
                </c:pt>
                <c:pt idx="4099">
                  <c:v>33912</c:v>
                </c:pt>
                <c:pt idx="4100">
                  <c:v>33913</c:v>
                </c:pt>
                <c:pt idx="4101">
                  <c:v>33914</c:v>
                </c:pt>
                <c:pt idx="4102">
                  <c:v>33917</c:v>
                </c:pt>
                <c:pt idx="4103">
                  <c:v>33918</c:v>
                </c:pt>
                <c:pt idx="4104">
                  <c:v>33920</c:v>
                </c:pt>
                <c:pt idx="4105">
                  <c:v>33921</c:v>
                </c:pt>
                <c:pt idx="4106">
                  <c:v>33924</c:v>
                </c:pt>
                <c:pt idx="4107">
                  <c:v>33925</c:v>
                </c:pt>
                <c:pt idx="4108">
                  <c:v>33926</c:v>
                </c:pt>
                <c:pt idx="4109">
                  <c:v>33927</c:v>
                </c:pt>
                <c:pt idx="4110">
                  <c:v>33928</c:v>
                </c:pt>
                <c:pt idx="4111">
                  <c:v>33931</c:v>
                </c:pt>
                <c:pt idx="4112">
                  <c:v>33932</c:v>
                </c:pt>
                <c:pt idx="4113">
                  <c:v>33933</c:v>
                </c:pt>
                <c:pt idx="4114">
                  <c:v>33935</c:v>
                </c:pt>
                <c:pt idx="4115">
                  <c:v>33938</c:v>
                </c:pt>
                <c:pt idx="4116">
                  <c:v>33939</c:v>
                </c:pt>
                <c:pt idx="4117">
                  <c:v>33940</c:v>
                </c:pt>
                <c:pt idx="4118">
                  <c:v>33941</c:v>
                </c:pt>
                <c:pt idx="4119">
                  <c:v>33942</c:v>
                </c:pt>
                <c:pt idx="4120">
                  <c:v>33945</c:v>
                </c:pt>
                <c:pt idx="4121">
                  <c:v>33946</c:v>
                </c:pt>
                <c:pt idx="4122">
                  <c:v>33947</c:v>
                </c:pt>
                <c:pt idx="4123">
                  <c:v>33948</c:v>
                </c:pt>
                <c:pt idx="4124">
                  <c:v>33949</c:v>
                </c:pt>
                <c:pt idx="4125">
                  <c:v>33952</c:v>
                </c:pt>
                <c:pt idx="4126">
                  <c:v>33953</c:v>
                </c:pt>
                <c:pt idx="4127">
                  <c:v>33954</c:v>
                </c:pt>
                <c:pt idx="4128">
                  <c:v>33955</c:v>
                </c:pt>
                <c:pt idx="4129">
                  <c:v>33956</c:v>
                </c:pt>
                <c:pt idx="4130">
                  <c:v>33959</c:v>
                </c:pt>
                <c:pt idx="4131">
                  <c:v>33960</c:v>
                </c:pt>
                <c:pt idx="4132">
                  <c:v>33961</c:v>
                </c:pt>
                <c:pt idx="4133">
                  <c:v>33962</c:v>
                </c:pt>
                <c:pt idx="4134">
                  <c:v>33966</c:v>
                </c:pt>
                <c:pt idx="4135">
                  <c:v>33967</c:v>
                </c:pt>
                <c:pt idx="4136">
                  <c:v>33968</c:v>
                </c:pt>
                <c:pt idx="4137">
                  <c:v>33969</c:v>
                </c:pt>
                <c:pt idx="4138">
                  <c:v>33973</c:v>
                </c:pt>
                <c:pt idx="4139">
                  <c:v>33974</c:v>
                </c:pt>
                <c:pt idx="4140">
                  <c:v>33975</c:v>
                </c:pt>
                <c:pt idx="4141">
                  <c:v>33976</c:v>
                </c:pt>
                <c:pt idx="4142">
                  <c:v>33977</c:v>
                </c:pt>
                <c:pt idx="4143">
                  <c:v>33980</c:v>
                </c:pt>
                <c:pt idx="4144">
                  <c:v>33981</c:v>
                </c:pt>
                <c:pt idx="4145">
                  <c:v>33982</c:v>
                </c:pt>
                <c:pt idx="4146">
                  <c:v>33983</c:v>
                </c:pt>
                <c:pt idx="4147">
                  <c:v>33984</c:v>
                </c:pt>
                <c:pt idx="4148">
                  <c:v>33988</c:v>
                </c:pt>
                <c:pt idx="4149">
                  <c:v>33989</c:v>
                </c:pt>
                <c:pt idx="4150">
                  <c:v>33990</c:v>
                </c:pt>
                <c:pt idx="4151">
                  <c:v>33991</c:v>
                </c:pt>
                <c:pt idx="4152">
                  <c:v>33994</c:v>
                </c:pt>
                <c:pt idx="4153">
                  <c:v>33995</c:v>
                </c:pt>
                <c:pt idx="4154">
                  <c:v>33996</c:v>
                </c:pt>
                <c:pt idx="4155">
                  <c:v>33997</c:v>
                </c:pt>
                <c:pt idx="4156">
                  <c:v>33998</c:v>
                </c:pt>
                <c:pt idx="4157">
                  <c:v>34001</c:v>
                </c:pt>
                <c:pt idx="4158">
                  <c:v>34002</c:v>
                </c:pt>
                <c:pt idx="4159">
                  <c:v>34003</c:v>
                </c:pt>
                <c:pt idx="4160">
                  <c:v>34004</c:v>
                </c:pt>
                <c:pt idx="4161">
                  <c:v>34005</c:v>
                </c:pt>
                <c:pt idx="4162">
                  <c:v>34008</c:v>
                </c:pt>
                <c:pt idx="4163">
                  <c:v>34009</c:v>
                </c:pt>
                <c:pt idx="4164">
                  <c:v>34010</c:v>
                </c:pt>
                <c:pt idx="4165">
                  <c:v>34011</c:v>
                </c:pt>
                <c:pt idx="4166">
                  <c:v>34012</c:v>
                </c:pt>
                <c:pt idx="4167">
                  <c:v>34016</c:v>
                </c:pt>
                <c:pt idx="4168">
                  <c:v>34017</c:v>
                </c:pt>
                <c:pt idx="4169">
                  <c:v>34018</c:v>
                </c:pt>
                <c:pt idx="4170">
                  <c:v>34019</c:v>
                </c:pt>
                <c:pt idx="4171">
                  <c:v>34022</c:v>
                </c:pt>
                <c:pt idx="4172">
                  <c:v>34023</c:v>
                </c:pt>
                <c:pt idx="4173">
                  <c:v>34024</c:v>
                </c:pt>
                <c:pt idx="4174">
                  <c:v>34025</c:v>
                </c:pt>
                <c:pt idx="4175">
                  <c:v>34026</c:v>
                </c:pt>
                <c:pt idx="4176">
                  <c:v>34029</c:v>
                </c:pt>
                <c:pt idx="4177">
                  <c:v>34030</c:v>
                </c:pt>
                <c:pt idx="4178">
                  <c:v>34031</c:v>
                </c:pt>
                <c:pt idx="4179">
                  <c:v>34032</c:v>
                </c:pt>
                <c:pt idx="4180">
                  <c:v>34033</c:v>
                </c:pt>
                <c:pt idx="4181">
                  <c:v>34036</c:v>
                </c:pt>
                <c:pt idx="4182">
                  <c:v>34037</c:v>
                </c:pt>
                <c:pt idx="4183">
                  <c:v>34038</c:v>
                </c:pt>
                <c:pt idx="4184">
                  <c:v>34039</c:v>
                </c:pt>
                <c:pt idx="4185">
                  <c:v>34040</c:v>
                </c:pt>
                <c:pt idx="4186">
                  <c:v>34043</c:v>
                </c:pt>
                <c:pt idx="4187">
                  <c:v>34044</c:v>
                </c:pt>
                <c:pt idx="4188">
                  <c:v>34045</c:v>
                </c:pt>
                <c:pt idx="4189">
                  <c:v>34046</c:v>
                </c:pt>
                <c:pt idx="4190">
                  <c:v>34047</c:v>
                </c:pt>
                <c:pt idx="4191">
                  <c:v>34050</c:v>
                </c:pt>
                <c:pt idx="4192">
                  <c:v>34051</c:v>
                </c:pt>
                <c:pt idx="4193">
                  <c:v>34052</c:v>
                </c:pt>
                <c:pt idx="4194">
                  <c:v>34053</c:v>
                </c:pt>
                <c:pt idx="4195">
                  <c:v>34054</c:v>
                </c:pt>
                <c:pt idx="4196">
                  <c:v>34057</c:v>
                </c:pt>
                <c:pt idx="4197">
                  <c:v>34058</c:v>
                </c:pt>
                <c:pt idx="4198">
                  <c:v>34059</c:v>
                </c:pt>
                <c:pt idx="4199">
                  <c:v>34060</c:v>
                </c:pt>
                <c:pt idx="4200">
                  <c:v>34061</c:v>
                </c:pt>
                <c:pt idx="4201">
                  <c:v>34064</c:v>
                </c:pt>
                <c:pt idx="4202">
                  <c:v>34065</c:v>
                </c:pt>
                <c:pt idx="4203">
                  <c:v>34066</c:v>
                </c:pt>
                <c:pt idx="4204">
                  <c:v>34067</c:v>
                </c:pt>
                <c:pt idx="4205">
                  <c:v>34071</c:v>
                </c:pt>
                <c:pt idx="4206">
                  <c:v>34072</c:v>
                </c:pt>
                <c:pt idx="4207">
                  <c:v>34073</c:v>
                </c:pt>
                <c:pt idx="4208">
                  <c:v>34074</c:v>
                </c:pt>
                <c:pt idx="4209">
                  <c:v>34075</c:v>
                </c:pt>
                <c:pt idx="4210">
                  <c:v>34078</c:v>
                </c:pt>
                <c:pt idx="4211">
                  <c:v>34079</c:v>
                </c:pt>
                <c:pt idx="4212">
                  <c:v>34080</c:v>
                </c:pt>
                <c:pt idx="4213">
                  <c:v>34081</c:v>
                </c:pt>
                <c:pt idx="4214">
                  <c:v>34082</c:v>
                </c:pt>
                <c:pt idx="4215">
                  <c:v>34085</c:v>
                </c:pt>
                <c:pt idx="4216">
                  <c:v>34086</c:v>
                </c:pt>
                <c:pt idx="4217">
                  <c:v>34087</c:v>
                </c:pt>
                <c:pt idx="4218">
                  <c:v>34088</c:v>
                </c:pt>
                <c:pt idx="4219">
                  <c:v>34089</c:v>
                </c:pt>
                <c:pt idx="4220">
                  <c:v>34092</c:v>
                </c:pt>
                <c:pt idx="4221">
                  <c:v>34093</c:v>
                </c:pt>
                <c:pt idx="4222">
                  <c:v>34094</c:v>
                </c:pt>
                <c:pt idx="4223">
                  <c:v>34095</c:v>
                </c:pt>
                <c:pt idx="4224">
                  <c:v>34096</c:v>
                </c:pt>
                <c:pt idx="4225">
                  <c:v>34099</c:v>
                </c:pt>
                <c:pt idx="4226">
                  <c:v>34100</c:v>
                </c:pt>
                <c:pt idx="4227">
                  <c:v>34101</c:v>
                </c:pt>
                <c:pt idx="4228">
                  <c:v>34102</c:v>
                </c:pt>
                <c:pt idx="4229">
                  <c:v>34103</c:v>
                </c:pt>
                <c:pt idx="4230">
                  <c:v>34106</c:v>
                </c:pt>
                <c:pt idx="4231">
                  <c:v>34107</c:v>
                </c:pt>
                <c:pt idx="4232">
                  <c:v>34108</c:v>
                </c:pt>
                <c:pt idx="4233">
                  <c:v>34109</c:v>
                </c:pt>
                <c:pt idx="4234">
                  <c:v>34110</c:v>
                </c:pt>
                <c:pt idx="4235">
                  <c:v>34113</c:v>
                </c:pt>
                <c:pt idx="4236">
                  <c:v>34114</c:v>
                </c:pt>
                <c:pt idx="4237">
                  <c:v>34115</c:v>
                </c:pt>
                <c:pt idx="4238">
                  <c:v>34116</c:v>
                </c:pt>
                <c:pt idx="4239">
                  <c:v>34117</c:v>
                </c:pt>
                <c:pt idx="4240">
                  <c:v>34121</c:v>
                </c:pt>
                <c:pt idx="4241">
                  <c:v>34122</c:v>
                </c:pt>
                <c:pt idx="4242">
                  <c:v>34123</c:v>
                </c:pt>
                <c:pt idx="4243">
                  <c:v>34124</c:v>
                </c:pt>
                <c:pt idx="4244">
                  <c:v>34127</c:v>
                </c:pt>
                <c:pt idx="4245">
                  <c:v>34128</c:v>
                </c:pt>
                <c:pt idx="4246">
                  <c:v>34129</c:v>
                </c:pt>
                <c:pt idx="4247">
                  <c:v>34130</c:v>
                </c:pt>
                <c:pt idx="4248">
                  <c:v>34131</c:v>
                </c:pt>
                <c:pt idx="4249">
                  <c:v>34134</c:v>
                </c:pt>
                <c:pt idx="4250">
                  <c:v>34135</c:v>
                </c:pt>
                <c:pt idx="4251">
                  <c:v>34136</c:v>
                </c:pt>
                <c:pt idx="4252">
                  <c:v>34137</c:v>
                </c:pt>
                <c:pt idx="4253">
                  <c:v>34138</c:v>
                </c:pt>
                <c:pt idx="4254">
                  <c:v>34141</c:v>
                </c:pt>
                <c:pt idx="4255">
                  <c:v>34142</c:v>
                </c:pt>
                <c:pt idx="4256">
                  <c:v>34143</c:v>
                </c:pt>
                <c:pt idx="4257">
                  <c:v>34144</c:v>
                </c:pt>
                <c:pt idx="4258">
                  <c:v>34145</c:v>
                </c:pt>
                <c:pt idx="4259">
                  <c:v>34148</c:v>
                </c:pt>
                <c:pt idx="4260">
                  <c:v>34149</c:v>
                </c:pt>
                <c:pt idx="4261">
                  <c:v>34150</c:v>
                </c:pt>
                <c:pt idx="4262">
                  <c:v>34151</c:v>
                </c:pt>
                <c:pt idx="4263">
                  <c:v>34152</c:v>
                </c:pt>
                <c:pt idx="4264">
                  <c:v>34156</c:v>
                </c:pt>
                <c:pt idx="4265">
                  <c:v>34157</c:v>
                </c:pt>
                <c:pt idx="4266">
                  <c:v>34158</c:v>
                </c:pt>
                <c:pt idx="4267">
                  <c:v>34159</c:v>
                </c:pt>
                <c:pt idx="4268">
                  <c:v>34162</c:v>
                </c:pt>
                <c:pt idx="4269">
                  <c:v>34163</c:v>
                </c:pt>
                <c:pt idx="4270">
                  <c:v>34164</c:v>
                </c:pt>
                <c:pt idx="4271">
                  <c:v>34165</c:v>
                </c:pt>
                <c:pt idx="4272">
                  <c:v>34166</c:v>
                </c:pt>
                <c:pt idx="4273">
                  <c:v>34169</c:v>
                </c:pt>
                <c:pt idx="4274">
                  <c:v>34170</c:v>
                </c:pt>
                <c:pt idx="4275">
                  <c:v>34171</c:v>
                </c:pt>
                <c:pt idx="4276">
                  <c:v>34172</c:v>
                </c:pt>
                <c:pt idx="4277">
                  <c:v>34173</c:v>
                </c:pt>
                <c:pt idx="4278">
                  <c:v>34176</c:v>
                </c:pt>
                <c:pt idx="4279">
                  <c:v>34177</c:v>
                </c:pt>
                <c:pt idx="4280">
                  <c:v>34178</c:v>
                </c:pt>
                <c:pt idx="4281">
                  <c:v>34179</c:v>
                </c:pt>
                <c:pt idx="4282">
                  <c:v>34180</c:v>
                </c:pt>
                <c:pt idx="4283">
                  <c:v>34183</c:v>
                </c:pt>
                <c:pt idx="4284">
                  <c:v>34184</c:v>
                </c:pt>
                <c:pt idx="4285">
                  <c:v>34185</c:v>
                </c:pt>
                <c:pt idx="4286">
                  <c:v>34186</c:v>
                </c:pt>
                <c:pt idx="4287">
                  <c:v>34187</c:v>
                </c:pt>
                <c:pt idx="4288">
                  <c:v>34190</c:v>
                </c:pt>
                <c:pt idx="4289">
                  <c:v>34191</c:v>
                </c:pt>
                <c:pt idx="4290">
                  <c:v>34192</c:v>
                </c:pt>
                <c:pt idx="4291">
                  <c:v>34193</c:v>
                </c:pt>
                <c:pt idx="4292">
                  <c:v>34194</c:v>
                </c:pt>
                <c:pt idx="4293">
                  <c:v>34197</c:v>
                </c:pt>
                <c:pt idx="4294">
                  <c:v>34198</c:v>
                </c:pt>
                <c:pt idx="4295">
                  <c:v>34199</c:v>
                </c:pt>
                <c:pt idx="4296">
                  <c:v>34200</c:v>
                </c:pt>
                <c:pt idx="4297">
                  <c:v>34201</c:v>
                </c:pt>
                <c:pt idx="4298">
                  <c:v>34204</c:v>
                </c:pt>
                <c:pt idx="4299">
                  <c:v>34205</c:v>
                </c:pt>
                <c:pt idx="4300">
                  <c:v>34206</c:v>
                </c:pt>
                <c:pt idx="4301">
                  <c:v>34207</c:v>
                </c:pt>
                <c:pt idx="4302">
                  <c:v>34208</c:v>
                </c:pt>
                <c:pt idx="4303">
                  <c:v>34211</c:v>
                </c:pt>
                <c:pt idx="4304">
                  <c:v>34212</c:v>
                </c:pt>
                <c:pt idx="4305">
                  <c:v>34213</c:v>
                </c:pt>
                <c:pt idx="4306">
                  <c:v>34214</c:v>
                </c:pt>
                <c:pt idx="4307">
                  <c:v>34215</c:v>
                </c:pt>
                <c:pt idx="4308">
                  <c:v>34219</c:v>
                </c:pt>
                <c:pt idx="4309">
                  <c:v>34220</c:v>
                </c:pt>
                <c:pt idx="4310">
                  <c:v>34221</c:v>
                </c:pt>
                <c:pt idx="4311">
                  <c:v>34222</c:v>
                </c:pt>
                <c:pt idx="4312">
                  <c:v>34225</c:v>
                </c:pt>
                <c:pt idx="4313">
                  <c:v>34226</c:v>
                </c:pt>
                <c:pt idx="4314">
                  <c:v>34227</c:v>
                </c:pt>
                <c:pt idx="4315">
                  <c:v>34228</c:v>
                </c:pt>
                <c:pt idx="4316">
                  <c:v>34229</c:v>
                </c:pt>
                <c:pt idx="4317">
                  <c:v>34232</c:v>
                </c:pt>
                <c:pt idx="4318">
                  <c:v>34233</c:v>
                </c:pt>
                <c:pt idx="4319">
                  <c:v>34234</c:v>
                </c:pt>
                <c:pt idx="4320">
                  <c:v>34235</c:v>
                </c:pt>
                <c:pt idx="4321">
                  <c:v>34236</c:v>
                </c:pt>
                <c:pt idx="4322">
                  <c:v>34239</c:v>
                </c:pt>
                <c:pt idx="4323">
                  <c:v>34240</c:v>
                </c:pt>
                <c:pt idx="4324">
                  <c:v>34241</c:v>
                </c:pt>
                <c:pt idx="4325">
                  <c:v>34242</c:v>
                </c:pt>
                <c:pt idx="4326">
                  <c:v>34243</c:v>
                </c:pt>
                <c:pt idx="4327">
                  <c:v>34246</c:v>
                </c:pt>
                <c:pt idx="4328">
                  <c:v>34247</c:v>
                </c:pt>
                <c:pt idx="4329">
                  <c:v>34248</c:v>
                </c:pt>
                <c:pt idx="4330">
                  <c:v>34249</c:v>
                </c:pt>
                <c:pt idx="4331">
                  <c:v>34250</c:v>
                </c:pt>
                <c:pt idx="4332">
                  <c:v>34254</c:v>
                </c:pt>
                <c:pt idx="4333">
                  <c:v>34255</c:v>
                </c:pt>
                <c:pt idx="4334">
                  <c:v>34256</c:v>
                </c:pt>
                <c:pt idx="4335">
                  <c:v>34257</c:v>
                </c:pt>
                <c:pt idx="4336">
                  <c:v>34260</c:v>
                </c:pt>
                <c:pt idx="4337">
                  <c:v>34261</c:v>
                </c:pt>
                <c:pt idx="4338">
                  <c:v>34262</c:v>
                </c:pt>
                <c:pt idx="4339">
                  <c:v>34263</c:v>
                </c:pt>
                <c:pt idx="4340">
                  <c:v>34264</c:v>
                </c:pt>
                <c:pt idx="4341">
                  <c:v>34267</c:v>
                </c:pt>
                <c:pt idx="4342">
                  <c:v>34268</c:v>
                </c:pt>
                <c:pt idx="4343">
                  <c:v>34269</c:v>
                </c:pt>
                <c:pt idx="4344">
                  <c:v>34270</c:v>
                </c:pt>
                <c:pt idx="4345">
                  <c:v>34271</c:v>
                </c:pt>
                <c:pt idx="4346">
                  <c:v>34274</c:v>
                </c:pt>
                <c:pt idx="4347">
                  <c:v>34275</c:v>
                </c:pt>
                <c:pt idx="4348">
                  <c:v>34276</c:v>
                </c:pt>
                <c:pt idx="4349">
                  <c:v>34277</c:v>
                </c:pt>
                <c:pt idx="4350">
                  <c:v>34278</c:v>
                </c:pt>
                <c:pt idx="4351">
                  <c:v>34281</c:v>
                </c:pt>
                <c:pt idx="4352">
                  <c:v>34282</c:v>
                </c:pt>
                <c:pt idx="4353">
                  <c:v>34283</c:v>
                </c:pt>
                <c:pt idx="4354">
                  <c:v>34285</c:v>
                </c:pt>
                <c:pt idx="4355">
                  <c:v>34288</c:v>
                </c:pt>
                <c:pt idx="4356">
                  <c:v>34289</c:v>
                </c:pt>
                <c:pt idx="4357">
                  <c:v>34290</c:v>
                </c:pt>
                <c:pt idx="4358">
                  <c:v>34291</c:v>
                </c:pt>
                <c:pt idx="4359">
                  <c:v>34292</c:v>
                </c:pt>
                <c:pt idx="4360">
                  <c:v>34295</c:v>
                </c:pt>
                <c:pt idx="4361">
                  <c:v>34296</c:v>
                </c:pt>
                <c:pt idx="4362">
                  <c:v>34297</c:v>
                </c:pt>
                <c:pt idx="4363">
                  <c:v>34299</c:v>
                </c:pt>
                <c:pt idx="4364">
                  <c:v>34302</c:v>
                </c:pt>
                <c:pt idx="4365">
                  <c:v>34303</c:v>
                </c:pt>
                <c:pt idx="4366">
                  <c:v>34304</c:v>
                </c:pt>
                <c:pt idx="4367">
                  <c:v>34305</c:v>
                </c:pt>
                <c:pt idx="4368">
                  <c:v>34306</c:v>
                </c:pt>
                <c:pt idx="4369">
                  <c:v>34309</c:v>
                </c:pt>
                <c:pt idx="4370">
                  <c:v>34310</c:v>
                </c:pt>
                <c:pt idx="4371">
                  <c:v>34311</c:v>
                </c:pt>
                <c:pt idx="4372">
                  <c:v>34312</c:v>
                </c:pt>
                <c:pt idx="4373">
                  <c:v>34313</c:v>
                </c:pt>
                <c:pt idx="4374">
                  <c:v>34316</c:v>
                </c:pt>
                <c:pt idx="4375">
                  <c:v>34317</c:v>
                </c:pt>
                <c:pt idx="4376">
                  <c:v>34318</c:v>
                </c:pt>
                <c:pt idx="4377">
                  <c:v>34319</c:v>
                </c:pt>
                <c:pt idx="4378">
                  <c:v>34320</c:v>
                </c:pt>
                <c:pt idx="4379">
                  <c:v>34323</c:v>
                </c:pt>
                <c:pt idx="4380">
                  <c:v>34324</c:v>
                </c:pt>
                <c:pt idx="4381">
                  <c:v>34325</c:v>
                </c:pt>
                <c:pt idx="4382">
                  <c:v>34326</c:v>
                </c:pt>
                <c:pt idx="4383">
                  <c:v>34330</c:v>
                </c:pt>
                <c:pt idx="4384">
                  <c:v>34331</c:v>
                </c:pt>
                <c:pt idx="4385">
                  <c:v>34332</c:v>
                </c:pt>
                <c:pt idx="4386">
                  <c:v>34333</c:v>
                </c:pt>
                <c:pt idx="4387">
                  <c:v>34334</c:v>
                </c:pt>
                <c:pt idx="4388">
                  <c:v>34337</c:v>
                </c:pt>
                <c:pt idx="4389">
                  <c:v>34338</c:v>
                </c:pt>
                <c:pt idx="4390">
                  <c:v>34339</c:v>
                </c:pt>
                <c:pt idx="4391">
                  <c:v>34340</c:v>
                </c:pt>
                <c:pt idx="4392">
                  <c:v>34341</c:v>
                </c:pt>
                <c:pt idx="4393">
                  <c:v>34344</c:v>
                </c:pt>
                <c:pt idx="4394">
                  <c:v>34345</c:v>
                </c:pt>
                <c:pt idx="4395">
                  <c:v>34346</c:v>
                </c:pt>
                <c:pt idx="4396">
                  <c:v>34347</c:v>
                </c:pt>
                <c:pt idx="4397">
                  <c:v>34348</c:v>
                </c:pt>
                <c:pt idx="4398">
                  <c:v>34352</c:v>
                </c:pt>
                <c:pt idx="4399">
                  <c:v>34353</c:v>
                </c:pt>
                <c:pt idx="4400">
                  <c:v>34354</c:v>
                </c:pt>
                <c:pt idx="4401">
                  <c:v>34355</c:v>
                </c:pt>
                <c:pt idx="4402">
                  <c:v>34358</c:v>
                </c:pt>
                <c:pt idx="4403">
                  <c:v>34359</c:v>
                </c:pt>
                <c:pt idx="4404">
                  <c:v>34360</c:v>
                </c:pt>
                <c:pt idx="4405">
                  <c:v>34361</c:v>
                </c:pt>
                <c:pt idx="4406">
                  <c:v>34362</c:v>
                </c:pt>
                <c:pt idx="4407">
                  <c:v>34365</c:v>
                </c:pt>
                <c:pt idx="4408">
                  <c:v>34366</c:v>
                </c:pt>
                <c:pt idx="4409">
                  <c:v>34367</c:v>
                </c:pt>
                <c:pt idx="4410">
                  <c:v>34368</c:v>
                </c:pt>
                <c:pt idx="4411">
                  <c:v>34369</c:v>
                </c:pt>
                <c:pt idx="4412">
                  <c:v>34372</c:v>
                </c:pt>
                <c:pt idx="4413">
                  <c:v>34373</c:v>
                </c:pt>
                <c:pt idx="4414">
                  <c:v>34374</c:v>
                </c:pt>
                <c:pt idx="4415">
                  <c:v>34375</c:v>
                </c:pt>
                <c:pt idx="4416">
                  <c:v>34376</c:v>
                </c:pt>
                <c:pt idx="4417">
                  <c:v>34379</c:v>
                </c:pt>
                <c:pt idx="4418">
                  <c:v>34380</c:v>
                </c:pt>
                <c:pt idx="4419">
                  <c:v>34381</c:v>
                </c:pt>
                <c:pt idx="4420">
                  <c:v>34382</c:v>
                </c:pt>
                <c:pt idx="4421">
                  <c:v>34383</c:v>
                </c:pt>
                <c:pt idx="4422">
                  <c:v>34387</c:v>
                </c:pt>
                <c:pt idx="4423">
                  <c:v>34388</c:v>
                </c:pt>
                <c:pt idx="4424">
                  <c:v>34389</c:v>
                </c:pt>
                <c:pt idx="4425">
                  <c:v>34390</c:v>
                </c:pt>
                <c:pt idx="4426">
                  <c:v>34393</c:v>
                </c:pt>
                <c:pt idx="4427">
                  <c:v>34394</c:v>
                </c:pt>
                <c:pt idx="4428">
                  <c:v>34395</c:v>
                </c:pt>
                <c:pt idx="4429">
                  <c:v>34396</c:v>
                </c:pt>
                <c:pt idx="4430">
                  <c:v>34397</c:v>
                </c:pt>
                <c:pt idx="4431">
                  <c:v>34400</c:v>
                </c:pt>
                <c:pt idx="4432">
                  <c:v>34401</c:v>
                </c:pt>
                <c:pt idx="4433">
                  <c:v>34402</c:v>
                </c:pt>
                <c:pt idx="4434">
                  <c:v>34403</c:v>
                </c:pt>
                <c:pt idx="4435">
                  <c:v>34404</c:v>
                </c:pt>
                <c:pt idx="4436">
                  <c:v>34407</c:v>
                </c:pt>
                <c:pt idx="4437">
                  <c:v>34408</c:v>
                </c:pt>
                <c:pt idx="4438">
                  <c:v>34409</c:v>
                </c:pt>
                <c:pt idx="4439">
                  <c:v>34410</c:v>
                </c:pt>
                <c:pt idx="4440">
                  <c:v>34411</c:v>
                </c:pt>
                <c:pt idx="4441">
                  <c:v>34414</c:v>
                </c:pt>
                <c:pt idx="4442">
                  <c:v>34415</c:v>
                </c:pt>
                <c:pt idx="4443">
                  <c:v>34416</c:v>
                </c:pt>
                <c:pt idx="4444">
                  <c:v>34417</c:v>
                </c:pt>
                <c:pt idx="4445">
                  <c:v>34418</c:v>
                </c:pt>
                <c:pt idx="4446">
                  <c:v>34421</c:v>
                </c:pt>
                <c:pt idx="4447">
                  <c:v>34422</c:v>
                </c:pt>
                <c:pt idx="4448">
                  <c:v>34423</c:v>
                </c:pt>
                <c:pt idx="4449">
                  <c:v>34424</c:v>
                </c:pt>
                <c:pt idx="4450">
                  <c:v>34428</c:v>
                </c:pt>
                <c:pt idx="4451">
                  <c:v>34429</c:v>
                </c:pt>
                <c:pt idx="4452">
                  <c:v>34430</c:v>
                </c:pt>
                <c:pt idx="4453">
                  <c:v>34431</c:v>
                </c:pt>
                <c:pt idx="4454">
                  <c:v>34432</c:v>
                </c:pt>
                <c:pt idx="4455">
                  <c:v>34435</c:v>
                </c:pt>
                <c:pt idx="4456">
                  <c:v>34436</c:v>
                </c:pt>
                <c:pt idx="4457">
                  <c:v>34437</c:v>
                </c:pt>
                <c:pt idx="4458">
                  <c:v>34438</c:v>
                </c:pt>
                <c:pt idx="4459">
                  <c:v>34439</c:v>
                </c:pt>
                <c:pt idx="4460">
                  <c:v>34442</c:v>
                </c:pt>
                <c:pt idx="4461">
                  <c:v>34443</c:v>
                </c:pt>
                <c:pt idx="4462">
                  <c:v>34444</c:v>
                </c:pt>
                <c:pt idx="4463">
                  <c:v>34445</c:v>
                </c:pt>
                <c:pt idx="4464">
                  <c:v>34446</c:v>
                </c:pt>
                <c:pt idx="4465">
                  <c:v>34449</c:v>
                </c:pt>
                <c:pt idx="4466">
                  <c:v>34450</c:v>
                </c:pt>
                <c:pt idx="4467">
                  <c:v>34452</c:v>
                </c:pt>
                <c:pt idx="4468">
                  <c:v>34453</c:v>
                </c:pt>
                <c:pt idx="4469">
                  <c:v>34456</c:v>
                </c:pt>
                <c:pt idx="4470">
                  <c:v>34457</c:v>
                </c:pt>
                <c:pt idx="4471">
                  <c:v>34458</c:v>
                </c:pt>
                <c:pt idx="4472">
                  <c:v>34459</c:v>
                </c:pt>
                <c:pt idx="4473">
                  <c:v>34460</c:v>
                </c:pt>
                <c:pt idx="4474">
                  <c:v>34463</c:v>
                </c:pt>
                <c:pt idx="4475">
                  <c:v>34464</c:v>
                </c:pt>
                <c:pt idx="4476">
                  <c:v>34465</c:v>
                </c:pt>
                <c:pt idx="4477">
                  <c:v>34466</c:v>
                </c:pt>
                <c:pt idx="4478">
                  <c:v>34467</c:v>
                </c:pt>
                <c:pt idx="4479">
                  <c:v>34470</c:v>
                </c:pt>
                <c:pt idx="4480">
                  <c:v>34471</c:v>
                </c:pt>
                <c:pt idx="4481">
                  <c:v>34472</c:v>
                </c:pt>
                <c:pt idx="4482">
                  <c:v>34473</c:v>
                </c:pt>
                <c:pt idx="4483">
                  <c:v>34474</c:v>
                </c:pt>
                <c:pt idx="4484">
                  <c:v>34477</c:v>
                </c:pt>
                <c:pt idx="4485">
                  <c:v>34478</c:v>
                </c:pt>
                <c:pt idx="4486">
                  <c:v>34479</c:v>
                </c:pt>
                <c:pt idx="4487">
                  <c:v>34480</c:v>
                </c:pt>
                <c:pt idx="4488">
                  <c:v>34481</c:v>
                </c:pt>
                <c:pt idx="4489">
                  <c:v>34485</c:v>
                </c:pt>
                <c:pt idx="4490">
                  <c:v>34486</c:v>
                </c:pt>
                <c:pt idx="4491">
                  <c:v>34487</c:v>
                </c:pt>
                <c:pt idx="4492">
                  <c:v>34488</c:v>
                </c:pt>
                <c:pt idx="4493">
                  <c:v>34491</c:v>
                </c:pt>
                <c:pt idx="4494">
                  <c:v>34492</c:v>
                </c:pt>
                <c:pt idx="4495">
                  <c:v>34493</c:v>
                </c:pt>
                <c:pt idx="4496">
                  <c:v>34494</c:v>
                </c:pt>
                <c:pt idx="4497">
                  <c:v>34495</c:v>
                </c:pt>
                <c:pt idx="4498">
                  <c:v>34498</c:v>
                </c:pt>
                <c:pt idx="4499">
                  <c:v>34499</c:v>
                </c:pt>
                <c:pt idx="4500">
                  <c:v>34500</c:v>
                </c:pt>
                <c:pt idx="4501">
                  <c:v>34501</c:v>
                </c:pt>
                <c:pt idx="4502">
                  <c:v>34502</c:v>
                </c:pt>
                <c:pt idx="4503">
                  <c:v>34505</c:v>
                </c:pt>
                <c:pt idx="4504">
                  <c:v>34506</c:v>
                </c:pt>
                <c:pt idx="4505">
                  <c:v>34507</c:v>
                </c:pt>
                <c:pt idx="4506">
                  <c:v>34508</c:v>
                </c:pt>
                <c:pt idx="4507">
                  <c:v>34509</c:v>
                </c:pt>
                <c:pt idx="4508">
                  <c:v>34512</c:v>
                </c:pt>
                <c:pt idx="4509">
                  <c:v>34513</c:v>
                </c:pt>
                <c:pt idx="4510">
                  <c:v>34514</c:v>
                </c:pt>
                <c:pt idx="4511">
                  <c:v>34515</c:v>
                </c:pt>
                <c:pt idx="4512">
                  <c:v>34516</c:v>
                </c:pt>
                <c:pt idx="4513">
                  <c:v>34520</c:v>
                </c:pt>
                <c:pt idx="4514">
                  <c:v>34521</c:v>
                </c:pt>
                <c:pt idx="4515">
                  <c:v>34522</c:v>
                </c:pt>
                <c:pt idx="4516">
                  <c:v>34523</c:v>
                </c:pt>
                <c:pt idx="4517">
                  <c:v>34526</c:v>
                </c:pt>
                <c:pt idx="4518">
                  <c:v>34527</c:v>
                </c:pt>
                <c:pt idx="4519">
                  <c:v>34528</c:v>
                </c:pt>
                <c:pt idx="4520">
                  <c:v>34529</c:v>
                </c:pt>
                <c:pt idx="4521">
                  <c:v>34530</c:v>
                </c:pt>
                <c:pt idx="4522">
                  <c:v>34533</c:v>
                </c:pt>
                <c:pt idx="4523">
                  <c:v>34534</c:v>
                </c:pt>
                <c:pt idx="4524">
                  <c:v>34535</c:v>
                </c:pt>
                <c:pt idx="4525">
                  <c:v>34536</c:v>
                </c:pt>
                <c:pt idx="4526">
                  <c:v>34537</c:v>
                </c:pt>
                <c:pt idx="4527">
                  <c:v>34540</c:v>
                </c:pt>
                <c:pt idx="4528">
                  <c:v>34541</c:v>
                </c:pt>
                <c:pt idx="4529">
                  <c:v>34542</c:v>
                </c:pt>
                <c:pt idx="4530">
                  <c:v>34543</c:v>
                </c:pt>
                <c:pt idx="4531">
                  <c:v>34544</c:v>
                </c:pt>
                <c:pt idx="4532">
                  <c:v>34547</c:v>
                </c:pt>
                <c:pt idx="4533">
                  <c:v>34548</c:v>
                </c:pt>
                <c:pt idx="4534">
                  <c:v>34549</c:v>
                </c:pt>
                <c:pt idx="4535">
                  <c:v>34550</c:v>
                </c:pt>
                <c:pt idx="4536">
                  <c:v>34551</c:v>
                </c:pt>
                <c:pt idx="4537">
                  <c:v>34554</c:v>
                </c:pt>
                <c:pt idx="4538">
                  <c:v>34555</c:v>
                </c:pt>
                <c:pt idx="4539">
                  <c:v>34556</c:v>
                </c:pt>
                <c:pt idx="4540">
                  <c:v>34557</c:v>
                </c:pt>
                <c:pt idx="4541">
                  <c:v>34558</c:v>
                </c:pt>
                <c:pt idx="4542">
                  <c:v>34561</c:v>
                </c:pt>
                <c:pt idx="4543">
                  <c:v>34562</c:v>
                </c:pt>
                <c:pt idx="4544">
                  <c:v>34563</c:v>
                </c:pt>
                <c:pt idx="4545">
                  <c:v>34564</c:v>
                </c:pt>
                <c:pt idx="4546">
                  <c:v>34565</c:v>
                </c:pt>
                <c:pt idx="4547">
                  <c:v>34568</c:v>
                </c:pt>
                <c:pt idx="4548">
                  <c:v>34569</c:v>
                </c:pt>
                <c:pt idx="4549">
                  <c:v>34570</c:v>
                </c:pt>
                <c:pt idx="4550">
                  <c:v>34571</c:v>
                </c:pt>
                <c:pt idx="4551">
                  <c:v>34572</c:v>
                </c:pt>
                <c:pt idx="4552">
                  <c:v>34575</c:v>
                </c:pt>
                <c:pt idx="4553">
                  <c:v>34576</c:v>
                </c:pt>
                <c:pt idx="4554">
                  <c:v>34577</c:v>
                </c:pt>
                <c:pt idx="4555">
                  <c:v>34578</c:v>
                </c:pt>
                <c:pt idx="4556">
                  <c:v>34579</c:v>
                </c:pt>
                <c:pt idx="4557">
                  <c:v>34583</c:v>
                </c:pt>
                <c:pt idx="4558">
                  <c:v>34584</c:v>
                </c:pt>
                <c:pt idx="4559">
                  <c:v>34585</c:v>
                </c:pt>
                <c:pt idx="4560">
                  <c:v>34586</c:v>
                </c:pt>
                <c:pt idx="4561">
                  <c:v>34589</c:v>
                </c:pt>
                <c:pt idx="4562">
                  <c:v>34590</c:v>
                </c:pt>
                <c:pt idx="4563">
                  <c:v>34591</c:v>
                </c:pt>
                <c:pt idx="4564">
                  <c:v>34592</c:v>
                </c:pt>
                <c:pt idx="4565">
                  <c:v>34593</c:v>
                </c:pt>
                <c:pt idx="4566">
                  <c:v>34596</c:v>
                </c:pt>
                <c:pt idx="4567">
                  <c:v>34597</c:v>
                </c:pt>
                <c:pt idx="4568">
                  <c:v>34598</c:v>
                </c:pt>
                <c:pt idx="4569">
                  <c:v>34599</c:v>
                </c:pt>
                <c:pt idx="4570">
                  <c:v>34600</c:v>
                </c:pt>
                <c:pt idx="4571">
                  <c:v>34603</c:v>
                </c:pt>
                <c:pt idx="4572">
                  <c:v>34604</c:v>
                </c:pt>
                <c:pt idx="4573">
                  <c:v>34605</c:v>
                </c:pt>
                <c:pt idx="4574">
                  <c:v>34606</c:v>
                </c:pt>
                <c:pt idx="4575">
                  <c:v>34607</c:v>
                </c:pt>
                <c:pt idx="4576">
                  <c:v>34610</c:v>
                </c:pt>
                <c:pt idx="4577">
                  <c:v>34611</c:v>
                </c:pt>
                <c:pt idx="4578">
                  <c:v>34612</c:v>
                </c:pt>
                <c:pt idx="4579">
                  <c:v>34613</c:v>
                </c:pt>
                <c:pt idx="4580">
                  <c:v>34614</c:v>
                </c:pt>
                <c:pt idx="4581">
                  <c:v>34618</c:v>
                </c:pt>
                <c:pt idx="4582">
                  <c:v>34619</c:v>
                </c:pt>
                <c:pt idx="4583">
                  <c:v>34620</c:v>
                </c:pt>
                <c:pt idx="4584">
                  <c:v>34621</c:v>
                </c:pt>
                <c:pt idx="4585">
                  <c:v>34624</c:v>
                </c:pt>
                <c:pt idx="4586">
                  <c:v>34625</c:v>
                </c:pt>
                <c:pt idx="4587">
                  <c:v>34626</c:v>
                </c:pt>
                <c:pt idx="4588">
                  <c:v>34627</c:v>
                </c:pt>
                <c:pt idx="4589">
                  <c:v>34628</c:v>
                </c:pt>
                <c:pt idx="4590">
                  <c:v>34631</c:v>
                </c:pt>
                <c:pt idx="4591">
                  <c:v>34632</c:v>
                </c:pt>
                <c:pt idx="4592">
                  <c:v>34633</c:v>
                </c:pt>
                <c:pt idx="4593">
                  <c:v>34634</c:v>
                </c:pt>
                <c:pt idx="4594">
                  <c:v>34635</c:v>
                </c:pt>
                <c:pt idx="4595">
                  <c:v>34638</c:v>
                </c:pt>
                <c:pt idx="4596">
                  <c:v>34639</c:v>
                </c:pt>
                <c:pt idx="4597">
                  <c:v>34640</c:v>
                </c:pt>
                <c:pt idx="4598">
                  <c:v>34641</c:v>
                </c:pt>
                <c:pt idx="4599">
                  <c:v>34642</c:v>
                </c:pt>
                <c:pt idx="4600">
                  <c:v>34645</c:v>
                </c:pt>
                <c:pt idx="4601">
                  <c:v>34646</c:v>
                </c:pt>
                <c:pt idx="4602">
                  <c:v>34647</c:v>
                </c:pt>
                <c:pt idx="4603">
                  <c:v>34648</c:v>
                </c:pt>
                <c:pt idx="4604">
                  <c:v>34652</c:v>
                </c:pt>
                <c:pt idx="4605">
                  <c:v>34653</c:v>
                </c:pt>
                <c:pt idx="4606">
                  <c:v>34654</c:v>
                </c:pt>
                <c:pt idx="4607">
                  <c:v>34655</c:v>
                </c:pt>
                <c:pt idx="4608">
                  <c:v>34656</c:v>
                </c:pt>
                <c:pt idx="4609">
                  <c:v>34659</c:v>
                </c:pt>
                <c:pt idx="4610">
                  <c:v>34660</c:v>
                </c:pt>
                <c:pt idx="4611">
                  <c:v>34661</c:v>
                </c:pt>
                <c:pt idx="4612">
                  <c:v>34663</c:v>
                </c:pt>
                <c:pt idx="4613">
                  <c:v>34666</c:v>
                </c:pt>
                <c:pt idx="4614">
                  <c:v>34667</c:v>
                </c:pt>
                <c:pt idx="4615">
                  <c:v>34668</c:v>
                </c:pt>
                <c:pt idx="4616">
                  <c:v>34669</c:v>
                </c:pt>
                <c:pt idx="4617">
                  <c:v>34670</c:v>
                </c:pt>
                <c:pt idx="4618">
                  <c:v>34673</c:v>
                </c:pt>
                <c:pt idx="4619">
                  <c:v>34674</c:v>
                </c:pt>
                <c:pt idx="4620">
                  <c:v>34675</c:v>
                </c:pt>
                <c:pt idx="4621">
                  <c:v>34676</c:v>
                </c:pt>
                <c:pt idx="4622">
                  <c:v>34677</c:v>
                </c:pt>
                <c:pt idx="4623">
                  <c:v>34680</c:v>
                </c:pt>
                <c:pt idx="4624">
                  <c:v>34681</c:v>
                </c:pt>
                <c:pt idx="4625">
                  <c:v>34682</c:v>
                </c:pt>
                <c:pt idx="4626">
                  <c:v>34683</c:v>
                </c:pt>
                <c:pt idx="4627">
                  <c:v>34684</c:v>
                </c:pt>
                <c:pt idx="4628">
                  <c:v>34687</c:v>
                </c:pt>
                <c:pt idx="4629">
                  <c:v>34688</c:v>
                </c:pt>
                <c:pt idx="4630">
                  <c:v>34689</c:v>
                </c:pt>
                <c:pt idx="4631">
                  <c:v>34690</c:v>
                </c:pt>
                <c:pt idx="4632">
                  <c:v>34691</c:v>
                </c:pt>
                <c:pt idx="4633">
                  <c:v>34695</c:v>
                </c:pt>
                <c:pt idx="4634">
                  <c:v>34696</c:v>
                </c:pt>
                <c:pt idx="4635">
                  <c:v>34697</c:v>
                </c:pt>
                <c:pt idx="4636">
                  <c:v>34698</c:v>
                </c:pt>
                <c:pt idx="4637">
                  <c:v>34702</c:v>
                </c:pt>
                <c:pt idx="4638">
                  <c:v>34703</c:v>
                </c:pt>
                <c:pt idx="4639">
                  <c:v>34704</c:v>
                </c:pt>
                <c:pt idx="4640">
                  <c:v>34705</c:v>
                </c:pt>
                <c:pt idx="4641">
                  <c:v>34708</c:v>
                </c:pt>
                <c:pt idx="4642">
                  <c:v>34709</c:v>
                </c:pt>
                <c:pt idx="4643">
                  <c:v>34710</c:v>
                </c:pt>
                <c:pt idx="4644">
                  <c:v>34711</c:v>
                </c:pt>
                <c:pt idx="4645">
                  <c:v>34712</c:v>
                </c:pt>
                <c:pt idx="4646">
                  <c:v>34716</c:v>
                </c:pt>
                <c:pt idx="4647">
                  <c:v>34717</c:v>
                </c:pt>
                <c:pt idx="4648">
                  <c:v>34718</c:v>
                </c:pt>
                <c:pt idx="4649">
                  <c:v>34719</c:v>
                </c:pt>
                <c:pt idx="4650">
                  <c:v>34722</c:v>
                </c:pt>
                <c:pt idx="4651">
                  <c:v>34723</c:v>
                </c:pt>
                <c:pt idx="4652">
                  <c:v>34724</c:v>
                </c:pt>
                <c:pt idx="4653">
                  <c:v>34725</c:v>
                </c:pt>
                <c:pt idx="4654">
                  <c:v>34726</c:v>
                </c:pt>
                <c:pt idx="4655">
                  <c:v>34729</c:v>
                </c:pt>
                <c:pt idx="4656">
                  <c:v>34730</c:v>
                </c:pt>
                <c:pt idx="4657">
                  <c:v>34731</c:v>
                </c:pt>
                <c:pt idx="4658">
                  <c:v>34732</c:v>
                </c:pt>
                <c:pt idx="4659">
                  <c:v>34733</c:v>
                </c:pt>
                <c:pt idx="4660">
                  <c:v>34736</c:v>
                </c:pt>
                <c:pt idx="4661">
                  <c:v>34737</c:v>
                </c:pt>
                <c:pt idx="4662">
                  <c:v>34738</c:v>
                </c:pt>
                <c:pt idx="4663">
                  <c:v>34739</c:v>
                </c:pt>
                <c:pt idx="4664">
                  <c:v>34740</c:v>
                </c:pt>
                <c:pt idx="4665">
                  <c:v>34743</c:v>
                </c:pt>
                <c:pt idx="4666">
                  <c:v>34744</c:v>
                </c:pt>
                <c:pt idx="4667">
                  <c:v>34745</c:v>
                </c:pt>
                <c:pt idx="4668">
                  <c:v>34746</c:v>
                </c:pt>
                <c:pt idx="4669">
                  <c:v>34747</c:v>
                </c:pt>
                <c:pt idx="4670">
                  <c:v>34751</c:v>
                </c:pt>
                <c:pt idx="4671">
                  <c:v>34752</c:v>
                </c:pt>
                <c:pt idx="4672">
                  <c:v>34753</c:v>
                </c:pt>
                <c:pt idx="4673">
                  <c:v>34754</c:v>
                </c:pt>
                <c:pt idx="4674">
                  <c:v>34757</c:v>
                </c:pt>
                <c:pt idx="4675">
                  <c:v>34758</c:v>
                </c:pt>
                <c:pt idx="4676">
                  <c:v>34759</c:v>
                </c:pt>
                <c:pt idx="4677">
                  <c:v>34760</c:v>
                </c:pt>
                <c:pt idx="4678">
                  <c:v>34761</c:v>
                </c:pt>
                <c:pt idx="4679">
                  <c:v>34764</c:v>
                </c:pt>
                <c:pt idx="4680">
                  <c:v>34765</c:v>
                </c:pt>
                <c:pt idx="4681">
                  <c:v>34766</c:v>
                </c:pt>
                <c:pt idx="4682">
                  <c:v>34767</c:v>
                </c:pt>
                <c:pt idx="4683">
                  <c:v>34768</c:v>
                </c:pt>
                <c:pt idx="4684">
                  <c:v>34771</c:v>
                </c:pt>
                <c:pt idx="4685">
                  <c:v>34772</c:v>
                </c:pt>
                <c:pt idx="4686">
                  <c:v>34773</c:v>
                </c:pt>
                <c:pt idx="4687">
                  <c:v>34774</c:v>
                </c:pt>
                <c:pt idx="4688">
                  <c:v>34775</c:v>
                </c:pt>
                <c:pt idx="4689">
                  <c:v>34778</c:v>
                </c:pt>
                <c:pt idx="4690">
                  <c:v>34779</c:v>
                </c:pt>
                <c:pt idx="4691">
                  <c:v>34780</c:v>
                </c:pt>
                <c:pt idx="4692">
                  <c:v>34781</c:v>
                </c:pt>
                <c:pt idx="4693">
                  <c:v>34782</c:v>
                </c:pt>
                <c:pt idx="4694">
                  <c:v>34785</c:v>
                </c:pt>
                <c:pt idx="4695">
                  <c:v>34786</c:v>
                </c:pt>
                <c:pt idx="4696">
                  <c:v>34787</c:v>
                </c:pt>
                <c:pt idx="4697">
                  <c:v>34788</c:v>
                </c:pt>
                <c:pt idx="4698">
                  <c:v>34789</c:v>
                </c:pt>
                <c:pt idx="4699">
                  <c:v>34792</c:v>
                </c:pt>
                <c:pt idx="4700">
                  <c:v>34793</c:v>
                </c:pt>
                <c:pt idx="4701">
                  <c:v>34794</c:v>
                </c:pt>
                <c:pt idx="4702">
                  <c:v>34795</c:v>
                </c:pt>
                <c:pt idx="4703">
                  <c:v>34796</c:v>
                </c:pt>
                <c:pt idx="4704">
                  <c:v>34799</c:v>
                </c:pt>
                <c:pt idx="4705">
                  <c:v>34800</c:v>
                </c:pt>
                <c:pt idx="4706">
                  <c:v>34801</c:v>
                </c:pt>
                <c:pt idx="4707">
                  <c:v>34802</c:v>
                </c:pt>
                <c:pt idx="4708">
                  <c:v>34806</c:v>
                </c:pt>
                <c:pt idx="4709">
                  <c:v>34807</c:v>
                </c:pt>
                <c:pt idx="4710">
                  <c:v>34808</c:v>
                </c:pt>
                <c:pt idx="4711">
                  <c:v>34809</c:v>
                </c:pt>
                <c:pt idx="4712">
                  <c:v>34810</c:v>
                </c:pt>
                <c:pt idx="4713">
                  <c:v>34813</c:v>
                </c:pt>
                <c:pt idx="4714">
                  <c:v>34814</c:v>
                </c:pt>
                <c:pt idx="4715">
                  <c:v>34815</c:v>
                </c:pt>
                <c:pt idx="4716">
                  <c:v>34816</c:v>
                </c:pt>
                <c:pt idx="4717">
                  <c:v>34817</c:v>
                </c:pt>
                <c:pt idx="4718">
                  <c:v>34820</c:v>
                </c:pt>
                <c:pt idx="4719">
                  <c:v>34821</c:v>
                </c:pt>
                <c:pt idx="4720">
                  <c:v>34822</c:v>
                </c:pt>
                <c:pt idx="4721">
                  <c:v>34823</c:v>
                </c:pt>
                <c:pt idx="4722">
                  <c:v>34824</c:v>
                </c:pt>
                <c:pt idx="4723">
                  <c:v>34827</c:v>
                </c:pt>
                <c:pt idx="4724">
                  <c:v>34828</c:v>
                </c:pt>
                <c:pt idx="4725">
                  <c:v>34829</c:v>
                </c:pt>
                <c:pt idx="4726">
                  <c:v>34830</c:v>
                </c:pt>
                <c:pt idx="4727">
                  <c:v>34831</c:v>
                </c:pt>
                <c:pt idx="4728">
                  <c:v>34834</c:v>
                </c:pt>
                <c:pt idx="4729">
                  <c:v>34835</c:v>
                </c:pt>
                <c:pt idx="4730">
                  <c:v>34836</c:v>
                </c:pt>
                <c:pt idx="4731">
                  <c:v>34837</c:v>
                </c:pt>
                <c:pt idx="4732">
                  <c:v>34838</c:v>
                </c:pt>
                <c:pt idx="4733">
                  <c:v>34841</c:v>
                </c:pt>
                <c:pt idx="4734">
                  <c:v>34842</c:v>
                </c:pt>
                <c:pt idx="4735">
                  <c:v>34843</c:v>
                </c:pt>
                <c:pt idx="4736">
                  <c:v>34844</c:v>
                </c:pt>
                <c:pt idx="4737">
                  <c:v>34845</c:v>
                </c:pt>
                <c:pt idx="4738">
                  <c:v>34849</c:v>
                </c:pt>
                <c:pt idx="4739">
                  <c:v>34850</c:v>
                </c:pt>
                <c:pt idx="4740">
                  <c:v>34851</c:v>
                </c:pt>
                <c:pt idx="4741">
                  <c:v>34852</c:v>
                </c:pt>
                <c:pt idx="4742">
                  <c:v>34855</c:v>
                </c:pt>
                <c:pt idx="4743">
                  <c:v>34856</c:v>
                </c:pt>
                <c:pt idx="4744">
                  <c:v>34857</c:v>
                </c:pt>
                <c:pt idx="4745">
                  <c:v>34858</c:v>
                </c:pt>
                <c:pt idx="4746">
                  <c:v>34859</c:v>
                </c:pt>
                <c:pt idx="4747">
                  <c:v>34862</c:v>
                </c:pt>
                <c:pt idx="4748">
                  <c:v>34863</c:v>
                </c:pt>
                <c:pt idx="4749">
                  <c:v>34864</c:v>
                </c:pt>
                <c:pt idx="4750">
                  <c:v>34865</c:v>
                </c:pt>
                <c:pt idx="4751">
                  <c:v>34866</c:v>
                </c:pt>
                <c:pt idx="4752">
                  <c:v>34869</c:v>
                </c:pt>
                <c:pt idx="4753">
                  <c:v>34870</c:v>
                </c:pt>
                <c:pt idx="4754">
                  <c:v>34871</c:v>
                </c:pt>
                <c:pt idx="4755">
                  <c:v>34872</c:v>
                </c:pt>
                <c:pt idx="4756">
                  <c:v>34873</c:v>
                </c:pt>
                <c:pt idx="4757">
                  <c:v>34876</c:v>
                </c:pt>
                <c:pt idx="4758">
                  <c:v>34877</c:v>
                </c:pt>
                <c:pt idx="4759">
                  <c:v>34878</c:v>
                </c:pt>
                <c:pt idx="4760">
                  <c:v>34879</c:v>
                </c:pt>
                <c:pt idx="4761">
                  <c:v>34880</c:v>
                </c:pt>
                <c:pt idx="4762">
                  <c:v>34883</c:v>
                </c:pt>
                <c:pt idx="4763">
                  <c:v>34885</c:v>
                </c:pt>
                <c:pt idx="4764">
                  <c:v>34886</c:v>
                </c:pt>
                <c:pt idx="4765">
                  <c:v>34887</c:v>
                </c:pt>
                <c:pt idx="4766">
                  <c:v>34890</c:v>
                </c:pt>
                <c:pt idx="4767">
                  <c:v>34891</c:v>
                </c:pt>
                <c:pt idx="4768">
                  <c:v>34892</c:v>
                </c:pt>
                <c:pt idx="4769">
                  <c:v>34893</c:v>
                </c:pt>
                <c:pt idx="4770">
                  <c:v>34894</c:v>
                </c:pt>
                <c:pt idx="4771">
                  <c:v>34897</c:v>
                </c:pt>
                <c:pt idx="4772">
                  <c:v>34898</c:v>
                </c:pt>
                <c:pt idx="4773">
                  <c:v>34899</c:v>
                </c:pt>
                <c:pt idx="4774">
                  <c:v>34900</c:v>
                </c:pt>
                <c:pt idx="4775">
                  <c:v>34901</c:v>
                </c:pt>
                <c:pt idx="4776">
                  <c:v>34904</c:v>
                </c:pt>
                <c:pt idx="4777">
                  <c:v>34905</c:v>
                </c:pt>
                <c:pt idx="4778">
                  <c:v>34906</c:v>
                </c:pt>
                <c:pt idx="4779">
                  <c:v>34907</c:v>
                </c:pt>
                <c:pt idx="4780">
                  <c:v>34908</c:v>
                </c:pt>
                <c:pt idx="4781">
                  <c:v>34911</c:v>
                </c:pt>
                <c:pt idx="4782">
                  <c:v>34912</c:v>
                </c:pt>
                <c:pt idx="4783">
                  <c:v>34913</c:v>
                </c:pt>
                <c:pt idx="4784">
                  <c:v>34914</c:v>
                </c:pt>
                <c:pt idx="4785">
                  <c:v>34915</c:v>
                </c:pt>
                <c:pt idx="4786">
                  <c:v>34918</c:v>
                </c:pt>
                <c:pt idx="4787">
                  <c:v>34919</c:v>
                </c:pt>
                <c:pt idx="4788">
                  <c:v>34920</c:v>
                </c:pt>
                <c:pt idx="4789">
                  <c:v>34921</c:v>
                </c:pt>
                <c:pt idx="4790">
                  <c:v>34922</c:v>
                </c:pt>
                <c:pt idx="4791">
                  <c:v>34925</c:v>
                </c:pt>
                <c:pt idx="4792">
                  <c:v>34926</c:v>
                </c:pt>
                <c:pt idx="4793">
                  <c:v>34927</c:v>
                </c:pt>
                <c:pt idx="4794">
                  <c:v>34928</c:v>
                </c:pt>
                <c:pt idx="4795">
                  <c:v>34929</c:v>
                </c:pt>
                <c:pt idx="4796">
                  <c:v>34932</c:v>
                </c:pt>
                <c:pt idx="4797">
                  <c:v>34933</c:v>
                </c:pt>
                <c:pt idx="4798">
                  <c:v>34934</c:v>
                </c:pt>
                <c:pt idx="4799">
                  <c:v>34935</c:v>
                </c:pt>
                <c:pt idx="4800">
                  <c:v>34936</c:v>
                </c:pt>
                <c:pt idx="4801">
                  <c:v>34939</c:v>
                </c:pt>
                <c:pt idx="4802">
                  <c:v>34940</c:v>
                </c:pt>
                <c:pt idx="4803">
                  <c:v>34941</c:v>
                </c:pt>
                <c:pt idx="4804">
                  <c:v>34942</c:v>
                </c:pt>
                <c:pt idx="4805">
                  <c:v>34943</c:v>
                </c:pt>
                <c:pt idx="4806">
                  <c:v>34947</c:v>
                </c:pt>
                <c:pt idx="4807">
                  <c:v>34948</c:v>
                </c:pt>
                <c:pt idx="4808">
                  <c:v>34949</c:v>
                </c:pt>
                <c:pt idx="4809">
                  <c:v>34950</c:v>
                </c:pt>
                <c:pt idx="4810">
                  <c:v>34953</c:v>
                </c:pt>
                <c:pt idx="4811">
                  <c:v>34954</c:v>
                </c:pt>
                <c:pt idx="4812">
                  <c:v>34955</c:v>
                </c:pt>
                <c:pt idx="4813">
                  <c:v>34956</c:v>
                </c:pt>
                <c:pt idx="4814">
                  <c:v>34957</c:v>
                </c:pt>
                <c:pt idx="4815">
                  <c:v>34960</c:v>
                </c:pt>
                <c:pt idx="4816">
                  <c:v>34961</c:v>
                </c:pt>
                <c:pt idx="4817">
                  <c:v>34962</c:v>
                </c:pt>
                <c:pt idx="4818">
                  <c:v>34963</c:v>
                </c:pt>
                <c:pt idx="4819">
                  <c:v>34964</c:v>
                </c:pt>
                <c:pt idx="4820">
                  <c:v>34967</c:v>
                </c:pt>
                <c:pt idx="4821">
                  <c:v>34968</c:v>
                </c:pt>
                <c:pt idx="4822">
                  <c:v>34969</c:v>
                </c:pt>
                <c:pt idx="4823">
                  <c:v>34970</c:v>
                </c:pt>
                <c:pt idx="4824">
                  <c:v>34971</c:v>
                </c:pt>
                <c:pt idx="4825">
                  <c:v>34974</c:v>
                </c:pt>
                <c:pt idx="4826">
                  <c:v>34975</c:v>
                </c:pt>
                <c:pt idx="4827">
                  <c:v>34976</c:v>
                </c:pt>
                <c:pt idx="4828">
                  <c:v>34977</c:v>
                </c:pt>
                <c:pt idx="4829">
                  <c:v>34978</c:v>
                </c:pt>
                <c:pt idx="4830">
                  <c:v>34982</c:v>
                </c:pt>
                <c:pt idx="4831">
                  <c:v>34983</c:v>
                </c:pt>
                <c:pt idx="4832">
                  <c:v>34984</c:v>
                </c:pt>
                <c:pt idx="4833">
                  <c:v>34985</c:v>
                </c:pt>
                <c:pt idx="4834">
                  <c:v>34988</c:v>
                </c:pt>
                <c:pt idx="4835">
                  <c:v>34989</c:v>
                </c:pt>
                <c:pt idx="4836">
                  <c:v>34990</c:v>
                </c:pt>
                <c:pt idx="4837">
                  <c:v>34991</c:v>
                </c:pt>
                <c:pt idx="4838">
                  <c:v>34992</c:v>
                </c:pt>
                <c:pt idx="4839">
                  <c:v>34995</c:v>
                </c:pt>
                <c:pt idx="4840">
                  <c:v>34996</c:v>
                </c:pt>
                <c:pt idx="4841">
                  <c:v>34997</c:v>
                </c:pt>
                <c:pt idx="4842">
                  <c:v>34998</c:v>
                </c:pt>
                <c:pt idx="4843">
                  <c:v>34999</c:v>
                </c:pt>
                <c:pt idx="4844">
                  <c:v>35002</c:v>
                </c:pt>
                <c:pt idx="4845">
                  <c:v>35003</c:v>
                </c:pt>
                <c:pt idx="4846">
                  <c:v>35004</c:v>
                </c:pt>
                <c:pt idx="4847">
                  <c:v>35005</c:v>
                </c:pt>
                <c:pt idx="4848">
                  <c:v>35006</c:v>
                </c:pt>
                <c:pt idx="4849">
                  <c:v>35009</c:v>
                </c:pt>
                <c:pt idx="4850">
                  <c:v>35010</c:v>
                </c:pt>
                <c:pt idx="4851">
                  <c:v>35011</c:v>
                </c:pt>
                <c:pt idx="4852">
                  <c:v>35012</c:v>
                </c:pt>
                <c:pt idx="4853">
                  <c:v>35013</c:v>
                </c:pt>
                <c:pt idx="4854">
                  <c:v>35016</c:v>
                </c:pt>
                <c:pt idx="4855">
                  <c:v>35017</c:v>
                </c:pt>
                <c:pt idx="4856">
                  <c:v>35018</c:v>
                </c:pt>
                <c:pt idx="4857">
                  <c:v>35019</c:v>
                </c:pt>
                <c:pt idx="4858">
                  <c:v>35020</c:v>
                </c:pt>
                <c:pt idx="4859">
                  <c:v>35023</c:v>
                </c:pt>
                <c:pt idx="4860">
                  <c:v>35024</c:v>
                </c:pt>
                <c:pt idx="4861">
                  <c:v>35025</c:v>
                </c:pt>
                <c:pt idx="4862">
                  <c:v>35027</c:v>
                </c:pt>
                <c:pt idx="4863">
                  <c:v>35030</c:v>
                </c:pt>
                <c:pt idx="4864">
                  <c:v>35031</c:v>
                </c:pt>
                <c:pt idx="4865">
                  <c:v>35032</c:v>
                </c:pt>
                <c:pt idx="4866">
                  <c:v>35033</c:v>
                </c:pt>
                <c:pt idx="4867">
                  <c:v>35034</c:v>
                </c:pt>
                <c:pt idx="4868">
                  <c:v>35037</c:v>
                </c:pt>
                <c:pt idx="4869">
                  <c:v>35038</c:v>
                </c:pt>
                <c:pt idx="4870">
                  <c:v>35039</c:v>
                </c:pt>
                <c:pt idx="4871">
                  <c:v>35040</c:v>
                </c:pt>
                <c:pt idx="4872">
                  <c:v>35041</c:v>
                </c:pt>
                <c:pt idx="4873">
                  <c:v>35044</c:v>
                </c:pt>
                <c:pt idx="4874">
                  <c:v>35045</c:v>
                </c:pt>
                <c:pt idx="4875">
                  <c:v>35046</c:v>
                </c:pt>
                <c:pt idx="4876">
                  <c:v>35047</c:v>
                </c:pt>
                <c:pt idx="4877">
                  <c:v>35048</c:v>
                </c:pt>
                <c:pt idx="4878">
                  <c:v>35051</c:v>
                </c:pt>
                <c:pt idx="4879">
                  <c:v>35052</c:v>
                </c:pt>
                <c:pt idx="4880">
                  <c:v>35053</c:v>
                </c:pt>
                <c:pt idx="4881">
                  <c:v>35054</c:v>
                </c:pt>
                <c:pt idx="4882">
                  <c:v>35055</c:v>
                </c:pt>
                <c:pt idx="4883">
                  <c:v>35059</c:v>
                </c:pt>
                <c:pt idx="4884">
                  <c:v>35060</c:v>
                </c:pt>
                <c:pt idx="4885">
                  <c:v>35061</c:v>
                </c:pt>
                <c:pt idx="4886">
                  <c:v>35062</c:v>
                </c:pt>
                <c:pt idx="4887">
                  <c:v>35066</c:v>
                </c:pt>
                <c:pt idx="4888">
                  <c:v>35067</c:v>
                </c:pt>
                <c:pt idx="4889">
                  <c:v>35068</c:v>
                </c:pt>
                <c:pt idx="4890">
                  <c:v>35069</c:v>
                </c:pt>
                <c:pt idx="4891">
                  <c:v>35072</c:v>
                </c:pt>
                <c:pt idx="4892">
                  <c:v>35073</c:v>
                </c:pt>
                <c:pt idx="4893">
                  <c:v>35074</c:v>
                </c:pt>
                <c:pt idx="4894">
                  <c:v>35075</c:v>
                </c:pt>
                <c:pt idx="4895">
                  <c:v>35076</c:v>
                </c:pt>
                <c:pt idx="4896">
                  <c:v>35080</c:v>
                </c:pt>
                <c:pt idx="4897">
                  <c:v>35081</c:v>
                </c:pt>
                <c:pt idx="4898">
                  <c:v>35082</c:v>
                </c:pt>
                <c:pt idx="4899">
                  <c:v>35083</c:v>
                </c:pt>
                <c:pt idx="4900">
                  <c:v>35086</c:v>
                </c:pt>
                <c:pt idx="4901">
                  <c:v>35087</c:v>
                </c:pt>
                <c:pt idx="4902">
                  <c:v>35088</c:v>
                </c:pt>
                <c:pt idx="4903">
                  <c:v>35089</c:v>
                </c:pt>
                <c:pt idx="4904">
                  <c:v>35090</c:v>
                </c:pt>
                <c:pt idx="4905">
                  <c:v>35093</c:v>
                </c:pt>
                <c:pt idx="4906">
                  <c:v>35094</c:v>
                </c:pt>
                <c:pt idx="4907">
                  <c:v>35095</c:v>
                </c:pt>
                <c:pt idx="4908">
                  <c:v>35096</c:v>
                </c:pt>
                <c:pt idx="4909">
                  <c:v>35097</c:v>
                </c:pt>
                <c:pt idx="4910">
                  <c:v>35100</c:v>
                </c:pt>
                <c:pt idx="4911">
                  <c:v>35101</c:v>
                </c:pt>
                <c:pt idx="4912">
                  <c:v>35102</c:v>
                </c:pt>
                <c:pt idx="4913">
                  <c:v>35103</c:v>
                </c:pt>
                <c:pt idx="4914">
                  <c:v>35104</c:v>
                </c:pt>
                <c:pt idx="4915">
                  <c:v>35107</c:v>
                </c:pt>
                <c:pt idx="4916">
                  <c:v>35108</c:v>
                </c:pt>
                <c:pt idx="4917">
                  <c:v>35109</c:v>
                </c:pt>
                <c:pt idx="4918">
                  <c:v>35110</c:v>
                </c:pt>
                <c:pt idx="4919">
                  <c:v>35111</c:v>
                </c:pt>
                <c:pt idx="4920">
                  <c:v>35115</c:v>
                </c:pt>
                <c:pt idx="4921">
                  <c:v>35116</c:v>
                </c:pt>
                <c:pt idx="4922">
                  <c:v>35117</c:v>
                </c:pt>
                <c:pt idx="4923">
                  <c:v>35118</c:v>
                </c:pt>
                <c:pt idx="4924">
                  <c:v>35121</c:v>
                </c:pt>
                <c:pt idx="4925">
                  <c:v>35122</c:v>
                </c:pt>
                <c:pt idx="4926">
                  <c:v>35123</c:v>
                </c:pt>
                <c:pt idx="4927">
                  <c:v>35124</c:v>
                </c:pt>
                <c:pt idx="4928">
                  <c:v>35125</c:v>
                </c:pt>
                <c:pt idx="4929">
                  <c:v>35128</c:v>
                </c:pt>
                <c:pt idx="4930">
                  <c:v>35129</c:v>
                </c:pt>
                <c:pt idx="4931">
                  <c:v>35130</c:v>
                </c:pt>
                <c:pt idx="4932">
                  <c:v>35131</c:v>
                </c:pt>
                <c:pt idx="4933">
                  <c:v>35132</c:v>
                </c:pt>
                <c:pt idx="4934">
                  <c:v>35135</c:v>
                </c:pt>
                <c:pt idx="4935">
                  <c:v>35136</c:v>
                </c:pt>
                <c:pt idx="4936">
                  <c:v>35137</c:v>
                </c:pt>
                <c:pt idx="4937">
                  <c:v>35138</c:v>
                </c:pt>
                <c:pt idx="4938">
                  <c:v>35139</c:v>
                </c:pt>
                <c:pt idx="4939">
                  <c:v>35142</c:v>
                </c:pt>
                <c:pt idx="4940">
                  <c:v>35143</c:v>
                </c:pt>
                <c:pt idx="4941">
                  <c:v>35144</c:v>
                </c:pt>
                <c:pt idx="4942">
                  <c:v>35145</c:v>
                </c:pt>
                <c:pt idx="4943">
                  <c:v>35146</c:v>
                </c:pt>
                <c:pt idx="4944">
                  <c:v>35149</c:v>
                </c:pt>
                <c:pt idx="4945">
                  <c:v>35150</c:v>
                </c:pt>
                <c:pt idx="4946">
                  <c:v>35151</c:v>
                </c:pt>
                <c:pt idx="4947">
                  <c:v>35152</c:v>
                </c:pt>
                <c:pt idx="4948">
                  <c:v>35153</c:v>
                </c:pt>
                <c:pt idx="4949">
                  <c:v>35156</c:v>
                </c:pt>
                <c:pt idx="4950">
                  <c:v>35157</c:v>
                </c:pt>
                <c:pt idx="4951">
                  <c:v>35158</c:v>
                </c:pt>
                <c:pt idx="4952">
                  <c:v>35159</c:v>
                </c:pt>
                <c:pt idx="4953">
                  <c:v>35160</c:v>
                </c:pt>
                <c:pt idx="4954">
                  <c:v>35163</c:v>
                </c:pt>
                <c:pt idx="4955">
                  <c:v>35164</c:v>
                </c:pt>
                <c:pt idx="4956">
                  <c:v>35165</c:v>
                </c:pt>
                <c:pt idx="4957">
                  <c:v>35166</c:v>
                </c:pt>
                <c:pt idx="4958">
                  <c:v>35167</c:v>
                </c:pt>
                <c:pt idx="4959">
                  <c:v>35170</c:v>
                </c:pt>
                <c:pt idx="4960">
                  <c:v>35171</c:v>
                </c:pt>
                <c:pt idx="4961">
                  <c:v>35172</c:v>
                </c:pt>
                <c:pt idx="4962">
                  <c:v>35173</c:v>
                </c:pt>
                <c:pt idx="4963">
                  <c:v>35174</c:v>
                </c:pt>
                <c:pt idx="4964">
                  <c:v>35177</c:v>
                </c:pt>
                <c:pt idx="4965">
                  <c:v>35178</c:v>
                </c:pt>
                <c:pt idx="4966">
                  <c:v>35179</c:v>
                </c:pt>
                <c:pt idx="4967">
                  <c:v>35180</c:v>
                </c:pt>
                <c:pt idx="4968">
                  <c:v>35181</c:v>
                </c:pt>
                <c:pt idx="4969">
                  <c:v>35184</c:v>
                </c:pt>
                <c:pt idx="4970">
                  <c:v>35185</c:v>
                </c:pt>
                <c:pt idx="4971">
                  <c:v>35186</c:v>
                </c:pt>
                <c:pt idx="4972">
                  <c:v>35187</c:v>
                </c:pt>
                <c:pt idx="4973">
                  <c:v>35188</c:v>
                </c:pt>
                <c:pt idx="4974">
                  <c:v>35191</c:v>
                </c:pt>
                <c:pt idx="4975">
                  <c:v>35192</c:v>
                </c:pt>
                <c:pt idx="4976">
                  <c:v>35193</c:v>
                </c:pt>
                <c:pt idx="4977">
                  <c:v>35194</c:v>
                </c:pt>
                <c:pt idx="4978">
                  <c:v>35195</c:v>
                </c:pt>
                <c:pt idx="4979">
                  <c:v>35198</c:v>
                </c:pt>
                <c:pt idx="4980">
                  <c:v>35199</c:v>
                </c:pt>
                <c:pt idx="4981">
                  <c:v>35200</c:v>
                </c:pt>
                <c:pt idx="4982">
                  <c:v>35201</c:v>
                </c:pt>
                <c:pt idx="4983">
                  <c:v>35202</c:v>
                </c:pt>
                <c:pt idx="4984">
                  <c:v>35205</c:v>
                </c:pt>
                <c:pt idx="4985">
                  <c:v>35206</c:v>
                </c:pt>
                <c:pt idx="4986">
                  <c:v>35207</c:v>
                </c:pt>
                <c:pt idx="4987">
                  <c:v>35208</c:v>
                </c:pt>
                <c:pt idx="4988">
                  <c:v>35209</c:v>
                </c:pt>
                <c:pt idx="4989">
                  <c:v>35213</c:v>
                </c:pt>
                <c:pt idx="4990">
                  <c:v>35214</c:v>
                </c:pt>
                <c:pt idx="4991">
                  <c:v>35215</c:v>
                </c:pt>
                <c:pt idx="4992">
                  <c:v>35216</c:v>
                </c:pt>
                <c:pt idx="4993">
                  <c:v>35219</c:v>
                </c:pt>
                <c:pt idx="4994">
                  <c:v>35220</c:v>
                </c:pt>
                <c:pt idx="4995">
                  <c:v>35221</c:v>
                </c:pt>
                <c:pt idx="4996">
                  <c:v>35222</c:v>
                </c:pt>
                <c:pt idx="4997">
                  <c:v>35223</c:v>
                </c:pt>
                <c:pt idx="4998">
                  <c:v>35226</c:v>
                </c:pt>
                <c:pt idx="4999">
                  <c:v>35227</c:v>
                </c:pt>
                <c:pt idx="5000">
                  <c:v>35228</c:v>
                </c:pt>
                <c:pt idx="5001">
                  <c:v>35229</c:v>
                </c:pt>
                <c:pt idx="5002">
                  <c:v>35230</c:v>
                </c:pt>
                <c:pt idx="5003">
                  <c:v>35233</c:v>
                </c:pt>
                <c:pt idx="5004">
                  <c:v>35234</c:v>
                </c:pt>
                <c:pt idx="5005">
                  <c:v>35235</c:v>
                </c:pt>
                <c:pt idx="5006">
                  <c:v>35236</c:v>
                </c:pt>
                <c:pt idx="5007">
                  <c:v>35237</c:v>
                </c:pt>
                <c:pt idx="5008">
                  <c:v>35240</c:v>
                </c:pt>
                <c:pt idx="5009">
                  <c:v>35241</c:v>
                </c:pt>
                <c:pt idx="5010">
                  <c:v>35242</c:v>
                </c:pt>
                <c:pt idx="5011">
                  <c:v>35243</c:v>
                </c:pt>
                <c:pt idx="5012">
                  <c:v>35244</c:v>
                </c:pt>
                <c:pt idx="5013">
                  <c:v>35247</c:v>
                </c:pt>
                <c:pt idx="5014">
                  <c:v>35248</c:v>
                </c:pt>
                <c:pt idx="5015">
                  <c:v>35249</c:v>
                </c:pt>
                <c:pt idx="5016">
                  <c:v>35251</c:v>
                </c:pt>
                <c:pt idx="5017">
                  <c:v>35254</c:v>
                </c:pt>
                <c:pt idx="5018">
                  <c:v>35255</c:v>
                </c:pt>
                <c:pt idx="5019">
                  <c:v>35256</c:v>
                </c:pt>
                <c:pt idx="5020">
                  <c:v>35257</c:v>
                </c:pt>
                <c:pt idx="5021">
                  <c:v>35258</c:v>
                </c:pt>
                <c:pt idx="5022">
                  <c:v>35261</c:v>
                </c:pt>
                <c:pt idx="5023">
                  <c:v>35262</c:v>
                </c:pt>
                <c:pt idx="5024">
                  <c:v>35263</c:v>
                </c:pt>
                <c:pt idx="5025">
                  <c:v>35264</c:v>
                </c:pt>
                <c:pt idx="5026">
                  <c:v>35265</c:v>
                </c:pt>
                <c:pt idx="5027">
                  <c:v>35268</c:v>
                </c:pt>
                <c:pt idx="5028">
                  <c:v>35269</c:v>
                </c:pt>
                <c:pt idx="5029">
                  <c:v>35270</c:v>
                </c:pt>
                <c:pt idx="5030">
                  <c:v>35271</c:v>
                </c:pt>
                <c:pt idx="5031">
                  <c:v>35272</c:v>
                </c:pt>
                <c:pt idx="5032">
                  <c:v>35275</c:v>
                </c:pt>
                <c:pt idx="5033">
                  <c:v>35276</c:v>
                </c:pt>
                <c:pt idx="5034">
                  <c:v>35277</c:v>
                </c:pt>
                <c:pt idx="5035">
                  <c:v>35278</c:v>
                </c:pt>
                <c:pt idx="5036">
                  <c:v>35279</c:v>
                </c:pt>
                <c:pt idx="5037">
                  <c:v>35282</c:v>
                </c:pt>
                <c:pt idx="5038">
                  <c:v>35283</c:v>
                </c:pt>
                <c:pt idx="5039">
                  <c:v>35284</c:v>
                </c:pt>
                <c:pt idx="5040">
                  <c:v>35285</c:v>
                </c:pt>
                <c:pt idx="5041">
                  <c:v>35286</c:v>
                </c:pt>
                <c:pt idx="5042">
                  <c:v>35289</c:v>
                </c:pt>
                <c:pt idx="5043">
                  <c:v>35290</c:v>
                </c:pt>
                <c:pt idx="5044">
                  <c:v>35291</c:v>
                </c:pt>
                <c:pt idx="5045">
                  <c:v>35292</c:v>
                </c:pt>
                <c:pt idx="5046">
                  <c:v>35293</c:v>
                </c:pt>
                <c:pt idx="5047">
                  <c:v>35296</c:v>
                </c:pt>
                <c:pt idx="5048">
                  <c:v>35297</c:v>
                </c:pt>
                <c:pt idx="5049">
                  <c:v>35298</c:v>
                </c:pt>
                <c:pt idx="5050">
                  <c:v>35299</c:v>
                </c:pt>
                <c:pt idx="5051">
                  <c:v>35300</c:v>
                </c:pt>
                <c:pt idx="5052">
                  <c:v>35303</c:v>
                </c:pt>
                <c:pt idx="5053">
                  <c:v>35304</c:v>
                </c:pt>
                <c:pt idx="5054">
                  <c:v>35305</c:v>
                </c:pt>
                <c:pt idx="5055">
                  <c:v>35306</c:v>
                </c:pt>
                <c:pt idx="5056">
                  <c:v>35307</c:v>
                </c:pt>
                <c:pt idx="5057">
                  <c:v>35311</c:v>
                </c:pt>
                <c:pt idx="5058">
                  <c:v>35312</c:v>
                </c:pt>
                <c:pt idx="5059">
                  <c:v>35313</c:v>
                </c:pt>
                <c:pt idx="5060">
                  <c:v>35314</c:v>
                </c:pt>
                <c:pt idx="5061">
                  <c:v>35317</c:v>
                </c:pt>
                <c:pt idx="5062">
                  <c:v>35318</c:v>
                </c:pt>
                <c:pt idx="5063">
                  <c:v>35319</c:v>
                </c:pt>
                <c:pt idx="5064">
                  <c:v>35320</c:v>
                </c:pt>
                <c:pt idx="5065">
                  <c:v>35321</c:v>
                </c:pt>
                <c:pt idx="5066">
                  <c:v>35324</c:v>
                </c:pt>
                <c:pt idx="5067">
                  <c:v>35325</c:v>
                </c:pt>
                <c:pt idx="5068">
                  <c:v>35326</c:v>
                </c:pt>
                <c:pt idx="5069">
                  <c:v>35327</c:v>
                </c:pt>
                <c:pt idx="5070">
                  <c:v>35328</c:v>
                </c:pt>
                <c:pt idx="5071">
                  <c:v>35331</c:v>
                </c:pt>
                <c:pt idx="5072">
                  <c:v>35332</c:v>
                </c:pt>
                <c:pt idx="5073">
                  <c:v>35333</c:v>
                </c:pt>
                <c:pt idx="5074">
                  <c:v>35334</c:v>
                </c:pt>
                <c:pt idx="5075">
                  <c:v>35335</c:v>
                </c:pt>
                <c:pt idx="5076">
                  <c:v>35338</c:v>
                </c:pt>
                <c:pt idx="5077">
                  <c:v>35339</c:v>
                </c:pt>
                <c:pt idx="5078">
                  <c:v>35340</c:v>
                </c:pt>
                <c:pt idx="5079">
                  <c:v>35341</c:v>
                </c:pt>
                <c:pt idx="5080">
                  <c:v>35342</c:v>
                </c:pt>
                <c:pt idx="5081">
                  <c:v>35345</c:v>
                </c:pt>
                <c:pt idx="5082">
                  <c:v>35346</c:v>
                </c:pt>
                <c:pt idx="5083">
                  <c:v>35347</c:v>
                </c:pt>
                <c:pt idx="5084">
                  <c:v>35348</c:v>
                </c:pt>
                <c:pt idx="5085">
                  <c:v>35349</c:v>
                </c:pt>
                <c:pt idx="5086">
                  <c:v>35353</c:v>
                </c:pt>
                <c:pt idx="5087">
                  <c:v>35354</c:v>
                </c:pt>
                <c:pt idx="5088">
                  <c:v>35355</c:v>
                </c:pt>
                <c:pt idx="5089">
                  <c:v>35356</c:v>
                </c:pt>
                <c:pt idx="5090">
                  <c:v>35359</c:v>
                </c:pt>
                <c:pt idx="5091">
                  <c:v>35360</c:v>
                </c:pt>
                <c:pt idx="5092">
                  <c:v>35361</c:v>
                </c:pt>
                <c:pt idx="5093">
                  <c:v>35362</c:v>
                </c:pt>
                <c:pt idx="5094">
                  <c:v>35363</c:v>
                </c:pt>
                <c:pt idx="5095">
                  <c:v>35366</c:v>
                </c:pt>
                <c:pt idx="5096">
                  <c:v>35367</c:v>
                </c:pt>
                <c:pt idx="5097">
                  <c:v>35368</c:v>
                </c:pt>
                <c:pt idx="5098">
                  <c:v>35369</c:v>
                </c:pt>
                <c:pt idx="5099">
                  <c:v>35370</c:v>
                </c:pt>
                <c:pt idx="5100">
                  <c:v>35373</c:v>
                </c:pt>
                <c:pt idx="5101">
                  <c:v>35374</c:v>
                </c:pt>
                <c:pt idx="5102">
                  <c:v>35375</c:v>
                </c:pt>
                <c:pt idx="5103">
                  <c:v>35376</c:v>
                </c:pt>
                <c:pt idx="5104">
                  <c:v>35377</c:v>
                </c:pt>
                <c:pt idx="5105">
                  <c:v>35381</c:v>
                </c:pt>
                <c:pt idx="5106">
                  <c:v>35382</c:v>
                </c:pt>
                <c:pt idx="5107">
                  <c:v>35383</c:v>
                </c:pt>
                <c:pt idx="5108">
                  <c:v>35384</c:v>
                </c:pt>
                <c:pt idx="5109">
                  <c:v>35387</c:v>
                </c:pt>
                <c:pt idx="5110">
                  <c:v>35388</c:v>
                </c:pt>
                <c:pt idx="5111">
                  <c:v>35389</c:v>
                </c:pt>
                <c:pt idx="5112">
                  <c:v>35390</c:v>
                </c:pt>
                <c:pt idx="5113">
                  <c:v>35391</c:v>
                </c:pt>
                <c:pt idx="5114">
                  <c:v>35394</c:v>
                </c:pt>
                <c:pt idx="5115">
                  <c:v>35395</c:v>
                </c:pt>
                <c:pt idx="5116">
                  <c:v>35396</c:v>
                </c:pt>
                <c:pt idx="5117">
                  <c:v>35398</c:v>
                </c:pt>
                <c:pt idx="5118">
                  <c:v>35401</c:v>
                </c:pt>
                <c:pt idx="5119">
                  <c:v>35402</c:v>
                </c:pt>
                <c:pt idx="5120">
                  <c:v>35403</c:v>
                </c:pt>
                <c:pt idx="5121">
                  <c:v>35404</c:v>
                </c:pt>
                <c:pt idx="5122">
                  <c:v>35405</c:v>
                </c:pt>
                <c:pt idx="5123">
                  <c:v>35408</c:v>
                </c:pt>
                <c:pt idx="5124">
                  <c:v>35409</c:v>
                </c:pt>
                <c:pt idx="5125">
                  <c:v>35410</c:v>
                </c:pt>
                <c:pt idx="5126">
                  <c:v>35411</c:v>
                </c:pt>
                <c:pt idx="5127">
                  <c:v>35412</c:v>
                </c:pt>
                <c:pt idx="5128">
                  <c:v>35415</c:v>
                </c:pt>
                <c:pt idx="5129">
                  <c:v>35416</c:v>
                </c:pt>
                <c:pt idx="5130">
                  <c:v>35417</c:v>
                </c:pt>
                <c:pt idx="5131">
                  <c:v>35418</c:v>
                </c:pt>
                <c:pt idx="5132">
                  <c:v>35419</c:v>
                </c:pt>
                <c:pt idx="5133">
                  <c:v>35422</c:v>
                </c:pt>
                <c:pt idx="5134">
                  <c:v>35423</c:v>
                </c:pt>
                <c:pt idx="5135">
                  <c:v>35425</c:v>
                </c:pt>
                <c:pt idx="5136">
                  <c:v>35426</c:v>
                </c:pt>
                <c:pt idx="5137">
                  <c:v>35429</c:v>
                </c:pt>
                <c:pt idx="5138">
                  <c:v>35430</c:v>
                </c:pt>
                <c:pt idx="5139">
                  <c:v>35432</c:v>
                </c:pt>
                <c:pt idx="5140">
                  <c:v>35433</c:v>
                </c:pt>
                <c:pt idx="5141">
                  <c:v>35436</c:v>
                </c:pt>
                <c:pt idx="5142">
                  <c:v>35437</c:v>
                </c:pt>
                <c:pt idx="5143">
                  <c:v>35438</c:v>
                </c:pt>
                <c:pt idx="5144">
                  <c:v>35439</c:v>
                </c:pt>
                <c:pt idx="5145">
                  <c:v>35440</c:v>
                </c:pt>
                <c:pt idx="5146">
                  <c:v>35443</c:v>
                </c:pt>
                <c:pt idx="5147">
                  <c:v>35444</c:v>
                </c:pt>
                <c:pt idx="5148">
                  <c:v>35445</c:v>
                </c:pt>
                <c:pt idx="5149">
                  <c:v>35446</c:v>
                </c:pt>
                <c:pt idx="5150">
                  <c:v>35447</c:v>
                </c:pt>
                <c:pt idx="5151">
                  <c:v>35451</c:v>
                </c:pt>
                <c:pt idx="5152">
                  <c:v>35452</c:v>
                </c:pt>
                <c:pt idx="5153">
                  <c:v>35453</c:v>
                </c:pt>
                <c:pt idx="5154">
                  <c:v>35454</c:v>
                </c:pt>
                <c:pt idx="5155">
                  <c:v>35457</c:v>
                </c:pt>
                <c:pt idx="5156">
                  <c:v>35458</c:v>
                </c:pt>
                <c:pt idx="5157">
                  <c:v>35459</c:v>
                </c:pt>
                <c:pt idx="5158">
                  <c:v>35460</c:v>
                </c:pt>
                <c:pt idx="5159">
                  <c:v>35461</c:v>
                </c:pt>
                <c:pt idx="5160">
                  <c:v>35464</c:v>
                </c:pt>
                <c:pt idx="5161">
                  <c:v>35465</c:v>
                </c:pt>
                <c:pt idx="5162">
                  <c:v>35466</c:v>
                </c:pt>
                <c:pt idx="5163">
                  <c:v>35467</c:v>
                </c:pt>
                <c:pt idx="5164">
                  <c:v>35468</c:v>
                </c:pt>
                <c:pt idx="5165">
                  <c:v>35471</c:v>
                </c:pt>
                <c:pt idx="5166">
                  <c:v>35472</c:v>
                </c:pt>
                <c:pt idx="5167">
                  <c:v>35473</c:v>
                </c:pt>
                <c:pt idx="5168">
                  <c:v>35474</c:v>
                </c:pt>
                <c:pt idx="5169">
                  <c:v>35475</c:v>
                </c:pt>
                <c:pt idx="5170">
                  <c:v>35479</c:v>
                </c:pt>
                <c:pt idx="5171">
                  <c:v>35480</c:v>
                </c:pt>
                <c:pt idx="5172">
                  <c:v>35481</c:v>
                </c:pt>
                <c:pt idx="5173">
                  <c:v>35482</c:v>
                </c:pt>
                <c:pt idx="5174">
                  <c:v>35485</c:v>
                </c:pt>
                <c:pt idx="5175">
                  <c:v>35486</c:v>
                </c:pt>
                <c:pt idx="5176">
                  <c:v>35487</c:v>
                </c:pt>
                <c:pt idx="5177">
                  <c:v>35488</c:v>
                </c:pt>
                <c:pt idx="5178">
                  <c:v>35489</c:v>
                </c:pt>
                <c:pt idx="5179">
                  <c:v>35492</c:v>
                </c:pt>
                <c:pt idx="5180">
                  <c:v>35493</c:v>
                </c:pt>
                <c:pt idx="5181">
                  <c:v>35494</c:v>
                </c:pt>
                <c:pt idx="5182">
                  <c:v>35495</c:v>
                </c:pt>
                <c:pt idx="5183">
                  <c:v>35496</c:v>
                </c:pt>
                <c:pt idx="5184">
                  <c:v>35499</c:v>
                </c:pt>
                <c:pt idx="5185">
                  <c:v>35500</c:v>
                </c:pt>
                <c:pt idx="5186">
                  <c:v>35501</c:v>
                </c:pt>
                <c:pt idx="5187">
                  <c:v>35502</c:v>
                </c:pt>
                <c:pt idx="5188">
                  <c:v>35503</c:v>
                </c:pt>
                <c:pt idx="5189">
                  <c:v>35506</c:v>
                </c:pt>
                <c:pt idx="5190">
                  <c:v>35507</c:v>
                </c:pt>
                <c:pt idx="5191">
                  <c:v>35508</c:v>
                </c:pt>
                <c:pt idx="5192">
                  <c:v>35509</c:v>
                </c:pt>
                <c:pt idx="5193">
                  <c:v>35510</c:v>
                </c:pt>
                <c:pt idx="5194">
                  <c:v>35513</c:v>
                </c:pt>
                <c:pt idx="5195">
                  <c:v>35514</c:v>
                </c:pt>
                <c:pt idx="5196">
                  <c:v>35515</c:v>
                </c:pt>
                <c:pt idx="5197">
                  <c:v>35516</c:v>
                </c:pt>
                <c:pt idx="5198">
                  <c:v>35520</c:v>
                </c:pt>
                <c:pt idx="5199">
                  <c:v>35521</c:v>
                </c:pt>
                <c:pt idx="5200">
                  <c:v>35522</c:v>
                </c:pt>
                <c:pt idx="5201">
                  <c:v>35523</c:v>
                </c:pt>
                <c:pt idx="5202">
                  <c:v>35524</c:v>
                </c:pt>
                <c:pt idx="5203">
                  <c:v>35527</c:v>
                </c:pt>
                <c:pt idx="5204">
                  <c:v>35528</c:v>
                </c:pt>
                <c:pt idx="5205">
                  <c:v>35529</c:v>
                </c:pt>
                <c:pt idx="5206">
                  <c:v>35530</c:v>
                </c:pt>
                <c:pt idx="5207">
                  <c:v>35531</c:v>
                </c:pt>
                <c:pt idx="5208">
                  <c:v>35534</c:v>
                </c:pt>
                <c:pt idx="5209">
                  <c:v>35535</c:v>
                </c:pt>
                <c:pt idx="5210">
                  <c:v>35536</c:v>
                </c:pt>
                <c:pt idx="5211">
                  <c:v>35537</c:v>
                </c:pt>
                <c:pt idx="5212">
                  <c:v>35538</c:v>
                </c:pt>
                <c:pt idx="5213">
                  <c:v>35541</c:v>
                </c:pt>
                <c:pt idx="5214">
                  <c:v>35542</c:v>
                </c:pt>
                <c:pt idx="5215">
                  <c:v>35543</c:v>
                </c:pt>
                <c:pt idx="5216">
                  <c:v>35544</c:v>
                </c:pt>
                <c:pt idx="5217">
                  <c:v>35545</c:v>
                </c:pt>
                <c:pt idx="5218">
                  <c:v>35548</c:v>
                </c:pt>
                <c:pt idx="5219">
                  <c:v>35549</c:v>
                </c:pt>
                <c:pt idx="5220">
                  <c:v>35550</c:v>
                </c:pt>
                <c:pt idx="5221">
                  <c:v>35551</c:v>
                </c:pt>
                <c:pt idx="5222">
                  <c:v>35552</c:v>
                </c:pt>
                <c:pt idx="5223">
                  <c:v>35555</c:v>
                </c:pt>
                <c:pt idx="5224">
                  <c:v>35556</c:v>
                </c:pt>
                <c:pt idx="5225">
                  <c:v>35557</c:v>
                </c:pt>
                <c:pt idx="5226">
                  <c:v>35558</c:v>
                </c:pt>
                <c:pt idx="5227">
                  <c:v>35559</c:v>
                </c:pt>
                <c:pt idx="5228">
                  <c:v>35562</c:v>
                </c:pt>
                <c:pt idx="5229">
                  <c:v>35563</c:v>
                </c:pt>
                <c:pt idx="5230">
                  <c:v>35564</c:v>
                </c:pt>
                <c:pt idx="5231">
                  <c:v>35565</c:v>
                </c:pt>
                <c:pt idx="5232">
                  <c:v>35566</c:v>
                </c:pt>
                <c:pt idx="5233">
                  <c:v>35569</c:v>
                </c:pt>
                <c:pt idx="5234">
                  <c:v>35570</c:v>
                </c:pt>
                <c:pt idx="5235">
                  <c:v>35571</c:v>
                </c:pt>
                <c:pt idx="5236">
                  <c:v>35572</c:v>
                </c:pt>
                <c:pt idx="5237">
                  <c:v>35573</c:v>
                </c:pt>
                <c:pt idx="5238">
                  <c:v>35577</c:v>
                </c:pt>
                <c:pt idx="5239">
                  <c:v>35578</c:v>
                </c:pt>
                <c:pt idx="5240">
                  <c:v>35579</c:v>
                </c:pt>
                <c:pt idx="5241">
                  <c:v>35580</c:v>
                </c:pt>
                <c:pt idx="5242">
                  <c:v>35583</c:v>
                </c:pt>
                <c:pt idx="5243">
                  <c:v>35584</c:v>
                </c:pt>
                <c:pt idx="5244">
                  <c:v>35585</c:v>
                </c:pt>
                <c:pt idx="5245">
                  <c:v>35586</c:v>
                </c:pt>
                <c:pt idx="5246">
                  <c:v>35587</c:v>
                </c:pt>
                <c:pt idx="5247">
                  <c:v>35590</c:v>
                </c:pt>
                <c:pt idx="5248">
                  <c:v>35591</c:v>
                </c:pt>
                <c:pt idx="5249">
                  <c:v>35592</c:v>
                </c:pt>
                <c:pt idx="5250">
                  <c:v>35593</c:v>
                </c:pt>
                <c:pt idx="5251">
                  <c:v>35594</c:v>
                </c:pt>
                <c:pt idx="5252">
                  <c:v>35597</c:v>
                </c:pt>
                <c:pt idx="5253">
                  <c:v>35598</c:v>
                </c:pt>
                <c:pt idx="5254">
                  <c:v>35599</c:v>
                </c:pt>
                <c:pt idx="5255">
                  <c:v>35600</c:v>
                </c:pt>
                <c:pt idx="5256">
                  <c:v>35601</c:v>
                </c:pt>
                <c:pt idx="5257">
                  <c:v>35604</c:v>
                </c:pt>
                <c:pt idx="5258">
                  <c:v>35605</c:v>
                </c:pt>
                <c:pt idx="5259">
                  <c:v>35606</c:v>
                </c:pt>
                <c:pt idx="5260">
                  <c:v>35607</c:v>
                </c:pt>
                <c:pt idx="5261">
                  <c:v>35608</c:v>
                </c:pt>
                <c:pt idx="5262">
                  <c:v>35611</c:v>
                </c:pt>
                <c:pt idx="5263">
                  <c:v>35612</c:v>
                </c:pt>
                <c:pt idx="5264">
                  <c:v>35613</c:v>
                </c:pt>
                <c:pt idx="5265">
                  <c:v>35614</c:v>
                </c:pt>
                <c:pt idx="5266">
                  <c:v>35618</c:v>
                </c:pt>
                <c:pt idx="5267">
                  <c:v>35619</c:v>
                </c:pt>
                <c:pt idx="5268">
                  <c:v>35620</c:v>
                </c:pt>
                <c:pt idx="5269">
                  <c:v>35621</c:v>
                </c:pt>
                <c:pt idx="5270">
                  <c:v>35622</c:v>
                </c:pt>
                <c:pt idx="5271">
                  <c:v>35625</c:v>
                </c:pt>
                <c:pt idx="5272">
                  <c:v>35626</c:v>
                </c:pt>
                <c:pt idx="5273">
                  <c:v>35627</c:v>
                </c:pt>
                <c:pt idx="5274">
                  <c:v>35628</c:v>
                </c:pt>
                <c:pt idx="5275">
                  <c:v>35629</c:v>
                </c:pt>
                <c:pt idx="5276">
                  <c:v>35632</c:v>
                </c:pt>
                <c:pt idx="5277">
                  <c:v>35633</c:v>
                </c:pt>
                <c:pt idx="5278">
                  <c:v>35634</c:v>
                </c:pt>
                <c:pt idx="5279">
                  <c:v>35635</c:v>
                </c:pt>
                <c:pt idx="5280">
                  <c:v>35636</c:v>
                </c:pt>
                <c:pt idx="5281">
                  <c:v>35639</c:v>
                </c:pt>
                <c:pt idx="5282">
                  <c:v>35640</c:v>
                </c:pt>
                <c:pt idx="5283">
                  <c:v>35641</c:v>
                </c:pt>
                <c:pt idx="5284">
                  <c:v>35642</c:v>
                </c:pt>
                <c:pt idx="5285">
                  <c:v>35643</c:v>
                </c:pt>
                <c:pt idx="5286">
                  <c:v>35646</c:v>
                </c:pt>
                <c:pt idx="5287">
                  <c:v>35647</c:v>
                </c:pt>
                <c:pt idx="5288">
                  <c:v>35648</c:v>
                </c:pt>
                <c:pt idx="5289">
                  <c:v>35649</c:v>
                </c:pt>
                <c:pt idx="5290">
                  <c:v>35650</c:v>
                </c:pt>
                <c:pt idx="5291">
                  <c:v>35653</c:v>
                </c:pt>
                <c:pt idx="5292">
                  <c:v>35654</c:v>
                </c:pt>
                <c:pt idx="5293">
                  <c:v>35655</c:v>
                </c:pt>
                <c:pt idx="5294">
                  <c:v>35656</c:v>
                </c:pt>
                <c:pt idx="5295">
                  <c:v>35657</c:v>
                </c:pt>
                <c:pt idx="5296">
                  <c:v>35660</c:v>
                </c:pt>
                <c:pt idx="5297">
                  <c:v>35661</c:v>
                </c:pt>
                <c:pt idx="5298">
                  <c:v>35662</c:v>
                </c:pt>
                <c:pt idx="5299">
                  <c:v>35663</c:v>
                </c:pt>
                <c:pt idx="5300">
                  <c:v>35664</c:v>
                </c:pt>
                <c:pt idx="5301">
                  <c:v>35667</c:v>
                </c:pt>
                <c:pt idx="5302">
                  <c:v>35668</c:v>
                </c:pt>
                <c:pt idx="5303">
                  <c:v>35669</c:v>
                </c:pt>
                <c:pt idx="5304">
                  <c:v>35670</c:v>
                </c:pt>
                <c:pt idx="5305">
                  <c:v>35671</c:v>
                </c:pt>
                <c:pt idx="5306">
                  <c:v>35675</c:v>
                </c:pt>
                <c:pt idx="5307">
                  <c:v>35676</c:v>
                </c:pt>
                <c:pt idx="5308">
                  <c:v>35677</c:v>
                </c:pt>
                <c:pt idx="5309">
                  <c:v>35678</c:v>
                </c:pt>
                <c:pt idx="5310">
                  <c:v>35681</c:v>
                </c:pt>
                <c:pt idx="5311">
                  <c:v>35682</c:v>
                </c:pt>
                <c:pt idx="5312">
                  <c:v>35683</c:v>
                </c:pt>
                <c:pt idx="5313">
                  <c:v>35684</c:v>
                </c:pt>
                <c:pt idx="5314">
                  <c:v>35685</c:v>
                </c:pt>
                <c:pt idx="5315">
                  <c:v>35688</c:v>
                </c:pt>
                <c:pt idx="5316">
                  <c:v>35689</c:v>
                </c:pt>
                <c:pt idx="5317">
                  <c:v>35690</c:v>
                </c:pt>
                <c:pt idx="5318">
                  <c:v>35691</c:v>
                </c:pt>
                <c:pt idx="5319">
                  <c:v>35692</c:v>
                </c:pt>
                <c:pt idx="5320">
                  <c:v>35695</c:v>
                </c:pt>
                <c:pt idx="5321">
                  <c:v>35696</c:v>
                </c:pt>
                <c:pt idx="5322">
                  <c:v>35697</c:v>
                </c:pt>
                <c:pt idx="5323">
                  <c:v>35698</c:v>
                </c:pt>
                <c:pt idx="5324">
                  <c:v>35699</c:v>
                </c:pt>
                <c:pt idx="5325">
                  <c:v>35702</c:v>
                </c:pt>
                <c:pt idx="5326">
                  <c:v>35703</c:v>
                </c:pt>
                <c:pt idx="5327">
                  <c:v>35704</c:v>
                </c:pt>
                <c:pt idx="5328">
                  <c:v>35705</c:v>
                </c:pt>
                <c:pt idx="5329">
                  <c:v>35706</c:v>
                </c:pt>
                <c:pt idx="5330">
                  <c:v>35709</c:v>
                </c:pt>
                <c:pt idx="5331">
                  <c:v>35710</c:v>
                </c:pt>
                <c:pt idx="5332">
                  <c:v>35711</c:v>
                </c:pt>
                <c:pt idx="5333">
                  <c:v>35712</c:v>
                </c:pt>
                <c:pt idx="5334">
                  <c:v>35713</c:v>
                </c:pt>
                <c:pt idx="5335">
                  <c:v>35717</c:v>
                </c:pt>
                <c:pt idx="5336">
                  <c:v>35718</c:v>
                </c:pt>
                <c:pt idx="5337">
                  <c:v>35719</c:v>
                </c:pt>
                <c:pt idx="5338">
                  <c:v>35720</c:v>
                </c:pt>
                <c:pt idx="5339">
                  <c:v>35723</c:v>
                </c:pt>
                <c:pt idx="5340">
                  <c:v>35724</c:v>
                </c:pt>
                <c:pt idx="5341">
                  <c:v>35725</c:v>
                </c:pt>
                <c:pt idx="5342">
                  <c:v>35726</c:v>
                </c:pt>
                <c:pt idx="5343">
                  <c:v>35727</c:v>
                </c:pt>
                <c:pt idx="5344">
                  <c:v>35730</c:v>
                </c:pt>
                <c:pt idx="5345">
                  <c:v>35731</c:v>
                </c:pt>
                <c:pt idx="5346">
                  <c:v>35732</c:v>
                </c:pt>
                <c:pt idx="5347">
                  <c:v>35733</c:v>
                </c:pt>
                <c:pt idx="5348">
                  <c:v>35734</c:v>
                </c:pt>
                <c:pt idx="5349">
                  <c:v>35737</c:v>
                </c:pt>
                <c:pt idx="5350">
                  <c:v>35738</c:v>
                </c:pt>
                <c:pt idx="5351">
                  <c:v>35739</c:v>
                </c:pt>
                <c:pt idx="5352">
                  <c:v>35740</c:v>
                </c:pt>
                <c:pt idx="5353">
                  <c:v>35741</c:v>
                </c:pt>
                <c:pt idx="5354">
                  <c:v>35744</c:v>
                </c:pt>
                <c:pt idx="5355">
                  <c:v>35746</c:v>
                </c:pt>
                <c:pt idx="5356">
                  <c:v>35747</c:v>
                </c:pt>
                <c:pt idx="5357">
                  <c:v>35748</c:v>
                </c:pt>
                <c:pt idx="5358">
                  <c:v>35751</c:v>
                </c:pt>
                <c:pt idx="5359">
                  <c:v>35752</c:v>
                </c:pt>
                <c:pt idx="5360">
                  <c:v>35753</c:v>
                </c:pt>
                <c:pt idx="5361">
                  <c:v>35754</c:v>
                </c:pt>
                <c:pt idx="5362">
                  <c:v>35755</c:v>
                </c:pt>
                <c:pt idx="5363">
                  <c:v>35758</c:v>
                </c:pt>
                <c:pt idx="5364">
                  <c:v>35759</c:v>
                </c:pt>
                <c:pt idx="5365">
                  <c:v>35760</c:v>
                </c:pt>
                <c:pt idx="5366">
                  <c:v>35762</c:v>
                </c:pt>
                <c:pt idx="5367">
                  <c:v>35765</c:v>
                </c:pt>
                <c:pt idx="5368">
                  <c:v>35766</c:v>
                </c:pt>
                <c:pt idx="5369">
                  <c:v>35767</c:v>
                </c:pt>
                <c:pt idx="5370">
                  <c:v>35768</c:v>
                </c:pt>
                <c:pt idx="5371">
                  <c:v>35769</c:v>
                </c:pt>
                <c:pt idx="5372">
                  <c:v>35772</c:v>
                </c:pt>
                <c:pt idx="5373">
                  <c:v>35773</c:v>
                </c:pt>
                <c:pt idx="5374">
                  <c:v>35774</c:v>
                </c:pt>
                <c:pt idx="5375">
                  <c:v>35775</c:v>
                </c:pt>
                <c:pt idx="5376">
                  <c:v>35776</c:v>
                </c:pt>
                <c:pt idx="5377">
                  <c:v>35779</c:v>
                </c:pt>
                <c:pt idx="5378">
                  <c:v>35780</c:v>
                </c:pt>
                <c:pt idx="5379">
                  <c:v>35781</c:v>
                </c:pt>
                <c:pt idx="5380">
                  <c:v>35782</c:v>
                </c:pt>
                <c:pt idx="5381">
                  <c:v>35783</c:v>
                </c:pt>
                <c:pt idx="5382">
                  <c:v>35786</c:v>
                </c:pt>
                <c:pt idx="5383">
                  <c:v>35787</c:v>
                </c:pt>
                <c:pt idx="5384">
                  <c:v>35788</c:v>
                </c:pt>
                <c:pt idx="5385">
                  <c:v>35790</c:v>
                </c:pt>
                <c:pt idx="5386">
                  <c:v>35793</c:v>
                </c:pt>
                <c:pt idx="5387">
                  <c:v>35794</c:v>
                </c:pt>
                <c:pt idx="5388">
                  <c:v>35795</c:v>
                </c:pt>
                <c:pt idx="5389">
                  <c:v>35797</c:v>
                </c:pt>
                <c:pt idx="5390">
                  <c:v>35800</c:v>
                </c:pt>
                <c:pt idx="5391">
                  <c:v>35801</c:v>
                </c:pt>
                <c:pt idx="5392">
                  <c:v>35802</c:v>
                </c:pt>
                <c:pt idx="5393">
                  <c:v>35803</c:v>
                </c:pt>
                <c:pt idx="5394">
                  <c:v>35804</c:v>
                </c:pt>
                <c:pt idx="5395">
                  <c:v>35807</c:v>
                </c:pt>
                <c:pt idx="5396">
                  <c:v>35808</c:v>
                </c:pt>
                <c:pt idx="5397">
                  <c:v>35809</c:v>
                </c:pt>
                <c:pt idx="5398">
                  <c:v>35810</c:v>
                </c:pt>
                <c:pt idx="5399">
                  <c:v>35811</c:v>
                </c:pt>
                <c:pt idx="5400">
                  <c:v>35815</c:v>
                </c:pt>
                <c:pt idx="5401">
                  <c:v>35816</c:v>
                </c:pt>
                <c:pt idx="5402">
                  <c:v>35817</c:v>
                </c:pt>
                <c:pt idx="5403">
                  <c:v>35818</c:v>
                </c:pt>
                <c:pt idx="5404">
                  <c:v>35821</c:v>
                </c:pt>
                <c:pt idx="5405">
                  <c:v>35822</c:v>
                </c:pt>
                <c:pt idx="5406">
                  <c:v>35823</c:v>
                </c:pt>
                <c:pt idx="5407">
                  <c:v>35824</c:v>
                </c:pt>
                <c:pt idx="5408">
                  <c:v>35825</c:v>
                </c:pt>
                <c:pt idx="5409">
                  <c:v>35828</c:v>
                </c:pt>
                <c:pt idx="5410">
                  <c:v>35829</c:v>
                </c:pt>
                <c:pt idx="5411">
                  <c:v>35830</c:v>
                </c:pt>
                <c:pt idx="5412">
                  <c:v>35831</c:v>
                </c:pt>
                <c:pt idx="5413">
                  <c:v>35832</c:v>
                </c:pt>
                <c:pt idx="5414">
                  <c:v>35835</c:v>
                </c:pt>
                <c:pt idx="5415">
                  <c:v>35836</c:v>
                </c:pt>
                <c:pt idx="5416">
                  <c:v>35837</c:v>
                </c:pt>
                <c:pt idx="5417">
                  <c:v>35838</c:v>
                </c:pt>
                <c:pt idx="5418">
                  <c:v>35839</c:v>
                </c:pt>
                <c:pt idx="5419">
                  <c:v>35843</c:v>
                </c:pt>
                <c:pt idx="5420">
                  <c:v>35844</c:v>
                </c:pt>
                <c:pt idx="5421">
                  <c:v>35845</c:v>
                </c:pt>
                <c:pt idx="5422">
                  <c:v>35846</c:v>
                </c:pt>
                <c:pt idx="5423">
                  <c:v>35849</c:v>
                </c:pt>
                <c:pt idx="5424">
                  <c:v>35850</c:v>
                </c:pt>
                <c:pt idx="5425">
                  <c:v>35851</c:v>
                </c:pt>
                <c:pt idx="5426">
                  <c:v>35852</c:v>
                </c:pt>
                <c:pt idx="5427">
                  <c:v>35853</c:v>
                </c:pt>
                <c:pt idx="5428">
                  <c:v>35856</c:v>
                </c:pt>
                <c:pt idx="5429">
                  <c:v>35857</c:v>
                </c:pt>
                <c:pt idx="5430">
                  <c:v>35858</c:v>
                </c:pt>
                <c:pt idx="5431">
                  <c:v>35859</c:v>
                </c:pt>
                <c:pt idx="5432">
                  <c:v>35860</c:v>
                </c:pt>
                <c:pt idx="5433">
                  <c:v>35863</c:v>
                </c:pt>
                <c:pt idx="5434">
                  <c:v>35864</c:v>
                </c:pt>
                <c:pt idx="5435">
                  <c:v>35865</c:v>
                </c:pt>
                <c:pt idx="5436">
                  <c:v>35866</c:v>
                </c:pt>
                <c:pt idx="5437">
                  <c:v>35867</c:v>
                </c:pt>
                <c:pt idx="5438">
                  <c:v>35870</c:v>
                </c:pt>
                <c:pt idx="5439">
                  <c:v>35871</c:v>
                </c:pt>
                <c:pt idx="5440">
                  <c:v>35872</c:v>
                </c:pt>
                <c:pt idx="5441">
                  <c:v>35873</c:v>
                </c:pt>
                <c:pt idx="5442">
                  <c:v>35874</c:v>
                </c:pt>
                <c:pt idx="5443">
                  <c:v>35877</c:v>
                </c:pt>
                <c:pt idx="5444">
                  <c:v>35878</c:v>
                </c:pt>
                <c:pt idx="5445">
                  <c:v>35879</c:v>
                </c:pt>
                <c:pt idx="5446">
                  <c:v>35880</c:v>
                </c:pt>
                <c:pt idx="5447">
                  <c:v>35881</c:v>
                </c:pt>
                <c:pt idx="5448">
                  <c:v>35884</c:v>
                </c:pt>
                <c:pt idx="5449">
                  <c:v>35885</c:v>
                </c:pt>
                <c:pt idx="5450">
                  <c:v>35886</c:v>
                </c:pt>
                <c:pt idx="5451">
                  <c:v>35887</c:v>
                </c:pt>
                <c:pt idx="5452">
                  <c:v>35888</c:v>
                </c:pt>
                <c:pt idx="5453">
                  <c:v>35891</c:v>
                </c:pt>
                <c:pt idx="5454">
                  <c:v>35892</c:v>
                </c:pt>
                <c:pt idx="5455">
                  <c:v>35893</c:v>
                </c:pt>
                <c:pt idx="5456">
                  <c:v>35894</c:v>
                </c:pt>
                <c:pt idx="5457">
                  <c:v>35898</c:v>
                </c:pt>
                <c:pt idx="5458">
                  <c:v>35899</c:v>
                </c:pt>
                <c:pt idx="5459">
                  <c:v>35900</c:v>
                </c:pt>
                <c:pt idx="5460">
                  <c:v>35901</c:v>
                </c:pt>
                <c:pt idx="5461">
                  <c:v>35902</c:v>
                </c:pt>
                <c:pt idx="5462">
                  <c:v>35905</c:v>
                </c:pt>
                <c:pt idx="5463">
                  <c:v>35906</c:v>
                </c:pt>
                <c:pt idx="5464">
                  <c:v>35907</c:v>
                </c:pt>
                <c:pt idx="5465">
                  <c:v>35908</c:v>
                </c:pt>
                <c:pt idx="5466">
                  <c:v>35909</c:v>
                </c:pt>
                <c:pt idx="5467">
                  <c:v>35912</c:v>
                </c:pt>
                <c:pt idx="5468">
                  <c:v>35913</c:v>
                </c:pt>
                <c:pt idx="5469">
                  <c:v>35914</c:v>
                </c:pt>
                <c:pt idx="5470">
                  <c:v>35915</c:v>
                </c:pt>
                <c:pt idx="5471">
                  <c:v>35916</c:v>
                </c:pt>
                <c:pt idx="5472">
                  <c:v>35919</c:v>
                </c:pt>
                <c:pt idx="5473">
                  <c:v>35920</c:v>
                </c:pt>
                <c:pt idx="5474">
                  <c:v>35921</c:v>
                </c:pt>
                <c:pt idx="5475">
                  <c:v>35922</c:v>
                </c:pt>
                <c:pt idx="5476">
                  <c:v>35923</c:v>
                </c:pt>
                <c:pt idx="5477">
                  <c:v>35926</c:v>
                </c:pt>
                <c:pt idx="5478">
                  <c:v>35927</c:v>
                </c:pt>
                <c:pt idx="5479">
                  <c:v>35928</c:v>
                </c:pt>
                <c:pt idx="5480">
                  <c:v>35929</c:v>
                </c:pt>
                <c:pt idx="5481">
                  <c:v>35930</c:v>
                </c:pt>
                <c:pt idx="5482">
                  <c:v>35933</c:v>
                </c:pt>
                <c:pt idx="5483">
                  <c:v>35934</c:v>
                </c:pt>
                <c:pt idx="5484">
                  <c:v>35935</c:v>
                </c:pt>
                <c:pt idx="5485">
                  <c:v>35936</c:v>
                </c:pt>
                <c:pt idx="5486">
                  <c:v>35937</c:v>
                </c:pt>
                <c:pt idx="5487">
                  <c:v>35941</c:v>
                </c:pt>
                <c:pt idx="5488">
                  <c:v>35942</c:v>
                </c:pt>
                <c:pt idx="5489">
                  <c:v>35943</c:v>
                </c:pt>
                <c:pt idx="5490">
                  <c:v>35944</c:v>
                </c:pt>
                <c:pt idx="5491">
                  <c:v>35947</c:v>
                </c:pt>
                <c:pt idx="5492">
                  <c:v>35948</c:v>
                </c:pt>
                <c:pt idx="5493">
                  <c:v>35949</c:v>
                </c:pt>
                <c:pt idx="5494">
                  <c:v>35950</c:v>
                </c:pt>
                <c:pt idx="5495">
                  <c:v>35951</c:v>
                </c:pt>
                <c:pt idx="5496">
                  <c:v>35954</c:v>
                </c:pt>
                <c:pt idx="5497">
                  <c:v>35955</c:v>
                </c:pt>
                <c:pt idx="5498">
                  <c:v>35956</c:v>
                </c:pt>
                <c:pt idx="5499">
                  <c:v>35957</c:v>
                </c:pt>
                <c:pt idx="5500">
                  <c:v>35958</c:v>
                </c:pt>
                <c:pt idx="5501">
                  <c:v>35961</c:v>
                </c:pt>
                <c:pt idx="5502">
                  <c:v>35962</c:v>
                </c:pt>
                <c:pt idx="5503">
                  <c:v>35963</c:v>
                </c:pt>
                <c:pt idx="5504">
                  <c:v>35964</c:v>
                </c:pt>
                <c:pt idx="5505">
                  <c:v>35965</c:v>
                </c:pt>
                <c:pt idx="5506">
                  <c:v>35968</c:v>
                </c:pt>
                <c:pt idx="5507">
                  <c:v>35969</c:v>
                </c:pt>
                <c:pt idx="5508">
                  <c:v>35970</c:v>
                </c:pt>
                <c:pt idx="5509">
                  <c:v>35971</c:v>
                </c:pt>
                <c:pt idx="5510">
                  <c:v>35972</c:v>
                </c:pt>
                <c:pt idx="5511">
                  <c:v>35975</c:v>
                </c:pt>
                <c:pt idx="5512">
                  <c:v>35976</c:v>
                </c:pt>
                <c:pt idx="5513">
                  <c:v>35977</c:v>
                </c:pt>
                <c:pt idx="5514">
                  <c:v>35978</c:v>
                </c:pt>
                <c:pt idx="5515">
                  <c:v>35982</c:v>
                </c:pt>
                <c:pt idx="5516">
                  <c:v>35983</c:v>
                </c:pt>
                <c:pt idx="5517">
                  <c:v>35984</c:v>
                </c:pt>
                <c:pt idx="5518">
                  <c:v>35985</c:v>
                </c:pt>
                <c:pt idx="5519">
                  <c:v>35986</c:v>
                </c:pt>
                <c:pt idx="5520">
                  <c:v>35989</c:v>
                </c:pt>
                <c:pt idx="5521">
                  <c:v>35990</c:v>
                </c:pt>
                <c:pt idx="5522">
                  <c:v>35991</c:v>
                </c:pt>
                <c:pt idx="5523">
                  <c:v>35992</c:v>
                </c:pt>
                <c:pt idx="5524">
                  <c:v>35993</c:v>
                </c:pt>
                <c:pt idx="5525">
                  <c:v>35996</c:v>
                </c:pt>
                <c:pt idx="5526">
                  <c:v>35997</c:v>
                </c:pt>
                <c:pt idx="5527">
                  <c:v>35998</c:v>
                </c:pt>
                <c:pt idx="5528">
                  <c:v>35999</c:v>
                </c:pt>
                <c:pt idx="5529">
                  <c:v>36000</c:v>
                </c:pt>
                <c:pt idx="5530">
                  <c:v>36003</c:v>
                </c:pt>
                <c:pt idx="5531">
                  <c:v>36004</c:v>
                </c:pt>
                <c:pt idx="5532">
                  <c:v>36005</c:v>
                </c:pt>
                <c:pt idx="5533">
                  <c:v>36006</c:v>
                </c:pt>
                <c:pt idx="5534">
                  <c:v>36007</c:v>
                </c:pt>
                <c:pt idx="5535">
                  <c:v>36010</c:v>
                </c:pt>
                <c:pt idx="5536">
                  <c:v>36011</c:v>
                </c:pt>
                <c:pt idx="5537">
                  <c:v>36012</c:v>
                </c:pt>
                <c:pt idx="5538">
                  <c:v>36013</c:v>
                </c:pt>
                <c:pt idx="5539">
                  <c:v>36014</c:v>
                </c:pt>
                <c:pt idx="5540">
                  <c:v>36017</c:v>
                </c:pt>
                <c:pt idx="5541">
                  <c:v>36018</c:v>
                </c:pt>
                <c:pt idx="5542">
                  <c:v>36019</c:v>
                </c:pt>
                <c:pt idx="5543">
                  <c:v>36020</c:v>
                </c:pt>
                <c:pt idx="5544">
                  <c:v>36021</c:v>
                </c:pt>
                <c:pt idx="5545">
                  <c:v>36024</c:v>
                </c:pt>
                <c:pt idx="5546">
                  <c:v>36025</c:v>
                </c:pt>
                <c:pt idx="5547">
                  <c:v>36026</c:v>
                </c:pt>
                <c:pt idx="5548">
                  <c:v>36027</c:v>
                </c:pt>
                <c:pt idx="5549">
                  <c:v>36028</c:v>
                </c:pt>
                <c:pt idx="5550">
                  <c:v>36031</c:v>
                </c:pt>
                <c:pt idx="5551">
                  <c:v>36032</c:v>
                </c:pt>
                <c:pt idx="5552">
                  <c:v>36033</c:v>
                </c:pt>
                <c:pt idx="5553">
                  <c:v>36034</c:v>
                </c:pt>
                <c:pt idx="5554">
                  <c:v>36035</c:v>
                </c:pt>
                <c:pt idx="5555">
                  <c:v>36038</c:v>
                </c:pt>
                <c:pt idx="5556">
                  <c:v>36039</c:v>
                </c:pt>
                <c:pt idx="5557">
                  <c:v>36040</c:v>
                </c:pt>
                <c:pt idx="5558">
                  <c:v>36041</c:v>
                </c:pt>
                <c:pt idx="5559">
                  <c:v>36042</c:v>
                </c:pt>
                <c:pt idx="5560">
                  <c:v>36046</c:v>
                </c:pt>
                <c:pt idx="5561">
                  <c:v>36047</c:v>
                </c:pt>
                <c:pt idx="5562">
                  <c:v>36048</c:v>
                </c:pt>
                <c:pt idx="5563">
                  <c:v>36049</c:v>
                </c:pt>
                <c:pt idx="5564">
                  <c:v>36052</c:v>
                </c:pt>
                <c:pt idx="5565">
                  <c:v>36053</c:v>
                </c:pt>
                <c:pt idx="5566">
                  <c:v>36054</c:v>
                </c:pt>
                <c:pt idx="5567">
                  <c:v>36055</c:v>
                </c:pt>
                <c:pt idx="5568">
                  <c:v>36056</c:v>
                </c:pt>
                <c:pt idx="5569">
                  <c:v>36059</c:v>
                </c:pt>
                <c:pt idx="5570">
                  <c:v>36060</c:v>
                </c:pt>
                <c:pt idx="5571">
                  <c:v>36061</c:v>
                </c:pt>
                <c:pt idx="5572">
                  <c:v>36062</c:v>
                </c:pt>
                <c:pt idx="5573">
                  <c:v>36063</c:v>
                </c:pt>
                <c:pt idx="5574">
                  <c:v>36066</c:v>
                </c:pt>
                <c:pt idx="5575">
                  <c:v>36067</c:v>
                </c:pt>
                <c:pt idx="5576">
                  <c:v>36068</c:v>
                </c:pt>
                <c:pt idx="5577">
                  <c:v>36069</c:v>
                </c:pt>
                <c:pt idx="5578">
                  <c:v>36070</c:v>
                </c:pt>
                <c:pt idx="5579">
                  <c:v>36073</c:v>
                </c:pt>
                <c:pt idx="5580">
                  <c:v>36074</c:v>
                </c:pt>
                <c:pt idx="5581">
                  <c:v>36075</c:v>
                </c:pt>
                <c:pt idx="5582">
                  <c:v>36076</c:v>
                </c:pt>
                <c:pt idx="5583">
                  <c:v>36077</c:v>
                </c:pt>
                <c:pt idx="5584">
                  <c:v>36081</c:v>
                </c:pt>
                <c:pt idx="5585">
                  <c:v>36082</c:v>
                </c:pt>
                <c:pt idx="5586">
                  <c:v>36083</c:v>
                </c:pt>
                <c:pt idx="5587">
                  <c:v>36084</c:v>
                </c:pt>
                <c:pt idx="5588">
                  <c:v>36087</c:v>
                </c:pt>
                <c:pt idx="5589">
                  <c:v>36088</c:v>
                </c:pt>
                <c:pt idx="5590">
                  <c:v>36089</c:v>
                </c:pt>
                <c:pt idx="5591">
                  <c:v>36090</c:v>
                </c:pt>
                <c:pt idx="5592">
                  <c:v>36091</c:v>
                </c:pt>
                <c:pt idx="5593">
                  <c:v>36094</c:v>
                </c:pt>
                <c:pt idx="5594">
                  <c:v>36095</c:v>
                </c:pt>
                <c:pt idx="5595">
                  <c:v>36096</c:v>
                </c:pt>
                <c:pt idx="5596">
                  <c:v>36097</c:v>
                </c:pt>
                <c:pt idx="5597">
                  <c:v>36098</c:v>
                </c:pt>
                <c:pt idx="5598">
                  <c:v>36101</c:v>
                </c:pt>
                <c:pt idx="5599">
                  <c:v>36102</c:v>
                </c:pt>
                <c:pt idx="5600">
                  <c:v>36103</c:v>
                </c:pt>
                <c:pt idx="5601">
                  <c:v>36104</c:v>
                </c:pt>
                <c:pt idx="5602">
                  <c:v>36105</c:v>
                </c:pt>
                <c:pt idx="5603">
                  <c:v>36108</c:v>
                </c:pt>
                <c:pt idx="5604">
                  <c:v>36109</c:v>
                </c:pt>
                <c:pt idx="5605">
                  <c:v>36111</c:v>
                </c:pt>
                <c:pt idx="5606">
                  <c:v>36112</c:v>
                </c:pt>
                <c:pt idx="5607">
                  <c:v>36115</c:v>
                </c:pt>
                <c:pt idx="5608">
                  <c:v>36116</c:v>
                </c:pt>
                <c:pt idx="5609">
                  <c:v>36117</c:v>
                </c:pt>
                <c:pt idx="5610">
                  <c:v>36118</c:v>
                </c:pt>
                <c:pt idx="5611">
                  <c:v>36119</c:v>
                </c:pt>
                <c:pt idx="5612">
                  <c:v>36122</c:v>
                </c:pt>
                <c:pt idx="5613">
                  <c:v>36123</c:v>
                </c:pt>
                <c:pt idx="5614">
                  <c:v>36124</c:v>
                </c:pt>
                <c:pt idx="5615">
                  <c:v>36126</c:v>
                </c:pt>
                <c:pt idx="5616">
                  <c:v>36129</c:v>
                </c:pt>
                <c:pt idx="5617">
                  <c:v>36130</c:v>
                </c:pt>
                <c:pt idx="5618">
                  <c:v>36131</c:v>
                </c:pt>
                <c:pt idx="5619">
                  <c:v>36132</c:v>
                </c:pt>
                <c:pt idx="5620">
                  <c:v>36133</c:v>
                </c:pt>
                <c:pt idx="5621">
                  <c:v>36136</c:v>
                </c:pt>
                <c:pt idx="5622">
                  <c:v>36137</c:v>
                </c:pt>
                <c:pt idx="5623">
                  <c:v>36138</c:v>
                </c:pt>
                <c:pt idx="5624">
                  <c:v>36139</c:v>
                </c:pt>
                <c:pt idx="5625">
                  <c:v>36140</c:v>
                </c:pt>
                <c:pt idx="5626">
                  <c:v>36143</c:v>
                </c:pt>
                <c:pt idx="5627">
                  <c:v>36144</c:v>
                </c:pt>
                <c:pt idx="5628">
                  <c:v>36145</c:v>
                </c:pt>
                <c:pt idx="5629">
                  <c:v>36146</c:v>
                </c:pt>
                <c:pt idx="5630">
                  <c:v>36147</c:v>
                </c:pt>
                <c:pt idx="5631">
                  <c:v>36150</c:v>
                </c:pt>
                <c:pt idx="5632">
                  <c:v>36151</c:v>
                </c:pt>
                <c:pt idx="5633">
                  <c:v>36152</c:v>
                </c:pt>
                <c:pt idx="5634">
                  <c:v>36153</c:v>
                </c:pt>
                <c:pt idx="5635">
                  <c:v>36157</c:v>
                </c:pt>
                <c:pt idx="5636">
                  <c:v>36158</c:v>
                </c:pt>
                <c:pt idx="5637">
                  <c:v>36159</c:v>
                </c:pt>
                <c:pt idx="5638">
                  <c:v>36160</c:v>
                </c:pt>
                <c:pt idx="5639">
                  <c:v>36164</c:v>
                </c:pt>
                <c:pt idx="5640">
                  <c:v>36165</c:v>
                </c:pt>
                <c:pt idx="5641">
                  <c:v>36166</c:v>
                </c:pt>
                <c:pt idx="5642">
                  <c:v>36167</c:v>
                </c:pt>
                <c:pt idx="5643">
                  <c:v>36168</c:v>
                </c:pt>
                <c:pt idx="5644">
                  <c:v>36171</c:v>
                </c:pt>
                <c:pt idx="5645">
                  <c:v>36172</c:v>
                </c:pt>
                <c:pt idx="5646">
                  <c:v>36173</c:v>
                </c:pt>
                <c:pt idx="5647">
                  <c:v>36174</c:v>
                </c:pt>
                <c:pt idx="5648">
                  <c:v>36175</c:v>
                </c:pt>
                <c:pt idx="5649">
                  <c:v>36179</c:v>
                </c:pt>
                <c:pt idx="5650">
                  <c:v>36180</c:v>
                </c:pt>
                <c:pt idx="5651">
                  <c:v>36181</c:v>
                </c:pt>
                <c:pt idx="5652">
                  <c:v>36182</c:v>
                </c:pt>
                <c:pt idx="5653">
                  <c:v>36185</c:v>
                </c:pt>
                <c:pt idx="5654">
                  <c:v>36186</c:v>
                </c:pt>
                <c:pt idx="5655">
                  <c:v>36187</c:v>
                </c:pt>
                <c:pt idx="5656">
                  <c:v>36188</c:v>
                </c:pt>
                <c:pt idx="5657">
                  <c:v>36189</c:v>
                </c:pt>
                <c:pt idx="5658">
                  <c:v>36192</c:v>
                </c:pt>
                <c:pt idx="5659">
                  <c:v>36193</c:v>
                </c:pt>
                <c:pt idx="5660">
                  <c:v>36194</c:v>
                </c:pt>
                <c:pt idx="5661">
                  <c:v>36195</c:v>
                </c:pt>
                <c:pt idx="5662">
                  <c:v>36196</c:v>
                </c:pt>
                <c:pt idx="5663">
                  <c:v>36199</c:v>
                </c:pt>
                <c:pt idx="5664">
                  <c:v>36200</c:v>
                </c:pt>
                <c:pt idx="5665">
                  <c:v>36201</c:v>
                </c:pt>
                <c:pt idx="5666">
                  <c:v>36202</c:v>
                </c:pt>
                <c:pt idx="5667">
                  <c:v>36203</c:v>
                </c:pt>
                <c:pt idx="5668">
                  <c:v>36207</c:v>
                </c:pt>
                <c:pt idx="5669">
                  <c:v>36208</c:v>
                </c:pt>
                <c:pt idx="5670">
                  <c:v>36209</c:v>
                </c:pt>
                <c:pt idx="5671">
                  <c:v>36210</c:v>
                </c:pt>
                <c:pt idx="5672">
                  <c:v>36213</c:v>
                </c:pt>
                <c:pt idx="5673">
                  <c:v>36214</c:v>
                </c:pt>
                <c:pt idx="5674">
                  <c:v>36215</c:v>
                </c:pt>
                <c:pt idx="5675">
                  <c:v>36216</c:v>
                </c:pt>
                <c:pt idx="5676">
                  <c:v>36217</c:v>
                </c:pt>
                <c:pt idx="5677">
                  <c:v>36220</c:v>
                </c:pt>
                <c:pt idx="5678">
                  <c:v>36221</c:v>
                </c:pt>
                <c:pt idx="5679">
                  <c:v>36222</c:v>
                </c:pt>
                <c:pt idx="5680">
                  <c:v>36223</c:v>
                </c:pt>
                <c:pt idx="5681">
                  <c:v>36224</c:v>
                </c:pt>
                <c:pt idx="5682">
                  <c:v>36227</c:v>
                </c:pt>
                <c:pt idx="5683">
                  <c:v>36228</c:v>
                </c:pt>
                <c:pt idx="5684">
                  <c:v>36229</c:v>
                </c:pt>
                <c:pt idx="5685">
                  <c:v>36230</c:v>
                </c:pt>
                <c:pt idx="5686">
                  <c:v>36231</c:v>
                </c:pt>
                <c:pt idx="5687">
                  <c:v>36234</c:v>
                </c:pt>
                <c:pt idx="5688">
                  <c:v>36235</c:v>
                </c:pt>
                <c:pt idx="5689">
                  <c:v>36236</c:v>
                </c:pt>
                <c:pt idx="5690">
                  <c:v>36237</c:v>
                </c:pt>
                <c:pt idx="5691">
                  <c:v>36238</c:v>
                </c:pt>
                <c:pt idx="5692">
                  <c:v>36241</c:v>
                </c:pt>
                <c:pt idx="5693">
                  <c:v>36242</c:v>
                </c:pt>
                <c:pt idx="5694">
                  <c:v>36243</c:v>
                </c:pt>
                <c:pt idx="5695">
                  <c:v>36244</c:v>
                </c:pt>
                <c:pt idx="5696">
                  <c:v>36245</c:v>
                </c:pt>
                <c:pt idx="5697">
                  <c:v>36248</c:v>
                </c:pt>
                <c:pt idx="5698">
                  <c:v>36249</c:v>
                </c:pt>
                <c:pt idx="5699">
                  <c:v>36250</c:v>
                </c:pt>
                <c:pt idx="5700">
                  <c:v>36251</c:v>
                </c:pt>
                <c:pt idx="5701">
                  <c:v>36252</c:v>
                </c:pt>
                <c:pt idx="5702">
                  <c:v>36255</c:v>
                </c:pt>
                <c:pt idx="5703">
                  <c:v>36256</c:v>
                </c:pt>
                <c:pt idx="5704">
                  <c:v>36257</c:v>
                </c:pt>
                <c:pt idx="5705">
                  <c:v>36258</c:v>
                </c:pt>
                <c:pt idx="5706">
                  <c:v>36259</c:v>
                </c:pt>
                <c:pt idx="5707">
                  <c:v>36262</c:v>
                </c:pt>
                <c:pt idx="5708">
                  <c:v>36263</c:v>
                </c:pt>
                <c:pt idx="5709">
                  <c:v>36264</c:v>
                </c:pt>
                <c:pt idx="5710">
                  <c:v>36265</c:v>
                </c:pt>
                <c:pt idx="5711">
                  <c:v>36266</c:v>
                </c:pt>
                <c:pt idx="5712">
                  <c:v>36269</c:v>
                </c:pt>
                <c:pt idx="5713">
                  <c:v>36270</c:v>
                </c:pt>
                <c:pt idx="5714">
                  <c:v>36271</c:v>
                </c:pt>
                <c:pt idx="5715">
                  <c:v>36272</c:v>
                </c:pt>
                <c:pt idx="5716">
                  <c:v>36273</c:v>
                </c:pt>
                <c:pt idx="5717">
                  <c:v>36276</c:v>
                </c:pt>
                <c:pt idx="5718">
                  <c:v>36277</c:v>
                </c:pt>
                <c:pt idx="5719">
                  <c:v>36278</c:v>
                </c:pt>
                <c:pt idx="5720">
                  <c:v>36279</c:v>
                </c:pt>
                <c:pt idx="5721">
                  <c:v>36280</c:v>
                </c:pt>
                <c:pt idx="5722">
                  <c:v>36283</c:v>
                </c:pt>
                <c:pt idx="5723">
                  <c:v>36284</c:v>
                </c:pt>
                <c:pt idx="5724">
                  <c:v>36285</c:v>
                </c:pt>
                <c:pt idx="5725">
                  <c:v>36286</c:v>
                </c:pt>
                <c:pt idx="5726">
                  <c:v>36287</c:v>
                </c:pt>
                <c:pt idx="5727">
                  <c:v>36290</c:v>
                </c:pt>
                <c:pt idx="5728">
                  <c:v>36291</c:v>
                </c:pt>
                <c:pt idx="5729">
                  <c:v>36292</c:v>
                </c:pt>
                <c:pt idx="5730">
                  <c:v>36293</c:v>
                </c:pt>
                <c:pt idx="5731">
                  <c:v>36294</c:v>
                </c:pt>
                <c:pt idx="5732">
                  <c:v>36297</c:v>
                </c:pt>
                <c:pt idx="5733">
                  <c:v>36298</c:v>
                </c:pt>
                <c:pt idx="5734">
                  <c:v>36299</c:v>
                </c:pt>
                <c:pt idx="5735">
                  <c:v>36300</c:v>
                </c:pt>
                <c:pt idx="5736">
                  <c:v>36301</c:v>
                </c:pt>
                <c:pt idx="5737">
                  <c:v>36304</c:v>
                </c:pt>
                <c:pt idx="5738">
                  <c:v>36305</c:v>
                </c:pt>
                <c:pt idx="5739">
                  <c:v>36306</c:v>
                </c:pt>
                <c:pt idx="5740">
                  <c:v>36307</c:v>
                </c:pt>
                <c:pt idx="5741">
                  <c:v>36308</c:v>
                </c:pt>
                <c:pt idx="5742">
                  <c:v>36312</c:v>
                </c:pt>
                <c:pt idx="5743">
                  <c:v>36313</c:v>
                </c:pt>
                <c:pt idx="5744">
                  <c:v>36314</c:v>
                </c:pt>
                <c:pt idx="5745">
                  <c:v>36315</c:v>
                </c:pt>
                <c:pt idx="5746">
                  <c:v>36318</c:v>
                </c:pt>
                <c:pt idx="5747">
                  <c:v>36319</c:v>
                </c:pt>
                <c:pt idx="5748">
                  <c:v>36320</c:v>
                </c:pt>
                <c:pt idx="5749">
                  <c:v>36321</c:v>
                </c:pt>
                <c:pt idx="5750">
                  <c:v>36322</c:v>
                </c:pt>
                <c:pt idx="5751">
                  <c:v>36325</c:v>
                </c:pt>
                <c:pt idx="5752">
                  <c:v>36326</c:v>
                </c:pt>
                <c:pt idx="5753">
                  <c:v>36327</c:v>
                </c:pt>
                <c:pt idx="5754">
                  <c:v>36328</c:v>
                </c:pt>
                <c:pt idx="5755">
                  <c:v>36329</c:v>
                </c:pt>
                <c:pt idx="5756">
                  <c:v>36332</c:v>
                </c:pt>
                <c:pt idx="5757">
                  <c:v>36333</c:v>
                </c:pt>
                <c:pt idx="5758">
                  <c:v>36334</c:v>
                </c:pt>
                <c:pt idx="5759">
                  <c:v>36335</c:v>
                </c:pt>
                <c:pt idx="5760">
                  <c:v>36336</c:v>
                </c:pt>
                <c:pt idx="5761">
                  <c:v>36339</c:v>
                </c:pt>
                <c:pt idx="5762">
                  <c:v>36340</c:v>
                </c:pt>
                <c:pt idx="5763">
                  <c:v>36341</c:v>
                </c:pt>
                <c:pt idx="5764">
                  <c:v>36342</c:v>
                </c:pt>
                <c:pt idx="5765">
                  <c:v>36343</c:v>
                </c:pt>
                <c:pt idx="5766">
                  <c:v>36347</c:v>
                </c:pt>
                <c:pt idx="5767">
                  <c:v>36348</c:v>
                </c:pt>
                <c:pt idx="5768">
                  <c:v>36349</c:v>
                </c:pt>
                <c:pt idx="5769">
                  <c:v>36350</c:v>
                </c:pt>
                <c:pt idx="5770">
                  <c:v>36353</c:v>
                </c:pt>
                <c:pt idx="5771">
                  <c:v>36354</c:v>
                </c:pt>
                <c:pt idx="5772">
                  <c:v>36355</c:v>
                </c:pt>
                <c:pt idx="5773">
                  <c:v>36356</c:v>
                </c:pt>
                <c:pt idx="5774">
                  <c:v>36357</c:v>
                </c:pt>
                <c:pt idx="5775">
                  <c:v>36360</c:v>
                </c:pt>
                <c:pt idx="5776">
                  <c:v>36361</c:v>
                </c:pt>
                <c:pt idx="5777">
                  <c:v>36362</c:v>
                </c:pt>
                <c:pt idx="5778">
                  <c:v>36363</c:v>
                </c:pt>
                <c:pt idx="5779">
                  <c:v>36364</c:v>
                </c:pt>
                <c:pt idx="5780">
                  <c:v>36367</c:v>
                </c:pt>
                <c:pt idx="5781">
                  <c:v>36368</c:v>
                </c:pt>
                <c:pt idx="5782">
                  <c:v>36369</c:v>
                </c:pt>
                <c:pt idx="5783">
                  <c:v>36370</c:v>
                </c:pt>
                <c:pt idx="5784">
                  <c:v>36371</c:v>
                </c:pt>
                <c:pt idx="5785">
                  <c:v>36374</c:v>
                </c:pt>
                <c:pt idx="5786">
                  <c:v>36375</c:v>
                </c:pt>
                <c:pt idx="5787">
                  <c:v>36376</c:v>
                </c:pt>
                <c:pt idx="5788">
                  <c:v>36377</c:v>
                </c:pt>
                <c:pt idx="5789">
                  <c:v>36378</c:v>
                </c:pt>
                <c:pt idx="5790">
                  <c:v>36381</c:v>
                </c:pt>
                <c:pt idx="5791">
                  <c:v>36382</c:v>
                </c:pt>
                <c:pt idx="5792">
                  <c:v>36383</c:v>
                </c:pt>
                <c:pt idx="5793">
                  <c:v>36384</c:v>
                </c:pt>
                <c:pt idx="5794">
                  <c:v>36385</c:v>
                </c:pt>
                <c:pt idx="5795">
                  <c:v>36388</c:v>
                </c:pt>
                <c:pt idx="5796">
                  <c:v>36389</c:v>
                </c:pt>
                <c:pt idx="5797">
                  <c:v>36390</c:v>
                </c:pt>
                <c:pt idx="5798">
                  <c:v>36391</c:v>
                </c:pt>
                <c:pt idx="5799">
                  <c:v>36392</c:v>
                </c:pt>
                <c:pt idx="5800">
                  <c:v>36395</c:v>
                </c:pt>
                <c:pt idx="5801">
                  <c:v>36396</c:v>
                </c:pt>
                <c:pt idx="5802">
                  <c:v>36397</c:v>
                </c:pt>
                <c:pt idx="5803">
                  <c:v>36398</c:v>
                </c:pt>
                <c:pt idx="5804">
                  <c:v>36399</c:v>
                </c:pt>
                <c:pt idx="5805">
                  <c:v>36402</c:v>
                </c:pt>
                <c:pt idx="5806">
                  <c:v>36403</c:v>
                </c:pt>
                <c:pt idx="5807">
                  <c:v>36404</c:v>
                </c:pt>
                <c:pt idx="5808">
                  <c:v>36405</c:v>
                </c:pt>
                <c:pt idx="5809">
                  <c:v>36406</c:v>
                </c:pt>
                <c:pt idx="5810">
                  <c:v>36410</c:v>
                </c:pt>
                <c:pt idx="5811">
                  <c:v>36411</c:v>
                </c:pt>
                <c:pt idx="5812">
                  <c:v>36412</c:v>
                </c:pt>
                <c:pt idx="5813">
                  <c:v>36413</c:v>
                </c:pt>
                <c:pt idx="5814">
                  <c:v>36416</c:v>
                </c:pt>
                <c:pt idx="5815">
                  <c:v>36417</c:v>
                </c:pt>
                <c:pt idx="5816">
                  <c:v>36418</c:v>
                </c:pt>
                <c:pt idx="5817">
                  <c:v>36419</c:v>
                </c:pt>
                <c:pt idx="5818">
                  <c:v>36420</c:v>
                </c:pt>
                <c:pt idx="5819">
                  <c:v>36423</c:v>
                </c:pt>
                <c:pt idx="5820">
                  <c:v>36424</c:v>
                </c:pt>
                <c:pt idx="5821">
                  <c:v>36425</c:v>
                </c:pt>
                <c:pt idx="5822">
                  <c:v>36426</c:v>
                </c:pt>
                <c:pt idx="5823">
                  <c:v>36427</c:v>
                </c:pt>
                <c:pt idx="5824">
                  <c:v>36430</c:v>
                </c:pt>
                <c:pt idx="5825">
                  <c:v>36431</c:v>
                </c:pt>
                <c:pt idx="5826">
                  <c:v>36432</c:v>
                </c:pt>
                <c:pt idx="5827">
                  <c:v>36433</c:v>
                </c:pt>
                <c:pt idx="5828">
                  <c:v>36434</c:v>
                </c:pt>
                <c:pt idx="5829">
                  <c:v>36437</c:v>
                </c:pt>
                <c:pt idx="5830">
                  <c:v>36438</c:v>
                </c:pt>
                <c:pt idx="5831">
                  <c:v>36439</c:v>
                </c:pt>
                <c:pt idx="5832">
                  <c:v>36440</c:v>
                </c:pt>
                <c:pt idx="5833">
                  <c:v>36441</c:v>
                </c:pt>
                <c:pt idx="5834">
                  <c:v>36445</c:v>
                </c:pt>
                <c:pt idx="5835">
                  <c:v>36446</c:v>
                </c:pt>
                <c:pt idx="5836">
                  <c:v>36447</c:v>
                </c:pt>
                <c:pt idx="5837">
                  <c:v>36448</c:v>
                </c:pt>
                <c:pt idx="5838">
                  <c:v>36451</c:v>
                </c:pt>
                <c:pt idx="5839">
                  <c:v>36452</c:v>
                </c:pt>
                <c:pt idx="5840">
                  <c:v>36453</c:v>
                </c:pt>
                <c:pt idx="5841">
                  <c:v>36454</c:v>
                </c:pt>
                <c:pt idx="5842">
                  <c:v>36455</c:v>
                </c:pt>
                <c:pt idx="5843">
                  <c:v>36458</c:v>
                </c:pt>
                <c:pt idx="5844">
                  <c:v>36459</c:v>
                </c:pt>
                <c:pt idx="5845">
                  <c:v>36460</c:v>
                </c:pt>
                <c:pt idx="5846">
                  <c:v>36461</c:v>
                </c:pt>
                <c:pt idx="5847">
                  <c:v>36462</c:v>
                </c:pt>
                <c:pt idx="5848">
                  <c:v>36465</c:v>
                </c:pt>
                <c:pt idx="5849">
                  <c:v>36466</c:v>
                </c:pt>
                <c:pt idx="5850">
                  <c:v>36467</c:v>
                </c:pt>
                <c:pt idx="5851">
                  <c:v>36468</c:v>
                </c:pt>
                <c:pt idx="5852">
                  <c:v>36469</c:v>
                </c:pt>
                <c:pt idx="5853">
                  <c:v>36472</c:v>
                </c:pt>
                <c:pt idx="5854">
                  <c:v>36473</c:v>
                </c:pt>
                <c:pt idx="5855">
                  <c:v>36474</c:v>
                </c:pt>
                <c:pt idx="5856">
                  <c:v>36476</c:v>
                </c:pt>
                <c:pt idx="5857">
                  <c:v>36479</c:v>
                </c:pt>
                <c:pt idx="5858">
                  <c:v>36480</c:v>
                </c:pt>
                <c:pt idx="5859">
                  <c:v>36481</c:v>
                </c:pt>
                <c:pt idx="5860">
                  <c:v>36482</c:v>
                </c:pt>
                <c:pt idx="5861">
                  <c:v>36483</c:v>
                </c:pt>
                <c:pt idx="5862">
                  <c:v>36486</c:v>
                </c:pt>
                <c:pt idx="5863">
                  <c:v>36487</c:v>
                </c:pt>
                <c:pt idx="5864">
                  <c:v>36488</c:v>
                </c:pt>
                <c:pt idx="5865">
                  <c:v>36490</c:v>
                </c:pt>
                <c:pt idx="5866">
                  <c:v>36493</c:v>
                </c:pt>
                <c:pt idx="5867">
                  <c:v>36494</c:v>
                </c:pt>
                <c:pt idx="5868">
                  <c:v>36495</c:v>
                </c:pt>
                <c:pt idx="5869">
                  <c:v>36496</c:v>
                </c:pt>
                <c:pt idx="5870">
                  <c:v>36497</c:v>
                </c:pt>
                <c:pt idx="5871">
                  <c:v>36500</c:v>
                </c:pt>
                <c:pt idx="5872">
                  <c:v>36501</c:v>
                </c:pt>
                <c:pt idx="5873">
                  <c:v>36502</c:v>
                </c:pt>
                <c:pt idx="5874">
                  <c:v>36503</c:v>
                </c:pt>
                <c:pt idx="5875">
                  <c:v>36504</c:v>
                </c:pt>
                <c:pt idx="5876">
                  <c:v>36507</c:v>
                </c:pt>
                <c:pt idx="5877">
                  <c:v>36508</c:v>
                </c:pt>
                <c:pt idx="5878">
                  <c:v>36509</c:v>
                </c:pt>
                <c:pt idx="5879">
                  <c:v>36510</c:v>
                </c:pt>
                <c:pt idx="5880">
                  <c:v>36511</c:v>
                </c:pt>
                <c:pt idx="5881">
                  <c:v>36514</c:v>
                </c:pt>
                <c:pt idx="5882">
                  <c:v>36515</c:v>
                </c:pt>
                <c:pt idx="5883">
                  <c:v>36516</c:v>
                </c:pt>
                <c:pt idx="5884">
                  <c:v>36517</c:v>
                </c:pt>
                <c:pt idx="5885">
                  <c:v>36521</c:v>
                </c:pt>
                <c:pt idx="5886">
                  <c:v>36522</c:v>
                </c:pt>
                <c:pt idx="5887">
                  <c:v>36523</c:v>
                </c:pt>
                <c:pt idx="5888">
                  <c:v>36524</c:v>
                </c:pt>
                <c:pt idx="5889">
                  <c:v>36525</c:v>
                </c:pt>
                <c:pt idx="5890">
                  <c:v>36528</c:v>
                </c:pt>
                <c:pt idx="5891">
                  <c:v>36529</c:v>
                </c:pt>
                <c:pt idx="5892">
                  <c:v>36530</c:v>
                </c:pt>
                <c:pt idx="5893">
                  <c:v>36531</c:v>
                </c:pt>
                <c:pt idx="5894">
                  <c:v>36532</c:v>
                </c:pt>
                <c:pt idx="5895">
                  <c:v>36535</c:v>
                </c:pt>
                <c:pt idx="5896">
                  <c:v>36536</c:v>
                </c:pt>
                <c:pt idx="5897">
                  <c:v>36537</c:v>
                </c:pt>
                <c:pt idx="5898">
                  <c:v>36538</c:v>
                </c:pt>
                <c:pt idx="5899">
                  <c:v>36539</c:v>
                </c:pt>
                <c:pt idx="5900">
                  <c:v>36543</c:v>
                </c:pt>
                <c:pt idx="5901">
                  <c:v>36544</c:v>
                </c:pt>
                <c:pt idx="5902">
                  <c:v>36545</c:v>
                </c:pt>
                <c:pt idx="5903">
                  <c:v>36546</c:v>
                </c:pt>
                <c:pt idx="5904">
                  <c:v>36549</c:v>
                </c:pt>
                <c:pt idx="5905">
                  <c:v>36550</c:v>
                </c:pt>
                <c:pt idx="5906">
                  <c:v>36551</c:v>
                </c:pt>
                <c:pt idx="5907">
                  <c:v>36552</c:v>
                </c:pt>
                <c:pt idx="5908">
                  <c:v>36553</c:v>
                </c:pt>
                <c:pt idx="5909">
                  <c:v>36556</c:v>
                </c:pt>
                <c:pt idx="5910">
                  <c:v>36557</c:v>
                </c:pt>
                <c:pt idx="5911">
                  <c:v>36558</c:v>
                </c:pt>
                <c:pt idx="5912">
                  <c:v>36559</c:v>
                </c:pt>
                <c:pt idx="5913">
                  <c:v>36560</c:v>
                </c:pt>
                <c:pt idx="5914">
                  <c:v>36563</c:v>
                </c:pt>
                <c:pt idx="5915">
                  <c:v>36564</c:v>
                </c:pt>
                <c:pt idx="5916">
                  <c:v>36565</c:v>
                </c:pt>
                <c:pt idx="5917">
                  <c:v>36566</c:v>
                </c:pt>
                <c:pt idx="5918">
                  <c:v>36567</c:v>
                </c:pt>
                <c:pt idx="5919">
                  <c:v>36570</c:v>
                </c:pt>
                <c:pt idx="5920">
                  <c:v>36571</c:v>
                </c:pt>
                <c:pt idx="5921">
                  <c:v>36572</c:v>
                </c:pt>
                <c:pt idx="5922">
                  <c:v>36573</c:v>
                </c:pt>
                <c:pt idx="5923">
                  <c:v>36574</c:v>
                </c:pt>
                <c:pt idx="5924">
                  <c:v>36578</c:v>
                </c:pt>
                <c:pt idx="5925">
                  <c:v>36579</c:v>
                </c:pt>
                <c:pt idx="5926">
                  <c:v>36580</c:v>
                </c:pt>
                <c:pt idx="5927">
                  <c:v>36581</c:v>
                </c:pt>
                <c:pt idx="5928">
                  <c:v>36584</c:v>
                </c:pt>
                <c:pt idx="5929">
                  <c:v>36585</c:v>
                </c:pt>
                <c:pt idx="5930">
                  <c:v>36586</c:v>
                </c:pt>
                <c:pt idx="5931">
                  <c:v>36587</c:v>
                </c:pt>
                <c:pt idx="5932">
                  <c:v>36588</c:v>
                </c:pt>
                <c:pt idx="5933">
                  <c:v>36591</c:v>
                </c:pt>
                <c:pt idx="5934">
                  <c:v>36592</c:v>
                </c:pt>
                <c:pt idx="5935">
                  <c:v>36593</c:v>
                </c:pt>
                <c:pt idx="5936">
                  <c:v>36594</c:v>
                </c:pt>
                <c:pt idx="5937">
                  <c:v>36595</c:v>
                </c:pt>
                <c:pt idx="5938">
                  <c:v>36598</c:v>
                </c:pt>
                <c:pt idx="5939">
                  <c:v>36599</c:v>
                </c:pt>
                <c:pt idx="5940">
                  <c:v>36600</c:v>
                </c:pt>
                <c:pt idx="5941">
                  <c:v>36601</c:v>
                </c:pt>
                <c:pt idx="5942">
                  <c:v>36602</c:v>
                </c:pt>
                <c:pt idx="5943">
                  <c:v>36605</c:v>
                </c:pt>
                <c:pt idx="5944">
                  <c:v>36606</c:v>
                </c:pt>
                <c:pt idx="5945">
                  <c:v>36607</c:v>
                </c:pt>
                <c:pt idx="5946">
                  <c:v>36608</c:v>
                </c:pt>
                <c:pt idx="5947">
                  <c:v>36609</c:v>
                </c:pt>
                <c:pt idx="5948">
                  <c:v>36612</c:v>
                </c:pt>
                <c:pt idx="5949">
                  <c:v>36613</c:v>
                </c:pt>
                <c:pt idx="5950">
                  <c:v>36614</c:v>
                </c:pt>
                <c:pt idx="5951">
                  <c:v>36615</c:v>
                </c:pt>
                <c:pt idx="5952">
                  <c:v>36616</c:v>
                </c:pt>
                <c:pt idx="5953">
                  <c:v>36619</c:v>
                </c:pt>
                <c:pt idx="5954">
                  <c:v>36620</c:v>
                </c:pt>
                <c:pt idx="5955">
                  <c:v>36621</c:v>
                </c:pt>
                <c:pt idx="5956">
                  <c:v>36622</c:v>
                </c:pt>
                <c:pt idx="5957">
                  <c:v>36623</c:v>
                </c:pt>
                <c:pt idx="5958">
                  <c:v>36626</c:v>
                </c:pt>
                <c:pt idx="5959">
                  <c:v>36627</c:v>
                </c:pt>
                <c:pt idx="5960">
                  <c:v>36628</c:v>
                </c:pt>
                <c:pt idx="5961">
                  <c:v>36629</c:v>
                </c:pt>
                <c:pt idx="5962">
                  <c:v>36630</c:v>
                </c:pt>
                <c:pt idx="5963">
                  <c:v>36633</c:v>
                </c:pt>
                <c:pt idx="5964">
                  <c:v>36634</c:v>
                </c:pt>
                <c:pt idx="5965">
                  <c:v>36635</c:v>
                </c:pt>
                <c:pt idx="5966">
                  <c:v>36636</c:v>
                </c:pt>
                <c:pt idx="5967">
                  <c:v>36640</c:v>
                </c:pt>
                <c:pt idx="5968">
                  <c:v>36641</c:v>
                </c:pt>
                <c:pt idx="5969">
                  <c:v>36642</c:v>
                </c:pt>
                <c:pt idx="5970">
                  <c:v>36643</c:v>
                </c:pt>
                <c:pt idx="5971">
                  <c:v>36644</c:v>
                </c:pt>
                <c:pt idx="5972">
                  <c:v>36647</c:v>
                </c:pt>
                <c:pt idx="5973">
                  <c:v>36648</c:v>
                </c:pt>
                <c:pt idx="5974">
                  <c:v>36649</c:v>
                </c:pt>
                <c:pt idx="5975">
                  <c:v>36650</c:v>
                </c:pt>
                <c:pt idx="5976">
                  <c:v>36651</c:v>
                </c:pt>
                <c:pt idx="5977">
                  <c:v>36654</c:v>
                </c:pt>
                <c:pt idx="5978">
                  <c:v>36655</c:v>
                </c:pt>
                <c:pt idx="5979">
                  <c:v>36656</c:v>
                </c:pt>
                <c:pt idx="5980">
                  <c:v>36657</c:v>
                </c:pt>
                <c:pt idx="5981">
                  <c:v>36658</c:v>
                </c:pt>
                <c:pt idx="5982">
                  <c:v>36661</c:v>
                </c:pt>
                <c:pt idx="5983">
                  <c:v>36662</c:v>
                </c:pt>
                <c:pt idx="5984">
                  <c:v>36663</c:v>
                </c:pt>
                <c:pt idx="5985">
                  <c:v>36664</c:v>
                </c:pt>
                <c:pt idx="5986">
                  <c:v>36665</c:v>
                </c:pt>
                <c:pt idx="5987">
                  <c:v>36668</c:v>
                </c:pt>
                <c:pt idx="5988">
                  <c:v>36669</c:v>
                </c:pt>
                <c:pt idx="5989">
                  <c:v>36670</c:v>
                </c:pt>
                <c:pt idx="5990">
                  <c:v>36671</c:v>
                </c:pt>
                <c:pt idx="5991">
                  <c:v>36672</c:v>
                </c:pt>
                <c:pt idx="5992">
                  <c:v>36676</c:v>
                </c:pt>
                <c:pt idx="5993">
                  <c:v>36677</c:v>
                </c:pt>
                <c:pt idx="5994">
                  <c:v>36678</c:v>
                </c:pt>
                <c:pt idx="5995">
                  <c:v>36679</c:v>
                </c:pt>
                <c:pt idx="5996">
                  <c:v>36682</c:v>
                </c:pt>
                <c:pt idx="5997">
                  <c:v>36683</c:v>
                </c:pt>
                <c:pt idx="5998">
                  <c:v>36684</c:v>
                </c:pt>
                <c:pt idx="5999">
                  <c:v>36685</c:v>
                </c:pt>
                <c:pt idx="6000">
                  <c:v>36686</c:v>
                </c:pt>
                <c:pt idx="6001">
                  <c:v>36689</c:v>
                </c:pt>
                <c:pt idx="6002">
                  <c:v>36690</c:v>
                </c:pt>
                <c:pt idx="6003">
                  <c:v>36691</c:v>
                </c:pt>
                <c:pt idx="6004">
                  <c:v>36692</c:v>
                </c:pt>
                <c:pt idx="6005">
                  <c:v>36693</c:v>
                </c:pt>
                <c:pt idx="6006">
                  <c:v>36696</c:v>
                </c:pt>
                <c:pt idx="6007">
                  <c:v>36697</c:v>
                </c:pt>
                <c:pt idx="6008">
                  <c:v>36698</c:v>
                </c:pt>
                <c:pt idx="6009">
                  <c:v>36699</c:v>
                </c:pt>
                <c:pt idx="6010">
                  <c:v>36700</c:v>
                </c:pt>
                <c:pt idx="6011">
                  <c:v>36703</c:v>
                </c:pt>
                <c:pt idx="6012">
                  <c:v>36704</c:v>
                </c:pt>
                <c:pt idx="6013">
                  <c:v>36705</c:v>
                </c:pt>
                <c:pt idx="6014">
                  <c:v>36706</c:v>
                </c:pt>
                <c:pt idx="6015">
                  <c:v>36707</c:v>
                </c:pt>
                <c:pt idx="6016">
                  <c:v>36710</c:v>
                </c:pt>
                <c:pt idx="6017">
                  <c:v>36712</c:v>
                </c:pt>
                <c:pt idx="6018">
                  <c:v>36713</c:v>
                </c:pt>
                <c:pt idx="6019">
                  <c:v>36714</c:v>
                </c:pt>
                <c:pt idx="6020">
                  <c:v>36717</c:v>
                </c:pt>
                <c:pt idx="6021">
                  <c:v>36718</c:v>
                </c:pt>
                <c:pt idx="6022">
                  <c:v>36719</c:v>
                </c:pt>
                <c:pt idx="6023">
                  <c:v>36720</c:v>
                </c:pt>
                <c:pt idx="6024">
                  <c:v>36721</c:v>
                </c:pt>
                <c:pt idx="6025">
                  <c:v>36724</c:v>
                </c:pt>
                <c:pt idx="6026">
                  <c:v>36725</c:v>
                </c:pt>
                <c:pt idx="6027">
                  <c:v>36726</c:v>
                </c:pt>
                <c:pt idx="6028">
                  <c:v>36727</c:v>
                </c:pt>
                <c:pt idx="6029">
                  <c:v>36728</c:v>
                </c:pt>
                <c:pt idx="6030">
                  <c:v>36731</c:v>
                </c:pt>
                <c:pt idx="6031">
                  <c:v>36732</c:v>
                </c:pt>
                <c:pt idx="6032">
                  <c:v>36733</c:v>
                </c:pt>
                <c:pt idx="6033">
                  <c:v>36734</c:v>
                </c:pt>
                <c:pt idx="6034">
                  <c:v>36735</c:v>
                </c:pt>
                <c:pt idx="6035">
                  <c:v>36738</c:v>
                </c:pt>
                <c:pt idx="6036">
                  <c:v>36739</c:v>
                </c:pt>
                <c:pt idx="6037">
                  <c:v>36740</c:v>
                </c:pt>
                <c:pt idx="6038">
                  <c:v>36741</c:v>
                </c:pt>
                <c:pt idx="6039">
                  <c:v>36742</c:v>
                </c:pt>
                <c:pt idx="6040">
                  <c:v>36745</c:v>
                </c:pt>
                <c:pt idx="6041">
                  <c:v>36746</c:v>
                </c:pt>
                <c:pt idx="6042">
                  <c:v>36747</c:v>
                </c:pt>
                <c:pt idx="6043">
                  <c:v>36748</c:v>
                </c:pt>
                <c:pt idx="6044">
                  <c:v>36749</c:v>
                </c:pt>
                <c:pt idx="6045">
                  <c:v>36752</c:v>
                </c:pt>
                <c:pt idx="6046">
                  <c:v>36753</c:v>
                </c:pt>
                <c:pt idx="6047">
                  <c:v>36754</c:v>
                </c:pt>
                <c:pt idx="6048">
                  <c:v>36755</c:v>
                </c:pt>
                <c:pt idx="6049">
                  <c:v>36756</c:v>
                </c:pt>
                <c:pt idx="6050">
                  <c:v>36759</c:v>
                </c:pt>
                <c:pt idx="6051">
                  <c:v>36760</c:v>
                </c:pt>
                <c:pt idx="6052">
                  <c:v>36761</c:v>
                </c:pt>
                <c:pt idx="6053">
                  <c:v>36762</c:v>
                </c:pt>
                <c:pt idx="6054">
                  <c:v>36763</c:v>
                </c:pt>
                <c:pt idx="6055">
                  <c:v>36766</c:v>
                </c:pt>
                <c:pt idx="6056">
                  <c:v>36767</c:v>
                </c:pt>
                <c:pt idx="6057">
                  <c:v>36768</c:v>
                </c:pt>
                <c:pt idx="6058">
                  <c:v>36769</c:v>
                </c:pt>
                <c:pt idx="6059">
                  <c:v>36770</c:v>
                </c:pt>
                <c:pt idx="6060">
                  <c:v>36774</c:v>
                </c:pt>
                <c:pt idx="6061">
                  <c:v>36775</c:v>
                </c:pt>
                <c:pt idx="6062">
                  <c:v>36776</c:v>
                </c:pt>
                <c:pt idx="6063">
                  <c:v>36777</c:v>
                </c:pt>
                <c:pt idx="6064">
                  <c:v>36780</c:v>
                </c:pt>
                <c:pt idx="6065">
                  <c:v>36781</c:v>
                </c:pt>
                <c:pt idx="6066">
                  <c:v>36782</c:v>
                </c:pt>
                <c:pt idx="6067">
                  <c:v>36783</c:v>
                </c:pt>
                <c:pt idx="6068">
                  <c:v>36784</c:v>
                </c:pt>
                <c:pt idx="6069">
                  <c:v>36787</c:v>
                </c:pt>
                <c:pt idx="6070">
                  <c:v>36788</c:v>
                </c:pt>
                <c:pt idx="6071">
                  <c:v>36789</c:v>
                </c:pt>
                <c:pt idx="6072">
                  <c:v>36790</c:v>
                </c:pt>
                <c:pt idx="6073">
                  <c:v>36791</c:v>
                </c:pt>
                <c:pt idx="6074">
                  <c:v>36794</c:v>
                </c:pt>
                <c:pt idx="6075">
                  <c:v>36795</c:v>
                </c:pt>
                <c:pt idx="6076">
                  <c:v>36796</c:v>
                </c:pt>
                <c:pt idx="6077">
                  <c:v>36797</c:v>
                </c:pt>
                <c:pt idx="6078">
                  <c:v>36798</c:v>
                </c:pt>
                <c:pt idx="6079">
                  <c:v>36801</c:v>
                </c:pt>
                <c:pt idx="6080">
                  <c:v>36802</c:v>
                </c:pt>
                <c:pt idx="6081">
                  <c:v>36803</c:v>
                </c:pt>
                <c:pt idx="6082">
                  <c:v>36804</c:v>
                </c:pt>
                <c:pt idx="6083">
                  <c:v>36805</c:v>
                </c:pt>
                <c:pt idx="6084">
                  <c:v>36809</c:v>
                </c:pt>
                <c:pt idx="6085">
                  <c:v>36810</c:v>
                </c:pt>
                <c:pt idx="6086">
                  <c:v>36811</c:v>
                </c:pt>
                <c:pt idx="6087">
                  <c:v>36812</c:v>
                </c:pt>
                <c:pt idx="6088">
                  <c:v>36815</c:v>
                </c:pt>
                <c:pt idx="6089">
                  <c:v>36816</c:v>
                </c:pt>
                <c:pt idx="6090">
                  <c:v>36817</c:v>
                </c:pt>
                <c:pt idx="6091">
                  <c:v>36818</c:v>
                </c:pt>
                <c:pt idx="6092">
                  <c:v>36819</c:v>
                </c:pt>
                <c:pt idx="6093">
                  <c:v>36822</c:v>
                </c:pt>
                <c:pt idx="6094">
                  <c:v>36823</c:v>
                </c:pt>
                <c:pt idx="6095">
                  <c:v>36824</c:v>
                </c:pt>
                <c:pt idx="6096">
                  <c:v>36825</c:v>
                </c:pt>
                <c:pt idx="6097">
                  <c:v>36826</c:v>
                </c:pt>
                <c:pt idx="6098">
                  <c:v>36829</c:v>
                </c:pt>
                <c:pt idx="6099">
                  <c:v>36830</c:v>
                </c:pt>
                <c:pt idx="6100">
                  <c:v>36831</c:v>
                </c:pt>
                <c:pt idx="6101">
                  <c:v>36832</c:v>
                </c:pt>
                <c:pt idx="6102">
                  <c:v>36833</c:v>
                </c:pt>
                <c:pt idx="6103">
                  <c:v>36836</c:v>
                </c:pt>
                <c:pt idx="6104">
                  <c:v>36837</c:v>
                </c:pt>
                <c:pt idx="6105">
                  <c:v>36838</c:v>
                </c:pt>
                <c:pt idx="6106">
                  <c:v>36839</c:v>
                </c:pt>
                <c:pt idx="6107">
                  <c:v>36840</c:v>
                </c:pt>
                <c:pt idx="6108">
                  <c:v>36843</c:v>
                </c:pt>
                <c:pt idx="6109">
                  <c:v>36844</c:v>
                </c:pt>
                <c:pt idx="6110">
                  <c:v>36845</c:v>
                </c:pt>
                <c:pt idx="6111">
                  <c:v>36846</c:v>
                </c:pt>
                <c:pt idx="6112">
                  <c:v>36847</c:v>
                </c:pt>
                <c:pt idx="6113">
                  <c:v>36850</c:v>
                </c:pt>
                <c:pt idx="6114">
                  <c:v>36851</c:v>
                </c:pt>
                <c:pt idx="6115">
                  <c:v>36852</c:v>
                </c:pt>
                <c:pt idx="6116">
                  <c:v>36854</c:v>
                </c:pt>
                <c:pt idx="6117">
                  <c:v>36857</c:v>
                </c:pt>
                <c:pt idx="6118">
                  <c:v>36858</c:v>
                </c:pt>
                <c:pt idx="6119">
                  <c:v>36859</c:v>
                </c:pt>
                <c:pt idx="6120">
                  <c:v>36860</c:v>
                </c:pt>
                <c:pt idx="6121">
                  <c:v>36861</c:v>
                </c:pt>
                <c:pt idx="6122">
                  <c:v>36864</c:v>
                </c:pt>
                <c:pt idx="6123">
                  <c:v>36865</c:v>
                </c:pt>
                <c:pt idx="6124">
                  <c:v>36866</c:v>
                </c:pt>
                <c:pt idx="6125">
                  <c:v>36867</c:v>
                </c:pt>
                <c:pt idx="6126">
                  <c:v>36868</c:v>
                </c:pt>
                <c:pt idx="6127">
                  <c:v>36871</c:v>
                </c:pt>
                <c:pt idx="6128">
                  <c:v>36872</c:v>
                </c:pt>
                <c:pt idx="6129">
                  <c:v>36873</c:v>
                </c:pt>
                <c:pt idx="6130">
                  <c:v>36874</c:v>
                </c:pt>
                <c:pt idx="6131">
                  <c:v>36875</c:v>
                </c:pt>
                <c:pt idx="6132">
                  <c:v>36878</c:v>
                </c:pt>
                <c:pt idx="6133">
                  <c:v>36879</c:v>
                </c:pt>
                <c:pt idx="6134">
                  <c:v>36880</c:v>
                </c:pt>
                <c:pt idx="6135">
                  <c:v>36881</c:v>
                </c:pt>
                <c:pt idx="6136">
                  <c:v>36882</c:v>
                </c:pt>
                <c:pt idx="6137">
                  <c:v>36886</c:v>
                </c:pt>
                <c:pt idx="6138">
                  <c:v>36887</c:v>
                </c:pt>
                <c:pt idx="6139">
                  <c:v>36888</c:v>
                </c:pt>
                <c:pt idx="6140">
                  <c:v>36889</c:v>
                </c:pt>
                <c:pt idx="6141">
                  <c:v>36893</c:v>
                </c:pt>
                <c:pt idx="6142">
                  <c:v>36894</c:v>
                </c:pt>
                <c:pt idx="6143">
                  <c:v>36895</c:v>
                </c:pt>
                <c:pt idx="6144">
                  <c:v>36896</c:v>
                </c:pt>
                <c:pt idx="6145">
                  <c:v>36899</c:v>
                </c:pt>
                <c:pt idx="6146">
                  <c:v>36900</c:v>
                </c:pt>
                <c:pt idx="6147">
                  <c:v>36901</c:v>
                </c:pt>
                <c:pt idx="6148">
                  <c:v>36902</c:v>
                </c:pt>
                <c:pt idx="6149">
                  <c:v>36903</c:v>
                </c:pt>
                <c:pt idx="6150">
                  <c:v>36907</c:v>
                </c:pt>
                <c:pt idx="6151">
                  <c:v>36908</c:v>
                </c:pt>
                <c:pt idx="6152">
                  <c:v>36909</c:v>
                </c:pt>
                <c:pt idx="6153">
                  <c:v>36910</c:v>
                </c:pt>
                <c:pt idx="6154">
                  <c:v>36913</c:v>
                </c:pt>
                <c:pt idx="6155">
                  <c:v>36914</c:v>
                </c:pt>
                <c:pt idx="6156">
                  <c:v>36915</c:v>
                </c:pt>
                <c:pt idx="6157">
                  <c:v>36916</c:v>
                </c:pt>
                <c:pt idx="6158">
                  <c:v>36917</c:v>
                </c:pt>
                <c:pt idx="6159">
                  <c:v>36920</c:v>
                </c:pt>
                <c:pt idx="6160">
                  <c:v>36921</c:v>
                </c:pt>
                <c:pt idx="6161">
                  <c:v>36922</c:v>
                </c:pt>
                <c:pt idx="6162">
                  <c:v>36923</c:v>
                </c:pt>
                <c:pt idx="6163">
                  <c:v>36924</c:v>
                </c:pt>
                <c:pt idx="6164">
                  <c:v>36927</c:v>
                </c:pt>
                <c:pt idx="6165">
                  <c:v>36928</c:v>
                </c:pt>
                <c:pt idx="6166">
                  <c:v>36929</c:v>
                </c:pt>
                <c:pt idx="6167">
                  <c:v>36930</c:v>
                </c:pt>
                <c:pt idx="6168">
                  <c:v>36931</c:v>
                </c:pt>
                <c:pt idx="6169">
                  <c:v>36934</c:v>
                </c:pt>
                <c:pt idx="6170">
                  <c:v>36935</c:v>
                </c:pt>
                <c:pt idx="6171">
                  <c:v>36936</c:v>
                </c:pt>
                <c:pt idx="6172">
                  <c:v>36937</c:v>
                </c:pt>
                <c:pt idx="6173">
                  <c:v>36938</c:v>
                </c:pt>
                <c:pt idx="6174">
                  <c:v>36942</c:v>
                </c:pt>
                <c:pt idx="6175">
                  <c:v>36943</c:v>
                </c:pt>
                <c:pt idx="6176">
                  <c:v>36944</c:v>
                </c:pt>
                <c:pt idx="6177">
                  <c:v>36945</c:v>
                </c:pt>
                <c:pt idx="6178">
                  <c:v>36948</c:v>
                </c:pt>
                <c:pt idx="6179">
                  <c:v>36949</c:v>
                </c:pt>
                <c:pt idx="6180">
                  <c:v>36950</c:v>
                </c:pt>
                <c:pt idx="6181">
                  <c:v>36951</c:v>
                </c:pt>
                <c:pt idx="6182">
                  <c:v>36952</c:v>
                </c:pt>
                <c:pt idx="6183">
                  <c:v>36955</c:v>
                </c:pt>
                <c:pt idx="6184">
                  <c:v>36956</c:v>
                </c:pt>
                <c:pt idx="6185">
                  <c:v>36957</c:v>
                </c:pt>
                <c:pt idx="6186">
                  <c:v>36958</c:v>
                </c:pt>
                <c:pt idx="6187">
                  <c:v>36959</c:v>
                </c:pt>
                <c:pt idx="6188">
                  <c:v>36962</c:v>
                </c:pt>
                <c:pt idx="6189">
                  <c:v>36963</c:v>
                </c:pt>
                <c:pt idx="6190">
                  <c:v>36964</c:v>
                </c:pt>
                <c:pt idx="6191">
                  <c:v>36965</c:v>
                </c:pt>
                <c:pt idx="6192">
                  <c:v>36966</c:v>
                </c:pt>
                <c:pt idx="6193">
                  <c:v>36969</c:v>
                </c:pt>
                <c:pt idx="6194">
                  <c:v>36970</c:v>
                </c:pt>
                <c:pt idx="6195">
                  <c:v>36971</c:v>
                </c:pt>
                <c:pt idx="6196">
                  <c:v>36972</c:v>
                </c:pt>
                <c:pt idx="6197">
                  <c:v>36973</c:v>
                </c:pt>
                <c:pt idx="6198">
                  <c:v>36976</c:v>
                </c:pt>
                <c:pt idx="6199">
                  <c:v>36977</c:v>
                </c:pt>
                <c:pt idx="6200">
                  <c:v>36978</c:v>
                </c:pt>
                <c:pt idx="6201">
                  <c:v>36979</c:v>
                </c:pt>
                <c:pt idx="6202">
                  <c:v>36980</c:v>
                </c:pt>
                <c:pt idx="6203">
                  <c:v>36983</c:v>
                </c:pt>
                <c:pt idx="6204">
                  <c:v>36984</c:v>
                </c:pt>
                <c:pt idx="6205">
                  <c:v>36985</c:v>
                </c:pt>
                <c:pt idx="6206">
                  <c:v>36986</c:v>
                </c:pt>
                <c:pt idx="6207">
                  <c:v>36987</c:v>
                </c:pt>
                <c:pt idx="6208">
                  <c:v>36990</c:v>
                </c:pt>
                <c:pt idx="6209">
                  <c:v>36991</c:v>
                </c:pt>
                <c:pt idx="6210">
                  <c:v>36992</c:v>
                </c:pt>
                <c:pt idx="6211">
                  <c:v>36993</c:v>
                </c:pt>
                <c:pt idx="6212">
                  <c:v>36997</c:v>
                </c:pt>
                <c:pt idx="6213">
                  <c:v>36998</c:v>
                </c:pt>
                <c:pt idx="6214">
                  <c:v>36999</c:v>
                </c:pt>
                <c:pt idx="6215">
                  <c:v>37000</c:v>
                </c:pt>
                <c:pt idx="6216">
                  <c:v>37001</c:v>
                </c:pt>
                <c:pt idx="6217">
                  <c:v>37004</c:v>
                </c:pt>
                <c:pt idx="6218">
                  <c:v>37005</c:v>
                </c:pt>
                <c:pt idx="6219">
                  <c:v>37006</c:v>
                </c:pt>
                <c:pt idx="6220">
                  <c:v>37007</c:v>
                </c:pt>
                <c:pt idx="6221">
                  <c:v>37008</c:v>
                </c:pt>
                <c:pt idx="6222">
                  <c:v>37011</c:v>
                </c:pt>
                <c:pt idx="6223">
                  <c:v>37012</c:v>
                </c:pt>
                <c:pt idx="6224">
                  <c:v>37013</c:v>
                </c:pt>
                <c:pt idx="6225">
                  <c:v>37014</c:v>
                </c:pt>
                <c:pt idx="6226">
                  <c:v>37015</c:v>
                </c:pt>
                <c:pt idx="6227">
                  <c:v>37018</c:v>
                </c:pt>
                <c:pt idx="6228">
                  <c:v>37019</c:v>
                </c:pt>
                <c:pt idx="6229">
                  <c:v>37020</c:v>
                </c:pt>
                <c:pt idx="6230">
                  <c:v>37021</c:v>
                </c:pt>
                <c:pt idx="6231">
                  <c:v>37022</c:v>
                </c:pt>
                <c:pt idx="6232">
                  <c:v>37025</c:v>
                </c:pt>
                <c:pt idx="6233">
                  <c:v>37026</c:v>
                </c:pt>
                <c:pt idx="6234">
                  <c:v>37027</c:v>
                </c:pt>
                <c:pt idx="6235">
                  <c:v>37028</c:v>
                </c:pt>
                <c:pt idx="6236">
                  <c:v>37029</c:v>
                </c:pt>
                <c:pt idx="6237">
                  <c:v>37032</c:v>
                </c:pt>
                <c:pt idx="6238">
                  <c:v>37033</c:v>
                </c:pt>
                <c:pt idx="6239">
                  <c:v>37034</c:v>
                </c:pt>
                <c:pt idx="6240">
                  <c:v>37035</c:v>
                </c:pt>
                <c:pt idx="6241">
                  <c:v>37036</c:v>
                </c:pt>
                <c:pt idx="6242">
                  <c:v>37040</c:v>
                </c:pt>
                <c:pt idx="6243">
                  <c:v>37041</c:v>
                </c:pt>
                <c:pt idx="6244">
                  <c:v>37042</c:v>
                </c:pt>
                <c:pt idx="6245">
                  <c:v>37043</c:v>
                </c:pt>
                <c:pt idx="6246">
                  <c:v>37046</c:v>
                </c:pt>
                <c:pt idx="6247">
                  <c:v>37047</c:v>
                </c:pt>
                <c:pt idx="6248">
                  <c:v>37048</c:v>
                </c:pt>
                <c:pt idx="6249">
                  <c:v>37049</c:v>
                </c:pt>
                <c:pt idx="6250">
                  <c:v>37050</c:v>
                </c:pt>
                <c:pt idx="6251">
                  <c:v>37053</c:v>
                </c:pt>
                <c:pt idx="6252">
                  <c:v>37054</c:v>
                </c:pt>
                <c:pt idx="6253">
                  <c:v>37055</c:v>
                </c:pt>
                <c:pt idx="6254">
                  <c:v>37056</c:v>
                </c:pt>
                <c:pt idx="6255">
                  <c:v>37057</c:v>
                </c:pt>
                <c:pt idx="6256">
                  <c:v>37060</c:v>
                </c:pt>
                <c:pt idx="6257">
                  <c:v>37061</c:v>
                </c:pt>
                <c:pt idx="6258">
                  <c:v>37062</c:v>
                </c:pt>
                <c:pt idx="6259">
                  <c:v>37063</c:v>
                </c:pt>
                <c:pt idx="6260">
                  <c:v>37064</c:v>
                </c:pt>
                <c:pt idx="6261">
                  <c:v>37067</c:v>
                </c:pt>
                <c:pt idx="6262">
                  <c:v>37068</c:v>
                </c:pt>
                <c:pt idx="6263">
                  <c:v>37069</c:v>
                </c:pt>
                <c:pt idx="6264">
                  <c:v>37070</c:v>
                </c:pt>
                <c:pt idx="6265">
                  <c:v>37071</c:v>
                </c:pt>
                <c:pt idx="6266">
                  <c:v>37074</c:v>
                </c:pt>
                <c:pt idx="6267">
                  <c:v>37075</c:v>
                </c:pt>
                <c:pt idx="6268">
                  <c:v>37077</c:v>
                </c:pt>
                <c:pt idx="6269">
                  <c:v>37078</c:v>
                </c:pt>
                <c:pt idx="6270">
                  <c:v>37081</c:v>
                </c:pt>
                <c:pt idx="6271">
                  <c:v>37082</c:v>
                </c:pt>
                <c:pt idx="6272">
                  <c:v>37083</c:v>
                </c:pt>
                <c:pt idx="6273">
                  <c:v>37084</c:v>
                </c:pt>
                <c:pt idx="6274">
                  <c:v>37085</c:v>
                </c:pt>
                <c:pt idx="6275">
                  <c:v>37088</c:v>
                </c:pt>
                <c:pt idx="6276">
                  <c:v>37089</c:v>
                </c:pt>
                <c:pt idx="6277">
                  <c:v>37090</c:v>
                </c:pt>
                <c:pt idx="6278">
                  <c:v>37091</c:v>
                </c:pt>
                <c:pt idx="6279">
                  <c:v>37092</c:v>
                </c:pt>
                <c:pt idx="6280">
                  <c:v>37095</c:v>
                </c:pt>
                <c:pt idx="6281">
                  <c:v>37096</c:v>
                </c:pt>
                <c:pt idx="6282">
                  <c:v>37097</c:v>
                </c:pt>
                <c:pt idx="6283">
                  <c:v>37098</c:v>
                </c:pt>
                <c:pt idx="6284">
                  <c:v>37099</c:v>
                </c:pt>
                <c:pt idx="6285">
                  <c:v>37102</c:v>
                </c:pt>
                <c:pt idx="6286">
                  <c:v>37103</c:v>
                </c:pt>
                <c:pt idx="6287">
                  <c:v>37104</c:v>
                </c:pt>
                <c:pt idx="6288">
                  <c:v>37105</c:v>
                </c:pt>
                <c:pt idx="6289">
                  <c:v>37106</c:v>
                </c:pt>
                <c:pt idx="6290">
                  <c:v>37109</c:v>
                </c:pt>
                <c:pt idx="6291">
                  <c:v>37110</c:v>
                </c:pt>
                <c:pt idx="6292">
                  <c:v>37111</c:v>
                </c:pt>
                <c:pt idx="6293">
                  <c:v>37112</c:v>
                </c:pt>
                <c:pt idx="6294">
                  <c:v>37113</c:v>
                </c:pt>
                <c:pt idx="6295">
                  <c:v>37116</c:v>
                </c:pt>
                <c:pt idx="6296">
                  <c:v>37117</c:v>
                </c:pt>
                <c:pt idx="6297">
                  <c:v>37118</c:v>
                </c:pt>
                <c:pt idx="6298">
                  <c:v>37119</c:v>
                </c:pt>
                <c:pt idx="6299">
                  <c:v>37120</c:v>
                </c:pt>
                <c:pt idx="6300">
                  <c:v>37123</c:v>
                </c:pt>
                <c:pt idx="6301">
                  <c:v>37124</c:v>
                </c:pt>
                <c:pt idx="6302">
                  <c:v>37125</c:v>
                </c:pt>
                <c:pt idx="6303">
                  <c:v>37126</c:v>
                </c:pt>
                <c:pt idx="6304">
                  <c:v>37127</c:v>
                </c:pt>
                <c:pt idx="6305">
                  <c:v>37130</c:v>
                </c:pt>
                <c:pt idx="6306">
                  <c:v>37131</c:v>
                </c:pt>
                <c:pt idx="6307">
                  <c:v>37132</c:v>
                </c:pt>
                <c:pt idx="6308">
                  <c:v>37133</c:v>
                </c:pt>
                <c:pt idx="6309">
                  <c:v>37134</c:v>
                </c:pt>
                <c:pt idx="6310">
                  <c:v>37138</c:v>
                </c:pt>
                <c:pt idx="6311">
                  <c:v>37139</c:v>
                </c:pt>
                <c:pt idx="6312">
                  <c:v>37140</c:v>
                </c:pt>
                <c:pt idx="6313">
                  <c:v>37141</c:v>
                </c:pt>
                <c:pt idx="6314">
                  <c:v>37144</c:v>
                </c:pt>
                <c:pt idx="6315">
                  <c:v>37147</c:v>
                </c:pt>
                <c:pt idx="6316">
                  <c:v>37148</c:v>
                </c:pt>
                <c:pt idx="6317">
                  <c:v>37151</c:v>
                </c:pt>
                <c:pt idx="6318">
                  <c:v>37152</c:v>
                </c:pt>
                <c:pt idx="6319">
                  <c:v>37153</c:v>
                </c:pt>
                <c:pt idx="6320">
                  <c:v>37154</c:v>
                </c:pt>
                <c:pt idx="6321">
                  <c:v>37155</c:v>
                </c:pt>
                <c:pt idx="6322">
                  <c:v>37158</c:v>
                </c:pt>
                <c:pt idx="6323">
                  <c:v>37159</c:v>
                </c:pt>
                <c:pt idx="6324">
                  <c:v>37160</c:v>
                </c:pt>
                <c:pt idx="6325">
                  <c:v>37161</c:v>
                </c:pt>
                <c:pt idx="6326">
                  <c:v>37162</c:v>
                </c:pt>
                <c:pt idx="6327">
                  <c:v>37165</c:v>
                </c:pt>
                <c:pt idx="6328">
                  <c:v>37166</c:v>
                </c:pt>
                <c:pt idx="6329">
                  <c:v>37167</c:v>
                </c:pt>
                <c:pt idx="6330">
                  <c:v>37168</c:v>
                </c:pt>
                <c:pt idx="6331">
                  <c:v>37169</c:v>
                </c:pt>
                <c:pt idx="6332">
                  <c:v>37173</c:v>
                </c:pt>
                <c:pt idx="6333">
                  <c:v>37174</c:v>
                </c:pt>
                <c:pt idx="6334">
                  <c:v>37175</c:v>
                </c:pt>
                <c:pt idx="6335">
                  <c:v>37176</c:v>
                </c:pt>
                <c:pt idx="6336">
                  <c:v>37179</c:v>
                </c:pt>
                <c:pt idx="6337">
                  <c:v>37180</c:v>
                </c:pt>
                <c:pt idx="6338">
                  <c:v>37181</c:v>
                </c:pt>
                <c:pt idx="6339">
                  <c:v>37182</c:v>
                </c:pt>
                <c:pt idx="6340">
                  <c:v>37183</c:v>
                </c:pt>
                <c:pt idx="6341">
                  <c:v>37186</c:v>
                </c:pt>
                <c:pt idx="6342">
                  <c:v>37187</c:v>
                </c:pt>
                <c:pt idx="6343">
                  <c:v>37188</c:v>
                </c:pt>
                <c:pt idx="6344">
                  <c:v>37189</c:v>
                </c:pt>
                <c:pt idx="6345">
                  <c:v>37190</c:v>
                </c:pt>
                <c:pt idx="6346">
                  <c:v>37193</c:v>
                </c:pt>
                <c:pt idx="6347">
                  <c:v>37194</c:v>
                </c:pt>
                <c:pt idx="6348">
                  <c:v>37195</c:v>
                </c:pt>
                <c:pt idx="6349">
                  <c:v>37196</c:v>
                </c:pt>
                <c:pt idx="6350">
                  <c:v>37197</c:v>
                </c:pt>
                <c:pt idx="6351">
                  <c:v>37200</c:v>
                </c:pt>
                <c:pt idx="6352">
                  <c:v>37201</c:v>
                </c:pt>
                <c:pt idx="6353">
                  <c:v>37202</c:v>
                </c:pt>
                <c:pt idx="6354">
                  <c:v>37203</c:v>
                </c:pt>
                <c:pt idx="6355">
                  <c:v>37204</c:v>
                </c:pt>
                <c:pt idx="6356">
                  <c:v>37208</c:v>
                </c:pt>
                <c:pt idx="6357">
                  <c:v>37209</c:v>
                </c:pt>
                <c:pt idx="6358">
                  <c:v>37210</c:v>
                </c:pt>
                <c:pt idx="6359">
                  <c:v>37211</c:v>
                </c:pt>
                <c:pt idx="6360">
                  <c:v>37214</c:v>
                </c:pt>
                <c:pt idx="6361">
                  <c:v>37215</c:v>
                </c:pt>
                <c:pt idx="6362">
                  <c:v>37216</c:v>
                </c:pt>
                <c:pt idx="6363">
                  <c:v>37218</c:v>
                </c:pt>
                <c:pt idx="6364">
                  <c:v>37221</c:v>
                </c:pt>
                <c:pt idx="6365">
                  <c:v>37222</c:v>
                </c:pt>
                <c:pt idx="6366">
                  <c:v>37223</c:v>
                </c:pt>
                <c:pt idx="6367">
                  <c:v>37224</c:v>
                </c:pt>
                <c:pt idx="6368">
                  <c:v>37225</c:v>
                </c:pt>
                <c:pt idx="6369">
                  <c:v>37228</c:v>
                </c:pt>
                <c:pt idx="6370">
                  <c:v>37229</c:v>
                </c:pt>
                <c:pt idx="6371">
                  <c:v>37230</c:v>
                </c:pt>
                <c:pt idx="6372">
                  <c:v>37231</c:v>
                </c:pt>
                <c:pt idx="6373">
                  <c:v>37232</c:v>
                </c:pt>
                <c:pt idx="6374">
                  <c:v>37235</c:v>
                </c:pt>
                <c:pt idx="6375">
                  <c:v>37236</c:v>
                </c:pt>
                <c:pt idx="6376">
                  <c:v>37237</c:v>
                </c:pt>
                <c:pt idx="6377">
                  <c:v>37238</c:v>
                </c:pt>
                <c:pt idx="6378">
                  <c:v>37239</c:v>
                </c:pt>
                <c:pt idx="6379">
                  <c:v>37242</c:v>
                </c:pt>
                <c:pt idx="6380">
                  <c:v>37243</c:v>
                </c:pt>
                <c:pt idx="6381">
                  <c:v>37244</c:v>
                </c:pt>
                <c:pt idx="6382">
                  <c:v>37245</c:v>
                </c:pt>
                <c:pt idx="6383">
                  <c:v>37246</c:v>
                </c:pt>
                <c:pt idx="6384">
                  <c:v>37249</c:v>
                </c:pt>
                <c:pt idx="6385">
                  <c:v>37251</c:v>
                </c:pt>
                <c:pt idx="6386">
                  <c:v>37252</c:v>
                </c:pt>
                <c:pt idx="6387">
                  <c:v>37253</c:v>
                </c:pt>
                <c:pt idx="6388">
                  <c:v>37256</c:v>
                </c:pt>
                <c:pt idx="6389">
                  <c:v>37258</c:v>
                </c:pt>
                <c:pt idx="6390">
                  <c:v>37259</c:v>
                </c:pt>
                <c:pt idx="6391">
                  <c:v>37260</c:v>
                </c:pt>
                <c:pt idx="6392">
                  <c:v>37263</c:v>
                </c:pt>
                <c:pt idx="6393">
                  <c:v>37264</c:v>
                </c:pt>
                <c:pt idx="6394">
                  <c:v>37265</c:v>
                </c:pt>
                <c:pt idx="6395">
                  <c:v>37266</c:v>
                </c:pt>
                <c:pt idx="6396">
                  <c:v>37267</c:v>
                </c:pt>
                <c:pt idx="6397">
                  <c:v>37270</c:v>
                </c:pt>
                <c:pt idx="6398">
                  <c:v>37271</c:v>
                </c:pt>
                <c:pt idx="6399">
                  <c:v>37272</c:v>
                </c:pt>
                <c:pt idx="6400">
                  <c:v>37273</c:v>
                </c:pt>
                <c:pt idx="6401">
                  <c:v>37274</c:v>
                </c:pt>
                <c:pt idx="6402">
                  <c:v>37278</c:v>
                </c:pt>
                <c:pt idx="6403">
                  <c:v>37279</c:v>
                </c:pt>
                <c:pt idx="6404">
                  <c:v>37280</c:v>
                </c:pt>
                <c:pt idx="6405">
                  <c:v>37281</c:v>
                </c:pt>
                <c:pt idx="6406">
                  <c:v>37284</c:v>
                </c:pt>
                <c:pt idx="6407">
                  <c:v>37285</c:v>
                </c:pt>
                <c:pt idx="6408">
                  <c:v>37286</c:v>
                </c:pt>
                <c:pt idx="6409">
                  <c:v>37287</c:v>
                </c:pt>
                <c:pt idx="6410">
                  <c:v>37288</c:v>
                </c:pt>
                <c:pt idx="6411">
                  <c:v>37291</c:v>
                </c:pt>
                <c:pt idx="6412">
                  <c:v>37292</c:v>
                </c:pt>
                <c:pt idx="6413">
                  <c:v>37293</c:v>
                </c:pt>
                <c:pt idx="6414">
                  <c:v>37294</c:v>
                </c:pt>
                <c:pt idx="6415">
                  <c:v>37295</c:v>
                </c:pt>
                <c:pt idx="6416">
                  <c:v>37298</c:v>
                </c:pt>
                <c:pt idx="6417">
                  <c:v>37299</c:v>
                </c:pt>
                <c:pt idx="6418">
                  <c:v>37300</c:v>
                </c:pt>
                <c:pt idx="6419">
                  <c:v>37301</c:v>
                </c:pt>
                <c:pt idx="6420">
                  <c:v>37302</c:v>
                </c:pt>
                <c:pt idx="6421">
                  <c:v>37306</c:v>
                </c:pt>
                <c:pt idx="6422">
                  <c:v>37307</c:v>
                </c:pt>
                <c:pt idx="6423">
                  <c:v>37308</c:v>
                </c:pt>
                <c:pt idx="6424">
                  <c:v>37309</c:v>
                </c:pt>
                <c:pt idx="6425">
                  <c:v>37312</c:v>
                </c:pt>
                <c:pt idx="6426">
                  <c:v>37313</c:v>
                </c:pt>
                <c:pt idx="6427">
                  <c:v>37314</c:v>
                </c:pt>
                <c:pt idx="6428">
                  <c:v>37315</c:v>
                </c:pt>
                <c:pt idx="6429">
                  <c:v>37316</c:v>
                </c:pt>
                <c:pt idx="6430">
                  <c:v>37319</c:v>
                </c:pt>
                <c:pt idx="6431">
                  <c:v>37320</c:v>
                </c:pt>
                <c:pt idx="6432">
                  <c:v>37321</c:v>
                </c:pt>
                <c:pt idx="6433">
                  <c:v>37322</c:v>
                </c:pt>
                <c:pt idx="6434">
                  <c:v>37323</c:v>
                </c:pt>
                <c:pt idx="6435">
                  <c:v>37326</c:v>
                </c:pt>
                <c:pt idx="6436">
                  <c:v>37327</c:v>
                </c:pt>
                <c:pt idx="6437">
                  <c:v>37328</c:v>
                </c:pt>
                <c:pt idx="6438">
                  <c:v>37329</c:v>
                </c:pt>
                <c:pt idx="6439">
                  <c:v>37330</c:v>
                </c:pt>
                <c:pt idx="6440">
                  <c:v>37333</c:v>
                </c:pt>
                <c:pt idx="6441">
                  <c:v>37334</c:v>
                </c:pt>
                <c:pt idx="6442">
                  <c:v>37335</c:v>
                </c:pt>
                <c:pt idx="6443">
                  <c:v>37336</c:v>
                </c:pt>
                <c:pt idx="6444">
                  <c:v>37337</c:v>
                </c:pt>
                <c:pt idx="6445">
                  <c:v>37340</c:v>
                </c:pt>
                <c:pt idx="6446">
                  <c:v>37341</c:v>
                </c:pt>
                <c:pt idx="6447">
                  <c:v>37342</c:v>
                </c:pt>
                <c:pt idx="6448">
                  <c:v>37343</c:v>
                </c:pt>
                <c:pt idx="6449">
                  <c:v>37347</c:v>
                </c:pt>
                <c:pt idx="6450">
                  <c:v>37348</c:v>
                </c:pt>
                <c:pt idx="6451">
                  <c:v>37349</c:v>
                </c:pt>
                <c:pt idx="6452">
                  <c:v>37350</c:v>
                </c:pt>
                <c:pt idx="6453">
                  <c:v>37351</c:v>
                </c:pt>
                <c:pt idx="6454">
                  <c:v>37354</c:v>
                </c:pt>
                <c:pt idx="6455">
                  <c:v>37355</c:v>
                </c:pt>
                <c:pt idx="6456">
                  <c:v>37356</c:v>
                </c:pt>
                <c:pt idx="6457">
                  <c:v>37357</c:v>
                </c:pt>
                <c:pt idx="6458">
                  <c:v>37358</c:v>
                </c:pt>
                <c:pt idx="6459">
                  <c:v>37361</c:v>
                </c:pt>
                <c:pt idx="6460">
                  <c:v>37362</c:v>
                </c:pt>
                <c:pt idx="6461">
                  <c:v>37363</c:v>
                </c:pt>
                <c:pt idx="6462">
                  <c:v>37364</c:v>
                </c:pt>
                <c:pt idx="6463">
                  <c:v>37365</c:v>
                </c:pt>
                <c:pt idx="6464">
                  <c:v>37368</c:v>
                </c:pt>
                <c:pt idx="6465">
                  <c:v>37369</c:v>
                </c:pt>
                <c:pt idx="6466">
                  <c:v>37370</c:v>
                </c:pt>
                <c:pt idx="6467">
                  <c:v>37371</c:v>
                </c:pt>
                <c:pt idx="6468">
                  <c:v>37372</c:v>
                </c:pt>
                <c:pt idx="6469">
                  <c:v>37375</c:v>
                </c:pt>
                <c:pt idx="6470">
                  <c:v>37376</c:v>
                </c:pt>
                <c:pt idx="6471">
                  <c:v>37377</c:v>
                </c:pt>
                <c:pt idx="6472">
                  <c:v>37378</c:v>
                </c:pt>
                <c:pt idx="6473">
                  <c:v>37379</c:v>
                </c:pt>
                <c:pt idx="6474">
                  <c:v>37382</c:v>
                </c:pt>
                <c:pt idx="6475">
                  <c:v>37383</c:v>
                </c:pt>
                <c:pt idx="6476">
                  <c:v>37384</c:v>
                </c:pt>
                <c:pt idx="6477">
                  <c:v>37385</c:v>
                </c:pt>
                <c:pt idx="6478">
                  <c:v>37386</c:v>
                </c:pt>
                <c:pt idx="6479">
                  <c:v>37389</c:v>
                </c:pt>
                <c:pt idx="6480">
                  <c:v>37390</c:v>
                </c:pt>
                <c:pt idx="6481">
                  <c:v>37391</c:v>
                </c:pt>
                <c:pt idx="6482">
                  <c:v>37392</c:v>
                </c:pt>
                <c:pt idx="6483">
                  <c:v>37393</c:v>
                </c:pt>
                <c:pt idx="6484">
                  <c:v>37396</c:v>
                </c:pt>
                <c:pt idx="6485">
                  <c:v>37397</c:v>
                </c:pt>
                <c:pt idx="6486">
                  <c:v>37398</c:v>
                </c:pt>
                <c:pt idx="6487">
                  <c:v>37399</c:v>
                </c:pt>
                <c:pt idx="6488">
                  <c:v>37400</c:v>
                </c:pt>
                <c:pt idx="6489">
                  <c:v>37404</c:v>
                </c:pt>
                <c:pt idx="6490">
                  <c:v>37405</c:v>
                </c:pt>
                <c:pt idx="6491">
                  <c:v>37406</c:v>
                </c:pt>
                <c:pt idx="6492">
                  <c:v>37407</c:v>
                </c:pt>
                <c:pt idx="6493">
                  <c:v>37410</c:v>
                </c:pt>
                <c:pt idx="6494">
                  <c:v>37411</c:v>
                </c:pt>
                <c:pt idx="6495">
                  <c:v>37412</c:v>
                </c:pt>
                <c:pt idx="6496">
                  <c:v>37413</c:v>
                </c:pt>
                <c:pt idx="6497">
                  <c:v>37414</c:v>
                </c:pt>
                <c:pt idx="6498">
                  <c:v>37417</c:v>
                </c:pt>
                <c:pt idx="6499">
                  <c:v>37418</c:v>
                </c:pt>
                <c:pt idx="6500">
                  <c:v>37419</c:v>
                </c:pt>
                <c:pt idx="6501">
                  <c:v>37420</c:v>
                </c:pt>
                <c:pt idx="6502">
                  <c:v>37421</c:v>
                </c:pt>
                <c:pt idx="6503">
                  <c:v>37424</c:v>
                </c:pt>
                <c:pt idx="6504">
                  <c:v>37425</c:v>
                </c:pt>
                <c:pt idx="6505">
                  <c:v>37426</c:v>
                </c:pt>
                <c:pt idx="6506">
                  <c:v>37427</c:v>
                </c:pt>
                <c:pt idx="6507">
                  <c:v>37428</c:v>
                </c:pt>
                <c:pt idx="6508">
                  <c:v>37431</c:v>
                </c:pt>
                <c:pt idx="6509">
                  <c:v>37432</c:v>
                </c:pt>
                <c:pt idx="6510">
                  <c:v>37433</c:v>
                </c:pt>
                <c:pt idx="6511">
                  <c:v>37434</c:v>
                </c:pt>
                <c:pt idx="6512">
                  <c:v>37435</c:v>
                </c:pt>
                <c:pt idx="6513">
                  <c:v>37438</c:v>
                </c:pt>
                <c:pt idx="6514">
                  <c:v>37439</c:v>
                </c:pt>
                <c:pt idx="6515">
                  <c:v>37440</c:v>
                </c:pt>
                <c:pt idx="6516">
                  <c:v>37442</c:v>
                </c:pt>
                <c:pt idx="6517">
                  <c:v>37445</c:v>
                </c:pt>
                <c:pt idx="6518">
                  <c:v>37446</c:v>
                </c:pt>
                <c:pt idx="6519">
                  <c:v>37447</c:v>
                </c:pt>
                <c:pt idx="6520">
                  <c:v>37448</c:v>
                </c:pt>
                <c:pt idx="6521">
                  <c:v>37449</c:v>
                </c:pt>
                <c:pt idx="6522">
                  <c:v>37452</c:v>
                </c:pt>
                <c:pt idx="6523">
                  <c:v>37453</c:v>
                </c:pt>
                <c:pt idx="6524">
                  <c:v>37454</c:v>
                </c:pt>
                <c:pt idx="6525">
                  <c:v>37455</c:v>
                </c:pt>
                <c:pt idx="6526">
                  <c:v>37456</c:v>
                </c:pt>
                <c:pt idx="6527">
                  <c:v>37459</c:v>
                </c:pt>
                <c:pt idx="6528">
                  <c:v>37460</c:v>
                </c:pt>
                <c:pt idx="6529">
                  <c:v>37461</c:v>
                </c:pt>
                <c:pt idx="6530">
                  <c:v>37462</c:v>
                </c:pt>
                <c:pt idx="6531">
                  <c:v>37463</c:v>
                </c:pt>
                <c:pt idx="6532">
                  <c:v>37466</c:v>
                </c:pt>
                <c:pt idx="6533">
                  <c:v>37467</c:v>
                </c:pt>
                <c:pt idx="6534">
                  <c:v>37468</c:v>
                </c:pt>
                <c:pt idx="6535">
                  <c:v>37469</c:v>
                </c:pt>
                <c:pt idx="6536">
                  <c:v>37470</c:v>
                </c:pt>
                <c:pt idx="6537">
                  <c:v>37473</c:v>
                </c:pt>
                <c:pt idx="6538">
                  <c:v>37474</c:v>
                </c:pt>
                <c:pt idx="6539">
                  <c:v>37475</c:v>
                </c:pt>
                <c:pt idx="6540">
                  <c:v>37476</c:v>
                </c:pt>
                <c:pt idx="6541">
                  <c:v>37477</c:v>
                </c:pt>
                <c:pt idx="6542">
                  <c:v>37480</c:v>
                </c:pt>
                <c:pt idx="6543">
                  <c:v>37481</c:v>
                </c:pt>
                <c:pt idx="6544">
                  <c:v>37482</c:v>
                </c:pt>
                <c:pt idx="6545">
                  <c:v>37483</c:v>
                </c:pt>
                <c:pt idx="6546">
                  <c:v>37484</c:v>
                </c:pt>
                <c:pt idx="6547">
                  <c:v>37487</c:v>
                </c:pt>
                <c:pt idx="6548">
                  <c:v>37488</c:v>
                </c:pt>
                <c:pt idx="6549">
                  <c:v>37489</c:v>
                </c:pt>
                <c:pt idx="6550">
                  <c:v>37490</c:v>
                </c:pt>
                <c:pt idx="6551">
                  <c:v>37491</c:v>
                </c:pt>
                <c:pt idx="6552">
                  <c:v>37494</c:v>
                </c:pt>
                <c:pt idx="6553">
                  <c:v>37495</c:v>
                </c:pt>
                <c:pt idx="6554">
                  <c:v>37496</c:v>
                </c:pt>
                <c:pt idx="6555">
                  <c:v>37497</c:v>
                </c:pt>
                <c:pt idx="6556">
                  <c:v>37498</c:v>
                </c:pt>
                <c:pt idx="6557">
                  <c:v>37502</c:v>
                </c:pt>
                <c:pt idx="6558">
                  <c:v>37503</c:v>
                </c:pt>
                <c:pt idx="6559">
                  <c:v>37504</c:v>
                </c:pt>
                <c:pt idx="6560">
                  <c:v>37505</c:v>
                </c:pt>
                <c:pt idx="6561">
                  <c:v>37508</c:v>
                </c:pt>
                <c:pt idx="6562">
                  <c:v>37509</c:v>
                </c:pt>
                <c:pt idx="6563">
                  <c:v>37510</c:v>
                </c:pt>
                <c:pt idx="6564">
                  <c:v>37511</c:v>
                </c:pt>
                <c:pt idx="6565">
                  <c:v>37512</c:v>
                </c:pt>
                <c:pt idx="6566">
                  <c:v>37515</c:v>
                </c:pt>
                <c:pt idx="6567">
                  <c:v>37516</c:v>
                </c:pt>
                <c:pt idx="6568">
                  <c:v>37517</c:v>
                </c:pt>
                <c:pt idx="6569">
                  <c:v>37518</c:v>
                </c:pt>
                <c:pt idx="6570">
                  <c:v>37519</c:v>
                </c:pt>
                <c:pt idx="6571">
                  <c:v>37522</c:v>
                </c:pt>
                <c:pt idx="6572">
                  <c:v>37523</c:v>
                </c:pt>
                <c:pt idx="6573">
                  <c:v>37524</c:v>
                </c:pt>
                <c:pt idx="6574">
                  <c:v>37525</c:v>
                </c:pt>
                <c:pt idx="6575">
                  <c:v>37526</c:v>
                </c:pt>
                <c:pt idx="6576">
                  <c:v>37529</c:v>
                </c:pt>
                <c:pt idx="6577">
                  <c:v>37530</c:v>
                </c:pt>
                <c:pt idx="6578">
                  <c:v>37531</c:v>
                </c:pt>
                <c:pt idx="6579">
                  <c:v>37532</c:v>
                </c:pt>
                <c:pt idx="6580">
                  <c:v>37533</c:v>
                </c:pt>
                <c:pt idx="6581">
                  <c:v>37536</c:v>
                </c:pt>
                <c:pt idx="6582">
                  <c:v>37537</c:v>
                </c:pt>
                <c:pt idx="6583">
                  <c:v>37538</c:v>
                </c:pt>
                <c:pt idx="6584">
                  <c:v>37539</c:v>
                </c:pt>
                <c:pt idx="6585">
                  <c:v>37540</c:v>
                </c:pt>
                <c:pt idx="6586">
                  <c:v>37544</c:v>
                </c:pt>
                <c:pt idx="6587">
                  <c:v>37545</c:v>
                </c:pt>
                <c:pt idx="6588">
                  <c:v>37546</c:v>
                </c:pt>
                <c:pt idx="6589">
                  <c:v>37547</c:v>
                </c:pt>
                <c:pt idx="6590">
                  <c:v>37550</c:v>
                </c:pt>
                <c:pt idx="6591">
                  <c:v>37551</c:v>
                </c:pt>
                <c:pt idx="6592">
                  <c:v>37552</c:v>
                </c:pt>
                <c:pt idx="6593">
                  <c:v>37553</c:v>
                </c:pt>
                <c:pt idx="6594">
                  <c:v>37554</c:v>
                </c:pt>
                <c:pt idx="6595">
                  <c:v>37557</c:v>
                </c:pt>
                <c:pt idx="6596">
                  <c:v>37558</c:v>
                </c:pt>
                <c:pt idx="6597">
                  <c:v>37559</c:v>
                </c:pt>
                <c:pt idx="6598">
                  <c:v>37560</c:v>
                </c:pt>
                <c:pt idx="6599">
                  <c:v>37561</c:v>
                </c:pt>
                <c:pt idx="6600">
                  <c:v>37564</c:v>
                </c:pt>
                <c:pt idx="6601">
                  <c:v>37565</c:v>
                </c:pt>
                <c:pt idx="6602">
                  <c:v>37566</c:v>
                </c:pt>
                <c:pt idx="6603">
                  <c:v>37567</c:v>
                </c:pt>
                <c:pt idx="6604">
                  <c:v>37568</c:v>
                </c:pt>
                <c:pt idx="6605">
                  <c:v>37572</c:v>
                </c:pt>
                <c:pt idx="6606">
                  <c:v>37573</c:v>
                </c:pt>
                <c:pt idx="6607">
                  <c:v>37574</c:v>
                </c:pt>
                <c:pt idx="6608">
                  <c:v>37575</c:v>
                </c:pt>
                <c:pt idx="6609">
                  <c:v>37578</c:v>
                </c:pt>
                <c:pt idx="6610">
                  <c:v>37579</c:v>
                </c:pt>
                <c:pt idx="6611">
                  <c:v>37580</c:v>
                </c:pt>
                <c:pt idx="6612">
                  <c:v>37581</c:v>
                </c:pt>
                <c:pt idx="6613">
                  <c:v>37582</c:v>
                </c:pt>
                <c:pt idx="6614">
                  <c:v>37585</c:v>
                </c:pt>
                <c:pt idx="6615">
                  <c:v>37586</c:v>
                </c:pt>
                <c:pt idx="6616">
                  <c:v>37587</c:v>
                </c:pt>
                <c:pt idx="6617">
                  <c:v>37589</c:v>
                </c:pt>
                <c:pt idx="6618">
                  <c:v>37592</c:v>
                </c:pt>
                <c:pt idx="6619">
                  <c:v>37593</c:v>
                </c:pt>
                <c:pt idx="6620">
                  <c:v>37594</c:v>
                </c:pt>
                <c:pt idx="6621">
                  <c:v>37595</c:v>
                </c:pt>
                <c:pt idx="6622">
                  <c:v>37596</c:v>
                </c:pt>
                <c:pt idx="6623">
                  <c:v>37599</c:v>
                </c:pt>
                <c:pt idx="6624">
                  <c:v>37600</c:v>
                </c:pt>
                <c:pt idx="6625">
                  <c:v>37601</c:v>
                </c:pt>
                <c:pt idx="6626">
                  <c:v>37602</c:v>
                </c:pt>
                <c:pt idx="6627">
                  <c:v>37603</c:v>
                </c:pt>
                <c:pt idx="6628">
                  <c:v>37606</c:v>
                </c:pt>
                <c:pt idx="6629">
                  <c:v>37607</c:v>
                </c:pt>
                <c:pt idx="6630">
                  <c:v>37608</c:v>
                </c:pt>
                <c:pt idx="6631">
                  <c:v>37609</c:v>
                </c:pt>
                <c:pt idx="6632">
                  <c:v>37610</c:v>
                </c:pt>
                <c:pt idx="6633">
                  <c:v>37613</c:v>
                </c:pt>
                <c:pt idx="6634">
                  <c:v>37614</c:v>
                </c:pt>
                <c:pt idx="6635">
                  <c:v>37616</c:v>
                </c:pt>
                <c:pt idx="6636">
                  <c:v>37617</c:v>
                </c:pt>
                <c:pt idx="6637">
                  <c:v>37620</c:v>
                </c:pt>
                <c:pt idx="6638">
                  <c:v>37621</c:v>
                </c:pt>
                <c:pt idx="6639">
                  <c:v>37623</c:v>
                </c:pt>
                <c:pt idx="6640">
                  <c:v>37624</c:v>
                </c:pt>
                <c:pt idx="6641">
                  <c:v>37627</c:v>
                </c:pt>
                <c:pt idx="6642">
                  <c:v>37628</c:v>
                </c:pt>
                <c:pt idx="6643">
                  <c:v>37629</c:v>
                </c:pt>
                <c:pt idx="6644">
                  <c:v>37630</c:v>
                </c:pt>
                <c:pt idx="6645">
                  <c:v>37631</c:v>
                </c:pt>
                <c:pt idx="6646">
                  <c:v>37634</c:v>
                </c:pt>
                <c:pt idx="6647">
                  <c:v>37635</c:v>
                </c:pt>
                <c:pt idx="6648">
                  <c:v>37636</c:v>
                </c:pt>
                <c:pt idx="6649">
                  <c:v>37637</c:v>
                </c:pt>
                <c:pt idx="6650">
                  <c:v>37638</c:v>
                </c:pt>
                <c:pt idx="6651">
                  <c:v>37642</c:v>
                </c:pt>
                <c:pt idx="6652">
                  <c:v>37643</c:v>
                </c:pt>
                <c:pt idx="6653">
                  <c:v>37644</c:v>
                </c:pt>
                <c:pt idx="6654">
                  <c:v>37645</c:v>
                </c:pt>
                <c:pt idx="6655">
                  <c:v>37648</c:v>
                </c:pt>
                <c:pt idx="6656">
                  <c:v>37649</c:v>
                </c:pt>
                <c:pt idx="6657">
                  <c:v>37650</c:v>
                </c:pt>
                <c:pt idx="6658">
                  <c:v>37651</c:v>
                </c:pt>
                <c:pt idx="6659">
                  <c:v>37652</c:v>
                </c:pt>
                <c:pt idx="6660">
                  <c:v>37655</c:v>
                </c:pt>
                <c:pt idx="6661">
                  <c:v>37656</c:v>
                </c:pt>
                <c:pt idx="6662">
                  <c:v>37657</c:v>
                </c:pt>
                <c:pt idx="6663">
                  <c:v>37658</c:v>
                </c:pt>
                <c:pt idx="6664">
                  <c:v>37659</c:v>
                </c:pt>
                <c:pt idx="6665">
                  <c:v>37662</c:v>
                </c:pt>
                <c:pt idx="6666">
                  <c:v>37663</c:v>
                </c:pt>
                <c:pt idx="6667">
                  <c:v>37664</c:v>
                </c:pt>
                <c:pt idx="6668">
                  <c:v>37665</c:v>
                </c:pt>
                <c:pt idx="6669">
                  <c:v>37666</c:v>
                </c:pt>
                <c:pt idx="6670">
                  <c:v>37670</c:v>
                </c:pt>
                <c:pt idx="6671">
                  <c:v>37671</c:v>
                </c:pt>
                <c:pt idx="6672">
                  <c:v>37672</c:v>
                </c:pt>
                <c:pt idx="6673">
                  <c:v>37673</c:v>
                </c:pt>
                <c:pt idx="6674">
                  <c:v>37676</c:v>
                </c:pt>
                <c:pt idx="6675">
                  <c:v>37677</c:v>
                </c:pt>
                <c:pt idx="6676">
                  <c:v>37678</c:v>
                </c:pt>
                <c:pt idx="6677">
                  <c:v>37679</c:v>
                </c:pt>
                <c:pt idx="6678">
                  <c:v>37680</c:v>
                </c:pt>
                <c:pt idx="6679">
                  <c:v>37683</c:v>
                </c:pt>
                <c:pt idx="6680">
                  <c:v>37684</c:v>
                </c:pt>
                <c:pt idx="6681">
                  <c:v>37685</c:v>
                </c:pt>
                <c:pt idx="6682">
                  <c:v>37686</c:v>
                </c:pt>
                <c:pt idx="6683">
                  <c:v>37687</c:v>
                </c:pt>
                <c:pt idx="6684">
                  <c:v>37690</c:v>
                </c:pt>
                <c:pt idx="6685">
                  <c:v>37691</c:v>
                </c:pt>
                <c:pt idx="6686">
                  <c:v>37692</c:v>
                </c:pt>
                <c:pt idx="6687">
                  <c:v>37693</c:v>
                </c:pt>
                <c:pt idx="6688">
                  <c:v>37694</c:v>
                </c:pt>
                <c:pt idx="6689">
                  <c:v>37697</c:v>
                </c:pt>
                <c:pt idx="6690">
                  <c:v>37698</c:v>
                </c:pt>
                <c:pt idx="6691">
                  <c:v>37699</c:v>
                </c:pt>
                <c:pt idx="6692">
                  <c:v>37700</c:v>
                </c:pt>
                <c:pt idx="6693">
                  <c:v>37701</c:v>
                </c:pt>
                <c:pt idx="6694">
                  <c:v>37704</c:v>
                </c:pt>
                <c:pt idx="6695">
                  <c:v>37705</c:v>
                </c:pt>
                <c:pt idx="6696">
                  <c:v>37706</c:v>
                </c:pt>
                <c:pt idx="6697">
                  <c:v>37707</c:v>
                </c:pt>
                <c:pt idx="6698">
                  <c:v>37708</c:v>
                </c:pt>
                <c:pt idx="6699">
                  <c:v>37711</c:v>
                </c:pt>
                <c:pt idx="6700">
                  <c:v>37712</c:v>
                </c:pt>
                <c:pt idx="6701">
                  <c:v>37713</c:v>
                </c:pt>
                <c:pt idx="6702">
                  <c:v>37714</c:v>
                </c:pt>
                <c:pt idx="6703">
                  <c:v>37715</c:v>
                </c:pt>
                <c:pt idx="6704">
                  <c:v>37718</c:v>
                </c:pt>
                <c:pt idx="6705">
                  <c:v>37719</c:v>
                </c:pt>
                <c:pt idx="6706">
                  <c:v>37720</c:v>
                </c:pt>
                <c:pt idx="6707">
                  <c:v>37721</c:v>
                </c:pt>
                <c:pt idx="6708">
                  <c:v>37722</c:v>
                </c:pt>
                <c:pt idx="6709">
                  <c:v>37725</c:v>
                </c:pt>
                <c:pt idx="6710">
                  <c:v>37726</c:v>
                </c:pt>
                <c:pt idx="6711">
                  <c:v>37727</c:v>
                </c:pt>
                <c:pt idx="6712">
                  <c:v>37728</c:v>
                </c:pt>
                <c:pt idx="6713">
                  <c:v>37732</c:v>
                </c:pt>
                <c:pt idx="6714">
                  <c:v>37733</c:v>
                </c:pt>
                <c:pt idx="6715">
                  <c:v>37734</c:v>
                </c:pt>
                <c:pt idx="6716">
                  <c:v>37735</c:v>
                </c:pt>
                <c:pt idx="6717">
                  <c:v>37736</c:v>
                </c:pt>
                <c:pt idx="6718">
                  <c:v>37739</c:v>
                </c:pt>
                <c:pt idx="6719">
                  <c:v>37740</c:v>
                </c:pt>
                <c:pt idx="6720">
                  <c:v>37741</c:v>
                </c:pt>
                <c:pt idx="6721">
                  <c:v>37742</c:v>
                </c:pt>
                <c:pt idx="6722">
                  <c:v>37743</c:v>
                </c:pt>
                <c:pt idx="6723">
                  <c:v>37746</c:v>
                </c:pt>
                <c:pt idx="6724">
                  <c:v>37747</c:v>
                </c:pt>
                <c:pt idx="6725">
                  <c:v>37748</c:v>
                </c:pt>
                <c:pt idx="6726">
                  <c:v>37749</c:v>
                </c:pt>
                <c:pt idx="6727">
                  <c:v>37750</c:v>
                </c:pt>
                <c:pt idx="6728">
                  <c:v>37753</c:v>
                </c:pt>
                <c:pt idx="6729">
                  <c:v>37754</c:v>
                </c:pt>
                <c:pt idx="6730">
                  <c:v>37755</c:v>
                </c:pt>
                <c:pt idx="6731">
                  <c:v>37756</c:v>
                </c:pt>
                <c:pt idx="6732">
                  <c:v>37757</c:v>
                </c:pt>
                <c:pt idx="6733">
                  <c:v>37760</c:v>
                </c:pt>
                <c:pt idx="6734">
                  <c:v>37761</c:v>
                </c:pt>
                <c:pt idx="6735">
                  <c:v>37762</c:v>
                </c:pt>
                <c:pt idx="6736">
                  <c:v>37763</c:v>
                </c:pt>
                <c:pt idx="6737">
                  <c:v>37764</c:v>
                </c:pt>
                <c:pt idx="6738">
                  <c:v>37768</c:v>
                </c:pt>
                <c:pt idx="6739">
                  <c:v>37769</c:v>
                </c:pt>
                <c:pt idx="6740">
                  <c:v>37770</c:v>
                </c:pt>
                <c:pt idx="6741">
                  <c:v>37771</c:v>
                </c:pt>
                <c:pt idx="6742">
                  <c:v>37774</c:v>
                </c:pt>
                <c:pt idx="6743">
                  <c:v>37775</c:v>
                </c:pt>
                <c:pt idx="6744">
                  <c:v>37776</c:v>
                </c:pt>
                <c:pt idx="6745">
                  <c:v>37777</c:v>
                </c:pt>
                <c:pt idx="6746">
                  <c:v>37778</c:v>
                </c:pt>
                <c:pt idx="6747">
                  <c:v>37781</c:v>
                </c:pt>
                <c:pt idx="6748">
                  <c:v>37782</c:v>
                </c:pt>
                <c:pt idx="6749">
                  <c:v>37783</c:v>
                </c:pt>
                <c:pt idx="6750">
                  <c:v>37784</c:v>
                </c:pt>
                <c:pt idx="6751">
                  <c:v>37785</c:v>
                </c:pt>
                <c:pt idx="6752">
                  <c:v>37788</c:v>
                </c:pt>
                <c:pt idx="6753">
                  <c:v>37789</c:v>
                </c:pt>
                <c:pt idx="6754">
                  <c:v>37790</c:v>
                </c:pt>
                <c:pt idx="6755">
                  <c:v>37791</c:v>
                </c:pt>
                <c:pt idx="6756">
                  <c:v>37792</c:v>
                </c:pt>
                <c:pt idx="6757">
                  <c:v>37795</c:v>
                </c:pt>
                <c:pt idx="6758">
                  <c:v>37796</c:v>
                </c:pt>
                <c:pt idx="6759">
                  <c:v>37797</c:v>
                </c:pt>
                <c:pt idx="6760">
                  <c:v>37798</c:v>
                </c:pt>
                <c:pt idx="6761">
                  <c:v>37799</c:v>
                </c:pt>
                <c:pt idx="6762">
                  <c:v>37802</c:v>
                </c:pt>
                <c:pt idx="6763">
                  <c:v>37803</c:v>
                </c:pt>
                <c:pt idx="6764">
                  <c:v>37804</c:v>
                </c:pt>
                <c:pt idx="6765">
                  <c:v>37805</c:v>
                </c:pt>
                <c:pt idx="6766">
                  <c:v>37809</c:v>
                </c:pt>
                <c:pt idx="6767">
                  <c:v>37810</c:v>
                </c:pt>
                <c:pt idx="6768">
                  <c:v>37811</c:v>
                </c:pt>
                <c:pt idx="6769">
                  <c:v>37812</c:v>
                </c:pt>
                <c:pt idx="6770">
                  <c:v>37813</c:v>
                </c:pt>
                <c:pt idx="6771">
                  <c:v>37816</c:v>
                </c:pt>
                <c:pt idx="6772">
                  <c:v>37817</c:v>
                </c:pt>
                <c:pt idx="6773">
                  <c:v>37818</c:v>
                </c:pt>
                <c:pt idx="6774">
                  <c:v>37819</c:v>
                </c:pt>
                <c:pt idx="6775">
                  <c:v>37820</c:v>
                </c:pt>
                <c:pt idx="6776">
                  <c:v>37823</c:v>
                </c:pt>
                <c:pt idx="6777">
                  <c:v>37824</c:v>
                </c:pt>
                <c:pt idx="6778">
                  <c:v>37825</c:v>
                </c:pt>
                <c:pt idx="6779">
                  <c:v>37826</c:v>
                </c:pt>
                <c:pt idx="6780">
                  <c:v>37827</c:v>
                </c:pt>
                <c:pt idx="6781">
                  <c:v>37830</c:v>
                </c:pt>
                <c:pt idx="6782">
                  <c:v>37831</c:v>
                </c:pt>
                <c:pt idx="6783">
                  <c:v>37832</c:v>
                </c:pt>
                <c:pt idx="6784">
                  <c:v>37833</c:v>
                </c:pt>
                <c:pt idx="6785">
                  <c:v>37834</c:v>
                </c:pt>
                <c:pt idx="6786">
                  <c:v>37837</c:v>
                </c:pt>
                <c:pt idx="6787">
                  <c:v>37838</c:v>
                </c:pt>
                <c:pt idx="6788">
                  <c:v>37839</c:v>
                </c:pt>
                <c:pt idx="6789">
                  <c:v>37840</c:v>
                </c:pt>
                <c:pt idx="6790">
                  <c:v>37841</c:v>
                </c:pt>
                <c:pt idx="6791">
                  <c:v>37844</c:v>
                </c:pt>
                <c:pt idx="6792">
                  <c:v>37845</c:v>
                </c:pt>
                <c:pt idx="6793">
                  <c:v>37846</c:v>
                </c:pt>
                <c:pt idx="6794">
                  <c:v>37847</c:v>
                </c:pt>
                <c:pt idx="6795">
                  <c:v>37848</c:v>
                </c:pt>
                <c:pt idx="6796">
                  <c:v>37851</c:v>
                </c:pt>
                <c:pt idx="6797">
                  <c:v>37852</c:v>
                </c:pt>
                <c:pt idx="6798">
                  <c:v>37853</c:v>
                </c:pt>
                <c:pt idx="6799">
                  <c:v>37854</c:v>
                </c:pt>
                <c:pt idx="6800">
                  <c:v>37855</c:v>
                </c:pt>
                <c:pt idx="6801">
                  <c:v>37858</c:v>
                </c:pt>
                <c:pt idx="6802">
                  <c:v>37859</c:v>
                </c:pt>
                <c:pt idx="6803">
                  <c:v>37860</c:v>
                </c:pt>
                <c:pt idx="6804">
                  <c:v>37861</c:v>
                </c:pt>
                <c:pt idx="6805">
                  <c:v>37862</c:v>
                </c:pt>
                <c:pt idx="6806">
                  <c:v>37866</c:v>
                </c:pt>
                <c:pt idx="6807">
                  <c:v>37867</c:v>
                </c:pt>
                <c:pt idx="6808">
                  <c:v>37868</c:v>
                </c:pt>
                <c:pt idx="6809">
                  <c:v>37869</c:v>
                </c:pt>
                <c:pt idx="6810">
                  <c:v>37872</c:v>
                </c:pt>
                <c:pt idx="6811">
                  <c:v>37873</c:v>
                </c:pt>
                <c:pt idx="6812">
                  <c:v>37874</c:v>
                </c:pt>
                <c:pt idx="6813">
                  <c:v>37875</c:v>
                </c:pt>
                <c:pt idx="6814">
                  <c:v>37876</c:v>
                </c:pt>
                <c:pt idx="6815">
                  <c:v>37879</c:v>
                </c:pt>
                <c:pt idx="6816">
                  <c:v>37880</c:v>
                </c:pt>
                <c:pt idx="6817">
                  <c:v>37881</c:v>
                </c:pt>
                <c:pt idx="6818">
                  <c:v>37882</c:v>
                </c:pt>
                <c:pt idx="6819">
                  <c:v>37883</c:v>
                </c:pt>
                <c:pt idx="6820">
                  <c:v>37886</c:v>
                </c:pt>
                <c:pt idx="6821">
                  <c:v>37887</c:v>
                </c:pt>
                <c:pt idx="6822">
                  <c:v>37888</c:v>
                </c:pt>
                <c:pt idx="6823">
                  <c:v>37889</c:v>
                </c:pt>
                <c:pt idx="6824">
                  <c:v>37890</c:v>
                </c:pt>
                <c:pt idx="6825">
                  <c:v>37893</c:v>
                </c:pt>
                <c:pt idx="6826">
                  <c:v>37894</c:v>
                </c:pt>
                <c:pt idx="6827">
                  <c:v>37895</c:v>
                </c:pt>
                <c:pt idx="6828">
                  <c:v>37896</c:v>
                </c:pt>
                <c:pt idx="6829">
                  <c:v>37897</c:v>
                </c:pt>
                <c:pt idx="6830">
                  <c:v>37900</c:v>
                </c:pt>
                <c:pt idx="6831">
                  <c:v>37901</c:v>
                </c:pt>
                <c:pt idx="6832">
                  <c:v>37902</c:v>
                </c:pt>
                <c:pt idx="6833">
                  <c:v>37903</c:v>
                </c:pt>
                <c:pt idx="6834">
                  <c:v>37904</c:v>
                </c:pt>
                <c:pt idx="6835">
                  <c:v>37908</c:v>
                </c:pt>
                <c:pt idx="6836">
                  <c:v>37909</c:v>
                </c:pt>
                <c:pt idx="6837">
                  <c:v>37910</c:v>
                </c:pt>
                <c:pt idx="6838">
                  <c:v>37911</c:v>
                </c:pt>
                <c:pt idx="6839">
                  <c:v>37914</c:v>
                </c:pt>
                <c:pt idx="6840">
                  <c:v>37915</c:v>
                </c:pt>
                <c:pt idx="6841">
                  <c:v>37916</c:v>
                </c:pt>
                <c:pt idx="6842">
                  <c:v>37917</c:v>
                </c:pt>
                <c:pt idx="6843">
                  <c:v>37918</c:v>
                </c:pt>
                <c:pt idx="6844">
                  <c:v>37921</c:v>
                </c:pt>
                <c:pt idx="6845">
                  <c:v>37922</c:v>
                </c:pt>
                <c:pt idx="6846">
                  <c:v>37923</c:v>
                </c:pt>
                <c:pt idx="6847">
                  <c:v>37924</c:v>
                </c:pt>
                <c:pt idx="6848">
                  <c:v>37925</c:v>
                </c:pt>
                <c:pt idx="6849">
                  <c:v>37928</c:v>
                </c:pt>
                <c:pt idx="6850">
                  <c:v>37929</c:v>
                </c:pt>
                <c:pt idx="6851">
                  <c:v>37930</c:v>
                </c:pt>
                <c:pt idx="6852">
                  <c:v>37931</c:v>
                </c:pt>
                <c:pt idx="6853">
                  <c:v>37932</c:v>
                </c:pt>
                <c:pt idx="6854">
                  <c:v>37935</c:v>
                </c:pt>
                <c:pt idx="6855">
                  <c:v>37937</c:v>
                </c:pt>
                <c:pt idx="6856">
                  <c:v>37938</c:v>
                </c:pt>
                <c:pt idx="6857">
                  <c:v>37939</c:v>
                </c:pt>
                <c:pt idx="6858">
                  <c:v>37942</c:v>
                </c:pt>
                <c:pt idx="6859">
                  <c:v>37943</c:v>
                </c:pt>
                <c:pt idx="6860">
                  <c:v>37944</c:v>
                </c:pt>
                <c:pt idx="6861">
                  <c:v>37945</c:v>
                </c:pt>
                <c:pt idx="6862">
                  <c:v>37946</c:v>
                </c:pt>
                <c:pt idx="6863">
                  <c:v>37949</c:v>
                </c:pt>
                <c:pt idx="6864">
                  <c:v>37950</c:v>
                </c:pt>
                <c:pt idx="6865">
                  <c:v>37951</c:v>
                </c:pt>
                <c:pt idx="6866">
                  <c:v>37953</c:v>
                </c:pt>
                <c:pt idx="6867">
                  <c:v>37956</c:v>
                </c:pt>
                <c:pt idx="6868">
                  <c:v>37957</c:v>
                </c:pt>
                <c:pt idx="6869">
                  <c:v>37958</c:v>
                </c:pt>
                <c:pt idx="6870">
                  <c:v>37959</c:v>
                </c:pt>
                <c:pt idx="6871">
                  <c:v>37960</c:v>
                </c:pt>
                <c:pt idx="6872">
                  <c:v>37963</c:v>
                </c:pt>
                <c:pt idx="6873">
                  <c:v>37964</c:v>
                </c:pt>
                <c:pt idx="6874">
                  <c:v>37965</c:v>
                </c:pt>
                <c:pt idx="6875">
                  <c:v>37966</c:v>
                </c:pt>
                <c:pt idx="6876">
                  <c:v>37967</c:v>
                </c:pt>
                <c:pt idx="6877">
                  <c:v>37970</c:v>
                </c:pt>
                <c:pt idx="6878">
                  <c:v>37971</c:v>
                </c:pt>
                <c:pt idx="6879">
                  <c:v>37972</c:v>
                </c:pt>
                <c:pt idx="6880">
                  <c:v>37973</c:v>
                </c:pt>
                <c:pt idx="6881">
                  <c:v>37974</c:v>
                </c:pt>
                <c:pt idx="6882">
                  <c:v>37977</c:v>
                </c:pt>
                <c:pt idx="6883">
                  <c:v>37978</c:v>
                </c:pt>
                <c:pt idx="6884">
                  <c:v>37979</c:v>
                </c:pt>
                <c:pt idx="6885">
                  <c:v>37981</c:v>
                </c:pt>
                <c:pt idx="6886">
                  <c:v>37984</c:v>
                </c:pt>
                <c:pt idx="6887">
                  <c:v>37985</c:v>
                </c:pt>
                <c:pt idx="6888">
                  <c:v>37986</c:v>
                </c:pt>
                <c:pt idx="6889">
                  <c:v>37988</c:v>
                </c:pt>
                <c:pt idx="6890">
                  <c:v>37991</c:v>
                </c:pt>
                <c:pt idx="6891">
                  <c:v>37992</c:v>
                </c:pt>
                <c:pt idx="6892">
                  <c:v>37993</c:v>
                </c:pt>
                <c:pt idx="6893">
                  <c:v>37994</c:v>
                </c:pt>
                <c:pt idx="6894">
                  <c:v>37995</c:v>
                </c:pt>
                <c:pt idx="6895">
                  <c:v>37998</c:v>
                </c:pt>
                <c:pt idx="6896">
                  <c:v>37999</c:v>
                </c:pt>
                <c:pt idx="6897">
                  <c:v>38000</c:v>
                </c:pt>
                <c:pt idx="6898">
                  <c:v>38001</c:v>
                </c:pt>
                <c:pt idx="6899">
                  <c:v>38002</c:v>
                </c:pt>
                <c:pt idx="6900">
                  <c:v>38006</c:v>
                </c:pt>
                <c:pt idx="6901">
                  <c:v>38007</c:v>
                </c:pt>
                <c:pt idx="6902">
                  <c:v>38008</c:v>
                </c:pt>
                <c:pt idx="6903">
                  <c:v>38009</c:v>
                </c:pt>
                <c:pt idx="6904">
                  <c:v>38012</c:v>
                </c:pt>
                <c:pt idx="6905">
                  <c:v>38013</c:v>
                </c:pt>
                <c:pt idx="6906">
                  <c:v>38014</c:v>
                </c:pt>
                <c:pt idx="6907">
                  <c:v>38015</c:v>
                </c:pt>
                <c:pt idx="6908">
                  <c:v>38016</c:v>
                </c:pt>
                <c:pt idx="6909">
                  <c:v>38019</c:v>
                </c:pt>
                <c:pt idx="6910">
                  <c:v>38020</c:v>
                </c:pt>
                <c:pt idx="6911">
                  <c:v>38021</c:v>
                </c:pt>
                <c:pt idx="6912">
                  <c:v>38022</c:v>
                </c:pt>
                <c:pt idx="6913">
                  <c:v>38023</c:v>
                </c:pt>
                <c:pt idx="6914">
                  <c:v>38026</c:v>
                </c:pt>
                <c:pt idx="6915">
                  <c:v>38027</c:v>
                </c:pt>
                <c:pt idx="6916">
                  <c:v>38028</c:v>
                </c:pt>
                <c:pt idx="6917">
                  <c:v>38029</c:v>
                </c:pt>
                <c:pt idx="6918">
                  <c:v>38030</c:v>
                </c:pt>
                <c:pt idx="6919">
                  <c:v>38034</c:v>
                </c:pt>
                <c:pt idx="6920">
                  <c:v>38035</c:v>
                </c:pt>
                <c:pt idx="6921">
                  <c:v>38036</c:v>
                </c:pt>
                <c:pt idx="6922">
                  <c:v>38037</c:v>
                </c:pt>
                <c:pt idx="6923">
                  <c:v>38040</c:v>
                </c:pt>
                <c:pt idx="6924">
                  <c:v>38041</c:v>
                </c:pt>
                <c:pt idx="6925">
                  <c:v>38042</c:v>
                </c:pt>
                <c:pt idx="6926">
                  <c:v>38043</c:v>
                </c:pt>
                <c:pt idx="6927">
                  <c:v>38044</c:v>
                </c:pt>
                <c:pt idx="6928">
                  <c:v>38047</c:v>
                </c:pt>
                <c:pt idx="6929">
                  <c:v>38048</c:v>
                </c:pt>
                <c:pt idx="6930">
                  <c:v>38049</c:v>
                </c:pt>
                <c:pt idx="6931">
                  <c:v>38050</c:v>
                </c:pt>
                <c:pt idx="6932">
                  <c:v>38051</c:v>
                </c:pt>
                <c:pt idx="6933">
                  <c:v>38054</c:v>
                </c:pt>
                <c:pt idx="6934">
                  <c:v>38055</c:v>
                </c:pt>
                <c:pt idx="6935">
                  <c:v>38056</c:v>
                </c:pt>
                <c:pt idx="6936">
                  <c:v>38057</c:v>
                </c:pt>
                <c:pt idx="6937">
                  <c:v>38058</c:v>
                </c:pt>
                <c:pt idx="6938">
                  <c:v>38061</c:v>
                </c:pt>
                <c:pt idx="6939">
                  <c:v>38062</c:v>
                </c:pt>
                <c:pt idx="6940">
                  <c:v>38063</c:v>
                </c:pt>
                <c:pt idx="6941">
                  <c:v>38064</c:v>
                </c:pt>
                <c:pt idx="6942">
                  <c:v>38065</c:v>
                </c:pt>
                <c:pt idx="6943">
                  <c:v>38068</c:v>
                </c:pt>
                <c:pt idx="6944">
                  <c:v>38069</c:v>
                </c:pt>
                <c:pt idx="6945">
                  <c:v>38070</c:v>
                </c:pt>
                <c:pt idx="6946">
                  <c:v>38071</c:v>
                </c:pt>
                <c:pt idx="6947">
                  <c:v>38072</c:v>
                </c:pt>
                <c:pt idx="6948">
                  <c:v>38075</c:v>
                </c:pt>
                <c:pt idx="6949">
                  <c:v>38076</c:v>
                </c:pt>
                <c:pt idx="6950">
                  <c:v>38077</c:v>
                </c:pt>
                <c:pt idx="6951">
                  <c:v>38078</c:v>
                </c:pt>
                <c:pt idx="6952">
                  <c:v>38079</c:v>
                </c:pt>
                <c:pt idx="6953">
                  <c:v>38082</c:v>
                </c:pt>
                <c:pt idx="6954">
                  <c:v>38083</c:v>
                </c:pt>
                <c:pt idx="6955">
                  <c:v>38084</c:v>
                </c:pt>
                <c:pt idx="6956">
                  <c:v>38085</c:v>
                </c:pt>
                <c:pt idx="6957">
                  <c:v>38089</c:v>
                </c:pt>
                <c:pt idx="6958">
                  <c:v>38090</c:v>
                </c:pt>
                <c:pt idx="6959">
                  <c:v>38091</c:v>
                </c:pt>
                <c:pt idx="6960">
                  <c:v>38092</c:v>
                </c:pt>
                <c:pt idx="6961">
                  <c:v>38093</c:v>
                </c:pt>
                <c:pt idx="6962">
                  <c:v>38096</c:v>
                </c:pt>
                <c:pt idx="6963">
                  <c:v>38097</c:v>
                </c:pt>
                <c:pt idx="6964">
                  <c:v>38098</c:v>
                </c:pt>
                <c:pt idx="6965">
                  <c:v>38099</c:v>
                </c:pt>
                <c:pt idx="6966">
                  <c:v>38100</c:v>
                </c:pt>
                <c:pt idx="6967">
                  <c:v>38103</c:v>
                </c:pt>
                <c:pt idx="6968">
                  <c:v>38104</c:v>
                </c:pt>
                <c:pt idx="6969">
                  <c:v>38105</c:v>
                </c:pt>
                <c:pt idx="6970">
                  <c:v>38106</c:v>
                </c:pt>
                <c:pt idx="6971">
                  <c:v>38107</c:v>
                </c:pt>
                <c:pt idx="6972">
                  <c:v>38110</c:v>
                </c:pt>
                <c:pt idx="6973">
                  <c:v>38111</c:v>
                </c:pt>
                <c:pt idx="6974">
                  <c:v>38112</c:v>
                </c:pt>
                <c:pt idx="6975">
                  <c:v>38113</c:v>
                </c:pt>
                <c:pt idx="6976">
                  <c:v>38114</c:v>
                </c:pt>
                <c:pt idx="6977">
                  <c:v>38117</c:v>
                </c:pt>
                <c:pt idx="6978">
                  <c:v>38118</c:v>
                </c:pt>
                <c:pt idx="6979">
                  <c:v>38119</c:v>
                </c:pt>
                <c:pt idx="6980">
                  <c:v>38120</c:v>
                </c:pt>
                <c:pt idx="6981">
                  <c:v>38121</c:v>
                </c:pt>
                <c:pt idx="6982">
                  <c:v>38124</c:v>
                </c:pt>
                <c:pt idx="6983">
                  <c:v>38125</c:v>
                </c:pt>
                <c:pt idx="6984">
                  <c:v>38126</c:v>
                </c:pt>
                <c:pt idx="6985">
                  <c:v>38127</c:v>
                </c:pt>
                <c:pt idx="6986">
                  <c:v>38128</c:v>
                </c:pt>
                <c:pt idx="6987">
                  <c:v>38131</c:v>
                </c:pt>
                <c:pt idx="6988">
                  <c:v>38132</c:v>
                </c:pt>
                <c:pt idx="6989">
                  <c:v>38133</c:v>
                </c:pt>
                <c:pt idx="6990">
                  <c:v>38134</c:v>
                </c:pt>
                <c:pt idx="6991">
                  <c:v>38135</c:v>
                </c:pt>
                <c:pt idx="6992">
                  <c:v>38139</c:v>
                </c:pt>
                <c:pt idx="6993">
                  <c:v>38140</c:v>
                </c:pt>
                <c:pt idx="6994">
                  <c:v>38141</c:v>
                </c:pt>
                <c:pt idx="6995">
                  <c:v>38142</c:v>
                </c:pt>
                <c:pt idx="6996">
                  <c:v>38145</c:v>
                </c:pt>
                <c:pt idx="6997">
                  <c:v>38146</c:v>
                </c:pt>
                <c:pt idx="6998">
                  <c:v>38147</c:v>
                </c:pt>
                <c:pt idx="6999">
                  <c:v>38148</c:v>
                </c:pt>
                <c:pt idx="7000">
                  <c:v>38152</c:v>
                </c:pt>
                <c:pt idx="7001">
                  <c:v>38153</c:v>
                </c:pt>
                <c:pt idx="7002">
                  <c:v>38154</c:v>
                </c:pt>
                <c:pt idx="7003">
                  <c:v>38155</c:v>
                </c:pt>
                <c:pt idx="7004">
                  <c:v>38156</c:v>
                </c:pt>
                <c:pt idx="7005">
                  <c:v>38159</c:v>
                </c:pt>
                <c:pt idx="7006">
                  <c:v>38160</c:v>
                </c:pt>
                <c:pt idx="7007">
                  <c:v>38161</c:v>
                </c:pt>
                <c:pt idx="7008">
                  <c:v>38162</c:v>
                </c:pt>
                <c:pt idx="7009">
                  <c:v>38163</c:v>
                </c:pt>
                <c:pt idx="7010">
                  <c:v>38166</c:v>
                </c:pt>
                <c:pt idx="7011">
                  <c:v>38167</c:v>
                </c:pt>
                <c:pt idx="7012">
                  <c:v>38168</c:v>
                </c:pt>
                <c:pt idx="7013">
                  <c:v>38169</c:v>
                </c:pt>
                <c:pt idx="7014">
                  <c:v>38170</c:v>
                </c:pt>
                <c:pt idx="7015">
                  <c:v>38174</c:v>
                </c:pt>
                <c:pt idx="7016">
                  <c:v>38175</c:v>
                </c:pt>
                <c:pt idx="7017">
                  <c:v>38176</c:v>
                </c:pt>
                <c:pt idx="7018">
                  <c:v>38177</c:v>
                </c:pt>
                <c:pt idx="7019">
                  <c:v>38180</c:v>
                </c:pt>
                <c:pt idx="7020">
                  <c:v>38181</c:v>
                </c:pt>
                <c:pt idx="7021">
                  <c:v>38182</c:v>
                </c:pt>
                <c:pt idx="7022">
                  <c:v>38183</c:v>
                </c:pt>
                <c:pt idx="7023">
                  <c:v>38184</c:v>
                </c:pt>
                <c:pt idx="7024">
                  <c:v>38187</c:v>
                </c:pt>
                <c:pt idx="7025">
                  <c:v>38188</c:v>
                </c:pt>
                <c:pt idx="7026">
                  <c:v>38189</c:v>
                </c:pt>
                <c:pt idx="7027">
                  <c:v>38190</c:v>
                </c:pt>
                <c:pt idx="7028">
                  <c:v>38191</c:v>
                </c:pt>
                <c:pt idx="7029">
                  <c:v>38194</c:v>
                </c:pt>
                <c:pt idx="7030">
                  <c:v>38195</c:v>
                </c:pt>
                <c:pt idx="7031">
                  <c:v>38196</c:v>
                </c:pt>
                <c:pt idx="7032">
                  <c:v>38197</c:v>
                </c:pt>
                <c:pt idx="7033">
                  <c:v>38198</c:v>
                </c:pt>
                <c:pt idx="7034">
                  <c:v>38201</c:v>
                </c:pt>
                <c:pt idx="7035">
                  <c:v>38202</c:v>
                </c:pt>
                <c:pt idx="7036">
                  <c:v>38203</c:v>
                </c:pt>
                <c:pt idx="7037">
                  <c:v>38204</c:v>
                </c:pt>
                <c:pt idx="7038">
                  <c:v>38205</c:v>
                </c:pt>
                <c:pt idx="7039">
                  <c:v>38208</c:v>
                </c:pt>
                <c:pt idx="7040">
                  <c:v>38209</c:v>
                </c:pt>
                <c:pt idx="7041">
                  <c:v>38210</c:v>
                </c:pt>
                <c:pt idx="7042">
                  <c:v>38211</c:v>
                </c:pt>
                <c:pt idx="7043">
                  <c:v>38212</c:v>
                </c:pt>
                <c:pt idx="7044">
                  <c:v>38215</c:v>
                </c:pt>
                <c:pt idx="7045">
                  <c:v>38216</c:v>
                </c:pt>
                <c:pt idx="7046">
                  <c:v>38217</c:v>
                </c:pt>
                <c:pt idx="7047">
                  <c:v>38218</c:v>
                </c:pt>
                <c:pt idx="7048">
                  <c:v>38219</c:v>
                </c:pt>
                <c:pt idx="7049">
                  <c:v>38222</c:v>
                </c:pt>
                <c:pt idx="7050">
                  <c:v>38223</c:v>
                </c:pt>
                <c:pt idx="7051">
                  <c:v>38224</c:v>
                </c:pt>
                <c:pt idx="7052">
                  <c:v>38225</c:v>
                </c:pt>
                <c:pt idx="7053">
                  <c:v>38226</c:v>
                </c:pt>
                <c:pt idx="7054">
                  <c:v>38229</c:v>
                </c:pt>
                <c:pt idx="7055">
                  <c:v>38230</c:v>
                </c:pt>
                <c:pt idx="7056">
                  <c:v>38231</c:v>
                </c:pt>
                <c:pt idx="7057">
                  <c:v>38232</c:v>
                </c:pt>
                <c:pt idx="7058">
                  <c:v>38233</c:v>
                </c:pt>
                <c:pt idx="7059">
                  <c:v>38237</c:v>
                </c:pt>
                <c:pt idx="7060">
                  <c:v>38238</c:v>
                </c:pt>
                <c:pt idx="7061">
                  <c:v>38239</c:v>
                </c:pt>
                <c:pt idx="7062">
                  <c:v>38240</c:v>
                </c:pt>
                <c:pt idx="7063">
                  <c:v>38243</c:v>
                </c:pt>
                <c:pt idx="7064">
                  <c:v>38244</c:v>
                </c:pt>
                <c:pt idx="7065">
                  <c:v>38245</c:v>
                </c:pt>
                <c:pt idx="7066">
                  <c:v>38246</c:v>
                </c:pt>
                <c:pt idx="7067">
                  <c:v>38247</c:v>
                </c:pt>
                <c:pt idx="7068">
                  <c:v>38250</c:v>
                </c:pt>
                <c:pt idx="7069">
                  <c:v>38251</c:v>
                </c:pt>
                <c:pt idx="7070">
                  <c:v>38252</c:v>
                </c:pt>
                <c:pt idx="7071">
                  <c:v>38253</c:v>
                </c:pt>
                <c:pt idx="7072">
                  <c:v>38254</c:v>
                </c:pt>
                <c:pt idx="7073">
                  <c:v>38257</c:v>
                </c:pt>
                <c:pt idx="7074">
                  <c:v>38258</c:v>
                </c:pt>
                <c:pt idx="7075">
                  <c:v>38259</c:v>
                </c:pt>
                <c:pt idx="7076">
                  <c:v>38260</c:v>
                </c:pt>
                <c:pt idx="7077">
                  <c:v>38261</c:v>
                </c:pt>
                <c:pt idx="7078">
                  <c:v>38264</c:v>
                </c:pt>
                <c:pt idx="7079">
                  <c:v>38265</c:v>
                </c:pt>
                <c:pt idx="7080">
                  <c:v>38266</c:v>
                </c:pt>
                <c:pt idx="7081">
                  <c:v>38267</c:v>
                </c:pt>
                <c:pt idx="7082">
                  <c:v>38268</c:v>
                </c:pt>
                <c:pt idx="7083">
                  <c:v>38272</c:v>
                </c:pt>
                <c:pt idx="7084">
                  <c:v>38273</c:v>
                </c:pt>
                <c:pt idx="7085">
                  <c:v>38274</c:v>
                </c:pt>
                <c:pt idx="7086">
                  <c:v>38275</c:v>
                </c:pt>
                <c:pt idx="7087">
                  <c:v>38278</c:v>
                </c:pt>
                <c:pt idx="7088">
                  <c:v>38279</c:v>
                </c:pt>
                <c:pt idx="7089">
                  <c:v>38280</c:v>
                </c:pt>
                <c:pt idx="7090">
                  <c:v>38281</c:v>
                </c:pt>
                <c:pt idx="7091">
                  <c:v>38282</c:v>
                </c:pt>
                <c:pt idx="7092">
                  <c:v>38285</c:v>
                </c:pt>
                <c:pt idx="7093">
                  <c:v>38286</c:v>
                </c:pt>
                <c:pt idx="7094">
                  <c:v>38287</c:v>
                </c:pt>
                <c:pt idx="7095">
                  <c:v>38288</c:v>
                </c:pt>
                <c:pt idx="7096">
                  <c:v>38289</c:v>
                </c:pt>
                <c:pt idx="7097">
                  <c:v>38292</c:v>
                </c:pt>
                <c:pt idx="7098">
                  <c:v>38293</c:v>
                </c:pt>
                <c:pt idx="7099">
                  <c:v>38294</c:v>
                </c:pt>
                <c:pt idx="7100">
                  <c:v>38295</c:v>
                </c:pt>
                <c:pt idx="7101">
                  <c:v>38296</c:v>
                </c:pt>
                <c:pt idx="7102">
                  <c:v>38299</c:v>
                </c:pt>
                <c:pt idx="7103">
                  <c:v>38300</c:v>
                </c:pt>
                <c:pt idx="7104">
                  <c:v>38301</c:v>
                </c:pt>
                <c:pt idx="7105">
                  <c:v>38303</c:v>
                </c:pt>
                <c:pt idx="7106">
                  <c:v>38306</c:v>
                </c:pt>
                <c:pt idx="7107">
                  <c:v>38307</c:v>
                </c:pt>
                <c:pt idx="7108">
                  <c:v>38308</c:v>
                </c:pt>
                <c:pt idx="7109">
                  <c:v>38309</c:v>
                </c:pt>
                <c:pt idx="7110">
                  <c:v>38310</c:v>
                </c:pt>
                <c:pt idx="7111">
                  <c:v>38313</c:v>
                </c:pt>
                <c:pt idx="7112">
                  <c:v>38314</c:v>
                </c:pt>
                <c:pt idx="7113">
                  <c:v>38315</c:v>
                </c:pt>
                <c:pt idx="7114">
                  <c:v>38317</c:v>
                </c:pt>
                <c:pt idx="7115">
                  <c:v>38320</c:v>
                </c:pt>
                <c:pt idx="7116">
                  <c:v>38321</c:v>
                </c:pt>
                <c:pt idx="7117">
                  <c:v>38322</c:v>
                </c:pt>
                <c:pt idx="7118">
                  <c:v>38323</c:v>
                </c:pt>
                <c:pt idx="7119">
                  <c:v>38324</c:v>
                </c:pt>
                <c:pt idx="7120">
                  <c:v>38327</c:v>
                </c:pt>
                <c:pt idx="7121">
                  <c:v>38328</c:v>
                </c:pt>
                <c:pt idx="7122">
                  <c:v>38329</c:v>
                </c:pt>
                <c:pt idx="7123">
                  <c:v>38330</c:v>
                </c:pt>
                <c:pt idx="7124">
                  <c:v>38331</c:v>
                </c:pt>
                <c:pt idx="7125">
                  <c:v>38334</c:v>
                </c:pt>
                <c:pt idx="7126">
                  <c:v>38335</c:v>
                </c:pt>
                <c:pt idx="7127">
                  <c:v>38336</c:v>
                </c:pt>
                <c:pt idx="7128">
                  <c:v>38337</c:v>
                </c:pt>
                <c:pt idx="7129">
                  <c:v>38338</c:v>
                </c:pt>
                <c:pt idx="7130">
                  <c:v>38341</c:v>
                </c:pt>
                <c:pt idx="7131">
                  <c:v>38342</c:v>
                </c:pt>
                <c:pt idx="7132">
                  <c:v>38343</c:v>
                </c:pt>
                <c:pt idx="7133">
                  <c:v>38344</c:v>
                </c:pt>
                <c:pt idx="7134">
                  <c:v>38348</c:v>
                </c:pt>
                <c:pt idx="7135">
                  <c:v>38349</c:v>
                </c:pt>
                <c:pt idx="7136">
                  <c:v>38350</c:v>
                </c:pt>
                <c:pt idx="7137">
                  <c:v>38351</c:v>
                </c:pt>
                <c:pt idx="7138">
                  <c:v>38352</c:v>
                </c:pt>
                <c:pt idx="7139">
                  <c:v>38355</c:v>
                </c:pt>
                <c:pt idx="7140">
                  <c:v>38356</c:v>
                </c:pt>
                <c:pt idx="7141">
                  <c:v>38357</c:v>
                </c:pt>
                <c:pt idx="7142">
                  <c:v>38358</c:v>
                </c:pt>
                <c:pt idx="7143">
                  <c:v>38359</c:v>
                </c:pt>
                <c:pt idx="7144">
                  <c:v>38362</c:v>
                </c:pt>
                <c:pt idx="7145">
                  <c:v>38363</c:v>
                </c:pt>
                <c:pt idx="7146">
                  <c:v>38364</c:v>
                </c:pt>
                <c:pt idx="7147">
                  <c:v>38365</c:v>
                </c:pt>
                <c:pt idx="7148">
                  <c:v>38366</c:v>
                </c:pt>
                <c:pt idx="7149">
                  <c:v>38370</c:v>
                </c:pt>
                <c:pt idx="7150">
                  <c:v>38371</c:v>
                </c:pt>
                <c:pt idx="7151">
                  <c:v>38372</c:v>
                </c:pt>
                <c:pt idx="7152">
                  <c:v>38373</c:v>
                </c:pt>
                <c:pt idx="7153">
                  <c:v>38376</c:v>
                </c:pt>
                <c:pt idx="7154">
                  <c:v>38377</c:v>
                </c:pt>
                <c:pt idx="7155">
                  <c:v>38378</c:v>
                </c:pt>
                <c:pt idx="7156">
                  <c:v>38379</c:v>
                </c:pt>
                <c:pt idx="7157">
                  <c:v>38380</c:v>
                </c:pt>
                <c:pt idx="7158">
                  <c:v>38383</c:v>
                </c:pt>
                <c:pt idx="7159">
                  <c:v>38384</c:v>
                </c:pt>
                <c:pt idx="7160">
                  <c:v>38385</c:v>
                </c:pt>
                <c:pt idx="7161">
                  <c:v>38386</c:v>
                </c:pt>
                <c:pt idx="7162">
                  <c:v>38387</c:v>
                </c:pt>
                <c:pt idx="7163">
                  <c:v>38390</c:v>
                </c:pt>
                <c:pt idx="7164">
                  <c:v>38391</c:v>
                </c:pt>
                <c:pt idx="7165">
                  <c:v>38392</c:v>
                </c:pt>
                <c:pt idx="7166">
                  <c:v>38393</c:v>
                </c:pt>
                <c:pt idx="7167">
                  <c:v>38394</c:v>
                </c:pt>
                <c:pt idx="7168">
                  <c:v>38397</c:v>
                </c:pt>
                <c:pt idx="7169">
                  <c:v>38398</c:v>
                </c:pt>
                <c:pt idx="7170">
                  <c:v>38399</c:v>
                </c:pt>
                <c:pt idx="7171">
                  <c:v>38400</c:v>
                </c:pt>
                <c:pt idx="7172">
                  <c:v>38401</c:v>
                </c:pt>
                <c:pt idx="7173">
                  <c:v>38405</c:v>
                </c:pt>
                <c:pt idx="7174">
                  <c:v>38406</c:v>
                </c:pt>
                <c:pt idx="7175">
                  <c:v>38407</c:v>
                </c:pt>
                <c:pt idx="7176">
                  <c:v>38408</c:v>
                </c:pt>
                <c:pt idx="7177">
                  <c:v>38411</c:v>
                </c:pt>
                <c:pt idx="7178">
                  <c:v>38412</c:v>
                </c:pt>
                <c:pt idx="7179">
                  <c:v>38413</c:v>
                </c:pt>
                <c:pt idx="7180">
                  <c:v>38414</c:v>
                </c:pt>
                <c:pt idx="7181">
                  <c:v>38415</c:v>
                </c:pt>
                <c:pt idx="7182">
                  <c:v>38418</c:v>
                </c:pt>
                <c:pt idx="7183">
                  <c:v>38419</c:v>
                </c:pt>
                <c:pt idx="7184">
                  <c:v>38420</c:v>
                </c:pt>
                <c:pt idx="7185">
                  <c:v>38421</c:v>
                </c:pt>
                <c:pt idx="7186">
                  <c:v>38422</c:v>
                </c:pt>
                <c:pt idx="7187">
                  <c:v>38425</c:v>
                </c:pt>
                <c:pt idx="7188">
                  <c:v>38426</c:v>
                </c:pt>
                <c:pt idx="7189">
                  <c:v>38427</c:v>
                </c:pt>
                <c:pt idx="7190">
                  <c:v>38428</c:v>
                </c:pt>
                <c:pt idx="7191">
                  <c:v>38429</c:v>
                </c:pt>
                <c:pt idx="7192">
                  <c:v>38432</c:v>
                </c:pt>
                <c:pt idx="7193">
                  <c:v>38433</c:v>
                </c:pt>
                <c:pt idx="7194">
                  <c:v>38434</c:v>
                </c:pt>
                <c:pt idx="7195">
                  <c:v>38435</c:v>
                </c:pt>
                <c:pt idx="7196">
                  <c:v>38439</c:v>
                </c:pt>
                <c:pt idx="7197">
                  <c:v>38440</c:v>
                </c:pt>
                <c:pt idx="7198">
                  <c:v>38441</c:v>
                </c:pt>
                <c:pt idx="7199">
                  <c:v>38442</c:v>
                </c:pt>
                <c:pt idx="7200">
                  <c:v>38443</c:v>
                </c:pt>
                <c:pt idx="7201">
                  <c:v>38446</c:v>
                </c:pt>
                <c:pt idx="7202">
                  <c:v>38447</c:v>
                </c:pt>
                <c:pt idx="7203">
                  <c:v>38448</c:v>
                </c:pt>
                <c:pt idx="7204">
                  <c:v>38449</c:v>
                </c:pt>
                <c:pt idx="7205">
                  <c:v>38450</c:v>
                </c:pt>
                <c:pt idx="7206">
                  <c:v>38453</c:v>
                </c:pt>
                <c:pt idx="7207">
                  <c:v>38454</c:v>
                </c:pt>
                <c:pt idx="7208">
                  <c:v>38455</c:v>
                </c:pt>
                <c:pt idx="7209">
                  <c:v>38456</c:v>
                </c:pt>
                <c:pt idx="7210">
                  <c:v>38457</c:v>
                </c:pt>
                <c:pt idx="7211">
                  <c:v>38460</c:v>
                </c:pt>
                <c:pt idx="7212">
                  <c:v>38461</c:v>
                </c:pt>
                <c:pt idx="7213">
                  <c:v>38462</c:v>
                </c:pt>
                <c:pt idx="7214">
                  <c:v>38463</c:v>
                </c:pt>
                <c:pt idx="7215">
                  <c:v>38464</c:v>
                </c:pt>
                <c:pt idx="7216">
                  <c:v>38467</c:v>
                </c:pt>
                <c:pt idx="7217">
                  <c:v>38468</c:v>
                </c:pt>
                <c:pt idx="7218">
                  <c:v>38469</c:v>
                </c:pt>
                <c:pt idx="7219">
                  <c:v>38470</c:v>
                </c:pt>
                <c:pt idx="7220">
                  <c:v>38471</c:v>
                </c:pt>
                <c:pt idx="7221">
                  <c:v>38474</c:v>
                </c:pt>
                <c:pt idx="7222">
                  <c:v>38475</c:v>
                </c:pt>
                <c:pt idx="7223">
                  <c:v>38476</c:v>
                </c:pt>
                <c:pt idx="7224">
                  <c:v>38477</c:v>
                </c:pt>
                <c:pt idx="7225">
                  <c:v>38478</c:v>
                </c:pt>
                <c:pt idx="7226">
                  <c:v>38481</c:v>
                </c:pt>
                <c:pt idx="7227">
                  <c:v>38482</c:v>
                </c:pt>
                <c:pt idx="7228">
                  <c:v>38483</c:v>
                </c:pt>
                <c:pt idx="7229">
                  <c:v>38484</c:v>
                </c:pt>
                <c:pt idx="7230">
                  <c:v>38485</c:v>
                </c:pt>
                <c:pt idx="7231">
                  <c:v>38488</c:v>
                </c:pt>
                <c:pt idx="7232">
                  <c:v>38489</c:v>
                </c:pt>
                <c:pt idx="7233">
                  <c:v>38490</c:v>
                </c:pt>
                <c:pt idx="7234">
                  <c:v>38491</c:v>
                </c:pt>
                <c:pt idx="7235">
                  <c:v>38492</c:v>
                </c:pt>
                <c:pt idx="7236">
                  <c:v>38495</c:v>
                </c:pt>
                <c:pt idx="7237">
                  <c:v>38496</c:v>
                </c:pt>
                <c:pt idx="7238">
                  <c:v>38497</c:v>
                </c:pt>
                <c:pt idx="7239">
                  <c:v>38498</c:v>
                </c:pt>
                <c:pt idx="7240">
                  <c:v>38499</c:v>
                </c:pt>
                <c:pt idx="7241">
                  <c:v>38503</c:v>
                </c:pt>
                <c:pt idx="7242">
                  <c:v>38504</c:v>
                </c:pt>
                <c:pt idx="7243">
                  <c:v>38505</c:v>
                </c:pt>
                <c:pt idx="7244">
                  <c:v>38506</c:v>
                </c:pt>
                <c:pt idx="7245">
                  <c:v>38509</c:v>
                </c:pt>
                <c:pt idx="7246">
                  <c:v>38510</c:v>
                </c:pt>
                <c:pt idx="7247">
                  <c:v>38511</c:v>
                </c:pt>
                <c:pt idx="7248">
                  <c:v>38512</c:v>
                </c:pt>
                <c:pt idx="7249">
                  <c:v>38513</c:v>
                </c:pt>
                <c:pt idx="7250">
                  <c:v>38516</c:v>
                </c:pt>
                <c:pt idx="7251">
                  <c:v>38517</c:v>
                </c:pt>
                <c:pt idx="7252">
                  <c:v>38518</c:v>
                </c:pt>
                <c:pt idx="7253">
                  <c:v>38519</c:v>
                </c:pt>
                <c:pt idx="7254">
                  <c:v>38520</c:v>
                </c:pt>
                <c:pt idx="7255">
                  <c:v>38523</c:v>
                </c:pt>
                <c:pt idx="7256">
                  <c:v>38524</c:v>
                </c:pt>
                <c:pt idx="7257">
                  <c:v>38525</c:v>
                </c:pt>
                <c:pt idx="7258">
                  <c:v>38526</c:v>
                </c:pt>
                <c:pt idx="7259">
                  <c:v>38527</c:v>
                </c:pt>
                <c:pt idx="7260">
                  <c:v>38530</c:v>
                </c:pt>
                <c:pt idx="7261">
                  <c:v>38531</c:v>
                </c:pt>
                <c:pt idx="7262">
                  <c:v>38532</c:v>
                </c:pt>
                <c:pt idx="7263">
                  <c:v>38533</c:v>
                </c:pt>
                <c:pt idx="7264">
                  <c:v>38534</c:v>
                </c:pt>
                <c:pt idx="7265">
                  <c:v>38538</c:v>
                </c:pt>
                <c:pt idx="7266">
                  <c:v>38539</c:v>
                </c:pt>
                <c:pt idx="7267">
                  <c:v>38540</c:v>
                </c:pt>
                <c:pt idx="7268">
                  <c:v>38541</c:v>
                </c:pt>
                <c:pt idx="7269">
                  <c:v>38544</c:v>
                </c:pt>
                <c:pt idx="7270">
                  <c:v>38545</c:v>
                </c:pt>
                <c:pt idx="7271">
                  <c:v>38546</c:v>
                </c:pt>
                <c:pt idx="7272">
                  <c:v>38547</c:v>
                </c:pt>
                <c:pt idx="7273">
                  <c:v>38548</c:v>
                </c:pt>
                <c:pt idx="7274">
                  <c:v>38551</c:v>
                </c:pt>
                <c:pt idx="7275">
                  <c:v>38552</c:v>
                </c:pt>
                <c:pt idx="7276">
                  <c:v>38553</c:v>
                </c:pt>
                <c:pt idx="7277">
                  <c:v>38554</c:v>
                </c:pt>
                <c:pt idx="7278">
                  <c:v>38555</c:v>
                </c:pt>
                <c:pt idx="7279">
                  <c:v>38558</c:v>
                </c:pt>
                <c:pt idx="7280">
                  <c:v>38559</c:v>
                </c:pt>
                <c:pt idx="7281">
                  <c:v>38560</c:v>
                </c:pt>
                <c:pt idx="7282">
                  <c:v>38561</c:v>
                </c:pt>
                <c:pt idx="7283">
                  <c:v>38562</c:v>
                </c:pt>
                <c:pt idx="7284">
                  <c:v>38565</c:v>
                </c:pt>
                <c:pt idx="7285">
                  <c:v>38566</c:v>
                </c:pt>
                <c:pt idx="7286">
                  <c:v>38567</c:v>
                </c:pt>
                <c:pt idx="7287">
                  <c:v>38568</c:v>
                </c:pt>
                <c:pt idx="7288">
                  <c:v>38569</c:v>
                </c:pt>
                <c:pt idx="7289">
                  <c:v>38572</c:v>
                </c:pt>
                <c:pt idx="7290">
                  <c:v>38573</c:v>
                </c:pt>
                <c:pt idx="7291">
                  <c:v>38574</c:v>
                </c:pt>
                <c:pt idx="7292">
                  <c:v>38575</c:v>
                </c:pt>
                <c:pt idx="7293">
                  <c:v>38576</c:v>
                </c:pt>
                <c:pt idx="7294">
                  <c:v>38579</c:v>
                </c:pt>
                <c:pt idx="7295">
                  <c:v>38580</c:v>
                </c:pt>
                <c:pt idx="7296">
                  <c:v>38581</c:v>
                </c:pt>
                <c:pt idx="7297">
                  <c:v>38582</c:v>
                </c:pt>
                <c:pt idx="7298">
                  <c:v>38583</c:v>
                </c:pt>
                <c:pt idx="7299">
                  <c:v>38586</c:v>
                </c:pt>
                <c:pt idx="7300">
                  <c:v>38587</c:v>
                </c:pt>
                <c:pt idx="7301">
                  <c:v>38588</c:v>
                </c:pt>
                <c:pt idx="7302">
                  <c:v>38589</c:v>
                </c:pt>
                <c:pt idx="7303">
                  <c:v>38590</c:v>
                </c:pt>
                <c:pt idx="7304">
                  <c:v>38593</c:v>
                </c:pt>
                <c:pt idx="7305">
                  <c:v>38594</c:v>
                </c:pt>
                <c:pt idx="7306">
                  <c:v>38595</c:v>
                </c:pt>
                <c:pt idx="7307">
                  <c:v>38596</c:v>
                </c:pt>
                <c:pt idx="7308">
                  <c:v>38597</c:v>
                </c:pt>
                <c:pt idx="7309">
                  <c:v>38601</c:v>
                </c:pt>
                <c:pt idx="7310">
                  <c:v>38602</c:v>
                </c:pt>
                <c:pt idx="7311">
                  <c:v>38603</c:v>
                </c:pt>
                <c:pt idx="7312">
                  <c:v>38604</c:v>
                </c:pt>
                <c:pt idx="7313">
                  <c:v>38607</c:v>
                </c:pt>
                <c:pt idx="7314">
                  <c:v>38608</c:v>
                </c:pt>
                <c:pt idx="7315">
                  <c:v>38609</c:v>
                </c:pt>
                <c:pt idx="7316">
                  <c:v>38610</c:v>
                </c:pt>
                <c:pt idx="7317">
                  <c:v>38611</c:v>
                </c:pt>
                <c:pt idx="7318">
                  <c:v>38614</c:v>
                </c:pt>
                <c:pt idx="7319">
                  <c:v>38615</c:v>
                </c:pt>
                <c:pt idx="7320">
                  <c:v>38616</c:v>
                </c:pt>
                <c:pt idx="7321">
                  <c:v>38617</c:v>
                </c:pt>
                <c:pt idx="7322">
                  <c:v>38618</c:v>
                </c:pt>
                <c:pt idx="7323">
                  <c:v>38621</c:v>
                </c:pt>
                <c:pt idx="7324">
                  <c:v>38622</c:v>
                </c:pt>
                <c:pt idx="7325">
                  <c:v>38623</c:v>
                </c:pt>
                <c:pt idx="7326">
                  <c:v>38624</c:v>
                </c:pt>
                <c:pt idx="7327">
                  <c:v>38625</c:v>
                </c:pt>
                <c:pt idx="7328">
                  <c:v>38628</c:v>
                </c:pt>
                <c:pt idx="7329">
                  <c:v>38629</c:v>
                </c:pt>
                <c:pt idx="7330">
                  <c:v>38630</c:v>
                </c:pt>
                <c:pt idx="7331">
                  <c:v>38631</c:v>
                </c:pt>
                <c:pt idx="7332">
                  <c:v>38632</c:v>
                </c:pt>
                <c:pt idx="7333">
                  <c:v>38636</c:v>
                </c:pt>
                <c:pt idx="7334">
                  <c:v>38637</c:v>
                </c:pt>
                <c:pt idx="7335">
                  <c:v>38638</c:v>
                </c:pt>
                <c:pt idx="7336">
                  <c:v>38639</c:v>
                </c:pt>
                <c:pt idx="7337">
                  <c:v>38642</c:v>
                </c:pt>
                <c:pt idx="7338">
                  <c:v>38643</c:v>
                </c:pt>
                <c:pt idx="7339">
                  <c:v>38644</c:v>
                </c:pt>
                <c:pt idx="7340">
                  <c:v>38645</c:v>
                </c:pt>
                <c:pt idx="7341">
                  <c:v>38646</c:v>
                </c:pt>
                <c:pt idx="7342">
                  <c:v>38649</c:v>
                </c:pt>
                <c:pt idx="7343">
                  <c:v>38650</c:v>
                </c:pt>
                <c:pt idx="7344">
                  <c:v>38651</c:v>
                </c:pt>
                <c:pt idx="7345">
                  <c:v>38652</c:v>
                </c:pt>
                <c:pt idx="7346">
                  <c:v>38653</c:v>
                </c:pt>
                <c:pt idx="7347">
                  <c:v>38656</c:v>
                </c:pt>
                <c:pt idx="7348">
                  <c:v>38657</c:v>
                </c:pt>
                <c:pt idx="7349">
                  <c:v>38658</c:v>
                </c:pt>
                <c:pt idx="7350">
                  <c:v>38659</c:v>
                </c:pt>
                <c:pt idx="7351">
                  <c:v>38660</c:v>
                </c:pt>
                <c:pt idx="7352">
                  <c:v>38663</c:v>
                </c:pt>
                <c:pt idx="7353">
                  <c:v>38664</c:v>
                </c:pt>
                <c:pt idx="7354">
                  <c:v>38665</c:v>
                </c:pt>
                <c:pt idx="7355">
                  <c:v>38666</c:v>
                </c:pt>
                <c:pt idx="7356">
                  <c:v>38670</c:v>
                </c:pt>
                <c:pt idx="7357">
                  <c:v>38671</c:v>
                </c:pt>
                <c:pt idx="7358">
                  <c:v>38672</c:v>
                </c:pt>
                <c:pt idx="7359">
                  <c:v>38673</c:v>
                </c:pt>
                <c:pt idx="7360">
                  <c:v>38674</c:v>
                </c:pt>
                <c:pt idx="7361">
                  <c:v>38677</c:v>
                </c:pt>
                <c:pt idx="7362">
                  <c:v>38678</c:v>
                </c:pt>
                <c:pt idx="7363">
                  <c:v>38679</c:v>
                </c:pt>
                <c:pt idx="7364">
                  <c:v>38681</c:v>
                </c:pt>
                <c:pt idx="7365">
                  <c:v>38684</c:v>
                </c:pt>
                <c:pt idx="7366">
                  <c:v>38685</c:v>
                </c:pt>
                <c:pt idx="7367">
                  <c:v>38686</c:v>
                </c:pt>
                <c:pt idx="7368">
                  <c:v>38687</c:v>
                </c:pt>
                <c:pt idx="7369">
                  <c:v>38688</c:v>
                </c:pt>
                <c:pt idx="7370">
                  <c:v>38691</c:v>
                </c:pt>
                <c:pt idx="7371">
                  <c:v>38692</c:v>
                </c:pt>
                <c:pt idx="7372">
                  <c:v>38693</c:v>
                </c:pt>
                <c:pt idx="7373">
                  <c:v>38694</c:v>
                </c:pt>
                <c:pt idx="7374">
                  <c:v>38695</c:v>
                </c:pt>
                <c:pt idx="7375">
                  <c:v>38698</c:v>
                </c:pt>
                <c:pt idx="7376">
                  <c:v>38699</c:v>
                </c:pt>
                <c:pt idx="7377">
                  <c:v>38700</c:v>
                </c:pt>
                <c:pt idx="7378">
                  <c:v>38701</c:v>
                </c:pt>
                <c:pt idx="7379">
                  <c:v>38702</c:v>
                </c:pt>
                <c:pt idx="7380">
                  <c:v>38705</c:v>
                </c:pt>
                <c:pt idx="7381">
                  <c:v>38706</c:v>
                </c:pt>
                <c:pt idx="7382">
                  <c:v>38707</c:v>
                </c:pt>
                <c:pt idx="7383">
                  <c:v>38708</c:v>
                </c:pt>
                <c:pt idx="7384">
                  <c:v>38709</c:v>
                </c:pt>
                <c:pt idx="7385">
                  <c:v>38713</c:v>
                </c:pt>
                <c:pt idx="7386">
                  <c:v>38714</c:v>
                </c:pt>
                <c:pt idx="7387">
                  <c:v>38715</c:v>
                </c:pt>
                <c:pt idx="7388">
                  <c:v>38716</c:v>
                </c:pt>
                <c:pt idx="7389">
                  <c:v>38720</c:v>
                </c:pt>
                <c:pt idx="7390">
                  <c:v>38721</c:v>
                </c:pt>
                <c:pt idx="7391">
                  <c:v>38722</c:v>
                </c:pt>
                <c:pt idx="7392">
                  <c:v>38723</c:v>
                </c:pt>
                <c:pt idx="7393">
                  <c:v>38726</c:v>
                </c:pt>
                <c:pt idx="7394">
                  <c:v>38727</c:v>
                </c:pt>
                <c:pt idx="7395">
                  <c:v>38728</c:v>
                </c:pt>
                <c:pt idx="7396">
                  <c:v>38729</c:v>
                </c:pt>
                <c:pt idx="7397">
                  <c:v>38730</c:v>
                </c:pt>
                <c:pt idx="7398">
                  <c:v>38734</c:v>
                </c:pt>
                <c:pt idx="7399">
                  <c:v>38735</c:v>
                </c:pt>
                <c:pt idx="7400">
                  <c:v>38736</c:v>
                </c:pt>
                <c:pt idx="7401">
                  <c:v>38737</c:v>
                </c:pt>
                <c:pt idx="7402">
                  <c:v>38740</c:v>
                </c:pt>
                <c:pt idx="7403">
                  <c:v>38741</c:v>
                </c:pt>
                <c:pt idx="7404">
                  <c:v>38742</c:v>
                </c:pt>
                <c:pt idx="7405">
                  <c:v>38743</c:v>
                </c:pt>
                <c:pt idx="7406">
                  <c:v>38744</c:v>
                </c:pt>
                <c:pt idx="7407">
                  <c:v>38747</c:v>
                </c:pt>
                <c:pt idx="7408">
                  <c:v>38748</c:v>
                </c:pt>
                <c:pt idx="7409">
                  <c:v>38749</c:v>
                </c:pt>
                <c:pt idx="7410">
                  <c:v>38750</c:v>
                </c:pt>
                <c:pt idx="7411">
                  <c:v>38751</c:v>
                </c:pt>
                <c:pt idx="7412">
                  <c:v>38754</c:v>
                </c:pt>
                <c:pt idx="7413">
                  <c:v>38755</c:v>
                </c:pt>
                <c:pt idx="7414">
                  <c:v>38756</c:v>
                </c:pt>
                <c:pt idx="7415">
                  <c:v>38757</c:v>
                </c:pt>
                <c:pt idx="7416">
                  <c:v>38758</c:v>
                </c:pt>
                <c:pt idx="7417">
                  <c:v>38761</c:v>
                </c:pt>
                <c:pt idx="7418">
                  <c:v>38762</c:v>
                </c:pt>
                <c:pt idx="7419">
                  <c:v>38763</c:v>
                </c:pt>
                <c:pt idx="7420">
                  <c:v>38764</c:v>
                </c:pt>
                <c:pt idx="7421">
                  <c:v>38765</c:v>
                </c:pt>
                <c:pt idx="7422">
                  <c:v>38769</c:v>
                </c:pt>
                <c:pt idx="7423">
                  <c:v>38770</c:v>
                </c:pt>
                <c:pt idx="7424">
                  <c:v>38771</c:v>
                </c:pt>
                <c:pt idx="7425">
                  <c:v>38772</c:v>
                </c:pt>
                <c:pt idx="7426">
                  <c:v>38775</c:v>
                </c:pt>
                <c:pt idx="7427">
                  <c:v>38776</c:v>
                </c:pt>
                <c:pt idx="7428">
                  <c:v>38777</c:v>
                </c:pt>
                <c:pt idx="7429">
                  <c:v>38778</c:v>
                </c:pt>
                <c:pt idx="7430">
                  <c:v>38779</c:v>
                </c:pt>
                <c:pt idx="7431">
                  <c:v>38782</c:v>
                </c:pt>
                <c:pt idx="7432">
                  <c:v>38783</c:v>
                </c:pt>
                <c:pt idx="7433">
                  <c:v>38784</c:v>
                </c:pt>
                <c:pt idx="7434">
                  <c:v>38785</c:v>
                </c:pt>
                <c:pt idx="7435">
                  <c:v>38786</c:v>
                </c:pt>
                <c:pt idx="7436">
                  <c:v>38789</c:v>
                </c:pt>
                <c:pt idx="7437">
                  <c:v>38790</c:v>
                </c:pt>
                <c:pt idx="7438">
                  <c:v>38791</c:v>
                </c:pt>
                <c:pt idx="7439">
                  <c:v>38792</c:v>
                </c:pt>
                <c:pt idx="7440">
                  <c:v>38793</c:v>
                </c:pt>
                <c:pt idx="7441">
                  <c:v>38796</c:v>
                </c:pt>
                <c:pt idx="7442">
                  <c:v>38797</c:v>
                </c:pt>
                <c:pt idx="7443">
                  <c:v>38798</c:v>
                </c:pt>
                <c:pt idx="7444">
                  <c:v>38799</c:v>
                </c:pt>
                <c:pt idx="7445">
                  <c:v>38800</c:v>
                </c:pt>
                <c:pt idx="7446">
                  <c:v>38803</c:v>
                </c:pt>
                <c:pt idx="7447">
                  <c:v>38804</c:v>
                </c:pt>
                <c:pt idx="7448">
                  <c:v>38805</c:v>
                </c:pt>
                <c:pt idx="7449">
                  <c:v>38806</c:v>
                </c:pt>
                <c:pt idx="7450">
                  <c:v>38807</c:v>
                </c:pt>
                <c:pt idx="7451">
                  <c:v>38810</c:v>
                </c:pt>
                <c:pt idx="7452">
                  <c:v>38811</c:v>
                </c:pt>
                <c:pt idx="7453">
                  <c:v>38812</c:v>
                </c:pt>
                <c:pt idx="7454">
                  <c:v>38813</c:v>
                </c:pt>
                <c:pt idx="7455">
                  <c:v>38814</c:v>
                </c:pt>
                <c:pt idx="7456">
                  <c:v>38817</c:v>
                </c:pt>
                <c:pt idx="7457">
                  <c:v>38818</c:v>
                </c:pt>
                <c:pt idx="7458">
                  <c:v>38819</c:v>
                </c:pt>
                <c:pt idx="7459">
                  <c:v>38820</c:v>
                </c:pt>
                <c:pt idx="7460">
                  <c:v>38824</c:v>
                </c:pt>
                <c:pt idx="7461">
                  <c:v>38825</c:v>
                </c:pt>
                <c:pt idx="7462">
                  <c:v>38826</c:v>
                </c:pt>
                <c:pt idx="7463">
                  <c:v>38827</c:v>
                </c:pt>
                <c:pt idx="7464">
                  <c:v>38828</c:v>
                </c:pt>
                <c:pt idx="7465">
                  <c:v>38831</c:v>
                </c:pt>
                <c:pt idx="7466">
                  <c:v>38832</c:v>
                </c:pt>
                <c:pt idx="7467">
                  <c:v>38833</c:v>
                </c:pt>
                <c:pt idx="7468">
                  <c:v>38834</c:v>
                </c:pt>
                <c:pt idx="7469">
                  <c:v>38835</c:v>
                </c:pt>
                <c:pt idx="7470">
                  <c:v>38838</c:v>
                </c:pt>
                <c:pt idx="7471">
                  <c:v>38839</c:v>
                </c:pt>
                <c:pt idx="7472">
                  <c:v>38840</c:v>
                </c:pt>
                <c:pt idx="7473">
                  <c:v>38841</c:v>
                </c:pt>
                <c:pt idx="7474">
                  <c:v>38842</c:v>
                </c:pt>
                <c:pt idx="7475">
                  <c:v>38845</c:v>
                </c:pt>
                <c:pt idx="7476">
                  <c:v>38846</c:v>
                </c:pt>
                <c:pt idx="7477">
                  <c:v>38847</c:v>
                </c:pt>
                <c:pt idx="7478">
                  <c:v>38848</c:v>
                </c:pt>
                <c:pt idx="7479">
                  <c:v>38849</c:v>
                </c:pt>
                <c:pt idx="7480">
                  <c:v>38852</c:v>
                </c:pt>
                <c:pt idx="7481">
                  <c:v>38853</c:v>
                </c:pt>
                <c:pt idx="7482">
                  <c:v>38854</c:v>
                </c:pt>
                <c:pt idx="7483">
                  <c:v>38855</c:v>
                </c:pt>
                <c:pt idx="7484">
                  <c:v>38856</c:v>
                </c:pt>
                <c:pt idx="7485">
                  <c:v>38859</c:v>
                </c:pt>
                <c:pt idx="7486">
                  <c:v>38860</c:v>
                </c:pt>
                <c:pt idx="7487">
                  <c:v>38861</c:v>
                </c:pt>
                <c:pt idx="7488">
                  <c:v>38862</c:v>
                </c:pt>
                <c:pt idx="7489">
                  <c:v>38863</c:v>
                </c:pt>
                <c:pt idx="7490">
                  <c:v>38867</c:v>
                </c:pt>
                <c:pt idx="7491">
                  <c:v>38868</c:v>
                </c:pt>
                <c:pt idx="7492">
                  <c:v>38869</c:v>
                </c:pt>
                <c:pt idx="7493">
                  <c:v>38870</c:v>
                </c:pt>
                <c:pt idx="7494">
                  <c:v>38873</c:v>
                </c:pt>
                <c:pt idx="7495">
                  <c:v>38874</c:v>
                </c:pt>
                <c:pt idx="7496">
                  <c:v>38875</c:v>
                </c:pt>
                <c:pt idx="7497">
                  <c:v>38876</c:v>
                </c:pt>
                <c:pt idx="7498">
                  <c:v>38877</c:v>
                </c:pt>
                <c:pt idx="7499">
                  <c:v>38880</c:v>
                </c:pt>
                <c:pt idx="7500">
                  <c:v>38881</c:v>
                </c:pt>
                <c:pt idx="7501">
                  <c:v>38882</c:v>
                </c:pt>
                <c:pt idx="7502">
                  <c:v>38883</c:v>
                </c:pt>
                <c:pt idx="7503">
                  <c:v>38884</c:v>
                </c:pt>
                <c:pt idx="7504">
                  <c:v>38887</c:v>
                </c:pt>
                <c:pt idx="7505">
                  <c:v>38888</c:v>
                </c:pt>
                <c:pt idx="7506">
                  <c:v>38889</c:v>
                </c:pt>
                <c:pt idx="7507">
                  <c:v>38890</c:v>
                </c:pt>
                <c:pt idx="7508">
                  <c:v>38891</c:v>
                </c:pt>
                <c:pt idx="7509">
                  <c:v>38894</c:v>
                </c:pt>
                <c:pt idx="7510">
                  <c:v>38895</c:v>
                </c:pt>
                <c:pt idx="7511">
                  <c:v>38896</c:v>
                </c:pt>
                <c:pt idx="7512">
                  <c:v>38897</c:v>
                </c:pt>
                <c:pt idx="7513">
                  <c:v>38898</c:v>
                </c:pt>
                <c:pt idx="7514">
                  <c:v>38901</c:v>
                </c:pt>
                <c:pt idx="7515">
                  <c:v>38903</c:v>
                </c:pt>
                <c:pt idx="7516">
                  <c:v>38904</c:v>
                </c:pt>
                <c:pt idx="7517">
                  <c:v>38905</c:v>
                </c:pt>
                <c:pt idx="7518">
                  <c:v>38908</c:v>
                </c:pt>
                <c:pt idx="7519">
                  <c:v>38909</c:v>
                </c:pt>
                <c:pt idx="7520">
                  <c:v>38910</c:v>
                </c:pt>
                <c:pt idx="7521">
                  <c:v>38911</c:v>
                </c:pt>
                <c:pt idx="7522">
                  <c:v>38912</c:v>
                </c:pt>
                <c:pt idx="7523">
                  <c:v>38915</c:v>
                </c:pt>
                <c:pt idx="7524">
                  <c:v>38916</c:v>
                </c:pt>
                <c:pt idx="7525">
                  <c:v>38917</c:v>
                </c:pt>
                <c:pt idx="7526">
                  <c:v>38918</c:v>
                </c:pt>
                <c:pt idx="7527">
                  <c:v>38919</c:v>
                </c:pt>
                <c:pt idx="7528">
                  <c:v>38922</c:v>
                </c:pt>
                <c:pt idx="7529">
                  <c:v>38923</c:v>
                </c:pt>
                <c:pt idx="7530">
                  <c:v>38924</c:v>
                </c:pt>
                <c:pt idx="7531">
                  <c:v>38925</c:v>
                </c:pt>
                <c:pt idx="7532">
                  <c:v>38926</c:v>
                </c:pt>
                <c:pt idx="7533">
                  <c:v>38929</c:v>
                </c:pt>
                <c:pt idx="7534">
                  <c:v>38930</c:v>
                </c:pt>
                <c:pt idx="7535">
                  <c:v>38931</c:v>
                </c:pt>
                <c:pt idx="7536">
                  <c:v>38932</c:v>
                </c:pt>
                <c:pt idx="7537">
                  <c:v>38933</c:v>
                </c:pt>
                <c:pt idx="7538">
                  <c:v>38936</c:v>
                </c:pt>
                <c:pt idx="7539">
                  <c:v>38937</c:v>
                </c:pt>
                <c:pt idx="7540">
                  <c:v>38938</c:v>
                </c:pt>
                <c:pt idx="7541">
                  <c:v>38939</c:v>
                </c:pt>
                <c:pt idx="7542">
                  <c:v>38940</c:v>
                </c:pt>
                <c:pt idx="7543">
                  <c:v>38943</c:v>
                </c:pt>
                <c:pt idx="7544">
                  <c:v>38944</c:v>
                </c:pt>
                <c:pt idx="7545">
                  <c:v>38945</c:v>
                </c:pt>
                <c:pt idx="7546">
                  <c:v>38946</c:v>
                </c:pt>
                <c:pt idx="7547">
                  <c:v>38947</c:v>
                </c:pt>
                <c:pt idx="7548">
                  <c:v>38950</c:v>
                </c:pt>
                <c:pt idx="7549">
                  <c:v>38951</c:v>
                </c:pt>
                <c:pt idx="7550">
                  <c:v>38952</c:v>
                </c:pt>
                <c:pt idx="7551">
                  <c:v>38953</c:v>
                </c:pt>
                <c:pt idx="7552">
                  <c:v>38954</c:v>
                </c:pt>
                <c:pt idx="7553">
                  <c:v>38957</c:v>
                </c:pt>
                <c:pt idx="7554">
                  <c:v>38958</c:v>
                </c:pt>
                <c:pt idx="7555">
                  <c:v>38959</c:v>
                </c:pt>
                <c:pt idx="7556">
                  <c:v>38960</c:v>
                </c:pt>
                <c:pt idx="7557">
                  <c:v>38961</c:v>
                </c:pt>
                <c:pt idx="7558">
                  <c:v>38965</c:v>
                </c:pt>
                <c:pt idx="7559">
                  <c:v>38966</c:v>
                </c:pt>
                <c:pt idx="7560">
                  <c:v>38967</c:v>
                </c:pt>
                <c:pt idx="7561">
                  <c:v>38968</c:v>
                </c:pt>
                <c:pt idx="7562">
                  <c:v>38971</c:v>
                </c:pt>
                <c:pt idx="7563">
                  <c:v>38972</c:v>
                </c:pt>
                <c:pt idx="7564">
                  <c:v>38973</c:v>
                </c:pt>
                <c:pt idx="7565">
                  <c:v>38974</c:v>
                </c:pt>
                <c:pt idx="7566">
                  <c:v>38975</c:v>
                </c:pt>
                <c:pt idx="7567">
                  <c:v>38978</c:v>
                </c:pt>
                <c:pt idx="7568">
                  <c:v>38979</c:v>
                </c:pt>
                <c:pt idx="7569">
                  <c:v>38980</c:v>
                </c:pt>
                <c:pt idx="7570">
                  <c:v>38981</c:v>
                </c:pt>
                <c:pt idx="7571">
                  <c:v>38982</c:v>
                </c:pt>
                <c:pt idx="7572">
                  <c:v>38985</c:v>
                </c:pt>
                <c:pt idx="7573">
                  <c:v>38986</c:v>
                </c:pt>
                <c:pt idx="7574">
                  <c:v>38987</c:v>
                </c:pt>
                <c:pt idx="7575">
                  <c:v>38988</c:v>
                </c:pt>
                <c:pt idx="7576">
                  <c:v>38989</c:v>
                </c:pt>
                <c:pt idx="7577">
                  <c:v>38992</c:v>
                </c:pt>
                <c:pt idx="7578">
                  <c:v>38993</c:v>
                </c:pt>
                <c:pt idx="7579">
                  <c:v>38994</c:v>
                </c:pt>
                <c:pt idx="7580">
                  <c:v>38995</c:v>
                </c:pt>
                <c:pt idx="7581">
                  <c:v>38996</c:v>
                </c:pt>
                <c:pt idx="7582">
                  <c:v>39000</c:v>
                </c:pt>
                <c:pt idx="7583">
                  <c:v>39001</c:v>
                </c:pt>
                <c:pt idx="7584">
                  <c:v>39002</c:v>
                </c:pt>
                <c:pt idx="7585">
                  <c:v>39003</c:v>
                </c:pt>
                <c:pt idx="7586">
                  <c:v>39006</c:v>
                </c:pt>
                <c:pt idx="7587">
                  <c:v>39007</c:v>
                </c:pt>
                <c:pt idx="7588">
                  <c:v>39008</c:v>
                </c:pt>
                <c:pt idx="7589">
                  <c:v>39009</c:v>
                </c:pt>
                <c:pt idx="7590">
                  <c:v>39010</c:v>
                </c:pt>
                <c:pt idx="7591">
                  <c:v>39013</c:v>
                </c:pt>
                <c:pt idx="7592">
                  <c:v>39014</c:v>
                </c:pt>
                <c:pt idx="7593">
                  <c:v>39015</c:v>
                </c:pt>
                <c:pt idx="7594">
                  <c:v>39016</c:v>
                </c:pt>
                <c:pt idx="7595">
                  <c:v>39017</c:v>
                </c:pt>
                <c:pt idx="7596">
                  <c:v>39020</c:v>
                </c:pt>
                <c:pt idx="7597">
                  <c:v>39021</c:v>
                </c:pt>
                <c:pt idx="7598">
                  <c:v>39022</c:v>
                </c:pt>
                <c:pt idx="7599">
                  <c:v>39023</c:v>
                </c:pt>
                <c:pt idx="7600">
                  <c:v>39024</c:v>
                </c:pt>
                <c:pt idx="7601">
                  <c:v>39027</c:v>
                </c:pt>
                <c:pt idx="7602">
                  <c:v>39028</c:v>
                </c:pt>
                <c:pt idx="7603">
                  <c:v>39029</c:v>
                </c:pt>
                <c:pt idx="7604">
                  <c:v>39030</c:v>
                </c:pt>
                <c:pt idx="7605">
                  <c:v>39031</c:v>
                </c:pt>
                <c:pt idx="7606">
                  <c:v>39034</c:v>
                </c:pt>
                <c:pt idx="7607">
                  <c:v>39035</c:v>
                </c:pt>
                <c:pt idx="7608">
                  <c:v>39036</c:v>
                </c:pt>
                <c:pt idx="7609">
                  <c:v>39037</c:v>
                </c:pt>
                <c:pt idx="7610">
                  <c:v>39038</c:v>
                </c:pt>
                <c:pt idx="7611">
                  <c:v>39041</c:v>
                </c:pt>
                <c:pt idx="7612">
                  <c:v>39042</c:v>
                </c:pt>
                <c:pt idx="7613">
                  <c:v>39043</c:v>
                </c:pt>
                <c:pt idx="7614">
                  <c:v>39045</c:v>
                </c:pt>
                <c:pt idx="7615">
                  <c:v>39048</c:v>
                </c:pt>
                <c:pt idx="7616">
                  <c:v>39049</c:v>
                </c:pt>
                <c:pt idx="7617">
                  <c:v>39050</c:v>
                </c:pt>
                <c:pt idx="7618">
                  <c:v>39051</c:v>
                </c:pt>
                <c:pt idx="7619">
                  <c:v>39052</c:v>
                </c:pt>
                <c:pt idx="7620">
                  <c:v>39055</c:v>
                </c:pt>
                <c:pt idx="7621">
                  <c:v>39056</c:v>
                </c:pt>
                <c:pt idx="7622">
                  <c:v>39057</c:v>
                </c:pt>
                <c:pt idx="7623">
                  <c:v>39058</c:v>
                </c:pt>
                <c:pt idx="7624">
                  <c:v>39059</c:v>
                </c:pt>
                <c:pt idx="7625">
                  <c:v>39062</c:v>
                </c:pt>
                <c:pt idx="7626">
                  <c:v>39063</c:v>
                </c:pt>
                <c:pt idx="7627">
                  <c:v>39064</c:v>
                </c:pt>
                <c:pt idx="7628">
                  <c:v>39065</c:v>
                </c:pt>
                <c:pt idx="7629">
                  <c:v>39066</c:v>
                </c:pt>
                <c:pt idx="7630">
                  <c:v>39069</c:v>
                </c:pt>
                <c:pt idx="7631">
                  <c:v>39070</c:v>
                </c:pt>
                <c:pt idx="7632">
                  <c:v>39071</c:v>
                </c:pt>
                <c:pt idx="7633">
                  <c:v>39072</c:v>
                </c:pt>
                <c:pt idx="7634">
                  <c:v>39073</c:v>
                </c:pt>
                <c:pt idx="7635">
                  <c:v>39077</c:v>
                </c:pt>
                <c:pt idx="7636">
                  <c:v>39078</c:v>
                </c:pt>
                <c:pt idx="7637">
                  <c:v>39079</c:v>
                </c:pt>
                <c:pt idx="7638">
                  <c:v>39080</c:v>
                </c:pt>
                <c:pt idx="7639">
                  <c:v>39084</c:v>
                </c:pt>
                <c:pt idx="7640">
                  <c:v>39085</c:v>
                </c:pt>
                <c:pt idx="7641">
                  <c:v>39086</c:v>
                </c:pt>
                <c:pt idx="7642">
                  <c:v>39087</c:v>
                </c:pt>
                <c:pt idx="7643">
                  <c:v>39090</c:v>
                </c:pt>
                <c:pt idx="7644">
                  <c:v>39091</c:v>
                </c:pt>
                <c:pt idx="7645">
                  <c:v>39092</c:v>
                </c:pt>
                <c:pt idx="7646">
                  <c:v>39093</c:v>
                </c:pt>
                <c:pt idx="7647">
                  <c:v>39094</c:v>
                </c:pt>
                <c:pt idx="7648">
                  <c:v>39098</c:v>
                </c:pt>
                <c:pt idx="7649">
                  <c:v>39099</c:v>
                </c:pt>
                <c:pt idx="7650">
                  <c:v>39100</c:v>
                </c:pt>
                <c:pt idx="7651">
                  <c:v>39101</c:v>
                </c:pt>
                <c:pt idx="7652">
                  <c:v>39104</c:v>
                </c:pt>
                <c:pt idx="7653">
                  <c:v>39105</c:v>
                </c:pt>
                <c:pt idx="7654">
                  <c:v>39106</c:v>
                </c:pt>
                <c:pt idx="7655">
                  <c:v>39107</c:v>
                </c:pt>
                <c:pt idx="7656">
                  <c:v>39108</c:v>
                </c:pt>
                <c:pt idx="7657">
                  <c:v>39111</c:v>
                </c:pt>
                <c:pt idx="7658">
                  <c:v>39112</c:v>
                </c:pt>
                <c:pt idx="7659">
                  <c:v>39113</c:v>
                </c:pt>
                <c:pt idx="7660">
                  <c:v>39114</c:v>
                </c:pt>
                <c:pt idx="7661">
                  <c:v>39115</c:v>
                </c:pt>
                <c:pt idx="7662">
                  <c:v>39118</c:v>
                </c:pt>
                <c:pt idx="7663">
                  <c:v>39119</c:v>
                </c:pt>
                <c:pt idx="7664">
                  <c:v>39120</c:v>
                </c:pt>
                <c:pt idx="7665">
                  <c:v>39121</c:v>
                </c:pt>
                <c:pt idx="7666">
                  <c:v>39122</c:v>
                </c:pt>
                <c:pt idx="7667">
                  <c:v>39125</c:v>
                </c:pt>
                <c:pt idx="7668">
                  <c:v>39126</c:v>
                </c:pt>
                <c:pt idx="7669">
                  <c:v>39127</c:v>
                </c:pt>
                <c:pt idx="7670">
                  <c:v>39128</c:v>
                </c:pt>
                <c:pt idx="7671">
                  <c:v>39129</c:v>
                </c:pt>
                <c:pt idx="7672">
                  <c:v>39133</c:v>
                </c:pt>
                <c:pt idx="7673">
                  <c:v>39134</c:v>
                </c:pt>
                <c:pt idx="7674">
                  <c:v>39135</c:v>
                </c:pt>
                <c:pt idx="7675">
                  <c:v>39136</c:v>
                </c:pt>
                <c:pt idx="7676">
                  <c:v>39139</c:v>
                </c:pt>
                <c:pt idx="7677">
                  <c:v>39140</c:v>
                </c:pt>
                <c:pt idx="7678">
                  <c:v>39141</c:v>
                </c:pt>
                <c:pt idx="7679">
                  <c:v>39142</c:v>
                </c:pt>
                <c:pt idx="7680">
                  <c:v>39143</c:v>
                </c:pt>
                <c:pt idx="7681">
                  <c:v>39146</c:v>
                </c:pt>
                <c:pt idx="7682">
                  <c:v>39147</c:v>
                </c:pt>
                <c:pt idx="7683">
                  <c:v>39148</c:v>
                </c:pt>
                <c:pt idx="7684">
                  <c:v>39149</c:v>
                </c:pt>
                <c:pt idx="7685">
                  <c:v>39150</c:v>
                </c:pt>
                <c:pt idx="7686">
                  <c:v>39153</c:v>
                </c:pt>
                <c:pt idx="7687">
                  <c:v>39154</c:v>
                </c:pt>
                <c:pt idx="7688">
                  <c:v>39155</c:v>
                </c:pt>
                <c:pt idx="7689">
                  <c:v>39156</c:v>
                </c:pt>
                <c:pt idx="7690">
                  <c:v>39157</c:v>
                </c:pt>
                <c:pt idx="7691">
                  <c:v>39160</c:v>
                </c:pt>
                <c:pt idx="7692">
                  <c:v>39161</c:v>
                </c:pt>
                <c:pt idx="7693">
                  <c:v>39162</c:v>
                </c:pt>
                <c:pt idx="7694">
                  <c:v>39163</c:v>
                </c:pt>
                <c:pt idx="7695">
                  <c:v>39164</c:v>
                </c:pt>
                <c:pt idx="7696">
                  <c:v>39167</c:v>
                </c:pt>
                <c:pt idx="7697">
                  <c:v>39168</c:v>
                </c:pt>
                <c:pt idx="7698">
                  <c:v>39169</c:v>
                </c:pt>
                <c:pt idx="7699">
                  <c:v>39170</c:v>
                </c:pt>
                <c:pt idx="7700">
                  <c:v>39171</c:v>
                </c:pt>
                <c:pt idx="7701">
                  <c:v>39174</c:v>
                </c:pt>
                <c:pt idx="7702">
                  <c:v>39175</c:v>
                </c:pt>
                <c:pt idx="7703">
                  <c:v>39176</c:v>
                </c:pt>
                <c:pt idx="7704">
                  <c:v>39177</c:v>
                </c:pt>
                <c:pt idx="7705">
                  <c:v>39178</c:v>
                </c:pt>
                <c:pt idx="7706">
                  <c:v>39181</c:v>
                </c:pt>
                <c:pt idx="7707">
                  <c:v>39182</c:v>
                </c:pt>
                <c:pt idx="7708">
                  <c:v>39183</c:v>
                </c:pt>
                <c:pt idx="7709">
                  <c:v>39184</c:v>
                </c:pt>
                <c:pt idx="7710">
                  <c:v>39185</c:v>
                </c:pt>
                <c:pt idx="7711">
                  <c:v>39188</c:v>
                </c:pt>
                <c:pt idx="7712">
                  <c:v>39189</c:v>
                </c:pt>
                <c:pt idx="7713">
                  <c:v>39190</c:v>
                </c:pt>
                <c:pt idx="7714">
                  <c:v>39191</c:v>
                </c:pt>
                <c:pt idx="7715">
                  <c:v>39192</c:v>
                </c:pt>
                <c:pt idx="7716">
                  <c:v>39195</c:v>
                </c:pt>
                <c:pt idx="7717">
                  <c:v>39196</c:v>
                </c:pt>
                <c:pt idx="7718">
                  <c:v>39197</c:v>
                </c:pt>
                <c:pt idx="7719">
                  <c:v>39198</c:v>
                </c:pt>
                <c:pt idx="7720">
                  <c:v>39199</c:v>
                </c:pt>
                <c:pt idx="7721">
                  <c:v>39202</c:v>
                </c:pt>
                <c:pt idx="7722">
                  <c:v>39203</c:v>
                </c:pt>
                <c:pt idx="7723">
                  <c:v>39204</c:v>
                </c:pt>
                <c:pt idx="7724">
                  <c:v>39205</c:v>
                </c:pt>
                <c:pt idx="7725">
                  <c:v>39206</c:v>
                </c:pt>
                <c:pt idx="7726">
                  <c:v>39209</c:v>
                </c:pt>
                <c:pt idx="7727">
                  <c:v>39210</c:v>
                </c:pt>
                <c:pt idx="7728">
                  <c:v>39211</c:v>
                </c:pt>
                <c:pt idx="7729">
                  <c:v>39212</c:v>
                </c:pt>
                <c:pt idx="7730">
                  <c:v>39213</c:v>
                </c:pt>
                <c:pt idx="7731">
                  <c:v>39216</c:v>
                </c:pt>
                <c:pt idx="7732">
                  <c:v>39217</c:v>
                </c:pt>
                <c:pt idx="7733">
                  <c:v>39218</c:v>
                </c:pt>
                <c:pt idx="7734">
                  <c:v>39219</c:v>
                </c:pt>
                <c:pt idx="7735">
                  <c:v>39220</c:v>
                </c:pt>
                <c:pt idx="7736">
                  <c:v>39223</c:v>
                </c:pt>
                <c:pt idx="7737">
                  <c:v>39224</c:v>
                </c:pt>
                <c:pt idx="7738">
                  <c:v>39225</c:v>
                </c:pt>
                <c:pt idx="7739">
                  <c:v>39226</c:v>
                </c:pt>
                <c:pt idx="7740">
                  <c:v>39227</c:v>
                </c:pt>
                <c:pt idx="7741">
                  <c:v>39231</c:v>
                </c:pt>
                <c:pt idx="7742">
                  <c:v>39232</c:v>
                </c:pt>
                <c:pt idx="7743">
                  <c:v>39233</c:v>
                </c:pt>
                <c:pt idx="7744">
                  <c:v>39234</c:v>
                </c:pt>
                <c:pt idx="7745">
                  <c:v>39237</c:v>
                </c:pt>
                <c:pt idx="7746">
                  <c:v>39238</c:v>
                </c:pt>
                <c:pt idx="7747">
                  <c:v>39239</c:v>
                </c:pt>
                <c:pt idx="7748">
                  <c:v>39240</c:v>
                </c:pt>
                <c:pt idx="7749">
                  <c:v>39241</c:v>
                </c:pt>
                <c:pt idx="7750">
                  <c:v>39244</c:v>
                </c:pt>
                <c:pt idx="7751">
                  <c:v>39245</c:v>
                </c:pt>
                <c:pt idx="7752">
                  <c:v>39246</c:v>
                </c:pt>
                <c:pt idx="7753">
                  <c:v>39247</c:v>
                </c:pt>
                <c:pt idx="7754">
                  <c:v>39248</c:v>
                </c:pt>
                <c:pt idx="7755">
                  <c:v>39251</c:v>
                </c:pt>
                <c:pt idx="7756">
                  <c:v>39252</c:v>
                </c:pt>
                <c:pt idx="7757">
                  <c:v>39253</c:v>
                </c:pt>
                <c:pt idx="7758">
                  <c:v>39254</c:v>
                </c:pt>
                <c:pt idx="7759">
                  <c:v>39255</c:v>
                </c:pt>
                <c:pt idx="7760">
                  <c:v>39258</c:v>
                </c:pt>
                <c:pt idx="7761">
                  <c:v>39259</c:v>
                </c:pt>
                <c:pt idx="7762">
                  <c:v>39260</c:v>
                </c:pt>
                <c:pt idx="7763">
                  <c:v>39261</c:v>
                </c:pt>
                <c:pt idx="7764">
                  <c:v>39262</c:v>
                </c:pt>
                <c:pt idx="7765">
                  <c:v>39265</c:v>
                </c:pt>
                <c:pt idx="7766">
                  <c:v>39266</c:v>
                </c:pt>
                <c:pt idx="7767">
                  <c:v>39268</c:v>
                </c:pt>
                <c:pt idx="7768">
                  <c:v>39269</c:v>
                </c:pt>
                <c:pt idx="7769">
                  <c:v>39272</c:v>
                </c:pt>
                <c:pt idx="7770">
                  <c:v>39273</c:v>
                </c:pt>
                <c:pt idx="7771">
                  <c:v>39274</c:v>
                </c:pt>
                <c:pt idx="7772">
                  <c:v>39275</c:v>
                </c:pt>
                <c:pt idx="7773">
                  <c:v>39276</c:v>
                </c:pt>
                <c:pt idx="7774">
                  <c:v>39279</c:v>
                </c:pt>
                <c:pt idx="7775">
                  <c:v>39280</c:v>
                </c:pt>
                <c:pt idx="7776">
                  <c:v>39281</c:v>
                </c:pt>
                <c:pt idx="7777">
                  <c:v>39282</c:v>
                </c:pt>
                <c:pt idx="7778">
                  <c:v>39283</c:v>
                </c:pt>
                <c:pt idx="7779">
                  <c:v>39286</c:v>
                </c:pt>
                <c:pt idx="7780">
                  <c:v>39287</c:v>
                </c:pt>
                <c:pt idx="7781">
                  <c:v>39288</c:v>
                </c:pt>
                <c:pt idx="7782">
                  <c:v>39289</c:v>
                </c:pt>
                <c:pt idx="7783">
                  <c:v>39290</c:v>
                </c:pt>
                <c:pt idx="7784">
                  <c:v>39293</c:v>
                </c:pt>
                <c:pt idx="7785">
                  <c:v>39294</c:v>
                </c:pt>
                <c:pt idx="7786">
                  <c:v>39295</c:v>
                </c:pt>
                <c:pt idx="7787">
                  <c:v>39296</c:v>
                </c:pt>
                <c:pt idx="7788">
                  <c:v>39297</c:v>
                </c:pt>
                <c:pt idx="7789">
                  <c:v>39300</c:v>
                </c:pt>
                <c:pt idx="7790">
                  <c:v>39301</c:v>
                </c:pt>
                <c:pt idx="7791">
                  <c:v>39302</c:v>
                </c:pt>
                <c:pt idx="7792">
                  <c:v>39303</c:v>
                </c:pt>
                <c:pt idx="7793">
                  <c:v>39304</c:v>
                </c:pt>
                <c:pt idx="7794">
                  <c:v>39307</c:v>
                </c:pt>
                <c:pt idx="7795">
                  <c:v>39308</c:v>
                </c:pt>
                <c:pt idx="7796">
                  <c:v>39309</c:v>
                </c:pt>
                <c:pt idx="7797">
                  <c:v>39310</c:v>
                </c:pt>
                <c:pt idx="7798">
                  <c:v>39311</c:v>
                </c:pt>
                <c:pt idx="7799">
                  <c:v>39314</c:v>
                </c:pt>
                <c:pt idx="7800">
                  <c:v>39315</c:v>
                </c:pt>
                <c:pt idx="7801">
                  <c:v>39316</c:v>
                </c:pt>
                <c:pt idx="7802">
                  <c:v>39317</c:v>
                </c:pt>
                <c:pt idx="7803">
                  <c:v>39318</c:v>
                </c:pt>
                <c:pt idx="7804">
                  <c:v>39321</c:v>
                </c:pt>
                <c:pt idx="7805">
                  <c:v>39322</c:v>
                </c:pt>
                <c:pt idx="7806">
                  <c:v>39323</c:v>
                </c:pt>
                <c:pt idx="7807">
                  <c:v>39324</c:v>
                </c:pt>
                <c:pt idx="7808">
                  <c:v>39325</c:v>
                </c:pt>
                <c:pt idx="7809">
                  <c:v>39329</c:v>
                </c:pt>
                <c:pt idx="7810">
                  <c:v>39330</c:v>
                </c:pt>
                <c:pt idx="7811">
                  <c:v>39331</c:v>
                </c:pt>
                <c:pt idx="7812">
                  <c:v>39332</c:v>
                </c:pt>
                <c:pt idx="7813">
                  <c:v>39335</c:v>
                </c:pt>
                <c:pt idx="7814">
                  <c:v>39336</c:v>
                </c:pt>
                <c:pt idx="7815">
                  <c:v>39337</c:v>
                </c:pt>
                <c:pt idx="7816">
                  <c:v>39338</c:v>
                </c:pt>
                <c:pt idx="7817">
                  <c:v>39339</c:v>
                </c:pt>
                <c:pt idx="7818">
                  <c:v>39342</c:v>
                </c:pt>
                <c:pt idx="7819">
                  <c:v>39343</c:v>
                </c:pt>
                <c:pt idx="7820">
                  <c:v>39344</c:v>
                </c:pt>
                <c:pt idx="7821">
                  <c:v>39345</c:v>
                </c:pt>
                <c:pt idx="7822">
                  <c:v>39346</c:v>
                </c:pt>
                <c:pt idx="7823">
                  <c:v>39349</c:v>
                </c:pt>
                <c:pt idx="7824">
                  <c:v>39350</c:v>
                </c:pt>
                <c:pt idx="7825">
                  <c:v>39351</c:v>
                </c:pt>
                <c:pt idx="7826">
                  <c:v>39352</c:v>
                </c:pt>
                <c:pt idx="7827">
                  <c:v>39353</c:v>
                </c:pt>
                <c:pt idx="7828">
                  <c:v>39356</c:v>
                </c:pt>
                <c:pt idx="7829">
                  <c:v>39357</c:v>
                </c:pt>
                <c:pt idx="7830">
                  <c:v>39358</c:v>
                </c:pt>
                <c:pt idx="7831">
                  <c:v>39359</c:v>
                </c:pt>
                <c:pt idx="7832">
                  <c:v>39360</c:v>
                </c:pt>
                <c:pt idx="7833">
                  <c:v>39364</c:v>
                </c:pt>
                <c:pt idx="7834">
                  <c:v>39365</c:v>
                </c:pt>
                <c:pt idx="7835">
                  <c:v>39366</c:v>
                </c:pt>
                <c:pt idx="7836">
                  <c:v>39367</c:v>
                </c:pt>
                <c:pt idx="7837">
                  <c:v>39370</c:v>
                </c:pt>
                <c:pt idx="7838">
                  <c:v>39371</c:v>
                </c:pt>
                <c:pt idx="7839">
                  <c:v>39372</c:v>
                </c:pt>
                <c:pt idx="7840">
                  <c:v>39373</c:v>
                </c:pt>
                <c:pt idx="7841">
                  <c:v>39374</c:v>
                </c:pt>
                <c:pt idx="7842">
                  <c:v>39377</c:v>
                </c:pt>
                <c:pt idx="7843">
                  <c:v>39378</c:v>
                </c:pt>
                <c:pt idx="7844">
                  <c:v>39379</c:v>
                </c:pt>
                <c:pt idx="7845">
                  <c:v>39380</c:v>
                </c:pt>
                <c:pt idx="7846">
                  <c:v>39381</c:v>
                </c:pt>
                <c:pt idx="7847">
                  <c:v>39384</c:v>
                </c:pt>
                <c:pt idx="7848">
                  <c:v>39385</c:v>
                </c:pt>
                <c:pt idx="7849">
                  <c:v>39386</c:v>
                </c:pt>
                <c:pt idx="7850">
                  <c:v>39387</c:v>
                </c:pt>
                <c:pt idx="7851">
                  <c:v>39388</c:v>
                </c:pt>
                <c:pt idx="7852">
                  <c:v>39391</c:v>
                </c:pt>
                <c:pt idx="7853">
                  <c:v>39392</c:v>
                </c:pt>
                <c:pt idx="7854">
                  <c:v>39393</c:v>
                </c:pt>
                <c:pt idx="7855">
                  <c:v>39394</c:v>
                </c:pt>
                <c:pt idx="7856">
                  <c:v>39395</c:v>
                </c:pt>
                <c:pt idx="7857">
                  <c:v>39399</c:v>
                </c:pt>
                <c:pt idx="7858">
                  <c:v>39400</c:v>
                </c:pt>
                <c:pt idx="7859">
                  <c:v>39401</c:v>
                </c:pt>
                <c:pt idx="7860">
                  <c:v>39402</c:v>
                </c:pt>
                <c:pt idx="7861">
                  <c:v>39405</c:v>
                </c:pt>
                <c:pt idx="7862">
                  <c:v>39406</c:v>
                </c:pt>
                <c:pt idx="7863">
                  <c:v>39407</c:v>
                </c:pt>
                <c:pt idx="7864">
                  <c:v>39409</c:v>
                </c:pt>
                <c:pt idx="7865">
                  <c:v>39412</c:v>
                </c:pt>
                <c:pt idx="7866">
                  <c:v>39413</c:v>
                </c:pt>
                <c:pt idx="7867">
                  <c:v>39414</c:v>
                </c:pt>
                <c:pt idx="7868">
                  <c:v>39415</c:v>
                </c:pt>
                <c:pt idx="7869">
                  <c:v>39416</c:v>
                </c:pt>
                <c:pt idx="7870">
                  <c:v>39419</c:v>
                </c:pt>
                <c:pt idx="7871">
                  <c:v>39420</c:v>
                </c:pt>
                <c:pt idx="7872">
                  <c:v>39421</c:v>
                </c:pt>
                <c:pt idx="7873">
                  <c:v>39422</c:v>
                </c:pt>
                <c:pt idx="7874">
                  <c:v>39423</c:v>
                </c:pt>
                <c:pt idx="7875">
                  <c:v>39426</c:v>
                </c:pt>
                <c:pt idx="7876">
                  <c:v>39427</c:v>
                </c:pt>
                <c:pt idx="7877">
                  <c:v>39428</c:v>
                </c:pt>
                <c:pt idx="7878">
                  <c:v>39429</c:v>
                </c:pt>
                <c:pt idx="7879">
                  <c:v>39430</c:v>
                </c:pt>
                <c:pt idx="7880">
                  <c:v>39433</c:v>
                </c:pt>
                <c:pt idx="7881">
                  <c:v>39434</c:v>
                </c:pt>
                <c:pt idx="7882">
                  <c:v>39435</c:v>
                </c:pt>
                <c:pt idx="7883">
                  <c:v>39436</c:v>
                </c:pt>
                <c:pt idx="7884">
                  <c:v>39437</c:v>
                </c:pt>
                <c:pt idx="7885">
                  <c:v>39440</c:v>
                </c:pt>
                <c:pt idx="7886">
                  <c:v>39442</c:v>
                </c:pt>
                <c:pt idx="7887">
                  <c:v>39443</c:v>
                </c:pt>
                <c:pt idx="7888">
                  <c:v>39444</c:v>
                </c:pt>
                <c:pt idx="7889">
                  <c:v>39447</c:v>
                </c:pt>
                <c:pt idx="7890">
                  <c:v>39449</c:v>
                </c:pt>
                <c:pt idx="7891">
                  <c:v>39450</c:v>
                </c:pt>
                <c:pt idx="7892">
                  <c:v>39451</c:v>
                </c:pt>
                <c:pt idx="7893">
                  <c:v>39454</c:v>
                </c:pt>
                <c:pt idx="7894">
                  <c:v>39455</c:v>
                </c:pt>
                <c:pt idx="7895">
                  <c:v>39456</c:v>
                </c:pt>
                <c:pt idx="7896">
                  <c:v>39457</c:v>
                </c:pt>
                <c:pt idx="7897">
                  <c:v>39458</c:v>
                </c:pt>
                <c:pt idx="7898">
                  <c:v>39461</c:v>
                </c:pt>
                <c:pt idx="7899">
                  <c:v>39462</c:v>
                </c:pt>
                <c:pt idx="7900">
                  <c:v>39463</c:v>
                </c:pt>
                <c:pt idx="7901">
                  <c:v>39464</c:v>
                </c:pt>
                <c:pt idx="7902">
                  <c:v>39465</c:v>
                </c:pt>
                <c:pt idx="7903">
                  <c:v>39469</c:v>
                </c:pt>
                <c:pt idx="7904">
                  <c:v>39470</c:v>
                </c:pt>
                <c:pt idx="7905">
                  <c:v>39471</c:v>
                </c:pt>
                <c:pt idx="7906">
                  <c:v>39472</c:v>
                </c:pt>
                <c:pt idx="7907">
                  <c:v>39475</c:v>
                </c:pt>
                <c:pt idx="7908">
                  <c:v>39476</c:v>
                </c:pt>
                <c:pt idx="7909">
                  <c:v>39477</c:v>
                </c:pt>
                <c:pt idx="7910">
                  <c:v>39478</c:v>
                </c:pt>
                <c:pt idx="7911">
                  <c:v>39479</c:v>
                </c:pt>
                <c:pt idx="7912">
                  <c:v>39482</c:v>
                </c:pt>
                <c:pt idx="7913">
                  <c:v>39483</c:v>
                </c:pt>
                <c:pt idx="7914">
                  <c:v>39484</c:v>
                </c:pt>
                <c:pt idx="7915">
                  <c:v>39485</c:v>
                </c:pt>
                <c:pt idx="7916">
                  <c:v>39486</c:v>
                </c:pt>
                <c:pt idx="7917">
                  <c:v>39489</c:v>
                </c:pt>
                <c:pt idx="7918">
                  <c:v>39490</c:v>
                </c:pt>
                <c:pt idx="7919">
                  <c:v>39491</c:v>
                </c:pt>
                <c:pt idx="7920">
                  <c:v>39492</c:v>
                </c:pt>
                <c:pt idx="7921">
                  <c:v>39493</c:v>
                </c:pt>
                <c:pt idx="7922">
                  <c:v>39497</c:v>
                </c:pt>
                <c:pt idx="7923">
                  <c:v>39498</c:v>
                </c:pt>
                <c:pt idx="7924">
                  <c:v>39499</c:v>
                </c:pt>
                <c:pt idx="7925">
                  <c:v>39500</c:v>
                </c:pt>
                <c:pt idx="7926">
                  <c:v>39503</c:v>
                </c:pt>
                <c:pt idx="7927">
                  <c:v>39504</c:v>
                </c:pt>
                <c:pt idx="7928">
                  <c:v>39505</c:v>
                </c:pt>
                <c:pt idx="7929">
                  <c:v>39506</c:v>
                </c:pt>
                <c:pt idx="7930">
                  <c:v>39507</c:v>
                </c:pt>
                <c:pt idx="7931">
                  <c:v>39510</c:v>
                </c:pt>
                <c:pt idx="7932">
                  <c:v>39511</c:v>
                </c:pt>
                <c:pt idx="7933">
                  <c:v>39512</c:v>
                </c:pt>
                <c:pt idx="7934">
                  <c:v>39513</c:v>
                </c:pt>
                <c:pt idx="7935">
                  <c:v>39514</c:v>
                </c:pt>
                <c:pt idx="7936">
                  <c:v>39517</c:v>
                </c:pt>
                <c:pt idx="7937">
                  <c:v>39518</c:v>
                </c:pt>
                <c:pt idx="7938">
                  <c:v>39519</c:v>
                </c:pt>
                <c:pt idx="7939">
                  <c:v>39520</c:v>
                </c:pt>
                <c:pt idx="7940">
                  <c:v>39521</c:v>
                </c:pt>
                <c:pt idx="7941">
                  <c:v>39524</c:v>
                </c:pt>
                <c:pt idx="7942">
                  <c:v>39525</c:v>
                </c:pt>
                <c:pt idx="7943">
                  <c:v>39526</c:v>
                </c:pt>
                <c:pt idx="7944">
                  <c:v>39527</c:v>
                </c:pt>
                <c:pt idx="7945">
                  <c:v>39531</c:v>
                </c:pt>
                <c:pt idx="7946">
                  <c:v>39532</c:v>
                </c:pt>
                <c:pt idx="7947">
                  <c:v>39533</c:v>
                </c:pt>
                <c:pt idx="7948">
                  <c:v>39534</c:v>
                </c:pt>
                <c:pt idx="7949">
                  <c:v>39535</c:v>
                </c:pt>
                <c:pt idx="7950">
                  <c:v>39538</c:v>
                </c:pt>
                <c:pt idx="7951">
                  <c:v>39539</c:v>
                </c:pt>
                <c:pt idx="7952">
                  <c:v>39540</c:v>
                </c:pt>
                <c:pt idx="7953">
                  <c:v>39541</c:v>
                </c:pt>
                <c:pt idx="7954">
                  <c:v>39542</c:v>
                </c:pt>
                <c:pt idx="7955">
                  <c:v>39545</c:v>
                </c:pt>
                <c:pt idx="7956">
                  <c:v>39546</c:v>
                </c:pt>
                <c:pt idx="7957">
                  <c:v>39547</c:v>
                </c:pt>
                <c:pt idx="7958">
                  <c:v>39548</c:v>
                </c:pt>
                <c:pt idx="7959">
                  <c:v>39549</c:v>
                </c:pt>
                <c:pt idx="7960">
                  <c:v>39552</c:v>
                </c:pt>
                <c:pt idx="7961">
                  <c:v>39553</c:v>
                </c:pt>
                <c:pt idx="7962">
                  <c:v>39554</c:v>
                </c:pt>
                <c:pt idx="7963">
                  <c:v>39555</c:v>
                </c:pt>
                <c:pt idx="7964">
                  <c:v>39556</c:v>
                </c:pt>
                <c:pt idx="7965">
                  <c:v>39559</c:v>
                </c:pt>
                <c:pt idx="7966">
                  <c:v>39560</c:v>
                </c:pt>
                <c:pt idx="7967">
                  <c:v>39561</c:v>
                </c:pt>
                <c:pt idx="7968">
                  <c:v>39562</c:v>
                </c:pt>
                <c:pt idx="7969">
                  <c:v>39563</c:v>
                </c:pt>
                <c:pt idx="7970">
                  <c:v>39566</c:v>
                </c:pt>
                <c:pt idx="7971">
                  <c:v>39567</c:v>
                </c:pt>
                <c:pt idx="7972">
                  <c:v>39568</c:v>
                </c:pt>
                <c:pt idx="7973">
                  <c:v>39569</c:v>
                </c:pt>
                <c:pt idx="7974">
                  <c:v>39570</c:v>
                </c:pt>
                <c:pt idx="7975">
                  <c:v>39573</c:v>
                </c:pt>
                <c:pt idx="7976">
                  <c:v>39574</c:v>
                </c:pt>
                <c:pt idx="7977">
                  <c:v>39575</c:v>
                </c:pt>
                <c:pt idx="7978">
                  <c:v>39576</c:v>
                </c:pt>
                <c:pt idx="7979">
                  <c:v>39577</c:v>
                </c:pt>
                <c:pt idx="7980">
                  <c:v>39580</c:v>
                </c:pt>
                <c:pt idx="7981">
                  <c:v>39581</c:v>
                </c:pt>
                <c:pt idx="7982">
                  <c:v>39582</c:v>
                </c:pt>
                <c:pt idx="7983">
                  <c:v>39583</c:v>
                </c:pt>
                <c:pt idx="7984">
                  <c:v>39584</c:v>
                </c:pt>
                <c:pt idx="7985">
                  <c:v>39587</c:v>
                </c:pt>
                <c:pt idx="7986">
                  <c:v>39588</c:v>
                </c:pt>
                <c:pt idx="7987">
                  <c:v>39589</c:v>
                </c:pt>
                <c:pt idx="7988">
                  <c:v>39590</c:v>
                </c:pt>
                <c:pt idx="7989">
                  <c:v>39591</c:v>
                </c:pt>
                <c:pt idx="7990">
                  <c:v>39595</c:v>
                </c:pt>
                <c:pt idx="7991">
                  <c:v>39596</c:v>
                </c:pt>
                <c:pt idx="7992">
                  <c:v>39597</c:v>
                </c:pt>
                <c:pt idx="7993">
                  <c:v>39598</c:v>
                </c:pt>
                <c:pt idx="7994">
                  <c:v>39601</c:v>
                </c:pt>
                <c:pt idx="7995">
                  <c:v>39602</c:v>
                </c:pt>
                <c:pt idx="7996">
                  <c:v>39603</c:v>
                </c:pt>
                <c:pt idx="7997">
                  <c:v>39604</c:v>
                </c:pt>
                <c:pt idx="7998">
                  <c:v>39605</c:v>
                </c:pt>
                <c:pt idx="7999">
                  <c:v>39608</c:v>
                </c:pt>
                <c:pt idx="8000">
                  <c:v>39609</c:v>
                </c:pt>
                <c:pt idx="8001">
                  <c:v>39610</c:v>
                </c:pt>
                <c:pt idx="8002">
                  <c:v>39611</c:v>
                </c:pt>
                <c:pt idx="8003">
                  <c:v>39612</c:v>
                </c:pt>
                <c:pt idx="8004">
                  <c:v>39615</c:v>
                </c:pt>
                <c:pt idx="8005">
                  <c:v>39616</c:v>
                </c:pt>
                <c:pt idx="8006">
                  <c:v>39617</c:v>
                </c:pt>
                <c:pt idx="8007">
                  <c:v>39618</c:v>
                </c:pt>
                <c:pt idx="8008">
                  <c:v>39619</c:v>
                </c:pt>
                <c:pt idx="8009">
                  <c:v>39622</c:v>
                </c:pt>
                <c:pt idx="8010">
                  <c:v>39623</c:v>
                </c:pt>
                <c:pt idx="8011">
                  <c:v>39624</c:v>
                </c:pt>
                <c:pt idx="8012">
                  <c:v>39625</c:v>
                </c:pt>
                <c:pt idx="8013">
                  <c:v>39626</c:v>
                </c:pt>
                <c:pt idx="8014">
                  <c:v>39629</c:v>
                </c:pt>
                <c:pt idx="8015">
                  <c:v>39630</c:v>
                </c:pt>
                <c:pt idx="8016">
                  <c:v>39631</c:v>
                </c:pt>
                <c:pt idx="8017">
                  <c:v>39632</c:v>
                </c:pt>
                <c:pt idx="8018">
                  <c:v>39636</c:v>
                </c:pt>
                <c:pt idx="8019">
                  <c:v>39637</c:v>
                </c:pt>
                <c:pt idx="8020">
                  <c:v>39638</c:v>
                </c:pt>
                <c:pt idx="8021">
                  <c:v>39639</c:v>
                </c:pt>
                <c:pt idx="8022">
                  <c:v>39640</c:v>
                </c:pt>
                <c:pt idx="8023">
                  <c:v>39643</c:v>
                </c:pt>
                <c:pt idx="8024">
                  <c:v>39644</c:v>
                </c:pt>
                <c:pt idx="8025">
                  <c:v>39645</c:v>
                </c:pt>
                <c:pt idx="8026">
                  <c:v>39646</c:v>
                </c:pt>
                <c:pt idx="8027">
                  <c:v>39647</c:v>
                </c:pt>
                <c:pt idx="8028">
                  <c:v>39650</c:v>
                </c:pt>
                <c:pt idx="8029">
                  <c:v>39651</c:v>
                </c:pt>
                <c:pt idx="8030">
                  <c:v>39652</c:v>
                </c:pt>
                <c:pt idx="8031">
                  <c:v>39653</c:v>
                </c:pt>
                <c:pt idx="8032">
                  <c:v>39654</c:v>
                </c:pt>
                <c:pt idx="8033">
                  <c:v>39657</c:v>
                </c:pt>
                <c:pt idx="8034">
                  <c:v>39658</c:v>
                </c:pt>
                <c:pt idx="8035">
                  <c:v>39659</c:v>
                </c:pt>
                <c:pt idx="8036">
                  <c:v>39660</c:v>
                </c:pt>
                <c:pt idx="8037">
                  <c:v>39661</c:v>
                </c:pt>
                <c:pt idx="8038">
                  <c:v>39664</c:v>
                </c:pt>
                <c:pt idx="8039">
                  <c:v>39665</c:v>
                </c:pt>
                <c:pt idx="8040">
                  <c:v>39666</c:v>
                </c:pt>
                <c:pt idx="8041">
                  <c:v>39667</c:v>
                </c:pt>
                <c:pt idx="8042">
                  <c:v>39668</c:v>
                </c:pt>
                <c:pt idx="8043">
                  <c:v>39671</c:v>
                </c:pt>
                <c:pt idx="8044">
                  <c:v>39672</c:v>
                </c:pt>
                <c:pt idx="8045">
                  <c:v>39673</c:v>
                </c:pt>
                <c:pt idx="8046">
                  <c:v>39674</c:v>
                </c:pt>
                <c:pt idx="8047">
                  <c:v>39675</c:v>
                </c:pt>
                <c:pt idx="8048">
                  <c:v>39678</c:v>
                </c:pt>
                <c:pt idx="8049">
                  <c:v>39679</c:v>
                </c:pt>
                <c:pt idx="8050">
                  <c:v>39680</c:v>
                </c:pt>
                <c:pt idx="8051">
                  <c:v>39681</c:v>
                </c:pt>
                <c:pt idx="8052">
                  <c:v>39682</c:v>
                </c:pt>
                <c:pt idx="8053">
                  <c:v>39685</c:v>
                </c:pt>
                <c:pt idx="8054">
                  <c:v>39686</c:v>
                </c:pt>
                <c:pt idx="8055">
                  <c:v>39687</c:v>
                </c:pt>
                <c:pt idx="8056">
                  <c:v>39688</c:v>
                </c:pt>
                <c:pt idx="8057">
                  <c:v>39689</c:v>
                </c:pt>
                <c:pt idx="8058">
                  <c:v>39693</c:v>
                </c:pt>
                <c:pt idx="8059">
                  <c:v>39694</c:v>
                </c:pt>
                <c:pt idx="8060">
                  <c:v>39695</c:v>
                </c:pt>
                <c:pt idx="8061">
                  <c:v>39696</c:v>
                </c:pt>
                <c:pt idx="8062">
                  <c:v>39699</c:v>
                </c:pt>
                <c:pt idx="8063">
                  <c:v>39700</c:v>
                </c:pt>
                <c:pt idx="8064">
                  <c:v>39701</c:v>
                </c:pt>
                <c:pt idx="8065">
                  <c:v>39702</c:v>
                </c:pt>
                <c:pt idx="8066">
                  <c:v>39703</c:v>
                </c:pt>
                <c:pt idx="8067">
                  <c:v>39706</c:v>
                </c:pt>
                <c:pt idx="8068">
                  <c:v>39707</c:v>
                </c:pt>
                <c:pt idx="8069">
                  <c:v>39708</c:v>
                </c:pt>
                <c:pt idx="8070">
                  <c:v>39709</c:v>
                </c:pt>
                <c:pt idx="8071">
                  <c:v>39710</c:v>
                </c:pt>
                <c:pt idx="8072">
                  <c:v>39713</c:v>
                </c:pt>
                <c:pt idx="8073">
                  <c:v>39714</c:v>
                </c:pt>
                <c:pt idx="8074">
                  <c:v>39715</c:v>
                </c:pt>
                <c:pt idx="8075">
                  <c:v>39716</c:v>
                </c:pt>
                <c:pt idx="8076">
                  <c:v>39717</c:v>
                </c:pt>
                <c:pt idx="8077">
                  <c:v>39720</c:v>
                </c:pt>
                <c:pt idx="8078">
                  <c:v>39721</c:v>
                </c:pt>
                <c:pt idx="8079">
                  <c:v>39722</c:v>
                </c:pt>
                <c:pt idx="8080">
                  <c:v>39723</c:v>
                </c:pt>
                <c:pt idx="8081">
                  <c:v>39724</c:v>
                </c:pt>
                <c:pt idx="8082">
                  <c:v>39727</c:v>
                </c:pt>
                <c:pt idx="8083">
                  <c:v>39728</c:v>
                </c:pt>
                <c:pt idx="8084">
                  <c:v>39729</c:v>
                </c:pt>
                <c:pt idx="8085">
                  <c:v>39730</c:v>
                </c:pt>
                <c:pt idx="8086">
                  <c:v>39731</c:v>
                </c:pt>
                <c:pt idx="8087">
                  <c:v>39735</c:v>
                </c:pt>
                <c:pt idx="8088">
                  <c:v>39736</c:v>
                </c:pt>
                <c:pt idx="8089">
                  <c:v>39737</c:v>
                </c:pt>
                <c:pt idx="8090">
                  <c:v>39738</c:v>
                </c:pt>
                <c:pt idx="8091">
                  <c:v>39741</c:v>
                </c:pt>
                <c:pt idx="8092">
                  <c:v>39742</c:v>
                </c:pt>
                <c:pt idx="8093">
                  <c:v>39743</c:v>
                </c:pt>
                <c:pt idx="8094">
                  <c:v>39744</c:v>
                </c:pt>
                <c:pt idx="8095">
                  <c:v>39745</c:v>
                </c:pt>
                <c:pt idx="8096">
                  <c:v>39748</c:v>
                </c:pt>
                <c:pt idx="8097">
                  <c:v>39749</c:v>
                </c:pt>
                <c:pt idx="8098">
                  <c:v>39750</c:v>
                </c:pt>
                <c:pt idx="8099">
                  <c:v>39751</c:v>
                </c:pt>
                <c:pt idx="8100">
                  <c:v>39752</c:v>
                </c:pt>
                <c:pt idx="8101">
                  <c:v>39755</c:v>
                </c:pt>
                <c:pt idx="8102">
                  <c:v>39756</c:v>
                </c:pt>
                <c:pt idx="8103">
                  <c:v>39757</c:v>
                </c:pt>
                <c:pt idx="8104">
                  <c:v>39758</c:v>
                </c:pt>
                <c:pt idx="8105">
                  <c:v>39759</c:v>
                </c:pt>
                <c:pt idx="8106">
                  <c:v>39762</c:v>
                </c:pt>
                <c:pt idx="8107">
                  <c:v>39764</c:v>
                </c:pt>
                <c:pt idx="8108">
                  <c:v>39765</c:v>
                </c:pt>
                <c:pt idx="8109">
                  <c:v>39766</c:v>
                </c:pt>
                <c:pt idx="8110">
                  <c:v>39769</c:v>
                </c:pt>
                <c:pt idx="8111">
                  <c:v>39770</c:v>
                </c:pt>
                <c:pt idx="8112">
                  <c:v>39771</c:v>
                </c:pt>
                <c:pt idx="8113">
                  <c:v>39772</c:v>
                </c:pt>
                <c:pt idx="8114">
                  <c:v>39773</c:v>
                </c:pt>
                <c:pt idx="8115">
                  <c:v>39776</c:v>
                </c:pt>
                <c:pt idx="8116">
                  <c:v>39777</c:v>
                </c:pt>
                <c:pt idx="8117">
                  <c:v>39778</c:v>
                </c:pt>
                <c:pt idx="8118">
                  <c:v>39780</c:v>
                </c:pt>
                <c:pt idx="8119">
                  <c:v>39783</c:v>
                </c:pt>
                <c:pt idx="8120">
                  <c:v>39784</c:v>
                </c:pt>
                <c:pt idx="8121">
                  <c:v>39785</c:v>
                </c:pt>
                <c:pt idx="8122">
                  <c:v>39786</c:v>
                </c:pt>
                <c:pt idx="8123">
                  <c:v>39787</c:v>
                </c:pt>
                <c:pt idx="8124">
                  <c:v>39790</c:v>
                </c:pt>
                <c:pt idx="8125">
                  <c:v>39791</c:v>
                </c:pt>
                <c:pt idx="8126">
                  <c:v>39792</c:v>
                </c:pt>
                <c:pt idx="8127">
                  <c:v>39793</c:v>
                </c:pt>
                <c:pt idx="8128">
                  <c:v>39794</c:v>
                </c:pt>
                <c:pt idx="8129">
                  <c:v>39797</c:v>
                </c:pt>
                <c:pt idx="8130">
                  <c:v>39798</c:v>
                </c:pt>
                <c:pt idx="8131">
                  <c:v>39799</c:v>
                </c:pt>
                <c:pt idx="8132">
                  <c:v>39800</c:v>
                </c:pt>
                <c:pt idx="8133">
                  <c:v>39801</c:v>
                </c:pt>
                <c:pt idx="8134">
                  <c:v>39804</c:v>
                </c:pt>
                <c:pt idx="8135">
                  <c:v>39805</c:v>
                </c:pt>
                <c:pt idx="8136">
                  <c:v>39806</c:v>
                </c:pt>
                <c:pt idx="8137">
                  <c:v>39808</c:v>
                </c:pt>
                <c:pt idx="8138">
                  <c:v>39811</c:v>
                </c:pt>
                <c:pt idx="8139">
                  <c:v>39812</c:v>
                </c:pt>
                <c:pt idx="8140">
                  <c:v>39813</c:v>
                </c:pt>
                <c:pt idx="8141">
                  <c:v>39815</c:v>
                </c:pt>
                <c:pt idx="8142">
                  <c:v>39818</c:v>
                </c:pt>
                <c:pt idx="8143">
                  <c:v>39819</c:v>
                </c:pt>
                <c:pt idx="8144">
                  <c:v>39820</c:v>
                </c:pt>
                <c:pt idx="8145">
                  <c:v>39821</c:v>
                </c:pt>
                <c:pt idx="8146">
                  <c:v>39822</c:v>
                </c:pt>
                <c:pt idx="8147">
                  <c:v>39825</c:v>
                </c:pt>
                <c:pt idx="8148">
                  <c:v>39826</c:v>
                </c:pt>
                <c:pt idx="8149">
                  <c:v>39827</c:v>
                </c:pt>
                <c:pt idx="8150">
                  <c:v>39828</c:v>
                </c:pt>
                <c:pt idx="8151">
                  <c:v>39829</c:v>
                </c:pt>
                <c:pt idx="8152">
                  <c:v>39833</c:v>
                </c:pt>
                <c:pt idx="8153">
                  <c:v>39834</c:v>
                </c:pt>
                <c:pt idx="8154">
                  <c:v>39835</c:v>
                </c:pt>
                <c:pt idx="8155">
                  <c:v>39836</c:v>
                </c:pt>
                <c:pt idx="8156">
                  <c:v>39839</c:v>
                </c:pt>
                <c:pt idx="8157">
                  <c:v>39840</c:v>
                </c:pt>
                <c:pt idx="8158">
                  <c:v>39841</c:v>
                </c:pt>
                <c:pt idx="8159">
                  <c:v>39842</c:v>
                </c:pt>
                <c:pt idx="8160">
                  <c:v>39843</c:v>
                </c:pt>
                <c:pt idx="8161">
                  <c:v>39846</c:v>
                </c:pt>
                <c:pt idx="8162">
                  <c:v>39847</c:v>
                </c:pt>
                <c:pt idx="8163">
                  <c:v>39848</c:v>
                </c:pt>
                <c:pt idx="8164">
                  <c:v>39849</c:v>
                </c:pt>
                <c:pt idx="8165">
                  <c:v>39850</c:v>
                </c:pt>
                <c:pt idx="8166">
                  <c:v>39853</c:v>
                </c:pt>
                <c:pt idx="8167">
                  <c:v>39854</c:v>
                </c:pt>
                <c:pt idx="8168">
                  <c:v>39855</c:v>
                </c:pt>
                <c:pt idx="8169">
                  <c:v>39856</c:v>
                </c:pt>
                <c:pt idx="8170">
                  <c:v>39857</c:v>
                </c:pt>
                <c:pt idx="8171">
                  <c:v>39861</c:v>
                </c:pt>
                <c:pt idx="8172">
                  <c:v>39862</c:v>
                </c:pt>
                <c:pt idx="8173">
                  <c:v>39863</c:v>
                </c:pt>
                <c:pt idx="8174">
                  <c:v>39864</c:v>
                </c:pt>
                <c:pt idx="8175">
                  <c:v>39867</c:v>
                </c:pt>
                <c:pt idx="8176">
                  <c:v>39868</c:v>
                </c:pt>
                <c:pt idx="8177">
                  <c:v>39869</c:v>
                </c:pt>
                <c:pt idx="8178">
                  <c:v>39870</c:v>
                </c:pt>
                <c:pt idx="8179">
                  <c:v>39871</c:v>
                </c:pt>
                <c:pt idx="8180">
                  <c:v>39874</c:v>
                </c:pt>
                <c:pt idx="8181">
                  <c:v>39875</c:v>
                </c:pt>
                <c:pt idx="8182">
                  <c:v>39876</c:v>
                </c:pt>
                <c:pt idx="8183">
                  <c:v>39877</c:v>
                </c:pt>
                <c:pt idx="8184">
                  <c:v>39878</c:v>
                </c:pt>
                <c:pt idx="8185">
                  <c:v>39881</c:v>
                </c:pt>
                <c:pt idx="8186">
                  <c:v>39882</c:v>
                </c:pt>
                <c:pt idx="8187">
                  <c:v>39883</c:v>
                </c:pt>
                <c:pt idx="8188">
                  <c:v>39884</c:v>
                </c:pt>
                <c:pt idx="8189">
                  <c:v>39885</c:v>
                </c:pt>
                <c:pt idx="8190">
                  <c:v>39888</c:v>
                </c:pt>
                <c:pt idx="8191">
                  <c:v>39889</c:v>
                </c:pt>
                <c:pt idx="8192">
                  <c:v>39890</c:v>
                </c:pt>
                <c:pt idx="8193">
                  <c:v>39891</c:v>
                </c:pt>
                <c:pt idx="8194">
                  <c:v>39892</c:v>
                </c:pt>
                <c:pt idx="8195">
                  <c:v>39895</c:v>
                </c:pt>
                <c:pt idx="8196">
                  <c:v>39896</c:v>
                </c:pt>
                <c:pt idx="8197">
                  <c:v>39897</c:v>
                </c:pt>
                <c:pt idx="8198">
                  <c:v>39898</c:v>
                </c:pt>
                <c:pt idx="8199">
                  <c:v>39899</c:v>
                </c:pt>
                <c:pt idx="8200">
                  <c:v>39902</c:v>
                </c:pt>
                <c:pt idx="8201">
                  <c:v>39903</c:v>
                </c:pt>
                <c:pt idx="8202">
                  <c:v>39904</c:v>
                </c:pt>
                <c:pt idx="8203">
                  <c:v>39905</c:v>
                </c:pt>
                <c:pt idx="8204">
                  <c:v>39906</c:v>
                </c:pt>
                <c:pt idx="8205">
                  <c:v>39909</c:v>
                </c:pt>
                <c:pt idx="8206">
                  <c:v>39910</c:v>
                </c:pt>
                <c:pt idx="8207">
                  <c:v>39911</c:v>
                </c:pt>
                <c:pt idx="8208">
                  <c:v>39912</c:v>
                </c:pt>
                <c:pt idx="8209">
                  <c:v>39916</c:v>
                </c:pt>
                <c:pt idx="8210">
                  <c:v>39917</c:v>
                </c:pt>
                <c:pt idx="8211">
                  <c:v>39918</c:v>
                </c:pt>
                <c:pt idx="8212">
                  <c:v>39919</c:v>
                </c:pt>
                <c:pt idx="8213">
                  <c:v>39920</c:v>
                </c:pt>
                <c:pt idx="8214">
                  <c:v>39923</c:v>
                </c:pt>
                <c:pt idx="8215">
                  <c:v>39924</c:v>
                </c:pt>
                <c:pt idx="8216">
                  <c:v>39925</c:v>
                </c:pt>
                <c:pt idx="8217">
                  <c:v>39926</c:v>
                </c:pt>
                <c:pt idx="8218">
                  <c:v>39927</c:v>
                </c:pt>
                <c:pt idx="8219">
                  <c:v>39930</c:v>
                </c:pt>
                <c:pt idx="8220">
                  <c:v>39931</c:v>
                </c:pt>
                <c:pt idx="8221">
                  <c:v>39932</c:v>
                </c:pt>
                <c:pt idx="8222">
                  <c:v>39933</c:v>
                </c:pt>
                <c:pt idx="8223">
                  <c:v>39934</c:v>
                </c:pt>
                <c:pt idx="8224">
                  <c:v>39937</c:v>
                </c:pt>
                <c:pt idx="8225">
                  <c:v>39938</c:v>
                </c:pt>
                <c:pt idx="8226">
                  <c:v>39939</c:v>
                </c:pt>
                <c:pt idx="8227">
                  <c:v>39940</c:v>
                </c:pt>
                <c:pt idx="8228">
                  <c:v>39941</c:v>
                </c:pt>
                <c:pt idx="8229">
                  <c:v>39944</c:v>
                </c:pt>
                <c:pt idx="8230">
                  <c:v>39945</c:v>
                </c:pt>
                <c:pt idx="8231">
                  <c:v>39946</c:v>
                </c:pt>
                <c:pt idx="8232">
                  <c:v>39947</c:v>
                </c:pt>
                <c:pt idx="8233">
                  <c:v>39948</c:v>
                </c:pt>
                <c:pt idx="8234">
                  <c:v>39951</c:v>
                </c:pt>
                <c:pt idx="8235">
                  <c:v>39952</c:v>
                </c:pt>
                <c:pt idx="8236">
                  <c:v>39953</c:v>
                </c:pt>
                <c:pt idx="8237">
                  <c:v>39954</c:v>
                </c:pt>
                <c:pt idx="8238">
                  <c:v>39955</c:v>
                </c:pt>
                <c:pt idx="8239">
                  <c:v>39959</c:v>
                </c:pt>
                <c:pt idx="8240">
                  <c:v>39960</c:v>
                </c:pt>
                <c:pt idx="8241">
                  <c:v>39961</c:v>
                </c:pt>
                <c:pt idx="8242">
                  <c:v>39962</c:v>
                </c:pt>
                <c:pt idx="8243">
                  <c:v>39965</c:v>
                </c:pt>
                <c:pt idx="8244">
                  <c:v>39966</c:v>
                </c:pt>
                <c:pt idx="8245">
                  <c:v>39967</c:v>
                </c:pt>
                <c:pt idx="8246">
                  <c:v>39968</c:v>
                </c:pt>
                <c:pt idx="8247">
                  <c:v>39969</c:v>
                </c:pt>
                <c:pt idx="8248">
                  <c:v>39972</c:v>
                </c:pt>
                <c:pt idx="8249">
                  <c:v>39973</c:v>
                </c:pt>
                <c:pt idx="8250">
                  <c:v>39974</c:v>
                </c:pt>
                <c:pt idx="8251">
                  <c:v>39975</c:v>
                </c:pt>
                <c:pt idx="8252">
                  <c:v>39976</c:v>
                </c:pt>
                <c:pt idx="8253">
                  <c:v>39979</c:v>
                </c:pt>
                <c:pt idx="8254">
                  <c:v>39980</c:v>
                </c:pt>
                <c:pt idx="8255">
                  <c:v>39981</c:v>
                </c:pt>
                <c:pt idx="8256">
                  <c:v>39982</c:v>
                </c:pt>
                <c:pt idx="8257">
                  <c:v>39983</c:v>
                </c:pt>
                <c:pt idx="8258">
                  <c:v>39986</c:v>
                </c:pt>
                <c:pt idx="8259">
                  <c:v>39987</c:v>
                </c:pt>
                <c:pt idx="8260">
                  <c:v>39988</c:v>
                </c:pt>
                <c:pt idx="8261">
                  <c:v>39989</c:v>
                </c:pt>
                <c:pt idx="8262">
                  <c:v>39990</c:v>
                </c:pt>
                <c:pt idx="8263">
                  <c:v>39993</c:v>
                </c:pt>
                <c:pt idx="8264">
                  <c:v>39994</c:v>
                </c:pt>
                <c:pt idx="8265">
                  <c:v>39995</c:v>
                </c:pt>
                <c:pt idx="8266">
                  <c:v>39996</c:v>
                </c:pt>
                <c:pt idx="8267">
                  <c:v>40000</c:v>
                </c:pt>
                <c:pt idx="8268">
                  <c:v>40001</c:v>
                </c:pt>
                <c:pt idx="8269">
                  <c:v>40002</c:v>
                </c:pt>
                <c:pt idx="8270">
                  <c:v>40003</c:v>
                </c:pt>
                <c:pt idx="8271">
                  <c:v>40004</c:v>
                </c:pt>
                <c:pt idx="8272">
                  <c:v>40007</c:v>
                </c:pt>
                <c:pt idx="8273">
                  <c:v>40008</c:v>
                </c:pt>
                <c:pt idx="8274">
                  <c:v>40009</c:v>
                </c:pt>
                <c:pt idx="8275">
                  <c:v>40010</c:v>
                </c:pt>
                <c:pt idx="8276">
                  <c:v>40011</c:v>
                </c:pt>
                <c:pt idx="8277">
                  <c:v>40014</c:v>
                </c:pt>
                <c:pt idx="8278">
                  <c:v>40015</c:v>
                </c:pt>
                <c:pt idx="8279">
                  <c:v>40016</c:v>
                </c:pt>
                <c:pt idx="8280">
                  <c:v>40017</c:v>
                </c:pt>
                <c:pt idx="8281">
                  <c:v>40018</c:v>
                </c:pt>
                <c:pt idx="8282">
                  <c:v>40021</c:v>
                </c:pt>
                <c:pt idx="8283">
                  <c:v>40022</c:v>
                </c:pt>
                <c:pt idx="8284">
                  <c:v>40023</c:v>
                </c:pt>
                <c:pt idx="8285">
                  <c:v>40024</c:v>
                </c:pt>
                <c:pt idx="8286">
                  <c:v>40025</c:v>
                </c:pt>
                <c:pt idx="8287">
                  <c:v>40028</c:v>
                </c:pt>
                <c:pt idx="8288">
                  <c:v>40029</c:v>
                </c:pt>
                <c:pt idx="8289">
                  <c:v>40030</c:v>
                </c:pt>
                <c:pt idx="8290">
                  <c:v>40031</c:v>
                </c:pt>
                <c:pt idx="8291">
                  <c:v>40032</c:v>
                </c:pt>
                <c:pt idx="8292">
                  <c:v>40035</c:v>
                </c:pt>
                <c:pt idx="8293">
                  <c:v>40036</c:v>
                </c:pt>
                <c:pt idx="8294">
                  <c:v>40037</c:v>
                </c:pt>
                <c:pt idx="8295">
                  <c:v>40038</c:v>
                </c:pt>
                <c:pt idx="8296">
                  <c:v>40039</c:v>
                </c:pt>
                <c:pt idx="8297">
                  <c:v>40042</c:v>
                </c:pt>
                <c:pt idx="8298">
                  <c:v>40043</c:v>
                </c:pt>
                <c:pt idx="8299">
                  <c:v>40044</c:v>
                </c:pt>
                <c:pt idx="8300">
                  <c:v>40045</c:v>
                </c:pt>
                <c:pt idx="8301">
                  <c:v>40046</c:v>
                </c:pt>
                <c:pt idx="8302">
                  <c:v>40049</c:v>
                </c:pt>
                <c:pt idx="8303">
                  <c:v>40050</c:v>
                </c:pt>
                <c:pt idx="8304">
                  <c:v>40051</c:v>
                </c:pt>
                <c:pt idx="8305">
                  <c:v>40052</c:v>
                </c:pt>
                <c:pt idx="8306">
                  <c:v>40053</c:v>
                </c:pt>
                <c:pt idx="8307">
                  <c:v>40056</c:v>
                </c:pt>
                <c:pt idx="8308">
                  <c:v>40057</c:v>
                </c:pt>
                <c:pt idx="8309">
                  <c:v>40058</c:v>
                </c:pt>
                <c:pt idx="8310">
                  <c:v>40059</c:v>
                </c:pt>
                <c:pt idx="8311">
                  <c:v>40060</c:v>
                </c:pt>
                <c:pt idx="8312">
                  <c:v>40064</c:v>
                </c:pt>
                <c:pt idx="8313">
                  <c:v>40065</c:v>
                </c:pt>
                <c:pt idx="8314">
                  <c:v>40066</c:v>
                </c:pt>
                <c:pt idx="8315">
                  <c:v>40067</c:v>
                </c:pt>
                <c:pt idx="8316">
                  <c:v>40070</c:v>
                </c:pt>
                <c:pt idx="8317">
                  <c:v>40071</c:v>
                </c:pt>
                <c:pt idx="8318">
                  <c:v>40072</c:v>
                </c:pt>
                <c:pt idx="8319">
                  <c:v>40073</c:v>
                </c:pt>
                <c:pt idx="8320">
                  <c:v>40074</c:v>
                </c:pt>
                <c:pt idx="8321">
                  <c:v>40077</c:v>
                </c:pt>
                <c:pt idx="8322">
                  <c:v>40078</c:v>
                </c:pt>
                <c:pt idx="8323">
                  <c:v>40079</c:v>
                </c:pt>
                <c:pt idx="8324">
                  <c:v>40080</c:v>
                </c:pt>
                <c:pt idx="8325">
                  <c:v>40081</c:v>
                </c:pt>
                <c:pt idx="8326">
                  <c:v>40084</c:v>
                </c:pt>
                <c:pt idx="8327">
                  <c:v>40085</c:v>
                </c:pt>
                <c:pt idx="8328">
                  <c:v>40086</c:v>
                </c:pt>
                <c:pt idx="8329">
                  <c:v>40087</c:v>
                </c:pt>
                <c:pt idx="8330">
                  <c:v>40088</c:v>
                </c:pt>
                <c:pt idx="8331">
                  <c:v>40091</c:v>
                </c:pt>
                <c:pt idx="8332">
                  <c:v>40092</c:v>
                </c:pt>
                <c:pt idx="8333">
                  <c:v>40093</c:v>
                </c:pt>
                <c:pt idx="8334">
                  <c:v>40094</c:v>
                </c:pt>
                <c:pt idx="8335">
                  <c:v>40095</c:v>
                </c:pt>
                <c:pt idx="8336">
                  <c:v>40099</c:v>
                </c:pt>
                <c:pt idx="8337">
                  <c:v>40100</c:v>
                </c:pt>
                <c:pt idx="8338">
                  <c:v>40101</c:v>
                </c:pt>
                <c:pt idx="8339">
                  <c:v>40102</c:v>
                </c:pt>
                <c:pt idx="8340">
                  <c:v>40105</c:v>
                </c:pt>
                <c:pt idx="8341">
                  <c:v>40106</c:v>
                </c:pt>
                <c:pt idx="8342">
                  <c:v>40107</c:v>
                </c:pt>
                <c:pt idx="8343">
                  <c:v>40108</c:v>
                </c:pt>
                <c:pt idx="8344">
                  <c:v>40109</c:v>
                </c:pt>
                <c:pt idx="8345">
                  <c:v>40112</c:v>
                </c:pt>
                <c:pt idx="8346">
                  <c:v>40113</c:v>
                </c:pt>
                <c:pt idx="8347">
                  <c:v>40114</c:v>
                </c:pt>
                <c:pt idx="8348">
                  <c:v>40115</c:v>
                </c:pt>
                <c:pt idx="8349">
                  <c:v>40116</c:v>
                </c:pt>
                <c:pt idx="8350">
                  <c:v>40119</c:v>
                </c:pt>
                <c:pt idx="8351">
                  <c:v>40120</c:v>
                </c:pt>
                <c:pt idx="8352">
                  <c:v>40121</c:v>
                </c:pt>
                <c:pt idx="8353">
                  <c:v>40122</c:v>
                </c:pt>
                <c:pt idx="8354">
                  <c:v>40123</c:v>
                </c:pt>
                <c:pt idx="8355">
                  <c:v>40126</c:v>
                </c:pt>
                <c:pt idx="8356">
                  <c:v>40127</c:v>
                </c:pt>
                <c:pt idx="8357">
                  <c:v>40129</c:v>
                </c:pt>
                <c:pt idx="8358">
                  <c:v>40130</c:v>
                </c:pt>
                <c:pt idx="8359">
                  <c:v>40133</c:v>
                </c:pt>
                <c:pt idx="8360">
                  <c:v>40134</c:v>
                </c:pt>
                <c:pt idx="8361">
                  <c:v>40135</c:v>
                </c:pt>
                <c:pt idx="8362">
                  <c:v>40136</c:v>
                </c:pt>
                <c:pt idx="8363">
                  <c:v>40137</c:v>
                </c:pt>
                <c:pt idx="8364">
                  <c:v>40140</c:v>
                </c:pt>
                <c:pt idx="8365">
                  <c:v>40141</c:v>
                </c:pt>
                <c:pt idx="8366">
                  <c:v>40142</c:v>
                </c:pt>
                <c:pt idx="8367">
                  <c:v>40144</c:v>
                </c:pt>
                <c:pt idx="8368">
                  <c:v>40147</c:v>
                </c:pt>
                <c:pt idx="8369">
                  <c:v>40148</c:v>
                </c:pt>
                <c:pt idx="8370">
                  <c:v>40149</c:v>
                </c:pt>
                <c:pt idx="8371">
                  <c:v>40150</c:v>
                </c:pt>
                <c:pt idx="8372">
                  <c:v>40151</c:v>
                </c:pt>
                <c:pt idx="8373">
                  <c:v>40154</c:v>
                </c:pt>
                <c:pt idx="8374">
                  <c:v>40155</c:v>
                </c:pt>
                <c:pt idx="8375">
                  <c:v>40156</c:v>
                </c:pt>
                <c:pt idx="8376">
                  <c:v>40157</c:v>
                </c:pt>
                <c:pt idx="8377">
                  <c:v>40158</c:v>
                </c:pt>
                <c:pt idx="8378">
                  <c:v>40161</c:v>
                </c:pt>
                <c:pt idx="8379">
                  <c:v>40162</c:v>
                </c:pt>
                <c:pt idx="8380">
                  <c:v>40163</c:v>
                </c:pt>
                <c:pt idx="8381">
                  <c:v>40164</c:v>
                </c:pt>
                <c:pt idx="8382">
                  <c:v>40165</c:v>
                </c:pt>
                <c:pt idx="8383">
                  <c:v>40168</c:v>
                </c:pt>
                <c:pt idx="8384">
                  <c:v>40169</c:v>
                </c:pt>
                <c:pt idx="8385">
                  <c:v>40170</c:v>
                </c:pt>
                <c:pt idx="8386">
                  <c:v>40171</c:v>
                </c:pt>
                <c:pt idx="8387">
                  <c:v>40175</c:v>
                </c:pt>
                <c:pt idx="8388">
                  <c:v>40176</c:v>
                </c:pt>
                <c:pt idx="8389">
                  <c:v>40177</c:v>
                </c:pt>
                <c:pt idx="8390">
                  <c:v>40178</c:v>
                </c:pt>
                <c:pt idx="8391">
                  <c:v>40182</c:v>
                </c:pt>
                <c:pt idx="8392">
                  <c:v>40183</c:v>
                </c:pt>
                <c:pt idx="8393">
                  <c:v>40184</c:v>
                </c:pt>
                <c:pt idx="8394">
                  <c:v>40185</c:v>
                </c:pt>
                <c:pt idx="8395">
                  <c:v>40186</c:v>
                </c:pt>
                <c:pt idx="8396">
                  <c:v>40189</c:v>
                </c:pt>
                <c:pt idx="8397">
                  <c:v>40190</c:v>
                </c:pt>
                <c:pt idx="8398">
                  <c:v>40191</c:v>
                </c:pt>
                <c:pt idx="8399">
                  <c:v>40192</c:v>
                </c:pt>
                <c:pt idx="8400">
                  <c:v>40193</c:v>
                </c:pt>
                <c:pt idx="8401">
                  <c:v>40197</c:v>
                </c:pt>
                <c:pt idx="8402">
                  <c:v>40198</c:v>
                </c:pt>
                <c:pt idx="8403">
                  <c:v>40199</c:v>
                </c:pt>
                <c:pt idx="8404">
                  <c:v>40200</c:v>
                </c:pt>
                <c:pt idx="8405">
                  <c:v>40203</c:v>
                </c:pt>
                <c:pt idx="8406">
                  <c:v>40204</c:v>
                </c:pt>
                <c:pt idx="8407">
                  <c:v>40205</c:v>
                </c:pt>
                <c:pt idx="8408">
                  <c:v>40206</c:v>
                </c:pt>
                <c:pt idx="8409">
                  <c:v>40207</c:v>
                </c:pt>
                <c:pt idx="8410">
                  <c:v>40210</c:v>
                </c:pt>
                <c:pt idx="8411">
                  <c:v>40211</c:v>
                </c:pt>
                <c:pt idx="8412">
                  <c:v>40212</c:v>
                </c:pt>
                <c:pt idx="8413">
                  <c:v>40213</c:v>
                </c:pt>
                <c:pt idx="8414">
                  <c:v>40214</c:v>
                </c:pt>
                <c:pt idx="8415">
                  <c:v>40217</c:v>
                </c:pt>
                <c:pt idx="8416">
                  <c:v>40218</c:v>
                </c:pt>
                <c:pt idx="8417">
                  <c:v>40219</c:v>
                </c:pt>
                <c:pt idx="8418">
                  <c:v>40220</c:v>
                </c:pt>
                <c:pt idx="8419">
                  <c:v>40221</c:v>
                </c:pt>
                <c:pt idx="8420">
                  <c:v>40225</c:v>
                </c:pt>
                <c:pt idx="8421">
                  <c:v>40226</c:v>
                </c:pt>
                <c:pt idx="8422">
                  <c:v>40227</c:v>
                </c:pt>
                <c:pt idx="8423">
                  <c:v>40228</c:v>
                </c:pt>
                <c:pt idx="8424">
                  <c:v>40231</c:v>
                </c:pt>
                <c:pt idx="8425">
                  <c:v>40232</c:v>
                </c:pt>
                <c:pt idx="8426">
                  <c:v>40233</c:v>
                </c:pt>
                <c:pt idx="8427">
                  <c:v>40234</c:v>
                </c:pt>
                <c:pt idx="8428">
                  <c:v>40235</c:v>
                </c:pt>
                <c:pt idx="8429">
                  <c:v>40238</c:v>
                </c:pt>
                <c:pt idx="8430">
                  <c:v>40239</c:v>
                </c:pt>
                <c:pt idx="8431">
                  <c:v>40240</c:v>
                </c:pt>
                <c:pt idx="8432">
                  <c:v>40241</c:v>
                </c:pt>
                <c:pt idx="8433">
                  <c:v>40242</c:v>
                </c:pt>
                <c:pt idx="8434">
                  <c:v>40245</c:v>
                </c:pt>
                <c:pt idx="8435">
                  <c:v>40246</c:v>
                </c:pt>
                <c:pt idx="8436">
                  <c:v>40247</c:v>
                </c:pt>
                <c:pt idx="8437">
                  <c:v>40248</c:v>
                </c:pt>
                <c:pt idx="8438">
                  <c:v>40249</c:v>
                </c:pt>
                <c:pt idx="8439">
                  <c:v>40252</c:v>
                </c:pt>
                <c:pt idx="8440">
                  <c:v>40253</c:v>
                </c:pt>
                <c:pt idx="8441">
                  <c:v>40254</c:v>
                </c:pt>
                <c:pt idx="8442">
                  <c:v>40255</c:v>
                </c:pt>
                <c:pt idx="8443">
                  <c:v>40256</c:v>
                </c:pt>
                <c:pt idx="8444">
                  <c:v>40259</c:v>
                </c:pt>
                <c:pt idx="8445">
                  <c:v>40260</c:v>
                </c:pt>
                <c:pt idx="8446">
                  <c:v>40261</c:v>
                </c:pt>
                <c:pt idx="8447">
                  <c:v>40262</c:v>
                </c:pt>
                <c:pt idx="8448">
                  <c:v>40263</c:v>
                </c:pt>
                <c:pt idx="8449">
                  <c:v>40266</c:v>
                </c:pt>
                <c:pt idx="8450">
                  <c:v>40267</c:v>
                </c:pt>
                <c:pt idx="8451">
                  <c:v>40268</c:v>
                </c:pt>
                <c:pt idx="8452">
                  <c:v>40269</c:v>
                </c:pt>
                <c:pt idx="8453">
                  <c:v>40270</c:v>
                </c:pt>
                <c:pt idx="8454">
                  <c:v>40273</c:v>
                </c:pt>
                <c:pt idx="8455">
                  <c:v>40274</c:v>
                </c:pt>
                <c:pt idx="8456">
                  <c:v>40275</c:v>
                </c:pt>
                <c:pt idx="8457">
                  <c:v>40276</c:v>
                </c:pt>
                <c:pt idx="8458">
                  <c:v>40277</c:v>
                </c:pt>
                <c:pt idx="8459">
                  <c:v>40280</c:v>
                </c:pt>
                <c:pt idx="8460">
                  <c:v>40281</c:v>
                </c:pt>
                <c:pt idx="8461">
                  <c:v>40282</c:v>
                </c:pt>
                <c:pt idx="8462">
                  <c:v>40283</c:v>
                </c:pt>
                <c:pt idx="8463">
                  <c:v>40284</c:v>
                </c:pt>
                <c:pt idx="8464">
                  <c:v>40287</c:v>
                </c:pt>
                <c:pt idx="8465">
                  <c:v>40288</c:v>
                </c:pt>
                <c:pt idx="8466">
                  <c:v>40289</c:v>
                </c:pt>
                <c:pt idx="8467">
                  <c:v>40290</c:v>
                </c:pt>
                <c:pt idx="8468">
                  <c:v>40291</c:v>
                </c:pt>
                <c:pt idx="8469">
                  <c:v>40294</c:v>
                </c:pt>
                <c:pt idx="8470">
                  <c:v>40295</c:v>
                </c:pt>
                <c:pt idx="8471">
                  <c:v>40296</c:v>
                </c:pt>
                <c:pt idx="8472">
                  <c:v>40297</c:v>
                </c:pt>
                <c:pt idx="8473">
                  <c:v>40298</c:v>
                </c:pt>
                <c:pt idx="8474">
                  <c:v>40301</c:v>
                </c:pt>
                <c:pt idx="8475">
                  <c:v>40302</c:v>
                </c:pt>
                <c:pt idx="8476">
                  <c:v>40303</c:v>
                </c:pt>
                <c:pt idx="8477">
                  <c:v>40304</c:v>
                </c:pt>
                <c:pt idx="8478">
                  <c:v>40305</c:v>
                </c:pt>
                <c:pt idx="8479">
                  <c:v>40308</c:v>
                </c:pt>
                <c:pt idx="8480">
                  <c:v>40309</c:v>
                </c:pt>
                <c:pt idx="8481">
                  <c:v>40310</c:v>
                </c:pt>
                <c:pt idx="8482">
                  <c:v>40311</c:v>
                </c:pt>
                <c:pt idx="8483">
                  <c:v>40312</c:v>
                </c:pt>
                <c:pt idx="8484">
                  <c:v>40315</c:v>
                </c:pt>
                <c:pt idx="8485">
                  <c:v>40316</c:v>
                </c:pt>
                <c:pt idx="8486">
                  <c:v>40317</c:v>
                </c:pt>
                <c:pt idx="8487">
                  <c:v>40318</c:v>
                </c:pt>
                <c:pt idx="8488">
                  <c:v>40319</c:v>
                </c:pt>
                <c:pt idx="8489">
                  <c:v>40322</c:v>
                </c:pt>
                <c:pt idx="8490">
                  <c:v>40323</c:v>
                </c:pt>
                <c:pt idx="8491">
                  <c:v>40324</c:v>
                </c:pt>
                <c:pt idx="8492">
                  <c:v>40325</c:v>
                </c:pt>
                <c:pt idx="8493">
                  <c:v>40326</c:v>
                </c:pt>
                <c:pt idx="8494">
                  <c:v>40330</c:v>
                </c:pt>
                <c:pt idx="8495">
                  <c:v>40331</c:v>
                </c:pt>
                <c:pt idx="8496">
                  <c:v>40332</c:v>
                </c:pt>
                <c:pt idx="8497">
                  <c:v>40333</c:v>
                </c:pt>
                <c:pt idx="8498">
                  <c:v>40336</c:v>
                </c:pt>
                <c:pt idx="8499">
                  <c:v>40337</c:v>
                </c:pt>
                <c:pt idx="8500">
                  <c:v>40338</c:v>
                </c:pt>
                <c:pt idx="8501">
                  <c:v>40339</c:v>
                </c:pt>
                <c:pt idx="8502">
                  <c:v>40340</c:v>
                </c:pt>
                <c:pt idx="8503">
                  <c:v>40343</c:v>
                </c:pt>
                <c:pt idx="8504">
                  <c:v>40344</c:v>
                </c:pt>
                <c:pt idx="8505">
                  <c:v>40345</c:v>
                </c:pt>
                <c:pt idx="8506">
                  <c:v>40346</c:v>
                </c:pt>
                <c:pt idx="8507">
                  <c:v>40347</c:v>
                </c:pt>
                <c:pt idx="8508">
                  <c:v>40350</c:v>
                </c:pt>
                <c:pt idx="8509">
                  <c:v>40351</c:v>
                </c:pt>
                <c:pt idx="8510">
                  <c:v>40352</c:v>
                </c:pt>
                <c:pt idx="8511">
                  <c:v>40353</c:v>
                </c:pt>
                <c:pt idx="8512">
                  <c:v>40354</c:v>
                </c:pt>
                <c:pt idx="8513">
                  <c:v>40357</c:v>
                </c:pt>
                <c:pt idx="8514">
                  <c:v>40358</c:v>
                </c:pt>
                <c:pt idx="8515">
                  <c:v>40359</c:v>
                </c:pt>
                <c:pt idx="8516">
                  <c:v>40360</c:v>
                </c:pt>
                <c:pt idx="8517">
                  <c:v>40361</c:v>
                </c:pt>
                <c:pt idx="8518">
                  <c:v>40365</c:v>
                </c:pt>
                <c:pt idx="8519">
                  <c:v>40366</c:v>
                </c:pt>
                <c:pt idx="8520">
                  <c:v>40367</c:v>
                </c:pt>
                <c:pt idx="8521">
                  <c:v>40368</c:v>
                </c:pt>
                <c:pt idx="8522">
                  <c:v>40371</c:v>
                </c:pt>
                <c:pt idx="8523">
                  <c:v>40372</c:v>
                </c:pt>
                <c:pt idx="8524">
                  <c:v>40373</c:v>
                </c:pt>
                <c:pt idx="8525">
                  <c:v>40374</c:v>
                </c:pt>
                <c:pt idx="8526">
                  <c:v>40375</c:v>
                </c:pt>
                <c:pt idx="8527">
                  <c:v>40378</c:v>
                </c:pt>
                <c:pt idx="8528">
                  <c:v>40379</c:v>
                </c:pt>
                <c:pt idx="8529">
                  <c:v>40380</c:v>
                </c:pt>
                <c:pt idx="8530">
                  <c:v>40381</c:v>
                </c:pt>
                <c:pt idx="8531">
                  <c:v>40382</c:v>
                </c:pt>
                <c:pt idx="8532">
                  <c:v>40385</c:v>
                </c:pt>
                <c:pt idx="8533">
                  <c:v>40386</c:v>
                </c:pt>
                <c:pt idx="8534">
                  <c:v>40387</c:v>
                </c:pt>
                <c:pt idx="8535">
                  <c:v>40388</c:v>
                </c:pt>
                <c:pt idx="8536">
                  <c:v>40389</c:v>
                </c:pt>
                <c:pt idx="8537">
                  <c:v>40392</c:v>
                </c:pt>
                <c:pt idx="8538">
                  <c:v>40393</c:v>
                </c:pt>
                <c:pt idx="8539">
                  <c:v>40394</c:v>
                </c:pt>
                <c:pt idx="8540">
                  <c:v>40395</c:v>
                </c:pt>
                <c:pt idx="8541">
                  <c:v>40396</c:v>
                </c:pt>
                <c:pt idx="8542">
                  <c:v>40399</c:v>
                </c:pt>
                <c:pt idx="8543">
                  <c:v>40400</c:v>
                </c:pt>
                <c:pt idx="8544">
                  <c:v>40401</c:v>
                </c:pt>
                <c:pt idx="8545">
                  <c:v>40402</c:v>
                </c:pt>
                <c:pt idx="8546">
                  <c:v>40403</c:v>
                </c:pt>
                <c:pt idx="8547">
                  <c:v>40406</c:v>
                </c:pt>
                <c:pt idx="8548">
                  <c:v>40407</c:v>
                </c:pt>
                <c:pt idx="8549">
                  <c:v>40408</c:v>
                </c:pt>
                <c:pt idx="8550">
                  <c:v>40409</c:v>
                </c:pt>
                <c:pt idx="8551">
                  <c:v>40410</c:v>
                </c:pt>
                <c:pt idx="8552">
                  <c:v>40413</c:v>
                </c:pt>
                <c:pt idx="8553">
                  <c:v>40414</c:v>
                </c:pt>
                <c:pt idx="8554">
                  <c:v>40415</c:v>
                </c:pt>
                <c:pt idx="8555">
                  <c:v>40416</c:v>
                </c:pt>
                <c:pt idx="8556">
                  <c:v>40417</c:v>
                </c:pt>
                <c:pt idx="8557">
                  <c:v>40420</c:v>
                </c:pt>
                <c:pt idx="8558">
                  <c:v>40421</c:v>
                </c:pt>
                <c:pt idx="8559">
                  <c:v>40422</c:v>
                </c:pt>
                <c:pt idx="8560">
                  <c:v>40423</c:v>
                </c:pt>
                <c:pt idx="8561">
                  <c:v>40424</c:v>
                </c:pt>
                <c:pt idx="8562">
                  <c:v>40428</c:v>
                </c:pt>
                <c:pt idx="8563">
                  <c:v>40429</c:v>
                </c:pt>
                <c:pt idx="8564">
                  <c:v>40430</c:v>
                </c:pt>
                <c:pt idx="8565">
                  <c:v>40431</c:v>
                </c:pt>
                <c:pt idx="8566">
                  <c:v>40434</c:v>
                </c:pt>
                <c:pt idx="8567">
                  <c:v>40435</c:v>
                </c:pt>
                <c:pt idx="8568">
                  <c:v>40436</c:v>
                </c:pt>
                <c:pt idx="8569">
                  <c:v>40437</c:v>
                </c:pt>
                <c:pt idx="8570">
                  <c:v>40438</c:v>
                </c:pt>
                <c:pt idx="8571">
                  <c:v>40441</c:v>
                </c:pt>
                <c:pt idx="8572">
                  <c:v>40442</c:v>
                </c:pt>
                <c:pt idx="8573">
                  <c:v>40443</c:v>
                </c:pt>
                <c:pt idx="8574">
                  <c:v>40444</c:v>
                </c:pt>
                <c:pt idx="8575">
                  <c:v>40445</c:v>
                </c:pt>
                <c:pt idx="8576">
                  <c:v>40448</c:v>
                </c:pt>
                <c:pt idx="8577">
                  <c:v>40449</c:v>
                </c:pt>
                <c:pt idx="8578">
                  <c:v>40450</c:v>
                </c:pt>
                <c:pt idx="8579">
                  <c:v>40451</c:v>
                </c:pt>
                <c:pt idx="8580">
                  <c:v>40452</c:v>
                </c:pt>
                <c:pt idx="8581">
                  <c:v>40455</c:v>
                </c:pt>
                <c:pt idx="8582">
                  <c:v>40456</c:v>
                </c:pt>
                <c:pt idx="8583">
                  <c:v>40457</c:v>
                </c:pt>
                <c:pt idx="8584">
                  <c:v>40458</c:v>
                </c:pt>
                <c:pt idx="8585">
                  <c:v>40459</c:v>
                </c:pt>
                <c:pt idx="8586">
                  <c:v>40463</c:v>
                </c:pt>
                <c:pt idx="8587">
                  <c:v>40464</c:v>
                </c:pt>
                <c:pt idx="8588">
                  <c:v>40465</c:v>
                </c:pt>
                <c:pt idx="8589">
                  <c:v>40466</c:v>
                </c:pt>
                <c:pt idx="8590">
                  <c:v>40469</c:v>
                </c:pt>
                <c:pt idx="8591">
                  <c:v>40470</c:v>
                </c:pt>
                <c:pt idx="8592">
                  <c:v>40471</c:v>
                </c:pt>
                <c:pt idx="8593">
                  <c:v>40472</c:v>
                </c:pt>
                <c:pt idx="8594">
                  <c:v>40473</c:v>
                </c:pt>
                <c:pt idx="8595">
                  <c:v>40476</c:v>
                </c:pt>
                <c:pt idx="8596">
                  <c:v>40477</c:v>
                </c:pt>
                <c:pt idx="8597">
                  <c:v>40478</c:v>
                </c:pt>
                <c:pt idx="8598">
                  <c:v>40479</c:v>
                </c:pt>
                <c:pt idx="8599">
                  <c:v>40480</c:v>
                </c:pt>
                <c:pt idx="8600">
                  <c:v>40483</c:v>
                </c:pt>
                <c:pt idx="8601">
                  <c:v>40484</c:v>
                </c:pt>
                <c:pt idx="8602">
                  <c:v>40485</c:v>
                </c:pt>
                <c:pt idx="8603">
                  <c:v>40486</c:v>
                </c:pt>
                <c:pt idx="8604">
                  <c:v>40487</c:v>
                </c:pt>
                <c:pt idx="8605">
                  <c:v>40490</c:v>
                </c:pt>
                <c:pt idx="8606">
                  <c:v>40491</c:v>
                </c:pt>
                <c:pt idx="8607">
                  <c:v>40492</c:v>
                </c:pt>
                <c:pt idx="8608">
                  <c:v>40494</c:v>
                </c:pt>
                <c:pt idx="8609">
                  <c:v>40497</c:v>
                </c:pt>
                <c:pt idx="8610">
                  <c:v>40498</c:v>
                </c:pt>
                <c:pt idx="8611">
                  <c:v>40499</c:v>
                </c:pt>
                <c:pt idx="8612">
                  <c:v>40500</c:v>
                </c:pt>
                <c:pt idx="8613">
                  <c:v>40501</c:v>
                </c:pt>
                <c:pt idx="8614">
                  <c:v>40504</c:v>
                </c:pt>
                <c:pt idx="8615">
                  <c:v>40505</c:v>
                </c:pt>
                <c:pt idx="8616">
                  <c:v>40506</c:v>
                </c:pt>
                <c:pt idx="8617">
                  <c:v>40508</c:v>
                </c:pt>
                <c:pt idx="8618">
                  <c:v>40511</c:v>
                </c:pt>
                <c:pt idx="8619">
                  <c:v>40512</c:v>
                </c:pt>
                <c:pt idx="8620">
                  <c:v>40513</c:v>
                </c:pt>
                <c:pt idx="8621">
                  <c:v>40514</c:v>
                </c:pt>
                <c:pt idx="8622">
                  <c:v>40515</c:v>
                </c:pt>
                <c:pt idx="8623">
                  <c:v>40518</c:v>
                </c:pt>
                <c:pt idx="8624">
                  <c:v>40519</c:v>
                </c:pt>
                <c:pt idx="8625">
                  <c:v>40520</c:v>
                </c:pt>
                <c:pt idx="8626">
                  <c:v>40521</c:v>
                </c:pt>
                <c:pt idx="8627">
                  <c:v>40522</c:v>
                </c:pt>
                <c:pt idx="8628">
                  <c:v>40525</c:v>
                </c:pt>
                <c:pt idx="8629">
                  <c:v>40526</c:v>
                </c:pt>
                <c:pt idx="8630">
                  <c:v>40527</c:v>
                </c:pt>
                <c:pt idx="8631">
                  <c:v>40528</c:v>
                </c:pt>
                <c:pt idx="8632">
                  <c:v>40529</c:v>
                </c:pt>
                <c:pt idx="8633">
                  <c:v>40532</c:v>
                </c:pt>
                <c:pt idx="8634">
                  <c:v>40533</c:v>
                </c:pt>
                <c:pt idx="8635">
                  <c:v>40534</c:v>
                </c:pt>
                <c:pt idx="8636">
                  <c:v>40535</c:v>
                </c:pt>
                <c:pt idx="8637">
                  <c:v>40539</c:v>
                </c:pt>
                <c:pt idx="8638">
                  <c:v>40540</c:v>
                </c:pt>
                <c:pt idx="8639">
                  <c:v>40541</c:v>
                </c:pt>
                <c:pt idx="8640">
                  <c:v>40542</c:v>
                </c:pt>
                <c:pt idx="8641">
                  <c:v>40543</c:v>
                </c:pt>
                <c:pt idx="8642">
                  <c:v>40546</c:v>
                </c:pt>
                <c:pt idx="8643">
                  <c:v>40547</c:v>
                </c:pt>
                <c:pt idx="8644">
                  <c:v>40548</c:v>
                </c:pt>
                <c:pt idx="8645">
                  <c:v>40549</c:v>
                </c:pt>
                <c:pt idx="8646">
                  <c:v>40550</c:v>
                </c:pt>
                <c:pt idx="8647">
                  <c:v>40553</c:v>
                </c:pt>
                <c:pt idx="8648">
                  <c:v>40554</c:v>
                </c:pt>
                <c:pt idx="8649">
                  <c:v>40555</c:v>
                </c:pt>
                <c:pt idx="8650">
                  <c:v>40556</c:v>
                </c:pt>
                <c:pt idx="8651">
                  <c:v>40557</c:v>
                </c:pt>
                <c:pt idx="8652">
                  <c:v>40561</c:v>
                </c:pt>
                <c:pt idx="8653">
                  <c:v>40562</c:v>
                </c:pt>
                <c:pt idx="8654">
                  <c:v>40563</c:v>
                </c:pt>
                <c:pt idx="8655">
                  <c:v>40564</c:v>
                </c:pt>
                <c:pt idx="8656">
                  <c:v>40567</c:v>
                </c:pt>
                <c:pt idx="8657">
                  <c:v>40568</c:v>
                </c:pt>
                <c:pt idx="8658">
                  <c:v>40569</c:v>
                </c:pt>
                <c:pt idx="8659">
                  <c:v>40570</c:v>
                </c:pt>
                <c:pt idx="8660">
                  <c:v>40571</c:v>
                </c:pt>
                <c:pt idx="8661">
                  <c:v>40574</c:v>
                </c:pt>
                <c:pt idx="8662">
                  <c:v>40575</c:v>
                </c:pt>
                <c:pt idx="8663">
                  <c:v>40576</c:v>
                </c:pt>
                <c:pt idx="8664">
                  <c:v>40577</c:v>
                </c:pt>
                <c:pt idx="8665">
                  <c:v>40578</c:v>
                </c:pt>
                <c:pt idx="8666">
                  <c:v>40581</c:v>
                </c:pt>
                <c:pt idx="8667">
                  <c:v>40582</c:v>
                </c:pt>
                <c:pt idx="8668">
                  <c:v>40583</c:v>
                </c:pt>
                <c:pt idx="8669">
                  <c:v>40584</c:v>
                </c:pt>
                <c:pt idx="8670">
                  <c:v>40585</c:v>
                </c:pt>
                <c:pt idx="8671">
                  <c:v>40588</c:v>
                </c:pt>
                <c:pt idx="8672">
                  <c:v>40589</c:v>
                </c:pt>
                <c:pt idx="8673">
                  <c:v>40590</c:v>
                </c:pt>
                <c:pt idx="8674">
                  <c:v>40591</c:v>
                </c:pt>
                <c:pt idx="8675">
                  <c:v>40592</c:v>
                </c:pt>
                <c:pt idx="8676">
                  <c:v>40596</c:v>
                </c:pt>
                <c:pt idx="8677">
                  <c:v>40597</c:v>
                </c:pt>
                <c:pt idx="8678">
                  <c:v>40598</c:v>
                </c:pt>
                <c:pt idx="8679">
                  <c:v>40599</c:v>
                </c:pt>
                <c:pt idx="8680">
                  <c:v>40602</c:v>
                </c:pt>
                <c:pt idx="8681">
                  <c:v>40603</c:v>
                </c:pt>
                <c:pt idx="8682">
                  <c:v>40604</c:v>
                </c:pt>
                <c:pt idx="8683">
                  <c:v>40605</c:v>
                </c:pt>
                <c:pt idx="8684">
                  <c:v>40606</c:v>
                </c:pt>
                <c:pt idx="8685">
                  <c:v>40609</c:v>
                </c:pt>
                <c:pt idx="8686">
                  <c:v>40610</c:v>
                </c:pt>
                <c:pt idx="8687">
                  <c:v>40611</c:v>
                </c:pt>
                <c:pt idx="8688">
                  <c:v>40612</c:v>
                </c:pt>
                <c:pt idx="8689">
                  <c:v>40613</c:v>
                </c:pt>
                <c:pt idx="8690">
                  <c:v>40616</c:v>
                </c:pt>
                <c:pt idx="8691">
                  <c:v>40617</c:v>
                </c:pt>
                <c:pt idx="8692">
                  <c:v>40618</c:v>
                </c:pt>
                <c:pt idx="8693">
                  <c:v>40619</c:v>
                </c:pt>
                <c:pt idx="8694">
                  <c:v>40620</c:v>
                </c:pt>
                <c:pt idx="8695">
                  <c:v>40623</c:v>
                </c:pt>
                <c:pt idx="8696">
                  <c:v>40624</c:v>
                </c:pt>
                <c:pt idx="8697">
                  <c:v>40625</c:v>
                </c:pt>
                <c:pt idx="8698">
                  <c:v>40626</c:v>
                </c:pt>
                <c:pt idx="8699">
                  <c:v>40627</c:v>
                </c:pt>
                <c:pt idx="8700">
                  <c:v>40630</c:v>
                </c:pt>
                <c:pt idx="8701">
                  <c:v>40631</c:v>
                </c:pt>
                <c:pt idx="8702">
                  <c:v>40632</c:v>
                </c:pt>
                <c:pt idx="8703">
                  <c:v>40633</c:v>
                </c:pt>
                <c:pt idx="8704">
                  <c:v>40634</c:v>
                </c:pt>
                <c:pt idx="8705">
                  <c:v>40637</c:v>
                </c:pt>
                <c:pt idx="8706">
                  <c:v>40638</c:v>
                </c:pt>
                <c:pt idx="8707">
                  <c:v>40639</c:v>
                </c:pt>
                <c:pt idx="8708">
                  <c:v>40640</c:v>
                </c:pt>
                <c:pt idx="8709">
                  <c:v>40641</c:v>
                </c:pt>
                <c:pt idx="8710">
                  <c:v>40644</c:v>
                </c:pt>
                <c:pt idx="8711">
                  <c:v>40645</c:v>
                </c:pt>
                <c:pt idx="8712">
                  <c:v>40646</c:v>
                </c:pt>
                <c:pt idx="8713">
                  <c:v>40647</c:v>
                </c:pt>
                <c:pt idx="8714">
                  <c:v>40648</c:v>
                </c:pt>
                <c:pt idx="8715">
                  <c:v>40651</c:v>
                </c:pt>
                <c:pt idx="8716">
                  <c:v>40652</c:v>
                </c:pt>
                <c:pt idx="8717">
                  <c:v>40653</c:v>
                </c:pt>
                <c:pt idx="8718">
                  <c:v>40654</c:v>
                </c:pt>
                <c:pt idx="8719">
                  <c:v>40658</c:v>
                </c:pt>
                <c:pt idx="8720">
                  <c:v>40659</c:v>
                </c:pt>
                <c:pt idx="8721">
                  <c:v>40660</c:v>
                </c:pt>
                <c:pt idx="8722">
                  <c:v>40661</c:v>
                </c:pt>
                <c:pt idx="8723">
                  <c:v>40662</c:v>
                </c:pt>
                <c:pt idx="8724">
                  <c:v>40665</c:v>
                </c:pt>
                <c:pt idx="8725">
                  <c:v>40666</c:v>
                </c:pt>
                <c:pt idx="8726">
                  <c:v>40667</c:v>
                </c:pt>
                <c:pt idx="8727">
                  <c:v>40668</c:v>
                </c:pt>
                <c:pt idx="8728">
                  <c:v>40669</c:v>
                </c:pt>
                <c:pt idx="8729">
                  <c:v>40672</c:v>
                </c:pt>
                <c:pt idx="8730">
                  <c:v>40673</c:v>
                </c:pt>
                <c:pt idx="8731">
                  <c:v>40674</c:v>
                </c:pt>
                <c:pt idx="8732">
                  <c:v>40675</c:v>
                </c:pt>
                <c:pt idx="8733">
                  <c:v>40676</c:v>
                </c:pt>
                <c:pt idx="8734">
                  <c:v>40679</c:v>
                </c:pt>
                <c:pt idx="8735">
                  <c:v>40680</c:v>
                </c:pt>
                <c:pt idx="8736">
                  <c:v>40681</c:v>
                </c:pt>
                <c:pt idx="8737">
                  <c:v>40682</c:v>
                </c:pt>
                <c:pt idx="8738">
                  <c:v>40683</c:v>
                </c:pt>
                <c:pt idx="8739">
                  <c:v>40686</c:v>
                </c:pt>
                <c:pt idx="8740">
                  <c:v>40687</c:v>
                </c:pt>
                <c:pt idx="8741">
                  <c:v>40688</c:v>
                </c:pt>
                <c:pt idx="8742">
                  <c:v>40689</c:v>
                </c:pt>
                <c:pt idx="8743">
                  <c:v>40690</c:v>
                </c:pt>
                <c:pt idx="8744">
                  <c:v>40694</c:v>
                </c:pt>
                <c:pt idx="8745">
                  <c:v>40695</c:v>
                </c:pt>
                <c:pt idx="8746">
                  <c:v>40696</c:v>
                </c:pt>
                <c:pt idx="8747">
                  <c:v>40697</c:v>
                </c:pt>
                <c:pt idx="8748">
                  <c:v>40700</c:v>
                </c:pt>
                <c:pt idx="8749">
                  <c:v>40701</c:v>
                </c:pt>
                <c:pt idx="8750">
                  <c:v>40702</c:v>
                </c:pt>
                <c:pt idx="8751">
                  <c:v>40703</c:v>
                </c:pt>
                <c:pt idx="8752">
                  <c:v>40704</c:v>
                </c:pt>
                <c:pt idx="8753">
                  <c:v>40707</c:v>
                </c:pt>
                <c:pt idx="8754">
                  <c:v>40708</c:v>
                </c:pt>
                <c:pt idx="8755">
                  <c:v>40709</c:v>
                </c:pt>
                <c:pt idx="8756">
                  <c:v>40710</c:v>
                </c:pt>
                <c:pt idx="8757">
                  <c:v>40711</c:v>
                </c:pt>
                <c:pt idx="8758">
                  <c:v>40714</c:v>
                </c:pt>
                <c:pt idx="8759">
                  <c:v>40715</c:v>
                </c:pt>
                <c:pt idx="8760">
                  <c:v>40716</c:v>
                </c:pt>
                <c:pt idx="8761">
                  <c:v>40717</c:v>
                </c:pt>
                <c:pt idx="8762">
                  <c:v>40718</c:v>
                </c:pt>
                <c:pt idx="8763">
                  <c:v>40721</c:v>
                </c:pt>
                <c:pt idx="8764">
                  <c:v>40722</c:v>
                </c:pt>
                <c:pt idx="8765">
                  <c:v>40723</c:v>
                </c:pt>
                <c:pt idx="8766">
                  <c:v>40724</c:v>
                </c:pt>
                <c:pt idx="8767">
                  <c:v>40725</c:v>
                </c:pt>
                <c:pt idx="8768">
                  <c:v>40729</c:v>
                </c:pt>
                <c:pt idx="8769">
                  <c:v>40730</c:v>
                </c:pt>
                <c:pt idx="8770">
                  <c:v>40731</c:v>
                </c:pt>
                <c:pt idx="8771">
                  <c:v>40732</c:v>
                </c:pt>
                <c:pt idx="8772">
                  <c:v>40735</c:v>
                </c:pt>
                <c:pt idx="8773">
                  <c:v>40736</c:v>
                </c:pt>
                <c:pt idx="8774">
                  <c:v>40737</c:v>
                </c:pt>
                <c:pt idx="8775">
                  <c:v>40738</c:v>
                </c:pt>
                <c:pt idx="8776">
                  <c:v>40739</c:v>
                </c:pt>
                <c:pt idx="8777">
                  <c:v>40742</c:v>
                </c:pt>
                <c:pt idx="8778">
                  <c:v>40743</c:v>
                </c:pt>
                <c:pt idx="8779">
                  <c:v>40744</c:v>
                </c:pt>
                <c:pt idx="8780">
                  <c:v>40745</c:v>
                </c:pt>
                <c:pt idx="8781">
                  <c:v>40746</c:v>
                </c:pt>
                <c:pt idx="8782">
                  <c:v>40749</c:v>
                </c:pt>
                <c:pt idx="8783">
                  <c:v>40750</c:v>
                </c:pt>
                <c:pt idx="8784">
                  <c:v>40751</c:v>
                </c:pt>
                <c:pt idx="8785">
                  <c:v>40752</c:v>
                </c:pt>
                <c:pt idx="8786">
                  <c:v>40753</c:v>
                </c:pt>
                <c:pt idx="8787">
                  <c:v>40756</c:v>
                </c:pt>
                <c:pt idx="8788">
                  <c:v>40757</c:v>
                </c:pt>
                <c:pt idx="8789">
                  <c:v>40758</c:v>
                </c:pt>
                <c:pt idx="8790">
                  <c:v>40759</c:v>
                </c:pt>
                <c:pt idx="8791">
                  <c:v>40760</c:v>
                </c:pt>
                <c:pt idx="8792">
                  <c:v>40763</c:v>
                </c:pt>
                <c:pt idx="8793">
                  <c:v>40764</c:v>
                </c:pt>
                <c:pt idx="8794">
                  <c:v>40765</c:v>
                </c:pt>
                <c:pt idx="8795">
                  <c:v>40766</c:v>
                </c:pt>
                <c:pt idx="8796">
                  <c:v>40767</c:v>
                </c:pt>
                <c:pt idx="8797">
                  <c:v>40770</c:v>
                </c:pt>
                <c:pt idx="8798">
                  <c:v>40771</c:v>
                </c:pt>
                <c:pt idx="8799">
                  <c:v>40772</c:v>
                </c:pt>
                <c:pt idx="8800">
                  <c:v>40773</c:v>
                </c:pt>
                <c:pt idx="8801">
                  <c:v>40774</c:v>
                </c:pt>
                <c:pt idx="8802">
                  <c:v>40777</c:v>
                </c:pt>
                <c:pt idx="8803">
                  <c:v>40778</c:v>
                </c:pt>
                <c:pt idx="8804">
                  <c:v>40779</c:v>
                </c:pt>
                <c:pt idx="8805">
                  <c:v>40780</c:v>
                </c:pt>
                <c:pt idx="8806">
                  <c:v>40781</c:v>
                </c:pt>
                <c:pt idx="8807">
                  <c:v>40784</c:v>
                </c:pt>
                <c:pt idx="8808">
                  <c:v>40785</c:v>
                </c:pt>
                <c:pt idx="8809">
                  <c:v>40786</c:v>
                </c:pt>
                <c:pt idx="8810">
                  <c:v>40787</c:v>
                </c:pt>
                <c:pt idx="8811">
                  <c:v>40788</c:v>
                </c:pt>
                <c:pt idx="8812">
                  <c:v>40792</c:v>
                </c:pt>
                <c:pt idx="8813">
                  <c:v>40793</c:v>
                </c:pt>
                <c:pt idx="8814">
                  <c:v>40794</c:v>
                </c:pt>
                <c:pt idx="8815">
                  <c:v>40795</c:v>
                </c:pt>
                <c:pt idx="8816">
                  <c:v>40798</c:v>
                </c:pt>
                <c:pt idx="8817">
                  <c:v>40799</c:v>
                </c:pt>
                <c:pt idx="8818">
                  <c:v>40800</c:v>
                </c:pt>
                <c:pt idx="8819">
                  <c:v>40801</c:v>
                </c:pt>
                <c:pt idx="8820">
                  <c:v>40802</c:v>
                </c:pt>
                <c:pt idx="8821">
                  <c:v>40805</c:v>
                </c:pt>
                <c:pt idx="8822">
                  <c:v>40806</c:v>
                </c:pt>
                <c:pt idx="8823">
                  <c:v>40807</c:v>
                </c:pt>
                <c:pt idx="8824">
                  <c:v>40808</c:v>
                </c:pt>
                <c:pt idx="8825">
                  <c:v>40809</c:v>
                </c:pt>
                <c:pt idx="8826">
                  <c:v>40812</c:v>
                </c:pt>
                <c:pt idx="8827">
                  <c:v>40813</c:v>
                </c:pt>
                <c:pt idx="8828">
                  <c:v>40814</c:v>
                </c:pt>
                <c:pt idx="8829">
                  <c:v>40815</c:v>
                </c:pt>
                <c:pt idx="8830">
                  <c:v>40816</c:v>
                </c:pt>
                <c:pt idx="8831">
                  <c:v>40819</c:v>
                </c:pt>
                <c:pt idx="8832">
                  <c:v>40820</c:v>
                </c:pt>
                <c:pt idx="8833">
                  <c:v>40821</c:v>
                </c:pt>
                <c:pt idx="8834">
                  <c:v>40822</c:v>
                </c:pt>
                <c:pt idx="8835">
                  <c:v>40823</c:v>
                </c:pt>
                <c:pt idx="8836">
                  <c:v>40827</c:v>
                </c:pt>
                <c:pt idx="8837">
                  <c:v>40828</c:v>
                </c:pt>
                <c:pt idx="8838">
                  <c:v>40829</c:v>
                </c:pt>
                <c:pt idx="8839">
                  <c:v>40830</c:v>
                </c:pt>
                <c:pt idx="8840">
                  <c:v>40833</c:v>
                </c:pt>
                <c:pt idx="8841">
                  <c:v>40834</c:v>
                </c:pt>
                <c:pt idx="8842">
                  <c:v>40835</c:v>
                </c:pt>
                <c:pt idx="8843">
                  <c:v>40836</c:v>
                </c:pt>
                <c:pt idx="8844">
                  <c:v>40837</c:v>
                </c:pt>
                <c:pt idx="8845">
                  <c:v>40840</c:v>
                </c:pt>
                <c:pt idx="8846">
                  <c:v>40841</c:v>
                </c:pt>
                <c:pt idx="8847">
                  <c:v>40842</c:v>
                </c:pt>
                <c:pt idx="8848">
                  <c:v>40843</c:v>
                </c:pt>
                <c:pt idx="8849">
                  <c:v>40844</c:v>
                </c:pt>
                <c:pt idx="8850">
                  <c:v>40847</c:v>
                </c:pt>
                <c:pt idx="8851">
                  <c:v>40848</c:v>
                </c:pt>
                <c:pt idx="8852">
                  <c:v>40849</c:v>
                </c:pt>
                <c:pt idx="8853">
                  <c:v>40850</c:v>
                </c:pt>
                <c:pt idx="8854">
                  <c:v>40851</c:v>
                </c:pt>
                <c:pt idx="8855">
                  <c:v>40854</c:v>
                </c:pt>
                <c:pt idx="8856">
                  <c:v>40855</c:v>
                </c:pt>
                <c:pt idx="8857">
                  <c:v>40856</c:v>
                </c:pt>
                <c:pt idx="8858">
                  <c:v>40857</c:v>
                </c:pt>
                <c:pt idx="8859">
                  <c:v>40861</c:v>
                </c:pt>
                <c:pt idx="8860">
                  <c:v>40862</c:v>
                </c:pt>
                <c:pt idx="8861">
                  <c:v>40863</c:v>
                </c:pt>
                <c:pt idx="8862">
                  <c:v>40864</c:v>
                </c:pt>
                <c:pt idx="8863">
                  <c:v>40865</c:v>
                </c:pt>
                <c:pt idx="8864">
                  <c:v>40868</c:v>
                </c:pt>
                <c:pt idx="8865">
                  <c:v>40869</c:v>
                </c:pt>
                <c:pt idx="8866">
                  <c:v>40870</c:v>
                </c:pt>
                <c:pt idx="8867">
                  <c:v>40872</c:v>
                </c:pt>
                <c:pt idx="8868">
                  <c:v>40875</c:v>
                </c:pt>
                <c:pt idx="8869">
                  <c:v>40876</c:v>
                </c:pt>
                <c:pt idx="8870">
                  <c:v>40877</c:v>
                </c:pt>
                <c:pt idx="8871">
                  <c:v>40878</c:v>
                </c:pt>
                <c:pt idx="8872">
                  <c:v>40879</c:v>
                </c:pt>
                <c:pt idx="8873">
                  <c:v>40882</c:v>
                </c:pt>
                <c:pt idx="8874">
                  <c:v>40883</c:v>
                </c:pt>
                <c:pt idx="8875">
                  <c:v>40884</c:v>
                </c:pt>
                <c:pt idx="8876">
                  <c:v>40885</c:v>
                </c:pt>
                <c:pt idx="8877">
                  <c:v>40886</c:v>
                </c:pt>
                <c:pt idx="8878">
                  <c:v>40889</c:v>
                </c:pt>
                <c:pt idx="8879">
                  <c:v>40890</c:v>
                </c:pt>
                <c:pt idx="8880">
                  <c:v>40891</c:v>
                </c:pt>
                <c:pt idx="8881">
                  <c:v>40892</c:v>
                </c:pt>
                <c:pt idx="8882">
                  <c:v>40893</c:v>
                </c:pt>
                <c:pt idx="8883">
                  <c:v>40896</c:v>
                </c:pt>
                <c:pt idx="8884">
                  <c:v>40897</c:v>
                </c:pt>
                <c:pt idx="8885">
                  <c:v>40898</c:v>
                </c:pt>
                <c:pt idx="8886">
                  <c:v>40899</c:v>
                </c:pt>
                <c:pt idx="8887">
                  <c:v>40900</c:v>
                </c:pt>
                <c:pt idx="8888">
                  <c:v>40904</c:v>
                </c:pt>
                <c:pt idx="8889">
                  <c:v>40905</c:v>
                </c:pt>
                <c:pt idx="8890">
                  <c:v>40906</c:v>
                </c:pt>
                <c:pt idx="8891">
                  <c:v>40907</c:v>
                </c:pt>
                <c:pt idx="8892">
                  <c:v>40911</c:v>
                </c:pt>
                <c:pt idx="8893">
                  <c:v>40912</c:v>
                </c:pt>
                <c:pt idx="8894">
                  <c:v>40913</c:v>
                </c:pt>
                <c:pt idx="8895">
                  <c:v>40914</c:v>
                </c:pt>
                <c:pt idx="8896">
                  <c:v>40917</c:v>
                </c:pt>
                <c:pt idx="8897">
                  <c:v>40918</c:v>
                </c:pt>
                <c:pt idx="8898">
                  <c:v>40919</c:v>
                </c:pt>
                <c:pt idx="8899">
                  <c:v>40920</c:v>
                </c:pt>
                <c:pt idx="8900">
                  <c:v>40921</c:v>
                </c:pt>
                <c:pt idx="8901">
                  <c:v>40925</c:v>
                </c:pt>
                <c:pt idx="8902">
                  <c:v>40926</c:v>
                </c:pt>
                <c:pt idx="8903">
                  <c:v>40927</c:v>
                </c:pt>
                <c:pt idx="8904">
                  <c:v>40928</c:v>
                </c:pt>
                <c:pt idx="8905">
                  <c:v>40931</c:v>
                </c:pt>
                <c:pt idx="8906">
                  <c:v>40932</c:v>
                </c:pt>
                <c:pt idx="8907">
                  <c:v>40933</c:v>
                </c:pt>
                <c:pt idx="8908">
                  <c:v>40934</c:v>
                </c:pt>
                <c:pt idx="8909">
                  <c:v>40935</c:v>
                </c:pt>
                <c:pt idx="8910">
                  <c:v>40938</c:v>
                </c:pt>
                <c:pt idx="8911">
                  <c:v>40939</c:v>
                </c:pt>
                <c:pt idx="8912">
                  <c:v>40940</c:v>
                </c:pt>
                <c:pt idx="8913">
                  <c:v>40941</c:v>
                </c:pt>
                <c:pt idx="8914">
                  <c:v>40942</c:v>
                </c:pt>
                <c:pt idx="8915">
                  <c:v>40945</c:v>
                </c:pt>
                <c:pt idx="8916">
                  <c:v>40946</c:v>
                </c:pt>
                <c:pt idx="8917">
                  <c:v>40947</c:v>
                </c:pt>
                <c:pt idx="8918">
                  <c:v>40948</c:v>
                </c:pt>
                <c:pt idx="8919">
                  <c:v>40949</c:v>
                </c:pt>
                <c:pt idx="8920">
                  <c:v>40952</c:v>
                </c:pt>
                <c:pt idx="8921">
                  <c:v>40953</c:v>
                </c:pt>
                <c:pt idx="8922">
                  <c:v>40954</c:v>
                </c:pt>
                <c:pt idx="8923">
                  <c:v>40955</c:v>
                </c:pt>
                <c:pt idx="8924">
                  <c:v>40956</c:v>
                </c:pt>
                <c:pt idx="8925">
                  <c:v>40960</c:v>
                </c:pt>
                <c:pt idx="8926">
                  <c:v>40961</c:v>
                </c:pt>
                <c:pt idx="8927">
                  <c:v>40962</c:v>
                </c:pt>
                <c:pt idx="8928">
                  <c:v>40963</c:v>
                </c:pt>
                <c:pt idx="8929">
                  <c:v>40966</c:v>
                </c:pt>
                <c:pt idx="8930">
                  <c:v>40967</c:v>
                </c:pt>
                <c:pt idx="8931">
                  <c:v>40968</c:v>
                </c:pt>
                <c:pt idx="8932">
                  <c:v>40969</c:v>
                </c:pt>
                <c:pt idx="8933">
                  <c:v>40970</c:v>
                </c:pt>
                <c:pt idx="8934">
                  <c:v>40973</c:v>
                </c:pt>
                <c:pt idx="8935">
                  <c:v>40974</c:v>
                </c:pt>
                <c:pt idx="8936">
                  <c:v>40975</c:v>
                </c:pt>
                <c:pt idx="8937">
                  <c:v>40976</c:v>
                </c:pt>
                <c:pt idx="8938">
                  <c:v>40977</c:v>
                </c:pt>
                <c:pt idx="8939">
                  <c:v>40980</c:v>
                </c:pt>
                <c:pt idx="8940">
                  <c:v>40981</c:v>
                </c:pt>
                <c:pt idx="8941">
                  <c:v>40982</c:v>
                </c:pt>
                <c:pt idx="8942">
                  <c:v>40983</c:v>
                </c:pt>
                <c:pt idx="8943">
                  <c:v>40984</c:v>
                </c:pt>
                <c:pt idx="8944">
                  <c:v>40987</c:v>
                </c:pt>
                <c:pt idx="8945">
                  <c:v>40988</c:v>
                </c:pt>
                <c:pt idx="8946">
                  <c:v>40989</c:v>
                </c:pt>
                <c:pt idx="8947">
                  <c:v>40990</c:v>
                </c:pt>
                <c:pt idx="8948">
                  <c:v>40991</c:v>
                </c:pt>
                <c:pt idx="8949">
                  <c:v>40994</c:v>
                </c:pt>
                <c:pt idx="8950">
                  <c:v>40995</c:v>
                </c:pt>
                <c:pt idx="8951">
                  <c:v>40996</c:v>
                </c:pt>
                <c:pt idx="8952">
                  <c:v>40997</c:v>
                </c:pt>
                <c:pt idx="8953">
                  <c:v>40998</c:v>
                </c:pt>
                <c:pt idx="8954">
                  <c:v>41001</c:v>
                </c:pt>
                <c:pt idx="8955">
                  <c:v>41002</c:v>
                </c:pt>
                <c:pt idx="8956">
                  <c:v>41003</c:v>
                </c:pt>
                <c:pt idx="8957">
                  <c:v>41004</c:v>
                </c:pt>
                <c:pt idx="8958">
                  <c:v>41005</c:v>
                </c:pt>
                <c:pt idx="8959">
                  <c:v>41008</c:v>
                </c:pt>
                <c:pt idx="8960">
                  <c:v>41009</c:v>
                </c:pt>
                <c:pt idx="8961">
                  <c:v>41010</c:v>
                </c:pt>
                <c:pt idx="8962">
                  <c:v>41011</c:v>
                </c:pt>
                <c:pt idx="8963">
                  <c:v>41012</c:v>
                </c:pt>
                <c:pt idx="8964">
                  <c:v>41015</c:v>
                </c:pt>
                <c:pt idx="8965">
                  <c:v>41016</c:v>
                </c:pt>
                <c:pt idx="8966">
                  <c:v>41017</c:v>
                </c:pt>
                <c:pt idx="8967">
                  <c:v>41018</c:v>
                </c:pt>
                <c:pt idx="8968">
                  <c:v>41019</c:v>
                </c:pt>
                <c:pt idx="8969">
                  <c:v>41022</c:v>
                </c:pt>
                <c:pt idx="8970">
                  <c:v>41023</c:v>
                </c:pt>
                <c:pt idx="8971">
                  <c:v>41024</c:v>
                </c:pt>
                <c:pt idx="8972">
                  <c:v>41025</c:v>
                </c:pt>
                <c:pt idx="8973">
                  <c:v>41026</c:v>
                </c:pt>
                <c:pt idx="8974">
                  <c:v>41029</c:v>
                </c:pt>
                <c:pt idx="8975">
                  <c:v>41030</c:v>
                </c:pt>
                <c:pt idx="8976">
                  <c:v>41031</c:v>
                </c:pt>
                <c:pt idx="8977">
                  <c:v>41032</c:v>
                </c:pt>
                <c:pt idx="8978">
                  <c:v>41033</c:v>
                </c:pt>
                <c:pt idx="8979">
                  <c:v>41036</c:v>
                </c:pt>
                <c:pt idx="8980">
                  <c:v>41037</c:v>
                </c:pt>
                <c:pt idx="8981">
                  <c:v>41038</c:v>
                </c:pt>
                <c:pt idx="8982">
                  <c:v>41039</c:v>
                </c:pt>
                <c:pt idx="8983">
                  <c:v>41040</c:v>
                </c:pt>
                <c:pt idx="8984">
                  <c:v>41043</c:v>
                </c:pt>
                <c:pt idx="8985">
                  <c:v>41044</c:v>
                </c:pt>
                <c:pt idx="8986">
                  <c:v>41045</c:v>
                </c:pt>
                <c:pt idx="8987">
                  <c:v>41046</c:v>
                </c:pt>
                <c:pt idx="8988">
                  <c:v>41047</c:v>
                </c:pt>
                <c:pt idx="8989">
                  <c:v>41050</c:v>
                </c:pt>
                <c:pt idx="8990">
                  <c:v>41051</c:v>
                </c:pt>
                <c:pt idx="8991">
                  <c:v>41052</c:v>
                </c:pt>
                <c:pt idx="8992">
                  <c:v>41053</c:v>
                </c:pt>
                <c:pt idx="8993">
                  <c:v>41054</c:v>
                </c:pt>
                <c:pt idx="8994">
                  <c:v>41058</c:v>
                </c:pt>
                <c:pt idx="8995">
                  <c:v>41059</c:v>
                </c:pt>
                <c:pt idx="8996">
                  <c:v>41060</c:v>
                </c:pt>
                <c:pt idx="8997">
                  <c:v>41061</c:v>
                </c:pt>
                <c:pt idx="8998">
                  <c:v>41064</c:v>
                </c:pt>
                <c:pt idx="8999">
                  <c:v>41065</c:v>
                </c:pt>
                <c:pt idx="9000">
                  <c:v>41066</c:v>
                </c:pt>
                <c:pt idx="9001">
                  <c:v>41067</c:v>
                </c:pt>
                <c:pt idx="9002">
                  <c:v>41068</c:v>
                </c:pt>
                <c:pt idx="9003">
                  <c:v>41071</c:v>
                </c:pt>
                <c:pt idx="9004">
                  <c:v>41072</c:v>
                </c:pt>
                <c:pt idx="9005">
                  <c:v>41073</c:v>
                </c:pt>
                <c:pt idx="9006">
                  <c:v>41074</c:v>
                </c:pt>
                <c:pt idx="9007">
                  <c:v>41075</c:v>
                </c:pt>
                <c:pt idx="9008">
                  <c:v>41078</c:v>
                </c:pt>
                <c:pt idx="9009">
                  <c:v>41079</c:v>
                </c:pt>
                <c:pt idx="9010">
                  <c:v>41080</c:v>
                </c:pt>
                <c:pt idx="9011">
                  <c:v>41081</c:v>
                </c:pt>
                <c:pt idx="9012">
                  <c:v>41082</c:v>
                </c:pt>
                <c:pt idx="9013">
                  <c:v>41085</c:v>
                </c:pt>
                <c:pt idx="9014">
                  <c:v>41086</c:v>
                </c:pt>
                <c:pt idx="9015">
                  <c:v>41087</c:v>
                </c:pt>
                <c:pt idx="9016">
                  <c:v>41088</c:v>
                </c:pt>
                <c:pt idx="9017">
                  <c:v>41089</c:v>
                </c:pt>
                <c:pt idx="9018">
                  <c:v>41092</c:v>
                </c:pt>
                <c:pt idx="9019">
                  <c:v>41093</c:v>
                </c:pt>
                <c:pt idx="9020">
                  <c:v>41095</c:v>
                </c:pt>
                <c:pt idx="9021">
                  <c:v>41096</c:v>
                </c:pt>
                <c:pt idx="9022">
                  <c:v>41099</c:v>
                </c:pt>
                <c:pt idx="9023">
                  <c:v>41100</c:v>
                </c:pt>
                <c:pt idx="9024">
                  <c:v>41101</c:v>
                </c:pt>
                <c:pt idx="9025">
                  <c:v>41102</c:v>
                </c:pt>
                <c:pt idx="9026">
                  <c:v>41103</c:v>
                </c:pt>
                <c:pt idx="9027">
                  <c:v>41106</c:v>
                </c:pt>
                <c:pt idx="9028">
                  <c:v>41107</c:v>
                </c:pt>
                <c:pt idx="9029">
                  <c:v>41108</c:v>
                </c:pt>
                <c:pt idx="9030">
                  <c:v>41109</c:v>
                </c:pt>
                <c:pt idx="9031">
                  <c:v>41110</c:v>
                </c:pt>
                <c:pt idx="9032">
                  <c:v>41113</c:v>
                </c:pt>
                <c:pt idx="9033">
                  <c:v>41114</c:v>
                </c:pt>
                <c:pt idx="9034">
                  <c:v>41115</c:v>
                </c:pt>
                <c:pt idx="9035">
                  <c:v>41116</c:v>
                </c:pt>
                <c:pt idx="9036">
                  <c:v>41117</c:v>
                </c:pt>
                <c:pt idx="9037">
                  <c:v>41120</c:v>
                </c:pt>
                <c:pt idx="9038">
                  <c:v>41121</c:v>
                </c:pt>
                <c:pt idx="9039">
                  <c:v>41122</c:v>
                </c:pt>
                <c:pt idx="9040">
                  <c:v>41123</c:v>
                </c:pt>
                <c:pt idx="9041">
                  <c:v>41124</c:v>
                </c:pt>
                <c:pt idx="9042">
                  <c:v>41127</c:v>
                </c:pt>
                <c:pt idx="9043">
                  <c:v>41128</c:v>
                </c:pt>
                <c:pt idx="9044">
                  <c:v>41129</c:v>
                </c:pt>
                <c:pt idx="9045">
                  <c:v>41130</c:v>
                </c:pt>
                <c:pt idx="9046">
                  <c:v>41131</c:v>
                </c:pt>
                <c:pt idx="9047">
                  <c:v>41134</c:v>
                </c:pt>
                <c:pt idx="9048">
                  <c:v>41135</c:v>
                </c:pt>
                <c:pt idx="9049">
                  <c:v>41136</c:v>
                </c:pt>
                <c:pt idx="9050">
                  <c:v>41137</c:v>
                </c:pt>
                <c:pt idx="9051">
                  <c:v>41138</c:v>
                </c:pt>
                <c:pt idx="9052">
                  <c:v>41141</c:v>
                </c:pt>
                <c:pt idx="9053">
                  <c:v>41142</c:v>
                </c:pt>
                <c:pt idx="9054">
                  <c:v>41143</c:v>
                </c:pt>
                <c:pt idx="9055">
                  <c:v>41144</c:v>
                </c:pt>
                <c:pt idx="9056">
                  <c:v>41145</c:v>
                </c:pt>
                <c:pt idx="9057">
                  <c:v>41148</c:v>
                </c:pt>
                <c:pt idx="9058">
                  <c:v>41149</c:v>
                </c:pt>
                <c:pt idx="9059">
                  <c:v>41150</c:v>
                </c:pt>
                <c:pt idx="9060">
                  <c:v>41151</c:v>
                </c:pt>
                <c:pt idx="9061">
                  <c:v>41152</c:v>
                </c:pt>
                <c:pt idx="9062">
                  <c:v>41156</c:v>
                </c:pt>
                <c:pt idx="9063">
                  <c:v>41157</c:v>
                </c:pt>
                <c:pt idx="9064">
                  <c:v>41158</c:v>
                </c:pt>
                <c:pt idx="9065">
                  <c:v>41159</c:v>
                </c:pt>
                <c:pt idx="9066">
                  <c:v>41162</c:v>
                </c:pt>
                <c:pt idx="9067">
                  <c:v>41163</c:v>
                </c:pt>
                <c:pt idx="9068">
                  <c:v>41164</c:v>
                </c:pt>
                <c:pt idx="9069">
                  <c:v>41165</c:v>
                </c:pt>
                <c:pt idx="9070">
                  <c:v>41166</c:v>
                </c:pt>
                <c:pt idx="9071">
                  <c:v>41169</c:v>
                </c:pt>
                <c:pt idx="9072">
                  <c:v>41170</c:v>
                </c:pt>
                <c:pt idx="9073">
                  <c:v>41171</c:v>
                </c:pt>
                <c:pt idx="9074">
                  <c:v>41172</c:v>
                </c:pt>
                <c:pt idx="9075">
                  <c:v>41173</c:v>
                </c:pt>
                <c:pt idx="9076">
                  <c:v>41176</c:v>
                </c:pt>
                <c:pt idx="9077">
                  <c:v>41177</c:v>
                </c:pt>
                <c:pt idx="9078">
                  <c:v>41178</c:v>
                </c:pt>
                <c:pt idx="9079">
                  <c:v>41179</c:v>
                </c:pt>
                <c:pt idx="9080">
                  <c:v>41180</c:v>
                </c:pt>
                <c:pt idx="9081">
                  <c:v>41183</c:v>
                </c:pt>
                <c:pt idx="9082">
                  <c:v>41184</c:v>
                </c:pt>
                <c:pt idx="9083">
                  <c:v>41185</c:v>
                </c:pt>
                <c:pt idx="9084">
                  <c:v>41186</c:v>
                </c:pt>
                <c:pt idx="9085">
                  <c:v>41187</c:v>
                </c:pt>
                <c:pt idx="9086">
                  <c:v>41191</c:v>
                </c:pt>
                <c:pt idx="9087">
                  <c:v>41192</c:v>
                </c:pt>
                <c:pt idx="9088">
                  <c:v>41193</c:v>
                </c:pt>
                <c:pt idx="9089">
                  <c:v>41194</c:v>
                </c:pt>
                <c:pt idx="9090">
                  <c:v>41197</c:v>
                </c:pt>
                <c:pt idx="9091">
                  <c:v>41198</c:v>
                </c:pt>
                <c:pt idx="9092">
                  <c:v>41199</c:v>
                </c:pt>
                <c:pt idx="9093">
                  <c:v>41200</c:v>
                </c:pt>
                <c:pt idx="9094">
                  <c:v>41201</c:v>
                </c:pt>
                <c:pt idx="9095">
                  <c:v>41204</c:v>
                </c:pt>
                <c:pt idx="9096">
                  <c:v>41205</c:v>
                </c:pt>
                <c:pt idx="9097">
                  <c:v>41206</c:v>
                </c:pt>
                <c:pt idx="9098">
                  <c:v>41207</c:v>
                </c:pt>
                <c:pt idx="9099">
                  <c:v>41208</c:v>
                </c:pt>
                <c:pt idx="9100">
                  <c:v>41211</c:v>
                </c:pt>
                <c:pt idx="9101">
                  <c:v>41213</c:v>
                </c:pt>
                <c:pt idx="9102">
                  <c:v>41214</c:v>
                </c:pt>
                <c:pt idx="9103">
                  <c:v>41215</c:v>
                </c:pt>
                <c:pt idx="9104">
                  <c:v>41218</c:v>
                </c:pt>
                <c:pt idx="9105">
                  <c:v>41219</c:v>
                </c:pt>
                <c:pt idx="9106">
                  <c:v>41220</c:v>
                </c:pt>
                <c:pt idx="9107">
                  <c:v>41221</c:v>
                </c:pt>
                <c:pt idx="9108">
                  <c:v>41222</c:v>
                </c:pt>
                <c:pt idx="9109">
                  <c:v>41226</c:v>
                </c:pt>
                <c:pt idx="9110">
                  <c:v>41227</c:v>
                </c:pt>
                <c:pt idx="9111">
                  <c:v>41228</c:v>
                </c:pt>
                <c:pt idx="9112">
                  <c:v>41229</c:v>
                </c:pt>
                <c:pt idx="9113">
                  <c:v>41232</c:v>
                </c:pt>
                <c:pt idx="9114">
                  <c:v>41233</c:v>
                </c:pt>
                <c:pt idx="9115">
                  <c:v>41234</c:v>
                </c:pt>
                <c:pt idx="9116">
                  <c:v>41236</c:v>
                </c:pt>
                <c:pt idx="9117">
                  <c:v>41239</c:v>
                </c:pt>
                <c:pt idx="9118">
                  <c:v>41240</c:v>
                </c:pt>
                <c:pt idx="9119">
                  <c:v>41241</c:v>
                </c:pt>
                <c:pt idx="9120">
                  <c:v>41242</c:v>
                </c:pt>
                <c:pt idx="9121">
                  <c:v>41243</c:v>
                </c:pt>
                <c:pt idx="9122">
                  <c:v>41246</c:v>
                </c:pt>
                <c:pt idx="9123">
                  <c:v>41247</c:v>
                </c:pt>
                <c:pt idx="9124">
                  <c:v>41248</c:v>
                </c:pt>
                <c:pt idx="9125">
                  <c:v>41249</c:v>
                </c:pt>
                <c:pt idx="9126">
                  <c:v>41250</c:v>
                </c:pt>
                <c:pt idx="9127">
                  <c:v>41253</c:v>
                </c:pt>
                <c:pt idx="9128">
                  <c:v>41254</c:v>
                </c:pt>
                <c:pt idx="9129">
                  <c:v>41255</c:v>
                </c:pt>
                <c:pt idx="9130">
                  <c:v>41256</c:v>
                </c:pt>
                <c:pt idx="9131">
                  <c:v>41257</c:v>
                </c:pt>
                <c:pt idx="9132">
                  <c:v>41260</c:v>
                </c:pt>
                <c:pt idx="9133">
                  <c:v>41261</c:v>
                </c:pt>
                <c:pt idx="9134">
                  <c:v>41262</c:v>
                </c:pt>
                <c:pt idx="9135">
                  <c:v>41263</c:v>
                </c:pt>
                <c:pt idx="9136">
                  <c:v>41264</c:v>
                </c:pt>
                <c:pt idx="9137">
                  <c:v>41267</c:v>
                </c:pt>
                <c:pt idx="9138">
                  <c:v>41269</c:v>
                </c:pt>
                <c:pt idx="9139">
                  <c:v>41270</c:v>
                </c:pt>
                <c:pt idx="9140">
                  <c:v>41271</c:v>
                </c:pt>
                <c:pt idx="9141">
                  <c:v>41274</c:v>
                </c:pt>
                <c:pt idx="9142">
                  <c:v>41276</c:v>
                </c:pt>
                <c:pt idx="9143">
                  <c:v>41277</c:v>
                </c:pt>
                <c:pt idx="9144">
                  <c:v>41278</c:v>
                </c:pt>
                <c:pt idx="9145">
                  <c:v>41281</c:v>
                </c:pt>
                <c:pt idx="9146">
                  <c:v>41282</c:v>
                </c:pt>
                <c:pt idx="9147">
                  <c:v>41283</c:v>
                </c:pt>
                <c:pt idx="9148">
                  <c:v>41284</c:v>
                </c:pt>
                <c:pt idx="9149">
                  <c:v>41285</c:v>
                </c:pt>
                <c:pt idx="9150">
                  <c:v>41288</c:v>
                </c:pt>
                <c:pt idx="9151">
                  <c:v>41289</c:v>
                </c:pt>
                <c:pt idx="9152">
                  <c:v>41290</c:v>
                </c:pt>
                <c:pt idx="9153">
                  <c:v>41291</c:v>
                </c:pt>
                <c:pt idx="9154">
                  <c:v>41292</c:v>
                </c:pt>
                <c:pt idx="9155">
                  <c:v>41296</c:v>
                </c:pt>
                <c:pt idx="9156">
                  <c:v>41297</c:v>
                </c:pt>
                <c:pt idx="9157">
                  <c:v>41298</c:v>
                </c:pt>
                <c:pt idx="9158">
                  <c:v>41299</c:v>
                </c:pt>
                <c:pt idx="9159">
                  <c:v>41302</c:v>
                </c:pt>
                <c:pt idx="9160">
                  <c:v>41303</c:v>
                </c:pt>
                <c:pt idx="9161">
                  <c:v>41304</c:v>
                </c:pt>
                <c:pt idx="9162">
                  <c:v>41305</c:v>
                </c:pt>
                <c:pt idx="9163">
                  <c:v>41306</c:v>
                </c:pt>
                <c:pt idx="9164">
                  <c:v>41309</c:v>
                </c:pt>
                <c:pt idx="9165">
                  <c:v>41310</c:v>
                </c:pt>
                <c:pt idx="9166">
                  <c:v>41311</c:v>
                </c:pt>
                <c:pt idx="9167">
                  <c:v>41312</c:v>
                </c:pt>
                <c:pt idx="9168">
                  <c:v>41313</c:v>
                </c:pt>
                <c:pt idx="9169">
                  <c:v>41316</c:v>
                </c:pt>
                <c:pt idx="9170">
                  <c:v>41317</c:v>
                </c:pt>
                <c:pt idx="9171">
                  <c:v>41318</c:v>
                </c:pt>
                <c:pt idx="9172">
                  <c:v>41319</c:v>
                </c:pt>
                <c:pt idx="9173">
                  <c:v>41320</c:v>
                </c:pt>
                <c:pt idx="9174">
                  <c:v>41324</c:v>
                </c:pt>
                <c:pt idx="9175">
                  <c:v>41325</c:v>
                </c:pt>
                <c:pt idx="9176">
                  <c:v>41326</c:v>
                </c:pt>
                <c:pt idx="9177">
                  <c:v>41327</c:v>
                </c:pt>
                <c:pt idx="9178">
                  <c:v>41330</c:v>
                </c:pt>
                <c:pt idx="9179">
                  <c:v>41331</c:v>
                </c:pt>
                <c:pt idx="9180">
                  <c:v>41332</c:v>
                </c:pt>
                <c:pt idx="9181">
                  <c:v>41333</c:v>
                </c:pt>
                <c:pt idx="9182">
                  <c:v>41334</c:v>
                </c:pt>
                <c:pt idx="9183">
                  <c:v>41337</c:v>
                </c:pt>
                <c:pt idx="9184">
                  <c:v>41338</c:v>
                </c:pt>
                <c:pt idx="9185">
                  <c:v>41339</c:v>
                </c:pt>
                <c:pt idx="9186">
                  <c:v>41340</c:v>
                </c:pt>
                <c:pt idx="9187">
                  <c:v>41341</c:v>
                </c:pt>
                <c:pt idx="9188">
                  <c:v>41344</c:v>
                </c:pt>
                <c:pt idx="9189">
                  <c:v>41345</c:v>
                </c:pt>
                <c:pt idx="9190">
                  <c:v>41346</c:v>
                </c:pt>
                <c:pt idx="9191">
                  <c:v>41347</c:v>
                </c:pt>
                <c:pt idx="9192">
                  <c:v>41348</c:v>
                </c:pt>
                <c:pt idx="9193">
                  <c:v>41351</c:v>
                </c:pt>
                <c:pt idx="9194">
                  <c:v>41352</c:v>
                </c:pt>
                <c:pt idx="9195">
                  <c:v>41353</c:v>
                </c:pt>
                <c:pt idx="9196">
                  <c:v>41354</c:v>
                </c:pt>
                <c:pt idx="9197">
                  <c:v>41355</c:v>
                </c:pt>
                <c:pt idx="9198">
                  <c:v>41358</c:v>
                </c:pt>
                <c:pt idx="9199">
                  <c:v>41359</c:v>
                </c:pt>
                <c:pt idx="9200">
                  <c:v>41360</c:v>
                </c:pt>
                <c:pt idx="9201">
                  <c:v>41361</c:v>
                </c:pt>
                <c:pt idx="9202">
                  <c:v>41365</c:v>
                </c:pt>
                <c:pt idx="9203">
                  <c:v>41366</c:v>
                </c:pt>
                <c:pt idx="9204">
                  <c:v>41367</c:v>
                </c:pt>
                <c:pt idx="9205">
                  <c:v>41368</c:v>
                </c:pt>
                <c:pt idx="9206">
                  <c:v>41369</c:v>
                </c:pt>
                <c:pt idx="9207">
                  <c:v>41372</c:v>
                </c:pt>
                <c:pt idx="9208">
                  <c:v>41373</c:v>
                </c:pt>
                <c:pt idx="9209">
                  <c:v>41374</c:v>
                </c:pt>
                <c:pt idx="9210">
                  <c:v>41375</c:v>
                </c:pt>
                <c:pt idx="9211">
                  <c:v>41376</c:v>
                </c:pt>
                <c:pt idx="9212">
                  <c:v>41379</c:v>
                </c:pt>
                <c:pt idx="9213">
                  <c:v>41380</c:v>
                </c:pt>
                <c:pt idx="9214">
                  <c:v>41381</c:v>
                </c:pt>
                <c:pt idx="9215">
                  <c:v>41382</c:v>
                </c:pt>
                <c:pt idx="9216">
                  <c:v>41383</c:v>
                </c:pt>
                <c:pt idx="9217">
                  <c:v>41386</c:v>
                </c:pt>
                <c:pt idx="9218">
                  <c:v>41387</c:v>
                </c:pt>
                <c:pt idx="9219">
                  <c:v>41388</c:v>
                </c:pt>
                <c:pt idx="9220">
                  <c:v>41389</c:v>
                </c:pt>
                <c:pt idx="9221">
                  <c:v>41390</c:v>
                </c:pt>
                <c:pt idx="9222">
                  <c:v>41393</c:v>
                </c:pt>
                <c:pt idx="9223">
                  <c:v>41394</c:v>
                </c:pt>
                <c:pt idx="9224">
                  <c:v>41395</c:v>
                </c:pt>
                <c:pt idx="9225">
                  <c:v>41396</c:v>
                </c:pt>
                <c:pt idx="9226">
                  <c:v>41397</c:v>
                </c:pt>
                <c:pt idx="9227">
                  <c:v>41400</c:v>
                </c:pt>
                <c:pt idx="9228">
                  <c:v>41401</c:v>
                </c:pt>
                <c:pt idx="9229">
                  <c:v>41402</c:v>
                </c:pt>
                <c:pt idx="9230">
                  <c:v>41403</c:v>
                </c:pt>
                <c:pt idx="9231">
                  <c:v>41404</c:v>
                </c:pt>
                <c:pt idx="9232">
                  <c:v>41407</c:v>
                </c:pt>
                <c:pt idx="9233">
                  <c:v>41408</c:v>
                </c:pt>
                <c:pt idx="9234">
                  <c:v>41409</c:v>
                </c:pt>
                <c:pt idx="9235">
                  <c:v>41410</c:v>
                </c:pt>
                <c:pt idx="9236">
                  <c:v>41411</c:v>
                </c:pt>
                <c:pt idx="9237">
                  <c:v>41414</c:v>
                </c:pt>
                <c:pt idx="9238">
                  <c:v>41415</c:v>
                </c:pt>
                <c:pt idx="9239">
                  <c:v>41416</c:v>
                </c:pt>
                <c:pt idx="9240">
                  <c:v>41417</c:v>
                </c:pt>
                <c:pt idx="9241">
                  <c:v>41418</c:v>
                </c:pt>
                <c:pt idx="9242">
                  <c:v>41422</c:v>
                </c:pt>
                <c:pt idx="9243">
                  <c:v>41423</c:v>
                </c:pt>
                <c:pt idx="9244">
                  <c:v>41424</c:v>
                </c:pt>
                <c:pt idx="9245">
                  <c:v>41425</c:v>
                </c:pt>
                <c:pt idx="9246">
                  <c:v>41428</c:v>
                </c:pt>
                <c:pt idx="9247">
                  <c:v>41429</c:v>
                </c:pt>
                <c:pt idx="9248">
                  <c:v>41430</c:v>
                </c:pt>
                <c:pt idx="9249">
                  <c:v>41431</c:v>
                </c:pt>
                <c:pt idx="9250">
                  <c:v>41432</c:v>
                </c:pt>
                <c:pt idx="9251">
                  <c:v>41435</c:v>
                </c:pt>
                <c:pt idx="9252">
                  <c:v>41436</c:v>
                </c:pt>
                <c:pt idx="9253">
                  <c:v>41437</c:v>
                </c:pt>
                <c:pt idx="9254">
                  <c:v>41438</c:v>
                </c:pt>
                <c:pt idx="9255">
                  <c:v>41439</c:v>
                </c:pt>
                <c:pt idx="9256">
                  <c:v>41442</c:v>
                </c:pt>
                <c:pt idx="9257">
                  <c:v>41443</c:v>
                </c:pt>
                <c:pt idx="9258">
                  <c:v>41444</c:v>
                </c:pt>
                <c:pt idx="9259">
                  <c:v>41445</c:v>
                </c:pt>
                <c:pt idx="9260">
                  <c:v>41446</c:v>
                </c:pt>
                <c:pt idx="9261">
                  <c:v>41449</c:v>
                </c:pt>
                <c:pt idx="9262">
                  <c:v>41450</c:v>
                </c:pt>
                <c:pt idx="9263">
                  <c:v>41451</c:v>
                </c:pt>
                <c:pt idx="9264">
                  <c:v>41452</c:v>
                </c:pt>
                <c:pt idx="9265">
                  <c:v>41453</c:v>
                </c:pt>
                <c:pt idx="9266">
                  <c:v>41456</c:v>
                </c:pt>
                <c:pt idx="9267">
                  <c:v>41457</c:v>
                </c:pt>
                <c:pt idx="9268">
                  <c:v>41458</c:v>
                </c:pt>
                <c:pt idx="9269">
                  <c:v>41460</c:v>
                </c:pt>
                <c:pt idx="9270">
                  <c:v>41463</c:v>
                </c:pt>
                <c:pt idx="9271">
                  <c:v>41464</c:v>
                </c:pt>
                <c:pt idx="9272">
                  <c:v>41465</c:v>
                </c:pt>
                <c:pt idx="9273">
                  <c:v>41466</c:v>
                </c:pt>
                <c:pt idx="9274">
                  <c:v>41467</c:v>
                </c:pt>
                <c:pt idx="9275">
                  <c:v>41470</c:v>
                </c:pt>
                <c:pt idx="9276">
                  <c:v>41471</c:v>
                </c:pt>
                <c:pt idx="9277">
                  <c:v>41472</c:v>
                </c:pt>
                <c:pt idx="9278">
                  <c:v>41473</c:v>
                </c:pt>
                <c:pt idx="9279">
                  <c:v>41474</c:v>
                </c:pt>
                <c:pt idx="9280">
                  <c:v>41477</c:v>
                </c:pt>
                <c:pt idx="9281">
                  <c:v>41478</c:v>
                </c:pt>
                <c:pt idx="9282">
                  <c:v>41479</c:v>
                </c:pt>
                <c:pt idx="9283">
                  <c:v>41480</c:v>
                </c:pt>
                <c:pt idx="9284">
                  <c:v>41481</c:v>
                </c:pt>
                <c:pt idx="9285">
                  <c:v>41484</c:v>
                </c:pt>
                <c:pt idx="9286">
                  <c:v>41485</c:v>
                </c:pt>
                <c:pt idx="9287">
                  <c:v>41486</c:v>
                </c:pt>
                <c:pt idx="9288">
                  <c:v>41487</c:v>
                </c:pt>
                <c:pt idx="9289">
                  <c:v>41488</c:v>
                </c:pt>
                <c:pt idx="9290">
                  <c:v>41491</c:v>
                </c:pt>
                <c:pt idx="9291">
                  <c:v>41492</c:v>
                </c:pt>
                <c:pt idx="9292">
                  <c:v>41493</c:v>
                </c:pt>
                <c:pt idx="9293">
                  <c:v>41494</c:v>
                </c:pt>
                <c:pt idx="9294">
                  <c:v>41495</c:v>
                </c:pt>
                <c:pt idx="9295">
                  <c:v>41498</c:v>
                </c:pt>
                <c:pt idx="9296">
                  <c:v>41499</c:v>
                </c:pt>
                <c:pt idx="9297">
                  <c:v>41500</c:v>
                </c:pt>
                <c:pt idx="9298">
                  <c:v>41501</c:v>
                </c:pt>
                <c:pt idx="9299">
                  <c:v>41502</c:v>
                </c:pt>
                <c:pt idx="9300">
                  <c:v>41505</c:v>
                </c:pt>
                <c:pt idx="9301">
                  <c:v>41506</c:v>
                </c:pt>
                <c:pt idx="9302">
                  <c:v>41507</c:v>
                </c:pt>
                <c:pt idx="9303">
                  <c:v>41508</c:v>
                </c:pt>
                <c:pt idx="9304">
                  <c:v>41509</c:v>
                </c:pt>
                <c:pt idx="9305">
                  <c:v>41512</c:v>
                </c:pt>
                <c:pt idx="9306">
                  <c:v>41513</c:v>
                </c:pt>
                <c:pt idx="9307">
                  <c:v>41514</c:v>
                </c:pt>
                <c:pt idx="9308">
                  <c:v>41515</c:v>
                </c:pt>
                <c:pt idx="9309">
                  <c:v>41516</c:v>
                </c:pt>
                <c:pt idx="9310">
                  <c:v>41520</c:v>
                </c:pt>
                <c:pt idx="9311">
                  <c:v>41521</c:v>
                </c:pt>
                <c:pt idx="9312">
                  <c:v>41522</c:v>
                </c:pt>
                <c:pt idx="9313">
                  <c:v>41523</c:v>
                </c:pt>
                <c:pt idx="9314">
                  <c:v>41526</c:v>
                </c:pt>
                <c:pt idx="9315">
                  <c:v>41527</c:v>
                </c:pt>
                <c:pt idx="9316">
                  <c:v>41528</c:v>
                </c:pt>
                <c:pt idx="9317">
                  <c:v>41529</c:v>
                </c:pt>
                <c:pt idx="9318">
                  <c:v>41530</c:v>
                </c:pt>
                <c:pt idx="9319">
                  <c:v>41533</c:v>
                </c:pt>
                <c:pt idx="9320">
                  <c:v>41534</c:v>
                </c:pt>
                <c:pt idx="9321">
                  <c:v>41535</c:v>
                </c:pt>
                <c:pt idx="9322">
                  <c:v>41536</c:v>
                </c:pt>
                <c:pt idx="9323">
                  <c:v>41537</c:v>
                </c:pt>
                <c:pt idx="9324">
                  <c:v>41540</c:v>
                </c:pt>
                <c:pt idx="9325">
                  <c:v>41541</c:v>
                </c:pt>
                <c:pt idx="9326">
                  <c:v>41542</c:v>
                </c:pt>
                <c:pt idx="9327">
                  <c:v>41543</c:v>
                </c:pt>
                <c:pt idx="9328">
                  <c:v>41544</c:v>
                </c:pt>
                <c:pt idx="9329">
                  <c:v>41547</c:v>
                </c:pt>
                <c:pt idx="9330">
                  <c:v>41548</c:v>
                </c:pt>
                <c:pt idx="9331">
                  <c:v>41549</c:v>
                </c:pt>
                <c:pt idx="9332">
                  <c:v>41550</c:v>
                </c:pt>
                <c:pt idx="9333">
                  <c:v>41551</c:v>
                </c:pt>
                <c:pt idx="9334">
                  <c:v>41554</c:v>
                </c:pt>
                <c:pt idx="9335">
                  <c:v>41555</c:v>
                </c:pt>
                <c:pt idx="9336">
                  <c:v>41556</c:v>
                </c:pt>
                <c:pt idx="9337">
                  <c:v>41557</c:v>
                </c:pt>
                <c:pt idx="9338">
                  <c:v>41558</c:v>
                </c:pt>
                <c:pt idx="9339">
                  <c:v>41562</c:v>
                </c:pt>
                <c:pt idx="9340">
                  <c:v>41563</c:v>
                </c:pt>
                <c:pt idx="9341">
                  <c:v>41564</c:v>
                </c:pt>
                <c:pt idx="9342">
                  <c:v>41565</c:v>
                </c:pt>
                <c:pt idx="9343">
                  <c:v>41568</c:v>
                </c:pt>
                <c:pt idx="9344">
                  <c:v>41569</c:v>
                </c:pt>
                <c:pt idx="9345">
                  <c:v>41570</c:v>
                </c:pt>
                <c:pt idx="9346">
                  <c:v>41571</c:v>
                </c:pt>
                <c:pt idx="9347">
                  <c:v>41572</c:v>
                </c:pt>
                <c:pt idx="9348">
                  <c:v>41575</c:v>
                </c:pt>
                <c:pt idx="9349">
                  <c:v>41576</c:v>
                </c:pt>
                <c:pt idx="9350">
                  <c:v>41577</c:v>
                </c:pt>
                <c:pt idx="9351">
                  <c:v>41578</c:v>
                </c:pt>
                <c:pt idx="9352">
                  <c:v>41579</c:v>
                </c:pt>
                <c:pt idx="9353">
                  <c:v>41582</c:v>
                </c:pt>
                <c:pt idx="9354">
                  <c:v>41583</c:v>
                </c:pt>
                <c:pt idx="9355">
                  <c:v>41584</c:v>
                </c:pt>
                <c:pt idx="9356">
                  <c:v>41585</c:v>
                </c:pt>
                <c:pt idx="9357">
                  <c:v>41586</c:v>
                </c:pt>
                <c:pt idx="9358">
                  <c:v>41590</c:v>
                </c:pt>
                <c:pt idx="9359">
                  <c:v>41591</c:v>
                </c:pt>
                <c:pt idx="9360">
                  <c:v>41592</c:v>
                </c:pt>
                <c:pt idx="9361">
                  <c:v>41593</c:v>
                </c:pt>
                <c:pt idx="9362">
                  <c:v>41596</c:v>
                </c:pt>
                <c:pt idx="9363">
                  <c:v>41597</c:v>
                </c:pt>
                <c:pt idx="9364">
                  <c:v>41598</c:v>
                </c:pt>
                <c:pt idx="9365">
                  <c:v>41599</c:v>
                </c:pt>
                <c:pt idx="9366">
                  <c:v>41600</c:v>
                </c:pt>
                <c:pt idx="9367">
                  <c:v>41603</c:v>
                </c:pt>
                <c:pt idx="9368">
                  <c:v>41604</c:v>
                </c:pt>
                <c:pt idx="9369">
                  <c:v>41605</c:v>
                </c:pt>
                <c:pt idx="9370">
                  <c:v>41607</c:v>
                </c:pt>
                <c:pt idx="9371">
                  <c:v>41610</c:v>
                </c:pt>
                <c:pt idx="9372">
                  <c:v>41611</c:v>
                </c:pt>
                <c:pt idx="9373">
                  <c:v>41612</c:v>
                </c:pt>
                <c:pt idx="9374">
                  <c:v>41613</c:v>
                </c:pt>
                <c:pt idx="9375">
                  <c:v>41614</c:v>
                </c:pt>
                <c:pt idx="9376">
                  <c:v>41617</c:v>
                </c:pt>
                <c:pt idx="9377">
                  <c:v>41618</c:v>
                </c:pt>
                <c:pt idx="9378">
                  <c:v>41619</c:v>
                </c:pt>
                <c:pt idx="9379">
                  <c:v>41620</c:v>
                </c:pt>
                <c:pt idx="9380">
                  <c:v>41621</c:v>
                </c:pt>
                <c:pt idx="9381">
                  <c:v>41624</c:v>
                </c:pt>
                <c:pt idx="9382">
                  <c:v>41625</c:v>
                </c:pt>
                <c:pt idx="9383">
                  <c:v>41626</c:v>
                </c:pt>
                <c:pt idx="9384">
                  <c:v>41627</c:v>
                </c:pt>
                <c:pt idx="9385">
                  <c:v>41628</c:v>
                </c:pt>
                <c:pt idx="9386">
                  <c:v>41631</c:v>
                </c:pt>
                <c:pt idx="9387">
                  <c:v>41632</c:v>
                </c:pt>
                <c:pt idx="9388">
                  <c:v>41634</c:v>
                </c:pt>
                <c:pt idx="9389">
                  <c:v>41635</c:v>
                </c:pt>
                <c:pt idx="9390">
                  <c:v>41638</c:v>
                </c:pt>
                <c:pt idx="9391">
                  <c:v>41639</c:v>
                </c:pt>
                <c:pt idx="9392">
                  <c:v>41641</c:v>
                </c:pt>
                <c:pt idx="9393">
                  <c:v>41642</c:v>
                </c:pt>
                <c:pt idx="9394">
                  <c:v>41645</c:v>
                </c:pt>
                <c:pt idx="9395">
                  <c:v>41646</c:v>
                </c:pt>
                <c:pt idx="9396">
                  <c:v>41647</c:v>
                </c:pt>
                <c:pt idx="9397">
                  <c:v>41648</c:v>
                </c:pt>
                <c:pt idx="9398">
                  <c:v>41649</c:v>
                </c:pt>
                <c:pt idx="9399">
                  <c:v>41652</c:v>
                </c:pt>
                <c:pt idx="9400">
                  <c:v>41653</c:v>
                </c:pt>
                <c:pt idx="9401">
                  <c:v>41654</c:v>
                </c:pt>
                <c:pt idx="9402">
                  <c:v>41655</c:v>
                </c:pt>
                <c:pt idx="9403">
                  <c:v>41656</c:v>
                </c:pt>
                <c:pt idx="9404">
                  <c:v>41660</c:v>
                </c:pt>
                <c:pt idx="9405">
                  <c:v>41661</c:v>
                </c:pt>
                <c:pt idx="9406">
                  <c:v>41662</c:v>
                </c:pt>
                <c:pt idx="9407">
                  <c:v>41663</c:v>
                </c:pt>
                <c:pt idx="9408">
                  <c:v>41666</c:v>
                </c:pt>
                <c:pt idx="9409">
                  <c:v>41667</c:v>
                </c:pt>
                <c:pt idx="9410">
                  <c:v>41668</c:v>
                </c:pt>
                <c:pt idx="9411">
                  <c:v>41669</c:v>
                </c:pt>
                <c:pt idx="9412">
                  <c:v>41670</c:v>
                </c:pt>
                <c:pt idx="9413">
                  <c:v>41673</c:v>
                </c:pt>
                <c:pt idx="9414">
                  <c:v>41674</c:v>
                </c:pt>
                <c:pt idx="9415">
                  <c:v>41675</c:v>
                </c:pt>
                <c:pt idx="9416">
                  <c:v>41676</c:v>
                </c:pt>
                <c:pt idx="9417">
                  <c:v>41677</c:v>
                </c:pt>
                <c:pt idx="9418">
                  <c:v>41680</c:v>
                </c:pt>
                <c:pt idx="9419">
                  <c:v>41681</c:v>
                </c:pt>
                <c:pt idx="9420">
                  <c:v>41682</c:v>
                </c:pt>
                <c:pt idx="9421">
                  <c:v>41683</c:v>
                </c:pt>
                <c:pt idx="9422">
                  <c:v>41684</c:v>
                </c:pt>
                <c:pt idx="9423">
                  <c:v>41688</c:v>
                </c:pt>
                <c:pt idx="9424">
                  <c:v>41689</c:v>
                </c:pt>
                <c:pt idx="9425">
                  <c:v>41690</c:v>
                </c:pt>
                <c:pt idx="9426">
                  <c:v>41691</c:v>
                </c:pt>
                <c:pt idx="9427">
                  <c:v>41694</c:v>
                </c:pt>
                <c:pt idx="9428">
                  <c:v>41695</c:v>
                </c:pt>
                <c:pt idx="9429">
                  <c:v>41696</c:v>
                </c:pt>
                <c:pt idx="9430">
                  <c:v>41697</c:v>
                </c:pt>
                <c:pt idx="9431">
                  <c:v>41698</c:v>
                </c:pt>
                <c:pt idx="9432">
                  <c:v>41701</c:v>
                </c:pt>
                <c:pt idx="9433">
                  <c:v>41702</c:v>
                </c:pt>
                <c:pt idx="9434">
                  <c:v>41703</c:v>
                </c:pt>
                <c:pt idx="9435">
                  <c:v>41704</c:v>
                </c:pt>
                <c:pt idx="9436">
                  <c:v>41705</c:v>
                </c:pt>
                <c:pt idx="9437">
                  <c:v>41708</c:v>
                </c:pt>
                <c:pt idx="9438">
                  <c:v>41709</c:v>
                </c:pt>
                <c:pt idx="9439">
                  <c:v>41710</c:v>
                </c:pt>
                <c:pt idx="9440">
                  <c:v>41711</c:v>
                </c:pt>
                <c:pt idx="9441">
                  <c:v>41712</c:v>
                </c:pt>
                <c:pt idx="9442">
                  <c:v>41715</c:v>
                </c:pt>
                <c:pt idx="9443">
                  <c:v>41716</c:v>
                </c:pt>
                <c:pt idx="9444">
                  <c:v>41717</c:v>
                </c:pt>
                <c:pt idx="9445">
                  <c:v>41718</c:v>
                </c:pt>
                <c:pt idx="9446">
                  <c:v>41719</c:v>
                </c:pt>
                <c:pt idx="9447">
                  <c:v>41722</c:v>
                </c:pt>
                <c:pt idx="9448">
                  <c:v>41723</c:v>
                </c:pt>
                <c:pt idx="9449">
                  <c:v>41724</c:v>
                </c:pt>
                <c:pt idx="9450">
                  <c:v>41725</c:v>
                </c:pt>
                <c:pt idx="9451">
                  <c:v>41726</c:v>
                </c:pt>
                <c:pt idx="9452">
                  <c:v>41729</c:v>
                </c:pt>
                <c:pt idx="9453">
                  <c:v>41730</c:v>
                </c:pt>
                <c:pt idx="9454">
                  <c:v>41731</c:v>
                </c:pt>
                <c:pt idx="9455">
                  <c:v>41732</c:v>
                </c:pt>
                <c:pt idx="9456">
                  <c:v>41733</c:v>
                </c:pt>
                <c:pt idx="9457">
                  <c:v>41736</c:v>
                </c:pt>
                <c:pt idx="9458">
                  <c:v>41737</c:v>
                </c:pt>
                <c:pt idx="9459">
                  <c:v>41738</c:v>
                </c:pt>
                <c:pt idx="9460">
                  <c:v>41739</c:v>
                </c:pt>
                <c:pt idx="9461">
                  <c:v>41740</c:v>
                </c:pt>
                <c:pt idx="9462">
                  <c:v>41743</c:v>
                </c:pt>
                <c:pt idx="9463">
                  <c:v>41744</c:v>
                </c:pt>
                <c:pt idx="9464">
                  <c:v>41745</c:v>
                </c:pt>
                <c:pt idx="9465">
                  <c:v>41746</c:v>
                </c:pt>
                <c:pt idx="9466">
                  <c:v>41750</c:v>
                </c:pt>
                <c:pt idx="9467">
                  <c:v>41751</c:v>
                </c:pt>
                <c:pt idx="9468">
                  <c:v>41752</c:v>
                </c:pt>
                <c:pt idx="9469">
                  <c:v>41753</c:v>
                </c:pt>
                <c:pt idx="9470">
                  <c:v>41754</c:v>
                </c:pt>
                <c:pt idx="9471">
                  <c:v>41757</c:v>
                </c:pt>
                <c:pt idx="9472">
                  <c:v>41758</c:v>
                </c:pt>
                <c:pt idx="9473">
                  <c:v>41759</c:v>
                </c:pt>
                <c:pt idx="9474">
                  <c:v>41760</c:v>
                </c:pt>
                <c:pt idx="9475">
                  <c:v>41761</c:v>
                </c:pt>
                <c:pt idx="9476">
                  <c:v>41764</c:v>
                </c:pt>
                <c:pt idx="9477">
                  <c:v>41765</c:v>
                </c:pt>
                <c:pt idx="9478">
                  <c:v>41766</c:v>
                </c:pt>
                <c:pt idx="9479">
                  <c:v>41767</c:v>
                </c:pt>
                <c:pt idx="9480">
                  <c:v>41768</c:v>
                </c:pt>
                <c:pt idx="9481">
                  <c:v>41771</c:v>
                </c:pt>
                <c:pt idx="9482">
                  <c:v>41772</c:v>
                </c:pt>
                <c:pt idx="9483">
                  <c:v>41773</c:v>
                </c:pt>
                <c:pt idx="9484">
                  <c:v>41774</c:v>
                </c:pt>
                <c:pt idx="9485">
                  <c:v>41775</c:v>
                </c:pt>
                <c:pt idx="9486">
                  <c:v>41778</c:v>
                </c:pt>
                <c:pt idx="9487">
                  <c:v>41779</c:v>
                </c:pt>
                <c:pt idx="9488">
                  <c:v>41780</c:v>
                </c:pt>
                <c:pt idx="9489">
                  <c:v>41781</c:v>
                </c:pt>
                <c:pt idx="9490">
                  <c:v>41782</c:v>
                </c:pt>
                <c:pt idx="9491">
                  <c:v>41786</c:v>
                </c:pt>
                <c:pt idx="9492">
                  <c:v>41787</c:v>
                </c:pt>
                <c:pt idx="9493">
                  <c:v>41788</c:v>
                </c:pt>
                <c:pt idx="9494">
                  <c:v>41789</c:v>
                </c:pt>
                <c:pt idx="9495">
                  <c:v>41792</c:v>
                </c:pt>
                <c:pt idx="9496">
                  <c:v>41793</c:v>
                </c:pt>
                <c:pt idx="9497">
                  <c:v>41794</c:v>
                </c:pt>
                <c:pt idx="9498">
                  <c:v>41795</c:v>
                </c:pt>
                <c:pt idx="9499">
                  <c:v>41796</c:v>
                </c:pt>
                <c:pt idx="9500">
                  <c:v>41799</c:v>
                </c:pt>
                <c:pt idx="9501">
                  <c:v>41800</c:v>
                </c:pt>
                <c:pt idx="9502">
                  <c:v>41801</c:v>
                </c:pt>
                <c:pt idx="9503">
                  <c:v>41802</c:v>
                </c:pt>
                <c:pt idx="9504">
                  <c:v>41803</c:v>
                </c:pt>
                <c:pt idx="9505">
                  <c:v>41806</c:v>
                </c:pt>
                <c:pt idx="9506">
                  <c:v>41807</c:v>
                </c:pt>
                <c:pt idx="9507">
                  <c:v>41808</c:v>
                </c:pt>
                <c:pt idx="9508">
                  <c:v>41809</c:v>
                </c:pt>
                <c:pt idx="9509">
                  <c:v>41810</c:v>
                </c:pt>
                <c:pt idx="9510">
                  <c:v>41813</c:v>
                </c:pt>
                <c:pt idx="9511">
                  <c:v>41814</c:v>
                </c:pt>
                <c:pt idx="9512">
                  <c:v>41815</c:v>
                </c:pt>
                <c:pt idx="9513">
                  <c:v>41816</c:v>
                </c:pt>
                <c:pt idx="9514">
                  <c:v>41817</c:v>
                </c:pt>
                <c:pt idx="9515">
                  <c:v>41820</c:v>
                </c:pt>
                <c:pt idx="9516">
                  <c:v>41821</c:v>
                </c:pt>
                <c:pt idx="9517">
                  <c:v>41822</c:v>
                </c:pt>
                <c:pt idx="9518">
                  <c:v>41823</c:v>
                </c:pt>
                <c:pt idx="9519">
                  <c:v>41827</c:v>
                </c:pt>
                <c:pt idx="9520">
                  <c:v>41828</c:v>
                </c:pt>
                <c:pt idx="9521">
                  <c:v>41829</c:v>
                </c:pt>
                <c:pt idx="9522">
                  <c:v>41830</c:v>
                </c:pt>
                <c:pt idx="9523">
                  <c:v>41831</c:v>
                </c:pt>
                <c:pt idx="9524">
                  <c:v>41834</c:v>
                </c:pt>
                <c:pt idx="9525">
                  <c:v>41835</c:v>
                </c:pt>
                <c:pt idx="9526">
                  <c:v>41836</c:v>
                </c:pt>
                <c:pt idx="9527">
                  <c:v>41837</c:v>
                </c:pt>
                <c:pt idx="9528">
                  <c:v>41838</c:v>
                </c:pt>
                <c:pt idx="9529">
                  <c:v>41841</c:v>
                </c:pt>
                <c:pt idx="9530">
                  <c:v>41842</c:v>
                </c:pt>
                <c:pt idx="9531">
                  <c:v>41843</c:v>
                </c:pt>
                <c:pt idx="9532">
                  <c:v>41844</c:v>
                </c:pt>
                <c:pt idx="9533">
                  <c:v>41845</c:v>
                </c:pt>
                <c:pt idx="9534">
                  <c:v>41848</c:v>
                </c:pt>
                <c:pt idx="9535">
                  <c:v>41849</c:v>
                </c:pt>
                <c:pt idx="9536">
                  <c:v>41850</c:v>
                </c:pt>
                <c:pt idx="9537">
                  <c:v>41851</c:v>
                </c:pt>
                <c:pt idx="9538">
                  <c:v>41852</c:v>
                </c:pt>
                <c:pt idx="9539">
                  <c:v>41855</c:v>
                </c:pt>
                <c:pt idx="9540">
                  <c:v>41856</c:v>
                </c:pt>
                <c:pt idx="9541">
                  <c:v>41857</c:v>
                </c:pt>
                <c:pt idx="9542">
                  <c:v>41858</c:v>
                </c:pt>
                <c:pt idx="9543">
                  <c:v>41859</c:v>
                </c:pt>
                <c:pt idx="9544">
                  <c:v>41862</c:v>
                </c:pt>
                <c:pt idx="9545">
                  <c:v>41863</c:v>
                </c:pt>
                <c:pt idx="9546">
                  <c:v>41864</c:v>
                </c:pt>
                <c:pt idx="9547">
                  <c:v>41865</c:v>
                </c:pt>
                <c:pt idx="9548">
                  <c:v>41866</c:v>
                </c:pt>
                <c:pt idx="9549">
                  <c:v>41869</c:v>
                </c:pt>
                <c:pt idx="9550">
                  <c:v>41870</c:v>
                </c:pt>
                <c:pt idx="9551">
                  <c:v>41871</c:v>
                </c:pt>
                <c:pt idx="9552">
                  <c:v>41872</c:v>
                </c:pt>
                <c:pt idx="9553">
                  <c:v>41873</c:v>
                </c:pt>
                <c:pt idx="9554">
                  <c:v>41876</c:v>
                </c:pt>
                <c:pt idx="9555">
                  <c:v>41877</c:v>
                </c:pt>
                <c:pt idx="9556">
                  <c:v>41878</c:v>
                </c:pt>
                <c:pt idx="9557">
                  <c:v>41879</c:v>
                </c:pt>
                <c:pt idx="9558">
                  <c:v>41880</c:v>
                </c:pt>
                <c:pt idx="9559">
                  <c:v>41884</c:v>
                </c:pt>
                <c:pt idx="9560">
                  <c:v>41885</c:v>
                </c:pt>
                <c:pt idx="9561">
                  <c:v>41886</c:v>
                </c:pt>
                <c:pt idx="9562">
                  <c:v>41887</c:v>
                </c:pt>
                <c:pt idx="9563">
                  <c:v>41890</c:v>
                </c:pt>
                <c:pt idx="9564">
                  <c:v>41891</c:v>
                </c:pt>
                <c:pt idx="9565">
                  <c:v>41892</c:v>
                </c:pt>
                <c:pt idx="9566">
                  <c:v>41893</c:v>
                </c:pt>
                <c:pt idx="9567">
                  <c:v>41894</c:v>
                </c:pt>
                <c:pt idx="9568">
                  <c:v>41897</c:v>
                </c:pt>
                <c:pt idx="9569">
                  <c:v>41898</c:v>
                </c:pt>
                <c:pt idx="9570">
                  <c:v>41899</c:v>
                </c:pt>
                <c:pt idx="9571">
                  <c:v>41900</c:v>
                </c:pt>
                <c:pt idx="9572">
                  <c:v>41901</c:v>
                </c:pt>
                <c:pt idx="9573">
                  <c:v>41904</c:v>
                </c:pt>
                <c:pt idx="9574">
                  <c:v>41905</c:v>
                </c:pt>
                <c:pt idx="9575">
                  <c:v>41906</c:v>
                </c:pt>
                <c:pt idx="9576">
                  <c:v>41907</c:v>
                </c:pt>
                <c:pt idx="9577">
                  <c:v>41908</c:v>
                </c:pt>
                <c:pt idx="9578">
                  <c:v>41911</c:v>
                </c:pt>
                <c:pt idx="9579">
                  <c:v>41912</c:v>
                </c:pt>
                <c:pt idx="9580">
                  <c:v>41913</c:v>
                </c:pt>
                <c:pt idx="9581">
                  <c:v>41914</c:v>
                </c:pt>
                <c:pt idx="9582">
                  <c:v>41915</c:v>
                </c:pt>
                <c:pt idx="9583">
                  <c:v>41918</c:v>
                </c:pt>
                <c:pt idx="9584">
                  <c:v>41919</c:v>
                </c:pt>
                <c:pt idx="9585">
                  <c:v>41920</c:v>
                </c:pt>
                <c:pt idx="9586">
                  <c:v>41921</c:v>
                </c:pt>
                <c:pt idx="9587">
                  <c:v>41922</c:v>
                </c:pt>
                <c:pt idx="9588">
                  <c:v>41926</c:v>
                </c:pt>
                <c:pt idx="9589">
                  <c:v>41927</c:v>
                </c:pt>
                <c:pt idx="9590">
                  <c:v>41928</c:v>
                </c:pt>
                <c:pt idx="9591">
                  <c:v>41929</c:v>
                </c:pt>
                <c:pt idx="9592">
                  <c:v>41932</c:v>
                </c:pt>
                <c:pt idx="9593">
                  <c:v>41933</c:v>
                </c:pt>
                <c:pt idx="9594">
                  <c:v>41934</c:v>
                </c:pt>
                <c:pt idx="9595">
                  <c:v>41935</c:v>
                </c:pt>
                <c:pt idx="9596">
                  <c:v>41936</c:v>
                </c:pt>
                <c:pt idx="9597">
                  <c:v>41939</c:v>
                </c:pt>
                <c:pt idx="9598">
                  <c:v>41940</c:v>
                </c:pt>
                <c:pt idx="9599">
                  <c:v>41941</c:v>
                </c:pt>
                <c:pt idx="9600">
                  <c:v>41942</c:v>
                </c:pt>
                <c:pt idx="9601">
                  <c:v>41943</c:v>
                </c:pt>
                <c:pt idx="9602">
                  <c:v>41946</c:v>
                </c:pt>
                <c:pt idx="9603">
                  <c:v>41947</c:v>
                </c:pt>
                <c:pt idx="9604">
                  <c:v>41948</c:v>
                </c:pt>
                <c:pt idx="9605">
                  <c:v>41949</c:v>
                </c:pt>
                <c:pt idx="9606">
                  <c:v>41950</c:v>
                </c:pt>
                <c:pt idx="9607">
                  <c:v>41953</c:v>
                </c:pt>
                <c:pt idx="9608">
                  <c:v>41955</c:v>
                </c:pt>
                <c:pt idx="9609">
                  <c:v>41956</c:v>
                </c:pt>
                <c:pt idx="9610">
                  <c:v>41957</c:v>
                </c:pt>
                <c:pt idx="9611">
                  <c:v>41960</c:v>
                </c:pt>
                <c:pt idx="9612">
                  <c:v>41961</c:v>
                </c:pt>
                <c:pt idx="9613">
                  <c:v>41962</c:v>
                </c:pt>
                <c:pt idx="9614">
                  <c:v>41963</c:v>
                </c:pt>
                <c:pt idx="9615">
                  <c:v>41964</c:v>
                </c:pt>
                <c:pt idx="9616">
                  <c:v>41967</c:v>
                </c:pt>
                <c:pt idx="9617">
                  <c:v>41968</c:v>
                </c:pt>
                <c:pt idx="9618">
                  <c:v>41969</c:v>
                </c:pt>
                <c:pt idx="9619">
                  <c:v>41971</c:v>
                </c:pt>
                <c:pt idx="9620">
                  <c:v>41974</c:v>
                </c:pt>
                <c:pt idx="9621">
                  <c:v>41975</c:v>
                </c:pt>
                <c:pt idx="9622">
                  <c:v>41976</c:v>
                </c:pt>
                <c:pt idx="9623">
                  <c:v>41977</c:v>
                </c:pt>
                <c:pt idx="9624">
                  <c:v>41978</c:v>
                </c:pt>
                <c:pt idx="9625">
                  <c:v>41981</c:v>
                </c:pt>
                <c:pt idx="9626">
                  <c:v>41982</c:v>
                </c:pt>
                <c:pt idx="9627">
                  <c:v>41983</c:v>
                </c:pt>
                <c:pt idx="9628">
                  <c:v>41984</c:v>
                </c:pt>
                <c:pt idx="9629">
                  <c:v>41985</c:v>
                </c:pt>
                <c:pt idx="9630">
                  <c:v>41988</c:v>
                </c:pt>
                <c:pt idx="9631">
                  <c:v>41989</c:v>
                </c:pt>
                <c:pt idx="9632">
                  <c:v>41990</c:v>
                </c:pt>
                <c:pt idx="9633">
                  <c:v>41991</c:v>
                </c:pt>
                <c:pt idx="9634">
                  <c:v>41992</c:v>
                </c:pt>
                <c:pt idx="9635">
                  <c:v>41995</c:v>
                </c:pt>
                <c:pt idx="9636">
                  <c:v>41996</c:v>
                </c:pt>
                <c:pt idx="9637">
                  <c:v>41997</c:v>
                </c:pt>
                <c:pt idx="9638">
                  <c:v>41999</c:v>
                </c:pt>
                <c:pt idx="9639">
                  <c:v>42002</c:v>
                </c:pt>
                <c:pt idx="9640">
                  <c:v>42003</c:v>
                </c:pt>
                <c:pt idx="9641">
                  <c:v>42004</c:v>
                </c:pt>
                <c:pt idx="9642">
                  <c:v>42006</c:v>
                </c:pt>
                <c:pt idx="9643">
                  <c:v>42009</c:v>
                </c:pt>
                <c:pt idx="9644">
                  <c:v>42010</c:v>
                </c:pt>
                <c:pt idx="9645">
                  <c:v>42011</c:v>
                </c:pt>
                <c:pt idx="9646">
                  <c:v>42012</c:v>
                </c:pt>
                <c:pt idx="9647">
                  <c:v>42013</c:v>
                </c:pt>
                <c:pt idx="9648">
                  <c:v>42016</c:v>
                </c:pt>
                <c:pt idx="9649">
                  <c:v>42017</c:v>
                </c:pt>
                <c:pt idx="9650">
                  <c:v>42018</c:v>
                </c:pt>
                <c:pt idx="9651">
                  <c:v>42019</c:v>
                </c:pt>
                <c:pt idx="9652">
                  <c:v>42020</c:v>
                </c:pt>
                <c:pt idx="9653">
                  <c:v>42024</c:v>
                </c:pt>
                <c:pt idx="9654">
                  <c:v>42025</c:v>
                </c:pt>
                <c:pt idx="9655">
                  <c:v>42026</c:v>
                </c:pt>
                <c:pt idx="9656">
                  <c:v>42027</c:v>
                </c:pt>
                <c:pt idx="9657">
                  <c:v>42030</c:v>
                </c:pt>
                <c:pt idx="9658">
                  <c:v>42031</c:v>
                </c:pt>
                <c:pt idx="9659">
                  <c:v>42032</c:v>
                </c:pt>
                <c:pt idx="9660">
                  <c:v>42033</c:v>
                </c:pt>
                <c:pt idx="9661">
                  <c:v>42034</c:v>
                </c:pt>
                <c:pt idx="9662">
                  <c:v>42037</c:v>
                </c:pt>
                <c:pt idx="9663">
                  <c:v>42038</c:v>
                </c:pt>
                <c:pt idx="9664">
                  <c:v>42039</c:v>
                </c:pt>
                <c:pt idx="9665">
                  <c:v>42040</c:v>
                </c:pt>
                <c:pt idx="9666">
                  <c:v>42041</c:v>
                </c:pt>
                <c:pt idx="9667">
                  <c:v>42044</c:v>
                </c:pt>
                <c:pt idx="9668">
                  <c:v>42045</c:v>
                </c:pt>
                <c:pt idx="9669">
                  <c:v>42046</c:v>
                </c:pt>
                <c:pt idx="9670">
                  <c:v>42047</c:v>
                </c:pt>
                <c:pt idx="9671">
                  <c:v>42048</c:v>
                </c:pt>
                <c:pt idx="9672">
                  <c:v>42052</c:v>
                </c:pt>
                <c:pt idx="9673">
                  <c:v>42053</c:v>
                </c:pt>
                <c:pt idx="9674">
                  <c:v>42054</c:v>
                </c:pt>
                <c:pt idx="9675">
                  <c:v>42055</c:v>
                </c:pt>
                <c:pt idx="9676">
                  <c:v>42058</c:v>
                </c:pt>
                <c:pt idx="9677">
                  <c:v>42059</c:v>
                </c:pt>
                <c:pt idx="9678">
                  <c:v>42060</c:v>
                </c:pt>
                <c:pt idx="9679">
                  <c:v>42061</c:v>
                </c:pt>
                <c:pt idx="9680">
                  <c:v>42062</c:v>
                </c:pt>
                <c:pt idx="9681">
                  <c:v>42065</c:v>
                </c:pt>
                <c:pt idx="9682">
                  <c:v>42066</c:v>
                </c:pt>
                <c:pt idx="9683">
                  <c:v>42067</c:v>
                </c:pt>
                <c:pt idx="9684">
                  <c:v>42068</c:v>
                </c:pt>
                <c:pt idx="9685">
                  <c:v>42069</c:v>
                </c:pt>
                <c:pt idx="9686">
                  <c:v>42072</c:v>
                </c:pt>
                <c:pt idx="9687">
                  <c:v>42073</c:v>
                </c:pt>
                <c:pt idx="9688">
                  <c:v>42074</c:v>
                </c:pt>
                <c:pt idx="9689">
                  <c:v>42075</c:v>
                </c:pt>
                <c:pt idx="9690">
                  <c:v>42076</c:v>
                </c:pt>
                <c:pt idx="9691">
                  <c:v>42079</c:v>
                </c:pt>
                <c:pt idx="9692">
                  <c:v>42080</c:v>
                </c:pt>
                <c:pt idx="9693">
                  <c:v>42081</c:v>
                </c:pt>
                <c:pt idx="9694">
                  <c:v>42082</c:v>
                </c:pt>
                <c:pt idx="9695">
                  <c:v>42083</c:v>
                </c:pt>
                <c:pt idx="9696">
                  <c:v>42086</c:v>
                </c:pt>
                <c:pt idx="9697">
                  <c:v>42087</c:v>
                </c:pt>
                <c:pt idx="9698">
                  <c:v>42088</c:v>
                </c:pt>
                <c:pt idx="9699">
                  <c:v>42089</c:v>
                </c:pt>
                <c:pt idx="9700">
                  <c:v>42090</c:v>
                </c:pt>
                <c:pt idx="9701">
                  <c:v>42093</c:v>
                </c:pt>
                <c:pt idx="9702">
                  <c:v>42094</c:v>
                </c:pt>
                <c:pt idx="9703">
                  <c:v>42095</c:v>
                </c:pt>
                <c:pt idx="9704">
                  <c:v>42096</c:v>
                </c:pt>
                <c:pt idx="9705">
                  <c:v>42097</c:v>
                </c:pt>
                <c:pt idx="9706">
                  <c:v>42100</c:v>
                </c:pt>
                <c:pt idx="9707">
                  <c:v>42101</c:v>
                </c:pt>
                <c:pt idx="9708">
                  <c:v>42102</c:v>
                </c:pt>
                <c:pt idx="9709">
                  <c:v>42103</c:v>
                </c:pt>
                <c:pt idx="9710">
                  <c:v>42104</c:v>
                </c:pt>
                <c:pt idx="9711">
                  <c:v>42107</c:v>
                </c:pt>
                <c:pt idx="9712">
                  <c:v>42108</c:v>
                </c:pt>
                <c:pt idx="9713">
                  <c:v>42109</c:v>
                </c:pt>
                <c:pt idx="9714">
                  <c:v>42110</c:v>
                </c:pt>
                <c:pt idx="9715">
                  <c:v>42111</c:v>
                </c:pt>
                <c:pt idx="9716">
                  <c:v>42114</c:v>
                </c:pt>
                <c:pt idx="9717">
                  <c:v>42115</c:v>
                </c:pt>
                <c:pt idx="9718">
                  <c:v>42116</c:v>
                </c:pt>
                <c:pt idx="9719">
                  <c:v>42117</c:v>
                </c:pt>
                <c:pt idx="9720">
                  <c:v>42118</c:v>
                </c:pt>
                <c:pt idx="9721">
                  <c:v>42121</c:v>
                </c:pt>
                <c:pt idx="9722">
                  <c:v>42122</c:v>
                </c:pt>
                <c:pt idx="9723">
                  <c:v>42123</c:v>
                </c:pt>
                <c:pt idx="9724">
                  <c:v>42124</c:v>
                </c:pt>
                <c:pt idx="9725">
                  <c:v>42125</c:v>
                </c:pt>
                <c:pt idx="9726">
                  <c:v>42128</c:v>
                </c:pt>
                <c:pt idx="9727">
                  <c:v>42129</c:v>
                </c:pt>
                <c:pt idx="9728">
                  <c:v>42130</c:v>
                </c:pt>
                <c:pt idx="9729">
                  <c:v>42131</c:v>
                </c:pt>
                <c:pt idx="9730">
                  <c:v>42132</c:v>
                </c:pt>
                <c:pt idx="9731">
                  <c:v>42135</c:v>
                </c:pt>
                <c:pt idx="9732">
                  <c:v>42136</c:v>
                </c:pt>
                <c:pt idx="9733">
                  <c:v>42137</c:v>
                </c:pt>
                <c:pt idx="9734">
                  <c:v>42138</c:v>
                </c:pt>
                <c:pt idx="9735">
                  <c:v>42139</c:v>
                </c:pt>
                <c:pt idx="9736">
                  <c:v>42142</c:v>
                </c:pt>
                <c:pt idx="9737">
                  <c:v>42143</c:v>
                </c:pt>
                <c:pt idx="9738">
                  <c:v>42144</c:v>
                </c:pt>
                <c:pt idx="9739">
                  <c:v>42145</c:v>
                </c:pt>
                <c:pt idx="9740">
                  <c:v>42146</c:v>
                </c:pt>
                <c:pt idx="9741">
                  <c:v>42150</c:v>
                </c:pt>
                <c:pt idx="9742">
                  <c:v>42151</c:v>
                </c:pt>
                <c:pt idx="9743">
                  <c:v>42152</c:v>
                </c:pt>
                <c:pt idx="9744">
                  <c:v>42153</c:v>
                </c:pt>
                <c:pt idx="9745">
                  <c:v>42156</c:v>
                </c:pt>
                <c:pt idx="9746">
                  <c:v>42157</c:v>
                </c:pt>
                <c:pt idx="9747">
                  <c:v>42158</c:v>
                </c:pt>
                <c:pt idx="9748">
                  <c:v>42159</c:v>
                </c:pt>
                <c:pt idx="9749">
                  <c:v>42160</c:v>
                </c:pt>
                <c:pt idx="9750">
                  <c:v>42163</c:v>
                </c:pt>
                <c:pt idx="9751">
                  <c:v>42164</c:v>
                </c:pt>
                <c:pt idx="9752">
                  <c:v>42165</c:v>
                </c:pt>
                <c:pt idx="9753">
                  <c:v>42166</c:v>
                </c:pt>
                <c:pt idx="9754">
                  <c:v>42167</c:v>
                </c:pt>
                <c:pt idx="9755">
                  <c:v>42170</c:v>
                </c:pt>
                <c:pt idx="9756">
                  <c:v>42171</c:v>
                </c:pt>
                <c:pt idx="9757">
                  <c:v>42172</c:v>
                </c:pt>
                <c:pt idx="9758">
                  <c:v>42173</c:v>
                </c:pt>
                <c:pt idx="9759">
                  <c:v>42174</c:v>
                </c:pt>
                <c:pt idx="9760">
                  <c:v>42177</c:v>
                </c:pt>
                <c:pt idx="9761">
                  <c:v>42178</c:v>
                </c:pt>
                <c:pt idx="9762">
                  <c:v>42179</c:v>
                </c:pt>
                <c:pt idx="9763">
                  <c:v>42180</c:v>
                </c:pt>
                <c:pt idx="9764">
                  <c:v>42181</c:v>
                </c:pt>
                <c:pt idx="9765">
                  <c:v>42184</c:v>
                </c:pt>
                <c:pt idx="9766">
                  <c:v>42185</c:v>
                </c:pt>
                <c:pt idx="9767">
                  <c:v>42186</c:v>
                </c:pt>
                <c:pt idx="9768">
                  <c:v>42187</c:v>
                </c:pt>
                <c:pt idx="9769">
                  <c:v>42191</c:v>
                </c:pt>
                <c:pt idx="9770">
                  <c:v>42192</c:v>
                </c:pt>
                <c:pt idx="9771">
                  <c:v>42193</c:v>
                </c:pt>
                <c:pt idx="9772">
                  <c:v>42194</c:v>
                </c:pt>
                <c:pt idx="9773">
                  <c:v>42195</c:v>
                </c:pt>
                <c:pt idx="9774">
                  <c:v>42198</c:v>
                </c:pt>
                <c:pt idx="9775">
                  <c:v>42199</c:v>
                </c:pt>
                <c:pt idx="9776">
                  <c:v>42200</c:v>
                </c:pt>
                <c:pt idx="9777">
                  <c:v>42201</c:v>
                </c:pt>
                <c:pt idx="9778">
                  <c:v>42202</c:v>
                </c:pt>
                <c:pt idx="9779">
                  <c:v>42205</c:v>
                </c:pt>
                <c:pt idx="9780">
                  <c:v>42206</c:v>
                </c:pt>
                <c:pt idx="9781">
                  <c:v>42207</c:v>
                </c:pt>
                <c:pt idx="9782">
                  <c:v>42208</c:v>
                </c:pt>
                <c:pt idx="9783">
                  <c:v>42209</c:v>
                </c:pt>
                <c:pt idx="9784">
                  <c:v>42212</c:v>
                </c:pt>
                <c:pt idx="9785">
                  <c:v>42213</c:v>
                </c:pt>
                <c:pt idx="9786">
                  <c:v>42214</c:v>
                </c:pt>
                <c:pt idx="9787">
                  <c:v>42215</c:v>
                </c:pt>
                <c:pt idx="9788">
                  <c:v>42216</c:v>
                </c:pt>
                <c:pt idx="9789">
                  <c:v>42219</c:v>
                </c:pt>
                <c:pt idx="9790">
                  <c:v>42220</c:v>
                </c:pt>
                <c:pt idx="9791">
                  <c:v>42221</c:v>
                </c:pt>
                <c:pt idx="9792">
                  <c:v>42222</c:v>
                </c:pt>
                <c:pt idx="9793">
                  <c:v>42223</c:v>
                </c:pt>
                <c:pt idx="9794">
                  <c:v>42226</c:v>
                </c:pt>
                <c:pt idx="9795">
                  <c:v>42227</c:v>
                </c:pt>
                <c:pt idx="9796">
                  <c:v>42228</c:v>
                </c:pt>
                <c:pt idx="9797">
                  <c:v>42229</c:v>
                </c:pt>
                <c:pt idx="9798">
                  <c:v>42230</c:v>
                </c:pt>
                <c:pt idx="9799">
                  <c:v>42233</c:v>
                </c:pt>
                <c:pt idx="9800">
                  <c:v>42234</c:v>
                </c:pt>
                <c:pt idx="9801">
                  <c:v>42235</c:v>
                </c:pt>
                <c:pt idx="9802">
                  <c:v>42236</c:v>
                </c:pt>
                <c:pt idx="9803">
                  <c:v>42237</c:v>
                </c:pt>
                <c:pt idx="9804">
                  <c:v>42240</c:v>
                </c:pt>
                <c:pt idx="9805">
                  <c:v>42241</c:v>
                </c:pt>
                <c:pt idx="9806">
                  <c:v>42242</c:v>
                </c:pt>
                <c:pt idx="9807">
                  <c:v>42243</c:v>
                </c:pt>
                <c:pt idx="9808">
                  <c:v>42244</c:v>
                </c:pt>
                <c:pt idx="9809">
                  <c:v>42247</c:v>
                </c:pt>
                <c:pt idx="9810">
                  <c:v>42248</c:v>
                </c:pt>
                <c:pt idx="9811">
                  <c:v>42249</c:v>
                </c:pt>
                <c:pt idx="9812">
                  <c:v>42250</c:v>
                </c:pt>
                <c:pt idx="9813">
                  <c:v>42251</c:v>
                </c:pt>
                <c:pt idx="9814">
                  <c:v>42255</c:v>
                </c:pt>
                <c:pt idx="9815">
                  <c:v>42256</c:v>
                </c:pt>
                <c:pt idx="9816">
                  <c:v>42257</c:v>
                </c:pt>
                <c:pt idx="9817">
                  <c:v>42258</c:v>
                </c:pt>
                <c:pt idx="9818">
                  <c:v>42261</c:v>
                </c:pt>
                <c:pt idx="9819">
                  <c:v>42262</c:v>
                </c:pt>
                <c:pt idx="9820">
                  <c:v>42263</c:v>
                </c:pt>
                <c:pt idx="9821">
                  <c:v>42264</c:v>
                </c:pt>
                <c:pt idx="9822">
                  <c:v>42265</c:v>
                </c:pt>
                <c:pt idx="9823">
                  <c:v>42268</c:v>
                </c:pt>
                <c:pt idx="9824">
                  <c:v>42269</c:v>
                </c:pt>
                <c:pt idx="9825">
                  <c:v>42270</c:v>
                </c:pt>
                <c:pt idx="9826">
                  <c:v>42271</c:v>
                </c:pt>
                <c:pt idx="9827">
                  <c:v>42272</c:v>
                </c:pt>
                <c:pt idx="9828">
                  <c:v>42275</c:v>
                </c:pt>
                <c:pt idx="9829">
                  <c:v>42276</c:v>
                </c:pt>
                <c:pt idx="9830">
                  <c:v>42277</c:v>
                </c:pt>
                <c:pt idx="9831">
                  <c:v>42278</c:v>
                </c:pt>
                <c:pt idx="9832">
                  <c:v>42279</c:v>
                </c:pt>
                <c:pt idx="9833">
                  <c:v>42282</c:v>
                </c:pt>
                <c:pt idx="9834">
                  <c:v>42283</c:v>
                </c:pt>
                <c:pt idx="9835">
                  <c:v>42284</c:v>
                </c:pt>
                <c:pt idx="9836">
                  <c:v>42285</c:v>
                </c:pt>
                <c:pt idx="9837">
                  <c:v>42286</c:v>
                </c:pt>
                <c:pt idx="9838">
                  <c:v>42290</c:v>
                </c:pt>
                <c:pt idx="9839">
                  <c:v>42291</c:v>
                </c:pt>
                <c:pt idx="9840">
                  <c:v>42292</c:v>
                </c:pt>
                <c:pt idx="9841">
                  <c:v>42293</c:v>
                </c:pt>
                <c:pt idx="9842">
                  <c:v>42296</c:v>
                </c:pt>
                <c:pt idx="9843">
                  <c:v>42297</c:v>
                </c:pt>
                <c:pt idx="9844">
                  <c:v>42298</c:v>
                </c:pt>
                <c:pt idx="9845">
                  <c:v>42299</c:v>
                </c:pt>
                <c:pt idx="9846">
                  <c:v>42300</c:v>
                </c:pt>
                <c:pt idx="9847">
                  <c:v>42303</c:v>
                </c:pt>
                <c:pt idx="9848">
                  <c:v>42304</c:v>
                </c:pt>
                <c:pt idx="9849">
                  <c:v>42305</c:v>
                </c:pt>
                <c:pt idx="9850">
                  <c:v>42306</c:v>
                </c:pt>
                <c:pt idx="9851">
                  <c:v>42307</c:v>
                </c:pt>
                <c:pt idx="9852">
                  <c:v>42310</c:v>
                </c:pt>
                <c:pt idx="9853">
                  <c:v>42311</c:v>
                </c:pt>
                <c:pt idx="9854">
                  <c:v>42312</c:v>
                </c:pt>
                <c:pt idx="9855">
                  <c:v>42313</c:v>
                </c:pt>
                <c:pt idx="9856">
                  <c:v>42314</c:v>
                </c:pt>
                <c:pt idx="9857">
                  <c:v>42317</c:v>
                </c:pt>
                <c:pt idx="9858">
                  <c:v>42318</c:v>
                </c:pt>
                <c:pt idx="9859">
                  <c:v>42320</c:v>
                </c:pt>
                <c:pt idx="9860">
                  <c:v>42321</c:v>
                </c:pt>
                <c:pt idx="9861">
                  <c:v>42324</c:v>
                </c:pt>
                <c:pt idx="9862">
                  <c:v>42325</c:v>
                </c:pt>
                <c:pt idx="9863">
                  <c:v>42326</c:v>
                </c:pt>
                <c:pt idx="9864">
                  <c:v>42327</c:v>
                </c:pt>
                <c:pt idx="9865">
                  <c:v>42328</c:v>
                </c:pt>
                <c:pt idx="9866">
                  <c:v>42331</c:v>
                </c:pt>
                <c:pt idx="9867">
                  <c:v>42332</c:v>
                </c:pt>
                <c:pt idx="9868">
                  <c:v>42333</c:v>
                </c:pt>
                <c:pt idx="9869">
                  <c:v>42335</c:v>
                </c:pt>
                <c:pt idx="9870">
                  <c:v>42338</c:v>
                </c:pt>
                <c:pt idx="9871">
                  <c:v>42339</c:v>
                </c:pt>
                <c:pt idx="9872">
                  <c:v>42340</c:v>
                </c:pt>
                <c:pt idx="9873">
                  <c:v>42341</c:v>
                </c:pt>
                <c:pt idx="9874">
                  <c:v>42342</c:v>
                </c:pt>
                <c:pt idx="9875">
                  <c:v>42345</c:v>
                </c:pt>
                <c:pt idx="9876">
                  <c:v>42346</c:v>
                </c:pt>
                <c:pt idx="9877">
                  <c:v>42347</c:v>
                </c:pt>
                <c:pt idx="9878">
                  <c:v>42348</c:v>
                </c:pt>
                <c:pt idx="9879">
                  <c:v>42349</c:v>
                </c:pt>
                <c:pt idx="9880">
                  <c:v>42352</c:v>
                </c:pt>
                <c:pt idx="9881">
                  <c:v>42353</c:v>
                </c:pt>
                <c:pt idx="9882">
                  <c:v>42354</c:v>
                </c:pt>
                <c:pt idx="9883">
                  <c:v>42355</c:v>
                </c:pt>
                <c:pt idx="9884">
                  <c:v>42356</c:v>
                </c:pt>
                <c:pt idx="9885">
                  <c:v>42359</c:v>
                </c:pt>
                <c:pt idx="9886">
                  <c:v>42360</c:v>
                </c:pt>
                <c:pt idx="9887">
                  <c:v>42361</c:v>
                </c:pt>
                <c:pt idx="9888">
                  <c:v>42362</c:v>
                </c:pt>
                <c:pt idx="9889">
                  <c:v>42366</c:v>
                </c:pt>
                <c:pt idx="9890">
                  <c:v>42367</c:v>
                </c:pt>
                <c:pt idx="9891">
                  <c:v>42368</c:v>
                </c:pt>
                <c:pt idx="9892">
                  <c:v>42369</c:v>
                </c:pt>
                <c:pt idx="9893">
                  <c:v>42373</c:v>
                </c:pt>
                <c:pt idx="9894">
                  <c:v>42374</c:v>
                </c:pt>
                <c:pt idx="9895">
                  <c:v>42375</c:v>
                </c:pt>
                <c:pt idx="9896">
                  <c:v>42376</c:v>
                </c:pt>
                <c:pt idx="9897">
                  <c:v>42377</c:v>
                </c:pt>
                <c:pt idx="9898">
                  <c:v>42380</c:v>
                </c:pt>
                <c:pt idx="9899">
                  <c:v>42381</c:v>
                </c:pt>
                <c:pt idx="9900">
                  <c:v>42382</c:v>
                </c:pt>
                <c:pt idx="9901">
                  <c:v>42383</c:v>
                </c:pt>
                <c:pt idx="9902">
                  <c:v>42384</c:v>
                </c:pt>
                <c:pt idx="9903">
                  <c:v>42388</c:v>
                </c:pt>
                <c:pt idx="9904">
                  <c:v>42389</c:v>
                </c:pt>
                <c:pt idx="9905">
                  <c:v>42390</c:v>
                </c:pt>
                <c:pt idx="9906">
                  <c:v>42391</c:v>
                </c:pt>
                <c:pt idx="9907">
                  <c:v>42394</c:v>
                </c:pt>
                <c:pt idx="9908">
                  <c:v>42395</c:v>
                </c:pt>
                <c:pt idx="9909">
                  <c:v>42396</c:v>
                </c:pt>
                <c:pt idx="9910">
                  <c:v>42397</c:v>
                </c:pt>
                <c:pt idx="9911">
                  <c:v>42398</c:v>
                </c:pt>
                <c:pt idx="9912">
                  <c:v>42401</c:v>
                </c:pt>
                <c:pt idx="9913">
                  <c:v>42402</c:v>
                </c:pt>
                <c:pt idx="9914">
                  <c:v>42403</c:v>
                </c:pt>
                <c:pt idx="9915">
                  <c:v>42404</c:v>
                </c:pt>
                <c:pt idx="9916">
                  <c:v>42405</c:v>
                </c:pt>
                <c:pt idx="9917">
                  <c:v>42408</c:v>
                </c:pt>
                <c:pt idx="9918">
                  <c:v>42409</c:v>
                </c:pt>
                <c:pt idx="9919">
                  <c:v>42410</c:v>
                </c:pt>
                <c:pt idx="9920">
                  <c:v>42411</c:v>
                </c:pt>
                <c:pt idx="9921">
                  <c:v>42412</c:v>
                </c:pt>
                <c:pt idx="9922">
                  <c:v>42416</c:v>
                </c:pt>
                <c:pt idx="9923">
                  <c:v>42417</c:v>
                </c:pt>
                <c:pt idx="9924">
                  <c:v>42418</c:v>
                </c:pt>
                <c:pt idx="9925">
                  <c:v>42419</c:v>
                </c:pt>
                <c:pt idx="9926">
                  <c:v>42422</c:v>
                </c:pt>
                <c:pt idx="9927">
                  <c:v>42423</c:v>
                </c:pt>
                <c:pt idx="9928">
                  <c:v>42424</c:v>
                </c:pt>
                <c:pt idx="9929">
                  <c:v>42425</c:v>
                </c:pt>
                <c:pt idx="9930">
                  <c:v>42426</c:v>
                </c:pt>
                <c:pt idx="9931">
                  <c:v>42429</c:v>
                </c:pt>
                <c:pt idx="9932">
                  <c:v>42430</c:v>
                </c:pt>
                <c:pt idx="9933">
                  <c:v>42431</c:v>
                </c:pt>
                <c:pt idx="9934">
                  <c:v>42432</c:v>
                </c:pt>
                <c:pt idx="9935">
                  <c:v>42433</c:v>
                </c:pt>
                <c:pt idx="9936">
                  <c:v>42436</c:v>
                </c:pt>
                <c:pt idx="9937">
                  <c:v>42437</c:v>
                </c:pt>
                <c:pt idx="9938">
                  <c:v>42438</c:v>
                </c:pt>
                <c:pt idx="9939">
                  <c:v>42439</c:v>
                </c:pt>
                <c:pt idx="9940">
                  <c:v>42440</c:v>
                </c:pt>
                <c:pt idx="9941">
                  <c:v>42443</c:v>
                </c:pt>
                <c:pt idx="9942">
                  <c:v>42444</c:v>
                </c:pt>
                <c:pt idx="9943">
                  <c:v>42445</c:v>
                </c:pt>
                <c:pt idx="9944">
                  <c:v>42446</c:v>
                </c:pt>
                <c:pt idx="9945">
                  <c:v>42447</c:v>
                </c:pt>
                <c:pt idx="9946">
                  <c:v>42450</c:v>
                </c:pt>
                <c:pt idx="9947">
                  <c:v>42451</c:v>
                </c:pt>
                <c:pt idx="9948">
                  <c:v>42452</c:v>
                </c:pt>
                <c:pt idx="9949">
                  <c:v>42453</c:v>
                </c:pt>
                <c:pt idx="9950">
                  <c:v>42457</c:v>
                </c:pt>
                <c:pt idx="9951">
                  <c:v>42458</c:v>
                </c:pt>
                <c:pt idx="9952">
                  <c:v>42459</c:v>
                </c:pt>
                <c:pt idx="9953">
                  <c:v>42460</c:v>
                </c:pt>
                <c:pt idx="9954">
                  <c:v>42461</c:v>
                </c:pt>
                <c:pt idx="9955">
                  <c:v>42464</c:v>
                </c:pt>
                <c:pt idx="9956">
                  <c:v>42465</c:v>
                </c:pt>
                <c:pt idx="9957">
                  <c:v>42466</c:v>
                </c:pt>
                <c:pt idx="9958">
                  <c:v>42467</c:v>
                </c:pt>
                <c:pt idx="9959">
                  <c:v>42468</c:v>
                </c:pt>
                <c:pt idx="9960">
                  <c:v>42471</c:v>
                </c:pt>
                <c:pt idx="9961">
                  <c:v>42472</c:v>
                </c:pt>
                <c:pt idx="9962">
                  <c:v>42473</c:v>
                </c:pt>
                <c:pt idx="9963">
                  <c:v>42474</c:v>
                </c:pt>
                <c:pt idx="9964">
                  <c:v>42475</c:v>
                </c:pt>
                <c:pt idx="9965">
                  <c:v>42478</c:v>
                </c:pt>
                <c:pt idx="9966">
                  <c:v>42479</c:v>
                </c:pt>
                <c:pt idx="9967">
                  <c:v>42480</c:v>
                </c:pt>
                <c:pt idx="9968">
                  <c:v>42481</c:v>
                </c:pt>
                <c:pt idx="9969">
                  <c:v>42482</c:v>
                </c:pt>
                <c:pt idx="9970">
                  <c:v>42485</c:v>
                </c:pt>
                <c:pt idx="9971">
                  <c:v>42486</c:v>
                </c:pt>
                <c:pt idx="9972">
                  <c:v>42487</c:v>
                </c:pt>
                <c:pt idx="9973">
                  <c:v>42488</c:v>
                </c:pt>
                <c:pt idx="9974">
                  <c:v>42489</c:v>
                </c:pt>
                <c:pt idx="9975">
                  <c:v>42492</c:v>
                </c:pt>
                <c:pt idx="9976">
                  <c:v>42493</c:v>
                </c:pt>
                <c:pt idx="9977">
                  <c:v>42494</c:v>
                </c:pt>
                <c:pt idx="9978">
                  <c:v>42495</c:v>
                </c:pt>
                <c:pt idx="9979">
                  <c:v>42496</c:v>
                </c:pt>
                <c:pt idx="9980">
                  <c:v>42499</c:v>
                </c:pt>
                <c:pt idx="9981">
                  <c:v>42500</c:v>
                </c:pt>
                <c:pt idx="9982">
                  <c:v>42501</c:v>
                </c:pt>
                <c:pt idx="9983">
                  <c:v>42502</c:v>
                </c:pt>
                <c:pt idx="9984">
                  <c:v>42503</c:v>
                </c:pt>
                <c:pt idx="9985">
                  <c:v>42506</c:v>
                </c:pt>
                <c:pt idx="9986">
                  <c:v>42507</c:v>
                </c:pt>
                <c:pt idx="9987">
                  <c:v>42508</c:v>
                </c:pt>
                <c:pt idx="9988">
                  <c:v>42509</c:v>
                </c:pt>
                <c:pt idx="9989">
                  <c:v>42510</c:v>
                </c:pt>
                <c:pt idx="9990">
                  <c:v>42513</c:v>
                </c:pt>
                <c:pt idx="9991">
                  <c:v>42514</c:v>
                </c:pt>
                <c:pt idx="9992">
                  <c:v>42515</c:v>
                </c:pt>
                <c:pt idx="9993">
                  <c:v>42516</c:v>
                </c:pt>
                <c:pt idx="9994">
                  <c:v>42517</c:v>
                </c:pt>
                <c:pt idx="9995">
                  <c:v>42521</c:v>
                </c:pt>
                <c:pt idx="9996">
                  <c:v>42522</c:v>
                </c:pt>
                <c:pt idx="9997">
                  <c:v>42523</c:v>
                </c:pt>
                <c:pt idx="9998">
                  <c:v>42524</c:v>
                </c:pt>
                <c:pt idx="9999">
                  <c:v>42527</c:v>
                </c:pt>
                <c:pt idx="10000">
                  <c:v>42528</c:v>
                </c:pt>
                <c:pt idx="10001">
                  <c:v>42529</c:v>
                </c:pt>
                <c:pt idx="10002">
                  <c:v>42530</c:v>
                </c:pt>
                <c:pt idx="10003">
                  <c:v>42531</c:v>
                </c:pt>
                <c:pt idx="10004">
                  <c:v>42534</c:v>
                </c:pt>
                <c:pt idx="10005">
                  <c:v>42535</c:v>
                </c:pt>
                <c:pt idx="10006">
                  <c:v>42536</c:v>
                </c:pt>
                <c:pt idx="10007">
                  <c:v>42537</c:v>
                </c:pt>
                <c:pt idx="10008">
                  <c:v>42538</c:v>
                </c:pt>
                <c:pt idx="10009">
                  <c:v>42541</c:v>
                </c:pt>
                <c:pt idx="10010">
                  <c:v>42542</c:v>
                </c:pt>
                <c:pt idx="10011">
                  <c:v>42543</c:v>
                </c:pt>
                <c:pt idx="10012">
                  <c:v>42544</c:v>
                </c:pt>
                <c:pt idx="10013">
                  <c:v>42545</c:v>
                </c:pt>
                <c:pt idx="10014">
                  <c:v>42548</c:v>
                </c:pt>
                <c:pt idx="10015">
                  <c:v>42549</c:v>
                </c:pt>
                <c:pt idx="10016">
                  <c:v>42550</c:v>
                </c:pt>
                <c:pt idx="10017">
                  <c:v>42551</c:v>
                </c:pt>
                <c:pt idx="10018">
                  <c:v>42552</c:v>
                </c:pt>
                <c:pt idx="10019">
                  <c:v>42556</c:v>
                </c:pt>
                <c:pt idx="10020">
                  <c:v>42557</c:v>
                </c:pt>
                <c:pt idx="10021">
                  <c:v>42558</c:v>
                </c:pt>
                <c:pt idx="10022">
                  <c:v>42559</c:v>
                </c:pt>
                <c:pt idx="10023">
                  <c:v>42562</c:v>
                </c:pt>
                <c:pt idx="10024">
                  <c:v>42563</c:v>
                </c:pt>
                <c:pt idx="10025">
                  <c:v>42564</c:v>
                </c:pt>
                <c:pt idx="10026">
                  <c:v>42565</c:v>
                </c:pt>
                <c:pt idx="10027">
                  <c:v>42566</c:v>
                </c:pt>
                <c:pt idx="10028">
                  <c:v>42569</c:v>
                </c:pt>
                <c:pt idx="10029">
                  <c:v>42570</c:v>
                </c:pt>
                <c:pt idx="10030">
                  <c:v>42571</c:v>
                </c:pt>
                <c:pt idx="10031">
                  <c:v>42572</c:v>
                </c:pt>
                <c:pt idx="10032">
                  <c:v>42573</c:v>
                </c:pt>
                <c:pt idx="10033">
                  <c:v>42576</c:v>
                </c:pt>
                <c:pt idx="10034">
                  <c:v>42577</c:v>
                </c:pt>
                <c:pt idx="10035">
                  <c:v>42578</c:v>
                </c:pt>
                <c:pt idx="10036">
                  <c:v>42579</c:v>
                </c:pt>
                <c:pt idx="10037">
                  <c:v>42580</c:v>
                </c:pt>
                <c:pt idx="10038">
                  <c:v>42583</c:v>
                </c:pt>
                <c:pt idx="10039">
                  <c:v>42584</c:v>
                </c:pt>
                <c:pt idx="10040">
                  <c:v>42585</c:v>
                </c:pt>
                <c:pt idx="10041">
                  <c:v>42586</c:v>
                </c:pt>
                <c:pt idx="10042">
                  <c:v>42587</c:v>
                </c:pt>
                <c:pt idx="10043">
                  <c:v>42590</c:v>
                </c:pt>
                <c:pt idx="10044">
                  <c:v>42591</c:v>
                </c:pt>
                <c:pt idx="10045">
                  <c:v>42592</c:v>
                </c:pt>
                <c:pt idx="10046">
                  <c:v>42593</c:v>
                </c:pt>
                <c:pt idx="10047">
                  <c:v>42594</c:v>
                </c:pt>
                <c:pt idx="10048">
                  <c:v>42597</c:v>
                </c:pt>
                <c:pt idx="10049">
                  <c:v>42598</c:v>
                </c:pt>
                <c:pt idx="10050">
                  <c:v>42599</c:v>
                </c:pt>
                <c:pt idx="10051">
                  <c:v>42600</c:v>
                </c:pt>
                <c:pt idx="10052">
                  <c:v>42601</c:v>
                </c:pt>
                <c:pt idx="10053">
                  <c:v>42604</c:v>
                </c:pt>
                <c:pt idx="10054">
                  <c:v>42605</c:v>
                </c:pt>
                <c:pt idx="10055">
                  <c:v>42606</c:v>
                </c:pt>
                <c:pt idx="10056">
                  <c:v>42607</c:v>
                </c:pt>
                <c:pt idx="10057">
                  <c:v>42608</c:v>
                </c:pt>
                <c:pt idx="10058">
                  <c:v>42611</c:v>
                </c:pt>
                <c:pt idx="10059">
                  <c:v>42612</c:v>
                </c:pt>
                <c:pt idx="10060">
                  <c:v>42613</c:v>
                </c:pt>
                <c:pt idx="10061">
                  <c:v>42614</c:v>
                </c:pt>
                <c:pt idx="10062">
                  <c:v>42615</c:v>
                </c:pt>
                <c:pt idx="10063">
                  <c:v>42619</c:v>
                </c:pt>
                <c:pt idx="10064">
                  <c:v>42620</c:v>
                </c:pt>
                <c:pt idx="10065">
                  <c:v>42621</c:v>
                </c:pt>
                <c:pt idx="10066">
                  <c:v>42622</c:v>
                </c:pt>
                <c:pt idx="10067">
                  <c:v>42625</c:v>
                </c:pt>
                <c:pt idx="10068">
                  <c:v>42626</c:v>
                </c:pt>
                <c:pt idx="10069">
                  <c:v>42627</c:v>
                </c:pt>
                <c:pt idx="10070">
                  <c:v>42628</c:v>
                </c:pt>
                <c:pt idx="10071">
                  <c:v>42629</c:v>
                </c:pt>
                <c:pt idx="10072">
                  <c:v>42632</c:v>
                </c:pt>
                <c:pt idx="10073">
                  <c:v>42633</c:v>
                </c:pt>
                <c:pt idx="10074">
                  <c:v>42634</c:v>
                </c:pt>
                <c:pt idx="10075">
                  <c:v>42635</c:v>
                </c:pt>
                <c:pt idx="10076">
                  <c:v>42636</c:v>
                </c:pt>
                <c:pt idx="10077">
                  <c:v>42639</c:v>
                </c:pt>
                <c:pt idx="10078">
                  <c:v>42640</c:v>
                </c:pt>
                <c:pt idx="10079">
                  <c:v>42641</c:v>
                </c:pt>
                <c:pt idx="10080">
                  <c:v>42642</c:v>
                </c:pt>
                <c:pt idx="10081">
                  <c:v>42643</c:v>
                </c:pt>
                <c:pt idx="10082">
                  <c:v>42646</c:v>
                </c:pt>
                <c:pt idx="10083">
                  <c:v>42647</c:v>
                </c:pt>
                <c:pt idx="10084">
                  <c:v>42648</c:v>
                </c:pt>
                <c:pt idx="10085">
                  <c:v>42649</c:v>
                </c:pt>
                <c:pt idx="10086">
                  <c:v>42650</c:v>
                </c:pt>
                <c:pt idx="10087">
                  <c:v>42654</c:v>
                </c:pt>
                <c:pt idx="10088">
                  <c:v>42655</c:v>
                </c:pt>
                <c:pt idx="10089">
                  <c:v>42656</c:v>
                </c:pt>
                <c:pt idx="10090">
                  <c:v>42657</c:v>
                </c:pt>
                <c:pt idx="10091">
                  <c:v>42660</c:v>
                </c:pt>
                <c:pt idx="10092">
                  <c:v>42661</c:v>
                </c:pt>
                <c:pt idx="10093">
                  <c:v>42662</c:v>
                </c:pt>
                <c:pt idx="10094">
                  <c:v>42663</c:v>
                </c:pt>
                <c:pt idx="10095">
                  <c:v>42664</c:v>
                </c:pt>
                <c:pt idx="10096">
                  <c:v>42667</c:v>
                </c:pt>
                <c:pt idx="10097">
                  <c:v>42668</c:v>
                </c:pt>
                <c:pt idx="10098">
                  <c:v>42669</c:v>
                </c:pt>
                <c:pt idx="10099">
                  <c:v>42670</c:v>
                </c:pt>
                <c:pt idx="10100">
                  <c:v>42671</c:v>
                </c:pt>
                <c:pt idx="10101">
                  <c:v>42674</c:v>
                </c:pt>
                <c:pt idx="10102">
                  <c:v>42675</c:v>
                </c:pt>
                <c:pt idx="10103">
                  <c:v>42676</c:v>
                </c:pt>
                <c:pt idx="10104">
                  <c:v>42677</c:v>
                </c:pt>
                <c:pt idx="10105">
                  <c:v>42678</c:v>
                </c:pt>
                <c:pt idx="10106">
                  <c:v>42681</c:v>
                </c:pt>
                <c:pt idx="10107">
                  <c:v>42682</c:v>
                </c:pt>
                <c:pt idx="10108">
                  <c:v>42683</c:v>
                </c:pt>
                <c:pt idx="10109">
                  <c:v>42684</c:v>
                </c:pt>
                <c:pt idx="10110">
                  <c:v>42688</c:v>
                </c:pt>
                <c:pt idx="10111">
                  <c:v>42689</c:v>
                </c:pt>
                <c:pt idx="10112">
                  <c:v>42690</c:v>
                </c:pt>
                <c:pt idx="10113">
                  <c:v>42691</c:v>
                </c:pt>
                <c:pt idx="10114">
                  <c:v>42692</c:v>
                </c:pt>
                <c:pt idx="10115">
                  <c:v>42695</c:v>
                </c:pt>
                <c:pt idx="10116">
                  <c:v>42696</c:v>
                </c:pt>
                <c:pt idx="10117">
                  <c:v>42697</c:v>
                </c:pt>
                <c:pt idx="10118">
                  <c:v>42699</c:v>
                </c:pt>
                <c:pt idx="10119">
                  <c:v>42702</c:v>
                </c:pt>
                <c:pt idx="10120">
                  <c:v>42703</c:v>
                </c:pt>
                <c:pt idx="10121">
                  <c:v>42704</c:v>
                </c:pt>
                <c:pt idx="10122">
                  <c:v>42705</c:v>
                </c:pt>
                <c:pt idx="10123">
                  <c:v>42706</c:v>
                </c:pt>
                <c:pt idx="10124">
                  <c:v>42709</c:v>
                </c:pt>
                <c:pt idx="10125">
                  <c:v>42710</c:v>
                </c:pt>
                <c:pt idx="10126">
                  <c:v>42711</c:v>
                </c:pt>
                <c:pt idx="10127">
                  <c:v>42712</c:v>
                </c:pt>
                <c:pt idx="10128">
                  <c:v>42713</c:v>
                </c:pt>
                <c:pt idx="10129">
                  <c:v>42716</c:v>
                </c:pt>
                <c:pt idx="10130">
                  <c:v>42717</c:v>
                </c:pt>
                <c:pt idx="10131">
                  <c:v>42718</c:v>
                </c:pt>
                <c:pt idx="10132">
                  <c:v>42719</c:v>
                </c:pt>
                <c:pt idx="10133">
                  <c:v>42720</c:v>
                </c:pt>
                <c:pt idx="10134">
                  <c:v>42723</c:v>
                </c:pt>
                <c:pt idx="10135">
                  <c:v>42724</c:v>
                </c:pt>
                <c:pt idx="10136">
                  <c:v>42725</c:v>
                </c:pt>
                <c:pt idx="10137">
                  <c:v>42726</c:v>
                </c:pt>
                <c:pt idx="10138">
                  <c:v>42727</c:v>
                </c:pt>
                <c:pt idx="10139">
                  <c:v>42731</c:v>
                </c:pt>
                <c:pt idx="10140">
                  <c:v>42732</c:v>
                </c:pt>
                <c:pt idx="10141">
                  <c:v>42733</c:v>
                </c:pt>
                <c:pt idx="10142">
                  <c:v>42734</c:v>
                </c:pt>
                <c:pt idx="10143">
                  <c:v>42738</c:v>
                </c:pt>
                <c:pt idx="10144">
                  <c:v>42739</c:v>
                </c:pt>
                <c:pt idx="10145">
                  <c:v>42740</c:v>
                </c:pt>
                <c:pt idx="10146">
                  <c:v>42741</c:v>
                </c:pt>
                <c:pt idx="10147">
                  <c:v>42744</c:v>
                </c:pt>
                <c:pt idx="10148">
                  <c:v>42745</c:v>
                </c:pt>
                <c:pt idx="10149">
                  <c:v>42746</c:v>
                </c:pt>
                <c:pt idx="10150">
                  <c:v>42747</c:v>
                </c:pt>
                <c:pt idx="10151">
                  <c:v>42748</c:v>
                </c:pt>
                <c:pt idx="10152">
                  <c:v>42752</c:v>
                </c:pt>
                <c:pt idx="10153">
                  <c:v>42753</c:v>
                </c:pt>
                <c:pt idx="10154">
                  <c:v>42754</c:v>
                </c:pt>
                <c:pt idx="10155">
                  <c:v>42755</c:v>
                </c:pt>
                <c:pt idx="10156">
                  <c:v>42758</c:v>
                </c:pt>
                <c:pt idx="10157">
                  <c:v>42759</c:v>
                </c:pt>
                <c:pt idx="10158">
                  <c:v>42760</c:v>
                </c:pt>
                <c:pt idx="10159">
                  <c:v>42761</c:v>
                </c:pt>
                <c:pt idx="10160">
                  <c:v>42762</c:v>
                </c:pt>
                <c:pt idx="10161">
                  <c:v>42765</c:v>
                </c:pt>
                <c:pt idx="10162">
                  <c:v>42766</c:v>
                </c:pt>
                <c:pt idx="10163">
                  <c:v>42767</c:v>
                </c:pt>
                <c:pt idx="10164">
                  <c:v>42768</c:v>
                </c:pt>
                <c:pt idx="10165">
                  <c:v>42769</c:v>
                </c:pt>
                <c:pt idx="10166">
                  <c:v>42772</c:v>
                </c:pt>
                <c:pt idx="10167">
                  <c:v>42773</c:v>
                </c:pt>
                <c:pt idx="10168">
                  <c:v>42774</c:v>
                </c:pt>
                <c:pt idx="10169">
                  <c:v>42775</c:v>
                </c:pt>
                <c:pt idx="10170">
                  <c:v>42776</c:v>
                </c:pt>
                <c:pt idx="10171">
                  <c:v>42779</c:v>
                </c:pt>
                <c:pt idx="10172">
                  <c:v>42780</c:v>
                </c:pt>
                <c:pt idx="10173">
                  <c:v>42781</c:v>
                </c:pt>
                <c:pt idx="10174">
                  <c:v>42782</c:v>
                </c:pt>
                <c:pt idx="10175">
                  <c:v>42783</c:v>
                </c:pt>
                <c:pt idx="10176">
                  <c:v>42787</c:v>
                </c:pt>
                <c:pt idx="10177">
                  <c:v>42788</c:v>
                </c:pt>
                <c:pt idx="10178">
                  <c:v>42789</c:v>
                </c:pt>
                <c:pt idx="10179">
                  <c:v>42790</c:v>
                </c:pt>
                <c:pt idx="10180">
                  <c:v>42793</c:v>
                </c:pt>
                <c:pt idx="10181">
                  <c:v>42794</c:v>
                </c:pt>
                <c:pt idx="10182">
                  <c:v>42795</c:v>
                </c:pt>
                <c:pt idx="10183">
                  <c:v>42796</c:v>
                </c:pt>
                <c:pt idx="10184">
                  <c:v>42797</c:v>
                </c:pt>
                <c:pt idx="10185">
                  <c:v>42800</c:v>
                </c:pt>
                <c:pt idx="10186">
                  <c:v>42801</c:v>
                </c:pt>
                <c:pt idx="10187">
                  <c:v>42802</c:v>
                </c:pt>
                <c:pt idx="10188">
                  <c:v>42803</c:v>
                </c:pt>
                <c:pt idx="10189">
                  <c:v>42804</c:v>
                </c:pt>
                <c:pt idx="10190">
                  <c:v>42807</c:v>
                </c:pt>
                <c:pt idx="10191">
                  <c:v>42808</c:v>
                </c:pt>
                <c:pt idx="10192">
                  <c:v>42809</c:v>
                </c:pt>
                <c:pt idx="10193">
                  <c:v>42810</c:v>
                </c:pt>
                <c:pt idx="10194">
                  <c:v>42811</c:v>
                </c:pt>
                <c:pt idx="10195">
                  <c:v>42814</c:v>
                </c:pt>
                <c:pt idx="10196">
                  <c:v>42815</c:v>
                </c:pt>
                <c:pt idx="10197">
                  <c:v>42816</c:v>
                </c:pt>
                <c:pt idx="10198">
                  <c:v>42817</c:v>
                </c:pt>
                <c:pt idx="10199">
                  <c:v>42818</c:v>
                </c:pt>
                <c:pt idx="10200">
                  <c:v>42821</c:v>
                </c:pt>
                <c:pt idx="10201">
                  <c:v>42822</c:v>
                </c:pt>
                <c:pt idx="10202">
                  <c:v>42823</c:v>
                </c:pt>
                <c:pt idx="10203">
                  <c:v>42824</c:v>
                </c:pt>
                <c:pt idx="10204">
                  <c:v>42825</c:v>
                </c:pt>
                <c:pt idx="10205">
                  <c:v>42828</c:v>
                </c:pt>
                <c:pt idx="10206">
                  <c:v>42829</c:v>
                </c:pt>
                <c:pt idx="10207">
                  <c:v>42830</c:v>
                </c:pt>
                <c:pt idx="10208">
                  <c:v>42831</c:v>
                </c:pt>
                <c:pt idx="10209">
                  <c:v>42832</c:v>
                </c:pt>
                <c:pt idx="10210">
                  <c:v>42835</c:v>
                </c:pt>
                <c:pt idx="10211">
                  <c:v>42836</c:v>
                </c:pt>
                <c:pt idx="10212">
                  <c:v>42837</c:v>
                </c:pt>
                <c:pt idx="10213">
                  <c:v>42838</c:v>
                </c:pt>
                <c:pt idx="10214">
                  <c:v>42842</c:v>
                </c:pt>
                <c:pt idx="10215">
                  <c:v>42843</c:v>
                </c:pt>
                <c:pt idx="10216">
                  <c:v>42844</c:v>
                </c:pt>
                <c:pt idx="10217">
                  <c:v>42845</c:v>
                </c:pt>
                <c:pt idx="10218">
                  <c:v>42846</c:v>
                </c:pt>
                <c:pt idx="10219">
                  <c:v>42849</c:v>
                </c:pt>
                <c:pt idx="10220">
                  <c:v>42850</c:v>
                </c:pt>
                <c:pt idx="10221">
                  <c:v>42851</c:v>
                </c:pt>
                <c:pt idx="10222">
                  <c:v>42852</c:v>
                </c:pt>
                <c:pt idx="10223">
                  <c:v>42853</c:v>
                </c:pt>
                <c:pt idx="10224">
                  <c:v>42856</c:v>
                </c:pt>
                <c:pt idx="10225">
                  <c:v>42857</c:v>
                </c:pt>
                <c:pt idx="10226">
                  <c:v>42858</c:v>
                </c:pt>
                <c:pt idx="10227">
                  <c:v>42859</c:v>
                </c:pt>
                <c:pt idx="10228">
                  <c:v>42860</c:v>
                </c:pt>
                <c:pt idx="10229">
                  <c:v>42863</c:v>
                </c:pt>
                <c:pt idx="10230">
                  <c:v>42864</c:v>
                </c:pt>
                <c:pt idx="10231">
                  <c:v>42865</c:v>
                </c:pt>
                <c:pt idx="10232">
                  <c:v>42866</c:v>
                </c:pt>
                <c:pt idx="10233">
                  <c:v>42867</c:v>
                </c:pt>
                <c:pt idx="10234">
                  <c:v>42870</c:v>
                </c:pt>
                <c:pt idx="10235">
                  <c:v>42871</c:v>
                </c:pt>
                <c:pt idx="10236">
                  <c:v>42872</c:v>
                </c:pt>
                <c:pt idx="10237">
                  <c:v>42873</c:v>
                </c:pt>
                <c:pt idx="10238">
                  <c:v>42874</c:v>
                </c:pt>
                <c:pt idx="10239">
                  <c:v>42877</c:v>
                </c:pt>
                <c:pt idx="10240">
                  <c:v>42878</c:v>
                </c:pt>
                <c:pt idx="10241">
                  <c:v>42879</c:v>
                </c:pt>
                <c:pt idx="10242">
                  <c:v>42880</c:v>
                </c:pt>
                <c:pt idx="10243">
                  <c:v>42881</c:v>
                </c:pt>
                <c:pt idx="10244">
                  <c:v>42885</c:v>
                </c:pt>
                <c:pt idx="10245">
                  <c:v>42886</c:v>
                </c:pt>
                <c:pt idx="10246">
                  <c:v>42887</c:v>
                </c:pt>
                <c:pt idx="10247">
                  <c:v>42888</c:v>
                </c:pt>
                <c:pt idx="10248">
                  <c:v>42891</c:v>
                </c:pt>
                <c:pt idx="10249">
                  <c:v>42892</c:v>
                </c:pt>
                <c:pt idx="10250">
                  <c:v>42893</c:v>
                </c:pt>
                <c:pt idx="10251">
                  <c:v>42894</c:v>
                </c:pt>
                <c:pt idx="10252">
                  <c:v>42895</c:v>
                </c:pt>
                <c:pt idx="10253">
                  <c:v>42898</c:v>
                </c:pt>
                <c:pt idx="10254">
                  <c:v>42899</c:v>
                </c:pt>
                <c:pt idx="10255">
                  <c:v>42900</c:v>
                </c:pt>
                <c:pt idx="10256">
                  <c:v>42901</c:v>
                </c:pt>
                <c:pt idx="10257">
                  <c:v>42902</c:v>
                </c:pt>
                <c:pt idx="10258">
                  <c:v>42905</c:v>
                </c:pt>
                <c:pt idx="10259">
                  <c:v>42906</c:v>
                </c:pt>
                <c:pt idx="10260">
                  <c:v>42907</c:v>
                </c:pt>
                <c:pt idx="10261">
                  <c:v>42908</c:v>
                </c:pt>
                <c:pt idx="10262">
                  <c:v>42909</c:v>
                </c:pt>
                <c:pt idx="10263">
                  <c:v>42912</c:v>
                </c:pt>
                <c:pt idx="10264">
                  <c:v>42913</c:v>
                </c:pt>
                <c:pt idx="10265">
                  <c:v>42914</c:v>
                </c:pt>
                <c:pt idx="10266">
                  <c:v>42915</c:v>
                </c:pt>
                <c:pt idx="10267">
                  <c:v>42916</c:v>
                </c:pt>
                <c:pt idx="10268">
                  <c:v>42919</c:v>
                </c:pt>
                <c:pt idx="10269">
                  <c:v>42921</c:v>
                </c:pt>
                <c:pt idx="10270">
                  <c:v>42922</c:v>
                </c:pt>
                <c:pt idx="10271">
                  <c:v>42923</c:v>
                </c:pt>
                <c:pt idx="10272">
                  <c:v>42926</c:v>
                </c:pt>
                <c:pt idx="10273">
                  <c:v>42927</c:v>
                </c:pt>
                <c:pt idx="10274">
                  <c:v>42928</c:v>
                </c:pt>
                <c:pt idx="10275">
                  <c:v>42929</c:v>
                </c:pt>
                <c:pt idx="10276">
                  <c:v>42930</c:v>
                </c:pt>
                <c:pt idx="10277">
                  <c:v>42933</c:v>
                </c:pt>
                <c:pt idx="10278">
                  <c:v>42934</c:v>
                </c:pt>
                <c:pt idx="10279">
                  <c:v>42935</c:v>
                </c:pt>
                <c:pt idx="10280">
                  <c:v>42936</c:v>
                </c:pt>
                <c:pt idx="10281">
                  <c:v>42937</c:v>
                </c:pt>
                <c:pt idx="10282">
                  <c:v>42940</c:v>
                </c:pt>
                <c:pt idx="10283">
                  <c:v>42941</c:v>
                </c:pt>
                <c:pt idx="10284">
                  <c:v>42942</c:v>
                </c:pt>
                <c:pt idx="10285">
                  <c:v>42943</c:v>
                </c:pt>
                <c:pt idx="10286">
                  <c:v>42944</c:v>
                </c:pt>
                <c:pt idx="10287">
                  <c:v>42947</c:v>
                </c:pt>
                <c:pt idx="10288">
                  <c:v>42948</c:v>
                </c:pt>
                <c:pt idx="10289">
                  <c:v>42949</c:v>
                </c:pt>
                <c:pt idx="10290">
                  <c:v>42950</c:v>
                </c:pt>
                <c:pt idx="10291">
                  <c:v>42951</c:v>
                </c:pt>
                <c:pt idx="10292">
                  <c:v>42954</c:v>
                </c:pt>
                <c:pt idx="10293">
                  <c:v>42955</c:v>
                </c:pt>
                <c:pt idx="10294">
                  <c:v>42956</c:v>
                </c:pt>
                <c:pt idx="10295">
                  <c:v>42957</c:v>
                </c:pt>
                <c:pt idx="10296">
                  <c:v>42958</c:v>
                </c:pt>
                <c:pt idx="10297">
                  <c:v>42961</c:v>
                </c:pt>
                <c:pt idx="10298">
                  <c:v>42962</c:v>
                </c:pt>
                <c:pt idx="10299">
                  <c:v>42963</c:v>
                </c:pt>
                <c:pt idx="10300">
                  <c:v>42964</c:v>
                </c:pt>
                <c:pt idx="10301">
                  <c:v>42965</c:v>
                </c:pt>
                <c:pt idx="10302">
                  <c:v>42968</c:v>
                </c:pt>
                <c:pt idx="10303">
                  <c:v>42969</c:v>
                </c:pt>
                <c:pt idx="10304">
                  <c:v>42970</c:v>
                </c:pt>
                <c:pt idx="10305">
                  <c:v>42971</c:v>
                </c:pt>
                <c:pt idx="10306">
                  <c:v>42972</c:v>
                </c:pt>
                <c:pt idx="10307">
                  <c:v>42975</c:v>
                </c:pt>
                <c:pt idx="10308">
                  <c:v>42976</c:v>
                </c:pt>
                <c:pt idx="10309">
                  <c:v>42977</c:v>
                </c:pt>
                <c:pt idx="10310">
                  <c:v>42978</c:v>
                </c:pt>
                <c:pt idx="10311">
                  <c:v>42979</c:v>
                </c:pt>
                <c:pt idx="10312">
                  <c:v>42983</c:v>
                </c:pt>
                <c:pt idx="10313">
                  <c:v>42984</c:v>
                </c:pt>
                <c:pt idx="10314">
                  <c:v>42985</c:v>
                </c:pt>
                <c:pt idx="10315">
                  <c:v>42986</c:v>
                </c:pt>
                <c:pt idx="10316">
                  <c:v>42989</c:v>
                </c:pt>
                <c:pt idx="10317">
                  <c:v>42990</c:v>
                </c:pt>
                <c:pt idx="10318">
                  <c:v>42991</c:v>
                </c:pt>
                <c:pt idx="10319">
                  <c:v>42992</c:v>
                </c:pt>
                <c:pt idx="10320">
                  <c:v>42993</c:v>
                </c:pt>
                <c:pt idx="10321">
                  <c:v>42996</c:v>
                </c:pt>
                <c:pt idx="10322">
                  <c:v>42997</c:v>
                </c:pt>
                <c:pt idx="10323">
                  <c:v>42998</c:v>
                </c:pt>
                <c:pt idx="10324">
                  <c:v>42999</c:v>
                </c:pt>
                <c:pt idx="10325">
                  <c:v>43000</c:v>
                </c:pt>
                <c:pt idx="10326">
                  <c:v>43003</c:v>
                </c:pt>
                <c:pt idx="10327">
                  <c:v>43004</c:v>
                </c:pt>
                <c:pt idx="10328">
                  <c:v>43005</c:v>
                </c:pt>
                <c:pt idx="10329">
                  <c:v>43006</c:v>
                </c:pt>
                <c:pt idx="10330">
                  <c:v>43007</c:v>
                </c:pt>
                <c:pt idx="10331">
                  <c:v>43010</c:v>
                </c:pt>
                <c:pt idx="10332">
                  <c:v>43011</c:v>
                </c:pt>
                <c:pt idx="10333">
                  <c:v>43012</c:v>
                </c:pt>
                <c:pt idx="10334">
                  <c:v>43013</c:v>
                </c:pt>
                <c:pt idx="10335">
                  <c:v>43014</c:v>
                </c:pt>
                <c:pt idx="10336">
                  <c:v>43018</c:v>
                </c:pt>
                <c:pt idx="10337">
                  <c:v>43019</c:v>
                </c:pt>
                <c:pt idx="10338">
                  <c:v>43020</c:v>
                </c:pt>
                <c:pt idx="10339">
                  <c:v>43021</c:v>
                </c:pt>
                <c:pt idx="10340">
                  <c:v>43024</c:v>
                </c:pt>
                <c:pt idx="10341">
                  <c:v>43025</c:v>
                </c:pt>
                <c:pt idx="10342">
                  <c:v>43026</c:v>
                </c:pt>
                <c:pt idx="10343">
                  <c:v>43027</c:v>
                </c:pt>
                <c:pt idx="10344">
                  <c:v>43028</c:v>
                </c:pt>
                <c:pt idx="10345">
                  <c:v>43031</c:v>
                </c:pt>
                <c:pt idx="10346">
                  <c:v>43032</c:v>
                </c:pt>
                <c:pt idx="10347">
                  <c:v>43033</c:v>
                </c:pt>
                <c:pt idx="10348">
                  <c:v>43034</c:v>
                </c:pt>
                <c:pt idx="10349">
                  <c:v>43035</c:v>
                </c:pt>
                <c:pt idx="10350">
                  <c:v>43038</c:v>
                </c:pt>
                <c:pt idx="10351">
                  <c:v>43039</c:v>
                </c:pt>
                <c:pt idx="10352">
                  <c:v>43040</c:v>
                </c:pt>
                <c:pt idx="10353">
                  <c:v>43041</c:v>
                </c:pt>
                <c:pt idx="10354">
                  <c:v>43042</c:v>
                </c:pt>
                <c:pt idx="10355">
                  <c:v>43045</c:v>
                </c:pt>
                <c:pt idx="10356">
                  <c:v>43046</c:v>
                </c:pt>
                <c:pt idx="10357">
                  <c:v>43047</c:v>
                </c:pt>
                <c:pt idx="10358">
                  <c:v>43048</c:v>
                </c:pt>
                <c:pt idx="10359">
                  <c:v>43049</c:v>
                </c:pt>
                <c:pt idx="10360">
                  <c:v>43052</c:v>
                </c:pt>
                <c:pt idx="10361">
                  <c:v>43053</c:v>
                </c:pt>
                <c:pt idx="10362">
                  <c:v>43054</c:v>
                </c:pt>
                <c:pt idx="10363">
                  <c:v>43055</c:v>
                </c:pt>
                <c:pt idx="10364">
                  <c:v>43056</c:v>
                </c:pt>
                <c:pt idx="10365">
                  <c:v>43059</c:v>
                </c:pt>
                <c:pt idx="10366">
                  <c:v>43060</c:v>
                </c:pt>
                <c:pt idx="10367">
                  <c:v>43061</c:v>
                </c:pt>
                <c:pt idx="10368">
                  <c:v>43063</c:v>
                </c:pt>
                <c:pt idx="10369">
                  <c:v>43066</c:v>
                </c:pt>
                <c:pt idx="10370">
                  <c:v>43067</c:v>
                </c:pt>
                <c:pt idx="10371">
                  <c:v>43068</c:v>
                </c:pt>
                <c:pt idx="10372">
                  <c:v>43069</c:v>
                </c:pt>
                <c:pt idx="10373">
                  <c:v>43070</c:v>
                </c:pt>
                <c:pt idx="10374">
                  <c:v>43073</c:v>
                </c:pt>
                <c:pt idx="10375">
                  <c:v>43074</c:v>
                </c:pt>
                <c:pt idx="10376">
                  <c:v>43075</c:v>
                </c:pt>
                <c:pt idx="10377">
                  <c:v>43076</c:v>
                </c:pt>
                <c:pt idx="10378">
                  <c:v>43077</c:v>
                </c:pt>
                <c:pt idx="10379">
                  <c:v>43080</c:v>
                </c:pt>
                <c:pt idx="10380">
                  <c:v>43081</c:v>
                </c:pt>
                <c:pt idx="10381">
                  <c:v>43082</c:v>
                </c:pt>
                <c:pt idx="10382">
                  <c:v>43083</c:v>
                </c:pt>
                <c:pt idx="10383">
                  <c:v>43084</c:v>
                </c:pt>
                <c:pt idx="10384">
                  <c:v>43087</c:v>
                </c:pt>
                <c:pt idx="10385">
                  <c:v>43088</c:v>
                </c:pt>
                <c:pt idx="10386">
                  <c:v>43089</c:v>
                </c:pt>
                <c:pt idx="10387">
                  <c:v>43090</c:v>
                </c:pt>
                <c:pt idx="10388">
                  <c:v>43091</c:v>
                </c:pt>
                <c:pt idx="10389">
                  <c:v>43095</c:v>
                </c:pt>
                <c:pt idx="10390">
                  <c:v>43096</c:v>
                </c:pt>
                <c:pt idx="10391">
                  <c:v>43097</c:v>
                </c:pt>
                <c:pt idx="10392">
                  <c:v>43098</c:v>
                </c:pt>
                <c:pt idx="10393">
                  <c:v>43102</c:v>
                </c:pt>
                <c:pt idx="10394">
                  <c:v>43103</c:v>
                </c:pt>
                <c:pt idx="10395">
                  <c:v>43104</c:v>
                </c:pt>
                <c:pt idx="10396">
                  <c:v>43105</c:v>
                </c:pt>
                <c:pt idx="10397">
                  <c:v>43108</c:v>
                </c:pt>
                <c:pt idx="10398">
                  <c:v>43109</c:v>
                </c:pt>
                <c:pt idx="10399">
                  <c:v>43110</c:v>
                </c:pt>
                <c:pt idx="10400">
                  <c:v>43111</c:v>
                </c:pt>
                <c:pt idx="10401">
                  <c:v>43112</c:v>
                </c:pt>
                <c:pt idx="10402">
                  <c:v>43116</c:v>
                </c:pt>
                <c:pt idx="10403">
                  <c:v>43117</c:v>
                </c:pt>
                <c:pt idx="10404">
                  <c:v>43118</c:v>
                </c:pt>
                <c:pt idx="10405">
                  <c:v>43119</c:v>
                </c:pt>
                <c:pt idx="10406">
                  <c:v>43122</c:v>
                </c:pt>
                <c:pt idx="10407">
                  <c:v>43123</c:v>
                </c:pt>
                <c:pt idx="10408">
                  <c:v>43124</c:v>
                </c:pt>
                <c:pt idx="10409">
                  <c:v>43125</c:v>
                </c:pt>
                <c:pt idx="10410">
                  <c:v>43126</c:v>
                </c:pt>
                <c:pt idx="10411">
                  <c:v>43129</c:v>
                </c:pt>
                <c:pt idx="10412">
                  <c:v>43130</c:v>
                </c:pt>
                <c:pt idx="10413">
                  <c:v>43131</c:v>
                </c:pt>
                <c:pt idx="10414">
                  <c:v>43132</c:v>
                </c:pt>
                <c:pt idx="10415">
                  <c:v>43133</c:v>
                </c:pt>
                <c:pt idx="10416">
                  <c:v>43136</c:v>
                </c:pt>
                <c:pt idx="10417">
                  <c:v>43137</c:v>
                </c:pt>
                <c:pt idx="10418">
                  <c:v>43138</c:v>
                </c:pt>
                <c:pt idx="10419">
                  <c:v>43139</c:v>
                </c:pt>
                <c:pt idx="10420">
                  <c:v>43140</c:v>
                </c:pt>
                <c:pt idx="10421">
                  <c:v>43143</c:v>
                </c:pt>
                <c:pt idx="10422">
                  <c:v>43144</c:v>
                </c:pt>
                <c:pt idx="10423">
                  <c:v>43145</c:v>
                </c:pt>
                <c:pt idx="10424">
                  <c:v>43146</c:v>
                </c:pt>
                <c:pt idx="10425">
                  <c:v>43147</c:v>
                </c:pt>
                <c:pt idx="10426">
                  <c:v>43151</c:v>
                </c:pt>
                <c:pt idx="10427">
                  <c:v>43152</c:v>
                </c:pt>
                <c:pt idx="10428">
                  <c:v>43153</c:v>
                </c:pt>
                <c:pt idx="10429">
                  <c:v>43154</c:v>
                </c:pt>
                <c:pt idx="10430">
                  <c:v>43157</c:v>
                </c:pt>
                <c:pt idx="10431">
                  <c:v>43158</c:v>
                </c:pt>
                <c:pt idx="10432">
                  <c:v>43159</c:v>
                </c:pt>
                <c:pt idx="10433">
                  <c:v>43160</c:v>
                </c:pt>
                <c:pt idx="10434">
                  <c:v>43161</c:v>
                </c:pt>
                <c:pt idx="10435">
                  <c:v>43164</c:v>
                </c:pt>
                <c:pt idx="10436">
                  <c:v>43165</c:v>
                </c:pt>
                <c:pt idx="10437">
                  <c:v>43166</c:v>
                </c:pt>
                <c:pt idx="10438">
                  <c:v>43167</c:v>
                </c:pt>
                <c:pt idx="10439">
                  <c:v>43168</c:v>
                </c:pt>
                <c:pt idx="10440">
                  <c:v>43171</c:v>
                </c:pt>
                <c:pt idx="10441">
                  <c:v>43172</c:v>
                </c:pt>
                <c:pt idx="10442">
                  <c:v>43173</c:v>
                </c:pt>
                <c:pt idx="10443">
                  <c:v>43174</c:v>
                </c:pt>
                <c:pt idx="10444">
                  <c:v>43175</c:v>
                </c:pt>
                <c:pt idx="10445">
                  <c:v>43178</c:v>
                </c:pt>
                <c:pt idx="10446">
                  <c:v>43179</c:v>
                </c:pt>
                <c:pt idx="10447">
                  <c:v>43180</c:v>
                </c:pt>
                <c:pt idx="10448">
                  <c:v>43181</c:v>
                </c:pt>
                <c:pt idx="10449">
                  <c:v>43182</c:v>
                </c:pt>
                <c:pt idx="10450">
                  <c:v>43185</c:v>
                </c:pt>
                <c:pt idx="10451">
                  <c:v>43186</c:v>
                </c:pt>
                <c:pt idx="10452">
                  <c:v>43187</c:v>
                </c:pt>
                <c:pt idx="10453">
                  <c:v>43188</c:v>
                </c:pt>
                <c:pt idx="10454">
                  <c:v>43192</c:v>
                </c:pt>
                <c:pt idx="10455">
                  <c:v>43193</c:v>
                </c:pt>
                <c:pt idx="10456">
                  <c:v>43194</c:v>
                </c:pt>
                <c:pt idx="10457">
                  <c:v>43195</c:v>
                </c:pt>
                <c:pt idx="10458">
                  <c:v>43196</c:v>
                </c:pt>
                <c:pt idx="10459">
                  <c:v>43199</c:v>
                </c:pt>
                <c:pt idx="10460">
                  <c:v>43200</c:v>
                </c:pt>
                <c:pt idx="10461">
                  <c:v>43201</c:v>
                </c:pt>
                <c:pt idx="10462">
                  <c:v>43202</c:v>
                </c:pt>
                <c:pt idx="10463">
                  <c:v>43203</c:v>
                </c:pt>
                <c:pt idx="10464">
                  <c:v>43206</c:v>
                </c:pt>
                <c:pt idx="10465">
                  <c:v>43207</c:v>
                </c:pt>
                <c:pt idx="10466">
                  <c:v>43208</c:v>
                </c:pt>
                <c:pt idx="10467">
                  <c:v>43209</c:v>
                </c:pt>
                <c:pt idx="10468">
                  <c:v>43210</c:v>
                </c:pt>
                <c:pt idx="10469">
                  <c:v>43213</c:v>
                </c:pt>
                <c:pt idx="10470">
                  <c:v>43214</c:v>
                </c:pt>
                <c:pt idx="10471">
                  <c:v>43215</c:v>
                </c:pt>
                <c:pt idx="10472">
                  <c:v>43216</c:v>
                </c:pt>
                <c:pt idx="10473">
                  <c:v>43217</c:v>
                </c:pt>
                <c:pt idx="10474">
                  <c:v>43220</c:v>
                </c:pt>
                <c:pt idx="10475">
                  <c:v>43221</c:v>
                </c:pt>
                <c:pt idx="10476">
                  <c:v>43222</c:v>
                </c:pt>
                <c:pt idx="10477">
                  <c:v>43223</c:v>
                </c:pt>
                <c:pt idx="10478">
                  <c:v>43224</c:v>
                </c:pt>
                <c:pt idx="10479">
                  <c:v>43227</c:v>
                </c:pt>
                <c:pt idx="10480">
                  <c:v>43228</c:v>
                </c:pt>
                <c:pt idx="10481">
                  <c:v>43229</c:v>
                </c:pt>
                <c:pt idx="10482">
                  <c:v>43230</c:v>
                </c:pt>
                <c:pt idx="10483">
                  <c:v>43231</c:v>
                </c:pt>
                <c:pt idx="10484">
                  <c:v>43234</c:v>
                </c:pt>
                <c:pt idx="10485">
                  <c:v>43235</c:v>
                </c:pt>
                <c:pt idx="10486">
                  <c:v>43236</c:v>
                </c:pt>
                <c:pt idx="10487">
                  <c:v>43237</c:v>
                </c:pt>
                <c:pt idx="10488">
                  <c:v>43238</c:v>
                </c:pt>
                <c:pt idx="10489">
                  <c:v>43241</c:v>
                </c:pt>
                <c:pt idx="10490">
                  <c:v>43242</c:v>
                </c:pt>
                <c:pt idx="10491">
                  <c:v>43243</c:v>
                </c:pt>
                <c:pt idx="10492">
                  <c:v>43244</c:v>
                </c:pt>
                <c:pt idx="10493">
                  <c:v>43245</c:v>
                </c:pt>
                <c:pt idx="10494">
                  <c:v>43249</c:v>
                </c:pt>
                <c:pt idx="10495">
                  <c:v>43250</c:v>
                </c:pt>
                <c:pt idx="10496">
                  <c:v>43251</c:v>
                </c:pt>
                <c:pt idx="10497">
                  <c:v>43252</c:v>
                </c:pt>
                <c:pt idx="10498">
                  <c:v>43255</c:v>
                </c:pt>
                <c:pt idx="10499">
                  <c:v>43256</c:v>
                </c:pt>
                <c:pt idx="10500">
                  <c:v>43257</c:v>
                </c:pt>
                <c:pt idx="10501">
                  <c:v>43258</c:v>
                </c:pt>
                <c:pt idx="10502">
                  <c:v>43259</c:v>
                </c:pt>
                <c:pt idx="10503">
                  <c:v>43262</c:v>
                </c:pt>
                <c:pt idx="10504">
                  <c:v>43263</c:v>
                </c:pt>
                <c:pt idx="10505">
                  <c:v>43264</c:v>
                </c:pt>
                <c:pt idx="10506">
                  <c:v>43265</c:v>
                </c:pt>
                <c:pt idx="10507">
                  <c:v>43266</c:v>
                </c:pt>
                <c:pt idx="10508">
                  <c:v>43269</c:v>
                </c:pt>
                <c:pt idx="10509">
                  <c:v>43270</c:v>
                </c:pt>
                <c:pt idx="10510">
                  <c:v>43271</c:v>
                </c:pt>
                <c:pt idx="10511">
                  <c:v>43272</c:v>
                </c:pt>
                <c:pt idx="10512">
                  <c:v>43273</c:v>
                </c:pt>
                <c:pt idx="10513">
                  <c:v>43276</c:v>
                </c:pt>
                <c:pt idx="10514">
                  <c:v>43277</c:v>
                </c:pt>
                <c:pt idx="10515">
                  <c:v>43278</c:v>
                </c:pt>
                <c:pt idx="10516">
                  <c:v>43279</c:v>
                </c:pt>
                <c:pt idx="10517">
                  <c:v>43280</c:v>
                </c:pt>
                <c:pt idx="10518">
                  <c:v>43283</c:v>
                </c:pt>
                <c:pt idx="10519">
                  <c:v>43284</c:v>
                </c:pt>
                <c:pt idx="10520">
                  <c:v>43286</c:v>
                </c:pt>
                <c:pt idx="10521">
                  <c:v>43287</c:v>
                </c:pt>
                <c:pt idx="10522">
                  <c:v>43290</c:v>
                </c:pt>
                <c:pt idx="10523">
                  <c:v>43291</c:v>
                </c:pt>
                <c:pt idx="10524">
                  <c:v>43292</c:v>
                </c:pt>
                <c:pt idx="10525">
                  <c:v>43293</c:v>
                </c:pt>
                <c:pt idx="10526">
                  <c:v>43294</c:v>
                </c:pt>
                <c:pt idx="10527">
                  <c:v>43297</c:v>
                </c:pt>
                <c:pt idx="10528">
                  <c:v>43298</c:v>
                </c:pt>
                <c:pt idx="10529">
                  <c:v>43299</c:v>
                </c:pt>
                <c:pt idx="10530">
                  <c:v>43300</c:v>
                </c:pt>
                <c:pt idx="10531">
                  <c:v>43301</c:v>
                </c:pt>
                <c:pt idx="10532">
                  <c:v>43304</c:v>
                </c:pt>
                <c:pt idx="10533">
                  <c:v>43305</c:v>
                </c:pt>
                <c:pt idx="10534">
                  <c:v>43306</c:v>
                </c:pt>
                <c:pt idx="10535">
                  <c:v>43307</c:v>
                </c:pt>
                <c:pt idx="10536">
                  <c:v>43308</c:v>
                </c:pt>
                <c:pt idx="10537">
                  <c:v>43311</c:v>
                </c:pt>
                <c:pt idx="10538">
                  <c:v>43312</c:v>
                </c:pt>
                <c:pt idx="10539">
                  <c:v>43313</c:v>
                </c:pt>
                <c:pt idx="10540">
                  <c:v>43314</c:v>
                </c:pt>
                <c:pt idx="10541">
                  <c:v>43315</c:v>
                </c:pt>
                <c:pt idx="10542">
                  <c:v>43318</c:v>
                </c:pt>
                <c:pt idx="10543">
                  <c:v>43319</c:v>
                </c:pt>
                <c:pt idx="10544">
                  <c:v>43320</c:v>
                </c:pt>
                <c:pt idx="10545">
                  <c:v>43321</c:v>
                </c:pt>
                <c:pt idx="10546">
                  <c:v>43322</c:v>
                </c:pt>
                <c:pt idx="10547">
                  <c:v>43325</c:v>
                </c:pt>
                <c:pt idx="10548">
                  <c:v>43326</c:v>
                </c:pt>
                <c:pt idx="10549">
                  <c:v>43327</c:v>
                </c:pt>
                <c:pt idx="10550">
                  <c:v>43328</c:v>
                </c:pt>
                <c:pt idx="10551">
                  <c:v>43329</c:v>
                </c:pt>
                <c:pt idx="10552">
                  <c:v>43332</c:v>
                </c:pt>
                <c:pt idx="10553">
                  <c:v>43333</c:v>
                </c:pt>
                <c:pt idx="10554">
                  <c:v>43334</c:v>
                </c:pt>
                <c:pt idx="10555">
                  <c:v>43335</c:v>
                </c:pt>
                <c:pt idx="10556">
                  <c:v>43336</c:v>
                </c:pt>
                <c:pt idx="10557">
                  <c:v>43339</c:v>
                </c:pt>
                <c:pt idx="10558">
                  <c:v>43340</c:v>
                </c:pt>
                <c:pt idx="10559">
                  <c:v>43341</c:v>
                </c:pt>
                <c:pt idx="10560">
                  <c:v>43342</c:v>
                </c:pt>
                <c:pt idx="10561">
                  <c:v>43343</c:v>
                </c:pt>
                <c:pt idx="10562">
                  <c:v>43347</c:v>
                </c:pt>
                <c:pt idx="10563">
                  <c:v>43348</c:v>
                </c:pt>
                <c:pt idx="10564">
                  <c:v>43349</c:v>
                </c:pt>
                <c:pt idx="10565">
                  <c:v>43350</c:v>
                </c:pt>
                <c:pt idx="10566">
                  <c:v>43353</c:v>
                </c:pt>
                <c:pt idx="10567">
                  <c:v>43354</c:v>
                </c:pt>
                <c:pt idx="10568">
                  <c:v>43355</c:v>
                </c:pt>
                <c:pt idx="10569">
                  <c:v>43356</c:v>
                </c:pt>
                <c:pt idx="10570">
                  <c:v>43357</c:v>
                </c:pt>
                <c:pt idx="10571">
                  <c:v>43360</c:v>
                </c:pt>
                <c:pt idx="10572">
                  <c:v>43361</c:v>
                </c:pt>
                <c:pt idx="10573">
                  <c:v>43362</c:v>
                </c:pt>
                <c:pt idx="10574">
                  <c:v>43363</c:v>
                </c:pt>
                <c:pt idx="10575">
                  <c:v>43364</c:v>
                </c:pt>
                <c:pt idx="10576">
                  <c:v>43367</c:v>
                </c:pt>
                <c:pt idx="10577">
                  <c:v>43368</c:v>
                </c:pt>
                <c:pt idx="10578">
                  <c:v>43369</c:v>
                </c:pt>
                <c:pt idx="10579">
                  <c:v>43370</c:v>
                </c:pt>
                <c:pt idx="10580">
                  <c:v>43371</c:v>
                </c:pt>
                <c:pt idx="10581">
                  <c:v>43374</c:v>
                </c:pt>
                <c:pt idx="10582">
                  <c:v>43375</c:v>
                </c:pt>
                <c:pt idx="10583">
                  <c:v>43376</c:v>
                </c:pt>
                <c:pt idx="10584">
                  <c:v>43377</c:v>
                </c:pt>
                <c:pt idx="10585">
                  <c:v>43378</c:v>
                </c:pt>
                <c:pt idx="10586">
                  <c:v>43382</c:v>
                </c:pt>
                <c:pt idx="10587">
                  <c:v>43383</c:v>
                </c:pt>
                <c:pt idx="10588">
                  <c:v>43384</c:v>
                </c:pt>
                <c:pt idx="10589">
                  <c:v>43385</c:v>
                </c:pt>
                <c:pt idx="10590">
                  <c:v>43388</c:v>
                </c:pt>
                <c:pt idx="10591">
                  <c:v>43389</c:v>
                </c:pt>
                <c:pt idx="10592">
                  <c:v>43390</c:v>
                </c:pt>
                <c:pt idx="10593">
                  <c:v>43391</c:v>
                </c:pt>
                <c:pt idx="10594">
                  <c:v>43392</c:v>
                </c:pt>
                <c:pt idx="10595">
                  <c:v>43395</c:v>
                </c:pt>
                <c:pt idx="10596">
                  <c:v>43396</c:v>
                </c:pt>
                <c:pt idx="10597">
                  <c:v>43397</c:v>
                </c:pt>
                <c:pt idx="10598">
                  <c:v>43398</c:v>
                </c:pt>
                <c:pt idx="10599">
                  <c:v>43399</c:v>
                </c:pt>
                <c:pt idx="10600">
                  <c:v>43402</c:v>
                </c:pt>
                <c:pt idx="10601">
                  <c:v>43403</c:v>
                </c:pt>
                <c:pt idx="10602">
                  <c:v>43404</c:v>
                </c:pt>
                <c:pt idx="10603">
                  <c:v>43405</c:v>
                </c:pt>
                <c:pt idx="10604">
                  <c:v>43406</c:v>
                </c:pt>
                <c:pt idx="10605">
                  <c:v>43409</c:v>
                </c:pt>
                <c:pt idx="10606">
                  <c:v>43410</c:v>
                </c:pt>
                <c:pt idx="10607">
                  <c:v>43411</c:v>
                </c:pt>
                <c:pt idx="10608">
                  <c:v>43412</c:v>
                </c:pt>
                <c:pt idx="10609">
                  <c:v>43413</c:v>
                </c:pt>
                <c:pt idx="10610">
                  <c:v>43417</c:v>
                </c:pt>
                <c:pt idx="10611">
                  <c:v>43418</c:v>
                </c:pt>
                <c:pt idx="10612">
                  <c:v>43419</c:v>
                </c:pt>
                <c:pt idx="10613">
                  <c:v>43420</c:v>
                </c:pt>
                <c:pt idx="10614">
                  <c:v>43423</c:v>
                </c:pt>
                <c:pt idx="10615">
                  <c:v>43424</c:v>
                </c:pt>
                <c:pt idx="10616">
                  <c:v>43425</c:v>
                </c:pt>
                <c:pt idx="10617">
                  <c:v>43427</c:v>
                </c:pt>
                <c:pt idx="10618">
                  <c:v>43430</c:v>
                </c:pt>
                <c:pt idx="10619">
                  <c:v>43431</c:v>
                </c:pt>
                <c:pt idx="10620">
                  <c:v>43432</c:v>
                </c:pt>
                <c:pt idx="10621">
                  <c:v>43433</c:v>
                </c:pt>
                <c:pt idx="10622">
                  <c:v>43434</c:v>
                </c:pt>
                <c:pt idx="10623">
                  <c:v>43437</c:v>
                </c:pt>
                <c:pt idx="10624">
                  <c:v>43438</c:v>
                </c:pt>
                <c:pt idx="10625">
                  <c:v>43440</c:v>
                </c:pt>
                <c:pt idx="10626">
                  <c:v>43441</c:v>
                </c:pt>
                <c:pt idx="10627">
                  <c:v>43444</c:v>
                </c:pt>
                <c:pt idx="10628">
                  <c:v>43445</c:v>
                </c:pt>
                <c:pt idx="10629">
                  <c:v>43446</c:v>
                </c:pt>
                <c:pt idx="10630">
                  <c:v>43447</c:v>
                </c:pt>
                <c:pt idx="10631">
                  <c:v>43448</c:v>
                </c:pt>
                <c:pt idx="10632">
                  <c:v>43451</c:v>
                </c:pt>
                <c:pt idx="10633">
                  <c:v>43452</c:v>
                </c:pt>
                <c:pt idx="10634">
                  <c:v>43453</c:v>
                </c:pt>
                <c:pt idx="10635">
                  <c:v>43454</c:v>
                </c:pt>
                <c:pt idx="10636">
                  <c:v>43455</c:v>
                </c:pt>
                <c:pt idx="10637">
                  <c:v>43458</c:v>
                </c:pt>
                <c:pt idx="10638">
                  <c:v>43460</c:v>
                </c:pt>
                <c:pt idx="10639">
                  <c:v>43461</c:v>
                </c:pt>
                <c:pt idx="10640">
                  <c:v>43462</c:v>
                </c:pt>
                <c:pt idx="10641">
                  <c:v>43465</c:v>
                </c:pt>
                <c:pt idx="10642">
                  <c:v>43467</c:v>
                </c:pt>
                <c:pt idx="10643">
                  <c:v>43468</c:v>
                </c:pt>
                <c:pt idx="10644">
                  <c:v>43469</c:v>
                </c:pt>
                <c:pt idx="10645">
                  <c:v>43472</c:v>
                </c:pt>
                <c:pt idx="10646">
                  <c:v>43473</c:v>
                </c:pt>
                <c:pt idx="10647">
                  <c:v>43474</c:v>
                </c:pt>
                <c:pt idx="10648">
                  <c:v>43475</c:v>
                </c:pt>
                <c:pt idx="10649">
                  <c:v>43476</c:v>
                </c:pt>
                <c:pt idx="10650">
                  <c:v>43479</c:v>
                </c:pt>
                <c:pt idx="10651">
                  <c:v>43480</c:v>
                </c:pt>
                <c:pt idx="10652">
                  <c:v>43481</c:v>
                </c:pt>
                <c:pt idx="10653">
                  <c:v>43482</c:v>
                </c:pt>
                <c:pt idx="10654">
                  <c:v>43483</c:v>
                </c:pt>
                <c:pt idx="10655">
                  <c:v>43487</c:v>
                </c:pt>
                <c:pt idx="10656">
                  <c:v>43488</c:v>
                </c:pt>
                <c:pt idx="10657">
                  <c:v>43489</c:v>
                </c:pt>
                <c:pt idx="10658">
                  <c:v>43490</c:v>
                </c:pt>
                <c:pt idx="10659">
                  <c:v>43493</c:v>
                </c:pt>
                <c:pt idx="10660">
                  <c:v>43494</c:v>
                </c:pt>
                <c:pt idx="10661">
                  <c:v>43495</c:v>
                </c:pt>
                <c:pt idx="10662">
                  <c:v>43496</c:v>
                </c:pt>
                <c:pt idx="10663">
                  <c:v>43497</c:v>
                </c:pt>
                <c:pt idx="10664">
                  <c:v>43500</c:v>
                </c:pt>
                <c:pt idx="10665">
                  <c:v>43501</c:v>
                </c:pt>
                <c:pt idx="10666">
                  <c:v>43502</c:v>
                </c:pt>
                <c:pt idx="10667">
                  <c:v>43503</c:v>
                </c:pt>
                <c:pt idx="10668">
                  <c:v>43504</c:v>
                </c:pt>
                <c:pt idx="10669">
                  <c:v>43507</c:v>
                </c:pt>
                <c:pt idx="10670">
                  <c:v>43508</c:v>
                </c:pt>
                <c:pt idx="10671">
                  <c:v>43509</c:v>
                </c:pt>
                <c:pt idx="10672">
                  <c:v>43510</c:v>
                </c:pt>
                <c:pt idx="10673">
                  <c:v>43511</c:v>
                </c:pt>
                <c:pt idx="10674">
                  <c:v>43515</c:v>
                </c:pt>
                <c:pt idx="10675">
                  <c:v>43516</c:v>
                </c:pt>
                <c:pt idx="10676">
                  <c:v>43517</c:v>
                </c:pt>
                <c:pt idx="10677">
                  <c:v>43518</c:v>
                </c:pt>
                <c:pt idx="10678">
                  <c:v>43521</c:v>
                </c:pt>
                <c:pt idx="10679">
                  <c:v>43522</c:v>
                </c:pt>
                <c:pt idx="10680">
                  <c:v>43523</c:v>
                </c:pt>
                <c:pt idx="10681">
                  <c:v>43524</c:v>
                </c:pt>
                <c:pt idx="10682">
                  <c:v>43525</c:v>
                </c:pt>
                <c:pt idx="10683">
                  <c:v>43528</c:v>
                </c:pt>
                <c:pt idx="10684">
                  <c:v>43529</c:v>
                </c:pt>
                <c:pt idx="10685">
                  <c:v>43530</c:v>
                </c:pt>
                <c:pt idx="10686">
                  <c:v>43531</c:v>
                </c:pt>
                <c:pt idx="10687">
                  <c:v>43532</c:v>
                </c:pt>
                <c:pt idx="10688">
                  <c:v>43535</c:v>
                </c:pt>
                <c:pt idx="10689">
                  <c:v>43536</c:v>
                </c:pt>
                <c:pt idx="10690">
                  <c:v>43537</c:v>
                </c:pt>
                <c:pt idx="10691">
                  <c:v>43538</c:v>
                </c:pt>
                <c:pt idx="10692">
                  <c:v>43539</c:v>
                </c:pt>
                <c:pt idx="10693">
                  <c:v>43542</c:v>
                </c:pt>
                <c:pt idx="10694">
                  <c:v>43543</c:v>
                </c:pt>
                <c:pt idx="10695">
                  <c:v>43544</c:v>
                </c:pt>
                <c:pt idx="10696">
                  <c:v>43545</c:v>
                </c:pt>
                <c:pt idx="10697">
                  <c:v>43546</c:v>
                </c:pt>
                <c:pt idx="10698">
                  <c:v>43549</c:v>
                </c:pt>
                <c:pt idx="10699">
                  <c:v>43550</c:v>
                </c:pt>
                <c:pt idx="10700">
                  <c:v>43551</c:v>
                </c:pt>
                <c:pt idx="10701">
                  <c:v>43552</c:v>
                </c:pt>
                <c:pt idx="10702">
                  <c:v>43553</c:v>
                </c:pt>
                <c:pt idx="10703">
                  <c:v>43556</c:v>
                </c:pt>
                <c:pt idx="10704">
                  <c:v>43557</c:v>
                </c:pt>
                <c:pt idx="10705">
                  <c:v>43558</c:v>
                </c:pt>
                <c:pt idx="10706">
                  <c:v>43559</c:v>
                </c:pt>
                <c:pt idx="10707">
                  <c:v>43560</c:v>
                </c:pt>
                <c:pt idx="10708">
                  <c:v>43563</c:v>
                </c:pt>
                <c:pt idx="10709">
                  <c:v>43564</c:v>
                </c:pt>
                <c:pt idx="10710">
                  <c:v>43565</c:v>
                </c:pt>
                <c:pt idx="10711">
                  <c:v>43566</c:v>
                </c:pt>
                <c:pt idx="10712">
                  <c:v>43567</c:v>
                </c:pt>
                <c:pt idx="10713">
                  <c:v>43570</c:v>
                </c:pt>
                <c:pt idx="10714">
                  <c:v>43571</c:v>
                </c:pt>
                <c:pt idx="10715">
                  <c:v>43572</c:v>
                </c:pt>
                <c:pt idx="10716">
                  <c:v>43573</c:v>
                </c:pt>
                <c:pt idx="10717">
                  <c:v>43577</c:v>
                </c:pt>
                <c:pt idx="10718">
                  <c:v>43578</c:v>
                </c:pt>
                <c:pt idx="10719">
                  <c:v>43579</c:v>
                </c:pt>
                <c:pt idx="10720">
                  <c:v>43580</c:v>
                </c:pt>
                <c:pt idx="10721">
                  <c:v>43581</c:v>
                </c:pt>
                <c:pt idx="10722">
                  <c:v>43584</c:v>
                </c:pt>
                <c:pt idx="10723">
                  <c:v>43585</c:v>
                </c:pt>
                <c:pt idx="10724">
                  <c:v>43586</c:v>
                </c:pt>
                <c:pt idx="10725">
                  <c:v>43587</c:v>
                </c:pt>
                <c:pt idx="10726">
                  <c:v>43588</c:v>
                </c:pt>
                <c:pt idx="10727">
                  <c:v>43591</c:v>
                </c:pt>
                <c:pt idx="10728">
                  <c:v>43592</c:v>
                </c:pt>
                <c:pt idx="10729">
                  <c:v>43593</c:v>
                </c:pt>
                <c:pt idx="10730">
                  <c:v>43594</c:v>
                </c:pt>
                <c:pt idx="10731">
                  <c:v>43595</c:v>
                </c:pt>
                <c:pt idx="10732">
                  <c:v>43598</c:v>
                </c:pt>
                <c:pt idx="10733">
                  <c:v>43599</c:v>
                </c:pt>
                <c:pt idx="10734">
                  <c:v>43600</c:v>
                </c:pt>
                <c:pt idx="10735">
                  <c:v>43601</c:v>
                </c:pt>
                <c:pt idx="10736">
                  <c:v>43602</c:v>
                </c:pt>
                <c:pt idx="10737">
                  <c:v>43605</c:v>
                </c:pt>
                <c:pt idx="10738">
                  <c:v>43606</c:v>
                </c:pt>
                <c:pt idx="10739">
                  <c:v>43607</c:v>
                </c:pt>
                <c:pt idx="10740">
                  <c:v>43608</c:v>
                </c:pt>
                <c:pt idx="10741">
                  <c:v>43609</c:v>
                </c:pt>
                <c:pt idx="10742">
                  <c:v>43613</c:v>
                </c:pt>
                <c:pt idx="10743">
                  <c:v>43614</c:v>
                </c:pt>
                <c:pt idx="10744">
                  <c:v>43615</c:v>
                </c:pt>
                <c:pt idx="10745">
                  <c:v>43616</c:v>
                </c:pt>
                <c:pt idx="10746">
                  <c:v>43619</c:v>
                </c:pt>
                <c:pt idx="10747">
                  <c:v>43620</c:v>
                </c:pt>
                <c:pt idx="10748">
                  <c:v>43621</c:v>
                </c:pt>
                <c:pt idx="10749">
                  <c:v>43622</c:v>
                </c:pt>
                <c:pt idx="10750">
                  <c:v>43623</c:v>
                </c:pt>
                <c:pt idx="10751">
                  <c:v>43626</c:v>
                </c:pt>
                <c:pt idx="10752">
                  <c:v>43627</c:v>
                </c:pt>
                <c:pt idx="10753">
                  <c:v>43628</c:v>
                </c:pt>
                <c:pt idx="10754">
                  <c:v>43629</c:v>
                </c:pt>
                <c:pt idx="10755">
                  <c:v>43630</c:v>
                </c:pt>
                <c:pt idx="10756">
                  <c:v>43633</c:v>
                </c:pt>
                <c:pt idx="10757">
                  <c:v>43634</c:v>
                </c:pt>
                <c:pt idx="10758">
                  <c:v>43635</c:v>
                </c:pt>
                <c:pt idx="10759">
                  <c:v>43636</c:v>
                </c:pt>
                <c:pt idx="10760">
                  <c:v>43637</c:v>
                </c:pt>
                <c:pt idx="10761">
                  <c:v>43640</c:v>
                </c:pt>
                <c:pt idx="10762">
                  <c:v>43641</c:v>
                </c:pt>
                <c:pt idx="10763">
                  <c:v>43642</c:v>
                </c:pt>
                <c:pt idx="10764">
                  <c:v>43643</c:v>
                </c:pt>
                <c:pt idx="10765">
                  <c:v>43644</c:v>
                </c:pt>
                <c:pt idx="10766">
                  <c:v>43647</c:v>
                </c:pt>
                <c:pt idx="10767">
                  <c:v>43648</c:v>
                </c:pt>
                <c:pt idx="10768">
                  <c:v>43649</c:v>
                </c:pt>
                <c:pt idx="10769">
                  <c:v>43651</c:v>
                </c:pt>
                <c:pt idx="10770">
                  <c:v>43654</c:v>
                </c:pt>
                <c:pt idx="10771">
                  <c:v>43655</c:v>
                </c:pt>
                <c:pt idx="10772">
                  <c:v>43656</c:v>
                </c:pt>
                <c:pt idx="10773">
                  <c:v>43657</c:v>
                </c:pt>
                <c:pt idx="10774">
                  <c:v>43658</c:v>
                </c:pt>
                <c:pt idx="10775">
                  <c:v>43661</c:v>
                </c:pt>
                <c:pt idx="10776">
                  <c:v>43662</c:v>
                </c:pt>
                <c:pt idx="10777">
                  <c:v>43663</c:v>
                </c:pt>
                <c:pt idx="10778">
                  <c:v>43664</c:v>
                </c:pt>
                <c:pt idx="10779">
                  <c:v>43665</c:v>
                </c:pt>
                <c:pt idx="10780">
                  <c:v>43668</c:v>
                </c:pt>
                <c:pt idx="10781">
                  <c:v>43669</c:v>
                </c:pt>
                <c:pt idx="10782">
                  <c:v>43670</c:v>
                </c:pt>
                <c:pt idx="10783">
                  <c:v>43671</c:v>
                </c:pt>
                <c:pt idx="10784">
                  <c:v>43672</c:v>
                </c:pt>
                <c:pt idx="10785">
                  <c:v>43675</c:v>
                </c:pt>
                <c:pt idx="10786">
                  <c:v>43676</c:v>
                </c:pt>
                <c:pt idx="10787">
                  <c:v>43677</c:v>
                </c:pt>
                <c:pt idx="10788">
                  <c:v>43678</c:v>
                </c:pt>
                <c:pt idx="10789">
                  <c:v>43679</c:v>
                </c:pt>
                <c:pt idx="10790">
                  <c:v>43682</c:v>
                </c:pt>
                <c:pt idx="10791">
                  <c:v>43683</c:v>
                </c:pt>
                <c:pt idx="10792">
                  <c:v>43684</c:v>
                </c:pt>
                <c:pt idx="10793">
                  <c:v>43685</c:v>
                </c:pt>
                <c:pt idx="10794">
                  <c:v>43686</c:v>
                </c:pt>
                <c:pt idx="10795">
                  <c:v>43689</c:v>
                </c:pt>
                <c:pt idx="10796">
                  <c:v>43690</c:v>
                </c:pt>
                <c:pt idx="10797">
                  <c:v>43691</c:v>
                </c:pt>
                <c:pt idx="10798">
                  <c:v>43692</c:v>
                </c:pt>
                <c:pt idx="10799">
                  <c:v>43693</c:v>
                </c:pt>
                <c:pt idx="10800">
                  <c:v>43696</c:v>
                </c:pt>
                <c:pt idx="10801">
                  <c:v>43697</c:v>
                </c:pt>
                <c:pt idx="10802">
                  <c:v>43698</c:v>
                </c:pt>
                <c:pt idx="10803">
                  <c:v>43699</c:v>
                </c:pt>
                <c:pt idx="10804">
                  <c:v>43700</c:v>
                </c:pt>
                <c:pt idx="10805">
                  <c:v>43703</c:v>
                </c:pt>
                <c:pt idx="10806">
                  <c:v>43704</c:v>
                </c:pt>
                <c:pt idx="10807">
                  <c:v>43705</c:v>
                </c:pt>
                <c:pt idx="10808">
                  <c:v>43706</c:v>
                </c:pt>
                <c:pt idx="10809">
                  <c:v>43707</c:v>
                </c:pt>
                <c:pt idx="10810">
                  <c:v>43711</c:v>
                </c:pt>
                <c:pt idx="10811">
                  <c:v>43712</c:v>
                </c:pt>
                <c:pt idx="10812">
                  <c:v>43713</c:v>
                </c:pt>
                <c:pt idx="10813">
                  <c:v>43714</c:v>
                </c:pt>
                <c:pt idx="10814">
                  <c:v>43717</c:v>
                </c:pt>
                <c:pt idx="10815">
                  <c:v>43718</c:v>
                </c:pt>
                <c:pt idx="10816">
                  <c:v>43719</c:v>
                </c:pt>
                <c:pt idx="10817">
                  <c:v>43720</c:v>
                </c:pt>
                <c:pt idx="10818">
                  <c:v>43721</c:v>
                </c:pt>
                <c:pt idx="10819">
                  <c:v>43724</c:v>
                </c:pt>
                <c:pt idx="10820">
                  <c:v>43725</c:v>
                </c:pt>
                <c:pt idx="10821">
                  <c:v>43726</c:v>
                </c:pt>
                <c:pt idx="10822">
                  <c:v>43727</c:v>
                </c:pt>
                <c:pt idx="10823">
                  <c:v>43728</c:v>
                </c:pt>
                <c:pt idx="10824">
                  <c:v>43731</c:v>
                </c:pt>
                <c:pt idx="10825">
                  <c:v>43732</c:v>
                </c:pt>
                <c:pt idx="10826">
                  <c:v>43733</c:v>
                </c:pt>
                <c:pt idx="10827">
                  <c:v>43734</c:v>
                </c:pt>
                <c:pt idx="10828">
                  <c:v>43735</c:v>
                </c:pt>
                <c:pt idx="10829">
                  <c:v>43738</c:v>
                </c:pt>
                <c:pt idx="10830">
                  <c:v>43739</c:v>
                </c:pt>
                <c:pt idx="10831">
                  <c:v>43740</c:v>
                </c:pt>
                <c:pt idx="10832">
                  <c:v>43741</c:v>
                </c:pt>
                <c:pt idx="10833">
                  <c:v>43742</c:v>
                </c:pt>
                <c:pt idx="10834">
                  <c:v>43745</c:v>
                </c:pt>
                <c:pt idx="10835">
                  <c:v>43746</c:v>
                </c:pt>
                <c:pt idx="10836">
                  <c:v>43747</c:v>
                </c:pt>
                <c:pt idx="10837">
                  <c:v>43748</c:v>
                </c:pt>
                <c:pt idx="10838">
                  <c:v>43749</c:v>
                </c:pt>
                <c:pt idx="10839">
                  <c:v>43753</c:v>
                </c:pt>
                <c:pt idx="10840">
                  <c:v>43754</c:v>
                </c:pt>
                <c:pt idx="10841">
                  <c:v>43755</c:v>
                </c:pt>
                <c:pt idx="10842">
                  <c:v>43756</c:v>
                </c:pt>
                <c:pt idx="10843">
                  <c:v>43759</c:v>
                </c:pt>
                <c:pt idx="10844">
                  <c:v>43760</c:v>
                </c:pt>
                <c:pt idx="10845">
                  <c:v>43761</c:v>
                </c:pt>
                <c:pt idx="10846">
                  <c:v>43762</c:v>
                </c:pt>
                <c:pt idx="10847">
                  <c:v>43763</c:v>
                </c:pt>
                <c:pt idx="10848">
                  <c:v>43766</c:v>
                </c:pt>
                <c:pt idx="10849">
                  <c:v>43767</c:v>
                </c:pt>
                <c:pt idx="10850">
                  <c:v>43768</c:v>
                </c:pt>
                <c:pt idx="10851">
                  <c:v>43769</c:v>
                </c:pt>
                <c:pt idx="10852">
                  <c:v>43770</c:v>
                </c:pt>
                <c:pt idx="10853">
                  <c:v>43773</c:v>
                </c:pt>
                <c:pt idx="10854">
                  <c:v>43774</c:v>
                </c:pt>
                <c:pt idx="10855">
                  <c:v>43775</c:v>
                </c:pt>
                <c:pt idx="10856">
                  <c:v>43776</c:v>
                </c:pt>
                <c:pt idx="10857">
                  <c:v>43777</c:v>
                </c:pt>
                <c:pt idx="10858">
                  <c:v>43781</c:v>
                </c:pt>
                <c:pt idx="10859">
                  <c:v>43782</c:v>
                </c:pt>
                <c:pt idx="10860">
                  <c:v>43783</c:v>
                </c:pt>
                <c:pt idx="10861">
                  <c:v>43784</c:v>
                </c:pt>
                <c:pt idx="10862">
                  <c:v>43787</c:v>
                </c:pt>
                <c:pt idx="10863">
                  <c:v>43788</c:v>
                </c:pt>
                <c:pt idx="10864">
                  <c:v>43789</c:v>
                </c:pt>
                <c:pt idx="10865">
                  <c:v>43790</c:v>
                </c:pt>
                <c:pt idx="10866">
                  <c:v>43791</c:v>
                </c:pt>
                <c:pt idx="10867">
                  <c:v>43794</c:v>
                </c:pt>
                <c:pt idx="10868">
                  <c:v>43795</c:v>
                </c:pt>
                <c:pt idx="10869">
                  <c:v>43796</c:v>
                </c:pt>
                <c:pt idx="10870">
                  <c:v>43798</c:v>
                </c:pt>
                <c:pt idx="10871">
                  <c:v>43801</c:v>
                </c:pt>
                <c:pt idx="10872">
                  <c:v>43802</c:v>
                </c:pt>
                <c:pt idx="10873">
                  <c:v>43803</c:v>
                </c:pt>
                <c:pt idx="10874">
                  <c:v>43804</c:v>
                </c:pt>
                <c:pt idx="10875">
                  <c:v>43805</c:v>
                </c:pt>
                <c:pt idx="10876">
                  <c:v>43808</c:v>
                </c:pt>
                <c:pt idx="10877">
                  <c:v>43809</c:v>
                </c:pt>
                <c:pt idx="10878">
                  <c:v>43810</c:v>
                </c:pt>
                <c:pt idx="10879">
                  <c:v>43811</c:v>
                </c:pt>
                <c:pt idx="10880">
                  <c:v>43812</c:v>
                </c:pt>
                <c:pt idx="10881">
                  <c:v>43815</c:v>
                </c:pt>
                <c:pt idx="10882">
                  <c:v>43816</c:v>
                </c:pt>
                <c:pt idx="10883">
                  <c:v>43817</c:v>
                </c:pt>
                <c:pt idx="10884">
                  <c:v>43818</c:v>
                </c:pt>
                <c:pt idx="10885">
                  <c:v>43819</c:v>
                </c:pt>
                <c:pt idx="10886">
                  <c:v>43822</c:v>
                </c:pt>
                <c:pt idx="10887">
                  <c:v>43823</c:v>
                </c:pt>
                <c:pt idx="10888">
                  <c:v>43825</c:v>
                </c:pt>
                <c:pt idx="10889">
                  <c:v>43826</c:v>
                </c:pt>
                <c:pt idx="10890">
                  <c:v>43829</c:v>
                </c:pt>
                <c:pt idx="10891">
                  <c:v>43830</c:v>
                </c:pt>
                <c:pt idx="10892">
                  <c:v>43832</c:v>
                </c:pt>
                <c:pt idx="10893">
                  <c:v>43833</c:v>
                </c:pt>
                <c:pt idx="10894">
                  <c:v>43836</c:v>
                </c:pt>
                <c:pt idx="10895">
                  <c:v>43837</c:v>
                </c:pt>
                <c:pt idx="10896">
                  <c:v>43838</c:v>
                </c:pt>
                <c:pt idx="10897">
                  <c:v>43839</c:v>
                </c:pt>
                <c:pt idx="10898">
                  <c:v>43840</c:v>
                </c:pt>
                <c:pt idx="10899">
                  <c:v>43843</c:v>
                </c:pt>
                <c:pt idx="10900">
                  <c:v>43844</c:v>
                </c:pt>
                <c:pt idx="10901">
                  <c:v>43845</c:v>
                </c:pt>
                <c:pt idx="10902">
                  <c:v>43846</c:v>
                </c:pt>
                <c:pt idx="10903">
                  <c:v>43847</c:v>
                </c:pt>
                <c:pt idx="10904">
                  <c:v>43851</c:v>
                </c:pt>
                <c:pt idx="10905">
                  <c:v>43852</c:v>
                </c:pt>
                <c:pt idx="10906">
                  <c:v>43853</c:v>
                </c:pt>
                <c:pt idx="10907">
                  <c:v>43854</c:v>
                </c:pt>
                <c:pt idx="10908">
                  <c:v>43857</c:v>
                </c:pt>
                <c:pt idx="10909">
                  <c:v>43858</c:v>
                </c:pt>
                <c:pt idx="10910">
                  <c:v>43859</c:v>
                </c:pt>
                <c:pt idx="10911">
                  <c:v>43860</c:v>
                </c:pt>
                <c:pt idx="10912">
                  <c:v>43861</c:v>
                </c:pt>
                <c:pt idx="10913">
                  <c:v>43864</c:v>
                </c:pt>
                <c:pt idx="10914">
                  <c:v>43865</c:v>
                </c:pt>
                <c:pt idx="10915">
                  <c:v>43866</c:v>
                </c:pt>
                <c:pt idx="10916">
                  <c:v>43867</c:v>
                </c:pt>
                <c:pt idx="10917">
                  <c:v>43868</c:v>
                </c:pt>
                <c:pt idx="10918">
                  <c:v>43871</c:v>
                </c:pt>
                <c:pt idx="10919">
                  <c:v>43872</c:v>
                </c:pt>
                <c:pt idx="10920">
                  <c:v>43873</c:v>
                </c:pt>
                <c:pt idx="10921">
                  <c:v>43874</c:v>
                </c:pt>
                <c:pt idx="10922">
                  <c:v>43875</c:v>
                </c:pt>
                <c:pt idx="10923">
                  <c:v>43879</c:v>
                </c:pt>
                <c:pt idx="10924">
                  <c:v>43880</c:v>
                </c:pt>
                <c:pt idx="10925">
                  <c:v>43881</c:v>
                </c:pt>
                <c:pt idx="10926">
                  <c:v>43882</c:v>
                </c:pt>
                <c:pt idx="10927">
                  <c:v>43885</c:v>
                </c:pt>
                <c:pt idx="10928">
                  <c:v>43886</c:v>
                </c:pt>
                <c:pt idx="10929">
                  <c:v>43887</c:v>
                </c:pt>
                <c:pt idx="10930">
                  <c:v>43888</c:v>
                </c:pt>
                <c:pt idx="10931">
                  <c:v>43889</c:v>
                </c:pt>
                <c:pt idx="10932">
                  <c:v>43892</c:v>
                </c:pt>
                <c:pt idx="10933">
                  <c:v>43893</c:v>
                </c:pt>
                <c:pt idx="10934">
                  <c:v>43894</c:v>
                </c:pt>
                <c:pt idx="10935">
                  <c:v>43895</c:v>
                </c:pt>
                <c:pt idx="10936">
                  <c:v>43896</c:v>
                </c:pt>
                <c:pt idx="10937">
                  <c:v>43899</c:v>
                </c:pt>
                <c:pt idx="10938">
                  <c:v>43900</c:v>
                </c:pt>
                <c:pt idx="10939">
                  <c:v>43901</c:v>
                </c:pt>
                <c:pt idx="10940">
                  <c:v>43902</c:v>
                </c:pt>
                <c:pt idx="10941">
                  <c:v>43903</c:v>
                </c:pt>
                <c:pt idx="10942">
                  <c:v>43906</c:v>
                </c:pt>
                <c:pt idx="10943">
                  <c:v>43907</c:v>
                </c:pt>
                <c:pt idx="10944">
                  <c:v>43908</c:v>
                </c:pt>
                <c:pt idx="10945">
                  <c:v>43909</c:v>
                </c:pt>
                <c:pt idx="10946">
                  <c:v>43910</c:v>
                </c:pt>
                <c:pt idx="10947">
                  <c:v>43913</c:v>
                </c:pt>
                <c:pt idx="10948">
                  <c:v>43914</c:v>
                </c:pt>
                <c:pt idx="10949">
                  <c:v>43915</c:v>
                </c:pt>
                <c:pt idx="10950">
                  <c:v>43916</c:v>
                </c:pt>
                <c:pt idx="10951">
                  <c:v>43917</c:v>
                </c:pt>
                <c:pt idx="10952">
                  <c:v>43920</c:v>
                </c:pt>
                <c:pt idx="10953">
                  <c:v>43921</c:v>
                </c:pt>
                <c:pt idx="10954">
                  <c:v>43922</c:v>
                </c:pt>
                <c:pt idx="10955">
                  <c:v>43923</c:v>
                </c:pt>
                <c:pt idx="10956">
                  <c:v>43924</c:v>
                </c:pt>
                <c:pt idx="10957">
                  <c:v>43927</c:v>
                </c:pt>
                <c:pt idx="10958">
                  <c:v>43928</c:v>
                </c:pt>
                <c:pt idx="10959">
                  <c:v>43929</c:v>
                </c:pt>
                <c:pt idx="10960">
                  <c:v>43930</c:v>
                </c:pt>
                <c:pt idx="10961">
                  <c:v>43934</c:v>
                </c:pt>
                <c:pt idx="10962">
                  <c:v>43935</c:v>
                </c:pt>
                <c:pt idx="10963">
                  <c:v>43936</c:v>
                </c:pt>
                <c:pt idx="10964">
                  <c:v>43937</c:v>
                </c:pt>
                <c:pt idx="10965">
                  <c:v>43938</c:v>
                </c:pt>
                <c:pt idx="10966">
                  <c:v>43941</c:v>
                </c:pt>
                <c:pt idx="10967">
                  <c:v>43942</c:v>
                </c:pt>
                <c:pt idx="10968">
                  <c:v>43943</c:v>
                </c:pt>
                <c:pt idx="10969">
                  <c:v>43944</c:v>
                </c:pt>
                <c:pt idx="10970">
                  <c:v>43945</c:v>
                </c:pt>
                <c:pt idx="10971">
                  <c:v>43948</c:v>
                </c:pt>
                <c:pt idx="10972">
                  <c:v>43949</c:v>
                </c:pt>
                <c:pt idx="10973">
                  <c:v>43950</c:v>
                </c:pt>
                <c:pt idx="10974">
                  <c:v>43951</c:v>
                </c:pt>
                <c:pt idx="10975">
                  <c:v>43952</c:v>
                </c:pt>
                <c:pt idx="10976">
                  <c:v>43955</c:v>
                </c:pt>
                <c:pt idx="10977">
                  <c:v>43956</c:v>
                </c:pt>
                <c:pt idx="10978">
                  <c:v>43957</c:v>
                </c:pt>
                <c:pt idx="10979">
                  <c:v>43958</c:v>
                </c:pt>
                <c:pt idx="10980">
                  <c:v>43959</c:v>
                </c:pt>
                <c:pt idx="10981">
                  <c:v>43962</c:v>
                </c:pt>
                <c:pt idx="10982">
                  <c:v>43963</c:v>
                </c:pt>
                <c:pt idx="10983">
                  <c:v>43964</c:v>
                </c:pt>
                <c:pt idx="10984">
                  <c:v>43965</c:v>
                </c:pt>
                <c:pt idx="10985">
                  <c:v>43966</c:v>
                </c:pt>
                <c:pt idx="10986">
                  <c:v>43969</c:v>
                </c:pt>
                <c:pt idx="10987">
                  <c:v>43970</c:v>
                </c:pt>
                <c:pt idx="10988">
                  <c:v>43971</c:v>
                </c:pt>
                <c:pt idx="10989">
                  <c:v>43972</c:v>
                </c:pt>
                <c:pt idx="10990">
                  <c:v>43973</c:v>
                </c:pt>
                <c:pt idx="10991">
                  <c:v>43977</c:v>
                </c:pt>
                <c:pt idx="10992">
                  <c:v>43978</c:v>
                </c:pt>
                <c:pt idx="10993">
                  <c:v>43979</c:v>
                </c:pt>
                <c:pt idx="10994">
                  <c:v>43980</c:v>
                </c:pt>
                <c:pt idx="10995">
                  <c:v>43983</c:v>
                </c:pt>
                <c:pt idx="10996">
                  <c:v>43984</c:v>
                </c:pt>
                <c:pt idx="10997">
                  <c:v>43985</c:v>
                </c:pt>
                <c:pt idx="10998">
                  <c:v>43986</c:v>
                </c:pt>
                <c:pt idx="10999">
                  <c:v>43987</c:v>
                </c:pt>
                <c:pt idx="11000">
                  <c:v>43990</c:v>
                </c:pt>
                <c:pt idx="11001">
                  <c:v>43991</c:v>
                </c:pt>
                <c:pt idx="11002">
                  <c:v>43992</c:v>
                </c:pt>
                <c:pt idx="11003">
                  <c:v>43993</c:v>
                </c:pt>
                <c:pt idx="11004">
                  <c:v>43994</c:v>
                </c:pt>
                <c:pt idx="11005">
                  <c:v>43997</c:v>
                </c:pt>
                <c:pt idx="11006">
                  <c:v>43998</c:v>
                </c:pt>
                <c:pt idx="11007">
                  <c:v>43999</c:v>
                </c:pt>
                <c:pt idx="11008">
                  <c:v>44000</c:v>
                </c:pt>
                <c:pt idx="11009">
                  <c:v>44001</c:v>
                </c:pt>
                <c:pt idx="11010">
                  <c:v>44004</c:v>
                </c:pt>
                <c:pt idx="11011">
                  <c:v>44005</c:v>
                </c:pt>
                <c:pt idx="11012">
                  <c:v>44006</c:v>
                </c:pt>
                <c:pt idx="11013">
                  <c:v>44007</c:v>
                </c:pt>
                <c:pt idx="11014">
                  <c:v>44008</c:v>
                </c:pt>
                <c:pt idx="11015">
                  <c:v>44011</c:v>
                </c:pt>
                <c:pt idx="11016">
                  <c:v>44012</c:v>
                </c:pt>
                <c:pt idx="11017">
                  <c:v>44013</c:v>
                </c:pt>
                <c:pt idx="11018">
                  <c:v>44014</c:v>
                </c:pt>
                <c:pt idx="11019">
                  <c:v>44018</c:v>
                </c:pt>
                <c:pt idx="11020">
                  <c:v>44019</c:v>
                </c:pt>
                <c:pt idx="11021">
                  <c:v>44020</c:v>
                </c:pt>
                <c:pt idx="11022">
                  <c:v>44021</c:v>
                </c:pt>
                <c:pt idx="11023">
                  <c:v>44022</c:v>
                </c:pt>
                <c:pt idx="11024">
                  <c:v>44025</c:v>
                </c:pt>
                <c:pt idx="11025">
                  <c:v>44026</c:v>
                </c:pt>
                <c:pt idx="11026">
                  <c:v>44027</c:v>
                </c:pt>
                <c:pt idx="11027">
                  <c:v>44028</c:v>
                </c:pt>
                <c:pt idx="11028">
                  <c:v>44029</c:v>
                </c:pt>
                <c:pt idx="11029">
                  <c:v>44032</c:v>
                </c:pt>
                <c:pt idx="11030">
                  <c:v>44033</c:v>
                </c:pt>
                <c:pt idx="11031">
                  <c:v>44034</c:v>
                </c:pt>
                <c:pt idx="11032">
                  <c:v>44035</c:v>
                </c:pt>
                <c:pt idx="11033">
                  <c:v>44036</c:v>
                </c:pt>
                <c:pt idx="11034">
                  <c:v>44039</c:v>
                </c:pt>
                <c:pt idx="11035">
                  <c:v>44040</c:v>
                </c:pt>
                <c:pt idx="11036">
                  <c:v>44041</c:v>
                </c:pt>
                <c:pt idx="11037">
                  <c:v>44042</c:v>
                </c:pt>
                <c:pt idx="11038">
                  <c:v>44043</c:v>
                </c:pt>
                <c:pt idx="11039">
                  <c:v>44046</c:v>
                </c:pt>
                <c:pt idx="11040">
                  <c:v>44047</c:v>
                </c:pt>
                <c:pt idx="11041">
                  <c:v>44048</c:v>
                </c:pt>
                <c:pt idx="11042">
                  <c:v>44049</c:v>
                </c:pt>
                <c:pt idx="11043">
                  <c:v>44050</c:v>
                </c:pt>
                <c:pt idx="11044">
                  <c:v>44053</c:v>
                </c:pt>
                <c:pt idx="11045">
                  <c:v>44054</c:v>
                </c:pt>
                <c:pt idx="11046">
                  <c:v>44055</c:v>
                </c:pt>
                <c:pt idx="11047">
                  <c:v>44056</c:v>
                </c:pt>
                <c:pt idx="11048">
                  <c:v>44057</c:v>
                </c:pt>
                <c:pt idx="11049">
                  <c:v>44060</c:v>
                </c:pt>
                <c:pt idx="11050">
                  <c:v>44061</c:v>
                </c:pt>
                <c:pt idx="11051">
                  <c:v>44062</c:v>
                </c:pt>
                <c:pt idx="11052">
                  <c:v>44063</c:v>
                </c:pt>
                <c:pt idx="11053">
                  <c:v>44064</c:v>
                </c:pt>
                <c:pt idx="11054">
                  <c:v>44067</c:v>
                </c:pt>
                <c:pt idx="11055">
                  <c:v>44068</c:v>
                </c:pt>
                <c:pt idx="11056">
                  <c:v>44069</c:v>
                </c:pt>
                <c:pt idx="11057">
                  <c:v>44070</c:v>
                </c:pt>
                <c:pt idx="11058">
                  <c:v>44071</c:v>
                </c:pt>
                <c:pt idx="11059">
                  <c:v>44074</c:v>
                </c:pt>
                <c:pt idx="11060">
                  <c:v>44075</c:v>
                </c:pt>
                <c:pt idx="11061">
                  <c:v>44076</c:v>
                </c:pt>
                <c:pt idx="11062">
                  <c:v>44077</c:v>
                </c:pt>
                <c:pt idx="11063">
                  <c:v>44078</c:v>
                </c:pt>
                <c:pt idx="11064">
                  <c:v>44082</c:v>
                </c:pt>
                <c:pt idx="11065">
                  <c:v>44083</c:v>
                </c:pt>
                <c:pt idx="11066">
                  <c:v>44084</c:v>
                </c:pt>
                <c:pt idx="11067">
                  <c:v>44085</c:v>
                </c:pt>
                <c:pt idx="11068">
                  <c:v>44088</c:v>
                </c:pt>
                <c:pt idx="11069">
                  <c:v>44089</c:v>
                </c:pt>
                <c:pt idx="11070">
                  <c:v>44090</c:v>
                </c:pt>
                <c:pt idx="11071">
                  <c:v>44091</c:v>
                </c:pt>
                <c:pt idx="11072">
                  <c:v>44092</c:v>
                </c:pt>
                <c:pt idx="11073">
                  <c:v>44095</c:v>
                </c:pt>
                <c:pt idx="11074">
                  <c:v>44096</c:v>
                </c:pt>
                <c:pt idx="11075">
                  <c:v>44097</c:v>
                </c:pt>
                <c:pt idx="11076">
                  <c:v>44098</c:v>
                </c:pt>
                <c:pt idx="11077">
                  <c:v>44099</c:v>
                </c:pt>
                <c:pt idx="11078">
                  <c:v>44102</c:v>
                </c:pt>
                <c:pt idx="11079">
                  <c:v>44103</c:v>
                </c:pt>
                <c:pt idx="11080">
                  <c:v>44104</c:v>
                </c:pt>
                <c:pt idx="11081">
                  <c:v>44105</c:v>
                </c:pt>
                <c:pt idx="11082">
                  <c:v>44106</c:v>
                </c:pt>
                <c:pt idx="11083">
                  <c:v>44109</c:v>
                </c:pt>
                <c:pt idx="11084">
                  <c:v>44110</c:v>
                </c:pt>
                <c:pt idx="11085">
                  <c:v>44111</c:v>
                </c:pt>
                <c:pt idx="11086">
                  <c:v>44112</c:v>
                </c:pt>
                <c:pt idx="11087">
                  <c:v>44113</c:v>
                </c:pt>
                <c:pt idx="11088">
                  <c:v>44117</c:v>
                </c:pt>
                <c:pt idx="11089">
                  <c:v>44118</c:v>
                </c:pt>
                <c:pt idx="11090">
                  <c:v>44119</c:v>
                </c:pt>
                <c:pt idx="11091">
                  <c:v>44120</c:v>
                </c:pt>
                <c:pt idx="11092">
                  <c:v>44123</c:v>
                </c:pt>
                <c:pt idx="11093">
                  <c:v>44124</c:v>
                </c:pt>
                <c:pt idx="11094">
                  <c:v>44125</c:v>
                </c:pt>
                <c:pt idx="11095">
                  <c:v>44126</c:v>
                </c:pt>
                <c:pt idx="11096">
                  <c:v>44127</c:v>
                </c:pt>
                <c:pt idx="11097">
                  <c:v>44130</c:v>
                </c:pt>
                <c:pt idx="11098">
                  <c:v>44131</c:v>
                </c:pt>
                <c:pt idx="11099">
                  <c:v>44132</c:v>
                </c:pt>
                <c:pt idx="11100">
                  <c:v>44133</c:v>
                </c:pt>
                <c:pt idx="11101">
                  <c:v>44134</c:v>
                </c:pt>
                <c:pt idx="11102">
                  <c:v>44137</c:v>
                </c:pt>
                <c:pt idx="11103">
                  <c:v>44138</c:v>
                </c:pt>
                <c:pt idx="11104">
                  <c:v>44139</c:v>
                </c:pt>
                <c:pt idx="11105">
                  <c:v>44140</c:v>
                </c:pt>
                <c:pt idx="11106">
                  <c:v>44141</c:v>
                </c:pt>
                <c:pt idx="11107">
                  <c:v>44144</c:v>
                </c:pt>
                <c:pt idx="11108">
                  <c:v>44145</c:v>
                </c:pt>
                <c:pt idx="11109">
                  <c:v>44147</c:v>
                </c:pt>
                <c:pt idx="11110">
                  <c:v>44148</c:v>
                </c:pt>
                <c:pt idx="11111">
                  <c:v>44151</c:v>
                </c:pt>
                <c:pt idx="11112">
                  <c:v>44152</c:v>
                </c:pt>
                <c:pt idx="11113">
                  <c:v>44153</c:v>
                </c:pt>
                <c:pt idx="11114">
                  <c:v>44154</c:v>
                </c:pt>
                <c:pt idx="11115">
                  <c:v>44155</c:v>
                </c:pt>
                <c:pt idx="11116">
                  <c:v>44158</c:v>
                </c:pt>
                <c:pt idx="11117">
                  <c:v>44159</c:v>
                </c:pt>
                <c:pt idx="11118">
                  <c:v>44160</c:v>
                </c:pt>
                <c:pt idx="11119">
                  <c:v>44162</c:v>
                </c:pt>
                <c:pt idx="11120">
                  <c:v>44165</c:v>
                </c:pt>
                <c:pt idx="11121">
                  <c:v>44166</c:v>
                </c:pt>
                <c:pt idx="11122">
                  <c:v>44167</c:v>
                </c:pt>
                <c:pt idx="11123">
                  <c:v>44168</c:v>
                </c:pt>
                <c:pt idx="11124">
                  <c:v>44169</c:v>
                </c:pt>
                <c:pt idx="11125">
                  <c:v>44172</c:v>
                </c:pt>
                <c:pt idx="11126">
                  <c:v>44173</c:v>
                </c:pt>
                <c:pt idx="11127">
                  <c:v>44174</c:v>
                </c:pt>
                <c:pt idx="11128">
                  <c:v>44175</c:v>
                </c:pt>
                <c:pt idx="11129">
                  <c:v>44176</c:v>
                </c:pt>
                <c:pt idx="11130">
                  <c:v>44179</c:v>
                </c:pt>
                <c:pt idx="11131">
                  <c:v>44180</c:v>
                </c:pt>
                <c:pt idx="11132">
                  <c:v>44181</c:v>
                </c:pt>
                <c:pt idx="11133">
                  <c:v>44182</c:v>
                </c:pt>
                <c:pt idx="11134">
                  <c:v>44183</c:v>
                </c:pt>
                <c:pt idx="11135">
                  <c:v>44186</c:v>
                </c:pt>
                <c:pt idx="11136">
                  <c:v>44187</c:v>
                </c:pt>
                <c:pt idx="11137">
                  <c:v>44188</c:v>
                </c:pt>
                <c:pt idx="11138">
                  <c:v>44189</c:v>
                </c:pt>
                <c:pt idx="11139">
                  <c:v>44193</c:v>
                </c:pt>
                <c:pt idx="11140">
                  <c:v>44194</c:v>
                </c:pt>
                <c:pt idx="11141">
                  <c:v>44195</c:v>
                </c:pt>
                <c:pt idx="11142">
                  <c:v>44196</c:v>
                </c:pt>
                <c:pt idx="11143">
                  <c:v>44200</c:v>
                </c:pt>
                <c:pt idx="11144">
                  <c:v>44201</c:v>
                </c:pt>
                <c:pt idx="11145">
                  <c:v>44202</c:v>
                </c:pt>
                <c:pt idx="11146">
                  <c:v>44203</c:v>
                </c:pt>
                <c:pt idx="11147">
                  <c:v>44204</c:v>
                </c:pt>
                <c:pt idx="11148">
                  <c:v>44207</c:v>
                </c:pt>
                <c:pt idx="11149">
                  <c:v>44208</c:v>
                </c:pt>
                <c:pt idx="11150">
                  <c:v>44209</c:v>
                </c:pt>
                <c:pt idx="11151">
                  <c:v>44210</c:v>
                </c:pt>
                <c:pt idx="11152">
                  <c:v>44211</c:v>
                </c:pt>
                <c:pt idx="11153">
                  <c:v>44215</c:v>
                </c:pt>
                <c:pt idx="11154">
                  <c:v>44216</c:v>
                </c:pt>
                <c:pt idx="11155">
                  <c:v>44217</c:v>
                </c:pt>
                <c:pt idx="11156">
                  <c:v>44218</c:v>
                </c:pt>
                <c:pt idx="11157">
                  <c:v>44221</c:v>
                </c:pt>
                <c:pt idx="11158">
                  <c:v>44222</c:v>
                </c:pt>
                <c:pt idx="11159">
                  <c:v>44223</c:v>
                </c:pt>
                <c:pt idx="11160">
                  <c:v>44224</c:v>
                </c:pt>
                <c:pt idx="11161">
                  <c:v>44225</c:v>
                </c:pt>
                <c:pt idx="11162">
                  <c:v>44228</c:v>
                </c:pt>
                <c:pt idx="11163">
                  <c:v>44229</c:v>
                </c:pt>
                <c:pt idx="11164">
                  <c:v>44230</c:v>
                </c:pt>
                <c:pt idx="11165">
                  <c:v>44231</c:v>
                </c:pt>
                <c:pt idx="11166">
                  <c:v>44232</c:v>
                </c:pt>
                <c:pt idx="11167">
                  <c:v>44235</c:v>
                </c:pt>
                <c:pt idx="11168">
                  <c:v>44236</c:v>
                </c:pt>
                <c:pt idx="11169">
                  <c:v>44237</c:v>
                </c:pt>
                <c:pt idx="11170">
                  <c:v>44238</c:v>
                </c:pt>
                <c:pt idx="11171">
                  <c:v>44239</c:v>
                </c:pt>
                <c:pt idx="11172">
                  <c:v>44243</c:v>
                </c:pt>
                <c:pt idx="11173">
                  <c:v>44244</c:v>
                </c:pt>
                <c:pt idx="11174">
                  <c:v>44245</c:v>
                </c:pt>
                <c:pt idx="11175">
                  <c:v>44246</c:v>
                </c:pt>
                <c:pt idx="11176">
                  <c:v>44249</c:v>
                </c:pt>
                <c:pt idx="11177">
                  <c:v>44250</c:v>
                </c:pt>
                <c:pt idx="11178">
                  <c:v>44251</c:v>
                </c:pt>
                <c:pt idx="11179">
                  <c:v>44252</c:v>
                </c:pt>
                <c:pt idx="11180">
                  <c:v>44253</c:v>
                </c:pt>
                <c:pt idx="11181">
                  <c:v>44256</c:v>
                </c:pt>
                <c:pt idx="11182">
                  <c:v>44257</c:v>
                </c:pt>
                <c:pt idx="11183">
                  <c:v>44258</c:v>
                </c:pt>
                <c:pt idx="11184">
                  <c:v>44259</c:v>
                </c:pt>
                <c:pt idx="11185">
                  <c:v>44260</c:v>
                </c:pt>
                <c:pt idx="11186">
                  <c:v>44263</c:v>
                </c:pt>
                <c:pt idx="11187">
                  <c:v>44264</c:v>
                </c:pt>
                <c:pt idx="11188">
                  <c:v>44265</c:v>
                </c:pt>
                <c:pt idx="11189">
                  <c:v>44266</c:v>
                </c:pt>
                <c:pt idx="11190">
                  <c:v>44267</c:v>
                </c:pt>
                <c:pt idx="11191">
                  <c:v>44270</c:v>
                </c:pt>
                <c:pt idx="11192">
                  <c:v>44271</c:v>
                </c:pt>
                <c:pt idx="11193">
                  <c:v>44272</c:v>
                </c:pt>
                <c:pt idx="11194">
                  <c:v>44273</c:v>
                </c:pt>
                <c:pt idx="11195">
                  <c:v>44274</c:v>
                </c:pt>
                <c:pt idx="11196">
                  <c:v>44277</c:v>
                </c:pt>
                <c:pt idx="11197">
                  <c:v>44278</c:v>
                </c:pt>
                <c:pt idx="11198">
                  <c:v>44279</c:v>
                </c:pt>
                <c:pt idx="11199">
                  <c:v>44280</c:v>
                </c:pt>
                <c:pt idx="11200">
                  <c:v>44281</c:v>
                </c:pt>
                <c:pt idx="11201">
                  <c:v>44284</c:v>
                </c:pt>
                <c:pt idx="11202">
                  <c:v>44285</c:v>
                </c:pt>
                <c:pt idx="11203">
                  <c:v>44286</c:v>
                </c:pt>
                <c:pt idx="11204">
                  <c:v>44287</c:v>
                </c:pt>
                <c:pt idx="11205">
                  <c:v>44288</c:v>
                </c:pt>
                <c:pt idx="11206">
                  <c:v>44291</c:v>
                </c:pt>
                <c:pt idx="11207">
                  <c:v>44292</c:v>
                </c:pt>
                <c:pt idx="11208">
                  <c:v>44293</c:v>
                </c:pt>
                <c:pt idx="11209">
                  <c:v>44294</c:v>
                </c:pt>
                <c:pt idx="11210">
                  <c:v>44295</c:v>
                </c:pt>
                <c:pt idx="11211">
                  <c:v>44298</c:v>
                </c:pt>
                <c:pt idx="11212">
                  <c:v>44299</c:v>
                </c:pt>
                <c:pt idx="11213">
                  <c:v>44300</c:v>
                </c:pt>
                <c:pt idx="11214">
                  <c:v>44301</c:v>
                </c:pt>
                <c:pt idx="11215">
                  <c:v>44302</c:v>
                </c:pt>
                <c:pt idx="11216">
                  <c:v>44305</c:v>
                </c:pt>
                <c:pt idx="11217">
                  <c:v>44306</c:v>
                </c:pt>
                <c:pt idx="11218">
                  <c:v>44307</c:v>
                </c:pt>
                <c:pt idx="11219">
                  <c:v>44308</c:v>
                </c:pt>
                <c:pt idx="11220">
                  <c:v>44309</c:v>
                </c:pt>
                <c:pt idx="11221">
                  <c:v>44312</c:v>
                </c:pt>
                <c:pt idx="11222">
                  <c:v>44313</c:v>
                </c:pt>
                <c:pt idx="11223">
                  <c:v>44314</c:v>
                </c:pt>
                <c:pt idx="11224">
                  <c:v>44315</c:v>
                </c:pt>
                <c:pt idx="11225">
                  <c:v>44316</c:v>
                </c:pt>
                <c:pt idx="11226">
                  <c:v>44319</c:v>
                </c:pt>
                <c:pt idx="11227">
                  <c:v>44320</c:v>
                </c:pt>
                <c:pt idx="11228">
                  <c:v>44321</c:v>
                </c:pt>
                <c:pt idx="11229">
                  <c:v>44322</c:v>
                </c:pt>
                <c:pt idx="11230">
                  <c:v>44323</c:v>
                </c:pt>
                <c:pt idx="11231">
                  <c:v>44326</c:v>
                </c:pt>
                <c:pt idx="11232">
                  <c:v>44327</c:v>
                </c:pt>
                <c:pt idx="11233">
                  <c:v>44328</c:v>
                </c:pt>
                <c:pt idx="11234">
                  <c:v>44329</c:v>
                </c:pt>
                <c:pt idx="11235">
                  <c:v>44330</c:v>
                </c:pt>
                <c:pt idx="11236">
                  <c:v>44333</c:v>
                </c:pt>
                <c:pt idx="11237">
                  <c:v>44334</c:v>
                </c:pt>
                <c:pt idx="11238">
                  <c:v>44335</c:v>
                </c:pt>
                <c:pt idx="11239">
                  <c:v>44336</c:v>
                </c:pt>
                <c:pt idx="11240">
                  <c:v>44337</c:v>
                </c:pt>
                <c:pt idx="11241">
                  <c:v>44340</c:v>
                </c:pt>
                <c:pt idx="11242">
                  <c:v>44341</c:v>
                </c:pt>
                <c:pt idx="11243">
                  <c:v>44342</c:v>
                </c:pt>
                <c:pt idx="11244">
                  <c:v>44343</c:v>
                </c:pt>
                <c:pt idx="11245">
                  <c:v>44344</c:v>
                </c:pt>
                <c:pt idx="11246">
                  <c:v>44348</c:v>
                </c:pt>
                <c:pt idx="11247">
                  <c:v>44349</c:v>
                </c:pt>
                <c:pt idx="11248">
                  <c:v>44350</c:v>
                </c:pt>
                <c:pt idx="11249">
                  <c:v>44351</c:v>
                </c:pt>
                <c:pt idx="11250">
                  <c:v>44354</c:v>
                </c:pt>
                <c:pt idx="11251">
                  <c:v>44355</c:v>
                </c:pt>
                <c:pt idx="11252">
                  <c:v>44356</c:v>
                </c:pt>
                <c:pt idx="11253">
                  <c:v>44357</c:v>
                </c:pt>
                <c:pt idx="11254">
                  <c:v>44358</c:v>
                </c:pt>
                <c:pt idx="11255">
                  <c:v>44361</c:v>
                </c:pt>
                <c:pt idx="11256">
                  <c:v>44362</c:v>
                </c:pt>
                <c:pt idx="11257">
                  <c:v>44363</c:v>
                </c:pt>
                <c:pt idx="11258">
                  <c:v>44364</c:v>
                </c:pt>
                <c:pt idx="11259">
                  <c:v>44365</c:v>
                </c:pt>
                <c:pt idx="11260">
                  <c:v>44368</c:v>
                </c:pt>
                <c:pt idx="11261">
                  <c:v>44369</c:v>
                </c:pt>
                <c:pt idx="11262">
                  <c:v>44370</c:v>
                </c:pt>
                <c:pt idx="11263">
                  <c:v>44371</c:v>
                </c:pt>
                <c:pt idx="11264">
                  <c:v>44372</c:v>
                </c:pt>
                <c:pt idx="11265">
                  <c:v>44375</c:v>
                </c:pt>
                <c:pt idx="11266">
                  <c:v>44376</c:v>
                </c:pt>
                <c:pt idx="11267">
                  <c:v>44377</c:v>
                </c:pt>
                <c:pt idx="11268">
                  <c:v>44378</c:v>
                </c:pt>
                <c:pt idx="11269">
                  <c:v>44379</c:v>
                </c:pt>
                <c:pt idx="11270">
                  <c:v>44383</c:v>
                </c:pt>
                <c:pt idx="11271">
                  <c:v>44384</c:v>
                </c:pt>
                <c:pt idx="11272">
                  <c:v>44385</c:v>
                </c:pt>
                <c:pt idx="11273">
                  <c:v>44386</c:v>
                </c:pt>
                <c:pt idx="11274">
                  <c:v>44389</c:v>
                </c:pt>
                <c:pt idx="11275">
                  <c:v>44390</c:v>
                </c:pt>
                <c:pt idx="11276">
                  <c:v>44391</c:v>
                </c:pt>
                <c:pt idx="11277">
                  <c:v>44392</c:v>
                </c:pt>
                <c:pt idx="11278">
                  <c:v>44393</c:v>
                </c:pt>
                <c:pt idx="11279">
                  <c:v>44396</c:v>
                </c:pt>
                <c:pt idx="11280">
                  <c:v>44397</c:v>
                </c:pt>
                <c:pt idx="11281">
                  <c:v>44398</c:v>
                </c:pt>
                <c:pt idx="11282">
                  <c:v>44399</c:v>
                </c:pt>
                <c:pt idx="11283">
                  <c:v>44400</c:v>
                </c:pt>
                <c:pt idx="11284">
                  <c:v>44403</c:v>
                </c:pt>
                <c:pt idx="11285">
                  <c:v>44404</c:v>
                </c:pt>
                <c:pt idx="11286">
                  <c:v>44405</c:v>
                </c:pt>
                <c:pt idx="11287">
                  <c:v>44406</c:v>
                </c:pt>
                <c:pt idx="11288">
                  <c:v>44407</c:v>
                </c:pt>
                <c:pt idx="11289">
                  <c:v>44410</c:v>
                </c:pt>
                <c:pt idx="11290">
                  <c:v>44411</c:v>
                </c:pt>
                <c:pt idx="11291">
                  <c:v>44412</c:v>
                </c:pt>
                <c:pt idx="11292">
                  <c:v>44413</c:v>
                </c:pt>
                <c:pt idx="11293">
                  <c:v>44414</c:v>
                </c:pt>
                <c:pt idx="11294">
                  <c:v>44417</c:v>
                </c:pt>
                <c:pt idx="11295">
                  <c:v>44418</c:v>
                </c:pt>
                <c:pt idx="11296">
                  <c:v>44419</c:v>
                </c:pt>
                <c:pt idx="11297">
                  <c:v>44420</c:v>
                </c:pt>
                <c:pt idx="11298">
                  <c:v>44421</c:v>
                </c:pt>
                <c:pt idx="11299">
                  <c:v>44424</c:v>
                </c:pt>
                <c:pt idx="11300">
                  <c:v>44425</c:v>
                </c:pt>
                <c:pt idx="11301">
                  <c:v>44426</c:v>
                </c:pt>
                <c:pt idx="11302">
                  <c:v>44427</c:v>
                </c:pt>
                <c:pt idx="11303">
                  <c:v>44428</c:v>
                </c:pt>
                <c:pt idx="11304">
                  <c:v>44431</c:v>
                </c:pt>
                <c:pt idx="11305">
                  <c:v>44432</c:v>
                </c:pt>
                <c:pt idx="11306">
                  <c:v>44433</c:v>
                </c:pt>
                <c:pt idx="11307">
                  <c:v>44434</c:v>
                </c:pt>
                <c:pt idx="11308">
                  <c:v>44435</c:v>
                </c:pt>
                <c:pt idx="11309">
                  <c:v>44438</c:v>
                </c:pt>
                <c:pt idx="11310">
                  <c:v>44439</c:v>
                </c:pt>
                <c:pt idx="11311">
                  <c:v>44440</c:v>
                </c:pt>
                <c:pt idx="11312">
                  <c:v>44441</c:v>
                </c:pt>
                <c:pt idx="11313">
                  <c:v>44442</c:v>
                </c:pt>
                <c:pt idx="11314">
                  <c:v>44446</c:v>
                </c:pt>
                <c:pt idx="11315">
                  <c:v>44447</c:v>
                </c:pt>
                <c:pt idx="11316">
                  <c:v>44448</c:v>
                </c:pt>
                <c:pt idx="11317">
                  <c:v>44449</c:v>
                </c:pt>
                <c:pt idx="11318">
                  <c:v>44452</c:v>
                </c:pt>
                <c:pt idx="11319">
                  <c:v>44453</c:v>
                </c:pt>
                <c:pt idx="11320">
                  <c:v>44454</c:v>
                </c:pt>
                <c:pt idx="11321">
                  <c:v>44455</c:v>
                </c:pt>
                <c:pt idx="11322">
                  <c:v>44456</c:v>
                </c:pt>
                <c:pt idx="11323">
                  <c:v>44459</c:v>
                </c:pt>
                <c:pt idx="11324">
                  <c:v>44460</c:v>
                </c:pt>
                <c:pt idx="11325">
                  <c:v>44461</c:v>
                </c:pt>
                <c:pt idx="11326">
                  <c:v>44462</c:v>
                </c:pt>
                <c:pt idx="11327">
                  <c:v>44463</c:v>
                </c:pt>
                <c:pt idx="11328">
                  <c:v>44466</c:v>
                </c:pt>
                <c:pt idx="11329">
                  <c:v>44467</c:v>
                </c:pt>
                <c:pt idx="11330">
                  <c:v>44468</c:v>
                </c:pt>
                <c:pt idx="11331">
                  <c:v>44469</c:v>
                </c:pt>
                <c:pt idx="11332">
                  <c:v>44470</c:v>
                </c:pt>
                <c:pt idx="11333">
                  <c:v>44473</c:v>
                </c:pt>
                <c:pt idx="11334">
                  <c:v>44474</c:v>
                </c:pt>
                <c:pt idx="11335">
                  <c:v>44475</c:v>
                </c:pt>
                <c:pt idx="11336">
                  <c:v>44476</c:v>
                </c:pt>
                <c:pt idx="11337">
                  <c:v>44477</c:v>
                </c:pt>
                <c:pt idx="11338">
                  <c:v>44481</c:v>
                </c:pt>
                <c:pt idx="11339">
                  <c:v>44482</c:v>
                </c:pt>
                <c:pt idx="11340">
                  <c:v>44483</c:v>
                </c:pt>
                <c:pt idx="11341">
                  <c:v>44484</c:v>
                </c:pt>
                <c:pt idx="11342">
                  <c:v>44487</c:v>
                </c:pt>
                <c:pt idx="11343">
                  <c:v>44488</c:v>
                </c:pt>
                <c:pt idx="11344">
                  <c:v>44489</c:v>
                </c:pt>
                <c:pt idx="11345">
                  <c:v>44490</c:v>
                </c:pt>
                <c:pt idx="11346">
                  <c:v>44491</c:v>
                </c:pt>
                <c:pt idx="11347">
                  <c:v>44494</c:v>
                </c:pt>
                <c:pt idx="11348">
                  <c:v>44495</c:v>
                </c:pt>
                <c:pt idx="11349">
                  <c:v>44496</c:v>
                </c:pt>
                <c:pt idx="11350">
                  <c:v>44497</c:v>
                </c:pt>
                <c:pt idx="11351">
                  <c:v>44498</c:v>
                </c:pt>
                <c:pt idx="11352">
                  <c:v>44501</c:v>
                </c:pt>
                <c:pt idx="11353">
                  <c:v>44502</c:v>
                </c:pt>
                <c:pt idx="11354">
                  <c:v>44503</c:v>
                </c:pt>
                <c:pt idx="11355">
                  <c:v>44504</c:v>
                </c:pt>
                <c:pt idx="11356">
                  <c:v>44505</c:v>
                </c:pt>
                <c:pt idx="11357">
                  <c:v>44508</c:v>
                </c:pt>
                <c:pt idx="11358">
                  <c:v>44509</c:v>
                </c:pt>
                <c:pt idx="11359">
                  <c:v>44510</c:v>
                </c:pt>
                <c:pt idx="11360">
                  <c:v>44512</c:v>
                </c:pt>
                <c:pt idx="11361">
                  <c:v>44515</c:v>
                </c:pt>
                <c:pt idx="11362">
                  <c:v>44516</c:v>
                </c:pt>
                <c:pt idx="11363">
                  <c:v>44517</c:v>
                </c:pt>
                <c:pt idx="11364">
                  <c:v>44518</c:v>
                </c:pt>
                <c:pt idx="11365">
                  <c:v>44519</c:v>
                </c:pt>
                <c:pt idx="11366">
                  <c:v>44522</c:v>
                </c:pt>
                <c:pt idx="11367">
                  <c:v>44523</c:v>
                </c:pt>
                <c:pt idx="11368">
                  <c:v>44524</c:v>
                </c:pt>
                <c:pt idx="11369">
                  <c:v>44526</c:v>
                </c:pt>
                <c:pt idx="11370">
                  <c:v>44529</c:v>
                </c:pt>
                <c:pt idx="11371">
                  <c:v>44530</c:v>
                </c:pt>
                <c:pt idx="11372">
                  <c:v>44531</c:v>
                </c:pt>
                <c:pt idx="11373">
                  <c:v>44532</c:v>
                </c:pt>
                <c:pt idx="11374">
                  <c:v>44533</c:v>
                </c:pt>
                <c:pt idx="11375">
                  <c:v>44536</c:v>
                </c:pt>
                <c:pt idx="11376">
                  <c:v>44537</c:v>
                </c:pt>
                <c:pt idx="11377">
                  <c:v>44538</c:v>
                </c:pt>
                <c:pt idx="11378">
                  <c:v>44539</c:v>
                </c:pt>
                <c:pt idx="11379">
                  <c:v>44540</c:v>
                </c:pt>
                <c:pt idx="11380">
                  <c:v>44543</c:v>
                </c:pt>
                <c:pt idx="11381">
                  <c:v>44544</c:v>
                </c:pt>
                <c:pt idx="11382">
                  <c:v>44545</c:v>
                </c:pt>
                <c:pt idx="11383">
                  <c:v>44546</c:v>
                </c:pt>
                <c:pt idx="11384">
                  <c:v>44547</c:v>
                </c:pt>
                <c:pt idx="11385">
                  <c:v>44550</c:v>
                </c:pt>
                <c:pt idx="11386">
                  <c:v>44551</c:v>
                </c:pt>
                <c:pt idx="11387">
                  <c:v>44552</c:v>
                </c:pt>
                <c:pt idx="11388">
                  <c:v>44553</c:v>
                </c:pt>
                <c:pt idx="11389">
                  <c:v>44557</c:v>
                </c:pt>
                <c:pt idx="11390">
                  <c:v>44558</c:v>
                </c:pt>
                <c:pt idx="11391">
                  <c:v>44559</c:v>
                </c:pt>
                <c:pt idx="11392">
                  <c:v>44560</c:v>
                </c:pt>
                <c:pt idx="11393">
                  <c:v>44561</c:v>
                </c:pt>
                <c:pt idx="11394">
                  <c:v>44564</c:v>
                </c:pt>
                <c:pt idx="11395">
                  <c:v>44565</c:v>
                </c:pt>
                <c:pt idx="11396">
                  <c:v>44566</c:v>
                </c:pt>
                <c:pt idx="11397">
                  <c:v>44567</c:v>
                </c:pt>
                <c:pt idx="11398">
                  <c:v>44568</c:v>
                </c:pt>
                <c:pt idx="11399">
                  <c:v>44571</c:v>
                </c:pt>
                <c:pt idx="11400">
                  <c:v>44572</c:v>
                </c:pt>
                <c:pt idx="11401">
                  <c:v>44573</c:v>
                </c:pt>
                <c:pt idx="11402">
                  <c:v>44574</c:v>
                </c:pt>
                <c:pt idx="11403">
                  <c:v>44575</c:v>
                </c:pt>
                <c:pt idx="11404">
                  <c:v>44579</c:v>
                </c:pt>
                <c:pt idx="11405">
                  <c:v>44580</c:v>
                </c:pt>
                <c:pt idx="11406">
                  <c:v>44581</c:v>
                </c:pt>
                <c:pt idx="11407">
                  <c:v>44582</c:v>
                </c:pt>
                <c:pt idx="11408">
                  <c:v>44585</c:v>
                </c:pt>
                <c:pt idx="11409">
                  <c:v>44586</c:v>
                </c:pt>
                <c:pt idx="11410">
                  <c:v>44587</c:v>
                </c:pt>
                <c:pt idx="11411">
                  <c:v>44588</c:v>
                </c:pt>
                <c:pt idx="11412">
                  <c:v>44589</c:v>
                </c:pt>
                <c:pt idx="11413">
                  <c:v>44592</c:v>
                </c:pt>
                <c:pt idx="11414">
                  <c:v>44593</c:v>
                </c:pt>
                <c:pt idx="11415">
                  <c:v>44594</c:v>
                </c:pt>
                <c:pt idx="11416">
                  <c:v>44595</c:v>
                </c:pt>
                <c:pt idx="11417">
                  <c:v>44596</c:v>
                </c:pt>
                <c:pt idx="11418">
                  <c:v>44599</c:v>
                </c:pt>
                <c:pt idx="11419">
                  <c:v>44600</c:v>
                </c:pt>
                <c:pt idx="11420">
                  <c:v>44601</c:v>
                </c:pt>
                <c:pt idx="11421">
                  <c:v>44602</c:v>
                </c:pt>
                <c:pt idx="11422">
                  <c:v>44603</c:v>
                </c:pt>
                <c:pt idx="11423">
                  <c:v>44606</c:v>
                </c:pt>
                <c:pt idx="11424">
                  <c:v>44607</c:v>
                </c:pt>
                <c:pt idx="11425">
                  <c:v>44608</c:v>
                </c:pt>
                <c:pt idx="11426">
                  <c:v>44609</c:v>
                </c:pt>
                <c:pt idx="11427">
                  <c:v>44610</c:v>
                </c:pt>
                <c:pt idx="11428">
                  <c:v>44614</c:v>
                </c:pt>
                <c:pt idx="11429">
                  <c:v>44615</c:v>
                </c:pt>
                <c:pt idx="11430">
                  <c:v>44616</c:v>
                </c:pt>
                <c:pt idx="11431">
                  <c:v>44617</c:v>
                </c:pt>
                <c:pt idx="11432">
                  <c:v>44620</c:v>
                </c:pt>
                <c:pt idx="11433">
                  <c:v>44621</c:v>
                </c:pt>
                <c:pt idx="11434">
                  <c:v>44622</c:v>
                </c:pt>
                <c:pt idx="11435">
                  <c:v>44623</c:v>
                </c:pt>
                <c:pt idx="11436">
                  <c:v>44624</c:v>
                </c:pt>
                <c:pt idx="11437">
                  <c:v>44627</c:v>
                </c:pt>
                <c:pt idx="11438">
                  <c:v>44628</c:v>
                </c:pt>
                <c:pt idx="11439">
                  <c:v>44629</c:v>
                </c:pt>
                <c:pt idx="11440">
                  <c:v>44630</c:v>
                </c:pt>
                <c:pt idx="11441">
                  <c:v>44631</c:v>
                </c:pt>
                <c:pt idx="11442">
                  <c:v>44634</c:v>
                </c:pt>
                <c:pt idx="11443">
                  <c:v>44635</c:v>
                </c:pt>
                <c:pt idx="11444">
                  <c:v>44636</c:v>
                </c:pt>
                <c:pt idx="11445">
                  <c:v>44637</c:v>
                </c:pt>
                <c:pt idx="11446">
                  <c:v>44638</c:v>
                </c:pt>
                <c:pt idx="11447">
                  <c:v>44641</c:v>
                </c:pt>
                <c:pt idx="11448">
                  <c:v>44642</c:v>
                </c:pt>
                <c:pt idx="11449">
                  <c:v>44643</c:v>
                </c:pt>
                <c:pt idx="11450">
                  <c:v>44644</c:v>
                </c:pt>
                <c:pt idx="11451">
                  <c:v>44645</c:v>
                </c:pt>
                <c:pt idx="11452">
                  <c:v>44648</c:v>
                </c:pt>
                <c:pt idx="11453">
                  <c:v>44649</c:v>
                </c:pt>
                <c:pt idx="11454">
                  <c:v>44650</c:v>
                </c:pt>
                <c:pt idx="11455">
                  <c:v>44651</c:v>
                </c:pt>
                <c:pt idx="11456">
                  <c:v>44652</c:v>
                </c:pt>
                <c:pt idx="11457">
                  <c:v>44655</c:v>
                </c:pt>
                <c:pt idx="11458">
                  <c:v>44656</c:v>
                </c:pt>
                <c:pt idx="11459">
                  <c:v>44657</c:v>
                </c:pt>
                <c:pt idx="11460">
                  <c:v>44658</c:v>
                </c:pt>
                <c:pt idx="11461">
                  <c:v>44659</c:v>
                </c:pt>
                <c:pt idx="11462">
                  <c:v>44662</c:v>
                </c:pt>
                <c:pt idx="11463">
                  <c:v>44663</c:v>
                </c:pt>
                <c:pt idx="11464">
                  <c:v>44664</c:v>
                </c:pt>
                <c:pt idx="11465">
                  <c:v>44665</c:v>
                </c:pt>
                <c:pt idx="11466">
                  <c:v>44669</c:v>
                </c:pt>
                <c:pt idx="11467">
                  <c:v>44670</c:v>
                </c:pt>
                <c:pt idx="11468">
                  <c:v>44671</c:v>
                </c:pt>
                <c:pt idx="11469">
                  <c:v>44672</c:v>
                </c:pt>
                <c:pt idx="11470">
                  <c:v>44673</c:v>
                </c:pt>
                <c:pt idx="11471">
                  <c:v>44676</c:v>
                </c:pt>
                <c:pt idx="11472">
                  <c:v>44677</c:v>
                </c:pt>
                <c:pt idx="11473">
                  <c:v>44678</c:v>
                </c:pt>
                <c:pt idx="11474">
                  <c:v>44679</c:v>
                </c:pt>
                <c:pt idx="11475">
                  <c:v>44680</c:v>
                </c:pt>
                <c:pt idx="11476">
                  <c:v>44683</c:v>
                </c:pt>
                <c:pt idx="11477">
                  <c:v>44684</c:v>
                </c:pt>
                <c:pt idx="11478">
                  <c:v>44685</c:v>
                </c:pt>
                <c:pt idx="11479">
                  <c:v>44686</c:v>
                </c:pt>
                <c:pt idx="11480">
                  <c:v>44687</c:v>
                </c:pt>
                <c:pt idx="11481">
                  <c:v>44690</c:v>
                </c:pt>
                <c:pt idx="11482">
                  <c:v>44691</c:v>
                </c:pt>
                <c:pt idx="11483">
                  <c:v>44692</c:v>
                </c:pt>
                <c:pt idx="11484">
                  <c:v>44693</c:v>
                </c:pt>
                <c:pt idx="11485">
                  <c:v>44694</c:v>
                </c:pt>
                <c:pt idx="11486">
                  <c:v>44697</c:v>
                </c:pt>
                <c:pt idx="11487">
                  <c:v>44698</c:v>
                </c:pt>
                <c:pt idx="11488">
                  <c:v>44699</c:v>
                </c:pt>
                <c:pt idx="11489">
                  <c:v>44700</c:v>
                </c:pt>
                <c:pt idx="11490">
                  <c:v>44701</c:v>
                </c:pt>
                <c:pt idx="11491">
                  <c:v>44704</c:v>
                </c:pt>
                <c:pt idx="11492">
                  <c:v>44705</c:v>
                </c:pt>
                <c:pt idx="11493">
                  <c:v>44706</c:v>
                </c:pt>
                <c:pt idx="11494">
                  <c:v>44707</c:v>
                </c:pt>
                <c:pt idx="11495">
                  <c:v>44708</c:v>
                </c:pt>
                <c:pt idx="11496">
                  <c:v>44712</c:v>
                </c:pt>
                <c:pt idx="11497">
                  <c:v>44713</c:v>
                </c:pt>
                <c:pt idx="11498">
                  <c:v>44714</c:v>
                </c:pt>
                <c:pt idx="11499">
                  <c:v>44715</c:v>
                </c:pt>
                <c:pt idx="11500">
                  <c:v>44718</c:v>
                </c:pt>
                <c:pt idx="11501">
                  <c:v>44719</c:v>
                </c:pt>
                <c:pt idx="11502">
                  <c:v>44720</c:v>
                </c:pt>
                <c:pt idx="11503">
                  <c:v>44721</c:v>
                </c:pt>
                <c:pt idx="11504">
                  <c:v>44722</c:v>
                </c:pt>
                <c:pt idx="11505">
                  <c:v>44725</c:v>
                </c:pt>
                <c:pt idx="11506">
                  <c:v>44726</c:v>
                </c:pt>
                <c:pt idx="11507">
                  <c:v>44727</c:v>
                </c:pt>
                <c:pt idx="11508">
                  <c:v>44728</c:v>
                </c:pt>
                <c:pt idx="11509">
                  <c:v>44729</c:v>
                </c:pt>
                <c:pt idx="11510">
                  <c:v>44733</c:v>
                </c:pt>
                <c:pt idx="11511">
                  <c:v>44734</c:v>
                </c:pt>
                <c:pt idx="11512">
                  <c:v>44735</c:v>
                </c:pt>
                <c:pt idx="11513">
                  <c:v>44736</c:v>
                </c:pt>
                <c:pt idx="11514">
                  <c:v>44739</c:v>
                </c:pt>
                <c:pt idx="11515">
                  <c:v>44740</c:v>
                </c:pt>
                <c:pt idx="11516">
                  <c:v>44741</c:v>
                </c:pt>
                <c:pt idx="11517">
                  <c:v>44742</c:v>
                </c:pt>
                <c:pt idx="11518">
                  <c:v>44743</c:v>
                </c:pt>
                <c:pt idx="11519">
                  <c:v>44747</c:v>
                </c:pt>
                <c:pt idx="11520">
                  <c:v>44748</c:v>
                </c:pt>
                <c:pt idx="11521">
                  <c:v>44749</c:v>
                </c:pt>
                <c:pt idx="11522">
                  <c:v>44750</c:v>
                </c:pt>
                <c:pt idx="11523">
                  <c:v>44753</c:v>
                </c:pt>
                <c:pt idx="11524">
                  <c:v>44754</c:v>
                </c:pt>
                <c:pt idx="11525">
                  <c:v>44755</c:v>
                </c:pt>
                <c:pt idx="11526">
                  <c:v>44756</c:v>
                </c:pt>
                <c:pt idx="11527">
                  <c:v>44757</c:v>
                </c:pt>
                <c:pt idx="11528">
                  <c:v>44760</c:v>
                </c:pt>
                <c:pt idx="11529">
                  <c:v>44761</c:v>
                </c:pt>
                <c:pt idx="11530">
                  <c:v>44762</c:v>
                </c:pt>
                <c:pt idx="11531">
                  <c:v>44763</c:v>
                </c:pt>
                <c:pt idx="11532">
                  <c:v>44764</c:v>
                </c:pt>
                <c:pt idx="11533">
                  <c:v>44767</c:v>
                </c:pt>
                <c:pt idx="11534">
                  <c:v>44768</c:v>
                </c:pt>
                <c:pt idx="11535">
                  <c:v>44769</c:v>
                </c:pt>
                <c:pt idx="11536">
                  <c:v>44770</c:v>
                </c:pt>
                <c:pt idx="11537">
                  <c:v>44771</c:v>
                </c:pt>
                <c:pt idx="11538">
                  <c:v>44774</c:v>
                </c:pt>
                <c:pt idx="11539">
                  <c:v>44775</c:v>
                </c:pt>
                <c:pt idx="11540">
                  <c:v>44776</c:v>
                </c:pt>
                <c:pt idx="11541">
                  <c:v>44777</c:v>
                </c:pt>
                <c:pt idx="11542">
                  <c:v>44778</c:v>
                </c:pt>
                <c:pt idx="11543">
                  <c:v>44781</c:v>
                </c:pt>
                <c:pt idx="11544">
                  <c:v>44782</c:v>
                </c:pt>
                <c:pt idx="11545">
                  <c:v>44783</c:v>
                </c:pt>
                <c:pt idx="11546">
                  <c:v>44784</c:v>
                </c:pt>
                <c:pt idx="11547">
                  <c:v>44785</c:v>
                </c:pt>
                <c:pt idx="11548">
                  <c:v>44788</c:v>
                </c:pt>
                <c:pt idx="11549">
                  <c:v>44789</c:v>
                </c:pt>
                <c:pt idx="11550">
                  <c:v>44790</c:v>
                </c:pt>
                <c:pt idx="11551">
                  <c:v>44791</c:v>
                </c:pt>
                <c:pt idx="11552">
                  <c:v>44792</c:v>
                </c:pt>
                <c:pt idx="11553">
                  <c:v>44795</c:v>
                </c:pt>
                <c:pt idx="11554">
                  <c:v>44796</c:v>
                </c:pt>
                <c:pt idx="11555">
                  <c:v>44797</c:v>
                </c:pt>
                <c:pt idx="11556">
                  <c:v>44798</c:v>
                </c:pt>
                <c:pt idx="11557">
                  <c:v>44799</c:v>
                </c:pt>
                <c:pt idx="11558">
                  <c:v>44802</c:v>
                </c:pt>
                <c:pt idx="11559">
                  <c:v>44803</c:v>
                </c:pt>
                <c:pt idx="11560">
                  <c:v>44804</c:v>
                </c:pt>
                <c:pt idx="11561">
                  <c:v>44805</c:v>
                </c:pt>
                <c:pt idx="11562">
                  <c:v>44806</c:v>
                </c:pt>
                <c:pt idx="11563">
                  <c:v>44810</c:v>
                </c:pt>
                <c:pt idx="11564">
                  <c:v>44811</c:v>
                </c:pt>
              </c:numCache>
            </c:numRef>
          </c:cat>
          <c:val>
            <c:numRef>
              <c:f>'FRED Graph'!$R$15:$R$12085</c:f>
              <c:numCache>
                <c:formatCode>0.00%</c:formatCode>
                <c:ptCount val="11564"/>
                <c:pt idx="0">
                  <c:v>6.8000000000000144E-3</c:v>
                </c:pt>
                <c:pt idx="1">
                  <c:v>7.1000000000000091E-3</c:v>
                </c:pt>
                <c:pt idx="2">
                  <c:v>7.0000000000000062E-3</c:v>
                </c:pt>
                <c:pt idx="3">
                  <c:v>7.6999999999999985E-3</c:v>
                </c:pt>
                <c:pt idx="4">
                  <c:v>7.8999999999999904E-3</c:v>
                </c:pt>
                <c:pt idx="5">
                  <c:v>7.8999999999999904E-3</c:v>
                </c:pt>
                <c:pt idx="6">
                  <c:v>8.199999999999999E-3</c:v>
                </c:pt>
                <c:pt idx="7">
                  <c:v>8.5999999999999965E-3</c:v>
                </c:pt>
                <c:pt idx="8">
                  <c:v>8.3000000000000018E-3</c:v>
                </c:pt>
                <c:pt idx="9">
                  <c:v>8.3000000000000018E-3</c:v>
                </c:pt>
                <c:pt idx="10">
                  <c:v>8.3000000000000018E-3</c:v>
                </c:pt>
                <c:pt idx="11">
                  <c:v>8.10000000000001E-3</c:v>
                </c:pt>
                <c:pt idx="12">
                  <c:v>7.9000000000000042E-3</c:v>
                </c:pt>
                <c:pt idx="13">
                  <c:v>8.199999999999999E-3</c:v>
                </c:pt>
                <c:pt idx="14">
                  <c:v>8.4999999999999937E-3</c:v>
                </c:pt>
                <c:pt idx="15">
                  <c:v>8.0000000000000071E-3</c:v>
                </c:pt>
                <c:pt idx="16">
                  <c:v>8.0000000000000071E-3</c:v>
                </c:pt>
                <c:pt idx="17">
                  <c:v>8.199999999999999E-3</c:v>
                </c:pt>
                <c:pt idx="18">
                  <c:v>8.10000000000001E-3</c:v>
                </c:pt>
                <c:pt idx="19">
                  <c:v>8.4000000000000047E-3</c:v>
                </c:pt>
                <c:pt idx="20">
                  <c:v>8.4000000000000047E-3</c:v>
                </c:pt>
                <c:pt idx="21">
                  <c:v>8.4000000000000047E-3</c:v>
                </c:pt>
                <c:pt idx="22">
                  <c:v>8.5999999999999965E-3</c:v>
                </c:pt>
                <c:pt idx="23">
                  <c:v>8.4999999999999937E-3</c:v>
                </c:pt>
                <c:pt idx="24">
                  <c:v>8.6000000000000104E-3</c:v>
                </c:pt>
                <c:pt idx="25">
                  <c:v>8.4999999999999937E-3</c:v>
                </c:pt>
                <c:pt idx="26">
                  <c:v>9.000000000000008E-3</c:v>
                </c:pt>
                <c:pt idx="27">
                  <c:v>1.0100000000000012E-2</c:v>
                </c:pt>
                <c:pt idx="28">
                  <c:v>1.0400000000000006E-2</c:v>
                </c:pt>
                <c:pt idx="29">
                  <c:v>1.029999999999999E-2</c:v>
                </c:pt>
                <c:pt idx="30">
                  <c:v>1.0300000000000004E-2</c:v>
                </c:pt>
                <c:pt idx="31">
                  <c:v>1.0499999999999995E-2</c:v>
                </c:pt>
                <c:pt idx="32">
                  <c:v>9.800000000000017E-3</c:v>
                </c:pt>
                <c:pt idx="33">
                  <c:v>9.7000000000000003E-3</c:v>
                </c:pt>
                <c:pt idx="34">
                  <c:v>9.5999999999999974E-3</c:v>
                </c:pt>
                <c:pt idx="35">
                  <c:v>9.5999999999999974E-3</c:v>
                </c:pt>
                <c:pt idx="36">
                  <c:v>9.4999999999999946E-3</c:v>
                </c:pt>
                <c:pt idx="37">
                  <c:v>9.3999999999999917E-3</c:v>
                </c:pt>
                <c:pt idx="38">
                  <c:v>1.0099999999999998E-2</c:v>
                </c:pt>
                <c:pt idx="39">
                  <c:v>1.0900000000000007E-2</c:v>
                </c:pt>
                <c:pt idx="40">
                  <c:v>1.0599999999999998E-2</c:v>
                </c:pt>
                <c:pt idx="41">
                  <c:v>1.0999999999999996E-2</c:v>
                </c:pt>
                <c:pt idx="42">
                  <c:v>1.1200000000000002E-2</c:v>
                </c:pt>
                <c:pt idx="43">
                  <c:v>1.0999999999999996E-2</c:v>
                </c:pt>
                <c:pt idx="44">
                  <c:v>1.100000000000001E-2</c:v>
                </c:pt>
                <c:pt idx="45">
                  <c:v>1.079999999999999E-2</c:v>
                </c:pt>
                <c:pt idx="46">
                  <c:v>1.0800000000000004E-2</c:v>
                </c:pt>
                <c:pt idx="47">
                  <c:v>1.1299999999999991E-2</c:v>
                </c:pt>
                <c:pt idx="48">
                  <c:v>1.1599999999999999E-2</c:v>
                </c:pt>
                <c:pt idx="49">
                  <c:v>1.1599999999999999E-2</c:v>
                </c:pt>
                <c:pt idx="50">
                  <c:v>1.1599999999999999E-2</c:v>
                </c:pt>
                <c:pt idx="51">
                  <c:v>1.1700000000000002E-2</c:v>
                </c:pt>
                <c:pt idx="52">
                  <c:v>1.1800000000000005E-2</c:v>
                </c:pt>
                <c:pt idx="53">
                  <c:v>1.1700000000000002E-2</c:v>
                </c:pt>
                <c:pt idx="54">
                  <c:v>1.1799999999999991E-2</c:v>
                </c:pt>
                <c:pt idx="55">
                  <c:v>1.1700000000000002E-2</c:v>
                </c:pt>
                <c:pt idx="56">
                  <c:v>1.1499999999999996E-2</c:v>
                </c:pt>
                <c:pt idx="57">
                  <c:v>1.0800000000000004E-2</c:v>
                </c:pt>
                <c:pt idx="58">
                  <c:v>1.1099999999999999E-2</c:v>
                </c:pt>
                <c:pt idx="59">
                  <c:v>1.1200000000000002E-2</c:v>
                </c:pt>
                <c:pt idx="60">
                  <c:v>1.1600000000000013E-2</c:v>
                </c:pt>
                <c:pt idx="61">
                  <c:v>1.1399999999999993E-2</c:v>
                </c:pt>
                <c:pt idx="62">
                  <c:v>1.1200000000000002E-2</c:v>
                </c:pt>
                <c:pt idx="63">
                  <c:v>1.1399999999999993E-2</c:v>
                </c:pt>
                <c:pt idx="64">
                  <c:v>1.1599999999999999E-2</c:v>
                </c:pt>
                <c:pt idx="65">
                  <c:v>1.1399999999999993E-2</c:v>
                </c:pt>
                <c:pt idx="66">
                  <c:v>1.1300000000000004E-2</c:v>
                </c:pt>
                <c:pt idx="67">
                  <c:v>1.1300000000000004E-2</c:v>
                </c:pt>
                <c:pt idx="68">
                  <c:v>1.1799999999999991E-2</c:v>
                </c:pt>
                <c:pt idx="69">
                  <c:v>1.1999999999999997E-2</c:v>
                </c:pt>
                <c:pt idx="70">
                  <c:v>1.1700000000000002E-2</c:v>
                </c:pt>
                <c:pt idx="71">
                  <c:v>1.1799999999999991E-2</c:v>
                </c:pt>
                <c:pt idx="72">
                  <c:v>1.1700000000000002E-2</c:v>
                </c:pt>
                <c:pt idx="73">
                  <c:v>1.1499999999999996E-2</c:v>
                </c:pt>
                <c:pt idx="74">
                  <c:v>1.1700000000000002E-2</c:v>
                </c:pt>
                <c:pt idx="75">
                  <c:v>1.1899999999999994E-2</c:v>
                </c:pt>
                <c:pt idx="76">
                  <c:v>1.2300000000000005E-2</c:v>
                </c:pt>
                <c:pt idx="77">
                  <c:v>1.1800000000000005E-2</c:v>
                </c:pt>
                <c:pt idx="78">
                  <c:v>1.21E-2</c:v>
                </c:pt>
                <c:pt idx="79">
                  <c:v>1.1700000000000002E-2</c:v>
                </c:pt>
                <c:pt idx="80">
                  <c:v>1.1900000000000008E-2</c:v>
                </c:pt>
                <c:pt idx="81">
                  <c:v>1.1400000000000007E-2</c:v>
                </c:pt>
                <c:pt idx="82">
                  <c:v>1.1899999999999994E-2</c:v>
                </c:pt>
                <c:pt idx="83">
                  <c:v>1.1999999999999997E-2</c:v>
                </c:pt>
                <c:pt idx="84">
                  <c:v>1.1999999999999997E-2</c:v>
                </c:pt>
                <c:pt idx="85">
                  <c:v>1.2200000000000003E-2</c:v>
                </c:pt>
                <c:pt idx="86">
                  <c:v>1.2500000000000004E-2</c:v>
                </c:pt>
                <c:pt idx="87">
                  <c:v>1.2699999999999996E-2</c:v>
                </c:pt>
                <c:pt idx="88">
                  <c:v>1.2799999999999999E-2</c:v>
                </c:pt>
                <c:pt idx="89">
                  <c:v>1.3300000000000006E-2</c:v>
                </c:pt>
                <c:pt idx="90">
                  <c:v>1.3400000000000002E-2</c:v>
                </c:pt>
                <c:pt idx="91">
                  <c:v>1.5100000000000002E-2</c:v>
                </c:pt>
                <c:pt idx="92">
                  <c:v>1.55E-2</c:v>
                </c:pt>
                <c:pt idx="93">
                  <c:v>1.5299999999999994E-2</c:v>
                </c:pt>
                <c:pt idx="94">
                  <c:v>1.5300000000000008E-2</c:v>
                </c:pt>
                <c:pt idx="95">
                  <c:v>1.5599999999999996E-2</c:v>
                </c:pt>
                <c:pt idx="96">
                  <c:v>1.5400000000000004E-2</c:v>
                </c:pt>
                <c:pt idx="97">
                  <c:v>1.4999999999999999E-2</c:v>
                </c:pt>
                <c:pt idx="98">
                  <c:v>1.43E-2</c:v>
                </c:pt>
                <c:pt idx="99">
                  <c:v>1.4099999999999988E-2</c:v>
                </c:pt>
                <c:pt idx="100">
                  <c:v>1.4100000000000001E-2</c:v>
                </c:pt>
                <c:pt idx="101">
                  <c:v>1.4200000000000004E-2</c:v>
                </c:pt>
                <c:pt idx="102">
                  <c:v>1.4300000000000007E-2</c:v>
                </c:pt>
                <c:pt idx="103">
                  <c:v>1.4399999999999996E-2</c:v>
                </c:pt>
                <c:pt idx="104">
                  <c:v>1.4199999999999997E-2</c:v>
                </c:pt>
                <c:pt idx="105">
                  <c:v>1.3899999999999996E-2</c:v>
                </c:pt>
                <c:pt idx="106">
                  <c:v>1.3499999999999998E-2</c:v>
                </c:pt>
                <c:pt idx="107">
                  <c:v>1.3700000000000004E-2</c:v>
                </c:pt>
                <c:pt idx="108">
                  <c:v>1.43E-2</c:v>
                </c:pt>
                <c:pt idx="109">
                  <c:v>1.3999999999999999E-2</c:v>
                </c:pt>
                <c:pt idx="110">
                  <c:v>1.4199999999999997E-2</c:v>
                </c:pt>
                <c:pt idx="111">
                  <c:v>1.3899999999999996E-2</c:v>
                </c:pt>
                <c:pt idx="112">
                  <c:v>1.419999999999999E-2</c:v>
                </c:pt>
                <c:pt idx="113">
                  <c:v>1.4200000000000004E-2</c:v>
                </c:pt>
                <c:pt idx="114">
                  <c:v>1.4100000000000001E-2</c:v>
                </c:pt>
                <c:pt idx="115">
                  <c:v>1.4699999999999998E-2</c:v>
                </c:pt>
                <c:pt idx="116">
                  <c:v>1.4999999999999999E-2</c:v>
                </c:pt>
                <c:pt idx="117">
                  <c:v>1.4999999999999999E-2</c:v>
                </c:pt>
                <c:pt idx="118">
                  <c:v>1.5700000000000006E-2</c:v>
                </c:pt>
                <c:pt idx="119">
                  <c:v>1.6100000000000003E-2</c:v>
                </c:pt>
                <c:pt idx="120">
                  <c:v>1.5699999999999999E-2</c:v>
                </c:pt>
                <c:pt idx="121">
                  <c:v>1.5800000000000008E-2</c:v>
                </c:pt>
                <c:pt idx="122">
                  <c:v>1.5800000000000002E-2</c:v>
                </c:pt>
                <c:pt idx="123">
                  <c:v>1.5599999999999996E-2</c:v>
                </c:pt>
                <c:pt idx="124">
                  <c:v>1.5899999999999997E-2</c:v>
                </c:pt>
                <c:pt idx="125">
                  <c:v>1.5699999999999992E-2</c:v>
                </c:pt>
                <c:pt idx="126">
                  <c:v>1.5799999999999995E-2</c:v>
                </c:pt>
                <c:pt idx="127">
                  <c:v>1.5500000000000014E-2</c:v>
                </c:pt>
                <c:pt idx="128">
                  <c:v>1.4999999999999993E-2</c:v>
                </c:pt>
                <c:pt idx="129">
                  <c:v>1.4699999999999998E-2</c:v>
                </c:pt>
                <c:pt idx="130">
                  <c:v>1.4800000000000008E-2</c:v>
                </c:pt>
                <c:pt idx="131">
                  <c:v>1.4799999999999994E-2</c:v>
                </c:pt>
                <c:pt idx="132">
                  <c:v>1.5100000000000016E-2</c:v>
                </c:pt>
                <c:pt idx="133">
                  <c:v>1.4700000000000005E-2</c:v>
                </c:pt>
                <c:pt idx="134">
                  <c:v>1.5000000000000006E-2</c:v>
                </c:pt>
                <c:pt idx="135">
                  <c:v>1.4999999999999999E-2</c:v>
                </c:pt>
                <c:pt idx="136">
                  <c:v>1.4799999999999994E-2</c:v>
                </c:pt>
                <c:pt idx="137">
                  <c:v>1.4799999999999994E-2</c:v>
                </c:pt>
                <c:pt idx="138">
                  <c:v>1.4999999999999999E-2</c:v>
                </c:pt>
                <c:pt idx="139">
                  <c:v>1.4799999999999987E-2</c:v>
                </c:pt>
                <c:pt idx="140">
                  <c:v>1.5200000000000005E-2</c:v>
                </c:pt>
                <c:pt idx="141">
                  <c:v>1.4800000000000001E-2</c:v>
                </c:pt>
                <c:pt idx="142">
                  <c:v>1.4699999999999998E-2</c:v>
                </c:pt>
                <c:pt idx="143">
                  <c:v>1.4700000000000012E-2</c:v>
                </c:pt>
                <c:pt idx="144">
                  <c:v>1.4500000000000006E-2</c:v>
                </c:pt>
                <c:pt idx="145">
                  <c:v>1.4200000000000004E-2</c:v>
                </c:pt>
                <c:pt idx="146">
                  <c:v>1.4699999999999991E-2</c:v>
                </c:pt>
                <c:pt idx="147">
                  <c:v>1.4200000000000004E-2</c:v>
                </c:pt>
                <c:pt idx="148">
                  <c:v>1.4000000000000005E-2</c:v>
                </c:pt>
                <c:pt idx="149">
                  <c:v>1.3999999999999992E-2</c:v>
                </c:pt>
                <c:pt idx="150">
                  <c:v>1.3599999999999994E-2</c:v>
                </c:pt>
                <c:pt idx="151">
                  <c:v>1.3900000000000003E-2</c:v>
                </c:pt>
                <c:pt idx="152">
                  <c:v>1.4100000000000008E-2</c:v>
                </c:pt>
                <c:pt idx="153">
                  <c:v>1.4100000000000001E-2</c:v>
                </c:pt>
                <c:pt idx="154">
                  <c:v>1.4199999999999997E-2</c:v>
                </c:pt>
                <c:pt idx="155">
                  <c:v>1.3900000000000003E-2</c:v>
                </c:pt>
                <c:pt idx="156">
                  <c:v>1.3200000000000003E-2</c:v>
                </c:pt>
                <c:pt idx="157">
                  <c:v>1.2999999999999998E-2</c:v>
                </c:pt>
                <c:pt idx="158">
                  <c:v>1.3000000000000005E-2</c:v>
                </c:pt>
                <c:pt idx="159">
                  <c:v>1.2600000000000007E-2</c:v>
                </c:pt>
                <c:pt idx="160">
                  <c:v>1.2499999999999997E-2</c:v>
                </c:pt>
                <c:pt idx="161">
                  <c:v>1.2600000000000007E-2</c:v>
                </c:pt>
                <c:pt idx="162">
                  <c:v>1.2500000000000004E-2</c:v>
                </c:pt>
                <c:pt idx="163">
                  <c:v>1.2400000000000001E-2</c:v>
                </c:pt>
                <c:pt idx="164">
                  <c:v>1.2400000000000001E-2</c:v>
                </c:pt>
                <c:pt idx="165">
                  <c:v>1.1700000000000002E-2</c:v>
                </c:pt>
                <c:pt idx="166">
                  <c:v>1.1800000000000012E-2</c:v>
                </c:pt>
                <c:pt idx="167">
                  <c:v>1.2200000000000009E-2</c:v>
                </c:pt>
                <c:pt idx="168">
                  <c:v>1.2099999999999993E-2</c:v>
                </c:pt>
                <c:pt idx="169">
                  <c:v>1.1899999999999994E-2</c:v>
                </c:pt>
                <c:pt idx="170">
                  <c:v>1.2599999999999993E-2</c:v>
                </c:pt>
                <c:pt idx="171">
                  <c:v>1.2499999999999997E-2</c:v>
                </c:pt>
                <c:pt idx="172">
                  <c:v>1.3000000000000005E-2</c:v>
                </c:pt>
                <c:pt idx="173">
                  <c:v>1.2900000000000002E-2</c:v>
                </c:pt>
                <c:pt idx="174">
                  <c:v>1.3300000000000006E-2</c:v>
                </c:pt>
                <c:pt idx="175">
                  <c:v>1.3000000000000005E-2</c:v>
                </c:pt>
                <c:pt idx="176">
                  <c:v>1.3400000000000002E-2</c:v>
                </c:pt>
                <c:pt idx="177">
                  <c:v>1.320000000000001E-2</c:v>
                </c:pt>
                <c:pt idx="178">
                  <c:v>1.3199999999999996E-2</c:v>
                </c:pt>
                <c:pt idx="179">
                  <c:v>1.320000000000001E-2</c:v>
                </c:pt>
                <c:pt idx="180">
                  <c:v>1.2699999999999996E-2</c:v>
                </c:pt>
                <c:pt idx="181">
                  <c:v>1.3500000000000005E-2</c:v>
                </c:pt>
                <c:pt idx="182">
                  <c:v>1.3299999999999999E-2</c:v>
                </c:pt>
                <c:pt idx="183">
                  <c:v>1.3600000000000001E-2</c:v>
                </c:pt>
                <c:pt idx="184">
                  <c:v>1.2999999999999991E-2</c:v>
                </c:pt>
                <c:pt idx="185">
                  <c:v>1.3400000000000009E-2</c:v>
                </c:pt>
                <c:pt idx="186">
                  <c:v>1.3699999999999997E-2</c:v>
                </c:pt>
                <c:pt idx="187">
                  <c:v>1.3300000000000006E-2</c:v>
                </c:pt>
                <c:pt idx="188">
                  <c:v>1.3299999999999992E-2</c:v>
                </c:pt>
                <c:pt idx="189">
                  <c:v>1.3500000000000005E-2</c:v>
                </c:pt>
                <c:pt idx="190">
                  <c:v>1.3800000000000007E-2</c:v>
                </c:pt>
                <c:pt idx="191">
                  <c:v>1.3799999999999993E-2</c:v>
                </c:pt>
                <c:pt idx="192">
                  <c:v>1.3800000000000007E-2</c:v>
                </c:pt>
                <c:pt idx="193">
                  <c:v>1.3799999999999993E-2</c:v>
                </c:pt>
                <c:pt idx="194">
                  <c:v>1.3800000000000007E-2</c:v>
                </c:pt>
                <c:pt idx="195">
                  <c:v>1.3500000000000005E-2</c:v>
                </c:pt>
                <c:pt idx="196">
                  <c:v>1.3900000000000003E-2</c:v>
                </c:pt>
                <c:pt idx="197">
                  <c:v>1.3800000000000014E-2</c:v>
                </c:pt>
                <c:pt idx="198">
                  <c:v>1.3600000000000008E-2</c:v>
                </c:pt>
                <c:pt idx="199">
                  <c:v>1.3300000000000006E-2</c:v>
                </c:pt>
                <c:pt idx="200">
                  <c:v>1.3600000000000008E-2</c:v>
                </c:pt>
                <c:pt idx="201">
                  <c:v>1.3999999999999999E-2</c:v>
                </c:pt>
                <c:pt idx="202">
                  <c:v>1.3900000000000003E-2</c:v>
                </c:pt>
                <c:pt idx="203">
                  <c:v>1.4000000000000005E-2</c:v>
                </c:pt>
                <c:pt idx="204">
                  <c:v>1.3899999999999996E-2</c:v>
                </c:pt>
                <c:pt idx="205">
                  <c:v>1.3800000000000007E-2</c:v>
                </c:pt>
                <c:pt idx="206">
                  <c:v>1.3600000000000001E-2</c:v>
                </c:pt>
                <c:pt idx="207">
                  <c:v>1.3900000000000003E-2</c:v>
                </c:pt>
                <c:pt idx="208">
                  <c:v>1.390000000000001E-2</c:v>
                </c:pt>
                <c:pt idx="209">
                  <c:v>1.4100000000000001E-2</c:v>
                </c:pt>
                <c:pt idx="210">
                  <c:v>1.4100000000000008E-2</c:v>
                </c:pt>
                <c:pt idx="211">
                  <c:v>1.4100000000000001E-2</c:v>
                </c:pt>
                <c:pt idx="212">
                  <c:v>1.4600000000000002E-2</c:v>
                </c:pt>
                <c:pt idx="213">
                  <c:v>1.4199999999999997E-2</c:v>
                </c:pt>
                <c:pt idx="214">
                  <c:v>1.4100000000000008E-2</c:v>
                </c:pt>
                <c:pt idx="215">
                  <c:v>1.4299999999999993E-2</c:v>
                </c:pt>
                <c:pt idx="216">
                  <c:v>1.4099999999999988E-2</c:v>
                </c:pt>
                <c:pt idx="217">
                  <c:v>1.3999999999999999E-2</c:v>
                </c:pt>
                <c:pt idx="218">
                  <c:v>1.4899999999999997E-2</c:v>
                </c:pt>
                <c:pt idx="219">
                  <c:v>1.4699999999999991E-2</c:v>
                </c:pt>
                <c:pt idx="220">
                  <c:v>1.4499999999999999E-2</c:v>
                </c:pt>
                <c:pt idx="221">
                  <c:v>1.4299999999999993E-2</c:v>
                </c:pt>
                <c:pt idx="222">
                  <c:v>1.3699999999999997E-2</c:v>
                </c:pt>
                <c:pt idx="223">
                  <c:v>1.3899999999999996E-2</c:v>
                </c:pt>
                <c:pt idx="224">
                  <c:v>1.3699999999999997E-2</c:v>
                </c:pt>
                <c:pt idx="225">
                  <c:v>1.390000000000001E-2</c:v>
                </c:pt>
                <c:pt idx="226">
                  <c:v>1.3800000000000007E-2</c:v>
                </c:pt>
                <c:pt idx="227">
                  <c:v>1.3700000000000004E-2</c:v>
                </c:pt>
                <c:pt idx="228">
                  <c:v>1.3700000000000004E-2</c:v>
                </c:pt>
                <c:pt idx="229">
                  <c:v>1.3100000000000001E-2</c:v>
                </c:pt>
                <c:pt idx="230">
                  <c:v>1.2999999999999991E-2</c:v>
                </c:pt>
                <c:pt idx="231">
                  <c:v>1.2900000000000002E-2</c:v>
                </c:pt>
                <c:pt idx="232">
                  <c:v>1.3399999999999995E-2</c:v>
                </c:pt>
                <c:pt idx="233">
                  <c:v>1.3100000000000001E-2</c:v>
                </c:pt>
                <c:pt idx="234">
                  <c:v>1.2599999999999993E-2</c:v>
                </c:pt>
                <c:pt idx="235">
                  <c:v>1.2499999999999997E-2</c:v>
                </c:pt>
                <c:pt idx="236">
                  <c:v>1.2500000000000011E-2</c:v>
                </c:pt>
                <c:pt idx="237">
                  <c:v>1.1800000000000005E-2</c:v>
                </c:pt>
                <c:pt idx="238">
                  <c:v>1.1799999999999991E-2</c:v>
                </c:pt>
                <c:pt idx="239">
                  <c:v>1.1999999999999997E-2</c:v>
                </c:pt>
                <c:pt idx="240">
                  <c:v>1.1999999999999997E-2</c:v>
                </c:pt>
                <c:pt idx="241">
                  <c:v>1.1999999999999997E-2</c:v>
                </c:pt>
                <c:pt idx="242">
                  <c:v>1.1900000000000001E-2</c:v>
                </c:pt>
                <c:pt idx="243">
                  <c:v>1.1200000000000002E-2</c:v>
                </c:pt>
                <c:pt idx="244">
                  <c:v>1.0600000000000012E-2</c:v>
                </c:pt>
                <c:pt idx="245">
                  <c:v>1.0800000000000004E-2</c:v>
                </c:pt>
                <c:pt idx="246">
                  <c:v>1.1099999999999999E-2</c:v>
                </c:pt>
                <c:pt idx="247">
                  <c:v>1.1599999999999985E-2</c:v>
                </c:pt>
                <c:pt idx="248">
                  <c:v>1.1799999999999998E-2</c:v>
                </c:pt>
                <c:pt idx="249">
                  <c:v>1.1799999999999998E-2</c:v>
                </c:pt>
                <c:pt idx="250">
                  <c:v>1.2000000000000004E-2</c:v>
                </c:pt>
                <c:pt idx="251">
                  <c:v>1.14E-2</c:v>
                </c:pt>
                <c:pt idx="252">
                  <c:v>1.1899999999999987E-2</c:v>
                </c:pt>
                <c:pt idx="253">
                  <c:v>1.1699999999999995E-2</c:v>
                </c:pt>
                <c:pt idx="254">
                  <c:v>1.1900000000000001E-2</c:v>
                </c:pt>
                <c:pt idx="255">
                  <c:v>1.1900000000000001E-2</c:v>
                </c:pt>
                <c:pt idx="256">
                  <c:v>1.2099999999999993E-2</c:v>
                </c:pt>
                <c:pt idx="257">
                  <c:v>1.1899999999999994E-2</c:v>
                </c:pt>
                <c:pt idx="258">
                  <c:v>1.1499999999999989E-2</c:v>
                </c:pt>
                <c:pt idx="259">
                  <c:v>1.14E-2</c:v>
                </c:pt>
                <c:pt idx="260">
                  <c:v>1.14E-2</c:v>
                </c:pt>
                <c:pt idx="261">
                  <c:v>1.1200000000000002E-2</c:v>
                </c:pt>
                <c:pt idx="262">
                  <c:v>1.1200000000000002E-2</c:v>
                </c:pt>
                <c:pt idx="263">
                  <c:v>1.1400000000000007E-2</c:v>
                </c:pt>
                <c:pt idx="264">
                  <c:v>1.1599999999999999E-2</c:v>
                </c:pt>
                <c:pt idx="265">
                  <c:v>1.1399999999999993E-2</c:v>
                </c:pt>
                <c:pt idx="266">
                  <c:v>1.1299999999999991E-2</c:v>
                </c:pt>
                <c:pt idx="267">
                  <c:v>1.1399999999999993E-2</c:v>
                </c:pt>
                <c:pt idx="268">
                  <c:v>1.100000000000001E-2</c:v>
                </c:pt>
                <c:pt idx="269">
                  <c:v>1.1400000000000014E-2</c:v>
                </c:pt>
                <c:pt idx="270">
                  <c:v>1.1000000000000003E-2</c:v>
                </c:pt>
                <c:pt idx="271">
                  <c:v>1.1400000000000007E-2</c:v>
                </c:pt>
                <c:pt idx="272">
                  <c:v>1.1200000000000009E-2</c:v>
                </c:pt>
                <c:pt idx="273">
                  <c:v>1.2200000000000003E-2</c:v>
                </c:pt>
                <c:pt idx="274">
                  <c:v>1.2299999999999991E-2</c:v>
                </c:pt>
                <c:pt idx="275">
                  <c:v>1.2300000000000005E-2</c:v>
                </c:pt>
                <c:pt idx="276">
                  <c:v>1.14E-2</c:v>
                </c:pt>
                <c:pt idx="277">
                  <c:v>1.1199999999999995E-2</c:v>
                </c:pt>
                <c:pt idx="278">
                  <c:v>1.1100000000000006E-2</c:v>
                </c:pt>
                <c:pt idx="279">
                  <c:v>1.1000000000000003E-2</c:v>
                </c:pt>
                <c:pt idx="280">
                  <c:v>1.09E-2</c:v>
                </c:pt>
                <c:pt idx="281">
                  <c:v>1.0499999999999995E-2</c:v>
                </c:pt>
                <c:pt idx="282">
                  <c:v>1.0400000000000006E-2</c:v>
                </c:pt>
                <c:pt idx="283">
                  <c:v>1.0200000000000001E-2</c:v>
                </c:pt>
                <c:pt idx="284">
                  <c:v>9.7000000000000003E-3</c:v>
                </c:pt>
                <c:pt idx="285">
                  <c:v>9.4000000000000056E-3</c:v>
                </c:pt>
                <c:pt idx="286">
                  <c:v>9.5999999999999974E-3</c:v>
                </c:pt>
                <c:pt idx="287">
                  <c:v>9.900000000000006E-3</c:v>
                </c:pt>
                <c:pt idx="288">
                  <c:v>9.999999999999995E-3</c:v>
                </c:pt>
                <c:pt idx="289">
                  <c:v>9.8999999999999921E-3</c:v>
                </c:pt>
                <c:pt idx="290">
                  <c:v>9.2999999999999888E-3</c:v>
                </c:pt>
                <c:pt idx="291">
                  <c:v>9.1999999999999998E-3</c:v>
                </c:pt>
                <c:pt idx="292">
                  <c:v>9.4000000000000056E-3</c:v>
                </c:pt>
                <c:pt idx="293">
                  <c:v>9.000000000000008E-3</c:v>
                </c:pt>
                <c:pt idx="294">
                  <c:v>8.9000000000000051E-3</c:v>
                </c:pt>
                <c:pt idx="295">
                  <c:v>9.1000000000000109E-3</c:v>
                </c:pt>
                <c:pt idx="296">
                  <c:v>8.9000000000000051E-3</c:v>
                </c:pt>
                <c:pt idx="297">
                  <c:v>8.9000000000000051E-3</c:v>
                </c:pt>
                <c:pt idx="298">
                  <c:v>8.6999999999999994E-3</c:v>
                </c:pt>
                <c:pt idx="299">
                  <c:v>8.6999999999999994E-3</c:v>
                </c:pt>
                <c:pt idx="300">
                  <c:v>8.3000000000000018E-3</c:v>
                </c:pt>
                <c:pt idx="301">
                  <c:v>8.0000000000000071E-3</c:v>
                </c:pt>
                <c:pt idx="302">
                  <c:v>7.6999999999999985E-3</c:v>
                </c:pt>
                <c:pt idx="303">
                  <c:v>7.4000000000000038E-3</c:v>
                </c:pt>
                <c:pt idx="304">
                  <c:v>7.2000000000000119E-3</c:v>
                </c:pt>
                <c:pt idx="305">
                  <c:v>7.4000000000000038E-3</c:v>
                </c:pt>
                <c:pt idx="306">
                  <c:v>7.3000000000000148E-3</c:v>
                </c:pt>
                <c:pt idx="307">
                  <c:v>7.2999999999999871E-3</c:v>
                </c:pt>
                <c:pt idx="308">
                  <c:v>7.1999999999999981E-3</c:v>
                </c:pt>
                <c:pt idx="309">
                  <c:v>6.8000000000000005E-3</c:v>
                </c:pt>
                <c:pt idx="310">
                  <c:v>6.9999999999999923E-3</c:v>
                </c:pt>
                <c:pt idx="311">
                  <c:v>6.4999999999999919E-3</c:v>
                </c:pt>
                <c:pt idx="312">
                  <c:v>6.9000000000000034E-3</c:v>
                </c:pt>
                <c:pt idx="313">
                  <c:v>7.1000000000000091E-3</c:v>
                </c:pt>
                <c:pt idx="314">
                  <c:v>6.9000000000000034E-3</c:v>
                </c:pt>
                <c:pt idx="315">
                  <c:v>7.2999999999999871E-3</c:v>
                </c:pt>
                <c:pt idx="316">
                  <c:v>7.1000000000000091E-3</c:v>
                </c:pt>
                <c:pt idx="317">
                  <c:v>7.2000000000000119E-3</c:v>
                </c:pt>
                <c:pt idx="318">
                  <c:v>7.1999999999999981E-3</c:v>
                </c:pt>
                <c:pt idx="319">
                  <c:v>7.4000000000000038E-3</c:v>
                </c:pt>
                <c:pt idx="320">
                  <c:v>6.0000000000000053E-3</c:v>
                </c:pt>
                <c:pt idx="321">
                  <c:v>6.0000000000000053E-3</c:v>
                </c:pt>
                <c:pt idx="322">
                  <c:v>6.1999999999999972E-3</c:v>
                </c:pt>
                <c:pt idx="323">
                  <c:v>6.0000000000000053E-3</c:v>
                </c:pt>
                <c:pt idx="324">
                  <c:v>6.3E-3</c:v>
                </c:pt>
                <c:pt idx="325">
                  <c:v>6.4000000000000029E-3</c:v>
                </c:pt>
                <c:pt idx="326">
                  <c:v>6.5999999999999948E-3</c:v>
                </c:pt>
                <c:pt idx="327">
                  <c:v>6.5999999999999948E-3</c:v>
                </c:pt>
                <c:pt idx="328">
                  <c:v>6.4999999999999919E-3</c:v>
                </c:pt>
                <c:pt idx="329">
                  <c:v>5.400000000000002E-3</c:v>
                </c:pt>
                <c:pt idx="330">
                  <c:v>5.2999999999999853E-3</c:v>
                </c:pt>
                <c:pt idx="331">
                  <c:v>5.2999999999999992E-3</c:v>
                </c:pt>
                <c:pt idx="332">
                  <c:v>5.7999999999999996E-3</c:v>
                </c:pt>
                <c:pt idx="333">
                  <c:v>5.7000000000000106E-3</c:v>
                </c:pt>
                <c:pt idx="334">
                  <c:v>5.9999999999999915E-3</c:v>
                </c:pt>
                <c:pt idx="335">
                  <c:v>5.8999999999999886E-3</c:v>
                </c:pt>
                <c:pt idx="336">
                  <c:v>5.6999999999999967E-3</c:v>
                </c:pt>
                <c:pt idx="337">
                  <c:v>5.6000000000000077E-3</c:v>
                </c:pt>
                <c:pt idx="338">
                  <c:v>5.400000000000002E-3</c:v>
                </c:pt>
                <c:pt idx="339">
                  <c:v>5.5000000000000049E-3</c:v>
                </c:pt>
                <c:pt idx="340">
                  <c:v>5.2000000000000102E-3</c:v>
                </c:pt>
                <c:pt idx="341">
                  <c:v>4.8000000000000126E-3</c:v>
                </c:pt>
                <c:pt idx="342">
                  <c:v>4.0000000000000036E-3</c:v>
                </c:pt>
                <c:pt idx="343">
                  <c:v>3.5000000000000031E-3</c:v>
                </c:pt>
                <c:pt idx="344">
                  <c:v>3.7000000000000088E-3</c:v>
                </c:pt>
                <c:pt idx="345">
                  <c:v>3.2999999999999974E-3</c:v>
                </c:pt>
                <c:pt idx="346">
                  <c:v>3.1999999999999945E-3</c:v>
                </c:pt>
                <c:pt idx="347">
                  <c:v>3.2000000000000084E-3</c:v>
                </c:pt>
                <c:pt idx="348">
                  <c:v>3.4000000000000002E-3</c:v>
                </c:pt>
                <c:pt idx="349">
                  <c:v>3.2999999999999974E-3</c:v>
                </c:pt>
                <c:pt idx="350">
                  <c:v>3.5999999999999921E-3</c:v>
                </c:pt>
                <c:pt idx="351">
                  <c:v>3.7999999999999978E-3</c:v>
                </c:pt>
                <c:pt idx="352">
                  <c:v>4.0000000000000036E-3</c:v>
                </c:pt>
                <c:pt idx="353">
                  <c:v>4.1999999999999954E-3</c:v>
                </c:pt>
                <c:pt idx="354">
                  <c:v>4.1999999999999954E-3</c:v>
                </c:pt>
                <c:pt idx="355">
                  <c:v>3.9000000000000007E-3</c:v>
                </c:pt>
                <c:pt idx="356">
                  <c:v>4.0000000000000036E-3</c:v>
                </c:pt>
                <c:pt idx="357">
                  <c:v>4.500000000000004E-3</c:v>
                </c:pt>
                <c:pt idx="358">
                  <c:v>4.599999999999993E-3</c:v>
                </c:pt>
                <c:pt idx="359">
                  <c:v>4.3999999999999873E-3</c:v>
                </c:pt>
                <c:pt idx="360">
                  <c:v>4.500000000000004E-3</c:v>
                </c:pt>
                <c:pt idx="361">
                  <c:v>4.4000000000000011E-3</c:v>
                </c:pt>
                <c:pt idx="362">
                  <c:v>4.3999999999999873E-3</c:v>
                </c:pt>
                <c:pt idx="363">
                  <c:v>4.6000000000000069E-3</c:v>
                </c:pt>
                <c:pt idx="364">
                  <c:v>4.4999999999999901E-3</c:v>
                </c:pt>
                <c:pt idx="365">
                  <c:v>4.2999999999999983E-3</c:v>
                </c:pt>
                <c:pt idx="366">
                  <c:v>4.400000000000015E-3</c:v>
                </c:pt>
                <c:pt idx="367">
                  <c:v>4.2999999999999983E-3</c:v>
                </c:pt>
                <c:pt idx="368">
                  <c:v>4.4000000000000011E-3</c:v>
                </c:pt>
                <c:pt idx="369">
                  <c:v>4.0000000000000036E-3</c:v>
                </c:pt>
                <c:pt idx="370">
                  <c:v>4.0999999999999925E-3</c:v>
                </c:pt>
                <c:pt idx="371">
                  <c:v>4.2000000000000093E-3</c:v>
                </c:pt>
                <c:pt idx="372">
                  <c:v>4.1999999999999954E-3</c:v>
                </c:pt>
                <c:pt idx="373">
                  <c:v>4.3999999999999873E-3</c:v>
                </c:pt>
                <c:pt idx="374">
                  <c:v>4.3999999999999873E-3</c:v>
                </c:pt>
                <c:pt idx="375">
                  <c:v>4.500000000000004E-3</c:v>
                </c:pt>
                <c:pt idx="376">
                  <c:v>4.3999999999999873E-3</c:v>
                </c:pt>
                <c:pt idx="377">
                  <c:v>4.4999999999999901E-3</c:v>
                </c:pt>
                <c:pt idx="378">
                  <c:v>4.7999999999999987E-3</c:v>
                </c:pt>
                <c:pt idx="379">
                  <c:v>4.7000000000000097E-3</c:v>
                </c:pt>
                <c:pt idx="380">
                  <c:v>4.7999999999999987E-3</c:v>
                </c:pt>
                <c:pt idx="381">
                  <c:v>4.7999999999999987E-3</c:v>
                </c:pt>
                <c:pt idx="382">
                  <c:v>4.7999999999999987E-3</c:v>
                </c:pt>
                <c:pt idx="383">
                  <c:v>4.9000000000000016E-3</c:v>
                </c:pt>
                <c:pt idx="384">
                  <c:v>5.0000000000000044E-3</c:v>
                </c:pt>
                <c:pt idx="385">
                  <c:v>5.2999999999999992E-3</c:v>
                </c:pt>
                <c:pt idx="386">
                  <c:v>5.400000000000002E-3</c:v>
                </c:pt>
                <c:pt idx="387">
                  <c:v>5.6000000000000077E-3</c:v>
                </c:pt>
                <c:pt idx="388">
                  <c:v>6.0000000000000053E-3</c:v>
                </c:pt>
                <c:pt idx="389">
                  <c:v>5.6000000000000077E-3</c:v>
                </c:pt>
                <c:pt idx="390">
                  <c:v>4.9000000000000016E-3</c:v>
                </c:pt>
                <c:pt idx="391">
                  <c:v>5.0999999999999934E-3</c:v>
                </c:pt>
                <c:pt idx="392">
                  <c:v>5.1999999999999963E-3</c:v>
                </c:pt>
                <c:pt idx="393">
                  <c:v>5.300000000000013E-3</c:v>
                </c:pt>
                <c:pt idx="394">
                  <c:v>5.6000000000000077E-3</c:v>
                </c:pt>
                <c:pt idx="395">
                  <c:v>5.6000000000000077E-3</c:v>
                </c:pt>
                <c:pt idx="396">
                  <c:v>5.9000000000000025E-3</c:v>
                </c:pt>
                <c:pt idx="397">
                  <c:v>5.7999999999999996E-3</c:v>
                </c:pt>
                <c:pt idx="398">
                  <c:v>5.7000000000000106E-3</c:v>
                </c:pt>
                <c:pt idx="399">
                  <c:v>5.6999999999999967E-3</c:v>
                </c:pt>
                <c:pt idx="400">
                  <c:v>4.2999999999999983E-3</c:v>
                </c:pt>
                <c:pt idx="401">
                  <c:v>4.3999999999999873E-3</c:v>
                </c:pt>
                <c:pt idx="402">
                  <c:v>4.2999999999999983E-3</c:v>
                </c:pt>
                <c:pt idx="403">
                  <c:v>4.1999999999999954E-3</c:v>
                </c:pt>
                <c:pt idx="404">
                  <c:v>4.1000000000000064E-3</c:v>
                </c:pt>
                <c:pt idx="405">
                  <c:v>4.3000000000000121E-3</c:v>
                </c:pt>
                <c:pt idx="406">
                  <c:v>4.4000000000000011E-3</c:v>
                </c:pt>
                <c:pt idx="407">
                  <c:v>4.4000000000000011E-3</c:v>
                </c:pt>
                <c:pt idx="408">
                  <c:v>4.1999999999999954E-3</c:v>
                </c:pt>
                <c:pt idx="409">
                  <c:v>4.1999999999999954E-3</c:v>
                </c:pt>
                <c:pt idx="410">
                  <c:v>4.3999999999999873E-3</c:v>
                </c:pt>
                <c:pt idx="411">
                  <c:v>4.599999999999993E-3</c:v>
                </c:pt>
                <c:pt idx="412">
                  <c:v>4.6999999999999958E-3</c:v>
                </c:pt>
                <c:pt idx="413">
                  <c:v>4.7000000000000097E-3</c:v>
                </c:pt>
                <c:pt idx="414">
                  <c:v>4.8999999999999877E-3</c:v>
                </c:pt>
                <c:pt idx="415">
                  <c:v>4.9000000000000016E-3</c:v>
                </c:pt>
                <c:pt idx="416">
                  <c:v>4.7000000000000097E-3</c:v>
                </c:pt>
                <c:pt idx="417">
                  <c:v>4.9000000000000016E-3</c:v>
                </c:pt>
                <c:pt idx="418">
                  <c:v>4.7999999999999987E-3</c:v>
                </c:pt>
                <c:pt idx="419">
                  <c:v>4.8999999999999877E-3</c:v>
                </c:pt>
                <c:pt idx="420">
                  <c:v>4.9000000000000016E-3</c:v>
                </c:pt>
                <c:pt idx="421">
                  <c:v>4.6999999999999958E-3</c:v>
                </c:pt>
                <c:pt idx="422">
                  <c:v>4.7999999999999987E-3</c:v>
                </c:pt>
                <c:pt idx="423">
                  <c:v>4.9000000000000016E-3</c:v>
                </c:pt>
                <c:pt idx="424">
                  <c:v>4.8999999999999877E-3</c:v>
                </c:pt>
                <c:pt idx="425">
                  <c:v>4.7999999999999987E-3</c:v>
                </c:pt>
                <c:pt idx="426">
                  <c:v>4.9000000000000016E-3</c:v>
                </c:pt>
                <c:pt idx="427">
                  <c:v>4.6000000000000069E-3</c:v>
                </c:pt>
                <c:pt idx="428">
                  <c:v>4.599999999999993E-3</c:v>
                </c:pt>
                <c:pt idx="429">
                  <c:v>4.500000000000004E-3</c:v>
                </c:pt>
                <c:pt idx="430">
                  <c:v>4.500000000000004E-3</c:v>
                </c:pt>
                <c:pt idx="431">
                  <c:v>4.2999999999999983E-3</c:v>
                </c:pt>
                <c:pt idx="432">
                  <c:v>4.2999999999999983E-3</c:v>
                </c:pt>
                <c:pt idx="433">
                  <c:v>4.2999999999999983E-3</c:v>
                </c:pt>
                <c:pt idx="434">
                  <c:v>4.6999999999999958E-3</c:v>
                </c:pt>
                <c:pt idx="435">
                  <c:v>4.6000000000000069E-3</c:v>
                </c:pt>
                <c:pt idx="436">
                  <c:v>4.500000000000004E-3</c:v>
                </c:pt>
                <c:pt idx="437">
                  <c:v>4.500000000000004E-3</c:v>
                </c:pt>
                <c:pt idx="438">
                  <c:v>4.6999999999999958E-3</c:v>
                </c:pt>
                <c:pt idx="439">
                  <c:v>4.6999999999999958E-3</c:v>
                </c:pt>
                <c:pt idx="440">
                  <c:v>4.8999999999999877E-3</c:v>
                </c:pt>
                <c:pt idx="441">
                  <c:v>4.599999999999993E-3</c:v>
                </c:pt>
                <c:pt idx="442">
                  <c:v>4.599999999999993E-3</c:v>
                </c:pt>
                <c:pt idx="443">
                  <c:v>4.4999999999999901E-3</c:v>
                </c:pt>
                <c:pt idx="444">
                  <c:v>4.4999999999999901E-3</c:v>
                </c:pt>
                <c:pt idx="445">
                  <c:v>4.599999999999993E-3</c:v>
                </c:pt>
                <c:pt idx="446">
                  <c:v>4.599999999999993E-3</c:v>
                </c:pt>
                <c:pt idx="447">
                  <c:v>4.500000000000004E-3</c:v>
                </c:pt>
                <c:pt idx="448">
                  <c:v>4.3999999999999873E-3</c:v>
                </c:pt>
                <c:pt idx="449">
                  <c:v>4.3999999999999873E-3</c:v>
                </c:pt>
                <c:pt idx="450">
                  <c:v>4.4000000000000011E-3</c:v>
                </c:pt>
                <c:pt idx="451">
                  <c:v>4.500000000000004E-3</c:v>
                </c:pt>
                <c:pt idx="452">
                  <c:v>5.0999999999999934E-3</c:v>
                </c:pt>
                <c:pt idx="453">
                  <c:v>4.7999999999999987E-3</c:v>
                </c:pt>
                <c:pt idx="454">
                  <c:v>4.6999999999999958E-3</c:v>
                </c:pt>
                <c:pt idx="455">
                  <c:v>4.7999999999999987E-3</c:v>
                </c:pt>
                <c:pt idx="456">
                  <c:v>4.500000000000004E-3</c:v>
                </c:pt>
                <c:pt idx="457">
                  <c:v>4.4000000000000011E-3</c:v>
                </c:pt>
                <c:pt idx="458">
                  <c:v>4.2999999999999844E-3</c:v>
                </c:pt>
                <c:pt idx="459">
                  <c:v>4.2000000000000093E-3</c:v>
                </c:pt>
                <c:pt idx="460">
                  <c:v>4.2999999999999983E-3</c:v>
                </c:pt>
                <c:pt idx="461">
                  <c:v>4.2000000000000093E-3</c:v>
                </c:pt>
                <c:pt idx="462">
                  <c:v>4.2999999999999983E-3</c:v>
                </c:pt>
                <c:pt idx="463">
                  <c:v>4.500000000000004E-3</c:v>
                </c:pt>
                <c:pt idx="464">
                  <c:v>4.6999999999999958E-3</c:v>
                </c:pt>
                <c:pt idx="465">
                  <c:v>4.7999999999999987E-3</c:v>
                </c:pt>
                <c:pt idx="466">
                  <c:v>5.0999999999999934E-3</c:v>
                </c:pt>
                <c:pt idx="467">
                  <c:v>4.7999999999999987E-3</c:v>
                </c:pt>
                <c:pt idx="468">
                  <c:v>4.599999999999993E-3</c:v>
                </c:pt>
                <c:pt idx="469">
                  <c:v>3.6000000000000199E-3</c:v>
                </c:pt>
                <c:pt idx="470">
                  <c:v>3.500000000000017E-3</c:v>
                </c:pt>
                <c:pt idx="471">
                  <c:v>3.5000000000000031E-3</c:v>
                </c:pt>
                <c:pt idx="472">
                  <c:v>3.5999999999999921E-3</c:v>
                </c:pt>
                <c:pt idx="473">
                  <c:v>3.7999999999999978E-3</c:v>
                </c:pt>
                <c:pt idx="474">
                  <c:v>3.7000000000000088E-3</c:v>
                </c:pt>
                <c:pt idx="475">
                  <c:v>3.5000000000000031E-3</c:v>
                </c:pt>
                <c:pt idx="476">
                  <c:v>2.7000000000000079E-3</c:v>
                </c:pt>
                <c:pt idx="477">
                  <c:v>3.2999999999999974E-3</c:v>
                </c:pt>
                <c:pt idx="478">
                  <c:v>3.4000000000000002E-3</c:v>
                </c:pt>
                <c:pt idx="479">
                  <c:v>3.699999999999995E-3</c:v>
                </c:pt>
                <c:pt idx="480">
                  <c:v>3.699999999999995E-3</c:v>
                </c:pt>
                <c:pt idx="481">
                  <c:v>3.7999999999999978E-3</c:v>
                </c:pt>
                <c:pt idx="482">
                  <c:v>3.699999999999995E-3</c:v>
                </c:pt>
                <c:pt idx="483">
                  <c:v>3.5999999999999921E-3</c:v>
                </c:pt>
                <c:pt idx="484">
                  <c:v>3.5999999999999921E-3</c:v>
                </c:pt>
                <c:pt idx="485">
                  <c:v>3.4000000000000002E-3</c:v>
                </c:pt>
                <c:pt idx="486">
                  <c:v>3.5999999999999921E-3</c:v>
                </c:pt>
                <c:pt idx="487">
                  <c:v>3.699999999999995E-3</c:v>
                </c:pt>
                <c:pt idx="488">
                  <c:v>3.7000000000000088E-3</c:v>
                </c:pt>
                <c:pt idx="489">
                  <c:v>3.4999999999999892E-3</c:v>
                </c:pt>
                <c:pt idx="490">
                  <c:v>3.2999999999999974E-3</c:v>
                </c:pt>
                <c:pt idx="491">
                  <c:v>3.1000000000000055E-3</c:v>
                </c:pt>
                <c:pt idx="492">
                  <c:v>3.1000000000000055E-3</c:v>
                </c:pt>
                <c:pt idx="493">
                  <c:v>2.9999999999999888E-3</c:v>
                </c:pt>
                <c:pt idx="494">
                  <c:v>2.8999999999999998E-3</c:v>
                </c:pt>
                <c:pt idx="495">
                  <c:v>3.0000000000000027E-3</c:v>
                </c:pt>
                <c:pt idx="496">
                  <c:v>#N/A</c:v>
                </c:pt>
                <c:pt idx="497">
                  <c:v>3.0000000000000027E-3</c:v>
                </c:pt>
                <c:pt idx="498">
                  <c:v>2.9000000000000137E-3</c:v>
                </c:pt>
                <c:pt idx="499">
                  <c:v>3.0000000000000027E-3</c:v>
                </c:pt>
                <c:pt idx="500">
                  <c:v>3.1000000000000055E-3</c:v>
                </c:pt>
                <c:pt idx="501">
                  <c:v>2.9999999999999888E-3</c:v>
                </c:pt>
                <c:pt idx="502">
                  <c:v>2.9999999999999888E-3</c:v>
                </c:pt>
                <c:pt idx="503">
                  <c:v>3.1000000000000055E-3</c:v>
                </c:pt>
                <c:pt idx="504">
                  <c:v>3.2000000000000084E-3</c:v>
                </c:pt>
                <c:pt idx="505">
                  <c:v>2.9000000000000137E-3</c:v>
                </c:pt>
                <c:pt idx="506">
                  <c:v>3.0000000000000165E-3</c:v>
                </c:pt>
                <c:pt idx="507">
                  <c:v>2.9000000000000137E-3</c:v>
                </c:pt>
                <c:pt idx="508">
                  <c:v>2.9000000000000137E-3</c:v>
                </c:pt>
                <c:pt idx="509">
                  <c:v>2.3999999999999994E-3</c:v>
                </c:pt>
                <c:pt idx="510">
                  <c:v>1.9999999999999879E-3</c:v>
                </c:pt>
                <c:pt idx="511">
                  <c:v>2.0000000000000157E-3</c:v>
                </c:pt>
                <c:pt idx="512">
                  <c:v>8.9999999999999802E-4</c:v>
                </c:pt>
                <c:pt idx="513">
                  <c:v>8.9999999999999802E-4</c:v>
                </c:pt>
                <c:pt idx="514">
                  <c:v>1.1000000000000038E-3</c:v>
                </c:pt>
                <c:pt idx="515">
                  <c:v>1.1000000000000038E-3</c:v>
                </c:pt>
                <c:pt idx="516">
                  <c:v>1.3999999999999985E-3</c:v>
                </c:pt>
                <c:pt idx="517">
                  <c:v>1.2999999999999956E-3</c:v>
                </c:pt>
                <c:pt idx="518">
                  <c:v>1.5000000000000013E-3</c:v>
                </c:pt>
                <c:pt idx="519">
                  <c:v>1.3999999999999985E-3</c:v>
                </c:pt>
                <c:pt idx="520">
                  <c:v>1.5000000000000013E-3</c:v>
                </c:pt>
                <c:pt idx="521">
                  <c:v>1.799999999999996E-3</c:v>
                </c:pt>
                <c:pt idx="522">
                  <c:v>1.799999999999996E-3</c:v>
                </c:pt>
                <c:pt idx="523">
                  <c:v>1.799999999999996E-3</c:v>
                </c:pt>
                <c:pt idx="524">
                  <c:v>1.799999999999996E-3</c:v>
                </c:pt>
                <c:pt idx="525">
                  <c:v>2.0000000000000018E-3</c:v>
                </c:pt>
                <c:pt idx="526">
                  <c:v>1.8999999999999989E-3</c:v>
                </c:pt>
                <c:pt idx="527">
                  <c:v>1.799999999999996E-3</c:v>
                </c:pt>
                <c:pt idx="528">
                  <c:v>1.7000000000000071E-3</c:v>
                </c:pt>
                <c:pt idx="529">
                  <c:v>1.7000000000000071E-3</c:v>
                </c:pt>
                <c:pt idx="530">
                  <c:v>1.7000000000000071E-3</c:v>
                </c:pt>
                <c:pt idx="531">
                  <c:v>1.5999999999999903E-3</c:v>
                </c:pt>
                <c:pt idx="532">
                  <c:v>1.5999999999999903E-3</c:v>
                </c:pt>
                <c:pt idx="533">
                  <c:v>7.9999999999999516E-4</c:v>
                </c:pt>
                <c:pt idx="534">
                  <c:v>1.0000000000000009E-3</c:v>
                </c:pt>
                <c:pt idx="535">
                  <c:v>1.1999999999999927E-3</c:v>
                </c:pt>
                <c:pt idx="536">
                  <c:v>1.3999999999999985E-3</c:v>
                </c:pt>
                <c:pt idx="537">
                  <c:v>1.0999999999999899E-3</c:v>
                </c:pt>
                <c:pt idx="538">
                  <c:v>1.0000000000000148E-3</c:v>
                </c:pt>
                <c:pt idx="539">
                  <c:v>8.9999999999999802E-4</c:v>
                </c:pt>
                <c:pt idx="540">
                  <c:v>8.9999999999999802E-4</c:v>
                </c:pt>
                <c:pt idx="541">
                  <c:v>3.9999999999999758E-4</c:v>
                </c:pt>
                <c:pt idx="542">
                  <c:v>1.3000000000000095E-3</c:v>
                </c:pt>
                <c:pt idx="543">
                  <c:v>1.2000000000000205E-3</c:v>
                </c:pt>
                <c:pt idx="544">
                  <c:v>1.799999999999996E-3</c:v>
                </c:pt>
                <c:pt idx="545">
                  <c:v>1.6000000000000042E-3</c:v>
                </c:pt>
                <c:pt idx="546">
                  <c:v>1.7000000000000071E-3</c:v>
                </c:pt>
                <c:pt idx="547">
                  <c:v>2.0999999999999908E-3</c:v>
                </c:pt>
                <c:pt idx="548">
                  <c:v>1.8999999999999989E-3</c:v>
                </c:pt>
                <c:pt idx="549">
                  <c:v>1.6000000000000042E-3</c:v>
                </c:pt>
                <c:pt idx="550">
                  <c:v>1.7000000000000209E-3</c:v>
                </c:pt>
                <c:pt idx="551">
                  <c:v>5.0000000000000044E-4</c:v>
                </c:pt>
                <c:pt idx="552">
                  <c:v>0</c:v>
                </c:pt>
                <c:pt idx="553">
                  <c:v>-3.9999999999999758E-4</c:v>
                </c:pt>
                <c:pt idx="554">
                  <c:v>-6.0000000000000331E-4</c:v>
                </c:pt>
                <c:pt idx="555">
                  <c:v>-6.0000000000000331E-4</c:v>
                </c:pt>
                <c:pt idx="556">
                  <c:v>-9.9999999999998701E-4</c:v>
                </c:pt>
                <c:pt idx="557">
                  <c:v>-6.0000000000000331E-4</c:v>
                </c:pt>
                <c:pt idx="558">
                  <c:v>-7.0000000000000617E-4</c:v>
                </c:pt>
                <c:pt idx="559">
                  <c:v>-6.0000000000000331E-4</c:v>
                </c:pt>
                <c:pt idx="560">
                  <c:v>-7.0000000000000617E-4</c:v>
                </c:pt>
                <c:pt idx="561">
                  <c:v>-6.0000000000000331E-4</c:v>
                </c:pt>
                <c:pt idx="562">
                  <c:v>-7.0000000000000617E-4</c:v>
                </c:pt>
                <c:pt idx="563">
                  <c:v>-1.1999999999999927E-3</c:v>
                </c:pt>
                <c:pt idx="564">
                  <c:v>-1.2000000000000066E-3</c:v>
                </c:pt>
                <c:pt idx="565">
                  <c:v>-8.9999999999999802E-4</c:v>
                </c:pt>
                <c:pt idx="566">
                  <c:v>-1.0000000000000009E-3</c:v>
                </c:pt>
                <c:pt idx="567">
                  <c:v>-1.2000000000000066E-3</c:v>
                </c:pt>
                <c:pt idx="568">
                  <c:v>-1.1999999999999927E-3</c:v>
                </c:pt>
                <c:pt idx="569">
                  <c:v>-1.6000000000000042E-3</c:v>
                </c:pt>
                <c:pt idx="570">
                  <c:v>-1.4999999999999875E-3</c:v>
                </c:pt>
                <c:pt idx="571">
                  <c:v>-1.2999999999999817E-3</c:v>
                </c:pt>
                <c:pt idx="572">
                  <c:v>-1.3999999999999985E-3</c:v>
                </c:pt>
                <c:pt idx="573">
                  <c:v>-1.5000000000000013E-3</c:v>
                </c:pt>
                <c:pt idx="574">
                  <c:v>-1.5999999999999764E-3</c:v>
                </c:pt>
                <c:pt idx="575">
                  <c:v>-1.3999999999999846E-3</c:v>
                </c:pt>
                <c:pt idx="576">
                  <c:v>-1.799999999999996E-3</c:v>
                </c:pt>
                <c:pt idx="577">
                  <c:v>-1.6999999999999932E-3</c:v>
                </c:pt>
                <c:pt idx="578">
                  <c:v>-1.8999999999999989E-3</c:v>
                </c:pt>
                <c:pt idx="579">
                  <c:v>-2.2000000000000075E-3</c:v>
                </c:pt>
                <c:pt idx="580">
                  <c:v>-2.0000000000000157E-3</c:v>
                </c:pt>
                <c:pt idx="581">
                  <c:v>-1.8000000000000238E-3</c:v>
                </c:pt>
                <c:pt idx="582">
                  <c:v>-1.3999999999999846E-3</c:v>
                </c:pt>
                <c:pt idx="583">
                  <c:v>-1.3000000000000095E-3</c:v>
                </c:pt>
                <c:pt idx="584">
                  <c:v>-1.1999999999999927E-3</c:v>
                </c:pt>
                <c:pt idx="585">
                  <c:v>-9.9999999999998701E-4</c:v>
                </c:pt>
                <c:pt idx="586">
                  <c:v>-8.9999999999999802E-4</c:v>
                </c:pt>
                <c:pt idx="587">
                  <c:v>-1.0999999999999899E-3</c:v>
                </c:pt>
                <c:pt idx="588">
                  <c:v>-1.1999999999999927E-3</c:v>
                </c:pt>
                <c:pt idx="589">
                  <c:v>-1.3999999999999846E-3</c:v>
                </c:pt>
                <c:pt idx="590">
                  <c:v>-1.799999999999996E-3</c:v>
                </c:pt>
                <c:pt idx="591">
                  <c:v>-1.6999999999999932E-3</c:v>
                </c:pt>
                <c:pt idx="592">
                  <c:v>-1.3999999999999985E-3</c:v>
                </c:pt>
                <c:pt idx="593">
                  <c:v>-1.7000000000000071E-3</c:v>
                </c:pt>
                <c:pt idx="594">
                  <c:v>-2.1000000000000046E-3</c:v>
                </c:pt>
                <c:pt idx="595">
                  <c:v>-2.0000000000000018E-3</c:v>
                </c:pt>
                <c:pt idx="596">
                  <c:v>-1.8999999999999989E-3</c:v>
                </c:pt>
                <c:pt idx="597">
                  <c:v>-1.8000000000000099E-3</c:v>
                </c:pt>
                <c:pt idx="598">
                  <c:v>-2.0999999999999908E-3</c:v>
                </c:pt>
                <c:pt idx="599">
                  <c:v>-3.1000000000000055E-3</c:v>
                </c:pt>
                <c:pt idx="600">
                  <c:v>-3.2999999999999974E-3</c:v>
                </c:pt>
                <c:pt idx="601">
                  <c:v>-3.4000000000000002E-3</c:v>
                </c:pt>
                <c:pt idx="602">
                  <c:v>-4.6999999999999958E-3</c:v>
                </c:pt>
                <c:pt idx="603">
                  <c:v>-5.2999999999999853E-3</c:v>
                </c:pt>
                <c:pt idx="604">
                  <c:v>-7.8000000000000014E-3</c:v>
                </c:pt>
                <c:pt idx="605">
                  <c:v>-6.9000000000000034E-3</c:v>
                </c:pt>
                <c:pt idx="606">
                  <c:v>-6.3E-3</c:v>
                </c:pt>
                <c:pt idx="607">
                  <c:v>-6.0000000000000053E-3</c:v>
                </c:pt>
                <c:pt idx="608">
                  <c:v>-6.3E-3</c:v>
                </c:pt>
                <c:pt idx="609">
                  <c:v>-6.3000000000000139E-3</c:v>
                </c:pt>
                <c:pt idx="610">
                  <c:v>-6.0000000000000192E-3</c:v>
                </c:pt>
                <c:pt idx="611">
                  <c:v>-5.6999999999999967E-3</c:v>
                </c:pt>
                <c:pt idx="612">
                  <c:v>-5.9000000000000025E-3</c:v>
                </c:pt>
                <c:pt idx="613">
                  <c:v>-5.7999999999999996E-3</c:v>
                </c:pt>
                <c:pt idx="614">
                  <c:v>-4.9000000000000016E-3</c:v>
                </c:pt>
                <c:pt idx="615">
                  <c:v>-4.699999999999982E-3</c:v>
                </c:pt>
                <c:pt idx="616">
                  <c:v>-4.699999999999982E-3</c:v>
                </c:pt>
                <c:pt idx="617">
                  <c:v>-4.6000000000000069E-3</c:v>
                </c:pt>
                <c:pt idx="618">
                  <c:v>-5.9999999999999915E-3</c:v>
                </c:pt>
                <c:pt idx="619">
                  <c:v>-7.4000000000000038E-3</c:v>
                </c:pt>
                <c:pt idx="620">
                  <c:v>-7.4000000000000038E-3</c:v>
                </c:pt>
                <c:pt idx="621">
                  <c:v>-7.4000000000000038E-3</c:v>
                </c:pt>
                <c:pt idx="622">
                  <c:v>-6.9000000000000172E-3</c:v>
                </c:pt>
                <c:pt idx="623">
                  <c:v>-6.9000000000000172E-3</c:v>
                </c:pt>
                <c:pt idx="624">
                  <c:v>-6.9999999999999923E-3</c:v>
                </c:pt>
                <c:pt idx="625">
                  <c:v>-6.9000000000000034E-3</c:v>
                </c:pt>
                <c:pt idx="626">
                  <c:v>-6.5000000000000058E-3</c:v>
                </c:pt>
                <c:pt idx="627">
                  <c:v>-6.5000000000000058E-3</c:v>
                </c:pt>
                <c:pt idx="628">
                  <c:v>-6.0999999999999943E-3</c:v>
                </c:pt>
                <c:pt idx="629">
                  <c:v>-6.0999999999999943E-3</c:v>
                </c:pt>
                <c:pt idx="630">
                  <c:v>-6.1999999999999833E-3</c:v>
                </c:pt>
                <c:pt idx="631">
                  <c:v>-5.9999999999999915E-3</c:v>
                </c:pt>
                <c:pt idx="632">
                  <c:v>-5.5999999999999939E-3</c:v>
                </c:pt>
                <c:pt idx="633">
                  <c:v>-5.7999999999999857E-3</c:v>
                </c:pt>
                <c:pt idx="634">
                  <c:v>-5.7999999999999996E-3</c:v>
                </c:pt>
                <c:pt idx="635">
                  <c:v>-7.2999999999999871E-3</c:v>
                </c:pt>
                <c:pt idx="636">
                  <c:v>-7.6999999999999985E-3</c:v>
                </c:pt>
                <c:pt idx="637">
                  <c:v>-8.0000000000000071E-3</c:v>
                </c:pt>
                <c:pt idx="638">
                  <c:v>-8.199999999999999E-3</c:v>
                </c:pt>
                <c:pt idx="639">
                  <c:v>-8.5000000000000075E-3</c:v>
                </c:pt>
                <c:pt idx="640">
                  <c:v>-8.4999999999999937E-3</c:v>
                </c:pt>
                <c:pt idx="641">
                  <c:v>-8.6000000000000104E-3</c:v>
                </c:pt>
                <c:pt idx="642">
                  <c:v>-8.199999999999999E-3</c:v>
                </c:pt>
                <c:pt idx="643">
                  <c:v>-8.2999999999999879E-3</c:v>
                </c:pt>
                <c:pt idx="644">
                  <c:v>-8.2000000000000128E-3</c:v>
                </c:pt>
                <c:pt idx="645">
                  <c:v>-8.199999999999999E-3</c:v>
                </c:pt>
                <c:pt idx="646">
                  <c:v>-7.7000000000000124E-3</c:v>
                </c:pt>
                <c:pt idx="647">
                  <c:v>-7.6999999999999985E-3</c:v>
                </c:pt>
                <c:pt idx="648">
                  <c:v>-7.7999999999999875E-3</c:v>
                </c:pt>
                <c:pt idx="649">
                  <c:v>-7.5999999999999956E-3</c:v>
                </c:pt>
                <c:pt idx="650">
                  <c:v>-7.8000000000000014E-3</c:v>
                </c:pt>
                <c:pt idx="651">
                  <c:v>-7.6999999999999846E-3</c:v>
                </c:pt>
                <c:pt idx="652">
                  <c:v>-7.7999999999999875E-3</c:v>
                </c:pt>
                <c:pt idx="653">
                  <c:v>-7.5999999999999956E-3</c:v>
                </c:pt>
                <c:pt idx="654">
                  <c:v>-7.5999999999999956E-3</c:v>
                </c:pt>
                <c:pt idx="655">
                  <c:v>-7.3000000000000148E-3</c:v>
                </c:pt>
                <c:pt idx="656">
                  <c:v>-7.4000000000000038E-3</c:v>
                </c:pt>
                <c:pt idx="657">
                  <c:v>-7.5999999999999956E-3</c:v>
                </c:pt>
                <c:pt idx="658">
                  <c:v>-7.4000000000000038E-3</c:v>
                </c:pt>
                <c:pt idx="659">
                  <c:v>-7.5000000000000067E-3</c:v>
                </c:pt>
                <c:pt idx="660">
                  <c:v>-7.6999999999999985E-3</c:v>
                </c:pt>
                <c:pt idx="661">
                  <c:v>-7.9999999999999932E-3</c:v>
                </c:pt>
                <c:pt idx="662">
                  <c:v>-7.4000000000000038E-3</c:v>
                </c:pt>
                <c:pt idx="663">
                  <c:v>-7.0999999999999952E-3</c:v>
                </c:pt>
                <c:pt idx="664">
                  <c:v>-7.3000000000000009E-3</c:v>
                </c:pt>
                <c:pt idx="665">
                  <c:v>-6.9000000000000172E-3</c:v>
                </c:pt>
                <c:pt idx="666">
                  <c:v>-6.6999999999999976E-3</c:v>
                </c:pt>
                <c:pt idx="667">
                  <c:v>-5.9000000000000025E-3</c:v>
                </c:pt>
                <c:pt idx="668">
                  <c:v>-5.7999999999999996E-3</c:v>
                </c:pt>
                <c:pt idx="669">
                  <c:v>-5.7999999999999996E-3</c:v>
                </c:pt>
                <c:pt idx="670">
                  <c:v>-5.8000000000000135E-3</c:v>
                </c:pt>
                <c:pt idx="671">
                  <c:v>-6.0999999999999943E-3</c:v>
                </c:pt>
                <c:pt idx="672">
                  <c:v>-5.8999999999999886E-3</c:v>
                </c:pt>
                <c:pt idx="673">
                  <c:v>-5.7999999999999996E-3</c:v>
                </c:pt>
                <c:pt idx="674">
                  <c:v>-5.5000000000000188E-3</c:v>
                </c:pt>
                <c:pt idx="675">
                  <c:v>-5.6000000000000077E-3</c:v>
                </c:pt>
                <c:pt idx="676">
                  <c:v>-5.6999999999999967E-3</c:v>
                </c:pt>
                <c:pt idx="677">
                  <c:v>-5.7000000000000106E-3</c:v>
                </c:pt>
                <c:pt idx="678">
                  <c:v>-5.5999999999999939E-3</c:v>
                </c:pt>
                <c:pt idx="679">
                  <c:v>-7.0000000000000062E-3</c:v>
                </c:pt>
                <c:pt idx="680">
                  <c:v>-7.0999999999999813E-3</c:v>
                </c:pt>
                <c:pt idx="681">
                  <c:v>-7.1000000000000091E-3</c:v>
                </c:pt>
                <c:pt idx="682">
                  <c:v>-7.0000000000000062E-3</c:v>
                </c:pt>
                <c:pt idx="683">
                  <c:v>-7.1999999999999981E-3</c:v>
                </c:pt>
                <c:pt idx="684">
                  <c:v>-6.9999999999999923E-3</c:v>
                </c:pt>
                <c:pt idx="685">
                  <c:v>-7.0999999999999952E-3</c:v>
                </c:pt>
                <c:pt idx="686">
                  <c:v>-7.1999999999999981E-3</c:v>
                </c:pt>
                <c:pt idx="687">
                  <c:v>-6.8999999999999895E-3</c:v>
                </c:pt>
                <c:pt idx="688">
                  <c:v>-7.1000000000000091E-3</c:v>
                </c:pt>
                <c:pt idx="689">
                  <c:v>-6.6000000000000086E-3</c:v>
                </c:pt>
                <c:pt idx="690">
                  <c:v>-6.7999999999999866E-3</c:v>
                </c:pt>
                <c:pt idx="691">
                  <c:v>-7.0000000000000062E-3</c:v>
                </c:pt>
                <c:pt idx="692">
                  <c:v>-6.9000000000000034E-3</c:v>
                </c:pt>
                <c:pt idx="693">
                  <c:v>-7.0000000000000201E-3</c:v>
                </c:pt>
                <c:pt idx="694">
                  <c:v>-6.8000000000000005E-3</c:v>
                </c:pt>
                <c:pt idx="695">
                  <c:v>-7.2000000000000119E-3</c:v>
                </c:pt>
                <c:pt idx="696">
                  <c:v>-6.9000000000000172E-3</c:v>
                </c:pt>
                <c:pt idx="697">
                  <c:v>-6.5999999999999809E-3</c:v>
                </c:pt>
                <c:pt idx="698">
                  <c:v>-6.5999999999999809E-3</c:v>
                </c:pt>
                <c:pt idx="699">
                  <c:v>-6.5000000000000058E-3</c:v>
                </c:pt>
                <c:pt idx="700">
                  <c:v>-6.5000000000000058E-3</c:v>
                </c:pt>
                <c:pt idx="701">
                  <c:v>-6.4000000000000168E-3</c:v>
                </c:pt>
                <c:pt idx="702">
                  <c:v>-6.2000000000000111E-3</c:v>
                </c:pt>
                <c:pt idx="703">
                  <c:v>-6.4000000000000029E-3</c:v>
                </c:pt>
                <c:pt idx="704">
                  <c:v>-6.1000000000000082E-3</c:v>
                </c:pt>
                <c:pt idx="705">
                  <c:v>-6.1000000000000082E-3</c:v>
                </c:pt>
                <c:pt idx="706">
                  <c:v>-6.3E-3</c:v>
                </c:pt>
                <c:pt idx="707">
                  <c:v>-6.3000000000000139E-3</c:v>
                </c:pt>
                <c:pt idx="708">
                  <c:v>-6.2000000000000111E-3</c:v>
                </c:pt>
                <c:pt idx="709">
                  <c:v>-6.0999999999999943E-3</c:v>
                </c:pt>
                <c:pt idx="710">
                  <c:v>-6.5000000000000058E-3</c:v>
                </c:pt>
                <c:pt idx="711">
                  <c:v>-6.6999999999999976E-3</c:v>
                </c:pt>
                <c:pt idx="712">
                  <c:v>-6.4000000000000029E-3</c:v>
                </c:pt>
                <c:pt idx="713">
                  <c:v>-6.5000000000000058E-3</c:v>
                </c:pt>
                <c:pt idx="714">
                  <c:v>-6.5000000000000058E-3</c:v>
                </c:pt>
                <c:pt idx="715">
                  <c:v>-6.6999999999999976E-3</c:v>
                </c:pt>
                <c:pt idx="716">
                  <c:v>-6.0999999999999943E-3</c:v>
                </c:pt>
                <c:pt idx="717">
                  <c:v>-5.5999999999999939E-3</c:v>
                </c:pt>
                <c:pt idx="718">
                  <c:v>-5.2999999999999853E-3</c:v>
                </c:pt>
                <c:pt idx="719">
                  <c:v>-5.4000000000000159E-3</c:v>
                </c:pt>
                <c:pt idx="720">
                  <c:v>-5.1999999999999963E-3</c:v>
                </c:pt>
                <c:pt idx="721">
                  <c:v>-5.0999999999999934E-3</c:v>
                </c:pt>
                <c:pt idx="722">
                  <c:v>-5.3999999999999881E-3</c:v>
                </c:pt>
                <c:pt idx="723">
                  <c:v>-5.300000000000013E-3</c:v>
                </c:pt>
                <c:pt idx="724">
                  <c:v>-6.0999999999999943E-3</c:v>
                </c:pt>
                <c:pt idx="725">
                  <c:v>-5.6000000000000077E-3</c:v>
                </c:pt>
                <c:pt idx="726">
                  <c:v>-5.5000000000000049E-3</c:v>
                </c:pt>
                <c:pt idx="727">
                  <c:v>-5.7000000000000106E-3</c:v>
                </c:pt>
                <c:pt idx="728">
                  <c:v>-5.499999999999991E-3</c:v>
                </c:pt>
                <c:pt idx="729">
                  <c:v>-5.3999999999999881E-3</c:v>
                </c:pt>
                <c:pt idx="730">
                  <c:v>-5.1999999999999963E-3</c:v>
                </c:pt>
                <c:pt idx="731">
                  <c:v>-5.2999999999999992E-3</c:v>
                </c:pt>
                <c:pt idx="732">
                  <c:v>-5.400000000000002E-3</c:v>
                </c:pt>
                <c:pt idx="733">
                  <c:v>-5.5999999999999939E-3</c:v>
                </c:pt>
                <c:pt idx="734">
                  <c:v>-5.6000000000000077E-3</c:v>
                </c:pt>
                <c:pt idx="735">
                  <c:v>-5.6999999999999829E-3</c:v>
                </c:pt>
                <c:pt idx="736">
                  <c:v>-5.499999999999991E-3</c:v>
                </c:pt>
                <c:pt idx="737">
                  <c:v>-5.2999999999999992E-3</c:v>
                </c:pt>
                <c:pt idx="738">
                  <c:v>-4.7999999999999987E-3</c:v>
                </c:pt>
                <c:pt idx="739">
                  <c:v>-4.7999999999999987E-3</c:v>
                </c:pt>
                <c:pt idx="740">
                  <c:v>-5.0999999999999934E-3</c:v>
                </c:pt>
                <c:pt idx="741">
                  <c:v>-5.3999999999999881E-3</c:v>
                </c:pt>
                <c:pt idx="742">
                  <c:v>-5.7999999999999996E-3</c:v>
                </c:pt>
                <c:pt idx="743">
                  <c:v>-5.1999999999999963E-3</c:v>
                </c:pt>
                <c:pt idx="744">
                  <c:v>-4.9000000000000016E-3</c:v>
                </c:pt>
                <c:pt idx="745">
                  <c:v>-4.9000000000000016E-3</c:v>
                </c:pt>
                <c:pt idx="746">
                  <c:v>-5.0000000000000044E-3</c:v>
                </c:pt>
                <c:pt idx="747">
                  <c:v>-5.0999999999999934E-3</c:v>
                </c:pt>
                <c:pt idx="748">
                  <c:v>-5.0000000000000044E-3</c:v>
                </c:pt>
                <c:pt idx="749">
                  <c:v>-4.7999999999999987E-3</c:v>
                </c:pt>
                <c:pt idx="750">
                  <c:v>-4.599999999999993E-3</c:v>
                </c:pt>
                <c:pt idx="751">
                  <c:v>-3.9999999999999897E-3</c:v>
                </c:pt>
                <c:pt idx="752">
                  <c:v>-3.4999999999999892E-3</c:v>
                </c:pt>
                <c:pt idx="753">
                  <c:v>-3.2999999999999974E-3</c:v>
                </c:pt>
                <c:pt idx="754">
                  <c:v>-2.600000000000019E-3</c:v>
                </c:pt>
                <c:pt idx="755">
                  <c:v>-2.5000000000000022E-3</c:v>
                </c:pt>
                <c:pt idx="756">
                  <c:v>-2.5000000000000022E-3</c:v>
                </c:pt>
                <c:pt idx="757">
                  <c:v>-2.7999999999999969E-3</c:v>
                </c:pt>
                <c:pt idx="758">
                  <c:v>-3.1000000000000055E-3</c:v>
                </c:pt>
                <c:pt idx="759">
                  <c:v>-2.9000000000000137E-3</c:v>
                </c:pt>
                <c:pt idx="760">
                  <c:v>-3.1000000000000055E-3</c:v>
                </c:pt>
                <c:pt idx="761">
                  <c:v>-3.1999999999999945E-3</c:v>
                </c:pt>
                <c:pt idx="762">
                  <c:v>-2.8999999999999859E-3</c:v>
                </c:pt>
                <c:pt idx="763">
                  <c:v>-2.6999999999999941E-3</c:v>
                </c:pt>
                <c:pt idx="764">
                  <c:v>-1.5000000000000013E-3</c:v>
                </c:pt>
                <c:pt idx="765">
                  <c:v>-1.1999999999999927E-3</c:v>
                </c:pt>
                <c:pt idx="766">
                  <c:v>-1.4999999999999875E-3</c:v>
                </c:pt>
                <c:pt idx="767">
                  <c:v>-1.5999999999999903E-3</c:v>
                </c:pt>
                <c:pt idx="768">
                  <c:v>-1.7000000000000071E-3</c:v>
                </c:pt>
                <c:pt idx="769">
                  <c:v>-1.799999999999996E-3</c:v>
                </c:pt>
                <c:pt idx="770">
                  <c:v>-1.799999999999996E-3</c:v>
                </c:pt>
                <c:pt idx="771">
                  <c:v>-1.799999999999996E-3</c:v>
                </c:pt>
                <c:pt idx="772">
                  <c:v>-1.799999999999996E-3</c:v>
                </c:pt>
                <c:pt idx="773">
                  <c:v>-1.1999999999999927E-3</c:v>
                </c:pt>
                <c:pt idx="774">
                  <c:v>-6.999999999999923E-4</c:v>
                </c:pt>
                <c:pt idx="775">
                  <c:v>-6.0000000000000331E-4</c:v>
                </c:pt>
                <c:pt idx="776">
                  <c:v>-7.0000000000000617E-4</c:v>
                </c:pt>
                <c:pt idx="777">
                  <c:v>-8.9999999999999802E-4</c:v>
                </c:pt>
                <c:pt idx="778">
                  <c:v>-8.9999999999999802E-4</c:v>
                </c:pt>
                <c:pt idx="779">
                  <c:v>-7.0000000000000617E-4</c:v>
                </c:pt>
                <c:pt idx="780">
                  <c:v>-1.0000000000000148E-3</c:v>
                </c:pt>
                <c:pt idx="781">
                  <c:v>-2.6000000000000051E-3</c:v>
                </c:pt>
                <c:pt idx="782">
                  <c:v>-2.5000000000000022E-3</c:v>
                </c:pt>
                <c:pt idx="783">
                  <c:v>-2.7000000000000079E-3</c:v>
                </c:pt>
                <c:pt idx="784">
                  <c:v>-3.699999999999995E-3</c:v>
                </c:pt>
                <c:pt idx="785">
                  <c:v>-2.7999999999999969E-3</c:v>
                </c:pt>
                <c:pt idx="786">
                  <c:v>-3.600000000000006E-3</c:v>
                </c:pt>
                <c:pt idx="787">
                  <c:v>-2.9000000000000137E-3</c:v>
                </c:pt>
                <c:pt idx="788">
                  <c:v>-3.0000000000000027E-3</c:v>
                </c:pt>
                <c:pt idx="789">
                  <c:v>-2.3999999999999994E-3</c:v>
                </c:pt>
                <c:pt idx="790">
                  <c:v>-2.8999999999999998E-3</c:v>
                </c:pt>
                <c:pt idx="791">
                  <c:v>-3.4999999999999892E-3</c:v>
                </c:pt>
                <c:pt idx="792">
                  <c:v>-3.5999999999999921E-3</c:v>
                </c:pt>
                <c:pt idx="793">
                  <c:v>-3.1000000000000055E-3</c:v>
                </c:pt>
                <c:pt idx="794">
                  <c:v>-3.1999999999999945E-3</c:v>
                </c:pt>
                <c:pt idx="795">
                  <c:v>-2.9999999999999888E-3</c:v>
                </c:pt>
                <c:pt idx="796">
                  <c:v>-3.3000000000000113E-3</c:v>
                </c:pt>
                <c:pt idx="797">
                  <c:v>-3.4000000000000002E-3</c:v>
                </c:pt>
                <c:pt idx="798">
                  <c:v>-3.4000000000000002E-3</c:v>
                </c:pt>
                <c:pt idx="799">
                  <c:v>-4.1000000000000064E-3</c:v>
                </c:pt>
                <c:pt idx="800">
                  <c:v>-3.9000000000000146E-3</c:v>
                </c:pt>
                <c:pt idx="801">
                  <c:v>-4.2999999999999983E-3</c:v>
                </c:pt>
                <c:pt idx="802">
                  <c:v>-4.2999999999999983E-3</c:v>
                </c:pt>
                <c:pt idx="803">
                  <c:v>-4.7000000000000097E-3</c:v>
                </c:pt>
                <c:pt idx="804">
                  <c:v>-5.1000000000000212E-3</c:v>
                </c:pt>
                <c:pt idx="805">
                  <c:v>-5.7999999999999996E-3</c:v>
                </c:pt>
                <c:pt idx="806">
                  <c:v>-5.7999999999999996E-3</c:v>
                </c:pt>
                <c:pt idx="807">
                  <c:v>-5.6000000000000077E-3</c:v>
                </c:pt>
                <c:pt idx="808">
                  <c:v>-5.7999999999999996E-3</c:v>
                </c:pt>
                <c:pt idx="809">
                  <c:v>-5.9000000000000025E-3</c:v>
                </c:pt>
                <c:pt idx="810">
                  <c:v>-5.59999999999998E-3</c:v>
                </c:pt>
                <c:pt idx="811">
                  <c:v>-5.9999999999999915E-3</c:v>
                </c:pt>
                <c:pt idx="812">
                  <c:v>-6.8000000000000005E-3</c:v>
                </c:pt>
                <c:pt idx="813">
                  <c:v>-6.9999999999999923E-3</c:v>
                </c:pt>
                <c:pt idx="814">
                  <c:v>-6.8000000000000005E-3</c:v>
                </c:pt>
                <c:pt idx="815">
                  <c:v>-7.5999999999999956E-3</c:v>
                </c:pt>
                <c:pt idx="816">
                  <c:v>-7.7000000000000124E-3</c:v>
                </c:pt>
                <c:pt idx="817">
                  <c:v>-7.5000000000000067E-3</c:v>
                </c:pt>
                <c:pt idx="818">
                  <c:v>-7.399999999999976E-3</c:v>
                </c:pt>
                <c:pt idx="819">
                  <c:v>-7.5999999999999956E-3</c:v>
                </c:pt>
                <c:pt idx="820">
                  <c:v>-7.3000000000000009E-3</c:v>
                </c:pt>
                <c:pt idx="821">
                  <c:v>-7.6000000000000234E-3</c:v>
                </c:pt>
                <c:pt idx="822">
                  <c:v>-7.8000000000000014E-3</c:v>
                </c:pt>
                <c:pt idx="823">
                  <c:v>-7.6999999999999985E-3</c:v>
                </c:pt>
                <c:pt idx="824">
                  <c:v>-7.4000000000000038E-3</c:v>
                </c:pt>
                <c:pt idx="825">
                  <c:v>-7.4000000000000038E-3</c:v>
                </c:pt>
                <c:pt idx="826">
                  <c:v>-6.6999999999999976E-3</c:v>
                </c:pt>
                <c:pt idx="827">
                  <c:v>-6.8999999999999895E-3</c:v>
                </c:pt>
                <c:pt idx="828">
                  <c:v>-6.5999999999999948E-3</c:v>
                </c:pt>
                <c:pt idx="829">
                  <c:v>-6.6999999999999976E-3</c:v>
                </c:pt>
                <c:pt idx="830">
                  <c:v>-6.5999999999999948E-3</c:v>
                </c:pt>
                <c:pt idx="831">
                  <c:v>-6.3E-3</c:v>
                </c:pt>
                <c:pt idx="832">
                  <c:v>-6.6999999999999976E-3</c:v>
                </c:pt>
                <c:pt idx="833">
                  <c:v>-6.4000000000000029E-3</c:v>
                </c:pt>
                <c:pt idx="834">
                  <c:v>-7.6000000000000095E-3</c:v>
                </c:pt>
                <c:pt idx="835">
                  <c:v>-7.9000000000000042E-3</c:v>
                </c:pt>
                <c:pt idx="836">
                  <c:v>-1.1899999999999994E-2</c:v>
                </c:pt>
                <c:pt idx="837">
                  <c:v>-1.3100000000000001E-2</c:v>
                </c:pt>
                <c:pt idx="838">
                  <c:v>-1.0900000000000007E-2</c:v>
                </c:pt>
                <c:pt idx="839">
                  <c:v>-1.0200000000000001E-2</c:v>
                </c:pt>
                <c:pt idx="840">
                  <c:v>-1.079999999999999E-2</c:v>
                </c:pt>
                <c:pt idx="841">
                  <c:v>-1.1200000000000002E-2</c:v>
                </c:pt>
                <c:pt idx="842">
                  <c:v>-1.2000000000000011E-2</c:v>
                </c:pt>
                <c:pt idx="843">
                  <c:v>-1.3400000000000009E-2</c:v>
                </c:pt>
                <c:pt idx="844">
                  <c:v>-1.4700000000000005E-2</c:v>
                </c:pt>
                <c:pt idx="845">
                  <c:v>-1.4699999999999977E-2</c:v>
                </c:pt>
                <c:pt idx="846">
                  <c:v>-1.6100000000000031E-2</c:v>
                </c:pt>
                <c:pt idx="847">
                  <c:v>-1.6899999999999998E-2</c:v>
                </c:pt>
                <c:pt idx="848">
                  <c:v>-1.6100000000000003E-2</c:v>
                </c:pt>
                <c:pt idx="849">
                  <c:v>-1.3800000000000007E-2</c:v>
                </c:pt>
                <c:pt idx="850">
                  <c:v>-1.4100000000000001E-2</c:v>
                </c:pt>
                <c:pt idx="851">
                  <c:v>-1.369999999999999E-2</c:v>
                </c:pt>
                <c:pt idx="852">
                  <c:v>-1.3400000000000009E-2</c:v>
                </c:pt>
                <c:pt idx="853">
                  <c:v>-1.2900000000000009E-2</c:v>
                </c:pt>
                <c:pt idx="854">
                  <c:v>-1.3499999999999998E-2</c:v>
                </c:pt>
                <c:pt idx="855">
                  <c:v>-1.3000000000000012E-2</c:v>
                </c:pt>
                <c:pt idx="856">
                  <c:v>-1.3600000000000001E-2</c:v>
                </c:pt>
                <c:pt idx="857">
                  <c:v>-1.3299999999999979E-2</c:v>
                </c:pt>
                <c:pt idx="858">
                  <c:v>-1.0999999999999996E-2</c:v>
                </c:pt>
                <c:pt idx="859">
                  <c:v>-1.0099999999999998E-2</c:v>
                </c:pt>
                <c:pt idx="860">
                  <c:v>-1.0700000000000001E-2</c:v>
                </c:pt>
                <c:pt idx="861">
                  <c:v>-1.0600000000000012E-2</c:v>
                </c:pt>
                <c:pt idx="862">
                  <c:v>-1.2000000000000011E-2</c:v>
                </c:pt>
                <c:pt idx="863">
                  <c:v>-1.2799999999999992E-2</c:v>
                </c:pt>
                <c:pt idx="864">
                  <c:v>-1.3399999999999995E-2</c:v>
                </c:pt>
                <c:pt idx="865">
                  <c:v>-1.4399999999999996E-2</c:v>
                </c:pt>
                <c:pt idx="866">
                  <c:v>-1.1800000000000005E-2</c:v>
                </c:pt>
                <c:pt idx="867">
                  <c:v>-1.0700000000000001E-2</c:v>
                </c:pt>
                <c:pt idx="868">
                  <c:v>-8.6999999999999855E-3</c:v>
                </c:pt>
                <c:pt idx="869">
                  <c:v>-8.6000000000000104E-3</c:v>
                </c:pt>
                <c:pt idx="870">
                  <c:v>-8.9000000000000051E-3</c:v>
                </c:pt>
                <c:pt idx="871">
                  <c:v>-9.4999999999999946E-3</c:v>
                </c:pt>
                <c:pt idx="872">
                  <c:v>-9.8000000000000032E-3</c:v>
                </c:pt>
                <c:pt idx="873">
                  <c:v>-9.8000000000000032E-3</c:v>
                </c:pt>
                <c:pt idx="874">
                  <c:v>-9.4000000000000056E-3</c:v>
                </c:pt>
                <c:pt idx="875">
                  <c:v>-9.4999999999999946E-3</c:v>
                </c:pt>
                <c:pt idx="876">
                  <c:v>-9.099999999999997E-3</c:v>
                </c:pt>
                <c:pt idx="877">
                  <c:v>-9.8000000000000032E-3</c:v>
                </c:pt>
                <c:pt idx="878">
                  <c:v>-1.139999999999998E-2</c:v>
                </c:pt>
                <c:pt idx="879">
                  <c:v>-1.2699999999999989E-2</c:v>
                </c:pt>
                <c:pt idx="880">
                  <c:v>-1.1599999999999999E-2</c:v>
                </c:pt>
                <c:pt idx="881">
                  <c:v>-1.0200000000000015E-2</c:v>
                </c:pt>
                <c:pt idx="882">
                  <c:v>-1.029999999999999E-2</c:v>
                </c:pt>
                <c:pt idx="883">
                  <c:v>-9.7000000000000003E-3</c:v>
                </c:pt>
                <c:pt idx="884">
                  <c:v>-1.0500000000000009E-2</c:v>
                </c:pt>
                <c:pt idx="885">
                  <c:v>-1.0200000000000001E-2</c:v>
                </c:pt>
                <c:pt idx="886">
                  <c:v>-1.029999999999999E-2</c:v>
                </c:pt>
                <c:pt idx="887">
                  <c:v>-9.900000000000006E-3</c:v>
                </c:pt>
                <c:pt idx="888">
                  <c:v>-9.4999999999999946E-3</c:v>
                </c:pt>
                <c:pt idx="889">
                  <c:v>-9.2999999999999888E-3</c:v>
                </c:pt>
                <c:pt idx="890">
                  <c:v>-8.9000000000000051E-3</c:v>
                </c:pt>
                <c:pt idx="891">
                  <c:v>-9.000000000000008E-3</c:v>
                </c:pt>
                <c:pt idx="892">
                  <c:v>-8.9000000000000051E-3</c:v>
                </c:pt>
                <c:pt idx="893">
                  <c:v>-8.4999999999999937E-3</c:v>
                </c:pt>
                <c:pt idx="894">
                  <c:v>-8.10000000000001E-3</c:v>
                </c:pt>
                <c:pt idx="895">
                  <c:v>-7.1999999999999981E-3</c:v>
                </c:pt>
                <c:pt idx="896">
                  <c:v>-6.9000000000000034E-3</c:v>
                </c:pt>
                <c:pt idx="897">
                  <c:v>-6.5999999999999948E-3</c:v>
                </c:pt>
                <c:pt idx="898">
                  <c:v>-6.6999999999999976E-3</c:v>
                </c:pt>
                <c:pt idx="899">
                  <c:v>-6.4999999999999919E-3</c:v>
                </c:pt>
                <c:pt idx="900">
                  <c:v>-6.5000000000000058E-3</c:v>
                </c:pt>
                <c:pt idx="901">
                  <c:v>-6.6999999999999976E-3</c:v>
                </c:pt>
                <c:pt idx="902">
                  <c:v>-6.4999999999999919E-3</c:v>
                </c:pt>
                <c:pt idx="903">
                  <c:v>-6.5999999999999809E-3</c:v>
                </c:pt>
                <c:pt idx="904">
                  <c:v>-6.9999999999999923E-3</c:v>
                </c:pt>
                <c:pt idx="905">
                  <c:v>-6.1999999999999833E-3</c:v>
                </c:pt>
                <c:pt idx="906">
                  <c:v>-7.1000000000000091E-3</c:v>
                </c:pt>
                <c:pt idx="907">
                  <c:v>-7.0999999999999952E-3</c:v>
                </c:pt>
                <c:pt idx="908">
                  <c:v>-6.6999999999999976E-3</c:v>
                </c:pt>
                <c:pt idx="909">
                  <c:v>-7.1999999999999981E-3</c:v>
                </c:pt>
                <c:pt idx="910">
                  <c:v>-6.399999999999989E-3</c:v>
                </c:pt>
                <c:pt idx="911">
                  <c:v>-6.7000000000000115E-3</c:v>
                </c:pt>
                <c:pt idx="912">
                  <c:v>-6.8000000000000005E-3</c:v>
                </c:pt>
                <c:pt idx="913">
                  <c:v>-6.1999999999999972E-3</c:v>
                </c:pt>
                <c:pt idx="914">
                  <c:v>-7.4999999999999928E-3</c:v>
                </c:pt>
                <c:pt idx="915">
                  <c:v>-7.1999999999999842E-3</c:v>
                </c:pt>
                <c:pt idx="916">
                  <c:v>-7.6000000000000095E-3</c:v>
                </c:pt>
                <c:pt idx="917">
                  <c:v>-5.0000000000000044E-3</c:v>
                </c:pt>
                <c:pt idx="918">
                  <c:v>-5.0000000000000044E-3</c:v>
                </c:pt>
                <c:pt idx="919">
                  <c:v>-5.0999999999999934E-3</c:v>
                </c:pt>
                <c:pt idx="920">
                  <c:v>-5.9000000000000025E-3</c:v>
                </c:pt>
                <c:pt idx="921">
                  <c:v>-6.6000000000000086E-3</c:v>
                </c:pt>
                <c:pt idx="922">
                  <c:v>-6.2999999999999862E-3</c:v>
                </c:pt>
                <c:pt idx="923">
                  <c:v>-9.3000000000000027E-3</c:v>
                </c:pt>
                <c:pt idx="924">
                  <c:v>-1.1099999999999999E-2</c:v>
                </c:pt>
                <c:pt idx="925">
                  <c:v>-1.1899999999999994E-2</c:v>
                </c:pt>
                <c:pt idx="926">
                  <c:v>-1.2899999999999995E-2</c:v>
                </c:pt>
                <c:pt idx="927">
                  <c:v>-1.4600000000000002E-2</c:v>
                </c:pt>
                <c:pt idx="928">
                  <c:v>-1.3500000000000012E-2</c:v>
                </c:pt>
                <c:pt idx="929">
                  <c:v>-1.26E-2</c:v>
                </c:pt>
                <c:pt idx="930">
                  <c:v>-1.3599999999999973E-2</c:v>
                </c:pt>
                <c:pt idx="931">
                  <c:v>-1.4899999999999997E-2</c:v>
                </c:pt>
                <c:pt idx="932">
                  <c:v>-2.0100000000000007E-2</c:v>
                </c:pt>
                <c:pt idx="933">
                  <c:v>-2.0400000000000029E-2</c:v>
                </c:pt>
                <c:pt idx="934">
                  <c:v>-1.9500000000000017E-2</c:v>
                </c:pt>
                <c:pt idx="935">
                  <c:v>-1.9600000000000006E-2</c:v>
                </c:pt>
                <c:pt idx="936">
                  <c:v>-2.1400000000000002E-2</c:v>
                </c:pt>
                <c:pt idx="937">
                  <c:v>-2.3400000000000004E-2</c:v>
                </c:pt>
                <c:pt idx="938">
                  <c:v>-2.0799999999999985E-2</c:v>
                </c:pt>
                <c:pt idx="939">
                  <c:v>-2.020000000000001E-2</c:v>
                </c:pt>
                <c:pt idx="940">
                  <c:v>-2.1199999999999997E-2</c:v>
                </c:pt>
                <c:pt idx="941">
                  <c:v>-2.1900000000000003E-2</c:v>
                </c:pt>
                <c:pt idx="942">
                  <c:v>-2.2800000000000015E-2</c:v>
                </c:pt>
                <c:pt idx="943">
                  <c:v>-2.2400000000000003E-2</c:v>
                </c:pt>
                <c:pt idx="944">
                  <c:v>-2.0199999999999982E-2</c:v>
                </c:pt>
                <c:pt idx="945">
                  <c:v>-1.9800000000000012E-2</c:v>
                </c:pt>
                <c:pt idx="946">
                  <c:v>-2.4099999999999983E-2</c:v>
                </c:pt>
                <c:pt idx="947">
                  <c:v>-2.2699999999999998E-2</c:v>
                </c:pt>
                <c:pt idx="948">
                  <c:v>-2.1899999999999975E-2</c:v>
                </c:pt>
                <c:pt idx="949">
                  <c:v>-2.0900000000000002E-2</c:v>
                </c:pt>
                <c:pt idx="950">
                  <c:v>-2.2300000000000014E-2</c:v>
                </c:pt>
                <c:pt idx="951">
                  <c:v>-2.1399999999999975E-2</c:v>
                </c:pt>
                <c:pt idx="952">
                  <c:v>-2.1699999999999997E-2</c:v>
                </c:pt>
                <c:pt idx="953">
                  <c:v>-1.9900000000000001E-2</c:v>
                </c:pt>
                <c:pt idx="954">
                  <c:v>-1.9000000000000017E-2</c:v>
                </c:pt>
                <c:pt idx="955">
                  <c:v>-1.8899999999999972E-2</c:v>
                </c:pt>
                <c:pt idx="956">
                  <c:v>-1.9900000000000001E-2</c:v>
                </c:pt>
                <c:pt idx="957">
                  <c:v>-1.7200000000000007E-2</c:v>
                </c:pt>
                <c:pt idx="958">
                  <c:v>-1.6799999999999982E-2</c:v>
                </c:pt>
                <c:pt idx="959">
                  <c:v>-1.479999999999998E-2</c:v>
                </c:pt>
                <c:pt idx="960">
                  <c:v>-1.5100000000000002E-2</c:v>
                </c:pt>
                <c:pt idx="961">
                  <c:v>-1.4300000000000021E-2</c:v>
                </c:pt>
                <c:pt idx="962">
                  <c:v>-1.3400000000000023E-2</c:v>
                </c:pt>
                <c:pt idx="963">
                  <c:v>-1.1499999999999996E-2</c:v>
                </c:pt>
                <c:pt idx="964">
                  <c:v>-1.0700000000000015E-2</c:v>
                </c:pt>
                <c:pt idx="965">
                  <c:v>-8.4000000000000047E-3</c:v>
                </c:pt>
                <c:pt idx="966">
                  <c:v>-7.0999999999999813E-3</c:v>
                </c:pt>
                <c:pt idx="967">
                  <c:v>-6.6000000000000086E-3</c:v>
                </c:pt>
                <c:pt idx="968">
                  <c:v>-6.0999999999999943E-3</c:v>
                </c:pt>
                <c:pt idx="969">
                  <c:v>-4.9000000000000016E-3</c:v>
                </c:pt>
                <c:pt idx="970">
                  <c:v>-4.5999999999999791E-3</c:v>
                </c:pt>
                <c:pt idx="971">
                  <c:v>-4.4000000000000011E-3</c:v>
                </c:pt>
                <c:pt idx="972">
                  <c:v>-1.1000000000000038E-3</c:v>
                </c:pt>
                <c:pt idx="973">
                  <c:v>-7.0000000000000617E-4</c:v>
                </c:pt>
                <c:pt idx="974">
                  <c:v>-5.0000000000000044E-4</c:v>
                </c:pt>
                <c:pt idx="975">
                  <c:v>-1.2999999999999956E-3</c:v>
                </c:pt>
                <c:pt idx="976">
                  <c:v>2.0000000000000157E-3</c:v>
                </c:pt>
                <c:pt idx="977">
                  <c:v>3.2999999999999974E-3</c:v>
                </c:pt>
                <c:pt idx="978">
                  <c:v>4.0000000000000036E-3</c:v>
                </c:pt>
                <c:pt idx="979">
                  <c:v>5.5000000000000049E-3</c:v>
                </c:pt>
                <c:pt idx="980">
                  <c:v>6.9999999999999923E-3</c:v>
                </c:pt>
                <c:pt idx="981">
                  <c:v>4.500000000000004E-3</c:v>
                </c:pt>
                <c:pt idx="982">
                  <c:v>7.8000000000000153E-3</c:v>
                </c:pt>
                <c:pt idx="983">
                  <c:v>7.5000000000000067E-3</c:v>
                </c:pt>
                <c:pt idx="984">
                  <c:v>8.7000000000000133E-3</c:v>
                </c:pt>
                <c:pt idx="985">
                  <c:v>8.3000000000000018E-3</c:v>
                </c:pt>
                <c:pt idx="986">
                  <c:v>6.0999999999999943E-3</c:v>
                </c:pt>
                <c:pt idx="987">
                  <c:v>7.4999999999999928E-3</c:v>
                </c:pt>
                <c:pt idx="988">
                  <c:v>9.6000000000000113E-3</c:v>
                </c:pt>
                <c:pt idx="989">
                  <c:v>9.3999999999999917E-3</c:v>
                </c:pt>
                <c:pt idx="990">
                  <c:v>9.6999999999999864E-3</c:v>
                </c:pt>
                <c:pt idx="991">
                  <c:v>1.1200000000000002E-2</c:v>
                </c:pt>
                <c:pt idx="992">
                  <c:v>1.1400000000000007E-2</c:v>
                </c:pt>
                <c:pt idx="993">
                  <c:v>1.0599999999999998E-2</c:v>
                </c:pt>
                <c:pt idx="994">
                  <c:v>1.0800000000000004E-2</c:v>
                </c:pt>
                <c:pt idx="995">
                  <c:v>1.0000000000000009E-2</c:v>
                </c:pt>
                <c:pt idx="996">
                  <c:v>9.7000000000000142E-3</c:v>
                </c:pt>
                <c:pt idx="997">
                  <c:v>9.6000000000000113E-3</c:v>
                </c:pt>
                <c:pt idx="998">
                  <c:v>1.0100000000000012E-2</c:v>
                </c:pt>
                <c:pt idx="999">
                  <c:v>1.0499999999999995E-2</c:v>
                </c:pt>
                <c:pt idx="1000">
                  <c:v>1.0899999999999993E-2</c:v>
                </c:pt>
                <c:pt idx="1001">
                  <c:v>1.1200000000000015E-2</c:v>
                </c:pt>
                <c:pt idx="1002">
                  <c:v>1.0400000000000006E-2</c:v>
                </c:pt>
                <c:pt idx="1003">
                  <c:v>1.0499999999999982E-2</c:v>
                </c:pt>
                <c:pt idx="1004">
                  <c:v>1.0699999999999987E-2</c:v>
                </c:pt>
                <c:pt idx="1005">
                  <c:v>1.1200000000000002E-2</c:v>
                </c:pt>
                <c:pt idx="1006">
                  <c:v>1.0899999999999993E-2</c:v>
                </c:pt>
                <c:pt idx="1007">
                  <c:v>1.1300000000000004E-2</c:v>
                </c:pt>
                <c:pt idx="1008">
                  <c:v>9.8000000000000032E-3</c:v>
                </c:pt>
                <c:pt idx="1009">
                  <c:v>8.8000000000000023E-3</c:v>
                </c:pt>
                <c:pt idx="1010">
                  <c:v>1.0599999999999998E-2</c:v>
                </c:pt>
                <c:pt idx="1011">
                  <c:v>1.0400000000000006E-2</c:v>
                </c:pt>
                <c:pt idx="1012">
                  <c:v>1.0399999999999993E-2</c:v>
                </c:pt>
                <c:pt idx="1013">
                  <c:v>1.0599999999999984E-2</c:v>
                </c:pt>
                <c:pt idx="1014">
                  <c:v>1.0699999999999987E-2</c:v>
                </c:pt>
                <c:pt idx="1015">
                  <c:v>1.0999999999999996E-2</c:v>
                </c:pt>
                <c:pt idx="1016">
                  <c:v>1.1200000000000002E-2</c:v>
                </c:pt>
                <c:pt idx="1017">
                  <c:v>1.1200000000000015E-2</c:v>
                </c:pt>
                <c:pt idx="1018">
                  <c:v>1.1799999999999991E-2</c:v>
                </c:pt>
                <c:pt idx="1019">
                  <c:v>1.2399999999999994E-2</c:v>
                </c:pt>
                <c:pt idx="1020">
                  <c:v>1.26E-2</c:v>
                </c:pt>
                <c:pt idx="1021">
                  <c:v>1.2899999999999995E-2</c:v>
                </c:pt>
                <c:pt idx="1022">
                  <c:v>1.3100000000000001E-2</c:v>
                </c:pt>
                <c:pt idx="1023">
                  <c:v>1.3100000000000001E-2</c:v>
                </c:pt>
                <c:pt idx="1024">
                  <c:v>1.3100000000000001E-2</c:v>
                </c:pt>
                <c:pt idx="1025">
                  <c:v>1.1700000000000002E-2</c:v>
                </c:pt>
                <c:pt idx="1026">
                  <c:v>1.1899999999999994E-2</c:v>
                </c:pt>
                <c:pt idx="1027">
                  <c:v>1.280000000000002E-2</c:v>
                </c:pt>
                <c:pt idx="1028">
                  <c:v>1.3200000000000003E-2</c:v>
                </c:pt>
                <c:pt idx="1029">
                  <c:v>1.2699999999999989E-2</c:v>
                </c:pt>
                <c:pt idx="1030">
                  <c:v>1.2000000000000011E-2</c:v>
                </c:pt>
                <c:pt idx="1031">
                  <c:v>1.1599999999999999E-2</c:v>
                </c:pt>
                <c:pt idx="1032">
                  <c:v>1.1700000000000002E-2</c:v>
                </c:pt>
                <c:pt idx="1033">
                  <c:v>1.1899999999999994E-2</c:v>
                </c:pt>
                <c:pt idx="1034">
                  <c:v>1.1999999999999983E-2</c:v>
                </c:pt>
                <c:pt idx="1035">
                  <c:v>1.2200000000000003E-2</c:v>
                </c:pt>
                <c:pt idx="1036">
                  <c:v>1.1700000000000002E-2</c:v>
                </c:pt>
                <c:pt idx="1037">
                  <c:v>1.1999999999999983E-2</c:v>
                </c:pt>
                <c:pt idx="1038">
                  <c:v>1.0399999999999993E-2</c:v>
                </c:pt>
                <c:pt idx="1039">
                  <c:v>9.8000000000000032E-3</c:v>
                </c:pt>
                <c:pt idx="1040">
                  <c:v>1.029999999999999E-2</c:v>
                </c:pt>
                <c:pt idx="1041">
                  <c:v>1.029999999999999E-2</c:v>
                </c:pt>
                <c:pt idx="1042">
                  <c:v>1.1100000000000013E-2</c:v>
                </c:pt>
                <c:pt idx="1043">
                  <c:v>1.0400000000000006E-2</c:v>
                </c:pt>
                <c:pt idx="1044">
                  <c:v>1.0599999999999984E-2</c:v>
                </c:pt>
                <c:pt idx="1045">
                  <c:v>9.5999999999999835E-3</c:v>
                </c:pt>
                <c:pt idx="1046">
                  <c:v>9.5000000000000084E-3</c:v>
                </c:pt>
                <c:pt idx="1047">
                  <c:v>8.6000000000000104E-3</c:v>
                </c:pt>
                <c:pt idx="1048">
                  <c:v>8.2999999999999879E-3</c:v>
                </c:pt>
                <c:pt idx="1049">
                  <c:v>7.4000000000000038E-3</c:v>
                </c:pt>
                <c:pt idx="1050">
                  <c:v>3.600000000000006E-3</c:v>
                </c:pt>
                <c:pt idx="1051">
                  <c:v>3.2999999999999974E-3</c:v>
                </c:pt>
                <c:pt idx="1052">
                  <c:v>1.1000000000000176E-3</c:v>
                </c:pt>
                <c:pt idx="1053">
                  <c:v>3.0000000000000859E-4</c:v>
                </c:pt>
                <c:pt idx="1054">
                  <c:v>4.0000000000001146E-4</c:v>
                </c:pt>
                <c:pt idx="1055">
                  <c:v>6.0000000000000331E-4</c:v>
                </c:pt>
                <c:pt idx="1056">
                  <c:v>7.9999999999999516E-4</c:v>
                </c:pt>
                <c:pt idx="1057">
                  <c:v>1.5000000000000013E-3</c:v>
                </c:pt>
                <c:pt idx="1058">
                  <c:v>1.2000000000000066E-3</c:v>
                </c:pt>
                <c:pt idx="1059">
                  <c:v>1.9000000000000128E-3</c:v>
                </c:pt>
                <c:pt idx="1060">
                  <c:v>2.6999999999999941E-3</c:v>
                </c:pt>
                <c:pt idx="1061">
                  <c:v>3.5000000000000031E-3</c:v>
                </c:pt>
                <c:pt idx="1062">
                  <c:v>3.9000000000000007E-3</c:v>
                </c:pt>
                <c:pt idx="1063">
                  <c:v>3.1999999999999945E-3</c:v>
                </c:pt>
                <c:pt idx="1064">
                  <c:v>1.8000000000000099E-3</c:v>
                </c:pt>
                <c:pt idx="1065">
                  <c:v>5.9999999999998943E-4</c:v>
                </c:pt>
                <c:pt idx="1066">
                  <c:v>1.1000000000000176E-3</c:v>
                </c:pt>
                <c:pt idx="1067">
                  <c:v>5.0000000000001432E-4</c:v>
                </c:pt>
                <c:pt idx="1068">
                  <c:v>-3.0000000000000859E-4</c:v>
                </c:pt>
                <c:pt idx="1069">
                  <c:v>-1.6999999999999932E-3</c:v>
                </c:pt>
                <c:pt idx="1070">
                  <c:v>-1.6000000000000042E-3</c:v>
                </c:pt>
                <c:pt idx="1071">
                  <c:v>-2.1999999999999797E-3</c:v>
                </c:pt>
                <c:pt idx="1072">
                  <c:v>-3.1000000000000055E-3</c:v>
                </c:pt>
                <c:pt idx="1073">
                  <c:v>-2.6000000000000051E-3</c:v>
                </c:pt>
                <c:pt idx="1074">
                  <c:v>-3.0999999999999917E-3</c:v>
                </c:pt>
                <c:pt idx="1075">
                  <c:v>-2.3999999999999994E-3</c:v>
                </c:pt>
                <c:pt idx="1076">
                  <c:v>-2.2999999999999965E-3</c:v>
                </c:pt>
                <c:pt idx="1077">
                  <c:v>-2.0000000000000018E-3</c:v>
                </c:pt>
                <c:pt idx="1078">
                  <c:v>-4.1000000000000064E-3</c:v>
                </c:pt>
                <c:pt idx="1079">
                  <c:v>-3.1000000000000055E-3</c:v>
                </c:pt>
                <c:pt idx="1080">
                  <c:v>-2.7000000000000079E-3</c:v>
                </c:pt>
                <c:pt idx="1081">
                  <c:v>-2.3999999999999994E-3</c:v>
                </c:pt>
                <c:pt idx="1082">
                  <c:v>-2.3000000000000104E-3</c:v>
                </c:pt>
                <c:pt idx="1083">
                  <c:v>-1.0999999999999899E-3</c:v>
                </c:pt>
                <c:pt idx="1084">
                  <c:v>-6.0000000000000331E-4</c:v>
                </c:pt>
                <c:pt idx="1085">
                  <c:v>-1.0000000000000286E-4</c:v>
                </c:pt>
                <c:pt idx="1086">
                  <c:v>-1.8000000000000099E-3</c:v>
                </c:pt>
                <c:pt idx="1087">
                  <c:v>-2.0999999999999908E-3</c:v>
                </c:pt>
                <c:pt idx="1088">
                  <c:v>-2.0000000000000018E-3</c:v>
                </c:pt>
                <c:pt idx="1089">
                  <c:v>-3.0000000000000027E-3</c:v>
                </c:pt>
                <c:pt idx="1090">
                  <c:v>-2.8999999999999998E-3</c:v>
                </c:pt>
                <c:pt idx="1091">
                  <c:v>-2.1999999999999936E-3</c:v>
                </c:pt>
                <c:pt idx="1092">
                  <c:v>-2.8999999999999998E-3</c:v>
                </c:pt>
                <c:pt idx="1093">
                  <c:v>-3.5999999999999921E-3</c:v>
                </c:pt>
                <c:pt idx="1094">
                  <c:v>-4.1000000000000064E-3</c:v>
                </c:pt>
                <c:pt idx="1095">
                  <c:v>-4.2999999999999844E-3</c:v>
                </c:pt>
                <c:pt idx="1096">
                  <c:v>-4.9000000000000016E-3</c:v>
                </c:pt>
                <c:pt idx="1097">
                  <c:v>-5.0999999999999934E-3</c:v>
                </c:pt>
                <c:pt idx="1098">
                  <c:v>-5.9999999999999915E-3</c:v>
                </c:pt>
                <c:pt idx="1099">
                  <c:v>-5.8999999999999886E-3</c:v>
                </c:pt>
                <c:pt idx="1100">
                  <c:v>-4.9999999999999906E-3</c:v>
                </c:pt>
                <c:pt idx="1101">
                  <c:v>-5.59999999999998E-3</c:v>
                </c:pt>
                <c:pt idx="1102">
                  <c:v>-6.1999999999999833E-3</c:v>
                </c:pt>
                <c:pt idx="1103">
                  <c:v>-7.6999999999999846E-3</c:v>
                </c:pt>
                <c:pt idx="1104">
                  <c:v>-7.7000000000000124E-3</c:v>
                </c:pt>
                <c:pt idx="1105">
                  <c:v>-5.3000000000000269E-3</c:v>
                </c:pt>
                <c:pt idx="1106">
                  <c:v>-7.0000000000000062E-3</c:v>
                </c:pt>
                <c:pt idx="1107">
                  <c:v>-5.0999999999999934E-3</c:v>
                </c:pt>
                <c:pt idx="1108">
                  <c:v>-3.8999999999999868E-3</c:v>
                </c:pt>
                <c:pt idx="1109">
                  <c:v>-4.0000000000000036E-3</c:v>
                </c:pt>
                <c:pt idx="1110">
                  <c:v>-4.6000000000000207E-3</c:v>
                </c:pt>
                <c:pt idx="1111">
                  <c:v>-7.5999999999999956E-3</c:v>
                </c:pt>
                <c:pt idx="1112">
                  <c:v>-8.5000000000000075E-3</c:v>
                </c:pt>
                <c:pt idx="1113">
                  <c:v>-8.5999999999999965E-3</c:v>
                </c:pt>
                <c:pt idx="1114">
                  <c:v>-9.3999999999999917E-3</c:v>
                </c:pt>
                <c:pt idx="1115">
                  <c:v>-1.0300000000000004E-2</c:v>
                </c:pt>
                <c:pt idx="1116">
                  <c:v>-1.1200000000000015E-2</c:v>
                </c:pt>
                <c:pt idx="1117">
                  <c:v>-1.2499999999999983E-2</c:v>
                </c:pt>
                <c:pt idx="1118">
                  <c:v>-1.3500000000000012E-2</c:v>
                </c:pt>
                <c:pt idx="1119">
                  <c:v>-1.4100000000000001E-2</c:v>
                </c:pt>
                <c:pt idx="1120">
                  <c:v>-1.3300000000000006E-2</c:v>
                </c:pt>
                <c:pt idx="1121">
                  <c:v>-1.3000000000000012E-2</c:v>
                </c:pt>
                <c:pt idx="1122">
                  <c:v>-1.1199999999999988E-2</c:v>
                </c:pt>
                <c:pt idx="1123">
                  <c:v>-1.2400000000000022E-2</c:v>
                </c:pt>
                <c:pt idx="1124">
                  <c:v>-1.4899999999999997E-2</c:v>
                </c:pt>
                <c:pt idx="1125">
                  <c:v>-1.5399999999999997E-2</c:v>
                </c:pt>
                <c:pt idx="1126">
                  <c:v>-1.4399999999999996E-2</c:v>
                </c:pt>
                <c:pt idx="1127">
                  <c:v>-1.4399999999999996E-2</c:v>
                </c:pt>
                <c:pt idx="1128">
                  <c:v>-1.3999999999999985E-2</c:v>
                </c:pt>
                <c:pt idx="1129">
                  <c:v>-1.529999999999998E-2</c:v>
                </c:pt>
                <c:pt idx="1130">
                  <c:v>-1.5800000000000008E-2</c:v>
                </c:pt>
                <c:pt idx="1131">
                  <c:v>-1.6100000000000003E-2</c:v>
                </c:pt>
                <c:pt idx="1132">
                  <c:v>-1.7000000000000015E-2</c:v>
                </c:pt>
                <c:pt idx="1133">
                  <c:v>-1.6699999999999993E-2</c:v>
                </c:pt>
                <c:pt idx="1134">
                  <c:v>-1.4100000000000001E-2</c:v>
                </c:pt>
                <c:pt idx="1135">
                  <c:v>-1.100000000000001E-2</c:v>
                </c:pt>
                <c:pt idx="1136">
                  <c:v>-6.8999999999999895E-3</c:v>
                </c:pt>
                <c:pt idx="1137">
                  <c:v>-9.4999999999999807E-3</c:v>
                </c:pt>
                <c:pt idx="1138">
                  <c:v>-7.0000000000000062E-3</c:v>
                </c:pt>
                <c:pt idx="1139">
                  <c:v>-6.6999999999999837E-3</c:v>
                </c:pt>
                <c:pt idx="1140">
                  <c:v>-5.7999999999999996E-3</c:v>
                </c:pt>
                <c:pt idx="1141">
                  <c:v>-6.3E-3</c:v>
                </c:pt>
                <c:pt idx="1142">
                  <c:v>-6.8000000000000005E-3</c:v>
                </c:pt>
                <c:pt idx="1143">
                  <c:v>-1.2999999999999817E-3</c:v>
                </c:pt>
                <c:pt idx="1144">
                  <c:v>-3.1000000000000055E-3</c:v>
                </c:pt>
                <c:pt idx="1145">
                  <c:v>-5.400000000000002E-3</c:v>
                </c:pt>
                <c:pt idx="1146">
                  <c:v>-7.3999999999999899E-3</c:v>
                </c:pt>
                <c:pt idx="1147">
                  <c:v>-9.5999999999999974E-3</c:v>
                </c:pt>
                <c:pt idx="1148">
                  <c:v>-7.2000000000000119E-3</c:v>
                </c:pt>
                <c:pt idx="1149">
                  <c:v>-7.7000000000000124E-3</c:v>
                </c:pt>
                <c:pt idx="1150">
                  <c:v>-4.2000000000000093E-3</c:v>
                </c:pt>
                <c:pt idx="1151">
                  <c:v>-6.3E-3</c:v>
                </c:pt>
                <c:pt idx="1152">
                  <c:v>-5.5000000000000049E-3</c:v>
                </c:pt>
                <c:pt idx="1153">
                  <c:v>-9.7999999999999754E-3</c:v>
                </c:pt>
                <c:pt idx="1154">
                  <c:v>-9.8000000000000032E-3</c:v>
                </c:pt>
                <c:pt idx="1155">
                  <c:v>-1.0199999999999987E-2</c:v>
                </c:pt>
                <c:pt idx="1156">
                  <c:v>-9.6000000000000252E-3</c:v>
                </c:pt>
                <c:pt idx="1157">
                  <c:v>-8.9999999999999802E-3</c:v>
                </c:pt>
                <c:pt idx="1158">
                  <c:v>-7.0000000000000062E-3</c:v>
                </c:pt>
                <c:pt idx="1159">
                  <c:v>-6.7000000000000115E-3</c:v>
                </c:pt>
                <c:pt idx="1160">
                  <c:v>-7.0999999999999952E-3</c:v>
                </c:pt>
                <c:pt idx="1161">
                  <c:v>-6.2000000000000111E-3</c:v>
                </c:pt>
                <c:pt idx="1162">
                  <c:v>-5.7999999999999996E-3</c:v>
                </c:pt>
                <c:pt idx="1163">
                  <c:v>-6.5000000000000058E-3</c:v>
                </c:pt>
                <c:pt idx="1164">
                  <c:v>-7.1999999999999842E-3</c:v>
                </c:pt>
                <c:pt idx="1165">
                  <c:v>-7.7000000000000124E-3</c:v>
                </c:pt>
                <c:pt idx="1166">
                  <c:v>-6.8000000000000005E-3</c:v>
                </c:pt>
                <c:pt idx="1167">
                  <c:v>-8.0000000000000071E-3</c:v>
                </c:pt>
                <c:pt idx="1168">
                  <c:v>-7.5999999999999956E-3</c:v>
                </c:pt>
                <c:pt idx="1169">
                  <c:v>-8.3000000000000018E-3</c:v>
                </c:pt>
                <c:pt idx="1170">
                  <c:v>-9.199999999999986E-3</c:v>
                </c:pt>
                <c:pt idx="1171">
                  <c:v>-7.9999999999999793E-3</c:v>
                </c:pt>
                <c:pt idx="1172">
                  <c:v>-6.4000000000000168E-3</c:v>
                </c:pt>
                <c:pt idx="1173">
                  <c:v>-6.8000000000000005E-3</c:v>
                </c:pt>
                <c:pt idx="1174">
                  <c:v>-6.3000000000000278E-3</c:v>
                </c:pt>
                <c:pt idx="1175">
                  <c:v>-6.5000000000000058E-3</c:v>
                </c:pt>
                <c:pt idx="1176">
                  <c:v>-7.3000000000000009E-3</c:v>
                </c:pt>
                <c:pt idx="1177">
                  <c:v>-7.8999999999999904E-3</c:v>
                </c:pt>
                <c:pt idx="1178">
                  <c:v>-7.100000000000023E-3</c:v>
                </c:pt>
                <c:pt idx="1179">
                  <c:v>-6.2999999999999723E-3</c:v>
                </c:pt>
                <c:pt idx="1180">
                  <c:v>-6.5000000000000058E-3</c:v>
                </c:pt>
                <c:pt idx="1181">
                  <c:v>-7.8000000000000291E-3</c:v>
                </c:pt>
                <c:pt idx="1182">
                  <c:v>-7.0000000000000062E-3</c:v>
                </c:pt>
                <c:pt idx="1183">
                  <c:v>-7.5999999999999956E-3</c:v>
                </c:pt>
                <c:pt idx="1184">
                  <c:v>-7.3999999999999899E-3</c:v>
                </c:pt>
                <c:pt idx="1185">
                  <c:v>-7.0999999999999952E-3</c:v>
                </c:pt>
                <c:pt idx="1186">
                  <c:v>-7.5000000000000067E-3</c:v>
                </c:pt>
                <c:pt idx="1187">
                  <c:v>-6.5999999999999948E-3</c:v>
                </c:pt>
                <c:pt idx="1188">
                  <c:v>-6.7000000000000115E-3</c:v>
                </c:pt>
                <c:pt idx="1189">
                  <c:v>-6.6999999999999837E-3</c:v>
                </c:pt>
                <c:pt idx="1190">
                  <c:v>-5.9000000000000163E-3</c:v>
                </c:pt>
                <c:pt idx="1191">
                  <c:v>-4.500000000000004E-3</c:v>
                </c:pt>
                <c:pt idx="1192">
                  <c:v>-5.2000000000000102E-3</c:v>
                </c:pt>
                <c:pt idx="1193">
                  <c:v>-1.7000000000000071E-3</c:v>
                </c:pt>
                <c:pt idx="1194">
                  <c:v>-1.7000000000000071E-3</c:v>
                </c:pt>
                <c:pt idx="1195">
                  <c:v>-1.0999999999999899E-3</c:v>
                </c:pt>
                <c:pt idx="1196">
                  <c:v>-2.2999999999999965E-3</c:v>
                </c:pt>
                <c:pt idx="1197">
                  <c:v>-2.5000000000000022E-3</c:v>
                </c:pt>
                <c:pt idx="1198">
                  <c:v>-2.9999999999999749E-3</c:v>
                </c:pt>
                <c:pt idx="1199">
                  <c:v>-2.7999999999999969E-3</c:v>
                </c:pt>
                <c:pt idx="1200">
                  <c:v>-3.1000000000000194E-3</c:v>
                </c:pt>
                <c:pt idx="1201">
                  <c:v>-1.0000000000000009E-3</c:v>
                </c:pt>
                <c:pt idx="1202">
                  <c:v>-4.0000000000001146E-4</c:v>
                </c:pt>
                <c:pt idx="1203">
                  <c:v>-4.9999999999997269E-4</c:v>
                </c:pt>
                <c:pt idx="1204">
                  <c:v>-1.5000000000000013E-3</c:v>
                </c:pt>
                <c:pt idx="1205">
                  <c:v>-1.7000000000000071E-3</c:v>
                </c:pt>
                <c:pt idx="1206">
                  <c:v>-3.9000000000000146E-3</c:v>
                </c:pt>
                <c:pt idx="1207">
                  <c:v>-2.8999999999999859E-3</c:v>
                </c:pt>
                <c:pt idx="1208">
                  <c:v>-2.7999999999999969E-3</c:v>
                </c:pt>
                <c:pt idx="1209">
                  <c:v>-4.1999999999999815E-3</c:v>
                </c:pt>
                <c:pt idx="1210">
                  <c:v>-3.1000000000000194E-3</c:v>
                </c:pt>
                <c:pt idx="1211">
                  <c:v>-3.7000000000000088E-3</c:v>
                </c:pt>
                <c:pt idx="1212">
                  <c:v>-3.3999999999999864E-3</c:v>
                </c:pt>
                <c:pt idx="1213">
                  <c:v>-4.500000000000004E-3</c:v>
                </c:pt>
                <c:pt idx="1214">
                  <c:v>-4.400000000000015E-3</c:v>
                </c:pt>
                <c:pt idx="1215">
                  <c:v>-6.4000000000000168E-3</c:v>
                </c:pt>
                <c:pt idx="1216">
                  <c:v>-6.0999999999999943E-3</c:v>
                </c:pt>
                <c:pt idx="1217">
                  <c:v>-6.3E-3</c:v>
                </c:pt>
                <c:pt idx="1218">
                  <c:v>-7.0999999999999952E-3</c:v>
                </c:pt>
                <c:pt idx="1219">
                  <c:v>-7.8000000000000014E-3</c:v>
                </c:pt>
                <c:pt idx="1220">
                  <c:v>-8.1000000000000238E-3</c:v>
                </c:pt>
                <c:pt idx="1221">
                  <c:v>-7.2000000000000119E-3</c:v>
                </c:pt>
                <c:pt idx="1222">
                  <c:v>-6.1999999999999833E-3</c:v>
                </c:pt>
                <c:pt idx="1223">
                  <c:v>-7.3000000000000009E-3</c:v>
                </c:pt>
                <c:pt idx="1224">
                  <c:v>-6.6999999999999837E-3</c:v>
                </c:pt>
                <c:pt idx="1225">
                  <c:v>-8.9999999999999802E-3</c:v>
                </c:pt>
                <c:pt idx="1226">
                  <c:v>-1.2499999999999983E-2</c:v>
                </c:pt>
                <c:pt idx="1227">
                  <c:v>-1.2699999999999989E-2</c:v>
                </c:pt>
                <c:pt idx="1228">
                  <c:v>-1.3600000000000001E-2</c:v>
                </c:pt>
                <c:pt idx="1229">
                  <c:v>-1.4600000000000002E-2</c:v>
                </c:pt>
                <c:pt idx="1230">
                  <c:v>-1.4000000000000012E-2</c:v>
                </c:pt>
                <c:pt idx="1231">
                  <c:v>-1.4699999999999991E-2</c:v>
                </c:pt>
                <c:pt idx="1232">
                  <c:v>-1.4499999999999985E-2</c:v>
                </c:pt>
                <c:pt idx="1233">
                  <c:v>-1.5600000000000003E-2</c:v>
                </c:pt>
                <c:pt idx="1234">
                  <c:v>-1.479999999999998E-2</c:v>
                </c:pt>
                <c:pt idx="1235">
                  <c:v>-1.3899999999999996E-2</c:v>
                </c:pt>
                <c:pt idx="1236">
                  <c:v>-1.5200000000000019E-2</c:v>
                </c:pt>
                <c:pt idx="1237">
                  <c:v>-1.6300000000000009E-2</c:v>
                </c:pt>
                <c:pt idx="1238">
                  <c:v>-1.6999999999999987E-2</c:v>
                </c:pt>
                <c:pt idx="1239">
                  <c:v>-1.6600000000000004E-2</c:v>
                </c:pt>
                <c:pt idx="1240">
                  <c:v>-1.419999999999999E-2</c:v>
                </c:pt>
                <c:pt idx="1241">
                  <c:v>-1.4300000000000007E-2</c:v>
                </c:pt>
                <c:pt idx="1242">
                  <c:v>-1.2300000000000005E-2</c:v>
                </c:pt>
                <c:pt idx="1243">
                  <c:v>-9.000000000000008E-3</c:v>
                </c:pt>
                <c:pt idx="1244">
                  <c:v>-1.0099999999999998E-2</c:v>
                </c:pt>
                <c:pt idx="1245">
                  <c:v>-1.0800000000000004E-2</c:v>
                </c:pt>
                <c:pt idx="1246">
                  <c:v>-1.100000000000001E-2</c:v>
                </c:pt>
                <c:pt idx="1247">
                  <c:v>-1.2500000000000011E-2</c:v>
                </c:pt>
                <c:pt idx="1248">
                  <c:v>-1.1700000000000016E-2</c:v>
                </c:pt>
                <c:pt idx="1249">
                  <c:v>-9.5000000000000084E-3</c:v>
                </c:pt>
                <c:pt idx="1250">
                  <c:v>-1.040000000000002E-2</c:v>
                </c:pt>
                <c:pt idx="1251">
                  <c:v>-1.0000000000000009E-2</c:v>
                </c:pt>
                <c:pt idx="1252">
                  <c:v>-1.0800000000000004E-2</c:v>
                </c:pt>
                <c:pt idx="1253">
                  <c:v>-1.0899999999999993E-2</c:v>
                </c:pt>
                <c:pt idx="1254">
                  <c:v>-9.4000000000000195E-3</c:v>
                </c:pt>
                <c:pt idx="1255">
                  <c:v>-1.0300000000000004E-2</c:v>
                </c:pt>
                <c:pt idx="1256">
                  <c:v>-1.1399999999999993E-2</c:v>
                </c:pt>
                <c:pt idx="1257">
                  <c:v>-1.0899999999999993E-2</c:v>
                </c:pt>
                <c:pt idx="1258">
                  <c:v>-1.1899999999999994E-2</c:v>
                </c:pt>
                <c:pt idx="1259">
                  <c:v>-1.0500000000000009E-2</c:v>
                </c:pt>
                <c:pt idx="1260">
                  <c:v>-1.0300000000000004E-2</c:v>
                </c:pt>
                <c:pt idx="1261">
                  <c:v>-1.0500000000000009E-2</c:v>
                </c:pt>
                <c:pt idx="1262">
                  <c:v>-9.5000000000000362E-3</c:v>
                </c:pt>
                <c:pt idx="1263">
                  <c:v>-9.000000000000008E-3</c:v>
                </c:pt>
                <c:pt idx="1264">
                  <c:v>-8.0000000000000071E-3</c:v>
                </c:pt>
                <c:pt idx="1265">
                  <c:v>-8.0000000000000071E-3</c:v>
                </c:pt>
                <c:pt idx="1266">
                  <c:v>-9.000000000000008E-3</c:v>
                </c:pt>
                <c:pt idx="1267">
                  <c:v>-9.2000000000000137E-3</c:v>
                </c:pt>
                <c:pt idx="1268">
                  <c:v>-8.7000000000000133E-3</c:v>
                </c:pt>
                <c:pt idx="1269">
                  <c:v>-8.8000000000000023E-3</c:v>
                </c:pt>
                <c:pt idx="1270">
                  <c:v>-9.099999999999997E-3</c:v>
                </c:pt>
                <c:pt idx="1271">
                  <c:v>-1.0200000000000015E-2</c:v>
                </c:pt>
                <c:pt idx="1272">
                  <c:v>-9.4000000000000195E-3</c:v>
                </c:pt>
                <c:pt idx="1273">
                  <c:v>-8.4000000000000186E-3</c:v>
                </c:pt>
                <c:pt idx="1274">
                  <c:v>-9.199999999999986E-3</c:v>
                </c:pt>
                <c:pt idx="1275">
                  <c:v>-9.5999999999999697E-3</c:v>
                </c:pt>
                <c:pt idx="1276">
                  <c:v>-9.9999999999999811E-3</c:v>
                </c:pt>
                <c:pt idx="1277">
                  <c:v>-9.8000000000000032E-3</c:v>
                </c:pt>
                <c:pt idx="1278">
                  <c:v>-1.3700000000000018E-2</c:v>
                </c:pt>
                <c:pt idx="1279">
                  <c:v>-1.3899999999999996E-2</c:v>
                </c:pt>
                <c:pt idx="1280">
                  <c:v>-1.319999999999999E-2</c:v>
                </c:pt>
                <c:pt idx="1281">
                  <c:v>-1.2800000000000006E-2</c:v>
                </c:pt>
                <c:pt idx="1282">
                  <c:v>-1.2300000000000005E-2</c:v>
                </c:pt>
                <c:pt idx="1283">
                  <c:v>-1.1399999999999993E-2</c:v>
                </c:pt>
                <c:pt idx="1284">
                  <c:v>-1.2500000000000011E-2</c:v>
                </c:pt>
                <c:pt idx="1285">
                  <c:v>-1.1499999999999982E-2</c:v>
                </c:pt>
                <c:pt idx="1286">
                  <c:v>-1.1700000000000016E-2</c:v>
                </c:pt>
                <c:pt idx="1287">
                  <c:v>-1.1700000000000016E-2</c:v>
                </c:pt>
                <c:pt idx="1288">
                  <c:v>-1.21E-2</c:v>
                </c:pt>
                <c:pt idx="1289">
                  <c:v>-1.21E-2</c:v>
                </c:pt>
                <c:pt idx="1290">
                  <c:v>-1.1599999999999999E-2</c:v>
                </c:pt>
                <c:pt idx="1291">
                  <c:v>-1.1700000000000016E-2</c:v>
                </c:pt>
                <c:pt idx="1292">
                  <c:v>-1.2199999999999989E-2</c:v>
                </c:pt>
                <c:pt idx="1293">
                  <c:v>-1.1799999999999977E-2</c:v>
                </c:pt>
                <c:pt idx="1294">
                  <c:v>-1.2699999999999989E-2</c:v>
                </c:pt>
                <c:pt idx="1295">
                  <c:v>-1.4100000000000001E-2</c:v>
                </c:pt>
                <c:pt idx="1296">
                  <c:v>-1.479999999999998E-2</c:v>
                </c:pt>
                <c:pt idx="1297">
                  <c:v>-1.4500000000000013E-2</c:v>
                </c:pt>
                <c:pt idx="1298">
                  <c:v>-1.5099999999999975E-2</c:v>
                </c:pt>
                <c:pt idx="1299">
                  <c:v>-1.5100000000000002E-2</c:v>
                </c:pt>
                <c:pt idx="1300">
                  <c:v>-1.5500000000000014E-2</c:v>
                </c:pt>
                <c:pt idx="1301">
                  <c:v>-1.3600000000000001E-2</c:v>
                </c:pt>
                <c:pt idx="1302">
                  <c:v>-1.3399999999999995E-2</c:v>
                </c:pt>
                <c:pt idx="1303">
                  <c:v>-1.5399999999999997E-2</c:v>
                </c:pt>
                <c:pt idx="1304">
                  <c:v>-1.3200000000000017E-2</c:v>
                </c:pt>
                <c:pt idx="1305">
                  <c:v>-1.3800000000000007E-2</c:v>
                </c:pt>
                <c:pt idx="1306">
                  <c:v>-1.3900000000000023E-2</c:v>
                </c:pt>
                <c:pt idx="1307">
                  <c:v>-1.3200000000000017E-2</c:v>
                </c:pt>
                <c:pt idx="1308">
                  <c:v>-1.319999999999999E-2</c:v>
                </c:pt>
                <c:pt idx="1309">
                  <c:v>-1.369999999999999E-2</c:v>
                </c:pt>
                <c:pt idx="1310">
                  <c:v>-1.3800000000000007E-2</c:v>
                </c:pt>
                <c:pt idx="1311">
                  <c:v>-1.4199999999999963E-2</c:v>
                </c:pt>
                <c:pt idx="1312">
                  <c:v>-1.3800000000000034E-2</c:v>
                </c:pt>
                <c:pt idx="1313">
                  <c:v>-1.3599999999999973E-2</c:v>
                </c:pt>
                <c:pt idx="1314">
                  <c:v>-1.419999999999999E-2</c:v>
                </c:pt>
                <c:pt idx="1315">
                  <c:v>-1.419999999999999E-2</c:v>
                </c:pt>
                <c:pt idx="1316">
                  <c:v>-1.4199999999999963E-2</c:v>
                </c:pt>
                <c:pt idx="1317">
                  <c:v>-1.2300000000000005E-2</c:v>
                </c:pt>
                <c:pt idx="1318">
                  <c:v>-1.0499999999999982E-2</c:v>
                </c:pt>
                <c:pt idx="1319">
                  <c:v>-9.8000000000000309E-3</c:v>
                </c:pt>
                <c:pt idx="1320">
                  <c:v>-1.0600000000000026E-2</c:v>
                </c:pt>
                <c:pt idx="1321">
                  <c:v>-1.1099999999999999E-2</c:v>
                </c:pt>
                <c:pt idx="1322">
                  <c:v>-1.0099999999999998E-2</c:v>
                </c:pt>
                <c:pt idx="1323">
                  <c:v>-1.0099999999999998E-2</c:v>
                </c:pt>
                <c:pt idx="1324">
                  <c:v>-8.7999999999999745E-3</c:v>
                </c:pt>
                <c:pt idx="1325">
                  <c:v>-8.5999999999999965E-3</c:v>
                </c:pt>
                <c:pt idx="1326">
                  <c:v>-8.5000000000000075E-3</c:v>
                </c:pt>
                <c:pt idx="1327">
                  <c:v>-9.2000000000000137E-3</c:v>
                </c:pt>
                <c:pt idx="1328">
                  <c:v>-8.3000000000000018E-3</c:v>
                </c:pt>
                <c:pt idx="1329">
                  <c:v>-8.5000000000000075E-3</c:v>
                </c:pt>
                <c:pt idx="1330">
                  <c:v>-8.2000000000000128E-3</c:v>
                </c:pt>
                <c:pt idx="1331">
                  <c:v>-9.299999999999975E-3</c:v>
                </c:pt>
                <c:pt idx="1332">
                  <c:v>-6.8000000000000005E-3</c:v>
                </c:pt>
                <c:pt idx="1333">
                  <c:v>-7.0999999999999952E-3</c:v>
                </c:pt>
                <c:pt idx="1334">
                  <c:v>-6.8999999999999895E-3</c:v>
                </c:pt>
                <c:pt idx="1335">
                  <c:v>-7.8999999999999904E-3</c:v>
                </c:pt>
                <c:pt idx="1336">
                  <c:v>-4.699999999999982E-3</c:v>
                </c:pt>
                <c:pt idx="1337">
                  <c:v>-4.1999999999999815E-3</c:v>
                </c:pt>
                <c:pt idx="1338">
                  <c:v>-4.7999999999999987E-3</c:v>
                </c:pt>
                <c:pt idx="1339">
                  <c:v>-4.2999999999999983E-3</c:v>
                </c:pt>
                <c:pt idx="1340">
                  <c:v>-5.2000000000000102E-3</c:v>
                </c:pt>
                <c:pt idx="1341">
                  <c:v>-5.3000000000000269E-3</c:v>
                </c:pt>
                <c:pt idx="1342">
                  <c:v>-3.9000000000000146E-3</c:v>
                </c:pt>
                <c:pt idx="1343">
                  <c:v>-2.0999999999999908E-3</c:v>
                </c:pt>
                <c:pt idx="1344">
                  <c:v>-1.799999999999996E-3</c:v>
                </c:pt>
                <c:pt idx="1345">
                  <c:v>-1.1000000000000176E-3</c:v>
                </c:pt>
                <c:pt idx="1346">
                  <c:v>3.999999999999837E-4</c:v>
                </c:pt>
                <c:pt idx="1347">
                  <c:v>-2.0000000000003348E-4</c:v>
                </c:pt>
                <c:pt idx="1348">
                  <c:v>2.0000000000000573E-4</c:v>
                </c:pt>
                <c:pt idx="1349">
                  <c:v>-9.9999999999988987E-5</c:v>
                </c:pt>
                <c:pt idx="1350">
                  <c:v>4.0000000000001146E-4</c:v>
                </c:pt>
                <c:pt idx="1351">
                  <c:v>1.2999999999999956E-3</c:v>
                </c:pt>
                <c:pt idx="1352">
                  <c:v>7.0000000000000617E-4</c:v>
                </c:pt>
                <c:pt idx="1353">
                  <c:v>-9.9999999999988987E-5</c:v>
                </c:pt>
                <c:pt idx="1354">
                  <c:v>7.9999999999999516E-4</c:v>
                </c:pt>
                <c:pt idx="1355">
                  <c:v>2.2000000000000075E-3</c:v>
                </c:pt>
                <c:pt idx="1356">
                  <c:v>1.799999999999996E-3</c:v>
                </c:pt>
                <c:pt idx="1357">
                  <c:v>4.1999999999999815E-3</c:v>
                </c:pt>
                <c:pt idx="1358">
                  <c:v>3.5000000000000031E-3</c:v>
                </c:pt>
                <c:pt idx="1359">
                  <c:v>3.8000000000000256E-3</c:v>
                </c:pt>
                <c:pt idx="1360">
                  <c:v>4.699999999999982E-3</c:v>
                </c:pt>
                <c:pt idx="1361">
                  <c:v>8.10000000000001E-3</c:v>
                </c:pt>
                <c:pt idx="1362">
                  <c:v>8.1999999999999851E-3</c:v>
                </c:pt>
                <c:pt idx="1363">
                  <c:v>9.3000000000000027E-3</c:v>
                </c:pt>
                <c:pt idx="1364">
                  <c:v>9.3999999999999917E-3</c:v>
                </c:pt>
                <c:pt idx="1365">
                  <c:v>9.7999999999999893E-3</c:v>
                </c:pt>
                <c:pt idx="1366">
                  <c:v>8.4999999999999937E-3</c:v>
                </c:pt>
                <c:pt idx="1367">
                  <c:v>8.10000000000001E-3</c:v>
                </c:pt>
                <c:pt idx="1368">
                  <c:v>7.6999999999999985E-3</c:v>
                </c:pt>
                <c:pt idx="1369">
                  <c:v>6.599999999999967E-3</c:v>
                </c:pt>
                <c:pt idx="1370">
                  <c:v>5.9999999999999776E-3</c:v>
                </c:pt>
                <c:pt idx="1371">
                  <c:v>5.7000000000000106E-3</c:v>
                </c:pt>
                <c:pt idx="1372">
                  <c:v>9.1999999999999998E-3</c:v>
                </c:pt>
                <c:pt idx="1373">
                  <c:v>9.2000000000000137E-3</c:v>
                </c:pt>
                <c:pt idx="1374">
                  <c:v>8.5000000000000075E-3</c:v>
                </c:pt>
                <c:pt idx="1375">
                  <c:v>7.7000000000000401E-3</c:v>
                </c:pt>
                <c:pt idx="1376">
                  <c:v>6.4000000000000168E-3</c:v>
                </c:pt>
                <c:pt idx="1377">
                  <c:v>4.8999999999999877E-3</c:v>
                </c:pt>
                <c:pt idx="1378">
                  <c:v>2.2999999999999687E-3</c:v>
                </c:pt>
                <c:pt idx="1379">
                  <c:v>4.500000000000004E-3</c:v>
                </c:pt>
                <c:pt idx="1380">
                  <c:v>4.9000000000000155E-3</c:v>
                </c:pt>
                <c:pt idx="1381">
                  <c:v>3.4000000000000141E-3</c:v>
                </c:pt>
                <c:pt idx="1382">
                  <c:v>3.2000000000000084E-3</c:v>
                </c:pt>
                <c:pt idx="1383">
                  <c:v>2.2000000000000075E-3</c:v>
                </c:pt>
                <c:pt idx="1384">
                  <c:v>2.5000000000000022E-3</c:v>
                </c:pt>
                <c:pt idx="1385">
                  <c:v>2.0000000000000573E-4</c:v>
                </c:pt>
                <c:pt idx="1386">
                  <c:v>6.0000000000001719E-4</c:v>
                </c:pt>
                <c:pt idx="1387">
                  <c:v>-9.9999999999988987E-5</c:v>
                </c:pt>
                <c:pt idx="1388">
                  <c:v>1.3999999999999846E-3</c:v>
                </c:pt>
                <c:pt idx="1389">
                  <c:v>2.6999999999999802E-3</c:v>
                </c:pt>
                <c:pt idx="1390">
                  <c:v>3.5000000000000031E-3</c:v>
                </c:pt>
                <c:pt idx="1391">
                  <c:v>3.2000000000000084E-3</c:v>
                </c:pt>
                <c:pt idx="1392">
                  <c:v>3.5000000000000031E-3</c:v>
                </c:pt>
                <c:pt idx="1393">
                  <c:v>4.0000000000000036E-3</c:v>
                </c:pt>
                <c:pt idx="1394">
                  <c:v>3.0000000000000027E-3</c:v>
                </c:pt>
                <c:pt idx="1395">
                  <c:v>3.7000000000000088E-3</c:v>
                </c:pt>
                <c:pt idx="1396">
                  <c:v>2.5999999999999912E-3</c:v>
                </c:pt>
                <c:pt idx="1397">
                  <c:v>1.2999999999999956E-3</c:v>
                </c:pt>
                <c:pt idx="1398">
                  <c:v>5.000000000000282E-4</c:v>
                </c:pt>
                <c:pt idx="1399">
                  <c:v>-1.0000000000001674E-4</c:v>
                </c:pt>
                <c:pt idx="1400">
                  <c:v>9.9999999999988987E-5</c:v>
                </c:pt>
                <c:pt idx="1401">
                  <c:v>-8.0000000000002292E-4</c:v>
                </c:pt>
                <c:pt idx="1402">
                  <c:v>1.0000000000001674E-4</c:v>
                </c:pt>
                <c:pt idx="1403">
                  <c:v>-2.0999999999999908E-3</c:v>
                </c:pt>
                <c:pt idx="1404">
                  <c:v>-3.4000000000000141E-3</c:v>
                </c:pt>
                <c:pt idx="1405">
                  <c:v>-3.7000000000000088E-3</c:v>
                </c:pt>
                <c:pt idx="1406">
                  <c:v>-3.0999999999999917E-3</c:v>
                </c:pt>
                <c:pt idx="1407">
                  <c:v>-1.5999999999999903E-3</c:v>
                </c:pt>
                <c:pt idx="1408">
                  <c:v>-5.9999999999998943E-4</c:v>
                </c:pt>
                <c:pt idx="1409">
                  <c:v>-4.0000000000001146E-4</c:v>
                </c:pt>
                <c:pt idx="1410">
                  <c:v>-1.0000000000000009E-3</c:v>
                </c:pt>
                <c:pt idx="1411">
                  <c:v>-4.599999999999993E-3</c:v>
                </c:pt>
                <c:pt idx="1412">
                  <c:v>-3.7999999999999701E-3</c:v>
                </c:pt>
                <c:pt idx="1413">
                  <c:v>-2.3999999999999855E-3</c:v>
                </c:pt>
                <c:pt idx="1414">
                  <c:v>-2.0000000000000018E-3</c:v>
                </c:pt>
                <c:pt idx="1415">
                  <c:v>-2.3999999999999855E-3</c:v>
                </c:pt>
                <c:pt idx="1416">
                  <c:v>-2.0999999999999908E-3</c:v>
                </c:pt>
                <c:pt idx="1417">
                  <c:v>-2.0000000000000018E-3</c:v>
                </c:pt>
                <c:pt idx="1418">
                  <c:v>-2.7000000000000079E-3</c:v>
                </c:pt>
                <c:pt idx="1419">
                  <c:v>#N/A</c:v>
                </c:pt>
                <c:pt idx="1420">
                  <c:v>-5.1000000000000212E-3</c:v>
                </c:pt>
                <c:pt idx="1421">
                  <c:v>-6.8000000000000005E-3</c:v>
                </c:pt>
                <c:pt idx="1422">
                  <c:v>-7.0999999999999952E-3</c:v>
                </c:pt>
                <c:pt idx="1423">
                  <c:v>-7.0000000000000062E-3</c:v>
                </c:pt>
                <c:pt idx="1424">
                  <c:v>-4.7999999999999987E-3</c:v>
                </c:pt>
                <c:pt idx="1425">
                  <c:v>-4.0000000000000036E-3</c:v>
                </c:pt>
                <c:pt idx="1426">
                  <c:v>-3.7000000000000088E-3</c:v>
                </c:pt>
                <c:pt idx="1427">
                  <c:v>-3.4000000000000141E-3</c:v>
                </c:pt>
                <c:pt idx="1428">
                  <c:v>-4.0999999999999925E-3</c:v>
                </c:pt>
                <c:pt idx="1429">
                  <c:v>-4.0000000000000036E-3</c:v>
                </c:pt>
                <c:pt idx="1430">
                  <c:v>-4.0000000000000036E-3</c:v>
                </c:pt>
                <c:pt idx="1431">
                  <c:v>-4.0000000000000036E-3</c:v>
                </c:pt>
                <c:pt idx="1432">
                  <c:v>-2.9000000000000137E-3</c:v>
                </c:pt>
                <c:pt idx="1433">
                  <c:v>-2.0000000000000018E-3</c:v>
                </c:pt>
                <c:pt idx="1434">
                  <c:v>-3.999999999999837E-4</c:v>
                </c:pt>
                <c:pt idx="1435">
                  <c:v>-2.4000000000000132E-3</c:v>
                </c:pt>
                <c:pt idx="1436">
                  <c:v>-2.4000000000000132E-3</c:v>
                </c:pt>
                <c:pt idx="1437">
                  <c:v>-3.0000000000000304E-3</c:v>
                </c:pt>
                <c:pt idx="1438">
                  <c:v>-3.7999999999999701E-3</c:v>
                </c:pt>
                <c:pt idx="1439">
                  <c:v>-4.7000000000000097E-3</c:v>
                </c:pt>
                <c:pt idx="1440">
                  <c:v>-4.3999999999999873E-3</c:v>
                </c:pt>
                <c:pt idx="1441">
                  <c:v>-2.7000000000000079E-3</c:v>
                </c:pt>
                <c:pt idx="1442">
                  <c:v>-3.7000000000000088E-3</c:v>
                </c:pt>
                <c:pt idx="1443">
                  <c:v>-4.599999999999993E-3</c:v>
                </c:pt>
                <c:pt idx="1444">
                  <c:v>-3.5000000000000031E-3</c:v>
                </c:pt>
                <c:pt idx="1445">
                  <c:v>-3.5000000000000031E-3</c:v>
                </c:pt>
                <c:pt idx="1446">
                  <c:v>-2.2999999999999965E-3</c:v>
                </c:pt>
                <c:pt idx="1447">
                  <c:v>-3.3999999999999864E-3</c:v>
                </c:pt>
                <c:pt idx="1448">
                  <c:v>-3.3999999999999864E-3</c:v>
                </c:pt>
                <c:pt idx="1449">
                  <c:v>-3.6999999999999811E-3</c:v>
                </c:pt>
                <c:pt idx="1450">
                  <c:v>-4.400000000000015E-3</c:v>
                </c:pt>
                <c:pt idx="1451">
                  <c:v>-3.3999999999999864E-3</c:v>
                </c:pt>
                <c:pt idx="1452">
                  <c:v>-3.2000000000000084E-3</c:v>
                </c:pt>
                <c:pt idx="1453">
                  <c:v>-3.4000000000000141E-3</c:v>
                </c:pt>
                <c:pt idx="1454">
                  <c:v>-2.0999999999999908E-3</c:v>
                </c:pt>
                <c:pt idx="1455">
                  <c:v>-2.3999999999999855E-3</c:v>
                </c:pt>
                <c:pt idx="1456">
                  <c:v>-3.5999999999999921E-3</c:v>
                </c:pt>
                <c:pt idx="1457">
                  <c:v>-3.0000000000000027E-3</c:v>
                </c:pt>
                <c:pt idx="1458">
                  <c:v>-3.9000000000000146E-3</c:v>
                </c:pt>
                <c:pt idx="1459">
                  <c:v>-3.3999999999999864E-3</c:v>
                </c:pt>
                <c:pt idx="1460">
                  <c:v>-4.0000000000000036E-3</c:v>
                </c:pt>
                <c:pt idx="1461">
                  <c:v>-4.7999999999999987E-3</c:v>
                </c:pt>
                <c:pt idx="1462">
                  <c:v>-5.2999999999999992E-3</c:v>
                </c:pt>
                <c:pt idx="1463">
                  <c:v>-5.2000000000000102E-3</c:v>
                </c:pt>
                <c:pt idx="1464">
                  <c:v>-4.1999999999999815E-3</c:v>
                </c:pt>
                <c:pt idx="1465">
                  <c:v>-3.5000000000000031E-3</c:v>
                </c:pt>
                <c:pt idx="1466">
                  <c:v>-3.5000000000000031E-3</c:v>
                </c:pt>
                <c:pt idx="1467">
                  <c:v>-3.2999999999999974E-3</c:v>
                </c:pt>
                <c:pt idx="1468">
                  <c:v>-3.2000000000000084E-3</c:v>
                </c:pt>
                <c:pt idx="1469">
                  <c:v>-2.5000000000000022E-3</c:v>
                </c:pt>
                <c:pt idx="1470">
                  <c:v>-2.2000000000000075E-3</c:v>
                </c:pt>
                <c:pt idx="1471">
                  <c:v>-1.5000000000000013E-3</c:v>
                </c:pt>
                <c:pt idx="1472">
                  <c:v>-1.2000000000000066E-3</c:v>
                </c:pt>
                <c:pt idx="1473">
                  <c:v>-1.8000000000000238E-3</c:v>
                </c:pt>
                <c:pt idx="1474">
                  <c:v>-3.0000000000000027E-3</c:v>
                </c:pt>
                <c:pt idx="1475">
                  <c:v>-2.3999999999999855E-3</c:v>
                </c:pt>
                <c:pt idx="1476">
                  <c:v>-2.4000000000000132E-3</c:v>
                </c:pt>
                <c:pt idx="1477">
                  <c:v>-1.9000000000000128E-3</c:v>
                </c:pt>
                <c:pt idx="1478">
                  <c:v>-2.2000000000000075E-3</c:v>
                </c:pt>
                <c:pt idx="1479">
                  <c:v>-2.6999999999999802E-3</c:v>
                </c:pt>
                <c:pt idx="1480">
                  <c:v>-2.1000000000000185E-3</c:v>
                </c:pt>
                <c:pt idx="1481">
                  <c:v>-3.2999999999999974E-3</c:v>
                </c:pt>
                <c:pt idx="1482">
                  <c:v>-3.7999999999999978E-3</c:v>
                </c:pt>
                <c:pt idx="1483">
                  <c:v>-2.7999999999999969E-3</c:v>
                </c:pt>
                <c:pt idx="1484">
                  <c:v>-2.5000000000000022E-3</c:v>
                </c:pt>
                <c:pt idx="1485">
                  <c:v>-1.3999999999999846E-3</c:v>
                </c:pt>
                <c:pt idx="1486">
                  <c:v>5.0000000000000044E-4</c:v>
                </c:pt>
                <c:pt idx="1487">
                  <c:v>-5.000000000000282E-4</c:v>
                </c:pt>
                <c:pt idx="1488">
                  <c:v>-3.999999999999837E-4</c:v>
                </c:pt>
                <c:pt idx="1489">
                  <c:v>-6.0000000000001719E-4</c:v>
                </c:pt>
                <c:pt idx="1490">
                  <c:v>6.0000000000001719E-4</c:v>
                </c:pt>
                <c:pt idx="1491">
                  <c:v>9.000000000000119E-4</c:v>
                </c:pt>
                <c:pt idx="1492">
                  <c:v>9.000000000000119E-4</c:v>
                </c:pt>
                <c:pt idx="1493">
                  <c:v>1.0000000000001674E-4</c:v>
                </c:pt>
                <c:pt idx="1494">
                  <c:v>-8.9999999999998415E-4</c:v>
                </c:pt>
                <c:pt idx="1495">
                  <c:v>0</c:v>
                </c:pt>
                <c:pt idx="1496">
                  <c:v>-5.0000000000000044E-4</c:v>
                </c:pt>
                <c:pt idx="1497">
                  <c:v>-3.0000000000002247E-4</c:v>
                </c:pt>
                <c:pt idx="1498">
                  <c:v>-5.9999999999998943E-4</c:v>
                </c:pt>
                <c:pt idx="1499">
                  <c:v>-1.2000000000000066E-3</c:v>
                </c:pt>
                <c:pt idx="1500">
                  <c:v>-1.0000000000000009E-3</c:v>
                </c:pt>
                <c:pt idx="1501">
                  <c:v>-1.5000000000000013E-3</c:v>
                </c:pt>
                <c:pt idx="1502">
                  <c:v>-1.5999999999999903E-3</c:v>
                </c:pt>
                <c:pt idx="1503">
                  <c:v>-2.0000000000000018E-3</c:v>
                </c:pt>
                <c:pt idx="1504">
                  <c:v>-1.899999999999985E-3</c:v>
                </c:pt>
                <c:pt idx="1505">
                  <c:v>-3.0999999999999917E-3</c:v>
                </c:pt>
                <c:pt idx="1506">
                  <c:v>-3.4000000000000141E-3</c:v>
                </c:pt>
                <c:pt idx="1507">
                  <c:v>-2.8999999999999859E-3</c:v>
                </c:pt>
                <c:pt idx="1508">
                  <c:v>-2.3999999999999855E-3</c:v>
                </c:pt>
                <c:pt idx="1509">
                  <c:v>-2.2999999999999965E-3</c:v>
                </c:pt>
                <c:pt idx="1510">
                  <c:v>-2.3999999999999855E-3</c:v>
                </c:pt>
                <c:pt idx="1511">
                  <c:v>-2.2000000000000075E-3</c:v>
                </c:pt>
                <c:pt idx="1512">
                  <c:v>-1.999999999999974E-3</c:v>
                </c:pt>
                <c:pt idx="1513">
                  <c:v>-2.2000000000000075E-3</c:v>
                </c:pt>
                <c:pt idx="1514">
                  <c:v>-2.2000000000000075E-3</c:v>
                </c:pt>
                <c:pt idx="1515">
                  <c:v>-1.999999999999974E-3</c:v>
                </c:pt>
                <c:pt idx="1516">
                  <c:v>-2.1000000000000185E-3</c:v>
                </c:pt>
                <c:pt idx="1517">
                  <c:v>-2.3999999999999855E-3</c:v>
                </c:pt>
                <c:pt idx="1518">
                  <c:v>-1.9000000000000128E-3</c:v>
                </c:pt>
                <c:pt idx="1519">
                  <c:v>-7.0000000000000617E-4</c:v>
                </c:pt>
                <c:pt idx="1520">
                  <c:v>-2.0000000000000573E-4</c:v>
                </c:pt>
                <c:pt idx="1521">
                  <c:v>9.9999999999988987E-5</c:v>
                </c:pt>
                <c:pt idx="1522">
                  <c:v>-1.1000000000000176E-3</c:v>
                </c:pt>
                <c:pt idx="1523">
                  <c:v>-1.3000000000000234E-3</c:v>
                </c:pt>
                <c:pt idx="1524">
                  <c:v>-1.1000000000000176E-3</c:v>
                </c:pt>
                <c:pt idx="1525">
                  <c:v>-1.0000000000001674E-4</c:v>
                </c:pt>
                <c:pt idx="1526">
                  <c:v>1.6000000000000181E-3</c:v>
                </c:pt>
                <c:pt idx="1527">
                  <c:v>2.600000000000019E-3</c:v>
                </c:pt>
                <c:pt idx="1528">
                  <c:v>4.7000000000000097E-3</c:v>
                </c:pt>
                <c:pt idx="1529">
                  <c:v>4.7000000000000097E-3</c:v>
                </c:pt>
                <c:pt idx="1530">
                  <c:v>5.2000000000000102E-3</c:v>
                </c:pt>
                <c:pt idx="1531">
                  <c:v>5.7999999999999996E-3</c:v>
                </c:pt>
                <c:pt idx="1532">
                  <c:v>5.0999999999999934E-3</c:v>
                </c:pt>
                <c:pt idx="1533">
                  <c:v>5.2000000000000102E-3</c:v>
                </c:pt>
                <c:pt idx="1534">
                  <c:v>4.0999999999999925E-3</c:v>
                </c:pt>
                <c:pt idx="1535">
                  <c:v>5.0999999999999934E-3</c:v>
                </c:pt>
                <c:pt idx="1536">
                  <c:v>5.8999999999999886E-3</c:v>
                </c:pt>
                <c:pt idx="1537">
                  <c:v>6.0999999999999943E-3</c:v>
                </c:pt>
                <c:pt idx="1538">
                  <c:v>7.5000000000000067E-3</c:v>
                </c:pt>
                <c:pt idx="1539">
                  <c:v>6.1999999999999833E-3</c:v>
                </c:pt>
                <c:pt idx="1540">
                  <c:v>6.0999999999999943E-3</c:v>
                </c:pt>
                <c:pt idx="1541">
                  <c:v>6.1999999999999833E-3</c:v>
                </c:pt>
                <c:pt idx="1542">
                  <c:v>5.3999999999999881E-3</c:v>
                </c:pt>
                <c:pt idx="1543">
                  <c:v>5.5999999999999939E-3</c:v>
                </c:pt>
                <c:pt idx="1544">
                  <c:v>6.2000000000000111E-3</c:v>
                </c:pt>
                <c:pt idx="1545">
                  <c:v>4.500000000000004E-3</c:v>
                </c:pt>
                <c:pt idx="1546">
                  <c:v>7.2999999999999871E-3</c:v>
                </c:pt>
                <c:pt idx="1547">
                  <c:v>8.199999999999999E-3</c:v>
                </c:pt>
                <c:pt idx="1548">
                  <c:v>8.10000000000001E-3</c:v>
                </c:pt>
                <c:pt idx="1549">
                  <c:v>8.6000000000000104E-3</c:v>
                </c:pt>
                <c:pt idx="1550">
                  <c:v>1.040000000000002E-2</c:v>
                </c:pt>
                <c:pt idx="1551">
                  <c:v>8.9999999999999941E-3</c:v>
                </c:pt>
                <c:pt idx="1552">
                  <c:v>8.4999999999999937E-3</c:v>
                </c:pt>
                <c:pt idx="1553">
                  <c:v>7.6999999999999846E-3</c:v>
                </c:pt>
                <c:pt idx="1554">
                  <c:v>8.8000000000000023E-3</c:v>
                </c:pt>
                <c:pt idx="1555">
                  <c:v>8.4000000000000047E-3</c:v>
                </c:pt>
                <c:pt idx="1556">
                  <c:v>8.000000000000021E-3</c:v>
                </c:pt>
                <c:pt idx="1557">
                  <c:v>8.2000000000000128E-3</c:v>
                </c:pt>
                <c:pt idx="1558">
                  <c:v>7.5999999999999956E-3</c:v>
                </c:pt>
                <c:pt idx="1559">
                  <c:v>6.5000000000000058E-3</c:v>
                </c:pt>
                <c:pt idx="1560">
                  <c:v>7.8000000000000014E-3</c:v>
                </c:pt>
                <c:pt idx="1561">
                  <c:v>7.2999999999999871E-3</c:v>
                </c:pt>
                <c:pt idx="1562">
                  <c:v>6.399999999999989E-3</c:v>
                </c:pt>
                <c:pt idx="1563">
                  <c:v>6.5999999999999948E-3</c:v>
                </c:pt>
                <c:pt idx="1564">
                  <c:v>6.6999999999999837E-3</c:v>
                </c:pt>
                <c:pt idx="1565">
                  <c:v>7.0000000000000201E-3</c:v>
                </c:pt>
                <c:pt idx="1566">
                  <c:v>6.8000000000000005E-3</c:v>
                </c:pt>
                <c:pt idx="1567">
                  <c:v>4.4000000000000011E-3</c:v>
                </c:pt>
                <c:pt idx="1568">
                  <c:v>4.599999999999993E-3</c:v>
                </c:pt>
                <c:pt idx="1569">
                  <c:v>5.4999999999999771E-3</c:v>
                </c:pt>
                <c:pt idx="1570">
                  <c:v>4.9000000000000016E-3</c:v>
                </c:pt>
                <c:pt idx="1571">
                  <c:v>5.0000000000000044E-3</c:v>
                </c:pt>
                <c:pt idx="1572">
                  <c:v>4.2999999999999983E-3</c:v>
                </c:pt>
                <c:pt idx="1573">
                  <c:v>4.3999999999999873E-3</c:v>
                </c:pt>
                <c:pt idx="1574">
                  <c:v>4.4000000000000011E-3</c:v>
                </c:pt>
                <c:pt idx="1575">
                  <c:v>3.0000000000000027E-3</c:v>
                </c:pt>
                <c:pt idx="1576">
                  <c:v>4.2999999999999983E-3</c:v>
                </c:pt>
                <c:pt idx="1577">
                  <c:v>4.1999999999999954E-3</c:v>
                </c:pt>
                <c:pt idx="1578">
                  <c:v>4.9999999999999906E-3</c:v>
                </c:pt>
                <c:pt idx="1579">
                  <c:v>3.7999999999999839E-3</c:v>
                </c:pt>
                <c:pt idx="1580">
                  <c:v>2.1000000000000185E-3</c:v>
                </c:pt>
                <c:pt idx="1581">
                  <c:v>2.7000000000000079E-3</c:v>
                </c:pt>
                <c:pt idx="1582">
                  <c:v>2.8999999999999998E-3</c:v>
                </c:pt>
                <c:pt idx="1583">
                  <c:v>4.4999999999999901E-3</c:v>
                </c:pt>
                <c:pt idx="1584">
                  <c:v>6.8000000000000005E-3</c:v>
                </c:pt>
                <c:pt idx="1585">
                  <c:v>8.3999999999999908E-3</c:v>
                </c:pt>
                <c:pt idx="1586">
                  <c:v>7.1000000000000091E-3</c:v>
                </c:pt>
                <c:pt idx="1587">
                  <c:v>7.6999999999999985E-3</c:v>
                </c:pt>
                <c:pt idx="1588">
                  <c:v>7.4999999999999928E-3</c:v>
                </c:pt>
                <c:pt idx="1589">
                  <c:v>7.8000000000000014E-3</c:v>
                </c:pt>
                <c:pt idx="1590">
                  <c:v>7.4000000000000038E-3</c:v>
                </c:pt>
                <c:pt idx="1591">
                  <c:v>9.6999999999999864E-3</c:v>
                </c:pt>
                <c:pt idx="1592">
                  <c:v>9.000000000000008E-3</c:v>
                </c:pt>
                <c:pt idx="1593">
                  <c:v>9.4000000000000056E-3</c:v>
                </c:pt>
                <c:pt idx="1594">
                  <c:v>1.0199999999999987E-2</c:v>
                </c:pt>
                <c:pt idx="1595">
                  <c:v>9.7999999999999893E-3</c:v>
                </c:pt>
                <c:pt idx="1596">
                  <c:v>9.5999999999999974E-3</c:v>
                </c:pt>
                <c:pt idx="1597">
                  <c:v>8.8000000000000023E-3</c:v>
                </c:pt>
                <c:pt idx="1598">
                  <c:v>8.6000000000000104E-3</c:v>
                </c:pt>
                <c:pt idx="1599">
                  <c:v>8.8000000000000161E-3</c:v>
                </c:pt>
                <c:pt idx="1600">
                  <c:v>8.10000000000001E-3</c:v>
                </c:pt>
                <c:pt idx="1601">
                  <c:v>7.7999999999999875E-3</c:v>
                </c:pt>
                <c:pt idx="1602">
                  <c:v>7.4999999999999928E-3</c:v>
                </c:pt>
                <c:pt idx="1603">
                  <c:v>7.4000000000000038E-3</c:v>
                </c:pt>
                <c:pt idx="1604">
                  <c:v>7.6999999999999985E-3</c:v>
                </c:pt>
                <c:pt idx="1605">
                  <c:v>7.1000000000000091E-3</c:v>
                </c:pt>
                <c:pt idx="1606">
                  <c:v>7.1000000000000091E-3</c:v>
                </c:pt>
                <c:pt idx="1607">
                  <c:v>7.4000000000000038E-3</c:v>
                </c:pt>
                <c:pt idx="1608">
                  <c:v>7.6999999999999985E-3</c:v>
                </c:pt>
                <c:pt idx="1609">
                  <c:v>6.8999999999999895E-3</c:v>
                </c:pt>
                <c:pt idx="1610">
                  <c:v>6.5000000000000058E-3</c:v>
                </c:pt>
                <c:pt idx="1611">
                  <c:v>6.3000000000000139E-3</c:v>
                </c:pt>
                <c:pt idx="1612">
                  <c:v>6.9999999999999923E-3</c:v>
                </c:pt>
                <c:pt idx="1613">
                  <c:v>7.9999999999999793E-3</c:v>
                </c:pt>
                <c:pt idx="1614">
                  <c:v>7.8999999999999904E-3</c:v>
                </c:pt>
                <c:pt idx="1615">
                  <c:v>7.4999999999999928E-3</c:v>
                </c:pt>
                <c:pt idx="1616">
                  <c:v>8.3999999999999908E-3</c:v>
                </c:pt>
                <c:pt idx="1617">
                  <c:v>8.2999999999999879E-3</c:v>
                </c:pt>
                <c:pt idx="1618">
                  <c:v>7.8000000000000014E-3</c:v>
                </c:pt>
                <c:pt idx="1619">
                  <c:v>7.9000000000000042E-3</c:v>
                </c:pt>
                <c:pt idx="1620">
                  <c:v>7.5000000000000067E-3</c:v>
                </c:pt>
                <c:pt idx="1621">
                  <c:v>7.3000000000000009E-3</c:v>
                </c:pt>
                <c:pt idx="1622">
                  <c:v>7.5999999999999956E-3</c:v>
                </c:pt>
                <c:pt idx="1623">
                  <c:v>7.6999999999999846E-3</c:v>
                </c:pt>
                <c:pt idx="1624">
                  <c:v>7.5000000000000067E-3</c:v>
                </c:pt>
                <c:pt idx="1625">
                  <c:v>7.9000000000000042E-3</c:v>
                </c:pt>
                <c:pt idx="1626">
                  <c:v>7.6999999999999985E-3</c:v>
                </c:pt>
                <c:pt idx="1627">
                  <c:v>9.2000000000000137E-3</c:v>
                </c:pt>
                <c:pt idx="1628">
                  <c:v>1.0099999999999998E-2</c:v>
                </c:pt>
                <c:pt idx="1629">
                  <c:v>9.999999999999995E-3</c:v>
                </c:pt>
                <c:pt idx="1630">
                  <c:v>9.8000000000000032E-3</c:v>
                </c:pt>
                <c:pt idx="1631">
                  <c:v>1.029999999999999E-2</c:v>
                </c:pt>
                <c:pt idx="1632">
                  <c:v>9.999999999999995E-3</c:v>
                </c:pt>
                <c:pt idx="1633">
                  <c:v>9.7999999999999754E-3</c:v>
                </c:pt>
                <c:pt idx="1634">
                  <c:v>9.5000000000000223E-3</c:v>
                </c:pt>
                <c:pt idx="1635">
                  <c:v>8.9999999999999941E-3</c:v>
                </c:pt>
                <c:pt idx="1636">
                  <c:v>9.1999999999999998E-3</c:v>
                </c:pt>
                <c:pt idx="1637">
                  <c:v>9.3000000000000166E-3</c:v>
                </c:pt>
                <c:pt idx="1638">
                  <c:v>9.1999999999999998E-3</c:v>
                </c:pt>
                <c:pt idx="1639">
                  <c:v>8.7999999999999884E-3</c:v>
                </c:pt>
                <c:pt idx="1640">
                  <c:v>1.0300000000000004E-2</c:v>
                </c:pt>
                <c:pt idx="1641">
                  <c:v>9.4000000000000056E-3</c:v>
                </c:pt>
                <c:pt idx="1642">
                  <c:v>9.5999999999999835E-3</c:v>
                </c:pt>
                <c:pt idx="1643">
                  <c:v>9.999999999999995E-3</c:v>
                </c:pt>
                <c:pt idx="1644">
                  <c:v>1.0999999999999996E-2</c:v>
                </c:pt>
                <c:pt idx="1645">
                  <c:v>1.1399999999999993E-2</c:v>
                </c:pt>
                <c:pt idx="1646">
                  <c:v>1.150000000000001E-2</c:v>
                </c:pt>
                <c:pt idx="1647">
                  <c:v>1.0999999999999996E-2</c:v>
                </c:pt>
                <c:pt idx="1648">
                  <c:v>1.1599999999999999E-2</c:v>
                </c:pt>
                <c:pt idx="1649">
                  <c:v>1.1900000000000008E-2</c:v>
                </c:pt>
                <c:pt idx="1650">
                  <c:v>1.1099999999999999E-2</c:v>
                </c:pt>
                <c:pt idx="1651">
                  <c:v>1.1599999999999999E-2</c:v>
                </c:pt>
                <c:pt idx="1652">
                  <c:v>1.21E-2</c:v>
                </c:pt>
                <c:pt idx="1653">
                  <c:v>1.1700000000000002E-2</c:v>
                </c:pt>
                <c:pt idx="1654">
                  <c:v>1.1499999999999982E-2</c:v>
                </c:pt>
                <c:pt idx="1655">
                  <c:v>1.1599999999999999E-2</c:v>
                </c:pt>
                <c:pt idx="1656">
                  <c:v>1.1799999999999991E-2</c:v>
                </c:pt>
                <c:pt idx="1657">
                  <c:v>1.1700000000000002E-2</c:v>
                </c:pt>
                <c:pt idx="1658">
                  <c:v>1.1800000000000005E-2</c:v>
                </c:pt>
                <c:pt idx="1659">
                  <c:v>1.2400000000000008E-2</c:v>
                </c:pt>
                <c:pt idx="1660">
                  <c:v>1.2200000000000016E-2</c:v>
                </c:pt>
                <c:pt idx="1661">
                  <c:v>1.1799999999999991E-2</c:v>
                </c:pt>
                <c:pt idx="1662">
                  <c:v>1.1700000000000002E-2</c:v>
                </c:pt>
                <c:pt idx="1663">
                  <c:v>1.2199999999999989E-2</c:v>
                </c:pt>
                <c:pt idx="1664">
                  <c:v>1.1699999999999988E-2</c:v>
                </c:pt>
                <c:pt idx="1665">
                  <c:v>1.1600000000000013E-2</c:v>
                </c:pt>
                <c:pt idx="1666">
                  <c:v>1.1599999999999999E-2</c:v>
                </c:pt>
                <c:pt idx="1667">
                  <c:v>1.1099999999999999E-2</c:v>
                </c:pt>
                <c:pt idx="1668">
                  <c:v>1.0900000000000007E-2</c:v>
                </c:pt>
                <c:pt idx="1669">
                  <c:v>1.1000000000000024E-2</c:v>
                </c:pt>
                <c:pt idx="1670">
                  <c:v>1.0200000000000015E-2</c:v>
                </c:pt>
                <c:pt idx="1671">
                  <c:v>1.0700000000000001E-2</c:v>
                </c:pt>
                <c:pt idx="1672">
                  <c:v>1.1200000000000002E-2</c:v>
                </c:pt>
                <c:pt idx="1673">
                  <c:v>1.0600000000000012E-2</c:v>
                </c:pt>
                <c:pt idx="1674">
                  <c:v>1.0399999999999993E-2</c:v>
                </c:pt>
                <c:pt idx="1675">
                  <c:v>1.0500000000000009E-2</c:v>
                </c:pt>
                <c:pt idx="1676">
                  <c:v>9.999999999999995E-3</c:v>
                </c:pt>
                <c:pt idx="1677">
                  <c:v>1.0200000000000001E-2</c:v>
                </c:pt>
                <c:pt idx="1678">
                  <c:v>9.8000000000000032E-3</c:v>
                </c:pt>
                <c:pt idx="1679">
                  <c:v>9.5999999999999974E-3</c:v>
                </c:pt>
                <c:pt idx="1680">
                  <c:v>9.6000000000000113E-3</c:v>
                </c:pt>
                <c:pt idx="1681">
                  <c:v>9.5999999999999835E-3</c:v>
                </c:pt>
                <c:pt idx="1682">
                  <c:v>9.8999999999999921E-3</c:v>
                </c:pt>
                <c:pt idx="1683">
                  <c:v>1.0200000000000001E-2</c:v>
                </c:pt>
                <c:pt idx="1684">
                  <c:v>9.6999999999999864E-3</c:v>
                </c:pt>
                <c:pt idx="1685">
                  <c:v>9.000000000000008E-3</c:v>
                </c:pt>
                <c:pt idx="1686">
                  <c:v>8.6000000000000104E-3</c:v>
                </c:pt>
                <c:pt idx="1687">
                  <c:v>8.8000000000000023E-3</c:v>
                </c:pt>
                <c:pt idx="1688">
                  <c:v>9.2999999999999888E-3</c:v>
                </c:pt>
                <c:pt idx="1689">
                  <c:v>9.000000000000008E-3</c:v>
                </c:pt>
                <c:pt idx="1690">
                  <c:v>8.9000000000000051E-3</c:v>
                </c:pt>
                <c:pt idx="1691">
                  <c:v>8.7999999999999884E-3</c:v>
                </c:pt>
                <c:pt idx="1692">
                  <c:v>8.5000000000000075E-3</c:v>
                </c:pt>
                <c:pt idx="1693">
                  <c:v>8.0000000000000071E-3</c:v>
                </c:pt>
                <c:pt idx="1694">
                  <c:v>8.10000000000001E-3</c:v>
                </c:pt>
                <c:pt idx="1695">
                  <c:v>7.7999999999999875E-3</c:v>
                </c:pt>
                <c:pt idx="1696">
                  <c:v>7.6999999999999985E-3</c:v>
                </c:pt>
                <c:pt idx="1697">
                  <c:v>7.5999999999999956E-3</c:v>
                </c:pt>
                <c:pt idx="1698">
                  <c:v>7.3000000000000009E-3</c:v>
                </c:pt>
                <c:pt idx="1699">
                  <c:v>7.4000000000000038E-3</c:v>
                </c:pt>
                <c:pt idx="1700">
                  <c:v>7.1999999999999842E-3</c:v>
                </c:pt>
                <c:pt idx="1701">
                  <c:v>7.0999999999999813E-3</c:v>
                </c:pt>
                <c:pt idx="1702">
                  <c:v>7.4999999999999928E-3</c:v>
                </c:pt>
                <c:pt idx="1703">
                  <c:v>7.3000000000000009E-3</c:v>
                </c:pt>
                <c:pt idx="1704">
                  <c:v>7.6999999999999985E-3</c:v>
                </c:pt>
                <c:pt idx="1705">
                  <c:v>8.0000000000000071E-3</c:v>
                </c:pt>
                <c:pt idx="1706">
                  <c:v>8.3999999999999908E-3</c:v>
                </c:pt>
                <c:pt idx="1707">
                  <c:v>8.3999999999999908E-3</c:v>
                </c:pt>
                <c:pt idx="1708">
                  <c:v>8.8000000000000023E-3</c:v>
                </c:pt>
                <c:pt idx="1709">
                  <c:v>8.4000000000000047E-3</c:v>
                </c:pt>
                <c:pt idx="1710">
                  <c:v>8.199999999999999E-3</c:v>
                </c:pt>
                <c:pt idx="1711">
                  <c:v>7.9999999999999932E-3</c:v>
                </c:pt>
                <c:pt idx="1712">
                  <c:v>8.0000000000000071E-3</c:v>
                </c:pt>
                <c:pt idx="1713">
                  <c:v>7.9999999999999932E-3</c:v>
                </c:pt>
                <c:pt idx="1714">
                  <c:v>8.10000000000001E-3</c:v>
                </c:pt>
                <c:pt idx="1715">
                  <c:v>8.10000000000001E-3</c:v>
                </c:pt>
                <c:pt idx="1716">
                  <c:v>8.2000000000000128E-3</c:v>
                </c:pt>
                <c:pt idx="1717">
                  <c:v>8.4000000000000047E-3</c:v>
                </c:pt>
                <c:pt idx="1718">
                  <c:v>8.8000000000000161E-3</c:v>
                </c:pt>
                <c:pt idx="1719">
                  <c:v>8.8000000000000023E-3</c:v>
                </c:pt>
                <c:pt idx="1720">
                  <c:v>8.6999999999999855E-3</c:v>
                </c:pt>
                <c:pt idx="1721">
                  <c:v>8.9000000000000051E-3</c:v>
                </c:pt>
                <c:pt idx="1722">
                  <c:v>9.1999999999999998E-3</c:v>
                </c:pt>
                <c:pt idx="1723">
                  <c:v>9.7000000000000003E-3</c:v>
                </c:pt>
                <c:pt idx="1724">
                  <c:v>9.900000000000006E-3</c:v>
                </c:pt>
                <c:pt idx="1725">
                  <c:v>9.3000000000000027E-3</c:v>
                </c:pt>
                <c:pt idx="1726">
                  <c:v>9.1000000000000109E-3</c:v>
                </c:pt>
                <c:pt idx="1727">
                  <c:v>9.6000000000000113E-3</c:v>
                </c:pt>
                <c:pt idx="1728">
                  <c:v>9.1999999999999998E-3</c:v>
                </c:pt>
                <c:pt idx="1729">
                  <c:v>9.1999999999999998E-3</c:v>
                </c:pt>
                <c:pt idx="1730">
                  <c:v>9.5999999999999974E-3</c:v>
                </c:pt>
                <c:pt idx="1731">
                  <c:v>9.4000000000000056E-3</c:v>
                </c:pt>
                <c:pt idx="1732">
                  <c:v>9.5000000000000223E-3</c:v>
                </c:pt>
                <c:pt idx="1733">
                  <c:v>8.9999999999999941E-3</c:v>
                </c:pt>
                <c:pt idx="1734">
                  <c:v>9.2999999999999888E-3</c:v>
                </c:pt>
                <c:pt idx="1735">
                  <c:v>9.4000000000000056E-3</c:v>
                </c:pt>
                <c:pt idx="1736">
                  <c:v>8.8000000000000161E-3</c:v>
                </c:pt>
                <c:pt idx="1737">
                  <c:v>8.9999999999999802E-3</c:v>
                </c:pt>
                <c:pt idx="1738">
                  <c:v>8.3000000000000018E-3</c:v>
                </c:pt>
                <c:pt idx="1739">
                  <c:v>8.10000000000001E-3</c:v>
                </c:pt>
                <c:pt idx="1740">
                  <c:v>8.199999999999999E-3</c:v>
                </c:pt>
                <c:pt idx="1741">
                  <c:v>7.4000000000000038E-3</c:v>
                </c:pt>
                <c:pt idx="1742">
                  <c:v>7.1999999999999842E-3</c:v>
                </c:pt>
                <c:pt idx="1743">
                  <c:v>7.9000000000000042E-3</c:v>
                </c:pt>
                <c:pt idx="1744">
                  <c:v>7.9999999999999932E-3</c:v>
                </c:pt>
                <c:pt idx="1745">
                  <c:v>8.1999999999999851E-3</c:v>
                </c:pt>
                <c:pt idx="1746">
                  <c:v>7.8000000000000014E-3</c:v>
                </c:pt>
                <c:pt idx="1747">
                  <c:v>6.9999999999999923E-3</c:v>
                </c:pt>
                <c:pt idx="1748">
                  <c:v>6.6999999999999976E-3</c:v>
                </c:pt>
                <c:pt idx="1749">
                  <c:v>7.2000000000000119E-3</c:v>
                </c:pt>
                <c:pt idx="1750">
                  <c:v>7.6000000000000095E-3</c:v>
                </c:pt>
                <c:pt idx="1751">
                  <c:v>6.9000000000000172E-3</c:v>
                </c:pt>
                <c:pt idx="1752">
                  <c:v>6.4000000000000029E-3</c:v>
                </c:pt>
                <c:pt idx="1753">
                  <c:v>6.8000000000000005E-3</c:v>
                </c:pt>
                <c:pt idx="1754">
                  <c:v>6.5999999999999948E-3</c:v>
                </c:pt>
                <c:pt idx="1755">
                  <c:v>5.9000000000000025E-3</c:v>
                </c:pt>
                <c:pt idx="1756">
                  <c:v>6.0999999999999943E-3</c:v>
                </c:pt>
                <c:pt idx="1757">
                  <c:v>5.4000000000000159E-3</c:v>
                </c:pt>
                <c:pt idx="1758">
                  <c:v>5.1999999999999963E-3</c:v>
                </c:pt>
                <c:pt idx="1759">
                  <c:v>5.1999999999999963E-3</c:v>
                </c:pt>
                <c:pt idx="1760">
                  <c:v>5.6999999999999967E-3</c:v>
                </c:pt>
                <c:pt idx="1761">
                  <c:v>5.8999999999999886E-3</c:v>
                </c:pt>
                <c:pt idx="1762">
                  <c:v>6.6999999999999976E-3</c:v>
                </c:pt>
                <c:pt idx="1763">
                  <c:v>6.9000000000000034E-3</c:v>
                </c:pt>
                <c:pt idx="1764">
                  <c:v>7.1999999999999981E-3</c:v>
                </c:pt>
                <c:pt idx="1765">
                  <c:v>7.3000000000000148E-3</c:v>
                </c:pt>
                <c:pt idx="1766">
                  <c:v>7.5999999999999956E-3</c:v>
                </c:pt>
                <c:pt idx="1767">
                  <c:v>6.9000000000000034E-3</c:v>
                </c:pt>
                <c:pt idx="1768">
                  <c:v>6.6999999999999976E-3</c:v>
                </c:pt>
                <c:pt idx="1769">
                  <c:v>7.0000000000000062E-3</c:v>
                </c:pt>
                <c:pt idx="1770">
                  <c:v>6.4000000000000029E-3</c:v>
                </c:pt>
                <c:pt idx="1771">
                  <c:v>7.1999999999999842E-3</c:v>
                </c:pt>
                <c:pt idx="1772">
                  <c:v>6.7999999999999866E-3</c:v>
                </c:pt>
                <c:pt idx="1773">
                  <c:v>6.8999999999999895E-3</c:v>
                </c:pt>
                <c:pt idx="1774">
                  <c:v>6.6000000000000086E-3</c:v>
                </c:pt>
                <c:pt idx="1775">
                  <c:v>6.8999999999999895E-3</c:v>
                </c:pt>
                <c:pt idx="1776">
                  <c:v>6.5000000000000058E-3</c:v>
                </c:pt>
                <c:pt idx="1777">
                  <c:v>6.6999999999999976E-3</c:v>
                </c:pt>
                <c:pt idx="1778">
                  <c:v>6.399999999999989E-3</c:v>
                </c:pt>
                <c:pt idx="1779">
                  <c:v>6.6000000000000086E-3</c:v>
                </c:pt>
                <c:pt idx="1780">
                  <c:v>6.5999999999999948E-3</c:v>
                </c:pt>
                <c:pt idx="1781">
                  <c:v>6.6999999999999976E-3</c:v>
                </c:pt>
                <c:pt idx="1782">
                  <c:v>7.1999999999999981E-3</c:v>
                </c:pt>
                <c:pt idx="1783">
                  <c:v>7.3999999999999899E-3</c:v>
                </c:pt>
                <c:pt idx="1784">
                  <c:v>8.0000000000000071E-3</c:v>
                </c:pt>
                <c:pt idx="1785">
                  <c:v>7.3000000000000009E-3</c:v>
                </c:pt>
                <c:pt idx="1786">
                  <c:v>7.1000000000000091E-3</c:v>
                </c:pt>
                <c:pt idx="1787">
                  <c:v>6.7999999999999866E-3</c:v>
                </c:pt>
                <c:pt idx="1788">
                  <c:v>7.8999999999999904E-3</c:v>
                </c:pt>
                <c:pt idx="1789">
                  <c:v>8.4999999999999937E-3</c:v>
                </c:pt>
                <c:pt idx="1790">
                  <c:v>8.3000000000000018E-3</c:v>
                </c:pt>
                <c:pt idx="1791">
                  <c:v>8.3000000000000018E-3</c:v>
                </c:pt>
                <c:pt idx="1792">
                  <c:v>8.0000000000000071E-3</c:v>
                </c:pt>
                <c:pt idx="1793">
                  <c:v>7.5999999999999956E-3</c:v>
                </c:pt>
                <c:pt idx="1794">
                  <c:v>7.1999999999999842E-3</c:v>
                </c:pt>
                <c:pt idx="1795">
                  <c:v>6.9000000000000172E-3</c:v>
                </c:pt>
                <c:pt idx="1796">
                  <c:v>6.7999999999999866E-3</c:v>
                </c:pt>
                <c:pt idx="1797">
                  <c:v>7.4000000000000038E-3</c:v>
                </c:pt>
                <c:pt idx="1798">
                  <c:v>7.9000000000000042E-3</c:v>
                </c:pt>
                <c:pt idx="1799">
                  <c:v>8.4999999999999937E-3</c:v>
                </c:pt>
                <c:pt idx="1800">
                  <c:v>8.2000000000000128E-3</c:v>
                </c:pt>
                <c:pt idx="1801">
                  <c:v>7.8999999999999904E-3</c:v>
                </c:pt>
                <c:pt idx="1802">
                  <c:v>7.8000000000000153E-3</c:v>
                </c:pt>
                <c:pt idx="1803">
                  <c:v>7.7999999999999875E-3</c:v>
                </c:pt>
                <c:pt idx="1804">
                  <c:v>7.8999999999999904E-3</c:v>
                </c:pt>
                <c:pt idx="1805">
                  <c:v>7.6999999999999985E-3</c:v>
                </c:pt>
                <c:pt idx="1806">
                  <c:v>7.6999999999999985E-3</c:v>
                </c:pt>
                <c:pt idx="1807">
                  <c:v>8.199999999999999E-3</c:v>
                </c:pt>
                <c:pt idx="1808">
                  <c:v>8.0000000000000071E-3</c:v>
                </c:pt>
                <c:pt idx="1809">
                  <c:v>8.10000000000001E-3</c:v>
                </c:pt>
                <c:pt idx="1810">
                  <c:v>8.3000000000000018E-3</c:v>
                </c:pt>
                <c:pt idx="1811">
                  <c:v>8.199999999999999E-3</c:v>
                </c:pt>
                <c:pt idx="1812">
                  <c:v>8.1999999999999851E-3</c:v>
                </c:pt>
                <c:pt idx="1813">
                  <c:v>8.199999999999999E-3</c:v>
                </c:pt>
                <c:pt idx="1814">
                  <c:v>8.0000000000000071E-3</c:v>
                </c:pt>
                <c:pt idx="1815">
                  <c:v>8.4999999999999937E-3</c:v>
                </c:pt>
                <c:pt idx="1816">
                  <c:v>8.6000000000000104E-3</c:v>
                </c:pt>
                <c:pt idx="1817">
                  <c:v>8.7999999999999884E-3</c:v>
                </c:pt>
                <c:pt idx="1818">
                  <c:v>8.6999999999999994E-3</c:v>
                </c:pt>
                <c:pt idx="1819">
                  <c:v>8.4999999999999937E-3</c:v>
                </c:pt>
                <c:pt idx="1820">
                  <c:v>9.4000000000000056E-3</c:v>
                </c:pt>
                <c:pt idx="1821">
                  <c:v>8.7000000000000133E-3</c:v>
                </c:pt>
                <c:pt idx="1822">
                  <c:v>9.099999999999997E-3</c:v>
                </c:pt>
                <c:pt idx="1823">
                  <c:v>8.5999999999999827E-3</c:v>
                </c:pt>
                <c:pt idx="1824">
                  <c:v>8.8000000000000023E-3</c:v>
                </c:pt>
                <c:pt idx="1825">
                  <c:v>9.1999999999999998E-3</c:v>
                </c:pt>
                <c:pt idx="1826">
                  <c:v>8.7999999999999884E-3</c:v>
                </c:pt>
                <c:pt idx="1827">
                  <c:v>9.000000000000008E-3</c:v>
                </c:pt>
                <c:pt idx="1828">
                  <c:v>8.5999999999999965E-3</c:v>
                </c:pt>
                <c:pt idx="1829">
                  <c:v>9.1000000000000109E-3</c:v>
                </c:pt>
                <c:pt idx="1830">
                  <c:v>9.1999999999999998E-3</c:v>
                </c:pt>
                <c:pt idx="1831">
                  <c:v>8.9999999999999941E-3</c:v>
                </c:pt>
                <c:pt idx="1832">
                  <c:v>9.000000000000008E-3</c:v>
                </c:pt>
                <c:pt idx="1833">
                  <c:v>8.9000000000000051E-3</c:v>
                </c:pt>
                <c:pt idx="1834">
                  <c:v>8.8000000000000023E-3</c:v>
                </c:pt>
                <c:pt idx="1835">
                  <c:v>8.9000000000000051E-3</c:v>
                </c:pt>
                <c:pt idx="1836">
                  <c:v>9.3999999999999917E-3</c:v>
                </c:pt>
                <c:pt idx="1837">
                  <c:v>9.3999999999999917E-3</c:v>
                </c:pt>
                <c:pt idx="1838">
                  <c:v>9.2999999999999888E-3</c:v>
                </c:pt>
                <c:pt idx="1839">
                  <c:v>9.8000000000000032E-3</c:v>
                </c:pt>
                <c:pt idx="1840">
                  <c:v>1.0099999999999998E-2</c:v>
                </c:pt>
                <c:pt idx="1841">
                  <c:v>9.3999999999999917E-3</c:v>
                </c:pt>
                <c:pt idx="1842">
                  <c:v>9.3000000000000166E-3</c:v>
                </c:pt>
                <c:pt idx="1843">
                  <c:v>9.4999999999999946E-3</c:v>
                </c:pt>
                <c:pt idx="1844">
                  <c:v>9.8000000000000032E-3</c:v>
                </c:pt>
                <c:pt idx="1845">
                  <c:v>1.0699999999999987E-2</c:v>
                </c:pt>
                <c:pt idx="1846">
                  <c:v>1.0900000000000007E-2</c:v>
                </c:pt>
                <c:pt idx="1847">
                  <c:v>1.0600000000000012E-2</c:v>
                </c:pt>
                <c:pt idx="1848">
                  <c:v>1.0700000000000001E-2</c:v>
                </c:pt>
                <c:pt idx="1849">
                  <c:v>1.1300000000000004E-2</c:v>
                </c:pt>
                <c:pt idx="1850">
                  <c:v>1.0499999999999995E-2</c:v>
                </c:pt>
                <c:pt idx="1851">
                  <c:v>1.0800000000000004E-2</c:v>
                </c:pt>
                <c:pt idx="1852">
                  <c:v>1.1200000000000002E-2</c:v>
                </c:pt>
                <c:pt idx="1853">
                  <c:v>1.0899999999999993E-2</c:v>
                </c:pt>
                <c:pt idx="1854">
                  <c:v>1.0599999999999998E-2</c:v>
                </c:pt>
                <c:pt idx="1855">
                  <c:v>1.0999999999999996E-2</c:v>
                </c:pt>
                <c:pt idx="1856">
                  <c:v>1.0800000000000004E-2</c:v>
                </c:pt>
                <c:pt idx="1857">
                  <c:v>1.0800000000000004E-2</c:v>
                </c:pt>
                <c:pt idx="1858">
                  <c:v>1.0399999999999993E-2</c:v>
                </c:pt>
                <c:pt idx="1859">
                  <c:v>1.0399999999999993E-2</c:v>
                </c:pt>
                <c:pt idx="1860">
                  <c:v>1.0400000000000006E-2</c:v>
                </c:pt>
                <c:pt idx="1861">
                  <c:v>1.0400000000000006E-2</c:v>
                </c:pt>
                <c:pt idx="1862">
                  <c:v>9.999999999999995E-3</c:v>
                </c:pt>
                <c:pt idx="1863">
                  <c:v>9.7000000000000142E-3</c:v>
                </c:pt>
                <c:pt idx="1864">
                  <c:v>9.4999999999999946E-3</c:v>
                </c:pt>
                <c:pt idx="1865">
                  <c:v>9.1999999999999998E-3</c:v>
                </c:pt>
                <c:pt idx="1866">
                  <c:v>9.4000000000000195E-3</c:v>
                </c:pt>
                <c:pt idx="1867">
                  <c:v>9.2999999999999888E-3</c:v>
                </c:pt>
                <c:pt idx="1868">
                  <c:v>9.6000000000000113E-3</c:v>
                </c:pt>
                <c:pt idx="1869">
                  <c:v>9.7000000000000142E-3</c:v>
                </c:pt>
                <c:pt idx="1870">
                  <c:v>9.8000000000000032E-3</c:v>
                </c:pt>
                <c:pt idx="1871">
                  <c:v>9.7999999999999893E-3</c:v>
                </c:pt>
                <c:pt idx="1872">
                  <c:v>1.0199999999999987E-2</c:v>
                </c:pt>
                <c:pt idx="1873">
                  <c:v>1.0399999999999993E-2</c:v>
                </c:pt>
                <c:pt idx="1874">
                  <c:v>1.0599999999999998E-2</c:v>
                </c:pt>
                <c:pt idx="1875">
                  <c:v>1.0500000000000009E-2</c:v>
                </c:pt>
                <c:pt idx="1876">
                  <c:v>1.0499999999999995E-2</c:v>
                </c:pt>
                <c:pt idx="1877">
                  <c:v>1.0200000000000001E-2</c:v>
                </c:pt>
                <c:pt idx="1878">
                  <c:v>1.0500000000000009E-2</c:v>
                </c:pt>
                <c:pt idx="1879">
                  <c:v>1.0300000000000017E-2</c:v>
                </c:pt>
                <c:pt idx="1880">
                  <c:v>1.0100000000000026E-2</c:v>
                </c:pt>
                <c:pt idx="1881">
                  <c:v>1.0000000000000009E-2</c:v>
                </c:pt>
                <c:pt idx="1882">
                  <c:v>9.900000000000006E-3</c:v>
                </c:pt>
                <c:pt idx="1883">
                  <c:v>9.4999999999999946E-3</c:v>
                </c:pt>
                <c:pt idx="1884">
                  <c:v>9.3999999999999917E-3</c:v>
                </c:pt>
                <c:pt idx="1885">
                  <c:v>9.2999999999999888E-3</c:v>
                </c:pt>
                <c:pt idx="1886">
                  <c:v>9.000000000000008E-3</c:v>
                </c:pt>
                <c:pt idx="1887">
                  <c:v>9.6000000000000113E-3</c:v>
                </c:pt>
                <c:pt idx="1888">
                  <c:v>9.4999999999999946E-3</c:v>
                </c:pt>
                <c:pt idx="1889">
                  <c:v>9.7000000000000003E-3</c:v>
                </c:pt>
                <c:pt idx="1890">
                  <c:v>9.900000000000006E-3</c:v>
                </c:pt>
                <c:pt idx="1891">
                  <c:v>1.0099999999999998E-2</c:v>
                </c:pt>
                <c:pt idx="1892">
                  <c:v>1.0200000000000001E-2</c:v>
                </c:pt>
                <c:pt idx="1893">
                  <c:v>1.0499999999999995E-2</c:v>
                </c:pt>
                <c:pt idx="1894">
                  <c:v>1.0200000000000001E-2</c:v>
                </c:pt>
                <c:pt idx="1895">
                  <c:v>1.0500000000000009E-2</c:v>
                </c:pt>
                <c:pt idx="1896">
                  <c:v>1.0399999999999993E-2</c:v>
                </c:pt>
                <c:pt idx="1897">
                  <c:v>1.0499999999999982E-2</c:v>
                </c:pt>
                <c:pt idx="1898">
                  <c:v>1.0900000000000007E-2</c:v>
                </c:pt>
                <c:pt idx="1899">
                  <c:v>1.0199999999999987E-2</c:v>
                </c:pt>
                <c:pt idx="1900">
                  <c:v>1.0200000000000001E-2</c:v>
                </c:pt>
                <c:pt idx="1901">
                  <c:v>1.029999999999999E-2</c:v>
                </c:pt>
                <c:pt idx="1902">
                  <c:v>1.029999999999999E-2</c:v>
                </c:pt>
                <c:pt idx="1903">
                  <c:v>1.0400000000000006E-2</c:v>
                </c:pt>
                <c:pt idx="1904">
                  <c:v>1.0200000000000015E-2</c:v>
                </c:pt>
                <c:pt idx="1905">
                  <c:v>1.0000000000000009E-2</c:v>
                </c:pt>
                <c:pt idx="1906">
                  <c:v>9.8999999999999921E-3</c:v>
                </c:pt>
                <c:pt idx="1907">
                  <c:v>1.0100000000000026E-2</c:v>
                </c:pt>
                <c:pt idx="1908">
                  <c:v>1.0100000000000026E-2</c:v>
                </c:pt>
                <c:pt idx="1909">
                  <c:v>1.0900000000000007E-2</c:v>
                </c:pt>
                <c:pt idx="1910">
                  <c:v>1.0899999999999993E-2</c:v>
                </c:pt>
                <c:pt idx="1911">
                  <c:v>1.079999999999999E-2</c:v>
                </c:pt>
                <c:pt idx="1912">
                  <c:v>1.0599999999999998E-2</c:v>
                </c:pt>
                <c:pt idx="1913">
                  <c:v>1.0700000000000001E-2</c:v>
                </c:pt>
                <c:pt idx="1914">
                  <c:v>1.029999999999999E-2</c:v>
                </c:pt>
                <c:pt idx="1915">
                  <c:v>1.0500000000000009E-2</c:v>
                </c:pt>
                <c:pt idx="1916">
                  <c:v>1.0700000000000001E-2</c:v>
                </c:pt>
                <c:pt idx="1917">
                  <c:v>1.0700000000000001E-2</c:v>
                </c:pt>
                <c:pt idx="1918">
                  <c:v>1.0999999999999996E-2</c:v>
                </c:pt>
                <c:pt idx="1919">
                  <c:v>1.0700000000000001E-2</c:v>
                </c:pt>
                <c:pt idx="1920">
                  <c:v>1.0800000000000004E-2</c:v>
                </c:pt>
                <c:pt idx="1921">
                  <c:v>1.0800000000000004E-2</c:v>
                </c:pt>
                <c:pt idx="1922">
                  <c:v>1.0500000000000009E-2</c:v>
                </c:pt>
                <c:pt idx="1923">
                  <c:v>1.0599999999999998E-2</c:v>
                </c:pt>
                <c:pt idx="1924">
                  <c:v>1.0099999999999998E-2</c:v>
                </c:pt>
                <c:pt idx="1925">
                  <c:v>1.0200000000000015E-2</c:v>
                </c:pt>
                <c:pt idx="1926">
                  <c:v>1.0500000000000009E-2</c:v>
                </c:pt>
                <c:pt idx="1927">
                  <c:v>1.0300000000000017E-2</c:v>
                </c:pt>
                <c:pt idx="1928">
                  <c:v>1.0500000000000009E-2</c:v>
                </c:pt>
                <c:pt idx="1929">
                  <c:v>1.0499999999999995E-2</c:v>
                </c:pt>
                <c:pt idx="1930">
                  <c:v>1.0199999999999987E-2</c:v>
                </c:pt>
                <c:pt idx="1931">
                  <c:v>1.0700000000000001E-2</c:v>
                </c:pt>
                <c:pt idx="1932">
                  <c:v>1.0599999999999998E-2</c:v>
                </c:pt>
                <c:pt idx="1933">
                  <c:v>1.0800000000000004E-2</c:v>
                </c:pt>
                <c:pt idx="1934">
                  <c:v>1.1399999999999993E-2</c:v>
                </c:pt>
                <c:pt idx="1935">
                  <c:v>1.0900000000000007E-2</c:v>
                </c:pt>
                <c:pt idx="1936">
                  <c:v>1.0899999999999993E-2</c:v>
                </c:pt>
                <c:pt idx="1937">
                  <c:v>1.0600000000000012E-2</c:v>
                </c:pt>
                <c:pt idx="1938">
                  <c:v>1.0499999999999995E-2</c:v>
                </c:pt>
                <c:pt idx="1939">
                  <c:v>1.0499999999999995E-2</c:v>
                </c:pt>
                <c:pt idx="1940">
                  <c:v>1.0300000000000004E-2</c:v>
                </c:pt>
                <c:pt idx="1941">
                  <c:v>1.0700000000000001E-2</c:v>
                </c:pt>
                <c:pt idx="1942">
                  <c:v>1.0599999999999998E-2</c:v>
                </c:pt>
                <c:pt idx="1943">
                  <c:v>9.900000000000006E-3</c:v>
                </c:pt>
                <c:pt idx="1944">
                  <c:v>8.7999999999999884E-3</c:v>
                </c:pt>
                <c:pt idx="1945">
                  <c:v>9.000000000000008E-3</c:v>
                </c:pt>
                <c:pt idx="1946">
                  <c:v>8.9000000000000051E-3</c:v>
                </c:pt>
                <c:pt idx="1947">
                  <c:v>9.000000000000008E-3</c:v>
                </c:pt>
                <c:pt idx="1948">
                  <c:v>8.8000000000000161E-3</c:v>
                </c:pt>
                <c:pt idx="1949">
                  <c:v>9.3999999999999917E-3</c:v>
                </c:pt>
                <c:pt idx="1950">
                  <c:v>9.1999999999999998E-3</c:v>
                </c:pt>
                <c:pt idx="1951">
                  <c:v>9.3000000000000027E-3</c:v>
                </c:pt>
                <c:pt idx="1952">
                  <c:v>9.5000000000000223E-3</c:v>
                </c:pt>
                <c:pt idx="1953">
                  <c:v>9.1999999999999998E-3</c:v>
                </c:pt>
                <c:pt idx="1954">
                  <c:v>9.1000000000000109E-3</c:v>
                </c:pt>
                <c:pt idx="1955">
                  <c:v>9.5000000000000084E-3</c:v>
                </c:pt>
                <c:pt idx="1956">
                  <c:v>9.5999999999999835E-3</c:v>
                </c:pt>
                <c:pt idx="1957">
                  <c:v>9.1999999999999998E-3</c:v>
                </c:pt>
                <c:pt idx="1958">
                  <c:v>9.800000000000017E-3</c:v>
                </c:pt>
                <c:pt idx="1959">
                  <c:v>9.7000000000000003E-3</c:v>
                </c:pt>
                <c:pt idx="1960">
                  <c:v>9.1000000000000109E-3</c:v>
                </c:pt>
                <c:pt idx="1961">
                  <c:v>9.099999999999997E-3</c:v>
                </c:pt>
                <c:pt idx="1962">
                  <c:v>9.099999999999997E-3</c:v>
                </c:pt>
                <c:pt idx="1963">
                  <c:v>9.8000000000000032E-3</c:v>
                </c:pt>
                <c:pt idx="1964">
                  <c:v>1.0099999999999998E-2</c:v>
                </c:pt>
                <c:pt idx="1965">
                  <c:v>1.0000000000000009E-2</c:v>
                </c:pt>
                <c:pt idx="1966">
                  <c:v>1.0200000000000001E-2</c:v>
                </c:pt>
                <c:pt idx="1967">
                  <c:v>1.0200000000000001E-2</c:v>
                </c:pt>
                <c:pt idx="1968">
                  <c:v>8.9999999999999941E-3</c:v>
                </c:pt>
                <c:pt idx="1969">
                  <c:v>9.000000000000008E-3</c:v>
                </c:pt>
                <c:pt idx="1970">
                  <c:v>8.9999999999999802E-3</c:v>
                </c:pt>
                <c:pt idx="1971">
                  <c:v>9.3000000000000027E-3</c:v>
                </c:pt>
                <c:pt idx="1972">
                  <c:v>9.3999999999999917E-3</c:v>
                </c:pt>
                <c:pt idx="1973">
                  <c:v>9.3999999999999917E-3</c:v>
                </c:pt>
                <c:pt idx="1974">
                  <c:v>9.3000000000000027E-3</c:v>
                </c:pt>
                <c:pt idx="1975">
                  <c:v>9.1999999999999998E-3</c:v>
                </c:pt>
                <c:pt idx="1976">
                  <c:v>8.8999999999999913E-3</c:v>
                </c:pt>
                <c:pt idx="1977">
                  <c:v>8.5999999999999827E-3</c:v>
                </c:pt>
                <c:pt idx="1978">
                  <c:v>8.900000000000019E-3</c:v>
                </c:pt>
                <c:pt idx="1979">
                  <c:v>9.3000000000000027E-3</c:v>
                </c:pt>
                <c:pt idx="1980">
                  <c:v>9.1000000000000247E-3</c:v>
                </c:pt>
                <c:pt idx="1981">
                  <c:v>1.0099999999999998E-2</c:v>
                </c:pt>
                <c:pt idx="1982">
                  <c:v>9.7000000000000142E-3</c:v>
                </c:pt>
                <c:pt idx="1983">
                  <c:v>9.8999999999999921E-3</c:v>
                </c:pt>
                <c:pt idx="1984">
                  <c:v>1.0300000000000004E-2</c:v>
                </c:pt>
                <c:pt idx="1985">
                  <c:v>9.8000000000000032E-3</c:v>
                </c:pt>
                <c:pt idx="1986">
                  <c:v>9.4999999999999946E-3</c:v>
                </c:pt>
                <c:pt idx="1987">
                  <c:v>9.3999999999999917E-3</c:v>
                </c:pt>
                <c:pt idx="1988">
                  <c:v>8.6999999999999855E-3</c:v>
                </c:pt>
                <c:pt idx="1989">
                  <c:v>9.5000000000000084E-3</c:v>
                </c:pt>
                <c:pt idx="1990">
                  <c:v>9.8000000000000032E-3</c:v>
                </c:pt>
                <c:pt idx="1991">
                  <c:v>9.099999999999997E-3</c:v>
                </c:pt>
                <c:pt idx="1992">
                  <c:v>9.5000000000000084E-3</c:v>
                </c:pt>
                <c:pt idx="1993">
                  <c:v>9.099999999999997E-3</c:v>
                </c:pt>
                <c:pt idx="1994">
                  <c:v>9.099999999999997E-3</c:v>
                </c:pt>
                <c:pt idx="1995">
                  <c:v>7.8999999999999904E-3</c:v>
                </c:pt>
                <c:pt idx="1996">
                  <c:v>7.6999999999999846E-3</c:v>
                </c:pt>
                <c:pt idx="1997">
                  <c:v>7.8999999999999904E-3</c:v>
                </c:pt>
                <c:pt idx="1998">
                  <c:v>7.2999999999999732E-3</c:v>
                </c:pt>
                <c:pt idx="1999">
                  <c:v>7.2000000000000119E-3</c:v>
                </c:pt>
                <c:pt idx="2000">
                  <c:v>5.7999999999999996E-3</c:v>
                </c:pt>
                <c:pt idx="2001">
                  <c:v>6.1999999999999833E-3</c:v>
                </c:pt>
                <c:pt idx="2002">
                  <c:v>6.0999999999999943E-3</c:v>
                </c:pt>
                <c:pt idx="2003">
                  <c:v>6.4000000000000168E-3</c:v>
                </c:pt>
                <c:pt idx="2004">
                  <c:v>5.7999999999999996E-3</c:v>
                </c:pt>
                <c:pt idx="2005">
                  <c:v>5.1999999999999824E-3</c:v>
                </c:pt>
                <c:pt idx="2006">
                  <c:v>5.9000000000000163E-3</c:v>
                </c:pt>
                <c:pt idx="2007">
                  <c:v>5.7000000000000106E-3</c:v>
                </c:pt>
                <c:pt idx="2008">
                  <c:v>5.7999999999999996E-3</c:v>
                </c:pt>
                <c:pt idx="2009">
                  <c:v>5.8999999999999886E-3</c:v>
                </c:pt>
                <c:pt idx="2010">
                  <c:v>6.3000000000000278E-3</c:v>
                </c:pt>
                <c:pt idx="2011">
                  <c:v>6.1999999999999833E-3</c:v>
                </c:pt>
                <c:pt idx="2012">
                  <c:v>6.4000000000000168E-3</c:v>
                </c:pt>
                <c:pt idx="2013">
                  <c:v>6.3E-3</c:v>
                </c:pt>
                <c:pt idx="2014">
                  <c:v>6.6999999999999837E-3</c:v>
                </c:pt>
                <c:pt idx="2015">
                  <c:v>6.9999999999999785E-3</c:v>
                </c:pt>
                <c:pt idx="2016">
                  <c:v>6.8000000000000282E-3</c:v>
                </c:pt>
                <c:pt idx="2017">
                  <c:v>6.9999999999999785E-3</c:v>
                </c:pt>
                <c:pt idx="2018">
                  <c:v>6.2000000000000111E-3</c:v>
                </c:pt>
                <c:pt idx="2019">
                  <c:v>5.1999999999999824E-3</c:v>
                </c:pt>
                <c:pt idx="2020">
                  <c:v>5.2999999999999992E-3</c:v>
                </c:pt>
                <c:pt idx="2021">
                  <c:v>4.9000000000000155E-3</c:v>
                </c:pt>
                <c:pt idx="2022">
                  <c:v>4.599999999999993E-3</c:v>
                </c:pt>
                <c:pt idx="2023">
                  <c:v>4.500000000000004E-3</c:v>
                </c:pt>
                <c:pt idx="2024">
                  <c:v>4.2999999999999983E-3</c:v>
                </c:pt>
                <c:pt idx="2025">
                  <c:v>4.3999999999999873E-3</c:v>
                </c:pt>
                <c:pt idx="2026">
                  <c:v>4.2999999999999983E-3</c:v>
                </c:pt>
                <c:pt idx="2027">
                  <c:v>4.2999999999999983E-3</c:v>
                </c:pt>
                <c:pt idx="2028">
                  <c:v>5.0999999999999934E-3</c:v>
                </c:pt>
                <c:pt idx="2029">
                  <c:v>4.8000000000000265E-3</c:v>
                </c:pt>
                <c:pt idx="2030">
                  <c:v>4.599999999999993E-3</c:v>
                </c:pt>
                <c:pt idx="2031">
                  <c:v>4.1999999999999815E-3</c:v>
                </c:pt>
                <c:pt idx="2032">
                  <c:v>3.4000000000000141E-3</c:v>
                </c:pt>
                <c:pt idx="2033">
                  <c:v>3.5999999999999921E-3</c:v>
                </c:pt>
                <c:pt idx="2034">
                  <c:v>3.9000000000000146E-3</c:v>
                </c:pt>
                <c:pt idx="2035">
                  <c:v>3.3999999999999864E-3</c:v>
                </c:pt>
                <c:pt idx="2036">
                  <c:v>3.3000000000000113E-3</c:v>
                </c:pt>
                <c:pt idx="2037">
                  <c:v>2.6000000000000051E-3</c:v>
                </c:pt>
                <c:pt idx="2038">
                  <c:v>3.0999999999999778E-3</c:v>
                </c:pt>
                <c:pt idx="2039">
                  <c:v>3.0999999999999917E-3</c:v>
                </c:pt>
                <c:pt idx="2040">
                  <c:v>2.7999999999999831E-3</c:v>
                </c:pt>
                <c:pt idx="2041">
                  <c:v>2.8999999999999998E-3</c:v>
                </c:pt>
                <c:pt idx="2042">
                  <c:v>2.7999999999999831E-3</c:v>
                </c:pt>
                <c:pt idx="2043">
                  <c:v>3.2999999999999974E-3</c:v>
                </c:pt>
                <c:pt idx="2044">
                  <c:v>2.9000000000000137E-3</c:v>
                </c:pt>
                <c:pt idx="2045">
                  <c:v>3.3000000000000113E-3</c:v>
                </c:pt>
                <c:pt idx="2046">
                  <c:v>3.5000000000000031E-3</c:v>
                </c:pt>
                <c:pt idx="2047">
                  <c:v>2.9999999999999888E-3</c:v>
                </c:pt>
                <c:pt idx="2048">
                  <c:v>2.9999999999999888E-3</c:v>
                </c:pt>
                <c:pt idx="2049">
                  <c:v>2.6999999999999802E-3</c:v>
                </c:pt>
                <c:pt idx="2050">
                  <c:v>2.1000000000000046E-3</c:v>
                </c:pt>
                <c:pt idx="2051">
                  <c:v>2.0000000000000018E-3</c:v>
                </c:pt>
                <c:pt idx="2052">
                  <c:v>2.4999999999999883E-3</c:v>
                </c:pt>
                <c:pt idx="2053">
                  <c:v>2.4999999999999883E-3</c:v>
                </c:pt>
                <c:pt idx="2054">
                  <c:v>2.7000000000000357E-3</c:v>
                </c:pt>
                <c:pt idx="2055">
                  <c:v>2.7000000000000357E-3</c:v>
                </c:pt>
                <c:pt idx="2056">
                  <c:v>2.6999999999999802E-3</c:v>
                </c:pt>
                <c:pt idx="2057">
                  <c:v>2.7999999999999969E-3</c:v>
                </c:pt>
                <c:pt idx="2058">
                  <c:v>2.5000000000000022E-3</c:v>
                </c:pt>
                <c:pt idx="2059">
                  <c:v>2.8999999999999859E-3</c:v>
                </c:pt>
                <c:pt idx="2060">
                  <c:v>2.8999999999999859E-3</c:v>
                </c:pt>
                <c:pt idx="2061">
                  <c:v>2.7000000000000357E-3</c:v>
                </c:pt>
                <c:pt idx="2062">
                  <c:v>2.5000000000000022E-3</c:v>
                </c:pt>
                <c:pt idx="2063">
                  <c:v>3.5000000000000031E-3</c:v>
                </c:pt>
                <c:pt idx="2064">
                  <c:v>2.7999999999999831E-3</c:v>
                </c:pt>
                <c:pt idx="2065">
                  <c:v>2.4999999999999883E-3</c:v>
                </c:pt>
                <c:pt idx="2066">
                  <c:v>2.2999999999999826E-3</c:v>
                </c:pt>
                <c:pt idx="2067">
                  <c:v>2.6999999999999941E-3</c:v>
                </c:pt>
                <c:pt idx="2068">
                  <c:v>2.4000000000000132E-3</c:v>
                </c:pt>
                <c:pt idx="2069">
                  <c:v>2.5000000000000022E-3</c:v>
                </c:pt>
                <c:pt idx="2070">
                  <c:v>3.1000000000000055E-3</c:v>
                </c:pt>
                <c:pt idx="2071">
                  <c:v>3.4000000000000002E-3</c:v>
                </c:pt>
                <c:pt idx="2072">
                  <c:v>3.8999999999999868E-3</c:v>
                </c:pt>
                <c:pt idx="2073">
                  <c:v>4.2000000000000093E-3</c:v>
                </c:pt>
                <c:pt idx="2074">
                  <c:v>4.4000000000000289E-3</c:v>
                </c:pt>
                <c:pt idx="2075">
                  <c:v>4.1000000000000064E-3</c:v>
                </c:pt>
                <c:pt idx="2076">
                  <c:v>3.600000000000006E-3</c:v>
                </c:pt>
                <c:pt idx="2077">
                  <c:v>4.0000000000000036E-3</c:v>
                </c:pt>
                <c:pt idx="2078">
                  <c:v>4.4999999999999762E-3</c:v>
                </c:pt>
                <c:pt idx="2079">
                  <c:v>4.699999999999982E-3</c:v>
                </c:pt>
                <c:pt idx="2080">
                  <c:v>4.799999999999971E-3</c:v>
                </c:pt>
                <c:pt idx="2081">
                  <c:v>5.0000000000000044E-3</c:v>
                </c:pt>
                <c:pt idx="2082">
                  <c:v>4.6000000000000069E-3</c:v>
                </c:pt>
                <c:pt idx="2083">
                  <c:v>4.9000000000000016E-3</c:v>
                </c:pt>
                <c:pt idx="2084">
                  <c:v>4.6999999999999958E-3</c:v>
                </c:pt>
                <c:pt idx="2085">
                  <c:v>5.2999999999999992E-3</c:v>
                </c:pt>
                <c:pt idx="2086">
                  <c:v>5.59999999999998E-3</c:v>
                </c:pt>
                <c:pt idx="2087">
                  <c:v>5.5999999999999939E-3</c:v>
                </c:pt>
                <c:pt idx="2088">
                  <c:v>5.5000000000000049E-3</c:v>
                </c:pt>
                <c:pt idx="2089">
                  <c:v>5.7999999999999996E-3</c:v>
                </c:pt>
                <c:pt idx="2090">
                  <c:v>5.6000000000000077E-3</c:v>
                </c:pt>
                <c:pt idx="2091">
                  <c:v>5.400000000000002E-3</c:v>
                </c:pt>
                <c:pt idx="2092">
                  <c:v>5.5000000000000049E-3</c:v>
                </c:pt>
                <c:pt idx="2093">
                  <c:v>6.0999999999999943E-3</c:v>
                </c:pt>
                <c:pt idx="2094">
                  <c:v>6.4000000000000029E-3</c:v>
                </c:pt>
                <c:pt idx="2095">
                  <c:v>6.9999999999999923E-3</c:v>
                </c:pt>
                <c:pt idx="2096">
                  <c:v>6.6000000000000086E-3</c:v>
                </c:pt>
                <c:pt idx="2097">
                  <c:v>6.4999999999999919E-3</c:v>
                </c:pt>
                <c:pt idx="2098">
                  <c:v>6.1999999999999972E-3</c:v>
                </c:pt>
                <c:pt idx="2099">
                  <c:v>6.9999999999999923E-3</c:v>
                </c:pt>
                <c:pt idx="2100">
                  <c:v>7.3000000000000148E-3</c:v>
                </c:pt>
                <c:pt idx="2101">
                  <c:v>6.9999999999999923E-3</c:v>
                </c:pt>
                <c:pt idx="2102">
                  <c:v>8.0999999999999961E-3</c:v>
                </c:pt>
                <c:pt idx="2103">
                  <c:v>9.1999999999999998E-3</c:v>
                </c:pt>
                <c:pt idx="2104">
                  <c:v>8.6000000000000104E-3</c:v>
                </c:pt>
                <c:pt idx="2105">
                  <c:v>9.000000000000008E-3</c:v>
                </c:pt>
                <c:pt idx="2106">
                  <c:v>8.8999999999999913E-3</c:v>
                </c:pt>
                <c:pt idx="2107">
                  <c:v>9.000000000000008E-3</c:v>
                </c:pt>
                <c:pt idx="2108">
                  <c:v>9.5000000000000084E-3</c:v>
                </c:pt>
                <c:pt idx="2109">
                  <c:v>9.7999999999999893E-3</c:v>
                </c:pt>
                <c:pt idx="2110">
                  <c:v>9.3999999999999917E-3</c:v>
                </c:pt>
                <c:pt idx="2111">
                  <c:v>9.4000000000000056E-3</c:v>
                </c:pt>
                <c:pt idx="2112">
                  <c:v>9.999999999999995E-3</c:v>
                </c:pt>
                <c:pt idx="2113">
                  <c:v>9.5000000000000084E-3</c:v>
                </c:pt>
                <c:pt idx="2114">
                  <c:v>9.4999999999999946E-3</c:v>
                </c:pt>
                <c:pt idx="2115">
                  <c:v>9.6999999999999864E-3</c:v>
                </c:pt>
                <c:pt idx="2116">
                  <c:v>1.0300000000000017E-2</c:v>
                </c:pt>
                <c:pt idx="2117">
                  <c:v>1.0499999999999995E-2</c:v>
                </c:pt>
                <c:pt idx="2118">
                  <c:v>1.0800000000000004E-2</c:v>
                </c:pt>
                <c:pt idx="2119">
                  <c:v>1.0600000000000012E-2</c:v>
                </c:pt>
                <c:pt idx="2120">
                  <c:v>1.0800000000000004E-2</c:v>
                </c:pt>
                <c:pt idx="2121">
                  <c:v>1.1199999999999988E-2</c:v>
                </c:pt>
                <c:pt idx="2122">
                  <c:v>1.1199999999999988E-2</c:v>
                </c:pt>
                <c:pt idx="2123">
                  <c:v>1.1899999999999994E-2</c:v>
                </c:pt>
                <c:pt idx="2124">
                  <c:v>1.1899999999999994E-2</c:v>
                </c:pt>
                <c:pt idx="2125">
                  <c:v>1.1700000000000002E-2</c:v>
                </c:pt>
                <c:pt idx="2126">
                  <c:v>1.1899999999999994E-2</c:v>
                </c:pt>
                <c:pt idx="2127">
                  <c:v>1.2999999999999984E-2</c:v>
                </c:pt>
                <c:pt idx="2128">
                  <c:v>1.3600000000000015E-2</c:v>
                </c:pt>
                <c:pt idx="2129">
                  <c:v>1.419999999999999E-2</c:v>
                </c:pt>
                <c:pt idx="2130">
                  <c:v>1.4399999999999996E-2</c:v>
                </c:pt>
                <c:pt idx="2131">
                  <c:v>1.4499999999999999E-2</c:v>
                </c:pt>
                <c:pt idx="2132">
                  <c:v>1.4299999999999993E-2</c:v>
                </c:pt>
                <c:pt idx="2133">
                  <c:v>1.3999999999999999E-2</c:v>
                </c:pt>
                <c:pt idx="2134">
                  <c:v>1.4800000000000008E-2</c:v>
                </c:pt>
                <c:pt idx="2135">
                  <c:v>1.4999999999999999E-2</c:v>
                </c:pt>
                <c:pt idx="2136">
                  <c:v>1.4899999999999983E-2</c:v>
                </c:pt>
                <c:pt idx="2137">
                  <c:v>1.440000000000001E-2</c:v>
                </c:pt>
                <c:pt idx="2138">
                  <c:v>1.5300000000000008E-2</c:v>
                </c:pt>
                <c:pt idx="2139">
                  <c:v>1.6699999999999993E-2</c:v>
                </c:pt>
                <c:pt idx="2140">
                  <c:v>1.5599999999999989E-2</c:v>
                </c:pt>
                <c:pt idx="2141">
                  <c:v>1.5899999999999997E-2</c:v>
                </c:pt>
                <c:pt idx="2142">
                  <c:v>1.490000000000001E-2</c:v>
                </c:pt>
                <c:pt idx="2143">
                  <c:v>1.4599999999999988E-2</c:v>
                </c:pt>
                <c:pt idx="2144">
                  <c:v>1.5200000000000019E-2</c:v>
                </c:pt>
                <c:pt idx="2145">
                  <c:v>1.4800000000000008E-2</c:v>
                </c:pt>
                <c:pt idx="2146">
                  <c:v>1.5100000000000002E-2</c:v>
                </c:pt>
                <c:pt idx="2147">
                  <c:v>1.529999999999998E-2</c:v>
                </c:pt>
                <c:pt idx="2148">
                  <c:v>1.4899999999999997E-2</c:v>
                </c:pt>
                <c:pt idx="2149">
                  <c:v>1.5199999999999991E-2</c:v>
                </c:pt>
                <c:pt idx="2150">
                  <c:v>1.5000000000000013E-2</c:v>
                </c:pt>
                <c:pt idx="2151">
                  <c:v>1.4799999999999994E-2</c:v>
                </c:pt>
                <c:pt idx="2152">
                  <c:v>1.4399999999999996E-2</c:v>
                </c:pt>
                <c:pt idx="2153">
                  <c:v>1.3800000000000007E-2</c:v>
                </c:pt>
                <c:pt idx="2154">
                  <c:v>1.3200000000000003E-2</c:v>
                </c:pt>
                <c:pt idx="2155">
                  <c:v>1.3499999999999984E-2</c:v>
                </c:pt>
                <c:pt idx="2156">
                  <c:v>1.3200000000000003E-2</c:v>
                </c:pt>
                <c:pt idx="2157">
                  <c:v>1.3200000000000003E-2</c:v>
                </c:pt>
                <c:pt idx="2158">
                  <c:v>1.3200000000000003E-2</c:v>
                </c:pt>
                <c:pt idx="2159">
                  <c:v>1.2700000000000003E-2</c:v>
                </c:pt>
                <c:pt idx="2160">
                  <c:v>1.2500000000000011E-2</c:v>
                </c:pt>
                <c:pt idx="2161">
                  <c:v>1.3200000000000003E-2</c:v>
                </c:pt>
                <c:pt idx="2162">
                  <c:v>1.3100000000000001E-2</c:v>
                </c:pt>
                <c:pt idx="2163">
                  <c:v>1.3700000000000004E-2</c:v>
                </c:pt>
                <c:pt idx="2164">
                  <c:v>1.3499999999999998E-2</c:v>
                </c:pt>
                <c:pt idx="2165">
                  <c:v>1.3399999999999995E-2</c:v>
                </c:pt>
                <c:pt idx="2166">
                  <c:v>1.3599999999999987E-2</c:v>
                </c:pt>
                <c:pt idx="2167">
                  <c:v>1.3600000000000001E-2</c:v>
                </c:pt>
                <c:pt idx="2168">
                  <c:v>1.3100000000000001E-2</c:v>
                </c:pt>
                <c:pt idx="2169">
                  <c:v>1.3600000000000015E-2</c:v>
                </c:pt>
                <c:pt idx="2170">
                  <c:v>1.3600000000000001E-2</c:v>
                </c:pt>
                <c:pt idx="2171">
                  <c:v>1.3899999999999982E-2</c:v>
                </c:pt>
                <c:pt idx="2172">
                  <c:v>1.3500000000000012E-2</c:v>
                </c:pt>
                <c:pt idx="2173">
                  <c:v>1.419999999999999E-2</c:v>
                </c:pt>
                <c:pt idx="2174">
                  <c:v>1.390000000000001E-2</c:v>
                </c:pt>
                <c:pt idx="2175">
                  <c:v>1.3600000000000015E-2</c:v>
                </c:pt>
                <c:pt idx="2176">
                  <c:v>1.3299999999999992E-2</c:v>
                </c:pt>
                <c:pt idx="2177">
                  <c:v>1.2499999999999997E-2</c:v>
                </c:pt>
                <c:pt idx="2178">
                  <c:v>1.1299999999999991E-2</c:v>
                </c:pt>
                <c:pt idx="2179">
                  <c:v>1.150000000000001E-2</c:v>
                </c:pt>
                <c:pt idx="2180">
                  <c:v>1.1499999999999982E-2</c:v>
                </c:pt>
                <c:pt idx="2181">
                  <c:v>1.1700000000000002E-2</c:v>
                </c:pt>
                <c:pt idx="2182">
                  <c:v>1.1099999999999985E-2</c:v>
                </c:pt>
                <c:pt idx="2183">
                  <c:v>1.1499999999999996E-2</c:v>
                </c:pt>
                <c:pt idx="2184">
                  <c:v>1.1599999999999999E-2</c:v>
                </c:pt>
                <c:pt idx="2185">
                  <c:v>1.1600000000000013E-2</c:v>
                </c:pt>
                <c:pt idx="2186">
                  <c:v>1.1100000000000013E-2</c:v>
                </c:pt>
                <c:pt idx="2187">
                  <c:v>1.0599999999999998E-2</c:v>
                </c:pt>
                <c:pt idx="2188">
                  <c:v>1.1099999999999999E-2</c:v>
                </c:pt>
                <c:pt idx="2189">
                  <c:v>1.1299999999999991E-2</c:v>
                </c:pt>
                <c:pt idx="2190">
                  <c:v>1.1400000000000007E-2</c:v>
                </c:pt>
                <c:pt idx="2191">
                  <c:v>1.0599999999999998E-2</c:v>
                </c:pt>
                <c:pt idx="2192">
                  <c:v>1.1300000000000004E-2</c:v>
                </c:pt>
                <c:pt idx="2193">
                  <c:v>1.1300000000000018E-2</c:v>
                </c:pt>
                <c:pt idx="2194">
                  <c:v>1.1499999999999982E-2</c:v>
                </c:pt>
                <c:pt idx="2195">
                  <c:v>1.1399999999999993E-2</c:v>
                </c:pt>
                <c:pt idx="2196">
                  <c:v>1.21E-2</c:v>
                </c:pt>
                <c:pt idx="2197">
                  <c:v>1.2200000000000016E-2</c:v>
                </c:pt>
                <c:pt idx="2198">
                  <c:v>1.2200000000000003E-2</c:v>
                </c:pt>
                <c:pt idx="2199">
                  <c:v>1.2100000000000014E-2</c:v>
                </c:pt>
                <c:pt idx="2200">
                  <c:v>1.2199999999999989E-2</c:v>
                </c:pt>
                <c:pt idx="2201">
                  <c:v>1.2399999999999994E-2</c:v>
                </c:pt>
                <c:pt idx="2202">
                  <c:v>1.2200000000000016E-2</c:v>
                </c:pt>
                <c:pt idx="2203">
                  <c:v>1.2799999999999992E-2</c:v>
                </c:pt>
                <c:pt idx="2204">
                  <c:v>1.2800000000000006E-2</c:v>
                </c:pt>
                <c:pt idx="2205">
                  <c:v>1.2699999999999989E-2</c:v>
                </c:pt>
                <c:pt idx="2206">
                  <c:v>1.2999999999999998E-2</c:v>
                </c:pt>
                <c:pt idx="2207">
                  <c:v>1.2999999999999984E-2</c:v>
                </c:pt>
                <c:pt idx="2208">
                  <c:v>1.2799999999999992E-2</c:v>
                </c:pt>
                <c:pt idx="2209">
                  <c:v>1.390000000000001E-2</c:v>
                </c:pt>
                <c:pt idx="2210">
                  <c:v>1.3600000000000001E-2</c:v>
                </c:pt>
                <c:pt idx="2211">
                  <c:v>1.3999999999999999E-2</c:v>
                </c:pt>
                <c:pt idx="2212">
                  <c:v>1.3499999999999998E-2</c:v>
                </c:pt>
                <c:pt idx="2213">
                  <c:v>1.4100000000000001E-2</c:v>
                </c:pt>
                <c:pt idx="2214">
                  <c:v>1.369999999999999E-2</c:v>
                </c:pt>
                <c:pt idx="2215">
                  <c:v>1.4399999999999996E-2</c:v>
                </c:pt>
                <c:pt idx="2216">
                  <c:v>1.4699999999999991E-2</c:v>
                </c:pt>
                <c:pt idx="2217">
                  <c:v>1.4699999999999991E-2</c:v>
                </c:pt>
                <c:pt idx="2218">
                  <c:v>1.4999999999999999E-2</c:v>
                </c:pt>
                <c:pt idx="2219">
                  <c:v>1.4999999999999999E-2</c:v>
                </c:pt>
                <c:pt idx="2220">
                  <c:v>1.4499999999999985E-2</c:v>
                </c:pt>
                <c:pt idx="2221">
                  <c:v>1.4300000000000007E-2</c:v>
                </c:pt>
                <c:pt idx="2222">
                  <c:v>1.4999999999999999E-2</c:v>
                </c:pt>
                <c:pt idx="2223">
                  <c:v>1.490000000000001E-2</c:v>
                </c:pt>
                <c:pt idx="2224">
                  <c:v>1.5100000000000002E-2</c:v>
                </c:pt>
                <c:pt idx="2225">
                  <c:v>1.5299999999999994E-2</c:v>
                </c:pt>
                <c:pt idx="2226">
                  <c:v>1.529999999999998E-2</c:v>
                </c:pt>
                <c:pt idx="2227">
                  <c:v>1.4200000000000004E-2</c:v>
                </c:pt>
                <c:pt idx="2228">
                  <c:v>1.3999999999999985E-2</c:v>
                </c:pt>
                <c:pt idx="2229">
                  <c:v>1.3999999999999985E-2</c:v>
                </c:pt>
                <c:pt idx="2230">
                  <c:v>1.490000000000001E-2</c:v>
                </c:pt>
                <c:pt idx="2231">
                  <c:v>1.4999999999999999E-2</c:v>
                </c:pt>
                <c:pt idx="2232">
                  <c:v>1.4700000000000005E-2</c:v>
                </c:pt>
                <c:pt idx="2233">
                  <c:v>1.4600000000000016E-2</c:v>
                </c:pt>
                <c:pt idx="2234">
                  <c:v>1.4899999999999997E-2</c:v>
                </c:pt>
                <c:pt idx="2235">
                  <c:v>1.5099999999999988E-2</c:v>
                </c:pt>
                <c:pt idx="2236">
                  <c:v>1.4299999999999993E-2</c:v>
                </c:pt>
                <c:pt idx="2237">
                  <c:v>1.4399999999999996E-2</c:v>
                </c:pt>
                <c:pt idx="2238">
                  <c:v>1.3799999999999993E-2</c:v>
                </c:pt>
                <c:pt idx="2239">
                  <c:v>1.4100000000000001E-2</c:v>
                </c:pt>
                <c:pt idx="2240">
                  <c:v>1.3600000000000015E-2</c:v>
                </c:pt>
                <c:pt idx="2241">
                  <c:v>1.3600000000000001E-2</c:v>
                </c:pt>
                <c:pt idx="2242">
                  <c:v>1.3299999999999992E-2</c:v>
                </c:pt>
                <c:pt idx="2243">
                  <c:v>1.3700000000000004E-2</c:v>
                </c:pt>
                <c:pt idx="2244">
                  <c:v>1.4100000000000001E-2</c:v>
                </c:pt>
                <c:pt idx="2245">
                  <c:v>1.3800000000000007E-2</c:v>
                </c:pt>
                <c:pt idx="2246">
                  <c:v>1.369999999999999E-2</c:v>
                </c:pt>
                <c:pt idx="2247">
                  <c:v>1.2900000000000023E-2</c:v>
                </c:pt>
                <c:pt idx="2248">
                  <c:v>1.3000000000000012E-2</c:v>
                </c:pt>
                <c:pt idx="2249">
                  <c:v>1.4000000000000012E-2</c:v>
                </c:pt>
                <c:pt idx="2250">
                  <c:v>1.4500000000000013E-2</c:v>
                </c:pt>
                <c:pt idx="2251">
                  <c:v>1.5300000000000008E-2</c:v>
                </c:pt>
                <c:pt idx="2252">
                  <c:v>1.490000000000001E-2</c:v>
                </c:pt>
                <c:pt idx="2253">
                  <c:v>1.5300000000000008E-2</c:v>
                </c:pt>
                <c:pt idx="2254">
                  <c:v>1.5399999999999983E-2</c:v>
                </c:pt>
                <c:pt idx="2255">
                  <c:v>1.55E-2</c:v>
                </c:pt>
                <c:pt idx="2256">
                  <c:v>1.5399999999999997E-2</c:v>
                </c:pt>
                <c:pt idx="2257">
                  <c:v>1.5800000000000008E-2</c:v>
                </c:pt>
                <c:pt idx="2258">
                  <c:v>1.5399999999999983E-2</c:v>
                </c:pt>
                <c:pt idx="2259">
                  <c:v>1.6E-2</c:v>
                </c:pt>
                <c:pt idx="2260">
                  <c:v>1.5799999999999995E-2</c:v>
                </c:pt>
                <c:pt idx="2261">
                  <c:v>1.5800000000000008E-2</c:v>
                </c:pt>
                <c:pt idx="2262">
                  <c:v>1.5299999999999994E-2</c:v>
                </c:pt>
                <c:pt idx="2263">
                  <c:v>1.5399999999999997E-2</c:v>
                </c:pt>
                <c:pt idx="2264">
                  <c:v>1.5700000000000006E-2</c:v>
                </c:pt>
                <c:pt idx="2265">
                  <c:v>1.5700000000000006E-2</c:v>
                </c:pt>
                <c:pt idx="2266">
                  <c:v>1.5300000000000008E-2</c:v>
                </c:pt>
                <c:pt idx="2267">
                  <c:v>1.5300000000000008E-2</c:v>
                </c:pt>
                <c:pt idx="2268">
                  <c:v>1.5200000000000005E-2</c:v>
                </c:pt>
                <c:pt idx="2269">
                  <c:v>1.490000000000001E-2</c:v>
                </c:pt>
                <c:pt idx="2270">
                  <c:v>1.4500000000000013E-2</c:v>
                </c:pt>
                <c:pt idx="2271">
                  <c:v>1.4600000000000016E-2</c:v>
                </c:pt>
                <c:pt idx="2272">
                  <c:v>1.4800000000000008E-2</c:v>
                </c:pt>
                <c:pt idx="2273">
                  <c:v>1.4899999999999983E-2</c:v>
                </c:pt>
                <c:pt idx="2274">
                  <c:v>1.5400000000000011E-2</c:v>
                </c:pt>
                <c:pt idx="2275">
                  <c:v>1.5200000000000005E-2</c:v>
                </c:pt>
                <c:pt idx="2276">
                  <c:v>1.5100000000000016E-2</c:v>
                </c:pt>
                <c:pt idx="2277">
                  <c:v>1.5000000000000013E-2</c:v>
                </c:pt>
                <c:pt idx="2278">
                  <c:v>1.5199999999999991E-2</c:v>
                </c:pt>
                <c:pt idx="2279">
                  <c:v>1.5599999999999989E-2</c:v>
                </c:pt>
                <c:pt idx="2280">
                  <c:v>1.6099999999999989E-2</c:v>
                </c:pt>
                <c:pt idx="2281">
                  <c:v>1.6400000000000012E-2</c:v>
                </c:pt>
                <c:pt idx="2282">
                  <c:v>1.6200000000000006E-2</c:v>
                </c:pt>
                <c:pt idx="2283">
                  <c:v>1.5600000000000003E-2</c:v>
                </c:pt>
                <c:pt idx="2284">
                  <c:v>1.4700000000000005E-2</c:v>
                </c:pt>
                <c:pt idx="2285">
                  <c:v>1.5099999999999988E-2</c:v>
                </c:pt>
                <c:pt idx="2286">
                  <c:v>1.5100000000000002E-2</c:v>
                </c:pt>
                <c:pt idx="2287">
                  <c:v>1.5200000000000005E-2</c:v>
                </c:pt>
                <c:pt idx="2288">
                  <c:v>1.4700000000000005E-2</c:v>
                </c:pt>
                <c:pt idx="2289">
                  <c:v>1.4399999999999996E-2</c:v>
                </c:pt>
                <c:pt idx="2290">
                  <c:v>1.4200000000000004E-2</c:v>
                </c:pt>
                <c:pt idx="2291">
                  <c:v>1.4300000000000007E-2</c:v>
                </c:pt>
                <c:pt idx="2292">
                  <c:v>1.4999999999999999E-2</c:v>
                </c:pt>
                <c:pt idx="2293">
                  <c:v>1.419999999999999E-2</c:v>
                </c:pt>
                <c:pt idx="2294">
                  <c:v>1.3999999999999985E-2</c:v>
                </c:pt>
                <c:pt idx="2295">
                  <c:v>1.3599999999999987E-2</c:v>
                </c:pt>
                <c:pt idx="2296">
                  <c:v>1.3399999999999995E-2</c:v>
                </c:pt>
                <c:pt idx="2297">
                  <c:v>1.3399999999999995E-2</c:v>
                </c:pt>
                <c:pt idx="2298">
                  <c:v>1.2999999999999998E-2</c:v>
                </c:pt>
                <c:pt idx="2299">
                  <c:v>1.2899999999999981E-2</c:v>
                </c:pt>
                <c:pt idx="2300">
                  <c:v>1.2700000000000017E-2</c:v>
                </c:pt>
                <c:pt idx="2301">
                  <c:v>1.2999999999999998E-2</c:v>
                </c:pt>
                <c:pt idx="2302">
                  <c:v>1.3099999999999987E-2</c:v>
                </c:pt>
                <c:pt idx="2303">
                  <c:v>1.3100000000000014E-2</c:v>
                </c:pt>
                <c:pt idx="2304">
                  <c:v>1.3099999999999987E-2</c:v>
                </c:pt>
                <c:pt idx="2305">
                  <c:v>1.319999999999999E-2</c:v>
                </c:pt>
                <c:pt idx="2306">
                  <c:v>1.2900000000000009E-2</c:v>
                </c:pt>
                <c:pt idx="2307">
                  <c:v>1.3100000000000014E-2</c:v>
                </c:pt>
                <c:pt idx="2308">
                  <c:v>1.3499999999999998E-2</c:v>
                </c:pt>
                <c:pt idx="2309">
                  <c:v>1.3499999999999984E-2</c:v>
                </c:pt>
                <c:pt idx="2310">
                  <c:v>1.3600000000000001E-2</c:v>
                </c:pt>
                <c:pt idx="2311">
                  <c:v>1.3800000000000007E-2</c:v>
                </c:pt>
                <c:pt idx="2312">
                  <c:v>1.3799999999999993E-2</c:v>
                </c:pt>
                <c:pt idx="2313">
                  <c:v>1.369999999999999E-2</c:v>
                </c:pt>
                <c:pt idx="2314">
                  <c:v>1.3700000000000018E-2</c:v>
                </c:pt>
                <c:pt idx="2315">
                  <c:v>1.3799999999999993E-2</c:v>
                </c:pt>
                <c:pt idx="2316">
                  <c:v>1.3599999999999987E-2</c:v>
                </c:pt>
                <c:pt idx="2317">
                  <c:v>1.3600000000000001E-2</c:v>
                </c:pt>
                <c:pt idx="2318">
                  <c:v>1.2999999999999998E-2</c:v>
                </c:pt>
                <c:pt idx="2319">
                  <c:v>1.3499999999999998E-2</c:v>
                </c:pt>
                <c:pt idx="2320">
                  <c:v>1.4999999999999999E-2</c:v>
                </c:pt>
                <c:pt idx="2321">
                  <c:v>1.5100000000000002E-2</c:v>
                </c:pt>
                <c:pt idx="2322">
                  <c:v>1.5599999999999989E-2</c:v>
                </c:pt>
                <c:pt idx="2323">
                  <c:v>1.4999999999999999E-2</c:v>
                </c:pt>
                <c:pt idx="2324">
                  <c:v>1.4300000000000007E-2</c:v>
                </c:pt>
                <c:pt idx="2325">
                  <c:v>1.4599999999999988E-2</c:v>
                </c:pt>
                <c:pt idx="2326">
                  <c:v>1.4600000000000002E-2</c:v>
                </c:pt>
                <c:pt idx="2327">
                  <c:v>1.4799999999999994E-2</c:v>
                </c:pt>
                <c:pt idx="2328">
                  <c:v>1.5199999999999991E-2</c:v>
                </c:pt>
                <c:pt idx="2329">
                  <c:v>1.4499999999999999E-2</c:v>
                </c:pt>
                <c:pt idx="2330">
                  <c:v>1.3999999999999985E-2</c:v>
                </c:pt>
                <c:pt idx="2331">
                  <c:v>1.3999999999999999E-2</c:v>
                </c:pt>
                <c:pt idx="2332">
                  <c:v>1.3899999999999982E-2</c:v>
                </c:pt>
                <c:pt idx="2333">
                  <c:v>1.3799999999999993E-2</c:v>
                </c:pt>
                <c:pt idx="2334">
                  <c:v>1.3600000000000015E-2</c:v>
                </c:pt>
                <c:pt idx="2335">
                  <c:v>1.3600000000000001E-2</c:v>
                </c:pt>
                <c:pt idx="2336">
                  <c:v>1.3600000000000015E-2</c:v>
                </c:pt>
                <c:pt idx="2337">
                  <c:v>1.3599999999999987E-2</c:v>
                </c:pt>
                <c:pt idx="2338">
                  <c:v>1.3499999999999998E-2</c:v>
                </c:pt>
                <c:pt idx="2339">
                  <c:v>1.319999999999999E-2</c:v>
                </c:pt>
                <c:pt idx="2340">
                  <c:v>1.2999999999999998E-2</c:v>
                </c:pt>
                <c:pt idx="2341">
                  <c:v>1.2499999999999997E-2</c:v>
                </c:pt>
                <c:pt idx="2342">
                  <c:v>1.3300000000000006E-2</c:v>
                </c:pt>
                <c:pt idx="2343">
                  <c:v>1.3700000000000004E-2</c:v>
                </c:pt>
                <c:pt idx="2344">
                  <c:v>1.2899999999999995E-2</c:v>
                </c:pt>
                <c:pt idx="2345">
                  <c:v>1.2900000000000009E-2</c:v>
                </c:pt>
                <c:pt idx="2346">
                  <c:v>1.3100000000000001E-2</c:v>
                </c:pt>
                <c:pt idx="2347">
                  <c:v>1.2800000000000006E-2</c:v>
                </c:pt>
                <c:pt idx="2348">
                  <c:v>1.2699999999999989E-2</c:v>
                </c:pt>
                <c:pt idx="2349">
                  <c:v>1.2400000000000008E-2</c:v>
                </c:pt>
                <c:pt idx="2350">
                  <c:v>1.26E-2</c:v>
                </c:pt>
                <c:pt idx="2351">
                  <c:v>1.2400000000000008E-2</c:v>
                </c:pt>
                <c:pt idx="2352">
                  <c:v>1.2700000000000003E-2</c:v>
                </c:pt>
                <c:pt idx="2353">
                  <c:v>1.21E-2</c:v>
                </c:pt>
                <c:pt idx="2354">
                  <c:v>1.1999999999999997E-2</c:v>
                </c:pt>
                <c:pt idx="2355">
                  <c:v>1.2099999999999986E-2</c:v>
                </c:pt>
                <c:pt idx="2356">
                  <c:v>1.26E-2</c:v>
                </c:pt>
                <c:pt idx="2357">
                  <c:v>1.2100000000000014E-2</c:v>
                </c:pt>
                <c:pt idx="2358">
                  <c:v>1.2100000000000014E-2</c:v>
                </c:pt>
                <c:pt idx="2359">
                  <c:v>1.1800000000000019E-2</c:v>
                </c:pt>
                <c:pt idx="2360">
                  <c:v>1.0700000000000001E-2</c:v>
                </c:pt>
                <c:pt idx="2361">
                  <c:v>1.1400000000000007E-2</c:v>
                </c:pt>
                <c:pt idx="2362">
                  <c:v>1.1599999999999999E-2</c:v>
                </c:pt>
                <c:pt idx="2363">
                  <c:v>1.1499999999999996E-2</c:v>
                </c:pt>
                <c:pt idx="2364">
                  <c:v>1.1200000000000015E-2</c:v>
                </c:pt>
                <c:pt idx="2365">
                  <c:v>1.1299999999999991E-2</c:v>
                </c:pt>
                <c:pt idx="2366">
                  <c:v>1.150000000000001E-2</c:v>
                </c:pt>
                <c:pt idx="2367">
                  <c:v>1.1599999999999999E-2</c:v>
                </c:pt>
                <c:pt idx="2368">
                  <c:v>1.1400000000000007E-2</c:v>
                </c:pt>
                <c:pt idx="2369">
                  <c:v>1.1499999999999982E-2</c:v>
                </c:pt>
                <c:pt idx="2370">
                  <c:v>1.1799999999999991E-2</c:v>
                </c:pt>
                <c:pt idx="2371">
                  <c:v>1.1399999999999993E-2</c:v>
                </c:pt>
                <c:pt idx="2372">
                  <c:v>1.1299999999999991E-2</c:v>
                </c:pt>
                <c:pt idx="2373">
                  <c:v>1.1999999999999997E-2</c:v>
                </c:pt>
                <c:pt idx="2374">
                  <c:v>1.1999999999999983E-2</c:v>
                </c:pt>
                <c:pt idx="2375">
                  <c:v>1.2400000000000022E-2</c:v>
                </c:pt>
                <c:pt idx="2376">
                  <c:v>1.1599999999999999E-2</c:v>
                </c:pt>
                <c:pt idx="2377">
                  <c:v>1.0999999999999982E-2</c:v>
                </c:pt>
                <c:pt idx="2378">
                  <c:v>1.0700000000000001E-2</c:v>
                </c:pt>
                <c:pt idx="2379">
                  <c:v>1.0999999999999996E-2</c:v>
                </c:pt>
                <c:pt idx="2380">
                  <c:v>1.029999999999999E-2</c:v>
                </c:pt>
                <c:pt idx="2381">
                  <c:v>1.0700000000000001E-2</c:v>
                </c:pt>
                <c:pt idx="2382">
                  <c:v>1.0500000000000009E-2</c:v>
                </c:pt>
                <c:pt idx="2383">
                  <c:v>1.0499999999999995E-2</c:v>
                </c:pt>
                <c:pt idx="2384">
                  <c:v>1.0000000000000009E-2</c:v>
                </c:pt>
                <c:pt idx="2385">
                  <c:v>1.0200000000000001E-2</c:v>
                </c:pt>
                <c:pt idx="2386">
                  <c:v>1.0199999999999987E-2</c:v>
                </c:pt>
                <c:pt idx="2387">
                  <c:v>1.0200000000000001E-2</c:v>
                </c:pt>
                <c:pt idx="2388">
                  <c:v>1.0200000000000015E-2</c:v>
                </c:pt>
                <c:pt idx="2389">
                  <c:v>1.0300000000000004E-2</c:v>
                </c:pt>
                <c:pt idx="2390">
                  <c:v>9.7000000000000003E-3</c:v>
                </c:pt>
                <c:pt idx="2391">
                  <c:v>1.0400000000000006E-2</c:v>
                </c:pt>
                <c:pt idx="2392">
                  <c:v>9.999999999999995E-3</c:v>
                </c:pt>
                <c:pt idx="2393">
                  <c:v>1.0300000000000017E-2</c:v>
                </c:pt>
                <c:pt idx="2394">
                  <c:v>1.1099999999999985E-2</c:v>
                </c:pt>
                <c:pt idx="2395">
                  <c:v>1.0999999999999996E-2</c:v>
                </c:pt>
                <c:pt idx="2396">
                  <c:v>1.0700000000000001E-2</c:v>
                </c:pt>
                <c:pt idx="2397">
                  <c:v>1.0900000000000007E-2</c:v>
                </c:pt>
                <c:pt idx="2398">
                  <c:v>1.0500000000000009E-2</c:v>
                </c:pt>
                <c:pt idx="2399">
                  <c:v>1.0200000000000015E-2</c:v>
                </c:pt>
                <c:pt idx="2400">
                  <c:v>1.0899999999999993E-2</c:v>
                </c:pt>
                <c:pt idx="2401">
                  <c:v>1.0600000000000012E-2</c:v>
                </c:pt>
                <c:pt idx="2402">
                  <c:v>1.0999999999999996E-2</c:v>
                </c:pt>
                <c:pt idx="2403">
                  <c:v>1.0599999999999998E-2</c:v>
                </c:pt>
                <c:pt idx="2404">
                  <c:v>1.0300000000000017E-2</c:v>
                </c:pt>
                <c:pt idx="2405">
                  <c:v>1.0399999999999993E-2</c:v>
                </c:pt>
                <c:pt idx="2406">
                  <c:v>1.0599999999999998E-2</c:v>
                </c:pt>
                <c:pt idx="2407">
                  <c:v>1.0900000000000007E-2</c:v>
                </c:pt>
                <c:pt idx="2408">
                  <c:v>1.0500000000000009E-2</c:v>
                </c:pt>
                <c:pt idx="2409">
                  <c:v>1.0200000000000001E-2</c:v>
                </c:pt>
                <c:pt idx="2410">
                  <c:v>9.8000000000000032E-3</c:v>
                </c:pt>
                <c:pt idx="2411">
                  <c:v>1.0099999999999998E-2</c:v>
                </c:pt>
                <c:pt idx="2412">
                  <c:v>9.5999999999999974E-3</c:v>
                </c:pt>
                <c:pt idx="2413">
                  <c:v>9.1999999999999998E-3</c:v>
                </c:pt>
                <c:pt idx="2414">
                  <c:v>8.9000000000000051E-3</c:v>
                </c:pt>
                <c:pt idx="2415">
                  <c:v>8.3000000000000018E-3</c:v>
                </c:pt>
                <c:pt idx="2416">
                  <c:v>7.8999999999999904E-3</c:v>
                </c:pt>
                <c:pt idx="2417">
                  <c:v>6.9000000000000034E-3</c:v>
                </c:pt>
                <c:pt idx="2418">
                  <c:v>6.8000000000000005E-3</c:v>
                </c:pt>
                <c:pt idx="2419">
                  <c:v>6.399999999999989E-3</c:v>
                </c:pt>
                <c:pt idx="2420">
                  <c:v>6.1999999999999972E-3</c:v>
                </c:pt>
                <c:pt idx="2421">
                  <c:v>5.5000000000000049E-3</c:v>
                </c:pt>
                <c:pt idx="2422">
                  <c:v>5.2999999999999992E-3</c:v>
                </c:pt>
                <c:pt idx="2423">
                  <c:v>5.1000000000000073E-3</c:v>
                </c:pt>
                <c:pt idx="2424">
                  <c:v>4.7999999999999987E-3</c:v>
                </c:pt>
                <c:pt idx="2425">
                  <c:v>4.2999999999999983E-3</c:v>
                </c:pt>
                <c:pt idx="2426">
                  <c:v>4.2000000000000093E-3</c:v>
                </c:pt>
                <c:pt idx="2427">
                  <c:v>4.4000000000000011E-3</c:v>
                </c:pt>
                <c:pt idx="2428">
                  <c:v>5.499999999999991E-3</c:v>
                </c:pt>
                <c:pt idx="2429">
                  <c:v>5.7999999999999857E-3</c:v>
                </c:pt>
                <c:pt idx="2430">
                  <c:v>6.5999999999999948E-3</c:v>
                </c:pt>
                <c:pt idx="2431">
                  <c:v>6.6999999999999976E-3</c:v>
                </c:pt>
                <c:pt idx="2432">
                  <c:v>6.0000000000000053E-3</c:v>
                </c:pt>
                <c:pt idx="2433">
                  <c:v>5.499999999999991E-3</c:v>
                </c:pt>
                <c:pt idx="2434">
                  <c:v>5.0999999999999934E-3</c:v>
                </c:pt>
                <c:pt idx="2435">
                  <c:v>5.400000000000002E-3</c:v>
                </c:pt>
                <c:pt idx="2436">
                  <c:v>5.400000000000002E-3</c:v>
                </c:pt>
                <c:pt idx="2437">
                  <c:v>5.499999999999991E-3</c:v>
                </c:pt>
                <c:pt idx="2438">
                  <c:v>6.0000000000000053E-3</c:v>
                </c:pt>
                <c:pt idx="2439">
                  <c:v>6.5000000000000058E-3</c:v>
                </c:pt>
                <c:pt idx="2440">
                  <c:v>6.1000000000000082E-3</c:v>
                </c:pt>
                <c:pt idx="2441">
                  <c:v>6.0999999999999943E-3</c:v>
                </c:pt>
                <c:pt idx="2442">
                  <c:v>5.8999999999999886E-3</c:v>
                </c:pt>
                <c:pt idx="2443">
                  <c:v>5.7999999999999996E-3</c:v>
                </c:pt>
                <c:pt idx="2444">
                  <c:v>5.2999999999999853E-3</c:v>
                </c:pt>
                <c:pt idx="2445">
                  <c:v>4.500000000000004E-3</c:v>
                </c:pt>
                <c:pt idx="2446">
                  <c:v>4.6999999999999958E-3</c:v>
                </c:pt>
                <c:pt idx="2447">
                  <c:v>4.7999999999999987E-3</c:v>
                </c:pt>
                <c:pt idx="2448">
                  <c:v>4.2999999999999983E-3</c:v>
                </c:pt>
                <c:pt idx="2449">
                  <c:v>4.6999999999999958E-3</c:v>
                </c:pt>
                <c:pt idx="2450">
                  <c:v>6.0000000000000053E-3</c:v>
                </c:pt>
                <c:pt idx="2451">
                  <c:v>6.0999999999999943E-3</c:v>
                </c:pt>
                <c:pt idx="2452">
                  <c:v>6.0999999999999943E-3</c:v>
                </c:pt>
                <c:pt idx="2453">
                  <c:v>6.9000000000000034E-3</c:v>
                </c:pt>
                <c:pt idx="2454">
                  <c:v>6.5000000000000058E-3</c:v>
                </c:pt>
                <c:pt idx="2455">
                  <c:v>6.4000000000000029E-3</c:v>
                </c:pt>
                <c:pt idx="2456">
                  <c:v>6.6000000000000086E-3</c:v>
                </c:pt>
                <c:pt idx="2457">
                  <c:v>6.9000000000000034E-3</c:v>
                </c:pt>
                <c:pt idx="2458">
                  <c:v>5.9000000000000025E-3</c:v>
                </c:pt>
                <c:pt idx="2459">
                  <c:v>5.9000000000000025E-3</c:v>
                </c:pt>
                <c:pt idx="2460">
                  <c:v>6.5000000000000058E-3</c:v>
                </c:pt>
                <c:pt idx="2461">
                  <c:v>5.7999999999999996E-3</c:v>
                </c:pt>
                <c:pt idx="2462">
                  <c:v>6.6999999999999976E-3</c:v>
                </c:pt>
                <c:pt idx="2463">
                  <c:v>6.9000000000000034E-3</c:v>
                </c:pt>
                <c:pt idx="2464">
                  <c:v>6.1999999999999972E-3</c:v>
                </c:pt>
                <c:pt idx="2465">
                  <c:v>6.6999999999999976E-3</c:v>
                </c:pt>
                <c:pt idx="2466">
                  <c:v>6.1999999999999972E-3</c:v>
                </c:pt>
                <c:pt idx="2467">
                  <c:v>5.300000000000013E-3</c:v>
                </c:pt>
                <c:pt idx="2468">
                  <c:v>5.5000000000000049E-3</c:v>
                </c:pt>
                <c:pt idx="2469">
                  <c:v>6.0000000000000053E-3</c:v>
                </c:pt>
                <c:pt idx="2470">
                  <c:v>6.3E-3</c:v>
                </c:pt>
                <c:pt idx="2471">
                  <c:v>6.2999999999999862E-3</c:v>
                </c:pt>
                <c:pt idx="2472">
                  <c:v>6.399999999999989E-3</c:v>
                </c:pt>
                <c:pt idx="2473">
                  <c:v>6.0000000000000053E-3</c:v>
                </c:pt>
                <c:pt idx="2474">
                  <c:v>6.2000000000000111E-3</c:v>
                </c:pt>
                <c:pt idx="2475">
                  <c:v>6.3000000000000139E-3</c:v>
                </c:pt>
                <c:pt idx="2476">
                  <c:v>6.9000000000000034E-3</c:v>
                </c:pt>
                <c:pt idx="2477">
                  <c:v>6.3E-3</c:v>
                </c:pt>
                <c:pt idx="2478">
                  <c:v>6.5999999999999948E-3</c:v>
                </c:pt>
                <c:pt idx="2479">
                  <c:v>6.3E-3</c:v>
                </c:pt>
                <c:pt idx="2480">
                  <c:v>6.6999999999999976E-3</c:v>
                </c:pt>
                <c:pt idx="2481">
                  <c:v>7.0000000000000062E-3</c:v>
                </c:pt>
                <c:pt idx="2482">
                  <c:v>6.4999999999999919E-3</c:v>
                </c:pt>
                <c:pt idx="2483">
                  <c:v>6.9999999999999923E-3</c:v>
                </c:pt>
                <c:pt idx="2484">
                  <c:v>6.7999999999999866E-3</c:v>
                </c:pt>
                <c:pt idx="2485">
                  <c:v>6.4999999999999919E-3</c:v>
                </c:pt>
                <c:pt idx="2486">
                  <c:v>5.9000000000000025E-3</c:v>
                </c:pt>
                <c:pt idx="2487">
                  <c:v>5.6000000000000077E-3</c:v>
                </c:pt>
                <c:pt idx="2488">
                  <c:v>6.4000000000000029E-3</c:v>
                </c:pt>
                <c:pt idx="2489">
                  <c:v>6.9000000000000034E-3</c:v>
                </c:pt>
                <c:pt idx="2490">
                  <c:v>8.2000000000000128E-3</c:v>
                </c:pt>
                <c:pt idx="2491">
                  <c:v>6.9999999999999923E-3</c:v>
                </c:pt>
                <c:pt idx="2492">
                  <c:v>7.5999999999999956E-3</c:v>
                </c:pt>
                <c:pt idx="2493">
                  <c:v>7.6999999999999985E-3</c:v>
                </c:pt>
                <c:pt idx="2494">
                  <c:v>6.8000000000000005E-3</c:v>
                </c:pt>
                <c:pt idx="2495">
                  <c:v>7.4000000000000177E-3</c:v>
                </c:pt>
                <c:pt idx="2496">
                  <c:v>6.9000000000000034E-3</c:v>
                </c:pt>
                <c:pt idx="2497">
                  <c:v>6.2000000000000111E-3</c:v>
                </c:pt>
                <c:pt idx="2498">
                  <c:v>6.7000000000000115E-3</c:v>
                </c:pt>
                <c:pt idx="2499">
                  <c:v>5.7999999999999996E-3</c:v>
                </c:pt>
                <c:pt idx="2500">
                  <c:v>5.300000000000013E-3</c:v>
                </c:pt>
                <c:pt idx="2501">
                  <c:v>5.5000000000000049E-3</c:v>
                </c:pt>
                <c:pt idx="2502">
                  <c:v>5.6000000000000077E-3</c:v>
                </c:pt>
                <c:pt idx="2503">
                  <c:v>5.9000000000000163E-3</c:v>
                </c:pt>
                <c:pt idx="2504">
                  <c:v>5.400000000000002E-3</c:v>
                </c:pt>
                <c:pt idx="2505">
                  <c:v>5.1999999999999963E-3</c:v>
                </c:pt>
                <c:pt idx="2506">
                  <c:v>4.9000000000000016E-3</c:v>
                </c:pt>
                <c:pt idx="2507">
                  <c:v>5.0999999999999934E-3</c:v>
                </c:pt>
                <c:pt idx="2508">
                  <c:v>5.0999999999999934E-3</c:v>
                </c:pt>
                <c:pt idx="2509">
                  <c:v>5.400000000000002E-3</c:v>
                </c:pt>
                <c:pt idx="2510">
                  <c:v>5.400000000000002E-3</c:v>
                </c:pt>
                <c:pt idx="2511">
                  <c:v>5.6999999999999967E-3</c:v>
                </c:pt>
                <c:pt idx="2512">
                  <c:v>5.6000000000000077E-3</c:v>
                </c:pt>
                <c:pt idx="2513">
                  <c:v>5.9999999999999915E-3</c:v>
                </c:pt>
                <c:pt idx="2514">
                  <c:v>6.0999999999999943E-3</c:v>
                </c:pt>
                <c:pt idx="2515">
                  <c:v>6.0000000000000053E-3</c:v>
                </c:pt>
                <c:pt idx="2516">
                  <c:v>5.7999999999999857E-3</c:v>
                </c:pt>
                <c:pt idx="2517">
                  <c:v>5.7999999999999857E-3</c:v>
                </c:pt>
                <c:pt idx="2518">
                  <c:v>6.9999999999999923E-3</c:v>
                </c:pt>
                <c:pt idx="2519">
                  <c:v>6.6999999999999976E-3</c:v>
                </c:pt>
                <c:pt idx="2520">
                  <c:v>6.0000000000000053E-3</c:v>
                </c:pt>
                <c:pt idx="2521">
                  <c:v>6.1000000000000082E-3</c:v>
                </c:pt>
                <c:pt idx="2522">
                  <c:v>5.6999999999999967E-3</c:v>
                </c:pt>
                <c:pt idx="2523">
                  <c:v>6.0000000000000053E-3</c:v>
                </c:pt>
                <c:pt idx="2524">
                  <c:v>5.8000000000000135E-3</c:v>
                </c:pt>
                <c:pt idx="2525">
                  <c:v>6.0000000000000053E-3</c:v>
                </c:pt>
                <c:pt idx="2526">
                  <c:v>6.6000000000000086E-3</c:v>
                </c:pt>
                <c:pt idx="2527">
                  <c:v>6.8000000000000005E-3</c:v>
                </c:pt>
                <c:pt idx="2528">
                  <c:v>6.6000000000000086E-3</c:v>
                </c:pt>
                <c:pt idx="2529">
                  <c:v>7.7000000000000124E-3</c:v>
                </c:pt>
                <c:pt idx="2530">
                  <c:v>6.9999999999999923E-3</c:v>
                </c:pt>
                <c:pt idx="2531">
                  <c:v>7.4000000000000038E-3</c:v>
                </c:pt>
                <c:pt idx="2532">
                  <c:v>7.6999999999999985E-3</c:v>
                </c:pt>
                <c:pt idx="2533">
                  <c:v>7.8000000000000153E-3</c:v>
                </c:pt>
                <c:pt idx="2534">
                  <c:v>7.7000000000000124E-3</c:v>
                </c:pt>
                <c:pt idx="2535">
                  <c:v>8.0999999999999961E-3</c:v>
                </c:pt>
                <c:pt idx="2536">
                  <c:v>8.5999999999999965E-3</c:v>
                </c:pt>
                <c:pt idx="2537">
                  <c:v>8.3999999999999908E-3</c:v>
                </c:pt>
                <c:pt idx="2538">
                  <c:v>7.5999999999999956E-3</c:v>
                </c:pt>
                <c:pt idx="2539">
                  <c:v>7.3999999999999899E-3</c:v>
                </c:pt>
                <c:pt idx="2540">
                  <c:v>7.6999999999999985E-3</c:v>
                </c:pt>
                <c:pt idx="2541">
                  <c:v>7.8000000000000014E-3</c:v>
                </c:pt>
                <c:pt idx="2542">
                  <c:v>7.6999999999999985E-3</c:v>
                </c:pt>
                <c:pt idx="2543">
                  <c:v>7.8000000000000014E-3</c:v>
                </c:pt>
                <c:pt idx="2544">
                  <c:v>7.6999999999999985E-3</c:v>
                </c:pt>
                <c:pt idx="2545">
                  <c:v>7.3000000000000009E-3</c:v>
                </c:pt>
                <c:pt idx="2546">
                  <c:v>8.3000000000000088E-3</c:v>
                </c:pt>
                <c:pt idx="2547">
                  <c:v>8.7999999999999953E-3</c:v>
                </c:pt>
                <c:pt idx="2548">
                  <c:v>9.3000000000000027E-3</c:v>
                </c:pt>
                <c:pt idx="2549">
                  <c:v>9.5999999999999974E-3</c:v>
                </c:pt>
                <c:pt idx="2550">
                  <c:v>9.5000000000000015E-3</c:v>
                </c:pt>
                <c:pt idx="2551">
                  <c:v>9.3999999999999917E-3</c:v>
                </c:pt>
                <c:pt idx="2552">
                  <c:v>9.7000000000000003E-3</c:v>
                </c:pt>
                <c:pt idx="2553">
                  <c:v>1.0099999999999998E-2</c:v>
                </c:pt>
                <c:pt idx="2554">
                  <c:v>1.04E-2</c:v>
                </c:pt>
                <c:pt idx="2555">
                  <c:v>1.0600000000000012E-2</c:v>
                </c:pt>
                <c:pt idx="2556">
                  <c:v>1.0400000000000006E-2</c:v>
                </c:pt>
                <c:pt idx="2557">
                  <c:v>1.0700000000000001E-2</c:v>
                </c:pt>
                <c:pt idx="2558">
                  <c:v>1.0800000000000004E-2</c:v>
                </c:pt>
                <c:pt idx="2559">
                  <c:v>1.0499999999999995E-2</c:v>
                </c:pt>
                <c:pt idx="2560">
                  <c:v>1.0800000000000004E-2</c:v>
                </c:pt>
                <c:pt idx="2561">
                  <c:v>1.1400000000000007E-2</c:v>
                </c:pt>
                <c:pt idx="2562">
                  <c:v>1.2000000000000011E-2</c:v>
                </c:pt>
                <c:pt idx="2563">
                  <c:v>1.1400000000000007E-2</c:v>
                </c:pt>
                <c:pt idx="2564">
                  <c:v>1.150000000000001E-2</c:v>
                </c:pt>
                <c:pt idx="2565">
                  <c:v>1.0899999999999993E-2</c:v>
                </c:pt>
                <c:pt idx="2566">
                  <c:v>1.150000000000001E-2</c:v>
                </c:pt>
                <c:pt idx="2567">
                  <c:v>1.150000000000001E-2</c:v>
                </c:pt>
                <c:pt idx="2568">
                  <c:v>1.1300000000000004E-2</c:v>
                </c:pt>
                <c:pt idx="2569">
                  <c:v>1.1200000000000002E-2</c:v>
                </c:pt>
                <c:pt idx="2570">
                  <c:v>1.1099999999999999E-2</c:v>
                </c:pt>
                <c:pt idx="2571">
                  <c:v>1.0999999999999996E-2</c:v>
                </c:pt>
                <c:pt idx="2572">
                  <c:v>1.0800000000000004E-2</c:v>
                </c:pt>
                <c:pt idx="2573">
                  <c:v>1.0800000000000004E-2</c:v>
                </c:pt>
                <c:pt idx="2574">
                  <c:v>1.0700000000000001E-2</c:v>
                </c:pt>
                <c:pt idx="2575">
                  <c:v>1.0499999999999995E-2</c:v>
                </c:pt>
                <c:pt idx="2576">
                  <c:v>1.0700000000000001E-2</c:v>
                </c:pt>
                <c:pt idx="2577">
                  <c:v>1.1499999999999996E-2</c:v>
                </c:pt>
                <c:pt idx="2578">
                  <c:v>1.1400000000000007E-2</c:v>
                </c:pt>
                <c:pt idx="2579">
                  <c:v>1.1500000000000003E-2</c:v>
                </c:pt>
                <c:pt idx="2580">
                  <c:v>1.1999999999999997E-2</c:v>
                </c:pt>
                <c:pt idx="2581">
                  <c:v>1.1799999999999998E-2</c:v>
                </c:pt>
                <c:pt idx="2582">
                  <c:v>1.1999999999999997E-2</c:v>
                </c:pt>
                <c:pt idx="2583">
                  <c:v>1.2300000000000005E-2</c:v>
                </c:pt>
                <c:pt idx="2584">
                  <c:v>1.2400000000000008E-2</c:v>
                </c:pt>
                <c:pt idx="2585">
                  <c:v>1.2400000000000008E-2</c:v>
                </c:pt>
                <c:pt idx="2586">
                  <c:v>1.1900000000000008E-2</c:v>
                </c:pt>
                <c:pt idx="2587">
                  <c:v>1.1900000000000008E-2</c:v>
                </c:pt>
                <c:pt idx="2588">
                  <c:v>1.1700000000000002E-2</c:v>
                </c:pt>
                <c:pt idx="2589">
                  <c:v>1.150000000000001E-2</c:v>
                </c:pt>
                <c:pt idx="2590">
                  <c:v>1.1200000000000002E-2</c:v>
                </c:pt>
                <c:pt idx="2591">
                  <c:v>1.1200000000000002E-2</c:v>
                </c:pt>
                <c:pt idx="2592">
                  <c:v>1.0999999999999996E-2</c:v>
                </c:pt>
                <c:pt idx="2593">
                  <c:v>1.1099999999999999E-2</c:v>
                </c:pt>
                <c:pt idx="2594">
                  <c:v>1.0899999999999993E-2</c:v>
                </c:pt>
                <c:pt idx="2595">
                  <c:v>1.0699999999999994E-2</c:v>
                </c:pt>
                <c:pt idx="2596">
                  <c:v>1.0800000000000004E-2</c:v>
                </c:pt>
                <c:pt idx="2597">
                  <c:v>1.0800000000000004E-2</c:v>
                </c:pt>
                <c:pt idx="2598">
                  <c:v>1.079999999999999E-2</c:v>
                </c:pt>
                <c:pt idx="2599">
                  <c:v>9.8000000000000032E-3</c:v>
                </c:pt>
                <c:pt idx="2600">
                  <c:v>1.0300000000000004E-2</c:v>
                </c:pt>
                <c:pt idx="2601">
                  <c:v>1.0500000000000009E-2</c:v>
                </c:pt>
                <c:pt idx="2602">
                  <c:v>9.5999999999999974E-3</c:v>
                </c:pt>
                <c:pt idx="2603">
                  <c:v>9.7000000000000003E-3</c:v>
                </c:pt>
                <c:pt idx="2604">
                  <c:v>9.8000000000000032E-3</c:v>
                </c:pt>
                <c:pt idx="2605">
                  <c:v>9.6000000000000113E-3</c:v>
                </c:pt>
                <c:pt idx="2606">
                  <c:v>8.9999999999999941E-3</c:v>
                </c:pt>
                <c:pt idx="2607">
                  <c:v>9.4999999999999946E-3</c:v>
                </c:pt>
                <c:pt idx="2608">
                  <c:v>9.8000000000000032E-3</c:v>
                </c:pt>
                <c:pt idx="2609">
                  <c:v>9.3000000000000027E-3</c:v>
                </c:pt>
                <c:pt idx="2610">
                  <c:v>9.5999999999999974E-3</c:v>
                </c:pt>
                <c:pt idx="2611">
                  <c:v>9.2000000000000068E-3</c:v>
                </c:pt>
                <c:pt idx="2612">
                  <c:v>9.1999999999999998E-3</c:v>
                </c:pt>
                <c:pt idx="2613">
                  <c:v>9.4000000000000056E-3</c:v>
                </c:pt>
                <c:pt idx="2614">
                  <c:v>9.4000000000000056E-3</c:v>
                </c:pt>
                <c:pt idx="2615">
                  <c:v>9.3000000000000027E-3</c:v>
                </c:pt>
                <c:pt idx="2616">
                  <c:v>8.6000000000000035E-3</c:v>
                </c:pt>
                <c:pt idx="2617">
                  <c:v>8.8999999999999982E-3</c:v>
                </c:pt>
                <c:pt idx="2618">
                  <c:v>8.5999999999999896E-3</c:v>
                </c:pt>
                <c:pt idx="2619">
                  <c:v>8.7999999999999953E-3</c:v>
                </c:pt>
                <c:pt idx="2620">
                  <c:v>8.5999999999999896E-3</c:v>
                </c:pt>
                <c:pt idx="2621">
                  <c:v>8.5999999999999965E-3</c:v>
                </c:pt>
                <c:pt idx="2622">
                  <c:v>8.5999999999999896E-3</c:v>
                </c:pt>
                <c:pt idx="2623">
                  <c:v>8.7999999999999953E-3</c:v>
                </c:pt>
                <c:pt idx="2624">
                  <c:v>8.8999999999999982E-3</c:v>
                </c:pt>
                <c:pt idx="2625">
                  <c:v>8.6000000000000104E-3</c:v>
                </c:pt>
                <c:pt idx="2626">
                  <c:v>8.3000000000000018E-3</c:v>
                </c:pt>
                <c:pt idx="2627">
                  <c:v>8.0999999999999961E-3</c:v>
                </c:pt>
                <c:pt idx="2628">
                  <c:v>8.0000000000000071E-3</c:v>
                </c:pt>
                <c:pt idx="2629">
                  <c:v>8.0999999999999961E-3</c:v>
                </c:pt>
                <c:pt idx="2630">
                  <c:v>7.9999999999999932E-3</c:v>
                </c:pt>
                <c:pt idx="2631">
                  <c:v>7.8000000000000014E-3</c:v>
                </c:pt>
                <c:pt idx="2632">
                  <c:v>7.6999999999999985E-3</c:v>
                </c:pt>
                <c:pt idx="2633">
                  <c:v>7.8000000000000014E-3</c:v>
                </c:pt>
                <c:pt idx="2634">
                  <c:v>7.9999999999999932E-3</c:v>
                </c:pt>
                <c:pt idx="2635">
                  <c:v>8.0999999999999961E-3</c:v>
                </c:pt>
                <c:pt idx="2636">
                  <c:v>8.8000000000000023E-3</c:v>
                </c:pt>
                <c:pt idx="2637">
                  <c:v>8.8000000000000023E-3</c:v>
                </c:pt>
                <c:pt idx="2638">
                  <c:v>8.3999999999999977E-3</c:v>
                </c:pt>
                <c:pt idx="2639">
                  <c:v>8.3000000000000018E-3</c:v>
                </c:pt>
                <c:pt idx="2640">
                  <c:v>8.2999999999999949E-3</c:v>
                </c:pt>
                <c:pt idx="2641">
                  <c:v>8.3999999999999977E-3</c:v>
                </c:pt>
                <c:pt idx="2642">
                  <c:v>8.199999999999992E-3</c:v>
                </c:pt>
                <c:pt idx="2643">
                  <c:v>8.4999999999999867E-3</c:v>
                </c:pt>
                <c:pt idx="2644">
                  <c:v>8.7999999999999953E-3</c:v>
                </c:pt>
                <c:pt idx="2645">
                  <c:v>8.7000000000000063E-3</c:v>
                </c:pt>
                <c:pt idx="2646">
                  <c:v>8.6000000000000035E-3</c:v>
                </c:pt>
                <c:pt idx="2647">
                  <c:v>8.100000000000003E-3</c:v>
                </c:pt>
                <c:pt idx="2648">
                  <c:v>8.3999999999999977E-3</c:v>
                </c:pt>
                <c:pt idx="2649">
                  <c:v>8.3999999999999977E-3</c:v>
                </c:pt>
                <c:pt idx="2650">
                  <c:v>8.6000000000000035E-3</c:v>
                </c:pt>
                <c:pt idx="2651">
                  <c:v>8.5999999999999896E-3</c:v>
                </c:pt>
                <c:pt idx="2652">
                  <c:v>9.099999999999997E-3</c:v>
                </c:pt>
                <c:pt idx="2653">
                  <c:v>9.1999999999999929E-3</c:v>
                </c:pt>
                <c:pt idx="2654">
                  <c:v>8.8999999999999982E-3</c:v>
                </c:pt>
                <c:pt idx="2655">
                  <c:v>8.8999999999999982E-3</c:v>
                </c:pt>
                <c:pt idx="2656">
                  <c:v>8.5000000000000075E-3</c:v>
                </c:pt>
                <c:pt idx="2657">
                  <c:v>8.6999999999999994E-3</c:v>
                </c:pt>
                <c:pt idx="2658">
                  <c:v>8.6999999999999994E-3</c:v>
                </c:pt>
                <c:pt idx="2659">
                  <c:v>8.5000000000000075E-3</c:v>
                </c:pt>
                <c:pt idx="2660">
                  <c:v>8.7000000000000133E-3</c:v>
                </c:pt>
                <c:pt idx="2661">
                  <c:v>8.10000000000001E-3</c:v>
                </c:pt>
                <c:pt idx="2662">
                  <c:v>7.9999999999999932E-3</c:v>
                </c:pt>
                <c:pt idx="2663">
                  <c:v>8.4000000000000047E-3</c:v>
                </c:pt>
                <c:pt idx="2664">
                  <c:v>7.9000000000000042E-3</c:v>
                </c:pt>
                <c:pt idx="2665">
                  <c:v>8.4000000000000047E-3</c:v>
                </c:pt>
                <c:pt idx="2666">
                  <c:v>8.5000000000000075E-3</c:v>
                </c:pt>
                <c:pt idx="2667">
                  <c:v>8.4999999999999937E-3</c:v>
                </c:pt>
                <c:pt idx="2668">
                  <c:v>8.6999999999999994E-3</c:v>
                </c:pt>
                <c:pt idx="2669">
                  <c:v>9.000000000000008E-3</c:v>
                </c:pt>
                <c:pt idx="2670">
                  <c:v>9.1000000000000109E-3</c:v>
                </c:pt>
                <c:pt idx="2671">
                  <c:v>8.8000000000000023E-3</c:v>
                </c:pt>
                <c:pt idx="2672">
                  <c:v>8.5999999999999965E-3</c:v>
                </c:pt>
                <c:pt idx="2673">
                  <c:v>8.3999999999999908E-3</c:v>
                </c:pt>
                <c:pt idx="2674">
                  <c:v>8.5999999999999965E-3</c:v>
                </c:pt>
                <c:pt idx="2675">
                  <c:v>8.4000000000000047E-3</c:v>
                </c:pt>
                <c:pt idx="2676">
                  <c:v>8.3000000000000018E-3</c:v>
                </c:pt>
                <c:pt idx="2677">
                  <c:v>8.3999999999999908E-3</c:v>
                </c:pt>
                <c:pt idx="2678">
                  <c:v>8.199999999999999E-3</c:v>
                </c:pt>
                <c:pt idx="2679">
                  <c:v>8.0999999999999961E-3</c:v>
                </c:pt>
                <c:pt idx="2680">
                  <c:v>8.0999999999999961E-3</c:v>
                </c:pt>
                <c:pt idx="2681">
                  <c:v>8.0000000000000071E-3</c:v>
                </c:pt>
                <c:pt idx="2682">
                  <c:v>7.9000000000000042E-3</c:v>
                </c:pt>
                <c:pt idx="2683">
                  <c:v>7.9000000000000042E-3</c:v>
                </c:pt>
                <c:pt idx="2684">
                  <c:v>7.9000000000000042E-3</c:v>
                </c:pt>
                <c:pt idx="2685">
                  <c:v>8.0000000000000071E-3</c:v>
                </c:pt>
                <c:pt idx="2686">
                  <c:v>8.0999999999999961E-3</c:v>
                </c:pt>
                <c:pt idx="2687">
                  <c:v>7.8000000000000014E-3</c:v>
                </c:pt>
                <c:pt idx="2688">
                  <c:v>8.0999999999999961E-3</c:v>
                </c:pt>
                <c:pt idx="2689">
                  <c:v>8.3000000000000018E-3</c:v>
                </c:pt>
                <c:pt idx="2690">
                  <c:v>8.199999999999999E-3</c:v>
                </c:pt>
                <c:pt idx="2691">
                  <c:v>8.2999999999999879E-3</c:v>
                </c:pt>
                <c:pt idx="2692">
                  <c:v>8.3000000000000018E-3</c:v>
                </c:pt>
                <c:pt idx="2693">
                  <c:v>7.9999999999999932E-3</c:v>
                </c:pt>
                <c:pt idx="2694">
                  <c:v>8.199999999999999E-3</c:v>
                </c:pt>
                <c:pt idx="2695">
                  <c:v>8.4000000000000047E-3</c:v>
                </c:pt>
                <c:pt idx="2696">
                  <c:v>9.1000000000000109E-3</c:v>
                </c:pt>
                <c:pt idx="2697">
                  <c:v>9.7000000000000003E-3</c:v>
                </c:pt>
                <c:pt idx="2698">
                  <c:v>9.3999999999999917E-3</c:v>
                </c:pt>
                <c:pt idx="2699">
                  <c:v>9.5999999999999974E-3</c:v>
                </c:pt>
                <c:pt idx="2700">
                  <c:v>9.6999999999999864E-3</c:v>
                </c:pt>
                <c:pt idx="2701">
                  <c:v>9.7000000000000003E-3</c:v>
                </c:pt>
                <c:pt idx="2702">
                  <c:v>1.0300000000000004E-2</c:v>
                </c:pt>
                <c:pt idx="2703">
                  <c:v>1.0200000000000001E-2</c:v>
                </c:pt>
                <c:pt idx="2704">
                  <c:v>1.0400000000000006E-2</c:v>
                </c:pt>
                <c:pt idx="2705">
                  <c:v>1.0100000000000012E-2</c:v>
                </c:pt>
                <c:pt idx="2706">
                  <c:v>9.900000000000006E-3</c:v>
                </c:pt>
                <c:pt idx="2707">
                  <c:v>1.0899999999999993E-2</c:v>
                </c:pt>
                <c:pt idx="2708">
                  <c:v>1.0800000000000004E-2</c:v>
                </c:pt>
                <c:pt idx="2709">
                  <c:v>1.1299999999999991E-2</c:v>
                </c:pt>
                <c:pt idx="2710">
                  <c:v>1.1399999999999993E-2</c:v>
                </c:pt>
                <c:pt idx="2711">
                  <c:v>1.0999999999999996E-2</c:v>
                </c:pt>
                <c:pt idx="2712">
                  <c:v>1.0099999999999998E-2</c:v>
                </c:pt>
                <c:pt idx="2713">
                  <c:v>1.0300000000000004E-2</c:v>
                </c:pt>
                <c:pt idx="2714">
                  <c:v>9.900000000000006E-3</c:v>
                </c:pt>
                <c:pt idx="2715">
                  <c:v>8.6999999999999994E-3</c:v>
                </c:pt>
                <c:pt idx="2716">
                  <c:v>8.4999999999999937E-3</c:v>
                </c:pt>
                <c:pt idx="2717">
                  <c:v>9.1999999999999998E-3</c:v>
                </c:pt>
                <c:pt idx="2718">
                  <c:v>8.3000000000000018E-3</c:v>
                </c:pt>
                <c:pt idx="2719">
                  <c:v>9.1999999999999998E-3</c:v>
                </c:pt>
                <c:pt idx="2720">
                  <c:v>9.099999999999997E-3</c:v>
                </c:pt>
                <c:pt idx="2721">
                  <c:v>8.4999999999999937E-3</c:v>
                </c:pt>
                <c:pt idx="2722">
                  <c:v>9.199999999999986E-3</c:v>
                </c:pt>
                <c:pt idx="2723">
                  <c:v>9.000000000000008E-3</c:v>
                </c:pt>
                <c:pt idx="2724">
                  <c:v>8.5999999999999965E-3</c:v>
                </c:pt>
                <c:pt idx="2725">
                  <c:v>9.099999999999997E-3</c:v>
                </c:pt>
                <c:pt idx="2726">
                  <c:v>8.7000000000000133E-3</c:v>
                </c:pt>
                <c:pt idx="2727">
                  <c:v>8.7000000000000133E-3</c:v>
                </c:pt>
                <c:pt idx="2728">
                  <c:v>9.099999999999997E-3</c:v>
                </c:pt>
                <c:pt idx="2729">
                  <c:v>8.5000000000000075E-3</c:v>
                </c:pt>
                <c:pt idx="2730">
                  <c:v>8.0000000000000071E-3</c:v>
                </c:pt>
                <c:pt idx="2731">
                  <c:v>9.000000000000008E-3</c:v>
                </c:pt>
                <c:pt idx="2732">
                  <c:v>8.6999999999999994E-3</c:v>
                </c:pt>
                <c:pt idx="2733">
                  <c:v>8.0999999999999822E-3</c:v>
                </c:pt>
                <c:pt idx="2734">
                  <c:v>8.0999999999999961E-3</c:v>
                </c:pt>
                <c:pt idx="2735">
                  <c:v>7.6000000000000095E-3</c:v>
                </c:pt>
                <c:pt idx="2736">
                  <c:v>7.5999999999999956E-3</c:v>
                </c:pt>
                <c:pt idx="2737">
                  <c:v>7.5000000000000067E-3</c:v>
                </c:pt>
                <c:pt idx="2738">
                  <c:v>7.9999999999999932E-3</c:v>
                </c:pt>
                <c:pt idx="2739">
                  <c:v>7.7999999999999875E-3</c:v>
                </c:pt>
                <c:pt idx="2740">
                  <c:v>8.7000000000000133E-3</c:v>
                </c:pt>
                <c:pt idx="2741">
                  <c:v>8.5999999999999965E-3</c:v>
                </c:pt>
                <c:pt idx="2742">
                  <c:v>8.199999999999999E-3</c:v>
                </c:pt>
                <c:pt idx="2743">
                  <c:v>8.4000000000000047E-3</c:v>
                </c:pt>
                <c:pt idx="2744">
                  <c:v>8.5000000000000075E-3</c:v>
                </c:pt>
                <c:pt idx="2745">
                  <c:v>8.5000000000000075E-3</c:v>
                </c:pt>
                <c:pt idx="2746">
                  <c:v>8.8000000000000161E-3</c:v>
                </c:pt>
                <c:pt idx="2747">
                  <c:v>8.5999999999999965E-3</c:v>
                </c:pt>
                <c:pt idx="2748">
                  <c:v>8.10000000000001E-3</c:v>
                </c:pt>
                <c:pt idx="2749">
                  <c:v>8.0999999999999961E-3</c:v>
                </c:pt>
                <c:pt idx="2750">
                  <c:v>8.0999999999999961E-3</c:v>
                </c:pt>
                <c:pt idx="2751">
                  <c:v>8.10000000000001E-3</c:v>
                </c:pt>
                <c:pt idx="2752">
                  <c:v>8.2999999999999879E-3</c:v>
                </c:pt>
                <c:pt idx="2753">
                  <c:v>8.5000000000000075E-3</c:v>
                </c:pt>
                <c:pt idx="2754">
                  <c:v>8.10000000000001E-3</c:v>
                </c:pt>
                <c:pt idx="2755">
                  <c:v>7.8000000000000153E-3</c:v>
                </c:pt>
                <c:pt idx="2756">
                  <c:v>7.6999999999999985E-3</c:v>
                </c:pt>
                <c:pt idx="2757">
                  <c:v>7.8000000000000014E-3</c:v>
                </c:pt>
                <c:pt idx="2758">
                  <c:v>8.0999999999999961E-3</c:v>
                </c:pt>
                <c:pt idx="2759">
                  <c:v>8.5999999999999965E-3</c:v>
                </c:pt>
                <c:pt idx="2760">
                  <c:v>9.000000000000008E-3</c:v>
                </c:pt>
                <c:pt idx="2761">
                  <c:v>9.199999999999986E-3</c:v>
                </c:pt>
                <c:pt idx="2762">
                  <c:v>9.1999999999999998E-3</c:v>
                </c:pt>
                <c:pt idx="2763">
                  <c:v>9.0999999999999831E-3</c:v>
                </c:pt>
                <c:pt idx="2764">
                  <c:v>9.1999999999999998E-3</c:v>
                </c:pt>
                <c:pt idx="2765">
                  <c:v>9.7000000000000142E-3</c:v>
                </c:pt>
                <c:pt idx="2766">
                  <c:v>9.8999999999999921E-3</c:v>
                </c:pt>
                <c:pt idx="2767">
                  <c:v>1.0000000000000009E-2</c:v>
                </c:pt>
                <c:pt idx="2768">
                  <c:v>1.0200000000000015E-2</c:v>
                </c:pt>
                <c:pt idx="2769">
                  <c:v>1.0099999999999998E-2</c:v>
                </c:pt>
                <c:pt idx="2770">
                  <c:v>1.0599999999999998E-2</c:v>
                </c:pt>
                <c:pt idx="2771">
                  <c:v>1.0700000000000001E-2</c:v>
                </c:pt>
                <c:pt idx="2772">
                  <c:v>1.0199999999999987E-2</c:v>
                </c:pt>
                <c:pt idx="2773">
                  <c:v>1.0300000000000004E-2</c:v>
                </c:pt>
                <c:pt idx="2774">
                  <c:v>1.0400000000000006E-2</c:v>
                </c:pt>
                <c:pt idx="2775">
                  <c:v>1.0699999999999987E-2</c:v>
                </c:pt>
                <c:pt idx="2776">
                  <c:v>1.100000000000001E-2</c:v>
                </c:pt>
                <c:pt idx="2777">
                  <c:v>1.0499999999999995E-2</c:v>
                </c:pt>
                <c:pt idx="2778">
                  <c:v>1.0099999999999998E-2</c:v>
                </c:pt>
                <c:pt idx="2779">
                  <c:v>1.0099999999999998E-2</c:v>
                </c:pt>
                <c:pt idx="2780">
                  <c:v>9.7000000000000003E-3</c:v>
                </c:pt>
                <c:pt idx="2781">
                  <c:v>9.7999999999999893E-3</c:v>
                </c:pt>
                <c:pt idx="2782">
                  <c:v>1.029999999999999E-2</c:v>
                </c:pt>
                <c:pt idx="2783">
                  <c:v>1.0900000000000007E-2</c:v>
                </c:pt>
                <c:pt idx="2784">
                  <c:v>1.0900000000000007E-2</c:v>
                </c:pt>
                <c:pt idx="2785">
                  <c:v>1.0600000000000012E-2</c:v>
                </c:pt>
                <c:pt idx="2786">
                  <c:v>1.0800000000000004E-2</c:v>
                </c:pt>
                <c:pt idx="2787">
                  <c:v>1.0099999999999984E-2</c:v>
                </c:pt>
                <c:pt idx="2788">
                  <c:v>1.0300000000000004E-2</c:v>
                </c:pt>
                <c:pt idx="2789">
                  <c:v>1.0399999999999993E-2</c:v>
                </c:pt>
                <c:pt idx="2790">
                  <c:v>1.0500000000000009E-2</c:v>
                </c:pt>
                <c:pt idx="2791">
                  <c:v>9.9000000000000199E-3</c:v>
                </c:pt>
                <c:pt idx="2792">
                  <c:v>9.5999999999999974E-3</c:v>
                </c:pt>
                <c:pt idx="2793">
                  <c:v>9.4000000000000056E-3</c:v>
                </c:pt>
                <c:pt idx="2794">
                  <c:v>1.0200000000000001E-2</c:v>
                </c:pt>
                <c:pt idx="2795">
                  <c:v>1.0099999999999998E-2</c:v>
                </c:pt>
                <c:pt idx="2796">
                  <c:v>9.7000000000000142E-3</c:v>
                </c:pt>
                <c:pt idx="2797">
                  <c:v>9.8000000000000032E-3</c:v>
                </c:pt>
                <c:pt idx="2798">
                  <c:v>9.6999999999999864E-3</c:v>
                </c:pt>
                <c:pt idx="2799">
                  <c:v>9.4000000000000056E-3</c:v>
                </c:pt>
                <c:pt idx="2800">
                  <c:v>9.199999999999986E-3</c:v>
                </c:pt>
                <c:pt idx="2801">
                  <c:v>9.7000000000000003E-3</c:v>
                </c:pt>
                <c:pt idx="2802">
                  <c:v>1.0099999999999998E-2</c:v>
                </c:pt>
                <c:pt idx="2803">
                  <c:v>1.0300000000000004E-2</c:v>
                </c:pt>
                <c:pt idx="2804">
                  <c:v>1.0700000000000001E-2</c:v>
                </c:pt>
                <c:pt idx="2805">
                  <c:v>1.1299999999999991E-2</c:v>
                </c:pt>
                <c:pt idx="2806">
                  <c:v>1.0999999999999996E-2</c:v>
                </c:pt>
                <c:pt idx="2807">
                  <c:v>1.040000000000002E-2</c:v>
                </c:pt>
                <c:pt idx="2808">
                  <c:v>1.0399999999999993E-2</c:v>
                </c:pt>
                <c:pt idx="2809">
                  <c:v>1.0500000000000009E-2</c:v>
                </c:pt>
                <c:pt idx="2810">
                  <c:v>1.0600000000000012E-2</c:v>
                </c:pt>
                <c:pt idx="2811">
                  <c:v>1.0200000000000001E-2</c:v>
                </c:pt>
                <c:pt idx="2812">
                  <c:v>1.0800000000000004E-2</c:v>
                </c:pt>
                <c:pt idx="2813">
                  <c:v>1.1399999999999993E-2</c:v>
                </c:pt>
                <c:pt idx="2814">
                  <c:v>1.1699999999999988E-2</c:v>
                </c:pt>
                <c:pt idx="2815">
                  <c:v>1.1400000000000007E-2</c:v>
                </c:pt>
                <c:pt idx="2816">
                  <c:v>1.0800000000000004E-2</c:v>
                </c:pt>
                <c:pt idx="2817">
                  <c:v>1.1200000000000002E-2</c:v>
                </c:pt>
                <c:pt idx="2818">
                  <c:v>1.0599999999999984E-2</c:v>
                </c:pt>
                <c:pt idx="2819">
                  <c:v>1.0899999999999993E-2</c:v>
                </c:pt>
                <c:pt idx="2820">
                  <c:v>1.0900000000000007E-2</c:v>
                </c:pt>
                <c:pt idx="2821">
                  <c:v>1.0499999999999995E-2</c:v>
                </c:pt>
                <c:pt idx="2822">
                  <c:v>1.0399999999999993E-2</c:v>
                </c:pt>
                <c:pt idx="2823">
                  <c:v>1.040000000000002E-2</c:v>
                </c:pt>
                <c:pt idx="2824">
                  <c:v>1.0300000000000017E-2</c:v>
                </c:pt>
                <c:pt idx="2825">
                  <c:v>1.0400000000000006E-2</c:v>
                </c:pt>
                <c:pt idx="2826">
                  <c:v>9.900000000000006E-3</c:v>
                </c:pt>
                <c:pt idx="2827">
                  <c:v>1.0300000000000004E-2</c:v>
                </c:pt>
                <c:pt idx="2828">
                  <c:v>9.900000000000006E-3</c:v>
                </c:pt>
                <c:pt idx="2829">
                  <c:v>9.8000000000000032E-3</c:v>
                </c:pt>
                <c:pt idx="2830">
                  <c:v>8.3000000000000018E-3</c:v>
                </c:pt>
                <c:pt idx="2831">
                  <c:v>9.3000000000000027E-3</c:v>
                </c:pt>
                <c:pt idx="2832">
                  <c:v>9.6000000000000113E-3</c:v>
                </c:pt>
                <c:pt idx="2833">
                  <c:v>9.900000000000006E-3</c:v>
                </c:pt>
                <c:pt idx="2834">
                  <c:v>9.4999999999999946E-3</c:v>
                </c:pt>
                <c:pt idx="2835">
                  <c:v>1.0099999999999998E-2</c:v>
                </c:pt>
                <c:pt idx="2836">
                  <c:v>1.2200000000000003E-2</c:v>
                </c:pt>
                <c:pt idx="2837">
                  <c:v>1.3100000000000001E-2</c:v>
                </c:pt>
                <c:pt idx="2838">
                  <c:v>1.4000000000000012E-2</c:v>
                </c:pt>
                <c:pt idx="2839">
                  <c:v>1.21E-2</c:v>
                </c:pt>
                <c:pt idx="2840">
                  <c:v>1.2200000000000003E-2</c:v>
                </c:pt>
                <c:pt idx="2841">
                  <c:v>1.2300000000000005E-2</c:v>
                </c:pt>
                <c:pt idx="2842">
                  <c:v>1.26E-2</c:v>
                </c:pt>
                <c:pt idx="2843">
                  <c:v>1.3600000000000001E-2</c:v>
                </c:pt>
                <c:pt idx="2844">
                  <c:v>1.3600000000000001E-2</c:v>
                </c:pt>
                <c:pt idx="2845">
                  <c:v>1.2999999999999998E-2</c:v>
                </c:pt>
                <c:pt idx="2846">
                  <c:v>1.26E-2</c:v>
                </c:pt>
                <c:pt idx="2847">
                  <c:v>1.2399999999999994E-2</c:v>
                </c:pt>
                <c:pt idx="2848">
                  <c:v>1.2499999999999997E-2</c:v>
                </c:pt>
                <c:pt idx="2849">
                  <c:v>1.2200000000000016E-2</c:v>
                </c:pt>
                <c:pt idx="2850">
                  <c:v>1.1399999999999993E-2</c:v>
                </c:pt>
                <c:pt idx="2851">
                  <c:v>1.1399999999999993E-2</c:v>
                </c:pt>
                <c:pt idx="2852">
                  <c:v>1.1799999999999991E-2</c:v>
                </c:pt>
                <c:pt idx="2853">
                  <c:v>1.1300000000000004E-2</c:v>
                </c:pt>
                <c:pt idx="2854">
                  <c:v>1.0900000000000007E-2</c:v>
                </c:pt>
                <c:pt idx="2855">
                  <c:v>1.0399999999999993E-2</c:v>
                </c:pt>
                <c:pt idx="2856">
                  <c:v>1.1299999999999991E-2</c:v>
                </c:pt>
                <c:pt idx="2857">
                  <c:v>1.1099999999999985E-2</c:v>
                </c:pt>
                <c:pt idx="2858">
                  <c:v>1.1399999999999993E-2</c:v>
                </c:pt>
                <c:pt idx="2859">
                  <c:v>1.1299999999999991E-2</c:v>
                </c:pt>
                <c:pt idx="2860">
                  <c:v>1.1300000000000004E-2</c:v>
                </c:pt>
                <c:pt idx="2861">
                  <c:v>1.1599999999999999E-2</c:v>
                </c:pt>
                <c:pt idx="2862">
                  <c:v>1.1999999999999997E-2</c:v>
                </c:pt>
                <c:pt idx="2863">
                  <c:v>1.2399999999999994E-2</c:v>
                </c:pt>
                <c:pt idx="2864">
                  <c:v>1.26E-2</c:v>
                </c:pt>
                <c:pt idx="2865">
                  <c:v>1.2400000000000008E-2</c:v>
                </c:pt>
                <c:pt idx="2866">
                  <c:v>1.2200000000000003E-2</c:v>
                </c:pt>
                <c:pt idx="2867">
                  <c:v>1.2199999999999989E-2</c:v>
                </c:pt>
                <c:pt idx="2868">
                  <c:v>1.2199999999999989E-2</c:v>
                </c:pt>
                <c:pt idx="2869">
                  <c:v>1.21E-2</c:v>
                </c:pt>
                <c:pt idx="2870">
                  <c:v>1.21E-2</c:v>
                </c:pt>
                <c:pt idx="2871">
                  <c:v>1.1700000000000016E-2</c:v>
                </c:pt>
                <c:pt idx="2872">
                  <c:v>1.2300000000000005E-2</c:v>
                </c:pt>
                <c:pt idx="2873">
                  <c:v>1.26E-2</c:v>
                </c:pt>
                <c:pt idx="2874">
                  <c:v>1.2200000000000003E-2</c:v>
                </c:pt>
                <c:pt idx="2875">
                  <c:v>1.1699999999999988E-2</c:v>
                </c:pt>
                <c:pt idx="2876">
                  <c:v>1.1099999999999999E-2</c:v>
                </c:pt>
                <c:pt idx="2877">
                  <c:v>1.1399999999999993E-2</c:v>
                </c:pt>
                <c:pt idx="2878">
                  <c:v>1.0700000000000001E-2</c:v>
                </c:pt>
                <c:pt idx="2879">
                  <c:v>1.0400000000000006E-2</c:v>
                </c:pt>
                <c:pt idx="2880">
                  <c:v>1.0399999999999993E-2</c:v>
                </c:pt>
                <c:pt idx="2881">
                  <c:v>9.999999999999995E-3</c:v>
                </c:pt>
                <c:pt idx="2882">
                  <c:v>9.8999999999999921E-3</c:v>
                </c:pt>
                <c:pt idx="2883">
                  <c:v>1.0200000000000001E-2</c:v>
                </c:pt>
                <c:pt idx="2884">
                  <c:v>9.8999999999999921E-3</c:v>
                </c:pt>
                <c:pt idx="2885">
                  <c:v>1.029999999999999E-2</c:v>
                </c:pt>
                <c:pt idx="2886">
                  <c:v>1.0600000000000012E-2</c:v>
                </c:pt>
                <c:pt idx="2887">
                  <c:v>1.0600000000000012E-2</c:v>
                </c:pt>
                <c:pt idx="2888">
                  <c:v>9.999999999999995E-3</c:v>
                </c:pt>
                <c:pt idx="2889">
                  <c:v>1.0300000000000004E-2</c:v>
                </c:pt>
                <c:pt idx="2890">
                  <c:v>1.0400000000000006E-2</c:v>
                </c:pt>
                <c:pt idx="2891">
                  <c:v>1.0499999999999995E-2</c:v>
                </c:pt>
                <c:pt idx="2892">
                  <c:v>1.1399999999999993E-2</c:v>
                </c:pt>
                <c:pt idx="2893">
                  <c:v>1.1300000000000004E-2</c:v>
                </c:pt>
                <c:pt idx="2894">
                  <c:v>1.1099999999999985E-2</c:v>
                </c:pt>
                <c:pt idx="2895">
                  <c:v>1.0999999999999996E-2</c:v>
                </c:pt>
                <c:pt idx="2896">
                  <c:v>9.8999999999999921E-3</c:v>
                </c:pt>
                <c:pt idx="2897">
                  <c:v>9.900000000000006E-3</c:v>
                </c:pt>
                <c:pt idx="2898">
                  <c:v>1.0200000000000001E-2</c:v>
                </c:pt>
                <c:pt idx="2899">
                  <c:v>1.0099999999999998E-2</c:v>
                </c:pt>
                <c:pt idx="2900">
                  <c:v>9.8000000000000032E-3</c:v>
                </c:pt>
                <c:pt idx="2901">
                  <c:v>9.5999999999999835E-3</c:v>
                </c:pt>
                <c:pt idx="2902">
                  <c:v>9.7999999999999893E-3</c:v>
                </c:pt>
                <c:pt idx="2903">
                  <c:v>1.0100000000000012E-2</c:v>
                </c:pt>
                <c:pt idx="2904">
                  <c:v>1.0399999999999993E-2</c:v>
                </c:pt>
                <c:pt idx="2905">
                  <c:v>1.0399999999999993E-2</c:v>
                </c:pt>
                <c:pt idx="2906">
                  <c:v>1.0399999999999993E-2</c:v>
                </c:pt>
                <c:pt idx="2907">
                  <c:v>9.7000000000000003E-3</c:v>
                </c:pt>
                <c:pt idx="2908">
                  <c:v>9.7000000000000003E-3</c:v>
                </c:pt>
                <c:pt idx="2909">
                  <c:v>9.999999999999995E-3</c:v>
                </c:pt>
                <c:pt idx="2910">
                  <c:v>1.0200000000000001E-2</c:v>
                </c:pt>
                <c:pt idx="2911">
                  <c:v>1.0300000000000004E-2</c:v>
                </c:pt>
                <c:pt idx="2912">
                  <c:v>1.0400000000000006E-2</c:v>
                </c:pt>
                <c:pt idx="2913">
                  <c:v>1.0399999999999993E-2</c:v>
                </c:pt>
                <c:pt idx="2914">
                  <c:v>1.0400000000000006E-2</c:v>
                </c:pt>
                <c:pt idx="2915">
                  <c:v>1.0599999999999998E-2</c:v>
                </c:pt>
                <c:pt idx="2916">
                  <c:v>1.0500000000000009E-2</c:v>
                </c:pt>
                <c:pt idx="2917">
                  <c:v>1.0800000000000004E-2</c:v>
                </c:pt>
                <c:pt idx="2918">
                  <c:v>1.0499999999999995E-2</c:v>
                </c:pt>
                <c:pt idx="2919">
                  <c:v>1.0499999999999995E-2</c:v>
                </c:pt>
                <c:pt idx="2920">
                  <c:v>1.0399999999999993E-2</c:v>
                </c:pt>
                <c:pt idx="2921">
                  <c:v>1.0099999999999998E-2</c:v>
                </c:pt>
                <c:pt idx="2922">
                  <c:v>1.029999999999999E-2</c:v>
                </c:pt>
                <c:pt idx="2923">
                  <c:v>1.0600000000000012E-2</c:v>
                </c:pt>
                <c:pt idx="2924">
                  <c:v>1.0200000000000001E-2</c:v>
                </c:pt>
                <c:pt idx="2925">
                  <c:v>1.0300000000000004E-2</c:v>
                </c:pt>
                <c:pt idx="2926">
                  <c:v>1.0399999999999993E-2</c:v>
                </c:pt>
                <c:pt idx="2927">
                  <c:v>1.0600000000000012E-2</c:v>
                </c:pt>
                <c:pt idx="2928">
                  <c:v>1.0399999999999993E-2</c:v>
                </c:pt>
                <c:pt idx="2929">
                  <c:v>1.079999999999999E-2</c:v>
                </c:pt>
                <c:pt idx="2930">
                  <c:v>1.0800000000000004E-2</c:v>
                </c:pt>
                <c:pt idx="2931">
                  <c:v>1.0800000000000004E-2</c:v>
                </c:pt>
                <c:pt idx="2932">
                  <c:v>1.100000000000001E-2</c:v>
                </c:pt>
                <c:pt idx="2933">
                  <c:v>1.100000000000001E-2</c:v>
                </c:pt>
                <c:pt idx="2934">
                  <c:v>1.0899999999999979E-2</c:v>
                </c:pt>
                <c:pt idx="2935">
                  <c:v>1.0899999999999979E-2</c:v>
                </c:pt>
                <c:pt idx="2936">
                  <c:v>1.1099999999999999E-2</c:v>
                </c:pt>
                <c:pt idx="2937">
                  <c:v>1.1199999999999988E-2</c:v>
                </c:pt>
                <c:pt idx="2938">
                  <c:v>1.1300000000000004E-2</c:v>
                </c:pt>
                <c:pt idx="2939">
                  <c:v>1.1800000000000005E-2</c:v>
                </c:pt>
                <c:pt idx="2940">
                  <c:v>1.150000000000001E-2</c:v>
                </c:pt>
                <c:pt idx="2941">
                  <c:v>1.1300000000000004E-2</c:v>
                </c:pt>
                <c:pt idx="2942">
                  <c:v>1.0800000000000018E-2</c:v>
                </c:pt>
                <c:pt idx="2943">
                  <c:v>1.0499999999999995E-2</c:v>
                </c:pt>
                <c:pt idx="2944">
                  <c:v>1.0600000000000012E-2</c:v>
                </c:pt>
                <c:pt idx="2945">
                  <c:v>1.1599999999999999E-2</c:v>
                </c:pt>
                <c:pt idx="2946">
                  <c:v>1.1400000000000007E-2</c:v>
                </c:pt>
                <c:pt idx="2947">
                  <c:v>1.1399999999999993E-2</c:v>
                </c:pt>
                <c:pt idx="2948">
                  <c:v>1.1599999999999999E-2</c:v>
                </c:pt>
                <c:pt idx="2949">
                  <c:v>1.0999999999999996E-2</c:v>
                </c:pt>
                <c:pt idx="2950">
                  <c:v>1.0700000000000001E-2</c:v>
                </c:pt>
                <c:pt idx="2951">
                  <c:v>1.0399999999999993E-2</c:v>
                </c:pt>
                <c:pt idx="2952">
                  <c:v>1.0599999999999984E-2</c:v>
                </c:pt>
                <c:pt idx="2953">
                  <c:v>1.0499999999999995E-2</c:v>
                </c:pt>
                <c:pt idx="2954">
                  <c:v>1.0900000000000007E-2</c:v>
                </c:pt>
                <c:pt idx="2955">
                  <c:v>1.079999999999999E-2</c:v>
                </c:pt>
                <c:pt idx="2956">
                  <c:v>1.1100000000000013E-2</c:v>
                </c:pt>
                <c:pt idx="2957">
                  <c:v>1.1099999999999999E-2</c:v>
                </c:pt>
                <c:pt idx="2958">
                  <c:v>1.1400000000000007E-2</c:v>
                </c:pt>
                <c:pt idx="2959">
                  <c:v>1.2100000000000014E-2</c:v>
                </c:pt>
                <c:pt idx="2960">
                  <c:v>1.2400000000000008E-2</c:v>
                </c:pt>
                <c:pt idx="2961">
                  <c:v>1.1800000000000005E-2</c:v>
                </c:pt>
                <c:pt idx="2962">
                  <c:v>1.1800000000000005E-2</c:v>
                </c:pt>
                <c:pt idx="2963">
                  <c:v>1.1399999999999993E-2</c:v>
                </c:pt>
                <c:pt idx="2964">
                  <c:v>1.1399999999999993E-2</c:v>
                </c:pt>
                <c:pt idx="2965">
                  <c:v>1.1600000000000013E-2</c:v>
                </c:pt>
                <c:pt idx="2966">
                  <c:v>1.1700000000000002E-2</c:v>
                </c:pt>
                <c:pt idx="2967">
                  <c:v>1.1699999999999988E-2</c:v>
                </c:pt>
                <c:pt idx="2968">
                  <c:v>1.139999999999998E-2</c:v>
                </c:pt>
                <c:pt idx="2969">
                  <c:v>1.1599999999999985E-2</c:v>
                </c:pt>
                <c:pt idx="2970">
                  <c:v>1.1200000000000015E-2</c:v>
                </c:pt>
                <c:pt idx="2971">
                  <c:v>1.1300000000000018E-2</c:v>
                </c:pt>
                <c:pt idx="2972">
                  <c:v>1.1300000000000004E-2</c:v>
                </c:pt>
                <c:pt idx="2973">
                  <c:v>1.1399999999999993E-2</c:v>
                </c:pt>
                <c:pt idx="2974">
                  <c:v>1.079999999999999E-2</c:v>
                </c:pt>
                <c:pt idx="2975">
                  <c:v>1.0700000000000001E-2</c:v>
                </c:pt>
                <c:pt idx="2976">
                  <c:v>1.100000000000001E-2</c:v>
                </c:pt>
                <c:pt idx="2977">
                  <c:v>1.0899999999999993E-2</c:v>
                </c:pt>
                <c:pt idx="2978">
                  <c:v>1.0999999999999996E-2</c:v>
                </c:pt>
                <c:pt idx="2979">
                  <c:v>1.0800000000000004E-2</c:v>
                </c:pt>
                <c:pt idx="2980">
                  <c:v>1.1299999999999991E-2</c:v>
                </c:pt>
                <c:pt idx="2981">
                  <c:v>1.1499999999999996E-2</c:v>
                </c:pt>
                <c:pt idx="2982">
                  <c:v>1.1399999999999993E-2</c:v>
                </c:pt>
                <c:pt idx="2983">
                  <c:v>1.1400000000000007E-2</c:v>
                </c:pt>
                <c:pt idx="2984">
                  <c:v>1.1100000000000013E-2</c:v>
                </c:pt>
                <c:pt idx="2985">
                  <c:v>1.079999999999999E-2</c:v>
                </c:pt>
                <c:pt idx="2986">
                  <c:v>1.0300000000000004E-2</c:v>
                </c:pt>
                <c:pt idx="2987">
                  <c:v>9.8000000000000032E-3</c:v>
                </c:pt>
                <c:pt idx="2988">
                  <c:v>1.0099999999999998E-2</c:v>
                </c:pt>
                <c:pt idx="2989">
                  <c:v>9.8999999999999921E-3</c:v>
                </c:pt>
                <c:pt idx="2990">
                  <c:v>9.3999999999999917E-3</c:v>
                </c:pt>
                <c:pt idx="2991">
                  <c:v>9.3999999999999917E-3</c:v>
                </c:pt>
                <c:pt idx="2992">
                  <c:v>9.099999999999997E-3</c:v>
                </c:pt>
                <c:pt idx="2993">
                  <c:v>9.3000000000000027E-3</c:v>
                </c:pt>
                <c:pt idx="2994">
                  <c:v>9.8000000000000032E-3</c:v>
                </c:pt>
                <c:pt idx="2995">
                  <c:v>9.5999999999999974E-3</c:v>
                </c:pt>
                <c:pt idx="2996">
                  <c:v>9.9000000000000199E-3</c:v>
                </c:pt>
                <c:pt idx="2997">
                  <c:v>9.3000000000000027E-3</c:v>
                </c:pt>
                <c:pt idx="2998">
                  <c:v>9.2999999999999888E-3</c:v>
                </c:pt>
                <c:pt idx="2999">
                  <c:v>8.8999999999999913E-3</c:v>
                </c:pt>
                <c:pt idx="3000">
                  <c:v>8.7000000000000133E-3</c:v>
                </c:pt>
                <c:pt idx="3001">
                  <c:v>9.3000000000000027E-3</c:v>
                </c:pt>
                <c:pt idx="3002">
                  <c:v>9.1999999999999998E-3</c:v>
                </c:pt>
                <c:pt idx="3003">
                  <c:v>8.7999999999999884E-3</c:v>
                </c:pt>
                <c:pt idx="3004">
                  <c:v>8.7999999999999884E-3</c:v>
                </c:pt>
                <c:pt idx="3005">
                  <c:v>8.6000000000000104E-3</c:v>
                </c:pt>
                <c:pt idx="3006">
                  <c:v>8.3000000000000018E-3</c:v>
                </c:pt>
                <c:pt idx="3007">
                  <c:v>8.199999999999999E-3</c:v>
                </c:pt>
                <c:pt idx="3008">
                  <c:v>8.3999999999999908E-3</c:v>
                </c:pt>
                <c:pt idx="3009">
                  <c:v>8.1999999999999851E-3</c:v>
                </c:pt>
                <c:pt idx="3010">
                  <c:v>8.5000000000000075E-3</c:v>
                </c:pt>
                <c:pt idx="3011">
                  <c:v>8.0000000000000071E-3</c:v>
                </c:pt>
                <c:pt idx="3012">
                  <c:v>7.8999999999999904E-3</c:v>
                </c:pt>
                <c:pt idx="3013">
                  <c:v>7.8000000000000014E-3</c:v>
                </c:pt>
                <c:pt idx="3014">
                  <c:v>8.3999999999999908E-3</c:v>
                </c:pt>
                <c:pt idx="3015">
                  <c:v>8.1999999999999851E-3</c:v>
                </c:pt>
                <c:pt idx="3016">
                  <c:v>7.8999999999999904E-3</c:v>
                </c:pt>
                <c:pt idx="3017">
                  <c:v>7.6999999999999985E-3</c:v>
                </c:pt>
                <c:pt idx="3018">
                  <c:v>8.10000000000001E-3</c:v>
                </c:pt>
                <c:pt idx="3019">
                  <c:v>8.4999999999999937E-3</c:v>
                </c:pt>
                <c:pt idx="3020">
                  <c:v>7.8999999999999904E-3</c:v>
                </c:pt>
                <c:pt idx="3021">
                  <c:v>7.6999999999999985E-3</c:v>
                </c:pt>
                <c:pt idx="3022">
                  <c:v>8.0000000000000071E-3</c:v>
                </c:pt>
                <c:pt idx="3023">
                  <c:v>7.7999999999999875E-3</c:v>
                </c:pt>
                <c:pt idx="3024">
                  <c:v>7.9999999999999932E-3</c:v>
                </c:pt>
                <c:pt idx="3025">
                  <c:v>7.6999999999999985E-3</c:v>
                </c:pt>
                <c:pt idx="3026">
                  <c:v>7.5999999999999956E-3</c:v>
                </c:pt>
                <c:pt idx="3027">
                  <c:v>7.3000000000000009E-3</c:v>
                </c:pt>
                <c:pt idx="3028">
                  <c:v>7.3999999999999899E-3</c:v>
                </c:pt>
                <c:pt idx="3029">
                  <c:v>7.0000000000000062E-3</c:v>
                </c:pt>
                <c:pt idx="3030">
                  <c:v>7.1999999999999981E-3</c:v>
                </c:pt>
                <c:pt idx="3031">
                  <c:v>7.2999999999999871E-3</c:v>
                </c:pt>
                <c:pt idx="3032">
                  <c:v>7.1000000000000091E-3</c:v>
                </c:pt>
                <c:pt idx="3033">
                  <c:v>6.7999999999999866E-3</c:v>
                </c:pt>
                <c:pt idx="3034">
                  <c:v>6.9999999999999923E-3</c:v>
                </c:pt>
                <c:pt idx="3035">
                  <c:v>6.8000000000000005E-3</c:v>
                </c:pt>
                <c:pt idx="3036">
                  <c:v>6.499999999999978E-3</c:v>
                </c:pt>
                <c:pt idx="3037">
                  <c:v>6.399999999999989E-3</c:v>
                </c:pt>
                <c:pt idx="3038">
                  <c:v>6.0999999999999943E-3</c:v>
                </c:pt>
                <c:pt idx="3039">
                  <c:v>6.6000000000000086E-3</c:v>
                </c:pt>
                <c:pt idx="3040">
                  <c:v>6.6999999999999976E-3</c:v>
                </c:pt>
                <c:pt idx="3041">
                  <c:v>6.8000000000000005E-3</c:v>
                </c:pt>
                <c:pt idx="3042">
                  <c:v>6.6999999999999976E-3</c:v>
                </c:pt>
                <c:pt idx="3043">
                  <c:v>6.2999999999999862E-3</c:v>
                </c:pt>
                <c:pt idx="3044">
                  <c:v>6.4000000000000029E-3</c:v>
                </c:pt>
                <c:pt idx="3045">
                  <c:v>6.0999999999999943E-3</c:v>
                </c:pt>
                <c:pt idx="3046">
                  <c:v>6.0999999999999943E-3</c:v>
                </c:pt>
                <c:pt idx="3047">
                  <c:v>6.0999999999999943E-3</c:v>
                </c:pt>
                <c:pt idx="3048">
                  <c:v>6.0999999999999943E-3</c:v>
                </c:pt>
                <c:pt idx="3049">
                  <c:v>6.0999999999999943E-3</c:v>
                </c:pt>
                <c:pt idx="3050">
                  <c:v>6.3000000000000139E-3</c:v>
                </c:pt>
                <c:pt idx="3051">
                  <c:v>6.0000000000000192E-3</c:v>
                </c:pt>
                <c:pt idx="3052">
                  <c:v>5.5000000000000049E-3</c:v>
                </c:pt>
                <c:pt idx="3053">
                  <c:v>5.3999999999999881E-3</c:v>
                </c:pt>
                <c:pt idx="3054">
                  <c:v>5.3999999999999881E-3</c:v>
                </c:pt>
                <c:pt idx="3055">
                  <c:v>5.6999999999999967E-3</c:v>
                </c:pt>
                <c:pt idx="3056">
                  <c:v>5.5000000000000049E-3</c:v>
                </c:pt>
                <c:pt idx="3057">
                  <c:v>5.1999999999999963E-3</c:v>
                </c:pt>
                <c:pt idx="3058">
                  <c:v>5.4000000000000159E-3</c:v>
                </c:pt>
                <c:pt idx="3059">
                  <c:v>5.4000000000000159E-3</c:v>
                </c:pt>
                <c:pt idx="3060">
                  <c:v>5.1000000000000073E-3</c:v>
                </c:pt>
                <c:pt idx="3061">
                  <c:v>5.2999999999999992E-3</c:v>
                </c:pt>
                <c:pt idx="3062">
                  <c:v>5.3999999999999881E-3</c:v>
                </c:pt>
                <c:pt idx="3063">
                  <c:v>5.2000000000000102E-3</c:v>
                </c:pt>
                <c:pt idx="3064">
                  <c:v>5.1999999999999963E-3</c:v>
                </c:pt>
                <c:pt idx="3065">
                  <c:v>5.2999999999999992E-3</c:v>
                </c:pt>
                <c:pt idx="3066">
                  <c:v>5.2999999999999992E-3</c:v>
                </c:pt>
                <c:pt idx="3067">
                  <c:v>5.2000000000000102E-3</c:v>
                </c:pt>
                <c:pt idx="3068">
                  <c:v>5.2999999999999992E-3</c:v>
                </c:pt>
                <c:pt idx="3069">
                  <c:v>5.0999999999999934E-3</c:v>
                </c:pt>
                <c:pt idx="3070">
                  <c:v>4.9999999999999906E-3</c:v>
                </c:pt>
                <c:pt idx="3071">
                  <c:v>4.7999999999999987E-3</c:v>
                </c:pt>
                <c:pt idx="3072">
                  <c:v>4.8999999999999877E-3</c:v>
                </c:pt>
                <c:pt idx="3073">
                  <c:v>4.6999999999999958E-3</c:v>
                </c:pt>
                <c:pt idx="3074">
                  <c:v>4.500000000000004E-3</c:v>
                </c:pt>
                <c:pt idx="3075">
                  <c:v>4.3999999999999873E-3</c:v>
                </c:pt>
                <c:pt idx="3076">
                  <c:v>4.2999999999999983E-3</c:v>
                </c:pt>
                <c:pt idx="3077">
                  <c:v>4.3999999999999873E-3</c:v>
                </c:pt>
                <c:pt idx="3078">
                  <c:v>4.3999999999999873E-3</c:v>
                </c:pt>
                <c:pt idx="3079">
                  <c:v>4.3999999999999873E-3</c:v>
                </c:pt>
                <c:pt idx="3080">
                  <c:v>4.4000000000000011E-3</c:v>
                </c:pt>
                <c:pt idx="3081">
                  <c:v>4.6000000000000207E-3</c:v>
                </c:pt>
                <c:pt idx="3082">
                  <c:v>4.9000000000000016E-3</c:v>
                </c:pt>
                <c:pt idx="3083">
                  <c:v>4.8000000000000126E-3</c:v>
                </c:pt>
                <c:pt idx="3084">
                  <c:v>4.8000000000000126E-3</c:v>
                </c:pt>
                <c:pt idx="3085">
                  <c:v>4.599999999999993E-3</c:v>
                </c:pt>
                <c:pt idx="3086">
                  <c:v>4.4999999999999901E-3</c:v>
                </c:pt>
                <c:pt idx="3087">
                  <c:v>4.3999999999999873E-3</c:v>
                </c:pt>
                <c:pt idx="3088">
                  <c:v>4.0999999999999787E-3</c:v>
                </c:pt>
                <c:pt idx="3089">
                  <c:v>4.2999999999999983E-3</c:v>
                </c:pt>
                <c:pt idx="3090">
                  <c:v>4.1000000000000064E-3</c:v>
                </c:pt>
                <c:pt idx="3091">
                  <c:v>4.1000000000000064E-3</c:v>
                </c:pt>
                <c:pt idx="3092">
                  <c:v>4.4999999999999901E-3</c:v>
                </c:pt>
                <c:pt idx="3093">
                  <c:v>4.5000000000000179E-3</c:v>
                </c:pt>
                <c:pt idx="3094">
                  <c:v>4.1999999999999954E-3</c:v>
                </c:pt>
                <c:pt idx="3095">
                  <c:v>4.0000000000000036E-3</c:v>
                </c:pt>
                <c:pt idx="3096">
                  <c:v>4.2999999999999983E-3</c:v>
                </c:pt>
                <c:pt idx="3097">
                  <c:v>4.400000000000015E-3</c:v>
                </c:pt>
                <c:pt idx="3098">
                  <c:v>4.1999999999999954E-3</c:v>
                </c:pt>
                <c:pt idx="3099">
                  <c:v>4.599999999999993E-3</c:v>
                </c:pt>
                <c:pt idx="3100">
                  <c:v>4.0999999999999925E-3</c:v>
                </c:pt>
                <c:pt idx="3101">
                  <c:v>3.7999999999999978E-3</c:v>
                </c:pt>
                <c:pt idx="3102">
                  <c:v>3.4000000000000002E-3</c:v>
                </c:pt>
                <c:pt idx="3103">
                  <c:v>3.0000000000000165E-3</c:v>
                </c:pt>
                <c:pt idx="3104">
                  <c:v>2.8999999999999998E-3</c:v>
                </c:pt>
                <c:pt idx="3105">
                  <c:v>2.3000000000000104E-3</c:v>
                </c:pt>
                <c:pt idx="3106">
                  <c:v>2.4999999999999883E-3</c:v>
                </c:pt>
                <c:pt idx="3107">
                  <c:v>3.0999999999999917E-3</c:v>
                </c:pt>
                <c:pt idx="3108">
                  <c:v>2.8000000000000108E-3</c:v>
                </c:pt>
                <c:pt idx="3109">
                  <c:v>2.2999999999999826E-3</c:v>
                </c:pt>
                <c:pt idx="3110">
                  <c:v>2.0999999999999908E-3</c:v>
                </c:pt>
                <c:pt idx="3111">
                  <c:v>2.1000000000000185E-3</c:v>
                </c:pt>
                <c:pt idx="3112">
                  <c:v>1.8999999999999989E-3</c:v>
                </c:pt>
                <c:pt idx="3113">
                  <c:v>1.6000000000000042E-3</c:v>
                </c:pt>
                <c:pt idx="3114">
                  <c:v>1.6999999999999932E-3</c:v>
                </c:pt>
                <c:pt idx="3115">
                  <c:v>2.1999999999999936E-3</c:v>
                </c:pt>
                <c:pt idx="3116">
                  <c:v>1.5000000000000013E-3</c:v>
                </c:pt>
                <c:pt idx="3117">
                  <c:v>6.0000000000000331E-4</c:v>
                </c:pt>
                <c:pt idx="3118">
                  <c:v>4.0000000000001146E-4</c:v>
                </c:pt>
                <c:pt idx="3119">
                  <c:v>6.999999999999923E-4</c:v>
                </c:pt>
                <c:pt idx="3120">
                  <c:v>6.999999999999923E-4</c:v>
                </c:pt>
                <c:pt idx="3121">
                  <c:v>2.0000000000000573E-4</c:v>
                </c:pt>
                <c:pt idx="3122">
                  <c:v>4.0000000000001146E-4</c:v>
                </c:pt>
                <c:pt idx="3123">
                  <c:v>2.9999999999999472E-4</c:v>
                </c:pt>
                <c:pt idx="3124">
                  <c:v>-9.9999999999988987E-5</c:v>
                </c:pt>
                <c:pt idx="3125">
                  <c:v>-1.0000000000000286E-4</c:v>
                </c:pt>
                <c:pt idx="3126">
                  <c:v>-1.0000000000000286E-4</c:v>
                </c:pt>
                <c:pt idx="3127">
                  <c:v>-9.9999999999988987E-5</c:v>
                </c:pt>
                <c:pt idx="3128">
                  <c:v>-2.9999999999998084E-4</c:v>
                </c:pt>
                <c:pt idx="3129">
                  <c:v>-2.9999999999999472E-4</c:v>
                </c:pt>
                <c:pt idx="3130">
                  <c:v>-1.9999999999999185E-4</c:v>
                </c:pt>
                <c:pt idx="3131">
                  <c:v>3.0000000000000859E-4</c:v>
                </c:pt>
                <c:pt idx="3132">
                  <c:v>1.0000000000001674E-4</c:v>
                </c:pt>
                <c:pt idx="3133">
                  <c:v>-2.0000000000000573E-4</c:v>
                </c:pt>
                <c:pt idx="3134">
                  <c:v>-1.9999999999999185E-4</c:v>
                </c:pt>
                <c:pt idx="3135">
                  <c:v>0</c:v>
                </c:pt>
                <c:pt idx="3136">
                  <c:v>0</c:v>
                </c:pt>
                <c:pt idx="3137">
                  <c:v>1.9999999999999185E-4</c:v>
                </c:pt>
                <c:pt idx="3138">
                  <c:v>-2.9999999999999472E-4</c:v>
                </c:pt>
                <c:pt idx="3139">
                  <c:v>-5.0000000000001432E-4</c:v>
                </c:pt>
                <c:pt idx="3140">
                  <c:v>-7.0000000000000617E-4</c:v>
                </c:pt>
                <c:pt idx="3141">
                  <c:v>-5.9999999999998943E-4</c:v>
                </c:pt>
                <c:pt idx="3142">
                  <c:v>-9.9999999999988987E-5</c:v>
                </c:pt>
                <c:pt idx="3143">
                  <c:v>-4.9999999999998657E-4</c:v>
                </c:pt>
                <c:pt idx="3144">
                  <c:v>-5.9999999999998943E-4</c:v>
                </c:pt>
                <c:pt idx="3145">
                  <c:v>-8.0000000000000904E-4</c:v>
                </c:pt>
                <c:pt idx="3146">
                  <c:v>-1.0000000000000009E-3</c:v>
                </c:pt>
                <c:pt idx="3147">
                  <c:v>-1.3999999999999985E-3</c:v>
                </c:pt>
                <c:pt idx="3148">
                  <c:v>-8.9999999999999802E-4</c:v>
                </c:pt>
                <c:pt idx="3149">
                  <c:v>-1.0000000000000148E-3</c:v>
                </c:pt>
                <c:pt idx="3150">
                  <c:v>-1.3000000000000095E-3</c:v>
                </c:pt>
                <c:pt idx="3151">
                  <c:v>-1.3999999999999985E-3</c:v>
                </c:pt>
                <c:pt idx="3152">
                  <c:v>-1.0999999999999899E-3</c:v>
                </c:pt>
                <c:pt idx="3153">
                  <c:v>-1.5000000000000013E-3</c:v>
                </c:pt>
                <c:pt idx="3154">
                  <c:v>-1.2000000000000066E-3</c:v>
                </c:pt>
                <c:pt idx="3155">
                  <c:v>-1.0000000000000009E-3</c:v>
                </c:pt>
                <c:pt idx="3156">
                  <c:v>-1.0999999999999899E-3</c:v>
                </c:pt>
                <c:pt idx="3157">
                  <c:v>-1.2999999999999817E-3</c:v>
                </c:pt>
                <c:pt idx="3158">
                  <c:v>-1.3999999999999846E-3</c:v>
                </c:pt>
                <c:pt idx="3159">
                  <c:v>-2.2000000000000075E-3</c:v>
                </c:pt>
                <c:pt idx="3160">
                  <c:v>-2.3999999999999994E-3</c:v>
                </c:pt>
                <c:pt idx="3161">
                  <c:v>-2.2999999999999826E-3</c:v>
                </c:pt>
                <c:pt idx="3162">
                  <c:v>-2.600000000000019E-3</c:v>
                </c:pt>
                <c:pt idx="3163">
                  <c:v>-1.4999999999999875E-3</c:v>
                </c:pt>
                <c:pt idx="3164">
                  <c:v>-1.799999999999996E-3</c:v>
                </c:pt>
                <c:pt idx="3165">
                  <c:v>-1.9000000000000128E-3</c:v>
                </c:pt>
                <c:pt idx="3166">
                  <c:v>-1.9999999999999879E-3</c:v>
                </c:pt>
                <c:pt idx="3167">
                  <c:v>-1.8999999999999989E-3</c:v>
                </c:pt>
                <c:pt idx="3168">
                  <c:v>-1.5999999999999764E-3</c:v>
                </c:pt>
                <c:pt idx="3169">
                  <c:v>-1.6999999999999932E-3</c:v>
                </c:pt>
                <c:pt idx="3170">
                  <c:v>-1.8999999999999989E-3</c:v>
                </c:pt>
                <c:pt idx="3171">
                  <c:v>-1.9000000000000128E-3</c:v>
                </c:pt>
                <c:pt idx="3172">
                  <c:v>-2.3999999999999994E-3</c:v>
                </c:pt>
                <c:pt idx="3173">
                  <c:v>-2.7999999999999969E-3</c:v>
                </c:pt>
                <c:pt idx="3174">
                  <c:v>-2.5999999999999912E-3</c:v>
                </c:pt>
                <c:pt idx="3175">
                  <c:v>-2.3000000000000104E-3</c:v>
                </c:pt>
                <c:pt idx="3176">
                  <c:v>-1.9000000000000128E-3</c:v>
                </c:pt>
                <c:pt idx="3177">
                  <c:v>-2.0999999999999908E-3</c:v>
                </c:pt>
                <c:pt idx="3178">
                  <c:v>-1.8999999999999989E-3</c:v>
                </c:pt>
                <c:pt idx="3179">
                  <c:v>-2.0000000000000157E-3</c:v>
                </c:pt>
                <c:pt idx="3180">
                  <c:v>-2.2000000000000075E-3</c:v>
                </c:pt>
                <c:pt idx="3181">
                  <c:v>-2.5000000000000022E-3</c:v>
                </c:pt>
                <c:pt idx="3182">
                  <c:v>-2.3999999999999994E-3</c:v>
                </c:pt>
                <c:pt idx="3183">
                  <c:v>-3.2000000000000084E-3</c:v>
                </c:pt>
                <c:pt idx="3184">
                  <c:v>-2.9000000000000137E-3</c:v>
                </c:pt>
                <c:pt idx="3185">
                  <c:v>-3.2000000000000084E-3</c:v>
                </c:pt>
                <c:pt idx="3186">
                  <c:v>-3.0999999999999917E-3</c:v>
                </c:pt>
                <c:pt idx="3187">
                  <c:v>-3.0999999999999778E-3</c:v>
                </c:pt>
                <c:pt idx="3188">
                  <c:v>-3.5000000000000031E-3</c:v>
                </c:pt>
                <c:pt idx="3189">
                  <c:v>-3.7000000000000088E-3</c:v>
                </c:pt>
                <c:pt idx="3190">
                  <c:v>-3.9000000000000007E-3</c:v>
                </c:pt>
                <c:pt idx="3191">
                  <c:v>-3.600000000000006E-3</c:v>
                </c:pt>
                <c:pt idx="3192">
                  <c:v>-3.8000000000000117E-3</c:v>
                </c:pt>
                <c:pt idx="3193">
                  <c:v>-4.1000000000000064E-3</c:v>
                </c:pt>
                <c:pt idx="3194">
                  <c:v>-4.4999999999999901E-3</c:v>
                </c:pt>
                <c:pt idx="3195">
                  <c:v>-4.4000000000000011E-3</c:v>
                </c:pt>
                <c:pt idx="3196">
                  <c:v>-4.4999999999999901E-3</c:v>
                </c:pt>
                <c:pt idx="3197">
                  <c:v>-4.2999999999999983E-3</c:v>
                </c:pt>
                <c:pt idx="3198">
                  <c:v>-3.4999999999999892E-3</c:v>
                </c:pt>
                <c:pt idx="3199">
                  <c:v>-3.0000000000000027E-3</c:v>
                </c:pt>
                <c:pt idx="3200">
                  <c:v>-2.7999999999999969E-3</c:v>
                </c:pt>
                <c:pt idx="3201">
                  <c:v>-3.4000000000000002E-3</c:v>
                </c:pt>
                <c:pt idx="3202">
                  <c:v>-3.0000000000000165E-3</c:v>
                </c:pt>
                <c:pt idx="3203">
                  <c:v>-3.0000000000000165E-3</c:v>
                </c:pt>
                <c:pt idx="3204">
                  <c:v>-3.0000000000000165E-3</c:v>
                </c:pt>
                <c:pt idx="3205">
                  <c:v>-3.0000000000000027E-3</c:v>
                </c:pt>
                <c:pt idx="3206">
                  <c:v>-3.2000000000000084E-3</c:v>
                </c:pt>
                <c:pt idx="3207">
                  <c:v>-2.5000000000000022E-3</c:v>
                </c:pt>
                <c:pt idx="3208">
                  <c:v>-2.8000000000000108E-3</c:v>
                </c:pt>
                <c:pt idx="3209">
                  <c:v>-2.1999999999999936E-3</c:v>
                </c:pt>
                <c:pt idx="3210">
                  <c:v>-2.2000000000000075E-3</c:v>
                </c:pt>
                <c:pt idx="3211">
                  <c:v>-2.600000000000019E-3</c:v>
                </c:pt>
                <c:pt idx="3212">
                  <c:v>-2.8999999999999859E-3</c:v>
                </c:pt>
                <c:pt idx="3213">
                  <c:v>-3.1000000000000055E-3</c:v>
                </c:pt>
                <c:pt idx="3214">
                  <c:v>-2.9000000000000137E-3</c:v>
                </c:pt>
                <c:pt idx="3215">
                  <c:v>-2.2999999999999965E-3</c:v>
                </c:pt>
                <c:pt idx="3216">
                  <c:v>-1.799999999999996E-3</c:v>
                </c:pt>
                <c:pt idx="3217">
                  <c:v>-2.0000000000000018E-3</c:v>
                </c:pt>
                <c:pt idx="3218">
                  <c:v>-2.1999999999999936E-3</c:v>
                </c:pt>
                <c:pt idx="3219">
                  <c:v>-1.899999999999985E-3</c:v>
                </c:pt>
                <c:pt idx="3220">
                  <c:v>-1.5000000000000152E-3</c:v>
                </c:pt>
                <c:pt idx="3221">
                  <c:v>-1.5000000000000152E-3</c:v>
                </c:pt>
                <c:pt idx="3222">
                  <c:v>-4.9999999999998657E-4</c:v>
                </c:pt>
                <c:pt idx="3223">
                  <c:v>-5.0000000000000044E-4</c:v>
                </c:pt>
                <c:pt idx="3224">
                  <c:v>-7.9999999999999516E-4</c:v>
                </c:pt>
                <c:pt idx="3225">
                  <c:v>-1.0999999999999899E-3</c:v>
                </c:pt>
                <c:pt idx="3226">
                  <c:v>-4.0000000000001146E-4</c:v>
                </c:pt>
                <c:pt idx="3227">
                  <c:v>-9.9999999999988987E-5</c:v>
                </c:pt>
                <c:pt idx="3228">
                  <c:v>-8.9999999999999802E-4</c:v>
                </c:pt>
                <c:pt idx="3229">
                  <c:v>-1.2999999999999956E-3</c:v>
                </c:pt>
                <c:pt idx="3230">
                  <c:v>-1.6000000000000042E-3</c:v>
                </c:pt>
                <c:pt idx="3231">
                  <c:v>-2.2000000000000075E-3</c:v>
                </c:pt>
                <c:pt idx="3232">
                  <c:v>-2.2999999999999826E-3</c:v>
                </c:pt>
                <c:pt idx="3233">
                  <c:v>-2.6000000000000051E-3</c:v>
                </c:pt>
                <c:pt idx="3234">
                  <c:v>-2.3000000000000104E-3</c:v>
                </c:pt>
                <c:pt idx="3235">
                  <c:v>-1.899999999999985E-3</c:v>
                </c:pt>
                <c:pt idx="3236">
                  <c:v>-2.5000000000000022E-3</c:v>
                </c:pt>
                <c:pt idx="3237">
                  <c:v>-2.3000000000000104E-3</c:v>
                </c:pt>
                <c:pt idx="3238">
                  <c:v>-2.2999999999999826E-3</c:v>
                </c:pt>
                <c:pt idx="3239">
                  <c:v>-2.2000000000000075E-3</c:v>
                </c:pt>
                <c:pt idx="3240">
                  <c:v>-2.1000000000000046E-3</c:v>
                </c:pt>
                <c:pt idx="3241">
                  <c:v>-8.9999999999999802E-4</c:v>
                </c:pt>
                <c:pt idx="3242">
                  <c:v>-8.0000000000000904E-4</c:v>
                </c:pt>
                <c:pt idx="3243">
                  <c:v>-8.9999999999999802E-4</c:v>
                </c:pt>
                <c:pt idx="3244">
                  <c:v>-1.1000000000000176E-3</c:v>
                </c:pt>
                <c:pt idx="3245">
                  <c:v>-6.0000000000000331E-4</c:v>
                </c:pt>
                <c:pt idx="3246">
                  <c:v>-1.2999999999999956E-3</c:v>
                </c:pt>
                <c:pt idx="3247">
                  <c:v>-1.2999999999999817E-3</c:v>
                </c:pt>
                <c:pt idx="3248">
                  <c:v>-1.6000000000000042E-3</c:v>
                </c:pt>
                <c:pt idx="3249">
                  <c:v>-1.6000000000000042E-3</c:v>
                </c:pt>
                <c:pt idx="3250">
                  <c:v>-1.5000000000000013E-3</c:v>
                </c:pt>
                <c:pt idx="3251">
                  <c:v>-1.799999999999996E-3</c:v>
                </c:pt>
                <c:pt idx="3252">
                  <c:v>-1.8000000000000099E-3</c:v>
                </c:pt>
                <c:pt idx="3253">
                  <c:v>-1.8999999999999989E-3</c:v>
                </c:pt>
                <c:pt idx="3254">
                  <c:v>-1.6000000000000042E-3</c:v>
                </c:pt>
                <c:pt idx="3255">
                  <c:v>-1.6999999999999932E-3</c:v>
                </c:pt>
                <c:pt idx="3256">
                  <c:v>-1.3999999999999985E-3</c:v>
                </c:pt>
                <c:pt idx="3257">
                  <c:v>-1.7000000000000071E-3</c:v>
                </c:pt>
                <c:pt idx="3258">
                  <c:v>-1.6000000000000042E-3</c:v>
                </c:pt>
                <c:pt idx="3259">
                  <c:v>-1.0000000000000009E-3</c:v>
                </c:pt>
                <c:pt idx="3260">
                  <c:v>-4.0000000000001146E-4</c:v>
                </c:pt>
                <c:pt idx="3261">
                  <c:v>2.0000000000000573E-4</c:v>
                </c:pt>
                <c:pt idx="3262">
                  <c:v>7.0000000000000617E-4</c:v>
                </c:pt>
                <c:pt idx="3263">
                  <c:v>1.1999999999999927E-3</c:v>
                </c:pt>
                <c:pt idx="3264">
                  <c:v>1.3999999999999846E-3</c:v>
                </c:pt>
                <c:pt idx="3265">
                  <c:v>1.899999999999985E-3</c:v>
                </c:pt>
                <c:pt idx="3266">
                  <c:v>1.799999999999996E-3</c:v>
                </c:pt>
                <c:pt idx="3267">
                  <c:v>1.8999999999999989E-3</c:v>
                </c:pt>
                <c:pt idx="3268">
                  <c:v>2.5999999999999912E-3</c:v>
                </c:pt>
                <c:pt idx="3269">
                  <c:v>2.5999999999999912E-3</c:v>
                </c:pt>
                <c:pt idx="3270">
                  <c:v>2.0999999999999908E-3</c:v>
                </c:pt>
                <c:pt idx="3271">
                  <c:v>2.0000000000000018E-3</c:v>
                </c:pt>
                <c:pt idx="3272">
                  <c:v>1.8000000000000099E-3</c:v>
                </c:pt>
                <c:pt idx="3273">
                  <c:v>1.8999999999999989E-3</c:v>
                </c:pt>
                <c:pt idx="3274">
                  <c:v>2.0000000000000018E-3</c:v>
                </c:pt>
                <c:pt idx="3275">
                  <c:v>1.6000000000000042E-3</c:v>
                </c:pt>
                <c:pt idx="3276">
                  <c:v>1.2000000000000066E-3</c:v>
                </c:pt>
                <c:pt idx="3277">
                  <c:v>1.7000000000000071E-3</c:v>
                </c:pt>
                <c:pt idx="3278">
                  <c:v>2.6999999999999941E-3</c:v>
                </c:pt>
                <c:pt idx="3279">
                  <c:v>2.7000000000000079E-3</c:v>
                </c:pt>
                <c:pt idx="3280">
                  <c:v>3.1000000000000055E-3</c:v>
                </c:pt>
                <c:pt idx="3281">
                  <c:v>2.8999999999999998E-3</c:v>
                </c:pt>
                <c:pt idx="3282">
                  <c:v>2.8000000000000108E-3</c:v>
                </c:pt>
                <c:pt idx="3283">
                  <c:v>2.2999999999999965E-3</c:v>
                </c:pt>
                <c:pt idx="3284">
                  <c:v>2.0000000000000018E-3</c:v>
                </c:pt>
                <c:pt idx="3285">
                  <c:v>7.9999999999999516E-4</c:v>
                </c:pt>
                <c:pt idx="3286">
                  <c:v>1.9999999999999185E-4</c:v>
                </c:pt>
                <c:pt idx="3287">
                  <c:v>3.9999999999999758E-4</c:v>
                </c:pt>
                <c:pt idx="3288">
                  <c:v>6.0000000000000331E-4</c:v>
                </c:pt>
                <c:pt idx="3289">
                  <c:v>2.9999999999999472E-4</c:v>
                </c:pt>
                <c:pt idx="3290">
                  <c:v>-2.9999999999999472E-4</c:v>
                </c:pt>
                <c:pt idx="3291">
                  <c:v>-7.0000000000000617E-4</c:v>
                </c:pt>
                <c:pt idx="3292">
                  <c:v>-7.9999999999998128E-4</c:v>
                </c:pt>
                <c:pt idx="3293">
                  <c:v>-5.0000000000000044E-4</c:v>
                </c:pt>
                <c:pt idx="3294">
                  <c:v>-7.9999999999999516E-4</c:v>
                </c:pt>
                <c:pt idx="3295">
                  <c:v>-1.0999999999999899E-3</c:v>
                </c:pt>
                <c:pt idx="3296">
                  <c:v>-1.2000000000000205E-3</c:v>
                </c:pt>
                <c:pt idx="3297">
                  <c:v>-1.4000000000000123E-3</c:v>
                </c:pt>
                <c:pt idx="3298">
                  <c:v>-1.1999999999999927E-3</c:v>
                </c:pt>
                <c:pt idx="3299">
                  <c:v>-1.2000000000000205E-3</c:v>
                </c:pt>
                <c:pt idx="3300">
                  <c:v>-1.2999999999999956E-3</c:v>
                </c:pt>
                <c:pt idx="3301">
                  <c:v>-1.4000000000000123E-3</c:v>
                </c:pt>
                <c:pt idx="3302">
                  <c:v>-1.7000000000000071E-3</c:v>
                </c:pt>
                <c:pt idx="3303">
                  <c:v>-1.6000000000000042E-3</c:v>
                </c:pt>
                <c:pt idx="3304">
                  <c:v>-1.6000000000000042E-3</c:v>
                </c:pt>
                <c:pt idx="3305">
                  <c:v>-1.799999999999996E-3</c:v>
                </c:pt>
                <c:pt idx="3306">
                  <c:v>-1.799999999999996E-3</c:v>
                </c:pt>
                <c:pt idx="3307">
                  <c:v>-1.8000000000000099E-3</c:v>
                </c:pt>
                <c:pt idx="3308">
                  <c:v>-1.8000000000000099E-3</c:v>
                </c:pt>
                <c:pt idx="3309">
                  <c:v>-1.2999999999999817E-3</c:v>
                </c:pt>
                <c:pt idx="3310">
                  <c:v>-6.9999999999997842E-4</c:v>
                </c:pt>
                <c:pt idx="3311">
                  <c:v>-4.9999999999998657E-4</c:v>
                </c:pt>
                <c:pt idx="3312">
                  <c:v>-1.9999999999999185E-4</c:v>
                </c:pt>
                <c:pt idx="3313">
                  <c:v>4.0000000000001146E-4</c:v>
                </c:pt>
                <c:pt idx="3314">
                  <c:v>2.9999999999999472E-4</c:v>
                </c:pt>
                <c:pt idx="3315">
                  <c:v>-3.0000000000000859E-4</c:v>
                </c:pt>
                <c:pt idx="3316">
                  <c:v>-5.0000000000001432E-4</c:v>
                </c:pt>
                <c:pt idx="3317">
                  <c:v>-1.1999999999999927E-3</c:v>
                </c:pt>
                <c:pt idx="3318">
                  <c:v>-1.2000000000000205E-3</c:v>
                </c:pt>
                <c:pt idx="3319">
                  <c:v>-1.1999999999999927E-3</c:v>
                </c:pt>
                <c:pt idx="3320">
                  <c:v>-1.0999999999999899E-3</c:v>
                </c:pt>
                <c:pt idx="3321">
                  <c:v>-5.9999999999998943E-4</c:v>
                </c:pt>
                <c:pt idx="3322">
                  <c:v>-8.9999999999999802E-4</c:v>
                </c:pt>
                <c:pt idx="3323">
                  <c:v>-1.1000000000000038E-3</c:v>
                </c:pt>
                <c:pt idx="3324">
                  <c:v>-1.5000000000000013E-3</c:v>
                </c:pt>
                <c:pt idx="3325">
                  <c:v>-2.0000000000000018E-3</c:v>
                </c:pt>
                <c:pt idx="3326">
                  <c:v>-1.5999999999999903E-3</c:v>
                </c:pt>
                <c:pt idx="3327">
                  <c:v>-1.4999999999999875E-3</c:v>
                </c:pt>
                <c:pt idx="3328">
                  <c:v>-1.6000000000000042E-3</c:v>
                </c:pt>
                <c:pt idx="3329">
                  <c:v>-7.0000000000000617E-4</c:v>
                </c:pt>
                <c:pt idx="3330">
                  <c:v>-3.0000000000000859E-4</c:v>
                </c:pt>
                <c:pt idx="3331">
                  <c:v>-9.9999999999988987E-5</c:v>
                </c:pt>
                <c:pt idx="3332">
                  <c:v>2.9999999999999472E-4</c:v>
                </c:pt>
                <c:pt idx="3333">
                  <c:v>1.799999999999996E-3</c:v>
                </c:pt>
                <c:pt idx="3334">
                  <c:v>1.3000000000000095E-3</c:v>
                </c:pt>
                <c:pt idx="3335">
                  <c:v>1.6999999999999932E-3</c:v>
                </c:pt>
                <c:pt idx="3336">
                  <c:v>1.799999999999996E-3</c:v>
                </c:pt>
                <c:pt idx="3337">
                  <c:v>8.9999999999999802E-4</c:v>
                </c:pt>
                <c:pt idx="3338">
                  <c:v>6.0000000000000331E-4</c:v>
                </c:pt>
                <c:pt idx="3339">
                  <c:v>4.0000000000001146E-4</c:v>
                </c:pt>
                <c:pt idx="3340">
                  <c:v>8.9999999999999802E-4</c:v>
                </c:pt>
                <c:pt idx="3341">
                  <c:v>1.0000000000000009E-3</c:v>
                </c:pt>
                <c:pt idx="3342">
                  <c:v>9.9999999999998701E-4</c:v>
                </c:pt>
                <c:pt idx="3343">
                  <c:v>7.0000000000000617E-4</c:v>
                </c:pt>
                <c:pt idx="3344">
                  <c:v>7.0000000000000617E-4</c:v>
                </c:pt>
                <c:pt idx="3345">
                  <c:v>7.0000000000000617E-4</c:v>
                </c:pt>
                <c:pt idx="3346">
                  <c:v>3.9999999999999758E-4</c:v>
                </c:pt>
                <c:pt idx="3347">
                  <c:v>6.0000000000000331E-4</c:v>
                </c:pt>
                <c:pt idx="3348">
                  <c:v>-5.0000000000000044E-4</c:v>
                </c:pt>
                <c:pt idx="3349">
                  <c:v>-3.9999999999999758E-4</c:v>
                </c:pt>
                <c:pt idx="3350">
                  <c:v>2.9999999999999472E-4</c:v>
                </c:pt>
                <c:pt idx="3351">
                  <c:v>8.9999999999999802E-4</c:v>
                </c:pt>
                <c:pt idx="3352">
                  <c:v>1.0000000000000009E-3</c:v>
                </c:pt>
                <c:pt idx="3353">
                  <c:v>8.9999999999999802E-4</c:v>
                </c:pt>
                <c:pt idx="3354">
                  <c:v>6.999999999999923E-4</c:v>
                </c:pt>
                <c:pt idx="3355">
                  <c:v>1.2000000000000066E-3</c:v>
                </c:pt>
                <c:pt idx="3356">
                  <c:v>1.2999999999999956E-3</c:v>
                </c:pt>
                <c:pt idx="3357">
                  <c:v>1.1000000000000038E-3</c:v>
                </c:pt>
                <c:pt idx="3358">
                  <c:v>1.1000000000000038E-3</c:v>
                </c:pt>
                <c:pt idx="3359">
                  <c:v>9.000000000000119E-4</c:v>
                </c:pt>
                <c:pt idx="3360">
                  <c:v>8.0000000000000904E-4</c:v>
                </c:pt>
                <c:pt idx="3361">
                  <c:v>1.5000000000000013E-3</c:v>
                </c:pt>
                <c:pt idx="3362">
                  <c:v>1.6000000000000042E-3</c:v>
                </c:pt>
                <c:pt idx="3363">
                  <c:v>6.0000000000000331E-4</c:v>
                </c:pt>
                <c:pt idx="3364">
                  <c:v>7.9999999999999516E-4</c:v>
                </c:pt>
                <c:pt idx="3365">
                  <c:v>7.9999999999999516E-4</c:v>
                </c:pt>
                <c:pt idx="3366">
                  <c:v>8.9999999999999802E-4</c:v>
                </c:pt>
                <c:pt idx="3367">
                  <c:v>1.1000000000000038E-3</c:v>
                </c:pt>
                <c:pt idx="3368">
                  <c:v>1.0000000000000009E-3</c:v>
                </c:pt>
                <c:pt idx="3369">
                  <c:v>1.0000000000000009E-3</c:v>
                </c:pt>
                <c:pt idx="3370">
                  <c:v>5.0000000000000044E-4</c:v>
                </c:pt>
                <c:pt idx="3371">
                  <c:v>2.9999999999999472E-4</c:v>
                </c:pt>
                <c:pt idx="3372">
                  <c:v>3.9999999999999758E-4</c:v>
                </c:pt>
                <c:pt idx="3373">
                  <c:v>5.0000000000000044E-4</c:v>
                </c:pt>
                <c:pt idx="3374">
                  <c:v>3.9999999999999758E-4</c:v>
                </c:pt>
                <c:pt idx="3375">
                  <c:v>0</c:v>
                </c:pt>
                <c:pt idx="3376">
                  <c:v>3.9999999999999758E-4</c:v>
                </c:pt>
                <c:pt idx="3377">
                  <c:v>5.0000000000000044E-4</c:v>
                </c:pt>
                <c:pt idx="3378">
                  <c:v>1.9999999999999185E-4</c:v>
                </c:pt>
                <c:pt idx="3379">
                  <c:v>6.0000000000000331E-4</c:v>
                </c:pt>
                <c:pt idx="3380">
                  <c:v>1.2999999999999956E-3</c:v>
                </c:pt>
                <c:pt idx="3381">
                  <c:v>8.9999999999999802E-4</c:v>
                </c:pt>
                <c:pt idx="3382">
                  <c:v>7.9999999999999516E-4</c:v>
                </c:pt>
                <c:pt idx="3383">
                  <c:v>5.0000000000000044E-4</c:v>
                </c:pt>
                <c:pt idx="3384">
                  <c:v>4.0000000000001146E-4</c:v>
                </c:pt>
                <c:pt idx="3385">
                  <c:v>3.9999999999999758E-4</c:v>
                </c:pt>
                <c:pt idx="3386">
                  <c:v>5.9999999999998943E-4</c:v>
                </c:pt>
                <c:pt idx="3387">
                  <c:v>7.0000000000000617E-4</c:v>
                </c:pt>
                <c:pt idx="3388">
                  <c:v>4.9999999999998657E-4</c:v>
                </c:pt>
                <c:pt idx="3389">
                  <c:v>6.0000000000000331E-4</c:v>
                </c:pt>
                <c:pt idx="3390">
                  <c:v>8.9999999999999802E-4</c:v>
                </c:pt>
                <c:pt idx="3391">
                  <c:v>1.1999999999999927E-3</c:v>
                </c:pt>
                <c:pt idx="3392">
                  <c:v>1.0999999999999899E-3</c:v>
                </c:pt>
                <c:pt idx="3393">
                  <c:v>1.1999999999999927E-3</c:v>
                </c:pt>
                <c:pt idx="3394">
                  <c:v>1.2999999999999956E-3</c:v>
                </c:pt>
                <c:pt idx="3395">
                  <c:v>1.7000000000000071E-3</c:v>
                </c:pt>
                <c:pt idx="3396">
                  <c:v>9.9999999999998701E-4</c:v>
                </c:pt>
                <c:pt idx="3397">
                  <c:v>1.0000000000000009E-3</c:v>
                </c:pt>
                <c:pt idx="3398">
                  <c:v>7.0000000000000617E-4</c:v>
                </c:pt>
                <c:pt idx="3399">
                  <c:v>6.0000000000000331E-4</c:v>
                </c:pt>
                <c:pt idx="3400">
                  <c:v>8.9999999999999802E-4</c:v>
                </c:pt>
                <c:pt idx="3401">
                  <c:v>7.9999999999999516E-4</c:v>
                </c:pt>
                <c:pt idx="3402">
                  <c:v>1.8000000000000238E-3</c:v>
                </c:pt>
                <c:pt idx="3403">
                  <c:v>1.799999999999996E-3</c:v>
                </c:pt>
                <c:pt idx="3404">
                  <c:v>2.1000000000000046E-3</c:v>
                </c:pt>
                <c:pt idx="3405">
                  <c:v>2.0000000000000018E-3</c:v>
                </c:pt>
                <c:pt idx="3406">
                  <c:v>2.0999999999999908E-3</c:v>
                </c:pt>
                <c:pt idx="3407">
                  <c:v>1.5000000000000013E-3</c:v>
                </c:pt>
                <c:pt idx="3408">
                  <c:v>1.3999999999999985E-3</c:v>
                </c:pt>
                <c:pt idx="3409">
                  <c:v>1.3000000000000095E-3</c:v>
                </c:pt>
                <c:pt idx="3410">
                  <c:v>1.6000000000000042E-3</c:v>
                </c:pt>
                <c:pt idx="3411">
                  <c:v>1.5000000000000013E-3</c:v>
                </c:pt>
                <c:pt idx="3412">
                  <c:v>1.0000000000000009E-3</c:v>
                </c:pt>
                <c:pt idx="3413">
                  <c:v>1.2000000000000066E-3</c:v>
                </c:pt>
                <c:pt idx="3414">
                  <c:v>6.0000000000000331E-4</c:v>
                </c:pt>
                <c:pt idx="3415">
                  <c:v>7.9999999999999516E-4</c:v>
                </c:pt>
                <c:pt idx="3416">
                  <c:v>1.3999999999999985E-3</c:v>
                </c:pt>
                <c:pt idx="3417">
                  <c:v>8.9999999999999802E-4</c:v>
                </c:pt>
                <c:pt idx="3418">
                  <c:v>7.9999999999999516E-4</c:v>
                </c:pt>
                <c:pt idx="3419">
                  <c:v>6.0000000000000331E-4</c:v>
                </c:pt>
                <c:pt idx="3420">
                  <c:v>1.0000000000000009E-3</c:v>
                </c:pt>
                <c:pt idx="3421">
                  <c:v>1.1999999999999927E-3</c:v>
                </c:pt>
                <c:pt idx="3422">
                  <c:v>8.9999999999999802E-4</c:v>
                </c:pt>
                <c:pt idx="3423">
                  <c:v>1.0000000000000009E-3</c:v>
                </c:pt>
                <c:pt idx="3424">
                  <c:v>7.9999999999999516E-4</c:v>
                </c:pt>
                <c:pt idx="3425">
                  <c:v>7.0000000000000617E-4</c:v>
                </c:pt>
                <c:pt idx="3426">
                  <c:v>7.9999999999999516E-4</c:v>
                </c:pt>
                <c:pt idx="3427">
                  <c:v>6.0000000000000331E-4</c:v>
                </c:pt>
                <c:pt idx="3428">
                  <c:v>5.9999999999998943E-4</c:v>
                </c:pt>
                <c:pt idx="3429">
                  <c:v>1.0000000000000009E-3</c:v>
                </c:pt>
                <c:pt idx="3430">
                  <c:v>5.0000000000001432E-4</c:v>
                </c:pt>
                <c:pt idx="3431">
                  <c:v>4.0000000000001146E-4</c:v>
                </c:pt>
                <c:pt idx="3432">
                  <c:v>-2.0000000000000573E-4</c:v>
                </c:pt>
                <c:pt idx="3433">
                  <c:v>-7.9999999999999516E-4</c:v>
                </c:pt>
                <c:pt idx="3434">
                  <c:v>-7.9999999999999516E-4</c:v>
                </c:pt>
                <c:pt idx="3435">
                  <c:v>-3.9999999999999758E-4</c:v>
                </c:pt>
                <c:pt idx="3436">
                  <c:v>-3.999999999999837E-4</c:v>
                </c:pt>
                <c:pt idx="3437">
                  <c:v>-5.0000000000001432E-4</c:v>
                </c:pt>
                <c:pt idx="3438">
                  <c:v>-5.0000000000000044E-4</c:v>
                </c:pt>
                <c:pt idx="3439">
                  <c:v>-8.9999999999999802E-4</c:v>
                </c:pt>
                <c:pt idx="3440">
                  <c:v>-1.4000000000000123E-3</c:v>
                </c:pt>
                <c:pt idx="3441">
                  <c:v>-1.3999999999999846E-3</c:v>
                </c:pt>
                <c:pt idx="3442">
                  <c:v>-8.9999999999999802E-4</c:v>
                </c:pt>
                <c:pt idx="3443">
                  <c:v>-8.9999999999999802E-4</c:v>
                </c:pt>
                <c:pt idx="3444">
                  <c:v>-1.0000000000000009E-3</c:v>
                </c:pt>
                <c:pt idx="3445">
                  <c:v>-7.0000000000000617E-4</c:v>
                </c:pt>
                <c:pt idx="3446">
                  <c:v>-6.0000000000000331E-4</c:v>
                </c:pt>
                <c:pt idx="3447">
                  <c:v>-2.0000000000000573E-4</c:v>
                </c:pt>
                <c:pt idx="3448">
                  <c:v>1.0000000000000286E-4</c:v>
                </c:pt>
                <c:pt idx="3449">
                  <c:v>3.0000000000000859E-4</c:v>
                </c:pt>
                <c:pt idx="3450">
                  <c:v>2.0000000000001961E-4</c:v>
                </c:pt>
                <c:pt idx="3451">
                  <c:v>1.0000000000001674E-4</c:v>
                </c:pt>
                <c:pt idx="3452">
                  <c:v>3.0000000000000859E-4</c:v>
                </c:pt>
                <c:pt idx="3453">
                  <c:v>4.0000000000001146E-4</c:v>
                </c:pt>
                <c:pt idx="3454">
                  <c:v>5.0000000000001432E-4</c:v>
                </c:pt>
                <c:pt idx="3455">
                  <c:v>6.0000000000000331E-4</c:v>
                </c:pt>
                <c:pt idx="3456">
                  <c:v>7.0000000000000617E-4</c:v>
                </c:pt>
                <c:pt idx="3457">
                  <c:v>7.0000000000000617E-4</c:v>
                </c:pt>
                <c:pt idx="3458">
                  <c:v>7.0000000000000617E-4</c:v>
                </c:pt>
                <c:pt idx="3459">
                  <c:v>7.0000000000000617E-4</c:v>
                </c:pt>
                <c:pt idx="3460">
                  <c:v>7.0000000000000617E-4</c:v>
                </c:pt>
                <c:pt idx="3461">
                  <c:v>5.9999999999997555E-4</c:v>
                </c:pt>
                <c:pt idx="3462">
                  <c:v>1.2999999999999956E-3</c:v>
                </c:pt>
                <c:pt idx="3463">
                  <c:v>1.1000000000000176E-3</c:v>
                </c:pt>
                <c:pt idx="3464">
                  <c:v>7.9999999999999516E-4</c:v>
                </c:pt>
                <c:pt idx="3465">
                  <c:v>6.0000000000000331E-4</c:v>
                </c:pt>
                <c:pt idx="3466">
                  <c:v>4.0000000000001146E-4</c:v>
                </c:pt>
                <c:pt idx="3467">
                  <c:v>7.9999999999999516E-4</c:v>
                </c:pt>
                <c:pt idx="3468">
                  <c:v>7.9999999999998128E-4</c:v>
                </c:pt>
                <c:pt idx="3469">
                  <c:v>6.0000000000000331E-4</c:v>
                </c:pt>
                <c:pt idx="3470">
                  <c:v>3.999999999999837E-4</c:v>
                </c:pt>
                <c:pt idx="3471">
                  <c:v>5.9999999999998943E-4</c:v>
                </c:pt>
                <c:pt idx="3472">
                  <c:v>1.4000000000000123E-3</c:v>
                </c:pt>
                <c:pt idx="3473">
                  <c:v>1.2999999999999817E-3</c:v>
                </c:pt>
                <c:pt idx="3474">
                  <c:v>1.6000000000000042E-3</c:v>
                </c:pt>
                <c:pt idx="3475">
                  <c:v>1.2999999999999956E-3</c:v>
                </c:pt>
                <c:pt idx="3476">
                  <c:v>1.3000000000000095E-3</c:v>
                </c:pt>
                <c:pt idx="3477">
                  <c:v>8.9999999999999802E-4</c:v>
                </c:pt>
                <c:pt idx="3478">
                  <c:v>1.0000000000000009E-3</c:v>
                </c:pt>
                <c:pt idx="3479">
                  <c:v>1.1000000000000176E-3</c:v>
                </c:pt>
                <c:pt idx="3480">
                  <c:v>1.4000000000000123E-3</c:v>
                </c:pt>
                <c:pt idx="3481">
                  <c:v>1.2999999999999817E-3</c:v>
                </c:pt>
                <c:pt idx="3482">
                  <c:v>1.1999999999999927E-3</c:v>
                </c:pt>
                <c:pt idx="3483">
                  <c:v>1.3000000000000095E-3</c:v>
                </c:pt>
                <c:pt idx="3484">
                  <c:v>1.1000000000000176E-3</c:v>
                </c:pt>
                <c:pt idx="3485">
                  <c:v>1.0000000000000009E-3</c:v>
                </c:pt>
                <c:pt idx="3486">
                  <c:v>1.3000000000000095E-3</c:v>
                </c:pt>
                <c:pt idx="3487">
                  <c:v>1.5999999999999903E-3</c:v>
                </c:pt>
                <c:pt idx="3488">
                  <c:v>1.3999999999999985E-3</c:v>
                </c:pt>
                <c:pt idx="3489">
                  <c:v>1.3999999999999985E-3</c:v>
                </c:pt>
                <c:pt idx="3490">
                  <c:v>9.9999999999998701E-4</c:v>
                </c:pt>
                <c:pt idx="3491">
                  <c:v>1.1000000000000038E-3</c:v>
                </c:pt>
                <c:pt idx="3492">
                  <c:v>1.2999999999999956E-3</c:v>
                </c:pt>
                <c:pt idx="3493">
                  <c:v>1.3000000000000095E-3</c:v>
                </c:pt>
                <c:pt idx="3494">
                  <c:v>1.2000000000000066E-3</c:v>
                </c:pt>
                <c:pt idx="3495">
                  <c:v>1.2000000000000066E-3</c:v>
                </c:pt>
                <c:pt idx="3496">
                  <c:v>1.3000000000000095E-3</c:v>
                </c:pt>
                <c:pt idx="3497">
                  <c:v>1.2000000000000066E-3</c:v>
                </c:pt>
                <c:pt idx="3498">
                  <c:v>1.2000000000000066E-3</c:v>
                </c:pt>
                <c:pt idx="3499">
                  <c:v>1.3000000000000095E-3</c:v>
                </c:pt>
                <c:pt idx="3500">
                  <c:v>1.4000000000000123E-3</c:v>
                </c:pt>
                <c:pt idx="3501">
                  <c:v>1.3000000000000095E-3</c:v>
                </c:pt>
                <c:pt idx="3502">
                  <c:v>1.1000000000000038E-3</c:v>
                </c:pt>
                <c:pt idx="3503">
                  <c:v>9.9999999999998701E-4</c:v>
                </c:pt>
                <c:pt idx="3504">
                  <c:v>1.2000000000000066E-3</c:v>
                </c:pt>
                <c:pt idx="3505">
                  <c:v>1.0999999999999899E-3</c:v>
                </c:pt>
                <c:pt idx="3506">
                  <c:v>1.0999999999999899E-3</c:v>
                </c:pt>
                <c:pt idx="3507">
                  <c:v>1.3000000000000095E-3</c:v>
                </c:pt>
                <c:pt idx="3508">
                  <c:v>1.5000000000000013E-3</c:v>
                </c:pt>
                <c:pt idx="3509">
                  <c:v>1.5000000000000013E-3</c:v>
                </c:pt>
                <c:pt idx="3510">
                  <c:v>1.6000000000000042E-3</c:v>
                </c:pt>
                <c:pt idx="3511">
                  <c:v>1.8999999999999989E-3</c:v>
                </c:pt>
                <c:pt idx="3512">
                  <c:v>1.799999999999996E-3</c:v>
                </c:pt>
                <c:pt idx="3513">
                  <c:v>2.0000000000000157E-3</c:v>
                </c:pt>
                <c:pt idx="3514">
                  <c:v>1.9999999999999879E-3</c:v>
                </c:pt>
                <c:pt idx="3515">
                  <c:v>1.899999999999985E-3</c:v>
                </c:pt>
                <c:pt idx="3516">
                  <c:v>1.799999999999996E-3</c:v>
                </c:pt>
                <c:pt idx="3517">
                  <c:v>1.6999999999999932E-3</c:v>
                </c:pt>
                <c:pt idx="3518">
                  <c:v>1.6999999999999932E-3</c:v>
                </c:pt>
                <c:pt idx="3519">
                  <c:v>3.0000000000000165E-3</c:v>
                </c:pt>
                <c:pt idx="3520">
                  <c:v>3.1999999999999806E-3</c:v>
                </c:pt>
                <c:pt idx="3521">
                  <c:v>2.8999999999999998E-3</c:v>
                </c:pt>
                <c:pt idx="3522">
                  <c:v>3.0999999999999917E-3</c:v>
                </c:pt>
                <c:pt idx="3523">
                  <c:v>3.699999999999995E-3</c:v>
                </c:pt>
                <c:pt idx="3524">
                  <c:v>3.7999999999999839E-3</c:v>
                </c:pt>
                <c:pt idx="3525">
                  <c:v>4.0000000000000036E-3</c:v>
                </c:pt>
                <c:pt idx="3526">
                  <c:v>4.2999999999999983E-3</c:v>
                </c:pt>
                <c:pt idx="3527">
                  <c:v>4.1000000000000064E-3</c:v>
                </c:pt>
                <c:pt idx="3528">
                  <c:v>4.1000000000000064E-3</c:v>
                </c:pt>
                <c:pt idx="3529">
                  <c:v>4.1000000000000064E-3</c:v>
                </c:pt>
                <c:pt idx="3530">
                  <c:v>4.1999999999999954E-3</c:v>
                </c:pt>
                <c:pt idx="3531">
                  <c:v>4.1000000000000064E-3</c:v>
                </c:pt>
                <c:pt idx="3532">
                  <c:v>4.4999999999999901E-3</c:v>
                </c:pt>
                <c:pt idx="3533">
                  <c:v>4.3999999999999873E-3</c:v>
                </c:pt>
                <c:pt idx="3534">
                  <c:v>5.1000000000000073E-3</c:v>
                </c:pt>
                <c:pt idx="3535">
                  <c:v>6.4000000000000029E-3</c:v>
                </c:pt>
                <c:pt idx="3536">
                  <c:v>8.10000000000001E-3</c:v>
                </c:pt>
                <c:pt idx="3537">
                  <c:v>7.3999999999999899E-3</c:v>
                </c:pt>
                <c:pt idx="3538">
                  <c:v>7.5000000000000067E-3</c:v>
                </c:pt>
                <c:pt idx="3539">
                  <c:v>6.6999999999999976E-3</c:v>
                </c:pt>
                <c:pt idx="3540">
                  <c:v>7.3000000000000009E-3</c:v>
                </c:pt>
                <c:pt idx="3541">
                  <c:v>7.6999999999999985E-3</c:v>
                </c:pt>
                <c:pt idx="3542">
                  <c:v>7.1999999999999842E-3</c:v>
                </c:pt>
                <c:pt idx="3543">
                  <c:v>6.9999999999999923E-3</c:v>
                </c:pt>
                <c:pt idx="3544">
                  <c:v>6.6999999999999976E-3</c:v>
                </c:pt>
                <c:pt idx="3545">
                  <c:v>6.9000000000000172E-3</c:v>
                </c:pt>
                <c:pt idx="3546">
                  <c:v>6.8000000000000005E-3</c:v>
                </c:pt>
                <c:pt idx="3547">
                  <c:v>6.5000000000000058E-3</c:v>
                </c:pt>
                <c:pt idx="3548">
                  <c:v>6.5000000000000058E-3</c:v>
                </c:pt>
                <c:pt idx="3549">
                  <c:v>7.4000000000000038E-3</c:v>
                </c:pt>
                <c:pt idx="3550">
                  <c:v>7.3000000000000009E-3</c:v>
                </c:pt>
                <c:pt idx="3551">
                  <c:v>6.9000000000000034E-3</c:v>
                </c:pt>
                <c:pt idx="3552">
                  <c:v>7.0999999999999813E-3</c:v>
                </c:pt>
                <c:pt idx="3553">
                  <c:v>6.8000000000000005E-3</c:v>
                </c:pt>
                <c:pt idx="3554">
                  <c:v>7.4000000000000038E-3</c:v>
                </c:pt>
                <c:pt idx="3555">
                  <c:v>7.8999999999999904E-3</c:v>
                </c:pt>
                <c:pt idx="3556">
                  <c:v>8.10000000000001E-3</c:v>
                </c:pt>
                <c:pt idx="3557">
                  <c:v>8.199999999999999E-3</c:v>
                </c:pt>
                <c:pt idx="3558">
                  <c:v>7.8000000000000014E-3</c:v>
                </c:pt>
                <c:pt idx="3559">
                  <c:v>7.7000000000000124E-3</c:v>
                </c:pt>
                <c:pt idx="3560">
                  <c:v>7.5999999999999956E-3</c:v>
                </c:pt>
                <c:pt idx="3561">
                  <c:v>7.3000000000000009E-3</c:v>
                </c:pt>
                <c:pt idx="3562">
                  <c:v>7.6999999999999985E-3</c:v>
                </c:pt>
                <c:pt idx="3563">
                  <c:v>8.0999999999999961E-3</c:v>
                </c:pt>
                <c:pt idx="3564">
                  <c:v>8.3999999999999908E-3</c:v>
                </c:pt>
                <c:pt idx="3565">
                  <c:v>8.5000000000000075E-3</c:v>
                </c:pt>
                <c:pt idx="3566">
                  <c:v>8.7000000000000133E-3</c:v>
                </c:pt>
                <c:pt idx="3567">
                  <c:v>8.0000000000000071E-3</c:v>
                </c:pt>
                <c:pt idx="3568">
                  <c:v>8.0999999999999961E-3</c:v>
                </c:pt>
                <c:pt idx="3569">
                  <c:v>8.7000000000000133E-3</c:v>
                </c:pt>
                <c:pt idx="3570">
                  <c:v>8.2999999999999879E-3</c:v>
                </c:pt>
                <c:pt idx="3571">
                  <c:v>8.4000000000000047E-3</c:v>
                </c:pt>
                <c:pt idx="3572">
                  <c:v>8.3999999999999908E-3</c:v>
                </c:pt>
                <c:pt idx="3573">
                  <c:v>8.5999999999999965E-3</c:v>
                </c:pt>
                <c:pt idx="3574">
                  <c:v>8.0000000000000071E-3</c:v>
                </c:pt>
                <c:pt idx="3575">
                  <c:v>7.6999999999999985E-3</c:v>
                </c:pt>
                <c:pt idx="3576">
                  <c:v>7.6999999999999846E-3</c:v>
                </c:pt>
                <c:pt idx="3577">
                  <c:v>8.3000000000000157E-3</c:v>
                </c:pt>
                <c:pt idx="3578">
                  <c:v>7.9999999999999932E-3</c:v>
                </c:pt>
                <c:pt idx="3579">
                  <c:v>8.4000000000000047E-3</c:v>
                </c:pt>
                <c:pt idx="3580">
                  <c:v>8.8999999999999913E-3</c:v>
                </c:pt>
                <c:pt idx="3581">
                  <c:v>9.000000000000008E-3</c:v>
                </c:pt>
                <c:pt idx="3582">
                  <c:v>9.3000000000000027E-3</c:v>
                </c:pt>
                <c:pt idx="3583">
                  <c:v>8.9999999999999941E-3</c:v>
                </c:pt>
                <c:pt idx="3584">
                  <c:v>8.8000000000000023E-3</c:v>
                </c:pt>
                <c:pt idx="3585">
                  <c:v>8.6999999999999855E-3</c:v>
                </c:pt>
                <c:pt idx="3586">
                  <c:v>8.3999999999999908E-3</c:v>
                </c:pt>
                <c:pt idx="3587">
                  <c:v>8.0000000000000071E-3</c:v>
                </c:pt>
                <c:pt idx="3588">
                  <c:v>7.6999999999999985E-3</c:v>
                </c:pt>
                <c:pt idx="3589">
                  <c:v>7.8000000000000153E-3</c:v>
                </c:pt>
                <c:pt idx="3590">
                  <c:v>8.10000000000001E-3</c:v>
                </c:pt>
                <c:pt idx="3591">
                  <c:v>8.199999999999999E-3</c:v>
                </c:pt>
                <c:pt idx="3592">
                  <c:v>8.199999999999999E-3</c:v>
                </c:pt>
                <c:pt idx="3593">
                  <c:v>8.3000000000000157E-3</c:v>
                </c:pt>
                <c:pt idx="3594">
                  <c:v>8.7999999999999884E-3</c:v>
                </c:pt>
                <c:pt idx="3595">
                  <c:v>9.099999999999997E-3</c:v>
                </c:pt>
                <c:pt idx="3596">
                  <c:v>8.8000000000000161E-3</c:v>
                </c:pt>
                <c:pt idx="3597">
                  <c:v>8.9000000000000051E-3</c:v>
                </c:pt>
                <c:pt idx="3598">
                  <c:v>8.9000000000000051E-3</c:v>
                </c:pt>
                <c:pt idx="3599">
                  <c:v>8.6999999999999994E-3</c:v>
                </c:pt>
                <c:pt idx="3600">
                  <c:v>8.6999999999999994E-3</c:v>
                </c:pt>
                <c:pt idx="3601">
                  <c:v>8.9999999999999941E-3</c:v>
                </c:pt>
                <c:pt idx="3602">
                  <c:v>9.099999999999997E-3</c:v>
                </c:pt>
                <c:pt idx="3603">
                  <c:v>8.8000000000000023E-3</c:v>
                </c:pt>
                <c:pt idx="3604">
                  <c:v>7.6999999999999985E-3</c:v>
                </c:pt>
                <c:pt idx="3605">
                  <c:v>7.7999999999999875E-3</c:v>
                </c:pt>
                <c:pt idx="3606">
                  <c:v>7.6999999999999985E-3</c:v>
                </c:pt>
                <c:pt idx="3607">
                  <c:v>7.1999999999999981E-3</c:v>
                </c:pt>
                <c:pt idx="3608">
                  <c:v>7.3000000000000009E-3</c:v>
                </c:pt>
                <c:pt idx="3609">
                  <c:v>6.9000000000000034E-3</c:v>
                </c:pt>
                <c:pt idx="3610">
                  <c:v>7.1999999999999981E-3</c:v>
                </c:pt>
                <c:pt idx="3611">
                  <c:v>7.4999999999999928E-3</c:v>
                </c:pt>
                <c:pt idx="3612">
                  <c:v>7.1999999999999981E-3</c:v>
                </c:pt>
                <c:pt idx="3613">
                  <c:v>7.8000000000000014E-3</c:v>
                </c:pt>
                <c:pt idx="3614">
                  <c:v>7.4000000000000038E-3</c:v>
                </c:pt>
                <c:pt idx="3615">
                  <c:v>7.4000000000000038E-3</c:v>
                </c:pt>
                <c:pt idx="3616">
                  <c:v>7.2999999999999871E-3</c:v>
                </c:pt>
                <c:pt idx="3617">
                  <c:v>7.1000000000000091E-3</c:v>
                </c:pt>
                <c:pt idx="3618">
                  <c:v>7.3999999999999899E-3</c:v>
                </c:pt>
                <c:pt idx="3619">
                  <c:v>7.0000000000000062E-3</c:v>
                </c:pt>
                <c:pt idx="3620">
                  <c:v>6.9999999999999923E-3</c:v>
                </c:pt>
                <c:pt idx="3621">
                  <c:v>6.9999999999999923E-3</c:v>
                </c:pt>
                <c:pt idx="3622">
                  <c:v>7.0000000000000062E-3</c:v>
                </c:pt>
                <c:pt idx="3623">
                  <c:v>6.8000000000000144E-3</c:v>
                </c:pt>
                <c:pt idx="3624">
                  <c:v>6.9000000000000034E-3</c:v>
                </c:pt>
                <c:pt idx="3625">
                  <c:v>6.7000000000000115E-3</c:v>
                </c:pt>
                <c:pt idx="3626">
                  <c:v>7.0000000000000062E-3</c:v>
                </c:pt>
                <c:pt idx="3627">
                  <c:v>7.0999999999999952E-3</c:v>
                </c:pt>
                <c:pt idx="3628">
                  <c:v>7.0999999999999952E-3</c:v>
                </c:pt>
                <c:pt idx="3629">
                  <c:v>7.9000000000000042E-3</c:v>
                </c:pt>
                <c:pt idx="3630">
                  <c:v>8.0000000000000071E-3</c:v>
                </c:pt>
                <c:pt idx="3631">
                  <c:v>8.0999999999999961E-3</c:v>
                </c:pt>
                <c:pt idx="3632">
                  <c:v>8.4999999999999937E-3</c:v>
                </c:pt>
                <c:pt idx="3633">
                  <c:v>8.8000000000000023E-3</c:v>
                </c:pt>
                <c:pt idx="3634">
                  <c:v>8.5999999999999965E-3</c:v>
                </c:pt>
                <c:pt idx="3635">
                  <c:v>8.900000000000019E-3</c:v>
                </c:pt>
                <c:pt idx="3636">
                  <c:v>9.2999999999999888E-3</c:v>
                </c:pt>
                <c:pt idx="3637">
                  <c:v>8.8999999999999913E-3</c:v>
                </c:pt>
                <c:pt idx="3638">
                  <c:v>8.4999999999999937E-3</c:v>
                </c:pt>
                <c:pt idx="3639">
                  <c:v>8.4999999999999937E-3</c:v>
                </c:pt>
                <c:pt idx="3640">
                  <c:v>9.3000000000000027E-3</c:v>
                </c:pt>
                <c:pt idx="3641">
                  <c:v>1.0099999999999998E-2</c:v>
                </c:pt>
                <c:pt idx="3642">
                  <c:v>1.150000000000001E-2</c:v>
                </c:pt>
                <c:pt idx="3643">
                  <c:v>1.0200000000000001E-2</c:v>
                </c:pt>
                <c:pt idx="3644">
                  <c:v>1.0599999999999984E-2</c:v>
                </c:pt>
                <c:pt idx="3645">
                  <c:v>1.0500000000000009E-2</c:v>
                </c:pt>
                <c:pt idx="3646">
                  <c:v>1.0600000000000012E-2</c:v>
                </c:pt>
                <c:pt idx="3647">
                  <c:v>1.0300000000000004E-2</c:v>
                </c:pt>
                <c:pt idx="3648">
                  <c:v>8.5999999999999965E-3</c:v>
                </c:pt>
                <c:pt idx="3649">
                  <c:v>8.8999999999999913E-3</c:v>
                </c:pt>
                <c:pt idx="3650">
                  <c:v>9.4000000000000056E-3</c:v>
                </c:pt>
                <c:pt idx="3651">
                  <c:v>9.5999999999999974E-3</c:v>
                </c:pt>
                <c:pt idx="3652">
                  <c:v>9.5999999999999974E-3</c:v>
                </c:pt>
                <c:pt idx="3653">
                  <c:v>9.6000000000000113E-3</c:v>
                </c:pt>
                <c:pt idx="3654">
                  <c:v>9.4000000000000056E-3</c:v>
                </c:pt>
                <c:pt idx="3655">
                  <c:v>9.3000000000000027E-3</c:v>
                </c:pt>
                <c:pt idx="3656">
                  <c:v>9.8000000000000032E-3</c:v>
                </c:pt>
                <c:pt idx="3657">
                  <c:v>9.8000000000000032E-3</c:v>
                </c:pt>
                <c:pt idx="3658">
                  <c:v>1.0800000000000004E-2</c:v>
                </c:pt>
                <c:pt idx="3659">
                  <c:v>1.0599999999999984E-2</c:v>
                </c:pt>
                <c:pt idx="3660">
                  <c:v>1.0499999999999995E-2</c:v>
                </c:pt>
                <c:pt idx="3661">
                  <c:v>9.6999999999999864E-3</c:v>
                </c:pt>
                <c:pt idx="3662">
                  <c:v>1.0200000000000001E-2</c:v>
                </c:pt>
                <c:pt idx="3663">
                  <c:v>9.6999999999999864E-3</c:v>
                </c:pt>
                <c:pt idx="3664">
                  <c:v>1.0000000000000009E-2</c:v>
                </c:pt>
                <c:pt idx="3665">
                  <c:v>1.0000000000000009E-2</c:v>
                </c:pt>
                <c:pt idx="3666">
                  <c:v>1.0000000000000009E-2</c:v>
                </c:pt>
                <c:pt idx="3667">
                  <c:v>1.0300000000000004E-2</c:v>
                </c:pt>
                <c:pt idx="3668">
                  <c:v>9.5999999999999974E-3</c:v>
                </c:pt>
                <c:pt idx="3669">
                  <c:v>9.3000000000000027E-3</c:v>
                </c:pt>
                <c:pt idx="3670">
                  <c:v>9.7000000000000003E-3</c:v>
                </c:pt>
                <c:pt idx="3671">
                  <c:v>9.7999999999999893E-3</c:v>
                </c:pt>
                <c:pt idx="3672">
                  <c:v>9.3000000000000027E-3</c:v>
                </c:pt>
                <c:pt idx="3673">
                  <c:v>9.1999999999999998E-3</c:v>
                </c:pt>
                <c:pt idx="3674">
                  <c:v>9.5999999999999974E-3</c:v>
                </c:pt>
                <c:pt idx="3675">
                  <c:v>9.6000000000000113E-3</c:v>
                </c:pt>
                <c:pt idx="3676">
                  <c:v>9.7999999999999893E-3</c:v>
                </c:pt>
                <c:pt idx="3677">
                  <c:v>9.3999999999999917E-3</c:v>
                </c:pt>
                <c:pt idx="3678">
                  <c:v>9.5999999999999974E-3</c:v>
                </c:pt>
                <c:pt idx="3679">
                  <c:v>9.4999999999999946E-3</c:v>
                </c:pt>
                <c:pt idx="3680">
                  <c:v>9.5999999999999835E-3</c:v>
                </c:pt>
                <c:pt idx="3681">
                  <c:v>9.5000000000000084E-3</c:v>
                </c:pt>
                <c:pt idx="3682">
                  <c:v>1.0500000000000009E-2</c:v>
                </c:pt>
                <c:pt idx="3683">
                  <c:v>1.0100000000000012E-2</c:v>
                </c:pt>
                <c:pt idx="3684">
                  <c:v>1.0200000000000001E-2</c:v>
                </c:pt>
                <c:pt idx="3685">
                  <c:v>1.0199999999999987E-2</c:v>
                </c:pt>
                <c:pt idx="3686">
                  <c:v>1.0699999999999987E-2</c:v>
                </c:pt>
                <c:pt idx="3687">
                  <c:v>1.0900000000000007E-2</c:v>
                </c:pt>
                <c:pt idx="3688">
                  <c:v>1.0599999999999998E-2</c:v>
                </c:pt>
                <c:pt idx="3689">
                  <c:v>1.0300000000000004E-2</c:v>
                </c:pt>
                <c:pt idx="3690">
                  <c:v>9.9999999999999811E-3</c:v>
                </c:pt>
                <c:pt idx="3691">
                  <c:v>1.0300000000000004E-2</c:v>
                </c:pt>
                <c:pt idx="3692">
                  <c:v>1.0000000000000009E-2</c:v>
                </c:pt>
                <c:pt idx="3693">
                  <c:v>9.900000000000006E-3</c:v>
                </c:pt>
                <c:pt idx="3694">
                  <c:v>9.7000000000000142E-3</c:v>
                </c:pt>
                <c:pt idx="3695">
                  <c:v>1.0099999999999998E-2</c:v>
                </c:pt>
                <c:pt idx="3696">
                  <c:v>1.0300000000000004E-2</c:v>
                </c:pt>
                <c:pt idx="3697">
                  <c:v>1.0600000000000012E-2</c:v>
                </c:pt>
                <c:pt idx="3698">
                  <c:v>1.0599999999999998E-2</c:v>
                </c:pt>
                <c:pt idx="3699">
                  <c:v>1.0599999999999998E-2</c:v>
                </c:pt>
                <c:pt idx="3700">
                  <c:v>1.0599999999999998E-2</c:v>
                </c:pt>
                <c:pt idx="3701">
                  <c:v>1.0700000000000001E-2</c:v>
                </c:pt>
                <c:pt idx="3702">
                  <c:v>1.0700000000000001E-2</c:v>
                </c:pt>
                <c:pt idx="3703">
                  <c:v>1.0899999999999993E-2</c:v>
                </c:pt>
                <c:pt idx="3704">
                  <c:v>1.0800000000000004E-2</c:v>
                </c:pt>
                <c:pt idx="3705">
                  <c:v>1.1399999999999993E-2</c:v>
                </c:pt>
                <c:pt idx="3706">
                  <c:v>1.100000000000001E-2</c:v>
                </c:pt>
                <c:pt idx="3707">
                  <c:v>1.0499999999999995E-2</c:v>
                </c:pt>
                <c:pt idx="3708">
                  <c:v>1.0499999999999995E-2</c:v>
                </c:pt>
                <c:pt idx="3709">
                  <c:v>1.0499999999999995E-2</c:v>
                </c:pt>
                <c:pt idx="3710">
                  <c:v>1.029999999999999E-2</c:v>
                </c:pt>
                <c:pt idx="3711">
                  <c:v>1.0700000000000001E-2</c:v>
                </c:pt>
                <c:pt idx="3712">
                  <c:v>1.0800000000000004E-2</c:v>
                </c:pt>
                <c:pt idx="3713">
                  <c:v>1.0700000000000001E-2</c:v>
                </c:pt>
                <c:pt idx="3714">
                  <c:v>1.1099999999999999E-2</c:v>
                </c:pt>
                <c:pt idx="3715">
                  <c:v>1.1400000000000007E-2</c:v>
                </c:pt>
                <c:pt idx="3716">
                  <c:v>1.1700000000000002E-2</c:v>
                </c:pt>
                <c:pt idx="3717">
                  <c:v>1.1700000000000002E-2</c:v>
                </c:pt>
                <c:pt idx="3718">
                  <c:v>1.2199999999999989E-2</c:v>
                </c:pt>
                <c:pt idx="3719">
                  <c:v>1.21E-2</c:v>
                </c:pt>
                <c:pt idx="3720">
                  <c:v>1.21E-2</c:v>
                </c:pt>
                <c:pt idx="3721">
                  <c:v>1.2399999999999994E-2</c:v>
                </c:pt>
                <c:pt idx="3722">
                  <c:v>1.2299999999999991E-2</c:v>
                </c:pt>
                <c:pt idx="3723">
                  <c:v>1.2399999999999994E-2</c:v>
                </c:pt>
                <c:pt idx="3724">
                  <c:v>1.1999999999999997E-2</c:v>
                </c:pt>
                <c:pt idx="3725">
                  <c:v>1.1799999999999991E-2</c:v>
                </c:pt>
                <c:pt idx="3726">
                  <c:v>1.2499999999999997E-2</c:v>
                </c:pt>
                <c:pt idx="3727">
                  <c:v>1.2300000000000005E-2</c:v>
                </c:pt>
                <c:pt idx="3728">
                  <c:v>1.2800000000000006E-2</c:v>
                </c:pt>
                <c:pt idx="3729">
                  <c:v>1.2900000000000009E-2</c:v>
                </c:pt>
                <c:pt idx="3730">
                  <c:v>1.2799999999999992E-2</c:v>
                </c:pt>
                <c:pt idx="3731">
                  <c:v>1.2199999999999989E-2</c:v>
                </c:pt>
                <c:pt idx="3732">
                  <c:v>1.2399999999999994E-2</c:v>
                </c:pt>
                <c:pt idx="3733">
                  <c:v>1.2200000000000003E-2</c:v>
                </c:pt>
                <c:pt idx="3734">
                  <c:v>1.2900000000000009E-2</c:v>
                </c:pt>
                <c:pt idx="3735">
                  <c:v>1.3600000000000001E-2</c:v>
                </c:pt>
                <c:pt idx="3736">
                  <c:v>1.4100000000000001E-2</c:v>
                </c:pt>
                <c:pt idx="3737">
                  <c:v>1.4100000000000001E-2</c:v>
                </c:pt>
                <c:pt idx="3738">
                  <c:v>1.4600000000000002E-2</c:v>
                </c:pt>
                <c:pt idx="3739">
                  <c:v>1.419999999999999E-2</c:v>
                </c:pt>
                <c:pt idx="3740">
                  <c:v>1.3800000000000007E-2</c:v>
                </c:pt>
                <c:pt idx="3741">
                  <c:v>1.3500000000000012E-2</c:v>
                </c:pt>
                <c:pt idx="3742">
                  <c:v>1.3500000000000012E-2</c:v>
                </c:pt>
                <c:pt idx="3743">
                  <c:v>1.3600000000000001E-2</c:v>
                </c:pt>
                <c:pt idx="3744">
                  <c:v>1.3700000000000004E-2</c:v>
                </c:pt>
                <c:pt idx="3745">
                  <c:v>1.3099999999999987E-2</c:v>
                </c:pt>
                <c:pt idx="3746">
                  <c:v>1.2799999999999992E-2</c:v>
                </c:pt>
                <c:pt idx="3747">
                  <c:v>1.2999999999999984E-2</c:v>
                </c:pt>
                <c:pt idx="3748">
                  <c:v>1.2799999999999992E-2</c:v>
                </c:pt>
                <c:pt idx="3749">
                  <c:v>1.26E-2</c:v>
                </c:pt>
                <c:pt idx="3750">
                  <c:v>1.2699999999999989E-2</c:v>
                </c:pt>
                <c:pt idx="3751">
                  <c:v>1.2800000000000006E-2</c:v>
                </c:pt>
                <c:pt idx="3752">
                  <c:v>1.3200000000000003E-2</c:v>
                </c:pt>
                <c:pt idx="3753">
                  <c:v>1.3799999999999993E-2</c:v>
                </c:pt>
                <c:pt idx="3754">
                  <c:v>1.4300000000000007E-2</c:v>
                </c:pt>
                <c:pt idx="3755">
                  <c:v>1.3800000000000007E-2</c:v>
                </c:pt>
                <c:pt idx="3756">
                  <c:v>1.3700000000000004E-2</c:v>
                </c:pt>
                <c:pt idx="3757">
                  <c:v>1.2899999999999995E-2</c:v>
                </c:pt>
                <c:pt idx="3758">
                  <c:v>1.3200000000000003E-2</c:v>
                </c:pt>
                <c:pt idx="3759">
                  <c:v>1.3200000000000003E-2</c:v>
                </c:pt>
                <c:pt idx="3760">
                  <c:v>1.3399999999999995E-2</c:v>
                </c:pt>
                <c:pt idx="3761">
                  <c:v>1.2899999999999995E-2</c:v>
                </c:pt>
                <c:pt idx="3762">
                  <c:v>1.2699999999999989E-2</c:v>
                </c:pt>
                <c:pt idx="3763">
                  <c:v>1.2899999999999995E-2</c:v>
                </c:pt>
                <c:pt idx="3764">
                  <c:v>1.2999999999999998E-2</c:v>
                </c:pt>
                <c:pt idx="3765">
                  <c:v>1.3399999999999995E-2</c:v>
                </c:pt>
                <c:pt idx="3766">
                  <c:v>1.3599999999999987E-2</c:v>
                </c:pt>
                <c:pt idx="3767">
                  <c:v>1.3800000000000007E-2</c:v>
                </c:pt>
                <c:pt idx="3768">
                  <c:v>1.3800000000000007E-2</c:v>
                </c:pt>
                <c:pt idx="3769">
                  <c:v>1.3799999999999993E-2</c:v>
                </c:pt>
                <c:pt idx="3770">
                  <c:v>1.3799999999999993E-2</c:v>
                </c:pt>
                <c:pt idx="3771">
                  <c:v>1.369999999999999E-2</c:v>
                </c:pt>
                <c:pt idx="3772">
                  <c:v>1.3600000000000001E-2</c:v>
                </c:pt>
                <c:pt idx="3773">
                  <c:v>1.3999999999999999E-2</c:v>
                </c:pt>
                <c:pt idx="3774">
                  <c:v>1.3899999999999996E-2</c:v>
                </c:pt>
                <c:pt idx="3775">
                  <c:v>1.369999999999999E-2</c:v>
                </c:pt>
                <c:pt idx="3776">
                  <c:v>1.3700000000000004E-2</c:v>
                </c:pt>
                <c:pt idx="3777">
                  <c:v>1.3600000000000001E-2</c:v>
                </c:pt>
                <c:pt idx="3778">
                  <c:v>1.3299999999999992E-2</c:v>
                </c:pt>
                <c:pt idx="3779">
                  <c:v>1.3499999999999998E-2</c:v>
                </c:pt>
                <c:pt idx="3780">
                  <c:v>1.3799999999999979E-2</c:v>
                </c:pt>
                <c:pt idx="3781">
                  <c:v>1.3700000000000004E-2</c:v>
                </c:pt>
                <c:pt idx="3782">
                  <c:v>1.3899999999999996E-2</c:v>
                </c:pt>
                <c:pt idx="3783">
                  <c:v>1.3599999999999987E-2</c:v>
                </c:pt>
                <c:pt idx="3784">
                  <c:v>1.3700000000000004E-2</c:v>
                </c:pt>
                <c:pt idx="3785">
                  <c:v>1.3499999999999998E-2</c:v>
                </c:pt>
                <c:pt idx="3786">
                  <c:v>1.3999999999999985E-2</c:v>
                </c:pt>
                <c:pt idx="3787">
                  <c:v>1.3899999999999996E-2</c:v>
                </c:pt>
                <c:pt idx="3788">
                  <c:v>1.4600000000000016E-2</c:v>
                </c:pt>
                <c:pt idx="3789">
                  <c:v>1.490000000000001E-2</c:v>
                </c:pt>
                <c:pt idx="3790">
                  <c:v>1.4600000000000002E-2</c:v>
                </c:pt>
                <c:pt idx="3791">
                  <c:v>1.4299999999999993E-2</c:v>
                </c:pt>
                <c:pt idx="3792">
                  <c:v>1.4499999999999999E-2</c:v>
                </c:pt>
                <c:pt idx="3793">
                  <c:v>1.5100000000000002E-2</c:v>
                </c:pt>
                <c:pt idx="3794">
                  <c:v>1.5299999999999994E-2</c:v>
                </c:pt>
                <c:pt idx="3795">
                  <c:v>1.5900000000000004E-2</c:v>
                </c:pt>
                <c:pt idx="3796">
                  <c:v>1.6400000000000005E-2</c:v>
                </c:pt>
                <c:pt idx="3797">
                  <c:v>1.5300000000000008E-2</c:v>
                </c:pt>
                <c:pt idx="3798">
                  <c:v>1.5100000000000016E-2</c:v>
                </c:pt>
                <c:pt idx="3799">
                  <c:v>1.419999999999999E-2</c:v>
                </c:pt>
                <c:pt idx="3800">
                  <c:v>1.4299999999999993E-2</c:v>
                </c:pt>
                <c:pt idx="3801">
                  <c:v>1.4799999999999994E-2</c:v>
                </c:pt>
                <c:pt idx="3802">
                  <c:v>1.5200000000000005E-2</c:v>
                </c:pt>
                <c:pt idx="3803">
                  <c:v>1.490000000000001E-2</c:v>
                </c:pt>
                <c:pt idx="3804">
                  <c:v>1.4600000000000002E-2</c:v>
                </c:pt>
                <c:pt idx="3805">
                  <c:v>1.4800000000000008E-2</c:v>
                </c:pt>
                <c:pt idx="3806">
                  <c:v>1.4999999999999999E-2</c:v>
                </c:pt>
                <c:pt idx="3807">
                  <c:v>1.5200000000000005E-2</c:v>
                </c:pt>
                <c:pt idx="3808">
                  <c:v>1.4999999999999999E-2</c:v>
                </c:pt>
                <c:pt idx="3809">
                  <c:v>1.4999999999999999E-2</c:v>
                </c:pt>
                <c:pt idx="3810">
                  <c:v>1.5200000000000005E-2</c:v>
                </c:pt>
                <c:pt idx="3811">
                  <c:v>1.5100000000000002E-2</c:v>
                </c:pt>
                <c:pt idx="3812">
                  <c:v>1.4699999999999998E-2</c:v>
                </c:pt>
                <c:pt idx="3813">
                  <c:v>1.4800000000000001E-2</c:v>
                </c:pt>
                <c:pt idx="3814">
                  <c:v>1.4600000000000009E-2</c:v>
                </c:pt>
                <c:pt idx="3815">
                  <c:v>1.4400000000000003E-2</c:v>
                </c:pt>
                <c:pt idx="3816">
                  <c:v>1.4400000000000003E-2</c:v>
                </c:pt>
                <c:pt idx="3817">
                  <c:v>1.4099999999999994E-2</c:v>
                </c:pt>
                <c:pt idx="3818">
                  <c:v>1.3900000000000003E-2</c:v>
                </c:pt>
                <c:pt idx="3819">
                  <c:v>1.38E-2</c:v>
                </c:pt>
                <c:pt idx="3820">
                  <c:v>1.4499999999999999E-2</c:v>
                </c:pt>
                <c:pt idx="3821">
                  <c:v>1.4600000000000002E-2</c:v>
                </c:pt>
                <c:pt idx="3822">
                  <c:v>1.5100000000000002E-2</c:v>
                </c:pt>
                <c:pt idx="3823">
                  <c:v>1.4700000000000012E-2</c:v>
                </c:pt>
                <c:pt idx="3824">
                  <c:v>1.4800000000000001E-2</c:v>
                </c:pt>
                <c:pt idx="3825">
                  <c:v>1.4599999999999995E-2</c:v>
                </c:pt>
                <c:pt idx="3826">
                  <c:v>1.4800000000000001E-2</c:v>
                </c:pt>
                <c:pt idx="3827">
                  <c:v>1.4899999999999997E-2</c:v>
                </c:pt>
                <c:pt idx="3828">
                  <c:v>1.4799999999999994E-2</c:v>
                </c:pt>
                <c:pt idx="3829">
                  <c:v>1.4700000000000012E-2</c:v>
                </c:pt>
                <c:pt idx="3830">
                  <c:v>1.5400000000000004E-2</c:v>
                </c:pt>
                <c:pt idx="3831">
                  <c:v>1.5800000000000002E-2</c:v>
                </c:pt>
                <c:pt idx="3832">
                  <c:v>1.6E-2</c:v>
                </c:pt>
                <c:pt idx="3833">
                  <c:v>1.5800000000000008E-2</c:v>
                </c:pt>
                <c:pt idx="3834">
                  <c:v>1.6100000000000003E-2</c:v>
                </c:pt>
                <c:pt idx="3835">
                  <c:v>1.5899999999999991E-2</c:v>
                </c:pt>
                <c:pt idx="3836">
                  <c:v>1.6199999999999999E-2</c:v>
                </c:pt>
                <c:pt idx="3837">
                  <c:v>1.5800000000000002E-2</c:v>
                </c:pt>
                <c:pt idx="3838">
                  <c:v>1.6300000000000002E-2</c:v>
                </c:pt>
                <c:pt idx="3839">
                  <c:v>1.6500000000000008E-2</c:v>
                </c:pt>
                <c:pt idx="3840">
                  <c:v>1.6800000000000009E-2</c:v>
                </c:pt>
                <c:pt idx="3841">
                  <c:v>1.72E-2</c:v>
                </c:pt>
                <c:pt idx="3842">
                  <c:v>1.7499999999999995E-2</c:v>
                </c:pt>
                <c:pt idx="3843">
                  <c:v>1.77E-2</c:v>
                </c:pt>
                <c:pt idx="3844">
                  <c:v>1.7299999999999996E-2</c:v>
                </c:pt>
                <c:pt idx="3845">
                  <c:v>1.7500000000000002E-2</c:v>
                </c:pt>
                <c:pt idx="3846">
                  <c:v>1.77E-2</c:v>
                </c:pt>
                <c:pt idx="3847">
                  <c:v>1.8300000000000004E-2</c:v>
                </c:pt>
                <c:pt idx="3848">
                  <c:v>1.8699999999999994E-2</c:v>
                </c:pt>
                <c:pt idx="3849">
                  <c:v>1.8599999999999998E-2</c:v>
                </c:pt>
                <c:pt idx="3850">
                  <c:v>1.8799999999999997E-2</c:v>
                </c:pt>
                <c:pt idx="3851">
                  <c:v>1.8100000000000005E-2</c:v>
                </c:pt>
                <c:pt idx="3852">
                  <c:v>1.7799999999999996E-2</c:v>
                </c:pt>
                <c:pt idx="3853">
                  <c:v>1.72E-2</c:v>
                </c:pt>
                <c:pt idx="3854">
                  <c:v>1.7599999999999998E-2</c:v>
                </c:pt>
                <c:pt idx="3855">
                  <c:v>1.7500000000000002E-2</c:v>
                </c:pt>
                <c:pt idx="3856">
                  <c:v>1.7899999999999999E-2</c:v>
                </c:pt>
                <c:pt idx="3857">
                  <c:v>1.7800000000000003E-2</c:v>
                </c:pt>
                <c:pt idx="3858">
                  <c:v>1.8700000000000001E-2</c:v>
                </c:pt>
                <c:pt idx="3859">
                  <c:v>1.8600000000000005E-2</c:v>
                </c:pt>
                <c:pt idx="3860">
                  <c:v>1.8899999999999993E-2</c:v>
                </c:pt>
                <c:pt idx="3861">
                  <c:v>1.9500000000000003E-2</c:v>
                </c:pt>
                <c:pt idx="3862">
                  <c:v>1.9499999999999997E-2</c:v>
                </c:pt>
                <c:pt idx="3863">
                  <c:v>1.9700000000000002E-2</c:v>
                </c:pt>
                <c:pt idx="3864">
                  <c:v>1.9900000000000001E-2</c:v>
                </c:pt>
                <c:pt idx="3865">
                  <c:v>2.0000000000000004E-2</c:v>
                </c:pt>
                <c:pt idx="3866">
                  <c:v>1.9900000000000001E-2</c:v>
                </c:pt>
                <c:pt idx="3867">
                  <c:v>1.9900000000000001E-2</c:v>
                </c:pt>
                <c:pt idx="3868">
                  <c:v>1.9500000000000003E-2</c:v>
                </c:pt>
                <c:pt idx="3869">
                  <c:v>1.9900000000000001E-2</c:v>
                </c:pt>
                <c:pt idx="3870">
                  <c:v>2.0699999999999996E-2</c:v>
                </c:pt>
                <c:pt idx="3871">
                  <c:v>2.1299999999999999E-2</c:v>
                </c:pt>
                <c:pt idx="3872">
                  <c:v>2.1399999999999995E-2</c:v>
                </c:pt>
                <c:pt idx="3873">
                  <c:v>2.18E-2</c:v>
                </c:pt>
                <c:pt idx="3874">
                  <c:v>2.1300000000000006E-2</c:v>
                </c:pt>
                <c:pt idx="3875">
                  <c:v>2.1299999999999999E-2</c:v>
                </c:pt>
                <c:pt idx="3876">
                  <c:v>2.1499999999999998E-2</c:v>
                </c:pt>
                <c:pt idx="3877">
                  <c:v>2.1600000000000008E-2</c:v>
                </c:pt>
                <c:pt idx="3878">
                  <c:v>2.0799999999999999E-2</c:v>
                </c:pt>
                <c:pt idx="3879">
                  <c:v>2.0600000000000014E-2</c:v>
                </c:pt>
                <c:pt idx="3880">
                  <c:v>2.1699999999999997E-2</c:v>
                </c:pt>
                <c:pt idx="3881">
                  <c:v>2.0900000000000002E-2</c:v>
                </c:pt>
                <c:pt idx="3882">
                  <c:v>2.0400000000000001E-2</c:v>
                </c:pt>
                <c:pt idx="3883">
                  <c:v>1.9999999999999997E-2</c:v>
                </c:pt>
                <c:pt idx="3884">
                  <c:v>1.9700000000000016E-2</c:v>
                </c:pt>
                <c:pt idx="3885">
                  <c:v>1.9599999999999992E-2</c:v>
                </c:pt>
                <c:pt idx="3886">
                  <c:v>1.9400000000000008E-2</c:v>
                </c:pt>
                <c:pt idx="3887">
                  <c:v>2.01E-2</c:v>
                </c:pt>
                <c:pt idx="3888">
                  <c:v>2.049999999999999E-2</c:v>
                </c:pt>
                <c:pt idx="3889">
                  <c:v>2.0600000000000014E-2</c:v>
                </c:pt>
                <c:pt idx="3890">
                  <c:v>2.0899999999999995E-2</c:v>
                </c:pt>
                <c:pt idx="3891">
                  <c:v>2.1099999999999994E-2</c:v>
                </c:pt>
                <c:pt idx="3892">
                  <c:v>2.0200000000000003E-2</c:v>
                </c:pt>
                <c:pt idx="3893">
                  <c:v>1.9999999999999997E-2</c:v>
                </c:pt>
                <c:pt idx="3894">
                  <c:v>1.9900000000000001E-2</c:v>
                </c:pt>
                <c:pt idx="3895">
                  <c:v>2.0299999999999999E-2</c:v>
                </c:pt>
                <c:pt idx="3896">
                  <c:v>1.9799999999999991E-2</c:v>
                </c:pt>
                <c:pt idx="3897">
                  <c:v>2.06E-2</c:v>
                </c:pt>
                <c:pt idx="3898">
                  <c:v>2.070000000000001E-2</c:v>
                </c:pt>
                <c:pt idx="3899">
                  <c:v>2.06E-2</c:v>
                </c:pt>
                <c:pt idx="3900">
                  <c:v>2.1400000000000002E-2</c:v>
                </c:pt>
                <c:pt idx="3901">
                  <c:v>2.1800000000000014E-2</c:v>
                </c:pt>
                <c:pt idx="3902">
                  <c:v>2.1199999999999997E-2</c:v>
                </c:pt>
                <c:pt idx="3903">
                  <c:v>2.0900000000000002E-2</c:v>
                </c:pt>
                <c:pt idx="3904">
                  <c:v>2.06E-2</c:v>
                </c:pt>
                <c:pt idx="3905">
                  <c:v>2.0999999999999991E-2</c:v>
                </c:pt>
                <c:pt idx="3906">
                  <c:v>2.1399999999999995E-2</c:v>
                </c:pt>
                <c:pt idx="3907">
                  <c:v>2.1999999999999992E-2</c:v>
                </c:pt>
                <c:pt idx="3908">
                  <c:v>2.2099999999999995E-2</c:v>
                </c:pt>
                <c:pt idx="3909">
                  <c:v>2.1700000000000004E-2</c:v>
                </c:pt>
                <c:pt idx="3910">
                  <c:v>2.1399999999999995E-2</c:v>
                </c:pt>
                <c:pt idx="3911">
                  <c:v>2.1500000000000012E-2</c:v>
                </c:pt>
                <c:pt idx="3912">
                  <c:v>2.2300000000000007E-2</c:v>
                </c:pt>
                <c:pt idx="3913">
                  <c:v>2.2699999999999991E-2</c:v>
                </c:pt>
                <c:pt idx="3914">
                  <c:v>2.2200000000000004E-2</c:v>
                </c:pt>
                <c:pt idx="3915">
                  <c:v>2.2199999999999991E-2</c:v>
                </c:pt>
                <c:pt idx="3916">
                  <c:v>2.1800000000000014E-2</c:v>
                </c:pt>
                <c:pt idx="3917">
                  <c:v>2.1400000000000002E-2</c:v>
                </c:pt>
                <c:pt idx="3918">
                  <c:v>2.23E-2</c:v>
                </c:pt>
                <c:pt idx="3919">
                  <c:v>2.1399999999999995E-2</c:v>
                </c:pt>
                <c:pt idx="3920">
                  <c:v>2.1100000000000001E-2</c:v>
                </c:pt>
                <c:pt idx="3921">
                  <c:v>1.9899999999999994E-2</c:v>
                </c:pt>
                <c:pt idx="3922">
                  <c:v>2.01E-2</c:v>
                </c:pt>
                <c:pt idx="3923">
                  <c:v>2.0100000000000007E-2</c:v>
                </c:pt>
                <c:pt idx="3924">
                  <c:v>1.9599999999999999E-2</c:v>
                </c:pt>
                <c:pt idx="3925">
                  <c:v>2.0099999999999993E-2</c:v>
                </c:pt>
                <c:pt idx="3926">
                  <c:v>2.0000000000000004E-2</c:v>
                </c:pt>
                <c:pt idx="3927">
                  <c:v>1.9300000000000005E-2</c:v>
                </c:pt>
                <c:pt idx="3928">
                  <c:v>1.9499999999999997E-2</c:v>
                </c:pt>
                <c:pt idx="3929">
                  <c:v>1.9300000000000005E-2</c:v>
                </c:pt>
                <c:pt idx="3930">
                  <c:v>1.89E-2</c:v>
                </c:pt>
                <c:pt idx="3931">
                  <c:v>1.8800000000000011E-2</c:v>
                </c:pt>
                <c:pt idx="3932">
                  <c:v>1.8799999999999997E-2</c:v>
                </c:pt>
                <c:pt idx="3933">
                  <c:v>1.8700000000000008E-2</c:v>
                </c:pt>
                <c:pt idx="3934">
                  <c:v>1.9299999999999998E-2</c:v>
                </c:pt>
                <c:pt idx="3935">
                  <c:v>1.8799999999999997E-2</c:v>
                </c:pt>
                <c:pt idx="3936">
                  <c:v>1.8499999999999996E-2</c:v>
                </c:pt>
                <c:pt idx="3937">
                  <c:v>1.8200000000000008E-2</c:v>
                </c:pt>
                <c:pt idx="3938">
                  <c:v>1.7899999999999999E-2</c:v>
                </c:pt>
                <c:pt idx="3939">
                  <c:v>1.7800000000000003E-2</c:v>
                </c:pt>
                <c:pt idx="3940">
                  <c:v>1.7800000000000003E-2</c:v>
                </c:pt>
                <c:pt idx="3941">
                  <c:v>1.7799999999999989E-2</c:v>
                </c:pt>
                <c:pt idx="3942">
                  <c:v>1.7500000000000002E-2</c:v>
                </c:pt>
                <c:pt idx="3943">
                  <c:v>1.7500000000000002E-2</c:v>
                </c:pt>
                <c:pt idx="3944">
                  <c:v>1.8100000000000005E-2</c:v>
                </c:pt>
                <c:pt idx="3945">
                  <c:v>1.8799999999999997E-2</c:v>
                </c:pt>
                <c:pt idx="3946">
                  <c:v>1.8600000000000012E-2</c:v>
                </c:pt>
                <c:pt idx="3947">
                  <c:v>1.9300000000000005E-2</c:v>
                </c:pt>
                <c:pt idx="3948">
                  <c:v>1.9400000000000014E-2</c:v>
                </c:pt>
                <c:pt idx="3949">
                  <c:v>1.9299999999999998E-2</c:v>
                </c:pt>
                <c:pt idx="3950">
                  <c:v>1.9200000000000002E-2</c:v>
                </c:pt>
                <c:pt idx="3951">
                  <c:v>2.0499999999999997E-2</c:v>
                </c:pt>
                <c:pt idx="3952">
                  <c:v>2.0499999999999997E-2</c:v>
                </c:pt>
                <c:pt idx="3953">
                  <c:v>2.0699999999999996E-2</c:v>
                </c:pt>
                <c:pt idx="3954">
                  <c:v>2.1100000000000008E-2</c:v>
                </c:pt>
                <c:pt idx="3955">
                  <c:v>2.2599999999999995E-2</c:v>
                </c:pt>
                <c:pt idx="3956">
                  <c:v>2.2100000000000002E-2</c:v>
                </c:pt>
                <c:pt idx="3957">
                  <c:v>2.2199999999999998E-2</c:v>
                </c:pt>
                <c:pt idx="3958">
                  <c:v>2.1999999999999992E-2</c:v>
                </c:pt>
                <c:pt idx="3959">
                  <c:v>2.1500000000000005E-2</c:v>
                </c:pt>
                <c:pt idx="3960">
                  <c:v>2.1099999999999994E-2</c:v>
                </c:pt>
                <c:pt idx="3961">
                  <c:v>2.1399999999999995E-2</c:v>
                </c:pt>
                <c:pt idx="3962">
                  <c:v>2.1700000000000004E-2</c:v>
                </c:pt>
                <c:pt idx="3963">
                  <c:v>2.1600000000000001E-2</c:v>
                </c:pt>
                <c:pt idx="3964">
                  <c:v>2.1799999999999993E-2</c:v>
                </c:pt>
                <c:pt idx="3965">
                  <c:v>2.2199999999999998E-2</c:v>
                </c:pt>
                <c:pt idx="3966">
                  <c:v>2.18E-2</c:v>
                </c:pt>
                <c:pt idx="3967">
                  <c:v>2.1699999999999997E-2</c:v>
                </c:pt>
                <c:pt idx="3968">
                  <c:v>2.2100000000000002E-2</c:v>
                </c:pt>
                <c:pt idx="3969">
                  <c:v>2.1499999999999998E-2</c:v>
                </c:pt>
                <c:pt idx="3970">
                  <c:v>2.23E-2</c:v>
                </c:pt>
                <c:pt idx="3971">
                  <c:v>2.2600000000000002E-2</c:v>
                </c:pt>
                <c:pt idx="3972">
                  <c:v>2.2600000000000002E-2</c:v>
                </c:pt>
                <c:pt idx="3973">
                  <c:v>2.2100000000000002E-2</c:v>
                </c:pt>
                <c:pt idx="3974">
                  <c:v>2.1500000000000005E-2</c:v>
                </c:pt>
                <c:pt idx="3975">
                  <c:v>2.1199999999999997E-2</c:v>
                </c:pt>
                <c:pt idx="3976">
                  <c:v>2.1600000000000008E-2</c:v>
                </c:pt>
                <c:pt idx="3977">
                  <c:v>2.1699999999999997E-2</c:v>
                </c:pt>
                <c:pt idx="3978">
                  <c:v>2.2000000000000006E-2</c:v>
                </c:pt>
                <c:pt idx="3979">
                  <c:v>2.2100000000000009E-2</c:v>
                </c:pt>
                <c:pt idx="3980">
                  <c:v>2.1699999999999997E-2</c:v>
                </c:pt>
                <c:pt idx="3981">
                  <c:v>2.1600000000000001E-2</c:v>
                </c:pt>
                <c:pt idx="3982">
                  <c:v>2.2000000000000006E-2</c:v>
                </c:pt>
                <c:pt idx="3983">
                  <c:v>2.1199999999999997E-2</c:v>
                </c:pt>
                <c:pt idx="3984">
                  <c:v>2.049999999999999E-2</c:v>
                </c:pt>
                <c:pt idx="3985">
                  <c:v>2.1099999999999994E-2</c:v>
                </c:pt>
                <c:pt idx="3986">
                  <c:v>2.1100000000000001E-2</c:v>
                </c:pt>
                <c:pt idx="3987">
                  <c:v>2.1600000000000001E-2</c:v>
                </c:pt>
                <c:pt idx="3988">
                  <c:v>2.1400000000000002E-2</c:v>
                </c:pt>
                <c:pt idx="3989">
                  <c:v>2.1400000000000002E-2</c:v>
                </c:pt>
                <c:pt idx="3990">
                  <c:v>2.0999999999999991E-2</c:v>
                </c:pt>
                <c:pt idx="3991">
                  <c:v>2.119999999999999E-2</c:v>
                </c:pt>
                <c:pt idx="3992">
                  <c:v>2.1400000000000002E-2</c:v>
                </c:pt>
                <c:pt idx="3993">
                  <c:v>2.1200000000000011E-2</c:v>
                </c:pt>
                <c:pt idx="3994">
                  <c:v>2.18E-2</c:v>
                </c:pt>
                <c:pt idx="3995">
                  <c:v>2.1999999999999992E-2</c:v>
                </c:pt>
                <c:pt idx="3996">
                  <c:v>2.2199999999999998E-2</c:v>
                </c:pt>
                <c:pt idx="3997">
                  <c:v>2.2199999999999998E-2</c:v>
                </c:pt>
                <c:pt idx="3998">
                  <c:v>2.2400000000000003E-2</c:v>
                </c:pt>
                <c:pt idx="3999">
                  <c:v>2.2300000000000007E-2</c:v>
                </c:pt>
                <c:pt idx="4000">
                  <c:v>2.2300000000000007E-2</c:v>
                </c:pt>
                <c:pt idx="4001">
                  <c:v>2.2200000000000011E-2</c:v>
                </c:pt>
                <c:pt idx="4002">
                  <c:v>2.23E-2</c:v>
                </c:pt>
                <c:pt idx="4003">
                  <c:v>2.2499999999999999E-2</c:v>
                </c:pt>
                <c:pt idx="4004">
                  <c:v>2.2400000000000003E-2</c:v>
                </c:pt>
                <c:pt idx="4005">
                  <c:v>2.2500000000000006E-2</c:v>
                </c:pt>
                <c:pt idx="4006">
                  <c:v>2.1499999999999998E-2</c:v>
                </c:pt>
                <c:pt idx="4007">
                  <c:v>2.240000000000001E-2</c:v>
                </c:pt>
                <c:pt idx="4008">
                  <c:v>2.2500000000000006E-2</c:v>
                </c:pt>
                <c:pt idx="4009">
                  <c:v>2.2700000000000005E-2</c:v>
                </c:pt>
                <c:pt idx="4010">
                  <c:v>2.2899999999999997E-2</c:v>
                </c:pt>
                <c:pt idx="4011">
                  <c:v>2.3100000000000002E-2</c:v>
                </c:pt>
                <c:pt idx="4012">
                  <c:v>2.2799999999999987E-2</c:v>
                </c:pt>
                <c:pt idx="4013">
                  <c:v>2.3800000000000002E-2</c:v>
                </c:pt>
                <c:pt idx="4014">
                  <c:v>2.4400000000000005E-2</c:v>
                </c:pt>
                <c:pt idx="4015">
                  <c:v>2.4699999999999993E-2</c:v>
                </c:pt>
                <c:pt idx="4016">
                  <c:v>2.5100000000000004E-2</c:v>
                </c:pt>
                <c:pt idx="4017">
                  <c:v>2.5100000000000004E-2</c:v>
                </c:pt>
                <c:pt idx="4018">
                  <c:v>2.5500000000000002E-2</c:v>
                </c:pt>
                <c:pt idx="4019">
                  <c:v>2.5699999999999994E-2</c:v>
                </c:pt>
                <c:pt idx="4020">
                  <c:v>2.6499999999999996E-2</c:v>
                </c:pt>
                <c:pt idx="4021">
                  <c:v>2.6500000000000003E-2</c:v>
                </c:pt>
                <c:pt idx="4022">
                  <c:v>2.6199999999999994E-2</c:v>
                </c:pt>
                <c:pt idx="4023">
                  <c:v>2.6300000000000011E-2</c:v>
                </c:pt>
                <c:pt idx="4024">
                  <c:v>2.6000000000000009E-2</c:v>
                </c:pt>
                <c:pt idx="4025">
                  <c:v>2.5500000000000002E-2</c:v>
                </c:pt>
                <c:pt idx="4026">
                  <c:v>2.5599999999999991E-2</c:v>
                </c:pt>
                <c:pt idx="4027">
                  <c:v>2.5199999999999993E-2</c:v>
                </c:pt>
                <c:pt idx="4028">
                  <c:v>2.480000000000001E-2</c:v>
                </c:pt>
                <c:pt idx="4029">
                  <c:v>2.4200000000000006E-2</c:v>
                </c:pt>
                <c:pt idx="4030">
                  <c:v>2.3600000000000003E-2</c:v>
                </c:pt>
                <c:pt idx="4031">
                  <c:v>2.35E-2</c:v>
                </c:pt>
                <c:pt idx="4032">
                  <c:v>2.3600000000000003E-2</c:v>
                </c:pt>
                <c:pt idx="4033">
                  <c:v>2.2999999999999993E-2</c:v>
                </c:pt>
                <c:pt idx="4034">
                  <c:v>2.3199999999999991E-2</c:v>
                </c:pt>
                <c:pt idx="4035">
                  <c:v>2.3500000000000007E-2</c:v>
                </c:pt>
                <c:pt idx="4036">
                  <c:v>2.35E-2</c:v>
                </c:pt>
                <c:pt idx="4037">
                  <c:v>2.3600000000000003E-2</c:v>
                </c:pt>
                <c:pt idx="4038">
                  <c:v>2.3900000000000012E-2</c:v>
                </c:pt>
                <c:pt idx="4039">
                  <c:v>2.3999999999999994E-2</c:v>
                </c:pt>
                <c:pt idx="4040">
                  <c:v>2.35E-2</c:v>
                </c:pt>
                <c:pt idx="4041">
                  <c:v>2.2900000000000004E-2</c:v>
                </c:pt>
                <c:pt idx="4042">
                  <c:v>2.3599999999999996E-2</c:v>
                </c:pt>
                <c:pt idx="4043">
                  <c:v>2.3899999999999998E-2</c:v>
                </c:pt>
                <c:pt idx="4044">
                  <c:v>2.4299999999999995E-2</c:v>
                </c:pt>
                <c:pt idx="4045">
                  <c:v>2.4400000000000012E-2</c:v>
                </c:pt>
                <c:pt idx="4046">
                  <c:v>2.4099999999999996E-2</c:v>
                </c:pt>
                <c:pt idx="4047">
                  <c:v>2.4200000000000006E-2</c:v>
                </c:pt>
                <c:pt idx="4048">
                  <c:v>2.4E-2</c:v>
                </c:pt>
                <c:pt idx="4049">
                  <c:v>2.4100000000000003E-2</c:v>
                </c:pt>
                <c:pt idx="4050">
                  <c:v>2.410000000000001E-2</c:v>
                </c:pt>
                <c:pt idx="4051">
                  <c:v>2.4199999999999999E-2</c:v>
                </c:pt>
                <c:pt idx="4052">
                  <c:v>2.4099999999999996E-2</c:v>
                </c:pt>
                <c:pt idx="4053">
                  <c:v>2.4699999999999993E-2</c:v>
                </c:pt>
                <c:pt idx="4054">
                  <c:v>2.4700000000000007E-2</c:v>
                </c:pt>
                <c:pt idx="4055">
                  <c:v>2.4399999999999991E-2</c:v>
                </c:pt>
                <c:pt idx="4056">
                  <c:v>2.4400000000000005E-2</c:v>
                </c:pt>
                <c:pt idx="4057">
                  <c:v>2.4500000000000001E-2</c:v>
                </c:pt>
                <c:pt idx="4058">
                  <c:v>2.5099999999999997E-2</c:v>
                </c:pt>
                <c:pt idx="4059">
                  <c:v>2.4599999999999997E-2</c:v>
                </c:pt>
                <c:pt idx="4060">
                  <c:v>2.4600000000000004E-2</c:v>
                </c:pt>
                <c:pt idx="4061">
                  <c:v>2.4800000000000003E-2</c:v>
                </c:pt>
                <c:pt idx="4062">
                  <c:v>2.5000000000000001E-2</c:v>
                </c:pt>
                <c:pt idx="4063">
                  <c:v>2.5200000000000007E-2</c:v>
                </c:pt>
                <c:pt idx="4064">
                  <c:v>2.5099999999999997E-2</c:v>
                </c:pt>
                <c:pt idx="4065">
                  <c:v>2.5399999999999999E-2</c:v>
                </c:pt>
                <c:pt idx="4066">
                  <c:v>2.5399999999999999E-2</c:v>
                </c:pt>
                <c:pt idx="4067">
                  <c:v>2.5500000000000002E-2</c:v>
                </c:pt>
                <c:pt idx="4068">
                  <c:v>2.5100000000000004E-2</c:v>
                </c:pt>
                <c:pt idx="4069">
                  <c:v>2.52E-2</c:v>
                </c:pt>
                <c:pt idx="4070">
                  <c:v>2.5699999999999994E-2</c:v>
                </c:pt>
                <c:pt idx="4071">
                  <c:v>2.5700000000000008E-2</c:v>
                </c:pt>
                <c:pt idx="4072">
                  <c:v>2.6300000000000004E-2</c:v>
                </c:pt>
                <c:pt idx="4073">
                  <c:v>2.6000000000000002E-2</c:v>
                </c:pt>
                <c:pt idx="4074">
                  <c:v>2.5700000000000008E-2</c:v>
                </c:pt>
                <c:pt idx="4075">
                  <c:v>2.5700000000000008E-2</c:v>
                </c:pt>
                <c:pt idx="4076">
                  <c:v>2.5600000000000005E-2</c:v>
                </c:pt>
                <c:pt idx="4077">
                  <c:v>2.5500000000000002E-2</c:v>
                </c:pt>
                <c:pt idx="4078">
                  <c:v>2.5600000000000005E-2</c:v>
                </c:pt>
                <c:pt idx="4079">
                  <c:v>2.5599999999999998E-2</c:v>
                </c:pt>
                <c:pt idx="4080">
                  <c:v>2.5800000000000003E-2</c:v>
                </c:pt>
                <c:pt idx="4081">
                  <c:v>2.5800000000000003E-2</c:v>
                </c:pt>
                <c:pt idx="4082">
                  <c:v>2.5199999999999993E-2</c:v>
                </c:pt>
                <c:pt idx="4083">
                  <c:v>2.52E-2</c:v>
                </c:pt>
                <c:pt idx="4084">
                  <c:v>2.4900000000000005E-2</c:v>
                </c:pt>
                <c:pt idx="4085">
                  <c:v>2.5099999999999997E-2</c:v>
                </c:pt>
                <c:pt idx="4086">
                  <c:v>2.5600000000000005E-2</c:v>
                </c:pt>
                <c:pt idx="4087">
                  <c:v>2.5399999999999999E-2</c:v>
                </c:pt>
                <c:pt idx="4088">
                  <c:v>2.5200000000000007E-2</c:v>
                </c:pt>
                <c:pt idx="4089">
                  <c:v>2.5100000000000004E-2</c:v>
                </c:pt>
                <c:pt idx="4090">
                  <c:v>2.5000000000000001E-2</c:v>
                </c:pt>
                <c:pt idx="4091">
                  <c:v>2.4599999999999997E-2</c:v>
                </c:pt>
                <c:pt idx="4092">
                  <c:v>2.4400000000000005E-2</c:v>
                </c:pt>
                <c:pt idx="4093">
                  <c:v>2.4599999999999997E-2</c:v>
                </c:pt>
                <c:pt idx="4094">
                  <c:v>2.4299999999999995E-2</c:v>
                </c:pt>
                <c:pt idx="4095">
                  <c:v>2.3800000000000009E-2</c:v>
                </c:pt>
                <c:pt idx="4096">
                  <c:v>2.4E-2</c:v>
                </c:pt>
                <c:pt idx="4097">
                  <c:v>2.4100000000000003E-2</c:v>
                </c:pt>
                <c:pt idx="4098">
                  <c:v>2.4299999999999995E-2</c:v>
                </c:pt>
                <c:pt idx="4099">
                  <c:v>2.4500000000000001E-2</c:v>
                </c:pt>
                <c:pt idx="4100">
                  <c:v>2.4800000000000003E-2</c:v>
                </c:pt>
                <c:pt idx="4101">
                  <c:v>2.4899999999999992E-2</c:v>
                </c:pt>
                <c:pt idx="4102">
                  <c:v>2.4300000000000002E-2</c:v>
                </c:pt>
                <c:pt idx="4103">
                  <c:v>2.410000000000001E-2</c:v>
                </c:pt>
                <c:pt idx="4104">
                  <c:v>2.35E-2</c:v>
                </c:pt>
                <c:pt idx="4105">
                  <c:v>2.2800000000000008E-2</c:v>
                </c:pt>
                <c:pt idx="4106">
                  <c:v>2.2200000000000004E-2</c:v>
                </c:pt>
                <c:pt idx="4107">
                  <c:v>2.190000000000001E-2</c:v>
                </c:pt>
                <c:pt idx="4108">
                  <c:v>2.1999999999999999E-2</c:v>
                </c:pt>
                <c:pt idx="4109">
                  <c:v>2.2199999999999998E-2</c:v>
                </c:pt>
                <c:pt idx="4110">
                  <c:v>2.18E-2</c:v>
                </c:pt>
                <c:pt idx="4111">
                  <c:v>2.1700000000000004E-2</c:v>
                </c:pt>
                <c:pt idx="4112">
                  <c:v>2.2100000000000009E-2</c:v>
                </c:pt>
                <c:pt idx="4113">
                  <c:v>2.1400000000000002E-2</c:v>
                </c:pt>
                <c:pt idx="4114">
                  <c:v>2.1600000000000001E-2</c:v>
                </c:pt>
                <c:pt idx="4115">
                  <c:v>2.1600000000000008E-2</c:v>
                </c:pt>
                <c:pt idx="4116">
                  <c:v>2.1300000000000006E-2</c:v>
                </c:pt>
                <c:pt idx="4117">
                  <c:v>2.1200000000000004E-2</c:v>
                </c:pt>
                <c:pt idx="4118">
                  <c:v>2.1300000000000006E-2</c:v>
                </c:pt>
                <c:pt idx="4119">
                  <c:v>2.1400000000000002E-2</c:v>
                </c:pt>
                <c:pt idx="4120">
                  <c:v>2.1599999999999994E-2</c:v>
                </c:pt>
                <c:pt idx="4121">
                  <c:v>2.1400000000000016E-2</c:v>
                </c:pt>
                <c:pt idx="4122">
                  <c:v>2.1499999999999991E-2</c:v>
                </c:pt>
                <c:pt idx="4123">
                  <c:v>2.0999999999999998E-2</c:v>
                </c:pt>
                <c:pt idx="4124">
                  <c:v>2.0200000000000003E-2</c:v>
                </c:pt>
                <c:pt idx="4125">
                  <c:v>2.0299999999999999E-2</c:v>
                </c:pt>
                <c:pt idx="4126">
                  <c:v>2.06E-2</c:v>
                </c:pt>
                <c:pt idx="4127">
                  <c:v>2.0999999999999998E-2</c:v>
                </c:pt>
                <c:pt idx="4128">
                  <c:v>2.0799999999999992E-2</c:v>
                </c:pt>
                <c:pt idx="4129">
                  <c:v>2.0999999999999991E-2</c:v>
                </c:pt>
                <c:pt idx="4130">
                  <c:v>2.070000000000001E-2</c:v>
                </c:pt>
                <c:pt idx="4131">
                  <c:v>2.0100000000000007E-2</c:v>
                </c:pt>
                <c:pt idx="4132">
                  <c:v>2.0499999999999997E-2</c:v>
                </c:pt>
                <c:pt idx="4133">
                  <c:v>2.0900000000000002E-2</c:v>
                </c:pt>
                <c:pt idx="4134">
                  <c:v>2.0799999999999999E-2</c:v>
                </c:pt>
                <c:pt idx="4135">
                  <c:v>2.0799999999999999E-2</c:v>
                </c:pt>
                <c:pt idx="4136">
                  <c:v>2.1399999999999995E-2</c:v>
                </c:pt>
                <c:pt idx="4137">
                  <c:v>2.1400000000000009E-2</c:v>
                </c:pt>
                <c:pt idx="4138">
                  <c:v>2.1199999999999997E-2</c:v>
                </c:pt>
                <c:pt idx="4139">
                  <c:v>2.1299999999999999E-2</c:v>
                </c:pt>
                <c:pt idx="4140">
                  <c:v>2.1100000000000001E-2</c:v>
                </c:pt>
                <c:pt idx="4141">
                  <c:v>2.1199999999999997E-2</c:v>
                </c:pt>
                <c:pt idx="4142">
                  <c:v>2.2500000000000006E-2</c:v>
                </c:pt>
                <c:pt idx="4143">
                  <c:v>2.23E-2</c:v>
                </c:pt>
                <c:pt idx="4144">
                  <c:v>2.2399999999999989E-2</c:v>
                </c:pt>
                <c:pt idx="4145">
                  <c:v>2.2500000000000006E-2</c:v>
                </c:pt>
                <c:pt idx="4146">
                  <c:v>2.2499999999999999E-2</c:v>
                </c:pt>
                <c:pt idx="4147">
                  <c:v>2.2900000000000004E-2</c:v>
                </c:pt>
                <c:pt idx="4148">
                  <c:v>2.2000000000000006E-2</c:v>
                </c:pt>
                <c:pt idx="4149">
                  <c:v>2.2000000000000006E-2</c:v>
                </c:pt>
                <c:pt idx="4150">
                  <c:v>2.2399999999999996E-2</c:v>
                </c:pt>
                <c:pt idx="4151">
                  <c:v>2.2700000000000012E-2</c:v>
                </c:pt>
                <c:pt idx="4152">
                  <c:v>2.2200000000000011E-2</c:v>
                </c:pt>
                <c:pt idx="4153">
                  <c:v>2.2000000000000006E-2</c:v>
                </c:pt>
                <c:pt idx="4154">
                  <c:v>2.240000000000001E-2</c:v>
                </c:pt>
                <c:pt idx="4155">
                  <c:v>2.2399999999999996E-2</c:v>
                </c:pt>
                <c:pt idx="4156">
                  <c:v>2.1899999999999996E-2</c:v>
                </c:pt>
                <c:pt idx="4157">
                  <c:v>2.1899999999999989E-2</c:v>
                </c:pt>
                <c:pt idx="4158">
                  <c:v>2.2100000000000002E-2</c:v>
                </c:pt>
                <c:pt idx="4159">
                  <c:v>2.1800000000000007E-2</c:v>
                </c:pt>
                <c:pt idx="4160">
                  <c:v>2.1999999999999992E-2</c:v>
                </c:pt>
                <c:pt idx="4161">
                  <c:v>2.2499999999999999E-2</c:v>
                </c:pt>
                <c:pt idx="4162">
                  <c:v>2.2100000000000002E-2</c:v>
                </c:pt>
                <c:pt idx="4163">
                  <c:v>2.2100000000000002E-2</c:v>
                </c:pt>
                <c:pt idx="4164">
                  <c:v>2.1300000000000006E-2</c:v>
                </c:pt>
                <c:pt idx="4165">
                  <c:v>2.1700000000000004E-2</c:v>
                </c:pt>
                <c:pt idx="4166">
                  <c:v>2.1499999999999998E-2</c:v>
                </c:pt>
                <c:pt idx="4167">
                  <c:v>2.1999999999999999E-2</c:v>
                </c:pt>
                <c:pt idx="4168">
                  <c:v>2.2200000000000011E-2</c:v>
                </c:pt>
                <c:pt idx="4169">
                  <c:v>2.2199999999999998E-2</c:v>
                </c:pt>
                <c:pt idx="4170">
                  <c:v>2.1600000000000001E-2</c:v>
                </c:pt>
                <c:pt idx="4171">
                  <c:v>2.0999999999999998E-2</c:v>
                </c:pt>
                <c:pt idx="4172">
                  <c:v>2.0200000000000003E-2</c:v>
                </c:pt>
                <c:pt idx="4173">
                  <c:v>2.0399999999999995E-2</c:v>
                </c:pt>
                <c:pt idx="4174">
                  <c:v>2.0800000000000006E-2</c:v>
                </c:pt>
                <c:pt idx="4175">
                  <c:v>2.1100000000000008E-2</c:v>
                </c:pt>
                <c:pt idx="4176">
                  <c:v>2.0600000000000007E-2</c:v>
                </c:pt>
                <c:pt idx="4177">
                  <c:v>2.0700000000000003E-2</c:v>
                </c:pt>
                <c:pt idx="4178">
                  <c:v>2.0699999999999996E-2</c:v>
                </c:pt>
                <c:pt idx="4179">
                  <c:v>2.0800000000000006E-2</c:v>
                </c:pt>
                <c:pt idx="4180">
                  <c:v>1.9900000000000001E-2</c:v>
                </c:pt>
                <c:pt idx="4181">
                  <c:v>1.879999999999999E-2</c:v>
                </c:pt>
                <c:pt idx="4182">
                  <c:v>1.89E-2</c:v>
                </c:pt>
                <c:pt idx="4183">
                  <c:v>1.9199999999999995E-2</c:v>
                </c:pt>
                <c:pt idx="4184">
                  <c:v>1.9500000000000003E-2</c:v>
                </c:pt>
                <c:pt idx="4185">
                  <c:v>1.9999999999999997E-2</c:v>
                </c:pt>
                <c:pt idx="4186">
                  <c:v>2.0700000000000003E-2</c:v>
                </c:pt>
                <c:pt idx="4187">
                  <c:v>2.0399999999999995E-2</c:v>
                </c:pt>
                <c:pt idx="4188">
                  <c:v>2.0399999999999995E-2</c:v>
                </c:pt>
                <c:pt idx="4189">
                  <c:v>2.0199999999999996E-2</c:v>
                </c:pt>
                <c:pt idx="4190">
                  <c:v>2.0000000000000004E-2</c:v>
                </c:pt>
                <c:pt idx="4191">
                  <c:v>2.0400000000000001E-2</c:v>
                </c:pt>
                <c:pt idx="4192">
                  <c:v>2.0299999999999999E-2</c:v>
                </c:pt>
                <c:pt idx="4193">
                  <c:v>2.0200000000000003E-2</c:v>
                </c:pt>
                <c:pt idx="4194">
                  <c:v>2.0600000000000007E-2</c:v>
                </c:pt>
                <c:pt idx="4195">
                  <c:v>2.0700000000000003E-2</c:v>
                </c:pt>
                <c:pt idx="4196">
                  <c:v>2.1099999999999994E-2</c:v>
                </c:pt>
                <c:pt idx="4197">
                  <c:v>2.1099999999999994E-2</c:v>
                </c:pt>
                <c:pt idx="4198">
                  <c:v>2.0700000000000003E-2</c:v>
                </c:pt>
                <c:pt idx="4199">
                  <c:v>2.1199999999999997E-2</c:v>
                </c:pt>
                <c:pt idx="4200">
                  <c:v>2.1699999999999997E-2</c:v>
                </c:pt>
                <c:pt idx="4201">
                  <c:v>2.1699999999999997E-2</c:v>
                </c:pt>
                <c:pt idx="4202">
                  <c:v>2.1499999999999998E-2</c:v>
                </c:pt>
                <c:pt idx="4203">
                  <c:v>2.1400000000000002E-2</c:v>
                </c:pt>
                <c:pt idx="4204">
                  <c:v>2.1199999999999997E-2</c:v>
                </c:pt>
                <c:pt idx="4205">
                  <c:v>2.1000000000000005E-2</c:v>
                </c:pt>
                <c:pt idx="4206">
                  <c:v>2.1100000000000001E-2</c:v>
                </c:pt>
                <c:pt idx="4207">
                  <c:v>2.1200000000000004E-2</c:v>
                </c:pt>
                <c:pt idx="4208">
                  <c:v>2.0899999999999995E-2</c:v>
                </c:pt>
                <c:pt idx="4209">
                  <c:v>2.0900000000000002E-2</c:v>
                </c:pt>
                <c:pt idx="4210">
                  <c:v>2.0900000000000002E-2</c:v>
                </c:pt>
                <c:pt idx="4211">
                  <c:v>2.0900000000000002E-2</c:v>
                </c:pt>
                <c:pt idx="4212">
                  <c:v>2.0900000000000002E-2</c:v>
                </c:pt>
                <c:pt idx="4213">
                  <c:v>2.0999999999999998E-2</c:v>
                </c:pt>
                <c:pt idx="4214">
                  <c:v>2.1400000000000002E-2</c:v>
                </c:pt>
                <c:pt idx="4215">
                  <c:v>2.1500000000000005E-2</c:v>
                </c:pt>
                <c:pt idx="4216">
                  <c:v>2.1399999999999995E-2</c:v>
                </c:pt>
                <c:pt idx="4217">
                  <c:v>2.1700000000000004E-2</c:v>
                </c:pt>
                <c:pt idx="4218">
                  <c:v>2.1999999999999999E-2</c:v>
                </c:pt>
                <c:pt idx="4219">
                  <c:v>2.2199999999999998E-2</c:v>
                </c:pt>
                <c:pt idx="4220">
                  <c:v>2.2100000000000002E-2</c:v>
                </c:pt>
                <c:pt idx="4221">
                  <c:v>2.1700000000000004E-2</c:v>
                </c:pt>
                <c:pt idx="4222">
                  <c:v>2.1299999999999999E-2</c:v>
                </c:pt>
                <c:pt idx="4223">
                  <c:v>2.0900000000000002E-2</c:v>
                </c:pt>
                <c:pt idx="4224">
                  <c:v>2.1299999999999999E-2</c:v>
                </c:pt>
                <c:pt idx="4225">
                  <c:v>2.0999999999999998E-2</c:v>
                </c:pt>
                <c:pt idx="4226">
                  <c:v>2.0999999999999998E-2</c:v>
                </c:pt>
                <c:pt idx="4227">
                  <c:v>2.1400000000000002E-2</c:v>
                </c:pt>
                <c:pt idx="4228">
                  <c:v>2.1099999999999994E-2</c:v>
                </c:pt>
                <c:pt idx="4229">
                  <c:v>2.06E-2</c:v>
                </c:pt>
                <c:pt idx="4230">
                  <c:v>2.0200000000000003E-2</c:v>
                </c:pt>
                <c:pt idx="4231">
                  <c:v>2.0700000000000003E-2</c:v>
                </c:pt>
                <c:pt idx="4232">
                  <c:v>2.0799999999999999E-2</c:v>
                </c:pt>
                <c:pt idx="4233">
                  <c:v>2.06E-2</c:v>
                </c:pt>
                <c:pt idx="4234">
                  <c:v>2.0200000000000003E-2</c:v>
                </c:pt>
                <c:pt idx="4235">
                  <c:v>1.9699999999999995E-2</c:v>
                </c:pt>
                <c:pt idx="4236">
                  <c:v>1.9799999999999991E-2</c:v>
                </c:pt>
                <c:pt idx="4237">
                  <c:v>1.9200000000000002E-2</c:v>
                </c:pt>
                <c:pt idx="4238">
                  <c:v>1.89E-2</c:v>
                </c:pt>
                <c:pt idx="4239">
                  <c:v>1.9200000000000002E-2</c:v>
                </c:pt>
                <c:pt idx="4240">
                  <c:v>1.9099999999999999E-2</c:v>
                </c:pt>
                <c:pt idx="4241">
                  <c:v>1.8799999999999997E-2</c:v>
                </c:pt>
                <c:pt idx="4242">
                  <c:v>1.8799999999999997E-2</c:v>
                </c:pt>
                <c:pt idx="4243">
                  <c:v>1.8000000000000002E-2</c:v>
                </c:pt>
                <c:pt idx="4244">
                  <c:v>1.7800000000000003E-2</c:v>
                </c:pt>
                <c:pt idx="4245">
                  <c:v>1.7600000000000005E-2</c:v>
                </c:pt>
                <c:pt idx="4246">
                  <c:v>1.7800000000000003E-2</c:v>
                </c:pt>
                <c:pt idx="4247">
                  <c:v>1.7800000000000003E-2</c:v>
                </c:pt>
                <c:pt idx="4248">
                  <c:v>1.8199999999999994E-2</c:v>
                </c:pt>
                <c:pt idx="4249">
                  <c:v>1.84E-2</c:v>
                </c:pt>
                <c:pt idx="4250">
                  <c:v>1.8499999999999996E-2</c:v>
                </c:pt>
                <c:pt idx="4251">
                  <c:v>1.8700000000000001E-2</c:v>
                </c:pt>
                <c:pt idx="4252">
                  <c:v>1.8499999999999996E-2</c:v>
                </c:pt>
                <c:pt idx="4253">
                  <c:v>1.8099999999999991E-2</c:v>
                </c:pt>
                <c:pt idx="4254">
                  <c:v>1.7599999999999998E-2</c:v>
                </c:pt>
                <c:pt idx="4255">
                  <c:v>1.7599999999999998E-2</c:v>
                </c:pt>
                <c:pt idx="4256">
                  <c:v>1.7099999999999997E-2</c:v>
                </c:pt>
                <c:pt idx="4257">
                  <c:v>1.7299999999999996E-2</c:v>
                </c:pt>
                <c:pt idx="4258">
                  <c:v>1.7400000000000006E-2</c:v>
                </c:pt>
                <c:pt idx="4259">
                  <c:v>1.7399999999999999E-2</c:v>
                </c:pt>
                <c:pt idx="4260">
                  <c:v>1.7599999999999998E-2</c:v>
                </c:pt>
                <c:pt idx="4261">
                  <c:v>1.7699999999999994E-2</c:v>
                </c:pt>
                <c:pt idx="4262">
                  <c:v>1.8099999999999991E-2</c:v>
                </c:pt>
                <c:pt idx="4263">
                  <c:v>1.8299999999999997E-2</c:v>
                </c:pt>
                <c:pt idx="4264">
                  <c:v>1.7999999999999995E-2</c:v>
                </c:pt>
                <c:pt idx="4265">
                  <c:v>1.7999999999999995E-2</c:v>
                </c:pt>
                <c:pt idx="4266">
                  <c:v>1.7800000000000003E-2</c:v>
                </c:pt>
                <c:pt idx="4267">
                  <c:v>1.7799999999999996E-2</c:v>
                </c:pt>
                <c:pt idx="4268">
                  <c:v>1.7599999999999998E-2</c:v>
                </c:pt>
                <c:pt idx="4269">
                  <c:v>1.7400000000000006E-2</c:v>
                </c:pt>
                <c:pt idx="4270">
                  <c:v>1.7499999999999995E-2</c:v>
                </c:pt>
                <c:pt idx="4271">
                  <c:v>1.7299999999999996E-2</c:v>
                </c:pt>
                <c:pt idx="4272">
                  <c:v>1.7199999999999993E-2</c:v>
                </c:pt>
                <c:pt idx="4273">
                  <c:v>1.7199999999999993E-2</c:v>
                </c:pt>
                <c:pt idx="4274">
                  <c:v>1.6600000000000004E-2</c:v>
                </c:pt>
                <c:pt idx="4275">
                  <c:v>1.6800000000000002E-2</c:v>
                </c:pt>
                <c:pt idx="4276">
                  <c:v>1.6800000000000002E-2</c:v>
                </c:pt>
                <c:pt idx="4277">
                  <c:v>1.7000000000000001E-2</c:v>
                </c:pt>
                <c:pt idx="4278">
                  <c:v>1.7099999999999997E-2</c:v>
                </c:pt>
                <c:pt idx="4279">
                  <c:v>1.67E-2</c:v>
                </c:pt>
                <c:pt idx="4280">
                  <c:v>1.6900000000000005E-2</c:v>
                </c:pt>
                <c:pt idx="4281">
                  <c:v>1.6899999999999998E-2</c:v>
                </c:pt>
                <c:pt idx="4282">
                  <c:v>1.7000000000000008E-2</c:v>
                </c:pt>
                <c:pt idx="4283">
                  <c:v>1.659999999999999E-2</c:v>
                </c:pt>
                <c:pt idx="4284">
                  <c:v>1.6600000000000004E-2</c:v>
                </c:pt>
                <c:pt idx="4285">
                  <c:v>1.7099999999999997E-2</c:v>
                </c:pt>
                <c:pt idx="4286">
                  <c:v>1.7400000000000006E-2</c:v>
                </c:pt>
                <c:pt idx="4287">
                  <c:v>1.7700000000000007E-2</c:v>
                </c:pt>
                <c:pt idx="4288">
                  <c:v>1.7600000000000005E-2</c:v>
                </c:pt>
                <c:pt idx="4289">
                  <c:v>1.7200000000000007E-2</c:v>
                </c:pt>
                <c:pt idx="4290">
                  <c:v>1.6500000000000008E-2</c:v>
                </c:pt>
                <c:pt idx="4291">
                  <c:v>1.7099999999999997E-2</c:v>
                </c:pt>
                <c:pt idx="4292">
                  <c:v>1.72E-2</c:v>
                </c:pt>
                <c:pt idx="4293">
                  <c:v>1.6999999999999994E-2</c:v>
                </c:pt>
                <c:pt idx="4294">
                  <c:v>1.6800000000000002E-2</c:v>
                </c:pt>
                <c:pt idx="4295">
                  <c:v>1.7100000000000004E-2</c:v>
                </c:pt>
                <c:pt idx="4296">
                  <c:v>1.7099999999999997E-2</c:v>
                </c:pt>
                <c:pt idx="4297">
                  <c:v>1.6800000000000002E-2</c:v>
                </c:pt>
                <c:pt idx="4298">
                  <c:v>1.6299999999999988E-2</c:v>
                </c:pt>
                <c:pt idx="4299">
                  <c:v>1.6500000000000001E-2</c:v>
                </c:pt>
                <c:pt idx="4300">
                  <c:v>1.6599999999999997E-2</c:v>
                </c:pt>
                <c:pt idx="4301">
                  <c:v>1.6E-2</c:v>
                </c:pt>
                <c:pt idx="4302">
                  <c:v>1.6100000000000003E-2</c:v>
                </c:pt>
                <c:pt idx="4303">
                  <c:v>1.5800000000000002E-2</c:v>
                </c:pt>
                <c:pt idx="4304">
                  <c:v>1.5699999999999999E-2</c:v>
                </c:pt>
                <c:pt idx="4305">
                  <c:v>1.5800000000000002E-2</c:v>
                </c:pt>
                <c:pt idx="4306">
                  <c:v>1.5800000000000002E-2</c:v>
                </c:pt>
                <c:pt idx="4307">
                  <c:v>1.5999999999999993E-2</c:v>
                </c:pt>
                <c:pt idx="4308">
                  <c:v>1.5300000000000001E-2</c:v>
                </c:pt>
                <c:pt idx="4309">
                  <c:v>1.4500000000000006E-2</c:v>
                </c:pt>
                <c:pt idx="4310">
                  <c:v>1.4699999999999998E-2</c:v>
                </c:pt>
                <c:pt idx="4311">
                  <c:v>1.4900000000000004E-2</c:v>
                </c:pt>
                <c:pt idx="4312">
                  <c:v>1.4400000000000003E-2</c:v>
                </c:pt>
                <c:pt idx="4313">
                  <c:v>1.4600000000000002E-2</c:v>
                </c:pt>
                <c:pt idx="4314">
                  <c:v>1.4999999999999993E-2</c:v>
                </c:pt>
                <c:pt idx="4315">
                  <c:v>1.4900000000000004E-2</c:v>
                </c:pt>
                <c:pt idx="4316">
                  <c:v>1.4899999999999997E-2</c:v>
                </c:pt>
                <c:pt idx="4317">
                  <c:v>1.4999999999999999E-2</c:v>
                </c:pt>
                <c:pt idx="4318">
                  <c:v>1.5699999999999999E-2</c:v>
                </c:pt>
                <c:pt idx="4319">
                  <c:v>1.55E-2</c:v>
                </c:pt>
                <c:pt idx="4320">
                  <c:v>1.5499999999999993E-2</c:v>
                </c:pt>
                <c:pt idx="4321">
                  <c:v>1.5199999999999998E-2</c:v>
                </c:pt>
                <c:pt idx="4322">
                  <c:v>1.4899999999999997E-2</c:v>
                </c:pt>
                <c:pt idx="4323">
                  <c:v>1.4900000000000004E-2</c:v>
                </c:pt>
                <c:pt idx="4324">
                  <c:v>1.5100000000000002E-2</c:v>
                </c:pt>
                <c:pt idx="4325">
                  <c:v>1.5100000000000002E-2</c:v>
                </c:pt>
                <c:pt idx="4326">
                  <c:v>1.5000000000000006E-2</c:v>
                </c:pt>
                <c:pt idx="4327">
                  <c:v>1.4900000000000004E-2</c:v>
                </c:pt>
                <c:pt idx="4328">
                  <c:v>1.4899999999999997E-2</c:v>
                </c:pt>
                <c:pt idx="4329">
                  <c:v>1.4999999999999999E-2</c:v>
                </c:pt>
                <c:pt idx="4330">
                  <c:v>1.4999999999999999E-2</c:v>
                </c:pt>
                <c:pt idx="4331">
                  <c:v>1.4800000000000001E-2</c:v>
                </c:pt>
                <c:pt idx="4332">
                  <c:v>1.4499999999999999E-2</c:v>
                </c:pt>
                <c:pt idx="4333">
                  <c:v>1.43E-2</c:v>
                </c:pt>
                <c:pt idx="4334">
                  <c:v>1.4100000000000008E-2</c:v>
                </c:pt>
                <c:pt idx="4335">
                  <c:v>1.38E-2</c:v>
                </c:pt>
                <c:pt idx="4336">
                  <c:v>1.43E-2</c:v>
                </c:pt>
                <c:pt idx="4337">
                  <c:v>1.4099999999999994E-2</c:v>
                </c:pt>
                <c:pt idx="4338">
                  <c:v>1.3999999999999999E-2</c:v>
                </c:pt>
                <c:pt idx="4339">
                  <c:v>1.4599999999999995E-2</c:v>
                </c:pt>
                <c:pt idx="4340">
                  <c:v>1.5099999999999995E-2</c:v>
                </c:pt>
                <c:pt idx="4341">
                  <c:v>1.5199999999999998E-2</c:v>
                </c:pt>
                <c:pt idx="4342">
                  <c:v>1.4999999999999999E-2</c:v>
                </c:pt>
                <c:pt idx="4343">
                  <c:v>1.4499999999999999E-2</c:v>
                </c:pt>
                <c:pt idx="4344">
                  <c:v>1.4399999999999996E-2</c:v>
                </c:pt>
                <c:pt idx="4345">
                  <c:v>1.4399999999999996E-2</c:v>
                </c:pt>
                <c:pt idx="4346">
                  <c:v>1.4499999999999992E-2</c:v>
                </c:pt>
                <c:pt idx="4347">
                  <c:v>1.4699999999999998E-2</c:v>
                </c:pt>
                <c:pt idx="4348">
                  <c:v>1.5400000000000004E-2</c:v>
                </c:pt>
                <c:pt idx="4349">
                  <c:v>1.5400000000000004E-2</c:v>
                </c:pt>
                <c:pt idx="4350">
                  <c:v>1.55E-2</c:v>
                </c:pt>
                <c:pt idx="4351">
                  <c:v>1.5700000000000006E-2</c:v>
                </c:pt>
                <c:pt idx="4352">
                  <c:v>1.5199999999999998E-2</c:v>
                </c:pt>
                <c:pt idx="4353">
                  <c:v>1.55E-2</c:v>
                </c:pt>
                <c:pt idx="4354">
                  <c:v>1.55E-2</c:v>
                </c:pt>
                <c:pt idx="4355">
                  <c:v>1.5800000000000002E-2</c:v>
                </c:pt>
                <c:pt idx="4356">
                  <c:v>1.560000000000001E-2</c:v>
                </c:pt>
                <c:pt idx="4357">
                  <c:v>1.5600000000000003E-2</c:v>
                </c:pt>
                <c:pt idx="4358">
                  <c:v>1.5699999999999999E-2</c:v>
                </c:pt>
                <c:pt idx="4359">
                  <c:v>1.6199999999999999E-2</c:v>
                </c:pt>
                <c:pt idx="4360">
                  <c:v>1.6300000000000002E-2</c:v>
                </c:pt>
                <c:pt idx="4361">
                  <c:v>1.6299999999999995E-2</c:v>
                </c:pt>
                <c:pt idx="4362">
                  <c:v>1.6600000000000004E-2</c:v>
                </c:pt>
                <c:pt idx="4363">
                  <c:v>1.6199999999999999E-2</c:v>
                </c:pt>
                <c:pt idx="4364">
                  <c:v>1.5899999999999997E-2</c:v>
                </c:pt>
                <c:pt idx="4365">
                  <c:v>1.6100000000000003E-2</c:v>
                </c:pt>
                <c:pt idx="4366">
                  <c:v>1.6199999999999999E-2</c:v>
                </c:pt>
                <c:pt idx="4367">
                  <c:v>1.5899999999999997E-2</c:v>
                </c:pt>
                <c:pt idx="4368">
                  <c:v>1.5599999999999996E-2</c:v>
                </c:pt>
                <c:pt idx="4369">
                  <c:v>1.5299999999999994E-2</c:v>
                </c:pt>
                <c:pt idx="4370">
                  <c:v>1.5399999999999997E-2</c:v>
                </c:pt>
                <c:pt idx="4371">
                  <c:v>1.5300000000000001E-2</c:v>
                </c:pt>
                <c:pt idx="4372">
                  <c:v>1.4999999999999999E-2</c:v>
                </c:pt>
                <c:pt idx="4373">
                  <c:v>1.5200000000000005E-2</c:v>
                </c:pt>
                <c:pt idx="4374">
                  <c:v>1.55E-2</c:v>
                </c:pt>
                <c:pt idx="4375">
                  <c:v>1.5699999999999999E-2</c:v>
                </c:pt>
                <c:pt idx="4376">
                  <c:v>1.6100000000000003E-2</c:v>
                </c:pt>
                <c:pt idx="4377">
                  <c:v>1.6099999999999996E-2</c:v>
                </c:pt>
                <c:pt idx="4378">
                  <c:v>1.6099999999999996E-2</c:v>
                </c:pt>
                <c:pt idx="4379">
                  <c:v>1.6100000000000003E-2</c:v>
                </c:pt>
                <c:pt idx="4380">
                  <c:v>1.5899999999999997E-2</c:v>
                </c:pt>
                <c:pt idx="4381">
                  <c:v>1.55E-2</c:v>
                </c:pt>
                <c:pt idx="4382">
                  <c:v>1.5400000000000004E-2</c:v>
                </c:pt>
                <c:pt idx="4383">
                  <c:v>1.5199999999999998E-2</c:v>
                </c:pt>
                <c:pt idx="4384">
                  <c:v>1.5199999999999998E-2</c:v>
                </c:pt>
                <c:pt idx="4385">
                  <c:v>1.5400000000000004E-2</c:v>
                </c:pt>
                <c:pt idx="4386">
                  <c:v>1.5699999999999999E-2</c:v>
                </c:pt>
                <c:pt idx="4387">
                  <c:v>1.5800000000000002E-2</c:v>
                </c:pt>
                <c:pt idx="4388">
                  <c:v>1.6200000000000006E-2</c:v>
                </c:pt>
                <c:pt idx="4389">
                  <c:v>1.5899999999999997E-2</c:v>
                </c:pt>
                <c:pt idx="4390">
                  <c:v>1.5900000000000004E-2</c:v>
                </c:pt>
                <c:pt idx="4391">
                  <c:v>1.6E-2</c:v>
                </c:pt>
                <c:pt idx="4392">
                  <c:v>1.6100000000000003E-2</c:v>
                </c:pt>
                <c:pt idx="4393">
                  <c:v>1.5899999999999997E-2</c:v>
                </c:pt>
                <c:pt idx="4394">
                  <c:v>1.5899999999999997E-2</c:v>
                </c:pt>
                <c:pt idx="4395">
                  <c:v>1.5499999999999993E-2</c:v>
                </c:pt>
                <c:pt idx="4396">
                  <c:v>1.5800000000000002E-2</c:v>
                </c:pt>
                <c:pt idx="4397">
                  <c:v>1.6100000000000003E-2</c:v>
                </c:pt>
                <c:pt idx="4398">
                  <c:v>1.6000000000000007E-2</c:v>
                </c:pt>
                <c:pt idx="4399">
                  <c:v>1.6399999999999998E-2</c:v>
                </c:pt>
                <c:pt idx="4400">
                  <c:v>1.6399999999999991E-2</c:v>
                </c:pt>
                <c:pt idx="4401">
                  <c:v>1.6400000000000005E-2</c:v>
                </c:pt>
                <c:pt idx="4402">
                  <c:v>1.6500000000000008E-2</c:v>
                </c:pt>
                <c:pt idx="4403">
                  <c:v>1.67E-2</c:v>
                </c:pt>
                <c:pt idx="4404">
                  <c:v>1.6399999999999998E-2</c:v>
                </c:pt>
                <c:pt idx="4405">
                  <c:v>1.6199999999999999E-2</c:v>
                </c:pt>
                <c:pt idx="4406">
                  <c:v>1.5999999999999993E-2</c:v>
                </c:pt>
                <c:pt idx="4407">
                  <c:v>1.5800000000000002E-2</c:v>
                </c:pt>
                <c:pt idx="4408">
                  <c:v>1.5699999999999992E-2</c:v>
                </c:pt>
                <c:pt idx="4409">
                  <c:v>1.5699999999999992E-2</c:v>
                </c:pt>
                <c:pt idx="4410">
                  <c:v>1.5299999999999994E-2</c:v>
                </c:pt>
                <c:pt idx="4411">
                  <c:v>1.5200000000000005E-2</c:v>
                </c:pt>
                <c:pt idx="4412">
                  <c:v>1.55E-2</c:v>
                </c:pt>
                <c:pt idx="4413">
                  <c:v>1.5699999999999999E-2</c:v>
                </c:pt>
                <c:pt idx="4414">
                  <c:v>1.4900000000000004E-2</c:v>
                </c:pt>
                <c:pt idx="4415">
                  <c:v>1.4599999999999995E-2</c:v>
                </c:pt>
                <c:pt idx="4416">
                  <c:v>1.4399999999999996E-2</c:v>
                </c:pt>
                <c:pt idx="4417">
                  <c:v>1.4600000000000002E-2</c:v>
                </c:pt>
                <c:pt idx="4418">
                  <c:v>1.4399999999999996E-2</c:v>
                </c:pt>
                <c:pt idx="4419">
                  <c:v>1.4499999999999999E-2</c:v>
                </c:pt>
                <c:pt idx="4420">
                  <c:v>1.4999999999999999E-2</c:v>
                </c:pt>
                <c:pt idx="4421">
                  <c:v>1.5199999999999998E-2</c:v>
                </c:pt>
                <c:pt idx="4422">
                  <c:v>1.4799999999999994E-2</c:v>
                </c:pt>
                <c:pt idx="4423">
                  <c:v>1.4600000000000002E-2</c:v>
                </c:pt>
                <c:pt idx="4424">
                  <c:v>1.4999999999999999E-2</c:v>
                </c:pt>
                <c:pt idx="4425">
                  <c:v>1.4900000000000004E-2</c:v>
                </c:pt>
                <c:pt idx="4426">
                  <c:v>1.4800000000000008E-2</c:v>
                </c:pt>
                <c:pt idx="4427">
                  <c:v>1.4700000000000012E-2</c:v>
                </c:pt>
                <c:pt idx="4428">
                  <c:v>1.5100000000000002E-2</c:v>
                </c:pt>
                <c:pt idx="4429">
                  <c:v>1.5199999999999998E-2</c:v>
                </c:pt>
                <c:pt idx="4430">
                  <c:v>1.4999999999999993E-2</c:v>
                </c:pt>
                <c:pt idx="4431">
                  <c:v>1.4500000000000006E-2</c:v>
                </c:pt>
                <c:pt idx="4432">
                  <c:v>1.4599999999999995E-2</c:v>
                </c:pt>
                <c:pt idx="4433">
                  <c:v>1.4199999999999997E-2</c:v>
                </c:pt>
                <c:pt idx="4434">
                  <c:v>1.5200000000000012E-2</c:v>
                </c:pt>
                <c:pt idx="4435">
                  <c:v>1.5100000000000002E-2</c:v>
                </c:pt>
                <c:pt idx="4436">
                  <c:v>1.5100000000000002E-2</c:v>
                </c:pt>
                <c:pt idx="4437">
                  <c:v>1.4799999999999994E-2</c:v>
                </c:pt>
                <c:pt idx="4438">
                  <c:v>1.4400000000000003E-2</c:v>
                </c:pt>
                <c:pt idx="4439">
                  <c:v>1.4599999999999995E-2</c:v>
                </c:pt>
                <c:pt idx="4440">
                  <c:v>1.4599999999999995E-2</c:v>
                </c:pt>
                <c:pt idx="4441">
                  <c:v>1.4600000000000002E-2</c:v>
                </c:pt>
                <c:pt idx="4442">
                  <c:v>1.4099999999999994E-2</c:v>
                </c:pt>
                <c:pt idx="4443">
                  <c:v>1.4399999999999996E-2</c:v>
                </c:pt>
                <c:pt idx="4444">
                  <c:v>1.4999999999999993E-2</c:v>
                </c:pt>
                <c:pt idx="4445">
                  <c:v>1.5100000000000009E-2</c:v>
                </c:pt>
                <c:pt idx="4446">
                  <c:v>1.5099999999999995E-2</c:v>
                </c:pt>
                <c:pt idx="4447">
                  <c:v>1.5200000000000005E-2</c:v>
                </c:pt>
                <c:pt idx="4448">
                  <c:v>1.5899999999999997E-2</c:v>
                </c:pt>
                <c:pt idx="4449">
                  <c:v>1.5599999999999996E-2</c:v>
                </c:pt>
                <c:pt idx="4450">
                  <c:v>1.5899999999999991E-2</c:v>
                </c:pt>
                <c:pt idx="4451">
                  <c:v>1.5199999999999998E-2</c:v>
                </c:pt>
                <c:pt idx="4452">
                  <c:v>1.5299999999999994E-2</c:v>
                </c:pt>
                <c:pt idx="4453">
                  <c:v>1.4900000000000004E-2</c:v>
                </c:pt>
                <c:pt idx="4454">
                  <c:v>1.5100000000000002E-2</c:v>
                </c:pt>
                <c:pt idx="4455">
                  <c:v>1.4899999999999997E-2</c:v>
                </c:pt>
                <c:pt idx="4456">
                  <c:v>1.4699999999999991E-2</c:v>
                </c:pt>
                <c:pt idx="4457">
                  <c:v>1.4999999999999999E-2</c:v>
                </c:pt>
                <c:pt idx="4458">
                  <c:v>1.4799999999999994E-2</c:v>
                </c:pt>
                <c:pt idx="4459">
                  <c:v>1.4600000000000002E-2</c:v>
                </c:pt>
                <c:pt idx="4460">
                  <c:v>1.4400000000000003E-2</c:v>
                </c:pt>
                <c:pt idx="4461">
                  <c:v>1.3999999999999992E-2</c:v>
                </c:pt>
                <c:pt idx="4462">
                  <c:v>1.3799999999999993E-2</c:v>
                </c:pt>
                <c:pt idx="4463">
                  <c:v>1.320000000000001E-2</c:v>
                </c:pt>
                <c:pt idx="4464">
                  <c:v>1.3100000000000001E-2</c:v>
                </c:pt>
                <c:pt idx="4465">
                  <c:v>1.2500000000000004E-2</c:v>
                </c:pt>
                <c:pt idx="4466">
                  <c:v>1.270000000000001E-2</c:v>
                </c:pt>
                <c:pt idx="4467">
                  <c:v>1.2900000000000002E-2</c:v>
                </c:pt>
                <c:pt idx="4468">
                  <c:v>1.3299999999999992E-2</c:v>
                </c:pt>
                <c:pt idx="4469">
                  <c:v>1.2800000000000006E-2</c:v>
                </c:pt>
                <c:pt idx="4470">
                  <c:v>1.2699999999999996E-2</c:v>
                </c:pt>
                <c:pt idx="4471">
                  <c:v>1.2500000000000004E-2</c:v>
                </c:pt>
                <c:pt idx="4472">
                  <c:v>1.2300000000000012E-2</c:v>
                </c:pt>
                <c:pt idx="4473">
                  <c:v>1.2299999999999991E-2</c:v>
                </c:pt>
                <c:pt idx="4474">
                  <c:v>1.2300000000000005E-2</c:v>
                </c:pt>
                <c:pt idx="4475">
                  <c:v>1.2000000000000004E-2</c:v>
                </c:pt>
                <c:pt idx="4476">
                  <c:v>1.2000000000000004E-2</c:v>
                </c:pt>
                <c:pt idx="4477">
                  <c:v>1.2299999999999998E-2</c:v>
                </c:pt>
                <c:pt idx="4478">
                  <c:v>1.2400000000000008E-2</c:v>
                </c:pt>
                <c:pt idx="4479">
                  <c:v>1.21E-2</c:v>
                </c:pt>
                <c:pt idx="4480">
                  <c:v>1.1500000000000003E-2</c:v>
                </c:pt>
                <c:pt idx="4481">
                  <c:v>1.1999999999999997E-2</c:v>
                </c:pt>
                <c:pt idx="4482">
                  <c:v>1.2299999999999991E-2</c:v>
                </c:pt>
                <c:pt idx="4483">
                  <c:v>1.2200000000000003E-2</c:v>
                </c:pt>
                <c:pt idx="4484">
                  <c:v>1.2499999999999997E-2</c:v>
                </c:pt>
                <c:pt idx="4485">
                  <c:v>1.2299999999999991E-2</c:v>
                </c:pt>
                <c:pt idx="4486">
                  <c:v>1.1900000000000001E-2</c:v>
                </c:pt>
                <c:pt idx="4487">
                  <c:v>1.1700000000000002E-2</c:v>
                </c:pt>
                <c:pt idx="4488">
                  <c:v>1.1500000000000003E-2</c:v>
                </c:pt>
                <c:pt idx="4489">
                  <c:v>1.1599999999999999E-2</c:v>
                </c:pt>
                <c:pt idx="4490">
                  <c:v>1.1399999999999993E-2</c:v>
                </c:pt>
                <c:pt idx="4491">
                  <c:v>1.14E-2</c:v>
                </c:pt>
                <c:pt idx="4492">
                  <c:v>1.14E-2</c:v>
                </c:pt>
                <c:pt idx="4493">
                  <c:v>1.1300000000000004E-2</c:v>
                </c:pt>
                <c:pt idx="4494">
                  <c:v>1.150000000000001E-2</c:v>
                </c:pt>
                <c:pt idx="4495">
                  <c:v>1.1799999999999991E-2</c:v>
                </c:pt>
                <c:pt idx="4496">
                  <c:v>1.1800000000000005E-2</c:v>
                </c:pt>
                <c:pt idx="4497">
                  <c:v>1.1800000000000005E-2</c:v>
                </c:pt>
                <c:pt idx="4498">
                  <c:v>1.1599999999999999E-2</c:v>
                </c:pt>
                <c:pt idx="4499">
                  <c:v>1.1900000000000008E-2</c:v>
                </c:pt>
                <c:pt idx="4500">
                  <c:v>1.2199999999999996E-2</c:v>
                </c:pt>
                <c:pt idx="4501">
                  <c:v>1.2399999999999994E-2</c:v>
                </c:pt>
                <c:pt idx="4502">
                  <c:v>1.2600000000000007E-2</c:v>
                </c:pt>
                <c:pt idx="4503">
                  <c:v>1.2399999999999994E-2</c:v>
                </c:pt>
                <c:pt idx="4504">
                  <c:v>1.1799999999999998E-2</c:v>
                </c:pt>
                <c:pt idx="4505">
                  <c:v>1.1600000000000006E-2</c:v>
                </c:pt>
                <c:pt idx="4506">
                  <c:v>1.1599999999999985E-2</c:v>
                </c:pt>
                <c:pt idx="4507">
                  <c:v>1.1600000000000006E-2</c:v>
                </c:pt>
                <c:pt idx="4508">
                  <c:v>1.1300000000000004E-2</c:v>
                </c:pt>
                <c:pt idx="4509">
                  <c:v>1.1299999999999998E-2</c:v>
                </c:pt>
                <c:pt idx="4510">
                  <c:v>1.1200000000000002E-2</c:v>
                </c:pt>
                <c:pt idx="4511">
                  <c:v>1.1500000000000003E-2</c:v>
                </c:pt>
                <c:pt idx="4512">
                  <c:v>1.1500000000000003E-2</c:v>
                </c:pt>
                <c:pt idx="4513">
                  <c:v>1.1700000000000002E-2</c:v>
                </c:pt>
                <c:pt idx="4514">
                  <c:v>1.21E-2</c:v>
                </c:pt>
                <c:pt idx="4515">
                  <c:v>1.1899999999999994E-2</c:v>
                </c:pt>
                <c:pt idx="4516">
                  <c:v>1.1700000000000002E-2</c:v>
                </c:pt>
                <c:pt idx="4517">
                  <c:v>1.1800000000000005E-2</c:v>
                </c:pt>
                <c:pt idx="4518">
                  <c:v>1.1900000000000001E-2</c:v>
                </c:pt>
                <c:pt idx="4519">
                  <c:v>1.1900000000000001E-2</c:v>
                </c:pt>
                <c:pt idx="4520">
                  <c:v>1.1999999999999997E-2</c:v>
                </c:pt>
                <c:pt idx="4521">
                  <c:v>1.2099999999999993E-2</c:v>
                </c:pt>
                <c:pt idx="4522">
                  <c:v>1.2100000000000007E-2</c:v>
                </c:pt>
                <c:pt idx="4523">
                  <c:v>1.21E-2</c:v>
                </c:pt>
                <c:pt idx="4524">
                  <c:v>1.1900000000000001E-2</c:v>
                </c:pt>
                <c:pt idx="4525">
                  <c:v>1.1599999999999999E-2</c:v>
                </c:pt>
                <c:pt idx="4526">
                  <c:v>1.14E-2</c:v>
                </c:pt>
                <c:pt idx="4527">
                  <c:v>1.14E-2</c:v>
                </c:pt>
                <c:pt idx="4528">
                  <c:v>1.1200000000000002E-2</c:v>
                </c:pt>
                <c:pt idx="4529">
                  <c:v>1.1200000000000009E-2</c:v>
                </c:pt>
                <c:pt idx="4530">
                  <c:v>1.0800000000000004E-2</c:v>
                </c:pt>
                <c:pt idx="4531">
                  <c:v>1.1299999999999998E-2</c:v>
                </c:pt>
                <c:pt idx="4532">
                  <c:v>1.0999999999999996E-2</c:v>
                </c:pt>
                <c:pt idx="4533">
                  <c:v>1.1300000000000004E-2</c:v>
                </c:pt>
                <c:pt idx="4534">
                  <c:v>1.1300000000000004E-2</c:v>
                </c:pt>
                <c:pt idx="4535">
                  <c:v>1.1399999999999993E-2</c:v>
                </c:pt>
                <c:pt idx="4536">
                  <c:v>1.1000000000000003E-2</c:v>
                </c:pt>
                <c:pt idx="4537">
                  <c:v>1.0600000000000005E-2</c:v>
                </c:pt>
                <c:pt idx="4538">
                  <c:v>1.0700000000000001E-2</c:v>
                </c:pt>
                <c:pt idx="4539">
                  <c:v>1.0899999999999993E-2</c:v>
                </c:pt>
                <c:pt idx="4540">
                  <c:v>1.0999999999999996E-2</c:v>
                </c:pt>
                <c:pt idx="4541">
                  <c:v>1.0500000000000002E-2</c:v>
                </c:pt>
                <c:pt idx="4542">
                  <c:v>1.0399999999999993E-2</c:v>
                </c:pt>
                <c:pt idx="4543">
                  <c:v>9.8000000000000032E-3</c:v>
                </c:pt>
                <c:pt idx="4544">
                  <c:v>1.0100000000000012E-2</c:v>
                </c:pt>
                <c:pt idx="4545">
                  <c:v>1.0499999999999995E-2</c:v>
                </c:pt>
                <c:pt idx="4546">
                  <c:v>1.0399999999999993E-2</c:v>
                </c:pt>
                <c:pt idx="4547">
                  <c:v>1.0400000000000006E-2</c:v>
                </c:pt>
                <c:pt idx="4548">
                  <c:v>1.0200000000000001E-2</c:v>
                </c:pt>
                <c:pt idx="4549">
                  <c:v>1.04E-2</c:v>
                </c:pt>
                <c:pt idx="4550">
                  <c:v>1.0500000000000002E-2</c:v>
                </c:pt>
                <c:pt idx="4551">
                  <c:v>1.0300000000000004E-2</c:v>
                </c:pt>
                <c:pt idx="4552">
                  <c:v>1.04E-2</c:v>
                </c:pt>
                <c:pt idx="4553">
                  <c:v>1.0200000000000008E-2</c:v>
                </c:pt>
                <c:pt idx="4554">
                  <c:v>1.0200000000000008E-2</c:v>
                </c:pt>
                <c:pt idx="4555">
                  <c:v>1.04E-2</c:v>
                </c:pt>
                <c:pt idx="4556">
                  <c:v>1.04E-2</c:v>
                </c:pt>
                <c:pt idx="4557">
                  <c:v>1.0500000000000002E-2</c:v>
                </c:pt>
                <c:pt idx="4558">
                  <c:v>1.0700000000000008E-2</c:v>
                </c:pt>
                <c:pt idx="4559">
                  <c:v>1.0799999999999997E-2</c:v>
                </c:pt>
                <c:pt idx="4560">
                  <c:v>1.0900000000000007E-2</c:v>
                </c:pt>
                <c:pt idx="4561">
                  <c:v>1.0899999999999993E-2</c:v>
                </c:pt>
                <c:pt idx="4562">
                  <c:v>1.0900000000000007E-2</c:v>
                </c:pt>
                <c:pt idx="4563">
                  <c:v>1.0800000000000004E-2</c:v>
                </c:pt>
                <c:pt idx="4564">
                  <c:v>1.0699999999999987E-2</c:v>
                </c:pt>
                <c:pt idx="4565">
                  <c:v>1.0999999999999996E-2</c:v>
                </c:pt>
                <c:pt idx="4566">
                  <c:v>1.100000000000001E-2</c:v>
                </c:pt>
                <c:pt idx="4567">
                  <c:v>1.0900000000000007E-2</c:v>
                </c:pt>
                <c:pt idx="4568">
                  <c:v>1.0400000000000006E-2</c:v>
                </c:pt>
                <c:pt idx="4569">
                  <c:v>1.0599999999999998E-2</c:v>
                </c:pt>
                <c:pt idx="4570">
                  <c:v>1.0500000000000009E-2</c:v>
                </c:pt>
                <c:pt idx="4571">
                  <c:v>1.0300000000000004E-2</c:v>
                </c:pt>
                <c:pt idx="4572">
                  <c:v>1.0900000000000007E-2</c:v>
                </c:pt>
                <c:pt idx="4573">
                  <c:v>1.0599999999999998E-2</c:v>
                </c:pt>
                <c:pt idx="4574">
                  <c:v>1.0399999999999993E-2</c:v>
                </c:pt>
                <c:pt idx="4575">
                  <c:v>9.999999999999995E-3</c:v>
                </c:pt>
                <c:pt idx="4576">
                  <c:v>9.7000000000000003E-3</c:v>
                </c:pt>
                <c:pt idx="4577">
                  <c:v>1.0200000000000001E-2</c:v>
                </c:pt>
                <c:pt idx="4578">
                  <c:v>1.0399999999999979E-2</c:v>
                </c:pt>
                <c:pt idx="4579">
                  <c:v>1.0700000000000001E-2</c:v>
                </c:pt>
                <c:pt idx="4580">
                  <c:v>1.0499999999999995E-2</c:v>
                </c:pt>
                <c:pt idx="4581">
                  <c:v>1.0200000000000001E-2</c:v>
                </c:pt>
                <c:pt idx="4582">
                  <c:v>1.0200000000000015E-2</c:v>
                </c:pt>
                <c:pt idx="4583">
                  <c:v>1.0099999999999998E-2</c:v>
                </c:pt>
                <c:pt idx="4584">
                  <c:v>1.0399999999999993E-2</c:v>
                </c:pt>
                <c:pt idx="4585">
                  <c:v>1.0099999999999998E-2</c:v>
                </c:pt>
                <c:pt idx="4586">
                  <c:v>1.029999999999999E-2</c:v>
                </c:pt>
                <c:pt idx="4587">
                  <c:v>1.0199999999999987E-2</c:v>
                </c:pt>
                <c:pt idx="4588">
                  <c:v>1.0300000000000004E-2</c:v>
                </c:pt>
                <c:pt idx="4589">
                  <c:v>1.0099999999999998E-2</c:v>
                </c:pt>
                <c:pt idx="4590">
                  <c:v>1.0200000000000001E-2</c:v>
                </c:pt>
                <c:pt idx="4591">
                  <c:v>1.0099999999999998E-2</c:v>
                </c:pt>
                <c:pt idx="4592">
                  <c:v>9.7999999999999893E-3</c:v>
                </c:pt>
                <c:pt idx="4593">
                  <c:v>9.8999999999999921E-3</c:v>
                </c:pt>
                <c:pt idx="4594">
                  <c:v>9.999999999999995E-3</c:v>
                </c:pt>
                <c:pt idx="4595">
                  <c:v>9.7000000000000003E-3</c:v>
                </c:pt>
                <c:pt idx="4596">
                  <c:v>9.8000000000000032E-3</c:v>
                </c:pt>
                <c:pt idx="4597">
                  <c:v>1.0000000000000009E-2</c:v>
                </c:pt>
                <c:pt idx="4598">
                  <c:v>9.8000000000000032E-3</c:v>
                </c:pt>
                <c:pt idx="4599">
                  <c:v>9.900000000000006E-3</c:v>
                </c:pt>
                <c:pt idx="4600">
                  <c:v>9.900000000000006E-3</c:v>
                </c:pt>
                <c:pt idx="4601">
                  <c:v>9.900000000000006E-3</c:v>
                </c:pt>
                <c:pt idx="4602">
                  <c:v>9.3000000000000166E-3</c:v>
                </c:pt>
                <c:pt idx="4603">
                  <c:v>9.2000000000000137E-3</c:v>
                </c:pt>
                <c:pt idx="4604">
                  <c:v>8.8000000000000161E-3</c:v>
                </c:pt>
                <c:pt idx="4605">
                  <c:v>8.2000000000000128E-3</c:v>
                </c:pt>
                <c:pt idx="4606">
                  <c:v>8.1999999999999851E-3</c:v>
                </c:pt>
                <c:pt idx="4607">
                  <c:v>8.199999999999999E-3</c:v>
                </c:pt>
                <c:pt idx="4608">
                  <c:v>7.8000000000000014E-3</c:v>
                </c:pt>
                <c:pt idx="4609">
                  <c:v>7.3000000000000009E-3</c:v>
                </c:pt>
                <c:pt idx="4610">
                  <c:v>7.0999999999999952E-3</c:v>
                </c:pt>
                <c:pt idx="4611">
                  <c:v>6.3E-3</c:v>
                </c:pt>
                <c:pt idx="4612">
                  <c:v>6.0999999999999943E-3</c:v>
                </c:pt>
                <c:pt idx="4613">
                  <c:v>5.2999999999999992E-3</c:v>
                </c:pt>
                <c:pt idx="4614">
                  <c:v>5.0999999999999934E-3</c:v>
                </c:pt>
                <c:pt idx="4615">
                  <c:v>5.0999999999999934E-3</c:v>
                </c:pt>
                <c:pt idx="4616">
                  <c:v>5.0000000000000044E-3</c:v>
                </c:pt>
                <c:pt idx="4617">
                  <c:v>3.699999999999995E-3</c:v>
                </c:pt>
                <c:pt idx="4618">
                  <c:v>2.5000000000000022E-3</c:v>
                </c:pt>
                <c:pt idx="4619">
                  <c:v>2.8999999999999998E-3</c:v>
                </c:pt>
                <c:pt idx="4620">
                  <c:v>3.2999999999999974E-3</c:v>
                </c:pt>
                <c:pt idx="4621">
                  <c:v>2.7999999999999969E-3</c:v>
                </c:pt>
                <c:pt idx="4622">
                  <c:v>2.5999999999999912E-3</c:v>
                </c:pt>
                <c:pt idx="4623">
                  <c:v>2.2999999999999965E-3</c:v>
                </c:pt>
                <c:pt idx="4624">
                  <c:v>1.2000000000000066E-3</c:v>
                </c:pt>
                <c:pt idx="4625">
                  <c:v>2.1000000000000046E-3</c:v>
                </c:pt>
                <c:pt idx="4626">
                  <c:v>2.4999999999999883E-3</c:v>
                </c:pt>
                <c:pt idx="4627">
                  <c:v>2.2000000000000075E-3</c:v>
                </c:pt>
                <c:pt idx="4628">
                  <c:v>2.2000000000000075E-3</c:v>
                </c:pt>
                <c:pt idx="4629">
                  <c:v>2.5000000000000022E-3</c:v>
                </c:pt>
                <c:pt idx="4630">
                  <c:v>2.1999999999999936E-3</c:v>
                </c:pt>
                <c:pt idx="4631">
                  <c:v>1.3999999999999985E-3</c:v>
                </c:pt>
                <c:pt idx="4632">
                  <c:v>1.0999999999999899E-3</c:v>
                </c:pt>
                <c:pt idx="4633">
                  <c:v>8.9999999999999802E-4</c:v>
                </c:pt>
                <c:pt idx="4634">
                  <c:v>8.9999999999999802E-4</c:v>
                </c:pt>
                <c:pt idx="4635">
                  <c:v>1.2999999999999956E-3</c:v>
                </c:pt>
                <c:pt idx="4636">
                  <c:v>1.4999999999999875E-3</c:v>
                </c:pt>
                <c:pt idx="4637">
                  <c:v>1.4999999999999875E-3</c:v>
                </c:pt>
                <c:pt idx="4638">
                  <c:v>2.0000000000000018E-3</c:v>
                </c:pt>
                <c:pt idx="4639">
                  <c:v>2.1999999999999936E-3</c:v>
                </c:pt>
                <c:pt idx="4640">
                  <c:v>2.3000000000000104E-3</c:v>
                </c:pt>
                <c:pt idx="4641">
                  <c:v>2.1000000000000046E-3</c:v>
                </c:pt>
                <c:pt idx="4642">
                  <c:v>2.0999999999999908E-3</c:v>
                </c:pt>
                <c:pt idx="4643">
                  <c:v>2.0999999999999908E-3</c:v>
                </c:pt>
                <c:pt idx="4644">
                  <c:v>2.3999999999999994E-3</c:v>
                </c:pt>
                <c:pt idx="4645">
                  <c:v>3.0000000000000165E-3</c:v>
                </c:pt>
                <c:pt idx="4646">
                  <c:v>2.5999999999999912E-3</c:v>
                </c:pt>
                <c:pt idx="4647">
                  <c:v>2.2999999999999965E-3</c:v>
                </c:pt>
                <c:pt idx="4648">
                  <c:v>2.5000000000000022E-3</c:v>
                </c:pt>
                <c:pt idx="4649">
                  <c:v>3.2000000000000084E-3</c:v>
                </c:pt>
                <c:pt idx="4650">
                  <c:v>3.3000000000000113E-3</c:v>
                </c:pt>
                <c:pt idx="4651">
                  <c:v>2.8999999999999998E-3</c:v>
                </c:pt>
                <c:pt idx="4652">
                  <c:v>3.0000000000000027E-3</c:v>
                </c:pt>
                <c:pt idx="4653">
                  <c:v>3.7000000000000088E-3</c:v>
                </c:pt>
                <c:pt idx="4654">
                  <c:v>3.699999999999995E-3</c:v>
                </c:pt>
                <c:pt idx="4655">
                  <c:v>4.1999999999999954E-3</c:v>
                </c:pt>
                <c:pt idx="4656">
                  <c:v>3.4000000000000002E-3</c:v>
                </c:pt>
                <c:pt idx="4657">
                  <c:v>3.2999999999999974E-3</c:v>
                </c:pt>
                <c:pt idx="4658">
                  <c:v>2.7999999999999831E-3</c:v>
                </c:pt>
                <c:pt idx="4659">
                  <c:v>3.5000000000000031E-3</c:v>
                </c:pt>
                <c:pt idx="4660">
                  <c:v>3.5000000000000031E-3</c:v>
                </c:pt>
                <c:pt idx="4661">
                  <c:v>3.2999999999999974E-3</c:v>
                </c:pt>
                <c:pt idx="4662">
                  <c:v>3.5000000000000031E-3</c:v>
                </c:pt>
                <c:pt idx="4663">
                  <c:v>3.5000000000000031E-3</c:v>
                </c:pt>
                <c:pt idx="4664">
                  <c:v>2.8999999999999998E-3</c:v>
                </c:pt>
                <c:pt idx="4665">
                  <c:v>2.8999999999999998E-3</c:v>
                </c:pt>
                <c:pt idx="4666">
                  <c:v>3.0000000000000027E-3</c:v>
                </c:pt>
                <c:pt idx="4667">
                  <c:v>3.2999999999999974E-3</c:v>
                </c:pt>
                <c:pt idx="4668">
                  <c:v>3.8000000000000117E-3</c:v>
                </c:pt>
                <c:pt idx="4669">
                  <c:v>3.600000000000006E-3</c:v>
                </c:pt>
                <c:pt idx="4670">
                  <c:v>3.5000000000000031E-3</c:v>
                </c:pt>
                <c:pt idx="4671">
                  <c:v>4.2000000000000093E-3</c:v>
                </c:pt>
                <c:pt idx="4672">
                  <c:v>4.2000000000000093E-3</c:v>
                </c:pt>
                <c:pt idx="4673">
                  <c:v>4.4000000000000011E-3</c:v>
                </c:pt>
                <c:pt idx="4674">
                  <c:v>4.500000000000004E-3</c:v>
                </c:pt>
                <c:pt idx="4675">
                  <c:v>4.2999999999999983E-3</c:v>
                </c:pt>
                <c:pt idx="4676">
                  <c:v>4.2000000000000093E-3</c:v>
                </c:pt>
                <c:pt idx="4677">
                  <c:v>4.1999999999999954E-3</c:v>
                </c:pt>
                <c:pt idx="4678">
                  <c:v>4.6999999999999958E-3</c:v>
                </c:pt>
                <c:pt idx="4679">
                  <c:v>4.500000000000004E-3</c:v>
                </c:pt>
                <c:pt idx="4680">
                  <c:v>4.4000000000000011E-3</c:v>
                </c:pt>
                <c:pt idx="4681">
                  <c:v>4.2999999999999983E-3</c:v>
                </c:pt>
                <c:pt idx="4682">
                  <c:v>4.6999999999999958E-3</c:v>
                </c:pt>
                <c:pt idx="4683">
                  <c:v>4.0000000000000036E-3</c:v>
                </c:pt>
                <c:pt idx="4684">
                  <c:v>4.3000000000000121E-3</c:v>
                </c:pt>
                <c:pt idx="4685">
                  <c:v>4.0000000000000036E-3</c:v>
                </c:pt>
                <c:pt idx="4686">
                  <c:v>3.7999999999999978E-3</c:v>
                </c:pt>
                <c:pt idx="4687">
                  <c:v>3.699999999999995E-3</c:v>
                </c:pt>
                <c:pt idx="4688">
                  <c:v>4.2999999999999983E-3</c:v>
                </c:pt>
                <c:pt idx="4689">
                  <c:v>4.2999999999999983E-3</c:v>
                </c:pt>
                <c:pt idx="4690">
                  <c:v>4.4999999999999901E-3</c:v>
                </c:pt>
                <c:pt idx="4691">
                  <c:v>4.599999999999993E-3</c:v>
                </c:pt>
                <c:pt idx="4692">
                  <c:v>4.599999999999993E-3</c:v>
                </c:pt>
                <c:pt idx="4693">
                  <c:v>4.500000000000004E-3</c:v>
                </c:pt>
                <c:pt idx="4694">
                  <c:v>4.2999999999999844E-3</c:v>
                </c:pt>
                <c:pt idx="4695">
                  <c:v>4.2999999999999844E-3</c:v>
                </c:pt>
                <c:pt idx="4696">
                  <c:v>4.2999999999999844E-3</c:v>
                </c:pt>
                <c:pt idx="4697">
                  <c:v>4.2000000000000093E-3</c:v>
                </c:pt>
                <c:pt idx="4698">
                  <c:v>4.0000000000000036E-3</c:v>
                </c:pt>
                <c:pt idx="4699">
                  <c:v>3.9000000000000007E-3</c:v>
                </c:pt>
                <c:pt idx="4700">
                  <c:v>4.0999999999999925E-3</c:v>
                </c:pt>
                <c:pt idx="4701">
                  <c:v>4.1999999999999954E-3</c:v>
                </c:pt>
                <c:pt idx="4702">
                  <c:v>4.2999999999999983E-3</c:v>
                </c:pt>
                <c:pt idx="4703">
                  <c:v>4.6000000000000069E-3</c:v>
                </c:pt>
                <c:pt idx="4704">
                  <c:v>4.599999999999993E-3</c:v>
                </c:pt>
                <c:pt idx="4705">
                  <c:v>4.4000000000000011E-3</c:v>
                </c:pt>
                <c:pt idx="4706">
                  <c:v>4.4999999999999901E-3</c:v>
                </c:pt>
                <c:pt idx="4707">
                  <c:v>5.1999999999999963E-3</c:v>
                </c:pt>
                <c:pt idx="4708">
                  <c:v>5.5999999999999939E-3</c:v>
                </c:pt>
                <c:pt idx="4709">
                  <c:v>6.0000000000000053E-3</c:v>
                </c:pt>
                <c:pt idx="4710">
                  <c:v>5.499999999999991E-3</c:v>
                </c:pt>
                <c:pt idx="4711">
                  <c:v>5.9000000000000025E-3</c:v>
                </c:pt>
                <c:pt idx="4712">
                  <c:v>5.6999999999999967E-3</c:v>
                </c:pt>
                <c:pt idx="4713">
                  <c:v>5.499999999999991E-3</c:v>
                </c:pt>
                <c:pt idx="4714">
                  <c:v>5.2999999999999853E-3</c:v>
                </c:pt>
                <c:pt idx="4715">
                  <c:v>5.0999999999999934E-3</c:v>
                </c:pt>
                <c:pt idx="4716">
                  <c:v>4.9000000000000016E-3</c:v>
                </c:pt>
                <c:pt idx="4717">
                  <c:v>4.6999999999999958E-3</c:v>
                </c:pt>
                <c:pt idx="4718">
                  <c:v>4.6999999999999958E-3</c:v>
                </c:pt>
                <c:pt idx="4719">
                  <c:v>4.9000000000000016E-3</c:v>
                </c:pt>
                <c:pt idx="4720">
                  <c:v>4.9000000000000016E-3</c:v>
                </c:pt>
                <c:pt idx="4721">
                  <c:v>4.9999999999999906E-3</c:v>
                </c:pt>
                <c:pt idx="4722">
                  <c:v>5.2999999999999992E-3</c:v>
                </c:pt>
                <c:pt idx="4723">
                  <c:v>5.2000000000000032E-3</c:v>
                </c:pt>
                <c:pt idx="4724">
                  <c:v>5.3000000000000061E-3</c:v>
                </c:pt>
                <c:pt idx="4725">
                  <c:v>5.5000000000000049E-3</c:v>
                </c:pt>
                <c:pt idx="4726">
                  <c:v>4.7999999999999918E-3</c:v>
                </c:pt>
                <c:pt idx="4727">
                  <c:v>4.6999999999999889E-3</c:v>
                </c:pt>
                <c:pt idx="4728">
                  <c:v>4.6000000000000069E-3</c:v>
                </c:pt>
                <c:pt idx="4729">
                  <c:v>4.6000000000000069E-3</c:v>
                </c:pt>
                <c:pt idx="4730">
                  <c:v>4.1999999999999954E-3</c:v>
                </c:pt>
                <c:pt idx="4731">
                  <c:v>4.3000000000000052E-3</c:v>
                </c:pt>
                <c:pt idx="4732">
                  <c:v>4.2000000000000023E-3</c:v>
                </c:pt>
                <c:pt idx="4733">
                  <c:v>4.3999999999999942E-3</c:v>
                </c:pt>
                <c:pt idx="4734">
                  <c:v>4.2000000000000023E-3</c:v>
                </c:pt>
                <c:pt idx="4735">
                  <c:v>4.2999999999999983E-3</c:v>
                </c:pt>
                <c:pt idx="4736">
                  <c:v>3.9999999999999966E-3</c:v>
                </c:pt>
                <c:pt idx="4737">
                  <c:v>4.3000000000000052E-3</c:v>
                </c:pt>
                <c:pt idx="4738">
                  <c:v>4.0999999999999995E-3</c:v>
                </c:pt>
                <c:pt idx="4739">
                  <c:v>4.0999999999999995E-3</c:v>
                </c:pt>
                <c:pt idx="4740">
                  <c:v>4.9000000000000085E-3</c:v>
                </c:pt>
                <c:pt idx="4741">
                  <c:v>5.5999999999999939E-3</c:v>
                </c:pt>
                <c:pt idx="4742">
                  <c:v>5.3999999999999951E-3</c:v>
                </c:pt>
                <c:pt idx="4743">
                  <c:v>5.0999999999999934E-3</c:v>
                </c:pt>
                <c:pt idx="4744">
                  <c:v>4.5999999999999999E-3</c:v>
                </c:pt>
                <c:pt idx="4745">
                  <c:v>3.9999999999999966E-3</c:v>
                </c:pt>
                <c:pt idx="4746">
                  <c:v>3.9000000000000007E-3</c:v>
                </c:pt>
                <c:pt idx="4747">
                  <c:v>4.1000000000000064E-3</c:v>
                </c:pt>
                <c:pt idx="4748">
                  <c:v>5.0999999999999934E-3</c:v>
                </c:pt>
                <c:pt idx="4749">
                  <c:v>4.8000000000000057E-3</c:v>
                </c:pt>
                <c:pt idx="4750">
                  <c:v>4.4999999999999971E-3</c:v>
                </c:pt>
                <c:pt idx="4751">
                  <c:v>4.4000000000000081E-3</c:v>
                </c:pt>
                <c:pt idx="4752">
                  <c:v>4.7999999999999987E-3</c:v>
                </c:pt>
                <c:pt idx="4753">
                  <c:v>4.4000000000000011E-3</c:v>
                </c:pt>
                <c:pt idx="4754">
                  <c:v>4.500000000000004E-3</c:v>
                </c:pt>
                <c:pt idx="4755">
                  <c:v>4.2999999999999983E-3</c:v>
                </c:pt>
                <c:pt idx="4756">
                  <c:v>4.1999999999999954E-3</c:v>
                </c:pt>
                <c:pt idx="4757">
                  <c:v>4.0000000000000036E-3</c:v>
                </c:pt>
                <c:pt idx="4758">
                  <c:v>4.500000000000004E-3</c:v>
                </c:pt>
                <c:pt idx="4759">
                  <c:v>4.2999999999999983E-3</c:v>
                </c:pt>
                <c:pt idx="4760">
                  <c:v>3.9000000000000076E-3</c:v>
                </c:pt>
                <c:pt idx="4761">
                  <c:v>4.2000000000000023E-3</c:v>
                </c:pt>
                <c:pt idx="4762">
                  <c:v>4.2000000000000023E-3</c:v>
                </c:pt>
                <c:pt idx="4763">
                  <c:v>4.0999999999999995E-3</c:v>
                </c:pt>
                <c:pt idx="4764">
                  <c:v>4.9000000000000016E-3</c:v>
                </c:pt>
                <c:pt idx="4765">
                  <c:v>4.9999999999999975E-3</c:v>
                </c:pt>
                <c:pt idx="4766">
                  <c:v>4.8000000000000057E-3</c:v>
                </c:pt>
                <c:pt idx="4767">
                  <c:v>5.0000000000000044E-3</c:v>
                </c:pt>
                <c:pt idx="4768">
                  <c:v>5.1000000000000004E-3</c:v>
                </c:pt>
                <c:pt idx="4769">
                  <c:v>4.7999999999999987E-3</c:v>
                </c:pt>
                <c:pt idx="4770">
                  <c:v>4.500000000000004E-3</c:v>
                </c:pt>
                <c:pt idx="4771">
                  <c:v>4.500000000000004E-3</c:v>
                </c:pt>
                <c:pt idx="4772">
                  <c:v>4.8000000000000057E-3</c:v>
                </c:pt>
                <c:pt idx="4773">
                  <c:v>5.3999999999999951E-3</c:v>
                </c:pt>
                <c:pt idx="4774">
                  <c:v>5.1999999999999963E-3</c:v>
                </c:pt>
                <c:pt idx="4775">
                  <c:v>5.7999999999999927E-3</c:v>
                </c:pt>
                <c:pt idx="4776">
                  <c:v>4.9000000000000085E-3</c:v>
                </c:pt>
                <c:pt idx="4777">
                  <c:v>4.8999999999999877E-3</c:v>
                </c:pt>
                <c:pt idx="4778">
                  <c:v>5.1000000000000142E-3</c:v>
                </c:pt>
                <c:pt idx="4779">
                  <c:v>5.1999999999999963E-3</c:v>
                </c:pt>
                <c:pt idx="4780">
                  <c:v>5.6999999999999967E-3</c:v>
                </c:pt>
                <c:pt idx="4781">
                  <c:v>5.7000000000000037E-3</c:v>
                </c:pt>
                <c:pt idx="4782">
                  <c:v>5.5999999999999939E-3</c:v>
                </c:pt>
                <c:pt idx="4783">
                  <c:v>5.7999999999999927E-3</c:v>
                </c:pt>
                <c:pt idx="4784">
                  <c:v>5.8999999999999886E-3</c:v>
                </c:pt>
                <c:pt idx="4785">
                  <c:v>5.9000000000000025E-3</c:v>
                </c:pt>
                <c:pt idx="4786">
                  <c:v>5.8000000000000065E-3</c:v>
                </c:pt>
                <c:pt idx="4787">
                  <c:v>5.6999999999999898E-3</c:v>
                </c:pt>
                <c:pt idx="4788">
                  <c:v>5.3999999999999951E-3</c:v>
                </c:pt>
                <c:pt idx="4789">
                  <c:v>5.6000000000000008E-3</c:v>
                </c:pt>
                <c:pt idx="4790">
                  <c:v>5.400000000000002E-3</c:v>
                </c:pt>
                <c:pt idx="4791">
                  <c:v>5.400000000000002E-3</c:v>
                </c:pt>
                <c:pt idx="4792">
                  <c:v>4.6000000000000069E-3</c:v>
                </c:pt>
                <c:pt idx="4793">
                  <c:v>4.6999999999999958E-3</c:v>
                </c:pt>
                <c:pt idx="4794">
                  <c:v>4.500000000000004E-3</c:v>
                </c:pt>
                <c:pt idx="4795">
                  <c:v>4.4000000000000081E-3</c:v>
                </c:pt>
                <c:pt idx="4796">
                  <c:v>4.5999999999999999E-3</c:v>
                </c:pt>
                <c:pt idx="4797">
                  <c:v>4.7000000000000097E-3</c:v>
                </c:pt>
                <c:pt idx="4798">
                  <c:v>4.9000000000000016E-3</c:v>
                </c:pt>
                <c:pt idx="4799">
                  <c:v>5.0000000000000044E-3</c:v>
                </c:pt>
                <c:pt idx="4800">
                  <c:v>4.7999999999999918E-3</c:v>
                </c:pt>
                <c:pt idx="4801">
                  <c:v>4.9000000000000016E-3</c:v>
                </c:pt>
                <c:pt idx="4802">
                  <c:v>4.3000000000000052E-3</c:v>
                </c:pt>
                <c:pt idx="4803">
                  <c:v>4.4999999999999971E-3</c:v>
                </c:pt>
                <c:pt idx="4804">
                  <c:v>4.3000000000000121E-3</c:v>
                </c:pt>
                <c:pt idx="4805">
                  <c:v>4.3999999999999942E-3</c:v>
                </c:pt>
                <c:pt idx="4806">
                  <c:v>4.1000000000000064E-3</c:v>
                </c:pt>
                <c:pt idx="4807">
                  <c:v>4.0999999999999995E-3</c:v>
                </c:pt>
                <c:pt idx="4808">
                  <c:v>4.1000000000000064E-3</c:v>
                </c:pt>
                <c:pt idx="4809">
                  <c:v>3.9000000000000076E-3</c:v>
                </c:pt>
                <c:pt idx="4810">
                  <c:v>4.0999999999999995E-3</c:v>
                </c:pt>
                <c:pt idx="4811">
                  <c:v>3.9000000000000076E-3</c:v>
                </c:pt>
                <c:pt idx="4812">
                  <c:v>3.8000000000000048E-3</c:v>
                </c:pt>
                <c:pt idx="4813">
                  <c:v>4.0000000000000036E-3</c:v>
                </c:pt>
                <c:pt idx="4814">
                  <c:v>4.0000000000000036E-3</c:v>
                </c:pt>
                <c:pt idx="4815">
                  <c:v>4.0000000000000036E-3</c:v>
                </c:pt>
                <c:pt idx="4816">
                  <c:v>3.8999999999999937E-3</c:v>
                </c:pt>
                <c:pt idx="4817">
                  <c:v>3.699999999999995E-3</c:v>
                </c:pt>
                <c:pt idx="4818">
                  <c:v>3.7999999999999978E-3</c:v>
                </c:pt>
                <c:pt idx="4819">
                  <c:v>4.0000000000000036E-3</c:v>
                </c:pt>
                <c:pt idx="4820">
                  <c:v>3.7000000000000019E-3</c:v>
                </c:pt>
                <c:pt idx="4821">
                  <c:v>4.0000000000000105E-3</c:v>
                </c:pt>
                <c:pt idx="4822">
                  <c:v>3.7999999999999978E-3</c:v>
                </c:pt>
                <c:pt idx="4823">
                  <c:v>3.600000000000006E-3</c:v>
                </c:pt>
                <c:pt idx="4824">
                  <c:v>3.3999999999999933E-3</c:v>
                </c:pt>
                <c:pt idx="4825">
                  <c:v>3.3000000000000043E-3</c:v>
                </c:pt>
                <c:pt idx="4826">
                  <c:v>3.3000000000000043E-3</c:v>
                </c:pt>
                <c:pt idx="4827">
                  <c:v>3.7000000000000019E-3</c:v>
                </c:pt>
                <c:pt idx="4828">
                  <c:v>3.3999999999999933E-3</c:v>
                </c:pt>
                <c:pt idx="4829">
                  <c:v>3.2999999999999904E-3</c:v>
                </c:pt>
                <c:pt idx="4830">
                  <c:v>3.2999999999999974E-3</c:v>
                </c:pt>
                <c:pt idx="4831">
                  <c:v>3.4000000000000002E-3</c:v>
                </c:pt>
                <c:pt idx="4832">
                  <c:v>3.5000000000000031E-3</c:v>
                </c:pt>
                <c:pt idx="4833">
                  <c:v>2.9999999999999957E-3</c:v>
                </c:pt>
                <c:pt idx="4834">
                  <c:v>2.9999999999999957E-3</c:v>
                </c:pt>
                <c:pt idx="4835">
                  <c:v>3.1999999999999945E-3</c:v>
                </c:pt>
                <c:pt idx="4836">
                  <c:v>3.2000000000000015E-3</c:v>
                </c:pt>
                <c:pt idx="4837">
                  <c:v>3.1000000000000055E-3</c:v>
                </c:pt>
                <c:pt idx="4838">
                  <c:v>3.2000000000000015E-3</c:v>
                </c:pt>
                <c:pt idx="4839">
                  <c:v>3.1000000000000055E-3</c:v>
                </c:pt>
                <c:pt idx="4840">
                  <c:v>3.4000000000000002E-3</c:v>
                </c:pt>
                <c:pt idx="4841">
                  <c:v>3.599999999999999E-3</c:v>
                </c:pt>
                <c:pt idx="4842">
                  <c:v>4.4999999999999901E-3</c:v>
                </c:pt>
                <c:pt idx="4843">
                  <c:v>4.0999999999999995E-3</c:v>
                </c:pt>
                <c:pt idx="4844">
                  <c:v>4.2000000000000023E-3</c:v>
                </c:pt>
                <c:pt idx="4845">
                  <c:v>4.2000000000000023E-3</c:v>
                </c:pt>
                <c:pt idx="4846">
                  <c:v>4.6000000000000069E-3</c:v>
                </c:pt>
                <c:pt idx="4847">
                  <c:v>4.5999999999999999E-3</c:v>
                </c:pt>
                <c:pt idx="4848">
                  <c:v>4.500000000000004E-3</c:v>
                </c:pt>
                <c:pt idx="4849">
                  <c:v>4.500000000000004E-3</c:v>
                </c:pt>
                <c:pt idx="4850">
                  <c:v>4.4999999999999971E-3</c:v>
                </c:pt>
                <c:pt idx="4851">
                  <c:v>4.500000000000004E-3</c:v>
                </c:pt>
                <c:pt idx="4852">
                  <c:v>4.7999999999999918E-3</c:v>
                </c:pt>
                <c:pt idx="4853">
                  <c:v>4.7999999999999987E-3</c:v>
                </c:pt>
                <c:pt idx="4854">
                  <c:v>4.9000000000000016E-3</c:v>
                </c:pt>
                <c:pt idx="4855">
                  <c:v>4.9999999999999975E-3</c:v>
                </c:pt>
                <c:pt idx="4856">
                  <c:v>4.6999999999999958E-3</c:v>
                </c:pt>
                <c:pt idx="4857">
                  <c:v>4.6999999999999958E-3</c:v>
                </c:pt>
                <c:pt idx="4858">
                  <c:v>4.5999999999999999E-3</c:v>
                </c:pt>
                <c:pt idx="4859">
                  <c:v>4.6999999999999958E-3</c:v>
                </c:pt>
                <c:pt idx="4860">
                  <c:v>4.2999999999999983E-3</c:v>
                </c:pt>
                <c:pt idx="4861">
                  <c:v>4.2000000000000023E-3</c:v>
                </c:pt>
                <c:pt idx="4862">
                  <c:v>4.1999999999999954E-3</c:v>
                </c:pt>
                <c:pt idx="4863">
                  <c:v>4.1999999999999954E-3</c:v>
                </c:pt>
                <c:pt idx="4864">
                  <c:v>4.2999999999999983E-3</c:v>
                </c:pt>
                <c:pt idx="4865">
                  <c:v>4.2999999999999983E-3</c:v>
                </c:pt>
                <c:pt idx="4866">
                  <c:v>3.9999999999999966E-3</c:v>
                </c:pt>
                <c:pt idx="4867">
                  <c:v>3.8999999999999937E-3</c:v>
                </c:pt>
                <c:pt idx="4868">
                  <c:v>3.600000000000006E-3</c:v>
                </c:pt>
                <c:pt idx="4869">
                  <c:v>3.599999999999999E-3</c:v>
                </c:pt>
                <c:pt idx="4870">
                  <c:v>3.4999999999999962E-3</c:v>
                </c:pt>
                <c:pt idx="4871">
                  <c:v>3.3000000000000043E-3</c:v>
                </c:pt>
                <c:pt idx="4872">
                  <c:v>3.4000000000000072E-3</c:v>
                </c:pt>
                <c:pt idx="4873">
                  <c:v>3.2999999999999974E-3</c:v>
                </c:pt>
                <c:pt idx="4874">
                  <c:v>3.3000000000000043E-3</c:v>
                </c:pt>
                <c:pt idx="4875">
                  <c:v>3.50000000000001E-3</c:v>
                </c:pt>
                <c:pt idx="4876">
                  <c:v>3.600000000000006E-3</c:v>
                </c:pt>
                <c:pt idx="4877">
                  <c:v>3.9000000000000007E-3</c:v>
                </c:pt>
                <c:pt idx="4878">
                  <c:v>4.1999999999999954E-3</c:v>
                </c:pt>
                <c:pt idx="4879">
                  <c:v>4.4999999999999971E-3</c:v>
                </c:pt>
                <c:pt idx="4880">
                  <c:v>4.2999999999999983E-3</c:v>
                </c:pt>
                <c:pt idx="4881">
                  <c:v>4.3999999999999942E-3</c:v>
                </c:pt>
                <c:pt idx="4882">
                  <c:v>4.2999999999999913E-3</c:v>
                </c:pt>
                <c:pt idx="4883">
                  <c:v>4.2000000000000093E-3</c:v>
                </c:pt>
                <c:pt idx="4884">
                  <c:v>4.2999999999999983E-3</c:v>
                </c:pt>
                <c:pt idx="4885">
                  <c:v>4.2999999999999983E-3</c:v>
                </c:pt>
                <c:pt idx="4886">
                  <c:v>4.0000000000000036E-3</c:v>
                </c:pt>
                <c:pt idx="4887">
                  <c:v>4.1999999999999954E-3</c:v>
                </c:pt>
                <c:pt idx="4888">
                  <c:v>4.0999999999999995E-3</c:v>
                </c:pt>
                <c:pt idx="4889">
                  <c:v>4.7999999999999987E-3</c:v>
                </c:pt>
                <c:pt idx="4890">
                  <c:v>4.9000000000000016E-3</c:v>
                </c:pt>
                <c:pt idx="4891">
                  <c:v>4.7999999999999918E-3</c:v>
                </c:pt>
                <c:pt idx="4892">
                  <c:v>5.2000000000000032E-3</c:v>
                </c:pt>
                <c:pt idx="4893">
                  <c:v>5.7999999999999996E-3</c:v>
                </c:pt>
                <c:pt idx="4894">
                  <c:v>5.6000000000000077E-3</c:v>
                </c:pt>
                <c:pt idx="4895">
                  <c:v>5.7999999999999996E-3</c:v>
                </c:pt>
                <c:pt idx="4896">
                  <c:v>5.7999999999999996E-3</c:v>
                </c:pt>
                <c:pt idx="4897">
                  <c:v>5.3000000000000061E-3</c:v>
                </c:pt>
                <c:pt idx="4898">
                  <c:v>5.2000000000000032E-3</c:v>
                </c:pt>
                <c:pt idx="4899">
                  <c:v>5.1000000000000004E-3</c:v>
                </c:pt>
                <c:pt idx="4900">
                  <c:v>5.2999999999999992E-3</c:v>
                </c:pt>
                <c:pt idx="4901">
                  <c:v>5.7000000000000037E-3</c:v>
                </c:pt>
                <c:pt idx="4902">
                  <c:v>5.4999999999999979E-3</c:v>
                </c:pt>
                <c:pt idx="4903">
                  <c:v>5.8999999999999955E-3</c:v>
                </c:pt>
                <c:pt idx="4904">
                  <c:v>5.6999999999999967E-3</c:v>
                </c:pt>
                <c:pt idx="4905">
                  <c:v>5.9000000000000094E-3</c:v>
                </c:pt>
                <c:pt idx="4906">
                  <c:v>6.1000000000000082E-3</c:v>
                </c:pt>
                <c:pt idx="4907">
                  <c:v>6.6999999999999976E-3</c:v>
                </c:pt>
                <c:pt idx="4908">
                  <c:v>7.0000000000000062E-3</c:v>
                </c:pt>
                <c:pt idx="4909">
                  <c:v>7.6000000000000026E-3</c:v>
                </c:pt>
                <c:pt idx="4910">
                  <c:v>7.4999999999999997E-3</c:v>
                </c:pt>
                <c:pt idx="4911">
                  <c:v>7.4999999999999997E-3</c:v>
                </c:pt>
                <c:pt idx="4912">
                  <c:v>7.4000000000000038E-3</c:v>
                </c:pt>
                <c:pt idx="4913">
                  <c:v>7.6000000000000026E-3</c:v>
                </c:pt>
                <c:pt idx="4914">
                  <c:v>8.10000000000001E-3</c:v>
                </c:pt>
                <c:pt idx="4915">
                  <c:v>7.8000000000000014E-3</c:v>
                </c:pt>
                <c:pt idx="4916">
                  <c:v>7.8000000000000014E-3</c:v>
                </c:pt>
                <c:pt idx="4917">
                  <c:v>7.9999999999999932E-3</c:v>
                </c:pt>
                <c:pt idx="4918">
                  <c:v>8.3000000000000018E-3</c:v>
                </c:pt>
                <c:pt idx="4919">
                  <c:v>8.5999999999999965E-3</c:v>
                </c:pt>
                <c:pt idx="4920">
                  <c:v>8.3000000000000018E-3</c:v>
                </c:pt>
                <c:pt idx="4921">
                  <c:v>8.2000000000000059E-3</c:v>
                </c:pt>
                <c:pt idx="4922">
                  <c:v>8.0999999999999961E-3</c:v>
                </c:pt>
                <c:pt idx="4923">
                  <c:v>8.3999999999999977E-3</c:v>
                </c:pt>
                <c:pt idx="4924">
                  <c:v>8.3000000000000018E-3</c:v>
                </c:pt>
                <c:pt idx="4925">
                  <c:v>7.7999999999999875E-3</c:v>
                </c:pt>
                <c:pt idx="4926">
                  <c:v>6.8000000000000005E-3</c:v>
                </c:pt>
                <c:pt idx="4927">
                  <c:v>6.8999999999999964E-3</c:v>
                </c:pt>
                <c:pt idx="4928">
                  <c:v>7.3000000000000009E-3</c:v>
                </c:pt>
                <c:pt idx="4929">
                  <c:v>7.1000000000000021E-3</c:v>
                </c:pt>
                <c:pt idx="4930">
                  <c:v>6.7999999999999935E-3</c:v>
                </c:pt>
                <c:pt idx="4931">
                  <c:v>6.8999999999999964E-3</c:v>
                </c:pt>
                <c:pt idx="4932">
                  <c:v>6.6999999999999976E-3</c:v>
                </c:pt>
                <c:pt idx="4933">
                  <c:v>6.8000000000000005E-3</c:v>
                </c:pt>
                <c:pt idx="4934">
                  <c:v>6.1999999999999972E-3</c:v>
                </c:pt>
                <c:pt idx="4935">
                  <c:v>5.7999999999999996E-3</c:v>
                </c:pt>
                <c:pt idx="4936">
                  <c:v>6.1999999999999972E-3</c:v>
                </c:pt>
                <c:pt idx="4937">
                  <c:v>6.6000000000000017E-3</c:v>
                </c:pt>
                <c:pt idx="4938">
                  <c:v>5.9000000000000025E-3</c:v>
                </c:pt>
                <c:pt idx="4939">
                  <c:v>5.3999999999999951E-3</c:v>
                </c:pt>
                <c:pt idx="4940">
                  <c:v>5.6000000000000077E-3</c:v>
                </c:pt>
                <c:pt idx="4941">
                  <c:v>5.7999999999999996E-3</c:v>
                </c:pt>
                <c:pt idx="4942">
                  <c:v>5.6000000000000077E-3</c:v>
                </c:pt>
                <c:pt idx="4943">
                  <c:v>5.7999999999999996E-3</c:v>
                </c:pt>
                <c:pt idx="4944">
                  <c:v>5.6999999999999967E-3</c:v>
                </c:pt>
                <c:pt idx="4945">
                  <c:v>5.2999999999999992E-3</c:v>
                </c:pt>
                <c:pt idx="4946">
                  <c:v>5.2999999999999992E-3</c:v>
                </c:pt>
                <c:pt idx="4947">
                  <c:v>5.3000000000000061E-3</c:v>
                </c:pt>
                <c:pt idx="4948">
                  <c:v>5.4999999999999979E-3</c:v>
                </c:pt>
                <c:pt idx="4949">
                  <c:v>5.2000000000000032E-3</c:v>
                </c:pt>
                <c:pt idx="4950">
                  <c:v>5.0999999999999934E-3</c:v>
                </c:pt>
                <c:pt idx="4951">
                  <c:v>4.9999999999999975E-3</c:v>
                </c:pt>
                <c:pt idx="4952">
                  <c:v>4.9999999999999906E-3</c:v>
                </c:pt>
                <c:pt idx="4953">
                  <c:v>4.8000000000000057E-3</c:v>
                </c:pt>
                <c:pt idx="4954">
                  <c:v>5.1999999999999963E-3</c:v>
                </c:pt>
                <c:pt idx="4955">
                  <c:v>4.9999999999999975E-3</c:v>
                </c:pt>
                <c:pt idx="4956">
                  <c:v>5.2999999999999992E-3</c:v>
                </c:pt>
                <c:pt idx="4957">
                  <c:v>5.5999999999999939E-3</c:v>
                </c:pt>
                <c:pt idx="4958">
                  <c:v>5.5999999999999939E-3</c:v>
                </c:pt>
                <c:pt idx="4959">
                  <c:v>5.3999999999999951E-3</c:v>
                </c:pt>
                <c:pt idx="4960">
                  <c:v>5.7000000000000106E-3</c:v>
                </c:pt>
                <c:pt idx="4961">
                  <c:v>5.5999999999999939E-3</c:v>
                </c:pt>
                <c:pt idx="4962">
                  <c:v>5.6000000000000008E-3</c:v>
                </c:pt>
                <c:pt idx="4963">
                  <c:v>5.7999999999999927E-3</c:v>
                </c:pt>
                <c:pt idx="4964">
                  <c:v>5.6000000000000077E-3</c:v>
                </c:pt>
                <c:pt idx="4965">
                  <c:v>5.8999999999999955E-3</c:v>
                </c:pt>
                <c:pt idx="4966">
                  <c:v>6.2000000000000041E-3</c:v>
                </c:pt>
                <c:pt idx="4967">
                  <c:v>5.6999999999999898E-3</c:v>
                </c:pt>
                <c:pt idx="4968">
                  <c:v>6.1999999999999972E-3</c:v>
                </c:pt>
                <c:pt idx="4969">
                  <c:v>6.0999999999999943E-3</c:v>
                </c:pt>
                <c:pt idx="4970">
                  <c:v>6.3E-3</c:v>
                </c:pt>
                <c:pt idx="4971">
                  <c:v>6.4999999999999919E-3</c:v>
                </c:pt>
                <c:pt idx="4972">
                  <c:v>6.8999999999999895E-3</c:v>
                </c:pt>
                <c:pt idx="4973">
                  <c:v>6.9999999999999993E-3</c:v>
                </c:pt>
                <c:pt idx="4974">
                  <c:v>7.1000000000000021E-3</c:v>
                </c:pt>
                <c:pt idx="4975">
                  <c:v>6.6999999999999907E-3</c:v>
                </c:pt>
                <c:pt idx="4976">
                  <c:v>6.2999999999999931E-3</c:v>
                </c:pt>
                <c:pt idx="4977">
                  <c:v>7.0000000000000062E-3</c:v>
                </c:pt>
                <c:pt idx="4978">
                  <c:v>7.1000000000000021E-3</c:v>
                </c:pt>
                <c:pt idx="4979">
                  <c:v>6.6000000000000017E-3</c:v>
                </c:pt>
                <c:pt idx="4980">
                  <c:v>6.5000000000000058E-3</c:v>
                </c:pt>
                <c:pt idx="4981">
                  <c:v>6.4000000000000029E-3</c:v>
                </c:pt>
                <c:pt idx="4982">
                  <c:v>6.2000000000000041E-3</c:v>
                </c:pt>
                <c:pt idx="4983">
                  <c:v>6.1000000000000013E-3</c:v>
                </c:pt>
                <c:pt idx="4984">
                  <c:v>6.0000000000000123E-3</c:v>
                </c:pt>
                <c:pt idx="4985">
                  <c:v>6.1999999999999972E-3</c:v>
                </c:pt>
                <c:pt idx="4986">
                  <c:v>5.9999999999999915E-3</c:v>
                </c:pt>
                <c:pt idx="4987">
                  <c:v>6.3E-3</c:v>
                </c:pt>
                <c:pt idx="4988">
                  <c:v>6.1999999999999972E-3</c:v>
                </c:pt>
                <c:pt idx="4989">
                  <c:v>6.1999999999999972E-3</c:v>
                </c:pt>
                <c:pt idx="4990">
                  <c:v>6.0999999999999943E-3</c:v>
                </c:pt>
                <c:pt idx="4991">
                  <c:v>5.9999999999999984E-3</c:v>
                </c:pt>
                <c:pt idx="4992">
                  <c:v>5.7999999999999996E-3</c:v>
                </c:pt>
                <c:pt idx="4993">
                  <c:v>6.0999999999999943E-3</c:v>
                </c:pt>
                <c:pt idx="4994">
                  <c:v>6.2000000000000041E-3</c:v>
                </c:pt>
                <c:pt idx="4995">
                  <c:v>5.8000000000000065E-3</c:v>
                </c:pt>
                <c:pt idx="4996">
                  <c:v>5.9999999999999915E-3</c:v>
                </c:pt>
                <c:pt idx="4997">
                  <c:v>5.2999999999999992E-3</c:v>
                </c:pt>
                <c:pt idx="4998">
                  <c:v>5.6999999999999967E-3</c:v>
                </c:pt>
                <c:pt idx="4999">
                  <c:v>6.1999999999999972E-3</c:v>
                </c:pt>
                <c:pt idx="5000">
                  <c:v>6.4000000000000029E-3</c:v>
                </c:pt>
                <c:pt idx="5001">
                  <c:v>6.4999999999999919E-3</c:v>
                </c:pt>
                <c:pt idx="5002">
                  <c:v>6.6000000000000086E-3</c:v>
                </c:pt>
                <c:pt idx="5003">
                  <c:v>6.3000000000000139E-3</c:v>
                </c:pt>
                <c:pt idx="5004">
                  <c:v>6.4999999999999919E-3</c:v>
                </c:pt>
                <c:pt idx="5005">
                  <c:v>6.4999999999999919E-3</c:v>
                </c:pt>
                <c:pt idx="5006">
                  <c:v>6.0000000000000053E-3</c:v>
                </c:pt>
                <c:pt idx="5007">
                  <c:v>6.0999999999999943E-3</c:v>
                </c:pt>
                <c:pt idx="5008">
                  <c:v>6.1999999999999972E-3</c:v>
                </c:pt>
                <c:pt idx="5009">
                  <c:v>6.1000000000000082E-3</c:v>
                </c:pt>
                <c:pt idx="5010">
                  <c:v>6.1000000000000082E-3</c:v>
                </c:pt>
                <c:pt idx="5011">
                  <c:v>6.1999999999999972E-3</c:v>
                </c:pt>
                <c:pt idx="5012">
                  <c:v>6.2000000000000111E-3</c:v>
                </c:pt>
                <c:pt idx="5013">
                  <c:v>5.8999999999999955E-3</c:v>
                </c:pt>
                <c:pt idx="5014">
                  <c:v>5.8000000000000065E-3</c:v>
                </c:pt>
                <c:pt idx="5015">
                  <c:v>5.7999999999999927E-3</c:v>
                </c:pt>
                <c:pt idx="5016">
                  <c:v>6.1999999999999972E-3</c:v>
                </c:pt>
                <c:pt idx="5017">
                  <c:v>6.1999999999999972E-3</c:v>
                </c:pt>
                <c:pt idx="5018">
                  <c:v>5.9000000000000025E-3</c:v>
                </c:pt>
                <c:pt idx="5019">
                  <c:v>6.1000000000000082E-3</c:v>
                </c:pt>
                <c:pt idx="5020">
                  <c:v>6.1999999999999972E-3</c:v>
                </c:pt>
                <c:pt idx="5021">
                  <c:v>5.8999999999999886E-3</c:v>
                </c:pt>
                <c:pt idx="5022">
                  <c:v>5.6999999999999967E-3</c:v>
                </c:pt>
                <c:pt idx="5023">
                  <c:v>6.0999999999999943E-3</c:v>
                </c:pt>
                <c:pt idx="5024">
                  <c:v>5.9999999999999915E-3</c:v>
                </c:pt>
                <c:pt idx="5025">
                  <c:v>5.5999999999999939E-3</c:v>
                </c:pt>
                <c:pt idx="5026">
                  <c:v>5.9999999999999984E-3</c:v>
                </c:pt>
                <c:pt idx="5027">
                  <c:v>6.0999999999999943E-3</c:v>
                </c:pt>
                <c:pt idx="5028">
                  <c:v>5.6999999999999967E-3</c:v>
                </c:pt>
                <c:pt idx="5029">
                  <c:v>6.0999999999999943E-3</c:v>
                </c:pt>
                <c:pt idx="5030">
                  <c:v>5.8999999999999886E-3</c:v>
                </c:pt>
                <c:pt idx="5031">
                  <c:v>5.9999999999999915E-3</c:v>
                </c:pt>
                <c:pt idx="5032">
                  <c:v>6.0999999999999943E-3</c:v>
                </c:pt>
                <c:pt idx="5033">
                  <c:v>5.9000000000000025E-3</c:v>
                </c:pt>
                <c:pt idx="5034">
                  <c:v>5.8000000000000065E-3</c:v>
                </c:pt>
                <c:pt idx="5035">
                  <c:v>5.7000000000000037E-3</c:v>
                </c:pt>
                <c:pt idx="5036">
                  <c:v>6.0000000000000053E-3</c:v>
                </c:pt>
                <c:pt idx="5037">
                  <c:v>5.9999999999999984E-3</c:v>
                </c:pt>
                <c:pt idx="5038">
                  <c:v>6.1000000000000013E-3</c:v>
                </c:pt>
                <c:pt idx="5039">
                  <c:v>5.8000000000000065E-3</c:v>
                </c:pt>
                <c:pt idx="5040">
                  <c:v>5.8999999999999955E-3</c:v>
                </c:pt>
                <c:pt idx="5041">
                  <c:v>5.7000000000000037E-3</c:v>
                </c:pt>
                <c:pt idx="5042">
                  <c:v>5.6999999999999967E-3</c:v>
                </c:pt>
                <c:pt idx="5043">
                  <c:v>6.0000000000000123E-3</c:v>
                </c:pt>
                <c:pt idx="5044">
                  <c:v>6.1000000000000013E-3</c:v>
                </c:pt>
                <c:pt idx="5045">
                  <c:v>6.2000000000000111E-3</c:v>
                </c:pt>
                <c:pt idx="5046">
                  <c:v>6.0999999999999874E-3</c:v>
                </c:pt>
                <c:pt idx="5047">
                  <c:v>6.2000000000000041E-3</c:v>
                </c:pt>
                <c:pt idx="5048">
                  <c:v>6.2000000000000041E-3</c:v>
                </c:pt>
                <c:pt idx="5049">
                  <c:v>6.2000000000000041E-3</c:v>
                </c:pt>
                <c:pt idx="5050">
                  <c:v>6.2000000000000111E-3</c:v>
                </c:pt>
                <c:pt idx="5051">
                  <c:v>6.2999999999999931E-3</c:v>
                </c:pt>
                <c:pt idx="5052">
                  <c:v>6.2000000000000041E-3</c:v>
                </c:pt>
                <c:pt idx="5053">
                  <c:v>6.1000000000000013E-3</c:v>
                </c:pt>
                <c:pt idx="5054">
                  <c:v>6.2000000000000041E-3</c:v>
                </c:pt>
                <c:pt idx="5055">
                  <c:v>6.3E-3</c:v>
                </c:pt>
                <c:pt idx="5056">
                  <c:v>6.1999999999999972E-3</c:v>
                </c:pt>
                <c:pt idx="5057">
                  <c:v>5.6999999999999967E-3</c:v>
                </c:pt>
                <c:pt idx="5058">
                  <c:v>5.6000000000000077E-3</c:v>
                </c:pt>
                <c:pt idx="5059">
                  <c:v>6.0000000000000053E-3</c:v>
                </c:pt>
                <c:pt idx="5060">
                  <c:v>6.1000000000000082E-3</c:v>
                </c:pt>
                <c:pt idx="5061">
                  <c:v>5.7999999999999996E-3</c:v>
                </c:pt>
                <c:pt idx="5062">
                  <c:v>6.0000000000000053E-3</c:v>
                </c:pt>
                <c:pt idx="5063">
                  <c:v>6.0000000000000053E-3</c:v>
                </c:pt>
                <c:pt idx="5064">
                  <c:v>6.1000000000000082E-3</c:v>
                </c:pt>
                <c:pt idx="5065">
                  <c:v>6.4000000000000029E-3</c:v>
                </c:pt>
                <c:pt idx="5066">
                  <c:v>5.9000000000000163E-3</c:v>
                </c:pt>
                <c:pt idx="5067">
                  <c:v>5.8999999999999955E-3</c:v>
                </c:pt>
                <c:pt idx="5068">
                  <c:v>5.6999999999999967E-3</c:v>
                </c:pt>
                <c:pt idx="5069">
                  <c:v>5.7999999999999996E-3</c:v>
                </c:pt>
                <c:pt idx="5070">
                  <c:v>5.8999999999999886E-3</c:v>
                </c:pt>
                <c:pt idx="5071">
                  <c:v>5.8999999999999955E-3</c:v>
                </c:pt>
                <c:pt idx="5072">
                  <c:v>6.0999999999999943E-3</c:v>
                </c:pt>
                <c:pt idx="5073">
                  <c:v>6.300000000000007E-3</c:v>
                </c:pt>
                <c:pt idx="5074">
                  <c:v>6.1000000000000082E-3</c:v>
                </c:pt>
                <c:pt idx="5075">
                  <c:v>6.0999999999999943E-3</c:v>
                </c:pt>
                <c:pt idx="5076">
                  <c:v>6.1999999999999972E-3</c:v>
                </c:pt>
                <c:pt idx="5077">
                  <c:v>6.1999999999999972E-3</c:v>
                </c:pt>
                <c:pt idx="5078">
                  <c:v>6.3E-3</c:v>
                </c:pt>
                <c:pt idx="5079">
                  <c:v>6.1000000000000082E-3</c:v>
                </c:pt>
                <c:pt idx="5080">
                  <c:v>6.3000000000000139E-3</c:v>
                </c:pt>
                <c:pt idx="5081">
                  <c:v>6.399999999999996E-3</c:v>
                </c:pt>
                <c:pt idx="5082">
                  <c:v>6.2999999999999931E-3</c:v>
                </c:pt>
                <c:pt idx="5083">
                  <c:v>5.9000000000000025E-3</c:v>
                </c:pt>
                <c:pt idx="5084">
                  <c:v>6.0000000000000053E-3</c:v>
                </c:pt>
                <c:pt idx="5085">
                  <c:v>6.3E-3</c:v>
                </c:pt>
                <c:pt idx="5086">
                  <c:v>6.2999999999999931E-3</c:v>
                </c:pt>
                <c:pt idx="5087">
                  <c:v>6.3E-3</c:v>
                </c:pt>
                <c:pt idx="5088">
                  <c:v>6.2000000000000041E-3</c:v>
                </c:pt>
                <c:pt idx="5089">
                  <c:v>6.1000000000000013E-3</c:v>
                </c:pt>
                <c:pt idx="5090">
                  <c:v>6.0999999999999943E-3</c:v>
                </c:pt>
                <c:pt idx="5091">
                  <c:v>6.0999999999999874E-3</c:v>
                </c:pt>
                <c:pt idx="5092">
                  <c:v>6.1999999999999833E-3</c:v>
                </c:pt>
                <c:pt idx="5093">
                  <c:v>6.3E-3</c:v>
                </c:pt>
                <c:pt idx="5094">
                  <c:v>6.399999999999996E-3</c:v>
                </c:pt>
                <c:pt idx="5095">
                  <c:v>6.399999999999989E-3</c:v>
                </c:pt>
                <c:pt idx="5096">
                  <c:v>6.300000000000007E-3</c:v>
                </c:pt>
                <c:pt idx="5097">
                  <c:v>6.1000000000000013E-3</c:v>
                </c:pt>
                <c:pt idx="5098">
                  <c:v>6.0000000000000123E-3</c:v>
                </c:pt>
                <c:pt idx="5099">
                  <c:v>5.8999999999999955E-3</c:v>
                </c:pt>
                <c:pt idx="5100">
                  <c:v>5.7999999999999996E-3</c:v>
                </c:pt>
                <c:pt idx="5101">
                  <c:v>5.400000000000002E-3</c:v>
                </c:pt>
                <c:pt idx="5102">
                  <c:v>5.400000000000002E-3</c:v>
                </c:pt>
                <c:pt idx="5103">
                  <c:v>5.1000000000000004E-3</c:v>
                </c:pt>
                <c:pt idx="5104">
                  <c:v>5.2999999999999992E-3</c:v>
                </c:pt>
                <c:pt idx="5105">
                  <c:v>4.5999999999999999E-3</c:v>
                </c:pt>
                <c:pt idx="5106">
                  <c:v>4.9000000000000085E-3</c:v>
                </c:pt>
                <c:pt idx="5107">
                  <c:v>4.9000000000000016E-3</c:v>
                </c:pt>
                <c:pt idx="5108">
                  <c:v>5.1000000000000073E-3</c:v>
                </c:pt>
                <c:pt idx="5109">
                  <c:v>5.0000000000000044E-3</c:v>
                </c:pt>
                <c:pt idx="5110">
                  <c:v>4.9000000000000016E-3</c:v>
                </c:pt>
                <c:pt idx="5111">
                  <c:v>4.8999999999999946E-3</c:v>
                </c:pt>
                <c:pt idx="5112">
                  <c:v>4.8000000000000057E-3</c:v>
                </c:pt>
                <c:pt idx="5113">
                  <c:v>4.5999999999999999E-3</c:v>
                </c:pt>
                <c:pt idx="5114">
                  <c:v>4.5999999999999999E-3</c:v>
                </c:pt>
                <c:pt idx="5115">
                  <c:v>4.6999999999999958E-3</c:v>
                </c:pt>
                <c:pt idx="5116">
                  <c:v>4.7999999999999918E-3</c:v>
                </c:pt>
                <c:pt idx="5117">
                  <c:v>4.6999999999999958E-3</c:v>
                </c:pt>
                <c:pt idx="5118">
                  <c:v>4.6999999999999958E-3</c:v>
                </c:pt>
                <c:pt idx="5119">
                  <c:v>4.4999999999999901E-3</c:v>
                </c:pt>
                <c:pt idx="5120">
                  <c:v>4.7000000000000028E-3</c:v>
                </c:pt>
                <c:pt idx="5121">
                  <c:v>5.1000000000000004E-3</c:v>
                </c:pt>
                <c:pt idx="5122">
                  <c:v>5.2999999999999992E-3</c:v>
                </c:pt>
                <c:pt idx="5123">
                  <c:v>5.1000000000000004E-3</c:v>
                </c:pt>
                <c:pt idx="5124">
                  <c:v>5.2000000000000102E-3</c:v>
                </c:pt>
                <c:pt idx="5125">
                  <c:v>5.5999999999999939E-3</c:v>
                </c:pt>
                <c:pt idx="5126">
                  <c:v>5.6000000000000008E-3</c:v>
                </c:pt>
                <c:pt idx="5127">
                  <c:v>5.6000000000000008E-3</c:v>
                </c:pt>
                <c:pt idx="5128">
                  <c:v>5.6999999999999967E-3</c:v>
                </c:pt>
                <c:pt idx="5129">
                  <c:v>5.5000000000000049E-3</c:v>
                </c:pt>
                <c:pt idx="5130">
                  <c:v>5.7000000000000037E-3</c:v>
                </c:pt>
                <c:pt idx="5131">
                  <c:v>5.2999999999999992E-3</c:v>
                </c:pt>
                <c:pt idx="5132">
                  <c:v>5.1999999999999963E-3</c:v>
                </c:pt>
                <c:pt idx="5133">
                  <c:v>4.9000000000000016E-3</c:v>
                </c:pt>
                <c:pt idx="5134">
                  <c:v>5.1000000000000073E-3</c:v>
                </c:pt>
                <c:pt idx="5135">
                  <c:v>5.0000000000000044E-3</c:v>
                </c:pt>
                <c:pt idx="5136">
                  <c:v>4.9000000000000016E-3</c:v>
                </c:pt>
                <c:pt idx="5137">
                  <c:v>5.1000000000000073E-3</c:v>
                </c:pt>
                <c:pt idx="5138">
                  <c:v>5.4999999999999979E-3</c:v>
                </c:pt>
                <c:pt idx="5139">
                  <c:v>5.7000000000000037E-3</c:v>
                </c:pt>
                <c:pt idx="5140">
                  <c:v>5.6999999999999898E-3</c:v>
                </c:pt>
                <c:pt idx="5141">
                  <c:v>5.7000000000000037E-3</c:v>
                </c:pt>
                <c:pt idx="5142">
                  <c:v>5.9000000000000025E-3</c:v>
                </c:pt>
                <c:pt idx="5143">
                  <c:v>5.9000000000000025E-3</c:v>
                </c:pt>
                <c:pt idx="5144">
                  <c:v>5.7999999999999857E-3</c:v>
                </c:pt>
                <c:pt idx="5145">
                  <c:v>5.7000000000000037E-3</c:v>
                </c:pt>
                <c:pt idx="5146">
                  <c:v>5.5999999999999939E-3</c:v>
                </c:pt>
                <c:pt idx="5147">
                  <c:v>5.499999999999991E-3</c:v>
                </c:pt>
                <c:pt idx="5148">
                  <c:v>5.499999999999991E-3</c:v>
                </c:pt>
                <c:pt idx="5149">
                  <c:v>5.7000000000000106E-3</c:v>
                </c:pt>
                <c:pt idx="5150">
                  <c:v>5.5999999999999939E-3</c:v>
                </c:pt>
                <c:pt idx="5151">
                  <c:v>5.2999999999999922E-3</c:v>
                </c:pt>
                <c:pt idx="5152">
                  <c:v>5.5999999999999939E-3</c:v>
                </c:pt>
                <c:pt idx="5153">
                  <c:v>5.400000000000009E-3</c:v>
                </c:pt>
                <c:pt idx="5154">
                  <c:v>5.6999999999999967E-3</c:v>
                </c:pt>
                <c:pt idx="5155">
                  <c:v>5.7999999999999996E-3</c:v>
                </c:pt>
                <c:pt idx="5156">
                  <c:v>5.9999999999999984E-3</c:v>
                </c:pt>
                <c:pt idx="5157">
                  <c:v>5.8999999999999955E-3</c:v>
                </c:pt>
                <c:pt idx="5158">
                  <c:v>6.0000000000000053E-3</c:v>
                </c:pt>
                <c:pt idx="5159">
                  <c:v>5.8999999999999886E-3</c:v>
                </c:pt>
                <c:pt idx="5160">
                  <c:v>5.7999999999999927E-3</c:v>
                </c:pt>
                <c:pt idx="5161">
                  <c:v>5.7000000000000037E-3</c:v>
                </c:pt>
                <c:pt idx="5162">
                  <c:v>5.5999999999999939E-3</c:v>
                </c:pt>
                <c:pt idx="5163">
                  <c:v>5.7999999999999996E-3</c:v>
                </c:pt>
                <c:pt idx="5164">
                  <c:v>5.6999999999999898E-3</c:v>
                </c:pt>
                <c:pt idx="5165">
                  <c:v>5.5999999999999939E-3</c:v>
                </c:pt>
                <c:pt idx="5166">
                  <c:v>5.4999999999999979E-3</c:v>
                </c:pt>
                <c:pt idx="5167">
                  <c:v>4.8999999999999946E-3</c:v>
                </c:pt>
                <c:pt idx="5168">
                  <c:v>4.9000000000000016E-3</c:v>
                </c:pt>
                <c:pt idx="5169">
                  <c:v>4.9000000000000085E-3</c:v>
                </c:pt>
                <c:pt idx="5170">
                  <c:v>4.8000000000000126E-3</c:v>
                </c:pt>
                <c:pt idx="5171">
                  <c:v>4.7999999999999987E-3</c:v>
                </c:pt>
                <c:pt idx="5172">
                  <c:v>5.2999999999999992E-3</c:v>
                </c:pt>
                <c:pt idx="5173">
                  <c:v>5.1000000000000073E-3</c:v>
                </c:pt>
                <c:pt idx="5174">
                  <c:v>4.9999999999999975E-3</c:v>
                </c:pt>
                <c:pt idx="5175">
                  <c:v>4.9999999999999975E-3</c:v>
                </c:pt>
                <c:pt idx="5176">
                  <c:v>4.9999999999999975E-3</c:v>
                </c:pt>
                <c:pt idx="5177">
                  <c:v>4.8999999999999946E-3</c:v>
                </c:pt>
                <c:pt idx="5178">
                  <c:v>4.6999999999999889E-3</c:v>
                </c:pt>
                <c:pt idx="5179">
                  <c:v>4.6999999999999958E-3</c:v>
                </c:pt>
                <c:pt idx="5180">
                  <c:v>4.9000000000000016E-3</c:v>
                </c:pt>
                <c:pt idx="5181">
                  <c:v>4.7000000000000028E-3</c:v>
                </c:pt>
                <c:pt idx="5182">
                  <c:v>4.7000000000000028E-3</c:v>
                </c:pt>
                <c:pt idx="5183">
                  <c:v>4.7000000000000097E-3</c:v>
                </c:pt>
                <c:pt idx="5184">
                  <c:v>4.599999999999993E-3</c:v>
                </c:pt>
                <c:pt idx="5185">
                  <c:v>4.8000000000000057E-3</c:v>
                </c:pt>
                <c:pt idx="5186">
                  <c:v>4.7999999999999987E-3</c:v>
                </c:pt>
                <c:pt idx="5187">
                  <c:v>5.0999999999999934E-3</c:v>
                </c:pt>
                <c:pt idx="5188">
                  <c:v>5.3000000000000061E-3</c:v>
                </c:pt>
                <c:pt idx="5189">
                  <c:v>4.9999999999999975E-3</c:v>
                </c:pt>
                <c:pt idx="5190">
                  <c:v>4.9999999999999975E-3</c:v>
                </c:pt>
                <c:pt idx="5191">
                  <c:v>4.9999999999999975E-3</c:v>
                </c:pt>
                <c:pt idx="5192">
                  <c:v>4.8000000000000126E-3</c:v>
                </c:pt>
                <c:pt idx="5193">
                  <c:v>4.500000000000004E-3</c:v>
                </c:pt>
                <c:pt idx="5194">
                  <c:v>4.2999999999999983E-3</c:v>
                </c:pt>
                <c:pt idx="5195">
                  <c:v>4.2000000000000093E-3</c:v>
                </c:pt>
                <c:pt idx="5196">
                  <c:v>4.2000000000000093E-3</c:v>
                </c:pt>
                <c:pt idx="5197">
                  <c:v>4.500000000000004E-3</c:v>
                </c:pt>
                <c:pt idx="5198">
                  <c:v>4.6999999999999958E-3</c:v>
                </c:pt>
                <c:pt idx="5199">
                  <c:v>4.7999999999999987E-3</c:v>
                </c:pt>
                <c:pt idx="5200">
                  <c:v>4.599999999999993E-3</c:v>
                </c:pt>
                <c:pt idx="5201">
                  <c:v>4.6000000000000069E-3</c:v>
                </c:pt>
                <c:pt idx="5202">
                  <c:v>4.7999999999999987E-3</c:v>
                </c:pt>
                <c:pt idx="5203">
                  <c:v>4.599999999999993E-3</c:v>
                </c:pt>
                <c:pt idx="5204">
                  <c:v>4.7000000000000097E-3</c:v>
                </c:pt>
                <c:pt idx="5205">
                  <c:v>4.7000000000000097E-3</c:v>
                </c:pt>
                <c:pt idx="5206">
                  <c:v>4.500000000000004E-3</c:v>
                </c:pt>
                <c:pt idx="5207">
                  <c:v>4.500000000000004E-3</c:v>
                </c:pt>
                <c:pt idx="5208">
                  <c:v>4.4000000000000011E-3</c:v>
                </c:pt>
                <c:pt idx="5209">
                  <c:v>4.2999999999999983E-3</c:v>
                </c:pt>
                <c:pt idx="5210">
                  <c:v>4.1000000000000064E-3</c:v>
                </c:pt>
                <c:pt idx="5211">
                  <c:v>4.2000000000000093E-3</c:v>
                </c:pt>
                <c:pt idx="5212">
                  <c:v>4.1999999999999954E-3</c:v>
                </c:pt>
                <c:pt idx="5213">
                  <c:v>4.0999999999999925E-3</c:v>
                </c:pt>
                <c:pt idx="5214">
                  <c:v>4.1000000000000064E-3</c:v>
                </c:pt>
                <c:pt idx="5215">
                  <c:v>4.2000000000000093E-3</c:v>
                </c:pt>
                <c:pt idx="5216">
                  <c:v>4.1000000000000064E-3</c:v>
                </c:pt>
                <c:pt idx="5217">
                  <c:v>4.0000000000000036E-3</c:v>
                </c:pt>
                <c:pt idx="5218">
                  <c:v>4.0999999999999925E-3</c:v>
                </c:pt>
                <c:pt idx="5219">
                  <c:v>4.2999999999999983E-3</c:v>
                </c:pt>
                <c:pt idx="5220">
                  <c:v>4.2999999999999983E-3</c:v>
                </c:pt>
                <c:pt idx="5221">
                  <c:v>4.2000000000000093E-3</c:v>
                </c:pt>
                <c:pt idx="5222">
                  <c:v>4.1999999999999954E-3</c:v>
                </c:pt>
                <c:pt idx="5223">
                  <c:v>3.8999999999999868E-3</c:v>
                </c:pt>
                <c:pt idx="5224">
                  <c:v>3.7999999999999978E-3</c:v>
                </c:pt>
                <c:pt idx="5225">
                  <c:v>3.9999999999999897E-3</c:v>
                </c:pt>
                <c:pt idx="5226">
                  <c:v>3.9000000000000007E-3</c:v>
                </c:pt>
                <c:pt idx="5227">
                  <c:v>4.2999999999999913E-3</c:v>
                </c:pt>
                <c:pt idx="5228">
                  <c:v>4.1999999999999954E-3</c:v>
                </c:pt>
                <c:pt idx="5229">
                  <c:v>4.1000000000000064E-3</c:v>
                </c:pt>
                <c:pt idx="5230">
                  <c:v>4.1999999999999954E-3</c:v>
                </c:pt>
                <c:pt idx="5231">
                  <c:v>4.1999999999999954E-3</c:v>
                </c:pt>
                <c:pt idx="5232">
                  <c:v>4.1999999999999954E-3</c:v>
                </c:pt>
                <c:pt idx="5233">
                  <c:v>4.2999999999999983E-3</c:v>
                </c:pt>
                <c:pt idx="5234">
                  <c:v>4.500000000000004E-3</c:v>
                </c:pt>
                <c:pt idx="5235">
                  <c:v>4.9000000000000016E-3</c:v>
                </c:pt>
                <c:pt idx="5236">
                  <c:v>4.9000000000000016E-3</c:v>
                </c:pt>
                <c:pt idx="5237">
                  <c:v>4.9000000000000016E-3</c:v>
                </c:pt>
                <c:pt idx="5238">
                  <c:v>4.9000000000000016E-3</c:v>
                </c:pt>
                <c:pt idx="5239">
                  <c:v>4.6000000000000069E-3</c:v>
                </c:pt>
                <c:pt idx="5240">
                  <c:v>4.500000000000004E-3</c:v>
                </c:pt>
                <c:pt idx="5241">
                  <c:v>4.4999999999999971E-3</c:v>
                </c:pt>
                <c:pt idx="5242">
                  <c:v>4.2999999999999983E-3</c:v>
                </c:pt>
                <c:pt idx="5243">
                  <c:v>4.2999999999999913E-3</c:v>
                </c:pt>
                <c:pt idx="5244">
                  <c:v>4.2000000000000023E-3</c:v>
                </c:pt>
                <c:pt idx="5245">
                  <c:v>4.2000000000000023E-3</c:v>
                </c:pt>
                <c:pt idx="5246">
                  <c:v>3.9000000000000007E-3</c:v>
                </c:pt>
                <c:pt idx="5247">
                  <c:v>3.9999999999999966E-3</c:v>
                </c:pt>
                <c:pt idx="5248">
                  <c:v>4.0000000000000105E-3</c:v>
                </c:pt>
                <c:pt idx="5249">
                  <c:v>3.699999999999988E-3</c:v>
                </c:pt>
                <c:pt idx="5250">
                  <c:v>4.1000000000000064E-3</c:v>
                </c:pt>
                <c:pt idx="5251">
                  <c:v>3.9999999999999897E-3</c:v>
                </c:pt>
                <c:pt idx="5252">
                  <c:v>3.8000000000000048E-3</c:v>
                </c:pt>
                <c:pt idx="5253">
                  <c:v>3.7999999999999978E-3</c:v>
                </c:pt>
                <c:pt idx="5254">
                  <c:v>3.8000000000000048E-3</c:v>
                </c:pt>
                <c:pt idx="5255">
                  <c:v>3.599999999999999E-3</c:v>
                </c:pt>
                <c:pt idx="5256">
                  <c:v>3.50000000000001E-3</c:v>
                </c:pt>
                <c:pt idx="5257">
                  <c:v>3.599999999999999E-3</c:v>
                </c:pt>
                <c:pt idx="5258">
                  <c:v>3.9000000000000007E-3</c:v>
                </c:pt>
                <c:pt idx="5259">
                  <c:v>4.0000000000000036E-3</c:v>
                </c:pt>
                <c:pt idx="5260">
                  <c:v>4.500000000000004E-3</c:v>
                </c:pt>
                <c:pt idx="5261">
                  <c:v>4.2999999999999983E-3</c:v>
                </c:pt>
                <c:pt idx="5262">
                  <c:v>4.3000000000000052E-3</c:v>
                </c:pt>
                <c:pt idx="5263">
                  <c:v>4.3000000000000052E-3</c:v>
                </c:pt>
                <c:pt idx="5264">
                  <c:v>4.0000000000000105E-3</c:v>
                </c:pt>
                <c:pt idx="5265">
                  <c:v>3.8000000000000048E-3</c:v>
                </c:pt>
                <c:pt idx="5266">
                  <c:v>3.4999999999999892E-3</c:v>
                </c:pt>
                <c:pt idx="5267">
                  <c:v>3.4999999999999892E-3</c:v>
                </c:pt>
                <c:pt idx="5268">
                  <c:v>3.4999999999999962E-3</c:v>
                </c:pt>
                <c:pt idx="5269">
                  <c:v>3.5000000000000031E-3</c:v>
                </c:pt>
                <c:pt idx="5270">
                  <c:v>3.4000000000000072E-3</c:v>
                </c:pt>
                <c:pt idx="5271">
                  <c:v>3.1999999999999945E-3</c:v>
                </c:pt>
                <c:pt idx="5272">
                  <c:v>3.4000000000000002E-3</c:v>
                </c:pt>
                <c:pt idx="5273">
                  <c:v>3.3000000000000043E-3</c:v>
                </c:pt>
                <c:pt idx="5274">
                  <c:v>3.2000000000000015E-3</c:v>
                </c:pt>
                <c:pt idx="5275">
                  <c:v>3.3000000000000043E-3</c:v>
                </c:pt>
                <c:pt idx="5276">
                  <c:v>3.2999999999999835E-3</c:v>
                </c:pt>
                <c:pt idx="5277">
                  <c:v>2.5000000000000022E-3</c:v>
                </c:pt>
                <c:pt idx="5278">
                  <c:v>2.8999999999999998E-3</c:v>
                </c:pt>
                <c:pt idx="5279">
                  <c:v>2.8999999999999998E-3</c:v>
                </c:pt>
                <c:pt idx="5280">
                  <c:v>3.0999999999999986E-3</c:v>
                </c:pt>
                <c:pt idx="5281">
                  <c:v>2.9999999999999957E-3</c:v>
                </c:pt>
                <c:pt idx="5282">
                  <c:v>3.2000000000000015E-3</c:v>
                </c:pt>
                <c:pt idx="5283">
                  <c:v>2.8999999999999998E-3</c:v>
                </c:pt>
                <c:pt idx="5284">
                  <c:v>2.79999999999999E-3</c:v>
                </c:pt>
                <c:pt idx="5285">
                  <c:v>3.1000000000000055E-3</c:v>
                </c:pt>
                <c:pt idx="5286">
                  <c:v>3.2000000000000084E-3</c:v>
                </c:pt>
                <c:pt idx="5287">
                  <c:v>3.0000000000000096E-3</c:v>
                </c:pt>
                <c:pt idx="5288">
                  <c:v>3.0000000000000027E-3</c:v>
                </c:pt>
                <c:pt idx="5289">
                  <c:v>3.1000000000000055E-3</c:v>
                </c:pt>
                <c:pt idx="5290">
                  <c:v>3.599999999999999E-3</c:v>
                </c:pt>
                <c:pt idx="5291">
                  <c:v>3.7000000000000019E-3</c:v>
                </c:pt>
                <c:pt idx="5292">
                  <c:v>3.9000000000000007E-3</c:v>
                </c:pt>
                <c:pt idx="5293">
                  <c:v>4.0999999999999995E-3</c:v>
                </c:pt>
                <c:pt idx="5294">
                  <c:v>3.4999999999999892E-3</c:v>
                </c:pt>
                <c:pt idx="5295">
                  <c:v>3.9999999999999897E-3</c:v>
                </c:pt>
                <c:pt idx="5296">
                  <c:v>3.9000000000000007E-3</c:v>
                </c:pt>
                <c:pt idx="5297">
                  <c:v>3.600000000000006E-3</c:v>
                </c:pt>
                <c:pt idx="5298">
                  <c:v>3.600000000000006E-3</c:v>
                </c:pt>
                <c:pt idx="5299">
                  <c:v>3.4999999999999962E-3</c:v>
                </c:pt>
                <c:pt idx="5300">
                  <c:v>3.9999999999999897E-3</c:v>
                </c:pt>
                <c:pt idx="5301">
                  <c:v>3.7999999999999978E-3</c:v>
                </c:pt>
                <c:pt idx="5302">
                  <c:v>3.8999999999999937E-3</c:v>
                </c:pt>
                <c:pt idx="5303">
                  <c:v>3.699999999999995E-3</c:v>
                </c:pt>
                <c:pt idx="5304">
                  <c:v>3.5999999999999921E-3</c:v>
                </c:pt>
                <c:pt idx="5305">
                  <c:v>3.7000000000000019E-3</c:v>
                </c:pt>
                <c:pt idx="5306">
                  <c:v>3.699999999999995E-3</c:v>
                </c:pt>
                <c:pt idx="5307">
                  <c:v>3.699999999999995E-3</c:v>
                </c:pt>
                <c:pt idx="5308">
                  <c:v>3.4999999999999892E-3</c:v>
                </c:pt>
                <c:pt idx="5309">
                  <c:v>3.9000000000000007E-3</c:v>
                </c:pt>
                <c:pt idx="5310">
                  <c:v>3.4999999999999892E-3</c:v>
                </c:pt>
                <c:pt idx="5311">
                  <c:v>3.5999999999999921E-3</c:v>
                </c:pt>
                <c:pt idx="5312">
                  <c:v>3.7000000000000088E-3</c:v>
                </c:pt>
                <c:pt idx="5313">
                  <c:v>3.9000000000000007E-3</c:v>
                </c:pt>
                <c:pt idx="5314">
                  <c:v>3.599999999999999E-3</c:v>
                </c:pt>
                <c:pt idx="5315">
                  <c:v>3.50000000000001E-3</c:v>
                </c:pt>
                <c:pt idx="5316">
                  <c:v>3.0000000000000027E-3</c:v>
                </c:pt>
                <c:pt idx="5317">
                  <c:v>3.0999999999999986E-3</c:v>
                </c:pt>
                <c:pt idx="5318">
                  <c:v>3.0000000000000027E-3</c:v>
                </c:pt>
                <c:pt idx="5319">
                  <c:v>2.8000000000000039E-3</c:v>
                </c:pt>
                <c:pt idx="5320">
                  <c:v>2.6999999999999941E-3</c:v>
                </c:pt>
                <c:pt idx="5321">
                  <c:v>3.0000000000000027E-3</c:v>
                </c:pt>
                <c:pt idx="5322">
                  <c:v>2.5999999999999981E-3</c:v>
                </c:pt>
                <c:pt idx="5323">
                  <c:v>2.8000000000000039E-3</c:v>
                </c:pt>
                <c:pt idx="5324">
                  <c:v>2.8000000000000039E-3</c:v>
                </c:pt>
                <c:pt idx="5325">
                  <c:v>3.0000000000000027E-3</c:v>
                </c:pt>
                <c:pt idx="5326">
                  <c:v>3.2000000000000084E-3</c:v>
                </c:pt>
                <c:pt idx="5327">
                  <c:v>2.8999999999999998E-3</c:v>
                </c:pt>
                <c:pt idx="5328">
                  <c:v>2.7999999999999969E-3</c:v>
                </c:pt>
                <c:pt idx="5329">
                  <c:v>2.8999999999999998E-3</c:v>
                </c:pt>
                <c:pt idx="5330">
                  <c:v>2.8000000000000039E-3</c:v>
                </c:pt>
                <c:pt idx="5331">
                  <c:v>2.7000000000000079E-3</c:v>
                </c:pt>
                <c:pt idx="5332">
                  <c:v>2.8999999999999998E-3</c:v>
                </c:pt>
                <c:pt idx="5333">
                  <c:v>2.9000000000000067E-3</c:v>
                </c:pt>
                <c:pt idx="5334">
                  <c:v>2.8999999999999998E-3</c:v>
                </c:pt>
                <c:pt idx="5335">
                  <c:v>2.6000000000000051E-3</c:v>
                </c:pt>
                <c:pt idx="5336">
                  <c:v>2.5999999999999981E-3</c:v>
                </c:pt>
                <c:pt idx="5337">
                  <c:v>2.5000000000000022E-3</c:v>
                </c:pt>
                <c:pt idx="5338">
                  <c:v>2.5999999999999981E-3</c:v>
                </c:pt>
                <c:pt idx="5339">
                  <c:v>2.5000000000000022E-3</c:v>
                </c:pt>
                <c:pt idx="5340">
                  <c:v>2.1999999999999936E-3</c:v>
                </c:pt>
                <c:pt idx="5341">
                  <c:v>2.1000000000000046E-3</c:v>
                </c:pt>
                <c:pt idx="5342">
                  <c:v>2.5000000000000022E-3</c:v>
                </c:pt>
                <c:pt idx="5343">
                  <c:v>2.2000000000000006E-3</c:v>
                </c:pt>
                <c:pt idx="5344">
                  <c:v>2.8999999999999998E-3</c:v>
                </c:pt>
                <c:pt idx="5345">
                  <c:v>2.3999999999999994E-3</c:v>
                </c:pt>
                <c:pt idx="5346">
                  <c:v>2.3999999999999994E-3</c:v>
                </c:pt>
                <c:pt idx="5347">
                  <c:v>2.2999999999999965E-3</c:v>
                </c:pt>
                <c:pt idx="5348">
                  <c:v>2.0999999999999977E-3</c:v>
                </c:pt>
                <c:pt idx="5349">
                  <c:v>2.1999999999999936E-3</c:v>
                </c:pt>
                <c:pt idx="5350">
                  <c:v>2.2000000000000006E-3</c:v>
                </c:pt>
                <c:pt idx="5351">
                  <c:v>2.2000000000000006E-3</c:v>
                </c:pt>
                <c:pt idx="5352">
                  <c:v>2.0000000000000018E-3</c:v>
                </c:pt>
                <c:pt idx="5353">
                  <c:v>1.9000000000000059E-3</c:v>
                </c:pt>
                <c:pt idx="5354">
                  <c:v>1.799999999999996E-3</c:v>
                </c:pt>
                <c:pt idx="5355">
                  <c:v>1.8999999999999989E-3</c:v>
                </c:pt>
                <c:pt idx="5356">
                  <c:v>1.7000000000000001E-3</c:v>
                </c:pt>
                <c:pt idx="5357">
                  <c:v>1.6000000000000042E-3</c:v>
                </c:pt>
                <c:pt idx="5358">
                  <c:v>1.4999999999999944E-3</c:v>
                </c:pt>
                <c:pt idx="5359">
                  <c:v>1.3999999999999985E-3</c:v>
                </c:pt>
                <c:pt idx="5360">
                  <c:v>1.1999999999999997E-3</c:v>
                </c:pt>
                <c:pt idx="5361">
                  <c:v>1.0999999999999968E-3</c:v>
                </c:pt>
                <c:pt idx="5362">
                  <c:v>1.4000000000000054E-3</c:v>
                </c:pt>
                <c:pt idx="5363">
                  <c:v>1.5000000000000083E-3</c:v>
                </c:pt>
                <c:pt idx="5364">
                  <c:v>1.3999999999999985E-3</c:v>
                </c:pt>
                <c:pt idx="5365">
                  <c:v>1.1999999999999997E-3</c:v>
                </c:pt>
                <c:pt idx="5366">
                  <c:v>1.0000000000000078E-3</c:v>
                </c:pt>
                <c:pt idx="5367">
                  <c:v>8.000000000000021E-4</c:v>
                </c:pt>
                <c:pt idx="5368">
                  <c:v>8.000000000000021E-4</c:v>
                </c:pt>
                <c:pt idx="5369">
                  <c:v>8.9999999999999802E-4</c:v>
                </c:pt>
                <c:pt idx="5370">
                  <c:v>1.3000000000000025E-3</c:v>
                </c:pt>
                <c:pt idx="5371">
                  <c:v>1.2000000000000066E-3</c:v>
                </c:pt>
                <c:pt idx="5372">
                  <c:v>1.1000000000000038E-3</c:v>
                </c:pt>
                <c:pt idx="5373">
                  <c:v>1.4000000000000054E-3</c:v>
                </c:pt>
                <c:pt idx="5374">
                  <c:v>1.5000000000000013E-3</c:v>
                </c:pt>
                <c:pt idx="5375">
                  <c:v>1.4000000000000054E-3</c:v>
                </c:pt>
                <c:pt idx="5376">
                  <c:v>1.1000000000000038E-3</c:v>
                </c:pt>
                <c:pt idx="5377">
                  <c:v>1.0000000000000078E-3</c:v>
                </c:pt>
                <c:pt idx="5378">
                  <c:v>8.9999999999999802E-4</c:v>
                </c:pt>
                <c:pt idx="5379">
                  <c:v>1.0999999999999968E-3</c:v>
                </c:pt>
                <c:pt idx="5380">
                  <c:v>8.000000000000021E-4</c:v>
                </c:pt>
                <c:pt idx="5381">
                  <c:v>5.9999999999999637E-4</c:v>
                </c:pt>
                <c:pt idx="5382">
                  <c:v>2.9999999999999472E-4</c:v>
                </c:pt>
                <c:pt idx="5383">
                  <c:v>3.9999999999999758E-4</c:v>
                </c:pt>
                <c:pt idx="5384">
                  <c:v>8.9999999999999802E-4</c:v>
                </c:pt>
                <c:pt idx="5385">
                  <c:v>5.9999999999999637E-4</c:v>
                </c:pt>
                <c:pt idx="5386">
                  <c:v>6.999999999999923E-4</c:v>
                </c:pt>
                <c:pt idx="5387">
                  <c:v>8.9999999999999802E-4</c:v>
                </c:pt>
                <c:pt idx="5388">
                  <c:v>8.9999999999999802E-4</c:v>
                </c:pt>
                <c:pt idx="5389">
                  <c:v>8.000000000000021E-4</c:v>
                </c:pt>
                <c:pt idx="5390">
                  <c:v>5.0000000000000044E-4</c:v>
                </c:pt>
                <c:pt idx="5391">
                  <c:v>1.0000000000000078E-3</c:v>
                </c:pt>
                <c:pt idx="5392">
                  <c:v>1.3000000000000025E-3</c:v>
                </c:pt>
                <c:pt idx="5393">
                  <c:v>1.8000000000000099E-3</c:v>
                </c:pt>
                <c:pt idx="5394">
                  <c:v>2.3000000000000034E-3</c:v>
                </c:pt>
                <c:pt idx="5395">
                  <c:v>1.899999999999992E-3</c:v>
                </c:pt>
                <c:pt idx="5396">
                  <c:v>1.6000000000000042E-3</c:v>
                </c:pt>
                <c:pt idx="5397">
                  <c:v>1.5999999999999973E-3</c:v>
                </c:pt>
                <c:pt idx="5398">
                  <c:v>1.9000000000000059E-3</c:v>
                </c:pt>
                <c:pt idx="5399">
                  <c:v>1.9000000000000059E-3</c:v>
                </c:pt>
                <c:pt idx="5400">
                  <c:v>2.0000000000000018E-3</c:v>
                </c:pt>
                <c:pt idx="5401">
                  <c:v>2.1000000000000046E-3</c:v>
                </c:pt>
                <c:pt idx="5402">
                  <c:v>2.5999999999999981E-3</c:v>
                </c:pt>
                <c:pt idx="5403">
                  <c:v>2.8000000000000039E-3</c:v>
                </c:pt>
                <c:pt idx="5404">
                  <c:v>2.4000000000000063E-3</c:v>
                </c:pt>
                <c:pt idx="5405">
                  <c:v>2.3999999999999994E-3</c:v>
                </c:pt>
                <c:pt idx="5406">
                  <c:v>2.3000000000000034E-3</c:v>
                </c:pt>
                <c:pt idx="5407">
                  <c:v>2.2000000000000006E-3</c:v>
                </c:pt>
                <c:pt idx="5408">
                  <c:v>2.0999999999999977E-3</c:v>
                </c:pt>
                <c:pt idx="5409">
                  <c:v>2.1000000000000046E-3</c:v>
                </c:pt>
                <c:pt idx="5410">
                  <c:v>2.1999999999999936E-3</c:v>
                </c:pt>
                <c:pt idx="5411">
                  <c:v>2.5000000000000022E-3</c:v>
                </c:pt>
                <c:pt idx="5412">
                  <c:v>2.5999999999999981E-3</c:v>
                </c:pt>
                <c:pt idx="5413">
                  <c:v>2.3999999999999994E-3</c:v>
                </c:pt>
                <c:pt idx="5414">
                  <c:v>2.3999999999999994E-3</c:v>
                </c:pt>
                <c:pt idx="5415">
                  <c:v>2.2999999999999965E-3</c:v>
                </c:pt>
                <c:pt idx="5416">
                  <c:v>1.4000000000000054E-3</c:v>
                </c:pt>
                <c:pt idx="5417">
                  <c:v>1.3000000000000025E-3</c:v>
                </c:pt>
                <c:pt idx="5418">
                  <c:v>1.3000000000000025E-3</c:v>
                </c:pt>
                <c:pt idx="5419">
                  <c:v>1.0000000000000009E-3</c:v>
                </c:pt>
                <c:pt idx="5420">
                  <c:v>1.1999999999999997E-3</c:v>
                </c:pt>
                <c:pt idx="5421">
                  <c:v>1.1999999999999997E-3</c:v>
                </c:pt>
                <c:pt idx="5422">
                  <c:v>1.3000000000000025E-3</c:v>
                </c:pt>
                <c:pt idx="5423">
                  <c:v>1.1999999999999997E-3</c:v>
                </c:pt>
                <c:pt idx="5424">
                  <c:v>1.1999999999999997E-3</c:v>
                </c:pt>
                <c:pt idx="5425">
                  <c:v>8.000000000000021E-4</c:v>
                </c:pt>
                <c:pt idx="5426">
                  <c:v>6.9999999999999923E-4</c:v>
                </c:pt>
                <c:pt idx="5427">
                  <c:v>6.9999999999999923E-4</c:v>
                </c:pt>
                <c:pt idx="5428">
                  <c:v>1.2000000000000066E-3</c:v>
                </c:pt>
                <c:pt idx="5429">
                  <c:v>1.2999999999999956E-3</c:v>
                </c:pt>
                <c:pt idx="5430">
                  <c:v>1.2999999999999956E-3</c:v>
                </c:pt>
                <c:pt idx="5431">
                  <c:v>1.6000000000000042E-3</c:v>
                </c:pt>
                <c:pt idx="5432">
                  <c:v>1.5000000000000013E-3</c:v>
                </c:pt>
                <c:pt idx="5433">
                  <c:v>9.9999999999999395E-4</c:v>
                </c:pt>
                <c:pt idx="5434">
                  <c:v>1.1999999999999997E-3</c:v>
                </c:pt>
                <c:pt idx="5435">
                  <c:v>1.0000000000000009E-3</c:v>
                </c:pt>
                <c:pt idx="5436">
                  <c:v>5.9999999999999637E-4</c:v>
                </c:pt>
                <c:pt idx="5437">
                  <c:v>8.000000000000021E-4</c:v>
                </c:pt>
                <c:pt idx="5438">
                  <c:v>7.0000000000000617E-4</c:v>
                </c:pt>
                <c:pt idx="5439">
                  <c:v>5.9999999999999637E-4</c:v>
                </c:pt>
                <c:pt idx="5440">
                  <c:v>6.0000000000000331E-4</c:v>
                </c:pt>
                <c:pt idx="5441">
                  <c:v>6.0000000000000331E-4</c:v>
                </c:pt>
                <c:pt idx="5442">
                  <c:v>5.0000000000000738E-4</c:v>
                </c:pt>
                <c:pt idx="5443">
                  <c:v>5.0000000000000738E-4</c:v>
                </c:pt>
                <c:pt idx="5444">
                  <c:v>8.000000000000021E-4</c:v>
                </c:pt>
                <c:pt idx="5445">
                  <c:v>5.9999999999999637E-4</c:v>
                </c:pt>
                <c:pt idx="5446">
                  <c:v>5.9999999999999637E-4</c:v>
                </c:pt>
                <c:pt idx="5447">
                  <c:v>4.9999999999999351E-4</c:v>
                </c:pt>
                <c:pt idx="5448">
                  <c:v>6.9999999999999923E-4</c:v>
                </c:pt>
                <c:pt idx="5449">
                  <c:v>7.0000000000000617E-4</c:v>
                </c:pt>
                <c:pt idx="5450">
                  <c:v>6.9999999999999923E-4</c:v>
                </c:pt>
                <c:pt idx="5451">
                  <c:v>3.9999999999999758E-4</c:v>
                </c:pt>
                <c:pt idx="5452">
                  <c:v>5.0000000000000044E-4</c:v>
                </c:pt>
                <c:pt idx="5453">
                  <c:v>5.9999999999999637E-4</c:v>
                </c:pt>
                <c:pt idx="5454">
                  <c:v>8.000000000000021E-4</c:v>
                </c:pt>
                <c:pt idx="5455">
                  <c:v>8.9999999999999802E-4</c:v>
                </c:pt>
                <c:pt idx="5456">
                  <c:v>8.9999999999999802E-4</c:v>
                </c:pt>
                <c:pt idx="5457">
                  <c:v>7.0000000000000617E-4</c:v>
                </c:pt>
                <c:pt idx="5458">
                  <c:v>5.9999999999999637E-4</c:v>
                </c:pt>
                <c:pt idx="5459">
                  <c:v>4.9999999999999351E-4</c:v>
                </c:pt>
                <c:pt idx="5460">
                  <c:v>5.9999999999999637E-4</c:v>
                </c:pt>
                <c:pt idx="5461">
                  <c:v>4.9999999999999351E-4</c:v>
                </c:pt>
                <c:pt idx="5462">
                  <c:v>7.9999999999999516E-4</c:v>
                </c:pt>
                <c:pt idx="5463">
                  <c:v>8.000000000000021E-4</c:v>
                </c:pt>
                <c:pt idx="5464">
                  <c:v>8.000000000000021E-4</c:v>
                </c:pt>
                <c:pt idx="5465">
                  <c:v>8.000000000000021E-4</c:v>
                </c:pt>
                <c:pt idx="5466">
                  <c:v>5.9999999999999637E-4</c:v>
                </c:pt>
                <c:pt idx="5467">
                  <c:v>8.9999999999999802E-4</c:v>
                </c:pt>
                <c:pt idx="5468">
                  <c:v>1.0999999999999899E-3</c:v>
                </c:pt>
                <c:pt idx="5469">
                  <c:v>1.0000000000000009E-3</c:v>
                </c:pt>
                <c:pt idx="5470">
                  <c:v>8.9999999999999802E-4</c:v>
                </c:pt>
                <c:pt idx="5471">
                  <c:v>8.000000000000021E-4</c:v>
                </c:pt>
                <c:pt idx="5472">
                  <c:v>8.000000000000021E-4</c:v>
                </c:pt>
                <c:pt idx="5473">
                  <c:v>8.9999999999999802E-4</c:v>
                </c:pt>
                <c:pt idx="5474">
                  <c:v>1.1000000000000038E-3</c:v>
                </c:pt>
                <c:pt idx="5475">
                  <c:v>1.1000000000000038E-3</c:v>
                </c:pt>
                <c:pt idx="5476">
                  <c:v>9.9999999999999395E-4</c:v>
                </c:pt>
                <c:pt idx="5477">
                  <c:v>1.2999999999999956E-3</c:v>
                </c:pt>
                <c:pt idx="5478">
                  <c:v>1.1000000000000038E-3</c:v>
                </c:pt>
                <c:pt idx="5479">
                  <c:v>5.0000000000000044E-4</c:v>
                </c:pt>
                <c:pt idx="5480">
                  <c:v>3.9999999999999758E-4</c:v>
                </c:pt>
                <c:pt idx="5481">
                  <c:v>4.9999999999999351E-4</c:v>
                </c:pt>
                <c:pt idx="5482">
                  <c:v>5.0000000000000044E-4</c:v>
                </c:pt>
                <c:pt idx="5483">
                  <c:v>6.0000000000000331E-4</c:v>
                </c:pt>
                <c:pt idx="5484">
                  <c:v>3.9999999999999758E-4</c:v>
                </c:pt>
                <c:pt idx="5485">
                  <c:v>1.9999999999999879E-4</c:v>
                </c:pt>
                <c:pt idx="5486">
                  <c:v>9.9999999999995925E-5</c:v>
                </c:pt>
                <c:pt idx="5487">
                  <c:v>-2.0000000000000573E-4</c:v>
                </c:pt>
                <c:pt idx="5488">
                  <c:v>2.9999999999999472E-4</c:v>
                </c:pt>
                <c:pt idx="5489">
                  <c:v>9.9999999999995925E-5</c:v>
                </c:pt>
                <c:pt idx="5490">
                  <c:v>2.9999999999999472E-4</c:v>
                </c:pt>
                <c:pt idx="5491">
                  <c:v>1.0000000000000286E-4</c:v>
                </c:pt>
                <c:pt idx="5492">
                  <c:v>2.9999999999999472E-4</c:v>
                </c:pt>
                <c:pt idx="5493">
                  <c:v>2.0000000000000573E-4</c:v>
                </c:pt>
                <c:pt idx="5494">
                  <c:v>9.9999999999995925E-5</c:v>
                </c:pt>
                <c:pt idx="5495">
                  <c:v>0</c:v>
                </c:pt>
                <c:pt idx="5496">
                  <c:v>0</c:v>
                </c:pt>
                <c:pt idx="5497">
                  <c:v>-9.9999999999995925E-5</c:v>
                </c:pt>
                <c:pt idx="5498">
                  <c:v>-4.0000000000000452E-4</c:v>
                </c:pt>
                <c:pt idx="5499">
                  <c:v>-9.9999999999995925E-5</c:v>
                </c:pt>
                <c:pt idx="5500">
                  <c:v>0</c:v>
                </c:pt>
                <c:pt idx="5501">
                  <c:v>-5.0000000000000044E-4</c:v>
                </c:pt>
                <c:pt idx="5502">
                  <c:v>-5.0000000000000044E-4</c:v>
                </c:pt>
                <c:pt idx="5503">
                  <c:v>-9.9999999999995925E-5</c:v>
                </c:pt>
                <c:pt idx="5504">
                  <c:v>-3.0000000000000165E-4</c:v>
                </c:pt>
                <c:pt idx="5505">
                  <c:v>-5.0000000000000044E-4</c:v>
                </c:pt>
                <c:pt idx="5506">
                  <c:v>-5.9999999999999637E-4</c:v>
                </c:pt>
                <c:pt idx="5507">
                  <c:v>-4.0000000000000452E-4</c:v>
                </c:pt>
                <c:pt idx="5508">
                  <c:v>-3.0000000000000165E-4</c:v>
                </c:pt>
                <c:pt idx="5509">
                  <c:v>-6.9999999999999923E-4</c:v>
                </c:pt>
                <c:pt idx="5510">
                  <c:v>-4.9999999999999351E-4</c:v>
                </c:pt>
                <c:pt idx="5511">
                  <c:v>-3.9999999999999758E-4</c:v>
                </c:pt>
                <c:pt idx="5512">
                  <c:v>-5.0000000000000044E-4</c:v>
                </c:pt>
                <c:pt idx="5513">
                  <c:v>-1.9999999999999879E-4</c:v>
                </c:pt>
                <c:pt idx="5514">
                  <c:v>-2.0000000000000573E-4</c:v>
                </c:pt>
                <c:pt idx="5515">
                  <c:v>-4.0000000000000452E-4</c:v>
                </c:pt>
                <c:pt idx="5516">
                  <c:v>-2.0000000000000573E-4</c:v>
                </c:pt>
                <c:pt idx="5517">
                  <c:v>-1.0000000000000286E-4</c:v>
                </c:pt>
                <c:pt idx="5518">
                  <c:v>-1.9999999999999879E-4</c:v>
                </c:pt>
                <c:pt idx="5519">
                  <c:v>9.9999999999995925E-5</c:v>
                </c:pt>
                <c:pt idx="5520">
                  <c:v>1.9999999999999879E-4</c:v>
                </c:pt>
                <c:pt idx="5521">
                  <c:v>3.0000000000000165E-4</c:v>
                </c:pt>
                <c:pt idx="5522">
                  <c:v>2.0000000000000573E-4</c:v>
                </c:pt>
                <c:pt idx="5523">
                  <c:v>3.9999999999999758E-4</c:v>
                </c:pt>
                <c:pt idx="5524">
                  <c:v>4.9999999999999351E-4</c:v>
                </c:pt>
                <c:pt idx="5525">
                  <c:v>2.0000000000000573E-4</c:v>
                </c:pt>
                <c:pt idx="5526">
                  <c:v>-1.0000000000000286E-4</c:v>
                </c:pt>
                <c:pt idx="5527">
                  <c:v>-2.0000000000000573E-4</c:v>
                </c:pt>
                <c:pt idx="5528">
                  <c:v>-1.0000000000000286E-4</c:v>
                </c:pt>
                <c:pt idx="5529">
                  <c:v>-3.0000000000000859E-4</c:v>
                </c:pt>
                <c:pt idx="5530">
                  <c:v>-1.000000000000098E-4</c:v>
                </c:pt>
                <c:pt idx="5531">
                  <c:v>3.9999999999999758E-4</c:v>
                </c:pt>
                <c:pt idx="5532">
                  <c:v>2.9999999999999472E-4</c:v>
                </c:pt>
                <c:pt idx="5533">
                  <c:v>9.9999999999995925E-5</c:v>
                </c:pt>
                <c:pt idx="5534">
                  <c:v>9.9999999999995925E-5</c:v>
                </c:pt>
                <c:pt idx="5535">
                  <c:v>0</c:v>
                </c:pt>
                <c:pt idx="5536">
                  <c:v>0</c:v>
                </c:pt>
                <c:pt idx="5537">
                  <c:v>4.0000000000000452E-4</c:v>
                </c:pt>
                <c:pt idx="5538">
                  <c:v>5.0000000000000738E-4</c:v>
                </c:pt>
                <c:pt idx="5539">
                  <c:v>6.0000000000000331E-4</c:v>
                </c:pt>
                <c:pt idx="5540">
                  <c:v>6.9999999999999923E-4</c:v>
                </c:pt>
                <c:pt idx="5541">
                  <c:v>6.0000000000001025E-4</c:v>
                </c:pt>
                <c:pt idx="5542">
                  <c:v>8.000000000000021E-4</c:v>
                </c:pt>
                <c:pt idx="5543">
                  <c:v>6.9999999999999923E-4</c:v>
                </c:pt>
                <c:pt idx="5544">
                  <c:v>6.0000000000000331E-4</c:v>
                </c:pt>
                <c:pt idx="5545">
                  <c:v>6.0000000000000331E-4</c:v>
                </c:pt>
                <c:pt idx="5546">
                  <c:v>5.0000000000000044E-4</c:v>
                </c:pt>
                <c:pt idx="5547">
                  <c:v>7.9999999999999516E-4</c:v>
                </c:pt>
                <c:pt idx="5548">
                  <c:v>5.9999999999999637E-4</c:v>
                </c:pt>
                <c:pt idx="5549">
                  <c:v>7.0000000000000617E-4</c:v>
                </c:pt>
                <c:pt idx="5550">
                  <c:v>8.000000000000021E-4</c:v>
                </c:pt>
                <c:pt idx="5551">
                  <c:v>6.9999999999999923E-4</c:v>
                </c:pt>
                <c:pt idx="5552">
                  <c:v>1.3999999999999985E-3</c:v>
                </c:pt>
                <c:pt idx="5553">
                  <c:v>1.3999999999999985E-3</c:v>
                </c:pt>
                <c:pt idx="5554">
                  <c:v>1.6000000000000042E-3</c:v>
                </c:pt>
                <c:pt idx="5555">
                  <c:v>1.3999999999999915E-3</c:v>
                </c:pt>
                <c:pt idx="5556">
                  <c:v>1.899999999999992E-3</c:v>
                </c:pt>
                <c:pt idx="5557">
                  <c:v>1.3999999999999985E-3</c:v>
                </c:pt>
                <c:pt idx="5558">
                  <c:v>1.1999999999999997E-3</c:v>
                </c:pt>
                <c:pt idx="5559">
                  <c:v>1.0999999999999899E-3</c:v>
                </c:pt>
                <c:pt idx="5560">
                  <c:v>1.2999999999999956E-3</c:v>
                </c:pt>
                <c:pt idx="5561">
                  <c:v>1.6000000000000042E-3</c:v>
                </c:pt>
                <c:pt idx="5562">
                  <c:v>1.899999999999992E-3</c:v>
                </c:pt>
                <c:pt idx="5563">
                  <c:v>1.6999999999999932E-3</c:v>
                </c:pt>
                <c:pt idx="5564">
                  <c:v>1.5000000000000013E-3</c:v>
                </c:pt>
                <c:pt idx="5565">
                  <c:v>1.6999999999999932E-3</c:v>
                </c:pt>
                <c:pt idx="5566">
                  <c:v>1.3000000000000025E-3</c:v>
                </c:pt>
                <c:pt idx="5567">
                  <c:v>1.0000000000000009E-3</c:v>
                </c:pt>
                <c:pt idx="5568">
                  <c:v>8.9999999999999802E-4</c:v>
                </c:pt>
                <c:pt idx="5569">
                  <c:v>6.0000000000000331E-4</c:v>
                </c:pt>
                <c:pt idx="5570">
                  <c:v>7.0000000000000617E-4</c:v>
                </c:pt>
                <c:pt idx="5571">
                  <c:v>1.7000000000000071E-3</c:v>
                </c:pt>
                <c:pt idx="5572">
                  <c:v>2.0999999999999977E-3</c:v>
                </c:pt>
                <c:pt idx="5573">
                  <c:v>1.7000000000000001E-3</c:v>
                </c:pt>
                <c:pt idx="5574">
                  <c:v>1.5999999999999973E-3</c:v>
                </c:pt>
                <c:pt idx="5575">
                  <c:v>1.1999999999999997E-3</c:v>
                </c:pt>
                <c:pt idx="5576">
                  <c:v>1.4000000000000054E-3</c:v>
                </c:pt>
                <c:pt idx="5577">
                  <c:v>1.5999999999999973E-3</c:v>
                </c:pt>
                <c:pt idx="5578">
                  <c:v>1.3999999999999985E-3</c:v>
                </c:pt>
                <c:pt idx="5579">
                  <c:v>1.2000000000000066E-3</c:v>
                </c:pt>
                <c:pt idx="5580">
                  <c:v>1.4000000000000054E-3</c:v>
                </c:pt>
                <c:pt idx="5581">
                  <c:v>2.2000000000000006E-3</c:v>
                </c:pt>
                <c:pt idx="5582">
                  <c:v>4.5999999999999999E-3</c:v>
                </c:pt>
                <c:pt idx="5583">
                  <c:v>5.7999999999999927E-3</c:v>
                </c:pt>
                <c:pt idx="5584">
                  <c:v>6.0000000000000123E-3</c:v>
                </c:pt>
                <c:pt idx="5585">
                  <c:v>4.9999999999999975E-3</c:v>
                </c:pt>
                <c:pt idx="5586">
                  <c:v>4.500000000000004E-3</c:v>
                </c:pt>
                <c:pt idx="5587">
                  <c:v>5.7999999999999996E-3</c:v>
                </c:pt>
                <c:pt idx="5588">
                  <c:v>5.6999999999999967E-3</c:v>
                </c:pt>
                <c:pt idx="5589">
                  <c:v>5.9000000000000025E-3</c:v>
                </c:pt>
                <c:pt idx="5590">
                  <c:v>4.6999999999999958E-3</c:v>
                </c:pt>
                <c:pt idx="5591">
                  <c:v>4.5999999999999999E-3</c:v>
                </c:pt>
                <c:pt idx="5592">
                  <c:v>4.9999999999999975E-3</c:v>
                </c:pt>
                <c:pt idx="5593">
                  <c:v>5.0000000000000044E-3</c:v>
                </c:pt>
                <c:pt idx="5594">
                  <c:v>5.1000000000000004E-3</c:v>
                </c:pt>
                <c:pt idx="5595">
                  <c:v>5.9000000000000025E-3</c:v>
                </c:pt>
                <c:pt idx="5596">
                  <c:v>5.400000000000002E-3</c:v>
                </c:pt>
                <c:pt idx="5597">
                  <c:v>5.1999999999999963E-3</c:v>
                </c:pt>
                <c:pt idx="5598">
                  <c:v>5.1000000000000004E-3</c:v>
                </c:pt>
                <c:pt idx="5599">
                  <c:v>5.2999999999999992E-3</c:v>
                </c:pt>
                <c:pt idx="5600">
                  <c:v>4.0000000000000036E-3</c:v>
                </c:pt>
                <c:pt idx="5601">
                  <c:v>3.50000000000001E-3</c:v>
                </c:pt>
                <c:pt idx="5602">
                  <c:v>3.4000000000000002E-3</c:v>
                </c:pt>
                <c:pt idx="5603">
                  <c:v>3.0999999999999986E-3</c:v>
                </c:pt>
                <c:pt idx="5604">
                  <c:v>3.0999999999999986E-3</c:v>
                </c:pt>
                <c:pt idx="5605">
                  <c:v>3.0000000000000027E-3</c:v>
                </c:pt>
                <c:pt idx="5606">
                  <c:v>2.8000000000000039E-3</c:v>
                </c:pt>
                <c:pt idx="5607">
                  <c:v>2.8999999999999998E-3</c:v>
                </c:pt>
                <c:pt idx="5608">
                  <c:v>2.8999999999999998E-3</c:v>
                </c:pt>
                <c:pt idx="5609">
                  <c:v>2.1999999999999936E-3</c:v>
                </c:pt>
                <c:pt idx="5610">
                  <c:v>1.899999999999992E-3</c:v>
                </c:pt>
                <c:pt idx="5611">
                  <c:v>1.6000000000000042E-3</c:v>
                </c:pt>
                <c:pt idx="5612">
                  <c:v>2.0999999999999977E-3</c:v>
                </c:pt>
                <c:pt idx="5613">
                  <c:v>2.0999999999999977E-3</c:v>
                </c:pt>
                <c:pt idx="5614">
                  <c:v>1.7000000000000001E-3</c:v>
                </c:pt>
                <c:pt idx="5615">
                  <c:v>1.899999999999992E-3</c:v>
                </c:pt>
                <c:pt idx="5616">
                  <c:v>2.0000000000000018E-3</c:v>
                </c:pt>
                <c:pt idx="5617">
                  <c:v>2.2999999999999965E-3</c:v>
                </c:pt>
                <c:pt idx="5618">
                  <c:v>2.2999999999999896E-3</c:v>
                </c:pt>
                <c:pt idx="5619">
                  <c:v>2.1999999999999936E-3</c:v>
                </c:pt>
                <c:pt idx="5620">
                  <c:v>1.6000000000000042E-3</c:v>
                </c:pt>
                <c:pt idx="5621">
                  <c:v>1.5000000000000013E-3</c:v>
                </c:pt>
                <c:pt idx="5622">
                  <c:v>1.3999999999999985E-3</c:v>
                </c:pt>
                <c:pt idx="5623">
                  <c:v>1.3999999999999915E-3</c:v>
                </c:pt>
                <c:pt idx="5624">
                  <c:v>1.4000000000000054E-3</c:v>
                </c:pt>
                <c:pt idx="5625">
                  <c:v>1.5000000000000013E-3</c:v>
                </c:pt>
                <c:pt idx="5626">
                  <c:v>1.5999999999999973E-3</c:v>
                </c:pt>
                <c:pt idx="5627">
                  <c:v>1.5000000000000083E-3</c:v>
                </c:pt>
                <c:pt idx="5628">
                  <c:v>1.799999999999996E-3</c:v>
                </c:pt>
                <c:pt idx="5629">
                  <c:v>1.5999999999999973E-3</c:v>
                </c:pt>
                <c:pt idx="5630">
                  <c:v>1.2999999999999956E-3</c:v>
                </c:pt>
                <c:pt idx="5631">
                  <c:v>8.000000000000021E-4</c:v>
                </c:pt>
                <c:pt idx="5632">
                  <c:v>1.1000000000000038E-3</c:v>
                </c:pt>
                <c:pt idx="5633">
                  <c:v>7.9999999999998822E-4</c:v>
                </c:pt>
                <c:pt idx="5634">
                  <c:v>8.000000000000021E-4</c:v>
                </c:pt>
                <c:pt idx="5635">
                  <c:v>4.9999999999999351E-4</c:v>
                </c:pt>
                <c:pt idx="5636">
                  <c:v>1.1000000000000038E-3</c:v>
                </c:pt>
                <c:pt idx="5637">
                  <c:v>9.000000000000119E-4</c:v>
                </c:pt>
                <c:pt idx="5638">
                  <c:v>1.1000000000000038E-3</c:v>
                </c:pt>
                <c:pt idx="5639">
                  <c:v>1.1000000000000038E-3</c:v>
                </c:pt>
                <c:pt idx="5640">
                  <c:v>1.0000000000000078E-3</c:v>
                </c:pt>
                <c:pt idx="5641">
                  <c:v>1.1000000000000038E-3</c:v>
                </c:pt>
                <c:pt idx="5642">
                  <c:v>1.3999999999999985E-3</c:v>
                </c:pt>
                <c:pt idx="5643">
                  <c:v>1.5000000000000013E-3</c:v>
                </c:pt>
                <c:pt idx="5644">
                  <c:v>1.5999999999999973E-3</c:v>
                </c:pt>
                <c:pt idx="5645">
                  <c:v>1.4000000000000054E-3</c:v>
                </c:pt>
                <c:pt idx="5646">
                  <c:v>1.3000000000000025E-3</c:v>
                </c:pt>
                <c:pt idx="5647">
                  <c:v>1.6000000000000042E-3</c:v>
                </c:pt>
                <c:pt idx="5648">
                  <c:v>1.0000000000000078E-3</c:v>
                </c:pt>
                <c:pt idx="5649">
                  <c:v>8.9999999999999802E-4</c:v>
                </c:pt>
                <c:pt idx="5650">
                  <c:v>9.9999999999999395E-4</c:v>
                </c:pt>
                <c:pt idx="5651">
                  <c:v>6.9999999999999923E-4</c:v>
                </c:pt>
                <c:pt idx="5652">
                  <c:v>5.0000000000000044E-4</c:v>
                </c:pt>
                <c:pt idx="5653">
                  <c:v>8.000000000000021E-4</c:v>
                </c:pt>
                <c:pt idx="5654">
                  <c:v>6.0000000000000331E-4</c:v>
                </c:pt>
                <c:pt idx="5655">
                  <c:v>1.0999999999999968E-3</c:v>
                </c:pt>
                <c:pt idx="5656">
                  <c:v>8.9999999999999802E-4</c:v>
                </c:pt>
                <c:pt idx="5657">
                  <c:v>8.000000000000021E-4</c:v>
                </c:pt>
                <c:pt idx="5658">
                  <c:v>9.9999999999999395E-4</c:v>
                </c:pt>
                <c:pt idx="5659">
                  <c:v>8.9999999999999802E-4</c:v>
                </c:pt>
                <c:pt idx="5660">
                  <c:v>1.1000000000000038E-3</c:v>
                </c:pt>
                <c:pt idx="5661">
                  <c:v>1.1999999999999997E-3</c:v>
                </c:pt>
                <c:pt idx="5662">
                  <c:v>1.4000000000000054E-3</c:v>
                </c:pt>
                <c:pt idx="5663">
                  <c:v>1.4000000000000054E-3</c:v>
                </c:pt>
                <c:pt idx="5664">
                  <c:v>1.2000000000000066E-3</c:v>
                </c:pt>
                <c:pt idx="5665">
                  <c:v>1.3000000000000025E-3</c:v>
                </c:pt>
                <c:pt idx="5666">
                  <c:v>1.2999999999999956E-3</c:v>
                </c:pt>
                <c:pt idx="5667">
                  <c:v>1.4999999999999944E-3</c:v>
                </c:pt>
                <c:pt idx="5668">
                  <c:v>1.0000000000000078E-3</c:v>
                </c:pt>
                <c:pt idx="5669">
                  <c:v>9.0000000000000496E-4</c:v>
                </c:pt>
                <c:pt idx="5670">
                  <c:v>1.1000000000000038E-3</c:v>
                </c:pt>
                <c:pt idx="5671">
                  <c:v>1.1999999999999997E-3</c:v>
                </c:pt>
                <c:pt idx="5672">
                  <c:v>1.1999999999999997E-3</c:v>
                </c:pt>
                <c:pt idx="5673">
                  <c:v>9.9999999999999395E-4</c:v>
                </c:pt>
                <c:pt idx="5674">
                  <c:v>1.3000000000000025E-3</c:v>
                </c:pt>
                <c:pt idx="5675">
                  <c:v>1.7000000000000001E-3</c:v>
                </c:pt>
                <c:pt idx="5676">
                  <c:v>1.6000000000000042E-3</c:v>
                </c:pt>
                <c:pt idx="5677">
                  <c:v>2.0000000000000018E-3</c:v>
                </c:pt>
                <c:pt idx="5678">
                  <c:v>1.7000000000000001E-3</c:v>
                </c:pt>
                <c:pt idx="5679">
                  <c:v>1.9999999999999948E-3</c:v>
                </c:pt>
                <c:pt idx="5680">
                  <c:v>2.0999999999999977E-3</c:v>
                </c:pt>
                <c:pt idx="5681">
                  <c:v>2.0000000000000018E-3</c:v>
                </c:pt>
                <c:pt idx="5682">
                  <c:v>1.7000000000000001E-3</c:v>
                </c:pt>
                <c:pt idx="5683">
                  <c:v>1.6000000000000042E-3</c:v>
                </c:pt>
                <c:pt idx="5684">
                  <c:v>1.6000000000000042E-3</c:v>
                </c:pt>
                <c:pt idx="5685">
                  <c:v>1.6000000000000042E-3</c:v>
                </c:pt>
                <c:pt idx="5686">
                  <c:v>1.5999999999999973E-3</c:v>
                </c:pt>
                <c:pt idx="5687">
                  <c:v>1.6000000000000042E-3</c:v>
                </c:pt>
                <c:pt idx="5688">
                  <c:v>1.4000000000000054E-3</c:v>
                </c:pt>
                <c:pt idx="5689">
                  <c:v>1.3000000000000025E-3</c:v>
                </c:pt>
                <c:pt idx="5690">
                  <c:v>1.2000000000000066E-3</c:v>
                </c:pt>
                <c:pt idx="5691">
                  <c:v>1.3000000000000025E-3</c:v>
                </c:pt>
                <c:pt idx="5692">
                  <c:v>1.2999999999999956E-3</c:v>
                </c:pt>
                <c:pt idx="5693">
                  <c:v>1.7000000000000001E-3</c:v>
                </c:pt>
                <c:pt idx="5694">
                  <c:v>1.8999999999999989E-3</c:v>
                </c:pt>
                <c:pt idx="5695">
                  <c:v>1.9000000000000059E-3</c:v>
                </c:pt>
                <c:pt idx="5696">
                  <c:v>2.2000000000000006E-3</c:v>
                </c:pt>
                <c:pt idx="5697">
                  <c:v>2.600000000000012E-3</c:v>
                </c:pt>
                <c:pt idx="5698">
                  <c:v>2.3999999999999994E-3</c:v>
                </c:pt>
                <c:pt idx="5699">
                  <c:v>2.5999999999999981E-3</c:v>
                </c:pt>
                <c:pt idx="5700">
                  <c:v>2.5999999999999981E-3</c:v>
                </c:pt>
                <c:pt idx="5701">
                  <c:v>2.4000000000000063E-3</c:v>
                </c:pt>
                <c:pt idx="5702">
                  <c:v>2.4000000000000063E-3</c:v>
                </c:pt>
                <c:pt idx="5703">
                  <c:v>2.0000000000000018E-3</c:v>
                </c:pt>
                <c:pt idx="5704">
                  <c:v>2.1000000000000046E-3</c:v>
                </c:pt>
                <c:pt idx="5705">
                  <c:v>1.7000000000000001E-3</c:v>
                </c:pt>
                <c:pt idx="5706">
                  <c:v>1.6999999999999932E-3</c:v>
                </c:pt>
                <c:pt idx="5707">
                  <c:v>1.3000000000000025E-3</c:v>
                </c:pt>
                <c:pt idx="5708">
                  <c:v>1.799999999999996E-3</c:v>
                </c:pt>
                <c:pt idx="5709">
                  <c:v>1.799999999999996E-3</c:v>
                </c:pt>
                <c:pt idx="5710">
                  <c:v>2.0999999999999977E-3</c:v>
                </c:pt>
                <c:pt idx="5711">
                  <c:v>2.1000000000000116E-3</c:v>
                </c:pt>
                <c:pt idx="5712">
                  <c:v>1.8999999999999989E-3</c:v>
                </c:pt>
                <c:pt idx="5713">
                  <c:v>2.0999999999999977E-3</c:v>
                </c:pt>
                <c:pt idx="5714">
                  <c:v>1.800000000000003E-3</c:v>
                </c:pt>
                <c:pt idx="5715">
                  <c:v>2.0000000000000018E-3</c:v>
                </c:pt>
                <c:pt idx="5716">
                  <c:v>2.2000000000000006E-3</c:v>
                </c:pt>
                <c:pt idx="5717">
                  <c:v>1.9000000000000059E-3</c:v>
                </c:pt>
                <c:pt idx="5718">
                  <c:v>1.799999999999996E-3</c:v>
                </c:pt>
                <c:pt idx="5719">
                  <c:v>2.5000000000000022E-3</c:v>
                </c:pt>
                <c:pt idx="5720">
                  <c:v>2.6999999999999941E-3</c:v>
                </c:pt>
                <c:pt idx="5721">
                  <c:v>2.7999999999999969E-3</c:v>
                </c:pt>
                <c:pt idx="5722">
                  <c:v>2.9999999999999957E-3</c:v>
                </c:pt>
                <c:pt idx="5723">
                  <c:v>2.9999999999999957E-3</c:v>
                </c:pt>
                <c:pt idx="5724">
                  <c:v>3.1000000000000055E-3</c:v>
                </c:pt>
                <c:pt idx="5725">
                  <c:v>3.2999999999999974E-3</c:v>
                </c:pt>
                <c:pt idx="5726">
                  <c:v>3.5000000000000031E-3</c:v>
                </c:pt>
                <c:pt idx="5727">
                  <c:v>3.9000000000000007E-3</c:v>
                </c:pt>
                <c:pt idx="5728">
                  <c:v>3.9999999999999966E-3</c:v>
                </c:pt>
                <c:pt idx="5729">
                  <c:v>3.1999999999999945E-3</c:v>
                </c:pt>
                <c:pt idx="5730">
                  <c:v>2.8999999999999998E-3</c:v>
                </c:pt>
                <c:pt idx="5731">
                  <c:v>3.2000000000000015E-3</c:v>
                </c:pt>
                <c:pt idx="5732">
                  <c:v>3.50000000000001E-3</c:v>
                </c:pt>
                <c:pt idx="5733">
                  <c:v>2.9999999999999957E-3</c:v>
                </c:pt>
                <c:pt idx="5734">
                  <c:v>2.2999999999999896E-3</c:v>
                </c:pt>
                <c:pt idx="5735">
                  <c:v>2.4999999999999953E-3</c:v>
                </c:pt>
                <c:pt idx="5736">
                  <c:v>2.2000000000000006E-3</c:v>
                </c:pt>
                <c:pt idx="5737">
                  <c:v>2.1999999999999936E-3</c:v>
                </c:pt>
                <c:pt idx="5738">
                  <c:v>1.9000000000000059E-3</c:v>
                </c:pt>
                <c:pt idx="5739">
                  <c:v>2.2000000000000006E-3</c:v>
                </c:pt>
                <c:pt idx="5740">
                  <c:v>1.8999999999999989E-3</c:v>
                </c:pt>
                <c:pt idx="5741">
                  <c:v>2.2000000000000006E-3</c:v>
                </c:pt>
                <c:pt idx="5742">
                  <c:v>2.3999999999999994E-3</c:v>
                </c:pt>
                <c:pt idx="5743">
                  <c:v>2.4999999999999953E-3</c:v>
                </c:pt>
                <c:pt idx="5744">
                  <c:v>2.5999999999999912E-3</c:v>
                </c:pt>
                <c:pt idx="5745">
                  <c:v>2.6000000000000051E-3</c:v>
                </c:pt>
                <c:pt idx="5746">
                  <c:v>2.5000000000000022E-3</c:v>
                </c:pt>
                <c:pt idx="5747">
                  <c:v>2.5999999999999981E-3</c:v>
                </c:pt>
                <c:pt idx="5748">
                  <c:v>2.5999999999999981E-3</c:v>
                </c:pt>
                <c:pt idx="5749">
                  <c:v>2.5999999999999981E-3</c:v>
                </c:pt>
                <c:pt idx="5750">
                  <c:v>3.1999999999999945E-3</c:v>
                </c:pt>
                <c:pt idx="5751">
                  <c:v>3.2000000000000015E-3</c:v>
                </c:pt>
                <c:pt idx="5752">
                  <c:v>3.2000000000000015E-3</c:v>
                </c:pt>
                <c:pt idx="5753">
                  <c:v>3.3000000000000043E-3</c:v>
                </c:pt>
                <c:pt idx="5754">
                  <c:v>2.9999999999999957E-3</c:v>
                </c:pt>
                <c:pt idx="5755">
                  <c:v>2.8000000000000039E-3</c:v>
                </c:pt>
                <c:pt idx="5756">
                  <c:v>2.8000000000000039E-3</c:v>
                </c:pt>
                <c:pt idx="5757">
                  <c:v>2.9000000000000067E-3</c:v>
                </c:pt>
                <c:pt idx="5758">
                  <c:v>2.9999999999999957E-3</c:v>
                </c:pt>
                <c:pt idx="5759">
                  <c:v>2.9999999999999957E-3</c:v>
                </c:pt>
                <c:pt idx="5760">
                  <c:v>2.8999999999999929E-3</c:v>
                </c:pt>
                <c:pt idx="5761">
                  <c:v>2.8000000000000039E-3</c:v>
                </c:pt>
                <c:pt idx="5762">
                  <c:v>2.5000000000000022E-3</c:v>
                </c:pt>
                <c:pt idx="5763">
                  <c:v>2.7999999999999969E-3</c:v>
                </c:pt>
                <c:pt idx="5764">
                  <c:v>2.6999999999999941E-3</c:v>
                </c:pt>
                <c:pt idx="5765">
                  <c:v>2.3999999999999994E-3</c:v>
                </c:pt>
                <c:pt idx="5766">
                  <c:v>2.3999999999999994E-3</c:v>
                </c:pt>
                <c:pt idx="5767">
                  <c:v>2.8000000000000039E-3</c:v>
                </c:pt>
                <c:pt idx="5768">
                  <c:v>2.5999999999999981E-3</c:v>
                </c:pt>
                <c:pt idx="5769">
                  <c:v>2.2999999999999965E-3</c:v>
                </c:pt>
                <c:pt idx="5770">
                  <c:v>2.1000000000000046E-3</c:v>
                </c:pt>
                <c:pt idx="5771">
                  <c:v>2.0999999999999977E-3</c:v>
                </c:pt>
                <c:pt idx="5772">
                  <c:v>1.9000000000000059E-3</c:v>
                </c:pt>
                <c:pt idx="5773">
                  <c:v>1.8999999999999989E-3</c:v>
                </c:pt>
                <c:pt idx="5774">
                  <c:v>1.799999999999996E-3</c:v>
                </c:pt>
                <c:pt idx="5775">
                  <c:v>2.0000000000000018E-3</c:v>
                </c:pt>
                <c:pt idx="5776">
                  <c:v>2.2000000000000006E-3</c:v>
                </c:pt>
                <c:pt idx="5777">
                  <c:v>2.1000000000000046E-3</c:v>
                </c:pt>
                <c:pt idx="5778">
                  <c:v>2.6000000000000051E-3</c:v>
                </c:pt>
                <c:pt idx="5779">
                  <c:v>2.5999999999999981E-3</c:v>
                </c:pt>
                <c:pt idx="5780">
                  <c:v>2.5000000000000022E-3</c:v>
                </c:pt>
                <c:pt idx="5781">
                  <c:v>2.6000000000000051E-3</c:v>
                </c:pt>
                <c:pt idx="5782">
                  <c:v>2.6999999999999941E-3</c:v>
                </c:pt>
                <c:pt idx="5783">
                  <c:v>2.5999999999999981E-3</c:v>
                </c:pt>
                <c:pt idx="5784">
                  <c:v>2.8999999999999998E-3</c:v>
                </c:pt>
                <c:pt idx="5785">
                  <c:v>2.700000000000001E-3</c:v>
                </c:pt>
                <c:pt idx="5786">
                  <c:v>3.0000000000000027E-3</c:v>
                </c:pt>
                <c:pt idx="5787">
                  <c:v>3.2000000000000015E-3</c:v>
                </c:pt>
                <c:pt idx="5788">
                  <c:v>3.2999999999999974E-3</c:v>
                </c:pt>
                <c:pt idx="5789">
                  <c:v>3.2999999999999904E-3</c:v>
                </c:pt>
                <c:pt idx="5790">
                  <c:v>3.4000000000000002E-3</c:v>
                </c:pt>
                <c:pt idx="5791">
                  <c:v>3.7000000000000019E-3</c:v>
                </c:pt>
                <c:pt idx="5792">
                  <c:v>2.8999999999999998E-3</c:v>
                </c:pt>
                <c:pt idx="5793">
                  <c:v>2.9999999999999957E-3</c:v>
                </c:pt>
                <c:pt idx="5794">
                  <c:v>2.7000000000000079E-3</c:v>
                </c:pt>
                <c:pt idx="5795">
                  <c:v>2.3000000000000034E-3</c:v>
                </c:pt>
                <c:pt idx="5796">
                  <c:v>2.1000000000000046E-3</c:v>
                </c:pt>
                <c:pt idx="5797">
                  <c:v>2.1999999999999936E-3</c:v>
                </c:pt>
                <c:pt idx="5798">
                  <c:v>2.3999999999999994E-3</c:v>
                </c:pt>
                <c:pt idx="5799">
                  <c:v>2.2999999999999965E-3</c:v>
                </c:pt>
                <c:pt idx="5800">
                  <c:v>2.2999999999999965E-3</c:v>
                </c:pt>
                <c:pt idx="5801">
                  <c:v>1.9999999999999948E-3</c:v>
                </c:pt>
                <c:pt idx="5802">
                  <c:v>2.0000000000000018E-3</c:v>
                </c:pt>
                <c:pt idx="5803">
                  <c:v>1.9000000000000059E-3</c:v>
                </c:pt>
                <c:pt idx="5804">
                  <c:v>1.9999999999999948E-3</c:v>
                </c:pt>
                <c:pt idx="5805">
                  <c:v>2.2000000000000006E-3</c:v>
                </c:pt>
                <c:pt idx="5806">
                  <c:v>2.5000000000000022E-3</c:v>
                </c:pt>
                <c:pt idx="5807">
                  <c:v>2.4999999999999953E-3</c:v>
                </c:pt>
                <c:pt idx="5808">
                  <c:v>2.8999999999999998E-3</c:v>
                </c:pt>
                <c:pt idx="5809">
                  <c:v>2.5000000000000022E-3</c:v>
                </c:pt>
                <c:pt idx="5810">
                  <c:v>2.5999999999999981E-3</c:v>
                </c:pt>
                <c:pt idx="5811">
                  <c:v>2.5999999999999981E-3</c:v>
                </c:pt>
                <c:pt idx="5812">
                  <c:v>2.5999999999999981E-3</c:v>
                </c:pt>
                <c:pt idx="5813">
                  <c:v>2.5000000000000022E-3</c:v>
                </c:pt>
                <c:pt idx="5814">
                  <c:v>2.5999999999999981E-3</c:v>
                </c:pt>
                <c:pt idx="5815">
                  <c:v>2.5000000000000022E-3</c:v>
                </c:pt>
                <c:pt idx="5816">
                  <c:v>2.7000000000000079E-3</c:v>
                </c:pt>
                <c:pt idx="5817">
                  <c:v>2.700000000000001E-3</c:v>
                </c:pt>
                <c:pt idx="5818">
                  <c:v>2.3999999999999994E-3</c:v>
                </c:pt>
                <c:pt idx="5819">
                  <c:v>2.3999999999999994E-3</c:v>
                </c:pt>
                <c:pt idx="5820">
                  <c:v>2.7000000000000079E-3</c:v>
                </c:pt>
                <c:pt idx="5821">
                  <c:v>2.5000000000000022E-3</c:v>
                </c:pt>
                <c:pt idx="5822">
                  <c:v>2.3999999999999994E-3</c:v>
                </c:pt>
                <c:pt idx="5823">
                  <c:v>2.0000000000000018E-3</c:v>
                </c:pt>
                <c:pt idx="5824">
                  <c:v>2.1000000000000046E-3</c:v>
                </c:pt>
                <c:pt idx="5825">
                  <c:v>2.3999999999999994E-3</c:v>
                </c:pt>
                <c:pt idx="5826">
                  <c:v>2.8999999999999998E-3</c:v>
                </c:pt>
                <c:pt idx="5827">
                  <c:v>2.700000000000001E-3</c:v>
                </c:pt>
                <c:pt idx="5828">
                  <c:v>2.6999999999999941E-3</c:v>
                </c:pt>
                <c:pt idx="5829">
                  <c:v>2.5000000000000022E-3</c:v>
                </c:pt>
                <c:pt idx="5830">
                  <c:v>2.3999999999999924E-3</c:v>
                </c:pt>
                <c:pt idx="5831">
                  <c:v>2.3000000000000034E-3</c:v>
                </c:pt>
                <c:pt idx="5832">
                  <c:v>2.2999999999999965E-3</c:v>
                </c:pt>
                <c:pt idx="5833">
                  <c:v>2.4000000000000063E-3</c:v>
                </c:pt>
                <c:pt idx="5834">
                  <c:v>2.5000000000000022E-3</c:v>
                </c:pt>
                <c:pt idx="5835">
                  <c:v>2.5000000000000022E-3</c:v>
                </c:pt>
                <c:pt idx="5836">
                  <c:v>2.6999999999999941E-3</c:v>
                </c:pt>
                <c:pt idx="5837">
                  <c:v>2.700000000000001E-3</c:v>
                </c:pt>
                <c:pt idx="5838">
                  <c:v>2.7000000000000079E-3</c:v>
                </c:pt>
                <c:pt idx="5839">
                  <c:v>2.5999999999999981E-3</c:v>
                </c:pt>
                <c:pt idx="5840">
                  <c:v>2.4999999999999953E-3</c:v>
                </c:pt>
                <c:pt idx="5841">
                  <c:v>2.7000000000000079E-3</c:v>
                </c:pt>
                <c:pt idx="5842">
                  <c:v>2.5000000000000022E-3</c:v>
                </c:pt>
                <c:pt idx="5843">
                  <c:v>2.3999999999999924E-3</c:v>
                </c:pt>
                <c:pt idx="5844">
                  <c:v>2.2000000000000075E-3</c:v>
                </c:pt>
                <c:pt idx="5845">
                  <c:v>2.4999999999999953E-3</c:v>
                </c:pt>
                <c:pt idx="5846">
                  <c:v>2.5000000000000022E-3</c:v>
                </c:pt>
                <c:pt idx="5847">
                  <c:v>2.2999999999999965E-3</c:v>
                </c:pt>
                <c:pt idx="5848">
                  <c:v>2.2999999999999896E-3</c:v>
                </c:pt>
                <c:pt idx="5849">
                  <c:v>2.3000000000000034E-3</c:v>
                </c:pt>
                <c:pt idx="5850">
                  <c:v>2.2000000000000006E-3</c:v>
                </c:pt>
                <c:pt idx="5851">
                  <c:v>2.0999999999999977E-3</c:v>
                </c:pt>
                <c:pt idx="5852">
                  <c:v>2.0000000000000018E-3</c:v>
                </c:pt>
                <c:pt idx="5853">
                  <c:v>2.0999999999999977E-3</c:v>
                </c:pt>
                <c:pt idx="5854">
                  <c:v>2.0000000000000018E-3</c:v>
                </c:pt>
                <c:pt idx="5855">
                  <c:v>1.8999999999999989E-3</c:v>
                </c:pt>
                <c:pt idx="5856">
                  <c:v>1.4999999999999944E-3</c:v>
                </c:pt>
                <c:pt idx="5857">
                  <c:v>1.5000000000000083E-3</c:v>
                </c:pt>
                <c:pt idx="5858">
                  <c:v>1.1999999999999997E-3</c:v>
                </c:pt>
                <c:pt idx="5859">
                  <c:v>1.3999999999999985E-3</c:v>
                </c:pt>
                <c:pt idx="5860">
                  <c:v>1.5999999999999903E-3</c:v>
                </c:pt>
                <c:pt idx="5861">
                  <c:v>1.5000000000000013E-3</c:v>
                </c:pt>
                <c:pt idx="5862">
                  <c:v>1.3999999999999985E-3</c:v>
                </c:pt>
                <c:pt idx="5863">
                  <c:v>1.5000000000000013E-3</c:v>
                </c:pt>
                <c:pt idx="5864">
                  <c:v>1.2000000000000066E-3</c:v>
                </c:pt>
                <c:pt idx="5865">
                  <c:v>1.3000000000000025E-3</c:v>
                </c:pt>
                <c:pt idx="5866">
                  <c:v>1.7000000000000001E-3</c:v>
                </c:pt>
                <c:pt idx="5867">
                  <c:v>1.7000000000000001E-3</c:v>
                </c:pt>
                <c:pt idx="5868">
                  <c:v>1.7000000000000001E-3</c:v>
                </c:pt>
                <c:pt idx="5869">
                  <c:v>1.8000000000000099E-3</c:v>
                </c:pt>
                <c:pt idx="5870">
                  <c:v>1.799999999999996E-3</c:v>
                </c:pt>
                <c:pt idx="5871">
                  <c:v>1.799999999999996E-3</c:v>
                </c:pt>
                <c:pt idx="5872">
                  <c:v>1.5999999999999973E-3</c:v>
                </c:pt>
                <c:pt idx="5873">
                  <c:v>1.7000000000000001E-3</c:v>
                </c:pt>
                <c:pt idx="5874">
                  <c:v>1.799999999999996E-3</c:v>
                </c:pt>
                <c:pt idx="5875">
                  <c:v>1.5000000000000013E-3</c:v>
                </c:pt>
                <c:pt idx="5876">
                  <c:v>1.5000000000000013E-3</c:v>
                </c:pt>
                <c:pt idx="5877">
                  <c:v>1.4999999999999944E-3</c:v>
                </c:pt>
                <c:pt idx="5878">
                  <c:v>1.5000000000000013E-3</c:v>
                </c:pt>
                <c:pt idx="5879">
                  <c:v>1.5999999999999973E-3</c:v>
                </c:pt>
                <c:pt idx="5880">
                  <c:v>1.4999999999999944E-3</c:v>
                </c:pt>
                <c:pt idx="5881">
                  <c:v>1.5000000000000013E-3</c:v>
                </c:pt>
                <c:pt idx="5882">
                  <c:v>1.6999999999999932E-3</c:v>
                </c:pt>
                <c:pt idx="5883">
                  <c:v>1.4999999999999944E-3</c:v>
                </c:pt>
                <c:pt idx="5884">
                  <c:v>1.7000000000000001E-3</c:v>
                </c:pt>
                <c:pt idx="5885">
                  <c:v>1.8999999999999989E-3</c:v>
                </c:pt>
                <c:pt idx="5886">
                  <c:v>1.9999999999999879E-3</c:v>
                </c:pt>
                <c:pt idx="5887">
                  <c:v>1.8999999999999989E-3</c:v>
                </c:pt>
                <c:pt idx="5888">
                  <c:v>1.9999999999999948E-3</c:v>
                </c:pt>
                <c:pt idx="5889">
                  <c:v>2.0999999999999977E-3</c:v>
                </c:pt>
                <c:pt idx="5890">
                  <c:v>2.0000000000000018E-3</c:v>
                </c:pt>
                <c:pt idx="5891">
                  <c:v>1.8999999999999989E-3</c:v>
                </c:pt>
                <c:pt idx="5892">
                  <c:v>2.4000000000000132E-3</c:v>
                </c:pt>
                <c:pt idx="5893">
                  <c:v>2.2000000000000075E-3</c:v>
                </c:pt>
                <c:pt idx="5894">
                  <c:v>2.0999999999999908E-3</c:v>
                </c:pt>
                <c:pt idx="5895">
                  <c:v>1.9000000000000128E-3</c:v>
                </c:pt>
                <c:pt idx="5896">
                  <c:v>2.1999999999999936E-3</c:v>
                </c:pt>
                <c:pt idx="5897">
                  <c:v>2.2999999999999965E-3</c:v>
                </c:pt>
                <c:pt idx="5898">
                  <c:v>2.2999999999999965E-3</c:v>
                </c:pt>
                <c:pt idx="5899">
                  <c:v>2.5000000000000022E-3</c:v>
                </c:pt>
                <c:pt idx="5900">
                  <c:v>2.8000000000000108E-3</c:v>
                </c:pt>
                <c:pt idx="5901">
                  <c:v>2.7000000000000079E-3</c:v>
                </c:pt>
                <c:pt idx="5902">
                  <c:v>3.0000000000000027E-3</c:v>
                </c:pt>
                <c:pt idx="5903">
                  <c:v>3.0999999999999917E-3</c:v>
                </c:pt>
                <c:pt idx="5904">
                  <c:v>2.6000000000000051E-3</c:v>
                </c:pt>
                <c:pt idx="5905">
                  <c:v>2.6000000000000051E-3</c:v>
                </c:pt>
                <c:pt idx="5906">
                  <c:v>2.3999999999999994E-3</c:v>
                </c:pt>
                <c:pt idx="5907">
                  <c:v>1.6999999999999932E-3</c:v>
                </c:pt>
                <c:pt idx="5908">
                  <c:v>8.0000000000000904E-4</c:v>
                </c:pt>
                <c:pt idx="5909">
                  <c:v>6.999999999999923E-4</c:v>
                </c:pt>
                <c:pt idx="5910">
                  <c:v>2.0000000000000573E-4</c:v>
                </c:pt>
                <c:pt idx="5911">
                  <c:v>-2.9999999999999472E-4</c:v>
                </c:pt>
                <c:pt idx="5912">
                  <c:v>-6.999999999999923E-4</c:v>
                </c:pt>
                <c:pt idx="5913">
                  <c:v>-1.0000000000000009E-3</c:v>
                </c:pt>
                <c:pt idx="5914">
                  <c:v>-3.9999999999999758E-4</c:v>
                </c:pt>
                <c:pt idx="5915">
                  <c:v>-1.0000000000000009E-3</c:v>
                </c:pt>
                <c:pt idx="5916">
                  <c:v>-1.3000000000000095E-3</c:v>
                </c:pt>
                <c:pt idx="5917">
                  <c:v>0</c:v>
                </c:pt>
                <c:pt idx="5918">
                  <c:v>-2.0000000000000573E-4</c:v>
                </c:pt>
                <c:pt idx="5919">
                  <c:v>-6.0000000000001719E-4</c:v>
                </c:pt>
                <c:pt idx="5920">
                  <c:v>-1.0000000000000148E-3</c:v>
                </c:pt>
                <c:pt idx="5921">
                  <c:v>-7.0000000000000617E-4</c:v>
                </c:pt>
                <c:pt idx="5922">
                  <c:v>-1.1000000000000038E-3</c:v>
                </c:pt>
                <c:pt idx="5923">
                  <c:v>-1.7000000000000071E-3</c:v>
                </c:pt>
                <c:pt idx="5924">
                  <c:v>-2.1000000000000046E-3</c:v>
                </c:pt>
                <c:pt idx="5925">
                  <c:v>-1.7000000000000071E-3</c:v>
                </c:pt>
                <c:pt idx="5926">
                  <c:v>-1.5999999999999903E-3</c:v>
                </c:pt>
                <c:pt idx="5927">
                  <c:v>-8.9999999999999802E-4</c:v>
                </c:pt>
                <c:pt idx="5928">
                  <c:v>-9.9999999999998701E-4</c:v>
                </c:pt>
                <c:pt idx="5929">
                  <c:v>-1.0999999999999899E-3</c:v>
                </c:pt>
                <c:pt idx="5930">
                  <c:v>-1.2999999999999956E-3</c:v>
                </c:pt>
                <c:pt idx="5931">
                  <c:v>-1.1999999999999927E-3</c:v>
                </c:pt>
                <c:pt idx="5932">
                  <c:v>-1.1000000000000038E-3</c:v>
                </c:pt>
                <c:pt idx="5933">
                  <c:v>-1.2999999999999956E-3</c:v>
                </c:pt>
                <c:pt idx="5934">
                  <c:v>-9.000000000000119E-4</c:v>
                </c:pt>
                <c:pt idx="5935">
                  <c:v>-1.2000000000000066E-3</c:v>
                </c:pt>
                <c:pt idx="5936">
                  <c:v>-1.3000000000000095E-3</c:v>
                </c:pt>
                <c:pt idx="5937">
                  <c:v>-1.6000000000000042E-3</c:v>
                </c:pt>
                <c:pt idx="5938">
                  <c:v>-1.5999999999999903E-3</c:v>
                </c:pt>
                <c:pt idx="5939">
                  <c:v>-1.7000000000000071E-3</c:v>
                </c:pt>
                <c:pt idx="5940">
                  <c:v>-2.1000000000000046E-3</c:v>
                </c:pt>
                <c:pt idx="5941">
                  <c:v>-2.3999999999999994E-3</c:v>
                </c:pt>
                <c:pt idx="5942">
                  <c:v>-2.9999999999999957E-3</c:v>
                </c:pt>
                <c:pt idx="5943">
                  <c:v>-3.3999999999999933E-3</c:v>
                </c:pt>
                <c:pt idx="5944">
                  <c:v>-3.7000000000000019E-3</c:v>
                </c:pt>
                <c:pt idx="5945">
                  <c:v>-3.7000000000000019E-3</c:v>
                </c:pt>
                <c:pt idx="5946">
                  <c:v>-4.3999999999999942E-3</c:v>
                </c:pt>
                <c:pt idx="5947">
                  <c:v>-4.3999999999999942E-3</c:v>
                </c:pt>
                <c:pt idx="5948">
                  <c:v>-4.500000000000004E-3</c:v>
                </c:pt>
                <c:pt idx="5949">
                  <c:v>-4.3000000000000052E-3</c:v>
                </c:pt>
                <c:pt idx="5950">
                  <c:v>-4.0999999999999995E-3</c:v>
                </c:pt>
                <c:pt idx="5951">
                  <c:v>-4.5999999999999999E-3</c:v>
                </c:pt>
                <c:pt idx="5952">
                  <c:v>-4.6999999999999958E-3</c:v>
                </c:pt>
                <c:pt idx="5953">
                  <c:v>-4.500000000000004E-3</c:v>
                </c:pt>
                <c:pt idx="5954">
                  <c:v>-4.4999999999999971E-3</c:v>
                </c:pt>
                <c:pt idx="5955">
                  <c:v>-4.4999999999999971E-3</c:v>
                </c:pt>
                <c:pt idx="5956">
                  <c:v>-4.4999999999999971E-3</c:v>
                </c:pt>
                <c:pt idx="5957">
                  <c:v>-5.1999999999999894E-3</c:v>
                </c:pt>
                <c:pt idx="5958">
                  <c:v>-5.1000000000000073E-3</c:v>
                </c:pt>
                <c:pt idx="5959">
                  <c:v>-4.7000000000000028E-3</c:v>
                </c:pt>
                <c:pt idx="5960">
                  <c:v>-4.3000000000000052E-3</c:v>
                </c:pt>
                <c:pt idx="5961">
                  <c:v>-4.599999999999993E-3</c:v>
                </c:pt>
                <c:pt idx="5962">
                  <c:v>-4.1999999999999954E-3</c:v>
                </c:pt>
                <c:pt idx="5963">
                  <c:v>-3.1999999999999945E-3</c:v>
                </c:pt>
                <c:pt idx="5964">
                  <c:v>-2.7999999999999969E-3</c:v>
                </c:pt>
                <c:pt idx="5965">
                  <c:v>-3.3999999999999933E-3</c:v>
                </c:pt>
                <c:pt idx="5966">
                  <c:v>-3.8999999999999937E-3</c:v>
                </c:pt>
                <c:pt idx="5967">
                  <c:v>-3.600000000000006E-3</c:v>
                </c:pt>
                <c:pt idx="5968">
                  <c:v>-3.4000000000000141E-3</c:v>
                </c:pt>
                <c:pt idx="5969">
                  <c:v>-3.600000000000006E-3</c:v>
                </c:pt>
                <c:pt idx="5970">
                  <c:v>-3.9999999999999897E-3</c:v>
                </c:pt>
                <c:pt idx="5971">
                  <c:v>-4.4999999999999901E-3</c:v>
                </c:pt>
                <c:pt idx="5972">
                  <c:v>-4.400000000000015E-3</c:v>
                </c:pt>
                <c:pt idx="5973">
                  <c:v>-3.9999999999999897E-3</c:v>
                </c:pt>
                <c:pt idx="5974">
                  <c:v>-3.3000000000000113E-3</c:v>
                </c:pt>
                <c:pt idx="5975">
                  <c:v>-3.0999999999999917E-3</c:v>
                </c:pt>
                <c:pt idx="5976">
                  <c:v>-3.2999999999999974E-3</c:v>
                </c:pt>
                <c:pt idx="5977">
                  <c:v>-2.9999999999999888E-3</c:v>
                </c:pt>
                <c:pt idx="5978">
                  <c:v>-3.3000000000000113E-3</c:v>
                </c:pt>
                <c:pt idx="5979">
                  <c:v>-3.7000000000000088E-3</c:v>
                </c:pt>
                <c:pt idx="5980">
                  <c:v>-3.9000000000000146E-3</c:v>
                </c:pt>
                <c:pt idx="5981">
                  <c:v>-4.0000000000000036E-3</c:v>
                </c:pt>
                <c:pt idx="5982">
                  <c:v>-4.1000000000000064E-3</c:v>
                </c:pt>
                <c:pt idx="5983">
                  <c:v>-4.6000000000000069E-3</c:v>
                </c:pt>
                <c:pt idx="5984">
                  <c:v>-4.1999999999999954E-3</c:v>
                </c:pt>
                <c:pt idx="5985">
                  <c:v>-3.7000000000000088E-3</c:v>
                </c:pt>
                <c:pt idx="5986">
                  <c:v>-3.5000000000000031E-3</c:v>
                </c:pt>
                <c:pt idx="5987">
                  <c:v>-3.699999999999995E-3</c:v>
                </c:pt>
                <c:pt idx="5988">
                  <c:v>-3.7999999999999978E-3</c:v>
                </c:pt>
                <c:pt idx="5989">
                  <c:v>-3.2000000000000084E-3</c:v>
                </c:pt>
                <c:pt idx="5990">
                  <c:v>-3.2000000000000084E-3</c:v>
                </c:pt>
                <c:pt idx="5991">
                  <c:v>-3.600000000000006E-3</c:v>
                </c:pt>
                <c:pt idx="5992">
                  <c:v>-3.600000000000006E-3</c:v>
                </c:pt>
                <c:pt idx="5993">
                  <c:v>-4.0000000000000036E-3</c:v>
                </c:pt>
                <c:pt idx="5994">
                  <c:v>-4.0999999999999995E-3</c:v>
                </c:pt>
                <c:pt idx="5995">
                  <c:v>-3.699999999999988E-3</c:v>
                </c:pt>
                <c:pt idx="5996">
                  <c:v>-3.699999999999995E-3</c:v>
                </c:pt>
                <c:pt idx="5997">
                  <c:v>-3.7000000000000088E-3</c:v>
                </c:pt>
                <c:pt idx="5998">
                  <c:v>-3.8999999999999937E-3</c:v>
                </c:pt>
                <c:pt idx="5999">
                  <c:v>-4.2999999999999913E-3</c:v>
                </c:pt>
                <c:pt idx="6000">
                  <c:v>-4.2999999999999913E-3</c:v>
                </c:pt>
                <c:pt idx="6001">
                  <c:v>-4.2999999999999913E-3</c:v>
                </c:pt>
                <c:pt idx="6002">
                  <c:v>-3.7999999999999978E-3</c:v>
                </c:pt>
                <c:pt idx="6003">
                  <c:v>-3.8000000000000048E-3</c:v>
                </c:pt>
                <c:pt idx="6004">
                  <c:v>-3.9000000000000007E-3</c:v>
                </c:pt>
                <c:pt idx="6005">
                  <c:v>-3.8999999999999937E-3</c:v>
                </c:pt>
                <c:pt idx="6006">
                  <c:v>-4.0000000000000036E-3</c:v>
                </c:pt>
                <c:pt idx="6007">
                  <c:v>-3.9999999999999897E-3</c:v>
                </c:pt>
                <c:pt idx="6008">
                  <c:v>-3.9000000000000007E-3</c:v>
                </c:pt>
                <c:pt idx="6009">
                  <c:v>-3.7999999999999978E-3</c:v>
                </c:pt>
                <c:pt idx="6010">
                  <c:v>-3.599999999999999E-3</c:v>
                </c:pt>
                <c:pt idx="6011">
                  <c:v>-3.9000000000000007E-3</c:v>
                </c:pt>
                <c:pt idx="6012">
                  <c:v>-4.0000000000000036E-3</c:v>
                </c:pt>
                <c:pt idx="6013">
                  <c:v>-3.1999999999999945E-3</c:v>
                </c:pt>
                <c:pt idx="6014">
                  <c:v>-3.3000000000000043E-3</c:v>
                </c:pt>
                <c:pt idx="6015">
                  <c:v>-3.4999999999999892E-3</c:v>
                </c:pt>
                <c:pt idx="6016">
                  <c:v>-3.1000000000000055E-3</c:v>
                </c:pt>
                <c:pt idx="6017">
                  <c:v>-2.9999999999999957E-3</c:v>
                </c:pt>
                <c:pt idx="6018">
                  <c:v>-2.8999999999999998E-3</c:v>
                </c:pt>
                <c:pt idx="6019">
                  <c:v>-2.7999999999999969E-3</c:v>
                </c:pt>
                <c:pt idx="6020">
                  <c:v>-2.700000000000001E-3</c:v>
                </c:pt>
                <c:pt idx="6021">
                  <c:v>-2.600000000000012E-3</c:v>
                </c:pt>
                <c:pt idx="6022">
                  <c:v>-2.4999999999999953E-3</c:v>
                </c:pt>
                <c:pt idx="6023">
                  <c:v>-3.0000000000000027E-3</c:v>
                </c:pt>
                <c:pt idx="6024">
                  <c:v>-3.1000000000000055E-3</c:v>
                </c:pt>
                <c:pt idx="6025">
                  <c:v>-2.9000000000000067E-3</c:v>
                </c:pt>
                <c:pt idx="6026">
                  <c:v>-2.7999999999999969E-3</c:v>
                </c:pt>
                <c:pt idx="6027">
                  <c:v>-3.0000000000000027E-3</c:v>
                </c:pt>
                <c:pt idx="6028">
                  <c:v>-3.1000000000000055E-3</c:v>
                </c:pt>
                <c:pt idx="6029">
                  <c:v>-3.1000000000000055E-3</c:v>
                </c:pt>
                <c:pt idx="6030">
                  <c:v>-3.0999999999999986E-3</c:v>
                </c:pt>
                <c:pt idx="6031">
                  <c:v>-3.0999999999999986E-3</c:v>
                </c:pt>
                <c:pt idx="6032">
                  <c:v>-2.4999999999999953E-3</c:v>
                </c:pt>
                <c:pt idx="6033">
                  <c:v>-2.4999999999999953E-3</c:v>
                </c:pt>
                <c:pt idx="6034">
                  <c:v>-2.5999999999999981E-3</c:v>
                </c:pt>
                <c:pt idx="6035">
                  <c:v>-2.5999999999999981E-3</c:v>
                </c:pt>
                <c:pt idx="6036">
                  <c:v>-2.6999999999999941E-3</c:v>
                </c:pt>
                <c:pt idx="6037">
                  <c:v>-2.5000000000000022E-3</c:v>
                </c:pt>
                <c:pt idx="6038">
                  <c:v>-2.6999999999999941E-3</c:v>
                </c:pt>
                <c:pt idx="6039">
                  <c:v>-2.4000000000000063E-3</c:v>
                </c:pt>
                <c:pt idx="6040">
                  <c:v>-2.3000000000000104E-3</c:v>
                </c:pt>
                <c:pt idx="6041">
                  <c:v>-2.3000000000000034E-3</c:v>
                </c:pt>
                <c:pt idx="6042">
                  <c:v>-3.7000000000000019E-3</c:v>
                </c:pt>
                <c:pt idx="6043">
                  <c:v>-4.0000000000000036E-3</c:v>
                </c:pt>
                <c:pt idx="6044">
                  <c:v>-4.5999999999999999E-3</c:v>
                </c:pt>
                <c:pt idx="6045">
                  <c:v>-4.6999999999999958E-3</c:v>
                </c:pt>
                <c:pt idx="6046">
                  <c:v>-4.7000000000000097E-3</c:v>
                </c:pt>
                <c:pt idx="6047">
                  <c:v>-4.6999999999999958E-3</c:v>
                </c:pt>
                <c:pt idx="6048">
                  <c:v>-4.9000000000000016E-3</c:v>
                </c:pt>
                <c:pt idx="6049">
                  <c:v>-4.8999999999999877E-3</c:v>
                </c:pt>
                <c:pt idx="6050">
                  <c:v>-4.9000000000000085E-3</c:v>
                </c:pt>
                <c:pt idx="6051">
                  <c:v>-4.8999999999999877E-3</c:v>
                </c:pt>
                <c:pt idx="6052">
                  <c:v>-4.7000000000000028E-3</c:v>
                </c:pt>
                <c:pt idx="6053">
                  <c:v>-4.5999999999999999E-3</c:v>
                </c:pt>
                <c:pt idx="6054">
                  <c:v>-4.5999999999999999E-3</c:v>
                </c:pt>
                <c:pt idx="6055">
                  <c:v>-4.500000000000004E-3</c:v>
                </c:pt>
                <c:pt idx="6056">
                  <c:v>-4.500000000000004E-3</c:v>
                </c:pt>
                <c:pt idx="6057">
                  <c:v>-4.3000000000000052E-3</c:v>
                </c:pt>
                <c:pt idx="6058">
                  <c:v>-4.4999999999999971E-3</c:v>
                </c:pt>
                <c:pt idx="6059">
                  <c:v>-4.1000000000000064E-3</c:v>
                </c:pt>
                <c:pt idx="6060">
                  <c:v>-3.9999999999999966E-3</c:v>
                </c:pt>
                <c:pt idx="6061">
                  <c:v>-3.9000000000000007E-3</c:v>
                </c:pt>
                <c:pt idx="6062">
                  <c:v>-3.7999999999999978E-3</c:v>
                </c:pt>
                <c:pt idx="6063">
                  <c:v>-3.7999999999999978E-3</c:v>
                </c:pt>
                <c:pt idx="6064">
                  <c:v>-3.50000000000001E-3</c:v>
                </c:pt>
                <c:pt idx="6065">
                  <c:v>-3.4000000000000002E-3</c:v>
                </c:pt>
                <c:pt idx="6066">
                  <c:v>-3.4999999999999962E-3</c:v>
                </c:pt>
                <c:pt idx="6067">
                  <c:v>-3.2000000000000015E-3</c:v>
                </c:pt>
                <c:pt idx="6068">
                  <c:v>-2.3000000000000034E-3</c:v>
                </c:pt>
                <c:pt idx="6069">
                  <c:v>-1.6000000000000042E-3</c:v>
                </c:pt>
                <c:pt idx="6070">
                  <c:v>-1.899999999999992E-3</c:v>
                </c:pt>
                <c:pt idx="6071">
                  <c:v>-2.0000000000000018E-3</c:v>
                </c:pt>
                <c:pt idx="6072">
                  <c:v>-2.3000000000000034E-3</c:v>
                </c:pt>
                <c:pt idx="6073">
                  <c:v>-2.4000000000000063E-3</c:v>
                </c:pt>
                <c:pt idx="6074">
                  <c:v>-2.700000000000001E-3</c:v>
                </c:pt>
                <c:pt idx="6075">
                  <c:v>-2.6000000000000051E-3</c:v>
                </c:pt>
                <c:pt idx="6076">
                  <c:v>-1.6999999999999932E-3</c:v>
                </c:pt>
                <c:pt idx="6077">
                  <c:v>-1.9999999999999948E-3</c:v>
                </c:pt>
                <c:pt idx="6078">
                  <c:v>-1.8000000000000099E-3</c:v>
                </c:pt>
                <c:pt idx="6079">
                  <c:v>-1.5000000000000013E-3</c:v>
                </c:pt>
                <c:pt idx="6080">
                  <c:v>-1.2999999999999956E-3</c:v>
                </c:pt>
                <c:pt idx="6081">
                  <c:v>-1.3000000000000025E-3</c:v>
                </c:pt>
                <c:pt idx="6082">
                  <c:v>-1.4999999999999944E-3</c:v>
                </c:pt>
                <c:pt idx="6083">
                  <c:v>-1.6000000000000042E-3</c:v>
                </c:pt>
                <c:pt idx="6084">
                  <c:v>-1.8000000000000099E-3</c:v>
                </c:pt>
                <c:pt idx="6085">
                  <c:v>-1.6000000000000042E-3</c:v>
                </c:pt>
                <c:pt idx="6086">
                  <c:v>-1.3000000000000025E-3</c:v>
                </c:pt>
                <c:pt idx="6087">
                  <c:v>-1.0999999999999968E-3</c:v>
                </c:pt>
                <c:pt idx="6088">
                  <c:v>-1.4999999999999944E-3</c:v>
                </c:pt>
                <c:pt idx="6089">
                  <c:v>-1.5000000000000083E-3</c:v>
                </c:pt>
                <c:pt idx="6090">
                  <c:v>-1.5999999999999973E-3</c:v>
                </c:pt>
                <c:pt idx="6091">
                  <c:v>-2.0000000000000018E-3</c:v>
                </c:pt>
                <c:pt idx="6092">
                  <c:v>-2.0000000000000018E-3</c:v>
                </c:pt>
                <c:pt idx="6093">
                  <c:v>-2.3000000000000034E-3</c:v>
                </c:pt>
                <c:pt idx="6094">
                  <c:v>-2.3000000000000034E-3</c:v>
                </c:pt>
                <c:pt idx="6095">
                  <c:v>-2.0000000000000018E-3</c:v>
                </c:pt>
                <c:pt idx="6096">
                  <c:v>-2.0999999999999977E-3</c:v>
                </c:pt>
                <c:pt idx="6097">
                  <c:v>-2.2000000000000075E-3</c:v>
                </c:pt>
                <c:pt idx="6098">
                  <c:v>-2.2999999999999896E-3</c:v>
                </c:pt>
                <c:pt idx="6099">
                  <c:v>-1.700000000000014E-3</c:v>
                </c:pt>
                <c:pt idx="6100">
                  <c:v>-1.3999999999999915E-3</c:v>
                </c:pt>
                <c:pt idx="6101">
                  <c:v>-1.2999999999999956E-3</c:v>
                </c:pt>
                <c:pt idx="6102">
                  <c:v>-1.1000000000000038E-3</c:v>
                </c:pt>
                <c:pt idx="6103">
                  <c:v>-1.1999999999999997E-3</c:v>
                </c:pt>
                <c:pt idx="6104">
                  <c:v>-1.1999999999999997E-3</c:v>
                </c:pt>
                <c:pt idx="6105">
                  <c:v>-1.1999999999999997E-3</c:v>
                </c:pt>
                <c:pt idx="6106">
                  <c:v>-1.2000000000000066E-3</c:v>
                </c:pt>
                <c:pt idx="6107">
                  <c:v>-1.0000000000000009E-3</c:v>
                </c:pt>
                <c:pt idx="6108">
                  <c:v>-1.3000000000000095E-3</c:v>
                </c:pt>
                <c:pt idx="6109">
                  <c:v>-1.6000000000000042E-3</c:v>
                </c:pt>
                <c:pt idx="6110">
                  <c:v>-1.800000000000003E-3</c:v>
                </c:pt>
                <c:pt idx="6111">
                  <c:v>-1.9000000000000059E-3</c:v>
                </c:pt>
                <c:pt idx="6112">
                  <c:v>-1.7000000000000001E-3</c:v>
                </c:pt>
                <c:pt idx="6113">
                  <c:v>-1.9000000000000059E-3</c:v>
                </c:pt>
                <c:pt idx="6114">
                  <c:v>-1.9000000000000059E-3</c:v>
                </c:pt>
                <c:pt idx="6115">
                  <c:v>-2.2999999999999965E-3</c:v>
                </c:pt>
                <c:pt idx="6116">
                  <c:v>-2.3000000000000034E-3</c:v>
                </c:pt>
                <c:pt idx="6117">
                  <c:v>-2.2000000000000075E-3</c:v>
                </c:pt>
                <c:pt idx="6118">
                  <c:v>-2.0000000000000018E-3</c:v>
                </c:pt>
                <c:pt idx="6119">
                  <c:v>-1.4000000000000054E-3</c:v>
                </c:pt>
                <c:pt idx="6120">
                  <c:v>-1.2999999999999956E-3</c:v>
                </c:pt>
                <c:pt idx="6121">
                  <c:v>-1.0000000000000009E-3</c:v>
                </c:pt>
                <c:pt idx="6122">
                  <c:v>-5.9999999999999637E-4</c:v>
                </c:pt>
                <c:pt idx="6123">
                  <c:v>-6.0000000000000331E-4</c:v>
                </c:pt>
                <c:pt idx="6124">
                  <c:v>-9.9999999999999395E-4</c:v>
                </c:pt>
                <c:pt idx="6125">
                  <c:v>-1.2999999999999956E-3</c:v>
                </c:pt>
                <c:pt idx="6126">
                  <c:v>-1.5000000000000013E-3</c:v>
                </c:pt>
                <c:pt idx="6127">
                  <c:v>-1.4999999999999944E-3</c:v>
                </c:pt>
                <c:pt idx="6128">
                  <c:v>-1.800000000000003E-3</c:v>
                </c:pt>
                <c:pt idx="6129">
                  <c:v>-1.5999999999999973E-3</c:v>
                </c:pt>
                <c:pt idx="6130">
                  <c:v>-1.9999999999999948E-3</c:v>
                </c:pt>
                <c:pt idx="6131">
                  <c:v>-1.799999999999996E-3</c:v>
                </c:pt>
                <c:pt idx="6132">
                  <c:v>-1.5999999999999973E-3</c:v>
                </c:pt>
                <c:pt idx="6133">
                  <c:v>-1.5999999999999973E-3</c:v>
                </c:pt>
                <c:pt idx="6134">
                  <c:v>-1.5999999999999973E-3</c:v>
                </c:pt>
                <c:pt idx="6135">
                  <c:v>-1.0999999999999968E-3</c:v>
                </c:pt>
                <c:pt idx="6136">
                  <c:v>-8.000000000000021E-4</c:v>
                </c:pt>
                <c:pt idx="6137">
                  <c:v>-5.9999999999999637E-4</c:v>
                </c:pt>
                <c:pt idx="6138">
                  <c:v>1.000000000000098E-4</c:v>
                </c:pt>
                <c:pt idx="6139">
                  <c:v>-5.0000000000000044E-4</c:v>
                </c:pt>
                <c:pt idx="6140">
                  <c:v>9.9999999999995925E-5</c:v>
                </c:pt>
                <c:pt idx="6141">
                  <c:v>5.0000000000000044E-4</c:v>
                </c:pt>
                <c:pt idx="6142">
                  <c:v>2.2000000000000006E-3</c:v>
                </c:pt>
                <c:pt idx="6143">
                  <c:v>2.6000000000000051E-3</c:v>
                </c:pt>
                <c:pt idx="6144">
                  <c:v>3.7000000000000019E-3</c:v>
                </c:pt>
                <c:pt idx="6145">
                  <c:v>4.0000000000000036E-3</c:v>
                </c:pt>
                <c:pt idx="6146">
                  <c:v>3.4000000000000072E-3</c:v>
                </c:pt>
                <c:pt idx="6147">
                  <c:v>3.4000000000000002E-3</c:v>
                </c:pt>
                <c:pt idx="6148">
                  <c:v>3.7000000000000019E-3</c:v>
                </c:pt>
                <c:pt idx="6149">
                  <c:v>3.4999999999999962E-3</c:v>
                </c:pt>
                <c:pt idx="6150">
                  <c:v>3.5000000000000031E-3</c:v>
                </c:pt>
                <c:pt idx="6151">
                  <c:v>3.5000000000000031E-3</c:v>
                </c:pt>
                <c:pt idx="6152">
                  <c:v>4.0000000000000036E-3</c:v>
                </c:pt>
                <c:pt idx="6153">
                  <c:v>4.4000000000000011E-3</c:v>
                </c:pt>
                <c:pt idx="6154">
                  <c:v>4.9999999999999975E-3</c:v>
                </c:pt>
                <c:pt idx="6155">
                  <c:v>4.7999999999999918E-3</c:v>
                </c:pt>
                <c:pt idx="6156">
                  <c:v>5.2000000000000032E-3</c:v>
                </c:pt>
                <c:pt idx="6157">
                  <c:v>5.1000000000000004E-3</c:v>
                </c:pt>
                <c:pt idx="6158">
                  <c:v>5.1000000000000004E-3</c:v>
                </c:pt>
                <c:pt idx="6159">
                  <c:v>5.5000000000000049E-3</c:v>
                </c:pt>
                <c:pt idx="6160">
                  <c:v>5.400000000000002E-3</c:v>
                </c:pt>
                <c:pt idx="6161">
                  <c:v>5.6999999999999967E-3</c:v>
                </c:pt>
                <c:pt idx="6162">
                  <c:v>5.4999999999999979E-3</c:v>
                </c:pt>
                <c:pt idx="6163">
                  <c:v>5.1999999999999963E-3</c:v>
                </c:pt>
                <c:pt idx="6164">
                  <c:v>4.9999999999999975E-3</c:v>
                </c:pt>
                <c:pt idx="6165">
                  <c:v>4.9999999999999975E-3</c:v>
                </c:pt>
                <c:pt idx="6166">
                  <c:v>3.9999999999999966E-3</c:v>
                </c:pt>
                <c:pt idx="6167">
                  <c:v>3.699999999999988E-3</c:v>
                </c:pt>
                <c:pt idx="6168">
                  <c:v>3.600000000000006E-3</c:v>
                </c:pt>
                <c:pt idx="6169">
                  <c:v>3.7999999999999978E-3</c:v>
                </c:pt>
                <c:pt idx="6170">
                  <c:v>3.2000000000000015E-3</c:v>
                </c:pt>
                <c:pt idx="6171">
                  <c:v>2.8999999999999998E-3</c:v>
                </c:pt>
                <c:pt idx="6172">
                  <c:v>3.0000000000000027E-3</c:v>
                </c:pt>
                <c:pt idx="6173">
                  <c:v>3.600000000000006E-3</c:v>
                </c:pt>
                <c:pt idx="6174">
                  <c:v>3.7999999999999978E-3</c:v>
                </c:pt>
                <c:pt idx="6175">
                  <c:v>4.5999999999999999E-3</c:v>
                </c:pt>
                <c:pt idx="6176">
                  <c:v>5.2000000000000032E-3</c:v>
                </c:pt>
                <c:pt idx="6177">
                  <c:v>5.6999999999999967E-3</c:v>
                </c:pt>
                <c:pt idx="6178">
                  <c:v>5.8999999999999955E-3</c:v>
                </c:pt>
                <c:pt idx="6179">
                  <c:v>5.1999999999999963E-3</c:v>
                </c:pt>
                <c:pt idx="6180">
                  <c:v>5.1000000000000004E-3</c:v>
                </c:pt>
                <c:pt idx="6181">
                  <c:v>4.5999999999999999E-3</c:v>
                </c:pt>
                <c:pt idx="6182">
                  <c:v>4.6999999999999958E-3</c:v>
                </c:pt>
                <c:pt idx="6183">
                  <c:v>4.9000000000000016E-3</c:v>
                </c:pt>
                <c:pt idx="6184">
                  <c:v>4.9999999999999975E-3</c:v>
                </c:pt>
                <c:pt idx="6185">
                  <c:v>4.9000000000000016E-3</c:v>
                </c:pt>
                <c:pt idx="6186">
                  <c:v>4.5999999999999999E-3</c:v>
                </c:pt>
                <c:pt idx="6187">
                  <c:v>4.8000000000000057E-3</c:v>
                </c:pt>
                <c:pt idx="6188">
                  <c:v>4.5999999999999999E-3</c:v>
                </c:pt>
                <c:pt idx="6189">
                  <c:v>4.9000000000000016E-3</c:v>
                </c:pt>
                <c:pt idx="6190">
                  <c:v>5.1999999999999963E-3</c:v>
                </c:pt>
                <c:pt idx="6191">
                  <c:v>5.8999999999999955E-3</c:v>
                </c:pt>
                <c:pt idx="6192">
                  <c:v>5.2000000000000032E-3</c:v>
                </c:pt>
                <c:pt idx="6193">
                  <c:v>5.0000000000000044E-3</c:v>
                </c:pt>
                <c:pt idx="6194">
                  <c:v>5.400000000000002E-3</c:v>
                </c:pt>
                <c:pt idx="6195">
                  <c:v>5.6000000000000008E-3</c:v>
                </c:pt>
                <c:pt idx="6196">
                  <c:v>5.6000000000000077E-3</c:v>
                </c:pt>
                <c:pt idx="6197">
                  <c:v>5.6000000000000008E-3</c:v>
                </c:pt>
                <c:pt idx="6198">
                  <c:v>5.7999999999999996E-3</c:v>
                </c:pt>
                <c:pt idx="6199">
                  <c:v>5.9000000000000025E-3</c:v>
                </c:pt>
                <c:pt idx="6200">
                  <c:v>6.7000000000000046E-3</c:v>
                </c:pt>
                <c:pt idx="6201">
                  <c:v>7.1000000000000091E-3</c:v>
                </c:pt>
                <c:pt idx="6202">
                  <c:v>7.4999999999999997E-3</c:v>
                </c:pt>
                <c:pt idx="6203">
                  <c:v>7.6000000000000026E-3</c:v>
                </c:pt>
                <c:pt idx="6204">
                  <c:v>7.9000000000000042E-3</c:v>
                </c:pt>
                <c:pt idx="6205">
                  <c:v>8.2000000000000059E-3</c:v>
                </c:pt>
                <c:pt idx="6206">
                  <c:v>7.8999999999999973E-3</c:v>
                </c:pt>
                <c:pt idx="6207">
                  <c:v>8.199999999999992E-3</c:v>
                </c:pt>
                <c:pt idx="6208">
                  <c:v>8.3000000000000018E-3</c:v>
                </c:pt>
                <c:pt idx="6209">
                  <c:v>8.5000000000000006E-3</c:v>
                </c:pt>
                <c:pt idx="6210">
                  <c:v>8.3000000000000018E-3</c:v>
                </c:pt>
                <c:pt idx="6211">
                  <c:v>8.0999999999999961E-3</c:v>
                </c:pt>
                <c:pt idx="6212">
                  <c:v>7.9000000000000042E-3</c:v>
                </c:pt>
                <c:pt idx="6213">
                  <c:v>8.0000000000000002E-3</c:v>
                </c:pt>
                <c:pt idx="6214">
                  <c:v>8.8000000000000023E-3</c:v>
                </c:pt>
                <c:pt idx="6215">
                  <c:v>9.7999999999999962E-3</c:v>
                </c:pt>
                <c:pt idx="6216">
                  <c:v>1.0300000000000004E-2</c:v>
                </c:pt>
                <c:pt idx="6217">
                  <c:v>1.0500000000000002E-2</c:v>
                </c:pt>
                <c:pt idx="6218">
                  <c:v>1.0599999999999991E-2</c:v>
                </c:pt>
                <c:pt idx="6219">
                  <c:v>1.0800000000000004E-2</c:v>
                </c:pt>
                <c:pt idx="6220">
                  <c:v>1.0600000000000005E-2</c:v>
                </c:pt>
                <c:pt idx="6221">
                  <c:v>1.0599999999999998E-2</c:v>
                </c:pt>
                <c:pt idx="6222">
                  <c:v>1.0500000000000002E-2</c:v>
                </c:pt>
                <c:pt idx="6223">
                  <c:v>1.0699999999999994E-2</c:v>
                </c:pt>
                <c:pt idx="6224">
                  <c:v>1.04E-2</c:v>
                </c:pt>
                <c:pt idx="6225">
                  <c:v>9.999999999999995E-3</c:v>
                </c:pt>
                <c:pt idx="6226">
                  <c:v>1.0700000000000001E-2</c:v>
                </c:pt>
                <c:pt idx="6227">
                  <c:v>1.09E-2</c:v>
                </c:pt>
                <c:pt idx="6228">
                  <c:v>1.1400000000000007E-2</c:v>
                </c:pt>
                <c:pt idx="6229">
                  <c:v>1.1299999999999998E-2</c:v>
                </c:pt>
                <c:pt idx="6230">
                  <c:v>1.1399999999999993E-2</c:v>
                </c:pt>
                <c:pt idx="6231">
                  <c:v>1.1499999999999989E-2</c:v>
                </c:pt>
                <c:pt idx="6232">
                  <c:v>1.1700000000000002E-2</c:v>
                </c:pt>
                <c:pt idx="6233">
                  <c:v>1.2199999999999996E-2</c:v>
                </c:pt>
                <c:pt idx="6234">
                  <c:v>1.2300000000000005E-2</c:v>
                </c:pt>
                <c:pt idx="6235">
                  <c:v>1.1300000000000004E-2</c:v>
                </c:pt>
                <c:pt idx="6236">
                  <c:v>1.04E-2</c:v>
                </c:pt>
                <c:pt idx="6237">
                  <c:v>1.04E-2</c:v>
                </c:pt>
                <c:pt idx="6238">
                  <c:v>1.0799999999999997E-2</c:v>
                </c:pt>
                <c:pt idx="6239">
                  <c:v>1.1200000000000002E-2</c:v>
                </c:pt>
                <c:pt idx="6240">
                  <c:v>1.1999999999999997E-2</c:v>
                </c:pt>
                <c:pt idx="6241">
                  <c:v>1.21E-2</c:v>
                </c:pt>
                <c:pt idx="6242">
                  <c:v>1.2100000000000007E-2</c:v>
                </c:pt>
                <c:pt idx="6243">
                  <c:v>1.2000000000000004E-2</c:v>
                </c:pt>
                <c:pt idx="6244">
                  <c:v>1.21E-2</c:v>
                </c:pt>
                <c:pt idx="6245">
                  <c:v>1.1699999999999995E-2</c:v>
                </c:pt>
                <c:pt idx="6246">
                  <c:v>1.1599999999999992E-2</c:v>
                </c:pt>
                <c:pt idx="6247">
                  <c:v>1.1700000000000002E-2</c:v>
                </c:pt>
                <c:pt idx="6248">
                  <c:v>1.1499999999999996E-2</c:v>
                </c:pt>
                <c:pt idx="6249">
                  <c:v>1.1900000000000001E-2</c:v>
                </c:pt>
                <c:pt idx="6250">
                  <c:v>1.21E-2</c:v>
                </c:pt>
                <c:pt idx="6251">
                  <c:v>1.21E-2</c:v>
                </c:pt>
                <c:pt idx="6252">
                  <c:v>1.1799999999999998E-2</c:v>
                </c:pt>
                <c:pt idx="6253">
                  <c:v>1.2000000000000004E-2</c:v>
                </c:pt>
                <c:pt idx="6254">
                  <c:v>1.2200000000000003E-2</c:v>
                </c:pt>
                <c:pt idx="6255">
                  <c:v>1.26E-2</c:v>
                </c:pt>
                <c:pt idx="6256">
                  <c:v>1.2899999999999995E-2</c:v>
                </c:pt>
                <c:pt idx="6257">
                  <c:v>1.2699999999999996E-2</c:v>
                </c:pt>
                <c:pt idx="6258">
                  <c:v>1.26E-2</c:v>
                </c:pt>
                <c:pt idx="6259">
                  <c:v>1.2299999999999991E-2</c:v>
                </c:pt>
                <c:pt idx="6260">
                  <c:v>1.21E-2</c:v>
                </c:pt>
                <c:pt idx="6261">
                  <c:v>1.1999999999999997E-2</c:v>
                </c:pt>
                <c:pt idx="6262">
                  <c:v>1.21E-2</c:v>
                </c:pt>
                <c:pt idx="6263">
                  <c:v>1.2000000000000004E-2</c:v>
                </c:pt>
                <c:pt idx="6264">
                  <c:v>1.1299999999999998E-2</c:v>
                </c:pt>
                <c:pt idx="6265">
                  <c:v>1.1699999999999995E-2</c:v>
                </c:pt>
                <c:pt idx="6266">
                  <c:v>1.1600000000000006E-2</c:v>
                </c:pt>
                <c:pt idx="6267">
                  <c:v>1.1700000000000002E-2</c:v>
                </c:pt>
                <c:pt idx="6268">
                  <c:v>1.2000000000000004E-2</c:v>
                </c:pt>
                <c:pt idx="6269">
                  <c:v>1.2499999999999997E-2</c:v>
                </c:pt>
                <c:pt idx="6270">
                  <c:v>1.2200000000000003E-2</c:v>
                </c:pt>
                <c:pt idx="6271">
                  <c:v>1.2400000000000001E-2</c:v>
                </c:pt>
                <c:pt idx="6272">
                  <c:v>1.2399999999999987E-2</c:v>
                </c:pt>
                <c:pt idx="6273">
                  <c:v>1.199999999999999E-2</c:v>
                </c:pt>
                <c:pt idx="6274">
                  <c:v>1.1499999999999996E-2</c:v>
                </c:pt>
                <c:pt idx="6275">
                  <c:v>1.1399999999999993E-2</c:v>
                </c:pt>
                <c:pt idx="6276">
                  <c:v>1.1299999999999998E-2</c:v>
                </c:pt>
                <c:pt idx="6277">
                  <c:v>1.1599999999999999E-2</c:v>
                </c:pt>
                <c:pt idx="6278">
                  <c:v>1.1499999999999996E-2</c:v>
                </c:pt>
                <c:pt idx="6279">
                  <c:v>1.1700000000000002E-2</c:v>
                </c:pt>
                <c:pt idx="6280">
                  <c:v>1.1499999999999996E-2</c:v>
                </c:pt>
                <c:pt idx="6281">
                  <c:v>1.1599999999999992E-2</c:v>
                </c:pt>
                <c:pt idx="6282">
                  <c:v>1.2200000000000003E-2</c:v>
                </c:pt>
                <c:pt idx="6283">
                  <c:v>1.2500000000000004E-2</c:v>
                </c:pt>
                <c:pt idx="6284">
                  <c:v>1.2599999999999993E-2</c:v>
                </c:pt>
                <c:pt idx="6285">
                  <c:v>1.2500000000000004E-2</c:v>
                </c:pt>
                <c:pt idx="6286">
                  <c:v>1.2799999999999999E-2</c:v>
                </c:pt>
                <c:pt idx="6287">
                  <c:v>1.2800000000000006E-2</c:v>
                </c:pt>
                <c:pt idx="6288">
                  <c:v>1.2799999999999999E-2</c:v>
                </c:pt>
                <c:pt idx="6289">
                  <c:v>1.2900000000000002E-2</c:v>
                </c:pt>
                <c:pt idx="6290">
                  <c:v>1.3100000000000001E-2</c:v>
                </c:pt>
                <c:pt idx="6291">
                  <c:v>1.3000000000000005E-2</c:v>
                </c:pt>
                <c:pt idx="6292">
                  <c:v>1.2199999999999996E-2</c:v>
                </c:pt>
                <c:pt idx="6293">
                  <c:v>1.2699999999999996E-2</c:v>
                </c:pt>
                <c:pt idx="6294">
                  <c:v>1.26E-2</c:v>
                </c:pt>
                <c:pt idx="6295">
                  <c:v>1.2699999999999996E-2</c:v>
                </c:pt>
                <c:pt idx="6296">
                  <c:v>1.2299999999999998E-2</c:v>
                </c:pt>
                <c:pt idx="6297">
                  <c:v>1.2000000000000004E-2</c:v>
                </c:pt>
                <c:pt idx="6298">
                  <c:v>1.2000000000000004E-2</c:v>
                </c:pt>
                <c:pt idx="6299">
                  <c:v>1.1699999999999995E-2</c:v>
                </c:pt>
                <c:pt idx="6300">
                  <c:v>1.1700000000000002E-2</c:v>
                </c:pt>
                <c:pt idx="6301">
                  <c:v>1.1799999999999998E-2</c:v>
                </c:pt>
                <c:pt idx="6302">
                  <c:v>1.1500000000000003E-2</c:v>
                </c:pt>
                <c:pt idx="6303">
                  <c:v>1.1699999999999995E-2</c:v>
                </c:pt>
                <c:pt idx="6304">
                  <c:v>1.1699999999999995E-2</c:v>
                </c:pt>
                <c:pt idx="6305">
                  <c:v>1.1600000000000006E-2</c:v>
                </c:pt>
                <c:pt idx="6306">
                  <c:v>1.1399999999999993E-2</c:v>
                </c:pt>
                <c:pt idx="6307">
                  <c:v>1.1099999999999999E-2</c:v>
                </c:pt>
                <c:pt idx="6308">
                  <c:v>1.1799999999999998E-2</c:v>
                </c:pt>
                <c:pt idx="6309">
                  <c:v>1.2099999999999993E-2</c:v>
                </c:pt>
                <c:pt idx="6310">
                  <c:v>1.1599999999999999E-2</c:v>
                </c:pt>
                <c:pt idx="6311">
                  <c:v>1.1799999999999998E-2</c:v>
                </c:pt>
                <c:pt idx="6312">
                  <c:v>1.2100000000000007E-2</c:v>
                </c:pt>
                <c:pt idx="6313">
                  <c:v>1.2700000000000003E-2</c:v>
                </c:pt>
                <c:pt idx="6314">
                  <c:v>1.2999999999999999E-2</c:v>
                </c:pt>
                <c:pt idx="6315">
                  <c:v>1.6499999999999994E-2</c:v>
                </c:pt>
                <c:pt idx="6316">
                  <c:v>1.7000000000000001E-2</c:v>
                </c:pt>
                <c:pt idx="6317">
                  <c:v>1.67E-2</c:v>
                </c:pt>
                <c:pt idx="6318">
                  <c:v>1.7599999999999998E-2</c:v>
                </c:pt>
                <c:pt idx="6319">
                  <c:v>1.8800000000000004E-2</c:v>
                </c:pt>
                <c:pt idx="6320">
                  <c:v>1.84E-2</c:v>
                </c:pt>
                <c:pt idx="6321">
                  <c:v>1.7899999999999999E-2</c:v>
                </c:pt>
                <c:pt idx="6322">
                  <c:v>1.790000000000001E-2</c:v>
                </c:pt>
                <c:pt idx="6323">
                  <c:v>1.84E-2</c:v>
                </c:pt>
                <c:pt idx="6324">
                  <c:v>1.8300000000000007E-2</c:v>
                </c:pt>
                <c:pt idx="6325">
                  <c:v>1.8000000000000002E-2</c:v>
                </c:pt>
                <c:pt idx="6326">
                  <c:v>1.7399999999999999E-2</c:v>
                </c:pt>
                <c:pt idx="6327">
                  <c:v>1.7299999999999999E-2</c:v>
                </c:pt>
                <c:pt idx="6328">
                  <c:v>1.7599999999999998E-2</c:v>
                </c:pt>
                <c:pt idx="6329">
                  <c:v>1.7299999999999996E-2</c:v>
                </c:pt>
                <c:pt idx="6330">
                  <c:v>1.78E-2</c:v>
                </c:pt>
                <c:pt idx="6331">
                  <c:v>1.8099999999999998E-2</c:v>
                </c:pt>
                <c:pt idx="6332">
                  <c:v>1.8800000000000001E-2</c:v>
                </c:pt>
                <c:pt idx="6333">
                  <c:v>1.8300000000000004E-2</c:v>
                </c:pt>
                <c:pt idx="6334">
                  <c:v>1.8100000000000005E-2</c:v>
                </c:pt>
                <c:pt idx="6335">
                  <c:v>1.8700000000000001E-2</c:v>
                </c:pt>
                <c:pt idx="6336">
                  <c:v>1.8400000000000007E-2</c:v>
                </c:pt>
                <c:pt idx="6337">
                  <c:v>1.8199999999999994E-2</c:v>
                </c:pt>
                <c:pt idx="6338">
                  <c:v>1.7899999999999999E-2</c:v>
                </c:pt>
                <c:pt idx="6339">
                  <c:v>1.8099999999999998E-2</c:v>
                </c:pt>
                <c:pt idx="6340">
                  <c:v>1.8599999999999998E-2</c:v>
                </c:pt>
                <c:pt idx="6341">
                  <c:v>1.84E-2</c:v>
                </c:pt>
                <c:pt idx="6342">
                  <c:v>1.8500000000000003E-2</c:v>
                </c:pt>
                <c:pt idx="6343">
                  <c:v>1.89E-2</c:v>
                </c:pt>
                <c:pt idx="6344">
                  <c:v>1.9299999999999994E-2</c:v>
                </c:pt>
                <c:pt idx="6345">
                  <c:v>1.9E-2</c:v>
                </c:pt>
                <c:pt idx="6346">
                  <c:v>1.95E-2</c:v>
                </c:pt>
                <c:pt idx="6347">
                  <c:v>1.9600000000000003E-2</c:v>
                </c:pt>
                <c:pt idx="6348">
                  <c:v>1.8599999999999995E-2</c:v>
                </c:pt>
                <c:pt idx="6349">
                  <c:v>1.7499999999999998E-2</c:v>
                </c:pt>
                <c:pt idx="6350">
                  <c:v>1.8900000000000004E-2</c:v>
                </c:pt>
                <c:pt idx="6351">
                  <c:v>1.8499999999999999E-2</c:v>
                </c:pt>
                <c:pt idx="6352">
                  <c:v>1.9299999999999994E-2</c:v>
                </c:pt>
                <c:pt idx="6353">
                  <c:v>1.9000000000000003E-2</c:v>
                </c:pt>
                <c:pt idx="6354">
                  <c:v>1.9000000000000003E-2</c:v>
                </c:pt>
                <c:pt idx="6355">
                  <c:v>1.89E-2</c:v>
                </c:pt>
                <c:pt idx="6356">
                  <c:v>1.8699999999999998E-2</c:v>
                </c:pt>
                <c:pt idx="6357">
                  <c:v>1.84E-2</c:v>
                </c:pt>
                <c:pt idx="6358">
                  <c:v>1.8099999999999998E-2</c:v>
                </c:pt>
                <c:pt idx="6359">
                  <c:v>1.8200000000000004E-2</c:v>
                </c:pt>
                <c:pt idx="6360">
                  <c:v>1.8800000000000001E-2</c:v>
                </c:pt>
                <c:pt idx="6361">
                  <c:v>1.9200000000000002E-2</c:v>
                </c:pt>
                <c:pt idx="6362">
                  <c:v>1.8700000000000005E-2</c:v>
                </c:pt>
                <c:pt idx="6363">
                  <c:v>1.84E-2</c:v>
                </c:pt>
                <c:pt idx="6364">
                  <c:v>1.8299999999999997E-2</c:v>
                </c:pt>
                <c:pt idx="6365">
                  <c:v>1.8700000000000005E-2</c:v>
                </c:pt>
                <c:pt idx="6366">
                  <c:v>1.8600000000000002E-2</c:v>
                </c:pt>
                <c:pt idx="6367">
                  <c:v>1.9199999999999995E-2</c:v>
                </c:pt>
                <c:pt idx="6368">
                  <c:v>1.9400000000000004E-2</c:v>
                </c:pt>
                <c:pt idx="6369">
                  <c:v>1.9300000000000001E-2</c:v>
                </c:pt>
                <c:pt idx="6370">
                  <c:v>1.89E-2</c:v>
                </c:pt>
                <c:pt idx="6371">
                  <c:v>1.8500000000000003E-2</c:v>
                </c:pt>
                <c:pt idx="6372">
                  <c:v>1.8500000000000003E-2</c:v>
                </c:pt>
                <c:pt idx="6373">
                  <c:v>2.0100000000000007E-2</c:v>
                </c:pt>
                <c:pt idx="6374">
                  <c:v>2.07E-2</c:v>
                </c:pt>
                <c:pt idx="6375">
                  <c:v>2.1000000000000001E-2</c:v>
                </c:pt>
                <c:pt idx="6376">
                  <c:v>2.049999999999999E-2</c:v>
                </c:pt>
                <c:pt idx="6377">
                  <c:v>2.0399999999999998E-2</c:v>
                </c:pt>
                <c:pt idx="6378">
                  <c:v>2.0400000000000001E-2</c:v>
                </c:pt>
                <c:pt idx="6379">
                  <c:v>2.0499999999999997E-2</c:v>
                </c:pt>
                <c:pt idx="6380">
                  <c:v>2.0299999999999999E-2</c:v>
                </c:pt>
                <c:pt idx="6381">
                  <c:v>1.9700000000000006E-2</c:v>
                </c:pt>
                <c:pt idx="6382">
                  <c:v>1.9300000000000005E-2</c:v>
                </c:pt>
                <c:pt idx="6383">
                  <c:v>1.9500000000000003E-2</c:v>
                </c:pt>
                <c:pt idx="6384">
                  <c:v>1.9599999999999999E-2</c:v>
                </c:pt>
                <c:pt idx="6385">
                  <c:v>1.9599999999999999E-2</c:v>
                </c:pt>
                <c:pt idx="6386">
                  <c:v>1.9400000000000001E-2</c:v>
                </c:pt>
                <c:pt idx="6387">
                  <c:v>1.9900000000000001E-2</c:v>
                </c:pt>
                <c:pt idx="6388">
                  <c:v>2.0000000000000004E-2</c:v>
                </c:pt>
                <c:pt idx="6389">
                  <c:v>1.9800000000000005E-2</c:v>
                </c:pt>
                <c:pt idx="6390">
                  <c:v>1.9700000000000002E-2</c:v>
                </c:pt>
                <c:pt idx="6391">
                  <c:v>1.9900000000000001E-2</c:v>
                </c:pt>
                <c:pt idx="6392">
                  <c:v>2.01E-2</c:v>
                </c:pt>
                <c:pt idx="6393">
                  <c:v>2.0299999999999999E-2</c:v>
                </c:pt>
                <c:pt idx="6394">
                  <c:v>2.07E-2</c:v>
                </c:pt>
                <c:pt idx="6395">
                  <c:v>2.0600000000000004E-2</c:v>
                </c:pt>
                <c:pt idx="6396">
                  <c:v>2.1600000000000001E-2</c:v>
                </c:pt>
                <c:pt idx="6397">
                  <c:v>2.1200000000000004E-2</c:v>
                </c:pt>
                <c:pt idx="6398">
                  <c:v>2.0900000000000002E-2</c:v>
                </c:pt>
                <c:pt idx="6399">
                  <c:v>2.0400000000000005E-2</c:v>
                </c:pt>
                <c:pt idx="6400">
                  <c:v>2.0200000000000003E-2</c:v>
                </c:pt>
                <c:pt idx="6401">
                  <c:v>2.0300000000000006E-2</c:v>
                </c:pt>
                <c:pt idx="6402">
                  <c:v>1.9899999999999994E-2</c:v>
                </c:pt>
                <c:pt idx="6403">
                  <c:v>1.9799999999999998E-2</c:v>
                </c:pt>
                <c:pt idx="6404">
                  <c:v>1.9200000000000002E-2</c:v>
                </c:pt>
                <c:pt idx="6405">
                  <c:v>1.9299999999999998E-2</c:v>
                </c:pt>
                <c:pt idx="6406">
                  <c:v>1.9300000000000005E-2</c:v>
                </c:pt>
                <c:pt idx="6407">
                  <c:v>1.9699999999999995E-2</c:v>
                </c:pt>
                <c:pt idx="6408">
                  <c:v>1.9599999999999992E-2</c:v>
                </c:pt>
                <c:pt idx="6409">
                  <c:v>1.9099999999999999E-2</c:v>
                </c:pt>
                <c:pt idx="6410">
                  <c:v>1.9399999999999994E-2</c:v>
                </c:pt>
                <c:pt idx="6411">
                  <c:v>1.9500000000000003E-2</c:v>
                </c:pt>
                <c:pt idx="6412">
                  <c:v>1.9299999999999998E-2</c:v>
                </c:pt>
                <c:pt idx="6413">
                  <c:v>1.9400000000000001E-2</c:v>
                </c:pt>
                <c:pt idx="6414">
                  <c:v>1.9399999999999994E-2</c:v>
                </c:pt>
                <c:pt idx="6415">
                  <c:v>1.95E-2</c:v>
                </c:pt>
                <c:pt idx="6416">
                  <c:v>1.9600000000000003E-2</c:v>
                </c:pt>
                <c:pt idx="6417">
                  <c:v>1.9300000000000001E-2</c:v>
                </c:pt>
                <c:pt idx="6418">
                  <c:v>1.9199999999999998E-2</c:v>
                </c:pt>
                <c:pt idx="6419">
                  <c:v>1.8800000000000004E-2</c:v>
                </c:pt>
                <c:pt idx="6420">
                  <c:v>1.89E-2</c:v>
                </c:pt>
                <c:pt idx="6421">
                  <c:v>1.9000000000000003E-2</c:v>
                </c:pt>
                <c:pt idx="6422">
                  <c:v>1.8800000000000004E-2</c:v>
                </c:pt>
                <c:pt idx="6423">
                  <c:v>1.8800000000000004E-2</c:v>
                </c:pt>
                <c:pt idx="6424">
                  <c:v>1.8699999999999994E-2</c:v>
                </c:pt>
                <c:pt idx="6425">
                  <c:v>1.8500000000000006E-2</c:v>
                </c:pt>
                <c:pt idx="6426">
                  <c:v>1.8499999999999996E-2</c:v>
                </c:pt>
                <c:pt idx="6427">
                  <c:v>1.7499999999999998E-2</c:v>
                </c:pt>
                <c:pt idx="6428">
                  <c:v>1.8200000000000001E-2</c:v>
                </c:pt>
                <c:pt idx="6429">
                  <c:v>1.8000000000000002E-2</c:v>
                </c:pt>
                <c:pt idx="6430">
                  <c:v>1.7799999999999989E-2</c:v>
                </c:pt>
                <c:pt idx="6431">
                  <c:v>1.7699999999999994E-2</c:v>
                </c:pt>
                <c:pt idx="6432">
                  <c:v>1.8000000000000002E-2</c:v>
                </c:pt>
                <c:pt idx="6433">
                  <c:v>1.8599999999999998E-2</c:v>
                </c:pt>
                <c:pt idx="6434">
                  <c:v>1.7299999999999996E-2</c:v>
                </c:pt>
                <c:pt idx="6435">
                  <c:v>1.7399999999999999E-2</c:v>
                </c:pt>
                <c:pt idx="6436">
                  <c:v>1.7600000000000005E-2</c:v>
                </c:pt>
                <c:pt idx="6437">
                  <c:v>1.7900000000000006E-2</c:v>
                </c:pt>
                <c:pt idx="6438">
                  <c:v>1.7700000000000007E-2</c:v>
                </c:pt>
                <c:pt idx="6439">
                  <c:v>1.72E-2</c:v>
                </c:pt>
                <c:pt idx="6440">
                  <c:v>1.6500000000000001E-2</c:v>
                </c:pt>
                <c:pt idx="6441">
                  <c:v>1.6899999999999998E-2</c:v>
                </c:pt>
                <c:pt idx="6442">
                  <c:v>1.6900000000000005E-2</c:v>
                </c:pt>
                <c:pt idx="6443">
                  <c:v>1.6599999999999997E-2</c:v>
                </c:pt>
                <c:pt idx="6444">
                  <c:v>1.6300000000000002E-2</c:v>
                </c:pt>
                <c:pt idx="6445">
                  <c:v>1.6300000000000002E-2</c:v>
                </c:pt>
                <c:pt idx="6446">
                  <c:v>1.67E-2</c:v>
                </c:pt>
                <c:pt idx="6447">
                  <c:v>1.6899999999999998E-2</c:v>
                </c:pt>
                <c:pt idx="6448">
                  <c:v>1.6999999999999994E-2</c:v>
                </c:pt>
                <c:pt idx="6449">
                  <c:v>1.7000000000000001E-2</c:v>
                </c:pt>
                <c:pt idx="6450">
                  <c:v>1.7300000000000003E-2</c:v>
                </c:pt>
                <c:pt idx="6451">
                  <c:v>1.7500000000000002E-2</c:v>
                </c:pt>
                <c:pt idx="6452">
                  <c:v>1.7100000000000004E-2</c:v>
                </c:pt>
                <c:pt idx="6453">
                  <c:v>1.7299999999999996E-2</c:v>
                </c:pt>
                <c:pt idx="6454">
                  <c:v>1.7399999999999999E-2</c:v>
                </c:pt>
                <c:pt idx="6455">
                  <c:v>1.7399999999999999E-2</c:v>
                </c:pt>
                <c:pt idx="6456">
                  <c:v>1.7600000000000005E-2</c:v>
                </c:pt>
                <c:pt idx="6457">
                  <c:v>1.7499999999999995E-2</c:v>
                </c:pt>
                <c:pt idx="6458">
                  <c:v>1.7699999999999994E-2</c:v>
                </c:pt>
                <c:pt idx="6459">
                  <c:v>1.7700000000000007E-2</c:v>
                </c:pt>
                <c:pt idx="6460">
                  <c:v>1.77E-2</c:v>
                </c:pt>
                <c:pt idx="6461">
                  <c:v>1.8299999999999997E-2</c:v>
                </c:pt>
                <c:pt idx="6462">
                  <c:v>1.8500000000000009E-2</c:v>
                </c:pt>
                <c:pt idx="6463">
                  <c:v>1.8500000000000003E-2</c:v>
                </c:pt>
                <c:pt idx="6464">
                  <c:v>1.8200000000000001E-2</c:v>
                </c:pt>
                <c:pt idx="6465">
                  <c:v>1.7899999999999999E-2</c:v>
                </c:pt>
                <c:pt idx="6466">
                  <c:v>1.8300000000000011E-2</c:v>
                </c:pt>
                <c:pt idx="6467">
                  <c:v>1.8499999999999996E-2</c:v>
                </c:pt>
                <c:pt idx="6468">
                  <c:v>1.8600000000000005E-2</c:v>
                </c:pt>
                <c:pt idx="6469">
                  <c:v>1.8700000000000001E-2</c:v>
                </c:pt>
                <c:pt idx="6470">
                  <c:v>1.8700000000000001E-2</c:v>
                </c:pt>
                <c:pt idx="6471">
                  <c:v>1.8700000000000001E-2</c:v>
                </c:pt>
                <c:pt idx="6472">
                  <c:v>1.8799999999999997E-2</c:v>
                </c:pt>
                <c:pt idx="6473">
                  <c:v>1.9100000000000006E-2</c:v>
                </c:pt>
                <c:pt idx="6474">
                  <c:v>1.9099999999999999E-2</c:v>
                </c:pt>
                <c:pt idx="6475">
                  <c:v>1.9499999999999997E-2</c:v>
                </c:pt>
                <c:pt idx="6476">
                  <c:v>1.9200000000000002E-2</c:v>
                </c:pt>
                <c:pt idx="6477">
                  <c:v>1.9300000000000005E-2</c:v>
                </c:pt>
                <c:pt idx="6478">
                  <c:v>1.9600000000000006E-2</c:v>
                </c:pt>
                <c:pt idx="6479">
                  <c:v>1.950000000000001E-2</c:v>
                </c:pt>
                <c:pt idx="6480">
                  <c:v>1.9200000000000002E-2</c:v>
                </c:pt>
                <c:pt idx="6481">
                  <c:v>1.9100000000000006E-2</c:v>
                </c:pt>
                <c:pt idx="6482">
                  <c:v>1.9200000000000009E-2</c:v>
                </c:pt>
                <c:pt idx="6483">
                  <c:v>1.8599999999999992E-2</c:v>
                </c:pt>
                <c:pt idx="6484">
                  <c:v>1.8799999999999997E-2</c:v>
                </c:pt>
                <c:pt idx="6485">
                  <c:v>1.9000000000000003E-2</c:v>
                </c:pt>
                <c:pt idx="6486">
                  <c:v>1.8999999999999996E-2</c:v>
                </c:pt>
                <c:pt idx="6487">
                  <c:v>1.8800000000000004E-2</c:v>
                </c:pt>
                <c:pt idx="6488">
                  <c:v>1.8800000000000004E-2</c:v>
                </c:pt>
                <c:pt idx="6489">
                  <c:v>1.8599999999999998E-2</c:v>
                </c:pt>
                <c:pt idx="6490">
                  <c:v>1.8700000000000001E-2</c:v>
                </c:pt>
                <c:pt idx="6491">
                  <c:v>1.89E-2</c:v>
                </c:pt>
                <c:pt idx="6492">
                  <c:v>1.8600000000000005E-2</c:v>
                </c:pt>
                <c:pt idx="6493">
                  <c:v>1.8700000000000001E-2</c:v>
                </c:pt>
                <c:pt idx="6494">
                  <c:v>1.9099999999999999E-2</c:v>
                </c:pt>
                <c:pt idx="6495">
                  <c:v>1.9200000000000002E-2</c:v>
                </c:pt>
                <c:pt idx="6496">
                  <c:v>1.9099999999999999E-2</c:v>
                </c:pt>
                <c:pt idx="6497">
                  <c:v>1.9399999999999994E-2</c:v>
                </c:pt>
                <c:pt idx="6498">
                  <c:v>1.9200000000000002E-2</c:v>
                </c:pt>
                <c:pt idx="6499">
                  <c:v>1.9299999999999994E-2</c:v>
                </c:pt>
                <c:pt idx="6500">
                  <c:v>1.9300000000000005E-2</c:v>
                </c:pt>
                <c:pt idx="6501">
                  <c:v>1.9400000000000008E-2</c:v>
                </c:pt>
                <c:pt idx="6502">
                  <c:v>1.9100000000000002E-2</c:v>
                </c:pt>
                <c:pt idx="6503">
                  <c:v>1.9299999999999998E-2</c:v>
                </c:pt>
                <c:pt idx="6504">
                  <c:v>1.95E-2</c:v>
                </c:pt>
                <c:pt idx="6505">
                  <c:v>1.9499999999999997E-2</c:v>
                </c:pt>
                <c:pt idx="6506">
                  <c:v>1.9199999999999991E-2</c:v>
                </c:pt>
                <c:pt idx="6507">
                  <c:v>1.9099999999999999E-2</c:v>
                </c:pt>
                <c:pt idx="6508">
                  <c:v>1.9399999999999997E-2</c:v>
                </c:pt>
                <c:pt idx="6509">
                  <c:v>1.9600000000000003E-2</c:v>
                </c:pt>
                <c:pt idx="6510">
                  <c:v>1.9799999999999998E-2</c:v>
                </c:pt>
                <c:pt idx="6511">
                  <c:v>1.9899999999999998E-2</c:v>
                </c:pt>
                <c:pt idx="6512">
                  <c:v>1.9600000000000006E-2</c:v>
                </c:pt>
                <c:pt idx="6513">
                  <c:v>1.9699999999999995E-2</c:v>
                </c:pt>
                <c:pt idx="6514">
                  <c:v>1.9900000000000001E-2</c:v>
                </c:pt>
                <c:pt idx="6515">
                  <c:v>2.0000000000000004E-2</c:v>
                </c:pt>
                <c:pt idx="6516">
                  <c:v>2.0000000000000004E-2</c:v>
                </c:pt>
                <c:pt idx="6517">
                  <c:v>0.02</c:v>
                </c:pt>
                <c:pt idx="6518">
                  <c:v>2.0399999999999998E-2</c:v>
                </c:pt>
                <c:pt idx="6519">
                  <c:v>2.0500000000000004E-2</c:v>
                </c:pt>
                <c:pt idx="6520">
                  <c:v>2.0500000000000004E-2</c:v>
                </c:pt>
                <c:pt idx="6521">
                  <c:v>2.07E-2</c:v>
                </c:pt>
                <c:pt idx="6522">
                  <c:v>2.1100000000000004E-2</c:v>
                </c:pt>
                <c:pt idx="6523">
                  <c:v>2.0899999999999998E-2</c:v>
                </c:pt>
                <c:pt idx="6524">
                  <c:v>2.0800000000000003E-2</c:v>
                </c:pt>
                <c:pt idx="6525">
                  <c:v>2.1100000000000004E-2</c:v>
                </c:pt>
                <c:pt idx="6526">
                  <c:v>2.1300000000000003E-2</c:v>
                </c:pt>
                <c:pt idx="6527">
                  <c:v>2.1100000000000001E-2</c:v>
                </c:pt>
                <c:pt idx="6528">
                  <c:v>2.1299999999999996E-2</c:v>
                </c:pt>
                <c:pt idx="6529">
                  <c:v>2.1100000000000004E-2</c:v>
                </c:pt>
                <c:pt idx="6530">
                  <c:v>2.1500000000000002E-2</c:v>
                </c:pt>
                <c:pt idx="6531">
                  <c:v>2.2299999999999997E-2</c:v>
                </c:pt>
                <c:pt idx="6532">
                  <c:v>2.2100000000000002E-2</c:v>
                </c:pt>
                <c:pt idx="6533">
                  <c:v>2.2100000000000005E-2</c:v>
                </c:pt>
                <c:pt idx="6534">
                  <c:v>2.2800000000000001E-2</c:v>
                </c:pt>
                <c:pt idx="6535">
                  <c:v>2.3199999999999998E-2</c:v>
                </c:pt>
                <c:pt idx="6536">
                  <c:v>2.3399999999999997E-2</c:v>
                </c:pt>
                <c:pt idx="6537">
                  <c:v>2.3599999999999999E-2</c:v>
                </c:pt>
                <c:pt idx="6538">
                  <c:v>2.3100000000000002E-2</c:v>
                </c:pt>
                <c:pt idx="6539">
                  <c:v>2.3699999999999995E-2</c:v>
                </c:pt>
                <c:pt idx="6540">
                  <c:v>2.3000000000000003E-2</c:v>
                </c:pt>
                <c:pt idx="6541">
                  <c:v>2.1699999999999994E-2</c:v>
                </c:pt>
                <c:pt idx="6542">
                  <c:v>2.12E-2</c:v>
                </c:pt>
                <c:pt idx="6543">
                  <c:v>2.12E-2</c:v>
                </c:pt>
                <c:pt idx="6544">
                  <c:v>1.9399999999999997E-2</c:v>
                </c:pt>
                <c:pt idx="6545">
                  <c:v>1.95E-2</c:v>
                </c:pt>
                <c:pt idx="6546">
                  <c:v>2.0400000000000005E-2</c:v>
                </c:pt>
                <c:pt idx="6547">
                  <c:v>2.0400000000000001E-2</c:v>
                </c:pt>
                <c:pt idx="6548">
                  <c:v>2.0500000000000001E-2</c:v>
                </c:pt>
                <c:pt idx="6549">
                  <c:v>2.0800000000000003E-2</c:v>
                </c:pt>
                <c:pt idx="6550">
                  <c:v>2.0799999999999996E-2</c:v>
                </c:pt>
                <c:pt idx="6551">
                  <c:v>2.0600000000000004E-2</c:v>
                </c:pt>
                <c:pt idx="6552">
                  <c:v>2.0300000000000002E-2</c:v>
                </c:pt>
                <c:pt idx="6553">
                  <c:v>2.0300000000000002E-2</c:v>
                </c:pt>
                <c:pt idx="6554">
                  <c:v>1.9900000000000001E-2</c:v>
                </c:pt>
                <c:pt idx="6555">
                  <c:v>2.0200000000000003E-2</c:v>
                </c:pt>
                <c:pt idx="6556">
                  <c:v>1.9999999999999997E-2</c:v>
                </c:pt>
                <c:pt idx="6557">
                  <c:v>1.9700000000000002E-2</c:v>
                </c:pt>
                <c:pt idx="6558">
                  <c:v>1.9400000000000004E-2</c:v>
                </c:pt>
                <c:pt idx="6559">
                  <c:v>1.9600000000000003E-2</c:v>
                </c:pt>
                <c:pt idx="6560">
                  <c:v>1.9699999999999999E-2</c:v>
                </c:pt>
                <c:pt idx="6561">
                  <c:v>1.9200000000000002E-2</c:v>
                </c:pt>
                <c:pt idx="6562">
                  <c:v>1.8800000000000001E-2</c:v>
                </c:pt>
                <c:pt idx="6563">
                  <c:v>1.8900000000000004E-2</c:v>
                </c:pt>
                <c:pt idx="6564">
                  <c:v>1.8600000000000002E-2</c:v>
                </c:pt>
                <c:pt idx="6565">
                  <c:v>1.8499999999999999E-2</c:v>
                </c:pt>
                <c:pt idx="6566">
                  <c:v>1.83E-2</c:v>
                </c:pt>
                <c:pt idx="6567">
                  <c:v>1.8100000000000005E-2</c:v>
                </c:pt>
                <c:pt idx="6568">
                  <c:v>1.8200000000000001E-2</c:v>
                </c:pt>
                <c:pt idx="6569">
                  <c:v>1.8600000000000002E-2</c:v>
                </c:pt>
                <c:pt idx="6570">
                  <c:v>1.8500000000000003E-2</c:v>
                </c:pt>
                <c:pt idx="6571">
                  <c:v>1.7700000000000004E-2</c:v>
                </c:pt>
                <c:pt idx="6572">
                  <c:v>1.7600000000000001E-2</c:v>
                </c:pt>
                <c:pt idx="6573">
                  <c:v>1.7700000000000004E-2</c:v>
                </c:pt>
                <c:pt idx="6574">
                  <c:v>1.8200000000000004E-2</c:v>
                </c:pt>
                <c:pt idx="6575">
                  <c:v>1.8700000000000001E-2</c:v>
                </c:pt>
                <c:pt idx="6576">
                  <c:v>1.9099999999999999E-2</c:v>
                </c:pt>
                <c:pt idx="6577">
                  <c:v>1.9200000000000002E-2</c:v>
                </c:pt>
                <c:pt idx="6578">
                  <c:v>1.9599999999999999E-2</c:v>
                </c:pt>
                <c:pt idx="6579">
                  <c:v>1.9500000000000003E-2</c:v>
                </c:pt>
                <c:pt idx="6580">
                  <c:v>1.9100000000000002E-2</c:v>
                </c:pt>
                <c:pt idx="6581">
                  <c:v>1.8700000000000001E-2</c:v>
                </c:pt>
                <c:pt idx="6582">
                  <c:v>1.8499999999999996E-2</c:v>
                </c:pt>
                <c:pt idx="6583">
                  <c:v>1.89E-2</c:v>
                </c:pt>
                <c:pt idx="6584">
                  <c:v>1.9299999999999998E-2</c:v>
                </c:pt>
                <c:pt idx="6585">
                  <c:v>1.9799999999999998E-2</c:v>
                </c:pt>
                <c:pt idx="6586">
                  <c:v>1.9900000000000004E-2</c:v>
                </c:pt>
                <c:pt idx="6587">
                  <c:v>2.0399999999999998E-2</c:v>
                </c:pt>
                <c:pt idx="6588">
                  <c:v>2.0600000000000004E-2</c:v>
                </c:pt>
                <c:pt idx="6589">
                  <c:v>2.0500000000000001E-2</c:v>
                </c:pt>
                <c:pt idx="6590">
                  <c:v>2.01E-2</c:v>
                </c:pt>
                <c:pt idx="6591">
                  <c:v>2.0599999999999993E-2</c:v>
                </c:pt>
                <c:pt idx="6592">
                  <c:v>2.0599999999999997E-2</c:v>
                </c:pt>
                <c:pt idx="6593">
                  <c:v>2.0700000000000007E-2</c:v>
                </c:pt>
                <c:pt idx="6594">
                  <c:v>2.1399999999999999E-2</c:v>
                </c:pt>
                <c:pt idx="6595">
                  <c:v>2.2199999999999994E-2</c:v>
                </c:pt>
                <c:pt idx="6596">
                  <c:v>2.1800000000000007E-2</c:v>
                </c:pt>
                <c:pt idx="6597">
                  <c:v>2.2500000000000006E-2</c:v>
                </c:pt>
                <c:pt idx="6598">
                  <c:v>2.2500000000000003E-2</c:v>
                </c:pt>
                <c:pt idx="6599">
                  <c:v>2.2499999999999996E-2</c:v>
                </c:pt>
                <c:pt idx="6600">
                  <c:v>2.2800000000000008E-2</c:v>
                </c:pt>
                <c:pt idx="6601">
                  <c:v>2.2799999999999994E-2</c:v>
                </c:pt>
                <c:pt idx="6602">
                  <c:v>2.2199999999999998E-2</c:v>
                </c:pt>
                <c:pt idx="6603">
                  <c:v>2.0199999999999999E-2</c:v>
                </c:pt>
                <c:pt idx="6604">
                  <c:v>1.9799999999999998E-2</c:v>
                </c:pt>
                <c:pt idx="6605">
                  <c:v>2.0499999999999997E-2</c:v>
                </c:pt>
                <c:pt idx="6606">
                  <c:v>2.0799999999999996E-2</c:v>
                </c:pt>
                <c:pt idx="6607">
                  <c:v>2.1400000000000002E-2</c:v>
                </c:pt>
                <c:pt idx="6608">
                  <c:v>2.1400000000000002E-2</c:v>
                </c:pt>
                <c:pt idx="6609">
                  <c:v>2.1100000000000001E-2</c:v>
                </c:pt>
                <c:pt idx="6610">
                  <c:v>2.0800000000000006E-2</c:v>
                </c:pt>
                <c:pt idx="6611">
                  <c:v>2.1000000000000001E-2</c:v>
                </c:pt>
                <c:pt idx="6612">
                  <c:v>2.0900000000000002E-2</c:v>
                </c:pt>
                <c:pt idx="6613">
                  <c:v>2.0799999999999996E-2</c:v>
                </c:pt>
                <c:pt idx="6614">
                  <c:v>2.1000000000000008E-2</c:v>
                </c:pt>
                <c:pt idx="6615">
                  <c:v>2.1100000000000004E-2</c:v>
                </c:pt>
                <c:pt idx="6616">
                  <c:v>2.1299999999999999E-2</c:v>
                </c:pt>
                <c:pt idx="6617">
                  <c:v>2.1399999999999999E-2</c:v>
                </c:pt>
                <c:pt idx="6618">
                  <c:v>2.1500000000000002E-2</c:v>
                </c:pt>
                <c:pt idx="6619">
                  <c:v>2.1599999999999998E-2</c:v>
                </c:pt>
                <c:pt idx="6620">
                  <c:v>2.1599999999999998E-2</c:v>
                </c:pt>
                <c:pt idx="6621">
                  <c:v>2.1599999999999998E-2</c:v>
                </c:pt>
                <c:pt idx="6622">
                  <c:v>2.1999999999999999E-2</c:v>
                </c:pt>
                <c:pt idx="6623">
                  <c:v>2.1799999999999996E-2</c:v>
                </c:pt>
                <c:pt idx="6624">
                  <c:v>2.1599999999999998E-2</c:v>
                </c:pt>
                <c:pt idx="6625">
                  <c:v>2.1599999999999994E-2</c:v>
                </c:pt>
                <c:pt idx="6626">
                  <c:v>2.1599999999999994E-2</c:v>
                </c:pt>
                <c:pt idx="6627">
                  <c:v>2.2000000000000006E-2</c:v>
                </c:pt>
                <c:pt idx="6628">
                  <c:v>2.2100000000000002E-2</c:v>
                </c:pt>
                <c:pt idx="6629">
                  <c:v>2.2399999999999996E-2</c:v>
                </c:pt>
                <c:pt idx="6630">
                  <c:v>2.2499999999999996E-2</c:v>
                </c:pt>
                <c:pt idx="6631">
                  <c:v>2.2200000000000004E-2</c:v>
                </c:pt>
                <c:pt idx="6632">
                  <c:v>2.2100000000000005E-2</c:v>
                </c:pt>
                <c:pt idx="6633">
                  <c:v>2.1900000000000003E-2</c:v>
                </c:pt>
                <c:pt idx="6634">
                  <c:v>2.2200000000000001E-2</c:v>
                </c:pt>
                <c:pt idx="6635">
                  <c:v>2.23E-2</c:v>
                </c:pt>
                <c:pt idx="6636">
                  <c:v>2.23E-2</c:v>
                </c:pt>
                <c:pt idx="6637">
                  <c:v>2.2099999999999998E-2</c:v>
                </c:pt>
                <c:pt idx="6638">
                  <c:v>2.2200000000000001E-2</c:v>
                </c:pt>
                <c:pt idx="6639">
                  <c:v>2.2700000000000005E-2</c:v>
                </c:pt>
                <c:pt idx="6640">
                  <c:v>2.2600000000000002E-2</c:v>
                </c:pt>
                <c:pt idx="6641">
                  <c:v>2.2499999999999999E-2</c:v>
                </c:pt>
                <c:pt idx="6642">
                  <c:v>2.2699999999999998E-2</c:v>
                </c:pt>
                <c:pt idx="6643">
                  <c:v>2.29E-2</c:v>
                </c:pt>
                <c:pt idx="6644">
                  <c:v>2.3200000000000005E-2</c:v>
                </c:pt>
                <c:pt idx="6645">
                  <c:v>2.3700000000000006E-2</c:v>
                </c:pt>
                <c:pt idx="6646">
                  <c:v>2.3400000000000001E-2</c:v>
                </c:pt>
                <c:pt idx="6647">
                  <c:v>2.3399999999999994E-2</c:v>
                </c:pt>
                <c:pt idx="6648">
                  <c:v>2.3499999999999993E-2</c:v>
                </c:pt>
                <c:pt idx="6649">
                  <c:v>2.3499999999999993E-2</c:v>
                </c:pt>
                <c:pt idx="6650">
                  <c:v>2.35E-2</c:v>
                </c:pt>
                <c:pt idx="6651">
                  <c:v>2.3399999999999997E-2</c:v>
                </c:pt>
                <c:pt idx="6652">
                  <c:v>2.29E-2</c:v>
                </c:pt>
                <c:pt idx="6653">
                  <c:v>2.2900000000000004E-2</c:v>
                </c:pt>
                <c:pt idx="6654">
                  <c:v>2.2799999999999997E-2</c:v>
                </c:pt>
                <c:pt idx="6655">
                  <c:v>2.2800000000000001E-2</c:v>
                </c:pt>
                <c:pt idx="6656">
                  <c:v>2.3E-2</c:v>
                </c:pt>
                <c:pt idx="6657">
                  <c:v>2.2899999999999997E-2</c:v>
                </c:pt>
                <c:pt idx="6658">
                  <c:v>2.3E-2</c:v>
                </c:pt>
                <c:pt idx="6659">
                  <c:v>2.2800000000000001E-2</c:v>
                </c:pt>
                <c:pt idx="6660">
                  <c:v>2.2899999999999997E-2</c:v>
                </c:pt>
                <c:pt idx="6661">
                  <c:v>2.2800000000000004E-2</c:v>
                </c:pt>
                <c:pt idx="6662">
                  <c:v>2.29E-2</c:v>
                </c:pt>
                <c:pt idx="6663">
                  <c:v>2.2900000000000007E-2</c:v>
                </c:pt>
                <c:pt idx="6664">
                  <c:v>2.3300000000000005E-2</c:v>
                </c:pt>
                <c:pt idx="6665">
                  <c:v>2.3100000000000006E-2</c:v>
                </c:pt>
                <c:pt idx="6666">
                  <c:v>2.3300000000000001E-2</c:v>
                </c:pt>
                <c:pt idx="6667">
                  <c:v>2.3099999999999999E-2</c:v>
                </c:pt>
                <c:pt idx="6668">
                  <c:v>2.3200000000000002E-2</c:v>
                </c:pt>
                <c:pt idx="6669">
                  <c:v>2.3299999999999998E-2</c:v>
                </c:pt>
                <c:pt idx="6670">
                  <c:v>2.2799999999999997E-2</c:v>
                </c:pt>
                <c:pt idx="6671">
                  <c:v>2.2700000000000001E-2</c:v>
                </c:pt>
                <c:pt idx="6672">
                  <c:v>2.2599999999999999E-2</c:v>
                </c:pt>
                <c:pt idx="6673">
                  <c:v>2.2700000000000001E-2</c:v>
                </c:pt>
                <c:pt idx="6674">
                  <c:v>2.2600000000000002E-2</c:v>
                </c:pt>
                <c:pt idx="6675">
                  <c:v>2.23E-2</c:v>
                </c:pt>
                <c:pt idx="6676">
                  <c:v>2.2099999999999998E-2</c:v>
                </c:pt>
                <c:pt idx="6677">
                  <c:v>2.18E-2</c:v>
                </c:pt>
                <c:pt idx="6678">
                  <c:v>2.18E-2</c:v>
                </c:pt>
                <c:pt idx="6679">
                  <c:v>2.1600000000000001E-2</c:v>
                </c:pt>
                <c:pt idx="6680">
                  <c:v>2.1599999999999998E-2</c:v>
                </c:pt>
                <c:pt idx="6681">
                  <c:v>2.1699999999999997E-2</c:v>
                </c:pt>
                <c:pt idx="6682">
                  <c:v>2.2000000000000006E-2</c:v>
                </c:pt>
                <c:pt idx="6683">
                  <c:v>2.24E-2</c:v>
                </c:pt>
                <c:pt idx="6684">
                  <c:v>2.24E-2</c:v>
                </c:pt>
                <c:pt idx="6685">
                  <c:v>2.2200000000000004E-2</c:v>
                </c:pt>
                <c:pt idx="6686">
                  <c:v>2.1500000000000005E-2</c:v>
                </c:pt>
                <c:pt idx="6687">
                  <c:v>2.1500000000000002E-2</c:v>
                </c:pt>
                <c:pt idx="6688">
                  <c:v>2.1600000000000001E-2</c:v>
                </c:pt>
                <c:pt idx="6689">
                  <c:v>2.1899999999999999E-2</c:v>
                </c:pt>
                <c:pt idx="6690">
                  <c:v>2.1900000000000003E-2</c:v>
                </c:pt>
                <c:pt idx="6691">
                  <c:v>2.2600000000000002E-2</c:v>
                </c:pt>
                <c:pt idx="6692">
                  <c:v>2.2599999999999995E-2</c:v>
                </c:pt>
                <c:pt idx="6693">
                  <c:v>2.3100000000000002E-2</c:v>
                </c:pt>
                <c:pt idx="6694">
                  <c:v>2.2700000000000001E-2</c:v>
                </c:pt>
                <c:pt idx="6695">
                  <c:v>2.2800000000000008E-2</c:v>
                </c:pt>
                <c:pt idx="6696">
                  <c:v>2.2800000000000004E-2</c:v>
                </c:pt>
                <c:pt idx="6697">
                  <c:v>2.3299999999999998E-2</c:v>
                </c:pt>
                <c:pt idx="6698">
                  <c:v>2.3599999999999996E-2</c:v>
                </c:pt>
                <c:pt idx="6699">
                  <c:v>2.3199999999999998E-2</c:v>
                </c:pt>
                <c:pt idx="6700">
                  <c:v>2.3399999999999997E-2</c:v>
                </c:pt>
                <c:pt idx="6701">
                  <c:v>2.3399999999999997E-2</c:v>
                </c:pt>
                <c:pt idx="6702">
                  <c:v>2.3800000000000002E-2</c:v>
                </c:pt>
                <c:pt idx="6703">
                  <c:v>2.4100000000000003E-2</c:v>
                </c:pt>
                <c:pt idx="6704">
                  <c:v>2.3800000000000002E-2</c:v>
                </c:pt>
                <c:pt idx="6705">
                  <c:v>2.3599999999999999E-2</c:v>
                </c:pt>
                <c:pt idx="6706">
                  <c:v>2.3800000000000002E-2</c:v>
                </c:pt>
                <c:pt idx="6707">
                  <c:v>2.35E-2</c:v>
                </c:pt>
                <c:pt idx="6708">
                  <c:v>2.35E-2</c:v>
                </c:pt>
                <c:pt idx="6709">
                  <c:v>2.3E-2</c:v>
                </c:pt>
                <c:pt idx="6710">
                  <c:v>2.2900000000000004E-2</c:v>
                </c:pt>
                <c:pt idx="6711">
                  <c:v>2.2900000000000004E-2</c:v>
                </c:pt>
                <c:pt idx="6712">
                  <c:v>2.2700000000000001E-2</c:v>
                </c:pt>
                <c:pt idx="6713">
                  <c:v>2.29E-2</c:v>
                </c:pt>
                <c:pt idx="6714">
                  <c:v>2.3099999999999996E-2</c:v>
                </c:pt>
                <c:pt idx="6715">
                  <c:v>2.3199999999999998E-2</c:v>
                </c:pt>
                <c:pt idx="6716">
                  <c:v>2.3099999999999999E-2</c:v>
                </c:pt>
                <c:pt idx="6717">
                  <c:v>2.3400000000000001E-2</c:v>
                </c:pt>
                <c:pt idx="6718">
                  <c:v>2.3299999999999998E-2</c:v>
                </c:pt>
                <c:pt idx="6719">
                  <c:v>2.3400000000000001E-2</c:v>
                </c:pt>
                <c:pt idx="6720">
                  <c:v>2.3800000000000002E-2</c:v>
                </c:pt>
                <c:pt idx="6721">
                  <c:v>2.3800000000000002E-2</c:v>
                </c:pt>
                <c:pt idx="6722">
                  <c:v>2.3799999999999995E-2</c:v>
                </c:pt>
                <c:pt idx="6723">
                  <c:v>2.3699999999999999E-2</c:v>
                </c:pt>
                <c:pt idx="6724">
                  <c:v>2.3899999999999998E-2</c:v>
                </c:pt>
                <c:pt idx="6725">
                  <c:v>2.2700000000000005E-2</c:v>
                </c:pt>
                <c:pt idx="6726">
                  <c:v>2.2100000000000005E-2</c:v>
                </c:pt>
                <c:pt idx="6727">
                  <c:v>2.2400000000000003E-2</c:v>
                </c:pt>
                <c:pt idx="6728">
                  <c:v>2.18E-2</c:v>
                </c:pt>
                <c:pt idx="6729">
                  <c:v>2.1600000000000001E-2</c:v>
                </c:pt>
                <c:pt idx="6730">
                  <c:v>2.1199999999999997E-2</c:v>
                </c:pt>
                <c:pt idx="6731">
                  <c:v>2.0699999999999996E-2</c:v>
                </c:pt>
                <c:pt idx="6732">
                  <c:v>2.0799999999999999E-2</c:v>
                </c:pt>
                <c:pt idx="6733">
                  <c:v>2.1099999999999997E-2</c:v>
                </c:pt>
                <c:pt idx="6734">
                  <c:v>2.0699999999999996E-2</c:v>
                </c:pt>
                <c:pt idx="6735">
                  <c:v>2.01E-2</c:v>
                </c:pt>
                <c:pt idx="6736">
                  <c:v>1.9799999999999998E-2</c:v>
                </c:pt>
                <c:pt idx="6737">
                  <c:v>1.9599999999999999E-2</c:v>
                </c:pt>
                <c:pt idx="6738">
                  <c:v>2.0800000000000006E-2</c:v>
                </c:pt>
                <c:pt idx="6739">
                  <c:v>2.0899999999999998E-2</c:v>
                </c:pt>
                <c:pt idx="6740">
                  <c:v>2.0399999999999998E-2</c:v>
                </c:pt>
                <c:pt idx="6741">
                  <c:v>2.0400000000000001E-2</c:v>
                </c:pt>
                <c:pt idx="6742">
                  <c:v>2.1000000000000005E-2</c:v>
                </c:pt>
                <c:pt idx="6743">
                  <c:v>2.1399999999999999E-2</c:v>
                </c:pt>
                <c:pt idx="6744">
                  <c:v>2.1000000000000001E-2</c:v>
                </c:pt>
                <c:pt idx="6745">
                  <c:v>2.0899999999999998E-2</c:v>
                </c:pt>
                <c:pt idx="6746">
                  <c:v>2.0999999999999998E-2</c:v>
                </c:pt>
                <c:pt idx="6747">
                  <c:v>2.0999999999999998E-2</c:v>
                </c:pt>
                <c:pt idx="6748">
                  <c:v>2.0700000000000003E-2</c:v>
                </c:pt>
                <c:pt idx="6749">
                  <c:v>2.0500000000000004E-2</c:v>
                </c:pt>
                <c:pt idx="6750">
                  <c:v>2.0500000000000004E-2</c:v>
                </c:pt>
                <c:pt idx="6751">
                  <c:v>2.0299999999999999E-2</c:v>
                </c:pt>
                <c:pt idx="6752">
                  <c:v>2.0000000000000004E-2</c:v>
                </c:pt>
                <c:pt idx="6753">
                  <c:v>2.0199999999999999E-2</c:v>
                </c:pt>
                <c:pt idx="6754">
                  <c:v>2.0999999999999998E-2</c:v>
                </c:pt>
                <c:pt idx="6755">
                  <c:v>2.18E-2</c:v>
                </c:pt>
                <c:pt idx="6756">
                  <c:v>2.18E-2</c:v>
                </c:pt>
                <c:pt idx="6757">
                  <c:v>2.1499999999999998E-2</c:v>
                </c:pt>
                <c:pt idx="6758">
                  <c:v>2.1499999999999998E-2</c:v>
                </c:pt>
                <c:pt idx="6759">
                  <c:v>2.0799999999999996E-2</c:v>
                </c:pt>
                <c:pt idx="6760">
                  <c:v>2.1399999999999995E-2</c:v>
                </c:pt>
                <c:pt idx="6761">
                  <c:v>2.1999999999999999E-2</c:v>
                </c:pt>
                <c:pt idx="6762">
                  <c:v>2.2199999999999998E-2</c:v>
                </c:pt>
                <c:pt idx="6763">
                  <c:v>2.2599999999999999E-2</c:v>
                </c:pt>
                <c:pt idx="6764">
                  <c:v>2.2599999999999999E-2</c:v>
                </c:pt>
                <c:pt idx="6765">
                  <c:v>2.35E-2</c:v>
                </c:pt>
                <c:pt idx="6766">
                  <c:v>2.3800000000000002E-2</c:v>
                </c:pt>
                <c:pt idx="6767">
                  <c:v>2.3599999999999999E-2</c:v>
                </c:pt>
                <c:pt idx="6768">
                  <c:v>2.3599999999999996E-2</c:v>
                </c:pt>
                <c:pt idx="6769">
                  <c:v>2.3700000000000006E-2</c:v>
                </c:pt>
                <c:pt idx="6770">
                  <c:v>2.3699999999999999E-2</c:v>
                </c:pt>
                <c:pt idx="6771">
                  <c:v>2.3900000000000001E-2</c:v>
                </c:pt>
                <c:pt idx="6772">
                  <c:v>2.4899999999999999E-2</c:v>
                </c:pt>
                <c:pt idx="6773">
                  <c:v>2.4800000000000006E-2</c:v>
                </c:pt>
                <c:pt idx="6774">
                  <c:v>2.5100000000000004E-2</c:v>
                </c:pt>
                <c:pt idx="6775">
                  <c:v>2.4899999999999999E-2</c:v>
                </c:pt>
                <c:pt idx="6776">
                  <c:v>2.5800000000000007E-2</c:v>
                </c:pt>
                <c:pt idx="6777">
                  <c:v>2.5999999999999999E-2</c:v>
                </c:pt>
                <c:pt idx="6778">
                  <c:v>2.58E-2</c:v>
                </c:pt>
                <c:pt idx="6779">
                  <c:v>2.6600000000000002E-2</c:v>
                </c:pt>
                <c:pt idx="6780">
                  <c:v>2.7000000000000003E-2</c:v>
                </c:pt>
                <c:pt idx="6781">
                  <c:v>2.7E-2</c:v>
                </c:pt>
                <c:pt idx="6782">
                  <c:v>2.7500000000000004E-2</c:v>
                </c:pt>
                <c:pt idx="6783">
                  <c:v>2.7000000000000003E-2</c:v>
                </c:pt>
                <c:pt idx="6784">
                  <c:v>2.69E-2</c:v>
                </c:pt>
                <c:pt idx="6785">
                  <c:v>2.5899999999999999E-2</c:v>
                </c:pt>
                <c:pt idx="6786">
                  <c:v>2.6399999999999996E-2</c:v>
                </c:pt>
                <c:pt idx="6787">
                  <c:v>2.5899999999999996E-2</c:v>
                </c:pt>
                <c:pt idx="6788">
                  <c:v>2.5400000000000002E-2</c:v>
                </c:pt>
                <c:pt idx="6789">
                  <c:v>2.5599999999999998E-2</c:v>
                </c:pt>
                <c:pt idx="6790">
                  <c:v>2.5499999999999995E-2</c:v>
                </c:pt>
                <c:pt idx="6791">
                  <c:v>2.5699999999999997E-2</c:v>
                </c:pt>
                <c:pt idx="6792">
                  <c:v>2.6600000000000002E-2</c:v>
                </c:pt>
                <c:pt idx="6793">
                  <c:v>2.7199999999999998E-2</c:v>
                </c:pt>
                <c:pt idx="6794">
                  <c:v>2.6899999999999997E-2</c:v>
                </c:pt>
                <c:pt idx="6795">
                  <c:v>2.6999999999999996E-2</c:v>
                </c:pt>
                <c:pt idx="6796">
                  <c:v>2.6200000000000001E-2</c:v>
                </c:pt>
                <c:pt idx="6797">
                  <c:v>2.5699999999999997E-2</c:v>
                </c:pt>
                <c:pt idx="6798">
                  <c:v>2.6100000000000005E-2</c:v>
                </c:pt>
                <c:pt idx="6799">
                  <c:v>2.5499999999999998E-2</c:v>
                </c:pt>
                <c:pt idx="6800">
                  <c:v>2.5100000000000008E-2</c:v>
                </c:pt>
                <c:pt idx="6801">
                  <c:v>2.5100000000000001E-2</c:v>
                </c:pt>
                <c:pt idx="6802">
                  <c:v>2.5399999999999999E-2</c:v>
                </c:pt>
                <c:pt idx="6803">
                  <c:v>2.4900000000000005E-2</c:v>
                </c:pt>
                <c:pt idx="6804">
                  <c:v>2.4900000000000002E-2</c:v>
                </c:pt>
                <c:pt idx="6805">
                  <c:v>2.5000000000000005E-2</c:v>
                </c:pt>
                <c:pt idx="6806">
                  <c:v>2.5700000000000001E-2</c:v>
                </c:pt>
                <c:pt idx="6807">
                  <c:v>2.58E-2</c:v>
                </c:pt>
                <c:pt idx="6808">
                  <c:v>2.6099999999999998E-2</c:v>
                </c:pt>
                <c:pt idx="6809">
                  <c:v>2.6299999999999997E-2</c:v>
                </c:pt>
                <c:pt idx="6810">
                  <c:v>2.6599999999999999E-2</c:v>
                </c:pt>
                <c:pt idx="6811">
                  <c:v>2.6600000000000002E-2</c:v>
                </c:pt>
                <c:pt idx="6812">
                  <c:v>2.6400000000000007E-2</c:v>
                </c:pt>
                <c:pt idx="6813">
                  <c:v>2.6399999999999996E-2</c:v>
                </c:pt>
                <c:pt idx="6814">
                  <c:v>2.6099999999999995E-2</c:v>
                </c:pt>
                <c:pt idx="6815">
                  <c:v>2.6500000000000006E-2</c:v>
                </c:pt>
                <c:pt idx="6816">
                  <c:v>2.6600000000000002E-2</c:v>
                </c:pt>
                <c:pt idx="6817">
                  <c:v>2.5700000000000004E-2</c:v>
                </c:pt>
                <c:pt idx="6818">
                  <c:v>2.5100000000000008E-2</c:v>
                </c:pt>
                <c:pt idx="6819">
                  <c:v>2.47E-2</c:v>
                </c:pt>
                <c:pt idx="6820">
                  <c:v>2.5599999999999998E-2</c:v>
                </c:pt>
                <c:pt idx="6821">
                  <c:v>2.5600000000000001E-2</c:v>
                </c:pt>
                <c:pt idx="6822">
                  <c:v>2.5000000000000005E-2</c:v>
                </c:pt>
                <c:pt idx="6823">
                  <c:v>2.47E-2</c:v>
                </c:pt>
                <c:pt idx="6824">
                  <c:v>2.4399999999999998E-2</c:v>
                </c:pt>
                <c:pt idx="6825">
                  <c:v>2.4799999999999999E-2</c:v>
                </c:pt>
                <c:pt idx="6826">
                  <c:v>2.4600000000000004E-2</c:v>
                </c:pt>
                <c:pt idx="6827">
                  <c:v>2.4900000000000005E-2</c:v>
                </c:pt>
                <c:pt idx="6828">
                  <c:v>2.5500000000000002E-2</c:v>
                </c:pt>
                <c:pt idx="6829">
                  <c:v>2.5599999999999998E-2</c:v>
                </c:pt>
                <c:pt idx="6830">
                  <c:v>2.5700000000000001E-2</c:v>
                </c:pt>
                <c:pt idx="6831">
                  <c:v>2.5999999999999995E-2</c:v>
                </c:pt>
                <c:pt idx="6832">
                  <c:v>2.6199999999999994E-2</c:v>
                </c:pt>
                <c:pt idx="6833">
                  <c:v>2.6300000000000004E-2</c:v>
                </c:pt>
                <c:pt idx="6834">
                  <c:v>2.64E-2</c:v>
                </c:pt>
                <c:pt idx="6835">
                  <c:v>2.6400000000000003E-2</c:v>
                </c:pt>
                <c:pt idx="6836">
                  <c:v>2.64E-2</c:v>
                </c:pt>
                <c:pt idx="6837">
                  <c:v>2.5099999999999997E-2</c:v>
                </c:pt>
                <c:pt idx="6838">
                  <c:v>2.5100000000000001E-2</c:v>
                </c:pt>
                <c:pt idx="6839">
                  <c:v>2.53E-2</c:v>
                </c:pt>
                <c:pt idx="6840">
                  <c:v>2.4899999999999999E-2</c:v>
                </c:pt>
                <c:pt idx="6841">
                  <c:v>2.4899999999999999E-2</c:v>
                </c:pt>
                <c:pt idx="6842">
                  <c:v>2.5000000000000001E-2</c:v>
                </c:pt>
                <c:pt idx="6843">
                  <c:v>2.4799999999999999E-2</c:v>
                </c:pt>
                <c:pt idx="6844">
                  <c:v>2.4699999999999996E-2</c:v>
                </c:pt>
                <c:pt idx="6845">
                  <c:v>2.5200000000000004E-2</c:v>
                </c:pt>
                <c:pt idx="6846">
                  <c:v>2.52E-2</c:v>
                </c:pt>
                <c:pt idx="6847">
                  <c:v>2.5000000000000005E-2</c:v>
                </c:pt>
                <c:pt idx="6848">
                  <c:v>2.4799999999999996E-2</c:v>
                </c:pt>
                <c:pt idx="6849">
                  <c:v>2.5000000000000005E-2</c:v>
                </c:pt>
                <c:pt idx="6850">
                  <c:v>2.4699999999999996E-2</c:v>
                </c:pt>
                <c:pt idx="6851">
                  <c:v>2.4399999999999998E-2</c:v>
                </c:pt>
                <c:pt idx="6852">
                  <c:v>2.4400000000000005E-2</c:v>
                </c:pt>
                <c:pt idx="6853">
                  <c:v>2.4400000000000005E-2</c:v>
                </c:pt>
                <c:pt idx="6854">
                  <c:v>2.4300000000000002E-2</c:v>
                </c:pt>
                <c:pt idx="6855">
                  <c:v>2.3900000000000005E-2</c:v>
                </c:pt>
                <c:pt idx="6856">
                  <c:v>2.3799999999999998E-2</c:v>
                </c:pt>
                <c:pt idx="6857">
                  <c:v>2.3800000000000002E-2</c:v>
                </c:pt>
                <c:pt idx="6858">
                  <c:v>2.3799999999999995E-2</c:v>
                </c:pt>
                <c:pt idx="6859">
                  <c:v>2.3400000000000001E-2</c:v>
                </c:pt>
                <c:pt idx="6860">
                  <c:v>2.3400000000000001E-2</c:v>
                </c:pt>
                <c:pt idx="6861">
                  <c:v>2.3300000000000005E-2</c:v>
                </c:pt>
                <c:pt idx="6862">
                  <c:v>2.3100000000000002E-2</c:v>
                </c:pt>
                <c:pt idx="6863">
                  <c:v>2.2900000000000004E-2</c:v>
                </c:pt>
                <c:pt idx="6864">
                  <c:v>2.3000000000000007E-2</c:v>
                </c:pt>
                <c:pt idx="6865">
                  <c:v>2.2800000000000004E-2</c:v>
                </c:pt>
                <c:pt idx="6866">
                  <c:v>2.2800000000000001E-2</c:v>
                </c:pt>
                <c:pt idx="6867">
                  <c:v>2.2800000000000004E-2</c:v>
                </c:pt>
                <c:pt idx="6868">
                  <c:v>2.3099999999999999E-2</c:v>
                </c:pt>
                <c:pt idx="6869">
                  <c:v>2.3200000000000002E-2</c:v>
                </c:pt>
                <c:pt idx="6870">
                  <c:v>2.3199999999999998E-2</c:v>
                </c:pt>
                <c:pt idx="6871">
                  <c:v>2.3500000000000004E-2</c:v>
                </c:pt>
                <c:pt idx="6872">
                  <c:v>2.35E-2</c:v>
                </c:pt>
                <c:pt idx="6873">
                  <c:v>2.3500000000000004E-2</c:v>
                </c:pt>
                <c:pt idx="6874">
                  <c:v>2.3599999999999996E-2</c:v>
                </c:pt>
                <c:pt idx="6875">
                  <c:v>2.4399999999999995E-2</c:v>
                </c:pt>
                <c:pt idx="6876">
                  <c:v>2.4199999999999999E-2</c:v>
                </c:pt>
                <c:pt idx="6877">
                  <c:v>2.4000000000000004E-2</c:v>
                </c:pt>
                <c:pt idx="6878">
                  <c:v>2.41E-2</c:v>
                </c:pt>
                <c:pt idx="6879">
                  <c:v>2.3600000000000006E-2</c:v>
                </c:pt>
                <c:pt idx="6880">
                  <c:v>2.3100000000000002E-2</c:v>
                </c:pt>
                <c:pt idx="6881">
                  <c:v>2.3300000000000001E-2</c:v>
                </c:pt>
                <c:pt idx="6882">
                  <c:v>2.3399999999999997E-2</c:v>
                </c:pt>
                <c:pt idx="6883">
                  <c:v>2.3200000000000005E-2</c:v>
                </c:pt>
                <c:pt idx="6884">
                  <c:v>2.3700000000000002E-2</c:v>
                </c:pt>
                <c:pt idx="6885">
                  <c:v>2.35E-2</c:v>
                </c:pt>
                <c:pt idx="6886">
                  <c:v>2.3799999999999998E-2</c:v>
                </c:pt>
                <c:pt idx="6887">
                  <c:v>2.4299999999999999E-2</c:v>
                </c:pt>
                <c:pt idx="6888">
                  <c:v>2.4299999999999995E-2</c:v>
                </c:pt>
                <c:pt idx="6889">
                  <c:v>2.4399999999999998E-2</c:v>
                </c:pt>
                <c:pt idx="6890">
                  <c:v>2.46E-2</c:v>
                </c:pt>
                <c:pt idx="6891">
                  <c:v>2.4500000000000001E-2</c:v>
                </c:pt>
                <c:pt idx="6892">
                  <c:v>2.4299999999999995E-2</c:v>
                </c:pt>
                <c:pt idx="6893">
                  <c:v>2.4199999999999992E-2</c:v>
                </c:pt>
                <c:pt idx="6894">
                  <c:v>2.4300000000000006E-2</c:v>
                </c:pt>
                <c:pt idx="6895">
                  <c:v>2.4300000000000006E-2</c:v>
                </c:pt>
                <c:pt idx="6896">
                  <c:v>2.4200000000000003E-2</c:v>
                </c:pt>
                <c:pt idx="6897">
                  <c:v>2.3599999999999996E-2</c:v>
                </c:pt>
                <c:pt idx="6898">
                  <c:v>2.3200000000000005E-2</c:v>
                </c:pt>
                <c:pt idx="6899">
                  <c:v>2.3399999999999997E-2</c:v>
                </c:pt>
                <c:pt idx="6900">
                  <c:v>2.3900000000000005E-2</c:v>
                </c:pt>
                <c:pt idx="6901">
                  <c:v>2.3600000000000003E-2</c:v>
                </c:pt>
                <c:pt idx="6902">
                  <c:v>2.3300000000000005E-2</c:v>
                </c:pt>
                <c:pt idx="6903">
                  <c:v>2.3799999999999998E-2</c:v>
                </c:pt>
                <c:pt idx="6904">
                  <c:v>2.4100000000000003E-2</c:v>
                </c:pt>
                <c:pt idx="6905">
                  <c:v>2.4100000000000003E-2</c:v>
                </c:pt>
                <c:pt idx="6906">
                  <c:v>2.35E-2</c:v>
                </c:pt>
                <c:pt idx="6907">
                  <c:v>2.3400000000000001E-2</c:v>
                </c:pt>
                <c:pt idx="6908">
                  <c:v>2.3200000000000005E-2</c:v>
                </c:pt>
                <c:pt idx="6909">
                  <c:v>2.3499999999999997E-2</c:v>
                </c:pt>
                <c:pt idx="6910">
                  <c:v>2.3499999999999997E-2</c:v>
                </c:pt>
                <c:pt idx="6911">
                  <c:v>2.35E-2</c:v>
                </c:pt>
                <c:pt idx="6912">
                  <c:v>2.35E-2</c:v>
                </c:pt>
                <c:pt idx="6913">
                  <c:v>2.35E-2</c:v>
                </c:pt>
                <c:pt idx="6914">
                  <c:v>2.3299999999999998E-2</c:v>
                </c:pt>
                <c:pt idx="6915">
                  <c:v>2.3099999999999996E-2</c:v>
                </c:pt>
                <c:pt idx="6916">
                  <c:v>2.3200000000000002E-2</c:v>
                </c:pt>
                <c:pt idx="6917">
                  <c:v>2.3499999999999993E-2</c:v>
                </c:pt>
                <c:pt idx="6918">
                  <c:v>2.35E-2</c:v>
                </c:pt>
                <c:pt idx="6919">
                  <c:v>2.35E-2</c:v>
                </c:pt>
                <c:pt idx="6920">
                  <c:v>2.3300000000000001E-2</c:v>
                </c:pt>
                <c:pt idx="6921">
                  <c:v>2.35E-2</c:v>
                </c:pt>
                <c:pt idx="6922">
                  <c:v>2.3499999999999993E-2</c:v>
                </c:pt>
                <c:pt idx="6923">
                  <c:v>2.3600000000000003E-2</c:v>
                </c:pt>
                <c:pt idx="6924">
                  <c:v>2.35E-2</c:v>
                </c:pt>
                <c:pt idx="6925">
                  <c:v>2.35E-2</c:v>
                </c:pt>
                <c:pt idx="6926">
                  <c:v>2.3600000000000003E-2</c:v>
                </c:pt>
                <c:pt idx="6927">
                  <c:v>2.3300000000000005E-2</c:v>
                </c:pt>
                <c:pt idx="6928">
                  <c:v>2.3300000000000001E-2</c:v>
                </c:pt>
                <c:pt idx="6929">
                  <c:v>2.3100000000000002E-2</c:v>
                </c:pt>
                <c:pt idx="6930">
                  <c:v>2.3300000000000008E-2</c:v>
                </c:pt>
                <c:pt idx="6931">
                  <c:v>2.3099999999999999E-2</c:v>
                </c:pt>
                <c:pt idx="6932">
                  <c:v>2.2799999999999997E-2</c:v>
                </c:pt>
                <c:pt idx="6933">
                  <c:v>2.2600000000000002E-2</c:v>
                </c:pt>
                <c:pt idx="6934">
                  <c:v>2.2199999999999998E-2</c:v>
                </c:pt>
                <c:pt idx="6935">
                  <c:v>2.2000000000000002E-2</c:v>
                </c:pt>
                <c:pt idx="6936">
                  <c:v>2.2200000000000004E-2</c:v>
                </c:pt>
                <c:pt idx="6937">
                  <c:v>2.24E-2</c:v>
                </c:pt>
                <c:pt idx="6938">
                  <c:v>2.2199999999999998E-2</c:v>
                </c:pt>
                <c:pt idx="6939">
                  <c:v>2.1900000000000003E-2</c:v>
                </c:pt>
                <c:pt idx="6940">
                  <c:v>2.18E-2</c:v>
                </c:pt>
                <c:pt idx="6941">
                  <c:v>2.2100000000000002E-2</c:v>
                </c:pt>
                <c:pt idx="6942">
                  <c:v>2.2399999999999996E-2</c:v>
                </c:pt>
                <c:pt idx="6943">
                  <c:v>2.2200000000000004E-2</c:v>
                </c:pt>
                <c:pt idx="6944">
                  <c:v>2.2100000000000002E-2</c:v>
                </c:pt>
                <c:pt idx="6945">
                  <c:v>2.23E-2</c:v>
                </c:pt>
                <c:pt idx="6946">
                  <c:v>2.2399999999999996E-2</c:v>
                </c:pt>
                <c:pt idx="6947">
                  <c:v>2.2599999999999999E-2</c:v>
                </c:pt>
                <c:pt idx="6948">
                  <c:v>2.2800000000000004E-2</c:v>
                </c:pt>
                <c:pt idx="6949">
                  <c:v>2.2800000000000004E-2</c:v>
                </c:pt>
                <c:pt idx="6950">
                  <c:v>2.2600000000000002E-2</c:v>
                </c:pt>
                <c:pt idx="6951">
                  <c:v>2.2600000000000002E-2</c:v>
                </c:pt>
                <c:pt idx="6952">
                  <c:v>2.29E-2</c:v>
                </c:pt>
                <c:pt idx="6953">
                  <c:v>2.3300000000000001E-2</c:v>
                </c:pt>
                <c:pt idx="6954">
                  <c:v>2.3300000000000005E-2</c:v>
                </c:pt>
                <c:pt idx="6955">
                  <c:v>2.3200000000000005E-2</c:v>
                </c:pt>
                <c:pt idx="6956">
                  <c:v>2.3299999999999998E-2</c:v>
                </c:pt>
                <c:pt idx="6957">
                  <c:v>2.3400000000000004E-2</c:v>
                </c:pt>
                <c:pt idx="6958">
                  <c:v>2.3399999999999997E-2</c:v>
                </c:pt>
                <c:pt idx="6959">
                  <c:v>2.2700000000000005E-2</c:v>
                </c:pt>
                <c:pt idx="6960">
                  <c:v>2.3200000000000002E-2</c:v>
                </c:pt>
                <c:pt idx="6961">
                  <c:v>2.3400000000000004E-2</c:v>
                </c:pt>
                <c:pt idx="6962">
                  <c:v>2.3199999999999995E-2</c:v>
                </c:pt>
                <c:pt idx="6963">
                  <c:v>2.3199999999999998E-2</c:v>
                </c:pt>
                <c:pt idx="6964">
                  <c:v>2.2300000000000004E-2</c:v>
                </c:pt>
                <c:pt idx="6965">
                  <c:v>2.2500000000000006E-2</c:v>
                </c:pt>
                <c:pt idx="6966">
                  <c:v>2.1900000000000006E-2</c:v>
                </c:pt>
                <c:pt idx="6967">
                  <c:v>2.1800000000000003E-2</c:v>
                </c:pt>
                <c:pt idx="6968">
                  <c:v>2.2199999999999998E-2</c:v>
                </c:pt>
                <c:pt idx="6969">
                  <c:v>2.1999999999999999E-2</c:v>
                </c:pt>
                <c:pt idx="6970">
                  <c:v>2.2099999999999998E-2</c:v>
                </c:pt>
                <c:pt idx="6971">
                  <c:v>2.2199999999999998E-2</c:v>
                </c:pt>
                <c:pt idx="6972">
                  <c:v>2.1899999999999999E-2</c:v>
                </c:pt>
                <c:pt idx="6973">
                  <c:v>2.2399999999999996E-2</c:v>
                </c:pt>
                <c:pt idx="6974">
                  <c:v>2.2700000000000001E-2</c:v>
                </c:pt>
                <c:pt idx="6975">
                  <c:v>2.24E-2</c:v>
                </c:pt>
                <c:pt idx="6976">
                  <c:v>2.1499999999999995E-2</c:v>
                </c:pt>
                <c:pt idx="6977">
                  <c:v>2.1999999999999999E-2</c:v>
                </c:pt>
                <c:pt idx="6978">
                  <c:v>2.18E-2</c:v>
                </c:pt>
                <c:pt idx="6979">
                  <c:v>2.2100000000000002E-2</c:v>
                </c:pt>
                <c:pt idx="6980">
                  <c:v>2.1799999999999993E-2</c:v>
                </c:pt>
                <c:pt idx="6981">
                  <c:v>2.1999999999999999E-2</c:v>
                </c:pt>
                <c:pt idx="6982">
                  <c:v>2.1900000000000003E-2</c:v>
                </c:pt>
                <c:pt idx="6983">
                  <c:v>2.1600000000000005E-2</c:v>
                </c:pt>
                <c:pt idx="6984">
                  <c:v>2.18E-2</c:v>
                </c:pt>
                <c:pt idx="6985">
                  <c:v>2.1700000000000001E-2</c:v>
                </c:pt>
                <c:pt idx="6986">
                  <c:v>2.1599999999999994E-2</c:v>
                </c:pt>
                <c:pt idx="6987">
                  <c:v>2.1600000000000001E-2</c:v>
                </c:pt>
                <c:pt idx="6988">
                  <c:v>2.1500000000000009E-2</c:v>
                </c:pt>
                <c:pt idx="6989">
                  <c:v>2.1499999999999998E-2</c:v>
                </c:pt>
                <c:pt idx="6990">
                  <c:v>2.1399999999999999E-2</c:v>
                </c:pt>
                <c:pt idx="6991">
                  <c:v>2.12E-2</c:v>
                </c:pt>
                <c:pt idx="6992">
                  <c:v>2.1100000000000001E-2</c:v>
                </c:pt>
                <c:pt idx="6993">
                  <c:v>2.0900000000000005E-2</c:v>
                </c:pt>
                <c:pt idx="6994">
                  <c:v>2.0800000000000003E-2</c:v>
                </c:pt>
                <c:pt idx="6995">
                  <c:v>2.0799999999999999E-2</c:v>
                </c:pt>
                <c:pt idx="6996">
                  <c:v>2.1100000000000001E-2</c:v>
                </c:pt>
                <c:pt idx="6997">
                  <c:v>2.0500000000000001E-2</c:v>
                </c:pt>
                <c:pt idx="6998">
                  <c:v>2.0300000000000006E-2</c:v>
                </c:pt>
                <c:pt idx="6999">
                  <c:v>1.9999999999999997E-2</c:v>
                </c:pt>
                <c:pt idx="7000">
                  <c:v>1.9199999999999995E-2</c:v>
                </c:pt>
                <c:pt idx="7001">
                  <c:v>1.9200000000000002E-2</c:v>
                </c:pt>
                <c:pt idx="7002">
                  <c:v>1.9000000000000006E-2</c:v>
                </c:pt>
                <c:pt idx="7003">
                  <c:v>1.9000000000000003E-2</c:v>
                </c:pt>
                <c:pt idx="7004">
                  <c:v>1.9099999999999999E-2</c:v>
                </c:pt>
                <c:pt idx="7005">
                  <c:v>1.9000000000000003E-2</c:v>
                </c:pt>
                <c:pt idx="7006">
                  <c:v>1.9200000000000002E-2</c:v>
                </c:pt>
                <c:pt idx="7007">
                  <c:v>1.9300000000000005E-2</c:v>
                </c:pt>
                <c:pt idx="7008">
                  <c:v>1.9199999999999998E-2</c:v>
                </c:pt>
                <c:pt idx="7009">
                  <c:v>1.9199999999999998E-2</c:v>
                </c:pt>
                <c:pt idx="7010">
                  <c:v>1.8999999999999996E-2</c:v>
                </c:pt>
                <c:pt idx="7011">
                  <c:v>1.8699999999999998E-2</c:v>
                </c:pt>
                <c:pt idx="7012">
                  <c:v>1.9200000000000002E-2</c:v>
                </c:pt>
                <c:pt idx="7013">
                  <c:v>1.9300000000000001E-2</c:v>
                </c:pt>
                <c:pt idx="7014">
                  <c:v>1.9400000000000004E-2</c:v>
                </c:pt>
                <c:pt idx="7015">
                  <c:v>1.9300000000000001E-2</c:v>
                </c:pt>
                <c:pt idx="7016">
                  <c:v>1.9399999999999997E-2</c:v>
                </c:pt>
                <c:pt idx="7017">
                  <c:v>1.9400000000000004E-2</c:v>
                </c:pt>
                <c:pt idx="7018">
                  <c:v>1.9400000000000004E-2</c:v>
                </c:pt>
                <c:pt idx="7019">
                  <c:v>1.9300000000000001E-2</c:v>
                </c:pt>
                <c:pt idx="7020">
                  <c:v>1.9199999999999998E-2</c:v>
                </c:pt>
                <c:pt idx="7021">
                  <c:v>1.8799999999999997E-2</c:v>
                </c:pt>
                <c:pt idx="7022">
                  <c:v>1.8599999999999995E-2</c:v>
                </c:pt>
                <c:pt idx="7023">
                  <c:v>1.8399999999999996E-2</c:v>
                </c:pt>
                <c:pt idx="7024">
                  <c:v>1.8199999999999997E-2</c:v>
                </c:pt>
                <c:pt idx="7025">
                  <c:v>1.7999999999999995E-2</c:v>
                </c:pt>
                <c:pt idx="7026">
                  <c:v>1.7899999999999999E-2</c:v>
                </c:pt>
                <c:pt idx="7027">
                  <c:v>1.7900000000000006E-2</c:v>
                </c:pt>
                <c:pt idx="7028">
                  <c:v>1.7600000000000005E-2</c:v>
                </c:pt>
                <c:pt idx="7029">
                  <c:v>1.7400000000000002E-2</c:v>
                </c:pt>
                <c:pt idx="7030">
                  <c:v>1.8000000000000006E-2</c:v>
                </c:pt>
                <c:pt idx="7031">
                  <c:v>1.8300000000000004E-2</c:v>
                </c:pt>
                <c:pt idx="7032">
                  <c:v>1.8499999999999999E-2</c:v>
                </c:pt>
                <c:pt idx="7033">
                  <c:v>1.8199999999999997E-2</c:v>
                </c:pt>
                <c:pt idx="7034">
                  <c:v>1.8200000000000004E-2</c:v>
                </c:pt>
                <c:pt idx="7035">
                  <c:v>1.7900000000000003E-2</c:v>
                </c:pt>
                <c:pt idx="7036">
                  <c:v>1.7900000000000003E-2</c:v>
                </c:pt>
                <c:pt idx="7037">
                  <c:v>1.7899999999999996E-2</c:v>
                </c:pt>
                <c:pt idx="7038">
                  <c:v>1.84E-2</c:v>
                </c:pt>
                <c:pt idx="7039">
                  <c:v>1.8300000000000004E-2</c:v>
                </c:pt>
                <c:pt idx="7040">
                  <c:v>1.7700000000000004E-2</c:v>
                </c:pt>
                <c:pt idx="7041">
                  <c:v>1.7599999999999994E-2</c:v>
                </c:pt>
                <c:pt idx="7042">
                  <c:v>1.7499999999999995E-2</c:v>
                </c:pt>
                <c:pt idx="7043">
                  <c:v>1.7499999999999998E-2</c:v>
                </c:pt>
                <c:pt idx="7044">
                  <c:v>1.7500000000000002E-2</c:v>
                </c:pt>
                <c:pt idx="7045">
                  <c:v>1.7699999999999997E-2</c:v>
                </c:pt>
                <c:pt idx="7046">
                  <c:v>1.7900000000000003E-2</c:v>
                </c:pt>
                <c:pt idx="7047">
                  <c:v>1.7899999999999999E-2</c:v>
                </c:pt>
                <c:pt idx="7048">
                  <c:v>1.78E-2</c:v>
                </c:pt>
                <c:pt idx="7049">
                  <c:v>1.7800000000000003E-2</c:v>
                </c:pt>
                <c:pt idx="7050">
                  <c:v>1.7800000000000003E-2</c:v>
                </c:pt>
                <c:pt idx="7051">
                  <c:v>1.7500000000000002E-2</c:v>
                </c:pt>
                <c:pt idx="7052">
                  <c:v>1.7400000000000002E-2</c:v>
                </c:pt>
                <c:pt idx="7053">
                  <c:v>1.7500000000000005E-2</c:v>
                </c:pt>
                <c:pt idx="7054">
                  <c:v>1.7200000000000003E-2</c:v>
                </c:pt>
                <c:pt idx="7055">
                  <c:v>1.7199999999999993E-2</c:v>
                </c:pt>
                <c:pt idx="7056">
                  <c:v>1.7199999999999993E-2</c:v>
                </c:pt>
                <c:pt idx="7057">
                  <c:v>1.7400000000000002E-2</c:v>
                </c:pt>
                <c:pt idx="7058">
                  <c:v>1.6899999999999998E-2</c:v>
                </c:pt>
                <c:pt idx="7059">
                  <c:v>1.6799999999999999E-2</c:v>
                </c:pt>
                <c:pt idx="7060">
                  <c:v>1.6799999999999995E-2</c:v>
                </c:pt>
                <c:pt idx="7061">
                  <c:v>1.72E-2</c:v>
                </c:pt>
                <c:pt idx="7062">
                  <c:v>1.6900000000000005E-2</c:v>
                </c:pt>
                <c:pt idx="7063">
                  <c:v>1.6600000000000004E-2</c:v>
                </c:pt>
                <c:pt idx="7064">
                  <c:v>1.6799999999999999E-2</c:v>
                </c:pt>
                <c:pt idx="7065">
                  <c:v>1.67E-2</c:v>
                </c:pt>
                <c:pt idx="7066">
                  <c:v>1.6400000000000001E-2</c:v>
                </c:pt>
                <c:pt idx="7067">
                  <c:v>1.61E-2</c:v>
                </c:pt>
                <c:pt idx="7068">
                  <c:v>1.6100000000000007E-2</c:v>
                </c:pt>
                <c:pt idx="7069">
                  <c:v>1.5599999999999999E-2</c:v>
                </c:pt>
                <c:pt idx="7070">
                  <c:v>1.4999999999999999E-2</c:v>
                </c:pt>
                <c:pt idx="7071">
                  <c:v>1.4499999999999999E-2</c:v>
                </c:pt>
                <c:pt idx="7072">
                  <c:v>1.4199999999999997E-2</c:v>
                </c:pt>
                <c:pt idx="7073">
                  <c:v>1.4199999999999997E-2</c:v>
                </c:pt>
                <c:pt idx="7074">
                  <c:v>1.4700000000000001E-2</c:v>
                </c:pt>
                <c:pt idx="7075">
                  <c:v>1.4899999999999997E-2</c:v>
                </c:pt>
                <c:pt idx="7076">
                  <c:v>1.5099999999999999E-2</c:v>
                </c:pt>
                <c:pt idx="7077">
                  <c:v>1.5799999999999998E-2</c:v>
                </c:pt>
                <c:pt idx="7078">
                  <c:v>1.5400000000000007E-2</c:v>
                </c:pt>
                <c:pt idx="7079">
                  <c:v>1.5299999999999998E-2</c:v>
                </c:pt>
                <c:pt idx="7080">
                  <c:v>1.5300000000000001E-2</c:v>
                </c:pt>
                <c:pt idx="7081">
                  <c:v>1.5399999999999997E-2</c:v>
                </c:pt>
                <c:pt idx="7082">
                  <c:v>1.5400000000000004E-2</c:v>
                </c:pt>
                <c:pt idx="7083">
                  <c:v>1.5599999999999999E-2</c:v>
                </c:pt>
                <c:pt idx="7084">
                  <c:v>1.5599999999999999E-2</c:v>
                </c:pt>
                <c:pt idx="7085">
                  <c:v>1.5500000000000003E-2</c:v>
                </c:pt>
                <c:pt idx="7086">
                  <c:v>1.5400000000000007E-2</c:v>
                </c:pt>
                <c:pt idx="7087">
                  <c:v>1.5200000000000009E-2</c:v>
                </c:pt>
                <c:pt idx="7088">
                  <c:v>1.5000000000000006E-2</c:v>
                </c:pt>
                <c:pt idx="7089">
                  <c:v>1.4799999999999997E-2</c:v>
                </c:pt>
                <c:pt idx="7090">
                  <c:v>1.4399999999999996E-2</c:v>
                </c:pt>
                <c:pt idx="7091">
                  <c:v>1.4500000000000002E-2</c:v>
                </c:pt>
                <c:pt idx="7092">
                  <c:v>1.4500000000000002E-2</c:v>
                </c:pt>
                <c:pt idx="7093">
                  <c:v>1.4699999999999994E-2</c:v>
                </c:pt>
                <c:pt idx="7094">
                  <c:v>1.4800000000000004E-2</c:v>
                </c:pt>
                <c:pt idx="7095">
                  <c:v>1.4999999999999999E-2</c:v>
                </c:pt>
                <c:pt idx="7096">
                  <c:v>1.49E-2</c:v>
                </c:pt>
                <c:pt idx="7097">
                  <c:v>1.5000000000000006E-2</c:v>
                </c:pt>
                <c:pt idx="7098">
                  <c:v>1.4999999999999993E-2</c:v>
                </c:pt>
                <c:pt idx="7099">
                  <c:v>1.4899999999999997E-2</c:v>
                </c:pt>
                <c:pt idx="7100">
                  <c:v>1.4699999999999994E-2</c:v>
                </c:pt>
                <c:pt idx="7101">
                  <c:v>1.4100000000000001E-2</c:v>
                </c:pt>
                <c:pt idx="7102">
                  <c:v>1.4200000000000004E-2</c:v>
                </c:pt>
                <c:pt idx="7103">
                  <c:v>1.4200000000000004E-2</c:v>
                </c:pt>
                <c:pt idx="7104">
                  <c:v>1.4300000000000004E-2</c:v>
                </c:pt>
                <c:pt idx="7105">
                  <c:v>1.3400000000000002E-2</c:v>
                </c:pt>
                <c:pt idx="7106">
                  <c:v>1.3100000000000001E-2</c:v>
                </c:pt>
                <c:pt idx="7107">
                  <c:v>1.2999999999999998E-2</c:v>
                </c:pt>
                <c:pt idx="7108">
                  <c:v>1.2899999999999998E-2</c:v>
                </c:pt>
                <c:pt idx="7109">
                  <c:v>1.26E-2</c:v>
                </c:pt>
                <c:pt idx="7110">
                  <c:v>1.2500000000000001E-2</c:v>
                </c:pt>
                <c:pt idx="7111">
                  <c:v>1.2299999999999995E-2</c:v>
                </c:pt>
                <c:pt idx="7112">
                  <c:v>1.2100000000000007E-2</c:v>
                </c:pt>
                <c:pt idx="7113">
                  <c:v>1.1900000000000004E-2</c:v>
                </c:pt>
                <c:pt idx="7114">
                  <c:v>1.2100000000000003E-2</c:v>
                </c:pt>
                <c:pt idx="7115">
                  <c:v>1.2700000000000003E-2</c:v>
                </c:pt>
                <c:pt idx="7116">
                  <c:v>1.3400000000000006E-2</c:v>
                </c:pt>
                <c:pt idx="7117">
                  <c:v>1.37E-2</c:v>
                </c:pt>
                <c:pt idx="7118">
                  <c:v>1.3600000000000004E-2</c:v>
                </c:pt>
                <c:pt idx="7119">
                  <c:v>1.3299999999999996E-2</c:v>
                </c:pt>
                <c:pt idx="7120">
                  <c:v>1.3099999999999997E-2</c:v>
                </c:pt>
                <c:pt idx="7121">
                  <c:v>1.2800000000000002E-2</c:v>
                </c:pt>
                <c:pt idx="7122">
                  <c:v>1.2299999999999998E-2</c:v>
                </c:pt>
                <c:pt idx="7123">
                  <c:v>1.2600000000000004E-2</c:v>
                </c:pt>
                <c:pt idx="7124">
                  <c:v>1.2100000000000003E-2</c:v>
                </c:pt>
                <c:pt idx="7125">
                  <c:v>1.1800000000000005E-2</c:v>
                </c:pt>
                <c:pt idx="7126">
                  <c:v>1.1499999999999996E-2</c:v>
                </c:pt>
                <c:pt idx="7127">
                  <c:v>1.1199999999999995E-2</c:v>
                </c:pt>
                <c:pt idx="7128">
                  <c:v>1.1800000000000008E-2</c:v>
                </c:pt>
                <c:pt idx="7129">
                  <c:v>1.1800000000000001E-2</c:v>
                </c:pt>
                <c:pt idx="7130">
                  <c:v>1.1499999999999996E-2</c:v>
                </c:pt>
                <c:pt idx="7131">
                  <c:v>1.1299999999999998E-2</c:v>
                </c:pt>
                <c:pt idx="7132">
                  <c:v>1.1699999999999999E-2</c:v>
                </c:pt>
                <c:pt idx="7133">
                  <c:v>1.2100000000000003E-2</c:v>
                </c:pt>
                <c:pt idx="7134">
                  <c:v>1.2299999999999998E-2</c:v>
                </c:pt>
                <c:pt idx="7135">
                  <c:v>1.2299999999999998E-2</c:v>
                </c:pt>
                <c:pt idx="7136">
                  <c:v>1.2099999999999996E-2</c:v>
                </c:pt>
                <c:pt idx="7137">
                  <c:v>1.1699999999999992E-2</c:v>
                </c:pt>
                <c:pt idx="7138">
                  <c:v>1.1599999999999999E-2</c:v>
                </c:pt>
                <c:pt idx="7139">
                  <c:v>1.1300000000000001E-2</c:v>
                </c:pt>
                <c:pt idx="7140">
                  <c:v>1.09E-2</c:v>
                </c:pt>
                <c:pt idx="7141">
                  <c:v>1.0700000000000001E-2</c:v>
                </c:pt>
                <c:pt idx="7142">
                  <c:v>1.1099999999999999E-2</c:v>
                </c:pt>
                <c:pt idx="7143">
                  <c:v>1.09E-2</c:v>
                </c:pt>
                <c:pt idx="7144">
                  <c:v>1.0599999999999998E-2</c:v>
                </c:pt>
                <c:pt idx="7145">
                  <c:v>1.0199999999999994E-2</c:v>
                </c:pt>
                <c:pt idx="7146">
                  <c:v>1.0300000000000004E-2</c:v>
                </c:pt>
                <c:pt idx="7147">
                  <c:v>9.8999999999999991E-3</c:v>
                </c:pt>
                <c:pt idx="7148">
                  <c:v>9.8999999999999991E-3</c:v>
                </c:pt>
                <c:pt idx="7149">
                  <c:v>9.5000000000000015E-3</c:v>
                </c:pt>
                <c:pt idx="7150">
                  <c:v>9.4000000000000056E-3</c:v>
                </c:pt>
                <c:pt idx="7151">
                  <c:v>9.5999999999999974E-3</c:v>
                </c:pt>
                <c:pt idx="7152">
                  <c:v>1.0000000000000002E-2</c:v>
                </c:pt>
                <c:pt idx="7153">
                  <c:v>9.3999999999999986E-3</c:v>
                </c:pt>
                <c:pt idx="7154">
                  <c:v>9.7000000000000003E-3</c:v>
                </c:pt>
                <c:pt idx="7155">
                  <c:v>9.3999999999999986E-3</c:v>
                </c:pt>
                <c:pt idx="7156">
                  <c:v>9.4000000000000056E-3</c:v>
                </c:pt>
                <c:pt idx="7157">
                  <c:v>9.1000000000000039E-3</c:v>
                </c:pt>
                <c:pt idx="7158">
                  <c:v>8.5000000000000006E-3</c:v>
                </c:pt>
                <c:pt idx="7159">
                  <c:v>8.6000000000000035E-3</c:v>
                </c:pt>
                <c:pt idx="7160">
                  <c:v>8.3000000000000018E-3</c:v>
                </c:pt>
                <c:pt idx="7161">
                  <c:v>8.3999999999999977E-3</c:v>
                </c:pt>
                <c:pt idx="7162">
                  <c:v>8.0000000000000002E-3</c:v>
                </c:pt>
                <c:pt idx="7163">
                  <c:v>7.6000000000000026E-3</c:v>
                </c:pt>
                <c:pt idx="7164">
                  <c:v>7.1999999999999981E-3</c:v>
                </c:pt>
                <c:pt idx="7165">
                  <c:v>7.5999999999999956E-3</c:v>
                </c:pt>
                <c:pt idx="7166">
                  <c:v>7.8000000000000083E-3</c:v>
                </c:pt>
                <c:pt idx="7167">
                  <c:v>7.5999999999999956E-3</c:v>
                </c:pt>
                <c:pt idx="7168">
                  <c:v>7.0000000000000062E-3</c:v>
                </c:pt>
                <c:pt idx="7169">
                  <c:v>7.299999999999994E-3</c:v>
                </c:pt>
                <c:pt idx="7170">
                  <c:v>7.4999999999999997E-3</c:v>
                </c:pt>
                <c:pt idx="7171">
                  <c:v>8.10000000000001E-3</c:v>
                </c:pt>
                <c:pt idx="7172">
                  <c:v>8.199999999999992E-3</c:v>
                </c:pt>
                <c:pt idx="7173">
                  <c:v>8.3000000000000018E-3</c:v>
                </c:pt>
                <c:pt idx="7174">
                  <c:v>8.0999999999999961E-3</c:v>
                </c:pt>
                <c:pt idx="7175">
                  <c:v>7.6999999999999985E-3</c:v>
                </c:pt>
                <c:pt idx="7176">
                  <c:v>7.299999999999994E-3</c:v>
                </c:pt>
                <c:pt idx="7177">
                  <c:v>7.7000000000000055E-3</c:v>
                </c:pt>
                <c:pt idx="7178">
                  <c:v>7.8999999999999973E-3</c:v>
                </c:pt>
                <c:pt idx="7179">
                  <c:v>8.0999999999999961E-3</c:v>
                </c:pt>
                <c:pt idx="7180">
                  <c:v>7.9999999999999932E-3</c:v>
                </c:pt>
                <c:pt idx="7181">
                  <c:v>7.4999999999999997E-3</c:v>
                </c:pt>
                <c:pt idx="7182">
                  <c:v>6.9999999999999993E-3</c:v>
                </c:pt>
                <c:pt idx="7183">
                  <c:v>7.5999999999999956E-3</c:v>
                </c:pt>
                <c:pt idx="7184">
                  <c:v>8.5999999999999965E-3</c:v>
                </c:pt>
                <c:pt idx="7185">
                  <c:v>8.0000000000000071E-3</c:v>
                </c:pt>
                <c:pt idx="7186">
                  <c:v>8.2999999999999949E-3</c:v>
                </c:pt>
                <c:pt idx="7187">
                  <c:v>7.6999999999999985E-3</c:v>
                </c:pt>
                <c:pt idx="7188">
                  <c:v>7.9000000000000042E-3</c:v>
                </c:pt>
                <c:pt idx="7189">
                  <c:v>7.9999999999999932E-3</c:v>
                </c:pt>
                <c:pt idx="7190">
                  <c:v>7.6999999999999916E-3</c:v>
                </c:pt>
                <c:pt idx="7191">
                  <c:v>7.8999999999999973E-3</c:v>
                </c:pt>
                <c:pt idx="7192">
                  <c:v>8.0999999999999961E-3</c:v>
                </c:pt>
                <c:pt idx="7193">
                  <c:v>7.6999999999999985E-3</c:v>
                </c:pt>
                <c:pt idx="7194">
                  <c:v>7.7000000000000055E-3</c:v>
                </c:pt>
                <c:pt idx="7195">
                  <c:v>7.1999999999999981E-3</c:v>
                </c:pt>
                <c:pt idx="7196">
                  <c:v>7.3999999999999969E-3</c:v>
                </c:pt>
                <c:pt idx="7197">
                  <c:v>7.299999999999994E-3</c:v>
                </c:pt>
                <c:pt idx="7198">
                  <c:v>6.9999999999999923E-3</c:v>
                </c:pt>
                <c:pt idx="7199">
                  <c:v>6.9999999999999993E-3</c:v>
                </c:pt>
                <c:pt idx="7200">
                  <c:v>7.1000000000000021E-3</c:v>
                </c:pt>
                <c:pt idx="7201">
                  <c:v>7.299999999999994E-3</c:v>
                </c:pt>
                <c:pt idx="7202">
                  <c:v>7.3000000000000079E-3</c:v>
                </c:pt>
                <c:pt idx="7203">
                  <c:v>7.3999999999999969E-3</c:v>
                </c:pt>
                <c:pt idx="7204">
                  <c:v>7.6999999999999985E-3</c:v>
                </c:pt>
                <c:pt idx="7205">
                  <c:v>7.299999999999994E-3</c:v>
                </c:pt>
                <c:pt idx="7206">
                  <c:v>7.0000000000000062E-3</c:v>
                </c:pt>
                <c:pt idx="7207">
                  <c:v>6.6999999999999976E-3</c:v>
                </c:pt>
                <c:pt idx="7208">
                  <c:v>7.1999999999999981E-3</c:v>
                </c:pt>
                <c:pt idx="7209">
                  <c:v>7.6999999999999985E-3</c:v>
                </c:pt>
                <c:pt idx="7210">
                  <c:v>7.299999999999994E-3</c:v>
                </c:pt>
                <c:pt idx="7211">
                  <c:v>7.1999999999999981E-3</c:v>
                </c:pt>
                <c:pt idx="7212">
                  <c:v>7.0999999999999952E-3</c:v>
                </c:pt>
                <c:pt idx="7213">
                  <c:v>6.9999999999999993E-3</c:v>
                </c:pt>
                <c:pt idx="7214">
                  <c:v>6.7000000000000046E-3</c:v>
                </c:pt>
                <c:pt idx="7215">
                  <c:v>6.399999999999996E-3</c:v>
                </c:pt>
                <c:pt idx="7216">
                  <c:v>6.1999999999999972E-3</c:v>
                </c:pt>
                <c:pt idx="7217">
                  <c:v>6.1000000000000013E-3</c:v>
                </c:pt>
                <c:pt idx="7218">
                  <c:v>6.1000000000000013E-3</c:v>
                </c:pt>
                <c:pt idx="7219">
                  <c:v>6.0000000000000053E-3</c:v>
                </c:pt>
                <c:pt idx="7220">
                  <c:v>5.4999999999999979E-3</c:v>
                </c:pt>
                <c:pt idx="7221">
                  <c:v>5.6999999999999967E-3</c:v>
                </c:pt>
                <c:pt idx="7222">
                  <c:v>5.2999999999999992E-3</c:v>
                </c:pt>
                <c:pt idx="7223">
                  <c:v>5.7000000000000037E-3</c:v>
                </c:pt>
                <c:pt idx="7224">
                  <c:v>6.1000000000000082E-3</c:v>
                </c:pt>
                <c:pt idx="7225">
                  <c:v>5.5000000000000049E-3</c:v>
                </c:pt>
                <c:pt idx="7226">
                  <c:v>5.2999999999999992E-3</c:v>
                </c:pt>
                <c:pt idx="7227">
                  <c:v>5.400000000000002E-3</c:v>
                </c:pt>
                <c:pt idx="7228">
                  <c:v>5.2999999999999992E-3</c:v>
                </c:pt>
                <c:pt idx="7229">
                  <c:v>5.1999999999999963E-3</c:v>
                </c:pt>
                <c:pt idx="7230">
                  <c:v>5.1000000000000004E-3</c:v>
                </c:pt>
                <c:pt idx="7231">
                  <c:v>5.1999999999999963E-3</c:v>
                </c:pt>
                <c:pt idx="7232">
                  <c:v>5.1000000000000004E-3</c:v>
                </c:pt>
                <c:pt idx="7233">
                  <c:v>5.1000000000000073E-3</c:v>
                </c:pt>
                <c:pt idx="7234">
                  <c:v>4.7000000000000028E-3</c:v>
                </c:pt>
                <c:pt idx="7235">
                  <c:v>4.3999999999999942E-3</c:v>
                </c:pt>
                <c:pt idx="7236">
                  <c:v>4.2000000000000093E-3</c:v>
                </c:pt>
                <c:pt idx="7237">
                  <c:v>4.2999999999999983E-3</c:v>
                </c:pt>
                <c:pt idx="7238">
                  <c:v>4.7000000000000028E-3</c:v>
                </c:pt>
                <c:pt idx="7239">
                  <c:v>4.4000000000000011E-3</c:v>
                </c:pt>
                <c:pt idx="7240">
                  <c:v>4.4000000000000011E-3</c:v>
                </c:pt>
                <c:pt idx="7241">
                  <c:v>3.9999999999999966E-3</c:v>
                </c:pt>
                <c:pt idx="7242">
                  <c:v>4.0999999999999995E-3</c:v>
                </c:pt>
                <c:pt idx="7243">
                  <c:v>3.7000000000000019E-3</c:v>
                </c:pt>
                <c:pt idx="7244">
                  <c:v>4.0999999999999995E-3</c:v>
                </c:pt>
                <c:pt idx="7245">
                  <c:v>3.7000000000000019E-3</c:v>
                </c:pt>
                <c:pt idx="7246">
                  <c:v>3.4999999999999962E-3</c:v>
                </c:pt>
                <c:pt idx="7247">
                  <c:v>3.4999999999999962E-3</c:v>
                </c:pt>
                <c:pt idx="7248">
                  <c:v>3.4000000000000002E-3</c:v>
                </c:pt>
                <c:pt idx="7249">
                  <c:v>3.4000000000000002E-3</c:v>
                </c:pt>
                <c:pt idx="7250">
                  <c:v>3.7999999999999978E-3</c:v>
                </c:pt>
                <c:pt idx="7251">
                  <c:v>4.1999999999999954E-3</c:v>
                </c:pt>
                <c:pt idx="7252">
                  <c:v>3.9999999999999966E-3</c:v>
                </c:pt>
                <c:pt idx="7253">
                  <c:v>3.8999999999999937E-3</c:v>
                </c:pt>
                <c:pt idx="7254">
                  <c:v>3.699999999999995E-3</c:v>
                </c:pt>
                <c:pt idx="7255">
                  <c:v>3.9000000000000007E-3</c:v>
                </c:pt>
                <c:pt idx="7256">
                  <c:v>3.4999999999999962E-3</c:v>
                </c:pt>
                <c:pt idx="7257">
                  <c:v>3.2999999999999974E-3</c:v>
                </c:pt>
                <c:pt idx="7258">
                  <c:v>3.3000000000000043E-3</c:v>
                </c:pt>
                <c:pt idx="7259">
                  <c:v>3.2999999999999974E-3</c:v>
                </c:pt>
                <c:pt idx="7260">
                  <c:v>2.9999999999999957E-3</c:v>
                </c:pt>
                <c:pt idx="7261">
                  <c:v>3.2000000000000084E-3</c:v>
                </c:pt>
                <c:pt idx="7262">
                  <c:v>3.4000000000000072E-3</c:v>
                </c:pt>
                <c:pt idx="7263">
                  <c:v>2.7999999999999969E-3</c:v>
                </c:pt>
                <c:pt idx="7264">
                  <c:v>2.9999999999999957E-3</c:v>
                </c:pt>
                <c:pt idx="7265">
                  <c:v>3.2000000000000015E-3</c:v>
                </c:pt>
                <c:pt idx="7266">
                  <c:v>3.0999999999999986E-3</c:v>
                </c:pt>
                <c:pt idx="7267">
                  <c:v>3.4000000000000002E-3</c:v>
                </c:pt>
                <c:pt idx="7268">
                  <c:v>3.3000000000000043E-3</c:v>
                </c:pt>
                <c:pt idx="7269">
                  <c:v>3.0000000000000027E-3</c:v>
                </c:pt>
                <c:pt idx="7270">
                  <c:v>3.3000000000000043E-3</c:v>
                </c:pt>
                <c:pt idx="7271">
                  <c:v>3.3000000000000043E-3</c:v>
                </c:pt>
                <c:pt idx="7272">
                  <c:v>3.3000000000000043E-3</c:v>
                </c:pt>
                <c:pt idx="7273">
                  <c:v>3.1999999999999945E-3</c:v>
                </c:pt>
                <c:pt idx="7274">
                  <c:v>3.2999999999999974E-3</c:v>
                </c:pt>
                <c:pt idx="7275">
                  <c:v>3.2000000000000015E-3</c:v>
                </c:pt>
                <c:pt idx="7276">
                  <c:v>2.700000000000001E-3</c:v>
                </c:pt>
                <c:pt idx="7277">
                  <c:v>3.2000000000000015E-3</c:v>
                </c:pt>
                <c:pt idx="7278">
                  <c:v>3.1000000000000055E-3</c:v>
                </c:pt>
                <c:pt idx="7279">
                  <c:v>3.0000000000000027E-3</c:v>
                </c:pt>
                <c:pt idx="7280">
                  <c:v>2.8999999999999998E-3</c:v>
                </c:pt>
                <c:pt idx="7281">
                  <c:v>2.79999999999999E-3</c:v>
                </c:pt>
                <c:pt idx="7282">
                  <c:v>2.3999999999999994E-3</c:v>
                </c:pt>
                <c:pt idx="7283">
                  <c:v>2.6000000000000051E-3</c:v>
                </c:pt>
                <c:pt idx="7284">
                  <c:v>2.8000000000000039E-3</c:v>
                </c:pt>
                <c:pt idx="7285">
                  <c:v>2.8000000000000039E-3</c:v>
                </c:pt>
                <c:pt idx="7286">
                  <c:v>2.7999999999999969E-3</c:v>
                </c:pt>
                <c:pt idx="7287">
                  <c:v>2.8000000000000039E-3</c:v>
                </c:pt>
                <c:pt idx="7288">
                  <c:v>2.8999999999999998E-3</c:v>
                </c:pt>
                <c:pt idx="7289">
                  <c:v>2.5999999999999981E-3</c:v>
                </c:pt>
                <c:pt idx="7290">
                  <c:v>2.8000000000000039E-3</c:v>
                </c:pt>
                <c:pt idx="7291">
                  <c:v>2.7000000000000079E-3</c:v>
                </c:pt>
                <c:pt idx="7292">
                  <c:v>2.2000000000000075E-3</c:v>
                </c:pt>
                <c:pt idx="7293">
                  <c:v>1.8999999999999989E-3</c:v>
                </c:pt>
                <c:pt idx="7294">
                  <c:v>1.899999999999992E-3</c:v>
                </c:pt>
                <c:pt idx="7295">
                  <c:v>2.0000000000000018E-3</c:v>
                </c:pt>
                <c:pt idx="7296">
                  <c:v>2.0999999999999977E-3</c:v>
                </c:pt>
                <c:pt idx="7297">
                  <c:v>2.0000000000000018E-3</c:v>
                </c:pt>
                <c:pt idx="7298">
                  <c:v>1.799999999999996E-3</c:v>
                </c:pt>
                <c:pt idx="7299">
                  <c:v>1.8999999999999989E-3</c:v>
                </c:pt>
                <c:pt idx="7300">
                  <c:v>1.9000000000000059E-3</c:v>
                </c:pt>
                <c:pt idx="7301">
                  <c:v>2.0000000000000018E-3</c:v>
                </c:pt>
                <c:pt idx="7302">
                  <c:v>1.799999999999996E-3</c:v>
                </c:pt>
                <c:pt idx="7303">
                  <c:v>1.4000000000000054E-3</c:v>
                </c:pt>
                <c:pt idx="7304">
                  <c:v>1.4000000000000054E-3</c:v>
                </c:pt>
                <c:pt idx="7305">
                  <c:v>1.8999999999999989E-3</c:v>
                </c:pt>
                <c:pt idx="7306">
                  <c:v>1.800000000000003E-3</c:v>
                </c:pt>
                <c:pt idx="7307">
                  <c:v>2.9999999999999957E-3</c:v>
                </c:pt>
                <c:pt idx="7308">
                  <c:v>2.8000000000000039E-3</c:v>
                </c:pt>
                <c:pt idx="7309">
                  <c:v>2.8999999999999998E-3</c:v>
                </c:pt>
                <c:pt idx="7310">
                  <c:v>2.7999999999999969E-3</c:v>
                </c:pt>
                <c:pt idx="7311">
                  <c:v>2.7999999999999969E-3</c:v>
                </c:pt>
                <c:pt idx="7312">
                  <c:v>2.5999999999999981E-3</c:v>
                </c:pt>
                <c:pt idx="7313">
                  <c:v>2.5999999999999981E-3</c:v>
                </c:pt>
                <c:pt idx="7314">
                  <c:v>2.5999999999999981E-3</c:v>
                </c:pt>
                <c:pt idx="7315">
                  <c:v>2.700000000000001E-3</c:v>
                </c:pt>
                <c:pt idx="7316">
                  <c:v>3.2000000000000015E-3</c:v>
                </c:pt>
                <c:pt idx="7317">
                  <c:v>2.8999999999999929E-3</c:v>
                </c:pt>
                <c:pt idx="7318">
                  <c:v>3.2000000000000015E-3</c:v>
                </c:pt>
                <c:pt idx="7319">
                  <c:v>2.5999999999999981E-3</c:v>
                </c:pt>
                <c:pt idx="7320">
                  <c:v>2.3000000000000034E-3</c:v>
                </c:pt>
                <c:pt idx="7321">
                  <c:v>2.4000000000000063E-3</c:v>
                </c:pt>
                <c:pt idx="7322">
                  <c:v>2.3000000000000034E-3</c:v>
                </c:pt>
                <c:pt idx="7323">
                  <c:v>2.2999999999999896E-3</c:v>
                </c:pt>
                <c:pt idx="7324">
                  <c:v>2.1999999999999936E-3</c:v>
                </c:pt>
                <c:pt idx="7325">
                  <c:v>1.7000000000000001E-3</c:v>
                </c:pt>
                <c:pt idx="7326">
                  <c:v>1.6000000000000042E-3</c:v>
                </c:pt>
                <c:pt idx="7327">
                  <c:v>1.6000000000000042E-3</c:v>
                </c:pt>
                <c:pt idx="7328">
                  <c:v>1.799999999999996E-3</c:v>
                </c:pt>
                <c:pt idx="7329">
                  <c:v>1.5999999999999973E-3</c:v>
                </c:pt>
                <c:pt idx="7330">
                  <c:v>1.5000000000000083E-3</c:v>
                </c:pt>
                <c:pt idx="7331">
                  <c:v>1.7000000000000001E-3</c:v>
                </c:pt>
                <c:pt idx="7332">
                  <c:v>1.7000000000000001E-3</c:v>
                </c:pt>
                <c:pt idx="7333">
                  <c:v>1.6999999999999932E-3</c:v>
                </c:pt>
                <c:pt idx="7334">
                  <c:v>2.1000000000000046E-3</c:v>
                </c:pt>
                <c:pt idx="7335">
                  <c:v>2.4000000000000063E-3</c:v>
                </c:pt>
                <c:pt idx="7336">
                  <c:v>2.1000000000000116E-3</c:v>
                </c:pt>
                <c:pt idx="7337">
                  <c:v>2.0999999999999977E-3</c:v>
                </c:pt>
                <c:pt idx="7338">
                  <c:v>2.2000000000000075E-3</c:v>
                </c:pt>
                <c:pt idx="7339">
                  <c:v>2.1999999999999936E-3</c:v>
                </c:pt>
                <c:pt idx="7340">
                  <c:v>1.9000000000000059E-3</c:v>
                </c:pt>
                <c:pt idx="7341">
                  <c:v>1.6999999999999932E-3</c:v>
                </c:pt>
                <c:pt idx="7342">
                  <c:v>2.0000000000000018E-3</c:v>
                </c:pt>
                <c:pt idx="7343">
                  <c:v>2.0000000000000018E-3</c:v>
                </c:pt>
                <c:pt idx="7344">
                  <c:v>2.2000000000000006E-3</c:v>
                </c:pt>
                <c:pt idx="7345">
                  <c:v>2.0999999999999977E-3</c:v>
                </c:pt>
                <c:pt idx="7346">
                  <c:v>1.799999999999996E-3</c:v>
                </c:pt>
                <c:pt idx="7347">
                  <c:v>1.7000000000000001E-3</c:v>
                </c:pt>
                <c:pt idx="7348">
                  <c:v>1.5999999999999973E-3</c:v>
                </c:pt>
                <c:pt idx="7349">
                  <c:v>1.800000000000003E-3</c:v>
                </c:pt>
                <c:pt idx="7350">
                  <c:v>1.8000000000000099E-3</c:v>
                </c:pt>
                <c:pt idx="7351">
                  <c:v>1.9000000000000059E-3</c:v>
                </c:pt>
                <c:pt idx="7352">
                  <c:v>1.8000000000000099E-3</c:v>
                </c:pt>
                <c:pt idx="7353">
                  <c:v>1.4000000000000054E-3</c:v>
                </c:pt>
                <c:pt idx="7354">
                  <c:v>1.4999999999999944E-3</c:v>
                </c:pt>
                <c:pt idx="7355">
                  <c:v>1.0999999999999968E-3</c:v>
                </c:pt>
                <c:pt idx="7356">
                  <c:v>1.1000000000000038E-3</c:v>
                </c:pt>
                <c:pt idx="7357">
                  <c:v>8.9999999999999802E-4</c:v>
                </c:pt>
                <c:pt idx="7358">
                  <c:v>6.9999999999999923E-4</c:v>
                </c:pt>
                <c:pt idx="7359">
                  <c:v>8.9999999999999802E-4</c:v>
                </c:pt>
                <c:pt idx="7360">
                  <c:v>9.9999999999999395E-4</c:v>
                </c:pt>
                <c:pt idx="7361">
                  <c:v>7.0000000000000617E-4</c:v>
                </c:pt>
                <c:pt idx="7362">
                  <c:v>1.0999999999999968E-3</c:v>
                </c:pt>
                <c:pt idx="7363">
                  <c:v>1.0999999999999899E-3</c:v>
                </c:pt>
                <c:pt idx="7364">
                  <c:v>1.0000000000000009E-3</c:v>
                </c:pt>
                <c:pt idx="7365">
                  <c:v>8.000000000000021E-4</c:v>
                </c:pt>
                <c:pt idx="7366">
                  <c:v>8.000000000000021E-4</c:v>
                </c:pt>
                <c:pt idx="7367">
                  <c:v>6.9999999999999923E-4</c:v>
                </c:pt>
                <c:pt idx="7368">
                  <c:v>6.999999999999923E-4</c:v>
                </c:pt>
                <c:pt idx="7369">
                  <c:v>8.9999999999999802E-4</c:v>
                </c:pt>
                <c:pt idx="7370">
                  <c:v>1.0000000000000078E-3</c:v>
                </c:pt>
                <c:pt idx="7371">
                  <c:v>6.9999999999999923E-4</c:v>
                </c:pt>
                <c:pt idx="7372">
                  <c:v>9.9999999999999395E-4</c:v>
                </c:pt>
                <c:pt idx="7373">
                  <c:v>9.9999999999999395E-4</c:v>
                </c:pt>
                <c:pt idx="7374">
                  <c:v>1.1000000000000038E-3</c:v>
                </c:pt>
                <c:pt idx="7375">
                  <c:v>1.0999999999999899E-3</c:v>
                </c:pt>
                <c:pt idx="7376">
                  <c:v>1.1000000000000038E-3</c:v>
                </c:pt>
                <c:pt idx="7377">
                  <c:v>8.000000000000021E-4</c:v>
                </c:pt>
                <c:pt idx="7378">
                  <c:v>9.9999999999999395E-4</c:v>
                </c:pt>
                <c:pt idx="7379">
                  <c:v>8.000000000000021E-4</c:v>
                </c:pt>
                <c:pt idx="7380">
                  <c:v>7.0000000000000617E-4</c:v>
                </c:pt>
                <c:pt idx="7381">
                  <c:v>4.9999999999999351E-4</c:v>
                </c:pt>
                <c:pt idx="7382">
                  <c:v>6.0000000000000331E-4</c:v>
                </c:pt>
                <c:pt idx="7383">
                  <c:v>3.9999999999999758E-4</c:v>
                </c:pt>
                <c:pt idx="7384">
                  <c:v>9.9999999999995925E-5</c:v>
                </c:pt>
                <c:pt idx="7385">
                  <c:v>-9.9999999999995925E-5</c:v>
                </c:pt>
                <c:pt idx="7386">
                  <c:v>9.9999999999995925E-5</c:v>
                </c:pt>
                <c:pt idx="7387">
                  <c:v>-9.9999999999995925E-5</c:v>
                </c:pt>
                <c:pt idx="7388">
                  <c:v>-2.0000000000000573E-4</c:v>
                </c:pt>
                <c:pt idx="7389">
                  <c:v>3.0000000000000165E-4</c:v>
                </c:pt>
                <c:pt idx="7390">
                  <c:v>5.0000000000000738E-4</c:v>
                </c:pt>
                <c:pt idx="7391">
                  <c:v>4.0000000000000452E-4</c:v>
                </c:pt>
                <c:pt idx="7392">
                  <c:v>1.9999999999999185E-4</c:v>
                </c:pt>
                <c:pt idx="7393">
                  <c:v>1.9999999999999185E-4</c:v>
                </c:pt>
                <c:pt idx="7394">
                  <c:v>1.9999999999999879E-4</c:v>
                </c:pt>
                <c:pt idx="7395">
                  <c:v>1.9999999999999879E-4</c:v>
                </c:pt>
                <c:pt idx="7396">
                  <c:v>3.0000000000000859E-4</c:v>
                </c:pt>
                <c:pt idx="7397">
                  <c:v>2.0000000000000573E-4</c:v>
                </c:pt>
                <c:pt idx="7398">
                  <c:v>1.0000000000000286E-4</c:v>
                </c:pt>
                <c:pt idx="7399">
                  <c:v>1.0000000000000286E-4</c:v>
                </c:pt>
                <c:pt idx="7400">
                  <c:v>9.9999999999995925E-5</c:v>
                </c:pt>
                <c:pt idx="7401">
                  <c:v>0</c:v>
                </c:pt>
                <c:pt idx="7402">
                  <c:v>1.000000000000098E-4</c:v>
                </c:pt>
                <c:pt idx="7403">
                  <c:v>3.0000000000000165E-4</c:v>
                </c:pt>
                <c:pt idx="7404">
                  <c:v>3.0000000000000165E-4</c:v>
                </c:pt>
                <c:pt idx="7405">
                  <c:v>3.9999999999999758E-4</c:v>
                </c:pt>
                <c:pt idx="7406">
                  <c:v>9.9999999999995925E-5</c:v>
                </c:pt>
                <c:pt idx="7407">
                  <c:v>2.0000000000000573E-4</c:v>
                </c:pt>
                <c:pt idx="7408">
                  <c:v>-1.0000000000000286E-4</c:v>
                </c:pt>
                <c:pt idx="7409">
                  <c:v>-1.9999999999999185E-4</c:v>
                </c:pt>
                <c:pt idx="7410">
                  <c:v>-1.9999999999999185E-4</c:v>
                </c:pt>
                <c:pt idx="7411">
                  <c:v>-4.9999999999999351E-4</c:v>
                </c:pt>
                <c:pt idx="7412">
                  <c:v>-7.0000000000000617E-4</c:v>
                </c:pt>
                <c:pt idx="7413">
                  <c:v>-3.9999999999999758E-4</c:v>
                </c:pt>
                <c:pt idx="7414">
                  <c:v>-8.000000000000021E-4</c:v>
                </c:pt>
                <c:pt idx="7415">
                  <c:v>-1.1999999999999997E-3</c:v>
                </c:pt>
                <c:pt idx="7416">
                  <c:v>-1.0000000000000078E-3</c:v>
                </c:pt>
                <c:pt idx="7417">
                  <c:v>-1.0000000000000009E-3</c:v>
                </c:pt>
                <c:pt idx="7418">
                  <c:v>-6.9999999999999923E-4</c:v>
                </c:pt>
                <c:pt idx="7419">
                  <c:v>-1.0000000000000009E-3</c:v>
                </c:pt>
                <c:pt idx="7420">
                  <c:v>-1.0000000000000078E-3</c:v>
                </c:pt>
                <c:pt idx="7421">
                  <c:v>-1.1999999999999997E-3</c:v>
                </c:pt>
                <c:pt idx="7422">
                  <c:v>-1.3999999999999985E-3</c:v>
                </c:pt>
                <c:pt idx="7423">
                  <c:v>-1.5000000000000013E-3</c:v>
                </c:pt>
                <c:pt idx="7424">
                  <c:v>-1.6000000000000042E-3</c:v>
                </c:pt>
                <c:pt idx="7425">
                  <c:v>-1.6000000000000042E-3</c:v>
                </c:pt>
                <c:pt idx="7426">
                  <c:v>-1.5000000000000083E-3</c:v>
                </c:pt>
                <c:pt idx="7427">
                  <c:v>-1.4000000000000054E-3</c:v>
                </c:pt>
                <c:pt idx="7428">
                  <c:v>-1.2000000000000066E-3</c:v>
                </c:pt>
                <c:pt idx="7429">
                  <c:v>-8.000000000000021E-4</c:v>
                </c:pt>
                <c:pt idx="7430">
                  <c:v>-7.9999999999999516E-4</c:v>
                </c:pt>
                <c:pt idx="7431">
                  <c:v>-2.9999999999999472E-4</c:v>
                </c:pt>
                <c:pt idx="7432">
                  <c:v>-2.9999999999999472E-4</c:v>
                </c:pt>
                <c:pt idx="7433">
                  <c:v>1.000000000000098E-4</c:v>
                </c:pt>
                <c:pt idx="7434">
                  <c:v>2.0000000000000573E-4</c:v>
                </c:pt>
                <c:pt idx="7435">
                  <c:v>1.9999999999999185E-4</c:v>
                </c:pt>
                <c:pt idx="7436">
                  <c:v>2.9999999999999472E-4</c:v>
                </c:pt>
                <c:pt idx="7437">
                  <c:v>5.0000000000000044E-4</c:v>
                </c:pt>
                <c:pt idx="7438">
                  <c:v>4.0000000000000452E-4</c:v>
                </c:pt>
                <c:pt idx="7439">
                  <c:v>3.0000000000000165E-4</c:v>
                </c:pt>
                <c:pt idx="7440">
                  <c:v>2.9999999999999472E-4</c:v>
                </c:pt>
                <c:pt idx="7441">
                  <c:v>9.9999999999995925E-5</c:v>
                </c:pt>
                <c:pt idx="7442">
                  <c:v>-9.9999999999995925E-5</c:v>
                </c:pt>
                <c:pt idx="7443">
                  <c:v>-4.0000000000000452E-4</c:v>
                </c:pt>
                <c:pt idx="7444">
                  <c:v>-3.9999999999999064E-4</c:v>
                </c:pt>
                <c:pt idx="7445">
                  <c:v>-5.0000000000000044E-4</c:v>
                </c:pt>
                <c:pt idx="7446">
                  <c:v>-1.9999999999999879E-4</c:v>
                </c:pt>
                <c:pt idx="7447">
                  <c:v>-1.9999999999999879E-4</c:v>
                </c:pt>
                <c:pt idx="7448">
                  <c:v>-1.000000000000098E-4</c:v>
                </c:pt>
                <c:pt idx="7449">
                  <c:v>2.0000000000000573E-4</c:v>
                </c:pt>
                <c:pt idx="7450">
                  <c:v>3.9999999999999758E-4</c:v>
                </c:pt>
                <c:pt idx="7451">
                  <c:v>1.9999999999999879E-4</c:v>
                </c:pt>
                <c:pt idx="7452">
                  <c:v>3.0000000000000165E-4</c:v>
                </c:pt>
                <c:pt idx="7453">
                  <c:v>3.0000000000000165E-4</c:v>
                </c:pt>
                <c:pt idx="7454">
                  <c:v>6.0000000000000331E-4</c:v>
                </c:pt>
                <c:pt idx="7455">
                  <c:v>8.000000000000021E-4</c:v>
                </c:pt>
                <c:pt idx="7456">
                  <c:v>8.000000000000021E-4</c:v>
                </c:pt>
                <c:pt idx="7457">
                  <c:v>4.9999999999999351E-4</c:v>
                </c:pt>
                <c:pt idx="7458">
                  <c:v>6.9999999999999923E-4</c:v>
                </c:pt>
                <c:pt idx="7459">
                  <c:v>8.9999999999999802E-4</c:v>
                </c:pt>
                <c:pt idx="7460">
                  <c:v>9.9999999999999395E-4</c:v>
                </c:pt>
                <c:pt idx="7461">
                  <c:v>1.5000000000000013E-3</c:v>
                </c:pt>
                <c:pt idx="7462">
                  <c:v>1.799999999999996E-3</c:v>
                </c:pt>
                <c:pt idx="7463">
                  <c:v>1.5000000000000013E-3</c:v>
                </c:pt>
                <c:pt idx="7464">
                  <c:v>1.0999999999999968E-3</c:v>
                </c:pt>
                <c:pt idx="7465">
                  <c:v>1.0000000000000009E-3</c:v>
                </c:pt>
                <c:pt idx="7466">
                  <c:v>1.1999999999999997E-3</c:v>
                </c:pt>
                <c:pt idx="7467">
                  <c:v>1.3000000000000025E-3</c:v>
                </c:pt>
                <c:pt idx="7468">
                  <c:v>1.799999999999996E-3</c:v>
                </c:pt>
                <c:pt idx="7469">
                  <c:v>2.0000000000000018E-3</c:v>
                </c:pt>
                <c:pt idx="7470">
                  <c:v>1.9999999999999948E-3</c:v>
                </c:pt>
                <c:pt idx="7471">
                  <c:v>2.0000000000000018E-3</c:v>
                </c:pt>
                <c:pt idx="7472">
                  <c:v>2.0999999999999977E-3</c:v>
                </c:pt>
                <c:pt idx="7473">
                  <c:v>1.8999999999999989E-3</c:v>
                </c:pt>
                <c:pt idx="7474">
                  <c:v>1.799999999999996E-3</c:v>
                </c:pt>
                <c:pt idx="7475">
                  <c:v>1.5000000000000013E-3</c:v>
                </c:pt>
                <c:pt idx="7476">
                  <c:v>1.5999999999999973E-3</c:v>
                </c:pt>
                <c:pt idx="7477">
                  <c:v>1.1999999999999997E-3</c:v>
                </c:pt>
                <c:pt idx="7478">
                  <c:v>1.5000000000000013E-3</c:v>
                </c:pt>
                <c:pt idx="7479">
                  <c:v>1.800000000000003E-3</c:v>
                </c:pt>
                <c:pt idx="7480">
                  <c:v>1.6000000000000042E-3</c:v>
                </c:pt>
                <c:pt idx="7481">
                  <c:v>1.3999999999999985E-3</c:v>
                </c:pt>
                <c:pt idx="7482">
                  <c:v>1.8999999999999989E-3</c:v>
                </c:pt>
                <c:pt idx="7483">
                  <c:v>1.3999999999999985E-3</c:v>
                </c:pt>
                <c:pt idx="7484">
                  <c:v>8.9999999999999802E-4</c:v>
                </c:pt>
                <c:pt idx="7485">
                  <c:v>9.9999999999999395E-4</c:v>
                </c:pt>
                <c:pt idx="7486">
                  <c:v>1.0000000000000009E-3</c:v>
                </c:pt>
                <c:pt idx="7487">
                  <c:v>8.9999999999999802E-4</c:v>
                </c:pt>
                <c:pt idx="7488">
                  <c:v>8.9999999999999802E-4</c:v>
                </c:pt>
                <c:pt idx="7489">
                  <c:v>1.0000000000000009E-3</c:v>
                </c:pt>
                <c:pt idx="7490">
                  <c:v>1.0000000000000009E-3</c:v>
                </c:pt>
                <c:pt idx="7491">
                  <c:v>8.000000000000021E-4</c:v>
                </c:pt>
                <c:pt idx="7492">
                  <c:v>7.0000000000000617E-4</c:v>
                </c:pt>
                <c:pt idx="7493">
                  <c:v>8.000000000000021E-4</c:v>
                </c:pt>
                <c:pt idx="7494">
                  <c:v>2.9999999999999472E-4</c:v>
                </c:pt>
                <c:pt idx="7495">
                  <c:v>1.9999999999999879E-4</c:v>
                </c:pt>
                <c:pt idx="7496">
                  <c:v>0</c:v>
                </c:pt>
                <c:pt idx="7497">
                  <c:v>-9.9999999999995925E-5</c:v>
                </c:pt>
                <c:pt idx="7498">
                  <c:v>-2.9999999999999472E-4</c:v>
                </c:pt>
                <c:pt idx="7499">
                  <c:v>-2.9999999999999472E-4</c:v>
                </c:pt>
                <c:pt idx="7500">
                  <c:v>-4.9999999999999351E-4</c:v>
                </c:pt>
                <c:pt idx="7501">
                  <c:v>-6.0000000000001025E-4</c:v>
                </c:pt>
                <c:pt idx="7502">
                  <c:v>-4.0000000000000452E-4</c:v>
                </c:pt>
                <c:pt idx="7503">
                  <c:v>-3.0000000000000165E-4</c:v>
                </c:pt>
                <c:pt idx="7504">
                  <c:v>-5.0000000000000044E-4</c:v>
                </c:pt>
                <c:pt idx="7505">
                  <c:v>-3.9999999999999758E-4</c:v>
                </c:pt>
                <c:pt idx="7506">
                  <c:v>-4.0000000000000452E-4</c:v>
                </c:pt>
                <c:pt idx="7507">
                  <c:v>-3.0000000000000165E-4</c:v>
                </c:pt>
                <c:pt idx="7508">
                  <c:v>-3.9999999999999064E-4</c:v>
                </c:pt>
                <c:pt idx="7509">
                  <c:v>-1.9999999999999879E-4</c:v>
                </c:pt>
                <c:pt idx="7510">
                  <c:v>-3.0000000000000165E-4</c:v>
                </c:pt>
                <c:pt idx="7511">
                  <c:v>-4.0000000000000452E-4</c:v>
                </c:pt>
                <c:pt idx="7512">
                  <c:v>9.9999999999995925E-5</c:v>
                </c:pt>
                <c:pt idx="7513">
                  <c:v>-9.9999999999995925E-5</c:v>
                </c:pt>
                <c:pt idx="7514">
                  <c:v>-1.9999999999999879E-4</c:v>
                </c:pt>
                <c:pt idx="7515">
                  <c:v>-9.9999999999995925E-5</c:v>
                </c:pt>
                <c:pt idx="7516">
                  <c:v>-2.9999999999999472E-4</c:v>
                </c:pt>
                <c:pt idx="7517">
                  <c:v>-3.0000000000000165E-4</c:v>
                </c:pt>
                <c:pt idx="7518">
                  <c:v>-4.0000000000000452E-4</c:v>
                </c:pt>
                <c:pt idx="7519">
                  <c:v>-7.0000000000000617E-4</c:v>
                </c:pt>
                <c:pt idx="7520">
                  <c:v>-7.0000000000000617E-4</c:v>
                </c:pt>
                <c:pt idx="7521">
                  <c:v>-3.9999999999999758E-4</c:v>
                </c:pt>
                <c:pt idx="7522">
                  <c:v>-1.0000000000000286E-4</c:v>
                </c:pt>
                <c:pt idx="7523">
                  <c:v>-5.0000000000000044E-4</c:v>
                </c:pt>
                <c:pt idx="7524">
                  <c:v>-6.0000000000000331E-4</c:v>
                </c:pt>
                <c:pt idx="7525">
                  <c:v>-6.0000000000000331E-4</c:v>
                </c:pt>
                <c:pt idx="7526">
                  <c:v>-2.9999999999999472E-4</c:v>
                </c:pt>
                <c:pt idx="7527">
                  <c:v>-3.0000000000000859E-4</c:v>
                </c:pt>
                <c:pt idx="7528">
                  <c:v>-5.0000000000000044E-4</c:v>
                </c:pt>
                <c:pt idx="7529">
                  <c:v>-4.0000000000000452E-4</c:v>
                </c:pt>
                <c:pt idx="7530">
                  <c:v>-1.9999999999999879E-4</c:v>
                </c:pt>
                <c:pt idx="7531">
                  <c:v>0</c:v>
                </c:pt>
                <c:pt idx="7532">
                  <c:v>1.9999999999999879E-4</c:v>
                </c:pt>
                <c:pt idx="7533">
                  <c:v>1.9999999999999879E-4</c:v>
                </c:pt>
                <c:pt idx="7534">
                  <c:v>1.9999999999999879E-4</c:v>
                </c:pt>
                <c:pt idx="7535">
                  <c:v>-1.0000000000000286E-4</c:v>
                </c:pt>
                <c:pt idx="7536">
                  <c:v>-2.0000000000000573E-4</c:v>
                </c:pt>
                <c:pt idx="7537">
                  <c:v>0</c:v>
                </c:pt>
                <c:pt idx="7538">
                  <c:v>-3.0000000000000165E-4</c:v>
                </c:pt>
                <c:pt idx="7539">
                  <c:v>1.9999999999999185E-4</c:v>
                </c:pt>
                <c:pt idx="7540">
                  <c:v>9.9999999999995925E-5</c:v>
                </c:pt>
                <c:pt idx="7541">
                  <c:v>0</c:v>
                </c:pt>
                <c:pt idx="7542">
                  <c:v>1.0000000000000286E-4</c:v>
                </c:pt>
                <c:pt idx="7543">
                  <c:v>-9.9999999999995925E-5</c:v>
                </c:pt>
                <c:pt idx="7544">
                  <c:v>-1.000000000000098E-4</c:v>
                </c:pt>
                <c:pt idx="7545">
                  <c:v>0</c:v>
                </c:pt>
                <c:pt idx="7546">
                  <c:v>-1.9999999999999879E-4</c:v>
                </c:pt>
                <c:pt idx="7547">
                  <c:v>-3.0000000000000165E-4</c:v>
                </c:pt>
                <c:pt idx="7548">
                  <c:v>-2.9999999999998778E-4</c:v>
                </c:pt>
                <c:pt idx="7549">
                  <c:v>-4.9999999999999351E-4</c:v>
                </c:pt>
                <c:pt idx="7550">
                  <c:v>-4.9999999999999351E-4</c:v>
                </c:pt>
                <c:pt idx="7551">
                  <c:v>-7.0000000000000617E-4</c:v>
                </c:pt>
                <c:pt idx="7552">
                  <c:v>-7.0000000000000617E-4</c:v>
                </c:pt>
                <c:pt idx="7553">
                  <c:v>-8.000000000000021E-4</c:v>
                </c:pt>
                <c:pt idx="7554">
                  <c:v>-8.000000000000021E-4</c:v>
                </c:pt>
                <c:pt idx="7555">
                  <c:v>-7.0000000000000617E-4</c:v>
                </c:pt>
                <c:pt idx="7556">
                  <c:v>-4.9999999999999351E-4</c:v>
                </c:pt>
                <c:pt idx="7557">
                  <c:v>-3.9999999999999064E-4</c:v>
                </c:pt>
                <c:pt idx="7558">
                  <c:v>-1.9999999999999879E-4</c:v>
                </c:pt>
                <c:pt idx="7559">
                  <c:v>-2.0000000000000573E-4</c:v>
                </c:pt>
                <c:pt idx="7560">
                  <c:v>-2.0000000000000573E-4</c:v>
                </c:pt>
                <c:pt idx="7561">
                  <c:v>-1.9999999999999879E-4</c:v>
                </c:pt>
                <c:pt idx="7562">
                  <c:v>-3.0000000000000165E-4</c:v>
                </c:pt>
                <c:pt idx="7563">
                  <c:v>-4.0000000000000452E-4</c:v>
                </c:pt>
                <c:pt idx="7564">
                  <c:v>-3.0000000000000165E-4</c:v>
                </c:pt>
                <c:pt idx="7565">
                  <c:v>-4.0000000000000452E-4</c:v>
                </c:pt>
                <c:pt idx="7566">
                  <c:v>-6.9999999999999923E-4</c:v>
                </c:pt>
                <c:pt idx="7567">
                  <c:v>-7.0000000000000617E-4</c:v>
                </c:pt>
                <c:pt idx="7568">
                  <c:v>-4.9999999999999351E-4</c:v>
                </c:pt>
                <c:pt idx="7569">
                  <c:v>-7.9999999999998822E-4</c:v>
                </c:pt>
                <c:pt idx="7570">
                  <c:v>-5.9999999999999637E-4</c:v>
                </c:pt>
                <c:pt idx="7571">
                  <c:v>-6.9999999999999923E-4</c:v>
                </c:pt>
                <c:pt idx="7572">
                  <c:v>-7.0000000000000617E-4</c:v>
                </c:pt>
                <c:pt idx="7573">
                  <c:v>-9.0000000000000496E-4</c:v>
                </c:pt>
                <c:pt idx="7574">
                  <c:v>-6.0000000000000331E-4</c:v>
                </c:pt>
                <c:pt idx="7575">
                  <c:v>-5.0000000000000044E-4</c:v>
                </c:pt>
                <c:pt idx="7576">
                  <c:v>-7.0000000000000617E-4</c:v>
                </c:pt>
                <c:pt idx="7577">
                  <c:v>-3.9999999999999758E-4</c:v>
                </c:pt>
                <c:pt idx="7578">
                  <c:v>-4.9999999999999351E-4</c:v>
                </c:pt>
                <c:pt idx="7579">
                  <c:v>-2.9999999999999472E-4</c:v>
                </c:pt>
                <c:pt idx="7580">
                  <c:v>-4.0000000000000452E-4</c:v>
                </c:pt>
                <c:pt idx="7581">
                  <c:v>-4.0000000000000452E-4</c:v>
                </c:pt>
                <c:pt idx="7582">
                  <c:v>-7.0000000000000617E-4</c:v>
                </c:pt>
                <c:pt idx="7583">
                  <c:v>-6.999999999999923E-4</c:v>
                </c:pt>
                <c:pt idx="7584">
                  <c:v>-5.9999999999999637E-4</c:v>
                </c:pt>
                <c:pt idx="7585">
                  <c:v>-6.0000000000000331E-4</c:v>
                </c:pt>
                <c:pt idx="7586">
                  <c:v>-5.9999999999999637E-4</c:v>
                </c:pt>
                <c:pt idx="7587">
                  <c:v>-5.0000000000000044E-4</c:v>
                </c:pt>
                <c:pt idx="7588">
                  <c:v>-7.9999999999999516E-4</c:v>
                </c:pt>
                <c:pt idx="7589">
                  <c:v>-5.9999999999999637E-4</c:v>
                </c:pt>
                <c:pt idx="7590">
                  <c:v>-8.000000000000021E-4</c:v>
                </c:pt>
                <c:pt idx="7591">
                  <c:v>-6.9999999999999923E-4</c:v>
                </c:pt>
                <c:pt idx="7592">
                  <c:v>-8.000000000000021E-4</c:v>
                </c:pt>
                <c:pt idx="7593">
                  <c:v>-1.0000000000000009E-3</c:v>
                </c:pt>
                <c:pt idx="7594">
                  <c:v>-7.9999999999998822E-4</c:v>
                </c:pt>
                <c:pt idx="7595">
                  <c:v>-7.9999999999999516E-4</c:v>
                </c:pt>
                <c:pt idx="7596">
                  <c:v>-1.0000000000000009E-3</c:v>
                </c:pt>
                <c:pt idx="7597">
                  <c:v>-1.0000000000000009E-3</c:v>
                </c:pt>
                <c:pt idx="7598">
                  <c:v>-8.9999999999999802E-4</c:v>
                </c:pt>
                <c:pt idx="7599">
                  <c:v>-6.9999999999999923E-4</c:v>
                </c:pt>
                <c:pt idx="7600">
                  <c:v>-1.0000000000000078E-3</c:v>
                </c:pt>
                <c:pt idx="7601">
                  <c:v>-1.1000000000000038E-3</c:v>
                </c:pt>
                <c:pt idx="7602">
                  <c:v>-1.0999999999999968E-3</c:v>
                </c:pt>
                <c:pt idx="7603">
                  <c:v>-1.1000000000000038E-3</c:v>
                </c:pt>
                <c:pt idx="7604">
                  <c:v>-1.2999999999999956E-3</c:v>
                </c:pt>
                <c:pt idx="7605">
                  <c:v>-1.4000000000000123E-3</c:v>
                </c:pt>
                <c:pt idx="7606">
                  <c:v>-1.4999999999999944E-3</c:v>
                </c:pt>
                <c:pt idx="7607">
                  <c:v>-1.7000000000000001E-3</c:v>
                </c:pt>
                <c:pt idx="7608">
                  <c:v>-1.8999999999999989E-3</c:v>
                </c:pt>
                <c:pt idx="7609">
                  <c:v>-1.899999999999992E-3</c:v>
                </c:pt>
                <c:pt idx="7610">
                  <c:v>-1.4999999999999944E-3</c:v>
                </c:pt>
                <c:pt idx="7611">
                  <c:v>-1.5999999999999973E-3</c:v>
                </c:pt>
                <c:pt idx="7612">
                  <c:v>-1.7000000000000001E-3</c:v>
                </c:pt>
                <c:pt idx="7613">
                  <c:v>-1.7000000000000001E-3</c:v>
                </c:pt>
                <c:pt idx="7614">
                  <c:v>-1.8000000000000099E-3</c:v>
                </c:pt>
                <c:pt idx="7615">
                  <c:v>-1.7000000000000001E-3</c:v>
                </c:pt>
                <c:pt idx="7616">
                  <c:v>-1.5999999999999973E-3</c:v>
                </c:pt>
                <c:pt idx="7617">
                  <c:v>-1.7000000000000071E-3</c:v>
                </c:pt>
                <c:pt idx="7618">
                  <c:v>-1.6000000000000042E-3</c:v>
                </c:pt>
                <c:pt idx="7619">
                  <c:v>-8.9999999999999802E-4</c:v>
                </c:pt>
                <c:pt idx="7620">
                  <c:v>-8.9999999999999802E-4</c:v>
                </c:pt>
                <c:pt idx="7621">
                  <c:v>-6.999999999999923E-4</c:v>
                </c:pt>
                <c:pt idx="7622">
                  <c:v>-1.0999999999999899E-3</c:v>
                </c:pt>
                <c:pt idx="7623">
                  <c:v>-8.9999999999999802E-4</c:v>
                </c:pt>
                <c:pt idx="7624">
                  <c:v>-1.2000000000000066E-3</c:v>
                </c:pt>
                <c:pt idx="7625">
                  <c:v>-1.5000000000000013E-3</c:v>
                </c:pt>
                <c:pt idx="7626">
                  <c:v>-1.1999999999999997E-3</c:v>
                </c:pt>
                <c:pt idx="7627">
                  <c:v>-1.1999999999999997E-3</c:v>
                </c:pt>
                <c:pt idx="7628">
                  <c:v>-1.3000000000000095E-3</c:v>
                </c:pt>
                <c:pt idx="7629">
                  <c:v>-1.3000000000000095E-3</c:v>
                </c:pt>
                <c:pt idx="7630">
                  <c:v>-1.1000000000000038E-3</c:v>
                </c:pt>
                <c:pt idx="7631">
                  <c:v>-1.1000000000000038E-3</c:v>
                </c:pt>
                <c:pt idx="7632">
                  <c:v>-1.1000000000000038E-3</c:v>
                </c:pt>
                <c:pt idx="7633">
                  <c:v>-1.1000000000000038E-3</c:v>
                </c:pt>
                <c:pt idx="7634">
                  <c:v>-8.000000000000021E-4</c:v>
                </c:pt>
                <c:pt idx="7635">
                  <c:v>-1.0000000000000009E-3</c:v>
                </c:pt>
                <c:pt idx="7636">
                  <c:v>-1.0999999999999968E-3</c:v>
                </c:pt>
                <c:pt idx="7637">
                  <c:v>-1.2000000000000066E-3</c:v>
                </c:pt>
                <c:pt idx="7638">
                  <c:v>-1.1000000000000038E-3</c:v>
                </c:pt>
                <c:pt idx="7639">
                  <c:v>-1.1999999999999997E-3</c:v>
                </c:pt>
                <c:pt idx="7640">
                  <c:v>-8.9999999999999802E-4</c:v>
                </c:pt>
                <c:pt idx="7641">
                  <c:v>-8.9999999999999802E-4</c:v>
                </c:pt>
                <c:pt idx="7642">
                  <c:v>-1.0999999999999899E-3</c:v>
                </c:pt>
                <c:pt idx="7643">
                  <c:v>-1.1999999999999997E-3</c:v>
                </c:pt>
                <c:pt idx="7644">
                  <c:v>-1.2999999999999956E-3</c:v>
                </c:pt>
                <c:pt idx="7645">
                  <c:v>-1.1999999999999927E-3</c:v>
                </c:pt>
                <c:pt idx="7646">
                  <c:v>-1.1999999999999997E-3</c:v>
                </c:pt>
                <c:pt idx="7647">
                  <c:v>-1.1000000000000038E-3</c:v>
                </c:pt>
                <c:pt idx="7648">
                  <c:v>-1.1000000000000038E-3</c:v>
                </c:pt>
                <c:pt idx="7649">
                  <c:v>-1.2000000000000066E-3</c:v>
                </c:pt>
                <c:pt idx="7650">
                  <c:v>-1.3999999999999985E-3</c:v>
                </c:pt>
                <c:pt idx="7651">
                  <c:v>-1.4999999999999944E-3</c:v>
                </c:pt>
                <c:pt idx="7652">
                  <c:v>-1.5000000000000083E-3</c:v>
                </c:pt>
                <c:pt idx="7653">
                  <c:v>-1.3000000000000095E-3</c:v>
                </c:pt>
                <c:pt idx="7654">
                  <c:v>-1.1999999999999997E-3</c:v>
                </c:pt>
                <c:pt idx="7655">
                  <c:v>-1.1000000000000038E-3</c:v>
                </c:pt>
                <c:pt idx="7656">
                  <c:v>-1.0999999999999968E-3</c:v>
                </c:pt>
                <c:pt idx="7657">
                  <c:v>-8.9999999999999802E-4</c:v>
                </c:pt>
                <c:pt idx="7658">
                  <c:v>-1.0000000000000009E-3</c:v>
                </c:pt>
                <c:pt idx="7659">
                  <c:v>-1.1000000000000038E-3</c:v>
                </c:pt>
                <c:pt idx="7660">
                  <c:v>-1.1999999999999997E-3</c:v>
                </c:pt>
                <c:pt idx="7661">
                  <c:v>-1.1000000000000038E-3</c:v>
                </c:pt>
                <c:pt idx="7662">
                  <c:v>-1.1000000000000038E-3</c:v>
                </c:pt>
                <c:pt idx="7663">
                  <c:v>-1.3000000000000025E-3</c:v>
                </c:pt>
                <c:pt idx="7664">
                  <c:v>-1.2999999999999956E-3</c:v>
                </c:pt>
                <c:pt idx="7665">
                  <c:v>-1.3999999999999915E-3</c:v>
                </c:pt>
                <c:pt idx="7666">
                  <c:v>-1.3000000000000025E-3</c:v>
                </c:pt>
                <c:pt idx="7667">
                  <c:v>-1.4000000000000054E-3</c:v>
                </c:pt>
                <c:pt idx="7668">
                  <c:v>-1.2999999999999956E-3</c:v>
                </c:pt>
                <c:pt idx="7669">
                  <c:v>-1.2999999999999956E-3</c:v>
                </c:pt>
                <c:pt idx="7670">
                  <c:v>-1.3000000000000025E-3</c:v>
                </c:pt>
                <c:pt idx="7671">
                  <c:v>-1.3999999999999985E-3</c:v>
                </c:pt>
                <c:pt idx="7672">
                  <c:v>-1.2999999999999956E-3</c:v>
                </c:pt>
                <c:pt idx="7673">
                  <c:v>-1.3000000000000025E-3</c:v>
                </c:pt>
                <c:pt idx="7674">
                  <c:v>-1.3999999999999915E-3</c:v>
                </c:pt>
                <c:pt idx="7675">
                  <c:v>-1.4000000000000054E-3</c:v>
                </c:pt>
                <c:pt idx="7676">
                  <c:v>-1.3999999999999985E-3</c:v>
                </c:pt>
                <c:pt idx="7677">
                  <c:v>-8.9999999999999802E-4</c:v>
                </c:pt>
                <c:pt idx="7678">
                  <c:v>-9.000000000000119E-4</c:v>
                </c:pt>
                <c:pt idx="7679">
                  <c:v>-7.0000000000000617E-4</c:v>
                </c:pt>
                <c:pt idx="7680">
                  <c:v>-3.9999999999999758E-4</c:v>
                </c:pt>
                <c:pt idx="7681">
                  <c:v>-1.9999999999999879E-4</c:v>
                </c:pt>
                <c:pt idx="7682">
                  <c:v>-5.0000000000000044E-4</c:v>
                </c:pt>
                <c:pt idx="7683">
                  <c:v>-4.0000000000000452E-4</c:v>
                </c:pt>
                <c:pt idx="7684">
                  <c:v>-4.9999999999999351E-4</c:v>
                </c:pt>
                <c:pt idx="7685">
                  <c:v>-7.0000000000000617E-4</c:v>
                </c:pt>
                <c:pt idx="7686">
                  <c:v>-6.0000000000001025E-4</c:v>
                </c:pt>
                <c:pt idx="7687">
                  <c:v>-1.9999999999999879E-4</c:v>
                </c:pt>
                <c:pt idx="7688">
                  <c:v>-1.0000000000000286E-4</c:v>
                </c:pt>
                <c:pt idx="7689">
                  <c:v>-3.0000000000000165E-4</c:v>
                </c:pt>
                <c:pt idx="7690">
                  <c:v>-3.0000000000000165E-4</c:v>
                </c:pt>
                <c:pt idx="7691">
                  <c:v>-3.0000000000000165E-4</c:v>
                </c:pt>
                <c:pt idx="7692">
                  <c:v>-4.0000000000000452E-4</c:v>
                </c:pt>
                <c:pt idx="7693">
                  <c:v>1.9999999999999879E-4</c:v>
                </c:pt>
                <c:pt idx="7694">
                  <c:v>1.9999999999999879E-4</c:v>
                </c:pt>
                <c:pt idx="7695">
                  <c:v>2.0000000000000573E-4</c:v>
                </c:pt>
                <c:pt idx="7696">
                  <c:v>4.0000000000000452E-4</c:v>
                </c:pt>
                <c:pt idx="7697">
                  <c:v>4.0000000000000452E-4</c:v>
                </c:pt>
                <c:pt idx="7698">
                  <c:v>9.0000000000000496E-4</c:v>
                </c:pt>
                <c:pt idx="7699">
                  <c:v>5.9999999999999637E-4</c:v>
                </c:pt>
                <c:pt idx="7700">
                  <c:v>7.0000000000000617E-4</c:v>
                </c:pt>
                <c:pt idx="7701">
                  <c:v>5.0000000000000738E-4</c:v>
                </c:pt>
                <c:pt idx="7702">
                  <c:v>3.9999999999999758E-4</c:v>
                </c:pt>
                <c:pt idx="7703">
                  <c:v>5.0000000000000044E-4</c:v>
                </c:pt>
                <c:pt idx="7704">
                  <c:v>5.0000000000000044E-4</c:v>
                </c:pt>
                <c:pt idx="7705">
                  <c:v>9.9999999999995925E-5</c:v>
                </c:pt>
                <c:pt idx="7706">
                  <c:v>1.9999999999999185E-4</c:v>
                </c:pt>
                <c:pt idx="7707">
                  <c:v>2.0000000000000573E-4</c:v>
                </c:pt>
                <c:pt idx="7708">
                  <c:v>9.9999999999995925E-5</c:v>
                </c:pt>
                <c:pt idx="7709">
                  <c:v>9.9999999999995925E-5</c:v>
                </c:pt>
                <c:pt idx="7710">
                  <c:v>0</c:v>
                </c:pt>
                <c:pt idx="7711">
                  <c:v>0</c:v>
                </c:pt>
                <c:pt idx="7712">
                  <c:v>1.0000000000000286E-4</c:v>
                </c:pt>
                <c:pt idx="7713">
                  <c:v>2.0000000000000573E-4</c:v>
                </c:pt>
                <c:pt idx="7714">
                  <c:v>4.0000000000000452E-4</c:v>
                </c:pt>
                <c:pt idx="7715">
                  <c:v>4.0000000000000452E-4</c:v>
                </c:pt>
                <c:pt idx="7716">
                  <c:v>3.9999999999999758E-4</c:v>
                </c:pt>
                <c:pt idx="7717">
                  <c:v>5.0000000000000044E-4</c:v>
                </c:pt>
                <c:pt idx="7718">
                  <c:v>3.0000000000000165E-4</c:v>
                </c:pt>
                <c:pt idx="7719">
                  <c:v>2.0000000000000573E-4</c:v>
                </c:pt>
                <c:pt idx="7720">
                  <c:v>4.0000000000000452E-4</c:v>
                </c:pt>
                <c:pt idx="7721">
                  <c:v>3.0000000000000165E-4</c:v>
                </c:pt>
                <c:pt idx="7722">
                  <c:v>9.9999999999995925E-5</c:v>
                </c:pt>
                <c:pt idx="7723">
                  <c:v>0</c:v>
                </c:pt>
                <c:pt idx="7724">
                  <c:v>-3.0000000000000165E-4</c:v>
                </c:pt>
                <c:pt idx="7725">
                  <c:v>-2.9999999999999472E-4</c:v>
                </c:pt>
                <c:pt idx="7726">
                  <c:v>-4.0000000000000452E-4</c:v>
                </c:pt>
                <c:pt idx="7727">
                  <c:v>-5.0000000000000044E-4</c:v>
                </c:pt>
                <c:pt idx="7728">
                  <c:v>-6.0000000000001025E-4</c:v>
                </c:pt>
                <c:pt idx="7729">
                  <c:v>-4.9999999999999351E-4</c:v>
                </c:pt>
                <c:pt idx="7730">
                  <c:v>-4.0000000000000452E-4</c:v>
                </c:pt>
                <c:pt idx="7731">
                  <c:v>-4.0000000000000452E-4</c:v>
                </c:pt>
                <c:pt idx="7732">
                  <c:v>-3.9999999999999758E-4</c:v>
                </c:pt>
                <c:pt idx="7733">
                  <c:v>-2.0000000000000573E-4</c:v>
                </c:pt>
                <c:pt idx="7734">
                  <c:v>-2.0000000000000573E-4</c:v>
                </c:pt>
                <c:pt idx="7735">
                  <c:v>-1.000000000000098E-4</c:v>
                </c:pt>
                <c:pt idx="7736">
                  <c:v>-1.9999999999999879E-4</c:v>
                </c:pt>
                <c:pt idx="7737">
                  <c:v>0</c:v>
                </c:pt>
                <c:pt idx="7738">
                  <c:v>1.000000000000098E-4</c:v>
                </c:pt>
                <c:pt idx="7739">
                  <c:v>1.000000000000098E-4</c:v>
                </c:pt>
                <c:pt idx="7740">
                  <c:v>1.000000000000098E-4</c:v>
                </c:pt>
                <c:pt idx="7741">
                  <c:v>0</c:v>
                </c:pt>
                <c:pt idx="7742">
                  <c:v>-9.9999999999995925E-5</c:v>
                </c:pt>
                <c:pt idx="7743">
                  <c:v>-1.9999999999999879E-4</c:v>
                </c:pt>
                <c:pt idx="7744">
                  <c:v>-1.9999999999999879E-4</c:v>
                </c:pt>
                <c:pt idx="7745">
                  <c:v>-4.0000000000000452E-4</c:v>
                </c:pt>
                <c:pt idx="7746">
                  <c:v>-9.9999999999995925E-5</c:v>
                </c:pt>
                <c:pt idx="7747">
                  <c:v>0</c:v>
                </c:pt>
                <c:pt idx="7748">
                  <c:v>8.000000000000021E-4</c:v>
                </c:pt>
                <c:pt idx="7749">
                  <c:v>1.1000000000000038E-3</c:v>
                </c:pt>
                <c:pt idx="7750">
                  <c:v>1.3000000000000025E-3</c:v>
                </c:pt>
                <c:pt idx="7751">
                  <c:v>1.799999999999996E-3</c:v>
                </c:pt>
                <c:pt idx="7752">
                  <c:v>1.1999999999999997E-3</c:v>
                </c:pt>
                <c:pt idx="7753">
                  <c:v>1.3000000000000095E-3</c:v>
                </c:pt>
                <c:pt idx="7754">
                  <c:v>1.1000000000000038E-3</c:v>
                </c:pt>
                <c:pt idx="7755">
                  <c:v>1.4000000000000054E-3</c:v>
                </c:pt>
                <c:pt idx="7756">
                  <c:v>1.4999999999999944E-3</c:v>
                </c:pt>
                <c:pt idx="7757">
                  <c:v>1.7000000000000001E-3</c:v>
                </c:pt>
                <c:pt idx="7758">
                  <c:v>1.799999999999996E-3</c:v>
                </c:pt>
                <c:pt idx="7759">
                  <c:v>2.2000000000000006E-3</c:v>
                </c:pt>
                <c:pt idx="7760">
                  <c:v>2.2000000000000006E-3</c:v>
                </c:pt>
                <c:pt idx="7761">
                  <c:v>1.9999999999999948E-3</c:v>
                </c:pt>
                <c:pt idx="7762">
                  <c:v>1.799999999999996E-3</c:v>
                </c:pt>
                <c:pt idx="7763">
                  <c:v>1.6000000000000042E-3</c:v>
                </c:pt>
                <c:pt idx="7764">
                  <c:v>1.6000000000000042E-3</c:v>
                </c:pt>
                <c:pt idx="7765">
                  <c:v>1.3999999999999985E-3</c:v>
                </c:pt>
                <c:pt idx="7766">
                  <c:v>1.5999999999999973E-3</c:v>
                </c:pt>
                <c:pt idx="7767">
                  <c:v>1.7000000000000001E-3</c:v>
                </c:pt>
                <c:pt idx="7768">
                  <c:v>2.0000000000000018E-3</c:v>
                </c:pt>
                <c:pt idx="7769">
                  <c:v>1.8999999999999989E-3</c:v>
                </c:pt>
                <c:pt idx="7770">
                  <c:v>1.8000000000000099E-3</c:v>
                </c:pt>
                <c:pt idx="7771">
                  <c:v>2.0000000000000018E-3</c:v>
                </c:pt>
                <c:pt idx="7772">
                  <c:v>1.899999999999992E-3</c:v>
                </c:pt>
                <c:pt idx="7773">
                  <c:v>1.7000000000000001E-3</c:v>
                </c:pt>
                <c:pt idx="7774">
                  <c:v>1.5999999999999973E-3</c:v>
                </c:pt>
                <c:pt idx="7775">
                  <c:v>1.7000000000000001E-3</c:v>
                </c:pt>
                <c:pt idx="7776">
                  <c:v>1.799999999999996E-3</c:v>
                </c:pt>
                <c:pt idx="7777">
                  <c:v>1.7000000000000001E-3</c:v>
                </c:pt>
                <c:pt idx="7778">
                  <c:v>1.7000000000000001E-3</c:v>
                </c:pt>
                <c:pt idx="7779">
                  <c:v>1.7000000000000001E-3</c:v>
                </c:pt>
                <c:pt idx="7780">
                  <c:v>1.7000000000000071E-3</c:v>
                </c:pt>
                <c:pt idx="7781">
                  <c:v>1.799999999999996E-3</c:v>
                </c:pt>
                <c:pt idx="7782">
                  <c:v>2.3000000000000034E-3</c:v>
                </c:pt>
                <c:pt idx="7783">
                  <c:v>2.4000000000000063E-3</c:v>
                </c:pt>
                <c:pt idx="7784">
                  <c:v>2.3000000000000104E-3</c:v>
                </c:pt>
                <c:pt idx="7785">
                  <c:v>2.2000000000000075E-3</c:v>
                </c:pt>
                <c:pt idx="7786">
                  <c:v>2.0000000000000018E-3</c:v>
                </c:pt>
                <c:pt idx="7787">
                  <c:v>1.800000000000003E-3</c:v>
                </c:pt>
                <c:pt idx="7788">
                  <c:v>2.5000000000000022E-3</c:v>
                </c:pt>
                <c:pt idx="7789">
                  <c:v>2.5999999999999981E-3</c:v>
                </c:pt>
                <c:pt idx="7790">
                  <c:v>2.1000000000000046E-3</c:v>
                </c:pt>
                <c:pt idx="7791">
                  <c:v>2.0000000000000018E-3</c:v>
                </c:pt>
                <c:pt idx="7792">
                  <c:v>2.9999999999999957E-3</c:v>
                </c:pt>
                <c:pt idx="7793">
                  <c:v>3.4000000000000002E-3</c:v>
                </c:pt>
                <c:pt idx="7794">
                  <c:v>3.2000000000000015E-3</c:v>
                </c:pt>
                <c:pt idx="7795">
                  <c:v>3.4000000000000141E-3</c:v>
                </c:pt>
                <c:pt idx="7796">
                  <c:v>4.2000000000000093E-3</c:v>
                </c:pt>
                <c:pt idx="7797">
                  <c:v>5.1999999999999963E-3</c:v>
                </c:pt>
                <c:pt idx="7798">
                  <c:v>5.0000000000000044E-3</c:v>
                </c:pt>
                <c:pt idx="7799">
                  <c:v>5.2999999999999922E-3</c:v>
                </c:pt>
                <c:pt idx="7800">
                  <c:v>5.4999999999999979E-3</c:v>
                </c:pt>
                <c:pt idx="7801">
                  <c:v>4.7999999999999987E-3</c:v>
                </c:pt>
                <c:pt idx="7802">
                  <c:v>4.2000000000000023E-3</c:v>
                </c:pt>
                <c:pt idx="7803">
                  <c:v>3.3000000000000043E-3</c:v>
                </c:pt>
                <c:pt idx="7804">
                  <c:v>3.1999999999999945E-3</c:v>
                </c:pt>
                <c:pt idx="7805">
                  <c:v>4.0000000000000036E-3</c:v>
                </c:pt>
                <c:pt idx="7806">
                  <c:v>4.3000000000000052E-3</c:v>
                </c:pt>
                <c:pt idx="7807">
                  <c:v>4.2999999999999983E-3</c:v>
                </c:pt>
                <c:pt idx="7808">
                  <c:v>3.9000000000000007E-3</c:v>
                </c:pt>
                <c:pt idx="7809">
                  <c:v>4.2999999999999983E-3</c:v>
                </c:pt>
                <c:pt idx="7810">
                  <c:v>4.500000000000004E-3</c:v>
                </c:pt>
                <c:pt idx="7811">
                  <c:v>4.2999999999999983E-3</c:v>
                </c:pt>
                <c:pt idx="7812">
                  <c:v>4.7999999999999987E-3</c:v>
                </c:pt>
                <c:pt idx="7813">
                  <c:v>4.6999999999999958E-3</c:v>
                </c:pt>
                <c:pt idx="7814">
                  <c:v>4.2000000000000023E-3</c:v>
                </c:pt>
                <c:pt idx="7815">
                  <c:v>4.5999999999999999E-3</c:v>
                </c:pt>
                <c:pt idx="7816">
                  <c:v>4.0999999999999995E-3</c:v>
                </c:pt>
                <c:pt idx="7817">
                  <c:v>4.1999999999999954E-3</c:v>
                </c:pt>
                <c:pt idx="7818">
                  <c:v>4.0000000000000036E-3</c:v>
                </c:pt>
                <c:pt idx="7819">
                  <c:v>4.9999999999999975E-3</c:v>
                </c:pt>
                <c:pt idx="7820">
                  <c:v>5.2999999999999992E-3</c:v>
                </c:pt>
                <c:pt idx="7821">
                  <c:v>5.9000000000000094E-3</c:v>
                </c:pt>
                <c:pt idx="7822">
                  <c:v>5.7999999999999996E-3</c:v>
                </c:pt>
                <c:pt idx="7823">
                  <c:v>5.7999999999999996E-3</c:v>
                </c:pt>
                <c:pt idx="7824">
                  <c:v>6.3E-3</c:v>
                </c:pt>
                <c:pt idx="7825">
                  <c:v>6.5999999999999948E-3</c:v>
                </c:pt>
                <c:pt idx="7826">
                  <c:v>6.3E-3</c:v>
                </c:pt>
                <c:pt idx="7827">
                  <c:v>6.1999999999999902E-3</c:v>
                </c:pt>
                <c:pt idx="7828">
                  <c:v>5.3999999999999951E-3</c:v>
                </c:pt>
                <c:pt idx="7829">
                  <c:v>5.6000000000000008E-3</c:v>
                </c:pt>
                <c:pt idx="7830">
                  <c:v>5.2999999999999992E-3</c:v>
                </c:pt>
                <c:pt idx="7831">
                  <c:v>5.400000000000002E-3</c:v>
                </c:pt>
                <c:pt idx="7832">
                  <c:v>5.7000000000000037E-3</c:v>
                </c:pt>
                <c:pt idx="7833">
                  <c:v>5.1999999999999963E-3</c:v>
                </c:pt>
                <c:pt idx="7834">
                  <c:v>5.0000000000000044E-3</c:v>
                </c:pt>
                <c:pt idx="7835">
                  <c:v>5.3000000000000061E-3</c:v>
                </c:pt>
                <c:pt idx="7836">
                  <c:v>4.6999999999999958E-3</c:v>
                </c:pt>
                <c:pt idx="7837">
                  <c:v>4.7000000000000028E-3</c:v>
                </c:pt>
                <c:pt idx="7838">
                  <c:v>5.400000000000002E-3</c:v>
                </c:pt>
                <c:pt idx="7839">
                  <c:v>5.7000000000000037E-3</c:v>
                </c:pt>
                <c:pt idx="7840">
                  <c:v>5.8999999999999955E-3</c:v>
                </c:pt>
                <c:pt idx="7841">
                  <c:v>6.1000000000000013E-3</c:v>
                </c:pt>
                <c:pt idx="7842">
                  <c:v>5.7000000000000037E-3</c:v>
                </c:pt>
                <c:pt idx="7843">
                  <c:v>5.9999999999999984E-3</c:v>
                </c:pt>
                <c:pt idx="7844">
                  <c:v>6.2000000000000041E-3</c:v>
                </c:pt>
                <c:pt idx="7845">
                  <c:v>6.3E-3</c:v>
                </c:pt>
                <c:pt idx="7846">
                  <c:v>6.399999999999996E-3</c:v>
                </c:pt>
                <c:pt idx="7847">
                  <c:v>5.9999999999999915E-3</c:v>
                </c:pt>
                <c:pt idx="7848">
                  <c:v>5.8000000000000065E-3</c:v>
                </c:pt>
                <c:pt idx="7849">
                  <c:v>5.400000000000009E-3</c:v>
                </c:pt>
                <c:pt idx="7850">
                  <c:v>5.9000000000000025E-3</c:v>
                </c:pt>
                <c:pt idx="7851">
                  <c:v>6.4999999999999988E-3</c:v>
                </c:pt>
                <c:pt idx="7852">
                  <c:v>6.5999999999999948E-3</c:v>
                </c:pt>
                <c:pt idx="7853">
                  <c:v>6.7999999999999935E-3</c:v>
                </c:pt>
                <c:pt idx="7854">
                  <c:v>7.3000000000000009E-3</c:v>
                </c:pt>
                <c:pt idx="7855">
                  <c:v>8.100000000000003E-3</c:v>
                </c:pt>
                <c:pt idx="7856">
                  <c:v>8.100000000000003E-3</c:v>
                </c:pt>
                <c:pt idx="7857">
                  <c:v>7.1999999999999981E-3</c:v>
                </c:pt>
                <c:pt idx="7858">
                  <c:v>7.1000000000000021E-3</c:v>
                </c:pt>
                <c:pt idx="7859">
                  <c:v>8.199999999999999E-3</c:v>
                </c:pt>
                <c:pt idx="7860">
                  <c:v>8.199999999999999E-3</c:v>
                </c:pt>
                <c:pt idx="7861">
                  <c:v>8.9000000000000051E-3</c:v>
                </c:pt>
                <c:pt idx="7862">
                  <c:v>9.1999999999999929E-3</c:v>
                </c:pt>
                <c:pt idx="7863">
                  <c:v>1.0099999999999998E-2</c:v>
                </c:pt>
                <c:pt idx="7864">
                  <c:v>9.3999999999999986E-3</c:v>
                </c:pt>
                <c:pt idx="7865">
                  <c:v>9.1000000000000004E-3</c:v>
                </c:pt>
                <c:pt idx="7866">
                  <c:v>9.0000000000000011E-3</c:v>
                </c:pt>
                <c:pt idx="7867">
                  <c:v>8.6000000000000035E-3</c:v>
                </c:pt>
                <c:pt idx="7868">
                  <c:v>8.7999999999999953E-3</c:v>
                </c:pt>
                <c:pt idx="7869">
                  <c:v>9.3000000000000062E-3</c:v>
                </c:pt>
                <c:pt idx="7870">
                  <c:v>9.900000000000006E-3</c:v>
                </c:pt>
                <c:pt idx="7871">
                  <c:v>9.900000000000006E-3</c:v>
                </c:pt>
                <c:pt idx="7872">
                  <c:v>1.0200000000000001E-2</c:v>
                </c:pt>
                <c:pt idx="7873">
                  <c:v>9.9000000000000025E-3</c:v>
                </c:pt>
                <c:pt idx="7874">
                  <c:v>9.9999999999999985E-3</c:v>
                </c:pt>
                <c:pt idx="7875">
                  <c:v>9.8000000000000032E-3</c:v>
                </c:pt>
                <c:pt idx="7876">
                  <c:v>1.0400000000000003E-2</c:v>
                </c:pt>
                <c:pt idx="7877">
                  <c:v>9.8000000000000032E-3</c:v>
                </c:pt>
                <c:pt idx="7878">
                  <c:v>9.6999999999999933E-3</c:v>
                </c:pt>
                <c:pt idx="7879">
                  <c:v>9.2999999999999958E-3</c:v>
                </c:pt>
                <c:pt idx="7880">
                  <c:v>9.5999999999999974E-3</c:v>
                </c:pt>
                <c:pt idx="7881">
                  <c:v>9.5000000000000015E-3</c:v>
                </c:pt>
                <c:pt idx="7882">
                  <c:v>9.3999999999999952E-3</c:v>
                </c:pt>
                <c:pt idx="7883">
                  <c:v>9.499999999999998E-3</c:v>
                </c:pt>
                <c:pt idx="7884">
                  <c:v>9.8999999999999991E-3</c:v>
                </c:pt>
                <c:pt idx="7885">
                  <c:v>9.8999999999999991E-3</c:v>
                </c:pt>
                <c:pt idx="7886">
                  <c:v>9.8999999999999921E-3</c:v>
                </c:pt>
                <c:pt idx="7887">
                  <c:v>9.6999999999999933E-3</c:v>
                </c:pt>
                <c:pt idx="7888">
                  <c:v>9.9000000000000025E-3</c:v>
                </c:pt>
                <c:pt idx="7889">
                  <c:v>9.8999999999999991E-3</c:v>
                </c:pt>
                <c:pt idx="7890">
                  <c:v>1.0300000000000004E-2</c:v>
                </c:pt>
                <c:pt idx="7891">
                  <c:v>1.0800000000000001E-2</c:v>
                </c:pt>
                <c:pt idx="7892">
                  <c:v>1.1399999999999997E-2</c:v>
                </c:pt>
                <c:pt idx="7893">
                  <c:v>1.1000000000000003E-2</c:v>
                </c:pt>
                <c:pt idx="7894">
                  <c:v>1.1000000000000003E-2</c:v>
                </c:pt>
                <c:pt idx="7895">
                  <c:v>1.1299999999999998E-2</c:v>
                </c:pt>
                <c:pt idx="7896">
                  <c:v>1.2000000000000004E-2</c:v>
                </c:pt>
                <c:pt idx="7897">
                  <c:v>1.2299999999999998E-2</c:v>
                </c:pt>
                <c:pt idx="7898">
                  <c:v>1.2300000000000002E-2</c:v>
                </c:pt>
                <c:pt idx="7899">
                  <c:v>1.1900000000000004E-2</c:v>
                </c:pt>
                <c:pt idx="7900">
                  <c:v>1.2300000000000005E-2</c:v>
                </c:pt>
                <c:pt idx="7901">
                  <c:v>1.2199999999999999E-2</c:v>
                </c:pt>
                <c:pt idx="7902">
                  <c:v>1.3000000000000001E-2</c:v>
                </c:pt>
                <c:pt idx="7903">
                  <c:v>1.44E-2</c:v>
                </c:pt>
                <c:pt idx="7904">
                  <c:v>1.4200000000000001E-2</c:v>
                </c:pt>
                <c:pt idx="7905">
                  <c:v>1.43E-2</c:v>
                </c:pt>
                <c:pt idx="7906">
                  <c:v>1.38E-2</c:v>
                </c:pt>
                <c:pt idx="7907">
                  <c:v>1.4099999999999998E-2</c:v>
                </c:pt>
                <c:pt idx="7908">
                  <c:v>1.4000000000000002E-2</c:v>
                </c:pt>
                <c:pt idx="7909">
                  <c:v>1.4800000000000001E-2</c:v>
                </c:pt>
                <c:pt idx="7910">
                  <c:v>1.5000000000000003E-2</c:v>
                </c:pt>
                <c:pt idx="7911">
                  <c:v>1.5300000000000005E-2</c:v>
                </c:pt>
                <c:pt idx="7912">
                  <c:v>1.5999999999999997E-2</c:v>
                </c:pt>
                <c:pt idx="7913">
                  <c:v>1.6799999999999999E-2</c:v>
                </c:pt>
                <c:pt idx="7914">
                  <c:v>1.6500000000000001E-2</c:v>
                </c:pt>
                <c:pt idx="7915">
                  <c:v>1.7500000000000002E-2</c:v>
                </c:pt>
                <c:pt idx="7916">
                  <c:v>1.7100000000000001E-2</c:v>
                </c:pt>
                <c:pt idx="7917">
                  <c:v>1.6900000000000002E-2</c:v>
                </c:pt>
                <c:pt idx="7918">
                  <c:v>1.72E-2</c:v>
                </c:pt>
                <c:pt idx="7919">
                  <c:v>1.7900000000000006E-2</c:v>
                </c:pt>
                <c:pt idx="7920">
                  <c:v>1.9199999999999998E-2</c:v>
                </c:pt>
                <c:pt idx="7921">
                  <c:v>1.8500000000000003E-2</c:v>
                </c:pt>
                <c:pt idx="7922">
                  <c:v>1.8300000000000004E-2</c:v>
                </c:pt>
                <c:pt idx="7923">
                  <c:v>1.7899999999999999E-2</c:v>
                </c:pt>
                <c:pt idx="7924">
                  <c:v>1.7900000000000003E-2</c:v>
                </c:pt>
                <c:pt idx="7925">
                  <c:v>1.8100000000000002E-2</c:v>
                </c:pt>
                <c:pt idx="7926">
                  <c:v>1.7800000000000003E-2</c:v>
                </c:pt>
                <c:pt idx="7927">
                  <c:v>1.84E-2</c:v>
                </c:pt>
                <c:pt idx="7928">
                  <c:v>1.84E-2</c:v>
                </c:pt>
                <c:pt idx="7929">
                  <c:v>1.84E-2</c:v>
                </c:pt>
                <c:pt idx="7930">
                  <c:v>1.8799999999999997E-2</c:v>
                </c:pt>
                <c:pt idx="7931">
                  <c:v>1.9300000000000001E-2</c:v>
                </c:pt>
                <c:pt idx="7932">
                  <c:v>1.9799999999999998E-2</c:v>
                </c:pt>
                <c:pt idx="7933">
                  <c:v>2.0400000000000005E-2</c:v>
                </c:pt>
                <c:pt idx="7934">
                  <c:v>2.0900000000000002E-2</c:v>
                </c:pt>
                <c:pt idx="7935">
                  <c:v>2.0299999999999999E-2</c:v>
                </c:pt>
                <c:pt idx="7936">
                  <c:v>1.9900000000000001E-2</c:v>
                </c:pt>
                <c:pt idx="7937">
                  <c:v>1.8600000000000005E-2</c:v>
                </c:pt>
                <c:pt idx="7938">
                  <c:v>1.8600000000000002E-2</c:v>
                </c:pt>
                <c:pt idx="7939">
                  <c:v>1.9300000000000001E-2</c:v>
                </c:pt>
                <c:pt idx="7940">
                  <c:v>1.9700000000000002E-2</c:v>
                </c:pt>
                <c:pt idx="7941">
                  <c:v>1.9899999999999998E-2</c:v>
                </c:pt>
                <c:pt idx="7942">
                  <c:v>1.8999999999999996E-2</c:v>
                </c:pt>
                <c:pt idx="7943">
                  <c:v>1.8399999999999996E-2</c:v>
                </c:pt>
                <c:pt idx="7944">
                  <c:v>1.7499999999999998E-2</c:v>
                </c:pt>
                <c:pt idx="7945">
                  <c:v>1.72E-2</c:v>
                </c:pt>
                <c:pt idx="7946">
                  <c:v>1.72E-2</c:v>
                </c:pt>
                <c:pt idx="7947">
                  <c:v>1.7999999999999999E-2</c:v>
                </c:pt>
                <c:pt idx="7948">
                  <c:v>1.83E-2</c:v>
                </c:pt>
                <c:pt idx="7949">
                  <c:v>1.8000000000000002E-2</c:v>
                </c:pt>
                <c:pt idx="7950">
                  <c:v>1.83E-2</c:v>
                </c:pt>
                <c:pt idx="7951">
                  <c:v>1.77E-2</c:v>
                </c:pt>
                <c:pt idx="7952">
                  <c:v>1.7200000000000003E-2</c:v>
                </c:pt>
                <c:pt idx="7953">
                  <c:v>1.7000000000000001E-2</c:v>
                </c:pt>
                <c:pt idx="7954">
                  <c:v>1.6700000000000003E-2</c:v>
                </c:pt>
                <c:pt idx="7955">
                  <c:v>1.6200000000000003E-2</c:v>
                </c:pt>
                <c:pt idx="7956">
                  <c:v>1.7099999999999997E-2</c:v>
                </c:pt>
                <c:pt idx="7957">
                  <c:v>1.72E-2</c:v>
                </c:pt>
                <c:pt idx="7958">
                  <c:v>1.7099999999999997E-2</c:v>
                </c:pt>
                <c:pt idx="7959">
                  <c:v>1.7299999999999999E-2</c:v>
                </c:pt>
                <c:pt idx="7960">
                  <c:v>1.7499999999999998E-2</c:v>
                </c:pt>
                <c:pt idx="7961">
                  <c:v>1.7600000000000005E-2</c:v>
                </c:pt>
                <c:pt idx="7962">
                  <c:v>1.7400000000000002E-2</c:v>
                </c:pt>
                <c:pt idx="7963">
                  <c:v>1.6199999999999999E-2</c:v>
                </c:pt>
                <c:pt idx="7964">
                  <c:v>1.5800000000000005E-2</c:v>
                </c:pt>
                <c:pt idx="7965">
                  <c:v>1.5499999999999996E-2</c:v>
                </c:pt>
                <c:pt idx="7966">
                  <c:v>1.4999999999999999E-2</c:v>
                </c:pt>
                <c:pt idx="7967">
                  <c:v>1.5500000000000003E-2</c:v>
                </c:pt>
                <c:pt idx="7968">
                  <c:v>1.4600000000000002E-2</c:v>
                </c:pt>
                <c:pt idx="7969">
                  <c:v>1.4700000000000001E-2</c:v>
                </c:pt>
                <c:pt idx="7970">
                  <c:v>1.5000000000000003E-2</c:v>
                </c:pt>
                <c:pt idx="7971">
                  <c:v>1.4999999999999999E-2</c:v>
                </c:pt>
                <c:pt idx="7972">
                  <c:v>1.4800000000000004E-2</c:v>
                </c:pt>
                <c:pt idx="7973">
                  <c:v>1.4099999999999998E-2</c:v>
                </c:pt>
                <c:pt idx="7974">
                  <c:v>1.4200000000000001E-2</c:v>
                </c:pt>
                <c:pt idx="7975">
                  <c:v>1.4600000000000002E-2</c:v>
                </c:pt>
                <c:pt idx="7976">
                  <c:v>1.5500000000000003E-2</c:v>
                </c:pt>
                <c:pt idx="7977">
                  <c:v>1.5600000000000003E-2</c:v>
                </c:pt>
                <c:pt idx="7978">
                  <c:v>1.5400000000000004E-2</c:v>
                </c:pt>
                <c:pt idx="7979">
                  <c:v>1.5200000000000005E-2</c:v>
                </c:pt>
                <c:pt idx="7980">
                  <c:v>1.4800000000000001E-2</c:v>
                </c:pt>
                <c:pt idx="7981">
                  <c:v>1.4299999999999997E-2</c:v>
                </c:pt>
                <c:pt idx="7982">
                  <c:v>1.3899999999999999E-2</c:v>
                </c:pt>
                <c:pt idx="7983">
                  <c:v>1.38E-2</c:v>
                </c:pt>
                <c:pt idx="7984">
                  <c:v>1.3799999999999996E-2</c:v>
                </c:pt>
                <c:pt idx="7985">
                  <c:v>1.4100000000000001E-2</c:v>
                </c:pt>
                <c:pt idx="7986">
                  <c:v>1.44E-2</c:v>
                </c:pt>
                <c:pt idx="7987">
                  <c:v>1.3999999999999999E-2</c:v>
                </c:pt>
                <c:pt idx="7988">
                  <c:v>1.3599999999999998E-2</c:v>
                </c:pt>
                <c:pt idx="7989">
                  <c:v>1.3899999999999999E-2</c:v>
                </c:pt>
                <c:pt idx="7990">
                  <c:v>1.3800000000000003E-2</c:v>
                </c:pt>
                <c:pt idx="7991">
                  <c:v>1.4100000000000001E-2</c:v>
                </c:pt>
                <c:pt idx="7992">
                  <c:v>1.4100000000000001E-2</c:v>
                </c:pt>
                <c:pt idx="7993">
                  <c:v>1.3999999999999995E-2</c:v>
                </c:pt>
                <c:pt idx="7994">
                  <c:v>1.4700000000000005E-2</c:v>
                </c:pt>
                <c:pt idx="7995">
                  <c:v>1.4699999999999998E-2</c:v>
                </c:pt>
                <c:pt idx="7996">
                  <c:v>1.5099999999999999E-2</c:v>
                </c:pt>
                <c:pt idx="7997">
                  <c:v>1.5399999999999997E-2</c:v>
                </c:pt>
                <c:pt idx="7998">
                  <c:v>1.5399999999999997E-2</c:v>
                </c:pt>
                <c:pt idx="7999">
                  <c:v>1.2899999999999998E-2</c:v>
                </c:pt>
                <c:pt idx="8000">
                  <c:v>1.2000000000000004E-2</c:v>
                </c:pt>
                <c:pt idx="8001">
                  <c:v>1.2699999999999993E-2</c:v>
                </c:pt>
                <c:pt idx="8002">
                  <c:v>1.2000000000000007E-2</c:v>
                </c:pt>
                <c:pt idx="8003">
                  <c:v>1.2199999999999996E-2</c:v>
                </c:pt>
                <c:pt idx="8004">
                  <c:v>1.2300000000000002E-2</c:v>
                </c:pt>
                <c:pt idx="8005">
                  <c:v>1.2900000000000005E-2</c:v>
                </c:pt>
                <c:pt idx="8006">
                  <c:v>1.2700000000000003E-2</c:v>
                </c:pt>
                <c:pt idx="8007">
                  <c:v>1.2299999999999998E-2</c:v>
                </c:pt>
                <c:pt idx="8008">
                  <c:v>1.2800000000000006E-2</c:v>
                </c:pt>
                <c:pt idx="8009">
                  <c:v>1.2100000000000007E-2</c:v>
                </c:pt>
                <c:pt idx="8010">
                  <c:v>1.2299999999999991E-2</c:v>
                </c:pt>
                <c:pt idx="8011">
                  <c:v>1.3000000000000001E-2</c:v>
                </c:pt>
                <c:pt idx="8012">
                  <c:v>1.3900000000000006E-2</c:v>
                </c:pt>
                <c:pt idx="8013">
                  <c:v>1.3400000000000006E-2</c:v>
                </c:pt>
                <c:pt idx="8014">
                  <c:v>1.3600000000000004E-2</c:v>
                </c:pt>
                <c:pt idx="8015">
                  <c:v>1.3799999999999996E-2</c:v>
                </c:pt>
                <c:pt idx="8016">
                  <c:v>1.3900000000000003E-2</c:v>
                </c:pt>
                <c:pt idx="8017">
                  <c:v>1.4500000000000002E-2</c:v>
                </c:pt>
                <c:pt idx="8018">
                  <c:v>1.4799999999999997E-2</c:v>
                </c:pt>
                <c:pt idx="8019">
                  <c:v>1.44E-2</c:v>
                </c:pt>
                <c:pt idx="8020">
                  <c:v>1.4399999999999996E-2</c:v>
                </c:pt>
                <c:pt idx="8021">
                  <c:v>1.3899999999999999E-2</c:v>
                </c:pt>
                <c:pt idx="8022">
                  <c:v>1.3700000000000004E-2</c:v>
                </c:pt>
                <c:pt idx="8023">
                  <c:v>1.4299999999999997E-2</c:v>
                </c:pt>
                <c:pt idx="8024">
                  <c:v>1.4800000000000004E-2</c:v>
                </c:pt>
                <c:pt idx="8025">
                  <c:v>1.5300000000000005E-2</c:v>
                </c:pt>
                <c:pt idx="8026">
                  <c:v>1.4900000000000007E-2</c:v>
                </c:pt>
                <c:pt idx="8027">
                  <c:v>1.4500000000000002E-2</c:v>
                </c:pt>
                <c:pt idx="8028">
                  <c:v>1.4299999999999997E-2</c:v>
                </c:pt>
                <c:pt idx="8029">
                  <c:v>1.3999999999999995E-2</c:v>
                </c:pt>
                <c:pt idx="8030">
                  <c:v>1.3500000000000005E-2</c:v>
                </c:pt>
                <c:pt idx="8031">
                  <c:v>1.4200000000000004E-2</c:v>
                </c:pt>
                <c:pt idx="8032">
                  <c:v>1.4299999999999993E-2</c:v>
                </c:pt>
                <c:pt idx="8033">
                  <c:v>1.4699999999999998E-2</c:v>
                </c:pt>
                <c:pt idx="8034">
                  <c:v>1.44E-2</c:v>
                </c:pt>
                <c:pt idx="8035">
                  <c:v>1.4300000000000004E-2</c:v>
                </c:pt>
                <c:pt idx="8036">
                  <c:v>1.4700000000000005E-2</c:v>
                </c:pt>
                <c:pt idx="8037">
                  <c:v>1.4600000000000009E-2</c:v>
                </c:pt>
                <c:pt idx="8038">
                  <c:v>1.4500000000000002E-2</c:v>
                </c:pt>
                <c:pt idx="8039">
                  <c:v>1.4999999999999996E-2</c:v>
                </c:pt>
                <c:pt idx="8040">
                  <c:v>1.4999999999999996E-2</c:v>
                </c:pt>
                <c:pt idx="8041">
                  <c:v>1.4899999999999997E-2</c:v>
                </c:pt>
                <c:pt idx="8042">
                  <c:v>1.43E-2</c:v>
                </c:pt>
                <c:pt idx="8043">
                  <c:v>1.4300000000000004E-2</c:v>
                </c:pt>
                <c:pt idx="8044">
                  <c:v>1.4600000000000002E-2</c:v>
                </c:pt>
                <c:pt idx="8045">
                  <c:v>1.4399999999999996E-2</c:v>
                </c:pt>
                <c:pt idx="8046">
                  <c:v>1.4400000000000003E-2</c:v>
                </c:pt>
                <c:pt idx="8047">
                  <c:v>1.4399999999999996E-2</c:v>
                </c:pt>
                <c:pt idx="8048">
                  <c:v>1.4699999999999998E-2</c:v>
                </c:pt>
                <c:pt idx="8049">
                  <c:v>1.5100000000000002E-2</c:v>
                </c:pt>
                <c:pt idx="8050">
                  <c:v>1.5400000000000004E-2</c:v>
                </c:pt>
                <c:pt idx="8051">
                  <c:v>1.5099999999999995E-2</c:v>
                </c:pt>
                <c:pt idx="8052">
                  <c:v>1.4500000000000006E-2</c:v>
                </c:pt>
                <c:pt idx="8053">
                  <c:v>1.4600000000000002E-2</c:v>
                </c:pt>
                <c:pt idx="8054">
                  <c:v>1.4400000000000003E-2</c:v>
                </c:pt>
                <c:pt idx="8055">
                  <c:v>1.4600000000000002E-2</c:v>
                </c:pt>
                <c:pt idx="8056">
                  <c:v>1.4200000000000001E-2</c:v>
                </c:pt>
                <c:pt idx="8057">
                  <c:v>1.4700000000000001E-2</c:v>
                </c:pt>
                <c:pt idx="8058">
                  <c:v>1.4800000000000004E-2</c:v>
                </c:pt>
                <c:pt idx="8059">
                  <c:v>1.4500000000000002E-2</c:v>
                </c:pt>
                <c:pt idx="8060">
                  <c:v>1.44E-2</c:v>
                </c:pt>
                <c:pt idx="8061">
                  <c:v>1.43E-2</c:v>
                </c:pt>
                <c:pt idx="8062">
                  <c:v>1.3600000000000001E-2</c:v>
                </c:pt>
                <c:pt idx="8063">
                  <c:v>1.3900000000000003E-2</c:v>
                </c:pt>
                <c:pt idx="8064">
                  <c:v>1.4299999999999997E-2</c:v>
                </c:pt>
                <c:pt idx="8065">
                  <c:v>1.4599999999999998E-2</c:v>
                </c:pt>
                <c:pt idx="8066">
                  <c:v>1.5100000000000002E-2</c:v>
                </c:pt>
                <c:pt idx="8067">
                  <c:v>1.6900000000000002E-2</c:v>
                </c:pt>
                <c:pt idx="8068">
                  <c:v>1.5899999999999997E-2</c:v>
                </c:pt>
                <c:pt idx="8069">
                  <c:v>1.7700000000000007E-2</c:v>
                </c:pt>
                <c:pt idx="8070">
                  <c:v>1.7600000000000001E-2</c:v>
                </c:pt>
                <c:pt idx="8071">
                  <c:v>1.6199999999999999E-2</c:v>
                </c:pt>
                <c:pt idx="8072">
                  <c:v>1.7000000000000001E-2</c:v>
                </c:pt>
                <c:pt idx="8073">
                  <c:v>1.7399999999999999E-2</c:v>
                </c:pt>
                <c:pt idx="8074">
                  <c:v>1.77E-2</c:v>
                </c:pt>
                <c:pt idx="8075">
                  <c:v>1.72E-2</c:v>
                </c:pt>
                <c:pt idx="8076">
                  <c:v>1.7399999999999999E-2</c:v>
                </c:pt>
                <c:pt idx="8077">
                  <c:v>1.9099999999999999E-2</c:v>
                </c:pt>
                <c:pt idx="8078">
                  <c:v>1.8499999999999999E-2</c:v>
                </c:pt>
                <c:pt idx="8079">
                  <c:v>1.9500000000000003E-2</c:v>
                </c:pt>
                <c:pt idx="8080">
                  <c:v>2.0399999999999998E-2</c:v>
                </c:pt>
                <c:pt idx="8081">
                  <c:v>2.0299999999999999E-2</c:v>
                </c:pt>
                <c:pt idx="8082">
                  <c:v>2.0499999999999997E-2</c:v>
                </c:pt>
                <c:pt idx="8083">
                  <c:v>2.0300000000000006E-2</c:v>
                </c:pt>
                <c:pt idx="8084">
                  <c:v>2.0700000000000003E-2</c:v>
                </c:pt>
                <c:pt idx="8085">
                  <c:v>2.1899999999999996E-2</c:v>
                </c:pt>
                <c:pt idx="8086">
                  <c:v>2.2700000000000001E-2</c:v>
                </c:pt>
                <c:pt idx="8087">
                  <c:v>2.2600000000000002E-2</c:v>
                </c:pt>
                <c:pt idx="8088">
                  <c:v>2.4E-2</c:v>
                </c:pt>
                <c:pt idx="8089">
                  <c:v>2.3800000000000005E-2</c:v>
                </c:pt>
                <c:pt idx="8090">
                  <c:v>2.3400000000000004E-2</c:v>
                </c:pt>
                <c:pt idx="8091">
                  <c:v>2.2000000000000002E-2</c:v>
                </c:pt>
                <c:pt idx="8092">
                  <c:v>2.18E-2</c:v>
                </c:pt>
                <c:pt idx="8093">
                  <c:v>2.1199999999999997E-2</c:v>
                </c:pt>
                <c:pt idx="8094">
                  <c:v>2.0899999999999998E-2</c:v>
                </c:pt>
                <c:pt idx="8095">
                  <c:v>2.1899999999999999E-2</c:v>
                </c:pt>
                <c:pt idx="8096">
                  <c:v>2.2000000000000002E-2</c:v>
                </c:pt>
                <c:pt idx="8097">
                  <c:v>2.2400000000000003E-2</c:v>
                </c:pt>
                <c:pt idx="8098">
                  <c:v>2.35E-2</c:v>
                </c:pt>
                <c:pt idx="8099">
                  <c:v>2.41E-2</c:v>
                </c:pt>
                <c:pt idx="8100">
                  <c:v>2.4499999999999994E-2</c:v>
                </c:pt>
                <c:pt idx="8101">
                  <c:v>2.5100000000000004E-2</c:v>
                </c:pt>
                <c:pt idx="8102">
                  <c:v>2.4200000000000003E-2</c:v>
                </c:pt>
                <c:pt idx="8103">
                  <c:v>2.3699999999999999E-2</c:v>
                </c:pt>
                <c:pt idx="8104">
                  <c:v>2.47E-2</c:v>
                </c:pt>
                <c:pt idx="8105">
                  <c:v>2.5000000000000001E-2</c:v>
                </c:pt>
                <c:pt idx="8106">
                  <c:v>2.5499999999999995E-2</c:v>
                </c:pt>
                <c:pt idx="8107">
                  <c:v>2.5599999999999998E-2</c:v>
                </c:pt>
                <c:pt idx="8108">
                  <c:v>2.5999999999999995E-2</c:v>
                </c:pt>
                <c:pt idx="8109">
                  <c:v>2.5000000000000001E-2</c:v>
                </c:pt>
                <c:pt idx="8110">
                  <c:v>2.4599999999999997E-2</c:v>
                </c:pt>
                <c:pt idx="8111">
                  <c:v>2.3799999999999998E-2</c:v>
                </c:pt>
                <c:pt idx="8112">
                  <c:v>2.2899999999999997E-2</c:v>
                </c:pt>
                <c:pt idx="8113">
                  <c:v>2.1000000000000005E-2</c:v>
                </c:pt>
                <c:pt idx="8114">
                  <c:v>2.1100000000000001E-2</c:v>
                </c:pt>
                <c:pt idx="8115">
                  <c:v>2.0400000000000001E-2</c:v>
                </c:pt>
                <c:pt idx="8116">
                  <c:v>1.9599999999999999E-2</c:v>
                </c:pt>
                <c:pt idx="8117">
                  <c:v>1.9000000000000003E-2</c:v>
                </c:pt>
                <c:pt idx="8118">
                  <c:v>1.9300000000000005E-2</c:v>
                </c:pt>
                <c:pt idx="8119">
                  <c:v>1.8200000000000001E-2</c:v>
                </c:pt>
                <c:pt idx="8120">
                  <c:v>1.78E-2</c:v>
                </c:pt>
                <c:pt idx="8121">
                  <c:v>1.8000000000000002E-2</c:v>
                </c:pt>
                <c:pt idx="8122">
                  <c:v>1.7299999999999999E-2</c:v>
                </c:pt>
                <c:pt idx="8123">
                  <c:v>1.7399999999999999E-2</c:v>
                </c:pt>
                <c:pt idx="8124">
                  <c:v>1.8000000000000002E-2</c:v>
                </c:pt>
                <c:pt idx="8125">
                  <c:v>1.8300000000000004E-2</c:v>
                </c:pt>
                <c:pt idx="8126">
                  <c:v>1.83E-2</c:v>
                </c:pt>
                <c:pt idx="8127">
                  <c:v>1.8500000000000003E-2</c:v>
                </c:pt>
                <c:pt idx="8128">
                  <c:v>1.8200000000000001E-2</c:v>
                </c:pt>
                <c:pt idx="8129">
                  <c:v>1.78E-2</c:v>
                </c:pt>
                <c:pt idx="8130">
                  <c:v>1.72E-2</c:v>
                </c:pt>
                <c:pt idx="8131">
                  <c:v>1.4700000000000001E-2</c:v>
                </c:pt>
                <c:pt idx="8132">
                  <c:v>1.4000000000000002E-2</c:v>
                </c:pt>
                <c:pt idx="8133">
                  <c:v>1.3899999999999999E-2</c:v>
                </c:pt>
                <c:pt idx="8134">
                  <c:v>1.2900000000000002E-2</c:v>
                </c:pt>
                <c:pt idx="8135">
                  <c:v>1.2800000000000002E-2</c:v>
                </c:pt>
                <c:pt idx="8136">
                  <c:v>1.3000000000000001E-2</c:v>
                </c:pt>
                <c:pt idx="8137">
                  <c:v>1.2700000000000001E-2</c:v>
                </c:pt>
                <c:pt idx="8138">
                  <c:v>1.3499999999999998E-2</c:v>
                </c:pt>
                <c:pt idx="8139">
                  <c:v>1.3600000000000001E-2</c:v>
                </c:pt>
                <c:pt idx="8140">
                  <c:v>1.49E-2</c:v>
                </c:pt>
                <c:pt idx="8141">
                  <c:v>1.5800000000000002E-2</c:v>
                </c:pt>
                <c:pt idx="8142">
                  <c:v>1.7100000000000001E-2</c:v>
                </c:pt>
                <c:pt idx="8143">
                  <c:v>1.7099999999999997E-2</c:v>
                </c:pt>
                <c:pt idx="8144">
                  <c:v>1.7000000000000001E-2</c:v>
                </c:pt>
                <c:pt idx="8145">
                  <c:v>1.6400000000000005E-2</c:v>
                </c:pt>
                <c:pt idx="8146">
                  <c:v>1.6800000000000002E-2</c:v>
                </c:pt>
                <c:pt idx="8147">
                  <c:v>1.6E-2</c:v>
                </c:pt>
                <c:pt idx="8148">
                  <c:v>1.5700000000000002E-2</c:v>
                </c:pt>
                <c:pt idx="8149">
                  <c:v>1.5100000000000002E-2</c:v>
                </c:pt>
                <c:pt idx="8150">
                  <c:v>1.4999999999999999E-2</c:v>
                </c:pt>
                <c:pt idx="8151">
                  <c:v>1.6299999999999999E-2</c:v>
                </c:pt>
                <c:pt idx="8152">
                  <c:v>1.67E-2</c:v>
                </c:pt>
                <c:pt idx="8153">
                  <c:v>1.78E-2</c:v>
                </c:pt>
                <c:pt idx="8154">
                  <c:v>1.8700000000000001E-2</c:v>
                </c:pt>
                <c:pt idx="8155">
                  <c:v>1.8200000000000001E-2</c:v>
                </c:pt>
                <c:pt idx="8156">
                  <c:v>1.8500000000000003E-2</c:v>
                </c:pt>
                <c:pt idx="8157">
                  <c:v>1.72E-2</c:v>
                </c:pt>
                <c:pt idx="8158">
                  <c:v>1.8200000000000001E-2</c:v>
                </c:pt>
                <c:pt idx="8159">
                  <c:v>1.9200000000000002E-2</c:v>
                </c:pt>
                <c:pt idx="8160">
                  <c:v>1.9300000000000005E-2</c:v>
                </c:pt>
                <c:pt idx="8161">
                  <c:v>1.8700000000000001E-2</c:v>
                </c:pt>
                <c:pt idx="8162">
                  <c:v>1.9300000000000005E-2</c:v>
                </c:pt>
                <c:pt idx="8163">
                  <c:v>1.9700000000000002E-2</c:v>
                </c:pt>
                <c:pt idx="8164">
                  <c:v>1.9700000000000002E-2</c:v>
                </c:pt>
                <c:pt idx="8165">
                  <c:v>2.06E-2</c:v>
                </c:pt>
                <c:pt idx="8166">
                  <c:v>2.0199999999999996E-2</c:v>
                </c:pt>
                <c:pt idx="8167">
                  <c:v>1.9799999999999998E-2</c:v>
                </c:pt>
                <c:pt idx="8168">
                  <c:v>1.8499999999999996E-2</c:v>
                </c:pt>
                <c:pt idx="8169">
                  <c:v>1.8599999999999998E-2</c:v>
                </c:pt>
                <c:pt idx="8170">
                  <c:v>1.9200000000000002E-2</c:v>
                </c:pt>
                <c:pt idx="8171">
                  <c:v>1.7700000000000004E-2</c:v>
                </c:pt>
                <c:pt idx="8172">
                  <c:v>1.7700000000000004E-2</c:v>
                </c:pt>
                <c:pt idx="8173">
                  <c:v>1.84E-2</c:v>
                </c:pt>
                <c:pt idx="8174">
                  <c:v>1.8200000000000001E-2</c:v>
                </c:pt>
                <c:pt idx="8175">
                  <c:v>1.8200000000000001E-2</c:v>
                </c:pt>
                <c:pt idx="8176">
                  <c:v>1.7699999999999997E-2</c:v>
                </c:pt>
                <c:pt idx="8177">
                  <c:v>1.8599999999999998E-2</c:v>
                </c:pt>
                <c:pt idx="8178">
                  <c:v>1.9E-2</c:v>
                </c:pt>
                <c:pt idx="8179">
                  <c:v>2.0200000000000003E-2</c:v>
                </c:pt>
                <c:pt idx="8180">
                  <c:v>2.0200000000000003E-2</c:v>
                </c:pt>
                <c:pt idx="8181">
                  <c:v>2.0200000000000003E-2</c:v>
                </c:pt>
                <c:pt idx="8182">
                  <c:v>2.0399999999999998E-2</c:v>
                </c:pt>
                <c:pt idx="8183">
                  <c:v>1.9300000000000001E-2</c:v>
                </c:pt>
                <c:pt idx="8184">
                  <c:v>1.9200000000000002E-2</c:v>
                </c:pt>
                <c:pt idx="8185">
                  <c:v>1.9300000000000005E-2</c:v>
                </c:pt>
                <c:pt idx="8186">
                  <c:v>1.9800000000000005E-2</c:v>
                </c:pt>
                <c:pt idx="8187">
                  <c:v>1.9200000000000002E-2</c:v>
                </c:pt>
                <c:pt idx="8188">
                  <c:v>1.8600000000000002E-2</c:v>
                </c:pt>
                <c:pt idx="8189">
                  <c:v>1.9100000000000002E-2</c:v>
                </c:pt>
                <c:pt idx="8190">
                  <c:v>1.9700000000000002E-2</c:v>
                </c:pt>
                <c:pt idx="8191">
                  <c:v>1.9700000000000002E-2</c:v>
                </c:pt>
                <c:pt idx="8192">
                  <c:v>1.6899999999999998E-2</c:v>
                </c:pt>
                <c:pt idx="8193">
                  <c:v>1.7399999999999999E-2</c:v>
                </c:pt>
                <c:pt idx="8194">
                  <c:v>1.7599999999999998E-2</c:v>
                </c:pt>
                <c:pt idx="8195">
                  <c:v>1.7500000000000002E-2</c:v>
                </c:pt>
                <c:pt idx="8196">
                  <c:v>1.7500000000000002E-2</c:v>
                </c:pt>
                <c:pt idx="8197">
                  <c:v>1.8500000000000003E-2</c:v>
                </c:pt>
                <c:pt idx="8198">
                  <c:v>1.8599999999999998E-2</c:v>
                </c:pt>
                <c:pt idx="8199">
                  <c:v>1.8799999999999997E-2</c:v>
                </c:pt>
                <c:pt idx="8200">
                  <c:v>1.89E-2</c:v>
                </c:pt>
                <c:pt idx="8201">
                  <c:v>1.8999999999999996E-2</c:v>
                </c:pt>
                <c:pt idx="8202">
                  <c:v>1.8500000000000003E-2</c:v>
                </c:pt>
                <c:pt idx="8203">
                  <c:v>1.89E-2</c:v>
                </c:pt>
                <c:pt idx="8204">
                  <c:v>1.9500000000000003E-2</c:v>
                </c:pt>
                <c:pt idx="8205">
                  <c:v>2.01E-2</c:v>
                </c:pt>
                <c:pt idx="8206">
                  <c:v>2.0200000000000003E-2</c:v>
                </c:pt>
                <c:pt idx="8207">
                  <c:v>1.9299999999999998E-2</c:v>
                </c:pt>
                <c:pt idx="8208">
                  <c:v>2.0000000000000004E-2</c:v>
                </c:pt>
                <c:pt idx="8209">
                  <c:v>1.9900000000000001E-2</c:v>
                </c:pt>
                <c:pt idx="8210">
                  <c:v>1.9399999999999997E-2</c:v>
                </c:pt>
                <c:pt idx="8211">
                  <c:v>1.9599999999999999E-2</c:v>
                </c:pt>
                <c:pt idx="8212">
                  <c:v>1.95E-2</c:v>
                </c:pt>
                <c:pt idx="8213">
                  <c:v>1.9900000000000001E-2</c:v>
                </c:pt>
                <c:pt idx="8214">
                  <c:v>1.9499999999999997E-2</c:v>
                </c:pt>
                <c:pt idx="8215">
                  <c:v>1.9799999999999998E-2</c:v>
                </c:pt>
                <c:pt idx="8216">
                  <c:v>1.9799999999999998E-2</c:v>
                </c:pt>
                <c:pt idx="8217">
                  <c:v>1.9900000000000001E-2</c:v>
                </c:pt>
                <c:pt idx="8218">
                  <c:v>2.0399999999999995E-2</c:v>
                </c:pt>
                <c:pt idx="8219">
                  <c:v>2.0500000000000001E-2</c:v>
                </c:pt>
                <c:pt idx="8220">
                  <c:v>2.0999999999999998E-2</c:v>
                </c:pt>
                <c:pt idx="8221">
                  <c:v>2.18E-2</c:v>
                </c:pt>
                <c:pt idx="8222">
                  <c:v>2.2500000000000003E-2</c:v>
                </c:pt>
                <c:pt idx="8223">
                  <c:v>2.2900000000000004E-2</c:v>
                </c:pt>
                <c:pt idx="8224">
                  <c:v>2.2499999999999999E-2</c:v>
                </c:pt>
                <c:pt idx="8225">
                  <c:v>2.2200000000000001E-2</c:v>
                </c:pt>
                <c:pt idx="8226">
                  <c:v>2.2200000000000004E-2</c:v>
                </c:pt>
                <c:pt idx="8227">
                  <c:v>2.2899999999999997E-2</c:v>
                </c:pt>
                <c:pt idx="8228">
                  <c:v>2.2899999999999997E-2</c:v>
                </c:pt>
                <c:pt idx="8229">
                  <c:v>2.2499999999999999E-2</c:v>
                </c:pt>
                <c:pt idx="8230">
                  <c:v>2.2699999999999998E-2</c:v>
                </c:pt>
                <c:pt idx="8231">
                  <c:v>2.2199999999999998E-2</c:v>
                </c:pt>
                <c:pt idx="8232">
                  <c:v>2.2300000000000004E-2</c:v>
                </c:pt>
                <c:pt idx="8233">
                  <c:v>2.2600000000000002E-2</c:v>
                </c:pt>
                <c:pt idx="8234">
                  <c:v>2.2899999999999997E-2</c:v>
                </c:pt>
                <c:pt idx="8235">
                  <c:v>2.3400000000000001E-2</c:v>
                </c:pt>
                <c:pt idx="8236">
                  <c:v>2.3199999999999998E-2</c:v>
                </c:pt>
                <c:pt idx="8237">
                  <c:v>2.4600000000000004E-2</c:v>
                </c:pt>
                <c:pt idx="8238">
                  <c:v>2.5300000000000003E-2</c:v>
                </c:pt>
                <c:pt idx="8239">
                  <c:v>2.5400000000000006E-2</c:v>
                </c:pt>
                <c:pt idx="8240">
                  <c:v>2.7500000000000004E-2</c:v>
                </c:pt>
                <c:pt idx="8241">
                  <c:v>2.7000000000000003E-2</c:v>
                </c:pt>
                <c:pt idx="8242">
                  <c:v>2.5500000000000002E-2</c:v>
                </c:pt>
                <c:pt idx="8243">
                  <c:v>2.7400000000000001E-2</c:v>
                </c:pt>
                <c:pt idx="8244">
                  <c:v>2.69E-2</c:v>
                </c:pt>
                <c:pt idx="8245">
                  <c:v>2.6499999999999999E-2</c:v>
                </c:pt>
                <c:pt idx="8246">
                  <c:v>2.7600000000000006E-2</c:v>
                </c:pt>
                <c:pt idx="8247">
                  <c:v>2.5199999999999993E-2</c:v>
                </c:pt>
                <c:pt idx="8248">
                  <c:v>2.4900000000000005E-2</c:v>
                </c:pt>
                <c:pt idx="8249">
                  <c:v>2.5300000000000003E-2</c:v>
                </c:pt>
                <c:pt idx="8250">
                  <c:v>2.6000000000000002E-2</c:v>
                </c:pt>
                <c:pt idx="8251">
                  <c:v>2.53E-2</c:v>
                </c:pt>
                <c:pt idx="8252">
                  <c:v>2.5100000000000001E-2</c:v>
                </c:pt>
                <c:pt idx="8253">
                  <c:v>2.5000000000000001E-2</c:v>
                </c:pt>
                <c:pt idx="8254">
                  <c:v>2.4400000000000005E-2</c:v>
                </c:pt>
                <c:pt idx="8255">
                  <c:v>2.4899999999999999E-2</c:v>
                </c:pt>
                <c:pt idx="8256">
                  <c:v>2.5800000000000003E-2</c:v>
                </c:pt>
                <c:pt idx="8257">
                  <c:v>2.5400000000000002E-2</c:v>
                </c:pt>
                <c:pt idx="8258">
                  <c:v>2.5500000000000002E-2</c:v>
                </c:pt>
                <c:pt idx="8259">
                  <c:v>2.5099999999999997E-2</c:v>
                </c:pt>
                <c:pt idx="8260">
                  <c:v>2.5300000000000003E-2</c:v>
                </c:pt>
                <c:pt idx="8261">
                  <c:v>2.4299999999999995E-2</c:v>
                </c:pt>
                <c:pt idx="8262">
                  <c:v>2.4199999999999999E-2</c:v>
                </c:pt>
                <c:pt idx="8263">
                  <c:v>2.4E-2</c:v>
                </c:pt>
                <c:pt idx="8264">
                  <c:v>2.4199999999999999E-2</c:v>
                </c:pt>
                <c:pt idx="8265">
                  <c:v>2.4999999999999994E-2</c:v>
                </c:pt>
                <c:pt idx="8266">
                  <c:v>2.53E-2</c:v>
                </c:pt>
                <c:pt idx="8267">
                  <c:v>2.5600000000000005E-2</c:v>
                </c:pt>
                <c:pt idx="8268">
                  <c:v>2.4900000000000002E-2</c:v>
                </c:pt>
                <c:pt idx="8269">
                  <c:v>2.4200000000000003E-2</c:v>
                </c:pt>
                <c:pt idx="8270">
                  <c:v>2.5000000000000001E-2</c:v>
                </c:pt>
                <c:pt idx="8271">
                  <c:v>2.41E-2</c:v>
                </c:pt>
                <c:pt idx="8272">
                  <c:v>2.4599999999999997E-2</c:v>
                </c:pt>
                <c:pt idx="8273">
                  <c:v>2.5300000000000003E-2</c:v>
                </c:pt>
                <c:pt idx="8274">
                  <c:v>2.5999999999999999E-2</c:v>
                </c:pt>
                <c:pt idx="8275">
                  <c:v>2.5899999999999999E-2</c:v>
                </c:pt>
                <c:pt idx="8276">
                  <c:v>2.6500000000000003E-2</c:v>
                </c:pt>
                <c:pt idx="8277">
                  <c:v>2.6200000000000001E-2</c:v>
                </c:pt>
                <c:pt idx="8278">
                  <c:v>2.5400000000000006E-2</c:v>
                </c:pt>
                <c:pt idx="8279">
                  <c:v>2.5999999999999999E-2</c:v>
                </c:pt>
                <c:pt idx="8280">
                  <c:v>2.6400000000000003E-2</c:v>
                </c:pt>
                <c:pt idx="8281">
                  <c:v>2.6500000000000003E-2</c:v>
                </c:pt>
                <c:pt idx="8282">
                  <c:v>2.6699999999999998E-2</c:v>
                </c:pt>
                <c:pt idx="8283">
                  <c:v>2.6000000000000002E-2</c:v>
                </c:pt>
                <c:pt idx="8284">
                  <c:v>2.52E-2</c:v>
                </c:pt>
                <c:pt idx="8285">
                  <c:v>2.4800000000000003E-2</c:v>
                </c:pt>
                <c:pt idx="8286">
                  <c:v>2.3900000000000005E-2</c:v>
                </c:pt>
                <c:pt idx="8287">
                  <c:v>2.4800000000000003E-2</c:v>
                </c:pt>
                <c:pt idx="8288">
                  <c:v>2.5000000000000005E-2</c:v>
                </c:pt>
                <c:pt idx="8289">
                  <c:v>2.5700000000000001E-2</c:v>
                </c:pt>
                <c:pt idx="8290">
                  <c:v>2.5700000000000001E-2</c:v>
                </c:pt>
                <c:pt idx="8291">
                  <c:v>2.5700000000000001E-2</c:v>
                </c:pt>
                <c:pt idx="8292">
                  <c:v>2.5599999999999998E-2</c:v>
                </c:pt>
                <c:pt idx="8293">
                  <c:v>2.5000000000000001E-2</c:v>
                </c:pt>
                <c:pt idx="8294">
                  <c:v>2.5400000000000006E-2</c:v>
                </c:pt>
                <c:pt idx="8295">
                  <c:v>2.47E-2</c:v>
                </c:pt>
                <c:pt idx="8296">
                  <c:v>2.4799999999999996E-2</c:v>
                </c:pt>
                <c:pt idx="8297">
                  <c:v>2.4399999999999998E-2</c:v>
                </c:pt>
                <c:pt idx="8298">
                  <c:v>2.4500000000000001E-2</c:v>
                </c:pt>
                <c:pt idx="8299">
                  <c:v>2.4400000000000005E-2</c:v>
                </c:pt>
                <c:pt idx="8300">
                  <c:v>2.3900000000000001E-2</c:v>
                </c:pt>
                <c:pt idx="8301">
                  <c:v>2.4300000000000002E-2</c:v>
                </c:pt>
                <c:pt idx="8302">
                  <c:v>2.4299999999999995E-2</c:v>
                </c:pt>
                <c:pt idx="8303">
                  <c:v>2.4E-2</c:v>
                </c:pt>
                <c:pt idx="8304">
                  <c:v>2.3800000000000002E-2</c:v>
                </c:pt>
                <c:pt idx="8305">
                  <c:v>2.4300000000000002E-2</c:v>
                </c:pt>
                <c:pt idx="8306">
                  <c:v>2.4500000000000001E-2</c:v>
                </c:pt>
                <c:pt idx="8307">
                  <c:v>2.4300000000000002E-2</c:v>
                </c:pt>
                <c:pt idx="8308">
                  <c:v>2.4599999999999997E-2</c:v>
                </c:pt>
                <c:pt idx="8309">
                  <c:v>2.4E-2</c:v>
                </c:pt>
                <c:pt idx="8310">
                  <c:v>2.4200000000000003E-2</c:v>
                </c:pt>
                <c:pt idx="8311">
                  <c:v>2.5100000000000004E-2</c:v>
                </c:pt>
                <c:pt idx="8312">
                  <c:v>2.5399999999999999E-2</c:v>
                </c:pt>
                <c:pt idx="8313">
                  <c:v>2.5499999999999995E-2</c:v>
                </c:pt>
                <c:pt idx="8314">
                  <c:v>2.4599999999999997E-2</c:v>
                </c:pt>
                <c:pt idx="8315">
                  <c:v>2.4399999999999998E-2</c:v>
                </c:pt>
                <c:pt idx="8316">
                  <c:v>2.4800000000000003E-2</c:v>
                </c:pt>
                <c:pt idx="8317">
                  <c:v>2.5100000000000004E-2</c:v>
                </c:pt>
                <c:pt idx="8318">
                  <c:v>2.47E-2</c:v>
                </c:pt>
                <c:pt idx="8319">
                  <c:v>2.4400000000000002E-2</c:v>
                </c:pt>
                <c:pt idx="8320">
                  <c:v>2.46E-2</c:v>
                </c:pt>
                <c:pt idx="8321">
                  <c:v>2.47E-2</c:v>
                </c:pt>
                <c:pt idx="8322">
                  <c:v>2.4399999999999998E-2</c:v>
                </c:pt>
                <c:pt idx="8323">
                  <c:v>2.4800000000000003E-2</c:v>
                </c:pt>
                <c:pt idx="8324">
                  <c:v>2.47E-2</c:v>
                </c:pt>
                <c:pt idx="8325">
                  <c:v>2.3599999999999999E-2</c:v>
                </c:pt>
                <c:pt idx="8326">
                  <c:v>2.3300000000000005E-2</c:v>
                </c:pt>
                <c:pt idx="8327">
                  <c:v>2.3100000000000002E-2</c:v>
                </c:pt>
                <c:pt idx="8328">
                  <c:v>2.3600000000000003E-2</c:v>
                </c:pt>
                <c:pt idx="8329">
                  <c:v>2.3400000000000004E-2</c:v>
                </c:pt>
                <c:pt idx="8330">
                  <c:v>2.3600000000000003E-2</c:v>
                </c:pt>
                <c:pt idx="8331">
                  <c:v>2.3600000000000003E-2</c:v>
                </c:pt>
                <c:pt idx="8332">
                  <c:v>2.3599999999999999E-2</c:v>
                </c:pt>
                <c:pt idx="8333">
                  <c:v>2.3400000000000004E-2</c:v>
                </c:pt>
                <c:pt idx="8334">
                  <c:v>2.3699999999999999E-2</c:v>
                </c:pt>
                <c:pt idx="8335">
                  <c:v>2.4200000000000003E-2</c:v>
                </c:pt>
                <c:pt idx="8336">
                  <c:v>2.4299999999999999E-2</c:v>
                </c:pt>
                <c:pt idx="8337">
                  <c:v>2.4900000000000005E-2</c:v>
                </c:pt>
                <c:pt idx="8338">
                  <c:v>2.52E-2</c:v>
                </c:pt>
                <c:pt idx="8339">
                  <c:v>2.4600000000000004E-2</c:v>
                </c:pt>
                <c:pt idx="8340">
                  <c:v>2.4200000000000006E-2</c:v>
                </c:pt>
                <c:pt idx="8341">
                  <c:v>2.4E-2</c:v>
                </c:pt>
                <c:pt idx="8342">
                  <c:v>2.4199999999999999E-2</c:v>
                </c:pt>
                <c:pt idx="8343">
                  <c:v>2.47E-2</c:v>
                </c:pt>
                <c:pt idx="8344">
                  <c:v>2.47E-2</c:v>
                </c:pt>
                <c:pt idx="8345">
                  <c:v>2.5300000000000003E-2</c:v>
                </c:pt>
                <c:pt idx="8346">
                  <c:v>2.5000000000000001E-2</c:v>
                </c:pt>
                <c:pt idx="8347">
                  <c:v>2.4899999999999999E-2</c:v>
                </c:pt>
                <c:pt idx="8348">
                  <c:v>2.5499999999999998E-2</c:v>
                </c:pt>
                <c:pt idx="8349">
                  <c:v>2.5100000000000004E-2</c:v>
                </c:pt>
                <c:pt idx="8350">
                  <c:v>2.5300000000000003E-2</c:v>
                </c:pt>
                <c:pt idx="8351">
                  <c:v>2.5800000000000003E-2</c:v>
                </c:pt>
                <c:pt idx="8352">
                  <c:v>2.6600000000000002E-2</c:v>
                </c:pt>
                <c:pt idx="8353">
                  <c:v>2.6700000000000002E-2</c:v>
                </c:pt>
                <c:pt idx="8354">
                  <c:v>2.6800000000000001E-2</c:v>
                </c:pt>
                <c:pt idx="8355">
                  <c:v>2.6500000000000003E-2</c:v>
                </c:pt>
                <c:pt idx="8356">
                  <c:v>2.6500000000000003E-2</c:v>
                </c:pt>
                <c:pt idx="8357">
                  <c:v>2.6300000000000004E-2</c:v>
                </c:pt>
                <c:pt idx="8358">
                  <c:v>2.6100000000000005E-2</c:v>
                </c:pt>
                <c:pt idx="8359">
                  <c:v>2.5500000000000002E-2</c:v>
                </c:pt>
                <c:pt idx="8360">
                  <c:v>2.5500000000000002E-2</c:v>
                </c:pt>
                <c:pt idx="8361">
                  <c:v>2.5899999999999999E-2</c:v>
                </c:pt>
                <c:pt idx="8362">
                  <c:v>2.6200000000000001E-2</c:v>
                </c:pt>
                <c:pt idx="8363">
                  <c:v>2.6099999999999998E-2</c:v>
                </c:pt>
                <c:pt idx="8364">
                  <c:v>2.6000000000000002E-2</c:v>
                </c:pt>
                <c:pt idx="8365">
                  <c:v>2.5899999999999999E-2</c:v>
                </c:pt>
                <c:pt idx="8366">
                  <c:v>2.5499999999999995E-2</c:v>
                </c:pt>
                <c:pt idx="8367">
                  <c:v>2.5300000000000003E-2</c:v>
                </c:pt>
                <c:pt idx="8368">
                  <c:v>2.5400000000000002E-2</c:v>
                </c:pt>
                <c:pt idx="8369">
                  <c:v>2.6099999999999995E-2</c:v>
                </c:pt>
                <c:pt idx="8370">
                  <c:v>2.6000000000000002E-2</c:v>
                </c:pt>
                <c:pt idx="8371">
                  <c:v>2.6499999999999999E-2</c:v>
                </c:pt>
                <c:pt idx="8372">
                  <c:v>2.64E-2</c:v>
                </c:pt>
                <c:pt idx="8373">
                  <c:v>2.6599999999999999E-2</c:v>
                </c:pt>
                <c:pt idx="8374">
                  <c:v>2.6700000000000002E-2</c:v>
                </c:pt>
                <c:pt idx="8375">
                  <c:v>2.6900000000000004E-2</c:v>
                </c:pt>
                <c:pt idx="8376">
                  <c:v>2.7099999999999999E-2</c:v>
                </c:pt>
                <c:pt idx="8377">
                  <c:v>2.7199999999999995E-2</c:v>
                </c:pt>
                <c:pt idx="8378">
                  <c:v>2.69E-2</c:v>
                </c:pt>
                <c:pt idx="8379">
                  <c:v>2.7200000000000002E-2</c:v>
                </c:pt>
                <c:pt idx="8380">
                  <c:v>2.76E-2</c:v>
                </c:pt>
                <c:pt idx="8381">
                  <c:v>2.7300000000000005E-2</c:v>
                </c:pt>
                <c:pt idx="8382">
                  <c:v>2.7299999999999998E-2</c:v>
                </c:pt>
                <c:pt idx="8383">
                  <c:v>2.8000000000000004E-2</c:v>
                </c:pt>
                <c:pt idx="8384">
                  <c:v>2.81E-2</c:v>
                </c:pt>
                <c:pt idx="8385">
                  <c:v>2.8100000000000007E-2</c:v>
                </c:pt>
                <c:pt idx="8386">
                  <c:v>2.8199999999999996E-2</c:v>
                </c:pt>
                <c:pt idx="8387">
                  <c:v>2.76E-2</c:v>
                </c:pt>
                <c:pt idx="8388">
                  <c:v>2.7299999999999998E-2</c:v>
                </c:pt>
                <c:pt idx="8389">
                  <c:v>2.7199999999999998E-2</c:v>
                </c:pt>
                <c:pt idx="8390">
                  <c:v>2.7099999999999999E-2</c:v>
                </c:pt>
                <c:pt idx="8391">
                  <c:v>2.76E-2</c:v>
                </c:pt>
                <c:pt idx="8392">
                  <c:v>2.7600000000000006E-2</c:v>
                </c:pt>
                <c:pt idx="8393">
                  <c:v>2.8400000000000002E-2</c:v>
                </c:pt>
                <c:pt idx="8394">
                  <c:v>2.8199999999999999E-2</c:v>
                </c:pt>
                <c:pt idx="8395">
                  <c:v>2.8700000000000003E-2</c:v>
                </c:pt>
                <c:pt idx="8396">
                  <c:v>2.8999999999999998E-2</c:v>
                </c:pt>
                <c:pt idx="8397">
                  <c:v>2.8200000000000003E-2</c:v>
                </c:pt>
                <c:pt idx="8398">
                  <c:v>2.8299999999999999E-2</c:v>
                </c:pt>
                <c:pt idx="8399">
                  <c:v>2.8200000000000003E-2</c:v>
                </c:pt>
                <c:pt idx="8400">
                  <c:v>2.8100000000000007E-2</c:v>
                </c:pt>
                <c:pt idx="8401">
                  <c:v>2.7999999999999997E-2</c:v>
                </c:pt>
                <c:pt idx="8402">
                  <c:v>2.76E-2</c:v>
                </c:pt>
                <c:pt idx="8403">
                  <c:v>2.7500000000000004E-2</c:v>
                </c:pt>
                <c:pt idx="8404">
                  <c:v>2.7800000000000005E-2</c:v>
                </c:pt>
                <c:pt idx="8405">
                  <c:v>2.8000000000000001E-2</c:v>
                </c:pt>
                <c:pt idx="8406">
                  <c:v>2.7799999999999998E-2</c:v>
                </c:pt>
                <c:pt idx="8407">
                  <c:v>2.76E-2</c:v>
                </c:pt>
                <c:pt idx="8408">
                  <c:v>2.81E-2</c:v>
                </c:pt>
                <c:pt idx="8409">
                  <c:v>2.81E-2</c:v>
                </c:pt>
                <c:pt idx="8410">
                  <c:v>2.8199999999999999E-2</c:v>
                </c:pt>
                <c:pt idx="8411">
                  <c:v>2.8100000000000003E-2</c:v>
                </c:pt>
                <c:pt idx="8412">
                  <c:v>2.8499999999999998E-2</c:v>
                </c:pt>
                <c:pt idx="8413">
                  <c:v>2.8200000000000003E-2</c:v>
                </c:pt>
                <c:pt idx="8414">
                  <c:v>2.8200000000000003E-2</c:v>
                </c:pt>
                <c:pt idx="8415">
                  <c:v>2.8300000000000002E-2</c:v>
                </c:pt>
                <c:pt idx="8416">
                  <c:v>2.8300000000000006E-2</c:v>
                </c:pt>
                <c:pt idx="8417">
                  <c:v>2.8100000000000003E-2</c:v>
                </c:pt>
                <c:pt idx="8418">
                  <c:v>2.8199999999999999E-2</c:v>
                </c:pt>
                <c:pt idx="8419">
                  <c:v>2.8500000000000004E-2</c:v>
                </c:pt>
                <c:pt idx="8420">
                  <c:v>2.8400000000000002E-2</c:v>
                </c:pt>
                <c:pt idx="8421">
                  <c:v>2.8700000000000003E-2</c:v>
                </c:pt>
                <c:pt idx="8422">
                  <c:v>2.8900000000000002E-2</c:v>
                </c:pt>
                <c:pt idx="8423">
                  <c:v>2.8299999999999999E-2</c:v>
                </c:pt>
                <c:pt idx="8424">
                  <c:v>2.8899999999999999E-2</c:v>
                </c:pt>
                <c:pt idx="8425">
                  <c:v>2.8200000000000003E-2</c:v>
                </c:pt>
                <c:pt idx="8426">
                  <c:v>2.8300000000000006E-2</c:v>
                </c:pt>
                <c:pt idx="8427">
                  <c:v>2.8200000000000003E-2</c:v>
                </c:pt>
                <c:pt idx="8428">
                  <c:v>2.7999999999999997E-2</c:v>
                </c:pt>
                <c:pt idx="8429">
                  <c:v>2.81E-2</c:v>
                </c:pt>
                <c:pt idx="8430">
                  <c:v>2.8200000000000003E-2</c:v>
                </c:pt>
                <c:pt idx="8431">
                  <c:v>2.81E-2</c:v>
                </c:pt>
                <c:pt idx="8432">
                  <c:v>2.75E-2</c:v>
                </c:pt>
                <c:pt idx="8433">
                  <c:v>2.7800000000000002E-2</c:v>
                </c:pt>
                <c:pt idx="8434">
                  <c:v>2.8200000000000003E-2</c:v>
                </c:pt>
                <c:pt idx="8435">
                  <c:v>2.8200000000000003E-2</c:v>
                </c:pt>
                <c:pt idx="8436">
                  <c:v>2.81E-2</c:v>
                </c:pt>
                <c:pt idx="8437">
                  <c:v>2.76E-2</c:v>
                </c:pt>
                <c:pt idx="8438">
                  <c:v>2.7400000000000001E-2</c:v>
                </c:pt>
                <c:pt idx="8439">
                  <c:v>2.7500000000000004E-2</c:v>
                </c:pt>
                <c:pt idx="8440">
                  <c:v>2.7299999999999998E-2</c:v>
                </c:pt>
                <c:pt idx="8441">
                  <c:v>2.6999999999999996E-2</c:v>
                </c:pt>
                <c:pt idx="8442">
                  <c:v>2.7E-2</c:v>
                </c:pt>
                <c:pt idx="8443">
                  <c:v>2.6800000000000004E-2</c:v>
                </c:pt>
                <c:pt idx="8444">
                  <c:v>2.6600000000000006E-2</c:v>
                </c:pt>
                <c:pt idx="8445">
                  <c:v>2.6700000000000002E-2</c:v>
                </c:pt>
                <c:pt idx="8446">
                  <c:v>2.7599999999999996E-2</c:v>
                </c:pt>
                <c:pt idx="8447">
                  <c:v>2.81E-2</c:v>
                </c:pt>
                <c:pt idx="8448">
                  <c:v>2.8200000000000003E-2</c:v>
                </c:pt>
                <c:pt idx="8449">
                  <c:v>2.8400000000000002E-2</c:v>
                </c:pt>
                <c:pt idx="8450">
                  <c:v>2.8200000000000003E-2</c:v>
                </c:pt>
                <c:pt idx="8451">
                  <c:v>2.8199999999999996E-2</c:v>
                </c:pt>
                <c:pt idx="8452">
                  <c:v>2.8400000000000002E-2</c:v>
                </c:pt>
                <c:pt idx="8453">
                  <c:v>2.8500000000000004E-2</c:v>
                </c:pt>
                <c:pt idx="8454">
                  <c:v>2.8299999999999999E-2</c:v>
                </c:pt>
                <c:pt idx="8455">
                  <c:v>2.8400000000000002E-2</c:v>
                </c:pt>
                <c:pt idx="8456">
                  <c:v>2.8300000000000006E-2</c:v>
                </c:pt>
                <c:pt idx="8457">
                  <c:v>2.8200000000000003E-2</c:v>
                </c:pt>
                <c:pt idx="8458">
                  <c:v>2.8199999999999999E-2</c:v>
                </c:pt>
                <c:pt idx="8459">
                  <c:v>2.8000000000000004E-2</c:v>
                </c:pt>
                <c:pt idx="8460">
                  <c:v>2.7699999999999995E-2</c:v>
                </c:pt>
                <c:pt idx="8461">
                  <c:v>2.81E-2</c:v>
                </c:pt>
                <c:pt idx="8462">
                  <c:v>2.8200000000000003E-2</c:v>
                </c:pt>
                <c:pt idx="8463">
                  <c:v>2.8100000000000003E-2</c:v>
                </c:pt>
                <c:pt idx="8464">
                  <c:v>2.8200000000000003E-2</c:v>
                </c:pt>
                <c:pt idx="8465">
                  <c:v>2.7699999999999995E-2</c:v>
                </c:pt>
                <c:pt idx="8466">
                  <c:v>2.7400000000000004E-2</c:v>
                </c:pt>
                <c:pt idx="8467">
                  <c:v>2.7299999999999998E-2</c:v>
                </c:pt>
                <c:pt idx="8468">
                  <c:v>2.7399999999999994E-2</c:v>
                </c:pt>
                <c:pt idx="8469">
                  <c:v>2.7400000000000001E-2</c:v>
                </c:pt>
                <c:pt idx="8470">
                  <c:v>2.6800000000000001E-2</c:v>
                </c:pt>
                <c:pt idx="8471">
                  <c:v>2.7699999999999999E-2</c:v>
                </c:pt>
                <c:pt idx="8472">
                  <c:v>2.7500000000000004E-2</c:v>
                </c:pt>
                <c:pt idx="8473">
                  <c:v>2.7200000000000002E-2</c:v>
                </c:pt>
                <c:pt idx="8474">
                  <c:v>2.7200000000000002E-2</c:v>
                </c:pt>
                <c:pt idx="8475">
                  <c:v>2.6700000000000002E-2</c:v>
                </c:pt>
                <c:pt idx="8476">
                  <c:v>2.6999999999999996E-2</c:v>
                </c:pt>
                <c:pt idx="8477">
                  <c:v>2.6600000000000006E-2</c:v>
                </c:pt>
                <c:pt idx="8478">
                  <c:v>2.6200000000000001E-2</c:v>
                </c:pt>
                <c:pt idx="8479">
                  <c:v>2.7000000000000003E-2</c:v>
                </c:pt>
                <c:pt idx="8480">
                  <c:v>2.7099999999999999E-2</c:v>
                </c:pt>
                <c:pt idx="8481">
                  <c:v>2.6700000000000002E-2</c:v>
                </c:pt>
                <c:pt idx="8482">
                  <c:v>2.6799999999999997E-2</c:v>
                </c:pt>
                <c:pt idx="8483">
                  <c:v>2.6499999999999999E-2</c:v>
                </c:pt>
                <c:pt idx="8484">
                  <c:v>2.6599999999999999E-2</c:v>
                </c:pt>
                <c:pt idx="8485">
                  <c:v>2.6199999999999998E-2</c:v>
                </c:pt>
                <c:pt idx="8486">
                  <c:v>2.5599999999999998E-2</c:v>
                </c:pt>
                <c:pt idx="8487">
                  <c:v>2.4900000000000002E-2</c:v>
                </c:pt>
                <c:pt idx="8488">
                  <c:v>2.4400000000000002E-2</c:v>
                </c:pt>
                <c:pt idx="8489">
                  <c:v>2.4600000000000004E-2</c:v>
                </c:pt>
                <c:pt idx="8490">
                  <c:v>2.3699999999999999E-2</c:v>
                </c:pt>
                <c:pt idx="8491">
                  <c:v>2.3900000000000005E-2</c:v>
                </c:pt>
                <c:pt idx="8492">
                  <c:v>2.47E-2</c:v>
                </c:pt>
                <c:pt idx="8493">
                  <c:v>2.5500000000000005E-2</c:v>
                </c:pt>
                <c:pt idx="8494">
                  <c:v>2.5099999999999997E-2</c:v>
                </c:pt>
                <c:pt idx="8495">
                  <c:v>2.5300000000000003E-2</c:v>
                </c:pt>
                <c:pt idx="8496">
                  <c:v>2.5700000000000001E-2</c:v>
                </c:pt>
                <c:pt idx="8497">
                  <c:v>2.4800000000000003E-2</c:v>
                </c:pt>
                <c:pt idx="8498">
                  <c:v>2.4299999999999999E-2</c:v>
                </c:pt>
                <c:pt idx="8499">
                  <c:v>2.4400000000000002E-2</c:v>
                </c:pt>
                <c:pt idx="8500">
                  <c:v>2.46E-2</c:v>
                </c:pt>
                <c:pt idx="8501">
                  <c:v>2.5400000000000002E-2</c:v>
                </c:pt>
                <c:pt idx="8502">
                  <c:v>2.4900000000000005E-2</c:v>
                </c:pt>
                <c:pt idx="8503">
                  <c:v>2.5099999999999997E-2</c:v>
                </c:pt>
                <c:pt idx="8504">
                  <c:v>2.53E-2</c:v>
                </c:pt>
                <c:pt idx="8505">
                  <c:v>2.52E-2</c:v>
                </c:pt>
                <c:pt idx="8506">
                  <c:v>2.4900000000000005E-2</c:v>
                </c:pt>
                <c:pt idx="8507">
                  <c:v>2.5000000000000005E-2</c:v>
                </c:pt>
                <c:pt idx="8508">
                  <c:v>2.5199999999999997E-2</c:v>
                </c:pt>
                <c:pt idx="8509">
                  <c:v>2.4700000000000003E-2</c:v>
                </c:pt>
                <c:pt idx="8510">
                  <c:v>2.47E-2</c:v>
                </c:pt>
                <c:pt idx="8511">
                  <c:v>2.4700000000000003E-2</c:v>
                </c:pt>
                <c:pt idx="8512">
                  <c:v>2.47E-2</c:v>
                </c:pt>
                <c:pt idx="8513">
                  <c:v>2.4299999999999999E-2</c:v>
                </c:pt>
                <c:pt idx="8514">
                  <c:v>2.3600000000000003E-2</c:v>
                </c:pt>
                <c:pt idx="8515">
                  <c:v>2.3600000000000003E-2</c:v>
                </c:pt>
                <c:pt idx="8516">
                  <c:v>2.3300000000000001E-2</c:v>
                </c:pt>
                <c:pt idx="8517">
                  <c:v>2.3699999999999999E-2</c:v>
                </c:pt>
                <c:pt idx="8518">
                  <c:v>2.3300000000000001E-2</c:v>
                </c:pt>
                <c:pt idx="8519">
                  <c:v>2.3699999999999999E-2</c:v>
                </c:pt>
                <c:pt idx="8520">
                  <c:v>2.41E-2</c:v>
                </c:pt>
                <c:pt idx="8521">
                  <c:v>2.4399999999999998E-2</c:v>
                </c:pt>
                <c:pt idx="8522">
                  <c:v>2.4300000000000002E-2</c:v>
                </c:pt>
                <c:pt idx="8523">
                  <c:v>2.4799999999999999E-2</c:v>
                </c:pt>
                <c:pt idx="8524">
                  <c:v>2.4499999999999997E-2</c:v>
                </c:pt>
                <c:pt idx="8525">
                  <c:v>2.3899999999999998E-2</c:v>
                </c:pt>
                <c:pt idx="8526">
                  <c:v>2.35E-2</c:v>
                </c:pt>
                <c:pt idx="8527">
                  <c:v>2.3800000000000002E-2</c:v>
                </c:pt>
                <c:pt idx="8528">
                  <c:v>2.3699999999999999E-2</c:v>
                </c:pt>
                <c:pt idx="8529">
                  <c:v>2.3199999999999998E-2</c:v>
                </c:pt>
                <c:pt idx="8530">
                  <c:v>2.3600000000000003E-2</c:v>
                </c:pt>
                <c:pt idx="8531">
                  <c:v>2.4199999999999999E-2</c:v>
                </c:pt>
                <c:pt idx="8532">
                  <c:v>2.4099999999999996E-2</c:v>
                </c:pt>
                <c:pt idx="8533">
                  <c:v>2.4300000000000002E-2</c:v>
                </c:pt>
                <c:pt idx="8534">
                  <c:v>2.4199999999999996E-2</c:v>
                </c:pt>
                <c:pt idx="8535">
                  <c:v>2.4399999999999998E-2</c:v>
                </c:pt>
                <c:pt idx="8536">
                  <c:v>2.3899999999999998E-2</c:v>
                </c:pt>
                <c:pt idx="8537">
                  <c:v>2.4300000000000002E-2</c:v>
                </c:pt>
                <c:pt idx="8538">
                  <c:v>2.41E-2</c:v>
                </c:pt>
                <c:pt idx="8539">
                  <c:v>2.4199999999999999E-2</c:v>
                </c:pt>
                <c:pt idx="8540">
                  <c:v>2.41E-2</c:v>
                </c:pt>
                <c:pt idx="8541">
                  <c:v>2.3599999999999999E-2</c:v>
                </c:pt>
                <c:pt idx="8542">
                  <c:v>2.3199999999999998E-2</c:v>
                </c:pt>
                <c:pt idx="8543">
                  <c:v>2.2700000000000001E-2</c:v>
                </c:pt>
                <c:pt idx="8544">
                  <c:v>2.18E-2</c:v>
                </c:pt>
                <c:pt idx="8545">
                  <c:v>2.1900000000000003E-2</c:v>
                </c:pt>
                <c:pt idx="8546">
                  <c:v>2.1400000000000002E-2</c:v>
                </c:pt>
                <c:pt idx="8547">
                  <c:v>2.07E-2</c:v>
                </c:pt>
                <c:pt idx="8548">
                  <c:v>2.1200000000000004E-2</c:v>
                </c:pt>
                <c:pt idx="8549">
                  <c:v>2.1300000000000003E-2</c:v>
                </c:pt>
                <c:pt idx="8550">
                  <c:v>2.0900000000000002E-2</c:v>
                </c:pt>
                <c:pt idx="8551">
                  <c:v>2.1299999999999999E-2</c:v>
                </c:pt>
                <c:pt idx="8552">
                  <c:v>2.1100000000000001E-2</c:v>
                </c:pt>
                <c:pt idx="8553">
                  <c:v>0.02</c:v>
                </c:pt>
                <c:pt idx="8554">
                  <c:v>2.0100000000000003E-2</c:v>
                </c:pt>
                <c:pt idx="8555">
                  <c:v>1.9900000000000001E-2</c:v>
                </c:pt>
                <c:pt idx="8556">
                  <c:v>2.1000000000000001E-2</c:v>
                </c:pt>
                <c:pt idx="8557">
                  <c:v>2.0400000000000001E-2</c:v>
                </c:pt>
                <c:pt idx="8558">
                  <c:v>2.0000000000000004E-2</c:v>
                </c:pt>
                <c:pt idx="8559">
                  <c:v>2.0799999999999999E-2</c:v>
                </c:pt>
                <c:pt idx="8560">
                  <c:v>2.1299999999999999E-2</c:v>
                </c:pt>
                <c:pt idx="8561">
                  <c:v>2.2000000000000002E-2</c:v>
                </c:pt>
                <c:pt idx="8562">
                  <c:v>2.1199999999999997E-2</c:v>
                </c:pt>
                <c:pt idx="8563">
                  <c:v>2.1400000000000002E-2</c:v>
                </c:pt>
                <c:pt idx="8564">
                  <c:v>2.2000000000000002E-2</c:v>
                </c:pt>
                <c:pt idx="8565">
                  <c:v>2.23E-2</c:v>
                </c:pt>
                <c:pt idx="8566">
                  <c:v>2.2100000000000005E-2</c:v>
                </c:pt>
                <c:pt idx="8567">
                  <c:v>2.18E-2</c:v>
                </c:pt>
                <c:pt idx="8568">
                  <c:v>2.2400000000000003E-2</c:v>
                </c:pt>
                <c:pt idx="8569">
                  <c:v>2.2900000000000004E-2</c:v>
                </c:pt>
                <c:pt idx="8570">
                  <c:v>2.2700000000000001E-2</c:v>
                </c:pt>
                <c:pt idx="8571">
                  <c:v>2.2500000000000003E-2</c:v>
                </c:pt>
                <c:pt idx="8572">
                  <c:v>2.18E-2</c:v>
                </c:pt>
                <c:pt idx="8573">
                  <c:v>2.12E-2</c:v>
                </c:pt>
                <c:pt idx="8574">
                  <c:v>2.1100000000000001E-2</c:v>
                </c:pt>
                <c:pt idx="8575">
                  <c:v>2.1700000000000001E-2</c:v>
                </c:pt>
                <c:pt idx="8576">
                  <c:v>2.1000000000000001E-2</c:v>
                </c:pt>
                <c:pt idx="8577">
                  <c:v>2.1100000000000001E-2</c:v>
                </c:pt>
                <c:pt idx="8578">
                  <c:v>2.0799999999999999E-2</c:v>
                </c:pt>
                <c:pt idx="8579">
                  <c:v>2.1100000000000001E-2</c:v>
                </c:pt>
                <c:pt idx="8580">
                  <c:v>2.1200000000000004E-2</c:v>
                </c:pt>
                <c:pt idx="8581">
                  <c:v>2.0900000000000002E-2</c:v>
                </c:pt>
                <c:pt idx="8582">
                  <c:v>2.0900000000000002E-2</c:v>
                </c:pt>
                <c:pt idx="8583">
                  <c:v>2.0300000000000002E-2</c:v>
                </c:pt>
                <c:pt idx="8584">
                  <c:v>2.0500000000000004E-2</c:v>
                </c:pt>
                <c:pt idx="8585">
                  <c:v>2.0600000000000004E-2</c:v>
                </c:pt>
                <c:pt idx="8586">
                  <c:v>2.0700000000000003E-2</c:v>
                </c:pt>
                <c:pt idx="8587">
                  <c:v>2.0900000000000002E-2</c:v>
                </c:pt>
                <c:pt idx="8588">
                  <c:v>2.1399999999999999E-2</c:v>
                </c:pt>
                <c:pt idx="8589">
                  <c:v>2.2199999999999998E-2</c:v>
                </c:pt>
                <c:pt idx="8590">
                  <c:v>2.1399999999999999E-2</c:v>
                </c:pt>
                <c:pt idx="8591">
                  <c:v>2.1299999999999999E-2</c:v>
                </c:pt>
                <c:pt idx="8592">
                  <c:v>2.1599999999999998E-2</c:v>
                </c:pt>
                <c:pt idx="8593">
                  <c:v>2.1999999999999999E-2</c:v>
                </c:pt>
                <c:pt idx="8594">
                  <c:v>2.24E-2</c:v>
                </c:pt>
                <c:pt idx="8595">
                  <c:v>2.2199999999999998E-2</c:v>
                </c:pt>
                <c:pt idx="8596">
                  <c:v>2.2700000000000001E-2</c:v>
                </c:pt>
                <c:pt idx="8597">
                  <c:v>2.35E-2</c:v>
                </c:pt>
                <c:pt idx="8598">
                  <c:v>2.3199999999999998E-2</c:v>
                </c:pt>
                <c:pt idx="8599">
                  <c:v>2.29E-2</c:v>
                </c:pt>
                <c:pt idx="8600">
                  <c:v>2.3200000000000002E-2</c:v>
                </c:pt>
                <c:pt idx="8601">
                  <c:v>2.29E-2</c:v>
                </c:pt>
                <c:pt idx="8602">
                  <c:v>2.3300000000000001E-2</c:v>
                </c:pt>
                <c:pt idx="8603">
                  <c:v>2.1999999999999999E-2</c:v>
                </c:pt>
                <c:pt idx="8604">
                  <c:v>2.1999999999999999E-2</c:v>
                </c:pt>
                <c:pt idx="8605">
                  <c:v>2.1900000000000003E-2</c:v>
                </c:pt>
                <c:pt idx="8606">
                  <c:v>2.2600000000000002E-2</c:v>
                </c:pt>
                <c:pt idx="8607">
                  <c:v>2.2099999999999998E-2</c:v>
                </c:pt>
                <c:pt idx="8608">
                  <c:v>2.2499999999999999E-2</c:v>
                </c:pt>
                <c:pt idx="8609">
                  <c:v>2.3900000000000001E-2</c:v>
                </c:pt>
                <c:pt idx="8610">
                  <c:v>2.3400000000000001E-2</c:v>
                </c:pt>
                <c:pt idx="8611">
                  <c:v>2.3900000000000001E-2</c:v>
                </c:pt>
                <c:pt idx="8612">
                  <c:v>2.3799999999999998E-2</c:v>
                </c:pt>
                <c:pt idx="8613">
                  <c:v>2.3599999999999999E-2</c:v>
                </c:pt>
                <c:pt idx="8614">
                  <c:v>2.3099999999999996E-2</c:v>
                </c:pt>
                <c:pt idx="8615">
                  <c:v>2.3200000000000002E-2</c:v>
                </c:pt>
                <c:pt idx="8616">
                  <c:v>2.4000000000000004E-2</c:v>
                </c:pt>
                <c:pt idx="8617">
                  <c:v>2.3600000000000003E-2</c:v>
                </c:pt>
                <c:pt idx="8618">
                  <c:v>2.3199999999999998E-2</c:v>
                </c:pt>
                <c:pt idx="8619">
                  <c:v>2.3599999999999999E-2</c:v>
                </c:pt>
                <c:pt idx="8620">
                  <c:v>2.4400000000000005E-2</c:v>
                </c:pt>
                <c:pt idx="8621">
                  <c:v>2.4599999999999997E-2</c:v>
                </c:pt>
                <c:pt idx="8622">
                  <c:v>2.5399999999999999E-2</c:v>
                </c:pt>
                <c:pt idx="8623">
                  <c:v>2.5300000000000003E-2</c:v>
                </c:pt>
                <c:pt idx="8624">
                  <c:v>2.6099999999999998E-2</c:v>
                </c:pt>
                <c:pt idx="8625">
                  <c:v>2.6299999999999997E-2</c:v>
                </c:pt>
                <c:pt idx="8626">
                  <c:v>2.5900000000000003E-2</c:v>
                </c:pt>
                <c:pt idx="8627">
                  <c:v>2.6800000000000001E-2</c:v>
                </c:pt>
                <c:pt idx="8628">
                  <c:v>2.6799999999999997E-2</c:v>
                </c:pt>
                <c:pt idx="8629">
                  <c:v>2.8299999999999999E-2</c:v>
                </c:pt>
                <c:pt idx="8630">
                  <c:v>2.8499999999999998E-2</c:v>
                </c:pt>
                <c:pt idx="8631">
                  <c:v>2.81E-2</c:v>
                </c:pt>
                <c:pt idx="8632">
                  <c:v>2.7200000000000002E-2</c:v>
                </c:pt>
                <c:pt idx="8633">
                  <c:v>2.7399999999999997E-2</c:v>
                </c:pt>
                <c:pt idx="8634">
                  <c:v>2.7200000000000002E-2</c:v>
                </c:pt>
                <c:pt idx="8635">
                  <c:v>2.7099999999999999E-2</c:v>
                </c:pt>
                <c:pt idx="8636">
                  <c:v>2.7400000000000004E-2</c:v>
                </c:pt>
                <c:pt idx="8637">
                  <c:v>2.6499999999999999E-2</c:v>
                </c:pt>
                <c:pt idx="8638">
                  <c:v>2.7500000000000004E-2</c:v>
                </c:pt>
                <c:pt idx="8639">
                  <c:v>2.7100000000000003E-2</c:v>
                </c:pt>
                <c:pt idx="8640">
                  <c:v>2.7199999999999995E-2</c:v>
                </c:pt>
                <c:pt idx="8641">
                  <c:v>2.69E-2</c:v>
                </c:pt>
                <c:pt idx="8642">
                  <c:v>2.7499999999999997E-2</c:v>
                </c:pt>
                <c:pt idx="8643">
                  <c:v>2.7299999999999998E-2</c:v>
                </c:pt>
                <c:pt idx="8644">
                  <c:v>2.7900000000000005E-2</c:v>
                </c:pt>
                <c:pt idx="8645">
                  <c:v>2.76E-2</c:v>
                </c:pt>
                <c:pt idx="8646">
                  <c:v>2.7400000000000001E-2</c:v>
                </c:pt>
                <c:pt idx="8647">
                  <c:v>2.7300000000000001E-2</c:v>
                </c:pt>
                <c:pt idx="8648">
                  <c:v>2.7700000000000002E-2</c:v>
                </c:pt>
                <c:pt idx="8649">
                  <c:v>2.7900000000000001E-2</c:v>
                </c:pt>
                <c:pt idx="8650">
                  <c:v>2.75E-2</c:v>
                </c:pt>
                <c:pt idx="8651">
                  <c:v>2.7600000000000003E-2</c:v>
                </c:pt>
                <c:pt idx="8652">
                  <c:v>2.7900000000000001E-2</c:v>
                </c:pt>
                <c:pt idx="8653">
                  <c:v>2.7700000000000002E-2</c:v>
                </c:pt>
                <c:pt idx="8654">
                  <c:v>2.8200000000000003E-2</c:v>
                </c:pt>
                <c:pt idx="8655">
                  <c:v>2.81E-2</c:v>
                </c:pt>
                <c:pt idx="8656">
                  <c:v>2.7800000000000005E-2</c:v>
                </c:pt>
                <c:pt idx="8657">
                  <c:v>2.7300000000000001E-2</c:v>
                </c:pt>
                <c:pt idx="8658">
                  <c:v>2.8300000000000002E-2</c:v>
                </c:pt>
                <c:pt idx="8659">
                  <c:v>2.8300000000000002E-2</c:v>
                </c:pt>
                <c:pt idx="8660">
                  <c:v>2.8199999999999996E-2</c:v>
                </c:pt>
                <c:pt idx="8661">
                  <c:v>2.8400000000000002E-2</c:v>
                </c:pt>
                <c:pt idx="8662">
                  <c:v>2.8699999999999996E-2</c:v>
                </c:pt>
                <c:pt idx="8663">
                  <c:v>2.8500000000000001E-2</c:v>
                </c:pt>
                <c:pt idx="8664">
                  <c:v>2.87E-2</c:v>
                </c:pt>
                <c:pt idx="8665">
                  <c:v>2.9100000000000001E-2</c:v>
                </c:pt>
                <c:pt idx="8666">
                  <c:v>2.8999999999999998E-2</c:v>
                </c:pt>
                <c:pt idx="8667">
                  <c:v>2.8899999999999999E-2</c:v>
                </c:pt>
                <c:pt idx="8668">
                  <c:v>2.8399999999999995E-2</c:v>
                </c:pt>
                <c:pt idx="8669">
                  <c:v>2.8500000000000004E-2</c:v>
                </c:pt>
                <c:pt idx="8670">
                  <c:v>2.7900000000000001E-2</c:v>
                </c:pt>
                <c:pt idx="8671">
                  <c:v>2.7500000000000004E-2</c:v>
                </c:pt>
                <c:pt idx="8672">
                  <c:v>2.7700000000000002E-2</c:v>
                </c:pt>
                <c:pt idx="8673">
                  <c:v>2.7600000000000003E-2</c:v>
                </c:pt>
                <c:pt idx="8674">
                  <c:v>2.7799999999999998E-2</c:v>
                </c:pt>
                <c:pt idx="8675">
                  <c:v>2.81E-2</c:v>
                </c:pt>
                <c:pt idx="8676">
                  <c:v>2.7199999999999998E-2</c:v>
                </c:pt>
                <c:pt idx="8677">
                  <c:v>2.75E-2</c:v>
                </c:pt>
                <c:pt idx="8678">
                  <c:v>2.7299999999999998E-2</c:v>
                </c:pt>
                <c:pt idx="8679">
                  <c:v>2.7000000000000003E-2</c:v>
                </c:pt>
                <c:pt idx="8680">
                  <c:v>2.7300000000000001E-2</c:v>
                </c:pt>
                <c:pt idx="8681">
                  <c:v>2.7500000000000004E-2</c:v>
                </c:pt>
                <c:pt idx="8682">
                  <c:v>2.7699999999999999E-2</c:v>
                </c:pt>
                <c:pt idx="8683">
                  <c:v>2.7899999999999998E-2</c:v>
                </c:pt>
                <c:pt idx="8684">
                  <c:v>2.81E-2</c:v>
                </c:pt>
                <c:pt idx="8685">
                  <c:v>2.81E-2</c:v>
                </c:pt>
                <c:pt idx="8686">
                  <c:v>2.8299999999999999E-2</c:v>
                </c:pt>
                <c:pt idx="8687">
                  <c:v>2.7799999999999998E-2</c:v>
                </c:pt>
                <c:pt idx="8688">
                  <c:v>2.7200000000000002E-2</c:v>
                </c:pt>
                <c:pt idx="8689">
                  <c:v>2.7600000000000003E-2</c:v>
                </c:pt>
                <c:pt idx="8690">
                  <c:v>2.7499999999999997E-2</c:v>
                </c:pt>
                <c:pt idx="8691">
                  <c:v>2.7000000000000003E-2</c:v>
                </c:pt>
                <c:pt idx="8692">
                  <c:v>2.64E-2</c:v>
                </c:pt>
                <c:pt idx="8693">
                  <c:v>2.6500000000000003E-2</c:v>
                </c:pt>
                <c:pt idx="8694">
                  <c:v>2.6699999999999995E-2</c:v>
                </c:pt>
                <c:pt idx="8695">
                  <c:v>2.6699999999999998E-2</c:v>
                </c:pt>
                <c:pt idx="8696">
                  <c:v>2.6599999999999999E-2</c:v>
                </c:pt>
                <c:pt idx="8697">
                  <c:v>2.6699999999999998E-2</c:v>
                </c:pt>
                <c:pt idx="8698">
                  <c:v>2.7000000000000003E-2</c:v>
                </c:pt>
                <c:pt idx="8699">
                  <c:v>2.6699999999999998E-2</c:v>
                </c:pt>
                <c:pt idx="8700">
                  <c:v>2.6599999999999999E-2</c:v>
                </c:pt>
                <c:pt idx="8701">
                  <c:v>2.69E-2</c:v>
                </c:pt>
                <c:pt idx="8702">
                  <c:v>2.6700000000000002E-2</c:v>
                </c:pt>
                <c:pt idx="8703">
                  <c:v>2.6700000000000002E-2</c:v>
                </c:pt>
                <c:pt idx="8704">
                  <c:v>2.6599999999999999E-2</c:v>
                </c:pt>
                <c:pt idx="8705">
                  <c:v>2.6800000000000004E-2</c:v>
                </c:pt>
                <c:pt idx="8706">
                  <c:v>2.6600000000000006E-2</c:v>
                </c:pt>
                <c:pt idx="8707">
                  <c:v>2.7099999999999999E-2</c:v>
                </c:pt>
                <c:pt idx="8708">
                  <c:v>2.7699999999999995E-2</c:v>
                </c:pt>
                <c:pt idx="8709">
                  <c:v>2.76E-2</c:v>
                </c:pt>
                <c:pt idx="8710">
                  <c:v>2.7400000000000001E-2</c:v>
                </c:pt>
                <c:pt idx="8711">
                  <c:v>2.7500000000000004E-2</c:v>
                </c:pt>
                <c:pt idx="8712">
                  <c:v>2.7400000000000001E-2</c:v>
                </c:pt>
                <c:pt idx="8713">
                  <c:v>2.7400000000000001E-2</c:v>
                </c:pt>
                <c:pt idx="8714">
                  <c:v>2.7200000000000005E-2</c:v>
                </c:pt>
                <c:pt idx="8715">
                  <c:v>2.7100000000000003E-2</c:v>
                </c:pt>
                <c:pt idx="8716">
                  <c:v>2.7099999999999999E-2</c:v>
                </c:pt>
                <c:pt idx="8717">
                  <c:v>2.7400000000000004E-2</c:v>
                </c:pt>
                <c:pt idx="8718">
                  <c:v>2.7400000000000001E-2</c:v>
                </c:pt>
                <c:pt idx="8719">
                  <c:v>2.7199999999999998E-2</c:v>
                </c:pt>
                <c:pt idx="8720">
                  <c:v>2.69E-2</c:v>
                </c:pt>
                <c:pt idx="8721">
                  <c:v>2.7400000000000001E-2</c:v>
                </c:pt>
                <c:pt idx="8722">
                  <c:v>2.7199999999999998E-2</c:v>
                </c:pt>
                <c:pt idx="8723">
                  <c:v>2.7099999999999999E-2</c:v>
                </c:pt>
                <c:pt idx="8724">
                  <c:v>2.7000000000000003E-2</c:v>
                </c:pt>
                <c:pt idx="8725">
                  <c:v>2.6699999999999995E-2</c:v>
                </c:pt>
                <c:pt idx="8726">
                  <c:v>2.6500000000000003E-2</c:v>
                </c:pt>
                <c:pt idx="8727">
                  <c:v>2.6000000000000002E-2</c:v>
                </c:pt>
                <c:pt idx="8728">
                  <c:v>2.6199999999999998E-2</c:v>
                </c:pt>
                <c:pt idx="8729">
                  <c:v>2.5999999999999999E-2</c:v>
                </c:pt>
                <c:pt idx="8730">
                  <c:v>2.6400000000000003E-2</c:v>
                </c:pt>
                <c:pt idx="8731">
                  <c:v>2.6299999999999997E-2</c:v>
                </c:pt>
                <c:pt idx="8732">
                  <c:v>2.6499999999999999E-2</c:v>
                </c:pt>
                <c:pt idx="8733">
                  <c:v>2.6100000000000002E-2</c:v>
                </c:pt>
                <c:pt idx="8734">
                  <c:v>2.6099999999999998E-2</c:v>
                </c:pt>
                <c:pt idx="8735">
                  <c:v>2.5700000000000001E-2</c:v>
                </c:pt>
                <c:pt idx="8736">
                  <c:v>2.6000000000000002E-2</c:v>
                </c:pt>
                <c:pt idx="8737">
                  <c:v>2.6199999999999998E-2</c:v>
                </c:pt>
                <c:pt idx="8738">
                  <c:v>2.5999999999999999E-2</c:v>
                </c:pt>
                <c:pt idx="8739">
                  <c:v>2.58E-2</c:v>
                </c:pt>
                <c:pt idx="8740">
                  <c:v>2.5600000000000001E-2</c:v>
                </c:pt>
                <c:pt idx="8741">
                  <c:v>2.5899999999999999E-2</c:v>
                </c:pt>
                <c:pt idx="8742">
                  <c:v>2.5899999999999999E-2</c:v>
                </c:pt>
                <c:pt idx="8743">
                  <c:v>2.5899999999999999E-2</c:v>
                </c:pt>
                <c:pt idx="8744">
                  <c:v>2.5999999999999999E-2</c:v>
                </c:pt>
                <c:pt idx="8745">
                  <c:v>2.52E-2</c:v>
                </c:pt>
                <c:pt idx="8746">
                  <c:v>2.5899999999999999E-2</c:v>
                </c:pt>
                <c:pt idx="8747">
                  <c:v>2.5700000000000004E-2</c:v>
                </c:pt>
                <c:pt idx="8748">
                  <c:v>2.5799999999999997E-2</c:v>
                </c:pt>
                <c:pt idx="8749">
                  <c:v>2.6199999999999998E-2</c:v>
                </c:pt>
                <c:pt idx="8750">
                  <c:v>2.5899999999999999E-2</c:v>
                </c:pt>
                <c:pt idx="8751">
                  <c:v>2.5799999999999997E-2</c:v>
                </c:pt>
                <c:pt idx="8752">
                  <c:v>2.5800000000000003E-2</c:v>
                </c:pt>
                <c:pt idx="8753">
                  <c:v>2.5999999999999999E-2</c:v>
                </c:pt>
                <c:pt idx="8754">
                  <c:v>2.6599999999999999E-2</c:v>
                </c:pt>
                <c:pt idx="8755">
                  <c:v>2.5999999999999999E-2</c:v>
                </c:pt>
                <c:pt idx="8756">
                  <c:v>2.5500000000000002E-2</c:v>
                </c:pt>
                <c:pt idx="8757">
                  <c:v>2.5599999999999998E-2</c:v>
                </c:pt>
                <c:pt idx="8758">
                  <c:v>2.5900000000000003E-2</c:v>
                </c:pt>
                <c:pt idx="8759">
                  <c:v>2.5900000000000003E-2</c:v>
                </c:pt>
                <c:pt idx="8760">
                  <c:v>2.6199999999999998E-2</c:v>
                </c:pt>
                <c:pt idx="8761">
                  <c:v>2.5800000000000003E-2</c:v>
                </c:pt>
                <c:pt idx="8762">
                  <c:v>2.53E-2</c:v>
                </c:pt>
                <c:pt idx="8763">
                  <c:v>2.5400000000000002E-2</c:v>
                </c:pt>
                <c:pt idx="8764">
                  <c:v>2.5700000000000001E-2</c:v>
                </c:pt>
                <c:pt idx="8765">
                  <c:v>2.6700000000000005E-2</c:v>
                </c:pt>
                <c:pt idx="8766">
                  <c:v>2.7300000000000001E-2</c:v>
                </c:pt>
                <c:pt idx="8767">
                  <c:v>2.7199999999999998E-2</c:v>
                </c:pt>
                <c:pt idx="8768">
                  <c:v>2.7200000000000002E-2</c:v>
                </c:pt>
                <c:pt idx="8769">
                  <c:v>2.69E-2</c:v>
                </c:pt>
                <c:pt idx="8770">
                  <c:v>2.6799999999999997E-2</c:v>
                </c:pt>
                <c:pt idx="8771">
                  <c:v>2.6299999999999997E-2</c:v>
                </c:pt>
                <c:pt idx="8772">
                  <c:v>2.5700000000000001E-2</c:v>
                </c:pt>
                <c:pt idx="8773">
                  <c:v>2.5500000000000002E-2</c:v>
                </c:pt>
                <c:pt idx="8774">
                  <c:v>2.5500000000000002E-2</c:v>
                </c:pt>
                <c:pt idx="8775">
                  <c:v>2.5999999999999999E-2</c:v>
                </c:pt>
                <c:pt idx="8776">
                  <c:v>2.5700000000000001E-2</c:v>
                </c:pt>
                <c:pt idx="8777">
                  <c:v>2.5700000000000001E-2</c:v>
                </c:pt>
                <c:pt idx="8778">
                  <c:v>2.52E-2</c:v>
                </c:pt>
                <c:pt idx="8779">
                  <c:v>2.5600000000000001E-2</c:v>
                </c:pt>
                <c:pt idx="8780">
                  <c:v>2.6299999999999997E-2</c:v>
                </c:pt>
                <c:pt idx="8781">
                  <c:v>2.5900000000000003E-2</c:v>
                </c:pt>
                <c:pt idx="8782">
                  <c:v>2.6099999999999998E-2</c:v>
                </c:pt>
                <c:pt idx="8783">
                  <c:v>2.5800000000000003E-2</c:v>
                </c:pt>
                <c:pt idx="8784">
                  <c:v>2.5699999999999997E-2</c:v>
                </c:pt>
                <c:pt idx="8785">
                  <c:v>2.5600000000000001E-2</c:v>
                </c:pt>
                <c:pt idx="8786">
                  <c:v>2.46E-2</c:v>
                </c:pt>
                <c:pt idx="8787">
                  <c:v>2.3900000000000001E-2</c:v>
                </c:pt>
                <c:pt idx="8788">
                  <c:v>2.3300000000000001E-2</c:v>
                </c:pt>
                <c:pt idx="8789">
                  <c:v>2.3100000000000002E-2</c:v>
                </c:pt>
                <c:pt idx="8790">
                  <c:v>2.2000000000000002E-2</c:v>
                </c:pt>
                <c:pt idx="8791">
                  <c:v>2.3E-2</c:v>
                </c:pt>
                <c:pt idx="8792">
                  <c:v>2.1299999999999999E-2</c:v>
                </c:pt>
                <c:pt idx="8793">
                  <c:v>2.0100000000000003E-2</c:v>
                </c:pt>
                <c:pt idx="8794">
                  <c:v>1.9800000000000002E-2</c:v>
                </c:pt>
                <c:pt idx="8795">
                  <c:v>2.1500000000000002E-2</c:v>
                </c:pt>
                <c:pt idx="8796">
                  <c:v>2.0400000000000001E-2</c:v>
                </c:pt>
                <c:pt idx="8797">
                  <c:v>2.1000000000000001E-2</c:v>
                </c:pt>
                <c:pt idx="8798">
                  <c:v>2.0299999999999999E-2</c:v>
                </c:pt>
                <c:pt idx="8799">
                  <c:v>1.9800000000000002E-2</c:v>
                </c:pt>
                <c:pt idx="8800">
                  <c:v>1.8800000000000004E-2</c:v>
                </c:pt>
                <c:pt idx="8801">
                  <c:v>1.8700000000000001E-2</c:v>
                </c:pt>
                <c:pt idx="8802">
                  <c:v>1.8800000000000001E-2</c:v>
                </c:pt>
                <c:pt idx="8803">
                  <c:v>1.9299999999999998E-2</c:v>
                </c:pt>
                <c:pt idx="8804">
                  <c:v>2.06E-2</c:v>
                </c:pt>
                <c:pt idx="8805">
                  <c:v>2.01E-2</c:v>
                </c:pt>
                <c:pt idx="8806">
                  <c:v>1.9900000000000001E-2</c:v>
                </c:pt>
                <c:pt idx="8807">
                  <c:v>2.0799999999999999E-2</c:v>
                </c:pt>
                <c:pt idx="8808">
                  <c:v>1.9900000000000001E-2</c:v>
                </c:pt>
                <c:pt idx="8809">
                  <c:v>2.0299999999999999E-2</c:v>
                </c:pt>
                <c:pt idx="8810">
                  <c:v>1.9599999999999999E-2</c:v>
                </c:pt>
                <c:pt idx="8811">
                  <c:v>1.8200000000000001E-2</c:v>
                </c:pt>
                <c:pt idx="8812">
                  <c:v>1.77E-2</c:v>
                </c:pt>
                <c:pt idx="8813">
                  <c:v>1.8399999999999996E-2</c:v>
                </c:pt>
                <c:pt idx="8814">
                  <c:v>1.8100000000000002E-2</c:v>
                </c:pt>
                <c:pt idx="8815">
                  <c:v>1.7600000000000001E-2</c:v>
                </c:pt>
                <c:pt idx="8816">
                  <c:v>1.7299999999999999E-2</c:v>
                </c:pt>
                <c:pt idx="8817">
                  <c:v>1.7899999999999999E-2</c:v>
                </c:pt>
                <c:pt idx="8818">
                  <c:v>1.84E-2</c:v>
                </c:pt>
                <c:pt idx="8819">
                  <c:v>1.8799999999999997E-2</c:v>
                </c:pt>
                <c:pt idx="8820">
                  <c:v>1.9000000000000003E-2</c:v>
                </c:pt>
                <c:pt idx="8821">
                  <c:v>1.8099999999999998E-2</c:v>
                </c:pt>
                <c:pt idx="8822">
                  <c:v>1.77E-2</c:v>
                </c:pt>
                <c:pt idx="8823">
                  <c:v>1.67E-2</c:v>
                </c:pt>
                <c:pt idx="8824">
                  <c:v>1.52E-2</c:v>
                </c:pt>
                <c:pt idx="8825">
                  <c:v>1.61E-2</c:v>
                </c:pt>
                <c:pt idx="8826">
                  <c:v>1.66E-2</c:v>
                </c:pt>
                <c:pt idx="8827">
                  <c:v>1.7500000000000002E-2</c:v>
                </c:pt>
                <c:pt idx="8828">
                  <c:v>1.7599999999999998E-2</c:v>
                </c:pt>
                <c:pt idx="8829">
                  <c:v>1.72E-2</c:v>
                </c:pt>
                <c:pt idx="8830">
                  <c:v>1.67E-2</c:v>
                </c:pt>
                <c:pt idx="8831">
                  <c:v>1.5600000000000003E-2</c:v>
                </c:pt>
                <c:pt idx="8832">
                  <c:v>1.5600000000000001E-2</c:v>
                </c:pt>
                <c:pt idx="8833">
                  <c:v>1.67E-2</c:v>
                </c:pt>
                <c:pt idx="8834">
                  <c:v>1.72E-2</c:v>
                </c:pt>
                <c:pt idx="8835">
                  <c:v>1.8000000000000002E-2</c:v>
                </c:pt>
                <c:pt idx="8836">
                  <c:v>1.8600000000000002E-2</c:v>
                </c:pt>
                <c:pt idx="8837">
                  <c:v>1.9500000000000003E-2</c:v>
                </c:pt>
                <c:pt idx="8838">
                  <c:v>1.9E-2</c:v>
                </c:pt>
                <c:pt idx="8839">
                  <c:v>1.9799999999999998E-2</c:v>
                </c:pt>
                <c:pt idx="8840">
                  <c:v>1.9000000000000003E-2</c:v>
                </c:pt>
                <c:pt idx="8841">
                  <c:v>1.9099999999999999E-2</c:v>
                </c:pt>
                <c:pt idx="8842">
                  <c:v>1.9000000000000003E-2</c:v>
                </c:pt>
                <c:pt idx="8843">
                  <c:v>1.9200000000000002E-2</c:v>
                </c:pt>
                <c:pt idx="8844">
                  <c:v>1.9300000000000001E-2</c:v>
                </c:pt>
                <c:pt idx="8845">
                  <c:v>1.95E-2</c:v>
                </c:pt>
                <c:pt idx="8846">
                  <c:v>1.8800000000000001E-2</c:v>
                </c:pt>
                <c:pt idx="8847">
                  <c:v>1.95E-2</c:v>
                </c:pt>
                <c:pt idx="8848">
                  <c:v>2.1100000000000001E-2</c:v>
                </c:pt>
                <c:pt idx="8849">
                  <c:v>2.06E-2</c:v>
                </c:pt>
                <c:pt idx="8850">
                  <c:v>1.9200000000000002E-2</c:v>
                </c:pt>
                <c:pt idx="8851">
                  <c:v>1.78E-2</c:v>
                </c:pt>
                <c:pt idx="8852">
                  <c:v>1.7999999999999999E-2</c:v>
                </c:pt>
                <c:pt idx="8853">
                  <c:v>1.8499999999999999E-2</c:v>
                </c:pt>
                <c:pt idx="8854">
                  <c:v>1.84E-2</c:v>
                </c:pt>
                <c:pt idx="8855">
                  <c:v>1.7900000000000003E-2</c:v>
                </c:pt>
                <c:pt idx="8856">
                  <c:v>1.8500000000000003E-2</c:v>
                </c:pt>
                <c:pt idx="8857">
                  <c:v>1.7600000000000001E-2</c:v>
                </c:pt>
                <c:pt idx="8858">
                  <c:v>1.8000000000000002E-2</c:v>
                </c:pt>
                <c:pt idx="8859">
                  <c:v>1.8000000000000002E-2</c:v>
                </c:pt>
                <c:pt idx="8860">
                  <c:v>1.7999999999999999E-2</c:v>
                </c:pt>
                <c:pt idx="8861">
                  <c:v>1.7499999999999998E-2</c:v>
                </c:pt>
                <c:pt idx="8862">
                  <c:v>1.6899999999999998E-2</c:v>
                </c:pt>
                <c:pt idx="8863">
                  <c:v>1.72E-2</c:v>
                </c:pt>
                <c:pt idx="8864">
                  <c:v>1.6999999999999998E-2</c:v>
                </c:pt>
                <c:pt idx="8865">
                  <c:v>1.6799999999999999E-2</c:v>
                </c:pt>
                <c:pt idx="8866">
                  <c:v>1.6299999999999999E-2</c:v>
                </c:pt>
                <c:pt idx="8867">
                  <c:v>1.6899999999999998E-2</c:v>
                </c:pt>
                <c:pt idx="8868">
                  <c:v>1.7099999999999997E-2</c:v>
                </c:pt>
                <c:pt idx="8869">
                  <c:v>1.7299999999999999E-2</c:v>
                </c:pt>
                <c:pt idx="8870">
                  <c:v>1.8300000000000004E-2</c:v>
                </c:pt>
                <c:pt idx="8871">
                  <c:v>1.84E-2</c:v>
                </c:pt>
                <c:pt idx="8872">
                  <c:v>1.7999999999999999E-2</c:v>
                </c:pt>
                <c:pt idx="8873">
                  <c:v>1.77E-2</c:v>
                </c:pt>
                <c:pt idx="8874">
                  <c:v>1.8300000000000004E-2</c:v>
                </c:pt>
                <c:pt idx="8875">
                  <c:v>1.78E-2</c:v>
                </c:pt>
                <c:pt idx="8876">
                  <c:v>1.77E-2</c:v>
                </c:pt>
                <c:pt idx="8877">
                  <c:v>1.8499999999999999E-2</c:v>
                </c:pt>
                <c:pt idx="8878">
                  <c:v>1.7899999999999999E-2</c:v>
                </c:pt>
                <c:pt idx="8879">
                  <c:v>1.72E-2</c:v>
                </c:pt>
                <c:pt idx="8880">
                  <c:v>1.67E-2</c:v>
                </c:pt>
                <c:pt idx="8881">
                  <c:v>1.6599999999999997E-2</c:v>
                </c:pt>
                <c:pt idx="8882">
                  <c:v>1.6200000000000003E-2</c:v>
                </c:pt>
                <c:pt idx="8883">
                  <c:v>1.5800000000000002E-2</c:v>
                </c:pt>
                <c:pt idx="8884">
                  <c:v>1.6799999999999999E-2</c:v>
                </c:pt>
                <c:pt idx="8885">
                  <c:v>1.7000000000000001E-2</c:v>
                </c:pt>
                <c:pt idx="8886">
                  <c:v>1.6899999999999998E-2</c:v>
                </c:pt>
                <c:pt idx="8887">
                  <c:v>1.7499999999999998E-2</c:v>
                </c:pt>
                <c:pt idx="8888">
                  <c:v>1.72E-2</c:v>
                </c:pt>
                <c:pt idx="8889">
                  <c:v>1.6500000000000001E-2</c:v>
                </c:pt>
                <c:pt idx="8890">
                  <c:v>1.6299999999999999E-2</c:v>
                </c:pt>
                <c:pt idx="8891">
                  <c:v>1.6400000000000001E-2</c:v>
                </c:pt>
                <c:pt idx="8892">
                  <c:v>1.6999999999999998E-2</c:v>
                </c:pt>
                <c:pt idx="8893">
                  <c:v>1.7500000000000002E-2</c:v>
                </c:pt>
                <c:pt idx="8894">
                  <c:v>1.7499999999999998E-2</c:v>
                </c:pt>
                <c:pt idx="8895">
                  <c:v>1.7300000000000003E-2</c:v>
                </c:pt>
                <c:pt idx="8896">
                  <c:v>1.72E-2</c:v>
                </c:pt>
                <c:pt idx="8897">
                  <c:v>1.7600000000000001E-2</c:v>
                </c:pt>
                <c:pt idx="8898">
                  <c:v>1.6900000000000002E-2</c:v>
                </c:pt>
                <c:pt idx="8899">
                  <c:v>1.72E-2</c:v>
                </c:pt>
                <c:pt idx="8900">
                  <c:v>1.6500000000000001E-2</c:v>
                </c:pt>
                <c:pt idx="8901">
                  <c:v>1.66E-2</c:v>
                </c:pt>
                <c:pt idx="8902">
                  <c:v>1.6799999999999999E-2</c:v>
                </c:pt>
                <c:pt idx="8903">
                  <c:v>1.7499999999999998E-2</c:v>
                </c:pt>
                <c:pt idx="8904">
                  <c:v>1.7899999999999996E-2</c:v>
                </c:pt>
                <c:pt idx="8905">
                  <c:v>1.8299999999999997E-2</c:v>
                </c:pt>
                <c:pt idx="8906">
                  <c:v>1.8400000000000003E-2</c:v>
                </c:pt>
                <c:pt idx="8907">
                  <c:v>1.7899999999999999E-2</c:v>
                </c:pt>
                <c:pt idx="8908">
                  <c:v>1.7399999999999999E-2</c:v>
                </c:pt>
                <c:pt idx="8909">
                  <c:v>1.7100000000000001E-2</c:v>
                </c:pt>
                <c:pt idx="8910">
                  <c:v>1.6500000000000001E-2</c:v>
                </c:pt>
                <c:pt idx="8911">
                  <c:v>1.61E-2</c:v>
                </c:pt>
                <c:pt idx="8912">
                  <c:v>1.6400000000000001E-2</c:v>
                </c:pt>
                <c:pt idx="8913">
                  <c:v>1.6300000000000002E-2</c:v>
                </c:pt>
                <c:pt idx="8914">
                  <c:v>1.7399999999999999E-2</c:v>
                </c:pt>
                <c:pt idx="8915">
                  <c:v>1.6900000000000002E-2</c:v>
                </c:pt>
                <c:pt idx="8916">
                  <c:v>1.7500000000000002E-2</c:v>
                </c:pt>
                <c:pt idx="8917">
                  <c:v>1.7399999999999999E-2</c:v>
                </c:pt>
                <c:pt idx="8918">
                  <c:v>1.77E-2</c:v>
                </c:pt>
                <c:pt idx="8919">
                  <c:v>1.6899999999999998E-2</c:v>
                </c:pt>
                <c:pt idx="8920">
                  <c:v>1.7000000000000001E-2</c:v>
                </c:pt>
                <c:pt idx="8921">
                  <c:v>1.6299999999999999E-2</c:v>
                </c:pt>
                <c:pt idx="8922">
                  <c:v>1.6400000000000001E-2</c:v>
                </c:pt>
                <c:pt idx="8923">
                  <c:v>1.7000000000000001E-2</c:v>
                </c:pt>
                <c:pt idx="8924">
                  <c:v>1.72E-2</c:v>
                </c:pt>
                <c:pt idx="8925">
                  <c:v>1.7399999999999999E-2</c:v>
                </c:pt>
                <c:pt idx="8926">
                  <c:v>1.72E-2</c:v>
                </c:pt>
                <c:pt idx="8927">
                  <c:v>1.6800000000000002E-2</c:v>
                </c:pt>
                <c:pt idx="8928">
                  <c:v>1.6700000000000003E-2</c:v>
                </c:pt>
                <c:pt idx="8929">
                  <c:v>1.6199999999999999E-2</c:v>
                </c:pt>
                <c:pt idx="8930">
                  <c:v>1.6400000000000001E-2</c:v>
                </c:pt>
                <c:pt idx="8931">
                  <c:v>1.6800000000000002E-2</c:v>
                </c:pt>
                <c:pt idx="8932">
                  <c:v>1.7299999999999999E-2</c:v>
                </c:pt>
                <c:pt idx="8933">
                  <c:v>1.7100000000000001E-2</c:v>
                </c:pt>
                <c:pt idx="8934">
                  <c:v>1.6900000000000002E-2</c:v>
                </c:pt>
                <c:pt idx="8935">
                  <c:v>1.66E-2</c:v>
                </c:pt>
                <c:pt idx="8936">
                  <c:v>1.6800000000000002E-2</c:v>
                </c:pt>
                <c:pt idx="8937">
                  <c:v>1.7099999999999997E-2</c:v>
                </c:pt>
                <c:pt idx="8938">
                  <c:v>1.7100000000000001E-2</c:v>
                </c:pt>
                <c:pt idx="8939">
                  <c:v>1.7100000000000001E-2</c:v>
                </c:pt>
                <c:pt idx="8940">
                  <c:v>1.7900000000000003E-2</c:v>
                </c:pt>
                <c:pt idx="8941">
                  <c:v>1.89E-2</c:v>
                </c:pt>
                <c:pt idx="8942">
                  <c:v>1.9200000000000002E-2</c:v>
                </c:pt>
                <c:pt idx="8943">
                  <c:v>1.9400000000000001E-2</c:v>
                </c:pt>
                <c:pt idx="8944">
                  <c:v>0.02</c:v>
                </c:pt>
                <c:pt idx="8945">
                  <c:v>1.9699999999999999E-2</c:v>
                </c:pt>
                <c:pt idx="8946">
                  <c:v>1.9200000000000002E-2</c:v>
                </c:pt>
                <c:pt idx="8947">
                  <c:v>1.9200000000000002E-2</c:v>
                </c:pt>
                <c:pt idx="8948">
                  <c:v>1.8799999999999997E-2</c:v>
                </c:pt>
                <c:pt idx="8949">
                  <c:v>1.9E-2</c:v>
                </c:pt>
                <c:pt idx="8950">
                  <c:v>1.8700000000000001E-2</c:v>
                </c:pt>
                <c:pt idx="8951">
                  <c:v>1.8700000000000001E-2</c:v>
                </c:pt>
                <c:pt idx="8952">
                  <c:v>1.8500000000000003E-2</c:v>
                </c:pt>
                <c:pt idx="8953">
                  <c:v>1.9E-2</c:v>
                </c:pt>
                <c:pt idx="8954">
                  <c:v>1.89E-2</c:v>
                </c:pt>
                <c:pt idx="8955">
                  <c:v>1.9400000000000001E-2</c:v>
                </c:pt>
                <c:pt idx="8956">
                  <c:v>1.9E-2</c:v>
                </c:pt>
                <c:pt idx="8957">
                  <c:v>1.84E-2</c:v>
                </c:pt>
                <c:pt idx="8958">
                  <c:v>1.7499999999999998E-2</c:v>
                </c:pt>
                <c:pt idx="8959">
                  <c:v>1.7399999999999999E-2</c:v>
                </c:pt>
                <c:pt idx="8960">
                  <c:v>1.7299999999999999E-2</c:v>
                </c:pt>
                <c:pt idx="8961">
                  <c:v>1.7499999999999998E-2</c:v>
                </c:pt>
                <c:pt idx="8962">
                  <c:v>1.7900000000000003E-2</c:v>
                </c:pt>
                <c:pt idx="8963">
                  <c:v>1.7499999999999998E-2</c:v>
                </c:pt>
                <c:pt idx="8964">
                  <c:v>1.7299999999999999E-2</c:v>
                </c:pt>
                <c:pt idx="8965">
                  <c:v>1.7599999999999998E-2</c:v>
                </c:pt>
                <c:pt idx="8966">
                  <c:v>1.7299999999999999E-2</c:v>
                </c:pt>
                <c:pt idx="8967">
                  <c:v>1.7100000000000001E-2</c:v>
                </c:pt>
                <c:pt idx="8968">
                  <c:v>1.7000000000000001E-2</c:v>
                </c:pt>
                <c:pt idx="8969">
                  <c:v>1.6899999999999998E-2</c:v>
                </c:pt>
                <c:pt idx="8970">
                  <c:v>1.7299999999999999E-2</c:v>
                </c:pt>
                <c:pt idx="8971">
                  <c:v>1.7499999999999998E-2</c:v>
                </c:pt>
                <c:pt idx="8972">
                  <c:v>1.72E-2</c:v>
                </c:pt>
                <c:pt idx="8973">
                  <c:v>1.6999999999999998E-2</c:v>
                </c:pt>
                <c:pt idx="8974">
                  <c:v>1.6799999999999999E-2</c:v>
                </c:pt>
                <c:pt idx="8975">
                  <c:v>1.7100000000000001E-2</c:v>
                </c:pt>
                <c:pt idx="8976">
                  <c:v>1.6899999999999998E-2</c:v>
                </c:pt>
                <c:pt idx="8977">
                  <c:v>1.6799999999999999E-2</c:v>
                </c:pt>
                <c:pt idx="8978">
                  <c:v>1.6399999999999998E-2</c:v>
                </c:pt>
                <c:pt idx="8979">
                  <c:v>1.6499999999999997E-2</c:v>
                </c:pt>
                <c:pt idx="8980">
                  <c:v>1.61E-2</c:v>
                </c:pt>
                <c:pt idx="8981">
                  <c:v>1.6E-2</c:v>
                </c:pt>
                <c:pt idx="8982">
                  <c:v>1.6199999999999999E-2</c:v>
                </c:pt>
                <c:pt idx="8983">
                  <c:v>1.5699999999999999E-2</c:v>
                </c:pt>
                <c:pt idx="8984">
                  <c:v>1.49E-2</c:v>
                </c:pt>
                <c:pt idx="8985">
                  <c:v>1.4700000000000001E-2</c:v>
                </c:pt>
                <c:pt idx="8986">
                  <c:v>1.4600000000000002E-2</c:v>
                </c:pt>
                <c:pt idx="8987">
                  <c:v>1.3800000000000002E-2</c:v>
                </c:pt>
                <c:pt idx="8988">
                  <c:v>1.3900000000000001E-2</c:v>
                </c:pt>
                <c:pt idx="8989">
                  <c:v>1.4500000000000002E-2</c:v>
                </c:pt>
                <c:pt idx="8990">
                  <c:v>1.49E-2</c:v>
                </c:pt>
                <c:pt idx="8991">
                  <c:v>1.4499999999999999E-2</c:v>
                </c:pt>
                <c:pt idx="8992">
                  <c:v>1.4800000000000001E-2</c:v>
                </c:pt>
                <c:pt idx="8993">
                  <c:v>1.4500000000000002E-2</c:v>
                </c:pt>
                <c:pt idx="8994">
                  <c:v>1.44E-2</c:v>
                </c:pt>
                <c:pt idx="8995">
                  <c:v>1.3599999999999998E-2</c:v>
                </c:pt>
                <c:pt idx="8996">
                  <c:v>1.32E-2</c:v>
                </c:pt>
                <c:pt idx="8997">
                  <c:v>1.2199999999999999E-2</c:v>
                </c:pt>
                <c:pt idx="8998">
                  <c:v>1.2800000000000001E-2</c:v>
                </c:pt>
                <c:pt idx="8999">
                  <c:v>1.3200000000000002E-2</c:v>
                </c:pt>
                <c:pt idx="9000">
                  <c:v>1.4E-2</c:v>
                </c:pt>
                <c:pt idx="9001">
                  <c:v>1.3899999999999999E-2</c:v>
                </c:pt>
                <c:pt idx="9002">
                  <c:v>1.37E-2</c:v>
                </c:pt>
                <c:pt idx="9003">
                  <c:v>1.3299999999999999E-2</c:v>
                </c:pt>
                <c:pt idx="9004">
                  <c:v>1.37E-2</c:v>
                </c:pt>
                <c:pt idx="9005">
                  <c:v>1.3100000000000001E-2</c:v>
                </c:pt>
                <c:pt idx="9006">
                  <c:v>1.3399999999999999E-2</c:v>
                </c:pt>
                <c:pt idx="9007">
                  <c:v>1.3100000000000001E-2</c:v>
                </c:pt>
                <c:pt idx="9008">
                  <c:v>1.3000000000000001E-2</c:v>
                </c:pt>
                <c:pt idx="9009">
                  <c:v>1.3399999999999999E-2</c:v>
                </c:pt>
                <c:pt idx="9010">
                  <c:v>1.3300000000000001E-2</c:v>
                </c:pt>
                <c:pt idx="9011">
                  <c:v>1.3099999999999999E-2</c:v>
                </c:pt>
                <c:pt idx="9012">
                  <c:v>1.3799999999999998E-2</c:v>
                </c:pt>
                <c:pt idx="9013">
                  <c:v>1.3199999999999998E-2</c:v>
                </c:pt>
                <c:pt idx="9014">
                  <c:v>1.35E-2</c:v>
                </c:pt>
                <c:pt idx="9015">
                  <c:v>1.34E-2</c:v>
                </c:pt>
                <c:pt idx="9016">
                  <c:v>1.29E-2</c:v>
                </c:pt>
                <c:pt idx="9017">
                  <c:v>1.3399999999999999E-2</c:v>
                </c:pt>
                <c:pt idx="9018">
                  <c:v>1.3100000000000001E-2</c:v>
                </c:pt>
                <c:pt idx="9019">
                  <c:v>1.3500000000000002E-2</c:v>
                </c:pt>
                <c:pt idx="9020">
                  <c:v>1.3400000000000002E-2</c:v>
                </c:pt>
                <c:pt idx="9021">
                  <c:v>1.3000000000000001E-2</c:v>
                </c:pt>
                <c:pt idx="9022">
                  <c:v>1.26E-2</c:v>
                </c:pt>
                <c:pt idx="9023">
                  <c:v>1.26E-2</c:v>
                </c:pt>
                <c:pt idx="9024">
                  <c:v>1.2699999999999999E-2</c:v>
                </c:pt>
                <c:pt idx="9025">
                  <c:v>1.2499999999999999E-2</c:v>
                </c:pt>
                <c:pt idx="9026">
                  <c:v>1.2699999999999999E-2</c:v>
                </c:pt>
                <c:pt idx="9027">
                  <c:v>1.26E-2</c:v>
                </c:pt>
                <c:pt idx="9028">
                  <c:v>1.2800000000000001E-2</c:v>
                </c:pt>
                <c:pt idx="9029">
                  <c:v>1.2999999999999999E-2</c:v>
                </c:pt>
                <c:pt idx="9030">
                  <c:v>1.32E-2</c:v>
                </c:pt>
                <c:pt idx="9031">
                  <c:v>1.2699999999999999E-2</c:v>
                </c:pt>
                <c:pt idx="9032">
                  <c:v>1.2499999999999999E-2</c:v>
                </c:pt>
                <c:pt idx="9033">
                  <c:v>1.2199999999999999E-2</c:v>
                </c:pt>
                <c:pt idx="9034">
                  <c:v>1.21E-2</c:v>
                </c:pt>
                <c:pt idx="9035">
                  <c:v>1.2199999999999999E-2</c:v>
                </c:pt>
                <c:pt idx="9036">
                  <c:v>1.3300000000000001E-2</c:v>
                </c:pt>
                <c:pt idx="9037">
                  <c:v>1.3000000000000001E-2</c:v>
                </c:pt>
                <c:pt idx="9038">
                  <c:v>1.2800000000000001E-2</c:v>
                </c:pt>
                <c:pt idx="9039">
                  <c:v>1.3200000000000002E-2</c:v>
                </c:pt>
                <c:pt idx="9040">
                  <c:v>1.2700000000000001E-2</c:v>
                </c:pt>
                <c:pt idx="9041">
                  <c:v>1.3600000000000001E-2</c:v>
                </c:pt>
                <c:pt idx="9042">
                  <c:v>1.3500000000000002E-2</c:v>
                </c:pt>
                <c:pt idx="9043">
                  <c:v>1.3899999999999999E-2</c:v>
                </c:pt>
                <c:pt idx="9044">
                  <c:v>1.3899999999999999E-2</c:v>
                </c:pt>
                <c:pt idx="9045">
                  <c:v>1.3999999999999999E-2</c:v>
                </c:pt>
                <c:pt idx="9046">
                  <c:v>1.38E-2</c:v>
                </c:pt>
                <c:pt idx="9047">
                  <c:v>1.38E-2</c:v>
                </c:pt>
                <c:pt idx="9048">
                  <c:v>1.4599999999999998E-2</c:v>
                </c:pt>
                <c:pt idx="9049">
                  <c:v>1.5300000000000001E-2</c:v>
                </c:pt>
                <c:pt idx="9050">
                  <c:v>1.54E-2</c:v>
                </c:pt>
                <c:pt idx="9051">
                  <c:v>1.5200000000000002E-2</c:v>
                </c:pt>
                <c:pt idx="9052">
                  <c:v>1.5300000000000001E-2</c:v>
                </c:pt>
                <c:pt idx="9053">
                  <c:v>1.4900000000000002E-2</c:v>
                </c:pt>
                <c:pt idx="9054">
                  <c:v>1.4500000000000001E-2</c:v>
                </c:pt>
                <c:pt idx="9055">
                  <c:v>1.4199999999999999E-2</c:v>
                </c:pt>
                <c:pt idx="9056">
                  <c:v>1.3999999999999999E-2</c:v>
                </c:pt>
                <c:pt idx="9057">
                  <c:v>1.37E-2</c:v>
                </c:pt>
                <c:pt idx="9058">
                  <c:v>1.3699999999999997E-2</c:v>
                </c:pt>
                <c:pt idx="9059">
                  <c:v>1.3899999999999999E-2</c:v>
                </c:pt>
                <c:pt idx="9060">
                  <c:v>1.3599999999999998E-2</c:v>
                </c:pt>
                <c:pt idx="9061">
                  <c:v>1.3500000000000002E-2</c:v>
                </c:pt>
                <c:pt idx="9062">
                  <c:v>1.3600000000000001E-2</c:v>
                </c:pt>
                <c:pt idx="9063">
                  <c:v>1.35E-2</c:v>
                </c:pt>
                <c:pt idx="9064">
                  <c:v>1.4099999999999998E-2</c:v>
                </c:pt>
                <c:pt idx="9065">
                  <c:v>1.4199999999999999E-2</c:v>
                </c:pt>
                <c:pt idx="9066">
                  <c:v>1.4299999999999998E-2</c:v>
                </c:pt>
                <c:pt idx="9067">
                  <c:v>1.4500000000000001E-2</c:v>
                </c:pt>
                <c:pt idx="9068">
                  <c:v>1.52E-2</c:v>
                </c:pt>
                <c:pt idx="9069">
                  <c:v>1.5100000000000002E-2</c:v>
                </c:pt>
                <c:pt idx="9070">
                  <c:v>1.61E-2</c:v>
                </c:pt>
                <c:pt idx="9071">
                  <c:v>1.6000000000000004E-2</c:v>
                </c:pt>
                <c:pt idx="9072">
                  <c:v>1.5700000000000002E-2</c:v>
                </c:pt>
                <c:pt idx="9073">
                  <c:v>1.5199999999999998E-2</c:v>
                </c:pt>
                <c:pt idx="9074">
                  <c:v>1.5300000000000001E-2</c:v>
                </c:pt>
                <c:pt idx="9075">
                  <c:v>1.4999999999999999E-2</c:v>
                </c:pt>
                <c:pt idx="9076">
                  <c:v>1.4699999999999998E-2</c:v>
                </c:pt>
                <c:pt idx="9077">
                  <c:v>1.43E-2</c:v>
                </c:pt>
                <c:pt idx="9078">
                  <c:v>1.3799999999999998E-2</c:v>
                </c:pt>
                <c:pt idx="9079">
                  <c:v>1.41E-2</c:v>
                </c:pt>
                <c:pt idx="9080">
                  <c:v>1.4200000000000001E-2</c:v>
                </c:pt>
                <c:pt idx="9081">
                  <c:v>1.3899999999999997E-2</c:v>
                </c:pt>
                <c:pt idx="9082">
                  <c:v>1.4099999999999998E-2</c:v>
                </c:pt>
                <c:pt idx="9083">
                  <c:v>1.4099999999999998E-2</c:v>
                </c:pt>
                <c:pt idx="9084">
                  <c:v>1.4700000000000001E-2</c:v>
                </c:pt>
                <c:pt idx="9085">
                  <c:v>1.4800000000000001E-2</c:v>
                </c:pt>
                <c:pt idx="9086">
                  <c:v>1.4899999999999998E-2</c:v>
                </c:pt>
                <c:pt idx="9087">
                  <c:v>1.4499999999999999E-2</c:v>
                </c:pt>
                <c:pt idx="9088">
                  <c:v>1.4200000000000001E-2</c:v>
                </c:pt>
                <c:pt idx="9089">
                  <c:v>1.4199999999999997E-2</c:v>
                </c:pt>
                <c:pt idx="9090">
                  <c:v>1.43E-2</c:v>
                </c:pt>
                <c:pt idx="9091">
                  <c:v>1.4800000000000001E-2</c:v>
                </c:pt>
                <c:pt idx="9092">
                  <c:v>1.5300000000000001E-2</c:v>
                </c:pt>
                <c:pt idx="9093">
                  <c:v>1.5700000000000002E-2</c:v>
                </c:pt>
                <c:pt idx="9094">
                  <c:v>1.49E-2</c:v>
                </c:pt>
                <c:pt idx="9095">
                  <c:v>1.5100000000000001E-2</c:v>
                </c:pt>
                <c:pt idx="9096">
                  <c:v>1.4999999999999999E-2</c:v>
                </c:pt>
                <c:pt idx="9097">
                  <c:v>1.5100000000000002E-2</c:v>
                </c:pt>
                <c:pt idx="9098">
                  <c:v>1.5500000000000002E-2</c:v>
                </c:pt>
                <c:pt idx="9099">
                  <c:v>1.4800000000000001E-2</c:v>
                </c:pt>
                <c:pt idx="9100">
                  <c:v>1.44E-2</c:v>
                </c:pt>
                <c:pt idx="9101">
                  <c:v>1.4200000000000001E-2</c:v>
                </c:pt>
                <c:pt idx="9102">
                  <c:v>1.4500000000000002E-2</c:v>
                </c:pt>
                <c:pt idx="9103">
                  <c:v>1.4700000000000001E-2</c:v>
                </c:pt>
                <c:pt idx="9104">
                  <c:v>1.44E-2</c:v>
                </c:pt>
                <c:pt idx="9105">
                  <c:v>1.4800000000000001E-2</c:v>
                </c:pt>
                <c:pt idx="9106">
                  <c:v>1.4099999999999998E-2</c:v>
                </c:pt>
                <c:pt idx="9107">
                  <c:v>1.3500000000000002E-2</c:v>
                </c:pt>
                <c:pt idx="9108">
                  <c:v>1.3399999999999999E-2</c:v>
                </c:pt>
                <c:pt idx="9109">
                  <c:v>1.32E-2</c:v>
                </c:pt>
                <c:pt idx="9110">
                  <c:v>1.34E-2</c:v>
                </c:pt>
                <c:pt idx="9111">
                  <c:v>1.3400000000000002E-2</c:v>
                </c:pt>
                <c:pt idx="9112">
                  <c:v>1.3400000000000002E-2</c:v>
                </c:pt>
                <c:pt idx="9113">
                  <c:v>1.3599999999999999E-2</c:v>
                </c:pt>
                <c:pt idx="9114">
                  <c:v>1.3899999999999999E-2</c:v>
                </c:pt>
                <c:pt idx="9115">
                  <c:v>1.4199999999999997E-2</c:v>
                </c:pt>
                <c:pt idx="9116">
                  <c:v>1.4100000000000001E-2</c:v>
                </c:pt>
                <c:pt idx="9117">
                  <c:v>1.3899999999999999E-2</c:v>
                </c:pt>
                <c:pt idx="9118">
                  <c:v>1.3699999999999997E-2</c:v>
                </c:pt>
                <c:pt idx="9119">
                  <c:v>1.3599999999999998E-2</c:v>
                </c:pt>
                <c:pt idx="9120">
                  <c:v>1.3700000000000002E-2</c:v>
                </c:pt>
                <c:pt idx="9121">
                  <c:v>1.3700000000000002E-2</c:v>
                </c:pt>
                <c:pt idx="9122">
                  <c:v>1.3799999999999998E-2</c:v>
                </c:pt>
                <c:pt idx="9123">
                  <c:v>1.3700000000000002E-2</c:v>
                </c:pt>
                <c:pt idx="9124">
                  <c:v>1.35E-2</c:v>
                </c:pt>
                <c:pt idx="9125">
                  <c:v>1.34E-2</c:v>
                </c:pt>
                <c:pt idx="9126">
                  <c:v>1.3899999999999997E-2</c:v>
                </c:pt>
                <c:pt idx="9127">
                  <c:v>1.3899999999999999E-2</c:v>
                </c:pt>
                <c:pt idx="9128">
                  <c:v>1.4200000000000001E-2</c:v>
                </c:pt>
                <c:pt idx="9129">
                  <c:v>1.47E-2</c:v>
                </c:pt>
                <c:pt idx="9130">
                  <c:v>1.4699999999999998E-2</c:v>
                </c:pt>
                <c:pt idx="9131">
                  <c:v>1.4800000000000001E-2</c:v>
                </c:pt>
                <c:pt idx="9132">
                  <c:v>1.5299999999999999E-2</c:v>
                </c:pt>
                <c:pt idx="9133">
                  <c:v>1.5599999999999999E-2</c:v>
                </c:pt>
                <c:pt idx="9134">
                  <c:v>1.54E-2</c:v>
                </c:pt>
                <c:pt idx="9135">
                  <c:v>1.5300000000000001E-2</c:v>
                </c:pt>
                <c:pt idx="9136">
                  <c:v>1.5100000000000001E-2</c:v>
                </c:pt>
                <c:pt idx="9137">
                  <c:v>1.5299999999999999E-2</c:v>
                </c:pt>
                <c:pt idx="9138">
                  <c:v>1.5100000000000001E-2</c:v>
                </c:pt>
                <c:pt idx="9139">
                  <c:v>1.4799999999999999E-2</c:v>
                </c:pt>
                <c:pt idx="9140">
                  <c:v>1.4599999999999998E-2</c:v>
                </c:pt>
                <c:pt idx="9141">
                  <c:v>1.5299999999999999E-2</c:v>
                </c:pt>
                <c:pt idx="9142">
                  <c:v>1.5900000000000001E-2</c:v>
                </c:pt>
                <c:pt idx="9143">
                  <c:v>1.6499999999999997E-2</c:v>
                </c:pt>
                <c:pt idx="9144">
                  <c:v>1.66E-2</c:v>
                </c:pt>
                <c:pt idx="9145">
                  <c:v>1.6499999999999997E-2</c:v>
                </c:pt>
                <c:pt idx="9146">
                  <c:v>1.6400000000000001E-2</c:v>
                </c:pt>
                <c:pt idx="9147">
                  <c:v>1.6400000000000001E-2</c:v>
                </c:pt>
                <c:pt idx="9148">
                  <c:v>1.6499999999999997E-2</c:v>
                </c:pt>
                <c:pt idx="9149">
                  <c:v>1.6299999999999999E-2</c:v>
                </c:pt>
                <c:pt idx="9150">
                  <c:v>1.6299999999999999E-2</c:v>
                </c:pt>
                <c:pt idx="9151">
                  <c:v>1.6E-2</c:v>
                </c:pt>
                <c:pt idx="9152">
                  <c:v>1.5799999999999998E-2</c:v>
                </c:pt>
                <c:pt idx="9153">
                  <c:v>1.61E-2</c:v>
                </c:pt>
                <c:pt idx="9154">
                  <c:v>1.61E-2</c:v>
                </c:pt>
                <c:pt idx="9155">
                  <c:v>1.6E-2</c:v>
                </c:pt>
                <c:pt idx="9156">
                  <c:v>1.6E-2</c:v>
                </c:pt>
                <c:pt idx="9157">
                  <c:v>1.6500000000000001E-2</c:v>
                </c:pt>
                <c:pt idx="9158">
                  <c:v>1.7000000000000001E-2</c:v>
                </c:pt>
                <c:pt idx="9159">
                  <c:v>1.7100000000000001E-2</c:v>
                </c:pt>
                <c:pt idx="9160">
                  <c:v>1.7299999999999999E-2</c:v>
                </c:pt>
                <c:pt idx="9161">
                  <c:v>1.7599999999999998E-2</c:v>
                </c:pt>
                <c:pt idx="9162">
                  <c:v>1.7499999999999998E-2</c:v>
                </c:pt>
                <c:pt idx="9163">
                  <c:v>1.77E-2</c:v>
                </c:pt>
                <c:pt idx="9164">
                  <c:v>1.7500000000000002E-2</c:v>
                </c:pt>
                <c:pt idx="9165">
                  <c:v>1.77E-2</c:v>
                </c:pt>
                <c:pt idx="9166">
                  <c:v>1.7299999999999999E-2</c:v>
                </c:pt>
                <c:pt idx="9167">
                  <c:v>1.7400000000000002E-2</c:v>
                </c:pt>
                <c:pt idx="9168">
                  <c:v>1.7400000000000002E-2</c:v>
                </c:pt>
                <c:pt idx="9169">
                  <c:v>1.72E-2</c:v>
                </c:pt>
                <c:pt idx="9170">
                  <c:v>1.7299999999999999E-2</c:v>
                </c:pt>
                <c:pt idx="9171">
                  <c:v>1.7599999999999998E-2</c:v>
                </c:pt>
                <c:pt idx="9172">
                  <c:v>1.7299999999999999E-2</c:v>
                </c:pt>
                <c:pt idx="9173">
                  <c:v>1.72E-2</c:v>
                </c:pt>
                <c:pt idx="9174">
                  <c:v>1.7399999999999999E-2</c:v>
                </c:pt>
                <c:pt idx="9175">
                  <c:v>1.7499999999999998E-2</c:v>
                </c:pt>
                <c:pt idx="9176">
                  <c:v>1.7299999999999999E-2</c:v>
                </c:pt>
                <c:pt idx="9177">
                  <c:v>1.6999999999999998E-2</c:v>
                </c:pt>
                <c:pt idx="9178">
                  <c:v>1.6300000000000002E-2</c:v>
                </c:pt>
                <c:pt idx="9179">
                  <c:v>1.6300000000000002E-2</c:v>
                </c:pt>
                <c:pt idx="9180">
                  <c:v>1.6399999999999998E-2</c:v>
                </c:pt>
                <c:pt idx="9181">
                  <c:v>1.6400000000000001E-2</c:v>
                </c:pt>
                <c:pt idx="9182">
                  <c:v>1.6100000000000003E-2</c:v>
                </c:pt>
                <c:pt idx="9183">
                  <c:v>1.6400000000000001E-2</c:v>
                </c:pt>
                <c:pt idx="9184">
                  <c:v>1.6500000000000001E-2</c:v>
                </c:pt>
                <c:pt idx="9185">
                  <c:v>1.7000000000000001E-2</c:v>
                </c:pt>
                <c:pt idx="9186">
                  <c:v>1.7500000000000002E-2</c:v>
                </c:pt>
                <c:pt idx="9187">
                  <c:v>1.7899999999999999E-2</c:v>
                </c:pt>
                <c:pt idx="9188">
                  <c:v>1.7999999999999999E-2</c:v>
                </c:pt>
                <c:pt idx="9189">
                  <c:v>1.7599999999999998E-2</c:v>
                </c:pt>
                <c:pt idx="9190">
                  <c:v>1.77E-2</c:v>
                </c:pt>
                <c:pt idx="9191">
                  <c:v>1.77E-2</c:v>
                </c:pt>
                <c:pt idx="9192">
                  <c:v>1.7600000000000001E-2</c:v>
                </c:pt>
                <c:pt idx="9193">
                  <c:v>1.6999999999999998E-2</c:v>
                </c:pt>
                <c:pt idx="9194">
                  <c:v>1.6799999999999999E-2</c:v>
                </c:pt>
                <c:pt idx="9195">
                  <c:v>1.6999999999999998E-2</c:v>
                </c:pt>
                <c:pt idx="9196">
                  <c:v>1.6799999999999999E-2</c:v>
                </c:pt>
                <c:pt idx="9197">
                  <c:v>1.67E-2</c:v>
                </c:pt>
                <c:pt idx="9198">
                  <c:v>1.6900000000000002E-2</c:v>
                </c:pt>
                <c:pt idx="9199">
                  <c:v>1.67E-2</c:v>
                </c:pt>
                <c:pt idx="9200">
                  <c:v>1.6200000000000003E-2</c:v>
                </c:pt>
                <c:pt idx="9201">
                  <c:v>1.6200000000000003E-2</c:v>
                </c:pt>
                <c:pt idx="9202">
                  <c:v>1.6300000000000002E-2</c:v>
                </c:pt>
                <c:pt idx="9203">
                  <c:v>1.6300000000000002E-2</c:v>
                </c:pt>
                <c:pt idx="9204">
                  <c:v>1.5900000000000001E-2</c:v>
                </c:pt>
                <c:pt idx="9205">
                  <c:v>1.5599999999999999E-2</c:v>
                </c:pt>
                <c:pt idx="9206">
                  <c:v>1.4800000000000001E-2</c:v>
                </c:pt>
                <c:pt idx="9207">
                  <c:v>1.5200000000000002E-2</c:v>
                </c:pt>
                <c:pt idx="9208">
                  <c:v>1.54E-2</c:v>
                </c:pt>
                <c:pt idx="9209">
                  <c:v>1.6E-2</c:v>
                </c:pt>
                <c:pt idx="9210">
                  <c:v>1.5800000000000002E-2</c:v>
                </c:pt>
                <c:pt idx="9211">
                  <c:v>1.5300000000000001E-2</c:v>
                </c:pt>
                <c:pt idx="9212">
                  <c:v>1.4999999999999999E-2</c:v>
                </c:pt>
                <c:pt idx="9213">
                  <c:v>1.5100000000000002E-2</c:v>
                </c:pt>
                <c:pt idx="9214">
                  <c:v>1.49E-2</c:v>
                </c:pt>
                <c:pt idx="9215">
                  <c:v>1.4800000000000001E-2</c:v>
                </c:pt>
                <c:pt idx="9216">
                  <c:v>1.49E-2</c:v>
                </c:pt>
                <c:pt idx="9217">
                  <c:v>1.4800000000000001E-2</c:v>
                </c:pt>
                <c:pt idx="9218">
                  <c:v>1.5099999999999999E-2</c:v>
                </c:pt>
                <c:pt idx="9219">
                  <c:v>1.4999999999999999E-2</c:v>
                </c:pt>
                <c:pt idx="9220">
                  <c:v>1.5099999999999999E-2</c:v>
                </c:pt>
                <c:pt idx="9221">
                  <c:v>1.4800000000000001E-2</c:v>
                </c:pt>
                <c:pt idx="9222">
                  <c:v>1.5000000000000001E-2</c:v>
                </c:pt>
                <c:pt idx="9223">
                  <c:v>1.4800000000000001E-2</c:v>
                </c:pt>
                <c:pt idx="9224">
                  <c:v>1.46E-2</c:v>
                </c:pt>
                <c:pt idx="9225">
                  <c:v>1.46E-2</c:v>
                </c:pt>
                <c:pt idx="9226">
                  <c:v>1.5599999999999999E-2</c:v>
                </c:pt>
                <c:pt idx="9227">
                  <c:v>1.5800000000000002E-2</c:v>
                </c:pt>
                <c:pt idx="9228">
                  <c:v>1.6E-2</c:v>
                </c:pt>
                <c:pt idx="9229">
                  <c:v>1.5900000000000001E-2</c:v>
                </c:pt>
                <c:pt idx="9230">
                  <c:v>1.5900000000000001E-2</c:v>
                </c:pt>
                <c:pt idx="9231">
                  <c:v>1.6399999999999998E-2</c:v>
                </c:pt>
                <c:pt idx="9232">
                  <c:v>1.6799999999999999E-2</c:v>
                </c:pt>
                <c:pt idx="9233">
                  <c:v>1.6999999999999998E-2</c:v>
                </c:pt>
                <c:pt idx="9234">
                  <c:v>1.6799999999999999E-2</c:v>
                </c:pt>
                <c:pt idx="9235">
                  <c:v>1.6400000000000001E-2</c:v>
                </c:pt>
                <c:pt idx="9236">
                  <c:v>1.6899999999999998E-2</c:v>
                </c:pt>
                <c:pt idx="9237">
                  <c:v>1.7099999999999997E-2</c:v>
                </c:pt>
                <c:pt idx="9238">
                  <c:v>1.6799999999999999E-2</c:v>
                </c:pt>
                <c:pt idx="9239">
                  <c:v>1.7699999999999997E-2</c:v>
                </c:pt>
                <c:pt idx="9240">
                  <c:v>1.7599999999999998E-2</c:v>
                </c:pt>
                <c:pt idx="9241">
                  <c:v>1.7499999999999998E-2</c:v>
                </c:pt>
                <c:pt idx="9242">
                  <c:v>1.8599999999999998E-2</c:v>
                </c:pt>
                <c:pt idx="9243">
                  <c:v>1.83E-2</c:v>
                </c:pt>
                <c:pt idx="9244">
                  <c:v>1.8200000000000001E-2</c:v>
                </c:pt>
                <c:pt idx="9245">
                  <c:v>1.8600000000000002E-2</c:v>
                </c:pt>
                <c:pt idx="9246">
                  <c:v>1.83E-2</c:v>
                </c:pt>
                <c:pt idx="9247">
                  <c:v>1.8200000000000001E-2</c:v>
                </c:pt>
                <c:pt idx="9248">
                  <c:v>1.8000000000000002E-2</c:v>
                </c:pt>
                <c:pt idx="9249">
                  <c:v>1.7800000000000003E-2</c:v>
                </c:pt>
                <c:pt idx="9250">
                  <c:v>1.8499999999999999E-2</c:v>
                </c:pt>
                <c:pt idx="9251">
                  <c:v>1.9E-2</c:v>
                </c:pt>
                <c:pt idx="9252">
                  <c:v>1.8600000000000002E-2</c:v>
                </c:pt>
                <c:pt idx="9253">
                  <c:v>1.9099999999999999E-2</c:v>
                </c:pt>
                <c:pt idx="9254">
                  <c:v>1.8699999999999998E-2</c:v>
                </c:pt>
                <c:pt idx="9255">
                  <c:v>1.8500000000000003E-2</c:v>
                </c:pt>
                <c:pt idx="9256">
                  <c:v>1.9199999999999998E-2</c:v>
                </c:pt>
                <c:pt idx="9257">
                  <c:v>1.9300000000000001E-2</c:v>
                </c:pt>
                <c:pt idx="9258">
                  <c:v>2.0200000000000003E-2</c:v>
                </c:pt>
                <c:pt idx="9259">
                  <c:v>2.0800000000000003E-2</c:v>
                </c:pt>
                <c:pt idx="9260">
                  <c:v>2.1399999999999999E-2</c:v>
                </c:pt>
                <c:pt idx="9261">
                  <c:v>2.1500000000000002E-2</c:v>
                </c:pt>
                <c:pt idx="9262">
                  <c:v>2.1700000000000004E-2</c:v>
                </c:pt>
                <c:pt idx="9263">
                  <c:v>2.1599999999999998E-2</c:v>
                </c:pt>
                <c:pt idx="9264">
                  <c:v>2.1300000000000003E-2</c:v>
                </c:pt>
                <c:pt idx="9265">
                  <c:v>2.1600000000000001E-2</c:v>
                </c:pt>
                <c:pt idx="9266">
                  <c:v>2.1600000000000001E-2</c:v>
                </c:pt>
                <c:pt idx="9267">
                  <c:v>2.1399999999999999E-2</c:v>
                </c:pt>
                <c:pt idx="9268">
                  <c:v>2.1600000000000001E-2</c:v>
                </c:pt>
                <c:pt idx="9269">
                  <c:v>2.3300000000000001E-2</c:v>
                </c:pt>
                <c:pt idx="9270">
                  <c:v>2.2800000000000001E-2</c:v>
                </c:pt>
                <c:pt idx="9271">
                  <c:v>2.2800000000000001E-2</c:v>
                </c:pt>
                <c:pt idx="9272">
                  <c:v>2.3200000000000002E-2</c:v>
                </c:pt>
                <c:pt idx="9273">
                  <c:v>2.2600000000000002E-2</c:v>
                </c:pt>
                <c:pt idx="9274">
                  <c:v>2.2399999999999996E-2</c:v>
                </c:pt>
                <c:pt idx="9275">
                  <c:v>2.23E-2</c:v>
                </c:pt>
                <c:pt idx="9276">
                  <c:v>2.2099999999999998E-2</c:v>
                </c:pt>
                <c:pt idx="9277">
                  <c:v>2.1999999999999999E-2</c:v>
                </c:pt>
                <c:pt idx="9278">
                  <c:v>2.24E-2</c:v>
                </c:pt>
                <c:pt idx="9279">
                  <c:v>2.18E-2</c:v>
                </c:pt>
                <c:pt idx="9280">
                  <c:v>2.18E-2</c:v>
                </c:pt>
                <c:pt idx="9281">
                  <c:v>2.1999999999999999E-2</c:v>
                </c:pt>
                <c:pt idx="9282">
                  <c:v>2.2699999999999998E-2</c:v>
                </c:pt>
                <c:pt idx="9283">
                  <c:v>2.2899999999999997E-2</c:v>
                </c:pt>
                <c:pt idx="9284">
                  <c:v>2.2700000000000001E-2</c:v>
                </c:pt>
                <c:pt idx="9285">
                  <c:v>2.2799999999999997E-2</c:v>
                </c:pt>
                <c:pt idx="9286">
                  <c:v>2.3E-2</c:v>
                </c:pt>
                <c:pt idx="9287">
                  <c:v>2.2900000000000004E-2</c:v>
                </c:pt>
                <c:pt idx="9288">
                  <c:v>2.3900000000000005E-2</c:v>
                </c:pt>
                <c:pt idx="9289">
                  <c:v>2.3300000000000001E-2</c:v>
                </c:pt>
                <c:pt idx="9290">
                  <c:v>2.35E-2</c:v>
                </c:pt>
                <c:pt idx="9291">
                  <c:v>2.35E-2</c:v>
                </c:pt>
                <c:pt idx="9292">
                  <c:v>2.2899999999999997E-2</c:v>
                </c:pt>
                <c:pt idx="9293">
                  <c:v>2.2800000000000001E-2</c:v>
                </c:pt>
                <c:pt idx="9294">
                  <c:v>2.2499999999999999E-2</c:v>
                </c:pt>
                <c:pt idx="9295">
                  <c:v>2.2899999999999997E-2</c:v>
                </c:pt>
                <c:pt idx="9296">
                  <c:v>2.3699999999999999E-2</c:v>
                </c:pt>
                <c:pt idx="9297">
                  <c:v>2.3699999999999999E-2</c:v>
                </c:pt>
                <c:pt idx="9298">
                  <c:v>2.4100000000000003E-2</c:v>
                </c:pt>
                <c:pt idx="9299">
                  <c:v>2.4799999999999999E-2</c:v>
                </c:pt>
                <c:pt idx="9300">
                  <c:v>2.52E-2</c:v>
                </c:pt>
                <c:pt idx="9301">
                  <c:v>2.46E-2</c:v>
                </c:pt>
                <c:pt idx="9302">
                  <c:v>2.4900000000000002E-2</c:v>
                </c:pt>
                <c:pt idx="9303">
                  <c:v>2.4799999999999999E-2</c:v>
                </c:pt>
                <c:pt idx="9304">
                  <c:v>2.4199999999999999E-2</c:v>
                </c:pt>
                <c:pt idx="9305">
                  <c:v>2.3800000000000002E-2</c:v>
                </c:pt>
                <c:pt idx="9306">
                  <c:v>2.3400000000000001E-2</c:v>
                </c:pt>
                <c:pt idx="9307">
                  <c:v>2.3799999999999998E-2</c:v>
                </c:pt>
                <c:pt idx="9308">
                  <c:v>2.3599999999999999E-2</c:v>
                </c:pt>
                <c:pt idx="9309">
                  <c:v>2.3899999999999998E-2</c:v>
                </c:pt>
                <c:pt idx="9310">
                  <c:v>2.4300000000000002E-2</c:v>
                </c:pt>
                <c:pt idx="9311">
                  <c:v>2.4399999999999998E-2</c:v>
                </c:pt>
                <c:pt idx="9312">
                  <c:v>2.46E-2</c:v>
                </c:pt>
                <c:pt idx="9313">
                  <c:v>2.4799999999999999E-2</c:v>
                </c:pt>
                <c:pt idx="9314">
                  <c:v>2.4499999999999997E-2</c:v>
                </c:pt>
                <c:pt idx="9315">
                  <c:v>2.46E-2</c:v>
                </c:pt>
                <c:pt idx="9316">
                  <c:v>2.4600000000000004E-2</c:v>
                </c:pt>
                <c:pt idx="9317">
                  <c:v>2.47E-2</c:v>
                </c:pt>
                <c:pt idx="9318">
                  <c:v>2.4499999999999997E-2</c:v>
                </c:pt>
                <c:pt idx="9319">
                  <c:v>2.47E-2</c:v>
                </c:pt>
                <c:pt idx="9320">
                  <c:v>2.47E-2</c:v>
                </c:pt>
                <c:pt idx="9321">
                  <c:v>2.35E-2</c:v>
                </c:pt>
                <c:pt idx="9322">
                  <c:v>2.4199999999999999E-2</c:v>
                </c:pt>
                <c:pt idx="9323">
                  <c:v>2.41E-2</c:v>
                </c:pt>
                <c:pt idx="9324">
                  <c:v>2.3700000000000002E-2</c:v>
                </c:pt>
                <c:pt idx="9325">
                  <c:v>2.3200000000000002E-2</c:v>
                </c:pt>
                <c:pt idx="9326">
                  <c:v>2.2700000000000001E-2</c:v>
                </c:pt>
                <c:pt idx="9327">
                  <c:v>2.3200000000000002E-2</c:v>
                </c:pt>
                <c:pt idx="9328">
                  <c:v>2.3000000000000003E-2</c:v>
                </c:pt>
                <c:pt idx="9329">
                  <c:v>2.3100000000000002E-2</c:v>
                </c:pt>
                <c:pt idx="9330">
                  <c:v>2.3300000000000001E-2</c:v>
                </c:pt>
                <c:pt idx="9331">
                  <c:v>2.3200000000000002E-2</c:v>
                </c:pt>
                <c:pt idx="9332">
                  <c:v>2.29E-2</c:v>
                </c:pt>
                <c:pt idx="9333">
                  <c:v>2.3300000000000001E-2</c:v>
                </c:pt>
                <c:pt idx="9334">
                  <c:v>2.2800000000000001E-2</c:v>
                </c:pt>
                <c:pt idx="9335">
                  <c:v>2.2600000000000002E-2</c:v>
                </c:pt>
                <c:pt idx="9336">
                  <c:v>2.3100000000000002E-2</c:v>
                </c:pt>
                <c:pt idx="9337">
                  <c:v>2.3599999999999999E-2</c:v>
                </c:pt>
                <c:pt idx="9338">
                  <c:v>2.3500000000000004E-2</c:v>
                </c:pt>
                <c:pt idx="9339">
                  <c:v>2.3800000000000002E-2</c:v>
                </c:pt>
                <c:pt idx="9340">
                  <c:v>2.35E-2</c:v>
                </c:pt>
                <c:pt idx="9341">
                  <c:v>2.2799999999999997E-2</c:v>
                </c:pt>
                <c:pt idx="9342">
                  <c:v>2.2700000000000001E-2</c:v>
                </c:pt>
                <c:pt idx="9343">
                  <c:v>2.3E-2</c:v>
                </c:pt>
                <c:pt idx="9344">
                  <c:v>2.2300000000000004E-2</c:v>
                </c:pt>
                <c:pt idx="9345">
                  <c:v>2.1999999999999999E-2</c:v>
                </c:pt>
                <c:pt idx="9346">
                  <c:v>2.1999999999999999E-2</c:v>
                </c:pt>
                <c:pt idx="9347">
                  <c:v>2.2099999999999998E-2</c:v>
                </c:pt>
                <c:pt idx="9348">
                  <c:v>2.2200000000000001E-2</c:v>
                </c:pt>
                <c:pt idx="9349">
                  <c:v>2.2200000000000001E-2</c:v>
                </c:pt>
                <c:pt idx="9350">
                  <c:v>2.2199999999999998E-2</c:v>
                </c:pt>
                <c:pt idx="9351">
                  <c:v>2.2600000000000002E-2</c:v>
                </c:pt>
                <c:pt idx="9352">
                  <c:v>2.3199999999999998E-2</c:v>
                </c:pt>
                <c:pt idx="9353">
                  <c:v>2.3099999999999999E-2</c:v>
                </c:pt>
                <c:pt idx="9354">
                  <c:v>2.3699999999999999E-2</c:v>
                </c:pt>
                <c:pt idx="9355">
                  <c:v>2.3700000000000002E-2</c:v>
                </c:pt>
                <c:pt idx="9356">
                  <c:v>2.3400000000000001E-2</c:v>
                </c:pt>
                <c:pt idx="9357">
                  <c:v>2.4500000000000001E-2</c:v>
                </c:pt>
                <c:pt idx="9358">
                  <c:v>2.4599999999999997E-2</c:v>
                </c:pt>
                <c:pt idx="9359">
                  <c:v>2.4299999999999999E-2</c:v>
                </c:pt>
                <c:pt idx="9360">
                  <c:v>2.4E-2</c:v>
                </c:pt>
                <c:pt idx="9361">
                  <c:v>2.4E-2</c:v>
                </c:pt>
                <c:pt idx="9362">
                  <c:v>2.3600000000000003E-2</c:v>
                </c:pt>
                <c:pt idx="9363">
                  <c:v>2.4199999999999999E-2</c:v>
                </c:pt>
                <c:pt idx="9364">
                  <c:v>2.5199999999999997E-2</c:v>
                </c:pt>
                <c:pt idx="9365">
                  <c:v>2.5000000000000001E-2</c:v>
                </c:pt>
                <c:pt idx="9366">
                  <c:v>2.4400000000000002E-2</c:v>
                </c:pt>
                <c:pt idx="9367">
                  <c:v>2.4400000000000005E-2</c:v>
                </c:pt>
                <c:pt idx="9368">
                  <c:v>2.4199999999999999E-2</c:v>
                </c:pt>
                <c:pt idx="9369">
                  <c:v>2.4600000000000004E-2</c:v>
                </c:pt>
                <c:pt idx="9370">
                  <c:v>2.47E-2</c:v>
                </c:pt>
                <c:pt idx="9371">
                  <c:v>2.5100000000000001E-2</c:v>
                </c:pt>
                <c:pt idx="9372">
                  <c:v>2.5100000000000001E-2</c:v>
                </c:pt>
                <c:pt idx="9373">
                  <c:v>2.5399999999999999E-2</c:v>
                </c:pt>
                <c:pt idx="9374">
                  <c:v>2.58E-2</c:v>
                </c:pt>
                <c:pt idx="9375">
                  <c:v>2.58E-2</c:v>
                </c:pt>
                <c:pt idx="9376">
                  <c:v>2.5600000000000001E-2</c:v>
                </c:pt>
                <c:pt idx="9377">
                  <c:v>2.5100000000000001E-2</c:v>
                </c:pt>
                <c:pt idx="9378">
                  <c:v>2.5500000000000002E-2</c:v>
                </c:pt>
                <c:pt idx="9379">
                  <c:v>2.5500000000000002E-2</c:v>
                </c:pt>
                <c:pt idx="9380">
                  <c:v>2.5399999999999999E-2</c:v>
                </c:pt>
                <c:pt idx="9381">
                  <c:v>2.5500000000000002E-2</c:v>
                </c:pt>
                <c:pt idx="9382">
                  <c:v>2.5100000000000001E-2</c:v>
                </c:pt>
                <c:pt idx="9383">
                  <c:v>2.5700000000000001E-2</c:v>
                </c:pt>
                <c:pt idx="9384">
                  <c:v>2.5899999999999999E-2</c:v>
                </c:pt>
                <c:pt idx="9385">
                  <c:v>2.52E-2</c:v>
                </c:pt>
                <c:pt idx="9386">
                  <c:v>2.5599999999999998E-2</c:v>
                </c:pt>
                <c:pt idx="9387">
                  <c:v>2.6100000000000002E-2</c:v>
                </c:pt>
                <c:pt idx="9388">
                  <c:v>2.58E-2</c:v>
                </c:pt>
                <c:pt idx="9389">
                  <c:v>2.6200000000000001E-2</c:v>
                </c:pt>
                <c:pt idx="9390">
                  <c:v>2.6000000000000002E-2</c:v>
                </c:pt>
                <c:pt idx="9391">
                  <c:v>2.6599999999999999E-2</c:v>
                </c:pt>
                <c:pt idx="9392">
                  <c:v>2.6099999999999998E-2</c:v>
                </c:pt>
                <c:pt idx="9393">
                  <c:v>2.5999999999999999E-2</c:v>
                </c:pt>
                <c:pt idx="9394">
                  <c:v>2.58E-2</c:v>
                </c:pt>
                <c:pt idx="9395">
                  <c:v>2.5600000000000001E-2</c:v>
                </c:pt>
                <c:pt idx="9396">
                  <c:v>2.5799999999999997E-2</c:v>
                </c:pt>
                <c:pt idx="9397">
                  <c:v>2.5300000000000003E-2</c:v>
                </c:pt>
                <c:pt idx="9398">
                  <c:v>2.4899999999999999E-2</c:v>
                </c:pt>
                <c:pt idx="9399">
                  <c:v>2.4499999999999997E-2</c:v>
                </c:pt>
                <c:pt idx="9400">
                  <c:v>2.4899999999999999E-2</c:v>
                </c:pt>
                <c:pt idx="9401">
                  <c:v>2.4899999999999999E-2</c:v>
                </c:pt>
                <c:pt idx="9402">
                  <c:v>2.4500000000000001E-2</c:v>
                </c:pt>
                <c:pt idx="9403">
                  <c:v>2.4399999999999998E-2</c:v>
                </c:pt>
                <c:pt idx="9404">
                  <c:v>2.4500000000000001E-2</c:v>
                </c:pt>
                <c:pt idx="9405">
                  <c:v>2.4300000000000002E-2</c:v>
                </c:pt>
                <c:pt idx="9406">
                  <c:v>2.4E-2</c:v>
                </c:pt>
                <c:pt idx="9407">
                  <c:v>2.3800000000000002E-2</c:v>
                </c:pt>
                <c:pt idx="9408">
                  <c:v>2.4099999999999996E-2</c:v>
                </c:pt>
                <c:pt idx="9409">
                  <c:v>2.3900000000000001E-2</c:v>
                </c:pt>
                <c:pt idx="9410">
                  <c:v>2.3300000000000001E-2</c:v>
                </c:pt>
                <c:pt idx="9411">
                  <c:v>2.3600000000000003E-2</c:v>
                </c:pt>
                <c:pt idx="9412">
                  <c:v>2.3300000000000001E-2</c:v>
                </c:pt>
                <c:pt idx="9413">
                  <c:v>2.3099999999999999E-2</c:v>
                </c:pt>
                <c:pt idx="9414">
                  <c:v>2.3300000000000005E-2</c:v>
                </c:pt>
                <c:pt idx="9415">
                  <c:v>2.3800000000000002E-2</c:v>
                </c:pt>
                <c:pt idx="9416">
                  <c:v>2.4E-2</c:v>
                </c:pt>
                <c:pt idx="9417">
                  <c:v>2.41E-2</c:v>
                </c:pt>
                <c:pt idx="9418">
                  <c:v>2.3800000000000002E-2</c:v>
                </c:pt>
                <c:pt idx="9419">
                  <c:v>2.4E-2</c:v>
                </c:pt>
                <c:pt idx="9420">
                  <c:v>2.4499999999999997E-2</c:v>
                </c:pt>
                <c:pt idx="9421">
                  <c:v>2.41E-2</c:v>
                </c:pt>
                <c:pt idx="9422">
                  <c:v>2.4299999999999999E-2</c:v>
                </c:pt>
                <c:pt idx="9423">
                  <c:v>2.4E-2</c:v>
                </c:pt>
                <c:pt idx="9424">
                  <c:v>2.4E-2</c:v>
                </c:pt>
                <c:pt idx="9425">
                  <c:v>2.4199999999999999E-2</c:v>
                </c:pt>
                <c:pt idx="9426">
                  <c:v>2.4E-2</c:v>
                </c:pt>
                <c:pt idx="9427">
                  <c:v>2.4E-2</c:v>
                </c:pt>
                <c:pt idx="9428">
                  <c:v>2.3600000000000003E-2</c:v>
                </c:pt>
                <c:pt idx="9429">
                  <c:v>2.3400000000000001E-2</c:v>
                </c:pt>
                <c:pt idx="9430">
                  <c:v>2.3199999999999998E-2</c:v>
                </c:pt>
                <c:pt idx="9431">
                  <c:v>2.3300000000000001E-2</c:v>
                </c:pt>
                <c:pt idx="9432">
                  <c:v>2.2800000000000001E-2</c:v>
                </c:pt>
                <c:pt idx="9433">
                  <c:v>2.3700000000000002E-2</c:v>
                </c:pt>
                <c:pt idx="9434">
                  <c:v>2.3700000000000002E-2</c:v>
                </c:pt>
                <c:pt idx="9435">
                  <c:v>2.3700000000000006E-2</c:v>
                </c:pt>
                <c:pt idx="9436">
                  <c:v>2.4199999999999996E-2</c:v>
                </c:pt>
                <c:pt idx="9437">
                  <c:v>2.4199999999999999E-2</c:v>
                </c:pt>
                <c:pt idx="9438">
                  <c:v>2.4E-2</c:v>
                </c:pt>
                <c:pt idx="9439">
                  <c:v>2.3600000000000003E-2</c:v>
                </c:pt>
                <c:pt idx="9440">
                  <c:v>2.3200000000000002E-2</c:v>
                </c:pt>
                <c:pt idx="9441">
                  <c:v>2.29E-2</c:v>
                </c:pt>
                <c:pt idx="9442">
                  <c:v>2.3200000000000002E-2</c:v>
                </c:pt>
                <c:pt idx="9443">
                  <c:v>2.3200000000000002E-2</c:v>
                </c:pt>
                <c:pt idx="9444">
                  <c:v>2.3099999999999999E-2</c:v>
                </c:pt>
                <c:pt idx="9445">
                  <c:v>2.3400000000000001E-2</c:v>
                </c:pt>
                <c:pt idx="9446">
                  <c:v>2.3E-2</c:v>
                </c:pt>
                <c:pt idx="9447">
                  <c:v>2.2700000000000005E-2</c:v>
                </c:pt>
                <c:pt idx="9448">
                  <c:v>2.2800000000000001E-2</c:v>
                </c:pt>
                <c:pt idx="9449">
                  <c:v>2.2599999999999999E-2</c:v>
                </c:pt>
                <c:pt idx="9450">
                  <c:v>2.24E-2</c:v>
                </c:pt>
                <c:pt idx="9451">
                  <c:v>2.2800000000000001E-2</c:v>
                </c:pt>
                <c:pt idx="9452">
                  <c:v>2.29E-2</c:v>
                </c:pt>
                <c:pt idx="9453">
                  <c:v>2.3300000000000001E-2</c:v>
                </c:pt>
                <c:pt idx="9454">
                  <c:v>2.35E-2</c:v>
                </c:pt>
                <c:pt idx="9455">
                  <c:v>2.3399999999999997E-2</c:v>
                </c:pt>
                <c:pt idx="9456">
                  <c:v>2.3100000000000002E-2</c:v>
                </c:pt>
                <c:pt idx="9457">
                  <c:v>2.3E-2</c:v>
                </c:pt>
                <c:pt idx="9458">
                  <c:v>2.29E-2</c:v>
                </c:pt>
                <c:pt idx="9459">
                  <c:v>2.3399999999999997E-2</c:v>
                </c:pt>
                <c:pt idx="9460">
                  <c:v>2.2800000000000001E-2</c:v>
                </c:pt>
                <c:pt idx="9461">
                  <c:v>2.2600000000000002E-2</c:v>
                </c:pt>
                <c:pt idx="9462">
                  <c:v>2.2800000000000001E-2</c:v>
                </c:pt>
                <c:pt idx="9463">
                  <c:v>2.2500000000000003E-2</c:v>
                </c:pt>
                <c:pt idx="9464">
                  <c:v>2.2599999999999999E-2</c:v>
                </c:pt>
                <c:pt idx="9465">
                  <c:v>2.3E-2</c:v>
                </c:pt>
                <c:pt idx="9466">
                  <c:v>2.3100000000000002E-2</c:v>
                </c:pt>
                <c:pt idx="9467">
                  <c:v>2.2800000000000001E-2</c:v>
                </c:pt>
                <c:pt idx="9468">
                  <c:v>2.2700000000000005E-2</c:v>
                </c:pt>
                <c:pt idx="9469">
                  <c:v>2.2700000000000005E-2</c:v>
                </c:pt>
                <c:pt idx="9470">
                  <c:v>2.2499999999999999E-2</c:v>
                </c:pt>
                <c:pt idx="9471">
                  <c:v>2.2600000000000002E-2</c:v>
                </c:pt>
                <c:pt idx="9472">
                  <c:v>2.2699999999999998E-2</c:v>
                </c:pt>
                <c:pt idx="9473">
                  <c:v>2.2500000000000003E-2</c:v>
                </c:pt>
                <c:pt idx="9474">
                  <c:v>2.2200000000000001E-2</c:v>
                </c:pt>
                <c:pt idx="9475">
                  <c:v>2.1800000000000003E-2</c:v>
                </c:pt>
                <c:pt idx="9476">
                  <c:v>2.1999999999999999E-2</c:v>
                </c:pt>
                <c:pt idx="9477">
                  <c:v>2.18E-2</c:v>
                </c:pt>
                <c:pt idx="9478">
                  <c:v>2.2100000000000002E-2</c:v>
                </c:pt>
                <c:pt idx="9479">
                  <c:v>2.2099999999999998E-2</c:v>
                </c:pt>
                <c:pt idx="9480">
                  <c:v>2.2200000000000001E-2</c:v>
                </c:pt>
                <c:pt idx="9481">
                  <c:v>2.2500000000000003E-2</c:v>
                </c:pt>
                <c:pt idx="9482">
                  <c:v>2.2199999999999998E-2</c:v>
                </c:pt>
                <c:pt idx="9483">
                  <c:v>2.1500000000000002E-2</c:v>
                </c:pt>
                <c:pt idx="9484">
                  <c:v>2.12E-2</c:v>
                </c:pt>
                <c:pt idx="9485">
                  <c:v>2.1399999999999999E-2</c:v>
                </c:pt>
                <c:pt idx="9486">
                  <c:v>2.1800000000000003E-2</c:v>
                </c:pt>
                <c:pt idx="9487">
                  <c:v>2.1700000000000001E-2</c:v>
                </c:pt>
                <c:pt idx="9488">
                  <c:v>2.1700000000000004E-2</c:v>
                </c:pt>
                <c:pt idx="9489">
                  <c:v>2.1900000000000003E-2</c:v>
                </c:pt>
                <c:pt idx="9490">
                  <c:v>2.1700000000000004E-2</c:v>
                </c:pt>
                <c:pt idx="9491">
                  <c:v>2.1299999999999999E-2</c:v>
                </c:pt>
                <c:pt idx="9492">
                  <c:v>2.0700000000000003E-2</c:v>
                </c:pt>
                <c:pt idx="9493">
                  <c:v>2.0799999999999999E-2</c:v>
                </c:pt>
                <c:pt idx="9494">
                  <c:v>2.1100000000000001E-2</c:v>
                </c:pt>
                <c:pt idx="9495">
                  <c:v>2.1500000000000002E-2</c:v>
                </c:pt>
                <c:pt idx="9496">
                  <c:v>2.1900000000000003E-2</c:v>
                </c:pt>
                <c:pt idx="9497">
                  <c:v>2.1999999999999999E-2</c:v>
                </c:pt>
                <c:pt idx="9498">
                  <c:v>2.1899999999999999E-2</c:v>
                </c:pt>
                <c:pt idx="9499">
                  <c:v>2.1900000000000003E-2</c:v>
                </c:pt>
                <c:pt idx="9500">
                  <c:v>2.1900000000000003E-2</c:v>
                </c:pt>
                <c:pt idx="9501">
                  <c:v>2.1900000000000003E-2</c:v>
                </c:pt>
                <c:pt idx="9502">
                  <c:v>2.2099999999999998E-2</c:v>
                </c:pt>
                <c:pt idx="9503">
                  <c:v>2.1600000000000001E-2</c:v>
                </c:pt>
                <c:pt idx="9504">
                  <c:v>2.1500000000000002E-2</c:v>
                </c:pt>
                <c:pt idx="9505">
                  <c:v>2.1199999999999997E-2</c:v>
                </c:pt>
                <c:pt idx="9506">
                  <c:v>2.1500000000000002E-2</c:v>
                </c:pt>
                <c:pt idx="9507">
                  <c:v>2.1299999999999999E-2</c:v>
                </c:pt>
                <c:pt idx="9508">
                  <c:v>2.1600000000000005E-2</c:v>
                </c:pt>
                <c:pt idx="9509">
                  <c:v>2.1299999999999999E-2</c:v>
                </c:pt>
                <c:pt idx="9510">
                  <c:v>2.1500000000000002E-2</c:v>
                </c:pt>
                <c:pt idx="9511">
                  <c:v>2.0999999999999998E-2</c:v>
                </c:pt>
                <c:pt idx="9512">
                  <c:v>2.0900000000000002E-2</c:v>
                </c:pt>
                <c:pt idx="9513">
                  <c:v>2.07E-2</c:v>
                </c:pt>
                <c:pt idx="9514">
                  <c:v>2.0900000000000002E-2</c:v>
                </c:pt>
                <c:pt idx="9515">
                  <c:v>2.06E-2</c:v>
                </c:pt>
                <c:pt idx="9516">
                  <c:v>2.1100000000000001E-2</c:v>
                </c:pt>
                <c:pt idx="9517">
                  <c:v>2.1500000000000005E-2</c:v>
                </c:pt>
                <c:pt idx="9518">
                  <c:v>2.1299999999999999E-2</c:v>
                </c:pt>
                <c:pt idx="9519">
                  <c:v>2.1100000000000001E-2</c:v>
                </c:pt>
                <c:pt idx="9520">
                  <c:v>2.07E-2</c:v>
                </c:pt>
                <c:pt idx="9521">
                  <c:v>2.06E-2</c:v>
                </c:pt>
                <c:pt idx="9522">
                  <c:v>2.0899999999999998E-2</c:v>
                </c:pt>
                <c:pt idx="9523">
                  <c:v>2.0500000000000001E-2</c:v>
                </c:pt>
                <c:pt idx="9524">
                  <c:v>2.07E-2</c:v>
                </c:pt>
                <c:pt idx="9525">
                  <c:v>2.0700000000000003E-2</c:v>
                </c:pt>
                <c:pt idx="9526">
                  <c:v>2.0499999999999997E-2</c:v>
                </c:pt>
                <c:pt idx="9527">
                  <c:v>2.0000000000000004E-2</c:v>
                </c:pt>
                <c:pt idx="9528">
                  <c:v>1.9900000000000001E-2</c:v>
                </c:pt>
                <c:pt idx="9529">
                  <c:v>1.9800000000000002E-2</c:v>
                </c:pt>
                <c:pt idx="9530">
                  <c:v>1.9900000000000001E-2</c:v>
                </c:pt>
                <c:pt idx="9531">
                  <c:v>1.9799999999999998E-2</c:v>
                </c:pt>
                <c:pt idx="9532">
                  <c:v>1.9900000000000001E-2</c:v>
                </c:pt>
                <c:pt idx="9533">
                  <c:v>1.95E-2</c:v>
                </c:pt>
                <c:pt idx="9534">
                  <c:v>1.9599999999999999E-2</c:v>
                </c:pt>
                <c:pt idx="9535">
                  <c:v>1.9300000000000005E-2</c:v>
                </c:pt>
                <c:pt idx="9536">
                  <c:v>2.01E-2</c:v>
                </c:pt>
                <c:pt idx="9537">
                  <c:v>2.0500000000000001E-2</c:v>
                </c:pt>
                <c:pt idx="9538">
                  <c:v>2.0500000000000001E-2</c:v>
                </c:pt>
                <c:pt idx="9539">
                  <c:v>2.0399999999999998E-2</c:v>
                </c:pt>
                <c:pt idx="9540">
                  <c:v>2.0200000000000003E-2</c:v>
                </c:pt>
                <c:pt idx="9541">
                  <c:v>2.0100000000000003E-2</c:v>
                </c:pt>
                <c:pt idx="9542">
                  <c:v>1.9900000000000001E-2</c:v>
                </c:pt>
                <c:pt idx="9543">
                  <c:v>1.9900000000000001E-2</c:v>
                </c:pt>
                <c:pt idx="9544">
                  <c:v>1.9700000000000002E-2</c:v>
                </c:pt>
                <c:pt idx="9545">
                  <c:v>2.01E-2</c:v>
                </c:pt>
                <c:pt idx="9546">
                  <c:v>2.0000000000000004E-2</c:v>
                </c:pt>
                <c:pt idx="9547">
                  <c:v>1.9800000000000002E-2</c:v>
                </c:pt>
                <c:pt idx="9548">
                  <c:v>1.9200000000000002E-2</c:v>
                </c:pt>
                <c:pt idx="9549">
                  <c:v>1.95E-2</c:v>
                </c:pt>
                <c:pt idx="9550">
                  <c:v>1.9400000000000001E-2</c:v>
                </c:pt>
                <c:pt idx="9551">
                  <c:v>1.9400000000000001E-2</c:v>
                </c:pt>
                <c:pt idx="9552">
                  <c:v>1.9200000000000002E-2</c:v>
                </c:pt>
                <c:pt idx="9553">
                  <c:v>1.8700000000000001E-2</c:v>
                </c:pt>
                <c:pt idx="9554">
                  <c:v>1.8600000000000002E-2</c:v>
                </c:pt>
                <c:pt idx="9555">
                  <c:v>1.8700000000000001E-2</c:v>
                </c:pt>
                <c:pt idx="9556">
                  <c:v>1.8600000000000002E-2</c:v>
                </c:pt>
                <c:pt idx="9557">
                  <c:v>1.84E-2</c:v>
                </c:pt>
                <c:pt idx="9558">
                  <c:v>1.8700000000000001E-2</c:v>
                </c:pt>
                <c:pt idx="9559">
                  <c:v>1.89E-2</c:v>
                </c:pt>
                <c:pt idx="9560">
                  <c:v>1.8900000000000004E-2</c:v>
                </c:pt>
                <c:pt idx="9561">
                  <c:v>1.9099999999999999E-2</c:v>
                </c:pt>
                <c:pt idx="9562">
                  <c:v>1.9400000000000001E-2</c:v>
                </c:pt>
                <c:pt idx="9563">
                  <c:v>1.9400000000000001E-2</c:v>
                </c:pt>
                <c:pt idx="9564">
                  <c:v>1.9400000000000001E-2</c:v>
                </c:pt>
                <c:pt idx="9565">
                  <c:v>1.9600000000000003E-2</c:v>
                </c:pt>
                <c:pt idx="9566">
                  <c:v>1.9600000000000003E-2</c:v>
                </c:pt>
                <c:pt idx="9567">
                  <c:v>2.0400000000000001E-2</c:v>
                </c:pt>
                <c:pt idx="9568">
                  <c:v>2.0200000000000003E-2</c:v>
                </c:pt>
                <c:pt idx="9569">
                  <c:v>2.0500000000000001E-2</c:v>
                </c:pt>
                <c:pt idx="9570">
                  <c:v>2.0300000000000002E-2</c:v>
                </c:pt>
                <c:pt idx="9571">
                  <c:v>2.0400000000000001E-2</c:v>
                </c:pt>
                <c:pt idx="9572">
                  <c:v>0.02</c:v>
                </c:pt>
                <c:pt idx="9573">
                  <c:v>1.9900000000000001E-2</c:v>
                </c:pt>
                <c:pt idx="9574">
                  <c:v>1.9700000000000002E-2</c:v>
                </c:pt>
                <c:pt idx="9575">
                  <c:v>1.9800000000000002E-2</c:v>
                </c:pt>
                <c:pt idx="9576">
                  <c:v>1.9599999999999999E-2</c:v>
                </c:pt>
                <c:pt idx="9577">
                  <c:v>1.9500000000000003E-2</c:v>
                </c:pt>
                <c:pt idx="9578">
                  <c:v>1.9200000000000002E-2</c:v>
                </c:pt>
                <c:pt idx="9579">
                  <c:v>1.9400000000000001E-2</c:v>
                </c:pt>
                <c:pt idx="9580">
                  <c:v>1.89E-2</c:v>
                </c:pt>
                <c:pt idx="9581">
                  <c:v>1.9100000000000002E-2</c:v>
                </c:pt>
                <c:pt idx="9582">
                  <c:v>1.8800000000000001E-2</c:v>
                </c:pt>
                <c:pt idx="9583">
                  <c:v>1.89E-2</c:v>
                </c:pt>
                <c:pt idx="9584">
                  <c:v>1.84E-2</c:v>
                </c:pt>
                <c:pt idx="9585">
                  <c:v>1.89E-2</c:v>
                </c:pt>
                <c:pt idx="9586">
                  <c:v>1.8800000000000001E-2</c:v>
                </c:pt>
                <c:pt idx="9587">
                  <c:v>1.8600000000000002E-2</c:v>
                </c:pt>
                <c:pt idx="9588">
                  <c:v>1.8200000000000001E-2</c:v>
                </c:pt>
                <c:pt idx="9589">
                  <c:v>1.8099999999999998E-2</c:v>
                </c:pt>
                <c:pt idx="9590">
                  <c:v>1.8200000000000001E-2</c:v>
                </c:pt>
                <c:pt idx="9591">
                  <c:v>1.83E-2</c:v>
                </c:pt>
                <c:pt idx="9592">
                  <c:v>1.8300000000000004E-2</c:v>
                </c:pt>
                <c:pt idx="9593">
                  <c:v>1.8499999999999999E-2</c:v>
                </c:pt>
                <c:pt idx="9594">
                  <c:v>1.84E-2</c:v>
                </c:pt>
                <c:pt idx="9595">
                  <c:v>1.8800000000000001E-2</c:v>
                </c:pt>
                <c:pt idx="9596">
                  <c:v>1.8800000000000001E-2</c:v>
                </c:pt>
                <c:pt idx="9597">
                  <c:v>1.8600000000000002E-2</c:v>
                </c:pt>
                <c:pt idx="9598">
                  <c:v>1.8800000000000001E-2</c:v>
                </c:pt>
                <c:pt idx="9599">
                  <c:v>1.8600000000000002E-2</c:v>
                </c:pt>
                <c:pt idx="9600">
                  <c:v>1.84E-2</c:v>
                </c:pt>
                <c:pt idx="9601">
                  <c:v>1.8499999999999999E-2</c:v>
                </c:pt>
                <c:pt idx="9602">
                  <c:v>1.84E-2</c:v>
                </c:pt>
                <c:pt idx="9603">
                  <c:v>1.83E-2</c:v>
                </c:pt>
                <c:pt idx="9604">
                  <c:v>1.84E-2</c:v>
                </c:pt>
                <c:pt idx="9605">
                  <c:v>1.8500000000000003E-2</c:v>
                </c:pt>
                <c:pt idx="9606">
                  <c:v>1.8099999999999998E-2</c:v>
                </c:pt>
                <c:pt idx="9607">
                  <c:v>1.8299999999999997E-2</c:v>
                </c:pt>
                <c:pt idx="9608">
                  <c:v>1.8200000000000001E-2</c:v>
                </c:pt>
                <c:pt idx="9609">
                  <c:v>1.8200000000000001E-2</c:v>
                </c:pt>
                <c:pt idx="9610">
                  <c:v>1.7799999999999996E-2</c:v>
                </c:pt>
                <c:pt idx="9611">
                  <c:v>1.8000000000000002E-2</c:v>
                </c:pt>
                <c:pt idx="9612">
                  <c:v>1.7899999999999999E-2</c:v>
                </c:pt>
                <c:pt idx="9613">
                  <c:v>1.8200000000000001E-2</c:v>
                </c:pt>
                <c:pt idx="9614">
                  <c:v>1.8100000000000002E-2</c:v>
                </c:pt>
                <c:pt idx="9615">
                  <c:v>1.7800000000000003E-2</c:v>
                </c:pt>
                <c:pt idx="9616">
                  <c:v>1.77E-2</c:v>
                </c:pt>
                <c:pt idx="9617">
                  <c:v>1.7600000000000001E-2</c:v>
                </c:pt>
                <c:pt idx="9618">
                  <c:v>1.7100000000000004E-2</c:v>
                </c:pt>
                <c:pt idx="9619">
                  <c:v>1.7100000000000004E-2</c:v>
                </c:pt>
                <c:pt idx="9620">
                  <c:v>1.7300000000000003E-2</c:v>
                </c:pt>
                <c:pt idx="9621">
                  <c:v>1.7299999999999996E-2</c:v>
                </c:pt>
                <c:pt idx="9622">
                  <c:v>1.72E-2</c:v>
                </c:pt>
                <c:pt idx="9623">
                  <c:v>1.6999999999999998E-2</c:v>
                </c:pt>
                <c:pt idx="9624">
                  <c:v>1.6600000000000004E-2</c:v>
                </c:pt>
                <c:pt idx="9625">
                  <c:v>1.6199999999999999E-2</c:v>
                </c:pt>
                <c:pt idx="9626">
                  <c:v>1.5800000000000002E-2</c:v>
                </c:pt>
                <c:pt idx="9627">
                  <c:v>1.5900000000000004E-2</c:v>
                </c:pt>
                <c:pt idx="9628">
                  <c:v>1.5699999999999999E-2</c:v>
                </c:pt>
                <c:pt idx="9629">
                  <c:v>1.54E-2</c:v>
                </c:pt>
                <c:pt idx="9630">
                  <c:v>1.52E-2</c:v>
                </c:pt>
                <c:pt idx="9631">
                  <c:v>1.49E-2</c:v>
                </c:pt>
                <c:pt idx="9632">
                  <c:v>1.5200000000000002E-2</c:v>
                </c:pt>
                <c:pt idx="9633">
                  <c:v>1.55E-2</c:v>
                </c:pt>
                <c:pt idx="9634">
                  <c:v>1.4999999999999999E-2</c:v>
                </c:pt>
                <c:pt idx="9635">
                  <c:v>1.4600000000000002E-2</c:v>
                </c:pt>
                <c:pt idx="9636">
                  <c:v>1.5299999999999998E-2</c:v>
                </c:pt>
                <c:pt idx="9637">
                  <c:v>1.54E-2</c:v>
                </c:pt>
                <c:pt idx="9638">
                  <c:v>1.5199999999999998E-2</c:v>
                </c:pt>
                <c:pt idx="9639">
                  <c:v>1.5000000000000001E-2</c:v>
                </c:pt>
                <c:pt idx="9640">
                  <c:v>1.5100000000000002E-2</c:v>
                </c:pt>
                <c:pt idx="9641">
                  <c:v>1.4999999999999999E-2</c:v>
                </c:pt>
                <c:pt idx="9642">
                  <c:v>1.4599999999999998E-2</c:v>
                </c:pt>
                <c:pt idx="9643">
                  <c:v>1.3600000000000001E-2</c:v>
                </c:pt>
                <c:pt idx="9644">
                  <c:v>1.3199999999999998E-2</c:v>
                </c:pt>
                <c:pt idx="9645">
                  <c:v>1.3399999999999999E-2</c:v>
                </c:pt>
                <c:pt idx="9646">
                  <c:v>1.4099999999999998E-2</c:v>
                </c:pt>
                <c:pt idx="9647">
                  <c:v>1.3900000000000003E-2</c:v>
                </c:pt>
                <c:pt idx="9648">
                  <c:v>1.3599999999999998E-2</c:v>
                </c:pt>
                <c:pt idx="9649">
                  <c:v>1.3699999999999999E-2</c:v>
                </c:pt>
                <c:pt idx="9650">
                  <c:v>1.3500000000000002E-2</c:v>
                </c:pt>
                <c:pt idx="9651">
                  <c:v>1.3299999999999999E-2</c:v>
                </c:pt>
                <c:pt idx="9652">
                  <c:v>1.34E-2</c:v>
                </c:pt>
                <c:pt idx="9653">
                  <c:v>1.2900000000000002E-2</c:v>
                </c:pt>
                <c:pt idx="9654">
                  <c:v>1.3400000000000002E-2</c:v>
                </c:pt>
                <c:pt idx="9655">
                  <c:v>1.37E-2</c:v>
                </c:pt>
                <c:pt idx="9656">
                  <c:v>1.2900000000000002E-2</c:v>
                </c:pt>
                <c:pt idx="9657">
                  <c:v>1.29E-2</c:v>
                </c:pt>
                <c:pt idx="9658">
                  <c:v>1.29E-2</c:v>
                </c:pt>
                <c:pt idx="9659">
                  <c:v>1.2299999999999998E-2</c:v>
                </c:pt>
                <c:pt idx="9660">
                  <c:v>1.26E-2</c:v>
                </c:pt>
                <c:pt idx="9661">
                  <c:v>1.21E-2</c:v>
                </c:pt>
                <c:pt idx="9662">
                  <c:v>1.1899999999999999E-2</c:v>
                </c:pt>
                <c:pt idx="9663">
                  <c:v>1.2699999999999999E-2</c:v>
                </c:pt>
                <c:pt idx="9664">
                  <c:v>1.2900000000000002E-2</c:v>
                </c:pt>
                <c:pt idx="9665">
                  <c:v>1.3100000000000001E-2</c:v>
                </c:pt>
                <c:pt idx="9666">
                  <c:v>1.2999999999999999E-2</c:v>
                </c:pt>
                <c:pt idx="9667">
                  <c:v>1.3099999999999999E-2</c:v>
                </c:pt>
                <c:pt idx="9668">
                  <c:v>1.3399999999999999E-2</c:v>
                </c:pt>
                <c:pt idx="9669">
                  <c:v>1.3299999999999999E-2</c:v>
                </c:pt>
                <c:pt idx="9670">
                  <c:v>1.38E-2</c:v>
                </c:pt>
                <c:pt idx="9671">
                  <c:v>1.3599999999999998E-2</c:v>
                </c:pt>
                <c:pt idx="9672">
                  <c:v>1.4400000000000003E-2</c:v>
                </c:pt>
                <c:pt idx="9673">
                  <c:v>1.4499999999999999E-2</c:v>
                </c:pt>
                <c:pt idx="9674">
                  <c:v>1.44E-2</c:v>
                </c:pt>
                <c:pt idx="9675">
                  <c:v>1.4599999999999998E-2</c:v>
                </c:pt>
                <c:pt idx="9676">
                  <c:v>1.4200000000000001E-2</c:v>
                </c:pt>
                <c:pt idx="9677">
                  <c:v>1.3900000000000001E-2</c:v>
                </c:pt>
                <c:pt idx="9678">
                  <c:v>1.3499999999999998E-2</c:v>
                </c:pt>
                <c:pt idx="9679">
                  <c:v>1.3699999999999997E-2</c:v>
                </c:pt>
                <c:pt idx="9680">
                  <c:v>1.37E-2</c:v>
                </c:pt>
                <c:pt idx="9681">
                  <c:v>1.4200000000000001E-2</c:v>
                </c:pt>
                <c:pt idx="9682">
                  <c:v>1.44E-2</c:v>
                </c:pt>
                <c:pt idx="9683">
                  <c:v>1.4599999999999998E-2</c:v>
                </c:pt>
                <c:pt idx="9684">
                  <c:v>1.46E-2</c:v>
                </c:pt>
                <c:pt idx="9685">
                  <c:v>1.5100000000000002E-2</c:v>
                </c:pt>
                <c:pt idx="9686">
                  <c:v>1.5000000000000003E-2</c:v>
                </c:pt>
                <c:pt idx="9687">
                  <c:v>1.4400000000000003E-2</c:v>
                </c:pt>
                <c:pt idx="9688">
                  <c:v>1.4100000000000001E-2</c:v>
                </c:pt>
                <c:pt idx="9689">
                  <c:v>1.43E-2</c:v>
                </c:pt>
                <c:pt idx="9690">
                  <c:v>1.4499999999999999E-2</c:v>
                </c:pt>
                <c:pt idx="9691">
                  <c:v>1.44E-2</c:v>
                </c:pt>
                <c:pt idx="9692">
                  <c:v>1.3600000000000001E-2</c:v>
                </c:pt>
                <c:pt idx="9693">
                  <c:v>1.3600000000000001E-2</c:v>
                </c:pt>
                <c:pt idx="9694">
                  <c:v>1.3500000000000002E-2</c:v>
                </c:pt>
                <c:pt idx="9695">
                  <c:v>1.3300000000000001E-2</c:v>
                </c:pt>
                <c:pt idx="9696">
                  <c:v>1.3199999999999998E-2</c:v>
                </c:pt>
                <c:pt idx="9697">
                  <c:v>1.3000000000000001E-2</c:v>
                </c:pt>
                <c:pt idx="9698">
                  <c:v>1.3400000000000002E-2</c:v>
                </c:pt>
                <c:pt idx="9699">
                  <c:v>1.3999999999999999E-2</c:v>
                </c:pt>
                <c:pt idx="9700">
                  <c:v>1.37E-2</c:v>
                </c:pt>
                <c:pt idx="9701">
                  <c:v>1.38E-2</c:v>
                </c:pt>
                <c:pt idx="9702">
                  <c:v>1.38E-2</c:v>
                </c:pt>
                <c:pt idx="9703">
                  <c:v>1.32E-2</c:v>
                </c:pt>
                <c:pt idx="9704">
                  <c:v>1.3699999999999997E-2</c:v>
                </c:pt>
                <c:pt idx="9705">
                  <c:v>1.3600000000000003E-2</c:v>
                </c:pt>
                <c:pt idx="9706">
                  <c:v>1.4099999999999998E-2</c:v>
                </c:pt>
                <c:pt idx="9707">
                  <c:v>1.37E-2</c:v>
                </c:pt>
                <c:pt idx="9708">
                  <c:v>1.3799999999999998E-2</c:v>
                </c:pt>
                <c:pt idx="9709">
                  <c:v>1.4099999999999998E-2</c:v>
                </c:pt>
                <c:pt idx="9710">
                  <c:v>1.3899999999999999E-2</c:v>
                </c:pt>
                <c:pt idx="9711">
                  <c:v>1.4E-2</c:v>
                </c:pt>
                <c:pt idx="9712">
                  <c:v>1.37E-2</c:v>
                </c:pt>
                <c:pt idx="9713">
                  <c:v>1.3999999999999999E-2</c:v>
                </c:pt>
                <c:pt idx="9714">
                  <c:v>1.3999999999999999E-2</c:v>
                </c:pt>
                <c:pt idx="9715">
                  <c:v>1.3600000000000001E-2</c:v>
                </c:pt>
                <c:pt idx="9716">
                  <c:v>1.3499999999999998E-2</c:v>
                </c:pt>
                <c:pt idx="9717">
                  <c:v>1.3699999999999997E-2</c:v>
                </c:pt>
                <c:pt idx="9718">
                  <c:v>1.4200000000000001E-2</c:v>
                </c:pt>
                <c:pt idx="9719">
                  <c:v>1.4099999999999998E-2</c:v>
                </c:pt>
                <c:pt idx="9720">
                  <c:v>1.3900000000000001E-2</c:v>
                </c:pt>
                <c:pt idx="9721">
                  <c:v>1.4E-2</c:v>
                </c:pt>
                <c:pt idx="9722">
                  <c:v>1.44E-2</c:v>
                </c:pt>
                <c:pt idx="9723">
                  <c:v>1.4999999999999999E-2</c:v>
                </c:pt>
                <c:pt idx="9724">
                  <c:v>1.4699999999999998E-2</c:v>
                </c:pt>
                <c:pt idx="9725">
                  <c:v>1.52E-2</c:v>
                </c:pt>
                <c:pt idx="9726">
                  <c:v>1.5600000000000001E-2</c:v>
                </c:pt>
                <c:pt idx="9727">
                  <c:v>1.5699999999999999E-2</c:v>
                </c:pt>
                <c:pt idx="9728">
                  <c:v>1.6E-2</c:v>
                </c:pt>
                <c:pt idx="9729">
                  <c:v>1.5500000000000003E-2</c:v>
                </c:pt>
                <c:pt idx="9730">
                  <c:v>1.5700000000000002E-2</c:v>
                </c:pt>
                <c:pt idx="9731">
                  <c:v>1.6599999999999997E-2</c:v>
                </c:pt>
                <c:pt idx="9732">
                  <c:v>1.6699999999999996E-2</c:v>
                </c:pt>
                <c:pt idx="9733">
                  <c:v>1.6800000000000002E-2</c:v>
                </c:pt>
                <c:pt idx="9734">
                  <c:v>1.67E-2</c:v>
                </c:pt>
                <c:pt idx="9735">
                  <c:v>1.5900000000000001E-2</c:v>
                </c:pt>
                <c:pt idx="9736">
                  <c:v>1.6500000000000001E-2</c:v>
                </c:pt>
                <c:pt idx="9737">
                  <c:v>1.6400000000000001E-2</c:v>
                </c:pt>
                <c:pt idx="9738">
                  <c:v>1.6599999999999997E-2</c:v>
                </c:pt>
                <c:pt idx="9739">
                  <c:v>1.5899999999999997E-2</c:v>
                </c:pt>
                <c:pt idx="9740">
                  <c:v>1.5700000000000002E-2</c:v>
                </c:pt>
                <c:pt idx="9741">
                  <c:v>1.5000000000000003E-2</c:v>
                </c:pt>
                <c:pt idx="9742">
                  <c:v>1.5000000000000003E-2</c:v>
                </c:pt>
                <c:pt idx="9743">
                  <c:v>1.5099999999999999E-2</c:v>
                </c:pt>
                <c:pt idx="9744">
                  <c:v>1.5099999999999999E-2</c:v>
                </c:pt>
                <c:pt idx="9745">
                  <c:v>1.55E-2</c:v>
                </c:pt>
                <c:pt idx="9746">
                  <c:v>1.6300000000000002E-2</c:v>
                </c:pt>
                <c:pt idx="9747">
                  <c:v>1.6899999999999998E-2</c:v>
                </c:pt>
                <c:pt idx="9748">
                  <c:v>1.6500000000000001E-2</c:v>
                </c:pt>
                <c:pt idx="9749">
                  <c:v>1.6800000000000002E-2</c:v>
                </c:pt>
                <c:pt idx="9750">
                  <c:v>1.6900000000000002E-2</c:v>
                </c:pt>
                <c:pt idx="9751">
                  <c:v>1.7000000000000001E-2</c:v>
                </c:pt>
                <c:pt idx="9752">
                  <c:v>1.7500000000000002E-2</c:v>
                </c:pt>
                <c:pt idx="9753">
                  <c:v>1.66E-2</c:v>
                </c:pt>
                <c:pt idx="9754">
                  <c:v>1.6500000000000001E-2</c:v>
                </c:pt>
                <c:pt idx="9755">
                  <c:v>1.6399999999999998E-2</c:v>
                </c:pt>
                <c:pt idx="9756">
                  <c:v>1.61E-2</c:v>
                </c:pt>
                <c:pt idx="9757">
                  <c:v>1.6499999999999997E-2</c:v>
                </c:pt>
                <c:pt idx="9758">
                  <c:v>1.6899999999999998E-2</c:v>
                </c:pt>
                <c:pt idx="9759">
                  <c:v>1.6099999999999996E-2</c:v>
                </c:pt>
                <c:pt idx="9760">
                  <c:v>1.6900000000000002E-2</c:v>
                </c:pt>
                <c:pt idx="9761">
                  <c:v>1.72E-2</c:v>
                </c:pt>
                <c:pt idx="9762">
                  <c:v>1.6999999999999998E-2</c:v>
                </c:pt>
                <c:pt idx="9763">
                  <c:v>1.72E-2</c:v>
                </c:pt>
                <c:pt idx="9764">
                  <c:v>1.77E-2</c:v>
                </c:pt>
                <c:pt idx="9765">
                  <c:v>1.6900000000000002E-2</c:v>
                </c:pt>
                <c:pt idx="9766">
                  <c:v>1.7100000000000001E-2</c:v>
                </c:pt>
                <c:pt idx="9767">
                  <c:v>1.7400000000000002E-2</c:v>
                </c:pt>
                <c:pt idx="9768">
                  <c:v>1.7600000000000001E-2</c:v>
                </c:pt>
                <c:pt idx="9769">
                  <c:v>1.7000000000000001E-2</c:v>
                </c:pt>
                <c:pt idx="9770">
                  <c:v>1.6900000000000002E-2</c:v>
                </c:pt>
                <c:pt idx="9771">
                  <c:v>1.67E-2</c:v>
                </c:pt>
                <c:pt idx="9772">
                  <c:v>1.72E-2</c:v>
                </c:pt>
                <c:pt idx="9773">
                  <c:v>1.77E-2</c:v>
                </c:pt>
                <c:pt idx="9774">
                  <c:v>1.7500000000000002E-2</c:v>
                </c:pt>
                <c:pt idx="9775">
                  <c:v>1.7500000000000002E-2</c:v>
                </c:pt>
                <c:pt idx="9776">
                  <c:v>1.72E-2</c:v>
                </c:pt>
                <c:pt idx="9777">
                  <c:v>1.6899999999999998E-2</c:v>
                </c:pt>
                <c:pt idx="9778">
                  <c:v>1.66E-2</c:v>
                </c:pt>
                <c:pt idx="9779">
                  <c:v>1.67E-2</c:v>
                </c:pt>
                <c:pt idx="9780">
                  <c:v>1.6400000000000001E-2</c:v>
                </c:pt>
                <c:pt idx="9781">
                  <c:v>1.5800000000000002E-2</c:v>
                </c:pt>
                <c:pt idx="9782">
                  <c:v>1.5699999999999999E-2</c:v>
                </c:pt>
                <c:pt idx="9783">
                  <c:v>1.5700000000000002E-2</c:v>
                </c:pt>
                <c:pt idx="9784">
                  <c:v>1.55E-2</c:v>
                </c:pt>
                <c:pt idx="9785">
                  <c:v>1.5699999999999999E-2</c:v>
                </c:pt>
                <c:pt idx="9786">
                  <c:v>1.5900000000000001E-2</c:v>
                </c:pt>
                <c:pt idx="9787">
                  <c:v>1.5599999999999998E-2</c:v>
                </c:pt>
                <c:pt idx="9788">
                  <c:v>1.5300000000000001E-2</c:v>
                </c:pt>
                <c:pt idx="9789">
                  <c:v>1.4800000000000001E-2</c:v>
                </c:pt>
                <c:pt idx="9790">
                  <c:v>1.49E-2</c:v>
                </c:pt>
                <c:pt idx="9791">
                  <c:v>1.5499999999999996E-2</c:v>
                </c:pt>
                <c:pt idx="9792">
                  <c:v>1.5200000000000002E-2</c:v>
                </c:pt>
                <c:pt idx="9793">
                  <c:v>1.4500000000000002E-2</c:v>
                </c:pt>
                <c:pt idx="9794">
                  <c:v>1.5100000000000002E-2</c:v>
                </c:pt>
                <c:pt idx="9795">
                  <c:v>1.4699999999999998E-2</c:v>
                </c:pt>
                <c:pt idx="9796">
                  <c:v>1.4700000000000001E-2</c:v>
                </c:pt>
                <c:pt idx="9797">
                  <c:v>1.47E-2</c:v>
                </c:pt>
                <c:pt idx="9798">
                  <c:v>1.4700000000000001E-2</c:v>
                </c:pt>
                <c:pt idx="9799">
                  <c:v>1.4400000000000001E-2</c:v>
                </c:pt>
                <c:pt idx="9800">
                  <c:v>1.4600000000000002E-2</c:v>
                </c:pt>
                <c:pt idx="9801">
                  <c:v>1.4499999999999999E-2</c:v>
                </c:pt>
                <c:pt idx="9802">
                  <c:v>1.3999999999999999E-2</c:v>
                </c:pt>
                <c:pt idx="9803">
                  <c:v>1.4099999999999998E-2</c:v>
                </c:pt>
                <c:pt idx="9804">
                  <c:v>1.4200000000000001E-2</c:v>
                </c:pt>
                <c:pt idx="9805">
                  <c:v>1.4499999999999999E-2</c:v>
                </c:pt>
                <c:pt idx="9806">
                  <c:v>1.5100000000000002E-2</c:v>
                </c:pt>
                <c:pt idx="9807">
                  <c:v>1.5000000000000003E-2</c:v>
                </c:pt>
                <c:pt idx="9808">
                  <c:v>1.47E-2</c:v>
                </c:pt>
                <c:pt idx="9809">
                  <c:v>1.4700000000000001E-2</c:v>
                </c:pt>
                <c:pt idx="9810">
                  <c:v>1.4700000000000001E-2</c:v>
                </c:pt>
                <c:pt idx="9811">
                  <c:v>1.4800000000000002E-2</c:v>
                </c:pt>
                <c:pt idx="9812">
                  <c:v>1.4700000000000005E-2</c:v>
                </c:pt>
                <c:pt idx="9813">
                  <c:v>1.4200000000000001E-2</c:v>
                </c:pt>
                <c:pt idx="9814">
                  <c:v>1.4600000000000002E-2</c:v>
                </c:pt>
                <c:pt idx="9815">
                  <c:v>1.4600000000000002E-2</c:v>
                </c:pt>
                <c:pt idx="9816">
                  <c:v>1.4800000000000001E-2</c:v>
                </c:pt>
                <c:pt idx="9817">
                  <c:v>1.4900000000000004E-2</c:v>
                </c:pt>
                <c:pt idx="9818">
                  <c:v>1.4500000000000002E-2</c:v>
                </c:pt>
                <c:pt idx="9819">
                  <c:v>1.4599999999999998E-2</c:v>
                </c:pt>
                <c:pt idx="9820">
                  <c:v>1.4800000000000001E-2</c:v>
                </c:pt>
                <c:pt idx="9821">
                  <c:v>1.5100000000000002E-2</c:v>
                </c:pt>
                <c:pt idx="9822">
                  <c:v>1.44E-2</c:v>
                </c:pt>
                <c:pt idx="9823">
                  <c:v>1.4800000000000002E-2</c:v>
                </c:pt>
                <c:pt idx="9824">
                  <c:v>1.4500000000000002E-2</c:v>
                </c:pt>
                <c:pt idx="9825">
                  <c:v>1.4600000000000002E-2</c:v>
                </c:pt>
                <c:pt idx="9826">
                  <c:v>1.4599999999999998E-2</c:v>
                </c:pt>
                <c:pt idx="9827">
                  <c:v>1.4700000000000001E-2</c:v>
                </c:pt>
                <c:pt idx="9828">
                  <c:v>1.43E-2</c:v>
                </c:pt>
                <c:pt idx="9829">
                  <c:v>1.4099999999999998E-2</c:v>
                </c:pt>
                <c:pt idx="9830">
                  <c:v>1.4200000000000001E-2</c:v>
                </c:pt>
                <c:pt idx="9831">
                  <c:v>1.4099999999999998E-2</c:v>
                </c:pt>
                <c:pt idx="9832">
                  <c:v>1.4100000000000001E-2</c:v>
                </c:pt>
                <c:pt idx="9833">
                  <c:v>1.4599999999999998E-2</c:v>
                </c:pt>
                <c:pt idx="9834">
                  <c:v>1.4399999999999996E-2</c:v>
                </c:pt>
                <c:pt idx="9835">
                  <c:v>1.4300000000000002E-2</c:v>
                </c:pt>
                <c:pt idx="9836">
                  <c:v>1.47E-2</c:v>
                </c:pt>
                <c:pt idx="9837">
                  <c:v>1.47E-2</c:v>
                </c:pt>
                <c:pt idx="9838">
                  <c:v>1.4200000000000001E-2</c:v>
                </c:pt>
                <c:pt idx="9839">
                  <c:v>1.4200000000000001E-2</c:v>
                </c:pt>
                <c:pt idx="9840">
                  <c:v>1.43E-2</c:v>
                </c:pt>
                <c:pt idx="9841">
                  <c:v>1.43E-2</c:v>
                </c:pt>
                <c:pt idx="9842">
                  <c:v>1.43E-2</c:v>
                </c:pt>
                <c:pt idx="9843">
                  <c:v>1.4200000000000001E-2</c:v>
                </c:pt>
                <c:pt idx="9844">
                  <c:v>1.4000000000000002E-2</c:v>
                </c:pt>
                <c:pt idx="9845">
                  <c:v>1.43E-2</c:v>
                </c:pt>
                <c:pt idx="9846">
                  <c:v>1.4299999999999997E-2</c:v>
                </c:pt>
                <c:pt idx="9847">
                  <c:v>1.4099999999999998E-2</c:v>
                </c:pt>
                <c:pt idx="9848">
                  <c:v>1.3999999999999997E-2</c:v>
                </c:pt>
                <c:pt idx="9849">
                  <c:v>1.37E-2</c:v>
                </c:pt>
                <c:pt idx="9850">
                  <c:v>1.44E-2</c:v>
                </c:pt>
                <c:pt idx="9851">
                  <c:v>1.4100000000000001E-2</c:v>
                </c:pt>
                <c:pt idx="9852">
                  <c:v>1.4300000000000002E-2</c:v>
                </c:pt>
                <c:pt idx="9853">
                  <c:v>1.43E-2</c:v>
                </c:pt>
                <c:pt idx="9854">
                  <c:v>1.41E-2</c:v>
                </c:pt>
                <c:pt idx="9855">
                  <c:v>1.4099999999999998E-2</c:v>
                </c:pt>
                <c:pt idx="9856">
                  <c:v>1.44E-2</c:v>
                </c:pt>
                <c:pt idx="9857">
                  <c:v>1.47E-2</c:v>
                </c:pt>
                <c:pt idx="9858">
                  <c:v>1.4499999999999999E-2</c:v>
                </c:pt>
                <c:pt idx="9859">
                  <c:v>1.4299999999999998E-2</c:v>
                </c:pt>
                <c:pt idx="9860">
                  <c:v>1.4199999999999997E-2</c:v>
                </c:pt>
                <c:pt idx="9861">
                  <c:v>1.3900000000000001E-2</c:v>
                </c:pt>
                <c:pt idx="9862">
                  <c:v>1.3899999999999999E-2</c:v>
                </c:pt>
                <c:pt idx="9863">
                  <c:v>1.37E-2</c:v>
                </c:pt>
                <c:pt idx="9864">
                  <c:v>1.3300000000000003E-2</c:v>
                </c:pt>
                <c:pt idx="9865">
                  <c:v>1.3299999999999998E-2</c:v>
                </c:pt>
                <c:pt idx="9866">
                  <c:v>1.3099999999999999E-2</c:v>
                </c:pt>
                <c:pt idx="9867">
                  <c:v>1.3100000000000002E-2</c:v>
                </c:pt>
                <c:pt idx="9868">
                  <c:v>1.2999999999999999E-2</c:v>
                </c:pt>
                <c:pt idx="9869">
                  <c:v>1.3000000000000001E-2</c:v>
                </c:pt>
                <c:pt idx="9870">
                  <c:v>1.2700000000000001E-2</c:v>
                </c:pt>
                <c:pt idx="9871">
                  <c:v>1.2399999999999998E-2</c:v>
                </c:pt>
                <c:pt idx="9872">
                  <c:v>1.2400000000000003E-2</c:v>
                </c:pt>
                <c:pt idx="9873">
                  <c:v>1.3700000000000002E-2</c:v>
                </c:pt>
                <c:pt idx="9874">
                  <c:v>1.3199999999999998E-2</c:v>
                </c:pt>
                <c:pt idx="9875">
                  <c:v>1.29E-2</c:v>
                </c:pt>
                <c:pt idx="9876">
                  <c:v>1.3000000000000003E-2</c:v>
                </c:pt>
                <c:pt idx="9877">
                  <c:v>1.29E-2</c:v>
                </c:pt>
                <c:pt idx="9878">
                  <c:v>1.2900000000000003E-2</c:v>
                </c:pt>
                <c:pt idx="9879">
                  <c:v>1.2499999999999999E-2</c:v>
                </c:pt>
                <c:pt idx="9880">
                  <c:v>1.26E-2</c:v>
                </c:pt>
                <c:pt idx="9881">
                  <c:v>1.2999999999999998E-2</c:v>
                </c:pt>
                <c:pt idx="9882">
                  <c:v>1.2799999999999999E-2</c:v>
                </c:pt>
                <c:pt idx="9883">
                  <c:v>1.2400000000000003E-2</c:v>
                </c:pt>
                <c:pt idx="9884">
                  <c:v>1.2199999999999999E-2</c:v>
                </c:pt>
                <c:pt idx="9885">
                  <c:v>1.2400000000000003E-2</c:v>
                </c:pt>
                <c:pt idx="9886">
                  <c:v>1.2500000000000002E-2</c:v>
                </c:pt>
                <c:pt idx="9887">
                  <c:v>1.2600000000000002E-2</c:v>
                </c:pt>
                <c:pt idx="9888">
                  <c:v>1.2199999999999999E-2</c:v>
                </c:pt>
                <c:pt idx="9889">
                  <c:v>1.1900000000000003E-2</c:v>
                </c:pt>
                <c:pt idx="9890">
                  <c:v>1.2299999999999997E-2</c:v>
                </c:pt>
                <c:pt idx="9891">
                  <c:v>1.2300000000000002E-2</c:v>
                </c:pt>
                <c:pt idx="9892">
                  <c:v>1.2100000000000001E-2</c:v>
                </c:pt>
                <c:pt idx="9893">
                  <c:v>1.2200000000000003E-2</c:v>
                </c:pt>
                <c:pt idx="9894">
                  <c:v>1.2099999999999998E-2</c:v>
                </c:pt>
                <c:pt idx="9895">
                  <c:v>1.1900000000000003E-2</c:v>
                </c:pt>
                <c:pt idx="9896">
                  <c:v>1.2000000000000002E-2</c:v>
                </c:pt>
                <c:pt idx="9897">
                  <c:v>1.1899999999999999E-2</c:v>
                </c:pt>
                <c:pt idx="9898">
                  <c:v>1.23E-2</c:v>
                </c:pt>
                <c:pt idx="9899">
                  <c:v>1.1899999999999999E-2</c:v>
                </c:pt>
                <c:pt idx="9900">
                  <c:v>1.1700000000000002E-2</c:v>
                </c:pt>
                <c:pt idx="9901">
                  <c:v>1.2E-2</c:v>
                </c:pt>
                <c:pt idx="9902">
                  <c:v>1.1799999999999998E-2</c:v>
                </c:pt>
                <c:pt idx="9903">
                  <c:v>1.18E-2</c:v>
                </c:pt>
                <c:pt idx="9904">
                  <c:v>1.1599999999999999E-2</c:v>
                </c:pt>
                <c:pt idx="9905">
                  <c:v>1.18E-2</c:v>
                </c:pt>
                <c:pt idx="9906">
                  <c:v>1.1899999999999999E-2</c:v>
                </c:pt>
                <c:pt idx="9907">
                  <c:v>1.1499999999999998E-2</c:v>
                </c:pt>
                <c:pt idx="9908">
                  <c:v>1.1599999999999999E-2</c:v>
                </c:pt>
                <c:pt idx="9909">
                  <c:v>1.18E-2</c:v>
                </c:pt>
                <c:pt idx="9910">
                  <c:v>1.17E-2</c:v>
                </c:pt>
                <c:pt idx="9911">
                  <c:v>1.1800000000000001E-2</c:v>
                </c:pt>
                <c:pt idx="9912">
                  <c:v>1.1599999999999997E-2</c:v>
                </c:pt>
                <c:pt idx="9913">
                  <c:v>1.1200000000000002E-2</c:v>
                </c:pt>
                <c:pt idx="9914">
                  <c:v>1.1600000000000001E-2</c:v>
                </c:pt>
                <c:pt idx="9915">
                  <c:v>1.1700000000000002E-2</c:v>
                </c:pt>
                <c:pt idx="9916">
                  <c:v>1.1200000000000002E-2</c:v>
                </c:pt>
                <c:pt idx="9917">
                  <c:v>1.09E-2</c:v>
                </c:pt>
                <c:pt idx="9918">
                  <c:v>1.0499999999999999E-2</c:v>
                </c:pt>
                <c:pt idx="9919">
                  <c:v>1.0000000000000002E-2</c:v>
                </c:pt>
                <c:pt idx="9920">
                  <c:v>9.8999999999999991E-3</c:v>
                </c:pt>
                <c:pt idx="9921">
                  <c:v>1.03E-2</c:v>
                </c:pt>
                <c:pt idx="9922">
                  <c:v>1.04E-2</c:v>
                </c:pt>
                <c:pt idx="9923">
                  <c:v>1.0700000000000001E-2</c:v>
                </c:pt>
                <c:pt idx="9924">
                  <c:v>1.0400000000000003E-2</c:v>
                </c:pt>
                <c:pt idx="9925">
                  <c:v>1.0000000000000002E-2</c:v>
                </c:pt>
                <c:pt idx="9926">
                  <c:v>9.8999999999999991E-3</c:v>
                </c:pt>
                <c:pt idx="9927">
                  <c:v>9.7999999999999997E-3</c:v>
                </c:pt>
                <c:pt idx="9928">
                  <c:v>1.0000000000000002E-2</c:v>
                </c:pt>
                <c:pt idx="9929">
                  <c:v>9.9000000000000008E-3</c:v>
                </c:pt>
                <c:pt idx="9930">
                  <c:v>9.6000000000000009E-3</c:v>
                </c:pt>
                <c:pt idx="9931">
                  <c:v>9.5999999999999974E-3</c:v>
                </c:pt>
                <c:pt idx="9932">
                  <c:v>9.7999999999999997E-3</c:v>
                </c:pt>
                <c:pt idx="9933">
                  <c:v>9.8999999999999991E-3</c:v>
                </c:pt>
                <c:pt idx="9934">
                  <c:v>9.7999999999999997E-3</c:v>
                </c:pt>
                <c:pt idx="9935">
                  <c:v>0.01</c:v>
                </c:pt>
                <c:pt idx="9936">
                  <c:v>9.9999999999999985E-3</c:v>
                </c:pt>
                <c:pt idx="9937">
                  <c:v>9.4999999999999998E-3</c:v>
                </c:pt>
                <c:pt idx="9938">
                  <c:v>9.9999999999999985E-3</c:v>
                </c:pt>
                <c:pt idx="9939">
                  <c:v>0.01</c:v>
                </c:pt>
                <c:pt idx="9940">
                  <c:v>1.0100000000000001E-2</c:v>
                </c:pt>
                <c:pt idx="9941">
                  <c:v>9.9999999999999985E-3</c:v>
                </c:pt>
                <c:pt idx="9942">
                  <c:v>9.8999999999999991E-3</c:v>
                </c:pt>
                <c:pt idx="9943">
                  <c:v>1.0700000000000001E-2</c:v>
                </c:pt>
                <c:pt idx="9944">
                  <c:v>1.04E-2</c:v>
                </c:pt>
                <c:pt idx="9945">
                  <c:v>1.0400000000000001E-2</c:v>
                </c:pt>
                <c:pt idx="9946">
                  <c:v>1.0499999999999999E-2</c:v>
                </c:pt>
                <c:pt idx="9947">
                  <c:v>1.03E-2</c:v>
                </c:pt>
                <c:pt idx="9948">
                  <c:v>1.0100000000000001E-2</c:v>
                </c:pt>
                <c:pt idx="9949">
                  <c:v>1.0199999999999999E-2</c:v>
                </c:pt>
                <c:pt idx="9950">
                  <c:v>0.01</c:v>
                </c:pt>
                <c:pt idx="9951">
                  <c:v>1.03E-2</c:v>
                </c:pt>
                <c:pt idx="9952">
                  <c:v>1.0700000000000001E-2</c:v>
                </c:pt>
                <c:pt idx="9953">
                  <c:v>1.0499999999999999E-2</c:v>
                </c:pt>
                <c:pt idx="9954">
                  <c:v>1.03E-2</c:v>
                </c:pt>
                <c:pt idx="9955">
                  <c:v>1.03E-2</c:v>
                </c:pt>
                <c:pt idx="9956">
                  <c:v>1.01E-2</c:v>
                </c:pt>
                <c:pt idx="9957">
                  <c:v>1.03E-2</c:v>
                </c:pt>
                <c:pt idx="9958">
                  <c:v>1.0000000000000002E-2</c:v>
                </c:pt>
                <c:pt idx="9959">
                  <c:v>1.0200000000000001E-2</c:v>
                </c:pt>
                <c:pt idx="9960">
                  <c:v>1.03E-2</c:v>
                </c:pt>
                <c:pt idx="9961">
                  <c:v>1.0499999999999999E-2</c:v>
                </c:pt>
                <c:pt idx="9962">
                  <c:v>1.0200000000000001E-2</c:v>
                </c:pt>
                <c:pt idx="9963">
                  <c:v>1.0300000000000002E-2</c:v>
                </c:pt>
                <c:pt idx="9964">
                  <c:v>1.0200000000000001E-2</c:v>
                </c:pt>
                <c:pt idx="9965">
                  <c:v>1.03E-2</c:v>
                </c:pt>
                <c:pt idx="9966">
                  <c:v>1.0199999999999999E-2</c:v>
                </c:pt>
                <c:pt idx="9967">
                  <c:v>1.0500000000000002E-2</c:v>
                </c:pt>
                <c:pt idx="9968">
                  <c:v>1.0600000000000002E-2</c:v>
                </c:pt>
                <c:pt idx="9969">
                  <c:v>1.0500000000000001E-2</c:v>
                </c:pt>
                <c:pt idx="9970">
                  <c:v>1.0599999999999998E-2</c:v>
                </c:pt>
                <c:pt idx="9971">
                  <c:v>1.0800000000000001E-2</c:v>
                </c:pt>
                <c:pt idx="9972">
                  <c:v>1.0400000000000001E-2</c:v>
                </c:pt>
                <c:pt idx="9973">
                  <c:v>1.0599999999999998E-2</c:v>
                </c:pt>
                <c:pt idx="9974">
                  <c:v>1.06E-2</c:v>
                </c:pt>
                <c:pt idx="9975">
                  <c:v>1.0800000000000001E-2</c:v>
                </c:pt>
                <c:pt idx="9976">
                  <c:v>1.0600000000000002E-2</c:v>
                </c:pt>
                <c:pt idx="9977">
                  <c:v>1.04E-2</c:v>
                </c:pt>
                <c:pt idx="9978">
                  <c:v>1.0400000000000001E-2</c:v>
                </c:pt>
                <c:pt idx="9979">
                  <c:v>1.0499999999999999E-2</c:v>
                </c:pt>
                <c:pt idx="9980">
                  <c:v>1.0500000000000001E-2</c:v>
                </c:pt>
                <c:pt idx="9981">
                  <c:v>1.0500000000000001E-2</c:v>
                </c:pt>
                <c:pt idx="9982">
                  <c:v>9.8999999999999991E-3</c:v>
                </c:pt>
                <c:pt idx="9983">
                  <c:v>9.9000000000000025E-3</c:v>
                </c:pt>
                <c:pt idx="9984">
                  <c:v>9.5000000000000015E-3</c:v>
                </c:pt>
                <c:pt idx="9985">
                  <c:v>9.6000000000000009E-3</c:v>
                </c:pt>
                <c:pt idx="9986">
                  <c:v>9.4000000000000021E-3</c:v>
                </c:pt>
                <c:pt idx="9987">
                  <c:v>9.7000000000000003E-3</c:v>
                </c:pt>
                <c:pt idx="9988">
                  <c:v>9.6000000000000026E-3</c:v>
                </c:pt>
                <c:pt idx="9989">
                  <c:v>9.6000000000000026E-3</c:v>
                </c:pt>
                <c:pt idx="9990">
                  <c:v>9.2999999999999992E-3</c:v>
                </c:pt>
                <c:pt idx="9991">
                  <c:v>9.4000000000000021E-3</c:v>
                </c:pt>
                <c:pt idx="9992">
                  <c:v>9.5000000000000015E-3</c:v>
                </c:pt>
                <c:pt idx="9993">
                  <c:v>9.6000000000000009E-3</c:v>
                </c:pt>
                <c:pt idx="9994">
                  <c:v>9.5000000000000015E-3</c:v>
                </c:pt>
                <c:pt idx="9995">
                  <c:v>9.7000000000000003E-3</c:v>
                </c:pt>
                <c:pt idx="9996">
                  <c:v>9.4000000000000021E-3</c:v>
                </c:pt>
                <c:pt idx="9997">
                  <c:v>9.2000000000000016E-3</c:v>
                </c:pt>
                <c:pt idx="9998">
                  <c:v>9.2999999999999992E-3</c:v>
                </c:pt>
                <c:pt idx="9999">
                  <c:v>9.2999999999999992E-3</c:v>
                </c:pt>
                <c:pt idx="10000">
                  <c:v>9.3999999999999986E-3</c:v>
                </c:pt>
                <c:pt idx="10001">
                  <c:v>9.2999999999999992E-3</c:v>
                </c:pt>
                <c:pt idx="10002">
                  <c:v>9.0999999999999987E-3</c:v>
                </c:pt>
                <c:pt idx="10003">
                  <c:v>9.099999999999997E-3</c:v>
                </c:pt>
                <c:pt idx="10004">
                  <c:v>8.9000000000000017E-3</c:v>
                </c:pt>
                <c:pt idx="10005">
                  <c:v>8.8000000000000023E-3</c:v>
                </c:pt>
                <c:pt idx="10006">
                  <c:v>9.1000000000000004E-3</c:v>
                </c:pt>
                <c:pt idx="10007">
                  <c:v>8.7000000000000029E-3</c:v>
                </c:pt>
                <c:pt idx="10008">
                  <c:v>9.2000000000000033E-3</c:v>
                </c:pt>
                <c:pt idx="10009">
                  <c:v>9.2999999999999992E-3</c:v>
                </c:pt>
                <c:pt idx="10010">
                  <c:v>9.5000000000000015E-3</c:v>
                </c:pt>
                <c:pt idx="10011">
                  <c:v>9.3999999999999986E-3</c:v>
                </c:pt>
                <c:pt idx="10012">
                  <c:v>9.5999999999999974E-3</c:v>
                </c:pt>
                <c:pt idx="10013">
                  <c:v>9.3000000000000027E-3</c:v>
                </c:pt>
                <c:pt idx="10014">
                  <c:v>8.5000000000000006E-3</c:v>
                </c:pt>
                <c:pt idx="10015">
                  <c:v>8.5000000000000006E-3</c:v>
                </c:pt>
                <c:pt idx="10016">
                  <c:v>8.7999999999999988E-3</c:v>
                </c:pt>
                <c:pt idx="10017">
                  <c:v>9.1000000000000004E-3</c:v>
                </c:pt>
                <c:pt idx="10018">
                  <c:v>8.6999999999999994E-3</c:v>
                </c:pt>
                <c:pt idx="10019">
                  <c:v>8.1000000000000013E-3</c:v>
                </c:pt>
                <c:pt idx="10020">
                  <c:v>8.0000000000000002E-3</c:v>
                </c:pt>
                <c:pt idx="10021">
                  <c:v>8.199999999999999E-3</c:v>
                </c:pt>
                <c:pt idx="10022">
                  <c:v>7.6000000000000017E-3</c:v>
                </c:pt>
                <c:pt idx="10023">
                  <c:v>7.6999999999999994E-3</c:v>
                </c:pt>
                <c:pt idx="10024">
                  <c:v>8.4000000000000012E-3</c:v>
                </c:pt>
                <c:pt idx="10025">
                  <c:v>8.0000000000000002E-3</c:v>
                </c:pt>
                <c:pt idx="10026">
                  <c:v>8.5000000000000006E-3</c:v>
                </c:pt>
                <c:pt idx="10027">
                  <c:v>8.9000000000000017E-3</c:v>
                </c:pt>
                <c:pt idx="10028">
                  <c:v>9.1000000000000004E-3</c:v>
                </c:pt>
                <c:pt idx="10029">
                  <c:v>8.6000000000000017E-3</c:v>
                </c:pt>
                <c:pt idx="10030">
                  <c:v>8.6E-3</c:v>
                </c:pt>
                <c:pt idx="10031">
                  <c:v>8.7000000000000029E-3</c:v>
                </c:pt>
                <c:pt idx="10032">
                  <c:v>8.6000000000000035E-3</c:v>
                </c:pt>
                <c:pt idx="10033">
                  <c:v>8.6000000000000017E-3</c:v>
                </c:pt>
                <c:pt idx="10034">
                  <c:v>8.2000000000000024E-3</c:v>
                </c:pt>
                <c:pt idx="10035">
                  <c:v>7.9000000000000008E-3</c:v>
                </c:pt>
                <c:pt idx="10036">
                  <c:v>8.0000000000000002E-3</c:v>
                </c:pt>
                <c:pt idx="10037">
                  <c:v>7.9000000000000008E-3</c:v>
                </c:pt>
                <c:pt idx="10038">
                  <c:v>8.4000000000000012E-3</c:v>
                </c:pt>
                <c:pt idx="10039">
                  <c:v>8.8000000000000023E-3</c:v>
                </c:pt>
                <c:pt idx="10040">
                  <c:v>8.8000000000000023E-3</c:v>
                </c:pt>
                <c:pt idx="10041">
                  <c:v>8.6999999999999994E-3</c:v>
                </c:pt>
                <c:pt idx="10042">
                  <c:v>8.7000000000000011E-3</c:v>
                </c:pt>
                <c:pt idx="10043">
                  <c:v>8.5000000000000006E-3</c:v>
                </c:pt>
                <c:pt idx="10044">
                  <c:v>8.4000000000000012E-3</c:v>
                </c:pt>
                <c:pt idx="10045">
                  <c:v>8.0999999999999996E-3</c:v>
                </c:pt>
                <c:pt idx="10046">
                  <c:v>8.100000000000003E-3</c:v>
                </c:pt>
                <c:pt idx="10047">
                  <c:v>8.0000000000000002E-3</c:v>
                </c:pt>
                <c:pt idx="10048">
                  <c:v>8.3000000000000018E-3</c:v>
                </c:pt>
                <c:pt idx="10049">
                  <c:v>8.100000000000003E-3</c:v>
                </c:pt>
                <c:pt idx="10050">
                  <c:v>8.2000000000000007E-3</c:v>
                </c:pt>
                <c:pt idx="10051">
                  <c:v>8.2000000000000024E-3</c:v>
                </c:pt>
                <c:pt idx="10052">
                  <c:v>8.2000000000000024E-3</c:v>
                </c:pt>
                <c:pt idx="10053">
                  <c:v>7.9000000000000008E-3</c:v>
                </c:pt>
                <c:pt idx="10054">
                  <c:v>8.1000000000000013E-3</c:v>
                </c:pt>
                <c:pt idx="10055">
                  <c:v>8.0000000000000002E-3</c:v>
                </c:pt>
                <c:pt idx="10056">
                  <c:v>8.0000000000000002E-3</c:v>
                </c:pt>
                <c:pt idx="10057">
                  <c:v>7.8000000000000031E-3</c:v>
                </c:pt>
                <c:pt idx="10058">
                  <c:v>7.6000000000000009E-3</c:v>
                </c:pt>
                <c:pt idx="10059">
                  <c:v>7.700000000000002E-3</c:v>
                </c:pt>
                <c:pt idx="10060">
                  <c:v>7.8000000000000014E-3</c:v>
                </c:pt>
                <c:pt idx="10061">
                  <c:v>7.9000000000000008E-3</c:v>
                </c:pt>
                <c:pt idx="10062">
                  <c:v>8.0000000000000002E-3</c:v>
                </c:pt>
                <c:pt idx="10063">
                  <c:v>8.1000000000000013E-3</c:v>
                </c:pt>
                <c:pt idx="10064">
                  <c:v>8.0000000000000002E-3</c:v>
                </c:pt>
                <c:pt idx="10065">
                  <c:v>8.2999999999999984E-3</c:v>
                </c:pt>
                <c:pt idx="10066">
                  <c:v>8.7999999999999988E-3</c:v>
                </c:pt>
                <c:pt idx="10067">
                  <c:v>8.8999999999999982E-3</c:v>
                </c:pt>
                <c:pt idx="10068">
                  <c:v>9.2999999999999992E-3</c:v>
                </c:pt>
                <c:pt idx="10069">
                  <c:v>9.300000000000001E-3</c:v>
                </c:pt>
                <c:pt idx="10070">
                  <c:v>9.7000000000000003E-3</c:v>
                </c:pt>
                <c:pt idx="10071">
                  <c:v>9.300000000000001E-3</c:v>
                </c:pt>
                <c:pt idx="10072">
                  <c:v>9.1000000000000004E-3</c:v>
                </c:pt>
                <c:pt idx="10073">
                  <c:v>8.9999999999999976E-3</c:v>
                </c:pt>
                <c:pt idx="10074">
                  <c:v>8.6999999999999994E-3</c:v>
                </c:pt>
                <c:pt idx="10075">
                  <c:v>8.3999999999999977E-3</c:v>
                </c:pt>
                <c:pt idx="10076">
                  <c:v>8.5000000000000023E-3</c:v>
                </c:pt>
                <c:pt idx="10077">
                  <c:v>8.3000000000000018E-3</c:v>
                </c:pt>
                <c:pt idx="10078">
                  <c:v>8.1000000000000013E-3</c:v>
                </c:pt>
                <c:pt idx="10079">
                  <c:v>8.2000000000000024E-3</c:v>
                </c:pt>
                <c:pt idx="10080">
                  <c:v>8.3000000000000018E-3</c:v>
                </c:pt>
                <c:pt idx="10081">
                  <c:v>8.3000000000000001E-3</c:v>
                </c:pt>
                <c:pt idx="10082">
                  <c:v>8.2999999999999984E-3</c:v>
                </c:pt>
                <c:pt idx="10083">
                  <c:v>8.6999999999999994E-3</c:v>
                </c:pt>
                <c:pt idx="10084">
                  <c:v>8.6999999999999994E-3</c:v>
                </c:pt>
                <c:pt idx="10085">
                  <c:v>8.9000000000000017E-3</c:v>
                </c:pt>
                <c:pt idx="10086">
                  <c:v>8.9999999999999993E-3</c:v>
                </c:pt>
                <c:pt idx="10087">
                  <c:v>9.0000000000000011E-3</c:v>
                </c:pt>
                <c:pt idx="10088">
                  <c:v>9.1999999999999998E-3</c:v>
                </c:pt>
                <c:pt idx="10089">
                  <c:v>9.0000000000000011E-3</c:v>
                </c:pt>
                <c:pt idx="10090">
                  <c:v>9.6000000000000026E-3</c:v>
                </c:pt>
                <c:pt idx="10091">
                  <c:v>9.5999999999999992E-3</c:v>
                </c:pt>
                <c:pt idx="10092">
                  <c:v>9.3000000000000027E-3</c:v>
                </c:pt>
                <c:pt idx="10093">
                  <c:v>9.4999999999999998E-3</c:v>
                </c:pt>
                <c:pt idx="10094">
                  <c:v>9.2000000000000016E-3</c:v>
                </c:pt>
                <c:pt idx="10095">
                  <c:v>8.9999999999999993E-3</c:v>
                </c:pt>
                <c:pt idx="10096">
                  <c:v>9.300000000000001E-3</c:v>
                </c:pt>
                <c:pt idx="10097">
                  <c:v>9.1000000000000004E-3</c:v>
                </c:pt>
                <c:pt idx="10098">
                  <c:v>9.2999999999999992E-3</c:v>
                </c:pt>
                <c:pt idx="10099">
                  <c:v>9.8000000000000032E-3</c:v>
                </c:pt>
                <c:pt idx="10100">
                  <c:v>1.0000000000000002E-2</c:v>
                </c:pt>
                <c:pt idx="10101">
                  <c:v>9.7999999999999997E-3</c:v>
                </c:pt>
                <c:pt idx="10102">
                  <c:v>0.01</c:v>
                </c:pt>
                <c:pt idx="10103">
                  <c:v>0.01</c:v>
                </c:pt>
                <c:pt idx="10104">
                  <c:v>1.01E-2</c:v>
                </c:pt>
                <c:pt idx="10105">
                  <c:v>9.8999999999999991E-3</c:v>
                </c:pt>
                <c:pt idx="10106">
                  <c:v>1.0100000000000001E-2</c:v>
                </c:pt>
                <c:pt idx="10107">
                  <c:v>1.0100000000000001E-2</c:v>
                </c:pt>
                <c:pt idx="10108">
                  <c:v>1.1699999999999999E-2</c:v>
                </c:pt>
                <c:pt idx="10109">
                  <c:v>1.2299999999999998E-2</c:v>
                </c:pt>
                <c:pt idx="10110">
                  <c:v>1.23E-2</c:v>
                </c:pt>
                <c:pt idx="10111">
                  <c:v>1.21E-2</c:v>
                </c:pt>
                <c:pt idx="10112">
                  <c:v>1.2200000000000001E-2</c:v>
                </c:pt>
                <c:pt idx="10113">
                  <c:v>1.2499999999999999E-2</c:v>
                </c:pt>
                <c:pt idx="10114">
                  <c:v>1.2699999999999999E-2</c:v>
                </c:pt>
                <c:pt idx="10115">
                  <c:v>1.2500000000000001E-2</c:v>
                </c:pt>
                <c:pt idx="10116">
                  <c:v>1.2400000000000001E-2</c:v>
                </c:pt>
                <c:pt idx="10117">
                  <c:v>1.2399999999999998E-2</c:v>
                </c:pt>
                <c:pt idx="10118">
                  <c:v>1.2399999999999998E-2</c:v>
                </c:pt>
                <c:pt idx="10119">
                  <c:v>1.2099999999999998E-2</c:v>
                </c:pt>
                <c:pt idx="10120">
                  <c:v>1.2099999999999998E-2</c:v>
                </c:pt>
                <c:pt idx="10121">
                  <c:v>1.2600000000000002E-2</c:v>
                </c:pt>
                <c:pt idx="10122">
                  <c:v>1.3100000000000002E-2</c:v>
                </c:pt>
                <c:pt idx="10123">
                  <c:v>1.29E-2</c:v>
                </c:pt>
                <c:pt idx="10124">
                  <c:v>1.2600000000000002E-2</c:v>
                </c:pt>
                <c:pt idx="10125">
                  <c:v>1.2699999999999999E-2</c:v>
                </c:pt>
                <c:pt idx="10126">
                  <c:v>1.24E-2</c:v>
                </c:pt>
                <c:pt idx="10127">
                  <c:v>1.2799999999999999E-2</c:v>
                </c:pt>
                <c:pt idx="10128">
                  <c:v>1.3200000000000003E-2</c:v>
                </c:pt>
                <c:pt idx="10129">
                  <c:v>1.3400000000000002E-2</c:v>
                </c:pt>
                <c:pt idx="10130">
                  <c:v>1.3099999999999999E-2</c:v>
                </c:pt>
                <c:pt idx="10131">
                  <c:v>1.2700000000000001E-2</c:v>
                </c:pt>
                <c:pt idx="10132">
                  <c:v>1.3100000000000002E-2</c:v>
                </c:pt>
                <c:pt idx="10133">
                  <c:v>1.3200000000000002E-2</c:v>
                </c:pt>
                <c:pt idx="10134">
                  <c:v>1.3000000000000003E-2</c:v>
                </c:pt>
                <c:pt idx="10135">
                  <c:v>1.32E-2</c:v>
                </c:pt>
                <c:pt idx="10136">
                  <c:v>1.3399999999999999E-2</c:v>
                </c:pt>
                <c:pt idx="10137">
                  <c:v>1.3299999999999998E-2</c:v>
                </c:pt>
                <c:pt idx="10138">
                  <c:v>1.3299999999999998E-2</c:v>
                </c:pt>
                <c:pt idx="10139">
                  <c:v>1.29E-2</c:v>
                </c:pt>
                <c:pt idx="10140">
                  <c:v>1.2499999999999997E-2</c:v>
                </c:pt>
                <c:pt idx="10141">
                  <c:v>1.2700000000000001E-2</c:v>
                </c:pt>
                <c:pt idx="10142">
                  <c:v>1.2500000000000001E-2</c:v>
                </c:pt>
                <c:pt idx="10143">
                  <c:v>1.23E-2</c:v>
                </c:pt>
                <c:pt idx="10144">
                  <c:v>1.2200000000000001E-2</c:v>
                </c:pt>
                <c:pt idx="10145">
                  <c:v>1.2000000000000002E-2</c:v>
                </c:pt>
                <c:pt idx="10146">
                  <c:v>1.1999999999999999E-2</c:v>
                </c:pt>
                <c:pt idx="10147">
                  <c:v>1.1699999999999999E-2</c:v>
                </c:pt>
                <c:pt idx="10148">
                  <c:v>1.1899999999999999E-2</c:v>
                </c:pt>
                <c:pt idx="10149">
                  <c:v>1.1799999999999998E-2</c:v>
                </c:pt>
                <c:pt idx="10150">
                  <c:v>1.18E-2</c:v>
                </c:pt>
                <c:pt idx="10151">
                  <c:v>1.1900000000000001E-2</c:v>
                </c:pt>
                <c:pt idx="10152">
                  <c:v>1.1600000000000001E-2</c:v>
                </c:pt>
                <c:pt idx="10153">
                  <c:v>1.1899999999999999E-2</c:v>
                </c:pt>
                <c:pt idx="10154">
                  <c:v>1.2200000000000003E-2</c:v>
                </c:pt>
                <c:pt idx="10155">
                  <c:v>1.2799999999999999E-2</c:v>
                </c:pt>
                <c:pt idx="10156">
                  <c:v>1.2500000000000004E-2</c:v>
                </c:pt>
                <c:pt idx="10157">
                  <c:v>1.2600000000000004E-2</c:v>
                </c:pt>
                <c:pt idx="10158">
                  <c:v>1.2999999999999999E-2</c:v>
                </c:pt>
                <c:pt idx="10159">
                  <c:v>1.2999999999999998E-2</c:v>
                </c:pt>
                <c:pt idx="10160">
                  <c:v>1.2700000000000001E-2</c:v>
                </c:pt>
                <c:pt idx="10161">
                  <c:v>1.2700000000000001E-2</c:v>
                </c:pt>
                <c:pt idx="10162">
                  <c:v>1.2600000000000002E-2</c:v>
                </c:pt>
                <c:pt idx="10163">
                  <c:v>1.2599999999999998E-2</c:v>
                </c:pt>
                <c:pt idx="10164">
                  <c:v>1.2699999999999999E-2</c:v>
                </c:pt>
                <c:pt idx="10165">
                  <c:v>1.2800000000000002E-2</c:v>
                </c:pt>
                <c:pt idx="10166">
                  <c:v>1.26E-2</c:v>
                </c:pt>
                <c:pt idx="10167">
                  <c:v>1.2400000000000001E-2</c:v>
                </c:pt>
                <c:pt idx="10168">
                  <c:v>1.1900000000000001E-2</c:v>
                </c:pt>
                <c:pt idx="10169">
                  <c:v>1.2E-2</c:v>
                </c:pt>
                <c:pt idx="10170">
                  <c:v>1.2100000000000003E-2</c:v>
                </c:pt>
                <c:pt idx="10171">
                  <c:v>1.2300000000000002E-2</c:v>
                </c:pt>
                <c:pt idx="10172">
                  <c:v>1.2200000000000003E-2</c:v>
                </c:pt>
                <c:pt idx="10173">
                  <c:v>1.2399999999999996E-2</c:v>
                </c:pt>
                <c:pt idx="10174">
                  <c:v>1.23E-2</c:v>
                </c:pt>
                <c:pt idx="10175">
                  <c:v>1.21E-2</c:v>
                </c:pt>
                <c:pt idx="10176">
                  <c:v>1.2100000000000001E-2</c:v>
                </c:pt>
                <c:pt idx="10177">
                  <c:v>1.1999999999999999E-2</c:v>
                </c:pt>
                <c:pt idx="10178">
                  <c:v>1.1999999999999999E-2</c:v>
                </c:pt>
                <c:pt idx="10179">
                  <c:v>1.1900000000000001E-2</c:v>
                </c:pt>
                <c:pt idx="10180">
                  <c:v>1.1599999999999999E-2</c:v>
                </c:pt>
                <c:pt idx="10181">
                  <c:v>1.1399999999999999E-2</c:v>
                </c:pt>
                <c:pt idx="10182">
                  <c:v>1.17E-2</c:v>
                </c:pt>
                <c:pt idx="10183">
                  <c:v>1.17E-2</c:v>
                </c:pt>
                <c:pt idx="10184">
                  <c:v>1.17E-2</c:v>
                </c:pt>
                <c:pt idx="10185">
                  <c:v>1.1800000000000001E-2</c:v>
                </c:pt>
                <c:pt idx="10186">
                  <c:v>1.1999999999999999E-2</c:v>
                </c:pt>
                <c:pt idx="10187">
                  <c:v>1.21E-2</c:v>
                </c:pt>
                <c:pt idx="10188">
                  <c:v>1.23E-2</c:v>
                </c:pt>
                <c:pt idx="10189">
                  <c:v>1.2199999999999999E-2</c:v>
                </c:pt>
                <c:pt idx="10190">
                  <c:v>1.2200000000000003E-2</c:v>
                </c:pt>
                <c:pt idx="10191">
                  <c:v>1.2000000000000004E-2</c:v>
                </c:pt>
                <c:pt idx="10192">
                  <c:v>1.1799999999999996E-2</c:v>
                </c:pt>
                <c:pt idx="10193">
                  <c:v>1.1799999999999998E-2</c:v>
                </c:pt>
                <c:pt idx="10194">
                  <c:v>1.17E-2</c:v>
                </c:pt>
                <c:pt idx="10195">
                  <c:v>1.1700000000000002E-2</c:v>
                </c:pt>
                <c:pt idx="10196">
                  <c:v>1.1600000000000001E-2</c:v>
                </c:pt>
                <c:pt idx="10197">
                  <c:v>1.1299999999999999E-2</c:v>
                </c:pt>
                <c:pt idx="10198">
                  <c:v>1.1500000000000003E-2</c:v>
                </c:pt>
                <c:pt idx="10199">
                  <c:v>1.14E-2</c:v>
                </c:pt>
                <c:pt idx="10200">
                  <c:v>1.1099999999999997E-2</c:v>
                </c:pt>
                <c:pt idx="10201">
                  <c:v>1.1199999999999998E-2</c:v>
                </c:pt>
                <c:pt idx="10202">
                  <c:v>1.1300000000000001E-2</c:v>
                </c:pt>
                <c:pt idx="10203">
                  <c:v>1.1399999999999999E-2</c:v>
                </c:pt>
                <c:pt idx="10204">
                  <c:v>1.1299999999999999E-2</c:v>
                </c:pt>
                <c:pt idx="10205">
                  <c:v>1.11E-2</c:v>
                </c:pt>
                <c:pt idx="10206">
                  <c:v>1.1099999999999999E-2</c:v>
                </c:pt>
                <c:pt idx="10207">
                  <c:v>1.1000000000000001E-2</c:v>
                </c:pt>
                <c:pt idx="10208">
                  <c:v>1.1000000000000001E-2</c:v>
                </c:pt>
                <c:pt idx="10209">
                  <c:v>1.0899999999999998E-2</c:v>
                </c:pt>
                <c:pt idx="10210">
                  <c:v>1.0800000000000002E-2</c:v>
                </c:pt>
                <c:pt idx="10211">
                  <c:v>1.0799999999999999E-2</c:v>
                </c:pt>
                <c:pt idx="10212">
                  <c:v>1.0399999999999998E-2</c:v>
                </c:pt>
                <c:pt idx="10213">
                  <c:v>1.0300000000000004E-2</c:v>
                </c:pt>
                <c:pt idx="10214">
                  <c:v>1.0499999999999999E-2</c:v>
                </c:pt>
                <c:pt idx="10215">
                  <c:v>1.0000000000000004E-2</c:v>
                </c:pt>
                <c:pt idx="10216">
                  <c:v>1.0200000000000002E-2</c:v>
                </c:pt>
                <c:pt idx="10217">
                  <c:v>1.0300000000000004E-2</c:v>
                </c:pt>
                <c:pt idx="10218">
                  <c:v>1.0400000000000003E-2</c:v>
                </c:pt>
                <c:pt idx="10219">
                  <c:v>1.0299999999999997E-2</c:v>
                </c:pt>
                <c:pt idx="10220">
                  <c:v>1.06E-2</c:v>
                </c:pt>
                <c:pt idx="10221">
                  <c:v>1.0399999999999998E-2</c:v>
                </c:pt>
                <c:pt idx="10222">
                  <c:v>1.0499999999999999E-2</c:v>
                </c:pt>
                <c:pt idx="10223">
                  <c:v>1.01E-2</c:v>
                </c:pt>
                <c:pt idx="10224">
                  <c:v>1.0500000000000001E-2</c:v>
                </c:pt>
                <c:pt idx="10225">
                  <c:v>1.0199999999999999E-2</c:v>
                </c:pt>
                <c:pt idx="10226">
                  <c:v>1.03E-2</c:v>
                </c:pt>
                <c:pt idx="10227">
                  <c:v>1.0399999999999998E-2</c:v>
                </c:pt>
                <c:pt idx="10228">
                  <c:v>1.0399999999999998E-2</c:v>
                </c:pt>
                <c:pt idx="10229">
                  <c:v>1.06E-2</c:v>
                </c:pt>
                <c:pt idx="10230">
                  <c:v>1.0499999999999997E-2</c:v>
                </c:pt>
                <c:pt idx="10231">
                  <c:v>1.0600000000000002E-2</c:v>
                </c:pt>
                <c:pt idx="10232">
                  <c:v>1.04E-2</c:v>
                </c:pt>
                <c:pt idx="10233">
                  <c:v>1.0400000000000001E-2</c:v>
                </c:pt>
                <c:pt idx="10234">
                  <c:v>1.03E-2</c:v>
                </c:pt>
                <c:pt idx="10235">
                  <c:v>1.0400000000000001E-2</c:v>
                </c:pt>
                <c:pt idx="10236">
                  <c:v>9.6000000000000009E-3</c:v>
                </c:pt>
                <c:pt idx="10237">
                  <c:v>9.5999999999999992E-3</c:v>
                </c:pt>
                <c:pt idx="10238">
                  <c:v>9.4999999999999998E-3</c:v>
                </c:pt>
                <c:pt idx="10239">
                  <c:v>9.5999999999999992E-3</c:v>
                </c:pt>
                <c:pt idx="10240">
                  <c:v>9.7999999999999997E-3</c:v>
                </c:pt>
                <c:pt idx="10241">
                  <c:v>9.6999999999999986E-3</c:v>
                </c:pt>
                <c:pt idx="10242">
                  <c:v>9.499999999999998E-3</c:v>
                </c:pt>
                <c:pt idx="10243">
                  <c:v>9.499999999999998E-3</c:v>
                </c:pt>
                <c:pt idx="10244">
                  <c:v>9.300000000000001E-3</c:v>
                </c:pt>
                <c:pt idx="10245">
                  <c:v>9.300000000000001E-3</c:v>
                </c:pt>
                <c:pt idx="10246">
                  <c:v>9.300000000000001E-3</c:v>
                </c:pt>
                <c:pt idx="10247">
                  <c:v>8.6999999999999977E-3</c:v>
                </c:pt>
                <c:pt idx="10248">
                  <c:v>8.6000000000000017E-3</c:v>
                </c:pt>
                <c:pt idx="10249">
                  <c:v>8.4000000000000012E-3</c:v>
                </c:pt>
                <c:pt idx="10250">
                  <c:v>8.6000000000000017E-3</c:v>
                </c:pt>
                <c:pt idx="10251">
                  <c:v>8.5999999999999983E-3</c:v>
                </c:pt>
                <c:pt idx="10252">
                  <c:v>8.6E-3</c:v>
                </c:pt>
                <c:pt idx="10253">
                  <c:v>8.6E-3</c:v>
                </c:pt>
                <c:pt idx="10254">
                  <c:v>8.3000000000000018E-3</c:v>
                </c:pt>
                <c:pt idx="10255">
                  <c:v>7.9999999999999967E-3</c:v>
                </c:pt>
                <c:pt idx="10256">
                  <c:v>8.0999999999999996E-3</c:v>
                </c:pt>
                <c:pt idx="10257">
                  <c:v>8.3999999999999995E-3</c:v>
                </c:pt>
                <c:pt idx="10258">
                  <c:v>8.2999999999999984E-3</c:v>
                </c:pt>
                <c:pt idx="10259">
                  <c:v>8.0000000000000002E-3</c:v>
                </c:pt>
                <c:pt idx="10260">
                  <c:v>8.0000000000000002E-3</c:v>
                </c:pt>
                <c:pt idx="10261">
                  <c:v>8.0999999999999978E-3</c:v>
                </c:pt>
                <c:pt idx="10262">
                  <c:v>8.0999999999999978E-3</c:v>
                </c:pt>
                <c:pt idx="10263">
                  <c:v>7.8000000000000014E-3</c:v>
                </c:pt>
                <c:pt idx="10264">
                  <c:v>8.3000000000000018E-3</c:v>
                </c:pt>
                <c:pt idx="10265">
                  <c:v>8.8000000000000005E-3</c:v>
                </c:pt>
                <c:pt idx="10266">
                  <c:v>8.9000000000000017E-3</c:v>
                </c:pt>
                <c:pt idx="10267">
                  <c:v>9.3000000000000027E-3</c:v>
                </c:pt>
                <c:pt idx="10268">
                  <c:v>9.4000000000000004E-3</c:v>
                </c:pt>
                <c:pt idx="10269">
                  <c:v>9.2000000000000016E-3</c:v>
                </c:pt>
                <c:pt idx="10270">
                  <c:v>9.7000000000000038E-3</c:v>
                </c:pt>
                <c:pt idx="10271">
                  <c:v>9.9000000000000025E-3</c:v>
                </c:pt>
                <c:pt idx="10272">
                  <c:v>9.7999999999999997E-3</c:v>
                </c:pt>
                <c:pt idx="10273">
                  <c:v>0.01</c:v>
                </c:pt>
                <c:pt idx="10274">
                  <c:v>9.7999999999999997E-3</c:v>
                </c:pt>
                <c:pt idx="10275">
                  <c:v>9.7999999999999979E-3</c:v>
                </c:pt>
                <c:pt idx="10276">
                  <c:v>9.7999999999999997E-3</c:v>
                </c:pt>
                <c:pt idx="10277">
                  <c:v>9.5000000000000015E-3</c:v>
                </c:pt>
                <c:pt idx="10278">
                  <c:v>9.1000000000000004E-3</c:v>
                </c:pt>
                <c:pt idx="10279">
                  <c:v>8.9999999999999993E-3</c:v>
                </c:pt>
                <c:pt idx="10280">
                  <c:v>8.9999999999999993E-3</c:v>
                </c:pt>
                <c:pt idx="10281">
                  <c:v>8.8000000000000023E-3</c:v>
                </c:pt>
                <c:pt idx="10282">
                  <c:v>8.8999999999999965E-3</c:v>
                </c:pt>
                <c:pt idx="10283">
                  <c:v>9.3000000000000027E-3</c:v>
                </c:pt>
                <c:pt idx="10284">
                  <c:v>9.2999999999999992E-3</c:v>
                </c:pt>
                <c:pt idx="10285">
                  <c:v>9.5999999999999974E-3</c:v>
                </c:pt>
                <c:pt idx="10286">
                  <c:v>9.5999999999999992E-3</c:v>
                </c:pt>
                <c:pt idx="10287">
                  <c:v>9.5999999999999992E-3</c:v>
                </c:pt>
                <c:pt idx="10288">
                  <c:v>9.1999999999999981E-3</c:v>
                </c:pt>
                <c:pt idx="10289">
                  <c:v>9.1000000000000004E-3</c:v>
                </c:pt>
                <c:pt idx="10290">
                  <c:v>9.0000000000000028E-3</c:v>
                </c:pt>
                <c:pt idx="10291">
                  <c:v>9.1000000000000004E-3</c:v>
                </c:pt>
                <c:pt idx="10292">
                  <c:v>8.9999999999999976E-3</c:v>
                </c:pt>
                <c:pt idx="10293">
                  <c:v>9.2999999999999992E-3</c:v>
                </c:pt>
                <c:pt idx="10294">
                  <c:v>9.1000000000000022E-3</c:v>
                </c:pt>
                <c:pt idx="10295">
                  <c:v>8.7000000000000011E-3</c:v>
                </c:pt>
                <c:pt idx="10296">
                  <c:v>8.8999999999999982E-3</c:v>
                </c:pt>
                <c:pt idx="10297">
                  <c:v>8.8999999999999999E-3</c:v>
                </c:pt>
                <c:pt idx="10298">
                  <c:v>9.1999999999999998E-3</c:v>
                </c:pt>
                <c:pt idx="10299">
                  <c:v>8.9999999999999993E-3</c:v>
                </c:pt>
                <c:pt idx="10300">
                  <c:v>8.6999999999999977E-3</c:v>
                </c:pt>
                <c:pt idx="10301">
                  <c:v>8.5999999999999983E-3</c:v>
                </c:pt>
                <c:pt idx="10302">
                  <c:v>8.6000000000000017E-3</c:v>
                </c:pt>
                <c:pt idx="10303">
                  <c:v>8.8999999999999999E-3</c:v>
                </c:pt>
                <c:pt idx="10304">
                  <c:v>8.4999999999999989E-3</c:v>
                </c:pt>
                <c:pt idx="10305">
                  <c:v>8.5999999999999983E-3</c:v>
                </c:pt>
                <c:pt idx="10306">
                  <c:v>8.199999999999999E-3</c:v>
                </c:pt>
                <c:pt idx="10307">
                  <c:v>8.3000000000000001E-3</c:v>
                </c:pt>
                <c:pt idx="10308">
                  <c:v>7.9999999999999984E-3</c:v>
                </c:pt>
                <c:pt idx="10309">
                  <c:v>8.1999999999999972E-3</c:v>
                </c:pt>
                <c:pt idx="10310">
                  <c:v>7.899999999999999E-3</c:v>
                </c:pt>
                <c:pt idx="10311">
                  <c:v>8.0999999999999996E-3</c:v>
                </c:pt>
                <c:pt idx="10312">
                  <c:v>7.6999999999999985E-3</c:v>
                </c:pt>
                <c:pt idx="10313">
                  <c:v>8.0000000000000002E-3</c:v>
                </c:pt>
                <c:pt idx="10314">
                  <c:v>7.7999999999999962E-3</c:v>
                </c:pt>
                <c:pt idx="10315">
                  <c:v>7.899999999999999E-3</c:v>
                </c:pt>
                <c:pt idx="10316">
                  <c:v>8.2000000000000007E-3</c:v>
                </c:pt>
                <c:pt idx="10317">
                  <c:v>8.3999999999999995E-3</c:v>
                </c:pt>
                <c:pt idx="10318">
                  <c:v>8.5000000000000006E-3</c:v>
                </c:pt>
                <c:pt idx="10319">
                  <c:v>8.3000000000000001E-3</c:v>
                </c:pt>
                <c:pt idx="10320">
                  <c:v>8.100000000000003E-3</c:v>
                </c:pt>
                <c:pt idx="10321">
                  <c:v>8.3000000000000018E-3</c:v>
                </c:pt>
                <c:pt idx="10322">
                  <c:v>8.4000000000000047E-3</c:v>
                </c:pt>
                <c:pt idx="10323">
                  <c:v>8.2999999999999984E-3</c:v>
                </c:pt>
                <c:pt idx="10324">
                  <c:v>8.2000000000000024E-3</c:v>
                </c:pt>
                <c:pt idx="10325">
                  <c:v>7.9999999999999984E-3</c:v>
                </c:pt>
                <c:pt idx="10326">
                  <c:v>7.8000000000000014E-3</c:v>
                </c:pt>
                <c:pt idx="10327">
                  <c:v>7.9000000000000042E-3</c:v>
                </c:pt>
                <c:pt idx="10328">
                  <c:v>8.400000000000003E-3</c:v>
                </c:pt>
                <c:pt idx="10329">
                  <c:v>8.6000000000000035E-3</c:v>
                </c:pt>
                <c:pt idx="10330">
                  <c:v>8.6000000000000017E-3</c:v>
                </c:pt>
                <c:pt idx="10331">
                  <c:v>8.5000000000000006E-3</c:v>
                </c:pt>
                <c:pt idx="10332">
                  <c:v>8.6000000000000017E-3</c:v>
                </c:pt>
                <c:pt idx="10333">
                  <c:v>8.6000000000000017E-3</c:v>
                </c:pt>
                <c:pt idx="10334">
                  <c:v>8.6E-3</c:v>
                </c:pt>
                <c:pt idx="10335">
                  <c:v>8.3000000000000018E-3</c:v>
                </c:pt>
                <c:pt idx="10336">
                  <c:v>8.3999999999999995E-3</c:v>
                </c:pt>
                <c:pt idx="10337">
                  <c:v>8.3999999999999995E-3</c:v>
                </c:pt>
                <c:pt idx="10338">
                  <c:v>8.2000000000000007E-3</c:v>
                </c:pt>
                <c:pt idx="10339">
                  <c:v>7.6999999999999968E-3</c:v>
                </c:pt>
                <c:pt idx="10340">
                  <c:v>7.5999999999999991E-3</c:v>
                </c:pt>
                <c:pt idx="10341">
                  <c:v>7.5999999999999991E-3</c:v>
                </c:pt>
                <c:pt idx="10342">
                  <c:v>7.4999999999999997E-3</c:v>
                </c:pt>
                <c:pt idx="10343">
                  <c:v>7.4999999999999997E-3</c:v>
                </c:pt>
                <c:pt idx="10344">
                  <c:v>7.9000000000000008E-3</c:v>
                </c:pt>
                <c:pt idx="10345">
                  <c:v>7.9999999999999967E-3</c:v>
                </c:pt>
                <c:pt idx="10346">
                  <c:v>8.199999999999999E-3</c:v>
                </c:pt>
                <c:pt idx="10347">
                  <c:v>8.3000000000000018E-3</c:v>
                </c:pt>
                <c:pt idx="10348">
                  <c:v>8.3000000000000018E-3</c:v>
                </c:pt>
                <c:pt idx="10349">
                  <c:v>8.2999999999999984E-3</c:v>
                </c:pt>
                <c:pt idx="10350">
                  <c:v>7.9000000000000008E-3</c:v>
                </c:pt>
                <c:pt idx="10351">
                  <c:v>7.7999999999999979E-3</c:v>
                </c:pt>
                <c:pt idx="10352">
                  <c:v>7.6000000000000026E-3</c:v>
                </c:pt>
                <c:pt idx="10353">
                  <c:v>7.4000000000000003E-3</c:v>
                </c:pt>
                <c:pt idx="10354">
                  <c:v>7.1000000000000021E-3</c:v>
                </c:pt>
                <c:pt idx="10355">
                  <c:v>7.0999999999999987E-3</c:v>
                </c:pt>
                <c:pt idx="10356">
                  <c:v>6.8999999999999999E-3</c:v>
                </c:pt>
                <c:pt idx="10357">
                  <c:v>6.6999999999999976E-3</c:v>
                </c:pt>
                <c:pt idx="10358">
                  <c:v>7.0000000000000027E-3</c:v>
                </c:pt>
                <c:pt idx="10359">
                  <c:v>7.3000000000000009E-3</c:v>
                </c:pt>
                <c:pt idx="10360">
                  <c:v>6.9999999999999993E-3</c:v>
                </c:pt>
                <c:pt idx="10361">
                  <c:v>6.9999999999999993E-3</c:v>
                </c:pt>
                <c:pt idx="10362">
                  <c:v>6.5000000000000023E-3</c:v>
                </c:pt>
                <c:pt idx="10363">
                  <c:v>6.5000000000000023E-3</c:v>
                </c:pt>
                <c:pt idx="10364">
                  <c:v>6.2000000000000006E-3</c:v>
                </c:pt>
                <c:pt idx="10365">
                  <c:v>6.0000000000000019E-3</c:v>
                </c:pt>
                <c:pt idx="10366">
                  <c:v>5.899999999999999E-3</c:v>
                </c:pt>
                <c:pt idx="10367">
                  <c:v>5.7999999999999996E-3</c:v>
                </c:pt>
                <c:pt idx="10368">
                  <c:v>5.899999999999999E-3</c:v>
                </c:pt>
                <c:pt idx="10369">
                  <c:v>5.7999999999999996E-3</c:v>
                </c:pt>
                <c:pt idx="10370">
                  <c:v>5.899999999999999E-3</c:v>
                </c:pt>
                <c:pt idx="10371">
                  <c:v>5.9000000000000025E-3</c:v>
                </c:pt>
                <c:pt idx="10372">
                  <c:v>6.3999999999999994E-3</c:v>
                </c:pt>
                <c:pt idx="10373">
                  <c:v>5.9000000000000025E-3</c:v>
                </c:pt>
                <c:pt idx="10374">
                  <c:v>5.7000000000000002E-3</c:v>
                </c:pt>
                <c:pt idx="10375">
                  <c:v>5.2999999999999992E-3</c:v>
                </c:pt>
                <c:pt idx="10376">
                  <c:v>5.5000000000000014E-3</c:v>
                </c:pt>
                <c:pt idx="10377">
                  <c:v>5.7000000000000002E-3</c:v>
                </c:pt>
                <c:pt idx="10378">
                  <c:v>5.7999999999999961E-3</c:v>
                </c:pt>
                <c:pt idx="10379">
                  <c:v>5.7000000000000002E-3</c:v>
                </c:pt>
                <c:pt idx="10380">
                  <c:v>5.7000000000000002E-3</c:v>
                </c:pt>
                <c:pt idx="10381">
                  <c:v>5.7000000000000002E-3</c:v>
                </c:pt>
                <c:pt idx="10382">
                  <c:v>5.2999999999999992E-3</c:v>
                </c:pt>
                <c:pt idx="10383">
                  <c:v>5.1000000000000004E-3</c:v>
                </c:pt>
                <c:pt idx="10384">
                  <c:v>5.5000000000000014E-3</c:v>
                </c:pt>
                <c:pt idx="10385">
                  <c:v>5.899999999999999E-3</c:v>
                </c:pt>
                <c:pt idx="10386">
                  <c:v>6.2000000000000006E-3</c:v>
                </c:pt>
                <c:pt idx="10387">
                  <c:v>5.899999999999999E-3</c:v>
                </c:pt>
                <c:pt idx="10388">
                  <c:v>5.7000000000000002E-3</c:v>
                </c:pt>
                <c:pt idx="10389">
                  <c:v>5.5000000000000049E-3</c:v>
                </c:pt>
                <c:pt idx="10390">
                  <c:v>5.2999999999999992E-3</c:v>
                </c:pt>
                <c:pt idx="10391">
                  <c:v>5.2000000000000032E-3</c:v>
                </c:pt>
                <c:pt idx="10392">
                  <c:v>5.1000000000000004E-3</c:v>
                </c:pt>
                <c:pt idx="10393">
                  <c:v>5.400000000000002E-3</c:v>
                </c:pt>
                <c:pt idx="10394">
                  <c:v>5.000000000000001E-3</c:v>
                </c:pt>
                <c:pt idx="10395">
                  <c:v>5.000000000000001E-3</c:v>
                </c:pt>
                <c:pt idx="10396">
                  <c:v>5.1000000000000038E-3</c:v>
                </c:pt>
                <c:pt idx="10397">
                  <c:v>5.3000000000000026E-3</c:v>
                </c:pt>
                <c:pt idx="10398">
                  <c:v>5.6999999999999967E-3</c:v>
                </c:pt>
                <c:pt idx="10399">
                  <c:v>5.6999999999999967E-3</c:v>
                </c:pt>
                <c:pt idx="10400">
                  <c:v>5.6000000000000008E-3</c:v>
                </c:pt>
                <c:pt idx="10401">
                  <c:v>5.5999999999999973E-3</c:v>
                </c:pt>
                <c:pt idx="10402">
                  <c:v>5.1000000000000038E-3</c:v>
                </c:pt>
                <c:pt idx="10403">
                  <c:v>5.2000000000000032E-3</c:v>
                </c:pt>
                <c:pt idx="10404">
                  <c:v>5.7000000000000037E-3</c:v>
                </c:pt>
                <c:pt idx="10405">
                  <c:v>5.8000000000000031E-3</c:v>
                </c:pt>
                <c:pt idx="10406">
                  <c:v>5.7999999999999996E-3</c:v>
                </c:pt>
                <c:pt idx="10407">
                  <c:v>5.7000000000000002E-3</c:v>
                </c:pt>
                <c:pt idx="10408">
                  <c:v>5.6999999999999967E-3</c:v>
                </c:pt>
                <c:pt idx="10409">
                  <c:v>5.4999999999999979E-3</c:v>
                </c:pt>
                <c:pt idx="10410">
                  <c:v>5.3000000000000026E-3</c:v>
                </c:pt>
                <c:pt idx="10411">
                  <c:v>5.9000000000000025E-3</c:v>
                </c:pt>
                <c:pt idx="10412">
                  <c:v>6.0000000000000019E-3</c:v>
                </c:pt>
                <c:pt idx="10413">
                  <c:v>5.7999999999999996E-3</c:v>
                </c:pt>
                <c:pt idx="10414">
                  <c:v>6.1999999999999972E-3</c:v>
                </c:pt>
                <c:pt idx="10415">
                  <c:v>6.8999999999999999E-3</c:v>
                </c:pt>
                <c:pt idx="10416">
                  <c:v>6.8999999999999999E-3</c:v>
                </c:pt>
                <c:pt idx="10417">
                  <c:v>6.8999999999999999E-3</c:v>
                </c:pt>
                <c:pt idx="10418">
                  <c:v>6.8999999999999999E-3</c:v>
                </c:pt>
                <c:pt idx="10419">
                  <c:v>7.2000000000000015E-3</c:v>
                </c:pt>
                <c:pt idx="10420">
                  <c:v>7.8000000000000048E-3</c:v>
                </c:pt>
                <c:pt idx="10421">
                  <c:v>7.700000000000002E-3</c:v>
                </c:pt>
                <c:pt idx="10422">
                  <c:v>7.3000000000000009E-3</c:v>
                </c:pt>
                <c:pt idx="10423">
                  <c:v>7.4000000000000003E-3</c:v>
                </c:pt>
                <c:pt idx="10424">
                  <c:v>7.0999999999999987E-3</c:v>
                </c:pt>
                <c:pt idx="10425">
                  <c:v>6.6000000000000017E-3</c:v>
                </c:pt>
                <c:pt idx="10426">
                  <c:v>6.3E-3</c:v>
                </c:pt>
                <c:pt idx="10427">
                  <c:v>6.8000000000000005E-3</c:v>
                </c:pt>
                <c:pt idx="10428">
                  <c:v>6.7000000000000011E-3</c:v>
                </c:pt>
                <c:pt idx="10429">
                  <c:v>6.3E-3</c:v>
                </c:pt>
                <c:pt idx="10430">
                  <c:v>6.3999999999999994E-3</c:v>
                </c:pt>
                <c:pt idx="10431">
                  <c:v>6.2999999999999966E-3</c:v>
                </c:pt>
                <c:pt idx="10432">
                  <c:v>6.2000000000000041E-3</c:v>
                </c:pt>
                <c:pt idx="10433">
                  <c:v>5.899999999999999E-3</c:v>
                </c:pt>
                <c:pt idx="10434">
                  <c:v>6.1000000000000013E-3</c:v>
                </c:pt>
                <c:pt idx="10435">
                  <c:v>6.399999999999996E-3</c:v>
                </c:pt>
                <c:pt idx="10436">
                  <c:v>6.3E-3</c:v>
                </c:pt>
                <c:pt idx="10437">
                  <c:v>6.4000000000000029E-3</c:v>
                </c:pt>
                <c:pt idx="10438">
                  <c:v>6.1000000000000013E-3</c:v>
                </c:pt>
                <c:pt idx="10439">
                  <c:v>6.2999999999999966E-3</c:v>
                </c:pt>
                <c:pt idx="10440">
                  <c:v>6.0000000000000019E-3</c:v>
                </c:pt>
                <c:pt idx="10441">
                  <c:v>5.7999999999999996E-3</c:v>
                </c:pt>
                <c:pt idx="10442">
                  <c:v>5.5000000000000014E-3</c:v>
                </c:pt>
                <c:pt idx="10443">
                  <c:v>5.2999999999999992E-3</c:v>
                </c:pt>
                <c:pt idx="10444">
                  <c:v>5.3999999999999986E-3</c:v>
                </c:pt>
                <c:pt idx="10445">
                  <c:v>5.3999999999999986E-3</c:v>
                </c:pt>
                <c:pt idx="10446">
                  <c:v>5.5000000000000014E-3</c:v>
                </c:pt>
                <c:pt idx="10447">
                  <c:v>5.7999999999999996E-3</c:v>
                </c:pt>
                <c:pt idx="10448">
                  <c:v>5.400000000000002E-3</c:v>
                </c:pt>
                <c:pt idx="10449">
                  <c:v>5.400000000000002E-3</c:v>
                </c:pt>
                <c:pt idx="10450">
                  <c:v>5.1999999999999998E-3</c:v>
                </c:pt>
                <c:pt idx="10451">
                  <c:v>5.1999999999999998E-3</c:v>
                </c:pt>
                <c:pt idx="10452">
                  <c:v>4.900000000000005E-3</c:v>
                </c:pt>
                <c:pt idx="10453">
                  <c:v>4.7000000000000028E-3</c:v>
                </c:pt>
                <c:pt idx="10454">
                  <c:v>4.8000000000000022E-3</c:v>
                </c:pt>
                <c:pt idx="10455">
                  <c:v>5.1000000000000038E-3</c:v>
                </c:pt>
                <c:pt idx="10456">
                  <c:v>5.1000000000000038E-3</c:v>
                </c:pt>
                <c:pt idx="10457">
                  <c:v>5.3000000000000026E-3</c:v>
                </c:pt>
                <c:pt idx="10458">
                  <c:v>5.000000000000001E-3</c:v>
                </c:pt>
                <c:pt idx="10459">
                  <c:v>4.8999999999999981E-3</c:v>
                </c:pt>
                <c:pt idx="10460">
                  <c:v>4.7999999999999987E-3</c:v>
                </c:pt>
                <c:pt idx="10461">
                  <c:v>4.7000000000000028E-3</c:v>
                </c:pt>
                <c:pt idx="10462">
                  <c:v>4.9000000000000016E-3</c:v>
                </c:pt>
                <c:pt idx="10463">
                  <c:v>4.4999999999999971E-3</c:v>
                </c:pt>
                <c:pt idx="10464">
                  <c:v>4.4000000000000011E-3</c:v>
                </c:pt>
                <c:pt idx="10465">
                  <c:v>4.099999999999996E-3</c:v>
                </c:pt>
                <c:pt idx="10466">
                  <c:v>4.500000000000004E-3</c:v>
                </c:pt>
                <c:pt idx="10467">
                  <c:v>4.7999999999999987E-3</c:v>
                </c:pt>
                <c:pt idx="10468">
                  <c:v>5.000000000000001E-3</c:v>
                </c:pt>
                <c:pt idx="10469">
                  <c:v>4.8999999999999981E-3</c:v>
                </c:pt>
                <c:pt idx="10470">
                  <c:v>5.1999999999999998E-3</c:v>
                </c:pt>
                <c:pt idx="10471">
                  <c:v>5.3999999999999951E-3</c:v>
                </c:pt>
                <c:pt idx="10472">
                  <c:v>5.0999999999999969E-3</c:v>
                </c:pt>
                <c:pt idx="10473">
                  <c:v>4.6999999999999993E-3</c:v>
                </c:pt>
                <c:pt idx="10474">
                  <c:v>4.5999999999999999E-3</c:v>
                </c:pt>
                <c:pt idx="10475">
                  <c:v>4.7000000000000028E-3</c:v>
                </c:pt>
                <c:pt idx="10476">
                  <c:v>4.8000000000000022E-3</c:v>
                </c:pt>
                <c:pt idx="10477">
                  <c:v>4.4999999999999971E-3</c:v>
                </c:pt>
                <c:pt idx="10478">
                  <c:v>4.4000000000000046E-3</c:v>
                </c:pt>
                <c:pt idx="10479">
                  <c:v>4.5999999999999999E-3</c:v>
                </c:pt>
                <c:pt idx="10480">
                  <c:v>4.6000000000000069E-3</c:v>
                </c:pt>
                <c:pt idx="10481">
                  <c:v>4.5999999999999965E-3</c:v>
                </c:pt>
                <c:pt idx="10482">
                  <c:v>4.3000000000000017E-3</c:v>
                </c:pt>
                <c:pt idx="10483">
                  <c:v>4.3000000000000017E-3</c:v>
                </c:pt>
                <c:pt idx="10484">
                  <c:v>4.5000000000000005E-3</c:v>
                </c:pt>
                <c:pt idx="10485">
                  <c:v>5.000000000000001E-3</c:v>
                </c:pt>
                <c:pt idx="10486">
                  <c:v>5.1000000000000004E-3</c:v>
                </c:pt>
                <c:pt idx="10487">
                  <c:v>5.3999999999999986E-3</c:v>
                </c:pt>
                <c:pt idx="10488">
                  <c:v>5.1000000000000038E-3</c:v>
                </c:pt>
                <c:pt idx="10489">
                  <c:v>4.8000000000000022E-3</c:v>
                </c:pt>
                <c:pt idx="10490">
                  <c:v>4.7000000000000028E-3</c:v>
                </c:pt>
                <c:pt idx="10491">
                  <c:v>4.7999999999999987E-3</c:v>
                </c:pt>
                <c:pt idx="10492">
                  <c:v>4.7999999999999987E-3</c:v>
                </c:pt>
                <c:pt idx="10493">
                  <c:v>4.500000000000004E-3</c:v>
                </c:pt>
                <c:pt idx="10494">
                  <c:v>4.500000000000004E-3</c:v>
                </c:pt>
                <c:pt idx="10495">
                  <c:v>4.1999999999999989E-3</c:v>
                </c:pt>
                <c:pt idx="10496">
                  <c:v>4.3000000000000017E-3</c:v>
                </c:pt>
                <c:pt idx="10497">
                  <c:v>4.1999999999999989E-3</c:v>
                </c:pt>
                <c:pt idx="10498">
                  <c:v>4.1999999999999989E-3</c:v>
                </c:pt>
                <c:pt idx="10499">
                  <c:v>4.2999999999999983E-3</c:v>
                </c:pt>
                <c:pt idx="10500">
                  <c:v>4.500000000000004E-3</c:v>
                </c:pt>
                <c:pt idx="10501">
                  <c:v>4.3000000000000017E-3</c:v>
                </c:pt>
                <c:pt idx="10502">
                  <c:v>4.3000000000000017E-3</c:v>
                </c:pt>
                <c:pt idx="10503">
                  <c:v>4.4000000000000011E-3</c:v>
                </c:pt>
                <c:pt idx="10504">
                  <c:v>4.1999999999999989E-3</c:v>
                </c:pt>
                <c:pt idx="10505">
                  <c:v>3.9000000000000007E-3</c:v>
                </c:pt>
                <c:pt idx="10506">
                  <c:v>3.4999999999999996E-3</c:v>
                </c:pt>
                <c:pt idx="10507">
                  <c:v>3.8000000000000048E-3</c:v>
                </c:pt>
                <c:pt idx="10508">
                  <c:v>3.599999999999999E-3</c:v>
                </c:pt>
                <c:pt idx="10509">
                  <c:v>3.4999999999999996E-3</c:v>
                </c:pt>
                <c:pt idx="10510">
                  <c:v>3.7000000000000019E-3</c:v>
                </c:pt>
                <c:pt idx="10511">
                  <c:v>3.3999999999999968E-3</c:v>
                </c:pt>
                <c:pt idx="10512">
                  <c:v>3.3999999999999968E-3</c:v>
                </c:pt>
                <c:pt idx="10513">
                  <c:v>3.3000000000000008E-3</c:v>
                </c:pt>
                <c:pt idx="10514">
                  <c:v>3.4999999999999996E-3</c:v>
                </c:pt>
                <c:pt idx="10515">
                  <c:v>3.1000000000000021E-3</c:v>
                </c:pt>
                <c:pt idx="10516">
                  <c:v>3.199999999999998E-3</c:v>
                </c:pt>
                <c:pt idx="10517">
                  <c:v>3.3000000000000008E-3</c:v>
                </c:pt>
                <c:pt idx="10518">
                  <c:v>3.0000000000000027E-3</c:v>
                </c:pt>
                <c:pt idx="10519">
                  <c:v>3.0000000000000027E-3</c:v>
                </c:pt>
                <c:pt idx="10520">
                  <c:v>2.8999999999999998E-3</c:v>
                </c:pt>
                <c:pt idx="10521">
                  <c:v>2.8999999999999998E-3</c:v>
                </c:pt>
                <c:pt idx="10522">
                  <c:v>2.8999999999999998E-3</c:v>
                </c:pt>
                <c:pt idx="10523">
                  <c:v>2.8000000000000039E-3</c:v>
                </c:pt>
                <c:pt idx="10524">
                  <c:v>2.700000000000001E-3</c:v>
                </c:pt>
                <c:pt idx="10525">
                  <c:v>2.4999999999999988E-3</c:v>
                </c:pt>
                <c:pt idx="10526">
                  <c:v>2.4000000000000028E-3</c:v>
                </c:pt>
                <c:pt idx="10527">
                  <c:v>2.6000000000000016E-3</c:v>
                </c:pt>
                <c:pt idx="10528">
                  <c:v>2.3999999999999994E-3</c:v>
                </c:pt>
                <c:pt idx="10529">
                  <c:v>2.7999999999999969E-3</c:v>
                </c:pt>
                <c:pt idx="10530">
                  <c:v>2.3999999999999959E-3</c:v>
                </c:pt>
                <c:pt idx="10531">
                  <c:v>2.8999999999999998E-3</c:v>
                </c:pt>
                <c:pt idx="10532">
                  <c:v>3.199999999999998E-3</c:v>
                </c:pt>
                <c:pt idx="10533">
                  <c:v>3.2000000000000015E-3</c:v>
                </c:pt>
                <c:pt idx="10534">
                  <c:v>2.7999999999999969E-3</c:v>
                </c:pt>
                <c:pt idx="10535">
                  <c:v>2.8999999999999998E-3</c:v>
                </c:pt>
                <c:pt idx="10536">
                  <c:v>2.8999999999999998E-3</c:v>
                </c:pt>
                <c:pt idx="10537">
                  <c:v>3.199999999999998E-3</c:v>
                </c:pt>
                <c:pt idx="10538">
                  <c:v>2.8999999999999998E-3</c:v>
                </c:pt>
                <c:pt idx="10539">
                  <c:v>3.2999999999999974E-3</c:v>
                </c:pt>
                <c:pt idx="10540">
                  <c:v>3.199999999999998E-3</c:v>
                </c:pt>
                <c:pt idx="10541">
                  <c:v>3.2000000000000015E-3</c:v>
                </c:pt>
                <c:pt idx="10542">
                  <c:v>2.9999999999999957E-3</c:v>
                </c:pt>
                <c:pt idx="10543">
                  <c:v>2.9999999999999992E-3</c:v>
                </c:pt>
                <c:pt idx="10544">
                  <c:v>2.8000000000000004E-3</c:v>
                </c:pt>
                <c:pt idx="10545">
                  <c:v>2.8999999999999998E-3</c:v>
                </c:pt>
                <c:pt idx="10546">
                  <c:v>2.6000000000000051E-3</c:v>
                </c:pt>
                <c:pt idx="10547">
                  <c:v>2.700000000000001E-3</c:v>
                </c:pt>
                <c:pt idx="10548">
                  <c:v>2.6000000000000016E-3</c:v>
                </c:pt>
                <c:pt idx="10549">
                  <c:v>2.5000000000000022E-3</c:v>
                </c:pt>
                <c:pt idx="10550">
                  <c:v>2.4000000000000028E-3</c:v>
                </c:pt>
                <c:pt idx="10551">
                  <c:v>2.6000000000000051E-3</c:v>
                </c:pt>
                <c:pt idx="10552">
                  <c:v>2.1999999999999971E-3</c:v>
                </c:pt>
                <c:pt idx="10553">
                  <c:v>2.4000000000000028E-3</c:v>
                </c:pt>
                <c:pt idx="10554">
                  <c:v>2.1999999999999971E-3</c:v>
                </c:pt>
                <c:pt idx="10555">
                  <c:v>2.1000000000000012E-3</c:v>
                </c:pt>
                <c:pt idx="10556">
                  <c:v>1.8999999999999989E-3</c:v>
                </c:pt>
                <c:pt idx="10557">
                  <c:v>1.7999999999999995E-3</c:v>
                </c:pt>
                <c:pt idx="10558">
                  <c:v>2.0999999999999977E-3</c:v>
                </c:pt>
                <c:pt idx="10559">
                  <c:v>2.2000000000000006E-3</c:v>
                </c:pt>
                <c:pt idx="10560">
                  <c:v>2.1999999999999971E-3</c:v>
                </c:pt>
                <c:pt idx="10561">
                  <c:v>2.3999999999999994E-3</c:v>
                </c:pt>
                <c:pt idx="10562">
                  <c:v>2.3999999999999959E-3</c:v>
                </c:pt>
                <c:pt idx="10563">
                  <c:v>2.3999999999999959E-3</c:v>
                </c:pt>
                <c:pt idx="10564">
                  <c:v>2.3999999999999959E-3</c:v>
                </c:pt>
                <c:pt idx="10565">
                  <c:v>2.3E-3</c:v>
                </c:pt>
                <c:pt idx="10566">
                  <c:v>2.0999999999999977E-3</c:v>
                </c:pt>
                <c:pt idx="10567">
                  <c:v>2.2000000000000006E-3</c:v>
                </c:pt>
                <c:pt idx="10568">
                  <c:v>2.3E-3</c:v>
                </c:pt>
                <c:pt idx="10569">
                  <c:v>2.1000000000000046E-3</c:v>
                </c:pt>
                <c:pt idx="10570">
                  <c:v>2.1000000000000046E-3</c:v>
                </c:pt>
                <c:pt idx="10571">
                  <c:v>2.1000000000000046E-3</c:v>
                </c:pt>
                <c:pt idx="10572">
                  <c:v>2.3999999999999994E-3</c:v>
                </c:pt>
                <c:pt idx="10573">
                  <c:v>2.700000000000001E-3</c:v>
                </c:pt>
                <c:pt idx="10574">
                  <c:v>2.5999999999999981E-3</c:v>
                </c:pt>
                <c:pt idx="10575">
                  <c:v>2.5999999999999981E-3</c:v>
                </c:pt>
                <c:pt idx="10576">
                  <c:v>2.4999999999999988E-3</c:v>
                </c:pt>
                <c:pt idx="10577">
                  <c:v>2.700000000000001E-3</c:v>
                </c:pt>
                <c:pt idx="10578">
                  <c:v>2.3E-3</c:v>
                </c:pt>
                <c:pt idx="10579">
                  <c:v>2.3E-3</c:v>
                </c:pt>
                <c:pt idx="10580">
                  <c:v>2.3999999999999994E-3</c:v>
                </c:pt>
                <c:pt idx="10581">
                  <c:v>2.700000000000001E-3</c:v>
                </c:pt>
                <c:pt idx="10582">
                  <c:v>2.3E-3</c:v>
                </c:pt>
                <c:pt idx="10583">
                  <c:v>2.9999999999999992E-3</c:v>
                </c:pt>
                <c:pt idx="10584">
                  <c:v>3.1999999999999945E-3</c:v>
                </c:pt>
                <c:pt idx="10585">
                  <c:v>3.5000000000000031E-3</c:v>
                </c:pt>
                <c:pt idx="10586">
                  <c:v>3.3000000000000043E-3</c:v>
                </c:pt>
                <c:pt idx="10587">
                  <c:v>3.4000000000000002E-3</c:v>
                </c:pt>
                <c:pt idx="10588">
                  <c:v>2.9000000000000033E-3</c:v>
                </c:pt>
                <c:pt idx="10589">
                  <c:v>2.9999999999999992E-3</c:v>
                </c:pt>
                <c:pt idx="10590">
                  <c:v>3.1000000000000021E-3</c:v>
                </c:pt>
                <c:pt idx="10591">
                  <c:v>2.8999999999999998E-3</c:v>
                </c:pt>
                <c:pt idx="10592">
                  <c:v>2.9999999999999957E-3</c:v>
                </c:pt>
                <c:pt idx="10593">
                  <c:v>2.9999999999999957E-3</c:v>
                </c:pt>
                <c:pt idx="10594">
                  <c:v>2.8000000000000004E-3</c:v>
                </c:pt>
                <c:pt idx="10595">
                  <c:v>2.8000000000000004E-3</c:v>
                </c:pt>
                <c:pt idx="10596">
                  <c:v>2.7999999999999969E-3</c:v>
                </c:pt>
                <c:pt idx="10597">
                  <c:v>2.6000000000000051E-3</c:v>
                </c:pt>
                <c:pt idx="10598">
                  <c:v>2.8000000000000039E-3</c:v>
                </c:pt>
                <c:pt idx="10599">
                  <c:v>2.700000000000001E-3</c:v>
                </c:pt>
                <c:pt idx="10600">
                  <c:v>2.700000000000001E-3</c:v>
                </c:pt>
                <c:pt idx="10601">
                  <c:v>2.8000000000000039E-3</c:v>
                </c:pt>
                <c:pt idx="10602">
                  <c:v>2.7999999999999969E-3</c:v>
                </c:pt>
                <c:pt idx="10603">
                  <c:v>3.0000000000000061E-3</c:v>
                </c:pt>
                <c:pt idx="10604">
                  <c:v>3.0999999999999986E-3</c:v>
                </c:pt>
                <c:pt idx="10605">
                  <c:v>2.8999999999999998E-3</c:v>
                </c:pt>
                <c:pt idx="10606">
                  <c:v>2.8999999999999963E-3</c:v>
                </c:pt>
                <c:pt idx="10607">
                  <c:v>2.5999999999999981E-3</c:v>
                </c:pt>
                <c:pt idx="10608">
                  <c:v>2.6000000000000051E-3</c:v>
                </c:pt>
                <c:pt idx="10609">
                  <c:v>2.4999999999999988E-3</c:v>
                </c:pt>
                <c:pt idx="10610">
                  <c:v>2.5000000000000022E-3</c:v>
                </c:pt>
                <c:pt idx="10611">
                  <c:v>2.6000000000000016E-3</c:v>
                </c:pt>
                <c:pt idx="10612">
                  <c:v>2.4999999999999988E-3</c:v>
                </c:pt>
                <c:pt idx="10613">
                  <c:v>2.700000000000001E-3</c:v>
                </c:pt>
                <c:pt idx="10614">
                  <c:v>2.700000000000001E-3</c:v>
                </c:pt>
                <c:pt idx="10615">
                  <c:v>2.700000000000001E-3</c:v>
                </c:pt>
                <c:pt idx="10616">
                  <c:v>2.5000000000000022E-3</c:v>
                </c:pt>
                <c:pt idx="10617">
                  <c:v>2.3999999999999994E-3</c:v>
                </c:pt>
                <c:pt idx="10618">
                  <c:v>2.3E-3</c:v>
                </c:pt>
                <c:pt idx="10619">
                  <c:v>2.3E-3</c:v>
                </c:pt>
                <c:pt idx="10620">
                  <c:v>2.5000000000000022E-3</c:v>
                </c:pt>
                <c:pt idx="10621">
                  <c:v>2.1999999999999971E-3</c:v>
                </c:pt>
                <c:pt idx="10622">
                  <c:v>2.1000000000000012E-3</c:v>
                </c:pt>
                <c:pt idx="10623">
                  <c:v>1.4999999999999979E-3</c:v>
                </c:pt>
                <c:pt idx="10624">
                  <c:v>1.1000000000000038E-3</c:v>
                </c:pt>
                <c:pt idx="10625">
                  <c:v>1.2000000000000031E-3</c:v>
                </c:pt>
                <c:pt idx="10626">
                  <c:v>1.2999999999999991E-3</c:v>
                </c:pt>
                <c:pt idx="10627">
                  <c:v>1.2999999999999991E-3</c:v>
                </c:pt>
                <c:pt idx="10628">
                  <c:v>1.1000000000000038E-3</c:v>
                </c:pt>
                <c:pt idx="10629">
                  <c:v>1.3999999999999985E-3</c:v>
                </c:pt>
                <c:pt idx="10630">
                  <c:v>1.6000000000000007E-3</c:v>
                </c:pt>
                <c:pt idx="10631">
                  <c:v>1.6000000000000007E-3</c:v>
                </c:pt>
                <c:pt idx="10632">
                  <c:v>1.5999999999999973E-3</c:v>
                </c:pt>
                <c:pt idx="10633">
                  <c:v>1.7000000000000001E-3</c:v>
                </c:pt>
                <c:pt idx="10634">
                  <c:v>1.4000000000000019E-3</c:v>
                </c:pt>
                <c:pt idx="10635">
                  <c:v>1.1999999999999997E-3</c:v>
                </c:pt>
                <c:pt idx="10636">
                  <c:v>1.6000000000000007E-3</c:v>
                </c:pt>
                <c:pt idx="10637">
                  <c:v>1.9000000000000059E-3</c:v>
                </c:pt>
                <c:pt idx="10638">
                  <c:v>2.0000000000000018E-3</c:v>
                </c:pt>
                <c:pt idx="10639">
                  <c:v>2.1000000000000012E-3</c:v>
                </c:pt>
                <c:pt idx="10640">
                  <c:v>2.0000000000000018E-3</c:v>
                </c:pt>
                <c:pt idx="10641">
                  <c:v>2.1000000000000012E-3</c:v>
                </c:pt>
                <c:pt idx="10642">
                  <c:v>1.6000000000000007E-3</c:v>
                </c:pt>
                <c:pt idx="10643">
                  <c:v>1.7000000000000001E-3</c:v>
                </c:pt>
                <c:pt idx="10644">
                  <c:v>1.7000000000000001E-3</c:v>
                </c:pt>
                <c:pt idx="10645">
                  <c:v>1.7000000000000036E-3</c:v>
                </c:pt>
                <c:pt idx="10646">
                  <c:v>1.5000000000000013E-3</c:v>
                </c:pt>
                <c:pt idx="10647">
                  <c:v>1.800000000000003E-3</c:v>
                </c:pt>
                <c:pt idx="10648">
                  <c:v>1.800000000000003E-3</c:v>
                </c:pt>
                <c:pt idx="10649">
                  <c:v>1.6000000000000007E-3</c:v>
                </c:pt>
                <c:pt idx="10650">
                  <c:v>1.7999999999999995E-3</c:v>
                </c:pt>
                <c:pt idx="10651">
                  <c:v>1.9000000000000024E-3</c:v>
                </c:pt>
                <c:pt idx="10652">
                  <c:v>1.800000000000003E-3</c:v>
                </c:pt>
                <c:pt idx="10653">
                  <c:v>1.8999999999999989E-3</c:v>
                </c:pt>
                <c:pt idx="10654">
                  <c:v>1.7000000000000001E-3</c:v>
                </c:pt>
                <c:pt idx="10655">
                  <c:v>1.6000000000000042E-3</c:v>
                </c:pt>
                <c:pt idx="10656">
                  <c:v>1.7999999999999995E-3</c:v>
                </c:pt>
                <c:pt idx="10657">
                  <c:v>1.6000000000000007E-3</c:v>
                </c:pt>
                <c:pt idx="10658">
                  <c:v>1.5999999999999973E-3</c:v>
                </c:pt>
                <c:pt idx="10659">
                  <c:v>1.4999999999999979E-3</c:v>
                </c:pt>
                <c:pt idx="10660">
                  <c:v>1.6000000000000007E-3</c:v>
                </c:pt>
                <c:pt idx="10661">
                  <c:v>1.800000000000003E-3</c:v>
                </c:pt>
                <c:pt idx="10662">
                  <c:v>1.7999999999999995E-3</c:v>
                </c:pt>
                <c:pt idx="10663">
                  <c:v>1.800000000000003E-3</c:v>
                </c:pt>
                <c:pt idx="10664">
                  <c:v>2.0000000000000018E-3</c:v>
                </c:pt>
                <c:pt idx="10665">
                  <c:v>1.7999999999999995E-3</c:v>
                </c:pt>
                <c:pt idx="10666">
                  <c:v>1.800000000000003E-3</c:v>
                </c:pt>
                <c:pt idx="10667">
                  <c:v>1.7000000000000001E-3</c:v>
                </c:pt>
                <c:pt idx="10668">
                  <c:v>1.7999999999999995E-3</c:v>
                </c:pt>
                <c:pt idx="10669">
                  <c:v>1.7000000000000001E-3</c:v>
                </c:pt>
                <c:pt idx="10670">
                  <c:v>1.7999999999999995E-3</c:v>
                </c:pt>
                <c:pt idx="10671">
                  <c:v>1.7999999999999995E-3</c:v>
                </c:pt>
                <c:pt idx="10672">
                  <c:v>1.6000000000000007E-3</c:v>
                </c:pt>
                <c:pt idx="10673">
                  <c:v>1.4000000000000019E-3</c:v>
                </c:pt>
                <c:pt idx="10674">
                  <c:v>1.4999999999999979E-3</c:v>
                </c:pt>
                <c:pt idx="10675">
                  <c:v>1.4999999999999979E-3</c:v>
                </c:pt>
                <c:pt idx="10676">
                  <c:v>1.6000000000000007E-3</c:v>
                </c:pt>
                <c:pt idx="10677">
                  <c:v>1.7000000000000001E-3</c:v>
                </c:pt>
                <c:pt idx="10678">
                  <c:v>1.6000000000000042E-3</c:v>
                </c:pt>
                <c:pt idx="10679">
                  <c:v>1.6000000000000042E-3</c:v>
                </c:pt>
                <c:pt idx="10680">
                  <c:v>1.8999999999999989E-3</c:v>
                </c:pt>
                <c:pt idx="10681">
                  <c:v>2.1000000000000012E-3</c:v>
                </c:pt>
                <c:pt idx="10682">
                  <c:v>2.1000000000000012E-3</c:v>
                </c:pt>
                <c:pt idx="10683">
                  <c:v>1.7000000000000036E-3</c:v>
                </c:pt>
                <c:pt idx="10684">
                  <c:v>1.7000000000000036E-3</c:v>
                </c:pt>
                <c:pt idx="10685">
                  <c:v>1.7000000000000001E-3</c:v>
                </c:pt>
                <c:pt idx="10686">
                  <c:v>1.7000000000000001E-3</c:v>
                </c:pt>
                <c:pt idx="10687">
                  <c:v>1.7000000000000001E-3</c:v>
                </c:pt>
                <c:pt idx="10688">
                  <c:v>1.7000000000000001E-3</c:v>
                </c:pt>
                <c:pt idx="10689">
                  <c:v>1.5999999999999973E-3</c:v>
                </c:pt>
                <c:pt idx="10690">
                  <c:v>1.5999999999999973E-3</c:v>
                </c:pt>
                <c:pt idx="10691">
                  <c:v>1.7000000000000001E-3</c:v>
                </c:pt>
                <c:pt idx="10692">
                  <c:v>1.5999999999999973E-3</c:v>
                </c:pt>
                <c:pt idx="10693">
                  <c:v>1.5000000000000013E-3</c:v>
                </c:pt>
                <c:pt idx="10694">
                  <c:v>1.4999999999999979E-3</c:v>
                </c:pt>
                <c:pt idx="10695">
                  <c:v>1.4000000000000019E-3</c:v>
                </c:pt>
                <c:pt idx="10696">
                  <c:v>1.2999999999999991E-3</c:v>
                </c:pt>
                <c:pt idx="10697">
                  <c:v>1.2999999999999991E-3</c:v>
                </c:pt>
                <c:pt idx="10698">
                  <c:v>1.7000000000000036E-3</c:v>
                </c:pt>
                <c:pt idx="10699">
                  <c:v>1.7000000000000001E-3</c:v>
                </c:pt>
                <c:pt idx="10700">
                  <c:v>1.7000000000000001E-3</c:v>
                </c:pt>
                <c:pt idx="10701">
                  <c:v>1.6000000000000007E-3</c:v>
                </c:pt>
                <c:pt idx="10702">
                  <c:v>1.4000000000000019E-3</c:v>
                </c:pt>
                <c:pt idx="10703">
                  <c:v>1.6000000000000007E-3</c:v>
                </c:pt>
                <c:pt idx="10704">
                  <c:v>1.7999999999999995E-3</c:v>
                </c:pt>
                <c:pt idx="10705">
                  <c:v>1.8999999999999989E-3</c:v>
                </c:pt>
                <c:pt idx="10706">
                  <c:v>1.799999999999996E-3</c:v>
                </c:pt>
                <c:pt idx="10707">
                  <c:v>1.5000000000000013E-3</c:v>
                </c:pt>
                <c:pt idx="10708">
                  <c:v>1.6000000000000007E-3</c:v>
                </c:pt>
                <c:pt idx="10709">
                  <c:v>1.5999999999999973E-3</c:v>
                </c:pt>
                <c:pt idx="10710">
                  <c:v>1.6999999999999967E-3</c:v>
                </c:pt>
                <c:pt idx="10711">
                  <c:v>1.5999999999999973E-3</c:v>
                </c:pt>
                <c:pt idx="10712">
                  <c:v>1.6000000000000007E-3</c:v>
                </c:pt>
                <c:pt idx="10713">
                  <c:v>1.4999999999999979E-3</c:v>
                </c:pt>
                <c:pt idx="10714">
                  <c:v>1.8999999999999989E-3</c:v>
                </c:pt>
                <c:pt idx="10715">
                  <c:v>1.8999999999999989E-3</c:v>
                </c:pt>
                <c:pt idx="10716">
                  <c:v>1.9000000000000024E-3</c:v>
                </c:pt>
                <c:pt idx="10717">
                  <c:v>2.1000000000000012E-3</c:v>
                </c:pt>
                <c:pt idx="10718">
                  <c:v>2.1000000000000012E-3</c:v>
                </c:pt>
                <c:pt idx="10719">
                  <c:v>2.1000000000000012E-3</c:v>
                </c:pt>
                <c:pt idx="10720">
                  <c:v>2.1000000000000012E-3</c:v>
                </c:pt>
                <c:pt idx="10721">
                  <c:v>2.3E-3</c:v>
                </c:pt>
                <c:pt idx="10722">
                  <c:v>2.4000000000000028E-3</c:v>
                </c:pt>
                <c:pt idx="10723">
                  <c:v>2.3999999999999959E-3</c:v>
                </c:pt>
                <c:pt idx="10724">
                  <c:v>2.0999999999999977E-3</c:v>
                </c:pt>
                <c:pt idx="10725">
                  <c:v>1.9999999999999983E-3</c:v>
                </c:pt>
                <c:pt idx="10726">
                  <c:v>2.1000000000000012E-3</c:v>
                </c:pt>
                <c:pt idx="10727">
                  <c:v>1.9999999999999948E-3</c:v>
                </c:pt>
                <c:pt idx="10728">
                  <c:v>1.7000000000000036E-3</c:v>
                </c:pt>
                <c:pt idx="10729">
                  <c:v>1.9000000000000024E-3</c:v>
                </c:pt>
                <c:pt idx="10730">
                  <c:v>1.9000000000000024E-3</c:v>
                </c:pt>
                <c:pt idx="10731">
                  <c:v>2.1000000000000046E-3</c:v>
                </c:pt>
                <c:pt idx="10732">
                  <c:v>2.1999999999999971E-3</c:v>
                </c:pt>
                <c:pt idx="10733">
                  <c:v>2.1999999999999971E-3</c:v>
                </c:pt>
                <c:pt idx="10734">
                  <c:v>2.1000000000000012E-3</c:v>
                </c:pt>
                <c:pt idx="10735">
                  <c:v>1.9999999999999983E-3</c:v>
                </c:pt>
                <c:pt idx="10736">
                  <c:v>1.8999999999999989E-3</c:v>
                </c:pt>
                <c:pt idx="10737">
                  <c:v>2.0000000000000018E-3</c:v>
                </c:pt>
                <c:pt idx="10738">
                  <c:v>1.7000000000000036E-3</c:v>
                </c:pt>
                <c:pt idx="10739">
                  <c:v>1.6000000000000007E-3</c:v>
                </c:pt>
                <c:pt idx="10740">
                  <c:v>1.9000000000000024E-3</c:v>
                </c:pt>
                <c:pt idx="10741">
                  <c:v>1.5999999999999973E-3</c:v>
                </c:pt>
                <c:pt idx="10742">
                  <c:v>1.3999999999999985E-3</c:v>
                </c:pt>
                <c:pt idx="10743">
                  <c:v>1.6000000000000007E-3</c:v>
                </c:pt>
                <c:pt idx="10744">
                  <c:v>1.6000000000000007E-3</c:v>
                </c:pt>
                <c:pt idx="10745">
                  <c:v>1.9000000000000024E-3</c:v>
                </c:pt>
                <c:pt idx="10746">
                  <c:v>2.4999999999999988E-3</c:v>
                </c:pt>
                <c:pt idx="10747">
                  <c:v>2.3999999999999994E-3</c:v>
                </c:pt>
                <c:pt idx="10748">
                  <c:v>2.8999999999999998E-3</c:v>
                </c:pt>
                <c:pt idx="10749">
                  <c:v>2.3999999999999994E-3</c:v>
                </c:pt>
                <c:pt idx="10750">
                  <c:v>2.3999999999999959E-3</c:v>
                </c:pt>
                <c:pt idx="10751">
                  <c:v>2.4999999999999988E-3</c:v>
                </c:pt>
                <c:pt idx="10752">
                  <c:v>2.1999999999999971E-3</c:v>
                </c:pt>
                <c:pt idx="10753">
                  <c:v>2.4999999999999988E-3</c:v>
                </c:pt>
                <c:pt idx="10754">
                  <c:v>2.700000000000001E-3</c:v>
                </c:pt>
                <c:pt idx="10755">
                  <c:v>2.4999999999999988E-3</c:v>
                </c:pt>
                <c:pt idx="10756">
                  <c:v>2.2999999999999965E-3</c:v>
                </c:pt>
                <c:pt idx="10757">
                  <c:v>1.9999999999999983E-3</c:v>
                </c:pt>
                <c:pt idx="10758">
                  <c:v>2.8999999999999998E-3</c:v>
                </c:pt>
                <c:pt idx="10759">
                  <c:v>2.8999999999999998E-3</c:v>
                </c:pt>
                <c:pt idx="10760">
                  <c:v>2.9999999999999992E-3</c:v>
                </c:pt>
                <c:pt idx="10761">
                  <c:v>2.9999999999999992E-3</c:v>
                </c:pt>
                <c:pt idx="10762">
                  <c:v>2.8999999999999998E-3</c:v>
                </c:pt>
                <c:pt idx="10763">
                  <c:v>2.7999999999999969E-3</c:v>
                </c:pt>
                <c:pt idx="10764">
                  <c:v>2.700000000000001E-3</c:v>
                </c:pt>
                <c:pt idx="10765">
                  <c:v>2.4999999999999988E-3</c:v>
                </c:pt>
                <c:pt idx="10766">
                  <c:v>2.4999999999999988E-3</c:v>
                </c:pt>
                <c:pt idx="10767">
                  <c:v>2.1000000000000012E-3</c:v>
                </c:pt>
                <c:pt idx="10768">
                  <c:v>1.8999999999999989E-3</c:v>
                </c:pt>
                <c:pt idx="10769">
                  <c:v>1.7000000000000001E-3</c:v>
                </c:pt>
                <c:pt idx="10770">
                  <c:v>1.6999999999999967E-3</c:v>
                </c:pt>
                <c:pt idx="10771">
                  <c:v>1.5000000000000013E-3</c:v>
                </c:pt>
                <c:pt idx="10772">
                  <c:v>2.4999999999999988E-3</c:v>
                </c:pt>
                <c:pt idx="10773">
                  <c:v>2.7999999999999969E-3</c:v>
                </c:pt>
                <c:pt idx="10774">
                  <c:v>2.8000000000000004E-3</c:v>
                </c:pt>
                <c:pt idx="10775">
                  <c:v>2.5999999999999981E-3</c:v>
                </c:pt>
                <c:pt idx="10776">
                  <c:v>2.5999999999999981E-3</c:v>
                </c:pt>
                <c:pt idx="10777">
                  <c:v>2.3E-3</c:v>
                </c:pt>
                <c:pt idx="10778">
                  <c:v>2.700000000000001E-3</c:v>
                </c:pt>
                <c:pt idx="10779">
                  <c:v>2.4999999999999953E-3</c:v>
                </c:pt>
                <c:pt idx="10780">
                  <c:v>2.4999999999999953E-3</c:v>
                </c:pt>
                <c:pt idx="10781">
                  <c:v>2.5000000000000022E-3</c:v>
                </c:pt>
                <c:pt idx="10782">
                  <c:v>2.1999999999999971E-3</c:v>
                </c:pt>
                <c:pt idx="10783">
                  <c:v>2.2000000000000006E-3</c:v>
                </c:pt>
                <c:pt idx="10784">
                  <c:v>2.2000000000000006E-3</c:v>
                </c:pt>
                <c:pt idx="10785">
                  <c:v>2.0999999999999977E-3</c:v>
                </c:pt>
                <c:pt idx="10786">
                  <c:v>2.0999999999999977E-3</c:v>
                </c:pt>
                <c:pt idx="10787">
                  <c:v>1.2999999999999991E-3</c:v>
                </c:pt>
                <c:pt idx="10788">
                  <c:v>1.7000000000000001E-3</c:v>
                </c:pt>
                <c:pt idx="10789">
                  <c:v>1.4000000000000019E-3</c:v>
                </c:pt>
                <c:pt idx="10790">
                  <c:v>1.6000000000000007E-3</c:v>
                </c:pt>
                <c:pt idx="10791">
                  <c:v>1.2999999999999991E-3</c:v>
                </c:pt>
                <c:pt idx="10792">
                  <c:v>1.1999999999999997E-3</c:v>
                </c:pt>
                <c:pt idx="10793">
                  <c:v>9.9999999999999742E-4</c:v>
                </c:pt>
                <c:pt idx="10794">
                  <c:v>1.1000000000000003E-3</c:v>
                </c:pt>
                <c:pt idx="10795">
                  <c:v>6.9999999999999923E-4</c:v>
                </c:pt>
                <c:pt idx="10796">
                  <c:v>1.9999999999999879E-4</c:v>
                </c:pt>
                <c:pt idx="10797">
                  <c:v>9.9999999999999395E-5</c:v>
                </c:pt>
                <c:pt idx="10798">
                  <c:v>3.9999999999999931E-4</c:v>
                </c:pt>
                <c:pt idx="10799">
                  <c:v>7.0000000000000097E-4</c:v>
                </c:pt>
                <c:pt idx="10800">
                  <c:v>6.9999999999999923E-4</c:v>
                </c:pt>
                <c:pt idx="10801">
                  <c:v>5.0000000000000218E-4</c:v>
                </c:pt>
                <c:pt idx="10802">
                  <c:v>2.9999999999999992E-4</c:v>
                </c:pt>
                <c:pt idx="10803">
                  <c:v>1.0000000000000286E-4</c:v>
                </c:pt>
                <c:pt idx="10804">
                  <c:v>9.9999999999999395E-5</c:v>
                </c:pt>
                <c:pt idx="10805">
                  <c:v>0</c:v>
                </c:pt>
                <c:pt idx="10806">
                  <c:v>-4.0000000000000105E-4</c:v>
                </c:pt>
                <c:pt idx="10807">
                  <c:v>-2.9999999999999992E-4</c:v>
                </c:pt>
                <c:pt idx="10808">
                  <c:v>-3.0000000000000165E-4</c:v>
                </c:pt>
                <c:pt idx="10809">
                  <c:v>0</c:v>
                </c:pt>
                <c:pt idx="10810">
                  <c:v>0</c:v>
                </c:pt>
                <c:pt idx="10811">
                  <c:v>3.9999999999999931E-4</c:v>
                </c:pt>
                <c:pt idx="10812">
                  <c:v>2.0000000000000052E-4</c:v>
                </c:pt>
                <c:pt idx="10813">
                  <c:v>2.0000000000000052E-4</c:v>
                </c:pt>
                <c:pt idx="10814">
                  <c:v>4.9999999999999697E-4</c:v>
                </c:pt>
                <c:pt idx="10815">
                  <c:v>5.0000000000000044E-4</c:v>
                </c:pt>
                <c:pt idx="10816">
                  <c:v>7.000000000000027E-4</c:v>
                </c:pt>
                <c:pt idx="10817">
                  <c:v>6.9999999999999923E-4</c:v>
                </c:pt>
                <c:pt idx="10818">
                  <c:v>1.1000000000000003E-3</c:v>
                </c:pt>
                <c:pt idx="10819">
                  <c:v>1.0000000000000009E-3</c:v>
                </c:pt>
                <c:pt idx="10820">
                  <c:v>9.0000000000000149E-4</c:v>
                </c:pt>
                <c:pt idx="10821">
                  <c:v>3.0000000000000165E-4</c:v>
                </c:pt>
                <c:pt idx="10822">
                  <c:v>5.0000000000000044E-4</c:v>
                </c:pt>
                <c:pt idx="10823">
                  <c:v>5.0000000000000044E-4</c:v>
                </c:pt>
                <c:pt idx="10824">
                  <c:v>4.0000000000000105E-4</c:v>
                </c:pt>
                <c:pt idx="10825">
                  <c:v>3.9999999999999758E-4</c:v>
                </c:pt>
                <c:pt idx="10826">
                  <c:v>5.0000000000000044E-4</c:v>
                </c:pt>
                <c:pt idx="10827">
                  <c:v>4.0000000000000105E-4</c:v>
                </c:pt>
                <c:pt idx="10828">
                  <c:v>5.9999999999999984E-4</c:v>
                </c:pt>
                <c:pt idx="10829">
                  <c:v>5.0000000000000044E-4</c:v>
                </c:pt>
                <c:pt idx="10830">
                  <c:v>8.9999999999999976E-4</c:v>
                </c:pt>
                <c:pt idx="10831">
                  <c:v>1.1999999999999997E-3</c:v>
                </c:pt>
                <c:pt idx="10832">
                  <c:v>1.5000000000000013E-3</c:v>
                </c:pt>
                <c:pt idx="10833">
                  <c:v>1.2000000000000014E-3</c:v>
                </c:pt>
                <c:pt idx="10834">
                  <c:v>1.0000000000000009E-3</c:v>
                </c:pt>
                <c:pt idx="10835">
                  <c:v>1.2000000000000014E-3</c:v>
                </c:pt>
                <c:pt idx="10836">
                  <c:v>1.2000000000000014E-3</c:v>
                </c:pt>
                <c:pt idx="10837">
                  <c:v>1.3999999999999985E-3</c:v>
                </c:pt>
                <c:pt idx="10838">
                  <c:v>1.3000000000000025E-3</c:v>
                </c:pt>
                <c:pt idx="10839">
                  <c:v>1.6000000000000007E-3</c:v>
                </c:pt>
                <c:pt idx="10840">
                  <c:v>1.7000000000000001E-3</c:v>
                </c:pt>
                <c:pt idx="10841">
                  <c:v>1.6000000000000007E-3</c:v>
                </c:pt>
                <c:pt idx="10842">
                  <c:v>1.7999999999999995E-3</c:v>
                </c:pt>
                <c:pt idx="10843">
                  <c:v>1.7999999999999995E-3</c:v>
                </c:pt>
                <c:pt idx="10844">
                  <c:v>1.7999999999999995E-3</c:v>
                </c:pt>
                <c:pt idx="10845">
                  <c:v>1.8999999999999989E-3</c:v>
                </c:pt>
                <c:pt idx="10846">
                  <c:v>1.8999999999999989E-3</c:v>
                </c:pt>
                <c:pt idx="10847">
                  <c:v>1.7000000000000036E-3</c:v>
                </c:pt>
                <c:pt idx="10848">
                  <c:v>2.1000000000000046E-3</c:v>
                </c:pt>
                <c:pt idx="10849">
                  <c:v>2.0000000000000018E-3</c:v>
                </c:pt>
                <c:pt idx="10850">
                  <c:v>1.7000000000000001E-3</c:v>
                </c:pt>
                <c:pt idx="10851">
                  <c:v>1.6999999999999984E-3</c:v>
                </c:pt>
                <c:pt idx="10852">
                  <c:v>1.6999999999999984E-3</c:v>
                </c:pt>
                <c:pt idx="10853">
                  <c:v>1.8999999999999989E-3</c:v>
                </c:pt>
                <c:pt idx="10854">
                  <c:v>2.3000000000000034E-3</c:v>
                </c:pt>
                <c:pt idx="10855">
                  <c:v>2.0000000000000018E-3</c:v>
                </c:pt>
                <c:pt idx="10856">
                  <c:v>2.3999999999999994E-3</c:v>
                </c:pt>
                <c:pt idx="10857">
                  <c:v>2.6000000000000016E-3</c:v>
                </c:pt>
                <c:pt idx="10858">
                  <c:v>2.5999999999999981E-3</c:v>
                </c:pt>
                <c:pt idx="10859">
                  <c:v>2.5000000000000022E-3</c:v>
                </c:pt>
                <c:pt idx="10860">
                  <c:v>2.3999999999999994E-3</c:v>
                </c:pt>
                <c:pt idx="10861">
                  <c:v>2.3E-3</c:v>
                </c:pt>
                <c:pt idx="10862">
                  <c:v>2.1000000000000012E-3</c:v>
                </c:pt>
                <c:pt idx="10863">
                  <c:v>1.8999999999999989E-3</c:v>
                </c:pt>
                <c:pt idx="10864">
                  <c:v>1.6999999999999984E-3</c:v>
                </c:pt>
                <c:pt idx="10865">
                  <c:v>1.7000000000000001E-3</c:v>
                </c:pt>
                <c:pt idx="10866">
                  <c:v>1.6000000000000007E-3</c:v>
                </c:pt>
                <c:pt idx="10867">
                  <c:v>1.5000000000000013E-3</c:v>
                </c:pt>
                <c:pt idx="10868">
                  <c:v>1.5999999999999973E-3</c:v>
                </c:pt>
                <c:pt idx="10869">
                  <c:v>1.4000000000000019E-3</c:v>
                </c:pt>
                <c:pt idx="10870">
                  <c:v>1.7000000000000001E-3</c:v>
                </c:pt>
                <c:pt idx="10871">
                  <c:v>2.2000000000000006E-3</c:v>
                </c:pt>
                <c:pt idx="10872">
                  <c:v>1.8999999999999989E-3</c:v>
                </c:pt>
                <c:pt idx="10873">
                  <c:v>1.8999999999999989E-3</c:v>
                </c:pt>
                <c:pt idx="10874">
                  <c:v>2.2000000000000006E-3</c:v>
                </c:pt>
                <c:pt idx="10875">
                  <c:v>2.3E-3</c:v>
                </c:pt>
                <c:pt idx="10876">
                  <c:v>2.0000000000000018E-3</c:v>
                </c:pt>
                <c:pt idx="10877">
                  <c:v>2.0000000000000018E-3</c:v>
                </c:pt>
                <c:pt idx="10878">
                  <c:v>1.7999999999999995E-3</c:v>
                </c:pt>
                <c:pt idx="10879">
                  <c:v>2.3999999999999994E-3</c:v>
                </c:pt>
                <c:pt idx="10880">
                  <c:v>2.1000000000000012E-3</c:v>
                </c:pt>
                <c:pt idx="10881">
                  <c:v>2.3999999999999994E-3</c:v>
                </c:pt>
                <c:pt idx="10882">
                  <c:v>2.6000000000000016E-3</c:v>
                </c:pt>
                <c:pt idx="10883">
                  <c:v>2.8999999999999998E-3</c:v>
                </c:pt>
                <c:pt idx="10884">
                  <c:v>2.9999999999999957E-3</c:v>
                </c:pt>
                <c:pt idx="10885">
                  <c:v>2.8999999999999998E-3</c:v>
                </c:pt>
                <c:pt idx="10886">
                  <c:v>2.9000000000000033E-3</c:v>
                </c:pt>
                <c:pt idx="10887">
                  <c:v>2.7999999999999969E-3</c:v>
                </c:pt>
                <c:pt idx="10888">
                  <c:v>2.6000000000000016E-3</c:v>
                </c:pt>
                <c:pt idx="10889">
                  <c:v>2.8999999999999998E-3</c:v>
                </c:pt>
                <c:pt idx="10890">
                  <c:v>3.199999999999998E-3</c:v>
                </c:pt>
                <c:pt idx="10891">
                  <c:v>3.3999999999999968E-3</c:v>
                </c:pt>
                <c:pt idx="10892">
                  <c:v>2.9999999999999992E-3</c:v>
                </c:pt>
                <c:pt idx="10893">
                  <c:v>2.700000000000001E-3</c:v>
                </c:pt>
                <c:pt idx="10894">
                  <c:v>2.700000000000001E-3</c:v>
                </c:pt>
                <c:pt idx="10895">
                  <c:v>2.8999999999999998E-3</c:v>
                </c:pt>
                <c:pt idx="10896">
                  <c:v>2.8999999999999998E-3</c:v>
                </c:pt>
                <c:pt idx="10897">
                  <c:v>2.700000000000001E-3</c:v>
                </c:pt>
                <c:pt idx="10898">
                  <c:v>2.6999999999999993E-3</c:v>
                </c:pt>
                <c:pt idx="10899">
                  <c:v>2.700000000000001E-3</c:v>
                </c:pt>
                <c:pt idx="10900">
                  <c:v>2.3999999999999994E-3</c:v>
                </c:pt>
                <c:pt idx="10901">
                  <c:v>2.2999999999999982E-3</c:v>
                </c:pt>
                <c:pt idx="10902">
                  <c:v>2.3E-3</c:v>
                </c:pt>
                <c:pt idx="10903">
                  <c:v>2.5999999999999981E-3</c:v>
                </c:pt>
                <c:pt idx="10904">
                  <c:v>2.4999999999999988E-3</c:v>
                </c:pt>
                <c:pt idx="10905">
                  <c:v>2.3999999999999994E-3</c:v>
                </c:pt>
                <c:pt idx="10906">
                  <c:v>2.2999999999999982E-3</c:v>
                </c:pt>
                <c:pt idx="10907">
                  <c:v>2.1000000000000012E-3</c:v>
                </c:pt>
                <c:pt idx="10908">
                  <c:v>1.7000000000000001E-3</c:v>
                </c:pt>
                <c:pt idx="10909">
                  <c:v>2.0000000000000018E-3</c:v>
                </c:pt>
                <c:pt idx="10910">
                  <c:v>1.8000000000000013E-3</c:v>
                </c:pt>
                <c:pt idx="10911">
                  <c:v>1.6000000000000025E-3</c:v>
                </c:pt>
                <c:pt idx="10912">
                  <c:v>1.7999999999999995E-3</c:v>
                </c:pt>
                <c:pt idx="10913">
                  <c:v>1.7999999999999995E-3</c:v>
                </c:pt>
                <c:pt idx="10914">
                  <c:v>2E-3</c:v>
                </c:pt>
                <c:pt idx="10915">
                  <c:v>2.2000000000000006E-3</c:v>
                </c:pt>
                <c:pt idx="10916">
                  <c:v>2.1000000000000012E-3</c:v>
                </c:pt>
                <c:pt idx="10917">
                  <c:v>1.8000000000000013E-3</c:v>
                </c:pt>
                <c:pt idx="10918">
                  <c:v>1.8999999999999989E-3</c:v>
                </c:pt>
                <c:pt idx="10919">
                  <c:v>1.8000000000000013E-3</c:v>
                </c:pt>
                <c:pt idx="10920">
                  <c:v>1.800000000000003E-3</c:v>
                </c:pt>
                <c:pt idx="10921">
                  <c:v>1.7000000000000001E-3</c:v>
                </c:pt>
                <c:pt idx="10922">
                  <c:v>1.7000000000000019E-3</c:v>
                </c:pt>
                <c:pt idx="10923">
                  <c:v>1.4000000000000019E-3</c:v>
                </c:pt>
                <c:pt idx="10924">
                  <c:v>1.4000000000000019E-3</c:v>
                </c:pt>
                <c:pt idx="10925">
                  <c:v>1.3000000000000008E-3</c:v>
                </c:pt>
                <c:pt idx="10926">
                  <c:v>1.1999999999999997E-3</c:v>
                </c:pt>
                <c:pt idx="10927">
                  <c:v>1.1999999999999997E-3</c:v>
                </c:pt>
                <c:pt idx="10928">
                  <c:v>1.3000000000000008E-3</c:v>
                </c:pt>
                <c:pt idx="10929">
                  <c:v>1.7000000000000019E-3</c:v>
                </c:pt>
                <c:pt idx="10930">
                  <c:v>1.9000000000000006E-3</c:v>
                </c:pt>
                <c:pt idx="10931">
                  <c:v>2.6999999999999993E-3</c:v>
                </c:pt>
                <c:pt idx="10932">
                  <c:v>2.6000000000000016E-3</c:v>
                </c:pt>
                <c:pt idx="10933">
                  <c:v>3.1000000000000012E-3</c:v>
                </c:pt>
                <c:pt idx="10934">
                  <c:v>3.5000000000000005E-3</c:v>
                </c:pt>
                <c:pt idx="10935">
                  <c:v>3.3E-3</c:v>
                </c:pt>
                <c:pt idx="10936">
                  <c:v>2.5000000000000005E-3</c:v>
                </c:pt>
                <c:pt idx="10937">
                  <c:v>1.6000000000000003E-3</c:v>
                </c:pt>
                <c:pt idx="10938">
                  <c:v>2.5999999999999999E-3</c:v>
                </c:pt>
                <c:pt idx="10939">
                  <c:v>3.1999999999999989E-3</c:v>
                </c:pt>
                <c:pt idx="10940">
                  <c:v>3.8000000000000004E-3</c:v>
                </c:pt>
                <c:pt idx="10941">
                  <c:v>4.5000000000000005E-3</c:v>
                </c:pt>
                <c:pt idx="10942">
                  <c:v>3.7000000000000002E-3</c:v>
                </c:pt>
                <c:pt idx="10943">
                  <c:v>5.5000000000000005E-3</c:v>
                </c:pt>
                <c:pt idx="10944">
                  <c:v>6.3999999999999994E-3</c:v>
                </c:pt>
                <c:pt idx="10945">
                  <c:v>6.8000000000000014E-3</c:v>
                </c:pt>
                <c:pt idx="10946">
                  <c:v>5.4999999999999997E-3</c:v>
                </c:pt>
                <c:pt idx="10947">
                  <c:v>4.7999999999999996E-3</c:v>
                </c:pt>
                <c:pt idx="10948">
                  <c:v>4.5999999999999999E-3</c:v>
                </c:pt>
                <c:pt idx="10949">
                  <c:v>5.4000000000000003E-3</c:v>
                </c:pt>
                <c:pt idx="10950">
                  <c:v>5.3E-3</c:v>
                </c:pt>
                <c:pt idx="10951">
                  <c:v>4.6999999999999993E-3</c:v>
                </c:pt>
                <c:pt idx="10952">
                  <c:v>4.6999999999999993E-3</c:v>
                </c:pt>
                <c:pt idx="10953">
                  <c:v>4.6999999999999993E-3</c:v>
                </c:pt>
                <c:pt idx="10954">
                  <c:v>3.8999999999999998E-3</c:v>
                </c:pt>
                <c:pt idx="10955">
                  <c:v>4.0000000000000001E-3</c:v>
                </c:pt>
                <c:pt idx="10956">
                  <c:v>3.8999999999999998E-3</c:v>
                </c:pt>
                <c:pt idx="10957">
                  <c:v>4.0000000000000001E-3</c:v>
                </c:pt>
                <c:pt idx="10958">
                  <c:v>4.6999999999999993E-3</c:v>
                </c:pt>
                <c:pt idx="10959">
                  <c:v>5.0000000000000001E-3</c:v>
                </c:pt>
                <c:pt idx="10960">
                  <c:v>5.0000000000000001E-3</c:v>
                </c:pt>
                <c:pt idx="10961">
                  <c:v>5.1000000000000004E-3</c:v>
                </c:pt>
                <c:pt idx="10962">
                  <c:v>5.3E-3</c:v>
                </c:pt>
                <c:pt idx="10963">
                  <c:v>4.3E-3</c:v>
                </c:pt>
                <c:pt idx="10964">
                  <c:v>4.1000000000000003E-3</c:v>
                </c:pt>
                <c:pt idx="10965">
                  <c:v>4.5000000000000005E-3</c:v>
                </c:pt>
                <c:pt idx="10966">
                  <c:v>4.3E-3</c:v>
                </c:pt>
                <c:pt idx="10967">
                  <c:v>3.7999999999999996E-3</c:v>
                </c:pt>
                <c:pt idx="10968">
                  <c:v>4.0999999999999995E-3</c:v>
                </c:pt>
                <c:pt idx="10969">
                  <c:v>3.9000000000000003E-3</c:v>
                </c:pt>
                <c:pt idx="10970">
                  <c:v>3.8E-3</c:v>
                </c:pt>
                <c:pt idx="10971">
                  <c:v>4.3E-3</c:v>
                </c:pt>
                <c:pt idx="10972">
                  <c:v>4.1999999999999997E-3</c:v>
                </c:pt>
                <c:pt idx="10973">
                  <c:v>4.3E-3</c:v>
                </c:pt>
                <c:pt idx="10974">
                  <c:v>4.4000000000000003E-3</c:v>
                </c:pt>
                <c:pt idx="10975">
                  <c:v>4.4000000000000003E-3</c:v>
                </c:pt>
                <c:pt idx="10976">
                  <c:v>4.5000000000000005E-3</c:v>
                </c:pt>
                <c:pt idx="10977">
                  <c:v>4.7000000000000011E-3</c:v>
                </c:pt>
                <c:pt idx="10978">
                  <c:v>5.4999999999999997E-3</c:v>
                </c:pt>
                <c:pt idx="10979">
                  <c:v>5.0000000000000001E-3</c:v>
                </c:pt>
                <c:pt idx="10980">
                  <c:v>5.3E-3</c:v>
                </c:pt>
                <c:pt idx="10981">
                  <c:v>5.5999999999999999E-3</c:v>
                </c:pt>
                <c:pt idx="10982">
                  <c:v>5.1999999999999998E-3</c:v>
                </c:pt>
                <c:pt idx="10983">
                  <c:v>4.8000000000000004E-3</c:v>
                </c:pt>
                <c:pt idx="10984">
                  <c:v>4.7000000000000002E-3</c:v>
                </c:pt>
                <c:pt idx="10985">
                  <c:v>4.8000000000000004E-3</c:v>
                </c:pt>
                <c:pt idx="10986">
                  <c:v>5.4999999999999997E-3</c:v>
                </c:pt>
                <c:pt idx="10987">
                  <c:v>5.2999999999999992E-3</c:v>
                </c:pt>
                <c:pt idx="10988">
                  <c:v>5.2000000000000006E-3</c:v>
                </c:pt>
                <c:pt idx="10989">
                  <c:v>5.1000000000000004E-3</c:v>
                </c:pt>
                <c:pt idx="10990">
                  <c:v>4.9000000000000007E-3</c:v>
                </c:pt>
                <c:pt idx="10991">
                  <c:v>5.1000000000000004E-3</c:v>
                </c:pt>
                <c:pt idx="10992">
                  <c:v>4.9000000000000007E-3</c:v>
                </c:pt>
                <c:pt idx="10993">
                  <c:v>5.2999999999999992E-3</c:v>
                </c:pt>
                <c:pt idx="10994">
                  <c:v>4.9000000000000007E-3</c:v>
                </c:pt>
                <c:pt idx="10995">
                  <c:v>5.2000000000000006E-3</c:v>
                </c:pt>
                <c:pt idx="10996">
                  <c:v>5.1000000000000004E-3</c:v>
                </c:pt>
                <c:pt idx="10997">
                  <c:v>5.8000000000000005E-3</c:v>
                </c:pt>
                <c:pt idx="10998">
                  <c:v>6.2999999999999992E-3</c:v>
                </c:pt>
                <c:pt idx="10999">
                  <c:v>6.8999999999999999E-3</c:v>
                </c:pt>
                <c:pt idx="11000">
                  <c:v>6.6E-3</c:v>
                </c:pt>
                <c:pt idx="11001">
                  <c:v>6.3999999999999994E-3</c:v>
                </c:pt>
                <c:pt idx="11002">
                  <c:v>5.7999999999999996E-3</c:v>
                </c:pt>
                <c:pt idx="11003">
                  <c:v>4.7000000000000011E-3</c:v>
                </c:pt>
                <c:pt idx="11004">
                  <c:v>5.1999999999999998E-3</c:v>
                </c:pt>
                <c:pt idx="11005">
                  <c:v>5.1999999999999998E-3</c:v>
                </c:pt>
                <c:pt idx="11006">
                  <c:v>5.4000000000000003E-3</c:v>
                </c:pt>
                <c:pt idx="11007">
                  <c:v>5.5000000000000005E-3</c:v>
                </c:pt>
                <c:pt idx="11008">
                  <c:v>5.1999999999999998E-3</c:v>
                </c:pt>
                <c:pt idx="11009">
                  <c:v>5.0999999999999995E-3</c:v>
                </c:pt>
                <c:pt idx="11010">
                  <c:v>5.1999999999999998E-3</c:v>
                </c:pt>
                <c:pt idx="11011">
                  <c:v>5.4000000000000003E-3</c:v>
                </c:pt>
                <c:pt idx="11012">
                  <c:v>5.0000000000000001E-3</c:v>
                </c:pt>
                <c:pt idx="11013">
                  <c:v>5.1000000000000004E-3</c:v>
                </c:pt>
                <c:pt idx="11014">
                  <c:v>4.7000000000000002E-3</c:v>
                </c:pt>
                <c:pt idx="11015">
                  <c:v>4.8000000000000004E-3</c:v>
                </c:pt>
                <c:pt idx="11016">
                  <c:v>5.000000000000001E-3</c:v>
                </c:pt>
                <c:pt idx="11017">
                  <c:v>5.1999999999999998E-3</c:v>
                </c:pt>
                <c:pt idx="11018">
                  <c:v>5.2000000000000006E-3</c:v>
                </c:pt>
                <c:pt idx="11019">
                  <c:v>5.3E-3</c:v>
                </c:pt>
                <c:pt idx="11020">
                  <c:v>4.9000000000000007E-3</c:v>
                </c:pt>
                <c:pt idx="11021">
                  <c:v>5.1000000000000004E-3</c:v>
                </c:pt>
                <c:pt idx="11022">
                  <c:v>4.5999999999999999E-3</c:v>
                </c:pt>
                <c:pt idx="11023">
                  <c:v>4.9000000000000007E-3</c:v>
                </c:pt>
                <c:pt idx="11024">
                  <c:v>4.8000000000000004E-3</c:v>
                </c:pt>
                <c:pt idx="11025">
                  <c:v>4.8999999999999998E-3</c:v>
                </c:pt>
                <c:pt idx="11026">
                  <c:v>4.8000000000000004E-3</c:v>
                </c:pt>
                <c:pt idx="11027">
                  <c:v>4.5999999999999999E-3</c:v>
                </c:pt>
                <c:pt idx="11028">
                  <c:v>5.0000000000000001E-3</c:v>
                </c:pt>
                <c:pt idx="11029">
                  <c:v>4.5999999999999999E-3</c:v>
                </c:pt>
                <c:pt idx="11030">
                  <c:v>4.7000000000000002E-3</c:v>
                </c:pt>
                <c:pt idx="11031">
                  <c:v>4.5999999999999999E-3</c:v>
                </c:pt>
                <c:pt idx="11032">
                  <c:v>4.3E-3</c:v>
                </c:pt>
                <c:pt idx="11033">
                  <c:v>4.4999999999999997E-3</c:v>
                </c:pt>
                <c:pt idx="11034">
                  <c:v>4.6999999999999993E-3</c:v>
                </c:pt>
                <c:pt idx="11035">
                  <c:v>4.4999999999999997E-3</c:v>
                </c:pt>
                <c:pt idx="11036">
                  <c:v>4.5999999999999999E-3</c:v>
                </c:pt>
                <c:pt idx="11037">
                  <c:v>4.4000000000000003E-3</c:v>
                </c:pt>
                <c:pt idx="11038">
                  <c:v>4.4000000000000003E-3</c:v>
                </c:pt>
                <c:pt idx="11039">
                  <c:v>4.5000000000000005E-3</c:v>
                </c:pt>
                <c:pt idx="11040">
                  <c:v>4.1000000000000003E-3</c:v>
                </c:pt>
                <c:pt idx="11041">
                  <c:v>4.4000000000000003E-3</c:v>
                </c:pt>
                <c:pt idx="11042">
                  <c:v>4.4000000000000003E-3</c:v>
                </c:pt>
                <c:pt idx="11043">
                  <c:v>4.3999999999999994E-3</c:v>
                </c:pt>
                <c:pt idx="11044">
                  <c:v>4.4999999999999997E-3</c:v>
                </c:pt>
                <c:pt idx="11045">
                  <c:v>4.8000000000000004E-3</c:v>
                </c:pt>
                <c:pt idx="11046">
                  <c:v>5.3E-3</c:v>
                </c:pt>
                <c:pt idx="11047">
                  <c:v>5.4999999999999997E-3</c:v>
                </c:pt>
                <c:pt idx="11048">
                  <c:v>5.6999999999999993E-3</c:v>
                </c:pt>
                <c:pt idx="11049">
                  <c:v>5.4999999999999997E-3</c:v>
                </c:pt>
                <c:pt idx="11050">
                  <c:v>5.3E-3</c:v>
                </c:pt>
                <c:pt idx="11051">
                  <c:v>5.4000000000000003E-3</c:v>
                </c:pt>
                <c:pt idx="11052">
                  <c:v>5.2000000000000006E-3</c:v>
                </c:pt>
                <c:pt idx="11053">
                  <c:v>4.8000000000000004E-3</c:v>
                </c:pt>
                <c:pt idx="11054">
                  <c:v>5.1000000000000004E-3</c:v>
                </c:pt>
                <c:pt idx="11055">
                  <c:v>5.4000000000000003E-3</c:v>
                </c:pt>
                <c:pt idx="11056">
                  <c:v>5.3E-3</c:v>
                </c:pt>
                <c:pt idx="11057">
                  <c:v>5.8000000000000005E-3</c:v>
                </c:pt>
                <c:pt idx="11058">
                  <c:v>6.0000000000000001E-3</c:v>
                </c:pt>
                <c:pt idx="11059">
                  <c:v>5.7999999999999996E-3</c:v>
                </c:pt>
                <c:pt idx="11060">
                  <c:v>5.5000000000000005E-3</c:v>
                </c:pt>
                <c:pt idx="11061">
                  <c:v>5.2000000000000006E-3</c:v>
                </c:pt>
                <c:pt idx="11062">
                  <c:v>5.0000000000000001E-3</c:v>
                </c:pt>
                <c:pt idx="11063">
                  <c:v>5.7999999999999996E-3</c:v>
                </c:pt>
                <c:pt idx="11064">
                  <c:v>5.4999999999999997E-3</c:v>
                </c:pt>
                <c:pt idx="11065">
                  <c:v>5.6999999999999993E-3</c:v>
                </c:pt>
                <c:pt idx="11066">
                  <c:v>5.4000000000000003E-3</c:v>
                </c:pt>
                <c:pt idx="11067">
                  <c:v>5.4000000000000003E-3</c:v>
                </c:pt>
                <c:pt idx="11068">
                  <c:v>5.4000000000000003E-3</c:v>
                </c:pt>
                <c:pt idx="11069">
                  <c:v>5.4000000000000003E-3</c:v>
                </c:pt>
                <c:pt idx="11070">
                  <c:v>5.4999999999999997E-3</c:v>
                </c:pt>
                <c:pt idx="11071">
                  <c:v>5.5999999999999999E-3</c:v>
                </c:pt>
                <c:pt idx="11072">
                  <c:v>5.5999999999999991E-3</c:v>
                </c:pt>
                <c:pt idx="11073">
                  <c:v>5.4000000000000003E-3</c:v>
                </c:pt>
                <c:pt idx="11074">
                  <c:v>5.5000000000000005E-3</c:v>
                </c:pt>
                <c:pt idx="11075">
                  <c:v>5.4000000000000003E-3</c:v>
                </c:pt>
                <c:pt idx="11076">
                  <c:v>5.3E-3</c:v>
                </c:pt>
                <c:pt idx="11077">
                  <c:v>5.4000000000000012E-3</c:v>
                </c:pt>
                <c:pt idx="11078">
                  <c:v>5.3E-3</c:v>
                </c:pt>
                <c:pt idx="11079">
                  <c:v>5.5000000000000005E-3</c:v>
                </c:pt>
                <c:pt idx="11080">
                  <c:v>5.5999999999999999E-3</c:v>
                </c:pt>
                <c:pt idx="11081">
                  <c:v>5.4000000000000003E-3</c:v>
                </c:pt>
                <c:pt idx="11082">
                  <c:v>5.6999999999999993E-3</c:v>
                </c:pt>
                <c:pt idx="11083">
                  <c:v>6.4000000000000003E-3</c:v>
                </c:pt>
                <c:pt idx="11084">
                  <c:v>6.1999999999999998E-3</c:v>
                </c:pt>
                <c:pt idx="11085">
                  <c:v>6.5000000000000014E-3</c:v>
                </c:pt>
                <c:pt idx="11086">
                  <c:v>6.5000000000000006E-3</c:v>
                </c:pt>
                <c:pt idx="11087">
                  <c:v>6.3000000000000009E-3</c:v>
                </c:pt>
                <c:pt idx="11088">
                  <c:v>5.8000000000000005E-3</c:v>
                </c:pt>
                <c:pt idx="11089">
                  <c:v>5.8999999999999999E-3</c:v>
                </c:pt>
                <c:pt idx="11090">
                  <c:v>6.0000000000000001E-3</c:v>
                </c:pt>
                <c:pt idx="11091">
                  <c:v>6.1999999999999998E-3</c:v>
                </c:pt>
                <c:pt idx="11092">
                  <c:v>6.2000000000000006E-3</c:v>
                </c:pt>
                <c:pt idx="11093">
                  <c:v>6.7000000000000011E-3</c:v>
                </c:pt>
                <c:pt idx="11094">
                  <c:v>6.8999999999999999E-3</c:v>
                </c:pt>
                <c:pt idx="11095">
                  <c:v>7.0999999999999995E-3</c:v>
                </c:pt>
                <c:pt idx="11096">
                  <c:v>6.7000000000000011E-3</c:v>
                </c:pt>
                <c:pt idx="11097">
                  <c:v>6.5000000000000014E-3</c:v>
                </c:pt>
                <c:pt idx="11098">
                  <c:v>6.3000000000000009E-3</c:v>
                </c:pt>
                <c:pt idx="11099">
                  <c:v>6.3000000000000009E-3</c:v>
                </c:pt>
                <c:pt idx="11100">
                  <c:v>6.9000000000000008E-3</c:v>
                </c:pt>
                <c:pt idx="11101">
                  <c:v>7.4000000000000003E-3</c:v>
                </c:pt>
                <c:pt idx="11102">
                  <c:v>7.0999999999999995E-3</c:v>
                </c:pt>
                <c:pt idx="11103">
                  <c:v>7.3000000000000009E-3</c:v>
                </c:pt>
                <c:pt idx="11104">
                  <c:v>6.4000000000000003E-3</c:v>
                </c:pt>
                <c:pt idx="11105">
                  <c:v>6.5000000000000006E-3</c:v>
                </c:pt>
                <c:pt idx="11106">
                  <c:v>6.7000000000000002E-3</c:v>
                </c:pt>
                <c:pt idx="11107">
                  <c:v>7.899999999999999E-3</c:v>
                </c:pt>
                <c:pt idx="11108">
                  <c:v>7.899999999999999E-3</c:v>
                </c:pt>
                <c:pt idx="11109">
                  <c:v>7.1000000000000004E-3</c:v>
                </c:pt>
                <c:pt idx="11110">
                  <c:v>7.1999999999999998E-3</c:v>
                </c:pt>
                <c:pt idx="11111">
                  <c:v>7.2000000000000007E-3</c:v>
                </c:pt>
                <c:pt idx="11112">
                  <c:v>6.8999999999999999E-3</c:v>
                </c:pt>
                <c:pt idx="11113">
                  <c:v>7.2000000000000007E-3</c:v>
                </c:pt>
                <c:pt idx="11114">
                  <c:v>6.8000000000000005E-3</c:v>
                </c:pt>
                <c:pt idx="11115">
                  <c:v>6.7000000000000002E-3</c:v>
                </c:pt>
                <c:pt idx="11116">
                  <c:v>7.0000000000000001E-3</c:v>
                </c:pt>
                <c:pt idx="11117">
                  <c:v>7.2000000000000007E-3</c:v>
                </c:pt>
                <c:pt idx="11118">
                  <c:v>7.1000000000000004E-3</c:v>
                </c:pt>
                <c:pt idx="11119">
                  <c:v>6.7999999999999996E-3</c:v>
                </c:pt>
                <c:pt idx="11120">
                  <c:v>6.7999999999999996E-3</c:v>
                </c:pt>
                <c:pt idx="11121">
                  <c:v>7.4999999999999997E-3</c:v>
                </c:pt>
                <c:pt idx="11122">
                  <c:v>7.899999999999999E-3</c:v>
                </c:pt>
                <c:pt idx="11123">
                  <c:v>7.6E-3</c:v>
                </c:pt>
                <c:pt idx="11124">
                  <c:v>8.0999999999999996E-3</c:v>
                </c:pt>
                <c:pt idx="11125">
                  <c:v>8.0000000000000002E-3</c:v>
                </c:pt>
                <c:pt idx="11126">
                  <c:v>7.7999999999999996E-3</c:v>
                </c:pt>
                <c:pt idx="11127">
                  <c:v>7.899999999999999E-3</c:v>
                </c:pt>
                <c:pt idx="11128">
                  <c:v>7.7999999999999996E-3</c:v>
                </c:pt>
                <c:pt idx="11129">
                  <c:v>7.9000000000000008E-3</c:v>
                </c:pt>
                <c:pt idx="11130">
                  <c:v>7.7000000000000011E-3</c:v>
                </c:pt>
                <c:pt idx="11131">
                  <c:v>8.0999999999999996E-3</c:v>
                </c:pt>
                <c:pt idx="11132">
                  <c:v>7.899999999999999E-3</c:v>
                </c:pt>
                <c:pt idx="11133">
                  <c:v>8.0999999999999996E-3</c:v>
                </c:pt>
                <c:pt idx="11134">
                  <c:v>8.199999999999999E-3</c:v>
                </c:pt>
                <c:pt idx="11135">
                  <c:v>8.199999999999999E-3</c:v>
                </c:pt>
                <c:pt idx="11136">
                  <c:v>8.0000000000000002E-3</c:v>
                </c:pt>
                <c:pt idx="11137">
                  <c:v>8.2999999999999984E-3</c:v>
                </c:pt>
                <c:pt idx="11138">
                  <c:v>8.0999999999999996E-3</c:v>
                </c:pt>
                <c:pt idx="11139">
                  <c:v>8.0999999999999996E-3</c:v>
                </c:pt>
                <c:pt idx="11140">
                  <c:v>8.2000000000000007E-3</c:v>
                </c:pt>
                <c:pt idx="11141">
                  <c:v>8.1000000000000013E-3</c:v>
                </c:pt>
                <c:pt idx="11142">
                  <c:v>8.0000000000000002E-3</c:v>
                </c:pt>
                <c:pt idx="11143">
                  <c:v>8.2000000000000007E-3</c:v>
                </c:pt>
                <c:pt idx="11144">
                  <c:v>8.2999999999999984E-3</c:v>
                </c:pt>
                <c:pt idx="11145">
                  <c:v>9.0000000000000011E-3</c:v>
                </c:pt>
                <c:pt idx="11146">
                  <c:v>9.4000000000000004E-3</c:v>
                </c:pt>
                <c:pt idx="11147">
                  <c:v>9.8999999999999991E-3</c:v>
                </c:pt>
                <c:pt idx="11148">
                  <c:v>1.01E-2</c:v>
                </c:pt>
                <c:pt idx="11149">
                  <c:v>1.01E-2</c:v>
                </c:pt>
                <c:pt idx="11150">
                  <c:v>9.6000000000000009E-3</c:v>
                </c:pt>
                <c:pt idx="11151">
                  <c:v>9.8999999999999991E-3</c:v>
                </c:pt>
                <c:pt idx="11152">
                  <c:v>9.7999999999999997E-3</c:v>
                </c:pt>
                <c:pt idx="11153">
                  <c:v>9.6000000000000009E-3</c:v>
                </c:pt>
                <c:pt idx="11154">
                  <c:v>9.7000000000000003E-3</c:v>
                </c:pt>
                <c:pt idx="11155">
                  <c:v>9.9000000000000008E-3</c:v>
                </c:pt>
                <c:pt idx="11156">
                  <c:v>9.7000000000000003E-3</c:v>
                </c:pt>
                <c:pt idx="11157">
                  <c:v>9.1999999999999998E-3</c:v>
                </c:pt>
                <c:pt idx="11158">
                  <c:v>9.4000000000000004E-3</c:v>
                </c:pt>
                <c:pt idx="11159">
                  <c:v>9.2000000000000016E-3</c:v>
                </c:pt>
                <c:pt idx="11160">
                  <c:v>9.5000000000000015E-3</c:v>
                </c:pt>
                <c:pt idx="11161">
                  <c:v>0.01</c:v>
                </c:pt>
                <c:pt idx="11162">
                  <c:v>9.8000000000000014E-3</c:v>
                </c:pt>
                <c:pt idx="11163">
                  <c:v>1.0100000000000001E-2</c:v>
                </c:pt>
                <c:pt idx="11164">
                  <c:v>1.04E-2</c:v>
                </c:pt>
                <c:pt idx="11165">
                  <c:v>1.04E-2</c:v>
                </c:pt>
                <c:pt idx="11166">
                  <c:v>1.0999999999999999E-2</c:v>
                </c:pt>
                <c:pt idx="11167">
                  <c:v>1.0799999999999999E-2</c:v>
                </c:pt>
                <c:pt idx="11168">
                  <c:v>1.0699999999999999E-2</c:v>
                </c:pt>
                <c:pt idx="11169">
                  <c:v>1.04E-2</c:v>
                </c:pt>
                <c:pt idx="11170">
                  <c:v>1.0499999999999999E-2</c:v>
                </c:pt>
                <c:pt idx="11171">
                  <c:v>1.09E-2</c:v>
                </c:pt>
                <c:pt idx="11172">
                  <c:v>1.17E-2</c:v>
                </c:pt>
                <c:pt idx="11173">
                  <c:v>1.18E-2</c:v>
                </c:pt>
                <c:pt idx="11174">
                  <c:v>1.18E-2</c:v>
                </c:pt>
                <c:pt idx="11175">
                  <c:v>1.23E-2</c:v>
                </c:pt>
                <c:pt idx="11176">
                  <c:v>1.2600000000000002E-2</c:v>
                </c:pt>
                <c:pt idx="11177">
                  <c:v>1.2600000000000002E-2</c:v>
                </c:pt>
                <c:pt idx="11178">
                  <c:v>1.26E-2</c:v>
                </c:pt>
                <c:pt idx="11179">
                  <c:v>1.37E-2</c:v>
                </c:pt>
                <c:pt idx="11180">
                  <c:v>1.2999999999999999E-2</c:v>
                </c:pt>
                <c:pt idx="11181">
                  <c:v>1.3199999999999998E-2</c:v>
                </c:pt>
                <c:pt idx="11182">
                  <c:v>1.2899999999999998E-2</c:v>
                </c:pt>
                <c:pt idx="11183">
                  <c:v>1.3299999999999999E-2</c:v>
                </c:pt>
                <c:pt idx="11184">
                  <c:v>1.4E-2</c:v>
                </c:pt>
                <c:pt idx="11185">
                  <c:v>1.4200000000000001E-2</c:v>
                </c:pt>
                <c:pt idx="11186">
                  <c:v>1.4200000000000001E-2</c:v>
                </c:pt>
                <c:pt idx="11187">
                  <c:v>1.3800000000000002E-2</c:v>
                </c:pt>
                <c:pt idx="11188">
                  <c:v>1.37E-2</c:v>
                </c:pt>
                <c:pt idx="11189">
                  <c:v>1.4E-2</c:v>
                </c:pt>
                <c:pt idx="11190">
                  <c:v>1.4999999999999998E-2</c:v>
                </c:pt>
                <c:pt idx="11191">
                  <c:v>1.4800000000000002E-2</c:v>
                </c:pt>
                <c:pt idx="11192">
                  <c:v>1.4700000000000003E-2</c:v>
                </c:pt>
                <c:pt idx="11193">
                  <c:v>1.4999999999999998E-2</c:v>
                </c:pt>
                <c:pt idx="11194">
                  <c:v>1.55E-2</c:v>
                </c:pt>
                <c:pt idx="11195">
                  <c:v>1.5799999999999998E-2</c:v>
                </c:pt>
                <c:pt idx="11196">
                  <c:v>1.5399999999999999E-2</c:v>
                </c:pt>
                <c:pt idx="11197">
                  <c:v>1.4799999999999999E-2</c:v>
                </c:pt>
                <c:pt idx="11198">
                  <c:v>1.4800000000000002E-2</c:v>
                </c:pt>
                <c:pt idx="11199">
                  <c:v>1.4899999999999998E-2</c:v>
                </c:pt>
                <c:pt idx="11200">
                  <c:v>1.5299999999999999E-2</c:v>
                </c:pt>
                <c:pt idx="11201">
                  <c:v>1.5899999999999997E-2</c:v>
                </c:pt>
                <c:pt idx="11202">
                  <c:v>1.5699999999999999E-2</c:v>
                </c:pt>
                <c:pt idx="11203">
                  <c:v>1.5799999999999998E-2</c:v>
                </c:pt>
                <c:pt idx="11204">
                  <c:v>1.5199999999999998E-2</c:v>
                </c:pt>
                <c:pt idx="11205">
                  <c:v>1.5299999999999999E-2</c:v>
                </c:pt>
                <c:pt idx="11206">
                  <c:v>1.5599999999999999E-2</c:v>
                </c:pt>
                <c:pt idx="11207">
                  <c:v>1.5099999999999999E-2</c:v>
                </c:pt>
                <c:pt idx="11208">
                  <c:v>1.5199999999999998E-2</c:v>
                </c:pt>
                <c:pt idx="11209">
                  <c:v>1.4999999999999998E-2</c:v>
                </c:pt>
                <c:pt idx="11210">
                  <c:v>1.5099999999999999E-2</c:v>
                </c:pt>
                <c:pt idx="11211">
                  <c:v>1.5099999999999999E-2</c:v>
                </c:pt>
                <c:pt idx="11212">
                  <c:v>1.4799999999999997E-2</c:v>
                </c:pt>
                <c:pt idx="11213">
                  <c:v>1.4799999999999997E-2</c:v>
                </c:pt>
                <c:pt idx="11214">
                  <c:v>1.4E-2</c:v>
                </c:pt>
                <c:pt idx="11215">
                  <c:v>1.43E-2</c:v>
                </c:pt>
                <c:pt idx="11216">
                  <c:v>1.4499999999999999E-2</c:v>
                </c:pt>
                <c:pt idx="11217">
                  <c:v>1.4300000000000002E-2</c:v>
                </c:pt>
                <c:pt idx="11218">
                  <c:v>1.4200000000000003E-2</c:v>
                </c:pt>
                <c:pt idx="11219">
                  <c:v>1.4100000000000001E-2</c:v>
                </c:pt>
                <c:pt idx="11220">
                  <c:v>1.4200000000000001E-2</c:v>
                </c:pt>
                <c:pt idx="11221">
                  <c:v>1.4000000000000002E-2</c:v>
                </c:pt>
                <c:pt idx="11222">
                  <c:v>1.4599999999999998E-2</c:v>
                </c:pt>
                <c:pt idx="11223">
                  <c:v>1.4599999999999998E-2</c:v>
                </c:pt>
                <c:pt idx="11224">
                  <c:v>1.49E-2</c:v>
                </c:pt>
                <c:pt idx="11225">
                  <c:v>1.49E-2</c:v>
                </c:pt>
                <c:pt idx="11226">
                  <c:v>1.4699999999999998E-2</c:v>
                </c:pt>
                <c:pt idx="11227">
                  <c:v>1.4499999999999999E-2</c:v>
                </c:pt>
                <c:pt idx="11228">
                  <c:v>1.43E-2</c:v>
                </c:pt>
                <c:pt idx="11229">
                  <c:v>1.4200000000000001E-2</c:v>
                </c:pt>
                <c:pt idx="11230">
                  <c:v>1.46E-2</c:v>
                </c:pt>
                <c:pt idx="11231">
                  <c:v>1.4699999999999998E-2</c:v>
                </c:pt>
                <c:pt idx="11232">
                  <c:v>1.4799999999999997E-2</c:v>
                </c:pt>
                <c:pt idx="11233">
                  <c:v>1.5299999999999998E-2</c:v>
                </c:pt>
                <c:pt idx="11234">
                  <c:v>1.4999999999999999E-2</c:v>
                </c:pt>
                <c:pt idx="11235">
                  <c:v>1.4699999999999998E-2</c:v>
                </c:pt>
                <c:pt idx="11236">
                  <c:v>1.4799999999999997E-2</c:v>
                </c:pt>
                <c:pt idx="11237">
                  <c:v>1.4799999999999997E-2</c:v>
                </c:pt>
                <c:pt idx="11238">
                  <c:v>1.5199999999999998E-2</c:v>
                </c:pt>
                <c:pt idx="11239">
                  <c:v>1.4799999999999999E-2</c:v>
                </c:pt>
                <c:pt idx="11240">
                  <c:v>1.4599999999999998E-2</c:v>
                </c:pt>
                <c:pt idx="11241">
                  <c:v>1.46E-2</c:v>
                </c:pt>
                <c:pt idx="11242">
                  <c:v>1.4100000000000001E-2</c:v>
                </c:pt>
                <c:pt idx="11243">
                  <c:v>1.4400000000000001E-2</c:v>
                </c:pt>
                <c:pt idx="11244">
                  <c:v>1.47E-2</c:v>
                </c:pt>
                <c:pt idx="11245">
                  <c:v>1.4400000000000001E-2</c:v>
                </c:pt>
                <c:pt idx="11246">
                  <c:v>1.4600000000000002E-2</c:v>
                </c:pt>
                <c:pt idx="11247">
                  <c:v>1.46E-2</c:v>
                </c:pt>
                <c:pt idx="11248">
                  <c:v>1.4699999999999998E-2</c:v>
                </c:pt>
                <c:pt idx="11249">
                  <c:v>1.4200000000000001E-2</c:v>
                </c:pt>
                <c:pt idx="11250">
                  <c:v>1.4100000000000001E-2</c:v>
                </c:pt>
                <c:pt idx="11251">
                  <c:v>1.3900000000000001E-2</c:v>
                </c:pt>
                <c:pt idx="11252">
                  <c:v>1.3399999999999999E-2</c:v>
                </c:pt>
                <c:pt idx="11253">
                  <c:v>1.3099999999999999E-2</c:v>
                </c:pt>
                <c:pt idx="11254">
                  <c:v>1.3099999999999999E-2</c:v>
                </c:pt>
                <c:pt idx="11255">
                  <c:v>1.35E-2</c:v>
                </c:pt>
                <c:pt idx="11256">
                  <c:v>1.35E-2</c:v>
                </c:pt>
                <c:pt idx="11257">
                  <c:v>1.3600000000000003E-2</c:v>
                </c:pt>
                <c:pt idx="11258">
                  <c:v>1.29E-2</c:v>
                </c:pt>
                <c:pt idx="11259">
                  <c:v>1.1899999999999999E-2</c:v>
                </c:pt>
                <c:pt idx="11260">
                  <c:v>1.2299999999999998E-2</c:v>
                </c:pt>
                <c:pt idx="11261">
                  <c:v>1.23E-2</c:v>
                </c:pt>
                <c:pt idx="11262">
                  <c:v>1.24E-2</c:v>
                </c:pt>
                <c:pt idx="11263">
                  <c:v>1.23E-2</c:v>
                </c:pt>
                <c:pt idx="11264">
                  <c:v>1.26E-2</c:v>
                </c:pt>
                <c:pt idx="11265">
                  <c:v>1.24E-2</c:v>
                </c:pt>
                <c:pt idx="11266">
                  <c:v>1.2199999999999999E-2</c:v>
                </c:pt>
                <c:pt idx="11267">
                  <c:v>1.1999999999999999E-2</c:v>
                </c:pt>
                <c:pt idx="11268">
                  <c:v>1.23E-2</c:v>
                </c:pt>
                <c:pt idx="11269">
                  <c:v>1.2E-2</c:v>
                </c:pt>
                <c:pt idx="11270">
                  <c:v>1.1500000000000002E-2</c:v>
                </c:pt>
                <c:pt idx="11271">
                  <c:v>1.11E-2</c:v>
                </c:pt>
                <c:pt idx="11272">
                  <c:v>1.11E-2</c:v>
                </c:pt>
                <c:pt idx="11273">
                  <c:v>1.1400000000000002E-2</c:v>
                </c:pt>
                <c:pt idx="11274">
                  <c:v>1.15E-2</c:v>
                </c:pt>
                <c:pt idx="11275">
                  <c:v>1.1599999999999999E-2</c:v>
                </c:pt>
                <c:pt idx="11276">
                  <c:v>1.1400000000000002E-2</c:v>
                </c:pt>
                <c:pt idx="11277">
                  <c:v>1.0800000000000001E-2</c:v>
                </c:pt>
                <c:pt idx="11278">
                  <c:v>1.06E-2</c:v>
                </c:pt>
                <c:pt idx="11279">
                  <c:v>9.7999999999999997E-3</c:v>
                </c:pt>
                <c:pt idx="11280">
                  <c:v>1.03E-2</c:v>
                </c:pt>
                <c:pt idx="11281">
                  <c:v>1.0800000000000001E-2</c:v>
                </c:pt>
                <c:pt idx="11282">
                  <c:v>1.0700000000000001E-2</c:v>
                </c:pt>
                <c:pt idx="11283">
                  <c:v>1.0800000000000001E-2</c:v>
                </c:pt>
                <c:pt idx="11284">
                  <c:v>1.0699999999999999E-2</c:v>
                </c:pt>
                <c:pt idx="11285">
                  <c:v>1.0500000000000001E-2</c:v>
                </c:pt>
                <c:pt idx="11286">
                  <c:v>1.06E-2</c:v>
                </c:pt>
                <c:pt idx="11287">
                  <c:v>1.0800000000000001E-2</c:v>
                </c:pt>
                <c:pt idx="11288">
                  <c:v>1.0499999999999999E-2</c:v>
                </c:pt>
                <c:pt idx="11289">
                  <c:v>1.03E-2</c:v>
                </c:pt>
                <c:pt idx="11290">
                  <c:v>1.0199999999999999E-2</c:v>
                </c:pt>
                <c:pt idx="11291">
                  <c:v>1.0199999999999999E-2</c:v>
                </c:pt>
                <c:pt idx="11292">
                  <c:v>1.0200000000000001E-2</c:v>
                </c:pt>
                <c:pt idx="11293">
                  <c:v>1.1000000000000001E-2</c:v>
                </c:pt>
                <c:pt idx="11294">
                  <c:v>1.1000000000000001E-2</c:v>
                </c:pt>
                <c:pt idx="11295">
                  <c:v>1.1200000000000002E-2</c:v>
                </c:pt>
                <c:pt idx="11296">
                  <c:v>1.1200000000000002E-2</c:v>
                </c:pt>
                <c:pt idx="11297">
                  <c:v>1.1300000000000001E-2</c:v>
                </c:pt>
                <c:pt idx="11298">
                  <c:v>1.06E-2</c:v>
                </c:pt>
                <c:pt idx="11299">
                  <c:v>1.0500000000000001E-2</c:v>
                </c:pt>
                <c:pt idx="11300">
                  <c:v>1.03E-2</c:v>
                </c:pt>
                <c:pt idx="11301">
                  <c:v>1.0400000000000001E-2</c:v>
                </c:pt>
                <c:pt idx="11302">
                  <c:v>1.0199999999999999E-2</c:v>
                </c:pt>
                <c:pt idx="11303">
                  <c:v>1.03E-2</c:v>
                </c:pt>
                <c:pt idx="11304">
                  <c:v>1.0200000000000001E-2</c:v>
                </c:pt>
                <c:pt idx="11305">
                  <c:v>1.0500000000000001E-2</c:v>
                </c:pt>
                <c:pt idx="11306">
                  <c:v>1.1200000000000002E-2</c:v>
                </c:pt>
                <c:pt idx="11307">
                  <c:v>1.09E-2</c:v>
                </c:pt>
                <c:pt idx="11308">
                  <c:v>1.09E-2</c:v>
                </c:pt>
                <c:pt idx="11309">
                  <c:v>1.09E-2</c:v>
                </c:pt>
                <c:pt idx="11310">
                  <c:v>1.1000000000000001E-2</c:v>
                </c:pt>
                <c:pt idx="11311">
                  <c:v>1.11E-2</c:v>
                </c:pt>
                <c:pt idx="11312">
                  <c:v>1.09E-2</c:v>
                </c:pt>
                <c:pt idx="11313">
                  <c:v>1.1200000000000002E-2</c:v>
                </c:pt>
                <c:pt idx="11314">
                  <c:v>1.1599999999999999E-2</c:v>
                </c:pt>
                <c:pt idx="11315">
                  <c:v>1.1300000000000001E-2</c:v>
                </c:pt>
                <c:pt idx="11316">
                  <c:v>1.0700000000000001E-2</c:v>
                </c:pt>
                <c:pt idx="11317">
                  <c:v>1.1200000000000002E-2</c:v>
                </c:pt>
                <c:pt idx="11318">
                  <c:v>1.1200000000000002E-2</c:v>
                </c:pt>
                <c:pt idx="11319">
                  <c:v>1.0700000000000001E-2</c:v>
                </c:pt>
                <c:pt idx="11320">
                  <c:v>1.1000000000000001E-2</c:v>
                </c:pt>
                <c:pt idx="11321">
                  <c:v>1.11E-2</c:v>
                </c:pt>
                <c:pt idx="11322">
                  <c:v>1.1400000000000002E-2</c:v>
                </c:pt>
                <c:pt idx="11323">
                  <c:v>1.0800000000000001E-2</c:v>
                </c:pt>
                <c:pt idx="11324">
                  <c:v>1.11E-2</c:v>
                </c:pt>
                <c:pt idx="11325">
                  <c:v>1.0700000000000001E-2</c:v>
                </c:pt>
                <c:pt idx="11326">
                  <c:v>1.14E-2</c:v>
                </c:pt>
                <c:pt idx="11327">
                  <c:v>1.18E-2</c:v>
                </c:pt>
                <c:pt idx="11328">
                  <c:v>1.17E-2</c:v>
                </c:pt>
                <c:pt idx="11329">
                  <c:v>1.23E-2</c:v>
                </c:pt>
                <c:pt idx="11330">
                  <c:v>1.2500000000000001E-2</c:v>
                </c:pt>
                <c:pt idx="11331">
                  <c:v>1.24E-2</c:v>
                </c:pt>
                <c:pt idx="11332">
                  <c:v>1.21E-2</c:v>
                </c:pt>
                <c:pt idx="11333">
                  <c:v>1.2199999999999999E-2</c:v>
                </c:pt>
                <c:pt idx="11334">
                  <c:v>1.26E-2</c:v>
                </c:pt>
                <c:pt idx="11335">
                  <c:v>1.2300000000000002E-2</c:v>
                </c:pt>
                <c:pt idx="11336">
                  <c:v>1.2600000000000002E-2</c:v>
                </c:pt>
                <c:pt idx="11337">
                  <c:v>1.29E-2</c:v>
                </c:pt>
                <c:pt idx="11338">
                  <c:v>1.2400000000000001E-2</c:v>
                </c:pt>
                <c:pt idx="11339">
                  <c:v>1.1900000000000001E-2</c:v>
                </c:pt>
                <c:pt idx="11340">
                  <c:v>1.1599999999999999E-2</c:v>
                </c:pt>
                <c:pt idx="11341">
                  <c:v>1.1800000000000001E-2</c:v>
                </c:pt>
                <c:pt idx="11342">
                  <c:v>1.15E-2</c:v>
                </c:pt>
                <c:pt idx="11343">
                  <c:v>1.2400000000000001E-2</c:v>
                </c:pt>
                <c:pt idx="11344">
                  <c:v>1.2500000000000001E-2</c:v>
                </c:pt>
                <c:pt idx="11345">
                  <c:v>1.2299999999999998E-2</c:v>
                </c:pt>
                <c:pt idx="11346">
                  <c:v>1.1800000000000001E-2</c:v>
                </c:pt>
                <c:pt idx="11347">
                  <c:v>1.1699999999999999E-2</c:v>
                </c:pt>
                <c:pt idx="11348">
                  <c:v>1.1599999999999999E-2</c:v>
                </c:pt>
                <c:pt idx="11349">
                  <c:v>1.04E-2</c:v>
                </c:pt>
                <c:pt idx="11350">
                  <c:v>1.0700000000000001E-2</c:v>
                </c:pt>
                <c:pt idx="11351">
                  <c:v>1.0700000000000001E-2</c:v>
                </c:pt>
                <c:pt idx="11352">
                  <c:v>1.0800000000000001E-2</c:v>
                </c:pt>
                <c:pt idx="11353">
                  <c:v>1.1000000000000001E-2</c:v>
                </c:pt>
                <c:pt idx="11354">
                  <c:v>1.1300000000000001E-2</c:v>
                </c:pt>
                <c:pt idx="11355">
                  <c:v>1.1200000000000002E-2</c:v>
                </c:pt>
                <c:pt idx="11356">
                  <c:v>1.0599999999999998E-2</c:v>
                </c:pt>
                <c:pt idx="11357">
                  <c:v>1.06E-2</c:v>
                </c:pt>
                <c:pt idx="11358">
                  <c:v>1.0500000000000001E-2</c:v>
                </c:pt>
                <c:pt idx="11359">
                  <c:v>1.0500000000000001E-2</c:v>
                </c:pt>
                <c:pt idx="11360">
                  <c:v>1.0500000000000002E-2</c:v>
                </c:pt>
                <c:pt idx="11361">
                  <c:v>1.0999999999999999E-2</c:v>
                </c:pt>
                <c:pt idx="11362">
                  <c:v>1.0899999999999998E-2</c:v>
                </c:pt>
                <c:pt idx="11363">
                  <c:v>1.0800000000000001E-2</c:v>
                </c:pt>
                <c:pt idx="11364">
                  <c:v>1.0700000000000001E-2</c:v>
                </c:pt>
                <c:pt idx="11365">
                  <c:v>1.0200000000000001E-2</c:v>
                </c:pt>
                <c:pt idx="11366">
                  <c:v>9.9999999999999985E-3</c:v>
                </c:pt>
                <c:pt idx="11367">
                  <c:v>1.0699999999999999E-2</c:v>
                </c:pt>
                <c:pt idx="11368">
                  <c:v>9.9999999999999985E-3</c:v>
                </c:pt>
                <c:pt idx="11369">
                  <c:v>9.7999999999999997E-3</c:v>
                </c:pt>
                <c:pt idx="11370">
                  <c:v>1.01E-2</c:v>
                </c:pt>
                <c:pt idx="11371">
                  <c:v>9.1000000000000004E-3</c:v>
                </c:pt>
                <c:pt idx="11372">
                  <c:v>8.6999999999999994E-3</c:v>
                </c:pt>
                <c:pt idx="11373">
                  <c:v>8.0999999999999996E-3</c:v>
                </c:pt>
                <c:pt idx="11374">
                  <c:v>7.5000000000000015E-3</c:v>
                </c:pt>
                <c:pt idx="11375">
                  <c:v>7.7999999999999996E-3</c:v>
                </c:pt>
                <c:pt idx="11376">
                  <c:v>7.8000000000000014E-3</c:v>
                </c:pt>
                <c:pt idx="11377">
                  <c:v>8.3999999999999995E-3</c:v>
                </c:pt>
                <c:pt idx="11378">
                  <c:v>7.9000000000000008E-3</c:v>
                </c:pt>
                <c:pt idx="11379">
                  <c:v>8.0999999999999996E-3</c:v>
                </c:pt>
                <c:pt idx="11380">
                  <c:v>7.5999999999999983E-3</c:v>
                </c:pt>
                <c:pt idx="11381">
                  <c:v>7.6999999999999994E-3</c:v>
                </c:pt>
                <c:pt idx="11382">
                  <c:v>7.7999999999999996E-3</c:v>
                </c:pt>
                <c:pt idx="11383">
                  <c:v>8.0000000000000002E-3</c:v>
                </c:pt>
                <c:pt idx="11384">
                  <c:v>7.4999999999999989E-3</c:v>
                </c:pt>
                <c:pt idx="11385">
                  <c:v>7.7999999999999996E-3</c:v>
                </c:pt>
                <c:pt idx="11386">
                  <c:v>7.8000000000000014E-3</c:v>
                </c:pt>
                <c:pt idx="11387">
                  <c:v>7.7999999999999996E-3</c:v>
                </c:pt>
                <c:pt idx="11388">
                  <c:v>7.9000000000000008E-3</c:v>
                </c:pt>
                <c:pt idx="11389">
                  <c:v>7.2000000000000007E-3</c:v>
                </c:pt>
                <c:pt idx="11390">
                  <c:v>7.4999999999999997E-3</c:v>
                </c:pt>
                <c:pt idx="11391">
                  <c:v>8.0000000000000019E-3</c:v>
                </c:pt>
                <c:pt idx="11392">
                  <c:v>7.9000000000000008E-3</c:v>
                </c:pt>
                <c:pt idx="11393">
                  <c:v>7.9000000000000008E-3</c:v>
                </c:pt>
                <c:pt idx="11394">
                  <c:v>8.4999999999999971E-3</c:v>
                </c:pt>
                <c:pt idx="11395">
                  <c:v>8.8999999999999999E-3</c:v>
                </c:pt>
                <c:pt idx="11396">
                  <c:v>8.8000000000000005E-3</c:v>
                </c:pt>
                <c:pt idx="11397">
                  <c:v>8.4999999999999989E-3</c:v>
                </c:pt>
                <c:pt idx="11398">
                  <c:v>8.9000000000000017E-3</c:v>
                </c:pt>
                <c:pt idx="11399">
                  <c:v>8.6E-3</c:v>
                </c:pt>
                <c:pt idx="11400">
                  <c:v>8.5000000000000006E-3</c:v>
                </c:pt>
                <c:pt idx="11401">
                  <c:v>8.199999999999999E-3</c:v>
                </c:pt>
                <c:pt idx="11402">
                  <c:v>7.9000000000000008E-3</c:v>
                </c:pt>
                <c:pt idx="11403">
                  <c:v>7.899999999999999E-3</c:v>
                </c:pt>
                <c:pt idx="11404">
                  <c:v>8.1000000000000013E-3</c:v>
                </c:pt>
                <c:pt idx="11405">
                  <c:v>7.899999999999999E-3</c:v>
                </c:pt>
                <c:pt idx="11406">
                  <c:v>7.4999999999999997E-3</c:v>
                </c:pt>
                <c:pt idx="11407">
                  <c:v>7.4000000000000021E-3</c:v>
                </c:pt>
                <c:pt idx="11408">
                  <c:v>7.6000000000000009E-3</c:v>
                </c:pt>
                <c:pt idx="11409">
                  <c:v>7.5999999999999991E-3</c:v>
                </c:pt>
                <c:pt idx="11410">
                  <c:v>7.2000000000000033E-3</c:v>
                </c:pt>
                <c:pt idx="11411">
                  <c:v>6.3000000000000018E-3</c:v>
                </c:pt>
                <c:pt idx="11412">
                  <c:v>6.3E-3</c:v>
                </c:pt>
                <c:pt idx="11413">
                  <c:v>6.0999999999999995E-3</c:v>
                </c:pt>
                <c:pt idx="11414">
                  <c:v>6.3000000000000018E-3</c:v>
                </c:pt>
                <c:pt idx="11415">
                  <c:v>6.2000000000000006E-3</c:v>
                </c:pt>
                <c:pt idx="11416">
                  <c:v>6.3000000000000018E-3</c:v>
                </c:pt>
                <c:pt idx="11417">
                  <c:v>6.2000000000000006E-3</c:v>
                </c:pt>
                <c:pt idx="11418">
                  <c:v>6.1999999999999972E-3</c:v>
                </c:pt>
                <c:pt idx="11419">
                  <c:v>6.0999999999999978E-3</c:v>
                </c:pt>
                <c:pt idx="11420">
                  <c:v>5.7999999999999996E-3</c:v>
                </c:pt>
                <c:pt idx="11421">
                  <c:v>4.1999999999999989E-3</c:v>
                </c:pt>
                <c:pt idx="11422">
                  <c:v>4.1999999999999989E-3</c:v>
                </c:pt>
                <c:pt idx="11423">
                  <c:v>4.0000000000000001E-3</c:v>
                </c:pt>
                <c:pt idx="11424">
                  <c:v>4.6999999999999958E-3</c:v>
                </c:pt>
                <c:pt idx="11425">
                  <c:v>5.0999999999999986E-3</c:v>
                </c:pt>
                <c:pt idx="11426">
                  <c:v>4.7999999999999987E-3</c:v>
                </c:pt>
                <c:pt idx="11427">
                  <c:v>4.4999999999999988E-3</c:v>
                </c:pt>
                <c:pt idx="11428">
                  <c:v>3.7999999999999996E-3</c:v>
                </c:pt>
                <c:pt idx="11429">
                  <c:v>4.0999999999999995E-3</c:v>
                </c:pt>
                <c:pt idx="11430">
                  <c:v>4.1999999999999989E-3</c:v>
                </c:pt>
                <c:pt idx="11431">
                  <c:v>4.1999999999999971E-3</c:v>
                </c:pt>
                <c:pt idx="11432">
                  <c:v>3.9000000000000007E-3</c:v>
                </c:pt>
                <c:pt idx="11433">
                  <c:v>4.0999999999999995E-3</c:v>
                </c:pt>
                <c:pt idx="11434">
                  <c:v>3.6000000000000025E-3</c:v>
                </c:pt>
                <c:pt idx="11435">
                  <c:v>3.3000000000000008E-3</c:v>
                </c:pt>
                <c:pt idx="11436">
                  <c:v>2.3999999999999994E-3</c:v>
                </c:pt>
                <c:pt idx="11437">
                  <c:v>2.2999999999999982E-3</c:v>
                </c:pt>
                <c:pt idx="11438">
                  <c:v>2.3000000000000034E-3</c:v>
                </c:pt>
                <c:pt idx="11439">
                  <c:v>2.6000000000000016E-3</c:v>
                </c:pt>
                <c:pt idx="11440">
                  <c:v>2.6000000000000016E-3</c:v>
                </c:pt>
                <c:pt idx="11441">
                  <c:v>2.4999999999999988E-3</c:v>
                </c:pt>
                <c:pt idx="11442">
                  <c:v>2.700000000000001E-3</c:v>
                </c:pt>
                <c:pt idx="11443">
                  <c:v>2.9999999999999957E-3</c:v>
                </c:pt>
                <c:pt idx="11444">
                  <c:v>2.3999999999999994E-3</c:v>
                </c:pt>
                <c:pt idx="11445">
                  <c:v>2.6000000000000016E-3</c:v>
                </c:pt>
                <c:pt idx="11446">
                  <c:v>1.7000000000000036E-3</c:v>
                </c:pt>
                <c:pt idx="11447">
                  <c:v>1.799999999999996E-3</c:v>
                </c:pt>
                <c:pt idx="11448">
                  <c:v>1.9999999999999948E-3</c:v>
                </c:pt>
                <c:pt idx="11449">
                  <c:v>1.8999999999999989E-3</c:v>
                </c:pt>
                <c:pt idx="11450">
                  <c:v>2.1000000000000012E-3</c:v>
                </c:pt>
                <c:pt idx="11451">
                  <c:v>1.7999999999999995E-3</c:v>
                </c:pt>
                <c:pt idx="11452">
                  <c:v>1.1000000000000003E-3</c:v>
                </c:pt>
                <c:pt idx="11453">
                  <c:v>6.0000000000000331E-4</c:v>
                </c:pt>
                <c:pt idx="11454">
                  <c:v>3.9999999999999758E-4</c:v>
                </c:pt>
                <c:pt idx="11455">
                  <c:v>4.0000000000000105E-4</c:v>
                </c:pt>
                <c:pt idx="11456">
                  <c:v>-5.0000000000000044E-4</c:v>
                </c:pt>
                <c:pt idx="11457">
                  <c:v>-1.0000000000000286E-4</c:v>
                </c:pt>
                <c:pt idx="11458">
                  <c:v>3.0000000000000512E-4</c:v>
                </c:pt>
                <c:pt idx="11459">
                  <c:v>1.0999999999999968E-3</c:v>
                </c:pt>
                <c:pt idx="11460">
                  <c:v>1.8999999999999989E-3</c:v>
                </c:pt>
                <c:pt idx="11461">
                  <c:v>1.9000000000000024E-3</c:v>
                </c:pt>
                <c:pt idx="11462">
                  <c:v>2.8999999999999998E-3</c:v>
                </c:pt>
                <c:pt idx="11463">
                  <c:v>3.3000000000000008E-3</c:v>
                </c:pt>
                <c:pt idx="11464">
                  <c:v>3.3000000000000008E-3</c:v>
                </c:pt>
                <c:pt idx="11465">
                  <c:v>3.599999999999999E-3</c:v>
                </c:pt>
                <c:pt idx="11466">
                  <c:v>3.9000000000000007E-3</c:v>
                </c:pt>
                <c:pt idx="11467">
                  <c:v>3.2000000000000049E-3</c:v>
                </c:pt>
                <c:pt idx="11468">
                  <c:v>2.4999999999999988E-3</c:v>
                </c:pt>
                <c:pt idx="11469">
                  <c:v>2.1999999999999971E-3</c:v>
                </c:pt>
                <c:pt idx="11470">
                  <c:v>1.799999999999996E-3</c:v>
                </c:pt>
                <c:pt idx="11471">
                  <c:v>1.7999999999999995E-3</c:v>
                </c:pt>
                <c:pt idx="11472">
                  <c:v>2.3E-3</c:v>
                </c:pt>
                <c:pt idx="11473">
                  <c:v>2.3999999999999994E-3</c:v>
                </c:pt>
                <c:pt idx="11474">
                  <c:v>2.2000000000000006E-3</c:v>
                </c:pt>
                <c:pt idx="11475">
                  <c:v>1.8999999999999989E-3</c:v>
                </c:pt>
                <c:pt idx="11476">
                  <c:v>2.6000000000000016E-3</c:v>
                </c:pt>
                <c:pt idx="11477">
                  <c:v>1.9000000000000059E-3</c:v>
                </c:pt>
                <c:pt idx="11478">
                  <c:v>2.700000000000001E-3</c:v>
                </c:pt>
                <c:pt idx="11479">
                  <c:v>3.4000000000000002E-3</c:v>
                </c:pt>
                <c:pt idx="11480">
                  <c:v>4.0000000000000001E-3</c:v>
                </c:pt>
                <c:pt idx="11481">
                  <c:v>4.4000000000000011E-3</c:v>
                </c:pt>
                <c:pt idx="11482">
                  <c:v>3.7000000000000019E-3</c:v>
                </c:pt>
                <c:pt idx="11483">
                  <c:v>2.4999999999999988E-3</c:v>
                </c:pt>
                <c:pt idx="11484">
                  <c:v>2.7999999999999969E-3</c:v>
                </c:pt>
                <c:pt idx="11485">
                  <c:v>3.2000000000000049E-3</c:v>
                </c:pt>
                <c:pt idx="11486">
                  <c:v>2.9999999999999992E-3</c:v>
                </c:pt>
                <c:pt idx="11487">
                  <c:v>2.700000000000001E-3</c:v>
                </c:pt>
                <c:pt idx="11488">
                  <c:v>2.1000000000000012E-3</c:v>
                </c:pt>
                <c:pt idx="11489">
                  <c:v>2.0999999999999977E-3</c:v>
                </c:pt>
                <c:pt idx="11490">
                  <c:v>1.799999999999996E-3</c:v>
                </c:pt>
                <c:pt idx="11491">
                  <c:v>2.1000000000000012E-3</c:v>
                </c:pt>
                <c:pt idx="11492">
                  <c:v>2.5999999999999981E-3</c:v>
                </c:pt>
                <c:pt idx="11493">
                  <c:v>2.700000000000001E-3</c:v>
                </c:pt>
                <c:pt idx="11494">
                  <c:v>2.8999999999999998E-3</c:v>
                </c:pt>
                <c:pt idx="11495">
                  <c:v>2.700000000000001E-3</c:v>
                </c:pt>
                <c:pt idx="11496">
                  <c:v>3.2000000000000015E-3</c:v>
                </c:pt>
                <c:pt idx="11497">
                  <c:v>2.7999999999999969E-3</c:v>
                </c:pt>
                <c:pt idx="11498">
                  <c:v>2.700000000000001E-3</c:v>
                </c:pt>
                <c:pt idx="11499">
                  <c:v>2.9999999999999992E-3</c:v>
                </c:pt>
                <c:pt idx="11500">
                  <c:v>3.0999999999999986E-3</c:v>
                </c:pt>
                <c:pt idx="11501">
                  <c:v>2.3E-3</c:v>
                </c:pt>
                <c:pt idx="11502">
                  <c:v>2.4999999999999988E-3</c:v>
                </c:pt>
                <c:pt idx="11503">
                  <c:v>2.0999999999999977E-3</c:v>
                </c:pt>
                <c:pt idx="11504">
                  <c:v>8.9999999999999802E-4</c:v>
                </c:pt>
                <c:pt idx="11505">
                  <c:v>3.0000000000000165E-4</c:v>
                </c:pt>
                <c:pt idx="11506">
                  <c:v>3.9999999999999758E-4</c:v>
                </c:pt>
                <c:pt idx="11507">
                  <c:v>1.3000000000000025E-3</c:v>
                </c:pt>
                <c:pt idx="11508">
                  <c:v>1.3999999999999915E-3</c:v>
                </c:pt>
                <c:pt idx="11509">
                  <c:v>8.000000000000021E-4</c:v>
                </c:pt>
                <c:pt idx="11510">
                  <c:v>1.0000000000000009E-3</c:v>
                </c:pt>
                <c:pt idx="11511">
                  <c:v>1.0000000000000009E-3</c:v>
                </c:pt>
                <c:pt idx="11512">
                  <c:v>8.000000000000021E-4</c:v>
                </c:pt>
                <c:pt idx="11513">
                  <c:v>9.0000000000000149E-4</c:v>
                </c:pt>
                <c:pt idx="11514">
                  <c:v>1.1999999999999997E-3</c:v>
                </c:pt>
                <c:pt idx="11515">
                  <c:v>9.9999999999999742E-4</c:v>
                </c:pt>
                <c:pt idx="11516">
                  <c:v>4.0000000000000105E-4</c:v>
                </c:pt>
                <c:pt idx="11517">
                  <c:v>5.9999999999999984E-4</c:v>
                </c:pt>
                <c:pt idx="11518">
                  <c:v>4.0000000000000105E-4</c:v>
                </c:pt>
                <c:pt idx="11519">
                  <c:v>0</c:v>
                </c:pt>
                <c:pt idx="11520">
                  <c:v>-4.0000000000000105E-4</c:v>
                </c:pt>
                <c:pt idx="11521">
                  <c:v>-1.9999999999999879E-4</c:v>
                </c:pt>
                <c:pt idx="11522">
                  <c:v>-3.0000000000000165E-4</c:v>
                </c:pt>
                <c:pt idx="11523">
                  <c:v>-7.9999999999999516E-4</c:v>
                </c:pt>
                <c:pt idx="11524">
                  <c:v>-6.9999999999999576E-4</c:v>
                </c:pt>
                <c:pt idx="11525">
                  <c:v>-2.2000000000000006E-3</c:v>
                </c:pt>
                <c:pt idx="11526">
                  <c:v>-1.8999999999999989E-3</c:v>
                </c:pt>
                <c:pt idx="11527">
                  <c:v>-1.9999999999999983E-3</c:v>
                </c:pt>
                <c:pt idx="11528">
                  <c:v>-1.8999999999999989E-3</c:v>
                </c:pt>
                <c:pt idx="11529">
                  <c:v>-2.200000000000004E-3</c:v>
                </c:pt>
                <c:pt idx="11530">
                  <c:v>-2.1000000000000012E-3</c:v>
                </c:pt>
                <c:pt idx="11531">
                  <c:v>-1.9000000000000024E-3</c:v>
                </c:pt>
                <c:pt idx="11532">
                  <c:v>-2.0999999999999977E-3</c:v>
                </c:pt>
                <c:pt idx="11533">
                  <c:v>-1.8999999999999989E-3</c:v>
                </c:pt>
                <c:pt idx="11534">
                  <c:v>-2.1000000000000012E-3</c:v>
                </c:pt>
                <c:pt idx="11535">
                  <c:v>-1.800000000000003E-3</c:v>
                </c:pt>
                <c:pt idx="11536">
                  <c:v>-1.7000000000000001E-3</c:v>
                </c:pt>
                <c:pt idx="11537">
                  <c:v>-2.2000000000000006E-3</c:v>
                </c:pt>
                <c:pt idx="11538">
                  <c:v>-2.9999999999999957E-3</c:v>
                </c:pt>
                <c:pt idx="11539">
                  <c:v>-3.1000000000000021E-3</c:v>
                </c:pt>
                <c:pt idx="11540">
                  <c:v>-3.7000000000000019E-3</c:v>
                </c:pt>
                <c:pt idx="11541">
                  <c:v>-3.4999999999999962E-3</c:v>
                </c:pt>
                <c:pt idx="11542">
                  <c:v>-4.1000000000000029E-3</c:v>
                </c:pt>
                <c:pt idx="11543">
                  <c:v>-4.4000000000000011E-3</c:v>
                </c:pt>
                <c:pt idx="11544">
                  <c:v>-4.7999999999999987E-3</c:v>
                </c:pt>
                <c:pt idx="11545">
                  <c:v>-4.500000000000004E-3</c:v>
                </c:pt>
                <c:pt idx="11546">
                  <c:v>-3.599999999999999E-3</c:v>
                </c:pt>
                <c:pt idx="11547">
                  <c:v>-4.1000000000000029E-3</c:v>
                </c:pt>
                <c:pt idx="11548">
                  <c:v>-4.0999999999999995E-3</c:v>
                </c:pt>
                <c:pt idx="11549">
                  <c:v>-4.3000000000000017E-3</c:v>
                </c:pt>
                <c:pt idx="11550">
                  <c:v>-3.8999999999999937E-3</c:v>
                </c:pt>
                <c:pt idx="11551">
                  <c:v>-3.4000000000000002E-3</c:v>
                </c:pt>
                <c:pt idx="11552">
                  <c:v>-2.700000000000001E-3</c:v>
                </c:pt>
                <c:pt idx="11553">
                  <c:v>-2.9000000000000033E-3</c:v>
                </c:pt>
                <c:pt idx="11554">
                  <c:v>-2.3999999999999994E-3</c:v>
                </c:pt>
                <c:pt idx="11555">
                  <c:v>-2.4999999999999988E-3</c:v>
                </c:pt>
                <c:pt idx="11556">
                  <c:v>-3.2000000000000049E-3</c:v>
                </c:pt>
                <c:pt idx="11557">
                  <c:v>-3.3000000000000008E-3</c:v>
                </c:pt>
                <c:pt idx="11558">
                  <c:v>-2.9999999999999992E-3</c:v>
                </c:pt>
                <c:pt idx="11559">
                  <c:v>-3.4999999999999996E-3</c:v>
                </c:pt>
                <c:pt idx="11560">
                  <c:v>-3.0000000000000027E-3</c:v>
                </c:pt>
                <c:pt idx="11561">
                  <c:v>-2.5000000000000022E-3</c:v>
                </c:pt>
                <c:pt idx="11562">
                  <c:v>-2.0000000000000018E-3</c:v>
                </c:pt>
                <c:pt idx="11563">
                  <c:v>-1.7000000000000001E-3</c:v>
                </c:pt>
              </c:numCache>
            </c:numRef>
          </c:val>
          <c:smooth val="0"/>
          <c:extLst>
            <c:ext xmlns:c16="http://schemas.microsoft.com/office/drawing/2014/chart" uri="{C3380CC4-5D6E-409C-BE32-E72D297353CC}">
              <c16:uniqueId val="{00000002-D8F8-4F10-93F1-C68DE04909D6}"/>
            </c:ext>
          </c:extLst>
        </c:ser>
        <c:dLbls>
          <c:showLegendKey val="0"/>
          <c:showVal val="0"/>
          <c:showCatName val="0"/>
          <c:showSerName val="0"/>
          <c:showPercent val="0"/>
          <c:showBubbleSize val="0"/>
        </c:dLbls>
        <c:marker val="1"/>
        <c:smooth val="0"/>
        <c:axId val="1306345664"/>
        <c:axId val="1"/>
      </c:lineChart>
      <c:dateAx>
        <c:axId val="1306345664"/>
        <c:scaling>
          <c:orientation val="minMax"/>
          <c:min val="29373"/>
        </c:scaling>
        <c:delete val="0"/>
        <c:axPos val="b"/>
        <c:numFmt formatCode="yyyy" sourceLinked="0"/>
        <c:majorTickMark val="none"/>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
        <c:crosses val="autoZero"/>
        <c:auto val="1"/>
        <c:lblOffset val="100"/>
        <c:baseTimeUnit val="days"/>
        <c:majorUnit val="6"/>
        <c:majorTimeUnit val="years"/>
      </c:dateAx>
      <c:valAx>
        <c:axId val="1"/>
        <c:scaling>
          <c:orientation val="minMax"/>
          <c:max val="3.0000000000000006E-2"/>
          <c:min val="-2.0000000000000004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306345664"/>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M2 Money Supply YoY Change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areaChart>
        <c:grouping val="standard"/>
        <c:varyColors val="0"/>
        <c:ser>
          <c:idx val="2"/>
          <c:order val="1"/>
          <c:tx>
            <c:v>rec</c:v>
          </c:tx>
          <c:spPr>
            <a:solidFill>
              <a:schemeClr val="accent3"/>
            </a:solidFill>
            <a:ln>
              <a:noFill/>
            </a:ln>
            <a:effectLst/>
          </c:spPr>
          <c:cat>
            <c:numRef>
              <c:f>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Sheet1!$F$24:$F$776</c:f>
              <c:numCache>
                <c:formatCode>General</c:formatCode>
                <c:ptCount val="7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100</c:v>
                </c:pt>
                <c:pt idx="112">
                  <c:v>100</c:v>
                </c:pt>
                <c:pt idx="113">
                  <c:v>100</c:v>
                </c:pt>
                <c:pt idx="114">
                  <c:v>100</c:v>
                </c:pt>
                <c:pt idx="115">
                  <c:v>100</c:v>
                </c:pt>
                <c:pt idx="116">
                  <c:v>100</c:v>
                </c:pt>
                <c:pt idx="117">
                  <c:v>100</c:v>
                </c:pt>
                <c:pt idx="118">
                  <c:v>100</c:v>
                </c:pt>
                <c:pt idx="119">
                  <c:v>100</c:v>
                </c:pt>
                <c:pt idx="120">
                  <c:v>100</c:v>
                </c:pt>
                <c:pt idx="121">
                  <c:v>100</c:v>
                </c:pt>
                <c:pt idx="122">
                  <c:v>100</c:v>
                </c:pt>
                <c:pt idx="123">
                  <c:v>100</c:v>
                </c:pt>
                <c:pt idx="124">
                  <c:v>100</c:v>
                </c:pt>
                <c:pt idx="125">
                  <c:v>100</c:v>
                </c:pt>
                <c:pt idx="126">
                  <c:v>100</c:v>
                </c:pt>
                <c:pt idx="127">
                  <c:v>100</c:v>
                </c:pt>
                <c:pt idx="128">
                  <c:v>100</c:v>
                </c:pt>
                <c:pt idx="129">
                  <c:v>100</c:v>
                </c:pt>
                <c:pt idx="130">
                  <c:v>100</c:v>
                </c:pt>
                <c:pt idx="131">
                  <c:v>100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100</c:v>
                </c:pt>
                <c:pt idx="166">
                  <c:v>100</c:v>
                </c:pt>
                <c:pt idx="167">
                  <c:v>100</c:v>
                </c:pt>
                <c:pt idx="168">
                  <c:v>100</c:v>
                </c:pt>
                <c:pt idx="169">
                  <c:v>100</c:v>
                </c:pt>
                <c:pt idx="170">
                  <c:v>100</c:v>
                </c:pt>
                <c:pt idx="171">
                  <c:v>100</c:v>
                </c:pt>
                <c:pt idx="172">
                  <c:v>100</c:v>
                </c:pt>
                <c:pt idx="173">
                  <c:v>100</c:v>
                </c:pt>
                <c:pt idx="174">
                  <c:v>100</c:v>
                </c:pt>
                <c:pt idx="175">
                  <c:v>100</c:v>
                </c:pt>
                <c:pt idx="176">
                  <c:v>100</c:v>
                </c:pt>
                <c:pt idx="177">
                  <c:v>100</c:v>
                </c:pt>
                <c:pt idx="178">
                  <c:v>100</c:v>
                </c:pt>
                <c:pt idx="179">
                  <c:v>100</c:v>
                </c:pt>
                <c:pt idx="180">
                  <c:v>100</c:v>
                </c:pt>
                <c:pt idx="181">
                  <c:v>100</c:v>
                </c:pt>
                <c:pt idx="182">
                  <c:v>100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0</c:v>
                </c:pt>
                <c:pt idx="247">
                  <c:v>0</c:v>
                </c:pt>
                <c:pt idx="248">
                  <c:v>0</c:v>
                </c:pt>
                <c:pt idx="249">
                  <c:v>0</c:v>
                </c:pt>
                <c:pt idx="250">
                  <c:v>0</c:v>
                </c:pt>
                <c:pt idx="251">
                  <c:v>0</c:v>
                </c:pt>
                <c:pt idx="252">
                  <c:v>0</c:v>
                </c:pt>
                <c:pt idx="253">
                  <c:v>0</c:v>
                </c:pt>
                <c:pt idx="254">
                  <c:v>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100</c:v>
                </c:pt>
                <c:pt idx="358">
                  <c:v>100</c:v>
                </c:pt>
                <c:pt idx="359">
                  <c:v>100</c:v>
                </c:pt>
                <c:pt idx="360">
                  <c:v>100</c:v>
                </c:pt>
                <c:pt idx="361">
                  <c:v>100</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100</c:v>
                </c:pt>
                <c:pt idx="493">
                  <c:v>100</c:v>
                </c:pt>
                <c:pt idx="494">
                  <c:v>100</c:v>
                </c:pt>
                <c:pt idx="495">
                  <c:v>100</c:v>
                </c:pt>
                <c:pt idx="496">
                  <c:v>100</c:v>
                </c:pt>
                <c:pt idx="497">
                  <c:v>100</c:v>
                </c:pt>
                <c:pt idx="498">
                  <c:v>100</c:v>
                </c:pt>
                <c:pt idx="499">
                  <c:v>100</c:v>
                </c:pt>
                <c:pt idx="500">
                  <c:v>100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100</c:v>
                </c:pt>
                <c:pt idx="721">
                  <c:v>100</c:v>
                </c:pt>
                <c:pt idx="722">
                  <c:v>100</c:v>
                </c:pt>
                <c:pt idx="723">
                  <c:v>100</c:v>
                </c:pt>
                <c:pt idx="724">
                  <c:v>100</c:v>
                </c:pt>
                <c:pt idx="725">
                  <c:v>100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numCache>
            </c:numRef>
          </c:val>
          <c:extLst>
            <c:ext xmlns:c16="http://schemas.microsoft.com/office/drawing/2014/chart" uri="{C3380CC4-5D6E-409C-BE32-E72D297353CC}">
              <c16:uniqueId val="{00000000-C7D6-4755-A2E9-49655E297E35}"/>
            </c:ext>
          </c:extLst>
        </c:ser>
        <c:ser>
          <c:idx val="3"/>
          <c:order val="2"/>
          <c:tx>
            <c:v>-rec</c:v>
          </c:tx>
          <c:spPr>
            <a:solidFill>
              <a:schemeClr val="accent3"/>
            </a:solidFill>
            <a:ln>
              <a:noFill/>
            </a:ln>
            <a:effectLst/>
          </c:spPr>
          <c:cat>
            <c:numRef>
              <c:f>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Sheet1!$G$24:$G$776</c:f>
              <c:numCache>
                <c:formatCode>General</c:formatCode>
                <c:ptCount val="7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-100</c:v>
                </c:pt>
                <c:pt idx="112">
                  <c:v>-100</c:v>
                </c:pt>
                <c:pt idx="113">
                  <c:v>-100</c:v>
                </c:pt>
                <c:pt idx="114">
                  <c:v>-100</c:v>
                </c:pt>
                <c:pt idx="115">
                  <c:v>-100</c:v>
                </c:pt>
                <c:pt idx="116">
                  <c:v>-100</c:v>
                </c:pt>
                <c:pt idx="117">
                  <c:v>-100</c:v>
                </c:pt>
                <c:pt idx="118">
                  <c:v>-100</c:v>
                </c:pt>
                <c:pt idx="119">
                  <c:v>-100</c:v>
                </c:pt>
                <c:pt idx="120">
                  <c:v>-100</c:v>
                </c:pt>
                <c:pt idx="121">
                  <c:v>-100</c:v>
                </c:pt>
                <c:pt idx="122">
                  <c:v>-100</c:v>
                </c:pt>
                <c:pt idx="123">
                  <c:v>-100</c:v>
                </c:pt>
                <c:pt idx="124">
                  <c:v>-100</c:v>
                </c:pt>
                <c:pt idx="125">
                  <c:v>-100</c:v>
                </c:pt>
                <c:pt idx="126">
                  <c:v>-100</c:v>
                </c:pt>
                <c:pt idx="127">
                  <c:v>-100</c:v>
                </c:pt>
                <c:pt idx="128">
                  <c:v>-100</c:v>
                </c:pt>
                <c:pt idx="129">
                  <c:v>-100</c:v>
                </c:pt>
                <c:pt idx="130">
                  <c:v>-100</c:v>
                </c:pt>
                <c:pt idx="131">
                  <c:v>-100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-100</c:v>
                </c:pt>
                <c:pt idx="166">
                  <c:v>-100</c:v>
                </c:pt>
                <c:pt idx="167">
                  <c:v>-100</c:v>
                </c:pt>
                <c:pt idx="168">
                  <c:v>-100</c:v>
                </c:pt>
                <c:pt idx="169">
                  <c:v>-100</c:v>
                </c:pt>
                <c:pt idx="170">
                  <c:v>-100</c:v>
                </c:pt>
                <c:pt idx="171">
                  <c:v>-100</c:v>
                </c:pt>
                <c:pt idx="172">
                  <c:v>-100</c:v>
                </c:pt>
                <c:pt idx="173">
                  <c:v>-100</c:v>
                </c:pt>
                <c:pt idx="174">
                  <c:v>-100</c:v>
                </c:pt>
                <c:pt idx="175">
                  <c:v>-100</c:v>
                </c:pt>
                <c:pt idx="176">
                  <c:v>-100</c:v>
                </c:pt>
                <c:pt idx="177">
                  <c:v>-100</c:v>
                </c:pt>
                <c:pt idx="178">
                  <c:v>-100</c:v>
                </c:pt>
                <c:pt idx="179">
                  <c:v>-100</c:v>
                </c:pt>
                <c:pt idx="180">
                  <c:v>-100</c:v>
                </c:pt>
                <c:pt idx="181">
                  <c:v>-100</c:v>
                </c:pt>
                <c:pt idx="182">
                  <c:v>-100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0</c:v>
                </c:pt>
                <c:pt idx="247">
                  <c:v>0</c:v>
                </c:pt>
                <c:pt idx="248">
                  <c:v>0</c:v>
                </c:pt>
                <c:pt idx="249">
                  <c:v>0</c:v>
                </c:pt>
                <c:pt idx="250">
                  <c:v>0</c:v>
                </c:pt>
                <c:pt idx="251">
                  <c:v>0</c:v>
                </c:pt>
                <c:pt idx="252">
                  <c:v>0</c:v>
                </c:pt>
                <c:pt idx="253">
                  <c:v>0</c:v>
                </c:pt>
                <c:pt idx="254">
                  <c:v>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-100</c:v>
                </c:pt>
                <c:pt idx="358">
                  <c:v>-100</c:v>
                </c:pt>
                <c:pt idx="359">
                  <c:v>-100</c:v>
                </c:pt>
                <c:pt idx="360">
                  <c:v>-100</c:v>
                </c:pt>
                <c:pt idx="361">
                  <c:v>-100</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-100</c:v>
                </c:pt>
                <c:pt idx="493">
                  <c:v>-100</c:v>
                </c:pt>
                <c:pt idx="494">
                  <c:v>-100</c:v>
                </c:pt>
                <c:pt idx="495">
                  <c:v>-100</c:v>
                </c:pt>
                <c:pt idx="496">
                  <c:v>-100</c:v>
                </c:pt>
                <c:pt idx="497">
                  <c:v>-100</c:v>
                </c:pt>
                <c:pt idx="498">
                  <c:v>-100</c:v>
                </c:pt>
                <c:pt idx="499">
                  <c:v>-100</c:v>
                </c:pt>
                <c:pt idx="500">
                  <c:v>-100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-100</c:v>
                </c:pt>
                <c:pt idx="721">
                  <c:v>-100</c:v>
                </c:pt>
                <c:pt idx="722">
                  <c:v>-100</c:v>
                </c:pt>
                <c:pt idx="723">
                  <c:v>-100</c:v>
                </c:pt>
                <c:pt idx="724">
                  <c:v>-100</c:v>
                </c:pt>
                <c:pt idx="725">
                  <c:v>-100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numCache>
            </c:numRef>
          </c:val>
          <c:extLst>
            <c:ext xmlns:c16="http://schemas.microsoft.com/office/drawing/2014/chart" uri="{C3380CC4-5D6E-409C-BE32-E72D297353CC}">
              <c16:uniqueId val="{00000001-C7D6-4755-A2E9-49655E297E35}"/>
            </c:ext>
          </c:extLst>
        </c:ser>
        <c:dLbls>
          <c:showLegendKey val="0"/>
          <c:showVal val="0"/>
          <c:showCatName val="0"/>
          <c:showSerName val="0"/>
          <c:showPercent val="0"/>
          <c:showBubbleSize val="0"/>
        </c:dLbls>
        <c:axId val="40987663"/>
        <c:axId val="43280431"/>
      </c:areaChart>
      <c:lineChart>
        <c:grouping val="standard"/>
        <c:varyColors val="0"/>
        <c:ser>
          <c:idx val="0"/>
          <c:order val="0"/>
          <c:tx>
            <c:v>M2 Money Supply YoY</c:v>
          </c:tx>
          <c:spPr>
            <a:ln w="28575" cap="rnd">
              <a:solidFill>
                <a:schemeClr val="accent1">
                  <a:lumMod val="50000"/>
                </a:schemeClr>
              </a:solidFill>
              <a:round/>
            </a:ln>
            <a:effectLst/>
          </c:spPr>
          <c:marker>
            <c:symbol val="none"/>
          </c:marker>
          <c:dLbls>
            <c:dLbl>
              <c:idx val="752"/>
              <c:layout>
                <c:manualLayout>
                  <c:x val="-2.330144826757391E-2"/>
                  <c:y val="0.1327433628318585"/>
                </c:manualLayout>
              </c:layout>
              <c:tx>
                <c:rich>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fld id="{B4DFA07A-F03F-4B6F-9215-F918F1691914}" type="VALUE">
                      <a:rPr lang="en-US">
                        <a:solidFill>
                          <a:schemeClr val="tx1"/>
                        </a:solidFill>
                      </a:rPr>
                      <a:pPr>
                        <a:defRPr sz="1400">
                          <a:solidFill>
                            <a:schemeClr val="tx1"/>
                          </a:solidFill>
                        </a:defRPr>
                      </a:pPr>
                      <a:t>[VALUE]</a:t>
                    </a:fld>
                    <a:endParaRPr lang="en-US"/>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C7D6-4755-A2E9-49655E297E35}"/>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Sheet1!$C$24:$C$776</c:f>
              <c:numCache>
                <c:formatCode>General</c:formatCode>
                <c:ptCount val="753"/>
                <c:pt idx="0">
                  <c:v>4.0474528960223188E-2</c:v>
                </c:pt>
                <c:pt idx="1">
                  <c:v>3.7191518943343722E-2</c:v>
                </c:pt>
                <c:pt idx="2">
                  <c:v>3.4923928077455126E-2</c:v>
                </c:pt>
                <c:pt idx="3">
                  <c:v>3.447087211306446E-2</c:v>
                </c:pt>
                <c:pt idx="4">
                  <c:v>2.9774127310061564E-2</c:v>
                </c:pt>
                <c:pt idx="5">
                  <c:v>2.788167290037398E-2</c:v>
                </c:pt>
                <c:pt idx="6">
                  <c:v>3.0149051490515021E-2</c:v>
                </c:pt>
                <c:pt idx="7">
                  <c:v>3.54251012145749E-2</c:v>
                </c:pt>
                <c:pt idx="8">
                  <c:v>3.9433771486349814E-2</c:v>
                </c:pt>
                <c:pt idx="9">
                  <c:v>4.3844856661045532E-2</c:v>
                </c:pt>
                <c:pt idx="10">
                  <c:v>4.6449007068327004E-2</c:v>
                </c:pt>
                <c:pt idx="11">
                  <c:v>4.9026192075218154E-2</c:v>
                </c:pt>
                <c:pt idx="12">
                  <c:v>5.3319919517102729E-2</c:v>
                </c:pt>
                <c:pt idx="13">
                  <c:v>6.0656836461126087E-2</c:v>
                </c:pt>
                <c:pt idx="14">
                  <c:v>6.3481456732375541E-2</c:v>
                </c:pt>
                <c:pt idx="15">
                  <c:v>6.5978007330889543E-2</c:v>
                </c:pt>
                <c:pt idx="16">
                  <c:v>7.078763708873384E-2</c:v>
                </c:pt>
                <c:pt idx="17">
                  <c:v>7.2775388686735026E-2</c:v>
                </c:pt>
                <c:pt idx="18">
                  <c:v>7.070042749095691E-2</c:v>
                </c:pt>
                <c:pt idx="19">
                  <c:v>6.7448680351906307E-2</c:v>
                </c:pt>
                <c:pt idx="20">
                  <c:v>6.8417639429312657E-2</c:v>
                </c:pt>
                <c:pt idx="21">
                  <c:v>6.9789983844911224E-2</c:v>
                </c:pt>
                <c:pt idx="22">
                  <c:v>7.237053715020908E-2</c:v>
                </c:pt>
                <c:pt idx="23">
                  <c:v>7.3943661971831068E-2</c:v>
                </c:pt>
                <c:pt idx="24">
                  <c:v>7.4498567335243474E-2</c:v>
                </c:pt>
                <c:pt idx="25">
                  <c:v>7.4565560821485063E-2</c:v>
                </c:pt>
                <c:pt idx="26">
                  <c:v>7.7913917687716022E-2</c:v>
                </c:pt>
                <c:pt idx="27">
                  <c:v>8.0025007814942248E-2</c:v>
                </c:pt>
                <c:pt idx="28">
                  <c:v>7.852265673494728E-2</c:v>
                </c:pt>
                <c:pt idx="29">
                  <c:v>7.70891150169596E-2</c:v>
                </c:pt>
                <c:pt idx="30">
                  <c:v>7.7395577395577356E-2</c:v>
                </c:pt>
                <c:pt idx="31">
                  <c:v>7.6923076923076886E-2</c:v>
                </c:pt>
                <c:pt idx="32">
                  <c:v>7.7086494688922536E-2</c:v>
                </c:pt>
                <c:pt idx="33">
                  <c:v>7.8828148595590342E-2</c:v>
                </c:pt>
                <c:pt idx="34">
                  <c:v>7.9184163167366636E-2</c:v>
                </c:pt>
                <c:pt idx="35">
                  <c:v>8.1073025335320389E-2</c:v>
                </c:pt>
                <c:pt idx="36">
                  <c:v>8.2074074074074035E-2</c:v>
                </c:pt>
                <c:pt idx="37">
                  <c:v>8.174066451043796E-2</c:v>
                </c:pt>
                <c:pt idx="38">
                  <c:v>8.044301952783435E-2</c:v>
                </c:pt>
                <c:pt idx="39">
                  <c:v>8.0463096960926225E-2</c:v>
                </c:pt>
                <c:pt idx="40">
                  <c:v>8.2302158273381359E-2</c:v>
                </c:pt>
                <c:pt idx="41">
                  <c:v>8.330947609504713E-2</c:v>
                </c:pt>
                <c:pt idx="42">
                  <c:v>8.6374002280501738E-2</c:v>
                </c:pt>
                <c:pt idx="43">
                  <c:v>8.7301587301587324E-2</c:v>
                </c:pt>
                <c:pt idx="44">
                  <c:v>8.763031839954924E-2</c:v>
                </c:pt>
                <c:pt idx="45">
                  <c:v>8.7066069428891446E-2</c:v>
                </c:pt>
                <c:pt idx="46">
                  <c:v>8.8104502501389625E-2</c:v>
                </c:pt>
                <c:pt idx="47">
                  <c:v>8.4091535704438933E-2</c:v>
                </c:pt>
                <c:pt idx="48">
                  <c:v>8.2146768893756841E-2</c:v>
                </c:pt>
                <c:pt idx="49">
                  <c:v>8.0728458820331736E-2</c:v>
                </c:pt>
                <c:pt idx="50">
                  <c:v>7.8500134879956898E-2</c:v>
                </c:pt>
                <c:pt idx="51">
                  <c:v>7.6078221269756163E-2</c:v>
                </c:pt>
                <c:pt idx="52">
                  <c:v>7.4714171762828935E-2</c:v>
                </c:pt>
                <c:pt idx="53">
                  <c:v>7.5845665961945155E-2</c:v>
                </c:pt>
                <c:pt idx="54">
                  <c:v>7.6095512988716862E-2</c:v>
                </c:pt>
                <c:pt idx="55">
                  <c:v>7.7685088633993621E-2</c:v>
                </c:pt>
                <c:pt idx="56">
                  <c:v>8.0051813471502531E-2</c:v>
                </c:pt>
                <c:pt idx="57">
                  <c:v>7.9320113314447618E-2</c:v>
                </c:pt>
                <c:pt idx="58">
                  <c:v>7.7905491698595147E-2</c:v>
                </c:pt>
                <c:pt idx="59">
                  <c:v>8.0111902339776192E-2</c:v>
                </c:pt>
                <c:pt idx="60">
                  <c:v>8.173076923076926E-2</c:v>
                </c:pt>
                <c:pt idx="61">
                  <c:v>8.2494969818913355E-2</c:v>
                </c:pt>
                <c:pt idx="62">
                  <c:v>8.3541770885442665E-2</c:v>
                </c:pt>
                <c:pt idx="63">
                  <c:v>8.3893452825491641E-2</c:v>
                </c:pt>
                <c:pt idx="64">
                  <c:v>8.1395348837209391E-2</c:v>
                </c:pt>
                <c:pt idx="65">
                  <c:v>8.1061164333087687E-2</c:v>
                </c:pt>
                <c:pt idx="66">
                  <c:v>7.9980492562789454E-2</c:v>
                </c:pt>
                <c:pt idx="67">
                  <c:v>7.837445573294638E-2</c:v>
                </c:pt>
                <c:pt idx="68">
                  <c:v>7.819621012233155E-2</c:v>
                </c:pt>
                <c:pt idx="69">
                  <c:v>7.9933190169410639E-2</c:v>
                </c:pt>
                <c:pt idx="70">
                  <c:v>7.9857819905213248E-2</c:v>
                </c:pt>
                <c:pt idx="71">
                  <c:v>8.1233812102660702E-2</c:v>
                </c:pt>
                <c:pt idx="72">
                  <c:v>8.0701754385964913E-2</c:v>
                </c:pt>
                <c:pt idx="73">
                  <c:v>7.9460966542751033E-2</c:v>
                </c:pt>
                <c:pt idx="74">
                  <c:v>7.8485687903970452E-2</c:v>
                </c:pt>
                <c:pt idx="75">
                  <c:v>7.7859439595774085E-2</c:v>
                </c:pt>
                <c:pt idx="76">
                  <c:v>7.549759780370624E-2</c:v>
                </c:pt>
                <c:pt idx="77">
                  <c:v>7.0665757782322119E-2</c:v>
                </c:pt>
                <c:pt idx="78">
                  <c:v>6.3219688417249953E-2</c:v>
                </c:pt>
                <c:pt idx="79">
                  <c:v>6.0116644235083019E-2</c:v>
                </c:pt>
                <c:pt idx="80">
                  <c:v>5.7619577308120083E-2</c:v>
                </c:pt>
                <c:pt idx="81">
                  <c:v>5.1038444542642433E-2</c:v>
                </c:pt>
                <c:pt idx="82">
                  <c:v>4.7399605003291691E-2</c:v>
                </c:pt>
                <c:pt idx="83">
                  <c:v>4.573170731707317E-2</c:v>
                </c:pt>
                <c:pt idx="84">
                  <c:v>4.2424242424242475E-2</c:v>
                </c:pt>
                <c:pt idx="85">
                  <c:v>4.4123977615152819E-2</c:v>
                </c:pt>
                <c:pt idx="86">
                  <c:v>4.8159246575342464E-2</c:v>
                </c:pt>
                <c:pt idx="87">
                  <c:v>4.8582995951417025E-2</c:v>
                </c:pt>
                <c:pt idx="88">
                  <c:v>5.7647309083173719E-2</c:v>
                </c:pt>
                <c:pt idx="89">
                  <c:v>6.5365025466893059E-2</c:v>
                </c:pt>
                <c:pt idx="90">
                  <c:v>7.5175196432363631E-2</c:v>
                </c:pt>
                <c:pt idx="91">
                  <c:v>8.082945408379176E-2</c:v>
                </c:pt>
                <c:pt idx="92">
                  <c:v>8.2667227597812518E-2</c:v>
                </c:pt>
                <c:pt idx="93">
                  <c:v>8.9342022282951558E-2</c:v>
                </c:pt>
                <c:pt idx="94">
                  <c:v>9.1975696626859491E-2</c:v>
                </c:pt>
                <c:pt idx="95">
                  <c:v>9.2877967513535956E-2</c:v>
                </c:pt>
                <c:pt idx="96">
                  <c:v>9.509966777408628E-2</c:v>
                </c:pt>
                <c:pt idx="97">
                  <c:v>9.3382807668521861E-2</c:v>
                </c:pt>
                <c:pt idx="98">
                  <c:v>8.8829895854604976E-2</c:v>
                </c:pt>
                <c:pt idx="99">
                  <c:v>8.859987807356233E-2</c:v>
                </c:pt>
                <c:pt idx="100">
                  <c:v>8.3869670152855971E-2</c:v>
                </c:pt>
                <c:pt idx="101">
                  <c:v>8.0876494023904427E-2</c:v>
                </c:pt>
                <c:pt idx="102">
                  <c:v>7.762196326288763E-2</c:v>
                </c:pt>
                <c:pt idx="103">
                  <c:v>7.5567736883320219E-2</c:v>
                </c:pt>
                <c:pt idx="104">
                  <c:v>7.5578006605789727E-2</c:v>
                </c:pt>
                <c:pt idx="105">
                  <c:v>7.6032419915090646E-2</c:v>
                </c:pt>
                <c:pt idx="106">
                  <c:v>7.9048349961626879E-2</c:v>
                </c:pt>
                <c:pt idx="107">
                  <c:v>8.003048780487805E-2</c:v>
                </c:pt>
                <c:pt idx="108">
                  <c:v>7.9446340538490673E-2</c:v>
                </c:pt>
                <c:pt idx="109">
                  <c:v>7.8242835595776772E-2</c:v>
                </c:pt>
                <c:pt idx="110">
                  <c:v>7.7269317329332204E-2</c:v>
                </c:pt>
                <c:pt idx="111">
                  <c:v>7.4668657830875479E-2</c:v>
                </c:pt>
                <c:pt idx="112">
                  <c:v>6.9771757283355024E-2</c:v>
                </c:pt>
                <c:pt idx="113">
                  <c:v>6.6162919277552482E-2</c:v>
                </c:pt>
                <c:pt idx="114">
                  <c:v>6.2133431085043947E-2</c:v>
                </c:pt>
                <c:pt idx="115">
                  <c:v>5.5879140880961131E-2</c:v>
                </c:pt>
                <c:pt idx="116">
                  <c:v>5.1481213872832367E-2</c:v>
                </c:pt>
                <c:pt idx="117">
                  <c:v>4.6269727403156304E-2</c:v>
                </c:pt>
                <c:pt idx="118">
                  <c:v>4.0896159317211953E-2</c:v>
                </c:pt>
                <c:pt idx="119">
                  <c:v>3.7226534932956995E-2</c:v>
                </c:pt>
                <c:pt idx="120">
                  <c:v>3.5657825399613687E-2</c:v>
                </c:pt>
                <c:pt idx="121">
                  <c:v>2.5179227137611431E-2</c:v>
                </c:pt>
                <c:pt idx="122">
                  <c:v>2.2458217270194949E-2</c:v>
                </c:pt>
                <c:pt idx="123">
                  <c:v>2.2060100746916677E-2</c:v>
                </c:pt>
                <c:pt idx="124">
                  <c:v>2.6019080659150044E-2</c:v>
                </c:pt>
                <c:pt idx="125">
                  <c:v>2.8867761452031192E-2</c:v>
                </c:pt>
                <c:pt idx="126">
                  <c:v>3.3822260569456468E-2</c:v>
                </c:pt>
                <c:pt idx="127">
                  <c:v>4.2751249784519829E-2</c:v>
                </c:pt>
                <c:pt idx="128">
                  <c:v>4.9991410410582408E-2</c:v>
                </c:pt>
                <c:pt idx="129">
                  <c:v>5.6564964004113816E-2</c:v>
                </c:pt>
                <c:pt idx="130">
                  <c:v>6.0983942603348218E-2</c:v>
                </c:pt>
                <c:pt idx="131">
                  <c:v>6.5657424732097333E-2</c:v>
                </c:pt>
                <c:pt idx="132">
                  <c:v>7.3439620081411042E-2</c:v>
                </c:pt>
                <c:pt idx="133">
                  <c:v>9.3296946955483628E-2</c:v>
                </c:pt>
                <c:pt idx="134">
                  <c:v>0.10658947726885754</c:v>
                </c:pt>
                <c:pt idx="135">
                  <c:v>0.11896668932698845</c:v>
                </c:pt>
                <c:pt idx="136">
                  <c:v>0.12713440405748105</c:v>
                </c:pt>
                <c:pt idx="137">
                  <c:v>0.13071236559139776</c:v>
                </c:pt>
                <c:pt idx="138">
                  <c:v>0.13436821899515941</c:v>
                </c:pt>
                <c:pt idx="139">
                  <c:v>0.1332451644899984</c:v>
                </c:pt>
                <c:pt idx="140">
                  <c:v>0.13301701570680619</c:v>
                </c:pt>
                <c:pt idx="141">
                  <c:v>0.13303049967553537</c:v>
                </c:pt>
                <c:pt idx="142">
                  <c:v>0.13443889872806311</c:v>
                </c:pt>
                <c:pt idx="143">
                  <c:v>0.1337589784517158</c:v>
                </c:pt>
                <c:pt idx="144">
                  <c:v>0.13398641175541171</c:v>
                </c:pt>
                <c:pt idx="145">
                  <c:v>0.13213728549141973</c:v>
                </c:pt>
                <c:pt idx="146">
                  <c:v>0.12863517464225269</c:v>
                </c:pt>
                <c:pt idx="147">
                  <c:v>0.12150668286755772</c:v>
                </c:pt>
                <c:pt idx="148">
                  <c:v>0.1148942552872355</c:v>
                </c:pt>
                <c:pt idx="149">
                  <c:v>0.11396731054977718</c:v>
                </c:pt>
                <c:pt idx="150">
                  <c:v>0.11756915832842844</c:v>
                </c:pt>
                <c:pt idx="151">
                  <c:v>0.12137126185266235</c:v>
                </c:pt>
                <c:pt idx="152">
                  <c:v>0.12389891696750896</c:v>
                </c:pt>
                <c:pt idx="153">
                  <c:v>0.12671821305841924</c:v>
                </c:pt>
                <c:pt idx="154">
                  <c:v>0.12673857507805841</c:v>
                </c:pt>
                <c:pt idx="155">
                  <c:v>0.12952273687174434</c:v>
                </c:pt>
                <c:pt idx="156">
                  <c:v>0.12902326877525416</c:v>
                </c:pt>
                <c:pt idx="157">
                  <c:v>0.12181342152404571</c:v>
                </c:pt>
                <c:pt idx="158">
                  <c:v>0.11152010906612127</c:v>
                </c:pt>
                <c:pt idx="159">
                  <c:v>0.11010292524377041</c:v>
                </c:pt>
                <c:pt idx="160">
                  <c:v>0.11233687609309835</c:v>
                </c:pt>
                <c:pt idx="161">
                  <c:v>0.11151127117513659</c:v>
                </c:pt>
                <c:pt idx="162">
                  <c:v>0.10138248847926268</c:v>
                </c:pt>
                <c:pt idx="163">
                  <c:v>9.1192923116950569E-2</c:v>
                </c:pt>
                <c:pt idx="164">
                  <c:v>7.8375947578054744E-2</c:v>
                </c:pt>
                <c:pt idx="165">
                  <c:v>7.0784089464989264E-2</c:v>
                </c:pt>
                <c:pt idx="166">
                  <c:v>6.927824663055801E-2</c:v>
                </c:pt>
                <c:pt idx="167">
                  <c:v>6.6309360588308677E-2</c:v>
                </c:pt>
                <c:pt idx="168">
                  <c:v>6.0965074663704918E-2</c:v>
                </c:pt>
                <c:pt idx="169">
                  <c:v>6.1540351308193124E-2</c:v>
                </c:pt>
                <c:pt idx="170">
                  <c:v>6.7214522261744236E-2</c:v>
                </c:pt>
                <c:pt idx="171">
                  <c:v>6.490179333902639E-2</c:v>
                </c:pt>
                <c:pt idx="172">
                  <c:v>5.781325592646356E-2</c:v>
                </c:pt>
                <c:pt idx="173">
                  <c:v>5.3402136085443419E-2</c:v>
                </c:pt>
                <c:pt idx="174">
                  <c:v>5.3676031081888793E-2</c:v>
                </c:pt>
                <c:pt idx="175">
                  <c:v>5.400572246065817E-2</c:v>
                </c:pt>
                <c:pt idx="176">
                  <c:v>5.7905397354938673E-2</c:v>
                </c:pt>
                <c:pt idx="177">
                  <c:v>6.0170899596486985E-2</c:v>
                </c:pt>
                <c:pt idx="178">
                  <c:v>5.8546354105312816E-2</c:v>
                </c:pt>
                <c:pt idx="179">
                  <c:v>5.4471069549970802E-2</c:v>
                </c:pt>
                <c:pt idx="180">
                  <c:v>5.4204955216936031E-2</c:v>
                </c:pt>
                <c:pt idx="181">
                  <c:v>5.7741263596389696E-2</c:v>
                </c:pt>
                <c:pt idx="182">
                  <c:v>6.3096195839558639E-2</c:v>
                </c:pt>
                <c:pt idx="183">
                  <c:v>7.1256730438767388E-2</c:v>
                </c:pt>
                <c:pt idx="184">
                  <c:v>8.3809741596158185E-2</c:v>
                </c:pt>
                <c:pt idx="185">
                  <c:v>9.7060833902939223E-2</c:v>
                </c:pt>
                <c:pt idx="186">
                  <c:v>0.10630814613115504</c:v>
                </c:pt>
                <c:pt idx="187">
                  <c:v>0.11197828299966067</c:v>
                </c:pt>
                <c:pt idx="188">
                  <c:v>0.11667980628449152</c:v>
                </c:pt>
                <c:pt idx="189">
                  <c:v>0.11698197693943804</c:v>
                </c:pt>
                <c:pt idx="190">
                  <c:v>0.12052081014912081</c:v>
                </c:pt>
                <c:pt idx="191">
                  <c:v>0.12648265159073277</c:v>
                </c:pt>
                <c:pt idx="192">
                  <c:v>0.13273750413770272</c:v>
                </c:pt>
                <c:pt idx="193">
                  <c:v>0.13805929329395025</c:v>
                </c:pt>
                <c:pt idx="194">
                  <c:v>0.13513513513513514</c:v>
                </c:pt>
                <c:pt idx="195">
                  <c:v>0.13442412576195051</c:v>
                </c:pt>
                <c:pt idx="196">
                  <c:v>0.13102647958645419</c:v>
                </c:pt>
                <c:pt idx="197">
                  <c:v>0.11900311526479741</c:v>
                </c:pt>
                <c:pt idx="198">
                  <c:v>0.11403958568351957</c:v>
                </c:pt>
                <c:pt idx="199">
                  <c:v>0.11758722408707153</c:v>
                </c:pt>
                <c:pt idx="200">
                  <c:v>0.12032274331820469</c:v>
                </c:pt>
                <c:pt idx="201">
                  <c:v>0.12748045700541197</c:v>
                </c:pt>
                <c:pt idx="202">
                  <c:v>0.13040023835534817</c:v>
                </c:pt>
                <c:pt idx="203">
                  <c:v>0.1336351111985829</c:v>
                </c:pt>
                <c:pt idx="204">
                  <c:v>0.1350087668030393</c:v>
                </c:pt>
                <c:pt idx="205">
                  <c:v>0.13198115928097659</c:v>
                </c:pt>
                <c:pt idx="206">
                  <c:v>0.13190476190476191</c:v>
                </c:pt>
                <c:pt idx="207">
                  <c:v>0.13084464555052785</c:v>
                </c:pt>
                <c:pt idx="208">
                  <c:v>0.12769331219102706</c:v>
                </c:pt>
                <c:pt idx="209">
                  <c:v>0.1301039346696363</c:v>
                </c:pt>
                <c:pt idx="210">
                  <c:v>0.1292460646230324</c:v>
                </c:pt>
                <c:pt idx="211">
                  <c:v>0.12587603531446251</c:v>
                </c:pt>
                <c:pt idx="212">
                  <c:v>0.1218941303564999</c:v>
                </c:pt>
                <c:pt idx="213">
                  <c:v>0.11466666666666667</c:v>
                </c:pt>
                <c:pt idx="214">
                  <c:v>0.10911966262519772</c:v>
                </c:pt>
                <c:pt idx="215">
                  <c:v>0.10269097222222218</c:v>
                </c:pt>
                <c:pt idx="216">
                  <c:v>9.8266392035702019E-2</c:v>
                </c:pt>
                <c:pt idx="217">
                  <c:v>9.162703804347834E-2</c:v>
                </c:pt>
                <c:pt idx="218">
                  <c:v>8.7252839713925154E-2</c:v>
                </c:pt>
                <c:pt idx="219">
                  <c:v>8.4028009336445636E-2</c:v>
                </c:pt>
                <c:pt idx="220">
                  <c:v>8.3953680727874277E-2</c:v>
                </c:pt>
                <c:pt idx="221">
                  <c:v>8.2690096896042078E-2</c:v>
                </c:pt>
                <c:pt idx="222">
                  <c:v>7.9400016303904669E-2</c:v>
                </c:pt>
                <c:pt idx="223">
                  <c:v>7.8011317704122882E-2</c:v>
                </c:pt>
                <c:pt idx="224">
                  <c:v>7.9281014283421561E-2</c:v>
                </c:pt>
                <c:pt idx="225">
                  <c:v>7.8389154704944147E-2</c:v>
                </c:pt>
                <c:pt idx="226">
                  <c:v>7.6600126742712146E-2</c:v>
                </c:pt>
                <c:pt idx="227">
                  <c:v>7.5336534676848033E-2</c:v>
                </c:pt>
                <c:pt idx="228">
                  <c:v>7.181370633742272E-2</c:v>
                </c:pt>
                <c:pt idx="229">
                  <c:v>7.1800855698171878E-2</c:v>
                </c:pt>
                <c:pt idx="230">
                  <c:v>7.3982355672496447E-2</c:v>
                </c:pt>
                <c:pt idx="231">
                  <c:v>7.8206705629037074E-2</c:v>
                </c:pt>
                <c:pt idx="232">
                  <c:v>7.6077832888210642E-2</c:v>
                </c:pt>
                <c:pt idx="233">
                  <c:v>7.9256731133864236E-2</c:v>
                </c:pt>
                <c:pt idx="234">
                  <c:v>8.3603957405029877E-2</c:v>
                </c:pt>
                <c:pt idx="235">
                  <c:v>8.4814398200224905E-2</c:v>
                </c:pt>
                <c:pt idx="236">
                  <c:v>8.111524163568766E-2</c:v>
                </c:pt>
                <c:pt idx="237">
                  <c:v>7.9937883605708901E-2</c:v>
                </c:pt>
                <c:pt idx="238">
                  <c:v>7.858141417114281E-2</c:v>
                </c:pt>
                <c:pt idx="239">
                  <c:v>7.884333821376284E-2</c:v>
                </c:pt>
                <c:pt idx="240">
                  <c:v>8.1000291630212995E-2</c:v>
                </c:pt>
                <c:pt idx="241">
                  <c:v>8.4772826244737962E-2</c:v>
                </c:pt>
                <c:pt idx="242">
                  <c:v>8.0703271364749973E-2</c:v>
                </c:pt>
                <c:pt idx="243">
                  <c:v>7.1392910634049025E-2</c:v>
                </c:pt>
                <c:pt idx="244">
                  <c:v>7.2401077861296209E-2</c:v>
                </c:pt>
                <c:pt idx="245">
                  <c:v>7.4631061138439952E-2</c:v>
                </c:pt>
                <c:pt idx="246">
                  <c:v>7.7153610259269617E-2</c:v>
                </c:pt>
                <c:pt idx="247">
                  <c:v>7.9427623392783142E-2</c:v>
                </c:pt>
                <c:pt idx="248">
                  <c:v>8.2456502303830614E-2</c:v>
                </c:pt>
                <c:pt idx="249">
                  <c:v>8.5182141878937176E-2</c:v>
                </c:pt>
                <c:pt idx="250">
                  <c:v>8.8614503035677639E-2</c:v>
                </c:pt>
                <c:pt idx="251">
                  <c:v>8.5566940354210433E-2</c:v>
                </c:pt>
                <c:pt idx="252">
                  <c:v>8.3766102380791824E-2</c:v>
                </c:pt>
                <c:pt idx="253">
                  <c:v>8.3032249431286065E-2</c:v>
                </c:pt>
                <c:pt idx="254">
                  <c:v>9.1212161621549506E-2</c:v>
                </c:pt>
                <c:pt idx="255">
                  <c:v>0.10451338037544934</c:v>
                </c:pt>
                <c:pt idx="256">
                  <c:v>0.10044303378959207</c:v>
                </c:pt>
                <c:pt idx="257">
                  <c:v>9.2270468218676363E-2</c:v>
                </c:pt>
                <c:pt idx="258">
                  <c:v>8.8256227758007177E-2</c:v>
                </c:pt>
                <c:pt idx="259">
                  <c:v>8.504642971501758E-2</c:v>
                </c:pt>
                <c:pt idx="260">
                  <c:v>8.3862770012706478E-2</c:v>
                </c:pt>
                <c:pt idx="261">
                  <c:v>8.6446239273094402E-2</c:v>
                </c:pt>
                <c:pt idx="262">
                  <c:v>8.7918285499435991E-2</c:v>
                </c:pt>
                <c:pt idx="263">
                  <c:v>9.7324665583197925E-2</c:v>
                </c:pt>
                <c:pt idx="264">
                  <c:v>0.10174870869375816</c:v>
                </c:pt>
                <c:pt idx="265">
                  <c:v>9.6250077222462441E-2</c:v>
                </c:pt>
                <c:pt idx="266">
                  <c:v>9.1592325552975737E-2</c:v>
                </c:pt>
                <c:pt idx="267">
                  <c:v>8.7210703953712651E-2</c:v>
                </c:pt>
                <c:pt idx="268">
                  <c:v>9.0854464607619298E-2</c:v>
                </c:pt>
                <c:pt idx="269">
                  <c:v>9.3216787403460483E-2</c:v>
                </c:pt>
                <c:pt idx="270">
                  <c:v>8.8947024198822708E-2</c:v>
                </c:pt>
                <c:pt idx="271">
                  <c:v>8.906332998878598E-2</c:v>
                </c:pt>
                <c:pt idx="272">
                  <c:v>8.9331770222743315E-2</c:v>
                </c:pt>
                <c:pt idx="273">
                  <c:v>8.589847833662452E-2</c:v>
                </c:pt>
                <c:pt idx="274">
                  <c:v>8.5018144116122421E-2</c:v>
                </c:pt>
                <c:pt idx="275">
                  <c:v>8.5673597265736312E-2</c:v>
                </c:pt>
                <c:pt idx="276">
                  <c:v>0.10675553547220966</c:v>
                </c:pt>
                <c:pt idx="277">
                  <c:v>0.12527472527472525</c:v>
                </c:pt>
                <c:pt idx="278">
                  <c:v>0.12801567310383433</c:v>
                </c:pt>
                <c:pt idx="279">
                  <c:v>0.12456344586728743</c:v>
                </c:pt>
                <c:pt idx="280">
                  <c:v>0.12542690316183749</c:v>
                </c:pt>
                <c:pt idx="281">
                  <c:v>0.12458926615553122</c:v>
                </c:pt>
                <c:pt idx="282">
                  <c:v>0.12738192738192747</c:v>
                </c:pt>
                <c:pt idx="283">
                  <c:v>0.12399739865597223</c:v>
                </c:pt>
                <c:pt idx="284">
                  <c:v>0.12096427034007734</c:v>
                </c:pt>
                <c:pt idx="285">
                  <c:v>0.12274696475370368</c:v>
                </c:pt>
                <c:pt idx="286">
                  <c:v>0.12135690396559969</c:v>
                </c:pt>
                <c:pt idx="287">
                  <c:v>0.11417178236003982</c:v>
                </c:pt>
                <c:pt idx="288">
                  <c:v>9.1252424211493169E-2</c:v>
                </c:pt>
                <c:pt idx="289">
                  <c:v>8.0829326923076858E-2</c:v>
                </c:pt>
                <c:pt idx="290">
                  <c:v>7.9396585946804168E-2</c:v>
                </c:pt>
                <c:pt idx="291">
                  <c:v>8.0400276052449926E-2</c:v>
                </c:pt>
                <c:pt idx="292">
                  <c:v>7.8801820762566685E-2</c:v>
                </c:pt>
                <c:pt idx="293">
                  <c:v>7.8694911127343517E-2</c:v>
                </c:pt>
                <c:pt idx="294">
                  <c:v>7.6859744285160694E-2</c:v>
                </c:pt>
                <c:pt idx="295">
                  <c:v>7.5409836065573818E-2</c:v>
                </c:pt>
                <c:pt idx="296">
                  <c:v>7.7380952380952522E-2</c:v>
                </c:pt>
                <c:pt idx="297">
                  <c:v>7.607660060975624E-2</c:v>
                </c:pt>
                <c:pt idx="298">
                  <c:v>8.0054916441793258E-2</c:v>
                </c:pt>
                <c:pt idx="299">
                  <c:v>8.6131386861313913E-2</c:v>
                </c:pt>
                <c:pt idx="300">
                  <c:v>9.0824057618557802E-2</c:v>
                </c:pt>
                <c:pt idx="301">
                  <c:v>9.0770086182930268E-2</c:v>
                </c:pt>
                <c:pt idx="302">
                  <c:v>8.7808017653549106E-2</c:v>
                </c:pt>
                <c:pt idx="303">
                  <c:v>8.3816215722954918E-2</c:v>
                </c:pt>
                <c:pt idx="304">
                  <c:v>8.4115965700285872E-2</c:v>
                </c:pt>
                <c:pt idx="305">
                  <c:v>8.9160760236558168E-2</c:v>
                </c:pt>
                <c:pt idx="306">
                  <c:v>9.2646728131324491E-2</c:v>
                </c:pt>
                <c:pt idx="307">
                  <c:v>9.5767575322812007E-2</c:v>
                </c:pt>
                <c:pt idx="308">
                  <c:v>9.4457315986455168E-2</c:v>
                </c:pt>
                <c:pt idx="309">
                  <c:v>9.2567178715303872E-2</c:v>
                </c:pt>
                <c:pt idx="310">
                  <c:v>8.6087490137634823E-2</c:v>
                </c:pt>
                <c:pt idx="311">
                  <c:v>8.051508844953166E-2</c:v>
                </c:pt>
                <c:pt idx="312">
                  <c:v>7.27576744983707E-2</c:v>
                </c:pt>
                <c:pt idx="313">
                  <c:v>6.745677753706307E-2</c:v>
                </c:pt>
                <c:pt idx="314">
                  <c:v>7.0535035077339242E-2</c:v>
                </c:pt>
                <c:pt idx="315">
                  <c:v>7.6787067441273088E-2</c:v>
                </c:pt>
                <c:pt idx="316">
                  <c:v>8.1732580037664856E-2</c:v>
                </c:pt>
                <c:pt idx="317">
                  <c:v>7.9747989720633378E-2</c:v>
                </c:pt>
                <c:pt idx="318">
                  <c:v>8.1127804074912491E-2</c:v>
                </c:pt>
                <c:pt idx="319">
                  <c:v>8.2855973813420622E-2</c:v>
                </c:pt>
                <c:pt idx="320">
                  <c:v>8.6060902133203096E-2</c:v>
                </c:pt>
                <c:pt idx="321">
                  <c:v>8.8897893030794206E-2</c:v>
                </c:pt>
                <c:pt idx="322">
                  <c:v>9.0200984744531434E-2</c:v>
                </c:pt>
                <c:pt idx="323">
                  <c:v>9.4659122828136946E-2</c:v>
                </c:pt>
                <c:pt idx="324">
                  <c:v>9.6638823388353862E-2</c:v>
                </c:pt>
                <c:pt idx="325">
                  <c:v>9.335827131998882E-2</c:v>
                </c:pt>
                <c:pt idx="326">
                  <c:v>8.7086968536575701E-2</c:v>
                </c:pt>
                <c:pt idx="327">
                  <c:v>8.2062710141527731E-2</c:v>
                </c:pt>
                <c:pt idx="328">
                  <c:v>7.2771587743732546E-2</c:v>
                </c:pt>
                <c:pt idx="329">
                  <c:v>6.5105566218809946E-2</c:v>
                </c:pt>
                <c:pt idx="330">
                  <c:v>5.8021777202467102E-2</c:v>
                </c:pt>
                <c:pt idx="331">
                  <c:v>5.3542414509729762E-2</c:v>
                </c:pt>
                <c:pt idx="332">
                  <c:v>4.9366519229327464E-2</c:v>
                </c:pt>
                <c:pt idx="333">
                  <c:v>4.740641512242319E-2</c:v>
                </c:pt>
                <c:pt idx="334">
                  <c:v>4.353459445452186E-2</c:v>
                </c:pt>
                <c:pt idx="335">
                  <c:v>3.607038123167159E-2</c:v>
                </c:pt>
                <c:pt idx="336">
                  <c:v>3.7720033528918694E-2</c:v>
                </c:pt>
                <c:pt idx="337">
                  <c:v>4.4731574158325786E-2</c:v>
                </c:pt>
                <c:pt idx="338">
                  <c:v>4.975124378109453E-2</c:v>
                </c:pt>
                <c:pt idx="339">
                  <c:v>5.1667449506810716E-2</c:v>
                </c:pt>
                <c:pt idx="340">
                  <c:v>5.5212953947131126E-2</c:v>
                </c:pt>
                <c:pt idx="341">
                  <c:v>5.9035536653932165E-2</c:v>
                </c:pt>
                <c:pt idx="342">
                  <c:v>6.0525368837711341E-2</c:v>
                </c:pt>
                <c:pt idx="343">
                  <c:v>5.8747579083279607E-2</c:v>
                </c:pt>
                <c:pt idx="344">
                  <c:v>5.6224325772459401E-2</c:v>
                </c:pt>
                <c:pt idx="345">
                  <c:v>5.3467386670456155E-2</c:v>
                </c:pt>
                <c:pt idx="346">
                  <c:v>5.7220901770193948E-2</c:v>
                </c:pt>
                <c:pt idx="347">
                  <c:v>5.7245966600622603E-2</c:v>
                </c:pt>
                <c:pt idx="348">
                  <c:v>5.0677811336657906E-2</c:v>
                </c:pt>
                <c:pt idx="349">
                  <c:v>4.2433110367892879E-2</c:v>
                </c:pt>
                <c:pt idx="350">
                  <c:v>3.7707129760957553E-2</c:v>
                </c:pt>
                <c:pt idx="351">
                  <c:v>3.2741264987803685E-2</c:v>
                </c:pt>
                <c:pt idx="352">
                  <c:v>2.9254955570745013E-2</c:v>
                </c:pt>
                <c:pt idx="353">
                  <c:v>3.0458753062891367E-2</c:v>
                </c:pt>
                <c:pt idx="354">
                  <c:v>3.5694896851248735E-2</c:v>
                </c:pt>
                <c:pt idx="355">
                  <c:v>4.1463414634146371E-2</c:v>
                </c:pt>
                <c:pt idx="356">
                  <c:v>4.5858838648584636E-2</c:v>
                </c:pt>
                <c:pt idx="357">
                  <c:v>5.0180420193572224E-2</c:v>
                </c:pt>
                <c:pt idx="358">
                  <c:v>5.1372391114690413E-2</c:v>
                </c:pt>
                <c:pt idx="359">
                  <c:v>5.4982932869285919E-2</c:v>
                </c:pt>
                <c:pt idx="360">
                  <c:v>5.8528595781662723E-2</c:v>
                </c:pt>
                <c:pt idx="361">
                  <c:v>6.2495822471759915E-2</c:v>
                </c:pt>
                <c:pt idx="362">
                  <c:v>6.3473013968063513E-2</c:v>
                </c:pt>
                <c:pt idx="363">
                  <c:v>6.5069860279441089E-2</c:v>
                </c:pt>
                <c:pt idx="364">
                  <c:v>6.2757338291937845E-2</c:v>
                </c:pt>
                <c:pt idx="365">
                  <c:v>6.1362660589847656E-2</c:v>
                </c:pt>
                <c:pt idx="366">
                  <c:v>5.6381863451710097E-2</c:v>
                </c:pt>
                <c:pt idx="367">
                  <c:v>5.4514702055685628E-2</c:v>
                </c:pt>
                <c:pt idx="368">
                  <c:v>5.2417138237671759E-2</c:v>
                </c:pt>
                <c:pt idx="369">
                  <c:v>4.66266336983399E-2</c:v>
                </c:pt>
                <c:pt idx="370">
                  <c:v>4.1266396451025984E-2</c:v>
                </c:pt>
                <c:pt idx="371">
                  <c:v>3.7842981760507592E-2</c:v>
                </c:pt>
                <c:pt idx="372">
                  <c:v>3.8177339901477716E-2</c:v>
                </c:pt>
                <c:pt idx="373">
                  <c:v>3.9412430800201369E-2</c:v>
                </c:pt>
                <c:pt idx="374">
                  <c:v>4.1315319268988494E-2</c:v>
                </c:pt>
                <c:pt idx="375">
                  <c:v>4.0854572713643234E-2</c:v>
                </c:pt>
                <c:pt idx="376">
                  <c:v>4.4491657814159875E-2</c:v>
                </c:pt>
                <c:pt idx="377">
                  <c:v>4.3003391729159623E-2</c:v>
                </c:pt>
                <c:pt idx="378">
                  <c:v>4.0812529074275052E-2</c:v>
                </c:pt>
                <c:pt idx="379">
                  <c:v>3.4855027760641581E-2</c:v>
                </c:pt>
                <c:pt idx="380">
                  <c:v>3.0817919252750011E-2</c:v>
                </c:pt>
                <c:pt idx="381">
                  <c:v>3.0926886141195879E-2</c:v>
                </c:pt>
                <c:pt idx="382">
                  <c:v>3.1539263164347485E-2</c:v>
                </c:pt>
                <c:pt idx="383">
                  <c:v>3.0686472278256504E-2</c:v>
                </c:pt>
                <c:pt idx="384">
                  <c:v>2.8439334489156556E-2</c:v>
                </c:pt>
                <c:pt idx="385">
                  <c:v>2.8899984869117868E-2</c:v>
                </c:pt>
                <c:pt idx="386">
                  <c:v>2.4684668412655406E-2</c:v>
                </c:pt>
                <c:pt idx="387">
                  <c:v>2.0195654783339251E-2</c:v>
                </c:pt>
                <c:pt idx="388">
                  <c:v>1.6631767873167787E-2</c:v>
                </c:pt>
                <c:pt idx="389">
                  <c:v>1.2381037620454071E-2</c:v>
                </c:pt>
                <c:pt idx="390">
                  <c:v>1.1263073209975919E-2</c:v>
                </c:pt>
                <c:pt idx="391">
                  <c:v>1.3055141579731798E-2</c:v>
                </c:pt>
                <c:pt idx="392">
                  <c:v>1.6513159855733432E-2</c:v>
                </c:pt>
                <c:pt idx="393">
                  <c:v>1.8957769114014547E-2</c:v>
                </c:pt>
                <c:pt idx="394">
                  <c:v>1.8125092853959295E-2</c:v>
                </c:pt>
                <c:pt idx="395">
                  <c:v>1.5568471620900304E-2</c:v>
                </c:pt>
                <c:pt idx="396">
                  <c:v>1.1209038211285962E-2</c:v>
                </c:pt>
                <c:pt idx="397">
                  <c:v>4.2647058823529413E-3</c:v>
                </c:pt>
                <c:pt idx="398">
                  <c:v>2.2914891741824752E-3</c:v>
                </c:pt>
                <c:pt idx="399">
                  <c:v>3.4120657705092698E-3</c:v>
                </c:pt>
                <c:pt idx="400">
                  <c:v>1.1269346201377092E-2</c:v>
                </c:pt>
                <c:pt idx="401">
                  <c:v>1.4439794895974538E-2</c:v>
                </c:pt>
                <c:pt idx="402">
                  <c:v>1.4172485930640239E-2</c:v>
                </c:pt>
                <c:pt idx="403">
                  <c:v>1.3798987878074508E-2</c:v>
                </c:pt>
                <c:pt idx="404">
                  <c:v>1.2286309122364494E-2</c:v>
                </c:pt>
                <c:pt idx="405">
                  <c:v>9.6092061452186552E-3</c:v>
                </c:pt>
                <c:pt idx="406">
                  <c:v>1.2724354297387979E-2</c:v>
                </c:pt>
                <c:pt idx="407">
                  <c:v>1.4541419686395943E-2</c:v>
                </c:pt>
                <c:pt idx="408">
                  <c:v>1.6320084232692867E-2</c:v>
                </c:pt>
                <c:pt idx="409">
                  <c:v>1.7923561282764625E-2</c:v>
                </c:pt>
                <c:pt idx="410">
                  <c:v>2.0048656095201834E-2</c:v>
                </c:pt>
                <c:pt idx="411">
                  <c:v>2.0520036349778677E-2</c:v>
                </c:pt>
                <c:pt idx="412">
                  <c:v>1.568273735051939E-2</c:v>
                </c:pt>
                <c:pt idx="413">
                  <c:v>1.0777364629328349E-2</c:v>
                </c:pt>
                <c:pt idx="414">
                  <c:v>1.3422428820453173E-2</c:v>
                </c:pt>
                <c:pt idx="415">
                  <c:v>1.1608671677743276E-2</c:v>
                </c:pt>
                <c:pt idx="416">
                  <c:v>9.8198250391055251E-3</c:v>
                </c:pt>
                <c:pt idx="417">
                  <c:v>7.9844938814477295E-3</c:v>
                </c:pt>
                <c:pt idx="418">
                  <c:v>4.9278118786201868E-3</c:v>
                </c:pt>
                <c:pt idx="419">
                  <c:v>3.4249532306806995E-3</c:v>
                </c:pt>
                <c:pt idx="420">
                  <c:v>5.0361161472272584E-3</c:v>
                </c:pt>
                <c:pt idx="421">
                  <c:v>4.0855079552321186E-3</c:v>
                </c:pt>
                <c:pt idx="422">
                  <c:v>3.1608287118186258E-3</c:v>
                </c:pt>
                <c:pt idx="423">
                  <c:v>5.1417573894808359E-3</c:v>
                </c:pt>
                <c:pt idx="424">
                  <c:v>9.5680073335624033E-3</c:v>
                </c:pt>
                <c:pt idx="425">
                  <c:v>1.9945394453226066E-2</c:v>
                </c:pt>
                <c:pt idx="426">
                  <c:v>2.2705120119259296E-2</c:v>
                </c:pt>
                <c:pt idx="427">
                  <c:v>2.9635367358062995E-2</c:v>
                </c:pt>
                <c:pt idx="428">
                  <c:v>3.3275006454203837E-2</c:v>
                </c:pt>
                <c:pt idx="429">
                  <c:v>3.7051918606319748E-2</c:v>
                </c:pt>
                <c:pt idx="430">
                  <c:v>3.8053452626749334E-2</c:v>
                </c:pt>
                <c:pt idx="431">
                  <c:v>4.1045204222120213E-2</c:v>
                </c:pt>
                <c:pt idx="432">
                  <c:v>4.452525483907914E-2</c:v>
                </c:pt>
                <c:pt idx="433">
                  <c:v>4.9256425685549755E-2</c:v>
                </c:pt>
                <c:pt idx="434">
                  <c:v>5.6085474492280421E-2</c:v>
                </c:pt>
                <c:pt idx="435">
                  <c:v>5.6727251943301332E-2</c:v>
                </c:pt>
                <c:pt idx="436">
                  <c:v>5.2607684013393136E-2</c:v>
                </c:pt>
                <c:pt idx="437">
                  <c:v>4.8916565696412943E-2</c:v>
                </c:pt>
                <c:pt idx="438">
                  <c:v>4.75696585748724E-2</c:v>
                </c:pt>
                <c:pt idx="439">
                  <c:v>4.3187517414321537E-2</c:v>
                </c:pt>
                <c:pt idx="440">
                  <c:v>4.2003275866855497E-2</c:v>
                </c:pt>
                <c:pt idx="441">
                  <c:v>4.4113577240272345E-2</c:v>
                </c:pt>
                <c:pt idx="442">
                  <c:v>4.8399127047708448E-2</c:v>
                </c:pt>
                <c:pt idx="443">
                  <c:v>5.2100840336134428E-2</c:v>
                </c:pt>
                <c:pt idx="444">
                  <c:v>5.1180131034293655E-2</c:v>
                </c:pt>
                <c:pt idx="445">
                  <c:v>5.0385056529575617E-2</c:v>
                </c:pt>
                <c:pt idx="446">
                  <c:v>4.7275488893107953E-2</c:v>
                </c:pt>
                <c:pt idx="447">
                  <c:v>4.8489601644265405E-2</c:v>
                </c:pt>
                <c:pt idx="448">
                  <c:v>4.8414923441880503E-2</c:v>
                </c:pt>
                <c:pt idx="449">
                  <c:v>4.9294828744123574E-2</c:v>
                </c:pt>
                <c:pt idx="450">
                  <c:v>4.9985282705841474E-2</c:v>
                </c:pt>
                <c:pt idx="451">
                  <c:v>5.6997863247863274E-2</c:v>
                </c:pt>
                <c:pt idx="452">
                  <c:v>5.8533596206106417E-2</c:v>
                </c:pt>
                <c:pt idx="453">
                  <c:v>5.8179601357082271E-2</c:v>
                </c:pt>
                <c:pt idx="454">
                  <c:v>5.7890437669626697E-2</c:v>
                </c:pt>
                <c:pt idx="455">
                  <c:v>5.6120043995181529E-2</c:v>
                </c:pt>
                <c:pt idx="456">
                  <c:v>5.7789599958274637E-2</c:v>
                </c:pt>
                <c:pt idx="457">
                  <c:v>6.3073603203078255E-2</c:v>
                </c:pt>
                <c:pt idx="458">
                  <c:v>6.5549570081839939E-2</c:v>
                </c:pt>
                <c:pt idx="459">
                  <c:v>6.7887541913850866E-2</c:v>
                </c:pt>
                <c:pt idx="460">
                  <c:v>7.0760053481435728E-2</c:v>
                </c:pt>
                <c:pt idx="461">
                  <c:v>7.1198156682027738E-2</c:v>
                </c:pt>
                <c:pt idx="462">
                  <c:v>7.1332093070669511E-2</c:v>
                </c:pt>
                <c:pt idx="463">
                  <c:v>6.8555111942184194E-2</c:v>
                </c:pt>
                <c:pt idx="464">
                  <c:v>7.4123480405728637E-2</c:v>
                </c:pt>
                <c:pt idx="465">
                  <c:v>7.9002079002078909E-2</c:v>
                </c:pt>
                <c:pt idx="466">
                  <c:v>8.2594400717345681E-2</c:v>
                </c:pt>
                <c:pt idx="467">
                  <c:v>8.4876887599494091E-2</c:v>
                </c:pt>
                <c:pt idx="468">
                  <c:v>8.5400128198806907E-2</c:v>
                </c:pt>
                <c:pt idx="469">
                  <c:v>8.2271515566533809E-2</c:v>
                </c:pt>
                <c:pt idx="470">
                  <c:v>7.7242787351432848E-2</c:v>
                </c:pt>
                <c:pt idx="471">
                  <c:v>7.7411719240616406E-2</c:v>
                </c:pt>
                <c:pt idx="472">
                  <c:v>7.70579195082126E-2</c:v>
                </c:pt>
                <c:pt idx="473">
                  <c:v>7.7220907722090629E-2</c:v>
                </c:pt>
                <c:pt idx="474">
                  <c:v>7.8666920405347493E-2</c:v>
                </c:pt>
                <c:pt idx="475">
                  <c:v>7.638281268474946E-2</c:v>
                </c:pt>
                <c:pt idx="476">
                  <c:v>7.032055487862017E-2</c:v>
                </c:pt>
                <c:pt idx="477">
                  <c:v>6.5882025210669312E-2</c:v>
                </c:pt>
                <c:pt idx="478">
                  <c:v>6.0762930241119173E-2</c:v>
                </c:pt>
                <c:pt idx="479">
                  <c:v>6.0065825562260054E-2</c:v>
                </c:pt>
                <c:pt idx="480">
                  <c:v>5.9873710988960938E-2</c:v>
                </c:pt>
                <c:pt idx="481">
                  <c:v>5.7419835943325753E-2</c:v>
                </c:pt>
                <c:pt idx="482">
                  <c:v>6.2746779179170015E-2</c:v>
                </c:pt>
                <c:pt idx="483">
                  <c:v>6.8464590759297991E-2</c:v>
                </c:pt>
                <c:pt idx="484">
                  <c:v>5.9884511626869877E-2</c:v>
                </c:pt>
                <c:pt idx="485">
                  <c:v>5.8706070287540019E-2</c:v>
                </c:pt>
                <c:pt idx="486">
                  <c:v>5.6213474473481011E-2</c:v>
                </c:pt>
                <c:pt idx="487">
                  <c:v>5.8395764219961815E-2</c:v>
                </c:pt>
                <c:pt idx="488">
                  <c:v>6.2504104910567682E-2</c:v>
                </c:pt>
                <c:pt idx="489">
                  <c:v>6.0481324185995819E-2</c:v>
                </c:pt>
                <c:pt idx="490">
                  <c:v>5.8518598850450097E-2</c:v>
                </c:pt>
                <c:pt idx="491">
                  <c:v>6.1880120741699011E-2</c:v>
                </c:pt>
                <c:pt idx="492">
                  <c:v>6.6328061377566333E-2</c:v>
                </c:pt>
                <c:pt idx="493">
                  <c:v>7.1526264050946864E-2</c:v>
                </c:pt>
                <c:pt idx="494">
                  <c:v>7.6812024967092732E-2</c:v>
                </c:pt>
                <c:pt idx="495">
                  <c:v>7.7589643524055146E-2</c:v>
                </c:pt>
                <c:pt idx="496">
                  <c:v>7.9745051431456354E-2</c:v>
                </c:pt>
                <c:pt idx="497">
                  <c:v>8.4182069659248043E-2</c:v>
                </c:pt>
                <c:pt idx="498">
                  <c:v>8.644089029941121E-2</c:v>
                </c:pt>
                <c:pt idx="499">
                  <c:v>8.7119875454073653E-2</c:v>
                </c:pt>
                <c:pt idx="500">
                  <c:v>0.10203577021346737</c:v>
                </c:pt>
                <c:pt idx="501">
                  <c:v>9.6093814178920683E-2</c:v>
                </c:pt>
                <c:pt idx="502">
                  <c:v>0.10255517078868102</c:v>
                </c:pt>
                <c:pt idx="503">
                  <c:v>0.1033096446700508</c:v>
                </c:pt>
                <c:pt idx="504">
                  <c:v>9.6147275760194661E-2</c:v>
                </c:pt>
                <c:pt idx="505">
                  <c:v>9.3596059113300337E-2</c:v>
                </c:pt>
                <c:pt idx="506">
                  <c:v>8.3438485804416374E-2</c:v>
                </c:pt>
                <c:pt idx="507">
                  <c:v>6.9997468798068507E-2</c:v>
                </c:pt>
                <c:pt idx="508">
                  <c:v>7.5686732904734072E-2</c:v>
                </c:pt>
                <c:pt idx="509">
                  <c:v>7.2098192712863635E-2</c:v>
                </c:pt>
                <c:pt idx="510">
                  <c:v>7.4124610831379625E-2</c:v>
                </c:pt>
                <c:pt idx="511">
                  <c:v>7.5307416176583014E-2</c:v>
                </c:pt>
                <c:pt idx="512">
                  <c:v>5.7512527110911746E-2</c:v>
                </c:pt>
                <c:pt idx="513">
                  <c:v>6.8070675085720567E-2</c:v>
                </c:pt>
                <c:pt idx="514">
                  <c:v>6.8725840023788315E-2</c:v>
                </c:pt>
                <c:pt idx="515">
                  <c:v>6.2240053001582647E-2</c:v>
                </c:pt>
                <c:pt idx="516">
                  <c:v>6.4263581525824606E-2</c:v>
                </c:pt>
                <c:pt idx="517">
                  <c:v>6.51603020024073E-2</c:v>
                </c:pt>
                <c:pt idx="518">
                  <c:v>6.6639976706944215E-2</c:v>
                </c:pt>
                <c:pt idx="519">
                  <c:v>7.340684936492349E-2</c:v>
                </c:pt>
                <c:pt idx="520">
                  <c:v>7.9290047994204513E-2</c:v>
                </c:pt>
                <c:pt idx="521">
                  <c:v>8.1042098620751832E-2</c:v>
                </c:pt>
                <c:pt idx="522">
                  <c:v>8.1157968188080271E-2</c:v>
                </c:pt>
                <c:pt idx="523">
                  <c:v>8.3315576390368601E-2</c:v>
                </c:pt>
                <c:pt idx="524">
                  <c:v>7.3691654879773721E-2</c:v>
                </c:pt>
                <c:pt idx="525">
                  <c:v>6.3714827029682258E-2</c:v>
                </c:pt>
                <c:pt idx="526">
                  <c:v>5.5385524988696831E-2</c:v>
                </c:pt>
                <c:pt idx="527">
                  <c:v>5.1160776160776189E-2</c:v>
                </c:pt>
                <c:pt idx="528">
                  <c:v>4.6669882506977158E-2</c:v>
                </c:pt>
                <c:pt idx="529">
                  <c:v>4.6843700241409485E-2</c:v>
                </c:pt>
                <c:pt idx="530">
                  <c:v>4.9254444330706103E-2</c:v>
                </c:pt>
                <c:pt idx="531">
                  <c:v>4.9569403946565338E-2</c:v>
                </c:pt>
                <c:pt idx="532">
                  <c:v>5.1818166563186982E-2</c:v>
                </c:pt>
                <c:pt idx="533">
                  <c:v>4.5780520346897932E-2</c:v>
                </c:pt>
                <c:pt idx="534">
                  <c:v>3.9982127194797087E-2</c:v>
                </c:pt>
                <c:pt idx="535">
                  <c:v>3.4388932599003441E-2</c:v>
                </c:pt>
                <c:pt idx="536">
                  <c:v>4.4872217099196414E-2</c:v>
                </c:pt>
                <c:pt idx="537">
                  <c:v>5.107526881720427E-2</c:v>
                </c:pt>
                <c:pt idx="538">
                  <c:v>5.4489133479428548E-2</c:v>
                </c:pt>
                <c:pt idx="539">
                  <c:v>5.7851103456232587E-2</c:v>
                </c:pt>
                <c:pt idx="540">
                  <c:v>5.744383178339231E-2</c:v>
                </c:pt>
                <c:pt idx="541">
                  <c:v>5.2090999787383671E-2</c:v>
                </c:pt>
                <c:pt idx="542">
                  <c:v>4.7446382985642389E-2</c:v>
                </c:pt>
                <c:pt idx="543">
                  <c:v>4.2754231812895692E-2</c:v>
                </c:pt>
                <c:pt idx="544">
                  <c:v>3.2737193088814759E-2</c:v>
                </c:pt>
                <c:pt idx="545">
                  <c:v>3.7524918268080722E-2</c:v>
                </c:pt>
                <c:pt idx="546">
                  <c:v>4.0274970959374864E-2</c:v>
                </c:pt>
                <c:pt idx="547">
                  <c:v>4.1137134345387037E-2</c:v>
                </c:pt>
                <c:pt idx="548">
                  <c:v>4.0817613036420654E-2</c:v>
                </c:pt>
                <c:pt idx="549">
                  <c:v>4.1626786750976759E-2</c:v>
                </c:pt>
                <c:pt idx="550">
                  <c:v>3.9876246132691619E-2</c:v>
                </c:pt>
                <c:pt idx="551">
                  <c:v>4.1070065282083956E-2</c:v>
                </c:pt>
                <c:pt idx="552">
                  <c:v>4.6665110125301605E-2</c:v>
                </c:pt>
                <c:pt idx="553">
                  <c:v>4.9092152717323742E-2</c:v>
                </c:pt>
                <c:pt idx="554">
                  <c:v>4.9830019093745639E-2</c:v>
                </c:pt>
                <c:pt idx="555">
                  <c:v>5.3315571802537327E-2</c:v>
                </c:pt>
                <c:pt idx="556">
                  <c:v>5.1534765884479236E-2</c:v>
                </c:pt>
                <c:pt idx="557">
                  <c:v>5.2122721264102716E-2</c:v>
                </c:pt>
                <c:pt idx="558">
                  <c:v>5.3369841221280717E-2</c:v>
                </c:pt>
                <c:pt idx="559">
                  <c:v>5.2799001552464239E-2</c:v>
                </c:pt>
                <c:pt idx="560">
                  <c:v>5.1466468815771486E-2</c:v>
                </c:pt>
                <c:pt idx="561">
                  <c:v>5.342994004760037E-2</c:v>
                </c:pt>
                <c:pt idx="562">
                  <c:v>5.6108189331329772E-2</c:v>
                </c:pt>
                <c:pt idx="563">
                  <c:v>5.8321734835900078E-2</c:v>
                </c:pt>
                <c:pt idx="564">
                  <c:v>5.7299644572669298E-2</c:v>
                </c:pt>
                <c:pt idx="565">
                  <c:v>5.5818984678303617E-2</c:v>
                </c:pt>
                <c:pt idx="566">
                  <c:v>5.8584335122506728E-2</c:v>
                </c:pt>
                <c:pt idx="567">
                  <c:v>6.3410832193644184E-2</c:v>
                </c:pt>
                <c:pt idx="568">
                  <c:v>6.4419926838942834E-2</c:v>
                </c:pt>
                <c:pt idx="569">
                  <c:v>6.3361042528013667E-2</c:v>
                </c:pt>
                <c:pt idx="570">
                  <c:v>6.1382745451113052E-2</c:v>
                </c:pt>
                <c:pt idx="571">
                  <c:v>6.765841176215466E-2</c:v>
                </c:pt>
                <c:pt idx="572">
                  <c:v>6.6098326661098467E-2</c:v>
                </c:pt>
                <c:pt idx="573">
                  <c:v>6.0615160224786531E-2</c:v>
                </c:pt>
                <c:pt idx="574">
                  <c:v>5.8818507768482242E-2</c:v>
                </c:pt>
                <c:pt idx="575">
                  <c:v>5.6564285310255105E-2</c:v>
                </c:pt>
                <c:pt idx="576">
                  <c:v>5.5685270620006701E-2</c:v>
                </c:pt>
                <c:pt idx="577">
                  <c:v>6.5302513578375673E-2</c:v>
                </c:pt>
                <c:pt idx="578">
                  <c:v>6.9436102303362071E-2</c:v>
                </c:pt>
                <c:pt idx="579">
                  <c:v>6.4704824858600754E-2</c:v>
                </c:pt>
                <c:pt idx="580">
                  <c:v>6.4289066166119221E-2</c:v>
                </c:pt>
                <c:pt idx="581">
                  <c:v>6.186629296842789E-2</c:v>
                </c:pt>
                <c:pt idx="582">
                  <c:v>6.3811738951976962E-2</c:v>
                </c:pt>
                <c:pt idx="583">
                  <c:v>5.4853691893136103E-2</c:v>
                </c:pt>
                <c:pt idx="584">
                  <c:v>6.163550896909447E-2</c:v>
                </c:pt>
                <c:pt idx="585">
                  <c:v>7.3895809739524393E-2</c:v>
                </c:pt>
                <c:pt idx="586">
                  <c:v>7.7131876696498153E-2</c:v>
                </c:pt>
                <c:pt idx="587">
                  <c:v>9.6431821832003856E-2</c:v>
                </c:pt>
                <c:pt idx="588">
                  <c:v>0.10235160882019861</c:v>
                </c:pt>
                <c:pt idx="589">
                  <c:v>9.3866097541696308E-2</c:v>
                </c:pt>
                <c:pt idx="590">
                  <c:v>9.314020009926588E-2</c:v>
                </c:pt>
                <c:pt idx="591">
                  <c:v>8.750259767248543E-2</c:v>
                </c:pt>
                <c:pt idx="592">
                  <c:v>9.3305840854860586E-2</c:v>
                </c:pt>
                <c:pt idx="593">
                  <c:v>9.2070022901059714E-2</c:v>
                </c:pt>
                <c:pt idx="594">
                  <c:v>8.6130617074362828E-2</c:v>
                </c:pt>
                <c:pt idx="595">
                  <c:v>8.4054324664321861E-2</c:v>
                </c:pt>
                <c:pt idx="596">
                  <c:v>7.4394045422736907E-2</c:v>
                </c:pt>
                <c:pt idx="597">
                  <c:v>6.3500433128695744E-2</c:v>
                </c:pt>
                <c:pt idx="598">
                  <c:v>6.05055016342722E-2</c:v>
                </c:pt>
                <c:pt idx="599">
                  <c:v>3.7096715127989115E-2</c:v>
                </c:pt>
                <c:pt idx="600">
                  <c:v>2.2287489273239255E-2</c:v>
                </c:pt>
                <c:pt idx="601">
                  <c:v>2.4605267911984592E-2</c:v>
                </c:pt>
                <c:pt idx="602">
                  <c:v>1.6154278135566982E-2</c:v>
                </c:pt>
                <c:pt idx="603">
                  <c:v>1.9383964934491169E-2</c:v>
                </c:pt>
                <c:pt idx="604">
                  <c:v>1.8883366742974948E-2</c:v>
                </c:pt>
                <c:pt idx="605">
                  <c:v>1.9963272317990641E-2</c:v>
                </c:pt>
                <c:pt idx="606">
                  <c:v>2.0568140104912778E-2</c:v>
                </c:pt>
                <c:pt idx="607">
                  <c:v>2.6536412078152796E-2</c:v>
                </c:pt>
                <c:pt idx="608">
                  <c:v>3.0304824613344026E-2</c:v>
                </c:pt>
                <c:pt idx="609">
                  <c:v>3.2852876249837598E-2</c:v>
                </c:pt>
                <c:pt idx="610">
                  <c:v>3.1667607754564363E-2</c:v>
                </c:pt>
                <c:pt idx="611">
                  <c:v>3.59934086629001E-2</c:v>
                </c:pt>
                <c:pt idx="612">
                  <c:v>4.3153899812014514E-2</c:v>
                </c:pt>
                <c:pt idx="613">
                  <c:v>4.4608223429014743E-2</c:v>
                </c:pt>
                <c:pt idx="614">
                  <c:v>5.1619730730789584E-2</c:v>
                </c:pt>
                <c:pt idx="615">
                  <c:v>5.5030930733901827E-2</c:v>
                </c:pt>
                <c:pt idx="616">
                  <c:v>5.6531507933736173E-2</c:v>
                </c:pt>
                <c:pt idx="617">
                  <c:v>6.2957370193983037E-2</c:v>
                </c:pt>
                <c:pt idx="618">
                  <c:v>8.0962546990300407E-2</c:v>
                </c:pt>
                <c:pt idx="619">
                  <c:v>9.6722843201716438E-2</c:v>
                </c:pt>
                <c:pt idx="620">
                  <c:v>9.5194308111400894E-2</c:v>
                </c:pt>
                <c:pt idx="621">
                  <c:v>9.2886369351041304E-2</c:v>
                </c:pt>
                <c:pt idx="622">
                  <c:v>9.6077537058152834E-2</c:v>
                </c:pt>
                <c:pt idx="623">
                  <c:v>9.7514144834011357E-2</c:v>
                </c:pt>
                <c:pt idx="624">
                  <c:v>0.10316102050299769</c:v>
                </c:pt>
                <c:pt idx="625">
                  <c:v>0.10113762954461074</c:v>
                </c:pt>
                <c:pt idx="626">
                  <c:v>9.9189355397774959E-2</c:v>
                </c:pt>
                <c:pt idx="627">
                  <c:v>9.769125698230971E-2</c:v>
                </c:pt>
                <c:pt idx="628">
                  <c:v>9.3978293206985794E-2</c:v>
                </c:pt>
                <c:pt idx="629">
                  <c:v>9.2700251338651438E-2</c:v>
                </c:pt>
                <c:pt idx="630">
                  <c:v>7.8912908142455288E-2</c:v>
                </c:pt>
                <c:pt idx="631">
                  <c:v>6.4548361310951125E-2</c:v>
                </c:pt>
                <c:pt idx="632">
                  <c:v>7.0579221896875627E-2</c:v>
                </c:pt>
                <c:pt idx="633">
                  <c:v>7.3749490174752297E-2</c:v>
                </c:pt>
                <c:pt idx="634">
                  <c:v>7.5421842165491124E-2</c:v>
                </c:pt>
                <c:pt idx="635">
                  <c:v>8.2773470253931156E-2</c:v>
                </c:pt>
                <c:pt idx="636">
                  <c:v>7.6664646111801835E-2</c:v>
                </c:pt>
                <c:pt idx="637">
                  <c:v>7.1154848401238466E-2</c:v>
                </c:pt>
                <c:pt idx="638">
                  <c:v>7.3179663499684619E-2</c:v>
                </c:pt>
                <c:pt idx="639">
                  <c:v>7.0948748558363445E-2</c:v>
                </c:pt>
                <c:pt idx="640">
                  <c:v>7.048467023891071E-2</c:v>
                </c:pt>
                <c:pt idx="641">
                  <c:v>6.8564799535967558E-2</c:v>
                </c:pt>
                <c:pt idx="642">
                  <c:v>6.755009053104917E-2</c:v>
                </c:pt>
                <c:pt idx="643">
                  <c:v>6.6088348334700231E-2</c:v>
                </c:pt>
                <c:pt idx="644">
                  <c:v>6.2789193004470237E-2</c:v>
                </c:pt>
                <c:pt idx="645">
                  <c:v>6.7145208574795862E-2</c:v>
                </c:pt>
                <c:pt idx="646">
                  <c:v>6.1078006500541675E-2</c:v>
                </c:pt>
                <c:pt idx="647">
                  <c:v>5.4408826256967073E-2</c:v>
                </c:pt>
                <c:pt idx="648">
                  <c:v>5.7197385371439445E-2</c:v>
                </c:pt>
                <c:pt idx="649">
                  <c:v>6.4777714176683834E-2</c:v>
                </c:pt>
                <c:pt idx="650">
                  <c:v>6.1630331753554569E-2</c:v>
                </c:pt>
                <c:pt idx="651">
                  <c:v>6.3386202401307407E-2</c:v>
                </c:pt>
                <c:pt idx="652">
                  <c:v>6.5683747012664273E-2</c:v>
                </c:pt>
                <c:pt idx="653">
                  <c:v>6.5119935610066654E-2</c:v>
                </c:pt>
                <c:pt idx="654">
                  <c:v>6.6080814105192565E-2</c:v>
                </c:pt>
                <c:pt idx="655">
                  <c:v>6.2946006561509407E-2</c:v>
                </c:pt>
                <c:pt idx="656">
                  <c:v>6.1016667742798375E-2</c:v>
                </c:pt>
                <c:pt idx="657">
                  <c:v>5.5372511796434952E-2</c:v>
                </c:pt>
                <c:pt idx="658">
                  <c:v>5.7954234661318327E-2</c:v>
                </c:pt>
                <c:pt idx="659">
                  <c:v>5.9181415929203611E-2</c:v>
                </c:pt>
                <c:pt idx="660">
                  <c:v>6.0141349772992007E-2</c:v>
                </c:pt>
                <c:pt idx="661">
                  <c:v>6.2978227757369373E-2</c:v>
                </c:pt>
                <c:pt idx="662">
                  <c:v>6.0659631078016425E-2</c:v>
                </c:pt>
                <c:pt idx="663">
                  <c:v>5.9563467739786269E-2</c:v>
                </c:pt>
                <c:pt idx="664">
                  <c:v>5.5975914464564777E-2</c:v>
                </c:pt>
                <c:pt idx="665">
                  <c:v>5.4926322633932753E-2</c:v>
                </c:pt>
                <c:pt idx="666">
                  <c:v>5.4065157912219511E-2</c:v>
                </c:pt>
                <c:pt idx="667">
                  <c:v>5.5809371022023851E-2</c:v>
                </c:pt>
                <c:pt idx="668">
                  <c:v>5.7525124317557533E-2</c:v>
                </c:pt>
                <c:pt idx="669">
                  <c:v>5.4776276873583864E-2</c:v>
                </c:pt>
                <c:pt idx="670">
                  <c:v>5.8708971365050301E-2</c:v>
                </c:pt>
                <c:pt idx="671">
                  <c:v>5.6713606985404272E-2</c:v>
                </c:pt>
                <c:pt idx="672">
                  <c:v>6.1710315703436235E-2</c:v>
                </c:pt>
                <c:pt idx="673">
                  <c:v>5.7460025792530345E-2</c:v>
                </c:pt>
                <c:pt idx="674">
                  <c:v>6.1458298259200676E-2</c:v>
                </c:pt>
                <c:pt idx="675">
                  <c:v>6.4641078525076723E-2</c:v>
                </c:pt>
                <c:pt idx="676">
                  <c:v>6.7331087012867663E-2</c:v>
                </c:pt>
                <c:pt idx="677">
                  <c:v>6.8808409268853427E-2</c:v>
                </c:pt>
                <c:pt idx="678">
                  <c:v>6.9130232866715352E-2</c:v>
                </c:pt>
                <c:pt idx="679">
                  <c:v>7.1737065939964553E-2</c:v>
                </c:pt>
                <c:pt idx="680">
                  <c:v>7.1799087508734399E-2</c:v>
                </c:pt>
                <c:pt idx="681">
                  <c:v>7.4494949494949531E-2</c:v>
                </c:pt>
                <c:pt idx="682">
                  <c:v>7.2480872537847962E-2</c:v>
                </c:pt>
                <c:pt idx="683">
                  <c:v>7.0123136746597564E-2</c:v>
                </c:pt>
                <c:pt idx="684">
                  <c:v>6.5172413793103512E-2</c:v>
                </c:pt>
                <c:pt idx="685">
                  <c:v>6.4229690090549615E-2</c:v>
                </c:pt>
                <c:pt idx="686">
                  <c:v>6.4307636184841796E-2</c:v>
                </c:pt>
                <c:pt idx="687">
                  <c:v>6.1779436779436779E-2</c:v>
                </c:pt>
                <c:pt idx="688">
                  <c:v>6.0255687159240373E-2</c:v>
                </c:pt>
                <c:pt idx="689">
                  <c:v>5.6655678426421656E-2</c:v>
                </c:pt>
                <c:pt idx="690">
                  <c:v>5.6546695625193918E-2</c:v>
                </c:pt>
                <c:pt idx="691">
                  <c:v>5.4044474580450259E-2</c:v>
                </c:pt>
                <c:pt idx="692">
                  <c:v>5.2477776329010101E-2</c:v>
                </c:pt>
                <c:pt idx="693">
                  <c:v>5.1276573015703451E-2</c:v>
                </c:pt>
                <c:pt idx="694">
                  <c:v>4.7630250825333009E-2</c:v>
                </c:pt>
                <c:pt idx="695">
                  <c:v>4.8654009205426271E-2</c:v>
                </c:pt>
                <c:pt idx="696">
                  <c:v>4.407989339516815E-2</c:v>
                </c:pt>
                <c:pt idx="697">
                  <c:v>4.1853288793684641E-2</c:v>
                </c:pt>
                <c:pt idx="698">
                  <c:v>4.0601761471171158E-2</c:v>
                </c:pt>
                <c:pt idx="699">
                  <c:v>3.7440016613636613E-2</c:v>
                </c:pt>
                <c:pt idx="700">
                  <c:v>3.7414664420604773E-2</c:v>
                </c:pt>
                <c:pt idx="701">
                  <c:v>4.0099123085206079E-2</c:v>
                </c:pt>
                <c:pt idx="702">
                  <c:v>3.7882681154100289E-2</c:v>
                </c:pt>
                <c:pt idx="703">
                  <c:v>3.7120968449369809E-2</c:v>
                </c:pt>
                <c:pt idx="704">
                  <c:v>3.5891007936103073E-2</c:v>
                </c:pt>
                <c:pt idx="705">
                  <c:v>3.274202679750899E-2</c:v>
                </c:pt>
                <c:pt idx="706">
                  <c:v>3.1693482371179575E-2</c:v>
                </c:pt>
                <c:pt idx="707">
                  <c:v>3.6564325057932619E-2</c:v>
                </c:pt>
                <c:pt idx="708">
                  <c:v>4.0567629540964115E-2</c:v>
                </c:pt>
                <c:pt idx="709">
                  <c:v>4.0409196129458855E-2</c:v>
                </c:pt>
                <c:pt idx="710">
                  <c:v>3.9039060542050107E-2</c:v>
                </c:pt>
                <c:pt idx="711">
                  <c:v>3.9556181502319841E-2</c:v>
                </c:pt>
                <c:pt idx="712">
                  <c:v>4.2111785317494176E-2</c:v>
                </c:pt>
                <c:pt idx="713">
                  <c:v>4.6246791371803701E-2</c:v>
                </c:pt>
                <c:pt idx="714">
                  <c:v>4.9289099526066298E-2</c:v>
                </c:pt>
                <c:pt idx="715">
                  <c:v>5.1623271353454452E-2</c:v>
                </c:pt>
                <c:pt idx="716">
                  <c:v>5.5590730657211519E-2</c:v>
                </c:pt>
                <c:pt idx="717">
                  <c:v>6.4356748778859385E-2</c:v>
                </c:pt>
                <c:pt idx="718">
                  <c:v>7.0799629255139815E-2</c:v>
                </c:pt>
                <c:pt idx="719">
                  <c:v>6.6878847814580686E-2</c:v>
                </c:pt>
                <c:pt idx="720">
                  <c:v>6.7286636915486323E-2</c:v>
                </c:pt>
                <c:pt idx="721">
                  <c:v>6.8157791090566217E-2</c:v>
                </c:pt>
                <c:pt idx="722">
                  <c:v>0.10184898040756128</c:v>
                </c:pt>
                <c:pt idx="723">
                  <c:v>0.16927996698989065</c:v>
                </c:pt>
                <c:pt idx="724">
                  <c:v>0.21887579019306344</c:v>
                </c:pt>
                <c:pt idx="725">
                  <c:v>0.22870523490660669</c:v>
                </c:pt>
                <c:pt idx="726">
                  <c:v>0.23217247097844113</c:v>
                </c:pt>
                <c:pt idx="727">
                  <c:v>0.23040523331411966</c:v>
                </c:pt>
                <c:pt idx="728">
                  <c:v>0.23795052249946694</c:v>
                </c:pt>
                <c:pt idx="729">
                  <c:v>0.23715349770869373</c:v>
                </c:pt>
                <c:pt idx="730">
                  <c:v>0.24392946838995663</c:v>
                </c:pt>
                <c:pt idx="731">
                  <c:v>0.24842190468108441</c:v>
                </c:pt>
                <c:pt idx="732">
                  <c:v>0.25779454349491621</c:v>
                </c:pt>
                <c:pt idx="733">
                  <c:v>0.26885831279473699</c:v>
                </c:pt>
                <c:pt idx="734">
                  <c:v>0.24174099045569972</c:v>
                </c:pt>
                <c:pt idx="735">
                  <c:v>0.18280252903984701</c:v>
                </c:pt>
                <c:pt idx="736">
                  <c:v>0.14485399659101103</c:v>
                </c:pt>
                <c:pt idx="737">
                  <c:v>0.12856536104537955</c:v>
                </c:pt>
                <c:pt idx="738">
                  <c:v>0.12788738250774165</c:v>
                </c:pt>
                <c:pt idx="739">
                  <c:v>0.13499188338217821</c:v>
                </c:pt>
                <c:pt idx="740">
                  <c:v>0.12870386321547012</c:v>
                </c:pt>
                <c:pt idx="741">
                  <c:v>0.12854070037415197</c:v>
                </c:pt>
                <c:pt idx="742">
                  <c:v>0.12544149121234816</c:v>
                </c:pt>
                <c:pt idx="743">
                  <c:v>0.12367775703671165</c:v>
                </c:pt>
                <c:pt idx="744">
                  <c:v>0.11755960830670605</c:v>
                </c:pt>
                <c:pt idx="745">
                  <c:v>0.10674028417172644</c:v>
                </c:pt>
                <c:pt idx="746">
                  <c:v>9.499488760281459E-2</c:v>
                </c:pt>
                <c:pt idx="747">
                  <c:v>7.6258291647191154E-2</c:v>
                </c:pt>
                <c:pt idx="748">
                  <c:v>6.0263386013801074E-2</c:v>
                </c:pt>
                <c:pt idx="749">
                  <c:v>5.6089657430804456E-2</c:v>
                </c:pt>
                <c:pt idx="750">
                  <c:v>4.9521471916489285E-2</c:v>
                </c:pt>
                <c:pt idx="751">
                  <c:v>3.8247222288882027E-2</c:v>
                </c:pt>
                <c:pt idx="752">
                  <c:v>2.5636867484820587E-2</c:v>
                </c:pt>
              </c:numCache>
            </c:numRef>
          </c:val>
          <c:smooth val="0"/>
          <c:extLst>
            <c:ext xmlns:c16="http://schemas.microsoft.com/office/drawing/2014/chart" uri="{C3380CC4-5D6E-409C-BE32-E72D297353CC}">
              <c16:uniqueId val="{00000003-C7D6-4755-A2E9-49655E297E35}"/>
            </c:ext>
          </c:extLst>
        </c:ser>
        <c:dLbls>
          <c:showLegendKey val="0"/>
          <c:showVal val="0"/>
          <c:showCatName val="0"/>
          <c:showSerName val="0"/>
          <c:showPercent val="0"/>
          <c:showBubbleSize val="0"/>
        </c:dLbls>
        <c:marker val="1"/>
        <c:smooth val="0"/>
        <c:axId val="40987663"/>
        <c:axId val="43280431"/>
      </c:lineChart>
      <c:dateAx>
        <c:axId val="40987663"/>
        <c:scaling>
          <c:orientation val="minMax"/>
          <c:min val="22647"/>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3280431"/>
        <c:crosses val="autoZero"/>
        <c:auto val="1"/>
        <c:lblOffset val="100"/>
        <c:baseTimeUnit val="months"/>
        <c:majorUnit val="5"/>
        <c:majorTimeUnit val="years"/>
      </c:dateAx>
      <c:valAx>
        <c:axId val="43280431"/>
        <c:scaling>
          <c:orientation val="minMax"/>
          <c:max val="0.28000000000000003"/>
          <c:min val="-7.0000000000000007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0987663"/>
        <c:crosses val="autoZero"/>
        <c:crossBetween val="between"/>
        <c:majorUnit val="7.0000000000000007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M2 Money Supply YoY Change vs. Headline CPI YoY Change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areaChart>
        <c:grouping val="standard"/>
        <c:varyColors val="0"/>
        <c:ser>
          <c:idx val="2"/>
          <c:order val="2"/>
          <c:tx>
            <c:v>rec</c:v>
          </c:tx>
          <c:spPr>
            <a:solidFill>
              <a:schemeClr val="accent3"/>
            </a:solidFill>
            <a:ln>
              <a:noFill/>
            </a:ln>
            <a:effectLst/>
          </c:spPr>
          <c:cat>
            <c:numRef>
              <c:f>'[Chart in Microsoft PowerPoint]Sheet1'!$A$24:$A$776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'[Chart in Microsoft PowerPoint]Sheet1'!$F$24:$F$776</c:f>
              <c:numCache>
                <c:formatCode>General</c:formatCode>
                <c:ptCount val="7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100</c:v>
                </c:pt>
                <c:pt idx="112">
                  <c:v>100</c:v>
                </c:pt>
                <c:pt idx="113">
                  <c:v>100</c:v>
                </c:pt>
                <c:pt idx="114">
                  <c:v>100</c:v>
                </c:pt>
                <c:pt idx="115">
                  <c:v>100</c:v>
                </c:pt>
                <c:pt idx="116">
                  <c:v>100</c:v>
                </c:pt>
                <c:pt idx="117">
                  <c:v>100</c:v>
                </c:pt>
                <c:pt idx="118">
                  <c:v>100</c:v>
                </c:pt>
                <c:pt idx="119">
                  <c:v>100</c:v>
                </c:pt>
                <c:pt idx="120">
                  <c:v>100</c:v>
                </c:pt>
                <c:pt idx="121">
                  <c:v>100</c:v>
                </c:pt>
                <c:pt idx="122">
                  <c:v>100</c:v>
                </c:pt>
                <c:pt idx="123">
                  <c:v>100</c:v>
                </c:pt>
                <c:pt idx="124">
                  <c:v>100</c:v>
                </c:pt>
                <c:pt idx="125">
                  <c:v>100</c:v>
                </c:pt>
                <c:pt idx="126">
                  <c:v>100</c:v>
                </c:pt>
                <c:pt idx="127">
                  <c:v>100</c:v>
                </c:pt>
                <c:pt idx="128">
                  <c:v>100</c:v>
                </c:pt>
                <c:pt idx="129">
                  <c:v>100</c:v>
                </c:pt>
                <c:pt idx="130">
                  <c:v>100</c:v>
                </c:pt>
                <c:pt idx="131">
                  <c:v>100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100</c:v>
                </c:pt>
                <c:pt idx="166">
                  <c:v>100</c:v>
                </c:pt>
                <c:pt idx="167">
                  <c:v>100</c:v>
                </c:pt>
                <c:pt idx="168">
                  <c:v>100</c:v>
                </c:pt>
                <c:pt idx="169">
                  <c:v>100</c:v>
                </c:pt>
                <c:pt idx="170">
                  <c:v>100</c:v>
                </c:pt>
                <c:pt idx="171">
                  <c:v>100</c:v>
                </c:pt>
                <c:pt idx="172">
                  <c:v>100</c:v>
                </c:pt>
                <c:pt idx="173">
                  <c:v>100</c:v>
                </c:pt>
                <c:pt idx="174">
                  <c:v>100</c:v>
                </c:pt>
                <c:pt idx="175">
                  <c:v>100</c:v>
                </c:pt>
                <c:pt idx="176">
                  <c:v>100</c:v>
                </c:pt>
                <c:pt idx="177">
                  <c:v>100</c:v>
                </c:pt>
                <c:pt idx="178">
                  <c:v>100</c:v>
                </c:pt>
                <c:pt idx="179">
                  <c:v>100</c:v>
                </c:pt>
                <c:pt idx="180">
                  <c:v>100</c:v>
                </c:pt>
                <c:pt idx="181">
                  <c:v>100</c:v>
                </c:pt>
                <c:pt idx="182">
                  <c:v>100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0</c:v>
                </c:pt>
                <c:pt idx="247">
                  <c:v>0</c:v>
                </c:pt>
                <c:pt idx="248">
                  <c:v>0</c:v>
                </c:pt>
                <c:pt idx="249">
                  <c:v>0</c:v>
                </c:pt>
                <c:pt idx="250">
                  <c:v>0</c:v>
                </c:pt>
                <c:pt idx="251">
                  <c:v>0</c:v>
                </c:pt>
                <c:pt idx="252">
                  <c:v>0</c:v>
                </c:pt>
                <c:pt idx="253">
                  <c:v>0</c:v>
                </c:pt>
                <c:pt idx="254">
                  <c:v>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100</c:v>
                </c:pt>
                <c:pt idx="358">
                  <c:v>100</c:v>
                </c:pt>
                <c:pt idx="359">
                  <c:v>100</c:v>
                </c:pt>
                <c:pt idx="360">
                  <c:v>100</c:v>
                </c:pt>
                <c:pt idx="361">
                  <c:v>100</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100</c:v>
                </c:pt>
                <c:pt idx="493">
                  <c:v>100</c:v>
                </c:pt>
                <c:pt idx="494">
                  <c:v>100</c:v>
                </c:pt>
                <c:pt idx="495">
                  <c:v>100</c:v>
                </c:pt>
                <c:pt idx="496">
                  <c:v>100</c:v>
                </c:pt>
                <c:pt idx="497">
                  <c:v>100</c:v>
                </c:pt>
                <c:pt idx="498">
                  <c:v>100</c:v>
                </c:pt>
                <c:pt idx="499">
                  <c:v>100</c:v>
                </c:pt>
                <c:pt idx="500">
                  <c:v>100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100</c:v>
                </c:pt>
                <c:pt idx="721">
                  <c:v>100</c:v>
                </c:pt>
                <c:pt idx="722">
                  <c:v>100</c:v>
                </c:pt>
                <c:pt idx="723">
                  <c:v>100</c:v>
                </c:pt>
                <c:pt idx="724">
                  <c:v>100</c:v>
                </c:pt>
                <c:pt idx="725">
                  <c:v>100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numCache>
            </c:numRef>
          </c:val>
          <c:extLst>
            <c:ext xmlns:c16="http://schemas.microsoft.com/office/drawing/2014/chart" uri="{C3380CC4-5D6E-409C-BE32-E72D297353CC}">
              <c16:uniqueId val="{00000000-41B3-4354-88D7-C87F868CF5DA}"/>
            </c:ext>
          </c:extLst>
        </c:ser>
        <c:ser>
          <c:idx val="3"/>
          <c:order val="3"/>
          <c:tx>
            <c:v>-rec</c:v>
          </c:tx>
          <c:spPr>
            <a:solidFill>
              <a:schemeClr val="accent3"/>
            </a:solidFill>
            <a:ln>
              <a:noFill/>
            </a:ln>
            <a:effectLst/>
          </c:spPr>
          <c:cat>
            <c:numRef>
              <c:f>'[Chart in Microsoft PowerPoint]Sheet1'!$A$24:$A$776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'[Chart in Microsoft PowerPoint]Sheet1'!$G$24:$G$776</c:f>
              <c:numCache>
                <c:formatCode>General</c:formatCode>
                <c:ptCount val="7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-100</c:v>
                </c:pt>
                <c:pt idx="112">
                  <c:v>-100</c:v>
                </c:pt>
                <c:pt idx="113">
                  <c:v>-100</c:v>
                </c:pt>
                <c:pt idx="114">
                  <c:v>-100</c:v>
                </c:pt>
                <c:pt idx="115">
                  <c:v>-100</c:v>
                </c:pt>
                <c:pt idx="116">
                  <c:v>-100</c:v>
                </c:pt>
                <c:pt idx="117">
                  <c:v>-100</c:v>
                </c:pt>
                <c:pt idx="118">
                  <c:v>-100</c:v>
                </c:pt>
                <c:pt idx="119">
                  <c:v>-100</c:v>
                </c:pt>
                <c:pt idx="120">
                  <c:v>-100</c:v>
                </c:pt>
                <c:pt idx="121">
                  <c:v>-100</c:v>
                </c:pt>
                <c:pt idx="122">
                  <c:v>-100</c:v>
                </c:pt>
                <c:pt idx="123">
                  <c:v>-100</c:v>
                </c:pt>
                <c:pt idx="124">
                  <c:v>-100</c:v>
                </c:pt>
                <c:pt idx="125">
                  <c:v>-100</c:v>
                </c:pt>
                <c:pt idx="126">
                  <c:v>-100</c:v>
                </c:pt>
                <c:pt idx="127">
                  <c:v>-100</c:v>
                </c:pt>
                <c:pt idx="128">
                  <c:v>-100</c:v>
                </c:pt>
                <c:pt idx="129">
                  <c:v>-100</c:v>
                </c:pt>
                <c:pt idx="130">
                  <c:v>-100</c:v>
                </c:pt>
                <c:pt idx="131">
                  <c:v>-100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-100</c:v>
                </c:pt>
                <c:pt idx="166">
                  <c:v>-100</c:v>
                </c:pt>
                <c:pt idx="167">
                  <c:v>-100</c:v>
                </c:pt>
                <c:pt idx="168">
                  <c:v>-100</c:v>
                </c:pt>
                <c:pt idx="169">
                  <c:v>-100</c:v>
                </c:pt>
                <c:pt idx="170">
                  <c:v>-100</c:v>
                </c:pt>
                <c:pt idx="171">
                  <c:v>-100</c:v>
                </c:pt>
                <c:pt idx="172">
                  <c:v>-100</c:v>
                </c:pt>
                <c:pt idx="173">
                  <c:v>-100</c:v>
                </c:pt>
                <c:pt idx="174">
                  <c:v>-100</c:v>
                </c:pt>
                <c:pt idx="175">
                  <c:v>-100</c:v>
                </c:pt>
                <c:pt idx="176">
                  <c:v>-100</c:v>
                </c:pt>
                <c:pt idx="177">
                  <c:v>-100</c:v>
                </c:pt>
                <c:pt idx="178">
                  <c:v>-100</c:v>
                </c:pt>
                <c:pt idx="179">
                  <c:v>-100</c:v>
                </c:pt>
                <c:pt idx="180">
                  <c:v>-100</c:v>
                </c:pt>
                <c:pt idx="181">
                  <c:v>-100</c:v>
                </c:pt>
                <c:pt idx="182">
                  <c:v>-100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0</c:v>
                </c:pt>
                <c:pt idx="247">
                  <c:v>0</c:v>
                </c:pt>
                <c:pt idx="248">
                  <c:v>0</c:v>
                </c:pt>
                <c:pt idx="249">
                  <c:v>0</c:v>
                </c:pt>
                <c:pt idx="250">
                  <c:v>0</c:v>
                </c:pt>
                <c:pt idx="251">
                  <c:v>0</c:v>
                </c:pt>
                <c:pt idx="252">
                  <c:v>0</c:v>
                </c:pt>
                <c:pt idx="253">
                  <c:v>0</c:v>
                </c:pt>
                <c:pt idx="254">
                  <c:v>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-100</c:v>
                </c:pt>
                <c:pt idx="358">
                  <c:v>-100</c:v>
                </c:pt>
                <c:pt idx="359">
                  <c:v>-100</c:v>
                </c:pt>
                <c:pt idx="360">
                  <c:v>-100</c:v>
                </c:pt>
                <c:pt idx="361">
                  <c:v>-100</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-100</c:v>
                </c:pt>
                <c:pt idx="493">
                  <c:v>-100</c:v>
                </c:pt>
                <c:pt idx="494">
                  <c:v>-100</c:v>
                </c:pt>
                <c:pt idx="495">
                  <c:v>-100</c:v>
                </c:pt>
                <c:pt idx="496">
                  <c:v>-100</c:v>
                </c:pt>
                <c:pt idx="497">
                  <c:v>-100</c:v>
                </c:pt>
                <c:pt idx="498">
                  <c:v>-100</c:v>
                </c:pt>
                <c:pt idx="499">
                  <c:v>-100</c:v>
                </c:pt>
                <c:pt idx="500">
                  <c:v>-100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-100</c:v>
                </c:pt>
                <c:pt idx="721">
                  <c:v>-100</c:v>
                </c:pt>
                <c:pt idx="722">
                  <c:v>-100</c:v>
                </c:pt>
                <c:pt idx="723">
                  <c:v>-100</c:v>
                </c:pt>
                <c:pt idx="724">
                  <c:v>-100</c:v>
                </c:pt>
                <c:pt idx="725">
                  <c:v>-100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numCache>
            </c:numRef>
          </c:val>
          <c:extLst>
            <c:ext xmlns:c16="http://schemas.microsoft.com/office/drawing/2014/chart" uri="{C3380CC4-5D6E-409C-BE32-E72D297353CC}">
              <c16:uniqueId val="{00000001-41B3-4354-88D7-C87F868CF5DA}"/>
            </c:ext>
          </c:extLst>
        </c:ser>
        <c:dLbls>
          <c:showLegendKey val="0"/>
          <c:showVal val="0"/>
          <c:showCatName val="0"/>
          <c:showSerName val="0"/>
          <c:showPercent val="0"/>
          <c:showBubbleSize val="0"/>
        </c:dLbls>
        <c:axId val="40987663"/>
        <c:axId val="43280431"/>
      </c:areaChart>
      <c:lineChart>
        <c:grouping val="standard"/>
        <c:varyColors val="0"/>
        <c:ser>
          <c:idx val="0"/>
          <c:order val="0"/>
          <c:tx>
            <c:v>M2 Money Supply</c:v>
          </c:tx>
          <c:spPr>
            <a:ln w="28575" cap="rnd">
              <a:solidFill>
                <a:schemeClr val="accent1">
                  <a:lumMod val="50000"/>
                </a:schemeClr>
              </a:solidFill>
              <a:round/>
            </a:ln>
            <a:effectLst/>
          </c:spPr>
          <c:marker>
            <c:symbol val="none"/>
          </c:marker>
          <c:dLbls>
            <c:dLbl>
              <c:idx val="752"/>
              <c:layout>
                <c:manualLayout>
                  <c:x val="-6.2003968253968251E-3"/>
                  <c:y val="0.1303854875283446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1B3-4354-88D7-C87F868CF5D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'[Chart in Microsoft PowerPoint]Sheet1'!$A$24:$A$776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'[Chart in Microsoft PowerPoint]Sheet1'!$C$24:$C$776</c:f>
              <c:numCache>
                <c:formatCode>General</c:formatCode>
                <c:ptCount val="753"/>
                <c:pt idx="0">
                  <c:v>4.0474528960223188E-2</c:v>
                </c:pt>
                <c:pt idx="1">
                  <c:v>3.7191518943343722E-2</c:v>
                </c:pt>
                <c:pt idx="2">
                  <c:v>3.4923928077455126E-2</c:v>
                </c:pt>
                <c:pt idx="3">
                  <c:v>3.447087211306446E-2</c:v>
                </c:pt>
                <c:pt idx="4">
                  <c:v>2.9774127310061564E-2</c:v>
                </c:pt>
                <c:pt idx="5">
                  <c:v>2.788167290037398E-2</c:v>
                </c:pt>
                <c:pt idx="6">
                  <c:v>3.0149051490515021E-2</c:v>
                </c:pt>
                <c:pt idx="7">
                  <c:v>3.54251012145749E-2</c:v>
                </c:pt>
                <c:pt idx="8">
                  <c:v>3.9433771486349814E-2</c:v>
                </c:pt>
                <c:pt idx="9">
                  <c:v>4.3844856661045532E-2</c:v>
                </c:pt>
                <c:pt idx="10">
                  <c:v>4.6449007068327004E-2</c:v>
                </c:pt>
                <c:pt idx="11">
                  <c:v>4.9026192075218154E-2</c:v>
                </c:pt>
                <c:pt idx="12">
                  <c:v>5.3319919517102729E-2</c:v>
                </c:pt>
                <c:pt idx="13">
                  <c:v>6.0656836461126087E-2</c:v>
                </c:pt>
                <c:pt idx="14">
                  <c:v>6.3481456732375541E-2</c:v>
                </c:pt>
                <c:pt idx="15">
                  <c:v>6.5978007330889543E-2</c:v>
                </c:pt>
                <c:pt idx="16">
                  <c:v>7.078763708873384E-2</c:v>
                </c:pt>
                <c:pt idx="17">
                  <c:v>7.2775388686735026E-2</c:v>
                </c:pt>
                <c:pt idx="18">
                  <c:v>7.070042749095691E-2</c:v>
                </c:pt>
                <c:pt idx="19">
                  <c:v>6.7448680351906307E-2</c:v>
                </c:pt>
                <c:pt idx="20">
                  <c:v>6.8417639429312657E-2</c:v>
                </c:pt>
                <c:pt idx="21">
                  <c:v>6.9789983844911224E-2</c:v>
                </c:pt>
                <c:pt idx="22">
                  <c:v>7.237053715020908E-2</c:v>
                </c:pt>
                <c:pt idx="23">
                  <c:v>7.3943661971831068E-2</c:v>
                </c:pt>
                <c:pt idx="24">
                  <c:v>7.4498567335243474E-2</c:v>
                </c:pt>
                <c:pt idx="25">
                  <c:v>7.4565560821485063E-2</c:v>
                </c:pt>
                <c:pt idx="26">
                  <c:v>7.7913917687716022E-2</c:v>
                </c:pt>
                <c:pt idx="27">
                  <c:v>8.0025007814942248E-2</c:v>
                </c:pt>
                <c:pt idx="28">
                  <c:v>7.852265673494728E-2</c:v>
                </c:pt>
                <c:pt idx="29">
                  <c:v>7.70891150169596E-2</c:v>
                </c:pt>
                <c:pt idx="30">
                  <c:v>7.7395577395577356E-2</c:v>
                </c:pt>
                <c:pt idx="31">
                  <c:v>7.6923076923076886E-2</c:v>
                </c:pt>
                <c:pt idx="32">
                  <c:v>7.7086494688922536E-2</c:v>
                </c:pt>
                <c:pt idx="33">
                  <c:v>7.8828148595590342E-2</c:v>
                </c:pt>
                <c:pt idx="34">
                  <c:v>7.9184163167366636E-2</c:v>
                </c:pt>
                <c:pt idx="35">
                  <c:v>8.1073025335320389E-2</c:v>
                </c:pt>
                <c:pt idx="36">
                  <c:v>8.2074074074074035E-2</c:v>
                </c:pt>
                <c:pt idx="37">
                  <c:v>8.174066451043796E-2</c:v>
                </c:pt>
                <c:pt idx="38">
                  <c:v>8.044301952783435E-2</c:v>
                </c:pt>
                <c:pt idx="39">
                  <c:v>8.0463096960926225E-2</c:v>
                </c:pt>
                <c:pt idx="40">
                  <c:v>8.2302158273381359E-2</c:v>
                </c:pt>
                <c:pt idx="41">
                  <c:v>8.330947609504713E-2</c:v>
                </c:pt>
                <c:pt idx="42">
                  <c:v>8.6374002280501738E-2</c:v>
                </c:pt>
                <c:pt idx="43">
                  <c:v>8.7301587301587324E-2</c:v>
                </c:pt>
                <c:pt idx="44">
                  <c:v>8.763031839954924E-2</c:v>
                </c:pt>
                <c:pt idx="45">
                  <c:v>8.7066069428891446E-2</c:v>
                </c:pt>
                <c:pt idx="46">
                  <c:v>8.8104502501389625E-2</c:v>
                </c:pt>
                <c:pt idx="47">
                  <c:v>8.4091535704438933E-2</c:v>
                </c:pt>
                <c:pt idx="48">
                  <c:v>8.2146768893756841E-2</c:v>
                </c:pt>
                <c:pt idx="49">
                  <c:v>8.0728458820331736E-2</c:v>
                </c:pt>
                <c:pt idx="50">
                  <c:v>7.8500134879956898E-2</c:v>
                </c:pt>
                <c:pt idx="51">
                  <c:v>7.6078221269756163E-2</c:v>
                </c:pt>
                <c:pt idx="52">
                  <c:v>7.4714171762828935E-2</c:v>
                </c:pt>
                <c:pt idx="53">
                  <c:v>7.5845665961945155E-2</c:v>
                </c:pt>
                <c:pt idx="54">
                  <c:v>7.6095512988716862E-2</c:v>
                </c:pt>
                <c:pt idx="55">
                  <c:v>7.7685088633993621E-2</c:v>
                </c:pt>
                <c:pt idx="56">
                  <c:v>8.0051813471502531E-2</c:v>
                </c:pt>
                <c:pt idx="57">
                  <c:v>7.9320113314447618E-2</c:v>
                </c:pt>
                <c:pt idx="58">
                  <c:v>7.7905491698595147E-2</c:v>
                </c:pt>
                <c:pt idx="59">
                  <c:v>8.0111902339776192E-2</c:v>
                </c:pt>
                <c:pt idx="60">
                  <c:v>8.173076923076926E-2</c:v>
                </c:pt>
                <c:pt idx="61">
                  <c:v>8.2494969818913355E-2</c:v>
                </c:pt>
                <c:pt idx="62">
                  <c:v>8.3541770885442665E-2</c:v>
                </c:pt>
                <c:pt idx="63">
                  <c:v>8.3893452825491641E-2</c:v>
                </c:pt>
                <c:pt idx="64">
                  <c:v>8.1395348837209391E-2</c:v>
                </c:pt>
                <c:pt idx="65">
                  <c:v>8.1061164333087687E-2</c:v>
                </c:pt>
                <c:pt idx="66">
                  <c:v>7.9980492562789454E-2</c:v>
                </c:pt>
                <c:pt idx="67">
                  <c:v>7.837445573294638E-2</c:v>
                </c:pt>
                <c:pt idx="68">
                  <c:v>7.819621012233155E-2</c:v>
                </c:pt>
                <c:pt idx="69">
                  <c:v>7.9933190169410639E-2</c:v>
                </c:pt>
                <c:pt idx="70">
                  <c:v>7.9857819905213248E-2</c:v>
                </c:pt>
                <c:pt idx="71">
                  <c:v>8.1233812102660702E-2</c:v>
                </c:pt>
                <c:pt idx="72">
                  <c:v>8.0701754385964913E-2</c:v>
                </c:pt>
                <c:pt idx="73">
                  <c:v>7.9460966542751033E-2</c:v>
                </c:pt>
                <c:pt idx="74">
                  <c:v>7.8485687903970452E-2</c:v>
                </c:pt>
                <c:pt idx="75">
                  <c:v>7.7859439595774085E-2</c:v>
                </c:pt>
                <c:pt idx="76">
                  <c:v>7.549759780370624E-2</c:v>
                </c:pt>
                <c:pt idx="77">
                  <c:v>7.0665757782322119E-2</c:v>
                </c:pt>
                <c:pt idx="78">
                  <c:v>6.3219688417249953E-2</c:v>
                </c:pt>
                <c:pt idx="79">
                  <c:v>6.0116644235083019E-2</c:v>
                </c:pt>
                <c:pt idx="80">
                  <c:v>5.7619577308120083E-2</c:v>
                </c:pt>
                <c:pt idx="81">
                  <c:v>5.1038444542642433E-2</c:v>
                </c:pt>
                <c:pt idx="82">
                  <c:v>4.7399605003291691E-2</c:v>
                </c:pt>
                <c:pt idx="83">
                  <c:v>4.573170731707317E-2</c:v>
                </c:pt>
                <c:pt idx="84">
                  <c:v>4.2424242424242475E-2</c:v>
                </c:pt>
                <c:pt idx="85">
                  <c:v>4.4123977615152819E-2</c:v>
                </c:pt>
                <c:pt idx="86">
                  <c:v>4.8159246575342464E-2</c:v>
                </c:pt>
                <c:pt idx="87">
                  <c:v>4.8582995951417025E-2</c:v>
                </c:pt>
                <c:pt idx="88">
                  <c:v>5.7647309083173719E-2</c:v>
                </c:pt>
                <c:pt idx="89">
                  <c:v>6.5365025466893059E-2</c:v>
                </c:pt>
                <c:pt idx="90">
                  <c:v>7.5175196432363631E-2</c:v>
                </c:pt>
                <c:pt idx="91">
                  <c:v>8.082945408379176E-2</c:v>
                </c:pt>
                <c:pt idx="92">
                  <c:v>8.2667227597812518E-2</c:v>
                </c:pt>
                <c:pt idx="93">
                  <c:v>8.9342022282951558E-2</c:v>
                </c:pt>
                <c:pt idx="94">
                  <c:v>9.1975696626859491E-2</c:v>
                </c:pt>
                <c:pt idx="95">
                  <c:v>9.2877967513535956E-2</c:v>
                </c:pt>
                <c:pt idx="96">
                  <c:v>9.509966777408628E-2</c:v>
                </c:pt>
                <c:pt idx="97">
                  <c:v>9.3382807668521861E-2</c:v>
                </c:pt>
                <c:pt idx="98">
                  <c:v>8.8829895854604976E-2</c:v>
                </c:pt>
                <c:pt idx="99">
                  <c:v>8.859987807356233E-2</c:v>
                </c:pt>
                <c:pt idx="100">
                  <c:v>8.3869670152855971E-2</c:v>
                </c:pt>
                <c:pt idx="101">
                  <c:v>8.0876494023904427E-2</c:v>
                </c:pt>
                <c:pt idx="102">
                  <c:v>7.762196326288763E-2</c:v>
                </c:pt>
                <c:pt idx="103">
                  <c:v>7.5567736883320219E-2</c:v>
                </c:pt>
                <c:pt idx="104">
                  <c:v>7.5578006605789727E-2</c:v>
                </c:pt>
                <c:pt idx="105">
                  <c:v>7.6032419915090646E-2</c:v>
                </c:pt>
                <c:pt idx="106">
                  <c:v>7.9048349961626879E-2</c:v>
                </c:pt>
                <c:pt idx="107">
                  <c:v>8.003048780487805E-2</c:v>
                </c:pt>
                <c:pt idx="108">
                  <c:v>7.9446340538490673E-2</c:v>
                </c:pt>
                <c:pt idx="109">
                  <c:v>7.8242835595776772E-2</c:v>
                </c:pt>
                <c:pt idx="110">
                  <c:v>7.7269317329332204E-2</c:v>
                </c:pt>
                <c:pt idx="111">
                  <c:v>7.4668657830875479E-2</c:v>
                </c:pt>
                <c:pt idx="112">
                  <c:v>6.9771757283355024E-2</c:v>
                </c:pt>
                <c:pt idx="113">
                  <c:v>6.6162919277552482E-2</c:v>
                </c:pt>
                <c:pt idx="114">
                  <c:v>6.2133431085043947E-2</c:v>
                </c:pt>
                <c:pt idx="115">
                  <c:v>5.5879140880961131E-2</c:v>
                </c:pt>
                <c:pt idx="116">
                  <c:v>5.1481213872832367E-2</c:v>
                </c:pt>
                <c:pt idx="117">
                  <c:v>4.6269727403156304E-2</c:v>
                </c:pt>
                <c:pt idx="118">
                  <c:v>4.0896159317211953E-2</c:v>
                </c:pt>
                <c:pt idx="119">
                  <c:v>3.7226534932956995E-2</c:v>
                </c:pt>
                <c:pt idx="120">
                  <c:v>3.5657825399613687E-2</c:v>
                </c:pt>
                <c:pt idx="121">
                  <c:v>2.5179227137611431E-2</c:v>
                </c:pt>
                <c:pt idx="122">
                  <c:v>2.2458217270194949E-2</c:v>
                </c:pt>
                <c:pt idx="123">
                  <c:v>2.2060100746916677E-2</c:v>
                </c:pt>
                <c:pt idx="124">
                  <c:v>2.6019080659150044E-2</c:v>
                </c:pt>
                <c:pt idx="125">
                  <c:v>2.8867761452031192E-2</c:v>
                </c:pt>
                <c:pt idx="126">
                  <c:v>3.3822260569456468E-2</c:v>
                </c:pt>
                <c:pt idx="127">
                  <c:v>4.2751249784519829E-2</c:v>
                </c:pt>
                <c:pt idx="128">
                  <c:v>4.9991410410582408E-2</c:v>
                </c:pt>
                <c:pt idx="129">
                  <c:v>5.6564964004113816E-2</c:v>
                </c:pt>
                <c:pt idx="130">
                  <c:v>6.0983942603348218E-2</c:v>
                </c:pt>
                <c:pt idx="131">
                  <c:v>6.5657424732097333E-2</c:v>
                </c:pt>
                <c:pt idx="132">
                  <c:v>7.3439620081411042E-2</c:v>
                </c:pt>
                <c:pt idx="133">
                  <c:v>9.3296946955483628E-2</c:v>
                </c:pt>
                <c:pt idx="134">
                  <c:v>0.10658947726885754</c:v>
                </c:pt>
                <c:pt idx="135">
                  <c:v>0.11896668932698845</c:v>
                </c:pt>
                <c:pt idx="136">
                  <c:v>0.12713440405748105</c:v>
                </c:pt>
                <c:pt idx="137">
                  <c:v>0.13071236559139776</c:v>
                </c:pt>
                <c:pt idx="138">
                  <c:v>0.13436821899515941</c:v>
                </c:pt>
                <c:pt idx="139">
                  <c:v>0.1332451644899984</c:v>
                </c:pt>
                <c:pt idx="140">
                  <c:v>0.13301701570680619</c:v>
                </c:pt>
                <c:pt idx="141">
                  <c:v>0.13303049967553537</c:v>
                </c:pt>
                <c:pt idx="142">
                  <c:v>0.13443889872806311</c:v>
                </c:pt>
                <c:pt idx="143">
                  <c:v>0.1337589784517158</c:v>
                </c:pt>
                <c:pt idx="144">
                  <c:v>0.13398641175541171</c:v>
                </c:pt>
                <c:pt idx="145">
                  <c:v>0.13213728549141973</c:v>
                </c:pt>
                <c:pt idx="146">
                  <c:v>0.12863517464225269</c:v>
                </c:pt>
                <c:pt idx="147">
                  <c:v>0.12150668286755772</c:v>
                </c:pt>
                <c:pt idx="148">
                  <c:v>0.1148942552872355</c:v>
                </c:pt>
                <c:pt idx="149">
                  <c:v>0.11396731054977718</c:v>
                </c:pt>
                <c:pt idx="150">
                  <c:v>0.11756915832842844</c:v>
                </c:pt>
                <c:pt idx="151">
                  <c:v>0.12137126185266235</c:v>
                </c:pt>
                <c:pt idx="152">
                  <c:v>0.12389891696750896</c:v>
                </c:pt>
                <c:pt idx="153">
                  <c:v>0.12671821305841924</c:v>
                </c:pt>
                <c:pt idx="154">
                  <c:v>0.12673857507805841</c:v>
                </c:pt>
                <c:pt idx="155">
                  <c:v>0.12952273687174434</c:v>
                </c:pt>
                <c:pt idx="156">
                  <c:v>0.12902326877525416</c:v>
                </c:pt>
                <c:pt idx="157">
                  <c:v>0.12181342152404571</c:v>
                </c:pt>
                <c:pt idx="158">
                  <c:v>0.11152010906612127</c:v>
                </c:pt>
                <c:pt idx="159">
                  <c:v>0.11010292524377041</c:v>
                </c:pt>
                <c:pt idx="160">
                  <c:v>0.11233687609309835</c:v>
                </c:pt>
                <c:pt idx="161">
                  <c:v>0.11151127117513659</c:v>
                </c:pt>
                <c:pt idx="162">
                  <c:v>0.10138248847926268</c:v>
                </c:pt>
                <c:pt idx="163">
                  <c:v>9.1192923116950569E-2</c:v>
                </c:pt>
                <c:pt idx="164">
                  <c:v>7.8375947578054744E-2</c:v>
                </c:pt>
                <c:pt idx="165">
                  <c:v>7.0784089464989264E-2</c:v>
                </c:pt>
                <c:pt idx="166">
                  <c:v>6.927824663055801E-2</c:v>
                </c:pt>
                <c:pt idx="167">
                  <c:v>6.6309360588308677E-2</c:v>
                </c:pt>
                <c:pt idx="168">
                  <c:v>6.0965074663704918E-2</c:v>
                </c:pt>
                <c:pt idx="169">
                  <c:v>6.1540351308193124E-2</c:v>
                </c:pt>
                <c:pt idx="170">
                  <c:v>6.7214522261744236E-2</c:v>
                </c:pt>
                <c:pt idx="171">
                  <c:v>6.490179333902639E-2</c:v>
                </c:pt>
                <c:pt idx="172">
                  <c:v>5.781325592646356E-2</c:v>
                </c:pt>
                <c:pt idx="173">
                  <c:v>5.3402136085443419E-2</c:v>
                </c:pt>
                <c:pt idx="174">
                  <c:v>5.3676031081888793E-2</c:v>
                </c:pt>
                <c:pt idx="175">
                  <c:v>5.400572246065817E-2</c:v>
                </c:pt>
                <c:pt idx="176">
                  <c:v>5.7905397354938673E-2</c:v>
                </c:pt>
                <c:pt idx="177">
                  <c:v>6.0170899596486985E-2</c:v>
                </c:pt>
                <c:pt idx="178">
                  <c:v>5.8546354105312816E-2</c:v>
                </c:pt>
                <c:pt idx="179">
                  <c:v>5.4471069549970802E-2</c:v>
                </c:pt>
                <c:pt idx="180">
                  <c:v>5.4204955216936031E-2</c:v>
                </c:pt>
                <c:pt idx="181">
                  <c:v>5.7741263596389696E-2</c:v>
                </c:pt>
                <c:pt idx="182">
                  <c:v>6.3096195839558639E-2</c:v>
                </c:pt>
                <c:pt idx="183">
                  <c:v>7.1256730438767388E-2</c:v>
                </c:pt>
                <c:pt idx="184">
                  <c:v>8.3809741596158185E-2</c:v>
                </c:pt>
                <c:pt idx="185">
                  <c:v>9.7060833902939223E-2</c:v>
                </c:pt>
                <c:pt idx="186">
                  <c:v>0.10630814613115504</c:v>
                </c:pt>
                <c:pt idx="187">
                  <c:v>0.11197828299966067</c:v>
                </c:pt>
                <c:pt idx="188">
                  <c:v>0.11667980628449152</c:v>
                </c:pt>
                <c:pt idx="189">
                  <c:v>0.11698197693943804</c:v>
                </c:pt>
                <c:pt idx="190">
                  <c:v>0.12052081014912081</c:v>
                </c:pt>
                <c:pt idx="191">
                  <c:v>0.12648265159073277</c:v>
                </c:pt>
                <c:pt idx="192">
                  <c:v>0.13273750413770272</c:v>
                </c:pt>
                <c:pt idx="193">
                  <c:v>0.13805929329395025</c:v>
                </c:pt>
                <c:pt idx="194">
                  <c:v>0.13513513513513514</c:v>
                </c:pt>
                <c:pt idx="195">
                  <c:v>0.13442412576195051</c:v>
                </c:pt>
                <c:pt idx="196">
                  <c:v>0.13102647958645419</c:v>
                </c:pt>
                <c:pt idx="197">
                  <c:v>0.11900311526479741</c:v>
                </c:pt>
                <c:pt idx="198">
                  <c:v>0.11403958568351957</c:v>
                </c:pt>
                <c:pt idx="199">
                  <c:v>0.11758722408707153</c:v>
                </c:pt>
                <c:pt idx="200">
                  <c:v>0.12032274331820469</c:v>
                </c:pt>
                <c:pt idx="201">
                  <c:v>0.12748045700541197</c:v>
                </c:pt>
                <c:pt idx="202">
                  <c:v>0.13040023835534817</c:v>
                </c:pt>
                <c:pt idx="203">
                  <c:v>0.1336351111985829</c:v>
                </c:pt>
                <c:pt idx="204">
                  <c:v>0.1350087668030393</c:v>
                </c:pt>
                <c:pt idx="205">
                  <c:v>0.13198115928097659</c:v>
                </c:pt>
                <c:pt idx="206">
                  <c:v>0.13190476190476191</c:v>
                </c:pt>
                <c:pt idx="207">
                  <c:v>0.13084464555052785</c:v>
                </c:pt>
                <c:pt idx="208">
                  <c:v>0.12769331219102706</c:v>
                </c:pt>
                <c:pt idx="209">
                  <c:v>0.1301039346696363</c:v>
                </c:pt>
                <c:pt idx="210">
                  <c:v>0.1292460646230324</c:v>
                </c:pt>
                <c:pt idx="211">
                  <c:v>0.12587603531446251</c:v>
                </c:pt>
                <c:pt idx="212">
                  <c:v>0.1218941303564999</c:v>
                </c:pt>
                <c:pt idx="213">
                  <c:v>0.11466666666666667</c:v>
                </c:pt>
                <c:pt idx="214">
                  <c:v>0.10911966262519772</c:v>
                </c:pt>
                <c:pt idx="215">
                  <c:v>0.10269097222222218</c:v>
                </c:pt>
                <c:pt idx="216">
                  <c:v>9.8266392035702019E-2</c:v>
                </c:pt>
                <c:pt idx="217">
                  <c:v>9.162703804347834E-2</c:v>
                </c:pt>
                <c:pt idx="218">
                  <c:v>8.7252839713925154E-2</c:v>
                </c:pt>
                <c:pt idx="219">
                  <c:v>8.4028009336445636E-2</c:v>
                </c:pt>
                <c:pt idx="220">
                  <c:v>8.3953680727874277E-2</c:v>
                </c:pt>
                <c:pt idx="221">
                  <c:v>8.2690096896042078E-2</c:v>
                </c:pt>
                <c:pt idx="222">
                  <c:v>7.9400016303904669E-2</c:v>
                </c:pt>
                <c:pt idx="223">
                  <c:v>7.8011317704122882E-2</c:v>
                </c:pt>
                <c:pt idx="224">
                  <c:v>7.9281014283421561E-2</c:v>
                </c:pt>
                <c:pt idx="225">
                  <c:v>7.8389154704944147E-2</c:v>
                </c:pt>
                <c:pt idx="226">
                  <c:v>7.6600126742712146E-2</c:v>
                </c:pt>
                <c:pt idx="227">
                  <c:v>7.5336534676848033E-2</c:v>
                </c:pt>
                <c:pt idx="228">
                  <c:v>7.181370633742272E-2</c:v>
                </c:pt>
                <c:pt idx="229">
                  <c:v>7.1800855698171878E-2</c:v>
                </c:pt>
                <c:pt idx="230">
                  <c:v>7.3982355672496447E-2</c:v>
                </c:pt>
                <c:pt idx="231">
                  <c:v>7.8206705629037074E-2</c:v>
                </c:pt>
                <c:pt idx="232">
                  <c:v>7.6077832888210642E-2</c:v>
                </c:pt>
                <c:pt idx="233">
                  <c:v>7.9256731133864236E-2</c:v>
                </c:pt>
                <c:pt idx="234">
                  <c:v>8.3603957405029877E-2</c:v>
                </c:pt>
                <c:pt idx="235">
                  <c:v>8.4814398200224905E-2</c:v>
                </c:pt>
                <c:pt idx="236">
                  <c:v>8.111524163568766E-2</c:v>
                </c:pt>
                <c:pt idx="237">
                  <c:v>7.9937883605708901E-2</c:v>
                </c:pt>
                <c:pt idx="238">
                  <c:v>7.858141417114281E-2</c:v>
                </c:pt>
                <c:pt idx="239">
                  <c:v>7.884333821376284E-2</c:v>
                </c:pt>
                <c:pt idx="240">
                  <c:v>8.1000291630212995E-2</c:v>
                </c:pt>
                <c:pt idx="241">
                  <c:v>8.4772826244737962E-2</c:v>
                </c:pt>
                <c:pt idx="242">
                  <c:v>8.0703271364749973E-2</c:v>
                </c:pt>
                <c:pt idx="243">
                  <c:v>7.1392910634049025E-2</c:v>
                </c:pt>
                <c:pt idx="244">
                  <c:v>7.2401077861296209E-2</c:v>
                </c:pt>
                <c:pt idx="245">
                  <c:v>7.4631061138439952E-2</c:v>
                </c:pt>
                <c:pt idx="246">
                  <c:v>7.7153610259269617E-2</c:v>
                </c:pt>
                <c:pt idx="247">
                  <c:v>7.9427623392783142E-2</c:v>
                </c:pt>
                <c:pt idx="248">
                  <c:v>8.2456502303830614E-2</c:v>
                </c:pt>
                <c:pt idx="249">
                  <c:v>8.5182141878937176E-2</c:v>
                </c:pt>
                <c:pt idx="250">
                  <c:v>8.8614503035677639E-2</c:v>
                </c:pt>
                <c:pt idx="251">
                  <c:v>8.5566940354210433E-2</c:v>
                </c:pt>
                <c:pt idx="252">
                  <c:v>8.3766102380791824E-2</c:v>
                </c:pt>
                <c:pt idx="253">
                  <c:v>8.3032249431286065E-2</c:v>
                </c:pt>
                <c:pt idx="254">
                  <c:v>9.1212161621549506E-2</c:v>
                </c:pt>
                <c:pt idx="255">
                  <c:v>0.10451338037544934</c:v>
                </c:pt>
                <c:pt idx="256">
                  <c:v>0.10044303378959207</c:v>
                </c:pt>
                <c:pt idx="257">
                  <c:v>9.2270468218676363E-2</c:v>
                </c:pt>
                <c:pt idx="258">
                  <c:v>8.8256227758007177E-2</c:v>
                </c:pt>
                <c:pt idx="259">
                  <c:v>8.504642971501758E-2</c:v>
                </c:pt>
                <c:pt idx="260">
                  <c:v>8.3862770012706478E-2</c:v>
                </c:pt>
                <c:pt idx="261">
                  <c:v>8.6446239273094402E-2</c:v>
                </c:pt>
                <c:pt idx="262">
                  <c:v>8.7918285499435991E-2</c:v>
                </c:pt>
                <c:pt idx="263">
                  <c:v>9.7324665583197925E-2</c:v>
                </c:pt>
                <c:pt idx="264">
                  <c:v>0.10174870869375816</c:v>
                </c:pt>
                <c:pt idx="265">
                  <c:v>9.6250077222462441E-2</c:v>
                </c:pt>
                <c:pt idx="266">
                  <c:v>9.1592325552975737E-2</c:v>
                </c:pt>
                <c:pt idx="267">
                  <c:v>8.7210703953712651E-2</c:v>
                </c:pt>
                <c:pt idx="268">
                  <c:v>9.0854464607619298E-2</c:v>
                </c:pt>
                <c:pt idx="269">
                  <c:v>9.3216787403460483E-2</c:v>
                </c:pt>
                <c:pt idx="270">
                  <c:v>8.8947024198822708E-2</c:v>
                </c:pt>
                <c:pt idx="271">
                  <c:v>8.906332998878598E-2</c:v>
                </c:pt>
                <c:pt idx="272">
                  <c:v>8.9331770222743315E-2</c:v>
                </c:pt>
                <c:pt idx="273">
                  <c:v>8.589847833662452E-2</c:v>
                </c:pt>
                <c:pt idx="274">
                  <c:v>8.5018144116122421E-2</c:v>
                </c:pt>
                <c:pt idx="275">
                  <c:v>8.5673597265736312E-2</c:v>
                </c:pt>
                <c:pt idx="276">
                  <c:v>0.10675553547220966</c:v>
                </c:pt>
                <c:pt idx="277">
                  <c:v>0.12527472527472525</c:v>
                </c:pt>
                <c:pt idx="278">
                  <c:v>0.12801567310383433</c:v>
                </c:pt>
                <c:pt idx="279">
                  <c:v>0.12456344586728743</c:v>
                </c:pt>
                <c:pt idx="280">
                  <c:v>0.12542690316183749</c:v>
                </c:pt>
                <c:pt idx="281">
                  <c:v>0.12458926615553122</c:v>
                </c:pt>
                <c:pt idx="282">
                  <c:v>0.12738192738192747</c:v>
                </c:pt>
                <c:pt idx="283">
                  <c:v>0.12399739865597223</c:v>
                </c:pt>
                <c:pt idx="284">
                  <c:v>0.12096427034007734</c:v>
                </c:pt>
                <c:pt idx="285">
                  <c:v>0.12274696475370368</c:v>
                </c:pt>
                <c:pt idx="286">
                  <c:v>0.12135690396559969</c:v>
                </c:pt>
                <c:pt idx="287">
                  <c:v>0.11417178236003982</c:v>
                </c:pt>
                <c:pt idx="288">
                  <c:v>9.1252424211493169E-2</c:v>
                </c:pt>
                <c:pt idx="289">
                  <c:v>8.0829326923076858E-2</c:v>
                </c:pt>
                <c:pt idx="290">
                  <c:v>7.9396585946804168E-2</c:v>
                </c:pt>
                <c:pt idx="291">
                  <c:v>8.0400276052449926E-2</c:v>
                </c:pt>
                <c:pt idx="292">
                  <c:v>7.8801820762566685E-2</c:v>
                </c:pt>
                <c:pt idx="293">
                  <c:v>7.8694911127343517E-2</c:v>
                </c:pt>
                <c:pt idx="294">
                  <c:v>7.6859744285160694E-2</c:v>
                </c:pt>
                <c:pt idx="295">
                  <c:v>7.5409836065573818E-2</c:v>
                </c:pt>
                <c:pt idx="296">
                  <c:v>7.7380952380952522E-2</c:v>
                </c:pt>
                <c:pt idx="297">
                  <c:v>7.607660060975624E-2</c:v>
                </c:pt>
                <c:pt idx="298">
                  <c:v>8.0054916441793258E-2</c:v>
                </c:pt>
                <c:pt idx="299">
                  <c:v>8.6131386861313913E-2</c:v>
                </c:pt>
                <c:pt idx="300">
                  <c:v>9.0824057618557802E-2</c:v>
                </c:pt>
                <c:pt idx="301">
                  <c:v>9.0770086182930268E-2</c:v>
                </c:pt>
                <c:pt idx="302">
                  <c:v>8.7808017653549106E-2</c:v>
                </c:pt>
                <c:pt idx="303">
                  <c:v>8.3816215722954918E-2</c:v>
                </c:pt>
                <c:pt idx="304">
                  <c:v>8.4115965700285872E-2</c:v>
                </c:pt>
                <c:pt idx="305">
                  <c:v>8.9160760236558168E-2</c:v>
                </c:pt>
                <c:pt idx="306">
                  <c:v>9.2646728131324491E-2</c:v>
                </c:pt>
                <c:pt idx="307">
                  <c:v>9.5767575322812007E-2</c:v>
                </c:pt>
                <c:pt idx="308">
                  <c:v>9.4457315986455168E-2</c:v>
                </c:pt>
                <c:pt idx="309">
                  <c:v>9.2567178715303872E-2</c:v>
                </c:pt>
                <c:pt idx="310">
                  <c:v>8.6087490137634823E-2</c:v>
                </c:pt>
                <c:pt idx="311">
                  <c:v>8.051508844953166E-2</c:v>
                </c:pt>
                <c:pt idx="312">
                  <c:v>7.27576744983707E-2</c:v>
                </c:pt>
                <c:pt idx="313">
                  <c:v>6.745677753706307E-2</c:v>
                </c:pt>
                <c:pt idx="314">
                  <c:v>7.0535035077339242E-2</c:v>
                </c:pt>
                <c:pt idx="315">
                  <c:v>7.6787067441273088E-2</c:v>
                </c:pt>
                <c:pt idx="316">
                  <c:v>8.1732580037664856E-2</c:v>
                </c:pt>
                <c:pt idx="317">
                  <c:v>7.9747989720633378E-2</c:v>
                </c:pt>
                <c:pt idx="318">
                  <c:v>8.1127804074912491E-2</c:v>
                </c:pt>
                <c:pt idx="319">
                  <c:v>8.2855973813420622E-2</c:v>
                </c:pt>
                <c:pt idx="320">
                  <c:v>8.6060902133203096E-2</c:v>
                </c:pt>
                <c:pt idx="321">
                  <c:v>8.8897893030794206E-2</c:v>
                </c:pt>
                <c:pt idx="322">
                  <c:v>9.0200984744531434E-2</c:v>
                </c:pt>
                <c:pt idx="323">
                  <c:v>9.4659122828136946E-2</c:v>
                </c:pt>
                <c:pt idx="324">
                  <c:v>9.6638823388353862E-2</c:v>
                </c:pt>
                <c:pt idx="325">
                  <c:v>9.335827131998882E-2</c:v>
                </c:pt>
                <c:pt idx="326">
                  <c:v>8.7086968536575701E-2</c:v>
                </c:pt>
                <c:pt idx="327">
                  <c:v>8.2062710141527731E-2</c:v>
                </c:pt>
                <c:pt idx="328">
                  <c:v>7.2771587743732546E-2</c:v>
                </c:pt>
                <c:pt idx="329">
                  <c:v>6.5105566218809946E-2</c:v>
                </c:pt>
                <c:pt idx="330">
                  <c:v>5.8021777202467102E-2</c:v>
                </c:pt>
                <c:pt idx="331">
                  <c:v>5.3542414509729762E-2</c:v>
                </c:pt>
                <c:pt idx="332">
                  <c:v>4.9366519229327464E-2</c:v>
                </c:pt>
                <c:pt idx="333">
                  <c:v>4.740641512242319E-2</c:v>
                </c:pt>
                <c:pt idx="334">
                  <c:v>4.353459445452186E-2</c:v>
                </c:pt>
                <c:pt idx="335">
                  <c:v>3.607038123167159E-2</c:v>
                </c:pt>
                <c:pt idx="336">
                  <c:v>3.7720033528918694E-2</c:v>
                </c:pt>
                <c:pt idx="337">
                  <c:v>4.4731574158325786E-2</c:v>
                </c:pt>
                <c:pt idx="338">
                  <c:v>4.975124378109453E-2</c:v>
                </c:pt>
                <c:pt idx="339">
                  <c:v>5.1667449506810716E-2</c:v>
                </c:pt>
                <c:pt idx="340">
                  <c:v>5.5212953947131126E-2</c:v>
                </c:pt>
                <c:pt idx="341">
                  <c:v>5.9035536653932165E-2</c:v>
                </c:pt>
                <c:pt idx="342">
                  <c:v>6.0525368837711341E-2</c:v>
                </c:pt>
                <c:pt idx="343">
                  <c:v>5.8747579083279607E-2</c:v>
                </c:pt>
                <c:pt idx="344">
                  <c:v>5.6224325772459401E-2</c:v>
                </c:pt>
                <c:pt idx="345">
                  <c:v>5.3467386670456155E-2</c:v>
                </c:pt>
                <c:pt idx="346">
                  <c:v>5.7220901770193948E-2</c:v>
                </c:pt>
                <c:pt idx="347">
                  <c:v>5.7245966600622603E-2</c:v>
                </c:pt>
                <c:pt idx="348">
                  <c:v>5.0677811336657906E-2</c:v>
                </c:pt>
                <c:pt idx="349">
                  <c:v>4.2433110367892879E-2</c:v>
                </c:pt>
                <c:pt idx="350">
                  <c:v>3.7707129760957553E-2</c:v>
                </c:pt>
                <c:pt idx="351">
                  <c:v>3.2741264987803685E-2</c:v>
                </c:pt>
                <c:pt idx="352">
                  <c:v>2.9254955570745013E-2</c:v>
                </c:pt>
                <c:pt idx="353">
                  <c:v>3.0458753062891367E-2</c:v>
                </c:pt>
                <c:pt idx="354">
                  <c:v>3.5694896851248735E-2</c:v>
                </c:pt>
                <c:pt idx="355">
                  <c:v>4.1463414634146371E-2</c:v>
                </c:pt>
                <c:pt idx="356">
                  <c:v>4.5858838648584636E-2</c:v>
                </c:pt>
                <c:pt idx="357">
                  <c:v>5.0180420193572224E-2</c:v>
                </c:pt>
                <c:pt idx="358">
                  <c:v>5.1372391114690413E-2</c:v>
                </c:pt>
                <c:pt idx="359">
                  <c:v>5.4982932869285919E-2</c:v>
                </c:pt>
                <c:pt idx="360">
                  <c:v>5.8528595781662723E-2</c:v>
                </c:pt>
                <c:pt idx="361">
                  <c:v>6.2495822471759915E-2</c:v>
                </c:pt>
                <c:pt idx="362">
                  <c:v>6.3473013968063513E-2</c:v>
                </c:pt>
                <c:pt idx="363">
                  <c:v>6.5069860279441089E-2</c:v>
                </c:pt>
                <c:pt idx="364">
                  <c:v>6.2757338291937845E-2</c:v>
                </c:pt>
                <c:pt idx="365">
                  <c:v>6.1362660589847656E-2</c:v>
                </c:pt>
                <c:pt idx="366">
                  <c:v>5.6381863451710097E-2</c:v>
                </c:pt>
                <c:pt idx="367">
                  <c:v>5.4514702055685628E-2</c:v>
                </c:pt>
                <c:pt idx="368">
                  <c:v>5.2417138237671759E-2</c:v>
                </c:pt>
                <c:pt idx="369">
                  <c:v>4.66266336983399E-2</c:v>
                </c:pt>
                <c:pt idx="370">
                  <c:v>4.1266396451025984E-2</c:v>
                </c:pt>
                <c:pt idx="371">
                  <c:v>3.7842981760507592E-2</c:v>
                </c:pt>
                <c:pt idx="372">
                  <c:v>3.8177339901477716E-2</c:v>
                </c:pt>
                <c:pt idx="373">
                  <c:v>3.9412430800201369E-2</c:v>
                </c:pt>
                <c:pt idx="374">
                  <c:v>4.1315319268988494E-2</c:v>
                </c:pt>
                <c:pt idx="375">
                  <c:v>4.0854572713643234E-2</c:v>
                </c:pt>
                <c:pt idx="376">
                  <c:v>4.4491657814159875E-2</c:v>
                </c:pt>
                <c:pt idx="377">
                  <c:v>4.3003391729159623E-2</c:v>
                </c:pt>
                <c:pt idx="378">
                  <c:v>4.0812529074275052E-2</c:v>
                </c:pt>
                <c:pt idx="379">
                  <c:v>3.4855027760641581E-2</c:v>
                </c:pt>
                <c:pt idx="380">
                  <c:v>3.0817919252750011E-2</c:v>
                </c:pt>
                <c:pt idx="381">
                  <c:v>3.0926886141195879E-2</c:v>
                </c:pt>
                <c:pt idx="382">
                  <c:v>3.1539263164347485E-2</c:v>
                </c:pt>
                <c:pt idx="383">
                  <c:v>3.0686472278256504E-2</c:v>
                </c:pt>
                <c:pt idx="384">
                  <c:v>2.8439334489156556E-2</c:v>
                </c:pt>
                <c:pt idx="385">
                  <c:v>2.8899984869117868E-2</c:v>
                </c:pt>
                <c:pt idx="386">
                  <c:v>2.4684668412655406E-2</c:v>
                </c:pt>
                <c:pt idx="387">
                  <c:v>2.0195654783339251E-2</c:v>
                </c:pt>
                <c:pt idx="388">
                  <c:v>1.6631767873167787E-2</c:v>
                </c:pt>
                <c:pt idx="389">
                  <c:v>1.2381037620454071E-2</c:v>
                </c:pt>
                <c:pt idx="390">
                  <c:v>1.1263073209975919E-2</c:v>
                </c:pt>
                <c:pt idx="391">
                  <c:v>1.3055141579731798E-2</c:v>
                </c:pt>
                <c:pt idx="392">
                  <c:v>1.6513159855733432E-2</c:v>
                </c:pt>
                <c:pt idx="393">
                  <c:v>1.8957769114014547E-2</c:v>
                </c:pt>
                <c:pt idx="394">
                  <c:v>1.8125092853959295E-2</c:v>
                </c:pt>
                <c:pt idx="395">
                  <c:v>1.5568471620900304E-2</c:v>
                </c:pt>
                <c:pt idx="396">
                  <c:v>1.1209038211285962E-2</c:v>
                </c:pt>
                <c:pt idx="397">
                  <c:v>4.2647058823529413E-3</c:v>
                </c:pt>
                <c:pt idx="398">
                  <c:v>2.2914891741824752E-3</c:v>
                </c:pt>
                <c:pt idx="399">
                  <c:v>3.4120657705092698E-3</c:v>
                </c:pt>
                <c:pt idx="400">
                  <c:v>1.1269346201377092E-2</c:v>
                </c:pt>
                <c:pt idx="401">
                  <c:v>1.4439794895974538E-2</c:v>
                </c:pt>
                <c:pt idx="402">
                  <c:v>1.4172485930640239E-2</c:v>
                </c:pt>
                <c:pt idx="403">
                  <c:v>1.3798987878074508E-2</c:v>
                </c:pt>
                <c:pt idx="404">
                  <c:v>1.2286309122364494E-2</c:v>
                </c:pt>
                <c:pt idx="405">
                  <c:v>9.6092061452186552E-3</c:v>
                </c:pt>
                <c:pt idx="406">
                  <c:v>1.2724354297387979E-2</c:v>
                </c:pt>
                <c:pt idx="407">
                  <c:v>1.4541419686395943E-2</c:v>
                </c:pt>
                <c:pt idx="408">
                  <c:v>1.6320084232692867E-2</c:v>
                </c:pt>
                <c:pt idx="409">
                  <c:v>1.7923561282764625E-2</c:v>
                </c:pt>
                <c:pt idx="410">
                  <c:v>2.0048656095201834E-2</c:v>
                </c:pt>
                <c:pt idx="411">
                  <c:v>2.0520036349778677E-2</c:v>
                </c:pt>
                <c:pt idx="412">
                  <c:v>1.568273735051939E-2</c:v>
                </c:pt>
                <c:pt idx="413">
                  <c:v>1.0777364629328349E-2</c:v>
                </c:pt>
                <c:pt idx="414">
                  <c:v>1.3422428820453173E-2</c:v>
                </c:pt>
                <c:pt idx="415">
                  <c:v>1.1608671677743276E-2</c:v>
                </c:pt>
                <c:pt idx="416">
                  <c:v>9.8198250391055251E-3</c:v>
                </c:pt>
                <c:pt idx="417">
                  <c:v>7.9844938814477295E-3</c:v>
                </c:pt>
                <c:pt idx="418">
                  <c:v>4.9278118786201868E-3</c:v>
                </c:pt>
                <c:pt idx="419">
                  <c:v>3.4249532306806995E-3</c:v>
                </c:pt>
                <c:pt idx="420">
                  <c:v>5.0361161472272584E-3</c:v>
                </c:pt>
                <c:pt idx="421">
                  <c:v>4.0855079552321186E-3</c:v>
                </c:pt>
                <c:pt idx="422">
                  <c:v>3.1608287118186258E-3</c:v>
                </c:pt>
                <c:pt idx="423">
                  <c:v>5.1417573894808359E-3</c:v>
                </c:pt>
                <c:pt idx="424">
                  <c:v>9.5680073335624033E-3</c:v>
                </c:pt>
                <c:pt idx="425">
                  <c:v>1.9945394453226066E-2</c:v>
                </c:pt>
                <c:pt idx="426">
                  <c:v>2.2705120119259296E-2</c:v>
                </c:pt>
                <c:pt idx="427">
                  <c:v>2.9635367358062995E-2</c:v>
                </c:pt>
                <c:pt idx="428">
                  <c:v>3.3275006454203837E-2</c:v>
                </c:pt>
                <c:pt idx="429">
                  <c:v>3.7051918606319748E-2</c:v>
                </c:pt>
                <c:pt idx="430">
                  <c:v>3.8053452626749334E-2</c:v>
                </c:pt>
                <c:pt idx="431">
                  <c:v>4.1045204222120213E-2</c:v>
                </c:pt>
                <c:pt idx="432">
                  <c:v>4.452525483907914E-2</c:v>
                </c:pt>
                <c:pt idx="433">
                  <c:v>4.9256425685549755E-2</c:v>
                </c:pt>
                <c:pt idx="434">
                  <c:v>5.6085474492280421E-2</c:v>
                </c:pt>
                <c:pt idx="435">
                  <c:v>5.6727251943301332E-2</c:v>
                </c:pt>
                <c:pt idx="436">
                  <c:v>5.2607684013393136E-2</c:v>
                </c:pt>
                <c:pt idx="437">
                  <c:v>4.8916565696412943E-2</c:v>
                </c:pt>
                <c:pt idx="438">
                  <c:v>4.75696585748724E-2</c:v>
                </c:pt>
                <c:pt idx="439">
                  <c:v>4.3187517414321537E-2</c:v>
                </c:pt>
                <c:pt idx="440">
                  <c:v>4.2003275866855497E-2</c:v>
                </c:pt>
                <c:pt idx="441">
                  <c:v>4.4113577240272345E-2</c:v>
                </c:pt>
                <c:pt idx="442">
                  <c:v>4.8399127047708448E-2</c:v>
                </c:pt>
                <c:pt idx="443">
                  <c:v>5.2100840336134428E-2</c:v>
                </c:pt>
                <c:pt idx="444">
                  <c:v>5.1180131034293655E-2</c:v>
                </c:pt>
                <c:pt idx="445">
                  <c:v>5.0385056529575617E-2</c:v>
                </c:pt>
                <c:pt idx="446">
                  <c:v>4.7275488893107953E-2</c:v>
                </c:pt>
                <c:pt idx="447">
                  <c:v>4.8489601644265405E-2</c:v>
                </c:pt>
                <c:pt idx="448">
                  <c:v>4.8414923441880503E-2</c:v>
                </c:pt>
                <c:pt idx="449">
                  <c:v>4.9294828744123574E-2</c:v>
                </c:pt>
                <c:pt idx="450">
                  <c:v>4.9985282705841474E-2</c:v>
                </c:pt>
                <c:pt idx="451">
                  <c:v>5.6997863247863274E-2</c:v>
                </c:pt>
                <c:pt idx="452">
                  <c:v>5.8533596206106417E-2</c:v>
                </c:pt>
                <c:pt idx="453">
                  <c:v>5.8179601357082271E-2</c:v>
                </c:pt>
                <c:pt idx="454">
                  <c:v>5.7890437669626697E-2</c:v>
                </c:pt>
                <c:pt idx="455">
                  <c:v>5.6120043995181529E-2</c:v>
                </c:pt>
                <c:pt idx="456">
                  <c:v>5.7789599958274637E-2</c:v>
                </c:pt>
                <c:pt idx="457">
                  <c:v>6.3073603203078255E-2</c:v>
                </c:pt>
                <c:pt idx="458">
                  <c:v>6.5549570081839939E-2</c:v>
                </c:pt>
                <c:pt idx="459">
                  <c:v>6.7887541913850866E-2</c:v>
                </c:pt>
                <c:pt idx="460">
                  <c:v>7.0760053481435728E-2</c:v>
                </c:pt>
                <c:pt idx="461">
                  <c:v>7.1198156682027738E-2</c:v>
                </c:pt>
                <c:pt idx="462">
                  <c:v>7.1332093070669511E-2</c:v>
                </c:pt>
                <c:pt idx="463">
                  <c:v>6.8555111942184194E-2</c:v>
                </c:pt>
                <c:pt idx="464">
                  <c:v>7.4123480405728637E-2</c:v>
                </c:pt>
                <c:pt idx="465">
                  <c:v>7.9002079002078909E-2</c:v>
                </c:pt>
                <c:pt idx="466">
                  <c:v>8.2594400717345681E-2</c:v>
                </c:pt>
                <c:pt idx="467">
                  <c:v>8.4876887599494091E-2</c:v>
                </c:pt>
                <c:pt idx="468">
                  <c:v>8.5400128198806907E-2</c:v>
                </c:pt>
                <c:pt idx="469">
                  <c:v>8.2271515566533809E-2</c:v>
                </c:pt>
                <c:pt idx="470">
                  <c:v>7.7242787351432848E-2</c:v>
                </c:pt>
                <c:pt idx="471">
                  <c:v>7.7411719240616406E-2</c:v>
                </c:pt>
                <c:pt idx="472">
                  <c:v>7.70579195082126E-2</c:v>
                </c:pt>
                <c:pt idx="473">
                  <c:v>7.7220907722090629E-2</c:v>
                </c:pt>
                <c:pt idx="474">
                  <c:v>7.8666920405347493E-2</c:v>
                </c:pt>
                <c:pt idx="475">
                  <c:v>7.638281268474946E-2</c:v>
                </c:pt>
                <c:pt idx="476">
                  <c:v>7.032055487862017E-2</c:v>
                </c:pt>
                <c:pt idx="477">
                  <c:v>6.5882025210669312E-2</c:v>
                </c:pt>
                <c:pt idx="478">
                  <c:v>6.0762930241119173E-2</c:v>
                </c:pt>
                <c:pt idx="479">
                  <c:v>6.0065825562260054E-2</c:v>
                </c:pt>
                <c:pt idx="480">
                  <c:v>5.9873710988960938E-2</c:v>
                </c:pt>
                <c:pt idx="481">
                  <c:v>5.7419835943325753E-2</c:v>
                </c:pt>
                <c:pt idx="482">
                  <c:v>6.2746779179170015E-2</c:v>
                </c:pt>
                <c:pt idx="483">
                  <c:v>6.8464590759297991E-2</c:v>
                </c:pt>
                <c:pt idx="484">
                  <c:v>5.9884511626869877E-2</c:v>
                </c:pt>
                <c:pt idx="485">
                  <c:v>5.8706070287540019E-2</c:v>
                </c:pt>
                <c:pt idx="486">
                  <c:v>5.6213474473481011E-2</c:v>
                </c:pt>
                <c:pt idx="487">
                  <c:v>5.8395764219961815E-2</c:v>
                </c:pt>
                <c:pt idx="488">
                  <c:v>6.2504104910567682E-2</c:v>
                </c:pt>
                <c:pt idx="489">
                  <c:v>6.0481324185995819E-2</c:v>
                </c:pt>
                <c:pt idx="490">
                  <c:v>5.8518598850450097E-2</c:v>
                </c:pt>
                <c:pt idx="491">
                  <c:v>6.1880120741699011E-2</c:v>
                </c:pt>
                <c:pt idx="492">
                  <c:v>6.6328061377566333E-2</c:v>
                </c:pt>
                <c:pt idx="493">
                  <c:v>7.1526264050946864E-2</c:v>
                </c:pt>
                <c:pt idx="494">
                  <c:v>7.6812024967092732E-2</c:v>
                </c:pt>
                <c:pt idx="495">
                  <c:v>7.7589643524055146E-2</c:v>
                </c:pt>
                <c:pt idx="496">
                  <c:v>7.9745051431456354E-2</c:v>
                </c:pt>
                <c:pt idx="497">
                  <c:v>8.4182069659248043E-2</c:v>
                </c:pt>
                <c:pt idx="498">
                  <c:v>8.644089029941121E-2</c:v>
                </c:pt>
                <c:pt idx="499">
                  <c:v>8.7119875454073653E-2</c:v>
                </c:pt>
                <c:pt idx="500">
                  <c:v>0.10203577021346737</c:v>
                </c:pt>
                <c:pt idx="501">
                  <c:v>9.6093814178920683E-2</c:v>
                </c:pt>
                <c:pt idx="502">
                  <c:v>0.10255517078868102</c:v>
                </c:pt>
                <c:pt idx="503">
                  <c:v>0.1033096446700508</c:v>
                </c:pt>
                <c:pt idx="504">
                  <c:v>9.6147275760194661E-2</c:v>
                </c:pt>
                <c:pt idx="505">
                  <c:v>9.3596059113300337E-2</c:v>
                </c:pt>
                <c:pt idx="506">
                  <c:v>8.3438485804416374E-2</c:v>
                </c:pt>
                <c:pt idx="507">
                  <c:v>6.9997468798068507E-2</c:v>
                </c:pt>
                <c:pt idx="508">
                  <c:v>7.5686732904734072E-2</c:v>
                </c:pt>
                <c:pt idx="509">
                  <c:v>7.2098192712863635E-2</c:v>
                </c:pt>
                <c:pt idx="510">
                  <c:v>7.4124610831379625E-2</c:v>
                </c:pt>
                <c:pt idx="511">
                  <c:v>7.5307416176583014E-2</c:v>
                </c:pt>
                <c:pt idx="512">
                  <c:v>5.7512527110911746E-2</c:v>
                </c:pt>
                <c:pt idx="513">
                  <c:v>6.8070675085720567E-2</c:v>
                </c:pt>
                <c:pt idx="514">
                  <c:v>6.8725840023788315E-2</c:v>
                </c:pt>
                <c:pt idx="515">
                  <c:v>6.2240053001582647E-2</c:v>
                </c:pt>
                <c:pt idx="516">
                  <c:v>6.4263581525824606E-2</c:v>
                </c:pt>
                <c:pt idx="517">
                  <c:v>6.51603020024073E-2</c:v>
                </c:pt>
                <c:pt idx="518">
                  <c:v>6.6639976706944215E-2</c:v>
                </c:pt>
                <c:pt idx="519">
                  <c:v>7.340684936492349E-2</c:v>
                </c:pt>
                <c:pt idx="520">
                  <c:v>7.9290047994204513E-2</c:v>
                </c:pt>
                <c:pt idx="521">
                  <c:v>8.1042098620751832E-2</c:v>
                </c:pt>
                <c:pt idx="522">
                  <c:v>8.1157968188080271E-2</c:v>
                </c:pt>
                <c:pt idx="523">
                  <c:v>8.3315576390368601E-2</c:v>
                </c:pt>
                <c:pt idx="524">
                  <c:v>7.3691654879773721E-2</c:v>
                </c:pt>
                <c:pt idx="525">
                  <c:v>6.3714827029682258E-2</c:v>
                </c:pt>
                <c:pt idx="526">
                  <c:v>5.5385524988696831E-2</c:v>
                </c:pt>
                <c:pt idx="527">
                  <c:v>5.1160776160776189E-2</c:v>
                </c:pt>
                <c:pt idx="528">
                  <c:v>4.6669882506977158E-2</c:v>
                </c:pt>
                <c:pt idx="529">
                  <c:v>4.6843700241409485E-2</c:v>
                </c:pt>
                <c:pt idx="530">
                  <c:v>4.9254444330706103E-2</c:v>
                </c:pt>
                <c:pt idx="531">
                  <c:v>4.9569403946565338E-2</c:v>
                </c:pt>
                <c:pt idx="532">
                  <c:v>5.1818166563186982E-2</c:v>
                </c:pt>
                <c:pt idx="533">
                  <c:v>4.5780520346897932E-2</c:v>
                </c:pt>
                <c:pt idx="534">
                  <c:v>3.9982127194797087E-2</c:v>
                </c:pt>
                <c:pt idx="535">
                  <c:v>3.4388932599003441E-2</c:v>
                </c:pt>
                <c:pt idx="536">
                  <c:v>4.4872217099196414E-2</c:v>
                </c:pt>
                <c:pt idx="537">
                  <c:v>5.107526881720427E-2</c:v>
                </c:pt>
                <c:pt idx="538">
                  <c:v>5.4489133479428548E-2</c:v>
                </c:pt>
                <c:pt idx="539">
                  <c:v>5.7851103456232587E-2</c:v>
                </c:pt>
                <c:pt idx="540">
                  <c:v>5.744383178339231E-2</c:v>
                </c:pt>
                <c:pt idx="541">
                  <c:v>5.2090999787383671E-2</c:v>
                </c:pt>
                <c:pt idx="542">
                  <c:v>4.7446382985642389E-2</c:v>
                </c:pt>
                <c:pt idx="543">
                  <c:v>4.2754231812895692E-2</c:v>
                </c:pt>
                <c:pt idx="544">
                  <c:v>3.2737193088814759E-2</c:v>
                </c:pt>
                <c:pt idx="545">
                  <c:v>3.7524918268080722E-2</c:v>
                </c:pt>
                <c:pt idx="546">
                  <c:v>4.0274970959374864E-2</c:v>
                </c:pt>
                <c:pt idx="547">
                  <c:v>4.1137134345387037E-2</c:v>
                </c:pt>
                <c:pt idx="548">
                  <c:v>4.0817613036420654E-2</c:v>
                </c:pt>
                <c:pt idx="549">
                  <c:v>4.1626786750976759E-2</c:v>
                </c:pt>
                <c:pt idx="550">
                  <c:v>3.9876246132691619E-2</c:v>
                </c:pt>
                <c:pt idx="551">
                  <c:v>4.1070065282083956E-2</c:v>
                </c:pt>
                <c:pt idx="552">
                  <c:v>4.6665110125301605E-2</c:v>
                </c:pt>
                <c:pt idx="553">
                  <c:v>4.9092152717323742E-2</c:v>
                </c:pt>
                <c:pt idx="554">
                  <c:v>4.9830019093745639E-2</c:v>
                </c:pt>
                <c:pt idx="555">
                  <c:v>5.3315571802537327E-2</c:v>
                </c:pt>
                <c:pt idx="556">
                  <c:v>5.1534765884479236E-2</c:v>
                </c:pt>
                <c:pt idx="557">
                  <c:v>5.2122721264102716E-2</c:v>
                </c:pt>
                <c:pt idx="558">
                  <c:v>5.3369841221280717E-2</c:v>
                </c:pt>
                <c:pt idx="559">
                  <c:v>5.2799001552464239E-2</c:v>
                </c:pt>
                <c:pt idx="560">
                  <c:v>5.1466468815771486E-2</c:v>
                </c:pt>
                <c:pt idx="561">
                  <c:v>5.342994004760037E-2</c:v>
                </c:pt>
                <c:pt idx="562">
                  <c:v>5.6108189331329772E-2</c:v>
                </c:pt>
                <c:pt idx="563">
                  <c:v>5.8321734835900078E-2</c:v>
                </c:pt>
                <c:pt idx="564">
                  <c:v>5.7299644572669298E-2</c:v>
                </c:pt>
                <c:pt idx="565">
                  <c:v>5.5818984678303617E-2</c:v>
                </c:pt>
                <c:pt idx="566">
                  <c:v>5.8584335122506728E-2</c:v>
                </c:pt>
                <c:pt idx="567">
                  <c:v>6.3410832193644184E-2</c:v>
                </c:pt>
                <c:pt idx="568">
                  <c:v>6.4419926838942834E-2</c:v>
                </c:pt>
                <c:pt idx="569">
                  <c:v>6.3361042528013667E-2</c:v>
                </c:pt>
                <c:pt idx="570">
                  <c:v>6.1382745451113052E-2</c:v>
                </c:pt>
                <c:pt idx="571">
                  <c:v>6.765841176215466E-2</c:v>
                </c:pt>
                <c:pt idx="572">
                  <c:v>6.6098326661098467E-2</c:v>
                </c:pt>
                <c:pt idx="573">
                  <c:v>6.0615160224786531E-2</c:v>
                </c:pt>
                <c:pt idx="574">
                  <c:v>5.8818507768482242E-2</c:v>
                </c:pt>
                <c:pt idx="575">
                  <c:v>5.6564285310255105E-2</c:v>
                </c:pt>
                <c:pt idx="576">
                  <c:v>5.5685270620006701E-2</c:v>
                </c:pt>
                <c:pt idx="577">
                  <c:v>6.5302513578375673E-2</c:v>
                </c:pt>
                <c:pt idx="578">
                  <c:v>6.9436102303362071E-2</c:v>
                </c:pt>
                <c:pt idx="579">
                  <c:v>6.4704824858600754E-2</c:v>
                </c:pt>
                <c:pt idx="580">
                  <c:v>6.4289066166119221E-2</c:v>
                </c:pt>
                <c:pt idx="581">
                  <c:v>6.186629296842789E-2</c:v>
                </c:pt>
                <c:pt idx="582">
                  <c:v>6.3811738951976962E-2</c:v>
                </c:pt>
                <c:pt idx="583">
                  <c:v>5.4853691893136103E-2</c:v>
                </c:pt>
                <c:pt idx="584">
                  <c:v>6.163550896909447E-2</c:v>
                </c:pt>
                <c:pt idx="585">
                  <c:v>7.3895809739524393E-2</c:v>
                </c:pt>
                <c:pt idx="586">
                  <c:v>7.7131876696498153E-2</c:v>
                </c:pt>
                <c:pt idx="587">
                  <c:v>9.6431821832003856E-2</c:v>
                </c:pt>
                <c:pt idx="588">
                  <c:v>0.10235160882019861</c:v>
                </c:pt>
                <c:pt idx="589">
                  <c:v>9.3866097541696308E-2</c:v>
                </c:pt>
                <c:pt idx="590">
                  <c:v>9.314020009926588E-2</c:v>
                </c:pt>
                <c:pt idx="591">
                  <c:v>8.750259767248543E-2</c:v>
                </c:pt>
                <c:pt idx="592">
                  <c:v>9.3305840854860586E-2</c:v>
                </c:pt>
                <c:pt idx="593">
                  <c:v>9.2070022901059714E-2</c:v>
                </c:pt>
                <c:pt idx="594">
                  <c:v>8.6130617074362828E-2</c:v>
                </c:pt>
                <c:pt idx="595">
                  <c:v>8.4054324664321861E-2</c:v>
                </c:pt>
                <c:pt idx="596">
                  <c:v>7.4394045422736907E-2</c:v>
                </c:pt>
                <c:pt idx="597">
                  <c:v>6.3500433128695744E-2</c:v>
                </c:pt>
                <c:pt idx="598">
                  <c:v>6.05055016342722E-2</c:v>
                </c:pt>
                <c:pt idx="599">
                  <c:v>3.7096715127989115E-2</c:v>
                </c:pt>
                <c:pt idx="600">
                  <c:v>2.2287489273239255E-2</c:v>
                </c:pt>
                <c:pt idx="601">
                  <c:v>2.4605267911984592E-2</c:v>
                </c:pt>
                <c:pt idx="602">
                  <c:v>1.6154278135566982E-2</c:v>
                </c:pt>
                <c:pt idx="603">
                  <c:v>1.9383964934491169E-2</c:v>
                </c:pt>
                <c:pt idx="604">
                  <c:v>1.8883366742974948E-2</c:v>
                </c:pt>
                <c:pt idx="605">
                  <c:v>1.9963272317990641E-2</c:v>
                </c:pt>
                <c:pt idx="606">
                  <c:v>2.0568140104912778E-2</c:v>
                </c:pt>
                <c:pt idx="607">
                  <c:v>2.6536412078152796E-2</c:v>
                </c:pt>
                <c:pt idx="608">
                  <c:v>3.0304824613344026E-2</c:v>
                </c:pt>
                <c:pt idx="609">
                  <c:v>3.2852876249837598E-2</c:v>
                </c:pt>
                <c:pt idx="610">
                  <c:v>3.1667607754564363E-2</c:v>
                </c:pt>
                <c:pt idx="611">
                  <c:v>3.59934086629001E-2</c:v>
                </c:pt>
                <c:pt idx="612">
                  <c:v>4.3153899812014514E-2</c:v>
                </c:pt>
                <c:pt idx="613">
                  <c:v>4.4608223429014743E-2</c:v>
                </c:pt>
                <c:pt idx="614">
                  <c:v>5.1619730730789584E-2</c:v>
                </c:pt>
                <c:pt idx="615">
                  <c:v>5.5030930733901827E-2</c:v>
                </c:pt>
                <c:pt idx="616">
                  <c:v>5.6531507933736173E-2</c:v>
                </c:pt>
                <c:pt idx="617">
                  <c:v>6.2957370193983037E-2</c:v>
                </c:pt>
                <c:pt idx="618">
                  <c:v>8.0962546990300407E-2</c:v>
                </c:pt>
                <c:pt idx="619">
                  <c:v>9.6722843201716438E-2</c:v>
                </c:pt>
                <c:pt idx="620">
                  <c:v>9.5194308111400894E-2</c:v>
                </c:pt>
                <c:pt idx="621">
                  <c:v>9.2886369351041304E-2</c:v>
                </c:pt>
                <c:pt idx="622">
                  <c:v>9.6077537058152834E-2</c:v>
                </c:pt>
                <c:pt idx="623">
                  <c:v>9.7514144834011357E-2</c:v>
                </c:pt>
                <c:pt idx="624">
                  <c:v>0.10316102050299769</c:v>
                </c:pt>
                <c:pt idx="625">
                  <c:v>0.10113762954461074</c:v>
                </c:pt>
                <c:pt idx="626">
                  <c:v>9.9189355397774959E-2</c:v>
                </c:pt>
                <c:pt idx="627">
                  <c:v>9.769125698230971E-2</c:v>
                </c:pt>
                <c:pt idx="628">
                  <c:v>9.3978293206985794E-2</c:v>
                </c:pt>
                <c:pt idx="629">
                  <c:v>9.2700251338651438E-2</c:v>
                </c:pt>
                <c:pt idx="630">
                  <c:v>7.8912908142455288E-2</c:v>
                </c:pt>
                <c:pt idx="631">
                  <c:v>6.4548361310951125E-2</c:v>
                </c:pt>
                <c:pt idx="632">
                  <c:v>7.0579221896875627E-2</c:v>
                </c:pt>
                <c:pt idx="633">
                  <c:v>7.3749490174752297E-2</c:v>
                </c:pt>
                <c:pt idx="634">
                  <c:v>7.5421842165491124E-2</c:v>
                </c:pt>
                <c:pt idx="635">
                  <c:v>8.2773470253931156E-2</c:v>
                </c:pt>
                <c:pt idx="636">
                  <c:v>7.6664646111801835E-2</c:v>
                </c:pt>
                <c:pt idx="637">
                  <c:v>7.1154848401238466E-2</c:v>
                </c:pt>
                <c:pt idx="638">
                  <c:v>7.3179663499684619E-2</c:v>
                </c:pt>
                <c:pt idx="639">
                  <c:v>7.0948748558363445E-2</c:v>
                </c:pt>
                <c:pt idx="640">
                  <c:v>7.048467023891071E-2</c:v>
                </c:pt>
                <c:pt idx="641">
                  <c:v>6.8564799535967558E-2</c:v>
                </c:pt>
                <c:pt idx="642">
                  <c:v>6.755009053104917E-2</c:v>
                </c:pt>
                <c:pt idx="643">
                  <c:v>6.6088348334700231E-2</c:v>
                </c:pt>
                <c:pt idx="644">
                  <c:v>6.2789193004470237E-2</c:v>
                </c:pt>
                <c:pt idx="645">
                  <c:v>6.7145208574795862E-2</c:v>
                </c:pt>
                <c:pt idx="646">
                  <c:v>6.1078006500541675E-2</c:v>
                </c:pt>
                <c:pt idx="647">
                  <c:v>5.4408826256967073E-2</c:v>
                </c:pt>
                <c:pt idx="648">
                  <c:v>5.7197385371439445E-2</c:v>
                </c:pt>
                <c:pt idx="649">
                  <c:v>6.4777714176683834E-2</c:v>
                </c:pt>
                <c:pt idx="650">
                  <c:v>6.1630331753554569E-2</c:v>
                </c:pt>
                <c:pt idx="651">
                  <c:v>6.3386202401307407E-2</c:v>
                </c:pt>
                <c:pt idx="652">
                  <c:v>6.5683747012664273E-2</c:v>
                </c:pt>
                <c:pt idx="653">
                  <c:v>6.5119935610066654E-2</c:v>
                </c:pt>
                <c:pt idx="654">
                  <c:v>6.6080814105192565E-2</c:v>
                </c:pt>
                <c:pt idx="655">
                  <c:v>6.2946006561509407E-2</c:v>
                </c:pt>
                <c:pt idx="656">
                  <c:v>6.1016667742798375E-2</c:v>
                </c:pt>
                <c:pt idx="657">
                  <c:v>5.5372511796434952E-2</c:v>
                </c:pt>
                <c:pt idx="658">
                  <c:v>5.7954234661318327E-2</c:v>
                </c:pt>
                <c:pt idx="659">
                  <c:v>5.9181415929203611E-2</c:v>
                </c:pt>
                <c:pt idx="660">
                  <c:v>6.0141349772992007E-2</c:v>
                </c:pt>
                <c:pt idx="661">
                  <c:v>6.2978227757369373E-2</c:v>
                </c:pt>
                <c:pt idx="662">
                  <c:v>6.0659631078016425E-2</c:v>
                </c:pt>
                <c:pt idx="663">
                  <c:v>5.9563467739786269E-2</c:v>
                </c:pt>
                <c:pt idx="664">
                  <c:v>5.5975914464564777E-2</c:v>
                </c:pt>
                <c:pt idx="665">
                  <c:v>5.4926322633932753E-2</c:v>
                </c:pt>
                <c:pt idx="666">
                  <c:v>5.4065157912219511E-2</c:v>
                </c:pt>
                <c:pt idx="667">
                  <c:v>5.5809371022023851E-2</c:v>
                </c:pt>
                <c:pt idx="668">
                  <c:v>5.7525124317557533E-2</c:v>
                </c:pt>
                <c:pt idx="669">
                  <c:v>5.4776276873583864E-2</c:v>
                </c:pt>
                <c:pt idx="670">
                  <c:v>5.8708971365050301E-2</c:v>
                </c:pt>
                <c:pt idx="671">
                  <c:v>5.6713606985404272E-2</c:v>
                </c:pt>
                <c:pt idx="672">
                  <c:v>6.1710315703436235E-2</c:v>
                </c:pt>
                <c:pt idx="673">
                  <c:v>5.7460025792530345E-2</c:v>
                </c:pt>
                <c:pt idx="674">
                  <c:v>6.1458298259200676E-2</c:v>
                </c:pt>
                <c:pt idx="675">
                  <c:v>6.4641078525076723E-2</c:v>
                </c:pt>
                <c:pt idx="676">
                  <c:v>6.7331087012867663E-2</c:v>
                </c:pt>
                <c:pt idx="677">
                  <c:v>6.8808409268853427E-2</c:v>
                </c:pt>
                <c:pt idx="678">
                  <c:v>6.9130232866715352E-2</c:v>
                </c:pt>
                <c:pt idx="679">
                  <c:v>7.1737065939964553E-2</c:v>
                </c:pt>
                <c:pt idx="680">
                  <c:v>7.1799087508734399E-2</c:v>
                </c:pt>
                <c:pt idx="681">
                  <c:v>7.4494949494949531E-2</c:v>
                </c:pt>
                <c:pt idx="682">
                  <c:v>7.2480872537847962E-2</c:v>
                </c:pt>
                <c:pt idx="683">
                  <c:v>7.0123136746597564E-2</c:v>
                </c:pt>
                <c:pt idx="684">
                  <c:v>6.5172413793103512E-2</c:v>
                </c:pt>
                <c:pt idx="685">
                  <c:v>6.4229690090549615E-2</c:v>
                </c:pt>
                <c:pt idx="686">
                  <c:v>6.4307636184841796E-2</c:v>
                </c:pt>
                <c:pt idx="687">
                  <c:v>6.1779436779436779E-2</c:v>
                </c:pt>
                <c:pt idx="688">
                  <c:v>6.0255687159240373E-2</c:v>
                </c:pt>
                <c:pt idx="689">
                  <c:v>5.6655678426421656E-2</c:v>
                </c:pt>
                <c:pt idx="690">
                  <c:v>5.6546695625193918E-2</c:v>
                </c:pt>
                <c:pt idx="691">
                  <c:v>5.4044474580450259E-2</c:v>
                </c:pt>
                <c:pt idx="692">
                  <c:v>5.2477776329010101E-2</c:v>
                </c:pt>
                <c:pt idx="693">
                  <c:v>5.1276573015703451E-2</c:v>
                </c:pt>
                <c:pt idx="694">
                  <c:v>4.7630250825333009E-2</c:v>
                </c:pt>
                <c:pt idx="695">
                  <c:v>4.8654009205426271E-2</c:v>
                </c:pt>
                <c:pt idx="696">
                  <c:v>4.407989339516815E-2</c:v>
                </c:pt>
                <c:pt idx="697">
                  <c:v>4.1853288793684641E-2</c:v>
                </c:pt>
                <c:pt idx="698">
                  <c:v>4.0601761471171158E-2</c:v>
                </c:pt>
                <c:pt idx="699">
                  <c:v>3.7440016613636613E-2</c:v>
                </c:pt>
                <c:pt idx="700">
                  <c:v>3.7414664420604773E-2</c:v>
                </c:pt>
                <c:pt idx="701">
                  <c:v>4.0099123085206079E-2</c:v>
                </c:pt>
                <c:pt idx="702">
                  <c:v>3.7882681154100289E-2</c:v>
                </c:pt>
                <c:pt idx="703">
                  <c:v>3.7120968449369809E-2</c:v>
                </c:pt>
                <c:pt idx="704">
                  <c:v>3.5891007936103073E-2</c:v>
                </c:pt>
                <c:pt idx="705">
                  <c:v>3.274202679750899E-2</c:v>
                </c:pt>
                <c:pt idx="706">
                  <c:v>3.1693482371179575E-2</c:v>
                </c:pt>
                <c:pt idx="707">
                  <c:v>3.6564325057932619E-2</c:v>
                </c:pt>
                <c:pt idx="708">
                  <c:v>4.0567629540964115E-2</c:v>
                </c:pt>
                <c:pt idx="709">
                  <c:v>4.0409196129458855E-2</c:v>
                </c:pt>
                <c:pt idx="710">
                  <c:v>3.9039060542050107E-2</c:v>
                </c:pt>
                <c:pt idx="711">
                  <c:v>3.9556181502319841E-2</c:v>
                </c:pt>
                <c:pt idx="712">
                  <c:v>4.2111785317494176E-2</c:v>
                </c:pt>
                <c:pt idx="713">
                  <c:v>4.6246791371803701E-2</c:v>
                </c:pt>
                <c:pt idx="714">
                  <c:v>4.9289099526066298E-2</c:v>
                </c:pt>
                <c:pt idx="715">
                  <c:v>5.1623271353454452E-2</c:v>
                </c:pt>
                <c:pt idx="716">
                  <c:v>5.5590730657211519E-2</c:v>
                </c:pt>
                <c:pt idx="717">
                  <c:v>6.4356748778859385E-2</c:v>
                </c:pt>
                <c:pt idx="718">
                  <c:v>7.0799629255139815E-2</c:v>
                </c:pt>
                <c:pt idx="719">
                  <c:v>6.6878847814580686E-2</c:v>
                </c:pt>
                <c:pt idx="720">
                  <c:v>6.7286636915486323E-2</c:v>
                </c:pt>
                <c:pt idx="721">
                  <c:v>6.8157791090566217E-2</c:v>
                </c:pt>
                <c:pt idx="722">
                  <c:v>0.10184898040756128</c:v>
                </c:pt>
                <c:pt idx="723">
                  <c:v>0.16927996698989065</c:v>
                </c:pt>
                <c:pt idx="724">
                  <c:v>0.21887579019306344</c:v>
                </c:pt>
                <c:pt idx="725">
                  <c:v>0.22870523490660669</c:v>
                </c:pt>
                <c:pt idx="726">
                  <c:v>0.23217247097844113</c:v>
                </c:pt>
                <c:pt idx="727">
                  <c:v>0.23040523331411966</c:v>
                </c:pt>
                <c:pt idx="728">
                  <c:v>0.23795052249946694</c:v>
                </c:pt>
                <c:pt idx="729">
                  <c:v>0.23715349770869373</c:v>
                </c:pt>
                <c:pt idx="730">
                  <c:v>0.24392946838995663</c:v>
                </c:pt>
                <c:pt idx="731">
                  <c:v>0.24842190468108441</c:v>
                </c:pt>
                <c:pt idx="732">
                  <c:v>0.25779454349491621</c:v>
                </c:pt>
                <c:pt idx="733">
                  <c:v>0.26885831279473699</c:v>
                </c:pt>
                <c:pt idx="734">
                  <c:v>0.24174099045569972</c:v>
                </c:pt>
                <c:pt idx="735">
                  <c:v>0.18280252903984701</c:v>
                </c:pt>
                <c:pt idx="736">
                  <c:v>0.14485399659101103</c:v>
                </c:pt>
                <c:pt idx="737">
                  <c:v>0.12856536104537955</c:v>
                </c:pt>
                <c:pt idx="738">
                  <c:v>0.12788738250774165</c:v>
                </c:pt>
                <c:pt idx="739">
                  <c:v>0.13499188338217821</c:v>
                </c:pt>
                <c:pt idx="740">
                  <c:v>0.12870386321547012</c:v>
                </c:pt>
                <c:pt idx="741">
                  <c:v>0.12854070037415197</c:v>
                </c:pt>
                <c:pt idx="742">
                  <c:v>0.12544149121234816</c:v>
                </c:pt>
                <c:pt idx="743">
                  <c:v>0.12367775703671165</c:v>
                </c:pt>
                <c:pt idx="744">
                  <c:v>0.11755960830670605</c:v>
                </c:pt>
                <c:pt idx="745">
                  <c:v>0.10674028417172644</c:v>
                </c:pt>
                <c:pt idx="746">
                  <c:v>9.499488760281459E-2</c:v>
                </c:pt>
                <c:pt idx="747">
                  <c:v>7.6258291647191154E-2</c:v>
                </c:pt>
                <c:pt idx="748">
                  <c:v>6.0263386013801074E-2</c:v>
                </c:pt>
                <c:pt idx="749">
                  <c:v>5.6089657430804456E-2</c:v>
                </c:pt>
                <c:pt idx="750">
                  <c:v>4.9521471916489285E-2</c:v>
                </c:pt>
                <c:pt idx="751">
                  <c:v>3.8247222288882027E-2</c:v>
                </c:pt>
                <c:pt idx="752">
                  <c:v>2.5636867484820587E-2</c:v>
                </c:pt>
              </c:numCache>
            </c:numRef>
          </c:val>
          <c:smooth val="0"/>
          <c:extLst>
            <c:ext xmlns:c16="http://schemas.microsoft.com/office/drawing/2014/chart" uri="{C3380CC4-5D6E-409C-BE32-E72D297353CC}">
              <c16:uniqueId val="{00000002-41B3-4354-88D7-C87F868CF5DA}"/>
            </c:ext>
          </c:extLst>
        </c:ser>
        <c:ser>
          <c:idx val="1"/>
          <c:order val="1"/>
          <c:tx>
            <c:v>Headline CPI</c:v>
          </c:tx>
          <c:spPr>
            <a:ln w="28575" cap="rnd">
              <a:solidFill>
                <a:srgbClr val="FF0000"/>
              </a:solidFill>
              <a:round/>
            </a:ln>
            <a:effectLst/>
          </c:spPr>
          <c:marker>
            <c:symbol val="none"/>
          </c:marker>
          <c:dLbls>
            <c:dLbl>
              <c:idx val="752"/>
              <c:layout>
                <c:manualLayout>
                  <c:x val="-8.3085317460317637E-2"/>
                  <c:y val="-0.1558956916099773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1B3-4354-88D7-C87F868CF5D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FF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'[Chart in Microsoft PowerPoint]Sheet1'!$A$24:$A$776</c:f>
              <c:numCache>
                <c:formatCode>yyyy\-mm\-dd</c:formatCode>
                <c:ptCount val="75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numCache>
            </c:numRef>
          </c:cat>
          <c:val>
            <c:numRef>
              <c:f>'[Chart in Microsoft PowerPoint]Sheet1'!$D$24:$D$777</c:f>
              <c:numCache>
                <c:formatCode>General</c:formatCode>
                <c:ptCount val="754"/>
                <c:pt idx="0">
                  <c:v>1.2409513960703186E-2</c:v>
                </c:pt>
                <c:pt idx="1">
                  <c:v>1.4137931034482763E-2</c:v>
                </c:pt>
                <c:pt idx="2">
                  <c:v>1.5188125647221308E-2</c:v>
                </c:pt>
                <c:pt idx="3">
                  <c:v>1.9323671497584495E-2</c:v>
                </c:pt>
                <c:pt idx="4">
                  <c:v>1.8250688705234198E-2</c:v>
                </c:pt>
                <c:pt idx="5">
                  <c:v>1.7176228100309172E-2</c:v>
                </c:pt>
                <c:pt idx="6">
                  <c:v>1.3722126929674174E-2</c:v>
                </c:pt>
                <c:pt idx="7">
                  <c:v>1.4736120630568873E-2</c:v>
                </c:pt>
                <c:pt idx="8">
                  <c:v>1.2307692307692289E-2</c:v>
                </c:pt>
                <c:pt idx="9">
                  <c:v>1.3628620102214602E-2</c:v>
                </c:pt>
                <c:pt idx="10">
                  <c:v>1.4650766609880739E-2</c:v>
                </c:pt>
                <c:pt idx="11">
                  <c:v>1.3600816048962889E-2</c:v>
                </c:pt>
                <c:pt idx="12">
                  <c:v>1.6002723867892369E-2</c:v>
                </c:pt>
                <c:pt idx="13">
                  <c:v>1.4620877252635148E-2</c:v>
                </c:pt>
                <c:pt idx="14">
                  <c:v>1.4620877252635148E-2</c:v>
                </c:pt>
                <c:pt idx="15">
                  <c:v>9.1401489505754767E-3</c:v>
                </c:pt>
                <c:pt idx="16">
                  <c:v>9.1308758877240298E-3</c:v>
                </c:pt>
                <c:pt idx="17">
                  <c:v>7.7676460655184201E-3</c:v>
                </c:pt>
                <c:pt idx="18">
                  <c:v>1.2521150592216616E-2</c:v>
                </c:pt>
                <c:pt idx="19">
                  <c:v>1.1144883485309081E-2</c:v>
                </c:pt>
                <c:pt idx="20">
                  <c:v>1.2495778453225295E-2</c:v>
                </c:pt>
                <c:pt idx="21">
                  <c:v>7.7310924369748046E-3</c:v>
                </c:pt>
                <c:pt idx="22">
                  <c:v>6.7159167226326149E-3</c:v>
                </c:pt>
                <c:pt idx="23">
                  <c:v>6.7091580006710116E-3</c:v>
                </c:pt>
                <c:pt idx="24">
                  <c:v>6.7024128686326836E-3</c:v>
                </c:pt>
                <c:pt idx="25">
                  <c:v>9.0482573726541407E-3</c:v>
                </c:pt>
                <c:pt idx="26">
                  <c:v>1.1058981233244029E-2</c:v>
                </c:pt>
                <c:pt idx="27">
                  <c:v>1.3418316001341904E-2</c:v>
                </c:pt>
                <c:pt idx="28">
                  <c:v>1.3404825737265367E-2</c:v>
                </c:pt>
                <c:pt idx="29">
                  <c:v>1.2399463806970542E-2</c:v>
                </c:pt>
                <c:pt idx="30">
                  <c:v>1.0026737967914343E-2</c:v>
                </c:pt>
                <c:pt idx="31">
                  <c:v>1.1356045424181692E-2</c:v>
                </c:pt>
                <c:pt idx="32">
                  <c:v>1.4676450967311584E-2</c:v>
                </c:pt>
                <c:pt idx="33">
                  <c:v>1.3342228152101353E-2</c:v>
                </c:pt>
                <c:pt idx="34">
                  <c:v>1.3342228152101353E-2</c:v>
                </c:pt>
                <c:pt idx="35">
                  <c:v>1.2329223592135868E-2</c:v>
                </c:pt>
                <c:pt idx="36">
                  <c:v>1.3315579227696476E-2</c:v>
                </c:pt>
                <c:pt idx="37">
                  <c:v>1.2288276320159448E-2</c:v>
                </c:pt>
                <c:pt idx="38">
                  <c:v>1.1269472986410336E-2</c:v>
                </c:pt>
                <c:pt idx="39">
                  <c:v>8.9374379344587737E-3</c:v>
                </c:pt>
                <c:pt idx="40">
                  <c:v>8.9285714285715322E-3</c:v>
                </c:pt>
                <c:pt idx="41">
                  <c:v>1.324064879179075E-2</c:v>
                </c:pt>
                <c:pt idx="42">
                  <c:v>1.5552614162806169E-2</c:v>
                </c:pt>
                <c:pt idx="43">
                  <c:v>1.5521796565389658E-2</c:v>
                </c:pt>
                <c:pt idx="44">
                  <c:v>9.8619329388559222E-3</c:v>
                </c:pt>
                <c:pt idx="45">
                  <c:v>1.2179065174456914E-2</c:v>
                </c:pt>
                <c:pt idx="46">
                  <c:v>1.316655694535886E-2</c:v>
                </c:pt>
                <c:pt idx="47">
                  <c:v>1.6458196181698487E-2</c:v>
                </c:pt>
                <c:pt idx="48">
                  <c:v>1.6425755584756899E-2</c:v>
                </c:pt>
                <c:pt idx="49">
                  <c:v>1.4107611548556422E-2</c:v>
                </c:pt>
                <c:pt idx="50">
                  <c:v>1.4093739757456562E-2</c:v>
                </c:pt>
                <c:pt idx="51">
                  <c:v>1.5419947506561641E-2</c:v>
                </c:pt>
                <c:pt idx="52">
                  <c:v>1.5404785316289703E-2</c:v>
                </c:pt>
                <c:pt idx="53">
                  <c:v>1.3067624959163741E-2</c:v>
                </c:pt>
                <c:pt idx="54">
                  <c:v>1.0752688172042954E-2</c:v>
                </c:pt>
                <c:pt idx="55">
                  <c:v>9.7560975609756323E-3</c:v>
                </c:pt>
                <c:pt idx="56">
                  <c:v>1.1718749999999983E-2</c:v>
                </c:pt>
                <c:pt idx="57">
                  <c:v>1.2032520325203284E-2</c:v>
                </c:pt>
                <c:pt idx="58">
                  <c:v>1.3970110461338522E-2</c:v>
                </c:pt>
                <c:pt idx="59">
                  <c:v>1.1981865284974125E-2</c:v>
                </c:pt>
                <c:pt idx="60">
                  <c:v>1.0989010989010985E-2</c:v>
                </c:pt>
                <c:pt idx="61">
                  <c:v>1.1970236169524457E-2</c:v>
                </c:pt>
                <c:pt idx="62">
                  <c:v>1.1958629605688347E-2</c:v>
                </c:pt>
                <c:pt idx="63">
                  <c:v>1.3893376413570266E-2</c:v>
                </c:pt>
                <c:pt idx="64">
                  <c:v>1.6139444803098774E-2</c:v>
                </c:pt>
                <c:pt idx="65">
                  <c:v>1.9348597226700993E-2</c:v>
                </c:pt>
                <c:pt idx="66">
                  <c:v>1.8052869116698862E-2</c:v>
                </c:pt>
                <c:pt idx="67">
                  <c:v>1.610305958132045E-2</c:v>
                </c:pt>
                <c:pt idx="68">
                  <c:v>1.7374517374517461E-2</c:v>
                </c:pt>
                <c:pt idx="69">
                  <c:v>1.7030848329048765E-2</c:v>
                </c:pt>
                <c:pt idx="70">
                  <c:v>1.7302146747837203E-2</c:v>
                </c:pt>
                <c:pt idx="71">
                  <c:v>1.9200000000000047E-2</c:v>
                </c:pt>
                <c:pt idx="72">
                  <c:v>1.9181585677749292E-2</c:v>
                </c:pt>
                <c:pt idx="73">
                  <c:v>2.557544757033239E-2</c:v>
                </c:pt>
                <c:pt idx="74">
                  <c:v>2.7786649632705239E-2</c:v>
                </c:pt>
                <c:pt idx="75">
                  <c:v>2.8680688336520144E-2</c:v>
                </c:pt>
                <c:pt idx="76">
                  <c:v>2.7636594663278304E-2</c:v>
                </c:pt>
                <c:pt idx="77">
                  <c:v>2.4359379943056095E-2</c:v>
                </c:pt>
                <c:pt idx="78">
                  <c:v>2.7549081697276902E-2</c:v>
                </c:pt>
                <c:pt idx="79">
                  <c:v>3.48652931854199E-2</c:v>
                </c:pt>
                <c:pt idx="80">
                  <c:v>3.5736875395319383E-2</c:v>
                </c:pt>
                <c:pt idx="81">
                  <c:v>3.7914691943128055E-2</c:v>
                </c:pt>
                <c:pt idx="82">
                  <c:v>3.5590551181102444E-2</c:v>
                </c:pt>
                <c:pt idx="83">
                  <c:v>3.359497645211932E-2</c:v>
                </c:pt>
                <c:pt idx="84">
                  <c:v>3.1994981179422823E-2</c:v>
                </c:pt>
                <c:pt idx="85">
                  <c:v>2.8678304239401552E-2</c:v>
                </c:pt>
                <c:pt idx="86">
                  <c:v>2.548166563082661E-2</c:v>
                </c:pt>
                <c:pt idx="87">
                  <c:v>2.5402726146220578E-2</c:v>
                </c:pt>
                <c:pt idx="88">
                  <c:v>2.3183925811437401E-2</c:v>
                </c:pt>
                <c:pt idx="89">
                  <c:v>2.8412600370598968E-2</c:v>
                </c:pt>
                <c:pt idx="90">
                  <c:v>2.9275808936825753E-2</c:v>
                </c:pt>
                <c:pt idx="91">
                  <c:v>2.6033690658499278E-2</c:v>
                </c:pt>
                <c:pt idx="92">
                  <c:v>2.5954198473282487E-2</c:v>
                </c:pt>
                <c:pt idx="93">
                  <c:v>2.5875190258751946E-2</c:v>
                </c:pt>
                <c:pt idx="94">
                  <c:v>3.1021897810218853E-2</c:v>
                </c:pt>
                <c:pt idx="95">
                  <c:v>3.2806804374240529E-2</c:v>
                </c:pt>
                <c:pt idx="96">
                  <c:v>3.647416413373869E-2</c:v>
                </c:pt>
                <c:pt idx="97">
                  <c:v>3.6363636363636452E-2</c:v>
                </c:pt>
                <c:pt idx="98">
                  <c:v>3.9393939393939308E-2</c:v>
                </c:pt>
                <c:pt idx="99">
                  <c:v>3.9274924471299009E-2</c:v>
                </c:pt>
                <c:pt idx="100">
                  <c:v>4.2296072507552823E-2</c:v>
                </c:pt>
                <c:pt idx="101">
                  <c:v>4.2042042042042219E-2</c:v>
                </c:pt>
                <c:pt idx="102">
                  <c:v>4.4910179640718563E-2</c:v>
                </c:pt>
                <c:pt idx="103">
                  <c:v>4.4776119402985072E-2</c:v>
                </c:pt>
                <c:pt idx="104">
                  <c:v>4.4642857142857144E-2</c:v>
                </c:pt>
                <c:pt idx="105">
                  <c:v>4.747774480712149E-2</c:v>
                </c:pt>
                <c:pt idx="106">
                  <c:v>4.4247787610619468E-2</c:v>
                </c:pt>
                <c:pt idx="107">
                  <c:v>4.7058823529411806E-2</c:v>
                </c:pt>
                <c:pt idx="108">
                  <c:v>4.6920821114369543E-2</c:v>
                </c:pt>
                <c:pt idx="109">
                  <c:v>4.6783625730993983E-2</c:v>
                </c:pt>
                <c:pt idx="110">
                  <c:v>5.2478134110787299E-2</c:v>
                </c:pt>
                <c:pt idx="111">
                  <c:v>5.5232558139534843E-2</c:v>
                </c:pt>
                <c:pt idx="112">
                  <c:v>5.5072463768115899E-2</c:v>
                </c:pt>
                <c:pt idx="113">
                  <c:v>5.475504322766566E-2</c:v>
                </c:pt>
                <c:pt idx="114">
                  <c:v>5.4441260744985634E-2</c:v>
                </c:pt>
                <c:pt idx="115">
                  <c:v>5.4285714285714243E-2</c:v>
                </c:pt>
                <c:pt idx="116">
                  <c:v>5.6980056980056981E-2</c:v>
                </c:pt>
                <c:pt idx="117">
                  <c:v>5.6657223796034002E-2</c:v>
                </c:pt>
                <c:pt idx="118">
                  <c:v>5.9322033898305128E-2</c:v>
                </c:pt>
                <c:pt idx="119">
                  <c:v>5.898876404494386E-2</c:v>
                </c:pt>
                <c:pt idx="120">
                  <c:v>6.1624649859943856E-2</c:v>
                </c:pt>
                <c:pt idx="121">
                  <c:v>6.4245810055866048E-2</c:v>
                </c:pt>
                <c:pt idx="122">
                  <c:v>6.0941828254847522E-2</c:v>
                </c:pt>
                <c:pt idx="123">
                  <c:v>6.0606060606060691E-2</c:v>
                </c:pt>
                <c:pt idx="124">
                  <c:v>6.0439560439560523E-2</c:v>
                </c:pt>
                <c:pt idx="125">
                  <c:v>6.0109289617486218E-2</c:v>
                </c:pt>
                <c:pt idx="126">
                  <c:v>5.7065217391304393E-2</c:v>
                </c:pt>
                <c:pt idx="127">
                  <c:v>5.6910569105691096E-2</c:v>
                </c:pt>
                <c:pt idx="128">
                  <c:v>5.6603773584905696E-2</c:v>
                </c:pt>
                <c:pt idx="129">
                  <c:v>5.630026809651479E-2</c:v>
                </c:pt>
                <c:pt idx="130">
                  <c:v>5.6000000000000036E-2</c:v>
                </c:pt>
                <c:pt idx="131">
                  <c:v>5.5702917771883131E-2</c:v>
                </c:pt>
                <c:pt idx="132">
                  <c:v>5.2770448548812667E-2</c:v>
                </c:pt>
                <c:pt idx="133">
                  <c:v>4.7244094488188899E-2</c:v>
                </c:pt>
                <c:pt idx="134">
                  <c:v>4.4386422976501382E-2</c:v>
                </c:pt>
                <c:pt idx="135">
                  <c:v>4.1558441558441593E-2</c:v>
                </c:pt>
                <c:pt idx="136">
                  <c:v>4.4041450777201958E-2</c:v>
                </c:pt>
                <c:pt idx="137">
                  <c:v>4.3814432989690795E-2</c:v>
                </c:pt>
                <c:pt idx="138">
                  <c:v>4.370179948586126E-2</c:v>
                </c:pt>
                <c:pt idx="139">
                  <c:v>4.3589743589743664E-2</c:v>
                </c:pt>
                <c:pt idx="140">
                  <c:v>4.0816326530612096E-2</c:v>
                </c:pt>
                <c:pt idx="141">
                  <c:v>3.8071065989847719E-2</c:v>
                </c:pt>
                <c:pt idx="142">
                  <c:v>3.5353535353535318E-2</c:v>
                </c:pt>
                <c:pt idx="143">
                  <c:v>3.266331658291468E-2</c:v>
                </c:pt>
                <c:pt idx="144">
                  <c:v>3.2581453634085322E-2</c:v>
                </c:pt>
                <c:pt idx="145">
                  <c:v>3.7593984962406013E-2</c:v>
                </c:pt>
                <c:pt idx="146">
                  <c:v>3.4999999999999962E-2</c:v>
                </c:pt>
                <c:pt idx="147">
                  <c:v>3.4912718204488741E-2</c:v>
                </c:pt>
                <c:pt idx="148">
                  <c:v>3.2258064516129142E-2</c:v>
                </c:pt>
                <c:pt idx="149">
                  <c:v>2.96296296296297E-2</c:v>
                </c:pt>
                <c:pt idx="150">
                  <c:v>2.9556650246305313E-2</c:v>
                </c:pt>
                <c:pt idx="151">
                  <c:v>2.9484029484029377E-2</c:v>
                </c:pt>
                <c:pt idx="152">
                  <c:v>3.1862745098039325E-2</c:v>
                </c:pt>
                <c:pt idx="153">
                  <c:v>3.1784841075794726E-2</c:v>
                </c:pt>
                <c:pt idx="154">
                  <c:v>3.4146341463414602E-2</c:v>
                </c:pt>
                <c:pt idx="155">
                  <c:v>3.4063260340632569E-2</c:v>
                </c:pt>
                <c:pt idx="156">
                  <c:v>3.640776699029126E-2</c:v>
                </c:pt>
                <c:pt idx="157">
                  <c:v>3.8647342995169115E-2</c:v>
                </c:pt>
                <c:pt idx="158">
                  <c:v>4.8309178743961352E-2</c:v>
                </c:pt>
                <c:pt idx="159">
                  <c:v>5.3012048192771152E-2</c:v>
                </c:pt>
                <c:pt idx="160">
                  <c:v>5.5288461538461467E-2</c:v>
                </c:pt>
                <c:pt idx="161">
                  <c:v>5.9952038369304551E-2</c:v>
                </c:pt>
                <c:pt idx="162">
                  <c:v>5.7416267942583872E-2</c:v>
                </c:pt>
                <c:pt idx="163">
                  <c:v>7.3985680190930825E-2</c:v>
                </c:pt>
                <c:pt idx="164">
                  <c:v>7.3634204275534479E-2</c:v>
                </c:pt>
                <c:pt idx="165">
                  <c:v>8.0568720379146877E-2</c:v>
                </c:pt>
                <c:pt idx="166">
                  <c:v>8.2547169811320764E-2</c:v>
                </c:pt>
                <c:pt idx="167">
                  <c:v>8.9411764705882288E-2</c:v>
                </c:pt>
                <c:pt idx="168">
                  <c:v>9.6018735362997515E-2</c:v>
                </c:pt>
                <c:pt idx="169">
                  <c:v>9.9999999999999936E-2</c:v>
                </c:pt>
                <c:pt idx="170">
                  <c:v>0.10138248847926265</c:v>
                </c:pt>
                <c:pt idx="171">
                  <c:v>0.10068649885583521</c:v>
                </c:pt>
                <c:pt idx="172">
                  <c:v>0.10706150341685657</c:v>
                </c:pt>
                <c:pt idx="173">
                  <c:v>0.10859728506787324</c:v>
                </c:pt>
                <c:pt idx="174">
                  <c:v>0.11538461538461525</c:v>
                </c:pt>
                <c:pt idx="175">
                  <c:v>0.10888888888888885</c:v>
                </c:pt>
                <c:pt idx="176">
                  <c:v>0.11946902654867253</c:v>
                </c:pt>
                <c:pt idx="177">
                  <c:v>0.11842105263157891</c:v>
                </c:pt>
                <c:pt idx="178">
                  <c:v>0.12200435729847497</c:v>
                </c:pt>
                <c:pt idx="179">
                  <c:v>0.12095032397408211</c:v>
                </c:pt>
                <c:pt idx="180">
                  <c:v>0.11752136752136753</c:v>
                </c:pt>
                <c:pt idx="181">
                  <c:v>0.11205073995771681</c:v>
                </c:pt>
                <c:pt idx="182">
                  <c:v>0.10460251046025106</c:v>
                </c:pt>
                <c:pt idx="183">
                  <c:v>0.10187110187110184</c:v>
                </c:pt>
                <c:pt idx="184">
                  <c:v>9.2592592592592587E-2</c:v>
                </c:pt>
                <c:pt idx="185">
                  <c:v>9.1836734693877556E-2</c:v>
                </c:pt>
                <c:pt idx="186">
                  <c:v>9.533468559837735E-2</c:v>
                </c:pt>
                <c:pt idx="187">
                  <c:v>8.6172344689378844E-2</c:v>
                </c:pt>
                <c:pt idx="188">
                  <c:v>7.9051383399209488E-2</c:v>
                </c:pt>
                <c:pt idx="189">
                  <c:v>7.6470588235294096E-2</c:v>
                </c:pt>
                <c:pt idx="190">
                  <c:v>7.3786407766990234E-2</c:v>
                </c:pt>
                <c:pt idx="191">
                  <c:v>7.1290944123314118E-2</c:v>
                </c:pt>
                <c:pt idx="192">
                  <c:v>6.6921606118546847E-2</c:v>
                </c:pt>
                <c:pt idx="193">
                  <c:v>6.273764258555127E-2</c:v>
                </c:pt>
                <c:pt idx="194">
                  <c:v>6.0606060606060663E-2</c:v>
                </c:pt>
                <c:pt idx="195">
                  <c:v>5.8490566037735878E-2</c:v>
                </c:pt>
                <c:pt idx="196">
                  <c:v>6.2146892655367179E-2</c:v>
                </c:pt>
                <c:pt idx="197">
                  <c:v>5.9813084112149584E-2</c:v>
                </c:pt>
                <c:pt idx="198">
                  <c:v>5.5555555555555552E-2</c:v>
                </c:pt>
                <c:pt idx="199">
                  <c:v>5.7195571955719449E-2</c:v>
                </c:pt>
                <c:pt idx="200">
                  <c:v>5.4945054945054944E-2</c:v>
                </c:pt>
                <c:pt idx="201">
                  <c:v>5.4644808743169397E-2</c:v>
                </c:pt>
                <c:pt idx="202">
                  <c:v>5.0632911392405146E-2</c:v>
                </c:pt>
                <c:pt idx="203">
                  <c:v>5.0359712230215778E-2</c:v>
                </c:pt>
                <c:pt idx="204">
                  <c:v>5.1971326164874654E-2</c:v>
                </c:pt>
                <c:pt idx="205">
                  <c:v>6.0822898032200333E-2</c:v>
                </c:pt>
                <c:pt idx="206">
                  <c:v>6.4285714285714307E-2</c:v>
                </c:pt>
                <c:pt idx="207">
                  <c:v>6.9518716577540079E-2</c:v>
                </c:pt>
                <c:pt idx="208">
                  <c:v>6.7375886524822778E-2</c:v>
                </c:pt>
                <c:pt idx="209">
                  <c:v>6.7019400352733627E-2</c:v>
                </c:pt>
                <c:pt idx="210">
                  <c:v>6.666666666666661E-2</c:v>
                </c:pt>
                <c:pt idx="211">
                  <c:v>6.6317626527050685E-2</c:v>
                </c:pt>
                <c:pt idx="212">
                  <c:v>6.4236111111111036E-2</c:v>
                </c:pt>
                <c:pt idx="213">
                  <c:v>6.3903281519861882E-2</c:v>
                </c:pt>
                <c:pt idx="214">
                  <c:v>6.7125645438898429E-2</c:v>
                </c:pt>
                <c:pt idx="215">
                  <c:v>6.6780821917808195E-2</c:v>
                </c:pt>
                <c:pt idx="216">
                  <c:v>6.8143100511073251E-2</c:v>
                </c:pt>
                <c:pt idx="217">
                  <c:v>6.239460370994946E-2</c:v>
                </c:pt>
                <c:pt idx="218">
                  <c:v>6.3758389261744916E-2</c:v>
                </c:pt>
                <c:pt idx="219">
                  <c:v>6.4999999999999974E-2</c:v>
                </c:pt>
                <c:pt idx="220">
                  <c:v>7.1428571428571383E-2</c:v>
                </c:pt>
                <c:pt idx="221">
                  <c:v>7.43801652892562E-2</c:v>
                </c:pt>
                <c:pt idx="222">
                  <c:v>7.7302631578947414E-2</c:v>
                </c:pt>
                <c:pt idx="223">
                  <c:v>7.8559738134206289E-2</c:v>
                </c:pt>
                <c:pt idx="224">
                  <c:v>8.4828711256117503E-2</c:v>
                </c:pt>
                <c:pt idx="225">
                  <c:v>8.9285714285714163E-2</c:v>
                </c:pt>
                <c:pt idx="226">
                  <c:v>8.8709677419354843E-2</c:v>
                </c:pt>
                <c:pt idx="227">
                  <c:v>8.9887640449438339E-2</c:v>
                </c:pt>
                <c:pt idx="228">
                  <c:v>9.2503987240829297E-2</c:v>
                </c:pt>
                <c:pt idx="229">
                  <c:v>9.8412698412698452E-2</c:v>
                </c:pt>
                <c:pt idx="230">
                  <c:v>0.1025236593059938</c:v>
                </c:pt>
                <c:pt idx="231">
                  <c:v>0.10485133020344281</c:v>
                </c:pt>
                <c:pt idx="232">
                  <c:v>0.10697674418604659</c:v>
                </c:pt>
                <c:pt idx="233">
                  <c:v>0.11076923076923081</c:v>
                </c:pt>
                <c:pt idx="234">
                  <c:v>0.11450381679389313</c:v>
                </c:pt>
                <c:pt idx="235">
                  <c:v>0.11836115326251892</c:v>
                </c:pt>
                <c:pt idx="236">
                  <c:v>0.1187969924812031</c:v>
                </c:pt>
                <c:pt idx="237">
                  <c:v>0.12071535022354708</c:v>
                </c:pt>
                <c:pt idx="238">
                  <c:v>0.12592592592592591</c:v>
                </c:pt>
                <c:pt idx="239">
                  <c:v>0.13254786450662739</c:v>
                </c:pt>
                <c:pt idx="240">
                  <c:v>0.13868613138686131</c:v>
                </c:pt>
                <c:pt idx="241">
                  <c:v>0.14161849710982655</c:v>
                </c:pt>
                <c:pt idx="242">
                  <c:v>0.14592274678111569</c:v>
                </c:pt>
                <c:pt idx="243">
                  <c:v>0.1458923512747877</c:v>
                </c:pt>
                <c:pt idx="244">
                  <c:v>0.14425770308123245</c:v>
                </c:pt>
                <c:pt idx="245">
                  <c:v>0.14265927977839329</c:v>
                </c:pt>
                <c:pt idx="246">
                  <c:v>0.13150684931506842</c:v>
                </c:pt>
                <c:pt idx="247">
                  <c:v>0.12890094979647218</c:v>
                </c:pt>
                <c:pt idx="248">
                  <c:v>0.12768817204301075</c:v>
                </c:pt>
                <c:pt idx="249">
                  <c:v>0.12632978723404256</c:v>
                </c:pt>
                <c:pt idx="250">
                  <c:v>0.12631578947368413</c:v>
                </c:pt>
                <c:pt idx="251">
                  <c:v>0.1235370611183355</c:v>
                </c:pt>
                <c:pt idx="252">
                  <c:v>0.11794871794871799</c:v>
                </c:pt>
                <c:pt idx="253">
                  <c:v>0.11392405063291139</c:v>
                </c:pt>
                <c:pt idx="254">
                  <c:v>0.10611735330836455</c:v>
                </c:pt>
                <c:pt idx="255">
                  <c:v>0.10135970333745351</c:v>
                </c:pt>
                <c:pt idx="256">
                  <c:v>9.7919216646266821E-2</c:v>
                </c:pt>
                <c:pt idx="257">
                  <c:v>9.696969696969697E-2</c:v>
                </c:pt>
                <c:pt idx="258">
                  <c:v>0.10774818401937053</c:v>
                </c:pt>
                <c:pt idx="259">
                  <c:v>0.10817307692307691</c:v>
                </c:pt>
                <c:pt idx="260">
                  <c:v>0.10965435041716315</c:v>
                </c:pt>
                <c:pt idx="261">
                  <c:v>0.10271546635183001</c:v>
                </c:pt>
                <c:pt idx="262">
                  <c:v>9.5794392523364524E-2</c:v>
                </c:pt>
                <c:pt idx="263">
                  <c:v>8.9120370370370239E-2</c:v>
                </c:pt>
                <c:pt idx="264">
                  <c:v>8.2568807339449574E-2</c:v>
                </c:pt>
                <c:pt idx="265">
                  <c:v>7.6136363636363669E-2</c:v>
                </c:pt>
                <c:pt idx="266">
                  <c:v>6.8848758465011387E-2</c:v>
                </c:pt>
                <c:pt idx="267">
                  <c:v>6.6217732884399624E-2</c:v>
                </c:pt>
                <c:pt idx="268">
                  <c:v>6.9119286510590891E-2</c:v>
                </c:pt>
                <c:pt idx="269">
                  <c:v>7.18232044198895E-2</c:v>
                </c:pt>
                <c:pt idx="270">
                  <c:v>6.5573770491803282E-2</c:v>
                </c:pt>
                <c:pt idx="271">
                  <c:v>5.9652928416485895E-2</c:v>
                </c:pt>
                <c:pt idx="272">
                  <c:v>4.9409237379162287E-2</c:v>
                </c:pt>
                <c:pt idx="273">
                  <c:v>5.0321199143468824E-2</c:v>
                </c:pt>
                <c:pt idx="274">
                  <c:v>4.4776119402985107E-2</c:v>
                </c:pt>
                <c:pt idx="275">
                  <c:v>3.8257173219978839E-2</c:v>
                </c:pt>
                <c:pt idx="276">
                  <c:v>3.7076271186440676E-2</c:v>
                </c:pt>
                <c:pt idx="277">
                  <c:v>3.4846884899683177E-2</c:v>
                </c:pt>
                <c:pt idx="278">
                  <c:v>3.5902851108764428E-2</c:v>
                </c:pt>
                <c:pt idx="279">
                  <c:v>3.9999999999999973E-2</c:v>
                </c:pt>
                <c:pt idx="280">
                  <c:v>3.4410844629822697E-2</c:v>
                </c:pt>
                <c:pt idx="281">
                  <c:v>2.4742268041237171E-2</c:v>
                </c:pt>
                <c:pt idx="282">
                  <c:v>2.3589743589743559E-2</c:v>
                </c:pt>
                <c:pt idx="283">
                  <c:v>2.4564994882292645E-2</c:v>
                </c:pt>
                <c:pt idx="284">
                  <c:v>2.7635619242579353E-2</c:v>
                </c:pt>
                <c:pt idx="285">
                  <c:v>2.7522935779816543E-2</c:v>
                </c:pt>
                <c:pt idx="286">
                  <c:v>3.1632653061224432E-2</c:v>
                </c:pt>
                <c:pt idx="287">
                  <c:v>3.7871033776867992E-2</c:v>
                </c:pt>
                <c:pt idx="288">
                  <c:v>4.2900919305413572E-2</c:v>
                </c:pt>
                <c:pt idx="289">
                  <c:v>4.6938775510204027E-2</c:v>
                </c:pt>
                <c:pt idx="290">
                  <c:v>4.8929663608562809E-2</c:v>
                </c:pt>
                <c:pt idx="291">
                  <c:v>4.5546558704453441E-2</c:v>
                </c:pt>
                <c:pt idx="292">
                  <c:v>4.3346774193548356E-2</c:v>
                </c:pt>
                <c:pt idx="293">
                  <c:v>4.3259557344064357E-2</c:v>
                </c:pt>
                <c:pt idx="294">
                  <c:v>4.3086172344689352E-2</c:v>
                </c:pt>
                <c:pt idx="295">
                  <c:v>4.2957042957043071E-2</c:v>
                </c:pt>
                <c:pt idx="296">
                  <c:v>4.2828685258964112E-2</c:v>
                </c:pt>
                <c:pt idx="297">
                  <c:v>4.2658730158730132E-2</c:v>
                </c:pt>
                <c:pt idx="298">
                  <c:v>4.1543026706231487E-2</c:v>
                </c:pt>
                <c:pt idx="299">
                  <c:v>4.0433925049309608E-2</c:v>
                </c:pt>
                <c:pt idx="300">
                  <c:v>3.5259549461312524E-2</c:v>
                </c:pt>
                <c:pt idx="301">
                  <c:v>3.6062378167641358E-2</c:v>
                </c:pt>
                <c:pt idx="302">
                  <c:v>3.7900874635568425E-2</c:v>
                </c:pt>
                <c:pt idx="303">
                  <c:v>3.5818005808325296E-2</c:v>
                </c:pt>
                <c:pt idx="304">
                  <c:v>3.5748792270531425E-2</c:v>
                </c:pt>
                <c:pt idx="305">
                  <c:v>3.6644165863066507E-2</c:v>
                </c:pt>
                <c:pt idx="306">
                  <c:v>3.4582132564841585E-2</c:v>
                </c:pt>
                <c:pt idx="307">
                  <c:v>3.3524904214559385E-2</c:v>
                </c:pt>
                <c:pt idx="308">
                  <c:v>3.2473734479465055E-2</c:v>
                </c:pt>
                <c:pt idx="309">
                  <c:v>3.2350142721217945E-2</c:v>
                </c:pt>
                <c:pt idx="310">
                  <c:v>3.5137701804368496E-2</c:v>
                </c:pt>
                <c:pt idx="311">
                  <c:v>3.7914691943127965E-2</c:v>
                </c:pt>
                <c:pt idx="312">
                  <c:v>3.9735099337748367E-2</c:v>
                </c:pt>
                <c:pt idx="313">
                  <c:v>3.1984948259642577E-2</c:v>
                </c:pt>
                <c:pt idx="314">
                  <c:v>2.1535580524344542E-2</c:v>
                </c:pt>
                <c:pt idx="315">
                  <c:v>1.5887850467289747E-2</c:v>
                </c:pt>
                <c:pt idx="316">
                  <c:v>1.6791044776119375E-2</c:v>
                </c:pt>
                <c:pt idx="317">
                  <c:v>1.7674418604651215E-2</c:v>
                </c:pt>
                <c:pt idx="318">
                  <c:v>1.6713091922005544E-2</c:v>
                </c:pt>
                <c:pt idx="319">
                  <c:v>1.5755329008340951E-2</c:v>
                </c:pt>
                <c:pt idx="320">
                  <c:v>1.7576318223866842E-2</c:v>
                </c:pt>
                <c:pt idx="321">
                  <c:v>1.5668202764976984E-2</c:v>
                </c:pt>
                <c:pt idx="322">
                  <c:v>1.2844036697247759E-2</c:v>
                </c:pt>
                <c:pt idx="323">
                  <c:v>1.1872146118721436E-2</c:v>
                </c:pt>
                <c:pt idx="324">
                  <c:v>1.364877161055505E-2</c:v>
                </c:pt>
                <c:pt idx="325">
                  <c:v>1.9143117593436593E-2</c:v>
                </c:pt>
                <c:pt idx="326">
                  <c:v>2.8414298808432711E-2</c:v>
                </c:pt>
                <c:pt idx="327">
                  <c:v>3.6798528058877643E-2</c:v>
                </c:pt>
                <c:pt idx="328">
                  <c:v>3.669724770642202E-2</c:v>
                </c:pt>
                <c:pt idx="329">
                  <c:v>3.7477148080438706E-2</c:v>
                </c:pt>
                <c:pt idx="330">
                  <c:v>3.9269406392694037E-2</c:v>
                </c:pt>
                <c:pt idx="331">
                  <c:v>4.2883211678832148E-2</c:v>
                </c:pt>
                <c:pt idx="332">
                  <c:v>4.2727272727272753E-2</c:v>
                </c:pt>
                <c:pt idx="333">
                  <c:v>4.3557168784029009E-2</c:v>
                </c:pt>
                <c:pt idx="334">
                  <c:v>4.5289855072463768E-2</c:v>
                </c:pt>
                <c:pt idx="335">
                  <c:v>4.3321299638989147E-2</c:v>
                </c:pt>
                <c:pt idx="336">
                  <c:v>4.1292639138240522E-2</c:v>
                </c:pt>
                <c:pt idx="337">
                  <c:v>3.9355992844364987E-2</c:v>
                </c:pt>
                <c:pt idx="338">
                  <c:v>3.8324420677361824E-2</c:v>
                </c:pt>
                <c:pt idx="339">
                  <c:v>3.9929015084294583E-2</c:v>
                </c:pt>
                <c:pt idx="340">
                  <c:v>3.9823008849557522E-2</c:v>
                </c:pt>
                <c:pt idx="341">
                  <c:v>3.9647577092511016E-2</c:v>
                </c:pt>
                <c:pt idx="342">
                  <c:v>4.1300527240773315E-2</c:v>
                </c:pt>
                <c:pt idx="343">
                  <c:v>4.1119860017497838E-2</c:v>
                </c:pt>
                <c:pt idx="344">
                  <c:v>4.1848299912816016E-2</c:v>
                </c:pt>
                <c:pt idx="345">
                  <c:v>4.2608695652173963E-2</c:v>
                </c:pt>
                <c:pt idx="346">
                  <c:v>4.2461005199306685E-2</c:v>
                </c:pt>
                <c:pt idx="347">
                  <c:v>4.4117647058823609E-2</c:v>
                </c:pt>
                <c:pt idx="348">
                  <c:v>4.4827586206896579E-2</c:v>
                </c:pt>
                <c:pt idx="349">
                  <c:v>4.6471600688468083E-2</c:v>
                </c:pt>
                <c:pt idx="350">
                  <c:v>4.8927038626609465E-2</c:v>
                </c:pt>
                <c:pt idx="351">
                  <c:v>5.0341296928327568E-2</c:v>
                </c:pt>
                <c:pt idx="352">
                  <c:v>5.2765957446808537E-2</c:v>
                </c:pt>
                <c:pt idx="353">
                  <c:v>5.1694915254237243E-2</c:v>
                </c:pt>
                <c:pt idx="354">
                  <c:v>5.0632911392405063E-2</c:v>
                </c:pt>
                <c:pt idx="355">
                  <c:v>4.6218487394957986E-2</c:v>
                </c:pt>
                <c:pt idx="356">
                  <c:v>4.4351464435146419E-2</c:v>
                </c:pt>
                <c:pt idx="357">
                  <c:v>4.5871559633027519E-2</c:v>
                </c:pt>
                <c:pt idx="358">
                  <c:v>4.6550290939318444E-2</c:v>
                </c:pt>
                <c:pt idx="359">
                  <c:v>4.6396023198011553E-2</c:v>
                </c:pt>
                <c:pt idx="360">
                  <c:v>5.1980198019801957E-2</c:v>
                </c:pt>
                <c:pt idx="361">
                  <c:v>5.2631578947368474E-2</c:v>
                </c:pt>
                <c:pt idx="362">
                  <c:v>5.2373158756137406E-2</c:v>
                </c:pt>
                <c:pt idx="363">
                  <c:v>4.7116165718927794E-2</c:v>
                </c:pt>
                <c:pt idx="364">
                  <c:v>4.3654001616814805E-2</c:v>
                </c:pt>
                <c:pt idx="365">
                  <c:v>4.6736502820306301E-2</c:v>
                </c:pt>
                <c:pt idx="366">
                  <c:v>4.8192771084337352E-2</c:v>
                </c:pt>
                <c:pt idx="367">
                  <c:v>5.7028112449799148E-2</c:v>
                </c:pt>
                <c:pt idx="368">
                  <c:v>6.1698717948717972E-2</c:v>
                </c:pt>
                <c:pt idx="369">
                  <c:v>6.3795853269537475E-2</c:v>
                </c:pt>
                <c:pt idx="370">
                  <c:v>6.1953931691818766E-2</c:v>
                </c:pt>
                <c:pt idx="371">
                  <c:v>6.2549485352335649E-2</c:v>
                </c:pt>
                <c:pt idx="372">
                  <c:v>5.6470588235294029E-2</c:v>
                </c:pt>
                <c:pt idx="373">
                  <c:v>5.3125000000000089E-2</c:v>
                </c:pt>
                <c:pt idx="374">
                  <c:v>4.8211508553654879E-2</c:v>
                </c:pt>
                <c:pt idx="375">
                  <c:v>4.8099301784328849E-2</c:v>
                </c:pt>
                <c:pt idx="376">
                  <c:v>5.0348567002323784E-2</c:v>
                </c:pt>
                <c:pt idx="377">
                  <c:v>4.6959199384141601E-2</c:v>
                </c:pt>
                <c:pt idx="378">
                  <c:v>4.3678160919540146E-2</c:v>
                </c:pt>
                <c:pt idx="379">
                  <c:v>3.7993920972644375E-2</c:v>
                </c:pt>
                <c:pt idx="380">
                  <c:v>3.3962264150943396E-2</c:v>
                </c:pt>
                <c:pt idx="381">
                  <c:v>2.8485757121439151E-2</c:v>
                </c:pt>
                <c:pt idx="382">
                  <c:v>3.0665669409125081E-2</c:v>
                </c:pt>
                <c:pt idx="383">
                  <c:v>2.9806259314456039E-2</c:v>
                </c:pt>
                <c:pt idx="384">
                  <c:v>2.6726057906458968E-2</c:v>
                </c:pt>
                <c:pt idx="385">
                  <c:v>2.8189910979228357E-2</c:v>
                </c:pt>
                <c:pt idx="386">
                  <c:v>3.189910979228474E-2</c:v>
                </c:pt>
                <c:pt idx="387">
                  <c:v>3.1828275351591502E-2</c:v>
                </c:pt>
                <c:pt idx="388">
                  <c:v>3.0235988200589928E-2</c:v>
                </c:pt>
                <c:pt idx="389">
                  <c:v>3.0147058823529371E-2</c:v>
                </c:pt>
                <c:pt idx="390">
                  <c:v>3.1571218795888485E-2</c:v>
                </c:pt>
                <c:pt idx="391">
                  <c:v>3.0746705710102615E-2</c:v>
                </c:pt>
                <c:pt idx="392">
                  <c:v>2.9927007299270031E-2</c:v>
                </c:pt>
                <c:pt idx="393">
                  <c:v>3.2798833819241986E-2</c:v>
                </c:pt>
                <c:pt idx="394">
                  <c:v>3.1204644412191455E-2</c:v>
                </c:pt>
                <c:pt idx="395">
                  <c:v>2.9667149059334465E-2</c:v>
                </c:pt>
                <c:pt idx="396">
                  <c:v>3.2537960954446853E-2</c:v>
                </c:pt>
                <c:pt idx="397">
                  <c:v>3.2467532467532471E-2</c:v>
                </c:pt>
                <c:pt idx="398">
                  <c:v>3.0194104960460225E-2</c:v>
                </c:pt>
                <c:pt idx="399">
                  <c:v>3.1563845050215249E-2</c:v>
                </c:pt>
                <c:pt idx="400">
                  <c:v>3.2211882605583393E-2</c:v>
                </c:pt>
                <c:pt idx="401">
                  <c:v>2.9978586723768859E-2</c:v>
                </c:pt>
                <c:pt idx="402">
                  <c:v>2.8469750889679714E-2</c:v>
                </c:pt>
                <c:pt idx="403">
                  <c:v>2.8409090909090908E-2</c:v>
                </c:pt>
                <c:pt idx="404">
                  <c:v>2.7639971651311167E-2</c:v>
                </c:pt>
                <c:pt idx="405">
                  <c:v>2.7522935779816557E-2</c:v>
                </c:pt>
                <c:pt idx="406">
                  <c:v>2.7445460942997931E-2</c:v>
                </c:pt>
                <c:pt idx="407">
                  <c:v>2.8109627547434995E-2</c:v>
                </c:pt>
                <c:pt idx="408">
                  <c:v>2.4509803921568627E-2</c:v>
                </c:pt>
                <c:pt idx="409">
                  <c:v>2.5157232704402475E-2</c:v>
                </c:pt>
                <c:pt idx="410">
                  <c:v>2.6517794836008253E-2</c:v>
                </c:pt>
                <c:pt idx="411">
                  <c:v>2.3643949930458812E-2</c:v>
                </c:pt>
                <c:pt idx="412">
                  <c:v>2.2884882108183159E-2</c:v>
                </c:pt>
                <c:pt idx="413">
                  <c:v>2.4948024948024908E-2</c:v>
                </c:pt>
                <c:pt idx="414">
                  <c:v>2.6989619377162669E-2</c:v>
                </c:pt>
                <c:pt idx="415">
                  <c:v>2.9005524861878372E-2</c:v>
                </c:pt>
                <c:pt idx="416">
                  <c:v>2.9655172413793181E-2</c:v>
                </c:pt>
                <c:pt idx="417">
                  <c:v>2.609890109890118E-2</c:v>
                </c:pt>
                <c:pt idx="418">
                  <c:v>2.602739726027405E-2</c:v>
                </c:pt>
                <c:pt idx="419">
                  <c:v>2.5974025974025854E-2</c:v>
                </c:pt>
                <c:pt idx="420">
                  <c:v>2.8708133971291787E-2</c:v>
                </c:pt>
                <c:pt idx="421">
                  <c:v>2.8629856850715864E-2</c:v>
                </c:pt>
                <c:pt idx="422">
                  <c:v>2.7872195785180111E-2</c:v>
                </c:pt>
                <c:pt idx="423">
                  <c:v>3.125000000000016E-2</c:v>
                </c:pt>
                <c:pt idx="424">
                  <c:v>3.1186440677966065E-2</c:v>
                </c:pt>
                <c:pt idx="425">
                  <c:v>3.0425963488843813E-2</c:v>
                </c:pt>
                <c:pt idx="426">
                  <c:v>2.8301886792452751E-2</c:v>
                </c:pt>
                <c:pt idx="427">
                  <c:v>2.6174496644295341E-2</c:v>
                </c:pt>
                <c:pt idx="428">
                  <c:v>2.5452109845947639E-2</c:v>
                </c:pt>
                <c:pt idx="429">
                  <c:v>2.7443105756358728E-2</c:v>
                </c:pt>
                <c:pt idx="430">
                  <c:v>2.6034712950600648E-2</c:v>
                </c:pt>
                <c:pt idx="431">
                  <c:v>2.5316455696202608E-2</c:v>
                </c:pt>
                <c:pt idx="432">
                  <c:v>2.790697674418597E-2</c:v>
                </c:pt>
                <c:pt idx="433">
                  <c:v>2.7170311464546019E-2</c:v>
                </c:pt>
                <c:pt idx="434">
                  <c:v>2.8439153439153517E-2</c:v>
                </c:pt>
                <c:pt idx="435">
                  <c:v>2.832674571804995E-2</c:v>
                </c:pt>
                <c:pt idx="436">
                  <c:v>2.8270874424720656E-2</c:v>
                </c:pt>
                <c:pt idx="437">
                  <c:v>2.8215223097112749E-2</c:v>
                </c:pt>
                <c:pt idx="438">
                  <c:v>2.8833551769331625E-2</c:v>
                </c:pt>
                <c:pt idx="439">
                  <c:v>2.8122956180510025E-2</c:v>
                </c:pt>
                <c:pt idx="440">
                  <c:v>3.0045721750489841E-2</c:v>
                </c:pt>
                <c:pt idx="441">
                  <c:v>3.0618892508143248E-2</c:v>
                </c:pt>
                <c:pt idx="442">
                  <c:v>3.2530904359141188E-2</c:v>
                </c:pt>
                <c:pt idx="443">
                  <c:v>3.3788174139051254E-2</c:v>
                </c:pt>
                <c:pt idx="444">
                  <c:v>3.0381383322559907E-2</c:v>
                </c:pt>
                <c:pt idx="445">
                  <c:v>3.0322580645161218E-2</c:v>
                </c:pt>
                <c:pt idx="446">
                  <c:v>2.7652733118971134E-2</c:v>
                </c:pt>
                <c:pt idx="447">
                  <c:v>2.4343369634849531E-2</c:v>
                </c:pt>
                <c:pt idx="448">
                  <c:v>2.2378516624040921E-2</c:v>
                </c:pt>
                <c:pt idx="449">
                  <c:v>2.2335673261008299E-2</c:v>
                </c:pt>
                <c:pt idx="450">
                  <c:v>2.165605095541405E-2</c:v>
                </c:pt>
                <c:pt idx="451">
                  <c:v>2.2900763358778772E-2</c:v>
                </c:pt>
                <c:pt idx="452">
                  <c:v>2.2194039315155359E-2</c:v>
                </c:pt>
                <c:pt idx="453">
                  <c:v>2.0859671302149253E-2</c:v>
                </c:pt>
                <c:pt idx="454">
                  <c:v>1.890359168241966E-2</c:v>
                </c:pt>
                <c:pt idx="455">
                  <c:v>1.6970458830924056E-2</c:v>
                </c:pt>
                <c:pt idx="456">
                  <c:v>1.6311166875784155E-2</c:v>
                </c:pt>
                <c:pt idx="457">
                  <c:v>1.4402003757044531E-2</c:v>
                </c:pt>
                <c:pt idx="458">
                  <c:v>1.3767209011264008E-2</c:v>
                </c:pt>
                <c:pt idx="459">
                  <c:v>1.4383989993745985E-2</c:v>
                </c:pt>
                <c:pt idx="460">
                  <c:v>1.6885553470919253E-2</c:v>
                </c:pt>
                <c:pt idx="461">
                  <c:v>1.6229712858926486E-2</c:v>
                </c:pt>
                <c:pt idx="462">
                  <c:v>1.7456359102244284E-2</c:v>
                </c:pt>
                <c:pt idx="463">
                  <c:v>1.6169154228855686E-2</c:v>
                </c:pt>
                <c:pt idx="464">
                  <c:v>1.426799007444176E-2</c:v>
                </c:pt>
                <c:pt idx="465">
                  <c:v>1.4860681114551119E-2</c:v>
                </c:pt>
                <c:pt idx="466">
                  <c:v>1.4842300556586308E-2</c:v>
                </c:pt>
                <c:pt idx="467">
                  <c:v>1.6069221260815787E-2</c:v>
                </c:pt>
                <c:pt idx="468">
                  <c:v>1.6666666666666597E-2</c:v>
                </c:pt>
                <c:pt idx="469">
                  <c:v>1.6666666666666597E-2</c:v>
                </c:pt>
                <c:pt idx="470">
                  <c:v>1.7283950617284022E-2</c:v>
                </c:pt>
                <c:pt idx="471">
                  <c:v>2.2811344019728837E-2</c:v>
                </c:pt>
                <c:pt idx="472">
                  <c:v>2.0910209102091057E-2</c:v>
                </c:pt>
                <c:pt idx="473">
                  <c:v>1.9656019656019586E-2</c:v>
                </c:pt>
                <c:pt idx="474">
                  <c:v>2.1446078431372549E-2</c:v>
                </c:pt>
                <c:pt idx="475">
                  <c:v>2.2643818849449136E-2</c:v>
                </c:pt>
                <c:pt idx="476">
                  <c:v>2.6299694189602516E-2</c:v>
                </c:pt>
                <c:pt idx="477">
                  <c:v>2.5625381330079248E-2</c:v>
                </c:pt>
                <c:pt idx="478">
                  <c:v>2.6203534430225543E-2</c:v>
                </c:pt>
                <c:pt idx="479">
                  <c:v>2.6763990267639936E-2</c:v>
                </c:pt>
                <c:pt idx="480">
                  <c:v>2.792956891317561E-2</c:v>
                </c:pt>
                <c:pt idx="481">
                  <c:v>3.2179720704310938E-2</c:v>
                </c:pt>
                <c:pt idx="482">
                  <c:v>3.7621359223300899E-2</c:v>
                </c:pt>
                <c:pt idx="483">
                  <c:v>3.013863773357444E-2</c:v>
                </c:pt>
                <c:pt idx="484">
                  <c:v>3.132530120481921E-2</c:v>
                </c:pt>
                <c:pt idx="485">
                  <c:v>3.7349397590361377E-2</c:v>
                </c:pt>
                <c:pt idx="486">
                  <c:v>3.5992801439712063E-2</c:v>
                </c:pt>
                <c:pt idx="487">
                  <c:v>3.3512866546977826E-2</c:v>
                </c:pt>
                <c:pt idx="488">
                  <c:v>3.4564958283670934E-2</c:v>
                </c:pt>
                <c:pt idx="489">
                  <c:v>3.4503271861986984E-2</c:v>
                </c:pt>
                <c:pt idx="490">
                  <c:v>3.4441805225653106E-2</c:v>
                </c:pt>
                <c:pt idx="491">
                  <c:v>3.4360189573459612E-2</c:v>
                </c:pt>
                <c:pt idx="492">
                  <c:v>3.7212049616066049E-2</c:v>
                </c:pt>
                <c:pt idx="493">
                  <c:v>3.5294117647058823E-2</c:v>
                </c:pt>
                <c:pt idx="494">
                  <c:v>2.982456140350874E-2</c:v>
                </c:pt>
                <c:pt idx="495">
                  <c:v>3.2182562902282039E-2</c:v>
                </c:pt>
                <c:pt idx="496">
                  <c:v>3.5630841121495463E-2</c:v>
                </c:pt>
                <c:pt idx="497">
                  <c:v>3.1939605110336819E-2</c:v>
                </c:pt>
                <c:pt idx="498">
                  <c:v>2.7214823393167442E-2</c:v>
                </c:pt>
                <c:pt idx="499">
                  <c:v>2.7214823393167442E-2</c:v>
                </c:pt>
                <c:pt idx="500">
                  <c:v>2.5921658986175117E-2</c:v>
                </c:pt>
                <c:pt idx="501">
                  <c:v>2.1276595744680785E-2</c:v>
                </c:pt>
                <c:pt idx="502">
                  <c:v>1.8943742824339905E-2</c:v>
                </c:pt>
                <c:pt idx="503">
                  <c:v>1.6036655211913008E-2</c:v>
                </c:pt>
                <c:pt idx="504">
                  <c:v>1.1958997722095639E-2</c:v>
                </c:pt>
                <c:pt idx="505">
                  <c:v>1.1363636363636364E-2</c:v>
                </c:pt>
                <c:pt idx="506">
                  <c:v>1.3628620102214684E-2</c:v>
                </c:pt>
                <c:pt idx="507">
                  <c:v>1.6439909297052187E-2</c:v>
                </c:pt>
                <c:pt idx="508">
                  <c:v>1.240834743372808E-2</c:v>
                </c:pt>
                <c:pt idx="509">
                  <c:v>1.0692177827799696E-2</c:v>
                </c:pt>
                <c:pt idx="510">
                  <c:v>1.4656144306651603E-2</c:v>
                </c:pt>
                <c:pt idx="511">
                  <c:v>1.74746335963923E-2</c:v>
                </c:pt>
                <c:pt idx="512">
                  <c:v>1.5160022459292629E-2</c:v>
                </c:pt>
                <c:pt idx="513">
                  <c:v>2.027027027027024E-2</c:v>
                </c:pt>
                <c:pt idx="514">
                  <c:v>2.2535211267605635E-2</c:v>
                </c:pt>
                <c:pt idx="515">
                  <c:v>2.4802705749718181E-2</c:v>
                </c:pt>
                <c:pt idx="516">
                  <c:v>2.7574563871693901E-2</c:v>
                </c:pt>
                <c:pt idx="517">
                  <c:v>3.1460674157303338E-2</c:v>
                </c:pt>
                <c:pt idx="518">
                  <c:v>3.0252100840336166E-2</c:v>
                </c:pt>
                <c:pt idx="519">
                  <c:v>2.1751254880089107E-2</c:v>
                </c:pt>
                <c:pt idx="520">
                  <c:v>1.8941504178273012E-2</c:v>
                </c:pt>
                <c:pt idx="521">
                  <c:v>1.9487750556792874E-2</c:v>
                </c:pt>
                <c:pt idx="522">
                  <c:v>2.0555555555555494E-2</c:v>
                </c:pt>
                <c:pt idx="523">
                  <c:v>2.2160664819944598E-2</c:v>
                </c:pt>
                <c:pt idx="524">
                  <c:v>2.378318584070787E-2</c:v>
                </c:pt>
                <c:pt idx="525">
                  <c:v>2.0419426048565215E-2</c:v>
                </c:pt>
                <c:pt idx="526">
                  <c:v>1.928374655647383E-2</c:v>
                </c:pt>
                <c:pt idx="527">
                  <c:v>2.0352035203520288E-2</c:v>
                </c:pt>
                <c:pt idx="528">
                  <c:v>2.0262869660460116E-2</c:v>
                </c:pt>
                <c:pt idx="529">
                  <c:v>1.6884531590413913E-2</c:v>
                </c:pt>
                <c:pt idx="530">
                  <c:v>1.7400761283306081E-2</c:v>
                </c:pt>
                <c:pt idx="531">
                  <c:v>2.2925764192139833E-2</c:v>
                </c:pt>
                <c:pt idx="532">
                  <c:v>2.8977583378895479E-2</c:v>
                </c:pt>
                <c:pt idx="533">
                  <c:v>3.1676679410158448E-2</c:v>
                </c:pt>
                <c:pt idx="534">
                  <c:v>2.9395753946652184E-2</c:v>
                </c:pt>
                <c:pt idx="535">
                  <c:v>2.5474254742547362E-2</c:v>
                </c:pt>
                <c:pt idx="536">
                  <c:v>2.5391680172879617E-2</c:v>
                </c:pt>
                <c:pt idx="537">
                  <c:v>3.190914007571663E-2</c:v>
                </c:pt>
                <c:pt idx="538">
                  <c:v>3.6216216216216152E-2</c:v>
                </c:pt>
                <c:pt idx="539">
                  <c:v>3.3423180592991854E-2</c:v>
                </c:pt>
                <c:pt idx="540">
                  <c:v>2.8448738593666038E-2</c:v>
                </c:pt>
                <c:pt idx="541">
                  <c:v>3.0530262453133464E-2</c:v>
                </c:pt>
                <c:pt idx="542">
                  <c:v>3.2068412613575632E-2</c:v>
                </c:pt>
                <c:pt idx="543">
                  <c:v>3.3617929562433209E-2</c:v>
                </c:pt>
                <c:pt idx="544">
                  <c:v>2.8692879914984093E-2</c:v>
                </c:pt>
                <c:pt idx="545">
                  <c:v>2.5410269984118491E-2</c:v>
                </c:pt>
                <c:pt idx="546">
                  <c:v>3.0671602326811272E-2</c:v>
                </c:pt>
                <c:pt idx="547">
                  <c:v>3.6469344608879524E-2</c:v>
                </c:pt>
                <c:pt idx="548">
                  <c:v>4.7418335089567963E-2</c:v>
                </c:pt>
                <c:pt idx="549">
                  <c:v>4.3501048218029255E-2</c:v>
                </c:pt>
                <c:pt idx="550">
                  <c:v>3.3385498174230602E-2</c:v>
                </c:pt>
                <c:pt idx="551">
                  <c:v>3.3385498174230602E-2</c:v>
                </c:pt>
                <c:pt idx="552">
                  <c:v>4.0187891440501132E-2</c:v>
                </c:pt>
                <c:pt idx="553">
                  <c:v>3.6382536382536385E-2</c:v>
                </c:pt>
                <c:pt idx="554">
                  <c:v>3.4179181771103025E-2</c:v>
                </c:pt>
                <c:pt idx="555">
                  <c:v>3.6138358286009295E-2</c:v>
                </c:pt>
                <c:pt idx="556">
                  <c:v>3.9772727272727362E-2</c:v>
                </c:pt>
                <c:pt idx="557">
                  <c:v>4.1817243159525161E-2</c:v>
                </c:pt>
                <c:pt idx="558">
                  <c:v>4.1046690610569522E-2</c:v>
                </c:pt>
                <c:pt idx="559">
                  <c:v>3.9265680775114824E-2</c:v>
                </c:pt>
                <c:pt idx="560">
                  <c:v>2.0120724346076459E-2</c:v>
                </c:pt>
                <c:pt idx="561">
                  <c:v>1.4063284781516883E-2</c:v>
                </c:pt>
                <c:pt idx="562">
                  <c:v>1.9687026754164592E-2</c:v>
                </c:pt>
                <c:pt idx="563">
                  <c:v>2.523977788995457E-2</c:v>
                </c:pt>
                <c:pt idx="564">
                  <c:v>2.0757651781234322E-2</c:v>
                </c:pt>
                <c:pt idx="565">
                  <c:v>2.4202607823470376E-2</c:v>
                </c:pt>
                <c:pt idx="566">
                  <c:v>2.7981972959439272E-2</c:v>
                </c:pt>
                <c:pt idx="567">
                  <c:v>2.5929247633283546E-2</c:v>
                </c:pt>
                <c:pt idx="568">
                  <c:v>2.70988574267262E-2</c:v>
                </c:pt>
                <c:pt idx="569">
                  <c:v>2.6927651139742305E-2</c:v>
                </c:pt>
                <c:pt idx="570">
                  <c:v>2.3178905864958122E-2</c:v>
                </c:pt>
                <c:pt idx="571">
                  <c:v>1.8974484789008782E-2</c:v>
                </c:pt>
                <c:pt idx="572">
                  <c:v>2.8338264299802688E-2</c:v>
                </c:pt>
                <c:pt idx="573">
                  <c:v>3.610698365527485E-2</c:v>
                </c:pt>
                <c:pt idx="574">
                  <c:v>4.3732673267326751E-2</c:v>
                </c:pt>
                <c:pt idx="575">
                  <c:v>4.1088133924175277E-2</c:v>
                </c:pt>
                <c:pt idx="576">
                  <c:v>4.2946956551659698E-2</c:v>
                </c:pt>
                <c:pt idx="577">
                  <c:v>4.1429592706119754E-2</c:v>
                </c:pt>
                <c:pt idx="578">
                  <c:v>3.9749035501344433E-2</c:v>
                </c:pt>
                <c:pt idx="579">
                  <c:v>3.903760975988816E-2</c:v>
                </c:pt>
                <c:pt idx="580">
                  <c:v>4.0884138231239889E-2</c:v>
                </c:pt>
                <c:pt idx="581">
                  <c:v>4.9359661059478581E-2</c:v>
                </c:pt>
                <c:pt idx="582">
                  <c:v>5.4975120783418263E-2</c:v>
                </c:pt>
                <c:pt idx="583">
                  <c:v>5.308017162091231E-2</c:v>
                </c:pt>
                <c:pt idx="584">
                  <c:v>4.9533198751360669E-2</c:v>
                </c:pt>
                <c:pt idx="585">
                  <c:v>3.7310578899565024E-2</c:v>
                </c:pt>
                <c:pt idx="586">
                  <c:v>1.0999174706166882E-2</c:v>
                </c:pt>
                <c:pt idx="587">
                  <c:v>-2.2228002553854217E-4</c:v>
                </c:pt>
                <c:pt idx="588">
                  <c:v>-1.1358601902212988E-3</c:v>
                </c:pt>
                <c:pt idx="589">
                  <c:v>8.4631406715035155E-5</c:v>
                </c:pt>
                <c:pt idx="590">
                  <c:v>-4.4647876766238286E-3</c:v>
                </c:pt>
                <c:pt idx="591">
                  <c:v>-5.7632442437670212E-3</c:v>
                </c:pt>
                <c:pt idx="592">
                  <c:v>-1.0157614958551759E-2</c:v>
                </c:pt>
                <c:pt idx="593">
                  <c:v>-1.229174618210915E-2</c:v>
                </c:pt>
                <c:pt idx="594">
                  <c:v>-1.9587610037622785E-2</c:v>
                </c:pt>
                <c:pt idx="595">
                  <c:v>-1.4838355663267661E-2</c:v>
                </c:pt>
                <c:pt idx="596">
                  <c:v>-1.3779428628864701E-2</c:v>
                </c:pt>
                <c:pt idx="597">
                  <c:v>-2.2396829420033566E-3</c:v>
                </c:pt>
                <c:pt idx="598">
                  <c:v>1.9145871744709282E-2</c:v>
                </c:pt>
                <c:pt idx="599">
                  <c:v>2.8141231232083615E-2</c:v>
                </c:pt>
                <c:pt idx="600">
                  <c:v>2.6211113889767081E-2</c:v>
                </c:pt>
                <c:pt idx="601">
                  <c:v>2.1513363578665255E-2</c:v>
                </c:pt>
                <c:pt idx="602">
                  <c:v>2.2861714393279862E-2</c:v>
                </c:pt>
                <c:pt idx="603">
                  <c:v>2.2067707525304469E-2</c:v>
                </c:pt>
                <c:pt idx="604">
                  <c:v>2.0035489292185786E-2</c:v>
                </c:pt>
                <c:pt idx="605">
                  <c:v>1.1215605940686347E-2</c:v>
                </c:pt>
                <c:pt idx="606">
                  <c:v>1.3407784804820985E-2</c:v>
                </c:pt>
                <c:pt idx="607">
                  <c:v>1.1501775395112481E-2</c:v>
                </c:pt>
                <c:pt idx="608">
                  <c:v>1.1183122472331806E-2</c:v>
                </c:pt>
                <c:pt idx="609">
                  <c:v>1.166695148931458E-2</c:v>
                </c:pt>
                <c:pt idx="610">
                  <c:v>1.0845447766003454E-2</c:v>
                </c:pt>
                <c:pt idx="611">
                  <c:v>1.4377930222179279E-2</c:v>
                </c:pt>
                <c:pt idx="612">
                  <c:v>1.700783491502985E-2</c:v>
                </c:pt>
                <c:pt idx="613">
                  <c:v>2.1248981733331448E-2</c:v>
                </c:pt>
                <c:pt idx="614">
                  <c:v>2.6192415103541169E-2</c:v>
                </c:pt>
                <c:pt idx="615">
                  <c:v>3.0772344447868697E-2</c:v>
                </c:pt>
                <c:pt idx="616">
                  <c:v>3.4589718808965067E-2</c:v>
                </c:pt>
                <c:pt idx="617">
                  <c:v>3.5023181506360523E-2</c:v>
                </c:pt>
                <c:pt idx="618">
                  <c:v>3.5798809769996193E-2</c:v>
                </c:pt>
                <c:pt idx="619">
                  <c:v>3.754996030708091E-2</c:v>
                </c:pt>
                <c:pt idx="620">
                  <c:v>3.8126216928186935E-2</c:v>
                </c:pt>
                <c:pt idx="621">
                  <c:v>3.522268130664051E-2</c:v>
                </c:pt>
                <c:pt idx="622">
                  <c:v>3.451432214581724E-2</c:v>
                </c:pt>
                <c:pt idx="623">
                  <c:v>3.062066838419393E-2</c:v>
                </c:pt>
                <c:pt idx="624">
                  <c:v>3.0087663379855058E-2</c:v>
                </c:pt>
                <c:pt idx="625">
                  <c:v>2.8981784423473902E-2</c:v>
                </c:pt>
                <c:pt idx="626">
                  <c:v>2.5828752813321001E-2</c:v>
                </c:pt>
                <c:pt idx="627">
                  <c:v>2.273163374134856E-2</c:v>
                </c:pt>
                <c:pt idx="628">
                  <c:v>1.7379429374660738E-2</c:v>
                </c:pt>
                <c:pt idx="629">
                  <c:v>1.6538704482976386E-2</c:v>
                </c:pt>
                <c:pt idx="630">
                  <c:v>1.4175114798464887E-2</c:v>
                </c:pt>
                <c:pt idx="631">
                  <c:v>1.6859349154821242E-2</c:v>
                </c:pt>
                <c:pt idx="632">
                  <c:v>1.9497168982819623E-2</c:v>
                </c:pt>
                <c:pt idx="633">
                  <c:v>2.1556780595369373E-2</c:v>
                </c:pt>
                <c:pt idx="634">
                  <c:v>1.7960197033926213E-2</c:v>
                </c:pt>
                <c:pt idx="635">
                  <c:v>1.7595049796895516E-2</c:v>
                </c:pt>
                <c:pt idx="636">
                  <c:v>1.6840617620982913E-2</c:v>
                </c:pt>
                <c:pt idx="637">
                  <c:v>2.018140490257481E-2</c:v>
                </c:pt>
                <c:pt idx="638">
                  <c:v>1.518747241124626E-2</c:v>
                </c:pt>
                <c:pt idx="639">
                  <c:v>1.1388080475768631E-2</c:v>
                </c:pt>
                <c:pt idx="640">
                  <c:v>1.3903888279197103E-2</c:v>
                </c:pt>
                <c:pt idx="641">
                  <c:v>1.7157935271568815E-2</c:v>
                </c:pt>
                <c:pt idx="642">
                  <c:v>1.8854718054158108E-2</c:v>
                </c:pt>
                <c:pt idx="643">
                  <c:v>1.5388094886002759E-2</c:v>
                </c:pt>
                <c:pt idx="644">
                  <c:v>1.0947341081748047E-2</c:v>
                </c:pt>
                <c:pt idx="645">
                  <c:v>8.7679914349113961E-3</c:v>
                </c:pt>
                <c:pt idx="646">
                  <c:v>1.2328701961954427E-2</c:v>
                </c:pt>
                <c:pt idx="647">
                  <c:v>1.5128383667573405E-2</c:v>
                </c:pt>
                <c:pt idx="648">
                  <c:v>1.5577587955749157E-2</c:v>
                </c:pt>
                <c:pt idx="649">
                  <c:v>1.1204746347724857E-2</c:v>
                </c:pt>
                <c:pt idx="650">
                  <c:v>1.6126949139408049E-2</c:v>
                </c:pt>
                <c:pt idx="651">
                  <c:v>2.0151253036061693E-2</c:v>
                </c:pt>
                <c:pt idx="652">
                  <c:v>2.1669476870798194E-2</c:v>
                </c:pt>
                <c:pt idx="653">
                  <c:v>2.0589816945944209E-2</c:v>
                </c:pt>
                <c:pt idx="654">
                  <c:v>1.9742378703306074E-2</c:v>
                </c:pt>
                <c:pt idx="655">
                  <c:v>1.7150983482969034E-2</c:v>
                </c:pt>
                <c:pt idx="656">
                  <c:v>1.6840509711232111E-2</c:v>
                </c:pt>
                <c:pt idx="657">
                  <c:v>1.609541702151332E-2</c:v>
                </c:pt>
                <c:pt idx="658">
                  <c:v>1.2315249893208072E-2</c:v>
                </c:pt>
                <c:pt idx="659">
                  <c:v>6.5312139196231044E-3</c:v>
                </c:pt>
                <c:pt idx="660">
                  <c:v>-2.29930978205432E-3</c:v>
                </c:pt>
                <c:pt idx="661">
                  <c:v>-8.7031462935203627E-4</c:v>
                </c:pt>
                <c:pt idx="662">
                  <c:v>-2.2031284423878735E-4</c:v>
                </c:pt>
                <c:pt idx="663">
                  <c:v>-1.040309893939057E-3</c:v>
                </c:pt>
                <c:pt idx="664">
                  <c:v>3.5033218244286379E-4</c:v>
                </c:pt>
                <c:pt idx="665">
                  <c:v>1.7957180975505568E-3</c:v>
                </c:pt>
                <c:pt idx="666">
                  <c:v>2.2568611104093568E-3</c:v>
                </c:pt>
                <c:pt idx="667">
                  <c:v>2.4130379853448121E-3</c:v>
                </c:pt>
                <c:pt idx="668">
                  <c:v>8.8429616341736603E-5</c:v>
                </c:pt>
                <c:pt idx="669">
                  <c:v>1.2761656067051227E-3</c:v>
                </c:pt>
                <c:pt idx="670">
                  <c:v>4.3631821691850967E-3</c:v>
                </c:pt>
                <c:pt idx="671">
                  <c:v>6.3872475153648901E-3</c:v>
                </c:pt>
                <c:pt idx="672">
                  <c:v>1.2375025026943784E-2</c:v>
                </c:pt>
                <c:pt idx="673">
                  <c:v>8.4727757901267072E-3</c:v>
                </c:pt>
                <c:pt idx="674">
                  <c:v>8.9161609655219742E-3</c:v>
                </c:pt>
                <c:pt idx="675">
                  <c:v>1.1726257503534733E-2</c:v>
                </c:pt>
                <c:pt idx="676">
                  <c:v>1.0784764621246253E-2</c:v>
                </c:pt>
                <c:pt idx="677">
                  <c:v>1.0792865347959445E-2</c:v>
                </c:pt>
                <c:pt idx="678">
                  <c:v>8.6836334305183602E-3</c:v>
                </c:pt>
                <c:pt idx="679">
                  <c:v>1.0553158595656907E-2</c:v>
                </c:pt>
                <c:pt idx="680">
                  <c:v>1.5486446201652213E-2</c:v>
                </c:pt>
                <c:pt idx="681">
                  <c:v>1.685924966243647E-2</c:v>
                </c:pt>
                <c:pt idx="682">
                  <c:v>1.6843334719788983E-2</c:v>
                </c:pt>
                <c:pt idx="683">
                  <c:v>2.0507989115119824E-2</c:v>
                </c:pt>
                <c:pt idx="684">
                  <c:v>2.510393348257119E-2</c:v>
                </c:pt>
                <c:pt idx="685">
                  <c:v>2.810361681329418E-2</c:v>
                </c:pt>
                <c:pt idx="686">
                  <c:v>2.4411962365591327E-2</c:v>
                </c:pt>
                <c:pt idx="687">
                  <c:v>2.176223471915387E-2</c:v>
                </c:pt>
                <c:pt idx="688">
                  <c:v>1.8563431667619826E-2</c:v>
                </c:pt>
                <c:pt idx="689">
                  <c:v>1.6405658099591221E-2</c:v>
                </c:pt>
                <c:pt idx="690">
                  <c:v>1.7251073506565968E-2</c:v>
                </c:pt>
                <c:pt idx="691">
                  <c:v>1.9281215572969738E-2</c:v>
                </c:pt>
                <c:pt idx="692">
                  <c:v>2.1805652303711873E-2</c:v>
                </c:pt>
                <c:pt idx="693">
                  <c:v>2.0207577531324808E-2</c:v>
                </c:pt>
                <c:pt idx="694">
                  <c:v>2.1724938642955636E-2</c:v>
                </c:pt>
                <c:pt idx="695">
                  <c:v>2.1299307195522556E-2</c:v>
                </c:pt>
                <c:pt idx="696">
                  <c:v>2.103703338833748E-2</c:v>
                </c:pt>
                <c:pt idx="697">
                  <c:v>2.2265845921821566E-2</c:v>
                </c:pt>
                <c:pt idx="698">
                  <c:v>2.3325898348449284E-2</c:v>
                </c:pt>
                <c:pt idx="699">
                  <c:v>2.4378258181028834E-2</c:v>
                </c:pt>
                <c:pt idx="700">
                  <c:v>2.7765938263307182E-2</c:v>
                </c:pt>
                <c:pt idx="701">
                  <c:v>2.8485069400359529E-2</c:v>
                </c:pt>
                <c:pt idx="702">
                  <c:v>2.8987524719234586E-2</c:v>
                </c:pt>
                <c:pt idx="703">
                  <c:v>2.6779996981846223E-2</c:v>
                </c:pt>
                <c:pt idx="704">
                  <c:v>2.3551849372045373E-2</c:v>
                </c:pt>
                <c:pt idx="705">
                  <c:v>2.528524973036091E-2</c:v>
                </c:pt>
                <c:pt idx="706">
                  <c:v>2.1728053574028319E-2</c:v>
                </c:pt>
                <c:pt idx="707">
                  <c:v>1.9152155929057044E-2</c:v>
                </c:pt>
                <c:pt idx="708">
                  <c:v>1.4983336214486455E-2</c:v>
                </c:pt>
                <c:pt idx="709">
                  <c:v>1.4817249908795328E-2</c:v>
                </c:pt>
                <c:pt idx="710">
                  <c:v>1.8799507975366746E-2</c:v>
                </c:pt>
                <c:pt idx="711">
                  <c:v>2.0056287128317161E-2</c:v>
                </c:pt>
                <c:pt idx="712">
                  <c:v>1.8127514664305993E-2</c:v>
                </c:pt>
                <c:pt idx="713">
                  <c:v>1.6896439124236395E-2</c:v>
                </c:pt>
                <c:pt idx="714">
                  <c:v>1.8211624085340369E-2</c:v>
                </c:pt>
                <c:pt idx="715">
                  <c:v>1.759689214257049E-2</c:v>
                </c:pt>
                <c:pt idx="716">
                  <c:v>1.7273300322313358E-2</c:v>
                </c:pt>
                <c:pt idx="717">
                  <c:v>1.7570848921546187E-2</c:v>
                </c:pt>
                <c:pt idx="718">
                  <c:v>2.0308164824247892E-2</c:v>
                </c:pt>
                <c:pt idx="719">
                  <c:v>2.2617213948865733E-2</c:v>
                </c:pt>
                <c:pt idx="720">
                  <c:v>2.4604903552897444E-2</c:v>
                </c:pt>
                <c:pt idx="721">
                  <c:v>2.3197108262389691E-2</c:v>
                </c:pt>
                <c:pt idx="722">
                  <c:v>1.5306383296693021E-2</c:v>
                </c:pt>
                <c:pt idx="723">
                  <c:v>3.6486481190454068E-3</c:v>
                </c:pt>
                <c:pt idx="724">
                  <c:v>2.4243611083912655E-3</c:v>
                </c:pt>
                <c:pt idx="725">
                  <c:v>7.2681419637297571E-3</c:v>
                </c:pt>
                <c:pt idx="726">
                  <c:v>1.0328253223915595E-2</c:v>
                </c:pt>
                <c:pt idx="727">
                  <c:v>1.3275873510318999E-2</c:v>
                </c:pt>
                <c:pt idx="728">
                  <c:v>1.4006453724921644E-2</c:v>
                </c:pt>
                <c:pt idx="729">
                  <c:v>1.1841977419793507E-2</c:v>
                </c:pt>
                <c:pt idx="730">
                  <c:v>1.1377566062035441E-2</c:v>
                </c:pt>
                <c:pt idx="731">
                  <c:v>1.2781544394667626E-2</c:v>
                </c:pt>
                <c:pt idx="732">
                  <c:v>1.3599709295582886E-2</c:v>
                </c:pt>
                <c:pt idx="733">
                  <c:v>1.6752442984166446E-2</c:v>
                </c:pt>
                <c:pt idx="734">
                  <c:v>2.6583773943020934E-2</c:v>
                </c:pt>
                <c:pt idx="735">
                  <c:v>4.1519910657805262E-2</c:v>
                </c:pt>
                <c:pt idx="736">
                  <c:v>4.9444409714625083E-2</c:v>
                </c:pt>
                <c:pt idx="737">
                  <c:v>5.3410155627349673E-2</c:v>
                </c:pt>
                <c:pt idx="738">
                  <c:v>5.2761049419245615E-2</c:v>
                </c:pt>
                <c:pt idx="739">
                  <c:v>5.2053316896525162E-2</c:v>
                </c:pt>
                <c:pt idx="740">
                  <c:v>5.389907375379531E-2</c:v>
                </c:pt>
                <c:pt idx="741">
                  <c:v>6.2369407571288109E-2</c:v>
                </c:pt>
                <c:pt idx="742">
                  <c:v>6.8283720912392931E-2</c:v>
                </c:pt>
                <c:pt idx="743">
                  <c:v>7.0965423376305431E-2</c:v>
                </c:pt>
                <c:pt idx="744">
                  <c:v>7.5259344012204438E-2</c:v>
                </c:pt>
                <c:pt idx="745">
                  <c:v>7.9120244848981988E-2</c:v>
                </c:pt>
                <c:pt idx="746">
                  <c:v>8.5575863682327918E-2</c:v>
                </c:pt>
                <c:pt idx="747">
                  <c:v>8.2241392884859946E-2</c:v>
                </c:pt>
                <c:pt idx="748">
                  <c:v>8.5164129427138593E-2</c:v>
                </c:pt>
                <c:pt idx="749">
                  <c:v>8.9952206085881392E-2</c:v>
                </c:pt>
                <c:pt idx="750">
                  <c:v>8.4821297357669759E-2</c:v>
                </c:pt>
                <c:pt idx="751">
                  <c:v>8.2492346901410593E-2</c:v>
                </c:pt>
                <c:pt idx="752">
                  <c:v>8.2224102343425295E-2</c:v>
                </c:pt>
              </c:numCache>
            </c:numRef>
          </c:val>
          <c:smooth val="0"/>
          <c:extLst>
            <c:ext xmlns:c16="http://schemas.microsoft.com/office/drawing/2014/chart" uri="{C3380CC4-5D6E-409C-BE32-E72D297353CC}">
              <c16:uniqueId val="{00000003-41B3-4354-88D7-C87F868CF5DA}"/>
            </c:ext>
          </c:extLst>
        </c:ser>
        <c:dLbls>
          <c:showLegendKey val="0"/>
          <c:showVal val="0"/>
          <c:showCatName val="0"/>
          <c:showSerName val="0"/>
          <c:showPercent val="0"/>
          <c:showBubbleSize val="0"/>
        </c:dLbls>
        <c:marker val="1"/>
        <c:smooth val="0"/>
        <c:axId val="40987663"/>
        <c:axId val="43280431"/>
      </c:lineChart>
      <c:dateAx>
        <c:axId val="40987663"/>
        <c:scaling>
          <c:orientation val="minMax"/>
          <c:min val="22647"/>
        </c:scaling>
        <c:delete val="0"/>
        <c:axPos val="b"/>
        <c:numFmt formatCode="yyyy" sourceLinked="0"/>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3280431"/>
        <c:crosses val="autoZero"/>
        <c:auto val="1"/>
        <c:lblOffset val="100"/>
        <c:baseTimeUnit val="months"/>
        <c:majorUnit val="4"/>
        <c:majorTimeUnit val="years"/>
      </c:dateAx>
      <c:valAx>
        <c:axId val="43280431"/>
        <c:scaling>
          <c:orientation val="minMax"/>
          <c:max val="0.28000000000000003"/>
          <c:min val="-7.0000000000000007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40987663"/>
        <c:crosses val="autoZero"/>
        <c:crossBetween val="between"/>
        <c:majorUnit val="7.0000000000000007E-2"/>
      </c:valAx>
      <c:spPr>
        <a:noFill/>
        <a:ln>
          <a:noFill/>
        </a:ln>
        <a:effectLst/>
      </c:spPr>
    </c:plotArea>
    <c:legend>
      <c:legendPos val="b"/>
      <c:legendEntry>
        <c:idx val="0"/>
        <c:delete val="1"/>
      </c:legendEntry>
      <c:legendEntry>
        <c:idx val="1"/>
        <c:delete val="1"/>
      </c:legendEntry>
      <c:overlay val="0"/>
      <c:spPr>
        <a:noFill/>
        <a:ln>
          <a:noFill/>
        </a:ln>
        <a:effectLst/>
      </c:spPr>
      <c:txPr>
        <a:bodyPr rot="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 Drawdown in Total Market Capitalization (in $ trillions)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0.11697344808643105"/>
          <c:y val="0.11959692153634756"/>
          <c:w val="0.87924718712486516"/>
          <c:h val="0.80560012877711507"/>
        </c:manualLayout>
      </c:layout>
      <c:lineChart>
        <c:grouping val="standard"/>
        <c:varyColors val="0"/>
        <c:ser>
          <c:idx val="0"/>
          <c:order val="0"/>
          <c:tx>
            <c:strRef>
              <c:f>Sheet1!$Q$2</c:f>
              <c:strCache>
                <c:ptCount val="1"/>
                <c:pt idx="0">
                  <c:v> Drawdown in Total Market Capitalization </c:v>
                </c:pt>
              </c:strCache>
            </c:strRef>
          </c:tx>
          <c:spPr>
            <a:ln w="38100" cap="rnd">
              <a:solidFill>
                <a:schemeClr val="accent1">
                  <a:lumMod val="50000"/>
                </a:schemeClr>
              </a:solidFill>
              <a:round/>
            </a:ln>
            <a:effectLst/>
          </c:spPr>
          <c:marker>
            <c:symbol val="none"/>
          </c:marker>
          <c:cat>
            <c:numRef>
              <c:f>Sheet1!$O$3:$O$230</c:f>
              <c:numCache>
                <c:formatCode>m/d/yyyy</c:formatCode>
                <c:ptCount val="228"/>
                <c:pt idx="0">
                  <c:v>37987</c:v>
                </c:pt>
                <c:pt idx="1">
                  <c:v>38018</c:v>
                </c:pt>
                <c:pt idx="2">
                  <c:v>38047</c:v>
                </c:pt>
                <c:pt idx="3">
                  <c:v>38078</c:v>
                </c:pt>
                <c:pt idx="4">
                  <c:v>38108</c:v>
                </c:pt>
                <c:pt idx="5">
                  <c:v>38139</c:v>
                </c:pt>
                <c:pt idx="6">
                  <c:v>38169</c:v>
                </c:pt>
                <c:pt idx="7">
                  <c:v>38200</c:v>
                </c:pt>
                <c:pt idx="8">
                  <c:v>38231</c:v>
                </c:pt>
                <c:pt idx="9">
                  <c:v>38261</c:v>
                </c:pt>
                <c:pt idx="10">
                  <c:v>38292</c:v>
                </c:pt>
                <c:pt idx="11">
                  <c:v>38322</c:v>
                </c:pt>
                <c:pt idx="12">
                  <c:v>38353</c:v>
                </c:pt>
                <c:pt idx="13">
                  <c:v>38384</c:v>
                </c:pt>
                <c:pt idx="14">
                  <c:v>38412</c:v>
                </c:pt>
                <c:pt idx="15">
                  <c:v>38443</c:v>
                </c:pt>
                <c:pt idx="16">
                  <c:v>38473</c:v>
                </c:pt>
                <c:pt idx="17">
                  <c:v>38504</c:v>
                </c:pt>
                <c:pt idx="18">
                  <c:v>38534</c:v>
                </c:pt>
                <c:pt idx="19">
                  <c:v>38565</c:v>
                </c:pt>
                <c:pt idx="20">
                  <c:v>38596</c:v>
                </c:pt>
                <c:pt idx="21">
                  <c:v>38626</c:v>
                </c:pt>
                <c:pt idx="22">
                  <c:v>38657</c:v>
                </c:pt>
                <c:pt idx="23">
                  <c:v>38687</c:v>
                </c:pt>
                <c:pt idx="24">
                  <c:v>38718</c:v>
                </c:pt>
                <c:pt idx="25">
                  <c:v>38749</c:v>
                </c:pt>
                <c:pt idx="26">
                  <c:v>38777</c:v>
                </c:pt>
                <c:pt idx="27">
                  <c:v>38808</c:v>
                </c:pt>
                <c:pt idx="28">
                  <c:v>38838</c:v>
                </c:pt>
                <c:pt idx="29">
                  <c:v>38869</c:v>
                </c:pt>
                <c:pt idx="30">
                  <c:v>38899</c:v>
                </c:pt>
                <c:pt idx="31">
                  <c:v>38930</c:v>
                </c:pt>
                <c:pt idx="32">
                  <c:v>38961</c:v>
                </c:pt>
                <c:pt idx="33">
                  <c:v>38991</c:v>
                </c:pt>
                <c:pt idx="34">
                  <c:v>39022</c:v>
                </c:pt>
                <c:pt idx="35">
                  <c:v>39052</c:v>
                </c:pt>
                <c:pt idx="36">
                  <c:v>39083</c:v>
                </c:pt>
                <c:pt idx="37">
                  <c:v>39114</c:v>
                </c:pt>
                <c:pt idx="38">
                  <c:v>39142</c:v>
                </c:pt>
                <c:pt idx="39">
                  <c:v>39173</c:v>
                </c:pt>
                <c:pt idx="40">
                  <c:v>39203</c:v>
                </c:pt>
                <c:pt idx="41">
                  <c:v>39234</c:v>
                </c:pt>
                <c:pt idx="42">
                  <c:v>39264</c:v>
                </c:pt>
                <c:pt idx="43">
                  <c:v>39295</c:v>
                </c:pt>
                <c:pt idx="44">
                  <c:v>39326</c:v>
                </c:pt>
                <c:pt idx="45">
                  <c:v>39356</c:v>
                </c:pt>
                <c:pt idx="46">
                  <c:v>39387</c:v>
                </c:pt>
                <c:pt idx="47">
                  <c:v>39417</c:v>
                </c:pt>
                <c:pt idx="48">
                  <c:v>39448</c:v>
                </c:pt>
                <c:pt idx="49">
                  <c:v>39479</c:v>
                </c:pt>
                <c:pt idx="50">
                  <c:v>39508</c:v>
                </c:pt>
                <c:pt idx="51">
                  <c:v>39539</c:v>
                </c:pt>
                <c:pt idx="52">
                  <c:v>39569</c:v>
                </c:pt>
                <c:pt idx="53">
                  <c:v>39600</c:v>
                </c:pt>
                <c:pt idx="54">
                  <c:v>39630</c:v>
                </c:pt>
                <c:pt idx="55">
                  <c:v>39661</c:v>
                </c:pt>
                <c:pt idx="56">
                  <c:v>39692</c:v>
                </c:pt>
                <c:pt idx="57">
                  <c:v>39722</c:v>
                </c:pt>
                <c:pt idx="58">
                  <c:v>39753</c:v>
                </c:pt>
                <c:pt idx="59">
                  <c:v>39783</c:v>
                </c:pt>
                <c:pt idx="60">
                  <c:v>39814</c:v>
                </c:pt>
                <c:pt idx="61">
                  <c:v>39845</c:v>
                </c:pt>
                <c:pt idx="62">
                  <c:v>39873</c:v>
                </c:pt>
                <c:pt idx="63">
                  <c:v>39904</c:v>
                </c:pt>
                <c:pt idx="64">
                  <c:v>39934</c:v>
                </c:pt>
                <c:pt idx="65">
                  <c:v>39965</c:v>
                </c:pt>
                <c:pt idx="66">
                  <c:v>39995</c:v>
                </c:pt>
                <c:pt idx="67">
                  <c:v>40026</c:v>
                </c:pt>
                <c:pt idx="68">
                  <c:v>40057</c:v>
                </c:pt>
                <c:pt idx="69">
                  <c:v>40087</c:v>
                </c:pt>
                <c:pt idx="70">
                  <c:v>40118</c:v>
                </c:pt>
                <c:pt idx="71">
                  <c:v>40148</c:v>
                </c:pt>
                <c:pt idx="72">
                  <c:v>40179</c:v>
                </c:pt>
                <c:pt idx="73">
                  <c:v>40210</c:v>
                </c:pt>
                <c:pt idx="74">
                  <c:v>40238</c:v>
                </c:pt>
                <c:pt idx="75">
                  <c:v>40269</c:v>
                </c:pt>
                <c:pt idx="76">
                  <c:v>40299</c:v>
                </c:pt>
                <c:pt idx="77">
                  <c:v>40330</c:v>
                </c:pt>
                <c:pt idx="78">
                  <c:v>40360</c:v>
                </c:pt>
                <c:pt idx="79">
                  <c:v>40391</c:v>
                </c:pt>
                <c:pt idx="80">
                  <c:v>40422</c:v>
                </c:pt>
                <c:pt idx="81">
                  <c:v>40452</c:v>
                </c:pt>
                <c:pt idx="82">
                  <c:v>40483</c:v>
                </c:pt>
                <c:pt idx="83">
                  <c:v>40513</c:v>
                </c:pt>
                <c:pt idx="84">
                  <c:v>40544</c:v>
                </c:pt>
                <c:pt idx="85">
                  <c:v>40575</c:v>
                </c:pt>
                <c:pt idx="86">
                  <c:v>40603</c:v>
                </c:pt>
                <c:pt idx="87">
                  <c:v>40634</c:v>
                </c:pt>
                <c:pt idx="88">
                  <c:v>40664</c:v>
                </c:pt>
                <c:pt idx="89">
                  <c:v>40695</c:v>
                </c:pt>
                <c:pt idx="90">
                  <c:v>40725</c:v>
                </c:pt>
                <c:pt idx="91">
                  <c:v>40756</c:v>
                </c:pt>
                <c:pt idx="92">
                  <c:v>40787</c:v>
                </c:pt>
                <c:pt idx="93">
                  <c:v>40817</c:v>
                </c:pt>
                <c:pt idx="94">
                  <c:v>40848</c:v>
                </c:pt>
                <c:pt idx="95">
                  <c:v>40878</c:v>
                </c:pt>
                <c:pt idx="96">
                  <c:v>40909</c:v>
                </c:pt>
                <c:pt idx="97">
                  <c:v>40940</c:v>
                </c:pt>
                <c:pt idx="98">
                  <c:v>40969</c:v>
                </c:pt>
                <c:pt idx="99">
                  <c:v>41000</c:v>
                </c:pt>
                <c:pt idx="100">
                  <c:v>41030</c:v>
                </c:pt>
                <c:pt idx="101">
                  <c:v>41061</c:v>
                </c:pt>
                <c:pt idx="102">
                  <c:v>41091</c:v>
                </c:pt>
                <c:pt idx="103">
                  <c:v>41122</c:v>
                </c:pt>
                <c:pt idx="104">
                  <c:v>41153</c:v>
                </c:pt>
                <c:pt idx="105">
                  <c:v>41183</c:v>
                </c:pt>
                <c:pt idx="106">
                  <c:v>41214</c:v>
                </c:pt>
                <c:pt idx="107">
                  <c:v>41244</c:v>
                </c:pt>
                <c:pt idx="108">
                  <c:v>41275</c:v>
                </c:pt>
                <c:pt idx="109">
                  <c:v>41306</c:v>
                </c:pt>
                <c:pt idx="110">
                  <c:v>41334</c:v>
                </c:pt>
                <c:pt idx="111">
                  <c:v>41365</c:v>
                </c:pt>
                <c:pt idx="112">
                  <c:v>41395</c:v>
                </c:pt>
                <c:pt idx="113">
                  <c:v>41426</c:v>
                </c:pt>
                <c:pt idx="114">
                  <c:v>41456</c:v>
                </c:pt>
                <c:pt idx="115">
                  <c:v>41487</c:v>
                </c:pt>
                <c:pt idx="116">
                  <c:v>41518</c:v>
                </c:pt>
                <c:pt idx="117">
                  <c:v>41548</c:v>
                </c:pt>
                <c:pt idx="118">
                  <c:v>41579</c:v>
                </c:pt>
                <c:pt idx="119">
                  <c:v>41609</c:v>
                </c:pt>
                <c:pt idx="120">
                  <c:v>41640</c:v>
                </c:pt>
                <c:pt idx="121">
                  <c:v>41671</c:v>
                </c:pt>
                <c:pt idx="122">
                  <c:v>41699</c:v>
                </c:pt>
                <c:pt idx="123">
                  <c:v>41730</c:v>
                </c:pt>
                <c:pt idx="124">
                  <c:v>41760</c:v>
                </c:pt>
                <c:pt idx="125">
                  <c:v>41791</c:v>
                </c:pt>
                <c:pt idx="126">
                  <c:v>41821</c:v>
                </c:pt>
                <c:pt idx="127">
                  <c:v>41852</c:v>
                </c:pt>
                <c:pt idx="128">
                  <c:v>41883</c:v>
                </c:pt>
                <c:pt idx="129">
                  <c:v>41913</c:v>
                </c:pt>
                <c:pt idx="130">
                  <c:v>41944</c:v>
                </c:pt>
                <c:pt idx="131">
                  <c:v>41974</c:v>
                </c:pt>
                <c:pt idx="132">
                  <c:v>42005</c:v>
                </c:pt>
                <c:pt idx="133">
                  <c:v>42036</c:v>
                </c:pt>
                <c:pt idx="134">
                  <c:v>42064</c:v>
                </c:pt>
                <c:pt idx="135">
                  <c:v>42095</c:v>
                </c:pt>
                <c:pt idx="136">
                  <c:v>42125</c:v>
                </c:pt>
                <c:pt idx="137">
                  <c:v>42156</c:v>
                </c:pt>
                <c:pt idx="138">
                  <c:v>42186</c:v>
                </c:pt>
                <c:pt idx="139">
                  <c:v>42217</c:v>
                </c:pt>
                <c:pt idx="140">
                  <c:v>42248</c:v>
                </c:pt>
                <c:pt idx="141">
                  <c:v>42278</c:v>
                </c:pt>
                <c:pt idx="142">
                  <c:v>42309</c:v>
                </c:pt>
                <c:pt idx="143">
                  <c:v>42339</c:v>
                </c:pt>
                <c:pt idx="144">
                  <c:v>42370</c:v>
                </c:pt>
                <c:pt idx="145">
                  <c:v>42401</c:v>
                </c:pt>
                <c:pt idx="146">
                  <c:v>42430</c:v>
                </c:pt>
                <c:pt idx="147">
                  <c:v>42461</c:v>
                </c:pt>
                <c:pt idx="148">
                  <c:v>42491</c:v>
                </c:pt>
                <c:pt idx="149">
                  <c:v>42522</c:v>
                </c:pt>
                <c:pt idx="150">
                  <c:v>42552</c:v>
                </c:pt>
                <c:pt idx="151">
                  <c:v>42583</c:v>
                </c:pt>
                <c:pt idx="152">
                  <c:v>42614</c:v>
                </c:pt>
                <c:pt idx="153">
                  <c:v>42644</c:v>
                </c:pt>
                <c:pt idx="154">
                  <c:v>42675</c:v>
                </c:pt>
                <c:pt idx="155">
                  <c:v>42705</c:v>
                </c:pt>
                <c:pt idx="156">
                  <c:v>42736</c:v>
                </c:pt>
                <c:pt idx="157">
                  <c:v>42767</c:v>
                </c:pt>
                <c:pt idx="158">
                  <c:v>42795</c:v>
                </c:pt>
                <c:pt idx="159">
                  <c:v>42826</c:v>
                </c:pt>
                <c:pt idx="160">
                  <c:v>42856</c:v>
                </c:pt>
                <c:pt idx="161">
                  <c:v>42887</c:v>
                </c:pt>
                <c:pt idx="162">
                  <c:v>42917</c:v>
                </c:pt>
                <c:pt idx="163">
                  <c:v>42948</c:v>
                </c:pt>
                <c:pt idx="164">
                  <c:v>42979</c:v>
                </c:pt>
                <c:pt idx="165">
                  <c:v>43009</c:v>
                </c:pt>
                <c:pt idx="166">
                  <c:v>43040</c:v>
                </c:pt>
                <c:pt idx="167">
                  <c:v>43070</c:v>
                </c:pt>
                <c:pt idx="168">
                  <c:v>43101</c:v>
                </c:pt>
                <c:pt idx="169">
                  <c:v>43132</c:v>
                </c:pt>
                <c:pt idx="170">
                  <c:v>43160</c:v>
                </c:pt>
                <c:pt idx="171">
                  <c:v>43191</c:v>
                </c:pt>
                <c:pt idx="172">
                  <c:v>43221</c:v>
                </c:pt>
                <c:pt idx="173">
                  <c:v>43252</c:v>
                </c:pt>
                <c:pt idx="174">
                  <c:v>43282</c:v>
                </c:pt>
                <c:pt idx="175">
                  <c:v>43313</c:v>
                </c:pt>
                <c:pt idx="176">
                  <c:v>43344</c:v>
                </c:pt>
                <c:pt idx="177">
                  <c:v>43374</c:v>
                </c:pt>
                <c:pt idx="178">
                  <c:v>43405</c:v>
                </c:pt>
                <c:pt idx="179">
                  <c:v>43435</c:v>
                </c:pt>
                <c:pt idx="180">
                  <c:v>43466</c:v>
                </c:pt>
                <c:pt idx="181">
                  <c:v>43497</c:v>
                </c:pt>
                <c:pt idx="182">
                  <c:v>43525</c:v>
                </c:pt>
                <c:pt idx="183">
                  <c:v>43556</c:v>
                </c:pt>
                <c:pt idx="184">
                  <c:v>43586</c:v>
                </c:pt>
                <c:pt idx="185">
                  <c:v>43617</c:v>
                </c:pt>
                <c:pt idx="186">
                  <c:v>43647</c:v>
                </c:pt>
                <c:pt idx="187">
                  <c:v>43678</c:v>
                </c:pt>
                <c:pt idx="188">
                  <c:v>43709</c:v>
                </c:pt>
                <c:pt idx="189">
                  <c:v>43739</c:v>
                </c:pt>
                <c:pt idx="190">
                  <c:v>43770</c:v>
                </c:pt>
                <c:pt idx="191">
                  <c:v>43800</c:v>
                </c:pt>
                <c:pt idx="192">
                  <c:v>43831</c:v>
                </c:pt>
                <c:pt idx="193">
                  <c:v>43862</c:v>
                </c:pt>
                <c:pt idx="194">
                  <c:v>43891</c:v>
                </c:pt>
                <c:pt idx="195">
                  <c:v>43922</c:v>
                </c:pt>
                <c:pt idx="196">
                  <c:v>43952</c:v>
                </c:pt>
                <c:pt idx="197">
                  <c:v>43983</c:v>
                </c:pt>
                <c:pt idx="198">
                  <c:v>44013</c:v>
                </c:pt>
                <c:pt idx="199">
                  <c:v>44044</c:v>
                </c:pt>
                <c:pt idx="200">
                  <c:v>44075</c:v>
                </c:pt>
                <c:pt idx="201">
                  <c:v>44105</c:v>
                </c:pt>
                <c:pt idx="202">
                  <c:v>44136</c:v>
                </c:pt>
                <c:pt idx="203">
                  <c:v>44166</c:v>
                </c:pt>
                <c:pt idx="204">
                  <c:v>44197</c:v>
                </c:pt>
                <c:pt idx="205">
                  <c:v>44228</c:v>
                </c:pt>
                <c:pt idx="206">
                  <c:v>44256</c:v>
                </c:pt>
                <c:pt idx="207">
                  <c:v>44287</c:v>
                </c:pt>
                <c:pt idx="208">
                  <c:v>44317</c:v>
                </c:pt>
                <c:pt idx="209">
                  <c:v>44348</c:v>
                </c:pt>
                <c:pt idx="210">
                  <c:v>44378</c:v>
                </c:pt>
                <c:pt idx="211">
                  <c:v>44409</c:v>
                </c:pt>
                <c:pt idx="212">
                  <c:v>44440</c:v>
                </c:pt>
                <c:pt idx="213">
                  <c:v>44470</c:v>
                </c:pt>
                <c:pt idx="214">
                  <c:v>44501</c:v>
                </c:pt>
                <c:pt idx="215">
                  <c:v>44531</c:v>
                </c:pt>
                <c:pt idx="216">
                  <c:v>44562</c:v>
                </c:pt>
                <c:pt idx="217">
                  <c:v>44593</c:v>
                </c:pt>
                <c:pt idx="218">
                  <c:v>44621</c:v>
                </c:pt>
                <c:pt idx="219">
                  <c:v>44652</c:v>
                </c:pt>
                <c:pt idx="220">
                  <c:v>44682</c:v>
                </c:pt>
                <c:pt idx="221">
                  <c:v>44713</c:v>
                </c:pt>
                <c:pt idx="222">
                  <c:v>44743</c:v>
                </c:pt>
                <c:pt idx="223">
                  <c:v>44774</c:v>
                </c:pt>
                <c:pt idx="224">
                  <c:v>44805</c:v>
                </c:pt>
                <c:pt idx="225">
                  <c:v>44835</c:v>
                </c:pt>
                <c:pt idx="226">
                  <c:v>44866</c:v>
                </c:pt>
                <c:pt idx="227">
                  <c:v>44896</c:v>
                </c:pt>
              </c:numCache>
            </c:numRef>
          </c:cat>
          <c:val>
            <c:numRef>
              <c:f>Sheet1!$Q$3:$Q$230</c:f>
              <c:numCache>
                <c:formatCode>_("$"* #,##0.00_);_("$"* \(#,##0.00\);_("$"* "-"??_);_(@_)</c:formatCode>
                <c:ptCount val="228"/>
                <c:pt idx="0">
                  <c:v>-0.12640000000000001</c:v>
                </c:pt>
                <c:pt idx="1">
                  <c:v>-0.12640000000000001</c:v>
                </c:pt>
                <c:pt idx="2">
                  <c:v>-0.4264</c:v>
                </c:pt>
                <c:pt idx="3">
                  <c:v>-0.52639999999999998</c:v>
                </c:pt>
                <c:pt idx="4">
                  <c:v>-0.62640000000000007</c:v>
                </c:pt>
                <c:pt idx="5">
                  <c:v>-0.32640000000000002</c:v>
                </c:pt>
                <c:pt idx="6">
                  <c:v>-0.22640000000000002</c:v>
                </c:pt>
                <c:pt idx="7">
                  <c:v>-0.12640000000000001</c:v>
                </c:pt>
                <c:pt idx="8">
                  <c:v>-0.4264</c:v>
                </c:pt>
                <c:pt idx="9">
                  <c:v>-0.52639999999999998</c:v>
                </c:pt>
                <c:pt idx="10">
                  <c:v>-0.62640000000000007</c:v>
                </c:pt>
                <c:pt idx="11">
                  <c:v>-0.32640000000000002</c:v>
                </c:pt>
                <c:pt idx="12">
                  <c:v>-0.22640000000000002</c:v>
                </c:pt>
                <c:pt idx="13">
                  <c:v>-0.12640000000000001</c:v>
                </c:pt>
                <c:pt idx="14">
                  <c:v>-7.6399999999999996E-2</c:v>
                </c:pt>
                <c:pt idx="15">
                  <c:v>-0.32640000000000002</c:v>
                </c:pt>
                <c:pt idx="16">
                  <c:v>-0.4264</c:v>
                </c:pt>
                <c:pt idx="17">
                  <c:v>-0.52639999999999998</c:v>
                </c:pt>
                <c:pt idx="18">
                  <c:v>-0.62640000000000007</c:v>
                </c:pt>
                <c:pt idx="19">
                  <c:v>-0.32640000000000002</c:v>
                </c:pt>
                <c:pt idx="20">
                  <c:v>-0.22640000000000002</c:v>
                </c:pt>
                <c:pt idx="21">
                  <c:v>-0.12640000000000001</c:v>
                </c:pt>
                <c:pt idx="22">
                  <c:v>-0.32640000000000002</c:v>
                </c:pt>
                <c:pt idx="23">
                  <c:v>-0.4264</c:v>
                </c:pt>
                <c:pt idx="24">
                  <c:v>-0.52639999999999998</c:v>
                </c:pt>
                <c:pt idx="25">
                  <c:v>-0.62640000000000007</c:v>
                </c:pt>
                <c:pt idx="26">
                  <c:v>-0.62640000000000007</c:v>
                </c:pt>
                <c:pt idx="27">
                  <c:v>-0.62640000000000007</c:v>
                </c:pt>
                <c:pt idx="28">
                  <c:v>-0.52639999999999998</c:v>
                </c:pt>
                <c:pt idx="29">
                  <c:v>-0.4264</c:v>
                </c:pt>
                <c:pt idx="30">
                  <c:v>-0.32640000000000002</c:v>
                </c:pt>
                <c:pt idx="31">
                  <c:v>-0.22640000000000002</c:v>
                </c:pt>
                <c:pt idx="32">
                  <c:v>-0.4264</c:v>
                </c:pt>
                <c:pt idx="33">
                  <c:v>-0.52639999999999998</c:v>
                </c:pt>
                <c:pt idx="34">
                  <c:v>-0.62640000000000007</c:v>
                </c:pt>
                <c:pt idx="35">
                  <c:v>-0.62640000000000007</c:v>
                </c:pt>
                <c:pt idx="36">
                  <c:v>-0.62640000000000007</c:v>
                </c:pt>
                <c:pt idx="37">
                  <c:v>-0.52639999999999998</c:v>
                </c:pt>
                <c:pt idx="38">
                  <c:v>-0.4264</c:v>
                </c:pt>
                <c:pt idx="39">
                  <c:v>-0.32640000000000002</c:v>
                </c:pt>
                <c:pt idx="40">
                  <c:v>-0.22640000000000002</c:v>
                </c:pt>
                <c:pt idx="41">
                  <c:v>-0.32640000000000002</c:v>
                </c:pt>
                <c:pt idx="42">
                  <c:v>-0.4264</c:v>
                </c:pt>
                <c:pt idx="43">
                  <c:v>-0.52639999999999998</c:v>
                </c:pt>
                <c:pt idx="44">
                  <c:v>-0.62640000000000007</c:v>
                </c:pt>
                <c:pt idx="45">
                  <c:v>-0.72640000000000005</c:v>
                </c:pt>
                <c:pt idx="46">
                  <c:v>-0.82639999999999991</c:v>
                </c:pt>
                <c:pt idx="47">
                  <c:v>-1.0264</c:v>
                </c:pt>
                <c:pt idx="48">
                  <c:v>-0.52639999999999998</c:v>
                </c:pt>
                <c:pt idx="49">
                  <c:v>-0.22640000000000002</c:v>
                </c:pt>
                <c:pt idx="50">
                  <c:v>-0.22640000000000002</c:v>
                </c:pt>
                <c:pt idx="51">
                  <c:v>-0.12640000000000001</c:v>
                </c:pt>
                <c:pt idx="52">
                  <c:v>-0.32640000000000002</c:v>
                </c:pt>
                <c:pt idx="53">
                  <c:v>-0.52639999999999998</c:v>
                </c:pt>
                <c:pt idx="54">
                  <c:v>-2.5263999999999998</c:v>
                </c:pt>
                <c:pt idx="55">
                  <c:v>-5.0264000000000006</c:v>
                </c:pt>
                <c:pt idx="56">
                  <c:v>-7.5263999999999998</c:v>
                </c:pt>
                <c:pt idx="57">
                  <c:v>-8.4263999999999992</c:v>
                </c:pt>
                <c:pt idx="58">
                  <c:v>-6.5263999999999998</c:v>
                </c:pt>
                <c:pt idx="59">
                  <c:v>-6.5263999999999998</c:v>
                </c:pt>
                <c:pt idx="60">
                  <c:v>-6.0264000000000006</c:v>
                </c:pt>
                <c:pt idx="61">
                  <c:v>-7.5263999999999998</c:v>
                </c:pt>
                <c:pt idx="62">
                  <c:v>-7.8263999999999996</c:v>
                </c:pt>
                <c:pt idx="63">
                  <c:v>-7.5263999999999998</c:v>
                </c:pt>
                <c:pt idx="64">
                  <c:v>-6.5263999999999998</c:v>
                </c:pt>
                <c:pt idx="65">
                  <c:v>-5.8264000000000005</c:v>
                </c:pt>
                <c:pt idx="66">
                  <c:v>-5.5264000000000006</c:v>
                </c:pt>
                <c:pt idx="67">
                  <c:v>-5.2263999999999999</c:v>
                </c:pt>
                <c:pt idx="68">
                  <c:v>-5.1264000000000003</c:v>
                </c:pt>
                <c:pt idx="69">
                  <c:v>-5.0264000000000006</c:v>
                </c:pt>
                <c:pt idx="70">
                  <c:v>-4.0264000000000006</c:v>
                </c:pt>
                <c:pt idx="71">
                  <c:v>-4.5264000000000006</c:v>
                </c:pt>
                <c:pt idx="72">
                  <c:v>-4.4264000000000001</c:v>
                </c:pt>
                <c:pt idx="73">
                  <c:v>-4.6264000000000003</c:v>
                </c:pt>
                <c:pt idx="74">
                  <c:v>-3.5264000000000002</c:v>
                </c:pt>
                <c:pt idx="75">
                  <c:v>-2.5263999999999998</c:v>
                </c:pt>
                <c:pt idx="76">
                  <c:v>-2.5263999999999998</c:v>
                </c:pt>
                <c:pt idx="77">
                  <c:v>-2.0263999999999998</c:v>
                </c:pt>
                <c:pt idx="78">
                  <c:v>-1.8264</c:v>
                </c:pt>
                <c:pt idx="79">
                  <c:v>-2.0263999999999998</c:v>
                </c:pt>
                <c:pt idx="80">
                  <c:v>-2.2263999999999999</c:v>
                </c:pt>
                <c:pt idx="81">
                  <c:v>-1.8264</c:v>
                </c:pt>
                <c:pt idx="82">
                  <c:v>-1.7263999999999999</c:v>
                </c:pt>
                <c:pt idx="83">
                  <c:v>-2.5263999999999998</c:v>
                </c:pt>
                <c:pt idx="84">
                  <c:v>-0.2364</c:v>
                </c:pt>
                <c:pt idx="85">
                  <c:v>-0.26639999999999997</c:v>
                </c:pt>
                <c:pt idx="86">
                  <c:v>-0.30640000000000001</c:v>
                </c:pt>
                <c:pt idx="87">
                  <c:v>-0.4264</c:v>
                </c:pt>
                <c:pt idx="88">
                  <c:v>-1.8264</c:v>
                </c:pt>
                <c:pt idx="89">
                  <c:v>-0.4264</c:v>
                </c:pt>
                <c:pt idx="90">
                  <c:v>-0.52639999999999998</c:v>
                </c:pt>
                <c:pt idx="91">
                  <c:v>-0.62640000000000007</c:v>
                </c:pt>
                <c:pt idx="92">
                  <c:v>-0.72640000000000005</c:v>
                </c:pt>
                <c:pt idx="93">
                  <c:v>-0.82639999999999991</c:v>
                </c:pt>
                <c:pt idx="94">
                  <c:v>0</c:v>
                </c:pt>
                <c:pt idx="95">
                  <c:v>-0.52639999999999998</c:v>
                </c:pt>
                <c:pt idx="96">
                  <c:v>-0.22640000000000002</c:v>
                </c:pt>
                <c:pt idx="97">
                  <c:v>-0.22640000000000002</c:v>
                </c:pt>
                <c:pt idx="98">
                  <c:v>-0.12640000000000001</c:v>
                </c:pt>
                <c:pt idx="99">
                  <c:v>-0.32640000000000002</c:v>
                </c:pt>
                <c:pt idx="100">
                  <c:v>-2.0263999999999998</c:v>
                </c:pt>
                <c:pt idx="101">
                  <c:v>-2.5263999999999998</c:v>
                </c:pt>
                <c:pt idx="102">
                  <c:v>-1.8264</c:v>
                </c:pt>
                <c:pt idx="103">
                  <c:v>-1.5264</c:v>
                </c:pt>
                <c:pt idx="104">
                  <c:v>-0.52639999999999998</c:v>
                </c:pt>
                <c:pt idx="105">
                  <c:v>-0.22640000000000002</c:v>
                </c:pt>
                <c:pt idx="106">
                  <c:v>-0.22640000000000002</c:v>
                </c:pt>
                <c:pt idx="107">
                  <c:v>-0.12640000000000001</c:v>
                </c:pt>
                <c:pt idx="108">
                  <c:v>-0.32640000000000002</c:v>
                </c:pt>
                <c:pt idx="109">
                  <c:v>-0.52639999999999998</c:v>
                </c:pt>
                <c:pt idx="110">
                  <c:v>-0.22640000000000002</c:v>
                </c:pt>
                <c:pt idx="111">
                  <c:v>-0.22640000000000002</c:v>
                </c:pt>
                <c:pt idx="112">
                  <c:v>-0.12640000000000001</c:v>
                </c:pt>
                <c:pt idx="113">
                  <c:v>-0.32640000000000002</c:v>
                </c:pt>
                <c:pt idx="114">
                  <c:v>-0.52639999999999998</c:v>
                </c:pt>
                <c:pt idx="115">
                  <c:v>-0.22640000000000002</c:v>
                </c:pt>
                <c:pt idx="116">
                  <c:v>-0.22640000000000002</c:v>
                </c:pt>
                <c:pt idx="117">
                  <c:v>-0.12640000000000001</c:v>
                </c:pt>
                <c:pt idx="118">
                  <c:v>-0.32640000000000002</c:v>
                </c:pt>
                <c:pt idx="119">
                  <c:v>-0.52639999999999998</c:v>
                </c:pt>
                <c:pt idx="120">
                  <c:v>-0.22640000000000002</c:v>
                </c:pt>
                <c:pt idx="121">
                  <c:v>-0.22640000000000002</c:v>
                </c:pt>
                <c:pt idx="122">
                  <c:v>-0.12640000000000001</c:v>
                </c:pt>
                <c:pt idx="123">
                  <c:v>-0.32640000000000002</c:v>
                </c:pt>
                <c:pt idx="124">
                  <c:v>-0.52639999999999998</c:v>
                </c:pt>
                <c:pt idx="125">
                  <c:v>-0.22640000000000002</c:v>
                </c:pt>
                <c:pt idx="126">
                  <c:v>-0.22640000000000002</c:v>
                </c:pt>
                <c:pt idx="127">
                  <c:v>-0.12640000000000001</c:v>
                </c:pt>
                <c:pt idx="128">
                  <c:v>-0.32640000000000002</c:v>
                </c:pt>
                <c:pt idx="129">
                  <c:v>-0.52639999999999998</c:v>
                </c:pt>
                <c:pt idx="130">
                  <c:v>-0.22640000000000002</c:v>
                </c:pt>
                <c:pt idx="131">
                  <c:v>-0.22640000000000002</c:v>
                </c:pt>
                <c:pt idx="132">
                  <c:v>-0.12640000000000001</c:v>
                </c:pt>
                <c:pt idx="133">
                  <c:v>-0.32640000000000002</c:v>
                </c:pt>
                <c:pt idx="134">
                  <c:v>-0.5</c:v>
                </c:pt>
                <c:pt idx="135">
                  <c:v>-0.4</c:v>
                </c:pt>
                <c:pt idx="136">
                  <c:v>-0.6</c:v>
                </c:pt>
                <c:pt idx="137">
                  <c:v>-0.7</c:v>
                </c:pt>
                <c:pt idx="138">
                  <c:v>-0.8</c:v>
                </c:pt>
                <c:pt idx="139">
                  <c:v>-0.9</c:v>
                </c:pt>
                <c:pt idx="140">
                  <c:v>-0.8</c:v>
                </c:pt>
                <c:pt idx="141">
                  <c:v>-0.7</c:v>
                </c:pt>
                <c:pt idx="142">
                  <c:v>-0.6</c:v>
                </c:pt>
                <c:pt idx="143">
                  <c:v>-0.5</c:v>
                </c:pt>
                <c:pt idx="144">
                  <c:v>-0.4</c:v>
                </c:pt>
                <c:pt idx="145">
                  <c:v>-0.3</c:v>
                </c:pt>
                <c:pt idx="146">
                  <c:v>-0.8</c:v>
                </c:pt>
                <c:pt idx="147">
                  <c:v>-0.9</c:v>
                </c:pt>
                <c:pt idx="148">
                  <c:v>-1.8</c:v>
                </c:pt>
                <c:pt idx="149">
                  <c:v>-2.5</c:v>
                </c:pt>
                <c:pt idx="150">
                  <c:v>-3.5</c:v>
                </c:pt>
                <c:pt idx="151">
                  <c:v>-4.5</c:v>
                </c:pt>
                <c:pt idx="152">
                  <c:v>-2.5</c:v>
                </c:pt>
                <c:pt idx="153">
                  <c:v>-2.5</c:v>
                </c:pt>
                <c:pt idx="154">
                  <c:v>-2.5</c:v>
                </c:pt>
                <c:pt idx="155">
                  <c:v>-0.5</c:v>
                </c:pt>
                <c:pt idx="156">
                  <c:v>-0.3</c:v>
                </c:pt>
                <c:pt idx="157">
                  <c:v>-0.2</c:v>
                </c:pt>
                <c:pt idx="158">
                  <c:v>-0.1</c:v>
                </c:pt>
                <c:pt idx="159">
                  <c:v>-0.22640000000000002</c:v>
                </c:pt>
                <c:pt idx="160">
                  <c:v>-0.22640000000000002</c:v>
                </c:pt>
                <c:pt idx="161">
                  <c:v>-0.12640000000000001</c:v>
                </c:pt>
                <c:pt idx="162">
                  <c:v>-0.32640000000000002</c:v>
                </c:pt>
                <c:pt idx="163">
                  <c:v>-0.52639999999999998</c:v>
                </c:pt>
                <c:pt idx="164">
                  <c:v>-0.22640000000000002</c:v>
                </c:pt>
                <c:pt idx="165">
                  <c:v>-0.22640000000000002</c:v>
                </c:pt>
                <c:pt idx="166">
                  <c:v>-0.12640000000000001</c:v>
                </c:pt>
                <c:pt idx="167">
                  <c:v>-0.22640000000000002</c:v>
                </c:pt>
                <c:pt idx="168">
                  <c:v>-0.22640000000000002</c:v>
                </c:pt>
                <c:pt idx="169">
                  <c:v>-0.12640000000000001</c:v>
                </c:pt>
                <c:pt idx="170">
                  <c:v>-0.32640000000000002</c:v>
                </c:pt>
                <c:pt idx="171">
                  <c:v>-1.8</c:v>
                </c:pt>
                <c:pt idx="172">
                  <c:v>-2.2000000000000002</c:v>
                </c:pt>
                <c:pt idx="173">
                  <c:v>-2.5</c:v>
                </c:pt>
                <c:pt idx="174">
                  <c:v>-3.5</c:v>
                </c:pt>
                <c:pt idx="175">
                  <c:v>-1.4999999999999999E-2</c:v>
                </c:pt>
                <c:pt idx="176">
                  <c:v>-1.4999999999999999E-2</c:v>
                </c:pt>
                <c:pt idx="177">
                  <c:v>-0.4</c:v>
                </c:pt>
                <c:pt idx="178">
                  <c:v>-0.6</c:v>
                </c:pt>
                <c:pt idx="179">
                  <c:v>-1.2</c:v>
                </c:pt>
                <c:pt idx="180">
                  <c:v>-2.7559999999999998</c:v>
                </c:pt>
                <c:pt idx="181">
                  <c:v>-3.4850000000000003</c:v>
                </c:pt>
                <c:pt idx="182">
                  <c:v>-3.95</c:v>
                </c:pt>
                <c:pt idx="183">
                  <c:v>-5.8450000000000006</c:v>
                </c:pt>
                <c:pt idx="184">
                  <c:v>-6.5860000000000003</c:v>
                </c:pt>
                <c:pt idx="185">
                  <c:v>-0.22640000000000002</c:v>
                </c:pt>
                <c:pt idx="186">
                  <c:v>-0.22640000000000002</c:v>
                </c:pt>
                <c:pt idx="187">
                  <c:v>-0.12640000000000001</c:v>
                </c:pt>
                <c:pt idx="188">
                  <c:v>-0.22640000000000002</c:v>
                </c:pt>
                <c:pt idx="189">
                  <c:v>-0.22640000000000002</c:v>
                </c:pt>
                <c:pt idx="190">
                  <c:v>-0.12640000000000001</c:v>
                </c:pt>
                <c:pt idx="191">
                  <c:v>-0.32640000000000002</c:v>
                </c:pt>
                <c:pt idx="192">
                  <c:v>-2.2000000000000002</c:v>
                </c:pt>
                <c:pt idx="193">
                  <c:v>-2.5</c:v>
                </c:pt>
                <c:pt idx="194">
                  <c:v>-3.5</c:v>
                </c:pt>
                <c:pt idx="195">
                  <c:v>0</c:v>
                </c:pt>
                <c:pt idx="196">
                  <c:v>0</c:v>
                </c:pt>
                <c:pt idx="197">
                  <c:v>-0.4</c:v>
                </c:pt>
                <c:pt idx="198">
                  <c:v>-0.6</c:v>
                </c:pt>
                <c:pt idx="199">
                  <c:v>-1.2</c:v>
                </c:pt>
                <c:pt idx="200">
                  <c:v>-2.5</c:v>
                </c:pt>
                <c:pt idx="201">
                  <c:v>-3.4850000000000003</c:v>
                </c:pt>
                <c:pt idx="202">
                  <c:v>-3.9531000000000001</c:v>
                </c:pt>
                <c:pt idx="203">
                  <c:v>-4.8209999999999997</c:v>
                </c:pt>
                <c:pt idx="204">
                  <c:v>-0.22640000000000002</c:v>
                </c:pt>
                <c:pt idx="205">
                  <c:v>-0.22640000000000002</c:v>
                </c:pt>
                <c:pt idx="206">
                  <c:v>-0.12640000000000001</c:v>
                </c:pt>
                <c:pt idx="207">
                  <c:v>-0.22640000000000002</c:v>
                </c:pt>
                <c:pt idx="208">
                  <c:v>-0.22640000000000002</c:v>
                </c:pt>
                <c:pt idx="209">
                  <c:v>-0.12640000000000001</c:v>
                </c:pt>
                <c:pt idx="210">
                  <c:v>-0.32640000000000002</c:v>
                </c:pt>
                <c:pt idx="211">
                  <c:v>-2.2000000000000002</c:v>
                </c:pt>
                <c:pt idx="212">
                  <c:v>-2.5</c:v>
                </c:pt>
                <c:pt idx="213">
                  <c:v>-3.9531000000000001</c:v>
                </c:pt>
                <c:pt idx="214">
                  <c:v>-4.8209999999999997</c:v>
                </c:pt>
                <c:pt idx="215">
                  <c:v>-4.8209999999999997</c:v>
                </c:pt>
                <c:pt idx="216">
                  <c:v>-5.1837802499999999</c:v>
                </c:pt>
                <c:pt idx="217">
                  <c:v>-5.5</c:v>
                </c:pt>
                <c:pt idx="218">
                  <c:v>-7.5</c:v>
                </c:pt>
                <c:pt idx="219">
                  <c:v>-8</c:v>
                </c:pt>
                <c:pt idx="220">
                  <c:v>-9.5</c:v>
                </c:pt>
                <c:pt idx="221">
                  <c:v>-12.5</c:v>
                </c:pt>
                <c:pt idx="222">
                  <c:v>-17.5</c:v>
                </c:pt>
                <c:pt idx="223">
                  <c:v>-10.752500000000001</c:v>
                </c:pt>
                <c:pt idx="224">
                  <c:v>-11.561625625000001</c:v>
                </c:pt>
                <c:pt idx="225">
                  <c:v>-12.43163795328125</c:v>
                </c:pt>
                <c:pt idx="226">
                  <c:v>-13.367118709265664</c:v>
                </c:pt>
                <c:pt idx="227">
                  <c:v>-18.5154</c:v>
                </c:pt>
              </c:numCache>
            </c:numRef>
          </c:val>
          <c:smooth val="0"/>
          <c:extLst>
            <c:ext xmlns:c16="http://schemas.microsoft.com/office/drawing/2014/chart" uri="{C3380CC4-5D6E-409C-BE32-E72D297353CC}">
              <c16:uniqueId val="{00000000-D673-47BA-8432-70EF365639BE}"/>
            </c:ext>
          </c:extLst>
        </c:ser>
        <c:dLbls>
          <c:showLegendKey val="0"/>
          <c:showVal val="0"/>
          <c:showCatName val="0"/>
          <c:showSerName val="0"/>
          <c:showPercent val="0"/>
          <c:showBubbleSize val="0"/>
        </c:dLbls>
        <c:smooth val="0"/>
        <c:axId val="1259145183"/>
        <c:axId val="1259142687"/>
      </c:lineChart>
      <c:dateAx>
        <c:axId val="1259145183"/>
        <c:scaling>
          <c:orientation val="minMax"/>
        </c:scaling>
        <c:delete val="0"/>
        <c:axPos val="b"/>
        <c:numFmt formatCode="yyyy" sourceLinked="0"/>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259142687"/>
        <c:crosses val="autoZero"/>
        <c:auto val="1"/>
        <c:lblOffset val="100"/>
        <c:baseTimeUnit val="months"/>
        <c:majorUnit val="2"/>
        <c:majorTimeUnit val="years"/>
      </c:dateAx>
      <c:valAx>
        <c:axId val="1259142687"/>
        <c:scaling>
          <c:orientation val="minMax"/>
          <c:max val="0"/>
          <c:min val="-20"/>
        </c:scaling>
        <c:delete val="0"/>
        <c:axPos val="l"/>
        <c:majorGridlines>
          <c:spPr>
            <a:ln w="9525" cap="flat" cmpd="sng" algn="ctr">
              <a:noFill/>
              <a:prstDash val="lgDash"/>
              <a:round/>
            </a:ln>
            <a:effectLst/>
          </c:spPr>
        </c:majorGridlines>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2591451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n-US" sz="1600" b="1" i="0" baseline="0" dirty="0">
                <a:solidFill>
                  <a:sysClr val="windowText" lastClr="000000"/>
                </a:solidFill>
                <a:effectLst/>
              </a:rPr>
              <a:t>U.S. Federal Funds Target Rate (%)</a:t>
            </a:r>
            <a:endParaRPr lang="en-US" sz="1200" dirty="0">
              <a:solidFill>
                <a:sysClr val="windowText" lastClr="000000"/>
              </a:solidFill>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4.9555199858951432E-2"/>
          <c:y val="0.12137777531270873"/>
          <c:w val="0.91529541525528402"/>
          <c:h val="0.80189952325029001"/>
        </c:manualLayout>
      </c:layout>
      <c:lineChart>
        <c:grouping val="standard"/>
        <c:varyColors val="0"/>
        <c:ser>
          <c:idx val="0"/>
          <c:order val="0"/>
          <c:spPr>
            <a:ln w="28575" cap="rnd">
              <a:solidFill>
                <a:schemeClr val="accent1">
                  <a:lumMod val="50000"/>
                </a:schemeClr>
              </a:solidFill>
              <a:round/>
            </a:ln>
            <a:effectLst/>
          </c:spPr>
          <c:marker>
            <c:symbol val="none"/>
          </c:marker>
          <c:cat>
            <c:numRef>
              <c:f>Sheet1!$AA$12:$AA$830</c:f>
              <c:numCache>
                <c:formatCode>yyyy\-mm\-dd</c:formatCode>
                <c:ptCount val="819"/>
                <c:pt idx="0">
                  <c:v>19906</c:v>
                </c:pt>
                <c:pt idx="1">
                  <c:v>19937</c:v>
                </c:pt>
                <c:pt idx="2">
                  <c:v>19968</c:v>
                </c:pt>
                <c:pt idx="3">
                  <c:v>19998</c:v>
                </c:pt>
                <c:pt idx="4">
                  <c:v>20029</c:v>
                </c:pt>
                <c:pt idx="5">
                  <c:v>20059</c:v>
                </c:pt>
                <c:pt idx="6">
                  <c:v>20090</c:v>
                </c:pt>
                <c:pt idx="7">
                  <c:v>20121</c:v>
                </c:pt>
                <c:pt idx="8">
                  <c:v>20149</c:v>
                </c:pt>
                <c:pt idx="9">
                  <c:v>20180</c:v>
                </c:pt>
                <c:pt idx="10">
                  <c:v>20210</c:v>
                </c:pt>
                <c:pt idx="11">
                  <c:v>20241</c:v>
                </c:pt>
                <c:pt idx="12">
                  <c:v>20271</c:v>
                </c:pt>
                <c:pt idx="13">
                  <c:v>20302</c:v>
                </c:pt>
                <c:pt idx="14">
                  <c:v>20333</c:v>
                </c:pt>
                <c:pt idx="15">
                  <c:v>20363</c:v>
                </c:pt>
                <c:pt idx="16">
                  <c:v>20394</c:v>
                </c:pt>
                <c:pt idx="17">
                  <c:v>20424</c:v>
                </c:pt>
                <c:pt idx="18">
                  <c:v>20455</c:v>
                </c:pt>
                <c:pt idx="19">
                  <c:v>20486</c:v>
                </c:pt>
                <c:pt idx="20">
                  <c:v>20515</c:v>
                </c:pt>
                <c:pt idx="21">
                  <c:v>20546</c:v>
                </c:pt>
                <c:pt idx="22">
                  <c:v>20576</c:v>
                </c:pt>
                <c:pt idx="23">
                  <c:v>20607</c:v>
                </c:pt>
                <c:pt idx="24">
                  <c:v>20637</c:v>
                </c:pt>
                <c:pt idx="25">
                  <c:v>20668</c:v>
                </c:pt>
                <c:pt idx="26">
                  <c:v>20699</c:v>
                </c:pt>
                <c:pt idx="27">
                  <c:v>20729</c:v>
                </c:pt>
                <c:pt idx="28">
                  <c:v>20760</c:v>
                </c:pt>
                <c:pt idx="29">
                  <c:v>20790</c:v>
                </c:pt>
                <c:pt idx="30">
                  <c:v>20821</c:v>
                </c:pt>
                <c:pt idx="31">
                  <c:v>20852</c:v>
                </c:pt>
                <c:pt idx="32">
                  <c:v>20880</c:v>
                </c:pt>
                <c:pt idx="33">
                  <c:v>20911</c:v>
                </c:pt>
                <c:pt idx="34">
                  <c:v>20941</c:v>
                </c:pt>
                <c:pt idx="35">
                  <c:v>20972</c:v>
                </c:pt>
                <c:pt idx="36">
                  <c:v>21002</c:v>
                </c:pt>
                <c:pt idx="37">
                  <c:v>21033</c:v>
                </c:pt>
                <c:pt idx="38">
                  <c:v>21064</c:v>
                </c:pt>
                <c:pt idx="39">
                  <c:v>21094</c:v>
                </c:pt>
                <c:pt idx="40">
                  <c:v>21125</c:v>
                </c:pt>
                <c:pt idx="41">
                  <c:v>21155</c:v>
                </c:pt>
                <c:pt idx="42">
                  <c:v>21186</c:v>
                </c:pt>
                <c:pt idx="43">
                  <c:v>21217</c:v>
                </c:pt>
                <c:pt idx="44">
                  <c:v>21245</c:v>
                </c:pt>
                <c:pt idx="45">
                  <c:v>21276</c:v>
                </c:pt>
                <c:pt idx="46">
                  <c:v>21306</c:v>
                </c:pt>
                <c:pt idx="47">
                  <c:v>21337</c:v>
                </c:pt>
                <c:pt idx="48">
                  <c:v>21367</c:v>
                </c:pt>
                <c:pt idx="49">
                  <c:v>21398</c:v>
                </c:pt>
                <c:pt idx="50">
                  <c:v>21429</c:v>
                </c:pt>
                <c:pt idx="51">
                  <c:v>21459</c:v>
                </c:pt>
                <c:pt idx="52">
                  <c:v>21490</c:v>
                </c:pt>
                <c:pt idx="53">
                  <c:v>21520</c:v>
                </c:pt>
                <c:pt idx="54">
                  <c:v>21551</c:v>
                </c:pt>
                <c:pt idx="55">
                  <c:v>21582</c:v>
                </c:pt>
                <c:pt idx="56">
                  <c:v>21610</c:v>
                </c:pt>
                <c:pt idx="57">
                  <c:v>21641</c:v>
                </c:pt>
                <c:pt idx="58">
                  <c:v>21671</c:v>
                </c:pt>
                <c:pt idx="59">
                  <c:v>21702</c:v>
                </c:pt>
                <c:pt idx="60">
                  <c:v>21732</c:v>
                </c:pt>
                <c:pt idx="61">
                  <c:v>21763</c:v>
                </c:pt>
                <c:pt idx="62">
                  <c:v>21794</c:v>
                </c:pt>
                <c:pt idx="63">
                  <c:v>21824</c:v>
                </c:pt>
                <c:pt idx="64">
                  <c:v>21855</c:v>
                </c:pt>
                <c:pt idx="65">
                  <c:v>21885</c:v>
                </c:pt>
                <c:pt idx="66">
                  <c:v>21916</c:v>
                </c:pt>
                <c:pt idx="67">
                  <c:v>21947</c:v>
                </c:pt>
                <c:pt idx="68">
                  <c:v>21976</c:v>
                </c:pt>
                <c:pt idx="69">
                  <c:v>22007</c:v>
                </c:pt>
                <c:pt idx="70">
                  <c:v>22037</c:v>
                </c:pt>
                <c:pt idx="71">
                  <c:v>22068</c:v>
                </c:pt>
                <c:pt idx="72">
                  <c:v>22098</c:v>
                </c:pt>
                <c:pt idx="73">
                  <c:v>22129</c:v>
                </c:pt>
                <c:pt idx="74">
                  <c:v>22160</c:v>
                </c:pt>
                <c:pt idx="75">
                  <c:v>22190</c:v>
                </c:pt>
                <c:pt idx="76">
                  <c:v>22221</c:v>
                </c:pt>
                <c:pt idx="77">
                  <c:v>22251</c:v>
                </c:pt>
                <c:pt idx="78">
                  <c:v>22282</c:v>
                </c:pt>
                <c:pt idx="79">
                  <c:v>22313</c:v>
                </c:pt>
                <c:pt idx="80">
                  <c:v>22341</c:v>
                </c:pt>
                <c:pt idx="81">
                  <c:v>22372</c:v>
                </c:pt>
                <c:pt idx="82">
                  <c:v>22402</c:v>
                </c:pt>
                <c:pt idx="83">
                  <c:v>22433</c:v>
                </c:pt>
                <c:pt idx="84">
                  <c:v>22463</c:v>
                </c:pt>
                <c:pt idx="85">
                  <c:v>22494</c:v>
                </c:pt>
                <c:pt idx="86">
                  <c:v>22525</c:v>
                </c:pt>
                <c:pt idx="87">
                  <c:v>22555</c:v>
                </c:pt>
                <c:pt idx="88">
                  <c:v>22586</c:v>
                </c:pt>
                <c:pt idx="89">
                  <c:v>22616</c:v>
                </c:pt>
                <c:pt idx="90">
                  <c:v>22647</c:v>
                </c:pt>
                <c:pt idx="91">
                  <c:v>22678</c:v>
                </c:pt>
                <c:pt idx="92">
                  <c:v>22706</c:v>
                </c:pt>
                <c:pt idx="93">
                  <c:v>22737</c:v>
                </c:pt>
                <c:pt idx="94">
                  <c:v>22767</c:v>
                </c:pt>
                <c:pt idx="95">
                  <c:v>22798</c:v>
                </c:pt>
                <c:pt idx="96">
                  <c:v>22828</c:v>
                </c:pt>
                <c:pt idx="97">
                  <c:v>22859</c:v>
                </c:pt>
                <c:pt idx="98">
                  <c:v>22890</c:v>
                </c:pt>
                <c:pt idx="99">
                  <c:v>22920</c:v>
                </c:pt>
                <c:pt idx="100">
                  <c:v>22951</c:v>
                </c:pt>
                <c:pt idx="101">
                  <c:v>22981</c:v>
                </c:pt>
                <c:pt idx="102">
                  <c:v>23012</c:v>
                </c:pt>
                <c:pt idx="103">
                  <c:v>23043</c:v>
                </c:pt>
                <c:pt idx="104">
                  <c:v>23071</c:v>
                </c:pt>
                <c:pt idx="105">
                  <c:v>23102</c:v>
                </c:pt>
                <c:pt idx="106">
                  <c:v>23132</c:v>
                </c:pt>
                <c:pt idx="107">
                  <c:v>23163</c:v>
                </c:pt>
                <c:pt idx="108">
                  <c:v>23193</c:v>
                </c:pt>
                <c:pt idx="109">
                  <c:v>23224</c:v>
                </c:pt>
                <c:pt idx="110">
                  <c:v>23255</c:v>
                </c:pt>
                <c:pt idx="111">
                  <c:v>23285</c:v>
                </c:pt>
                <c:pt idx="112">
                  <c:v>23316</c:v>
                </c:pt>
                <c:pt idx="113">
                  <c:v>23346</c:v>
                </c:pt>
                <c:pt idx="114">
                  <c:v>23377</c:v>
                </c:pt>
                <c:pt idx="115">
                  <c:v>23408</c:v>
                </c:pt>
                <c:pt idx="116">
                  <c:v>23437</c:v>
                </c:pt>
                <c:pt idx="117">
                  <c:v>23468</c:v>
                </c:pt>
                <c:pt idx="118">
                  <c:v>23498</c:v>
                </c:pt>
                <c:pt idx="119">
                  <c:v>23529</c:v>
                </c:pt>
                <c:pt idx="120">
                  <c:v>23559</c:v>
                </c:pt>
                <c:pt idx="121">
                  <c:v>23590</c:v>
                </c:pt>
                <c:pt idx="122">
                  <c:v>23621</c:v>
                </c:pt>
                <c:pt idx="123">
                  <c:v>23651</c:v>
                </c:pt>
                <c:pt idx="124">
                  <c:v>23682</c:v>
                </c:pt>
                <c:pt idx="125">
                  <c:v>23712</c:v>
                </c:pt>
                <c:pt idx="126">
                  <c:v>23743</c:v>
                </c:pt>
                <c:pt idx="127">
                  <c:v>23774</c:v>
                </c:pt>
                <c:pt idx="128">
                  <c:v>23802</c:v>
                </c:pt>
                <c:pt idx="129">
                  <c:v>23833</c:v>
                </c:pt>
                <c:pt idx="130">
                  <c:v>23863</c:v>
                </c:pt>
                <c:pt idx="131">
                  <c:v>23894</c:v>
                </c:pt>
                <c:pt idx="132">
                  <c:v>23924</c:v>
                </c:pt>
                <c:pt idx="133">
                  <c:v>23955</c:v>
                </c:pt>
                <c:pt idx="134">
                  <c:v>23986</c:v>
                </c:pt>
                <c:pt idx="135">
                  <c:v>24016</c:v>
                </c:pt>
                <c:pt idx="136">
                  <c:v>24047</c:v>
                </c:pt>
                <c:pt idx="137">
                  <c:v>24077</c:v>
                </c:pt>
                <c:pt idx="138">
                  <c:v>24108</c:v>
                </c:pt>
                <c:pt idx="139">
                  <c:v>24139</c:v>
                </c:pt>
                <c:pt idx="140">
                  <c:v>24167</c:v>
                </c:pt>
                <c:pt idx="141">
                  <c:v>24198</c:v>
                </c:pt>
                <c:pt idx="142">
                  <c:v>24228</c:v>
                </c:pt>
                <c:pt idx="143">
                  <c:v>24259</c:v>
                </c:pt>
                <c:pt idx="144">
                  <c:v>24289</c:v>
                </c:pt>
                <c:pt idx="145">
                  <c:v>24320</c:v>
                </c:pt>
                <c:pt idx="146">
                  <c:v>24351</c:v>
                </c:pt>
                <c:pt idx="147">
                  <c:v>24381</c:v>
                </c:pt>
                <c:pt idx="148">
                  <c:v>24412</c:v>
                </c:pt>
                <c:pt idx="149">
                  <c:v>24442</c:v>
                </c:pt>
                <c:pt idx="150">
                  <c:v>24473</c:v>
                </c:pt>
                <c:pt idx="151">
                  <c:v>24504</c:v>
                </c:pt>
                <c:pt idx="152">
                  <c:v>24532</c:v>
                </c:pt>
                <c:pt idx="153">
                  <c:v>24563</c:v>
                </c:pt>
                <c:pt idx="154">
                  <c:v>24593</c:v>
                </c:pt>
                <c:pt idx="155">
                  <c:v>24624</c:v>
                </c:pt>
                <c:pt idx="156">
                  <c:v>24654</c:v>
                </c:pt>
                <c:pt idx="157">
                  <c:v>24685</c:v>
                </c:pt>
                <c:pt idx="158">
                  <c:v>24716</c:v>
                </c:pt>
                <c:pt idx="159">
                  <c:v>24746</c:v>
                </c:pt>
                <c:pt idx="160">
                  <c:v>24777</c:v>
                </c:pt>
                <c:pt idx="161">
                  <c:v>24807</c:v>
                </c:pt>
                <c:pt idx="162">
                  <c:v>24838</c:v>
                </c:pt>
                <c:pt idx="163">
                  <c:v>24869</c:v>
                </c:pt>
                <c:pt idx="164">
                  <c:v>24898</c:v>
                </c:pt>
                <c:pt idx="165">
                  <c:v>24929</c:v>
                </c:pt>
                <c:pt idx="166">
                  <c:v>24959</c:v>
                </c:pt>
                <c:pt idx="167">
                  <c:v>24990</c:v>
                </c:pt>
                <c:pt idx="168">
                  <c:v>25020</c:v>
                </c:pt>
                <c:pt idx="169">
                  <c:v>25051</c:v>
                </c:pt>
                <c:pt idx="170">
                  <c:v>25082</c:v>
                </c:pt>
                <c:pt idx="171">
                  <c:v>25112</c:v>
                </c:pt>
                <c:pt idx="172">
                  <c:v>25143</c:v>
                </c:pt>
                <c:pt idx="173">
                  <c:v>25173</c:v>
                </c:pt>
                <c:pt idx="174">
                  <c:v>25204</c:v>
                </c:pt>
                <c:pt idx="175">
                  <c:v>25235</c:v>
                </c:pt>
                <c:pt idx="176">
                  <c:v>25263</c:v>
                </c:pt>
                <c:pt idx="177">
                  <c:v>25294</c:v>
                </c:pt>
                <c:pt idx="178">
                  <c:v>25324</c:v>
                </c:pt>
                <c:pt idx="179">
                  <c:v>25355</c:v>
                </c:pt>
                <c:pt idx="180">
                  <c:v>25385</c:v>
                </c:pt>
                <c:pt idx="181">
                  <c:v>25416</c:v>
                </c:pt>
                <c:pt idx="182">
                  <c:v>25447</c:v>
                </c:pt>
                <c:pt idx="183">
                  <c:v>25477</c:v>
                </c:pt>
                <c:pt idx="184">
                  <c:v>25508</c:v>
                </c:pt>
                <c:pt idx="185">
                  <c:v>25538</c:v>
                </c:pt>
                <c:pt idx="186">
                  <c:v>25569</c:v>
                </c:pt>
                <c:pt idx="187">
                  <c:v>25600</c:v>
                </c:pt>
                <c:pt idx="188">
                  <c:v>25628</c:v>
                </c:pt>
                <c:pt idx="189">
                  <c:v>25659</c:v>
                </c:pt>
                <c:pt idx="190">
                  <c:v>25689</c:v>
                </c:pt>
                <c:pt idx="191">
                  <c:v>25720</c:v>
                </c:pt>
                <c:pt idx="192">
                  <c:v>25750</c:v>
                </c:pt>
                <c:pt idx="193">
                  <c:v>25781</c:v>
                </c:pt>
                <c:pt idx="194">
                  <c:v>25812</c:v>
                </c:pt>
                <c:pt idx="195">
                  <c:v>25842</c:v>
                </c:pt>
                <c:pt idx="196">
                  <c:v>25873</c:v>
                </c:pt>
                <c:pt idx="197">
                  <c:v>25903</c:v>
                </c:pt>
                <c:pt idx="198">
                  <c:v>25934</c:v>
                </c:pt>
                <c:pt idx="199">
                  <c:v>25965</c:v>
                </c:pt>
                <c:pt idx="200">
                  <c:v>25993</c:v>
                </c:pt>
                <c:pt idx="201">
                  <c:v>26024</c:v>
                </c:pt>
                <c:pt idx="202">
                  <c:v>26054</c:v>
                </c:pt>
                <c:pt idx="203">
                  <c:v>26085</c:v>
                </c:pt>
                <c:pt idx="204">
                  <c:v>26115</c:v>
                </c:pt>
                <c:pt idx="205">
                  <c:v>26146</c:v>
                </c:pt>
                <c:pt idx="206">
                  <c:v>26177</c:v>
                </c:pt>
                <c:pt idx="207">
                  <c:v>26207</c:v>
                </c:pt>
                <c:pt idx="208">
                  <c:v>26238</c:v>
                </c:pt>
                <c:pt idx="209">
                  <c:v>26268</c:v>
                </c:pt>
                <c:pt idx="210">
                  <c:v>26299</c:v>
                </c:pt>
                <c:pt idx="211">
                  <c:v>26330</c:v>
                </c:pt>
                <c:pt idx="212">
                  <c:v>26359</c:v>
                </c:pt>
                <c:pt idx="213">
                  <c:v>26390</c:v>
                </c:pt>
                <c:pt idx="214">
                  <c:v>26420</c:v>
                </c:pt>
                <c:pt idx="215">
                  <c:v>26451</c:v>
                </c:pt>
                <c:pt idx="216">
                  <c:v>26481</c:v>
                </c:pt>
                <c:pt idx="217">
                  <c:v>26512</c:v>
                </c:pt>
                <c:pt idx="218">
                  <c:v>26543</c:v>
                </c:pt>
                <c:pt idx="219">
                  <c:v>26573</c:v>
                </c:pt>
                <c:pt idx="220">
                  <c:v>26604</c:v>
                </c:pt>
                <c:pt idx="221">
                  <c:v>26634</c:v>
                </c:pt>
                <c:pt idx="222">
                  <c:v>26665</c:v>
                </c:pt>
                <c:pt idx="223">
                  <c:v>26696</c:v>
                </c:pt>
                <c:pt idx="224">
                  <c:v>26724</c:v>
                </c:pt>
                <c:pt idx="225">
                  <c:v>26755</c:v>
                </c:pt>
                <c:pt idx="226">
                  <c:v>26785</c:v>
                </c:pt>
                <c:pt idx="227">
                  <c:v>26816</c:v>
                </c:pt>
                <c:pt idx="228">
                  <c:v>26846</c:v>
                </c:pt>
                <c:pt idx="229">
                  <c:v>26877</c:v>
                </c:pt>
                <c:pt idx="230">
                  <c:v>26908</c:v>
                </c:pt>
                <c:pt idx="231">
                  <c:v>26938</c:v>
                </c:pt>
                <c:pt idx="232">
                  <c:v>26969</c:v>
                </c:pt>
                <c:pt idx="233">
                  <c:v>26999</c:v>
                </c:pt>
                <c:pt idx="234">
                  <c:v>27030</c:v>
                </c:pt>
                <c:pt idx="235">
                  <c:v>27061</c:v>
                </c:pt>
                <c:pt idx="236">
                  <c:v>27089</c:v>
                </c:pt>
                <c:pt idx="237">
                  <c:v>27120</c:v>
                </c:pt>
                <c:pt idx="238">
                  <c:v>27150</c:v>
                </c:pt>
                <c:pt idx="239">
                  <c:v>27181</c:v>
                </c:pt>
                <c:pt idx="240">
                  <c:v>27211</c:v>
                </c:pt>
                <c:pt idx="241">
                  <c:v>27242</c:v>
                </c:pt>
                <c:pt idx="242">
                  <c:v>27273</c:v>
                </c:pt>
                <c:pt idx="243">
                  <c:v>27303</c:v>
                </c:pt>
                <c:pt idx="244">
                  <c:v>27334</c:v>
                </c:pt>
                <c:pt idx="245">
                  <c:v>27364</c:v>
                </c:pt>
                <c:pt idx="246">
                  <c:v>27395</c:v>
                </c:pt>
                <c:pt idx="247">
                  <c:v>27426</c:v>
                </c:pt>
                <c:pt idx="248">
                  <c:v>27454</c:v>
                </c:pt>
                <c:pt idx="249">
                  <c:v>27485</c:v>
                </c:pt>
                <c:pt idx="250">
                  <c:v>27515</c:v>
                </c:pt>
                <c:pt idx="251">
                  <c:v>27546</c:v>
                </c:pt>
                <c:pt idx="252">
                  <c:v>27576</c:v>
                </c:pt>
                <c:pt idx="253">
                  <c:v>27607</c:v>
                </c:pt>
                <c:pt idx="254">
                  <c:v>27638</c:v>
                </c:pt>
                <c:pt idx="255">
                  <c:v>27668</c:v>
                </c:pt>
                <c:pt idx="256">
                  <c:v>27699</c:v>
                </c:pt>
                <c:pt idx="257">
                  <c:v>27729</c:v>
                </c:pt>
                <c:pt idx="258">
                  <c:v>27760</c:v>
                </c:pt>
                <c:pt idx="259">
                  <c:v>27791</c:v>
                </c:pt>
                <c:pt idx="260">
                  <c:v>27820</c:v>
                </c:pt>
                <c:pt idx="261">
                  <c:v>27851</c:v>
                </c:pt>
                <c:pt idx="262">
                  <c:v>27881</c:v>
                </c:pt>
                <c:pt idx="263">
                  <c:v>27912</c:v>
                </c:pt>
                <c:pt idx="264">
                  <c:v>27942</c:v>
                </c:pt>
                <c:pt idx="265">
                  <c:v>27973</c:v>
                </c:pt>
                <c:pt idx="266">
                  <c:v>28004</c:v>
                </c:pt>
                <c:pt idx="267">
                  <c:v>28034</c:v>
                </c:pt>
                <c:pt idx="268">
                  <c:v>28065</c:v>
                </c:pt>
                <c:pt idx="269">
                  <c:v>28095</c:v>
                </c:pt>
                <c:pt idx="270">
                  <c:v>28126</c:v>
                </c:pt>
                <c:pt idx="271">
                  <c:v>28157</c:v>
                </c:pt>
                <c:pt idx="272">
                  <c:v>28185</c:v>
                </c:pt>
                <c:pt idx="273">
                  <c:v>28216</c:v>
                </c:pt>
                <c:pt idx="274">
                  <c:v>28246</c:v>
                </c:pt>
                <c:pt idx="275">
                  <c:v>28277</c:v>
                </c:pt>
                <c:pt idx="276">
                  <c:v>28307</c:v>
                </c:pt>
                <c:pt idx="277">
                  <c:v>28338</c:v>
                </c:pt>
                <c:pt idx="278">
                  <c:v>28369</c:v>
                </c:pt>
                <c:pt idx="279">
                  <c:v>28399</c:v>
                </c:pt>
                <c:pt idx="280">
                  <c:v>28430</c:v>
                </c:pt>
                <c:pt idx="281">
                  <c:v>28460</c:v>
                </c:pt>
                <c:pt idx="282">
                  <c:v>28491</c:v>
                </c:pt>
                <c:pt idx="283">
                  <c:v>28522</c:v>
                </c:pt>
                <c:pt idx="284">
                  <c:v>28550</c:v>
                </c:pt>
                <c:pt idx="285">
                  <c:v>28581</c:v>
                </c:pt>
                <c:pt idx="286">
                  <c:v>28611</c:v>
                </c:pt>
                <c:pt idx="287">
                  <c:v>28642</c:v>
                </c:pt>
                <c:pt idx="288">
                  <c:v>28672</c:v>
                </c:pt>
                <c:pt idx="289">
                  <c:v>28703</c:v>
                </c:pt>
                <c:pt idx="290">
                  <c:v>28734</c:v>
                </c:pt>
                <c:pt idx="291">
                  <c:v>28764</c:v>
                </c:pt>
                <c:pt idx="292">
                  <c:v>28795</c:v>
                </c:pt>
                <c:pt idx="293">
                  <c:v>28825</c:v>
                </c:pt>
                <c:pt idx="294">
                  <c:v>28856</c:v>
                </c:pt>
                <c:pt idx="295">
                  <c:v>28887</c:v>
                </c:pt>
                <c:pt idx="296">
                  <c:v>28915</c:v>
                </c:pt>
                <c:pt idx="297">
                  <c:v>28946</c:v>
                </c:pt>
                <c:pt idx="298">
                  <c:v>28976</c:v>
                </c:pt>
                <c:pt idx="299">
                  <c:v>29007</c:v>
                </c:pt>
                <c:pt idx="300">
                  <c:v>29037</c:v>
                </c:pt>
                <c:pt idx="301">
                  <c:v>29068</c:v>
                </c:pt>
                <c:pt idx="302">
                  <c:v>29099</c:v>
                </c:pt>
                <c:pt idx="303">
                  <c:v>29129</c:v>
                </c:pt>
                <c:pt idx="304">
                  <c:v>29160</c:v>
                </c:pt>
                <c:pt idx="305">
                  <c:v>29190</c:v>
                </c:pt>
                <c:pt idx="306">
                  <c:v>29221</c:v>
                </c:pt>
                <c:pt idx="307">
                  <c:v>29252</c:v>
                </c:pt>
                <c:pt idx="308">
                  <c:v>29281</c:v>
                </c:pt>
                <c:pt idx="309">
                  <c:v>29312</c:v>
                </c:pt>
                <c:pt idx="310">
                  <c:v>29342</c:v>
                </c:pt>
                <c:pt idx="311">
                  <c:v>29373</c:v>
                </c:pt>
                <c:pt idx="312">
                  <c:v>29403</c:v>
                </c:pt>
                <c:pt idx="313">
                  <c:v>29434</c:v>
                </c:pt>
                <c:pt idx="314">
                  <c:v>29465</c:v>
                </c:pt>
                <c:pt idx="315">
                  <c:v>29495</c:v>
                </c:pt>
                <c:pt idx="316">
                  <c:v>29526</c:v>
                </c:pt>
                <c:pt idx="317">
                  <c:v>29556</c:v>
                </c:pt>
                <c:pt idx="318">
                  <c:v>29587</c:v>
                </c:pt>
                <c:pt idx="319">
                  <c:v>29618</c:v>
                </c:pt>
                <c:pt idx="320">
                  <c:v>29646</c:v>
                </c:pt>
                <c:pt idx="321">
                  <c:v>29677</c:v>
                </c:pt>
                <c:pt idx="322">
                  <c:v>29707</c:v>
                </c:pt>
                <c:pt idx="323">
                  <c:v>29738</c:v>
                </c:pt>
                <c:pt idx="324">
                  <c:v>29768</c:v>
                </c:pt>
                <c:pt idx="325">
                  <c:v>29799</c:v>
                </c:pt>
                <c:pt idx="326">
                  <c:v>29830</c:v>
                </c:pt>
                <c:pt idx="327">
                  <c:v>29860</c:v>
                </c:pt>
                <c:pt idx="328">
                  <c:v>29891</c:v>
                </c:pt>
                <c:pt idx="329">
                  <c:v>29921</c:v>
                </c:pt>
                <c:pt idx="330">
                  <c:v>29952</c:v>
                </c:pt>
                <c:pt idx="331">
                  <c:v>29983</c:v>
                </c:pt>
                <c:pt idx="332">
                  <c:v>30011</c:v>
                </c:pt>
                <c:pt idx="333">
                  <c:v>30042</c:v>
                </c:pt>
                <c:pt idx="334">
                  <c:v>30072</c:v>
                </c:pt>
                <c:pt idx="335">
                  <c:v>30103</c:v>
                </c:pt>
                <c:pt idx="336">
                  <c:v>30133</c:v>
                </c:pt>
                <c:pt idx="337">
                  <c:v>30164</c:v>
                </c:pt>
                <c:pt idx="338">
                  <c:v>30195</c:v>
                </c:pt>
                <c:pt idx="339">
                  <c:v>30225</c:v>
                </c:pt>
                <c:pt idx="340">
                  <c:v>30256</c:v>
                </c:pt>
                <c:pt idx="341">
                  <c:v>30286</c:v>
                </c:pt>
                <c:pt idx="342">
                  <c:v>30317</c:v>
                </c:pt>
                <c:pt idx="343">
                  <c:v>30348</c:v>
                </c:pt>
                <c:pt idx="344">
                  <c:v>30376</c:v>
                </c:pt>
                <c:pt idx="345">
                  <c:v>30407</c:v>
                </c:pt>
                <c:pt idx="346">
                  <c:v>30437</c:v>
                </c:pt>
                <c:pt idx="347">
                  <c:v>30468</c:v>
                </c:pt>
                <c:pt idx="348">
                  <c:v>30498</c:v>
                </c:pt>
                <c:pt idx="349">
                  <c:v>30529</c:v>
                </c:pt>
                <c:pt idx="350">
                  <c:v>30560</c:v>
                </c:pt>
                <c:pt idx="351">
                  <c:v>30590</c:v>
                </c:pt>
                <c:pt idx="352">
                  <c:v>30621</c:v>
                </c:pt>
                <c:pt idx="353">
                  <c:v>30651</c:v>
                </c:pt>
                <c:pt idx="354">
                  <c:v>30682</c:v>
                </c:pt>
                <c:pt idx="355">
                  <c:v>30713</c:v>
                </c:pt>
                <c:pt idx="356">
                  <c:v>30742</c:v>
                </c:pt>
                <c:pt idx="357">
                  <c:v>30773</c:v>
                </c:pt>
                <c:pt idx="358">
                  <c:v>30803</c:v>
                </c:pt>
                <c:pt idx="359">
                  <c:v>30834</c:v>
                </c:pt>
                <c:pt idx="360">
                  <c:v>30864</c:v>
                </c:pt>
                <c:pt idx="361">
                  <c:v>30895</c:v>
                </c:pt>
                <c:pt idx="362">
                  <c:v>30926</c:v>
                </c:pt>
                <c:pt idx="363">
                  <c:v>30956</c:v>
                </c:pt>
                <c:pt idx="364">
                  <c:v>30987</c:v>
                </c:pt>
                <c:pt idx="365">
                  <c:v>31017</c:v>
                </c:pt>
                <c:pt idx="366">
                  <c:v>31048</c:v>
                </c:pt>
                <c:pt idx="367">
                  <c:v>31079</c:v>
                </c:pt>
                <c:pt idx="368">
                  <c:v>31107</c:v>
                </c:pt>
                <c:pt idx="369">
                  <c:v>31138</c:v>
                </c:pt>
                <c:pt idx="370">
                  <c:v>31168</c:v>
                </c:pt>
                <c:pt idx="371">
                  <c:v>31199</c:v>
                </c:pt>
                <c:pt idx="372">
                  <c:v>31229</c:v>
                </c:pt>
                <c:pt idx="373">
                  <c:v>31260</c:v>
                </c:pt>
                <c:pt idx="374">
                  <c:v>31291</c:v>
                </c:pt>
                <c:pt idx="375">
                  <c:v>31321</c:v>
                </c:pt>
                <c:pt idx="376">
                  <c:v>31352</c:v>
                </c:pt>
                <c:pt idx="377">
                  <c:v>31382</c:v>
                </c:pt>
                <c:pt idx="378">
                  <c:v>31413</c:v>
                </c:pt>
                <c:pt idx="379">
                  <c:v>31444</c:v>
                </c:pt>
                <c:pt idx="380">
                  <c:v>31472</c:v>
                </c:pt>
                <c:pt idx="381">
                  <c:v>31503</c:v>
                </c:pt>
                <c:pt idx="382">
                  <c:v>31533</c:v>
                </c:pt>
                <c:pt idx="383">
                  <c:v>31564</c:v>
                </c:pt>
                <c:pt idx="384">
                  <c:v>31594</c:v>
                </c:pt>
                <c:pt idx="385">
                  <c:v>31625</c:v>
                </c:pt>
                <c:pt idx="386">
                  <c:v>31656</c:v>
                </c:pt>
                <c:pt idx="387">
                  <c:v>31686</c:v>
                </c:pt>
                <c:pt idx="388">
                  <c:v>31717</c:v>
                </c:pt>
                <c:pt idx="389">
                  <c:v>31747</c:v>
                </c:pt>
                <c:pt idx="390">
                  <c:v>31778</c:v>
                </c:pt>
                <c:pt idx="391">
                  <c:v>31809</c:v>
                </c:pt>
                <c:pt idx="392">
                  <c:v>31837</c:v>
                </c:pt>
                <c:pt idx="393">
                  <c:v>31868</c:v>
                </c:pt>
                <c:pt idx="394">
                  <c:v>31898</c:v>
                </c:pt>
                <c:pt idx="395">
                  <c:v>31929</c:v>
                </c:pt>
                <c:pt idx="396">
                  <c:v>31959</c:v>
                </c:pt>
                <c:pt idx="397">
                  <c:v>31990</c:v>
                </c:pt>
                <c:pt idx="398">
                  <c:v>32021</c:v>
                </c:pt>
                <c:pt idx="399">
                  <c:v>32051</c:v>
                </c:pt>
                <c:pt idx="400">
                  <c:v>32082</c:v>
                </c:pt>
                <c:pt idx="401">
                  <c:v>32112</c:v>
                </c:pt>
                <c:pt idx="402">
                  <c:v>32143</c:v>
                </c:pt>
                <c:pt idx="403">
                  <c:v>32174</c:v>
                </c:pt>
                <c:pt idx="404">
                  <c:v>32203</c:v>
                </c:pt>
                <c:pt idx="405">
                  <c:v>32234</c:v>
                </c:pt>
                <c:pt idx="406">
                  <c:v>32264</c:v>
                </c:pt>
                <c:pt idx="407">
                  <c:v>32295</c:v>
                </c:pt>
                <c:pt idx="408">
                  <c:v>32325</c:v>
                </c:pt>
                <c:pt idx="409">
                  <c:v>32356</c:v>
                </c:pt>
                <c:pt idx="410">
                  <c:v>32387</c:v>
                </c:pt>
                <c:pt idx="411">
                  <c:v>32417</c:v>
                </c:pt>
                <c:pt idx="412">
                  <c:v>32448</c:v>
                </c:pt>
                <c:pt idx="413">
                  <c:v>32478</c:v>
                </c:pt>
                <c:pt idx="414">
                  <c:v>32509</c:v>
                </c:pt>
                <c:pt idx="415">
                  <c:v>32540</c:v>
                </c:pt>
                <c:pt idx="416">
                  <c:v>32568</c:v>
                </c:pt>
                <c:pt idx="417">
                  <c:v>32599</c:v>
                </c:pt>
                <c:pt idx="418">
                  <c:v>32629</c:v>
                </c:pt>
                <c:pt idx="419">
                  <c:v>32660</c:v>
                </c:pt>
                <c:pt idx="420">
                  <c:v>32690</c:v>
                </c:pt>
                <c:pt idx="421">
                  <c:v>32721</c:v>
                </c:pt>
                <c:pt idx="422">
                  <c:v>32752</c:v>
                </c:pt>
                <c:pt idx="423">
                  <c:v>32782</c:v>
                </c:pt>
                <c:pt idx="424">
                  <c:v>32813</c:v>
                </c:pt>
                <c:pt idx="425">
                  <c:v>32843</c:v>
                </c:pt>
                <c:pt idx="426">
                  <c:v>32874</c:v>
                </c:pt>
                <c:pt idx="427">
                  <c:v>32905</c:v>
                </c:pt>
                <c:pt idx="428">
                  <c:v>32933</c:v>
                </c:pt>
                <c:pt idx="429">
                  <c:v>32964</c:v>
                </c:pt>
                <c:pt idx="430">
                  <c:v>32994</c:v>
                </c:pt>
                <c:pt idx="431">
                  <c:v>33025</c:v>
                </c:pt>
                <c:pt idx="432">
                  <c:v>33055</c:v>
                </c:pt>
                <c:pt idx="433">
                  <c:v>33086</c:v>
                </c:pt>
                <c:pt idx="434">
                  <c:v>33117</c:v>
                </c:pt>
                <c:pt idx="435">
                  <c:v>33147</c:v>
                </c:pt>
                <c:pt idx="436">
                  <c:v>33178</c:v>
                </c:pt>
                <c:pt idx="437">
                  <c:v>33208</c:v>
                </c:pt>
                <c:pt idx="438">
                  <c:v>33239</c:v>
                </c:pt>
                <c:pt idx="439">
                  <c:v>33270</c:v>
                </c:pt>
                <c:pt idx="440">
                  <c:v>33298</c:v>
                </c:pt>
                <c:pt idx="441">
                  <c:v>33329</c:v>
                </c:pt>
                <c:pt idx="442">
                  <c:v>33359</c:v>
                </c:pt>
                <c:pt idx="443">
                  <c:v>33390</c:v>
                </c:pt>
                <c:pt idx="444">
                  <c:v>33420</c:v>
                </c:pt>
                <c:pt idx="445">
                  <c:v>33451</c:v>
                </c:pt>
                <c:pt idx="446">
                  <c:v>33482</c:v>
                </c:pt>
                <c:pt idx="447">
                  <c:v>33512</c:v>
                </c:pt>
                <c:pt idx="448">
                  <c:v>33543</c:v>
                </c:pt>
                <c:pt idx="449">
                  <c:v>33573</c:v>
                </c:pt>
                <c:pt idx="450">
                  <c:v>33604</c:v>
                </c:pt>
                <c:pt idx="451">
                  <c:v>33635</c:v>
                </c:pt>
                <c:pt idx="452">
                  <c:v>33664</c:v>
                </c:pt>
                <c:pt idx="453">
                  <c:v>33695</c:v>
                </c:pt>
                <c:pt idx="454">
                  <c:v>33725</c:v>
                </c:pt>
                <c:pt idx="455">
                  <c:v>33756</c:v>
                </c:pt>
                <c:pt idx="456">
                  <c:v>33786</c:v>
                </c:pt>
                <c:pt idx="457">
                  <c:v>33817</c:v>
                </c:pt>
                <c:pt idx="458">
                  <c:v>33848</c:v>
                </c:pt>
                <c:pt idx="459">
                  <c:v>33878</c:v>
                </c:pt>
                <c:pt idx="460">
                  <c:v>33909</c:v>
                </c:pt>
                <c:pt idx="461">
                  <c:v>33939</c:v>
                </c:pt>
                <c:pt idx="462">
                  <c:v>33970</c:v>
                </c:pt>
                <c:pt idx="463">
                  <c:v>34001</c:v>
                </c:pt>
                <c:pt idx="464">
                  <c:v>34029</c:v>
                </c:pt>
                <c:pt idx="465">
                  <c:v>34060</c:v>
                </c:pt>
                <c:pt idx="466">
                  <c:v>34090</c:v>
                </c:pt>
                <c:pt idx="467">
                  <c:v>34121</c:v>
                </c:pt>
                <c:pt idx="468">
                  <c:v>34151</c:v>
                </c:pt>
                <c:pt idx="469">
                  <c:v>34182</c:v>
                </c:pt>
                <c:pt idx="470">
                  <c:v>34213</c:v>
                </c:pt>
                <c:pt idx="471">
                  <c:v>34243</c:v>
                </c:pt>
                <c:pt idx="472">
                  <c:v>34274</c:v>
                </c:pt>
                <c:pt idx="473">
                  <c:v>34304</c:v>
                </c:pt>
                <c:pt idx="474">
                  <c:v>34335</c:v>
                </c:pt>
                <c:pt idx="475">
                  <c:v>34366</c:v>
                </c:pt>
                <c:pt idx="476">
                  <c:v>34394</c:v>
                </c:pt>
                <c:pt idx="477">
                  <c:v>34425</c:v>
                </c:pt>
                <c:pt idx="478">
                  <c:v>34455</c:v>
                </c:pt>
                <c:pt idx="479">
                  <c:v>34486</c:v>
                </c:pt>
                <c:pt idx="480">
                  <c:v>34516</c:v>
                </c:pt>
                <c:pt idx="481">
                  <c:v>34547</c:v>
                </c:pt>
                <c:pt idx="482">
                  <c:v>34578</c:v>
                </c:pt>
                <c:pt idx="483">
                  <c:v>34608</c:v>
                </c:pt>
                <c:pt idx="484">
                  <c:v>34639</c:v>
                </c:pt>
                <c:pt idx="485">
                  <c:v>34669</c:v>
                </c:pt>
                <c:pt idx="486">
                  <c:v>34700</c:v>
                </c:pt>
                <c:pt idx="487">
                  <c:v>34731</c:v>
                </c:pt>
                <c:pt idx="488">
                  <c:v>34759</c:v>
                </c:pt>
                <c:pt idx="489">
                  <c:v>34790</c:v>
                </c:pt>
                <c:pt idx="490">
                  <c:v>34820</c:v>
                </c:pt>
                <c:pt idx="491">
                  <c:v>34851</c:v>
                </c:pt>
                <c:pt idx="492">
                  <c:v>34881</c:v>
                </c:pt>
                <c:pt idx="493">
                  <c:v>34912</c:v>
                </c:pt>
                <c:pt idx="494">
                  <c:v>34943</c:v>
                </c:pt>
                <c:pt idx="495">
                  <c:v>34973</c:v>
                </c:pt>
                <c:pt idx="496">
                  <c:v>35004</c:v>
                </c:pt>
                <c:pt idx="497">
                  <c:v>35034</c:v>
                </c:pt>
                <c:pt idx="498">
                  <c:v>35065</c:v>
                </c:pt>
                <c:pt idx="499">
                  <c:v>35096</c:v>
                </c:pt>
                <c:pt idx="500">
                  <c:v>35125</c:v>
                </c:pt>
                <c:pt idx="501">
                  <c:v>35156</c:v>
                </c:pt>
                <c:pt idx="502">
                  <c:v>35186</c:v>
                </c:pt>
                <c:pt idx="503">
                  <c:v>35217</c:v>
                </c:pt>
                <c:pt idx="504">
                  <c:v>35247</c:v>
                </c:pt>
                <c:pt idx="505">
                  <c:v>35278</c:v>
                </c:pt>
                <c:pt idx="506">
                  <c:v>35309</c:v>
                </c:pt>
                <c:pt idx="507">
                  <c:v>35339</c:v>
                </c:pt>
                <c:pt idx="508">
                  <c:v>35370</c:v>
                </c:pt>
                <c:pt idx="509">
                  <c:v>35400</c:v>
                </c:pt>
                <c:pt idx="510">
                  <c:v>35431</c:v>
                </c:pt>
                <c:pt idx="511">
                  <c:v>35462</c:v>
                </c:pt>
                <c:pt idx="512">
                  <c:v>35490</c:v>
                </c:pt>
                <c:pt idx="513">
                  <c:v>35521</c:v>
                </c:pt>
                <c:pt idx="514">
                  <c:v>35551</c:v>
                </c:pt>
                <c:pt idx="515">
                  <c:v>35582</c:v>
                </c:pt>
                <c:pt idx="516">
                  <c:v>35612</c:v>
                </c:pt>
                <c:pt idx="517">
                  <c:v>35643</c:v>
                </c:pt>
                <c:pt idx="518">
                  <c:v>35674</c:v>
                </c:pt>
                <c:pt idx="519">
                  <c:v>35704</c:v>
                </c:pt>
                <c:pt idx="520">
                  <c:v>35735</c:v>
                </c:pt>
                <c:pt idx="521">
                  <c:v>35765</c:v>
                </c:pt>
                <c:pt idx="522">
                  <c:v>35796</c:v>
                </c:pt>
                <c:pt idx="523">
                  <c:v>35827</c:v>
                </c:pt>
                <c:pt idx="524">
                  <c:v>35855</c:v>
                </c:pt>
                <c:pt idx="525">
                  <c:v>35886</c:v>
                </c:pt>
                <c:pt idx="526">
                  <c:v>35916</c:v>
                </c:pt>
                <c:pt idx="527">
                  <c:v>35947</c:v>
                </c:pt>
                <c:pt idx="528">
                  <c:v>35977</c:v>
                </c:pt>
                <c:pt idx="529">
                  <c:v>36008</c:v>
                </c:pt>
                <c:pt idx="530">
                  <c:v>36039</c:v>
                </c:pt>
                <c:pt idx="531">
                  <c:v>36069</c:v>
                </c:pt>
                <c:pt idx="532">
                  <c:v>36100</c:v>
                </c:pt>
                <c:pt idx="533">
                  <c:v>36130</c:v>
                </c:pt>
                <c:pt idx="534">
                  <c:v>36161</c:v>
                </c:pt>
                <c:pt idx="535">
                  <c:v>36192</c:v>
                </c:pt>
                <c:pt idx="536">
                  <c:v>36220</c:v>
                </c:pt>
                <c:pt idx="537">
                  <c:v>36251</c:v>
                </c:pt>
                <c:pt idx="538">
                  <c:v>36281</c:v>
                </c:pt>
                <c:pt idx="539">
                  <c:v>36312</c:v>
                </c:pt>
                <c:pt idx="540">
                  <c:v>36342</c:v>
                </c:pt>
                <c:pt idx="541">
                  <c:v>36373</c:v>
                </c:pt>
                <c:pt idx="542">
                  <c:v>36404</c:v>
                </c:pt>
                <c:pt idx="543">
                  <c:v>36434</c:v>
                </c:pt>
                <c:pt idx="544">
                  <c:v>36465</c:v>
                </c:pt>
                <c:pt idx="545">
                  <c:v>36495</c:v>
                </c:pt>
                <c:pt idx="546">
                  <c:v>36526</c:v>
                </c:pt>
                <c:pt idx="547">
                  <c:v>36557</c:v>
                </c:pt>
                <c:pt idx="548">
                  <c:v>36586</c:v>
                </c:pt>
                <c:pt idx="549">
                  <c:v>36617</c:v>
                </c:pt>
                <c:pt idx="550">
                  <c:v>36647</c:v>
                </c:pt>
                <c:pt idx="551">
                  <c:v>36678</c:v>
                </c:pt>
                <c:pt idx="552">
                  <c:v>36708</c:v>
                </c:pt>
                <c:pt idx="553">
                  <c:v>36739</c:v>
                </c:pt>
                <c:pt idx="554">
                  <c:v>36770</c:v>
                </c:pt>
                <c:pt idx="555">
                  <c:v>36800</c:v>
                </c:pt>
                <c:pt idx="556">
                  <c:v>36831</c:v>
                </c:pt>
                <c:pt idx="557">
                  <c:v>36861</c:v>
                </c:pt>
                <c:pt idx="558">
                  <c:v>36892</c:v>
                </c:pt>
                <c:pt idx="559">
                  <c:v>36923</c:v>
                </c:pt>
                <c:pt idx="560">
                  <c:v>36951</c:v>
                </c:pt>
                <c:pt idx="561">
                  <c:v>36982</c:v>
                </c:pt>
                <c:pt idx="562">
                  <c:v>37012</c:v>
                </c:pt>
                <c:pt idx="563">
                  <c:v>37043</c:v>
                </c:pt>
                <c:pt idx="564">
                  <c:v>37073</c:v>
                </c:pt>
                <c:pt idx="565">
                  <c:v>37104</c:v>
                </c:pt>
                <c:pt idx="566">
                  <c:v>37135</c:v>
                </c:pt>
                <c:pt idx="567">
                  <c:v>37165</c:v>
                </c:pt>
                <c:pt idx="568">
                  <c:v>37196</c:v>
                </c:pt>
                <c:pt idx="569">
                  <c:v>37226</c:v>
                </c:pt>
                <c:pt idx="570">
                  <c:v>37257</c:v>
                </c:pt>
                <c:pt idx="571">
                  <c:v>37288</c:v>
                </c:pt>
                <c:pt idx="572">
                  <c:v>37316</c:v>
                </c:pt>
                <c:pt idx="573">
                  <c:v>37347</c:v>
                </c:pt>
                <c:pt idx="574">
                  <c:v>37377</c:v>
                </c:pt>
                <c:pt idx="575">
                  <c:v>37408</c:v>
                </c:pt>
                <c:pt idx="576">
                  <c:v>37438</c:v>
                </c:pt>
                <c:pt idx="577">
                  <c:v>37469</c:v>
                </c:pt>
                <c:pt idx="578">
                  <c:v>37500</c:v>
                </c:pt>
                <c:pt idx="579">
                  <c:v>37530</c:v>
                </c:pt>
                <c:pt idx="580">
                  <c:v>37561</c:v>
                </c:pt>
                <c:pt idx="581">
                  <c:v>37591</c:v>
                </c:pt>
                <c:pt idx="582">
                  <c:v>37622</c:v>
                </c:pt>
                <c:pt idx="583">
                  <c:v>37653</c:v>
                </c:pt>
                <c:pt idx="584">
                  <c:v>37681</c:v>
                </c:pt>
                <c:pt idx="585">
                  <c:v>37712</c:v>
                </c:pt>
                <c:pt idx="586">
                  <c:v>37742</c:v>
                </c:pt>
                <c:pt idx="587">
                  <c:v>37773</c:v>
                </c:pt>
                <c:pt idx="588">
                  <c:v>37803</c:v>
                </c:pt>
                <c:pt idx="589">
                  <c:v>37834</c:v>
                </c:pt>
                <c:pt idx="590">
                  <c:v>37865</c:v>
                </c:pt>
                <c:pt idx="591">
                  <c:v>37895</c:v>
                </c:pt>
                <c:pt idx="592">
                  <c:v>37926</c:v>
                </c:pt>
                <c:pt idx="593">
                  <c:v>37956</c:v>
                </c:pt>
                <c:pt idx="594">
                  <c:v>37987</c:v>
                </c:pt>
                <c:pt idx="595">
                  <c:v>38018</c:v>
                </c:pt>
                <c:pt idx="596">
                  <c:v>38047</c:v>
                </c:pt>
                <c:pt idx="597">
                  <c:v>38078</c:v>
                </c:pt>
                <c:pt idx="598">
                  <c:v>38108</c:v>
                </c:pt>
                <c:pt idx="599">
                  <c:v>38139</c:v>
                </c:pt>
                <c:pt idx="600">
                  <c:v>38169</c:v>
                </c:pt>
                <c:pt idx="601">
                  <c:v>38200</c:v>
                </c:pt>
                <c:pt idx="602">
                  <c:v>38231</c:v>
                </c:pt>
                <c:pt idx="603">
                  <c:v>38261</c:v>
                </c:pt>
                <c:pt idx="604">
                  <c:v>38292</c:v>
                </c:pt>
                <c:pt idx="605">
                  <c:v>38322</c:v>
                </c:pt>
                <c:pt idx="606">
                  <c:v>38353</c:v>
                </c:pt>
                <c:pt idx="607">
                  <c:v>38384</c:v>
                </c:pt>
                <c:pt idx="608">
                  <c:v>38412</c:v>
                </c:pt>
                <c:pt idx="609">
                  <c:v>38443</c:v>
                </c:pt>
                <c:pt idx="610">
                  <c:v>38473</c:v>
                </c:pt>
                <c:pt idx="611">
                  <c:v>38504</c:v>
                </c:pt>
                <c:pt idx="612">
                  <c:v>38534</c:v>
                </c:pt>
                <c:pt idx="613">
                  <c:v>38565</c:v>
                </c:pt>
                <c:pt idx="614">
                  <c:v>38596</c:v>
                </c:pt>
                <c:pt idx="615">
                  <c:v>38626</c:v>
                </c:pt>
                <c:pt idx="616">
                  <c:v>38657</c:v>
                </c:pt>
                <c:pt idx="617">
                  <c:v>38687</c:v>
                </c:pt>
                <c:pt idx="618">
                  <c:v>38718</c:v>
                </c:pt>
                <c:pt idx="619">
                  <c:v>38749</c:v>
                </c:pt>
                <c:pt idx="620">
                  <c:v>38777</c:v>
                </c:pt>
                <c:pt idx="621">
                  <c:v>38808</c:v>
                </c:pt>
                <c:pt idx="622">
                  <c:v>38838</c:v>
                </c:pt>
                <c:pt idx="623">
                  <c:v>38869</c:v>
                </c:pt>
                <c:pt idx="624">
                  <c:v>38899</c:v>
                </c:pt>
                <c:pt idx="625">
                  <c:v>38930</c:v>
                </c:pt>
                <c:pt idx="626">
                  <c:v>38961</c:v>
                </c:pt>
                <c:pt idx="627">
                  <c:v>38991</c:v>
                </c:pt>
                <c:pt idx="628">
                  <c:v>39022</c:v>
                </c:pt>
                <c:pt idx="629">
                  <c:v>39052</c:v>
                </c:pt>
                <c:pt idx="630">
                  <c:v>39083</c:v>
                </c:pt>
                <c:pt idx="631">
                  <c:v>39114</c:v>
                </c:pt>
                <c:pt idx="632">
                  <c:v>39142</c:v>
                </c:pt>
                <c:pt idx="633">
                  <c:v>39173</c:v>
                </c:pt>
                <c:pt idx="634">
                  <c:v>39203</c:v>
                </c:pt>
                <c:pt idx="635">
                  <c:v>39234</c:v>
                </c:pt>
                <c:pt idx="636">
                  <c:v>39264</c:v>
                </c:pt>
                <c:pt idx="637">
                  <c:v>39295</c:v>
                </c:pt>
                <c:pt idx="638">
                  <c:v>39326</c:v>
                </c:pt>
                <c:pt idx="639">
                  <c:v>39356</c:v>
                </c:pt>
                <c:pt idx="640">
                  <c:v>39387</c:v>
                </c:pt>
                <c:pt idx="641">
                  <c:v>39417</c:v>
                </c:pt>
                <c:pt idx="642">
                  <c:v>39448</c:v>
                </c:pt>
                <c:pt idx="643">
                  <c:v>39479</c:v>
                </c:pt>
                <c:pt idx="644">
                  <c:v>39508</c:v>
                </c:pt>
                <c:pt idx="645">
                  <c:v>39539</c:v>
                </c:pt>
                <c:pt idx="646">
                  <c:v>39569</c:v>
                </c:pt>
                <c:pt idx="647">
                  <c:v>39600</c:v>
                </c:pt>
                <c:pt idx="648">
                  <c:v>39630</c:v>
                </c:pt>
                <c:pt idx="649">
                  <c:v>39661</c:v>
                </c:pt>
                <c:pt idx="650">
                  <c:v>39692</c:v>
                </c:pt>
                <c:pt idx="651">
                  <c:v>39722</c:v>
                </c:pt>
                <c:pt idx="652">
                  <c:v>39753</c:v>
                </c:pt>
                <c:pt idx="653">
                  <c:v>39783</c:v>
                </c:pt>
                <c:pt idx="654">
                  <c:v>39814</c:v>
                </c:pt>
                <c:pt idx="655">
                  <c:v>39845</c:v>
                </c:pt>
                <c:pt idx="656">
                  <c:v>39873</c:v>
                </c:pt>
                <c:pt idx="657">
                  <c:v>39904</c:v>
                </c:pt>
                <c:pt idx="658">
                  <c:v>39934</c:v>
                </c:pt>
                <c:pt idx="659">
                  <c:v>39965</c:v>
                </c:pt>
                <c:pt idx="660">
                  <c:v>39995</c:v>
                </c:pt>
                <c:pt idx="661">
                  <c:v>40026</c:v>
                </c:pt>
                <c:pt idx="662">
                  <c:v>40057</c:v>
                </c:pt>
                <c:pt idx="663">
                  <c:v>40087</c:v>
                </c:pt>
                <c:pt idx="664">
                  <c:v>40118</c:v>
                </c:pt>
                <c:pt idx="665">
                  <c:v>40148</c:v>
                </c:pt>
                <c:pt idx="666">
                  <c:v>40179</c:v>
                </c:pt>
                <c:pt idx="667">
                  <c:v>40210</c:v>
                </c:pt>
                <c:pt idx="668">
                  <c:v>40238</c:v>
                </c:pt>
                <c:pt idx="669">
                  <c:v>40269</c:v>
                </c:pt>
                <c:pt idx="670">
                  <c:v>40299</c:v>
                </c:pt>
                <c:pt idx="671">
                  <c:v>40330</c:v>
                </c:pt>
                <c:pt idx="672">
                  <c:v>40360</c:v>
                </c:pt>
                <c:pt idx="673">
                  <c:v>40391</c:v>
                </c:pt>
                <c:pt idx="674">
                  <c:v>40422</c:v>
                </c:pt>
                <c:pt idx="675">
                  <c:v>40452</c:v>
                </c:pt>
                <c:pt idx="676">
                  <c:v>40483</c:v>
                </c:pt>
                <c:pt idx="677">
                  <c:v>40513</c:v>
                </c:pt>
                <c:pt idx="678">
                  <c:v>40544</c:v>
                </c:pt>
                <c:pt idx="679">
                  <c:v>40575</c:v>
                </c:pt>
                <c:pt idx="680">
                  <c:v>40603</c:v>
                </c:pt>
                <c:pt idx="681">
                  <c:v>40634</c:v>
                </c:pt>
                <c:pt idx="682">
                  <c:v>40664</c:v>
                </c:pt>
                <c:pt idx="683">
                  <c:v>40695</c:v>
                </c:pt>
                <c:pt idx="684">
                  <c:v>40725</c:v>
                </c:pt>
                <c:pt idx="685">
                  <c:v>40756</c:v>
                </c:pt>
                <c:pt idx="686">
                  <c:v>40787</c:v>
                </c:pt>
                <c:pt idx="687">
                  <c:v>40817</c:v>
                </c:pt>
                <c:pt idx="688">
                  <c:v>40848</c:v>
                </c:pt>
                <c:pt idx="689">
                  <c:v>40878</c:v>
                </c:pt>
                <c:pt idx="690">
                  <c:v>40909</c:v>
                </c:pt>
                <c:pt idx="691">
                  <c:v>40940</c:v>
                </c:pt>
                <c:pt idx="692">
                  <c:v>40969</c:v>
                </c:pt>
                <c:pt idx="693">
                  <c:v>41000</c:v>
                </c:pt>
                <c:pt idx="694">
                  <c:v>41030</c:v>
                </c:pt>
                <c:pt idx="695">
                  <c:v>41061</c:v>
                </c:pt>
                <c:pt idx="696">
                  <c:v>41091</c:v>
                </c:pt>
                <c:pt idx="697">
                  <c:v>41122</c:v>
                </c:pt>
                <c:pt idx="698">
                  <c:v>41153</c:v>
                </c:pt>
                <c:pt idx="699">
                  <c:v>41183</c:v>
                </c:pt>
                <c:pt idx="700">
                  <c:v>41214</c:v>
                </c:pt>
                <c:pt idx="701">
                  <c:v>41244</c:v>
                </c:pt>
                <c:pt idx="702">
                  <c:v>41275</c:v>
                </c:pt>
                <c:pt idx="703">
                  <c:v>41306</c:v>
                </c:pt>
                <c:pt idx="704">
                  <c:v>41334</c:v>
                </c:pt>
                <c:pt idx="705">
                  <c:v>41365</c:v>
                </c:pt>
                <c:pt idx="706">
                  <c:v>41395</c:v>
                </c:pt>
                <c:pt idx="707">
                  <c:v>41426</c:v>
                </c:pt>
                <c:pt idx="708">
                  <c:v>41456</c:v>
                </c:pt>
                <c:pt idx="709">
                  <c:v>41487</c:v>
                </c:pt>
                <c:pt idx="710">
                  <c:v>41518</c:v>
                </c:pt>
                <c:pt idx="711">
                  <c:v>41548</c:v>
                </c:pt>
                <c:pt idx="712">
                  <c:v>41579</c:v>
                </c:pt>
                <c:pt idx="713">
                  <c:v>41609</c:v>
                </c:pt>
                <c:pt idx="714">
                  <c:v>41640</c:v>
                </c:pt>
                <c:pt idx="715">
                  <c:v>41671</c:v>
                </c:pt>
                <c:pt idx="716">
                  <c:v>41699</c:v>
                </c:pt>
                <c:pt idx="717">
                  <c:v>41730</c:v>
                </c:pt>
                <c:pt idx="718">
                  <c:v>41760</c:v>
                </c:pt>
                <c:pt idx="719">
                  <c:v>41791</c:v>
                </c:pt>
                <c:pt idx="720">
                  <c:v>41821</c:v>
                </c:pt>
                <c:pt idx="721">
                  <c:v>41852</c:v>
                </c:pt>
                <c:pt idx="722">
                  <c:v>41883</c:v>
                </c:pt>
                <c:pt idx="723">
                  <c:v>41913</c:v>
                </c:pt>
                <c:pt idx="724">
                  <c:v>41944</c:v>
                </c:pt>
                <c:pt idx="725">
                  <c:v>41974</c:v>
                </c:pt>
                <c:pt idx="726">
                  <c:v>42005</c:v>
                </c:pt>
                <c:pt idx="727">
                  <c:v>42036</c:v>
                </c:pt>
                <c:pt idx="728">
                  <c:v>42064</c:v>
                </c:pt>
                <c:pt idx="729">
                  <c:v>42095</c:v>
                </c:pt>
                <c:pt idx="730">
                  <c:v>42125</c:v>
                </c:pt>
                <c:pt idx="731">
                  <c:v>42156</c:v>
                </c:pt>
                <c:pt idx="732">
                  <c:v>42186</c:v>
                </c:pt>
                <c:pt idx="733">
                  <c:v>42217</c:v>
                </c:pt>
                <c:pt idx="734">
                  <c:v>42248</c:v>
                </c:pt>
                <c:pt idx="735">
                  <c:v>42278</c:v>
                </c:pt>
                <c:pt idx="736">
                  <c:v>42309</c:v>
                </c:pt>
                <c:pt idx="737">
                  <c:v>42339</c:v>
                </c:pt>
                <c:pt idx="738">
                  <c:v>42370</c:v>
                </c:pt>
                <c:pt idx="739">
                  <c:v>42401</c:v>
                </c:pt>
                <c:pt idx="740">
                  <c:v>42430</c:v>
                </c:pt>
                <c:pt idx="741">
                  <c:v>42461</c:v>
                </c:pt>
                <c:pt idx="742">
                  <c:v>42491</c:v>
                </c:pt>
                <c:pt idx="743">
                  <c:v>42522</c:v>
                </c:pt>
                <c:pt idx="744">
                  <c:v>42552</c:v>
                </c:pt>
                <c:pt idx="745">
                  <c:v>42583</c:v>
                </c:pt>
                <c:pt idx="746">
                  <c:v>42614</c:v>
                </c:pt>
                <c:pt idx="747">
                  <c:v>42644</c:v>
                </c:pt>
                <c:pt idx="748">
                  <c:v>42675</c:v>
                </c:pt>
                <c:pt idx="749">
                  <c:v>42705</c:v>
                </c:pt>
                <c:pt idx="750">
                  <c:v>42736</c:v>
                </c:pt>
                <c:pt idx="751">
                  <c:v>42767</c:v>
                </c:pt>
                <c:pt idx="752">
                  <c:v>42795</c:v>
                </c:pt>
                <c:pt idx="753">
                  <c:v>42826</c:v>
                </c:pt>
                <c:pt idx="754">
                  <c:v>42856</c:v>
                </c:pt>
                <c:pt idx="755">
                  <c:v>42887</c:v>
                </c:pt>
                <c:pt idx="756">
                  <c:v>42917</c:v>
                </c:pt>
                <c:pt idx="757">
                  <c:v>42948</c:v>
                </c:pt>
                <c:pt idx="758">
                  <c:v>42979</c:v>
                </c:pt>
                <c:pt idx="759">
                  <c:v>43009</c:v>
                </c:pt>
                <c:pt idx="760">
                  <c:v>43040</c:v>
                </c:pt>
                <c:pt idx="761">
                  <c:v>43070</c:v>
                </c:pt>
                <c:pt idx="762">
                  <c:v>43101</c:v>
                </c:pt>
                <c:pt idx="763">
                  <c:v>43132</c:v>
                </c:pt>
                <c:pt idx="764">
                  <c:v>43160</c:v>
                </c:pt>
                <c:pt idx="765">
                  <c:v>43191</c:v>
                </c:pt>
                <c:pt idx="766">
                  <c:v>43221</c:v>
                </c:pt>
                <c:pt idx="767">
                  <c:v>43252</c:v>
                </c:pt>
                <c:pt idx="768">
                  <c:v>43282</c:v>
                </c:pt>
                <c:pt idx="769">
                  <c:v>43313</c:v>
                </c:pt>
                <c:pt idx="770">
                  <c:v>43344</c:v>
                </c:pt>
                <c:pt idx="771">
                  <c:v>43374</c:v>
                </c:pt>
                <c:pt idx="772">
                  <c:v>43405</c:v>
                </c:pt>
                <c:pt idx="773">
                  <c:v>43435</c:v>
                </c:pt>
                <c:pt idx="774">
                  <c:v>43466</c:v>
                </c:pt>
                <c:pt idx="775">
                  <c:v>43497</c:v>
                </c:pt>
                <c:pt idx="776">
                  <c:v>43525</c:v>
                </c:pt>
                <c:pt idx="777">
                  <c:v>43556</c:v>
                </c:pt>
                <c:pt idx="778">
                  <c:v>43586</c:v>
                </c:pt>
                <c:pt idx="779">
                  <c:v>43617</c:v>
                </c:pt>
                <c:pt idx="780">
                  <c:v>43647</c:v>
                </c:pt>
                <c:pt idx="781">
                  <c:v>43678</c:v>
                </c:pt>
                <c:pt idx="782">
                  <c:v>43709</c:v>
                </c:pt>
                <c:pt idx="783">
                  <c:v>43739</c:v>
                </c:pt>
                <c:pt idx="784">
                  <c:v>43770</c:v>
                </c:pt>
                <c:pt idx="785">
                  <c:v>43800</c:v>
                </c:pt>
                <c:pt idx="786">
                  <c:v>43831</c:v>
                </c:pt>
                <c:pt idx="787">
                  <c:v>43862</c:v>
                </c:pt>
                <c:pt idx="788">
                  <c:v>43891</c:v>
                </c:pt>
                <c:pt idx="789">
                  <c:v>43922</c:v>
                </c:pt>
                <c:pt idx="790">
                  <c:v>43952</c:v>
                </c:pt>
                <c:pt idx="791">
                  <c:v>43983</c:v>
                </c:pt>
                <c:pt idx="792">
                  <c:v>44013</c:v>
                </c:pt>
                <c:pt idx="793">
                  <c:v>44044</c:v>
                </c:pt>
                <c:pt idx="794">
                  <c:v>44075</c:v>
                </c:pt>
                <c:pt idx="795">
                  <c:v>44105</c:v>
                </c:pt>
                <c:pt idx="796">
                  <c:v>44136</c:v>
                </c:pt>
                <c:pt idx="797">
                  <c:v>44166</c:v>
                </c:pt>
                <c:pt idx="798">
                  <c:v>44197</c:v>
                </c:pt>
                <c:pt idx="799">
                  <c:v>44228</c:v>
                </c:pt>
                <c:pt idx="800">
                  <c:v>44256</c:v>
                </c:pt>
                <c:pt idx="801">
                  <c:v>44287</c:v>
                </c:pt>
                <c:pt idx="802">
                  <c:v>44317</c:v>
                </c:pt>
                <c:pt idx="803">
                  <c:v>44348</c:v>
                </c:pt>
                <c:pt idx="804">
                  <c:v>44378</c:v>
                </c:pt>
                <c:pt idx="805">
                  <c:v>44409</c:v>
                </c:pt>
                <c:pt idx="806">
                  <c:v>44440</c:v>
                </c:pt>
                <c:pt idx="807">
                  <c:v>44470</c:v>
                </c:pt>
                <c:pt idx="808">
                  <c:v>44501</c:v>
                </c:pt>
                <c:pt idx="809">
                  <c:v>44531</c:v>
                </c:pt>
                <c:pt idx="810">
                  <c:v>44562</c:v>
                </c:pt>
                <c:pt idx="811">
                  <c:v>44593</c:v>
                </c:pt>
                <c:pt idx="812">
                  <c:v>44621</c:v>
                </c:pt>
                <c:pt idx="813">
                  <c:v>44652</c:v>
                </c:pt>
                <c:pt idx="814">
                  <c:v>44682</c:v>
                </c:pt>
                <c:pt idx="815">
                  <c:v>44713</c:v>
                </c:pt>
                <c:pt idx="816">
                  <c:v>44743</c:v>
                </c:pt>
                <c:pt idx="817">
                  <c:v>44774</c:v>
                </c:pt>
                <c:pt idx="818">
                  <c:v>44805</c:v>
                </c:pt>
              </c:numCache>
            </c:numRef>
          </c:cat>
          <c:val>
            <c:numRef>
              <c:f>Sheet1!$AC$12:$AC$830</c:f>
              <c:numCache>
                <c:formatCode>General</c:formatCode>
                <c:ptCount val="819"/>
                <c:pt idx="0">
                  <c:v>8.0000000000000002E-3</c:v>
                </c:pt>
                <c:pt idx="1">
                  <c:v>1.2199999999999999E-2</c:v>
                </c:pt>
                <c:pt idx="2">
                  <c:v>1.0700000000000001E-2</c:v>
                </c:pt>
                <c:pt idx="3">
                  <c:v>8.5000000000000006E-3</c:v>
                </c:pt>
                <c:pt idx="4">
                  <c:v>8.3000000000000001E-3</c:v>
                </c:pt>
                <c:pt idx="5">
                  <c:v>1.2800000000000001E-2</c:v>
                </c:pt>
                <c:pt idx="6">
                  <c:v>1.3899999999999999E-2</c:v>
                </c:pt>
                <c:pt idx="7">
                  <c:v>1.29E-2</c:v>
                </c:pt>
                <c:pt idx="8">
                  <c:v>1.3500000000000002E-2</c:v>
                </c:pt>
                <c:pt idx="9">
                  <c:v>1.43E-2</c:v>
                </c:pt>
                <c:pt idx="10">
                  <c:v>1.43E-2</c:v>
                </c:pt>
                <c:pt idx="11">
                  <c:v>1.6399999999999998E-2</c:v>
                </c:pt>
                <c:pt idx="12">
                  <c:v>1.6799999999999999E-2</c:v>
                </c:pt>
                <c:pt idx="13">
                  <c:v>1.9599999999999999E-2</c:v>
                </c:pt>
                <c:pt idx="14">
                  <c:v>2.18E-2</c:v>
                </c:pt>
                <c:pt idx="15">
                  <c:v>2.2400000000000003E-2</c:v>
                </c:pt>
                <c:pt idx="16">
                  <c:v>2.35E-2</c:v>
                </c:pt>
                <c:pt idx="17">
                  <c:v>2.4799999999999999E-2</c:v>
                </c:pt>
                <c:pt idx="18">
                  <c:v>2.4500000000000001E-2</c:v>
                </c:pt>
                <c:pt idx="19">
                  <c:v>2.5000000000000001E-2</c:v>
                </c:pt>
                <c:pt idx="20">
                  <c:v>2.5000000000000001E-2</c:v>
                </c:pt>
                <c:pt idx="21">
                  <c:v>2.6200000000000001E-2</c:v>
                </c:pt>
                <c:pt idx="22">
                  <c:v>2.75E-2</c:v>
                </c:pt>
                <c:pt idx="23">
                  <c:v>2.7099999999999999E-2</c:v>
                </c:pt>
                <c:pt idx="24">
                  <c:v>2.75E-2</c:v>
                </c:pt>
                <c:pt idx="25">
                  <c:v>2.7300000000000001E-2</c:v>
                </c:pt>
                <c:pt idx="26">
                  <c:v>2.9500000000000002E-2</c:v>
                </c:pt>
                <c:pt idx="27">
                  <c:v>2.9600000000000001E-2</c:v>
                </c:pt>
                <c:pt idx="28">
                  <c:v>2.8799999999999999E-2</c:v>
                </c:pt>
                <c:pt idx="29">
                  <c:v>2.9399999999999999E-2</c:v>
                </c:pt>
                <c:pt idx="30">
                  <c:v>2.8399999999999998E-2</c:v>
                </c:pt>
                <c:pt idx="31">
                  <c:v>0.03</c:v>
                </c:pt>
                <c:pt idx="32">
                  <c:v>2.9600000000000001E-2</c:v>
                </c:pt>
                <c:pt idx="33">
                  <c:v>0.03</c:v>
                </c:pt>
                <c:pt idx="34">
                  <c:v>0.03</c:v>
                </c:pt>
                <c:pt idx="35">
                  <c:v>0.03</c:v>
                </c:pt>
                <c:pt idx="36">
                  <c:v>2.9900000000000003E-2</c:v>
                </c:pt>
                <c:pt idx="37">
                  <c:v>3.2400000000000005E-2</c:v>
                </c:pt>
                <c:pt idx="38">
                  <c:v>3.4700000000000002E-2</c:v>
                </c:pt>
                <c:pt idx="39">
                  <c:v>3.5000000000000003E-2</c:v>
                </c:pt>
                <c:pt idx="40">
                  <c:v>3.2799999999999996E-2</c:v>
                </c:pt>
                <c:pt idx="41">
                  <c:v>2.98E-2</c:v>
                </c:pt>
                <c:pt idx="42">
                  <c:v>2.7200000000000002E-2</c:v>
                </c:pt>
                <c:pt idx="43">
                  <c:v>1.67E-2</c:v>
                </c:pt>
                <c:pt idx="44">
                  <c:v>1.2E-2</c:v>
                </c:pt>
                <c:pt idx="45">
                  <c:v>1.26E-2</c:v>
                </c:pt>
                <c:pt idx="46">
                  <c:v>6.3E-3</c:v>
                </c:pt>
                <c:pt idx="47">
                  <c:v>9.300000000000001E-3</c:v>
                </c:pt>
                <c:pt idx="48">
                  <c:v>6.8000000000000005E-3</c:v>
                </c:pt>
                <c:pt idx="49">
                  <c:v>1.5300000000000001E-2</c:v>
                </c:pt>
                <c:pt idx="50">
                  <c:v>1.7600000000000001E-2</c:v>
                </c:pt>
                <c:pt idx="51">
                  <c:v>1.8000000000000002E-2</c:v>
                </c:pt>
                <c:pt idx="52">
                  <c:v>2.2700000000000001E-2</c:v>
                </c:pt>
                <c:pt idx="53">
                  <c:v>2.4199999999999999E-2</c:v>
                </c:pt>
                <c:pt idx="54">
                  <c:v>2.4799999999999999E-2</c:v>
                </c:pt>
                <c:pt idx="55">
                  <c:v>2.4300000000000002E-2</c:v>
                </c:pt>
                <c:pt idx="56">
                  <c:v>2.7999999999999997E-2</c:v>
                </c:pt>
                <c:pt idx="57">
                  <c:v>2.9600000000000001E-2</c:v>
                </c:pt>
                <c:pt idx="58">
                  <c:v>2.8999999999999998E-2</c:v>
                </c:pt>
                <c:pt idx="59">
                  <c:v>3.39E-2</c:v>
                </c:pt>
                <c:pt idx="60">
                  <c:v>3.4700000000000002E-2</c:v>
                </c:pt>
                <c:pt idx="61">
                  <c:v>3.5000000000000003E-2</c:v>
                </c:pt>
                <c:pt idx="62">
                  <c:v>3.7599999999999995E-2</c:v>
                </c:pt>
                <c:pt idx="63">
                  <c:v>3.9800000000000002E-2</c:v>
                </c:pt>
                <c:pt idx="64">
                  <c:v>0.04</c:v>
                </c:pt>
                <c:pt idx="65">
                  <c:v>3.9900000000000005E-2</c:v>
                </c:pt>
                <c:pt idx="66">
                  <c:v>3.9900000000000005E-2</c:v>
                </c:pt>
                <c:pt idx="67">
                  <c:v>3.9699999999999999E-2</c:v>
                </c:pt>
                <c:pt idx="68">
                  <c:v>3.8399999999999997E-2</c:v>
                </c:pt>
                <c:pt idx="69">
                  <c:v>3.9199999999999999E-2</c:v>
                </c:pt>
                <c:pt idx="70">
                  <c:v>3.85E-2</c:v>
                </c:pt>
                <c:pt idx="71">
                  <c:v>3.32E-2</c:v>
                </c:pt>
                <c:pt idx="72">
                  <c:v>3.2300000000000002E-2</c:v>
                </c:pt>
                <c:pt idx="73">
                  <c:v>2.98E-2</c:v>
                </c:pt>
                <c:pt idx="74">
                  <c:v>2.6000000000000002E-2</c:v>
                </c:pt>
                <c:pt idx="75">
                  <c:v>2.4700000000000003E-2</c:v>
                </c:pt>
                <c:pt idx="76">
                  <c:v>2.4399999999999998E-2</c:v>
                </c:pt>
                <c:pt idx="77">
                  <c:v>1.9799999999999998E-2</c:v>
                </c:pt>
                <c:pt idx="78">
                  <c:v>1.4499999999999999E-2</c:v>
                </c:pt>
                <c:pt idx="79">
                  <c:v>2.5399999999999999E-2</c:v>
                </c:pt>
                <c:pt idx="80">
                  <c:v>2.0199999999999999E-2</c:v>
                </c:pt>
                <c:pt idx="81">
                  <c:v>1.49E-2</c:v>
                </c:pt>
                <c:pt idx="82">
                  <c:v>1.9799999999999998E-2</c:v>
                </c:pt>
                <c:pt idx="83">
                  <c:v>1.7299999999999999E-2</c:v>
                </c:pt>
                <c:pt idx="84">
                  <c:v>1.1699999999999999E-2</c:v>
                </c:pt>
                <c:pt idx="85">
                  <c:v>0.02</c:v>
                </c:pt>
                <c:pt idx="86">
                  <c:v>1.8799999999999997E-2</c:v>
                </c:pt>
                <c:pt idx="87">
                  <c:v>2.2599999999999999E-2</c:v>
                </c:pt>
                <c:pt idx="88">
                  <c:v>2.6099999999999998E-2</c:v>
                </c:pt>
                <c:pt idx="89">
                  <c:v>2.3300000000000001E-2</c:v>
                </c:pt>
                <c:pt idx="90">
                  <c:v>2.1499999999999998E-2</c:v>
                </c:pt>
                <c:pt idx="91">
                  <c:v>2.3700000000000002E-2</c:v>
                </c:pt>
                <c:pt idx="92">
                  <c:v>2.8500000000000001E-2</c:v>
                </c:pt>
                <c:pt idx="93">
                  <c:v>2.7799999999999998E-2</c:v>
                </c:pt>
                <c:pt idx="94">
                  <c:v>2.3599999999999999E-2</c:v>
                </c:pt>
                <c:pt idx="95">
                  <c:v>2.6800000000000001E-2</c:v>
                </c:pt>
                <c:pt idx="96">
                  <c:v>2.7099999999999999E-2</c:v>
                </c:pt>
                <c:pt idx="97">
                  <c:v>2.9300000000000003E-2</c:v>
                </c:pt>
                <c:pt idx="98">
                  <c:v>2.8999999999999998E-2</c:v>
                </c:pt>
                <c:pt idx="99">
                  <c:v>2.8999999999999998E-2</c:v>
                </c:pt>
                <c:pt idx="100">
                  <c:v>2.9399999999999999E-2</c:v>
                </c:pt>
                <c:pt idx="101">
                  <c:v>2.9300000000000003E-2</c:v>
                </c:pt>
                <c:pt idx="102">
                  <c:v>2.92E-2</c:v>
                </c:pt>
                <c:pt idx="103">
                  <c:v>0.03</c:v>
                </c:pt>
                <c:pt idx="104">
                  <c:v>2.98E-2</c:v>
                </c:pt>
                <c:pt idx="105">
                  <c:v>2.8999999999999998E-2</c:v>
                </c:pt>
                <c:pt idx="106">
                  <c:v>0.03</c:v>
                </c:pt>
                <c:pt idx="107">
                  <c:v>2.9900000000000003E-2</c:v>
                </c:pt>
                <c:pt idx="108">
                  <c:v>3.0200000000000001E-2</c:v>
                </c:pt>
                <c:pt idx="109">
                  <c:v>3.49E-2</c:v>
                </c:pt>
                <c:pt idx="110">
                  <c:v>3.4799999999999998E-2</c:v>
                </c:pt>
                <c:pt idx="111">
                  <c:v>3.5000000000000003E-2</c:v>
                </c:pt>
                <c:pt idx="112">
                  <c:v>3.4799999999999998E-2</c:v>
                </c:pt>
                <c:pt idx="113">
                  <c:v>3.3799999999999997E-2</c:v>
                </c:pt>
                <c:pt idx="114">
                  <c:v>3.4799999999999998E-2</c:v>
                </c:pt>
                <c:pt idx="115">
                  <c:v>3.4799999999999998E-2</c:v>
                </c:pt>
                <c:pt idx="116">
                  <c:v>3.4300000000000004E-2</c:v>
                </c:pt>
                <c:pt idx="117">
                  <c:v>3.4700000000000002E-2</c:v>
                </c:pt>
                <c:pt idx="118">
                  <c:v>3.5000000000000003E-2</c:v>
                </c:pt>
                <c:pt idx="119">
                  <c:v>3.5000000000000003E-2</c:v>
                </c:pt>
                <c:pt idx="120">
                  <c:v>3.4200000000000001E-2</c:v>
                </c:pt>
                <c:pt idx="121">
                  <c:v>3.5000000000000003E-2</c:v>
                </c:pt>
                <c:pt idx="122">
                  <c:v>3.4500000000000003E-2</c:v>
                </c:pt>
                <c:pt idx="123">
                  <c:v>3.3599999999999998E-2</c:v>
                </c:pt>
                <c:pt idx="124">
                  <c:v>3.5200000000000002E-2</c:v>
                </c:pt>
                <c:pt idx="125">
                  <c:v>3.85E-2</c:v>
                </c:pt>
                <c:pt idx="126">
                  <c:v>3.9E-2</c:v>
                </c:pt>
                <c:pt idx="127">
                  <c:v>3.9800000000000002E-2</c:v>
                </c:pt>
                <c:pt idx="128">
                  <c:v>4.0500000000000001E-2</c:v>
                </c:pt>
                <c:pt idx="129">
                  <c:v>4.0899999999999999E-2</c:v>
                </c:pt>
                <c:pt idx="130">
                  <c:v>4.0999999999999995E-2</c:v>
                </c:pt>
                <c:pt idx="131">
                  <c:v>4.0500000000000001E-2</c:v>
                </c:pt>
                <c:pt idx="132">
                  <c:v>4.0899999999999999E-2</c:v>
                </c:pt>
                <c:pt idx="133">
                  <c:v>4.1200000000000001E-2</c:v>
                </c:pt>
                <c:pt idx="134">
                  <c:v>4.0199999999999993E-2</c:v>
                </c:pt>
                <c:pt idx="135">
                  <c:v>4.0800000000000003E-2</c:v>
                </c:pt>
                <c:pt idx="136">
                  <c:v>4.0999999999999995E-2</c:v>
                </c:pt>
                <c:pt idx="137">
                  <c:v>4.3200000000000002E-2</c:v>
                </c:pt>
                <c:pt idx="138">
                  <c:v>4.4199999999999996E-2</c:v>
                </c:pt>
                <c:pt idx="139">
                  <c:v>4.5999999999999999E-2</c:v>
                </c:pt>
                <c:pt idx="140">
                  <c:v>4.6600000000000003E-2</c:v>
                </c:pt>
                <c:pt idx="141">
                  <c:v>4.6699999999999998E-2</c:v>
                </c:pt>
                <c:pt idx="142">
                  <c:v>4.9000000000000002E-2</c:v>
                </c:pt>
                <c:pt idx="143">
                  <c:v>5.1699999999999996E-2</c:v>
                </c:pt>
                <c:pt idx="144">
                  <c:v>5.2999999999999999E-2</c:v>
                </c:pt>
                <c:pt idx="145">
                  <c:v>5.5300000000000002E-2</c:v>
                </c:pt>
                <c:pt idx="146">
                  <c:v>5.4000000000000006E-2</c:v>
                </c:pt>
                <c:pt idx="147">
                  <c:v>5.5300000000000002E-2</c:v>
                </c:pt>
                <c:pt idx="148">
                  <c:v>5.7599999999999998E-2</c:v>
                </c:pt>
                <c:pt idx="149">
                  <c:v>5.4000000000000006E-2</c:v>
                </c:pt>
                <c:pt idx="150">
                  <c:v>4.9400000000000006E-2</c:v>
                </c:pt>
                <c:pt idx="151">
                  <c:v>0.05</c:v>
                </c:pt>
                <c:pt idx="152">
                  <c:v>4.53E-2</c:v>
                </c:pt>
                <c:pt idx="153">
                  <c:v>4.0500000000000001E-2</c:v>
                </c:pt>
                <c:pt idx="154">
                  <c:v>3.9399999999999998E-2</c:v>
                </c:pt>
                <c:pt idx="155">
                  <c:v>3.9800000000000002E-2</c:v>
                </c:pt>
                <c:pt idx="156">
                  <c:v>3.7900000000000003E-2</c:v>
                </c:pt>
                <c:pt idx="157">
                  <c:v>3.9E-2</c:v>
                </c:pt>
                <c:pt idx="158">
                  <c:v>3.9900000000000005E-2</c:v>
                </c:pt>
                <c:pt idx="159">
                  <c:v>3.8800000000000001E-2</c:v>
                </c:pt>
                <c:pt idx="160">
                  <c:v>4.1299999999999996E-2</c:v>
                </c:pt>
                <c:pt idx="161">
                  <c:v>4.5100000000000001E-2</c:v>
                </c:pt>
                <c:pt idx="162">
                  <c:v>4.6100000000000002E-2</c:v>
                </c:pt>
                <c:pt idx="163">
                  <c:v>4.7100000000000003E-2</c:v>
                </c:pt>
                <c:pt idx="164">
                  <c:v>5.0499999999999996E-2</c:v>
                </c:pt>
                <c:pt idx="165">
                  <c:v>5.7599999999999998E-2</c:v>
                </c:pt>
                <c:pt idx="166">
                  <c:v>6.1200000000000004E-2</c:v>
                </c:pt>
                <c:pt idx="167">
                  <c:v>6.0700000000000004E-2</c:v>
                </c:pt>
                <c:pt idx="168">
                  <c:v>6.0299999999999999E-2</c:v>
                </c:pt>
                <c:pt idx="169">
                  <c:v>6.0299999999999999E-2</c:v>
                </c:pt>
                <c:pt idx="170">
                  <c:v>5.7800000000000004E-2</c:v>
                </c:pt>
                <c:pt idx="171">
                  <c:v>5.91E-2</c:v>
                </c:pt>
                <c:pt idx="172">
                  <c:v>5.8200000000000002E-2</c:v>
                </c:pt>
                <c:pt idx="173">
                  <c:v>6.0199999999999997E-2</c:v>
                </c:pt>
                <c:pt idx="174">
                  <c:v>6.3E-2</c:v>
                </c:pt>
                <c:pt idx="175">
                  <c:v>6.6100000000000006E-2</c:v>
                </c:pt>
                <c:pt idx="176">
                  <c:v>6.7900000000000002E-2</c:v>
                </c:pt>
                <c:pt idx="177">
                  <c:v>7.4099999999999999E-2</c:v>
                </c:pt>
                <c:pt idx="178">
                  <c:v>8.6699999999999999E-2</c:v>
                </c:pt>
                <c:pt idx="179">
                  <c:v>8.900000000000001E-2</c:v>
                </c:pt>
                <c:pt idx="180">
                  <c:v>8.6099999999999996E-2</c:v>
                </c:pt>
                <c:pt idx="181">
                  <c:v>9.1899999999999996E-2</c:v>
                </c:pt>
                <c:pt idx="182">
                  <c:v>9.1499999999999998E-2</c:v>
                </c:pt>
                <c:pt idx="183">
                  <c:v>0.09</c:v>
                </c:pt>
                <c:pt idx="184">
                  <c:v>8.8499999999999995E-2</c:v>
                </c:pt>
                <c:pt idx="185">
                  <c:v>8.9700000000000002E-2</c:v>
                </c:pt>
                <c:pt idx="186">
                  <c:v>8.9800000000000005E-2</c:v>
                </c:pt>
                <c:pt idx="187">
                  <c:v>8.9800000000000005E-2</c:v>
                </c:pt>
                <c:pt idx="188">
                  <c:v>7.7600000000000002E-2</c:v>
                </c:pt>
                <c:pt idx="189">
                  <c:v>8.1000000000000003E-2</c:v>
                </c:pt>
                <c:pt idx="190">
                  <c:v>7.9500000000000001E-2</c:v>
                </c:pt>
                <c:pt idx="191">
                  <c:v>7.6100000000000001E-2</c:v>
                </c:pt>
                <c:pt idx="192">
                  <c:v>7.2099999999999997E-2</c:v>
                </c:pt>
                <c:pt idx="193">
                  <c:v>6.6199999999999995E-2</c:v>
                </c:pt>
                <c:pt idx="194">
                  <c:v>6.2899999999999998E-2</c:v>
                </c:pt>
                <c:pt idx="195">
                  <c:v>6.2E-2</c:v>
                </c:pt>
                <c:pt idx="196">
                  <c:v>5.5999999999999994E-2</c:v>
                </c:pt>
                <c:pt idx="197">
                  <c:v>4.9000000000000002E-2</c:v>
                </c:pt>
                <c:pt idx="198">
                  <c:v>4.1399999999999999E-2</c:v>
                </c:pt>
                <c:pt idx="199">
                  <c:v>3.7200000000000004E-2</c:v>
                </c:pt>
                <c:pt idx="200">
                  <c:v>3.7100000000000001E-2</c:v>
                </c:pt>
                <c:pt idx="201">
                  <c:v>4.1599999999999998E-2</c:v>
                </c:pt>
                <c:pt idx="202">
                  <c:v>4.6300000000000001E-2</c:v>
                </c:pt>
                <c:pt idx="203">
                  <c:v>4.9100000000000005E-2</c:v>
                </c:pt>
                <c:pt idx="204">
                  <c:v>5.3099999999999994E-2</c:v>
                </c:pt>
                <c:pt idx="205">
                  <c:v>5.57E-2</c:v>
                </c:pt>
                <c:pt idx="206">
                  <c:v>5.5500000000000001E-2</c:v>
                </c:pt>
                <c:pt idx="207">
                  <c:v>5.2000000000000005E-2</c:v>
                </c:pt>
                <c:pt idx="208">
                  <c:v>4.9100000000000005E-2</c:v>
                </c:pt>
                <c:pt idx="209">
                  <c:v>4.1399999999999999E-2</c:v>
                </c:pt>
                <c:pt idx="210">
                  <c:v>3.5099999999999999E-2</c:v>
                </c:pt>
                <c:pt idx="211">
                  <c:v>3.3000000000000002E-2</c:v>
                </c:pt>
                <c:pt idx="212">
                  <c:v>3.8300000000000001E-2</c:v>
                </c:pt>
                <c:pt idx="213">
                  <c:v>4.1700000000000001E-2</c:v>
                </c:pt>
                <c:pt idx="214">
                  <c:v>4.2699999999999995E-2</c:v>
                </c:pt>
                <c:pt idx="215">
                  <c:v>4.4600000000000001E-2</c:v>
                </c:pt>
                <c:pt idx="216">
                  <c:v>4.5499999999999999E-2</c:v>
                </c:pt>
                <c:pt idx="217">
                  <c:v>4.8099999999999997E-2</c:v>
                </c:pt>
                <c:pt idx="218">
                  <c:v>4.87E-2</c:v>
                </c:pt>
                <c:pt idx="219">
                  <c:v>5.0499999999999996E-2</c:v>
                </c:pt>
                <c:pt idx="220">
                  <c:v>5.0599999999999999E-2</c:v>
                </c:pt>
                <c:pt idx="221">
                  <c:v>5.33E-2</c:v>
                </c:pt>
                <c:pt idx="222">
                  <c:v>5.9400000000000001E-2</c:v>
                </c:pt>
                <c:pt idx="223">
                  <c:v>6.5799999999999997E-2</c:v>
                </c:pt>
                <c:pt idx="224">
                  <c:v>7.0900000000000005E-2</c:v>
                </c:pt>
                <c:pt idx="225">
                  <c:v>7.1199999999999999E-2</c:v>
                </c:pt>
                <c:pt idx="226">
                  <c:v>7.8399999999999997E-2</c:v>
                </c:pt>
                <c:pt idx="227">
                  <c:v>8.4900000000000003E-2</c:v>
                </c:pt>
                <c:pt idx="228">
                  <c:v>0.10400000000000001</c:v>
                </c:pt>
                <c:pt idx="229">
                  <c:v>0.105</c:v>
                </c:pt>
                <c:pt idx="230">
                  <c:v>0.10779999999999999</c:v>
                </c:pt>
                <c:pt idx="231">
                  <c:v>0.10009999999999999</c:v>
                </c:pt>
                <c:pt idx="232">
                  <c:v>0.1003</c:v>
                </c:pt>
                <c:pt idx="233">
                  <c:v>9.9499999999999991E-2</c:v>
                </c:pt>
                <c:pt idx="234">
                  <c:v>9.6500000000000002E-2</c:v>
                </c:pt>
                <c:pt idx="235">
                  <c:v>8.9700000000000002E-2</c:v>
                </c:pt>
                <c:pt idx="236">
                  <c:v>9.35E-2</c:v>
                </c:pt>
                <c:pt idx="237">
                  <c:v>0.1051</c:v>
                </c:pt>
                <c:pt idx="238">
                  <c:v>0.11310000000000001</c:v>
                </c:pt>
                <c:pt idx="239">
                  <c:v>0.1193</c:v>
                </c:pt>
                <c:pt idx="240">
                  <c:v>0.12920000000000001</c:v>
                </c:pt>
                <c:pt idx="241">
                  <c:v>0.1201</c:v>
                </c:pt>
                <c:pt idx="242">
                  <c:v>0.1134</c:v>
                </c:pt>
                <c:pt idx="243">
                  <c:v>0.10060000000000001</c:v>
                </c:pt>
                <c:pt idx="244">
                  <c:v>9.4499999999999987E-2</c:v>
                </c:pt>
                <c:pt idx="245">
                  <c:v>8.5299999999999987E-2</c:v>
                </c:pt>
                <c:pt idx="246">
                  <c:v>7.1300000000000002E-2</c:v>
                </c:pt>
                <c:pt idx="247">
                  <c:v>6.2400000000000004E-2</c:v>
                </c:pt>
                <c:pt idx="248">
                  <c:v>5.5399999999999998E-2</c:v>
                </c:pt>
                <c:pt idx="249">
                  <c:v>5.4900000000000004E-2</c:v>
                </c:pt>
                <c:pt idx="250">
                  <c:v>5.2199999999999996E-2</c:v>
                </c:pt>
                <c:pt idx="251">
                  <c:v>5.5500000000000001E-2</c:v>
                </c:pt>
                <c:pt idx="252">
                  <c:v>6.0999999999999999E-2</c:v>
                </c:pt>
                <c:pt idx="253">
                  <c:v>6.1399999999999996E-2</c:v>
                </c:pt>
                <c:pt idx="254">
                  <c:v>6.2400000000000004E-2</c:v>
                </c:pt>
                <c:pt idx="255">
                  <c:v>5.8200000000000002E-2</c:v>
                </c:pt>
                <c:pt idx="256">
                  <c:v>5.2199999999999996E-2</c:v>
                </c:pt>
                <c:pt idx="257">
                  <c:v>5.2000000000000005E-2</c:v>
                </c:pt>
                <c:pt idx="258">
                  <c:v>4.87E-2</c:v>
                </c:pt>
                <c:pt idx="259">
                  <c:v>4.7699999999999992E-2</c:v>
                </c:pt>
                <c:pt idx="260">
                  <c:v>4.8399999999999999E-2</c:v>
                </c:pt>
                <c:pt idx="261">
                  <c:v>4.82E-2</c:v>
                </c:pt>
                <c:pt idx="262">
                  <c:v>5.2900000000000003E-2</c:v>
                </c:pt>
                <c:pt idx="263">
                  <c:v>5.4800000000000001E-2</c:v>
                </c:pt>
                <c:pt idx="264">
                  <c:v>5.3099999999999994E-2</c:v>
                </c:pt>
                <c:pt idx="265">
                  <c:v>5.2900000000000003E-2</c:v>
                </c:pt>
                <c:pt idx="266">
                  <c:v>5.2499999999999998E-2</c:v>
                </c:pt>
                <c:pt idx="267">
                  <c:v>5.0199999999999995E-2</c:v>
                </c:pt>
                <c:pt idx="268">
                  <c:v>4.9500000000000002E-2</c:v>
                </c:pt>
                <c:pt idx="269">
                  <c:v>4.6500000000000007E-2</c:v>
                </c:pt>
                <c:pt idx="270">
                  <c:v>4.6100000000000002E-2</c:v>
                </c:pt>
                <c:pt idx="271">
                  <c:v>4.6799999999999994E-2</c:v>
                </c:pt>
                <c:pt idx="272">
                  <c:v>4.6900000000000004E-2</c:v>
                </c:pt>
                <c:pt idx="273">
                  <c:v>4.7300000000000002E-2</c:v>
                </c:pt>
                <c:pt idx="274">
                  <c:v>5.3499999999999999E-2</c:v>
                </c:pt>
                <c:pt idx="275">
                  <c:v>5.3899999999999997E-2</c:v>
                </c:pt>
                <c:pt idx="276">
                  <c:v>5.4199999999999998E-2</c:v>
                </c:pt>
                <c:pt idx="277">
                  <c:v>5.9000000000000004E-2</c:v>
                </c:pt>
                <c:pt idx="278">
                  <c:v>6.1399999999999996E-2</c:v>
                </c:pt>
                <c:pt idx="279">
                  <c:v>6.4699999999999994E-2</c:v>
                </c:pt>
                <c:pt idx="280">
                  <c:v>6.5099999999999991E-2</c:v>
                </c:pt>
                <c:pt idx="281">
                  <c:v>6.5599999999999992E-2</c:v>
                </c:pt>
                <c:pt idx="282">
                  <c:v>6.7000000000000004E-2</c:v>
                </c:pt>
                <c:pt idx="283">
                  <c:v>6.7799999999999999E-2</c:v>
                </c:pt>
                <c:pt idx="284">
                  <c:v>6.7900000000000002E-2</c:v>
                </c:pt>
                <c:pt idx="285">
                  <c:v>6.8900000000000003E-2</c:v>
                </c:pt>
                <c:pt idx="286">
                  <c:v>7.3599999999999999E-2</c:v>
                </c:pt>
                <c:pt idx="287">
                  <c:v>7.5999999999999998E-2</c:v>
                </c:pt>
                <c:pt idx="288">
                  <c:v>7.8100000000000003E-2</c:v>
                </c:pt>
                <c:pt idx="289">
                  <c:v>8.0399999999999985E-2</c:v>
                </c:pt>
                <c:pt idx="290">
                  <c:v>8.4499999999999992E-2</c:v>
                </c:pt>
                <c:pt idx="291">
                  <c:v>8.9600000000000013E-2</c:v>
                </c:pt>
                <c:pt idx="292">
                  <c:v>9.7599999999999992E-2</c:v>
                </c:pt>
                <c:pt idx="293">
                  <c:v>0.1003</c:v>
                </c:pt>
                <c:pt idx="294">
                  <c:v>0.1007</c:v>
                </c:pt>
                <c:pt idx="295">
                  <c:v>0.10060000000000001</c:v>
                </c:pt>
                <c:pt idx="296">
                  <c:v>0.1009</c:v>
                </c:pt>
                <c:pt idx="297">
                  <c:v>0.10009999999999999</c:v>
                </c:pt>
                <c:pt idx="298">
                  <c:v>0.1024</c:v>
                </c:pt>
                <c:pt idx="299">
                  <c:v>0.10289999999999999</c:v>
                </c:pt>
                <c:pt idx="300">
                  <c:v>0.1047</c:v>
                </c:pt>
                <c:pt idx="301">
                  <c:v>0.1094</c:v>
                </c:pt>
                <c:pt idx="302">
                  <c:v>0.1143</c:v>
                </c:pt>
                <c:pt idx="303">
                  <c:v>0.13769999999999999</c:v>
                </c:pt>
                <c:pt idx="304">
                  <c:v>0.1318</c:v>
                </c:pt>
                <c:pt idx="305">
                  <c:v>0.13780000000000001</c:v>
                </c:pt>
                <c:pt idx="306">
                  <c:v>0.13819999999999999</c:v>
                </c:pt>
                <c:pt idx="307">
                  <c:v>0.14130000000000001</c:v>
                </c:pt>
                <c:pt idx="308">
                  <c:v>0.17190000000000003</c:v>
                </c:pt>
                <c:pt idx="309">
                  <c:v>0.17610000000000001</c:v>
                </c:pt>
                <c:pt idx="310">
                  <c:v>0.10980000000000001</c:v>
                </c:pt>
                <c:pt idx="311">
                  <c:v>9.4700000000000006E-2</c:v>
                </c:pt>
                <c:pt idx="312">
                  <c:v>9.0299999999999991E-2</c:v>
                </c:pt>
                <c:pt idx="313">
                  <c:v>9.6099999999999991E-2</c:v>
                </c:pt>
                <c:pt idx="314">
                  <c:v>0.10869999999999999</c:v>
                </c:pt>
                <c:pt idx="315">
                  <c:v>0.12809999999999999</c:v>
                </c:pt>
                <c:pt idx="316">
                  <c:v>0.1585</c:v>
                </c:pt>
                <c:pt idx="317">
                  <c:v>0.18899999999999997</c:v>
                </c:pt>
                <c:pt idx="318">
                  <c:v>0.19079999999999997</c:v>
                </c:pt>
                <c:pt idx="319">
                  <c:v>0.1593</c:v>
                </c:pt>
                <c:pt idx="320">
                  <c:v>0.14699999999999999</c:v>
                </c:pt>
                <c:pt idx="321">
                  <c:v>0.15720000000000001</c:v>
                </c:pt>
                <c:pt idx="322">
                  <c:v>0.1852</c:v>
                </c:pt>
                <c:pt idx="323">
                  <c:v>0.191</c:v>
                </c:pt>
                <c:pt idx="324">
                  <c:v>0.19039999999999999</c:v>
                </c:pt>
                <c:pt idx="325">
                  <c:v>0.1782</c:v>
                </c:pt>
                <c:pt idx="326">
                  <c:v>0.15869999999999998</c:v>
                </c:pt>
                <c:pt idx="327">
                  <c:v>0.15079999999999999</c:v>
                </c:pt>
                <c:pt idx="328">
                  <c:v>0.1331</c:v>
                </c:pt>
                <c:pt idx="329">
                  <c:v>0.12369999999999999</c:v>
                </c:pt>
                <c:pt idx="330">
                  <c:v>0.13220000000000001</c:v>
                </c:pt>
                <c:pt idx="331">
                  <c:v>0.14779999999999999</c:v>
                </c:pt>
                <c:pt idx="332">
                  <c:v>0.14679999999999999</c:v>
                </c:pt>
                <c:pt idx="333">
                  <c:v>0.14940000000000001</c:v>
                </c:pt>
                <c:pt idx="334">
                  <c:v>0.14449999999999999</c:v>
                </c:pt>
                <c:pt idx="335">
                  <c:v>0.14150000000000001</c:v>
                </c:pt>
                <c:pt idx="336">
                  <c:v>0.12590000000000001</c:v>
                </c:pt>
                <c:pt idx="337">
                  <c:v>0.1012</c:v>
                </c:pt>
                <c:pt idx="338">
                  <c:v>0.10310000000000001</c:v>
                </c:pt>
                <c:pt idx="339">
                  <c:v>9.7100000000000006E-2</c:v>
                </c:pt>
                <c:pt idx="340">
                  <c:v>9.1999999999999998E-2</c:v>
                </c:pt>
                <c:pt idx="341">
                  <c:v>8.9499999999999996E-2</c:v>
                </c:pt>
                <c:pt idx="342">
                  <c:v>8.6800000000000002E-2</c:v>
                </c:pt>
                <c:pt idx="343">
                  <c:v>8.5099999999999995E-2</c:v>
                </c:pt>
                <c:pt idx="344">
                  <c:v>8.77E-2</c:v>
                </c:pt>
                <c:pt idx="345">
                  <c:v>8.8000000000000009E-2</c:v>
                </c:pt>
                <c:pt idx="346">
                  <c:v>8.6300000000000002E-2</c:v>
                </c:pt>
                <c:pt idx="347">
                  <c:v>8.9800000000000005E-2</c:v>
                </c:pt>
                <c:pt idx="348">
                  <c:v>9.3699999999999992E-2</c:v>
                </c:pt>
                <c:pt idx="349">
                  <c:v>9.5600000000000004E-2</c:v>
                </c:pt>
                <c:pt idx="350">
                  <c:v>9.4499999999999987E-2</c:v>
                </c:pt>
                <c:pt idx="351">
                  <c:v>9.4800000000000009E-2</c:v>
                </c:pt>
                <c:pt idx="352">
                  <c:v>9.3399999999999997E-2</c:v>
                </c:pt>
                <c:pt idx="353">
                  <c:v>9.4700000000000006E-2</c:v>
                </c:pt>
                <c:pt idx="354">
                  <c:v>9.5600000000000004E-2</c:v>
                </c:pt>
                <c:pt idx="355">
                  <c:v>9.5899999999999999E-2</c:v>
                </c:pt>
                <c:pt idx="356">
                  <c:v>9.9100000000000008E-2</c:v>
                </c:pt>
                <c:pt idx="357">
                  <c:v>0.10289999999999999</c:v>
                </c:pt>
                <c:pt idx="358">
                  <c:v>0.1032</c:v>
                </c:pt>
                <c:pt idx="359">
                  <c:v>0.1106</c:v>
                </c:pt>
                <c:pt idx="360">
                  <c:v>0.11230000000000001</c:v>
                </c:pt>
                <c:pt idx="361">
                  <c:v>0.1164</c:v>
                </c:pt>
                <c:pt idx="362">
                  <c:v>0.113</c:v>
                </c:pt>
                <c:pt idx="363">
                  <c:v>9.9900000000000003E-2</c:v>
                </c:pt>
                <c:pt idx="364">
                  <c:v>9.4299999999999995E-2</c:v>
                </c:pt>
                <c:pt idx="365">
                  <c:v>8.3800000000000013E-2</c:v>
                </c:pt>
                <c:pt idx="366">
                  <c:v>8.3499999999999991E-2</c:v>
                </c:pt>
                <c:pt idx="367">
                  <c:v>8.5000000000000006E-2</c:v>
                </c:pt>
                <c:pt idx="368">
                  <c:v>8.5800000000000001E-2</c:v>
                </c:pt>
                <c:pt idx="369">
                  <c:v>8.2699999999999996E-2</c:v>
                </c:pt>
                <c:pt idx="370">
                  <c:v>7.9699999999999993E-2</c:v>
                </c:pt>
                <c:pt idx="371">
                  <c:v>7.5300000000000006E-2</c:v>
                </c:pt>
                <c:pt idx="372">
                  <c:v>7.8799999999999995E-2</c:v>
                </c:pt>
                <c:pt idx="373">
                  <c:v>7.9000000000000001E-2</c:v>
                </c:pt>
                <c:pt idx="374">
                  <c:v>7.9199999999999993E-2</c:v>
                </c:pt>
                <c:pt idx="375">
                  <c:v>7.9899999999999999E-2</c:v>
                </c:pt>
                <c:pt idx="376">
                  <c:v>8.0500000000000002E-2</c:v>
                </c:pt>
                <c:pt idx="377">
                  <c:v>8.2699999999999996E-2</c:v>
                </c:pt>
                <c:pt idx="378">
                  <c:v>8.14E-2</c:v>
                </c:pt>
                <c:pt idx="379">
                  <c:v>7.8600000000000003E-2</c:v>
                </c:pt>
                <c:pt idx="380">
                  <c:v>7.4800000000000005E-2</c:v>
                </c:pt>
                <c:pt idx="381">
                  <c:v>6.9900000000000004E-2</c:v>
                </c:pt>
                <c:pt idx="382">
                  <c:v>6.8499999999999991E-2</c:v>
                </c:pt>
                <c:pt idx="383">
                  <c:v>6.9199999999999998E-2</c:v>
                </c:pt>
                <c:pt idx="384">
                  <c:v>6.5599999999999992E-2</c:v>
                </c:pt>
                <c:pt idx="385">
                  <c:v>6.1699999999999998E-2</c:v>
                </c:pt>
                <c:pt idx="386">
                  <c:v>5.8899999999999994E-2</c:v>
                </c:pt>
                <c:pt idx="387">
                  <c:v>5.8499999999999996E-2</c:v>
                </c:pt>
                <c:pt idx="388">
                  <c:v>6.0400000000000002E-2</c:v>
                </c:pt>
                <c:pt idx="389">
                  <c:v>6.9099999999999995E-2</c:v>
                </c:pt>
                <c:pt idx="390">
                  <c:v>6.4299999999999996E-2</c:v>
                </c:pt>
                <c:pt idx="391">
                  <c:v>6.0999999999999999E-2</c:v>
                </c:pt>
                <c:pt idx="392">
                  <c:v>6.13E-2</c:v>
                </c:pt>
                <c:pt idx="393">
                  <c:v>6.3700000000000007E-2</c:v>
                </c:pt>
                <c:pt idx="394">
                  <c:v>6.8499999999999991E-2</c:v>
                </c:pt>
                <c:pt idx="395">
                  <c:v>6.7299999999999999E-2</c:v>
                </c:pt>
                <c:pt idx="396">
                  <c:v>6.5799999999999997E-2</c:v>
                </c:pt>
                <c:pt idx="397">
                  <c:v>6.7299999999999999E-2</c:v>
                </c:pt>
                <c:pt idx="398">
                  <c:v>7.22E-2</c:v>
                </c:pt>
                <c:pt idx="399">
                  <c:v>7.2900000000000006E-2</c:v>
                </c:pt>
                <c:pt idx="400">
                  <c:v>6.6900000000000001E-2</c:v>
                </c:pt>
                <c:pt idx="401">
                  <c:v>6.7699999999999996E-2</c:v>
                </c:pt>
                <c:pt idx="402">
                  <c:v>6.83E-2</c:v>
                </c:pt>
                <c:pt idx="403">
                  <c:v>6.5799999999999997E-2</c:v>
                </c:pt>
                <c:pt idx="404">
                  <c:v>6.5799999999999997E-2</c:v>
                </c:pt>
                <c:pt idx="405">
                  <c:v>6.8699999999999997E-2</c:v>
                </c:pt>
                <c:pt idx="406">
                  <c:v>7.0900000000000005E-2</c:v>
                </c:pt>
                <c:pt idx="407">
                  <c:v>7.51E-2</c:v>
                </c:pt>
                <c:pt idx="408">
                  <c:v>7.7499999999999999E-2</c:v>
                </c:pt>
                <c:pt idx="409">
                  <c:v>8.0100000000000005E-2</c:v>
                </c:pt>
                <c:pt idx="410">
                  <c:v>8.1900000000000001E-2</c:v>
                </c:pt>
                <c:pt idx="411">
                  <c:v>8.3000000000000004E-2</c:v>
                </c:pt>
                <c:pt idx="412">
                  <c:v>8.3499999999999991E-2</c:v>
                </c:pt>
                <c:pt idx="413">
                  <c:v>8.7599999999999997E-2</c:v>
                </c:pt>
                <c:pt idx="414">
                  <c:v>9.1199999999999989E-2</c:v>
                </c:pt>
                <c:pt idx="415">
                  <c:v>9.3599999999999989E-2</c:v>
                </c:pt>
                <c:pt idx="416">
                  <c:v>9.849999999999999E-2</c:v>
                </c:pt>
                <c:pt idx="417">
                  <c:v>9.8400000000000001E-2</c:v>
                </c:pt>
                <c:pt idx="418">
                  <c:v>9.8100000000000007E-2</c:v>
                </c:pt>
                <c:pt idx="419">
                  <c:v>9.5299999999999996E-2</c:v>
                </c:pt>
                <c:pt idx="420">
                  <c:v>9.2399999999999996E-2</c:v>
                </c:pt>
                <c:pt idx="421">
                  <c:v>8.9900000000000008E-2</c:v>
                </c:pt>
                <c:pt idx="422">
                  <c:v>9.0200000000000002E-2</c:v>
                </c:pt>
                <c:pt idx="423">
                  <c:v>8.8399999999999992E-2</c:v>
                </c:pt>
                <c:pt idx="424">
                  <c:v>8.5500000000000007E-2</c:v>
                </c:pt>
                <c:pt idx="425">
                  <c:v>8.4499999999999992E-2</c:v>
                </c:pt>
                <c:pt idx="426">
                  <c:v>8.2299999999999998E-2</c:v>
                </c:pt>
                <c:pt idx="427">
                  <c:v>8.2400000000000001E-2</c:v>
                </c:pt>
                <c:pt idx="428">
                  <c:v>8.2799999999999999E-2</c:v>
                </c:pt>
                <c:pt idx="429">
                  <c:v>8.2599999999999993E-2</c:v>
                </c:pt>
                <c:pt idx="430">
                  <c:v>8.1799999999999998E-2</c:v>
                </c:pt>
                <c:pt idx="431">
                  <c:v>8.2899999999999988E-2</c:v>
                </c:pt>
                <c:pt idx="432">
                  <c:v>8.1500000000000003E-2</c:v>
                </c:pt>
                <c:pt idx="433">
                  <c:v>8.1300000000000011E-2</c:v>
                </c:pt>
                <c:pt idx="434">
                  <c:v>8.199999999999999E-2</c:v>
                </c:pt>
                <c:pt idx="435">
                  <c:v>8.1099999999999992E-2</c:v>
                </c:pt>
                <c:pt idx="436">
                  <c:v>7.8100000000000003E-2</c:v>
                </c:pt>
                <c:pt idx="437">
                  <c:v>7.3099999999999998E-2</c:v>
                </c:pt>
                <c:pt idx="438">
                  <c:v>6.9099999999999995E-2</c:v>
                </c:pt>
                <c:pt idx="439">
                  <c:v>6.25E-2</c:v>
                </c:pt>
                <c:pt idx="440">
                  <c:v>6.1200000000000004E-2</c:v>
                </c:pt>
                <c:pt idx="441">
                  <c:v>5.91E-2</c:v>
                </c:pt>
                <c:pt idx="442">
                  <c:v>5.7800000000000004E-2</c:v>
                </c:pt>
                <c:pt idx="443">
                  <c:v>5.9000000000000004E-2</c:v>
                </c:pt>
                <c:pt idx="444">
                  <c:v>5.8200000000000002E-2</c:v>
                </c:pt>
                <c:pt idx="445">
                  <c:v>5.6600000000000004E-2</c:v>
                </c:pt>
                <c:pt idx="446">
                  <c:v>5.45E-2</c:v>
                </c:pt>
                <c:pt idx="447">
                  <c:v>5.21E-2</c:v>
                </c:pt>
                <c:pt idx="448">
                  <c:v>4.8099999999999997E-2</c:v>
                </c:pt>
                <c:pt idx="449">
                  <c:v>4.4299999999999999E-2</c:v>
                </c:pt>
                <c:pt idx="450">
                  <c:v>4.0300000000000002E-2</c:v>
                </c:pt>
                <c:pt idx="451">
                  <c:v>4.0599999999999997E-2</c:v>
                </c:pt>
                <c:pt idx="452">
                  <c:v>3.9800000000000002E-2</c:v>
                </c:pt>
                <c:pt idx="453">
                  <c:v>3.73E-2</c:v>
                </c:pt>
                <c:pt idx="454">
                  <c:v>3.8199999999999998E-2</c:v>
                </c:pt>
                <c:pt idx="455">
                  <c:v>3.7599999999999995E-2</c:v>
                </c:pt>
                <c:pt idx="456">
                  <c:v>3.2500000000000001E-2</c:v>
                </c:pt>
                <c:pt idx="457">
                  <c:v>3.3000000000000002E-2</c:v>
                </c:pt>
                <c:pt idx="458">
                  <c:v>3.2199999999999999E-2</c:v>
                </c:pt>
                <c:pt idx="459">
                  <c:v>3.1E-2</c:v>
                </c:pt>
                <c:pt idx="460">
                  <c:v>3.0899999999999997E-2</c:v>
                </c:pt>
                <c:pt idx="461">
                  <c:v>2.92E-2</c:v>
                </c:pt>
                <c:pt idx="462">
                  <c:v>3.0200000000000001E-2</c:v>
                </c:pt>
                <c:pt idx="463">
                  <c:v>3.0299999999999997E-2</c:v>
                </c:pt>
                <c:pt idx="464">
                  <c:v>3.0699999999999998E-2</c:v>
                </c:pt>
                <c:pt idx="465">
                  <c:v>2.9600000000000001E-2</c:v>
                </c:pt>
                <c:pt idx="466">
                  <c:v>0.03</c:v>
                </c:pt>
                <c:pt idx="467">
                  <c:v>3.04E-2</c:v>
                </c:pt>
                <c:pt idx="468">
                  <c:v>3.0600000000000002E-2</c:v>
                </c:pt>
                <c:pt idx="469">
                  <c:v>3.0299999999999997E-2</c:v>
                </c:pt>
                <c:pt idx="470">
                  <c:v>3.0899999999999997E-2</c:v>
                </c:pt>
                <c:pt idx="471">
                  <c:v>2.9900000000000003E-2</c:v>
                </c:pt>
                <c:pt idx="472">
                  <c:v>3.0200000000000001E-2</c:v>
                </c:pt>
                <c:pt idx="473">
                  <c:v>2.9600000000000001E-2</c:v>
                </c:pt>
                <c:pt idx="474">
                  <c:v>3.0499999999999999E-2</c:v>
                </c:pt>
                <c:pt idx="475">
                  <c:v>3.2500000000000001E-2</c:v>
                </c:pt>
                <c:pt idx="476">
                  <c:v>3.3399999999999999E-2</c:v>
                </c:pt>
                <c:pt idx="477">
                  <c:v>3.56E-2</c:v>
                </c:pt>
                <c:pt idx="478">
                  <c:v>4.0099999999999997E-2</c:v>
                </c:pt>
                <c:pt idx="479">
                  <c:v>4.2500000000000003E-2</c:v>
                </c:pt>
                <c:pt idx="480">
                  <c:v>4.2599999999999999E-2</c:v>
                </c:pt>
                <c:pt idx="481">
                  <c:v>4.4699999999999997E-2</c:v>
                </c:pt>
                <c:pt idx="482">
                  <c:v>4.7300000000000002E-2</c:v>
                </c:pt>
                <c:pt idx="483">
                  <c:v>4.7599999999999996E-2</c:v>
                </c:pt>
                <c:pt idx="484">
                  <c:v>5.2900000000000003E-2</c:v>
                </c:pt>
                <c:pt idx="485">
                  <c:v>5.45E-2</c:v>
                </c:pt>
                <c:pt idx="486">
                  <c:v>5.5300000000000002E-2</c:v>
                </c:pt>
                <c:pt idx="487">
                  <c:v>5.9200000000000003E-2</c:v>
                </c:pt>
                <c:pt idx="488">
                  <c:v>5.9800000000000006E-2</c:v>
                </c:pt>
                <c:pt idx="489">
                  <c:v>6.0499999999999998E-2</c:v>
                </c:pt>
                <c:pt idx="490">
                  <c:v>6.0100000000000001E-2</c:v>
                </c:pt>
                <c:pt idx="491">
                  <c:v>0.06</c:v>
                </c:pt>
                <c:pt idx="492">
                  <c:v>5.8499999999999996E-2</c:v>
                </c:pt>
                <c:pt idx="493">
                  <c:v>5.74E-2</c:v>
                </c:pt>
                <c:pt idx="494">
                  <c:v>5.7999999999999996E-2</c:v>
                </c:pt>
                <c:pt idx="495">
                  <c:v>5.7599999999999998E-2</c:v>
                </c:pt>
                <c:pt idx="496">
                  <c:v>5.7999999999999996E-2</c:v>
                </c:pt>
                <c:pt idx="497">
                  <c:v>5.5999999999999994E-2</c:v>
                </c:pt>
                <c:pt idx="498">
                  <c:v>5.5599999999999997E-2</c:v>
                </c:pt>
                <c:pt idx="499">
                  <c:v>5.2199999999999996E-2</c:v>
                </c:pt>
                <c:pt idx="500">
                  <c:v>5.3099999999999994E-2</c:v>
                </c:pt>
                <c:pt idx="501">
                  <c:v>5.2199999999999996E-2</c:v>
                </c:pt>
                <c:pt idx="502">
                  <c:v>5.2400000000000002E-2</c:v>
                </c:pt>
                <c:pt idx="503">
                  <c:v>5.2699999999999997E-2</c:v>
                </c:pt>
                <c:pt idx="504">
                  <c:v>5.4000000000000006E-2</c:v>
                </c:pt>
                <c:pt idx="505">
                  <c:v>5.2199999999999996E-2</c:v>
                </c:pt>
                <c:pt idx="506">
                  <c:v>5.2999999999999999E-2</c:v>
                </c:pt>
                <c:pt idx="507">
                  <c:v>5.2400000000000002E-2</c:v>
                </c:pt>
                <c:pt idx="508">
                  <c:v>5.3099999999999994E-2</c:v>
                </c:pt>
                <c:pt idx="509">
                  <c:v>5.2900000000000003E-2</c:v>
                </c:pt>
                <c:pt idx="510">
                  <c:v>5.2499999999999998E-2</c:v>
                </c:pt>
                <c:pt idx="511">
                  <c:v>5.1900000000000002E-2</c:v>
                </c:pt>
                <c:pt idx="512">
                  <c:v>5.3899999999999997E-2</c:v>
                </c:pt>
                <c:pt idx="513">
                  <c:v>5.5099999999999996E-2</c:v>
                </c:pt>
                <c:pt idx="514">
                  <c:v>5.5E-2</c:v>
                </c:pt>
                <c:pt idx="515">
                  <c:v>5.5599999999999997E-2</c:v>
                </c:pt>
                <c:pt idx="516">
                  <c:v>5.5199999999999999E-2</c:v>
                </c:pt>
                <c:pt idx="517">
                  <c:v>5.5399999999999998E-2</c:v>
                </c:pt>
                <c:pt idx="518">
                  <c:v>5.5399999999999998E-2</c:v>
                </c:pt>
                <c:pt idx="519">
                  <c:v>5.5E-2</c:v>
                </c:pt>
                <c:pt idx="520">
                  <c:v>5.5199999999999999E-2</c:v>
                </c:pt>
                <c:pt idx="521">
                  <c:v>5.5E-2</c:v>
                </c:pt>
                <c:pt idx="522">
                  <c:v>5.5599999999999997E-2</c:v>
                </c:pt>
                <c:pt idx="523">
                  <c:v>5.5099999999999996E-2</c:v>
                </c:pt>
                <c:pt idx="524">
                  <c:v>5.4900000000000004E-2</c:v>
                </c:pt>
                <c:pt idx="525">
                  <c:v>5.45E-2</c:v>
                </c:pt>
                <c:pt idx="526">
                  <c:v>5.4900000000000004E-2</c:v>
                </c:pt>
                <c:pt idx="527">
                  <c:v>5.5599999999999997E-2</c:v>
                </c:pt>
                <c:pt idx="528">
                  <c:v>5.5399999999999998E-2</c:v>
                </c:pt>
                <c:pt idx="529">
                  <c:v>5.5500000000000001E-2</c:v>
                </c:pt>
                <c:pt idx="530">
                  <c:v>5.5099999999999996E-2</c:v>
                </c:pt>
                <c:pt idx="531">
                  <c:v>5.0700000000000002E-2</c:v>
                </c:pt>
                <c:pt idx="532">
                  <c:v>4.8300000000000003E-2</c:v>
                </c:pt>
                <c:pt idx="533">
                  <c:v>4.6799999999999994E-2</c:v>
                </c:pt>
                <c:pt idx="534">
                  <c:v>4.6300000000000001E-2</c:v>
                </c:pt>
                <c:pt idx="535">
                  <c:v>4.7599999999999996E-2</c:v>
                </c:pt>
                <c:pt idx="536">
                  <c:v>4.8099999999999997E-2</c:v>
                </c:pt>
                <c:pt idx="537">
                  <c:v>4.7400000000000005E-2</c:v>
                </c:pt>
                <c:pt idx="538">
                  <c:v>4.7400000000000005E-2</c:v>
                </c:pt>
                <c:pt idx="539">
                  <c:v>4.7599999999999996E-2</c:v>
                </c:pt>
                <c:pt idx="540">
                  <c:v>4.99E-2</c:v>
                </c:pt>
                <c:pt idx="541">
                  <c:v>5.0700000000000002E-2</c:v>
                </c:pt>
                <c:pt idx="542">
                  <c:v>5.2199999999999996E-2</c:v>
                </c:pt>
                <c:pt idx="543">
                  <c:v>5.2000000000000005E-2</c:v>
                </c:pt>
                <c:pt idx="544">
                  <c:v>5.4199999999999998E-2</c:v>
                </c:pt>
                <c:pt idx="545">
                  <c:v>5.2999999999999999E-2</c:v>
                </c:pt>
                <c:pt idx="546">
                  <c:v>5.45E-2</c:v>
                </c:pt>
                <c:pt idx="547">
                  <c:v>5.7300000000000004E-2</c:v>
                </c:pt>
                <c:pt idx="548">
                  <c:v>5.8499999999999996E-2</c:v>
                </c:pt>
                <c:pt idx="549">
                  <c:v>6.0199999999999997E-2</c:v>
                </c:pt>
                <c:pt idx="550">
                  <c:v>6.2699999999999992E-2</c:v>
                </c:pt>
                <c:pt idx="551">
                  <c:v>6.5299999999999997E-2</c:v>
                </c:pt>
                <c:pt idx="552">
                  <c:v>6.54E-2</c:v>
                </c:pt>
                <c:pt idx="553">
                  <c:v>6.5000000000000002E-2</c:v>
                </c:pt>
                <c:pt idx="554">
                  <c:v>6.5199999999999994E-2</c:v>
                </c:pt>
                <c:pt idx="555">
                  <c:v>6.5099999999999991E-2</c:v>
                </c:pt>
                <c:pt idx="556">
                  <c:v>6.5099999999999991E-2</c:v>
                </c:pt>
                <c:pt idx="557">
                  <c:v>6.4000000000000001E-2</c:v>
                </c:pt>
                <c:pt idx="558">
                  <c:v>5.9800000000000006E-2</c:v>
                </c:pt>
                <c:pt idx="559">
                  <c:v>5.4900000000000004E-2</c:v>
                </c:pt>
                <c:pt idx="560">
                  <c:v>5.3099999999999994E-2</c:v>
                </c:pt>
                <c:pt idx="561">
                  <c:v>4.8000000000000001E-2</c:v>
                </c:pt>
                <c:pt idx="562">
                  <c:v>4.2099999999999999E-2</c:v>
                </c:pt>
                <c:pt idx="563">
                  <c:v>3.9699999999999999E-2</c:v>
                </c:pt>
                <c:pt idx="564">
                  <c:v>3.7699999999999997E-2</c:v>
                </c:pt>
                <c:pt idx="565">
                  <c:v>3.6499999999999998E-2</c:v>
                </c:pt>
                <c:pt idx="566">
                  <c:v>3.0699999999999998E-2</c:v>
                </c:pt>
                <c:pt idx="567">
                  <c:v>2.4900000000000002E-2</c:v>
                </c:pt>
                <c:pt idx="568">
                  <c:v>2.0899999999999998E-2</c:v>
                </c:pt>
                <c:pt idx="569">
                  <c:v>1.8200000000000001E-2</c:v>
                </c:pt>
                <c:pt idx="570">
                  <c:v>1.7299999999999999E-2</c:v>
                </c:pt>
                <c:pt idx="571">
                  <c:v>1.7399999999999999E-2</c:v>
                </c:pt>
                <c:pt idx="572">
                  <c:v>1.7299999999999999E-2</c:v>
                </c:pt>
                <c:pt idx="573">
                  <c:v>1.7500000000000002E-2</c:v>
                </c:pt>
                <c:pt idx="574">
                  <c:v>1.7500000000000002E-2</c:v>
                </c:pt>
                <c:pt idx="575">
                  <c:v>1.7500000000000002E-2</c:v>
                </c:pt>
                <c:pt idx="576">
                  <c:v>1.7299999999999999E-2</c:v>
                </c:pt>
                <c:pt idx="577">
                  <c:v>1.7399999999999999E-2</c:v>
                </c:pt>
                <c:pt idx="578">
                  <c:v>1.7500000000000002E-2</c:v>
                </c:pt>
                <c:pt idx="579">
                  <c:v>1.7500000000000002E-2</c:v>
                </c:pt>
                <c:pt idx="580">
                  <c:v>1.34E-2</c:v>
                </c:pt>
                <c:pt idx="581">
                  <c:v>1.24E-2</c:v>
                </c:pt>
                <c:pt idx="582">
                  <c:v>1.24E-2</c:v>
                </c:pt>
                <c:pt idx="583">
                  <c:v>1.26E-2</c:v>
                </c:pt>
                <c:pt idx="584">
                  <c:v>1.2500000000000001E-2</c:v>
                </c:pt>
                <c:pt idx="585">
                  <c:v>1.26E-2</c:v>
                </c:pt>
                <c:pt idx="586">
                  <c:v>1.26E-2</c:v>
                </c:pt>
                <c:pt idx="587">
                  <c:v>1.2199999999999999E-2</c:v>
                </c:pt>
                <c:pt idx="588">
                  <c:v>1.01E-2</c:v>
                </c:pt>
                <c:pt idx="589">
                  <c:v>1.03E-2</c:v>
                </c:pt>
                <c:pt idx="590">
                  <c:v>1.01E-2</c:v>
                </c:pt>
                <c:pt idx="591">
                  <c:v>1.01E-2</c:v>
                </c:pt>
                <c:pt idx="592">
                  <c:v>0.01</c:v>
                </c:pt>
                <c:pt idx="593">
                  <c:v>9.7999999999999997E-3</c:v>
                </c:pt>
                <c:pt idx="594">
                  <c:v>0.01</c:v>
                </c:pt>
                <c:pt idx="595">
                  <c:v>1.01E-2</c:v>
                </c:pt>
                <c:pt idx="596">
                  <c:v>0.01</c:v>
                </c:pt>
                <c:pt idx="597">
                  <c:v>0.01</c:v>
                </c:pt>
                <c:pt idx="598">
                  <c:v>0.01</c:v>
                </c:pt>
                <c:pt idx="599">
                  <c:v>1.03E-2</c:v>
                </c:pt>
                <c:pt idx="600">
                  <c:v>1.26E-2</c:v>
                </c:pt>
                <c:pt idx="601">
                  <c:v>1.43E-2</c:v>
                </c:pt>
                <c:pt idx="602">
                  <c:v>1.61E-2</c:v>
                </c:pt>
                <c:pt idx="603">
                  <c:v>1.7600000000000001E-2</c:v>
                </c:pt>
                <c:pt idx="604">
                  <c:v>1.9299999999999998E-2</c:v>
                </c:pt>
                <c:pt idx="605">
                  <c:v>2.1600000000000001E-2</c:v>
                </c:pt>
                <c:pt idx="606">
                  <c:v>2.2799999999999997E-2</c:v>
                </c:pt>
                <c:pt idx="607">
                  <c:v>2.5000000000000001E-2</c:v>
                </c:pt>
                <c:pt idx="608">
                  <c:v>2.63E-2</c:v>
                </c:pt>
                <c:pt idx="609">
                  <c:v>2.7900000000000001E-2</c:v>
                </c:pt>
                <c:pt idx="610">
                  <c:v>0.03</c:v>
                </c:pt>
                <c:pt idx="611">
                  <c:v>3.04E-2</c:v>
                </c:pt>
                <c:pt idx="612">
                  <c:v>3.2599999999999997E-2</c:v>
                </c:pt>
                <c:pt idx="613">
                  <c:v>3.5000000000000003E-2</c:v>
                </c:pt>
                <c:pt idx="614">
                  <c:v>3.6200000000000003E-2</c:v>
                </c:pt>
                <c:pt idx="615">
                  <c:v>3.78E-2</c:v>
                </c:pt>
                <c:pt idx="616">
                  <c:v>0.04</c:v>
                </c:pt>
                <c:pt idx="617">
                  <c:v>4.1599999999999998E-2</c:v>
                </c:pt>
                <c:pt idx="618">
                  <c:v>4.2900000000000001E-2</c:v>
                </c:pt>
                <c:pt idx="619">
                  <c:v>4.4900000000000002E-2</c:v>
                </c:pt>
                <c:pt idx="620">
                  <c:v>4.5899999999999996E-2</c:v>
                </c:pt>
                <c:pt idx="621">
                  <c:v>4.7899999999999998E-2</c:v>
                </c:pt>
                <c:pt idx="622">
                  <c:v>4.9400000000000006E-2</c:v>
                </c:pt>
                <c:pt idx="623">
                  <c:v>4.99E-2</c:v>
                </c:pt>
                <c:pt idx="624">
                  <c:v>5.2400000000000002E-2</c:v>
                </c:pt>
                <c:pt idx="625">
                  <c:v>5.2499999999999998E-2</c:v>
                </c:pt>
                <c:pt idx="626">
                  <c:v>5.2499999999999998E-2</c:v>
                </c:pt>
                <c:pt idx="627">
                  <c:v>5.2499999999999998E-2</c:v>
                </c:pt>
                <c:pt idx="628">
                  <c:v>5.2499999999999998E-2</c:v>
                </c:pt>
                <c:pt idx="629">
                  <c:v>5.2400000000000002E-2</c:v>
                </c:pt>
                <c:pt idx="630">
                  <c:v>5.2499999999999998E-2</c:v>
                </c:pt>
                <c:pt idx="631">
                  <c:v>5.2600000000000001E-2</c:v>
                </c:pt>
                <c:pt idx="632">
                  <c:v>5.2600000000000001E-2</c:v>
                </c:pt>
                <c:pt idx="633">
                  <c:v>5.2499999999999998E-2</c:v>
                </c:pt>
                <c:pt idx="634">
                  <c:v>5.2499999999999998E-2</c:v>
                </c:pt>
                <c:pt idx="635">
                  <c:v>5.2499999999999998E-2</c:v>
                </c:pt>
                <c:pt idx="636">
                  <c:v>5.2600000000000001E-2</c:v>
                </c:pt>
                <c:pt idx="637">
                  <c:v>5.0199999999999995E-2</c:v>
                </c:pt>
                <c:pt idx="638">
                  <c:v>4.9400000000000006E-2</c:v>
                </c:pt>
                <c:pt idx="639">
                  <c:v>4.7599999999999996E-2</c:v>
                </c:pt>
                <c:pt idx="640">
                  <c:v>4.4900000000000002E-2</c:v>
                </c:pt>
                <c:pt idx="641">
                  <c:v>4.24E-2</c:v>
                </c:pt>
                <c:pt idx="642">
                  <c:v>3.9399999999999998E-2</c:v>
                </c:pt>
                <c:pt idx="643">
                  <c:v>2.98E-2</c:v>
                </c:pt>
                <c:pt idx="644">
                  <c:v>2.6099999999999998E-2</c:v>
                </c:pt>
                <c:pt idx="645">
                  <c:v>2.2799999999999997E-2</c:v>
                </c:pt>
                <c:pt idx="646">
                  <c:v>1.9799999999999998E-2</c:v>
                </c:pt>
                <c:pt idx="647">
                  <c:v>0.02</c:v>
                </c:pt>
                <c:pt idx="648">
                  <c:v>2.0099999999999996E-2</c:v>
                </c:pt>
                <c:pt idx="649">
                  <c:v>0.02</c:v>
                </c:pt>
                <c:pt idx="650">
                  <c:v>1.8100000000000002E-2</c:v>
                </c:pt>
                <c:pt idx="651">
                  <c:v>9.7000000000000003E-3</c:v>
                </c:pt>
                <c:pt idx="652">
                  <c:v>3.9000000000000003E-3</c:v>
                </c:pt>
                <c:pt idx="653">
                  <c:v>1.6000000000000001E-3</c:v>
                </c:pt>
                <c:pt idx="654">
                  <c:v>1.5E-3</c:v>
                </c:pt>
                <c:pt idx="655">
                  <c:v>2.2000000000000001E-3</c:v>
                </c:pt>
                <c:pt idx="656">
                  <c:v>1.8E-3</c:v>
                </c:pt>
                <c:pt idx="657">
                  <c:v>1.5E-3</c:v>
                </c:pt>
                <c:pt idx="658">
                  <c:v>1.8E-3</c:v>
                </c:pt>
                <c:pt idx="659">
                  <c:v>2.0999999999999999E-3</c:v>
                </c:pt>
                <c:pt idx="660">
                  <c:v>1.6000000000000001E-3</c:v>
                </c:pt>
                <c:pt idx="661">
                  <c:v>1.6000000000000001E-3</c:v>
                </c:pt>
                <c:pt idx="662">
                  <c:v>1.5E-3</c:v>
                </c:pt>
                <c:pt idx="663">
                  <c:v>1.1999999999999999E-3</c:v>
                </c:pt>
                <c:pt idx="664">
                  <c:v>1.1999999999999999E-3</c:v>
                </c:pt>
                <c:pt idx="665">
                  <c:v>1.1999999999999999E-3</c:v>
                </c:pt>
                <c:pt idx="666">
                  <c:v>1.1000000000000001E-3</c:v>
                </c:pt>
                <c:pt idx="667">
                  <c:v>1.2999999999999999E-3</c:v>
                </c:pt>
                <c:pt idx="668">
                  <c:v>1.6000000000000001E-3</c:v>
                </c:pt>
                <c:pt idx="669">
                  <c:v>2E-3</c:v>
                </c:pt>
                <c:pt idx="670">
                  <c:v>2E-3</c:v>
                </c:pt>
                <c:pt idx="671">
                  <c:v>1.8E-3</c:v>
                </c:pt>
                <c:pt idx="672">
                  <c:v>1.8E-3</c:v>
                </c:pt>
                <c:pt idx="673">
                  <c:v>1.9E-3</c:v>
                </c:pt>
                <c:pt idx="674">
                  <c:v>1.9E-3</c:v>
                </c:pt>
                <c:pt idx="675">
                  <c:v>1.9E-3</c:v>
                </c:pt>
                <c:pt idx="676">
                  <c:v>1.9E-3</c:v>
                </c:pt>
                <c:pt idx="677">
                  <c:v>1.8E-3</c:v>
                </c:pt>
                <c:pt idx="678">
                  <c:v>1.7000000000000001E-3</c:v>
                </c:pt>
                <c:pt idx="679">
                  <c:v>1.6000000000000001E-3</c:v>
                </c:pt>
                <c:pt idx="680">
                  <c:v>1.4000000000000002E-3</c:v>
                </c:pt>
                <c:pt idx="681">
                  <c:v>1E-3</c:v>
                </c:pt>
                <c:pt idx="682">
                  <c:v>8.9999999999999998E-4</c:v>
                </c:pt>
                <c:pt idx="683">
                  <c:v>8.9999999999999998E-4</c:v>
                </c:pt>
                <c:pt idx="684">
                  <c:v>7.000000000000001E-4</c:v>
                </c:pt>
                <c:pt idx="685">
                  <c:v>1E-3</c:v>
                </c:pt>
                <c:pt idx="686">
                  <c:v>8.0000000000000004E-4</c:v>
                </c:pt>
                <c:pt idx="687">
                  <c:v>7.000000000000001E-4</c:v>
                </c:pt>
                <c:pt idx="688">
                  <c:v>8.0000000000000004E-4</c:v>
                </c:pt>
                <c:pt idx="689">
                  <c:v>7.000000000000001E-4</c:v>
                </c:pt>
                <c:pt idx="690">
                  <c:v>8.0000000000000004E-4</c:v>
                </c:pt>
                <c:pt idx="691">
                  <c:v>1E-3</c:v>
                </c:pt>
                <c:pt idx="692">
                  <c:v>1.2999999999999999E-3</c:v>
                </c:pt>
                <c:pt idx="693">
                  <c:v>1.4000000000000002E-3</c:v>
                </c:pt>
                <c:pt idx="694">
                  <c:v>1.6000000000000001E-3</c:v>
                </c:pt>
                <c:pt idx="695">
                  <c:v>1.6000000000000001E-3</c:v>
                </c:pt>
                <c:pt idx="696">
                  <c:v>1.6000000000000001E-3</c:v>
                </c:pt>
                <c:pt idx="697">
                  <c:v>1.2999999999999999E-3</c:v>
                </c:pt>
                <c:pt idx="698">
                  <c:v>1.4000000000000002E-3</c:v>
                </c:pt>
                <c:pt idx="699">
                  <c:v>1.6000000000000001E-3</c:v>
                </c:pt>
                <c:pt idx="700">
                  <c:v>1.6000000000000001E-3</c:v>
                </c:pt>
                <c:pt idx="701">
                  <c:v>1.6000000000000001E-3</c:v>
                </c:pt>
                <c:pt idx="702">
                  <c:v>1.4000000000000002E-3</c:v>
                </c:pt>
                <c:pt idx="703">
                  <c:v>1.5E-3</c:v>
                </c:pt>
                <c:pt idx="704">
                  <c:v>1.4000000000000002E-3</c:v>
                </c:pt>
                <c:pt idx="705">
                  <c:v>1.5E-3</c:v>
                </c:pt>
                <c:pt idx="706">
                  <c:v>1.1000000000000001E-3</c:v>
                </c:pt>
                <c:pt idx="707">
                  <c:v>8.9999999999999998E-4</c:v>
                </c:pt>
                <c:pt idx="708">
                  <c:v>8.9999999999999998E-4</c:v>
                </c:pt>
                <c:pt idx="709">
                  <c:v>8.0000000000000004E-4</c:v>
                </c:pt>
                <c:pt idx="710">
                  <c:v>8.0000000000000004E-4</c:v>
                </c:pt>
                <c:pt idx="711">
                  <c:v>8.9999999999999998E-4</c:v>
                </c:pt>
                <c:pt idx="712">
                  <c:v>8.0000000000000004E-4</c:v>
                </c:pt>
                <c:pt idx="713">
                  <c:v>8.9999999999999998E-4</c:v>
                </c:pt>
                <c:pt idx="714">
                  <c:v>7.000000000000001E-4</c:v>
                </c:pt>
                <c:pt idx="715">
                  <c:v>7.000000000000001E-4</c:v>
                </c:pt>
                <c:pt idx="716">
                  <c:v>8.0000000000000004E-4</c:v>
                </c:pt>
                <c:pt idx="717">
                  <c:v>8.9999999999999998E-4</c:v>
                </c:pt>
                <c:pt idx="718">
                  <c:v>8.9999999999999998E-4</c:v>
                </c:pt>
                <c:pt idx="719">
                  <c:v>1E-3</c:v>
                </c:pt>
                <c:pt idx="720">
                  <c:v>8.9999999999999998E-4</c:v>
                </c:pt>
                <c:pt idx="721">
                  <c:v>8.9999999999999998E-4</c:v>
                </c:pt>
                <c:pt idx="722">
                  <c:v>8.9999999999999998E-4</c:v>
                </c:pt>
                <c:pt idx="723">
                  <c:v>8.9999999999999998E-4</c:v>
                </c:pt>
                <c:pt idx="724">
                  <c:v>8.9999999999999998E-4</c:v>
                </c:pt>
                <c:pt idx="725">
                  <c:v>1.1999999999999999E-3</c:v>
                </c:pt>
                <c:pt idx="726">
                  <c:v>1.1000000000000001E-3</c:v>
                </c:pt>
                <c:pt idx="727">
                  <c:v>1.1000000000000001E-3</c:v>
                </c:pt>
                <c:pt idx="728">
                  <c:v>1.1000000000000001E-3</c:v>
                </c:pt>
                <c:pt idx="729">
                  <c:v>1.1999999999999999E-3</c:v>
                </c:pt>
                <c:pt idx="730">
                  <c:v>1.1999999999999999E-3</c:v>
                </c:pt>
                <c:pt idx="731">
                  <c:v>1.2999999999999999E-3</c:v>
                </c:pt>
                <c:pt idx="732">
                  <c:v>1.2999999999999999E-3</c:v>
                </c:pt>
                <c:pt idx="733">
                  <c:v>1.4000000000000002E-3</c:v>
                </c:pt>
                <c:pt idx="734">
                  <c:v>1.4000000000000002E-3</c:v>
                </c:pt>
                <c:pt idx="735">
                  <c:v>1.1999999999999999E-3</c:v>
                </c:pt>
                <c:pt idx="736">
                  <c:v>1.1999999999999999E-3</c:v>
                </c:pt>
                <c:pt idx="737">
                  <c:v>2.3999999999999998E-3</c:v>
                </c:pt>
                <c:pt idx="738">
                  <c:v>3.4000000000000002E-3</c:v>
                </c:pt>
                <c:pt idx="739">
                  <c:v>3.8E-3</c:v>
                </c:pt>
                <c:pt idx="740">
                  <c:v>3.5999999999999999E-3</c:v>
                </c:pt>
                <c:pt idx="741">
                  <c:v>3.7000000000000002E-3</c:v>
                </c:pt>
                <c:pt idx="742">
                  <c:v>3.7000000000000002E-3</c:v>
                </c:pt>
                <c:pt idx="743">
                  <c:v>3.8E-3</c:v>
                </c:pt>
                <c:pt idx="744">
                  <c:v>3.9000000000000003E-3</c:v>
                </c:pt>
                <c:pt idx="745">
                  <c:v>4.0000000000000001E-3</c:v>
                </c:pt>
                <c:pt idx="746">
                  <c:v>4.0000000000000001E-3</c:v>
                </c:pt>
                <c:pt idx="747">
                  <c:v>4.0000000000000001E-3</c:v>
                </c:pt>
                <c:pt idx="748">
                  <c:v>4.0999999999999995E-3</c:v>
                </c:pt>
                <c:pt idx="749">
                  <c:v>5.4000000000000003E-3</c:v>
                </c:pt>
                <c:pt idx="750">
                  <c:v>6.5000000000000006E-3</c:v>
                </c:pt>
                <c:pt idx="751">
                  <c:v>6.6E-3</c:v>
                </c:pt>
                <c:pt idx="752">
                  <c:v>7.9000000000000008E-3</c:v>
                </c:pt>
                <c:pt idx="753">
                  <c:v>9.0000000000000011E-3</c:v>
                </c:pt>
                <c:pt idx="754">
                  <c:v>9.1000000000000004E-3</c:v>
                </c:pt>
                <c:pt idx="755">
                  <c:v>1.04E-2</c:v>
                </c:pt>
                <c:pt idx="756">
                  <c:v>1.15E-2</c:v>
                </c:pt>
                <c:pt idx="757">
                  <c:v>1.1599999999999999E-2</c:v>
                </c:pt>
                <c:pt idx="758">
                  <c:v>1.15E-2</c:v>
                </c:pt>
                <c:pt idx="759">
                  <c:v>1.15E-2</c:v>
                </c:pt>
                <c:pt idx="760">
                  <c:v>1.1599999999999999E-2</c:v>
                </c:pt>
                <c:pt idx="761">
                  <c:v>1.3000000000000001E-2</c:v>
                </c:pt>
                <c:pt idx="762">
                  <c:v>1.41E-2</c:v>
                </c:pt>
                <c:pt idx="763">
                  <c:v>1.4199999999999999E-2</c:v>
                </c:pt>
                <c:pt idx="764">
                  <c:v>1.5100000000000001E-2</c:v>
                </c:pt>
                <c:pt idx="765">
                  <c:v>1.6899999999999998E-2</c:v>
                </c:pt>
                <c:pt idx="766">
                  <c:v>1.7000000000000001E-2</c:v>
                </c:pt>
                <c:pt idx="767">
                  <c:v>1.8200000000000001E-2</c:v>
                </c:pt>
                <c:pt idx="768">
                  <c:v>1.9099999999999999E-2</c:v>
                </c:pt>
                <c:pt idx="769">
                  <c:v>1.9099999999999999E-2</c:v>
                </c:pt>
                <c:pt idx="770">
                  <c:v>1.95E-2</c:v>
                </c:pt>
                <c:pt idx="771">
                  <c:v>2.1899999999999999E-2</c:v>
                </c:pt>
                <c:pt idx="772">
                  <c:v>2.2000000000000002E-2</c:v>
                </c:pt>
                <c:pt idx="773">
                  <c:v>2.2700000000000001E-2</c:v>
                </c:pt>
                <c:pt idx="774">
                  <c:v>2.4E-2</c:v>
                </c:pt>
                <c:pt idx="775">
                  <c:v>2.4E-2</c:v>
                </c:pt>
                <c:pt idx="776">
                  <c:v>2.41E-2</c:v>
                </c:pt>
                <c:pt idx="777">
                  <c:v>2.4199999999999999E-2</c:v>
                </c:pt>
                <c:pt idx="778">
                  <c:v>2.3900000000000001E-2</c:v>
                </c:pt>
                <c:pt idx="779">
                  <c:v>2.3799999999999998E-2</c:v>
                </c:pt>
                <c:pt idx="780">
                  <c:v>2.4E-2</c:v>
                </c:pt>
                <c:pt idx="781">
                  <c:v>2.1299999999999999E-2</c:v>
                </c:pt>
                <c:pt idx="782">
                  <c:v>2.0400000000000001E-2</c:v>
                </c:pt>
                <c:pt idx="783">
                  <c:v>1.83E-2</c:v>
                </c:pt>
                <c:pt idx="784">
                  <c:v>1.55E-2</c:v>
                </c:pt>
                <c:pt idx="785">
                  <c:v>1.55E-2</c:v>
                </c:pt>
                <c:pt idx="786">
                  <c:v>1.55E-2</c:v>
                </c:pt>
                <c:pt idx="787">
                  <c:v>1.5800000000000002E-2</c:v>
                </c:pt>
                <c:pt idx="788">
                  <c:v>6.5000000000000006E-3</c:v>
                </c:pt>
                <c:pt idx="789">
                  <c:v>5.0000000000000001E-4</c:v>
                </c:pt>
                <c:pt idx="790">
                  <c:v>5.0000000000000001E-4</c:v>
                </c:pt>
                <c:pt idx="791">
                  <c:v>8.0000000000000004E-4</c:v>
                </c:pt>
                <c:pt idx="792">
                  <c:v>8.9999999999999998E-4</c:v>
                </c:pt>
                <c:pt idx="793">
                  <c:v>1E-3</c:v>
                </c:pt>
                <c:pt idx="794">
                  <c:v>8.9999999999999998E-4</c:v>
                </c:pt>
                <c:pt idx="795">
                  <c:v>8.9999999999999998E-4</c:v>
                </c:pt>
                <c:pt idx="796">
                  <c:v>8.9999999999999998E-4</c:v>
                </c:pt>
                <c:pt idx="797">
                  <c:v>8.9999999999999998E-4</c:v>
                </c:pt>
                <c:pt idx="798">
                  <c:v>8.9999999999999998E-4</c:v>
                </c:pt>
                <c:pt idx="799">
                  <c:v>8.0000000000000004E-4</c:v>
                </c:pt>
                <c:pt idx="800">
                  <c:v>7.000000000000001E-4</c:v>
                </c:pt>
                <c:pt idx="801">
                  <c:v>7.000000000000001E-4</c:v>
                </c:pt>
                <c:pt idx="802">
                  <c:v>5.9999999999999995E-4</c:v>
                </c:pt>
                <c:pt idx="803">
                  <c:v>8.0000000000000004E-4</c:v>
                </c:pt>
                <c:pt idx="804">
                  <c:v>1E-3</c:v>
                </c:pt>
                <c:pt idx="805">
                  <c:v>8.9999999999999998E-4</c:v>
                </c:pt>
                <c:pt idx="806">
                  <c:v>8.0000000000000004E-4</c:v>
                </c:pt>
                <c:pt idx="807">
                  <c:v>8.0000000000000004E-4</c:v>
                </c:pt>
                <c:pt idx="808">
                  <c:v>8.0000000000000004E-4</c:v>
                </c:pt>
                <c:pt idx="809">
                  <c:v>8.0000000000000004E-4</c:v>
                </c:pt>
                <c:pt idx="810">
                  <c:v>8.0000000000000004E-4</c:v>
                </c:pt>
                <c:pt idx="811">
                  <c:v>8.0000000000000004E-4</c:v>
                </c:pt>
                <c:pt idx="812">
                  <c:v>2E-3</c:v>
                </c:pt>
                <c:pt idx="813">
                  <c:v>3.3E-3</c:v>
                </c:pt>
                <c:pt idx="814">
                  <c:v>7.7000000000000002E-3</c:v>
                </c:pt>
                <c:pt idx="815">
                  <c:v>1.21E-2</c:v>
                </c:pt>
                <c:pt idx="816">
                  <c:v>1.6799999999999999E-2</c:v>
                </c:pt>
                <c:pt idx="817">
                  <c:v>2.3300000000000001E-2</c:v>
                </c:pt>
                <c:pt idx="818">
                  <c:v>2.5600000000000001E-2</c:v>
                </c:pt>
              </c:numCache>
            </c:numRef>
          </c:val>
          <c:smooth val="0"/>
          <c:extLst>
            <c:ext xmlns:c16="http://schemas.microsoft.com/office/drawing/2014/chart" uri="{C3380CC4-5D6E-409C-BE32-E72D297353CC}">
              <c16:uniqueId val="{00000000-CDA6-4769-B9F3-4029204F34B5}"/>
            </c:ext>
          </c:extLst>
        </c:ser>
        <c:dLbls>
          <c:showLegendKey val="0"/>
          <c:showVal val="0"/>
          <c:showCatName val="0"/>
          <c:showSerName val="0"/>
          <c:showPercent val="0"/>
          <c:showBubbleSize val="0"/>
        </c:dLbls>
        <c:smooth val="0"/>
        <c:axId val="1752494960"/>
        <c:axId val="1752493712"/>
      </c:lineChart>
      <c:dateAx>
        <c:axId val="1752494960"/>
        <c:scaling>
          <c:orientation val="minMax"/>
          <c:min val="24838"/>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52493712"/>
        <c:crosses val="autoZero"/>
        <c:auto val="1"/>
        <c:lblOffset val="100"/>
        <c:baseTimeUnit val="months"/>
        <c:majorUnit val="6"/>
        <c:majorTimeUnit val="years"/>
      </c:dateAx>
      <c:valAx>
        <c:axId val="1752493712"/>
        <c:scaling>
          <c:orientation val="minMax"/>
          <c:max val="0.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752494960"/>
        <c:crosses val="autoZero"/>
        <c:crossBetween val="between"/>
        <c:majorUnit val="5.000000000000001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r>
              <a:rPr lang="en-US" sz="1600" b="1" dirty="0">
                <a:solidFill>
                  <a:sysClr val="windowText" lastClr="000000"/>
                </a:solidFill>
              </a:rPr>
              <a:t>Interest Rates (%)</a:t>
            </a:r>
          </a:p>
        </c:rich>
      </c:tx>
      <c:overlay val="0"/>
      <c:spPr>
        <a:noFill/>
        <a:ln>
          <a:noFill/>
        </a:ln>
        <a:effectLst/>
      </c:spPr>
      <c:txPr>
        <a:bodyPr rot="0" spcFirstLastPara="1" vertOverflow="ellipsis" vert="horz" wrap="square" anchor="ctr" anchorCtr="1"/>
        <a:lstStyle/>
        <a:p>
          <a:pPr>
            <a:defRPr sz="1600" b="1" i="0" u="none" strike="noStrike" kern="1200" spc="0" baseline="0">
              <a:solidFill>
                <a:sysClr val="windowText" lastClr="000000"/>
              </a:solidFill>
              <a:latin typeface="+mn-lt"/>
              <a:ea typeface="+mn-ea"/>
              <a:cs typeface="+mn-cs"/>
            </a:defRPr>
          </a:pPr>
          <a:endParaRPr lang="en-US"/>
        </a:p>
      </c:txPr>
    </c:title>
    <c:autoTitleDeleted val="0"/>
    <c:plotArea>
      <c:layout/>
      <c:lineChart>
        <c:grouping val="standard"/>
        <c:varyColors val="0"/>
        <c:ser>
          <c:idx val="0"/>
          <c:order val="0"/>
          <c:tx>
            <c:strRef>
              <c:f>Sheet2!$C$1</c:f>
              <c:strCache>
                <c:ptCount val="1"/>
                <c:pt idx="0">
                  <c:v>Fed Funds Rate</c:v>
                </c:pt>
              </c:strCache>
            </c:strRef>
          </c:tx>
          <c:spPr>
            <a:ln w="28575" cap="rnd">
              <a:solidFill>
                <a:srgbClr val="C00000"/>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Sheet2!$C$2:$C$62</c:f>
              <c:numCache>
                <c:formatCode>0.00%</c:formatCode>
                <c:ptCount val="61"/>
                <c:pt idx="0">
                  <c:v>1.15E-2</c:v>
                </c:pt>
                <c:pt idx="1">
                  <c:v>1.1599999999999999E-2</c:v>
                </c:pt>
                <c:pt idx="2">
                  <c:v>1.3000000000000001E-2</c:v>
                </c:pt>
                <c:pt idx="3">
                  <c:v>1.41E-2</c:v>
                </c:pt>
                <c:pt idx="4">
                  <c:v>1.4199999999999999E-2</c:v>
                </c:pt>
                <c:pt idx="5">
                  <c:v>1.5100000000000001E-2</c:v>
                </c:pt>
                <c:pt idx="6">
                  <c:v>1.6899999999999998E-2</c:v>
                </c:pt>
                <c:pt idx="7">
                  <c:v>1.7000000000000001E-2</c:v>
                </c:pt>
                <c:pt idx="8">
                  <c:v>1.8200000000000001E-2</c:v>
                </c:pt>
                <c:pt idx="9">
                  <c:v>1.9099999999999999E-2</c:v>
                </c:pt>
                <c:pt idx="10">
                  <c:v>1.9099999999999999E-2</c:v>
                </c:pt>
                <c:pt idx="11">
                  <c:v>1.95E-2</c:v>
                </c:pt>
                <c:pt idx="12">
                  <c:v>2.1899999999999999E-2</c:v>
                </c:pt>
                <c:pt idx="13">
                  <c:v>2.2000000000000002E-2</c:v>
                </c:pt>
                <c:pt idx="14">
                  <c:v>2.2700000000000001E-2</c:v>
                </c:pt>
                <c:pt idx="15">
                  <c:v>2.4E-2</c:v>
                </c:pt>
                <c:pt idx="16">
                  <c:v>2.4E-2</c:v>
                </c:pt>
                <c:pt idx="17">
                  <c:v>2.41E-2</c:v>
                </c:pt>
                <c:pt idx="18">
                  <c:v>2.4199999999999999E-2</c:v>
                </c:pt>
                <c:pt idx="19">
                  <c:v>2.3900000000000001E-2</c:v>
                </c:pt>
                <c:pt idx="20">
                  <c:v>2.3799999999999998E-2</c:v>
                </c:pt>
                <c:pt idx="21">
                  <c:v>2.4E-2</c:v>
                </c:pt>
                <c:pt idx="22">
                  <c:v>2.1299999999999999E-2</c:v>
                </c:pt>
                <c:pt idx="23">
                  <c:v>2.0400000000000001E-2</c:v>
                </c:pt>
                <c:pt idx="24">
                  <c:v>1.83E-2</c:v>
                </c:pt>
                <c:pt idx="25">
                  <c:v>1.55E-2</c:v>
                </c:pt>
                <c:pt idx="26">
                  <c:v>1.55E-2</c:v>
                </c:pt>
                <c:pt idx="27">
                  <c:v>1.55E-2</c:v>
                </c:pt>
                <c:pt idx="28">
                  <c:v>1.5800000000000002E-2</c:v>
                </c:pt>
                <c:pt idx="29">
                  <c:v>6.5000000000000006E-3</c:v>
                </c:pt>
                <c:pt idx="30">
                  <c:v>5.0000000000000001E-4</c:v>
                </c:pt>
                <c:pt idx="31">
                  <c:v>5.0000000000000001E-4</c:v>
                </c:pt>
                <c:pt idx="32">
                  <c:v>8.0000000000000004E-4</c:v>
                </c:pt>
                <c:pt idx="33">
                  <c:v>8.9999999999999998E-4</c:v>
                </c:pt>
                <c:pt idx="34">
                  <c:v>1E-3</c:v>
                </c:pt>
                <c:pt idx="35">
                  <c:v>8.9999999999999998E-4</c:v>
                </c:pt>
                <c:pt idx="36">
                  <c:v>8.9999999999999998E-4</c:v>
                </c:pt>
                <c:pt idx="37">
                  <c:v>8.9999999999999998E-4</c:v>
                </c:pt>
                <c:pt idx="38">
                  <c:v>8.9999999999999998E-4</c:v>
                </c:pt>
                <c:pt idx="39">
                  <c:v>8.9999999999999998E-4</c:v>
                </c:pt>
                <c:pt idx="40">
                  <c:v>8.0000000000000004E-4</c:v>
                </c:pt>
                <c:pt idx="41">
                  <c:v>7.000000000000001E-4</c:v>
                </c:pt>
                <c:pt idx="42">
                  <c:v>7.000000000000001E-4</c:v>
                </c:pt>
                <c:pt idx="43">
                  <c:v>5.9999999999999995E-4</c:v>
                </c:pt>
                <c:pt idx="44">
                  <c:v>8.0000000000000004E-4</c:v>
                </c:pt>
                <c:pt idx="45">
                  <c:v>1E-3</c:v>
                </c:pt>
                <c:pt idx="46">
                  <c:v>8.9999999999999998E-4</c:v>
                </c:pt>
                <c:pt idx="47">
                  <c:v>8.0000000000000004E-4</c:v>
                </c:pt>
                <c:pt idx="48">
                  <c:v>8.0000000000000004E-4</c:v>
                </c:pt>
                <c:pt idx="49">
                  <c:v>8.0000000000000004E-4</c:v>
                </c:pt>
                <c:pt idx="50">
                  <c:v>8.0000000000000004E-4</c:v>
                </c:pt>
                <c:pt idx="51">
                  <c:v>8.0000000000000004E-4</c:v>
                </c:pt>
                <c:pt idx="52">
                  <c:v>8.0000000000000004E-4</c:v>
                </c:pt>
                <c:pt idx="53">
                  <c:v>2E-3</c:v>
                </c:pt>
                <c:pt idx="54">
                  <c:v>3.3E-3</c:v>
                </c:pt>
                <c:pt idx="55">
                  <c:v>7.7000000000000002E-3</c:v>
                </c:pt>
                <c:pt idx="56">
                  <c:v>1.21E-2</c:v>
                </c:pt>
                <c:pt idx="57">
                  <c:v>1.6799999999999999E-2</c:v>
                </c:pt>
                <c:pt idx="58">
                  <c:v>2.3300000000000001E-2</c:v>
                </c:pt>
                <c:pt idx="59">
                  <c:v>2.5600000000000001E-2</c:v>
                </c:pt>
                <c:pt idx="60">
                  <c:v>3.7499999999999999E-2</c:v>
                </c:pt>
              </c:numCache>
            </c:numRef>
          </c:val>
          <c:smooth val="0"/>
          <c:extLst>
            <c:ext xmlns:c16="http://schemas.microsoft.com/office/drawing/2014/chart" uri="{C3380CC4-5D6E-409C-BE32-E72D297353CC}">
              <c16:uniqueId val="{00000000-C697-4CBD-8BC2-0816AB2AFF3F}"/>
            </c:ext>
          </c:extLst>
        </c:ser>
        <c:ser>
          <c:idx val="1"/>
          <c:order val="1"/>
          <c:tx>
            <c:strRef>
              <c:f>Sheet2!$D$1</c:f>
              <c:strCache>
                <c:ptCount val="1"/>
                <c:pt idx="0">
                  <c:v>2-Yr Treasury</c:v>
                </c:pt>
              </c:strCache>
            </c:strRef>
          </c:tx>
          <c:spPr>
            <a:ln w="28575" cap="rnd">
              <a:solidFill>
                <a:srgbClr val="FF0000"/>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Sheet2!$D$2:$D$62</c:f>
              <c:numCache>
                <c:formatCode>0.00%</c:formatCode>
                <c:ptCount val="61"/>
                <c:pt idx="0">
                  <c:v>1.6E-2</c:v>
                </c:pt>
                <c:pt idx="1">
                  <c:v>1.78E-2</c:v>
                </c:pt>
                <c:pt idx="2">
                  <c:v>1.89E-2</c:v>
                </c:pt>
                <c:pt idx="3">
                  <c:v>2.1400000000000002E-2</c:v>
                </c:pt>
                <c:pt idx="4">
                  <c:v>2.2499999999999999E-2</c:v>
                </c:pt>
                <c:pt idx="5">
                  <c:v>2.2700000000000001E-2</c:v>
                </c:pt>
                <c:pt idx="6">
                  <c:v>2.4900000000000002E-2</c:v>
                </c:pt>
                <c:pt idx="7">
                  <c:v>2.4E-2</c:v>
                </c:pt>
                <c:pt idx="8">
                  <c:v>2.52E-2</c:v>
                </c:pt>
                <c:pt idx="9">
                  <c:v>2.6699999999999998E-2</c:v>
                </c:pt>
                <c:pt idx="10">
                  <c:v>2.6200000000000001E-2</c:v>
                </c:pt>
                <c:pt idx="11">
                  <c:v>2.81E-2</c:v>
                </c:pt>
                <c:pt idx="12">
                  <c:v>2.87E-2</c:v>
                </c:pt>
                <c:pt idx="13">
                  <c:v>2.7999999999999997E-2</c:v>
                </c:pt>
                <c:pt idx="14">
                  <c:v>2.4799999999999999E-2</c:v>
                </c:pt>
                <c:pt idx="15">
                  <c:v>2.4500000000000001E-2</c:v>
                </c:pt>
                <c:pt idx="16">
                  <c:v>2.52E-2</c:v>
                </c:pt>
                <c:pt idx="17">
                  <c:v>2.2700000000000001E-2</c:v>
                </c:pt>
                <c:pt idx="18">
                  <c:v>2.2700000000000001E-2</c:v>
                </c:pt>
                <c:pt idx="19">
                  <c:v>1.95E-2</c:v>
                </c:pt>
                <c:pt idx="20">
                  <c:v>1.7500000000000002E-2</c:v>
                </c:pt>
                <c:pt idx="21">
                  <c:v>1.89E-2</c:v>
                </c:pt>
                <c:pt idx="22">
                  <c:v>1.4999999999999999E-2</c:v>
                </c:pt>
                <c:pt idx="23">
                  <c:v>1.6299999999999999E-2</c:v>
                </c:pt>
                <c:pt idx="24">
                  <c:v>1.52E-2</c:v>
                </c:pt>
                <c:pt idx="25">
                  <c:v>1.61E-2</c:v>
                </c:pt>
                <c:pt idx="26">
                  <c:v>1.5800000000000002E-2</c:v>
                </c:pt>
                <c:pt idx="27">
                  <c:v>1.3300000000000001E-2</c:v>
                </c:pt>
                <c:pt idx="28">
                  <c:v>8.6E-3</c:v>
                </c:pt>
                <c:pt idx="29">
                  <c:v>2.3E-3</c:v>
                </c:pt>
                <c:pt idx="30">
                  <c:v>2E-3</c:v>
                </c:pt>
                <c:pt idx="31">
                  <c:v>1.6000000000000001E-3</c:v>
                </c:pt>
                <c:pt idx="32">
                  <c:v>1.6000000000000001E-3</c:v>
                </c:pt>
                <c:pt idx="33">
                  <c:v>1.1000000000000001E-3</c:v>
                </c:pt>
                <c:pt idx="34">
                  <c:v>1.4000000000000002E-3</c:v>
                </c:pt>
                <c:pt idx="35">
                  <c:v>1.2999999999999999E-3</c:v>
                </c:pt>
                <c:pt idx="36">
                  <c:v>1.4000000000000002E-3</c:v>
                </c:pt>
                <c:pt idx="37">
                  <c:v>1.6000000000000001E-3</c:v>
                </c:pt>
                <c:pt idx="38">
                  <c:v>1.2999999999999999E-3</c:v>
                </c:pt>
                <c:pt idx="39">
                  <c:v>1.1000000000000001E-3</c:v>
                </c:pt>
                <c:pt idx="40">
                  <c:v>1.4000000000000002E-3</c:v>
                </c:pt>
                <c:pt idx="41">
                  <c:v>1.6000000000000001E-3</c:v>
                </c:pt>
                <c:pt idx="42">
                  <c:v>1.6000000000000001E-3</c:v>
                </c:pt>
                <c:pt idx="43">
                  <c:v>1.4000000000000002E-3</c:v>
                </c:pt>
                <c:pt idx="44">
                  <c:v>2.5000000000000001E-3</c:v>
                </c:pt>
                <c:pt idx="45">
                  <c:v>1.9E-3</c:v>
                </c:pt>
                <c:pt idx="46">
                  <c:v>2E-3</c:v>
                </c:pt>
                <c:pt idx="47">
                  <c:v>2.8000000000000004E-3</c:v>
                </c:pt>
                <c:pt idx="48">
                  <c:v>4.7999999999999996E-3</c:v>
                </c:pt>
                <c:pt idx="49">
                  <c:v>5.1999999999999998E-3</c:v>
                </c:pt>
                <c:pt idx="50">
                  <c:v>7.3000000000000001E-3</c:v>
                </c:pt>
                <c:pt idx="51">
                  <c:v>1.18E-2</c:v>
                </c:pt>
                <c:pt idx="52">
                  <c:v>1.44E-2</c:v>
                </c:pt>
                <c:pt idx="53">
                  <c:v>2.2799999999999997E-2</c:v>
                </c:pt>
                <c:pt idx="54">
                  <c:v>2.7000000000000003E-2</c:v>
                </c:pt>
                <c:pt idx="55">
                  <c:v>2.53E-2</c:v>
                </c:pt>
                <c:pt idx="56">
                  <c:v>2.92E-2</c:v>
                </c:pt>
                <c:pt idx="57">
                  <c:v>2.8900000000000002E-2</c:v>
                </c:pt>
                <c:pt idx="58">
                  <c:v>3.4500000000000003E-2</c:v>
                </c:pt>
                <c:pt idx="59">
                  <c:v>4.2199999999999994E-2</c:v>
                </c:pt>
                <c:pt idx="60">
                  <c:v>4.6100000000000002E-2</c:v>
                </c:pt>
              </c:numCache>
            </c:numRef>
          </c:val>
          <c:smooth val="0"/>
          <c:extLst>
            <c:ext xmlns:c16="http://schemas.microsoft.com/office/drawing/2014/chart" uri="{C3380CC4-5D6E-409C-BE32-E72D297353CC}">
              <c16:uniqueId val="{00000001-C697-4CBD-8BC2-0816AB2AFF3F}"/>
            </c:ext>
          </c:extLst>
        </c:ser>
        <c:ser>
          <c:idx val="2"/>
          <c:order val="2"/>
          <c:tx>
            <c:strRef>
              <c:f>Sheet2!$E$1</c:f>
              <c:strCache>
                <c:ptCount val="1"/>
                <c:pt idx="0">
                  <c:v>5-Yr Treasury</c:v>
                </c:pt>
              </c:strCache>
            </c:strRef>
          </c:tx>
          <c:spPr>
            <a:ln w="28575" cap="rnd">
              <a:solidFill>
                <a:srgbClr val="FF9999"/>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Sheet2!$E$2:$E$62</c:f>
              <c:numCache>
                <c:formatCode>0.00%</c:formatCode>
                <c:ptCount val="61"/>
                <c:pt idx="0">
                  <c:v>2.0099999999999996E-2</c:v>
                </c:pt>
                <c:pt idx="1">
                  <c:v>2.1400000000000002E-2</c:v>
                </c:pt>
                <c:pt idx="2">
                  <c:v>2.2000000000000002E-2</c:v>
                </c:pt>
                <c:pt idx="3">
                  <c:v>2.52E-2</c:v>
                </c:pt>
                <c:pt idx="4">
                  <c:v>2.6499999999999999E-2</c:v>
                </c:pt>
                <c:pt idx="5">
                  <c:v>2.5600000000000001E-2</c:v>
                </c:pt>
                <c:pt idx="6">
                  <c:v>2.7900000000000001E-2</c:v>
                </c:pt>
                <c:pt idx="7">
                  <c:v>2.6800000000000001E-2</c:v>
                </c:pt>
                <c:pt idx="8">
                  <c:v>2.7300000000000001E-2</c:v>
                </c:pt>
                <c:pt idx="9">
                  <c:v>2.8500000000000001E-2</c:v>
                </c:pt>
                <c:pt idx="10">
                  <c:v>2.7400000000000001E-2</c:v>
                </c:pt>
                <c:pt idx="11">
                  <c:v>2.9399999999999999E-2</c:v>
                </c:pt>
                <c:pt idx="12">
                  <c:v>2.98E-2</c:v>
                </c:pt>
                <c:pt idx="13">
                  <c:v>2.8399999999999998E-2</c:v>
                </c:pt>
                <c:pt idx="14">
                  <c:v>2.5099999999999997E-2</c:v>
                </c:pt>
                <c:pt idx="15">
                  <c:v>2.4300000000000002E-2</c:v>
                </c:pt>
                <c:pt idx="16">
                  <c:v>2.52E-2</c:v>
                </c:pt>
                <c:pt idx="17">
                  <c:v>2.23E-2</c:v>
                </c:pt>
                <c:pt idx="18">
                  <c:v>2.2799999999999997E-2</c:v>
                </c:pt>
                <c:pt idx="19">
                  <c:v>1.9299999999999998E-2</c:v>
                </c:pt>
                <c:pt idx="20">
                  <c:v>1.7600000000000001E-2</c:v>
                </c:pt>
                <c:pt idx="21">
                  <c:v>1.84E-2</c:v>
                </c:pt>
                <c:pt idx="22">
                  <c:v>1.3899999999999999E-2</c:v>
                </c:pt>
                <c:pt idx="23">
                  <c:v>1.55E-2</c:v>
                </c:pt>
                <c:pt idx="24">
                  <c:v>1.5100000000000001E-2</c:v>
                </c:pt>
                <c:pt idx="25">
                  <c:v>1.6200000000000003E-2</c:v>
                </c:pt>
                <c:pt idx="26">
                  <c:v>1.6899999999999998E-2</c:v>
                </c:pt>
                <c:pt idx="27">
                  <c:v>1.32E-2</c:v>
                </c:pt>
                <c:pt idx="28">
                  <c:v>8.8999999999999999E-3</c:v>
                </c:pt>
                <c:pt idx="29">
                  <c:v>3.7000000000000002E-3</c:v>
                </c:pt>
                <c:pt idx="30">
                  <c:v>3.5999999999999999E-3</c:v>
                </c:pt>
                <c:pt idx="31">
                  <c:v>3.0000000000000001E-3</c:v>
                </c:pt>
                <c:pt idx="32">
                  <c:v>2.8999999999999998E-3</c:v>
                </c:pt>
                <c:pt idx="33">
                  <c:v>2.0999999999999999E-3</c:v>
                </c:pt>
                <c:pt idx="34">
                  <c:v>2.8000000000000004E-3</c:v>
                </c:pt>
                <c:pt idx="35">
                  <c:v>2.8000000000000004E-3</c:v>
                </c:pt>
                <c:pt idx="36">
                  <c:v>3.8E-3</c:v>
                </c:pt>
                <c:pt idx="37">
                  <c:v>3.5999999999999999E-3</c:v>
                </c:pt>
                <c:pt idx="38">
                  <c:v>3.5999999999999999E-3</c:v>
                </c:pt>
                <c:pt idx="39">
                  <c:v>4.5000000000000005E-3</c:v>
                </c:pt>
                <c:pt idx="40">
                  <c:v>7.4999999999999997E-3</c:v>
                </c:pt>
                <c:pt idx="41">
                  <c:v>9.1999999999999998E-3</c:v>
                </c:pt>
                <c:pt idx="42">
                  <c:v>8.6E-3</c:v>
                </c:pt>
                <c:pt idx="43">
                  <c:v>7.9000000000000008E-3</c:v>
                </c:pt>
                <c:pt idx="44">
                  <c:v>8.6999999999999994E-3</c:v>
                </c:pt>
                <c:pt idx="45">
                  <c:v>6.8999999999999999E-3</c:v>
                </c:pt>
                <c:pt idx="46">
                  <c:v>7.7000000000000002E-3</c:v>
                </c:pt>
                <c:pt idx="47">
                  <c:v>9.7999999999999997E-3</c:v>
                </c:pt>
                <c:pt idx="48">
                  <c:v>1.18E-2</c:v>
                </c:pt>
                <c:pt idx="49">
                  <c:v>1.1399999999999999E-2</c:v>
                </c:pt>
                <c:pt idx="50">
                  <c:v>1.26E-2</c:v>
                </c:pt>
                <c:pt idx="51">
                  <c:v>1.6200000000000003E-2</c:v>
                </c:pt>
                <c:pt idx="52">
                  <c:v>1.7100000000000001E-2</c:v>
                </c:pt>
                <c:pt idx="53">
                  <c:v>2.4199999999999999E-2</c:v>
                </c:pt>
                <c:pt idx="54">
                  <c:v>2.92E-2</c:v>
                </c:pt>
                <c:pt idx="55">
                  <c:v>2.81E-2</c:v>
                </c:pt>
                <c:pt idx="56">
                  <c:v>3.0099999999999998E-2</c:v>
                </c:pt>
                <c:pt idx="57">
                  <c:v>2.7000000000000003E-2</c:v>
                </c:pt>
                <c:pt idx="58">
                  <c:v>3.3000000000000002E-2</c:v>
                </c:pt>
                <c:pt idx="59">
                  <c:v>4.0599999999999997E-2</c:v>
                </c:pt>
                <c:pt idx="60">
                  <c:v>4.2999999999999997E-2</c:v>
                </c:pt>
              </c:numCache>
            </c:numRef>
          </c:val>
          <c:smooth val="0"/>
          <c:extLst>
            <c:ext xmlns:c16="http://schemas.microsoft.com/office/drawing/2014/chart" uri="{C3380CC4-5D6E-409C-BE32-E72D297353CC}">
              <c16:uniqueId val="{00000002-C697-4CBD-8BC2-0816AB2AFF3F}"/>
            </c:ext>
          </c:extLst>
        </c:ser>
        <c:ser>
          <c:idx val="3"/>
          <c:order val="3"/>
          <c:tx>
            <c:strRef>
              <c:f>Sheet2!$F$1</c:f>
              <c:strCache>
                <c:ptCount val="1"/>
                <c:pt idx="0">
                  <c:v>7-Yr Treasury</c:v>
                </c:pt>
              </c:strCache>
            </c:strRef>
          </c:tx>
          <c:spPr>
            <a:ln w="28575" cap="rnd">
              <a:solidFill>
                <a:schemeClr val="accent1">
                  <a:lumMod val="20000"/>
                  <a:lumOff val="80000"/>
                </a:schemeClr>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Sheet2!$F$2:$F$62</c:f>
              <c:numCache>
                <c:formatCode>0.00%</c:formatCode>
                <c:ptCount val="61"/>
                <c:pt idx="0">
                  <c:v>2.23E-2</c:v>
                </c:pt>
                <c:pt idx="1">
                  <c:v>2.3099999999999999E-2</c:v>
                </c:pt>
                <c:pt idx="2">
                  <c:v>2.3300000000000001E-2</c:v>
                </c:pt>
                <c:pt idx="3">
                  <c:v>2.6600000000000002E-2</c:v>
                </c:pt>
                <c:pt idx="4">
                  <c:v>2.7999999999999997E-2</c:v>
                </c:pt>
                <c:pt idx="5">
                  <c:v>2.6800000000000001E-2</c:v>
                </c:pt>
                <c:pt idx="6">
                  <c:v>2.9100000000000001E-2</c:v>
                </c:pt>
                <c:pt idx="7">
                  <c:v>2.7799999999999998E-2</c:v>
                </c:pt>
                <c:pt idx="8">
                  <c:v>2.81E-2</c:v>
                </c:pt>
                <c:pt idx="9">
                  <c:v>2.92E-2</c:v>
                </c:pt>
                <c:pt idx="10">
                  <c:v>2.81E-2</c:v>
                </c:pt>
                <c:pt idx="11">
                  <c:v>3.0099999999999998E-2</c:v>
                </c:pt>
                <c:pt idx="12">
                  <c:v>3.0699999999999998E-2</c:v>
                </c:pt>
                <c:pt idx="13">
                  <c:v>2.92E-2</c:v>
                </c:pt>
                <c:pt idx="14">
                  <c:v>2.5899999999999999E-2</c:v>
                </c:pt>
                <c:pt idx="15">
                  <c:v>2.5099999999999997E-2</c:v>
                </c:pt>
                <c:pt idx="16">
                  <c:v>2.63E-2</c:v>
                </c:pt>
                <c:pt idx="17">
                  <c:v>2.3099999999999999E-2</c:v>
                </c:pt>
                <c:pt idx="18">
                  <c:v>2.3900000000000001E-2</c:v>
                </c:pt>
                <c:pt idx="19">
                  <c:v>2.0299999999999999E-2</c:v>
                </c:pt>
                <c:pt idx="20">
                  <c:v>1.8700000000000001E-2</c:v>
                </c:pt>
                <c:pt idx="21">
                  <c:v>1.9199999999999998E-2</c:v>
                </c:pt>
                <c:pt idx="22">
                  <c:v>1.4499999999999999E-2</c:v>
                </c:pt>
                <c:pt idx="23">
                  <c:v>1.6200000000000003E-2</c:v>
                </c:pt>
                <c:pt idx="24">
                  <c:v>1.6E-2</c:v>
                </c:pt>
                <c:pt idx="25">
                  <c:v>1.7299999999999999E-2</c:v>
                </c:pt>
                <c:pt idx="26">
                  <c:v>1.83E-2</c:v>
                </c:pt>
                <c:pt idx="27">
                  <c:v>1.4199999999999999E-2</c:v>
                </c:pt>
                <c:pt idx="28">
                  <c:v>1.03E-2</c:v>
                </c:pt>
                <c:pt idx="29">
                  <c:v>5.5000000000000005E-3</c:v>
                </c:pt>
                <c:pt idx="30">
                  <c:v>5.3E-3</c:v>
                </c:pt>
                <c:pt idx="31">
                  <c:v>5.0000000000000001E-3</c:v>
                </c:pt>
                <c:pt idx="32">
                  <c:v>4.8999999999999998E-3</c:v>
                </c:pt>
                <c:pt idx="33">
                  <c:v>3.9000000000000003E-3</c:v>
                </c:pt>
                <c:pt idx="34">
                  <c:v>5.0000000000000001E-3</c:v>
                </c:pt>
                <c:pt idx="35">
                  <c:v>4.6999999999999993E-3</c:v>
                </c:pt>
                <c:pt idx="36">
                  <c:v>6.4000000000000003E-3</c:v>
                </c:pt>
                <c:pt idx="37">
                  <c:v>6.1999999999999998E-3</c:v>
                </c:pt>
                <c:pt idx="38">
                  <c:v>6.5000000000000006E-3</c:v>
                </c:pt>
                <c:pt idx="39">
                  <c:v>7.9000000000000008E-3</c:v>
                </c:pt>
                <c:pt idx="40">
                  <c:v>1.15E-2</c:v>
                </c:pt>
                <c:pt idx="41">
                  <c:v>1.3999999999999999E-2</c:v>
                </c:pt>
                <c:pt idx="42">
                  <c:v>1.32E-2</c:v>
                </c:pt>
                <c:pt idx="43">
                  <c:v>1.24E-2</c:v>
                </c:pt>
                <c:pt idx="44">
                  <c:v>1.21E-2</c:v>
                </c:pt>
                <c:pt idx="45">
                  <c:v>0.01</c:v>
                </c:pt>
                <c:pt idx="46">
                  <c:v>1.0800000000000001E-2</c:v>
                </c:pt>
                <c:pt idx="47">
                  <c:v>1.32E-2</c:v>
                </c:pt>
                <c:pt idx="48">
                  <c:v>1.44E-2</c:v>
                </c:pt>
                <c:pt idx="49">
                  <c:v>1.3600000000000001E-2</c:v>
                </c:pt>
                <c:pt idx="50">
                  <c:v>1.44E-2</c:v>
                </c:pt>
                <c:pt idx="51">
                  <c:v>1.7500000000000002E-2</c:v>
                </c:pt>
                <c:pt idx="52">
                  <c:v>1.8100000000000002E-2</c:v>
                </c:pt>
                <c:pt idx="53">
                  <c:v>2.4E-2</c:v>
                </c:pt>
                <c:pt idx="54">
                  <c:v>2.9399999999999999E-2</c:v>
                </c:pt>
                <c:pt idx="55">
                  <c:v>2.87E-2</c:v>
                </c:pt>
                <c:pt idx="56">
                  <c:v>3.04E-2</c:v>
                </c:pt>
                <c:pt idx="57">
                  <c:v>2.7000000000000003E-2</c:v>
                </c:pt>
                <c:pt idx="58">
                  <c:v>3.2500000000000001E-2</c:v>
                </c:pt>
                <c:pt idx="59">
                  <c:v>3.9699999999999999E-2</c:v>
                </c:pt>
                <c:pt idx="60">
                  <c:v>4.2000000000000003E-2</c:v>
                </c:pt>
              </c:numCache>
            </c:numRef>
          </c:val>
          <c:smooth val="0"/>
          <c:extLst>
            <c:ext xmlns:c16="http://schemas.microsoft.com/office/drawing/2014/chart" uri="{C3380CC4-5D6E-409C-BE32-E72D297353CC}">
              <c16:uniqueId val="{00000003-C697-4CBD-8BC2-0816AB2AFF3F}"/>
            </c:ext>
          </c:extLst>
        </c:ser>
        <c:ser>
          <c:idx val="4"/>
          <c:order val="4"/>
          <c:tx>
            <c:strRef>
              <c:f>Sheet2!$G$1</c:f>
              <c:strCache>
                <c:ptCount val="1"/>
                <c:pt idx="0">
                  <c:v>10-Yr Treasury</c:v>
                </c:pt>
              </c:strCache>
            </c:strRef>
          </c:tx>
          <c:spPr>
            <a:ln w="28575" cap="rnd">
              <a:solidFill>
                <a:srgbClr val="00B0F0"/>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Sheet2!$G$2:$G$62</c:f>
              <c:numCache>
                <c:formatCode>0.00%</c:formatCode>
                <c:ptCount val="61"/>
                <c:pt idx="0">
                  <c:v>2.3799999999999998E-2</c:v>
                </c:pt>
                <c:pt idx="1">
                  <c:v>2.4199999999999999E-2</c:v>
                </c:pt>
                <c:pt idx="2">
                  <c:v>2.4E-2</c:v>
                </c:pt>
                <c:pt idx="3">
                  <c:v>2.7200000000000002E-2</c:v>
                </c:pt>
                <c:pt idx="4">
                  <c:v>2.87E-2</c:v>
                </c:pt>
                <c:pt idx="5">
                  <c:v>2.7400000000000001E-2</c:v>
                </c:pt>
                <c:pt idx="6">
                  <c:v>2.9500000000000002E-2</c:v>
                </c:pt>
                <c:pt idx="7">
                  <c:v>2.8300000000000002E-2</c:v>
                </c:pt>
                <c:pt idx="8">
                  <c:v>2.8500000000000001E-2</c:v>
                </c:pt>
                <c:pt idx="9">
                  <c:v>2.9600000000000001E-2</c:v>
                </c:pt>
                <c:pt idx="10">
                  <c:v>2.86E-2</c:v>
                </c:pt>
                <c:pt idx="11">
                  <c:v>3.0499999999999999E-2</c:v>
                </c:pt>
                <c:pt idx="12">
                  <c:v>3.15E-2</c:v>
                </c:pt>
                <c:pt idx="13">
                  <c:v>3.0099999999999998E-2</c:v>
                </c:pt>
                <c:pt idx="14">
                  <c:v>2.69E-2</c:v>
                </c:pt>
                <c:pt idx="15">
                  <c:v>2.63E-2</c:v>
                </c:pt>
                <c:pt idx="16">
                  <c:v>2.7300000000000001E-2</c:v>
                </c:pt>
                <c:pt idx="17">
                  <c:v>2.41E-2</c:v>
                </c:pt>
                <c:pt idx="18">
                  <c:v>2.5099999999999997E-2</c:v>
                </c:pt>
                <c:pt idx="19">
                  <c:v>2.1400000000000002E-2</c:v>
                </c:pt>
                <c:pt idx="20">
                  <c:v>0.02</c:v>
                </c:pt>
                <c:pt idx="21">
                  <c:v>2.0199999999999999E-2</c:v>
                </c:pt>
                <c:pt idx="22">
                  <c:v>1.4999999999999999E-2</c:v>
                </c:pt>
                <c:pt idx="23">
                  <c:v>1.6799999999999999E-2</c:v>
                </c:pt>
                <c:pt idx="24">
                  <c:v>1.6899999999999998E-2</c:v>
                </c:pt>
                <c:pt idx="25">
                  <c:v>1.78E-2</c:v>
                </c:pt>
                <c:pt idx="26">
                  <c:v>1.9199999999999998E-2</c:v>
                </c:pt>
                <c:pt idx="27">
                  <c:v>1.5100000000000001E-2</c:v>
                </c:pt>
                <c:pt idx="28">
                  <c:v>1.1299999999999999E-2</c:v>
                </c:pt>
                <c:pt idx="29">
                  <c:v>6.9999999999999993E-3</c:v>
                </c:pt>
                <c:pt idx="30">
                  <c:v>6.4000000000000003E-3</c:v>
                </c:pt>
                <c:pt idx="31">
                  <c:v>6.5000000000000006E-3</c:v>
                </c:pt>
                <c:pt idx="32">
                  <c:v>6.6E-3</c:v>
                </c:pt>
                <c:pt idx="33">
                  <c:v>5.5000000000000005E-3</c:v>
                </c:pt>
                <c:pt idx="34">
                  <c:v>7.1999999999999998E-3</c:v>
                </c:pt>
                <c:pt idx="35">
                  <c:v>6.8999999999999999E-3</c:v>
                </c:pt>
                <c:pt idx="36">
                  <c:v>8.8000000000000005E-3</c:v>
                </c:pt>
                <c:pt idx="37">
                  <c:v>8.3999999999999995E-3</c:v>
                </c:pt>
                <c:pt idx="38">
                  <c:v>9.300000000000001E-3</c:v>
                </c:pt>
                <c:pt idx="39">
                  <c:v>1.11E-2</c:v>
                </c:pt>
                <c:pt idx="40">
                  <c:v>1.44E-2</c:v>
                </c:pt>
                <c:pt idx="41">
                  <c:v>1.7399999999999999E-2</c:v>
                </c:pt>
                <c:pt idx="42">
                  <c:v>1.6500000000000001E-2</c:v>
                </c:pt>
                <c:pt idx="43">
                  <c:v>1.5800000000000002E-2</c:v>
                </c:pt>
                <c:pt idx="44">
                  <c:v>1.4499999999999999E-2</c:v>
                </c:pt>
                <c:pt idx="45">
                  <c:v>1.24E-2</c:v>
                </c:pt>
                <c:pt idx="46">
                  <c:v>1.3000000000000001E-2</c:v>
                </c:pt>
                <c:pt idx="47">
                  <c:v>1.52E-2</c:v>
                </c:pt>
                <c:pt idx="48">
                  <c:v>1.55E-2</c:v>
                </c:pt>
                <c:pt idx="49">
                  <c:v>1.43E-2</c:v>
                </c:pt>
                <c:pt idx="50">
                  <c:v>1.52E-2</c:v>
                </c:pt>
                <c:pt idx="51">
                  <c:v>1.7899999999999999E-2</c:v>
                </c:pt>
                <c:pt idx="52">
                  <c:v>1.83E-2</c:v>
                </c:pt>
                <c:pt idx="53">
                  <c:v>2.3199999999999998E-2</c:v>
                </c:pt>
                <c:pt idx="54">
                  <c:v>2.8900000000000002E-2</c:v>
                </c:pt>
                <c:pt idx="55">
                  <c:v>2.8500000000000001E-2</c:v>
                </c:pt>
                <c:pt idx="56">
                  <c:v>2.98E-2</c:v>
                </c:pt>
                <c:pt idx="57">
                  <c:v>2.6699999999999998E-2</c:v>
                </c:pt>
                <c:pt idx="58">
                  <c:v>3.15E-2</c:v>
                </c:pt>
                <c:pt idx="59">
                  <c:v>3.8300000000000001E-2</c:v>
                </c:pt>
                <c:pt idx="60">
                  <c:v>4.0999999999999995E-2</c:v>
                </c:pt>
              </c:numCache>
            </c:numRef>
          </c:val>
          <c:smooth val="0"/>
          <c:extLst>
            <c:ext xmlns:c16="http://schemas.microsoft.com/office/drawing/2014/chart" uri="{C3380CC4-5D6E-409C-BE32-E72D297353CC}">
              <c16:uniqueId val="{00000004-C697-4CBD-8BC2-0816AB2AFF3F}"/>
            </c:ext>
          </c:extLst>
        </c:ser>
        <c:ser>
          <c:idx val="5"/>
          <c:order val="5"/>
          <c:tx>
            <c:strRef>
              <c:f>Sheet2!$H$1</c:f>
              <c:strCache>
                <c:ptCount val="1"/>
                <c:pt idx="0">
                  <c:v>30-Yr Fixed Mtge.</c:v>
                </c:pt>
              </c:strCache>
            </c:strRef>
          </c:tx>
          <c:spPr>
            <a:ln w="28575" cap="rnd">
              <a:solidFill>
                <a:schemeClr val="accent1">
                  <a:lumMod val="50000"/>
                </a:schemeClr>
              </a:solidFill>
              <a:round/>
            </a:ln>
            <a:effectLst/>
          </c:spPr>
          <c:marker>
            <c:symbol val="none"/>
          </c:marker>
          <c:cat>
            <c:numRef>
              <c:f>Sheet2!$B$2:$B$62</c:f>
              <c:numCache>
                <c:formatCode>m/d/yyyy</c:formatCode>
                <c:ptCount val="61"/>
                <c:pt idx="0">
                  <c:v>43009</c:v>
                </c:pt>
                <c:pt idx="1">
                  <c:v>43040</c:v>
                </c:pt>
                <c:pt idx="2">
                  <c:v>43070</c:v>
                </c:pt>
                <c:pt idx="3">
                  <c:v>43101</c:v>
                </c:pt>
                <c:pt idx="4">
                  <c:v>43132</c:v>
                </c:pt>
                <c:pt idx="5">
                  <c:v>43160</c:v>
                </c:pt>
                <c:pt idx="6">
                  <c:v>43191</c:v>
                </c:pt>
                <c:pt idx="7">
                  <c:v>43221</c:v>
                </c:pt>
                <c:pt idx="8">
                  <c:v>43252</c:v>
                </c:pt>
                <c:pt idx="9">
                  <c:v>43282</c:v>
                </c:pt>
                <c:pt idx="10">
                  <c:v>43313</c:v>
                </c:pt>
                <c:pt idx="11">
                  <c:v>43344</c:v>
                </c:pt>
                <c:pt idx="12">
                  <c:v>43374</c:v>
                </c:pt>
                <c:pt idx="13">
                  <c:v>43405</c:v>
                </c:pt>
                <c:pt idx="14">
                  <c:v>43435</c:v>
                </c:pt>
                <c:pt idx="15">
                  <c:v>43466</c:v>
                </c:pt>
                <c:pt idx="16">
                  <c:v>43497</c:v>
                </c:pt>
                <c:pt idx="17">
                  <c:v>43525</c:v>
                </c:pt>
                <c:pt idx="18">
                  <c:v>43556</c:v>
                </c:pt>
                <c:pt idx="19">
                  <c:v>43586</c:v>
                </c:pt>
                <c:pt idx="20">
                  <c:v>43617</c:v>
                </c:pt>
                <c:pt idx="21">
                  <c:v>43647</c:v>
                </c:pt>
                <c:pt idx="22">
                  <c:v>43678</c:v>
                </c:pt>
                <c:pt idx="23">
                  <c:v>43709</c:v>
                </c:pt>
                <c:pt idx="24">
                  <c:v>43739</c:v>
                </c:pt>
                <c:pt idx="25">
                  <c:v>43770</c:v>
                </c:pt>
                <c:pt idx="26">
                  <c:v>43800</c:v>
                </c:pt>
                <c:pt idx="27">
                  <c:v>43831</c:v>
                </c:pt>
                <c:pt idx="28">
                  <c:v>43862</c:v>
                </c:pt>
                <c:pt idx="29">
                  <c:v>43891</c:v>
                </c:pt>
                <c:pt idx="30">
                  <c:v>43922</c:v>
                </c:pt>
                <c:pt idx="31">
                  <c:v>43952</c:v>
                </c:pt>
                <c:pt idx="32">
                  <c:v>43983</c:v>
                </c:pt>
                <c:pt idx="33">
                  <c:v>44013</c:v>
                </c:pt>
                <c:pt idx="34">
                  <c:v>44044</c:v>
                </c:pt>
                <c:pt idx="35">
                  <c:v>44075</c:v>
                </c:pt>
                <c:pt idx="36">
                  <c:v>44105</c:v>
                </c:pt>
                <c:pt idx="37">
                  <c:v>44136</c:v>
                </c:pt>
                <c:pt idx="38">
                  <c:v>44166</c:v>
                </c:pt>
                <c:pt idx="39">
                  <c:v>44197</c:v>
                </c:pt>
                <c:pt idx="40">
                  <c:v>44228</c:v>
                </c:pt>
                <c:pt idx="41">
                  <c:v>44256</c:v>
                </c:pt>
                <c:pt idx="42">
                  <c:v>44287</c:v>
                </c:pt>
                <c:pt idx="43">
                  <c:v>44317</c:v>
                </c:pt>
                <c:pt idx="44">
                  <c:v>44348</c:v>
                </c:pt>
                <c:pt idx="45">
                  <c:v>44378</c:v>
                </c:pt>
                <c:pt idx="46">
                  <c:v>44409</c:v>
                </c:pt>
                <c:pt idx="47">
                  <c:v>44440</c:v>
                </c:pt>
                <c:pt idx="48">
                  <c:v>44470</c:v>
                </c:pt>
                <c:pt idx="49">
                  <c:v>44501</c:v>
                </c:pt>
                <c:pt idx="50">
                  <c:v>44531</c:v>
                </c:pt>
                <c:pt idx="51">
                  <c:v>44562</c:v>
                </c:pt>
                <c:pt idx="52">
                  <c:v>44593</c:v>
                </c:pt>
                <c:pt idx="53">
                  <c:v>44621</c:v>
                </c:pt>
                <c:pt idx="54">
                  <c:v>44652</c:v>
                </c:pt>
                <c:pt idx="55">
                  <c:v>44682</c:v>
                </c:pt>
                <c:pt idx="56">
                  <c:v>44713</c:v>
                </c:pt>
                <c:pt idx="57">
                  <c:v>44743</c:v>
                </c:pt>
                <c:pt idx="58">
                  <c:v>44774</c:v>
                </c:pt>
                <c:pt idx="59">
                  <c:v>44805</c:v>
                </c:pt>
                <c:pt idx="60">
                  <c:v>44867</c:v>
                </c:pt>
              </c:numCache>
            </c:numRef>
          </c:cat>
          <c:val>
            <c:numRef>
              <c:f>Sheet2!$H$2:$H$62</c:f>
              <c:numCache>
                <c:formatCode>0.00%</c:formatCode>
                <c:ptCount val="61"/>
                <c:pt idx="0">
                  <c:v>3.9399999999999998E-2</c:v>
                </c:pt>
                <c:pt idx="1">
                  <c:v>3.9E-2</c:v>
                </c:pt>
                <c:pt idx="2">
                  <c:v>3.9900000000000005E-2</c:v>
                </c:pt>
                <c:pt idx="3">
                  <c:v>4.1500000000000002E-2</c:v>
                </c:pt>
                <c:pt idx="4">
                  <c:v>4.4000000000000004E-2</c:v>
                </c:pt>
                <c:pt idx="5">
                  <c:v>4.4400000000000002E-2</c:v>
                </c:pt>
                <c:pt idx="6">
                  <c:v>4.58E-2</c:v>
                </c:pt>
                <c:pt idx="7">
                  <c:v>4.5599999999999995E-2</c:v>
                </c:pt>
                <c:pt idx="8">
                  <c:v>4.5499999999999999E-2</c:v>
                </c:pt>
                <c:pt idx="9">
                  <c:v>4.5400000000000003E-2</c:v>
                </c:pt>
                <c:pt idx="10">
                  <c:v>4.5199999999999997E-2</c:v>
                </c:pt>
                <c:pt idx="11">
                  <c:v>4.7199999999999999E-2</c:v>
                </c:pt>
                <c:pt idx="12">
                  <c:v>4.8600000000000004E-2</c:v>
                </c:pt>
                <c:pt idx="13">
                  <c:v>4.8099999999999997E-2</c:v>
                </c:pt>
                <c:pt idx="14">
                  <c:v>4.5499999999999999E-2</c:v>
                </c:pt>
                <c:pt idx="15">
                  <c:v>4.4600000000000001E-2</c:v>
                </c:pt>
                <c:pt idx="16">
                  <c:v>4.3499999999999997E-2</c:v>
                </c:pt>
                <c:pt idx="17">
                  <c:v>4.0599999999999997E-2</c:v>
                </c:pt>
                <c:pt idx="18">
                  <c:v>4.2000000000000003E-2</c:v>
                </c:pt>
                <c:pt idx="19">
                  <c:v>3.9900000000000005E-2</c:v>
                </c:pt>
                <c:pt idx="20">
                  <c:v>3.73E-2</c:v>
                </c:pt>
                <c:pt idx="21">
                  <c:v>3.7499999999999999E-2</c:v>
                </c:pt>
                <c:pt idx="22">
                  <c:v>3.5799999999999998E-2</c:v>
                </c:pt>
                <c:pt idx="23">
                  <c:v>3.6400000000000002E-2</c:v>
                </c:pt>
                <c:pt idx="24">
                  <c:v>3.78E-2</c:v>
                </c:pt>
                <c:pt idx="25">
                  <c:v>3.6799999999999999E-2</c:v>
                </c:pt>
                <c:pt idx="26">
                  <c:v>3.7400000000000003E-2</c:v>
                </c:pt>
                <c:pt idx="27">
                  <c:v>3.5099999999999999E-2</c:v>
                </c:pt>
                <c:pt idx="28">
                  <c:v>3.4500000000000003E-2</c:v>
                </c:pt>
                <c:pt idx="29">
                  <c:v>3.5000000000000003E-2</c:v>
                </c:pt>
                <c:pt idx="30">
                  <c:v>3.2300000000000002E-2</c:v>
                </c:pt>
                <c:pt idx="31">
                  <c:v>3.15E-2</c:v>
                </c:pt>
                <c:pt idx="32">
                  <c:v>3.1300000000000001E-2</c:v>
                </c:pt>
                <c:pt idx="33">
                  <c:v>2.9900000000000003E-2</c:v>
                </c:pt>
                <c:pt idx="34">
                  <c:v>2.9100000000000001E-2</c:v>
                </c:pt>
                <c:pt idx="35">
                  <c:v>2.8999999999999998E-2</c:v>
                </c:pt>
                <c:pt idx="36">
                  <c:v>2.81E-2</c:v>
                </c:pt>
                <c:pt idx="37">
                  <c:v>2.7200000000000002E-2</c:v>
                </c:pt>
                <c:pt idx="38">
                  <c:v>2.6699999999999998E-2</c:v>
                </c:pt>
                <c:pt idx="39">
                  <c:v>2.7300000000000001E-2</c:v>
                </c:pt>
                <c:pt idx="40">
                  <c:v>2.9700000000000001E-2</c:v>
                </c:pt>
                <c:pt idx="41">
                  <c:v>3.1699999999999999E-2</c:v>
                </c:pt>
                <c:pt idx="42">
                  <c:v>2.98E-2</c:v>
                </c:pt>
                <c:pt idx="43">
                  <c:v>2.9500000000000002E-2</c:v>
                </c:pt>
                <c:pt idx="44">
                  <c:v>3.0200000000000001E-2</c:v>
                </c:pt>
                <c:pt idx="45">
                  <c:v>2.7999999999999997E-2</c:v>
                </c:pt>
                <c:pt idx="46">
                  <c:v>2.87E-2</c:v>
                </c:pt>
                <c:pt idx="47">
                  <c:v>3.0099999999999998E-2</c:v>
                </c:pt>
                <c:pt idx="48">
                  <c:v>3.1400000000000004E-2</c:v>
                </c:pt>
                <c:pt idx="49">
                  <c:v>3.1E-2</c:v>
                </c:pt>
                <c:pt idx="50">
                  <c:v>3.1099999999999999E-2</c:v>
                </c:pt>
                <c:pt idx="51">
                  <c:v>3.5499999999999997E-2</c:v>
                </c:pt>
                <c:pt idx="52">
                  <c:v>3.8900000000000004E-2</c:v>
                </c:pt>
                <c:pt idx="53">
                  <c:v>4.6699999999999998E-2</c:v>
                </c:pt>
                <c:pt idx="54">
                  <c:v>5.0999999999999997E-2</c:v>
                </c:pt>
                <c:pt idx="55">
                  <c:v>5.0999999999999997E-2</c:v>
                </c:pt>
                <c:pt idx="56">
                  <c:v>5.7000000000000002E-2</c:v>
                </c:pt>
                <c:pt idx="57">
                  <c:v>5.2999999999999999E-2</c:v>
                </c:pt>
                <c:pt idx="58">
                  <c:v>5.5500000000000001E-2</c:v>
                </c:pt>
                <c:pt idx="59">
                  <c:v>6.7000000000000004E-2</c:v>
                </c:pt>
                <c:pt idx="60">
                  <c:v>7.2499999999999995E-2</c:v>
                </c:pt>
              </c:numCache>
            </c:numRef>
          </c:val>
          <c:smooth val="0"/>
          <c:extLst>
            <c:ext xmlns:c16="http://schemas.microsoft.com/office/drawing/2014/chart" uri="{C3380CC4-5D6E-409C-BE32-E72D297353CC}">
              <c16:uniqueId val="{00000005-C697-4CBD-8BC2-0816AB2AFF3F}"/>
            </c:ext>
          </c:extLst>
        </c:ser>
        <c:dLbls>
          <c:showLegendKey val="0"/>
          <c:showVal val="0"/>
          <c:showCatName val="0"/>
          <c:showSerName val="0"/>
          <c:showPercent val="0"/>
          <c:showBubbleSize val="0"/>
        </c:dLbls>
        <c:smooth val="0"/>
        <c:axId val="1022648672"/>
        <c:axId val="1022645064"/>
      </c:lineChart>
      <c:dateAx>
        <c:axId val="1022648672"/>
        <c:scaling>
          <c:orientation val="minMax"/>
          <c:min val="43466"/>
        </c:scaling>
        <c:delete val="0"/>
        <c:axPos val="b"/>
        <c:numFmt formatCode="yyyy" sourceLinked="0"/>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22645064"/>
        <c:crosses val="autoZero"/>
        <c:auto val="0"/>
        <c:lblOffset val="100"/>
        <c:baseTimeUnit val="months"/>
        <c:majorUnit val="12"/>
        <c:majorTimeUnit val="months"/>
      </c:dateAx>
      <c:valAx>
        <c:axId val="1022645064"/>
        <c:scaling>
          <c:orientation val="minMax"/>
          <c:max val="8.0000000000000016E-2"/>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ysClr val="windowText" lastClr="000000"/>
                </a:solidFill>
                <a:latin typeface="+mn-lt"/>
                <a:ea typeface="+mn-ea"/>
                <a:cs typeface="+mn-cs"/>
              </a:defRPr>
            </a:pPr>
            <a:endParaRPr lang="en-US"/>
          </a:p>
        </c:txPr>
        <c:crossAx val="10226486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dirty="0"/>
              <a:t>Federal Reserve Balance Sheet (in $ trillions)</a:t>
            </a:r>
          </a:p>
        </c:rich>
      </c:tx>
      <c:overlay val="0"/>
      <c:spPr>
        <a:noFill/>
        <a:ln w="25400">
          <a:noFill/>
        </a:ln>
      </c:spPr>
    </c:title>
    <c:autoTitleDeleted val="0"/>
    <c:plotArea>
      <c:layout>
        <c:manualLayout>
          <c:layoutTarget val="inner"/>
          <c:xMode val="edge"/>
          <c:yMode val="edge"/>
          <c:x val="0.1101148867768092"/>
          <c:y val="0.10222840929414211"/>
          <c:w val="0.85138689460055172"/>
          <c:h val="0.79169849625150457"/>
        </c:manualLayout>
      </c:layout>
      <c:areaChart>
        <c:grouping val="stacked"/>
        <c:varyColors val="0"/>
        <c:ser>
          <c:idx val="3"/>
          <c:order val="0"/>
          <c:tx>
            <c:v> Fed Agency Debt Securities</c:v>
          </c:tx>
          <c:spPr>
            <a:solidFill>
              <a:srgbClr val="00B0F0"/>
            </a:solidFill>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Graph'!$E$16:$E$1052</c:f>
              <c:numCache>
                <c:formatCode>0</c:formatCode>
                <c:ptCount val="1037"/>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pt idx="50">
                  <c:v>10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10000</c:v>
                </c:pt>
                <c:pt idx="302">
                  <c:v>14500</c:v>
                </c:pt>
                <c:pt idx="303">
                  <c:v>14105</c:v>
                </c:pt>
                <c:pt idx="304">
                  <c:v>14105</c:v>
                </c:pt>
                <c:pt idx="305">
                  <c:v>14105</c:v>
                </c:pt>
                <c:pt idx="306">
                  <c:v>13620</c:v>
                </c:pt>
                <c:pt idx="307">
                  <c:v>13235</c:v>
                </c:pt>
                <c:pt idx="308">
                  <c:v>12969</c:v>
                </c:pt>
                <c:pt idx="309">
                  <c:v>12501</c:v>
                </c:pt>
                <c:pt idx="310">
                  <c:v>12221</c:v>
                </c:pt>
                <c:pt idx="311">
                  <c:v>11572</c:v>
                </c:pt>
                <c:pt idx="312">
                  <c:v>15812</c:v>
                </c:pt>
                <c:pt idx="313">
                  <c:v>17621</c:v>
                </c:pt>
                <c:pt idx="314">
                  <c:v>20878</c:v>
                </c:pt>
                <c:pt idx="315">
                  <c:v>19708</c:v>
                </c:pt>
                <c:pt idx="316">
                  <c:v>19258</c:v>
                </c:pt>
                <c:pt idx="317">
                  <c:v>24158</c:v>
                </c:pt>
                <c:pt idx="318">
                  <c:v>24158</c:v>
                </c:pt>
                <c:pt idx="319">
                  <c:v>28365</c:v>
                </c:pt>
                <c:pt idx="320">
                  <c:v>29915</c:v>
                </c:pt>
                <c:pt idx="321">
                  <c:v>32150</c:v>
                </c:pt>
                <c:pt idx="322">
                  <c:v>33577</c:v>
                </c:pt>
                <c:pt idx="323">
                  <c:v>38338</c:v>
                </c:pt>
                <c:pt idx="324">
                  <c:v>38238</c:v>
                </c:pt>
                <c:pt idx="325">
                  <c:v>44432</c:v>
                </c:pt>
                <c:pt idx="326">
                  <c:v>48272</c:v>
                </c:pt>
                <c:pt idx="327">
                  <c:v>50393</c:v>
                </c:pt>
                <c:pt idx="328">
                  <c:v>53616</c:v>
                </c:pt>
                <c:pt idx="329">
                  <c:v>56288</c:v>
                </c:pt>
                <c:pt idx="330">
                  <c:v>61441</c:v>
                </c:pt>
                <c:pt idx="331">
                  <c:v>64511</c:v>
                </c:pt>
                <c:pt idx="332">
                  <c:v>68158</c:v>
                </c:pt>
                <c:pt idx="333">
                  <c:v>71474</c:v>
                </c:pt>
                <c:pt idx="334">
                  <c:v>72955</c:v>
                </c:pt>
                <c:pt idx="335">
                  <c:v>76674</c:v>
                </c:pt>
                <c:pt idx="336">
                  <c:v>79753</c:v>
                </c:pt>
                <c:pt idx="337">
                  <c:v>81971</c:v>
                </c:pt>
                <c:pt idx="338">
                  <c:v>86369</c:v>
                </c:pt>
                <c:pt idx="339">
                  <c:v>89765</c:v>
                </c:pt>
                <c:pt idx="340">
                  <c:v>96626</c:v>
                </c:pt>
                <c:pt idx="341">
                  <c:v>97828</c:v>
                </c:pt>
                <c:pt idx="342">
                  <c:v>97828</c:v>
                </c:pt>
                <c:pt idx="343">
                  <c:v>101701</c:v>
                </c:pt>
                <c:pt idx="344">
                  <c:v>102680</c:v>
                </c:pt>
                <c:pt idx="345">
                  <c:v>105915</c:v>
                </c:pt>
                <c:pt idx="346">
                  <c:v>108066</c:v>
                </c:pt>
                <c:pt idx="347">
                  <c:v>110003</c:v>
                </c:pt>
                <c:pt idx="348">
                  <c:v>111787</c:v>
                </c:pt>
                <c:pt idx="349">
                  <c:v>117392</c:v>
                </c:pt>
                <c:pt idx="350">
                  <c:v>119337</c:v>
                </c:pt>
                <c:pt idx="351">
                  <c:v>123116</c:v>
                </c:pt>
                <c:pt idx="352">
                  <c:v>125159</c:v>
                </c:pt>
                <c:pt idx="353">
                  <c:v>129206</c:v>
                </c:pt>
                <c:pt idx="354">
                  <c:v>131176</c:v>
                </c:pt>
                <c:pt idx="355">
                  <c:v>133811</c:v>
                </c:pt>
                <c:pt idx="356">
                  <c:v>136384</c:v>
                </c:pt>
                <c:pt idx="357">
                  <c:v>139841</c:v>
                </c:pt>
                <c:pt idx="358">
                  <c:v>141601</c:v>
                </c:pt>
                <c:pt idx="359">
                  <c:v>146959</c:v>
                </c:pt>
                <c:pt idx="360">
                  <c:v>149673</c:v>
                </c:pt>
                <c:pt idx="361">
                  <c:v>153049</c:v>
                </c:pt>
                <c:pt idx="362">
                  <c:v>155066</c:v>
                </c:pt>
                <c:pt idx="363">
                  <c:v>155066</c:v>
                </c:pt>
                <c:pt idx="364">
                  <c:v>156145</c:v>
                </c:pt>
                <c:pt idx="365">
                  <c:v>157685</c:v>
                </c:pt>
                <c:pt idx="366">
                  <c:v>159879</c:v>
                </c:pt>
                <c:pt idx="367">
                  <c:v>159879</c:v>
                </c:pt>
                <c:pt idx="368">
                  <c:v>159879</c:v>
                </c:pt>
                <c:pt idx="369">
                  <c:v>160829</c:v>
                </c:pt>
                <c:pt idx="370">
                  <c:v>162203</c:v>
                </c:pt>
                <c:pt idx="371">
                  <c:v>163673</c:v>
                </c:pt>
                <c:pt idx="372">
                  <c:v>164662</c:v>
                </c:pt>
                <c:pt idx="373">
                  <c:v>164948</c:v>
                </c:pt>
                <c:pt idx="374">
                  <c:v>165587</c:v>
                </c:pt>
                <c:pt idx="375">
                  <c:v>166533</c:v>
                </c:pt>
                <c:pt idx="376">
                  <c:v>167511</c:v>
                </c:pt>
                <c:pt idx="377">
                  <c:v>169011</c:v>
                </c:pt>
                <c:pt idx="378">
                  <c:v>167488</c:v>
                </c:pt>
                <c:pt idx="379">
                  <c:v>167488</c:v>
                </c:pt>
                <c:pt idx="380">
                  <c:v>168988</c:v>
                </c:pt>
                <c:pt idx="381">
                  <c:v>168988</c:v>
                </c:pt>
                <c:pt idx="382">
                  <c:v>168903</c:v>
                </c:pt>
                <c:pt idx="383">
                  <c:v>168903</c:v>
                </c:pt>
                <c:pt idx="384">
                  <c:v>168903</c:v>
                </c:pt>
                <c:pt idx="385">
                  <c:v>168112</c:v>
                </c:pt>
                <c:pt idx="386">
                  <c:v>168112</c:v>
                </c:pt>
                <c:pt idx="387">
                  <c:v>167577</c:v>
                </c:pt>
                <c:pt idx="388">
                  <c:v>167377</c:v>
                </c:pt>
                <c:pt idx="389">
                  <c:v>166715</c:v>
                </c:pt>
                <c:pt idx="390">
                  <c:v>166715</c:v>
                </c:pt>
                <c:pt idx="391">
                  <c:v>166206</c:v>
                </c:pt>
                <c:pt idx="392">
                  <c:v>165614</c:v>
                </c:pt>
                <c:pt idx="393">
                  <c:v>164762</c:v>
                </c:pt>
                <c:pt idx="394">
                  <c:v>164762</c:v>
                </c:pt>
                <c:pt idx="395">
                  <c:v>162111</c:v>
                </c:pt>
                <c:pt idx="396">
                  <c:v>159381</c:v>
                </c:pt>
                <c:pt idx="397">
                  <c:v>159381</c:v>
                </c:pt>
                <c:pt idx="398">
                  <c:v>159381</c:v>
                </c:pt>
                <c:pt idx="399">
                  <c:v>159381</c:v>
                </c:pt>
                <c:pt idx="400">
                  <c:v>157211</c:v>
                </c:pt>
                <c:pt idx="401">
                  <c:v>156502</c:v>
                </c:pt>
                <c:pt idx="402">
                  <c:v>156502</c:v>
                </c:pt>
                <c:pt idx="403">
                  <c:v>156502</c:v>
                </c:pt>
                <c:pt idx="404">
                  <c:v>154519</c:v>
                </c:pt>
                <c:pt idx="405">
                  <c:v>154105</c:v>
                </c:pt>
                <c:pt idx="406">
                  <c:v>154105</c:v>
                </c:pt>
                <c:pt idx="407">
                  <c:v>154105</c:v>
                </c:pt>
                <c:pt idx="408">
                  <c:v>152182</c:v>
                </c:pt>
                <c:pt idx="409">
                  <c:v>150743</c:v>
                </c:pt>
                <c:pt idx="410">
                  <c:v>149681</c:v>
                </c:pt>
                <c:pt idx="411">
                  <c:v>149681</c:v>
                </c:pt>
                <c:pt idx="412">
                  <c:v>149681</c:v>
                </c:pt>
                <c:pt idx="413">
                  <c:v>148994</c:v>
                </c:pt>
                <c:pt idx="414">
                  <c:v>148178</c:v>
                </c:pt>
                <c:pt idx="415">
                  <c:v>148178</c:v>
                </c:pt>
                <c:pt idx="416">
                  <c:v>148178</c:v>
                </c:pt>
                <c:pt idx="417">
                  <c:v>147884</c:v>
                </c:pt>
                <c:pt idx="418">
                  <c:v>147460</c:v>
                </c:pt>
                <c:pt idx="419">
                  <c:v>147460</c:v>
                </c:pt>
                <c:pt idx="420">
                  <c:v>147460</c:v>
                </c:pt>
                <c:pt idx="421">
                  <c:v>146331</c:v>
                </c:pt>
                <c:pt idx="422">
                  <c:v>145885</c:v>
                </c:pt>
                <c:pt idx="423">
                  <c:v>144624</c:v>
                </c:pt>
                <c:pt idx="424">
                  <c:v>144624</c:v>
                </c:pt>
                <c:pt idx="425">
                  <c:v>144624</c:v>
                </c:pt>
                <c:pt idx="426">
                  <c:v>144365</c:v>
                </c:pt>
                <c:pt idx="427">
                  <c:v>144119</c:v>
                </c:pt>
                <c:pt idx="428">
                  <c:v>143249</c:v>
                </c:pt>
                <c:pt idx="429">
                  <c:v>143249</c:v>
                </c:pt>
                <c:pt idx="430">
                  <c:v>139994</c:v>
                </c:pt>
                <c:pt idx="431">
                  <c:v>132495</c:v>
                </c:pt>
                <c:pt idx="432">
                  <c:v>132495</c:v>
                </c:pt>
                <c:pt idx="433">
                  <c:v>132495</c:v>
                </c:pt>
                <c:pt idx="434">
                  <c:v>130888</c:v>
                </c:pt>
                <c:pt idx="435">
                  <c:v>128460</c:v>
                </c:pt>
                <c:pt idx="436">
                  <c:v>126186</c:v>
                </c:pt>
                <c:pt idx="437">
                  <c:v>125118</c:v>
                </c:pt>
                <c:pt idx="438">
                  <c:v>125118</c:v>
                </c:pt>
                <c:pt idx="439">
                  <c:v>120758</c:v>
                </c:pt>
                <c:pt idx="440">
                  <c:v>119093</c:v>
                </c:pt>
                <c:pt idx="441">
                  <c:v>119093</c:v>
                </c:pt>
                <c:pt idx="442">
                  <c:v>119093</c:v>
                </c:pt>
                <c:pt idx="443">
                  <c:v>118365</c:v>
                </c:pt>
                <c:pt idx="444">
                  <c:v>118365</c:v>
                </c:pt>
                <c:pt idx="445">
                  <c:v>116704</c:v>
                </c:pt>
                <c:pt idx="446">
                  <c:v>115070</c:v>
                </c:pt>
                <c:pt idx="447">
                  <c:v>115070</c:v>
                </c:pt>
                <c:pt idx="448">
                  <c:v>114036</c:v>
                </c:pt>
                <c:pt idx="449">
                  <c:v>112435</c:v>
                </c:pt>
                <c:pt idx="450">
                  <c:v>112435</c:v>
                </c:pt>
                <c:pt idx="451">
                  <c:v>112435</c:v>
                </c:pt>
                <c:pt idx="452">
                  <c:v>110660</c:v>
                </c:pt>
                <c:pt idx="453">
                  <c:v>109776</c:v>
                </c:pt>
                <c:pt idx="454">
                  <c:v>109776</c:v>
                </c:pt>
                <c:pt idx="455">
                  <c:v>109776</c:v>
                </c:pt>
                <c:pt idx="456">
                  <c:v>109776</c:v>
                </c:pt>
                <c:pt idx="457">
                  <c:v>108268</c:v>
                </c:pt>
                <c:pt idx="458">
                  <c:v>108268</c:v>
                </c:pt>
                <c:pt idx="459">
                  <c:v>108268</c:v>
                </c:pt>
                <c:pt idx="460">
                  <c:v>108268</c:v>
                </c:pt>
                <c:pt idx="461">
                  <c:v>107668</c:v>
                </c:pt>
                <c:pt idx="462">
                  <c:v>107668</c:v>
                </c:pt>
                <c:pt idx="463">
                  <c:v>107668</c:v>
                </c:pt>
                <c:pt idx="464">
                  <c:v>107668</c:v>
                </c:pt>
                <c:pt idx="465">
                  <c:v>107497</c:v>
                </c:pt>
                <c:pt idx="466">
                  <c:v>105909</c:v>
                </c:pt>
                <c:pt idx="467">
                  <c:v>105909</c:v>
                </c:pt>
                <c:pt idx="468">
                  <c:v>105909</c:v>
                </c:pt>
                <c:pt idx="469">
                  <c:v>105909</c:v>
                </c:pt>
                <c:pt idx="470">
                  <c:v>104696</c:v>
                </c:pt>
                <c:pt idx="471">
                  <c:v>103994</c:v>
                </c:pt>
                <c:pt idx="472">
                  <c:v>103994</c:v>
                </c:pt>
                <c:pt idx="473">
                  <c:v>102401</c:v>
                </c:pt>
                <c:pt idx="474">
                  <c:v>101498</c:v>
                </c:pt>
                <c:pt idx="475">
                  <c:v>101498</c:v>
                </c:pt>
                <c:pt idx="476">
                  <c:v>101498</c:v>
                </c:pt>
                <c:pt idx="477">
                  <c:v>101498</c:v>
                </c:pt>
                <c:pt idx="478">
                  <c:v>101498</c:v>
                </c:pt>
                <c:pt idx="479">
                  <c:v>100817</c:v>
                </c:pt>
                <c:pt idx="480">
                  <c:v>100817</c:v>
                </c:pt>
                <c:pt idx="481">
                  <c:v>99803</c:v>
                </c:pt>
                <c:pt idx="482">
                  <c:v>99803</c:v>
                </c:pt>
                <c:pt idx="483">
                  <c:v>98992</c:v>
                </c:pt>
                <c:pt idx="484">
                  <c:v>96478</c:v>
                </c:pt>
                <c:pt idx="485">
                  <c:v>96478</c:v>
                </c:pt>
                <c:pt idx="486">
                  <c:v>96478</c:v>
                </c:pt>
                <c:pt idx="487">
                  <c:v>95200</c:v>
                </c:pt>
                <c:pt idx="488">
                  <c:v>94571</c:v>
                </c:pt>
                <c:pt idx="489">
                  <c:v>94571</c:v>
                </c:pt>
                <c:pt idx="490">
                  <c:v>94571</c:v>
                </c:pt>
                <c:pt idx="491">
                  <c:v>94166</c:v>
                </c:pt>
                <c:pt idx="492">
                  <c:v>93252</c:v>
                </c:pt>
                <c:pt idx="493">
                  <c:v>93252</c:v>
                </c:pt>
                <c:pt idx="494">
                  <c:v>93252</c:v>
                </c:pt>
                <c:pt idx="495">
                  <c:v>93252</c:v>
                </c:pt>
                <c:pt idx="496">
                  <c:v>91484</c:v>
                </c:pt>
                <c:pt idx="497">
                  <c:v>91484</c:v>
                </c:pt>
                <c:pt idx="498">
                  <c:v>91484</c:v>
                </c:pt>
                <c:pt idx="499">
                  <c:v>91484</c:v>
                </c:pt>
                <c:pt idx="500">
                  <c:v>91029</c:v>
                </c:pt>
                <c:pt idx="501">
                  <c:v>91029</c:v>
                </c:pt>
                <c:pt idx="502">
                  <c:v>91029</c:v>
                </c:pt>
                <c:pt idx="503">
                  <c:v>91029</c:v>
                </c:pt>
                <c:pt idx="504">
                  <c:v>89101</c:v>
                </c:pt>
                <c:pt idx="505">
                  <c:v>87210</c:v>
                </c:pt>
                <c:pt idx="506">
                  <c:v>87210</c:v>
                </c:pt>
                <c:pt idx="507">
                  <c:v>87210</c:v>
                </c:pt>
                <c:pt idx="508">
                  <c:v>87210</c:v>
                </c:pt>
                <c:pt idx="509">
                  <c:v>87098</c:v>
                </c:pt>
                <c:pt idx="510">
                  <c:v>83405</c:v>
                </c:pt>
                <c:pt idx="511">
                  <c:v>83405</c:v>
                </c:pt>
                <c:pt idx="512">
                  <c:v>82746</c:v>
                </c:pt>
                <c:pt idx="513">
                  <c:v>82746</c:v>
                </c:pt>
                <c:pt idx="514">
                  <c:v>82746</c:v>
                </c:pt>
                <c:pt idx="515">
                  <c:v>81902</c:v>
                </c:pt>
                <c:pt idx="516">
                  <c:v>81902</c:v>
                </c:pt>
                <c:pt idx="517">
                  <c:v>81902</c:v>
                </c:pt>
                <c:pt idx="518">
                  <c:v>79283</c:v>
                </c:pt>
                <c:pt idx="519">
                  <c:v>79283</c:v>
                </c:pt>
                <c:pt idx="520">
                  <c:v>79283</c:v>
                </c:pt>
                <c:pt idx="521">
                  <c:v>79283</c:v>
                </c:pt>
                <c:pt idx="522">
                  <c:v>79283</c:v>
                </c:pt>
                <c:pt idx="523">
                  <c:v>76783</c:v>
                </c:pt>
                <c:pt idx="524">
                  <c:v>76783</c:v>
                </c:pt>
                <c:pt idx="525">
                  <c:v>76361</c:v>
                </c:pt>
                <c:pt idx="526">
                  <c:v>75111</c:v>
                </c:pt>
                <c:pt idx="527">
                  <c:v>75111</c:v>
                </c:pt>
                <c:pt idx="528">
                  <c:v>75111</c:v>
                </c:pt>
                <c:pt idx="529">
                  <c:v>75111</c:v>
                </c:pt>
                <c:pt idx="530">
                  <c:v>74613</c:v>
                </c:pt>
                <c:pt idx="531">
                  <c:v>74613</c:v>
                </c:pt>
                <c:pt idx="532">
                  <c:v>73588</c:v>
                </c:pt>
                <c:pt idx="533">
                  <c:v>73588</c:v>
                </c:pt>
                <c:pt idx="534">
                  <c:v>73588</c:v>
                </c:pt>
                <c:pt idx="535">
                  <c:v>72423</c:v>
                </c:pt>
                <c:pt idx="536">
                  <c:v>72423</c:v>
                </c:pt>
                <c:pt idx="537">
                  <c:v>72423</c:v>
                </c:pt>
                <c:pt idx="538">
                  <c:v>72053</c:v>
                </c:pt>
                <c:pt idx="539">
                  <c:v>72053</c:v>
                </c:pt>
                <c:pt idx="540">
                  <c:v>72053</c:v>
                </c:pt>
                <c:pt idx="541">
                  <c:v>72053</c:v>
                </c:pt>
                <c:pt idx="542">
                  <c:v>72053</c:v>
                </c:pt>
                <c:pt idx="543">
                  <c:v>72053</c:v>
                </c:pt>
                <c:pt idx="544">
                  <c:v>72053</c:v>
                </c:pt>
                <c:pt idx="545">
                  <c:v>70890</c:v>
                </c:pt>
                <c:pt idx="546">
                  <c:v>70890</c:v>
                </c:pt>
                <c:pt idx="547">
                  <c:v>70890</c:v>
                </c:pt>
                <c:pt idx="548">
                  <c:v>70658</c:v>
                </c:pt>
                <c:pt idx="549">
                  <c:v>70658</c:v>
                </c:pt>
                <c:pt idx="550">
                  <c:v>69180</c:v>
                </c:pt>
                <c:pt idx="551">
                  <c:v>69180</c:v>
                </c:pt>
                <c:pt idx="552">
                  <c:v>66521</c:v>
                </c:pt>
                <c:pt idx="553">
                  <c:v>66521</c:v>
                </c:pt>
                <c:pt idx="554">
                  <c:v>66521</c:v>
                </c:pt>
                <c:pt idx="555">
                  <c:v>66521</c:v>
                </c:pt>
                <c:pt idx="556">
                  <c:v>65713</c:v>
                </c:pt>
                <c:pt idx="557">
                  <c:v>65713</c:v>
                </c:pt>
                <c:pt idx="558">
                  <c:v>65713</c:v>
                </c:pt>
                <c:pt idx="559">
                  <c:v>65713</c:v>
                </c:pt>
                <c:pt idx="560">
                  <c:v>64216</c:v>
                </c:pt>
                <c:pt idx="561">
                  <c:v>63652</c:v>
                </c:pt>
                <c:pt idx="562">
                  <c:v>63652</c:v>
                </c:pt>
                <c:pt idx="563">
                  <c:v>60652</c:v>
                </c:pt>
                <c:pt idx="564">
                  <c:v>60652</c:v>
                </c:pt>
                <c:pt idx="565">
                  <c:v>60165</c:v>
                </c:pt>
                <c:pt idx="566">
                  <c:v>59080</c:v>
                </c:pt>
                <c:pt idx="567">
                  <c:v>59080</c:v>
                </c:pt>
                <c:pt idx="568">
                  <c:v>59080</c:v>
                </c:pt>
                <c:pt idx="569">
                  <c:v>59080</c:v>
                </c:pt>
                <c:pt idx="570">
                  <c:v>58372</c:v>
                </c:pt>
                <c:pt idx="571">
                  <c:v>58372</c:v>
                </c:pt>
                <c:pt idx="572">
                  <c:v>58372</c:v>
                </c:pt>
                <c:pt idx="573">
                  <c:v>57221</c:v>
                </c:pt>
                <c:pt idx="574">
                  <c:v>57221</c:v>
                </c:pt>
                <c:pt idx="575">
                  <c:v>57221</c:v>
                </c:pt>
                <c:pt idx="576">
                  <c:v>57221</c:v>
                </c:pt>
                <c:pt idx="577">
                  <c:v>55657</c:v>
                </c:pt>
                <c:pt idx="578">
                  <c:v>54911</c:v>
                </c:pt>
                <c:pt idx="579">
                  <c:v>54911</c:v>
                </c:pt>
                <c:pt idx="580">
                  <c:v>54911</c:v>
                </c:pt>
                <c:pt idx="581">
                  <c:v>51411</c:v>
                </c:pt>
                <c:pt idx="582">
                  <c:v>51411</c:v>
                </c:pt>
                <c:pt idx="583">
                  <c:v>51411</c:v>
                </c:pt>
                <c:pt idx="584">
                  <c:v>51411</c:v>
                </c:pt>
                <c:pt idx="585">
                  <c:v>51411</c:v>
                </c:pt>
                <c:pt idx="586">
                  <c:v>51411</c:v>
                </c:pt>
                <c:pt idx="587">
                  <c:v>47343</c:v>
                </c:pt>
                <c:pt idx="588">
                  <c:v>47343</c:v>
                </c:pt>
                <c:pt idx="589">
                  <c:v>47343</c:v>
                </c:pt>
                <c:pt idx="590">
                  <c:v>47343</c:v>
                </c:pt>
                <c:pt idx="591">
                  <c:v>46594</c:v>
                </c:pt>
                <c:pt idx="592">
                  <c:v>44965</c:v>
                </c:pt>
                <c:pt idx="593">
                  <c:v>44965</c:v>
                </c:pt>
                <c:pt idx="594">
                  <c:v>44965</c:v>
                </c:pt>
                <c:pt idx="595">
                  <c:v>44965</c:v>
                </c:pt>
                <c:pt idx="596">
                  <c:v>44082</c:v>
                </c:pt>
                <c:pt idx="597">
                  <c:v>44082</c:v>
                </c:pt>
                <c:pt idx="598">
                  <c:v>44082</c:v>
                </c:pt>
                <c:pt idx="599">
                  <c:v>44082</c:v>
                </c:pt>
                <c:pt idx="600">
                  <c:v>43659</c:v>
                </c:pt>
                <c:pt idx="601">
                  <c:v>43659</c:v>
                </c:pt>
                <c:pt idx="602">
                  <c:v>43659</c:v>
                </c:pt>
                <c:pt idx="603">
                  <c:v>43659</c:v>
                </c:pt>
                <c:pt idx="604">
                  <c:v>42650</c:v>
                </c:pt>
                <c:pt idx="605">
                  <c:v>42650</c:v>
                </c:pt>
                <c:pt idx="606">
                  <c:v>42127</c:v>
                </c:pt>
                <c:pt idx="607">
                  <c:v>42127</c:v>
                </c:pt>
                <c:pt idx="608">
                  <c:v>41562</c:v>
                </c:pt>
                <c:pt idx="609">
                  <c:v>41562</c:v>
                </c:pt>
                <c:pt idx="610">
                  <c:v>41562</c:v>
                </c:pt>
                <c:pt idx="611">
                  <c:v>41562</c:v>
                </c:pt>
                <c:pt idx="612">
                  <c:v>41562</c:v>
                </c:pt>
                <c:pt idx="613">
                  <c:v>40006</c:v>
                </c:pt>
                <c:pt idx="614">
                  <c:v>40006</c:v>
                </c:pt>
                <c:pt idx="615">
                  <c:v>40006</c:v>
                </c:pt>
                <c:pt idx="616">
                  <c:v>40006</c:v>
                </c:pt>
                <c:pt idx="617">
                  <c:v>39700</c:v>
                </c:pt>
                <c:pt idx="618">
                  <c:v>39700</c:v>
                </c:pt>
                <c:pt idx="619">
                  <c:v>39700</c:v>
                </c:pt>
                <c:pt idx="620">
                  <c:v>39700</c:v>
                </c:pt>
                <c:pt idx="621">
                  <c:v>39700</c:v>
                </c:pt>
                <c:pt idx="622">
                  <c:v>39700</c:v>
                </c:pt>
                <c:pt idx="623">
                  <c:v>38677</c:v>
                </c:pt>
                <c:pt idx="624">
                  <c:v>38677</c:v>
                </c:pt>
                <c:pt idx="625">
                  <c:v>38677</c:v>
                </c:pt>
                <c:pt idx="626">
                  <c:v>38677</c:v>
                </c:pt>
                <c:pt idx="627">
                  <c:v>38677</c:v>
                </c:pt>
                <c:pt idx="628">
                  <c:v>38677</c:v>
                </c:pt>
                <c:pt idx="629">
                  <c:v>38677</c:v>
                </c:pt>
                <c:pt idx="630">
                  <c:v>38677</c:v>
                </c:pt>
                <c:pt idx="631">
                  <c:v>37588</c:v>
                </c:pt>
                <c:pt idx="632">
                  <c:v>37588</c:v>
                </c:pt>
                <c:pt idx="633">
                  <c:v>37588</c:v>
                </c:pt>
                <c:pt idx="634">
                  <c:v>36877</c:v>
                </c:pt>
                <c:pt idx="635">
                  <c:v>36877</c:v>
                </c:pt>
                <c:pt idx="636">
                  <c:v>36877</c:v>
                </c:pt>
                <c:pt idx="637">
                  <c:v>36877</c:v>
                </c:pt>
                <c:pt idx="638">
                  <c:v>36877</c:v>
                </c:pt>
                <c:pt idx="639">
                  <c:v>36877</c:v>
                </c:pt>
                <c:pt idx="640">
                  <c:v>36877</c:v>
                </c:pt>
                <c:pt idx="641">
                  <c:v>36877</c:v>
                </c:pt>
                <c:pt idx="642">
                  <c:v>36877</c:v>
                </c:pt>
                <c:pt idx="643">
                  <c:v>35895</c:v>
                </c:pt>
                <c:pt idx="644">
                  <c:v>35895</c:v>
                </c:pt>
                <c:pt idx="645">
                  <c:v>35895</c:v>
                </c:pt>
                <c:pt idx="646">
                  <c:v>35895</c:v>
                </c:pt>
                <c:pt idx="647">
                  <c:v>35895</c:v>
                </c:pt>
                <c:pt idx="648">
                  <c:v>35895</c:v>
                </c:pt>
                <c:pt idx="649">
                  <c:v>35895</c:v>
                </c:pt>
                <c:pt idx="650">
                  <c:v>35895</c:v>
                </c:pt>
                <c:pt idx="651">
                  <c:v>35895</c:v>
                </c:pt>
                <c:pt idx="652">
                  <c:v>35895</c:v>
                </c:pt>
                <c:pt idx="653">
                  <c:v>35895</c:v>
                </c:pt>
                <c:pt idx="654">
                  <c:v>35895</c:v>
                </c:pt>
                <c:pt idx="655">
                  <c:v>35895</c:v>
                </c:pt>
                <c:pt idx="656">
                  <c:v>35895</c:v>
                </c:pt>
                <c:pt idx="657">
                  <c:v>35093</c:v>
                </c:pt>
                <c:pt idx="658">
                  <c:v>35093</c:v>
                </c:pt>
                <c:pt idx="659">
                  <c:v>35093</c:v>
                </c:pt>
                <c:pt idx="660">
                  <c:v>35093</c:v>
                </c:pt>
                <c:pt idx="661">
                  <c:v>35093</c:v>
                </c:pt>
                <c:pt idx="662">
                  <c:v>35093</c:v>
                </c:pt>
                <c:pt idx="663">
                  <c:v>35093</c:v>
                </c:pt>
                <c:pt idx="664">
                  <c:v>35093</c:v>
                </c:pt>
                <c:pt idx="665">
                  <c:v>35093</c:v>
                </c:pt>
                <c:pt idx="666">
                  <c:v>35093</c:v>
                </c:pt>
                <c:pt idx="667">
                  <c:v>35093</c:v>
                </c:pt>
                <c:pt idx="668">
                  <c:v>35093</c:v>
                </c:pt>
                <c:pt idx="669">
                  <c:v>35093</c:v>
                </c:pt>
                <c:pt idx="670">
                  <c:v>34146</c:v>
                </c:pt>
                <c:pt idx="671">
                  <c:v>34146</c:v>
                </c:pt>
                <c:pt idx="672">
                  <c:v>34146</c:v>
                </c:pt>
                <c:pt idx="673">
                  <c:v>34146</c:v>
                </c:pt>
                <c:pt idx="674">
                  <c:v>32944</c:v>
                </c:pt>
                <c:pt idx="675">
                  <c:v>32944</c:v>
                </c:pt>
                <c:pt idx="676">
                  <c:v>32944</c:v>
                </c:pt>
                <c:pt idx="677">
                  <c:v>32944</c:v>
                </c:pt>
                <c:pt idx="678">
                  <c:v>32944</c:v>
                </c:pt>
                <c:pt idx="679">
                  <c:v>32944</c:v>
                </c:pt>
                <c:pt idx="680">
                  <c:v>32944</c:v>
                </c:pt>
                <c:pt idx="681">
                  <c:v>32944</c:v>
                </c:pt>
                <c:pt idx="682">
                  <c:v>32944</c:v>
                </c:pt>
                <c:pt idx="683">
                  <c:v>31318</c:v>
                </c:pt>
                <c:pt idx="684">
                  <c:v>31318</c:v>
                </c:pt>
                <c:pt idx="685">
                  <c:v>31318</c:v>
                </c:pt>
                <c:pt idx="686">
                  <c:v>31318</c:v>
                </c:pt>
                <c:pt idx="687">
                  <c:v>31318</c:v>
                </c:pt>
                <c:pt idx="688">
                  <c:v>31318</c:v>
                </c:pt>
                <c:pt idx="689">
                  <c:v>31318</c:v>
                </c:pt>
                <c:pt idx="690">
                  <c:v>31318</c:v>
                </c:pt>
                <c:pt idx="691">
                  <c:v>29257</c:v>
                </c:pt>
                <c:pt idx="692">
                  <c:v>29257</c:v>
                </c:pt>
                <c:pt idx="693">
                  <c:v>29257</c:v>
                </c:pt>
                <c:pt idx="694">
                  <c:v>29257</c:v>
                </c:pt>
                <c:pt idx="695">
                  <c:v>29257</c:v>
                </c:pt>
                <c:pt idx="696">
                  <c:v>27096</c:v>
                </c:pt>
                <c:pt idx="697">
                  <c:v>27096</c:v>
                </c:pt>
                <c:pt idx="698">
                  <c:v>27096</c:v>
                </c:pt>
                <c:pt idx="699">
                  <c:v>27096</c:v>
                </c:pt>
                <c:pt idx="700">
                  <c:v>25096</c:v>
                </c:pt>
                <c:pt idx="701">
                  <c:v>25096</c:v>
                </c:pt>
                <c:pt idx="702">
                  <c:v>25096</c:v>
                </c:pt>
                <c:pt idx="703">
                  <c:v>25096</c:v>
                </c:pt>
                <c:pt idx="704">
                  <c:v>25096</c:v>
                </c:pt>
                <c:pt idx="705">
                  <c:v>25096</c:v>
                </c:pt>
                <c:pt idx="706">
                  <c:v>25096</c:v>
                </c:pt>
                <c:pt idx="707">
                  <c:v>25096</c:v>
                </c:pt>
                <c:pt idx="708">
                  <c:v>25096</c:v>
                </c:pt>
                <c:pt idx="709">
                  <c:v>22492</c:v>
                </c:pt>
                <c:pt idx="710">
                  <c:v>22492</c:v>
                </c:pt>
                <c:pt idx="711">
                  <c:v>22492</c:v>
                </c:pt>
                <c:pt idx="712">
                  <c:v>22492</c:v>
                </c:pt>
                <c:pt idx="713">
                  <c:v>22492</c:v>
                </c:pt>
                <c:pt idx="714">
                  <c:v>22492</c:v>
                </c:pt>
                <c:pt idx="715">
                  <c:v>22492</c:v>
                </c:pt>
                <c:pt idx="716">
                  <c:v>22492</c:v>
                </c:pt>
                <c:pt idx="717">
                  <c:v>22492</c:v>
                </c:pt>
                <c:pt idx="718">
                  <c:v>20492</c:v>
                </c:pt>
                <c:pt idx="719">
                  <c:v>20492</c:v>
                </c:pt>
                <c:pt idx="720">
                  <c:v>20492</c:v>
                </c:pt>
                <c:pt idx="721">
                  <c:v>20492</c:v>
                </c:pt>
                <c:pt idx="722">
                  <c:v>18493</c:v>
                </c:pt>
                <c:pt idx="723">
                  <c:v>18493</c:v>
                </c:pt>
                <c:pt idx="724">
                  <c:v>18493</c:v>
                </c:pt>
                <c:pt idx="725">
                  <c:v>18493</c:v>
                </c:pt>
                <c:pt idx="726">
                  <c:v>18493</c:v>
                </c:pt>
                <c:pt idx="727">
                  <c:v>18493</c:v>
                </c:pt>
                <c:pt idx="728">
                  <c:v>18493</c:v>
                </c:pt>
                <c:pt idx="729">
                  <c:v>18493</c:v>
                </c:pt>
                <c:pt idx="730">
                  <c:v>18493</c:v>
                </c:pt>
                <c:pt idx="731">
                  <c:v>16180</c:v>
                </c:pt>
                <c:pt idx="732">
                  <c:v>16180</c:v>
                </c:pt>
                <c:pt idx="733">
                  <c:v>16180</c:v>
                </c:pt>
                <c:pt idx="734">
                  <c:v>16180</c:v>
                </c:pt>
                <c:pt idx="735">
                  <c:v>16180</c:v>
                </c:pt>
                <c:pt idx="736">
                  <c:v>16180</c:v>
                </c:pt>
                <c:pt idx="737">
                  <c:v>16180</c:v>
                </c:pt>
                <c:pt idx="738">
                  <c:v>16180</c:v>
                </c:pt>
                <c:pt idx="739">
                  <c:v>14829</c:v>
                </c:pt>
                <c:pt idx="740">
                  <c:v>13329</c:v>
                </c:pt>
                <c:pt idx="741">
                  <c:v>13329</c:v>
                </c:pt>
                <c:pt idx="742">
                  <c:v>13329</c:v>
                </c:pt>
                <c:pt idx="743">
                  <c:v>13329</c:v>
                </c:pt>
                <c:pt idx="744">
                  <c:v>13329</c:v>
                </c:pt>
                <c:pt idx="745">
                  <c:v>13329</c:v>
                </c:pt>
                <c:pt idx="746">
                  <c:v>13329</c:v>
                </c:pt>
                <c:pt idx="747">
                  <c:v>13329</c:v>
                </c:pt>
                <c:pt idx="748">
                  <c:v>11829</c:v>
                </c:pt>
                <c:pt idx="749">
                  <c:v>11829</c:v>
                </c:pt>
                <c:pt idx="750">
                  <c:v>11829</c:v>
                </c:pt>
                <c:pt idx="751">
                  <c:v>11829</c:v>
                </c:pt>
                <c:pt idx="752">
                  <c:v>8834</c:v>
                </c:pt>
                <c:pt idx="753">
                  <c:v>8834</c:v>
                </c:pt>
                <c:pt idx="754">
                  <c:v>8834</c:v>
                </c:pt>
                <c:pt idx="755">
                  <c:v>8834</c:v>
                </c:pt>
                <c:pt idx="756">
                  <c:v>8097</c:v>
                </c:pt>
                <c:pt idx="757">
                  <c:v>8097</c:v>
                </c:pt>
                <c:pt idx="758">
                  <c:v>8097</c:v>
                </c:pt>
                <c:pt idx="759">
                  <c:v>8097</c:v>
                </c:pt>
                <c:pt idx="760">
                  <c:v>8097</c:v>
                </c:pt>
                <c:pt idx="761">
                  <c:v>8097</c:v>
                </c:pt>
                <c:pt idx="762">
                  <c:v>8097</c:v>
                </c:pt>
                <c:pt idx="763">
                  <c:v>8097</c:v>
                </c:pt>
                <c:pt idx="764">
                  <c:v>8097</c:v>
                </c:pt>
                <c:pt idx="765">
                  <c:v>8097</c:v>
                </c:pt>
                <c:pt idx="766">
                  <c:v>6757</c:v>
                </c:pt>
                <c:pt idx="767">
                  <c:v>6757</c:v>
                </c:pt>
                <c:pt idx="768">
                  <c:v>6757</c:v>
                </c:pt>
                <c:pt idx="769">
                  <c:v>6757</c:v>
                </c:pt>
                <c:pt idx="770">
                  <c:v>6757</c:v>
                </c:pt>
                <c:pt idx="771">
                  <c:v>6757</c:v>
                </c:pt>
                <c:pt idx="772">
                  <c:v>6757</c:v>
                </c:pt>
                <c:pt idx="773">
                  <c:v>6757</c:v>
                </c:pt>
                <c:pt idx="774">
                  <c:v>6757</c:v>
                </c:pt>
                <c:pt idx="775">
                  <c:v>6757</c:v>
                </c:pt>
                <c:pt idx="776">
                  <c:v>6757</c:v>
                </c:pt>
                <c:pt idx="777">
                  <c:v>6757</c:v>
                </c:pt>
                <c:pt idx="778">
                  <c:v>6757</c:v>
                </c:pt>
                <c:pt idx="779">
                  <c:v>4391</c:v>
                </c:pt>
                <c:pt idx="780">
                  <c:v>4391</c:v>
                </c:pt>
                <c:pt idx="781">
                  <c:v>4391</c:v>
                </c:pt>
                <c:pt idx="782">
                  <c:v>4391</c:v>
                </c:pt>
                <c:pt idx="783">
                  <c:v>4391</c:v>
                </c:pt>
                <c:pt idx="784">
                  <c:v>4391</c:v>
                </c:pt>
                <c:pt idx="785">
                  <c:v>4391</c:v>
                </c:pt>
                <c:pt idx="786">
                  <c:v>4391</c:v>
                </c:pt>
                <c:pt idx="787">
                  <c:v>4391</c:v>
                </c:pt>
                <c:pt idx="788">
                  <c:v>4391</c:v>
                </c:pt>
                <c:pt idx="789">
                  <c:v>4391</c:v>
                </c:pt>
                <c:pt idx="790">
                  <c:v>4391</c:v>
                </c:pt>
                <c:pt idx="791">
                  <c:v>4391</c:v>
                </c:pt>
                <c:pt idx="792">
                  <c:v>4391</c:v>
                </c:pt>
                <c:pt idx="793">
                  <c:v>4391</c:v>
                </c:pt>
                <c:pt idx="794">
                  <c:v>4391</c:v>
                </c:pt>
                <c:pt idx="795">
                  <c:v>4391</c:v>
                </c:pt>
                <c:pt idx="796">
                  <c:v>4391</c:v>
                </c:pt>
                <c:pt idx="797">
                  <c:v>4391</c:v>
                </c:pt>
                <c:pt idx="798">
                  <c:v>4391</c:v>
                </c:pt>
                <c:pt idx="799">
                  <c:v>4391</c:v>
                </c:pt>
                <c:pt idx="800">
                  <c:v>4391</c:v>
                </c:pt>
                <c:pt idx="801">
                  <c:v>4391</c:v>
                </c:pt>
                <c:pt idx="802">
                  <c:v>4391</c:v>
                </c:pt>
                <c:pt idx="803">
                  <c:v>4391</c:v>
                </c:pt>
                <c:pt idx="804">
                  <c:v>4391</c:v>
                </c:pt>
                <c:pt idx="805">
                  <c:v>4391</c:v>
                </c:pt>
                <c:pt idx="806">
                  <c:v>4391</c:v>
                </c:pt>
                <c:pt idx="807">
                  <c:v>4391</c:v>
                </c:pt>
                <c:pt idx="808">
                  <c:v>2409</c:v>
                </c:pt>
                <c:pt idx="809">
                  <c:v>2409</c:v>
                </c:pt>
                <c:pt idx="810">
                  <c:v>2409</c:v>
                </c:pt>
                <c:pt idx="811">
                  <c:v>2409</c:v>
                </c:pt>
                <c:pt idx="812">
                  <c:v>2409</c:v>
                </c:pt>
                <c:pt idx="813">
                  <c:v>2409</c:v>
                </c:pt>
                <c:pt idx="814">
                  <c:v>2409</c:v>
                </c:pt>
                <c:pt idx="815">
                  <c:v>2409</c:v>
                </c:pt>
                <c:pt idx="816">
                  <c:v>2409</c:v>
                </c:pt>
                <c:pt idx="817">
                  <c:v>2409</c:v>
                </c:pt>
                <c:pt idx="818">
                  <c:v>2409</c:v>
                </c:pt>
                <c:pt idx="819">
                  <c:v>2409</c:v>
                </c:pt>
                <c:pt idx="820">
                  <c:v>2409</c:v>
                </c:pt>
                <c:pt idx="821">
                  <c:v>2409</c:v>
                </c:pt>
                <c:pt idx="822">
                  <c:v>2409</c:v>
                </c:pt>
                <c:pt idx="823">
                  <c:v>2409</c:v>
                </c:pt>
                <c:pt idx="824">
                  <c:v>2409</c:v>
                </c:pt>
                <c:pt idx="825">
                  <c:v>2409</c:v>
                </c:pt>
                <c:pt idx="826">
                  <c:v>2409</c:v>
                </c:pt>
                <c:pt idx="827">
                  <c:v>2409</c:v>
                </c:pt>
                <c:pt idx="828">
                  <c:v>2409</c:v>
                </c:pt>
                <c:pt idx="829">
                  <c:v>2409</c:v>
                </c:pt>
                <c:pt idx="830">
                  <c:v>2409</c:v>
                </c:pt>
                <c:pt idx="831">
                  <c:v>2409</c:v>
                </c:pt>
                <c:pt idx="832">
                  <c:v>2409</c:v>
                </c:pt>
                <c:pt idx="833">
                  <c:v>2409</c:v>
                </c:pt>
                <c:pt idx="834">
                  <c:v>2409</c:v>
                </c:pt>
                <c:pt idx="835">
                  <c:v>2409</c:v>
                </c:pt>
                <c:pt idx="836">
                  <c:v>2409</c:v>
                </c:pt>
                <c:pt idx="837">
                  <c:v>2409</c:v>
                </c:pt>
                <c:pt idx="838">
                  <c:v>2409</c:v>
                </c:pt>
                <c:pt idx="839">
                  <c:v>2409</c:v>
                </c:pt>
                <c:pt idx="840">
                  <c:v>2409</c:v>
                </c:pt>
                <c:pt idx="841">
                  <c:v>2409</c:v>
                </c:pt>
                <c:pt idx="842">
                  <c:v>2409</c:v>
                </c:pt>
                <c:pt idx="843">
                  <c:v>2409</c:v>
                </c:pt>
                <c:pt idx="844">
                  <c:v>2409</c:v>
                </c:pt>
                <c:pt idx="845">
                  <c:v>2409</c:v>
                </c:pt>
                <c:pt idx="846">
                  <c:v>2409</c:v>
                </c:pt>
                <c:pt idx="847">
                  <c:v>2409</c:v>
                </c:pt>
                <c:pt idx="848">
                  <c:v>2409</c:v>
                </c:pt>
                <c:pt idx="849">
                  <c:v>2347</c:v>
                </c:pt>
                <c:pt idx="850">
                  <c:v>2347</c:v>
                </c:pt>
                <c:pt idx="851">
                  <c:v>2347</c:v>
                </c:pt>
                <c:pt idx="852">
                  <c:v>2347</c:v>
                </c:pt>
                <c:pt idx="853">
                  <c:v>2347</c:v>
                </c:pt>
                <c:pt idx="854">
                  <c:v>2347</c:v>
                </c:pt>
                <c:pt idx="855">
                  <c:v>2347</c:v>
                </c:pt>
                <c:pt idx="856">
                  <c:v>2347</c:v>
                </c:pt>
                <c:pt idx="857">
                  <c:v>2347</c:v>
                </c:pt>
                <c:pt idx="858">
                  <c:v>2347</c:v>
                </c:pt>
                <c:pt idx="859">
                  <c:v>2347</c:v>
                </c:pt>
                <c:pt idx="860">
                  <c:v>2347</c:v>
                </c:pt>
                <c:pt idx="861">
                  <c:v>2347</c:v>
                </c:pt>
                <c:pt idx="862">
                  <c:v>2347</c:v>
                </c:pt>
                <c:pt idx="863">
                  <c:v>2347</c:v>
                </c:pt>
                <c:pt idx="864">
                  <c:v>2347</c:v>
                </c:pt>
                <c:pt idx="865">
                  <c:v>2347</c:v>
                </c:pt>
                <c:pt idx="866">
                  <c:v>2347</c:v>
                </c:pt>
                <c:pt idx="867">
                  <c:v>2347</c:v>
                </c:pt>
                <c:pt idx="868">
                  <c:v>2347</c:v>
                </c:pt>
                <c:pt idx="869">
                  <c:v>2347</c:v>
                </c:pt>
                <c:pt idx="870">
                  <c:v>2347</c:v>
                </c:pt>
                <c:pt idx="871">
                  <c:v>2347</c:v>
                </c:pt>
                <c:pt idx="872">
                  <c:v>2347</c:v>
                </c:pt>
                <c:pt idx="873">
                  <c:v>2347</c:v>
                </c:pt>
                <c:pt idx="874">
                  <c:v>2347</c:v>
                </c:pt>
                <c:pt idx="875">
                  <c:v>2347</c:v>
                </c:pt>
                <c:pt idx="876">
                  <c:v>2347</c:v>
                </c:pt>
                <c:pt idx="877">
                  <c:v>2347</c:v>
                </c:pt>
                <c:pt idx="878">
                  <c:v>2347</c:v>
                </c:pt>
                <c:pt idx="879">
                  <c:v>2347</c:v>
                </c:pt>
                <c:pt idx="880">
                  <c:v>2347</c:v>
                </c:pt>
                <c:pt idx="881">
                  <c:v>2347</c:v>
                </c:pt>
                <c:pt idx="882">
                  <c:v>2347</c:v>
                </c:pt>
                <c:pt idx="883">
                  <c:v>2347</c:v>
                </c:pt>
                <c:pt idx="884">
                  <c:v>2347</c:v>
                </c:pt>
                <c:pt idx="885">
                  <c:v>2347</c:v>
                </c:pt>
                <c:pt idx="886">
                  <c:v>2347</c:v>
                </c:pt>
                <c:pt idx="887">
                  <c:v>2347</c:v>
                </c:pt>
                <c:pt idx="888">
                  <c:v>2347</c:v>
                </c:pt>
                <c:pt idx="889">
                  <c:v>2347</c:v>
                </c:pt>
                <c:pt idx="890">
                  <c:v>2347</c:v>
                </c:pt>
                <c:pt idx="891">
                  <c:v>2347</c:v>
                </c:pt>
                <c:pt idx="892">
                  <c:v>2347</c:v>
                </c:pt>
                <c:pt idx="893">
                  <c:v>2347</c:v>
                </c:pt>
                <c:pt idx="894">
                  <c:v>2347</c:v>
                </c:pt>
                <c:pt idx="895">
                  <c:v>2347</c:v>
                </c:pt>
                <c:pt idx="896">
                  <c:v>2347</c:v>
                </c:pt>
                <c:pt idx="897">
                  <c:v>2347</c:v>
                </c:pt>
                <c:pt idx="898">
                  <c:v>2347</c:v>
                </c:pt>
                <c:pt idx="899">
                  <c:v>2347</c:v>
                </c:pt>
                <c:pt idx="900">
                  <c:v>2347</c:v>
                </c:pt>
                <c:pt idx="901">
                  <c:v>2347</c:v>
                </c:pt>
                <c:pt idx="902">
                  <c:v>2347</c:v>
                </c:pt>
                <c:pt idx="903">
                  <c:v>2347</c:v>
                </c:pt>
                <c:pt idx="904">
                  <c:v>2347</c:v>
                </c:pt>
                <c:pt idx="905">
                  <c:v>2347</c:v>
                </c:pt>
                <c:pt idx="906">
                  <c:v>2347</c:v>
                </c:pt>
                <c:pt idx="907">
                  <c:v>2347</c:v>
                </c:pt>
                <c:pt idx="908">
                  <c:v>2347</c:v>
                </c:pt>
                <c:pt idx="909">
                  <c:v>2347</c:v>
                </c:pt>
                <c:pt idx="910">
                  <c:v>2347</c:v>
                </c:pt>
                <c:pt idx="911">
                  <c:v>2347</c:v>
                </c:pt>
                <c:pt idx="912">
                  <c:v>2347</c:v>
                </c:pt>
                <c:pt idx="913">
                  <c:v>2347</c:v>
                </c:pt>
                <c:pt idx="914">
                  <c:v>2347</c:v>
                </c:pt>
                <c:pt idx="915">
                  <c:v>2347</c:v>
                </c:pt>
                <c:pt idx="916">
                  <c:v>2347</c:v>
                </c:pt>
                <c:pt idx="917">
                  <c:v>2347</c:v>
                </c:pt>
                <c:pt idx="918">
                  <c:v>2347</c:v>
                </c:pt>
                <c:pt idx="919">
                  <c:v>2347</c:v>
                </c:pt>
                <c:pt idx="920">
                  <c:v>2347</c:v>
                </c:pt>
                <c:pt idx="921">
                  <c:v>2347</c:v>
                </c:pt>
                <c:pt idx="922">
                  <c:v>2347</c:v>
                </c:pt>
                <c:pt idx="923">
                  <c:v>2347</c:v>
                </c:pt>
                <c:pt idx="924">
                  <c:v>2347</c:v>
                </c:pt>
                <c:pt idx="925">
                  <c:v>2347</c:v>
                </c:pt>
                <c:pt idx="926">
                  <c:v>2347</c:v>
                </c:pt>
                <c:pt idx="927">
                  <c:v>2347</c:v>
                </c:pt>
                <c:pt idx="928">
                  <c:v>2347</c:v>
                </c:pt>
                <c:pt idx="929">
                  <c:v>2347</c:v>
                </c:pt>
                <c:pt idx="930">
                  <c:v>2347</c:v>
                </c:pt>
                <c:pt idx="931">
                  <c:v>2347</c:v>
                </c:pt>
                <c:pt idx="932">
                  <c:v>2347</c:v>
                </c:pt>
                <c:pt idx="933">
                  <c:v>2347</c:v>
                </c:pt>
                <c:pt idx="934">
                  <c:v>2347</c:v>
                </c:pt>
                <c:pt idx="935">
                  <c:v>2347</c:v>
                </c:pt>
                <c:pt idx="936">
                  <c:v>2347</c:v>
                </c:pt>
                <c:pt idx="937">
                  <c:v>2347</c:v>
                </c:pt>
                <c:pt idx="938">
                  <c:v>2347</c:v>
                </c:pt>
                <c:pt idx="939">
                  <c:v>2347</c:v>
                </c:pt>
                <c:pt idx="940">
                  <c:v>2347</c:v>
                </c:pt>
                <c:pt idx="941">
                  <c:v>2347</c:v>
                </c:pt>
                <c:pt idx="942">
                  <c:v>2347</c:v>
                </c:pt>
                <c:pt idx="943">
                  <c:v>2347</c:v>
                </c:pt>
                <c:pt idx="944">
                  <c:v>2347</c:v>
                </c:pt>
                <c:pt idx="945">
                  <c:v>2347</c:v>
                </c:pt>
                <c:pt idx="946">
                  <c:v>2347</c:v>
                </c:pt>
                <c:pt idx="947">
                  <c:v>2347</c:v>
                </c:pt>
                <c:pt idx="948">
                  <c:v>2347</c:v>
                </c:pt>
                <c:pt idx="949">
                  <c:v>2347</c:v>
                </c:pt>
                <c:pt idx="950">
                  <c:v>2347</c:v>
                </c:pt>
                <c:pt idx="951">
                  <c:v>2347</c:v>
                </c:pt>
                <c:pt idx="952">
                  <c:v>2347</c:v>
                </c:pt>
                <c:pt idx="953">
                  <c:v>2347</c:v>
                </c:pt>
                <c:pt idx="954">
                  <c:v>2347</c:v>
                </c:pt>
                <c:pt idx="955">
                  <c:v>2347</c:v>
                </c:pt>
                <c:pt idx="956">
                  <c:v>2347</c:v>
                </c:pt>
                <c:pt idx="957">
                  <c:v>2347</c:v>
                </c:pt>
                <c:pt idx="958">
                  <c:v>2347</c:v>
                </c:pt>
                <c:pt idx="959">
                  <c:v>2347</c:v>
                </c:pt>
                <c:pt idx="960">
                  <c:v>2347</c:v>
                </c:pt>
                <c:pt idx="961">
                  <c:v>2347</c:v>
                </c:pt>
                <c:pt idx="962">
                  <c:v>2347</c:v>
                </c:pt>
                <c:pt idx="963">
                  <c:v>2347</c:v>
                </c:pt>
                <c:pt idx="964">
                  <c:v>2347</c:v>
                </c:pt>
                <c:pt idx="965">
                  <c:v>2347</c:v>
                </c:pt>
                <c:pt idx="966">
                  <c:v>2347</c:v>
                </c:pt>
                <c:pt idx="967">
                  <c:v>2347</c:v>
                </c:pt>
                <c:pt idx="968">
                  <c:v>2347</c:v>
                </c:pt>
                <c:pt idx="969">
                  <c:v>2347</c:v>
                </c:pt>
                <c:pt idx="970">
                  <c:v>2347</c:v>
                </c:pt>
                <c:pt idx="971">
                  <c:v>2347</c:v>
                </c:pt>
                <c:pt idx="972">
                  <c:v>2347</c:v>
                </c:pt>
                <c:pt idx="973">
                  <c:v>2347</c:v>
                </c:pt>
                <c:pt idx="974">
                  <c:v>2347</c:v>
                </c:pt>
                <c:pt idx="975">
                  <c:v>2347</c:v>
                </c:pt>
                <c:pt idx="976">
                  <c:v>2347</c:v>
                </c:pt>
                <c:pt idx="977">
                  <c:v>2347</c:v>
                </c:pt>
                <c:pt idx="978">
                  <c:v>2347</c:v>
                </c:pt>
                <c:pt idx="979">
                  <c:v>2347</c:v>
                </c:pt>
                <c:pt idx="980">
                  <c:v>2347</c:v>
                </c:pt>
                <c:pt idx="981">
                  <c:v>2347</c:v>
                </c:pt>
                <c:pt idx="982">
                  <c:v>2347</c:v>
                </c:pt>
                <c:pt idx="983">
                  <c:v>2347</c:v>
                </c:pt>
                <c:pt idx="984">
                  <c:v>2347</c:v>
                </c:pt>
                <c:pt idx="985">
                  <c:v>2347</c:v>
                </c:pt>
                <c:pt idx="986">
                  <c:v>2347</c:v>
                </c:pt>
                <c:pt idx="987">
                  <c:v>2347</c:v>
                </c:pt>
                <c:pt idx="988">
                  <c:v>2347</c:v>
                </c:pt>
                <c:pt idx="989">
                  <c:v>2347</c:v>
                </c:pt>
                <c:pt idx="990">
                  <c:v>2347</c:v>
                </c:pt>
                <c:pt idx="991">
                  <c:v>2347</c:v>
                </c:pt>
                <c:pt idx="992">
                  <c:v>2347</c:v>
                </c:pt>
                <c:pt idx="993">
                  <c:v>2347</c:v>
                </c:pt>
                <c:pt idx="994">
                  <c:v>2347</c:v>
                </c:pt>
                <c:pt idx="995">
                  <c:v>2347</c:v>
                </c:pt>
                <c:pt idx="996">
                  <c:v>2347</c:v>
                </c:pt>
                <c:pt idx="997">
                  <c:v>2347</c:v>
                </c:pt>
                <c:pt idx="998">
                  <c:v>2347</c:v>
                </c:pt>
                <c:pt idx="999">
                  <c:v>2347</c:v>
                </c:pt>
                <c:pt idx="1000">
                  <c:v>2347</c:v>
                </c:pt>
                <c:pt idx="1001">
                  <c:v>2347</c:v>
                </c:pt>
                <c:pt idx="1002">
                  <c:v>2347</c:v>
                </c:pt>
                <c:pt idx="1003">
                  <c:v>2347</c:v>
                </c:pt>
                <c:pt idx="1004">
                  <c:v>2347</c:v>
                </c:pt>
                <c:pt idx="1005">
                  <c:v>2347</c:v>
                </c:pt>
                <c:pt idx="1006">
                  <c:v>2347</c:v>
                </c:pt>
                <c:pt idx="1007">
                  <c:v>2347</c:v>
                </c:pt>
                <c:pt idx="1008">
                  <c:v>2347</c:v>
                </c:pt>
                <c:pt idx="1009">
                  <c:v>2347</c:v>
                </c:pt>
                <c:pt idx="1010">
                  <c:v>2347</c:v>
                </c:pt>
                <c:pt idx="1011">
                  <c:v>2347</c:v>
                </c:pt>
                <c:pt idx="1012">
                  <c:v>2347</c:v>
                </c:pt>
                <c:pt idx="1013">
                  <c:v>2347</c:v>
                </c:pt>
                <c:pt idx="1014">
                  <c:v>2347</c:v>
                </c:pt>
                <c:pt idx="1015">
                  <c:v>2347</c:v>
                </c:pt>
                <c:pt idx="1016">
                  <c:v>2347</c:v>
                </c:pt>
                <c:pt idx="1017">
                  <c:v>2347</c:v>
                </c:pt>
                <c:pt idx="1018">
                  <c:v>2347</c:v>
                </c:pt>
                <c:pt idx="1019">
                  <c:v>2347</c:v>
                </c:pt>
                <c:pt idx="1020">
                  <c:v>2347</c:v>
                </c:pt>
                <c:pt idx="1021">
                  <c:v>2347</c:v>
                </c:pt>
                <c:pt idx="1022">
                  <c:v>2347</c:v>
                </c:pt>
                <c:pt idx="1023">
                  <c:v>2347</c:v>
                </c:pt>
                <c:pt idx="1024">
                  <c:v>2347</c:v>
                </c:pt>
                <c:pt idx="1025">
                  <c:v>2347</c:v>
                </c:pt>
                <c:pt idx="1026">
                  <c:v>2347</c:v>
                </c:pt>
                <c:pt idx="1027">
                  <c:v>2347</c:v>
                </c:pt>
                <c:pt idx="1028">
                  <c:v>2347</c:v>
                </c:pt>
                <c:pt idx="1029">
                  <c:v>2347</c:v>
                </c:pt>
                <c:pt idx="1030">
                  <c:v>2347</c:v>
                </c:pt>
                <c:pt idx="1031">
                  <c:v>2347</c:v>
                </c:pt>
                <c:pt idx="1032">
                  <c:v>2347</c:v>
                </c:pt>
                <c:pt idx="1033">
                  <c:v>2347</c:v>
                </c:pt>
                <c:pt idx="1034">
                  <c:v>2347</c:v>
                </c:pt>
                <c:pt idx="1035">
                  <c:v>2347</c:v>
                </c:pt>
                <c:pt idx="1036">
                  <c:v>2347</c:v>
                </c:pt>
              </c:numCache>
            </c:numRef>
          </c:val>
          <c:extLst>
            <c:ext xmlns:c16="http://schemas.microsoft.com/office/drawing/2014/chart" uri="{C3380CC4-5D6E-409C-BE32-E72D297353CC}">
              <c16:uniqueId val="{00000000-2965-42CB-AC89-5EA067BE165E}"/>
            </c:ext>
          </c:extLst>
        </c:ser>
        <c:ser>
          <c:idx val="1"/>
          <c:order val="1"/>
          <c:tx>
            <c:v> Treasuries</c:v>
          </c:tx>
          <c:spPr>
            <a:solidFill>
              <a:schemeClr val="accent1">
                <a:lumMod val="50000"/>
              </a:schemeClr>
            </a:solidFill>
            <a:ln w="25400">
              <a:noFill/>
            </a:ln>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Graph'!$C$16:$C$1052</c:f>
              <c:numCache>
                <c:formatCode>0</c:formatCode>
                <c:ptCount val="1037"/>
                <c:pt idx="0">
                  <c:v>629397</c:v>
                </c:pt>
                <c:pt idx="1">
                  <c:v>629402</c:v>
                </c:pt>
                <c:pt idx="2">
                  <c:v>629406</c:v>
                </c:pt>
                <c:pt idx="3">
                  <c:v>629406</c:v>
                </c:pt>
                <c:pt idx="4">
                  <c:v>629406</c:v>
                </c:pt>
                <c:pt idx="5">
                  <c:v>629406</c:v>
                </c:pt>
                <c:pt idx="6">
                  <c:v>629406</c:v>
                </c:pt>
                <c:pt idx="7">
                  <c:v>629401</c:v>
                </c:pt>
                <c:pt idx="8">
                  <c:v>630947</c:v>
                </c:pt>
                <c:pt idx="9">
                  <c:v>631263</c:v>
                </c:pt>
                <c:pt idx="10">
                  <c:v>635996</c:v>
                </c:pt>
                <c:pt idx="11">
                  <c:v>637139</c:v>
                </c:pt>
                <c:pt idx="12">
                  <c:v>638714</c:v>
                </c:pt>
                <c:pt idx="13">
                  <c:v>639889</c:v>
                </c:pt>
                <c:pt idx="14">
                  <c:v>640891</c:v>
                </c:pt>
                <c:pt idx="15">
                  <c:v>641472</c:v>
                </c:pt>
                <c:pt idx="16">
                  <c:v>645074</c:v>
                </c:pt>
                <c:pt idx="17">
                  <c:v>646785</c:v>
                </c:pt>
                <c:pt idx="18">
                  <c:v>646891</c:v>
                </c:pt>
                <c:pt idx="19">
                  <c:v>647271</c:v>
                </c:pt>
                <c:pt idx="20">
                  <c:v>647570</c:v>
                </c:pt>
                <c:pt idx="21">
                  <c:v>647937</c:v>
                </c:pt>
                <c:pt idx="22">
                  <c:v>650725</c:v>
                </c:pt>
                <c:pt idx="23">
                  <c:v>650859</c:v>
                </c:pt>
                <c:pt idx="24">
                  <c:v>651403</c:v>
                </c:pt>
                <c:pt idx="25">
                  <c:v>651603</c:v>
                </c:pt>
                <c:pt idx="26">
                  <c:v>651922</c:v>
                </c:pt>
                <c:pt idx="27">
                  <c:v>651993</c:v>
                </c:pt>
                <c:pt idx="28">
                  <c:v>652353</c:v>
                </c:pt>
                <c:pt idx="29">
                  <c:v>652451</c:v>
                </c:pt>
                <c:pt idx="30">
                  <c:v>652690</c:v>
                </c:pt>
                <c:pt idx="31">
                  <c:v>652827</c:v>
                </c:pt>
                <c:pt idx="32">
                  <c:v>652856</c:v>
                </c:pt>
                <c:pt idx="33">
                  <c:v>653024</c:v>
                </c:pt>
                <c:pt idx="34">
                  <c:v>653278</c:v>
                </c:pt>
                <c:pt idx="35">
                  <c:v>653516</c:v>
                </c:pt>
                <c:pt idx="36">
                  <c:v>653671</c:v>
                </c:pt>
                <c:pt idx="37">
                  <c:v>653931</c:v>
                </c:pt>
                <c:pt idx="38">
                  <c:v>655592</c:v>
                </c:pt>
                <c:pt idx="39">
                  <c:v>655943</c:v>
                </c:pt>
                <c:pt idx="40">
                  <c:v>655993</c:v>
                </c:pt>
                <c:pt idx="41">
                  <c:v>656186</c:v>
                </c:pt>
                <c:pt idx="42">
                  <c:v>656270</c:v>
                </c:pt>
                <c:pt idx="43">
                  <c:v>656489</c:v>
                </c:pt>
                <c:pt idx="44">
                  <c:v>656754</c:v>
                </c:pt>
                <c:pt idx="45">
                  <c:v>658672</c:v>
                </c:pt>
                <c:pt idx="46">
                  <c:v>658875</c:v>
                </c:pt>
                <c:pt idx="47">
                  <c:v>660279</c:v>
                </c:pt>
                <c:pt idx="48">
                  <c:v>662703</c:v>
                </c:pt>
                <c:pt idx="49">
                  <c:v>664515</c:v>
                </c:pt>
                <c:pt idx="50">
                  <c:v>665232</c:v>
                </c:pt>
                <c:pt idx="51">
                  <c:v>665610</c:v>
                </c:pt>
                <c:pt idx="52">
                  <c:v>665953</c:v>
                </c:pt>
                <c:pt idx="53">
                  <c:v>666216</c:v>
                </c:pt>
                <c:pt idx="54">
                  <c:v>666665</c:v>
                </c:pt>
                <c:pt idx="55">
                  <c:v>666720</c:v>
                </c:pt>
                <c:pt idx="56">
                  <c:v>666798</c:v>
                </c:pt>
                <c:pt idx="57">
                  <c:v>666832</c:v>
                </c:pt>
                <c:pt idx="58">
                  <c:v>667060</c:v>
                </c:pt>
                <c:pt idx="59">
                  <c:v>667292</c:v>
                </c:pt>
                <c:pt idx="60">
                  <c:v>669851</c:v>
                </c:pt>
                <c:pt idx="61">
                  <c:v>670786</c:v>
                </c:pt>
                <c:pt idx="62">
                  <c:v>671527</c:v>
                </c:pt>
                <c:pt idx="63">
                  <c:v>671632</c:v>
                </c:pt>
                <c:pt idx="64">
                  <c:v>673039</c:v>
                </c:pt>
                <c:pt idx="65">
                  <c:v>673153</c:v>
                </c:pt>
                <c:pt idx="66">
                  <c:v>673995</c:v>
                </c:pt>
                <c:pt idx="67">
                  <c:v>674084</c:v>
                </c:pt>
                <c:pt idx="68">
                  <c:v>674294</c:v>
                </c:pt>
                <c:pt idx="69">
                  <c:v>674717</c:v>
                </c:pt>
                <c:pt idx="70">
                  <c:v>674937</c:v>
                </c:pt>
                <c:pt idx="71">
                  <c:v>676383</c:v>
                </c:pt>
                <c:pt idx="72">
                  <c:v>677811</c:v>
                </c:pt>
                <c:pt idx="73">
                  <c:v>677835</c:v>
                </c:pt>
                <c:pt idx="74">
                  <c:v>679618</c:v>
                </c:pt>
                <c:pt idx="75">
                  <c:v>680633</c:v>
                </c:pt>
                <c:pt idx="76">
                  <c:v>681483</c:v>
                </c:pt>
                <c:pt idx="77">
                  <c:v>683932</c:v>
                </c:pt>
                <c:pt idx="78">
                  <c:v>684993</c:v>
                </c:pt>
                <c:pt idx="79">
                  <c:v>685177</c:v>
                </c:pt>
                <c:pt idx="80">
                  <c:v>687391</c:v>
                </c:pt>
                <c:pt idx="81">
                  <c:v>687893</c:v>
                </c:pt>
                <c:pt idx="82">
                  <c:v>690309</c:v>
                </c:pt>
                <c:pt idx="83">
                  <c:v>692299</c:v>
                </c:pt>
                <c:pt idx="84">
                  <c:v>693717</c:v>
                </c:pt>
                <c:pt idx="85">
                  <c:v>693734</c:v>
                </c:pt>
                <c:pt idx="86">
                  <c:v>693746</c:v>
                </c:pt>
                <c:pt idx="87">
                  <c:v>694760</c:v>
                </c:pt>
                <c:pt idx="88">
                  <c:v>694840</c:v>
                </c:pt>
                <c:pt idx="89">
                  <c:v>694858</c:v>
                </c:pt>
                <c:pt idx="90">
                  <c:v>694869</c:v>
                </c:pt>
                <c:pt idx="91">
                  <c:v>695703</c:v>
                </c:pt>
                <c:pt idx="92">
                  <c:v>698161</c:v>
                </c:pt>
                <c:pt idx="93">
                  <c:v>698617</c:v>
                </c:pt>
                <c:pt idx="94">
                  <c:v>701586</c:v>
                </c:pt>
                <c:pt idx="95">
                  <c:v>701617</c:v>
                </c:pt>
                <c:pt idx="96">
                  <c:v>702813</c:v>
                </c:pt>
                <c:pt idx="97">
                  <c:v>706730</c:v>
                </c:pt>
                <c:pt idx="98">
                  <c:v>708130</c:v>
                </c:pt>
                <c:pt idx="99">
                  <c:v>708909</c:v>
                </c:pt>
                <c:pt idx="100">
                  <c:v>710134</c:v>
                </c:pt>
                <c:pt idx="101">
                  <c:v>711595</c:v>
                </c:pt>
                <c:pt idx="102">
                  <c:v>712891</c:v>
                </c:pt>
                <c:pt idx="103">
                  <c:v>717072</c:v>
                </c:pt>
                <c:pt idx="104">
                  <c:v>717661</c:v>
                </c:pt>
                <c:pt idx="105">
                  <c:v>717682</c:v>
                </c:pt>
                <c:pt idx="106">
                  <c:v>717813</c:v>
                </c:pt>
                <c:pt idx="107">
                  <c:v>717821</c:v>
                </c:pt>
                <c:pt idx="108">
                  <c:v>717823</c:v>
                </c:pt>
                <c:pt idx="109">
                  <c:v>717825</c:v>
                </c:pt>
                <c:pt idx="110">
                  <c:v>717828</c:v>
                </c:pt>
                <c:pt idx="111">
                  <c:v>717898</c:v>
                </c:pt>
                <c:pt idx="112">
                  <c:v>717879</c:v>
                </c:pt>
                <c:pt idx="113">
                  <c:v>717859</c:v>
                </c:pt>
                <c:pt idx="114">
                  <c:v>717839</c:v>
                </c:pt>
                <c:pt idx="115">
                  <c:v>717495</c:v>
                </c:pt>
                <c:pt idx="116">
                  <c:v>717505</c:v>
                </c:pt>
                <c:pt idx="117">
                  <c:v>717515</c:v>
                </c:pt>
                <c:pt idx="118">
                  <c:v>717526</c:v>
                </c:pt>
                <c:pt idx="119">
                  <c:v>717536</c:v>
                </c:pt>
                <c:pt idx="120">
                  <c:v>717351</c:v>
                </c:pt>
                <c:pt idx="121">
                  <c:v>717380</c:v>
                </c:pt>
                <c:pt idx="122">
                  <c:v>717409</c:v>
                </c:pt>
                <c:pt idx="123">
                  <c:v>718638</c:v>
                </c:pt>
                <c:pt idx="124">
                  <c:v>719372</c:v>
                </c:pt>
                <c:pt idx="125">
                  <c:v>721565</c:v>
                </c:pt>
                <c:pt idx="126">
                  <c:v>721629</c:v>
                </c:pt>
                <c:pt idx="127">
                  <c:v>722992</c:v>
                </c:pt>
                <c:pt idx="128">
                  <c:v>725426</c:v>
                </c:pt>
                <c:pt idx="129">
                  <c:v>725460</c:v>
                </c:pt>
                <c:pt idx="130">
                  <c:v>725495</c:v>
                </c:pt>
                <c:pt idx="131">
                  <c:v>725987</c:v>
                </c:pt>
                <c:pt idx="132">
                  <c:v>726022</c:v>
                </c:pt>
                <c:pt idx="133">
                  <c:v>724717</c:v>
                </c:pt>
                <c:pt idx="134">
                  <c:v>724712</c:v>
                </c:pt>
                <c:pt idx="135">
                  <c:v>724707</c:v>
                </c:pt>
                <c:pt idx="136">
                  <c:v>724702</c:v>
                </c:pt>
                <c:pt idx="137">
                  <c:v>724700</c:v>
                </c:pt>
                <c:pt idx="138">
                  <c:v>724703</c:v>
                </c:pt>
                <c:pt idx="139">
                  <c:v>727339</c:v>
                </c:pt>
                <c:pt idx="140">
                  <c:v>729579</c:v>
                </c:pt>
                <c:pt idx="141">
                  <c:v>730380</c:v>
                </c:pt>
                <c:pt idx="142">
                  <c:v>730418</c:v>
                </c:pt>
                <c:pt idx="143">
                  <c:v>733268</c:v>
                </c:pt>
                <c:pt idx="144">
                  <c:v>733388</c:v>
                </c:pt>
                <c:pt idx="145">
                  <c:v>736082</c:v>
                </c:pt>
                <c:pt idx="146">
                  <c:v>737592</c:v>
                </c:pt>
                <c:pt idx="147">
                  <c:v>737672</c:v>
                </c:pt>
                <c:pt idx="148">
                  <c:v>738015</c:v>
                </c:pt>
                <c:pt idx="149">
                  <c:v>739542</c:v>
                </c:pt>
                <c:pt idx="150">
                  <c:v>740614</c:v>
                </c:pt>
                <c:pt idx="151">
                  <c:v>741717</c:v>
                </c:pt>
                <c:pt idx="152">
                  <c:v>742878</c:v>
                </c:pt>
                <c:pt idx="153">
                  <c:v>744301</c:v>
                </c:pt>
                <c:pt idx="154">
                  <c:v>744168</c:v>
                </c:pt>
                <c:pt idx="155">
                  <c:v>744179</c:v>
                </c:pt>
                <c:pt idx="156">
                  <c:v>744189</c:v>
                </c:pt>
                <c:pt idx="157">
                  <c:v>744200</c:v>
                </c:pt>
                <c:pt idx="158">
                  <c:v>744210</c:v>
                </c:pt>
                <c:pt idx="159">
                  <c:v>742870</c:v>
                </c:pt>
                <c:pt idx="160">
                  <c:v>744479</c:v>
                </c:pt>
                <c:pt idx="161">
                  <c:v>745685</c:v>
                </c:pt>
                <c:pt idx="162">
                  <c:v>746588</c:v>
                </c:pt>
                <c:pt idx="163">
                  <c:v>748840</c:v>
                </c:pt>
                <c:pt idx="164">
                  <c:v>748828</c:v>
                </c:pt>
                <c:pt idx="165">
                  <c:v>751327</c:v>
                </c:pt>
                <c:pt idx="166">
                  <c:v>752549</c:v>
                </c:pt>
                <c:pt idx="167">
                  <c:v>754682</c:v>
                </c:pt>
                <c:pt idx="168">
                  <c:v>755576</c:v>
                </c:pt>
                <c:pt idx="169">
                  <c:v>757213</c:v>
                </c:pt>
                <c:pt idx="170">
                  <c:v>757257</c:v>
                </c:pt>
                <c:pt idx="171">
                  <c:v>758529</c:v>
                </c:pt>
                <c:pt idx="172">
                  <c:v>758551</c:v>
                </c:pt>
                <c:pt idx="173">
                  <c:v>758563</c:v>
                </c:pt>
                <c:pt idx="174">
                  <c:v>758575</c:v>
                </c:pt>
                <c:pt idx="175">
                  <c:v>759683</c:v>
                </c:pt>
                <c:pt idx="176">
                  <c:v>759704</c:v>
                </c:pt>
                <c:pt idx="177">
                  <c:v>759737</c:v>
                </c:pt>
                <c:pt idx="178">
                  <c:v>759651</c:v>
                </c:pt>
                <c:pt idx="179">
                  <c:v>762378</c:v>
                </c:pt>
                <c:pt idx="180">
                  <c:v>762411</c:v>
                </c:pt>
                <c:pt idx="181">
                  <c:v>764877</c:v>
                </c:pt>
                <c:pt idx="182">
                  <c:v>766245</c:v>
                </c:pt>
                <c:pt idx="183">
                  <c:v>766297</c:v>
                </c:pt>
                <c:pt idx="184">
                  <c:v>766349</c:v>
                </c:pt>
                <c:pt idx="185">
                  <c:v>766385</c:v>
                </c:pt>
                <c:pt idx="186">
                  <c:v>766414</c:v>
                </c:pt>
                <c:pt idx="187">
                  <c:v>764731</c:v>
                </c:pt>
                <c:pt idx="188">
                  <c:v>764763</c:v>
                </c:pt>
                <c:pt idx="189">
                  <c:v>764815</c:v>
                </c:pt>
                <c:pt idx="190">
                  <c:v>764828</c:v>
                </c:pt>
                <c:pt idx="191">
                  <c:v>764842</c:v>
                </c:pt>
                <c:pt idx="192">
                  <c:v>764855</c:v>
                </c:pt>
                <c:pt idx="193">
                  <c:v>766738</c:v>
                </c:pt>
                <c:pt idx="194">
                  <c:v>766757</c:v>
                </c:pt>
                <c:pt idx="195">
                  <c:v>768874</c:v>
                </c:pt>
                <c:pt idx="196">
                  <c:v>768895</c:v>
                </c:pt>
                <c:pt idx="197">
                  <c:v>768915</c:v>
                </c:pt>
                <c:pt idx="198">
                  <c:v>768932</c:v>
                </c:pt>
                <c:pt idx="199">
                  <c:v>768945</c:v>
                </c:pt>
                <c:pt idx="200">
                  <c:v>766651</c:v>
                </c:pt>
                <c:pt idx="201">
                  <c:v>768422</c:v>
                </c:pt>
                <c:pt idx="202">
                  <c:v>769918</c:v>
                </c:pt>
                <c:pt idx="203">
                  <c:v>770425</c:v>
                </c:pt>
                <c:pt idx="204">
                  <c:v>770050</c:v>
                </c:pt>
                <c:pt idx="205">
                  <c:v>771873</c:v>
                </c:pt>
                <c:pt idx="206">
                  <c:v>772610</c:v>
                </c:pt>
                <c:pt idx="207">
                  <c:v>774215</c:v>
                </c:pt>
                <c:pt idx="208">
                  <c:v>775603</c:v>
                </c:pt>
                <c:pt idx="209">
                  <c:v>777638</c:v>
                </c:pt>
                <c:pt idx="210">
                  <c:v>778938</c:v>
                </c:pt>
                <c:pt idx="211">
                  <c:v>778910</c:v>
                </c:pt>
                <c:pt idx="212">
                  <c:v>778898</c:v>
                </c:pt>
                <c:pt idx="213">
                  <c:v>778887</c:v>
                </c:pt>
                <c:pt idx="214">
                  <c:v>778875</c:v>
                </c:pt>
                <c:pt idx="215">
                  <c:v>778863</c:v>
                </c:pt>
                <c:pt idx="216">
                  <c:v>778876</c:v>
                </c:pt>
                <c:pt idx="217">
                  <c:v>778889</c:v>
                </c:pt>
                <c:pt idx="218">
                  <c:v>778902</c:v>
                </c:pt>
                <c:pt idx="219">
                  <c:v>780793</c:v>
                </c:pt>
                <c:pt idx="220">
                  <c:v>780818</c:v>
                </c:pt>
                <c:pt idx="221">
                  <c:v>780842</c:v>
                </c:pt>
                <c:pt idx="222">
                  <c:v>780866</c:v>
                </c:pt>
                <c:pt idx="223">
                  <c:v>780890</c:v>
                </c:pt>
                <c:pt idx="224">
                  <c:v>780926</c:v>
                </c:pt>
                <c:pt idx="225">
                  <c:v>782816</c:v>
                </c:pt>
                <c:pt idx="226">
                  <c:v>782860</c:v>
                </c:pt>
                <c:pt idx="227">
                  <c:v>787149</c:v>
                </c:pt>
                <c:pt idx="228">
                  <c:v>787210</c:v>
                </c:pt>
                <c:pt idx="229">
                  <c:v>790025</c:v>
                </c:pt>
                <c:pt idx="230">
                  <c:v>790103</c:v>
                </c:pt>
                <c:pt idx="231">
                  <c:v>790182</c:v>
                </c:pt>
                <c:pt idx="232">
                  <c:v>790260</c:v>
                </c:pt>
                <c:pt idx="233">
                  <c:v>790322</c:v>
                </c:pt>
                <c:pt idx="234">
                  <c:v>790380</c:v>
                </c:pt>
                <c:pt idx="235">
                  <c:v>790439</c:v>
                </c:pt>
                <c:pt idx="236">
                  <c:v>790497</c:v>
                </c:pt>
                <c:pt idx="237">
                  <c:v>790553</c:v>
                </c:pt>
                <c:pt idx="238">
                  <c:v>790606</c:v>
                </c:pt>
                <c:pt idx="239">
                  <c:v>790660</c:v>
                </c:pt>
                <c:pt idx="240">
                  <c:v>790714</c:v>
                </c:pt>
                <c:pt idx="241">
                  <c:v>790802</c:v>
                </c:pt>
                <c:pt idx="242">
                  <c:v>790820</c:v>
                </c:pt>
                <c:pt idx="243">
                  <c:v>789601</c:v>
                </c:pt>
                <c:pt idx="244">
                  <c:v>789619</c:v>
                </c:pt>
                <c:pt idx="245">
                  <c:v>784637</c:v>
                </c:pt>
                <c:pt idx="246">
                  <c:v>779640</c:v>
                </c:pt>
                <c:pt idx="247">
                  <c:v>779638</c:v>
                </c:pt>
                <c:pt idx="248">
                  <c:v>779635</c:v>
                </c:pt>
                <c:pt idx="249">
                  <c:v>779633</c:v>
                </c:pt>
                <c:pt idx="250">
                  <c:v>779624</c:v>
                </c:pt>
                <c:pt idx="251">
                  <c:v>779608</c:v>
                </c:pt>
                <c:pt idx="252">
                  <c:v>779591</c:v>
                </c:pt>
                <c:pt idx="253">
                  <c:v>779574</c:v>
                </c:pt>
                <c:pt idx="254">
                  <c:v>779586</c:v>
                </c:pt>
                <c:pt idx="255">
                  <c:v>779613</c:v>
                </c:pt>
                <c:pt idx="256">
                  <c:v>779639</c:v>
                </c:pt>
                <c:pt idx="257">
                  <c:v>779670</c:v>
                </c:pt>
                <c:pt idx="258">
                  <c:v>779693</c:v>
                </c:pt>
                <c:pt idx="259">
                  <c:v>779715</c:v>
                </c:pt>
                <c:pt idx="260">
                  <c:v>774735</c:v>
                </c:pt>
                <c:pt idx="261">
                  <c:v>769755</c:v>
                </c:pt>
                <c:pt idx="262">
                  <c:v>754612</c:v>
                </c:pt>
                <c:pt idx="263">
                  <c:v>740627</c:v>
                </c:pt>
                <c:pt idx="264">
                  <c:v>728203</c:v>
                </c:pt>
                <c:pt idx="265">
                  <c:v>728259</c:v>
                </c:pt>
                <c:pt idx="266">
                  <c:v>723315</c:v>
                </c:pt>
                <c:pt idx="267">
                  <c:v>718371</c:v>
                </c:pt>
                <c:pt idx="268">
                  <c:v>713376</c:v>
                </c:pt>
                <c:pt idx="269">
                  <c:v>713369</c:v>
                </c:pt>
                <c:pt idx="270">
                  <c:v>713362</c:v>
                </c:pt>
                <c:pt idx="271">
                  <c:v>713355</c:v>
                </c:pt>
                <c:pt idx="272">
                  <c:v>713388</c:v>
                </c:pt>
                <c:pt idx="273">
                  <c:v>703436</c:v>
                </c:pt>
                <c:pt idx="274">
                  <c:v>660484</c:v>
                </c:pt>
                <c:pt idx="275">
                  <c:v>612305</c:v>
                </c:pt>
                <c:pt idx="276">
                  <c:v>581240</c:v>
                </c:pt>
                <c:pt idx="277">
                  <c:v>560114</c:v>
                </c:pt>
                <c:pt idx="278">
                  <c:v>548632</c:v>
                </c:pt>
                <c:pt idx="279">
                  <c:v>548661</c:v>
                </c:pt>
                <c:pt idx="280">
                  <c:v>548692</c:v>
                </c:pt>
                <c:pt idx="281">
                  <c:v>536714</c:v>
                </c:pt>
                <c:pt idx="282">
                  <c:v>515656</c:v>
                </c:pt>
                <c:pt idx="283">
                  <c:v>502863</c:v>
                </c:pt>
                <c:pt idx="284">
                  <c:v>491091</c:v>
                </c:pt>
                <c:pt idx="285">
                  <c:v>486937</c:v>
                </c:pt>
                <c:pt idx="286">
                  <c:v>482073</c:v>
                </c:pt>
                <c:pt idx="287">
                  <c:v>478734</c:v>
                </c:pt>
                <c:pt idx="288">
                  <c:v>478796</c:v>
                </c:pt>
                <c:pt idx="289">
                  <c:v>478866</c:v>
                </c:pt>
                <c:pt idx="290">
                  <c:v>478951</c:v>
                </c:pt>
                <c:pt idx="291">
                  <c:v>479036</c:v>
                </c:pt>
                <c:pt idx="292">
                  <c:v>479121</c:v>
                </c:pt>
                <c:pt idx="293">
                  <c:v>479206</c:v>
                </c:pt>
                <c:pt idx="294">
                  <c:v>479330</c:v>
                </c:pt>
                <c:pt idx="295">
                  <c:v>479434</c:v>
                </c:pt>
                <c:pt idx="296">
                  <c:v>479538</c:v>
                </c:pt>
                <c:pt idx="297">
                  <c:v>479642</c:v>
                </c:pt>
                <c:pt idx="298">
                  <c:v>479726</c:v>
                </c:pt>
                <c:pt idx="299">
                  <c:v>479782</c:v>
                </c:pt>
                <c:pt idx="300">
                  <c:v>479839</c:v>
                </c:pt>
                <c:pt idx="301">
                  <c:v>476578</c:v>
                </c:pt>
                <c:pt idx="302">
                  <c:v>476621</c:v>
                </c:pt>
                <c:pt idx="303">
                  <c:v>476579</c:v>
                </c:pt>
                <c:pt idx="304">
                  <c:v>476555</c:v>
                </c:pt>
                <c:pt idx="305">
                  <c:v>476512</c:v>
                </c:pt>
                <c:pt idx="306">
                  <c:v>476469</c:v>
                </c:pt>
                <c:pt idx="307">
                  <c:v>476456</c:v>
                </c:pt>
                <c:pt idx="308">
                  <c:v>476440</c:v>
                </c:pt>
                <c:pt idx="309">
                  <c:v>476425</c:v>
                </c:pt>
                <c:pt idx="310">
                  <c:v>476407</c:v>
                </c:pt>
                <c:pt idx="311">
                  <c:v>476354</c:v>
                </c:pt>
                <c:pt idx="312">
                  <c:v>476246</c:v>
                </c:pt>
                <c:pt idx="313">
                  <c:v>476138</c:v>
                </c:pt>
                <c:pt idx="314">
                  <c:v>476014</c:v>
                </c:pt>
                <c:pt idx="315">
                  <c:v>475921</c:v>
                </c:pt>
                <c:pt idx="316">
                  <c:v>475718</c:v>
                </c:pt>
                <c:pt idx="317">
                  <c:v>475515</c:v>
                </c:pt>
                <c:pt idx="318">
                  <c:v>475322</c:v>
                </c:pt>
                <c:pt idx="319">
                  <c:v>475129</c:v>
                </c:pt>
                <c:pt idx="320">
                  <c:v>474982</c:v>
                </c:pt>
                <c:pt idx="321">
                  <c:v>474869</c:v>
                </c:pt>
                <c:pt idx="322">
                  <c:v>474756</c:v>
                </c:pt>
                <c:pt idx="323">
                  <c:v>474643</c:v>
                </c:pt>
                <c:pt idx="324">
                  <c:v>474619</c:v>
                </c:pt>
                <c:pt idx="325">
                  <c:v>474661</c:v>
                </c:pt>
                <c:pt idx="326">
                  <c:v>474704</c:v>
                </c:pt>
                <c:pt idx="327">
                  <c:v>474746</c:v>
                </c:pt>
                <c:pt idx="328">
                  <c:v>492330</c:v>
                </c:pt>
                <c:pt idx="329">
                  <c:v>508414</c:v>
                </c:pt>
                <c:pt idx="330">
                  <c:v>526103</c:v>
                </c:pt>
                <c:pt idx="331">
                  <c:v>534969</c:v>
                </c:pt>
                <c:pt idx="332">
                  <c:v>549046</c:v>
                </c:pt>
                <c:pt idx="333">
                  <c:v>560601</c:v>
                </c:pt>
                <c:pt idx="334">
                  <c:v>577091</c:v>
                </c:pt>
                <c:pt idx="335">
                  <c:v>583271</c:v>
                </c:pt>
                <c:pt idx="336">
                  <c:v>600142</c:v>
                </c:pt>
                <c:pt idx="337">
                  <c:v>606168</c:v>
                </c:pt>
                <c:pt idx="338">
                  <c:v>628690</c:v>
                </c:pt>
                <c:pt idx="339">
                  <c:v>638668</c:v>
                </c:pt>
                <c:pt idx="340">
                  <c:v>653193</c:v>
                </c:pt>
                <c:pt idx="341">
                  <c:v>663470</c:v>
                </c:pt>
                <c:pt idx="342">
                  <c:v>673500</c:v>
                </c:pt>
                <c:pt idx="343">
                  <c:v>684030</c:v>
                </c:pt>
                <c:pt idx="344">
                  <c:v>692726</c:v>
                </c:pt>
                <c:pt idx="345">
                  <c:v>695758</c:v>
                </c:pt>
                <c:pt idx="346">
                  <c:v>705331</c:v>
                </c:pt>
                <c:pt idx="347">
                  <c:v>728974</c:v>
                </c:pt>
                <c:pt idx="348">
                  <c:v>736086</c:v>
                </c:pt>
                <c:pt idx="349">
                  <c:v>744878</c:v>
                </c:pt>
                <c:pt idx="350">
                  <c:v>752841</c:v>
                </c:pt>
                <c:pt idx="351">
                  <c:v>757772</c:v>
                </c:pt>
                <c:pt idx="352">
                  <c:v>759803</c:v>
                </c:pt>
                <c:pt idx="353">
                  <c:v>765633</c:v>
                </c:pt>
                <c:pt idx="354">
                  <c:v>769160</c:v>
                </c:pt>
                <c:pt idx="355">
                  <c:v>769185</c:v>
                </c:pt>
                <c:pt idx="356">
                  <c:v>773460</c:v>
                </c:pt>
                <c:pt idx="357">
                  <c:v>773486</c:v>
                </c:pt>
                <c:pt idx="358">
                  <c:v>774561</c:v>
                </c:pt>
                <c:pt idx="359">
                  <c:v>776512</c:v>
                </c:pt>
                <c:pt idx="360">
                  <c:v>776520</c:v>
                </c:pt>
                <c:pt idx="361">
                  <c:v>776527</c:v>
                </c:pt>
                <c:pt idx="362">
                  <c:v>776535</c:v>
                </c:pt>
                <c:pt idx="363">
                  <c:v>776543</c:v>
                </c:pt>
                <c:pt idx="364">
                  <c:v>776554</c:v>
                </c:pt>
                <c:pt idx="365">
                  <c:v>776565</c:v>
                </c:pt>
                <c:pt idx="366">
                  <c:v>776576</c:v>
                </c:pt>
                <c:pt idx="367">
                  <c:v>776587</c:v>
                </c:pt>
                <c:pt idx="368">
                  <c:v>776595</c:v>
                </c:pt>
                <c:pt idx="369">
                  <c:v>776603</c:v>
                </c:pt>
                <c:pt idx="370">
                  <c:v>776611</c:v>
                </c:pt>
                <c:pt idx="371">
                  <c:v>776619</c:v>
                </c:pt>
                <c:pt idx="372">
                  <c:v>776614</c:v>
                </c:pt>
                <c:pt idx="373">
                  <c:v>776592</c:v>
                </c:pt>
                <c:pt idx="374">
                  <c:v>776571</c:v>
                </c:pt>
                <c:pt idx="375">
                  <c:v>776549</c:v>
                </c:pt>
                <c:pt idx="376">
                  <c:v>776553</c:v>
                </c:pt>
                <c:pt idx="377">
                  <c:v>776591</c:v>
                </c:pt>
                <c:pt idx="378">
                  <c:v>776629</c:v>
                </c:pt>
                <c:pt idx="379">
                  <c:v>776667</c:v>
                </c:pt>
                <c:pt idx="380">
                  <c:v>776705</c:v>
                </c:pt>
                <c:pt idx="381">
                  <c:v>776708</c:v>
                </c:pt>
                <c:pt idx="382">
                  <c:v>776711</c:v>
                </c:pt>
                <c:pt idx="383">
                  <c:v>776714</c:v>
                </c:pt>
                <c:pt idx="384">
                  <c:v>776717</c:v>
                </c:pt>
                <c:pt idx="385">
                  <c:v>776749</c:v>
                </c:pt>
                <c:pt idx="386">
                  <c:v>776792</c:v>
                </c:pt>
                <c:pt idx="387">
                  <c:v>776834</c:v>
                </c:pt>
                <c:pt idx="388">
                  <c:v>776877</c:v>
                </c:pt>
                <c:pt idx="389">
                  <c:v>776913</c:v>
                </c:pt>
                <c:pt idx="390">
                  <c:v>776932</c:v>
                </c:pt>
                <c:pt idx="391">
                  <c:v>776951</c:v>
                </c:pt>
                <c:pt idx="392">
                  <c:v>776970</c:v>
                </c:pt>
                <c:pt idx="393">
                  <c:v>776989</c:v>
                </c:pt>
                <c:pt idx="394">
                  <c:v>776997</c:v>
                </c:pt>
                <c:pt idx="395">
                  <c:v>777005</c:v>
                </c:pt>
                <c:pt idx="396">
                  <c:v>777013</c:v>
                </c:pt>
                <c:pt idx="397">
                  <c:v>777021</c:v>
                </c:pt>
                <c:pt idx="398">
                  <c:v>777019</c:v>
                </c:pt>
                <c:pt idx="399">
                  <c:v>777009</c:v>
                </c:pt>
                <c:pt idx="400">
                  <c:v>779549</c:v>
                </c:pt>
                <c:pt idx="401">
                  <c:v>784498</c:v>
                </c:pt>
                <c:pt idx="402">
                  <c:v>786283</c:v>
                </c:pt>
                <c:pt idx="403">
                  <c:v>789894</c:v>
                </c:pt>
                <c:pt idx="404">
                  <c:v>794646</c:v>
                </c:pt>
                <c:pt idx="405">
                  <c:v>805107</c:v>
                </c:pt>
                <c:pt idx="406">
                  <c:v>811669</c:v>
                </c:pt>
                <c:pt idx="407">
                  <c:v>819072</c:v>
                </c:pt>
                <c:pt idx="408">
                  <c:v>821156</c:v>
                </c:pt>
                <c:pt idx="409">
                  <c:v>832121</c:v>
                </c:pt>
                <c:pt idx="410">
                  <c:v>837848</c:v>
                </c:pt>
                <c:pt idx="411">
                  <c:v>842008</c:v>
                </c:pt>
                <c:pt idx="412">
                  <c:v>853041</c:v>
                </c:pt>
                <c:pt idx="413">
                  <c:v>873618</c:v>
                </c:pt>
                <c:pt idx="414">
                  <c:v>901238</c:v>
                </c:pt>
                <c:pt idx="415">
                  <c:v>917451</c:v>
                </c:pt>
                <c:pt idx="416">
                  <c:v>949612</c:v>
                </c:pt>
                <c:pt idx="417">
                  <c:v>967553</c:v>
                </c:pt>
                <c:pt idx="418">
                  <c:v>1007237</c:v>
                </c:pt>
                <c:pt idx="419">
                  <c:v>1016102</c:v>
                </c:pt>
                <c:pt idx="420">
                  <c:v>1030985</c:v>
                </c:pt>
                <c:pt idx="421">
                  <c:v>1062061</c:v>
                </c:pt>
                <c:pt idx="422">
                  <c:v>1079578</c:v>
                </c:pt>
                <c:pt idx="423">
                  <c:v>1114448</c:v>
                </c:pt>
                <c:pt idx="424">
                  <c:v>1138166</c:v>
                </c:pt>
                <c:pt idx="425">
                  <c:v>1167087</c:v>
                </c:pt>
                <c:pt idx="426">
                  <c:v>1190341</c:v>
                </c:pt>
                <c:pt idx="427">
                  <c:v>1213425</c:v>
                </c:pt>
                <c:pt idx="428">
                  <c:v>1236258</c:v>
                </c:pt>
                <c:pt idx="429">
                  <c:v>1266069</c:v>
                </c:pt>
                <c:pt idx="430">
                  <c:v>1280386</c:v>
                </c:pt>
                <c:pt idx="431">
                  <c:v>1305239</c:v>
                </c:pt>
                <c:pt idx="432">
                  <c:v>1333445</c:v>
                </c:pt>
                <c:pt idx="433">
                  <c:v>1358207</c:v>
                </c:pt>
                <c:pt idx="434">
                  <c:v>1374695</c:v>
                </c:pt>
                <c:pt idx="435">
                  <c:v>1402494</c:v>
                </c:pt>
                <c:pt idx="436">
                  <c:v>1413467</c:v>
                </c:pt>
                <c:pt idx="437">
                  <c:v>1441855</c:v>
                </c:pt>
                <c:pt idx="438">
                  <c:v>1466209</c:v>
                </c:pt>
                <c:pt idx="439">
                  <c:v>1495166</c:v>
                </c:pt>
                <c:pt idx="440">
                  <c:v>1519327</c:v>
                </c:pt>
                <c:pt idx="441">
                  <c:v>1532236</c:v>
                </c:pt>
                <c:pt idx="442">
                  <c:v>1554660</c:v>
                </c:pt>
                <c:pt idx="443">
                  <c:v>1575939</c:v>
                </c:pt>
                <c:pt idx="444">
                  <c:v>1601963</c:v>
                </c:pt>
                <c:pt idx="445">
                  <c:v>1617060</c:v>
                </c:pt>
                <c:pt idx="446">
                  <c:v>1624515</c:v>
                </c:pt>
                <c:pt idx="447">
                  <c:v>1630414</c:v>
                </c:pt>
                <c:pt idx="448">
                  <c:v>1634093</c:v>
                </c:pt>
                <c:pt idx="449">
                  <c:v>1638161</c:v>
                </c:pt>
                <c:pt idx="450">
                  <c:v>1640919</c:v>
                </c:pt>
                <c:pt idx="451">
                  <c:v>1644743</c:v>
                </c:pt>
                <c:pt idx="452">
                  <c:v>1647633</c:v>
                </c:pt>
                <c:pt idx="453">
                  <c:v>1648435</c:v>
                </c:pt>
                <c:pt idx="454">
                  <c:v>1652113</c:v>
                </c:pt>
                <c:pt idx="455">
                  <c:v>1655599</c:v>
                </c:pt>
                <c:pt idx="456">
                  <c:v>1658960</c:v>
                </c:pt>
                <c:pt idx="457">
                  <c:v>1663105</c:v>
                </c:pt>
                <c:pt idx="458">
                  <c:v>1664655</c:v>
                </c:pt>
                <c:pt idx="459">
                  <c:v>1671784</c:v>
                </c:pt>
                <c:pt idx="460">
                  <c:v>1668766</c:v>
                </c:pt>
                <c:pt idx="461">
                  <c:v>1670256</c:v>
                </c:pt>
                <c:pt idx="462">
                  <c:v>1678012</c:v>
                </c:pt>
                <c:pt idx="463">
                  <c:v>1654195</c:v>
                </c:pt>
                <c:pt idx="464">
                  <c:v>1668111</c:v>
                </c:pt>
                <c:pt idx="465">
                  <c:v>1675836</c:v>
                </c:pt>
                <c:pt idx="466">
                  <c:v>1664795</c:v>
                </c:pt>
                <c:pt idx="467">
                  <c:v>1672038</c:v>
                </c:pt>
                <c:pt idx="468">
                  <c:v>1675034</c:v>
                </c:pt>
                <c:pt idx="469">
                  <c:v>1673475</c:v>
                </c:pt>
                <c:pt idx="470">
                  <c:v>1684249</c:v>
                </c:pt>
                <c:pt idx="471">
                  <c:v>1672092</c:v>
                </c:pt>
                <c:pt idx="472">
                  <c:v>1663438</c:v>
                </c:pt>
                <c:pt idx="473">
                  <c:v>1650843</c:v>
                </c:pt>
                <c:pt idx="474">
                  <c:v>1651506</c:v>
                </c:pt>
                <c:pt idx="475">
                  <c:v>1661529</c:v>
                </c:pt>
                <c:pt idx="476">
                  <c:v>1662459</c:v>
                </c:pt>
                <c:pt idx="477">
                  <c:v>1660692</c:v>
                </c:pt>
                <c:pt idx="478">
                  <c:v>1667071</c:v>
                </c:pt>
                <c:pt idx="479">
                  <c:v>1656581</c:v>
                </c:pt>
                <c:pt idx="480">
                  <c:v>1661601</c:v>
                </c:pt>
                <c:pt idx="481">
                  <c:v>1659279</c:v>
                </c:pt>
                <c:pt idx="482">
                  <c:v>1659768</c:v>
                </c:pt>
                <c:pt idx="483">
                  <c:v>1663484</c:v>
                </c:pt>
                <c:pt idx="484">
                  <c:v>1664911</c:v>
                </c:pt>
                <c:pt idx="485">
                  <c:v>1669371</c:v>
                </c:pt>
                <c:pt idx="486">
                  <c:v>1681093</c:v>
                </c:pt>
                <c:pt idx="487">
                  <c:v>1672141</c:v>
                </c:pt>
                <c:pt idx="488">
                  <c:v>1667766</c:v>
                </c:pt>
                <c:pt idx="489">
                  <c:v>1667630</c:v>
                </c:pt>
                <c:pt idx="490">
                  <c:v>1665939</c:v>
                </c:pt>
                <c:pt idx="491">
                  <c:v>1656793</c:v>
                </c:pt>
                <c:pt idx="492">
                  <c:v>1656824</c:v>
                </c:pt>
                <c:pt idx="493">
                  <c:v>1656675</c:v>
                </c:pt>
                <c:pt idx="494">
                  <c:v>1664292</c:v>
                </c:pt>
                <c:pt idx="495">
                  <c:v>1660158</c:v>
                </c:pt>
                <c:pt idx="496">
                  <c:v>1663577</c:v>
                </c:pt>
                <c:pt idx="497">
                  <c:v>1666530</c:v>
                </c:pt>
                <c:pt idx="498">
                  <c:v>1666375</c:v>
                </c:pt>
                <c:pt idx="499">
                  <c:v>1662637</c:v>
                </c:pt>
                <c:pt idx="500">
                  <c:v>1648694</c:v>
                </c:pt>
                <c:pt idx="501">
                  <c:v>1651432</c:v>
                </c:pt>
                <c:pt idx="502">
                  <c:v>1649294</c:v>
                </c:pt>
                <c:pt idx="503">
                  <c:v>1652416</c:v>
                </c:pt>
                <c:pt idx="504">
                  <c:v>1646360</c:v>
                </c:pt>
                <c:pt idx="505">
                  <c:v>1637152</c:v>
                </c:pt>
                <c:pt idx="506">
                  <c:v>1639413</c:v>
                </c:pt>
                <c:pt idx="507">
                  <c:v>1648862</c:v>
                </c:pt>
                <c:pt idx="508">
                  <c:v>1650851</c:v>
                </c:pt>
                <c:pt idx="509">
                  <c:v>1646098</c:v>
                </c:pt>
                <c:pt idx="510">
                  <c:v>1648403</c:v>
                </c:pt>
                <c:pt idx="511">
                  <c:v>1652944</c:v>
                </c:pt>
                <c:pt idx="512">
                  <c:v>1653737</c:v>
                </c:pt>
                <c:pt idx="513">
                  <c:v>1659084</c:v>
                </c:pt>
                <c:pt idx="514">
                  <c:v>1646524</c:v>
                </c:pt>
                <c:pt idx="515">
                  <c:v>1645334</c:v>
                </c:pt>
                <c:pt idx="516">
                  <c:v>1651289</c:v>
                </c:pt>
                <c:pt idx="517">
                  <c:v>1656833</c:v>
                </c:pt>
                <c:pt idx="518">
                  <c:v>1650489</c:v>
                </c:pt>
                <c:pt idx="519">
                  <c:v>1646645</c:v>
                </c:pt>
                <c:pt idx="520">
                  <c:v>1653593</c:v>
                </c:pt>
                <c:pt idx="521">
                  <c:v>1660807</c:v>
                </c:pt>
                <c:pt idx="522">
                  <c:v>1658851</c:v>
                </c:pt>
                <c:pt idx="523">
                  <c:v>1656930</c:v>
                </c:pt>
                <c:pt idx="524">
                  <c:v>1666118</c:v>
                </c:pt>
                <c:pt idx="525">
                  <c:v>1676307</c:v>
                </c:pt>
                <c:pt idx="526">
                  <c:v>1688886</c:v>
                </c:pt>
                <c:pt idx="527">
                  <c:v>1696691</c:v>
                </c:pt>
                <c:pt idx="528">
                  <c:v>1710058</c:v>
                </c:pt>
                <c:pt idx="529">
                  <c:v>1717182</c:v>
                </c:pt>
                <c:pt idx="530">
                  <c:v>1728477</c:v>
                </c:pt>
                <c:pt idx="531">
                  <c:v>1736456</c:v>
                </c:pt>
                <c:pt idx="532">
                  <c:v>1749545</c:v>
                </c:pt>
                <c:pt idx="533">
                  <c:v>1761763</c:v>
                </c:pt>
                <c:pt idx="534">
                  <c:v>1769987</c:v>
                </c:pt>
                <c:pt idx="535">
                  <c:v>1784652</c:v>
                </c:pt>
                <c:pt idx="536">
                  <c:v>1794459</c:v>
                </c:pt>
                <c:pt idx="537">
                  <c:v>1805639</c:v>
                </c:pt>
                <c:pt idx="538">
                  <c:v>1814482</c:v>
                </c:pt>
                <c:pt idx="539">
                  <c:v>1825042</c:v>
                </c:pt>
                <c:pt idx="540">
                  <c:v>1836227</c:v>
                </c:pt>
                <c:pt idx="541">
                  <c:v>1847983</c:v>
                </c:pt>
                <c:pt idx="542">
                  <c:v>1854334</c:v>
                </c:pt>
                <c:pt idx="543">
                  <c:v>1864508</c:v>
                </c:pt>
                <c:pt idx="544">
                  <c:v>1877154</c:v>
                </c:pt>
                <c:pt idx="545">
                  <c:v>1883559</c:v>
                </c:pt>
                <c:pt idx="546">
                  <c:v>1898010</c:v>
                </c:pt>
                <c:pt idx="547">
                  <c:v>1906079</c:v>
                </c:pt>
                <c:pt idx="548">
                  <c:v>1918706</c:v>
                </c:pt>
                <c:pt idx="549">
                  <c:v>1928416</c:v>
                </c:pt>
                <c:pt idx="550">
                  <c:v>1942678</c:v>
                </c:pt>
                <c:pt idx="551">
                  <c:v>1952529</c:v>
                </c:pt>
                <c:pt idx="552">
                  <c:v>1961671</c:v>
                </c:pt>
                <c:pt idx="553">
                  <c:v>1970003</c:v>
                </c:pt>
                <c:pt idx="554">
                  <c:v>1982407</c:v>
                </c:pt>
                <c:pt idx="555">
                  <c:v>1993375</c:v>
                </c:pt>
                <c:pt idx="556">
                  <c:v>2001093</c:v>
                </c:pt>
                <c:pt idx="557">
                  <c:v>2012169</c:v>
                </c:pt>
                <c:pt idx="558">
                  <c:v>2023610</c:v>
                </c:pt>
                <c:pt idx="559">
                  <c:v>2033290</c:v>
                </c:pt>
                <c:pt idx="560">
                  <c:v>2041088</c:v>
                </c:pt>
                <c:pt idx="561">
                  <c:v>2052055</c:v>
                </c:pt>
                <c:pt idx="562">
                  <c:v>2062004</c:v>
                </c:pt>
                <c:pt idx="563">
                  <c:v>2076927</c:v>
                </c:pt>
                <c:pt idx="564">
                  <c:v>2086741</c:v>
                </c:pt>
                <c:pt idx="565">
                  <c:v>2095034</c:v>
                </c:pt>
                <c:pt idx="566">
                  <c:v>2106475</c:v>
                </c:pt>
                <c:pt idx="567">
                  <c:v>2117750</c:v>
                </c:pt>
                <c:pt idx="568">
                  <c:v>2125552</c:v>
                </c:pt>
                <c:pt idx="569">
                  <c:v>2137037</c:v>
                </c:pt>
                <c:pt idx="570">
                  <c:v>2150957</c:v>
                </c:pt>
                <c:pt idx="571">
                  <c:v>2163666</c:v>
                </c:pt>
                <c:pt idx="572">
                  <c:v>2169788</c:v>
                </c:pt>
                <c:pt idx="573">
                  <c:v>2185719</c:v>
                </c:pt>
                <c:pt idx="574">
                  <c:v>2197292</c:v>
                </c:pt>
                <c:pt idx="575">
                  <c:v>2208829</c:v>
                </c:pt>
                <c:pt idx="576">
                  <c:v>2208775</c:v>
                </c:pt>
                <c:pt idx="577">
                  <c:v>2212924</c:v>
                </c:pt>
                <c:pt idx="578">
                  <c:v>2220953</c:v>
                </c:pt>
                <c:pt idx="579">
                  <c:v>2231430</c:v>
                </c:pt>
                <c:pt idx="580">
                  <c:v>2243176</c:v>
                </c:pt>
                <c:pt idx="581">
                  <c:v>2252973</c:v>
                </c:pt>
                <c:pt idx="582">
                  <c:v>2261099</c:v>
                </c:pt>
                <c:pt idx="583">
                  <c:v>2267872</c:v>
                </c:pt>
                <c:pt idx="584">
                  <c:v>2278256</c:v>
                </c:pt>
                <c:pt idx="585">
                  <c:v>2288453</c:v>
                </c:pt>
                <c:pt idx="586">
                  <c:v>2295938</c:v>
                </c:pt>
                <c:pt idx="587">
                  <c:v>2305795</c:v>
                </c:pt>
                <c:pt idx="588">
                  <c:v>2311539</c:v>
                </c:pt>
                <c:pt idx="589">
                  <c:v>2320653</c:v>
                </c:pt>
                <c:pt idx="590">
                  <c:v>2326085</c:v>
                </c:pt>
                <c:pt idx="591">
                  <c:v>2335991</c:v>
                </c:pt>
                <c:pt idx="592">
                  <c:v>2341768</c:v>
                </c:pt>
                <c:pt idx="593">
                  <c:v>2350272</c:v>
                </c:pt>
                <c:pt idx="594">
                  <c:v>2354916</c:v>
                </c:pt>
                <c:pt idx="595">
                  <c:v>2361328</c:v>
                </c:pt>
                <c:pt idx="596">
                  <c:v>2367236</c:v>
                </c:pt>
                <c:pt idx="597">
                  <c:v>2370724</c:v>
                </c:pt>
                <c:pt idx="598">
                  <c:v>2378186</c:v>
                </c:pt>
                <c:pt idx="599">
                  <c:v>2385801</c:v>
                </c:pt>
                <c:pt idx="600">
                  <c:v>2391477</c:v>
                </c:pt>
                <c:pt idx="601">
                  <c:v>2396972</c:v>
                </c:pt>
                <c:pt idx="602">
                  <c:v>2404577</c:v>
                </c:pt>
                <c:pt idx="603">
                  <c:v>2408506</c:v>
                </c:pt>
                <c:pt idx="604">
                  <c:v>2410339</c:v>
                </c:pt>
                <c:pt idx="605">
                  <c:v>2413616</c:v>
                </c:pt>
                <c:pt idx="606">
                  <c:v>2420285</c:v>
                </c:pt>
                <c:pt idx="607">
                  <c:v>2422566</c:v>
                </c:pt>
                <c:pt idx="608">
                  <c:v>2427647</c:v>
                </c:pt>
                <c:pt idx="609">
                  <c:v>2431395</c:v>
                </c:pt>
                <c:pt idx="610">
                  <c:v>2435932</c:v>
                </c:pt>
                <c:pt idx="611">
                  <c:v>2436986</c:v>
                </c:pt>
                <c:pt idx="612">
                  <c:v>2440637</c:v>
                </c:pt>
                <c:pt idx="613">
                  <c:v>2446572</c:v>
                </c:pt>
                <c:pt idx="614">
                  <c:v>2448625</c:v>
                </c:pt>
                <c:pt idx="615">
                  <c:v>2451736</c:v>
                </c:pt>
                <c:pt idx="616">
                  <c:v>2454457</c:v>
                </c:pt>
                <c:pt idx="617">
                  <c:v>2455345</c:v>
                </c:pt>
                <c:pt idx="618">
                  <c:v>2459197</c:v>
                </c:pt>
                <c:pt idx="619">
                  <c:v>2461580</c:v>
                </c:pt>
                <c:pt idx="620">
                  <c:v>2461581</c:v>
                </c:pt>
                <c:pt idx="621">
                  <c:v>2461602</c:v>
                </c:pt>
                <c:pt idx="622">
                  <c:v>2461622</c:v>
                </c:pt>
                <c:pt idx="623">
                  <c:v>2461645</c:v>
                </c:pt>
                <c:pt idx="624">
                  <c:v>2461625</c:v>
                </c:pt>
                <c:pt idx="625">
                  <c:v>2461560</c:v>
                </c:pt>
                <c:pt idx="626">
                  <c:v>2461495</c:v>
                </c:pt>
                <c:pt idx="627">
                  <c:v>2461420</c:v>
                </c:pt>
                <c:pt idx="628">
                  <c:v>2461364</c:v>
                </c:pt>
                <c:pt idx="629">
                  <c:v>2461224</c:v>
                </c:pt>
                <c:pt idx="630">
                  <c:v>2461084</c:v>
                </c:pt>
                <c:pt idx="631">
                  <c:v>2460944</c:v>
                </c:pt>
                <c:pt idx="632">
                  <c:v>2460804</c:v>
                </c:pt>
                <c:pt idx="633">
                  <c:v>2460652</c:v>
                </c:pt>
                <c:pt idx="634">
                  <c:v>2460490</c:v>
                </c:pt>
                <c:pt idx="635">
                  <c:v>2460328</c:v>
                </c:pt>
                <c:pt idx="636">
                  <c:v>2460167</c:v>
                </c:pt>
                <c:pt idx="637">
                  <c:v>2460028</c:v>
                </c:pt>
                <c:pt idx="638">
                  <c:v>2459908</c:v>
                </c:pt>
                <c:pt idx="639">
                  <c:v>2459787</c:v>
                </c:pt>
                <c:pt idx="640">
                  <c:v>2459666</c:v>
                </c:pt>
                <c:pt idx="641">
                  <c:v>2459578</c:v>
                </c:pt>
                <c:pt idx="642">
                  <c:v>2459693</c:v>
                </c:pt>
                <c:pt idx="643">
                  <c:v>2459806</c:v>
                </c:pt>
                <c:pt idx="644">
                  <c:v>2459920</c:v>
                </c:pt>
                <c:pt idx="645">
                  <c:v>2460034</c:v>
                </c:pt>
                <c:pt idx="646">
                  <c:v>2460182</c:v>
                </c:pt>
                <c:pt idx="647">
                  <c:v>2460334</c:v>
                </c:pt>
                <c:pt idx="648">
                  <c:v>2460486</c:v>
                </c:pt>
                <c:pt idx="649">
                  <c:v>2460639</c:v>
                </c:pt>
                <c:pt idx="650">
                  <c:v>2460749</c:v>
                </c:pt>
                <c:pt idx="651">
                  <c:v>2460803</c:v>
                </c:pt>
                <c:pt idx="652">
                  <c:v>2460857</c:v>
                </c:pt>
                <c:pt idx="653">
                  <c:v>2460911</c:v>
                </c:pt>
                <c:pt idx="654">
                  <c:v>2460975</c:v>
                </c:pt>
                <c:pt idx="655">
                  <c:v>2461107</c:v>
                </c:pt>
                <c:pt idx="656">
                  <c:v>2461238</c:v>
                </c:pt>
                <c:pt idx="657">
                  <c:v>2461370</c:v>
                </c:pt>
                <c:pt idx="658">
                  <c:v>2461502</c:v>
                </c:pt>
                <c:pt idx="659">
                  <c:v>2461603</c:v>
                </c:pt>
                <c:pt idx="660">
                  <c:v>2461694</c:v>
                </c:pt>
                <c:pt idx="661">
                  <c:v>2461785</c:v>
                </c:pt>
                <c:pt idx="662">
                  <c:v>2461876</c:v>
                </c:pt>
                <c:pt idx="663">
                  <c:v>2461941</c:v>
                </c:pt>
                <c:pt idx="664">
                  <c:v>2461943</c:v>
                </c:pt>
                <c:pt idx="665">
                  <c:v>2461944</c:v>
                </c:pt>
                <c:pt idx="666">
                  <c:v>2461946</c:v>
                </c:pt>
                <c:pt idx="667">
                  <c:v>2461948</c:v>
                </c:pt>
                <c:pt idx="668">
                  <c:v>2461911</c:v>
                </c:pt>
                <c:pt idx="669">
                  <c:v>2461874</c:v>
                </c:pt>
                <c:pt idx="670">
                  <c:v>2461837</c:v>
                </c:pt>
                <c:pt idx="671">
                  <c:v>2461800</c:v>
                </c:pt>
                <c:pt idx="672">
                  <c:v>2461760</c:v>
                </c:pt>
                <c:pt idx="673">
                  <c:v>2461718</c:v>
                </c:pt>
                <c:pt idx="674">
                  <c:v>2461676</c:v>
                </c:pt>
                <c:pt idx="675">
                  <c:v>2461628</c:v>
                </c:pt>
                <c:pt idx="676">
                  <c:v>2461601</c:v>
                </c:pt>
                <c:pt idx="677">
                  <c:v>2461589</c:v>
                </c:pt>
                <c:pt idx="678">
                  <c:v>2461578</c:v>
                </c:pt>
                <c:pt idx="679">
                  <c:v>2461566</c:v>
                </c:pt>
                <c:pt idx="680">
                  <c:v>2461554</c:v>
                </c:pt>
                <c:pt idx="681">
                  <c:v>2461505</c:v>
                </c:pt>
                <c:pt idx="682">
                  <c:v>2461450</c:v>
                </c:pt>
                <c:pt idx="683">
                  <c:v>2461396</c:v>
                </c:pt>
                <c:pt idx="684">
                  <c:v>2461341</c:v>
                </c:pt>
                <c:pt idx="685">
                  <c:v>2461269</c:v>
                </c:pt>
                <c:pt idx="686">
                  <c:v>2461174</c:v>
                </c:pt>
                <c:pt idx="687">
                  <c:v>2461080</c:v>
                </c:pt>
                <c:pt idx="688">
                  <c:v>2461211</c:v>
                </c:pt>
                <c:pt idx="689">
                  <c:v>2461152</c:v>
                </c:pt>
                <c:pt idx="690">
                  <c:v>2461196</c:v>
                </c:pt>
                <c:pt idx="691">
                  <c:v>2461239</c:v>
                </c:pt>
                <c:pt idx="692">
                  <c:v>2461283</c:v>
                </c:pt>
                <c:pt idx="693">
                  <c:v>2461326</c:v>
                </c:pt>
                <c:pt idx="694">
                  <c:v>2461345</c:v>
                </c:pt>
                <c:pt idx="695">
                  <c:v>2461368</c:v>
                </c:pt>
                <c:pt idx="696">
                  <c:v>2461390</c:v>
                </c:pt>
                <c:pt idx="697">
                  <c:v>2461413</c:v>
                </c:pt>
                <c:pt idx="698">
                  <c:v>2461489</c:v>
                </c:pt>
                <c:pt idx="699">
                  <c:v>2461605</c:v>
                </c:pt>
                <c:pt idx="700">
                  <c:v>2461721</c:v>
                </c:pt>
                <c:pt idx="701">
                  <c:v>2461637</c:v>
                </c:pt>
                <c:pt idx="702">
                  <c:v>2461761</c:v>
                </c:pt>
                <c:pt idx="703">
                  <c:v>2461897</c:v>
                </c:pt>
                <c:pt idx="704">
                  <c:v>2462032</c:v>
                </c:pt>
                <c:pt idx="705">
                  <c:v>2462168</c:v>
                </c:pt>
                <c:pt idx="706">
                  <c:v>2462303</c:v>
                </c:pt>
                <c:pt idx="707">
                  <c:v>2462427</c:v>
                </c:pt>
                <c:pt idx="708">
                  <c:v>2462541</c:v>
                </c:pt>
                <c:pt idx="709">
                  <c:v>2462652</c:v>
                </c:pt>
                <c:pt idx="710">
                  <c:v>2462763</c:v>
                </c:pt>
                <c:pt idx="711">
                  <c:v>2462865</c:v>
                </c:pt>
                <c:pt idx="712">
                  <c:v>2462956</c:v>
                </c:pt>
                <c:pt idx="713">
                  <c:v>2463447</c:v>
                </c:pt>
                <c:pt idx="714">
                  <c:v>2463538</c:v>
                </c:pt>
                <c:pt idx="715">
                  <c:v>2463645</c:v>
                </c:pt>
                <c:pt idx="716">
                  <c:v>2463599</c:v>
                </c:pt>
                <c:pt idx="717">
                  <c:v>2463553</c:v>
                </c:pt>
                <c:pt idx="718">
                  <c:v>2463506</c:v>
                </c:pt>
                <c:pt idx="719">
                  <c:v>2463460</c:v>
                </c:pt>
                <c:pt idx="720">
                  <c:v>2463473</c:v>
                </c:pt>
                <c:pt idx="721">
                  <c:v>2463497</c:v>
                </c:pt>
                <c:pt idx="722">
                  <c:v>2463520</c:v>
                </c:pt>
                <c:pt idx="723">
                  <c:v>2463544</c:v>
                </c:pt>
                <c:pt idx="724">
                  <c:v>2463586</c:v>
                </c:pt>
                <c:pt idx="725">
                  <c:v>2463654</c:v>
                </c:pt>
                <c:pt idx="726">
                  <c:v>2463722</c:v>
                </c:pt>
                <c:pt idx="727">
                  <c:v>2463801</c:v>
                </c:pt>
                <c:pt idx="728">
                  <c:v>2463861</c:v>
                </c:pt>
                <c:pt idx="729">
                  <c:v>2463496</c:v>
                </c:pt>
                <c:pt idx="730">
                  <c:v>2463531</c:v>
                </c:pt>
                <c:pt idx="731">
                  <c:v>2463566</c:v>
                </c:pt>
                <c:pt idx="732">
                  <c:v>2463601</c:v>
                </c:pt>
                <c:pt idx="733">
                  <c:v>2463591</c:v>
                </c:pt>
                <c:pt idx="734">
                  <c:v>2463548</c:v>
                </c:pt>
                <c:pt idx="735">
                  <c:v>2463504</c:v>
                </c:pt>
                <c:pt idx="736">
                  <c:v>2463462</c:v>
                </c:pt>
                <c:pt idx="737">
                  <c:v>2463426</c:v>
                </c:pt>
                <c:pt idx="738">
                  <c:v>2463436</c:v>
                </c:pt>
                <c:pt idx="739">
                  <c:v>2463446</c:v>
                </c:pt>
                <c:pt idx="740">
                  <c:v>2463456</c:v>
                </c:pt>
                <c:pt idx="741">
                  <c:v>2463488</c:v>
                </c:pt>
                <c:pt idx="742">
                  <c:v>2463650</c:v>
                </c:pt>
                <c:pt idx="743">
                  <c:v>2463812</c:v>
                </c:pt>
                <c:pt idx="744">
                  <c:v>2463974</c:v>
                </c:pt>
                <c:pt idx="745">
                  <c:v>2464335</c:v>
                </c:pt>
                <c:pt idx="746">
                  <c:v>2464454</c:v>
                </c:pt>
                <c:pt idx="747">
                  <c:v>2464546</c:v>
                </c:pt>
                <c:pt idx="748">
                  <c:v>2464638</c:v>
                </c:pt>
                <c:pt idx="749">
                  <c:v>2464730</c:v>
                </c:pt>
                <c:pt idx="750">
                  <c:v>2464792</c:v>
                </c:pt>
                <c:pt idx="751">
                  <c:v>2464815</c:v>
                </c:pt>
                <c:pt idx="752">
                  <c:v>2464638</c:v>
                </c:pt>
                <c:pt idx="753">
                  <c:v>2464660</c:v>
                </c:pt>
                <c:pt idx="754">
                  <c:v>2464696</c:v>
                </c:pt>
                <c:pt idx="755">
                  <c:v>2464783</c:v>
                </c:pt>
                <c:pt idx="756">
                  <c:v>2464871</c:v>
                </c:pt>
                <c:pt idx="757">
                  <c:v>2464958</c:v>
                </c:pt>
                <c:pt idx="758">
                  <c:v>2465046</c:v>
                </c:pt>
                <c:pt idx="759">
                  <c:v>2465096</c:v>
                </c:pt>
                <c:pt idx="760">
                  <c:v>2465121</c:v>
                </c:pt>
                <c:pt idx="761">
                  <c:v>2465145</c:v>
                </c:pt>
                <c:pt idx="762">
                  <c:v>2465170</c:v>
                </c:pt>
                <c:pt idx="763">
                  <c:v>2465195</c:v>
                </c:pt>
                <c:pt idx="764">
                  <c:v>2465221</c:v>
                </c:pt>
                <c:pt idx="765">
                  <c:v>2465247</c:v>
                </c:pt>
                <c:pt idx="766">
                  <c:v>2465273</c:v>
                </c:pt>
                <c:pt idx="767">
                  <c:v>2465300</c:v>
                </c:pt>
                <c:pt idx="768">
                  <c:v>2465289</c:v>
                </c:pt>
                <c:pt idx="769">
                  <c:v>2465468</c:v>
                </c:pt>
                <c:pt idx="770">
                  <c:v>2465448</c:v>
                </c:pt>
                <c:pt idx="771">
                  <c:v>2465427</c:v>
                </c:pt>
                <c:pt idx="772">
                  <c:v>2465467</c:v>
                </c:pt>
                <c:pt idx="773">
                  <c:v>2465554</c:v>
                </c:pt>
                <c:pt idx="774">
                  <c:v>2465641</c:v>
                </c:pt>
                <c:pt idx="775">
                  <c:v>2465727</c:v>
                </c:pt>
                <c:pt idx="776">
                  <c:v>2459827</c:v>
                </c:pt>
                <c:pt idx="777">
                  <c:v>2459985</c:v>
                </c:pt>
                <c:pt idx="778">
                  <c:v>2456641</c:v>
                </c:pt>
                <c:pt idx="779">
                  <c:v>2456822</c:v>
                </c:pt>
                <c:pt idx="780">
                  <c:v>2456959</c:v>
                </c:pt>
                <c:pt idx="781">
                  <c:v>2454474</c:v>
                </c:pt>
                <c:pt idx="782">
                  <c:v>2454256</c:v>
                </c:pt>
                <c:pt idx="783">
                  <c:v>2454237</c:v>
                </c:pt>
                <c:pt idx="784">
                  <c:v>2454219</c:v>
                </c:pt>
                <c:pt idx="785">
                  <c:v>2448208</c:v>
                </c:pt>
                <c:pt idx="786">
                  <c:v>2448209</c:v>
                </c:pt>
                <c:pt idx="787">
                  <c:v>2447009</c:v>
                </c:pt>
                <c:pt idx="788">
                  <c:v>2447009</c:v>
                </c:pt>
                <c:pt idx="789">
                  <c:v>2436211</c:v>
                </c:pt>
                <c:pt idx="790">
                  <c:v>2436192</c:v>
                </c:pt>
                <c:pt idx="791">
                  <c:v>2436173</c:v>
                </c:pt>
                <c:pt idx="792">
                  <c:v>2432066</c:v>
                </c:pt>
                <c:pt idx="793">
                  <c:v>2424242</c:v>
                </c:pt>
                <c:pt idx="794">
                  <c:v>2424402</c:v>
                </c:pt>
                <c:pt idx="795">
                  <c:v>2424562</c:v>
                </c:pt>
                <c:pt idx="796">
                  <c:v>2424723</c:v>
                </c:pt>
                <c:pt idx="797">
                  <c:v>2424883</c:v>
                </c:pt>
                <c:pt idx="798">
                  <c:v>2413031</c:v>
                </c:pt>
                <c:pt idx="799">
                  <c:v>2413060</c:v>
                </c:pt>
                <c:pt idx="800">
                  <c:v>2413079</c:v>
                </c:pt>
                <c:pt idx="801">
                  <c:v>2413218</c:v>
                </c:pt>
                <c:pt idx="802">
                  <c:v>2395460</c:v>
                </c:pt>
                <c:pt idx="803">
                  <c:v>2395528</c:v>
                </c:pt>
                <c:pt idx="804">
                  <c:v>2386966</c:v>
                </c:pt>
                <c:pt idx="805">
                  <c:v>2387035</c:v>
                </c:pt>
                <c:pt idx="806">
                  <c:v>2387103</c:v>
                </c:pt>
                <c:pt idx="807">
                  <c:v>2377872</c:v>
                </c:pt>
                <c:pt idx="808">
                  <c:v>2377998</c:v>
                </c:pt>
                <c:pt idx="809">
                  <c:v>2378124</c:v>
                </c:pt>
                <c:pt idx="810">
                  <c:v>2378250</c:v>
                </c:pt>
                <c:pt idx="811">
                  <c:v>2360377</c:v>
                </c:pt>
                <c:pt idx="812">
                  <c:v>2360504</c:v>
                </c:pt>
                <c:pt idx="813">
                  <c:v>2359766</c:v>
                </c:pt>
                <c:pt idx="814">
                  <c:v>2359893</c:v>
                </c:pt>
                <c:pt idx="815">
                  <c:v>2336876</c:v>
                </c:pt>
                <c:pt idx="816">
                  <c:v>2336925</c:v>
                </c:pt>
                <c:pt idx="817">
                  <c:v>2324391</c:v>
                </c:pt>
                <c:pt idx="818">
                  <c:v>2324540</c:v>
                </c:pt>
                <c:pt idx="819">
                  <c:v>2324589</c:v>
                </c:pt>
                <c:pt idx="820">
                  <c:v>2313202</c:v>
                </c:pt>
                <c:pt idx="821">
                  <c:v>2313204</c:v>
                </c:pt>
                <c:pt idx="822">
                  <c:v>2313206</c:v>
                </c:pt>
                <c:pt idx="823">
                  <c:v>2313208</c:v>
                </c:pt>
                <c:pt idx="824">
                  <c:v>2294210</c:v>
                </c:pt>
                <c:pt idx="825">
                  <c:v>2294227</c:v>
                </c:pt>
                <c:pt idx="826">
                  <c:v>2294245</c:v>
                </c:pt>
                <c:pt idx="827">
                  <c:v>2294215</c:v>
                </c:pt>
                <c:pt idx="828">
                  <c:v>2270399</c:v>
                </c:pt>
                <c:pt idx="829">
                  <c:v>2270436</c:v>
                </c:pt>
                <c:pt idx="830">
                  <c:v>2270420</c:v>
                </c:pt>
                <c:pt idx="831">
                  <c:v>2253085</c:v>
                </c:pt>
                <c:pt idx="832">
                  <c:v>2253117</c:v>
                </c:pt>
                <c:pt idx="833">
                  <c:v>2240551</c:v>
                </c:pt>
                <c:pt idx="834">
                  <c:v>2240606</c:v>
                </c:pt>
                <c:pt idx="835">
                  <c:v>2240661</c:v>
                </c:pt>
                <c:pt idx="836">
                  <c:v>2240717</c:v>
                </c:pt>
                <c:pt idx="837">
                  <c:v>2222517</c:v>
                </c:pt>
                <c:pt idx="838">
                  <c:v>2222412</c:v>
                </c:pt>
                <c:pt idx="839">
                  <c:v>2220219</c:v>
                </c:pt>
                <c:pt idx="840">
                  <c:v>2220115</c:v>
                </c:pt>
                <c:pt idx="841">
                  <c:v>2220012</c:v>
                </c:pt>
                <c:pt idx="842">
                  <c:v>2205713</c:v>
                </c:pt>
                <c:pt idx="843">
                  <c:v>2205604</c:v>
                </c:pt>
                <c:pt idx="844">
                  <c:v>2182201</c:v>
                </c:pt>
                <c:pt idx="845">
                  <c:v>2182092</c:v>
                </c:pt>
                <c:pt idx="846">
                  <c:v>2175420</c:v>
                </c:pt>
                <c:pt idx="847">
                  <c:v>2175479</c:v>
                </c:pt>
                <c:pt idx="848">
                  <c:v>2175537</c:v>
                </c:pt>
                <c:pt idx="849">
                  <c:v>2175596</c:v>
                </c:pt>
                <c:pt idx="850">
                  <c:v>2153308</c:v>
                </c:pt>
                <c:pt idx="851">
                  <c:v>2153443</c:v>
                </c:pt>
                <c:pt idx="852">
                  <c:v>2153409</c:v>
                </c:pt>
                <c:pt idx="853">
                  <c:v>2153544</c:v>
                </c:pt>
                <c:pt idx="854">
                  <c:v>2123954</c:v>
                </c:pt>
                <c:pt idx="855">
                  <c:v>2124129</c:v>
                </c:pt>
                <c:pt idx="856">
                  <c:v>2114444</c:v>
                </c:pt>
                <c:pt idx="857">
                  <c:v>2114569</c:v>
                </c:pt>
                <c:pt idx="858">
                  <c:v>2114744</c:v>
                </c:pt>
                <c:pt idx="859">
                  <c:v>2109785</c:v>
                </c:pt>
                <c:pt idx="860">
                  <c:v>2109957</c:v>
                </c:pt>
                <c:pt idx="861">
                  <c:v>2110084</c:v>
                </c:pt>
                <c:pt idx="862">
                  <c:v>2110256</c:v>
                </c:pt>
                <c:pt idx="863">
                  <c:v>2095393</c:v>
                </c:pt>
                <c:pt idx="864">
                  <c:v>2095448</c:v>
                </c:pt>
                <c:pt idx="865">
                  <c:v>2093984</c:v>
                </c:pt>
                <c:pt idx="866">
                  <c:v>2094051</c:v>
                </c:pt>
                <c:pt idx="867">
                  <c:v>2080700</c:v>
                </c:pt>
                <c:pt idx="868">
                  <c:v>2080704</c:v>
                </c:pt>
                <c:pt idx="869">
                  <c:v>2080710</c:v>
                </c:pt>
                <c:pt idx="870">
                  <c:v>2088920</c:v>
                </c:pt>
                <c:pt idx="871">
                  <c:v>2095130</c:v>
                </c:pt>
                <c:pt idx="872">
                  <c:v>2095164</c:v>
                </c:pt>
                <c:pt idx="873">
                  <c:v>2101169</c:v>
                </c:pt>
                <c:pt idx="874">
                  <c:v>2105826</c:v>
                </c:pt>
                <c:pt idx="875">
                  <c:v>2107683</c:v>
                </c:pt>
                <c:pt idx="876">
                  <c:v>2117130</c:v>
                </c:pt>
                <c:pt idx="877">
                  <c:v>2121485</c:v>
                </c:pt>
                <c:pt idx="878">
                  <c:v>2123085</c:v>
                </c:pt>
                <c:pt idx="879">
                  <c:v>2149188</c:v>
                </c:pt>
                <c:pt idx="880">
                  <c:v>2175491</c:v>
                </c:pt>
                <c:pt idx="881">
                  <c:v>2194318</c:v>
                </c:pt>
                <c:pt idx="882">
                  <c:v>2201529</c:v>
                </c:pt>
                <c:pt idx="883">
                  <c:v>2220361</c:v>
                </c:pt>
                <c:pt idx="884">
                  <c:v>2248498</c:v>
                </c:pt>
                <c:pt idx="885">
                  <c:v>2259853</c:v>
                </c:pt>
                <c:pt idx="886">
                  <c:v>2282196</c:v>
                </c:pt>
                <c:pt idx="887">
                  <c:v>2300678</c:v>
                </c:pt>
                <c:pt idx="888">
                  <c:v>2328862</c:v>
                </c:pt>
                <c:pt idx="889">
                  <c:v>2328933</c:v>
                </c:pt>
                <c:pt idx="890">
                  <c:v>2347714</c:v>
                </c:pt>
                <c:pt idx="891">
                  <c:v>2362635</c:v>
                </c:pt>
                <c:pt idx="892">
                  <c:v>2381020</c:v>
                </c:pt>
                <c:pt idx="893">
                  <c:v>2409108</c:v>
                </c:pt>
                <c:pt idx="894">
                  <c:v>2427880</c:v>
                </c:pt>
                <c:pt idx="895">
                  <c:v>2442621</c:v>
                </c:pt>
                <c:pt idx="896">
                  <c:v>2451688</c:v>
                </c:pt>
                <c:pt idx="897">
                  <c:v>2474060</c:v>
                </c:pt>
                <c:pt idx="898">
                  <c:v>2502624</c:v>
                </c:pt>
                <c:pt idx="899">
                  <c:v>2523031</c:v>
                </c:pt>
                <c:pt idx="900">
                  <c:v>2640771</c:v>
                </c:pt>
                <c:pt idx="901">
                  <c:v>2978372</c:v>
                </c:pt>
                <c:pt idx="902">
                  <c:v>3340832</c:v>
                </c:pt>
                <c:pt idx="903">
                  <c:v>3634386</c:v>
                </c:pt>
                <c:pt idx="904">
                  <c:v>3788858</c:v>
                </c:pt>
                <c:pt idx="905">
                  <c:v>3909352</c:v>
                </c:pt>
                <c:pt idx="906">
                  <c:v>3971419</c:v>
                </c:pt>
                <c:pt idx="907">
                  <c:v>4020191</c:v>
                </c:pt>
                <c:pt idx="908">
                  <c:v>4057268</c:v>
                </c:pt>
                <c:pt idx="909">
                  <c:v>4089331</c:v>
                </c:pt>
                <c:pt idx="910">
                  <c:v>4109512</c:v>
                </c:pt>
                <c:pt idx="911">
                  <c:v>4134356</c:v>
                </c:pt>
                <c:pt idx="912">
                  <c:v>4150409</c:v>
                </c:pt>
                <c:pt idx="913">
                  <c:v>4169340</c:v>
                </c:pt>
                <c:pt idx="914">
                  <c:v>4197404</c:v>
                </c:pt>
                <c:pt idx="915">
                  <c:v>4213220</c:v>
                </c:pt>
                <c:pt idx="916">
                  <c:v>4231355</c:v>
                </c:pt>
                <c:pt idx="917">
                  <c:v>4253229</c:v>
                </c:pt>
                <c:pt idx="918">
                  <c:v>4265878</c:v>
                </c:pt>
                <c:pt idx="919">
                  <c:v>4293563</c:v>
                </c:pt>
                <c:pt idx="920">
                  <c:v>4305651</c:v>
                </c:pt>
                <c:pt idx="921">
                  <c:v>4320093</c:v>
                </c:pt>
                <c:pt idx="922">
                  <c:v>4345544</c:v>
                </c:pt>
                <c:pt idx="923">
                  <c:v>4358559</c:v>
                </c:pt>
                <c:pt idx="924">
                  <c:v>4386637</c:v>
                </c:pt>
                <c:pt idx="925">
                  <c:v>4393621</c:v>
                </c:pt>
                <c:pt idx="926">
                  <c:v>4407005</c:v>
                </c:pt>
                <c:pt idx="927">
                  <c:v>4431523</c:v>
                </c:pt>
                <c:pt idx="928">
                  <c:v>4445477</c:v>
                </c:pt>
                <c:pt idx="929">
                  <c:v>4469848</c:v>
                </c:pt>
                <c:pt idx="930">
                  <c:v>4484978</c:v>
                </c:pt>
                <c:pt idx="931">
                  <c:v>4509778</c:v>
                </c:pt>
                <c:pt idx="932">
                  <c:v>4527186</c:v>
                </c:pt>
                <c:pt idx="933">
                  <c:v>4538087</c:v>
                </c:pt>
                <c:pt idx="934">
                  <c:v>4552731</c:v>
                </c:pt>
                <c:pt idx="935">
                  <c:v>4584423</c:v>
                </c:pt>
                <c:pt idx="936">
                  <c:v>4606580</c:v>
                </c:pt>
                <c:pt idx="937">
                  <c:v>4614410</c:v>
                </c:pt>
                <c:pt idx="938">
                  <c:v>4630538</c:v>
                </c:pt>
                <c:pt idx="939">
                  <c:v>4662841</c:v>
                </c:pt>
                <c:pt idx="940">
                  <c:v>4682881</c:v>
                </c:pt>
                <c:pt idx="941">
                  <c:v>4688916</c:v>
                </c:pt>
                <c:pt idx="942">
                  <c:v>4699421</c:v>
                </c:pt>
                <c:pt idx="943">
                  <c:v>4723733</c:v>
                </c:pt>
                <c:pt idx="944">
                  <c:v>4743552</c:v>
                </c:pt>
                <c:pt idx="945">
                  <c:v>4766107</c:v>
                </c:pt>
                <c:pt idx="946">
                  <c:v>4772074</c:v>
                </c:pt>
                <c:pt idx="947">
                  <c:v>4798901</c:v>
                </c:pt>
                <c:pt idx="948">
                  <c:v>4824057</c:v>
                </c:pt>
                <c:pt idx="949">
                  <c:v>4844574</c:v>
                </c:pt>
                <c:pt idx="950">
                  <c:v>4867279</c:v>
                </c:pt>
                <c:pt idx="951">
                  <c:v>4889007</c:v>
                </c:pt>
                <c:pt idx="952">
                  <c:v>4911633</c:v>
                </c:pt>
                <c:pt idx="953">
                  <c:v>4921302</c:v>
                </c:pt>
                <c:pt idx="954">
                  <c:v>4942277</c:v>
                </c:pt>
                <c:pt idx="955">
                  <c:v>4959033</c:v>
                </c:pt>
                <c:pt idx="956">
                  <c:v>4973499</c:v>
                </c:pt>
                <c:pt idx="957">
                  <c:v>5000306</c:v>
                </c:pt>
                <c:pt idx="958">
                  <c:v>5014762</c:v>
                </c:pt>
                <c:pt idx="959">
                  <c:v>5040418</c:v>
                </c:pt>
                <c:pt idx="960">
                  <c:v>5054395</c:v>
                </c:pt>
                <c:pt idx="961">
                  <c:v>5071821</c:v>
                </c:pt>
                <c:pt idx="962">
                  <c:v>5087157</c:v>
                </c:pt>
                <c:pt idx="963">
                  <c:v>5119023</c:v>
                </c:pt>
                <c:pt idx="964">
                  <c:v>5129891</c:v>
                </c:pt>
                <c:pt idx="965">
                  <c:v>5153771</c:v>
                </c:pt>
                <c:pt idx="966">
                  <c:v>5163445</c:v>
                </c:pt>
                <c:pt idx="967">
                  <c:v>5183385</c:v>
                </c:pt>
                <c:pt idx="968">
                  <c:v>5201725</c:v>
                </c:pt>
                <c:pt idx="969">
                  <c:v>5222570</c:v>
                </c:pt>
                <c:pt idx="970">
                  <c:v>5242987</c:v>
                </c:pt>
                <c:pt idx="971">
                  <c:v>5263740</c:v>
                </c:pt>
                <c:pt idx="972">
                  <c:v>5277635</c:v>
                </c:pt>
                <c:pt idx="973">
                  <c:v>5303495</c:v>
                </c:pt>
                <c:pt idx="974">
                  <c:v>5323651</c:v>
                </c:pt>
                <c:pt idx="975">
                  <c:v>5346372</c:v>
                </c:pt>
                <c:pt idx="976">
                  <c:v>5365670</c:v>
                </c:pt>
                <c:pt idx="977">
                  <c:v>5372741</c:v>
                </c:pt>
                <c:pt idx="978">
                  <c:v>5391872</c:v>
                </c:pt>
                <c:pt idx="979">
                  <c:v>5413374</c:v>
                </c:pt>
                <c:pt idx="980">
                  <c:v>5431056</c:v>
                </c:pt>
                <c:pt idx="981">
                  <c:v>5449277</c:v>
                </c:pt>
                <c:pt idx="982">
                  <c:v>5465924</c:v>
                </c:pt>
                <c:pt idx="983">
                  <c:v>5499267</c:v>
                </c:pt>
                <c:pt idx="984">
                  <c:v>5513329</c:v>
                </c:pt>
                <c:pt idx="985">
                  <c:v>5533219</c:v>
                </c:pt>
                <c:pt idx="986">
                  <c:v>5552607</c:v>
                </c:pt>
                <c:pt idx="987">
                  <c:v>5573525</c:v>
                </c:pt>
                <c:pt idx="988">
                  <c:v>5578900</c:v>
                </c:pt>
                <c:pt idx="989">
                  <c:v>5592119</c:v>
                </c:pt>
                <c:pt idx="990">
                  <c:v>5604169</c:v>
                </c:pt>
                <c:pt idx="991">
                  <c:v>5638289</c:v>
                </c:pt>
                <c:pt idx="992">
                  <c:v>5649823</c:v>
                </c:pt>
                <c:pt idx="993">
                  <c:v>5652272</c:v>
                </c:pt>
                <c:pt idx="994">
                  <c:v>5661277</c:v>
                </c:pt>
                <c:pt idx="995">
                  <c:v>5684737</c:v>
                </c:pt>
                <c:pt idx="996">
                  <c:v>5693341</c:v>
                </c:pt>
                <c:pt idx="997">
                  <c:v>5716217</c:v>
                </c:pt>
                <c:pt idx="998">
                  <c:v>5728109</c:v>
                </c:pt>
                <c:pt idx="999">
                  <c:v>5731864</c:v>
                </c:pt>
                <c:pt idx="1000">
                  <c:v>5738619</c:v>
                </c:pt>
                <c:pt idx="1001">
                  <c:v>5741778</c:v>
                </c:pt>
                <c:pt idx="1002">
                  <c:v>5749106</c:v>
                </c:pt>
                <c:pt idx="1003">
                  <c:v>5753385</c:v>
                </c:pt>
                <c:pt idx="1004">
                  <c:v>5758267</c:v>
                </c:pt>
                <c:pt idx="1005">
                  <c:v>5759149</c:v>
                </c:pt>
                <c:pt idx="1006">
                  <c:v>5760030</c:v>
                </c:pt>
                <c:pt idx="1007">
                  <c:v>5761052</c:v>
                </c:pt>
                <c:pt idx="1008">
                  <c:v>5762054</c:v>
                </c:pt>
                <c:pt idx="1009">
                  <c:v>5763035</c:v>
                </c:pt>
                <c:pt idx="1010">
                  <c:v>5764013</c:v>
                </c:pt>
                <c:pt idx="1011">
                  <c:v>5765229</c:v>
                </c:pt>
                <c:pt idx="1012">
                  <c:v>5766625</c:v>
                </c:pt>
                <c:pt idx="1013">
                  <c:v>5768021</c:v>
                </c:pt>
                <c:pt idx="1014">
                  <c:v>5769417</c:v>
                </c:pt>
                <c:pt idx="1015">
                  <c:v>5770779</c:v>
                </c:pt>
                <c:pt idx="1016">
                  <c:v>5771393</c:v>
                </c:pt>
                <c:pt idx="1017">
                  <c:v>5762730</c:v>
                </c:pt>
                <c:pt idx="1018">
                  <c:v>5763344</c:v>
                </c:pt>
                <c:pt idx="1019">
                  <c:v>5763933</c:v>
                </c:pt>
                <c:pt idx="1020">
                  <c:v>5744344</c:v>
                </c:pt>
                <c:pt idx="1021">
                  <c:v>5745528</c:v>
                </c:pt>
                <c:pt idx="1022">
                  <c:v>5733027</c:v>
                </c:pt>
                <c:pt idx="1023">
                  <c:v>5734180</c:v>
                </c:pt>
                <c:pt idx="1024">
                  <c:v>5719119</c:v>
                </c:pt>
                <c:pt idx="1025">
                  <c:v>5720572</c:v>
                </c:pt>
                <c:pt idx="1026">
                  <c:v>5699175</c:v>
                </c:pt>
                <c:pt idx="1027">
                  <c:v>5700628</c:v>
                </c:pt>
                <c:pt idx="1028">
                  <c:v>5694997</c:v>
                </c:pt>
                <c:pt idx="1029">
                  <c:v>5690760</c:v>
                </c:pt>
                <c:pt idx="1030">
                  <c:v>5687031</c:v>
                </c:pt>
                <c:pt idx="1031">
                  <c:v>5673919</c:v>
                </c:pt>
                <c:pt idx="1032">
                  <c:v>5671848</c:v>
                </c:pt>
                <c:pt idx="1033">
                  <c:v>5633926</c:v>
                </c:pt>
                <c:pt idx="1034">
                  <c:v>5629841</c:v>
                </c:pt>
                <c:pt idx="1035">
                  <c:v>5611953</c:v>
                </c:pt>
                <c:pt idx="1036">
                  <c:v>5608738</c:v>
                </c:pt>
              </c:numCache>
            </c:numRef>
          </c:val>
          <c:extLst>
            <c:ext xmlns:c16="http://schemas.microsoft.com/office/drawing/2014/chart" uri="{C3380CC4-5D6E-409C-BE32-E72D297353CC}">
              <c16:uniqueId val="{00000001-2965-42CB-AC89-5EA067BE165E}"/>
            </c:ext>
          </c:extLst>
        </c:ser>
        <c:ser>
          <c:idx val="2"/>
          <c:order val="2"/>
          <c:tx>
            <c:v> Mortgage-Backed Securities</c:v>
          </c:tx>
          <c:spPr>
            <a:solidFill>
              <a:srgbClr val="FF0000"/>
            </a:solidFill>
            <a:effectLst/>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Graph'!$D$16:$D$1052</c:f>
              <c:numCache>
                <c:formatCode>0</c:formatCode>
                <c:ptCount val="103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5634</c:v>
                </c:pt>
                <c:pt idx="318">
                  <c:v>5991</c:v>
                </c:pt>
                <c:pt idx="319">
                  <c:v>7377</c:v>
                </c:pt>
                <c:pt idx="320">
                  <c:v>7377</c:v>
                </c:pt>
                <c:pt idx="321">
                  <c:v>7377</c:v>
                </c:pt>
                <c:pt idx="322">
                  <c:v>65292</c:v>
                </c:pt>
                <c:pt idx="323">
                  <c:v>68745</c:v>
                </c:pt>
                <c:pt idx="324">
                  <c:v>68902</c:v>
                </c:pt>
                <c:pt idx="325">
                  <c:v>68958</c:v>
                </c:pt>
                <c:pt idx="326">
                  <c:v>236489</c:v>
                </c:pt>
                <c:pt idx="327">
                  <c:v>236156</c:v>
                </c:pt>
                <c:pt idx="328">
                  <c:v>236637</c:v>
                </c:pt>
                <c:pt idx="329">
                  <c:v>236651</c:v>
                </c:pt>
                <c:pt idx="330">
                  <c:v>355637</c:v>
                </c:pt>
                <c:pt idx="331">
                  <c:v>367590</c:v>
                </c:pt>
                <c:pt idx="332">
                  <c:v>366153</c:v>
                </c:pt>
                <c:pt idx="333">
                  <c:v>365820</c:v>
                </c:pt>
                <c:pt idx="334">
                  <c:v>431545</c:v>
                </c:pt>
                <c:pt idx="335">
                  <c:v>431480</c:v>
                </c:pt>
                <c:pt idx="336">
                  <c:v>427552</c:v>
                </c:pt>
                <c:pt idx="337">
                  <c:v>427633</c:v>
                </c:pt>
                <c:pt idx="338">
                  <c:v>427416</c:v>
                </c:pt>
                <c:pt idx="339">
                  <c:v>455964</c:v>
                </c:pt>
                <c:pt idx="340">
                  <c:v>467226</c:v>
                </c:pt>
                <c:pt idx="341">
                  <c:v>462444</c:v>
                </c:pt>
                <c:pt idx="342">
                  <c:v>462453</c:v>
                </c:pt>
                <c:pt idx="343">
                  <c:v>526418</c:v>
                </c:pt>
                <c:pt idx="344">
                  <c:v>545466</c:v>
                </c:pt>
                <c:pt idx="345">
                  <c:v>542888</c:v>
                </c:pt>
                <c:pt idx="346">
                  <c:v>542885</c:v>
                </c:pt>
                <c:pt idx="347">
                  <c:v>542885</c:v>
                </c:pt>
                <c:pt idx="348">
                  <c:v>609531</c:v>
                </c:pt>
                <c:pt idx="349">
                  <c:v>622864</c:v>
                </c:pt>
                <c:pt idx="350">
                  <c:v>625253</c:v>
                </c:pt>
                <c:pt idx="351">
                  <c:v>625278</c:v>
                </c:pt>
                <c:pt idx="352">
                  <c:v>685056</c:v>
                </c:pt>
                <c:pt idx="353">
                  <c:v>693595</c:v>
                </c:pt>
                <c:pt idx="354">
                  <c:v>692365</c:v>
                </c:pt>
                <c:pt idx="355">
                  <c:v>692291</c:v>
                </c:pt>
                <c:pt idx="356">
                  <c:v>762990</c:v>
                </c:pt>
                <c:pt idx="357">
                  <c:v>776868</c:v>
                </c:pt>
                <c:pt idx="358">
                  <c:v>774066</c:v>
                </c:pt>
                <c:pt idx="359">
                  <c:v>774394</c:v>
                </c:pt>
                <c:pt idx="360">
                  <c:v>775573</c:v>
                </c:pt>
                <c:pt idx="361">
                  <c:v>847042</c:v>
                </c:pt>
                <c:pt idx="362">
                  <c:v>852124</c:v>
                </c:pt>
                <c:pt idx="363">
                  <c:v>852172</c:v>
                </c:pt>
                <c:pt idx="364">
                  <c:v>854313</c:v>
                </c:pt>
                <c:pt idx="365">
                  <c:v>901231</c:v>
                </c:pt>
                <c:pt idx="366">
                  <c:v>910433</c:v>
                </c:pt>
                <c:pt idx="367">
                  <c:v>908257</c:v>
                </c:pt>
                <c:pt idx="368">
                  <c:v>908737</c:v>
                </c:pt>
                <c:pt idx="369">
                  <c:v>968590</c:v>
                </c:pt>
                <c:pt idx="370">
                  <c:v>970901</c:v>
                </c:pt>
                <c:pt idx="371">
                  <c:v>969728</c:v>
                </c:pt>
                <c:pt idx="372">
                  <c:v>970327</c:v>
                </c:pt>
                <c:pt idx="373">
                  <c:v>976865</c:v>
                </c:pt>
                <c:pt idx="374">
                  <c:v>1025541</c:v>
                </c:pt>
                <c:pt idx="375">
                  <c:v>1032560</c:v>
                </c:pt>
                <c:pt idx="376">
                  <c:v>1026828</c:v>
                </c:pt>
                <c:pt idx="377">
                  <c:v>1029172</c:v>
                </c:pt>
                <c:pt idx="378">
                  <c:v>1066440</c:v>
                </c:pt>
                <c:pt idx="379">
                  <c:v>1073800</c:v>
                </c:pt>
                <c:pt idx="380">
                  <c:v>1068697</c:v>
                </c:pt>
                <c:pt idx="381">
                  <c:v>1068736</c:v>
                </c:pt>
                <c:pt idx="382">
                  <c:v>1101874</c:v>
                </c:pt>
                <c:pt idx="383">
                  <c:v>1101929</c:v>
                </c:pt>
                <c:pt idx="384">
                  <c:v>1096416</c:v>
                </c:pt>
                <c:pt idx="385">
                  <c:v>1097415</c:v>
                </c:pt>
                <c:pt idx="386">
                  <c:v>1098355</c:v>
                </c:pt>
                <c:pt idx="387">
                  <c:v>1119485</c:v>
                </c:pt>
                <c:pt idx="388">
                  <c:v>1112910</c:v>
                </c:pt>
                <c:pt idx="389">
                  <c:v>1113614</c:v>
                </c:pt>
                <c:pt idx="390">
                  <c:v>1113675</c:v>
                </c:pt>
                <c:pt idx="391">
                  <c:v>1127597</c:v>
                </c:pt>
                <c:pt idx="392">
                  <c:v>1128661</c:v>
                </c:pt>
                <c:pt idx="393">
                  <c:v>1118127</c:v>
                </c:pt>
                <c:pt idx="394">
                  <c:v>1118290</c:v>
                </c:pt>
                <c:pt idx="395">
                  <c:v>1128560</c:v>
                </c:pt>
                <c:pt idx="396">
                  <c:v>1124590</c:v>
                </c:pt>
                <c:pt idx="397">
                  <c:v>1117474</c:v>
                </c:pt>
                <c:pt idx="398">
                  <c:v>1117734</c:v>
                </c:pt>
                <c:pt idx="399">
                  <c:v>1119459</c:v>
                </c:pt>
                <c:pt idx="400">
                  <c:v>1113017</c:v>
                </c:pt>
                <c:pt idx="401">
                  <c:v>1103167</c:v>
                </c:pt>
                <c:pt idx="402">
                  <c:v>1103168</c:v>
                </c:pt>
                <c:pt idx="403">
                  <c:v>1103168</c:v>
                </c:pt>
                <c:pt idx="404">
                  <c:v>1092234</c:v>
                </c:pt>
                <c:pt idx="405">
                  <c:v>1091873</c:v>
                </c:pt>
                <c:pt idx="406">
                  <c:v>1078539</c:v>
                </c:pt>
                <c:pt idx="407">
                  <c:v>1078539</c:v>
                </c:pt>
                <c:pt idx="408">
                  <c:v>1078539</c:v>
                </c:pt>
                <c:pt idx="409">
                  <c:v>1065751</c:v>
                </c:pt>
                <c:pt idx="410">
                  <c:v>1051037</c:v>
                </c:pt>
                <c:pt idx="411">
                  <c:v>1051037</c:v>
                </c:pt>
                <c:pt idx="412">
                  <c:v>1051037</c:v>
                </c:pt>
                <c:pt idx="413">
                  <c:v>1038278</c:v>
                </c:pt>
                <c:pt idx="414">
                  <c:v>1037803</c:v>
                </c:pt>
                <c:pt idx="415">
                  <c:v>1022653</c:v>
                </c:pt>
                <c:pt idx="416">
                  <c:v>1022653</c:v>
                </c:pt>
                <c:pt idx="417">
                  <c:v>1008845</c:v>
                </c:pt>
                <c:pt idx="418">
                  <c:v>1008400</c:v>
                </c:pt>
                <c:pt idx="419">
                  <c:v>992141</c:v>
                </c:pt>
                <c:pt idx="420">
                  <c:v>992141</c:v>
                </c:pt>
                <c:pt idx="421">
                  <c:v>992141</c:v>
                </c:pt>
                <c:pt idx="422">
                  <c:v>980157</c:v>
                </c:pt>
                <c:pt idx="423">
                  <c:v>965077</c:v>
                </c:pt>
                <c:pt idx="424">
                  <c:v>965077</c:v>
                </c:pt>
                <c:pt idx="425">
                  <c:v>965077</c:v>
                </c:pt>
                <c:pt idx="426">
                  <c:v>958444</c:v>
                </c:pt>
                <c:pt idx="427">
                  <c:v>958201</c:v>
                </c:pt>
                <c:pt idx="428">
                  <c:v>948932</c:v>
                </c:pt>
                <c:pt idx="429">
                  <c:v>948932</c:v>
                </c:pt>
                <c:pt idx="430">
                  <c:v>944103</c:v>
                </c:pt>
                <c:pt idx="431">
                  <c:v>943848</c:v>
                </c:pt>
                <c:pt idx="432">
                  <c:v>937155</c:v>
                </c:pt>
                <c:pt idx="433">
                  <c:v>937155</c:v>
                </c:pt>
                <c:pt idx="434">
                  <c:v>937155</c:v>
                </c:pt>
                <c:pt idx="435">
                  <c:v>933222</c:v>
                </c:pt>
                <c:pt idx="436">
                  <c:v>927021</c:v>
                </c:pt>
                <c:pt idx="437">
                  <c:v>927021</c:v>
                </c:pt>
                <c:pt idx="438">
                  <c:v>927021</c:v>
                </c:pt>
                <c:pt idx="439">
                  <c:v>923579</c:v>
                </c:pt>
                <c:pt idx="440">
                  <c:v>917856</c:v>
                </c:pt>
                <c:pt idx="441">
                  <c:v>917856</c:v>
                </c:pt>
                <c:pt idx="442">
                  <c:v>917856</c:v>
                </c:pt>
                <c:pt idx="443">
                  <c:v>914506</c:v>
                </c:pt>
                <c:pt idx="444">
                  <c:v>914326</c:v>
                </c:pt>
                <c:pt idx="445">
                  <c:v>908853</c:v>
                </c:pt>
                <c:pt idx="446">
                  <c:v>908853</c:v>
                </c:pt>
                <c:pt idx="447">
                  <c:v>908853</c:v>
                </c:pt>
                <c:pt idx="448">
                  <c:v>904182</c:v>
                </c:pt>
                <c:pt idx="449">
                  <c:v>897285</c:v>
                </c:pt>
                <c:pt idx="450">
                  <c:v>897285</c:v>
                </c:pt>
                <c:pt idx="451">
                  <c:v>897285</c:v>
                </c:pt>
                <c:pt idx="452">
                  <c:v>892569</c:v>
                </c:pt>
                <c:pt idx="453">
                  <c:v>892350</c:v>
                </c:pt>
                <c:pt idx="454">
                  <c:v>884945</c:v>
                </c:pt>
                <c:pt idx="455">
                  <c:v>884945</c:v>
                </c:pt>
                <c:pt idx="456">
                  <c:v>884945</c:v>
                </c:pt>
                <c:pt idx="457">
                  <c:v>879240</c:v>
                </c:pt>
                <c:pt idx="458">
                  <c:v>870883</c:v>
                </c:pt>
                <c:pt idx="459">
                  <c:v>870883</c:v>
                </c:pt>
                <c:pt idx="460">
                  <c:v>870883</c:v>
                </c:pt>
                <c:pt idx="461">
                  <c:v>862075</c:v>
                </c:pt>
                <c:pt idx="462">
                  <c:v>849261</c:v>
                </c:pt>
                <c:pt idx="463">
                  <c:v>849261</c:v>
                </c:pt>
                <c:pt idx="464">
                  <c:v>849261</c:v>
                </c:pt>
                <c:pt idx="465">
                  <c:v>841983</c:v>
                </c:pt>
                <c:pt idx="466">
                  <c:v>841600</c:v>
                </c:pt>
                <c:pt idx="467">
                  <c:v>827052</c:v>
                </c:pt>
                <c:pt idx="468">
                  <c:v>827052</c:v>
                </c:pt>
                <c:pt idx="469">
                  <c:v>858078</c:v>
                </c:pt>
                <c:pt idx="470">
                  <c:v>851726</c:v>
                </c:pt>
                <c:pt idx="471">
                  <c:v>837295</c:v>
                </c:pt>
                <c:pt idx="472">
                  <c:v>837739</c:v>
                </c:pt>
                <c:pt idx="473">
                  <c:v>840274</c:v>
                </c:pt>
                <c:pt idx="474">
                  <c:v>847434</c:v>
                </c:pt>
                <c:pt idx="475">
                  <c:v>835624</c:v>
                </c:pt>
                <c:pt idx="476">
                  <c:v>836012</c:v>
                </c:pt>
                <c:pt idx="477">
                  <c:v>836030</c:v>
                </c:pt>
                <c:pt idx="478">
                  <c:v>847806</c:v>
                </c:pt>
                <c:pt idx="479">
                  <c:v>853045</c:v>
                </c:pt>
                <c:pt idx="480">
                  <c:v>840795</c:v>
                </c:pt>
                <c:pt idx="481">
                  <c:v>840796</c:v>
                </c:pt>
                <c:pt idx="482">
                  <c:v>853885</c:v>
                </c:pt>
                <c:pt idx="483">
                  <c:v>851260</c:v>
                </c:pt>
                <c:pt idx="484">
                  <c:v>836786</c:v>
                </c:pt>
                <c:pt idx="485">
                  <c:v>836793</c:v>
                </c:pt>
                <c:pt idx="486">
                  <c:v>836793</c:v>
                </c:pt>
                <c:pt idx="487">
                  <c:v>855361</c:v>
                </c:pt>
                <c:pt idx="488">
                  <c:v>847796</c:v>
                </c:pt>
                <c:pt idx="489">
                  <c:v>847820</c:v>
                </c:pt>
                <c:pt idx="490">
                  <c:v>847826</c:v>
                </c:pt>
                <c:pt idx="491">
                  <c:v>858229</c:v>
                </c:pt>
                <c:pt idx="492">
                  <c:v>864985</c:v>
                </c:pt>
                <c:pt idx="493">
                  <c:v>851750</c:v>
                </c:pt>
                <c:pt idx="494">
                  <c:v>851759</c:v>
                </c:pt>
                <c:pt idx="495">
                  <c:v>867934</c:v>
                </c:pt>
                <c:pt idx="496">
                  <c:v>868038</c:v>
                </c:pt>
                <c:pt idx="497">
                  <c:v>854979</c:v>
                </c:pt>
                <c:pt idx="498">
                  <c:v>855030</c:v>
                </c:pt>
                <c:pt idx="499">
                  <c:v>855054</c:v>
                </c:pt>
                <c:pt idx="500">
                  <c:v>863015</c:v>
                </c:pt>
                <c:pt idx="501">
                  <c:v>853362</c:v>
                </c:pt>
                <c:pt idx="502">
                  <c:v>853478</c:v>
                </c:pt>
                <c:pt idx="503">
                  <c:v>853493</c:v>
                </c:pt>
                <c:pt idx="504">
                  <c:v>854155</c:v>
                </c:pt>
                <c:pt idx="505">
                  <c:v>859310</c:v>
                </c:pt>
                <c:pt idx="506">
                  <c:v>843597</c:v>
                </c:pt>
                <c:pt idx="507">
                  <c:v>843710</c:v>
                </c:pt>
                <c:pt idx="508">
                  <c:v>843730</c:v>
                </c:pt>
                <c:pt idx="509">
                  <c:v>850142</c:v>
                </c:pt>
                <c:pt idx="510">
                  <c:v>834979</c:v>
                </c:pt>
                <c:pt idx="511">
                  <c:v>834992</c:v>
                </c:pt>
                <c:pt idx="512">
                  <c:v>835005</c:v>
                </c:pt>
                <c:pt idx="513">
                  <c:v>862304</c:v>
                </c:pt>
                <c:pt idx="514">
                  <c:v>868069</c:v>
                </c:pt>
                <c:pt idx="515">
                  <c:v>852039</c:v>
                </c:pt>
                <c:pt idx="516">
                  <c:v>852063</c:v>
                </c:pt>
                <c:pt idx="517">
                  <c:v>889020</c:v>
                </c:pt>
                <c:pt idx="518">
                  <c:v>900583</c:v>
                </c:pt>
                <c:pt idx="519">
                  <c:v>883539</c:v>
                </c:pt>
                <c:pt idx="520">
                  <c:v>883646</c:v>
                </c:pt>
                <c:pt idx="521">
                  <c:v>928801</c:v>
                </c:pt>
                <c:pt idx="522">
                  <c:v>933391</c:v>
                </c:pt>
                <c:pt idx="523">
                  <c:v>926558</c:v>
                </c:pt>
                <c:pt idx="524">
                  <c:v>926691</c:v>
                </c:pt>
                <c:pt idx="525">
                  <c:v>926712</c:v>
                </c:pt>
                <c:pt idx="526">
                  <c:v>947608</c:v>
                </c:pt>
                <c:pt idx="527">
                  <c:v>983174</c:v>
                </c:pt>
                <c:pt idx="528">
                  <c:v>965784</c:v>
                </c:pt>
                <c:pt idx="529">
                  <c:v>965883</c:v>
                </c:pt>
                <c:pt idx="530">
                  <c:v>1009666</c:v>
                </c:pt>
                <c:pt idx="531">
                  <c:v>1032712</c:v>
                </c:pt>
                <c:pt idx="532">
                  <c:v>1015914</c:v>
                </c:pt>
                <c:pt idx="533">
                  <c:v>1015943</c:v>
                </c:pt>
                <c:pt idx="534">
                  <c:v>1060869</c:v>
                </c:pt>
                <c:pt idx="535">
                  <c:v>1085507</c:v>
                </c:pt>
                <c:pt idx="536">
                  <c:v>1070932</c:v>
                </c:pt>
                <c:pt idx="537">
                  <c:v>1070974</c:v>
                </c:pt>
                <c:pt idx="538">
                  <c:v>1071084</c:v>
                </c:pt>
                <c:pt idx="539">
                  <c:v>1126119</c:v>
                </c:pt>
                <c:pt idx="540">
                  <c:v>1136007</c:v>
                </c:pt>
                <c:pt idx="541">
                  <c:v>1121535</c:v>
                </c:pt>
                <c:pt idx="542">
                  <c:v>1121552</c:v>
                </c:pt>
                <c:pt idx="543">
                  <c:v>1150494</c:v>
                </c:pt>
                <c:pt idx="544">
                  <c:v>1178785</c:v>
                </c:pt>
                <c:pt idx="545">
                  <c:v>1164934</c:v>
                </c:pt>
                <c:pt idx="546">
                  <c:v>1164991</c:v>
                </c:pt>
                <c:pt idx="547">
                  <c:v>1165008</c:v>
                </c:pt>
                <c:pt idx="548">
                  <c:v>1208981</c:v>
                </c:pt>
                <c:pt idx="549">
                  <c:v>1208116</c:v>
                </c:pt>
                <c:pt idx="550">
                  <c:v>1208136</c:v>
                </c:pt>
                <c:pt idx="551">
                  <c:v>1208152</c:v>
                </c:pt>
                <c:pt idx="552">
                  <c:v>1234537</c:v>
                </c:pt>
                <c:pt idx="553">
                  <c:v>1260928</c:v>
                </c:pt>
                <c:pt idx="554">
                  <c:v>1246964</c:v>
                </c:pt>
                <c:pt idx="555">
                  <c:v>1246964</c:v>
                </c:pt>
                <c:pt idx="556">
                  <c:v>1299831</c:v>
                </c:pt>
                <c:pt idx="557">
                  <c:v>1303189</c:v>
                </c:pt>
                <c:pt idx="558">
                  <c:v>1291341</c:v>
                </c:pt>
                <c:pt idx="559">
                  <c:v>1291395</c:v>
                </c:pt>
                <c:pt idx="560">
                  <c:v>1291478</c:v>
                </c:pt>
                <c:pt idx="561">
                  <c:v>1339771</c:v>
                </c:pt>
                <c:pt idx="562">
                  <c:v>1342004</c:v>
                </c:pt>
                <c:pt idx="563">
                  <c:v>1342133</c:v>
                </c:pt>
                <c:pt idx="564">
                  <c:v>1342159</c:v>
                </c:pt>
                <c:pt idx="565">
                  <c:v>1387748</c:v>
                </c:pt>
                <c:pt idx="566">
                  <c:v>1400671</c:v>
                </c:pt>
                <c:pt idx="567">
                  <c:v>1393687</c:v>
                </c:pt>
                <c:pt idx="568">
                  <c:v>1393694</c:v>
                </c:pt>
                <c:pt idx="569">
                  <c:v>1434553</c:v>
                </c:pt>
                <c:pt idx="570">
                  <c:v>1433886</c:v>
                </c:pt>
                <c:pt idx="571">
                  <c:v>1439854</c:v>
                </c:pt>
                <c:pt idx="572">
                  <c:v>1439864</c:v>
                </c:pt>
                <c:pt idx="573">
                  <c:v>1482966</c:v>
                </c:pt>
                <c:pt idx="574">
                  <c:v>1485407</c:v>
                </c:pt>
                <c:pt idx="575">
                  <c:v>1496943</c:v>
                </c:pt>
                <c:pt idx="576">
                  <c:v>1490162</c:v>
                </c:pt>
                <c:pt idx="577">
                  <c:v>1490167</c:v>
                </c:pt>
                <c:pt idx="578">
                  <c:v>1525204</c:v>
                </c:pt>
                <c:pt idx="579">
                  <c:v>1539467</c:v>
                </c:pt>
                <c:pt idx="580">
                  <c:v>1532224</c:v>
                </c:pt>
                <c:pt idx="581">
                  <c:v>1532231</c:v>
                </c:pt>
                <c:pt idx="582">
                  <c:v>1532242</c:v>
                </c:pt>
                <c:pt idx="583">
                  <c:v>1568686</c:v>
                </c:pt>
                <c:pt idx="584">
                  <c:v>1570067</c:v>
                </c:pt>
                <c:pt idx="585">
                  <c:v>1570119</c:v>
                </c:pt>
                <c:pt idx="586">
                  <c:v>1570129</c:v>
                </c:pt>
                <c:pt idx="587">
                  <c:v>1602984</c:v>
                </c:pt>
                <c:pt idx="588">
                  <c:v>1603104</c:v>
                </c:pt>
                <c:pt idx="589">
                  <c:v>1603108</c:v>
                </c:pt>
                <c:pt idx="590">
                  <c:v>1603108</c:v>
                </c:pt>
                <c:pt idx="591">
                  <c:v>1632629</c:v>
                </c:pt>
                <c:pt idx="592">
                  <c:v>1639134</c:v>
                </c:pt>
                <c:pt idx="593">
                  <c:v>1631875</c:v>
                </c:pt>
                <c:pt idx="594">
                  <c:v>1631875</c:v>
                </c:pt>
                <c:pt idx="595">
                  <c:v>1656030</c:v>
                </c:pt>
                <c:pt idx="596">
                  <c:v>1655815</c:v>
                </c:pt>
                <c:pt idx="597">
                  <c:v>1647982</c:v>
                </c:pt>
                <c:pt idx="598">
                  <c:v>1647983</c:v>
                </c:pt>
                <c:pt idx="599">
                  <c:v>1648003</c:v>
                </c:pt>
                <c:pt idx="600">
                  <c:v>1668386</c:v>
                </c:pt>
                <c:pt idx="601">
                  <c:v>1663897</c:v>
                </c:pt>
                <c:pt idx="602">
                  <c:v>1663901</c:v>
                </c:pt>
                <c:pt idx="603">
                  <c:v>1663901</c:v>
                </c:pt>
                <c:pt idx="604">
                  <c:v>1676976</c:v>
                </c:pt>
                <c:pt idx="605">
                  <c:v>1684265</c:v>
                </c:pt>
                <c:pt idx="606">
                  <c:v>1674363</c:v>
                </c:pt>
                <c:pt idx="607">
                  <c:v>1674363</c:v>
                </c:pt>
                <c:pt idx="608">
                  <c:v>1688571</c:v>
                </c:pt>
                <c:pt idx="609">
                  <c:v>1681901</c:v>
                </c:pt>
                <c:pt idx="610">
                  <c:v>1678312</c:v>
                </c:pt>
                <c:pt idx="611">
                  <c:v>1678316</c:v>
                </c:pt>
                <c:pt idx="612">
                  <c:v>1678322</c:v>
                </c:pt>
                <c:pt idx="613">
                  <c:v>1700497</c:v>
                </c:pt>
                <c:pt idx="614">
                  <c:v>1706282</c:v>
                </c:pt>
                <c:pt idx="615">
                  <c:v>1696424</c:v>
                </c:pt>
                <c:pt idx="616">
                  <c:v>1696426</c:v>
                </c:pt>
                <c:pt idx="617">
                  <c:v>1713478</c:v>
                </c:pt>
                <c:pt idx="618">
                  <c:v>1715445</c:v>
                </c:pt>
                <c:pt idx="619">
                  <c:v>1717888</c:v>
                </c:pt>
                <c:pt idx="620">
                  <c:v>1717896</c:v>
                </c:pt>
                <c:pt idx="621">
                  <c:v>1717896</c:v>
                </c:pt>
                <c:pt idx="622">
                  <c:v>1734889</c:v>
                </c:pt>
                <c:pt idx="623">
                  <c:v>1729790</c:v>
                </c:pt>
                <c:pt idx="624">
                  <c:v>1729804</c:v>
                </c:pt>
                <c:pt idx="625">
                  <c:v>1729816</c:v>
                </c:pt>
                <c:pt idx="626">
                  <c:v>1741957</c:v>
                </c:pt>
                <c:pt idx="627">
                  <c:v>1747377</c:v>
                </c:pt>
                <c:pt idx="628">
                  <c:v>1736832</c:v>
                </c:pt>
                <c:pt idx="629">
                  <c:v>1736839</c:v>
                </c:pt>
                <c:pt idx="630">
                  <c:v>1751734</c:v>
                </c:pt>
                <c:pt idx="631">
                  <c:v>1750532</c:v>
                </c:pt>
                <c:pt idx="632">
                  <c:v>1738672</c:v>
                </c:pt>
                <c:pt idx="633">
                  <c:v>1738680</c:v>
                </c:pt>
                <c:pt idx="634">
                  <c:v>1738696</c:v>
                </c:pt>
                <c:pt idx="635">
                  <c:v>1749027</c:v>
                </c:pt>
                <c:pt idx="636">
                  <c:v>1740208</c:v>
                </c:pt>
                <c:pt idx="637">
                  <c:v>1740225</c:v>
                </c:pt>
                <c:pt idx="638">
                  <c:v>1740252</c:v>
                </c:pt>
                <c:pt idx="639">
                  <c:v>1745914</c:v>
                </c:pt>
                <c:pt idx="640">
                  <c:v>1731909</c:v>
                </c:pt>
                <c:pt idx="641">
                  <c:v>1731928</c:v>
                </c:pt>
                <c:pt idx="642">
                  <c:v>1731930</c:v>
                </c:pt>
                <c:pt idx="643">
                  <c:v>1734434</c:v>
                </c:pt>
                <c:pt idx="644">
                  <c:v>1737070</c:v>
                </c:pt>
                <c:pt idx="645">
                  <c:v>1718850</c:v>
                </c:pt>
                <c:pt idx="646">
                  <c:v>1718860</c:v>
                </c:pt>
                <c:pt idx="647">
                  <c:v>1743840</c:v>
                </c:pt>
                <c:pt idx="648">
                  <c:v>1737463</c:v>
                </c:pt>
                <c:pt idx="649">
                  <c:v>1722434</c:v>
                </c:pt>
                <c:pt idx="650">
                  <c:v>1722436</c:v>
                </c:pt>
                <c:pt idx="651">
                  <c:v>1722437</c:v>
                </c:pt>
                <c:pt idx="652">
                  <c:v>1740877</c:v>
                </c:pt>
                <c:pt idx="653">
                  <c:v>1746393</c:v>
                </c:pt>
                <c:pt idx="654">
                  <c:v>1732060</c:v>
                </c:pt>
                <c:pt idx="655">
                  <c:v>1732060</c:v>
                </c:pt>
                <c:pt idx="656">
                  <c:v>1743807</c:v>
                </c:pt>
                <c:pt idx="657">
                  <c:v>1749460</c:v>
                </c:pt>
                <c:pt idx="658">
                  <c:v>1734834</c:v>
                </c:pt>
                <c:pt idx="659">
                  <c:v>1734861</c:v>
                </c:pt>
                <c:pt idx="660">
                  <c:v>1734884</c:v>
                </c:pt>
                <c:pt idx="661">
                  <c:v>1748075</c:v>
                </c:pt>
                <c:pt idx="662">
                  <c:v>1736612</c:v>
                </c:pt>
                <c:pt idx="663">
                  <c:v>1736684</c:v>
                </c:pt>
                <c:pt idx="664">
                  <c:v>1736706</c:v>
                </c:pt>
                <c:pt idx="665">
                  <c:v>1745119</c:v>
                </c:pt>
                <c:pt idx="666">
                  <c:v>1752619</c:v>
                </c:pt>
                <c:pt idx="667">
                  <c:v>1741233</c:v>
                </c:pt>
                <c:pt idx="668">
                  <c:v>1741249</c:v>
                </c:pt>
                <c:pt idx="669">
                  <c:v>1756488</c:v>
                </c:pt>
                <c:pt idx="670">
                  <c:v>1755197</c:v>
                </c:pt>
                <c:pt idx="671">
                  <c:v>1744091</c:v>
                </c:pt>
                <c:pt idx="672">
                  <c:v>1744102</c:v>
                </c:pt>
                <c:pt idx="673">
                  <c:v>1744103</c:v>
                </c:pt>
                <c:pt idx="674">
                  <c:v>1753503</c:v>
                </c:pt>
                <c:pt idx="675">
                  <c:v>1744789</c:v>
                </c:pt>
                <c:pt idx="676">
                  <c:v>1744789</c:v>
                </c:pt>
                <c:pt idx="677">
                  <c:v>1744796</c:v>
                </c:pt>
                <c:pt idx="678">
                  <c:v>1753157</c:v>
                </c:pt>
                <c:pt idx="679">
                  <c:v>1757757</c:v>
                </c:pt>
                <c:pt idx="680">
                  <c:v>1747467</c:v>
                </c:pt>
                <c:pt idx="681">
                  <c:v>1747467</c:v>
                </c:pt>
                <c:pt idx="682">
                  <c:v>1760602</c:v>
                </c:pt>
                <c:pt idx="683">
                  <c:v>1750275</c:v>
                </c:pt>
                <c:pt idx="684">
                  <c:v>1744179</c:v>
                </c:pt>
                <c:pt idx="685">
                  <c:v>1744179</c:v>
                </c:pt>
                <c:pt idx="686">
                  <c:v>1744180</c:v>
                </c:pt>
                <c:pt idx="687">
                  <c:v>1756771</c:v>
                </c:pt>
                <c:pt idx="688">
                  <c:v>1760918</c:v>
                </c:pt>
                <c:pt idx="689">
                  <c:v>1751829</c:v>
                </c:pt>
                <c:pt idx="690">
                  <c:v>1751830</c:v>
                </c:pt>
                <c:pt idx="691">
                  <c:v>1758082</c:v>
                </c:pt>
                <c:pt idx="692">
                  <c:v>1762933</c:v>
                </c:pt>
                <c:pt idx="693">
                  <c:v>1753082</c:v>
                </c:pt>
                <c:pt idx="694">
                  <c:v>1753087</c:v>
                </c:pt>
                <c:pt idx="695">
                  <c:v>1766123</c:v>
                </c:pt>
                <c:pt idx="696">
                  <c:v>1759617</c:v>
                </c:pt>
                <c:pt idx="697">
                  <c:v>1744826</c:v>
                </c:pt>
                <c:pt idx="698">
                  <c:v>1744827</c:v>
                </c:pt>
                <c:pt idx="699">
                  <c:v>1744827</c:v>
                </c:pt>
                <c:pt idx="700">
                  <c:v>1754733</c:v>
                </c:pt>
                <c:pt idx="701">
                  <c:v>1743074</c:v>
                </c:pt>
                <c:pt idx="702">
                  <c:v>1743076</c:v>
                </c:pt>
                <c:pt idx="703">
                  <c:v>1743081</c:v>
                </c:pt>
                <c:pt idx="704">
                  <c:v>1751324</c:v>
                </c:pt>
                <c:pt idx="705">
                  <c:v>1758508</c:v>
                </c:pt>
                <c:pt idx="706">
                  <c:v>1743541</c:v>
                </c:pt>
                <c:pt idx="707">
                  <c:v>1743541</c:v>
                </c:pt>
                <c:pt idx="708">
                  <c:v>1743541</c:v>
                </c:pt>
                <c:pt idx="709">
                  <c:v>1757254</c:v>
                </c:pt>
                <c:pt idx="710">
                  <c:v>1741091</c:v>
                </c:pt>
                <c:pt idx="711">
                  <c:v>1741104</c:v>
                </c:pt>
                <c:pt idx="712">
                  <c:v>1741109</c:v>
                </c:pt>
                <c:pt idx="713">
                  <c:v>1753354</c:v>
                </c:pt>
                <c:pt idx="714">
                  <c:v>1759020</c:v>
                </c:pt>
                <c:pt idx="715">
                  <c:v>1743982</c:v>
                </c:pt>
                <c:pt idx="716">
                  <c:v>1743984</c:v>
                </c:pt>
                <c:pt idx="717">
                  <c:v>1763473</c:v>
                </c:pt>
                <c:pt idx="718">
                  <c:v>1757343</c:v>
                </c:pt>
                <c:pt idx="719">
                  <c:v>1736875</c:v>
                </c:pt>
                <c:pt idx="720">
                  <c:v>1736877</c:v>
                </c:pt>
                <c:pt idx="721">
                  <c:v>1736877</c:v>
                </c:pt>
                <c:pt idx="722">
                  <c:v>1750733</c:v>
                </c:pt>
                <c:pt idx="723">
                  <c:v>1735841</c:v>
                </c:pt>
                <c:pt idx="724">
                  <c:v>1735847</c:v>
                </c:pt>
                <c:pt idx="725">
                  <c:v>1735848</c:v>
                </c:pt>
                <c:pt idx="726">
                  <c:v>1747791</c:v>
                </c:pt>
                <c:pt idx="727">
                  <c:v>1759036</c:v>
                </c:pt>
                <c:pt idx="728">
                  <c:v>1740674</c:v>
                </c:pt>
                <c:pt idx="729">
                  <c:v>1740677</c:v>
                </c:pt>
                <c:pt idx="730">
                  <c:v>1760415</c:v>
                </c:pt>
                <c:pt idx="731">
                  <c:v>1758481</c:v>
                </c:pt>
                <c:pt idx="732">
                  <c:v>1741387</c:v>
                </c:pt>
                <c:pt idx="733">
                  <c:v>1741391</c:v>
                </c:pt>
                <c:pt idx="734">
                  <c:v>1741398</c:v>
                </c:pt>
                <c:pt idx="735">
                  <c:v>1750940</c:v>
                </c:pt>
                <c:pt idx="736">
                  <c:v>1744594</c:v>
                </c:pt>
                <c:pt idx="737">
                  <c:v>1744636</c:v>
                </c:pt>
                <c:pt idx="738">
                  <c:v>1744642</c:v>
                </c:pt>
                <c:pt idx="739">
                  <c:v>1759700</c:v>
                </c:pt>
                <c:pt idx="740">
                  <c:v>1773621</c:v>
                </c:pt>
                <c:pt idx="741">
                  <c:v>1763186</c:v>
                </c:pt>
                <c:pt idx="742">
                  <c:v>1763191</c:v>
                </c:pt>
                <c:pt idx="743">
                  <c:v>1771184</c:v>
                </c:pt>
                <c:pt idx="744">
                  <c:v>1777645</c:v>
                </c:pt>
                <c:pt idx="745">
                  <c:v>1769118</c:v>
                </c:pt>
                <c:pt idx="746">
                  <c:v>1769122</c:v>
                </c:pt>
                <c:pt idx="747">
                  <c:v>1781091</c:v>
                </c:pt>
                <c:pt idx="748">
                  <c:v>1776917</c:v>
                </c:pt>
                <c:pt idx="749">
                  <c:v>1769013</c:v>
                </c:pt>
                <c:pt idx="750">
                  <c:v>1769015</c:v>
                </c:pt>
                <c:pt idx="751">
                  <c:v>1769016</c:v>
                </c:pt>
                <c:pt idx="752">
                  <c:v>1778109</c:v>
                </c:pt>
                <c:pt idx="753">
                  <c:v>1780383</c:v>
                </c:pt>
                <c:pt idx="754">
                  <c:v>1770958</c:v>
                </c:pt>
                <c:pt idx="755">
                  <c:v>1770958</c:v>
                </c:pt>
                <c:pt idx="756">
                  <c:v>1782601</c:v>
                </c:pt>
                <c:pt idx="757">
                  <c:v>1781099</c:v>
                </c:pt>
                <c:pt idx="758">
                  <c:v>1770280</c:v>
                </c:pt>
                <c:pt idx="759">
                  <c:v>1770281</c:v>
                </c:pt>
                <c:pt idx="760">
                  <c:v>1770281</c:v>
                </c:pt>
                <c:pt idx="761">
                  <c:v>1779394</c:v>
                </c:pt>
                <c:pt idx="762">
                  <c:v>1768999</c:v>
                </c:pt>
                <c:pt idx="763">
                  <c:v>1769026</c:v>
                </c:pt>
                <c:pt idx="764">
                  <c:v>1769029</c:v>
                </c:pt>
                <c:pt idx="765">
                  <c:v>1777975</c:v>
                </c:pt>
                <c:pt idx="766">
                  <c:v>1778699</c:v>
                </c:pt>
                <c:pt idx="767">
                  <c:v>1767553</c:v>
                </c:pt>
                <c:pt idx="768">
                  <c:v>1767553</c:v>
                </c:pt>
                <c:pt idx="769">
                  <c:v>1782346</c:v>
                </c:pt>
                <c:pt idx="770">
                  <c:v>1770524</c:v>
                </c:pt>
                <c:pt idx="771">
                  <c:v>1768160</c:v>
                </c:pt>
                <c:pt idx="772">
                  <c:v>1768160</c:v>
                </c:pt>
                <c:pt idx="773">
                  <c:v>1768160</c:v>
                </c:pt>
                <c:pt idx="774">
                  <c:v>1777945</c:v>
                </c:pt>
                <c:pt idx="775">
                  <c:v>1770563</c:v>
                </c:pt>
                <c:pt idx="776">
                  <c:v>1770630</c:v>
                </c:pt>
                <c:pt idx="777">
                  <c:v>1770630</c:v>
                </c:pt>
                <c:pt idx="778">
                  <c:v>1775854</c:v>
                </c:pt>
                <c:pt idx="779">
                  <c:v>1778683</c:v>
                </c:pt>
                <c:pt idx="780">
                  <c:v>1767095</c:v>
                </c:pt>
                <c:pt idx="781">
                  <c:v>1767096</c:v>
                </c:pt>
                <c:pt idx="782">
                  <c:v>1780237</c:v>
                </c:pt>
                <c:pt idx="783">
                  <c:v>1775451</c:v>
                </c:pt>
                <c:pt idx="784">
                  <c:v>1764926</c:v>
                </c:pt>
                <c:pt idx="785">
                  <c:v>1764929</c:v>
                </c:pt>
                <c:pt idx="786">
                  <c:v>1764930</c:v>
                </c:pt>
                <c:pt idx="787">
                  <c:v>1770349</c:v>
                </c:pt>
                <c:pt idx="788">
                  <c:v>1771054</c:v>
                </c:pt>
                <c:pt idx="789">
                  <c:v>1760743</c:v>
                </c:pt>
                <c:pt idx="790">
                  <c:v>1760743</c:v>
                </c:pt>
                <c:pt idx="791">
                  <c:v>1771927</c:v>
                </c:pt>
                <c:pt idx="792">
                  <c:v>1769298</c:v>
                </c:pt>
                <c:pt idx="793">
                  <c:v>1759972</c:v>
                </c:pt>
                <c:pt idx="794">
                  <c:v>1759991</c:v>
                </c:pt>
                <c:pt idx="795">
                  <c:v>1768588</c:v>
                </c:pt>
                <c:pt idx="796">
                  <c:v>1763171</c:v>
                </c:pt>
                <c:pt idx="797">
                  <c:v>1754368</c:v>
                </c:pt>
                <c:pt idx="798">
                  <c:v>1754368</c:v>
                </c:pt>
                <c:pt idx="799">
                  <c:v>1754369</c:v>
                </c:pt>
                <c:pt idx="800">
                  <c:v>1756290</c:v>
                </c:pt>
                <c:pt idx="801">
                  <c:v>1744967</c:v>
                </c:pt>
                <c:pt idx="802">
                  <c:v>1744972</c:v>
                </c:pt>
                <c:pt idx="803">
                  <c:v>1744972</c:v>
                </c:pt>
                <c:pt idx="804">
                  <c:v>1745514</c:v>
                </c:pt>
                <c:pt idx="805">
                  <c:v>1744179</c:v>
                </c:pt>
                <c:pt idx="806">
                  <c:v>1734588</c:v>
                </c:pt>
                <c:pt idx="807">
                  <c:v>1734593</c:v>
                </c:pt>
                <c:pt idx="808">
                  <c:v>1739733</c:v>
                </c:pt>
                <c:pt idx="809">
                  <c:v>1731488</c:v>
                </c:pt>
                <c:pt idx="810">
                  <c:v>1721271</c:v>
                </c:pt>
                <c:pt idx="811">
                  <c:v>1721272</c:v>
                </c:pt>
                <c:pt idx="812">
                  <c:v>1721275</c:v>
                </c:pt>
                <c:pt idx="813">
                  <c:v>1722291</c:v>
                </c:pt>
                <c:pt idx="814">
                  <c:v>1709528</c:v>
                </c:pt>
                <c:pt idx="815">
                  <c:v>1709544</c:v>
                </c:pt>
                <c:pt idx="816">
                  <c:v>1709545</c:v>
                </c:pt>
                <c:pt idx="817">
                  <c:v>1708187</c:v>
                </c:pt>
                <c:pt idx="818">
                  <c:v>1706731</c:v>
                </c:pt>
                <c:pt idx="819">
                  <c:v>1697006</c:v>
                </c:pt>
                <c:pt idx="820">
                  <c:v>1697006</c:v>
                </c:pt>
                <c:pt idx="821">
                  <c:v>1697016</c:v>
                </c:pt>
                <c:pt idx="822">
                  <c:v>1695223</c:v>
                </c:pt>
                <c:pt idx="823">
                  <c:v>1681763</c:v>
                </c:pt>
                <c:pt idx="824">
                  <c:v>1681775</c:v>
                </c:pt>
                <c:pt idx="825">
                  <c:v>1681778</c:v>
                </c:pt>
                <c:pt idx="826">
                  <c:v>1680109</c:v>
                </c:pt>
                <c:pt idx="827">
                  <c:v>1676956</c:v>
                </c:pt>
                <c:pt idx="828">
                  <c:v>1668989</c:v>
                </c:pt>
                <c:pt idx="829">
                  <c:v>1668989</c:v>
                </c:pt>
                <c:pt idx="830">
                  <c:v>1670825</c:v>
                </c:pt>
                <c:pt idx="831">
                  <c:v>1661830</c:v>
                </c:pt>
                <c:pt idx="832">
                  <c:v>1653468</c:v>
                </c:pt>
                <c:pt idx="833">
                  <c:v>1653470</c:v>
                </c:pt>
                <c:pt idx="834">
                  <c:v>1653470</c:v>
                </c:pt>
                <c:pt idx="835">
                  <c:v>1648687</c:v>
                </c:pt>
                <c:pt idx="836">
                  <c:v>1637123</c:v>
                </c:pt>
                <c:pt idx="837">
                  <c:v>1637123</c:v>
                </c:pt>
                <c:pt idx="838">
                  <c:v>1637123</c:v>
                </c:pt>
                <c:pt idx="839">
                  <c:v>1632729</c:v>
                </c:pt>
                <c:pt idx="840">
                  <c:v>1628895</c:v>
                </c:pt>
                <c:pt idx="841">
                  <c:v>1621809</c:v>
                </c:pt>
                <c:pt idx="842">
                  <c:v>1621809</c:v>
                </c:pt>
                <c:pt idx="843">
                  <c:v>1621956</c:v>
                </c:pt>
                <c:pt idx="844">
                  <c:v>1614150</c:v>
                </c:pt>
                <c:pt idx="845">
                  <c:v>1607609</c:v>
                </c:pt>
                <c:pt idx="846">
                  <c:v>1607609</c:v>
                </c:pt>
                <c:pt idx="847">
                  <c:v>1607767</c:v>
                </c:pt>
                <c:pt idx="848">
                  <c:v>1599472</c:v>
                </c:pt>
                <c:pt idx="849">
                  <c:v>1592723</c:v>
                </c:pt>
                <c:pt idx="850">
                  <c:v>1592723</c:v>
                </c:pt>
                <c:pt idx="851">
                  <c:v>1592912</c:v>
                </c:pt>
                <c:pt idx="852">
                  <c:v>1587938</c:v>
                </c:pt>
                <c:pt idx="853">
                  <c:v>1583393</c:v>
                </c:pt>
                <c:pt idx="854">
                  <c:v>1575433</c:v>
                </c:pt>
                <c:pt idx="855">
                  <c:v>1575433</c:v>
                </c:pt>
                <c:pt idx="856">
                  <c:v>1569584</c:v>
                </c:pt>
                <c:pt idx="857">
                  <c:v>1564428</c:v>
                </c:pt>
                <c:pt idx="858">
                  <c:v>1555405</c:v>
                </c:pt>
                <c:pt idx="859">
                  <c:v>1555405</c:v>
                </c:pt>
                <c:pt idx="860">
                  <c:v>1555405</c:v>
                </c:pt>
                <c:pt idx="861">
                  <c:v>1548796</c:v>
                </c:pt>
                <c:pt idx="862">
                  <c:v>1532726</c:v>
                </c:pt>
                <c:pt idx="863">
                  <c:v>1532726</c:v>
                </c:pt>
                <c:pt idx="864">
                  <c:v>1532726</c:v>
                </c:pt>
                <c:pt idx="865">
                  <c:v>1527093</c:v>
                </c:pt>
                <c:pt idx="866">
                  <c:v>1521542</c:v>
                </c:pt>
                <c:pt idx="867">
                  <c:v>1511775</c:v>
                </c:pt>
                <c:pt idx="868">
                  <c:v>1511777</c:v>
                </c:pt>
                <c:pt idx="869">
                  <c:v>1514174</c:v>
                </c:pt>
                <c:pt idx="870">
                  <c:v>1500670</c:v>
                </c:pt>
                <c:pt idx="871">
                  <c:v>1489605</c:v>
                </c:pt>
                <c:pt idx="872">
                  <c:v>1489605</c:v>
                </c:pt>
                <c:pt idx="873">
                  <c:v>1489605</c:v>
                </c:pt>
                <c:pt idx="874">
                  <c:v>1484434</c:v>
                </c:pt>
                <c:pt idx="875">
                  <c:v>1467257</c:v>
                </c:pt>
                <c:pt idx="876">
                  <c:v>1467260</c:v>
                </c:pt>
                <c:pt idx="877">
                  <c:v>1467273</c:v>
                </c:pt>
                <c:pt idx="878">
                  <c:v>1463137</c:v>
                </c:pt>
                <c:pt idx="879">
                  <c:v>1457914</c:v>
                </c:pt>
                <c:pt idx="880">
                  <c:v>1445762</c:v>
                </c:pt>
                <c:pt idx="881">
                  <c:v>1445776</c:v>
                </c:pt>
                <c:pt idx="882">
                  <c:v>1450089</c:v>
                </c:pt>
                <c:pt idx="883">
                  <c:v>1437197</c:v>
                </c:pt>
                <c:pt idx="884">
                  <c:v>1423724</c:v>
                </c:pt>
                <c:pt idx="885">
                  <c:v>1423725</c:v>
                </c:pt>
                <c:pt idx="886">
                  <c:v>1423725</c:v>
                </c:pt>
                <c:pt idx="887">
                  <c:v>1422436</c:v>
                </c:pt>
                <c:pt idx="888">
                  <c:v>1419980</c:v>
                </c:pt>
                <c:pt idx="889">
                  <c:v>1408677</c:v>
                </c:pt>
                <c:pt idx="890">
                  <c:v>1408677</c:v>
                </c:pt>
                <c:pt idx="891">
                  <c:v>1404318</c:v>
                </c:pt>
                <c:pt idx="892">
                  <c:v>1398642</c:v>
                </c:pt>
                <c:pt idx="893">
                  <c:v>1387288</c:v>
                </c:pt>
                <c:pt idx="894">
                  <c:v>1387289</c:v>
                </c:pt>
                <c:pt idx="895">
                  <c:v>1391526</c:v>
                </c:pt>
                <c:pt idx="896">
                  <c:v>1385784</c:v>
                </c:pt>
                <c:pt idx="897">
                  <c:v>1371843</c:v>
                </c:pt>
                <c:pt idx="898">
                  <c:v>1371846</c:v>
                </c:pt>
                <c:pt idx="899">
                  <c:v>1371846</c:v>
                </c:pt>
                <c:pt idx="900">
                  <c:v>1366676</c:v>
                </c:pt>
                <c:pt idx="901">
                  <c:v>1384563</c:v>
                </c:pt>
                <c:pt idx="902">
                  <c:v>1457721</c:v>
                </c:pt>
                <c:pt idx="903">
                  <c:v>1459701</c:v>
                </c:pt>
                <c:pt idx="904">
                  <c:v>1568171</c:v>
                </c:pt>
                <c:pt idx="905">
                  <c:v>1622487</c:v>
                </c:pt>
                <c:pt idx="906">
                  <c:v>1604720</c:v>
                </c:pt>
                <c:pt idx="907">
                  <c:v>1605380</c:v>
                </c:pt>
                <c:pt idx="908">
                  <c:v>1783761</c:v>
                </c:pt>
                <c:pt idx="909">
                  <c:v>1862841</c:v>
                </c:pt>
                <c:pt idx="910">
                  <c:v>1835110</c:v>
                </c:pt>
                <c:pt idx="911">
                  <c:v>1835594</c:v>
                </c:pt>
                <c:pt idx="912">
                  <c:v>1835595</c:v>
                </c:pt>
                <c:pt idx="913">
                  <c:v>1918741</c:v>
                </c:pt>
                <c:pt idx="914">
                  <c:v>1943441</c:v>
                </c:pt>
                <c:pt idx="915">
                  <c:v>1911381</c:v>
                </c:pt>
                <c:pt idx="916">
                  <c:v>1911401</c:v>
                </c:pt>
                <c:pt idx="917">
                  <c:v>1948388</c:v>
                </c:pt>
                <c:pt idx="918">
                  <c:v>1970600</c:v>
                </c:pt>
                <c:pt idx="919">
                  <c:v>1933380</c:v>
                </c:pt>
                <c:pt idx="920">
                  <c:v>1933466</c:v>
                </c:pt>
                <c:pt idx="921">
                  <c:v>1933548</c:v>
                </c:pt>
                <c:pt idx="922">
                  <c:v>1977897</c:v>
                </c:pt>
                <c:pt idx="923">
                  <c:v>1949228</c:v>
                </c:pt>
                <c:pt idx="924">
                  <c:v>1949236</c:v>
                </c:pt>
                <c:pt idx="925">
                  <c:v>1949599</c:v>
                </c:pt>
                <c:pt idx="926">
                  <c:v>2005035</c:v>
                </c:pt>
                <c:pt idx="927">
                  <c:v>2024868</c:v>
                </c:pt>
                <c:pt idx="928">
                  <c:v>1982775</c:v>
                </c:pt>
                <c:pt idx="929">
                  <c:v>1982789</c:v>
                </c:pt>
                <c:pt idx="930">
                  <c:v>2046839</c:v>
                </c:pt>
                <c:pt idx="931">
                  <c:v>2047235</c:v>
                </c:pt>
                <c:pt idx="932">
                  <c:v>2000305</c:v>
                </c:pt>
                <c:pt idx="933">
                  <c:v>2000324</c:v>
                </c:pt>
                <c:pt idx="934">
                  <c:v>2000368</c:v>
                </c:pt>
                <c:pt idx="935">
                  <c:v>2051176</c:v>
                </c:pt>
                <c:pt idx="936">
                  <c:v>2003592</c:v>
                </c:pt>
                <c:pt idx="937">
                  <c:v>2003621</c:v>
                </c:pt>
                <c:pt idx="938">
                  <c:v>2003656</c:v>
                </c:pt>
                <c:pt idx="939">
                  <c:v>2079093</c:v>
                </c:pt>
                <c:pt idx="940">
                  <c:v>2086574</c:v>
                </c:pt>
                <c:pt idx="941">
                  <c:v>2039468</c:v>
                </c:pt>
                <c:pt idx="942">
                  <c:v>2039469</c:v>
                </c:pt>
                <c:pt idx="943">
                  <c:v>2039542</c:v>
                </c:pt>
                <c:pt idx="944">
                  <c:v>2099849</c:v>
                </c:pt>
                <c:pt idx="945">
                  <c:v>2069769</c:v>
                </c:pt>
                <c:pt idx="946">
                  <c:v>2069789</c:v>
                </c:pt>
                <c:pt idx="947">
                  <c:v>2069790</c:v>
                </c:pt>
                <c:pt idx="948">
                  <c:v>2170562</c:v>
                </c:pt>
                <c:pt idx="949">
                  <c:v>2180678</c:v>
                </c:pt>
                <c:pt idx="950">
                  <c:v>2133400</c:v>
                </c:pt>
                <c:pt idx="951">
                  <c:v>2133436</c:v>
                </c:pt>
                <c:pt idx="952">
                  <c:v>2221429</c:v>
                </c:pt>
                <c:pt idx="953">
                  <c:v>2234807</c:v>
                </c:pt>
                <c:pt idx="954">
                  <c:v>2184683</c:v>
                </c:pt>
                <c:pt idx="955">
                  <c:v>2184684</c:v>
                </c:pt>
                <c:pt idx="956">
                  <c:v>2249019</c:v>
                </c:pt>
                <c:pt idx="957">
                  <c:v>2246989</c:v>
                </c:pt>
                <c:pt idx="958">
                  <c:v>2191305</c:v>
                </c:pt>
                <c:pt idx="959">
                  <c:v>2191325</c:v>
                </c:pt>
                <c:pt idx="960">
                  <c:v>2191325</c:v>
                </c:pt>
                <c:pt idx="961">
                  <c:v>2277561</c:v>
                </c:pt>
                <c:pt idx="962">
                  <c:v>2244265</c:v>
                </c:pt>
                <c:pt idx="963">
                  <c:v>2244270</c:v>
                </c:pt>
                <c:pt idx="964">
                  <c:v>2244270</c:v>
                </c:pt>
                <c:pt idx="965">
                  <c:v>2328124</c:v>
                </c:pt>
                <c:pt idx="966">
                  <c:v>2354155</c:v>
                </c:pt>
                <c:pt idx="967">
                  <c:v>2319637</c:v>
                </c:pt>
                <c:pt idx="968">
                  <c:v>2319637</c:v>
                </c:pt>
                <c:pt idx="969">
                  <c:v>2402362</c:v>
                </c:pt>
                <c:pt idx="970">
                  <c:v>2422177</c:v>
                </c:pt>
                <c:pt idx="971">
                  <c:v>2384779</c:v>
                </c:pt>
                <c:pt idx="972">
                  <c:v>2384785</c:v>
                </c:pt>
                <c:pt idx="973">
                  <c:v>2384785</c:v>
                </c:pt>
                <c:pt idx="974">
                  <c:v>2465638</c:v>
                </c:pt>
                <c:pt idx="975">
                  <c:v>2438067</c:v>
                </c:pt>
                <c:pt idx="976">
                  <c:v>2438068</c:v>
                </c:pt>
                <c:pt idx="977">
                  <c:v>2438068</c:v>
                </c:pt>
                <c:pt idx="978">
                  <c:v>2514156</c:v>
                </c:pt>
                <c:pt idx="979">
                  <c:v>2536557</c:v>
                </c:pt>
                <c:pt idx="980">
                  <c:v>2494684</c:v>
                </c:pt>
                <c:pt idx="981">
                  <c:v>2494749</c:v>
                </c:pt>
                <c:pt idx="982">
                  <c:v>2494759</c:v>
                </c:pt>
                <c:pt idx="983">
                  <c:v>2546932</c:v>
                </c:pt>
                <c:pt idx="984">
                  <c:v>2527777</c:v>
                </c:pt>
                <c:pt idx="985">
                  <c:v>2527824</c:v>
                </c:pt>
                <c:pt idx="986">
                  <c:v>2593366</c:v>
                </c:pt>
                <c:pt idx="987">
                  <c:v>2603431</c:v>
                </c:pt>
                <c:pt idx="988">
                  <c:v>2609726</c:v>
                </c:pt>
                <c:pt idx="989">
                  <c:v>2570884</c:v>
                </c:pt>
                <c:pt idx="990">
                  <c:v>2570918</c:v>
                </c:pt>
                <c:pt idx="991">
                  <c:v>2628130</c:v>
                </c:pt>
                <c:pt idx="992">
                  <c:v>2649661</c:v>
                </c:pt>
                <c:pt idx="993">
                  <c:v>2615492</c:v>
                </c:pt>
                <c:pt idx="994">
                  <c:v>2615560</c:v>
                </c:pt>
                <c:pt idx="995">
                  <c:v>2615567</c:v>
                </c:pt>
                <c:pt idx="996">
                  <c:v>2686262</c:v>
                </c:pt>
                <c:pt idx="997">
                  <c:v>2660820</c:v>
                </c:pt>
                <c:pt idx="998">
                  <c:v>2660845</c:v>
                </c:pt>
                <c:pt idx="999">
                  <c:v>2660851</c:v>
                </c:pt>
                <c:pt idx="1000">
                  <c:v>2704613</c:v>
                </c:pt>
                <c:pt idx="1001">
                  <c:v>2717867</c:v>
                </c:pt>
                <c:pt idx="1002">
                  <c:v>2691358</c:v>
                </c:pt>
                <c:pt idx="1003">
                  <c:v>2691361</c:v>
                </c:pt>
                <c:pt idx="1004">
                  <c:v>2729931</c:v>
                </c:pt>
                <c:pt idx="1005">
                  <c:v>2738760</c:v>
                </c:pt>
                <c:pt idx="1006">
                  <c:v>2715250</c:v>
                </c:pt>
                <c:pt idx="1007">
                  <c:v>2715355</c:v>
                </c:pt>
                <c:pt idx="1008">
                  <c:v>2740185</c:v>
                </c:pt>
                <c:pt idx="1009">
                  <c:v>2730687</c:v>
                </c:pt>
                <c:pt idx="1010">
                  <c:v>2715012</c:v>
                </c:pt>
                <c:pt idx="1011">
                  <c:v>2715020</c:v>
                </c:pt>
                <c:pt idx="1012">
                  <c:v>2715021</c:v>
                </c:pt>
                <c:pt idx="1013">
                  <c:v>2733823</c:v>
                </c:pt>
                <c:pt idx="1014">
                  <c:v>2707446</c:v>
                </c:pt>
                <c:pt idx="1015">
                  <c:v>2707446</c:v>
                </c:pt>
                <c:pt idx="1016">
                  <c:v>2707446</c:v>
                </c:pt>
                <c:pt idx="1017">
                  <c:v>2727567</c:v>
                </c:pt>
                <c:pt idx="1018">
                  <c:v>2728815</c:v>
                </c:pt>
                <c:pt idx="1019">
                  <c:v>2709328</c:v>
                </c:pt>
                <c:pt idx="1020">
                  <c:v>2709336</c:v>
                </c:pt>
                <c:pt idx="1021">
                  <c:v>2709337</c:v>
                </c:pt>
                <c:pt idx="1022">
                  <c:v>2726261</c:v>
                </c:pt>
                <c:pt idx="1023">
                  <c:v>2717379</c:v>
                </c:pt>
                <c:pt idx="1024">
                  <c:v>2717552</c:v>
                </c:pt>
                <c:pt idx="1025">
                  <c:v>2717568</c:v>
                </c:pt>
                <c:pt idx="1026">
                  <c:v>2727473</c:v>
                </c:pt>
                <c:pt idx="1027">
                  <c:v>2725906</c:v>
                </c:pt>
                <c:pt idx="1028">
                  <c:v>2709288</c:v>
                </c:pt>
                <c:pt idx="1029">
                  <c:v>2709291</c:v>
                </c:pt>
                <c:pt idx="1030">
                  <c:v>2718526</c:v>
                </c:pt>
                <c:pt idx="1031">
                  <c:v>2714887</c:v>
                </c:pt>
                <c:pt idx="1032">
                  <c:v>2698158</c:v>
                </c:pt>
                <c:pt idx="1033">
                  <c:v>2698158</c:v>
                </c:pt>
                <c:pt idx="1034">
                  <c:v>2698158</c:v>
                </c:pt>
                <c:pt idx="1035">
                  <c:v>2698651</c:v>
                </c:pt>
                <c:pt idx="1036">
                  <c:v>2678519</c:v>
                </c:pt>
              </c:numCache>
            </c:numRef>
          </c:val>
          <c:extLst>
            <c:ext xmlns:c16="http://schemas.microsoft.com/office/drawing/2014/chart" uri="{C3380CC4-5D6E-409C-BE32-E72D297353CC}">
              <c16:uniqueId val="{00000002-2965-42CB-AC89-5EA067BE165E}"/>
            </c:ext>
          </c:extLst>
        </c:ser>
        <c:ser>
          <c:idx val="4"/>
          <c:order val="3"/>
          <c:tx>
            <c:v> Recession</c:v>
          </c:tx>
          <c:spPr>
            <a:solidFill>
              <a:schemeClr val="accent3"/>
            </a:solidFill>
            <a:ln w="25400">
              <a:noFill/>
            </a:ln>
            <a:effectLst/>
          </c:spPr>
          <c:cat>
            <c:numRef>
              <c:f>'FRED Graph'!$A$16:$A$1052</c:f>
              <c:numCache>
                <c:formatCode>yyyy\-mm\-dd</c:formatCode>
                <c:ptCount val="1037"/>
                <c:pt idx="0">
                  <c:v>37608</c:v>
                </c:pt>
                <c:pt idx="1">
                  <c:v>37615</c:v>
                </c:pt>
                <c:pt idx="2">
                  <c:v>37622</c:v>
                </c:pt>
                <c:pt idx="3">
                  <c:v>37629</c:v>
                </c:pt>
                <c:pt idx="4">
                  <c:v>37636</c:v>
                </c:pt>
                <c:pt idx="5">
                  <c:v>37643</c:v>
                </c:pt>
                <c:pt idx="6">
                  <c:v>37650</c:v>
                </c:pt>
                <c:pt idx="7">
                  <c:v>37657</c:v>
                </c:pt>
                <c:pt idx="8">
                  <c:v>37664</c:v>
                </c:pt>
                <c:pt idx="9">
                  <c:v>37671</c:v>
                </c:pt>
                <c:pt idx="10">
                  <c:v>37678</c:v>
                </c:pt>
                <c:pt idx="11">
                  <c:v>37685</c:v>
                </c:pt>
                <c:pt idx="12">
                  <c:v>37692</c:v>
                </c:pt>
                <c:pt idx="13">
                  <c:v>37699</c:v>
                </c:pt>
                <c:pt idx="14">
                  <c:v>37706</c:v>
                </c:pt>
                <c:pt idx="15">
                  <c:v>37713</c:v>
                </c:pt>
                <c:pt idx="16">
                  <c:v>37720</c:v>
                </c:pt>
                <c:pt idx="17">
                  <c:v>37727</c:v>
                </c:pt>
                <c:pt idx="18">
                  <c:v>37734</c:v>
                </c:pt>
                <c:pt idx="19">
                  <c:v>37741</c:v>
                </c:pt>
                <c:pt idx="20">
                  <c:v>37748</c:v>
                </c:pt>
                <c:pt idx="21">
                  <c:v>37755</c:v>
                </c:pt>
                <c:pt idx="22">
                  <c:v>37762</c:v>
                </c:pt>
                <c:pt idx="23">
                  <c:v>37769</c:v>
                </c:pt>
                <c:pt idx="24">
                  <c:v>37776</c:v>
                </c:pt>
                <c:pt idx="25">
                  <c:v>37783</c:v>
                </c:pt>
                <c:pt idx="26">
                  <c:v>37790</c:v>
                </c:pt>
                <c:pt idx="27">
                  <c:v>37797</c:v>
                </c:pt>
                <c:pt idx="28">
                  <c:v>37804</c:v>
                </c:pt>
                <c:pt idx="29">
                  <c:v>37811</c:v>
                </c:pt>
                <c:pt idx="30">
                  <c:v>37818</c:v>
                </c:pt>
                <c:pt idx="31">
                  <c:v>37825</c:v>
                </c:pt>
                <c:pt idx="32">
                  <c:v>37832</c:v>
                </c:pt>
                <c:pt idx="33">
                  <c:v>37839</c:v>
                </c:pt>
                <c:pt idx="34">
                  <c:v>37846</c:v>
                </c:pt>
                <c:pt idx="35">
                  <c:v>37853</c:v>
                </c:pt>
                <c:pt idx="36">
                  <c:v>37860</c:v>
                </c:pt>
                <c:pt idx="37">
                  <c:v>37867</c:v>
                </c:pt>
                <c:pt idx="38">
                  <c:v>37874</c:v>
                </c:pt>
                <c:pt idx="39">
                  <c:v>37881</c:v>
                </c:pt>
                <c:pt idx="40">
                  <c:v>37888</c:v>
                </c:pt>
                <c:pt idx="41">
                  <c:v>37895</c:v>
                </c:pt>
                <c:pt idx="42">
                  <c:v>37902</c:v>
                </c:pt>
                <c:pt idx="43">
                  <c:v>37909</c:v>
                </c:pt>
                <c:pt idx="44">
                  <c:v>37916</c:v>
                </c:pt>
                <c:pt idx="45">
                  <c:v>37923</c:v>
                </c:pt>
                <c:pt idx="46">
                  <c:v>37930</c:v>
                </c:pt>
                <c:pt idx="47">
                  <c:v>37937</c:v>
                </c:pt>
                <c:pt idx="48">
                  <c:v>37944</c:v>
                </c:pt>
                <c:pt idx="49">
                  <c:v>37951</c:v>
                </c:pt>
                <c:pt idx="50">
                  <c:v>37958</c:v>
                </c:pt>
                <c:pt idx="51">
                  <c:v>37965</c:v>
                </c:pt>
                <c:pt idx="52">
                  <c:v>37972</c:v>
                </c:pt>
                <c:pt idx="53">
                  <c:v>37979</c:v>
                </c:pt>
                <c:pt idx="54">
                  <c:v>37986</c:v>
                </c:pt>
                <c:pt idx="55">
                  <c:v>37993</c:v>
                </c:pt>
                <c:pt idx="56">
                  <c:v>38000</c:v>
                </c:pt>
                <c:pt idx="57">
                  <c:v>38007</c:v>
                </c:pt>
                <c:pt idx="58">
                  <c:v>38014</c:v>
                </c:pt>
                <c:pt idx="59">
                  <c:v>38021</c:v>
                </c:pt>
                <c:pt idx="60">
                  <c:v>38028</c:v>
                </c:pt>
                <c:pt idx="61">
                  <c:v>38035</c:v>
                </c:pt>
                <c:pt idx="62">
                  <c:v>38042</c:v>
                </c:pt>
                <c:pt idx="63">
                  <c:v>38049</c:v>
                </c:pt>
                <c:pt idx="64">
                  <c:v>38056</c:v>
                </c:pt>
                <c:pt idx="65">
                  <c:v>38063</c:v>
                </c:pt>
                <c:pt idx="66">
                  <c:v>38070</c:v>
                </c:pt>
                <c:pt idx="67">
                  <c:v>38077</c:v>
                </c:pt>
                <c:pt idx="68">
                  <c:v>38084</c:v>
                </c:pt>
                <c:pt idx="69">
                  <c:v>38091</c:v>
                </c:pt>
                <c:pt idx="70">
                  <c:v>38098</c:v>
                </c:pt>
                <c:pt idx="71">
                  <c:v>38105</c:v>
                </c:pt>
                <c:pt idx="72">
                  <c:v>38112</c:v>
                </c:pt>
                <c:pt idx="73">
                  <c:v>38119</c:v>
                </c:pt>
                <c:pt idx="74">
                  <c:v>38126</c:v>
                </c:pt>
                <c:pt idx="75">
                  <c:v>38133</c:v>
                </c:pt>
                <c:pt idx="76">
                  <c:v>38140</c:v>
                </c:pt>
                <c:pt idx="77">
                  <c:v>38147</c:v>
                </c:pt>
                <c:pt idx="78">
                  <c:v>38154</c:v>
                </c:pt>
                <c:pt idx="79">
                  <c:v>38161</c:v>
                </c:pt>
                <c:pt idx="80">
                  <c:v>38168</c:v>
                </c:pt>
                <c:pt idx="81">
                  <c:v>38175</c:v>
                </c:pt>
                <c:pt idx="82">
                  <c:v>38182</c:v>
                </c:pt>
                <c:pt idx="83">
                  <c:v>38189</c:v>
                </c:pt>
                <c:pt idx="84">
                  <c:v>38196</c:v>
                </c:pt>
                <c:pt idx="85">
                  <c:v>38203</c:v>
                </c:pt>
                <c:pt idx="86">
                  <c:v>38210</c:v>
                </c:pt>
                <c:pt idx="87">
                  <c:v>38217</c:v>
                </c:pt>
                <c:pt idx="88">
                  <c:v>38224</c:v>
                </c:pt>
                <c:pt idx="89">
                  <c:v>38231</c:v>
                </c:pt>
                <c:pt idx="90">
                  <c:v>38238</c:v>
                </c:pt>
                <c:pt idx="91">
                  <c:v>38245</c:v>
                </c:pt>
                <c:pt idx="92">
                  <c:v>38252</c:v>
                </c:pt>
                <c:pt idx="93">
                  <c:v>38259</c:v>
                </c:pt>
                <c:pt idx="94">
                  <c:v>38266</c:v>
                </c:pt>
                <c:pt idx="95">
                  <c:v>38273</c:v>
                </c:pt>
                <c:pt idx="96">
                  <c:v>38280</c:v>
                </c:pt>
                <c:pt idx="97">
                  <c:v>38287</c:v>
                </c:pt>
                <c:pt idx="98">
                  <c:v>38294</c:v>
                </c:pt>
                <c:pt idx="99">
                  <c:v>38301</c:v>
                </c:pt>
                <c:pt idx="100">
                  <c:v>38308</c:v>
                </c:pt>
                <c:pt idx="101">
                  <c:v>38315</c:v>
                </c:pt>
                <c:pt idx="102">
                  <c:v>38322</c:v>
                </c:pt>
                <c:pt idx="103">
                  <c:v>38329</c:v>
                </c:pt>
                <c:pt idx="104">
                  <c:v>38336</c:v>
                </c:pt>
                <c:pt idx="105">
                  <c:v>38343</c:v>
                </c:pt>
                <c:pt idx="106">
                  <c:v>38350</c:v>
                </c:pt>
                <c:pt idx="107">
                  <c:v>38357</c:v>
                </c:pt>
                <c:pt idx="108">
                  <c:v>38364</c:v>
                </c:pt>
                <c:pt idx="109">
                  <c:v>38371</c:v>
                </c:pt>
                <c:pt idx="110">
                  <c:v>38378</c:v>
                </c:pt>
                <c:pt idx="111">
                  <c:v>38385</c:v>
                </c:pt>
                <c:pt idx="112">
                  <c:v>38392</c:v>
                </c:pt>
                <c:pt idx="113">
                  <c:v>38399</c:v>
                </c:pt>
                <c:pt idx="114">
                  <c:v>38406</c:v>
                </c:pt>
                <c:pt idx="115">
                  <c:v>38413</c:v>
                </c:pt>
                <c:pt idx="116">
                  <c:v>38420</c:v>
                </c:pt>
                <c:pt idx="117">
                  <c:v>38427</c:v>
                </c:pt>
                <c:pt idx="118">
                  <c:v>38434</c:v>
                </c:pt>
                <c:pt idx="119">
                  <c:v>38441</c:v>
                </c:pt>
                <c:pt idx="120">
                  <c:v>38448</c:v>
                </c:pt>
                <c:pt idx="121">
                  <c:v>38455</c:v>
                </c:pt>
                <c:pt idx="122">
                  <c:v>38462</c:v>
                </c:pt>
                <c:pt idx="123">
                  <c:v>38469</c:v>
                </c:pt>
                <c:pt idx="124">
                  <c:v>38476</c:v>
                </c:pt>
                <c:pt idx="125">
                  <c:v>38483</c:v>
                </c:pt>
                <c:pt idx="126">
                  <c:v>38490</c:v>
                </c:pt>
                <c:pt idx="127">
                  <c:v>38497</c:v>
                </c:pt>
                <c:pt idx="128">
                  <c:v>38504</c:v>
                </c:pt>
                <c:pt idx="129">
                  <c:v>38511</c:v>
                </c:pt>
                <c:pt idx="130">
                  <c:v>38518</c:v>
                </c:pt>
                <c:pt idx="131">
                  <c:v>38525</c:v>
                </c:pt>
                <c:pt idx="132">
                  <c:v>38532</c:v>
                </c:pt>
                <c:pt idx="133">
                  <c:v>38539</c:v>
                </c:pt>
                <c:pt idx="134">
                  <c:v>38546</c:v>
                </c:pt>
                <c:pt idx="135">
                  <c:v>38553</c:v>
                </c:pt>
                <c:pt idx="136">
                  <c:v>38560</c:v>
                </c:pt>
                <c:pt idx="137">
                  <c:v>38567</c:v>
                </c:pt>
                <c:pt idx="138">
                  <c:v>38574</c:v>
                </c:pt>
                <c:pt idx="139">
                  <c:v>38581</c:v>
                </c:pt>
                <c:pt idx="140">
                  <c:v>38588</c:v>
                </c:pt>
                <c:pt idx="141">
                  <c:v>38595</c:v>
                </c:pt>
                <c:pt idx="142">
                  <c:v>38602</c:v>
                </c:pt>
                <c:pt idx="143">
                  <c:v>38609</c:v>
                </c:pt>
                <c:pt idx="144">
                  <c:v>38616</c:v>
                </c:pt>
                <c:pt idx="145">
                  <c:v>38623</c:v>
                </c:pt>
                <c:pt idx="146">
                  <c:v>38630</c:v>
                </c:pt>
                <c:pt idx="147">
                  <c:v>38637</c:v>
                </c:pt>
                <c:pt idx="148">
                  <c:v>38644</c:v>
                </c:pt>
                <c:pt idx="149">
                  <c:v>38651</c:v>
                </c:pt>
                <c:pt idx="150">
                  <c:v>38658</c:v>
                </c:pt>
                <c:pt idx="151">
                  <c:v>38665</c:v>
                </c:pt>
                <c:pt idx="152">
                  <c:v>38672</c:v>
                </c:pt>
                <c:pt idx="153">
                  <c:v>38679</c:v>
                </c:pt>
                <c:pt idx="154">
                  <c:v>38686</c:v>
                </c:pt>
                <c:pt idx="155">
                  <c:v>38693</c:v>
                </c:pt>
                <c:pt idx="156">
                  <c:v>38700</c:v>
                </c:pt>
                <c:pt idx="157">
                  <c:v>38707</c:v>
                </c:pt>
                <c:pt idx="158">
                  <c:v>38714</c:v>
                </c:pt>
                <c:pt idx="159">
                  <c:v>38721</c:v>
                </c:pt>
                <c:pt idx="160">
                  <c:v>38728</c:v>
                </c:pt>
                <c:pt idx="161">
                  <c:v>38735</c:v>
                </c:pt>
                <c:pt idx="162">
                  <c:v>38742</c:v>
                </c:pt>
                <c:pt idx="163">
                  <c:v>38749</c:v>
                </c:pt>
                <c:pt idx="164">
                  <c:v>38756</c:v>
                </c:pt>
                <c:pt idx="165">
                  <c:v>38763</c:v>
                </c:pt>
                <c:pt idx="166">
                  <c:v>38770</c:v>
                </c:pt>
                <c:pt idx="167">
                  <c:v>38777</c:v>
                </c:pt>
                <c:pt idx="168">
                  <c:v>38784</c:v>
                </c:pt>
                <c:pt idx="169">
                  <c:v>38791</c:v>
                </c:pt>
                <c:pt idx="170">
                  <c:v>38798</c:v>
                </c:pt>
                <c:pt idx="171">
                  <c:v>38805</c:v>
                </c:pt>
                <c:pt idx="172">
                  <c:v>38812</c:v>
                </c:pt>
                <c:pt idx="173">
                  <c:v>38819</c:v>
                </c:pt>
                <c:pt idx="174">
                  <c:v>38826</c:v>
                </c:pt>
                <c:pt idx="175">
                  <c:v>38833</c:v>
                </c:pt>
                <c:pt idx="176">
                  <c:v>38840</c:v>
                </c:pt>
                <c:pt idx="177">
                  <c:v>38847</c:v>
                </c:pt>
                <c:pt idx="178">
                  <c:v>38854</c:v>
                </c:pt>
                <c:pt idx="179">
                  <c:v>38861</c:v>
                </c:pt>
                <c:pt idx="180">
                  <c:v>38868</c:v>
                </c:pt>
                <c:pt idx="181">
                  <c:v>38875</c:v>
                </c:pt>
                <c:pt idx="182">
                  <c:v>38882</c:v>
                </c:pt>
                <c:pt idx="183">
                  <c:v>38889</c:v>
                </c:pt>
                <c:pt idx="184">
                  <c:v>38896</c:v>
                </c:pt>
                <c:pt idx="185">
                  <c:v>38903</c:v>
                </c:pt>
                <c:pt idx="186">
                  <c:v>38910</c:v>
                </c:pt>
                <c:pt idx="187">
                  <c:v>38917</c:v>
                </c:pt>
                <c:pt idx="188">
                  <c:v>38924</c:v>
                </c:pt>
                <c:pt idx="189">
                  <c:v>38931</c:v>
                </c:pt>
                <c:pt idx="190">
                  <c:v>38938</c:v>
                </c:pt>
                <c:pt idx="191">
                  <c:v>38945</c:v>
                </c:pt>
                <c:pt idx="192">
                  <c:v>38952</c:v>
                </c:pt>
                <c:pt idx="193">
                  <c:v>38959</c:v>
                </c:pt>
                <c:pt idx="194">
                  <c:v>38966</c:v>
                </c:pt>
                <c:pt idx="195">
                  <c:v>38973</c:v>
                </c:pt>
                <c:pt idx="196">
                  <c:v>38980</c:v>
                </c:pt>
                <c:pt idx="197">
                  <c:v>38987</c:v>
                </c:pt>
                <c:pt idx="198">
                  <c:v>38994</c:v>
                </c:pt>
                <c:pt idx="199">
                  <c:v>39001</c:v>
                </c:pt>
                <c:pt idx="200">
                  <c:v>39008</c:v>
                </c:pt>
                <c:pt idx="201">
                  <c:v>39015</c:v>
                </c:pt>
                <c:pt idx="202">
                  <c:v>39022</c:v>
                </c:pt>
                <c:pt idx="203">
                  <c:v>39029</c:v>
                </c:pt>
                <c:pt idx="204">
                  <c:v>39036</c:v>
                </c:pt>
                <c:pt idx="205">
                  <c:v>39043</c:v>
                </c:pt>
                <c:pt idx="206">
                  <c:v>39050</c:v>
                </c:pt>
                <c:pt idx="207">
                  <c:v>39057</c:v>
                </c:pt>
                <c:pt idx="208">
                  <c:v>39064</c:v>
                </c:pt>
                <c:pt idx="209">
                  <c:v>39071</c:v>
                </c:pt>
                <c:pt idx="210">
                  <c:v>39078</c:v>
                </c:pt>
                <c:pt idx="211">
                  <c:v>39085</c:v>
                </c:pt>
                <c:pt idx="212">
                  <c:v>39092</c:v>
                </c:pt>
                <c:pt idx="213">
                  <c:v>39099</c:v>
                </c:pt>
                <c:pt idx="214">
                  <c:v>39106</c:v>
                </c:pt>
                <c:pt idx="215">
                  <c:v>39113</c:v>
                </c:pt>
                <c:pt idx="216">
                  <c:v>39120</c:v>
                </c:pt>
                <c:pt idx="217">
                  <c:v>39127</c:v>
                </c:pt>
                <c:pt idx="218">
                  <c:v>39134</c:v>
                </c:pt>
                <c:pt idx="219">
                  <c:v>39141</c:v>
                </c:pt>
                <c:pt idx="220">
                  <c:v>39148</c:v>
                </c:pt>
                <c:pt idx="221">
                  <c:v>39155</c:v>
                </c:pt>
                <c:pt idx="222">
                  <c:v>39162</c:v>
                </c:pt>
                <c:pt idx="223">
                  <c:v>39169</c:v>
                </c:pt>
                <c:pt idx="224">
                  <c:v>39176</c:v>
                </c:pt>
                <c:pt idx="225">
                  <c:v>39183</c:v>
                </c:pt>
                <c:pt idx="226">
                  <c:v>39190</c:v>
                </c:pt>
                <c:pt idx="227">
                  <c:v>39197</c:v>
                </c:pt>
                <c:pt idx="228">
                  <c:v>39204</c:v>
                </c:pt>
                <c:pt idx="229">
                  <c:v>39211</c:v>
                </c:pt>
                <c:pt idx="230">
                  <c:v>39218</c:v>
                </c:pt>
                <c:pt idx="231">
                  <c:v>39225</c:v>
                </c:pt>
                <c:pt idx="232">
                  <c:v>39232</c:v>
                </c:pt>
                <c:pt idx="233">
                  <c:v>39239</c:v>
                </c:pt>
                <c:pt idx="234">
                  <c:v>39246</c:v>
                </c:pt>
                <c:pt idx="235">
                  <c:v>39253</c:v>
                </c:pt>
                <c:pt idx="236">
                  <c:v>39260</c:v>
                </c:pt>
                <c:pt idx="237">
                  <c:v>39267</c:v>
                </c:pt>
                <c:pt idx="238">
                  <c:v>39274</c:v>
                </c:pt>
                <c:pt idx="239">
                  <c:v>39281</c:v>
                </c:pt>
                <c:pt idx="240">
                  <c:v>39288</c:v>
                </c:pt>
                <c:pt idx="241">
                  <c:v>39295</c:v>
                </c:pt>
                <c:pt idx="242">
                  <c:v>39302</c:v>
                </c:pt>
                <c:pt idx="243">
                  <c:v>39309</c:v>
                </c:pt>
                <c:pt idx="244">
                  <c:v>39316</c:v>
                </c:pt>
                <c:pt idx="245">
                  <c:v>39323</c:v>
                </c:pt>
                <c:pt idx="246">
                  <c:v>39330</c:v>
                </c:pt>
                <c:pt idx="247">
                  <c:v>39337</c:v>
                </c:pt>
                <c:pt idx="248">
                  <c:v>39344</c:v>
                </c:pt>
                <c:pt idx="249">
                  <c:v>39351</c:v>
                </c:pt>
                <c:pt idx="250">
                  <c:v>39358</c:v>
                </c:pt>
                <c:pt idx="251">
                  <c:v>39365</c:v>
                </c:pt>
                <c:pt idx="252">
                  <c:v>39372</c:v>
                </c:pt>
                <c:pt idx="253">
                  <c:v>39379</c:v>
                </c:pt>
                <c:pt idx="254">
                  <c:v>39386</c:v>
                </c:pt>
                <c:pt idx="255">
                  <c:v>39393</c:v>
                </c:pt>
                <c:pt idx="256">
                  <c:v>39400</c:v>
                </c:pt>
                <c:pt idx="257">
                  <c:v>39407</c:v>
                </c:pt>
                <c:pt idx="258">
                  <c:v>39414</c:v>
                </c:pt>
                <c:pt idx="259">
                  <c:v>39421</c:v>
                </c:pt>
                <c:pt idx="260">
                  <c:v>39428</c:v>
                </c:pt>
                <c:pt idx="261">
                  <c:v>39435</c:v>
                </c:pt>
                <c:pt idx="262">
                  <c:v>39442</c:v>
                </c:pt>
                <c:pt idx="263">
                  <c:v>39449</c:v>
                </c:pt>
                <c:pt idx="264">
                  <c:v>39456</c:v>
                </c:pt>
                <c:pt idx="265">
                  <c:v>39463</c:v>
                </c:pt>
                <c:pt idx="266">
                  <c:v>39470</c:v>
                </c:pt>
                <c:pt idx="267">
                  <c:v>39477</c:v>
                </c:pt>
                <c:pt idx="268">
                  <c:v>39484</c:v>
                </c:pt>
                <c:pt idx="269">
                  <c:v>39491</c:v>
                </c:pt>
                <c:pt idx="270">
                  <c:v>39498</c:v>
                </c:pt>
                <c:pt idx="271">
                  <c:v>39505</c:v>
                </c:pt>
                <c:pt idx="272">
                  <c:v>39512</c:v>
                </c:pt>
                <c:pt idx="273">
                  <c:v>39519</c:v>
                </c:pt>
                <c:pt idx="274">
                  <c:v>39526</c:v>
                </c:pt>
                <c:pt idx="275">
                  <c:v>39533</c:v>
                </c:pt>
                <c:pt idx="276">
                  <c:v>39540</c:v>
                </c:pt>
                <c:pt idx="277">
                  <c:v>39547</c:v>
                </c:pt>
                <c:pt idx="278">
                  <c:v>39554</c:v>
                </c:pt>
                <c:pt idx="279">
                  <c:v>39561</c:v>
                </c:pt>
                <c:pt idx="280">
                  <c:v>39568</c:v>
                </c:pt>
                <c:pt idx="281">
                  <c:v>39575</c:v>
                </c:pt>
                <c:pt idx="282">
                  <c:v>39582</c:v>
                </c:pt>
                <c:pt idx="283">
                  <c:v>39589</c:v>
                </c:pt>
                <c:pt idx="284">
                  <c:v>39596</c:v>
                </c:pt>
                <c:pt idx="285">
                  <c:v>39603</c:v>
                </c:pt>
                <c:pt idx="286">
                  <c:v>39610</c:v>
                </c:pt>
                <c:pt idx="287">
                  <c:v>39617</c:v>
                </c:pt>
                <c:pt idx="288">
                  <c:v>39624</c:v>
                </c:pt>
                <c:pt idx="289">
                  <c:v>39631</c:v>
                </c:pt>
                <c:pt idx="290">
                  <c:v>39638</c:v>
                </c:pt>
                <c:pt idx="291">
                  <c:v>39645</c:v>
                </c:pt>
                <c:pt idx="292">
                  <c:v>39652</c:v>
                </c:pt>
                <c:pt idx="293">
                  <c:v>39659</c:v>
                </c:pt>
                <c:pt idx="294">
                  <c:v>39666</c:v>
                </c:pt>
                <c:pt idx="295">
                  <c:v>39673</c:v>
                </c:pt>
                <c:pt idx="296">
                  <c:v>39680</c:v>
                </c:pt>
                <c:pt idx="297">
                  <c:v>39687</c:v>
                </c:pt>
                <c:pt idx="298">
                  <c:v>39694</c:v>
                </c:pt>
                <c:pt idx="299">
                  <c:v>39701</c:v>
                </c:pt>
                <c:pt idx="300">
                  <c:v>39708</c:v>
                </c:pt>
                <c:pt idx="301">
                  <c:v>39715</c:v>
                </c:pt>
                <c:pt idx="302">
                  <c:v>39722</c:v>
                </c:pt>
                <c:pt idx="303">
                  <c:v>39729</c:v>
                </c:pt>
                <c:pt idx="304">
                  <c:v>39736</c:v>
                </c:pt>
                <c:pt idx="305">
                  <c:v>39743</c:v>
                </c:pt>
                <c:pt idx="306">
                  <c:v>39750</c:v>
                </c:pt>
                <c:pt idx="307">
                  <c:v>39757</c:v>
                </c:pt>
                <c:pt idx="308">
                  <c:v>39764</c:v>
                </c:pt>
                <c:pt idx="309">
                  <c:v>39771</c:v>
                </c:pt>
                <c:pt idx="310">
                  <c:v>39778</c:v>
                </c:pt>
                <c:pt idx="311">
                  <c:v>39785</c:v>
                </c:pt>
                <c:pt idx="312">
                  <c:v>39792</c:v>
                </c:pt>
                <c:pt idx="313">
                  <c:v>39799</c:v>
                </c:pt>
                <c:pt idx="314">
                  <c:v>39806</c:v>
                </c:pt>
                <c:pt idx="315">
                  <c:v>39813</c:v>
                </c:pt>
                <c:pt idx="316">
                  <c:v>39820</c:v>
                </c:pt>
                <c:pt idx="317">
                  <c:v>39827</c:v>
                </c:pt>
                <c:pt idx="318">
                  <c:v>39834</c:v>
                </c:pt>
                <c:pt idx="319">
                  <c:v>39841</c:v>
                </c:pt>
                <c:pt idx="320">
                  <c:v>39848</c:v>
                </c:pt>
                <c:pt idx="321">
                  <c:v>39855</c:v>
                </c:pt>
                <c:pt idx="322">
                  <c:v>39862</c:v>
                </c:pt>
                <c:pt idx="323">
                  <c:v>39869</c:v>
                </c:pt>
                <c:pt idx="324">
                  <c:v>39876</c:v>
                </c:pt>
                <c:pt idx="325">
                  <c:v>39883</c:v>
                </c:pt>
                <c:pt idx="326">
                  <c:v>39890</c:v>
                </c:pt>
                <c:pt idx="327">
                  <c:v>39897</c:v>
                </c:pt>
                <c:pt idx="328">
                  <c:v>39904</c:v>
                </c:pt>
                <c:pt idx="329">
                  <c:v>39911</c:v>
                </c:pt>
                <c:pt idx="330">
                  <c:v>39918</c:v>
                </c:pt>
                <c:pt idx="331">
                  <c:v>39925</c:v>
                </c:pt>
                <c:pt idx="332">
                  <c:v>39932</c:v>
                </c:pt>
                <c:pt idx="333">
                  <c:v>39939</c:v>
                </c:pt>
                <c:pt idx="334">
                  <c:v>39946</c:v>
                </c:pt>
                <c:pt idx="335">
                  <c:v>39953</c:v>
                </c:pt>
                <c:pt idx="336">
                  <c:v>39960</c:v>
                </c:pt>
                <c:pt idx="337">
                  <c:v>39967</c:v>
                </c:pt>
                <c:pt idx="338">
                  <c:v>39974</c:v>
                </c:pt>
                <c:pt idx="339">
                  <c:v>39981</c:v>
                </c:pt>
                <c:pt idx="340">
                  <c:v>39988</c:v>
                </c:pt>
                <c:pt idx="341">
                  <c:v>39995</c:v>
                </c:pt>
                <c:pt idx="342">
                  <c:v>40002</c:v>
                </c:pt>
                <c:pt idx="343">
                  <c:v>40009</c:v>
                </c:pt>
                <c:pt idx="344">
                  <c:v>40016</c:v>
                </c:pt>
                <c:pt idx="345">
                  <c:v>40023</c:v>
                </c:pt>
                <c:pt idx="346">
                  <c:v>40030</c:v>
                </c:pt>
                <c:pt idx="347">
                  <c:v>40037</c:v>
                </c:pt>
                <c:pt idx="348">
                  <c:v>40044</c:v>
                </c:pt>
                <c:pt idx="349">
                  <c:v>40051</c:v>
                </c:pt>
                <c:pt idx="350">
                  <c:v>40058</c:v>
                </c:pt>
                <c:pt idx="351">
                  <c:v>40065</c:v>
                </c:pt>
                <c:pt idx="352">
                  <c:v>40072</c:v>
                </c:pt>
                <c:pt idx="353">
                  <c:v>40079</c:v>
                </c:pt>
                <c:pt idx="354">
                  <c:v>40086</c:v>
                </c:pt>
                <c:pt idx="355">
                  <c:v>40093</c:v>
                </c:pt>
                <c:pt idx="356">
                  <c:v>40100</c:v>
                </c:pt>
                <c:pt idx="357">
                  <c:v>40107</c:v>
                </c:pt>
                <c:pt idx="358">
                  <c:v>40114</c:v>
                </c:pt>
                <c:pt idx="359">
                  <c:v>40121</c:v>
                </c:pt>
                <c:pt idx="360">
                  <c:v>40128</c:v>
                </c:pt>
                <c:pt idx="361">
                  <c:v>40135</c:v>
                </c:pt>
                <c:pt idx="362">
                  <c:v>40142</c:v>
                </c:pt>
                <c:pt idx="363">
                  <c:v>40149</c:v>
                </c:pt>
                <c:pt idx="364">
                  <c:v>40156</c:v>
                </c:pt>
                <c:pt idx="365">
                  <c:v>40163</c:v>
                </c:pt>
                <c:pt idx="366">
                  <c:v>40170</c:v>
                </c:pt>
                <c:pt idx="367">
                  <c:v>40177</c:v>
                </c:pt>
                <c:pt idx="368">
                  <c:v>40184</c:v>
                </c:pt>
                <c:pt idx="369">
                  <c:v>40191</c:v>
                </c:pt>
                <c:pt idx="370">
                  <c:v>40198</c:v>
                </c:pt>
                <c:pt idx="371">
                  <c:v>40205</c:v>
                </c:pt>
                <c:pt idx="372">
                  <c:v>40212</c:v>
                </c:pt>
                <c:pt idx="373">
                  <c:v>40219</c:v>
                </c:pt>
                <c:pt idx="374">
                  <c:v>40226</c:v>
                </c:pt>
                <c:pt idx="375">
                  <c:v>40233</c:v>
                </c:pt>
                <c:pt idx="376">
                  <c:v>40240</c:v>
                </c:pt>
                <c:pt idx="377">
                  <c:v>40247</c:v>
                </c:pt>
                <c:pt idx="378">
                  <c:v>40254</c:v>
                </c:pt>
                <c:pt idx="379">
                  <c:v>40261</c:v>
                </c:pt>
                <c:pt idx="380">
                  <c:v>40268</c:v>
                </c:pt>
                <c:pt idx="381">
                  <c:v>40275</c:v>
                </c:pt>
                <c:pt idx="382">
                  <c:v>40282</c:v>
                </c:pt>
                <c:pt idx="383">
                  <c:v>40289</c:v>
                </c:pt>
                <c:pt idx="384">
                  <c:v>40296</c:v>
                </c:pt>
                <c:pt idx="385">
                  <c:v>40303</c:v>
                </c:pt>
                <c:pt idx="386">
                  <c:v>40310</c:v>
                </c:pt>
                <c:pt idx="387">
                  <c:v>40317</c:v>
                </c:pt>
                <c:pt idx="388">
                  <c:v>40324</c:v>
                </c:pt>
                <c:pt idx="389">
                  <c:v>40331</c:v>
                </c:pt>
                <c:pt idx="390">
                  <c:v>40338</c:v>
                </c:pt>
                <c:pt idx="391">
                  <c:v>40345</c:v>
                </c:pt>
                <c:pt idx="392">
                  <c:v>40352</c:v>
                </c:pt>
                <c:pt idx="393">
                  <c:v>40359</c:v>
                </c:pt>
                <c:pt idx="394">
                  <c:v>40366</c:v>
                </c:pt>
                <c:pt idx="395">
                  <c:v>40373</c:v>
                </c:pt>
                <c:pt idx="396">
                  <c:v>40380</c:v>
                </c:pt>
                <c:pt idx="397">
                  <c:v>40387</c:v>
                </c:pt>
                <c:pt idx="398">
                  <c:v>40394</c:v>
                </c:pt>
                <c:pt idx="399">
                  <c:v>40401</c:v>
                </c:pt>
                <c:pt idx="400">
                  <c:v>40408</c:v>
                </c:pt>
                <c:pt idx="401">
                  <c:v>40415</c:v>
                </c:pt>
                <c:pt idx="402">
                  <c:v>40422</c:v>
                </c:pt>
                <c:pt idx="403">
                  <c:v>40429</c:v>
                </c:pt>
                <c:pt idx="404">
                  <c:v>40436</c:v>
                </c:pt>
                <c:pt idx="405">
                  <c:v>40443</c:v>
                </c:pt>
                <c:pt idx="406">
                  <c:v>40450</c:v>
                </c:pt>
                <c:pt idx="407">
                  <c:v>40457</c:v>
                </c:pt>
                <c:pt idx="408">
                  <c:v>40464</c:v>
                </c:pt>
                <c:pt idx="409">
                  <c:v>40471</c:v>
                </c:pt>
                <c:pt idx="410">
                  <c:v>40478</c:v>
                </c:pt>
                <c:pt idx="411">
                  <c:v>40485</c:v>
                </c:pt>
                <c:pt idx="412">
                  <c:v>40492</c:v>
                </c:pt>
                <c:pt idx="413">
                  <c:v>40499</c:v>
                </c:pt>
                <c:pt idx="414">
                  <c:v>40506</c:v>
                </c:pt>
                <c:pt idx="415">
                  <c:v>40513</c:v>
                </c:pt>
                <c:pt idx="416">
                  <c:v>40520</c:v>
                </c:pt>
                <c:pt idx="417">
                  <c:v>40527</c:v>
                </c:pt>
                <c:pt idx="418">
                  <c:v>40534</c:v>
                </c:pt>
                <c:pt idx="419">
                  <c:v>40541</c:v>
                </c:pt>
                <c:pt idx="420">
                  <c:v>40548</c:v>
                </c:pt>
                <c:pt idx="421">
                  <c:v>40555</c:v>
                </c:pt>
                <c:pt idx="422">
                  <c:v>40562</c:v>
                </c:pt>
                <c:pt idx="423">
                  <c:v>40569</c:v>
                </c:pt>
                <c:pt idx="424">
                  <c:v>40576</c:v>
                </c:pt>
                <c:pt idx="425">
                  <c:v>40583</c:v>
                </c:pt>
                <c:pt idx="426">
                  <c:v>40590</c:v>
                </c:pt>
                <c:pt idx="427">
                  <c:v>40597</c:v>
                </c:pt>
                <c:pt idx="428">
                  <c:v>40604</c:v>
                </c:pt>
                <c:pt idx="429">
                  <c:v>40611</c:v>
                </c:pt>
                <c:pt idx="430">
                  <c:v>40618</c:v>
                </c:pt>
                <c:pt idx="431">
                  <c:v>40625</c:v>
                </c:pt>
                <c:pt idx="432">
                  <c:v>40632</c:v>
                </c:pt>
                <c:pt idx="433">
                  <c:v>40639</c:v>
                </c:pt>
                <c:pt idx="434">
                  <c:v>40646</c:v>
                </c:pt>
                <c:pt idx="435">
                  <c:v>40653</c:v>
                </c:pt>
                <c:pt idx="436">
                  <c:v>40660</c:v>
                </c:pt>
                <c:pt idx="437">
                  <c:v>40667</c:v>
                </c:pt>
                <c:pt idx="438">
                  <c:v>40674</c:v>
                </c:pt>
                <c:pt idx="439">
                  <c:v>40681</c:v>
                </c:pt>
                <c:pt idx="440">
                  <c:v>40688</c:v>
                </c:pt>
                <c:pt idx="441">
                  <c:v>40695</c:v>
                </c:pt>
                <c:pt idx="442">
                  <c:v>40702</c:v>
                </c:pt>
                <c:pt idx="443">
                  <c:v>40709</c:v>
                </c:pt>
                <c:pt idx="444">
                  <c:v>40716</c:v>
                </c:pt>
                <c:pt idx="445">
                  <c:v>40723</c:v>
                </c:pt>
                <c:pt idx="446">
                  <c:v>40730</c:v>
                </c:pt>
                <c:pt idx="447">
                  <c:v>40737</c:v>
                </c:pt>
                <c:pt idx="448">
                  <c:v>40744</c:v>
                </c:pt>
                <c:pt idx="449">
                  <c:v>40751</c:v>
                </c:pt>
                <c:pt idx="450">
                  <c:v>40758</c:v>
                </c:pt>
                <c:pt idx="451">
                  <c:v>40765</c:v>
                </c:pt>
                <c:pt idx="452">
                  <c:v>40772</c:v>
                </c:pt>
                <c:pt idx="453">
                  <c:v>40779</c:v>
                </c:pt>
                <c:pt idx="454">
                  <c:v>40786</c:v>
                </c:pt>
                <c:pt idx="455">
                  <c:v>40793</c:v>
                </c:pt>
                <c:pt idx="456">
                  <c:v>40800</c:v>
                </c:pt>
                <c:pt idx="457">
                  <c:v>40807</c:v>
                </c:pt>
                <c:pt idx="458">
                  <c:v>40814</c:v>
                </c:pt>
                <c:pt idx="459">
                  <c:v>40821</c:v>
                </c:pt>
                <c:pt idx="460">
                  <c:v>40828</c:v>
                </c:pt>
                <c:pt idx="461">
                  <c:v>40835</c:v>
                </c:pt>
                <c:pt idx="462">
                  <c:v>40842</c:v>
                </c:pt>
                <c:pt idx="463">
                  <c:v>40849</c:v>
                </c:pt>
                <c:pt idx="464">
                  <c:v>40856</c:v>
                </c:pt>
                <c:pt idx="465">
                  <c:v>40863</c:v>
                </c:pt>
                <c:pt idx="466">
                  <c:v>40870</c:v>
                </c:pt>
                <c:pt idx="467">
                  <c:v>40877</c:v>
                </c:pt>
                <c:pt idx="468">
                  <c:v>40884</c:v>
                </c:pt>
                <c:pt idx="469">
                  <c:v>40891</c:v>
                </c:pt>
                <c:pt idx="470">
                  <c:v>40898</c:v>
                </c:pt>
                <c:pt idx="471">
                  <c:v>40905</c:v>
                </c:pt>
                <c:pt idx="472">
                  <c:v>40912</c:v>
                </c:pt>
                <c:pt idx="473">
                  <c:v>40919</c:v>
                </c:pt>
                <c:pt idx="474">
                  <c:v>40926</c:v>
                </c:pt>
                <c:pt idx="475">
                  <c:v>40933</c:v>
                </c:pt>
                <c:pt idx="476">
                  <c:v>40940</c:v>
                </c:pt>
                <c:pt idx="477">
                  <c:v>40947</c:v>
                </c:pt>
                <c:pt idx="478">
                  <c:v>40954</c:v>
                </c:pt>
                <c:pt idx="479">
                  <c:v>40961</c:v>
                </c:pt>
                <c:pt idx="480">
                  <c:v>40968</c:v>
                </c:pt>
                <c:pt idx="481">
                  <c:v>40975</c:v>
                </c:pt>
                <c:pt idx="482">
                  <c:v>40982</c:v>
                </c:pt>
                <c:pt idx="483">
                  <c:v>40989</c:v>
                </c:pt>
                <c:pt idx="484">
                  <c:v>40996</c:v>
                </c:pt>
                <c:pt idx="485">
                  <c:v>41003</c:v>
                </c:pt>
                <c:pt idx="486">
                  <c:v>41010</c:v>
                </c:pt>
                <c:pt idx="487">
                  <c:v>41017</c:v>
                </c:pt>
                <c:pt idx="488">
                  <c:v>41024</c:v>
                </c:pt>
                <c:pt idx="489">
                  <c:v>41031</c:v>
                </c:pt>
                <c:pt idx="490">
                  <c:v>41038</c:v>
                </c:pt>
                <c:pt idx="491">
                  <c:v>41045</c:v>
                </c:pt>
                <c:pt idx="492">
                  <c:v>41052</c:v>
                </c:pt>
                <c:pt idx="493">
                  <c:v>41059</c:v>
                </c:pt>
                <c:pt idx="494">
                  <c:v>41066</c:v>
                </c:pt>
                <c:pt idx="495">
                  <c:v>41073</c:v>
                </c:pt>
                <c:pt idx="496">
                  <c:v>41080</c:v>
                </c:pt>
                <c:pt idx="497">
                  <c:v>41087</c:v>
                </c:pt>
                <c:pt idx="498">
                  <c:v>41094</c:v>
                </c:pt>
                <c:pt idx="499">
                  <c:v>41101</c:v>
                </c:pt>
                <c:pt idx="500">
                  <c:v>41108</c:v>
                </c:pt>
                <c:pt idx="501">
                  <c:v>41115</c:v>
                </c:pt>
                <c:pt idx="502">
                  <c:v>41122</c:v>
                </c:pt>
                <c:pt idx="503">
                  <c:v>41129</c:v>
                </c:pt>
                <c:pt idx="504">
                  <c:v>41136</c:v>
                </c:pt>
                <c:pt idx="505">
                  <c:v>41143</c:v>
                </c:pt>
                <c:pt idx="506">
                  <c:v>41150</c:v>
                </c:pt>
                <c:pt idx="507">
                  <c:v>41157</c:v>
                </c:pt>
                <c:pt idx="508">
                  <c:v>41164</c:v>
                </c:pt>
                <c:pt idx="509">
                  <c:v>41171</c:v>
                </c:pt>
                <c:pt idx="510">
                  <c:v>41178</c:v>
                </c:pt>
                <c:pt idx="511">
                  <c:v>41185</c:v>
                </c:pt>
                <c:pt idx="512">
                  <c:v>41192</c:v>
                </c:pt>
                <c:pt idx="513">
                  <c:v>41199</c:v>
                </c:pt>
                <c:pt idx="514">
                  <c:v>41206</c:v>
                </c:pt>
                <c:pt idx="515">
                  <c:v>41213</c:v>
                </c:pt>
                <c:pt idx="516">
                  <c:v>41220</c:v>
                </c:pt>
                <c:pt idx="517">
                  <c:v>41227</c:v>
                </c:pt>
                <c:pt idx="518">
                  <c:v>41234</c:v>
                </c:pt>
                <c:pt idx="519">
                  <c:v>41241</c:v>
                </c:pt>
                <c:pt idx="520">
                  <c:v>41248</c:v>
                </c:pt>
                <c:pt idx="521">
                  <c:v>41255</c:v>
                </c:pt>
                <c:pt idx="522">
                  <c:v>41262</c:v>
                </c:pt>
                <c:pt idx="523">
                  <c:v>41269</c:v>
                </c:pt>
                <c:pt idx="524">
                  <c:v>41276</c:v>
                </c:pt>
                <c:pt idx="525">
                  <c:v>41283</c:v>
                </c:pt>
                <c:pt idx="526">
                  <c:v>41290</c:v>
                </c:pt>
                <c:pt idx="527">
                  <c:v>41297</c:v>
                </c:pt>
                <c:pt idx="528">
                  <c:v>41304</c:v>
                </c:pt>
                <c:pt idx="529">
                  <c:v>41311</c:v>
                </c:pt>
                <c:pt idx="530">
                  <c:v>41318</c:v>
                </c:pt>
                <c:pt idx="531">
                  <c:v>41325</c:v>
                </c:pt>
                <c:pt idx="532">
                  <c:v>41332</c:v>
                </c:pt>
                <c:pt idx="533">
                  <c:v>41339</c:v>
                </c:pt>
                <c:pt idx="534">
                  <c:v>41346</c:v>
                </c:pt>
                <c:pt idx="535">
                  <c:v>41353</c:v>
                </c:pt>
                <c:pt idx="536">
                  <c:v>41360</c:v>
                </c:pt>
                <c:pt idx="537">
                  <c:v>41367</c:v>
                </c:pt>
                <c:pt idx="538">
                  <c:v>41374</c:v>
                </c:pt>
                <c:pt idx="539">
                  <c:v>41381</c:v>
                </c:pt>
                <c:pt idx="540">
                  <c:v>41388</c:v>
                </c:pt>
                <c:pt idx="541">
                  <c:v>41395</c:v>
                </c:pt>
                <c:pt idx="542">
                  <c:v>41402</c:v>
                </c:pt>
                <c:pt idx="543">
                  <c:v>41409</c:v>
                </c:pt>
                <c:pt idx="544">
                  <c:v>41416</c:v>
                </c:pt>
                <c:pt idx="545">
                  <c:v>41423</c:v>
                </c:pt>
                <c:pt idx="546">
                  <c:v>41430</c:v>
                </c:pt>
                <c:pt idx="547">
                  <c:v>41437</c:v>
                </c:pt>
                <c:pt idx="548">
                  <c:v>41444</c:v>
                </c:pt>
                <c:pt idx="549">
                  <c:v>41451</c:v>
                </c:pt>
                <c:pt idx="550">
                  <c:v>41458</c:v>
                </c:pt>
                <c:pt idx="551">
                  <c:v>41465</c:v>
                </c:pt>
                <c:pt idx="552">
                  <c:v>41472</c:v>
                </c:pt>
                <c:pt idx="553">
                  <c:v>41479</c:v>
                </c:pt>
                <c:pt idx="554">
                  <c:v>41486</c:v>
                </c:pt>
                <c:pt idx="555">
                  <c:v>41493</c:v>
                </c:pt>
                <c:pt idx="556">
                  <c:v>41500</c:v>
                </c:pt>
                <c:pt idx="557">
                  <c:v>41507</c:v>
                </c:pt>
                <c:pt idx="558">
                  <c:v>41514</c:v>
                </c:pt>
                <c:pt idx="559">
                  <c:v>41521</c:v>
                </c:pt>
                <c:pt idx="560">
                  <c:v>41528</c:v>
                </c:pt>
                <c:pt idx="561">
                  <c:v>41535</c:v>
                </c:pt>
                <c:pt idx="562">
                  <c:v>41542</c:v>
                </c:pt>
                <c:pt idx="563">
                  <c:v>41549</c:v>
                </c:pt>
                <c:pt idx="564">
                  <c:v>41556</c:v>
                </c:pt>
                <c:pt idx="565">
                  <c:v>41563</c:v>
                </c:pt>
                <c:pt idx="566">
                  <c:v>41570</c:v>
                </c:pt>
                <c:pt idx="567">
                  <c:v>41577</c:v>
                </c:pt>
                <c:pt idx="568">
                  <c:v>41584</c:v>
                </c:pt>
                <c:pt idx="569">
                  <c:v>41591</c:v>
                </c:pt>
                <c:pt idx="570">
                  <c:v>41598</c:v>
                </c:pt>
                <c:pt idx="571">
                  <c:v>41605</c:v>
                </c:pt>
                <c:pt idx="572">
                  <c:v>41612</c:v>
                </c:pt>
                <c:pt idx="573">
                  <c:v>41619</c:v>
                </c:pt>
                <c:pt idx="574">
                  <c:v>41626</c:v>
                </c:pt>
                <c:pt idx="575">
                  <c:v>41633</c:v>
                </c:pt>
                <c:pt idx="576">
                  <c:v>41640</c:v>
                </c:pt>
                <c:pt idx="577">
                  <c:v>41647</c:v>
                </c:pt>
                <c:pt idx="578">
                  <c:v>41654</c:v>
                </c:pt>
                <c:pt idx="579">
                  <c:v>41661</c:v>
                </c:pt>
                <c:pt idx="580">
                  <c:v>41668</c:v>
                </c:pt>
                <c:pt idx="581">
                  <c:v>41675</c:v>
                </c:pt>
                <c:pt idx="582">
                  <c:v>41682</c:v>
                </c:pt>
                <c:pt idx="583">
                  <c:v>41689</c:v>
                </c:pt>
                <c:pt idx="584">
                  <c:v>41696</c:v>
                </c:pt>
                <c:pt idx="585">
                  <c:v>41703</c:v>
                </c:pt>
                <c:pt idx="586">
                  <c:v>41710</c:v>
                </c:pt>
                <c:pt idx="587">
                  <c:v>41717</c:v>
                </c:pt>
                <c:pt idx="588">
                  <c:v>41724</c:v>
                </c:pt>
                <c:pt idx="589">
                  <c:v>41731</c:v>
                </c:pt>
                <c:pt idx="590">
                  <c:v>41738</c:v>
                </c:pt>
                <c:pt idx="591">
                  <c:v>41745</c:v>
                </c:pt>
                <c:pt idx="592">
                  <c:v>41752</c:v>
                </c:pt>
                <c:pt idx="593">
                  <c:v>41759</c:v>
                </c:pt>
                <c:pt idx="594">
                  <c:v>41766</c:v>
                </c:pt>
                <c:pt idx="595">
                  <c:v>41773</c:v>
                </c:pt>
                <c:pt idx="596">
                  <c:v>41780</c:v>
                </c:pt>
                <c:pt idx="597">
                  <c:v>41787</c:v>
                </c:pt>
                <c:pt idx="598">
                  <c:v>41794</c:v>
                </c:pt>
                <c:pt idx="599">
                  <c:v>41801</c:v>
                </c:pt>
                <c:pt idx="600">
                  <c:v>41808</c:v>
                </c:pt>
                <c:pt idx="601">
                  <c:v>41815</c:v>
                </c:pt>
                <c:pt idx="602">
                  <c:v>41822</c:v>
                </c:pt>
                <c:pt idx="603">
                  <c:v>41829</c:v>
                </c:pt>
                <c:pt idx="604">
                  <c:v>41836</c:v>
                </c:pt>
                <c:pt idx="605">
                  <c:v>41843</c:v>
                </c:pt>
                <c:pt idx="606">
                  <c:v>41850</c:v>
                </c:pt>
                <c:pt idx="607">
                  <c:v>41857</c:v>
                </c:pt>
                <c:pt idx="608">
                  <c:v>41864</c:v>
                </c:pt>
                <c:pt idx="609">
                  <c:v>41871</c:v>
                </c:pt>
                <c:pt idx="610">
                  <c:v>41878</c:v>
                </c:pt>
                <c:pt idx="611">
                  <c:v>41885</c:v>
                </c:pt>
                <c:pt idx="612">
                  <c:v>41892</c:v>
                </c:pt>
                <c:pt idx="613">
                  <c:v>41899</c:v>
                </c:pt>
                <c:pt idx="614">
                  <c:v>41906</c:v>
                </c:pt>
                <c:pt idx="615">
                  <c:v>41913</c:v>
                </c:pt>
                <c:pt idx="616">
                  <c:v>41920</c:v>
                </c:pt>
                <c:pt idx="617">
                  <c:v>41927</c:v>
                </c:pt>
                <c:pt idx="618">
                  <c:v>41934</c:v>
                </c:pt>
                <c:pt idx="619">
                  <c:v>41941</c:v>
                </c:pt>
                <c:pt idx="620">
                  <c:v>41948</c:v>
                </c:pt>
                <c:pt idx="621">
                  <c:v>41955</c:v>
                </c:pt>
                <c:pt idx="622">
                  <c:v>41962</c:v>
                </c:pt>
                <c:pt idx="623">
                  <c:v>41969</c:v>
                </c:pt>
                <c:pt idx="624">
                  <c:v>41976</c:v>
                </c:pt>
                <c:pt idx="625">
                  <c:v>41983</c:v>
                </c:pt>
                <c:pt idx="626">
                  <c:v>41990</c:v>
                </c:pt>
                <c:pt idx="627">
                  <c:v>41997</c:v>
                </c:pt>
                <c:pt idx="628">
                  <c:v>42004</c:v>
                </c:pt>
                <c:pt idx="629">
                  <c:v>42011</c:v>
                </c:pt>
                <c:pt idx="630">
                  <c:v>42018</c:v>
                </c:pt>
                <c:pt idx="631">
                  <c:v>42025</c:v>
                </c:pt>
                <c:pt idx="632">
                  <c:v>42032</c:v>
                </c:pt>
                <c:pt idx="633">
                  <c:v>42039</c:v>
                </c:pt>
                <c:pt idx="634">
                  <c:v>42046</c:v>
                </c:pt>
                <c:pt idx="635">
                  <c:v>42053</c:v>
                </c:pt>
                <c:pt idx="636">
                  <c:v>42060</c:v>
                </c:pt>
                <c:pt idx="637">
                  <c:v>42067</c:v>
                </c:pt>
                <c:pt idx="638">
                  <c:v>42074</c:v>
                </c:pt>
                <c:pt idx="639">
                  <c:v>42081</c:v>
                </c:pt>
                <c:pt idx="640">
                  <c:v>42088</c:v>
                </c:pt>
                <c:pt idx="641">
                  <c:v>42095</c:v>
                </c:pt>
                <c:pt idx="642">
                  <c:v>42102</c:v>
                </c:pt>
                <c:pt idx="643">
                  <c:v>42109</c:v>
                </c:pt>
                <c:pt idx="644">
                  <c:v>42116</c:v>
                </c:pt>
                <c:pt idx="645">
                  <c:v>42123</c:v>
                </c:pt>
                <c:pt idx="646">
                  <c:v>42130</c:v>
                </c:pt>
                <c:pt idx="647">
                  <c:v>42137</c:v>
                </c:pt>
                <c:pt idx="648">
                  <c:v>42144</c:v>
                </c:pt>
                <c:pt idx="649">
                  <c:v>42151</c:v>
                </c:pt>
                <c:pt idx="650">
                  <c:v>42158</c:v>
                </c:pt>
                <c:pt idx="651">
                  <c:v>42165</c:v>
                </c:pt>
                <c:pt idx="652">
                  <c:v>42172</c:v>
                </c:pt>
                <c:pt idx="653">
                  <c:v>42179</c:v>
                </c:pt>
                <c:pt idx="654">
                  <c:v>42186</c:v>
                </c:pt>
                <c:pt idx="655">
                  <c:v>42193</c:v>
                </c:pt>
                <c:pt idx="656">
                  <c:v>42200</c:v>
                </c:pt>
                <c:pt idx="657">
                  <c:v>42207</c:v>
                </c:pt>
                <c:pt idx="658">
                  <c:v>42214</c:v>
                </c:pt>
                <c:pt idx="659">
                  <c:v>42221</c:v>
                </c:pt>
                <c:pt idx="660">
                  <c:v>42228</c:v>
                </c:pt>
                <c:pt idx="661">
                  <c:v>42235</c:v>
                </c:pt>
                <c:pt idx="662">
                  <c:v>42242</c:v>
                </c:pt>
                <c:pt idx="663">
                  <c:v>42249</c:v>
                </c:pt>
                <c:pt idx="664">
                  <c:v>42256</c:v>
                </c:pt>
                <c:pt idx="665">
                  <c:v>42263</c:v>
                </c:pt>
                <c:pt idx="666">
                  <c:v>42270</c:v>
                </c:pt>
                <c:pt idx="667">
                  <c:v>42277</c:v>
                </c:pt>
                <c:pt idx="668">
                  <c:v>42284</c:v>
                </c:pt>
                <c:pt idx="669">
                  <c:v>42291</c:v>
                </c:pt>
                <c:pt idx="670">
                  <c:v>42298</c:v>
                </c:pt>
                <c:pt idx="671">
                  <c:v>42305</c:v>
                </c:pt>
                <c:pt idx="672">
                  <c:v>42312</c:v>
                </c:pt>
                <c:pt idx="673">
                  <c:v>42319</c:v>
                </c:pt>
                <c:pt idx="674">
                  <c:v>42326</c:v>
                </c:pt>
                <c:pt idx="675">
                  <c:v>42333</c:v>
                </c:pt>
                <c:pt idx="676">
                  <c:v>42340</c:v>
                </c:pt>
                <c:pt idx="677">
                  <c:v>42347</c:v>
                </c:pt>
                <c:pt idx="678">
                  <c:v>42354</c:v>
                </c:pt>
                <c:pt idx="679">
                  <c:v>42361</c:v>
                </c:pt>
                <c:pt idx="680">
                  <c:v>42368</c:v>
                </c:pt>
                <c:pt idx="681">
                  <c:v>42375</c:v>
                </c:pt>
                <c:pt idx="682">
                  <c:v>42382</c:v>
                </c:pt>
                <c:pt idx="683">
                  <c:v>42389</c:v>
                </c:pt>
                <c:pt idx="684">
                  <c:v>42396</c:v>
                </c:pt>
                <c:pt idx="685">
                  <c:v>42403</c:v>
                </c:pt>
                <c:pt idx="686">
                  <c:v>42410</c:v>
                </c:pt>
                <c:pt idx="687">
                  <c:v>42417</c:v>
                </c:pt>
                <c:pt idx="688">
                  <c:v>42424</c:v>
                </c:pt>
                <c:pt idx="689">
                  <c:v>42431</c:v>
                </c:pt>
                <c:pt idx="690">
                  <c:v>42438</c:v>
                </c:pt>
                <c:pt idx="691">
                  <c:v>42445</c:v>
                </c:pt>
                <c:pt idx="692">
                  <c:v>42452</c:v>
                </c:pt>
                <c:pt idx="693">
                  <c:v>42459</c:v>
                </c:pt>
                <c:pt idx="694">
                  <c:v>42466</c:v>
                </c:pt>
                <c:pt idx="695">
                  <c:v>42473</c:v>
                </c:pt>
                <c:pt idx="696">
                  <c:v>42480</c:v>
                </c:pt>
                <c:pt idx="697">
                  <c:v>42487</c:v>
                </c:pt>
                <c:pt idx="698">
                  <c:v>42494</c:v>
                </c:pt>
                <c:pt idx="699">
                  <c:v>42501</c:v>
                </c:pt>
                <c:pt idx="700">
                  <c:v>42508</c:v>
                </c:pt>
                <c:pt idx="701">
                  <c:v>42515</c:v>
                </c:pt>
                <c:pt idx="702">
                  <c:v>42522</c:v>
                </c:pt>
                <c:pt idx="703">
                  <c:v>42529</c:v>
                </c:pt>
                <c:pt idx="704">
                  <c:v>42536</c:v>
                </c:pt>
                <c:pt idx="705">
                  <c:v>42543</c:v>
                </c:pt>
                <c:pt idx="706">
                  <c:v>42550</c:v>
                </c:pt>
                <c:pt idx="707">
                  <c:v>42557</c:v>
                </c:pt>
                <c:pt idx="708">
                  <c:v>42564</c:v>
                </c:pt>
                <c:pt idx="709">
                  <c:v>42571</c:v>
                </c:pt>
                <c:pt idx="710">
                  <c:v>42578</c:v>
                </c:pt>
                <c:pt idx="711">
                  <c:v>42585</c:v>
                </c:pt>
                <c:pt idx="712">
                  <c:v>42592</c:v>
                </c:pt>
                <c:pt idx="713">
                  <c:v>42599</c:v>
                </c:pt>
                <c:pt idx="714">
                  <c:v>42606</c:v>
                </c:pt>
                <c:pt idx="715">
                  <c:v>42613</c:v>
                </c:pt>
                <c:pt idx="716">
                  <c:v>42620</c:v>
                </c:pt>
                <c:pt idx="717">
                  <c:v>42627</c:v>
                </c:pt>
                <c:pt idx="718">
                  <c:v>42634</c:v>
                </c:pt>
                <c:pt idx="719">
                  <c:v>42641</c:v>
                </c:pt>
                <c:pt idx="720">
                  <c:v>42648</c:v>
                </c:pt>
                <c:pt idx="721">
                  <c:v>42655</c:v>
                </c:pt>
                <c:pt idx="722">
                  <c:v>42662</c:v>
                </c:pt>
                <c:pt idx="723">
                  <c:v>42669</c:v>
                </c:pt>
                <c:pt idx="724">
                  <c:v>42676</c:v>
                </c:pt>
                <c:pt idx="725">
                  <c:v>42683</c:v>
                </c:pt>
                <c:pt idx="726">
                  <c:v>42690</c:v>
                </c:pt>
                <c:pt idx="727">
                  <c:v>42697</c:v>
                </c:pt>
                <c:pt idx="728">
                  <c:v>42704</c:v>
                </c:pt>
                <c:pt idx="729">
                  <c:v>42711</c:v>
                </c:pt>
                <c:pt idx="730">
                  <c:v>42718</c:v>
                </c:pt>
                <c:pt idx="731">
                  <c:v>42725</c:v>
                </c:pt>
                <c:pt idx="732">
                  <c:v>42732</c:v>
                </c:pt>
                <c:pt idx="733">
                  <c:v>42739</c:v>
                </c:pt>
                <c:pt idx="734">
                  <c:v>42746</c:v>
                </c:pt>
                <c:pt idx="735">
                  <c:v>42753</c:v>
                </c:pt>
                <c:pt idx="736">
                  <c:v>42760</c:v>
                </c:pt>
                <c:pt idx="737">
                  <c:v>42767</c:v>
                </c:pt>
                <c:pt idx="738">
                  <c:v>42774</c:v>
                </c:pt>
                <c:pt idx="739">
                  <c:v>42781</c:v>
                </c:pt>
                <c:pt idx="740">
                  <c:v>42788</c:v>
                </c:pt>
                <c:pt idx="741">
                  <c:v>42795</c:v>
                </c:pt>
                <c:pt idx="742">
                  <c:v>42802</c:v>
                </c:pt>
                <c:pt idx="743">
                  <c:v>42809</c:v>
                </c:pt>
                <c:pt idx="744">
                  <c:v>42816</c:v>
                </c:pt>
                <c:pt idx="745">
                  <c:v>42823</c:v>
                </c:pt>
                <c:pt idx="746">
                  <c:v>42830</c:v>
                </c:pt>
                <c:pt idx="747">
                  <c:v>42837</c:v>
                </c:pt>
                <c:pt idx="748">
                  <c:v>42844</c:v>
                </c:pt>
                <c:pt idx="749">
                  <c:v>42851</c:v>
                </c:pt>
                <c:pt idx="750">
                  <c:v>42858</c:v>
                </c:pt>
                <c:pt idx="751">
                  <c:v>42865</c:v>
                </c:pt>
                <c:pt idx="752">
                  <c:v>42872</c:v>
                </c:pt>
                <c:pt idx="753">
                  <c:v>42879</c:v>
                </c:pt>
                <c:pt idx="754">
                  <c:v>42886</c:v>
                </c:pt>
                <c:pt idx="755">
                  <c:v>42893</c:v>
                </c:pt>
                <c:pt idx="756">
                  <c:v>42900</c:v>
                </c:pt>
                <c:pt idx="757">
                  <c:v>42907</c:v>
                </c:pt>
                <c:pt idx="758">
                  <c:v>42914</c:v>
                </c:pt>
                <c:pt idx="759">
                  <c:v>42921</c:v>
                </c:pt>
                <c:pt idx="760">
                  <c:v>42928</c:v>
                </c:pt>
                <c:pt idx="761">
                  <c:v>42935</c:v>
                </c:pt>
                <c:pt idx="762">
                  <c:v>42942</c:v>
                </c:pt>
                <c:pt idx="763">
                  <c:v>42949</c:v>
                </c:pt>
                <c:pt idx="764">
                  <c:v>42956</c:v>
                </c:pt>
                <c:pt idx="765">
                  <c:v>42963</c:v>
                </c:pt>
                <c:pt idx="766">
                  <c:v>42970</c:v>
                </c:pt>
                <c:pt idx="767">
                  <c:v>42977</c:v>
                </c:pt>
                <c:pt idx="768">
                  <c:v>42984</c:v>
                </c:pt>
                <c:pt idx="769">
                  <c:v>42991</c:v>
                </c:pt>
                <c:pt idx="770">
                  <c:v>42998</c:v>
                </c:pt>
                <c:pt idx="771">
                  <c:v>43005</c:v>
                </c:pt>
                <c:pt idx="772">
                  <c:v>43012</c:v>
                </c:pt>
                <c:pt idx="773">
                  <c:v>43019</c:v>
                </c:pt>
                <c:pt idx="774">
                  <c:v>43026</c:v>
                </c:pt>
                <c:pt idx="775">
                  <c:v>43033</c:v>
                </c:pt>
                <c:pt idx="776">
                  <c:v>43040</c:v>
                </c:pt>
                <c:pt idx="777">
                  <c:v>43047</c:v>
                </c:pt>
                <c:pt idx="778">
                  <c:v>43054</c:v>
                </c:pt>
                <c:pt idx="779">
                  <c:v>43061</c:v>
                </c:pt>
                <c:pt idx="780">
                  <c:v>43068</c:v>
                </c:pt>
                <c:pt idx="781">
                  <c:v>43075</c:v>
                </c:pt>
                <c:pt idx="782">
                  <c:v>43082</c:v>
                </c:pt>
                <c:pt idx="783">
                  <c:v>43089</c:v>
                </c:pt>
                <c:pt idx="784">
                  <c:v>43096</c:v>
                </c:pt>
                <c:pt idx="785">
                  <c:v>43103</c:v>
                </c:pt>
                <c:pt idx="786">
                  <c:v>43110</c:v>
                </c:pt>
                <c:pt idx="787">
                  <c:v>43117</c:v>
                </c:pt>
                <c:pt idx="788">
                  <c:v>43124</c:v>
                </c:pt>
                <c:pt idx="789">
                  <c:v>43131</c:v>
                </c:pt>
                <c:pt idx="790">
                  <c:v>43138</c:v>
                </c:pt>
                <c:pt idx="791">
                  <c:v>43145</c:v>
                </c:pt>
                <c:pt idx="792">
                  <c:v>43152</c:v>
                </c:pt>
                <c:pt idx="793">
                  <c:v>43159</c:v>
                </c:pt>
                <c:pt idx="794">
                  <c:v>43166</c:v>
                </c:pt>
                <c:pt idx="795">
                  <c:v>43173</c:v>
                </c:pt>
                <c:pt idx="796">
                  <c:v>43180</c:v>
                </c:pt>
                <c:pt idx="797">
                  <c:v>43187</c:v>
                </c:pt>
                <c:pt idx="798">
                  <c:v>43194</c:v>
                </c:pt>
                <c:pt idx="799">
                  <c:v>43201</c:v>
                </c:pt>
                <c:pt idx="800">
                  <c:v>43208</c:v>
                </c:pt>
                <c:pt idx="801">
                  <c:v>43215</c:v>
                </c:pt>
                <c:pt idx="802">
                  <c:v>43222</c:v>
                </c:pt>
                <c:pt idx="803">
                  <c:v>43229</c:v>
                </c:pt>
                <c:pt idx="804">
                  <c:v>43236</c:v>
                </c:pt>
                <c:pt idx="805">
                  <c:v>43243</c:v>
                </c:pt>
                <c:pt idx="806">
                  <c:v>43250</c:v>
                </c:pt>
                <c:pt idx="807">
                  <c:v>43257</c:v>
                </c:pt>
                <c:pt idx="808">
                  <c:v>43264</c:v>
                </c:pt>
                <c:pt idx="809">
                  <c:v>43271</c:v>
                </c:pt>
                <c:pt idx="810">
                  <c:v>43278</c:v>
                </c:pt>
                <c:pt idx="811">
                  <c:v>43285</c:v>
                </c:pt>
                <c:pt idx="812">
                  <c:v>43292</c:v>
                </c:pt>
                <c:pt idx="813">
                  <c:v>43299</c:v>
                </c:pt>
                <c:pt idx="814">
                  <c:v>43306</c:v>
                </c:pt>
                <c:pt idx="815">
                  <c:v>43313</c:v>
                </c:pt>
                <c:pt idx="816">
                  <c:v>43320</c:v>
                </c:pt>
                <c:pt idx="817">
                  <c:v>43327</c:v>
                </c:pt>
                <c:pt idx="818">
                  <c:v>43334</c:v>
                </c:pt>
                <c:pt idx="819">
                  <c:v>43341</c:v>
                </c:pt>
                <c:pt idx="820">
                  <c:v>43348</c:v>
                </c:pt>
                <c:pt idx="821">
                  <c:v>43355</c:v>
                </c:pt>
                <c:pt idx="822">
                  <c:v>43362</c:v>
                </c:pt>
                <c:pt idx="823">
                  <c:v>43369</c:v>
                </c:pt>
                <c:pt idx="824">
                  <c:v>43376</c:v>
                </c:pt>
                <c:pt idx="825">
                  <c:v>43383</c:v>
                </c:pt>
                <c:pt idx="826">
                  <c:v>43390</c:v>
                </c:pt>
                <c:pt idx="827">
                  <c:v>43397</c:v>
                </c:pt>
                <c:pt idx="828">
                  <c:v>43404</c:v>
                </c:pt>
                <c:pt idx="829">
                  <c:v>43411</c:v>
                </c:pt>
                <c:pt idx="830">
                  <c:v>43418</c:v>
                </c:pt>
                <c:pt idx="831">
                  <c:v>43425</c:v>
                </c:pt>
                <c:pt idx="832">
                  <c:v>43432</c:v>
                </c:pt>
                <c:pt idx="833">
                  <c:v>43439</c:v>
                </c:pt>
                <c:pt idx="834">
                  <c:v>43446</c:v>
                </c:pt>
                <c:pt idx="835">
                  <c:v>43453</c:v>
                </c:pt>
                <c:pt idx="836">
                  <c:v>43460</c:v>
                </c:pt>
                <c:pt idx="837">
                  <c:v>43467</c:v>
                </c:pt>
                <c:pt idx="838">
                  <c:v>43474</c:v>
                </c:pt>
                <c:pt idx="839">
                  <c:v>43481</c:v>
                </c:pt>
                <c:pt idx="840">
                  <c:v>43488</c:v>
                </c:pt>
                <c:pt idx="841">
                  <c:v>43495</c:v>
                </c:pt>
                <c:pt idx="842">
                  <c:v>43502</c:v>
                </c:pt>
                <c:pt idx="843">
                  <c:v>43509</c:v>
                </c:pt>
                <c:pt idx="844">
                  <c:v>43516</c:v>
                </c:pt>
                <c:pt idx="845">
                  <c:v>43523</c:v>
                </c:pt>
                <c:pt idx="846">
                  <c:v>43530</c:v>
                </c:pt>
                <c:pt idx="847">
                  <c:v>43537</c:v>
                </c:pt>
                <c:pt idx="848">
                  <c:v>43544</c:v>
                </c:pt>
                <c:pt idx="849">
                  <c:v>43551</c:v>
                </c:pt>
                <c:pt idx="850">
                  <c:v>43558</c:v>
                </c:pt>
                <c:pt idx="851">
                  <c:v>43565</c:v>
                </c:pt>
                <c:pt idx="852">
                  <c:v>43572</c:v>
                </c:pt>
                <c:pt idx="853">
                  <c:v>43579</c:v>
                </c:pt>
                <c:pt idx="854">
                  <c:v>43586</c:v>
                </c:pt>
                <c:pt idx="855">
                  <c:v>43593</c:v>
                </c:pt>
                <c:pt idx="856">
                  <c:v>43600</c:v>
                </c:pt>
                <c:pt idx="857">
                  <c:v>43607</c:v>
                </c:pt>
                <c:pt idx="858">
                  <c:v>43614</c:v>
                </c:pt>
                <c:pt idx="859">
                  <c:v>43621</c:v>
                </c:pt>
                <c:pt idx="860">
                  <c:v>43628</c:v>
                </c:pt>
                <c:pt idx="861">
                  <c:v>43635</c:v>
                </c:pt>
                <c:pt idx="862">
                  <c:v>43642</c:v>
                </c:pt>
                <c:pt idx="863">
                  <c:v>43649</c:v>
                </c:pt>
                <c:pt idx="864">
                  <c:v>43656</c:v>
                </c:pt>
                <c:pt idx="865">
                  <c:v>43663</c:v>
                </c:pt>
                <c:pt idx="866">
                  <c:v>43670</c:v>
                </c:pt>
                <c:pt idx="867">
                  <c:v>43677</c:v>
                </c:pt>
                <c:pt idx="868">
                  <c:v>43684</c:v>
                </c:pt>
                <c:pt idx="869">
                  <c:v>43691</c:v>
                </c:pt>
                <c:pt idx="870">
                  <c:v>43698</c:v>
                </c:pt>
                <c:pt idx="871">
                  <c:v>43705</c:v>
                </c:pt>
                <c:pt idx="872">
                  <c:v>43712</c:v>
                </c:pt>
                <c:pt idx="873">
                  <c:v>43719</c:v>
                </c:pt>
                <c:pt idx="874">
                  <c:v>43726</c:v>
                </c:pt>
                <c:pt idx="875">
                  <c:v>43733</c:v>
                </c:pt>
                <c:pt idx="876">
                  <c:v>43740</c:v>
                </c:pt>
                <c:pt idx="877">
                  <c:v>43747</c:v>
                </c:pt>
                <c:pt idx="878">
                  <c:v>43754</c:v>
                </c:pt>
                <c:pt idx="879">
                  <c:v>43761</c:v>
                </c:pt>
                <c:pt idx="880">
                  <c:v>43768</c:v>
                </c:pt>
                <c:pt idx="881">
                  <c:v>43775</c:v>
                </c:pt>
                <c:pt idx="882">
                  <c:v>43782</c:v>
                </c:pt>
                <c:pt idx="883">
                  <c:v>43789</c:v>
                </c:pt>
                <c:pt idx="884">
                  <c:v>43796</c:v>
                </c:pt>
                <c:pt idx="885">
                  <c:v>43803</c:v>
                </c:pt>
                <c:pt idx="886">
                  <c:v>43810</c:v>
                </c:pt>
                <c:pt idx="887">
                  <c:v>43817</c:v>
                </c:pt>
                <c:pt idx="888">
                  <c:v>43824</c:v>
                </c:pt>
                <c:pt idx="889">
                  <c:v>43831</c:v>
                </c:pt>
                <c:pt idx="890">
                  <c:v>43838</c:v>
                </c:pt>
                <c:pt idx="891">
                  <c:v>43845</c:v>
                </c:pt>
                <c:pt idx="892">
                  <c:v>43852</c:v>
                </c:pt>
                <c:pt idx="893">
                  <c:v>43859</c:v>
                </c:pt>
                <c:pt idx="894">
                  <c:v>43866</c:v>
                </c:pt>
                <c:pt idx="895">
                  <c:v>43873</c:v>
                </c:pt>
                <c:pt idx="896">
                  <c:v>43880</c:v>
                </c:pt>
                <c:pt idx="897">
                  <c:v>43887</c:v>
                </c:pt>
                <c:pt idx="898">
                  <c:v>43894</c:v>
                </c:pt>
                <c:pt idx="899">
                  <c:v>43901</c:v>
                </c:pt>
                <c:pt idx="900">
                  <c:v>43908</c:v>
                </c:pt>
                <c:pt idx="901">
                  <c:v>43915</c:v>
                </c:pt>
                <c:pt idx="902">
                  <c:v>43922</c:v>
                </c:pt>
                <c:pt idx="903">
                  <c:v>43929</c:v>
                </c:pt>
                <c:pt idx="904">
                  <c:v>43936</c:v>
                </c:pt>
                <c:pt idx="905">
                  <c:v>43943</c:v>
                </c:pt>
                <c:pt idx="906">
                  <c:v>43950</c:v>
                </c:pt>
                <c:pt idx="907">
                  <c:v>43957</c:v>
                </c:pt>
                <c:pt idx="908">
                  <c:v>43964</c:v>
                </c:pt>
                <c:pt idx="909">
                  <c:v>43971</c:v>
                </c:pt>
                <c:pt idx="910">
                  <c:v>43978</c:v>
                </c:pt>
                <c:pt idx="911">
                  <c:v>43985</c:v>
                </c:pt>
                <c:pt idx="912">
                  <c:v>43992</c:v>
                </c:pt>
                <c:pt idx="913">
                  <c:v>43999</c:v>
                </c:pt>
                <c:pt idx="914">
                  <c:v>44006</c:v>
                </c:pt>
                <c:pt idx="915">
                  <c:v>44013</c:v>
                </c:pt>
                <c:pt idx="916">
                  <c:v>44020</c:v>
                </c:pt>
                <c:pt idx="917">
                  <c:v>44027</c:v>
                </c:pt>
                <c:pt idx="918">
                  <c:v>44034</c:v>
                </c:pt>
                <c:pt idx="919">
                  <c:v>44041</c:v>
                </c:pt>
                <c:pt idx="920">
                  <c:v>44048</c:v>
                </c:pt>
                <c:pt idx="921">
                  <c:v>44055</c:v>
                </c:pt>
                <c:pt idx="922">
                  <c:v>44062</c:v>
                </c:pt>
                <c:pt idx="923">
                  <c:v>44069</c:v>
                </c:pt>
                <c:pt idx="924">
                  <c:v>44076</c:v>
                </c:pt>
                <c:pt idx="925">
                  <c:v>44083</c:v>
                </c:pt>
                <c:pt idx="926">
                  <c:v>44090</c:v>
                </c:pt>
                <c:pt idx="927">
                  <c:v>44097</c:v>
                </c:pt>
                <c:pt idx="928">
                  <c:v>44104</c:v>
                </c:pt>
                <c:pt idx="929">
                  <c:v>44111</c:v>
                </c:pt>
                <c:pt idx="930">
                  <c:v>44118</c:v>
                </c:pt>
                <c:pt idx="931">
                  <c:v>44125</c:v>
                </c:pt>
                <c:pt idx="932">
                  <c:v>44132</c:v>
                </c:pt>
                <c:pt idx="933">
                  <c:v>44139</c:v>
                </c:pt>
                <c:pt idx="934">
                  <c:v>44146</c:v>
                </c:pt>
                <c:pt idx="935">
                  <c:v>44153</c:v>
                </c:pt>
                <c:pt idx="936">
                  <c:v>44160</c:v>
                </c:pt>
                <c:pt idx="937">
                  <c:v>44167</c:v>
                </c:pt>
                <c:pt idx="938">
                  <c:v>44174</c:v>
                </c:pt>
                <c:pt idx="939">
                  <c:v>44181</c:v>
                </c:pt>
                <c:pt idx="940">
                  <c:v>44188</c:v>
                </c:pt>
                <c:pt idx="941">
                  <c:v>44195</c:v>
                </c:pt>
                <c:pt idx="942">
                  <c:v>44202</c:v>
                </c:pt>
                <c:pt idx="943">
                  <c:v>44209</c:v>
                </c:pt>
                <c:pt idx="944">
                  <c:v>44216</c:v>
                </c:pt>
                <c:pt idx="945">
                  <c:v>44223</c:v>
                </c:pt>
                <c:pt idx="946">
                  <c:v>44230</c:v>
                </c:pt>
                <c:pt idx="947">
                  <c:v>44237</c:v>
                </c:pt>
                <c:pt idx="948">
                  <c:v>44244</c:v>
                </c:pt>
                <c:pt idx="949">
                  <c:v>44251</c:v>
                </c:pt>
                <c:pt idx="950">
                  <c:v>44258</c:v>
                </c:pt>
                <c:pt idx="951">
                  <c:v>44265</c:v>
                </c:pt>
                <c:pt idx="952">
                  <c:v>44272</c:v>
                </c:pt>
                <c:pt idx="953">
                  <c:v>44279</c:v>
                </c:pt>
                <c:pt idx="954">
                  <c:v>44286</c:v>
                </c:pt>
                <c:pt idx="955">
                  <c:v>44293</c:v>
                </c:pt>
                <c:pt idx="956">
                  <c:v>44300</c:v>
                </c:pt>
                <c:pt idx="957">
                  <c:v>44307</c:v>
                </c:pt>
                <c:pt idx="958">
                  <c:v>44314</c:v>
                </c:pt>
                <c:pt idx="959">
                  <c:v>44321</c:v>
                </c:pt>
                <c:pt idx="960">
                  <c:v>44328</c:v>
                </c:pt>
                <c:pt idx="961">
                  <c:v>44335</c:v>
                </c:pt>
                <c:pt idx="962">
                  <c:v>44342</c:v>
                </c:pt>
                <c:pt idx="963">
                  <c:v>44349</c:v>
                </c:pt>
                <c:pt idx="964">
                  <c:v>44356</c:v>
                </c:pt>
                <c:pt idx="965">
                  <c:v>44363</c:v>
                </c:pt>
                <c:pt idx="966">
                  <c:v>44370</c:v>
                </c:pt>
                <c:pt idx="967">
                  <c:v>44377</c:v>
                </c:pt>
                <c:pt idx="968">
                  <c:v>44384</c:v>
                </c:pt>
                <c:pt idx="969">
                  <c:v>44391</c:v>
                </c:pt>
                <c:pt idx="970">
                  <c:v>44398</c:v>
                </c:pt>
                <c:pt idx="971">
                  <c:v>44405</c:v>
                </c:pt>
                <c:pt idx="972">
                  <c:v>44412</c:v>
                </c:pt>
                <c:pt idx="973">
                  <c:v>44419</c:v>
                </c:pt>
                <c:pt idx="974">
                  <c:v>44426</c:v>
                </c:pt>
                <c:pt idx="975">
                  <c:v>44433</c:v>
                </c:pt>
                <c:pt idx="976">
                  <c:v>44440</c:v>
                </c:pt>
                <c:pt idx="977">
                  <c:v>44447</c:v>
                </c:pt>
                <c:pt idx="978">
                  <c:v>44454</c:v>
                </c:pt>
                <c:pt idx="979">
                  <c:v>44461</c:v>
                </c:pt>
                <c:pt idx="980">
                  <c:v>44468</c:v>
                </c:pt>
                <c:pt idx="981">
                  <c:v>44475</c:v>
                </c:pt>
                <c:pt idx="982">
                  <c:v>44482</c:v>
                </c:pt>
                <c:pt idx="983">
                  <c:v>44489</c:v>
                </c:pt>
                <c:pt idx="984">
                  <c:v>44496</c:v>
                </c:pt>
                <c:pt idx="985">
                  <c:v>44503</c:v>
                </c:pt>
                <c:pt idx="986">
                  <c:v>44510</c:v>
                </c:pt>
                <c:pt idx="987">
                  <c:v>44517</c:v>
                </c:pt>
                <c:pt idx="988">
                  <c:v>44524</c:v>
                </c:pt>
                <c:pt idx="989">
                  <c:v>44531</c:v>
                </c:pt>
                <c:pt idx="990">
                  <c:v>44538</c:v>
                </c:pt>
                <c:pt idx="991">
                  <c:v>44545</c:v>
                </c:pt>
                <c:pt idx="992">
                  <c:v>44552</c:v>
                </c:pt>
                <c:pt idx="993">
                  <c:v>44559</c:v>
                </c:pt>
                <c:pt idx="994">
                  <c:v>44566</c:v>
                </c:pt>
                <c:pt idx="995">
                  <c:v>44573</c:v>
                </c:pt>
                <c:pt idx="996">
                  <c:v>44580</c:v>
                </c:pt>
                <c:pt idx="997">
                  <c:v>44587</c:v>
                </c:pt>
                <c:pt idx="998">
                  <c:v>44594</c:v>
                </c:pt>
                <c:pt idx="999">
                  <c:v>44601</c:v>
                </c:pt>
                <c:pt idx="1000">
                  <c:v>44608</c:v>
                </c:pt>
                <c:pt idx="1001">
                  <c:v>44615</c:v>
                </c:pt>
                <c:pt idx="1002">
                  <c:v>44622</c:v>
                </c:pt>
                <c:pt idx="1003">
                  <c:v>44629</c:v>
                </c:pt>
                <c:pt idx="1004">
                  <c:v>44636</c:v>
                </c:pt>
                <c:pt idx="1005">
                  <c:v>44643</c:v>
                </c:pt>
                <c:pt idx="1006">
                  <c:v>44650</c:v>
                </c:pt>
                <c:pt idx="1007">
                  <c:v>44657</c:v>
                </c:pt>
                <c:pt idx="1008">
                  <c:v>44664</c:v>
                </c:pt>
                <c:pt idx="1009">
                  <c:v>44671</c:v>
                </c:pt>
                <c:pt idx="1010">
                  <c:v>44678</c:v>
                </c:pt>
                <c:pt idx="1011">
                  <c:v>44685</c:v>
                </c:pt>
                <c:pt idx="1012">
                  <c:v>44692</c:v>
                </c:pt>
                <c:pt idx="1013">
                  <c:v>44699</c:v>
                </c:pt>
                <c:pt idx="1014">
                  <c:v>44706</c:v>
                </c:pt>
                <c:pt idx="1015">
                  <c:v>44713</c:v>
                </c:pt>
                <c:pt idx="1016">
                  <c:v>44720</c:v>
                </c:pt>
                <c:pt idx="1017">
                  <c:v>44727</c:v>
                </c:pt>
                <c:pt idx="1018">
                  <c:v>44734</c:v>
                </c:pt>
                <c:pt idx="1019">
                  <c:v>44741</c:v>
                </c:pt>
                <c:pt idx="1020">
                  <c:v>44748</c:v>
                </c:pt>
                <c:pt idx="1021">
                  <c:v>44755</c:v>
                </c:pt>
                <c:pt idx="1022">
                  <c:v>44762</c:v>
                </c:pt>
                <c:pt idx="1023">
                  <c:v>44769</c:v>
                </c:pt>
                <c:pt idx="1024">
                  <c:v>44776</c:v>
                </c:pt>
                <c:pt idx="1025">
                  <c:v>44783</c:v>
                </c:pt>
                <c:pt idx="1026">
                  <c:v>44790</c:v>
                </c:pt>
                <c:pt idx="1027">
                  <c:v>44797</c:v>
                </c:pt>
                <c:pt idx="1028">
                  <c:v>44804</c:v>
                </c:pt>
                <c:pt idx="1029">
                  <c:v>44811</c:v>
                </c:pt>
                <c:pt idx="1030">
                  <c:v>44818</c:v>
                </c:pt>
                <c:pt idx="1031">
                  <c:v>44825</c:v>
                </c:pt>
                <c:pt idx="1032">
                  <c:v>44832</c:v>
                </c:pt>
                <c:pt idx="1033">
                  <c:v>44839</c:v>
                </c:pt>
                <c:pt idx="1034">
                  <c:v>44846</c:v>
                </c:pt>
                <c:pt idx="1035">
                  <c:v>44853</c:v>
                </c:pt>
                <c:pt idx="1036">
                  <c:v>44860</c:v>
                </c:pt>
              </c:numCache>
            </c:numRef>
          </c:cat>
          <c:val>
            <c:numRef>
              <c:f>'FRED Graph'!$G$16:$G$1052</c:f>
              <c:numCache>
                <c:formatCode>General</c:formatCode>
                <c:ptCount val="103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100000000</c:v>
                </c:pt>
                <c:pt idx="251">
                  <c:v>100000000</c:v>
                </c:pt>
                <c:pt idx="252">
                  <c:v>100000000</c:v>
                </c:pt>
                <c:pt idx="253">
                  <c:v>100000000</c:v>
                </c:pt>
                <c:pt idx="254">
                  <c:v>100000000</c:v>
                </c:pt>
                <c:pt idx="255">
                  <c:v>100000000</c:v>
                </c:pt>
                <c:pt idx="256">
                  <c:v>100000000</c:v>
                </c:pt>
                <c:pt idx="257">
                  <c:v>100000000</c:v>
                </c:pt>
                <c:pt idx="258">
                  <c:v>100000000</c:v>
                </c:pt>
                <c:pt idx="259">
                  <c:v>100000000</c:v>
                </c:pt>
                <c:pt idx="260">
                  <c:v>100000000</c:v>
                </c:pt>
                <c:pt idx="261">
                  <c:v>100000000</c:v>
                </c:pt>
                <c:pt idx="262">
                  <c:v>100000000</c:v>
                </c:pt>
                <c:pt idx="263">
                  <c:v>100000000</c:v>
                </c:pt>
                <c:pt idx="264">
                  <c:v>100000000</c:v>
                </c:pt>
                <c:pt idx="265">
                  <c:v>100000000</c:v>
                </c:pt>
                <c:pt idx="266">
                  <c:v>100000000</c:v>
                </c:pt>
                <c:pt idx="267">
                  <c:v>100000000</c:v>
                </c:pt>
                <c:pt idx="268">
                  <c:v>100000000</c:v>
                </c:pt>
                <c:pt idx="269">
                  <c:v>100000000</c:v>
                </c:pt>
                <c:pt idx="270">
                  <c:v>100000000</c:v>
                </c:pt>
                <c:pt idx="271">
                  <c:v>100000000</c:v>
                </c:pt>
                <c:pt idx="272">
                  <c:v>100000000</c:v>
                </c:pt>
                <c:pt idx="273">
                  <c:v>100000000</c:v>
                </c:pt>
                <c:pt idx="274">
                  <c:v>100000000</c:v>
                </c:pt>
                <c:pt idx="275">
                  <c:v>100000000</c:v>
                </c:pt>
                <c:pt idx="276">
                  <c:v>100000000</c:v>
                </c:pt>
                <c:pt idx="277">
                  <c:v>100000000</c:v>
                </c:pt>
                <c:pt idx="278">
                  <c:v>100000000</c:v>
                </c:pt>
                <c:pt idx="279">
                  <c:v>100000000</c:v>
                </c:pt>
                <c:pt idx="280">
                  <c:v>100000000</c:v>
                </c:pt>
                <c:pt idx="281">
                  <c:v>100000000</c:v>
                </c:pt>
                <c:pt idx="282">
                  <c:v>100000000</c:v>
                </c:pt>
                <c:pt idx="283">
                  <c:v>100000000</c:v>
                </c:pt>
                <c:pt idx="284">
                  <c:v>100000000</c:v>
                </c:pt>
                <c:pt idx="285">
                  <c:v>100000000</c:v>
                </c:pt>
                <c:pt idx="286">
                  <c:v>100000000</c:v>
                </c:pt>
                <c:pt idx="287">
                  <c:v>100000000</c:v>
                </c:pt>
                <c:pt idx="288">
                  <c:v>100000000</c:v>
                </c:pt>
                <c:pt idx="289">
                  <c:v>100000000</c:v>
                </c:pt>
                <c:pt idx="290">
                  <c:v>100000000</c:v>
                </c:pt>
                <c:pt idx="291">
                  <c:v>100000000</c:v>
                </c:pt>
                <c:pt idx="292">
                  <c:v>100000000</c:v>
                </c:pt>
                <c:pt idx="293">
                  <c:v>100000000</c:v>
                </c:pt>
                <c:pt idx="294">
                  <c:v>100000000</c:v>
                </c:pt>
                <c:pt idx="295">
                  <c:v>100000000</c:v>
                </c:pt>
                <c:pt idx="296">
                  <c:v>100000000</c:v>
                </c:pt>
                <c:pt idx="297">
                  <c:v>100000000</c:v>
                </c:pt>
                <c:pt idx="298">
                  <c:v>100000000</c:v>
                </c:pt>
                <c:pt idx="299">
                  <c:v>100000000</c:v>
                </c:pt>
                <c:pt idx="300">
                  <c:v>100000000</c:v>
                </c:pt>
                <c:pt idx="301">
                  <c:v>100000000</c:v>
                </c:pt>
                <c:pt idx="302">
                  <c:v>100000000</c:v>
                </c:pt>
                <c:pt idx="303">
                  <c:v>100000000</c:v>
                </c:pt>
                <c:pt idx="304">
                  <c:v>100000000</c:v>
                </c:pt>
                <c:pt idx="305">
                  <c:v>100000000</c:v>
                </c:pt>
                <c:pt idx="306">
                  <c:v>100000000</c:v>
                </c:pt>
                <c:pt idx="307">
                  <c:v>100000000</c:v>
                </c:pt>
                <c:pt idx="308">
                  <c:v>100000000</c:v>
                </c:pt>
                <c:pt idx="309">
                  <c:v>100000000</c:v>
                </c:pt>
                <c:pt idx="310">
                  <c:v>100000000</c:v>
                </c:pt>
                <c:pt idx="311">
                  <c:v>100000000</c:v>
                </c:pt>
                <c:pt idx="312">
                  <c:v>100000000</c:v>
                </c:pt>
                <c:pt idx="313">
                  <c:v>100000000</c:v>
                </c:pt>
                <c:pt idx="314">
                  <c:v>100000000</c:v>
                </c:pt>
                <c:pt idx="315">
                  <c:v>100000000</c:v>
                </c:pt>
                <c:pt idx="316">
                  <c:v>100000000</c:v>
                </c:pt>
                <c:pt idx="317">
                  <c:v>100000000</c:v>
                </c:pt>
                <c:pt idx="318">
                  <c:v>100000000</c:v>
                </c:pt>
                <c:pt idx="319">
                  <c:v>100000000</c:v>
                </c:pt>
                <c:pt idx="320">
                  <c:v>100000000</c:v>
                </c:pt>
                <c:pt idx="321">
                  <c:v>100000000</c:v>
                </c:pt>
                <c:pt idx="322">
                  <c:v>100000000</c:v>
                </c:pt>
                <c:pt idx="323">
                  <c:v>100000000</c:v>
                </c:pt>
                <c:pt idx="324">
                  <c:v>100000000</c:v>
                </c:pt>
                <c:pt idx="325">
                  <c:v>100000000</c:v>
                </c:pt>
                <c:pt idx="326">
                  <c:v>100000000</c:v>
                </c:pt>
                <c:pt idx="327">
                  <c:v>100000000</c:v>
                </c:pt>
                <c:pt idx="328">
                  <c:v>100000000</c:v>
                </c:pt>
                <c:pt idx="329">
                  <c:v>100000000</c:v>
                </c:pt>
                <c:pt idx="330">
                  <c:v>100000000</c:v>
                </c:pt>
                <c:pt idx="331">
                  <c:v>100000000</c:v>
                </c:pt>
                <c:pt idx="332">
                  <c:v>100000000</c:v>
                </c:pt>
                <c:pt idx="333">
                  <c:v>100000000</c:v>
                </c:pt>
                <c:pt idx="334">
                  <c:v>100000000</c:v>
                </c:pt>
                <c:pt idx="335">
                  <c:v>100000000</c:v>
                </c:pt>
                <c:pt idx="336">
                  <c:v>100000000</c:v>
                </c:pt>
                <c:pt idx="337">
                  <c:v>100000000</c:v>
                </c:pt>
                <c:pt idx="338">
                  <c:v>100000000</c:v>
                </c:pt>
                <c:pt idx="339">
                  <c:v>100000000</c:v>
                </c:pt>
                <c:pt idx="340">
                  <c:v>100000000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100000000</c:v>
                </c:pt>
                <c:pt idx="890">
                  <c:v>100000000</c:v>
                </c:pt>
                <c:pt idx="891">
                  <c:v>100000000</c:v>
                </c:pt>
                <c:pt idx="892">
                  <c:v>100000000</c:v>
                </c:pt>
                <c:pt idx="893">
                  <c:v>100000000</c:v>
                </c:pt>
                <c:pt idx="894">
                  <c:v>100000000</c:v>
                </c:pt>
                <c:pt idx="895">
                  <c:v>100000000</c:v>
                </c:pt>
                <c:pt idx="896">
                  <c:v>100000000</c:v>
                </c:pt>
                <c:pt idx="897">
                  <c:v>100000000</c:v>
                </c:pt>
                <c:pt idx="898">
                  <c:v>100000000</c:v>
                </c:pt>
                <c:pt idx="899">
                  <c:v>100000000</c:v>
                </c:pt>
                <c:pt idx="900">
                  <c:v>100000000</c:v>
                </c:pt>
                <c:pt idx="901">
                  <c:v>100000000</c:v>
                </c:pt>
                <c:pt idx="902">
                  <c:v>100000000</c:v>
                </c:pt>
                <c:pt idx="903">
                  <c:v>100000000</c:v>
                </c:pt>
                <c:pt idx="904">
                  <c:v>100000000</c:v>
                </c:pt>
                <c:pt idx="905">
                  <c:v>100000000</c:v>
                </c:pt>
                <c:pt idx="906">
                  <c:v>100000000</c:v>
                </c:pt>
                <c:pt idx="907">
                  <c:v>100000000</c:v>
                </c:pt>
                <c:pt idx="908">
                  <c:v>100000000</c:v>
                </c:pt>
                <c:pt idx="909">
                  <c:v>100000000</c:v>
                </c:pt>
                <c:pt idx="910">
                  <c:v>100000000</c:v>
                </c:pt>
                <c:pt idx="911">
                  <c:v>100000000</c:v>
                </c:pt>
                <c:pt idx="912">
                  <c:v>100000000</c:v>
                </c:pt>
                <c:pt idx="913">
                  <c:v>100000000</c:v>
                </c:pt>
                <c:pt idx="914">
                  <c:v>100000000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numCache>
            </c:numRef>
          </c:val>
          <c:extLst>
            <c:ext xmlns:c16="http://schemas.microsoft.com/office/drawing/2014/chart" uri="{C3380CC4-5D6E-409C-BE32-E72D297353CC}">
              <c16:uniqueId val="{00000003-2965-42CB-AC89-5EA067BE165E}"/>
            </c:ext>
          </c:extLst>
        </c:ser>
        <c:dLbls>
          <c:showLegendKey val="0"/>
          <c:showVal val="0"/>
          <c:showCatName val="0"/>
          <c:showSerName val="0"/>
          <c:showPercent val="0"/>
          <c:showBubbleSize val="0"/>
        </c:dLbls>
        <c:axId val="1633321280"/>
        <c:axId val="1"/>
      </c:areaChart>
      <c:dateAx>
        <c:axId val="1633321280"/>
        <c:scaling>
          <c:orientation val="minMax"/>
          <c:min val="38718"/>
        </c:scaling>
        <c:delete val="0"/>
        <c:axPos val="b"/>
        <c:numFmt formatCode="yyyy" sourceLinked="0"/>
        <c:majorTickMark val="none"/>
        <c:minorTickMark val="none"/>
        <c:tickLblPos val="nextTo"/>
        <c:spPr>
          <a:noFill/>
          <a:ln w="9525" cap="flat" cmpd="sng" algn="ctr">
            <a:solidFill>
              <a:schemeClr val="tx1"/>
            </a:solidFill>
            <a:round/>
          </a:ln>
          <a:effectLst/>
        </c:spPr>
        <c:txPr>
          <a:bodyPr rot="0" vert="horz"/>
          <a:lstStyle/>
          <a:p>
            <a:pPr>
              <a:defRPr sz="1100" b="0" i="0" u="none" strike="noStrike" baseline="0">
                <a:solidFill>
                  <a:srgbClr val="000000"/>
                </a:solidFill>
                <a:latin typeface="Calibri"/>
                <a:ea typeface="Calibri"/>
                <a:cs typeface="Calibri"/>
              </a:defRPr>
            </a:pPr>
            <a:endParaRPr lang="en-US"/>
          </a:p>
        </c:txPr>
        <c:crossAx val="1"/>
        <c:crosses val="autoZero"/>
        <c:auto val="1"/>
        <c:lblOffset val="100"/>
        <c:baseTimeUnit val="days"/>
        <c:majorUnit val="2"/>
        <c:majorTimeUnit val="years"/>
      </c:dateAx>
      <c:valAx>
        <c:axId val="1"/>
        <c:scaling>
          <c:orientation val="minMax"/>
          <c:max val="10000000"/>
        </c:scaling>
        <c:delete val="0"/>
        <c:axPos val="l"/>
        <c:majorGridlines>
          <c:spPr>
            <a:ln w="9525" cap="flat" cmpd="sng" algn="ctr">
              <a:solidFill>
                <a:schemeClr val="tx1">
                  <a:lumMod val="15000"/>
                  <a:lumOff val="85000"/>
                </a:schemeClr>
              </a:solidFill>
              <a:prstDash val="lgDash"/>
              <a:round/>
            </a:ln>
            <a:effectLst/>
          </c:spPr>
        </c:majorGridlines>
        <c:numFmt formatCode="\$#0,," sourceLinked="0"/>
        <c:majorTickMark val="none"/>
        <c:minorTickMark val="none"/>
        <c:tickLblPos val="nextTo"/>
        <c:spPr>
          <a:ln w="6350">
            <a:noFill/>
          </a:ln>
        </c:spPr>
        <c:txPr>
          <a:bodyPr rot="0" vert="horz"/>
          <a:lstStyle/>
          <a:p>
            <a:pPr>
              <a:defRPr sz="1100" b="0" i="0" u="none" strike="noStrike" baseline="0">
                <a:solidFill>
                  <a:srgbClr val="000000"/>
                </a:solidFill>
                <a:latin typeface="Calibri"/>
                <a:ea typeface="Calibri"/>
                <a:cs typeface="Calibri"/>
              </a:defRPr>
            </a:pPr>
            <a:endParaRPr lang="en-US"/>
          </a:p>
        </c:txPr>
        <c:crossAx val="1633321280"/>
        <c:crosses val="autoZero"/>
        <c:crossBetween val="midCat"/>
      </c:valAx>
      <c:spPr>
        <a:noFill/>
        <a:ln w="25400">
          <a:noFill/>
        </a:ln>
      </c:spPr>
    </c:plotArea>
    <c:legend>
      <c:legendPos val="b"/>
      <c:legendEntry>
        <c:idx val="3"/>
        <c:delete val="1"/>
      </c:legendEntry>
      <c:layout>
        <c:manualLayout>
          <c:xMode val="edge"/>
          <c:yMode val="edge"/>
          <c:x val="0.15556923255438737"/>
          <c:y val="0.95094265139489598"/>
          <c:w val="0.76621842097353809"/>
          <c:h val="4.9057348605104079E-2"/>
        </c:manualLayout>
      </c:layout>
      <c:overlay val="0"/>
      <c:txPr>
        <a:bodyPr/>
        <a:lstStyle/>
        <a:p>
          <a:pPr>
            <a:defRPr sz="1100"/>
          </a:pPr>
          <a:endParaRPr lang="en-US"/>
        </a:p>
      </c:txPr>
    </c:legend>
    <c:plotVisOnly val="1"/>
    <c:dispBlanksAs val="zero"/>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1" i="0" u="none" strike="noStrike" baseline="0">
                <a:solidFill>
                  <a:srgbClr val="000000"/>
                </a:solidFill>
                <a:latin typeface="Calibri"/>
                <a:ea typeface="Calibri"/>
                <a:cs typeface="Calibri"/>
              </a:defRPr>
            </a:pPr>
            <a:r>
              <a:rPr lang="en-US" sz="1600" dirty="0"/>
              <a:t>U.S. Equity Indices</a:t>
            </a:r>
          </a:p>
        </c:rich>
      </c:tx>
      <c:overlay val="0"/>
      <c:spPr>
        <a:noFill/>
        <a:ln w="25400">
          <a:noFill/>
        </a:ln>
      </c:spPr>
    </c:title>
    <c:autoTitleDeleted val="0"/>
    <c:plotArea>
      <c:layout/>
      <c:lineChart>
        <c:grouping val="standard"/>
        <c:varyColors val="0"/>
        <c:ser>
          <c:idx val="0"/>
          <c:order val="0"/>
          <c:tx>
            <c:v>S&amp;P 500</c:v>
          </c:tx>
          <c:spPr>
            <a:ln w="28575" cap="rnd">
              <a:solidFill>
                <a:schemeClr val="bg1">
                  <a:lumMod val="50000"/>
                </a:schemeClr>
              </a:solidFill>
              <a:round/>
            </a:ln>
            <a:effectLst/>
          </c:spPr>
          <c:marker>
            <c:symbol val="none"/>
          </c:marker>
          <c:cat>
            <c:numRef>
              <c:f>'FRED Graph'!$A$14:$A$2879</c:f>
              <c:numCache>
                <c:formatCode>yyyy\-mm\-dd</c:formatCode>
                <c:ptCount val="2864"/>
                <c:pt idx="0">
                  <c:v>40842</c:v>
                </c:pt>
                <c:pt idx="1">
                  <c:v>40843</c:v>
                </c:pt>
                <c:pt idx="2">
                  <c:v>40844</c:v>
                </c:pt>
                <c:pt idx="3">
                  <c:v>40847</c:v>
                </c:pt>
                <c:pt idx="4">
                  <c:v>40848</c:v>
                </c:pt>
                <c:pt idx="5">
                  <c:v>40849</c:v>
                </c:pt>
                <c:pt idx="6">
                  <c:v>40850</c:v>
                </c:pt>
                <c:pt idx="7">
                  <c:v>40851</c:v>
                </c:pt>
                <c:pt idx="8">
                  <c:v>40854</c:v>
                </c:pt>
                <c:pt idx="9">
                  <c:v>40855</c:v>
                </c:pt>
                <c:pt idx="10">
                  <c:v>40856</c:v>
                </c:pt>
                <c:pt idx="11">
                  <c:v>40857</c:v>
                </c:pt>
                <c:pt idx="12">
                  <c:v>40858</c:v>
                </c:pt>
                <c:pt idx="13">
                  <c:v>40861</c:v>
                </c:pt>
                <c:pt idx="14">
                  <c:v>40862</c:v>
                </c:pt>
                <c:pt idx="15">
                  <c:v>40863</c:v>
                </c:pt>
                <c:pt idx="16">
                  <c:v>40864</c:v>
                </c:pt>
                <c:pt idx="17">
                  <c:v>40865</c:v>
                </c:pt>
                <c:pt idx="18">
                  <c:v>40868</c:v>
                </c:pt>
                <c:pt idx="19">
                  <c:v>40869</c:v>
                </c:pt>
                <c:pt idx="20">
                  <c:v>40870</c:v>
                </c:pt>
                <c:pt idx="21">
                  <c:v>40871</c:v>
                </c:pt>
                <c:pt idx="22">
                  <c:v>40872</c:v>
                </c:pt>
                <c:pt idx="23">
                  <c:v>40875</c:v>
                </c:pt>
                <c:pt idx="24">
                  <c:v>40876</c:v>
                </c:pt>
                <c:pt idx="25">
                  <c:v>40877</c:v>
                </c:pt>
                <c:pt idx="26">
                  <c:v>40878</c:v>
                </c:pt>
                <c:pt idx="27">
                  <c:v>40879</c:v>
                </c:pt>
                <c:pt idx="28">
                  <c:v>40882</c:v>
                </c:pt>
                <c:pt idx="29">
                  <c:v>40883</c:v>
                </c:pt>
                <c:pt idx="30">
                  <c:v>40884</c:v>
                </c:pt>
                <c:pt idx="31">
                  <c:v>40885</c:v>
                </c:pt>
                <c:pt idx="32">
                  <c:v>40886</c:v>
                </c:pt>
                <c:pt idx="33">
                  <c:v>40889</c:v>
                </c:pt>
                <c:pt idx="34">
                  <c:v>40890</c:v>
                </c:pt>
                <c:pt idx="35">
                  <c:v>40891</c:v>
                </c:pt>
                <c:pt idx="36">
                  <c:v>40892</c:v>
                </c:pt>
                <c:pt idx="37">
                  <c:v>40893</c:v>
                </c:pt>
                <c:pt idx="38">
                  <c:v>40896</c:v>
                </c:pt>
                <c:pt idx="39">
                  <c:v>40897</c:v>
                </c:pt>
                <c:pt idx="40">
                  <c:v>40898</c:v>
                </c:pt>
                <c:pt idx="41">
                  <c:v>40899</c:v>
                </c:pt>
                <c:pt idx="42">
                  <c:v>40900</c:v>
                </c:pt>
                <c:pt idx="43">
                  <c:v>40903</c:v>
                </c:pt>
                <c:pt idx="44">
                  <c:v>40904</c:v>
                </c:pt>
                <c:pt idx="45">
                  <c:v>40905</c:v>
                </c:pt>
                <c:pt idx="46">
                  <c:v>40906</c:v>
                </c:pt>
                <c:pt idx="47">
                  <c:v>40907</c:v>
                </c:pt>
                <c:pt idx="48">
                  <c:v>40910</c:v>
                </c:pt>
                <c:pt idx="49">
                  <c:v>40911</c:v>
                </c:pt>
                <c:pt idx="50">
                  <c:v>40912</c:v>
                </c:pt>
                <c:pt idx="51">
                  <c:v>40913</c:v>
                </c:pt>
                <c:pt idx="52">
                  <c:v>40914</c:v>
                </c:pt>
                <c:pt idx="53">
                  <c:v>40917</c:v>
                </c:pt>
                <c:pt idx="54">
                  <c:v>40918</c:v>
                </c:pt>
                <c:pt idx="55">
                  <c:v>40919</c:v>
                </c:pt>
                <c:pt idx="56">
                  <c:v>40920</c:v>
                </c:pt>
                <c:pt idx="57">
                  <c:v>40921</c:v>
                </c:pt>
                <c:pt idx="58">
                  <c:v>40924</c:v>
                </c:pt>
                <c:pt idx="59">
                  <c:v>40925</c:v>
                </c:pt>
                <c:pt idx="60">
                  <c:v>40926</c:v>
                </c:pt>
                <c:pt idx="61">
                  <c:v>40927</c:v>
                </c:pt>
                <c:pt idx="62">
                  <c:v>40928</c:v>
                </c:pt>
                <c:pt idx="63">
                  <c:v>40931</c:v>
                </c:pt>
                <c:pt idx="64">
                  <c:v>40932</c:v>
                </c:pt>
                <c:pt idx="65">
                  <c:v>40933</c:v>
                </c:pt>
                <c:pt idx="66">
                  <c:v>40934</c:v>
                </c:pt>
                <c:pt idx="67">
                  <c:v>40935</c:v>
                </c:pt>
                <c:pt idx="68">
                  <c:v>40938</c:v>
                </c:pt>
                <c:pt idx="69">
                  <c:v>40939</c:v>
                </c:pt>
                <c:pt idx="70">
                  <c:v>40940</c:v>
                </c:pt>
                <c:pt idx="71">
                  <c:v>40941</c:v>
                </c:pt>
                <c:pt idx="72">
                  <c:v>40942</c:v>
                </c:pt>
                <c:pt idx="73">
                  <c:v>40945</c:v>
                </c:pt>
                <c:pt idx="74">
                  <c:v>40946</c:v>
                </c:pt>
                <c:pt idx="75">
                  <c:v>40947</c:v>
                </c:pt>
                <c:pt idx="76">
                  <c:v>40948</c:v>
                </c:pt>
                <c:pt idx="77">
                  <c:v>40949</c:v>
                </c:pt>
                <c:pt idx="78">
                  <c:v>40952</c:v>
                </c:pt>
                <c:pt idx="79">
                  <c:v>40953</c:v>
                </c:pt>
                <c:pt idx="80">
                  <c:v>40954</c:v>
                </c:pt>
                <c:pt idx="81">
                  <c:v>40955</c:v>
                </c:pt>
                <c:pt idx="82">
                  <c:v>40956</c:v>
                </c:pt>
                <c:pt idx="83">
                  <c:v>40959</c:v>
                </c:pt>
                <c:pt idx="84">
                  <c:v>40960</c:v>
                </c:pt>
                <c:pt idx="85">
                  <c:v>40961</c:v>
                </c:pt>
                <c:pt idx="86">
                  <c:v>40962</c:v>
                </c:pt>
                <c:pt idx="87">
                  <c:v>40963</c:v>
                </c:pt>
                <c:pt idx="88">
                  <c:v>40966</c:v>
                </c:pt>
                <c:pt idx="89">
                  <c:v>40967</c:v>
                </c:pt>
                <c:pt idx="90">
                  <c:v>40968</c:v>
                </c:pt>
                <c:pt idx="91">
                  <c:v>40969</c:v>
                </c:pt>
                <c:pt idx="92">
                  <c:v>40970</c:v>
                </c:pt>
                <c:pt idx="93">
                  <c:v>40973</c:v>
                </c:pt>
                <c:pt idx="94">
                  <c:v>40974</c:v>
                </c:pt>
                <c:pt idx="95">
                  <c:v>40975</c:v>
                </c:pt>
                <c:pt idx="96">
                  <c:v>40976</c:v>
                </c:pt>
                <c:pt idx="97">
                  <c:v>40977</c:v>
                </c:pt>
                <c:pt idx="98">
                  <c:v>40980</c:v>
                </c:pt>
                <c:pt idx="99">
                  <c:v>40981</c:v>
                </c:pt>
                <c:pt idx="100">
                  <c:v>40982</c:v>
                </c:pt>
                <c:pt idx="101">
                  <c:v>40983</c:v>
                </c:pt>
                <c:pt idx="102">
                  <c:v>40984</c:v>
                </c:pt>
                <c:pt idx="103">
                  <c:v>40987</c:v>
                </c:pt>
                <c:pt idx="104">
                  <c:v>40988</c:v>
                </c:pt>
                <c:pt idx="105">
                  <c:v>40989</c:v>
                </c:pt>
                <c:pt idx="106">
                  <c:v>40990</c:v>
                </c:pt>
                <c:pt idx="107">
                  <c:v>40991</c:v>
                </c:pt>
                <c:pt idx="108">
                  <c:v>40994</c:v>
                </c:pt>
                <c:pt idx="109">
                  <c:v>40995</c:v>
                </c:pt>
                <c:pt idx="110">
                  <c:v>40996</c:v>
                </c:pt>
                <c:pt idx="111">
                  <c:v>40997</c:v>
                </c:pt>
                <c:pt idx="112">
                  <c:v>40998</c:v>
                </c:pt>
                <c:pt idx="113">
                  <c:v>41001</c:v>
                </c:pt>
                <c:pt idx="114">
                  <c:v>41002</c:v>
                </c:pt>
                <c:pt idx="115">
                  <c:v>41003</c:v>
                </c:pt>
                <c:pt idx="116">
                  <c:v>41004</c:v>
                </c:pt>
                <c:pt idx="117">
                  <c:v>41005</c:v>
                </c:pt>
                <c:pt idx="118">
                  <c:v>41008</c:v>
                </c:pt>
                <c:pt idx="119">
                  <c:v>41009</c:v>
                </c:pt>
                <c:pt idx="120">
                  <c:v>41010</c:v>
                </c:pt>
                <c:pt idx="121">
                  <c:v>41011</c:v>
                </c:pt>
                <c:pt idx="122">
                  <c:v>41012</c:v>
                </c:pt>
                <c:pt idx="123">
                  <c:v>41015</c:v>
                </c:pt>
                <c:pt idx="124">
                  <c:v>41016</c:v>
                </c:pt>
                <c:pt idx="125">
                  <c:v>41017</c:v>
                </c:pt>
                <c:pt idx="126">
                  <c:v>41018</c:v>
                </c:pt>
                <c:pt idx="127">
                  <c:v>41019</c:v>
                </c:pt>
                <c:pt idx="128">
                  <c:v>41022</c:v>
                </c:pt>
                <c:pt idx="129">
                  <c:v>41023</c:v>
                </c:pt>
                <c:pt idx="130">
                  <c:v>41024</c:v>
                </c:pt>
                <c:pt idx="131">
                  <c:v>41025</c:v>
                </c:pt>
                <c:pt idx="132">
                  <c:v>41026</c:v>
                </c:pt>
                <c:pt idx="133">
                  <c:v>41029</c:v>
                </c:pt>
                <c:pt idx="134">
                  <c:v>41030</c:v>
                </c:pt>
                <c:pt idx="135">
                  <c:v>41031</c:v>
                </c:pt>
                <c:pt idx="136">
                  <c:v>41032</c:v>
                </c:pt>
                <c:pt idx="137">
                  <c:v>41033</c:v>
                </c:pt>
                <c:pt idx="138">
                  <c:v>41036</c:v>
                </c:pt>
                <c:pt idx="139">
                  <c:v>41037</c:v>
                </c:pt>
                <c:pt idx="140">
                  <c:v>41038</c:v>
                </c:pt>
                <c:pt idx="141">
                  <c:v>41039</c:v>
                </c:pt>
                <c:pt idx="142">
                  <c:v>41040</c:v>
                </c:pt>
                <c:pt idx="143">
                  <c:v>41043</c:v>
                </c:pt>
                <c:pt idx="144">
                  <c:v>41044</c:v>
                </c:pt>
                <c:pt idx="145">
                  <c:v>41045</c:v>
                </c:pt>
                <c:pt idx="146">
                  <c:v>41046</c:v>
                </c:pt>
                <c:pt idx="147">
                  <c:v>41047</c:v>
                </c:pt>
                <c:pt idx="148">
                  <c:v>41050</c:v>
                </c:pt>
                <c:pt idx="149">
                  <c:v>41051</c:v>
                </c:pt>
                <c:pt idx="150">
                  <c:v>41052</c:v>
                </c:pt>
                <c:pt idx="151">
                  <c:v>41053</c:v>
                </c:pt>
                <c:pt idx="152">
                  <c:v>41054</c:v>
                </c:pt>
                <c:pt idx="153">
                  <c:v>41057</c:v>
                </c:pt>
                <c:pt idx="154">
                  <c:v>41058</c:v>
                </c:pt>
                <c:pt idx="155">
                  <c:v>41059</c:v>
                </c:pt>
                <c:pt idx="156">
                  <c:v>41060</c:v>
                </c:pt>
                <c:pt idx="157">
                  <c:v>41061</c:v>
                </c:pt>
                <c:pt idx="158">
                  <c:v>41064</c:v>
                </c:pt>
                <c:pt idx="159">
                  <c:v>41065</c:v>
                </c:pt>
                <c:pt idx="160">
                  <c:v>41066</c:v>
                </c:pt>
                <c:pt idx="161">
                  <c:v>41067</c:v>
                </c:pt>
                <c:pt idx="162">
                  <c:v>41068</c:v>
                </c:pt>
                <c:pt idx="163">
                  <c:v>41071</c:v>
                </c:pt>
                <c:pt idx="164">
                  <c:v>41072</c:v>
                </c:pt>
                <c:pt idx="165">
                  <c:v>41073</c:v>
                </c:pt>
                <c:pt idx="166">
                  <c:v>41074</c:v>
                </c:pt>
                <c:pt idx="167">
                  <c:v>41075</c:v>
                </c:pt>
                <c:pt idx="168">
                  <c:v>41078</c:v>
                </c:pt>
                <c:pt idx="169">
                  <c:v>41079</c:v>
                </c:pt>
                <c:pt idx="170">
                  <c:v>41080</c:v>
                </c:pt>
                <c:pt idx="171">
                  <c:v>41081</c:v>
                </c:pt>
                <c:pt idx="172">
                  <c:v>41082</c:v>
                </c:pt>
                <c:pt idx="173">
                  <c:v>41085</c:v>
                </c:pt>
                <c:pt idx="174">
                  <c:v>41086</c:v>
                </c:pt>
                <c:pt idx="175">
                  <c:v>41087</c:v>
                </c:pt>
                <c:pt idx="176">
                  <c:v>41088</c:v>
                </c:pt>
                <c:pt idx="177">
                  <c:v>41089</c:v>
                </c:pt>
                <c:pt idx="178">
                  <c:v>41092</c:v>
                </c:pt>
                <c:pt idx="179">
                  <c:v>41093</c:v>
                </c:pt>
                <c:pt idx="180">
                  <c:v>41094</c:v>
                </c:pt>
                <c:pt idx="181">
                  <c:v>41095</c:v>
                </c:pt>
                <c:pt idx="182">
                  <c:v>41096</c:v>
                </c:pt>
                <c:pt idx="183">
                  <c:v>41099</c:v>
                </c:pt>
                <c:pt idx="184">
                  <c:v>41100</c:v>
                </c:pt>
                <c:pt idx="185">
                  <c:v>41101</c:v>
                </c:pt>
                <c:pt idx="186">
                  <c:v>41102</c:v>
                </c:pt>
                <c:pt idx="187">
                  <c:v>41103</c:v>
                </c:pt>
                <c:pt idx="188">
                  <c:v>41106</c:v>
                </c:pt>
                <c:pt idx="189">
                  <c:v>41107</c:v>
                </c:pt>
                <c:pt idx="190">
                  <c:v>41108</c:v>
                </c:pt>
                <c:pt idx="191">
                  <c:v>41109</c:v>
                </c:pt>
                <c:pt idx="192">
                  <c:v>41110</c:v>
                </c:pt>
                <c:pt idx="193">
                  <c:v>41113</c:v>
                </c:pt>
                <c:pt idx="194">
                  <c:v>41114</c:v>
                </c:pt>
                <c:pt idx="195">
                  <c:v>41115</c:v>
                </c:pt>
                <c:pt idx="196">
                  <c:v>41116</c:v>
                </c:pt>
                <c:pt idx="197">
                  <c:v>41117</c:v>
                </c:pt>
                <c:pt idx="198">
                  <c:v>41120</c:v>
                </c:pt>
                <c:pt idx="199">
                  <c:v>41121</c:v>
                </c:pt>
                <c:pt idx="200">
                  <c:v>41122</c:v>
                </c:pt>
                <c:pt idx="201">
                  <c:v>41123</c:v>
                </c:pt>
                <c:pt idx="202">
                  <c:v>41124</c:v>
                </c:pt>
                <c:pt idx="203">
                  <c:v>41127</c:v>
                </c:pt>
                <c:pt idx="204">
                  <c:v>41128</c:v>
                </c:pt>
                <c:pt idx="205">
                  <c:v>41129</c:v>
                </c:pt>
                <c:pt idx="206">
                  <c:v>41130</c:v>
                </c:pt>
                <c:pt idx="207">
                  <c:v>41131</c:v>
                </c:pt>
                <c:pt idx="208">
                  <c:v>41134</c:v>
                </c:pt>
                <c:pt idx="209">
                  <c:v>41135</c:v>
                </c:pt>
                <c:pt idx="210">
                  <c:v>41136</c:v>
                </c:pt>
                <c:pt idx="211">
                  <c:v>41137</c:v>
                </c:pt>
                <c:pt idx="212">
                  <c:v>41138</c:v>
                </c:pt>
                <c:pt idx="213">
                  <c:v>41141</c:v>
                </c:pt>
                <c:pt idx="214">
                  <c:v>41142</c:v>
                </c:pt>
                <c:pt idx="215">
                  <c:v>41143</c:v>
                </c:pt>
                <c:pt idx="216">
                  <c:v>41144</c:v>
                </c:pt>
                <c:pt idx="217">
                  <c:v>41145</c:v>
                </c:pt>
                <c:pt idx="218">
                  <c:v>41148</c:v>
                </c:pt>
                <c:pt idx="219">
                  <c:v>41149</c:v>
                </c:pt>
                <c:pt idx="220">
                  <c:v>41150</c:v>
                </c:pt>
                <c:pt idx="221">
                  <c:v>41151</c:v>
                </c:pt>
                <c:pt idx="222">
                  <c:v>41152</c:v>
                </c:pt>
                <c:pt idx="223">
                  <c:v>41155</c:v>
                </c:pt>
                <c:pt idx="224">
                  <c:v>41156</c:v>
                </c:pt>
                <c:pt idx="225">
                  <c:v>41157</c:v>
                </c:pt>
                <c:pt idx="226">
                  <c:v>41158</c:v>
                </c:pt>
                <c:pt idx="227">
                  <c:v>41159</c:v>
                </c:pt>
                <c:pt idx="228">
                  <c:v>41162</c:v>
                </c:pt>
                <c:pt idx="229">
                  <c:v>41163</c:v>
                </c:pt>
                <c:pt idx="230">
                  <c:v>41164</c:v>
                </c:pt>
                <c:pt idx="231">
                  <c:v>41165</c:v>
                </c:pt>
                <c:pt idx="232">
                  <c:v>41166</c:v>
                </c:pt>
                <c:pt idx="233">
                  <c:v>41169</c:v>
                </c:pt>
                <c:pt idx="234">
                  <c:v>41170</c:v>
                </c:pt>
                <c:pt idx="235">
                  <c:v>41171</c:v>
                </c:pt>
                <c:pt idx="236">
                  <c:v>41172</c:v>
                </c:pt>
                <c:pt idx="237">
                  <c:v>41173</c:v>
                </c:pt>
                <c:pt idx="238">
                  <c:v>41176</c:v>
                </c:pt>
                <c:pt idx="239">
                  <c:v>41177</c:v>
                </c:pt>
                <c:pt idx="240">
                  <c:v>41178</c:v>
                </c:pt>
                <c:pt idx="241">
                  <c:v>41179</c:v>
                </c:pt>
                <c:pt idx="242">
                  <c:v>41180</c:v>
                </c:pt>
                <c:pt idx="243">
                  <c:v>41183</c:v>
                </c:pt>
                <c:pt idx="244">
                  <c:v>41184</c:v>
                </c:pt>
                <c:pt idx="245">
                  <c:v>41185</c:v>
                </c:pt>
                <c:pt idx="246">
                  <c:v>41186</c:v>
                </c:pt>
                <c:pt idx="247">
                  <c:v>41187</c:v>
                </c:pt>
                <c:pt idx="248">
                  <c:v>41190</c:v>
                </c:pt>
                <c:pt idx="249">
                  <c:v>41191</c:v>
                </c:pt>
                <c:pt idx="250">
                  <c:v>41192</c:v>
                </c:pt>
                <c:pt idx="251">
                  <c:v>41193</c:v>
                </c:pt>
                <c:pt idx="252">
                  <c:v>41194</c:v>
                </c:pt>
                <c:pt idx="253">
                  <c:v>41197</c:v>
                </c:pt>
                <c:pt idx="254">
                  <c:v>41198</c:v>
                </c:pt>
                <c:pt idx="255">
                  <c:v>41199</c:v>
                </c:pt>
                <c:pt idx="256">
                  <c:v>41200</c:v>
                </c:pt>
                <c:pt idx="257">
                  <c:v>41201</c:v>
                </c:pt>
                <c:pt idx="258">
                  <c:v>41204</c:v>
                </c:pt>
                <c:pt idx="259">
                  <c:v>41205</c:v>
                </c:pt>
                <c:pt idx="260">
                  <c:v>41206</c:v>
                </c:pt>
                <c:pt idx="261">
                  <c:v>41207</c:v>
                </c:pt>
                <c:pt idx="262">
                  <c:v>41208</c:v>
                </c:pt>
                <c:pt idx="263">
                  <c:v>41211</c:v>
                </c:pt>
                <c:pt idx="264">
                  <c:v>41213</c:v>
                </c:pt>
                <c:pt idx="265">
                  <c:v>41214</c:v>
                </c:pt>
                <c:pt idx="266">
                  <c:v>41215</c:v>
                </c:pt>
                <c:pt idx="267">
                  <c:v>41218</c:v>
                </c:pt>
                <c:pt idx="268">
                  <c:v>41219</c:v>
                </c:pt>
                <c:pt idx="269">
                  <c:v>41220</c:v>
                </c:pt>
                <c:pt idx="270">
                  <c:v>41221</c:v>
                </c:pt>
                <c:pt idx="271">
                  <c:v>41222</c:v>
                </c:pt>
                <c:pt idx="272">
                  <c:v>41225</c:v>
                </c:pt>
                <c:pt idx="273">
                  <c:v>41226</c:v>
                </c:pt>
                <c:pt idx="274">
                  <c:v>41227</c:v>
                </c:pt>
                <c:pt idx="275">
                  <c:v>41228</c:v>
                </c:pt>
                <c:pt idx="276">
                  <c:v>41229</c:v>
                </c:pt>
                <c:pt idx="277">
                  <c:v>41232</c:v>
                </c:pt>
                <c:pt idx="278">
                  <c:v>41233</c:v>
                </c:pt>
                <c:pt idx="279">
                  <c:v>41234</c:v>
                </c:pt>
                <c:pt idx="280">
                  <c:v>41235</c:v>
                </c:pt>
                <c:pt idx="281">
                  <c:v>41236</c:v>
                </c:pt>
                <c:pt idx="282">
                  <c:v>41239</c:v>
                </c:pt>
                <c:pt idx="283">
                  <c:v>41240</c:v>
                </c:pt>
                <c:pt idx="284">
                  <c:v>41241</c:v>
                </c:pt>
                <c:pt idx="285">
                  <c:v>41242</c:v>
                </c:pt>
                <c:pt idx="286">
                  <c:v>41243</c:v>
                </c:pt>
                <c:pt idx="287">
                  <c:v>41246</c:v>
                </c:pt>
                <c:pt idx="288">
                  <c:v>41247</c:v>
                </c:pt>
                <c:pt idx="289">
                  <c:v>41248</c:v>
                </c:pt>
                <c:pt idx="290">
                  <c:v>41249</c:v>
                </c:pt>
                <c:pt idx="291">
                  <c:v>41250</c:v>
                </c:pt>
                <c:pt idx="292">
                  <c:v>41253</c:v>
                </c:pt>
                <c:pt idx="293">
                  <c:v>41254</c:v>
                </c:pt>
                <c:pt idx="294">
                  <c:v>41255</c:v>
                </c:pt>
                <c:pt idx="295">
                  <c:v>41256</c:v>
                </c:pt>
                <c:pt idx="296">
                  <c:v>41257</c:v>
                </c:pt>
                <c:pt idx="297">
                  <c:v>41260</c:v>
                </c:pt>
                <c:pt idx="298">
                  <c:v>41261</c:v>
                </c:pt>
                <c:pt idx="299">
                  <c:v>41262</c:v>
                </c:pt>
                <c:pt idx="300">
                  <c:v>41263</c:v>
                </c:pt>
                <c:pt idx="301">
                  <c:v>41264</c:v>
                </c:pt>
                <c:pt idx="302">
                  <c:v>41267</c:v>
                </c:pt>
                <c:pt idx="303">
                  <c:v>41268</c:v>
                </c:pt>
                <c:pt idx="304">
                  <c:v>41269</c:v>
                </c:pt>
                <c:pt idx="305">
                  <c:v>41270</c:v>
                </c:pt>
                <c:pt idx="306">
                  <c:v>41271</c:v>
                </c:pt>
                <c:pt idx="307">
                  <c:v>41274</c:v>
                </c:pt>
                <c:pt idx="308">
                  <c:v>41275</c:v>
                </c:pt>
                <c:pt idx="309">
                  <c:v>41276</c:v>
                </c:pt>
                <c:pt idx="310">
                  <c:v>41277</c:v>
                </c:pt>
                <c:pt idx="311">
                  <c:v>41278</c:v>
                </c:pt>
                <c:pt idx="312">
                  <c:v>41281</c:v>
                </c:pt>
                <c:pt idx="313">
                  <c:v>41282</c:v>
                </c:pt>
                <c:pt idx="314">
                  <c:v>41283</c:v>
                </c:pt>
                <c:pt idx="315">
                  <c:v>41284</c:v>
                </c:pt>
                <c:pt idx="316">
                  <c:v>41285</c:v>
                </c:pt>
                <c:pt idx="317">
                  <c:v>41288</c:v>
                </c:pt>
                <c:pt idx="318">
                  <c:v>41289</c:v>
                </c:pt>
                <c:pt idx="319">
                  <c:v>41290</c:v>
                </c:pt>
                <c:pt idx="320">
                  <c:v>41291</c:v>
                </c:pt>
                <c:pt idx="321">
                  <c:v>41292</c:v>
                </c:pt>
                <c:pt idx="322">
                  <c:v>41295</c:v>
                </c:pt>
                <c:pt idx="323">
                  <c:v>41296</c:v>
                </c:pt>
                <c:pt idx="324">
                  <c:v>41297</c:v>
                </c:pt>
                <c:pt idx="325">
                  <c:v>41298</c:v>
                </c:pt>
                <c:pt idx="326">
                  <c:v>41299</c:v>
                </c:pt>
                <c:pt idx="327">
                  <c:v>41302</c:v>
                </c:pt>
                <c:pt idx="328">
                  <c:v>41303</c:v>
                </c:pt>
                <c:pt idx="329">
                  <c:v>41304</c:v>
                </c:pt>
                <c:pt idx="330">
                  <c:v>41305</c:v>
                </c:pt>
                <c:pt idx="331">
                  <c:v>41306</c:v>
                </c:pt>
                <c:pt idx="332">
                  <c:v>41309</c:v>
                </c:pt>
                <c:pt idx="333">
                  <c:v>41310</c:v>
                </c:pt>
                <c:pt idx="334">
                  <c:v>41311</c:v>
                </c:pt>
                <c:pt idx="335">
                  <c:v>41312</c:v>
                </c:pt>
                <c:pt idx="336">
                  <c:v>41313</c:v>
                </c:pt>
                <c:pt idx="337">
                  <c:v>41316</c:v>
                </c:pt>
                <c:pt idx="338">
                  <c:v>41317</c:v>
                </c:pt>
                <c:pt idx="339">
                  <c:v>41318</c:v>
                </c:pt>
                <c:pt idx="340">
                  <c:v>41319</c:v>
                </c:pt>
                <c:pt idx="341">
                  <c:v>41320</c:v>
                </c:pt>
                <c:pt idx="342">
                  <c:v>41323</c:v>
                </c:pt>
                <c:pt idx="343">
                  <c:v>41324</c:v>
                </c:pt>
                <c:pt idx="344">
                  <c:v>41325</c:v>
                </c:pt>
                <c:pt idx="345">
                  <c:v>41326</c:v>
                </c:pt>
                <c:pt idx="346">
                  <c:v>41327</c:v>
                </c:pt>
                <c:pt idx="347">
                  <c:v>41330</c:v>
                </c:pt>
                <c:pt idx="348">
                  <c:v>41331</c:v>
                </c:pt>
                <c:pt idx="349">
                  <c:v>41332</c:v>
                </c:pt>
                <c:pt idx="350">
                  <c:v>41333</c:v>
                </c:pt>
                <c:pt idx="351">
                  <c:v>41334</c:v>
                </c:pt>
                <c:pt idx="352">
                  <c:v>41337</c:v>
                </c:pt>
                <c:pt idx="353">
                  <c:v>41338</c:v>
                </c:pt>
                <c:pt idx="354">
                  <c:v>41339</c:v>
                </c:pt>
                <c:pt idx="355">
                  <c:v>41340</c:v>
                </c:pt>
                <c:pt idx="356">
                  <c:v>41341</c:v>
                </c:pt>
                <c:pt idx="357">
                  <c:v>41344</c:v>
                </c:pt>
                <c:pt idx="358">
                  <c:v>41345</c:v>
                </c:pt>
                <c:pt idx="359">
                  <c:v>41346</c:v>
                </c:pt>
                <c:pt idx="360">
                  <c:v>41347</c:v>
                </c:pt>
                <c:pt idx="361">
                  <c:v>41348</c:v>
                </c:pt>
                <c:pt idx="362">
                  <c:v>41351</c:v>
                </c:pt>
                <c:pt idx="363">
                  <c:v>41352</c:v>
                </c:pt>
                <c:pt idx="364">
                  <c:v>41353</c:v>
                </c:pt>
                <c:pt idx="365">
                  <c:v>41354</c:v>
                </c:pt>
                <c:pt idx="366">
                  <c:v>41355</c:v>
                </c:pt>
                <c:pt idx="367">
                  <c:v>41358</c:v>
                </c:pt>
                <c:pt idx="368">
                  <c:v>41359</c:v>
                </c:pt>
                <c:pt idx="369">
                  <c:v>41360</c:v>
                </c:pt>
                <c:pt idx="370">
                  <c:v>41361</c:v>
                </c:pt>
                <c:pt idx="371">
                  <c:v>41362</c:v>
                </c:pt>
                <c:pt idx="372">
                  <c:v>41365</c:v>
                </c:pt>
                <c:pt idx="373">
                  <c:v>41366</c:v>
                </c:pt>
                <c:pt idx="374">
                  <c:v>41367</c:v>
                </c:pt>
                <c:pt idx="375">
                  <c:v>41368</c:v>
                </c:pt>
                <c:pt idx="376">
                  <c:v>41369</c:v>
                </c:pt>
                <c:pt idx="377">
                  <c:v>41372</c:v>
                </c:pt>
                <c:pt idx="378">
                  <c:v>41373</c:v>
                </c:pt>
                <c:pt idx="379">
                  <c:v>41374</c:v>
                </c:pt>
                <c:pt idx="380">
                  <c:v>41375</c:v>
                </c:pt>
                <c:pt idx="381">
                  <c:v>41376</c:v>
                </c:pt>
                <c:pt idx="382">
                  <c:v>41379</c:v>
                </c:pt>
                <c:pt idx="383">
                  <c:v>41380</c:v>
                </c:pt>
                <c:pt idx="384">
                  <c:v>41381</c:v>
                </c:pt>
                <c:pt idx="385">
                  <c:v>41382</c:v>
                </c:pt>
                <c:pt idx="386">
                  <c:v>41383</c:v>
                </c:pt>
                <c:pt idx="387">
                  <c:v>41386</c:v>
                </c:pt>
                <c:pt idx="388">
                  <c:v>41387</c:v>
                </c:pt>
                <c:pt idx="389">
                  <c:v>41388</c:v>
                </c:pt>
                <c:pt idx="390">
                  <c:v>41389</c:v>
                </c:pt>
                <c:pt idx="391">
                  <c:v>41390</c:v>
                </c:pt>
                <c:pt idx="392">
                  <c:v>41393</c:v>
                </c:pt>
                <c:pt idx="393">
                  <c:v>41394</c:v>
                </c:pt>
                <c:pt idx="394">
                  <c:v>41395</c:v>
                </c:pt>
                <c:pt idx="395">
                  <c:v>41396</c:v>
                </c:pt>
                <c:pt idx="396">
                  <c:v>41397</c:v>
                </c:pt>
                <c:pt idx="397">
                  <c:v>41400</c:v>
                </c:pt>
                <c:pt idx="398">
                  <c:v>41401</c:v>
                </c:pt>
                <c:pt idx="399">
                  <c:v>41402</c:v>
                </c:pt>
                <c:pt idx="400">
                  <c:v>41403</c:v>
                </c:pt>
                <c:pt idx="401">
                  <c:v>41404</c:v>
                </c:pt>
                <c:pt idx="402">
                  <c:v>41407</c:v>
                </c:pt>
                <c:pt idx="403">
                  <c:v>41408</c:v>
                </c:pt>
                <c:pt idx="404">
                  <c:v>41409</c:v>
                </c:pt>
                <c:pt idx="405">
                  <c:v>41410</c:v>
                </c:pt>
                <c:pt idx="406">
                  <c:v>41411</c:v>
                </c:pt>
                <c:pt idx="407">
                  <c:v>41414</c:v>
                </c:pt>
                <c:pt idx="408">
                  <c:v>41415</c:v>
                </c:pt>
                <c:pt idx="409">
                  <c:v>41416</c:v>
                </c:pt>
                <c:pt idx="410">
                  <c:v>41417</c:v>
                </c:pt>
                <c:pt idx="411">
                  <c:v>41418</c:v>
                </c:pt>
                <c:pt idx="412">
                  <c:v>41421</c:v>
                </c:pt>
                <c:pt idx="413">
                  <c:v>41422</c:v>
                </c:pt>
                <c:pt idx="414">
                  <c:v>41423</c:v>
                </c:pt>
                <c:pt idx="415">
                  <c:v>41424</c:v>
                </c:pt>
                <c:pt idx="416">
                  <c:v>41425</c:v>
                </c:pt>
                <c:pt idx="417">
                  <c:v>41428</c:v>
                </c:pt>
                <c:pt idx="418">
                  <c:v>41429</c:v>
                </c:pt>
                <c:pt idx="419">
                  <c:v>41430</c:v>
                </c:pt>
                <c:pt idx="420">
                  <c:v>41431</c:v>
                </c:pt>
                <c:pt idx="421">
                  <c:v>41432</c:v>
                </c:pt>
                <c:pt idx="422">
                  <c:v>41435</c:v>
                </c:pt>
                <c:pt idx="423">
                  <c:v>41436</c:v>
                </c:pt>
                <c:pt idx="424">
                  <c:v>41437</c:v>
                </c:pt>
                <c:pt idx="425">
                  <c:v>41438</c:v>
                </c:pt>
                <c:pt idx="426">
                  <c:v>41439</c:v>
                </c:pt>
                <c:pt idx="427">
                  <c:v>41442</c:v>
                </c:pt>
                <c:pt idx="428">
                  <c:v>41443</c:v>
                </c:pt>
                <c:pt idx="429">
                  <c:v>41444</c:v>
                </c:pt>
                <c:pt idx="430">
                  <c:v>41445</c:v>
                </c:pt>
                <c:pt idx="431">
                  <c:v>41446</c:v>
                </c:pt>
                <c:pt idx="432">
                  <c:v>41449</c:v>
                </c:pt>
                <c:pt idx="433">
                  <c:v>41450</c:v>
                </c:pt>
                <c:pt idx="434">
                  <c:v>41451</c:v>
                </c:pt>
                <c:pt idx="435">
                  <c:v>41452</c:v>
                </c:pt>
                <c:pt idx="436">
                  <c:v>41453</c:v>
                </c:pt>
                <c:pt idx="437">
                  <c:v>41456</c:v>
                </c:pt>
                <c:pt idx="438">
                  <c:v>41457</c:v>
                </c:pt>
                <c:pt idx="439">
                  <c:v>41458</c:v>
                </c:pt>
                <c:pt idx="440">
                  <c:v>41459</c:v>
                </c:pt>
                <c:pt idx="441">
                  <c:v>41460</c:v>
                </c:pt>
                <c:pt idx="442">
                  <c:v>41463</c:v>
                </c:pt>
                <c:pt idx="443">
                  <c:v>41464</c:v>
                </c:pt>
                <c:pt idx="444">
                  <c:v>41465</c:v>
                </c:pt>
                <c:pt idx="445">
                  <c:v>41466</c:v>
                </c:pt>
                <c:pt idx="446">
                  <c:v>41467</c:v>
                </c:pt>
                <c:pt idx="447">
                  <c:v>41470</c:v>
                </c:pt>
                <c:pt idx="448">
                  <c:v>41471</c:v>
                </c:pt>
                <c:pt idx="449">
                  <c:v>41472</c:v>
                </c:pt>
                <c:pt idx="450">
                  <c:v>41473</c:v>
                </c:pt>
                <c:pt idx="451">
                  <c:v>41474</c:v>
                </c:pt>
                <c:pt idx="452">
                  <c:v>41477</c:v>
                </c:pt>
                <c:pt idx="453">
                  <c:v>41478</c:v>
                </c:pt>
                <c:pt idx="454">
                  <c:v>41479</c:v>
                </c:pt>
                <c:pt idx="455">
                  <c:v>41480</c:v>
                </c:pt>
                <c:pt idx="456">
                  <c:v>41481</c:v>
                </c:pt>
                <c:pt idx="457">
                  <c:v>41484</c:v>
                </c:pt>
                <c:pt idx="458">
                  <c:v>41485</c:v>
                </c:pt>
                <c:pt idx="459">
                  <c:v>41486</c:v>
                </c:pt>
                <c:pt idx="460">
                  <c:v>41487</c:v>
                </c:pt>
                <c:pt idx="461">
                  <c:v>41488</c:v>
                </c:pt>
                <c:pt idx="462">
                  <c:v>41491</c:v>
                </c:pt>
                <c:pt idx="463">
                  <c:v>41492</c:v>
                </c:pt>
                <c:pt idx="464">
                  <c:v>41493</c:v>
                </c:pt>
                <c:pt idx="465">
                  <c:v>41494</c:v>
                </c:pt>
                <c:pt idx="466">
                  <c:v>41495</c:v>
                </c:pt>
                <c:pt idx="467">
                  <c:v>41498</c:v>
                </c:pt>
                <c:pt idx="468">
                  <c:v>41499</c:v>
                </c:pt>
                <c:pt idx="469">
                  <c:v>41500</c:v>
                </c:pt>
                <c:pt idx="470">
                  <c:v>41501</c:v>
                </c:pt>
                <c:pt idx="471">
                  <c:v>41502</c:v>
                </c:pt>
                <c:pt idx="472">
                  <c:v>41505</c:v>
                </c:pt>
                <c:pt idx="473">
                  <c:v>41506</c:v>
                </c:pt>
                <c:pt idx="474">
                  <c:v>41507</c:v>
                </c:pt>
                <c:pt idx="475">
                  <c:v>41508</c:v>
                </c:pt>
                <c:pt idx="476">
                  <c:v>41509</c:v>
                </c:pt>
                <c:pt idx="477">
                  <c:v>41512</c:v>
                </c:pt>
                <c:pt idx="478">
                  <c:v>41513</c:v>
                </c:pt>
                <c:pt idx="479">
                  <c:v>41514</c:v>
                </c:pt>
                <c:pt idx="480">
                  <c:v>41515</c:v>
                </c:pt>
                <c:pt idx="481">
                  <c:v>41516</c:v>
                </c:pt>
                <c:pt idx="482">
                  <c:v>41519</c:v>
                </c:pt>
                <c:pt idx="483">
                  <c:v>41520</c:v>
                </c:pt>
                <c:pt idx="484">
                  <c:v>41521</c:v>
                </c:pt>
                <c:pt idx="485">
                  <c:v>41522</c:v>
                </c:pt>
                <c:pt idx="486">
                  <c:v>41523</c:v>
                </c:pt>
                <c:pt idx="487">
                  <c:v>41526</c:v>
                </c:pt>
                <c:pt idx="488">
                  <c:v>41527</c:v>
                </c:pt>
                <c:pt idx="489">
                  <c:v>41528</c:v>
                </c:pt>
                <c:pt idx="490">
                  <c:v>41529</c:v>
                </c:pt>
                <c:pt idx="491">
                  <c:v>41530</c:v>
                </c:pt>
                <c:pt idx="492">
                  <c:v>41533</c:v>
                </c:pt>
                <c:pt idx="493">
                  <c:v>41534</c:v>
                </c:pt>
                <c:pt idx="494">
                  <c:v>41535</c:v>
                </c:pt>
                <c:pt idx="495">
                  <c:v>41536</c:v>
                </c:pt>
                <c:pt idx="496">
                  <c:v>41537</c:v>
                </c:pt>
                <c:pt idx="497">
                  <c:v>41540</c:v>
                </c:pt>
                <c:pt idx="498">
                  <c:v>41541</c:v>
                </c:pt>
                <c:pt idx="499">
                  <c:v>41542</c:v>
                </c:pt>
                <c:pt idx="500">
                  <c:v>41543</c:v>
                </c:pt>
                <c:pt idx="501">
                  <c:v>41544</c:v>
                </c:pt>
                <c:pt idx="502">
                  <c:v>41547</c:v>
                </c:pt>
                <c:pt idx="503">
                  <c:v>41548</c:v>
                </c:pt>
                <c:pt idx="504">
                  <c:v>41549</c:v>
                </c:pt>
                <c:pt idx="505">
                  <c:v>41550</c:v>
                </c:pt>
                <c:pt idx="506">
                  <c:v>41551</c:v>
                </c:pt>
                <c:pt idx="507">
                  <c:v>41554</c:v>
                </c:pt>
                <c:pt idx="508">
                  <c:v>41555</c:v>
                </c:pt>
                <c:pt idx="509">
                  <c:v>41556</c:v>
                </c:pt>
                <c:pt idx="510">
                  <c:v>41557</c:v>
                </c:pt>
                <c:pt idx="511">
                  <c:v>41558</c:v>
                </c:pt>
                <c:pt idx="512">
                  <c:v>41561</c:v>
                </c:pt>
                <c:pt idx="513">
                  <c:v>41562</c:v>
                </c:pt>
                <c:pt idx="514">
                  <c:v>41563</c:v>
                </c:pt>
                <c:pt idx="515">
                  <c:v>41564</c:v>
                </c:pt>
                <c:pt idx="516">
                  <c:v>41565</c:v>
                </c:pt>
                <c:pt idx="517">
                  <c:v>41568</c:v>
                </c:pt>
                <c:pt idx="518">
                  <c:v>41569</c:v>
                </c:pt>
                <c:pt idx="519">
                  <c:v>41570</c:v>
                </c:pt>
                <c:pt idx="520">
                  <c:v>41571</c:v>
                </c:pt>
                <c:pt idx="521">
                  <c:v>41572</c:v>
                </c:pt>
                <c:pt idx="522">
                  <c:v>41575</c:v>
                </c:pt>
                <c:pt idx="523">
                  <c:v>41576</c:v>
                </c:pt>
                <c:pt idx="524">
                  <c:v>41577</c:v>
                </c:pt>
                <c:pt idx="525">
                  <c:v>41578</c:v>
                </c:pt>
                <c:pt idx="526">
                  <c:v>41579</c:v>
                </c:pt>
                <c:pt idx="527">
                  <c:v>41582</c:v>
                </c:pt>
                <c:pt idx="528">
                  <c:v>41583</c:v>
                </c:pt>
                <c:pt idx="529">
                  <c:v>41584</c:v>
                </c:pt>
                <c:pt idx="530">
                  <c:v>41585</c:v>
                </c:pt>
                <c:pt idx="531">
                  <c:v>41586</c:v>
                </c:pt>
                <c:pt idx="532">
                  <c:v>41589</c:v>
                </c:pt>
                <c:pt idx="533">
                  <c:v>41590</c:v>
                </c:pt>
                <c:pt idx="534">
                  <c:v>41591</c:v>
                </c:pt>
                <c:pt idx="535">
                  <c:v>41592</c:v>
                </c:pt>
                <c:pt idx="536">
                  <c:v>41593</c:v>
                </c:pt>
                <c:pt idx="537">
                  <c:v>41596</c:v>
                </c:pt>
                <c:pt idx="538">
                  <c:v>41597</c:v>
                </c:pt>
                <c:pt idx="539">
                  <c:v>41598</c:v>
                </c:pt>
                <c:pt idx="540">
                  <c:v>41599</c:v>
                </c:pt>
                <c:pt idx="541">
                  <c:v>41600</c:v>
                </c:pt>
                <c:pt idx="542">
                  <c:v>41603</c:v>
                </c:pt>
                <c:pt idx="543">
                  <c:v>41604</c:v>
                </c:pt>
                <c:pt idx="544">
                  <c:v>41605</c:v>
                </c:pt>
                <c:pt idx="545">
                  <c:v>41606</c:v>
                </c:pt>
                <c:pt idx="546">
                  <c:v>41607</c:v>
                </c:pt>
                <c:pt idx="547">
                  <c:v>41610</c:v>
                </c:pt>
                <c:pt idx="548">
                  <c:v>41611</c:v>
                </c:pt>
                <c:pt idx="549">
                  <c:v>41612</c:v>
                </c:pt>
                <c:pt idx="550">
                  <c:v>41613</c:v>
                </c:pt>
                <c:pt idx="551">
                  <c:v>41614</c:v>
                </c:pt>
                <c:pt idx="552">
                  <c:v>41617</c:v>
                </c:pt>
                <c:pt idx="553">
                  <c:v>41618</c:v>
                </c:pt>
                <c:pt idx="554">
                  <c:v>41619</c:v>
                </c:pt>
                <c:pt idx="555">
                  <c:v>41620</c:v>
                </c:pt>
                <c:pt idx="556">
                  <c:v>41621</c:v>
                </c:pt>
                <c:pt idx="557">
                  <c:v>41624</c:v>
                </c:pt>
                <c:pt idx="558">
                  <c:v>41625</c:v>
                </c:pt>
                <c:pt idx="559">
                  <c:v>41626</c:v>
                </c:pt>
                <c:pt idx="560">
                  <c:v>41627</c:v>
                </c:pt>
                <c:pt idx="561">
                  <c:v>41628</c:v>
                </c:pt>
                <c:pt idx="562">
                  <c:v>41631</c:v>
                </c:pt>
                <c:pt idx="563">
                  <c:v>41632</c:v>
                </c:pt>
                <c:pt idx="564">
                  <c:v>41633</c:v>
                </c:pt>
                <c:pt idx="565">
                  <c:v>41634</c:v>
                </c:pt>
                <c:pt idx="566">
                  <c:v>41635</c:v>
                </c:pt>
                <c:pt idx="567">
                  <c:v>41638</c:v>
                </c:pt>
                <c:pt idx="568">
                  <c:v>41639</c:v>
                </c:pt>
                <c:pt idx="569">
                  <c:v>41640</c:v>
                </c:pt>
                <c:pt idx="570">
                  <c:v>41641</c:v>
                </c:pt>
                <c:pt idx="571">
                  <c:v>41642</c:v>
                </c:pt>
                <c:pt idx="572">
                  <c:v>41645</c:v>
                </c:pt>
                <c:pt idx="573">
                  <c:v>41646</c:v>
                </c:pt>
                <c:pt idx="574">
                  <c:v>41647</c:v>
                </c:pt>
                <c:pt idx="575">
                  <c:v>41648</c:v>
                </c:pt>
                <c:pt idx="576">
                  <c:v>41649</c:v>
                </c:pt>
                <c:pt idx="577">
                  <c:v>41652</c:v>
                </c:pt>
                <c:pt idx="578">
                  <c:v>41653</c:v>
                </c:pt>
                <c:pt idx="579">
                  <c:v>41654</c:v>
                </c:pt>
                <c:pt idx="580">
                  <c:v>41655</c:v>
                </c:pt>
                <c:pt idx="581">
                  <c:v>41656</c:v>
                </c:pt>
                <c:pt idx="582">
                  <c:v>41659</c:v>
                </c:pt>
                <c:pt idx="583">
                  <c:v>41660</c:v>
                </c:pt>
                <c:pt idx="584">
                  <c:v>41661</c:v>
                </c:pt>
                <c:pt idx="585">
                  <c:v>41662</c:v>
                </c:pt>
                <c:pt idx="586">
                  <c:v>41663</c:v>
                </c:pt>
                <c:pt idx="587">
                  <c:v>41666</c:v>
                </c:pt>
                <c:pt idx="588">
                  <c:v>41667</c:v>
                </c:pt>
                <c:pt idx="589">
                  <c:v>41668</c:v>
                </c:pt>
                <c:pt idx="590">
                  <c:v>41669</c:v>
                </c:pt>
                <c:pt idx="591">
                  <c:v>41670</c:v>
                </c:pt>
                <c:pt idx="592">
                  <c:v>41673</c:v>
                </c:pt>
                <c:pt idx="593">
                  <c:v>41674</c:v>
                </c:pt>
                <c:pt idx="594">
                  <c:v>41675</c:v>
                </c:pt>
                <c:pt idx="595">
                  <c:v>41676</c:v>
                </c:pt>
                <c:pt idx="596">
                  <c:v>41677</c:v>
                </c:pt>
                <c:pt idx="597">
                  <c:v>41680</c:v>
                </c:pt>
                <c:pt idx="598">
                  <c:v>41681</c:v>
                </c:pt>
                <c:pt idx="599">
                  <c:v>41682</c:v>
                </c:pt>
                <c:pt idx="600">
                  <c:v>41683</c:v>
                </c:pt>
                <c:pt idx="601">
                  <c:v>41684</c:v>
                </c:pt>
                <c:pt idx="602">
                  <c:v>41687</c:v>
                </c:pt>
                <c:pt idx="603">
                  <c:v>41688</c:v>
                </c:pt>
                <c:pt idx="604">
                  <c:v>41689</c:v>
                </c:pt>
                <c:pt idx="605">
                  <c:v>41690</c:v>
                </c:pt>
                <c:pt idx="606">
                  <c:v>41691</c:v>
                </c:pt>
                <c:pt idx="607">
                  <c:v>41694</c:v>
                </c:pt>
                <c:pt idx="608">
                  <c:v>41695</c:v>
                </c:pt>
                <c:pt idx="609">
                  <c:v>41696</c:v>
                </c:pt>
                <c:pt idx="610">
                  <c:v>41697</c:v>
                </c:pt>
                <c:pt idx="611">
                  <c:v>41698</c:v>
                </c:pt>
                <c:pt idx="612">
                  <c:v>41701</c:v>
                </c:pt>
                <c:pt idx="613">
                  <c:v>41702</c:v>
                </c:pt>
                <c:pt idx="614">
                  <c:v>41703</c:v>
                </c:pt>
                <c:pt idx="615">
                  <c:v>41704</c:v>
                </c:pt>
                <c:pt idx="616">
                  <c:v>41705</c:v>
                </c:pt>
                <c:pt idx="617">
                  <c:v>41708</c:v>
                </c:pt>
                <c:pt idx="618">
                  <c:v>41709</c:v>
                </c:pt>
                <c:pt idx="619">
                  <c:v>41710</c:v>
                </c:pt>
                <c:pt idx="620">
                  <c:v>41711</c:v>
                </c:pt>
                <c:pt idx="621">
                  <c:v>41712</c:v>
                </c:pt>
                <c:pt idx="622">
                  <c:v>41715</c:v>
                </c:pt>
                <c:pt idx="623">
                  <c:v>41716</c:v>
                </c:pt>
                <c:pt idx="624">
                  <c:v>41717</c:v>
                </c:pt>
                <c:pt idx="625">
                  <c:v>41718</c:v>
                </c:pt>
                <c:pt idx="626">
                  <c:v>41719</c:v>
                </c:pt>
                <c:pt idx="627">
                  <c:v>41722</c:v>
                </c:pt>
                <c:pt idx="628">
                  <c:v>41723</c:v>
                </c:pt>
                <c:pt idx="629">
                  <c:v>41724</c:v>
                </c:pt>
                <c:pt idx="630">
                  <c:v>41725</c:v>
                </c:pt>
                <c:pt idx="631">
                  <c:v>41726</c:v>
                </c:pt>
                <c:pt idx="632">
                  <c:v>41729</c:v>
                </c:pt>
                <c:pt idx="633">
                  <c:v>41730</c:v>
                </c:pt>
                <c:pt idx="634">
                  <c:v>41731</c:v>
                </c:pt>
                <c:pt idx="635">
                  <c:v>41732</c:v>
                </c:pt>
                <c:pt idx="636">
                  <c:v>41733</c:v>
                </c:pt>
                <c:pt idx="637">
                  <c:v>41736</c:v>
                </c:pt>
                <c:pt idx="638">
                  <c:v>41737</c:v>
                </c:pt>
                <c:pt idx="639">
                  <c:v>41738</c:v>
                </c:pt>
                <c:pt idx="640">
                  <c:v>41739</c:v>
                </c:pt>
                <c:pt idx="641">
                  <c:v>41740</c:v>
                </c:pt>
                <c:pt idx="642">
                  <c:v>41743</c:v>
                </c:pt>
                <c:pt idx="643">
                  <c:v>41744</c:v>
                </c:pt>
                <c:pt idx="644">
                  <c:v>41745</c:v>
                </c:pt>
                <c:pt idx="645">
                  <c:v>41746</c:v>
                </c:pt>
                <c:pt idx="646">
                  <c:v>41747</c:v>
                </c:pt>
                <c:pt idx="647">
                  <c:v>41750</c:v>
                </c:pt>
                <c:pt idx="648">
                  <c:v>41751</c:v>
                </c:pt>
                <c:pt idx="649">
                  <c:v>41752</c:v>
                </c:pt>
                <c:pt idx="650">
                  <c:v>41753</c:v>
                </c:pt>
                <c:pt idx="651">
                  <c:v>41754</c:v>
                </c:pt>
                <c:pt idx="652">
                  <c:v>41757</c:v>
                </c:pt>
                <c:pt idx="653">
                  <c:v>41758</c:v>
                </c:pt>
                <c:pt idx="654">
                  <c:v>41759</c:v>
                </c:pt>
                <c:pt idx="655">
                  <c:v>41760</c:v>
                </c:pt>
                <c:pt idx="656">
                  <c:v>41761</c:v>
                </c:pt>
                <c:pt idx="657">
                  <c:v>41764</c:v>
                </c:pt>
                <c:pt idx="658">
                  <c:v>41765</c:v>
                </c:pt>
                <c:pt idx="659">
                  <c:v>41766</c:v>
                </c:pt>
                <c:pt idx="660">
                  <c:v>41767</c:v>
                </c:pt>
                <c:pt idx="661">
                  <c:v>41768</c:v>
                </c:pt>
                <c:pt idx="662">
                  <c:v>41771</c:v>
                </c:pt>
                <c:pt idx="663">
                  <c:v>41772</c:v>
                </c:pt>
                <c:pt idx="664">
                  <c:v>41773</c:v>
                </c:pt>
                <c:pt idx="665">
                  <c:v>41774</c:v>
                </c:pt>
                <c:pt idx="666">
                  <c:v>41775</c:v>
                </c:pt>
                <c:pt idx="667">
                  <c:v>41778</c:v>
                </c:pt>
                <c:pt idx="668">
                  <c:v>41779</c:v>
                </c:pt>
                <c:pt idx="669">
                  <c:v>41780</c:v>
                </c:pt>
                <c:pt idx="670">
                  <c:v>41781</c:v>
                </c:pt>
                <c:pt idx="671">
                  <c:v>41782</c:v>
                </c:pt>
                <c:pt idx="672">
                  <c:v>41785</c:v>
                </c:pt>
                <c:pt idx="673">
                  <c:v>41786</c:v>
                </c:pt>
                <c:pt idx="674">
                  <c:v>41787</c:v>
                </c:pt>
                <c:pt idx="675">
                  <c:v>41788</c:v>
                </c:pt>
                <c:pt idx="676">
                  <c:v>41789</c:v>
                </c:pt>
                <c:pt idx="677">
                  <c:v>41792</c:v>
                </c:pt>
                <c:pt idx="678">
                  <c:v>41793</c:v>
                </c:pt>
                <c:pt idx="679">
                  <c:v>41794</c:v>
                </c:pt>
                <c:pt idx="680">
                  <c:v>41795</c:v>
                </c:pt>
                <c:pt idx="681">
                  <c:v>41796</c:v>
                </c:pt>
                <c:pt idx="682">
                  <c:v>41799</c:v>
                </c:pt>
                <c:pt idx="683">
                  <c:v>41800</c:v>
                </c:pt>
                <c:pt idx="684">
                  <c:v>41801</c:v>
                </c:pt>
                <c:pt idx="685">
                  <c:v>41802</c:v>
                </c:pt>
                <c:pt idx="686">
                  <c:v>41803</c:v>
                </c:pt>
                <c:pt idx="687">
                  <c:v>41806</c:v>
                </c:pt>
                <c:pt idx="688">
                  <c:v>41807</c:v>
                </c:pt>
                <c:pt idx="689">
                  <c:v>41808</c:v>
                </c:pt>
                <c:pt idx="690">
                  <c:v>41809</c:v>
                </c:pt>
                <c:pt idx="691">
                  <c:v>41810</c:v>
                </c:pt>
                <c:pt idx="692">
                  <c:v>41813</c:v>
                </c:pt>
                <c:pt idx="693">
                  <c:v>41814</c:v>
                </c:pt>
                <c:pt idx="694">
                  <c:v>41815</c:v>
                </c:pt>
                <c:pt idx="695">
                  <c:v>41816</c:v>
                </c:pt>
                <c:pt idx="696">
                  <c:v>41817</c:v>
                </c:pt>
                <c:pt idx="697">
                  <c:v>41820</c:v>
                </c:pt>
                <c:pt idx="698">
                  <c:v>41821</c:v>
                </c:pt>
                <c:pt idx="699">
                  <c:v>41822</c:v>
                </c:pt>
                <c:pt idx="700">
                  <c:v>41823</c:v>
                </c:pt>
                <c:pt idx="701">
                  <c:v>41824</c:v>
                </c:pt>
                <c:pt idx="702">
                  <c:v>41827</c:v>
                </c:pt>
                <c:pt idx="703">
                  <c:v>41828</c:v>
                </c:pt>
                <c:pt idx="704">
                  <c:v>41829</c:v>
                </c:pt>
                <c:pt idx="705">
                  <c:v>41830</c:v>
                </c:pt>
                <c:pt idx="706">
                  <c:v>41831</c:v>
                </c:pt>
                <c:pt idx="707">
                  <c:v>41834</c:v>
                </c:pt>
                <c:pt idx="708">
                  <c:v>41835</c:v>
                </c:pt>
                <c:pt idx="709">
                  <c:v>41836</c:v>
                </c:pt>
                <c:pt idx="710">
                  <c:v>41837</c:v>
                </c:pt>
                <c:pt idx="711">
                  <c:v>41838</c:v>
                </c:pt>
                <c:pt idx="712">
                  <c:v>41841</c:v>
                </c:pt>
                <c:pt idx="713">
                  <c:v>41842</c:v>
                </c:pt>
                <c:pt idx="714">
                  <c:v>41843</c:v>
                </c:pt>
                <c:pt idx="715">
                  <c:v>41844</c:v>
                </c:pt>
                <c:pt idx="716">
                  <c:v>41845</c:v>
                </c:pt>
                <c:pt idx="717">
                  <c:v>41848</c:v>
                </c:pt>
                <c:pt idx="718">
                  <c:v>41849</c:v>
                </c:pt>
                <c:pt idx="719">
                  <c:v>41850</c:v>
                </c:pt>
                <c:pt idx="720">
                  <c:v>41851</c:v>
                </c:pt>
                <c:pt idx="721">
                  <c:v>41852</c:v>
                </c:pt>
                <c:pt idx="722">
                  <c:v>41855</c:v>
                </c:pt>
                <c:pt idx="723">
                  <c:v>41856</c:v>
                </c:pt>
                <c:pt idx="724">
                  <c:v>41857</c:v>
                </c:pt>
                <c:pt idx="725">
                  <c:v>41858</c:v>
                </c:pt>
                <c:pt idx="726">
                  <c:v>41859</c:v>
                </c:pt>
                <c:pt idx="727">
                  <c:v>41862</c:v>
                </c:pt>
                <c:pt idx="728">
                  <c:v>41863</c:v>
                </c:pt>
                <c:pt idx="729">
                  <c:v>41864</c:v>
                </c:pt>
                <c:pt idx="730">
                  <c:v>41865</c:v>
                </c:pt>
                <c:pt idx="731">
                  <c:v>41866</c:v>
                </c:pt>
                <c:pt idx="732">
                  <c:v>41869</c:v>
                </c:pt>
                <c:pt idx="733">
                  <c:v>41870</c:v>
                </c:pt>
                <c:pt idx="734">
                  <c:v>41871</c:v>
                </c:pt>
                <c:pt idx="735">
                  <c:v>41872</c:v>
                </c:pt>
                <c:pt idx="736">
                  <c:v>41873</c:v>
                </c:pt>
                <c:pt idx="737">
                  <c:v>41876</c:v>
                </c:pt>
                <c:pt idx="738">
                  <c:v>41877</c:v>
                </c:pt>
                <c:pt idx="739">
                  <c:v>41878</c:v>
                </c:pt>
                <c:pt idx="740">
                  <c:v>41879</c:v>
                </c:pt>
                <c:pt idx="741">
                  <c:v>41880</c:v>
                </c:pt>
                <c:pt idx="742">
                  <c:v>41883</c:v>
                </c:pt>
                <c:pt idx="743">
                  <c:v>41884</c:v>
                </c:pt>
                <c:pt idx="744">
                  <c:v>41885</c:v>
                </c:pt>
                <c:pt idx="745">
                  <c:v>41886</c:v>
                </c:pt>
                <c:pt idx="746">
                  <c:v>41887</c:v>
                </c:pt>
                <c:pt idx="747">
                  <c:v>41890</c:v>
                </c:pt>
                <c:pt idx="748">
                  <c:v>41891</c:v>
                </c:pt>
                <c:pt idx="749">
                  <c:v>41892</c:v>
                </c:pt>
                <c:pt idx="750">
                  <c:v>41893</c:v>
                </c:pt>
                <c:pt idx="751">
                  <c:v>41894</c:v>
                </c:pt>
                <c:pt idx="752">
                  <c:v>41897</c:v>
                </c:pt>
                <c:pt idx="753">
                  <c:v>41898</c:v>
                </c:pt>
                <c:pt idx="754">
                  <c:v>41899</c:v>
                </c:pt>
                <c:pt idx="755">
                  <c:v>41900</c:v>
                </c:pt>
                <c:pt idx="756">
                  <c:v>41901</c:v>
                </c:pt>
                <c:pt idx="757">
                  <c:v>41904</c:v>
                </c:pt>
                <c:pt idx="758">
                  <c:v>41905</c:v>
                </c:pt>
                <c:pt idx="759">
                  <c:v>41906</c:v>
                </c:pt>
                <c:pt idx="760">
                  <c:v>41907</c:v>
                </c:pt>
                <c:pt idx="761">
                  <c:v>41908</c:v>
                </c:pt>
                <c:pt idx="762">
                  <c:v>41911</c:v>
                </c:pt>
                <c:pt idx="763">
                  <c:v>41912</c:v>
                </c:pt>
                <c:pt idx="764">
                  <c:v>41913</c:v>
                </c:pt>
                <c:pt idx="765">
                  <c:v>41914</c:v>
                </c:pt>
                <c:pt idx="766">
                  <c:v>41915</c:v>
                </c:pt>
                <c:pt idx="767">
                  <c:v>41918</c:v>
                </c:pt>
                <c:pt idx="768">
                  <c:v>41919</c:v>
                </c:pt>
                <c:pt idx="769">
                  <c:v>41920</c:v>
                </c:pt>
                <c:pt idx="770">
                  <c:v>41921</c:v>
                </c:pt>
                <c:pt idx="771">
                  <c:v>41922</c:v>
                </c:pt>
                <c:pt idx="772">
                  <c:v>41925</c:v>
                </c:pt>
                <c:pt idx="773">
                  <c:v>41926</c:v>
                </c:pt>
                <c:pt idx="774">
                  <c:v>41927</c:v>
                </c:pt>
                <c:pt idx="775">
                  <c:v>41928</c:v>
                </c:pt>
                <c:pt idx="776">
                  <c:v>41929</c:v>
                </c:pt>
                <c:pt idx="777">
                  <c:v>41932</c:v>
                </c:pt>
                <c:pt idx="778">
                  <c:v>41933</c:v>
                </c:pt>
                <c:pt idx="779">
                  <c:v>41934</c:v>
                </c:pt>
                <c:pt idx="780">
                  <c:v>41935</c:v>
                </c:pt>
                <c:pt idx="781">
                  <c:v>41936</c:v>
                </c:pt>
                <c:pt idx="782">
                  <c:v>41939</c:v>
                </c:pt>
                <c:pt idx="783">
                  <c:v>41940</c:v>
                </c:pt>
                <c:pt idx="784">
                  <c:v>41941</c:v>
                </c:pt>
                <c:pt idx="785">
                  <c:v>41942</c:v>
                </c:pt>
                <c:pt idx="786">
                  <c:v>41943</c:v>
                </c:pt>
                <c:pt idx="787">
                  <c:v>41946</c:v>
                </c:pt>
                <c:pt idx="788">
                  <c:v>41947</c:v>
                </c:pt>
                <c:pt idx="789">
                  <c:v>41948</c:v>
                </c:pt>
                <c:pt idx="790">
                  <c:v>41949</c:v>
                </c:pt>
                <c:pt idx="791">
                  <c:v>41950</c:v>
                </c:pt>
                <c:pt idx="792">
                  <c:v>41953</c:v>
                </c:pt>
                <c:pt idx="793">
                  <c:v>41954</c:v>
                </c:pt>
                <c:pt idx="794">
                  <c:v>41955</c:v>
                </c:pt>
                <c:pt idx="795">
                  <c:v>41956</c:v>
                </c:pt>
                <c:pt idx="796">
                  <c:v>41957</c:v>
                </c:pt>
                <c:pt idx="797">
                  <c:v>41960</c:v>
                </c:pt>
                <c:pt idx="798">
                  <c:v>41961</c:v>
                </c:pt>
                <c:pt idx="799">
                  <c:v>41962</c:v>
                </c:pt>
                <c:pt idx="800">
                  <c:v>41963</c:v>
                </c:pt>
                <c:pt idx="801">
                  <c:v>41964</c:v>
                </c:pt>
                <c:pt idx="802">
                  <c:v>41967</c:v>
                </c:pt>
                <c:pt idx="803">
                  <c:v>41968</c:v>
                </c:pt>
                <c:pt idx="804">
                  <c:v>41969</c:v>
                </c:pt>
                <c:pt idx="805">
                  <c:v>41970</c:v>
                </c:pt>
                <c:pt idx="806">
                  <c:v>41971</c:v>
                </c:pt>
                <c:pt idx="807">
                  <c:v>41974</c:v>
                </c:pt>
                <c:pt idx="808">
                  <c:v>41975</c:v>
                </c:pt>
                <c:pt idx="809">
                  <c:v>41976</c:v>
                </c:pt>
                <c:pt idx="810">
                  <c:v>41977</c:v>
                </c:pt>
                <c:pt idx="811">
                  <c:v>41978</c:v>
                </c:pt>
                <c:pt idx="812">
                  <c:v>41981</c:v>
                </c:pt>
                <c:pt idx="813">
                  <c:v>41982</c:v>
                </c:pt>
                <c:pt idx="814">
                  <c:v>41983</c:v>
                </c:pt>
                <c:pt idx="815">
                  <c:v>41984</c:v>
                </c:pt>
                <c:pt idx="816">
                  <c:v>41985</c:v>
                </c:pt>
                <c:pt idx="817">
                  <c:v>41988</c:v>
                </c:pt>
                <c:pt idx="818">
                  <c:v>41989</c:v>
                </c:pt>
                <c:pt idx="819">
                  <c:v>41990</c:v>
                </c:pt>
                <c:pt idx="820">
                  <c:v>41991</c:v>
                </c:pt>
                <c:pt idx="821">
                  <c:v>41992</c:v>
                </c:pt>
                <c:pt idx="822">
                  <c:v>41995</c:v>
                </c:pt>
                <c:pt idx="823">
                  <c:v>41996</c:v>
                </c:pt>
                <c:pt idx="824">
                  <c:v>41997</c:v>
                </c:pt>
                <c:pt idx="825">
                  <c:v>41998</c:v>
                </c:pt>
                <c:pt idx="826">
                  <c:v>41999</c:v>
                </c:pt>
                <c:pt idx="827">
                  <c:v>42002</c:v>
                </c:pt>
                <c:pt idx="828">
                  <c:v>42003</c:v>
                </c:pt>
                <c:pt idx="829">
                  <c:v>42004</c:v>
                </c:pt>
                <c:pt idx="830">
                  <c:v>42005</c:v>
                </c:pt>
                <c:pt idx="831">
                  <c:v>42006</c:v>
                </c:pt>
                <c:pt idx="832">
                  <c:v>42009</c:v>
                </c:pt>
                <c:pt idx="833">
                  <c:v>42010</c:v>
                </c:pt>
                <c:pt idx="834">
                  <c:v>42011</c:v>
                </c:pt>
                <c:pt idx="835">
                  <c:v>42012</c:v>
                </c:pt>
                <c:pt idx="836">
                  <c:v>42013</c:v>
                </c:pt>
                <c:pt idx="837">
                  <c:v>42016</c:v>
                </c:pt>
                <c:pt idx="838">
                  <c:v>42017</c:v>
                </c:pt>
                <c:pt idx="839">
                  <c:v>42018</c:v>
                </c:pt>
                <c:pt idx="840">
                  <c:v>42019</c:v>
                </c:pt>
                <c:pt idx="841">
                  <c:v>42020</c:v>
                </c:pt>
                <c:pt idx="842">
                  <c:v>42023</c:v>
                </c:pt>
                <c:pt idx="843">
                  <c:v>42024</c:v>
                </c:pt>
                <c:pt idx="844">
                  <c:v>42025</c:v>
                </c:pt>
                <c:pt idx="845">
                  <c:v>42026</c:v>
                </c:pt>
                <c:pt idx="846">
                  <c:v>42027</c:v>
                </c:pt>
                <c:pt idx="847">
                  <c:v>42030</c:v>
                </c:pt>
                <c:pt idx="848">
                  <c:v>42031</c:v>
                </c:pt>
                <c:pt idx="849">
                  <c:v>42032</c:v>
                </c:pt>
                <c:pt idx="850">
                  <c:v>42033</c:v>
                </c:pt>
                <c:pt idx="851">
                  <c:v>42034</c:v>
                </c:pt>
                <c:pt idx="852">
                  <c:v>42037</c:v>
                </c:pt>
                <c:pt idx="853">
                  <c:v>42038</c:v>
                </c:pt>
                <c:pt idx="854">
                  <c:v>42039</c:v>
                </c:pt>
                <c:pt idx="855">
                  <c:v>42040</c:v>
                </c:pt>
                <c:pt idx="856">
                  <c:v>42041</c:v>
                </c:pt>
                <c:pt idx="857">
                  <c:v>42044</c:v>
                </c:pt>
                <c:pt idx="858">
                  <c:v>42045</c:v>
                </c:pt>
                <c:pt idx="859">
                  <c:v>42046</c:v>
                </c:pt>
                <c:pt idx="860">
                  <c:v>42047</c:v>
                </c:pt>
                <c:pt idx="861">
                  <c:v>42048</c:v>
                </c:pt>
                <c:pt idx="862">
                  <c:v>42051</c:v>
                </c:pt>
                <c:pt idx="863">
                  <c:v>42052</c:v>
                </c:pt>
                <c:pt idx="864">
                  <c:v>42053</c:v>
                </c:pt>
                <c:pt idx="865">
                  <c:v>42054</c:v>
                </c:pt>
                <c:pt idx="866">
                  <c:v>42055</c:v>
                </c:pt>
                <c:pt idx="867">
                  <c:v>42058</c:v>
                </c:pt>
                <c:pt idx="868">
                  <c:v>42059</c:v>
                </c:pt>
                <c:pt idx="869">
                  <c:v>42060</c:v>
                </c:pt>
                <c:pt idx="870">
                  <c:v>42061</c:v>
                </c:pt>
                <c:pt idx="871">
                  <c:v>42062</c:v>
                </c:pt>
                <c:pt idx="872">
                  <c:v>42065</c:v>
                </c:pt>
                <c:pt idx="873">
                  <c:v>42066</c:v>
                </c:pt>
                <c:pt idx="874">
                  <c:v>42067</c:v>
                </c:pt>
                <c:pt idx="875">
                  <c:v>42068</c:v>
                </c:pt>
                <c:pt idx="876">
                  <c:v>42069</c:v>
                </c:pt>
                <c:pt idx="877">
                  <c:v>42072</c:v>
                </c:pt>
                <c:pt idx="878">
                  <c:v>42073</c:v>
                </c:pt>
                <c:pt idx="879">
                  <c:v>42074</c:v>
                </c:pt>
                <c:pt idx="880">
                  <c:v>42075</c:v>
                </c:pt>
                <c:pt idx="881">
                  <c:v>42076</c:v>
                </c:pt>
                <c:pt idx="882">
                  <c:v>42079</c:v>
                </c:pt>
                <c:pt idx="883">
                  <c:v>42080</c:v>
                </c:pt>
                <c:pt idx="884">
                  <c:v>42081</c:v>
                </c:pt>
                <c:pt idx="885">
                  <c:v>42082</c:v>
                </c:pt>
                <c:pt idx="886">
                  <c:v>42083</c:v>
                </c:pt>
                <c:pt idx="887">
                  <c:v>42086</c:v>
                </c:pt>
                <c:pt idx="888">
                  <c:v>42087</c:v>
                </c:pt>
                <c:pt idx="889">
                  <c:v>42088</c:v>
                </c:pt>
                <c:pt idx="890">
                  <c:v>42089</c:v>
                </c:pt>
                <c:pt idx="891">
                  <c:v>42090</c:v>
                </c:pt>
                <c:pt idx="892">
                  <c:v>42093</c:v>
                </c:pt>
                <c:pt idx="893">
                  <c:v>42094</c:v>
                </c:pt>
                <c:pt idx="894">
                  <c:v>42095</c:v>
                </c:pt>
                <c:pt idx="895">
                  <c:v>42096</c:v>
                </c:pt>
                <c:pt idx="896">
                  <c:v>42097</c:v>
                </c:pt>
                <c:pt idx="897">
                  <c:v>42100</c:v>
                </c:pt>
                <c:pt idx="898">
                  <c:v>42101</c:v>
                </c:pt>
                <c:pt idx="899">
                  <c:v>42102</c:v>
                </c:pt>
                <c:pt idx="900">
                  <c:v>42103</c:v>
                </c:pt>
                <c:pt idx="901">
                  <c:v>42104</c:v>
                </c:pt>
                <c:pt idx="902">
                  <c:v>42107</c:v>
                </c:pt>
                <c:pt idx="903">
                  <c:v>42108</c:v>
                </c:pt>
                <c:pt idx="904">
                  <c:v>42109</c:v>
                </c:pt>
                <c:pt idx="905">
                  <c:v>42110</c:v>
                </c:pt>
                <c:pt idx="906">
                  <c:v>42111</c:v>
                </c:pt>
                <c:pt idx="907">
                  <c:v>42114</c:v>
                </c:pt>
                <c:pt idx="908">
                  <c:v>42115</c:v>
                </c:pt>
                <c:pt idx="909">
                  <c:v>42116</c:v>
                </c:pt>
                <c:pt idx="910">
                  <c:v>42117</c:v>
                </c:pt>
                <c:pt idx="911">
                  <c:v>42118</c:v>
                </c:pt>
                <c:pt idx="912">
                  <c:v>42121</c:v>
                </c:pt>
                <c:pt idx="913">
                  <c:v>42122</c:v>
                </c:pt>
                <c:pt idx="914">
                  <c:v>42123</c:v>
                </c:pt>
                <c:pt idx="915">
                  <c:v>42124</c:v>
                </c:pt>
                <c:pt idx="916">
                  <c:v>42125</c:v>
                </c:pt>
                <c:pt idx="917">
                  <c:v>42128</c:v>
                </c:pt>
                <c:pt idx="918">
                  <c:v>42129</c:v>
                </c:pt>
                <c:pt idx="919">
                  <c:v>42130</c:v>
                </c:pt>
                <c:pt idx="920">
                  <c:v>42131</c:v>
                </c:pt>
                <c:pt idx="921">
                  <c:v>42132</c:v>
                </c:pt>
                <c:pt idx="922">
                  <c:v>42135</c:v>
                </c:pt>
                <c:pt idx="923">
                  <c:v>42136</c:v>
                </c:pt>
                <c:pt idx="924">
                  <c:v>42137</c:v>
                </c:pt>
                <c:pt idx="925">
                  <c:v>42138</c:v>
                </c:pt>
                <c:pt idx="926">
                  <c:v>42139</c:v>
                </c:pt>
                <c:pt idx="927">
                  <c:v>42142</c:v>
                </c:pt>
                <c:pt idx="928">
                  <c:v>42143</c:v>
                </c:pt>
                <c:pt idx="929">
                  <c:v>42144</c:v>
                </c:pt>
                <c:pt idx="930">
                  <c:v>42145</c:v>
                </c:pt>
                <c:pt idx="931">
                  <c:v>42146</c:v>
                </c:pt>
                <c:pt idx="932">
                  <c:v>42149</c:v>
                </c:pt>
                <c:pt idx="933">
                  <c:v>42150</c:v>
                </c:pt>
                <c:pt idx="934">
                  <c:v>42151</c:v>
                </c:pt>
                <c:pt idx="935">
                  <c:v>42152</c:v>
                </c:pt>
                <c:pt idx="936">
                  <c:v>42153</c:v>
                </c:pt>
                <c:pt idx="937">
                  <c:v>42156</c:v>
                </c:pt>
                <c:pt idx="938">
                  <c:v>42157</c:v>
                </c:pt>
                <c:pt idx="939">
                  <c:v>42158</c:v>
                </c:pt>
                <c:pt idx="940">
                  <c:v>42159</c:v>
                </c:pt>
                <c:pt idx="941">
                  <c:v>42160</c:v>
                </c:pt>
                <c:pt idx="942">
                  <c:v>42163</c:v>
                </c:pt>
                <c:pt idx="943">
                  <c:v>42164</c:v>
                </c:pt>
                <c:pt idx="944">
                  <c:v>42165</c:v>
                </c:pt>
                <c:pt idx="945">
                  <c:v>42166</c:v>
                </c:pt>
                <c:pt idx="946">
                  <c:v>42167</c:v>
                </c:pt>
                <c:pt idx="947">
                  <c:v>42170</c:v>
                </c:pt>
                <c:pt idx="948">
                  <c:v>42171</c:v>
                </c:pt>
                <c:pt idx="949">
                  <c:v>42172</c:v>
                </c:pt>
                <c:pt idx="950">
                  <c:v>42173</c:v>
                </c:pt>
                <c:pt idx="951">
                  <c:v>42174</c:v>
                </c:pt>
                <c:pt idx="952">
                  <c:v>42177</c:v>
                </c:pt>
                <c:pt idx="953">
                  <c:v>42178</c:v>
                </c:pt>
                <c:pt idx="954">
                  <c:v>42179</c:v>
                </c:pt>
                <c:pt idx="955">
                  <c:v>42180</c:v>
                </c:pt>
                <c:pt idx="956">
                  <c:v>42181</c:v>
                </c:pt>
                <c:pt idx="957">
                  <c:v>42184</c:v>
                </c:pt>
                <c:pt idx="958">
                  <c:v>42185</c:v>
                </c:pt>
                <c:pt idx="959">
                  <c:v>42186</c:v>
                </c:pt>
                <c:pt idx="960">
                  <c:v>42187</c:v>
                </c:pt>
                <c:pt idx="961">
                  <c:v>42188</c:v>
                </c:pt>
                <c:pt idx="962">
                  <c:v>42191</c:v>
                </c:pt>
                <c:pt idx="963">
                  <c:v>42192</c:v>
                </c:pt>
                <c:pt idx="964">
                  <c:v>42193</c:v>
                </c:pt>
                <c:pt idx="965">
                  <c:v>42194</c:v>
                </c:pt>
                <c:pt idx="966">
                  <c:v>42195</c:v>
                </c:pt>
                <c:pt idx="967">
                  <c:v>42198</c:v>
                </c:pt>
                <c:pt idx="968">
                  <c:v>42199</c:v>
                </c:pt>
                <c:pt idx="969">
                  <c:v>42200</c:v>
                </c:pt>
                <c:pt idx="970">
                  <c:v>42201</c:v>
                </c:pt>
                <c:pt idx="971">
                  <c:v>42202</c:v>
                </c:pt>
                <c:pt idx="972">
                  <c:v>42205</c:v>
                </c:pt>
                <c:pt idx="973">
                  <c:v>42206</c:v>
                </c:pt>
                <c:pt idx="974">
                  <c:v>42207</c:v>
                </c:pt>
                <c:pt idx="975">
                  <c:v>42208</c:v>
                </c:pt>
                <c:pt idx="976">
                  <c:v>42209</c:v>
                </c:pt>
                <c:pt idx="977">
                  <c:v>42212</c:v>
                </c:pt>
                <c:pt idx="978">
                  <c:v>42213</c:v>
                </c:pt>
                <c:pt idx="979">
                  <c:v>42214</c:v>
                </c:pt>
                <c:pt idx="980">
                  <c:v>42215</c:v>
                </c:pt>
                <c:pt idx="981">
                  <c:v>42216</c:v>
                </c:pt>
                <c:pt idx="982">
                  <c:v>42219</c:v>
                </c:pt>
                <c:pt idx="983">
                  <c:v>42220</c:v>
                </c:pt>
                <c:pt idx="984">
                  <c:v>42221</c:v>
                </c:pt>
                <c:pt idx="985">
                  <c:v>42222</c:v>
                </c:pt>
                <c:pt idx="986">
                  <c:v>42223</c:v>
                </c:pt>
                <c:pt idx="987">
                  <c:v>42226</c:v>
                </c:pt>
                <c:pt idx="988">
                  <c:v>42227</c:v>
                </c:pt>
                <c:pt idx="989">
                  <c:v>42228</c:v>
                </c:pt>
                <c:pt idx="990">
                  <c:v>42229</c:v>
                </c:pt>
                <c:pt idx="991">
                  <c:v>42230</c:v>
                </c:pt>
                <c:pt idx="992">
                  <c:v>42233</c:v>
                </c:pt>
                <c:pt idx="993">
                  <c:v>42234</c:v>
                </c:pt>
                <c:pt idx="994">
                  <c:v>42235</c:v>
                </c:pt>
                <c:pt idx="995">
                  <c:v>42236</c:v>
                </c:pt>
                <c:pt idx="996">
                  <c:v>42237</c:v>
                </c:pt>
                <c:pt idx="997">
                  <c:v>42240</c:v>
                </c:pt>
                <c:pt idx="998">
                  <c:v>42241</c:v>
                </c:pt>
                <c:pt idx="999">
                  <c:v>42242</c:v>
                </c:pt>
                <c:pt idx="1000">
                  <c:v>42243</c:v>
                </c:pt>
                <c:pt idx="1001">
                  <c:v>42244</c:v>
                </c:pt>
                <c:pt idx="1002">
                  <c:v>42247</c:v>
                </c:pt>
                <c:pt idx="1003">
                  <c:v>42248</c:v>
                </c:pt>
                <c:pt idx="1004">
                  <c:v>42249</c:v>
                </c:pt>
                <c:pt idx="1005">
                  <c:v>42250</c:v>
                </c:pt>
                <c:pt idx="1006">
                  <c:v>42251</c:v>
                </c:pt>
                <c:pt idx="1007">
                  <c:v>42254</c:v>
                </c:pt>
                <c:pt idx="1008">
                  <c:v>42255</c:v>
                </c:pt>
                <c:pt idx="1009">
                  <c:v>42256</c:v>
                </c:pt>
                <c:pt idx="1010">
                  <c:v>42257</c:v>
                </c:pt>
                <c:pt idx="1011">
                  <c:v>42258</c:v>
                </c:pt>
                <c:pt idx="1012">
                  <c:v>42261</c:v>
                </c:pt>
                <c:pt idx="1013">
                  <c:v>42262</c:v>
                </c:pt>
                <c:pt idx="1014">
                  <c:v>42263</c:v>
                </c:pt>
                <c:pt idx="1015">
                  <c:v>42264</c:v>
                </c:pt>
                <c:pt idx="1016">
                  <c:v>42265</c:v>
                </c:pt>
                <c:pt idx="1017">
                  <c:v>42268</c:v>
                </c:pt>
                <c:pt idx="1018">
                  <c:v>42269</c:v>
                </c:pt>
                <c:pt idx="1019">
                  <c:v>42270</c:v>
                </c:pt>
                <c:pt idx="1020">
                  <c:v>42271</c:v>
                </c:pt>
                <c:pt idx="1021">
                  <c:v>42272</c:v>
                </c:pt>
                <c:pt idx="1022">
                  <c:v>42275</c:v>
                </c:pt>
                <c:pt idx="1023">
                  <c:v>42276</c:v>
                </c:pt>
                <c:pt idx="1024">
                  <c:v>42277</c:v>
                </c:pt>
                <c:pt idx="1025">
                  <c:v>42278</c:v>
                </c:pt>
                <c:pt idx="1026">
                  <c:v>42279</c:v>
                </c:pt>
                <c:pt idx="1027">
                  <c:v>42282</c:v>
                </c:pt>
                <c:pt idx="1028">
                  <c:v>42283</c:v>
                </c:pt>
                <c:pt idx="1029">
                  <c:v>42284</c:v>
                </c:pt>
                <c:pt idx="1030">
                  <c:v>42285</c:v>
                </c:pt>
                <c:pt idx="1031">
                  <c:v>42286</c:v>
                </c:pt>
                <c:pt idx="1032">
                  <c:v>42289</c:v>
                </c:pt>
                <c:pt idx="1033">
                  <c:v>42290</c:v>
                </c:pt>
                <c:pt idx="1034">
                  <c:v>42291</c:v>
                </c:pt>
                <c:pt idx="1035">
                  <c:v>42292</c:v>
                </c:pt>
                <c:pt idx="1036">
                  <c:v>42293</c:v>
                </c:pt>
                <c:pt idx="1037">
                  <c:v>42296</c:v>
                </c:pt>
                <c:pt idx="1038">
                  <c:v>42297</c:v>
                </c:pt>
                <c:pt idx="1039">
                  <c:v>42298</c:v>
                </c:pt>
                <c:pt idx="1040">
                  <c:v>42299</c:v>
                </c:pt>
                <c:pt idx="1041">
                  <c:v>42300</c:v>
                </c:pt>
                <c:pt idx="1042">
                  <c:v>42303</c:v>
                </c:pt>
                <c:pt idx="1043">
                  <c:v>42304</c:v>
                </c:pt>
                <c:pt idx="1044">
                  <c:v>42305</c:v>
                </c:pt>
                <c:pt idx="1045">
                  <c:v>42306</c:v>
                </c:pt>
                <c:pt idx="1046">
                  <c:v>42307</c:v>
                </c:pt>
                <c:pt idx="1047">
                  <c:v>42310</c:v>
                </c:pt>
                <c:pt idx="1048">
                  <c:v>42311</c:v>
                </c:pt>
                <c:pt idx="1049">
                  <c:v>42312</c:v>
                </c:pt>
                <c:pt idx="1050">
                  <c:v>42313</c:v>
                </c:pt>
                <c:pt idx="1051">
                  <c:v>42314</c:v>
                </c:pt>
                <c:pt idx="1052">
                  <c:v>42317</c:v>
                </c:pt>
                <c:pt idx="1053">
                  <c:v>42318</c:v>
                </c:pt>
                <c:pt idx="1054">
                  <c:v>42319</c:v>
                </c:pt>
                <c:pt idx="1055">
                  <c:v>42320</c:v>
                </c:pt>
                <c:pt idx="1056">
                  <c:v>42321</c:v>
                </c:pt>
                <c:pt idx="1057">
                  <c:v>42324</c:v>
                </c:pt>
                <c:pt idx="1058">
                  <c:v>42325</c:v>
                </c:pt>
                <c:pt idx="1059">
                  <c:v>42326</c:v>
                </c:pt>
                <c:pt idx="1060">
                  <c:v>42327</c:v>
                </c:pt>
                <c:pt idx="1061">
                  <c:v>42328</c:v>
                </c:pt>
                <c:pt idx="1062">
                  <c:v>42331</c:v>
                </c:pt>
                <c:pt idx="1063">
                  <c:v>42332</c:v>
                </c:pt>
                <c:pt idx="1064">
                  <c:v>42333</c:v>
                </c:pt>
                <c:pt idx="1065">
                  <c:v>42334</c:v>
                </c:pt>
                <c:pt idx="1066">
                  <c:v>42335</c:v>
                </c:pt>
                <c:pt idx="1067">
                  <c:v>42338</c:v>
                </c:pt>
                <c:pt idx="1068">
                  <c:v>42339</c:v>
                </c:pt>
                <c:pt idx="1069">
                  <c:v>42340</c:v>
                </c:pt>
                <c:pt idx="1070">
                  <c:v>42341</c:v>
                </c:pt>
                <c:pt idx="1071">
                  <c:v>42342</c:v>
                </c:pt>
                <c:pt idx="1072">
                  <c:v>42345</c:v>
                </c:pt>
                <c:pt idx="1073">
                  <c:v>42346</c:v>
                </c:pt>
                <c:pt idx="1074">
                  <c:v>42347</c:v>
                </c:pt>
                <c:pt idx="1075">
                  <c:v>42348</c:v>
                </c:pt>
                <c:pt idx="1076">
                  <c:v>42349</c:v>
                </c:pt>
                <c:pt idx="1077">
                  <c:v>42352</c:v>
                </c:pt>
                <c:pt idx="1078">
                  <c:v>42353</c:v>
                </c:pt>
                <c:pt idx="1079">
                  <c:v>42354</c:v>
                </c:pt>
                <c:pt idx="1080">
                  <c:v>42355</c:v>
                </c:pt>
                <c:pt idx="1081">
                  <c:v>42356</c:v>
                </c:pt>
                <c:pt idx="1082">
                  <c:v>42359</c:v>
                </c:pt>
                <c:pt idx="1083">
                  <c:v>42360</c:v>
                </c:pt>
                <c:pt idx="1084">
                  <c:v>42361</c:v>
                </c:pt>
                <c:pt idx="1085">
                  <c:v>42362</c:v>
                </c:pt>
                <c:pt idx="1086">
                  <c:v>42363</c:v>
                </c:pt>
                <c:pt idx="1087">
                  <c:v>42366</c:v>
                </c:pt>
                <c:pt idx="1088">
                  <c:v>42367</c:v>
                </c:pt>
                <c:pt idx="1089">
                  <c:v>42368</c:v>
                </c:pt>
                <c:pt idx="1090">
                  <c:v>42369</c:v>
                </c:pt>
                <c:pt idx="1091">
                  <c:v>42370</c:v>
                </c:pt>
                <c:pt idx="1092">
                  <c:v>42373</c:v>
                </c:pt>
                <c:pt idx="1093">
                  <c:v>42374</c:v>
                </c:pt>
                <c:pt idx="1094">
                  <c:v>42375</c:v>
                </c:pt>
                <c:pt idx="1095">
                  <c:v>42376</c:v>
                </c:pt>
                <c:pt idx="1096">
                  <c:v>42377</c:v>
                </c:pt>
                <c:pt idx="1097">
                  <c:v>42380</c:v>
                </c:pt>
                <c:pt idx="1098">
                  <c:v>42381</c:v>
                </c:pt>
                <c:pt idx="1099">
                  <c:v>42382</c:v>
                </c:pt>
                <c:pt idx="1100">
                  <c:v>42383</c:v>
                </c:pt>
                <c:pt idx="1101">
                  <c:v>42384</c:v>
                </c:pt>
                <c:pt idx="1102">
                  <c:v>42387</c:v>
                </c:pt>
                <c:pt idx="1103">
                  <c:v>42388</c:v>
                </c:pt>
                <c:pt idx="1104">
                  <c:v>42389</c:v>
                </c:pt>
                <c:pt idx="1105">
                  <c:v>42390</c:v>
                </c:pt>
                <c:pt idx="1106">
                  <c:v>42391</c:v>
                </c:pt>
                <c:pt idx="1107">
                  <c:v>42394</c:v>
                </c:pt>
                <c:pt idx="1108">
                  <c:v>42395</c:v>
                </c:pt>
                <c:pt idx="1109">
                  <c:v>42396</c:v>
                </c:pt>
                <c:pt idx="1110">
                  <c:v>42397</c:v>
                </c:pt>
                <c:pt idx="1111">
                  <c:v>42398</c:v>
                </c:pt>
                <c:pt idx="1112">
                  <c:v>42401</c:v>
                </c:pt>
                <c:pt idx="1113">
                  <c:v>42402</c:v>
                </c:pt>
                <c:pt idx="1114">
                  <c:v>42403</c:v>
                </c:pt>
                <c:pt idx="1115">
                  <c:v>42404</c:v>
                </c:pt>
                <c:pt idx="1116">
                  <c:v>42405</c:v>
                </c:pt>
                <c:pt idx="1117">
                  <c:v>42408</c:v>
                </c:pt>
                <c:pt idx="1118">
                  <c:v>42409</c:v>
                </c:pt>
                <c:pt idx="1119">
                  <c:v>42410</c:v>
                </c:pt>
                <c:pt idx="1120">
                  <c:v>42411</c:v>
                </c:pt>
                <c:pt idx="1121">
                  <c:v>42412</c:v>
                </c:pt>
                <c:pt idx="1122">
                  <c:v>42415</c:v>
                </c:pt>
                <c:pt idx="1123">
                  <c:v>42416</c:v>
                </c:pt>
                <c:pt idx="1124">
                  <c:v>42417</c:v>
                </c:pt>
                <c:pt idx="1125">
                  <c:v>42418</c:v>
                </c:pt>
                <c:pt idx="1126">
                  <c:v>42419</c:v>
                </c:pt>
                <c:pt idx="1127">
                  <c:v>42422</c:v>
                </c:pt>
                <c:pt idx="1128">
                  <c:v>42423</c:v>
                </c:pt>
                <c:pt idx="1129">
                  <c:v>42424</c:v>
                </c:pt>
                <c:pt idx="1130">
                  <c:v>42425</c:v>
                </c:pt>
                <c:pt idx="1131">
                  <c:v>42426</c:v>
                </c:pt>
                <c:pt idx="1132">
                  <c:v>42429</c:v>
                </c:pt>
                <c:pt idx="1133">
                  <c:v>42430</c:v>
                </c:pt>
                <c:pt idx="1134">
                  <c:v>42431</c:v>
                </c:pt>
                <c:pt idx="1135">
                  <c:v>42432</c:v>
                </c:pt>
                <c:pt idx="1136">
                  <c:v>42433</c:v>
                </c:pt>
                <c:pt idx="1137">
                  <c:v>42436</c:v>
                </c:pt>
                <c:pt idx="1138">
                  <c:v>42437</c:v>
                </c:pt>
                <c:pt idx="1139">
                  <c:v>42438</c:v>
                </c:pt>
                <c:pt idx="1140">
                  <c:v>42439</c:v>
                </c:pt>
                <c:pt idx="1141">
                  <c:v>42440</c:v>
                </c:pt>
                <c:pt idx="1142">
                  <c:v>42443</c:v>
                </c:pt>
                <c:pt idx="1143">
                  <c:v>42444</c:v>
                </c:pt>
                <c:pt idx="1144">
                  <c:v>42445</c:v>
                </c:pt>
                <c:pt idx="1145">
                  <c:v>42446</c:v>
                </c:pt>
                <c:pt idx="1146">
                  <c:v>42447</c:v>
                </c:pt>
                <c:pt idx="1147">
                  <c:v>42450</c:v>
                </c:pt>
                <c:pt idx="1148">
                  <c:v>42451</c:v>
                </c:pt>
                <c:pt idx="1149">
                  <c:v>42452</c:v>
                </c:pt>
                <c:pt idx="1150">
                  <c:v>42453</c:v>
                </c:pt>
                <c:pt idx="1151">
                  <c:v>42454</c:v>
                </c:pt>
                <c:pt idx="1152">
                  <c:v>42457</c:v>
                </c:pt>
                <c:pt idx="1153">
                  <c:v>42458</c:v>
                </c:pt>
                <c:pt idx="1154">
                  <c:v>42459</c:v>
                </c:pt>
                <c:pt idx="1155">
                  <c:v>42460</c:v>
                </c:pt>
                <c:pt idx="1156">
                  <c:v>42461</c:v>
                </c:pt>
                <c:pt idx="1157">
                  <c:v>42464</c:v>
                </c:pt>
                <c:pt idx="1158">
                  <c:v>42465</c:v>
                </c:pt>
                <c:pt idx="1159">
                  <c:v>42466</c:v>
                </c:pt>
                <c:pt idx="1160">
                  <c:v>42467</c:v>
                </c:pt>
                <c:pt idx="1161">
                  <c:v>42468</c:v>
                </c:pt>
                <c:pt idx="1162">
                  <c:v>42471</c:v>
                </c:pt>
                <c:pt idx="1163">
                  <c:v>42472</c:v>
                </c:pt>
                <c:pt idx="1164">
                  <c:v>42473</c:v>
                </c:pt>
                <c:pt idx="1165">
                  <c:v>42474</c:v>
                </c:pt>
                <c:pt idx="1166">
                  <c:v>42475</c:v>
                </c:pt>
                <c:pt idx="1167">
                  <c:v>42478</c:v>
                </c:pt>
                <c:pt idx="1168">
                  <c:v>42479</c:v>
                </c:pt>
                <c:pt idx="1169">
                  <c:v>42480</c:v>
                </c:pt>
                <c:pt idx="1170">
                  <c:v>42481</c:v>
                </c:pt>
                <c:pt idx="1171">
                  <c:v>42482</c:v>
                </c:pt>
                <c:pt idx="1172">
                  <c:v>42485</c:v>
                </c:pt>
                <c:pt idx="1173">
                  <c:v>42486</c:v>
                </c:pt>
                <c:pt idx="1174">
                  <c:v>42487</c:v>
                </c:pt>
                <c:pt idx="1175">
                  <c:v>42488</c:v>
                </c:pt>
                <c:pt idx="1176">
                  <c:v>42489</c:v>
                </c:pt>
                <c:pt idx="1177">
                  <c:v>42492</c:v>
                </c:pt>
                <c:pt idx="1178">
                  <c:v>42493</c:v>
                </c:pt>
                <c:pt idx="1179">
                  <c:v>42494</c:v>
                </c:pt>
                <c:pt idx="1180">
                  <c:v>42495</c:v>
                </c:pt>
                <c:pt idx="1181">
                  <c:v>42496</c:v>
                </c:pt>
                <c:pt idx="1182">
                  <c:v>42499</c:v>
                </c:pt>
                <c:pt idx="1183">
                  <c:v>42500</c:v>
                </c:pt>
                <c:pt idx="1184">
                  <c:v>42501</c:v>
                </c:pt>
                <c:pt idx="1185">
                  <c:v>42502</c:v>
                </c:pt>
                <c:pt idx="1186">
                  <c:v>42503</c:v>
                </c:pt>
                <c:pt idx="1187">
                  <c:v>42506</c:v>
                </c:pt>
                <c:pt idx="1188">
                  <c:v>42507</c:v>
                </c:pt>
                <c:pt idx="1189">
                  <c:v>42508</c:v>
                </c:pt>
                <c:pt idx="1190">
                  <c:v>42509</c:v>
                </c:pt>
                <c:pt idx="1191">
                  <c:v>42510</c:v>
                </c:pt>
                <c:pt idx="1192">
                  <c:v>42513</c:v>
                </c:pt>
                <c:pt idx="1193">
                  <c:v>42514</c:v>
                </c:pt>
                <c:pt idx="1194">
                  <c:v>42515</c:v>
                </c:pt>
                <c:pt idx="1195">
                  <c:v>42516</c:v>
                </c:pt>
                <c:pt idx="1196">
                  <c:v>42517</c:v>
                </c:pt>
                <c:pt idx="1197">
                  <c:v>42520</c:v>
                </c:pt>
                <c:pt idx="1198">
                  <c:v>42521</c:v>
                </c:pt>
                <c:pt idx="1199">
                  <c:v>42522</c:v>
                </c:pt>
                <c:pt idx="1200">
                  <c:v>42523</c:v>
                </c:pt>
                <c:pt idx="1201">
                  <c:v>42524</c:v>
                </c:pt>
                <c:pt idx="1202">
                  <c:v>42527</c:v>
                </c:pt>
                <c:pt idx="1203">
                  <c:v>42528</c:v>
                </c:pt>
                <c:pt idx="1204">
                  <c:v>42529</c:v>
                </c:pt>
                <c:pt idx="1205">
                  <c:v>42530</c:v>
                </c:pt>
                <c:pt idx="1206">
                  <c:v>42531</c:v>
                </c:pt>
                <c:pt idx="1207">
                  <c:v>42534</c:v>
                </c:pt>
                <c:pt idx="1208">
                  <c:v>42535</c:v>
                </c:pt>
                <c:pt idx="1209">
                  <c:v>42536</c:v>
                </c:pt>
                <c:pt idx="1210">
                  <c:v>42537</c:v>
                </c:pt>
                <c:pt idx="1211">
                  <c:v>42538</c:v>
                </c:pt>
                <c:pt idx="1212">
                  <c:v>42541</c:v>
                </c:pt>
                <c:pt idx="1213">
                  <c:v>42542</c:v>
                </c:pt>
                <c:pt idx="1214">
                  <c:v>42543</c:v>
                </c:pt>
                <c:pt idx="1215">
                  <c:v>42544</c:v>
                </c:pt>
                <c:pt idx="1216">
                  <c:v>42545</c:v>
                </c:pt>
                <c:pt idx="1217">
                  <c:v>42548</c:v>
                </c:pt>
                <c:pt idx="1218">
                  <c:v>42549</c:v>
                </c:pt>
                <c:pt idx="1219">
                  <c:v>42550</c:v>
                </c:pt>
                <c:pt idx="1220">
                  <c:v>42551</c:v>
                </c:pt>
                <c:pt idx="1221">
                  <c:v>42552</c:v>
                </c:pt>
                <c:pt idx="1222">
                  <c:v>42555</c:v>
                </c:pt>
                <c:pt idx="1223">
                  <c:v>42556</c:v>
                </c:pt>
                <c:pt idx="1224">
                  <c:v>42557</c:v>
                </c:pt>
                <c:pt idx="1225">
                  <c:v>42558</c:v>
                </c:pt>
                <c:pt idx="1226">
                  <c:v>42559</c:v>
                </c:pt>
                <c:pt idx="1227">
                  <c:v>42562</c:v>
                </c:pt>
                <c:pt idx="1228">
                  <c:v>42563</c:v>
                </c:pt>
                <c:pt idx="1229">
                  <c:v>42564</c:v>
                </c:pt>
                <c:pt idx="1230">
                  <c:v>42565</c:v>
                </c:pt>
                <c:pt idx="1231">
                  <c:v>42566</c:v>
                </c:pt>
                <c:pt idx="1232">
                  <c:v>42569</c:v>
                </c:pt>
                <c:pt idx="1233">
                  <c:v>42570</c:v>
                </c:pt>
                <c:pt idx="1234">
                  <c:v>42571</c:v>
                </c:pt>
                <c:pt idx="1235">
                  <c:v>42572</c:v>
                </c:pt>
                <c:pt idx="1236">
                  <c:v>42573</c:v>
                </c:pt>
                <c:pt idx="1237">
                  <c:v>42576</c:v>
                </c:pt>
                <c:pt idx="1238">
                  <c:v>42577</c:v>
                </c:pt>
                <c:pt idx="1239">
                  <c:v>42578</c:v>
                </c:pt>
                <c:pt idx="1240">
                  <c:v>42579</c:v>
                </c:pt>
                <c:pt idx="1241">
                  <c:v>42580</c:v>
                </c:pt>
                <c:pt idx="1242">
                  <c:v>42583</c:v>
                </c:pt>
                <c:pt idx="1243">
                  <c:v>42584</c:v>
                </c:pt>
                <c:pt idx="1244">
                  <c:v>42585</c:v>
                </c:pt>
                <c:pt idx="1245">
                  <c:v>42586</c:v>
                </c:pt>
                <c:pt idx="1246">
                  <c:v>42587</c:v>
                </c:pt>
                <c:pt idx="1247">
                  <c:v>42590</c:v>
                </c:pt>
                <c:pt idx="1248">
                  <c:v>42591</c:v>
                </c:pt>
                <c:pt idx="1249">
                  <c:v>42592</c:v>
                </c:pt>
                <c:pt idx="1250">
                  <c:v>42593</c:v>
                </c:pt>
                <c:pt idx="1251">
                  <c:v>42594</c:v>
                </c:pt>
                <c:pt idx="1252">
                  <c:v>42597</c:v>
                </c:pt>
                <c:pt idx="1253">
                  <c:v>42598</c:v>
                </c:pt>
                <c:pt idx="1254">
                  <c:v>42599</c:v>
                </c:pt>
                <c:pt idx="1255">
                  <c:v>42600</c:v>
                </c:pt>
                <c:pt idx="1256">
                  <c:v>42601</c:v>
                </c:pt>
                <c:pt idx="1257">
                  <c:v>42604</c:v>
                </c:pt>
                <c:pt idx="1258">
                  <c:v>42605</c:v>
                </c:pt>
                <c:pt idx="1259">
                  <c:v>42606</c:v>
                </c:pt>
                <c:pt idx="1260">
                  <c:v>42607</c:v>
                </c:pt>
                <c:pt idx="1261">
                  <c:v>42608</c:v>
                </c:pt>
                <c:pt idx="1262">
                  <c:v>42611</c:v>
                </c:pt>
                <c:pt idx="1263">
                  <c:v>42612</c:v>
                </c:pt>
                <c:pt idx="1264">
                  <c:v>42613</c:v>
                </c:pt>
                <c:pt idx="1265">
                  <c:v>42614</c:v>
                </c:pt>
                <c:pt idx="1266">
                  <c:v>42615</c:v>
                </c:pt>
                <c:pt idx="1267">
                  <c:v>42618</c:v>
                </c:pt>
                <c:pt idx="1268">
                  <c:v>42619</c:v>
                </c:pt>
                <c:pt idx="1269">
                  <c:v>42620</c:v>
                </c:pt>
                <c:pt idx="1270">
                  <c:v>42621</c:v>
                </c:pt>
                <c:pt idx="1271">
                  <c:v>42622</c:v>
                </c:pt>
                <c:pt idx="1272">
                  <c:v>42625</c:v>
                </c:pt>
                <c:pt idx="1273">
                  <c:v>42626</c:v>
                </c:pt>
                <c:pt idx="1274">
                  <c:v>42627</c:v>
                </c:pt>
                <c:pt idx="1275">
                  <c:v>42628</c:v>
                </c:pt>
                <c:pt idx="1276">
                  <c:v>42629</c:v>
                </c:pt>
                <c:pt idx="1277">
                  <c:v>42632</c:v>
                </c:pt>
                <c:pt idx="1278">
                  <c:v>42633</c:v>
                </c:pt>
                <c:pt idx="1279">
                  <c:v>42634</c:v>
                </c:pt>
                <c:pt idx="1280">
                  <c:v>42635</c:v>
                </c:pt>
                <c:pt idx="1281">
                  <c:v>42636</c:v>
                </c:pt>
                <c:pt idx="1282">
                  <c:v>42639</c:v>
                </c:pt>
                <c:pt idx="1283">
                  <c:v>42640</c:v>
                </c:pt>
                <c:pt idx="1284">
                  <c:v>42641</c:v>
                </c:pt>
                <c:pt idx="1285">
                  <c:v>42642</c:v>
                </c:pt>
                <c:pt idx="1286">
                  <c:v>42643</c:v>
                </c:pt>
                <c:pt idx="1287">
                  <c:v>42646</c:v>
                </c:pt>
                <c:pt idx="1288">
                  <c:v>42647</c:v>
                </c:pt>
                <c:pt idx="1289">
                  <c:v>42648</c:v>
                </c:pt>
                <c:pt idx="1290">
                  <c:v>42649</c:v>
                </c:pt>
                <c:pt idx="1291">
                  <c:v>42650</c:v>
                </c:pt>
                <c:pt idx="1292">
                  <c:v>42653</c:v>
                </c:pt>
                <c:pt idx="1293">
                  <c:v>42654</c:v>
                </c:pt>
                <c:pt idx="1294">
                  <c:v>42655</c:v>
                </c:pt>
                <c:pt idx="1295">
                  <c:v>42656</c:v>
                </c:pt>
                <c:pt idx="1296">
                  <c:v>42657</c:v>
                </c:pt>
                <c:pt idx="1297">
                  <c:v>42660</c:v>
                </c:pt>
                <c:pt idx="1298">
                  <c:v>42661</c:v>
                </c:pt>
                <c:pt idx="1299">
                  <c:v>42662</c:v>
                </c:pt>
                <c:pt idx="1300">
                  <c:v>42663</c:v>
                </c:pt>
                <c:pt idx="1301">
                  <c:v>42664</c:v>
                </c:pt>
                <c:pt idx="1302">
                  <c:v>42667</c:v>
                </c:pt>
                <c:pt idx="1303">
                  <c:v>42668</c:v>
                </c:pt>
                <c:pt idx="1304">
                  <c:v>42669</c:v>
                </c:pt>
                <c:pt idx="1305">
                  <c:v>42670</c:v>
                </c:pt>
                <c:pt idx="1306">
                  <c:v>42671</c:v>
                </c:pt>
                <c:pt idx="1307">
                  <c:v>42674</c:v>
                </c:pt>
                <c:pt idx="1308">
                  <c:v>42675</c:v>
                </c:pt>
                <c:pt idx="1309">
                  <c:v>42676</c:v>
                </c:pt>
                <c:pt idx="1310">
                  <c:v>42677</c:v>
                </c:pt>
                <c:pt idx="1311">
                  <c:v>42678</c:v>
                </c:pt>
                <c:pt idx="1312">
                  <c:v>42681</c:v>
                </c:pt>
                <c:pt idx="1313">
                  <c:v>42682</c:v>
                </c:pt>
                <c:pt idx="1314">
                  <c:v>42683</c:v>
                </c:pt>
                <c:pt idx="1315">
                  <c:v>42684</c:v>
                </c:pt>
                <c:pt idx="1316">
                  <c:v>42685</c:v>
                </c:pt>
                <c:pt idx="1317">
                  <c:v>42688</c:v>
                </c:pt>
                <c:pt idx="1318">
                  <c:v>42689</c:v>
                </c:pt>
                <c:pt idx="1319">
                  <c:v>42690</c:v>
                </c:pt>
                <c:pt idx="1320">
                  <c:v>42691</c:v>
                </c:pt>
                <c:pt idx="1321">
                  <c:v>42692</c:v>
                </c:pt>
                <c:pt idx="1322">
                  <c:v>42695</c:v>
                </c:pt>
                <c:pt idx="1323">
                  <c:v>42696</c:v>
                </c:pt>
                <c:pt idx="1324">
                  <c:v>42697</c:v>
                </c:pt>
                <c:pt idx="1325">
                  <c:v>42698</c:v>
                </c:pt>
                <c:pt idx="1326">
                  <c:v>42699</c:v>
                </c:pt>
                <c:pt idx="1327">
                  <c:v>42702</c:v>
                </c:pt>
                <c:pt idx="1328">
                  <c:v>42703</c:v>
                </c:pt>
                <c:pt idx="1329">
                  <c:v>42704</c:v>
                </c:pt>
                <c:pt idx="1330">
                  <c:v>42705</c:v>
                </c:pt>
                <c:pt idx="1331">
                  <c:v>42706</c:v>
                </c:pt>
                <c:pt idx="1332">
                  <c:v>42709</c:v>
                </c:pt>
                <c:pt idx="1333">
                  <c:v>42710</c:v>
                </c:pt>
                <c:pt idx="1334">
                  <c:v>42711</c:v>
                </c:pt>
                <c:pt idx="1335">
                  <c:v>42712</c:v>
                </c:pt>
                <c:pt idx="1336">
                  <c:v>42713</c:v>
                </c:pt>
                <c:pt idx="1337">
                  <c:v>42716</c:v>
                </c:pt>
                <c:pt idx="1338">
                  <c:v>42717</c:v>
                </c:pt>
                <c:pt idx="1339">
                  <c:v>42718</c:v>
                </c:pt>
                <c:pt idx="1340">
                  <c:v>42719</c:v>
                </c:pt>
                <c:pt idx="1341">
                  <c:v>42720</c:v>
                </c:pt>
                <c:pt idx="1342">
                  <c:v>42723</c:v>
                </c:pt>
                <c:pt idx="1343">
                  <c:v>42724</c:v>
                </c:pt>
                <c:pt idx="1344">
                  <c:v>42725</c:v>
                </c:pt>
                <c:pt idx="1345">
                  <c:v>42726</c:v>
                </c:pt>
                <c:pt idx="1346">
                  <c:v>42727</c:v>
                </c:pt>
                <c:pt idx="1347">
                  <c:v>42730</c:v>
                </c:pt>
                <c:pt idx="1348">
                  <c:v>42731</c:v>
                </c:pt>
                <c:pt idx="1349">
                  <c:v>42732</c:v>
                </c:pt>
                <c:pt idx="1350">
                  <c:v>42733</c:v>
                </c:pt>
                <c:pt idx="1351">
                  <c:v>42734</c:v>
                </c:pt>
                <c:pt idx="1352">
                  <c:v>42737</c:v>
                </c:pt>
                <c:pt idx="1353">
                  <c:v>42738</c:v>
                </c:pt>
                <c:pt idx="1354">
                  <c:v>42739</c:v>
                </c:pt>
                <c:pt idx="1355">
                  <c:v>42740</c:v>
                </c:pt>
                <c:pt idx="1356">
                  <c:v>42741</c:v>
                </c:pt>
                <c:pt idx="1357">
                  <c:v>42744</c:v>
                </c:pt>
                <c:pt idx="1358">
                  <c:v>42745</c:v>
                </c:pt>
                <c:pt idx="1359">
                  <c:v>42746</c:v>
                </c:pt>
                <c:pt idx="1360">
                  <c:v>42747</c:v>
                </c:pt>
                <c:pt idx="1361">
                  <c:v>42748</c:v>
                </c:pt>
                <c:pt idx="1362">
                  <c:v>42751</c:v>
                </c:pt>
                <c:pt idx="1363">
                  <c:v>42752</c:v>
                </c:pt>
                <c:pt idx="1364">
                  <c:v>42753</c:v>
                </c:pt>
                <c:pt idx="1365">
                  <c:v>42754</c:v>
                </c:pt>
                <c:pt idx="1366">
                  <c:v>42755</c:v>
                </c:pt>
                <c:pt idx="1367">
                  <c:v>42758</c:v>
                </c:pt>
                <c:pt idx="1368">
                  <c:v>42759</c:v>
                </c:pt>
                <c:pt idx="1369">
                  <c:v>42760</c:v>
                </c:pt>
                <c:pt idx="1370">
                  <c:v>42761</c:v>
                </c:pt>
                <c:pt idx="1371">
                  <c:v>42762</c:v>
                </c:pt>
                <c:pt idx="1372">
                  <c:v>42765</c:v>
                </c:pt>
                <c:pt idx="1373">
                  <c:v>42766</c:v>
                </c:pt>
                <c:pt idx="1374">
                  <c:v>42767</c:v>
                </c:pt>
                <c:pt idx="1375">
                  <c:v>42768</c:v>
                </c:pt>
                <c:pt idx="1376">
                  <c:v>42769</c:v>
                </c:pt>
                <c:pt idx="1377">
                  <c:v>42772</c:v>
                </c:pt>
                <c:pt idx="1378">
                  <c:v>42773</c:v>
                </c:pt>
                <c:pt idx="1379">
                  <c:v>42774</c:v>
                </c:pt>
                <c:pt idx="1380">
                  <c:v>42775</c:v>
                </c:pt>
                <c:pt idx="1381">
                  <c:v>42776</c:v>
                </c:pt>
                <c:pt idx="1382">
                  <c:v>42779</c:v>
                </c:pt>
                <c:pt idx="1383">
                  <c:v>42780</c:v>
                </c:pt>
                <c:pt idx="1384">
                  <c:v>42781</c:v>
                </c:pt>
                <c:pt idx="1385">
                  <c:v>42782</c:v>
                </c:pt>
                <c:pt idx="1386">
                  <c:v>42783</c:v>
                </c:pt>
                <c:pt idx="1387">
                  <c:v>42786</c:v>
                </c:pt>
                <c:pt idx="1388">
                  <c:v>42787</c:v>
                </c:pt>
                <c:pt idx="1389">
                  <c:v>42788</c:v>
                </c:pt>
                <c:pt idx="1390">
                  <c:v>42789</c:v>
                </c:pt>
                <c:pt idx="1391">
                  <c:v>42790</c:v>
                </c:pt>
                <c:pt idx="1392">
                  <c:v>42793</c:v>
                </c:pt>
                <c:pt idx="1393">
                  <c:v>42794</c:v>
                </c:pt>
                <c:pt idx="1394">
                  <c:v>42795</c:v>
                </c:pt>
                <c:pt idx="1395">
                  <c:v>42796</c:v>
                </c:pt>
                <c:pt idx="1396">
                  <c:v>42797</c:v>
                </c:pt>
                <c:pt idx="1397">
                  <c:v>42800</c:v>
                </c:pt>
                <c:pt idx="1398">
                  <c:v>42801</c:v>
                </c:pt>
                <c:pt idx="1399">
                  <c:v>42802</c:v>
                </c:pt>
                <c:pt idx="1400">
                  <c:v>42803</c:v>
                </c:pt>
                <c:pt idx="1401">
                  <c:v>42804</c:v>
                </c:pt>
                <c:pt idx="1402">
                  <c:v>42807</c:v>
                </c:pt>
                <c:pt idx="1403">
                  <c:v>42808</c:v>
                </c:pt>
                <c:pt idx="1404">
                  <c:v>42809</c:v>
                </c:pt>
                <c:pt idx="1405">
                  <c:v>42810</c:v>
                </c:pt>
                <c:pt idx="1406">
                  <c:v>42811</c:v>
                </c:pt>
                <c:pt idx="1407">
                  <c:v>42814</c:v>
                </c:pt>
                <c:pt idx="1408">
                  <c:v>42815</c:v>
                </c:pt>
                <c:pt idx="1409">
                  <c:v>42816</c:v>
                </c:pt>
                <c:pt idx="1410">
                  <c:v>42817</c:v>
                </c:pt>
                <c:pt idx="1411">
                  <c:v>42818</c:v>
                </c:pt>
                <c:pt idx="1412">
                  <c:v>42821</c:v>
                </c:pt>
                <c:pt idx="1413">
                  <c:v>42822</c:v>
                </c:pt>
                <c:pt idx="1414">
                  <c:v>42823</c:v>
                </c:pt>
                <c:pt idx="1415">
                  <c:v>42824</c:v>
                </c:pt>
                <c:pt idx="1416">
                  <c:v>42825</c:v>
                </c:pt>
                <c:pt idx="1417">
                  <c:v>42828</c:v>
                </c:pt>
                <c:pt idx="1418">
                  <c:v>42829</c:v>
                </c:pt>
                <c:pt idx="1419">
                  <c:v>42830</c:v>
                </c:pt>
                <c:pt idx="1420">
                  <c:v>42831</c:v>
                </c:pt>
                <c:pt idx="1421">
                  <c:v>42832</c:v>
                </c:pt>
                <c:pt idx="1422">
                  <c:v>42835</c:v>
                </c:pt>
                <c:pt idx="1423">
                  <c:v>42836</c:v>
                </c:pt>
                <c:pt idx="1424">
                  <c:v>42837</c:v>
                </c:pt>
                <c:pt idx="1425">
                  <c:v>42838</c:v>
                </c:pt>
                <c:pt idx="1426">
                  <c:v>42839</c:v>
                </c:pt>
                <c:pt idx="1427">
                  <c:v>42842</c:v>
                </c:pt>
                <c:pt idx="1428">
                  <c:v>42843</c:v>
                </c:pt>
                <c:pt idx="1429">
                  <c:v>42844</c:v>
                </c:pt>
                <c:pt idx="1430">
                  <c:v>42845</c:v>
                </c:pt>
                <c:pt idx="1431">
                  <c:v>42846</c:v>
                </c:pt>
                <c:pt idx="1432">
                  <c:v>42849</c:v>
                </c:pt>
                <c:pt idx="1433">
                  <c:v>42850</c:v>
                </c:pt>
                <c:pt idx="1434">
                  <c:v>42851</c:v>
                </c:pt>
                <c:pt idx="1435">
                  <c:v>42852</c:v>
                </c:pt>
                <c:pt idx="1436">
                  <c:v>42853</c:v>
                </c:pt>
                <c:pt idx="1437">
                  <c:v>42856</c:v>
                </c:pt>
                <c:pt idx="1438">
                  <c:v>42857</c:v>
                </c:pt>
                <c:pt idx="1439">
                  <c:v>42858</c:v>
                </c:pt>
                <c:pt idx="1440">
                  <c:v>42859</c:v>
                </c:pt>
                <c:pt idx="1441">
                  <c:v>42860</c:v>
                </c:pt>
                <c:pt idx="1442">
                  <c:v>42863</c:v>
                </c:pt>
                <c:pt idx="1443">
                  <c:v>42864</c:v>
                </c:pt>
                <c:pt idx="1444">
                  <c:v>42865</c:v>
                </c:pt>
                <c:pt idx="1445">
                  <c:v>42866</c:v>
                </c:pt>
                <c:pt idx="1446">
                  <c:v>42867</c:v>
                </c:pt>
                <c:pt idx="1447">
                  <c:v>42870</c:v>
                </c:pt>
                <c:pt idx="1448">
                  <c:v>42871</c:v>
                </c:pt>
                <c:pt idx="1449">
                  <c:v>42872</c:v>
                </c:pt>
                <c:pt idx="1450">
                  <c:v>42873</c:v>
                </c:pt>
                <c:pt idx="1451">
                  <c:v>42874</c:v>
                </c:pt>
                <c:pt idx="1452">
                  <c:v>42877</c:v>
                </c:pt>
                <c:pt idx="1453">
                  <c:v>42878</c:v>
                </c:pt>
                <c:pt idx="1454">
                  <c:v>42879</c:v>
                </c:pt>
                <c:pt idx="1455">
                  <c:v>42880</c:v>
                </c:pt>
                <c:pt idx="1456">
                  <c:v>42881</c:v>
                </c:pt>
                <c:pt idx="1457">
                  <c:v>42884</c:v>
                </c:pt>
                <c:pt idx="1458">
                  <c:v>42885</c:v>
                </c:pt>
                <c:pt idx="1459">
                  <c:v>42886</c:v>
                </c:pt>
                <c:pt idx="1460">
                  <c:v>42887</c:v>
                </c:pt>
                <c:pt idx="1461">
                  <c:v>42888</c:v>
                </c:pt>
                <c:pt idx="1462">
                  <c:v>42891</c:v>
                </c:pt>
                <c:pt idx="1463">
                  <c:v>42892</c:v>
                </c:pt>
                <c:pt idx="1464">
                  <c:v>42893</c:v>
                </c:pt>
                <c:pt idx="1465">
                  <c:v>42894</c:v>
                </c:pt>
                <c:pt idx="1466">
                  <c:v>42895</c:v>
                </c:pt>
                <c:pt idx="1467">
                  <c:v>42898</c:v>
                </c:pt>
                <c:pt idx="1468">
                  <c:v>42899</c:v>
                </c:pt>
                <c:pt idx="1469">
                  <c:v>42900</c:v>
                </c:pt>
                <c:pt idx="1470">
                  <c:v>42901</c:v>
                </c:pt>
                <c:pt idx="1471">
                  <c:v>42902</c:v>
                </c:pt>
                <c:pt idx="1472">
                  <c:v>42905</c:v>
                </c:pt>
                <c:pt idx="1473">
                  <c:v>42906</c:v>
                </c:pt>
                <c:pt idx="1474">
                  <c:v>42907</c:v>
                </c:pt>
                <c:pt idx="1475">
                  <c:v>42908</c:v>
                </c:pt>
                <c:pt idx="1476">
                  <c:v>42909</c:v>
                </c:pt>
                <c:pt idx="1477">
                  <c:v>42912</c:v>
                </c:pt>
                <c:pt idx="1478">
                  <c:v>42913</c:v>
                </c:pt>
                <c:pt idx="1479">
                  <c:v>42914</c:v>
                </c:pt>
                <c:pt idx="1480">
                  <c:v>42915</c:v>
                </c:pt>
                <c:pt idx="1481">
                  <c:v>42916</c:v>
                </c:pt>
                <c:pt idx="1482">
                  <c:v>42919</c:v>
                </c:pt>
                <c:pt idx="1483">
                  <c:v>42920</c:v>
                </c:pt>
                <c:pt idx="1484">
                  <c:v>42921</c:v>
                </c:pt>
                <c:pt idx="1485">
                  <c:v>42922</c:v>
                </c:pt>
                <c:pt idx="1486">
                  <c:v>42923</c:v>
                </c:pt>
                <c:pt idx="1487">
                  <c:v>42926</c:v>
                </c:pt>
                <c:pt idx="1488">
                  <c:v>42927</c:v>
                </c:pt>
                <c:pt idx="1489">
                  <c:v>42928</c:v>
                </c:pt>
                <c:pt idx="1490">
                  <c:v>42929</c:v>
                </c:pt>
                <c:pt idx="1491">
                  <c:v>42930</c:v>
                </c:pt>
                <c:pt idx="1492">
                  <c:v>42933</c:v>
                </c:pt>
                <c:pt idx="1493">
                  <c:v>42934</c:v>
                </c:pt>
                <c:pt idx="1494">
                  <c:v>42935</c:v>
                </c:pt>
                <c:pt idx="1495">
                  <c:v>42936</c:v>
                </c:pt>
                <c:pt idx="1496">
                  <c:v>42937</c:v>
                </c:pt>
                <c:pt idx="1497">
                  <c:v>42940</c:v>
                </c:pt>
                <c:pt idx="1498">
                  <c:v>42941</c:v>
                </c:pt>
                <c:pt idx="1499">
                  <c:v>42942</c:v>
                </c:pt>
                <c:pt idx="1500">
                  <c:v>42943</c:v>
                </c:pt>
                <c:pt idx="1501">
                  <c:v>42944</c:v>
                </c:pt>
                <c:pt idx="1502">
                  <c:v>42947</c:v>
                </c:pt>
                <c:pt idx="1503">
                  <c:v>42948</c:v>
                </c:pt>
                <c:pt idx="1504">
                  <c:v>42949</c:v>
                </c:pt>
                <c:pt idx="1505">
                  <c:v>42950</c:v>
                </c:pt>
                <c:pt idx="1506">
                  <c:v>42951</c:v>
                </c:pt>
                <c:pt idx="1507">
                  <c:v>42954</c:v>
                </c:pt>
                <c:pt idx="1508">
                  <c:v>42955</c:v>
                </c:pt>
                <c:pt idx="1509">
                  <c:v>42956</c:v>
                </c:pt>
                <c:pt idx="1510">
                  <c:v>42957</c:v>
                </c:pt>
                <c:pt idx="1511">
                  <c:v>42958</c:v>
                </c:pt>
                <c:pt idx="1512">
                  <c:v>42961</c:v>
                </c:pt>
                <c:pt idx="1513">
                  <c:v>42962</c:v>
                </c:pt>
                <c:pt idx="1514">
                  <c:v>42963</c:v>
                </c:pt>
                <c:pt idx="1515">
                  <c:v>42964</c:v>
                </c:pt>
                <c:pt idx="1516">
                  <c:v>42965</c:v>
                </c:pt>
                <c:pt idx="1517">
                  <c:v>42968</c:v>
                </c:pt>
                <c:pt idx="1518">
                  <c:v>42969</c:v>
                </c:pt>
                <c:pt idx="1519">
                  <c:v>42970</c:v>
                </c:pt>
                <c:pt idx="1520">
                  <c:v>42971</c:v>
                </c:pt>
                <c:pt idx="1521">
                  <c:v>42972</c:v>
                </c:pt>
                <c:pt idx="1522">
                  <c:v>42975</c:v>
                </c:pt>
                <c:pt idx="1523">
                  <c:v>42976</c:v>
                </c:pt>
                <c:pt idx="1524">
                  <c:v>42977</c:v>
                </c:pt>
                <c:pt idx="1525">
                  <c:v>42978</c:v>
                </c:pt>
                <c:pt idx="1526">
                  <c:v>42979</c:v>
                </c:pt>
                <c:pt idx="1527">
                  <c:v>42982</c:v>
                </c:pt>
                <c:pt idx="1528">
                  <c:v>42983</c:v>
                </c:pt>
                <c:pt idx="1529">
                  <c:v>42984</c:v>
                </c:pt>
                <c:pt idx="1530">
                  <c:v>42985</c:v>
                </c:pt>
                <c:pt idx="1531">
                  <c:v>42986</c:v>
                </c:pt>
                <c:pt idx="1532">
                  <c:v>42989</c:v>
                </c:pt>
                <c:pt idx="1533">
                  <c:v>42990</c:v>
                </c:pt>
                <c:pt idx="1534">
                  <c:v>42991</c:v>
                </c:pt>
                <c:pt idx="1535">
                  <c:v>42992</c:v>
                </c:pt>
                <c:pt idx="1536">
                  <c:v>42993</c:v>
                </c:pt>
                <c:pt idx="1537">
                  <c:v>42996</c:v>
                </c:pt>
                <c:pt idx="1538">
                  <c:v>42997</c:v>
                </c:pt>
                <c:pt idx="1539">
                  <c:v>42998</c:v>
                </c:pt>
                <c:pt idx="1540">
                  <c:v>42999</c:v>
                </c:pt>
                <c:pt idx="1541">
                  <c:v>43000</c:v>
                </c:pt>
                <c:pt idx="1542">
                  <c:v>43003</c:v>
                </c:pt>
                <c:pt idx="1543">
                  <c:v>43004</c:v>
                </c:pt>
                <c:pt idx="1544">
                  <c:v>43005</c:v>
                </c:pt>
                <c:pt idx="1545">
                  <c:v>43006</c:v>
                </c:pt>
                <c:pt idx="1546">
                  <c:v>43007</c:v>
                </c:pt>
                <c:pt idx="1547">
                  <c:v>43010</c:v>
                </c:pt>
                <c:pt idx="1548">
                  <c:v>43011</c:v>
                </c:pt>
                <c:pt idx="1549">
                  <c:v>43012</c:v>
                </c:pt>
                <c:pt idx="1550">
                  <c:v>43013</c:v>
                </c:pt>
                <c:pt idx="1551">
                  <c:v>43014</c:v>
                </c:pt>
                <c:pt idx="1552">
                  <c:v>43017</c:v>
                </c:pt>
                <c:pt idx="1553">
                  <c:v>43018</c:v>
                </c:pt>
                <c:pt idx="1554">
                  <c:v>43019</c:v>
                </c:pt>
                <c:pt idx="1555">
                  <c:v>43020</c:v>
                </c:pt>
                <c:pt idx="1556">
                  <c:v>43021</c:v>
                </c:pt>
                <c:pt idx="1557">
                  <c:v>43024</c:v>
                </c:pt>
                <c:pt idx="1558">
                  <c:v>43025</c:v>
                </c:pt>
                <c:pt idx="1559">
                  <c:v>43026</c:v>
                </c:pt>
                <c:pt idx="1560">
                  <c:v>43027</c:v>
                </c:pt>
                <c:pt idx="1561">
                  <c:v>43028</c:v>
                </c:pt>
                <c:pt idx="1562">
                  <c:v>43031</c:v>
                </c:pt>
                <c:pt idx="1563">
                  <c:v>43032</c:v>
                </c:pt>
                <c:pt idx="1564">
                  <c:v>43033</c:v>
                </c:pt>
                <c:pt idx="1565">
                  <c:v>43034</c:v>
                </c:pt>
                <c:pt idx="1566">
                  <c:v>43035</c:v>
                </c:pt>
                <c:pt idx="1567">
                  <c:v>43038</c:v>
                </c:pt>
                <c:pt idx="1568">
                  <c:v>43039</c:v>
                </c:pt>
                <c:pt idx="1569">
                  <c:v>43040</c:v>
                </c:pt>
                <c:pt idx="1570">
                  <c:v>43041</c:v>
                </c:pt>
                <c:pt idx="1571">
                  <c:v>43042</c:v>
                </c:pt>
                <c:pt idx="1572">
                  <c:v>43045</c:v>
                </c:pt>
                <c:pt idx="1573">
                  <c:v>43046</c:v>
                </c:pt>
                <c:pt idx="1574">
                  <c:v>43047</c:v>
                </c:pt>
                <c:pt idx="1575">
                  <c:v>43048</c:v>
                </c:pt>
                <c:pt idx="1576">
                  <c:v>43049</c:v>
                </c:pt>
                <c:pt idx="1577">
                  <c:v>43052</c:v>
                </c:pt>
                <c:pt idx="1578">
                  <c:v>43053</c:v>
                </c:pt>
                <c:pt idx="1579">
                  <c:v>43054</c:v>
                </c:pt>
                <c:pt idx="1580">
                  <c:v>43055</c:v>
                </c:pt>
                <c:pt idx="1581">
                  <c:v>43056</c:v>
                </c:pt>
                <c:pt idx="1582">
                  <c:v>43059</c:v>
                </c:pt>
                <c:pt idx="1583">
                  <c:v>43060</c:v>
                </c:pt>
                <c:pt idx="1584">
                  <c:v>43061</c:v>
                </c:pt>
                <c:pt idx="1585">
                  <c:v>43062</c:v>
                </c:pt>
                <c:pt idx="1586">
                  <c:v>43063</c:v>
                </c:pt>
                <c:pt idx="1587">
                  <c:v>43066</c:v>
                </c:pt>
                <c:pt idx="1588">
                  <c:v>43067</c:v>
                </c:pt>
                <c:pt idx="1589">
                  <c:v>43068</c:v>
                </c:pt>
                <c:pt idx="1590">
                  <c:v>43069</c:v>
                </c:pt>
                <c:pt idx="1591">
                  <c:v>43070</c:v>
                </c:pt>
                <c:pt idx="1592">
                  <c:v>43073</c:v>
                </c:pt>
                <c:pt idx="1593">
                  <c:v>43074</c:v>
                </c:pt>
                <c:pt idx="1594">
                  <c:v>43075</c:v>
                </c:pt>
                <c:pt idx="1595">
                  <c:v>43076</c:v>
                </c:pt>
                <c:pt idx="1596">
                  <c:v>43077</c:v>
                </c:pt>
                <c:pt idx="1597">
                  <c:v>43080</c:v>
                </c:pt>
                <c:pt idx="1598">
                  <c:v>43081</c:v>
                </c:pt>
                <c:pt idx="1599">
                  <c:v>43082</c:v>
                </c:pt>
                <c:pt idx="1600">
                  <c:v>43083</c:v>
                </c:pt>
                <c:pt idx="1601">
                  <c:v>43084</c:v>
                </c:pt>
                <c:pt idx="1602">
                  <c:v>43087</c:v>
                </c:pt>
                <c:pt idx="1603">
                  <c:v>43088</c:v>
                </c:pt>
                <c:pt idx="1604">
                  <c:v>43089</c:v>
                </c:pt>
                <c:pt idx="1605">
                  <c:v>43090</c:v>
                </c:pt>
                <c:pt idx="1606">
                  <c:v>43091</c:v>
                </c:pt>
                <c:pt idx="1607">
                  <c:v>43094</c:v>
                </c:pt>
                <c:pt idx="1608">
                  <c:v>43095</c:v>
                </c:pt>
                <c:pt idx="1609">
                  <c:v>43096</c:v>
                </c:pt>
                <c:pt idx="1610">
                  <c:v>43097</c:v>
                </c:pt>
                <c:pt idx="1611">
                  <c:v>43098</c:v>
                </c:pt>
                <c:pt idx="1612">
                  <c:v>43101</c:v>
                </c:pt>
                <c:pt idx="1613">
                  <c:v>43102</c:v>
                </c:pt>
                <c:pt idx="1614">
                  <c:v>43103</c:v>
                </c:pt>
                <c:pt idx="1615">
                  <c:v>43104</c:v>
                </c:pt>
                <c:pt idx="1616">
                  <c:v>43105</c:v>
                </c:pt>
                <c:pt idx="1617">
                  <c:v>43108</c:v>
                </c:pt>
                <c:pt idx="1618">
                  <c:v>43109</c:v>
                </c:pt>
                <c:pt idx="1619">
                  <c:v>43110</c:v>
                </c:pt>
                <c:pt idx="1620">
                  <c:v>43111</c:v>
                </c:pt>
                <c:pt idx="1621">
                  <c:v>43112</c:v>
                </c:pt>
                <c:pt idx="1622">
                  <c:v>43115</c:v>
                </c:pt>
                <c:pt idx="1623">
                  <c:v>43116</c:v>
                </c:pt>
                <c:pt idx="1624">
                  <c:v>43117</c:v>
                </c:pt>
                <c:pt idx="1625">
                  <c:v>43118</c:v>
                </c:pt>
                <c:pt idx="1626">
                  <c:v>43119</c:v>
                </c:pt>
                <c:pt idx="1627">
                  <c:v>43122</c:v>
                </c:pt>
                <c:pt idx="1628">
                  <c:v>43123</c:v>
                </c:pt>
                <c:pt idx="1629">
                  <c:v>43124</c:v>
                </c:pt>
                <c:pt idx="1630">
                  <c:v>43125</c:v>
                </c:pt>
                <c:pt idx="1631">
                  <c:v>43126</c:v>
                </c:pt>
                <c:pt idx="1632">
                  <c:v>43129</c:v>
                </c:pt>
                <c:pt idx="1633">
                  <c:v>43130</c:v>
                </c:pt>
                <c:pt idx="1634">
                  <c:v>43131</c:v>
                </c:pt>
                <c:pt idx="1635">
                  <c:v>43132</c:v>
                </c:pt>
                <c:pt idx="1636">
                  <c:v>43133</c:v>
                </c:pt>
                <c:pt idx="1637">
                  <c:v>43136</c:v>
                </c:pt>
                <c:pt idx="1638">
                  <c:v>43137</c:v>
                </c:pt>
                <c:pt idx="1639">
                  <c:v>43138</c:v>
                </c:pt>
                <c:pt idx="1640">
                  <c:v>43139</c:v>
                </c:pt>
                <c:pt idx="1641">
                  <c:v>43140</c:v>
                </c:pt>
                <c:pt idx="1642">
                  <c:v>43143</c:v>
                </c:pt>
                <c:pt idx="1643">
                  <c:v>43144</c:v>
                </c:pt>
                <c:pt idx="1644">
                  <c:v>43145</c:v>
                </c:pt>
                <c:pt idx="1645">
                  <c:v>43146</c:v>
                </c:pt>
                <c:pt idx="1646">
                  <c:v>43147</c:v>
                </c:pt>
                <c:pt idx="1647">
                  <c:v>43150</c:v>
                </c:pt>
                <c:pt idx="1648">
                  <c:v>43151</c:v>
                </c:pt>
                <c:pt idx="1649">
                  <c:v>43152</c:v>
                </c:pt>
                <c:pt idx="1650">
                  <c:v>43153</c:v>
                </c:pt>
                <c:pt idx="1651">
                  <c:v>43154</c:v>
                </c:pt>
                <c:pt idx="1652">
                  <c:v>43157</c:v>
                </c:pt>
                <c:pt idx="1653">
                  <c:v>43158</c:v>
                </c:pt>
                <c:pt idx="1654">
                  <c:v>43159</c:v>
                </c:pt>
                <c:pt idx="1655">
                  <c:v>43160</c:v>
                </c:pt>
                <c:pt idx="1656">
                  <c:v>43161</c:v>
                </c:pt>
                <c:pt idx="1657">
                  <c:v>43164</c:v>
                </c:pt>
                <c:pt idx="1658">
                  <c:v>43165</c:v>
                </c:pt>
                <c:pt idx="1659">
                  <c:v>43166</c:v>
                </c:pt>
                <c:pt idx="1660">
                  <c:v>43167</c:v>
                </c:pt>
                <c:pt idx="1661">
                  <c:v>43168</c:v>
                </c:pt>
                <c:pt idx="1662">
                  <c:v>43171</c:v>
                </c:pt>
                <c:pt idx="1663">
                  <c:v>43172</c:v>
                </c:pt>
                <c:pt idx="1664">
                  <c:v>43173</c:v>
                </c:pt>
                <c:pt idx="1665">
                  <c:v>43174</c:v>
                </c:pt>
                <c:pt idx="1666">
                  <c:v>43175</c:v>
                </c:pt>
                <c:pt idx="1667">
                  <c:v>43178</c:v>
                </c:pt>
                <c:pt idx="1668">
                  <c:v>43179</c:v>
                </c:pt>
                <c:pt idx="1669">
                  <c:v>43180</c:v>
                </c:pt>
                <c:pt idx="1670">
                  <c:v>43181</c:v>
                </c:pt>
                <c:pt idx="1671">
                  <c:v>43182</c:v>
                </c:pt>
                <c:pt idx="1672">
                  <c:v>43185</c:v>
                </c:pt>
                <c:pt idx="1673">
                  <c:v>43186</c:v>
                </c:pt>
                <c:pt idx="1674">
                  <c:v>43187</c:v>
                </c:pt>
                <c:pt idx="1675">
                  <c:v>43188</c:v>
                </c:pt>
                <c:pt idx="1676">
                  <c:v>43189</c:v>
                </c:pt>
                <c:pt idx="1677">
                  <c:v>43192</c:v>
                </c:pt>
                <c:pt idx="1678">
                  <c:v>43193</c:v>
                </c:pt>
                <c:pt idx="1679">
                  <c:v>43194</c:v>
                </c:pt>
                <c:pt idx="1680">
                  <c:v>43195</c:v>
                </c:pt>
                <c:pt idx="1681">
                  <c:v>43196</c:v>
                </c:pt>
                <c:pt idx="1682">
                  <c:v>43199</c:v>
                </c:pt>
                <c:pt idx="1683">
                  <c:v>43200</c:v>
                </c:pt>
                <c:pt idx="1684">
                  <c:v>43201</c:v>
                </c:pt>
                <c:pt idx="1685">
                  <c:v>43202</c:v>
                </c:pt>
                <c:pt idx="1686">
                  <c:v>43203</c:v>
                </c:pt>
                <c:pt idx="1687">
                  <c:v>43206</c:v>
                </c:pt>
                <c:pt idx="1688">
                  <c:v>43207</c:v>
                </c:pt>
                <c:pt idx="1689">
                  <c:v>43208</c:v>
                </c:pt>
                <c:pt idx="1690">
                  <c:v>43209</c:v>
                </c:pt>
                <c:pt idx="1691">
                  <c:v>43210</c:v>
                </c:pt>
                <c:pt idx="1692">
                  <c:v>43213</c:v>
                </c:pt>
                <c:pt idx="1693">
                  <c:v>43214</c:v>
                </c:pt>
                <c:pt idx="1694">
                  <c:v>43215</c:v>
                </c:pt>
                <c:pt idx="1695">
                  <c:v>43216</c:v>
                </c:pt>
                <c:pt idx="1696">
                  <c:v>43217</c:v>
                </c:pt>
                <c:pt idx="1697">
                  <c:v>43220</c:v>
                </c:pt>
                <c:pt idx="1698">
                  <c:v>43221</c:v>
                </c:pt>
                <c:pt idx="1699">
                  <c:v>43222</c:v>
                </c:pt>
                <c:pt idx="1700">
                  <c:v>43223</c:v>
                </c:pt>
                <c:pt idx="1701">
                  <c:v>43224</c:v>
                </c:pt>
                <c:pt idx="1702">
                  <c:v>43227</c:v>
                </c:pt>
                <c:pt idx="1703">
                  <c:v>43228</c:v>
                </c:pt>
                <c:pt idx="1704">
                  <c:v>43229</c:v>
                </c:pt>
                <c:pt idx="1705">
                  <c:v>43230</c:v>
                </c:pt>
                <c:pt idx="1706">
                  <c:v>43231</c:v>
                </c:pt>
                <c:pt idx="1707">
                  <c:v>43234</c:v>
                </c:pt>
                <c:pt idx="1708">
                  <c:v>43235</c:v>
                </c:pt>
                <c:pt idx="1709">
                  <c:v>43236</c:v>
                </c:pt>
                <c:pt idx="1710">
                  <c:v>43237</c:v>
                </c:pt>
                <c:pt idx="1711">
                  <c:v>43238</c:v>
                </c:pt>
                <c:pt idx="1712">
                  <c:v>43241</c:v>
                </c:pt>
                <c:pt idx="1713">
                  <c:v>43242</c:v>
                </c:pt>
                <c:pt idx="1714">
                  <c:v>43243</c:v>
                </c:pt>
                <c:pt idx="1715">
                  <c:v>43244</c:v>
                </c:pt>
                <c:pt idx="1716">
                  <c:v>43245</c:v>
                </c:pt>
                <c:pt idx="1717">
                  <c:v>43248</c:v>
                </c:pt>
                <c:pt idx="1718">
                  <c:v>43249</c:v>
                </c:pt>
                <c:pt idx="1719">
                  <c:v>43250</c:v>
                </c:pt>
                <c:pt idx="1720">
                  <c:v>43251</c:v>
                </c:pt>
                <c:pt idx="1721">
                  <c:v>43252</c:v>
                </c:pt>
                <c:pt idx="1722">
                  <c:v>43255</c:v>
                </c:pt>
                <c:pt idx="1723">
                  <c:v>43256</c:v>
                </c:pt>
                <c:pt idx="1724">
                  <c:v>43257</c:v>
                </c:pt>
                <c:pt idx="1725">
                  <c:v>43258</c:v>
                </c:pt>
                <c:pt idx="1726">
                  <c:v>43259</c:v>
                </c:pt>
                <c:pt idx="1727">
                  <c:v>43262</c:v>
                </c:pt>
                <c:pt idx="1728">
                  <c:v>43263</c:v>
                </c:pt>
                <c:pt idx="1729">
                  <c:v>43264</c:v>
                </c:pt>
                <c:pt idx="1730">
                  <c:v>43265</c:v>
                </c:pt>
                <c:pt idx="1731">
                  <c:v>43266</c:v>
                </c:pt>
                <c:pt idx="1732">
                  <c:v>43269</c:v>
                </c:pt>
                <c:pt idx="1733">
                  <c:v>43270</c:v>
                </c:pt>
                <c:pt idx="1734">
                  <c:v>43271</c:v>
                </c:pt>
                <c:pt idx="1735">
                  <c:v>43272</c:v>
                </c:pt>
                <c:pt idx="1736">
                  <c:v>43273</c:v>
                </c:pt>
                <c:pt idx="1737">
                  <c:v>43276</c:v>
                </c:pt>
                <c:pt idx="1738">
                  <c:v>43277</c:v>
                </c:pt>
                <c:pt idx="1739">
                  <c:v>43278</c:v>
                </c:pt>
                <c:pt idx="1740">
                  <c:v>43279</c:v>
                </c:pt>
                <c:pt idx="1741">
                  <c:v>43280</c:v>
                </c:pt>
                <c:pt idx="1742">
                  <c:v>43283</c:v>
                </c:pt>
                <c:pt idx="1743">
                  <c:v>43284</c:v>
                </c:pt>
                <c:pt idx="1744">
                  <c:v>43285</c:v>
                </c:pt>
                <c:pt idx="1745">
                  <c:v>43286</c:v>
                </c:pt>
                <c:pt idx="1746">
                  <c:v>43287</c:v>
                </c:pt>
                <c:pt idx="1747">
                  <c:v>43290</c:v>
                </c:pt>
                <c:pt idx="1748">
                  <c:v>43291</c:v>
                </c:pt>
                <c:pt idx="1749">
                  <c:v>43292</c:v>
                </c:pt>
                <c:pt idx="1750">
                  <c:v>43293</c:v>
                </c:pt>
                <c:pt idx="1751">
                  <c:v>43294</c:v>
                </c:pt>
                <c:pt idx="1752">
                  <c:v>43297</c:v>
                </c:pt>
                <c:pt idx="1753">
                  <c:v>43298</c:v>
                </c:pt>
                <c:pt idx="1754">
                  <c:v>43299</c:v>
                </c:pt>
                <c:pt idx="1755">
                  <c:v>43300</c:v>
                </c:pt>
                <c:pt idx="1756">
                  <c:v>43301</c:v>
                </c:pt>
                <c:pt idx="1757">
                  <c:v>43304</c:v>
                </c:pt>
                <c:pt idx="1758">
                  <c:v>43305</c:v>
                </c:pt>
                <c:pt idx="1759">
                  <c:v>43306</c:v>
                </c:pt>
                <c:pt idx="1760">
                  <c:v>43307</c:v>
                </c:pt>
                <c:pt idx="1761">
                  <c:v>43308</c:v>
                </c:pt>
                <c:pt idx="1762">
                  <c:v>43311</c:v>
                </c:pt>
                <c:pt idx="1763">
                  <c:v>43312</c:v>
                </c:pt>
                <c:pt idx="1764">
                  <c:v>43313</c:v>
                </c:pt>
                <c:pt idx="1765">
                  <c:v>43314</c:v>
                </c:pt>
                <c:pt idx="1766">
                  <c:v>43315</c:v>
                </c:pt>
                <c:pt idx="1767">
                  <c:v>43318</c:v>
                </c:pt>
                <c:pt idx="1768">
                  <c:v>43319</c:v>
                </c:pt>
                <c:pt idx="1769">
                  <c:v>43320</c:v>
                </c:pt>
                <c:pt idx="1770">
                  <c:v>43321</c:v>
                </c:pt>
                <c:pt idx="1771">
                  <c:v>43322</c:v>
                </c:pt>
                <c:pt idx="1772">
                  <c:v>43325</c:v>
                </c:pt>
                <c:pt idx="1773">
                  <c:v>43326</c:v>
                </c:pt>
                <c:pt idx="1774">
                  <c:v>43327</c:v>
                </c:pt>
                <c:pt idx="1775">
                  <c:v>43328</c:v>
                </c:pt>
                <c:pt idx="1776">
                  <c:v>43329</c:v>
                </c:pt>
                <c:pt idx="1777">
                  <c:v>43332</c:v>
                </c:pt>
                <c:pt idx="1778">
                  <c:v>43333</c:v>
                </c:pt>
                <c:pt idx="1779">
                  <c:v>43334</c:v>
                </c:pt>
                <c:pt idx="1780">
                  <c:v>43335</c:v>
                </c:pt>
                <c:pt idx="1781">
                  <c:v>43336</c:v>
                </c:pt>
                <c:pt idx="1782">
                  <c:v>43339</c:v>
                </c:pt>
                <c:pt idx="1783">
                  <c:v>43340</c:v>
                </c:pt>
                <c:pt idx="1784">
                  <c:v>43341</c:v>
                </c:pt>
                <c:pt idx="1785">
                  <c:v>43342</c:v>
                </c:pt>
                <c:pt idx="1786">
                  <c:v>43343</c:v>
                </c:pt>
                <c:pt idx="1787">
                  <c:v>43346</c:v>
                </c:pt>
                <c:pt idx="1788">
                  <c:v>43347</c:v>
                </c:pt>
                <c:pt idx="1789">
                  <c:v>43348</c:v>
                </c:pt>
                <c:pt idx="1790">
                  <c:v>43349</c:v>
                </c:pt>
                <c:pt idx="1791">
                  <c:v>43350</c:v>
                </c:pt>
                <c:pt idx="1792">
                  <c:v>43353</c:v>
                </c:pt>
                <c:pt idx="1793">
                  <c:v>43354</c:v>
                </c:pt>
                <c:pt idx="1794">
                  <c:v>43355</c:v>
                </c:pt>
                <c:pt idx="1795">
                  <c:v>43356</c:v>
                </c:pt>
                <c:pt idx="1796">
                  <c:v>43357</c:v>
                </c:pt>
                <c:pt idx="1797">
                  <c:v>43360</c:v>
                </c:pt>
                <c:pt idx="1798">
                  <c:v>43361</c:v>
                </c:pt>
                <c:pt idx="1799">
                  <c:v>43362</c:v>
                </c:pt>
                <c:pt idx="1800">
                  <c:v>43363</c:v>
                </c:pt>
                <c:pt idx="1801">
                  <c:v>43364</c:v>
                </c:pt>
                <c:pt idx="1802">
                  <c:v>43367</c:v>
                </c:pt>
                <c:pt idx="1803">
                  <c:v>43368</c:v>
                </c:pt>
                <c:pt idx="1804">
                  <c:v>43369</c:v>
                </c:pt>
                <c:pt idx="1805">
                  <c:v>43370</c:v>
                </c:pt>
                <c:pt idx="1806">
                  <c:v>43371</c:v>
                </c:pt>
                <c:pt idx="1807">
                  <c:v>43374</c:v>
                </c:pt>
                <c:pt idx="1808">
                  <c:v>43375</c:v>
                </c:pt>
                <c:pt idx="1809">
                  <c:v>43376</c:v>
                </c:pt>
                <c:pt idx="1810">
                  <c:v>43377</c:v>
                </c:pt>
                <c:pt idx="1811">
                  <c:v>43378</c:v>
                </c:pt>
                <c:pt idx="1812">
                  <c:v>43381</c:v>
                </c:pt>
                <c:pt idx="1813">
                  <c:v>43382</c:v>
                </c:pt>
                <c:pt idx="1814">
                  <c:v>43383</c:v>
                </c:pt>
                <c:pt idx="1815">
                  <c:v>43384</c:v>
                </c:pt>
                <c:pt idx="1816">
                  <c:v>43385</c:v>
                </c:pt>
                <c:pt idx="1817">
                  <c:v>43388</c:v>
                </c:pt>
                <c:pt idx="1818">
                  <c:v>43389</c:v>
                </c:pt>
                <c:pt idx="1819">
                  <c:v>43390</c:v>
                </c:pt>
                <c:pt idx="1820">
                  <c:v>43391</c:v>
                </c:pt>
                <c:pt idx="1821">
                  <c:v>43392</c:v>
                </c:pt>
                <c:pt idx="1822">
                  <c:v>43395</c:v>
                </c:pt>
                <c:pt idx="1823">
                  <c:v>43396</c:v>
                </c:pt>
                <c:pt idx="1824">
                  <c:v>43397</c:v>
                </c:pt>
                <c:pt idx="1825">
                  <c:v>43398</c:v>
                </c:pt>
                <c:pt idx="1826">
                  <c:v>43399</c:v>
                </c:pt>
                <c:pt idx="1827">
                  <c:v>43402</c:v>
                </c:pt>
                <c:pt idx="1828">
                  <c:v>43403</c:v>
                </c:pt>
                <c:pt idx="1829">
                  <c:v>43404</c:v>
                </c:pt>
                <c:pt idx="1830">
                  <c:v>43405</c:v>
                </c:pt>
                <c:pt idx="1831">
                  <c:v>43406</c:v>
                </c:pt>
                <c:pt idx="1832">
                  <c:v>43409</c:v>
                </c:pt>
                <c:pt idx="1833">
                  <c:v>43410</c:v>
                </c:pt>
                <c:pt idx="1834">
                  <c:v>43411</c:v>
                </c:pt>
                <c:pt idx="1835">
                  <c:v>43412</c:v>
                </c:pt>
                <c:pt idx="1836">
                  <c:v>43413</c:v>
                </c:pt>
                <c:pt idx="1837">
                  <c:v>43416</c:v>
                </c:pt>
                <c:pt idx="1838">
                  <c:v>43417</c:v>
                </c:pt>
                <c:pt idx="1839">
                  <c:v>43418</c:v>
                </c:pt>
                <c:pt idx="1840">
                  <c:v>43419</c:v>
                </c:pt>
                <c:pt idx="1841">
                  <c:v>43420</c:v>
                </c:pt>
                <c:pt idx="1842">
                  <c:v>43423</c:v>
                </c:pt>
                <c:pt idx="1843">
                  <c:v>43424</c:v>
                </c:pt>
                <c:pt idx="1844">
                  <c:v>43425</c:v>
                </c:pt>
                <c:pt idx="1845">
                  <c:v>43426</c:v>
                </c:pt>
                <c:pt idx="1846">
                  <c:v>43427</c:v>
                </c:pt>
                <c:pt idx="1847">
                  <c:v>43430</c:v>
                </c:pt>
                <c:pt idx="1848">
                  <c:v>43431</c:v>
                </c:pt>
                <c:pt idx="1849">
                  <c:v>43432</c:v>
                </c:pt>
                <c:pt idx="1850">
                  <c:v>43433</c:v>
                </c:pt>
                <c:pt idx="1851">
                  <c:v>43434</c:v>
                </c:pt>
                <c:pt idx="1852">
                  <c:v>43437</c:v>
                </c:pt>
                <c:pt idx="1853">
                  <c:v>43438</c:v>
                </c:pt>
                <c:pt idx="1854">
                  <c:v>43439</c:v>
                </c:pt>
                <c:pt idx="1855">
                  <c:v>43440</c:v>
                </c:pt>
                <c:pt idx="1856">
                  <c:v>43441</c:v>
                </c:pt>
                <c:pt idx="1857">
                  <c:v>43444</c:v>
                </c:pt>
                <c:pt idx="1858">
                  <c:v>43445</c:v>
                </c:pt>
                <c:pt idx="1859">
                  <c:v>43446</c:v>
                </c:pt>
                <c:pt idx="1860">
                  <c:v>43447</c:v>
                </c:pt>
                <c:pt idx="1861">
                  <c:v>43448</c:v>
                </c:pt>
                <c:pt idx="1862">
                  <c:v>43451</c:v>
                </c:pt>
                <c:pt idx="1863">
                  <c:v>43452</c:v>
                </c:pt>
                <c:pt idx="1864">
                  <c:v>43453</c:v>
                </c:pt>
                <c:pt idx="1865">
                  <c:v>43454</c:v>
                </c:pt>
                <c:pt idx="1866">
                  <c:v>43455</c:v>
                </c:pt>
                <c:pt idx="1867">
                  <c:v>43458</c:v>
                </c:pt>
                <c:pt idx="1868">
                  <c:v>43459</c:v>
                </c:pt>
                <c:pt idx="1869">
                  <c:v>43460</c:v>
                </c:pt>
                <c:pt idx="1870">
                  <c:v>43461</c:v>
                </c:pt>
                <c:pt idx="1871">
                  <c:v>43462</c:v>
                </c:pt>
                <c:pt idx="1872">
                  <c:v>43465</c:v>
                </c:pt>
                <c:pt idx="1873">
                  <c:v>43466</c:v>
                </c:pt>
                <c:pt idx="1874">
                  <c:v>43467</c:v>
                </c:pt>
                <c:pt idx="1875">
                  <c:v>43468</c:v>
                </c:pt>
                <c:pt idx="1876">
                  <c:v>43469</c:v>
                </c:pt>
                <c:pt idx="1877">
                  <c:v>43472</c:v>
                </c:pt>
                <c:pt idx="1878">
                  <c:v>43473</c:v>
                </c:pt>
                <c:pt idx="1879">
                  <c:v>43474</c:v>
                </c:pt>
                <c:pt idx="1880">
                  <c:v>43475</c:v>
                </c:pt>
                <c:pt idx="1881">
                  <c:v>43476</c:v>
                </c:pt>
                <c:pt idx="1882">
                  <c:v>43479</c:v>
                </c:pt>
                <c:pt idx="1883">
                  <c:v>43480</c:v>
                </c:pt>
                <c:pt idx="1884">
                  <c:v>43481</c:v>
                </c:pt>
                <c:pt idx="1885">
                  <c:v>43482</c:v>
                </c:pt>
                <c:pt idx="1886">
                  <c:v>43483</c:v>
                </c:pt>
                <c:pt idx="1887">
                  <c:v>43486</c:v>
                </c:pt>
                <c:pt idx="1888">
                  <c:v>43487</c:v>
                </c:pt>
                <c:pt idx="1889">
                  <c:v>43488</c:v>
                </c:pt>
                <c:pt idx="1890">
                  <c:v>43489</c:v>
                </c:pt>
                <c:pt idx="1891">
                  <c:v>43490</c:v>
                </c:pt>
                <c:pt idx="1892">
                  <c:v>43493</c:v>
                </c:pt>
                <c:pt idx="1893">
                  <c:v>43494</c:v>
                </c:pt>
                <c:pt idx="1894">
                  <c:v>43495</c:v>
                </c:pt>
                <c:pt idx="1895">
                  <c:v>43496</c:v>
                </c:pt>
                <c:pt idx="1896">
                  <c:v>43497</c:v>
                </c:pt>
                <c:pt idx="1897">
                  <c:v>43500</c:v>
                </c:pt>
                <c:pt idx="1898">
                  <c:v>43501</c:v>
                </c:pt>
                <c:pt idx="1899">
                  <c:v>43502</c:v>
                </c:pt>
                <c:pt idx="1900">
                  <c:v>43503</c:v>
                </c:pt>
                <c:pt idx="1901">
                  <c:v>43504</c:v>
                </c:pt>
                <c:pt idx="1902">
                  <c:v>43507</c:v>
                </c:pt>
                <c:pt idx="1903">
                  <c:v>43508</c:v>
                </c:pt>
                <c:pt idx="1904">
                  <c:v>43509</c:v>
                </c:pt>
                <c:pt idx="1905">
                  <c:v>43510</c:v>
                </c:pt>
                <c:pt idx="1906">
                  <c:v>43511</c:v>
                </c:pt>
                <c:pt idx="1907">
                  <c:v>43514</c:v>
                </c:pt>
                <c:pt idx="1908">
                  <c:v>43515</c:v>
                </c:pt>
                <c:pt idx="1909">
                  <c:v>43516</c:v>
                </c:pt>
                <c:pt idx="1910">
                  <c:v>43517</c:v>
                </c:pt>
                <c:pt idx="1911">
                  <c:v>43518</c:v>
                </c:pt>
                <c:pt idx="1912">
                  <c:v>43521</c:v>
                </c:pt>
                <c:pt idx="1913">
                  <c:v>43522</c:v>
                </c:pt>
                <c:pt idx="1914">
                  <c:v>43523</c:v>
                </c:pt>
                <c:pt idx="1915">
                  <c:v>43524</c:v>
                </c:pt>
                <c:pt idx="1916">
                  <c:v>43525</c:v>
                </c:pt>
                <c:pt idx="1917">
                  <c:v>43528</c:v>
                </c:pt>
                <c:pt idx="1918">
                  <c:v>43529</c:v>
                </c:pt>
                <c:pt idx="1919">
                  <c:v>43530</c:v>
                </c:pt>
                <c:pt idx="1920">
                  <c:v>43531</c:v>
                </c:pt>
                <c:pt idx="1921">
                  <c:v>43532</c:v>
                </c:pt>
                <c:pt idx="1922">
                  <c:v>43535</c:v>
                </c:pt>
                <c:pt idx="1923">
                  <c:v>43536</c:v>
                </c:pt>
                <c:pt idx="1924">
                  <c:v>43537</c:v>
                </c:pt>
                <c:pt idx="1925">
                  <c:v>43538</c:v>
                </c:pt>
                <c:pt idx="1926">
                  <c:v>43539</c:v>
                </c:pt>
                <c:pt idx="1927">
                  <c:v>43542</c:v>
                </c:pt>
                <c:pt idx="1928">
                  <c:v>43543</c:v>
                </c:pt>
                <c:pt idx="1929">
                  <c:v>43544</c:v>
                </c:pt>
                <c:pt idx="1930">
                  <c:v>43545</c:v>
                </c:pt>
                <c:pt idx="1931">
                  <c:v>43546</c:v>
                </c:pt>
                <c:pt idx="1932">
                  <c:v>43549</c:v>
                </c:pt>
                <c:pt idx="1933">
                  <c:v>43550</c:v>
                </c:pt>
                <c:pt idx="1934">
                  <c:v>43551</c:v>
                </c:pt>
                <c:pt idx="1935">
                  <c:v>43552</c:v>
                </c:pt>
                <c:pt idx="1936">
                  <c:v>43553</c:v>
                </c:pt>
                <c:pt idx="1937">
                  <c:v>43556</c:v>
                </c:pt>
                <c:pt idx="1938">
                  <c:v>43557</c:v>
                </c:pt>
                <c:pt idx="1939">
                  <c:v>43558</c:v>
                </c:pt>
                <c:pt idx="1940">
                  <c:v>43559</c:v>
                </c:pt>
                <c:pt idx="1941">
                  <c:v>43560</c:v>
                </c:pt>
                <c:pt idx="1942">
                  <c:v>43563</c:v>
                </c:pt>
                <c:pt idx="1943">
                  <c:v>43564</c:v>
                </c:pt>
                <c:pt idx="1944">
                  <c:v>43565</c:v>
                </c:pt>
                <c:pt idx="1945">
                  <c:v>43566</c:v>
                </c:pt>
                <c:pt idx="1946">
                  <c:v>43567</c:v>
                </c:pt>
                <c:pt idx="1947">
                  <c:v>43570</c:v>
                </c:pt>
                <c:pt idx="1948">
                  <c:v>43571</c:v>
                </c:pt>
                <c:pt idx="1949">
                  <c:v>43572</c:v>
                </c:pt>
                <c:pt idx="1950">
                  <c:v>43573</c:v>
                </c:pt>
                <c:pt idx="1951">
                  <c:v>43574</c:v>
                </c:pt>
                <c:pt idx="1952">
                  <c:v>43577</c:v>
                </c:pt>
                <c:pt idx="1953">
                  <c:v>43578</c:v>
                </c:pt>
                <c:pt idx="1954">
                  <c:v>43579</c:v>
                </c:pt>
                <c:pt idx="1955">
                  <c:v>43580</c:v>
                </c:pt>
                <c:pt idx="1956">
                  <c:v>43581</c:v>
                </c:pt>
                <c:pt idx="1957">
                  <c:v>43584</c:v>
                </c:pt>
                <c:pt idx="1958">
                  <c:v>43585</c:v>
                </c:pt>
                <c:pt idx="1959">
                  <c:v>43586</c:v>
                </c:pt>
                <c:pt idx="1960">
                  <c:v>43587</c:v>
                </c:pt>
                <c:pt idx="1961">
                  <c:v>43588</c:v>
                </c:pt>
                <c:pt idx="1962">
                  <c:v>43591</c:v>
                </c:pt>
                <c:pt idx="1963">
                  <c:v>43592</c:v>
                </c:pt>
                <c:pt idx="1964">
                  <c:v>43593</c:v>
                </c:pt>
                <c:pt idx="1965">
                  <c:v>43594</c:v>
                </c:pt>
                <c:pt idx="1966">
                  <c:v>43595</c:v>
                </c:pt>
                <c:pt idx="1967">
                  <c:v>43598</c:v>
                </c:pt>
                <c:pt idx="1968">
                  <c:v>43599</c:v>
                </c:pt>
                <c:pt idx="1969">
                  <c:v>43600</c:v>
                </c:pt>
                <c:pt idx="1970">
                  <c:v>43601</c:v>
                </c:pt>
                <c:pt idx="1971">
                  <c:v>43602</c:v>
                </c:pt>
                <c:pt idx="1972">
                  <c:v>43605</c:v>
                </c:pt>
                <c:pt idx="1973">
                  <c:v>43606</c:v>
                </c:pt>
                <c:pt idx="1974">
                  <c:v>43607</c:v>
                </c:pt>
                <c:pt idx="1975">
                  <c:v>43608</c:v>
                </c:pt>
                <c:pt idx="1976">
                  <c:v>43609</c:v>
                </c:pt>
                <c:pt idx="1977">
                  <c:v>43612</c:v>
                </c:pt>
                <c:pt idx="1978">
                  <c:v>43613</c:v>
                </c:pt>
                <c:pt idx="1979">
                  <c:v>43614</c:v>
                </c:pt>
                <c:pt idx="1980">
                  <c:v>43615</c:v>
                </c:pt>
                <c:pt idx="1981">
                  <c:v>43616</c:v>
                </c:pt>
                <c:pt idx="1982">
                  <c:v>43619</c:v>
                </c:pt>
                <c:pt idx="1983">
                  <c:v>43620</c:v>
                </c:pt>
                <c:pt idx="1984">
                  <c:v>43621</c:v>
                </c:pt>
                <c:pt idx="1985">
                  <c:v>43622</c:v>
                </c:pt>
                <c:pt idx="1986">
                  <c:v>43623</c:v>
                </c:pt>
                <c:pt idx="1987">
                  <c:v>43626</c:v>
                </c:pt>
                <c:pt idx="1988">
                  <c:v>43627</c:v>
                </c:pt>
                <c:pt idx="1989">
                  <c:v>43628</c:v>
                </c:pt>
                <c:pt idx="1990">
                  <c:v>43629</c:v>
                </c:pt>
                <c:pt idx="1991">
                  <c:v>43630</c:v>
                </c:pt>
                <c:pt idx="1992">
                  <c:v>43633</c:v>
                </c:pt>
                <c:pt idx="1993">
                  <c:v>43634</c:v>
                </c:pt>
                <c:pt idx="1994">
                  <c:v>43635</c:v>
                </c:pt>
                <c:pt idx="1995">
                  <c:v>43636</c:v>
                </c:pt>
                <c:pt idx="1996">
                  <c:v>43637</c:v>
                </c:pt>
                <c:pt idx="1997">
                  <c:v>43640</c:v>
                </c:pt>
                <c:pt idx="1998">
                  <c:v>43641</c:v>
                </c:pt>
                <c:pt idx="1999">
                  <c:v>43642</c:v>
                </c:pt>
                <c:pt idx="2000">
                  <c:v>43643</c:v>
                </c:pt>
                <c:pt idx="2001">
                  <c:v>43644</c:v>
                </c:pt>
                <c:pt idx="2002">
                  <c:v>43647</c:v>
                </c:pt>
                <c:pt idx="2003">
                  <c:v>43648</c:v>
                </c:pt>
                <c:pt idx="2004">
                  <c:v>43649</c:v>
                </c:pt>
                <c:pt idx="2005">
                  <c:v>43650</c:v>
                </c:pt>
                <c:pt idx="2006">
                  <c:v>43651</c:v>
                </c:pt>
                <c:pt idx="2007">
                  <c:v>43654</c:v>
                </c:pt>
                <c:pt idx="2008">
                  <c:v>43655</c:v>
                </c:pt>
                <c:pt idx="2009">
                  <c:v>43656</c:v>
                </c:pt>
                <c:pt idx="2010">
                  <c:v>43657</c:v>
                </c:pt>
                <c:pt idx="2011">
                  <c:v>43658</c:v>
                </c:pt>
                <c:pt idx="2012">
                  <c:v>43661</c:v>
                </c:pt>
                <c:pt idx="2013">
                  <c:v>43662</c:v>
                </c:pt>
                <c:pt idx="2014">
                  <c:v>43663</c:v>
                </c:pt>
                <c:pt idx="2015">
                  <c:v>43664</c:v>
                </c:pt>
                <c:pt idx="2016">
                  <c:v>43665</c:v>
                </c:pt>
                <c:pt idx="2017">
                  <c:v>43668</c:v>
                </c:pt>
                <c:pt idx="2018">
                  <c:v>43669</c:v>
                </c:pt>
                <c:pt idx="2019">
                  <c:v>43670</c:v>
                </c:pt>
                <c:pt idx="2020">
                  <c:v>43671</c:v>
                </c:pt>
                <c:pt idx="2021">
                  <c:v>43672</c:v>
                </c:pt>
                <c:pt idx="2022">
                  <c:v>43675</c:v>
                </c:pt>
                <c:pt idx="2023">
                  <c:v>43676</c:v>
                </c:pt>
                <c:pt idx="2024">
                  <c:v>43677</c:v>
                </c:pt>
                <c:pt idx="2025">
                  <c:v>43678</c:v>
                </c:pt>
                <c:pt idx="2026">
                  <c:v>43679</c:v>
                </c:pt>
                <c:pt idx="2027">
                  <c:v>43682</c:v>
                </c:pt>
                <c:pt idx="2028">
                  <c:v>43683</c:v>
                </c:pt>
                <c:pt idx="2029">
                  <c:v>43684</c:v>
                </c:pt>
                <c:pt idx="2030">
                  <c:v>43685</c:v>
                </c:pt>
                <c:pt idx="2031">
                  <c:v>43686</c:v>
                </c:pt>
                <c:pt idx="2032">
                  <c:v>43689</c:v>
                </c:pt>
                <c:pt idx="2033">
                  <c:v>43690</c:v>
                </c:pt>
                <c:pt idx="2034">
                  <c:v>43691</c:v>
                </c:pt>
                <c:pt idx="2035">
                  <c:v>43692</c:v>
                </c:pt>
                <c:pt idx="2036">
                  <c:v>43693</c:v>
                </c:pt>
                <c:pt idx="2037">
                  <c:v>43696</c:v>
                </c:pt>
                <c:pt idx="2038">
                  <c:v>43697</c:v>
                </c:pt>
                <c:pt idx="2039">
                  <c:v>43698</c:v>
                </c:pt>
                <c:pt idx="2040">
                  <c:v>43699</c:v>
                </c:pt>
                <c:pt idx="2041">
                  <c:v>43700</c:v>
                </c:pt>
                <c:pt idx="2042">
                  <c:v>43703</c:v>
                </c:pt>
                <c:pt idx="2043">
                  <c:v>43704</c:v>
                </c:pt>
                <c:pt idx="2044">
                  <c:v>43705</c:v>
                </c:pt>
                <c:pt idx="2045">
                  <c:v>43706</c:v>
                </c:pt>
                <c:pt idx="2046">
                  <c:v>43707</c:v>
                </c:pt>
                <c:pt idx="2047">
                  <c:v>43710</c:v>
                </c:pt>
                <c:pt idx="2048">
                  <c:v>43711</c:v>
                </c:pt>
                <c:pt idx="2049">
                  <c:v>43712</c:v>
                </c:pt>
                <c:pt idx="2050">
                  <c:v>43713</c:v>
                </c:pt>
                <c:pt idx="2051">
                  <c:v>43714</c:v>
                </c:pt>
                <c:pt idx="2052">
                  <c:v>43717</c:v>
                </c:pt>
                <c:pt idx="2053">
                  <c:v>43718</c:v>
                </c:pt>
                <c:pt idx="2054">
                  <c:v>43719</c:v>
                </c:pt>
                <c:pt idx="2055">
                  <c:v>43720</c:v>
                </c:pt>
                <c:pt idx="2056">
                  <c:v>43721</c:v>
                </c:pt>
                <c:pt idx="2057">
                  <c:v>43724</c:v>
                </c:pt>
                <c:pt idx="2058">
                  <c:v>43725</c:v>
                </c:pt>
                <c:pt idx="2059">
                  <c:v>43726</c:v>
                </c:pt>
                <c:pt idx="2060">
                  <c:v>43727</c:v>
                </c:pt>
                <c:pt idx="2061">
                  <c:v>43728</c:v>
                </c:pt>
                <c:pt idx="2062">
                  <c:v>43731</c:v>
                </c:pt>
                <c:pt idx="2063">
                  <c:v>43732</c:v>
                </c:pt>
                <c:pt idx="2064">
                  <c:v>43733</c:v>
                </c:pt>
                <c:pt idx="2065">
                  <c:v>43734</c:v>
                </c:pt>
                <c:pt idx="2066">
                  <c:v>43735</c:v>
                </c:pt>
                <c:pt idx="2067">
                  <c:v>43738</c:v>
                </c:pt>
                <c:pt idx="2068">
                  <c:v>43739</c:v>
                </c:pt>
                <c:pt idx="2069">
                  <c:v>43740</c:v>
                </c:pt>
                <c:pt idx="2070">
                  <c:v>43741</c:v>
                </c:pt>
                <c:pt idx="2071">
                  <c:v>43742</c:v>
                </c:pt>
                <c:pt idx="2072">
                  <c:v>43745</c:v>
                </c:pt>
                <c:pt idx="2073">
                  <c:v>43746</c:v>
                </c:pt>
                <c:pt idx="2074">
                  <c:v>43747</c:v>
                </c:pt>
                <c:pt idx="2075">
                  <c:v>43748</c:v>
                </c:pt>
                <c:pt idx="2076">
                  <c:v>43749</c:v>
                </c:pt>
                <c:pt idx="2077">
                  <c:v>43752</c:v>
                </c:pt>
                <c:pt idx="2078">
                  <c:v>43753</c:v>
                </c:pt>
                <c:pt idx="2079">
                  <c:v>43754</c:v>
                </c:pt>
                <c:pt idx="2080">
                  <c:v>43755</c:v>
                </c:pt>
                <c:pt idx="2081">
                  <c:v>43756</c:v>
                </c:pt>
                <c:pt idx="2082">
                  <c:v>43759</c:v>
                </c:pt>
                <c:pt idx="2083">
                  <c:v>43760</c:v>
                </c:pt>
                <c:pt idx="2084">
                  <c:v>43761</c:v>
                </c:pt>
                <c:pt idx="2085">
                  <c:v>43762</c:v>
                </c:pt>
                <c:pt idx="2086">
                  <c:v>43763</c:v>
                </c:pt>
                <c:pt idx="2087">
                  <c:v>43766</c:v>
                </c:pt>
                <c:pt idx="2088">
                  <c:v>43767</c:v>
                </c:pt>
                <c:pt idx="2089">
                  <c:v>43768</c:v>
                </c:pt>
                <c:pt idx="2090">
                  <c:v>43769</c:v>
                </c:pt>
                <c:pt idx="2091">
                  <c:v>43770</c:v>
                </c:pt>
                <c:pt idx="2092">
                  <c:v>43773</c:v>
                </c:pt>
                <c:pt idx="2093">
                  <c:v>43774</c:v>
                </c:pt>
                <c:pt idx="2094">
                  <c:v>43775</c:v>
                </c:pt>
                <c:pt idx="2095">
                  <c:v>43776</c:v>
                </c:pt>
                <c:pt idx="2096">
                  <c:v>43777</c:v>
                </c:pt>
                <c:pt idx="2097">
                  <c:v>43780</c:v>
                </c:pt>
                <c:pt idx="2098">
                  <c:v>43781</c:v>
                </c:pt>
                <c:pt idx="2099">
                  <c:v>43782</c:v>
                </c:pt>
                <c:pt idx="2100">
                  <c:v>43783</c:v>
                </c:pt>
                <c:pt idx="2101">
                  <c:v>43784</c:v>
                </c:pt>
                <c:pt idx="2102">
                  <c:v>43787</c:v>
                </c:pt>
                <c:pt idx="2103">
                  <c:v>43788</c:v>
                </c:pt>
                <c:pt idx="2104">
                  <c:v>43789</c:v>
                </c:pt>
                <c:pt idx="2105">
                  <c:v>43790</c:v>
                </c:pt>
                <c:pt idx="2106">
                  <c:v>43791</c:v>
                </c:pt>
                <c:pt idx="2107">
                  <c:v>43794</c:v>
                </c:pt>
                <c:pt idx="2108">
                  <c:v>43795</c:v>
                </c:pt>
                <c:pt idx="2109">
                  <c:v>43796</c:v>
                </c:pt>
                <c:pt idx="2110">
                  <c:v>43797</c:v>
                </c:pt>
                <c:pt idx="2111">
                  <c:v>43798</c:v>
                </c:pt>
                <c:pt idx="2112">
                  <c:v>43801</c:v>
                </c:pt>
                <c:pt idx="2113">
                  <c:v>43802</c:v>
                </c:pt>
                <c:pt idx="2114">
                  <c:v>43803</c:v>
                </c:pt>
                <c:pt idx="2115">
                  <c:v>43804</c:v>
                </c:pt>
                <c:pt idx="2116">
                  <c:v>43805</c:v>
                </c:pt>
                <c:pt idx="2117">
                  <c:v>43808</c:v>
                </c:pt>
                <c:pt idx="2118">
                  <c:v>43809</c:v>
                </c:pt>
                <c:pt idx="2119">
                  <c:v>43810</c:v>
                </c:pt>
                <c:pt idx="2120">
                  <c:v>43811</c:v>
                </c:pt>
                <c:pt idx="2121">
                  <c:v>43812</c:v>
                </c:pt>
                <c:pt idx="2122">
                  <c:v>43815</c:v>
                </c:pt>
                <c:pt idx="2123">
                  <c:v>43816</c:v>
                </c:pt>
                <c:pt idx="2124">
                  <c:v>43817</c:v>
                </c:pt>
                <c:pt idx="2125">
                  <c:v>43818</c:v>
                </c:pt>
                <c:pt idx="2126">
                  <c:v>43819</c:v>
                </c:pt>
                <c:pt idx="2127">
                  <c:v>43822</c:v>
                </c:pt>
                <c:pt idx="2128">
                  <c:v>43823</c:v>
                </c:pt>
                <c:pt idx="2129">
                  <c:v>43824</c:v>
                </c:pt>
                <c:pt idx="2130">
                  <c:v>43825</c:v>
                </c:pt>
                <c:pt idx="2131">
                  <c:v>43826</c:v>
                </c:pt>
                <c:pt idx="2132">
                  <c:v>43829</c:v>
                </c:pt>
                <c:pt idx="2133">
                  <c:v>43830</c:v>
                </c:pt>
                <c:pt idx="2134">
                  <c:v>43831</c:v>
                </c:pt>
                <c:pt idx="2135">
                  <c:v>43832</c:v>
                </c:pt>
                <c:pt idx="2136">
                  <c:v>43833</c:v>
                </c:pt>
                <c:pt idx="2137">
                  <c:v>43836</c:v>
                </c:pt>
                <c:pt idx="2138">
                  <c:v>43837</c:v>
                </c:pt>
                <c:pt idx="2139">
                  <c:v>43838</c:v>
                </c:pt>
                <c:pt idx="2140">
                  <c:v>43839</c:v>
                </c:pt>
                <c:pt idx="2141">
                  <c:v>43840</c:v>
                </c:pt>
                <c:pt idx="2142">
                  <c:v>43843</c:v>
                </c:pt>
                <c:pt idx="2143">
                  <c:v>43844</c:v>
                </c:pt>
                <c:pt idx="2144">
                  <c:v>43845</c:v>
                </c:pt>
                <c:pt idx="2145">
                  <c:v>43846</c:v>
                </c:pt>
                <c:pt idx="2146">
                  <c:v>43847</c:v>
                </c:pt>
                <c:pt idx="2147">
                  <c:v>43850</c:v>
                </c:pt>
                <c:pt idx="2148">
                  <c:v>43851</c:v>
                </c:pt>
                <c:pt idx="2149">
                  <c:v>43852</c:v>
                </c:pt>
                <c:pt idx="2150">
                  <c:v>43853</c:v>
                </c:pt>
                <c:pt idx="2151">
                  <c:v>43854</c:v>
                </c:pt>
                <c:pt idx="2152">
                  <c:v>43857</c:v>
                </c:pt>
                <c:pt idx="2153">
                  <c:v>43858</c:v>
                </c:pt>
                <c:pt idx="2154">
                  <c:v>43859</c:v>
                </c:pt>
                <c:pt idx="2155">
                  <c:v>43860</c:v>
                </c:pt>
                <c:pt idx="2156">
                  <c:v>43861</c:v>
                </c:pt>
                <c:pt idx="2157">
                  <c:v>43864</c:v>
                </c:pt>
                <c:pt idx="2158">
                  <c:v>43865</c:v>
                </c:pt>
                <c:pt idx="2159">
                  <c:v>43866</c:v>
                </c:pt>
                <c:pt idx="2160">
                  <c:v>43867</c:v>
                </c:pt>
                <c:pt idx="2161">
                  <c:v>43868</c:v>
                </c:pt>
                <c:pt idx="2162">
                  <c:v>43871</c:v>
                </c:pt>
                <c:pt idx="2163">
                  <c:v>43872</c:v>
                </c:pt>
                <c:pt idx="2164">
                  <c:v>43873</c:v>
                </c:pt>
                <c:pt idx="2165">
                  <c:v>43874</c:v>
                </c:pt>
                <c:pt idx="2166">
                  <c:v>43875</c:v>
                </c:pt>
                <c:pt idx="2167">
                  <c:v>43878</c:v>
                </c:pt>
                <c:pt idx="2168">
                  <c:v>43879</c:v>
                </c:pt>
                <c:pt idx="2169">
                  <c:v>43880</c:v>
                </c:pt>
                <c:pt idx="2170">
                  <c:v>43881</c:v>
                </c:pt>
                <c:pt idx="2171">
                  <c:v>43882</c:v>
                </c:pt>
                <c:pt idx="2172">
                  <c:v>43885</c:v>
                </c:pt>
                <c:pt idx="2173">
                  <c:v>43886</c:v>
                </c:pt>
                <c:pt idx="2174">
                  <c:v>43887</c:v>
                </c:pt>
                <c:pt idx="2175">
                  <c:v>43888</c:v>
                </c:pt>
                <c:pt idx="2176">
                  <c:v>43889</c:v>
                </c:pt>
                <c:pt idx="2177">
                  <c:v>43892</c:v>
                </c:pt>
                <c:pt idx="2178">
                  <c:v>43893</c:v>
                </c:pt>
                <c:pt idx="2179">
                  <c:v>43894</c:v>
                </c:pt>
                <c:pt idx="2180">
                  <c:v>43895</c:v>
                </c:pt>
                <c:pt idx="2181">
                  <c:v>43896</c:v>
                </c:pt>
                <c:pt idx="2182">
                  <c:v>43899</c:v>
                </c:pt>
                <c:pt idx="2183">
                  <c:v>43900</c:v>
                </c:pt>
                <c:pt idx="2184">
                  <c:v>43901</c:v>
                </c:pt>
                <c:pt idx="2185">
                  <c:v>43902</c:v>
                </c:pt>
                <c:pt idx="2186">
                  <c:v>43903</c:v>
                </c:pt>
                <c:pt idx="2187">
                  <c:v>43906</c:v>
                </c:pt>
                <c:pt idx="2188">
                  <c:v>43907</c:v>
                </c:pt>
                <c:pt idx="2189">
                  <c:v>43908</c:v>
                </c:pt>
                <c:pt idx="2190">
                  <c:v>43909</c:v>
                </c:pt>
                <c:pt idx="2191">
                  <c:v>43910</c:v>
                </c:pt>
                <c:pt idx="2192">
                  <c:v>43913</c:v>
                </c:pt>
                <c:pt idx="2193">
                  <c:v>43914</c:v>
                </c:pt>
                <c:pt idx="2194">
                  <c:v>43915</c:v>
                </c:pt>
                <c:pt idx="2195">
                  <c:v>43916</c:v>
                </c:pt>
                <c:pt idx="2196">
                  <c:v>43917</c:v>
                </c:pt>
                <c:pt idx="2197">
                  <c:v>43920</c:v>
                </c:pt>
                <c:pt idx="2198">
                  <c:v>43921</c:v>
                </c:pt>
                <c:pt idx="2199">
                  <c:v>43922</c:v>
                </c:pt>
                <c:pt idx="2200">
                  <c:v>43923</c:v>
                </c:pt>
                <c:pt idx="2201">
                  <c:v>43924</c:v>
                </c:pt>
                <c:pt idx="2202">
                  <c:v>43927</c:v>
                </c:pt>
                <c:pt idx="2203">
                  <c:v>43928</c:v>
                </c:pt>
                <c:pt idx="2204">
                  <c:v>43929</c:v>
                </c:pt>
                <c:pt idx="2205">
                  <c:v>43930</c:v>
                </c:pt>
                <c:pt idx="2206">
                  <c:v>43931</c:v>
                </c:pt>
                <c:pt idx="2207">
                  <c:v>43934</c:v>
                </c:pt>
                <c:pt idx="2208">
                  <c:v>43935</c:v>
                </c:pt>
                <c:pt idx="2209">
                  <c:v>43936</c:v>
                </c:pt>
                <c:pt idx="2210">
                  <c:v>43937</c:v>
                </c:pt>
                <c:pt idx="2211">
                  <c:v>43938</c:v>
                </c:pt>
                <c:pt idx="2212">
                  <c:v>43941</c:v>
                </c:pt>
                <c:pt idx="2213">
                  <c:v>43942</c:v>
                </c:pt>
                <c:pt idx="2214">
                  <c:v>43943</c:v>
                </c:pt>
                <c:pt idx="2215">
                  <c:v>43944</c:v>
                </c:pt>
                <c:pt idx="2216">
                  <c:v>43945</c:v>
                </c:pt>
                <c:pt idx="2217">
                  <c:v>43948</c:v>
                </c:pt>
                <c:pt idx="2218">
                  <c:v>43949</c:v>
                </c:pt>
                <c:pt idx="2219">
                  <c:v>43950</c:v>
                </c:pt>
                <c:pt idx="2220">
                  <c:v>43951</c:v>
                </c:pt>
                <c:pt idx="2221">
                  <c:v>43952</c:v>
                </c:pt>
                <c:pt idx="2222">
                  <c:v>43955</c:v>
                </c:pt>
                <c:pt idx="2223">
                  <c:v>43956</c:v>
                </c:pt>
                <c:pt idx="2224">
                  <c:v>43957</c:v>
                </c:pt>
                <c:pt idx="2225">
                  <c:v>43958</c:v>
                </c:pt>
                <c:pt idx="2226">
                  <c:v>43959</c:v>
                </c:pt>
                <c:pt idx="2227">
                  <c:v>43962</c:v>
                </c:pt>
                <c:pt idx="2228">
                  <c:v>43963</c:v>
                </c:pt>
                <c:pt idx="2229">
                  <c:v>43964</c:v>
                </c:pt>
                <c:pt idx="2230">
                  <c:v>43965</c:v>
                </c:pt>
                <c:pt idx="2231">
                  <c:v>43966</c:v>
                </c:pt>
                <c:pt idx="2232">
                  <c:v>43969</c:v>
                </c:pt>
                <c:pt idx="2233">
                  <c:v>43970</c:v>
                </c:pt>
                <c:pt idx="2234">
                  <c:v>43971</c:v>
                </c:pt>
                <c:pt idx="2235">
                  <c:v>43972</c:v>
                </c:pt>
                <c:pt idx="2236">
                  <c:v>43973</c:v>
                </c:pt>
                <c:pt idx="2237">
                  <c:v>43976</c:v>
                </c:pt>
                <c:pt idx="2238">
                  <c:v>43977</c:v>
                </c:pt>
                <c:pt idx="2239">
                  <c:v>43978</c:v>
                </c:pt>
                <c:pt idx="2240">
                  <c:v>43979</c:v>
                </c:pt>
                <c:pt idx="2241">
                  <c:v>43980</c:v>
                </c:pt>
                <c:pt idx="2242">
                  <c:v>43983</c:v>
                </c:pt>
                <c:pt idx="2243">
                  <c:v>43984</c:v>
                </c:pt>
                <c:pt idx="2244">
                  <c:v>43985</c:v>
                </c:pt>
                <c:pt idx="2245">
                  <c:v>43986</c:v>
                </c:pt>
                <c:pt idx="2246">
                  <c:v>43987</c:v>
                </c:pt>
                <c:pt idx="2247">
                  <c:v>43990</c:v>
                </c:pt>
                <c:pt idx="2248">
                  <c:v>43991</c:v>
                </c:pt>
                <c:pt idx="2249">
                  <c:v>43992</c:v>
                </c:pt>
                <c:pt idx="2250">
                  <c:v>43993</c:v>
                </c:pt>
                <c:pt idx="2251">
                  <c:v>43994</c:v>
                </c:pt>
                <c:pt idx="2252">
                  <c:v>43997</c:v>
                </c:pt>
                <c:pt idx="2253">
                  <c:v>43998</c:v>
                </c:pt>
                <c:pt idx="2254">
                  <c:v>43999</c:v>
                </c:pt>
                <c:pt idx="2255">
                  <c:v>44000</c:v>
                </c:pt>
                <c:pt idx="2256">
                  <c:v>44001</c:v>
                </c:pt>
                <c:pt idx="2257">
                  <c:v>44004</c:v>
                </c:pt>
                <c:pt idx="2258">
                  <c:v>44005</c:v>
                </c:pt>
                <c:pt idx="2259">
                  <c:v>44006</c:v>
                </c:pt>
                <c:pt idx="2260">
                  <c:v>44007</c:v>
                </c:pt>
                <c:pt idx="2261">
                  <c:v>44008</c:v>
                </c:pt>
                <c:pt idx="2262">
                  <c:v>44011</c:v>
                </c:pt>
                <c:pt idx="2263">
                  <c:v>44012</c:v>
                </c:pt>
                <c:pt idx="2264">
                  <c:v>44013</c:v>
                </c:pt>
                <c:pt idx="2265">
                  <c:v>44014</c:v>
                </c:pt>
                <c:pt idx="2266">
                  <c:v>44015</c:v>
                </c:pt>
                <c:pt idx="2267">
                  <c:v>44018</c:v>
                </c:pt>
                <c:pt idx="2268">
                  <c:v>44019</c:v>
                </c:pt>
                <c:pt idx="2269">
                  <c:v>44020</c:v>
                </c:pt>
                <c:pt idx="2270">
                  <c:v>44021</c:v>
                </c:pt>
                <c:pt idx="2271">
                  <c:v>44022</c:v>
                </c:pt>
                <c:pt idx="2272">
                  <c:v>44025</c:v>
                </c:pt>
                <c:pt idx="2273">
                  <c:v>44026</c:v>
                </c:pt>
                <c:pt idx="2274">
                  <c:v>44027</c:v>
                </c:pt>
                <c:pt idx="2275">
                  <c:v>44028</c:v>
                </c:pt>
                <c:pt idx="2276">
                  <c:v>44029</c:v>
                </c:pt>
                <c:pt idx="2277">
                  <c:v>44032</c:v>
                </c:pt>
                <c:pt idx="2278">
                  <c:v>44033</c:v>
                </c:pt>
                <c:pt idx="2279">
                  <c:v>44034</c:v>
                </c:pt>
                <c:pt idx="2280">
                  <c:v>44035</c:v>
                </c:pt>
                <c:pt idx="2281">
                  <c:v>44036</c:v>
                </c:pt>
                <c:pt idx="2282">
                  <c:v>44039</c:v>
                </c:pt>
                <c:pt idx="2283">
                  <c:v>44040</c:v>
                </c:pt>
                <c:pt idx="2284">
                  <c:v>44041</c:v>
                </c:pt>
                <c:pt idx="2285">
                  <c:v>44042</c:v>
                </c:pt>
                <c:pt idx="2286">
                  <c:v>44043</c:v>
                </c:pt>
                <c:pt idx="2287">
                  <c:v>44046</c:v>
                </c:pt>
                <c:pt idx="2288">
                  <c:v>44047</c:v>
                </c:pt>
                <c:pt idx="2289">
                  <c:v>44048</c:v>
                </c:pt>
                <c:pt idx="2290">
                  <c:v>44049</c:v>
                </c:pt>
                <c:pt idx="2291">
                  <c:v>44050</c:v>
                </c:pt>
                <c:pt idx="2292">
                  <c:v>44053</c:v>
                </c:pt>
                <c:pt idx="2293">
                  <c:v>44054</c:v>
                </c:pt>
                <c:pt idx="2294">
                  <c:v>44055</c:v>
                </c:pt>
                <c:pt idx="2295">
                  <c:v>44056</c:v>
                </c:pt>
                <c:pt idx="2296">
                  <c:v>44057</c:v>
                </c:pt>
                <c:pt idx="2297">
                  <c:v>44060</c:v>
                </c:pt>
                <c:pt idx="2298">
                  <c:v>44061</c:v>
                </c:pt>
                <c:pt idx="2299">
                  <c:v>44062</c:v>
                </c:pt>
                <c:pt idx="2300">
                  <c:v>44063</c:v>
                </c:pt>
                <c:pt idx="2301">
                  <c:v>44064</c:v>
                </c:pt>
                <c:pt idx="2302">
                  <c:v>44067</c:v>
                </c:pt>
                <c:pt idx="2303">
                  <c:v>44068</c:v>
                </c:pt>
                <c:pt idx="2304">
                  <c:v>44069</c:v>
                </c:pt>
                <c:pt idx="2305">
                  <c:v>44070</c:v>
                </c:pt>
                <c:pt idx="2306">
                  <c:v>44071</c:v>
                </c:pt>
                <c:pt idx="2307">
                  <c:v>44074</c:v>
                </c:pt>
                <c:pt idx="2308">
                  <c:v>44075</c:v>
                </c:pt>
                <c:pt idx="2309">
                  <c:v>44076</c:v>
                </c:pt>
                <c:pt idx="2310">
                  <c:v>44077</c:v>
                </c:pt>
                <c:pt idx="2311">
                  <c:v>44078</c:v>
                </c:pt>
                <c:pt idx="2312">
                  <c:v>44081</c:v>
                </c:pt>
                <c:pt idx="2313">
                  <c:v>44082</c:v>
                </c:pt>
                <c:pt idx="2314">
                  <c:v>44083</c:v>
                </c:pt>
                <c:pt idx="2315">
                  <c:v>44084</c:v>
                </c:pt>
                <c:pt idx="2316">
                  <c:v>44085</c:v>
                </c:pt>
                <c:pt idx="2317">
                  <c:v>44088</c:v>
                </c:pt>
                <c:pt idx="2318">
                  <c:v>44089</c:v>
                </c:pt>
                <c:pt idx="2319">
                  <c:v>44090</c:v>
                </c:pt>
                <c:pt idx="2320">
                  <c:v>44091</c:v>
                </c:pt>
                <c:pt idx="2321">
                  <c:v>44092</c:v>
                </c:pt>
                <c:pt idx="2322">
                  <c:v>44095</c:v>
                </c:pt>
                <c:pt idx="2323">
                  <c:v>44096</c:v>
                </c:pt>
                <c:pt idx="2324">
                  <c:v>44097</c:v>
                </c:pt>
                <c:pt idx="2325">
                  <c:v>44098</c:v>
                </c:pt>
                <c:pt idx="2326">
                  <c:v>44099</c:v>
                </c:pt>
                <c:pt idx="2327">
                  <c:v>44102</c:v>
                </c:pt>
                <c:pt idx="2328">
                  <c:v>44103</c:v>
                </c:pt>
                <c:pt idx="2329">
                  <c:v>44104</c:v>
                </c:pt>
                <c:pt idx="2330">
                  <c:v>44105</c:v>
                </c:pt>
                <c:pt idx="2331">
                  <c:v>44106</c:v>
                </c:pt>
                <c:pt idx="2332">
                  <c:v>44109</c:v>
                </c:pt>
                <c:pt idx="2333">
                  <c:v>44110</c:v>
                </c:pt>
                <c:pt idx="2334">
                  <c:v>44111</c:v>
                </c:pt>
                <c:pt idx="2335">
                  <c:v>44112</c:v>
                </c:pt>
                <c:pt idx="2336">
                  <c:v>44113</c:v>
                </c:pt>
                <c:pt idx="2337">
                  <c:v>44116</c:v>
                </c:pt>
                <c:pt idx="2338">
                  <c:v>44117</c:v>
                </c:pt>
                <c:pt idx="2339">
                  <c:v>44118</c:v>
                </c:pt>
                <c:pt idx="2340">
                  <c:v>44119</c:v>
                </c:pt>
                <c:pt idx="2341">
                  <c:v>44120</c:v>
                </c:pt>
                <c:pt idx="2342">
                  <c:v>44123</c:v>
                </c:pt>
                <c:pt idx="2343">
                  <c:v>44124</c:v>
                </c:pt>
                <c:pt idx="2344">
                  <c:v>44125</c:v>
                </c:pt>
                <c:pt idx="2345">
                  <c:v>44126</c:v>
                </c:pt>
                <c:pt idx="2346">
                  <c:v>44127</c:v>
                </c:pt>
                <c:pt idx="2347">
                  <c:v>44130</c:v>
                </c:pt>
                <c:pt idx="2348">
                  <c:v>44131</c:v>
                </c:pt>
                <c:pt idx="2349">
                  <c:v>44132</c:v>
                </c:pt>
                <c:pt idx="2350">
                  <c:v>44133</c:v>
                </c:pt>
                <c:pt idx="2351">
                  <c:v>44134</c:v>
                </c:pt>
                <c:pt idx="2352">
                  <c:v>44137</c:v>
                </c:pt>
                <c:pt idx="2353">
                  <c:v>44138</c:v>
                </c:pt>
                <c:pt idx="2354">
                  <c:v>44139</c:v>
                </c:pt>
                <c:pt idx="2355">
                  <c:v>44140</c:v>
                </c:pt>
                <c:pt idx="2356">
                  <c:v>44141</c:v>
                </c:pt>
                <c:pt idx="2357">
                  <c:v>44144</c:v>
                </c:pt>
                <c:pt idx="2358">
                  <c:v>44145</c:v>
                </c:pt>
                <c:pt idx="2359">
                  <c:v>44146</c:v>
                </c:pt>
                <c:pt idx="2360">
                  <c:v>44147</c:v>
                </c:pt>
                <c:pt idx="2361">
                  <c:v>44148</c:v>
                </c:pt>
                <c:pt idx="2362">
                  <c:v>44151</c:v>
                </c:pt>
                <c:pt idx="2363">
                  <c:v>44152</c:v>
                </c:pt>
                <c:pt idx="2364">
                  <c:v>44153</c:v>
                </c:pt>
                <c:pt idx="2365">
                  <c:v>44154</c:v>
                </c:pt>
                <c:pt idx="2366">
                  <c:v>44155</c:v>
                </c:pt>
                <c:pt idx="2367">
                  <c:v>44158</c:v>
                </c:pt>
                <c:pt idx="2368">
                  <c:v>44159</c:v>
                </c:pt>
                <c:pt idx="2369">
                  <c:v>44160</c:v>
                </c:pt>
                <c:pt idx="2370">
                  <c:v>44161</c:v>
                </c:pt>
                <c:pt idx="2371">
                  <c:v>44162</c:v>
                </c:pt>
                <c:pt idx="2372">
                  <c:v>44165</c:v>
                </c:pt>
                <c:pt idx="2373">
                  <c:v>44166</c:v>
                </c:pt>
                <c:pt idx="2374">
                  <c:v>44167</c:v>
                </c:pt>
                <c:pt idx="2375">
                  <c:v>44168</c:v>
                </c:pt>
                <c:pt idx="2376">
                  <c:v>44169</c:v>
                </c:pt>
                <c:pt idx="2377">
                  <c:v>44172</c:v>
                </c:pt>
                <c:pt idx="2378">
                  <c:v>44173</c:v>
                </c:pt>
                <c:pt idx="2379">
                  <c:v>44174</c:v>
                </c:pt>
                <c:pt idx="2380">
                  <c:v>44175</c:v>
                </c:pt>
                <c:pt idx="2381">
                  <c:v>44176</c:v>
                </c:pt>
                <c:pt idx="2382">
                  <c:v>44179</c:v>
                </c:pt>
                <c:pt idx="2383">
                  <c:v>44180</c:v>
                </c:pt>
                <c:pt idx="2384">
                  <c:v>44181</c:v>
                </c:pt>
                <c:pt idx="2385">
                  <c:v>44182</c:v>
                </c:pt>
                <c:pt idx="2386">
                  <c:v>44183</c:v>
                </c:pt>
                <c:pt idx="2387">
                  <c:v>44186</c:v>
                </c:pt>
                <c:pt idx="2388">
                  <c:v>44187</c:v>
                </c:pt>
                <c:pt idx="2389">
                  <c:v>44188</c:v>
                </c:pt>
                <c:pt idx="2390">
                  <c:v>44189</c:v>
                </c:pt>
                <c:pt idx="2391">
                  <c:v>44190</c:v>
                </c:pt>
                <c:pt idx="2392">
                  <c:v>44193</c:v>
                </c:pt>
                <c:pt idx="2393">
                  <c:v>44194</c:v>
                </c:pt>
                <c:pt idx="2394">
                  <c:v>44195</c:v>
                </c:pt>
                <c:pt idx="2395">
                  <c:v>44196</c:v>
                </c:pt>
                <c:pt idx="2396">
                  <c:v>44200</c:v>
                </c:pt>
                <c:pt idx="2397">
                  <c:v>44201</c:v>
                </c:pt>
                <c:pt idx="2398">
                  <c:v>44202</c:v>
                </c:pt>
                <c:pt idx="2399">
                  <c:v>44203</c:v>
                </c:pt>
                <c:pt idx="2400">
                  <c:v>44204</c:v>
                </c:pt>
                <c:pt idx="2401">
                  <c:v>44207</c:v>
                </c:pt>
                <c:pt idx="2402">
                  <c:v>44208</c:v>
                </c:pt>
                <c:pt idx="2403">
                  <c:v>44209</c:v>
                </c:pt>
                <c:pt idx="2404">
                  <c:v>44210</c:v>
                </c:pt>
                <c:pt idx="2405">
                  <c:v>44211</c:v>
                </c:pt>
                <c:pt idx="2406">
                  <c:v>44214</c:v>
                </c:pt>
                <c:pt idx="2407">
                  <c:v>44215</c:v>
                </c:pt>
                <c:pt idx="2408">
                  <c:v>44216</c:v>
                </c:pt>
                <c:pt idx="2409">
                  <c:v>44217</c:v>
                </c:pt>
                <c:pt idx="2410">
                  <c:v>44218</c:v>
                </c:pt>
                <c:pt idx="2411">
                  <c:v>44221</c:v>
                </c:pt>
                <c:pt idx="2412">
                  <c:v>44222</c:v>
                </c:pt>
                <c:pt idx="2413">
                  <c:v>44223</c:v>
                </c:pt>
                <c:pt idx="2414">
                  <c:v>44224</c:v>
                </c:pt>
                <c:pt idx="2415">
                  <c:v>44225</c:v>
                </c:pt>
                <c:pt idx="2416">
                  <c:v>44228</c:v>
                </c:pt>
                <c:pt idx="2417">
                  <c:v>44229</c:v>
                </c:pt>
                <c:pt idx="2418">
                  <c:v>44230</c:v>
                </c:pt>
                <c:pt idx="2419">
                  <c:v>44231</c:v>
                </c:pt>
                <c:pt idx="2420">
                  <c:v>44232</c:v>
                </c:pt>
                <c:pt idx="2421">
                  <c:v>44235</c:v>
                </c:pt>
                <c:pt idx="2422">
                  <c:v>44236</c:v>
                </c:pt>
                <c:pt idx="2423">
                  <c:v>44237</c:v>
                </c:pt>
                <c:pt idx="2424">
                  <c:v>44238</c:v>
                </c:pt>
                <c:pt idx="2425">
                  <c:v>44239</c:v>
                </c:pt>
                <c:pt idx="2426">
                  <c:v>44242</c:v>
                </c:pt>
                <c:pt idx="2427">
                  <c:v>44243</c:v>
                </c:pt>
                <c:pt idx="2428">
                  <c:v>44244</c:v>
                </c:pt>
                <c:pt idx="2429">
                  <c:v>44245</c:v>
                </c:pt>
                <c:pt idx="2430">
                  <c:v>44246</c:v>
                </c:pt>
                <c:pt idx="2431">
                  <c:v>44249</c:v>
                </c:pt>
                <c:pt idx="2432">
                  <c:v>44250</c:v>
                </c:pt>
                <c:pt idx="2433">
                  <c:v>44251</c:v>
                </c:pt>
                <c:pt idx="2434">
                  <c:v>44252</c:v>
                </c:pt>
                <c:pt idx="2435">
                  <c:v>44253</c:v>
                </c:pt>
                <c:pt idx="2436">
                  <c:v>44256</c:v>
                </c:pt>
                <c:pt idx="2437">
                  <c:v>44257</c:v>
                </c:pt>
                <c:pt idx="2438">
                  <c:v>44258</c:v>
                </c:pt>
                <c:pt idx="2439">
                  <c:v>44259</c:v>
                </c:pt>
                <c:pt idx="2440">
                  <c:v>44260</c:v>
                </c:pt>
                <c:pt idx="2441">
                  <c:v>44263</c:v>
                </c:pt>
                <c:pt idx="2442">
                  <c:v>44264</c:v>
                </c:pt>
                <c:pt idx="2443">
                  <c:v>44265</c:v>
                </c:pt>
                <c:pt idx="2444">
                  <c:v>44266</c:v>
                </c:pt>
                <c:pt idx="2445">
                  <c:v>44267</c:v>
                </c:pt>
                <c:pt idx="2446">
                  <c:v>44270</c:v>
                </c:pt>
                <c:pt idx="2447">
                  <c:v>44271</c:v>
                </c:pt>
                <c:pt idx="2448">
                  <c:v>44272</c:v>
                </c:pt>
                <c:pt idx="2449">
                  <c:v>44273</c:v>
                </c:pt>
                <c:pt idx="2450">
                  <c:v>44274</c:v>
                </c:pt>
                <c:pt idx="2451">
                  <c:v>44277</c:v>
                </c:pt>
                <c:pt idx="2452">
                  <c:v>44278</c:v>
                </c:pt>
                <c:pt idx="2453">
                  <c:v>44279</c:v>
                </c:pt>
                <c:pt idx="2454">
                  <c:v>44280</c:v>
                </c:pt>
                <c:pt idx="2455">
                  <c:v>44281</c:v>
                </c:pt>
                <c:pt idx="2456">
                  <c:v>44284</c:v>
                </c:pt>
                <c:pt idx="2457">
                  <c:v>44285</c:v>
                </c:pt>
                <c:pt idx="2458">
                  <c:v>44286</c:v>
                </c:pt>
                <c:pt idx="2459">
                  <c:v>44287</c:v>
                </c:pt>
                <c:pt idx="2460">
                  <c:v>44288</c:v>
                </c:pt>
                <c:pt idx="2461">
                  <c:v>44291</c:v>
                </c:pt>
                <c:pt idx="2462">
                  <c:v>44292</c:v>
                </c:pt>
                <c:pt idx="2463">
                  <c:v>44293</c:v>
                </c:pt>
                <c:pt idx="2464">
                  <c:v>44294</c:v>
                </c:pt>
                <c:pt idx="2465">
                  <c:v>44295</c:v>
                </c:pt>
                <c:pt idx="2466">
                  <c:v>44298</c:v>
                </c:pt>
                <c:pt idx="2467">
                  <c:v>44299</c:v>
                </c:pt>
                <c:pt idx="2468">
                  <c:v>44300</c:v>
                </c:pt>
                <c:pt idx="2469">
                  <c:v>44301</c:v>
                </c:pt>
                <c:pt idx="2470">
                  <c:v>44302</c:v>
                </c:pt>
                <c:pt idx="2471">
                  <c:v>44305</c:v>
                </c:pt>
                <c:pt idx="2472">
                  <c:v>44306</c:v>
                </c:pt>
                <c:pt idx="2473">
                  <c:v>44307</c:v>
                </c:pt>
                <c:pt idx="2474">
                  <c:v>44308</c:v>
                </c:pt>
                <c:pt idx="2475">
                  <c:v>44309</c:v>
                </c:pt>
                <c:pt idx="2476">
                  <c:v>44312</c:v>
                </c:pt>
                <c:pt idx="2477">
                  <c:v>44313</c:v>
                </c:pt>
                <c:pt idx="2478">
                  <c:v>44314</c:v>
                </c:pt>
                <c:pt idx="2479">
                  <c:v>44315</c:v>
                </c:pt>
                <c:pt idx="2480">
                  <c:v>44316</c:v>
                </c:pt>
                <c:pt idx="2481">
                  <c:v>44319</c:v>
                </c:pt>
                <c:pt idx="2482">
                  <c:v>44320</c:v>
                </c:pt>
                <c:pt idx="2483">
                  <c:v>44321</c:v>
                </c:pt>
                <c:pt idx="2484">
                  <c:v>44322</c:v>
                </c:pt>
                <c:pt idx="2485">
                  <c:v>44323</c:v>
                </c:pt>
                <c:pt idx="2486">
                  <c:v>44326</c:v>
                </c:pt>
                <c:pt idx="2487">
                  <c:v>44327</c:v>
                </c:pt>
                <c:pt idx="2488">
                  <c:v>44328</c:v>
                </c:pt>
                <c:pt idx="2489">
                  <c:v>44329</c:v>
                </c:pt>
                <c:pt idx="2490">
                  <c:v>44330</c:v>
                </c:pt>
                <c:pt idx="2491">
                  <c:v>44333</c:v>
                </c:pt>
                <c:pt idx="2492">
                  <c:v>44334</c:v>
                </c:pt>
                <c:pt idx="2493">
                  <c:v>44335</c:v>
                </c:pt>
                <c:pt idx="2494">
                  <c:v>44336</c:v>
                </c:pt>
                <c:pt idx="2495">
                  <c:v>44337</c:v>
                </c:pt>
                <c:pt idx="2496">
                  <c:v>44340</c:v>
                </c:pt>
                <c:pt idx="2497">
                  <c:v>44341</c:v>
                </c:pt>
                <c:pt idx="2498">
                  <c:v>44342</c:v>
                </c:pt>
                <c:pt idx="2499">
                  <c:v>44343</c:v>
                </c:pt>
                <c:pt idx="2500">
                  <c:v>44344</c:v>
                </c:pt>
                <c:pt idx="2501">
                  <c:v>44347</c:v>
                </c:pt>
                <c:pt idx="2502">
                  <c:v>44348</c:v>
                </c:pt>
                <c:pt idx="2503">
                  <c:v>44349</c:v>
                </c:pt>
                <c:pt idx="2504">
                  <c:v>44350</c:v>
                </c:pt>
                <c:pt idx="2505">
                  <c:v>44351</c:v>
                </c:pt>
                <c:pt idx="2506">
                  <c:v>44354</c:v>
                </c:pt>
                <c:pt idx="2507">
                  <c:v>44355</c:v>
                </c:pt>
                <c:pt idx="2508">
                  <c:v>44356</c:v>
                </c:pt>
                <c:pt idx="2509">
                  <c:v>44357</c:v>
                </c:pt>
                <c:pt idx="2510">
                  <c:v>44358</c:v>
                </c:pt>
                <c:pt idx="2511">
                  <c:v>44361</c:v>
                </c:pt>
                <c:pt idx="2512">
                  <c:v>44362</c:v>
                </c:pt>
                <c:pt idx="2513">
                  <c:v>44363</c:v>
                </c:pt>
                <c:pt idx="2514">
                  <c:v>44364</c:v>
                </c:pt>
                <c:pt idx="2515">
                  <c:v>44365</c:v>
                </c:pt>
                <c:pt idx="2516">
                  <c:v>44368</c:v>
                </c:pt>
                <c:pt idx="2517">
                  <c:v>44369</c:v>
                </c:pt>
                <c:pt idx="2518">
                  <c:v>44370</c:v>
                </c:pt>
                <c:pt idx="2519">
                  <c:v>44371</c:v>
                </c:pt>
                <c:pt idx="2520">
                  <c:v>44372</c:v>
                </c:pt>
                <c:pt idx="2521">
                  <c:v>44375</c:v>
                </c:pt>
                <c:pt idx="2522">
                  <c:v>44376</c:v>
                </c:pt>
                <c:pt idx="2523">
                  <c:v>44377</c:v>
                </c:pt>
                <c:pt idx="2524">
                  <c:v>44378</c:v>
                </c:pt>
                <c:pt idx="2525">
                  <c:v>44379</c:v>
                </c:pt>
                <c:pt idx="2526">
                  <c:v>44382</c:v>
                </c:pt>
                <c:pt idx="2527">
                  <c:v>44383</c:v>
                </c:pt>
                <c:pt idx="2528">
                  <c:v>44384</c:v>
                </c:pt>
                <c:pt idx="2529">
                  <c:v>44385</c:v>
                </c:pt>
                <c:pt idx="2530">
                  <c:v>44386</c:v>
                </c:pt>
                <c:pt idx="2531">
                  <c:v>44389</c:v>
                </c:pt>
                <c:pt idx="2532">
                  <c:v>44390</c:v>
                </c:pt>
                <c:pt idx="2533">
                  <c:v>44391</c:v>
                </c:pt>
                <c:pt idx="2534">
                  <c:v>44392</c:v>
                </c:pt>
                <c:pt idx="2535">
                  <c:v>44393</c:v>
                </c:pt>
                <c:pt idx="2536">
                  <c:v>44396</c:v>
                </c:pt>
                <c:pt idx="2537">
                  <c:v>44397</c:v>
                </c:pt>
                <c:pt idx="2538">
                  <c:v>44398</c:v>
                </c:pt>
                <c:pt idx="2539">
                  <c:v>44399</c:v>
                </c:pt>
                <c:pt idx="2540">
                  <c:v>44400</c:v>
                </c:pt>
                <c:pt idx="2541">
                  <c:v>44403</c:v>
                </c:pt>
                <c:pt idx="2542">
                  <c:v>44404</c:v>
                </c:pt>
                <c:pt idx="2543">
                  <c:v>44405</c:v>
                </c:pt>
                <c:pt idx="2544">
                  <c:v>44406</c:v>
                </c:pt>
                <c:pt idx="2545">
                  <c:v>44407</c:v>
                </c:pt>
                <c:pt idx="2546">
                  <c:v>44410</c:v>
                </c:pt>
                <c:pt idx="2547">
                  <c:v>44411</c:v>
                </c:pt>
                <c:pt idx="2548">
                  <c:v>44412</c:v>
                </c:pt>
                <c:pt idx="2549">
                  <c:v>44413</c:v>
                </c:pt>
                <c:pt idx="2550">
                  <c:v>44414</c:v>
                </c:pt>
                <c:pt idx="2551">
                  <c:v>44417</c:v>
                </c:pt>
                <c:pt idx="2552">
                  <c:v>44418</c:v>
                </c:pt>
                <c:pt idx="2553">
                  <c:v>44419</c:v>
                </c:pt>
                <c:pt idx="2554">
                  <c:v>44420</c:v>
                </c:pt>
                <c:pt idx="2555">
                  <c:v>44421</c:v>
                </c:pt>
                <c:pt idx="2556">
                  <c:v>44424</c:v>
                </c:pt>
                <c:pt idx="2557">
                  <c:v>44425</c:v>
                </c:pt>
                <c:pt idx="2558">
                  <c:v>44426</c:v>
                </c:pt>
                <c:pt idx="2559">
                  <c:v>44427</c:v>
                </c:pt>
                <c:pt idx="2560">
                  <c:v>44428</c:v>
                </c:pt>
                <c:pt idx="2561">
                  <c:v>44431</c:v>
                </c:pt>
                <c:pt idx="2562">
                  <c:v>44432</c:v>
                </c:pt>
                <c:pt idx="2563">
                  <c:v>44433</c:v>
                </c:pt>
                <c:pt idx="2564">
                  <c:v>44434</c:v>
                </c:pt>
                <c:pt idx="2565">
                  <c:v>44435</c:v>
                </c:pt>
                <c:pt idx="2566">
                  <c:v>44438</c:v>
                </c:pt>
                <c:pt idx="2567">
                  <c:v>44439</c:v>
                </c:pt>
                <c:pt idx="2568">
                  <c:v>44440</c:v>
                </c:pt>
                <c:pt idx="2569">
                  <c:v>44441</c:v>
                </c:pt>
                <c:pt idx="2570">
                  <c:v>44442</c:v>
                </c:pt>
                <c:pt idx="2571">
                  <c:v>44445</c:v>
                </c:pt>
                <c:pt idx="2572">
                  <c:v>44446</c:v>
                </c:pt>
                <c:pt idx="2573">
                  <c:v>44447</c:v>
                </c:pt>
                <c:pt idx="2574">
                  <c:v>44448</c:v>
                </c:pt>
                <c:pt idx="2575">
                  <c:v>44449</c:v>
                </c:pt>
                <c:pt idx="2576">
                  <c:v>44452</c:v>
                </c:pt>
                <c:pt idx="2577">
                  <c:v>44453</c:v>
                </c:pt>
                <c:pt idx="2578">
                  <c:v>44454</c:v>
                </c:pt>
                <c:pt idx="2579">
                  <c:v>44455</c:v>
                </c:pt>
                <c:pt idx="2580">
                  <c:v>44456</c:v>
                </c:pt>
                <c:pt idx="2581">
                  <c:v>44459</c:v>
                </c:pt>
                <c:pt idx="2582">
                  <c:v>44460</c:v>
                </c:pt>
                <c:pt idx="2583">
                  <c:v>44461</c:v>
                </c:pt>
                <c:pt idx="2584">
                  <c:v>44462</c:v>
                </c:pt>
                <c:pt idx="2585">
                  <c:v>44463</c:v>
                </c:pt>
                <c:pt idx="2586">
                  <c:v>44466</c:v>
                </c:pt>
                <c:pt idx="2587">
                  <c:v>44467</c:v>
                </c:pt>
                <c:pt idx="2588">
                  <c:v>44468</c:v>
                </c:pt>
                <c:pt idx="2589">
                  <c:v>44469</c:v>
                </c:pt>
                <c:pt idx="2590">
                  <c:v>44470</c:v>
                </c:pt>
                <c:pt idx="2591">
                  <c:v>44473</c:v>
                </c:pt>
                <c:pt idx="2592">
                  <c:v>44474</c:v>
                </c:pt>
                <c:pt idx="2593">
                  <c:v>44475</c:v>
                </c:pt>
                <c:pt idx="2594">
                  <c:v>44476</c:v>
                </c:pt>
                <c:pt idx="2595">
                  <c:v>44477</c:v>
                </c:pt>
                <c:pt idx="2596">
                  <c:v>44480</c:v>
                </c:pt>
                <c:pt idx="2597">
                  <c:v>44481</c:v>
                </c:pt>
                <c:pt idx="2598">
                  <c:v>44482</c:v>
                </c:pt>
                <c:pt idx="2599">
                  <c:v>44483</c:v>
                </c:pt>
                <c:pt idx="2600">
                  <c:v>44484</c:v>
                </c:pt>
                <c:pt idx="2601">
                  <c:v>44487</c:v>
                </c:pt>
                <c:pt idx="2602">
                  <c:v>44488</c:v>
                </c:pt>
                <c:pt idx="2603">
                  <c:v>44489</c:v>
                </c:pt>
                <c:pt idx="2604">
                  <c:v>44490</c:v>
                </c:pt>
                <c:pt idx="2605">
                  <c:v>44491</c:v>
                </c:pt>
                <c:pt idx="2606">
                  <c:v>44494</c:v>
                </c:pt>
                <c:pt idx="2607">
                  <c:v>44495</c:v>
                </c:pt>
                <c:pt idx="2608">
                  <c:v>44496</c:v>
                </c:pt>
                <c:pt idx="2609">
                  <c:v>44497</c:v>
                </c:pt>
                <c:pt idx="2610">
                  <c:v>44498</c:v>
                </c:pt>
                <c:pt idx="2611">
                  <c:v>44501</c:v>
                </c:pt>
                <c:pt idx="2612">
                  <c:v>44502</c:v>
                </c:pt>
                <c:pt idx="2613">
                  <c:v>44503</c:v>
                </c:pt>
                <c:pt idx="2614">
                  <c:v>44504</c:v>
                </c:pt>
                <c:pt idx="2615">
                  <c:v>44505</c:v>
                </c:pt>
                <c:pt idx="2616">
                  <c:v>44508</c:v>
                </c:pt>
                <c:pt idx="2617">
                  <c:v>44509</c:v>
                </c:pt>
                <c:pt idx="2618">
                  <c:v>44510</c:v>
                </c:pt>
                <c:pt idx="2619">
                  <c:v>44511</c:v>
                </c:pt>
                <c:pt idx="2620">
                  <c:v>44512</c:v>
                </c:pt>
                <c:pt idx="2621">
                  <c:v>44515</c:v>
                </c:pt>
                <c:pt idx="2622">
                  <c:v>44516</c:v>
                </c:pt>
                <c:pt idx="2623">
                  <c:v>44517</c:v>
                </c:pt>
                <c:pt idx="2624">
                  <c:v>44518</c:v>
                </c:pt>
                <c:pt idx="2625">
                  <c:v>44519</c:v>
                </c:pt>
                <c:pt idx="2626">
                  <c:v>44522</c:v>
                </c:pt>
                <c:pt idx="2627">
                  <c:v>44523</c:v>
                </c:pt>
                <c:pt idx="2628">
                  <c:v>44524</c:v>
                </c:pt>
                <c:pt idx="2629">
                  <c:v>44525</c:v>
                </c:pt>
                <c:pt idx="2630">
                  <c:v>44526</c:v>
                </c:pt>
                <c:pt idx="2631">
                  <c:v>44529</c:v>
                </c:pt>
                <c:pt idx="2632">
                  <c:v>44530</c:v>
                </c:pt>
                <c:pt idx="2633">
                  <c:v>44531</c:v>
                </c:pt>
                <c:pt idx="2634">
                  <c:v>44532</c:v>
                </c:pt>
                <c:pt idx="2635">
                  <c:v>44533</c:v>
                </c:pt>
                <c:pt idx="2636">
                  <c:v>44536</c:v>
                </c:pt>
                <c:pt idx="2637">
                  <c:v>44537</c:v>
                </c:pt>
                <c:pt idx="2638">
                  <c:v>44538</c:v>
                </c:pt>
                <c:pt idx="2639">
                  <c:v>44539</c:v>
                </c:pt>
                <c:pt idx="2640">
                  <c:v>44540</c:v>
                </c:pt>
                <c:pt idx="2641">
                  <c:v>44543</c:v>
                </c:pt>
                <c:pt idx="2642">
                  <c:v>44544</c:v>
                </c:pt>
                <c:pt idx="2643">
                  <c:v>44545</c:v>
                </c:pt>
                <c:pt idx="2644">
                  <c:v>44546</c:v>
                </c:pt>
                <c:pt idx="2645">
                  <c:v>44547</c:v>
                </c:pt>
                <c:pt idx="2646">
                  <c:v>44550</c:v>
                </c:pt>
                <c:pt idx="2647">
                  <c:v>44551</c:v>
                </c:pt>
                <c:pt idx="2648">
                  <c:v>44552</c:v>
                </c:pt>
                <c:pt idx="2649">
                  <c:v>44553</c:v>
                </c:pt>
                <c:pt idx="2650">
                  <c:v>44554</c:v>
                </c:pt>
                <c:pt idx="2651">
                  <c:v>44557</c:v>
                </c:pt>
                <c:pt idx="2652">
                  <c:v>44558</c:v>
                </c:pt>
                <c:pt idx="2653">
                  <c:v>44559</c:v>
                </c:pt>
                <c:pt idx="2654">
                  <c:v>44560</c:v>
                </c:pt>
                <c:pt idx="2655">
                  <c:v>44561</c:v>
                </c:pt>
                <c:pt idx="2656">
                  <c:v>44564</c:v>
                </c:pt>
                <c:pt idx="2657">
                  <c:v>44565</c:v>
                </c:pt>
                <c:pt idx="2658">
                  <c:v>44566</c:v>
                </c:pt>
                <c:pt idx="2659">
                  <c:v>44567</c:v>
                </c:pt>
                <c:pt idx="2660">
                  <c:v>44568</c:v>
                </c:pt>
                <c:pt idx="2661">
                  <c:v>44571</c:v>
                </c:pt>
                <c:pt idx="2662">
                  <c:v>44572</c:v>
                </c:pt>
                <c:pt idx="2663">
                  <c:v>44573</c:v>
                </c:pt>
                <c:pt idx="2664">
                  <c:v>44574</c:v>
                </c:pt>
                <c:pt idx="2665">
                  <c:v>44575</c:v>
                </c:pt>
                <c:pt idx="2666">
                  <c:v>44578</c:v>
                </c:pt>
                <c:pt idx="2667">
                  <c:v>44579</c:v>
                </c:pt>
                <c:pt idx="2668">
                  <c:v>44580</c:v>
                </c:pt>
                <c:pt idx="2669">
                  <c:v>44581</c:v>
                </c:pt>
                <c:pt idx="2670">
                  <c:v>44582</c:v>
                </c:pt>
                <c:pt idx="2671">
                  <c:v>44585</c:v>
                </c:pt>
                <c:pt idx="2672">
                  <c:v>44586</c:v>
                </c:pt>
                <c:pt idx="2673">
                  <c:v>44587</c:v>
                </c:pt>
                <c:pt idx="2674">
                  <c:v>44588</c:v>
                </c:pt>
                <c:pt idx="2675">
                  <c:v>44589</c:v>
                </c:pt>
                <c:pt idx="2676">
                  <c:v>44592</c:v>
                </c:pt>
                <c:pt idx="2677">
                  <c:v>44593</c:v>
                </c:pt>
                <c:pt idx="2678">
                  <c:v>44594</c:v>
                </c:pt>
                <c:pt idx="2679">
                  <c:v>44595</c:v>
                </c:pt>
                <c:pt idx="2680">
                  <c:v>44596</c:v>
                </c:pt>
                <c:pt idx="2681">
                  <c:v>44599</c:v>
                </c:pt>
                <c:pt idx="2682">
                  <c:v>44600</c:v>
                </c:pt>
                <c:pt idx="2683">
                  <c:v>44601</c:v>
                </c:pt>
                <c:pt idx="2684">
                  <c:v>44602</c:v>
                </c:pt>
                <c:pt idx="2685">
                  <c:v>44603</c:v>
                </c:pt>
                <c:pt idx="2686">
                  <c:v>44606</c:v>
                </c:pt>
                <c:pt idx="2687">
                  <c:v>44607</c:v>
                </c:pt>
                <c:pt idx="2688">
                  <c:v>44608</c:v>
                </c:pt>
                <c:pt idx="2689">
                  <c:v>44609</c:v>
                </c:pt>
                <c:pt idx="2690">
                  <c:v>44610</c:v>
                </c:pt>
                <c:pt idx="2691">
                  <c:v>44613</c:v>
                </c:pt>
                <c:pt idx="2692">
                  <c:v>44614</c:v>
                </c:pt>
                <c:pt idx="2693">
                  <c:v>44615</c:v>
                </c:pt>
                <c:pt idx="2694">
                  <c:v>44616</c:v>
                </c:pt>
                <c:pt idx="2695">
                  <c:v>44617</c:v>
                </c:pt>
                <c:pt idx="2696">
                  <c:v>44620</c:v>
                </c:pt>
                <c:pt idx="2697">
                  <c:v>44621</c:v>
                </c:pt>
                <c:pt idx="2698">
                  <c:v>44622</c:v>
                </c:pt>
                <c:pt idx="2699">
                  <c:v>44623</c:v>
                </c:pt>
                <c:pt idx="2700">
                  <c:v>44624</c:v>
                </c:pt>
                <c:pt idx="2701">
                  <c:v>44627</c:v>
                </c:pt>
                <c:pt idx="2702">
                  <c:v>44628</c:v>
                </c:pt>
                <c:pt idx="2703">
                  <c:v>44629</c:v>
                </c:pt>
                <c:pt idx="2704">
                  <c:v>44630</c:v>
                </c:pt>
                <c:pt idx="2705">
                  <c:v>44631</c:v>
                </c:pt>
                <c:pt idx="2706">
                  <c:v>44634</c:v>
                </c:pt>
                <c:pt idx="2707">
                  <c:v>44635</c:v>
                </c:pt>
                <c:pt idx="2708">
                  <c:v>44636</c:v>
                </c:pt>
                <c:pt idx="2709">
                  <c:v>44637</c:v>
                </c:pt>
                <c:pt idx="2710">
                  <c:v>44638</c:v>
                </c:pt>
                <c:pt idx="2711">
                  <c:v>44641</c:v>
                </c:pt>
                <c:pt idx="2712">
                  <c:v>44642</c:v>
                </c:pt>
                <c:pt idx="2713">
                  <c:v>44643</c:v>
                </c:pt>
                <c:pt idx="2714">
                  <c:v>44644</c:v>
                </c:pt>
                <c:pt idx="2715">
                  <c:v>44645</c:v>
                </c:pt>
                <c:pt idx="2716">
                  <c:v>44648</c:v>
                </c:pt>
                <c:pt idx="2717">
                  <c:v>44649</c:v>
                </c:pt>
                <c:pt idx="2718">
                  <c:v>44650</c:v>
                </c:pt>
                <c:pt idx="2719">
                  <c:v>44651</c:v>
                </c:pt>
                <c:pt idx="2720">
                  <c:v>44652</c:v>
                </c:pt>
                <c:pt idx="2721">
                  <c:v>44655</c:v>
                </c:pt>
                <c:pt idx="2722">
                  <c:v>44656</c:v>
                </c:pt>
                <c:pt idx="2723">
                  <c:v>44657</c:v>
                </c:pt>
                <c:pt idx="2724">
                  <c:v>44658</c:v>
                </c:pt>
                <c:pt idx="2725">
                  <c:v>44659</c:v>
                </c:pt>
                <c:pt idx="2726">
                  <c:v>44662</c:v>
                </c:pt>
                <c:pt idx="2727">
                  <c:v>44663</c:v>
                </c:pt>
                <c:pt idx="2728">
                  <c:v>44664</c:v>
                </c:pt>
                <c:pt idx="2729">
                  <c:v>44665</c:v>
                </c:pt>
                <c:pt idx="2730">
                  <c:v>44666</c:v>
                </c:pt>
                <c:pt idx="2731">
                  <c:v>44669</c:v>
                </c:pt>
                <c:pt idx="2732">
                  <c:v>44670</c:v>
                </c:pt>
                <c:pt idx="2733">
                  <c:v>44671</c:v>
                </c:pt>
                <c:pt idx="2734">
                  <c:v>44672</c:v>
                </c:pt>
                <c:pt idx="2735">
                  <c:v>44673</c:v>
                </c:pt>
                <c:pt idx="2736">
                  <c:v>44676</c:v>
                </c:pt>
                <c:pt idx="2737">
                  <c:v>44677</c:v>
                </c:pt>
                <c:pt idx="2738">
                  <c:v>44678</c:v>
                </c:pt>
                <c:pt idx="2739">
                  <c:v>44679</c:v>
                </c:pt>
                <c:pt idx="2740">
                  <c:v>44680</c:v>
                </c:pt>
                <c:pt idx="2741">
                  <c:v>44683</c:v>
                </c:pt>
                <c:pt idx="2742">
                  <c:v>44684</c:v>
                </c:pt>
                <c:pt idx="2743">
                  <c:v>44685</c:v>
                </c:pt>
                <c:pt idx="2744">
                  <c:v>44686</c:v>
                </c:pt>
                <c:pt idx="2745">
                  <c:v>44687</c:v>
                </c:pt>
                <c:pt idx="2746">
                  <c:v>44690</c:v>
                </c:pt>
                <c:pt idx="2747">
                  <c:v>44691</c:v>
                </c:pt>
                <c:pt idx="2748">
                  <c:v>44692</c:v>
                </c:pt>
                <c:pt idx="2749">
                  <c:v>44693</c:v>
                </c:pt>
                <c:pt idx="2750">
                  <c:v>44694</c:v>
                </c:pt>
                <c:pt idx="2751">
                  <c:v>44697</c:v>
                </c:pt>
                <c:pt idx="2752">
                  <c:v>44698</c:v>
                </c:pt>
                <c:pt idx="2753">
                  <c:v>44699</c:v>
                </c:pt>
                <c:pt idx="2754">
                  <c:v>44700</c:v>
                </c:pt>
                <c:pt idx="2755">
                  <c:v>44701</c:v>
                </c:pt>
                <c:pt idx="2756">
                  <c:v>44704</c:v>
                </c:pt>
                <c:pt idx="2757">
                  <c:v>44705</c:v>
                </c:pt>
                <c:pt idx="2758">
                  <c:v>44706</c:v>
                </c:pt>
                <c:pt idx="2759">
                  <c:v>44707</c:v>
                </c:pt>
                <c:pt idx="2760">
                  <c:v>44708</c:v>
                </c:pt>
                <c:pt idx="2761">
                  <c:v>44711</c:v>
                </c:pt>
                <c:pt idx="2762">
                  <c:v>44712</c:v>
                </c:pt>
                <c:pt idx="2763">
                  <c:v>44713</c:v>
                </c:pt>
                <c:pt idx="2764">
                  <c:v>44714</c:v>
                </c:pt>
                <c:pt idx="2765">
                  <c:v>44715</c:v>
                </c:pt>
                <c:pt idx="2766">
                  <c:v>44718</c:v>
                </c:pt>
                <c:pt idx="2767">
                  <c:v>44719</c:v>
                </c:pt>
                <c:pt idx="2768">
                  <c:v>44720</c:v>
                </c:pt>
                <c:pt idx="2769">
                  <c:v>44721</c:v>
                </c:pt>
                <c:pt idx="2770">
                  <c:v>44722</c:v>
                </c:pt>
                <c:pt idx="2771">
                  <c:v>44725</c:v>
                </c:pt>
                <c:pt idx="2772">
                  <c:v>44726</c:v>
                </c:pt>
                <c:pt idx="2773">
                  <c:v>44727</c:v>
                </c:pt>
                <c:pt idx="2774">
                  <c:v>44728</c:v>
                </c:pt>
                <c:pt idx="2775">
                  <c:v>44729</c:v>
                </c:pt>
                <c:pt idx="2776">
                  <c:v>44732</c:v>
                </c:pt>
                <c:pt idx="2777">
                  <c:v>44733</c:v>
                </c:pt>
                <c:pt idx="2778">
                  <c:v>44734</c:v>
                </c:pt>
                <c:pt idx="2779">
                  <c:v>44735</c:v>
                </c:pt>
                <c:pt idx="2780">
                  <c:v>44736</c:v>
                </c:pt>
                <c:pt idx="2781">
                  <c:v>44739</c:v>
                </c:pt>
                <c:pt idx="2782">
                  <c:v>44740</c:v>
                </c:pt>
                <c:pt idx="2783">
                  <c:v>44741</c:v>
                </c:pt>
                <c:pt idx="2784">
                  <c:v>44742</c:v>
                </c:pt>
                <c:pt idx="2785">
                  <c:v>44743</c:v>
                </c:pt>
                <c:pt idx="2786">
                  <c:v>44746</c:v>
                </c:pt>
                <c:pt idx="2787">
                  <c:v>44747</c:v>
                </c:pt>
                <c:pt idx="2788">
                  <c:v>44748</c:v>
                </c:pt>
                <c:pt idx="2789">
                  <c:v>44749</c:v>
                </c:pt>
                <c:pt idx="2790">
                  <c:v>44750</c:v>
                </c:pt>
                <c:pt idx="2791">
                  <c:v>44753</c:v>
                </c:pt>
                <c:pt idx="2792">
                  <c:v>44754</c:v>
                </c:pt>
                <c:pt idx="2793">
                  <c:v>44755</c:v>
                </c:pt>
                <c:pt idx="2794">
                  <c:v>44756</c:v>
                </c:pt>
                <c:pt idx="2795">
                  <c:v>44757</c:v>
                </c:pt>
                <c:pt idx="2796">
                  <c:v>44760</c:v>
                </c:pt>
                <c:pt idx="2797">
                  <c:v>44761</c:v>
                </c:pt>
                <c:pt idx="2798">
                  <c:v>44762</c:v>
                </c:pt>
                <c:pt idx="2799">
                  <c:v>44763</c:v>
                </c:pt>
                <c:pt idx="2800">
                  <c:v>44764</c:v>
                </c:pt>
                <c:pt idx="2801">
                  <c:v>44767</c:v>
                </c:pt>
                <c:pt idx="2802">
                  <c:v>44768</c:v>
                </c:pt>
                <c:pt idx="2803">
                  <c:v>44769</c:v>
                </c:pt>
                <c:pt idx="2804">
                  <c:v>44770</c:v>
                </c:pt>
                <c:pt idx="2805">
                  <c:v>44771</c:v>
                </c:pt>
                <c:pt idx="2806">
                  <c:v>44774</c:v>
                </c:pt>
                <c:pt idx="2807">
                  <c:v>44775</c:v>
                </c:pt>
                <c:pt idx="2808">
                  <c:v>44776</c:v>
                </c:pt>
                <c:pt idx="2809">
                  <c:v>44777</c:v>
                </c:pt>
                <c:pt idx="2810">
                  <c:v>44778</c:v>
                </c:pt>
                <c:pt idx="2811">
                  <c:v>44781</c:v>
                </c:pt>
                <c:pt idx="2812">
                  <c:v>44782</c:v>
                </c:pt>
                <c:pt idx="2813">
                  <c:v>44783</c:v>
                </c:pt>
                <c:pt idx="2814">
                  <c:v>44784</c:v>
                </c:pt>
                <c:pt idx="2815">
                  <c:v>44785</c:v>
                </c:pt>
                <c:pt idx="2816">
                  <c:v>44788</c:v>
                </c:pt>
                <c:pt idx="2817">
                  <c:v>44789</c:v>
                </c:pt>
                <c:pt idx="2818">
                  <c:v>44790</c:v>
                </c:pt>
                <c:pt idx="2819">
                  <c:v>44791</c:v>
                </c:pt>
                <c:pt idx="2820">
                  <c:v>44792</c:v>
                </c:pt>
                <c:pt idx="2821">
                  <c:v>44795</c:v>
                </c:pt>
                <c:pt idx="2822">
                  <c:v>44796</c:v>
                </c:pt>
                <c:pt idx="2823">
                  <c:v>44797</c:v>
                </c:pt>
                <c:pt idx="2824">
                  <c:v>44798</c:v>
                </c:pt>
                <c:pt idx="2825">
                  <c:v>44799</c:v>
                </c:pt>
                <c:pt idx="2826">
                  <c:v>44802</c:v>
                </c:pt>
                <c:pt idx="2827">
                  <c:v>44803</c:v>
                </c:pt>
                <c:pt idx="2828">
                  <c:v>44804</c:v>
                </c:pt>
                <c:pt idx="2829">
                  <c:v>44805</c:v>
                </c:pt>
                <c:pt idx="2830">
                  <c:v>44806</c:v>
                </c:pt>
                <c:pt idx="2831">
                  <c:v>44809</c:v>
                </c:pt>
                <c:pt idx="2832">
                  <c:v>44810</c:v>
                </c:pt>
                <c:pt idx="2833">
                  <c:v>44811</c:v>
                </c:pt>
                <c:pt idx="2834">
                  <c:v>44812</c:v>
                </c:pt>
                <c:pt idx="2835">
                  <c:v>44813</c:v>
                </c:pt>
                <c:pt idx="2836">
                  <c:v>44816</c:v>
                </c:pt>
                <c:pt idx="2837">
                  <c:v>44817</c:v>
                </c:pt>
                <c:pt idx="2838">
                  <c:v>44818</c:v>
                </c:pt>
                <c:pt idx="2839">
                  <c:v>44819</c:v>
                </c:pt>
                <c:pt idx="2840">
                  <c:v>44820</c:v>
                </c:pt>
                <c:pt idx="2841">
                  <c:v>44823</c:v>
                </c:pt>
                <c:pt idx="2842">
                  <c:v>44824</c:v>
                </c:pt>
                <c:pt idx="2843">
                  <c:v>44825</c:v>
                </c:pt>
                <c:pt idx="2844">
                  <c:v>44826</c:v>
                </c:pt>
                <c:pt idx="2845">
                  <c:v>44827</c:v>
                </c:pt>
                <c:pt idx="2846">
                  <c:v>44830</c:v>
                </c:pt>
                <c:pt idx="2847">
                  <c:v>44831</c:v>
                </c:pt>
                <c:pt idx="2848">
                  <c:v>44832</c:v>
                </c:pt>
                <c:pt idx="2849">
                  <c:v>44833</c:v>
                </c:pt>
                <c:pt idx="2850">
                  <c:v>44834</c:v>
                </c:pt>
                <c:pt idx="2851">
                  <c:v>44837</c:v>
                </c:pt>
                <c:pt idx="2852">
                  <c:v>44838</c:v>
                </c:pt>
                <c:pt idx="2853">
                  <c:v>44839</c:v>
                </c:pt>
                <c:pt idx="2854">
                  <c:v>44840</c:v>
                </c:pt>
                <c:pt idx="2855">
                  <c:v>44841</c:v>
                </c:pt>
                <c:pt idx="2856">
                  <c:v>44844</c:v>
                </c:pt>
                <c:pt idx="2857">
                  <c:v>44845</c:v>
                </c:pt>
                <c:pt idx="2858">
                  <c:v>44846</c:v>
                </c:pt>
                <c:pt idx="2859">
                  <c:v>44847</c:v>
                </c:pt>
                <c:pt idx="2860">
                  <c:v>44848</c:v>
                </c:pt>
                <c:pt idx="2861">
                  <c:v>44851</c:v>
                </c:pt>
                <c:pt idx="2862">
                  <c:v>44852</c:v>
                </c:pt>
                <c:pt idx="2863">
                  <c:v>44853</c:v>
                </c:pt>
              </c:numCache>
            </c:numRef>
          </c:cat>
          <c:val>
            <c:numRef>
              <c:f>'FRED Graph'!$E$14:$E$2888</c:f>
              <c:numCache>
                <c:formatCode>#,##0</c:formatCode>
                <c:ptCount val="2873"/>
                <c:pt idx="0">
                  <c:v>1242</c:v>
                </c:pt>
                <c:pt idx="1">
                  <c:v>1284.5899999999999</c:v>
                </c:pt>
                <c:pt idx="2">
                  <c:v>1285.0899999999999</c:v>
                </c:pt>
                <c:pt idx="3">
                  <c:v>1253.3</c:v>
                </c:pt>
                <c:pt idx="4">
                  <c:v>1218.28</c:v>
                </c:pt>
                <c:pt idx="5">
                  <c:v>1237.9000000000001</c:v>
                </c:pt>
                <c:pt idx="6">
                  <c:v>1261.1500000000001</c:v>
                </c:pt>
                <c:pt idx="7">
                  <c:v>1253.23</c:v>
                </c:pt>
                <c:pt idx="8">
                  <c:v>1261.1199999999999</c:v>
                </c:pt>
                <c:pt idx="9">
                  <c:v>1275.92</c:v>
                </c:pt>
                <c:pt idx="10">
                  <c:v>1229.0999999999999</c:v>
                </c:pt>
                <c:pt idx="11">
                  <c:v>1239.69</c:v>
                </c:pt>
                <c:pt idx="12">
                  <c:v>1263.8499999999999</c:v>
                </c:pt>
                <c:pt idx="13">
                  <c:v>1251.78</c:v>
                </c:pt>
                <c:pt idx="14">
                  <c:v>1257.81</c:v>
                </c:pt>
                <c:pt idx="15">
                  <c:v>1236.9100000000001</c:v>
                </c:pt>
                <c:pt idx="16">
                  <c:v>1216.1300000000001</c:v>
                </c:pt>
                <c:pt idx="17">
                  <c:v>1215.6500000000001</c:v>
                </c:pt>
                <c:pt idx="18">
                  <c:v>1192.98</c:v>
                </c:pt>
                <c:pt idx="19">
                  <c:v>1188.04</c:v>
                </c:pt>
                <c:pt idx="20">
                  <c:v>1161.79</c:v>
                </c:pt>
                <c:pt idx="21">
                  <c:v>1161.79</c:v>
                </c:pt>
                <c:pt idx="22">
                  <c:v>1158.67</c:v>
                </c:pt>
                <c:pt idx="23">
                  <c:v>1192.55</c:v>
                </c:pt>
                <c:pt idx="24">
                  <c:v>1195.19</c:v>
                </c:pt>
                <c:pt idx="25">
                  <c:v>1246.96</c:v>
                </c:pt>
                <c:pt idx="26">
                  <c:v>1244.58</c:v>
                </c:pt>
                <c:pt idx="27">
                  <c:v>1244.28</c:v>
                </c:pt>
                <c:pt idx="28">
                  <c:v>1257.08</c:v>
                </c:pt>
                <c:pt idx="29">
                  <c:v>1258.47</c:v>
                </c:pt>
                <c:pt idx="30">
                  <c:v>1261.01</c:v>
                </c:pt>
                <c:pt idx="31">
                  <c:v>1234.3499999999999</c:v>
                </c:pt>
                <c:pt idx="32">
                  <c:v>1255.19</c:v>
                </c:pt>
                <c:pt idx="33">
                  <c:v>1236.47</c:v>
                </c:pt>
                <c:pt idx="34">
                  <c:v>1225.73</c:v>
                </c:pt>
                <c:pt idx="35">
                  <c:v>1211.82</c:v>
                </c:pt>
                <c:pt idx="36">
                  <c:v>1215.75</c:v>
                </c:pt>
                <c:pt idx="37">
                  <c:v>1219.6600000000001</c:v>
                </c:pt>
                <c:pt idx="38">
                  <c:v>1205.3499999999999</c:v>
                </c:pt>
                <c:pt idx="39">
                  <c:v>1241.3</c:v>
                </c:pt>
                <c:pt idx="40">
                  <c:v>1243.72</c:v>
                </c:pt>
                <c:pt idx="41">
                  <c:v>1254</c:v>
                </c:pt>
                <c:pt idx="42">
                  <c:v>1265.33</c:v>
                </c:pt>
                <c:pt idx="43">
                  <c:v>1265.33</c:v>
                </c:pt>
                <c:pt idx="44">
                  <c:v>1265.43</c:v>
                </c:pt>
                <c:pt idx="45">
                  <c:v>1249.6400000000001</c:v>
                </c:pt>
                <c:pt idx="46">
                  <c:v>1263.02</c:v>
                </c:pt>
                <c:pt idx="47">
                  <c:v>1257.5999999999999</c:v>
                </c:pt>
                <c:pt idx="48">
                  <c:v>1257.5999999999999</c:v>
                </c:pt>
                <c:pt idx="49">
                  <c:v>1277.06</c:v>
                </c:pt>
                <c:pt idx="50">
                  <c:v>1277.3</c:v>
                </c:pt>
                <c:pt idx="51">
                  <c:v>1281.06</c:v>
                </c:pt>
                <c:pt idx="52">
                  <c:v>1277.81</c:v>
                </c:pt>
                <c:pt idx="53">
                  <c:v>1280.7</c:v>
                </c:pt>
                <c:pt idx="54">
                  <c:v>1292.08</c:v>
                </c:pt>
                <c:pt idx="55">
                  <c:v>1292.48</c:v>
                </c:pt>
                <c:pt idx="56">
                  <c:v>1295.5</c:v>
                </c:pt>
                <c:pt idx="57">
                  <c:v>1289.0899999999999</c:v>
                </c:pt>
                <c:pt idx="58">
                  <c:v>1289.0899999999999</c:v>
                </c:pt>
                <c:pt idx="59">
                  <c:v>1293.67</c:v>
                </c:pt>
                <c:pt idx="60">
                  <c:v>1308.04</c:v>
                </c:pt>
                <c:pt idx="61">
                  <c:v>1314.5</c:v>
                </c:pt>
                <c:pt idx="62">
                  <c:v>1315.38</c:v>
                </c:pt>
                <c:pt idx="63">
                  <c:v>1316</c:v>
                </c:pt>
                <c:pt idx="64">
                  <c:v>1314.65</c:v>
                </c:pt>
                <c:pt idx="65">
                  <c:v>1326.05</c:v>
                </c:pt>
                <c:pt idx="66">
                  <c:v>1318.43</c:v>
                </c:pt>
                <c:pt idx="67">
                  <c:v>1316.33</c:v>
                </c:pt>
                <c:pt idx="68">
                  <c:v>1313.01</c:v>
                </c:pt>
                <c:pt idx="69">
                  <c:v>1312.41</c:v>
                </c:pt>
                <c:pt idx="70">
                  <c:v>1324.09</c:v>
                </c:pt>
                <c:pt idx="71">
                  <c:v>1325.54</c:v>
                </c:pt>
                <c:pt idx="72">
                  <c:v>1344.9</c:v>
                </c:pt>
                <c:pt idx="73">
                  <c:v>1344.33</c:v>
                </c:pt>
                <c:pt idx="74">
                  <c:v>1347.05</c:v>
                </c:pt>
                <c:pt idx="75">
                  <c:v>1349.96</c:v>
                </c:pt>
                <c:pt idx="76">
                  <c:v>1351.95</c:v>
                </c:pt>
                <c:pt idx="77">
                  <c:v>1342.64</c:v>
                </c:pt>
                <c:pt idx="78">
                  <c:v>1351.77</c:v>
                </c:pt>
                <c:pt idx="79">
                  <c:v>1350.5</c:v>
                </c:pt>
                <c:pt idx="80">
                  <c:v>1343.23</c:v>
                </c:pt>
                <c:pt idx="81">
                  <c:v>1358.04</c:v>
                </c:pt>
                <c:pt idx="82">
                  <c:v>1361.23</c:v>
                </c:pt>
                <c:pt idx="83">
                  <c:v>1361.23</c:v>
                </c:pt>
                <c:pt idx="84">
                  <c:v>1362.21</c:v>
                </c:pt>
                <c:pt idx="85">
                  <c:v>1357.66</c:v>
                </c:pt>
                <c:pt idx="86">
                  <c:v>1363.46</c:v>
                </c:pt>
                <c:pt idx="87">
                  <c:v>1365.74</c:v>
                </c:pt>
                <c:pt idx="88">
                  <c:v>1367.59</c:v>
                </c:pt>
                <c:pt idx="89">
                  <c:v>1372.18</c:v>
                </c:pt>
                <c:pt idx="90">
                  <c:v>1365.68</c:v>
                </c:pt>
                <c:pt idx="91">
                  <c:v>1374.09</c:v>
                </c:pt>
                <c:pt idx="92">
                  <c:v>1369.63</c:v>
                </c:pt>
                <c:pt idx="93">
                  <c:v>1364.33</c:v>
                </c:pt>
                <c:pt idx="94">
                  <c:v>1343.36</c:v>
                </c:pt>
                <c:pt idx="95">
                  <c:v>1352.63</c:v>
                </c:pt>
                <c:pt idx="96">
                  <c:v>1365.91</c:v>
                </c:pt>
                <c:pt idx="97">
                  <c:v>1370.87</c:v>
                </c:pt>
                <c:pt idx="98">
                  <c:v>1371.09</c:v>
                </c:pt>
                <c:pt idx="99">
                  <c:v>1395.95</c:v>
                </c:pt>
                <c:pt idx="100">
                  <c:v>1394.28</c:v>
                </c:pt>
                <c:pt idx="101">
                  <c:v>1402.6</c:v>
                </c:pt>
                <c:pt idx="102">
                  <c:v>1404.17</c:v>
                </c:pt>
                <c:pt idx="103">
                  <c:v>1409.75</c:v>
                </c:pt>
                <c:pt idx="104">
                  <c:v>1405.52</c:v>
                </c:pt>
                <c:pt idx="105">
                  <c:v>1402.89</c:v>
                </c:pt>
                <c:pt idx="106">
                  <c:v>1392.78</c:v>
                </c:pt>
                <c:pt idx="107">
                  <c:v>1397.11</c:v>
                </c:pt>
                <c:pt idx="108">
                  <c:v>1416.51</c:v>
                </c:pt>
                <c:pt idx="109">
                  <c:v>1412.52</c:v>
                </c:pt>
                <c:pt idx="110">
                  <c:v>1405.54</c:v>
                </c:pt>
                <c:pt idx="111">
                  <c:v>1403.28</c:v>
                </c:pt>
                <c:pt idx="112">
                  <c:v>1408.47</c:v>
                </c:pt>
                <c:pt idx="113">
                  <c:v>1419.04</c:v>
                </c:pt>
                <c:pt idx="114">
                  <c:v>1413.38</c:v>
                </c:pt>
                <c:pt idx="115">
                  <c:v>1398.96</c:v>
                </c:pt>
                <c:pt idx="116">
                  <c:v>1398.08</c:v>
                </c:pt>
                <c:pt idx="117">
                  <c:v>1398.08</c:v>
                </c:pt>
                <c:pt idx="118">
                  <c:v>1382.2</c:v>
                </c:pt>
                <c:pt idx="119">
                  <c:v>1358.59</c:v>
                </c:pt>
                <c:pt idx="120">
                  <c:v>1368.71</c:v>
                </c:pt>
                <c:pt idx="121">
                  <c:v>1387.57</c:v>
                </c:pt>
                <c:pt idx="122">
                  <c:v>1370.26</c:v>
                </c:pt>
                <c:pt idx="123">
                  <c:v>1369.57</c:v>
                </c:pt>
                <c:pt idx="124">
                  <c:v>1390.78</c:v>
                </c:pt>
                <c:pt idx="125">
                  <c:v>1385.14</c:v>
                </c:pt>
                <c:pt idx="126">
                  <c:v>1376.92</c:v>
                </c:pt>
                <c:pt idx="127">
                  <c:v>1378.53</c:v>
                </c:pt>
                <c:pt idx="128">
                  <c:v>1366.94</c:v>
                </c:pt>
                <c:pt idx="129">
                  <c:v>1371.97</c:v>
                </c:pt>
                <c:pt idx="130">
                  <c:v>1390.69</c:v>
                </c:pt>
                <c:pt idx="131">
                  <c:v>1399.98</c:v>
                </c:pt>
                <c:pt idx="132">
                  <c:v>1403.36</c:v>
                </c:pt>
                <c:pt idx="133">
                  <c:v>1397.91</c:v>
                </c:pt>
                <c:pt idx="134">
                  <c:v>1405.82</c:v>
                </c:pt>
                <c:pt idx="135">
                  <c:v>1402.31</c:v>
                </c:pt>
                <c:pt idx="136">
                  <c:v>1391.57</c:v>
                </c:pt>
                <c:pt idx="137">
                  <c:v>1369.1</c:v>
                </c:pt>
                <c:pt idx="138">
                  <c:v>1369.58</c:v>
                </c:pt>
                <c:pt idx="139">
                  <c:v>1363.72</c:v>
                </c:pt>
                <c:pt idx="140">
                  <c:v>1354.58</c:v>
                </c:pt>
                <c:pt idx="141">
                  <c:v>1357.99</c:v>
                </c:pt>
                <c:pt idx="142">
                  <c:v>1353.39</c:v>
                </c:pt>
                <c:pt idx="143">
                  <c:v>1338.35</c:v>
                </c:pt>
                <c:pt idx="144">
                  <c:v>1330.66</c:v>
                </c:pt>
                <c:pt idx="145">
                  <c:v>1324.8</c:v>
                </c:pt>
                <c:pt idx="146">
                  <c:v>1304.8599999999999</c:v>
                </c:pt>
                <c:pt idx="147">
                  <c:v>1295.22</c:v>
                </c:pt>
                <c:pt idx="148">
                  <c:v>1315.99</c:v>
                </c:pt>
                <c:pt idx="149">
                  <c:v>1316.63</c:v>
                </c:pt>
                <c:pt idx="150">
                  <c:v>1318.86</c:v>
                </c:pt>
                <c:pt idx="151">
                  <c:v>1320.68</c:v>
                </c:pt>
                <c:pt idx="152">
                  <c:v>1317.82</c:v>
                </c:pt>
                <c:pt idx="153">
                  <c:v>1317.82</c:v>
                </c:pt>
                <c:pt idx="154">
                  <c:v>1332.42</c:v>
                </c:pt>
                <c:pt idx="155">
                  <c:v>1313.32</c:v>
                </c:pt>
                <c:pt idx="156">
                  <c:v>1310.33</c:v>
                </c:pt>
                <c:pt idx="157">
                  <c:v>1278.04</c:v>
                </c:pt>
                <c:pt idx="158">
                  <c:v>1278.18</c:v>
                </c:pt>
                <c:pt idx="159">
                  <c:v>1285.5</c:v>
                </c:pt>
                <c:pt idx="160">
                  <c:v>1315.13</c:v>
                </c:pt>
                <c:pt idx="161">
                  <c:v>1314.99</c:v>
                </c:pt>
                <c:pt idx="162">
                  <c:v>1325.66</c:v>
                </c:pt>
                <c:pt idx="163">
                  <c:v>1308.93</c:v>
                </c:pt>
                <c:pt idx="164">
                  <c:v>1324.18</c:v>
                </c:pt>
                <c:pt idx="165">
                  <c:v>1314.88</c:v>
                </c:pt>
                <c:pt idx="166">
                  <c:v>1329.1</c:v>
                </c:pt>
                <c:pt idx="167">
                  <c:v>1342.84</c:v>
                </c:pt>
                <c:pt idx="168">
                  <c:v>1344.78</c:v>
                </c:pt>
                <c:pt idx="169">
                  <c:v>1357.98</c:v>
                </c:pt>
                <c:pt idx="170">
                  <c:v>1355.69</c:v>
                </c:pt>
                <c:pt idx="171">
                  <c:v>1325.51</c:v>
                </c:pt>
                <c:pt idx="172">
                  <c:v>1335.02</c:v>
                </c:pt>
                <c:pt idx="173">
                  <c:v>1313.72</c:v>
                </c:pt>
                <c:pt idx="174">
                  <c:v>1319.99</c:v>
                </c:pt>
                <c:pt idx="175">
                  <c:v>1331.85</c:v>
                </c:pt>
                <c:pt idx="176">
                  <c:v>1329.04</c:v>
                </c:pt>
                <c:pt idx="177">
                  <c:v>1362.16</c:v>
                </c:pt>
                <c:pt idx="178">
                  <c:v>1365.51</c:v>
                </c:pt>
                <c:pt idx="179">
                  <c:v>1374.02</c:v>
                </c:pt>
                <c:pt idx="180">
                  <c:v>1374.02</c:v>
                </c:pt>
                <c:pt idx="181">
                  <c:v>1367.58</c:v>
                </c:pt>
                <c:pt idx="182">
                  <c:v>1354.68</c:v>
                </c:pt>
                <c:pt idx="183">
                  <c:v>1352.46</c:v>
                </c:pt>
                <c:pt idx="184">
                  <c:v>1341.47</c:v>
                </c:pt>
                <c:pt idx="185">
                  <c:v>1341.45</c:v>
                </c:pt>
                <c:pt idx="186">
                  <c:v>1334.76</c:v>
                </c:pt>
                <c:pt idx="187">
                  <c:v>1356.78</c:v>
                </c:pt>
                <c:pt idx="188">
                  <c:v>1353.64</c:v>
                </c:pt>
                <c:pt idx="189">
                  <c:v>1363.67</c:v>
                </c:pt>
                <c:pt idx="190">
                  <c:v>1372.78</c:v>
                </c:pt>
                <c:pt idx="191">
                  <c:v>1376.51</c:v>
                </c:pt>
                <c:pt idx="192">
                  <c:v>1362.66</c:v>
                </c:pt>
                <c:pt idx="193">
                  <c:v>1350.52</c:v>
                </c:pt>
                <c:pt idx="194">
                  <c:v>1338.31</c:v>
                </c:pt>
                <c:pt idx="195">
                  <c:v>1337.89</c:v>
                </c:pt>
                <c:pt idx="196">
                  <c:v>1360.02</c:v>
                </c:pt>
                <c:pt idx="197">
                  <c:v>1385.97</c:v>
                </c:pt>
                <c:pt idx="198">
                  <c:v>1385.3</c:v>
                </c:pt>
                <c:pt idx="199">
                  <c:v>1379.32</c:v>
                </c:pt>
                <c:pt idx="200">
                  <c:v>1375.14</c:v>
                </c:pt>
                <c:pt idx="201">
                  <c:v>1365</c:v>
                </c:pt>
                <c:pt idx="202">
                  <c:v>1390.99</c:v>
                </c:pt>
                <c:pt idx="203">
                  <c:v>1394.23</c:v>
                </c:pt>
                <c:pt idx="204">
                  <c:v>1401.35</c:v>
                </c:pt>
                <c:pt idx="205">
                  <c:v>1402.22</c:v>
                </c:pt>
                <c:pt idx="206">
                  <c:v>1402.8</c:v>
                </c:pt>
                <c:pt idx="207">
                  <c:v>1405.87</c:v>
                </c:pt>
                <c:pt idx="208">
                  <c:v>1404.11</c:v>
                </c:pt>
                <c:pt idx="209">
                  <c:v>1403.93</c:v>
                </c:pt>
                <c:pt idx="210">
                  <c:v>1405.53</c:v>
                </c:pt>
                <c:pt idx="211">
                  <c:v>1415.51</c:v>
                </c:pt>
                <c:pt idx="212">
                  <c:v>1418.16</c:v>
                </c:pt>
                <c:pt idx="213">
                  <c:v>1418.13</c:v>
                </c:pt>
                <c:pt idx="214">
                  <c:v>1413.17</c:v>
                </c:pt>
                <c:pt idx="215">
                  <c:v>1413.49</c:v>
                </c:pt>
                <c:pt idx="216">
                  <c:v>1402.08</c:v>
                </c:pt>
                <c:pt idx="217">
                  <c:v>1411.13</c:v>
                </c:pt>
                <c:pt idx="218">
                  <c:v>1410.44</c:v>
                </c:pt>
                <c:pt idx="219">
                  <c:v>1409.3</c:v>
                </c:pt>
                <c:pt idx="220">
                  <c:v>1410.49</c:v>
                </c:pt>
                <c:pt idx="221">
                  <c:v>1399.48</c:v>
                </c:pt>
                <c:pt idx="222">
                  <c:v>1406.58</c:v>
                </c:pt>
                <c:pt idx="223">
                  <c:v>1406.58</c:v>
                </c:pt>
                <c:pt idx="224">
                  <c:v>1404.94</c:v>
                </c:pt>
                <c:pt idx="225">
                  <c:v>1403.44</c:v>
                </c:pt>
                <c:pt idx="226">
                  <c:v>1432.12</c:v>
                </c:pt>
                <c:pt idx="227">
                  <c:v>1437.92</c:v>
                </c:pt>
                <c:pt idx="228">
                  <c:v>1429.08</c:v>
                </c:pt>
                <c:pt idx="229">
                  <c:v>1433.56</c:v>
                </c:pt>
                <c:pt idx="230">
                  <c:v>1436.56</c:v>
                </c:pt>
                <c:pt idx="231">
                  <c:v>1459.99</c:v>
                </c:pt>
                <c:pt idx="232">
                  <c:v>1465.77</c:v>
                </c:pt>
                <c:pt idx="233">
                  <c:v>1461.19</c:v>
                </c:pt>
                <c:pt idx="234">
                  <c:v>1459.32</c:v>
                </c:pt>
                <c:pt idx="235">
                  <c:v>1461.05</c:v>
                </c:pt>
                <c:pt idx="236">
                  <c:v>1460.26</c:v>
                </c:pt>
                <c:pt idx="237">
                  <c:v>1460.15</c:v>
                </c:pt>
                <c:pt idx="238">
                  <c:v>1456.89</c:v>
                </c:pt>
                <c:pt idx="239">
                  <c:v>1441.59</c:v>
                </c:pt>
                <c:pt idx="240">
                  <c:v>1433.32</c:v>
                </c:pt>
                <c:pt idx="241">
                  <c:v>1447.15</c:v>
                </c:pt>
                <c:pt idx="242">
                  <c:v>1440.67</c:v>
                </c:pt>
                <c:pt idx="243">
                  <c:v>1444.49</c:v>
                </c:pt>
                <c:pt idx="244">
                  <c:v>1445.75</c:v>
                </c:pt>
                <c:pt idx="245">
                  <c:v>1450.99</c:v>
                </c:pt>
                <c:pt idx="246">
                  <c:v>1461.4</c:v>
                </c:pt>
                <c:pt idx="247">
                  <c:v>1460.93</c:v>
                </c:pt>
                <c:pt idx="248">
                  <c:v>1455.88</c:v>
                </c:pt>
                <c:pt idx="249">
                  <c:v>1441.48</c:v>
                </c:pt>
                <c:pt idx="250">
                  <c:v>1432.56</c:v>
                </c:pt>
                <c:pt idx="251">
                  <c:v>1432.84</c:v>
                </c:pt>
                <c:pt idx="252">
                  <c:v>1428.59</c:v>
                </c:pt>
                <c:pt idx="253">
                  <c:v>1440.13</c:v>
                </c:pt>
                <c:pt idx="254">
                  <c:v>1454.92</c:v>
                </c:pt>
                <c:pt idx="255">
                  <c:v>1460.91</c:v>
                </c:pt>
                <c:pt idx="256">
                  <c:v>1457.34</c:v>
                </c:pt>
                <c:pt idx="257">
                  <c:v>1433.19</c:v>
                </c:pt>
                <c:pt idx="258">
                  <c:v>1433.82</c:v>
                </c:pt>
                <c:pt idx="259">
                  <c:v>1413.11</c:v>
                </c:pt>
                <c:pt idx="260">
                  <c:v>1408.75</c:v>
                </c:pt>
                <c:pt idx="261">
                  <c:v>1412.97</c:v>
                </c:pt>
                <c:pt idx="262">
                  <c:v>1411.94</c:v>
                </c:pt>
                <c:pt idx="263">
                  <c:v>1411.94</c:v>
                </c:pt>
                <c:pt idx="264">
                  <c:v>1412.16</c:v>
                </c:pt>
                <c:pt idx="265">
                  <c:v>1427.59</c:v>
                </c:pt>
                <c:pt idx="266">
                  <c:v>1414.2</c:v>
                </c:pt>
                <c:pt idx="267">
                  <c:v>1417.26</c:v>
                </c:pt>
                <c:pt idx="268">
                  <c:v>1428.39</c:v>
                </c:pt>
                <c:pt idx="269">
                  <c:v>1394.53</c:v>
                </c:pt>
                <c:pt idx="270">
                  <c:v>1377.51</c:v>
                </c:pt>
                <c:pt idx="271">
                  <c:v>1379.85</c:v>
                </c:pt>
                <c:pt idx="272">
                  <c:v>1380.03</c:v>
                </c:pt>
                <c:pt idx="273">
                  <c:v>1374.53</c:v>
                </c:pt>
                <c:pt idx="274">
                  <c:v>1355.49</c:v>
                </c:pt>
                <c:pt idx="275">
                  <c:v>1353.33</c:v>
                </c:pt>
                <c:pt idx="276">
                  <c:v>1359.88</c:v>
                </c:pt>
                <c:pt idx="277">
                  <c:v>1386.89</c:v>
                </c:pt>
                <c:pt idx="278">
                  <c:v>1387.81</c:v>
                </c:pt>
                <c:pt idx="279">
                  <c:v>1391.03</c:v>
                </c:pt>
                <c:pt idx="280">
                  <c:v>1391.03</c:v>
                </c:pt>
                <c:pt idx="281">
                  <c:v>1409.15</c:v>
                </c:pt>
                <c:pt idx="282">
                  <c:v>1406.29</c:v>
                </c:pt>
                <c:pt idx="283">
                  <c:v>1398.94</c:v>
                </c:pt>
                <c:pt idx="284">
                  <c:v>1409.93</c:v>
                </c:pt>
                <c:pt idx="285">
                  <c:v>1415.95</c:v>
                </c:pt>
                <c:pt idx="286">
                  <c:v>1416.18</c:v>
                </c:pt>
                <c:pt idx="287">
                  <c:v>1409.46</c:v>
                </c:pt>
                <c:pt idx="288">
                  <c:v>1407.05</c:v>
                </c:pt>
                <c:pt idx="289">
                  <c:v>1409.28</c:v>
                </c:pt>
                <c:pt idx="290">
                  <c:v>1413.94</c:v>
                </c:pt>
                <c:pt idx="291">
                  <c:v>1418.07</c:v>
                </c:pt>
                <c:pt idx="292">
                  <c:v>1418.55</c:v>
                </c:pt>
                <c:pt idx="293">
                  <c:v>1427.84</c:v>
                </c:pt>
                <c:pt idx="294">
                  <c:v>1428.48</c:v>
                </c:pt>
                <c:pt idx="295">
                  <c:v>1419.45</c:v>
                </c:pt>
                <c:pt idx="296">
                  <c:v>1413.58</c:v>
                </c:pt>
                <c:pt idx="297">
                  <c:v>1430.36</c:v>
                </c:pt>
                <c:pt idx="298">
                  <c:v>1446.79</c:v>
                </c:pt>
                <c:pt idx="299">
                  <c:v>1435.81</c:v>
                </c:pt>
                <c:pt idx="300">
                  <c:v>1443.69</c:v>
                </c:pt>
                <c:pt idx="301">
                  <c:v>1430.15</c:v>
                </c:pt>
                <c:pt idx="302">
                  <c:v>1426.66</c:v>
                </c:pt>
                <c:pt idx="303">
                  <c:v>1426.66</c:v>
                </c:pt>
                <c:pt idx="304">
                  <c:v>1419.83</c:v>
                </c:pt>
                <c:pt idx="305">
                  <c:v>1418.1</c:v>
                </c:pt>
                <c:pt idx="306">
                  <c:v>1402.43</c:v>
                </c:pt>
                <c:pt idx="307">
                  <c:v>1426.19</c:v>
                </c:pt>
                <c:pt idx="308">
                  <c:v>1426.19</c:v>
                </c:pt>
                <c:pt idx="309">
                  <c:v>1462.42</c:v>
                </c:pt>
                <c:pt idx="310">
                  <c:v>1459.37</c:v>
                </c:pt>
                <c:pt idx="311">
                  <c:v>1466.47</c:v>
                </c:pt>
                <c:pt idx="312">
                  <c:v>1461.89</c:v>
                </c:pt>
                <c:pt idx="313">
                  <c:v>1457.15</c:v>
                </c:pt>
                <c:pt idx="314">
                  <c:v>1461.02</c:v>
                </c:pt>
                <c:pt idx="315">
                  <c:v>1472.12</c:v>
                </c:pt>
                <c:pt idx="316">
                  <c:v>1472.05</c:v>
                </c:pt>
                <c:pt idx="317">
                  <c:v>1470.68</c:v>
                </c:pt>
                <c:pt idx="318">
                  <c:v>1472.34</c:v>
                </c:pt>
                <c:pt idx="319">
                  <c:v>1472.63</c:v>
                </c:pt>
                <c:pt idx="320">
                  <c:v>1480.94</c:v>
                </c:pt>
                <c:pt idx="321">
                  <c:v>1485.98</c:v>
                </c:pt>
                <c:pt idx="322">
                  <c:v>1485.98</c:v>
                </c:pt>
                <c:pt idx="323">
                  <c:v>1492.56</c:v>
                </c:pt>
                <c:pt idx="324">
                  <c:v>1494.81</c:v>
                </c:pt>
                <c:pt idx="325">
                  <c:v>1494.82</c:v>
                </c:pt>
                <c:pt idx="326">
                  <c:v>1502.96</c:v>
                </c:pt>
                <c:pt idx="327">
                  <c:v>1500.18</c:v>
                </c:pt>
                <c:pt idx="328">
                  <c:v>1507.84</c:v>
                </c:pt>
                <c:pt idx="329">
                  <c:v>1501.96</c:v>
                </c:pt>
                <c:pt idx="330">
                  <c:v>1498.11</c:v>
                </c:pt>
                <c:pt idx="331">
                  <c:v>1513.17</c:v>
                </c:pt>
                <c:pt idx="332">
                  <c:v>1495.71</c:v>
                </c:pt>
                <c:pt idx="333">
                  <c:v>1511.29</c:v>
                </c:pt>
                <c:pt idx="334">
                  <c:v>1512.12</c:v>
                </c:pt>
                <c:pt idx="335">
                  <c:v>1509.39</c:v>
                </c:pt>
                <c:pt idx="336">
                  <c:v>1517.93</c:v>
                </c:pt>
                <c:pt idx="337">
                  <c:v>1517.01</c:v>
                </c:pt>
                <c:pt idx="338">
                  <c:v>1519.43</c:v>
                </c:pt>
                <c:pt idx="339">
                  <c:v>1520.33</c:v>
                </c:pt>
                <c:pt idx="340">
                  <c:v>1521.38</c:v>
                </c:pt>
                <c:pt idx="341">
                  <c:v>1519.79</c:v>
                </c:pt>
                <c:pt idx="342">
                  <c:v>1519.79</c:v>
                </c:pt>
                <c:pt idx="343">
                  <c:v>1530.94</c:v>
                </c:pt>
                <c:pt idx="344">
                  <c:v>1511.95</c:v>
                </c:pt>
                <c:pt idx="345">
                  <c:v>1502.42</c:v>
                </c:pt>
                <c:pt idx="346">
                  <c:v>1515.6</c:v>
                </c:pt>
                <c:pt idx="347">
                  <c:v>1487.85</c:v>
                </c:pt>
                <c:pt idx="348">
                  <c:v>1496.94</c:v>
                </c:pt>
                <c:pt idx="349">
                  <c:v>1515.99</c:v>
                </c:pt>
                <c:pt idx="350">
                  <c:v>1514.68</c:v>
                </c:pt>
                <c:pt idx="351">
                  <c:v>1518.2</c:v>
                </c:pt>
                <c:pt idx="352">
                  <c:v>1525.2</c:v>
                </c:pt>
                <c:pt idx="353">
                  <c:v>1539.79</c:v>
                </c:pt>
                <c:pt idx="354">
                  <c:v>1541.46</c:v>
                </c:pt>
                <c:pt idx="355">
                  <c:v>1544.26</c:v>
                </c:pt>
                <c:pt idx="356">
                  <c:v>1551.18</c:v>
                </c:pt>
                <c:pt idx="357">
                  <c:v>1556.22</c:v>
                </c:pt>
                <c:pt idx="358">
                  <c:v>1552.48</c:v>
                </c:pt>
                <c:pt idx="359">
                  <c:v>1554.52</c:v>
                </c:pt>
                <c:pt idx="360">
                  <c:v>1563.23</c:v>
                </c:pt>
                <c:pt idx="361">
                  <c:v>1560.7</c:v>
                </c:pt>
                <c:pt idx="362">
                  <c:v>1552.1</c:v>
                </c:pt>
                <c:pt idx="363">
                  <c:v>1548.34</c:v>
                </c:pt>
                <c:pt idx="364">
                  <c:v>1558.71</c:v>
                </c:pt>
                <c:pt idx="365">
                  <c:v>1545.8</c:v>
                </c:pt>
                <c:pt idx="366">
                  <c:v>1556.89</c:v>
                </c:pt>
                <c:pt idx="367">
                  <c:v>1551.69</c:v>
                </c:pt>
                <c:pt idx="368">
                  <c:v>1563.77</c:v>
                </c:pt>
                <c:pt idx="369">
                  <c:v>1562.85</c:v>
                </c:pt>
                <c:pt idx="370">
                  <c:v>1569.19</c:v>
                </c:pt>
                <c:pt idx="371">
                  <c:v>1569.19</c:v>
                </c:pt>
                <c:pt idx="372">
                  <c:v>1562.17</c:v>
                </c:pt>
                <c:pt idx="373">
                  <c:v>1570.25</c:v>
                </c:pt>
                <c:pt idx="374">
                  <c:v>1553.69</c:v>
                </c:pt>
                <c:pt idx="375">
                  <c:v>1559.98</c:v>
                </c:pt>
                <c:pt idx="376">
                  <c:v>1553.28</c:v>
                </c:pt>
                <c:pt idx="377">
                  <c:v>1563.07</c:v>
                </c:pt>
                <c:pt idx="378">
                  <c:v>1568.61</c:v>
                </c:pt>
                <c:pt idx="379">
                  <c:v>1587.73</c:v>
                </c:pt>
                <c:pt idx="380">
                  <c:v>1593.37</c:v>
                </c:pt>
                <c:pt idx="381">
                  <c:v>1588.85</c:v>
                </c:pt>
                <c:pt idx="382">
                  <c:v>1552.36</c:v>
                </c:pt>
                <c:pt idx="383">
                  <c:v>1574.57</c:v>
                </c:pt>
                <c:pt idx="384">
                  <c:v>1552.01</c:v>
                </c:pt>
                <c:pt idx="385">
                  <c:v>1541.61</c:v>
                </c:pt>
                <c:pt idx="386">
                  <c:v>1555.25</c:v>
                </c:pt>
                <c:pt idx="387">
                  <c:v>1562.5</c:v>
                </c:pt>
                <c:pt idx="388">
                  <c:v>1578.78</c:v>
                </c:pt>
                <c:pt idx="389">
                  <c:v>1578.79</c:v>
                </c:pt>
                <c:pt idx="390">
                  <c:v>1585.16</c:v>
                </c:pt>
                <c:pt idx="391">
                  <c:v>1582.24</c:v>
                </c:pt>
                <c:pt idx="392">
                  <c:v>1593.61</c:v>
                </c:pt>
                <c:pt idx="393">
                  <c:v>1597.57</c:v>
                </c:pt>
                <c:pt idx="394">
                  <c:v>1582.7</c:v>
                </c:pt>
                <c:pt idx="395">
                  <c:v>1597.59</c:v>
                </c:pt>
                <c:pt idx="396">
                  <c:v>1614.42</c:v>
                </c:pt>
                <c:pt idx="397">
                  <c:v>1617.5</c:v>
                </c:pt>
                <c:pt idx="398">
                  <c:v>1625.96</c:v>
                </c:pt>
                <c:pt idx="399">
                  <c:v>1632.69</c:v>
                </c:pt>
                <c:pt idx="400">
                  <c:v>1626.67</c:v>
                </c:pt>
                <c:pt idx="401">
                  <c:v>1633.7</c:v>
                </c:pt>
                <c:pt idx="402">
                  <c:v>1633.77</c:v>
                </c:pt>
                <c:pt idx="403">
                  <c:v>1650.34</c:v>
                </c:pt>
                <c:pt idx="404">
                  <c:v>1658.78</c:v>
                </c:pt>
                <c:pt idx="405">
                  <c:v>1650.47</c:v>
                </c:pt>
                <c:pt idx="406">
                  <c:v>1667.47</c:v>
                </c:pt>
                <c:pt idx="407">
                  <c:v>1666.29</c:v>
                </c:pt>
                <c:pt idx="408">
                  <c:v>1669.16</c:v>
                </c:pt>
                <c:pt idx="409">
                  <c:v>1655.35</c:v>
                </c:pt>
                <c:pt idx="410">
                  <c:v>1650.51</c:v>
                </c:pt>
                <c:pt idx="411">
                  <c:v>1649.6</c:v>
                </c:pt>
                <c:pt idx="412">
                  <c:v>1649.6</c:v>
                </c:pt>
                <c:pt idx="413">
                  <c:v>1660.06</c:v>
                </c:pt>
                <c:pt idx="414">
                  <c:v>1648.36</c:v>
                </c:pt>
                <c:pt idx="415">
                  <c:v>1654.41</c:v>
                </c:pt>
                <c:pt idx="416">
                  <c:v>1630.74</c:v>
                </c:pt>
                <c:pt idx="417">
                  <c:v>1640.42</c:v>
                </c:pt>
                <c:pt idx="418">
                  <c:v>1631.38</c:v>
                </c:pt>
                <c:pt idx="419">
                  <c:v>1608.9</c:v>
                </c:pt>
                <c:pt idx="420">
                  <c:v>1622.56</c:v>
                </c:pt>
                <c:pt idx="421">
                  <c:v>1643.38</c:v>
                </c:pt>
                <c:pt idx="422">
                  <c:v>1642.81</c:v>
                </c:pt>
                <c:pt idx="423">
                  <c:v>1626.13</c:v>
                </c:pt>
                <c:pt idx="424">
                  <c:v>1612.52</c:v>
                </c:pt>
                <c:pt idx="425">
                  <c:v>1636.36</c:v>
                </c:pt>
                <c:pt idx="426">
                  <c:v>1626.73</c:v>
                </c:pt>
                <c:pt idx="427">
                  <c:v>1639.04</c:v>
                </c:pt>
                <c:pt idx="428">
                  <c:v>1651.81</c:v>
                </c:pt>
                <c:pt idx="429">
                  <c:v>1628.93</c:v>
                </c:pt>
                <c:pt idx="430">
                  <c:v>1588.19</c:v>
                </c:pt>
                <c:pt idx="431">
                  <c:v>1592.43</c:v>
                </c:pt>
                <c:pt idx="432">
                  <c:v>1573.09</c:v>
                </c:pt>
                <c:pt idx="433">
                  <c:v>1588.03</c:v>
                </c:pt>
                <c:pt idx="434">
                  <c:v>1603.26</c:v>
                </c:pt>
                <c:pt idx="435">
                  <c:v>1613.2</c:v>
                </c:pt>
                <c:pt idx="436">
                  <c:v>1606.28</c:v>
                </c:pt>
                <c:pt idx="437">
                  <c:v>1614.96</c:v>
                </c:pt>
                <c:pt idx="438">
                  <c:v>1614.08</c:v>
                </c:pt>
                <c:pt idx="439">
                  <c:v>1615.41</c:v>
                </c:pt>
                <c:pt idx="440">
                  <c:v>1615.41</c:v>
                </c:pt>
                <c:pt idx="441">
                  <c:v>1631.89</c:v>
                </c:pt>
                <c:pt idx="442">
                  <c:v>1640.46</c:v>
                </c:pt>
                <c:pt idx="443">
                  <c:v>1652.32</c:v>
                </c:pt>
                <c:pt idx="444">
                  <c:v>1652.62</c:v>
                </c:pt>
                <c:pt idx="445">
                  <c:v>1675.02</c:v>
                </c:pt>
                <c:pt idx="446">
                  <c:v>1680.19</c:v>
                </c:pt>
                <c:pt idx="447">
                  <c:v>1682.5</c:v>
                </c:pt>
                <c:pt idx="448">
                  <c:v>1676.26</c:v>
                </c:pt>
                <c:pt idx="449">
                  <c:v>1680.91</c:v>
                </c:pt>
                <c:pt idx="450">
                  <c:v>1689.37</c:v>
                </c:pt>
                <c:pt idx="451">
                  <c:v>1692.09</c:v>
                </c:pt>
                <c:pt idx="452">
                  <c:v>1695.53</c:v>
                </c:pt>
                <c:pt idx="453">
                  <c:v>1692.39</c:v>
                </c:pt>
                <c:pt idx="454">
                  <c:v>1685.94</c:v>
                </c:pt>
                <c:pt idx="455">
                  <c:v>1690.25</c:v>
                </c:pt>
                <c:pt idx="456">
                  <c:v>1691.65</c:v>
                </c:pt>
                <c:pt idx="457">
                  <c:v>1685.33</c:v>
                </c:pt>
                <c:pt idx="458">
                  <c:v>1685.96</c:v>
                </c:pt>
                <c:pt idx="459">
                  <c:v>1685.73</c:v>
                </c:pt>
                <c:pt idx="460">
                  <c:v>1706.87</c:v>
                </c:pt>
                <c:pt idx="461">
                  <c:v>1709.67</c:v>
                </c:pt>
                <c:pt idx="462">
                  <c:v>1707.14</c:v>
                </c:pt>
                <c:pt idx="463">
                  <c:v>1697.37</c:v>
                </c:pt>
                <c:pt idx="464">
                  <c:v>1690.91</c:v>
                </c:pt>
                <c:pt idx="465">
                  <c:v>1697.48</c:v>
                </c:pt>
                <c:pt idx="466">
                  <c:v>1691.42</c:v>
                </c:pt>
                <c:pt idx="467">
                  <c:v>1689.47</c:v>
                </c:pt>
                <c:pt idx="468">
                  <c:v>1694.16</c:v>
                </c:pt>
                <c:pt idx="469">
                  <c:v>1685.39</c:v>
                </c:pt>
                <c:pt idx="470">
                  <c:v>1661.32</c:v>
                </c:pt>
                <c:pt idx="471">
                  <c:v>1655.83</c:v>
                </c:pt>
                <c:pt idx="472">
                  <c:v>1646.06</c:v>
                </c:pt>
                <c:pt idx="473">
                  <c:v>1652.35</c:v>
                </c:pt>
                <c:pt idx="474">
                  <c:v>1642.8</c:v>
                </c:pt>
                <c:pt idx="475">
                  <c:v>1656.96</c:v>
                </c:pt>
                <c:pt idx="476">
                  <c:v>1663.5</c:v>
                </c:pt>
                <c:pt idx="477">
                  <c:v>1656.78</c:v>
                </c:pt>
                <c:pt idx="478">
                  <c:v>1630.48</c:v>
                </c:pt>
                <c:pt idx="479">
                  <c:v>1634.96</c:v>
                </c:pt>
                <c:pt idx="480">
                  <c:v>1638.17</c:v>
                </c:pt>
                <c:pt idx="481">
                  <c:v>1632.97</c:v>
                </c:pt>
                <c:pt idx="482">
                  <c:v>1632.97</c:v>
                </c:pt>
                <c:pt idx="483">
                  <c:v>1639.77</c:v>
                </c:pt>
                <c:pt idx="484">
                  <c:v>1653.08</c:v>
                </c:pt>
                <c:pt idx="485">
                  <c:v>1655.08</c:v>
                </c:pt>
                <c:pt idx="486">
                  <c:v>1655.17</c:v>
                </c:pt>
                <c:pt idx="487">
                  <c:v>1671.71</c:v>
                </c:pt>
                <c:pt idx="488">
                  <c:v>1683.99</c:v>
                </c:pt>
                <c:pt idx="489">
                  <c:v>1689.13</c:v>
                </c:pt>
                <c:pt idx="490">
                  <c:v>1683.42</c:v>
                </c:pt>
                <c:pt idx="491">
                  <c:v>1687.99</c:v>
                </c:pt>
                <c:pt idx="492">
                  <c:v>1697.6</c:v>
                </c:pt>
                <c:pt idx="493">
                  <c:v>1704.76</c:v>
                </c:pt>
                <c:pt idx="494">
                  <c:v>1725.52</c:v>
                </c:pt>
                <c:pt idx="495">
                  <c:v>1722.34</c:v>
                </c:pt>
                <c:pt idx="496">
                  <c:v>1709.91</c:v>
                </c:pt>
                <c:pt idx="497">
                  <c:v>1701.84</c:v>
                </c:pt>
                <c:pt idx="498">
                  <c:v>1697.42</c:v>
                </c:pt>
                <c:pt idx="499">
                  <c:v>1692.77</c:v>
                </c:pt>
                <c:pt idx="500">
                  <c:v>1698.67</c:v>
                </c:pt>
                <c:pt idx="501">
                  <c:v>1691.75</c:v>
                </c:pt>
                <c:pt idx="502">
                  <c:v>1681.55</c:v>
                </c:pt>
                <c:pt idx="503">
                  <c:v>1695</c:v>
                </c:pt>
                <c:pt idx="504">
                  <c:v>1693.87</c:v>
                </c:pt>
                <c:pt idx="505">
                  <c:v>1678.66</c:v>
                </c:pt>
                <c:pt idx="506">
                  <c:v>1690.5</c:v>
                </c:pt>
                <c:pt idx="507">
                  <c:v>1676.12</c:v>
                </c:pt>
                <c:pt idx="508">
                  <c:v>1655.45</c:v>
                </c:pt>
                <c:pt idx="509">
                  <c:v>1656.4</c:v>
                </c:pt>
                <c:pt idx="510">
                  <c:v>1692.56</c:v>
                </c:pt>
                <c:pt idx="511">
                  <c:v>1703.2</c:v>
                </c:pt>
                <c:pt idx="512">
                  <c:v>1710.14</c:v>
                </c:pt>
                <c:pt idx="513">
                  <c:v>1698.06</c:v>
                </c:pt>
                <c:pt idx="514">
                  <c:v>1721.54</c:v>
                </c:pt>
                <c:pt idx="515">
                  <c:v>1733.15</c:v>
                </c:pt>
                <c:pt idx="516">
                  <c:v>1744.5</c:v>
                </c:pt>
                <c:pt idx="517">
                  <c:v>1744.66</c:v>
                </c:pt>
                <c:pt idx="518">
                  <c:v>1754.67</c:v>
                </c:pt>
                <c:pt idx="519">
                  <c:v>1746.38</c:v>
                </c:pt>
                <c:pt idx="520">
                  <c:v>1752.07</c:v>
                </c:pt>
                <c:pt idx="521">
                  <c:v>1759.77</c:v>
                </c:pt>
                <c:pt idx="522">
                  <c:v>1762.11</c:v>
                </c:pt>
                <c:pt idx="523">
                  <c:v>1771.95</c:v>
                </c:pt>
                <c:pt idx="524">
                  <c:v>1763.31</c:v>
                </c:pt>
                <c:pt idx="525">
                  <c:v>1756.54</c:v>
                </c:pt>
                <c:pt idx="526">
                  <c:v>1761.64</c:v>
                </c:pt>
                <c:pt idx="527">
                  <c:v>1767.93</c:v>
                </c:pt>
                <c:pt idx="528">
                  <c:v>1762.97</c:v>
                </c:pt>
                <c:pt idx="529">
                  <c:v>1770.49</c:v>
                </c:pt>
                <c:pt idx="530">
                  <c:v>1747.15</c:v>
                </c:pt>
                <c:pt idx="531">
                  <c:v>1770.61</c:v>
                </c:pt>
                <c:pt idx="532">
                  <c:v>1771.89</c:v>
                </c:pt>
                <c:pt idx="533">
                  <c:v>1767.69</c:v>
                </c:pt>
                <c:pt idx="534">
                  <c:v>1782</c:v>
                </c:pt>
                <c:pt idx="535">
                  <c:v>1790.62</c:v>
                </c:pt>
                <c:pt idx="536">
                  <c:v>1798.18</c:v>
                </c:pt>
                <c:pt idx="537">
                  <c:v>1791.53</c:v>
                </c:pt>
                <c:pt idx="538">
                  <c:v>1787.87</c:v>
                </c:pt>
                <c:pt idx="539">
                  <c:v>1781.37</c:v>
                </c:pt>
                <c:pt idx="540">
                  <c:v>1795.85</c:v>
                </c:pt>
                <c:pt idx="541">
                  <c:v>1804.76</c:v>
                </c:pt>
                <c:pt idx="542">
                  <c:v>1802.48</c:v>
                </c:pt>
                <c:pt idx="543">
                  <c:v>1802.75</c:v>
                </c:pt>
                <c:pt idx="544">
                  <c:v>1807.23</c:v>
                </c:pt>
                <c:pt idx="545">
                  <c:v>1807.23</c:v>
                </c:pt>
                <c:pt idx="546">
                  <c:v>1805.81</c:v>
                </c:pt>
                <c:pt idx="547">
                  <c:v>1800.9</c:v>
                </c:pt>
                <c:pt idx="548">
                  <c:v>1795.15</c:v>
                </c:pt>
                <c:pt idx="549">
                  <c:v>1792.81</c:v>
                </c:pt>
                <c:pt idx="550">
                  <c:v>1785.03</c:v>
                </c:pt>
                <c:pt idx="551">
                  <c:v>1805.09</c:v>
                </c:pt>
                <c:pt idx="552">
                  <c:v>1808.37</c:v>
                </c:pt>
                <c:pt idx="553">
                  <c:v>1802.62</c:v>
                </c:pt>
                <c:pt idx="554">
                  <c:v>1782.22</c:v>
                </c:pt>
                <c:pt idx="555">
                  <c:v>1775.5</c:v>
                </c:pt>
                <c:pt idx="556">
                  <c:v>1775.32</c:v>
                </c:pt>
                <c:pt idx="557">
                  <c:v>1786.54</c:v>
                </c:pt>
                <c:pt idx="558">
                  <c:v>1781</c:v>
                </c:pt>
                <c:pt idx="559">
                  <c:v>1810.65</c:v>
                </c:pt>
                <c:pt idx="560">
                  <c:v>1809.6</c:v>
                </c:pt>
                <c:pt idx="561">
                  <c:v>1818.32</c:v>
                </c:pt>
                <c:pt idx="562">
                  <c:v>1827.99</c:v>
                </c:pt>
                <c:pt idx="563">
                  <c:v>1833.32</c:v>
                </c:pt>
                <c:pt idx="564">
                  <c:v>1833.32</c:v>
                </c:pt>
                <c:pt idx="565">
                  <c:v>1842.02</c:v>
                </c:pt>
                <c:pt idx="566">
                  <c:v>1841.4</c:v>
                </c:pt>
                <c:pt idx="567">
                  <c:v>1841.07</c:v>
                </c:pt>
                <c:pt idx="568">
                  <c:v>1848.36</c:v>
                </c:pt>
                <c:pt idx="569">
                  <c:v>1848.36</c:v>
                </c:pt>
                <c:pt idx="570">
                  <c:v>1831.98</c:v>
                </c:pt>
                <c:pt idx="571">
                  <c:v>1831.37</c:v>
                </c:pt>
                <c:pt idx="572">
                  <c:v>1826.77</c:v>
                </c:pt>
                <c:pt idx="573">
                  <c:v>1837.88</c:v>
                </c:pt>
                <c:pt idx="574">
                  <c:v>1837.49</c:v>
                </c:pt>
                <c:pt idx="575">
                  <c:v>1838.13</c:v>
                </c:pt>
                <c:pt idx="576">
                  <c:v>1842.37</c:v>
                </c:pt>
                <c:pt idx="577">
                  <c:v>1819.2</c:v>
                </c:pt>
                <c:pt idx="578">
                  <c:v>1838.88</c:v>
                </c:pt>
                <c:pt idx="579">
                  <c:v>1848.38</c:v>
                </c:pt>
                <c:pt idx="580">
                  <c:v>1845.89</c:v>
                </c:pt>
                <c:pt idx="581">
                  <c:v>1838.7</c:v>
                </c:pt>
                <c:pt idx="582">
                  <c:v>1838.7</c:v>
                </c:pt>
                <c:pt idx="583">
                  <c:v>1843.8</c:v>
                </c:pt>
                <c:pt idx="584">
                  <c:v>1844.86</c:v>
                </c:pt>
                <c:pt idx="585">
                  <c:v>1828.46</c:v>
                </c:pt>
                <c:pt idx="586">
                  <c:v>1790.29</c:v>
                </c:pt>
                <c:pt idx="587">
                  <c:v>1781.56</c:v>
                </c:pt>
                <c:pt idx="588">
                  <c:v>1792.5</c:v>
                </c:pt>
                <c:pt idx="589">
                  <c:v>1774.2</c:v>
                </c:pt>
                <c:pt idx="590">
                  <c:v>1794.19</c:v>
                </c:pt>
                <c:pt idx="591">
                  <c:v>1782.59</c:v>
                </c:pt>
                <c:pt idx="592">
                  <c:v>1741.89</c:v>
                </c:pt>
                <c:pt idx="593">
                  <c:v>1755.2</c:v>
                </c:pt>
                <c:pt idx="594">
                  <c:v>1751.64</c:v>
                </c:pt>
                <c:pt idx="595">
                  <c:v>1773.43</c:v>
                </c:pt>
                <c:pt idx="596">
                  <c:v>1797.02</c:v>
                </c:pt>
                <c:pt idx="597">
                  <c:v>1799.84</c:v>
                </c:pt>
                <c:pt idx="598">
                  <c:v>1819.75</c:v>
                </c:pt>
                <c:pt idx="599">
                  <c:v>1819.26</c:v>
                </c:pt>
                <c:pt idx="600">
                  <c:v>1829.83</c:v>
                </c:pt>
                <c:pt idx="601">
                  <c:v>1838.63</c:v>
                </c:pt>
                <c:pt idx="602">
                  <c:v>1838.63</c:v>
                </c:pt>
                <c:pt idx="603">
                  <c:v>1840.76</c:v>
                </c:pt>
                <c:pt idx="604">
                  <c:v>1828.75</c:v>
                </c:pt>
                <c:pt idx="605">
                  <c:v>1839.78</c:v>
                </c:pt>
                <c:pt idx="606">
                  <c:v>1836.25</c:v>
                </c:pt>
                <c:pt idx="607">
                  <c:v>1847.61</c:v>
                </c:pt>
                <c:pt idx="608">
                  <c:v>1845.12</c:v>
                </c:pt>
                <c:pt idx="609">
                  <c:v>1845.16</c:v>
                </c:pt>
                <c:pt idx="610">
                  <c:v>1854.29</c:v>
                </c:pt>
                <c:pt idx="611">
                  <c:v>1859.45</c:v>
                </c:pt>
                <c:pt idx="612">
                  <c:v>1845.73</c:v>
                </c:pt>
                <c:pt idx="613">
                  <c:v>1873.91</c:v>
                </c:pt>
                <c:pt idx="614">
                  <c:v>1873.81</c:v>
                </c:pt>
                <c:pt idx="615">
                  <c:v>1877.03</c:v>
                </c:pt>
                <c:pt idx="616">
                  <c:v>1878.04</c:v>
                </c:pt>
                <c:pt idx="617">
                  <c:v>1877.17</c:v>
                </c:pt>
                <c:pt idx="618">
                  <c:v>1867.63</c:v>
                </c:pt>
                <c:pt idx="619">
                  <c:v>1868.2</c:v>
                </c:pt>
                <c:pt idx="620">
                  <c:v>1846.34</c:v>
                </c:pt>
                <c:pt idx="621">
                  <c:v>1841.13</c:v>
                </c:pt>
                <c:pt idx="622">
                  <c:v>1858.83</c:v>
                </c:pt>
                <c:pt idx="623">
                  <c:v>1872.25</c:v>
                </c:pt>
                <c:pt idx="624">
                  <c:v>1860.77</c:v>
                </c:pt>
                <c:pt idx="625">
                  <c:v>1872.01</c:v>
                </c:pt>
                <c:pt idx="626">
                  <c:v>1866.52</c:v>
                </c:pt>
                <c:pt idx="627">
                  <c:v>1857.44</c:v>
                </c:pt>
                <c:pt idx="628">
                  <c:v>1865.62</c:v>
                </c:pt>
                <c:pt idx="629">
                  <c:v>1852.56</c:v>
                </c:pt>
                <c:pt idx="630">
                  <c:v>1849.04</c:v>
                </c:pt>
                <c:pt idx="631">
                  <c:v>1857.62</c:v>
                </c:pt>
                <c:pt idx="632">
                  <c:v>1872.34</c:v>
                </c:pt>
                <c:pt idx="633">
                  <c:v>1885.52</c:v>
                </c:pt>
                <c:pt idx="634">
                  <c:v>1890.9</c:v>
                </c:pt>
                <c:pt idx="635">
                  <c:v>1888.77</c:v>
                </c:pt>
                <c:pt idx="636">
                  <c:v>1865.09</c:v>
                </c:pt>
                <c:pt idx="637">
                  <c:v>1845.04</c:v>
                </c:pt>
                <c:pt idx="638">
                  <c:v>1851.96</c:v>
                </c:pt>
                <c:pt idx="639">
                  <c:v>1872.18</c:v>
                </c:pt>
                <c:pt idx="640">
                  <c:v>1833.08</c:v>
                </c:pt>
                <c:pt idx="641">
                  <c:v>1815.69</c:v>
                </c:pt>
                <c:pt idx="642">
                  <c:v>1830.61</c:v>
                </c:pt>
                <c:pt idx="643">
                  <c:v>1842.98</c:v>
                </c:pt>
                <c:pt idx="644">
                  <c:v>1862.31</c:v>
                </c:pt>
                <c:pt idx="645">
                  <c:v>1864.85</c:v>
                </c:pt>
                <c:pt idx="646">
                  <c:v>1864.85</c:v>
                </c:pt>
                <c:pt idx="647">
                  <c:v>1871.89</c:v>
                </c:pt>
                <c:pt idx="648">
                  <c:v>1879.55</c:v>
                </c:pt>
                <c:pt idx="649">
                  <c:v>1875.39</c:v>
                </c:pt>
                <c:pt idx="650">
                  <c:v>1878.61</c:v>
                </c:pt>
                <c:pt idx="651">
                  <c:v>1863.4</c:v>
                </c:pt>
                <c:pt idx="652">
                  <c:v>1869.43</c:v>
                </c:pt>
                <c:pt idx="653">
                  <c:v>1878.33</c:v>
                </c:pt>
                <c:pt idx="654">
                  <c:v>1883.95</c:v>
                </c:pt>
                <c:pt idx="655">
                  <c:v>1883.68</c:v>
                </c:pt>
                <c:pt idx="656">
                  <c:v>1881.14</c:v>
                </c:pt>
                <c:pt idx="657">
                  <c:v>1884.66</c:v>
                </c:pt>
                <c:pt idx="658">
                  <c:v>1867.72</c:v>
                </c:pt>
                <c:pt idx="659">
                  <c:v>1878.21</c:v>
                </c:pt>
                <c:pt idx="660">
                  <c:v>1875.63</c:v>
                </c:pt>
                <c:pt idx="661">
                  <c:v>1878.48</c:v>
                </c:pt>
                <c:pt idx="662">
                  <c:v>1896.65</c:v>
                </c:pt>
                <c:pt idx="663">
                  <c:v>1897.45</c:v>
                </c:pt>
                <c:pt idx="664">
                  <c:v>1888.53</c:v>
                </c:pt>
                <c:pt idx="665">
                  <c:v>1870.85</c:v>
                </c:pt>
                <c:pt idx="666">
                  <c:v>1877.86</c:v>
                </c:pt>
                <c:pt idx="667">
                  <c:v>1885.08</c:v>
                </c:pt>
                <c:pt idx="668">
                  <c:v>1872.83</c:v>
                </c:pt>
                <c:pt idx="669">
                  <c:v>1888.03</c:v>
                </c:pt>
                <c:pt idx="670">
                  <c:v>1892.49</c:v>
                </c:pt>
                <c:pt idx="671">
                  <c:v>1900.53</c:v>
                </c:pt>
                <c:pt idx="672">
                  <c:v>1900.53</c:v>
                </c:pt>
                <c:pt idx="673">
                  <c:v>1911.91</c:v>
                </c:pt>
                <c:pt idx="674">
                  <c:v>1909.78</c:v>
                </c:pt>
                <c:pt idx="675">
                  <c:v>1920.03</c:v>
                </c:pt>
                <c:pt idx="676">
                  <c:v>1923.57</c:v>
                </c:pt>
                <c:pt idx="677">
                  <c:v>1924.97</c:v>
                </c:pt>
                <c:pt idx="678">
                  <c:v>1924.24</c:v>
                </c:pt>
                <c:pt idx="679">
                  <c:v>1927.88</c:v>
                </c:pt>
                <c:pt idx="680">
                  <c:v>1940.46</c:v>
                </c:pt>
                <c:pt idx="681">
                  <c:v>1949.44</c:v>
                </c:pt>
                <c:pt idx="682">
                  <c:v>1951.27</c:v>
                </c:pt>
                <c:pt idx="683">
                  <c:v>1950.79</c:v>
                </c:pt>
                <c:pt idx="684">
                  <c:v>1943.89</c:v>
                </c:pt>
                <c:pt idx="685">
                  <c:v>1930.11</c:v>
                </c:pt>
                <c:pt idx="686">
                  <c:v>1936.16</c:v>
                </c:pt>
                <c:pt idx="687">
                  <c:v>1937.78</c:v>
                </c:pt>
                <c:pt idx="688">
                  <c:v>1941.99</c:v>
                </c:pt>
                <c:pt idx="689">
                  <c:v>1956.98</c:v>
                </c:pt>
                <c:pt idx="690">
                  <c:v>1959.48</c:v>
                </c:pt>
                <c:pt idx="691">
                  <c:v>1962.87</c:v>
                </c:pt>
                <c:pt idx="692">
                  <c:v>1962.61</c:v>
                </c:pt>
                <c:pt idx="693">
                  <c:v>1949.98</c:v>
                </c:pt>
                <c:pt idx="694">
                  <c:v>1959.53</c:v>
                </c:pt>
                <c:pt idx="695">
                  <c:v>1957.22</c:v>
                </c:pt>
                <c:pt idx="696">
                  <c:v>1960.96</c:v>
                </c:pt>
                <c:pt idx="697">
                  <c:v>1960.23</c:v>
                </c:pt>
                <c:pt idx="698">
                  <c:v>1973.32</c:v>
                </c:pt>
                <c:pt idx="699">
                  <c:v>1974.62</c:v>
                </c:pt>
                <c:pt idx="700">
                  <c:v>1985.44</c:v>
                </c:pt>
                <c:pt idx="701">
                  <c:v>1985.44</c:v>
                </c:pt>
                <c:pt idx="702">
                  <c:v>1977.65</c:v>
                </c:pt>
                <c:pt idx="703">
                  <c:v>1963.71</c:v>
                </c:pt>
                <c:pt idx="704">
                  <c:v>1972.83</c:v>
                </c:pt>
                <c:pt idx="705">
                  <c:v>1964.68</c:v>
                </c:pt>
                <c:pt idx="706">
                  <c:v>1967.57</c:v>
                </c:pt>
                <c:pt idx="707">
                  <c:v>1977.1</c:v>
                </c:pt>
                <c:pt idx="708">
                  <c:v>1973.28</c:v>
                </c:pt>
                <c:pt idx="709">
                  <c:v>1981.57</c:v>
                </c:pt>
                <c:pt idx="710">
                  <c:v>1958.12</c:v>
                </c:pt>
                <c:pt idx="711">
                  <c:v>1978.22</c:v>
                </c:pt>
                <c:pt idx="712">
                  <c:v>1973.63</c:v>
                </c:pt>
                <c:pt idx="713">
                  <c:v>1983.53</c:v>
                </c:pt>
                <c:pt idx="714">
                  <c:v>1987.01</c:v>
                </c:pt>
                <c:pt idx="715">
                  <c:v>1987.98</c:v>
                </c:pt>
                <c:pt idx="716">
                  <c:v>1978.34</c:v>
                </c:pt>
                <c:pt idx="717">
                  <c:v>1978.91</c:v>
                </c:pt>
                <c:pt idx="718">
                  <c:v>1969.95</c:v>
                </c:pt>
                <c:pt idx="719">
                  <c:v>1970.07</c:v>
                </c:pt>
                <c:pt idx="720">
                  <c:v>1930.67</c:v>
                </c:pt>
                <c:pt idx="721">
                  <c:v>1925.15</c:v>
                </c:pt>
                <c:pt idx="722">
                  <c:v>1938.99</c:v>
                </c:pt>
                <c:pt idx="723">
                  <c:v>1920.21</c:v>
                </c:pt>
                <c:pt idx="724">
                  <c:v>1920.24</c:v>
                </c:pt>
                <c:pt idx="725">
                  <c:v>1909.57</c:v>
                </c:pt>
                <c:pt idx="726">
                  <c:v>1931.59</c:v>
                </c:pt>
                <c:pt idx="727">
                  <c:v>1936.92</c:v>
                </c:pt>
                <c:pt idx="728">
                  <c:v>1933.75</c:v>
                </c:pt>
                <c:pt idx="729">
                  <c:v>1946.72</c:v>
                </c:pt>
                <c:pt idx="730">
                  <c:v>1955.18</c:v>
                </c:pt>
                <c:pt idx="731">
                  <c:v>1955.06</c:v>
                </c:pt>
                <c:pt idx="732">
                  <c:v>1971.74</c:v>
                </c:pt>
                <c:pt idx="733">
                  <c:v>1981.6</c:v>
                </c:pt>
                <c:pt idx="734">
                  <c:v>1986.51</c:v>
                </c:pt>
                <c:pt idx="735">
                  <c:v>1992.37</c:v>
                </c:pt>
                <c:pt idx="736">
                  <c:v>1988.4</c:v>
                </c:pt>
                <c:pt idx="737">
                  <c:v>1997.92</c:v>
                </c:pt>
                <c:pt idx="738">
                  <c:v>2000.02</c:v>
                </c:pt>
                <c:pt idx="739">
                  <c:v>2000.12</c:v>
                </c:pt>
                <c:pt idx="740">
                  <c:v>1996.74</c:v>
                </c:pt>
                <c:pt idx="741">
                  <c:v>2003.37</c:v>
                </c:pt>
                <c:pt idx="742">
                  <c:v>2003.37</c:v>
                </c:pt>
                <c:pt idx="743">
                  <c:v>2002.28</c:v>
                </c:pt>
                <c:pt idx="744">
                  <c:v>2000.72</c:v>
                </c:pt>
                <c:pt idx="745">
                  <c:v>1997.65</c:v>
                </c:pt>
                <c:pt idx="746">
                  <c:v>2007.71</c:v>
                </c:pt>
                <c:pt idx="747">
                  <c:v>2001.54</c:v>
                </c:pt>
                <c:pt idx="748">
                  <c:v>1988.44</c:v>
                </c:pt>
                <c:pt idx="749">
                  <c:v>1995.69</c:v>
                </c:pt>
                <c:pt idx="750">
                  <c:v>1997.45</c:v>
                </c:pt>
                <c:pt idx="751">
                  <c:v>1985.54</c:v>
                </c:pt>
                <c:pt idx="752">
                  <c:v>1984.13</c:v>
                </c:pt>
                <c:pt idx="753">
                  <c:v>1998.98</c:v>
                </c:pt>
                <c:pt idx="754">
                  <c:v>2001.57</c:v>
                </c:pt>
                <c:pt idx="755">
                  <c:v>2011.36</c:v>
                </c:pt>
                <c:pt idx="756">
                  <c:v>2010.4</c:v>
                </c:pt>
                <c:pt idx="757">
                  <c:v>1994.29</c:v>
                </c:pt>
                <c:pt idx="758">
                  <c:v>1982.77</c:v>
                </c:pt>
                <c:pt idx="759">
                  <c:v>1998.3</c:v>
                </c:pt>
                <c:pt idx="760">
                  <c:v>1965.99</c:v>
                </c:pt>
                <c:pt idx="761">
                  <c:v>1982.85</c:v>
                </c:pt>
                <c:pt idx="762">
                  <c:v>1977.8</c:v>
                </c:pt>
                <c:pt idx="763">
                  <c:v>1972.29</c:v>
                </c:pt>
                <c:pt idx="764">
                  <c:v>1946.16</c:v>
                </c:pt>
                <c:pt idx="765">
                  <c:v>1946.17</c:v>
                </c:pt>
                <c:pt idx="766">
                  <c:v>1967.9</c:v>
                </c:pt>
                <c:pt idx="767">
                  <c:v>1964.82</c:v>
                </c:pt>
                <c:pt idx="768">
                  <c:v>1935.1</c:v>
                </c:pt>
                <c:pt idx="769">
                  <c:v>1968.89</c:v>
                </c:pt>
                <c:pt idx="770">
                  <c:v>1928.21</c:v>
                </c:pt>
                <c:pt idx="771">
                  <c:v>1906.13</c:v>
                </c:pt>
                <c:pt idx="772">
                  <c:v>1874.74</c:v>
                </c:pt>
                <c:pt idx="773">
                  <c:v>1877.7</c:v>
                </c:pt>
                <c:pt idx="774">
                  <c:v>1862.49</c:v>
                </c:pt>
                <c:pt idx="775">
                  <c:v>1862.76</c:v>
                </c:pt>
                <c:pt idx="776">
                  <c:v>1886.76</c:v>
                </c:pt>
                <c:pt idx="777">
                  <c:v>1904.01</c:v>
                </c:pt>
                <c:pt idx="778">
                  <c:v>1941.28</c:v>
                </c:pt>
                <c:pt idx="779">
                  <c:v>1927.11</c:v>
                </c:pt>
                <c:pt idx="780">
                  <c:v>1950.82</c:v>
                </c:pt>
                <c:pt idx="781">
                  <c:v>1964.58</c:v>
                </c:pt>
                <c:pt idx="782">
                  <c:v>1961.63</c:v>
                </c:pt>
                <c:pt idx="783">
                  <c:v>1985.05</c:v>
                </c:pt>
                <c:pt idx="784">
                  <c:v>1982.3</c:v>
                </c:pt>
                <c:pt idx="785">
                  <c:v>1994.65</c:v>
                </c:pt>
                <c:pt idx="786">
                  <c:v>2018.05</c:v>
                </c:pt>
                <c:pt idx="787">
                  <c:v>2017.81</c:v>
                </c:pt>
                <c:pt idx="788">
                  <c:v>2012.1</c:v>
                </c:pt>
                <c:pt idx="789">
                  <c:v>2023.57</c:v>
                </c:pt>
                <c:pt idx="790">
                  <c:v>2031.21</c:v>
                </c:pt>
                <c:pt idx="791">
                  <c:v>2031.92</c:v>
                </c:pt>
                <c:pt idx="792">
                  <c:v>2038.26</c:v>
                </c:pt>
                <c:pt idx="793">
                  <c:v>2039.68</c:v>
                </c:pt>
                <c:pt idx="794">
                  <c:v>2038.25</c:v>
                </c:pt>
                <c:pt idx="795">
                  <c:v>2039.33</c:v>
                </c:pt>
                <c:pt idx="796">
                  <c:v>2039.82</c:v>
                </c:pt>
                <c:pt idx="797">
                  <c:v>2041.32</c:v>
                </c:pt>
                <c:pt idx="798">
                  <c:v>2051.8000000000002</c:v>
                </c:pt>
                <c:pt idx="799">
                  <c:v>2048.7199999999998</c:v>
                </c:pt>
                <c:pt idx="800">
                  <c:v>2052.75</c:v>
                </c:pt>
                <c:pt idx="801">
                  <c:v>2063.5</c:v>
                </c:pt>
                <c:pt idx="802">
                  <c:v>2069.41</c:v>
                </c:pt>
                <c:pt idx="803">
                  <c:v>2067.0300000000002</c:v>
                </c:pt>
                <c:pt idx="804">
                  <c:v>2072.83</c:v>
                </c:pt>
                <c:pt idx="805">
                  <c:v>2072.83</c:v>
                </c:pt>
                <c:pt idx="806">
                  <c:v>2067.56</c:v>
                </c:pt>
                <c:pt idx="807">
                  <c:v>2053.44</c:v>
                </c:pt>
                <c:pt idx="808">
                  <c:v>2066.5500000000002</c:v>
                </c:pt>
                <c:pt idx="809">
                  <c:v>2074.33</c:v>
                </c:pt>
                <c:pt idx="810">
                  <c:v>2071.92</c:v>
                </c:pt>
                <c:pt idx="811">
                  <c:v>2075.37</c:v>
                </c:pt>
                <c:pt idx="812">
                  <c:v>2060.31</c:v>
                </c:pt>
                <c:pt idx="813">
                  <c:v>2059.8200000000002</c:v>
                </c:pt>
                <c:pt idx="814">
                  <c:v>2026.14</c:v>
                </c:pt>
                <c:pt idx="815">
                  <c:v>2035.33</c:v>
                </c:pt>
                <c:pt idx="816">
                  <c:v>2002.33</c:v>
                </c:pt>
                <c:pt idx="817">
                  <c:v>1989.63</c:v>
                </c:pt>
                <c:pt idx="818">
                  <c:v>1972.74</c:v>
                </c:pt>
                <c:pt idx="819">
                  <c:v>2012.89</c:v>
                </c:pt>
                <c:pt idx="820">
                  <c:v>2061.23</c:v>
                </c:pt>
                <c:pt idx="821">
                  <c:v>2070.65</c:v>
                </c:pt>
                <c:pt idx="822">
                  <c:v>2078.54</c:v>
                </c:pt>
                <c:pt idx="823">
                  <c:v>2082.17</c:v>
                </c:pt>
                <c:pt idx="824">
                  <c:v>2081.88</c:v>
                </c:pt>
                <c:pt idx="825">
                  <c:v>2081.88</c:v>
                </c:pt>
                <c:pt idx="826">
                  <c:v>2088.77</c:v>
                </c:pt>
                <c:pt idx="827">
                  <c:v>2090.5700000000002</c:v>
                </c:pt>
                <c:pt idx="828">
                  <c:v>2080.35</c:v>
                </c:pt>
                <c:pt idx="829">
                  <c:v>2058.9</c:v>
                </c:pt>
                <c:pt idx="830">
                  <c:v>2058.9</c:v>
                </c:pt>
                <c:pt idx="831">
                  <c:v>2058.1999999999998</c:v>
                </c:pt>
                <c:pt idx="832">
                  <c:v>2020.58</c:v>
                </c:pt>
                <c:pt idx="833">
                  <c:v>2002.61</c:v>
                </c:pt>
                <c:pt idx="834">
                  <c:v>2025.9</c:v>
                </c:pt>
                <c:pt idx="835">
                  <c:v>2062.14</c:v>
                </c:pt>
                <c:pt idx="836">
                  <c:v>2044.81</c:v>
                </c:pt>
                <c:pt idx="837">
                  <c:v>2028.26</c:v>
                </c:pt>
                <c:pt idx="838">
                  <c:v>2023.03</c:v>
                </c:pt>
                <c:pt idx="839">
                  <c:v>2011.27</c:v>
                </c:pt>
                <c:pt idx="840">
                  <c:v>1992.67</c:v>
                </c:pt>
                <c:pt idx="841">
                  <c:v>2019.42</c:v>
                </c:pt>
                <c:pt idx="842">
                  <c:v>2019.42</c:v>
                </c:pt>
                <c:pt idx="843">
                  <c:v>2022.55</c:v>
                </c:pt>
                <c:pt idx="844">
                  <c:v>2032.12</c:v>
                </c:pt>
                <c:pt idx="845">
                  <c:v>2063.15</c:v>
                </c:pt>
                <c:pt idx="846">
                  <c:v>2051.8200000000002</c:v>
                </c:pt>
                <c:pt idx="847">
                  <c:v>2057.09</c:v>
                </c:pt>
                <c:pt idx="848">
                  <c:v>2029.55</c:v>
                </c:pt>
                <c:pt idx="849">
                  <c:v>2002.16</c:v>
                </c:pt>
                <c:pt idx="850">
                  <c:v>2021.25</c:v>
                </c:pt>
                <c:pt idx="851">
                  <c:v>1994.99</c:v>
                </c:pt>
                <c:pt idx="852">
                  <c:v>2020.85</c:v>
                </c:pt>
                <c:pt idx="853">
                  <c:v>2050.0300000000002</c:v>
                </c:pt>
                <c:pt idx="854">
                  <c:v>2041.51</c:v>
                </c:pt>
                <c:pt idx="855">
                  <c:v>2062.52</c:v>
                </c:pt>
                <c:pt idx="856">
                  <c:v>2055.4699999999998</c:v>
                </c:pt>
                <c:pt idx="857">
                  <c:v>2046.74</c:v>
                </c:pt>
                <c:pt idx="858">
                  <c:v>2068.59</c:v>
                </c:pt>
                <c:pt idx="859">
                  <c:v>2068.5300000000002</c:v>
                </c:pt>
                <c:pt idx="860">
                  <c:v>2088.48</c:v>
                </c:pt>
                <c:pt idx="861">
                  <c:v>2096.9899999999998</c:v>
                </c:pt>
                <c:pt idx="862">
                  <c:v>2096.9899999999998</c:v>
                </c:pt>
                <c:pt idx="863">
                  <c:v>2100.34</c:v>
                </c:pt>
                <c:pt idx="864">
                  <c:v>2099.6799999999998</c:v>
                </c:pt>
                <c:pt idx="865">
                  <c:v>2097.4499999999998</c:v>
                </c:pt>
                <c:pt idx="866">
                  <c:v>2110.3000000000002</c:v>
                </c:pt>
                <c:pt idx="867">
                  <c:v>2109.66</c:v>
                </c:pt>
                <c:pt idx="868">
                  <c:v>2115.48</c:v>
                </c:pt>
                <c:pt idx="869">
                  <c:v>2113.86</c:v>
                </c:pt>
                <c:pt idx="870">
                  <c:v>2110.7399999999998</c:v>
                </c:pt>
                <c:pt idx="871">
                  <c:v>2104.5</c:v>
                </c:pt>
                <c:pt idx="872">
                  <c:v>2117.39</c:v>
                </c:pt>
                <c:pt idx="873">
                  <c:v>2107.7800000000002</c:v>
                </c:pt>
                <c:pt idx="874">
                  <c:v>2098.5300000000002</c:v>
                </c:pt>
                <c:pt idx="875">
                  <c:v>2101.04</c:v>
                </c:pt>
                <c:pt idx="876">
                  <c:v>2071.2600000000002</c:v>
                </c:pt>
                <c:pt idx="877">
                  <c:v>2079.4299999999998</c:v>
                </c:pt>
                <c:pt idx="878">
                  <c:v>2044.16</c:v>
                </c:pt>
                <c:pt idx="879">
                  <c:v>2040.24</c:v>
                </c:pt>
                <c:pt idx="880">
                  <c:v>2065.9499999999998</c:v>
                </c:pt>
                <c:pt idx="881">
                  <c:v>2053.4</c:v>
                </c:pt>
                <c:pt idx="882">
                  <c:v>2081.19</c:v>
                </c:pt>
                <c:pt idx="883">
                  <c:v>2074.2800000000002</c:v>
                </c:pt>
                <c:pt idx="884">
                  <c:v>2099.5</c:v>
                </c:pt>
                <c:pt idx="885">
                  <c:v>2089.27</c:v>
                </c:pt>
                <c:pt idx="886">
                  <c:v>2108.1</c:v>
                </c:pt>
                <c:pt idx="887">
                  <c:v>2104.42</c:v>
                </c:pt>
                <c:pt idx="888">
                  <c:v>2091.5</c:v>
                </c:pt>
                <c:pt idx="889">
                  <c:v>2061.0500000000002</c:v>
                </c:pt>
                <c:pt idx="890">
                  <c:v>2056.15</c:v>
                </c:pt>
                <c:pt idx="891">
                  <c:v>2061.02</c:v>
                </c:pt>
                <c:pt idx="892">
                  <c:v>2086.2399999999998</c:v>
                </c:pt>
                <c:pt idx="893">
                  <c:v>2067.89</c:v>
                </c:pt>
                <c:pt idx="894">
                  <c:v>2059.69</c:v>
                </c:pt>
                <c:pt idx="895">
                  <c:v>2066.96</c:v>
                </c:pt>
                <c:pt idx="896">
                  <c:v>2066.96</c:v>
                </c:pt>
                <c:pt idx="897">
                  <c:v>2080.62</c:v>
                </c:pt>
                <c:pt idx="898">
                  <c:v>2076.33</c:v>
                </c:pt>
                <c:pt idx="899">
                  <c:v>2081.9</c:v>
                </c:pt>
                <c:pt idx="900">
                  <c:v>2091.1799999999998</c:v>
                </c:pt>
                <c:pt idx="901">
                  <c:v>2102.06</c:v>
                </c:pt>
                <c:pt idx="902">
                  <c:v>2092.4299999999998</c:v>
                </c:pt>
                <c:pt idx="903">
                  <c:v>2095.84</c:v>
                </c:pt>
                <c:pt idx="904">
                  <c:v>2106.63</c:v>
                </c:pt>
                <c:pt idx="905">
                  <c:v>2104.9899999999998</c:v>
                </c:pt>
                <c:pt idx="906">
                  <c:v>2081.1799999999998</c:v>
                </c:pt>
                <c:pt idx="907">
                  <c:v>2100.4</c:v>
                </c:pt>
                <c:pt idx="908">
                  <c:v>2097.29</c:v>
                </c:pt>
                <c:pt idx="909">
                  <c:v>2107.96</c:v>
                </c:pt>
                <c:pt idx="910">
                  <c:v>2112.9299999999998</c:v>
                </c:pt>
                <c:pt idx="911">
                  <c:v>2117.69</c:v>
                </c:pt>
                <c:pt idx="912">
                  <c:v>2108.92</c:v>
                </c:pt>
                <c:pt idx="913">
                  <c:v>2114.7600000000002</c:v>
                </c:pt>
                <c:pt idx="914">
                  <c:v>2106.85</c:v>
                </c:pt>
                <c:pt idx="915">
                  <c:v>2085.5100000000002</c:v>
                </c:pt>
                <c:pt idx="916">
                  <c:v>2108.29</c:v>
                </c:pt>
                <c:pt idx="917">
                  <c:v>2114.4899999999998</c:v>
                </c:pt>
                <c:pt idx="918">
                  <c:v>2089.46</c:v>
                </c:pt>
                <c:pt idx="919">
                  <c:v>2080.15</c:v>
                </c:pt>
                <c:pt idx="920">
                  <c:v>2088</c:v>
                </c:pt>
                <c:pt idx="921">
                  <c:v>2116.1</c:v>
                </c:pt>
                <c:pt idx="922">
                  <c:v>2105.33</c:v>
                </c:pt>
                <c:pt idx="923">
                  <c:v>2099.12</c:v>
                </c:pt>
                <c:pt idx="924">
                  <c:v>2098.48</c:v>
                </c:pt>
                <c:pt idx="925">
                  <c:v>2121.1</c:v>
                </c:pt>
                <c:pt idx="926">
                  <c:v>2122.73</c:v>
                </c:pt>
                <c:pt idx="927">
                  <c:v>2129.1999999999998</c:v>
                </c:pt>
                <c:pt idx="928">
                  <c:v>2127.83</c:v>
                </c:pt>
                <c:pt idx="929">
                  <c:v>2125.85</c:v>
                </c:pt>
                <c:pt idx="930">
                  <c:v>2130.8200000000002</c:v>
                </c:pt>
                <c:pt idx="931">
                  <c:v>2126.06</c:v>
                </c:pt>
                <c:pt idx="932">
                  <c:v>2126.06</c:v>
                </c:pt>
                <c:pt idx="933">
                  <c:v>2104.1999999999998</c:v>
                </c:pt>
                <c:pt idx="934">
                  <c:v>2123.48</c:v>
                </c:pt>
                <c:pt idx="935">
                  <c:v>2120.79</c:v>
                </c:pt>
                <c:pt idx="936">
                  <c:v>2107.39</c:v>
                </c:pt>
                <c:pt idx="937">
                  <c:v>2111.73</c:v>
                </c:pt>
                <c:pt idx="938">
                  <c:v>2109.6</c:v>
                </c:pt>
                <c:pt idx="939">
                  <c:v>2114.0700000000002</c:v>
                </c:pt>
                <c:pt idx="940">
                  <c:v>2095.84</c:v>
                </c:pt>
                <c:pt idx="941">
                  <c:v>2092.83</c:v>
                </c:pt>
                <c:pt idx="942">
                  <c:v>2079.2800000000002</c:v>
                </c:pt>
                <c:pt idx="943">
                  <c:v>2080.15</c:v>
                </c:pt>
                <c:pt idx="944">
                  <c:v>2105.1999999999998</c:v>
                </c:pt>
                <c:pt idx="945">
                  <c:v>2108.86</c:v>
                </c:pt>
                <c:pt idx="946">
                  <c:v>2094.11</c:v>
                </c:pt>
                <c:pt idx="947">
                  <c:v>2084.4299999999998</c:v>
                </c:pt>
                <c:pt idx="948">
                  <c:v>2096.29</c:v>
                </c:pt>
                <c:pt idx="949">
                  <c:v>2100.44</c:v>
                </c:pt>
                <c:pt idx="950">
                  <c:v>2121.2399999999998</c:v>
                </c:pt>
                <c:pt idx="951">
                  <c:v>2109.9899999999998</c:v>
                </c:pt>
                <c:pt idx="952">
                  <c:v>2122.85</c:v>
                </c:pt>
                <c:pt idx="953">
                  <c:v>2124.1999999999998</c:v>
                </c:pt>
                <c:pt idx="954">
                  <c:v>2108.58</c:v>
                </c:pt>
                <c:pt idx="955">
                  <c:v>2102.31</c:v>
                </c:pt>
                <c:pt idx="956">
                  <c:v>2101.4899999999998</c:v>
                </c:pt>
                <c:pt idx="957">
                  <c:v>2057.64</c:v>
                </c:pt>
                <c:pt idx="958">
                  <c:v>2063.11</c:v>
                </c:pt>
                <c:pt idx="959">
                  <c:v>2077.42</c:v>
                </c:pt>
                <c:pt idx="960">
                  <c:v>2076.7800000000002</c:v>
                </c:pt>
                <c:pt idx="961">
                  <c:v>2076.7800000000002</c:v>
                </c:pt>
                <c:pt idx="962">
                  <c:v>2068.7600000000002</c:v>
                </c:pt>
                <c:pt idx="963">
                  <c:v>2081.34</c:v>
                </c:pt>
                <c:pt idx="964">
                  <c:v>2046.68</c:v>
                </c:pt>
                <c:pt idx="965">
                  <c:v>2051.31</c:v>
                </c:pt>
                <c:pt idx="966">
                  <c:v>2076.62</c:v>
                </c:pt>
                <c:pt idx="967">
                  <c:v>2099.6</c:v>
                </c:pt>
                <c:pt idx="968">
                  <c:v>2108.9499999999998</c:v>
                </c:pt>
                <c:pt idx="969">
                  <c:v>2107.4</c:v>
                </c:pt>
                <c:pt idx="970">
                  <c:v>2124.29</c:v>
                </c:pt>
                <c:pt idx="971">
                  <c:v>2126.64</c:v>
                </c:pt>
                <c:pt idx="972">
                  <c:v>2128.2800000000002</c:v>
                </c:pt>
                <c:pt idx="973">
                  <c:v>2119.21</c:v>
                </c:pt>
                <c:pt idx="974">
                  <c:v>2114.15</c:v>
                </c:pt>
                <c:pt idx="975">
                  <c:v>2102.15</c:v>
                </c:pt>
                <c:pt idx="976">
                  <c:v>2079.65</c:v>
                </c:pt>
                <c:pt idx="977">
                  <c:v>2067.64</c:v>
                </c:pt>
                <c:pt idx="978">
                  <c:v>2093.25</c:v>
                </c:pt>
                <c:pt idx="979">
                  <c:v>2108.5700000000002</c:v>
                </c:pt>
                <c:pt idx="980">
                  <c:v>2108.63</c:v>
                </c:pt>
                <c:pt idx="981">
                  <c:v>2103.84</c:v>
                </c:pt>
                <c:pt idx="982">
                  <c:v>2098.04</c:v>
                </c:pt>
                <c:pt idx="983">
                  <c:v>2093.3200000000002</c:v>
                </c:pt>
                <c:pt idx="984">
                  <c:v>2099.84</c:v>
                </c:pt>
                <c:pt idx="985">
                  <c:v>2083.56</c:v>
                </c:pt>
                <c:pt idx="986">
                  <c:v>2077.5700000000002</c:v>
                </c:pt>
                <c:pt idx="987">
                  <c:v>2104.1799999999998</c:v>
                </c:pt>
                <c:pt idx="988">
                  <c:v>2084.0700000000002</c:v>
                </c:pt>
                <c:pt idx="989">
                  <c:v>2086.0500000000002</c:v>
                </c:pt>
                <c:pt idx="990">
                  <c:v>2083.39</c:v>
                </c:pt>
                <c:pt idx="991">
                  <c:v>2091.54</c:v>
                </c:pt>
                <c:pt idx="992">
                  <c:v>2102.44</c:v>
                </c:pt>
                <c:pt idx="993">
                  <c:v>2096.92</c:v>
                </c:pt>
                <c:pt idx="994">
                  <c:v>2079.61</c:v>
                </c:pt>
                <c:pt idx="995">
                  <c:v>2035.73</c:v>
                </c:pt>
                <c:pt idx="996">
                  <c:v>1970.89</c:v>
                </c:pt>
                <c:pt idx="997">
                  <c:v>1893.21</c:v>
                </c:pt>
                <c:pt idx="998">
                  <c:v>1867.61</c:v>
                </c:pt>
                <c:pt idx="999">
                  <c:v>1940.51</c:v>
                </c:pt>
                <c:pt idx="1000">
                  <c:v>1987.66</c:v>
                </c:pt>
                <c:pt idx="1001">
                  <c:v>1988.87</c:v>
                </c:pt>
                <c:pt idx="1002">
                  <c:v>1972.18</c:v>
                </c:pt>
                <c:pt idx="1003">
                  <c:v>1913.85</c:v>
                </c:pt>
                <c:pt idx="1004">
                  <c:v>1948.86</c:v>
                </c:pt>
                <c:pt idx="1005">
                  <c:v>1951.13</c:v>
                </c:pt>
                <c:pt idx="1006">
                  <c:v>1921.22</c:v>
                </c:pt>
                <c:pt idx="1007">
                  <c:v>1921.22</c:v>
                </c:pt>
                <c:pt idx="1008">
                  <c:v>1969.41</c:v>
                </c:pt>
                <c:pt idx="1009">
                  <c:v>1942.04</c:v>
                </c:pt>
                <c:pt idx="1010">
                  <c:v>1952.29</c:v>
                </c:pt>
                <c:pt idx="1011">
                  <c:v>1961.05</c:v>
                </c:pt>
                <c:pt idx="1012">
                  <c:v>1953.03</c:v>
                </c:pt>
                <c:pt idx="1013">
                  <c:v>1978.09</c:v>
                </c:pt>
                <c:pt idx="1014">
                  <c:v>1995.31</c:v>
                </c:pt>
                <c:pt idx="1015">
                  <c:v>1990.2</c:v>
                </c:pt>
                <c:pt idx="1016">
                  <c:v>1958.03</c:v>
                </c:pt>
                <c:pt idx="1017">
                  <c:v>1966.97</c:v>
                </c:pt>
                <c:pt idx="1018">
                  <c:v>1942.74</c:v>
                </c:pt>
                <c:pt idx="1019">
                  <c:v>1938.76</c:v>
                </c:pt>
                <c:pt idx="1020">
                  <c:v>1932.24</c:v>
                </c:pt>
                <c:pt idx="1021">
                  <c:v>1931.34</c:v>
                </c:pt>
                <c:pt idx="1022">
                  <c:v>1881.77</c:v>
                </c:pt>
                <c:pt idx="1023">
                  <c:v>1884.09</c:v>
                </c:pt>
                <c:pt idx="1024">
                  <c:v>1920.03</c:v>
                </c:pt>
                <c:pt idx="1025">
                  <c:v>1923.82</c:v>
                </c:pt>
                <c:pt idx="1026">
                  <c:v>1951.36</c:v>
                </c:pt>
                <c:pt idx="1027">
                  <c:v>1987.05</c:v>
                </c:pt>
                <c:pt idx="1028">
                  <c:v>1979.92</c:v>
                </c:pt>
                <c:pt idx="1029">
                  <c:v>1995.83</c:v>
                </c:pt>
                <c:pt idx="1030">
                  <c:v>2013.43</c:v>
                </c:pt>
                <c:pt idx="1031">
                  <c:v>2014.89</c:v>
                </c:pt>
                <c:pt idx="1032">
                  <c:v>2017.46</c:v>
                </c:pt>
                <c:pt idx="1033">
                  <c:v>2003.69</c:v>
                </c:pt>
                <c:pt idx="1034">
                  <c:v>1994.24</c:v>
                </c:pt>
                <c:pt idx="1035">
                  <c:v>2023.86</c:v>
                </c:pt>
                <c:pt idx="1036">
                  <c:v>2033.11</c:v>
                </c:pt>
                <c:pt idx="1037">
                  <c:v>2033.66</c:v>
                </c:pt>
                <c:pt idx="1038">
                  <c:v>2030.77</c:v>
                </c:pt>
                <c:pt idx="1039">
                  <c:v>2018.94</c:v>
                </c:pt>
                <c:pt idx="1040">
                  <c:v>2052.5100000000002</c:v>
                </c:pt>
                <c:pt idx="1041">
                  <c:v>2075.15</c:v>
                </c:pt>
                <c:pt idx="1042">
                  <c:v>2071.1799999999998</c:v>
                </c:pt>
                <c:pt idx="1043">
                  <c:v>2065.89</c:v>
                </c:pt>
                <c:pt idx="1044">
                  <c:v>2090.35</c:v>
                </c:pt>
                <c:pt idx="1045">
                  <c:v>2089.41</c:v>
                </c:pt>
                <c:pt idx="1046">
                  <c:v>2079.36</c:v>
                </c:pt>
                <c:pt idx="1047">
                  <c:v>2104.0500000000002</c:v>
                </c:pt>
                <c:pt idx="1048">
                  <c:v>2109.79</c:v>
                </c:pt>
                <c:pt idx="1049">
                  <c:v>2102.31</c:v>
                </c:pt>
                <c:pt idx="1050">
                  <c:v>2099.9299999999998</c:v>
                </c:pt>
                <c:pt idx="1051">
                  <c:v>2099.1999999999998</c:v>
                </c:pt>
                <c:pt idx="1052">
                  <c:v>2078.58</c:v>
                </c:pt>
                <c:pt idx="1053">
                  <c:v>2081.7199999999998</c:v>
                </c:pt>
                <c:pt idx="1054">
                  <c:v>2075</c:v>
                </c:pt>
                <c:pt idx="1055">
                  <c:v>2045.97</c:v>
                </c:pt>
                <c:pt idx="1056">
                  <c:v>2023.04</c:v>
                </c:pt>
                <c:pt idx="1057">
                  <c:v>2053.19</c:v>
                </c:pt>
                <c:pt idx="1058">
                  <c:v>2050.44</c:v>
                </c:pt>
                <c:pt idx="1059">
                  <c:v>2083.58</c:v>
                </c:pt>
                <c:pt idx="1060">
                  <c:v>2081.2399999999998</c:v>
                </c:pt>
                <c:pt idx="1061">
                  <c:v>2089.17</c:v>
                </c:pt>
                <c:pt idx="1062">
                  <c:v>2086.59</c:v>
                </c:pt>
                <c:pt idx="1063">
                  <c:v>2089.14</c:v>
                </c:pt>
                <c:pt idx="1064">
                  <c:v>2088.87</c:v>
                </c:pt>
                <c:pt idx="1065">
                  <c:v>2088.87</c:v>
                </c:pt>
                <c:pt idx="1066">
                  <c:v>2090.11</c:v>
                </c:pt>
                <c:pt idx="1067">
                  <c:v>2080.41</c:v>
                </c:pt>
                <c:pt idx="1068">
                  <c:v>2102.63</c:v>
                </c:pt>
                <c:pt idx="1069">
                  <c:v>2079.5100000000002</c:v>
                </c:pt>
                <c:pt idx="1070">
                  <c:v>2049.62</c:v>
                </c:pt>
                <c:pt idx="1071">
                  <c:v>2091.69</c:v>
                </c:pt>
                <c:pt idx="1072">
                  <c:v>2077.0700000000002</c:v>
                </c:pt>
                <c:pt idx="1073">
                  <c:v>2063.59</c:v>
                </c:pt>
                <c:pt idx="1074">
                  <c:v>2047.62</c:v>
                </c:pt>
                <c:pt idx="1075">
                  <c:v>2052.23</c:v>
                </c:pt>
                <c:pt idx="1076">
                  <c:v>2012.37</c:v>
                </c:pt>
                <c:pt idx="1077">
                  <c:v>2021.94</c:v>
                </c:pt>
                <c:pt idx="1078">
                  <c:v>2043.41</c:v>
                </c:pt>
                <c:pt idx="1079">
                  <c:v>2073.0700000000002</c:v>
                </c:pt>
                <c:pt idx="1080">
                  <c:v>2041.89</c:v>
                </c:pt>
                <c:pt idx="1081">
                  <c:v>2005.55</c:v>
                </c:pt>
                <c:pt idx="1082">
                  <c:v>2021.15</c:v>
                </c:pt>
                <c:pt idx="1083">
                  <c:v>2038.97</c:v>
                </c:pt>
                <c:pt idx="1084">
                  <c:v>2064.29</c:v>
                </c:pt>
                <c:pt idx="1085">
                  <c:v>2060.9899999999998</c:v>
                </c:pt>
                <c:pt idx="1086">
                  <c:v>2060.9899999999998</c:v>
                </c:pt>
                <c:pt idx="1087">
                  <c:v>2056.5</c:v>
                </c:pt>
                <c:pt idx="1088">
                  <c:v>2078.36</c:v>
                </c:pt>
                <c:pt idx="1089">
                  <c:v>2063.36</c:v>
                </c:pt>
                <c:pt idx="1090">
                  <c:v>2043.94</c:v>
                </c:pt>
                <c:pt idx="1091">
                  <c:v>2043.94</c:v>
                </c:pt>
                <c:pt idx="1092">
                  <c:v>2012.66</c:v>
                </c:pt>
                <c:pt idx="1093">
                  <c:v>2016.71</c:v>
                </c:pt>
                <c:pt idx="1094">
                  <c:v>1990.26</c:v>
                </c:pt>
                <c:pt idx="1095">
                  <c:v>1943.09</c:v>
                </c:pt>
                <c:pt idx="1096">
                  <c:v>1922.03</c:v>
                </c:pt>
                <c:pt idx="1097">
                  <c:v>1923.67</c:v>
                </c:pt>
                <c:pt idx="1098">
                  <c:v>1938.68</c:v>
                </c:pt>
                <c:pt idx="1099">
                  <c:v>1890.28</c:v>
                </c:pt>
                <c:pt idx="1100">
                  <c:v>1921.84</c:v>
                </c:pt>
                <c:pt idx="1101">
                  <c:v>1880.33</c:v>
                </c:pt>
                <c:pt idx="1102">
                  <c:v>1880.33</c:v>
                </c:pt>
                <c:pt idx="1103">
                  <c:v>1881.33</c:v>
                </c:pt>
                <c:pt idx="1104">
                  <c:v>1859.33</c:v>
                </c:pt>
                <c:pt idx="1105">
                  <c:v>1868.99</c:v>
                </c:pt>
                <c:pt idx="1106">
                  <c:v>1906.9</c:v>
                </c:pt>
                <c:pt idx="1107">
                  <c:v>1877.08</c:v>
                </c:pt>
                <c:pt idx="1108">
                  <c:v>1903.63</c:v>
                </c:pt>
                <c:pt idx="1109">
                  <c:v>1882.95</c:v>
                </c:pt>
                <c:pt idx="1110">
                  <c:v>1893.36</c:v>
                </c:pt>
                <c:pt idx="1111">
                  <c:v>1940.24</c:v>
                </c:pt>
                <c:pt idx="1112">
                  <c:v>1939.38</c:v>
                </c:pt>
                <c:pt idx="1113">
                  <c:v>1903.03</c:v>
                </c:pt>
                <c:pt idx="1114">
                  <c:v>1912.53</c:v>
                </c:pt>
                <c:pt idx="1115">
                  <c:v>1915.45</c:v>
                </c:pt>
                <c:pt idx="1116">
                  <c:v>1880.05</c:v>
                </c:pt>
                <c:pt idx="1117">
                  <c:v>1853.44</c:v>
                </c:pt>
                <c:pt idx="1118">
                  <c:v>1852.21</c:v>
                </c:pt>
                <c:pt idx="1119">
                  <c:v>1851.86</c:v>
                </c:pt>
                <c:pt idx="1120">
                  <c:v>1829.08</c:v>
                </c:pt>
                <c:pt idx="1121">
                  <c:v>1864.78</c:v>
                </c:pt>
                <c:pt idx="1122">
                  <c:v>1864.78</c:v>
                </c:pt>
                <c:pt idx="1123">
                  <c:v>1895.58</c:v>
                </c:pt>
                <c:pt idx="1124">
                  <c:v>1926.82</c:v>
                </c:pt>
                <c:pt idx="1125">
                  <c:v>1917.83</c:v>
                </c:pt>
                <c:pt idx="1126">
                  <c:v>1917.78</c:v>
                </c:pt>
                <c:pt idx="1127">
                  <c:v>1945.5</c:v>
                </c:pt>
                <c:pt idx="1128">
                  <c:v>1921.27</c:v>
                </c:pt>
                <c:pt idx="1129">
                  <c:v>1929.8</c:v>
                </c:pt>
                <c:pt idx="1130">
                  <c:v>1951.7</c:v>
                </c:pt>
                <c:pt idx="1131">
                  <c:v>1948.05</c:v>
                </c:pt>
                <c:pt idx="1132">
                  <c:v>1932.23</c:v>
                </c:pt>
                <c:pt idx="1133">
                  <c:v>1978.35</c:v>
                </c:pt>
                <c:pt idx="1134">
                  <c:v>1986.45</c:v>
                </c:pt>
                <c:pt idx="1135">
                  <c:v>1993.4</c:v>
                </c:pt>
                <c:pt idx="1136">
                  <c:v>1999.99</c:v>
                </c:pt>
                <c:pt idx="1137">
                  <c:v>2001.76</c:v>
                </c:pt>
                <c:pt idx="1138">
                  <c:v>1979.26</c:v>
                </c:pt>
                <c:pt idx="1139">
                  <c:v>1989.26</c:v>
                </c:pt>
                <c:pt idx="1140">
                  <c:v>1989.57</c:v>
                </c:pt>
                <c:pt idx="1141">
                  <c:v>2022.19</c:v>
                </c:pt>
                <c:pt idx="1142">
                  <c:v>2019.64</c:v>
                </c:pt>
                <c:pt idx="1143">
                  <c:v>2015.93</c:v>
                </c:pt>
                <c:pt idx="1144">
                  <c:v>2027.22</c:v>
                </c:pt>
                <c:pt idx="1145">
                  <c:v>2040.59</c:v>
                </c:pt>
                <c:pt idx="1146">
                  <c:v>2049.58</c:v>
                </c:pt>
                <c:pt idx="1147">
                  <c:v>2051.6</c:v>
                </c:pt>
                <c:pt idx="1148">
                  <c:v>2049.8000000000002</c:v>
                </c:pt>
                <c:pt idx="1149">
                  <c:v>2036.71</c:v>
                </c:pt>
                <c:pt idx="1150">
                  <c:v>2035.94</c:v>
                </c:pt>
                <c:pt idx="1151">
                  <c:v>2035.94</c:v>
                </c:pt>
                <c:pt idx="1152">
                  <c:v>2037.05</c:v>
                </c:pt>
                <c:pt idx="1153">
                  <c:v>2055.0100000000002</c:v>
                </c:pt>
                <c:pt idx="1154">
                  <c:v>2063.9499999999998</c:v>
                </c:pt>
                <c:pt idx="1155">
                  <c:v>2059.7399999999998</c:v>
                </c:pt>
                <c:pt idx="1156">
                  <c:v>2072.7800000000002</c:v>
                </c:pt>
                <c:pt idx="1157">
                  <c:v>2066.13</c:v>
                </c:pt>
                <c:pt idx="1158">
                  <c:v>2045.17</c:v>
                </c:pt>
                <c:pt idx="1159">
                  <c:v>2066.66</c:v>
                </c:pt>
                <c:pt idx="1160">
                  <c:v>2041.91</c:v>
                </c:pt>
                <c:pt idx="1161">
                  <c:v>2047.6</c:v>
                </c:pt>
                <c:pt idx="1162">
                  <c:v>2041.99</c:v>
                </c:pt>
                <c:pt idx="1163">
                  <c:v>2061.7199999999998</c:v>
                </c:pt>
                <c:pt idx="1164">
                  <c:v>2082.42</c:v>
                </c:pt>
                <c:pt idx="1165">
                  <c:v>2082.7800000000002</c:v>
                </c:pt>
                <c:pt idx="1166">
                  <c:v>2080.73</c:v>
                </c:pt>
                <c:pt idx="1167">
                  <c:v>2094.34</c:v>
                </c:pt>
                <c:pt idx="1168">
                  <c:v>2100.8000000000002</c:v>
                </c:pt>
                <c:pt idx="1169">
                  <c:v>2102.4</c:v>
                </c:pt>
                <c:pt idx="1170">
                  <c:v>2091.48</c:v>
                </c:pt>
                <c:pt idx="1171">
                  <c:v>2091.58</c:v>
                </c:pt>
                <c:pt idx="1172">
                  <c:v>2087.79</c:v>
                </c:pt>
                <c:pt idx="1173">
                  <c:v>2091.6999999999998</c:v>
                </c:pt>
                <c:pt idx="1174">
                  <c:v>2095.15</c:v>
                </c:pt>
                <c:pt idx="1175">
                  <c:v>2075.81</c:v>
                </c:pt>
                <c:pt idx="1176">
                  <c:v>2065.3000000000002</c:v>
                </c:pt>
                <c:pt idx="1177">
                  <c:v>2081.4299999999998</c:v>
                </c:pt>
                <c:pt idx="1178">
                  <c:v>2063.37</c:v>
                </c:pt>
                <c:pt idx="1179">
                  <c:v>2051.12</c:v>
                </c:pt>
                <c:pt idx="1180">
                  <c:v>2050.63</c:v>
                </c:pt>
                <c:pt idx="1181">
                  <c:v>2057.14</c:v>
                </c:pt>
                <c:pt idx="1182">
                  <c:v>2058.69</c:v>
                </c:pt>
                <c:pt idx="1183">
                  <c:v>2084.39</c:v>
                </c:pt>
                <c:pt idx="1184">
                  <c:v>2064.46</c:v>
                </c:pt>
                <c:pt idx="1185">
                  <c:v>2064.11</c:v>
                </c:pt>
                <c:pt idx="1186">
                  <c:v>2046.61</c:v>
                </c:pt>
                <c:pt idx="1187">
                  <c:v>2066.66</c:v>
                </c:pt>
                <c:pt idx="1188">
                  <c:v>2047.21</c:v>
                </c:pt>
                <c:pt idx="1189">
                  <c:v>2047.63</c:v>
                </c:pt>
                <c:pt idx="1190">
                  <c:v>2040.04</c:v>
                </c:pt>
                <c:pt idx="1191">
                  <c:v>2052.3200000000002</c:v>
                </c:pt>
                <c:pt idx="1192">
                  <c:v>2048.04</c:v>
                </c:pt>
                <c:pt idx="1193">
                  <c:v>2076.06</c:v>
                </c:pt>
                <c:pt idx="1194">
                  <c:v>2090.54</c:v>
                </c:pt>
                <c:pt idx="1195">
                  <c:v>2090.1</c:v>
                </c:pt>
                <c:pt idx="1196">
                  <c:v>2099.06</c:v>
                </c:pt>
                <c:pt idx="1197">
                  <c:v>2099.06</c:v>
                </c:pt>
                <c:pt idx="1198">
                  <c:v>2096.96</c:v>
                </c:pt>
                <c:pt idx="1199">
                  <c:v>2099.33</c:v>
                </c:pt>
                <c:pt idx="1200">
                  <c:v>2105.2600000000002</c:v>
                </c:pt>
                <c:pt idx="1201">
                  <c:v>2099.13</c:v>
                </c:pt>
                <c:pt idx="1202">
                  <c:v>2109.41</c:v>
                </c:pt>
                <c:pt idx="1203">
                  <c:v>2112.13</c:v>
                </c:pt>
                <c:pt idx="1204">
                  <c:v>2119.12</c:v>
                </c:pt>
                <c:pt idx="1205">
                  <c:v>2115.48</c:v>
                </c:pt>
                <c:pt idx="1206">
                  <c:v>2096.0700000000002</c:v>
                </c:pt>
                <c:pt idx="1207">
                  <c:v>2079.06</c:v>
                </c:pt>
                <c:pt idx="1208">
                  <c:v>2075.3200000000002</c:v>
                </c:pt>
                <c:pt idx="1209">
                  <c:v>2071.5</c:v>
                </c:pt>
                <c:pt idx="1210">
                  <c:v>2077.9899999999998</c:v>
                </c:pt>
                <c:pt idx="1211">
                  <c:v>2071.2199999999998</c:v>
                </c:pt>
                <c:pt idx="1212">
                  <c:v>2083.25</c:v>
                </c:pt>
                <c:pt idx="1213">
                  <c:v>2088.9</c:v>
                </c:pt>
                <c:pt idx="1214">
                  <c:v>2085.4499999999998</c:v>
                </c:pt>
                <c:pt idx="1215">
                  <c:v>2113.3200000000002</c:v>
                </c:pt>
                <c:pt idx="1216">
                  <c:v>2037.41</c:v>
                </c:pt>
                <c:pt idx="1217">
                  <c:v>2000.54</c:v>
                </c:pt>
                <c:pt idx="1218">
                  <c:v>2036.09</c:v>
                </c:pt>
                <c:pt idx="1219">
                  <c:v>2070.77</c:v>
                </c:pt>
                <c:pt idx="1220">
                  <c:v>2098.86</c:v>
                </c:pt>
                <c:pt idx="1221">
                  <c:v>2102.9499999999998</c:v>
                </c:pt>
                <c:pt idx="1222">
                  <c:v>2102.9499999999998</c:v>
                </c:pt>
                <c:pt idx="1223">
                  <c:v>2088.5500000000002</c:v>
                </c:pt>
                <c:pt idx="1224">
                  <c:v>2099.73</c:v>
                </c:pt>
                <c:pt idx="1225">
                  <c:v>2097.9</c:v>
                </c:pt>
                <c:pt idx="1226">
                  <c:v>2129.9</c:v>
                </c:pt>
                <c:pt idx="1227">
                  <c:v>2137.16</c:v>
                </c:pt>
                <c:pt idx="1228">
                  <c:v>2152.14</c:v>
                </c:pt>
                <c:pt idx="1229">
                  <c:v>2152.4299999999998</c:v>
                </c:pt>
                <c:pt idx="1230">
                  <c:v>2163.75</c:v>
                </c:pt>
                <c:pt idx="1231">
                  <c:v>2161.7399999999998</c:v>
                </c:pt>
                <c:pt idx="1232">
                  <c:v>2166.89</c:v>
                </c:pt>
                <c:pt idx="1233">
                  <c:v>2163.7800000000002</c:v>
                </c:pt>
                <c:pt idx="1234">
                  <c:v>2173.02</c:v>
                </c:pt>
                <c:pt idx="1235">
                  <c:v>2165.17</c:v>
                </c:pt>
                <c:pt idx="1236">
                  <c:v>2175.0300000000002</c:v>
                </c:pt>
                <c:pt idx="1237">
                  <c:v>2168.48</c:v>
                </c:pt>
                <c:pt idx="1238">
                  <c:v>2169.1799999999998</c:v>
                </c:pt>
                <c:pt idx="1239">
                  <c:v>2166.58</c:v>
                </c:pt>
                <c:pt idx="1240">
                  <c:v>2170.06</c:v>
                </c:pt>
                <c:pt idx="1241">
                  <c:v>2173.6</c:v>
                </c:pt>
                <c:pt idx="1242">
                  <c:v>2170.84</c:v>
                </c:pt>
                <c:pt idx="1243">
                  <c:v>2157.0300000000002</c:v>
                </c:pt>
                <c:pt idx="1244">
                  <c:v>2163.79</c:v>
                </c:pt>
                <c:pt idx="1245">
                  <c:v>2164.25</c:v>
                </c:pt>
                <c:pt idx="1246">
                  <c:v>2182.87</c:v>
                </c:pt>
                <c:pt idx="1247">
                  <c:v>2180.89</c:v>
                </c:pt>
                <c:pt idx="1248">
                  <c:v>2181.7399999999998</c:v>
                </c:pt>
                <c:pt idx="1249">
                  <c:v>2175.4899999999998</c:v>
                </c:pt>
                <c:pt idx="1250">
                  <c:v>2185.79</c:v>
                </c:pt>
                <c:pt idx="1251">
                  <c:v>2184.0500000000002</c:v>
                </c:pt>
                <c:pt idx="1252">
                  <c:v>2190.15</c:v>
                </c:pt>
                <c:pt idx="1253">
                  <c:v>2178.15</c:v>
                </c:pt>
                <c:pt idx="1254">
                  <c:v>2182.2199999999998</c:v>
                </c:pt>
                <c:pt idx="1255">
                  <c:v>2187.02</c:v>
                </c:pt>
                <c:pt idx="1256">
                  <c:v>2183.87</c:v>
                </c:pt>
                <c:pt idx="1257">
                  <c:v>2182.64</c:v>
                </c:pt>
                <c:pt idx="1258">
                  <c:v>2186.9</c:v>
                </c:pt>
                <c:pt idx="1259">
                  <c:v>2175.44</c:v>
                </c:pt>
                <c:pt idx="1260">
                  <c:v>2172.4699999999998</c:v>
                </c:pt>
                <c:pt idx="1261">
                  <c:v>2169.04</c:v>
                </c:pt>
                <c:pt idx="1262">
                  <c:v>2180.38</c:v>
                </c:pt>
                <c:pt idx="1263">
                  <c:v>2176.12</c:v>
                </c:pt>
                <c:pt idx="1264">
                  <c:v>2170.9499999999998</c:v>
                </c:pt>
                <c:pt idx="1265">
                  <c:v>2170.86</c:v>
                </c:pt>
                <c:pt idx="1266">
                  <c:v>2179.98</c:v>
                </c:pt>
                <c:pt idx="1267">
                  <c:v>2179.98</c:v>
                </c:pt>
                <c:pt idx="1268">
                  <c:v>2186.48</c:v>
                </c:pt>
                <c:pt idx="1269">
                  <c:v>2186.16</c:v>
                </c:pt>
                <c:pt idx="1270">
                  <c:v>2181.3000000000002</c:v>
                </c:pt>
                <c:pt idx="1271">
                  <c:v>2127.81</c:v>
                </c:pt>
                <c:pt idx="1272">
                  <c:v>2159.04</c:v>
                </c:pt>
                <c:pt idx="1273">
                  <c:v>2127.02</c:v>
                </c:pt>
                <c:pt idx="1274">
                  <c:v>2125.77</c:v>
                </c:pt>
                <c:pt idx="1275">
                  <c:v>2147.2600000000002</c:v>
                </c:pt>
                <c:pt idx="1276">
                  <c:v>2139.16</c:v>
                </c:pt>
                <c:pt idx="1277">
                  <c:v>2139.12</c:v>
                </c:pt>
                <c:pt idx="1278">
                  <c:v>2139.7600000000002</c:v>
                </c:pt>
                <c:pt idx="1279">
                  <c:v>2163.12</c:v>
                </c:pt>
                <c:pt idx="1280">
                  <c:v>2177.1799999999998</c:v>
                </c:pt>
                <c:pt idx="1281">
                  <c:v>2164.69</c:v>
                </c:pt>
                <c:pt idx="1282">
                  <c:v>2146.1</c:v>
                </c:pt>
                <c:pt idx="1283">
                  <c:v>2159.9299999999998</c:v>
                </c:pt>
                <c:pt idx="1284">
                  <c:v>2171.37</c:v>
                </c:pt>
                <c:pt idx="1285">
                  <c:v>2151.13</c:v>
                </c:pt>
                <c:pt idx="1286">
                  <c:v>2168.27</c:v>
                </c:pt>
                <c:pt idx="1287">
                  <c:v>2161.1999999999998</c:v>
                </c:pt>
                <c:pt idx="1288">
                  <c:v>2150.4899999999998</c:v>
                </c:pt>
                <c:pt idx="1289">
                  <c:v>2159.73</c:v>
                </c:pt>
                <c:pt idx="1290">
                  <c:v>2160.77</c:v>
                </c:pt>
                <c:pt idx="1291">
                  <c:v>2153.7399999999998</c:v>
                </c:pt>
                <c:pt idx="1292">
                  <c:v>2163.66</c:v>
                </c:pt>
                <c:pt idx="1293">
                  <c:v>2136.73</c:v>
                </c:pt>
                <c:pt idx="1294">
                  <c:v>2139.1799999999998</c:v>
                </c:pt>
                <c:pt idx="1295">
                  <c:v>2132.5500000000002</c:v>
                </c:pt>
                <c:pt idx="1296">
                  <c:v>2132.98</c:v>
                </c:pt>
                <c:pt idx="1297">
                  <c:v>2126.5</c:v>
                </c:pt>
                <c:pt idx="1298">
                  <c:v>2139.6</c:v>
                </c:pt>
                <c:pt idx="1299">
                  <c:v>2144.29</c:v>
                </c:pt>
                <c:pt idx="1300">
                  <c:v>2141.34</c:v>
                </c:pt>
                <c:pt idx="1301">
                  <c:v>2141.16</c:v>
                </c:pt>
                <c:pt idx="1302">
                  <c:v>2151.33</c:v>
                </c:pt>
                <c:pt idx="1303">
                  <c:v>2143.16</c:v>
                </c:pt>
                <c:pt idx="1304">
                  <c:v>2139.4299999999998</c:v>
                </c:pt>
                <c:pt idx="1305">
                  <c:v>2133.04</c:v>
                </c:pt>
                <c:pt idx="1306">
                  <c:v>2126.41</c:v>
                </c:pt>
                <c:pt idx="1307">
                  <c:v>2126.15</c:v>
                </c:pt>
                <c:pt idx="1308">
                  <c:v>2111.7199999999998</c:v>
                </c:pt>
                <c:pt idx="1309">
                  <c:v>2097.94</c:v>
                </c:pt>
                <c:pt idx="1310">
                  <c:v>2088.66</c:v>
                </c:pt>
                <c:pt idx="1311">
                  <c:v>2085.1799999999998</c:v>
                </c:pt>
                <c:pt idx="1312">
                  <c:v>2131.52</c:v>
                </c:pt>
                <c:pt idx="1313">
                  <c:v>2139.56</c:v>
                </c:pt>
                <c:pt idx="1314">
                  <c:v>2163.2600000000002</c:v>
                </c:pt>
                <c:pt idx="1315">
                  <c:v>2167.48</c:v>
                </c:pt>
                <c:pt idx="1316">
                  <c:v>2164.4499999999998</c:v>
                </c:pt>
                <c:pt idx="1317">
                  <c:v>2164.1999999999998</c:v>
                </c:pt>
                <c:pt idx="1318">
                  <c:v>2180.39</c:v>
                </c:pt>
                <c:pt idx="1319">
                  <c:v>2176.94</c:v>
                </c:pt>
                <c:pt idx="1320">
                  <c:v>2187.12</c:v>
                </c:pt>
                <c:pt idx="1321">
                  <c:v>2181.9</c:v>
                </c:pt>
                <c:pt idx="1322">
                  <c:v>2198.1799999999998</c:v>
                </c:pt>
                <c:pt idx="1323">
                  <c:v>2202.94</c:v>
                </c:pt>
                <c:pt idx="1324">
                  <c:v>2204.7199999999998</c:v>
                </c:pt>
                <c:pt idx="1325">
                  <c:v>2204.7199999999998</c:v>
                </c:pt>
                <c:pt idx="1326">
                  <c:v>2213.35</c:v>
                </c:pt>
                <c:pt idx="1327">
                  <c:v>2201.7199999999998</c:v>
                </c:pt>
                <c:pt idx="1328">
                  <c:v>2204.66</c:v>
                </c:pt>
                <c:pt idx="1329">
                  <c:v>2198.81</c:v>
                </c:pt>
                <c:pt idx="1330">
                  <c:v>2191.08</c:v>
                </c:pt>
                <c:pt idx="1331">
                  <c:v>2191.9499999999998</c:v>
                </c:pt>
                <c:pt idx="1332">
                  <c:v>2204.71</c:v>
                </c:pt>
                <c:pt idx="1333">
                  <c:v>2212.23</c:v>
                </c:pt>
                <c:pt idx="1334">
                  <c:v>2241.35</c:v>
                </c:pt>
                <c:pt idx="1335">
                  <c:v>2246.19</c:v>
                </c:pt>
                <c:pt idx="1336">
                  <c:v>2259.5300000000002</c:v>
                </c:pt>
                <c:pt idx="1337">
                  <c:v>2256.96</c:v>
                </c:pt>
                <c:pt idx="1338">
                  <c:v>2271.7199999999998</c:v>
                </c:pt>
                <c:pt idx="1339">
                  <c:v>2253.2800000000002</c:v>
                </c:pt>
                <c:pt idx="1340">
                  <c:v>2262.0300000000002</c:v>
                </c:pt>
                <c:pt idx="1341">
                  <c:v>2258.0700000000002</c:v>
                </c:pt>
                <c:pt idx="1342">
                  <c:v>2262.5300000000002</c:v>
                </c:pt>
                <c:pt idx="1343">
                  <c:v>2270.7600000000002</c:v>
                </c:pt>
                <c:pt idx="1344">
                  <c:v>2265.1799999999998</c:v>
                </c:pt>
                <c:pt idx="1345">
                  <c:v>2260.96</c:v>
                </c:pt>
                <c:pt idx="1346">
                  <c:v>2263.79</c:v>
                </c:pt>
                <c:pt idx="1347">
                  <c:v>2263.79</c:v>
                </c:pt>
                <c:pt idx="1348">
                  <c:v>2268.88</c:v>
                </c:pt>
                <c:pt idx="1349">
                  <c:v>2249.92</c:v>
                </c:pt>
                <c:pt idx="1350">
                  <c:v>2249.2600000000002</c:v>
                </c:pt>
                <c:pt idx="1351">
                  <c:v>2238.83</c:v>
                </c:pt>
                <c:pt idx="1352">
                  <c:v>2238.83</c:v>
                </c:pt>
                <c:pt idx="1353">
                  <c:v>2257.83</c:v>
                </c:pt>
                <c:pt idx="1354">
                  <c:v>2270.75</c:v>
                </c:pt>
                <c:pt idx="1355">
                  <c:v>2269</c:v>
                </c:pt>
                <c:pt idx="1356">
                  <c:v>2276.98</c:v>
                </c:pt>
                <c:pt idx="1357">
                  <c:v>2268.9</c:v>
                </c:pt>
                <c:pt idx="1358">
                  <c:v>2268.9</c:v>
                </c:pt>
                <c:pt idx="1359">
                  <c:v>2275.3200000000002</c:v>
                </c:pt>
                <c:pt idx="1360">
                  <c:v>2270.44</c:v>
                </c:pt>
                <c:pt idx="1361">
                  <c:v>2274.64</c:v>
                </c:pt>
                <c:pt idx="1362">
                  <c:v>2274.64</c:v>
                </c:pt>
                <c:pt idx="1363">
                  <c:v>2267.89</c:v>
                </c:pt>
                <c:pt idx="1364">
                  <c:v>2271.89</c:v>
                </c:pt>
                <c:pt idx="1365">
                  <c:v>2263.69</c:v>
                </c:pt>
                <c:pt idx="1366">
                  <c:v>2271.31</c:v>
                </c:pt>
                <c:pt idx="1367">
                  <c:v>2265.1999999999998</c:v>
                </c:pt>
                <c:pt idx="1368">
                  <c:v>2280.0700000000002</c:v>
                </c:pt>
                <c:pt idx="1369">
                  <c:v>2298.37</c:v>
                </c:pt>
                <c:pt idx="1370">
                  <c:v>2296.6799999999998</c:v>
                </c:pt>
                <c:pt idx="1371">
                  <c:v>2294.69</c:v>
                </c:pt>
                <c:pt idx="1372">
                  <c:v>2280.9</c:v>
                </c:pt>
                <c:pt idx="1373">
                  <c:v>2278.87</c:v>
                </c:pt>
                <c:pt idx="1374">
                  <c:v>2279.5500000000002</c:v>
                </c:pt>
                <c:pt idx="1375">
                  <c:v>2280.85</c:v>
                </c:pt>
                <c:pt idx="1376">
                  <c:v>2297.42</c:v>
                </c:pt>
                <c:pt idx="1377">
                  <c:v>2292.56</c:v>
                </c:pt>
                <c:pt idx="1378">
                  <c:v>2293.08</c:v>
                </c:pt>
                <c:pt idx="1379">
                  <c:v>2294.67</c:v>
                </c:pt>
                <c:pt idx="1380">
                  <c:v>2307.87</c:v>
                </c:pt>
                <c:pt idx="1381">
                  <c:v>2316.1</c:v>
                </c:pt>
                <c:pt idx="1382">
                  <c:v>2328.25</c:v>
                </c:pt>
                <c:pt idx="1383">
                  <c:v>2337.58</c:v>
                </c:pt>
                <c:pt idx="1384">
                  <c:v>2349.25</c:v>
                </c:pt>
                <c:pt idx="1385">
                  <c:v>2347.2199999999998</c:v>
                </c:pt>
                <c:pt idx="1386">
                  <c:v>2351.16</c:v>
                </c:pt>
                <c:pt idx="1387">
                  <c:v>2351.16</c:v>
                </c:pt>
                <c:pt idx="1388">
                  <c:v>2365.38</c:v>
                </c:pt>
                <c:pt idx="1389">
                  <c:v>2362.8200000000002</c:v>
                </c:pt>
                <c:pt idx="1390">
                  <c:v>2363.81</c:v>
                </c:pt>
                <c:pt idx="1391">
                  <c:v>2367.34</c:v>
                </c:pt>
                <c:pt idx="1392">
                  <c:v>2369.75</c:v>
                </c:pt>
                <c:pt idx="1393">
                  <c:v>2363.64</c:v>
                </c:pt>
                <c:pt idx="1394">
                  <c:v>2395.96</c:v>
                </c:pt>
                <c:pt idx="1395">
                  <c:v>2381.92</c:v>
                </c:pt>
                <c:pt idx="1396">
                  <c:v>2383.12</c:v>
                </c:pt>
                <c:pt idx="1397">
                  <c:v>2375.31</c:v>
                </c:pt>
                <c:pt idx="1398">
                  <c:v>2368.39</c:v>
                </c:pt>
                <c:pt idx="1399">
                  <c:v>2362.98</c:v>
                </c:pt>
                <c:pt idx="1400">
                  <c:v>2364.87</c:v>
                </c:pt>
                <c:pt idx="1401">
                  <c:v>2372.6</c:v>
                </c:pt>
                <c:pt idx="1402">
                  <c:v>2373.4699999999998</c:v>
                </c:pt>
                <c:pt idx="1403">
                  <c:v>2365.4499999999998</c:v>
                </c:pt>
                <c:pt idx="1404">
                  <c:v>2385.2600000000002</c:v>
                </c:pt>
                <c:pt idx="1405">
                  <c:v>2381.38</c:v>
                </c:pt>
                <c:pt idx="1406">
                  <c:v>2378.25</c:v>
                </c:pt>
                <c:pt idx="1407">
                  <c:v>2373.4699999999998</c:v>
                </c:pt>
                <c:pt idx="1408">
                  <c:v>2344.02</c:v>
                </c:pt>
                <c:pt idx="1409">
                  <c:v>2348.4499999999998</c:v>
                </c:pt>
                <c:pt idx="1410">
                  <c:v>2345.96</c:v>
                </c:pt>
                <c:pt idx="1411">
                  <c:v>2343.98</c:v>
                </c:pt>
                <c:pt idx="1412">
                  <c:v>2341.59</c:v>
                </c:pt>
                <c:pt idx="1413">
                  <c:v>2358.5700000000002</c:v>
                </c:pt>
                <c:pt idx="1414">
                  <c:v>2361.13</c:v>
                </c:pt>
                <c:pt idx="1415">
                  <c:v>2368.06</c:v>
                </c:pt>
                <c:pt idx="1416">
                  <c:v>2362.7199999999998</c:v>
                </c:pt>
                <c:pt idx="1417">
                  <c:v>2358.84</c:v>
                </c:pt>
                <c:pt idx="1418">
                  <c:v>2360.16</c:v>
                </c:pt>
                <c:pt idx="1419">
                  <c:v>2352.9499999999998</c:v>
                </c:pt>
                <c:pt idx="1420">
                  <c:v>2357.4899999999998</c:v>
                </c:pt>
                <c:pt idx="1421">
                  <c:v>2355.54</c:v>
                </c:pt>
                <c:pt idx="1422">
                  <c:v>2357.16</c:v>
                </c:pt>
                <c:pt idx="1423">
                  <c:v>2353.7800000000002</c:v>
                </c:pt>
                <c:pt idx="1424">
                  <c:v>2344.9299999999998</c:v>
                </c:pt>
                <c:pt idx="1425">
                  <c:v>2328.9499999999998</c:v>
                </c:pt>
                <c:pt idx="1426">
                  <c:v>2328.9499999999998</c:v>
                </c:pt>
                <c:pt idx="1427">
                  <c:v>2349.0100000000002</c:v>
                </c:pt>
                <c:pt idx="1428">
                  <c:v>2342.19</c:v>
                </c:pt>
                <c:pt idx="1429">
                  <c:v>2338.17</c:v>
                </c:pt>
                <c:pt idx="1430">
                  <c:v>2355.84</c:v>
                </c:pt>
                <c:pt idx="1431">
                  <c:v>2348.69</c:v>
                </c:pt>
                <c:pt idx="1432">
                  <c:v>2374.15</c:v>
                </c:pt>
                <c:pt idx="1433">
                  <c:v>2388.61</c:v>
                </c:pt>
                <c:pt idx="1434">
                  <c:v>2387.4499999999998</c:v>
                </c:pt>
                <c:pt idx="1435">
                  <c:v>2388.77</c:v>
                </c:pt>
                <c:pt idx="1436">
                  <c:v>2384.1999999999998</c:v>
                </c:pt>
                <c:pt idx="1437">
                  <c:v>2388.33</c:v>
                </c:pt>
                <c:pt idx="1438">
                  <c:v>2391.17</c:v>
                </c:pt>
                <c:pt idx="1439">
                  <c:v>2388.13</c:v>
                </c:pt>
                <c:pt idx="1440">
                  <c:v>2389.52</c:v>
                </c:pt>
                <c:pt idx="1441">
                  <c:v>2399.29</c:v>
                </c:pt>
                <c:pt idx="1442">
                  <c:v>2399.38</c:v>
                </c:pt>
                <c:pt idx="1443">
                  <c:v>2396.92</c:v>
                </c:pt>
                <c:pt idx="1444">
                  <c:v>2399.63</c:v>
                </c:pt>
                <c:pt idx="1445">
                  <c:v>2394.44</c:v>
                </c:pt>
                <c:pt idx="1446">
                  <c:v>2390.9</c:v>
                </c:pt>
                <c:pt idx="1447">
                  <c:v>2402.3200000000002</c:v>
                </c:pt>
                <c:pt idx="1448">
                  <c:v>2400.67</c:v>
                </c:pt>
                <c:pt idx="1449">
                  <c:v>2357.0300000000002</c:v>
                </c:pt>
                <c:pt idx="1450">
                  <c:v>2365.7199999999998</c:v>
                </c:pt>
                <c:pt idx="1451">
                  <c:v>2381.73</c:v>
                </c:pt>
                <c:pt idx="1452">
                  <c:v>2394.02</c:v>
                </c:pt>
                <c:pt idx="1453">
                  <c:v>2398.42</c:v>
                </c:pt>
                <c:pt idx="1454">
                  <c:v>2404.39</c:v>
                </c:pt>
                <c:pt idx="1455">
                  <c:v>2415.0700000000002</c:v>
                </c:pt>
                <c:pt idx="1456">
                  <c:v>2415.8200000000002</c:v>
                </c:pt>
                <c:pt idx="1457">
                  <c:v>2415.8200000000002</c:v>
                </c:pt>
                <c:pt idx="1458">
                  <c:v>2412.91</c:v>
                </c:pt>
                <c:pt idx="1459">
                  <c:v>2411.8000000000002</c:v>
                </c:pt>
                <c:pt idx="1460">
                  <c:v>2430.06</c:v>
                </c:pt>
                <c:pt idx="1461">
                  <c:v>2439.0700000000002</c:v>
                </c:pt>
                <c:pt idx="1462">
                  <c:v>2436.1</c:v>
                </c:pt>
                <c:pt idx="1463">
                  <c:v>2429.33</c:v>
                </c:pt>
                <c:pt idx="1464">
                  <c:v>2433.14</c:v>
                </c:pt>
                <c:pt idx="1465">
                  <c:v>2433.79</c:v>
                </c:pt>
                <c:pt idx="1466">
                  <c:v>2431.77</c:v>
                </c:pt>
                <c:pt idx="1467">
                  <c:v>2429.39</c:v>
                </c:pt>
                <c:pt idx="1468">
                  <c:v>2440.35</c:v>
                </c:pt>
                <c:pt idx="1469">
                  <c:v>2437.92</c:v>
                </c:pt>
                <c:pt idx="1470">
                  <c:v>2432.46</c:v>
                </c:pt>
                <c:pt idx="1471">
                  <c:v>2433.15</c:v>
                </c:pt>
                <c:pt idx="1472">
                  <c:v>2453.46</c:v>
                </c:pt>
                <c:pt idx="1473">
                  <c:v>2437.0300000000002</c:v>
                </c:pt>
                <c:pt idx="1474">
                  <c:v>2435.61</c:v>
                </c:pt>
                <c:pt idx="1475">
                  <c:v>2434.5</c:v>
                </c:pt>
                <c:pt idx="1476">
                  <c:v>2438.3000000000002</c:v>
                </c:pt>
                <c:pt idx="1477">
                  <c:v>2439.0700000000002</c:v>
                </c:pt>
                <c:pt idx="1478">
                  <c:v>2419.38</c:v>
                </c:pt>
                <c:pt idx="1479">
                  <c:v>2440.69</c:v>
                </c:pt>
                <c:pt idx="1480">
                  <c:v>2419.6999999999998</c:v>
                </c:pt>
                <c:pt idx="1481">
                  <c:v>2423.41</c:v>
                </c:pt>
                <c:pt idx="1482">
                  <c:v>2429.0100000000002</c:v>
                </c:pt>
                <c:pt idx="1483">
                  <c:v>2429.0100000000002</c:v>
                </c:pt>
                <c:pt idx="1484">
                  <c:v>2432.54</c:v>
                </c:pt>
                <c:pt idx="1485">
                  <c:v>2409.75</c:v>
                </c:pt>
                <c:pt idx="1486">
                  <c:v>2425.1799999999998</c:v>
                </c:pt>
                <c:pt idx="1487">
                  <c:v>2427.4299999999998</c:v>
                </c:pt>
                <c:pt idx="1488">
                  <c:v>2425.5300000000002</c:v>
                </c:pt>
                <c:pt idx="1489">
                  <c:v>2443.25</c:v>
                </c:pt>
                <c:pt idx="1490">
                  <c:v>2447.83</c:v>
                </c:pt>
                <c:pt idx="1491">
                  <c:v>2459.27</c:v>
                </c:pt>
                <c:pt idx="1492">
                  <c:v>2459.14</c:v>
                </c:pt>
                <c:pt idx="1493">
                  <c:v>2460.61</c:v>
                </c:pt>
                <c:pt idx="1494">
                  <c:v>2473.83</c:v>
                </c:pt>
                <c:pt idx="1495">
                  <c:v>2473.4499999999998</c:v>
                </c:pt>
                <c:pt idx="1496">
                  <c:v>2472.54</c:v>
                </c:pt>
                <c:pt idx="1497">
                  <c:v>2469.91</c:v>
                </c:pt>
                <c:pt idx="1498">
                  <c:v>2477.13</c:v>
                </c:pt>
                <c:pt idx="1499">
                  <c:v>2477.83</c:v>
                </c:pt>
                <c:pt idx="1500">
                  <c:v>2475.42</c:v>
                </c:pt>
                <c:pt idx="1501">
                  <c:v>2472.1</c:v>
                </c:pt>
                <c:pt idx="1502">
                  <c:v>2470.3000000000002</c:v>
                </c:pt>
                <c:pt idx="1503">
                  <c:v>2476.35</c:v>
                </c:pt>
                <c:pt idx="1504">
                  <c:v>2477.5700000000002</c:v>
                </c:pt>
                <c:pt idx="1505">
                  <c:v>2472.16</c:v>
                </c:pt>
                <c:pt idx="1506">
                  <c:v>2476.83</c:v>
                </c:pt>
                <c:pt idx="1507">
                  <c:v>2480.91</c:v>
                </c:pt>
                <c:pt idx="1508">
                  <c:v>2474.92</c:v>
                </c:pt>
                <c:pt idx="1509">
                  <c:v>2474.02</c:v>
                </c:pt>
                <c:pt idx="1510">
                  <c:v>2438.21</c:v>
                </c:pt>
                <c:pt idx="1511">
                  <c:v>2441.3200000000002</c:v>
                </c:pt>
                <c:pt idx="1512">
                  <c:v>2465.84</c:v>
                </c:pt>
                <c:pt idx="1513">
                  <c:v>2464.61</c:v>
                </c:pt>
                <c:pt idx="1514">
                  <c:v>2468.11</c:v>
                </c:pt>
                <c:pt idx="1515">
                  <c:v>2430.0100000000002</c:v>
                </c:pt>
                <c:pt idx="1516">
                  <c:v>2425.5500000000002</c:v>
                </c:pt>
                <c:pt idx="1517">
                  <c:v>2428.37</c:v>
                </c:pt>
                <c:pt idx="1518">
                  <c:v>2452.5100000000002</c:v>
                </c:pt>
                <c:pt idx="1519">
                  <c:v>2444.04</c:v>
                </c:pt>
                <c:pt idx="1520">
                  <c:v>2438.9699999999998</c:v>
                </c:pt>
                <c:pt idx="1521">
                  <c:v>2443.0500000000002</c:v>
                </c:pt>
                <c:pt idx="1522">
                  <c:v>2444.2399999999998</c:v>
                </c:pt>
                <c:pt idx="1523">
                  <c:v>2446.3000000000002</c:v>
                </c:pt>
                <c:pt idx="1524">
                  <c:v>2457.59</c:v>
                </c:pt>
                <c:pt idx="1525">
                  <c:v>2471.65</c:v>
                </c:pt>
                <c:pt idx="1526">
                  <c:v>2476.5500000000002</c:v>
                </c:pt>
                <c:pt idx="1527">
                  <c:v>2476.5500000000002</c:v>
                </c:pt>
                <c:pt idx="1528">
                  <c:v>2457.85</c:v>
                </c:pt>
                <c:pt idx="1529">
                  <c:v>2465.54</c:v>
                </c:pt>
                <c:pt idx="1530">
                  <c:v>2465.1</c:v>
                </c:pt>
                <c:pt idx="1531">
                  <c:v>2461.4299999999998</c:v>
                </c:pt>
                <c:pt idx="1532">
                  <c:v>2488.11</c:v>
                </c:pt>
                <c:pt idx="1533">
                  <c:v>2496.48</c:v>
                </c:pt>
                <c:pt idx="1534">
                  <c:v>2498.37</c:v>
                </c:pt>
                <c:pt idx="1535">
                  <c:v>2495.62</c:v>
                </c:pt>
                <c:pt idx="1536">
                  <c:v>2500.23</c:v>
                </c:pt>
                <c:pt idx="1537">
                  <c:v>2503.87</c:v>
                </c:pt>
                <c:pt idx="1538">
                  <c:v>2506.65</c:v>
                </c:pt>
                <c:pt idx="1539">
                  <c:v>2508.2399999999998</c:v>
                </c:pt>
                <c:pt idx="1540">
                  <c:v>2500.6</c:v>
                </c:pt>
                <c:pt idx="1541">
                  <c:v>2502.2199999999998</c:v>
                </c:pt>
                <c:pt idx="1542">
                  <c:v>2496.66</c:v>
                </c:pt>
                <c:pt idx="1543">
                  <c:v>2496.84</c:v>
                </c:pt>
                <c:pt idx="1544">
                  <c:v>2507.04</c:v>
                </c:pt>
                <c:pt idx="1545">
                  <c:v>2510.06</c:v>
                </c:pt>
                <c:pt idx="1546">
                  <c:v>2519.36</c:v>
                </c:pt>
                <c:pt idx="1547">
                  <c:v>2529.12</c:v>
                </c:pt>
                <c:pt idx="1548">
                  <c:v>2534.58</c:v>
                </c:pt>
                <c:pt idx="1549">
                  <c:v>2537.7399999999998</c:v>
                </c:pt>
                <c:pt idx="1550">
                  <c:v>2552.0700000000002</c:v>
                </c:pt>
                <c:pt idx="1551">
                  <c:v>2549.33</c:v>
                </c:pt>
                <c:pt idx="1552">
                  <c:v>2544.73</c:v>
                </c:pt>
                <c:pt idx="1553">
                  <c:v>2550.64</c:v>
                </c:pt>
                <c:pt idx="1554">
                  <c:v>2555.2399999999998</c:v>
                </c:pt>
                <c:pt idx="1555">
                  <c:v>2550.9299999999998</c:v>
                </c:pt>
                <c:pt idx="1556">
                  <c:v>2553.17</c:v>
                </c:pt>
                <c:pt idx="1557">
                  <c:v>2557.64</c:v>
                </c:pt>
                <c:pt idx="1558">
                  <c:v>2559.36</c:v>
                </c:pt>
                <c:pt idx="1559">
                  <c:v>2561.2600000000002</c:v>
                </c:pt>
                <c:pt idx="1560">
                  <c:v>2562.1</c:v>
                </c:pt>
                <c:pt idx="1561">
                  <c:v>2575.21</c:v>
                </c:pt>
                <c:pt idx="1562">
                  <c:v>2564.98</c:v>
                </c:pt>
                <c:pt idx="1563">
                  <c:v>2569.13</c:v>
                </c:pt>
                <c:pt idx="1564">
                  <c:v>2557.15</c:v>
                </c:pt>
                <c:pt idx="1565">
                  <c:v>2560.4</c:v>
                </c:pt>
                <c:pt idx="1566">
                  <c:v>2581.0700000000002</c:v>
                </c:pt>
                <c:pt idx="1567">
                  <c:v>2572.83</c:v>
                </c:pt>
                <c:pt idx="1568">
                  <c:v>2575.2600000000002</c:v>
                </c:pt>
                <c:pt idx="1569">
                  <c:v>2579.36</c:v>
                </c:pt>
                <c:pt idx="1570">
                  <c:v>2579.85</c:v>
                </c:pt>
                <c:pt idx="1571">
                  <c:v>2587.84</c:v>
                </c:pt>
                <c:pt idx="1572">
                  <c:v>2591.13</c:v>
                </c:pt>
                <c:pt idx="1573">
                  <c:v>2590.64</c:v>
                </c:pt>
                <c:pt idx="1574">
                  <c:v>2594.38</c:v>
                </c:pt>
                <c:pt idx="1575">
                  <c:v>2584.62</c:v>
                </c:pt>
                <c:pt idx="1576">
                  <c:v>2582.3000000000002</c:v>
                </c:pt>
                <c:pt idx="1577">
                  <c:v>2584.84</c:v>
                </c:pt>
                <c:pt idx="1578">
                  <c:v>2578.87</c:v>
                </c:pt>
                <c:pt idx="1579">
                  <c:v>2564.62</c:v>
                </c:pt>
                <c:pt idx="1580">
                  <c:v>2585.64</c:v>
                </c:pt>
                <c:pt idx="1581">
                  <c:v>2578.85</c:v>
                </c:pt>
                <c:pt idx="1582">
                  <c:v>2582.14</c:v>
                </c:pt>
                <c:pt idx="1583">
                  <c:v>2599.0300000000002</c:v>
                </c:pt>
                <c:pt idx="1584">
                  <c:v>2597.08</c:v>
                </c:pt>
                <c:pt idx="1585">
                  <c:v>2597.08</c:v>
                </c:pt>
                <c:pt idx="1586">
                  <c:v>2602.42</c:v>
                </c:pt>
                <c:pt idx="1587">
                  <c:v>2601.42</c:v>
                </c:pt>
                <c:pt idx="1588">
                  <c:v>2627.04</c:v>
                </c:pt>
                <c:pt idx="1589">
                  <c:v>2626.07</c:v>
                </c:pt>
                <c:pt idx="1590">
                  <c:v>2647.58</c:v>
                </c:pt>
                <c:pt idx="1591">
                  <c:v>2642.22</c:v>
                </c:pt>
                <c:pt idx="1592">
                  <c:v>2639.44</c:v>
                </c:pt>
                <c:pt idx="1593">
                  <c:v>2629.57</c:v>
                </c:pt>
                <c:pt idx="1594">
                  <c:v>2629.27</c:v>
                </c:pt>
                <c:pt idx="1595">
                  <c:v>2636.98</c:v>
                </c:pt>
                <c:pt idx="1596">
                  <c:v>2651.5</c:v>
                </c:pt>
                <c:pt idx="1597">
                  <c:v>2659.99</c:v>
                </c:pt>
                <c:pt idx="1598">
                  <c:v>2664.11</c:v>
                </c:pt>
                <c:pt idx="1599">
                  <c:v>2662.85</c:v>
                </c:pt>
                <c:pt idx="1600">
                  <c:v>2652.01</c:v>
                </c:pt>
                <c:pt idx="1601">
                  <c:v>2675.81</c:v>
                </c:pt>
                <c:pt idx="1602">
                  <c:v>2690.16</c:v>
                </c:pt>
                <c:pt idx="1603">
                  <c:v>2681.47</c:v>
                </c:pt>
                <c:pt idx="1604">
                  <c:v>2679.25</c:v>
                </c:pt>
                <c:pt idx="1605">
                  <c:v>2684.57</c:v>
                </c:pt>
                <c:pt idx="1606">
                  <c:v>2683.34</c:v>
                </c:pt>
                <c:pt idx="1607">
                  <c:v>2683.34</c:v>
                </c:pt>
                <c:pt idx="1608">
                  <c:v>2680.5</c:v>
                </c:pt>
                <c:pt idx="1609">
                  <c:v>2682.62</c:v>
                </c:pt>
                <c:pt idx="1610">
                  <c:v>2687.54</c:v>
                </c:pt>
                <c:pt idx="1611">
                  <c:v>2673.61</c:v>
                </c:pt>
                <c:pt idx="1612">
                  <c:v>2673.61</c:v>
                </c:pt>
                <c:pt idx="1613">
                  <c:v>2695.81</c:v>
                </c:pt>
                <c:pt idx="1614">
                  <c:v>2713.06</c:v>
                </c:pt>
                <c:pt idx="1615">
                  <c:v>2723.99</c:v>
                </c:pt>
                <c:pt idx="1616">
                  <c:v>2743.15</c:v>
                </c:pt>
                <c:pt idx="1617">
                  <c:v>2747.71</c:v>
                </c:pt>
                <c:pt idx="1618">
                  <c:v>2751.29</c:v>
                </c:pt>
                <c:pt idx="1619">
                  <c:v>2748.23</c:v>
                </c:pt>
                <c:pt idx="1620">
                  <c:v>2767.56</c:v>
                </c:pt>
                <c:pt idx="1621">
                  <c:v>2786.24</c:v>
                </c:pt>
                <c:pt idx="1622">
                  <c:v>2786.24</c:v>
                </c:pt>
                <c:pt idx="1623">
                  <c:v>2776.42</c:v>
                </c:pt>
                <c:pt idx="1624">
                  <c:v>2802.56</c:v>
                </c:pt>
                <c:pt idx="1625">
                  <c:v>2798.03</c:v>
                </c:pt>
                <c:pt idx="1626">
                  <c:v>2810.3</c:v>
                </c:pt>
                <c:pt idx="1627">
                  <c:v>2832.97</c:v>
                </c:pt>
                <c:pt idx="1628">
                  <c:v>2839.13</c:v>
                </c:pt>
                <c:pt idx="1629">
                  <c:v>2837.54</c:v>
                </c:pt>
                <c:pt idx="1630">
                  <c:v>2839.25</c:v>
                </c:pt>
                <c:pt idx="1631">
                  <c:v>2872.87</c:v>
                </c:pt>
                <c:pt idx="1632">
                  <c:v>2853.53</c:v>
                </c:pt>
                <c:pt idx="1633">
                  <c:v>2822.43</c:v>
                </c:pt>
                <c:pt idx="1634">
                  <c:v>2823.81</c:v>
                </c:pt>
                <c:pt idx="1635">
                  <c:v>2821.98</c:v>
                </c:pt>
                <c:pt idx="1636">
                  <c:v>2762.13</c:v>
                </c:pt>
                <c:pt idx="1637">
                  <c:v>2648.94</c:v>
                </c:pt>
                <c:pt idx="1638">
                  <c:v>2695.14</c:v>
                </c:pt>
                <c:pt idx="1639">
                  <c:v>2681.66</c:v>
                </c:pt>
                <c:pt idx="1640">
                  <c:v>2581</c:v>
                </c:pt>
                <c:pt idx="1641">
                  <c:v>2619.5500000000002</c:v>
                </c:pt>
                <c:pt idx="1642">
                  <c:v>2656</c:v>
                </c:pt>
                <c:pt idx="1643">
                  <c:v>2662.94</c:v>
                </c:pt>
                <c:pt idx="1644">
                  <c:v>2698.63</c:v>
                </c:pt>
                <c:pt idx="1645">
                  <c:v>2731.2</c:v>
                </c:pt>
                <c:pt idx="1646">
                  <c:v>2732.22</c:v>
                </c:pt>
                <c:pt idx="1647">
                  <c:v>2732.22</c:v>
                </c:pt>
                <c:pt idx="1648">
                  <c:v>2716.26</c:v>
                </c:pt>
                <c:pt idx="1649">
                  <c:v>2701.33</c:v>
                </c:pt>
                <c:pt idx="1650">
                  <c:v>2703.96</c:v>
                </c:pt>
                <c:pt idx="1651">
                  <c:v>2747.3</c:v>
                </c:pt>
                <c:pt idx="1652">
                  <c:v>2779.6</c:v>
                </c:pt>
                <c:pt idx="1653">
                  <c:v>2744.28</c:v>
                </c:pt>
                <c:pt idx="1654">
                  <c:v>2713.83</c:v>
                </c:pt>
                <c:pt idx="1655">
                  <c:v>2677.67</c:v>
                </c:pt>
                <c:pt idx="1656">
                  <c:v>2691.25</c:v>
                </c:pt>
                <c:pt idx="1657">
                  <c:v>2720.94</c:v>
                </c:pt>
                <c:pt idx="1658">
                  <c:v>2728.12</c:v>
                </c:pt>
                <c:pt idx="1659">
                  <c:v>2726.8</c:v>
                </c:pt>
                <c:pt idx="1660">
                  <c:v>2738.97</c:v>
                </c:pt>
                <c:pt idx="1661">
                  <c:v>2786.57</c:v>
                </c:pt>
                <c:pt idx="1662">
                  <c:v>2783.02</c:v>
                </c:pt>
                <c:pt idx="1663">
                  <c:v>2765.31</c:v>
                </c:pt>
                <c:pt idx="1664">
                  <c:v>2749.48</c:v>
                </c:pt>
                <c:pt idx="1665">
                  <c:v>2747.33</c:v>
                </c:pt>
                <c:pt idx="1666">
                  <c:v>2752.01</c:v>
                </c:pt>
                <c:pt idx="1667">
                  <c:v>2712.92</c:v>
                </c:pt>
                <c:pt idx="1668">
                  <c:v>2716.94</c:v>
                </c:pt>
                <c:pt idx="1669">
                  <c:v>2711.93</c:v>
                </c:pt>
                <c:pt idx="1670">
                  <c:v>2643.69</c:v>
                </c:pt>
                <c:pt idx="1671">
                  <c:v>2588.2600000000002</c:v>
                </c:pt>
                <c:pt idx="1672">
                  <c:v>2658.55</c:v>
                </c:pt>
                <c:pt idx="1673">
                  <c:v>2612.62</c:v>
                </c:pt>
                <c:pt idx="1674">
                  <c:v>2605</c:v>
                </c:pt>
                <c:pt idx="1675">
                  <c:v>2640.87</c:v>
                </c:pt>
                <c:pt idx="1676">
                  <c:v>2640.87</c:v>
                </c:pt>
                <c:pt idx="1677">
                  <c:v>2581.88</c:v>
                </c:pt>
                <c:pt idx="1678">
                  <c:v>2614.4499999999998</c:v>
                </c:pt>
                <c:pt idx="1679">
                  <c:v>2644.69</c:v>
                </c:pt>
                <c:pt idx="1680">
                  <c:v>2662.84</c:v>
                </c:pt>
                <c:pt idx="1681">
                  <c:v>2604.4699999999998</c:v>
                </c:pt>
                <c:pt idx="1682">
                  <c:v>2613.16</c:v>
                </c:pt>
                <c:pt idx="1683">
                  <c:v>2656.87</c:v>
                </c:pt>
                <c:pt idx="1684">
                  <c:v>2642.19</c:v>
                </c:pt>
                <c:pt idx="1685">
                  <c:v>2663.99</c:v>
                </c:pt>
                <c:pt idx="1686">
                  <c:v>2656.3</c:v>
                </c:pt>
                <c:pt idx="1687">
                  <c:v>2677.84</c:v>
                </c:pt>
                <c:pt idx="1688">
                  <c:v>2706.39</c:v>
                </c:pt>
                <c:pt idx="1689">
                  <c:v>2708.64</c:v>
                </c:pt>
                <c:pt idx="1690">
                  <c:v>2693.13</c:v>
                </c:pt>
                <c:pt idx="1691">
                  <c:v>2670.14</c:v>
                </c:pt>
                <c:pt idx="1692">
                  <c:v>2670.29</c:v>
                </c:pt>
                <c:pt idx="1693">
                  <c:v>2634.56</c:v>
                </c:pt>
                <c:pt idx="1694">
                  <c:v>2639.4</c:v>
                </c:pt>
                <c:pt idx="1695">
                  <c:v>2666.94</c:v>
                </c:pt>
                <c:pt idx="1696">
                  <c:v>2669.91</c:v>
                </c:pt>
                <c:pt idx="1697">
                  <c:v>2648.05</c:v>
                </c:pt>
                <c:pt idx="1698">
                  <c:v>2654.8</c:v>
                </c:pt>
                <c:pt idx="1699">
                  <c:v>2635.67</c:v>
                </c:pt>
                <c:pt idx="1700">
                  <c:v>2629.73</c:v>
                </c:pt>
                <c:pt idx="1701">
                  <c:v>2663.42</c:v>
                </c:pt>
                <c:pt idx="1702">
                  <c:v>2672.63</c:v>
                </c:pt>
                <c:pt idx="1703">
                  <c:v>2671.92</c:v>
                </c:pt>
                <c:pt idx="1704">
                  <c:v>2697.79</c:v>
                </c:pt>
                <c:pt idx="1705">
                  <c:v>2723.07</c:v>
                </c:pt>
                <c:pt idx="1706">
                  <c:v>2727.72</c:v>
                </c:pt>
                <c:pt idx="1707">
                  <c:v>2730.13</c:v>
                </c:pt>
                <c:pt idx="1708">
                  <c:v>2711.45</c:v>
                </c:pt>
                <c:pt idx="1709">
                  <c:v>2722.46</c:v>
                </c:pt>
                <c:pt idx="1710">
                  <c:v>2720.13</c:v>
                </c:pt>
                <c:pt idx="1711">
                  <c:v>2712.97</c:v>
                </c:pt>
                <c:pt idx="1712">
                  <c:v>2733.01</c:v>
                </c:pt>
                <c:pt idx="1713">
                  <c:v>2724.44</c:v>
                </c:pt>
                <c:pt idx="1714">
                  <c:v>2733.29</c:v>
                </c:pt>
                <c:pt idx="1715">
                  <c:v>2727.76</c:v>
                </c:pt>
                <c:pt idx="1716">
                  <c:v>2721.33</c:v>
                </c:pt>
                <c:pt idx="1717">
                  <c:v>2721.33</c:v>
                </c:pt>
                <c:pt idx="1718">
                  <c:v>2689.86</c:v>
                </c:pt>
                <c:pt idx="1719">
                  <c:v>2724.01</c:v>
                </c:pt>
                <c:pt idx="1720">
                  <c:v>2705.27</c:v>
                </c:pt>
                <c:pt idx="1721">
                  <c:v>2734.62</c:v>
                </c:pt>
                <c:pt idx="1722">
                  <c:v>2746.87</c:v>
                </c:pt>
                <c:pt idx="1723">
                  <c:v>2748.8</c:v>
                </c:pt>
                <c:pt idx="1724">
                  <c:v>2772.35</c:v>
                </c:pt>
                <c:pt idx="1725">
                  <c:v>2770.37</c:v>
                </c:pt>
                <c:pt idx="1726">
                  <c:v>2779.03</c:v>
                </c:pt>
                <c:pt idx="1727">
                  <c:v>2782</c:v>
                </c:pt>
                <c:pt idx="1728">
                  <c:v>2786.85</c:v>
                </c:pt>
                <c:pt idx="1729">
                  <c:v>2775.63</c:v>
                </c:pt>
                <c:pt idx="1730">
                  <c:v>2782.49</c:v>
                </c:pt>
                <c:pt idx="1731">
                  <c:v>2779.66</c:v>
                </c:pt>
                <c:pt idx="1732">
                  <c:v>2773.75</c:v>
                </c:pt>
                <c:pt idx="1733">
                  <c:v>2762.59</c:v>
                </c:pt>
                <c:pt idx="1734">
                  <c:v>2767.32</c:v>
                </c:pt>
                <c:pt idx="1735">
                  <c:v>2749.76</c:v>
                </c:pt>
                <c:pt idx="1736">
                  <c:v>2754.88</c:v>
                </c:pt>
                <c:pt idx="1737">
                  <c:v>2717.07</c:v>
                </c:pt>
                <c:pt idx="1738">
                  <c:v>2723.06</c:v>
                </c:pt>
                <c:pt idx="1739">
                  <c:v>2699.63</c:v>
                </c:pt>
                <c:pt idx="1740">
                  <c:v>2716.31</c:v>
                </c:pt>
                <c:pt idx="1741">
                  <c:v>2718.37</c:v>
                </c:pt>
                <c:pt idx="1742">
                  <c:v>2726.71</c:v>
                </c:pt>
                <c:pt idx="1743">
                  <c:v>2713.22</c:v>
                </c:pt>
                <c:pt idx="1744">
                  <c:v>2713.22</c:v>
                </c:pt>
                <c:pt idx="1745">
                  <c:v>2736.61</c:v>
                </c:pt>
                <c:pt idx="1746">
                  <c:v>2759.82</c:v>
                </c:pt>
                <c:pt idx="1747">
                  <c:v>2784.17</c:v>
                </c:pt>
                <c:pt idx="1748">
                  <c:v>2793.84</c:v>
                </c:pt>
                <c:pt idx="1749">
                  <c:v>2774.02</c:v>
                </c:pt>
                <c:pt idx="1750">
                  <c:v>2798.29</c:v>
                </c:pt>
                <c:pt idx="1751">
                  <c:v>2801.31</c:v>
                </c:pt>
                <c:pt idx="1752">
                  <c:v>2798.43</c:v>
                </c:pt>
                <c:pt idx="1753">
                  <c:v>2809.55</c:v>
                </c:pt>
                <c:pt idx="1754">
                  <c:v>2815.62</c:v>
                </c:pt>
                <c:pt idx="1755">
                  <c:v>2804.49</c:v>
                </c:pt>
                <c:pt idx="1756">
                  <c:v>2801.83</c:v>
                </c:pt>
                <c:pt idx="1757">
                  <c:v>2806.98</c:v>
                </c:pt>
                <c:pt idx="1758">
                  <c:v>2820.4</c:v>
                </c:pt>
                <c:pt idx="1759">
                  <c:v>2846.07</c:v>
                </c:pt>
                <c:pt idx="1760">
                  <c:v>2837.44</c:v>
                </c:pt>
                <c:pt idx="1761">
                  <c:v>2818.82</c:v>
                </c:pt>
                <c:pt idx="1762">
                  <c:v>2802.6</c:v>
                </c:pt>
                <c:pt idx="1763">
                  <c:v>2816.29</c:v>
                </c:pt>
                <c:pt idx="1764">
                  <c:v>2813.36</c:v>
                </c:pt>
                <c:pt idx="1765">
                  <c:v>2827.22</c:v>
                </c:pt>
                <c:pt idx="1766">
                  <c:v>2840.35</c:v>
                </c:pt>
                <c:pt idx="1767">
                  <c:v>2850.4</c:v>
                </c:pt>
                <c:pt idx="1768">
                  <c:v>2858.45</c:v>
                </c:pt>
                <c:pt idx="1769">
                  <c:v>2857.7</c:v>
                </c:pt>
                <c:pt idx="1770">
                  <c:v>2853.58</c:v>
                </c:pt>
                <c:pt idx="1771">
                  <c:v>2833.28</c:v>
                </c:pt>
                <c:pt idx="1772">
                  <c:v>2821.93</c:v>
                </c:pt>
                <c:pt idx="1773">
                  <c:v>2839.96</c:v>
                </c:pt>
                <c:pt idx="1774">
                  <c:v>2818.37</c:v>
                </c:pt>
                <c:pt idx="1775">
                  <c:v>2840.69</c:v>
                </c:pt>
                <c:pt idx="1776">
                  <c:v>2850.13</c:v>
                </c:pt>
                <c:pt idx="1777">
                  <c:v>2857.05</c:v>
                </c:pt>
                <c:pt idx="1778">
                  <c:v>2862.96</c:v>
                </c:pt>
                <c:pt idx="1779">
                  <c:v>2861.82</c:v>
                </c:pt>
                <c:pt idx="1780">
                  <c:v>2856.98</c:v>
                </c:pt>
                <c:pt idx="1781">
                  <c:v>2874.69</c:v>
                </c:pt>
                <c:pt idx="1782">
                  <c:v>2896.74</c:v>
                </c:pt>
                <c:pt idx="1783">
                  <c:v>2897.52</c:v>
                </c:pt>
                <c:pt idx="1784">
                  <c:v>2914.04</c:v>
                </c:pt>
                <c:pt idx="1785">
                  <c:v>2901.13</c:v>
                </c:pt>
                <c:pt idx="1786">
                  <c:v>2901.52</c:v>
                </c:pt>
                <c:pt idx="1787">
                  <c:v>2901.52</c:v>
                </c:pt>
                <c:pt idx="1788">
                  <c:v>2896.72</c:v>
                </c:pt>
                <c:pt idx="1789">
                  <c:v>2888.6</c:v>
                </c:pt>
                <c:pt idx="1790">
                  <c:v>2878.05</c:v>
                </c:pt>
                <c:pt idx="1791">
                  <c:v>2871.68</c:v>
                </c:pt>
                <c:pt idx="1792">
                  <c:v>2877.13</c:v>
                </c:pt>
                <c:pt idx="1793">
                  <c:v>2887.89</c:v>
                </c:pt>
                <c:pt idx="1794">
                  <c:v>2888.92</c:v>
                </c:pt>
                <c:pt idx="1795">
                  <c:v>2904.18</c:v>
                </c:pt>
                <c:pt idx="1796">
                  <c:v>2904.98</c:v>
                </c:pt>
                <c:pt idx="1797">
                  <c:v>2888.8</c:v>
                </c:pt>
                <c:pt idx="1798">
                  <c:v>2904.31</c:v>
                </c:pt>
                <c:pt idx="1799">
                  <c:v>2907.95</c:v>
                </c:pt>
                <c:pt idx="1800">
                  <c:v>2930.75</c:v>
                </c:pt>
                <c:pt idx="1801">
                  <c:v>2929.67</c:v>
                </c:pt>
                <c:pt idx="1802">
                  <c:v>2919.37</c:v>
                </c:pt>
                <c:pt idx="1803">
                  <c:v>2915.56</c:v>
                </c:pt>
                <c:pt idx="1804">
                  <c:v>2905.97</c:v>
                </c:pt>
                <c:pt idx="1805">
                  <c:v>2914</c:v>
                </c:pt>
                <c:pt idx="1806">
                  <c:v>2913.98</c:v>
                </c:pt>
                <c:pt idx="1807">
                  <c:v>2924.59</c:v>
                </c:pt>
                <c:pt idx="1808">
                  <c:v>2923.43</c:v>
                </c:pt>
                <c:pt idx="1809">
                  <c:v>2925.51</c:v>
                </c:pt>
                <c:pt idx="1810">
                  <c:v>2901.61</c:v>
                </c:pt>
                <c:pt idx="1811">
                  <c:v>2885.57</c:v>
                </c:pt>
                <c:pt idx="1812">
                  <c:v>2884.43</c:v>
                </c:pt>
                <c:pt idx="1813">
                  <c:v>2880.34</c:v>
                </c:pt>
                <c:pt idx="1814">
                  <c:v>2785.68</c:v>
                </c:pt>
                <c:pt idx="1815">
                  <c:v>2728.37</c:v>
                </c:pt>
                <c:pt idx="1816">
                  <c:v>2767.13</c:v>
                </c:pt>
                <c:pt idx="1817">
                  <c:v>2750.79</c:v>
                </c:pt>
                <c:pt idx="1818">
                  <c:v>2809.92</c:v>
                </c:pt>
                <c:pt idx="1819">
                  <c:v>2809.21</c:v>
                </c:pt>
                <c:pt idx="1820">
                  <c:v>2768.78</c:v>
                </c:pt>
                <c:pt idx="1821">
                  <c:v>2767.78</c:v>
                </c:pt>
                <c:pt idx="1822">
                  <c:v>2755.88</c:v>
                </c:pt>
                <c:pt idx="1823">
                  <c:v>2740.69</c:v>
                </c:pt>
                <c:pt idx="1824">
                  <c:v>2656.1</c:v>
                </c:pt>
                <c:pt idx="1825">
                  <c:v>2705.57</c:v>
                </c:pt>
                <c:pt idx="1826">
                  <c:v>2658.69</c:v>
                </c:pt>
                <c:pt idx="1827">
                  <c:v>2641.25</c:v>
                </c:pt>
                <c:pt idx="1828">
                  <c:v>2682.63</c:v>
                </c:pt>
                <c:pt idx="1829">
                  <c:v>2711.74</c:v>
                </c:pt>
                <c:pt idx="1830">
                  <c:v>2740.37</c:v>
                </c:pt>
                <c:pt idx="1831">
                  <c:v>2723.06</c:v>
                </c:pt>
                <c:pt idx="1832">
                  <c:v>2738.31</c:v>
                </c:pt>
                <c:pt idx="1833">
                  <c:v>2755.45</c:v>
                </c:pt>
                <c:pt idx="1834">
                  <c:v>2813.89</c:v>
                </c:pt>
                <c:pt idx="1835">
                  <c:v>2806.83</c:v>
                </c:pt>
                <c:pt idx="1836">
                  <c:v>2781.01</c:v>
                </c:pt>
                <c:pt idx="1837">
                  <c:v>2726.22</c:v>
                </c:pt>
                <c:pt idx="1838">
                  <c:v>2722.18</c:v>
                </c:pt>
                <c:pt idx="1839">
                  <c:v>2701.58</c:v>
                </c:pt>
                <c:pt idx="1840">
                  <c:v>2730.2</c:v>
                </c:pt>
                <c:pt idx="1841">
                  <c:v>2736.27</c:v>
                </c:pt>
                <c:pt idx="1842">
                  <c:v>2690.73</c:v>
                </c:pt>
                <c:pt idx="1843">
                  <c:v>2641.89</c:v>
                </c:pt>
                <c:pt idx="1844">
                  <c:v>2649.93</c:v>
                </c:pt>
                <c:pt idx="1845">
                  <c:v>2649.93</c:v>
                </c:pt>
                <c:pt idx="1846">
                  <c:v>2632.56</c:v>
                </c:pt>
                <c:pt idx="1847">
                  <c:v>2673.45</c:v>
                </c:pt>
                <c:pt idx="1848">
                  <c:v>2682.17</c:v>
                </c:pt>
                <c:pt idx="1849">
                  <c:v>2743.79</c:v>
                </c:pt>
                <c:pt idx="1850">
                  <c:v>2737.76</c:v>
                </c:pt>
                <c:pt idx="1851">
                  <c:v>2760.17</c:v>
                </c:pt>
                <c:pt idx="1852">
                  <c:v>2790.37</c:v>
                </c:pt>
                <c:pt idx="1853">
                  <c:v>2700.06</c:v>
                </c:pt>
                <c:pt idx="1854">
                  <c:v>2700.06</c:v>
                </c:pt>
                <c:pt idx="1855">
                  <c:v>2695.95</c:v>
                </c:pt>
                <c:pt idx="1856">
                  <c:v>2633.08</c:v>
                </c:pt>
                <c:pt idx="1857">
                  <c:v>2637.72</c:v>
                </c:pt>
                <c:pt idx="1858">
                  <c:v>2636.78</c:v>
                </c:pt>
                <c:pt idx="1859">
                  <c:v>2651.07</c:v>
                </c:pt>
                <c:pt idx="1860">
                  <c:v>2650.54</c:v>
                </c:pt>
                <c:pt idx="1861">
                  <c:v>2599.9499999999998</c:v>
                </c:pt>
                <c:pt idx="1862">
                  <c:v>2545.94</c:v>
                </c:pt>
                <c:pt idx="1863">
                  <c:v>2546.16</c:v>
                </c:pt>
                <c:pt idx="1864">
                  <c:v>2506.96</c:v>
                </c:pt>
                <c:pt idx="1865">
                  <c:v>2467.42</c:v>
                </c:pt>
                <c:pt idx="1866">
                  <c:v>2416.62</c:v>
                </c:pt>
                <c:pt idx="1867">
                  <c:v>2351.1</c:v>
                </c:pt>
                <c:pt idx="1868">
                  <c:v>2351.1</c:v>
                </c:pt>
                <c:pt idx="1869">
                  <c:v>2467.6999999999998</c:v>
                </c:pt>
                <c:pt idx="1870">
                  <c:v>2488.83</c:v>
                </c:pt>
                <c:pt idx="1871">
                  <c:v>2485.7399999999998</c:v>
                </c:pt>
                <c:pt idx="1872">
                  <c:v>2506.85</c:v>
                </c:pt>
                <c:pt idx="1873">
                  <c:v>2506.85</c:v>
                </c:pt>
                <c:pt idx="1874">
                  <c:v>2510.0300000000002</c:v>
                </c:pt>
                <c:pt idx="1875">
                  <c:v>2447.89</c:v>
                </c:pt>
                <c:pt idx="1876">
                  <c:v>2531.94</c:v>
                </c:pt>
                <c:pt idx="1877">
                  <c:v>2549.69</c:v>
                </c:pt>
                <c:pt idx="1878">
                  <c:v>2574.41</c:v>
                </c:pt>
                <c:pt idx="1879">
                  <c:v>2584.96</c:v>
                </c:pt>
                <c:pt idx="1880">
                  <c:v>2596.64</c:v>
                </c:pt>
                <c:pt idx="1881">
                  <c:v>2596.2600000000002</c:v>
                </c:pt>
                <c:pt idx="1882">
                  <c:v>2582.61</c:v>
                </c:pt>
                <c:pt idx="1883">
                  <c:v>2610.3000000000002</c:v>
                </c:pt>
                <c:pt idx="1884">
                  <c:v>2616.1</c:v>
                </c:pt>
                <c:pt idx="1885">
                  <c:v>2635.96</c:v>
                </c:pt>
                <c:pt idx="1886">
                  <c:v>2670.71</c:v>
                </c:pt>
                <c:pt idx="1887">
                  <c:v>2670.71</c:v>
                </c:pt>
                <c:pt idx="1888">
                  <c:v>2632.9</c:v>
                </c:pt>
                <c:pt idx="1889">
                  <c:v>2638.7</c:v>
                </c:pt>
                <c:pt idx="1890">
                  <c:v>2642.33</c:v>
                </c:pt>
                <c:pt idx="1891">
                  <c:v>2664.76</c:v>
                </c:pt>
                <c:pt idx="1892">
                  <c:v>2643.85</c:v>
                </c:pt>
                <c:pt idx="1893">
                  <c:v>2640</c:v>
                </c:pt>
                <c:pt idx="1894">
                  <c:v>2681.05</c:v>
                </c:pt>
                <c:pt idx="1895">
                  <c:v>2704.1</c:v>
                </c:pt>
                <c:pt idx="1896">
                  <c:v>2706.53</c:v>
                </c:pt>
                <c:pt idx="1897">
                  <c:v>2724.87</c:v>
                </c:pt>
                <c:pt idx="1898">
                  <c:v>2737.7</c:v>
                </c:pt>
                <c:pt idx="1899">
                  <c:v>2731.61</c:v>
                </c:pt>
                <c:pt idx="1900">
                  <c:v>2706.05</c:v>
                </c:pt>
                <c:pt idx="1901">
                  <c:v>2707.88</c:v>
                </c:pt>
                <c:pt idx="1902">
                  <c:v>2709.8</c:v>
                </c:pt>
                <c:pt idx="1903">
                  <c:v>2744.73</c:v>
                </c:pt>
                <c:pt idx="1904">
                  <c:v>2753.03</c:v>
                </c:pt>
                <c:pt idx="1905">
                  <c:v>2745.73</c:v>
                </c:pt>
                <c:pt idx="1906">
                  <c:v>2775.6</c:v>
                </c:pt>
                <c:pt idx="1907">
                  <c:v>2775.6</c:v>
                </c:pt>
                <c:pt idx="1908">
                  <c:v>2779.76</c:v>
                </c:pt>
                <c:pt idx="1909">
                  <c:v>2784.7</c:v>
                </c:pt>
                <c:pt idx="1910">
                  <c:v>2774.88</c:v>
                </c:pt>
                <c:pt idx="1911">
                  <c:v>2792.67</c:v>
                </c:pt>
                <c:pt idx="1912">
                  <c:v>2796.11</c:v>
                </c:pt>
                <c:pt idx="1913">
                  <c:v>2793.9</c:v>
                </c:pt>
                <c:pt idx="1914">
                  <c:v>2792.38</c:v>
                </c:pt>
                <c:pt idx="1915">
                  <c:v>2784.49</c:v>
                </c:pt>
                <c:pt idx="1916">
                  <c:v>2803.69</c:v>
                </c:pt>
                <c:pt idx="1917">
                  <c:v>2792.81</c:v>
                </c:pt>
                <c:pt idx="1918">
                  <c:v>2789.65</c:v>
                </c:pt>
                <c:pt idx="1919">
                  <c:v>2771.45</c:v>
                </c:pt>
                <c:pt idx="1920">
                  <c:v>2748.93</c:v>
                </c:pt>
                <c:pt idx="1921">
                  <c:v>2743.07</c:v>
                </c:pt>
                <c:pt idx="1922">
                  <c:v>2783.3</c:v>
                </c:pt>
                <c:pt idx="1923">
                  <c:v>2791.52</c:v>
                </c:pt>
                <c:pt idx="1924">
                  <c:v>2810.92</c:v>
                </c:pt>
                <c:pt idx="1925">
                  <c:v>2808.48</c:v>
                </c:pt>
                <c:pt idx="1926">
                  <c:v>2822.48</c:v>
                </c:pt>
                <c:pt idx="1927">
                  <c:v>2832.94</c:v>
                </c:pt>
                <c:pt idx="1928">
                  <c:v>2832.57</c:v>
                </c:pt>
                <c:pt idx="1929">
                  <c:v>2824.23</c:v>
                </c:pt>
                <c:pt idx="1930">
                  <c:v>2854.88</c:v>
                </c:pt>
                <c:pt idx="1931">
                  <c:v>2800.71</c:v>
                </c:pt>
                <c:pt idx="1932">
                  <c:v>2798.36</c:v>
                </c:pt>
                <c:pt idx="1933">
                  <c:v>2818.46</c:v>
                </c:pt>
                <c:pt idx="1934">
                  <c:v>2805.37</c:v>
                </c:pt>
                <c:pt idx="1935">
                  <c:v>2815.44</c:v>
                </c:pt>
                <c:pt idx="1936">
                  <c:v>2834.4</c:v>
                </c:pt>
                <c:pt idx="1937">
                  <c:v>2867.19</c:v>
                </c:pt>
                <c:pt idx="1938">
                  <c:v>2867.24</c:v>
                </c:pt>
                <c:pt idx="1939">
                  <c:v>2873.4</c:v>
                </c:pt>
                <c:pt idx="1940">
                  <c:v>2879.39</c:v>
                </c:pt>
                <c:pt idx="1941">
                  <c:v>2892.74</c:v>
                </c:pt>
                <c:pt idx="1942">
                  <c:v>2895.77</c:v>
                </c:pt>
                <c:pt idx="1943">
                  <c:v>2878.2</c:v>
                </c:pt>
                <c:pt idx="1944">
                  <c:v>2888.21</c:v>
                </c:pt>
                <c:pt idx="1945">
                  <c:v>2888.32</c:v>
                </c:pt>
                <c:pt idx="1946">
                  <c:v>2907.41</c:v>
                </c:pt>
                <c:pt idx="1947">
                  <c:v>2905.58</c:v>
                </c:pt>
                <c:pt idx="1948">
                  <c:v>2907.06</c:v>
                </c:pt>
                <c:pt idx="1949">
                  <c:v>2900.45</c:v>
                </c:pt>
                <c:pt idx="1950">
                  <c:v>2905.03</c:v>
                </c:pt>
                <c:pt idx="1951">
                  <c:v>2905.03</c:v>
                </c:pt>
                <c:pt idx="1952">
                  <c:v>2907.97</c:v>
                </c:pt>
                <c:pt idx="1953">
                  <c:v>2933.68</c:v>
                </c:pt>
                <c:pt idx="1954">
                  <c:v>2927.25</c:v>
                </c:pt>
                <c:pt idx="1955">
                  <c:v>2926.17</c:v>
                </c:pt>
                <c:pt idx="1956">
                  <c:v>2939.88</c:v>
                </c:pt>
                <c:pt idx="1957">
                  <c:v>2943.03</c:v>
                </c:pt>
                <c:pt idx="1958">
                  <c:v>2945.83</c:v>
                </c:pt>
                <c:pt idx="1959">
                  <c:v>2923.73</c:v>
                </c:pt>
                <c:pt idx="1960">
                  <c:v>2917.52</c:v>
                </c:pt>
                <c:pt idx="1961">
                  <c:v>2945.64</c:v>
                </c:pt>
                <c:pt idx="1962">
                  <c:v>2932.47</c:v>
                </c:pt>
                <c:pt idx="1963">
                  <c:v>2884.05</c:v>
                </c:pt>
                <c:pt idx="1964">
                  <c:v>2879.42</c:v>
                </c:pt>
                <c:pt idx="1965">
                  <c:v>2870.72</c:v>
                </c:pt>
                <c:pt idx="1966">
                  <c:v>2881.4</c:v>
                </c:pt>
                <c:pt idx="1967">
                  <c:v>2811.87</c:v>
                </c:pt>
                <c:pt idx="1968">
                  <c:v>2834.41</c:v>
                </c:pt>
                <c:pt idx="1969">
                  <c:v>2850.96</c:v>
                </c:pt>
                <c:pt idx="1970">
                  <c:v>2876.32</c:v>
                </c:pt>
                <c:pt idx="1971">
                  <c:v>2859.53</c:v>
                </c:pt>
                <c:pt idx="1972">
                  <c:v>2840.23</c:v>
                </c:pt>
                <c:pt idx="1973">
                  <c:v>2864.36</c:v>
                </c:pt>
                <c:pt idx="1974">
                  <c:v>2856.27</c:v>
                </c:pt>
                <c:pt idx="1975">
                  <c:v>2822.24</c:v>
                </c:pt>
                <c:pt idx="1976">
                  <c:v>2826.06</c:v>
                </c:pt>
                <c:pt idx="1977">
                  <c:v>2826.06</c:v>
                </c:pt>
                <c:pt idx="1978">
                  <c:v>2802.39</c:v>
                </c:pt>
                <c:pt idx="1979">
                  <c:v>2783.02</c:v>
                </c:pt>
                <c:pt idx="1980">
                  <c:v>2788.86</c:v>
                </c:pt>
                <c:pt idx="1981">
                  <c:v>2752.06</c:v>
                </c:pt>
                <c:pt idx="1982">
                  <c:v>2744.45</c:v>
                </c:pt>
                <c:pt idx="1983">
                  <c:v>2803.27</c:v>
                </c:pt>
                <c:pt idx="1984">
                  <c:v>2826.15</c:v>
                </c:pt>
                <c:pt idx="1985">
                  <c:v>2843.49</c:v>
                </c:pt>
                <c:pt idx="1986">
                  <c:v>2873.34</c:v>
                </c:pt>
                <c:pt idx="1987">
                  <c:v>2886.73</c:v>
                </c:pt>
                <c:pt idx="1988">
                  <c:v>2885.72</c:v>
                </c:pt>
                <c:pt idx="1989">
                  <c:v>2879.84</c:v>
                </c:pt>
                <c:pt idx="1990">
                  <c:v>2891.64</c:v>
                </c:pt>
                <c:pt idx="1991">
                  <c:v>2886.98</c:v>
                </c:pt>
                <c:pt idx="1992">
                  <c:v>2889.67</c:v>
                </c:pt>
                <c:pt idx="1993">
                  <c:v>2917.75</c:v>
                </c:pt>
                <c:pt idx="1994">
                  <c:v>2926.46</c:v>
                </c:pt>
                <c:pt idx="1995">
                  <c:v>2954.18</c:v>
                </c:pt>
                <c:pt idx="1996">
                  <c:v>2950.46</c:v>
                </c:pt>
                <c:pt idx="1997">
                  <c:v>2945.35</c:v>
                </c:pt>
                <c:pt idx="1998">
                  <c:v>2917.38</c:v>
                </c:pt>
                <c:pt idx="1999">
                  <c:v>2913.78</c:v>
                </c:pt>
                <c:pt idx="2000">
                  <c:v>2924.92</c:v>
                </c:pt>
                <c:pt idx="2001">
                  <c:v>2941.76</c:v>
                </c:pt>
                <c:pt idx="2002">
                  <c:v>2964.33</c:v>
                </c:pt>
                <c:pt idx="2003">
                  <c:v>2973.01</c:v>
                </c:pt>
                <c:pt idx="2004">
                  <c:v>2995.82</c:v>
                </c:pt>
                <c:pt idx="2005">
                  <c:v>2995.82</c:v>
                </c:pt>
                <c:pt idx="2006">
                  <c:v>2990.41</c:v>
                </c:pt>
                <c:pt idx="2007">
                  <c:v>2975.95</c:v>
                </c:pt>
                <c:pt idx="2008">
                  <c:v>2979.63</c:v>
                </c:pt>
                <c:pt idx="2009">
                  <c:v>2993.07</c:v>
                </c:pt>
                <c:pt idx="2010">
                  <c:v>2999.91</c:v>
                </c:pt>
                <c:pt idx="2011">
                  <c:v>3013.77</c:v>
                </c:pt>
                <c:pt idx="2012">
                  <c:v>3014.3</c:v>
                </c:pt>
                <c:pt idx="2013">
                  <c:v>3004.04</c:v>
                </c:pt>
                <c:pt idx="2014">
                  <c:v>2984.42</c:v>
                </c:pt>
                <c:pt idx="2015">
                  <c:v>2995.11</c:v>
                </c:pt>
                <c:pt idx="2016">
                  <c:v>2976.61</c:v>
                </c:pt>
                <c:pt idx="2017">
                  <c:v>2985.03</c:v>
                </c:pt>
                <c:pt idx="2018">
                  <c:v>3005.47</c:v>
                </c:pt>
                <c:pt idx="2019">
                  <c:v>3019.56</c:v>
                </c:pt>
                <c:pt idx="2020">
                  <c:v>3003.67</c:v>
                </c:pt>
                <c:pt idx="2021">
                  <c:v>3025.86</c:v>
                </c:pt>
                <c:pt idx="2022">
                  <c:v>3020.97</c:v>
                </c:pt>
                <c:pt idx="2023">
                  <c:v>3013.18</c:v>
                </c:pt>
                <c:pt idx="2024">
                  <c:v>2980.38</c:v>
                </c:pt>
                <c:pt idx="2025">
                  <c:v>2953.56</c:v>
                </c:pt>
                <c:pt idx="2026">
                  <c:v>2932.05</c:v>
                </c:pt>
                <c:pt idx="2027">
                  <c:v>2844.74</c:v>
                </c:pt>
                <c:pt idx="2028">
                  <c:v>2881.77</c:v>
                </c:pt>
                <c:pt idx="2029">
                  <c:v>2883.98</c:v>
                </c:pt>
                <c:pt idx="2030">
                  <c:v>2938.09</c:v>
                </c:pt>
                <c:pt idx="2031">
                  <c:v>2918.65</c:v>
                </c:pt>
                <c:pt idx="2032">
                  <c:v>2883.75</c:v>
                </c:pt>
                <c:pt idx="2033">
                  <c:v>2926.32</c:v>
                </c:pt>
                <c:pt idx="2034">
                  <c:v>2840.6</c:v>
                </c:pt>
                <c:pt idx="2035">
                  <c:v>2847.6</c:v>
                </c:pt>
                <c:pt idx="2036">
                  <c:v>2888.68</c:v>
                </c:pt>
                <c:pt idx="2037">
                  <c:v>2923.65</c:v>
                </c:pt>
                <c:pt idx="2038">
                  <c:v>2900.51</c:v>
                </c:pt>
                <c:pt idx="2039">
                  <c:v>2924.43</c:v>
                </c:pt>
                <c:pt idx="2040">
                  <c:v>2922.95</c:v>
                </c:pt>
                <c:pt idx="2041">
                  <c:v>2847.11</c:v>
                </c:pt>
                <c:pt idx="2042">
                  <c:v>2878.38</c:v>
                </c:pt>
                <c:pt idx="2043">
                  <c:v>2869.16</c:v>
                </c:pt>
                <c:pt idx="2044">
                  <c:v>2887.94</c:v>
                </c:pt>
                <c:pt idx="2045">
                  <c:v>2924.58</c:v>
                </c:pt>
                <c:pt idx="2046">
                  <c:v>2926.46</c:v>
                </c:pt>
                <c:pt idx="2047">
                  <c:v>2926.46</c:v>
                </c:pt>
                <c:pt idx="2048">
                  <c:v>2906.27</c:v>
                </c:pt>
                <c:pt idx="2049">
                  <c:v>2937.78</c:v>
                </c:pt>
                <c:pt idx="2050">
                  <c:v>2976</c:v>
                </c:pt>
                <c:pt idx="2051">
                  <c:v>2978.71</c:v>
                </c:pt>
                <c:pt idx="2052">
                  <c:v>2978.43</c:v>
                </c:pt>
                <c:pt idx="2053">
                  <c:v>2979.39</c:v>
                </c:pt>
                <c:pt idx="2054">
                  <c:v>3000.93</c:v>
                </c:pt>
                <c:pt idx="2055">
                  <c:v>3009.57</c:v>
                </c:pt>
                <c:pt idx="2056">
                  <c:v>3007.39</c:v>
                </c:pt>
                <c:pt idx="2057">
                  <c:v>2997.96</c:v>
                </c:pt>
                <c:pt idx="2058">
                  <c:v>3005.7</c:v>
                </c:pt>
                <c:pt idx="2059">
                  <c:v>3006.73</c:v>
                </c:pt>
                <c:pt idx="2060">
                  <c:v>3006.79</c:v>
                </c:pt>
                <c:pt idx="2061">
                  <c:v>2992.07</c:v>
                </c:pt>
                <c:pt idx="2062">
                  <c:v>2991.78</c:v>
                </c:pt>
                <c:pt idx="2063">
                  <c:v>2966.6</c:v>
                </c:pt>
                <c:pt idx="2064">
                  <c:v>2984.87</c:v>
                </c:pt>
                <c:pt idx="2065">
                  <c:v>2977.62</c:v>
                </c:pt>
                <c:pt idx="2066">
                  <c:v>2961.79</c:v>
                </c:pt>
                <c:pt idx="2067">
                  <c:v>2976.74</c:v>
                </c:pt>
                <c:pt idx="2068">
                  <c:v>2940.25</c:v>
                </c:pt>
                <c:pt idx="2069">
                  <c:v>2887.61</c:v>
                </c:pt>
                <c:pt idx="2070">
                  <c:v>2910.63</c:v>
                </c:pt>
                <c:pt idx="2071">
                  <c:v>2952.01</c:v>
                </c:pt>
                <c:pt idx="2072">
                  <c:v>2938.79</c:v>
                </c:pt>
                <c:pt idx="2073">
                  <c:v>2893.06</c:v>
                </c:pt>
                <c:pt idx="2074">
                  <c:v>2919.4</c:v>
                </c:pt>
                <c:pt idx="2075">
                  <c:v>2938.13</c:v>
                </c:pt>
                <c:pt idx="2076">
                  <c:v>2970.27</c:v>
                </c:pt>
                <c:pt idx="2077">
                  <c:v>2966.15</c:v>
                </c:pt>
                <c:pt idx="2078">
                  <c:v>2995.68</c:v>
                </c:pt>
                <c:pt idx="2079">
                  <c:v>2989.69</c:v>
                </c:pt>
                <c:pt idx="2080">
                  <c:v>2997.95</c:v>
                </c:pt>
                <c:pt idx="2081">
                  <c:v>2986.2</c:v>
                </c:pt>
                <c:pt idx="2082">
                  <c:v>3006.72</c:v>
                </c:pt>
                <c:pt idx="2083">
                  <c:v>2995.99</c:v>
                </c:pt>
                <c:pt idx="2084">
                  <c:v>3004.52</c:v>
                </c:pt>
                <c:pt idx="2085">
                  <c:v>3010.29</c:v>
                </c:pt>
                <c:pt idx="2086">
                  <c:v>3022.55</c:v>
                </c:pt>
                <c:pt idx="2087">
                  <c:v>3039.42</c:v>
                </c:pt>
                <c:pt idx="2088">
                  <c:v>3036.89</c:v>
                </c:pt>
                <c:pt idx="2089">
                  <c:v>3046.77</c:v>
                </c:pt>
                <c:pt idx="2090">
                  <c:v>3037.56</c:v>
                </c:pt>
                <c:pt idx="2091">
                  <c:v>3066.91</c:v>
                </c:pt>
                <c:pt idx="2092">
                  <c:v>3078.27</c:v>
                </c:pt>
                <c:pt idx="2093">
                  <c:v>3074.62</c:v>
                </c:pt>
                <c:pt idx="2094">
                  <c:v>3076.78</c:v>
                </c:pt>
                <c:pt idx="2095">
                  <c:v>3085.18</c:v>
                </c:pt>
                <c:pt idx="2096">
                  <c:v>3093.08</c:v>
                </c:pt>
                <c:pt idx="2097">
                  <c:v>3087.01</c:v>
                </c:pt>
                <c:pt idx="2098">
                  <c:v>3091.84</c:v>
                </c:pt>
                <c:pt idx="2099">
                  <c:v>3094.04</c:v>
                </c:pt>
                <c:pt idx="2100">
                  <c:v>3096.63</c:v>
                </c:pt>
                <c:pt idx="2101">
                  <c:v>3120.46</c:v>
                </c:pt>
                <c:pt idx="2102">
                  <c:v>3122.03</c:v>
                </c:pt>
                <c:pt idx="2103">
                  <c:v>3120.18</c:v>
                </c:pt>
                <c:pt idx="2104">
                  <c:v>3108.46</c:v>
                </c:pt>
                <c:pt idx="2105">
                  <c:v>3103.54</c:v>
                </c:pt>
                <c:pt idx="2106">
                  <c:v>3110.29</c:v>
                </c:pt>
                <c:pt idx="2107">
                  <c:v>3133.64</c:v>
                </c:pt>
                <c:pt idx="2108">
                  <c:v>3140.52</c:v>
                </c:pt>
                <c:pt idx="2109">
                  <c:v>3153.63</c:v>
                </c:pt>
                <c:pt idx="2110">
                  <c:v>3153.63</c:v>
                </c:pt>
                <c:pt idx="2111">
                  <c:v>3140.98</c:v>
                </c:pt>
                <c:pt idx="2112">
                  <c:v>3113.87</c:v>
                </c:pt>
                <c:pt idx="2113">
                  <c:v>3093.2</c:v>
                </c:pt>
                <c:pt idx="2114">
                  <c:v>3112.76</c:v>
                </c:pt>
                <c:pt idx="2115">
                  <c:v>3117.43</c:v>
                </c:pt>
                <c:pt idx="2116">
                  <c:v>3145.91</c:v>
                </c:pt>
                <c:pt idx="2117">
                  <c:v>3135.96</c:v>
                </c:pt>
                <c:pt idx="2118">
                  <c:v>3132.52</c:v>
                </c:pt>
                <c:pt idx="2119">
                  <c:v>3141.63</c:v>
                </c:pt>
                <c:pt idx="2120">
                  <c:v>3168.57</c:v>
                </c:pt>
                <c:pt idx="2121">
                  <c:v>3168.8</c:v>
                </c:pt>
                <c:pt idx="2122">
                  <c:v>3191.45</c:v>
                </c:pt>
                <c:pt idx="2123">
                  <c:v>3192.52</c:v>
                </c:pt>
                <c:pt idx="2124">
                  <c:v>3191.14</c:v>
                </c:pt>
                <c:pt idx="2125">
                  <c:v>3205.37</c:v>
                </c:pt>
                <c:pt idx="2126">
                  <c:v>3221.22</c:v>
                </c:pt>
                <c:pt idx="2127">
                  <c:v>3224.01</c:v>
                </c:pt>
                <c:pt idx="2128">
                  <c:v>3223.38</c:v>
                </c:pt>
                <c:pt idx="2129">
                  <c:v>3223.38</c:v>
                </c:pt>
                <c:pt idx="2130">
                  <c:v>3239.91</c:v>
                </c:pt>
                <c:pt idx="2131">
                  <c:v>3240.02</c:v>
                </c:pt>
                <c:pt idx="2132">
                  <c:v>3221.29</c:v>
                </c:pt>
                <c:pt idx="2133">
                  <c:v>3230.78</c:v>
                </c:pt>
                <c:pt idx="2134">
                  <c:v>3230.78</c:v>
                </c:pt>
                <c:pt idx="2135">
                  <c:v>3257.85</c:v>
                </c:pt>
                <c:pt idx="2136">
                  <c:v>3234.85</c:v>
                </c:pt>
                <c:pt idx="2137">
                  <c:v>3246.28</c:v>
                </c:pt>
                <c:pt idx="2138">
                  <c:v>3237.18</c:v>
                </c:pt>
                <c:pt idx="2139">
                  <c:v>3253.05</c:v>
                </c:pt>
                <c:pt idx="2140">
                  <c:v>3274.7</c:v>
                </c:pt>
                <c:pt idx="2141">
                  <c:v>3265.35</c:v>
                </c:pt>
                <c:pt idx="2142">
                  <c:v>3288.13</c:v>
                </c:pt>
                <c:pt idx="2143">
                  <c:v>3283.15</c:v>
                </c:pt>
                <c:pt idx="2144">
                  <c:v>3289.29</c:v>
                </c:pt>
                <c:pt idx="2145">
                  <c:v>3316.81</c:v>
                </c:pt>
                <c:pt idx="2146">
                  <c:v>3329.62</c:v>
                </c:pt>
                <c:pt idx="2147">
                  <c:v>3329.62</c:v>
                </c:pt>
                <c:pt idx="2148">
                  <c:v>3320.79</c:v>
                </c:pt>
                <c:pt idx="2149">
                  <c:v>3321.75</c:v>
                </c:pt>
                <c:pt idx="2150">
                  <c:v>3325.54</c:v>
                </c:pt>
                <c:pt idx="2151">
                  <c:v>3295.47</c:v>
                </c:pt>
                <c:pt idx="2152">
                  <c:v>3243.63</c:v>
                </c:pt>
                <c:pt idx="2153">
                  <c:v>3276.24</c:v>
                </c:pt>
                <c:pt idx="2154">
                  <c:v>3273.4</c:v>
                </c:pt>
                <c:pt idx="2155">
                  <c:v>3283.66</c:v>
                </c:pt>
                <c:pt idx="2156">
                  <c:v>3225.52</c:v>
                </c:pt>
                <c:pt idx="2157">
                  <c:v>3248.92</c:v>
                </c:pt>
                <c:pt idx="2158">
                  <c:v>3297.59</c:v>
                </c:pt>
                <c:pt idx="2159">
                  <c:v>3334.69</c:v>
                </c:pt>
                <c:pt idx="2160">
                  <c:v>3345.78</c:v>
                </c:pt>
                <c:pt idx="2161">
                  <c:v>3327.71</c:v>
                </c:pt>
                <c:pt idx="2162">
                  <c:v>3352.09</c:v>
                </c:pt>
                <c:pt idx="2163">
                  <c:v>3357.75</c:v>
                </c:pt>
                <c:pt idx="2164">
                  <c:v>3379.45</c:v>
                </c:pt>
                <c:pt idx="2165">
                  <c:v>3373.94</c:v>
                </c:pt>
                <c:pt idx="2166">
                  <c:v>3380.16</c:v>
                </c:pt>
                <c:pt idx="2167">
                  <c:v>3380.16</c:v>
                </c:pt>
                <c:pt idx="2168">
                  <c:v>3370.29</c:v>
                </c:pt>
                <c:pt idx="2169">
                  <c:v>3386.15</c:v>
                </c:pt>
                <c:pt idx="2170">
                  <c:v>3373.23</c:v>
                </c:pt>
                <c:pt idx="2171">
                  <c:v>3337.75</c:v>
                </c:pt>
                <c:pt idx="2172">
                  <c:v>3225.89</c:v>
                </c:pt>
                <c:pt idx="2173">
                  <c:v>3128.21</c:v>
                </c:pt>
                <c:pt idx="2174">
                  <c:v>3116.39</c:v>
                </c:pt>
                <c:pt idx="2175">
                  <c:v>2978.76</c:v>
                </c:pt>
                <c:pt idx="2176">
                  <c:v>2954.22</c:v>
                </c:pt>
                <c:pt idx="2177">
                  <c:v>3090.23</c:v>
                </c:pt>
                <c:pt idx="2178">
                  <c:v>3003.37</c:v>
                </c:pt>
                <c:pt idx="2179">
                  <c:v>3130.12</c:v>
                </c:pt>
                <c:pt idx="2180">
                  <c:v>3023.94</c:v>
                </c:pt>
                <c:pt idx="2181">
                  <c:v>2972.37</c:v>
                </c:pt>
                <c:pt idx="2182">
                  <c:v>2746.56</c:v>
                </c:pt>
                <c:pt idx="2183">
                  <c:v>2882.23</c:v>
                </c:pt>
                <c:pt idx="2184">
                  <c:v>2741.38</c:v>
                </c:pt>
                <c:pt idx="2185">
                  <c:v>2480.64</c:v>
                </c:pt>
                <c:pt idx="2186">
                  <c:v>2711.02</c:v>
                </c:pt>
                <c:pt idx="2187">
                  <c:v>2386.13</c:v>
                </c:pt>
                <c:pt idx="2188">
                  <c:v>2529.19</c:v>
                </c:pt>
                <c:pt idx="2189">
                  <c:v>2398.1</c:v>
                </c:pt>
                <c:pt idx="2190">
                  <c:v>2409.39</c:v>
                </c:pt>
                <c:pt idx="2191">
                  <c:v>2304.92</c:v>
                </c:pt>
                <c:pt idx="2192">
                  <c:v>2237.4</c:v>
                </c:pt>
                <c:pt idx="2193">
                  <c:v>2447.33</c:v>
                </c:pt>
                <c:pt idx="2194">
                  <c:v>2475.56</c:v>
                </c:pt>
                <c:pt idx="2195">
                  <c:v>2630.07</c:v>
                </c:pt>
                <c:pt idx="2196">
                  <c:v>2541.4699999999998</c:v>
                </c:pt>
                <c:pt idx="2197">
                  <c:v>2626.65</c:v>
                </c:pt>
                <c:pt idx="2198">
                  <c:v>2584.59</c:v>
                </c:pt>
                <c:pt idx="2199">
                  <c:v>2470.5</c:v>
                </c:pt>
                <c:pt idx="2200">
                  <c:v>2526.9</c:v>
                </c:pt>
                <c:pt idx="2201">
                  <c:v>2488.65</c:v>
                </c:pt>
                <c:pt idx="2202">
                  <c:v>2663.68</c:v>
                </c:pt>
                <c:pt idx="2203">
                  <c:v>2659.41</c:v>
                </c:pt>
                <c:pt idx="2204">
                  <c:v>2749.98</c:v>
                </c:pt>
                <c:pt idx="2205">
                  <c:v>2789.82</c:v>
                </c:pt>
                <c:pt idx="2206">
                  <c:v>2789.82</c:v>
                </c:pt>
                <c:pt idx="2207">
                  <c:v>2761.63</c:v>
                </c:pt>
                <c:pt idx="2208">
                  <c:v>2846.06</c:v>
                </c:pt>
                <c:pt idx="2209">
                  <c:v>2783.36</c:v>
                </c:pt>
                <c:pt idx="2210">
                  <c:v>2799.55</c:v>
                </c:pt>
                <c:pt idx="2211">
                  <c:v>2874.56</c:v>
                </c:pt>
                <c:pt idx="2212">
                  <c:v>2823.16</c:v>
                </c:pt>
                <c:pt idx="2213">
                  <c:v>2736.56</c:v>
                </c:pt>
                <c:pt idx="2214">
                  <c:v>2799.31</c:v>
                </c:pt>
                <c:pt idx="2215">
                  <c:v>2797.8</c:v>
                </c:pt>
                <c:pt idx="2216">
                  <c:v>2836.74</c:v>
                </c:pt>
                <c:pt idx="2217">
                  <c:v>2878.48</c:v>
                </c:pt>
                <c:pt idx="2218">
                  <c:v>2863.39</c:v>
                </c:pt>
                <c:pt idx="2219">
                  <c:v>2939.51</c:v>
                </c:pt>
                <c:pt idx="2220">
                  <c:v>2912.43</c:v>
                </c:pt>
                <c:pt idx="2221">
                  <c:v>2830.71</c:v>
                </c:pt>
                <c:pt idx="2222">
                  <c:v>2842.74</c:v>
                </c:pt>
                <c:pt idx="2223">
                  <c:v>2868.44</c:v>
                </c:pt>
                <c:pt idx="2224">
                  <c:v>2848.42</c:v>
                </c:pt>
                <c:pt idx="2225">
                  <c:v>2881.19</c:v>
                </c:pt>
                <c:pt idx="2226">
                  <c:v>2929.8</c:v>
                </c:pt>
                <c:pt idx="2227">
                  <c:v>2930.32</c:v>
                </c:pt>
                <c:pt idx="2228">
                  <c:v>2870.12</c:v>
                </c:pt>
                <c:pt idx="2229">
                  <c:v>2820</c:v>
                </c:pt>
                <c:pt idx="2230">
                  <c:v>2852.5</c:v>
                </c:pt>
                <c:pt idx="2231">
                  <c:v>2863.7</c:v>
                </c:pt>
                <c:pt idx="2232">
                  <c:v>2953.91</c:v>
                </c:pt>
                <c:pt idx="2233">
                  <c:v>2922.94</c:v>
                </c:pt>
                <c:pt idx="2234">
                  <c:v>2971.61</c:v>
                </c:pt>
                <c:pt idx="2235">
                  <c:v>2948.51</c:v>
                </c:pt>
                <c:pt idx="2236">
                  <c:v>2955.45</c:v>
                </c:pt>
                <c:pt idx="2237">
                  <c:v>2955.45</c:v>
                </c:pt>
                <c:pt idx="2238">
                  <c:v>2991.77</c:v>
                </c:pt>
                <c:pt idx="2239">
                  <c:v>3036.13</c:v>
                </c:pt>
                <c:pt idx="2240">
                  <c:v>3029.73</c:v>
                </c:pt>
                <c:pt idx="2241">
                  <c:v>3044.31</c:v>
                </c:pt>
                <c:pt idx="2242">
                  <c:v>3055.73</c:v>
                </c:pt>
                <c:pt idx="2243">
                  <c:v>3080.82</c:v>
                </c:pt>
                <c:pt idx="2244">
                  <c:v>3122.87</c:v>
                </c:pt>
                <c:pt idx="2245">
                  <c:v>3112.35</c:v>
                </c:pt>
                <c:pt idx="2246">
                  <c:v>3193.93</c:v>
                </c:pt>
                <c:pt idx="2247">
                  <c:v>3232.39</c:v>
                </c:pt>
                <c:pt idx="2248">
                  <c:v>3207.18</c:v>
                </c:pt>
                <c:pt idx="2249">
                  <c:v>3190.14</c:v>
                </c:pt>
                <c:pt idx="2250">
                  <c:v>3002.1</c:v>
                </c:pt>
                <c:pt idx="2251">
                  <c:v>3041.31</c:v>
                </c:pt>
                <c:pt idx="2252">
                  <c:v>3066.59</c:v>
                </c:pt>
                <c:pt idx="2253">
                  <c:v>3124.74</c:v>
                </c:pt>
                <c:pt idx="2254">
                  <c:v>3113.49</c:v>
                </c:pt>
                <c:pt idx="2255">
                  <c:v>3115.34</c:v>
                </c:pt>
                <c:pt idx="2256">
                  <c:v>3097.74</c:v>
                </c:pt>
                <c:pt idx="2257">
                  <c:v>3117.86</c:v>
                </c:pt>
                <c:pt idx="2258">
                  <c:v>3131.29</c:v>
                </c:pt>
                <c:pt idx="2259">
                  <c:v>3050.33</c:v>
                </c:pt>
                <c:pt idx="2260">
                  <c:v>3083.76</c:v>
                </c:pt>
                <c:pt idx="2261">
                  <c:v>3009.05</c:v>
                </c:pt>
                <c:pt idx="2262">
                  <c:v>3053.24</c:v>
                </c:pt>
                <c:pt idx="2263">
                  <c:v>3100.29</c:v>
                </c:pt>
                <c:pt idx="2264">
                  <c:v>3115.86</c:v>
                </c:pt>
                <c:pt idx="2265">
                  <c:v>3130.01</c:v>
                </c:pt>
                <c:pt idx="2266">
                  <c:v>3130.01</c:v>
                </c:pt>
                <c:pt idx="2267">
                  <c:v>3179.72</c:v>
                </c:pt>
                <c:pt idx="2268">
                  <c:v>3145.32</c:v>
                </c:pt>
                <c:pt idx="2269">
                  <c:v>3169.94</c:v>
                </c:pt>
                <c:pt idx="2270">
                  <c:v>3152.05</c:v>
                </c:pt>
                <c:pt idx="2271">
                  <c:v>3185.04</c:v>
                </c:pt>
                <c:pt idx="2272">
                  <c:v>3155.22</c:v>
                </c:pt>
                <c:pt idx="2273">
                  <c:v>3197.52</c:v>
                </c:pt>
                <c:pt idx="2274">
                  <c:v>3226.56</c:v>
                </c:pt>
                <c:pt idx="2275">
                  <c:v>3215.57</c:v>
                </c:pt>
                <c:pt idx="2276">
                  <c:v>3224.73</c:v>
                </c:pt>
                <c:pt idx="2277">
                  <c:v>3251.84</c:v>
                </c:pt>
                <c:pt idx="2278">
                  <c:v>3257.3</c:v>
                </c:pt>
                <c:pt idx="2279">
                  <c:v>3276.02</c:v>
                </c:pt>
                <c:pt idx="2280">
                  <c:v>3235.66</c:v>
                </c:pt>
                <c:pt idx="2281">
                  <c:v>3215.63</c:v>
                </c:pt>
                <c:pt idx="2282">
                  <c:v>3239.41</c:v>
                </c:pt>
                <c:pt idx="2283">
                  <c:v>3218.44</c:v>
                </c:pt>
                <c:pt idx="2284">
                  <c:v>3258.44</c:v>
                </c:pt>
                <c:pt idx="2285">
                  <c:v>3246.22</c:v>
                </c:pt>
                <c:pt idx="2286">
                  <c:v>3271.12</c:v>
                </c:pt>
                <c:pt idx="2287">
                  <c:v>3294.61</c:v>
                </c:pt>
                <c:pt idx="2288">
                  <c:v>3306.51</c:v>
                </c:pt>
                <c:pt idx="2289">
                  <c:v>3327.77</c:v>
                </c:pt>
                <c:pt idx="2290">
                  <c:v>3349.16</c:v>
                </c:pt>
                <c:pt idx="2291">
                  <c:v>3351.28</c:v>
                </c:pt>
                <c:pt idx="2292">
                  <c:v>3360.47</c:v>
                </c:pt>
                <c:pt idx="2293">
                  <c:v>3333.69</c:v>
                </c:pt>
                <c:pt idx="2294">
                  <c:v>3380.35</c:v>
                </c:pt>
                <c:pt idx="2295">
                  <c:v>3373.43</c:v>
                </c:pt>
                <c:pt idx="2296">
                  <c:v>3372.85</c:v>
                </c:pt>
                <c:pt idx="2297">
                  <c:v>3381.99</c:v>
                </c:pt>
                <c:pt idx="2298">
                  <c:v>3389.78</c:v>
                </c:pt>
                <c:pt idx="2299">
                  <c:v>3374.85</c:v>
                </c:pt>
                <c:pt idx="2300">
                  <c:v>3385.51</c:v>
                </c:pt>
                <c:pt idx="2301">
                  <c:v>3397.16</c:v>
                </c:pt>
                <c:pt idx="2302">
                  <c:v>3431.28</c:v>
                </c:pt>
                <c:pt idx="2303">
                  <c:v>3443.62</c:v>
                </c:pt>
                <c:pt idx="2304">
                  <c:v>3478.73</c:v>
                </c:pt>
                <c:pt idx="2305">
                  <c:v>3484.55</c:v>
                </c:pt>
                <c:pt idx="2306">
                  <c:v>3508.01</c:v>
                </c:pt>
                <c:pt idx="2307">
                  <c:v>3500.31</c:v>
                </c:pt>
                <c:pt idx="2308">
                  <c:v>3526.65</c:v>
                </c:pt>
                <c:pt idx="2309">
                  <c:v>3580.84</c:v>
                </c:pt>
                <c:pt idx="2310">
                  <c:v>3455.06</c:v>
                </c:pt>
                <c:pt idx="2311">
                  <c:v>3426.96</c:v>
                </c:pt>
                <c:pt idx="2312">
                  <c:v>3426.96</c:v>
                </c:pt>
                <c:pt idx="2313">
                  <c:v>3331.84</c:v>
                </c:pt>
                <c:pt idx="2314">
                  <c:v>3398.96</c:v>
                </c:pt>
                <c:pt idx="2315">
                  <c:v>3339.19</c:v>
                </c:pt>
                <c:pt idx="2316">
                  <c:v>3340.97</c:v>
                </c:pt>
                <c:pt idx="2317">
                  <c:v>3383.54</c:v>
                </c:pt>
                <c:pt idx="2318">
                  <c:v>3401.2</c:v>
                </c:pt>
                <c:pt idx="2319">
                  <c:v>3385.49</c:v>
                </c:pt>
                <c:pt idx="2320">
                  <c:v>3357.01</c:v>
                </c:pt>
                <c:pt idx="2321">
                  <c:v>3319.47</c:v>
                </c:pt>
                <c:pt idx="2322">
                  <c:v>3281.06</c:v>
                </c:pt>
                <c:pt idx="2323">
                  <c:v>3315.57</c:v>
                </c:pt>
                <c:pt idx="2324">
                  <c:v>3236.92</c:v>
                </c:pt>
                <c:pt idx="2325">
                  <c:v>3246.59</c:v>
                </c:pt>
                <c:pt idx="2326">
                  <c:v>3298.46</c:v>
                </c:pt>
                <c:pt idx="2327">
                  <c:v>3351.6</c:v>
                </c:pt>
                <c:pt idx="2328">
                  <c:v>3335.47</c:v>
                </c:pt>
                <c:pt idx="2329">
                  <c:v>3363</c:v>
                </c:pt>
                <c:pt idx="2330">
                  <c:v>3380.8</c:v>
                </c:pt>
                <c:pt idx="2331">
                  <c:v>3348.44</c:v>
                </c:pt>
                <c:pt idx="2332">
                  <c:v>3408.63</c:v>
                </c:pt>
                <c:pt idx="2333">
                  <c:v>3360.95</c:v>
                </c:pt>
                <c:pt idx="2334">
                  <c:v>3419.45</c:v>
                </c:pt>
                <c:pt idx="2335">
                  <c:v>3446.83</c:v>
                </c:pt>
                <c:pt idx="2336">
                  <c:v>3477.13</c:v>
                </c:pt>
                <c:pt idx="2337">
                  <c:v>3534.22</c:v>
                </c:pt>
                <c:pt idx="2338">
                  <c:v>3511.93</c:v>
                </c:pt>
                <c:pt idx="2339">
                  <c:v>3488.67</c:v>
                </c:pt>
                <c:pt idx="2340">
                  <c:v>3483.34</c:v>
                </c:pt>
                <c:pt idx="2341">
                  <c:v>3483.81</c:v>
                </c:pt>
                <c:pt idx="2342">
                  <c:v>3426.92</c:v>
                </c:pt>
                <c:pt idx="2343">
                  <c:v>3443.12</c:v>
                </c:pt>
                <c:pt idx="2344">
                  <c:v>3435.56</c:v>
                </c:pt>
                <c:pt idx="2345">
                  <c:v>3453.49</c:v>
                </c:pt>
                <c:pt idx="2346">
                  <c:v>3465.39</c:v>
                </c:pt>
                <c:pt idx="2347">
                  <c:v>3400.97</c:v>
                </c:pt>
                <c:pt idx="2348">
                  <c:v>3390.68</c:v>
                </c:pt>
                <c:pt idx="2349">
                  <c:v>3271.03</c:v>
                </c:pt>
                <c:pt idx="2350">
                  <c:v>3310.11</c:v>
                </c:pt>
                <c:pt idx="2351">
                  <c:v>3269.96</c:v>
                </c:pt>
                <c:pt idx="2352">
                  <c:v>3310.24</c:v>
                </c:pt>
                <c:pt idx="2353">
                  <c:v>3369.16</c:v>
                </c:pt>
                <c:pt idx="2354">
                  <c:v>3443.44</c:v>
                </c:pt>
                <c:pt idx="2355">
                  <c:v>3510.45</c:v>
                </c:pt>
                <c:pt idx="2356">
                  <c:v>3509.44</c:v>
                </c:pt>
                <c:pt idx="2357">
                  <c:v>3550.5</c:v>
                </c:pt>
                <c:pt idx="2358">
                  <c:v>3545.53</c:v>
                </c:pt>
                <c:pt idx="2359">
                  <c:v>3572.66</c:v>
                </c:pt>
                <c:pt idx="2360">
                  <c:v>3537.01</c:v>
                </c:pt>
                <c:pt idx="2361">
                  <c:v>3585.15</c:v>
                </c:pt>
                <c:pt idx="2362">
                  <c:v>3626.91</c:v>
                </c:pt>
                <c:pt idx="2363">
                  <c:v>3609.53</c:v>
                </c:pt>
                <c:pt idx="2364">
                  <c:v>3567.79</c:v>
                </c:pt>
                <c:pt idx="2365">
                  <c:v>3581.87</c:v>
                </c:pt>
                <c:pt idx="2366">
                  <c:v>3557.54</c:v>
                </c:pt>
                <c:pt idx="2367">
                  <c:v>3577.59</c:v>
                </c:pt>
                <c:pt idx="2368">
                  <c:v>3635.41</c:v>
                </c:pt>
                <c:pt idx="2369">
                  <c:v>3629.65</c:v>
                </c:pt>
                <c:pt idx="2370">
                  <c:v>3629.65</c:v>
                </c:pt>
                <c:pt idx="2371">
                  <c:v>3638.35</c:v>
                </c:pt>
                <c:pt idx="2372">
                  <c:v>3621.63</c:v>
                </c:pt>
                <c:pt idx="2373">
                  <c:v>3662.45</c:v>
                </c:pt>
                <c:pt idx="2374">
                  <c:v>3669.01</c:v>
                </c:pt>
                <c:pt idx="2375">
                  <c:v>3666.72</c:v>
                </c:pt>
                <c:pt idx="2376">
                  <c:v>3699.12</c:v>
                </c:pt>
                <c:pt idx="2377">
                  <c:v>3691.96</c:v>
                </c:pt>
                <c:pt idx="2378">
                  <c:v>3702.25</c:v>
                </c:pt>
                <c:pt idx="2379">
                  <c:v>3672.82</c:v>
                </c:pt>
                <c:pt idx="2380">
                  <c:v>3668.1</c:v>
                </c:pt>
                <c:pt idx="2381">
                  <c:v>3663.46</c:v>
                </c:pt>
                <c:pt idx="2382">
                  <c:v>3647.49</c:v>
                </c:pt>
                <c:pt idx="2383">
                  <c:v>3694.62</c:v>
                </c:pt>
                <c:pt idx="2384">
                  <c:v>3701.17</c:v>
                </c:pt>
                <c:pt idx="2385">
                  <c:v>3722.48</c:v>
                </c:pt>
                <c:pt idx="2386">
                  <c:v>3709.41</c:v>
                </c:pt>
                <c:pt idx="2387">
                  <c:v>3694.92</c:v>
                </c:pt>
                <c:pt idx="2388">
                  <c:v>3687.26</c:v>
                </c:pt>
                <c:pt idx="2389">
                  <c:v>3690.01</c:v>
                </c:pt>
                <c:pt idx="2390">
                  <c:v>3703.06</c:v>
                </c:pt>
                <c:pt idx="2391">
                  <c:v>3703.06</c:v>
                </c:pt>
                <c:pt idx="2392">
                  <c:v>3735.36</c:v>
                </c:pt>
                <c:pt idx="2393">
                  <c:v>3727.04</c:v>
                </c:pt>
                <c:pt idx="2394">
                  <c:v>3732.04</c:v>
                </c:pt>
                <c:pt idx="2395">
                  <c:v>3756.07</c:v>
                </c:pt>
                <c:pt idx="2396">
                  <c:v>3700.65</c:v>
                </c:pt>
                <c:pt idx="2397">
                  <c:v>3726.86</c:v>
                </c:pt>
                <c:pt idx="2398">
                  <c:v>3748.14</c:v>
                </c:pt>
                <c:pt idx="2399">
                  <c:v>3803.79</c:v>
                </c:pt>
                <c:pt idx="2400">
                  <c:v>3824.68</c:v>
                </c:pt>
                <c:pt idx="2401">
                  <c:v>3799.61</c:v>
                </c:pt>
                <c:pt idx="2402">
                  <c:v>3801.19</c:v>
                </c:pt>
                <c:pt idx="2403">
                  <c:v>3809.84</c:v>
                </c:pt>
                <c:pt idx="2404">
                  <c:v>3795.54</c:v>
                </c:pt>
                <c:pt idx="2405">
                  <c:v>3768.25</c:v>
                </c:pt>
                <c:pt idx="2406">
                  <c:v>3768.25</c:v>
                </c:pt>
                <c:pt idx="2407">
                  <c:v>3798.91</c:v>
                </c:pt>
                <c:pt idx="2408">
                  <c:v>3851.85</c:v>
                </c:pt>
                <c:pt idx="2409">
                  <c:v>3853.07</c:v>
                </c:pt>
                <c:pt idx="2410">
                  <c:v>3841.47</c:v>
                </c:pt>
                <c:pt idx="2411">
                  <c:v>3855.36</c:v>
                </c:pt>
                <c:pt idx="2412">
                  <c:v>3849.62</c:v>
                </c:pt>
                <c:pt idx="2413">
                  <c:v>3750.77</c:v>
                </c:pt>
                <c:pt idx="2414">
                  <c:v>3787.38</c:v>
                </c:pt>
                <c:pt idx="2415">
                  <c:v>3714.24</c:v>
                </c:pt>
                <c:pt idx="2416">
                  <c:v>3773.86</c:v>
                </c:pt>
                <c:pt idx="2417">
                  <c:v>3826.31</c:v>
                </c:pt>
                <c:pt idx="2418">
                  <c:v>3830.17</c:v>
                </c:pt>
                <c:pt idx="2419">
                  <c:v>3871.74</c:v>
                </c:pt>
                <c:pt idx="2420">
                  <c:v>3886.83</c:v>
                </c:pt>
                <c:pt idx="2421">
                  <c:v>3915.59</c:v>
                </c:pt>
                <c:pt idx="2422">
                  <c:v>3911.23</c:v>
                </c:pt>
                <c:pt idx="2423">
                  <c:v>3909.88</c:v>
                </c:pt>
                <c:pt idx="2424">
                  <c:v>3916.38</c:v>
                </c:pt>
                <c:pt idx="2425">
                  <c:v>3934.83</c:v>
                </c:pt>
                <c:pt idx="2426">
                  <c:v>3934.83</c:v>
                </c:pt>
                <c:pt idx="2427">
                  <c:v>3932.59</c:v>
                </c:pt>
                <c:pt idx="2428">
                  <c:v>3931.33</c:v>
                </c:pt>
                <c:pt idx="2429">
                  <c:v>3913.97</c:v>
                </c:pt>
                <c:pt idx="2430">
                  <c:v>3906.71</c:v>
                </c:pt>
                <c:pt idx="2431">
                  <c:v>3876.5</c:v>
                </c:pt>
                <c:pt idx="2432">
                  <c:v>3881.37</c:v>
                </c:pt>
                <c:pt idx="2433">
                  <c:v>3925.43</c:v>
                </c:pt>
                <c:pt idx="2434">
                  <c:v>3829.34</c:v>
                </c:pt>
                <c:pt idx="2435">
                  <c:v>3811.15</c:v>
                </c:pt>
                <c:pt idx="2436">
                  <c:v>3901.82</c:v>
                </c:pt>
                <c:pt idx="2437">
                  <c:v>3870.29</c:v>
                </c:pt>
                <c:pt idx="2438">
                  <c:v>3819.72</c:v>
                </c:pt>
                <c:pt idx="2439">
                  <c:v>3768.47</c:v>
                </c:pt>
                <c:pt idx="2440">
                  <c:v>3841.94</c:v>
                </c:pt>
                <c:pt idx="2441">
                  <c:v>3821.35</c:v>
                </c:pt>
                <c:pt idx="2442">
                  <c:v>3875.44</c:v>
                </c:pt>
                <c:pt idx="2443">
                  <c:v>3898.81</c:v>
                </c:pt>
                <c:pt idx="2444">
                  <c:v>3939.34</c:v>
                </c:pt>
                <c:pt idx="2445">
                  <c:v>3943.34</c:v>
                </c:pt>
                <c:pt idx="2446">
                  <c:v>3968.94</c:v>
                </c:pt>
                <c:pt idx="2447">
                  <c:v>3962.71</c:v>
                </c:pt>
                <c:pt idx="2448">
                  <c:v>3974.12</c:v>
                </c:pt>
                <c:pt idx="2449">
                  <c:v>3915.46</c:v>
                </c:pt>
                <c:pt idx="2450">
                  <c:v>3913.1</c:v>
                </c:pt>
                <c:pt idx="2451">
                  <c:v>3940.59</c:v>
                </c:pt>
                <c:pt idx="2452">
                  <c:v>3910.52</c:v>
                </c:pt>
                <c:pt idx="2453">
                  <c:v>3889.14</c:v>
                </c:pt>
                <c:pt idx="2454">
                  <c:v>3909.52</c:v>
                </c:pt>
                <c:pt idx="2455">
                  <c:v>3974.54</c:v>
                </c:pt>
                <c:pt idx="2456">
                  <c:v>3971.09</c:v>
                </c:pt>
                <c:pt idx="2457">
                  <c:v>3958.55</c:v>
                </c:pt>
                <c:pt idx="2458">
                  <c:v>3972.89</c:v>
                </c:pt>
                <c:pt idx="2459">
                  <c:v>4019.87</c:v>
                </c:pt>
                <c:pt idx="2460">
                  <c:v>4019.87</c:v>
                </c:pt>
                <c:pt idx="2461">
                  <c:v>4077.91</c:v>
                </c:pt>
                <c:pt idx="2462">
                  <c:v>4073.94</c:v>
                </c:pt>
                <c:pt idx="2463">
                  <c:v>4079.95</c:v>
                </c:pt>
                <c:pt idx="2464">
                  <c:v>4097.17</c:v>
                </c:pt>
                <c:pt idx="2465">
                  <c:v>4128.8</c:v>
                </c:pt>
                <c:pt idx="2466">
                  <c:v>4127.99</c:v>
                </c:pt>
                <c:pt idx="2467">
                  <c:v>4141.59</c:v>
                </c:pt>
                <c:pt idx="2468">
                  <c:v>4124.66</c:v>
                </c:pt>
                <c:pt idx="2469">
                  <c:v>4170.42</c:v>
                </c:pt>
                <c:pt idx="2470">
                  <c:v>4185.47</c:v>
                </c:pt>
                <c:pt idx="2471">
                  <c:v>4163.26</c:v>
                </c:pt>
                <c:pt idx="2472">
                  <c:v>4134.9399999999996</c:v>
                </c:pt>
                <c:pt idx="2473">
                  <c:v>4173.42</c:v>
                </c:pt>
                <c:pt idx="2474">
                  <c:v>4134.9799999999996</c:v>
                </c:pt>
                <c:pt idx="2475">
                  <c:v>4180.17</c:v>
                </c:pt>
                <c:pt idx="2476">
                  <c:v>4187.62</c:v>
                </c:pt>
                <c:pt idx="2477">
                  <c:v>4186.72</c:v>
                </c:pt>
                <c:pt idx="2478">
                  <c:v>4183.18</c:v>
                </c:pt>
                <c:pt idx="2479">
                  <c:v>4211.47</c:v>
                </c:pt>
                <c:pt idx="2480">
                  <c:v>4181.17</c:v>
                </c:pt>
                <c:pt idx="2481">
                  <c:v>4192.66</c:v>
                </c:pt>
                <c:pt idx="2482">
                  <c:v>4164.66</c:v>
                </c:pt>
                <c:pt idx="2483">
                  <c:v>4167.59</c:v>
                </c:pt>
                <c:pt idx="2484">
                  <c:v>4201.62</c:v>
                </c:pt>
                <c:pt idx="2485">
                  <c:v>4232.6000000000004</c:v>
                </c:pt>
                <c:pt idx="2486">
                  <c:v>4188.43</c:v>
                </c:pt>
                <c:pt idx="2487">
                  <c:v>4152.1000000000004</c:v>
                </c:pt>
                <c:pt idx="2488">
                  <c:v>4063.04</c:v>
                </c:pt>
                <c:pt idx="2489">
                  <c:v>4112.5</c:v>
                </c:pt>
                <c:pt idx="2490">
                  <c:v>4173.8500000000004</c:v>
                </c:pt>
                <c:pt idx="2491">
                  <c:v>4163.29</c:v>
                </c:pt>
                <c:pt idx="2492">
                  <c:v>4127.83</c:v>
                </c:pt>
                <c:pt idx="2493">
                  <c:v>4115.68</c:v>
                </c:pt>
                <c:pt idx="2494">
                  <c:v>4159.12</c:v>
                </c:pt>
                <c:pt idx="2495">
                  <c:v>4155.8599999999997</c:v>
                </c:pt>
                <c:pt idx="2496">
                  <c:v>4197.05</c:v>
                </c:pt>
                <c:pt idx="2497">
                  <c:v>4188.13</c:v>
                </c:pt>
                <c:pt idx="2498">
                  <c:v>4195.99</c:v>
                </c:pt>
                <c:pt idx="2499">
                  <c:v>4200.88</c:v>
                </c:pt>
                <c:pt idx="2500">
                  <c:v>4204.1099999999997</c:v>
                </c:pt>
                <c:pt idx="2501">
                  <c:v>4204.1099999999997</c:v>
                </c:pt>
                <c:pt idx="2502">
                  <c:v>4202.04</c:v>
                </c:pt>
                <c:pt idx="2503">
                  <c:v>4208.12</c:v>
                </c:pt>
                <c:pt idx="2504">
                  <c:v>4192.8500000000004</c:v>
                </c:pt>
                <c:pt idx="2505">
                  <c:v>4229.8900000000003</c:v>
                </c:pt>
                <c:pt idx="2506">
                  <c:v>4226.5200000000004</c:v>
                </c:pt>
                <c:pt idx="2507">
                  <c:v>4227.26</c:v>
                </c:pt>
                <c:pt idx="2508">
                  <c:v>4219.55</c:v>
                </c:pt>
                <c:pt idx="2509">
                  <c:v>4239.18</c:v>
                </c:pt>
                <c:pt idx="2510">
                  <c:v>4247.4399999999996</c:v>
                </c:pt>
                <c:pt idx="2511">
                  <c:v>4255.1499999999996</c:v>
                </c:pt>
                <c:pt idx="2512">
                  <c:v>4246.59</c:v>
                </c:pt>
                <c:pt idx="2513">
                  <c:v>4223.7</c:v>
                </c:pt>
                <c:pt idx="2514">
                  <c:v>4221.8599999999997</c:v>
                </c:pt>
                <c:pt idx="2515">
                  <c:v>4166.45</c:v>
                </c:pt>
                <c:pt idx="2516">
                  <c:v>4224.79</c:v>
                </c:pt>
                <c:pt idx="2517">
                  <c:v>4246.4399999999996</c:v>
                </c:pt>
                <c:pt idx="2518">
                  <c:v>4241.84</c:v>
                </c:pt>
                <c:pt idx="2519">
                  <c:v>4266.49</c:v>
                </c:pt>
                <c:pt idx="2520">
                  <c:v>4280.7</c:v>
                </c:pt>
                <c:pt idx="2521">
                  <c:v>4290.6099999999997</c:v>
                </c:pt>
                <c:pt idx="2522">
                  <c:v>4291.8</c:v>
                </c:pt>
                <c:pt idx="2523">
                  <c:v>4297.5</c:v>
                </c:pt>
                <c:pt idx="2524">
                  <c:v>4319.9399999999996</c:v>
                </c:pt>
                <c:pt idx="2525">
                  <c:v>4352.34</c:v>
                </c:pt>
                <c:pt idx="2526">
                  <c:v>4352.34</c:v>
                </c:pt>
                <c:pt idx="2527">
                  <c:v>4343.54</c:v>
                </c:pt>
                <c:pt idx="2528">
                  <c:v>4358.13</c:v>
                </c:pt>
                <c:pt idx="2529">
                  <c:v>4320.82</c:v>
                </c:pt>
                <c:pt idx="2530">
                  <c:v>4369.55</c:v>
                </c:pt>
                <c:pt idx="2531">
                  <c:v>4384.63</c:v>
                </c:pt>
                <c:pt idx="2532">
                  <c:v>4369.21</c:v>
                </c:pt>
                <c:pt idx="2533">
                  <c:v>4374.3</c:v>
                </c:pt>
                <c:pt idx="2534">
                  <c:v>4360.03</c:v>
                </c:pt>
                <c:pt idx="2535">
                  <c:v>4327.16</c:v>
                </c:pt>
                <c:pt idx="2536">
                  <c:v>4258.49</c:v>
                </c:pt>
                <c:pt idx="2537">
                  <c:v>4323.0600000000004</c:v>
                </c:pt>
                <c:pt idx="2538">
                  <c:v>4358.6899999999996</c:v>
                </c:pt>
                <c:pt idx="2539">
                  <c:v>4367.4799999999996</c:v>
                </c:pt>
                <c:pt idx="2540">
                  <c:v>4411.79</c:v>
                </c:pt>
                <c:pt idx="2541">
                  <c:v>4422.3</c:v>
                </c:pt>
                <c:pt idx="2542">
                  <c:v>4401.46</c:v>
                </c:pt>
                <c:pt idx="2543">
                  <c:v>4400.6400000000003</c:v>
                </c:pt>
                <c:pt idx="2544">
                  <c:v>4419.1499999999996</c:v>
                </c:pt>
                <c:pt idx="2545">
                  <c:v>4395.26</c:v>
                </c:pt>
                <c:pt idx="2546">
                  <c:v>4387.16</c:v>
                </c:pt>
                <c:pt idx="2547">
                  <c:v>4423.1499999999996</c:v>
                </c:pt>
                <c:pt idx="2548">
                  <c:v>4402.66</c:v>
                </c:pt>
                <c:pt idx="2549">
                  <c:v>4429.1000000000004</c:v>
                </c:pt>
                <c:pt idx="2550">
                  <c:v>4436.5200000000004</c:v>
                </c:pt>
                <c:pt idx="2551">
                  <c:v>4432.3500000000004</c:v>
                </c:pt>
                <c:pt idx="2552">
                  <c:v>4436.75</c:v>
                </c:pt>
                <c:pt idx="2553">
                  <c:v>4447.7</c:v>
                </c:pt>
                <c:pt idx="2554">
                  <c:v>4460.83</c:v>
                </c:pt>
                <c:pt idx="2555">
                  <c:v>4468</c:v>
                </c:pt>
                <c:pt idx="2556">
                  <c:v>4479.71</c:v>
                </c:pt>
                <c:pt idx="2557">
                  <c:v>4448.08</c:v>
                </c:pt>
                <c:pt idx="2558">
                  <c:v>4400.2700000000004</c:v>
                </c:pt>
                <c:pt idx="2559">
                  <c:v>4405.8</c:v>
                </c:pt>
                <c:pt idx="2560">
                  <c:v>4441.67</c:v>
                </c:pt>
                <c:pt idx="2561">
                  <c:v>4479.53</c:v>
                </c:pt>
                <c:pt idx="2562">
                  <c:v>4486.2299999999996</c:v>
                </c:pt>
                <c:pt idx="2563">
                  <c:v>4496.1899999999996</c:v>
                </c:pt>
                <c:pt idx="2564">
                  <c:v>4470</c:v>
                </c:pt>
                <c:pt idx="2565">
                  <c:v>4509.37</c:v>
                </c:pt>
                <c:pt idx="2566">
                  <c:v>4528.79</c:v>
                </c:pt>
                <c:pt idx="2567">
                  <c:v>4522.68</c:v>
                </c:pt>
                <c:pt idx="2568">
                  <c:v>4524.09</c:v>
                </c:pt>
                <c:pt idx="2569">
                  <c:v>4536.95</c:v>
                </c:pt>
                <c:pt idx="2570">
                  <c:v>4535.43</c:v>
                </c:pt>
                <c:pt idx="2571">
                  <c:v>4535.43</c:v>
                </c:pt>
                <c:pt idx="2572">
                  <c:v>4520.03</c:v>
                </c:pt>
                <c:pt idx="2573">
                  <c:v>4514.07</c:v>
                </c:pt>
                <c:pt idx="2574">
                  <c:v>4493.28</c:v>
                </c:pt>
                <c:pt idx="2575">
                  <c:v>4458.58</c:v>
                </c:pt>
                <c:pt idx="2576">
                  <c:v>4468.7299999999996</c:v>
                </c:pt>
                <c:pt idx="2577">
                  <c:v>4443.05</c:v>
                </c:pt>
                <c:pt idx="2578">
                  <c:v>4480.7</c:v>
                </c:pt>
                <c:pt idx="2579">
                  <c:v>4473.75</c:v>
                </c:pt>
                <c:pt idx="2580">
                  <c:v>4432.99</c:v>
                </c:pt>
                <c:pt idx="2581">
                  <c:v>4357.7299999999996</c:v>
                </c:pt>
                <c:pt idx="2582">
                  <c:v>4354.1899999999996</c:v>
                </c:pt>
                <c:pt idx="2583">
                  <c:v>4395.6400000000003</c:v>
                </c:pt>
                <c:pt idx="2584">
                  <c:v>4448.9799999999996</c:v>
                </c:pt>
                <c:pt idx="2585">
                  <c:v>4455.4799999999996</c:v>
                </c:pt>
                <c:pt idx="2586">
                  <c:v>4443.1099999999997</c:v>
                </c:pt>
                <c:pt idx="2587">
                  <c:v>4352.63</c:v>
                </c:pt>
                <c:pt idx="2588">
                  <c:v>4359.46</c:v>
                </c:pt>
                <c:pt idx="2589">
                  <c:v>4307.54</c:v>
                </c:pt>
                <c:pt idx="2590">
                  <c:v>4357.04</c:v>
                </c:pt>
                <c:pt idx="2591">
                  <c:v>4300.46</c:v>
                </c:pt>
                <c:pt idx="2592">
                  <c:v>4345.72</c:v>
                </c:pt>
                <c:pt idx="2593">
                  <c:v>4363.55</c:v>
                </c:pt>
                <c:pt idx="2594">
                  <c:v>4399.76</c:v>
                </c:pt>
                <c:pt idx="2595">
                  <c:v>4391.34</c:v>
                </c:pt>
                <c:pt idx="2596">
                  <c:v>4361.1899999999996</c:v>
                </c:pt>
                <c:pt idx="2597">
                  <c:v>4350.6499999999996</c:v>
                </c:pt>
                <c:pt idx="2598">
                  <c:v>4363.8</c:v>
                </c:pt>
                <c:pt idx="2599">
                  <c:v>4438.26</c:v>
                </c:pt>
                <c:pt idx="2600">
                  <c:v>4471.37</c:v>
                </c:pt>
                <c:pt idx="2601">
                  <c:v>4486.46</c:v>
                </c:pt>
                <c:pt idx="2602">
                  <c:v>4519.63</c:v>
                </c:pt>
                <c:pt idx="2603">
                  <c:v>4536.1899999999996</c:v>
                </c:pt>
                <c:pt idx="2604">
                  <c:v>4549.78</c:v>
                </c:pt>
                <c:pt idx="2605">
                  <c:v>4544.8999999999996</c:v>
                </c:pt>
                <c:pt idx="2606">
                  <c:v>4566.4799999999996</c:v>
                </c:pt>
                <c:pt idx="2607">
                  <c:v>4574.79</c:v>
                </c:pt>
                <c:pt idx="2608">
                  <c:v>4551.68</c:v>
                </c:pt>
                <c:pt idx="2609">
                  <c:v>4596.42</c:v>
                </c:pt>
                <c:pt idx="2610">
                  <c:v>4605.38</c:v>
                </c:pt>
                <c:pt idx="2611">
                  <c:v>4613.67</c:v>
                </c:pt>
                <c:pt idx="2612">
                  <c:v>4630.6499999999996</c:v>
                </c:pt>
                <c:pt idx="2613">
                  <c:v>4660.57</c:v>
                </c:pt>
                <c:pt idx="2614">
                  <c:v>4680.0600000000004</c:v>
                </c:pt>
                <c:pt idx="2615">
                  <c:v>4697.53</c:v>
                </c:pt>
                <c:pt idx="2616">
                  <c:v>4701.7</c:v>
                </c:pt>
                <c:pt idx="2617">
                  <c:v>4685.25</c:v>
                </c:pt>
                <c:pt idx="2618">
                  <c:v>4646.71</c:v>
                </c:pt>
                <c:pt idx="2619">
                  <c:v>4649.2700000000004</c:v>
                </c:pt>
                <c:pt idx="2620">
                  <c:v>4682.8500000000004</c:v>
                </c:pt>
                <c:pt idx="2621">
                  <c:v>4682.8</c:v>
                </c:pt>
                <c:pt idx="2622">
                  <c:v>4700.8999999999996</c:v>
                </c:pt>
                <c:pt idx="2623">
                  <c:v>4688.67</c:v>
                </c:pt>
                <c:pt idx="2624">
                  <c:v>4704.54</c:v>
                </c:pt>
                <c:pt idx="2625">
                  <c:v>4697.96</c:v>
                </c:pt>
                <c:pt idx="2626">
                  <c:v>4682.9399999999996</c:v>
                </c:pt>
                <c:pt idx="2627">
                  <c:v>4690.7</c:v>
                </c:pt>
                <c:pt idx="2628">
                  <c:v>4701.46</c:v>
                </c:pt>
                <c:pt idx="2629">
                  <c:v>4701.46</c:v>
                </c:pt>
                <c:pt idx="2630">
                  <c:v>4594.62</c:v>
                </c:pt>
                <c:pt idx="2631">
                  <c:v>4655.2700000000004</c:v>
                </c:pt>
                <c:pt idx="2632">
                  <c:v>4567</c:v>
                </c:pt>
                <c:pt idx="2633">
                  <c:v>4513.04</c:v>
                </c:pt>
                <c:pt idx="2634">
                  <c:v>4577.1000000000004</c:v>
                </c:pt>
                <c:pt idx="2635">
                  <c:v>4538.43</c:v>
                </c:pt>
                <c:pt idx="2636">
                  <c:v>4591.67</c:v>
                </c:pt>
                <c:pt idx="2637">
                  <c:v>4686.75</c:v>
                </c:pt>
                <c:pt idx="2638">
                  <c:v>4701.21</c:v>
                </c:pt>
                <c:pt idx="2639">
                  <c:v>4667.45</c:v>
                </c:pt>
                <c:pt idx="2640">
                  <c:v>4712.0200000000004</c:v>
                </c:pt>
                <c:pt idx="2641">
                  <c:v>4668.97</c:v>
                </c:pt>
                <c:pt idx="2642">
                  <c:v>4634.09</c:v>
                </c:pt>
                <c:pt idx="2643">
                  <c:v>4709.8500000000004</c:v>
                </c:pt>
                <c:pt idx="2644">
                  <c:v>4668.67</c:v>
                </c:pt>
                <c:pt idx="2645">
                  <c:v>4620.6400000000003</c:v>
                </c:pt>
                <c:pt idx="2646">
                  <c:v>4568.0200000000004</c:v>
                </c:pt>
                <c:pt idx="2647">
                  <c:v>4649.2299999999996</c:v>
                </c:pt>
                <c:pt idx="2648">
                  <c:v>4696.5600000000004</c:v>
                </c:pt>
                <c:pt idx="2649">
                  <c:v>4725.79</c:v>
                </c:pt>
                <c:pt idx="2650">
                  <c:v>4725.79</c:v>
                </c:pt>
                <c:pt idx="2651">
                  <c:v>4791.1899999999996</c:v>
                </c:pt>
                <c:pt idx="2652">
                  <c:v>4786.3500000000004</c:v>
                </c:pt>
                <c:pt idx="2653">
                  <c:v>4793.0600000000004</c:v>
                </c:pt>
                <c:pt idx="2654">
                  <c:v>4778.7299999999996</c:v>
                </c:pt>
                <c:pt idx="2655">
                  <c:v>4766.18</c:v>
                </c:pt>
                <c:pt idx="2656">
                  <c:v>4796.5600000000004</c:v>
                </c:pt>
                <c:pt idx="2657">
                  <c:v>4793.54</c:v>
                </c:pt>
                <c:pt idx="2658">
                  <c:v>4700.58</c:v>
                </c:pt>
                <c:pt idx="2659">
                  <c:v>4696.05</c:v>
                </c:pt>
                <c:pt idx="2660">
                  <c:v>4677.03</c:v>
                </c:pt>
                <c:pt idx="2661">
                  <c:v>4670.29</c:v>
                </c:pt>
                <c:pt idx="2662">
                  <c:v>4713.07</c:v>
                </c:pt>
                <c:pt idx="2663">
                  <c:v>4726.3500000000004</c:v>
                </c:pt>
                <c:pt idx="2664">
                  <c:v>4659.03</c:v>
                </c:pt>
                <c:pt idx="2665">
                  <c:v>4662.8500000000004</c:v>
                </c:pt>
                <c:pt idx="2666">
                  <c:v>4662.8500000000004</c:v>
                </c:pt>
                <c:pt idx="2667">
                  <c:v>4577.1099999999997</c:v>
                </c:pt>
                <c:pt idx="2668">
                  <c:v>4532.76</c:v>
                </c:pt>
                <c:pt idx="2669">
                  <c:v>4482.7299999999996</c:v>
                </c:pt>
                <c:pt idx="2670">
                  <c:v>4397.9399999999996</c:v>
                </c:pt>
                <c:pt idx="2671">
                  <c:v>4410.13</c:v>
                </c:pt>
                <c:pt idx="2672">
                  <c:v>4356.45</c:v>
                </c:pt>
                <c:pt idx="2673">
                  <c:v>4349.93</c:v>
                </c:pt>
                <c:pt idx="2674">
                  <c:v>4326.51</c:v>
                </c:pt>
                <c:pt idx="2675">
                  <c:v>4431.8500000000004</c:v>
                </c:pt>
                <c:pt idx="2676">
                  <c:v>4515.55</c:v>
                </c:pt>
                <c:pt idx="2677">
                  <c:v>4546.54</c:v>
                </c:pt>
                <c:pt idx="2678">
                  <c:v>4589.38</c:v>
                </c:pt>
                <c:pt idx="2679">
                  <c:v>4477.4399999999996</c:v>
                </c:pt>
                <c:pt idx="2680">
                  <c:v>4500.53</c:v>
                </c:pt>
                <c:pt idx="2681">
                  <c:v>4483.87</c:v>
                </c:pt>
                <c:pt idx="2682">
                  <c:v>4521.54</c:v>
                </c:pt>
                <c:pt idx="2683">
                  <c:v>4587.18</c:v>
                </c:pt>
                <c:pt idx="2684">
                  <c:v>4504.08</c:v>
                </c:pt>
                <c:pt idx="2685">
                  <c:v>4418.6400000000003</c:v>
                </c:pt>
                <c:pt idx="2686">
                  <c:v>4401.67</c:v>
                </c:pt>
                <c:pt idx="2687">
                  <c:v>4471.07</c:v>
                </c:pt>
                <c:pt idx="2688">
                  <c:v>4475.01</c:v>
                </c:pt>
                <c:pt idx="2689">
                  <c:v>4380.26</c:v>
                </c:pt>
                <c:pt idx="2690">
                  <c:v>4348.87</c:v>
                </c:pt>
                <c:pt idx="2691">
                  <c:v>4348.87</c:v>
                </c:pt>
                <c:pt idx="2692">
                  <c:v>4304.76</c:v>
                </c:pt>
                <c:pt idx="2693">
                  <c:v>4225.5</c:v>
                </c:pt>
                <c:pt idx="2694">
                  <c:v>4288.7</c:v>
                </c:pt>
                <c:pt idx="2695">
                  <c:v>4384.6499999999996</c:v>
                </c:pt>
                <c:pt idx="2696">
                  <c:v>4373.9399999999996</c:v>
                </c:pt>
                <c:pt idx="2697">
                  <c:v>4306.26</c:v>
                </c:pt>
                <c:pt idx="2698">
                  <c:v>4386.54</c:v>
                </c:pt>
                <c:pt idx="2699">
                  <c:v>4363.49</c:v>
                </c:pt>
                <c:pt idx="2700">
                  <c:v>4328.87</c:v>
                </c:pt>
                <c:pt idx="2701">
                  <c:v>4201.09</c:v>
                </c:pt>
                <c:pt idx="2702">
                  <c:v>4170.7</c:v>
                </c:pt>
                <c:pt idx="2703">
                  <c:v>4277.88</c:v>
                </c:pt>
                <c:pt idx="2704">
                  <c:v>4259.5200000000004</c:v>
                </c:pt>
                <c:pt idx="2705">
                  <c:v>4204.3100000000004</c:v>
                </c:pt>
                <c:pt idx="2706">
                  <c:v>4173.1099999999997</c:v>
                </c:pt>
                <c:pt idx="2707">
                  <c:v>4262.45</c:v>
                </c:pt>
                <c:pt idx="2708">
                  <c:v>4357.8599999999997</c:v>
                </c:pt>
                <c:pt idx="2709">
                  <c:v>4411.67</c:v>
                </c:pt>
                <c:pt idx="2710">
                  <c:v>4463.12</c:v>
                </c:pt>
                <c:pt idx="2711">
                  <c:v>4461.18</c:v>
                </c:pt>
                <c:pt idx="2712">
                  <c:v>4511.6099999999997</c:v>
                </c:pt>
                <c:pt idx="2713">
                  <c:v>4456.24</c:v>
                </c:pt>
                <c:pt idx="2714">
                  <c:v>4520.16</c:v>
                </c:pt>
                <c:pt idx="2715">
                  <c:v>4543.0600000000004</c:v>
                </c:pt>
                <c:pt idx="2716">
                  <c:v>4575.5200000000004</c:v>
                </c:pt>
                <c:pt idx="2717">
                  <c:v>4631.6000000000004</c:v>
                </c:pt>
                <c:pt idx="2718">
                  <c:v>4602.45</c:v>
                </c:pt>
                <c:pt idx="2719">
                  <c:v>4530.41</c:v>
                </c:pt>
                <c:pt idx="2720">
                  <c:v>4545.8599999999997</c:v>
                </c:pt>
                <c:pt idx="2721">
                  <c:v>4582.6400000000003</c:v>
                </c:pt>
                <c:pt idx="2722">
                  <c:v>4525.12</c:v>
                </c:pt>
                <c:pt idx="2723">
                  <c:v>4481.1499999999996</c:v>
                </c:pt>
                <c:pt idx="2724">
                  <c:v>4500.21</c:v>
                </c:pt>
                <c:pt idx="2725">
                  <c:v>4488.28</c:v>
                </c:pt>
                <c:pt idx="2726">
                  <c:v>4412.53</c:v>
                </c:pt>
                <c:pt idx="2727">
                  <c:v>4397.45</c:v>
                </c:pt>
                <c:pt idx="2728">
                  <c:v>4446.59</c:v>
                </c:pt>
                <c:pt idx="2729">
                  <c:v>4392.59</c:v>
                </c:pt>
                <c:pt idx="2730">
                  <c:v>4392.59</c:v>
                </c:pt>
                <c:pt idx="2731">
                  <c:v>4391.6899999999996</c:v>
                </c:pt>
                <c:pt idx="2732">
                  <c:v>4462.21</c:v>
                </c:pt>
                <c:pt idx="2733">
                  <c:v>4459.45</c:v>
                </c:pt>
                <c:pt idx="2734">
                  <c:v>4393.66</c:v>
                </c:pt>
                <c:pt idx="2735">
                  <c:v>4271.78</c:v>
                </c:pt>
                <c:pt idx="2736">
                  <c:v>4296.12</c:v>
                </c:pt>
                <c:pt idx="2737">
                  <c:v>4175.2</c:v>
                </c:pt>
                <c:pt idx="2738">
                  <c:v>4183.96</c:v>
                </c:pt>
                <c:pt idx="2739">
                  <c:v>4287.5</c:v>
                </c:pt>
                <c:pt idx="2740">
                  <c:v>4131.93</c:v>
                </c:pt>
                <c:pt idx="2741">
                  <c:v>4155.38</c:v>
                </c:pt>
                <c:pt idx="2742">
                  <c:v>4175.4799999999996</c:v>
                </c:pt>
                <c:pt idx="2743">
                  <c:v>4300.17</c:v>
                </c:pt>
                <c:pt idx="2744">
                  <c:v>4146.87</c:v>
                </c:pt>
                <c:pt idx="2745">
                  <c:v>4123.34</c:v>
                </c:pt>
                <c:pt idx="2746">
                  <c:v>3991.24</c:v>
                </c:pt>
                <c:pt idx="2747">
                  <c:v>4001.05</c:v>
                </c:pt>
                <c:pt idx="2748">
                  <c:v>3935.18</c:v>
                </c:pt>
                <c:pt idx="2749">
                  <c:v>3930.08</c:v>
                </c:pt>
                <c:pt idx="2750">
                  <c:v>4023.89</c:v>
                </c:pt>
                <c:pt idx="2751">
                  <c:v>4008.01</c:v>
                </c:pt>
                <c:pt idx="2752">
                  <c:v>4088.85</c:v>
                </c:pt>
                <c:pt idx="2753">
                  <c:v>3923.68</c:v>
                </c:pt>
                <c:pt idx="2754">
                  <c:v>3900.79</c:v>
                </c:pt>
                <c:pt idx="2755">
                  <c:v>3901.36</c:v>
                </c:pt>
                <c:pt idx="2756">
                  <c:v>3973.75</c:v>
                </c:pt>
                <c:pt idx="2757">
                  <c:v>3941.48</c:v>
                </c:pt>
                <c:pt idx="2758">
                  <c:v>3978.73</c:v>
                </c:pt>
                <c:pt idx="2759">
                  <c:v>4057.84</c:v>
                </c:pt>
                <c:pt idx="2760">
                  <c:v>4158.24</c:v>
                </c:pt>
                <c:pt idx="2761">
                  <c:v>4158.24</c:v>
                </c:pt>
                <c:pt idx="2762">
                  <c:v>4132.1499999999996</c:v>
                </c:pt>
                <c:pt idx="2763">
                  <c:v>4101.2299999999996</c:v>
                </c:pt>
                <c:pt idx="2764">
                  <c:v>4176.82</c:v>
                </c:pt>
                <c:pt idx="2765">
                  <c:v>4108.54</c:v>
                </c:pt>
                <c:pt idx="2766">
                  <c:v>4121.43</c:v>
                </c:pt>
                <c:pt idx="2767">
                  <c:v>4160.68</c:v>
                </c:pt>
                <c:pt idx="2768">
                  <c:v>4115.7700000000004</c:v>
                </c:pt>
                <c:pt idx="2769">
                  <c:v>4017.82</c:v>
                </c:pt>
                <c:pt idx="2770">
                  <c:v>3900.86</c:v>
                </c:pt>
                <c:pt idx="2771">
                  <c:v>3749.63</c:v>
                </c:pt>
                <c:pt idx="2772">
                  <c:v>3735.48</c:v>
                </c:pt>
                <c:pt idx="2773">
                  <c:v>3789.99</c:v>
                </c:pt>
                <c:pt idx="2774">
                  <c:v>3666.77</c:v>
                </c:pt>
                <c:pt idx="2775">
                  <c:v>3674.84</c:v>
                </c:pt>
                <c:pt idx="2776">
                  <c:v>3674.84</c:v>
                </c:pt>
                <c:pt idx="2777">
                  <c:v>3764.79</c:v>
                </c:pt>
                <c:pt idx="2778">
                  <c:v>3759.89</c:v>
                </c:pt>
                <c:pt idx="2779">
                  <c:v>3795.73</c:v>
                </c:pt>
                <c:pt idx="2780">
                  <c:v>3911.74</c:v>
                </c:pt>
                <c:pt idx="2781">
                  <c:v>3900.11</c:v>
                </c:pt>
                <c:pt idx="2782">
                  <c:v>3821.55</c:v>
                </c:pt>
                <c:pt idx="2783">
                  <c:v>3818.83</c:v>
                </c:pt>
                <c:pt idx="2784">
                  <c:v>3785.38</c:v>
                </c:pt>
                <c:pt idx="2785">
                  <c:v>3825.33</c:v>
                </c:pt>
                <c:pt idx="2786">
                  <c:v>3825.33</c:v>
                </c:pt>
                <c:pt idx="2787">
                  <c:v>3831.39</c:v>
                </c:pt>
                <c:pt idx="2788">
                  <c:v>3845.08</c:v>
                </c:pt>
                <c:pt idx="2789">
                  <c:v>3902.62</c:v>
                </c:pt>
                <c:pt idx="2790">
                  <c:v>3899.38</c:v>
                </c:pt>
                <c:pt idx="2791">
                  <c:v>3854.43</c:v>
                </c:pt>
                <c:pt idx="2792">
                  <c:v>3818.8</c:v>
                </c:pt>
                <c:pt idx="2793">
                  <c:v>3801.78</c:v>
                </c:pt>
                <c:pt idx="2794">
                  <c:v>3790.38</c:v>
                </c:pt>
                <c:pt idx="2795">
                  <c:v>3863.16</c:v>
                </c:pt>
                <c:pt idx="2796">
                  <c:v>3830.85</c:v>
                </c:pt>
                <c:pt idx="2797">
                  <c:v>3936.69</c:v>
                </c:pt>
                <c:pt idx="2798">
                  <c:v>3959.9</c:v>
                </c:pt>
                <c:pt idx="2799">
                  <c:v>3998.95</c:v>
                </c:pt>
                <c:pt idx="2800">
                  <c:v>3961.63</c:v>
                </c:pt>
                <c:pt idx="2801">
                  <c:v>3966.84</c:v>
                </c:pt>
                <c:pt idx="2802">
                  <c:v>3921.05</c:v>
                </c:pt>
                <c:pt idx="2803">
                  <c:v>4023.61</c:v>
                </c:pt>
                <c:pt idx="2804">
                  <c:v>4072.43</c:v>
                </c:pt>
                <c:pt idx="2805">
                  <c:v>4130.29</c:v>
                </c:pt>
                <c:pt idx="2806">
                  <c:v>4118.63</c:v>
                </c:pt>
                <c:pt idx="2807">
                  <c:v>4091.19</c:v>
                </c:pt>
                <c:pt idx="2808">
                  <c:v>4155.17</c:v>
                </c:pt>
                <c:pt idx="2809">
                  <c:v>4151.9399999999996</c:v>
                </c:pt>
                <c:pt idx="2810">
                  <c:v>4145.1899999999996</c:v>
                </c:pt>
                <c:pt idx="2811">
                  <c:v>4140.0600000000004</c:v>
                </c:pt>
                <c:pt idx="2812">
                  <c:v>4122.47</c:v>
                </c:pt>
                <c:pt idx="2813">
                  <c:v>4210.24</c:v>
                </c:pt>
                <c:pt idx="2814">
                  <c:v>4207.2700000000004</c:v>
                </c:pt>
                <c:pt idx="2815">
                  <c:v>4280.1499999999996</c:v>
                </c:pt>
                <c:pt idx="2816">
                  <c:v>4297.1400000000003</c:v>
                </c:pt>
                <c:pt idx="2817">
                  <c:v>4305.2</c:v>
                </c:pt>
                <c:pt idx="2818">
                  <c:v>4274.04</c:v>
                </c:pt>
                <c:pt idx="2819">
                  <c:v>4283.74</c:v>
                </c:pt>
                <c:pt idx="2820">
                  <c:v>4228.4799999999996</c:v>
                </c:pt>
                <c:pt idx="2821">
                  <c:v>4137.99</c:v>
                </c:pt>
                <c:pt idx="2822">
                  <c:v>4128.7299999999996</c:v>
                </c:pt>
                <c:pt idx="2823">
                  <c:v>4140.7700000000004</c:v>
                </c:pt>
                <c:pt idx="2824">
                  <c:v>4199.12</c:v>
                </c:pt>
                <c:pt idx="2825">
                  <c:v>4057.66</c:v>
                </c:pt>
                <c:pt idx="2826">
                  <c:v>4030.61</c:v>
                </c:pt>
                <c:pt idx="2827">
                  <c:v>3986.16</c:v>
                </c:pt>
                <c:pt idx="2828">
                  <c:v>3955</c:v>
                </c:pt>
                <c:pt idx="2829">
                  <c:v>3966.85</c:v>
                </c:pt>
                <c:pt idx="2830">
                  <c:v>3924.26</c:v>
                </c:pt>
                <c:pt idx="2831">
                  <c:v>3924.26</c:v>
                </c:pt>
                <c:pt idx="2832">
                  <c:v>3908.19</c:v>
                </c:pt>
                <c:pt idx="2833">
                  <c:v>3979.87</c:v>
                </c:pt>
                <c:pt idx="2834">
                  <c:v>4006.18</c:v>
                </c:pt>
                <c:pt idx="2835">
                  <c:v>4067.36</c:v>
                </c:pt>
                <c:pt idx="2836">
                  <c:v>4110.41</c:v>
                </c:pt>
                <c:pt idx="2837">
                  <c:v>3932.69</c:v>
                </c:pt>
                <c:pt idx="2838">
                  <c:v>3946.01</c:v>
                </c:pt>
                <c:pt idx="2839">
                  <c:v>3901.35</c:v>
                </c:pt>
                <c:pt idx="2840">
                  <c:v>3873.33</c:v>
                </c:pt>
                <c:pt idx="2841">
                  <c:v>3899.89</c:v>
                </c:pt>
                <c:pt idx="2842">
                  <c:v>3855.93</c:v>
                </c:pt>
                <c:pt idx="2843">
                  <c:v>3789.93</c:v>
                </c:pt>
                <c:pt idx="2844">
                  <c:v>3757.99</c:v>
                </c:pt>
                <c:pt idx="2845">
                  <c:v>3693.23</c:v>
                </c:pt>
                <c:pt idx="2846">
                  <c:v>3655.04</c:v>
                </c:pt>
                <c:pt idx="2847">
                  <c:v>3647.29</c:v>
                </c:pt>
                <c:pt idx="2848">
                  <c:v>3719.04</c:v>
                </c:pt>
                <c:pt idx="2849">
                  <c:v>3640.47</c:v>
                </c:pt>
                <c:pt idx="2850">
                  <c:v>3585.62</c:v>
                </c:pt>
                <c:pt idx="2851">
                  <c:v>3678.43</c:v>
                </c:pt>
                <c:pt idx="2852">
                  <c:v>3790.93</c:v>
                </c:pt>
                <c:pt idx="2853">
                  <c:v>3783.28</c:v>
                </c:pt>
                <c:pt idx="2854">
                  <c:v>3744.52</c:v>
                </c:pt>
                <c:pt idx="2855">
                  <c:v>3639.66</c:v>
                </c:pt>
                <c:pt idx="2856">
                  <c:v>3612.39</c:v>
                </c:pt>
                <c:pt idx="2857">
                  <c:v>3588.84</c:v>
                </c:pt>
                <c:pt idx="2858">
                  <c:v>3577.03</c:v>
                </c:pt>
                <c:pt idx="2859">
                  <c:v>3669.91</c:v>
                </c:pt>
                <c:pt idx="2860">
                  <c:v>3583.07</c:v>
                </c:pt>
                <c:pt idx="2861">
                  <c:v>3677.95</c:v>
                </c:pt>
                <c:pt idx="2862">
                  <c:v>3719.98</c:v>
                </c:pt>
                <c:pt idx="2863">
                  <c:v>3695.16</c:v>
                </c:pt>
                <c:pt idx="2864">
                  <c:v>3665.78</c:v>
                </c:pt>
                <c:pt idx="2865">
                  <c:v>3752.75</c:v>
                </c:pt>
                <c:pt idx="2866">
                  <c:v>3797.34</c:v>
                </c:pt>
                <c:pt idx="2867">
                  <c:v>3859.11</c:v>
                </c:pt>
                <c:pt idx="2868">
                  <c:v>3830.6</c:v>
                </c:pt>
                <c:pt idx="2869">
                  <c:v>3807.3</c:v>
                </c:pt>
                <c:pt idx="2870">
                  <c:v>3901.06</c:v>
                </c:pt>
                <c:pt idx="2871">
                  <c:v>3871.98</c:v>
                </c:pt>
                <c:pt idx="2872">
                  <c:v>3759.69</c:v>
                </c:pt>
              </c:numCache>
            </c:numRef>
          </c:val>
          <c:smooth val="0"/>
          <c:extLst>
            <c:ext xmlns:c16="http://schemas.microsoft.com/office/drawing/2014/chart" uri="{C3380CC4-5D6E-409C-BE32-E72D297353CC}">
              <c16:uniqueId val="{00000000-8F38-4304-B146-D258D30DEEA7}"/>
            </c:ext>
          </c:extLst>
        </c:ser>
        <c:ser>
          <c:idx val="1"/>
          <c:order val="1"/>
          <c:tx>
            <c:v>NASDAQ</c:v>
          </c:tx>
          <c:spPr>
            <a:ln w="28575" cap="rnd">
              <a:solidFill>
                <a:schemeClr val="accent1">
                  <a:lumMod val="50000"/>
                </a:schemeClr>
              </a:solidFill>
              <a:round/>
            </a:ln>
            <a:effectLst/>
          </c:spPr>
          <c:marker>
            <c:symbol val="none"/>
          </c:marker>
          <c:cat>
            <c:numRef>
              <c:f>'FRED Graph'!$A$14:$A$2879</c:f>
              <c:numCache>
                <c:formatCode>yyyy\-mm\-dd</c:formatCode>
                <c:ptCount val="2864"/>
                <c:pt idx="0">
                  <c:v>40842</c:v>
                </c:pt>
                <c:pt idx="1">
                  <c:v>40843</c:v>
                </c:pt>
                <c:pt idx="2">
                  <c:v>40844</c:v>
                </c:pt>
                <c:pt idx="3">
                  <c:v>40847</c:v>
                </c:pt>
                <c:pt idx="4">
                  <c:v>40848</c:v>
                </c:pt>
                <c:pt idx="5">
                  <c:v>40849</c:v>
                </c:pt>
                <c:pt idx="6">
                  <c:v>40850</c:v>
                </c:pt>
                <c:pt idx="7">
                  <c:v>40851</c:v>
                </c:pt>
                <c:pt idx="8">
                  <c:v>40854</c:v>
                </c:pt>
                <c:pt idx="9">
                  <c:v>40855</c:v>
                </c:pt>
                <c:pt idx="10">
                  <c:v>40856</c:v>
                </c:pt>
                <c:pt idx="11">
                  <c:v>40857</c:v>
                </c:pt>
                <c:pt idx="12">
                  <c:v>40858</c:v>
                </c:pt>
                <c:pt idx="13">
                  <c:v>40861</c:v>
                </c:pt>
                <c:pt idx="14">
                  <c:v>40862</c:v>
                </c:pt>
                <c:pt idx="15">
                  <c:v>40863</c:v>
                </c:pt>
                <c:pt idx="16">
                  <c:v>40864</c:v>
                </c:pt>
                <c:pt idx="17">
                  <c:v>40865</c:v>
                </c:pt>
                <c:pt idx="18">
                  <c:v>40868</c:v>
                </c:pt>
                <c:pt idx="19">
                  <c:v>40869</c:v>
                </c:pt>
                <c:pt idx="20">
                  <c:v>40870</c:v>
                </c:pt>
                <c:pt idx="21">
                  <c:v>40871</c:v>
                </c:pt>
                <c:pt idx="22">
                  <c:v>40872</c:v>
                </c:pt>
                <c:pt idx="23">
                  <c:v>40875</c:v>
                </c:pt>
                <c:pt idx="24">
                  <c:v>40876</c:v>
                </c:pt>
                <c:pt idx="25">
                  <c:v>40877</c:v>
                </c:pt>
                <c:pt idx="26">
                  <c:v>40878</c:v>
                </c:pt>
                <c:pt idx="27">
                  <c:v>40879</c:v>
                </c:pt>
                <c:pt idx="28">
                  <c:v>40882</c:v>
                </c:pt>
                <c:pt idx="29">
                  <c:v>40883</c:v>
                </c:pt>
                <c:pt idx="30">
                  <c:v>40884</c:v>
                </c:pt>
                <c:pt idx="31">
                  <c:v>40885</c:v>
                </c:pt>
                <c:pt idx="32">
                  <c:v>40886</c:v>
                </c:pt>
                <c:pt idx="33">
                  <c:v>40889</c:v>
                </c:pt>
                <c:pt idx="34">
                  <c:v>40890</c:v>
                </c:pt>
                <c:pt idx="35">
                  <c:v>40891</c:v>
                </c:pt>
                <c:pt idx="36">
                  <c:v>40892</c:v>
                </c:pt>
                <c:pt idx="37">
                  <c:v>40893</c:v>
                </c:pt>
                <c:pt idx="38">
                  <c:v>40896</c:v>
                </c:pt>
                <c:pt idx="39">
                  <c:v>40897</c:v>
                </c:pt>
                <c:pt idx="40">
                  <c:v>40898</c:v>
                </c:pt>
                <c:pt idx="41">
                  <c:v>40899</c:v>
                </c:pt>
                <c:pt idx="42">
                  <c:v>40900</c:v>
                </c:pt>
                <c:pt idx="43">
                  <c:v>40903</c:v>
                </c:pt>
                <c:pt idx="44">
                  <c:v>40904</c:v>
                </c:pt>
                <c:pt idx="45">
                  <c:v>40905</c:v>
                </c:pt>
                <c:pt idx="46">
                  <c:v>40906</c:v>
                </c:pt>
                <c:pt idx="47">
                  <c:v>40907</c:v>
                </c:pt>
                <c:pt idx="48">
                  <c:v>40910</c:v>
                </c:pt>
                <c:pt idx="49">
                  <c:v>40911</c:v>
                </c:pt>
                <c:pt idx="50">
                  <c:v>40912</c:v>
                </c:pt>
                <c:pt idx="51">
                  <c:v>40913</c:v>
                </c:pt>
                <c:pt idx="52">
                  <c:v>40914</c:v>
                </c:pt>
                <c:pt idx="53">
                  <c:v>40917</c:v>
                </c:pt>
                <c:pt idx="54">
                  <c:v>40918</c:v>
                </c:pt>
                <c:pt idx="55">
                  <c:v>40919</c:v>
                </c:pt>
                <c:pt idx="56">
                  <c:v>40920</c:v>
                </c:pt>
                <c:pt idx="57">
                  <c:v>40921</c:v>
                </c:pt>
                <c:pt idx="58">
                  <c:v>40924</c:v>
                </c:pt>
                <c:pt idx="59">
                  <c:v>40925</c:v>
                </c:pt>
                <c:pt idx="60">
                  <c:v>40926</c:v>
                </c:pt>
                <c:pt idx="61">
                  <c:v>40927</c:v>
                </c:pt>
                <c:pt idx="62">
                  <c:v>40928</c:v>
                </c:pt>
                <c:pt idx="63">
                  <c:v>40931</c:v>
                </c:pt>
                <c:pt idx="64">
                  <c:v>40932</c:v>
                </c:pt>
                <c:pt idx="65">
                  <c:v>40933</c:v>
                </c:pt>
                <c:pt idx="66">
                  <c:v>40934</c:v>
                </c:pt>
                <c:pt idx="67">
                  <c:v>40935</c:v>
                </c:pt>
                <c:pt idx="68">
                  <c:v>40938</c:v>
                </c:pt>
                <c:pt idx="69">
                  <c:v>40939</c:v>
                </c:pt>
                <c:pt idx="70">
                  <c:v>40940</c:v>
                </c:pt>
                <c:pt idx="71">
                  <c:v>40941</c:v>
                </c:pt>
                <c:pt idx="72">
                  <c:v>40942</c:v>
                </c:pt>
                <c:pt idx="73">
                  <c:v>40945</c:v>
                </c:pt>
                <c:pt idx="74">
                  <c:v>40946</c:v>
                </c:pt>
                <c:pt idx="75">
                  <c:v>40947</c:v>
                </c:pt>
                <c:pt idx="76">
                  <c:v>40948</c:v>
                </c:pt>
                <c:pt idx="77">
                  <c:v>40949</c:v>
                </c:pt>
                <c:pt idx="78">
                  <c:v>40952</c:v>
                </c:pt>
                <c:pt idx="79">
                  <c:v>40953</c:v>
                </c:pt>
                <c:pt idx="80">
                  <c:v>40954</c:v>
                </c:pt>
                <c:pt idx="81">
                  <c:v>40955</c:v>
                </c:pt>
                <c:pt idx="82">
                  <c:v>40956</c:v>
                </c:pt>
                <c:pt idx="83">
                  <c:v>40959</c:v>
                </c:pt>
                <c:pt idx="84">
                  <c:v>40960</c:v>
                </c:pt>
                <c:pt idx="85">
                  <c:v>40961</c:v>
                </c:pt>
                <c:pt idx="86">
                  <c:v>40962</c:v>
                </c:pt>
                <c:pt idx="87">
                  <c:v>40963</c:v>
                </c:pt>
                <c:pt idx="88">
                  <c:v>40966</c:v>
                </c:pt>
                <c:pt idx="89">
                  <c:v>40967</c:v>
                </c:pt>
                <c:pt idx="90">
                  <c:v>40968</c:v>
                </c:pt>
                <c:pt idx="91">
                  <c:v>40969</c:v>
                </c:pt>
                <c:pt idx="92">
                  <c:v>40970</c:v>
                </c:pt>
                <c:pt idx="93">
                  <c:v>40973</c:v>
                </c:pt>
                <c:pt idx="94">
                  <c:v>40974</c:v>
                </c:pt>
                <c:pt idx="95">
                  <c:v>40975</c:v>
                </c:pt>
                <c:pt idx="96">
                  <c:v>40976</c:v>
                </c:pt>
                <c:pt idx="97">
                  <c:v>40977</c:v>
                </c:pt>
                <c:pt idx="98">
                  <c:v>40980</c:v>
                </c:pt>
                <c:pt idx="99">
                  <c:v>40981</c:v>
                </c:pt>
                <c:pt idx="100">
                  <c:v>40982</c:v>
                </c:pt>
                <c:pt idx="101">
                  <c:v>40983</c:v>
                </c:pt>
                <c:pt idx="102">
                  <c:v>40984</c:v>
                </c:pt>
                <c:pt idx="103">
                  <c:v>40987</c:v>
                </c:pt>
                <c:pt idx="104">
                  <c:v>40988</c:v>
                </c:pt>
                <c:pt idx="105">
                  <c:v>40989</c:v>
                </c:pt>
                <c:pt idx="106">
                  <c:v>40990</c:v>
                </c:pt>
                <c:pt idx="107">
                  <c:v>40991</c:v>
                </c:pt>
                <c:pt idx="108">
                  <c:v>40994</c:v>
                </c:pt>
                <c:pt idx="109">
                  <c:v>40995</c:v>
                </c:pt>
                <c:pt idx="110">
                  <c:v>40996</c:v>
                </c:pt>
                <c:pt idx="111">
                  <c:v>40997</c:v>
                </c:pt>
                <c:pt idx="112">
                  <c:v>40998</c:v>
                </c:pt>
                <c:pt idx="113">
                  <c:v>41001</c:v>
                </c:pt>
                <c:pt idx="114">
                  <c:v>41002</c:v>
                </c:pt>
                <c:pt idx="115">
                  <c:v>41003</c:v>
                </c:pt>
                <c:pt idx="116">
                  <c:v>41004</c:v>
                </c:pt>
                <c:pt idx="117">
                  <c:v>41005</c:v>
                </c:pt>
                <c:pt idx="118">
                  <c:v>41008</c:v>
                </c:pt>
                <c:pt idx="119">
                  <c:v>41009</c:v>
                </c:pt>
                <c:pt idx="120">
                  <c:v>41010</c:v>
                </c:pt>
                <c:pt idx="121">
                  <c:v>41011</c:v>
                </c:pt>
                <c:pt idx="122">
                  <c:v>41012</c:v>
                </c:pt>
                <c:pt idx="123">
                  <c:v>41015</c:v>
                </c:pt>
                <c:pt idx="124">
                  <c:v>41016</c:v>
                </c:pt>
                <c:pt idx="125">
                  <c:v>41017</c:v>
                </c:pt>
                <c:pt idx="126">
                  <c:v>41018</c:v>
                </c:pt>
                <c:pt idx="127">
                  <c:v>41019</c:v>
                </c:pt>
                <c:pt idx="128">
                  <c:v>41022</c:v>
                </c:pt>
                <c:pt idx="129">
                  <c:v>41023</c:v>
                </c:pt>
                <c:pt idx="130">
                  <c:v>41024</c:v>
                </c:pt>
                <c:pt idx="131">
                  <c:v>41025</c:v>
                </c:pt>
                <c:pt idx="132">
                  <c:v>41026</c:v>
                </c:pt>
                <c:pt idx="133">
                  <c:v>41029</c:v>
                </c:pt>
                <c:pt idx="134">
                  <c:v>41030</c:v>
                </c:pt>
                <c:pt idx="135">
                  <c:v>41031</c:v>
                </c:pt>
                <c:pt idx="136">
                  <c:v>41032</c:v>
                </c:pt>
                <c:pt idx="137">
                  <c:v>41033</c:v>
                </c:pt>
                <c:pt idx="138">
                  <c:v>41036</c:v>
                </c:pt>
                <c:pt idx="139">
                  <c:v>41037</c:v>
                </c:pt>
                <c:pt idx="140">
                  <c:v>41038</c:v>
                </c:pt>
                <c:pt idx="141">
                  <c:v>41039</c:v>
                </c:pt>
                <c:pt idx="142">
                  <c:v>41040</c:v>
                </c:pt>
                <c:pt idx="143">
                  <c:v>41043</c:v>
                </c:pt>
                <c:pt idx="144">
                  <c:v>41044</c:v>
                </c:pt>
                <c:pt idx="145">
                  <c:v>41045</c:v>
                </c:pt>
                <c:pt idx="146">
                  <c:v>41046</c:v>
                </c:pt>
                <c:pt idx="147">
                  <c:v>41047</c:v>
                </c:pt>
                <c:pt idx="148">
                  <c:v>41050</c:v>
                </c:pt>
                <c:pt idx="149">
                  <c:v>41051</c:v>
                </c:pt>
                <c:pt idx="150">
                  <c:v>41052</c:v>
                </c:pt>
                <c:pt idx="151">
                  <c:v>41053</c:v>
                </c:pt>
                <c:pt idx="152">
                  <c:v>41054</c:v>
                </c:pt>
                <c:pt idx="153">
                  <c:v>41057</c:v>
                </c:pt>
                <c:pt idx="154">
                  <c:v>41058</c:v>
                </c:pt>
                <c:pt idx="155">
                  <c:v>41059</c:v>
                </c:pt>
                <c:pt idx="156">
                  <c:v>41060</c:v>
                </c:pt>
                <c:pt idx="157">
                  <c:v>41061</c:v>
                </c:pt>
                <c:pt idx="158">
                  <c:v>41064</c:v>
                </c:pt>
                <c:pt idx="159">
                  <c:v>41065</c:v>
                </c:pt>
                <c:pt idx="160">
                  <c:v>41066</c:v>
                </c:pt>
                <c:pt idx="161">
                  <c:v>41067</c:v>
                </c:pt>
                <c:pt idx="162">
                  <c:v>41068</c:v>
                </c:pt>
                <c:pt idx="163">
                  <c:v>41071</c:v>
                </c:pt>
                <c:pt idx="164">
                  <c:v>41072</c:v>
                </c:pt>
                <c:pt idx="165">
                  <c:v>41073</c:v>
                </c:pt>
                <c:pt idx="166">
                  <c:v>41074</c:v>
                </c:pt>
                <c:pt idx="167">
                  <c:v>41075</c:v>
                </c:pt>
                <c:pt idx="168">
                  <c:v>41078</c:v>
                </c:pt>
                <c:pt idx="169">
                  <c:v>41079</c:v>
                </c:pt>
                <c:pt idx="170">
                  <c:v>41080</c:v>
                </c:pt>
                <c:pt idx="171">
                  <c:v>41081</c:v>
                </c:pt>
                <c:pt idx="172">
                  <c:v>41082</c:v>
                </c:pt>
                <c:pt idx="173">
                  <c:v>41085</c:v>
                </c:pt>
                <c:pt idx="174">
                  <c:v>41086</c:v>
                </c:pt>
                <c:pt idx="175">
                  <c:v>41087</c:v>
                </c:pt>
                <c:pt idx="176">
                  <c:v>41088</c:v>
                </c:pt>
                <c:pt idx="177">
                  <c:v>41089</c:v>
                </c:pt>
                <c:pt idx="178">
                  <c:v>41092</c:v>
                </c:pt>
                <c:pt idx="179">
                  <c:v>41093</c:v>
                </c:pt>
                <c:pt idx="180">
                  <c:v>41094</c:v>
                </c:pt>
                <c:pt idx="181">
                  <c:v>41095</c:v>
                </c:pt>
                <c:pt idx="182">
                  <c:v>41096</c:v>
                </c:pt>
                <c:pt idx="183">
                  <c:v>41099</c:v>
                </c:pt>
                <c:pt idx="184">
                  <c:v>41100</c:v>
                </c:pt>
                <c:pt idx="185">
                  <c:v>41101</c:v>
                </c:pt>
                <c:pt idx="186">
                  <c:v>41102</c:v>
                </c:pt>
                <c:pt idx="187">
                  <c:v>41103</c:v>
                </c:pt>
                <c:pt idx="188">
                  <c:v>41106</c:v>
                </c:pt>
                <c:pt idx="189">
                  <c:v>41107</c:v>
                </c:pt>
                <c:pt idx="190">
                  <c:v>41108</c:v>
                </c:pt>
                <c:pt idx="191">
                  <c:v>41109</c:v>
                </c:pt>
                <c:pt idx="192">
                  <c:v>41110</c:v>
                </c:pt>
                <c:pt idx="193">
                  <c:v>41113</c:v>
                </c:pt>
                <c:pt idx="194">
                  <c:v>41114</c:v>
                </c:pt>
                <c:pt idx="195">
                  <c:v>41115</c:v>
                </c:pt>
                <c:pt idx="196">
                  <c:v>41116</c:v>
                </c:pt>
                <c:pt idx="197">
                  <c:v>41117</c:v>
                </c:pt>
                <c:pt idx="198">
                  <c:v>41120</c:v>
                </c:pt>
                <c:pt idx="199">
                  <c:v>41121</c:v>
                </c:pt>
                <c:pt idx="200">
                  <c:v>41122</c:v>
                </c:pt>
                <c:pt idx="201">
                  <c:v>41123</c:v>
                </c:pt>
                <c:pt idx="202">
                  <c:v>41124</c:v>
                </c:pt>
                <c:pt idx="203">
                  <c:v>41127</c:v>
                </c:pt>
                <c:pt idx="204">
                  <c:v>41128</c:v>
                </c:pt>
                <c:pt idx="205">
                  <c:v>41129</c:v>
                </c:pt>
                <c:pt idx="206">
                  <c:v>41130</c:v>
                </c:pt>
                <c:pt idx="207">
                  <c:v>41131</c:v>
                </c:pt>
                <c:pt idx="208">
                  <c:v>41134</c:v>
                </c:pt>
                <c:pt idx="209">
                  <c:v>41135</c:v>
                </c:pt>
                <c:pt idx="210">
                  <c:v>41136</c:v>
                </c:pt>
                <c:pt idx="211">
                  <c:v>41137</c:v>
                </c:pt>
                <c:pt idx="212">
                  <c:v>41138</c:v>
                </c:pt>
                <c:pt idx="213">
                  <c:v>41141</c:v>
                </c:pt>
                <c:pt idx="214">
                  <c:v>41142</c:v>
                </c:pt>
                <c:pt idx="215">
                  <c:v>41143</c:v>
                </c:pt>
                <c:pt idx="216">
                  <c:v>41144</c:v>
                </c:pt>
                <c:pt idx="217">
                  <c:v>41145</c:v>
                </c:pt>
                <c:pt idx="218">
                  <c:v>41148</c:v>
                </c:pt>
                <c:pt idx="219">
                  <c:v>41149</c:v>
                </c:pt>
                <c:pt idx="220">
                  <c:v>41150</c:v>
                </c:pt>
                <c:pt idx="221">
                  <c:v>41151</c:v>
                </c:pt>
                <c:pt idx="222">
                  <c:v>41152</c:v>
                </c:pt>
                <c:pt idx="223">
                  <c:v>41155</c:v>
                </c:pt>
                <c:pt idx="224">
                  <c:v>41156</c:v>
                </c:pt>
                <c:pt idx="225">
                  <c:v>41157</c:v>
                </c:pt>
                <c:pt idx="226">
                  <c:v>41158</c:v>
                </c:pt>
                <c:pt idx="227">
                  <c:v>41159</c:v>
                </c:pt>
                <c:pt idx="228">
                  <c:v>41162</c:v>
                </c:pt>
                <c:pt idx="229">
                  <c:v>41163</c:v>
                </c:pt>
                <c:pt idx="230">
                  <c:v>41164</c:v>
                </c:pt>
                <c:pt idx="231">
                  <c:v>41165</c:v>
                </c:pt>
                <c:pt idx="232">
                  <c:v>41166</c:v>
                </c:pt>
                <c:pt idx="233">
                  <c:v>41169</c:v>
                </c:pt>
                <c:pt idx="234">
                  <c:v>41170</c:v>
                </c:pt>
                <c:pt idx="235">
                  <c:v>41171</c:v>
                </c:pt>
                <c:pt idx="236">
                  <c:v>41172</c:v>
                </c:pt>
                <c:pt idx="237">
                  <c:v>41173</c:v>
                </c:pt>
                <c:pt idx="238">
                  <c:v>41176</c:v>
                </c:pt>
                <c:pt idx="239">
                  <c:v>41177</c:v>
                </c:pt>
                <c:pt idx="240">
                  <c:v>41178</c:v>
                </c:pt>
                <c:pt idx="241">
                  <c:v>41179</c:v>
                </c:pt>
                <c:pt idx="242">
                  <c:v>41180</c:v>
                </c:pt>
                <c:pt idx="243">
                  <c:v>41183</c:v>
                </c:pt>
                <c:pt idx="244">
                  <c:v>41184</c:v>
                </c:pt>
                <c:pt idx="245">
                  <c:v>41185</c:v>
                </c:pt>
                <c:pt idx="246">
                  <c:v>41186</c:v>
                </c:pt>
                <c:pt idx="247">
                  <c:v>41187</c:v>
                </c:pt>
                <c:pt idx="248">
                  <c:v>41190</c:v>
                </c:pt>
                <c:pt idx="249">
                  <c:v>41191</c:v>
                </c:pt>
                <c:pt idx="250">
                  <c:v>41192</c:v>
                </c:pt>
                <c:pt idx="251">
                  <c:v>41193</c:v>
                </c:pt>
                <c:pt idx="252">
                  <c:v>41194</c:v>
                </c:pt>
                <c:pt idx="253">
                  <c:v>41197</c:v>
                </c:pt>
                <c:pt idx="254">
                  <c:v>41198</c:v>
                </c:pt>
                <c:pt idx="255">
                  <c:v>41199</c:v>
                </c:pt>
                <c:pt idx="256">
                  <c:v>41200</c:v>
                </c:pt>
                <c:pt idx="257">
                  <c:v>41201</c:v>
                </c:pt>
                <c:pt idx="258">
                  <c:v>41204</c:v>
                </c:pt>
                <c:pt idx="259">
                  <c:v>41205</c:v>
                </c:pt>
                <c:pt idx="260">
                  <c:v>41206</c:v>
                </c:pt>
                <c:pt idx="261">
                  <c:v>41207</c:v>
                </c:pt>
                <c:pt idx="262">
                  <c:v>41208</c:v>
                </c:pt>
                <c:pt idx="263">
                  <c:v>41211</c:v>
                </c:pt>
                <c:pt idx="264">
                  <c:v>41213</c:v>
                </c:pt>
                <c:pt idx="265">
                  <c:v>41214</c:v>
                </c:pt>
                <c:pt idx="266">
                  <c:v>41215</c:v>
                </c:pt>
                <c:pt idx="267">
                  <c:v>41218</c:v>
                </c:pt>
                <c:pt idx="268">
                  <c:v>41219</c:v>
                </c:pt>
                <c:pt idx="269">
                  <c:v>41220</c:v>
                </c:pt>
                <c:pt idx="270">
                  <c:v>41221</c:v>
                </c:pt>
                <c:pt idx="271">
                  <c:v>41222</c:v>
                </c:pt>
                <c:pt idx="272">
                  <c:v>41225</c:v>
                </c:pt>
                <c:pt idx="273">
                  <c:v>41226</c:v>
                </c:pt>
                <c:pt idx="274">
                  <c:v>41227</c:v>
                </c:pt>
                <c:pt idx="275">
                  <c:v>41228</c:v>
                </c:pt>
                <c:pt idx="276">
                  <c:v>41229</c:v>
                </c:pt>
                <c:pt idx="277">
                  <c:v>41232</c:v>
                </c:pt>
                <c:pt idx="278">
                  <c:v>41233</c:v>
                </c:pt>
                <c:pt idx="279">
                  <c:v>41234</c:v>
                </c:pt>
                <c:pt idx="280">
                  <c:v>41235</c:v>
                </c:pt>
                <c:pt idx="281">
                  <c:v>41236</c:v>
                </c:pt>
                <c:pt idx="282">
                  <c:v>41239</c:v>
                </c:pt>
                <c:pt idx="283">
                  <c:v>41240</c:v>
                </c:pt>
                <c:pt idx="284">
                  <c:v>41241</c:v>
                </c:pt>
                <c:pt idx="285">
                  <c:v>41242</c:v>
                </c:pt>
                <c:pt idx="286">
                  <c:v>41243</c:v>
                </c:pt>
                <c:pt idx="287">
                  <c:v>41246</c:v>
                </c:pt>
                <c:pt idx="288">
                  <c:v>41247</c:v>
                </c:pt>
                <c:pt idx="289">
                  <c:v>41248</c:v>
                </c:pt>
                <c:pt idx="290">
                  <c:v>41249</c:v>
                </c:pt>
                <c:pt idx="291">
                  <c:v>41250</c:v>
                </c:pt>
                <c:pt idx="292">
                  <c:v>41253</c:v>
                </c:pt>
                <c:pt idx="293">
                  <c:v>41254</c:v>
                </c:pt>
                <c:pt idx="294">
                  <c:v>41255</c:v>
                </c:pt>
                <c:pt idx="295">
                  <c:v>41256</c:v>
                </c:pt>
                <c:pt idx="296">
                  <c:v>41257</c:v>
                </c:pt>
                <c:pt idx="297">
                  <c:v>41260</c:v>
                </c:pt>
                <c:pt idx="298">
                  <c:v>41261</c:v>
                </c:pt>
                <c:pt idx="299">
                  <c:v>41262</c:v>
                </c:pt>
                <c:pt idx="300">
                  <c:v>41263</c:v>
                </c:pt>
                <c:pt idx="301">
                  <c:v>41264</c:v>
                </c:pt>
                <c:pt idx="302">
                  <c:v>41267</c:v>
                </c:pt>
                <c:pt idx="303">
                  <c:v>41268</c:v>
                </c:pt>
                <c:pt idx="304">
                  <c:v>41269</c:v>
                </c:pt>
                <c:pt idx="305">
                  <c:v>41270</c:v>
                </c:pt>
                <c:pt idx="306">
                  <c:v>41271</c:v>
                </c:pt>
                <c:pt idx="307">
                  <c:v>41274</c:v>
                </c:pt>
                <c:pt idx="308">
                  <c:v>41275</c:v>
                </c:pt>
                <c:pt idx="309">
                  <c:v>41276</c:v>
                </c:pt>
                <c:pt idx="310">
                  <c:v>41277</c:v>
                </c:pt>
                <c:pt idx="311">
                  <c:v>41278</c:v>
                </c:pt>
                <c:pt idx="312">
                  <c:v>41281</c:v>
                </c:pt>
                <c:pt idx="313">
                  <c:v>41282</c:v>
                </c:pt>
                <c:pt idx="314">
                  <c:v>41283</c:v>
                </c:pt>
                <c:pt idx="315">
                  <c:v>41284</c:v>
                </c:pt>
                <c:pt idx="316">
                  <c:v>41285</c:v>
                </c:pt>
                <c:pt idx="317">
                  <c:v>41288</c:v>
                </c:pt>
                <c:pt idx="318">
                  <c:v>41289</c:v>
                </c:pt>
                <c:pt idx="319">
                  <c:v>41290</c:v>
                </c:pt>
                <c:pt idx="320">
                  <c:v>41291</c:v>
                </c:pt>
                <c:pt idx="321">
                  <c:v>41292</c:v>
                </c:pt>
                <c:pt idx="322">
                  <c:v>41295</c:v>
                </c:pt>
                <c:pt idx="323">
                  <c:v>41296</c:v>
                </c:pt>
                <c:pt idx="324">
                  <c:v>41297</c:v>
                </c:pt>
                <c:pt idx="325">
                  <c:v>41298</c:v>
                </c:pt>
                <c:pt idx="326">
                  <c:v>41299</c:v>
                </c:pt>
                <c:pt idx="327">
                  <c:v>41302</c:v>
                </c:pt>
                <c:pt idx="328">
                  <c:v>41303</c:v>
                </c:pt>
                <c:pt idx="329">
                  <c:v>41304</c:v>
                </c:pt>
                <c:pt idx="330">
                  <c:v>41305</c:v>
                </c:pt>
                <c:pt idx="331">
                  <c:v>41306</c:v>
                </c:pt>
                <c:pt idx="332">
                  <c:v>41309</c:v>
                </c:pt>
                <c:pt idx="333">
                  <c:v>41310</c:v>
                </c:pt>
                <c:pt idx="334">
                  <c:v>41311</c:v>
                </c:pt>
                <c:pt idx="335">
                  <c:v>41312</c:v>
                </c:pt>
                <c:pt idx="336">
                  <c:v>41313</c:v>
                </c:pt>
                <c:pt idx="337">
                  <c:v>41316</c:v>
                </c:pt>
                <c:pt idx="338">
                  <c:v>41317</c:v>
                </c:pt>
                <c:pt idx="339">
                  <c:v>41318</c:v>
                </c:pt>
                <c:pt idx="340">
                  <c:v>41319</c:v>
                </c:pt>
                <c:pt idx="341">
                  <c:v>41320</c:v>
                </c:pt>
                <c:pt idx="342">
                  <c:v>41323</c:v>
                </c:pt>
                <c:pt idx="343">
                  <c:v>41324</c:v>
                </c:pt>
                <c:pt idx="344">
                  <c:v>41325</c:v>
                </c:pt>
                <c:pt idx="345">
                  <c:v>41326</c:v>
                </c:pt>
                <c:pt idx="346">
                  <c:v>41327</c:v>
                </c:pt>
                <c:pt idx="347">
                  <c:v>41330</c:v>
                </c:pt>
                <c:pt idx="348">
                  <c:v>41331</c:v>
                </c:pt>
                <c:pt idx="349">
                  <c:v>41332</c:v>
                </c:pt>
                <c:pt idx="350">
                  <c:v>41333</c:v>
                </c:pt>
                <c:pt idx="351">
                  <c:v>41334</c:v>
                </c:pt>
                <c:pt idx="352">
                  <c:v>41337</c:v>
                </c:pt>
                <c:pt idx="353">
                  <c:v>41338</c:v>
                </c:pt>
                <c:pt idx="354">
                  <c:v>41339</c:v>
                </c:pt>
                <c:pt idx="355">
                  <c:v>41340</c:v>
                </c:pt>
                <c:pt idx="356">
                  <c:v>41341</c:v>
                </c:pt>
                <c:pt idx="357">
                  <c:v>41344</c:v>
                </c:pt>
                <c:pt idx="358">
                  <c:v>41345</c:v>
                </c:pt>
                <c:pt idx="359">
                  <c:v>41346</c:v>
                </c:pt>
                <c:pt idx="360">
                  <c:v>41347</c:v>
                </c:pt>
                <c:pt idx="361">
                  <c:v>41348</c:v>
                </c:pt>
                <c:pt idx="362">
                  <c:v>41351</c:v>
                </c:pt>
                <c:pt idx="363">
                  <c:v>41352</c:v>
                </c:pt>
                <c:pt idx="364">
                  <c:v>41353</c:v>
                </c:pt>
                <c:pt idx="365">
                  <c:v>41354</c:v>
                </c:pt>
                <c:pt idx="366">
                  <c:v>41355</c:v>
                </c:pt>
                <c:pt idx="367">
                  <c:v>41358</c:v>
                </c:pt>
                <c:pt idx="368">
                  <c:v>41359</c:v>
                </c:pt>
                <c:pt idx="369">
                  <c:v>41360</c:v>
                </c:pt>
                <c:pt idx="370">
                  <c:v>41361</c:v>
                </c:pt>
                <c:pt idx="371">
                  <c:v>41362</c:v>
                </c:pt>
                <c:pt idx="372">
                  <c:v>41365</c:v>
                </c:pt>
                <c:pt idx="373">
                  <c:v>41366</c:v>
                </c:pt>
                <c:pt idx="374">
                  <c:v>41367</c:v>
                </c:pt>
                <c:pt idx="375">
                  <c:v>41368</c:v>
                </c:pt>
                <c:pt idx="376">
                  <c:v>41369</c:v>
                </c:pt>
                <c:pt idx="377">
                  <c:v>41372</c:v>
                </c:pt>
                <c:pt idx="378">
                  <c:v>41373</c:v>
                </c:pt>
                <c:pt idx="379">
                  <c:v>41374</c:v>
                </c:pt>
                <c:pt idx="380">
                  <c:v>41375</c:v>
                </c:pt>
                <c:pt idx="381">
                  <c:v>41376</c:v>
                </c:pt>
                <c:pt idx="382">
                  <c:v>41379</c:v>
                </c:pt>
                <c:pt idx="383">
                  <c:v>41380</c:v>
                </c:pt>
                <c:pt idx="384">
                  <c:v>41381</c:v>
                </c:pt>
                <c:pt idx="385">
                  <c:v>41382</c:v>
                </c:pt>
                <c:pt idx="386">
                  <c:v>41383</c:v>
                </c:pt>
                <c:pt idx="387">
                  <c:v>41386</c:v>
                </c:pt>
                <c:pt idx="388">
                  <c:v>41387</c:v>
                </c:pt>
                <c:pt idx="389">
                  <c:v>41388</c:v>
                </c:pt>
                <c:pt idx="390">
                  <c:v>41389</c:v>
                </c:pt>
                <c:pt idx="391">
                  <c:v>41390</c:v>
                </c:pt>
                <c:pt idx="392">
                  <c:v>41393</c:v>
                </c:pt>
                <c:pt idx="393">
                  <c:v>41394</c:v>
                </c:pt>
                <c:pt idx="394">
                  <c:v>41395</c:v>
                </c:pt>
                <c:pt idx="395">
                  <c:v>41396</c:v>
                </c:pt>
                <c:pt idx="396">
                  <c:v>41397</c:v>
                </c:pt>
                <c:pt idx="397">
                  <c:v>41400</c:v>
                </c:pt>
                <c:pt idx="398">
                  <c:v>41401</c:v>
                </c:pt>
                <c:pt idx="399">
                  <c:v>41402</c:v>
                </c:pt>
                <c:pt idx="400">
                  <c:v>41403</c:v>
                </c:pt>
                <c:pt idx="401">
                  <c:v>41404</c:v>
                </c:pt>
                <c:pt idx="402">
                  <c:v>41407</c:v>
                </c:pt>
                <c:pt idx="403">
                  <c:v>41408</c:v>
                </c:pt>
                <c:pt idx="404">
                  <c:v>41409</c:v>
                </c:pt>
                <c:pt idx="405">
                  <c:v>41410</c:v>
                </c:pt>
                <c:pt idx="406">
                  <c:v>41411</c:v>
                </c:pt>
                <c:pt idx="407">
                  <c:v>41414</c:v>
                </c:pt>
                <c:pt idx="408">
                  <c:v>41415</c:v>
                </c:pt>
                <c:pt idx="409">
                  <c:v>41416</c:v>
                </c:pt>
                <c:pt idx="410">
                  <c:v>41417</c:v>
                </c:pt>
                <c:pt idx="411">
                  <c:v>41418</c:v>
                </c:pt>
                <c:pt idx="412">
                  <c:v>41421</c:v>
                </c:pt>
                <c:pt idx="413">
                  <c:v>41422</c:v>
                </c:pt>
                <c:pt idx="414">
                  <c:v>41423</c:v>
                </c:pt>
                <c:pt idx="415">
                  <c:v>41424</c:v>
                </c:pt>
                <c:pt idx="416">
                  <c:v>41425</c:v>
                </c:pt>
                <c:pt idx="417">
                  <c:v>41428</c:v>
                </c:pt>
                <c:pt idx="418">
                  <c:v>41429</c:v>
                </c:pt>
                <c:pt idx="419">
                  <c:v>41430</c:v>
                </c:pt>
                <c:pt idx="420">
                  <c:v>41431</c:v>
                </c:pt>
                <c:pt idx="421">
                  <c:v>41432</c:v>
                </c:pt>
                <c:pt idx="422">
                  <c:v>41435</c:v>
                </c:pt>
                <c:pt idx="423">
                  <c:v>41436</c:v>
                </c:pt>
                <c:pt idx="424">
                  <c:v>41437</c:v>
                </c:pt>
                <c:pt idx="425">
                  <c:v>41438</c:v>
                </c:pt>
                <c:pt idx="426">
                  <c:v>41439</c:v>
                </c:pt>
                <c:pt idx="427">
                  <c:v>41442</c:v>
                </c:pt>
                <c:pt idx="428">
                  <c:v>41443</c:v>
                </c:pt>
                <c:pt idx="429">
                  <c:v>41444</c:v>
                </c:pt>
                <c:pt idx="430">
                  <c:v>41445</c:v>
                </c:pt>
                <c:pt idx="431">
                  <c:v>41446</c:v>
                </c:pt>
                <c:pt idx="432">
                  <c:v>41449</c:v>
                </c:pt>
                <c:pt idx="433">
                  <c:v>41450</c:v>
                </c:pt>
                <c:pt idx="434">
                  <c:v>41451</c:v>
                </c:pt>
                <c:pt idx="435">
                  <c:v>41452</c:v>
                </c:pt>
                <c:pt idx="436">
                  <c:v>41453</c:v>
                </c:pt>
                <c:pt idx="437">
                  <c:v>41456</c:v>
                </c:pt>
                <c:pt idx="438">
                  <c:v>41457</c:v>
                </c:pt>
                <c:pt idx="439">
                  <c:v>41458</c:v>
                </c:pt>
                <c:pt idx="440">
                  <c:v>41459</c:v>
                </c:pt>
                <c:pt idx="441">
                  <c:v>41460</c:v>
                </c:pt>
                <c:pt idx="442">
                  <c:v>41463</c:v>
                </c:pt>
                <c:pt idx="443">
                  <c:v>41464</c:v>
                </c:pt>
                <c:pt idx="444">
                  <c:v>41465</c:v>
                </c:pt>
                <c:pt idx="445">
                  <c:v>41466</c:v>
                </c:pt>
                <c:pt idx="446">
                  <c:v>41467</c:v>
                </c:pt>
                <c:pt idx="447">
                  <c:v>41470</c:v>
                </c:pt>
                <c:pt idx="448">
                  <c:v>41471</c:v>
                </c:pt>
                <c:pt idx="449">
                  <c:v>41472</c:v>
                </c:pt>
                <c:pt idx="450">
                  <c:v>41473</c:v>
                </c:pt>
                <c:pt idx="451">
                  <c:v>41474</c:v>
                </c:pt>
                <c:pt idx="452">
                  <c:v>41477</c:v>
                </c:pt>
                <c:pt idx="453">
                  <c:v>41478</c:v>
                </c:pt>
                <c:pt idx="454">
                  <c:v>41479</c:v>
                </c:pt>
                <c:pt idx="455">
                  <c:v>41480</c:v>
                </c:pt>
                <c:pt idx="456">
                  <c:v>41481</c:v>
                </c:pt>
                <c:pt idx="457">
                  <c:v>41484</c:v>
                </c:pt>
                <c:pt idx="458">
                  <c:v>41485</c:v>
                </c:pt>
                <c:pt idx="459">
                  <c:v>41486</c:v>
                </c:pt>
                <c:pt idx="460">
                  <c:v>41487</c:v>
                </c:pt>
                <c:pt idx="461">
                  <c:v>41488</c:v>
                </c:pt>
                <c:pt idx="462">
                  <c:v>41491</c:v>
                </c:pt>
                <c:pt idx="463">
                  <c:v>41492</c:v>
                </c:pt>
                <c:pt idx="464">
                  <c:v>41493</c:v>
                </c:pt>
                <c:pt idx="465">
                  <c:v>41494</c:v>
                </c:pt>
                <c:pt idx="466">
                  <c:v>41495</c:v>
                </c:pt>
                <c:pt idx="467">
                  <c:v>41498</c:v>
                </c:pt>
                <c:pt idx="468">
                  <c:v>41499</c:v>
                </c:pt>
                <c:pt idx="469">
                  <c:v>41500</c:v>
                </c:pt>
                <c:pt idx="470">
                  <c:v>41501</c:v>
                </c:pt>
                <c:pt idx="471">
                  <c:v>41502</c:v>
                </c:pt>
                <c:pt idx="472">
                  <c:v>41505</c:v>
                </c:pt>
                <c:pt idx="473">
                  <c:v>41506</c:v>
                </c:pt>
                <c:pt idx="474">
                  <c:v>41507</c:v>
                </c:pt>
                <c:pt idx="475">
                  <c:v>41508</c:v>
                </c:pt>
                <c:pt idx="476">
                  <c:v>41509</c:v>
                </c:pt>
                <c:pt idx="477">
                  <c:v>41512</c:v>
                </c:pt>
                <c:pt idx="478">
                  <c:v>41513</c:v>
                </c:pt>
                <c:pt idx="479">
                  <c:v>41514</c:v>
                </c:pt>
                <c:pt idx="480">
                  <c:v>41515</c:v>
                </c:pt>
                <c:pt idx="481">
                  <c:v>41516</c:v>
                </c:pt>
                <c:pt idx="482">
                  <c:v>41519</c:v>
                </c:pt>
                <c:pt idx="483">
                  <c:v>41520</c:v>
                </c:pt>
                <c:pt idx="484">
                  <c:v>41521</c:v>
                </c:pt>
                <c:pt idx="485">
                  <c:v>41522</c:v>
                </c:pt>
                <c:pt idx="486">
                  <c:v>41523</c:v>
                </c:pt>
                <c:pt idx="487">
                  <c:v>41526</c:v>
                </c:pt>
                <c:pt idx="488">
                  <c:v>41527</c:v>
                </c:pt>
                <c:pt idx="489">
                  <c:v>41528</c:v>
                </c:pt>
                <c:pt idx="490">
                  <c:v>41529</c:v>
                </c:pt>
                <c:pt idx="491">
                  <c:v>41530</c:v>
                </c:pt>
                <c:pt idx="492">
                  <c:v>41533</c:v>
                </c:pt>
                <c:pt idx="493">
                  <c:v>41534</c:v>
                </c:pt>
                <c:pt idx="494">
                  <c:v>41535</c:v>
                </c:pt>
                <c:pt idx="495">
                  <c:v>41536</c:v>
                </c:pt>
                <c:pt idx="496">
                  <c:v>41537</c:v>
                </c:pt>
                <c:pt idx="497">
                  <c:v>41540</c:v>
                </c:pt>
                <c:pt idx="498">
                  <c:v>41541</c:v>
                </c:pt>
                <c:pt idx="499">
                  <c:v>41542</c:v>
                </c:pt>
                <c:pt idx="500">
                  <c:v>41543</c:v>
                </c:pt>
                <c:pt idx="501">
                  <c:v>41544</c:v>
                </c:pt>
                <c:pt idx="502">
                  <c:v>41547</c:v>
                </c:pt>
                <c:pt idx="503">
                  <c:v>41548</c:v>
                </c:pt>
                <c:pt idx="504">
                  <c:v>41549</c:v>
                </c:pt>
                <c:pt idx="505">
                  <c:v>41550</c:v>
                </c:pt>
                <c:pt idx="506">
                  <c:v>41551</c:v>
                </c:pt>
                <c:pt idx="507">
                  <c:v>41554</c:v>
                </c:pt>
                <c:pt idx="508">
                  <c:v>41555</c:v>
                </c:pt>
                <c:pt idx="509">
                  <c:v>41556</c:v>
                </c:pt>
                <c:pt idx="510">
                  <c:v>41557</c:v>
                </c:pt>
                <c:pt idx="511">
                  <c:v>41558</c:v>
                </c:pt>
                <c:pt idx="512">
                  <c:v>41561</c:v>
                </c:pt>
                <c:pt idx="513">
                  <c:v>41562</c:v>
                </c:pt>
                <c:pt idx="514">
                  <c:v>41563</c:v>
                </c:pt>
                <c:pt idx="515">
                  <c:v>41564</c:v>
                </c:pt>
                <c:pt idx="516">
                  <c:v>41565</c:v>
                </c:pt>
                <c:pt idx="517">
                  <c:v>41568</c:v>
                </c:pt>
                <c:pt idx="518">
                  <c:v>41569</c:v>
                </c:pt>
                <c:pt idx="519">
                  <c:v>41570</c:v>
                </c:pt>
                <c:pt idx="520">
                  <c:v>41571</c:v>
                </c:pt>
                <c:pt idx="521">
                  <c:v>41572</c:v>
                </c:pt>
                <c:pt idx="522">
                  <c:v>41575</c:v>
                </c:pt>
                <c:pt idx="523">
                  <c:v>41576</c:v>
                </c:pt>
                <c:pt idx="524">
                  <c:v>41577</c:v>
                </c:pt>
                <c:pt idx="525">
                  <c:v>41578</c:v>
                </c:pt>
                <c:pt idx="526">
                  <c:v>41579</c:v>
                </c:pt>
                <c:pt idx="527">
                  <c:v>41582</c:v>
                </c:pt>
                <c:pt idx="528">
                  <c:v>41583</c:v>
                </c:pt>
                <c:pt idx="529">
                  <c:v>41584</c:v>
                </c:pt>
                <c:pt idx="530">
                  <c:v>41585</c:v>
                </c:pt>
                <c:pt idx="531">
                  <c:v>41586</c:v>
                </c:pt>
                <c:pt idx="532">
                  <c:v>41589</c:v>
                </c:pt>
                <c:pt idx="533">
                  <c:v>41590</c:v>
                </c:pt>
                <c:pt idx="534">
                  <c:v>41591</c:v>
                </c:pt>
                <c:pt idx="535">
                  <c:v>41592</c:v>
                </c:pt>
                <c:pt idx="536">
                  <c:v>41593</c:v>
                </c:pt>
                <c:pt idx="537">
                  <c:v>41596</c:v>
                </c:pt>
                <c:pt idx="538">
                  <c:v>41597</c:v>
                </c:pt>
                <c:pt idx="539">
                  <c:v>41598</c:v>
                </c:pt>
                <c:pt idx="540">
                  <c:v>41599</c:v>
                </c:pt>
                <c:pt idx="541">
                  <c:v>41600</c:v>
                </c:pt>
                <c:pt idx="542">
                  <c:v>41603</c:v>
                </c:pt>
                <c:pt idx="543">
                  <c:v>41604</c:v>
                </c:pt>
                <c:pt idx="544">
                  <c:v>41605</c:v>
                </c:pt>
                <c:pt idx="545">
                  <c:v>41606</c:v>
                </c:pt>
                <c:pt idx="546">
                  <c:v>41607</c:v>
                </c:pt>
                <c:pt idx="547">
                  <c:v>41610</c:v>
                </c:pt>
                <c:pt idx="548">
                  <c:v>41611</c:v>
                </c:pt>
                <c:pt idx="549">
                  <c:v>41612</c:v>
                </c:pt>
                <c:pt idx="550">
                  <c:v>41613</c:v>
                </c:pt>
                <c:pt idx="551">
                  <c:v>41614</c:v>
                </c:pt>
                <c:pt idx="552">
                  <c:v>41617</c:v>
                </c:pt>
                <c:pt idx="553">
                  <c:v>41618</c:v>
                </c:pt>
                <c:pt idx="554">
                  <c:v>41619</c:v>
                </c:pt>
                <c:pt idx="555">
                  <c:v>41620</c:v>
                </c:pt>
                <c:pt idx="556">
                  <c:v>41621</c:v>
                </c:pt>
                <c:pt idx="557">
                  <c:v>41624</c:v>
                </c:pt>
                <c:pt idx="558">
                  <c:v>41625</c:v>
                </c:pt>
                <c:pt idx="559">
                  <c:v>41626</c:v>
                </c:pt>
                <c:pt idx="560">
                  <c:v>41627</c:v>
                </c:pt>
                <c:pt idx="561">
                  <c:v>41628</c:v>
                </c:pt>
                <c:pt idx="562">
                  <c:v>41631</c:v>
                </c:pt>
                <c:pt idx="563">
                  <c:v>41632</c:v>
                </c:pt>
                <c:pt idx="564">
                  <c:v>41633</c:v>
                </c:pt>
                <c:pt idx="565">
                  <c:v>41634</c:v>
                </c:pt>
                <c:pt idx="566">
                  <c:v>41635</c:v>
                </c:pt>
                <c:pt idx="567">
                  <c:v>41638</c:v>
                </c:pt>
                <c:pt idx="568">
                  <c:v>41639</c:v>
                </c:pt>
                <c:pt idx="569">
                  <c:v>41640</c:v>
                </c:pt>
                <c:pt idx="570">
                  <c:v>41641</c:v>
                </c:pt>
                <c:pt idx="571">
                  <c:v>41642</c:v>
                </c:pt>
                <c:pt idx="572">
                  <c:v>41645</c:v>
                </c:pt>
                <c:pt idx="573">
                  <c:v>41646</c:v>
                </c:pt>
                <c:pt idx="574">
                  <c:v>41647</c:v>
                </c:pt>
                <c:pt idx="575">
                  <c:v>41648</c:v>
                </c:pt>
                <c:pt idx="576">
                  <c:v>41649</c:v>
                </c:pt>
                <c:pt idx="577">
                  <c:v>41652</c:v>
                </c:pt>
                <c:pt idx="578">
                  <c:v>41653</c:v>
                </c:pt>
                <c:pt idx="579">
                  <c:v>41654</c:v>
                </c:pt>
                <c:pt idx="580">
                  <c:v>41655</c:v>
                </c:pt>
                <c:pt idx="581">
                  <c:v>41656</c:v>
                </c:pt>
                <c:pt idx="582">
                  <c:v>41659</c:v>
                </c:pt>
                <c:pt idx="583">
                  <c:v>41660</c:v>
                </c:pt>
                <c:pt idx="584">
                  <c:v>41661</c:v>
                </c:pt>
                <c:pt idx="585">
                  <c:v>41662</c:v>
                </c:pt>
                <c:pt idx="586">
                  <c:v>41663</c:v>
                </c:pt>
                <c:pt idx="587">
                  <c:v>41666</c:v>
                </c:pt>
                <c:pt idx="588">
                  <c:v>41667</c:v>
                </c:pt>
                <c:pt idx="589">
                  <c:v>41668</c:v>
                </c:pt>
                <c:pt idx="590">
                  <c:v>41669</c:v>
                </c:pt>
                <c:pt idx="591">
                  <c:v>41670</c:v>
                </c:pt>
                <c:pt idx="592">
                  <c:v>41673</c:v>
                </c:pt>
                <c:pt idx="593">
                  <c:v>41674</c:v>
                </c:pt>
                <c:pt idx="594">
                  <c:v>41675</c:v>
                </c:pt>
                <c:pt idx="595">
                  <c:v>41676</c:v>
                </c:pt>
                <c:pt idx="596">
                  <c:v>41677</c:v>
                </c:pt>
                <c:pt idx="597">
                  <c:v>41680</c:v>
                </c:pt>
                <c:pt idx="598">
                  <c:v>41681</c:v>
                </c:pt>
                <c:pt idx="599">
                  <c:v>41682</c:v>
                </c:pt>
                <c:pt idx="600">
                  <c:v>41683</c:v>
                </c:pt>
                <c:pt idx="601">
                  <c:v>41684</c:v>
                </c:pt>
                <c:pt idx="602">
                  <c:v>41687</c:v>
                </c:pt>
                <c:pt idx="603">
                  <c:v>41688</c:v>
                </c:pt>
                <c:pt idx="604">
                  <c:v>41689</c:v>
                </c:pt>
                <c:pt idx="605">
                  <c:v>41690</c:v>
                </c:pt>
                <c:pt idx="606">
                  <c:v>41691</c:v>
                </c:pt>
                <c:pt idx="607">
                  <c:v>41694</c:v>
                </c:pt>
                <c:pt idx="608">
                  <c:v>41695</c:v>
                </c:pt>
                <c:pt idx="609">
                  <c:v>41696</c:v>
                </c:pt>
                <c:pt idx="610">
                  <c:v>41697</c:v>
                </c:pt>
                <c:pt idx="611">
                  <c:v>41698</c:v>
                </c:pt>
                <c:pt idx="612">
                  <c:v>41701</c:v>
                </c:pt>
                <c:pt idx="613">
                  <c:v>41702</c:v>
                </c:pt>
                <c:pt idx="614">
                  <c:v>41703</c:v>
                </c:pt>
                <c:pt idx="615">
                  <c:v>41704</c:v>
                </c:pt>
                <c:pt idx="616">
                  <c:v>41705</c:v>
                </c:pt>
                <c:pt idx="617">
                  <c:v>41708</c:v>
                </c:pt>
                <c:pt idx="618">
                  <c:v>41709</c:v>
                </c:pt>
                <c:pt idx="619">
                  <c:v>41710</c:v>
                </c:pt>
                <c:pt idx="620">
                  <c:v>41711</c:v>
                </c:pt>
                <c:pt idx="621">
                  <c:v>41712</c:v>
                </c:pt>
                <c:pt idx="622">
                  <c:v>41715</c:v>
                </c:pt>
                <c:pt idx="623">
                  <c:v>41716</c:v>
                </c:pt>
                <c:pt idx="624">
                  <c:v>41717</c:v>
                </c:pt>
                <c:pt idx="625">
                  <c:v>41718</c:v>
                </c:pt>
                <c:pt idx="626">
                  <c:v>41719</c:v>
                </c:pt>
                <c:pt idx="627">
                  <c:v>41722</c:v>
                </c:pt>
                <c:pt idx="628">
                  <c:v>41723</c:v>
                </c:pt>
                <c:pt idx="629">
                  <c:v>41724</c:v>
                </c:pt>
                <c:pt idx="630">
                  <c:v>41725</c:v>
                </c:pt>
                <c:pt idx="631">
                  <c:v>41726</c:v>
                </c:pt>
                <c:pt idx="632">
                  <c:v>41729</c:v>
                </c:pt>
                <c:pt idx="633">
                  <c:v>41730</c:v>
                </c:pt>
                <c:pt idx="634">
                  <c:v>41731</c:v>
                </c:pt>
                <c:pt idx="635">
                  <c:v>41732</c:v>
                </c:pt>
                <c:pt idx="636">
                  <c:v>41733</c:v>
                </c:pt>
                <c:pt idx="637">
                  <c:v>41736</c:v>
                </c:pt>
                <c:pt idx="638">
                  <c:v>41737</c:v>
                </c:pt>
                <c:pt idx="639">
                  <c:v>41738</c:v>
                </c:pt>
                <c:pt idx="640">
                  <c:v>41739</c:v>
                </c:pt>
                <c:pt idx="641">
                  <c:v>41740</c:v>
                </c:pt>
                <c:pt idx="642">
                  <c:v>41743</c:v>
                </c:pt>
                <c:pt idx="643">
                  <c:v>41744</c:v>
                </c:pt>
                <c:pt idx="644">
                  <c:v>41745</c:v>
                </c:pt>
                <c:pt idx="645">
                  <c:v>41746</c:v>
                </c:pt>
                <c:pt idx="646">
                  <c:v>41747</c:v>
                </c:pt>
                <c:pt idx="647">
                  <c:v>41750</c:v>
                </c:pt>
                <c:pt idx="648">
                  <c:v>41751</c:v>
                </c:pt>
                <c:pt idx="649">
                  <c:v>41752</c:v>
                </c:pt>
                <c:pt idx="650">
                  <c:v>41753</c:v>
                </c:pt>
                <c:pt idx="651">
                  <c:v>41754</c:v>
                </c:pt>
                <c:pt idx="652">
                  <c:v>41757</c:v>
                </c:pt>
                <c:pt idx="653">
                  <c:v>41758</c:v>
                </c:pt>
                <c:pt idx="654">
                  <c:v>41759</c:v>
                </c:pt>
                <c:pt idx="655">
                  <c:v>41760</c:v>
                </c:pt>
                <c:pt idx="656">
                  <c:v>41761</c:v>
                </c:pt>
                <c:pt idx="657">
                  <c:v>41764</c:v>
                </c:pt>
                <c:pt idx="658">
                  <c:v>41765</c:v>
                </c:pt>
                <c:pt idx="659">
                  <c:v>41766</c:v>
                </c:pt>
                <c:pt idx="660">
                  <c:v>41767</c:v>
                </c:pt>
                <c:pt idx="661">
                  <c:v>41768</c:v>
                </c:pt>
                <c:pt idx="662">
                  <c:v>41771</c:v>
                </c:pt>
                <c:pt idx="663">
                  <c:v>41772</c:v>
                </c:pt>
                <c:pt idx="664">
                  <c:v>41773</c:v>
                </c:pt>
                <c:pt idx="665">
                  <c:v>41774</c:v>
                </c:pt>
                <c:pt idx="666">
                  <c:v>41775</c:v>
                </c:pt>
                <c:pt idx="667">
                  <c:v>41778</c:v>
                </c:pt>
                <c:pt idx="668">
                  <c:v>41779</c:v>
                </c:pt>
                <c:pt idx="669">
                  <c:v>41780</c:v>
                </c:pt>
                <c:pt idx="670">
                  <c:v>41781</c:v>
                </c:pt>
                <c:pt idx="671">
                  <c:v>41782</c:v>
                </c:pt>
                <c:pt idx="672">
                  <c:v>41785</c:v>
                </c:pt>
                <c:pt idx="673">
                  <c:v>41786</c:v>
                </c:pt>
                <c:pt idx="674">
                  <c:v>41787</c:v>
                </c:pt>
                <c:pt idx="675">
                  <c:v>41788</c:v>
                </c:pt>
                <c:pt idx="676">
                  <c:v>41789</c:v>
                </c:pt>
                <c:pt idx="677">
                  <c:v>41792</c:v>
                </c:pt>
                <c:pt idx="678">
                  <c:v>41793</c:v>
                </c:pt>
                <c:pt idx="679">
                  <c:v>41794</c:v>
                </c:pt>
                <c:pt idx="680">
                  <c:v>41795</c:v>
                </c:pt>
                <c:pt idx="681">
                  <c:v>41796</c:v>
                </c:pt>
                <c:pt idx="682">
                  <c:v>41799</c:v>
                </c:pt>
                <c:pt idx="683">
                  <c:v>41800</c:v>
                </c:pt>
                <c:pt idx="684">
                  <c:v>41801</c:v>
                </c:pt>
                <c:pt idx="685">
                  <c:v>41802</c:v>
                </c:pt>
                <c:pt idx="686">
                  <c:v>41803</c:v>
                </c:pt>
                <c:pt idx="687">
                  <c:v>41806</c:v>
                </c:pt>
                <c:pt idx="688">
                  <c:v>41807</c:v>
                </c:pt>
                <c:pt idx="689">
                  <c:v>41808</c:v>
                </c:pt>
                <c:pt idx="690">
                  <c:v>41809</c:v>
                </c:pt>
                <c:pt idx="691">
                  <c:v>41810</c:v>
                </c:pt>
                <c:pt idx="692">
                  <c:v>41813</c:v>
                </c:pt>
                <c:pt idx="693">
                  <c:v>41814</c:v>
                </c:pt>
                <c:pt idx="694">
                  <c:v>41815</c:v>
                </c:pt>
                <c:pt idx="695">
                  <c:v>41816</c:v>
                </c:pt>
                <c:pt idx="696">
                  <c:v>41817</c:v>
                </c:pt>
                <c:pt idx="697">
                  <c:v>41820</c:v>
                </c:pt>
                <c:pt idx="698">
                  <c:v>41821</c:v>
                </c:pt>
                <c:pt idx="699">
                  <c:v>41822</c:v>
                </c:pt>
                <c:pt idx="700">
                  <c:v>41823</c:v>
                </c:pt>
                <c:pt idx="701">
                  <c:v>41824</c:v>
                </c:pt>
                <c:pt idx="702">
                  <c:v>41827</c:v>
                </c:pt>
                <c:pt idx="703">
                  <c:v>41828</c:v>
                </c:pt>
                <c:pt idx="704">
                  <c:v>41829</c:v>
                </c:pt>
                <c:pt idx="705">
                  <c:v>41830</c:v>
                </c:pt>
                <c:pt idx="706">
                  <c:v>41831</c:v>
                </c:pt>
                <c:pt idx="707">
                  <c:v>41834</c:v>
                </c:pt>
                <c:pt idx="708">
                  <c:v>41835</c:v>
                </c:pt>
                <c:pt idx="709">
                  <c:v>41836</c:v>
                </c:pt>
                <c:pt idx="710">
                  <c:v>41837</c:v>
                </c:pt>
                <c:pt idx="711">
                  <c:v>41838</c:v>
                </c:pt>
                <c:pt idx="712">
                  <c:v>41841</c:v>
                </c:pt>
                <c:pt idx="713">
                  <c:v>41842</c:v>
                </c:pt>
                <c:pt idx="714">
                  <c:v>41843</c:v>
                </c:pt>
                <c:pt idx="715">
                  <c:v>41844</c:v>
                </c:pt>
                <c:pt idx="716">
                  <c:v>41845</c:v>
                </c:pt>
                <c:pt idx="717">
                  <c:v>41848</c:v>
                </c:pt>
                <c:pt idx="718">
                  <c:v>41849</c:v>
                </c:pt>
                <c:pt idx="719">
                  <c:v>41850</c:v>
                </c:pt>
                <c:pt idx="720">
                  <c:v>41851</c:v>
                </c:pt>
                <c:pt idx="721">
                  <c:v>41852</c:v>
                </c:pt>
                <c:pt idx="722">
                  <c:v>41855</c:v>
                </c:pt>
                <c:pt idx="723">
                  <c:v>41856</c:v>
                </c:pt>
                <c:pt idx="724">
                  <c:v>41857</c:v>
                </c:pt>
                <c:pt idx="725">
                  <c:v>41858</c:v>
                </c:pt>
                <c:pt idx="726">
                  <c:v>41859</c:v>
                </c:pt>
                <c:pt idx="727">
                  <c:v>41862</c:v>
                </c:pt>
                <c:pt idx="728">
                  <c:v>41863</c:v>
                </c:pt>
                <c:pt idx="729">
                  <c:v>41864</c:v>
                </c:pt>
                <c:pt idx="730">
                  <c:v>41865</c:v>
                </c:pt>
                <c:pt idx="731">
                  <c:v>41866</c:v>
                </c:pt>
                <c:pt idx="732">
                  <c:v>41869</c:v>
                </c:pt>
                <c:pt idx="733">
                  <c:v>41870</c:v>
                </c:pt>
                <c:pt idx="734">
                  <c:v>41871</c:v>
                </c:pt>
                <c:pt idx="735">
                  <c:v>41872</c:v>
                </c:pt>
                <c:pt idx="736">
                  <c:v>41873</c:v>
                </c:pt>
                <c:pt idx="737">
                  <c:v>41876</c:v>
                </c:pt>
                <c:pt idx="738">
                  <c:v>41877</c:v>
                </c:pt>
                <c:pt idx="739">
                  <c:v>41878</c:v>
                </c:pt>
                <c:pt idx="740">
                  <c:v>41879</c:v>
                </c:pt>
                <c:pt idx="741">
                  <c:v>41880</c:v>
                </c:pt>
                <c:pt idx="742">
                  <c:v>41883</c:v>
                </c:pt>
                <c:pt idx="743">
                  <c:v>41884</c:v>
                </c:pt>
                <c:pt idx="744">
                  <c:v>41885</c:v>
                </c:pt>
                <c:pt idx="745">
                  <c:v>41886</c:v>
                </c:pt>
                <c:pt idx="746">
                  <c:v>41887</c:v>
                </c:pt>
                <c:pt idx="747">
                  <c:v>41890</c:v>
                </c:pt>
                <c:pt idx="748">
                  <c:v>41891</c:v>
                </c:pt>
                <c:pt idx="749">
                  <c:v>41892</c:v>
                </c:pt>
                <c:pt idx="750">
                  <c:v>41893</c:v>
                </c:pt>
                <c:pt idx="751">
                  <c:v>41894</c:v>
                </c:pt>
                <c:pt idx="752">
                  <c:v>41897</c:v>
                </c:pt>
                <c:pt idx="753">
                  <c:v>41898</c:v>
                </c:pt>
                <c:pt idx="754">
                  <c:v>41899</c:v>
                </c:pt>
                <c:pt idx="755">
                  <c:v>41900</c:v>
                </c:pt>
                <c:pt idx="756">
                  <c:v>41901</c:v>
                </c:pt>
                <c:pt idx="757">
                  <c:v>41904</c:v>
                </c:pt>
                <c:pt idx="758">
                  <c:v>41905</c:v>
                </c:pt>
                <c:pt idx="759">
                  <c:v>41906</c:v>
                </c:pt>
                <c:pt idx="760">
                  <c:v>41907</c:v>
                </c:pt>
                <c:pt idx="761">
                  <c:v>41908</c:v>
                </c:pt>
                <c:pt idx="762">
                  <c:v>41911</c:v>
                </c:pt>
                <c:pt idx="763">
                  <c:v>41912</c:v>
                </c:pt>
                <c:pt idx="764">
                  <c:v>41913</c:v>
                </c:pt>
                <c:pt idx="765">
                  <c:v>41914</c:v>
                </c:pt>
                <c:pt idx="766">
                  <c:v>41915</c:v>
                </c:pt>
                <c:pt idx="767">
                  <c:v>41918</c:v>
                </c:pt>
                <c:pt idx="768">
                  <c:v>41919</c:v>
                </c:pt>
                <c:pt idx="769">
                  <c:v>41920</c:v>
                </c:pt>
                <c:pt idx="770">
                  <c:v>41921</c:v>
                </c:pt>
                <c:pt idx="771">
                  <c:v>41922</c:v>
                </c:pt>
                <c:pt idx="772">
                  <c:v>41925</c:v>
                </c:pt>
                <c:pt idx="773">
                  <c:v>41926</c:v>
                </c:pt>
                <c:pt idx="774">
                  <c:v>41927</c:v>
                </c:pt>
                <c:pt idx="775">
                  <c:v>41928</c:v>
                </c:pt>
                <c:pt idx="776">
                  <c:v>41929</c:v>
                </c:pt>
                <c:pt idx="777">
                  <c:v>41932</c:v>
                </c:pt>
                <c:pt idx="778">
                  <c:v>41933</c:v>
                </c:pt>
                <c:pt idx="779">
                  <c:v>41934</c:v>
                </c:pt>
                <c:pt idx="780">
                  <c:v>41935</c:v>
                </c:pt>
                <c:pt idx="781">
                  <c:v>41936</c:v>
                </c:pt>
                <c:pt idx="782">
                  <c:v>41939</c:v>
                </c:pt>
                <c:pt idx="783">
                  <c:v>41940</c:v>
                </c:pt>
                <c:pt idx="784">
                  <c:v>41941</c:v>
                </c:pt>
                <c:pt idx="785">
                  <c:v>41942</c:v>
                </c:pt>
                <c:pt idx="786">
                  <c:v>41943</c:v>
                </c:pt>
                <c:pt idx="787">
                  <c:v>41946</c:v>
                </c:pt>
                <c:pt idx="788">
                  <c:v>41947</c:v>
                </c:pt>
                <c:pt idx="789">
                  <c:v>41948</c:v>
                </c:pt>
                <c:pt idx="790">
                  <c:v>41949</c:v>
                </c:pt>
                <c:pt idx="791">
                  <c:v>41950</c:v>
                </c:pt>
                <c:pt idx="792">
                  <c:v>41953</c:v>
                </c:pt>
                <c:pt idx="793">
                  <c:v>41954</c:v>
                </c:pt>
                <c:pt idx="794">
                  <c:v>41955</c:v>
                </c:pt>
                <c:pt idx="795">
                  <c:v>41956</c:v>
                </c:pt>
                <c:pt idx="796">
                  <c:v>41957</c:v>
                </c:pt>
                <c:pt idx="797">
                  <c:v>41960</c:v>
                </c:pt>
                <c:pt idx="798">
                  <c:v>41961</c:v>
                </c:pt>
                <c:pt idx="799">
                  <c:v>41962</c:v>
                </c:pt>
                <c:pt idx="800">
                  <c:v>41963</c:v>
                </c:pt>
                <c:pt idx="801">
                  <c:v>41964</c:v>
                </c:pt>
                <c:pt idx="802">
                  <c:v>41967</c:v>
                </c:pt>
                <c:pt idx="803">
                  <c:v>41968</c:v>
                </c:pt>
                <c:pt idx="804">
                  <c:v>41969</c:v>
                </c:pt>
                <c:pt idx="805">
                  <c:v>41970</c:v>
                </c:pt>
                <c:pt idx="806">
                  <c:v>41971</c:v>
                </c:pt>
                <c:pt idx="807">
                  <c:v>41974</c:v>
                </c:pt>
                <c:pt idx="808">
                  <c:v>41975</c:v>
                </c:pt>
                <c:pt idx="809">
                  <c:v>41976</c:v>
                </c:pt>
                <c:pt idx="810">
                  <c:v>41977</c:v>
                </c:pt>
                <c:pt idx="811">
                  <c:v>41978</c:v>
                </c:pt>
                <c:pt idx="812">
                  <c:v>41981</c:v>
                </c:pt>
                <c:pt idx="813">
                  <c:v>41982</c:v>
                </c:pt>
                <c:pt idx="814">
                  <c:v>41983</c:v>
                </c:pt>
                <c:pt idx="815">
                  <c:v>41984</c:v>
                </c:pt>
                <c:pt idx="816">
                  <c:v>41985</c:v>
                </c:pt>
                <c:pt idx="817">
                  <c:v>41988</c:v>
                </c:pt>
                <c:pt idx="818">
                  <c:v>41989</c:v>
                </c:pt>
                <c:pt idx="819">
                  <c:v>41990</c:v>
                </c:pt>
                <c:pt idx="820">
                  <c:v>41991</c:v>
                </c:pt>
                <c:pt idx="821">
                  <c:v>41992</c:v>
                </c:pt>
                <c:pt idx="822">
                  <c:v>41995</c:v>
                </c:pt>
                <c:pt idx="823">
                  <c:v>41996</c:v>
                </c:pt>
                <c:pt idx="824">
                  <c:v>41997</c:v>
                </c:pt>
                <c:pt idx="825">
                  <c:v>41998</c:v>
                </c:pt>
                <c:pt idx="826">
                  <c:v>41999</c:v>
                </c:pt>
                <c:pt idx="827">
                  <c:v>42002</c:v>
                </c:pt>
                <c:pt idx="828">
                  <c:v>42003</c:v>
                </c:pt>
                <c:pt idx="829">
                  <c:v>42004</c:v>
                </c:pt>
                <c:pt idx="830">
                  <c:v>42005</c:v>
                </c:pt>
                <c:pt idx="831">
                  <c:v>42006</c:v>
                </c:pt>
                <c:pt idx="832">
                  <c:v>42009</c:v>
                </c:pt>
                <c:pt idx="833">
                  <c:v>42010</c:v>
                </c:pt>
                <c:pt idx="834">
                  <c:v>42011</c:v>
                </c:pt>
                <c:pt idx="835">
                  <c:v>42012</c:v>
                </c:pt>
                <c:pt idx="836">
                  <c:v>42013</c:v>
                </c:pt>
                <c:pt idx="837">
                  <c:v>42016</c:v>
                </c:pt>
                <c:pt idx="838">
                  <c:v>42017</c:v>
                </c:pt>
                <c:pt idx="839">
                  <c:v>42018</c:v>
                </c:pt>
                <c:pt idx="840">
                  <c:v>42019</c:v>
                </c:pt>
                <c:pt idx="841">
                  <c:v>42020</c:v>
                </c:pt>
                <c:pt idx="842">
                  <c:v>42023</c:v>
                </c:pt>
                <c:pt idx="843">
                  <c:v>42024</c:v>
                </c:pt>
                <c:pt idx="844">
                  <c:v>42025</c:v>
                </c:pt>
                <c:pt idx="845">
                  <c:v>42026</c:v>
                </c:pt>
                <c:pt idx="846">
                  <c:v>42027</c:v>
                </c:pt>
                <c:pt idx="847">
                  <c:v>42030</c:v>
                </c:pt>
                <c:pt idx="848">
                  <c:v>42031</c:v>
                </c:pt>
                <c:pt idx="849">
                  <c:v>42032</c:v>
                </c:pt>
                <c:pt idx="850">
                  <c:v>42033</c:v>
                </c:pt>
                <c:pt idx="851">
                  <c:v>42034</c:v>
                </c:pt>
                <c:pt idx="852">
                  <c:v>42037</c:v>
                </c:pt>
                <c:pt idx="853">
                  <c:v>42038</c:v>
                </c:pt>
                <c:pt idx="854">
                  <c:v>42039</c:v>
                </c:pt>
                <c:pt idx="855">
                  <c:v>42040</c:v>
                </c:pt>
                <c:pt idx="856">
                  <c:v>42041</c:v>
                </c:pt>
                <c:pt idx="857">
                  <c:v>42044</c:v>
                </c:pt>
                <c:pt idx="858">
                  <c:v>42045</c:v>
                </c:pt>
                <c:pt idx="859">
                  <c:v>42046</c:v>
                </c:pt>
                <c:pt idx="860">
                  <c:v>42047</c:v>
                </c:pt>
                <c:pt idx="861">
                  <c:v>42048</c:v>
                </c:pt>
                <c:pt idx="862">
                  <c:v>42051</c:v>
                </c:pt>
                <c:pt idx="863">
                  <c:v>42052</c:v>
                </c:pt>
                <c:pt idx="864">
                  <c:v>42053</c:v>
                </c:pt>
                <c:pt idx="865">
                  <c:v>42054</c:v>
                </c:pt>
                <c:pt idx="866">
                  <c:v>42055</c:v>
                </c:pt>
                <c:pt idx="867">
                  <c:v>42058</c:v>
                </c:pt>
                <c:pt idx="868">
                  <c:v>42059</c:v>
                </c:pt>
                <c:pt idx="869">
                  <c:v>42060</c:v>
                </c:pt>
                <c:pt idx="870">
                  <c:v>42061</c:v>
                </c:pt>
                <c:pt idx="871">
                  <c:v>42062</c:v>
                </c:pt>
                <c:pt idx="872">
                  <c:v>42065</c:v>
                </c:pt>
                <c:pt idx="873">
                  <c:v>42066</c:v>
                </c:pt>
                <c:pt idx="874">
                  <c:v>42067</c:v>
                </c:pt>
                <c:pt idx="875">
                  <c:v>42068</c:v>
                </c:pt>
                <c:pt idx="876">
                  <c:v>42069</c:v>
                </c:pt>
                <c:pt idx="877">
                  <c:v>42072</c:v>
                </c:pt>
                <c:pt idx="878">
                  <c:v>42073</c:v>
                </c:pt>
                <c:pt idx="879">
                  <c:v>42074</c:v>
                </c:pt>
                <c:pt idx="880">
                  <c:v>42075</c:v>
                </c:pt>
                <c:pt idx="881">
                  <c:v>42076</c:v>
                </c:pt>
                <c:pt idx="882">
                  <c:v>42079</c:v>
                </c:pt>
                <c:pt idx="883">
                  <c:v>42080</c:v>
                </c:pt>
                <c:pt idx="884">
                  <c:v>42081</c:v>
                </c:pt>
                <c:pt idx="885">
                  <c:v>42082</c:v>
                </c:pt>
                <c:pt idx="886">
                  <c:v>42083</c:v>
                </c:pt>
                <c:pt idx="887">
                  <c:v>42086</c:v>
                </c:pt>
                <c:pt idx="888">
                  <c:v>42087</c:v>
                </c:pt>
                <c:pt idx="889">
                  <c:v>42088</c:v>
                </c:pt>
                <c:pt idx="890">
                  <c:v>42089</c:v>
                </c:pt>
                <c:pt idx="891">
                  <c:v>42090</c:v>
                </c:pt>
                <c:pt idx="892">
                  <c:v>42093</c:v>
                </c:pt>
                <c:pt idx="893">
                  <c:v>42094</c:v>
                </c:pt>
                <c:pt idx="894">
                  <c:v>42095</c:v>
                </c:pt>
                <c:pt idx="895">
                  <c:v>42096</c:v>
                </c:pt>
                <c:pt idx="896">
                  <c:v>42097</c:v>
                </c:pt>
                <c:pt idx="897">
                  <c:v>42100</c:v>
                </c:pt>
                <c:pt idx="898">
                  <c:v>42101</c:v>
                </c:pt>
                <c:pt idx="899">
                  <c:v>42102</c:v>
                </c:pt>
                <c:pt idx="900">
                  <c:v>42103</c:v>
                </c:pt>
                <c:pt idx="901">
                  <c:v>42104</c:v>
                </c:pt>
                <c:pt idx="902">
                  <c:v>42107</c:v>
                </c:pt>
                <c:pt idx="903">
                  <c:v>42108</c:v>
                </c:pt>
                <c:pt idx="904">
                  <c:v>42109</c:v>
                </c:pt>
                <c:pt idx="905">
                  <c:v>42110</c:v>
                </c:pt>
                <c:pt idx="906">
                  <c:v>42111</c:v>
                </c:pt>
                <c:pt idx="907">
                  <c:v>42114</c:v>
                </c:pt>
                <c:pt idx="908">
                  <c:v>42115</c:v>
                </c:pt>
                <c:pt idx="909">
                  <c:v>42116</c:v>
                </c:pt>
                <c:pt idx="910">
                  <c:v>42117</c:v>
                </c:pt>
                <c:pt idx="911">
                  <c:v>42118</c:v>
                </c:pt>
                <c:pt idx="912">
                  <c:v>42121</c:v>
                </c:pt>
                <c:pt idx="913">
                  <c:v>42122</c:v>
                </c:pt>
                <c:pt idx="914">
                  <c:v>42123</c:v>
                </c:pt>
                <c:pt idx="915">
                  <c:v>42124</c:v>
                </c:pt>
                <c:pt idx="916">
                  <c:v>42125</c:v>
                </c:pt>
                <c:pt idx="917">
                  <c:v>42128</c:v>
                </c:pt>
                <c:pt idx="918">
                  <c:v>42129</c:v>
                </c:pt>
                <c:pt idx="919">
                  <c:v>42130</c:v>
                </c:pt>
                <c:pt idx="920">
                  <c:v>42131</c:v>
                </c:pt>
                <c:pt idx="921">
                  <c:v>42132</c:v>
                </c:pt>
                <c:pt idx="922">
                  <c:v>42135</c:v>
                </c:pt>
                <c:pt idx="923">
                  <c:v>42136</c:v>
                </c:pt>
                <c:pt idx="924">
                  <c:v>42137</c:v>
                </c:pt>
                <c:pt idx="925">
                  <c:v>42138</c:v>
                </c:pt>
                <c:pt idx="926">
                  <c:v>42139</c:v>
                </c:pt>
                <c:pt idx="927">
                  <c:v>42142</c:v>
                </c:pt>
                <c:pt idx="928">
                  <c:v>42143</c:v>
                </c:pt>
                <c:pt idx="929">
                  <c:v>42144</c:v>
                </c:pt>
                <c:pt idx="930">
                  <c:v>42145</c:v>
                </c:pt>
                <c:pt idx="931">
                  <c:v>42146</c:v>
                </c:pt>
                <c:pt idx="932">
                  <c:v>42149</c:v>
                </c:pt>
                <c:pt idx="933">
                  <c:v>42150</c:v>
                </c:pt>
                <c:pt idx="934">
                  <c:v>42151</c:v>
                </c:pt>
                <c:pt idx="935">
                  <c:v>42152</c:v>
                </c:pt>
                <c:pt idx="936">
                  <c:v>42153</c:v>
                </c:pt>
                <c:pt idx="937">
                  <c:v>42156</c:v>
                </c:pt>
                <c:pt idx="938">
                  <c:v>42157</c:v>
                </c:pt>
                <c:pt idx="939">
                  <c:v>42158</c:v>
                </c:pt>
                <c:pt idx="940">
                  <c:v>42159</c:v>
                </c:pt>
                <c:pt idx="941">
                  <c:v>42160</c:v>
                </c:pt>
                <c:pt idx="942">
                  <c:v>42163</c:v>
                </c:pt>
                <c:pt idx="943">
                  <c:v>42164</c:v>
                </c:pt>
                <c:pt idx="944">
                  <c:v>42165</c:v>
                </c:pt>
                <c:pt idx="945">
                  <c:v>42166</c:v>
                </c:pt>
                <c:pt idx="946">
                  <c:v>42167</c:v>
                </c:pt>
                <c:pt idx="947">
                  <c:v>42170</c:v>
                </c:pt>
                <c:pt idx="948">
                  <c:v>42171</c:v>
                </c:pt>
                <c:pt idx="949">
                  <c:v>42172</c:v>
                </c:pt>
                <c:pt idx="950">
                  <c:v>42173</c:v>
                </c:pt>
                <c:pt idx="951">
                  <c:v>42174</c:v>
                </c:pt>
                <c:pt idx="952">
                  <c:v>42177</c:v>
                </c:pt>
                <c:pt idx="953">
                  <c:v>42178</c:v>
                </c:pt>
                <c:pt idx="954">
                  <c:v>42179</c:v>
                </c:pt>
                <c:pt idx="955">
                  <c:v>42180</c:v>
                </c:pt>
                <c:pt idx="956">
                  <c:v>42181</c:v>
                </c:pt>
                <c:pt idx="957">
                  <c:v>42184</c:v>
                </c:pt>
                <c:pt idx="958">
                  <c:v>42185</c:v>
                </c:pt>
                <c:pt idx="959">
                  <c:v>42186</c:v>
                </c:pt>
                <c:pt idx="960">
                  <c:v>42187</c:v>
                </c:pt>
                <c:pt idx="961">
                  <c:v>42188</c:v>
                </c:pt>
                <c:pt idx="962">
                  <c:v>42191</c:v>
                </c:pt>
                <c:pt idx="963">
                  <c:v>42192</c:v>
                </c:pt>
                <c:pt idx="964">
                  <c:v>42193</c:v>
                </c:pt>
                <c:pt idx="965">
                  <c:v>42194</c:v>
                </c:pt>
                <c:pt idx="966">
                  <c:v>42195</c:v>
                </c:pt>
                <c:pt idx="967">
                  <c:v>42198</c:v>
                </c:pt>
                <c:pt idx="968">
                  <c:v>42199</c:v>
                </c:pt>
                <c:pt idx="969">
                  <c:v>42200</c:v>
                </c:pt>
                <c:pt idx="970">
                  <c:v>42201</c:v>
                </c:pt>
                <c:pt idx="971">
                  <c:v>42202</c:v>
                </c:pt>
                <c:pt idx="972">
                  <c:v>42205</c:v>
                </c:pt>
                <c:pt idx="973">
                  <c:v>42206</c:v>
                </c:pt>
                <c:pt idx="974">
                  <c:v>42207</c:v>
                </c:pt>
                <c:pt idx="975">
                  <c:v>42208</c:v>
                </c:pt>
                <c:pt idx="976">
                  <c:v>42209</c:v>
                </c:pt>
                <c:pt idx="977">
                  <c:v>42212</c:v>
                </c:pt>
                <c:pt idx="978">
                  <c:v>42213</c:v>
                </c:pt>
                <c:pt idx="979">
                  <c:v>42214</c:v>
                </c:pt>
                <c:pt idx="980">
                  <c:v>42215</c:v>
                </c:pt>
                <c:pt idx="981">
                  <c:v>42216</c:v>
                </c:pt>
                <c:pt idx="982">
                  <c:v>42219</c:v>
                </c:pt>
                <c:pt idx="983">
                  <c:v>42220</c:v>
                </c:pt>
                <c:pt idx="984">
                  <c:v>42221</c:v>
                </c:pt>
                <c:pt idx="985">
                  <c:v>42222</c:v>
                </c:pt>
                <c:pt idx="986">
                  <c:v>42223</c:v>
                </c:pt>
                <c:pt idx="987">
                  <c:v>42226</c:v>
                </c:pt>
                <c:pt idx="988">
                  <c:v>42227</c:v>
                </c:pt>
                <c:pt idx="989">
                  <c:v>42228</c:v>
                </c:pt>
                <c:pt idx="990">
                  <c:v>42229</c:v>
                </c:pt>
                <c:pt idx="991">
                  <c:v>42230</c:v>
                </c:pt>
                <c:pt idx="992">
                  <c:v>42233</c:v>
                </c:pt>
                <c:pt idx="993">
                  <c:v>42234</c:v>
                </c:pt>
                <c:pt idx="994">
                  <c:v>42235</c:v>
                </c:pt>
                <c:pt idx="995">
                  <c:v>42236</c:v>
                </c:pt>
                <c:pt idx="996">
                  <c:v>42237</c:v>
                </c:pt>
                <c:pt idx="997">
                  <c:v>42240</c:v>
                </c:pt>
                <c:pt idx="998">
                  <c:v>42241</c:v>
                </c:pt>
                <c:pt idx="999">
                  <c:v>42242</c:v>
                </c:pt>
                <c:pt idx="1000">
                  <c:v>42243</c:v>
                </c:pt>
                <c:pt idx="1001">
                  <c:v>42244</c:v>
                </c:pt>
                <c:pt idx="1002">
                  <c:v>42247</c:v>
                </c:pt>
                <c:pt idx="1003">
                  <c:v>42248</c:v>
                </c:pt>
                <c:pt idx="1004">
                  <c:v>42249</c:v>
                </c:pt>
                <c:pt idx="1005">
                  <c:v>42250</c:v>
                </c:pt>
                <c:pt idx="1006">
                  <c:v>42251</c:v>
                </c:pt>
                <c:pt idx="1007">
                  <c:v>42254</c:v>
                </c:pt>
                <c:pt idx="1008">
                  <c:v>42255</c:v>
                </c:pt>
                <c:pt idx="1009">
                  <c:v>42256</c:v>
                </c:pt>
                <c:pt idx="1010">
                  <c:v>42257</c:v>
                </c:pt>
                <c:pt idx="1011">
                  <c:v>42258</c:v>
                </c:pt>
                <c:pt idx="1012">
                  <c:v>42261</c:v>
                </c:pt>
                <c:pt idx="1013">
                  <c:v>42262</c:v>
                </c:pt>
                <c:pt idx="1014">
                  <c:v>42263</c:v>
                </c:pt>
                <c:pt idx="1015">
                  <c:v>42264</c:v>
                </c:pt>
                <c:pt idx="1016">
                  <c:v>42265</c:v>
                </c:pt>
                <c:pt idx="1017">
                  <c:v>42268</c:v>
                </c:pt>
                <c:pt idx="1018">
                  <c:v>42269</c:v>
                </c:pt>
                <c:pt idx="1019">
                  <c:v>42270</c:v>
                </c:pt>
                <c:pt idx="1020">
                  <c:v>42271</c:v>
                </c:pt>
                <c:pt idx="1021">
                  <c:v>42272</c:v>
                </c:pt>
                <c:pt idx="1022">
                  <c:v>42275</c:v>
                </c:pt>
                <c:pt idx="1023">
                  <c:v>42276</c:v>
                </c:pt>
                <c:pt idx="1024">
                  <c:v>42277</c:v>
                </c:pt>
                <c:pt idx="1025">
                  <c:v>42278</c:v>
                </c:pt>
                <c:pt idx="1026">
                  <c:v>42279</c:v>
                </c:pt>
                <c:pt idx="1027">
                  <c:v>42282</c:v>
                </c:pt>
                <c:pt idx="1028">
                  <c:v>42283</c:v>
                </c:pt>
                <c:pt idx="1029">
                  <c:v>42284</c:v>
                </c:pt>
                <c:pt idx="1030">
                  <c:v>42285</c:v>
                </c:pt>
                <c:pt idx="1031">
                  <c:v>42286</c:v>
                </c:pt>
                <c:pt idx="1032">
                  <c:v>42289</c:v>
                </c:pt>
                <c:pt idx="1033">
                  <c:v>42290</c:v>
                </c:pt>
                <c:pt idx="1034">
                  <c:v>42291</c:v>
                </c:pt>
                <c:pt idx="1035">
                  <c:v>42292</c:v>
                </c:pt>
                <c:pt idx="1036">
                  <c:v>42293</c:v>
                </c:pt>
                <c:pt idx="1037">
                  <c:v>42296</c:v>
                </c:pt>
                <c:pt idx="1038">
                  <c:v>42297</c:v>
                </c:pt>
                <c:pt idx="1039">
                  <c:v>42298</c:v>
                </c:pt>
                <c:pt idx="1040">
                  <c:v>42299</c:v>
                </c:pt>
                <c:pt idx="1041">
                  <c:v>42300</c:v>
                </c:pt>
                <c:pt idx="1042">
                  <c:v>42303</c:v>
                </c:pt>
                <c:pt idx="1043">
                  <c:v>42304</c:v>
                </c:pt>
                <c:pt idx="1044">
                  <c:v>42305</c:v>
                </c:pt>
                <c:pt idx="1045">
                  <c:v>42306</c:v>
                </c:pt>
                <c:pt idx="1046">
                  <c:v>42307</c:v>
                </c:pt>
                <c:pt idx="1047">
                  <c:v>42310</c:v>
                </c:pt>
                <c:pt idx="1048">
                  <c:v>42311</c:v>
                </c:pt>
                <c:pt idx="1049">
                  <c:v>42312</c:v>
                </c:pt>
                <c:pt idx="1050">
                  <c:v>42313</c:v>
                </c:pt>
                <c:pt idx="1051">
                  <c:v>42314</c:v>
                </c:pt>
                <c:pt idx="1052">
                  <c:v>42317</c:v>
                </c:pt>
                <c:pt idx="1053">
                  <c:v>42318</c:v>
                </c:pt>
                <c:pt idx="1054">
                  <c:v>42319</c:v>
                </c:pt>
                <c:pt idx="1055">
                  <c:v>42320</c:v>
                </c:pt>
                <c:pt idx="1056">
                  <c:v>42321</c:v>
                </c:pt>
                <c:pt idx="1057">
                  <c:v>42324</c:v>
                </c:pt>
                <c:pt idx="1058">
                  <c:v>42325</c:v>
                </c:pt>
                <c:pt idx="1059">
                  <c:v>42326</c:v>
                </c:pt>
                <c:pt idx="1060">
                  <c:v>42327</c:v>
                </c:pt>
                <c:pt idx="1061">
                  <c:v>42328</c:v>
                </c:pt>
                <c:pt idx="1062">
                  <c:v>42331</c:v>
                </c:pt>
                <c:pt idx="1063">
                  <c:v>42332</c:v>
                </c:pt>
                <c:pt idx="1064">
                  <c:v>42333</c:v>
                </c:pt>
                <c:pt idx="1065">
                  <c:v>42334</c:v>
                </c:pt>
                <c:pt idx="1066">
                  <c:v>42335</c:v>
                </c:pt>
                <c:pt idx="1067">
                  <c:v>42338</c:v>
                </c:pt>
                <c:pt idx="1068">
                  <c:v>42339</c:v>
                </c:pt>
                <c:pt idx="1069">
                  <c:v>42340</c:v>
                </c:pt>
                <c:pt idx="1070">
                  <c:v>42341</c:v>
                </c:pt>
                <c:pt idx="1071">
                  <c:v>42342</c:v>
                </c:pt>
                <c:pt idx="1072">
                  <c:v>42345</c:v>
                </c:pt>
                <c:pt idx="1073">
                  <c:v>42346</c:v>
                </c:pt>
                <c:pt idx="1074">
                  <c:v>42347</c:v>
                </c:pt>
                <c:pt idx="1075">
                  <c:v>42348</c:v>
                </c:pt>
                <c:pt idx="1076">
                  <c:v>42349</c:v>
                </c:pt>
                <c:pt idx="1077">
                  <c:v>42352</c:v>
                </c:pt>
                <c:pt idx="1078">
                  <c:v>42353</c:v>
                </c:pt>
                <c:pt idx="1079">
                  <c:v>42354</c:v>
                </c:pt>
                <c:pt idx="1080">
                  <c:v>42355</c:v>
                </c:pt>
                <c:pt idx="1081">
                  <c:v>42356</c:v>
                </c:pt>
                <c:pt idx="1082">
                  <c:v>42359</c:v>
                </c:pt>
                <c:pt idx="1083">
                  <c:v>42360</c:v>
                </c:pt>
                <c:pt idx="1084">
                  <c:v>42361</c:v>
                </c:pt>
                <c:pt idx="1085">
                  <c:v>42362</c:v>
                </c:pt>
                <c:pt idx="1086">
                  <c:v>42363</c:v>
                </c:pt>
                <c:pt idx="1087">
                  <c:v>42366</c:v>
                </c:pt>
                <c:pt idx="1088">
                  <c:v>42367</c:v>
                </c:pt>
                <c:pt idx="1089">
                  <c:v>42368</c:v>
                </c:pt>
                <c:pt idx="1090">
                  <c:v>42369</c:v>
                </c:pt>
                <c:pt idx="1091">
                  <c:v>42370</c:v>
                </c:pt>
                <c:pt idx="1092">
                  <c:v>42373</c:v>
                </c:pt>
                <c:pt idx="1093">
                  <c:v>42374</c:v>
                </c:pt>
                <c:pt idx="1094">
                  <c:v>42375</c:v>
                </c:pt>
                <c:pt idx="1095">
                  <c:v>42376</c:v>
                </c:pt>
                <c:pt idx="1096">
                  <c:v>42377</c:v>
                </c:pt>
                <c:pt idx="1097">
                  <c:v>42380</c:v>
                </c:pt>
                <c:pt idx="1098">
                  <c:v>42381</c:v>
                </c:pt>
                <c:pt idx="1099">
                  <c:v>42382</c:v>
                </c:pt>
                <c:pt idx="1100">
                  <c:v>42383</c:v>
                </c:pt>
                <c:pt idx="1101">
                  <c:v>42384</c:v>
                </c:pt>
                <c:pt idx="1102">
                  <c:v>42387</c:v>
                </c:pt>
                <c:pt idx="1103">
                  <c:v>42388</c:v>
                </c:pt>
                <c:pt idx="1104">
                  <c:v>42389</c:v>
                </c:pt>
                <c:pt idx="1105">
                  <c:v>42390</c:v>
                </c:pt>
                <c:pt idx="1106">
                  <c:v>42391</c:v>
                </c:pt>
                <c:pt idx="1107">
                  <c:v>42394</c:v>
                </c:pt>
                <c:pt idx="1108">
                  <c:v>42395</c:v>
                </c:pt>
                <c:pt idx="1109">
                  <c:v>42396</c:v>
                </c:pt>
                <c:pt idx="1110">
                  <c:v>42397</c:v>
                </c:pt>
                <c:pt idx="1111">
                  <c:v>42398</c:v>
                </c:pt>
                <c:pt idx="1112">
                  <c:v>42401</c:v>
                </c:pt>
                <c:pt idx="1113">
                  <c:v>42402</c:v>
                </c:pt>
                <c:pt idx="1114">
                  <c:v>42403</c:v>
                </c:pt>
                <c:pt idx="1115">
                  <c:v>42404</c:v>
                </c:pt>
                <c:pt idx="1116">
                  <c:v>42405</c:v>
                </c:pt>
                <c:pt idx="1117">
                  <c:v>42408</c:v>
                </c:pt>
                <c:pt idx="1118">
                  <c:v>42409</c:v>
                </c:pt>
                <c:pt idx="1119">
                  <c:v>42410</c:v>
                </c:pt>
                <c:pt idx="1120">
                  <c:v>42411</c:v>
                </c:pt>
                <c:pt idx="1121">
                  <c:v>42412</c:v>
                </c:pt>
                <c:pt idx="1122">
                  <c:v>42415</c:v>
                </c:pt>
                <c:pt idx="1123">
                  <c:v>42416</c:v>
                </c:pt>
                <c:pt idx="1124">
                  <c:v>42417</c:v>
                </c:pt>
                <c:pt idx="1125">
                  <c:v>42418</c:v>
                </c:pt>
                <c:pt idx="1126">
                  <c:v>42419</c:v>
                </c:pt>
                <c:pt idx="1127">
                  <c:v>42422</c:v>
                </c:pt>
                <c:pt idx="1128">
                  <c:v>42423</c:v>
                </c:pt>
                <c:pt idx="1129">
                  <c:v>42424</c:v>
                </c:pt>
                <c:pt idx="1130">
                  <c:v>42425</c:v>
                </c:pt>
                <c:pt idx="1131">
                  <c:v>42426</c:v>
                </c:pt>
                <c:pt idx="1132">
                  <c:v>42429</c:v>
                </c:pt>
                <c:pt idx="1133">
                  <c:v>42430</c:v>
                </c:pt>
                <c:pt idx="1134">
                  <c:v>42431</c:v>
                </c:pt>
                <c:pt idx="1135">
                  <c:v>42432</c:v>
                </c:pt>
                <c:pt idx="1136">
                  <c:v>42433</c:v>
                </c:pt>
                <c:pt idx="1137">
                  <c:v>42436</c:v>
                </c:pt>
                <c:pt idx="1138">
                  <c:v>42437</c:v>
                </c:pt>
                <c:pt idx="1139">
                  <c:v>42438</c:v>
                </c:pt>
                <c:pt idx="1140">
                  <c:v>42439</c:v>
                </c:pt>
                <c:pt idx="1141">
                  <c:v>42440</c:v>
                </c:pt>
                <c:pt idx="1142">
                  <c:v>42443</c:v>
                </c:pt>
                <c:pt idx="1143">
                  <c:v>42444</c:v>
                </c:pt>
                <c:pt idx="1144">
                  <c:v>42445</c:v>
                </c:pt>
                <c:pt idx="1145">
                  <c:v>42446</c:v>
                </c:pt>
                <c:pt idx="1146">
                  <c:v>42447</c:v>
                </c:pt>
                <c:pt idx="1147">
                  <c:v>42450</c:v>
                </c:pt>
                <c:pt idx="1148">
                  <c:v>42451</c:v>
                </c:pt>
                <c:pt idx="1149">
                  <c:v>42452</c:v>
                </c:pt>
                <c:pt idx="1150">
                  <c:v>42453</c:v>
                </c:pt>
                <c:pt idx="1151">
                  <c:v>42454</c:v>
                </c:pt>
                <c:pt idx="1152">
                  <c:v>42457</c:v>
                </c:pt>
                <c:pt idx="1153">
                  <c:v>42458</c:v>
                </c:pt>
                <c:pt idx="1154">
                  <c:v>42459</c:v>
                </c:pt>
                <c:pt idx="1155">
                  <c:v>42460</c:v>
                </c:pt>
                <c:pt idx="1156">
                  <c:v>42461</c:v>
                </c:pt>
                <c:pt idx="1157">
                  <c:v>42464</c:v>
                </c:pt>
                <c:pt idx="1158">
                  <c:v>42465</c:v>
                </c:pt>
                <c:pt idx="1159">
                  <c:v>42466</c:v>
                </c:pt>
                <c:pt idx="1160">
                  <c:v>42467</c:v>
                </c:pt>
                <c:pt idx="1161">
                  <c:v>42468</c:v>
                </c:pt>
                <c:pt idx="1162">
                  <c:v>42471</c:v>
                </c:pt>
                <c:pt idx="1163">
                  <c:v>42472</c:v>
                </c:pt>
                <c:pt idx="1164">
                  <c:v>42473</c:v>
                </c:pt>
                <c:pt idx="1165">
                  <c:v>42474</c:v>
                </c:pt>
                <c:pt idx="1166">
                  <c:v>42475</c:v>
                </c:pt>
                <c:pt idx="1167">
                  <c:v>42478</c:v>
                </c:pt>
                <c:pt idx="1168">
                  <c:v>42479</c:v>
                </c:pt>
                <c:pt idx="1169">
                  <c:v>42480</c:v>
                </c:pt>
                <c:pt idx="1170">
                  <c:v>42481</c:v>
                </c:pt>
                <c:pt idx="1171">
                  <c:v>42482</c:v>
                </c:pt>
                <c:pt idx="1172">
                  <c:v>42485</c:v>
                </c:pt>
                <c:pt idx="1173">
                  <c:v>42486</c:v>
                </c:pt>
                <c:pt idx="1174">
                  <c:v>42487</c:v>
                </c:pt>
                <c:pt idx="1175">
                  <c:v>42488</c:v>
                </c:pt>
                <c:pt idx="1176">
                  <c:v>42489</c:v>
                </c:pt>
                <c:pt idx="1177">
                  <c:v>42492</c:v>
                </c:pt>
                <c:pt idx="1178">
                  <c:v>42493</c:v>
                </c:pt>
                <c:pt idx="1179">
                  <c:v>42494</c:v>
                </c:pt>
                <c:pt idx="1180">
                  <c:v>42495</c:v>
                </c:pt>
                <c:pt idx="1181">
                  <c:v>42496</c:v>
                </c:pt>
                <c:pt idx="1182">
                  <c:v>42499</c:v>
                </c:pt>
                <c:pt idx="1183">
                  <c:v>42500</c:v>
                </c:pt>
                <c:pt idx="1184">
                  <c:v>42501</c:v>
                </c:pt>
                <c:pt idx="1185">
                  <c:v>42502</c:v>
                </c:pt>
                <c:pt idx="1186">
                  <c:v>42503</c:v>
                </c:pt>
                <c:pt idx="1187">
                  <c:v>42506</c:v>
                </c:pt>
                <c:pt idx="1188">
                  <c:v>42507</c:v>
                </c:pt>
                <c:pt idx="1189">
                  <c:v>42508</c:v>
                </c:pt>
                <c:pt idx="1190">
                  <c:v>42509</c:v>
                </c:pt>
                <c:pt idx="1191">
                  <c:v>42510</c:v>
                </c:pt>
                <c:pt idx="1192">
                  <c:v>42513</c:v>
                </c:pt>
                <c:pt idx="1193">
                  <c:v>42514</c:v>
                </c:pt>
                <c:pt idx="1194">
                  <c:v>42515</c:v>
                </c:pt>
                <c:pt idx="1195">
                  <c:v>42516</c:v>
                </c:pt>
                <c:pt idx="1196">
                  <c:v>42517</c:v>
                </c:pt>
                <c:pt idx="1197">
                  <c:v>42520</c:v>
                </c:pt>
                <c:pt idx="1198">
                  <c:v>42521</c:v>
                </c:pt>
                <c:pt idx="1199">
                  <c:v>42522</c:v>
                </c:pt>
                <c:pt idx="1200">
                  <c:v>42523</c:v>
                </c:pt>
                <c:pt idx="1201">
                  <c:v>42524</c:v>
                </c:pt>
                <c:pt idx="1202">
                  <c:v>42527</c:v>
                </c:pt>
                <c:pt idx="1203">
                  <c:v>42528</c:v>
                </c:pt>
                <c:pt idx="1204">
                  <c:v>42529</c:v>
                </c:pt>
                <c:pt idx="1205">
                  <c:v>42530</c:v>
                </c:pt>
                <c:pt idx="1206">
                  <c:v>42531</c:v>
                </c:pt>
                <c:pt idx="1207">
                  <c:v>42534</c:v>
                </c:pt>
                <c:pt idx="1208">
                  <c:v>42535</c:v>
                </c:pt>
                <c:pt idx="1209">
                  <c:v>42536</c:v>
                </c:pt>
                <c:pt idx="1210">
                  <c:v>42537</c:v>
                </c:pt>
                <c:pt idx="1211">
                  <c:v>42538</c:v>
                </c:pt>
                <c:pt idx="1212">
                  <c:v>42541</c:v>
                </c:pt>
                <c:pt idx="1213">
                  <c:v>42542</c:v>
                </c:pt>
                <c:pt idx="1214">
                  <c:v>42543</c:v>
                </c:pt>
                <c:pt idx="1215">
                  <c:v>42544</c:v>
                </c:pt>
                <c:pt idx="1216">
                  <c:v>42545</c:v>
                </c:pt>
                <c:pt idx="1217">
                  <c:v>42548</c:v>
                </c:pt>
                <c:pt idx="1218">
                  <c:v>42549</c:v>
                </c:pt>
                <c:pt idx="1219">
                  <c:v>42550</c:v>
                </c:pt>
                <c:pt idx="1220">
                  <c:v>42551</c:v>
                </c:pt>
                <c:pt idx="1221">
                  <c:v>42552</c:v>
                </c:pt>
                <c:pt idx="1222">
                  <c:v>42555</c:v>
                </c:pt>
                <c:pt idx="1223">
                  <c:v>42556</c:v>
                </c:pt>
                <c:pt idx="1224">
                  <c:v>42557</c:v>
                </c:pt>
                <c:pt idx="1225">
                  <c:v>42558</c:v>
                </c:pt>
                <c:pt idx="1226">
                  <c:v>42559</c:v>
                </c:pt>
                <c:pt idx="1227">
                  <c:v>42562</c:v>
                </c:pt>
                <c:pt idx="1228">
                  <c:v>42563</c:v>
                </c:pt>
                <c:pt idx="1229">
                  <c:v>42564</c:v>
                </c:pt>
                <c:pt idx="1230">
                  <c:v>42565</c:v>
                </c:pt>
                <c:pt idx="1231">
                  <c:v>42566</c:v>
                </c:pt>
                <c:pt idx="1232">
                  <c:v>42569</c:v>
                </c:pt>
                <c:pt idx="1233">
                  <c:v>42570</c:v>
                </c:pt>
                <c:pt idx="1234">
                  <c:v>42571</c:v>
                </c:pt>
                <c:pt idx="1235">
                  <c:v>42572</c:v>
                </c:pt>
                <c:pt idx="1236">
                  <c:v>42573</c:v>
                </c:pt>
                <c:pt idx="1237">
                  <c:v>42576</c:v>
                </c:pt>
                <c:pt idx="1238">
                  <c:v>42577</c:v>
                </c:pt>
                <c:pt idx="1239">
                  <c:v>42578</c:v>
                </c:pt>
                <c:pt idx="1240">
                  <c:v>42579</c:v>
                </c:pt>
                <c:pt idx="1241">
                  <c:v>42580</c:v>
                </c:pt>
                <c:pt idx="1242">
                  <c:v>42583</c:v>
                </c:pt>
                <c:pt idx="1243">
                  <c:v>42584</c:v>
                </c:pt>
                <c:pt idx="1244">
                  <c:v>42585</c:v>
                </c:pt>
                <c:pt idx="1245">
                  <c:v>42586</c:v>
                </c:pt>
                <c:pt idx="1246">
                  <c:v>42587</c:v>
                </c:pt>
                <c:pt idx="1247">
                  <c:v>42590</c:v>
                </c:pt>
                <c:pt idx="1248">
                  <c:v>42591</c:v>
                </c:pt>
                <c:pt idx="1249">
                  <c:v>42592</c:v>
                </c:pt>
                <c:pt idx="1250">
                  <c:v>42593</c:v>
                </c:pt>
                <c:pt idx="1251">
                  <c:v>42594</c:v>
                </c:pt>
                <c:pt idx="1252">
                  <c:v>42597</c:v>
                </c:pt>
                <c:pt idx="1253">
                  <c:v>42598</c:v>
                </c:pt>
                <c:pt idx="1254">
                  <c:v>42599</c:v>
                </c:pt>
                <c:pt idx="1255">
                  <c:v>42600</c:v>
                </c:pt>
                <c:pt idx="1256">
                  <c:v>42601</c:v>
                </c:pt>
                <c:pt idx="1257">
                  <c:v>42604</c:v>
                </c:pt>
                <c:pt idx="1258">
                  <c:v>42605</c:v>
                </c:pt>
                <c:pt idx="1259">
                  <c:v>42606</c:v>
                </c:pt>
                <c:pt idx="1260">
                  <c:v>42607</c:v>
                </c:pt>
                <c:pt idx="1261">
                  <c:v>42608</c:v>
                </c:pt>
                <c:pt idx="1262">
                  <c:v>42611</c:v>
                </c:pt>
                <c:pt idx="1263">
                  <c:v>42612</c:v>
                </c:pt>
                <c:pt idx="1264">
                  <c:v>42613</c:v>
                </c:pt>
                <c:pt idx="1265">
                  <c:v>42614</c:v>
                </c:pt>
                <c:pt idx="1266">
                  <c:v>42615</c:v>
                </c:pt>
                <c:pt idx="1267">
                  <c:v>42618</c:v>
                </c:pt>
                <c:pt idx="1268">
                  <c:v>42619</c:v>
                </c:pt>
                <c:pt idx="1269">
                  <c:v>42620</c:v>
                </c:pt>
                <c:pt idx="1270">
                  <c:v>42621</c:v>
                </c:pt>
                <c:pt idx="1271">
                  <c:v>42622</c:v>
                </c:pt>
                <c:pt idx="1272">
                  <c:v>42625</c:v>
                </c:pt>
                <c:pt idx="1273">
                  <c:v>42626</c:v>
                </c:pt>
                <c:pt idx="1274">
                  <c:v>42627</c:v>
                </c:pt>
                <c:pt idx="1275">
                  <c:v>42628</c:v>
                </c:pt>
                <c:pt idx="1276">
                  <c:v>42629</c:v>
                </c:pt>
                <c:pt idx="1277">
                  <c:v>42632</c:v>
                </c:pt>
                <c:pt idx="1278">
                  <c:v>42633</c:v>
                </c:pt>
                <c:pt idx="1279">
                  <c:v>42634</c:v>
                </c:pt>
                <c:pt idx="1280">
                  <c:v>42635</c:v>
                </c:pt>
                <c:pt idx="1281">
                  <c:v>42636</c:v>
                </c:pt>
                <c:pt idx="1282">
                  <c:v>42639</c:v>
                </c:pt>
                <c:pt idx="1283">
                  <c:v>42640</c:v>
                </c:pt>
                <c:pt idx="1284">
                  <c:v>42641</c:v>
                </c:pt>
                <c:pt idx="1285">
                  <c:v>42642</c:v>
                </c:pt>
                <c:pt idx="1286">
                  <c:v>42643</c:v>
                </c:pt>
                <c:pt idx="1287">
                  <c:v>42646</c:v>
                </c:pt>
                <c:pt idx="1288">
                  <c:v>42647</c:v>
                </c:pt>
                <c:pt idx="1289">
                  <c:v>42648</c:v>
                </c:pt>
                <c:pt idx="1290">
                  <c:v>42649</c:v>
                </c:pt>
                <c:pt idx="1291">
                  <c:v>42650</c:v>
                </c:pt>
                <c:pt idx="1292">
                  <c:v>42653</c:v>
                </c:pt>
                <c:pt idx="1293">
                  <c:v>42654</c:v>
                </c:pt>
                <c:pt idx="1294">
                  <c:v>42655</c:v>
                </c:pt>
                <c:pt idx="1295">
                  <c:v>42656</c:v>
                </c:pt>
                <c:pt idx="1296">
                  <c:v>42657</c:v>
                </c:pt>
                <c:pt idx="1297">
                  <c:v>42660</c:v>
                </c:pt>
                <c:pt idx="1298">
                  <c:v>42661</c:v>
                </c:pt>
                <c:pt idx="1299">
                  <c:v>42662</c:v>
                </c:pt>
                <c:pt idx="1300">
                  <c:v>42663</c:v>
                </c:pt>
                <c:pt idx="1301">
                  <c:v>42664</c:v>
                </c:pt>
                <c:pt idx="1302">
                  <c:v>42667</c:v>
                </c:pt>
                <c:pt idx="1303">
                  <c:v>42668</c:v>
                </c:pt>
                <c:pt idx="1304">
                  <c:v>42669</c:v>
                </c:pt>
                <c:pt idx="1305">
                  <c:v>42670</c:v>
                </c:pt>
                <c:pt idx="1306">
                  <c:v>42671</c:v>
                </c:pt>
                <c:pt idx="1307">
                  <c:v>42674</c:v>
                </c:pt>
                <c:pt idx="1308">
                  <c:v>42675</c:v>
                </c:pt>
                <c:pt idx="1309">
                  <c:v>42676</c:v>
                </c:pt>
                <c:pt idx="1310">
                  <c:v>42677</c:v>
                </c:pt>
                <c:pt idx="1311">
                  <c:v>42678</c:v>
                </c:pt>
                <c:pt idx="1312">
                  <c:v>42681</c:v>
                </c:pt>
                <c:pt idx="1313">
                  <c:v>42682</c:v>
                </c:pt>
                <c:pt idx="1314">
                  <c:v>42683</c:v>
                </c:pt>
                <c:pt idx="1315">
                  <c:v>42684</c:v>
                </c:pt>
                <c:pt idx="1316">
                  <c:v>42685</c:v>
                </c:pt>
                <c:pt idx="1317">
                  <c:v>42688</c:v>
                </c:pt>
                <c:pt idx="1318">
                  <c:v>42689</c:v>
                </c:pt>
                <c:pt idx="1319">
                  <c:v>42690</c:v>
                </c:pt>
                <c:pt idx="1320">
                  <c:v>42691</c:v>
                </c:pt>
                <c:pt idx="1321">
                  <c:v>42692</c:v>
                </c:pt>
                <c:pt idx="1322">
                  <c:v>42695</c:v>
                </c:pt>
                <c:pt idx="1323">
                  <c:v>42696</c:v>
                </c:pt>
                <c:pt idx="1324">
                  <c:v>42697</c:v>
                </c:pt>
                <c:pt idx="1325">
                  <c:v>42698</c:v>
                </c:pt>
                <c:pt idx="1326">
                  <c:v>42699</c:v>
                </c:pt>
                <c:pt idx="1327">
                  <c:v>42702</c:v>
                </c:pt>
                <c:pt idx="1328">
                  <c:v>42703</c:v>
                </c:pt>
                <c:pt idx="1329">
                  <c:v>42704</c:v>
                </c:pt>
                <c:pt idx="1330">
                  <c:v>42705</c:v>
                </c:pt>
                <c:pt idx="1331">
                  <c:v>42706</c:v>
                </c:pt>
                <c:pt idx="1332">
                  <c:v>42709</c:v>
                </c:pt>
                <c:pt idx="1333">
                  <c:v>42710</c:v>
                </c:pt>
                <c:pt idx="1334">
                  <c:v>42711</c:v>
                </c:pt>
                <c:pt idx="1335">
                  <c:v>42712</c:v>
                </c:pt>
                <c:pt idx="1336">
                  <c:v>42713</c:v>
                </c:pt>
                <c:pt idx="1337">
                  <c:v>42716</c:v>
                </c:pt>
                <c:pt idx="1338">
                  <c:v>42717</c:v>
                </c:pt>
                <c:pt idx="1339">
                  <c:v>42718</c:v>
                </c:pt>
                <c:pt idx="1340">
                  <c:v>42719</c:v>
                </c:pt>
                <c:pt idx="1341">
                  <c:v>42720</c:v>
                </c:pt>
                <c:pt idx="1342">
                  <c:v>42723</c:v>
                </c:pt>
                <c:pt idx="1343">
                  <c:v>42724</c:v>
                </c:pt>
                <c:pt idx="1344">
                  <c:v>42725</c:v>
                </c:pt>
                <c:pt idx="1345">
                  <c:v>42726</c:v>
                </c:pt>
                <c:pt idx="1346">
                  <c:v>42727</c:v>
                </c:pt>
                <c:pt idx="1347">
                  <c:v>42730</c:v>
                </c:pt>
                <c:pt idx="1348">
                  <c:v>42731</c:v>
                </c:pt>
                <c:pt idx="1349">
                  <c:v>42732</c:v>
                </c:pt>
                <c:pt idx="1350">
                  <c:v>42733</c:v>
                </c:pt>
                <c:pt idx="1351">
                  <c:v>42734</c:v>
                </c:pt>
                <c:pt idx="1352">
                  <c:v>42737</c:v>
                </c:pt>
                <c:pt idx="1353">
                  <c:v>42738</c:v>
                </c:pt>
                <c:pt idx="1354">
                  <c:v>42739</c:v>
                </c:pt>
                <c:pt idx="1355">
                  <c:v>42740</c:v>
                </c:pt>
                <c:pt idx="1356">
                  <c:v>42741</c:v>
                </c:pt>
                <c:pt idx="1357">
                  <c:v>42744</c:v>
                </c:pt>
                <c:pt idx="1358">
                  <c:v>42745</c:v>
                </c:pt>
                <c:pt idx="1359">
                  <c:v>42746</c:v>
                </c:pt>
                <c:pt idx="1360">
                  <c:v>42747</c:v>
                </c:pt>
                <c:pt idx="1361">
                  <c:v>42748</c:v>
                </c:pt>
                <c:pt idx="1362">
                  <c:v>42751</c:v>
                </c:pt>
                <c:pt idx="1363">
                  <c:v>42752</c:v>
                </c:pt>
                <c:pt idx="1364">
                  <c:v>42753</c:v>
                </c:pt>
                <c:pt idx="1365">
                  <c:v>42754</c:v>
                </c:pt>
                <c:pt idx="1366">
                  <c:v>42755</c:v>
                </c:pt>
                <c:pt idx="1367">
                  <c:v>42758</c:v>
                </c:pt>
                <c:pt idx="1368">
                  <c:v>42759</c:v>
                </c:pt>
                <c:pt idx="1369">
                  <c:v>42760</c:v>
                </c:pt>
                <c:pt idx="1370">
                  <c:v>42761</c:v>
                </c:pt>
                <c:pt idx="1371">
                  <c:v>42762</c:v>
                </c:pt>
                <c:pt idx="1372">
                  <c:v>42765</c:v>
                </c:pt>
                <c:pt idx="1373">
                  <c:v>42766</c:v>
                </c:pt>
                <c:pt idx="1374">
                  <c:v>42767</c:v>
                </c:pt>
                <c:pt idx="1375">
                  <c:v>42768</c:v>
                </c:pt>
                <c:pt idx="1376">
                  <c:v>42769</c:v>
                </c:pt>
                <c:pt idx="1377">
                  <c:v>42772</c:v>
                </c:pt>
                <c:pt idx="1378">
                  <c:v>42773</c:v>
                </c:pt>
                <c:pt idx="1379">
                  <c:v>42774</c:v>
                </c:pt>
                <c:pt idx="1380">
                  <c:v>42775</c:v>
                </c:pt>
                <c:pt idx="1381">
                  <c:v>42776</c:v>
                </c:pt>
                <c:pt idx="1382">
                  <c:v>42779</c:v>
                </c:pt>
                <c:pt idx="1383">
                  <c:v>42780</c:v>
                </c:pt>
                <c:pt idx="1384">
                  <c:v>42781</c:v>
                </c:pt>
                <c:pt idx="1385">
                  <c:v>42782</c:v>
                </c:pt>
                <c:pt idx="1386">
                  <c:v>42783</c:v>
                </c:pt>
                <c:pt idx="1387">
                  <c:v>42786</c:v>
                </c:pt>
                <c:pt idx="1388">
                  <c:v>42787</c:v>
                </c:pt>
                <c:pt idx="1389">
                  <c:v>42788</c:v>
                </c:pt>
                <c:pt idx="1390">
                  <c:v>42789</c:v>
                </c:pt>
                <c:pt idx="1391">
                  <c:v>42790</c:v>
                </c:pt>
                <c:pt idx="1392">
                  <c:v>42793</c:v>
                </c:pt>
                <c:pt idx="1393">
                  <c:v>42794</c:v>
                </c:pt>
                <c:pt idx="1394">
                  <c:v>42795</c:v>
                </c:pt>
                <c:pt idx="1395">
                  <c:v>42796</c:v>
                </c:pt>
                <c:pt idx="1396">
                  <c:v>42797</c:v>
                </c:pt>
                <c:pt idx="1397">
                  <c:v>42800</c:v>
                </c:pt>
                <c:pt idx="1398">
                  <c:v>42801</c:v>
                </c:pt>
                <c:pt idx="1399">
                  <c:v>42802</c:v>
                </c:pt>
                <c:pt idx="1400">
                  <c:v>42803</c:v>
                </c:pt>
                <c:pt idx="1401">
                  <c:v>42804</c:v>
                </c:pt>
                <c:pt idx="1402">
                  <c:v>42807</c:v>
                </c:pt>
                <c:pt idx="1403">
                  <c:v>42808</c:v>
                </c:pt>
                <c:pt idx="1404">
                  <c:v>42809</c:v>
                </c:pt>
                <c:pt idx="1405">
                  <c:v>42810</c:v>
                </c:pt>
                <c:pt idx="1406">
                  <c:v>42811</c:v>
                </c:pt>
                <c:pt idx="1407">
                  <c:v>42814</c:v>
                </c:pt>
                <c:pt idx="1408">
                  <c:v>42815</c:v>
                </c:pt>
                <c:pt idx="1409">
                  <c:v>42816</c:v>
                </c:pt>
                <c:pt idx="1410">
                  <c:v>42817</c:v>
                </c:pt>
                <c:pt idx="1411">
                  <c:v>42818</c:v>
                </c:pt>
                <c:pt idx="1412">
                  <c:v>42821</c:v>
                </c:pt>
                <c:pt idx="1413">
                  <c:v>42822</c:v>
                </c:pt>
                <c:pt idx="1414">
                  <c:v>42823</c:v>
                </c:pt>
                <c:pt idx="1415">
                  <c:v>42824</c:v>
                </c:pt>
                <c:pt idx="1416">
                  <c:v>42825</c:v>
                </c:pt>
                <c:pt idx="1417">
                  <c:v>42828</c:v>
                </c:pt>
                <c:pt idx="1418">
                  <c:v>42829</c:v>
                </c:pt>
                <c:pt idx="1419">
                  <c:v>42830</c:v>
                </c:pt>
                <c:pt idx="1420">
                  <c:v>42831</c:v>
                </c:pt>
                <c:pt idx="1421">
                  <c:v>42832</c:v>
                </c:pt>
                <c:pt idx="1422">
                  <c:v>42835</c:v>
                </c:pt>
                <c:pt idx="1423">
                  <c:v>42836</c:v>
                </c:pt>
                <c:pt idx="1424">
                  <c:v>42837</c:v>
                </c:pt>
                <c:pt idx="1425">
                  <c:v>42838</c:v>
                </c:pt>
                <c:pt idx="1426">
                  <c:v>42839</c:v>
                </c:pt>
                <c:pt idx="1427">
                  <c:v>42842</c:v>
                </c:pt>
                <c:pt idx="1428">
                  <c:v>42843</c:v>
                </c:pt>
                <c:pt idx="1429">
                  <c:v>42844</c:v>
                </c:pt>
                <c:pt idx="1430">
                  <c:v>42845</c:v>
                </c:pt>
                <c:pt idx="1431">
                  <c:v>42846</c:v>
                </c:pt>
                <c:pt idx="1432">
                  <c:v>42849</c:v>
                </c:pt>
                <c:pt idx="1433">
                  <c:v>42850</c:v>
                </c:pt>
                <c:pt idx="1434">
                  <c:v>42851</c:v>
                </c:pt>
                <c:pt idx="1435">
                  <c:v>42852</c:v>
                </c:pt>
                <c:pt idx="1436">
                  <c:v>42853</c:v>
                </c:pt>
                <c:pt idx="1437">
                  <c:v>42856</c:v>
                </c:pt>
                <c:pt idx="1438">
                  <c:v>42857</c:v>
                </c:pt>
                <c:pt idx="1439">
                  <c:v>42858</c:v>
                </c:pt>
                <c:pt idx="1440">
                  <c:v>42859</c:v>
                </c:pt>
                <c:pt idx="1441">
                  <c:v>42860</c:v>
                </c:pt>
                <c:pt idx="1442">
                  <c:v>42863</c:v>
                </c:pt>
                <c:pt idx="1443">
                  <c:v>42864</c:v>
                </c:pt>
                <c:pt idx="1444">
                  <c:v>42865</c:v>
                </c:pt>
                <c:pt idx="1445">
                  <c:v>42866</c:v>
                </c:pt>
                <c:pt idx="1446">
                  <c:v>42867</c:v>
                </c:pt>
                <c:pt idx="1447">
                  <c:v>42870</c:v>
                </c:pt>
                <c:pt idx="1448">
                  <c:v>42871</c:v>
                </c:pt>
                <c:pt idx="1449">
                  <c:v>42872</c:v>
                </c:pt>
                <c:pt idx="1450">
                  <c:v>42873</c:v>
                </c:pt>
                <c:pt idx="1451">
                  <c:v>42874</c:v>
                </c:pt>
                <c:pt idx="1452">
                  <c:v>42877</c:v>
                </c:pt>
                <c:pt idx="1453">
                  <c:v>42878</c:v>
                </c:pt>
                <c:pt idx="1454">
                  <c:v>42879</c:v>
                </c:pt>
                <c:pt idx="1455">
                  <c:v>42880</c:v>
                </c:pt>
                <c:pt idx="1456">
                  <c:v>42881</c:v>
                </c:pt>
                <c:pt idx="1457">
                  <c:v>42884</c:v>
                </c:pt>
                <c:pt idx="1458">
                  <c:v>42885</c:v>
                </c:pt>
                <c:pt idx="1459">
                  <c:v>42886</c:v>
                </c:pt>
                <c:pt idx="1460">
                  <c:v>42887</c:v>
                </c:pt>
                <c:pt idx="1461">
                  <c:v>42888</c:v>
                </c:pt>
                <c:pt idx="1462">
                  <c:v>42891</c:v>
                </c:pt>
                <c:pt idx="1463">
                  <c:v>42892</c:v>
                </c:pt>
                <c:pt idx="1464">
                  <c:v>42893</c:v>
                </c:pt>
                <c:pt idx="1465">
                  <c:v>42894</c:v>
                </c:pt>
                <c:pt idx="1466">
                  <c:v>42895</c:v>
                </c:pt>
                <c:pt idx="1467">
                  <c:v>42898</c:v>
                </c:pt>
                <c:pt idx="1468">
                  <c:v>42899</c:v>
                </c:pt>
                <c:pt idx="1469">
                  <c:v>42900</c:v>
                </c:pt>
                <c:pt idx="1470">
                  <c:v>42901</c:v>
                </c:pt>
                <c:pt idx="1471">
                  <c:v>42902</c:v>
                </c:pt>
                <c:pt idx="1472">
                  <c:v>42905</c:v>
                </c:pt>
                <c:pt idx="1473">
                  <c:v>42906</c:v>
                </c:pt>
                <c:pt idx="1474">
                  <c:v>42907</c:v>
                </c:pt>
                <c:pt idx="1475">
                  <c:v>42908</c:v>
                </c:pt>
                <c:pt idx="1476">
                  <c:v>42909</c:v>
                </c:pt>
                <c:pt idx="1477">
                  <c:v>42912</c:v>
                </c:pt>
                <c:pt idx="1478">
                  <c:v>42913</c:v>
                </c:pt>
                <c:pt idx="1479">
                  <c:v>42914</c:v>
                </c:pt>
                <c:pt idx="1480">
                  <c:v>42915</c:v>
                </c:pt>
                <c:pt idx="1481">
                  <c:v>42916</c:v>
                </c:pt>
                <c:pt idx="1482">
                  <c:v>42919</c:v>
                </c:pt>
                <c:pt idx="1483">
                  <c:v>42920</c:v>
                </c:pt>
                <c:pt idx="1484">
                  <c:v>42921</c:v>
                </c:pt>
                <c:pt idx="1485">
                  <c:v>42922</c:v>
                </c:pt>
                <c:pt idx="1486">
                  <c:v>42923</c:v>
                </c:pt>
                <c:pt idx="1487">
                  <c:v>42926</c:v>
                </c:pt>
                <c:pt idx="1488">
                  <c:v>42927</c:v>
                </c:pt>
                <c:pt idx="1489">
                  <c:v>42928</c:v>
                </c:pt>
                <c:pt idx="1490">
                  <c:v>42929</c:v>
                </c:pt>
                <c:pt idx="1491">
                  <c:v>42930</c:v>
                </c:pt>
                <c:pt idx="1492">
                  <c:v>42933</c:v>
                </c:pt>
                <c:pt idx="1493">
                  <c:v>42934</c:v>
                </c:pt>
                <c:pt idx="1494">
                  <c:v>42935</c:v>
                </c:pt>
                <c:pt idx="1495">
                  <c:v>42936</c:v>
                </c:pt>
                <c:pt idx="1496">
                  <c:v>42937</c:v>
                </c:pt>
                <c:pt idx="1497">
                  <c:v>42940</c:v>
                </c:pt>
                <c:pt idx="1498">
                  <c:v>42941</c:v>
                </c:pt>
                <c:pt idx="1499">
                  <c:v>42942</c:v>
                </c:pt>
                <c:pt idx="1500">
                  <c:v>42943</c:v>
                </c:pt>
                <c:pt idx="1501">
                  <c:v>42944</c:v>
                </c:pt>
                <c:pt idx="1502">
                  <c:v>42947</c:v>
                </c:pt>
                <c:pt idx="1503">
                  <c:v>42948</c:v>
                </c:pt>
                <c:pt idx="1504">
                  <c:v>42949</c:v>
                </c:pt>
                <c:pt idx="1505">
                  <c:v>42950</c:v>
                </c:pt>
                <c:pt idx="1506">
                  <c:v>42951</c:v>
                </c:pt>
                <c:pt idx="1507">
                  <c:v>42954</c:v>
                </c:pt>
                <c:pt idx="1508">
                  <c:v>42955</c:v>
                </c:pt>
                <c:pt idx="1509">
                  <c:v>42956</c:v>
                </c:pt>
                <c:pt idx="1510">
                  <c:v>42957</c:v>
                </c:pt>
                <c:pt idx="1511">
                  <c:v>42958</c:v>
                </c:pt>
                <c:pt idx="1512">
                  <c:v>42961</c:v>
                </c:pt>
                <c:pt idx="1513">
                  <c:v>42962</c:v>
                </c:pt>
                <c:pt idx="1514">
                  <c:v>42963</c:v>
                </c:pt>
                <c:pt idx="1515">
                  <c:v>42964</c:v>
                </c:pt>
                <c:pt idx="1516">
                  <c:v>42965</c:v>
                </c:pt>
                <c:pt idx="1517">
                  <c:v>42968</c:v>
                </c:pt>
                <c:pt idx="1518">
                  <c:v>42969</c:v>
                </c:pt>
                <c:pt idx="1519">
                  <c:v>42970</c:v>
                </c:pt>
                <c:pt idx="1520">
                  <c:v>42971</c:v>
                </c:pt>
                <c:pt idx="1521">
                  <c:v>42972</c:v>
                </c:pt>
                <c:pt idx="1522">
                  <c:v>42975</c:v>
                </c:pt>
                <c:pt idx="1523">
                  <c:v>42976</c:v>
                </c:pt>
                <c:pt idx="1524">
                  <c:v>42977</c:v>
                </c:pt>
                <c:pt idx="1525">
                  <c:v>42978</c:v>
                </c:pt>
                <c:pt idx="1526">
                  <c:v>42979</c:v>
                </c:pt>
                <c:pt idx="1527">
                  <c:v>42982</c:v>
                </c:pt>
                <c:pt idx="1528">
                  <c:v>42983</c:v>
                </c:pt>
                <c:pt idx="1529">
                  <c:v>42984</c:v>
                </c:pt>
                <c:pt idx="1530">
                  <c:v>42985</c:v>
                </c:pt>
                <c:pt idx="1531">
                  <c:v>42986</c:v>
                </c:pt>
                <c:pt idx="1532">
                  <c:v>42989</c:v>
                </c:pt>
                <c:pt idx="1533">
                  <c:v>42990</c:v>
                </c:pt>
                <c:pt idx="1534">
                  <c:v>42991</c:v>
                </c:pt>
                <c:pt idx="1535">
                  <c:v>42992</c:v>
                </c:pt>
                <c:pt idx="1536">
                  <c:v>42993</c:v>
                </c:pt>
                <c:pt idx="1537">
                  <c:v>42996</c:v>
                </c:pt>
                <c:pt idx="1538">
                  <c:v>42997</c:v>
                </c:pt>
                <c:pt idx="1539">
                  <c:v>42998</c:v>
                </c:pt>
                <c:pt idx="1540">
                  <c:v>42999</c:v>
                </c:pt>
                <c:pt idx="1541">
                  <c:v>43000</c:v>
                </c:pt>
                <c:pt idx="1542">
                  <c:v>43003</c:v>
                </c:pt>
                <c:pt idx="1543">
                  <c:v>43004</c:v>
                </c:pt>
                <c:pt idx="1544">
                  <c:v>43005</c:v>
                </c:pt>
                <c:pt idx="1545">
                  <c:v>43006</c:v>
                </c:pt>
                <c:pt idx="1546">
                  <c:v>43007</c:v>
                </c:pt>
                <c:pt idx="1547">
                  <c:v>43010</c:v>
                </c:pt>
                <c:pt idx="1548">
                  <c:v>43011</c:v>
                </c:pt>
                <c:pt idx="1549">
                  <c:v>43012</c:v>
                </c:pt>
                <c:pt idx="1550">
                  <c:v>43013</c:v>
                </c:pt>
                <c:pt idx="1551">
                  <c:v>43014</c:v>
                </c:pt>
                <c:pt idx="1552">
                  <c:v>43017</c:v>
                </c:pt>
                <c:pt idx="1553">
                  <c:v>43018</c:v>
                </c:pt>
                <c:pt idx="1554">
                  <c:v>43019</c:v>
                </c:pt>
                <c:pt idx="1555">
                  <c:v>43020</c:v>
                </c:pt>
                <c:pt idx="1556">
                  <c:v>43021</c:v>
                </c:pt>
                <c:pt idx="1557">
                  <c:v>43024</c:v>
                </c:pt>
                <c:pt idx="1558">
                  <c:v>43025</c:v>
                </c:pt>
                <c:pt idx="1559">
                  <c:v>43026</c:v>
                </c:pt>
                <c:pt idx="1560">
                  <c:v>43027</c:v>
                </c:pt>
                <c:pt idx="1561">
                  <c:v>43028</c:v>
                </c:pt>
                <c:pt idx="1562">
                  <c:v>43031</c:v>
                </c:pt>
                <c:pt idx="1563">
                  <c:v>43032</c:v>
                </c:pt>
                <c:pt idx="1564">
                  <c:v>43033</c:v>
                </c:pt>
                <c:pt idx="1565">
                  <c:v>43034</c:v>
                </c:pt>
                <c:pt idx="1566">
                  <c:v>43035</c:v>
                </c:pt>
                <c:pt idx="1567">
                  <c:v>43038</c:v>
                </c:pt>
                <c:pt idx="1568">
                  <c:v>43039</c:v>
                </c:pt>
                <c:pt idx="1569">
                  <c:v>43040</c:v>
                </c:pt>
                <c:pt idx="1570">
                  <c:v>43041</c:v>
                </c:pt>
                <c:pt idx="1571">
                  <c:v>43042</c:v>
                </c:pt>
                <c:pt idx="1572">
                  <c:v>43045</c:v>
                </c:pt>
                <c:pt idx="1573">
                  <c:v>43046</c:v>
                </c:pt>
                <c:pt idx="1574">
                  <c:v>43047</c:v>
                </c:pt>
                <c:pt idx="1575">
                  <c:v>43048</c:v>
                </c:pt>
                <c:pt idx="1576">
                  <c:v>43049</c:v>
                </c:pt>
                <c:pt idx="1577">
                  <c:v>43052</c:v>
                </c:pt>
                <c:pt idx="1578">
                  <c:v>43053</c:v>
                </c:pt>
                <c:pt idx="1579">
                  <c:v>43054</c:v>
                </c:pt>
                <c:pt idx="1580">
                  <c:v>43055</c:v>
                </c:pt>
                <c:pt idx="1581">
                  <c:v>43056</c:v>
                </c:pt>
                <c:pt idx="1582">
                  <c:v>43059</c:v>
                </c:pt>
                <c:pt idx="1583">
                  <c:v>43060</c:v>
                </c:pt>
                <c:pt idx="1584">
                  <c:v>43061</c:v>
                </c:pt>
                <c:pt idx="1585">
                  <c:v>43062</c:v>
                </c:pt>
                <c:pt idx="1586">
                  <c:v>43063</c:v>
                </c:pt>
                <c:pt idx="1587">
                  <c:v>43066</c:v>
                </c:pt>
                <c:pt idx="1588">
                  <c:v>43067</c:v>
                </c:pt>
                <c:pt idx="1589">
                  <c:v>43068</c:v>
                </c:pt>
                <c:pt idx="1590">
                  <c:v>43069</c:v>
                </c:pt>
                <c:pt idx="1591">
                  <c:v>43070</c:v>
                </c:pt>
                <c:pt idx="1592">
                  <c:v>43073</c:v>
                </c:pt>
                <c:pt idx="1593">
                  <c:v>43074</c:v>
                </c:pt>
                <c:pt idx="1594">
                  <c:v>43075</c:v>
                </c:pt>
                <c:pt idx="1595">
                  <c:v>43076</c:v>
                </c:pt>
                <c:pt idx="1596">
                  <c:v>43077</c:v>
                </c:pt>
                <c:pt idx="1597">
                  <c:v>43080</c:v>
                </c:pt>
                <c:pt idx="1598">
                  <c:v>43081</c:v>
                </c:pt>
                <c:pt idx="1599">
                  <c:v>43082</c:v>
                </c:pt>
                <c:pt idx="1600">
                  <c:v>43083</c:v>
                </c:pt>
                <c:pt idx="1601">
                  <c:v>43084</c:v>
                </c:pt>
                <c:pt idx="1602">
                  <c:v>43087</c:v>
                </c:pt>
                <c:pt idx="1603">
                  <c:v>43088</c:v>
                </c:pt>
                <c:pt idx="1604">
                  <c:v>43089</c:v>
                </c:pt>
                <c:pt idx="1605">
                  <c:v>43090</c:v>
                </c:pt>
                <c:pt idx="1606">
                  <c:v>43091</c:v>
                </c:pt>
                <c:pt idx="1607">
                  <c:v>43094</c:v>
                </c:pt>
                <c:pt idx="1608">
                  <c:v>43095</c:v>
                </c:pt>
                <c:pt idx="1609">
                  <c:v>43096</c:v>
                </c:pt>
                <c:pt idx="1610">
                  <c:v>43097</c:v>
                </c:pt>
                <c:pt idx="1611">
                  <c:v>43098</c:v>
                </c:pt>
                <c:pt idx="1612">
                  <c:v>43101</c:v>
                </c:pt>
                <c:pt idx="1613">
                  <c:v>43102</c:v>
                </c:pt>
                <c:pt idx="1614">
                  <c:v>43103</c:v>
                </c:pt>
                <c:pt idx="1615">
                  <c:v>43104</c:v>
                </c:pt>
                <c:pt idx="1616">
                  <c:v>43105</c:v>
                </c:pt>
                <c:pt idx="1617">
                  <c:v>43108</c:v>
                </c:pt>
                <c:pt idx="1618">
                  <c:v>43109</c:v>
                </c:pt>
                <c:pt idx="1619">
                  <c:v>43110</c:v>
                </c:pt>
                <c:pt idx="1620">
                  <c:v>43111</c:v>
                </c:pt>
                <c:pt idx="1621">
                  <c:v>43112</c:v>
                </c:pt>
                <c:pt idx="1622">
                  <c:v>43115</c:v>
                </c:pt>
                <c:pt idx="1623">
                  <c:v>43116</c:v>
                </c:pt>
                <c:pt idx="1624">
                  <c:v>43117</c:v>
                </c:pt>
                <c:pt idx="1625">
                  <c:v>43118</c:v>
                </c:pt>
                <c:pt idx="1626">
                  <c:v>43119</c:v>
                </c:pt>
                <c:pt idx="1627">
                  <c:v>43122</c:v>
                </c:pt>
                <c:pt idx="1628">
                  <c:v>43123</c:v>
                </c:pt>
                <c:pt idx="1629">
                  <c:v>43124</c:v>
                </c:pt>
                <c:pt idx="1630">
                  <c:v>43125</c:v>
                </c:pt>
                <c:pt idx="1631">
                  <c:v>43126</c:v>
                </c:pt>
                <c:pt idx="1632">
                  <c:v>43129</c:v>
                </c:pt>
                <c:pt idx="1633">
                  <c:v>43130</c:v>
                </c:pt>
                <c:pt idx="1634">
                  <c:v>43131</c:v>
                </c:pt>
                <c:pt idx="1635">
                  <c:v>43132</c:v>
                </c:pt>
                <c:pt idx="1636">
                  <c:v>43133</c:v>
                </c:pt>
                <c:pt idx="1637">
                  <c:v>43136</c:v>
                </c:pt>
                <c:pt idx="1638">
                  <c:v>43137</c:v>
                </c:pt>
                <c:pt idx="1639">
                  <c:v>43138</c:v>
                </c:pt>
                <c:pt idx="1640">
                  <c:v>43139</c:v>
                </c:pt>
                <c:pt idx="1641">
                  <c:v>43140</c:v>
                </c:pt>
                <c:pt idx="1642">
                  <c:v>43143</c:v>
                </c:pt>
                <c:pt idx="1643">
                  <c:v>43144</c:v>
                </c:pt>
                <c:pt idx="1644">
                  <c:v>43145</c:v>
                </c:pt>
                <c:pt idx="1645">
                  <c:v>43146</c:v>
                </c:pt>
                <c:pt idx="1646">
                  <c:v>43147</c:v>
                </c:pt>
                <c:pt idx="1647">
                  <c:v>43150</c:v>
                </c:pt>
                <c:pt idx="1648">
                  <c:v>43151</c:v>
                </c:pt>
                <c:pt idx="1649">
                  <c:v>43152</c:v>
                </c:pt>
                <c:pt idx="1650">
                  <c:v>43153</c:v>
                </c:pt>
                <c:pt idx="1651">
                  <c:v>43154</c:v>
                </c:pt>
                <c:pt idx="1652">
                  <c:v>43157</c:v>
                </c:pt>
                <c:pt idx="1653">
                  <c:v>43158</c:v>
                </c:pt>
                <c:pt idx="1654">
                  <c:v>43159</c:v>
                </c:pt>
                <c:pt idx="1655">
                  <c:v>43160</c:v>
                </c:pt>
                <c:pt idx="1656">
                  <c:v>43161</c:v>
                </c:pt>
                <c:pt idx="1657">
                  <c:v>43164</c:v>
                </c:pt>
                <c:pt idx="1658">
                  <c:v>43165</c:v>
                </c:pt>
                <c:pt idx="1659">
                  <c:v>43166</c:v>
                </c:pt>
                <c:pt idx="1660">
                  <c:v>43167</c:v>
                </c:pt>
                <c:pt idx="1661">
                  <c:v>43168</c:v>
                </c:pt>
                <c:pt idx="1662">
                  <c:v>43171</c:v>
                </c:pt>
                <c:pt idx="1663">
                  <c:v>43172</c:v>
                </c:pt>
                <c:pt idx="1664">
                  <c:v>43173</c:v>
                </c:pt>
                <c:pt idx="1665">
                  <c:v>43174</c:v>
                </c:pt>
                <c:pt idx="1666">
                  <c:v>43175</c:v>
                </c:pt>
                <c:pt idx="1667">
                  <c:v>43178</c:v>
                </c:pt>
                <c:pt idx="1668">
                  <c:v>43179</c:v>
                </c:pt>
                <c:pt idx="1669">
                  <c:v>43180</c:v>
                </c:pt>
                <c:pt idx="1670">
                  <c:v>43181</c:v>
                </c:pt>
                <c:pt idx="1671">
                  <c:v>43182</c:v>
                </c:pt>
                <c:pt idx="1672">
                  <c:v>43185</c:v>
                </c:pt>
                <c:pt idx="1673">
                  <c:v>43186</c:v>
                </c:pt>
                <c:pt idx="1674">
                  <c:v>43187</c:v>
                </c:pt>
                <c:pt idx="1675">
                  <c:v>43188</c:v>
                </c:pt>
                <c:pt idx="1676">
                  <c:v>43189</c:v>
                </c:pt>
                <c:pt idx="1677">
                  <c:v>43192</c:v>
                </c:pt>
                <c:pt idx="1678">
                  <c:v>43193</c:v>
                </c:pt>
                <c:pt idx="1679">
                  <c:v>43194</c:v>
                </c:pt>
                <c:pt idx="1680">
                  <c:v>43195</c:v>
                </c:pt>
                <c:pt idx="1681">
                  <c:v>43196</c:v>
                </c:pt>
                <c:pt idx="1682">
                  <c:v>43199</c:v>
                </c:pt>
                <c:pt idx="1683">
                  <c:v>43200</c:v>
                </c:pt>
                <c:pt idx="1684">
                  <c:v>43201</c:v>
                </c:pt>
                <c:pt idx="1685">
                  <c:v>43202</c:v>
                </c:pt>
                <c:pt idx="1686">
                  <c:v>43203</c:v>
                </c:pt>
                <c:pt idx="1687">
                  <c:v>43206</c:v>
                </c:pt>
                <c:pt idx="1688">
                  <c:v>43207</c:v>
                </c:pt>
                <c:pt idx="1689">
                  <c:v>43208</c:v>
                </c:pt>
                <c:pt idx="1690">
                  <c:v>43209</c:v>
                </c:pt>
                <c:pt idx="1691">
                  <c:v>43210</c:v>
                </c:pt>
                <c:pt idx="1692">
                  <c:v>43213</c:v>
                </c:pt>
                <c:pt idx="1693">
                  <c:v>43214</c:v>
                </c:pt>
                <c:pt idx="1694">
                  <c:v>43215</c:v>
                </c:pt>
                <c:pt idx="1695">
                  <c:v>43216</c:v>
                </c:pt>
                <c:pt idx="1696">
                  <c:v>43217</c:v>
                </c:pt>
                <c:pt idx="1697">
                  <c:v>43220</c:v>
                </c:pt>
                <c:pt idx="1698">
                  <c:v>43221</c:v>
                </c:pt>
                <c:pt idx="1699">
                  <c:v>43222</c:v>
                </c:pt>
                <c:pt idx="1700">
                  <c:v>43223</c:v>
                </c:pt>
                <c:pt idx="1701">
                  <c:v>43224</c:v>
                </c:pt>
                <c:pt idx="1702">
                  <c:v>43227</c:v>
                </c:pt>
                <c:pt idx="1703">
                  <c:v>43228</c:v>
                </c:pt>
                <c:pt idx="1704">
                  <c:v>43229</c:v>
                </c:pt>
                <c:pt idx="1705">
                  <c:v>43230</c:v>
                </c:pt>
                <c:pt idx="1706">
                  <c:v>43231</c:v>
                </c:pt>
                <c:pt idx="1707">
                  <c:v>43234</c:v>
                </c:pt>
                <c:pt idx="1708">
                  <c:v>43235</c:v>
                </c:pt>
                <c:pt idx="1709">
                  <c:v>43236</c:v>
                </c:pt>
                <c:pt idx="1710">
                  <c:v>43237</c:v>
                </c:pt>
                <c:pt idx="1711">
                  <c:v>43238</c:v>
                </c:pt>
                <c:pt idx="1712">
                  <c:v>43241</c:v>
                </c:pt>
                <c:pt idx="1713">
                  <c:v>43242</c:v>
                </c:pt>
                <c:pt idx="1714">
                  <c:v>43243</c:v>
                </c:pt>
                <c:pt idx="1715">
                  <c:v>43244</c:v>
                </c:pt>
                <c:pt idx="1716">
                  <c:v>43245</c:v>
                </c:pt>
                <c:pt idx="1717">
                  <c:v>43248</c:v>
                </c:pt>
                <c:pt idx="1718">
                  <c:v>43249</c:v>
                </c:pt>
                <c:pt idx="1719">
                  <c:v>43250</c:v>
                </c:pt>
                <c:pt idx="1720">
                  <c:v>43251</c:v>
                </c:pt>
                <c:pt idx="1721">
                  <c:v>43252</c:v>
                </c:pt>
                <c:pt idx="1722">
                  <c:v>43255</c:v>
                </c:pt>
                <c:pt idx="1723">
                  <c:v>43256</c:v>
                </c:pt>
                <c:pt idx="1724">
                  <c:v>43257</c:v>
                </c:pt>
                <c:pt idx="1725">
                  <c:v>43258</c:v>
                </c:pt>
                <c:pt idx="1726">
                  <c:v>43259</c:v>
                </c:pt>
                <c:pt idx="1727">
                  <c:v>43262</c:v>
                </c:pt>
                <c:pt idx="1728">
                  <c:v>43263</c:v>
                </c:pt>
                <c:pt idx="1729">
                  <c:v>43264</c:v>
                </c:pt>
                <c:pt idx="1730">
                  <c:v>43265</c:v>
                </c:pt>
                <c:pt idx="1731">
                  <c:v>43266</c:v>
                </c:pt>
                <c:pt idx="1732">
                  <c:v>43269</c:v>
                </c:pt>
                <c:pt idx="1733">
                  <c:v>43270</c:v>
                </c:pt>
                <c:pt idx="1734">
                  <c:v>43271</c:v>
                </c:pt>
                <c:pt idx="1735">
                  <c:v>43272</c:v>
                </c:pt>
                <c:pt idx="1736">
                  <c:v>43273</c:v>
                </c:pt>
                <c:pt idx="1737">
                  <c:v>43276</c:v>
                </c:pt>
                <c:pt idx="1738">
                  <c:v>43277</c:v>
                </c:pt>
                <c:pt idx="1739">
                  <c:v>43278</c:v>
                </c:pt>
                <c:pt idx="1740">
                  <c:v>43279</c:v>
                </c:pt>
                <c:pt idx="1741">
                  <c:v>43280</c:v>
                </c:pt>
                <c:pt idx="1742">
                  <c:v>43283</c:v>
                </c:pt>
                <c:pt idx="1743">
                  <c:v>43284</c:v>
                </c:pt>
                <c:pt idx="1744">
                  <c:v>43285</c:v>
                </c:pt>
                <c:pt idx="1745">
                  <c:v>43286</c:v>
                </c:pt>
                <c:pt idx="1746">
                  <c:v>43287</c:v>
                </c:pt>
                <c:pt idx="1747">
                  <c:v>43290</c:v>
                </c:pt>
                <c:pt idx="1748">
                  <c:v>43291</c:v>
                </c:pt>
                <c:pt idx="1749">
                  <c:v>43292</c:v>
                </c:pt>
                <c:pt idx="1750">
                  <c:v>43293</c:v>
                </c:pt>
                <c:pt idx="1751">
                  <c:v>43294</c:v>
                </c:pt>
                <c:pt idx="1752">
                  <c:v>43297</c:v>
                </c:pt>
                <c:pt idx="1753">
                  <c:v>43298</c:v>
                </c:pt>
                <c:pt idx="1754">
                  <c:v>43299</c:v>
                </c:pt>
                <c:pt idx="1755">
                  <c:v>43300</c:v>
                </c:pt>
                <c:pt idx="1756">
                  <c:v>43301</c:v>
                </c:pt>
                <c:pt idx="1757">
                  <c:v>43304</c:v>
                </c:pt>
                <c:pt idx="1758">
                  <c:v>43305</c:v>
                </c:pt>
                <c:pt idx="1759">
                  <c:v>43306</c:v>
                </c:pt>
                <c:pt idx="1760">
                  <c:v>43307</c:v>
                </c:pt>
                <c:pt idx="1761">
                  <c:v>43308</c:v>
                </c:pt>
                <c:pt idx="1762">
                  <c:v>43311</c:v>
                </c:pt>
                <c:pt idx="1763">
                  <c:v>43312</c:v>
                </c:pt>
                <c:pt idx="1764">
                  <c:v>43313</c:v>
                </c:pt>
                <c:pt idx="1765">
                  <c:v>43314</c:v>
                </c:pt>
                <c:pt idx="1766">
                  <c:v>43315</c:v>
                </c:pt>
                <c:pt idx="1767">
                  <c:v>43318</c:v>
                </c:pt>
                <c:pt idx="1768">
                  <c:v>43319</c:v>
                </c:pt>
                <c:pt idx="1769">
                  <c:v>43320</c:v>
                </c:pt>
                <c:pt idx="1770">
                  <c:v>43321</c:v>
                </c:pt>
                <c:pt idx="1771">
                  <c:v>43322</c:v>
                </c:pt>
                <c:pt idx="1772">
                  <c:v>43325</c:v>
                </c:pt>
                <c:pt idx="1773">
                  <c:v>43326</c:v>
                </c:pt>
                <c:pt idx="1774">
                  <c:v>43327</c:v>
                </c:pt>
                <c:pt idx="1775">
                  <c:v>43328</c:v>
                </c:pt>
                <c:pt idx="1776">
                  <c:v>43329</c:v>
                </c:pt>
                <c:pt idx="1777">
                  <c:v>43332</c:v>
                </c:pt>
                <c:pt idx="1778">
                  <c:v>43333</c:v>
                </c:pt>
                <c:pt idx="1779">
                  <c:v>43334</c:v>
                </c:pt>
                <c:pt idx="1780">
                  <c:v>43335</c:v>
                </c:pt>
                <c:pt idx="1781">
                  <c:v>43336</c:v>
                </c:pt>
                <c:pt idx="1782">
                  <c:v>43339</c:v>
                </c:pt>
                <c:pt idx="1783">
                  <c:v>43340</c:v>
                </c:pt>
                <c:pt idx="1784">
                  <c:v>43341</c:v>
                </c:pt>
                <c:pt idx="1785">
                  <c:v>43342</c:v>
                </c:pt>
                <c:pt idx="1786">
                  <c:v>43343</c:v>
                </c:pt>
                <c:pt idx="1787">
                  <c:v>43346</c:v>
                </c:pt>
                <c:pt idx="1788">
                  <c:v>43347</c:v>
                </c:pt>
                <c:pt idx="1789">
                  <c:v>43348</c:v>
                </c:pt>
                <c:pt idx="1790">
                  <c:v>43349</c:v>
                </c:pt>
                <c:pt idx="1791">
                  <c:v>43350</c:v>
                </c:pt>
                <c:pt idx="1792">
                  <c:v>43353</c:v>
                </c:pt>
                <c:pt idx="1793">
                  <c:v>43354</c:v>
                </c:pt>
                <c:pt idx="1794">
                  <c:v>43355</c:v>
                </c:pt>
                <c:pt idx="1795">
                  <c:v>43356</c:v>
                </c:pt>
                <c:pt idx="1796">
                  <c:v>43357</c:v>
                </c:pt>
                <c:pt idx="1797">
                  <c:v>43360</c:v>
                </c:pt>
                <c:pt idx="1798">
                  <c:v>43361</c:v>
                </c:pt>
                <c:pt idx="1799">
                  <c:v>43362</c:v>
                </c:pt>
                <c:pt idx="1800">
                  <c:v>43363</c:v>
                </c:pt>
                <c:pt idx="1801">
                  <c:v>43364</c:v>
                </c:pt>
                <c:pt idx="1802">
                  <c:v>43367</c:v>
                </c:pt>
                <c:pt idx="1803">
                  <c:v>43368</c:v>
                </c:pt>
                <c:pt idx="1804">
                  <c:v>43369</c:v>
                </c:pt>
                <c:pt idx="1805">
                  <c:v>43370</c:v>
                </c:pt>
                <c:pt idx="1806">
                  <c:v>43371</c:v>
                </c:pt>
                <c:pt idx="1807">
                  <c:v>43374</c:v>
                </c:pt>
                <c:pt idx="1808">
                  <c:v>43375</c:v>
                </c:pt>
                <c:pt idx="1809">
                  <c:v>43376</c:v>
                </c:pt>
                <c:pt idx="1810">
                  <c:v>43377</c:v>
                </c:pt>
                <c:pt idx="1811">
                  <c:v>43378</c:v>
                </c:pt>
                <c:pt idx="1812">
                  <c:v>43381</c:v>
                </c:pt>
                <c:pt idx="1813">
                  <c:v>43382</c:v>
                </c:pt>
                <c:pt idx="1814">
                  <c:v>43383</c:v>
                </c:pt>
                <c:pt idx="1815">
                  <c:v>43384</c:v>
                </c:pt>
                <c:pt idx="1816">
                  <c:v>43385</c:v>
                </c:pt>
                <c:pt idx="1817">
                  <c:v>43388</c:v>
                </c:pt>
                <c:pt idx="1818">
                  <c:v>43389</c:v>
                </c:pt>
                <c:pt idx="1819">
                  <c:v>43390</c:v>
                </c:pt>
                <c:pt idx="1820">
                  <c:v>43391</c:v>
                </c:pt>
                <c:pt idx="1821">
                  <c:v>43392</c:v>
                </c:pt>
                <c:pt idx="1822">
                  <c:v>43395</c:v>
                </c:pt>
                <c:pt idx="1823">
                  <c:v>43396</c:v>
                </c:pt>
                <c:pt idx="1824">
                  <c:v>43397</c:v>
                </c:pt>
                <c:pt idx="1825">
                  <c:v>43398</c:v>
                </c:pt>
                <c:pt idx="1826">
                  <c:v>43399</c:v>
                </c:pt>
                <c:pt idx="1827">
                  <c:v>43402</c:v>
                </c:pt>
                <c:pt idx="1828">
                  <c:v>43403</c:v>
                </c:pt>
                <c:pt idx="1829">
                  <c:v>43404</c:v>
                </c:pt>
                <c:pt idx="1830">
                  <c:v>43405</c:v>
                </c:pt>
                <c:pt idx="1831">
                  <c:v>43406</c:v>
                </c:pt>
                <c:pt idx="1832">
                  <c:v>43409</c:v>
                </c:pt>
                <c:pt idx="1833">
                  <c:v>43410</c:v>
                </c:pt>
                <c:pt idx="1834">
                  <c:v>43411</c:v>
                </c:pt>
                <c:pt idx="1835">
                  <c:v>43412</c:v>
                </c:pt>
                <c:pt idx="1836">
                  <c:v>43413</c:v>
                </c:pt>
                <c:pt idx="1837">
                  <c:v>43416</c:v>
                </c:pt>
                <c:pt idx="1838">
                  <c:v>43417</c:v>
                </c:pt>
                <c:pt idx="1839">
                  <c:v>43418</c:v>
                </c:pt>
                <c:pt idx="1840">
                  <c:v>43419</c:v>
                </c:pt>
                <c:pt idx="1841">
                  <c:v>43420</c:v>
                </c:pt>
                <c:pt idx="1842">
                  <c:v>43423</c:v>
                </c:pt>
                <c:pt idx="1843">
                  <c:v>43424</c:v>
                </c:pt>
                <c:pt idx="1844">
                  <c:v>43425</c:v>
                </c:pt>
                <c:pt idx="1845">
                  <c:v>43426</c:v>
                </c:pt>
                <c:pt idx="1846">
                  <c:v>43427</c:v>
                </c:pt>
                <c:pt idx="1847">
                  <c:v>43430</c:v>
                </c:pt>
                <c:pt idx="1848">
                  <c:v>43431</c:v>
                </c:pt>
                <c:pt idx="1849">
                  <c:v>43432</c:v>
                </c:pt>
                <c:pt idx="1850">
                  <c:v>43433</c:v>
                </c:pt>
                <c:pt idx="1851">
                  <c:v>43434</c:v>
                </c:pt>
                <c:pt idx="1852">
                  <c:v>43437</c:v>
                </c:pt>
                <c:pt idx="1853">
                  <c:v>43438</c:v>
                </c:pt>
                <c:pt idx="1854">
                  <c:v>43439</c:v>
                </c:pt>
                <c:pt idx="1855">
                  <c:v>43440</c:v>
                </c:pt>
                <c:pt idx="1856">
                  <c:v>43441</c:v>
                </c:pt>
                <c:pt idx="1857">
                  <c:v>43444</c:v>
                </c:pt>
                <c:pt idx="1858">
                  <c:v>43445</c:v>
                </c:pt>
                <c:pt idx="1859">
                  <c:v>43446</c:v>
                </c:pt>
                <c:pt idx="1860">
                  <c:v>43447</c:v>
                </c:pt>
                <c:pt idx="1861">
                  <c:v>43448</c:v>
                </c:pt>
                <c:pt idx="1862">
                  <c:v>43451</c:v>
                </c:pt>
                <c:pt idx="1863">
                  <c:v>43452</c:v>
                </c:pt>
                <c:pt idx="1864">
                  <c:v>43453</c:v>
                </c:pt>
                <c:pt idx="1865">
                  <c:v>43454</c:v>
                </c:pt>
                <c:pt idx="1866">
                  <c:v>43455</c:v>
                </c:pt>
                <c:pt idx="1867">
                  <c:v>43458</c:v>
                </c:pt>
                <c:pt idx="1868">
                  <c:v>43459</c:v>
                </c:pt>
                <c:pt idx="1869">
                  <c:v>43460</c:v>
                </c:pt>
                <c:pt idx="1870">
                  <c:v>43461</c:v>
                </c:pt>
                <c:pt idx="1871">
                  <c:v>43462</c:v>
                </c:pt>
                <c:pt idx="1872">
                  <c:v>43465</c:v>
                </c:pt>
                <c:pt idx="1873">
                  <c:v>43466</c:v>
                </c:pt>
                <c:pt idx="1874">
                  <c:v>43467</c:v>
                </c:pt>
                <c:pt idx="1875">
                  <c:v>43468</c:v>
                </c:pt>
                <c:pt idx="1876">
                  <c:v>43469</c:v>
                </c:pt>
                <c:pt idx="1877">
                  <c:v>43472</c:v>
                </c:pt>
                <c:pt idx="1878">
                  <c:v>43473</c:v>
                </c:pt>
                <c:pt idx="1879">
                  <c:v>43474</c:v>
                </c:pt>
                <c:pt idx="1880">
                  <c:v>43475</c:v>
                </c:pt>
                <c:pt idx="1881">
                  <c:v>43476</c:v>
                </c:pt>
                <c:pt idx="1882">
                  <c:v>43479</c:v>
                </c:pt>
                <c:pt idx="1883">
                  <c:v>43480</c:v>
                </c:pt>
                <c:pt idx="1884">
                  <c:v>43481</c:v>
                </c:pt>
                <c:pt idx="1885">
                  <c:v>43482</c:v>
                </c:pt>
                <c:pt idx="1886">
                  <c:v>43483</c:v>
                </c:pt>
                <c:pt idx="1887">
                  <c:v>43486</c:v>
                </c:pt>
                <c:pt idx="1888">
                  <c:v>43487</c:v>
                </c:pt>
                <c:pt idx="1889">
                  <c:v>43488</c:v>
                </c:pt>
                <c:pt idx="1890">
                  <c:v>43489</c:v>
                </c:pt>
                <c:pt idx="1891">
                  <c:v>43490</c:v>
                </c:pt>
                <c:pt idx="1892">
                  <c:v>43493</c:v>
                </c:pt>
                <c:pt idx="1893">
                  <c:v>43494</c:v>
                </c:pt>
                <c:pt idx="1894">
                  <c:v>43495</c:v>
                </c:pt>
                <c:pt idx="1895">
                  <c:v>43496</c:v>
                </c:pt>
                <c:pt idx="1896">
                  <c:v>43497</c:v>
                </c:pt>
                <c:pt idx="1897">
                  <c:v>43500</c:v>
                </c:pt>
                <c:pt idx="1898">
                  <c:v>43501</c:v>
                </c:pt>
                <c:pt idx="1899">
                  <c:v>43502</c:v>
                </c:pt>
                <c:pt idx="1900">
                  <c:v>43503</c:v>
                </c:pt>
                <c:pt idx="1901">
                  <c:v>43504</c:v>
                </c:pt>
                <c:pt idx="1902">
                  <c:v>43507</c:v>
                </c:pt>
                <c:pt idx="1903">
                  <c:v>43508</c:v>
                </c:pt>
                <c:pt idx="1904">
                  <c:v>43509</c:v>
                </c:pt>
                <c:pt idx="1905">
                  <c:v>43510</c:v>
                </c:pt>
                <c:pt idx="1906">
                  <c:v>43511</c:v>
                </c:pt>
                <c:pt idx="1907">
                  <c:v>43514</c:v>
                </c:pt>
                <c:pt idx="1908">
                  <c:v>43515</c:v>
                </c:pt>
                <c:pt idx="1909">
                  <c:v>43516</c:v>
                </c:pt>
                <c:pt idx="1910">
                  <c:v>43517</c:v>
                </c:pt>
                <c:pt idx="1911">
                  <c:v>43518</c:v>
                </c:pt>
                <c:pt idx="1912">
                  <c:v>43521</c:v>
                </c:pt>
                <c:pt idx="1913">
                  <c:v>43522</c:v>
                </c:pt>
                <c:pt idx="1914">
                  <c:v>43523</c:v>
                </c:pt>
                <c:pt idx="1915">
                  <c:v>43524</c:v>
                </c:pt>
                <c:pt idx="1916">
                  <c:v>43525</c:v>
                </c:pt>
                <c:pt idx="1917">
                  <c:v>43528</c:v>
                </c:pt>
                <c:pt idx="1918">
                  <c:v>43529</c:v>
                </c:pt>
                <c:pt idx="1919">
                  <c:v>43530</c:v>
                </c:pt>
                <c:pt idx="1920">
                  <c:v>43531</c:v>
                </c:pt>
                <c:pt idx="1921">
                  <c:v>43532</c:v>
                </c:pt>
                <c:pt idx="1922">
                  <c:v>43535</c:v>
                </c:pt>
                <c:pt idx="1923">
                  <c:v>43536</c:v>
                </c:pt>
                <c:pt idx="1924">
                  <c:v>43537</c:v>
                </c:pt>
                <c:pt idx="1925">
                  <c:v>43538</c:v>
                </c:pt>
                <c:pt idx="1926">
                  <c:v>43539</c:v>
                </c:pt>
                <c:pt idx="1927">
                  <c:v>43542</c:v>
                </c:pt>
                <c:pt idx="1928">
                  <c:v>43543</c:v>
                </c:pt>
                <c:pt idx="1929">
                  <c:v>43544</c:v>
                </c:pt>
                <c:pt idx="1930">
                  <c:v>43545</c:v>
                </c:pt>
                <c:pt idx="1931">
                  <c:v>43546</c:v>
                </c:pt>
                <c:pt idx="1932">
                  <c:v>43549</c:v>
                </c:pt>
                <c:pt idx="1933">
                  <c:v>43550</c:v>
                </c:pt>
                <c:pt idx="1934">
                  <c:v>43551</c:v>
                </c:pt>
                <c:pt idx="1935">
                  <c:v>43552</c:v>
                </c:pt>
                <c:pt idx="1936">
                  <c:v>43553</c:v>
                </c:pt>
                <c:pt idx="1937">
                  <c:v>43556</c:v>
                </c:pt>
                <c:pt idx="1938">
                  <c:v>43557</c:v>
                </c:pt>
                <c:pt idx="1939">
                  <c:v>43558</c:v>
                </c:pt>
                <c:pt idx="1940">
                  <c:v>43559</c:v>
                </c:pt>
                <c:pt idx="1941">
                  <c:v>43560</c:v>
                </c:pt>
                <c:pt idx="1942">
                  <c:v>43563</c:v>
                </c:pt>
                <c:pt idx="1943">
                  <c:v>43564</c:v>
                </c:pt>
                <c:pt idx="1944">
                  <c:v>43565</c:v>
                </c:pt>
                <c:pt idx="1945">
                  <c:v>43566</c:v>
                </c:pt>
                <c:pt idx="1946">
                  <c:v>43567</c:v>
                </c:pt>
                <c:pt idx="1947">
                  <c:v>43570</c:v>
                </c:pt>
                <c:pt idx="1948">
                  <c:v>43571</c:v>
                </c:pt>
                <c:pt idx="1949">
                  <c:v>43572</c:v>
                </c:pt>
                <c:pt idx="1950">
                  <c:v>43573</c:v>
                </c:pt>
                <c:pt idx="1951">
                  <c:v>43574</c:v>
                </c:pt>
                <c:pt idx="1952">
                  <c:v>43577</c:v>
                </c:pt>
                <c:pt idx="1953">
                  <c:v>43578</c:v>
                </c:pt>
                <c:pt idx="1954">
                  <c:v>43579</c:v>
                </c:pt>
                <c:pt idx="1955">
                  <c:v>43580</c:v>
                </c:pt>
                <c:pt idx="1956">
                  <c:v>43581</c:v>
                </c:pt>
                <c:pt idx="1957">
                  <c:v>43584</c:v>
                </c:pt>
                <c:pt idx="1958">
                  <c:v>43585</c:v>
                </c:pt>
                <c:pt idx="1959">
                  <c:v>43586</c:v>
                </c:pt>
                <c:pt idx="1960">
                  <c:v>43587</c:v>
                </c:pt>
                <c:pt idx="1961">
                  <c:v>43588</c:v>
                </c:pt>
                <c:pt idx="1962">
                  <c:v>43591</c:v>
                </c:pt>
                <c:pt idx="1963">
                  <c:v>43592</c:v>
                </c:pt>
                <c:pt idx="1964">
                  <c:v>43593</c:v>
                </c:pt>
                <c:pt idx="1965">
                  <c:v>43594</c:v>
                </c:pt>
                <c:pt idx="1966">
                  <c:v>43595</c:v>
                </c:pt>
                <c:pt idx="1967">
                  <c:v>43598</c:v>
                </c:pt>
                <c:pt idx="1968">
                  <c:v>43599</c:v>
                </c:pt>
                <c:pt idx="1969">
                  <c:v>43600</c:v>
                </c:pt>
                <c:pt idx="1970">
                  <c:v>43601</c:v>
                </c:pt>
                <c:pt idx="1971">
                  <c:v>43602</c:v>
                </c:pt>
                <c:pt idx="1972">
                  <c:v>43605</c:v>
                </c:pt>
                <c:pt idx="1973">
                  <c:v>43606</c:v>
                </c:pt>
                <c:pt idx="1974">
                  <c:v>43607</c:v>
                </c:pt>
                <c:pt idx="1975">
                  <c:v>43608</c:v>
                </c:pt>
                <c:pt idx="1976">
                  <c:v>43609</c:v>
                </c:pt>
                <c:pt idx="1977">
                  <c:v>43612</c:v>
                </c:pt>
                <c:pt idx="1978">
                  <c:v>43613</c:v>
                </c:pt>
                <c:pt idx="1979">
                  <c:v>43614</c:v>
                </c:pt>
                <c:pt idx="1980">
                  <c:v>43615</c:v>
                </c:pt>
                <c:pt idx="1981">
                  <c:v>43616</c:v>
                </c:pt>
                <c:pt idx="1982">
                  <c:v>43619</c:v>
                </c:pt>
                <c:pt idx="1983">
                  <c:v>43620</c:v>
                </c:pt>
                <c:pt idx="1984">
                  <c:v>43621</c:v>
                </c:pt>
                <c:pt idx="1985">
                  <c:v>43622</c:v>
                </c:pt>
                <c:pt idx="1986">
                  <c:v>43623</c:v>
                </c:pt>
                <c:pt idx="1987">
                  <c:v>43626</c:v>
                </c:pt>
                <c:pt idx="1988">
                  <c:v>43627</c:v>
                </c:pt>
                <c:pt idx="1989">
                  <c:v>43628</c:v>
                </c:pt>
                <c:pt idx="1990">
                  <c:v>43629</c:v>
                </c:pt>
                <c:pt idx="1991">
                  <c:v>43630</c:v>
                </c:pt>
                <c:pt idx="1992">
                  <c:v>43633</c:v>
                </c:pt>
                <c:pt idx="1993">
                  <c:v>43634</c:v>
                </c:pt>
                <c:pt idx="1994">
                  <c:v>43635</c:v>
                </c:pt>
                <c:pt idx="1995">
                  <c:v>43636</c:v>
                </c:pt>
                <c:pt idx="1996">
                  <c:v>43637</c:v>
                </c:pt>
                <c:pt idx="1997">
                  <c:v>43640</c:v>
                </c:pt>
                <c:pt idx="1998">
                  <c:v>43641</c:v>
                </c:pt>
                <c:pt idx="1999">
                  <c:v>43642</c:v>
                </c:pt>
                <c:pt idx="2000">
                  <c:v>43643</c:v>
                </c:pt>
                <c:pt idx="2001">
                  <c:v>43644</c:v>
                </c:pt>
                <c:pt idx="2002">
                  <c:v>43647</c:v>
                </c:pt>
                <c:pt idx="2003">
                  <c:v>43648</c:v>
                </c:pt>
                <c:pt idx="2004">
                  <c:v>43649</c:v>
                </c:pt>
                <c:pt idx="2005">
                  <c:v>43650</c:v>
                </c:pt>
                <c:pt idx="2006">
                  <c:v>43651</c:v>
                </c:pt>
                <c:pt idx="2007">
                  <c:v>43654</c:v>
                </c:pt>
                <c:pt idx="2008">
                  <c:v>43655</c:v>
                </c:pt>
                <c:pt idx="2009">
                  <c:v>43656</c:v>
                </c:pt>
                <c:pt idx="2010">
                  <c:v>43657</c:v>
                </c:pt>
                <c:pt idx="2011">
                  <c:v>43658</c:v>
                </c:pt>
                <c:pt idx="2012">
                  <c:v>43661</c:v>
                </c:pt>
                <c:pt idx="2013">
                  <c:v>43662</c:v>
                </c:pt>
                <c:pt idx="2014">
                  <c:v>43663</c:v>
                </c:pt>
                <c:pt idx="2015">
                  <c:v>43664</c:v>
                </c:pt>
                <c:pt idx="2016">
                  <c:v>43665</c:v>
                </c:pt>
                <c:pt idx="2017">
                  <c:v>43668</c:v>
                </c:pt>
                <c:pt idx="2018">
                  <c:v>43669</c:v>
                </c:pt>
                <c:pt idx="2019">
                  <c:v>43670</c:v>
                </c:pt>
                <c:pt idx="2020">
                  <c:v>43671</c:v>
                </c:pt>
                <c:pt idx="2021">
                  <c:v>43672</c:v>
                </c:pt>
                <c:pt idx="2022">
                  <c:v>43675</c:v>
                </c:pt>
                <c:pt idx="2023">
                  <c:v>43676</c:v>
                </c:pt>
                <c:pt idx="2024">
                  <c:v>43677</c:v>
                </c:pt>
                <c:pt idx="2025">
                  <c:v>43678</c:v>
                </c:pt>
                <c:pt idx="2026">
                  <c:v>43679</c:v>
                </c:pt>
                <c:pt idx="2027">
                  <c:v>43682</c:v>
                </c:pt>
                <c:pt idx="2028">
                  <c:v>43683</c:v>
                </c:pt>
                <c:pt idx="2029">
                  <c:v>43684</c:v>
                </c:pt>
                <c:pt idx="2030">
                  <c:v>43685</c:v>
                </c:pt>
                <c:pt idx="2031">
                  <c:v>43686</c:v>
                </c:pt>
                <c:pt idx="2032">
                  <c:v>43689</c:v>
                </c:pt>
                <c:pt idx="2033">
                  <c:v>43690</c:v>
                </c:pt>
                <c:pt idx="2034">
                  <c:v>43691</c:v>
                </c:pt>
                <c:pt idx="2035">
                  <c:v>43692</c:v>
                </c:pt>
                <c:pt idx="2036">
                  <c:v>43693</c:v>
                </c:pt>
                <c:pt idx="2037">
                  <c:v>43696</c:v>
                </c:pt>
                <c:pt idx="2038">
                  <c:v>43697</c:v>
                </c:pt>
                <c:pt idx="2039">
                  <c:v>43698</c:v>
                </c:pt>
                <c:pt idx="2040">
                  <c:v>43699</c:v>
                </c:pt>
                <c:pt idx="2041">
                  <c:v>43700</c:v>
                </c:pt>
                <c:pt idx="2042">
                  <c:v>43703</c:v>
                </c:pt>
                <c:pt idx="2043">
                  <c:v>43704</c:v>
                </c:pt>
                <c:pt idx="2044">
                  <c:v>43705</c:v>
                </c:pt>
                <c:pt idx="2045">
                  <c:v>43706</c:v>
                </c:pt>
                <c:pt idx="2046">
                  <c:v>43707</c:v>
                </c:pt>
                <c:pt idx="2047">
                  <c:v>43710</c:v>
                </c:pt>
                <c:pt idx="2048">
                  <c:v>43711</c:v>
                </c:pt>
                <c:pt idx="2049">
                  <c:v>43712</c:v>
                </c:pt>
                <c:pt idx="2050">
                  <c:v>43713</c:v>
                </c:pt>
                <c:pt idx="2051">
                  <c:v>43714</c:v>
                </c:pt>
                <c:pt idx="2052">
                  <c:v>43717</c:v>
                </c:pt>
                <c:pt idx="2053">
                  <c:v>43718</c:v>
                </c:pt>
                <c:pt idx="2054">
                  <c:v>43719</c:v>
                </c:pt>
                <c:pt idx="2055">
                  <c:v>43720</c:v>
                </c:pt>
                <c:pt idx="2056">
                  <c:v>43721</c:v>
                </c:pt>
                <c:pt idx="2057">
                  <c:v>43724</c:v>
                </c:pt>
                <c:pt idx="2058">
                  <c:v>43725</c:v>
                </c:pt>
                <c:pt idx="2059">
                  <c:v>43726</c:v>
                </c:pt>
                <c:pt idx="2060">
                  <c:v>43727</c:v>
                </c:pt>
                <c:pt idx="2061">
                  <c:v>43728</c:v>
                </c:pt>
                <c:pt idx="2062">
                  <c:v>43731</c:v>
                </c:pt>
                <c:pt idx="2063">
                  <c:v>43732</c:v>
                </c:pt>
                <c:pt idx="2064">
                  <c:v>43733</c:v>
                </c:pt>
                <c:pt idx="2065">
                  <c:v>43734</c:v>
                </c:pt>
                <c:pt idx="2066">
                  <c:v>43735</c:v>
                </c:pt>
                <c:pt idx="2067">
                  <c:v>43738</c:v>
                </c:pt>
                <c:pt idx="2068">
                  <c:v>43739</c:v>
                </c:pt>
                <c:pt idx="2069">
                  <c:v>43740</c:v>
                </c:pt>
                <c:pt idx="2070">
                  <c:v>43741</c:v>
                </c:pt>
                <c:pt idx="2071">
                  <c:v>43742</c:v>
                </c:pt>
                <c:pt idx="2072">
                  <c:v>43745</c:v>
                </c:pt>
                <c:pt idx="2073">
                  <c:v>43746</c:v>
                </c:pt>
                <c:pt idx="2074">
                  <c:v>43747</c:v>
                </c:pt>
                <c:pt idx="2075">
                  <c:v>43748</c:v>
                </c:pt>
                <c:pt idx="2076">
                  <c:v>43749</c:v>
                </c:pt>
                <c:pt idx="2077">
                  <c:v>43752</c:v>
                </c:pt>
                <c:pt idx="2078">
                  <c:v>43753</c:v>
                </c:pt>
                <c:pt idx="2079">
                  <c:v>43754</c:v>
                </c:pt>
                <c:pt idx="2080">
                  <c:v>43755</c:v>
                </c:pt>
                <c:pt idx="2081">
                  <c:v>43756</c:v>
                </c:pt>
                <c:pt idx="2082">
                  <c:v>43759</c:v>
                </c:pt>
                <c:pt idx="2083">
                  <c:v>43760</c:v>
                </c:pt>
                <c:pt idx="2084">
                  <c:v>43761</c:v>
                </c:pt>
                <c:pt idx="2085">
                  <c:v>43762</c:v>
                </c:pt>
                <c:pt idx="2086">
                  <c:v>43763</c:v>
                </c:pt>
                <c:pt idx="2087">
                  <c:v>43766</c:v>
                </c:pt>
                <c:pt idx="2088">
                  <c:v>43767</c:v>
                </c:pt>
                <c:pt idx="2089">
                  <c:v>43768</c:v>
                </c:pt>
                <c:pt idx="2090">
                  <c:v>43769</c:v>
                </c:pt>
                <c:pt idx="2091">
                  <c:v>43770</c:v>
                </c:pt>
                <c:pt idx="2092">
                  <c:v>43773</c:v>
                </c:pt>
                <c:pt idx="2093">
                  <c:v>43774</c:v>
                </c:pt>
                <c:pt idx="2094">
                  <c:v>43775</c:v>
                </c:pt>
                <c:pt idx="2095">
                  <c:v>43776</c:v>
                </c:pt>
                <c:pt idx="2096">
                  <c:v>43777</c:v>
                </c:pt>
                <c:pt idx="2097">
                  <c:v>43780</c:v>
                </c:pt>
                <c:pt idx="2098">
                  <c:v>43781</c:v>
                </c:pt>
                <c:pt idx="2099">
                  <c:v>43782</c:v>
                </c:pt>
                <c:pt idx="2100">
                  <c:v>43783</c:v>
                </c:pt>
                <c:pt idx="2101">
                  <c:v>43784</c:v>
                </c:pt>
                <c:pt idx="2102">
                  <c:v>43787</c:v>
                </c:pt>
                <c:pt idx="2103">
                  <c:v>43788</c:v>
                </c:pt>
                <c:pt idx="2104">
                  <c:v>43789</c:v>
                </c:pt>
                <c:pt idx="2105">
                  <c:v>43790</c:v>
                </c:pt>
                <c:pt idx="2106">
                  <c:v>43791</c:v>
                </c:pt>
                <c:pt idx="2107">
                  <c:v>43794</c:v>
                </c:pt>
                <c:pt idx="2108">
                  <c:v>43795</c:v>
                </c:pt>
                <c:pt idx="2109">
                  <c:v>43796</c:v>
                </c:pt>
                <c:pt idx="2110">
                  <c:v>43797</c:v>
                </c:pt>
                <c:pt idx="2111">
                  <c:v>43798</c:v>
                </c:pt>
                <c:pt idx="2112">
                  <c:v>43801</c:v>
                </c:pt>
                <c:pt idx="2113">
                  <c:v>43802</c:v>
                </c:pt>
                <c:pt idx="2114">
                  <c:v>43803</c:v>
                </c:pt>
                <c:pt idx="2115">
                  <c:v>43804</c:v>
                </c:pt>
                <c:pt idx="2116">
                  <c:v>43805</c:v>
                </c:pt>
                <c:pt idx="2117">
                  <c:v>43808</c:v>
                </c:pt>
                <c:pt idx="2118">
                  <c:v>43809</c:v>
                </c:pt>
                <c:pt idx="2119">
                  <c:v>43810</c:v>
                </c:pt>
                <c:pt idx="2120">
                  <c:v>43811</c:v>
                </c:pt>
                <c:pt idx="2121">
                  <c:v>43812</c:v>
                </c:pt>
                <c:pt idx="2122">
                  <c:v>43815</c:v>
                </c:pt>
                <c:pt idx="2123">
                  <c:v>43816</c:v>
                </c:pt>
                <c:pt idx="2124">
                  <c:v>43817</c:v>
                </c:pt>
                <c:pt idx="2125">
                  <c:v>43818</c:v>
                </c:pt>
                <c:pt idx="2126">
                  <c:v>43819</c:v>
                </c:pt>
                <c:pt idx="2127">
                  <c:v>43822</c:v>
                </c:pt>
                <c:pt idx="2128">
                  <c:v>43823</c:v>
                </c:pt>
                <c:pt idx="2129">
                  <c:v>43824</c:v>
                </c:pt>
                <c:pt idx="2130">
                  <c:v>43825</c:v>
                </c:pt>
                <c:pt idx="2131">
                  <c:v>43826</c:v>
                </c:pt>
                <c:pt idx="2132">
                  <c:v>43829</c:v>
                </c:pt>
                <c:pt idx="2133">
                  <c:v>43830</c:v>
                </c:pt>
                <c:pt idx="2134">
                  <c:v>43831</c:v>
                </c:pt>
                <c:pt idx="2135">
                  <c:v>43832</c:v>
                </c:pt>
                <c:pt idx="2136">
                  <c:v>43833</c:v>
                </c:pt>
                <c:pt idx="2137">
                  <c:v>43836</c:v>
                </c:pt>
                <c:pt idx="2138">
                  <c:v>43837</c:v>
                </c:pt>
                <c:pt idx="2139">
                  <c:v>43838</c:v>
                </c:pt>
                <c:pt idx="2140">
                  <c:v>43839</c:v>
                </c:pt>
                <c:pt idx="2141">
                  <c:v>43840</c:v>
                </c:pt>
                <c:pt idx="2142">
                  <c:v>43843</c:v>
                </c:pt>
                <c:pt idx="2143">
                  <c:v>43844</c:v>
                </c:pt>
                <c:pt idx="2144">
                  <c:v>43845</c:v>
                </c:pt>
                <c:pt idx="2145">
                  <c:v>43846</c:v>
                </c:pt>
                <c:pt idx="2146">
                  <c:v>43847</c:v>
                </c:pt>
                <c:pt idx="2147">
                  <c:v>43850</c:v>
                </c:pt>
                <c:pt idx="2148">
                  <c:v>43851</c:v>
                </c:pt>
                <c:pt idx="2149">
                  <c:v>43852</c:v>
                </c:pt>
                <c:pt idx="2150">
                  <c:v>43853</c:v>
                </c:pt>
                <c:pt idx="2151">
                  <c:v>43854</c:v>
                </c:pt>
                <c:pt idx="2152">
                  <c:v>43857</c:v>
                </c:pt>
                <c:pt idx="2153">
                  <c:v>43858</c:v>
                </c:pt>
                <c:pt idx="2154">
                  <c:v>43859</c:v>
                </c:pt>
                <c:pt idx="2155">
                  <c:v>43860</c:v>
                </c:pt>
                <c:pt idx="2156">
                  <c:v>43861</c:v>
                </c:pt>
                <c:pt idx="2157">
                  <c:v>43864</c:v>
                </c:pt>
                <c:pt idx="2158">
                  <c:v>43865</c:v>
                </c:pt>
                <c:pt idx="2159">
                  <c:v>43866</c:v>
                </c:pt>
                <c:pt idx="2160">
                  <c:v>43867</c:v>
                </c:pt>
                <c:pt idx="2161">
                  <c:v>43868</c:v>
                </c:pt>
                <c:pt idx="2162">
                  <c:v>43871</c:v>
                </c:pt>
                <c:pt idx="2163">
                  <c:v>43872</c:v>
                </c:pt>
                <c:pt idx="2164">
                  <c:v>43873</c:v>
                </c:pt>
                <c:pt idx="2165">
                  <c:v>43874</c:v>
                </c:pt>
                <c:pt idx="2166">
                  <c:v>43875</c:v>
                </c:pt>
                <c:pt idx="2167">
                  <c:v>43878</c:v>
                </c:pt>
                <c:pt idx="2168">
                  <c:v>43879</c:v>
                </c:pt>
                <c:pt idx="2169">
                  <c:v>43880</c:v>
                </c:pt>
                <c:pt idx="2170">
                  <c:v>43881</c:v>
                </c:pt>
                <c:pt idx="2171">
                  <c:v>43882</c:v>
                </c:pt>
                <c:pt idx="2172">
                  <c:v>43885</c:v>
                </c:pt>
                <c:pt idx="2173">
                  <c:v>43886</c:v>
                </c:pt>
                <c:pt idx="2174">
                  <c:v>43887</c:v>
                </c:pt>
                <c:pt idx="2175">
                  <c:v>43888</c:v>
                </c:pt>
                <c:pt idx="2176">
                  <c:v>43889</c:v>
                </c:pt>
                <c:pt idx="2177">
                  <c:v>43892</c:v>
                </c:pt>
                <c:pt idx="2178">
                  <c:v>43893</c:v>
                </c:pt>
                <c:pt idx="2179">
                  <c:v>43894</c:v>
                </c:pt>
                <c:pt idx="2180">
                  <c:v>43895</c:v>
                </c:pt>
                <c:pt idx="2181">
                  <c:v>43896</c:v>
                </c:pt>
                <c:pt idx="2182">
                  <c:v>43899</c:v>
                </c:pt>
                <c:pt idx="2183">
                  <c:v>43900</c:v>
                </c:pt>
                <c:pt idx="2184">
                  <c:v>43901</c:v>
                </c:pt>
                <c:pt idx="2185">
                  <c:v>43902</c:v>
                </c:pt>
                <c:pt idx="2186">
                  <c:v>43903</c:v>
                </c:pt>
                <c:pt idx="2187">
                  <c:v>43906</c:v>
                </c:pt>
                <c:pt idx="2188">
                  <c:v>43907</c:v>
                </c:pt>
                <c:pt idx="2189">
                  <c:v>43908</c:v>
                </c:pt>
                <c:pt idx="2190">
                  <c:v>43909</c:v>
                </c:pt>
                <c:pt idx="2191">
                  <c:v>43910</c:v>
                </c:pt>
                <c:pt idx="2192">
                  <c:v>43913</c:v>
                </c:pt>
                <c:pt idx="2193">
                  <c:v>43914</c:v>
                </c:pt>
                <c:pt idx="2194">
                  <c:v>43915</c:v>
                </c:pt>
                <c:pt idx="2195">
                  <c:v>43916</c:v>
                </c:pt>
                <c:pt idx="2196">
                  <c:v>43917</c:v>
                </c:pt>
                <c:pt idx="2197">
                  <c:v>43920</c:v>
                </c:pt>
                <c:pt idx="2198">
                  <c:v>43921</c:v>
                </c:pt>
                <c:pt idx="2199">
                  <c:v>43922</c:v>
                </c:pt>
                <c:pt idx="2200">
                  <c:v>43923</c:v>
                </c:pt>
                <c:pt idx="2201">
                  <c:v>43924</c:v>
                </c:pt>
                <c:pt idx="2202">
                  <c:v>43927</c:v>
                </c:pt>
                <c:pt idx="2203">
                  <c:v>43928</c:v>
                </c:pt>
                <c:pt idx="2204">
                  <c:v>43929</c:v>
                </c:pt>
                <c:pt idx="2205">
                  <c:v>43930</c:v>
                </c:pt>
                <c:pt idx="2206">
                  <c:v>43931</c:v>
                </c:pt>
                <c:pt idx="2207">
                  <c:v>43934</c:v>
                </c:pt>
                <c:pt idx="2208">
                  <c:v>43935</c:v>
                </c:pt>
                <c:pt idx="2209">
                  <c:v>43936</c:v>
                </c:pt>
                <c:pt idx="2210">
                  <c:v>43937</c:v>
                </c:pt>
                <c:pt idx="2211">
                  <c:v>43938</c:v>
                </c:pt>
                <c:pt idx="2212">
                  <c:v>43941</c:v>
                </c:pt>
                <c:pt idx="2213">
                  <c:v>43942</c:v>
                </c:pt>
                <c:pt idx="2214">
                  <c:v>43943</c:v>
                </c:pt>
                <c:pt idx="2215">
                  <c:v>43944</c:v>
                </c:pt>
                <c:pt idx="2216">
                  <c:v>43945</c:v>
                </c:pt>
                <c:pt idx="2217">
                  <c:v>43948</c:v>
                </c:pt>
                <c:pt idx="2218">
                  <c:v>43949</c:v>
                </c:pt>
                <c:pt idx="2219">
                  <c:v>43950</c:v>
                </c:pt>
                <c:pt idx="2220">
                  <c:v>43951</c:v>
                </c:pt>
                <c:pt idx="2221">
                  <c:v>43952</c:v>
                </c:pt>
                <c:pt idx="2222">
                  <c:v>43955</c:v>
                </c:pt>
                <c:pt idx="2223">
                  <c:v>43956</c:v>
                </c:pt>
                <c:pt idx="2224">
                  <c:v>43957</c:v>
                </c:pt>
                <c:pt idx="2225">
                  <c:v>43958</c:v>
                </c:pt>
                <c:pt idx="2226">
                  <c:v>43959</c:v>
                </c:pt>
                <c:pt idx="2227">
                  <c:v>43962</c:v>
                </c:pt>
                <c:pt idx="2228">
                  <c:v>43963</c:v>
                </c:pt>
                <c:pt idx="2229">
                  <c:v>43964</c:v>
                </c:pt>
                <c:pt idx="2230">
                  <c:v>43965</c:v>
                </c:pt>
                <c:pt idx="2231">
                  <c:v>43966</c:v>
                </c:pt>
                <c:pt idx="2232">
                  <c:v>43969</c:v>
                </c:pt>
                <c:pt idx="2233">
                  <c:v>43970</c:v>
                </c:pt>
                <c:pt idx="2234">
                  <c:v>43971</c:v>
                </c:pt>
                <c:pt idx="2235">
                  <c:v>43972</c:v>
                </c:pt>
                <c:pt idx="2236">
                  <c:v>43973</c:v>
                </c:pt>
                <c:pt idx="2237">
                  <c:v>43976</c:v>
                </c:pt>
                <c:pt idx="2238">
                  <c:v>43977</c:v>
                </c:pt>
                <c:pt idx="2239">
                  <c:v>43978</c:v>
                </c:pt>
                <c:pt idx="2240">
                  <c:v>43979</c:v>
                </c:pt>
                <c:pt idx="2241">
                  <c:v>43980</c:v>
                </c:pt>
                <c:pt idx="2242">
                  <c:v>43983</c:v>
                </c:pt>
                <c:pt idx="2243">
                  <c:v>43984</c:v>
                </c:pt>
                <c:pt idx="2244">
                  <c:v>43985</c:v>
                </c:pt>
                <c:pt idx="2245">
                  <c:v>43986</c:v>
                </c:pt>
                <c:pt idx="2246">
                  <c:v>43987</c:v>
                </c:pt>
                <c:pt idx="2247">
                  <c:v>43990</c:v>
                </c:pt>
                <c:pt idx="2248">
                  <c:v>43991</c:v>
                </c:pt>
                <c:pt idx="2249">
                  <c:v>43992</c:v>
                </c:pt>
                <c:pt idx="2250">
                  <c:v>43993</c:v>
                </c:pt>
                <c:pt idx="2251">
                  <c:v>43994</c:v>
                </c:pt>
                <c:pt idx="2252">
                  <c:v>43997</c:v>
                </c:pt>
                <c:pt idx="2253">
                  <c:v>43998</c:v>
                </c:pt>
                <c:pt idx="2254">
                  <c:v>43999</c:v>
                </c:pt>
                <c:pt idx="2255">
                  <c:v>44000</c:v>
                </c:pt>
                <c:pt idx="2256">
                  <c:v>44001</c:v>
                </c:pt>
                <c:pt idx="2257">
                  <c:v>44004</c:v>
                </c:pt>
                <c:pt idx="2258">
                  <c:v>44005</c:v>
                </c:pt>
                <c:pt idx="2259">
                  <c:v>44006</c:v>
                </c:pt>
                <c:pt idx="2260">
                  <c:v>44007</c:v>
                </c:pt>
                <c:pt idx="2261">
                  <c:v>44008</c:v>
                </c:pt>
                <c:pt idx="2262">
                  <c:v>44011</c:v>
                </c:pt>
                <c:pt idx="2263">
                  <c:v>44012</c:v>
                </c:pt>
                <c:pt idx="2264">
                  <c:v>44013</c:v>
                </c:pt>
                <c:pt idx="2265">
                  <c:v>44014</c:v>
                </c:pt>
                <c:pt idx="2266">
                  <c:v>44015</c:v>
                </c:pt>
                <c:pt idx="2267">
                  <c:v>44018</c:v>
                </c:pt>
                <c:pt idx="2268">
                  <c:v>44019</c:v>
                </c:pt>
                <c:pt idx="2269">
                  <c:v>44020</c:v>
                </c:pt>
                <c:pt idx="2270">
                  <c:v>44021</c:v>
                </c:pt>
                <c:pt idx="2271">
                  <c:v>44022</c:v>
                </c:pt>
                <c:pt idx="2272">
                  <c:v>44025</c:v>
                </c:pt>
                <c:pt idx="2273">
                  <c:v>44026</c:v>
                </c:pt>
                <c:pt idx="2274">
                  <c:v>44027</c:v>
                </c:pt>
                <c:pt idx="2275">
                  <c:v>44028</c:v>
                </c:pt>
                <c:pt idx="2276">
                  <c:v>44029</c:v>
                </c:pt>
                <c:pt idx="2277">
                  <c:v>44032</c:v>
                </c:pt>
                <c:pt idx="2278">
                  <c:v>44033</c:v>
                </c:pt>
                <c:pt idx="2279">
                  <c:v>44034</c:v>
                </c:pt>
                <c:pt idx="2280">
                  <c:v>44035</c:v>
                </c:pt>
                <c:pt idx="2281">
                  <c:v>44036</c:v>
                </c:pt>
                <c:pt idx="2282">
                  <c:v>44039</c:v>
                </c:pt>
                <c:pt idx="2283">
                  <c:v>44040</c:v>
                </c:pt>
                <c:pt idx="2284">
                  <c:v>44041</c:v>
                </c:pt>
                <c:pt idx="2285">
                  <c:v>44042</c:v>
                </c:pt>
                <c:pt idx="2286">
                  <c:v>44043</c:v>
                </c:pt>
                <c:pt idx="2287">
                  <c:v>44046</c:v>
                </c:pt>
                <c:pt idx="2288">
                  <c:v>44047</c:v>
                </c:pt>
                <c:pt idx="2289">
                  <c:v>44048</c:v>
                </c:pt>
                <c:pt idx="2290">
                  <c:v>44049</c:v>
                </c:pt>
                <c:pt idx="2291">
                  <c:v>44050</c:v>
                </c:pt>
                <c:pt idx="2292">
                  <c:v>44053</c:v>
                </c:pt>
                <c:pt idx="2293">
                  <c:v>44054</c:v>
                </c:pt>
                <c:pt idx="2294">
                  <c:v>44055</c:v>
                </c:pt>
                <c:pt idx="2295">
                  <c:v>44056</c:v>
                </c:pt>
                <c:pt idx="2296">
                  <c:v>44057</c:v>
                </c:pt>
                <c:pt idx="2297">
                  <c:v>44060</c:v>
                </c:pt>
                <c:pt idx="2298">
                  <c:v>44061</c:v>
                </c:pt>
                <c:pt idx="2299">
                  <c:v>44062</c:v>
                </c:pt>
                <c:pt idx="2300">
                  <c:v>44063</c:v>
                </c:pt>
                <c:pt idx="2301">
                  <c:v>44064</c:v>
                </c:pt>
                <c:pt idx="2302">
                  <c:v>44067</c:v>
                </c:pt>
                <c:pt idx="2303">
                  <c:v>44068</c:v>
                </c:pt>
                <c:pt idx="2304">
                  <c:v>44069</c:v>
                </c:pt>
                <c:pt idx="2305">
                  <c:v>44070</c:v>
                </c:pt>
                <c:pt idx="2306">
                  <c:v>44071</c:v>
                </c:pt>
                <c:pt idx="2307">
                  <c:v>44074</c:v>
                </c:pt>
                <c:pt idx="2308">
                  <c:v>44075</c:v>
                </c:pt>
                <c:pt idx="2309">
                  <c:v>44076</c:v>
                </c:pt>
                <c:pt idx="2310">
                  <c:v>44077</c:v>
                </c:pt>
                <c:pt idx="2311">
                  <c:v>44078</c:v>
                </c:pt>
                <c:pt idx="2312">
                  <c:v>44081</c:v>
                </c:pt>
                <c:pt idx="2313">
                  <c:v>44082</c:v>
                </c:pt>
                <c:pt idx="2314">
                  <c:v>44083</c:v>
                </c:pt>
                <c:pt idx="2315">
                  <c:v>44084</c:v>
                </c:pt>
                <c:pt idx="2316">
                  <c:v>44085</c:v>
                </c:pt>
                <c:pt idx="2317">
                  <c:v>44088</c:v>
                </c:pt>
                <c:pt idx="2318">
                  <c:v>44089</c:v>
                </c:pt>
                <c:pt idx="2319">
                  <c:v>44090</c:v>
                </c:pt>
                <c:pt idx="2320">
                  <c:v>44091</c:v>
                </c:pt>
                <c:pt idx="2321">
                  <c:v>44092</c:v>
                </c:pt>
                <c:pt idx="2322">
                  <c:v>44095</c:v>
                </c:pt>
                <c:pt idx="2323">
                  <c:v>44096</c:v>
                </c:pt>
                <c:pt idx="2324">
                  <c:v>44097</c:v>
                </c:pt>
                <c:pt idx="2325">
                  <c:v>44098</c:v>
                </c:pt>
                <c:pt idx="2326">
                  <c:v>44099</c:v>
                </c:pt>
                <c:pt idx="2327">
                  <c:v>44102</c:v>
                </c:pt>
                <c:pt idx="2328">
                  <c:v>44103</c:v>
                </c:pt>
                <c:pt idx="2329">
                  <c:v>44104</c:v>
                </c:pt>
                <c:pt idx="2330">
                  <c:v>44105</c:v>
                </c:pt>
                <c:pt idx="2331">
                  <c:v>44106</c:v>
                </c:pt>
                <c:pt idx="2332">
                  <c:v>44109</c:v>
                </c:pt>
                <c:pt idx="2333">
                  <c:v>44110</c:v>
                </c:pt>
                <c:pt idx="2334">
                  <c:v>44111</c:v>
                </c:pt>
                <c:pt idx="2335">
                  <c:v>44112</c:v>
                </c:pt>
                <c:pt idx="2336">
                  <c:v>44113</c:v>
                </c:pt>
                <c:pt idx="2337">
                  <c:v>44116</c:v>
                </c:pt>
                <c:pt idx="2338">
                  <c:v>44117</c:v>
                </c:pt>
                <c:pt idx="2339">
                  <c:v>44118</c:v>
                </c:pt>
                <c:pt idx="2340">
                  <c:v>44119</c:v>
                </c:pt>
                <c:pt idx="2341">
                  <c:v>44120</c:v>
                </c:pt>
                <c:pt idx="2342">
                  <c:v>44123</c:v>
                </c:pt>
                <c:pt idx="2343">
                  <c:v>44124</c:v>
                </c:pt>
                <c:pt idx="2344">
                  <c:v>44125</c:v>
                </c:pt>
                <c:pt idx="2345">
                  <c:v>44126</c:v>
                </c:pt>
                <c:pt idx="2346">
                  <c:v>44127</c:v>
                </c:pt>
                <c:pt idx="2347">
                  <c:v>44130</c:v>
                </c:pt>
                <c:pt idx="2348">
                  <c:v>44131</c:v>
                </c:pt>
                <c:pt idx="2349">
                  <c:v>44132</c:v>
                </c:pt>
                <c:pt idx="2350">
                  <c:v>44133</c:v>
                </c:pt>
                <c:pt idx="2351">
                  <c:v>44134</c:v>
                </c:pt>
                <c:pt idx="2352">
                  <c:v>44137</c:v>
                </c:pt>
                <c:pt idx="2353">
                  <c:v>44138</c:v>
                </c:pt>
                <c:pt idx="2354">
                  <c:v>44139</c:v>
                </c:pt>
                <c:pt idx="2355">
                  <c:v>44140</c:v>
                </c:pt>
                <c:pt idx="2356">
                  <c:v>44141</c:v>
                </c:pt>
                <c:pt idx="2357">
                  <c:v>44144</c:v>
                </c:pt>
                <c:pt idx="2358">
                  <c:v>44145</c:v>
                </c:pt>
                <c:pt idx="2359">
                  <c:v>44146</c:v>
                </c:pt>
                <c:pt idx="2360">
                  <c:v>44147</c:v>
                </c:pt>
                <c:pt idx="2361">
                  <c:v>44148</c:v>
                </c:pt>
                <c:pt idx="2362">
                  <c:v>44151</c:v>
                </c:pt>
                <c:pt idx="2363">
                  <c:v>44152</c:v>
                </c:pt>
                <c:pt idx="2364">
                  <c:v>44153</c:v>
                </c:pt>
                <c:pt idx="2365">
                  <c:v>44154</c:v>
                </c:pt>
                <c:pt idx="2366">
                  <c:v>44155</c:v>
                </c:pt>
                <c:pt idx="2367">
                  <c:v>44158</c:v>
                </c:pt>
                <c:pt idx="2368">
                  <c:v>44159</c:v>
                </c:pt>
                <c:pt idx="2369">
                  <c:v>44160</c:v>
                </c:pt>
                <c:pt idx="2370">
                  <c:v>44161</c:v>
                </c:pt>
                <c:pt idx="2371">
                  <c:v>44162</c:v>
                </c:pt>
                <c:pt idx="2372">
                  <c:v>44165</c:v>
                </c:pt>
                <c:pt idx="2373">
                  <c:v>44166</c:v>
                </c:pt>
                <c:pt idx="2374">
                  <c:v>44167</c:v>
                </c:pt>
                <c:pt idx="2375">
                  <c:v>44168</c:v>
                </c:pt>
                <c:pt idx="2376">
                  <c:v>44169</c:v>
                </c:pt>
                <c:pt idx="2377">
                  <c:v>44172</c:v>
                </c:pt>
                <c:pt idx="2378">
                  <c:v>44173</c:v>
                </c:pt>
                <c:pt idx="2379">
                  <c:v>44174</c:v>
                </c:pt>
                <c:pt idx="2380">
                  <c:v>44175</c:v>
                </c:pt>
                <c:pt idx="2381">
                  <c:v>44176</c:v>
                </c:pt>
                <c:pt idx="2382">
                  <c:v>44179</c:v>
                </c:pt>
                <c:pt idx="2383">
                  <c:v>44180</c:v>
                </c:pt>
                <c:pt idx="2384">
                  <c:v>44181</c:v>
                </c:pt>
                <c:pt idx="2385">
                  <c:v>44182</c:v>
                </c:pt>
                <c:pt idx="2386">
                  <c:v>44183</c:v>
                </c:pt>
                <c:pt idx="2387">
                  <c:v>44186</c:v>
                </c:pt>
                <c:pt idx="2388">
                  <c:v>44187</c:v>
                </c:pt>
                <c:pt idx="2389">
                  <c:v>44188</c:v>
                </c:pt>
                <c:pt idx="2390">
                  <c:v>44189</c:v>
                </c:pt>
                <c:pt idx="2391">
                  <c:v>44190</c:v>
                </c:pt>
                <c:pt idx="2392">
                  <c:v>44193</c:v>
                </c:pt>
                <c:pt idx="2393">
                  <c:v>44194</c:v>
                </c:pt>
                <c:pt idx="2394">
                  <c:v>44195</c:v>
                </c:pt>
                <c:pt idx="2395">
                  <c:v>44196</c:v>
                </c:pt>
                <c:pt idx="2396">
                  <c:v>44200</c:v>
                </c:pt>
                <c:pt idx="2397">
                  <c:v>44201</c:v>
                </c:pt>
                <c:pt idx="2398">
                  <c:v>44202</c:v>
                </c:pt>
                <c:pt idx="2399">
                  <c:v>44203</c:v>
                </c:pt>
                <c:pt idx="2400">
                  <c:v>44204</c:v>
                </c:pt>
                <c:pt idx="2401">
                  <c:v>44207</c:v>
                </c:pt>
                <c:pt idx="2402">
                  <c:v>44208</c:v>
                </c:pt>
                <c:pt idx="2403">
                  <c:v>44209</c:v>
                </c:pt>
                <c:pt idx="2404">
                  <c:v>44210</c:v>
                </c:pt>
                <c:pt idx="2405">
                  <c:v>44211</c:v>
                </c:pt>
                <c:pt idx="2406">
                  <c:v>44214</c:v>
                </c:pt>
                <c:pt idx="2407">
                  <c:v>44215</c:v>
                </c:pt>
                <c:pt idx="2408">
                  <c:v>44216</c:v>
                </c:pt>
                <c:pt idx="2409">
                  <c:v>44217</c:v>
                </c:pt>
                <c:pt idx="2410">
                  <c:v>44218</c:v>
                </c:pt>
                <c:pt idx="2411">
                  <c:v>44221</c:v>
                </c:pt>
                <c:pt idx="2412">
                  <c:v>44222</c:v>
                </c:pt>
                <c:pt idx="2413">
                  <c:v>44223</c:v>
                </c:pt>
                <c:pt idx="2414">
                  <c:v>44224</c:v>
                </c:pt>
                <c:pt idx="2415">
                  <c:v>44225</c:v>
                </c:pt>
                <c:pt idx="2416">
                  <c:v>44228</c:v>
                </c:pt>
                <c:pt idx="2417">
                  <c:v>44229</c:v>
                </c:pt>
                <c:pt idx="2418">
                  <c:v>44230</c:v>
                </c:pt>
                <c:pt idx="2419">
                  <c:v>44231</c:v>
                </c:pt>
                <c:pt idx="2420">
                  <c:v>44232</c:v>
                </c:pt>
                <c:pt idx="2421">
                  <c:v>44235</c:v>
                </c:pt>
                <c:pt idx="2422">
                  <c:v>44236</c:v>
                </c:pt>
                <c:pt idx="2423">
                  <c:v>44237</c:v>
                </c:pt>
                <c:pt idx="2424">
                  <c:v>44238</c:v>
                </c:pt>
                <c:pt idx="2425">
                  <c:v>44239</c:v>
                </c:pt>
                <c:pt idx="2426">
                  <c:v>44242</c:v>
                </c:pt>
                <c:pt idx="2427">
                  <c:v>44243</c:v>
                </c:pt>
                <c:pt idx="2428">
                  <c:v>44244</c:v>
                </c:pt>
                <c:pt idx="2429">
                  <c:v>44245</c:v>
                </c:pt>
                <c:pt idx="2430">
                  <c:v>44246</c:v>
                </c:pt>
                <c:pt idx="2431">
                  <c:v>44249</c:v>
                </c:pt>
                <c:pt idx="2432">
                  <c:v>44250</c:v>
                </c:pt>
                <c:pt idx="2433">
                  <c:v>44251</c:v>
                </c:pt>
                <c:pt idx="2434">
                  <c:v>44252</c:v>
                </c:pt>
                <c:pt idx="2435">
                  <c:v>44253</c:v>
                </c:pt>
                <c:pt idx="2436">
                  <c:v>44256</c:v>
                </c:pt>
                <c:pt idx="2437">
                  <c:v>44257</c:v>
                </c:pt>
                <c:pt idx="2438">
                  <c:v>44258</c:v>
                </c:pt>
                <c:pt idx="2439">
                  <c:v>44259</c:v>
                </c:pt>
                <c:pt idx="2440">
                  <c:v>44260</c:v>
                </c:pt>
                <c:pt idx="2441">
                  <c:v>44263</c:v>
                </c:pt>
                <c:pt idx="2442">
                  <c:v>44264</c:v>
                </c:pt>
                <c:pt idx="2443">
                  <c:v>44265</c:v>
                </c:pt>
                <c:pt idx="2444">
                  <c:v>44266</c:v>
                </c:pt>
                <c:pt idx="2445">
                  <c:v>44267</c:v>
                </c:pt>
                <c:pt idx="2446">
                  <c:v>44270</c:v>
                </c:pt>
                <c:pt idx="2447">
                  <c:v>44271</c:v>
                </c:pt>
                <c:pt idx="2448">
                  <c:v>44272</c:v>
                </c:pt>
                <c:pt idx="2449">
                  <c:v>44273</c:v>
                </c:pt>
                <c:pt idx="2450">
                  <c:v>44274</c:v>
                </c:pt>
                <c:pt idx="2451">
                  <c:v>44277</c:v>
                </c:pt>
                <c:pt idx="2452">
                  <c:v>44278</c:v>
                </c:pt>
                <c:pt idx="2453">
                  <c:v>44279</c:v>
                </c:pt>
                <c:pt idx="2454">
                  <c:v>44280</c:v>
                </c:pt>
                <c:pt idx="2455">
                  <c:v>44281</c:v>
                </c:pt>
                <c:pt idx="2456">
                  <c:v>44284</c:v>
                </c:pt>
                <c:pt idx="2457">
                  <c:v>44285</c:v>
                </c:pt>
                <c:pt idx="2458">
                  <c:v>44286</c:v>
                </c:pt>
                <c:pt idx="2459">
                  <c:v>44287</c:v>
                </c:pt>
                <c:pt idx="2460">
                  <c:v>44288</c:v>
                </c:pt>
                <c:pt idx="2461">
                  <c:v>44291</c:v>
                </c:pt>
                <c:pt idx="2462">
                  <c:v>44292</c:v>
                </c:pt>
                <c:pt idx="2463">
                  <c:v>44293</c:v>
                </c:pt>
                <c:pt idx="2464">
                  <c:v>44294</c:v>
                </c:pt>
                <c:pt idx="2465">
                  <c:v>44295</c:v>
                </c:pt>
                <c:pt idx="2466">
                  <c:v>44298</c:v>
                </c:pt>
                <c:pt idx="2467">
                  <c:v>44299</c:v>
                </c:pt>
                <c:pt idx="2468">
                  <c:v>44300</c:v>
                </c:pt>
                <c:pt idx="2469">
                  <c:v>44301</c:v>
                </c:pt>
                <c:pt idx="2470">
                  <c:v>44302</c:v>
                </c:pt>
                <c:pt idx="2471">
                  <c:v>44305</c:v>
                </c:pt>
                <c:pt idx="2472">
                  <c:v>44306</c:v>
                </c:pt>
                <c:pt idx="2473">
                  <c:v>44307</c:v>
                </c:pt>
                <c:pt idx="2474">
                  <c:v>44308</c:v>
                </c:pt>
                <c:pt idx="2475">
                  <c:v>44309</c:v>
                </c:pt>
                <c:pt idx="2476">
                  <c:v>44312</c:v>
                </c:pt>
                <c:pt idx="2477">
                  <c:v>44313</c:v>
                </c:pt>
                <c:pt idx="2478">
                  <c:v>44314</c:v>
                </c:pt>
                <c:pt idx="2479">
                  <c:v>44315</c:v>
                </c:pt>
                <c:pt idx="2480">
                  <c:v>44316</c:v>
                </c:pt>
                <c:pt idx="2481">
                  <c:v>44319</c:v>
                </c:pt>
                <c:pt idx="2482">
                  <c:v>44320</c:v>
                </c:pt>
                <c:pt idx="2483">
                  <c:v>44321</c:v>
                </c:pt>
                <c:pt idx="2484">
                  <c:v>44322</c:v>
                </c:pt>
                <c:pt idx="2485">
                  <c:v>44323</c:v>
                </c:pt>
                <c:pt idx="2486">
                  <c:v>44326</c:v>
                </c:pt>
                <c:pt idx="2487">
                  <c:v>44327</c:v>
                </c:pt>
                <c:pt idx="2488">
                  <c:v>44328</c:v>
                </c:pt>
                <c:pt idx="2489">
                  <c:v>44329</c:v>
                </c:pt>
                <c:pt idx="2490">
                  <c:v>44330</c:v>
                </c:pt>
                <c:pt idx="2491">
                  <c:v>44333</c:v>
                </c:pt>
                <c:pt idx="2492">
                  <c:v>44334</c:v>
                </c:pt>
                <c:pt idx="2493">
                  <c:v>44335</c:v>
                </c:pt>
                <c:pt idx="2494">
                  <c:v>44336</c:v>
                </c:pt>
                <c:pt idx="2495">
                  <c:v>44337</c:v>
                </c:pt>
                <c:pt idx="2496">
                  <c:v>44340</c:v>
                </c:pt>
                <c:pt idx="2497">
                  <c:v>44341</c:v>
                </c:pt>
                <c:pt idx="2498">
                  <c:v>44342</c:v>
                </c:pt>
                <c:pt idx="2499">
                  <c:v>44343</c:v>
                </c:pt>
                <c:pt idx="2500">
                  <c:v>44344</c:v>
                </c:pt>
                <c:pt idx="2501">
                  <c:v>44347</c:v>
                </c:pt>
                <c:pt idx="2502">
                  <c:v>44348</c:v>
                </c:pt>
                <c:pt idx="2503">
                  <c:v>44349</c:v>
                </c:pt>
                <c:pt idx="2504">
                  <c:v>44350</c:v>
                </c:pt>
                <c:pt idx="2505">
                  <c:v>44351</c:v>
                </c:pt>
                <c:pt idx="2506">
                  <c:v>44354</c:v>
                </c:pt>
                <c:pt idx="2507">
                  <c:v>44355</c:v>
                </c:pt>
                <c:pt idx="2508">
                  <c:v>44356</c:v>
                </c:pt>
                <c:pt idx="2509">
                  <c:v>44357</c:v>
                </c:pt>
                <c:pt idx="2510">
                  <c:v>44358</c:v>
                </c:pt>
                <c:pt idx="2511">
                  <c:v>44361</c:v>
                </c:pt>
                <c:pt idx="2512">
                  <c:v>44362</c:v>
                </c:pt>
                <c:pt idx="2513">
                  <c:v>44363</c:v>
                </c:pt>
                <c:pt idx="2514">
                  <c:v>44364</c:v>
                </c:pt>
                <c:pt idx="2515">
                  <c:v>44365</c:v>
                </c:pt>
                <c:pt idx="2516">
                  <c:v>44368</c:v>
                </c:pt>
                <c:pt idx="2517">
                  <c:v>44369</c:v>
                </c:pt>
                <c:pt idx="2518">
                  <c:v>44370</c:v>
                </c:pt>
                <c:pt idx="2519">
                  <c:v>44371</c:v>
                </c:pt>
                <c:pt idx="2520">
                  <c:v>44372</c:v>
                </c:pt>
                <c:pt idx="2521">
                  <c:v>44375</c:v>
                </c:pt>
                <c:pt idx="2522">
                  <c:v>44376</c:v>
                </c:pt>
                <c:pt idx="2523">
                  <c:v>44377</c:v>
                </c:pt>
                <c:pt idx="2524">
                  <c:v>44378</c:v>
                </c:pt>
                <c:pt idx="2525">
                  <c:v>44379</c:v>
                </c:pt>
                <c:pt idx="2526">
                  <c:v>44382</c:v>
                </c:pt>
                <c:pt idx="2527">
                  <c:v>44383</c:v>
                </c:pt>
                <c:pt idx="2528">
                  <c:v>44384</c:v>
                </c:pt>
                <c:pt idx="2529">
                  <c:v>44385</c:v>
                </c:pt>
                <c:pt idx="2530">
                  <c:v>44386</c:v>
                </c:pt>
                <c:pt idx="2531">
                  <c:v>44389</c:v>
                </c:pt>
                <c:pt idx="2532">
                  <c:v>44390</c:v>
                </c:pt>
                <c:pt idx="2533">
                  <c:v>44391</c:v>
                </c:pt>
                <c:pt idx="2534">
                  <c:v>44392</c:v>
                </c:pt>
                <c:pt idx="2535">
                  <c:v>44393</c:v>
                </c:pt>
                <c:pt idx="2536">
                  <c:v>44396</c:v>
                </c:pt>
                <c:pt idx="2537">
                  <c:v>44397</c:v>
                </c:pt>
                <c:pt idx="2538">
                  <c:v>44398</c:v>
                </c:pt>
                <c:pt idx="2539">
                  <c:v>44399</c:v>
                </c:pt>
                <c:pt idx="2540">
                  <c:v>44400</c:v>
                </c:pt>
                <c:pt idx="2541">
                  <c:v>44403</c:v>
                </c:pt>
                <c:pt idx="2542">
                  <c:v>44404</c:v>
                </c:pt>
                <c:pt idx="2543">
                  <c:v>44405</c:v>
                </c:pt>
                <c:pt idx="2544">
                  <c:v>44406</c:v>
                </c:pt>
                <c:pt idx="2545">
                  <c:v>44407</c:v>
                </c:pt>
                <c:pt idx="2546">
                  <c:v>44410</c:v>
                </c:pt>
                <c:pt idx="2547">
                  <c:v>44411</c:v>
                </c:pt>
                <c:pt idx="2548">
                  <c:v>44412</c:v>
                </c:pt>
                <c:pt idx="2549">
                  <c:v>44413</c:v>
                </c:pt>
                <c:pt idx="2550">
                  <c:v>44414</c:v>
                </c:pt>
                <c:pt idx="2551">
                  <c:v>44417</c:v>
                </c:pt>
                <c:pt idx="2552">
                  <c:v>44418</c:v>
                </c:pt>
                <c:pt idx="2553">
                  <c:v>44419</c:v>
                </c:pt>
                <c:pt idx="2554">
                  <c:v>44420</c:v>
                </c:pt>
                <c:pt idx="2555">
                  <c:v>44421</c:v>
                </c:pt>
                <c:pt idx="2556">
                  <c:v>44424</c:v>
                </c:pt>
                <c:pt idx="2557">
                  <c:v>44425</c:v>
                </c:pt>
                <c:pt idx="2558">
                  <c:v>44426</c:v>
                </c:pt>
                <c:pt idx="2559">
                  <c:v>44427</c:v>
                </c:pt>
                <c:pt idx="2560">
                  <c:v>44428</c:v>
                </c:pt>
                <c:pt idx="2561">
                  <c:v>44431</c:v>
                </c:pt>
                <c:pt idx="2562">
                  <c:v>44432</c:v>
                </c:pt>
                <c:pt idx="2563">
                  <c:v>44433</c:v>
                </c:pt>
                <c:pt idx="2564">
                  <c:v>44434</c:v>
                </c:pt>
                <c:pt idx="2565">
                  <c:v>44435</c:v>
                </c:pt>
                <c:pt idx="2566">
                  <c:v>44438</c:v>
                </c:pt>
                <c:pt idx="2567">
                  <c:v>44439</c:v>
                </c:pt>
                <c:pt idx="2568">
                  <c:v>44440</c:v>
                </c:pt>
                <c:pt idx="2569">
                  <c:v>44441</c:v>
                </c:pt>
                <c:pt idx="2570">
                  <c:v>44442</c:v>
                </c:pt>
                <c:pt idx="2571">
                  <c:v>44445</c:v>
                </c:pt>
                <c:pt idx="2572">
                  <c:v>44446</c:v>
                </c:pt>
                <c:pt idx="2573">
                  <c:v>44447</c:v>
                </c:pt>
                <c:pt idx="2574">
                  <c:v>44448</c:v>
                </c:pt>
                <c:pt idx="2575">
                  <c:v>44449</c:v>
                </c:pt>
                <c:pt idx="2576">
                  <c:v>44452</c:v>
                </c:pt>
                <c:pt idx="2577">
                  <c:v>44453</c:v>
                </c:pt>
                <c:pt idx="2578">
                  <c:v>44454</c:v>
                </c:pt>
                <c:pt idx="2579">
                  <c:v>44455</c:v>
                </c:pt>
                <c:pt idx="2580">
                  <c:v>44456</c:v>
                </c:pt>
                <c:pt idx="2581">
                  <c:v>44459</c:v>
                </c:pt>
                <c:pt idx="2582">
                  <c:v>44460</c:v>
                </c:pt>
                <c:pt idx="2583">
                  <c:v>44461</c:v>
                </c:pt>
                <c:pt idx="2584">
                  <c:v>44462</c:v>
                </c:pt>
                <c:pt idx="2585">
                  <c:v>44463</c:v>
                </c:pt>
                <c:pt idx="2586">
                  <c:v>44466</c:v>
                </c:pt>
                <c:pt idx="2587">
                  <c:v>44467</c:v>
                </c:pt>
                <c:pt idx="2588">
                  <c:v>44468</c:v>
                </c:pt>
                <c:pt idx="2589">
                  <c:v>44469</c:v>
                </c:pt>
                <c:pt idx="2590">
                  <c:v>44470</c:v>
                </c:pt>
                <c:pt idx="2591">
                  <c:v>44473</c:v>
                </c:pt>
                <c:pt idx="2592">
                  <c:v>44474</c:v>
                </c:pt>
                <c:pt idx="2593">
                  <c:v>44475</c:v>
                </c:pt>
                <c:pt idx="2594">
                  <c:v>44476</c:v>
                </c:pt>
                <c:pt idx="2595">
                  <c:v>44477</c:v>
                </c:pt>
                <c:pt idx="2596">
                  <c:v>44480</c:v>
                </c:pt>
                <c:pt idx="2597">
                  <c:v>44481</c:v>
                </c:pt>
                <c:pt idx="2598">
                  <c:v>44482</c:v>
                </c:pt>
                <c:pt idx="2599">
                  <c:v>44483</c:v>
                </c:pt>
                <c:pt idx="2600">
                  <c:v>44484</c:v>
                </c:pt>
                <c:pt idx="2601">
                  <c:v>44487</c:v>
                </c:pt>
                <c:pt idx="2602">
                  <c:v>44488</c:v>
                </c:pt>
                <c:pt idx="2603">
                  <c:v>44489</c:v>
                </c:pt>
                <c:pt idx="2604">
                  <c:v>44490</c:v>
                </c:pt>
                <c:pt idx="2605">
                  <c:v>44491</c:v>
                </c:pt>
                <c:pt idx="2606">
                  <c:v>44494</c:v>
                </c:pt>
                <c:pt idx="2607">
                  <c:v>44495</c:v>
                </c:pt>
                <c:pt idx="2608">
                  <c:v>44496</c:v>
                </c:pt>
                <c:pt idx="2609">
                  <c:v>44497</c:v>
                </c:pt>
                <c:pt idx="2610">
                  <c:v>44498</c:v>
                </c:pt>
                <c:pt idx="2611">
                  <c:v>44501</c:v>
                </c:pt>
                <c:pt idx="2612">
                  <c:v>44502</c:v>
                </c:pt>
                <c:pt idx="2613">
                  <c:v>44503</c:v>
                </c:pt>
                <c:pt idx="2614">
                  <c:v>44504</c:v>
                </c:pt>
                <c:pt idx="2615">
                  <c:v>44505</c:v>
                </c:pt>
                <c:pt idx="2616">
                  <c:v>44508</c:v>
                </c:pt>
                <c:pt idx="2617">
                  <c:v>44509</c:v>
                </c:pt>
                <c:pt idx="2618">
                  <c:v>44510</c:v>
                </c:pt>
                <c:pt idx="2619">
                  <c:v>44511</c:v>
                </c:pt>
                <c:pt idx="2620">
                  <c:v>44512</c:v>
                </c:pt>
                <c:pt idx="2621">
                  <c:v>44515</c:v>
                </c:pt>
                <c:pt idx="2622">
                  <c:v>44516</c:v>
                </c:pt>
                <c:pt idx="2623">
                  <c:v>44517</c:v>
                </c:pt>
                <c:pt idx="2624">
                  <c:v>44518</c:v>
                </c:pt>
                <c:pt idx="2625">
                  <c:v>44519</c:v>
                </c:pt>
                <c:pt idx="2626">
                  <c:v>44522</c:v>
                </c:pt>
                <c:pt idx="2627">
                  <c:v>44523</c:v>
                </c:pt>
                <c:pt idx="2628">
                  <c:v>44524</c:v>
                </c:pt>
                <c:pt idx="2629">
                  <c:v>44525</c:v>
                </c:pt>
                <c:pt idx="2630">
                  <c:v>44526</c:v>
                </c:pt>
                <c:pt idx="2631">
                  <c:v>44529</c:v>
                </c:pt>
                <c:pt idx="2632">
                  <c:v>44530</c:v>
                </c:pt>
                <c:pt idx="2633">
                  <c:v>44531</c:v>
                </c:pt>
                <c:pt idx="2634">
                  <c:v>44532</c:v>
                </c:pt>
                <c:pt idx="2635">
                  <c:v>44533</c:v>
                </c:pt>
                <c:pt idx="2636">
                  <c:v>44536</c:v>
                </c:pt>
                <c:pt idx="2637">
                  <c:v>44537</c:v>
                </c:pt>
                <c:pt idx="2638">
                  <c:v>44538</c:v>
                </c:pt>
                <c:pt idx="2639">
                  <c:v>44539</c:v>
                </c:pt>
                <c:pt idx="2640">
                  <c:v>44540</c:v>
                </c:pt>
                <c:pt idx="2641">
                  <c:v>44543</c:v>
                </c:pt>
                <c:pt idx="2642">
                  <c:v>44544</c:v>
                </c:pt>
                <c:pt idx="2643">
                  <c:v>44545</c:v>
                </c:pt>
                <c:pt idx="2644">
                  <c:v>44546</c:v>
                </c:pt>
                <c:pt idx="2645">
                  <c:v>44547</c:v>
                </c:pt>
                <c:pt idx="2646">
                  <c:v>44550</c:v>
                </c:pt>
                <c:pt idx="2647">
                  <c:v>44551</c:v>
                </c:pt>
                <c:pt idx="2648">
                  <c:v>44552</c:v>
                </c:pt>
                <c:pt idx="2649">
                  <c:v>44553</c:v>
                </c:pt>
                <c:pt idx="2650">
                  <c:v>44554</c:v>
                </c:pt>
                <c:pt idx="2651">
                  <c:v>44557</c:v>
                </c:pt>
                <c:pt idx="2652">
                  <c:v>44558</c:v>
                </c:pt>
                <c:pt idx="2653">
                  <c:v>44559</c:v>
                </c:pt>
                <c:pt idx="2654">
                  <c:v>44560</c:v>
                </c:pt>
                <c:pt idx="2655">
                  <c:v>44561</c:v>
                </c:pt>
                <c:pt idx="2656">
                  <c:v>44564</c:v>
                </c:pt>
                <c:pt idx="2657">
                  <c:v>44565</c:v>
                </c:pt>
                <c:pt idx="2658">
                  <c:v>44566</c:v>
                </c:pt>
                <c:pt idx="2659">
                  <c:v>44567</c:v>
                </c:pt>
                <c:pt idx="2660">
                  <c:v>44568</c:v>
                </c:pt>
                <c:pt idx="2661">
                  <c:v>44571</c:v>
                </c:pt>
                <c:pt idx="2662">
                  <c:v>44572</c:v>
                </c:pt>
                <c:pt idx="2663">
                  <c:v>44573</c:v>
                </c:pt>
                <c:pt idx="2664">
                  <c:v>44574</c:v>
                </c:pt>
                <c:pt idx="2665">
                  <c:v>44575</c:v>
                </c:pt>
                <c:pt idx="2666">
                  <c:v>44578</c:v>
                </c:pt>
                <c:pt idx="2667">
                  <c:v>44579</c:v>
                </c:pt>
                <c:pt idx="2668">
                  <c:v>44580</c:v>
                </c:pt>
                <c:pt idx="2669">
                  <c:v>44581</c:v>
                </c:pt>
                <c:pt idx="2670">
                  <c:v>44582</c:v>
                </c:pt>
                <c:pt idx="2671">
                  <c:v>44585</c:v>
                </c:pt>
                <c:pt idx="2672">
                  <c:v>44586</c:v>
                </c:pt>
                <c:pt idx="2673">
                  <c:v>44587</c:v>
                </c:pt>
                <c:pt idx="2674">
                  <c:v>44588</c:v>
                </c:pt>
                <c:pt idx="2675">
                  <c:v>44589</c:v>
                </c:pt>
                <c:pt idx="2676">
                  <c:v>44592</c:v>
                </c:pt>
                <c:pt idx="2677">
                  <c:v>44593</c:v>
                </c:pt>
                <c:pt idx="2678">
                  <c:v>44594</c:v>
                </c:pt>
                <c:pt idx="2679">
                  <c:v>44595</c:v>
                </c:pt>
                <c:pt idx="2680">
                  <c:v>44596</c:v>
                </c:pt>
                <c:pt idx="2681">
                  <c:v>44599</c:v>
                </c:pt>
                <c:pt idx="2682">
                  <c:v>44600</c:v>
                </c:pt>
                <c:pt idx="2683">
                  <c:v>44601</c:v>
                </c:pt>
                <c:pt idx="2684">
                  <c:v>44602</c:v>
                </c:pt>
                <c:pt idx="2685">
                  <c:v>44603</c:v>
                </c:pt>
                <c:pt idx="2686">
                  <c:v>44606</c:v>
                </c:pt>
                <c:pt idx="2687">
                  <c:v>44607</c:v>
                </c:pt>
                <c:pt idx="2688">
                  <c:v>44608</c:v>
                </c:pt>
                <c:pt idx="2689">
                  <c:v>44609</c:v>
                </c:pt>
                <c:pt idx="2690">
                  <c:v>44610</c:v>
                </c:pt>
                <c:pt idx="2691">
                  <c:v>44613</c:v>
                </c:pt>
                <c:pt idx="2692">
                  <c:v>44614</c:v>
                </c:pt>
                <c:pt idx="2693">
                  <c:v>44615</c:v>
                </c:pt>
                <c:pt idx="2694">
                  <c:v>44616</c:v>
                </c:pt>
                <c:pt idx="2695">
                  <c:v>44617</c:v>
                </c:pt>
                <c:pt idx="2696">
                  <c:v>44620</c:v>
                </c:pt>
                <c:pt idx="2697">
                  <c:v>44621</c:v>
                </c:pt>
                <c:pt idx="2698">
                  <c:v>44622</c:v>
                </c:pt>
                <c:pt idx="2699">
                  <c:v>44623</c:v>
                </c:pt>
                <c:pt idx="2700">
                  <c:v>44624</c:v>
                </c:pt>
                <c:pt idx="2701">
                  <c:v>44627</c:v>
                </c:pt>
                <c:pt idx="2702">
                  <c:v>44628</c:v>
                </c:pt>
                <c:pt idx="2703">
                  <c:v>44629</c:v>
                </c:pt>
                <c:pt idx="2704">
                  <c:v>44630</c:v>
                </c:pt>
                <c:pt idx="2705">
                  <c:v>44631</c:v>
                </c:pt>
                <c:pt idx="2706">
                  <c:v>44634</c:v>
                </c:pt>
                <c:pt idx="2707">
                  <c:v>44635</c:v>
                </c:pt>
                <c:pt idx="2708">
                  <c:v>44636</c:v>
                </c:pt>
                <c:pt idx="2709">
                  <c:v>44637</c:v>
                </c:pt>
                <c:pt idx="2710">
                  <c:v>44638</c:v>
                </c:pt>
                <c:pt idx="2711">
                  <c:v>44641</c:v>
                </c:pt>
                <c:pt idx="2712">
                  <c:v>44642</c:v>
                </c:pt>
                <c:pt idx="2713">
                  <c:v>44643</c:v>
                </c:pt>
                <c:pt idx="2714">
                  <c:v>44644</c:v>
                </c:pt>
                <c:pt idx="2715">
                  <c:v>44645</c:v>
                </c:pt>
                <c:pt idx="2716">
                  <c:v>44648</c:v>
                </c:pt>
                <c:pt idx="2717">
                  <c:v>44649</c:v>
                </c:pt>
                <c:pt idx="2718">
                  <c:v>44650</c:v>
                </c:pt>
                <c:pt idx="2719">
                  <c:v>44651</c:v>
                </c:pt>
                <c:pt idx="2720">
                  <c:v>44652</c:v>
                </c:pt>
                <c:pt idx="2721">
                  <c:v>44655</c:v>
                </c:pt>
                <c:pt idx="2722">
                  <c:v>44656</c:v>
                </c:pt>
                <c:pt idx="2723">
                  <c:v>44657</c:v>
                </c:pt>
                <c:pt idx="2724">
                  <c:v>44658</c:v>
                </c:pt>
                <c:pt idx="2725">
                  <c:v>44659</c:v>
                </c:pt>
                <c:pt idx="2726">
                  <c:v>44662</c:v>
                </c:pt>
                <c:pt idx="2727">
                  <c:v>44663</c:v>
                </c:pt>
                <c:pt idx="2728">
                  <c:v>44664</c:v>
                </c:pt>
                <c:pt idx="2729">
                  <c:v>44665</c:v>
                </c:pt>
                <c:pt idx="2730">
                  <c:v>44666</c:v>
                </c:pt>
                <c:pt idx="2731">
                  <c:v>44669</c:v>
                </c:pt>
                <c:pt idx="2732">
                  <c:v>44670</c:v>
                </c:pt>
                <c:pt idx="2733">
                  <c:v>44671</c:v>
                </c:pt>
                <c:pt idx="2734">
                  <c:v>44672</c:v>
                </c:pt>
                <c:pt idx="2735">
                  <c:v>44673</c:v>
                </c:pt>
                <c:pt idx="2736">
                  <c:v>44676</c:v>
                </c:pt>
                <c:pt idx="2737">
                  <c:v>44677</c:v>
                </c:pt>
                <c:pt idx="2738">
                  <c:v>44678</c:v>
                </c:pt>
                <c:pt idx="2739">
                  <c:v>44679</c:v>
                </c:pt>
                <c:pt idx="2740">
                  <c:v>44680</c:v>
                </c:pt>
                <c:pt idx="2741">
                  <c:v>44683</c:v>
                </c:pt>
                <c:pt idx="2742">
                  <c:v>44684</c:v>
                </c:pt>
                <c:pt idx="2743">
                  <c:v>44685</c:v>
                </c:pt>
                <c:pt idx="2744">
                  <c:v>44686</c:v>
                </c:pt>
                <c:pt idx="2745">
                  <c:v>44687</c:v>
                </c:pt>
                <c:pt idx="2746">
                  <c:v>44690</c:v>
                </c:pt>
                <c:pt idx="2747">
                  <c:v>44691</c:v>
                </c:pt>
                <c:pt idx="2748">
                  <c:v>44692</c:v>
                </c:pt>
                <c:pt idx="2749">
                  <c:v>44693</c:v>
                </c:pt>
                <c:pt idx="2750">
                  <c:v>44694</c:v>
                </c:pt>
                <c:pt idx="2751">
                  <c:v>44697</c:v>
                </c:pt>
                <c:pt idx="2752">
                  <c:v>44698</c:v>
                </c:pt>
                <c:pt idx="2753">
                  <c:v>44699</c:v>
                </c:pt>
                <c:pt idx="2754">
                  <c:v>44700</c:v>
                </c:pt>
                <c:pt idx="2755">
                  <c:v>44701</c:v>
                </c:pt>
                <c:pt idx="2756">
                  <c:v>44704</c:v>
                </c:pt>
                <c:pt idx="2757">
                  <c:v>44705</c:v>
                </c:pt>
                <c:pt idx="2758">
                  <c:v>44706</c:v>
                </c:pt>
                <c:pt idx="2759">
                  <c:v>44707</c:v>
                </c:pt>
                <c:pt idx="2760">
                  <c:v>44708</c:v>
                </c:pt>
                <c:pt idx="2761">
                  <c:v>44711</c:v>
                </c:pt>
                <c:pt idx="2762">
                  <c:v>44712</c:v>
                </c:pt>
                <c:pt idx="2763">
                  <c:v>44713</c:v>
                </c:pt>
                <c:pt idx="2764">
                  <c:v>44714</c:v>
                </c:pt>
                <c:pt idx="2765">
                  <c:v>44715</c:v>
                </c:pt>
                <c:pt idx="2766">
                  <c:v>44718</c:v>
                </c:pt>
                <c:pt idx="2767">
                  <c:v>44719</c:v>
                </c:pt>
                <c:pt idx="2768">
                  <c:v>44720</c:v>
                </c:pt>
                <c:pt idx="2769">
                  <c:v>44721</c:v>
                </c:pt>
                <c:pt idx="2770">
                  <c:v>44722</c:v>
                </c:pt>
                <c:pt idx="2771">
                  <c:v>44725</c:v>
                </c:pt>
                <c:pt idx="2772">
                  <c:v>44726</c:v>
                </c:pt>
                <c:pt idx="2773">
                  <c:v>44727</c:v>
                </c:pt>
                <c:pt idx="2774">
                  <c:v>44728</c:v>
                </c:pt>
                <c:pt idx="2775">
                  <c:v>44729</c:v>
                </c:pt>
                <c:pt idx="2776">
                  <c:v>44732</c:v>
                </c:pt>
                <c:pt idx="2777">
                  <c:v>44733</c:v>
                </c:pt>
                <c:pt idx="2778">
                  <c:v>44734</c:v>
                </c:pt>
                <c:pt idx="2779">
                  <c:v>44735</c:v>
                </c:pt>
                <c:pt idx="2780">
                  <c:v>44736</c:v>
                </c:pt>
                <c:pt idx="2781">
                  <c:v>44739</c:v>
                </c:pt>
                <c:pt idx="2782">
                  <c:v>44740</c:v>
                </c:pt>
                <c:pt idx="2783">
                  <c:v>44741</c:v>
                </c:pt>
                <c:pt idx="2784">
                  <c:v>44742</c:v>
                </c:pt>
                <c:pt idx="2785">
                  <c:v>44743</c:v>
                </c:pt>
                <c:pt idx="2786">
                  <c:v>44746</c:v>
                </c:pt>
                <c:pt idx="2787">
                  <c:v>44747</c:v>
                </c:pt>
                <c:pt idx="2788">
                  <c:v>44748</c:v>
                </c:pt>
                <c:pt idx="2789">
                  <c:v>44749</c:v>
                </c:pt>
                <c:pt idx="2790">
                  <c:v>44750</c:v>
                </c:pt>
                <c:pt idx="2791">
                  <c:v>44753</c:v>
                </c:pt>
                <c:pt idx="2792">
                  <c:v>44754</c:v>
                </c:pt>
                <c:pt idx="2793">
                  <c:v>44755</c:v>
                </c:pt>
                <c:pt idx="2794">
                  <c:v>44756</c:v>
                </c:pt>
                <c:pt idx="2795">
                  <c:v>44757</c:v>
                </c:pt>
                <c:pt idx="2796">
                  <c:v>44760</c:v>
                </c:pt>
                <c:pt idx="2797">
                  <c:v>44761</c:v>
                </c:pt>
                <c:pt idx="2798">
                  <c:v>44762</c:v>
                </c:pt>
                <c:pt idx="2799">
                  <c:v>44763</c:v>
                </c:pt>
                <c:pt idx="2800">
                  <c:v>44764</c:v>
                </c:pt>
                <c:pt idx="2801">
                  <c:v>44767</c:v>
                </c:pt>
                <c:pt idx="2802">
                  <c:v>44768</c:v>
                </c:pt>
                <c:pt idx="2803">
                  <c:v>44769</c:v>
                </c:pt>
                <c:pt idx="2804">
                  <c:v>44770</c:v>
                </c:pt>
                <c:pt idx="2805">
                  <c:v>44771</c:v>
                </c:pt>
                <c:pt idx="2806">
                  <c:v>44774</c:v>
                </c:pt>
                <c:pt idx="2807">
                  <c:v>44775</c:v>
                </c:pt>
                <c:pt idx="2808">
                  <c:v>44776</c:v>
                </c:pt>
                <c:pt idx="2809">
                  <c:v>44777</c:v>
                </c:pt>
                <c:pt idx="2810">
                  <c:v>44778</c:v>
                </c:pt>
                <c:pt idx="2811">
                  <c:v>44781</c:v>
                </c:pt>
                <c:pt idx="2812">
                  <c:v>44782</c:v>
                </c:pt>
                <c:pt idx="2813">
                  <c:v>44783</c:v>
                </c:pt>
                <c:pt idx="2814">
                  <c:v>44784</c:v>
                </c:pt>
                <c:pt idx="2815">
                  <c:v>44785</c:v>
                </c:pt>
                <c:pt idx="2816">
                  <c:v>44788</c:v>
                </c:pt>
                <c:pt idx="2817">
                  <c:v>44789</c:v>
                </c:pt>
                <c:pt idx="2818">
                  <c:v>44790</c:v>
                </c:pt>
                <c:pt idx="2819">
                  <c:v>44791</c:v>
                </c:pt>
                <c:pt idx="2820">
                  <c:v>44792</c:v>
                </c:pt>
                <c:pt idx="2821">
                  <c:v>44795</c:v>
                </c:pt>
                <c:pt idx="2822">
                  <c:v>44796</c:v>
                </c:pt>
                <c:pt idx="2823">
                  <c:v>44797</c:v>
                </c:pt>
                <c:pt idx="2824">
                  <c:v>44798</c:v>
                </c:pt>
                <c:pt idx="2825">
                  <c:v>44799</c:v>
                </c:pt>
                <c:pt idx="2826">
                  <c:v>44802</c:v>
                </c:pt>
                <c:pt idx="2827">
                  <c:v>44803</c:v>
                </c:pt>
                <c:pt idx="2828">
                  <c:v>44804</c:v>
                </c:pt>
                <c:pt idx="2829">
                  <c:v>44805</c:v>
                </c:pt>
                <c:pt idx="2830">
                  <c:v>44806</c:v>
                </c:pt>
                <c:pt idx="2831">
                  <c:v>44809</c:v>
                </c:pt>
                <c:pt idx="2832">
                  <c:v>44810</c:v>
                </c:pt>
                <c:pt idx="2833">
                  <c:v>44811</c:v>
                </c:pt>
                <c:pt idx="2834">
                  <c:v>44812</c:v>
                </c:pt>
                <c:pt idx="2835">
                  <c:v>44813</c:v>
                </c:pt>
                <c:pt idx="2836">
                  <c:v>44816</c:v>
                </c:pt>
                <c:pt idx="2837">
                  <c:v>44817</c:v>
                </c:pt>
                <c:pt idx="2838">
                  <c:v>44818</c:v>
                </c:pt>
                <c:pt idx="2839">
                  <c:v>44819</c:v>
                </c:pt>
                <c:pt idx="2840">
                  <c:v>44820</c:v>
                </c:pt>
                <c:pt idx="2841">
                  <c:v>44823</c:v>
                </c:pt>
                <c:pt idx="2842">
                  <c:v>44824</c:v>
                </c:pt>
                <c:pt idx="2843">
                  <c:v>44825</c:v>
                </c:pt>
                <c:pt idx="2844">
                  <c:v>44826</c:v>
                </c:pt>
                <c:pt idx="2845">
                  <c:v>44827</c:v>
                </c:pt>
                <c:pt idx="2846">
                  <c:v>44830</c:v>
                </c:pt>
                <c:pt idx="2847">
                  <c:v>44831</c:v>
                </c:pt>
                <c:pt idx="2848">
                  <c:v>44832</c:v>
                </c:pt>
                <c:pt idx="2849">
                  <c:v>44833</c:v>
                </c:pt>
                <c:pt idx="2850">
                  <c:v>44834</c:v>
                </c:pt>
                <c:pt idx="2851">
                  <c:v>44837</c:v>
                </c:pt>
                <c:pt idx="2852">
                  <c:v>44838</c:v>
                </c:pt>
                <c:pt idx="2853">
                  <c:v>44839</c:v>
                </c:pt>
                <c:pt idx="2854">
                  <c:v>44840</c:v>
                </c:pt>
                <c:pt idx="2855">
                  <c:v>44841</c:v>
                </c:pt>
                <c:pt idx="2856">
                  <c:v>44844</c:v>
                </c:pt>
                <c:pt idx="2857">
                  <c:v>44845</c:v>
                </c:pt>
                <c:pt idx="2858">
                  <c:v>44846</c:v>
                </c:pt>
                <c:pt idx="2859">
                  <c:v>44847</c:v>
                </c:pt>
                <c:pt idx="2860">
                  <c:v>44848</c:v>
                </c:pt>
                <c:pt idx="2861">
                  <c:v>44851</c:v>
                </c:pt>
                <c:pt idx="2862">
                  <c:v>44852</c:v>
                </c:pt>
                <c:pt idx="2863">
                  <c:v>44853</c:v>
                </c:pt>
              </c:numCache>
            </c:numRef>
          </c:cat>
          <c:val>
            <c:numRef>
              <c:f>'FRED Graph'!$F$14:$F$2888</c:f>
              <c:numCache>
                <c:formatCode>#,##0</c:formatCode>
                <c:ptCount val="2873"/>
                <c:pt idx="0">
                  <c:v>2650.67</c:v>
                </c:pt>
                <c:pt idx="1">
                  <c:v>2738.63</c:v>
                </c:pt>
                <c:pt idx="2">
                  <c:v>2737.15</c:v>
                </c:pt>
                <c:pt idx="3">
                  <c:v>2684.41</c:v>
                </c:pt>
                <c:pt idx="4">
                  <c:v>2606.96</c:v>
                </c:pt>
                <c:pt idx="5">
                  <c:v>2639.98</c:v>
                </c:pt>
                <c:pt idx="6">
                  <c:v>2697.97</c:v>
                </c:pt>
                <c:pt idx="7">
                  <c:v>2686.15</c:v>
                </c:pt>
                <c:pt idx="8">
                  <c:v>2695.25</c:v>
                </c:pt>
                <c:pt idx="9">
                  <c:v>2727.49</c:v>
                </c:pt>
                <c:pt idx="10">
                  <c:v>2621.65</c:v>
                </c:pt>
                <c:pt idx="11">
                  <c:v>2625.15</c:v>
                </c:pt>
                <c:pt idx="12">
                  <c:v>2678.75</c:v>
                </c:pt>
                <c:pt idx="13">
                  <c:v>2657.22</c:v>
                </c:pt>
                <c:pt idx="14">
                  <c:v>2686.2</c:v>
                </c:pt>
                <c:pt idx="15">
                  <c:v>2639.61</c:v>
                </c:pt>
                <c:pt idx="16">
                  <c:v>2587.9899999999998</c:v>
                </c:pt>
                <c:pt idx="17">
                  <c:v>2572.5</c:v>
                </c:pt>
                <c:pt idx="18">
                  <c:v>2523.14</c:v>
                </c:pt>
                <c:pt idx="19">
                  <c:v>2521.2800000000002</c:v>
                </c:pt>
                <c:pt idx="20">
                  <c:v>2460.08</c:v>
                </c:pt>
                <c:pt idx="21">
                  <c:v>2460.08</c:v>
                </c:pt>
                <c:pt idx="22">
                  <c:v>2441.5100000000002</c:v>
                </c:pt>
                <c:pt idx="23">
                  <c:v>2527.34</c:v>
                </c:pt>
                <c:pt idx="24">
                  <c:v>2515.5100000000002</c:v>
                </c:pt>
                <c:pt idx="25">
                  <c:v>2620.34</c:v>
                </c:pt>
                <c:pt idx="26">
                  <c:v>2626.2</c:v>
                </c:pt>
                <c:pt idx="27">
                  <c:v>2626.93</c:v>
                </c:pt>
                <c:pt idx="28">
                  <c:v>2655.76</c:v>
                </c:pt>
                <c:pt idx="29">
                  <c:v>2649.56</c:v>
                </c:pt>
                <c:pt idx="30">
                  <c:v>2649.21</c:v>
                </c:pt>
                <c:pt idx="31">
                  <c:v>2596.38</c:v>
                </c:pt>
                <c:pt idx="32">
                  <c:v>2646.85</c:v>
                </c:pt>
                <c:pt idx="33">
                  <c:v>2612.2600000000002</c:v>
                </c:pt>
                <c:pt idx="34">
                  <c:v>2579.27</c:v>
                </c:pt>
                <c:pt idx="35">
                  <c:v>2539.31</c:v>
                </c:pt>
                <c:pt idx="36">
                  <c:v>2541.0100000000002</c:v>
                </c:pt>
                <c:pt idx="37">
                  <c:v>2555.33</c:v>
                </c:pt>
                <c:pt idx="38">
                  <c:v>2523.14</c:v>
                </c:pt>
                <c:pt idx="39">
                  <c:v>2603.73</c:v>
                </c:pt>
                <c:pt idx="40">
                  <c:v>2577.9699999999998</c:v>
                </c:pt>
                <c:pt idx="41">
                  <c:v>2599.4499999999998</c:v>
                </c:pt>
                <c:pt idx="42">
                  <c:v>2618.64</c:v>
                </c:pt>
                <c:pt idx="43">
                  <c:v>2618.64</c:v>
                </c:pt>
                <c:pt idx="44">
                  <c:v>2625.2</c:v>
                </c:pt>
                <c:pt idx="45">
                  <c:v>2589.98</c:v>
                </c:pt>
                <c:pt idx="46">
                  <c:v>2613.7399999999998</c:v>
                </c:pt>
                <c:pt idx="47">
                  <c:v>2605.15</c:v>
                </c:pt>
                <c:pt idx="48">
                  <c:v>2605.15</c:v>
                </c:pt>
                <c:pt idx="49">
                  <c:v>2648.72</c:v>
                </c:pt>
                <c:pt idx="50">
                  <c:v>2648.36</c:v>
                </c:pt>
                <c:pt idx="51">
                  <c:v>2669.86</c:v>
                </c:pt>
                <c:pt idx="52">
                  <c:v>2674.22</c:v>
                </c:pt>
                <c:pt idx="53">
                  <c:v>2676.56</c:v>
                </c:pt>
                <c:pt idx="54">
                  <c:v>2702.5</c:v>
                </c:pt>
                <c:pt idx="55">
                  <c:v>2710.76</c:v>
                </c:pt>
                <c:pt idx="56">
                  <c:v>2724.7</c:v>
                </c:pt>
                <c:pt idx="57">
                  <c:v>2710.67</c:v>
                </c:pt>
                <c:pt idx="58">
                  <c:v>2710.67</c:v>
                </c:pt>
                <c:pt idx="59">
                  <c:v>2728.08</c:v>
                </c:pt>
                <c:pt idx="60">
                  <c:v>2769.71</c:v>
                </c:pt>
                <c:pt idx="61">
                  <c:v>2788.33</c:v>
                </c:pt>
                <c:pt idx="62">
                  <c:v>2786.7</c:v>
                </c:pt>
                <c:pt idx="63">
                  <c:v>2784.17</c:v>
                </c:pt>
                <c:pt idx="64">
                  <c:v>2786.64</c:v>
                </c:pt>
                <c:pt idx="65">
                  <c:v>2818.31</c:v>
                </c:pt>
                <c:pt idx="66">
                  <c:v>2805.28</c:v>
                </c:pt>
                <c:pt idx="67">
                  <c:v>2816.55</c:v>
                </c:pt>
                <c:pt idx="68">
                  <c:v>2811.94</c:v>
                </c:pt>
                <c:pt idx="69">
                  <c:v>2813.84</c:v>
                </c:pt>
                <c:pt idx="70">
                  <c:v>2848.27</c:v>
                </c:pt>
                <c:pt idx="71">
                  <c:v>2859.68</c:v>
                </c:pt>
                <c:pt idx="72">
                  <c:v>2905.66</c:v>
                </c:pt>
                <c:pt idx="73">
                  <c:v>2901.99</c:v>
                </c:pt>
                <c:pt idx="74">
                  <c:v>2904.08</c:v>
                </c:pt>
                <c:pt idx="75">
                  <c:v>2915.86</c:v>
                </c:pt>
                <c:pt idx="76">
                  <c:v>2927.23</c:v>
                </c:pt>
                <c:pt idx="77">
                  <c:v>2903.88</c:v>
                </c:pt>
                <c:pt idx="78">
                  <c:v>2931.39</c:v>
                </c:pt>
                <c:pt idx="79">
                  <c:v>2931.83</c:v>
                </c:pt>
                <c:pt idx="80">
                  <c:v>2915.83</c:v>
                </c:pt>
                <c:pt idx="81">
                  <c:v>2959.85</c:v>
                </c:pt>
                <c:pt idx="82">
                  <c:v>2951.78</c:v>
                </c:pt>
                <c:pt idx="83">
                  <c:v>2951.78</c:v>
                </c:pt>
                <c:pt idx="84">
                  <c:v>2948.57</c:v>
                </c:pt>
                <c:pt idx="85">
                  <c:v>2933.17</c:v>
                </c:pt>
                <c:pt idx="86">
                  <c:v>2956.98</c:v>
                </c:pt>
                <c:pt idx="87">
                  <c:v>2963.75</c:v>
                </c:pt>
                <c:pt idx="88">
                  <c:v>2966.16</c:v>
                </c:pt>
                <c:pt idx="89">
                  <c:v>2986.76</c:v>
                </c:pt>
                <c:pt idx="90">
                  <c:v>2966.89</c:v>
                </c:pt>
                <c:pt idx="91">
                  <c:v>2988.97</c:v>
                </c:pt>
                <c:pt idx="92">
                  <c:v>2976.19</c:v>
                </c:pt>
                <c:pt idx="93">
                  <c:v>2950.48</c:v>
                </c:pt>
                <c:pt idx="94">
                  <c:v>2910.32</c:v>
                </c:pt>
                <c:pt idx="95">
                  <c:v>2935.69</c:v>
                </c:pt>
                <c:pt idx="96">
                  <c:v>2970.42</c:v>
                </c:pt>
                <c:pt idx="97">
                  <c:v>2988.34</c:v>
                </c:pt>
                <c:pt idx="98">
                  <c:v>2983.66</c:v>
                </c:pt>
                <c:pt idx="99">
                  <c:v>3039.88</c:v>
                </c:pt>
                <c:pt idx="100">
                  <c:v>3040.73</c:v>
                </c:pt>
                <c:pt idx="101">
                  <c:v>3056.37</c:v>
                </c:pt>
                <c:pt idx="102">
                  <c:v>3055.26</c:v>
                </c:pt>
                <c:pt idx="103">
                  <c:v>3078.32</c:v>
                </c:pt>
                <c:pt idx="104">
                  <c:v>3074.15</c:v>
                </c:pt>
                <c:pt idx="105">
                  <c:v>3075.32</c:v>
                </c:pt>
                <c:pt idx="106">
                  <c:v>3063.32</c:v>
                </c:pt>
                <c:pt idx="107">
                  <c:v>3067.92</c:v>
                </c:pt>
                <c:pt idx="108">
                  <c:v>3122.57</c:v>
                </c:pt>
                <c:pt idx="109">
                  <c:v>3120.35</c:v>
                </c:pt>
                <c:pt idx="110">
                  <c:v>3104.96</c:v>
                </c:pt>
                <c:pt idx="111">
                  <c:v>3095.36</c:v>
                </c:pt>
                <c:pt idx="112">
                  <c:v>3091.57</c:v>
                </c:pt>
                <c:pt idx="113">
                  <c:v>3119.7</c:v>
                </c:pt>
                <c:pt idx="114">
                  <c:v>3113.57</c:v>
                </c:pt>
                <c:pt idx="115">
                  <c:v>3068.09</c:v>
                </c:pt>
                <c:pt idx="116">
                  <c:v>3080.5</c:v>
                </c:pt>
                <c:pt idx="117">
                  <c:v>3080.5</c:v>
                </c:pt>
                <c:pt idx="118">
                  <c:v>3047.08</c:v>
                </c:pt>
                <c:pt idx="119">
                  <c:v>2991.22</c:v>
                </c:pt>
                <c:pt idx="120">
                  <c:v>3016.46</c:v>
                </c:pt>
                <c:pt idx="121">
                  <c:v>3055.55</c:v>
                </c:pt>
                <c:pt idx="122">
                  <c:v>3011.33</c:v>
                </c:pt>
                <c:pt idx="123">
                  <c:v>2988.4</c:v>
                </c:pt>
                <c:pt idx="124">
                  <c:v>3042.82</c:v>
                </c:pt>
                <c:pt idx="125">
                  <c:v>3031.45</c:v>
                </c:pt>
                <c:pt idx="126">
                  <c:v>3007.56</c:v>
                </c:pt>
                <c:pt idx="127">
                  <c:v>3000.45</c:v>
                </c:pt>
                <c:pt idx="128">
                  <c:v>2970.45</c:v>
                </c:pt>
                <c:pt idx="129">
                  <c:v>2961.6</c:v>
                </c:pt>
                <c:pt idx="130">
                  <c:v>3029.63</c:v>
                </c:pt>
                <c:pt idx="131">
                  <c:v>3050.61</c:v>
                </c:pt>
                <c:pt idx="132">
                  <c:v>3069.2</c:v>
                </c:pt>
                <c:pt idx="133">
                  <c:v>3046.36</c:v>
                </c:pt>
                <c:pt idx="134">
                  <c:v>3050.44</c:v>
                </c:pt>
                <c:pt idx="135">
                  <c:v>3059.85</c:v>
                </c:pt>
                <c:pt idx="136">
                  <c:v>3024.3</c:v>
                </c:pt>
                <c:pt idx="137">
                  <c:v>2956.34</c:v>
                </c:pt>
                <c:pt idx="138">
                  <c:v>2957.76</c:v>
                </c:pt>
                <c:pt idx="139">
                  <c:v>2946.27</c:v>
                </c:pt>
                <c:pt idx="140">
                  <c:v>2934.71</c:v>
                </c:pt>
                <c:pt idx="141">
                  <c:v>2933.64</c:v>
                </c:pt>
                <c:pt idx="142">
                  <c:v>2933.82</c:v>
                </c:pt>
                <c:pt idx="143">
                  <c:v>2902.58</c:v>
                </c:pt>
                <c:pt idx="144">
                  <c:v>2893.76</c:v>
                </c:pt>
                <c:pt idx="145">
                  <c:v>2874.04</c:v>
                </c:pt>
                <c:pt idx="146">
                  <c:v>2813.69</c:v>
                </c:pt>
                <c:pt idx="147">
                  <c:v>2778.79</c:v>
                </c:pt>
                <c:pt idx="148">
                  <c:v>2847.21</c:v>
                </c:pt>
                <c:pt idx="149">
                  <c:v>2839.08</c:v>
                </c:pt>
                <c:pt idx="150">
                  <c:v>2850.12</c:v>
                </c:pt>
                <c:pt idx="151">
                  <c:v>2839.38</c:v>
                </c:pt>
                <c:pt idx="152">
                  <c:v>2837.53</c:v>
                </c:pt>
                <c:pt idx="153">
                  <c:v>2837.53</c:v>
                </c:pt>
                <c:pt idx="154">
                  <c:v>2870.99</c:v>
                </c:pt>
                <c:pt idx="155">
                  <c:v>2837.36</c:v>
                </c:pt>
                <c:pt idx="156">
                  <c:v>2827.34</c:v>
                </c:pt>
                <c:pt idx="157">
                  <c:v>2747.48</c:v>
                </c:pt>
                <c:pt idx="158">
                  <c:v>2760.01</c:v>
                </c:pt>
                <c:pt idx="159">
                  <c:v>2778.11</c:v>
                </c:pt>
                <c:pt idx="160">
                  <c:v>2844.72</c:v>
                </c:pt>
                <c:pt idx="161">
                  <c:v>2831.02</c:v>
                </c:pt>
                <c:pt idx="162">
                  <c:v>2858.42</c:v>
                </c:pt>
                <c:pt idx="163">
                  <c:v>2809.73</c:v>
                </c:pt>
                <c:pt idx="164">
                  <c:v>2843.07</c:v>
                </c:pt>
                <c:pt idx="165">
                  <c:v>2818.61</c:v>
                </c:pt>
                <c:pt idx="166">
                  <c:v>2836.33</c:v>
                </c:pt>
                <c:pt idx="167">
                  <c:v>2872.8</c:v>
                </c:pt>
                <c:pt idx="168">
                  <c:v>2895.33</c:v>
                </c:pt>
                <c:pt idx="169">
                  <c:v>2929.76</c:v>
                </c:pt>
                <c:pt idx="170">
                  <c:v>2930.45</c:v>
                </c:pt>
                <c:pt idx="171">
                  <c:v>2859.09</c:v>
                </c:pt>
                <c:pt idx="172">
                  <c:v>2892.42</c:v>
                </c:pt>
                <c:pt idx="173">
                  <c:v>2836.17</c:v>
                </c:pt>
                <c:pt idx="174">
                  <c:v>2854.06</c:v>
                </c:pt>
                <c:pt idx="175">
                  <c:v>2875.32</c:v>
                </c:pt>
                <c:pt idx="176">
                  <c:v>2849.49</c:v>
                </c:pt>
                <c:pt idx="177">
                  <c:v>2935.06</c:v>
                </c:pt>
                <c:pt idx="178">
                  <c:v>2951.24</c:v>
                </c:pt>
                <c:pt idx="179">
                  <c:v>2976.09</c:v>
                </c:pt>
                <c:pt idx="180">
                  <c:v>2976.09</c:v>
                </c:pt>
                <c:pt idx="181">
                  <c:v>2976.12</c:v>
                </c:pt>
                <c:pt idx="182">
                  <c:v>2937.33</c:v>
                </c:pt>
                <c:pt idx="183">
                  <c:v>2931.77</c:v>
                </c:pt>
                <c:pt idx="184">
                  <c:v>2902.34</c:v>
                </c:pt>
                <c:pt idx="185">
                  <c:v>2887.99</c:v>
                </c:pt>
                <c:pt idx="186">
                  <c:v>2866.19</c:v>
                </c:pt>
                <c:pt idx="187">
                  <c:v>2908.47</c:v>
                </c:pt>
                <c:pt idx="188">
                  <c:v>2896.94</c:v>
                </c:pt>
                <c:pt idx="189">
                  <c:v>2910.04</c:v>
                </c:pt>
                <c:pt idx="190">
                  <c:v>2942.6</c:v>
                </c:pt>
                <c:pt idx="191">
                  <c:v>2965.9</c:v>
                </c:pt>
                <c:pt idx="192">
                  <c:v>2925.3</c:v>
                </c:pt>
                <c:pt idx="193">
                  <c:v>2890.15</c:v>
                </c:pt>
                <c:pt idx="194">
                  <c:v>2862.99</c:v>
                </c:pt>
                <c:pt idx="195">
                  <c:v>2854.24</c:v>
                </c:pt>
                <c:pt idx="196">
                  <c:v>2893.25</c:v>
                </c:pt>
                <c:pt idx="197">
                  <c:v>2958.09</c:v>
                </c:pt>
                <c:pt idx="198">
                  <c:v>2945.84</c:v>
                </c:pt>
                <c:pt idx="199">
                  <c:v>2939.52</c:v>
                </c:pt>
                <c:pt idx="200">
                  <c:v>2920.21</c:v>
                </c:pt>
                <c:pt idx="201">
                  <c:v>2909.77</c:v>
                </c:pt>
                <c:pt idx="202">
                  <c:v>2967.9</c:v>
                </c:pt>
                <c:pt idx="203">
                  <c:v>2989.91</c:v>
                </c:pt>
                <c:pt idx="204">
                  <c:v>3015.86</c:v>
                </c:pt>
                <c:pt idx="205">
                  <c:v>3011.25</c:v>
                </c:pt>
                <c:pt idx="206">
                  <c:v>3018.64</c:v>
                </c:pt>
                <c:pt idx="207">
                  <c:v>3020.86</c:v>
                </c:pt>
                <c:pt idx="208">
                  <c:v>3022.52</c:v>
                </c:pt>
                <c:pt idx="209">
                  <c:v>3016.98</c:v>
                </c:pt>
                <c:pt idx="210">
                  <c:v>3030.93</c:v>
                </c:pt>
                <c:pt idx="211">
                  <c:v>3062.39</c:v>
                </c:pt>
                <c:pt idx="212">
                  <c:v>3076.59</c:v>
                </c:pt>
                <c:pt idx="213">
                  <c:v>3076.21</c:v>
                </c:pt>
                <c:pt idx="214">
                  <c:v>3067.26</c:v>
                </c:pt>
                <c:pt idx="215">
                  <c:v>3073.67</c:v>
                </c:pt>
                <c:pt idx="216">
                  <c:v>3053.4</c:v>
                </c:pt>
                <c:pt idx="217">
                  <c:v>3069.79</c:v>
                </c:pt>
                <c:pt idx="218">
                  <c:v>3073.19</c:v>
                </c:pt>
                <c:pt idx="219">
                  <c:v>3077.14</c:v>
                </c:pt>
                <c:pt idx="220">
                  <c:v>3081.19</c:v>
                </c:pt>
                <c:pt idx="221">
                  <c:v>3048.71</c:v>
                </c:pt>
                <c:pt idx="222">
                  <c:v>3066.96</c:v>
                </c:pt>
                <c:pt idx="223">
                  <c:v>3066.96</c:v>
                </c:pt>
                <c:pt idx="224">
                  <c:v>3075.06</c:v>
                </c:pt>
                <c:pt idx="225">
                  <c:v>3069.27</c:v>
                </c:pt>
                <c:pt idx="226">
                  <c:v>3135.81</c:v>
                </c:pt>
                <c:pt idx="227">
                  <c:v>3136.42</c:v>
                </c:pt>
                <c:pt idx="228">
                  <c:v>3104.02</c:v>
                </c:pt>
                <c:pt idx="229">
                  <c:v>3104.53</c:v>
                </c:pt>
                <c:pt idx="230">
                  <c:v>3114.31</c:v>
                </c:pt>
                <c:pt idx="231">
                  <c:v>3155.83</c:v>
                </c:pt>
                <c:pt idx="232">
                  <c:v>3183.95</c:v>
                </c:pt>
                <c:pt idx="233">
                  <c:v>3178.67</c:v>
                </c:pt>
                <c:pt idx="234">
                  <c:v>3177.8</c:v>
                </c:pt>
                <c:pt idx="235">
                  <c:v>3182.62</c:v>
                </c:pt>
                <c:pt idx="236">
                  <c:v>3175.96</c:v>
                </c:pt>
                <c:pt idx="237">
                  <c:v>3179.96</c:v>
                </c:pt>
                <c:pt idx="238">
                  <c:v>3160.78</c:v>
                </c:pt>
                <c:pt idx="239">
                  <c:v>3117.73</c:v>
                </c:pt>
                <c:pt idx="240">
                  <c:v>3093.7</c:v>
                </c:pt>
                <c:pt idx="241">
                  <c:v>3136.6</c:v>
                </c:pt>
                <c:pt idx="242">
                  <c:v>3116.23</c:v>
                </c:pt>
                <c:pt idx="243">
                  <c:v>3113.53</c:v>
                </c:pt>
                <c:pt idx="244">
                  <c:v>3120.04</c:v>
                </c:pt>
                <c:pt idx="245">
                  <c:v>3135.23</c:v>
                </c:pt>
                <c:pt idx="246">
                  <c:v>3149.46</c:v>
                </c:pt>
                <c:pt idx="247">
                  <c:v>3136.19</c:v>
                </c:pt>
                <c:pt idx="248">
                  <c:v>3112.35</c:v>
                </c:pt>
                <c:pt idx="249">
                  <c:v>3065.02</c:v>
                </c:pt>
                <c:pt idx="250">
                  <c:v>3051.78</c:v>
                </c:pt>
                <c:pt idx="251">
                  <c:v>3049.41</c:v>
                </c:pt>
                <c:pt idx="252">
                  <c:v>3044.11</c:v>
                </c:pt>
                <c:pt idx="253">
                  <c:v>3064.18</c:v>
                </c:pt>
                <c:pt idx="254">
                  <c:v>3101.17</c:v>
                </c:pt>
                <c:pt idx="255">
                  <c:v>3104.12</c:v>
                </c:pt>
                <c:pt idx="256">
                  <c:v>3072.87</c:v>
                </c:pt>
                <c:pt idx="257">
                  <c:v>3005.62</c:v>
                </c:pt>
                <c:pt idx="258">
                  <c:v>3016.96</c:v>
                </c:pt>
                <c:pt idx="259">
                  <c:v>2990.46</c:v>
                </c:pt>
                <c:pt idx="260">
                  <c:v>2981.7</c:v>
                </c:pt>
                <c:pt idx="261">
                  <c:v>2986.12</c:v>
                </c:pt>
                <c:pt idx="262">
                  <c:v>2987.95</c:v>
                </c:pt>
                <c:pt idx="263">
                  <c:v>2987.95</c:v>
                </c:pt>
                <c:pt idx="264">
                  <c:v>2977.23</c:v>
                </c:pt>
                <c:pt idx="265">
                  <c:v>3020.06</c:v>
                </c:pt>
                <c:pt idx="266">
                  <c:v>2982.13</c:v>
                </c:pt>
                <c:pt idx="267">
                  <c:v>2999.66</c:v>
                </c:pt>
                <c:pt idx="268">
                  <c:v>3011.93</c:v>
                </c:pt>
                <c:pt idx="269">
                  <c:v>2937.29</c:v>
                </c:pt>
                <c:pt idx="270">
                  <c:v>2895.58</c:v>
                </c:pt>
                <c:pt idx="271">
                  <c:v>2904.87</c:v>
                </c:pt>
                <c:pt idx="272">
                  <c:v>2904.26</c:v>
                </c:pt>
                <c:pt idx="273">
                  <c:v>2883.89</c:v>
                </c:pt>
                <c:pt idx="274">
                  <c:v>2846.81</c:v>
                </c:pt>
                <c:pt idx="275">
                  <c:v>2836.94</c:v>
                </c:pt>
                <c:pt idx="276">
                  <c:v>2853.13</c:v>
                </c:pt>
                <c:pt idx="277">
                  <c:v>2916.07</c:v>
                </c:pt>
                <c:pt idx="278">
                  <c:v>2916.68</c:v>
                </c:pt>
                <c:pt idx="279">
                  <c:v>2926.55</c:v>
                </c:pt>
                <c:pt idx="280">
                  <c:v>2926.55</c:v>
                </c:pt>
                <c:pt idx="281">
                  <c:v>2966.85</c:v>
                </c:pt>
                <c:pt idx="282">
                  <c:v>2976.78</c:v>
                </c:pt>
                <c:pt idx="283">
                  <c:v>2967.79</c:v>
                </c:pt>
                <c:pt idx="284">
                  <c:v>2991.78</c:v>
                </c:pt>
                <c:pt idx="285">
                  <c:v>3012.03</c:v>
                </c:pt>
                <c:pt idx="286">
                  <c:v>3010.24</c:v>
                </c:pt>
                <c:pt idx="287">
                  <c:v>3002.2</c:v>
                </c:pt>
                <c:pt idx="288">
                  <c:v>2996.69</c:v>
                </c:pt>
                <c:pt idx="289">
                  <c:v>2973.7</c:v>
                </c:pt>
                <c:pt idx="290">
                  <c:v>2989.27</c:v>
                </c:pt>
                <c:pt idx="291">
                  <c:v>2978.04</c:v>
                </c:pt>
                <c:pt idx="292">
                  <c:v>2986.96</c:v>
                </c:pt>
                <c:pt idx="293">
                  <c:v>3022.3</c:v>
                </c:pt>
                <c:pt idx="294">
                  <c:v>3013.81</c:v>
                </c:pt>
                <c:pt idx="295">
                  <c:v>2992.16</c:v>
                </c:pt>
                <c:pt idx="296">
                  <c:v>2971.33</c:v>
                </c:pt>
                <c:pt idx="297">
                  <c:v>3010.6</c:v>
                </c:pt>
                <c:pt idx="298">
                  <c:v>3054.53</c:v>
                </c:pt>
                <c:pt idx="299">
                  <c:v>3044.36</c:v>
                </c:pt>
                <c:pt idx="300">
                  <c:v>3050.39</c:v>
                </c:pt>
                <c:pt idx="301">
                  <c:v>3021.01</c:v>
                </c:pt>
                <c:pt idx="302">
                  <c:v>3012.6</c:v>
                </c:pt>
                <c:pt idx="303">
                  <c:v>3012.6</c:v>
                </c:pt>
                <c:pt idx="304">
                  <c:v>2990.16</c:v>
                </c:pt>
                <c:pt idx="305">
                  <c:v>2985.91</c:v>
                </c:pt>
                <c:pt idx="306">
                  <c:v>2960.31</c:v>
                </c:pt>
                <c:pt idx="307">
                  <c:v>3019.51</c:v>
                </c:pt>
                <c:pt idx="308">
                  <c:v>3019.51</c:v>
                </c:pt>
                <c:pt idx="309">
                  <c:v>3112.26</c:v>
                </c:pt>
                <c:pt idx="310">
                  <c:v>3100.57</c:v>
                </c:pt>
                <c:pt idx="311">
                  <c:v>3101.66</c:v>
                </c:pt>
                <c:pt idx="312">
                  <c:v>3098.81</c:v>
                </c:pt>
                <c:pt idx="313">
                  <c:v>3091.81</c:v>
                </c:pt>
                <c:pt idx="314">
                  <c:v>3105.81</c:v>
                </c:pt>
                <c:pt idx="315">
                  <c:v>3121.76</c:v>
                </c:pt>
                <c:pt idx="316">
                  <c:v>3125.63</c:v>
                </c:pt>
                <c:pt idx="317">
                  <c:v>3117.5</c:v>
                </c:pt>
                <c:pt idx="318">
                  <c:v>3110.78</c:v>
                </c:pt>
                <c:pt idx="319">
                  <c:v>3117.54</c:v>
                </c:pt>
                <c:pt idx="320">
                  <c:v>3136</c:v>
                </c:pt>
                <c:pt idx="321">
                  <c:v>3134.71</c:v>
                </c:pt>
                <c:pt idx="322">
                  <c:v>3134.71</c:v>
                </c:pt>
                <c:pt idx="323">
                  <c:v>3143.18</c:v>
                </c:pt>
                <c:pt idx="324">
                  <c:v>3153.67</c:v>
                </c:pt>
                <c:pt idx="325">
                  <c:v>3130.38</c:v>
                </c:pt>
                <c:pt idx="326">
                  <c:v>3149.71</c:v>
                </c:pt>
                <c:pt idx="327">
                  <c:v>3154.3</c:v>
                </c:pt>
                <c:pt idx="328">
                  <c:v>3153.66</c:v>
                </c:pt>
                <c:pt idx="329">
                  <c:v>3142.31</c:v>
                </c:pt>
                <c:pt idx="330">
                  <c:v>3142.13</c:v>
                </c:pt>
                <c:pt idx="331">
                  <c:v>3179.1</c:v>
                </c:pt>
                <c:pt idx="332">
                  <c:v>3131.17</c:v>
                </c:pt>
                <c:pt idx="333">
                  <c:v>3171.58</c:v>
                </c:pt>
                <c:pt idx="334">
                  <c:v>3168.48</c:v>
                </c:pt>
                <c:pt idx="335">
                  <c:v>3165.13</c:v>
                </c:pt>
                <c:pt idx="336">
                  <c:v>3193.87</c:v>
                </c:pt>
                <c:pt idx="337">
                  <c:v>3192</c:v>
                </c:pt>
                <c:pt idx="338">
                  <c:v>3186.49</c:v>
                </c:pt>
                <c:pt idx="339">
                  <c:v>3196.88</c:v>
                </c:pt>
                <c:pt idx="340">
                  <c:v>3198.66</c:v>
                </c:pt>
                <c:pt idx="341">
                  <c:v>3192.03</c:v>
                </c:pt>
                <c:pt idx="342">
                  <c:v>3192.03</c:v>
                </c:pt>
                <c:pt idx="343">
                  <c:v>3213.59</c:v>
                </c:pt>
                <c:pt idx="344">
                  <c:v>3164.41</c:v>
                </c:pt>
                <c:pt idx="345">
                  <c:v>3131.49</c:v>
                </c:pt>
                <c:pt idx="346">
                  <c:v>3161.82</c:v>
                </c:pt>
                <c:pt idx="347">
                  <c:v>3116.25</c:v>
                </c:pt>
                <c:pt idx="348">
                  <c:v>3129.65</c:v>
                </c:pt>
                <c:pt idx="349">
                  <c:v>3162.26</c:v>
                </c:pt>
                <c:pt idx="350">
                  <c:v>3160.19</c:v>
                </c:pt>
                <c:pt idx="351">
                  <c:v>3169.74</c:v>
                </c:pt>
                <c:pt idx="352">
                  <c:v>3182.03</c:v>
                </c:pt>
                <c:pt idx="353">
                  <c:v>3224.13</c:v>
                </c:pt>
                <c:pt idx="354">
                  <c:v>3222.37</c:v>
                </c:pt>
                <c:pt idx="355">
                  <c:v>3232.09</c:v>
                </c:pt>
                <c:pt idx="356">
                  <c:v>3244.37</c:v>
                </c:pt>
                <c:pt idx="357">
                  <c:v>3252.87</c:v>
                </c:pt>
                <c:pt idx="358">
                  <c:v>3242.32</c:v>
                </c:pt>
                <c:pt idx="359">
                  <c:v>3245.12</c:v>
                </c:pt>
                <c:pt idx="360">
                  <c:v>3258.93</c:v>
                </c:pt>
                <c:pt idx="361">
                  <c:v>3249.07</c:v>
                </c:pt>
                <c:pt idx="362">
                  <c:v>3237.59</c:v>
                </c:pt>
                <c:pt idx="363">
                  <c:v>3229.1</c:v>
                </c:pt>
                <c:pt idx="364">
                  <c:v>3254.19</c:v>
                </c:pt>
                <c:pt idx="365">
                  <c:v>3222.6</c:v>
                </c:pt>
                <c:pt idx="366">
                  <c:v>3245</c:v>
                </c:pt>
                <c:pt idx="367">
                  <c:v>3235.3</c:v>
                </c:pt>
                <c:pt idx="368">
                  <c:v>3252.48</c:v>
                </c:pt>
                <c:pt idx="369">
                  <c:v>3256.52</c:v>
                </c:pt>
                <c:pt idx="370">
                  <c:v>3267.52</c:v>
                </c:pt>
                <c:pt idx="371">
                  <c:v>3267.52</c:v>
                </c:pt>
                <c:pt idx="372">
                  <c:v>3239.17</c:v>
                </c:pt>
                <c:pt idx="373">
                  <c:v>3254.86</c:v>
                </c:pt>
                <c:pt idx="374">
                  <c:v>3218.6</c:v>
                </c:pt>
                <c:pt idx="375">
                  <c:v>3224.98</c:v>
                </c:pt>
                <c:pt idx="376">
                  <c:v>3203.86</c:v>
                </c:pt>
                <c:pt idx="377">
                  <c:v>3222.25</c:v>
                </c:pt>
                <c:pt idx="378">
                  <c:v>3237.86</c:v>
                </c:pt>
                <c:pt idx="379">
                  <c:v>3297.25</c:v>
                </c:pt>
                <c:pt idx="380">
                  <c:v>3300.16</c:v>
                </c:pt>
                <c:pt idx="381">
                  <c:v>3294.95</c:v>
                </c:pt>
                <c:pt idx="382">
                  <c:v>3216.49</c:v>
                </c:pt>
                <c:pt idx="383">
                  <c:v>3264.63</c:v>
                </c:pt>
                <c:pt idx="384">
                  <c:v>3204.67</c:v>
                </c:pt>
                <c:pt idx="385">
                  <c:v>3166.36</c:v>
                </c:pt>
                <c:pt idx="386">
                  <c:v>3206.06</c:v>
                </c:pt>
                <c:pt idx="387">
                  <c:v>3233.55</c:v>
                </c:pt>
                <c:pt idx="388">
                  <c:v>3269.33</c:v>
                </c:pt>
                <c:pt idx="389">
                  <c:v>3269.65</c:v>
                </c:pt>
                <c:pt idx="390">
                  <c:v>3289.99</c:v>
                </c:pt>
                <c:pt idx="391">
                  <c:v>3279.26</c:v>
                </c:pt>
                <c:pt idx="392">
                  <c:v>3307.02</c:v>
                </c:pt>
                <c:pt idx="393">
                  <c:v>3328.79</c:v>
                </c:pt>
                <c:pt idx="394">
                  <c:v>3299.13</c:v>
                </c:pt>
                <c:pt idx="395">
                  <c:v>3340.62</c:v>
                </c:pt>
                <c:pt idx="396">
                  <c:v>3378.63</c:v>
                </c:pt>
                <c:pt idx="397">
                  <c:v>3392.97</c:v>
                </c:pt>
                <c:pt idx="398">
                  <c:v>3396.63</c:v>
                </c:pt>
                <c:pt idx="399">
                  <c:v>3413.27</c:v>
                </c:pt>
                <c:pt idx="400">
                  <c:v>3409.17</c:v>
                </c:pt>
                <c:pt idx="401">
                  <c:v>3436.58</c:v>
                </c:pt>
                <c:pt idx="402">
                  <c:v>3438.79</c:v>
                </c:pt>
                <c:pt idx="403">
                  <c:v>3462.61</c:v>
                </c:pt>
                <c:pt idx="404">
                  <c:v>3471.62</c:v>
                </c:pt>
                <c:pt idx="405">
                  <c:v>3465.24</c:v>
                </c:pt>
                <c:pt idx="406">
                  <c:v>3498.97</c:v>
                </c:pt>
                <c:pt idx="407">
                  <c:v>3496.43</c:v>
                </c:pt>
                <c:pt idx="408">
                  <c:v>3502.12</c:v>
                </c:pt>
                <c:pt idx="409">
                  <c:v>3463.3</c:v>
                </c:pt>
                <c:pt idx="410">
                  <c:v>3459.42</c:v>
                </c:pt>
                <c:pt idx="411">
                  <c:v>3459.14</c:v>
                </c:pt>
                <c:pt idx="412">
                  <c:v>3459.14</c:v>
                </c:pt>
                <c:pt idx="413">
                  <c:v>3488.89</c:v>
                </c:pt>
                <c:pt idx="414">
                  <c:v>3467.52</c:v>
                </c:pt>
                <c:pt idx="415">
                  <c:v>3491.3</c:v>
                </c:pt>
                <c:pt idx="416">
                  <c:v>3455.91</c:v>
                </c:pt>
                <c:pt idx="417">
                  <c:v>3465.37</c:v>
                </c:pt>
                <c:pt idx="418">
                  <c:v>3445.26</c:v>
                </c:pt>
                <c:pt idx="419">
                  <c:v>3401.48</c:v>
                </c:pt>
                <c:pt idx="420">
                  <c:v>3424.05</c:v>
                </c:pt>
                <c:pt idx="421">
                  <c:v>3469.22</c:v>
                </c:pt>
                <c:pt idx="422">
                  <c:v>3473.77</c:v>
                </c:pt>
                <c:pt idx="423">
                  <c:v>3436.95</c:v>
                </c:pt>
                <c:pt idx="424">
                  <c:v>3400.43</c:v>
                </c:pt>
                <c:pt idx="425">
                  <c:v>3445.37</c:v>
                </c:pt>
                <c:pt idx="426">
                  <c:v>3423.56</c:v>
                </c:pt>
                <c:pt idx="427">
                  <c:v>3452.13</c:v>
                </c:pt>
                <c:pt idx="428">
                  <c:v>3482.18</c:v>
                </c:pt>
                <c:pt idx="429">
                  <c:v>3443.2</c:v>
                </c:pt>
                <c:pt idx="430">
                  <c:v>3364.63</c:v>
                </c:pt>
                <c:pt idx="431">
                  <c:v>3357.25</c:v>
                </c:pt>
                <c:pt idx="432">
                  <c:v>3320.76</c:v>
                </c:pt>
                <c:pt idx="433">
                  <c:v>3347.89</c:v>
                </c:pt>
                <c:pt idx="434">
                  <c:v>3376.22</c:v>
                </c:pt>
                <c:pt idx="435">
                  <c:v>3401.86</c:v>
                </c:pt>
                <c:pt idx="436">
                  <c:v>3403.25</c:v>
                </c:pt>
                <c:pt idx="437">
                  <c:v>3434.49</c:v>
                </c:pt>
                <c:pt idx="438">
                  <c:v>3433.4</c:v>
                </c:pt>
                <c:pt idx="439">
                  <c:v>3443.67</c:v>
                </c:pt>
                <c:pt idx="440">
                  <c:v>3443.67</c:v>
                </c:pt>
                <c:pt idx="441">
                  <c:v>3479.38</c:v>
                </c:pt>
                <c:pt idx="442">
                  <c:v>3484.83</c:v>
                </c:pt>
                <c:pt idx="443">
                  <c:v>3504.26</c:v>
                </c:pt>
                <c:pt idx="444">
                  <c:v>3520.76</c:v>
                </c:pt>
                <c:pt idx="445">
                  <c:v>3578.3</c:v>
                </c:pt>
                <c:pt idx="446">
                  <c:v>3600.08</c:v>
                </c:pt>
                <c:pt idx="447">
                  <c:v>3607.49</c:v>
                </c:pt>
                <c:pt idx="448">
                  <c:v>3598.5</c:v>
                </c:pt>
                <c:pt idx="449">
                  <c:v>3610</c:v>
                </c:pt>
                <c:pt idx="450">
                  <c:v>3611.28</c:v>
                </c:pt>
                <c:pt idx="451">
                  <c:v>3587.61</c:v>
                </c:pt>
                <c:pt idx="452">
                  <c:v>3600.39</c:v>
                </c:pt>
                <c:pt idx="453">
                  <c:v>3579.27</c:v>
                </c:pt>
                <c:pt idx="454">
                  <c:v>3579.6</c:v>
                </c:pt>
                <c:pt idx="455">
                  <c:v>3605.19</c:v>
                </c:pt>
                <c:pt idx="456">
                  <c:v>3613.16</c:v>
                </c:pt>
                <c:pt idx="457">
                  <c:v>3599.14</c:v>
                </c:pt>
                <c:pt idx="458">
                  <c:v>3616.47</c:v>
                </c:pt>
                <c:pt idx="459">
                  <c:v>3626.37</c:v>
                </c:pt>
                <c:pt idx="460">
                  <c:v>3675.74</c:v>
                </c:pt>
                <c:pt idx="461">
                  <c:v>3689.59</c:v>
                </c:pt>
                <c:pt idx="462">
                  <c:v>3692.95</c:v>
                </c:pt>
                <c:pt idx="463">
                  <c:v>3665.77</c:v>
                </c:pt>
                <c:pt idx="464">
                  <c:v>3654.01</c:v>
                </c:pt>
                <c:pt idx="465">
                  <c:v>3669.12</c:v>
                </c:pt>
                <c:pt idx="466">
                  <c:v>3660.11</c:v>
                </c:pt>
                <c:pt idx="467">
                  <c:v>3669.95</c:v>
                </c:pt>
                <c:pt idx="468">
                  <c:v>3684.44</c:v>
                </c:pt>
                <c:pt idx="469">
                  <c:v>3669.27</c:v>
                </c:pt>
                <c:pt idx="470">
                  <c:v>3606.12</c:v>
                </c:pt>
                <c:pt idx="471">
                  <c:v>3602.78</c:v>
                </c:pt>
                <c:pt idx="472">
                  <c:v>3589.09</c:v>
                </c:pt>
                <c:pt idx="473">
                  <c:v>3613.59</c:v>
                </c:pt>
                <c:pt idx="474">
                  <c:v>3599.79</c:v>
                </c:pt>
                <c:pt idx="475">
                  <c:v>3638.71</c:v>
                </c:pt>
                <c:pt idx="476">
                  <c:v>3657.79</c:v>
                </c:pt>
                <c:pt idx="477">
                  <c:v>3657.57</c:v>
                </c:pt>
                <c:pt idx="478">
                  <c:v>3578.52</c:v>
                </c:pt>
                <c:pt idx="479">
                  <c:v>3593.35</c:v>
                </c:pt>
                <c:pt idx="480">
                  <c:v>3620.3</c:v>
                </c:pt>
                <c:pt idx="481">
                  <c:v>3589.87</c:v>
                </c:pt>
                <c:pt idx="482">
                  <c:v>3589.87</c:v>
                </c:pt>
                <c:pt idx="483">
                  <c:v>3612.61</c:v>
                </c:pt>
                <c:pt idx="484">
                  <c:v>3649.04</c:v>
                </c:pt>
                <c:pt idx="485">
                  <c:v>3658.78</c:v>
                </c:pt>
                <c:pt idx="486">
                  <c:v>3660.01</c:v>
                </c:pt>
                <c:pt idx="487">
                  <c:v>3706.18</c:v>
                </c:pt>
                <c:pt idx="488">
                  <c:v>3729.02</c:v>
                </c:pt>
                <c:pt idx="489">
                  <c:v>3725.01</c:v>
                </c:pt>
                <c:pt idx="490">
                  <c:v>3715.97</c:v>
                </c:pt>
                <c:pt idx="491">
                  <c:v>3722.18</c:v>
                </c:pt>
                <c:pt idx="492">
                  <c:v>3717.85</c:v>
                </c:pt>
                <c:pt idx="493">
                  <c:v>3745.7</c:v>
                </c:pt>
                <c:pt idx="494">
                  <c:v>3783.64</c:v>
                </c:pt>
                <c:pt idx="495">
                  <c:v>3789.38</c:v>
                </c:pt>
                <c:pt idx="496">
                  <c:v>3774.73</c:v>
                </c:pt>
                <c:pt idx="497">
                  <c:v>3765.29</c:v>
                </c:pt>
                <c:pt idx="498">
                  <c:v>3768.25</c:v>
                </c:pt>
                <c:pt idx="499">
                  <c:v>3761.1</c:v>
                </c:pt>
                <c:pt idx="500">
                  <c:v>3787.43</c:v>
                </c:pt>
                <c:pt idx="501">
                  <c:v>3781.59</c:v>
                </c:pt>
                <c:pt idx="502">
                  <c:v>3771.48</c:v>
                </c:pt>
                <c:pt idx="503">
                  <c:v>3817.98</c:v>
                </c:pt>
                <c:pt idx="504">
                  <c:v>3815.02</c:v>
                </c:pt>
                <c:pt idx="505">
                  <c:v>3774.34</c:v>
                </c:pt>
                <c:pt idx="506">
                  <c:v>3807.75</c:v>
                </c:pt>
                <c:pt idx="507">
                  <c:v>3770.38</c:v>
                </c:pt>
                <c:pt idx="508">
                  <c:v>3694.83</c:v>
                </c:pt>
                <c:pt idx="509">
                  <c:v>3677.78</c:v>
                </c:pt>
                <c:pt idx="510">
                  <c:v>3760.75</c:v>
                </c:pt>
                <c:pt idx="511">
                  <c:v>3791.87</c:v>
                </c:pt>
                <c:pt idx="512">
                  <c:v>3815.27</c:v>
                </c:pt>
                <c:pt idx="513">
                  <c:v>3794.01</c:v>
                </c:pt>
                <c:pt idx="514">
                  <c:v>3839.43</c:v>
                </c:pt>
                <c:pt idx="515">
                  <c:v>3863.15</c:v>
                </c:pt>
                <c:pt idx="516">
                  <c:v>3914.28</c:v>
                </c:pt>
                <c:pt idx="517">
                  <c:v>3920.05</c:v>
                </c:pt>
                <c:pt idx="518">
                  <c:v>3929.57</c:v>
                </c:pt>
                <c:pt idx="519">
                  <c:v>3907.07</c:v>
                </c:pt>
                <c:pt idx="520">
                  <c:v>3928.96</c:v>
                </c:pt>
                <c:pt idx="521">
                  <c:v>3943.36</c:v>
                </c:pt>
                <c:pt idx="522">
                  <c:v>3940.13</c:v>
                </c:pt>
                <c:pt idx="523">
                  <c:v>3952.34</c:v>
                </c:pt>
                <c:pt idx="524">
                  <c:v>3930.62</c:v>
                </c:pt>
                <c:pt idx="525">
                  <c:v>3919.71</c:v>
                </c:pt>
                <c:pt idx="526">
                  <c:v>3922.04</c:v>
                </c:pt>
                <c:pt idx="527">
                  <c:v>3936.59</c:v>
                </c:pt>
                <c:pt idx="528">
                  <c:v>3939.86</c:v>
                </c:pt>
                <c:pt idx="529">
                  <c:v>3931.95</c:v>
                </c:pt>
                <c:pt idx="530">
                  <c:v>3857.33</c:v>
                </c:pt>
                <c:pt idx="531">
                  <c:v>3919.23</c:v>
                </c:pt>
                <c:pt idx="532">
                  <c:v>3919.79</c:v>
                </c:pt>
                <c:pt idx="533">
                  <c:v>3919.92</c:v>
                </c:pt>
                <c:pt idx="534">
                  <c:v>3965.58</c:v>
                </c:pt>
                <c:pt idx="535">
                  <c:v>3972.74</c:v>
                </c:pt>
                <c:pt idx="536">
                  <c:v>3985.97</c:v>
                </c:pt>
                <c:pt idx="537">
                  <c:v>3949.07</c:v>
                </c:pt>
                <c:pt idx="538">
                  <c:v>3931.55</c:v>
                </c:pt>
                <c:pt idx="539">
                  <c:v>3921.27</c:v>
                </c:pt>
                <c:pt idx="540">
                  <c:v>3969.15</c:v>
                </c:pt>
                <c:pt idx="541">
                  <c:v>3991.65</c:v>
                </c:pt>
                <c:pt idx="542">
                  <c:v>3994.57</c:v>
                </c:pt>
                <c:pt idx="543">
                  <c:v>4017.75</c:v>
                </c:pt>
                <c:pt idx="544">
                  <c:v>4044.75</c:v>
                </c:pt>
                <c:pt idx="545">
                  <c:v>4044.75</c:v>
                </c:pt>
                <c:pt idx="546">
                  <c:v>4059.89</c:v>
                </c:pt>
                <c:pt idx="547">
                  <c:v>4045.26</c:v>
                </c:pt>
                <c:pt idx="548">
                  <c:v>4037.2</c:v>
                </c:pt>
                <c:pt idx="549">
                  <c:v>4038</c:v>
                </c:pt>
                <c:pt idx="550">
                  <c:v>4033.16</c:v>
                </c:pt>
                <c:pt idx="551">
                  <c:v>4062.52</c:v>
                </c:pt>
                <c:pt idx="552">
                  <c:v>4068.75</c:v>
                </c:pt>
                <c:pt idx="553">
                  <c:v>4060.49</c:v>
                </c:pt>
                <c:pt idx="554">
                  <c:v>4003.81</c:v>
                </c:pt>
                <c:pt idx="555">
                  <c:v>3998.4</c:v>
                </c:pt>
                <c:pt idx="556">
                  <c:v>4000.98</c:v>
                </c:pt>
                <c:pt idx="557">
                  <c:v>4029.52</c:v>
                </c:pt>
                <c:pt idx="558">
                  <c:v>4023.68</c:v>
                </c:pt>
                <c:pt idx="559">
                  <c:v>4070.06</c:v>
                </c:pt>
                <c:pt idx="560">
                  <c:v>4058.13</c:v>
                </c:pt>
                <c:pt idx="561">
                  <c:v>4104.74</c:v>
                </c:pt>
                <c:pt idx="562">
                  <c:v>4148.8999999999996</c:v>
                </c:pt>
                <c:pt idx="563">
                  <c:v>4155.42</c:v>
                </c:pt>
                <c:pt idx="564">
                  <c:v>4155.42</c:v>
                </c:pt>
                <c:pt idx="565">
                  <c:v>4167.18</c:v>
                </c:pt>
                <c:pt idx="566">
                  <c:v>4156.59</c:v>
                </c:pt>
                <c:pt idx="567">
                  <c:v>4154.2</c:v>
                </c:pt>
                <c:pt idx="568">
                  <c:v>4176.59</c:v>
                </c:pt>
                <c:pt idx="569">
                  <c:v>4176.59</c:v>
                </c:pt>
                <c:pt idx="570">
                  <c:v>4143.07</c:v>
                </c:pt>
                <c:pt idx="571">
                  <c:v>4131.91</c:v>
                </c:pt>
                <c:pt idx="572">
                  <c:v>4113.68</c:v>
                </c:pt>
                <c:pt idx="573">
                  <c:v>4153.18</c:v>
                </c:pt>
                <c:pt idx="574">
                  <c:v>4165.6099999999997</c:v>
                </c:pt>
                <c:pt idx="575">
                  <c:v>4156.1899999999996</c:v>
                </c:pt>
                <c:pt idx="576">
                  <c:v>4174.66</c:v>
                </c:pt>
                <c:pt idx="577">
                  <c:v>4113.3</c:v>
                </c:pt>
                <c:pt idx="578">
                  <c:v>4183.0200000000004</c:v>
                </c:pt>
                <c:pt idx="579">
                  <c:v>4214.88</c:v>
                </c:pt>
                <c:pt idx="580">
                  <c:v>4218.6899999999996</c:v>
                </c:pt>
                <c:pt idx="581">
                  <c:v>4197.58</c:v>
                </c:pt>
                <c:pt idx="582">
                  <c:v>4197.58</c:v>
                </c:pt>
                <c:pt idx="583">
                  <c:v>4225.76</c:v>
                </c:pt>
                <c:pt idx="584">
                  <c:v>4243</c:v>
                </c:pt>
                <c:pt idx="585">
                  <c:v>4218.87</c:v>
                </c:pt>
                <c:pt idx="586">
                  <c:v>4128.17</c:v>
                </c:pt>
                <c:pt idx="587">
                  <c:v>4083.61</c:v>
                </c:pt>
                <c:pt idx="588">
                  <c:v>4097.96</c:v>
                </c:pt>
                <c:pt idx="589">
                  <c:v>4051.43</c:v>
                </c:pt>
                <c:pt idx="590">
                  <c:v>4123.13</c:v>
                </c:pt>
                <c:pt idx="591">
                  <c:v>4103.88</c:v>
                </c:pt>
                <c:pt idx="592">
                  <c:v>3996.96</c:v>
                </c:pt>
                <c:pt idx="593">
                  <c:v>4031.52</c:v>
                </c:pt>
                <c:pt idx="594">
                  <c:v>4011.55</c:v>
                </c:pt>
                <c:pt idx="595">
                  <c:v>4057.12</c:v>
                </c:pt>
                <c:pt idx="596">
                  <c:v>4125.8599999999997</c:v>
                </c:pt>
                <c:pt idx="597">
                  <c:v>4148.17</c:v>
                </c:pt>
                <c:pt idx="598">
                  <c:v>4191.04</c:v>
                </c:pt>
                <c:pt idx="599">
                  <c:v>4201.29</c:v>
                </c:pt>
                <c:pt idx="600">
                  <c:v>4240.67</c:v>
                </c:pt>
                <c:pt idx="601">
                  <c:v>4244.03</c:v>
                </c:pt>
                <c:pt idx="602">
                  <c:v>4244.03</c:v>
                </c:pt>
                <c:pt idx="603">
                  <c:v>4272.78</c:v>
                </c:pt>
                <c:pt idx="604">
                  <c:v>4237.95</c:v>
                </c:pt>
                <c:pt idx="605">
                  <c:v>4267.55</c:v>
                </c:pt>
                <c:pt idx="606">
                  <c:v>4263.41</c:v>
                </c:pt>
                <c:pt idx="607">
                  <c:v>4292.97</c:v>
                </c:pt>
                <c:pt idx="608">
                  <c:v>4287.59</c:v>
                </c:pt>
                <c:pt idx="609">
                  <c:v>4292.0600000000004</c:v>
                </c:pt>
                <c:pt idx="610">
                  <c:v>4318.93</c:v>
                </c:pt>
                <c:pt idx="611">
                  <c:v>4308.12</c:v>
                </c:pt>
                <c:pt idx="612">
                  <c:v>4277.3</c:v>
                </c:pt>
                <c:pt idx="613">
                  <c:v>4351.97</c:v>
                </c:pt>
                <c:pt idx="614">
                  <c:v>4357.97</c:v>
                </c:pt>
                <c:pt idx="615">
                  <c:v>4352.13</c:v>
                </c:pt>
                <c:pt idx="616">
                  <c:v>4336.22</c:v>
                </c:pt>
                <c:pt idx="617">
                  <c:v>4334.45</c:v>
                </c:pt>
                <c:pt idx="618">
                  <c:v>4307.1899999999996</c:v>
                </c:pt>
                <c:pt idx="619">
                  <c:v>4323.33</c:v>
                </c:pt>
                <c:pt idx="620">
                  <c:v>4260.42</c:v>
                </c:pt>
                <c:pt idx="621">
                  <c:v>4245.3999999999996</c:v>
                </c:pt>
                <c:pt idx="622">
                  <c:v>4279.95</c:v>
                </c:pt>
                <c:pt idx="623">
                  <c:v>4333.3100000000004</c:v>
                </c:pt>
                <c:pt idx="624">
                  <c:v>4307.6000000000004</c:v>
                </c:pt>
                <c:pt idx="625">
                  <c:v>4319.29</c:v>
                </c:pt>
                <c:pt idx="626">
                  <c:v>4276.79</c:v>
                </c:pt>
                <c:pt idx="627">
                  <c:v>4226.3900000000003</c:v>
                </c:pt>
                <c:pt idx="628">
                  <c:v>4234.2700000000004</c:v>
                </c:pt>
                <c:pt idx="629">
                  <c:v>4173.58</c:v>
                </c:pt>
                <c:pt idx="630">
                  <c:v>4151.2299999999996</c:v>
                </c:pt>
                <c:pt idx="631">
                  <c:v>4155.76</c:v>
                </c:pt>
                <c:pt idx="632">
                  <c:v>4198.99</c:v>
                </c:pt>
                <c:pt idx="633">
                  <c:v>4268.04</c:v>
                </c:pt>
                <c:pt idx="634">
                  <c:v>4276.46</c:v>
                </c:pt>
                <c:pt idx="635">
                  <c:v>4237.74</c:v>
                </c:pt>
                <c:pt idx="636">
                  <c:v>4127.7299999999996</c:v>
                </c:pt>
                <c:pt idx="637">
                  <c:v>4079.75</c:v>
                </c:pt>
                <c:pt idx="638">
                  <c:v>4112.99</c:v>
                </c:pt>
                <c:pt idx="639">
                  <c:v>4183.8999999999996</c:v>
                </c:pt>
                <c:pt idx="640">
                  <c:v>4054.11</c:v>
                </c:pt>
                <c:pt idx="641">
                  <c:v>3999.73</c:v>
                </c:pt>
                <c:pt idx="642">
                  <c:v>4022.69</c:v>
                </c:pt>
                <c:pt idx="643">
                  <c:v>4034.16</c:v>
                </c:pt>
                <c:pt idx="644">
                  <c:v>4086.23</c:v>
                </c:pt>
                <c:pt idx="645">
                  <c:v>4095.52</c:v>
                </c:pt>
                <c:pt idx="646">
                  <c:v>4095.52</c:v>
                </c:pt>
                <c:pt idx="647">
                  <c:v>4121.55</c:v>
                </c:pt>
                <c:pt idx="648">
                  <c:v>4161.46</c:v>
                </c:pt>
                <c:pt idx="649">
                  <c:v>4126.97</c:v>
                </c:pt>
                <c:pt idx="650">
                  <c:v>4148.34</c:v>
                </c:pt>
                <c:pt idx="651">
                  <c:v>4075.56</c:v>
                </c:pt>
                <c:pt idx="652">
                  <c:v>4074.4</c:v>
                </c:pt>
                <c:pt idx="653">
                  <c:v>4103.54</c:v>
                </c:pt>
                <c:pt idx="654">
                  <c:v>4114.5600000000004</c:v>
                </c:pt>
                <c:pt idx="655">
                  <c:v>4127.45</c:v>
                </c:pt>
                <c:pt idx="656">
                  <c:v>4123.8999999999996</c:v>
                </c:pt>
                <c:pt idx="657">
                  <c:v>4138.0600000000004</c:v>
                </c:pt>
                <c:pt idx="658">
                  <c:v>4080.76</c:v>
                </c:pt>
                <c:pt idx="659">
                  <c:v>4067.67</c:v>
                </c:pt>
                <c:pt idx="660">
                  <c:v>4051.5</c:v>
                </c:pt>
                <c:pt idx="661">
                  <c:v>4071.87</c:v>
                </c:pt>
                <c:pt idx="662">
                  <c:v>4143.8599999999997</c:v>
                </c:pt>
                <c:pt idx="663">
                  <c:v>4130.17</c:v>
                </c:pt>
                <c:pt idx="664">
                  <c:v>4100.63</c:v>
                </c:pt>
                <c:pt idx="665">
                  <c:v>4069.29</c:v>
                </c:pt>
                <c:pt idx="666">
                  <c:v>4090.59</c:v>
                </c:pt>
                <c:pt idx="667">
                  <c:v>4125.82</c:v>
                </c:pt>
                <c:pt idx="668">
                  <c:v>4096.8900000000003</c:v>
                </c:pt>
                <c:pt idx="669">
                  <c:v>4131.54</c:v>
                </c:pt>
                <c:pt idx="670">
                  <c:v>4154.34</c:v>
                </c:pt>
                <c:pt idx="671">
                  <c:v>4185.8100000000004</c:v>
                </c:pt>
                <c:pt idx="672">
                  <c:v>4185.8100000000004</c:v>
                </c:pt>
                <c:pt idx="673">
                  <c:v>4237.07</c:v>
                </c:pt>
                <c:pt idx="674">
                  <c:v>4225.07</c:v>
                </c:pt>
                <c:pt idx="675">
                  <c:v>4247.95</c:v>
                </c:pt>
                <c:pt idx="676">
                  <c:v>4242.62</c:v>
                </c:pt>
                <c:pt idx="677">
                  <c:v>4237.2</c:v>
                </c:pt>
                <c:pt idx="678">
                  <c:v>4234.08</c:v>
                </c:pt>
                <c:pt idx="679">
                  <c:v>4251.6400000000003</c:v>
                </c:pt>
                <c:pt idx="680">
                  <c:v>4296.2299999999996</c:v>
                </c:pt>
                <c:pt idx="681">
                  <c:v>4321.3999999999996</c:v>
                </c:pt>
                <c:pt idx="682">
                  <c:v>4336.24</c:v>
                </c:pt>
                <c:pt idx="683">
                  <c:v>4338</c:v>
                </c:pt>
                <c:pt idx="684">
                  <c:v>4331.93</c:v>
                </c:pt>
                <c:pt idx="685">
                  <c:v>4297.63</c:v>
                </c:pt>
                <c:pt idx="686">
                  <c:v>4310.6499999999996</c:v>
                </c:pt>
                <c:pt idx="687">
                  <c:v>4321.1099999999997</c:v>
                </c:pt>
                <c:pt idx="688">
                  <c:v>4337.2299999999996</c:v>
                </c:pt>
                <c:pt idx="689">
                  <c:v>4362.84</c:v>
                </c:pt>
                <c:pt idx="690">
                  <c:v>4359.33</c:v>
                </c:pt>
                <c:pt idx="691">
                  <c:v>4368.04</c:v>
                </c:pt>
                <c:pt idx="692">
                  <c:v>4368.68</c:v>
                </c:pt>
                <c:pt idx="693">
                  <c:v>4350.3599999999997</c:v>
                </c:pt>
                <c:pt idx="694">
                  <c:v>4379.76</c:v>
                </c:pt>
                <c:pt idx="695">
                  <c:v>4379.05</c:v>
                </c:pt>
                <c:pt idx="696">
                  <c:v>4397.93</c:v>
                </c:pt>
                <c:pt idx="697">
                  <c:v>4408.18</c:v>
                </c:pt>
                <c:pt idx="698">
                  <c:v>4458.6499999999996</c:v>
                </c:pt>
                <c:pt idx="699">
                  <c:v>4457.7299999999996</c:v>
                </c:pt>
                <c:pt idx="700">
                  <c:v>4485.93</c:v>
                </c:pt>
                <c:pt idx="701">
                  <c:v>4485.93</c:v>
                </c:pt>
                <c:pt idx="702">
                  <c:v>4451.53</c:v>
                </c:pt>
                <c:pt idx="703">
                  <c:v>4391.46</c:v>
                </c:pt>
                <c:pt idx="704">
                  <c:v>4419.03</c:v>
                </c:pt>
                <c:pt idx="705">
                  <c:v>4396.2</c:v>
                </c:pt>
                <c:pt idx="706">
                  <c:v>4415.49</c:v>
                </c:pt>
                <c:pt idx="707">
                  <c:v>4440.42</c:v>
                </c:pt>
                <c:pt idx="708">
                  <c:v>4416.3900000000003</c:v>
                </c:pt>
                <c:pt idx="709">
                  <c:v>4425.97</c:v>
                </c:pt>
                <c:pt idx="710">
                  <c:v>4363.45</c:v>
                </c:pt>
                <c:pt idx="711">
                  <c:v>4432.1499999999996</c:v>
                </c:pt>
                <c:pt idx="712">
                  <c:v>4424.7</c:v>
                </c:pt>
                <c:pt idx="713">
                  <c:v>4456.0200000000004</c:v>
                </c:pt>
                <c:pt idx="714">
                  <c:v>4473.7</c:v>
                </c:pt>
                <c:pt idx="715">
                  <c:v>4472.1099999999997</c:v>
                </c:pt>
                <c:pt idx="716">
                  <c:v>4449.5600000000004</c:v>
                </c:pt>
                <c:pt idx="717">
                  <c:v>4444.91</c:v>
                </c:pt>
                <c:pt idx="718">
                  <c:v>4442.7</c:v>
                </c:pt>
                <c:pt idx="719">
                  <c:v>4462.8999999999996</c:v>
                </c:pt>
                <c:pt idx="720">
                  <c:v>4369.7700000000004</c:v>
                </c:pt>
                <c:pt idx="721">
                  <c:v>4352.6400000000003</c:v>
                </c:pt>
                <c:pt idx="722">
                  <c:v>4383.8900000000003</c:v>
                </c:pt>
                <c:pt idx="723">
                  <c:v>4352.84</c:v>
                </c:pt>
                <c:pt idx="724">
                  <c:v>4355.05</c:v>
                </c:pt>
                <c:pt idx="725">
                  <c:v>4334.97</c:v>
                </c:pt>
                <c:pt idx="726">
                  <c:v>4370.8999999999996</c:v>
                </c:pt>
                <c:pt idx="727">
                  <c:v>4401.33</c:v>
                </c:pt>
                <c:pt idx="728">
                  <c:v>4389.25</c:v>
                </c:pt>
                <c:pt idx="729">
                  <c:v>4434.13</c:v>
                </c:pt>
                <c:pt idx="730">
                  <c:v>4453</c:v>
                </c:pt>
                <c:pt idx="731">
                  <c:v>4464.93</c:v>
                </c:pt>
                <c:pt idx="732">
                  <c:v>4508.3100000000004</c:v>
                </c:pt>
                <c:pt idx="733">
                  <c:v>4527.51</c:v>
                </c:pt>
                <c:pt idx="734">
                  <c:v>4526.4799999999996</c:v>
                </c:pt>
                <c:pt idx="735">
                  <c:v>4532.1000000000004</c:v>
                </c:pt>
                <c:pt idx="736">
                  <c:v>4538.55</c:v>
                </c:pt>
                <c:pt idx="737">
                  <c:v>4557.3500000000004</c:v>
                </c:pt>
                <c:pt idx="738">
                  <c:v>4570.6400000000003</c:v>
                </c:pt>
                <c:pt idx="739">
                  <c:v>4569.62</c:v>
                </c:pt>
                <c:pt idx="740">
                  <c:v>4557.7</c:v>
                </c:pt>
                <c:pt idx="741">
                  <c:v>4580.2700000000004</c:v>
                </c:pt>
                <c:pt idx="742">
                  <c:v>4580.2700000000004</c:v>
                </c:pt>
                <c:pt idx="743">
                  <c:v>4598.1899999999996</c:v>
                </c:pt>
                <c:pt idx="744">
                  <c:v>4572.57</c:v>
                </c:pt>
                <c:pt idx="745">
                  <c:v>4562.29</c:v>
                </c:pt>
                <c:pt idx="746">
                  <c:v>4582.8999999999996</c:v>
                </c:pt>
                <c:pt idx="747">
                  <c:v>4592.29</c:v>
                </c:pt>
                <c:pt idx="748">
                  <c:v>4552.29</c:v>
                </c:pt>
                <c:pt idx="749">
                  <c:v>4586.5200000000004</c:v>
                </c:pt>
                <c:pt idx="750">
                  <c:v>4591.8100000000004</c:v>
                </c:pt>
                <c:pt idx="751">
                  <c:v>4567.6000000000004</c:v>
                </c:pt>
                <c:pt idx="752">
                  <c:v>4518.8999999999996</c:v>
                </c:pt>
                <c:pt idx="753">
                  <c:v>4552.76</c:v>
                </c:pt>
                <c:pt idx="754">
                  <c:v>4562.1899999999996</c:v>
                </c:pt>
                <c:pt idx="755">
                  <c:v>4593.43</c:v>
                </c:pt>
                <c:pt idx="756">
                  <c:v>4579.79</c:v>
                </c:pt>
                <c:pt idx="757">
                  <c:v>4527.6899999999996</c:v>
                </c:pt>
                <c:pt idx="758">
                  <c:v>4508.6899999999996</c:v>
                </c:pt>
                <c:pt idx="759">
                  <c:v>4555.22</c:v>
                </c:pt>
                <c:pt idx="760">
                  <c:v>4466.75</c:v>
                </c:pt>
                <c:pt idx="761">
                  <c:v>4512.1899999999996</c:v>
                </c:pt>
                <c:pt idx="762">
                  <c:v>4505.8500000000004</c:v>
                </c:pt>
                <c:pt idx="763">
                  <c:v>4493.3900000000003</c:v>
                </c:pt>
                <c:pt idx="764">
                  <c:v>4422.09</c:v>
                </c:pt>
                <c:pt idx="765">
                  <c:v>4430.2</c:v>
                </c:pt>
                <c:pt idx="766">
                  <c:v>4475.62</c:v>
                </c:pt>
                <c:pt idx="767">
                  <c:v>4454.8</c:v>
                </c:pt>
                <c:pt idx="768">
                  <c:v>4385.2</c:v>
                </c:pt>
                <c:pt idx="769">
                  <c:v>4468.59</c:v>
                </c:pt>
                <c:pt idx="770">
                  <c:v>4378.34</c:v>
                </c:pt>
                <c:pt idx="771">
                  <c:v>4276.24</c:v>
                </c:pt>
                <c:pt idx="772">
                  <c:v>4213.66</c:v>
                </c:pt>
                <c:pt idx="773">
                  <c:v>4227.17</c:v>
                </c:pt>
                <c:pt idx="774">
                  <c:v>4215.32</c:v>
                </c:pt>
                <c:pt idx="775">
                  <c:v>4217.3900000000003</c:v>
                </c:pt>
                <c:pt idx="776">
                  <c:v>4258.4399999999996</c:v>
                </c:pt>
                <c:pt idx="777">
                  <c:v>4316.07</c:v>
                </c:pt>
                <c:pt idx="778">
                  <c:v>4419.4799999999996</c:v>
                </c:pt>
                <c:pt idx="779">
                  <c:v>4382.8500000000004</c:v>
                </c:pt>
                <c:pt idx="780">
                  <c:v>4452.79</c:v>
                </c:pt>
                <c:pt idx="781">
                  <c:v>4483.72</c:v>
                </c:pt>
                <c:pt idx="782">
                  <c:v>4485.93</c:v>
                </c:pt>
                <c:pt idx="783">
                  <c:v>4564.29</c:v>
                </c:pt>
                <c:pt idx="784">
                  <c:v>4549.2299999999996</c:v>
                </c:pt>
                <c:pt idx="785">
                  <c:v>4566.1400000000003</c:v>
                </c:pt>
                <c:pt idx="786">
                  <c:v>4630.74</c:v>
                </c:pt>
                <c:pt idx="787">
                  <c:v>4638.91</c:v>
                </c:pt>
                <c:pt idx="788">
                  <c:v>4623.6400000000003</c:v>
                </c:pt>
                <c:pt idx="789">
                  <c:v>4620.72</c:v>
                </c:pt>
                <c:pt idx="790">
                  <c:v>4638.47</c:v>
                </c:pt>
                <c:pt idx="791">
                  <c:v>4632.53</c:v>
                </c:pt>
                <c:pt idx="792">
                  <c:v>4651.62</c:v>
                </c:pt>
                <c:pt idx="793">
                  <c:v>4660.5600000000004</c:v>
                </c:pt>
                <c:pt idx="794">
                  <c:v>4675.13</c:v>
                </c:pt>
                <c:pt idx="795">
                  <c:v>4680.1400000000003</c:v>
                </c:pt>
                <c:pt idx="796">
                  <c:v>4688.54</c:v>
                </c:pt>
                <c:pt idx="797">
                  <c:v>4671</c:v>
                </c:pt>
                <c:pt idx="798">
                  <c:v>4702.4399999999996</c:v>
                </c:pt>
                <c:pt idx="799">
                  <c:v>4675.71</c:v>
                </c:pt>
                <c:pt idx="800">
                  <c:v>4701.87</c:v>
                </c:pt>
                <c:pt idx="801">
                  <c:v>4712.97</c:v>
                </c:pt>
                <c:pt idx="802">
                  <c:v>4754.8900000000003</c:v>
                </c:pt>
                <c:pt idx="803">
                  <c:v>4758.25</c:v>
                </c:pt>
                <c:pt idx="804">
                  <c:v>4787.32</c:v>
                </c:pt>
                <c:pt idx="805">
                  <c:v>4787.32</c:v>
                </c:pt>
                <c:pt idx="806">
                  <c:v>4791.63</c:v>
                </c:pt>
                <c:pt idx="807">
                  <c:v>4727.3500000000004</c:v>
                </c:pt>
                <c:pt idx="808">
                  <c:v>4755.8100000000004</c:v>
                </c:pt>
                <c:pt idx="809">
                  <c:v>4774.47</c:v>
                </c:pt>
                <c:pt idx="810">
                  <c:v>4769.4399999999996</c:v>
                </c:pt>
                <c:pt idx="811">
                  <c:v>4780.76</c:v>
                </c:pt>
                <c:pt idx="812">
                  <c:v>4740.6899999999996</c:v>
                </c:pt>
                <c:pt idx="813">
                  <c:v>4766.47</c:v>
                </c:pt>
                <c:pt idx="814">
                  <c:v>4684.03</c:v>
                </c:pt>
                <c:pt idx="815">
                  <c:v>4708.16</c:v>
                </c:pt>
                <c:pt idx="816">
                  <c:v>4653.6000000000004</c:v>
                </c:pt>
                <c:pt idx="817">
                  <c:v>4605.16</c:v>
                </c:pt>
                <c:pt idx="818">
                  <c:v>4547.83</c:v>
                </c:pt>
                <c:pt idx="819">
                  <c:v>4644.3100000000004</c:v>
                </c:pt>
                <c:pt idx="820">
                  <c:v>4748.3999999999996</c:v>
                </c:pt>
                <c:pt idx="821">
                  <c:v>4765.38</c:v>
                </c:pt>
                <c:pt idx="822">
                  <c:v>4781.42</c:v>
                </c:pt>
                <c:pt idx="823">
                  <c:v>4765.42</c:v>
                </c:pt>
                <c:pt idx="824">
                  <c:v>4773.47</c:v>
                </c:pt>
                <c:pt idx="825">
                  <c:v>4773.47</c:v>
                </c:pt>
                <c:pt idx="826">
                  <c:v>4806.8599999999997</c:v>
                </c:pt>
                <c:pt idx="827">
                  <c:v>4806.91</c:v>
                </c:pt>
                <c:pt idx="828">
                  <c:v>4777.4399999999996</c:v>
                </c:pt>
                <c:pt idx="829">
                  <c:v>4736.05</c:v>
                </c:pt>
                <c:pt idx="830">
                  <c:v>4736.05</c:v>
                </c:pt>
                <c:pt idx="831">
                  <c:v>4726.8100000000004</c:v>
                </c:pt>
                <c:pt idx="832">
                  <c:v>4652.57</c:v>
                </c:pt>
                <c:pt idx="833">
                  <c:v>4592.74</c:v>
                </c:pt>
                <c:pt idx="834">
                  <c:v>4650.47</c:v>
                </c:pt>
                <c:pt idx="835">
                  <c:v>4736.1899999999996</c:v>
                </c:pt>
                <c:pt idx="836">
                  <c:v>4704.07</c:v>
                </c:pt>
                <c:pt idx="837">
                  <c:v>4664.71</c:v>
                </c:pt>
                <c:pt idx="838">
                  <c:v>4661.5</c:v>
                </c:pt>
                <c:pt idx="839">
                  <c:v>4639.32</c:v>
                </c:pt>
                <c:pt idx="840">
                  <c:v>4570.82</c:v>
                </c:pt>
                <c:pt idx="841">
                  <c:v>4634.38</c:v>
                </c:pt>
                <c:pt idx="842">
                  <c:v>4634.38</c:v>
                </c:pt>
                <c:pt idx="843">
                  <c:v>4654.8500000000004</c:v>
                </c:pt>
                <c:pt idx="844">
                  <c:v>4667.42</c:v>
                </c:pt>
                <c:pt idx="845">
                  <c:v>4750.3999999999996</c:v>
                </c:pt>
                <c:pt idx="846">
                  <c:v>4757.88</c:v>
                </c:pt>
                <c:pt idx="847">
                  <c:v>4771.76</c:v>
                </c:pt>
                <c:pt idx="848">
                  <c:v>4681.5</c:v>
                </c:pt>
                <c:pt idx="849">
                  <c:v>4637.99</c:v>
                </c:pt>
                <c:pt idx="850">
                  <c:v>4683.41</c:v>
                </c:pt>
                <c:pt idx="851">
                  <c:v>4635.24</c:v>
                </c:pt>
                <c:pt idx="852">
                  <c:v>4676.6899999999996</c:v>
                </c:pt>
                <c:pt idx="853">
                  <c:v>4727.74</c:v>
                </c:pt>
                <c:pt idx="854">
                  <c:v>4716.7</c:v>
                </c:pt>
                <c:pt idx="855">
                  <c:v>4765.1000000000004</c:v>
                </c:pt>
                <c:pt idx="856">
                  <c:v>4744.3999999999996</c:v>
                </c:pt>
                <c:pt idx="857">
                  <c:v>4726.01</c:v>
                </c:pt>
                <c:pt idx="858">
                  <c:v>4787.6400000000003</c:v>
                </c:pt>
                <c:pt idx="859">
                  <c:v>4801.18</c:v>
                </c:pt>
                <c:pt idx="860">
                  <c:v>4857.6099999999997</c:v>
                </c:pt>
                <c:pt idx="861">
                  <c:v>4893.84</c:v>
                </c:pt>
                <c:pt idx="862">
                  <c:v>4893.84</c:v>
                </c:pt>
                <c:pt idx="863">
                  <c:v>4899.2700000000004</c:v>
                </c:pt>
                <c:pt idx="864">
                  <c:v>4906.3599999999997</c:v>
                </c:pt>
                <c:pt idx="865">
                  <c:v>4924.7</c:v>
                </c:pt>
                <c:pt idx="866">
                  <c:v>4955.97</c:v>
                </c:pt>
                <c:pt idx="867">
                  <c:v>4960.97</c:v>
                </c:pt>
                <c:pt idx="868">
                  <c:v>4968.12</c:v>
                </c:pt>
                <c:pt idx="869">
                  <c:v>4967.1400000000003</c:v>
                </c:pt>
                <c:pt idx="870">
                  <c:v>4987.8900000000003</c:v>
                </c:pt>
                <c:pt idx="871">
                  <c:v>4963.53</c:v>
                </c:pt>
                <c:pt idx="872">
                  <c:v>5008.1000000000004</c:v>
                </c:pt>
                <c:pt idx="873">
                  <c:v>4979.8999999999996</c:v>
                </c:pt>
                <c:pt idx="874">
                  <c:v>4967.1400000000003</c:v>
                </c:pt>
                <c:pt idx="875">
                  <c:v>4982.8100000000004</c:v>
                </c:pt>
                <c:pt idx="876">
                  <c:v>4927.37</c:v>
                </c:pt>
                <c:pt idx="877">
                  <c:v>4942.4399999999996</c:v>
                </c:pt>
                <c:pt idx="878">
                  <c:v>4859.79</c:v>
                </c:pt>
                <c:pt idx="879">
                  <c:v>4849.9399999999996</c:v>
                </c:pt>
                <c:pt idx="880">
                  <c:v>4893.29</c:v>
                </c:pt>
                <c:pt idx="881">
                  <c:v>4871.76</c:v>
                </c:pt>
                <c:pt idx="882">
                  <c:v>4929.51</c:v>
                </c:pt>
                <c:pt idx="883">
                  <c:v>4937.43</c:v>
                </c:pt>
                <c:pt idx="884">
                  <c:v>4982.83</c:v>
                </c:pt>
                <c:pt idx="885">
                  <c:v>4992.38</c:v>
                </c:pt>
                <c:pt idx="886">
                  <c:v>5026.42</c:v>
                </c:pt>
                <c:pt idx="887">
                  <c:v>5010.97</c:v>
                </c:pt>
                <c:pt idx="888">
                  <c:v>4994.7299999999996</c:v>
                </c:pt>
                <c:pt idx="889">
                  <c:v>4876.5200000000004</c:v>
                </c:pt>
                <c:pt idx="890">
                  <c:v>4863.3599999999997</c:v>
                </c:pt>
                <c:pt idx="891">
                  <c:v>4891.22</c:v>
                </c:pt>
                <c:pt idx="892">
                  <c:v>4947.4399999999996</c:v>
                </c:pt>
                <c:pt idx="893">
                  <c:v>4900.8900000000003</c:v>
                </c:pt>
                <c:pt idx="894">
                  <c:v>4880.2299999999996</c:v>
                </c:pt>
                <c:pt idx="895">
                  <c:v>4886.9399999999996</c:v>
                </c:pt>
                <c:pt idx="896">
                  <c:v>4886.9399999999996</c:v>
                </c:pt>
                <c:pt idx="897">
                  <c:v>4917.32</c:v>
                </c:pt>
                <c:pt idx="898">
                  <c:v>4910.2299999999996</c:v>
                </c:pt>
                <c:pt idx="899">
                  <c:v>4950.82</c:v>
                </c:pt>
                <c:pt idx="900">
                  <c:v>4974.5600000000004</c:v>
                </c:pt>
                <c:pt idx="901">
                  <c:v>4995.9799999999996</c:v>
                </c:pt>
                <c:pt idx="902">
                  <c:v>4988.25</c:v>
                </c:pt>
                <c:pt idx="903">
                  <c:v>4977.29</c:v>
                </c:pt>
                <c:pt idx="904">
                  <c:v>5011.0200000000004</c:v>
                </c:pt>
                <c:pt idx="905">
                  <c:v>5007.79</c:v>
                </c:pt>
                <c:pt idx="906">
                  <c:v>4931.8100000000004</c:v>
                </c:pt>
                <c:pt idx="907">
                  <c:v>4994.6000000000004</c:v>
                </c:pt>
                <c:pt idx="908">
                  <c:v>5014.1000000000004</c:v>
                </c:pt>
                <c:pt idx="909">
                  <c:v>5035.17</c:v>
                </c:pt>
                <c:pt idx="910">
                  <c:v>5056.0600000000004</c:v>
                </c:pt>
                <c:pt idx="911">
                  <c:v>5092.08</c:v>
                </c:pt>
                <c:pt idx="912">
                  <c:v>5060.25</c:v>
                </c:pt>
                <c:pt idx="913">
                  <c:v>5055.42</c:v>
                </c:pt>
                <c:pt idx="914">
                  <c:v>5023.6400000000003</c:v>
                </c:pt>
                <c:pt idx="915">
                  <c:v>4941.42</c:v>
                </c:pt>
                <c:pt idx="916">
                  <c:v>5005.3900000000003</c:v>
                </c:pt>
                <c:pt idx="917">
                  <c:v>5016.93</c:v>
                </c:pt>
                <c:pt idx="918">
                  <c:v>4939.33</c:v>
                </c:pt>
                <c:pt idx="919">
                  <c:v>4919.6400000000003</c:v>
                </c:pt>
                <c:pt idx="920">
                  <c:v>4945.54</c:v>
                </c:pt>
                <c:pt idx="921">
                  <c:v>5003.55</c:v>
                </c:pt>
                <c:pt idx="922">
                  <c:v>4993.57</c:v>
                </c:pt>
                <c:pt idx="923">
                  <c:v>4976.1899999999996</c:v>
                </c:pt>
                <c:pt idx="924">
                  <c:v>4981.6899999999996</c:v>
                </c:pt>
                <c:pt idx="925">
                  <c:v>5050.8</c:v>
                </c:pt>
                <c:pt idx="926">
                  <c:v>5048.29</c:v>
                </c:pt>
                <c:pt idx="927">
                  <c:v>5078.4399999999996</c:v>
                </c:pt>
                <c:pt idx="928">
                  <c:v>5070.03</c:v>
                </c:pt>
                <c:pt idx="929">
                  <c:v>5071.74</c:v>
                </c:pt>
                <c:pt idx="930">
                  <c:v>5090.79</c:v>
                </c:pt>
                <c:pt idx="931">
                  <c:v>5089.3599999999997</c:v>
                </c:pt>
                <c:pt idx="932">
                  <c:v>5089.3599999999997</c:v>
                </c:pt>
                <c:pt idx="933">
                  <c:v>5032.75</c:v>
                </c:pt>
                <c:pt idx="934">
                  <c:v>5106.59</c:v>
                </c:pt>
                <c:pt idx="935">
                  <c:v>5097.9799999999996</c:v>
                </c:pt>
                <c:pt idx="936">
                  <c:v>5070.03</c:v>
                </c:pt>
                <c:pt idx="937">
                  <c:v>5082.93</c:v>
                </c:pt>
                <c:pt idx="938">
                  <c:v>5076.5200000000004</c:v>
                </c:pt>
                <c:pt idx="939">
                  <c:v>5099.2299999999996</c:v>
                </c:pt>
                <c:pt idx="940">
                  <c:v>5059.12</c:v>
                </c:pt>
                <c:pt idx="941">
                  <c:v>5068.46</c:v>
                </c:pt>
                <c:pt idx="942">
                  <c:v>5021.63</c:v>
                </c:pt>
                <c:pt idx="943">
                  <c:v>5013.87</c:v>
                </c:pt>
                <c:pt idx="944">
                  <c:v>5076.6899999999996</c:v>
                </c:pt>
                <c:pt idx="945">
                  <c:v>5082.51</c:v>
                </c:pt>
                <c:pt idx="946">
                  <c:v>5051.1000000000004</c:v>
                </c:pt>
                <c:pt idx="947">
                  <c:v>5029.97</c:v>
                </c:pt>
                <c:pt idx="948">
                  <c:v>5055.55</c:v>
                </c:pt>
                <c:pt idx="949">
                  <c:v>5064.88</c:v>
                </c:pt>
                <c:pt idx="950">
                  <c:v>5132.95</c:v>
                </c:pt>
                <c:pt idx="951">
                  <c:v>5117</c:v>
                </c:pt>
                <c:pt idx="952">
                  <c:v>5153.97</c:v>
                </c:pt>
                <c:pt idx="953">
                  <c:v>5160.09</c:v>
                </c:pt>
                <c:pt idx="954">
                  <c:v>5122.41</c:v>
                </c:pt>
                <c:pt idx="955">
                  <c:v>5112.1899999999996</c:v>
                </c:pt>
                <c:pt idx="956">
                  <c:v>5080.51</c:v>
                </c:pt>
                <c:pt idx="957">
                  <c:v>4958.47</c:v>
                </c:pt>
                <c:pt idx="958">
                  <c:v>4986.87</c:v>
                </c:pt>
                <c:pt idx="959">
                  <c:v>5013.12</c:v>
                </c:pt>
                <c:pt idx="960">
                  <c:v>5009.21</c:v>
                </c:pt>
                <c:pt idx="961">
                  <c:v>5009.21</c:v>
                </c:pt>
                <c:pt idx="962">
                  <c:v>4991.9399999999996</c:v>
                </c:pt>
                <c:pt idx="963">
                  <c:v>4997.46</c:v>
                </c:pt>
                <c:pt idx="964">
                  <c:v>4909.76</c:v>
                </c:pt>
                <c:pt idx="965">
                  <c:v>4922.3999999999996</c:v>
                </c:pt>
                <c:pt idx="966">
                  <c:v>4997.7</c:v>
                </c:pt>
                <c:pt idx="967">
                  <c:v>5071.51</c:v>
                </c:pt>
                <c:pt idx="968">
                  <c:v>5104.8900000000003</c:v>
                </c:pt>
                <c:pt idx="969">
                  <c:v>5098.9399999999996</c:v>
                </c:pt>
                <c:pt idx="970">
                  <c:v>5163.18</c:v>
                </c:pt>
                <c:pt idx="971">
                  <c:v>5210.1400000000003</c:v>
                </c:pt>
                <c:pt idx="972">
                  <c:v>5218.8599999999997</c:v>
                </c:pt>
                <c:pt idx="973">
                  <c:v>5208.12</c:v>
                </c:pt>
                <c:pt idx="974">
                  <c:v>5171.7700000000004</c:v>
                </c:pt>
                <c:pt idx="975">
                  <c:v>5146.41</c:v>
                </c:pt>
                <c:pt idx="976">
                  <c:v>5088.63</c:v>
                </c:pt>
                <c:pt idx="977">
                  <c:v>5039.78</c:v>
                </c:pt>
                <c:pt idx="978">
                  <c:v>5089.21</c:v>
                </c:pt>
                <c:pt idx="979">
                  <c:v>5111.7299999999996</c:v>
                </c:pt>
                <c:pt idx="980">
                  <c:v>5128.78</c:v>
                </c:pt>
                <c:pt idx="981">
                  <c:v>5128.28</c:v>
                </c:pt>
                <c:pt idx="982">
                  <c:v>5115.38</c:v>
                </c:pt>
                <c:pt idx="983">
                  <c:v>5105.55</c:v>
                </c:pt>
                <c:pt idx="984">
                  <c:v>5139.9399999999996</c:v>
                </c:pt>
                <c:pt idx="985">
                  <c:v>5056.4399999999996</c:v>
                </c:pt>
                <c:pt idx="986">
                  <c:v>5043.54</c:v>
                </c:pt>
                <c:pt idx="987">
                  <c:v>5101.8</c:v>
                </c:pt>
                <c:pt idx="988">
                  <c:v>5036.79</c:v>
                </c:pt>
                <c:pt idx="989">
                  <c:v>5044.3900000000003</c:v>
                </c:pt>
                <c:pt idx="990">
                  <c:v>5033.5600000000004</c:v>
                </c:pt>
                <c:pt idx="991">
                  <c:v>5048.24</c:v>
                </c:pt>
                <c:pt idx="992">
                  <c:v>5091.7</c:v>
                </c:pt>
                <c:pt idx="993">
                  <c:v>5059.3500000000004</c:v>
                </c:pt>
                <c:pt idx="994">
                  <c:v>5019.05</c:v>
                </c:pt>
                <c:pt idx="995">
                  <c:v>4877.49</c:v>
                </c:pt>
                <c:pt idx="996">
                  <c:v>4706.04</c:v>
                </c:pt>
                <c:pt idx="997">
                  <c:v>4526.25</c:v>
                </c:pt>
                <c:pt idx="998">
                  <c:v>4506.49</c:v>
                </c:pt>
                <c:pt idx="999">
                  <c:v>4697.54</c:v>
                </c:pt>
                <c:pt idx="1000">
                  <c:v>4812.71</c:v>
                </c:pt>
                <c:pt idx="1001">
                  <c:v>4828.32</c:v>
                </c:pt>
                <c:pt idx="1002">
                  <c:v>4776.51</c:v>
                </c:pt>
                <c:pt idx="1003">
                  <c:v>4636.1099999999997</c:v>
                </c:pt>
                <c:pt idx="1004">
                  <c:v>4749.9799999999996</c:v>
                </c:pt>
                <c:pt idx="1005">
                  <c:v>4733.5</c:v>
                </c:pt>
                <c:pt idx="1006">
                  <c:v>4683.92</c:v>
                </c:pt>
                <c:pt idx="1007">
                  <c:v>4683.92</c:v>
                </c:pt>
                <c:pt idx="1008">
                  <c:v>4811.93</c:v>
                </c:pt>
                <c:pt idx="1009">
                  <c:v>4756.53</c:v>
                </c:pt>
                <c:pt idx="1010">
                  <c:v>4796.25</c:v>
                </c:pt>
                <c:pt idx="1011">
                  <c:v>4822.34</c:v>
                </c:pt>
                <c:pt idx="1012">
                  <c:v>4805.76</c:v>
                </c:pt>
                <c:pt idx="1013">
                  <c:v>4860.5200000000004</c:v>
                </c:pt>
                <c:pt idx="1014">
                  <c:v>4889.24</c:v>
                </c:pt>
                <c:pt idx="1015">
                  <c:v>4893.95</c:v>
                </c:pt>
                <c:pt idx="1016">
                  <c:v>4827.2299999999996</c:v>
                </c:pt>
                <c:pt idx="1017">
                  <c:v>4828.95</c:v>
                </c:pt>
                <c:pt idx="1018">
                  <c:v>4756.72</c:v>
                </c:pt>
                <c:pt idx="1019">
                  <c:v>4752.74</c:v>
                </c:pt>
                <c:pt idx="1020">
                  <c:v>4734.4799999999996</c:v>
                </c:pt>
                <c:pt idx="1021">
                  <c:v>4686.5</c:v>
                </c:pt>
                <c:pt idx="1022">
                  <c:v>4543.97</c:v>
                </c:pt>
                <c:pt idx="1023">
                  <c:v>4517.32</c:v>
                </c:pt>
                <c:pt idx="1024">
                  <c:v>4620.16</c:v>
                </c:pt>
                <c:pt idx="1025">
                  <c:v>4627.08</c:v>
                </c:pt>
                <c:pt idx="1026">
                  <c:v>4707.78</c:v>
                </c:pt>
                <c:pt idx="1027">
                  <c:v>4781.26</c:v>
                </c:pt>
                <c:pt idx="1028">
                  <c:v>4748.3599999999997</c:v>
                </c:pt>
                <c:pt idx="1029">
                  <c:v>4791.1499999999996</c:v>
                </c:pt>
                <c:pt idx="1030">
                  <c:v>4810.79</c:v>
                </c:pt>
                <c:pt idx="1031">
                  <c:v>4830.47</c:v>
                </c:pt>
                <c:pt idx="1032">
                  <c:v>4838.6400000000003</c:v>
                </c:pt>
                <c:pt idx="1033">
                  <c:v>4796.6099999999997</c:v>
                </c:pt>
                <c:pt idx="1034">
                  <c:v>4782.8500000000004</c:v>
                </c:pt>
                <c:pt idx="1035">
                  <c:v>4870.1000000000004</c:v>
                </c:pt>
                <c:pt idx="1036">
                  <c:v>4886.6899999999996</c:v>
                </c:pt>
                <c:pt idx="1037">
                  <c:v>4905.47</c:v>
                </c:pt>
                <c:pt idx="1038">
                  <c:v>4880.97</c:v>
                </c:pt>
                <c:pt idx="1039">
                  <c:v>4840.12</c:v>
                </c:pt>
                <c:pt idx="1040">
                  <c:v>4920.05</c:v>
                </c:pt>
                <c:pt idx="1041">
                  <c:v>5031.8599999999997</c:v>
                </c:pt>
                <c:pt idx="1042">
                  <c:v>5034.7</c:v>
                </c:pt>
                <c:pt idx="1043">
                  <c:v>5030.1499999999996</c:v>
                </c:pt>
                <c:pt idx="1044">
                  <c:v>5095.6899999999996</c:v>
                </c:pt>
                <c:pt idx="1045">
                  <c:v>5074.2700000000004</c:v>
                </c:pt>
                <c:pt idx="1046">
                  <c:v>5053.75</c:v>
                </c:pt>
                <c:pt idx="1047">
                  <c:v>5127.1499999999996</c:v>
                </c:pt>
                <c:pt idx="1048">
                  <c:v>5145.13</c:v>
                </c:pt>
                <c:pt idx="1049">
                  <c:v>5142.4799999999996</c:v>
                </c:pt>
                <c:pt idx="1050">
                  <c:v>5127.74</c:v>
                </c:pt>
                <c:pt idx="1051">
                  <c:v>5147.12</c:v>
                </c:pt>
                <c:pt idx="1052">
                  <c:v>5095.3</c:v>
                </c:pt>
                <c:pt idx="1053">
                  <c:v>5083.24</c:v>
                </c:pt>
                <c:pt idx="1054">
                  <c:v>5067.0200000000004</c:v>
                </c:pt>
                <c:pt idx="1055">
                  <c:v>5005.08</c:v>
                </c:pt>
                <c:pt idx="1056">
                  <c:v>4927.88</c:v>
                </c:pt>
                <c:pt idx="1057">
                  <c:v>4984.62</c:v>
                </c:pt>
                <c:pt idx="1058">
                  <c:v>4986.01</c:v>
                </c:pt>
                <c:pt idx="1059">
                  <c:v>5075.2</c:v>
                </c:pt>
                <c:pt idx="1060">
                  <c:v>5073.6400000000003</c:v>
                </c:pt>
                <c:pt idx="1061">
                  <c:v>5104.92</c:v>
                </c:pt>
                <c:pt idx="1062">
                  <c:v>5102.4799999999996</c:v>
                </c:pt>
                <c:pt idx="1063">
                  <c:v>5102.8100000000004</c:v>
                </c:pt>
                <c:pt idx="1064">
                  <c:v>5116.1400000000003</c:v>
                </c:pt>
                <c:pt idx="1065">
                  <c:v>5116.1400000000003</c:v>
                </c:pt>
                <c:pt idx="1066">
                  <c:v>5127.5200000000004</c:v>
                </c:pt>
                <c:pt idx="1067">
                  <c:v>5108.67</c:v>
                </c:pt>
                <c:pt idx="1068">
                  <c:v>5156.3100000000004</c:v>
                </c:pt>
                <c:pt idx="1069">
                  <c:v>5123.22</c:v>
                </c:pt>
                <c:pt idx="1070">
                  <c:v>5037.53</c:v>
                </c:pt>
                <c:pt idx="1071">
                  <c:v>5142.2700000000004</c:v>
                </c:pt>
                <c:pt idx="1072">
                  <c:v>5101.8100000000004</c:v>
                </c:pt>
                <c:pt idx="1073">
                  <c:v>5098.24</c:v>
                </c:pt>
                <c:pt idx="1074">
                  <c:v>5022.87</c:v>
                </c:pt>
                <c:pt idx="1075">
                  <c:v>5045.17</c:v>
                </c:pt>
                <c:pt idx="1076">
                  <c:v>4933.47</c:v>
                </c:pt>
                <c:pt idx="1077">
                  <c:v>4952.2299999999996</c:v>
                </c:pt>
                <c:pt idx="1078">
                  <c:v>4995.3599999999997</c:v>
                </c:pt>
                <c:pt idx="1079">
                  <c:v>5071.13</c:v>
                </c:pt>
                <c:pt idx="1080">
                  <c:v>5002.55</c:v>
                </c:pt>
                <c:pt idx="1081">
                  <c:v>4923.08</c:v>
                </c:pt>
                <c:pt idx="1082">
                  <c:v>4968.92</c:v>
                </c:pt>
                <c:pt idx="1083">
                  <c:v>5001.1099999999997</c:v>
                </c:pt>
                <c:pt idx="1084">
                  <c:v>5045.93</c:v>
                </c:pt>
                <c:pt idx="1085">
                  <c:v>5048.49</c:v>
                </c:pt>
                <c:pt idx="1086">
                  <c:v>5048.49</c:v>
                </c:pt>
                <c:pt idx="1087">
                  <c:v>5040.99</c:v>
                </c:pt>
                <c:pt idx="1088">
                  <c:v>5107.9399999999996</c:v>
                </c:pt>
                <c:pt idx="1089">
                  <c:v>5065.8500000000004</c:v>
                </c:pt>
                <c:pt idx="1090">
                  <c:v>5007.41</c:v>
                </c:pt>
                <c:pt idx="1091">
                  <c:v>5007.41</c:v>
                </c:pt>
                <c:pt idx="1092">
                  <c:v>4903.09</c:v>
                </c:pt>
                <c:pt idx="1093">
                  <c:v>4891.43</c:v>
                </c:pt>
                <c:pt idx="1094">
                  <c:v>4835.76</c:v>
                </c:pt>
                <c:pt idx="1095">
                  <c:v>4689.43</c:v>
                </c:pt>
                <c:pt idx="1096">
                  <c:v>4643.63</c:v>
                </c:pt>
                <c:pt idx="1097">
                  <c:v>4637.99</c:v>
                </c:pt>
                <c:pt idx="1098">
                  <c:v>4685.92</c:v>
                </c:pt>
                <c:pt idx="1099">
                  <c:v>4526.0600000000004</c:v>
                </c:pt>
                <c:pt idx="1100">
                  <c:v>4615</c:v>
                </c:pt>
                <c:pt idx="1101">
                  <c:v>4488.42</c:v>
                </c:pt>
                <c:pt idx="1102">
                  <c:v>4488.42</c:v>
                </c:pt>
                <c:pt idx="1103">
                  <c:v>4476.95</c:v>
                </c:pt>
                <c:pt idx="1104">
                  <c:v>4471.6899999999996</c:v>
                </c:pt>
                <c:pt idx="1105">
                  <c:v>4472.0600000000004</c:v>
                </c:pt>
                <c:pt idx="1106">
                  <c:v>4591.18</c:v>
                </c:pt>
                <c:pt idx="1107">
                  <c:v>4518.49</c:v>
                </c:pt>
                <c:pt idx="1108">
                  <c:v>4567.67</c:v>
                </c:pt>
                <c:pt idx="1109">
                  <c:v>4468.17</c:v>
                </c:pt>
                <c:pt idx="1110">
                  <c:v>4506.68</c:v>
                </c:pt>
                <c:pt idx="1111">
                  <c:v>4613.95</c:v>
                </c:pt>
                <c:pt idx="1112">
                  <c:v>4620.37</c:v>
                </c:pt>
                <c:pt idx="1113">
                  <c:v>4516.95</c:v>
                </c:pt>
                <c:pt idx="1114">
                  <c:v>4504.24</c:v>
                </c:pt>
                <c:pt idx="1115">
                  <c:v>4509.5600000000004</c:v>
                </c:pt>
                <c:pt idx="1116">
                  <c:v>4363.1400000000003</c:v>
                </c:pt>
                <c:pt idx="1117">
                  <c:v>4283.75</c:v>
                </c:pt>
                <c:pt idx="1118">
                  <c:v>4268.76</c:v>
                </c:pt>
                <c:pt idx="1119">
                  <c:v>4283.59</c:v>
                </c:pt>
                <c:pt idx="1120">
                  <c:v>4266.84</c:v>
                </c:pt>
                <c:pt idx="1121">
                  <c:v>4337.51</c:v>
                </c:pt>
                <c:pt idx="1122">
                  <c:v>4337.51</c:v>
                </c:pt>
                <c:pt idx="1123">
                  <c:v>4435.96</c:v>
                </c:pt>
                <c:pt idx="1124">
                  <c:v>4534.0600000000004</c:v>
                </c:pt>
                <c:pt idx="1125">
                  <c:v>4487.54</c:v>
                </c:pt>
                <c:pt idx="1126">
                  <c:v>4504.43</c:v>
                </c:pt>
                <c:pt idx="1127">
                  <c:v>4570.6099999999997</c:v>
                </c:pt>
                <c:pt idx="1128">
                  <c:v>4503.58</c:v>
                </c:pt>
                <c:pt idx="1129">
                  <c:v>4542.6099999999997</c:v>
                </c:pt>
                <c:pt idx="1130">
                  <c:v>4582.2</c:v>
                </c:pt>
                <c:pt idx="1131">
                  <c:v>4590.47</c:v>
                </c:pt>
                <c:pt idx="1132">
                  <c:v>4557.95</c:v>
                </c:pt>
                <c:pt idx="1133">
                  <c:v>4689.6000000000004</c:v>
                </c:pt>
                <c:pt idx="1134">
                  <c:v>4703.42</c:v>
                </c:pt>
                <c:pt idx="1135">
                  <c:v>4707.42</c:v>
                </c:pt>
                <c:pt idx="1136">
                  <c:v>4717.0200000000004</c:v>
                </c:pt>
                <c:pt idx="1137">
                  <c:v>4708.25</c:v>
                </c:pt>
                <c:pt idx="1138">
                  <c:v>4648.82</c:v>
                </c:pt>
                <c:pt idx="1139">
                  <c:v>4674.38</c:v>
                </c:pt>
                <c:pt idx="1140">
                  <c:v>4662.16</c:v>
                </c:pt>
                <c:pt idx="1141">
                  <c:v>4748.47</c:v>
                </c:pt>
                <c:pt idx="1142">
                  <c:v>4750.28</c:v>
                </c:pt>
                <c:pt idx="1143">
                  <c:v>4728.67</c:v>
                </c:pt>
                <c:pt idx="1144">
                  <c:v>4763.97</c:v>
                </c:pt>
                <c:pt idx="1145">
                  <c:v>4774.99</c:v>
                </c:pt>
                <c:pt idx="1146">
                  <c:v>4795.6499999999996</c:v>
                </c:pt>
                <c:pt idx="1147">
                  <c:v>4808.87</c:v>
                </c:pt>
                <c:pt idx="1148">
                  <c:v>4821.66</c:v>
                </c:pt>
                <c:pt idx="1149">
                  <c:v>4768.8599999999997</c:v>
                </c:pt>
                <c:pt idx="1150">
                  <c:v>4773.51</c:v>
                </c:pt>
                <c:pt idx="1151">
                  <c:v>4773.51</c:v>
                </c:pt>
                <c:pt idx="1152">
                  <c:v>4766.79</c:v>
                </c:pt>
                <c:pt idx="1153">
                  <c:v>4846.62</c:v>
                </c:pt>
                <c:pt idx="1154">
                  <c:v>4869.29</c:v>
                </c:pt>
                <c:pt idx="1155">
                  <c:v>4869.8500000000004</c:v>
                </c:pt>
                <c:pt idx="1156">
                  <c:v>4914.54</c:v>
                </c:pt>
                <c:pt idx="1157">
                  <c:v>4891.8</c:v>
                </c:pt>
                <c:pt idx="1158">
                  <c:v>4843.93</c:v>
                </c:pt>
                <c:pt idx="1159">
                  <c:v>4920.72</c:v>
                </c:pt>
                <c:pt idx="1160">
                  <c:v>4848.37</c:v>
                </c:pt>
                <c:pt idx="1161">
                  <c:v>4850.6899999999996</c:v>
                </c:pt>
                <c:pt idx="1162">
                  <c:v>4833.3999999999996</c:v>
                </c:pt>
                <c:pt idx="1163">
                  <c:v>4872.09</c:v>
                </c:pt>
                <c:pt idx="1164">
                  <c:v>4947.42</c:v>
                </c:pt>
                <c:pt idx="1165">
                  <c:v>4945.8900000000003</c:v>
                </c:pt>
                <c:pt idx="1166">
                  <c:v>4938.22</c:v>
                </c:pt>
                <c:pt idx="1167">
                  <c:v>4960.0200000000004</c:v>
                </c:pt>
                <c:pt idx="1168">
                  <c:v>4940.33</c:v>
                </c:pt>
                <c:pt idx="1169">
                  <c:v>4948.13</c:v>
                </c:pt>
                <c:pt idx="1170">
                  <c:v>4945.8900000000003</c:v>
                </c:pt>
                <c:pt idx="1171">
                  <c:v>4906.2299999999996</c:v>
                </c:pt>
                <c:pt idx="1172">
                  <c:v>4895.79</c:v>
                </c:pt>
                <c:pt idx="1173">
                  <c:v>4888.28</c:v>
                </c:pt>
                <c:pt idx="1174">
                  <c:v>4863.1400000000003</c:v>
                </c:pt>
                <c:pt idx="1175">
                  <c:v>4805.29</c:v>
                </c:pt>
                <c:pt idx="1176">
                  <c:v>4775.3599999999997</c:v>
                </c:pt>
                <c:pt idx="1177">
                  <c:v>4817.59</c:v>
                </c:pt>
                <c:pt idx="1178">
                  <c:v>4763.22</c:v>
                </c:pt>
                <c:pt idx="1179">
                  <c:v>4725.6400000000003</c:v>
                </c:pt>
                <c:pt idx="1180">
                  <c:v>4717.09</c:v>
                </c:pt>
                <c:pt idx="1181">
                  <c:v>4736.16</c:v>
                </c:pt>
                <c:pt idx="1182">
                  <c:v>4750.21</c:v>
                </c:pt>
                <c:pt idx="1183">
                  <c:v>4809.88</c:v>
                </c:pt>
                <c:pt idx="1184">
                  <c:v>4760.6899999999996</c:v>
                </c:pt>
                <c:pt idx="1185">
                  <c:v>4737.33</c:v>
                </c:pt>
                <c:pt idx="1186">
                  <c:v>4717.68</c:v>
                </c:pt>
                <c:pt idx="1187">
                  <c:v>4775.46</c:v>
                </c:pt>
                <c:pt idx="1188">
                  <c:v>4715.7299999999996</c:v>
                </c:pt>
                <c:pt idx="1189">
                  <c:v>4739.12</c:v>
                </c:pt>
                <c:pt idx="1190">
                  <c:v>4712.53</c:v>
                </c:pt>
                <c:pt idx="1191">
                  <c:v>4769.5600000000004</c:v>
                </c:pt>
                <c:pt idx="1192">
                  <c:v>4765.78</c:v>
                </c:pt>
                <c:pt idx="1193">
                  <c:v>4861.0600000000004</c:v>
                </c:pt>
                <c:pt idx="1194">
                  <c:v>4894.8900000000003</c:v>
                </c:pt>
                <c:pt idx="1195">
                  <c:v>4901.7700000000004</c:v>
                </c:pt>
                <c:pt idx="1196">
                  <c:v>4933.5</c:v>
                </c:pt>
                <c:pt idx="1197">
                  <c:v>4933.5</c:v>
                </c:pt>
                <c:pt idx="1198">
                  <c:v>4948.05</c:v>
                </c:pt>
                <c:pt idx="1199">
                  <c:v>4952.25</c:v>
                </c:pt>
                <c:pt idx="1200">
                  <c:v>4971.3599999999997</c:v>
                </c:pt>
                <c:pt idx="1201">
                  <c:v>4942.5200000000004</c:v>
                </c:pt>
                <c:pt idx="1202">
                  <c:v>4968.71</c:v>
                </c:pt>
                <c:pt idx="1203">
                  <c:v>4961.75</c:v>
                </c:pt>
                <c:pt idx="1204">
                  <c:v>4974.6400000000003</c:v>
                </c:pt>
                <c:pt idx="1205">
                  <c:v>4958.62</c:v>
                </c:pt>
                <c:pt idx="1206">
                  <c:v>4894.55</c:v>
                </c:pt>
                <c:pt idx="1207">
                  <c:v>4848.4399999999996</c:v>
                </c:pt>
                <c:pt idx="1208">
                  <c:v>4843.55</c:v>
                </c:pt>
                <c:pt idx="1209">
                  <c:v>4834.93</c:v>
                </c:pt>
                <c:pt idx="1210">
                  <c:v>4844.91</c:v>
                </c:pt>
                <c:pt idx="1211">
                  <c:v>4800.34</c:v>
                </c:pt>
                <c:pt idx="1212">
                  <c:v>4837.21</c:v>
                </c:pt>
                <c:pt idx="1213">
                  <c:v>4843.76</c:v>
                </c:pt>
                <c:pt idx="1214">
                  <c:v>4833.32</c:v>
                </c:pt>
                <c:pt idx="1215">
                  <c:v>4910.04</c:v>
                </c:pt>
                <c:pt idx="1216">
                  <c:v>4707.9799999999996</c:v>
                </c:pt>
                <c:pt idx="1217">
                  <c:v>4594.4399999999996</c:v>
                </c:pt>
                <c:pt idx="1218">
                  <c:v>4691.87</c:v>
                </c:pt>
                <c:pt idx="1219">
                  <c:v>4779.25</c:v>
                </c:pt>
                <c:pt idx="1220">
                  <c:v>4842.67</c:v>
                </c:pt>
                <c:pt idx="1221">
                  <c:v>4862.57</c:v>
                </c:pt>
                <c:pt idx="1222">
                  <c:v>4862.57</c:v>
                </c:pt>
                <c:pt idx="1223">
                  <c:v>4822.8999999999996</c:v>
                </c:pt>
                <c:pt idx="1224">
                  <c:v>4859.16</c:v>
                </c:pt>
                <c:pt idx="1225">
                  <c:v>4876.8100000000004</c:v>
                </c:pt>
                <c:pt idx="1226">
                  <c:v>4956.76</c:v>
                </c:pt>
                <c:pt idx="1227">
                  <c:v>4988.6400000000003</c:v>
                </c:pt>
                <c:pt idx="1228">
                  <c:v>5022.82</c:v>
                </c:pt>
                <c:pt idx="1229">
                  <c:v>5005.7299999999996</c:v>
                </c:pt>
                <c:pt idx="1230">
                  <c:v>5034.0600000000004</c:v>
                </c:pt>
                <c:pt idx="1231">
                  <c:v>5029.59</c:v>
                </c:pt>
                <c:pt idx="1232">
                  <c:v>5055.78</c:v>
                </c:pt>
                <c:pt idx="1233">
                  <c:v>5036.37</c:v>
                </c:pt>
                <c:pt idx="1234">
                  <c:v>5089.93</c:v>
                </c:pt>
                <c:pt idx="1235">
                  <c:v>5073.8999999999996</c:v>
                </c:pt>
                <c:pt idx="1236">
                  <c:v>5100.16</c:v>
                </c:pt>
                <c:pt idx="1237">
                  <c:v>5097.63</c:v>
                </c:pt>
                <c:pt idx="1238">
                  <c:v>5110.05</c:v>
                </c:pt>
                <c:pt idx="1239">
                  <c:v>5139.8100000000004</c:v>
                </c:pt>
                <c:pt idx="1240">
                  <c:v>5154.9799999999996</c:v>
                </c:pt>
                <c:pt idx="1241">
                  <c:v>5162.13</c:v>
                </c:pt>
                <c:pt idx="1242">
                  <c:v>5184.2</c:v>
                </c:pt>
                <c:pt idx="1243">
                  <c:v>5137.7299999999996</c:v>
                </c:pt>
                <c:pt idx="1244">
                  <c:v>5159.74</c:v>
                </c:pt>
                <c:pt idx="1245">
                  <c:v>5166.25</c:v>
                </c:pt>
                <c:pt idx="1246">
                  <c:v>5221.12</c:v>
                </c:pt>
                <c:pt idx="1247">
                  <c:v>5213.1400000000003</c:v>
                </c:pt>
                <c:pt idx="1248">
                  <c:v>5225.4799999999996</c:v>
                </c:pt>
                <c:pt idx="1249">
                  <c:v>5204.58</c:v>
                </c:pt>
                <c:pt idx="1250">
                  <c:v>5228.3999999999996</c:v>
                </c:pt>
                <c:pt idx="1251">
                  <c:v>5232.8900000000003</c:v>
                </c:pt>
                <c:pt idx="1252">
                  <c:v>5262.02</c:v>
                </c:pt>
                <c:pt idx="1253">
                  <c:v>5227.1099999999997</c:v>
                </c:pt>
                <c:pt idx="1254">
                  <c:v>5228.66</c:v>
                </c:pt>
                <c:pt idx="1255">
                  <c:v>5240.1499999999996</c:v>
                </c:pt>
                <c:pt idx="1256">
                  <c:v>5238.38</c:v>
                </c:pt>
                <c:pt idx="1257">
                  <c:v>5244.6</c:v>
                </c:pt>
                <c:pt idx="1258">
                  <c:v>5260.08</c:v>
                </c:pt>
                <c:pt idx="1259">
                  <c:v>5217.6899999999996</c:v>
                </c:pt>
                <c:pt idx="1260">
                  <c:v>5212.2</c:v>
                </c:pt>
                <c:pt idx="1261">
                  <c:v>5218.92</c:v>
                </c:pt>
                <c:pt idx="1262">
                  <c:v>5232.33</c:v>
                </c:pt>
                <c:pt idx="1263">
                  <c:v>5222.99</c:v>
                </c:pt>
                <c:pt idx="1264">
                  <c:v>5213.22</c:v>
                </c:pt>
                <c:pt idx="1265">
                  <c:v>5227.21</c:v>
                </c:pt>
                <c:pt idx="1266">
                  <c:v>5249.9</c:v>
                </c:pt>
                <c:pt idx="1267">
                  <c:v>5249.9</c:v>
                </c:pt>
                <c:pt idx="1268">
                  <c:v>5275.91</c:v>
                </c:pt>
                <c:pt idx="1269">
                  <c:v>5283.93</c:v>
                </c:pt>
                <c:pt idx="1270">
                  <c:v>5259.48</c:v>
                </c:pt>
                <c:pt idx="1271">
                  <c:v>5125.91</c:v>
                </c:pt>
                <c:pt idx="1272">
                  <c:v>5211.8900000000003</c:v>
                </c:pt>
                <c:pt idx="1273">
                  <c:v>5155.25</c:v>
                </c:pt>
                <c:pt idx="1274">
                  <c:v>5173.7700000000004</c:v>
                </c:pt>
                <c:pt idx="1275">
                  <c:v>5249.69</c:v>
                </c:pt>
                <c:pt idx="1276">
                  <c:v>5244.57</c:v>
                </c:pt>
                <c:pt idx="1277">
                  <c:v>5235.03</c:v>
                </c:pt>
                <c:pt idx="1278">
                  <c:v>5241.3500000000004</c:v>
                </c:pt>
                <c:pt idx="1279">
                  <c:v>5295.18</c:v>
                </c:pt>
                <c:pt idx="1280">
                  <c:v>5339.52</c:v>
                </c:pt>
                <c:pt idx="1281">
                  <c:v>5305.75</c:v>
                </c:pt>
                <c:pt idx="1282">
                  <c:v>5257.49</c:v>
                </c:pt>
                <c:pt idx="1283">
                  <c:v>5305.71</c:v>
                </c:pt>
                <c:pt idx="1284">
                  <c:v>5318.55</c:v>
                </c:pt>
                <c:pt idx="1285">
                  <c:v>5269.15</c:v>
                </c:pt>
                <c:pt idx="1286">
                  <c:v>5312</c:v>
                </c:pt>
                <c:pt idx="1287">
                  <c:v>5300.87</c:v>
                </c:pt>
                <c:pt idx="1288">
                  <c:v>5289.66</c:v>
                </c:pt>
                <c:pt idx="1289">
                  <c:v>5316.02</c:v>
                </c:pt>
                <c:pt idx="1290">
                  <c:v>5306.85</c:v>
                </c:pt>
                <c:pt idx="1291">
                  <c:v>5292.4</c:v>
                </c:pt>
                <c:pt idx="1292">
                  <c:v>5328.67</c:v>
                </c:pt>
                <c:pt idx="1293">
                  <c:v>5246.79</c:v>
                </c:pt>
                <c:pt idx="1294">
                  <c:v>5239.0200000000004</c:v>
                </c:pt>
                <c:pt idx="1295">
                  <c:v>5213.33</c:v>
                </c:pt>
                <c:pt idx="1296">
                  <c:v>5214.16</c:v>
                </c:pt>
                <c:pt idx="1297">
                  <c:v>5199.82</c:v>
                </c:pt>
                <c:pt idx="1298">
                  <c:v>5243.84</c:v>
                </c:pt>
                <c:pt idx="1299">
                  <c:v>5246.41</c:v>
                </c:pt>
                <c:pt idx="1300">
                  <c:v>5241.83</c:v>
                </c:pt>
                <c:pt idx="1301">
                  <c:v>5257.4</c:v>
                </c:pt>
                <c:pt idx="1302">
                  <c:v>5309.83</c:v>
                </c:pt>
                <c:pt idx="1303">
                  <c:v>5283.4</c:v>
                </c:pt>
                <c:pt idx="1304">
                  <c:v>5250.27</c:v>
                </c:pt>
                <c:pt idx="1305">
                  <c:v>5215.97</c:v>
                </c:pt>
                <c:pt idx="1306">
                  <c:v>5190.1000000000004</c:v>
                </c:pt>
                <c:pt idx="1307">
                  <c:v>5189.13</c:v>
                </c:pt>
                <c:pt idx="1308">
                  <c:v>5153.58</c:v>
                </c:pt>
                <c:pt idx="1309">
                  <c:v>5105.57</c:v>
                </c:pt>
                <c:pt idx="1310">
                  <c:v>5058.41</c:v>
                </c:pt>
                <c:pt idx="1311">
                  <c:v>5046.37</c:v>
                </c:pt>
                <c:pt idx="1312">
                  <c:v>5166.17</c:v>
                </c:pt>
                <c:pt idx="1313">
                  <c:v>5193.49</c:v>
                </c:pt>
                <c:pt idx="1314">
                  <c:v>5251.07</c:v>
                </c:pt>
                <c:pt idx="1315">
                  <c:v>5208.8</c:v>
                </c:pt>
                <c:pt idx="1316">
                  <c:v>5237.1099999999997</c:v>
                </c:pt>
                <c:pt idx="1317">
                  <c:v>5218.3999999999996</c:v>
                </c:pt>
                <c:pt idx="1318">
                  <c:v>5275.62</c:v>
                </c:pt>
                <c:pt idx="1319">
                  <c:v>5294.58</c:v>
                </c:pt>
                <c:pt idx="1320">
                  <c:v>5333.97</c:v>
                </c:pt>
                <c:pt idx="1321">
                  <c:v>5321.51</c:v>
                </c:pt>
                <c:pt idx="1322">
                  <c:v>5368.86</c:v>
                </c:pt>
                <c:pt idx="1323">
                  <c:v>5386.35</c:v>
                </c:pt>
                <c:pt idx="1324">
                  <c:v>5380.68</c:v>
                </c:pt>
                <c:pt idx="1325">
                  <c:v>5380.68</c:v>
                </c:pt>
                <c:pt idx="1326">
                  <c:v>5398.92</c:v>
                </c:pt>
                <c:pt idx="1327">
                  <c:v>5368.81</c:v>
                </c:pt>
                <c:pt idx="1328">
                  <c:v>5379.92</c:v>
                </c:pt>
                <c:pt idx="1329">
                  <c:v>5323.68</c:v>
                </c:pt>
                <c:pt idx="1330">
                  <c:v>5251.11</c:v>
                </c:pt>
                <c:pt idx="1331">
                  <c:v>5255.65</c:v>
                </c:pt>
                <c:pt idx="1332">
                  <c:v>5308.89</c:v>
                </c:pt>
                <c:pt idx="1333">
                  <c:v>5333</c:v>
                </c:pt>
                <c:pt idx="1334">
                  <c:v>5393.76</c:v>
                </c:pt>
                <c:pt idx="1335">
                  <c:v>5417.36</c:v>
                </c:pt>
                <c:pt idx="1336">
                  <c:v>5444.5</c:v>
                </c:pt>
                <c:pt idx="1337">
                  <c:v>5412.54</c:v>
                </c:pt>
                <c:pt idx="1338">
                  <c:v>5463.83</c:v>
                </c:pt>
                <c:pt idx="1339">
                  <c:v>5436.67</c:v>
                </c:pt>
                <c:pt idx="1340">
                  <c:v>5456.85</c:v>
                </c:pt>
                <c:pt idx="1341">
                  <c:v>5437.16</c:v>
                </c:pt>
                <c:pt idx="1342">
                  <c:v>5457.44</c:v>
                </c:pt>
                <c:pt idx="1343">
                  <c:v>5483.94</c:v>
                </c:pt>
                <c:pt idx="1344">
                  <c:v>5471.43</c:v>
                </c:pt>
                <c:pt idx="1345">
                  <c:v>5447.42</c:v>
                </c:pt>
                <c:pt idx="1346">
                  <c:v>5462.69</c:v>
                </c:pt>
                <c:pt idx="1347">
                  <c:v>5462.69</c:v>
                </c:pt>
                <c:pt idx="1348">
                  <c:v>5487.44</c:v>
                </c:pt>
                <c:pt idx="1349">
                  <c:v>5438.56</c:v>
                </c:pt>
                <c:pt idx="1350">
                  <c:v>5432.09</c:v>
                </c:pt>
                <c:pt idx="1351">
                  <c:v>5383.12</c:v>
                </c:pt>
                <c:pt idx="1352">
                  <c:v>5383.12</c:v>
                </c:pt>
                <c:pt idx="1353">
                  <c:v>5429.08</c:v>
                </c:pt>
                <c:pt idx="1354">
                  <c:v>5477</c:v>
                </c:pt>
                <c:pt idx="1355">
                  <c:v>5487.94</c:v>
                </c:pt>
                <c:pt idx="1356">
                  <c:v>5521.06</c:v>
                </c:pt>
                <c:pt idx="1357">
                  <c:v>5531.82</c:v>
                </c:pt>
                <c:pt idx="1358">
                  <c:v>5551.82</c:v>
                </c:pt>
                <c:pt idx="1359">
                  <c:v>5563.65</c:v>
                </c:pt>
                <c:pt idx="1360">
                  <c:v>5547.49</c:v>
                </c:pt>
                <c:pt idx="1361">
                  <c:v>5574.12</c:v>
                </c:pt>
                <c:pt idx="1362">
                  <c:v>5574.12</c:v>
                </c:pt>
                <c:pt idx="1363">
                  <c:v>5538.73</c:v>
                </c:pt>
                <c:pt idx="1364">
                  <c:v>5555.65</c:v>
                </c:pt>
                <c:pt idx="1365">
                  <c:v>5540.08</c:v>
                </c:pt>
                <c:pt idx="1366">
                  <c:v>5555.33</c:v>
                </c:pt>
                <c:pt idx="1367">
                  <c:v>5552.94</c:v>
                </c:pt>
                <c:pt idx="1368">
                  <c:v>5600.96</c:v>
                </c:pt>
                <c:pt idx="1369">
                  <c:v>5656.34</c:v>
                </c:pt>
                <c:pt idx="1370">
                  <c:v>5655.18</c:v>
                </c:pt>
                <c:pt idx="1371">
                  <c:v>5660.78</c:v>
                </c:pt>
                <c:pt idx="1372">
                  <c:v>5613.71</c:v>
                </c:pt>
                <c:pt idx="1373">
                  <c:v>5614.79</c:v>
                </c:pt>
                <c:pt idx="1374">
                  <c:v>5642.65</c:v>
                </c:pt>
                <c:pt idx="1375">
                  <c:v>5636.2</c:v>
                </c:pt>
                <c:pt idx="1376">
                  <c:v>5666.77</c:v>
                </c:pt>
                <c:pt idx="1377">
                  <c:v>5663.55</c:v>
                </c:pt>
                <c:pt idx="1378">
                  <c:v>5674.22</c:v>
                </c:pt>
                <c:pt idx="1379">
                  <c:v>5682.45</c:v>
                </c:pt>
                <c:pt idx="1380">
                  <c:v>5715.18</c:v>
                </c:pt>
                <c:pt idx="1381">
                  <c:v>5734.13</c:v>
                </c:pt>
                <c:pt idx="1382">
                  <c:v>5763.96</c:v>
                </c:pt>
                <c:pt idx="1383">
                  <c:v>5782.57</c:v>
                </c:pt>
                <c:pt idx="1384">
                  <c:v>5819.44</c:v>
                </c:pt>
                <c:pt idx="1385">
                  <c:v>5814.9</c:v>
                </c:pt>
                <c:pt idx="1386">
                  <c:v>5838.58</c:v>
                </c:pt>
                <c:pt idx="1387">
                  <c:v>5838.58</c:v>
                </c:pt>
                <c:pt idx="1388">
                  <c:v>5865.95</c:v>
                </c:pt>
                <c:pt idx="1389">
                  <c:v>5860.63</c:v>
                </c:pt>
                <c:pt idx="1390">
                  <c:v>5835.51</c:v>
                </c:pt>
                <c:pt idx="1391">
                  <c:v>5845.31</c:v>
                </c:pt>
                <c:pt idx="1392">
                  <c:v>5861.9</c:v>
                </c:pt>
                <c:pt idx="1393">
                  <c:v>5825.44</c:v>
                </c:pt>
                <c:pt idx="1394">
                  <c:v>5904.03</c:v>
                </c:pt>
                <c:pt idx="1395">
                  <c:v>5861.22</c:v>
                </c:pt>
                <c:pt idx="1396">
                  <c:v>5870.75</c:v>
                </c:pt>
                <c:pt idx="1397">
                  <c:v>5849.17</c:v>
                </c:pt>
                <c:pt idx="1398">
                  <c:v>5833.93</c:v>
                </c:pt>
                <c:pt idx="1399">
                  <c:v>5837.55</c:v>
                </c:pt>
                <c:pt idx="1400">
                  <c:v>5838.81</c:v>
                </c:pt>
                <c:pt idx="1401">
                  <c:v>5861.73</c:v>
                </c:pt>
                <c:pt idx="1402">
                  <c:v>5875.78</c:v>
                </c:pt>
                <c:pt idx="1403">
                  <c:v>5856.82</c:v>
                </c:pt>
                <c:pt idx="1404">
                  <c:v>5900.05</c:v>
                </c:pt>
                <c:pt idx="1405">
                  <c:v>5900.76</c:v>
                </c:pt>
                <c:pt idx="1406">
                  <c:v>5901</c:v>
                </c:pt>
                <c:pt idx="1407">
                  <c:v>5901.53</c:v>
                </c:pt>
                <c:pt idx="1408">
                  <c:v>5793.83</c:v>
                </c:pt>
                <c:pt idx="1409">
                  <c:v>5821.64</c:v>
                </c:pt>
                <c:pt idx="1410">
                  <c:v>5817.69</c:v>
                </c:pt>
                <c:pt idx="1411">
                  <c:v>5828.74</c:v>
                </c:pt>
                <c:pt idx="1412">
                  <c:v>5840.37</c:v>
                </c:pt>
                <c:pt idx="1413">
                  <c:v>5875.14</c:v>
                </c:pt>
                <c:pt idx="1414">
                  <c:v>5897.55</c:v>
                </c:pt>
                <c:pt idx="1415">
                  <c:v>5914.34</c:v>
                </c:pt>
                <c:pt idx="1416">
                  <c:v>5911.74</c:v>
                </c:pt>
                <c:pt idx="1417">
                  <c:v>5894.68</c:v>
                </c:pt>
                <c:pt idx="1418">
                  <c:v>5898.61</c:v>
                </c:pt>
                <c:pt idx="1419">
                  <c:v>5864.48</c:v>
                </c:pt>
                <c:pt idx="1420">
                  <c:v>5878.95</c:v>
                </c:pt>
                <c:pt idx="1421">
                  <c:v>5877.81</c:v>
                </c:pt>
                <c:pt idx="1422">
                  <c:v>5880.93</c:v>
                </c:pt>
                <c:pt idx="1423">
                  <c:v>5866.77</c:v>
                </c:pt>
                <c:pt idx="1424">
                  <c:v>5836.16</c:v>
                </c:pt>
                <c:pt idx="1425">
                  <c:v>5805.15</c:v>
                </c:pt>
                <c:pt idx="1426">
                  <c:v>5805.15</c:v>
                </c:pt>
                <c:pt idx="1427">
                  <c:v>5856.79</c:v>
                </c:pt>
                <c:pt idx="1428">
                  <c:v>5849.47</c:v>
                </c:pt>
                <c:pt idx="1429">
                  <c:v>5863.03</c:v>
                </c:pt>
                <c:pt idx="1430">
                  <c:v>5916.78</c:v>
                </c:pt>
                <c:pt idx="1431">
                  <c:v>5910.52</c:v>
                </c:pt>
                <c:pt idx="1432">
                  <c:v>5983.82</c:v>
                </c:pt>
                <c:pt idx="1433">
                  <c:v>6025.49</c:v>
                </c:pt>
                <c:pt idx="1434">
                  <c:v>6025.23</c:v>
                </c:pt>
                <c:pt idx="1435">
                  <c:v>6048.94</c:v>
                </c:pt>
                <c:pt idx="1436">
                  <c:v>6047.61</c:v>
                </c:pt>
                <c:pt idx="1437">
                  <c:v>6091.6</c:v>
                </c:pt>
                <c:pt idx="1438">
                  <c:v>6095.37</c:v>
                </c:pt>
                <c:pt idx="1439">
                  <c:v>6072.55</c:v>
                </c:pt>
                <c:pt idx="1440">
                  <c:v>6075.34</c:v>
                </c:pt>
                <c:pt idx="1441">
                  <c:v>6100.76</c:v>
                </c:pt>
                <c:pt idx="1442">
                  <c:v>6102.66</c:v>
                </c:pt>
                <c:pt idx="1443">
                  <c:v>6120.59</c:v>
                </c:pt>
                <c:pt idx="1444">
                  <c:v>6129.14</c:v>
                </c:pt>
                <c:pt idx="1445">
                  <c:v>6115.96</c:v>
                </c:pt>
                <c:pt idx="1446">
                  <c:v>6121.23</c:v>
                </c:pt>
                <c:pt idx="1447">
                  <c:v>6149.67</c:v>
                </c:pt>
                <c:pt idx="1448">
                  <c:v>6169.87</c:v>
                </c:pt>
                <c:pt idx="1449">
                  <c:v>6011.24</c:v>
                </c:pt>
                <c:pt idx="1450">
                  <c:v>6055.13</c:v>
                </c:pt>
                <c:pt idx="1451">
                  <c:v>6083.7</c:v>
                </c:pt>
                <c:pt idx="1452">
                  <c:v>6133.62</c:v>
                </c:pt>
                <c:pt idx="1453">
                  <c:v>6138.71</c:v>
                </c:pt>
                <c:pt idx="1454">
                  <c:v>6163.02</c:v>
                </c:pt>
                <c:pt idx="1455">
                  <c:v>6205.26</c:v>
                </c:pt>
                <c:pt idx="1456">
                  <c:v>6210.19</c:v>
                </c:pt>
                <c:pt idx="1457">
                  <c:v>6210.19</c:v>
                </c:pt>
                <c:pt idx="1458">
                  <c:v>6203.19</c:v>
                </c:pt>
                <c:pt idx="1459">
                  <c:v>6198.52</c:v>
                </c:pt>
                <c:pt idx="1460">
                  <c:v>6246.83</c:v>
                </c:pt>
                <c:pt idx="1461">
                  <c:v>6305.8</c:v>
                </c:pt>
                <c:pt idx="1462">
                  <c:v>6295.68</c:v>
                </c:pt>
                <c:pt idx="1463">
                  <c:v>6275.06</c:v>
                </c:pt>
                <c:pt idx="1464">
                  <c:v>6297.38</c:v>
                </c:pt>
                <c:pt idx="1465">
                  <c:v>6321.76</c:v>
                </c:pt>
                <c:pt idx="1466">
                  <c:v>6207.92</c:v>
                </c:pt>
                <c:pt idx="1467">
                  <c:v>6175.46</c:v>
                </c:pt>
                <c:pt idx="1468">
                  <c:v>6220.37</c:v>
                </c:pt>
                <c:pt idx="1469">
                  <c:v>6194.89</c:v>
                </c:pt>
                <c:pt idx="1470">
                  <c:v>6165.5</c:v>
                </c:pt>
                <c:pt idx="1471">
                  <c:v>6151.76</c:v>
                </c:pt>
                <c:pt idx="1472">
                  <c:v>6239.01</c:v>
                </c:pt>
                <c:pt idx="1473">
                  <c:v>6188.03</c:v>
                </c:pt>
                <c:pt idx="1474">
                  <c:v>6233.95</c:v>
                </c:pt>
                <c:pt idx="1475">
                  <c:v>6236.69</c:v>
                </c:pt>
                <c:pt idx="1476">
                  <c:v>6265.25</c:v>
                </c:pt>
                <c:pt idx="1477">
                  <c:v>6247.15</c:v>
                </c:pt>
                <c:pt idx="1478">
                  <c:v>6146.62</c:v>
                </c:pt>
                <c:pt idx="1479">
                  <c:v>6234.41</c:v>
                </c:pt>
                <c:pt idx="1480">
                  <c:v>6144.35</c:v>
                </c:pt>
                <c:pt idx="1481">
                  <c:v>6140.42</c:v>
                </c:pt>
                <c:pt idx="1482">
                  <c:v>6110.06</c:v>
                </c:pt>
                <c:pt idx="1483">
                  <c:v>6110.06</c:v>
                </c:pt>
                <c:pt idx="1484">
                  <c:v>6150.86</c:v>
                </c:pt>
                <c:pt idx="1485">
                  <c:v>6089.46</c:v>
                </c:pt>
                <c:pt idx="1486">
                  <c:v>6153.08</c:v>
                </c:pt>
                <c:pt idx="1487">
                  <c:v>6176.39</c:v>
                </c:pt>
                <c:pt idx="1488">
                  <c:v>6193.3</c:v>
                </c:pt>
                <c:pt idx="1489">
                  <c:v>6261.17</c:v>
                </c:pt>
                <c:pt idx="1490">
                  <c:v>6274.44</c:v>
                </c:pt>
                <c:pt idx="1491">
                  <c:v>6312.47</c:v>
                </c:pt>
                <c:pt idx="1492">
                  <c:v>6314.43</c:v>
                </c:pt>
                <c:pt idx="1493">
                  <c:v>6344.31</c:v>
                </c:pt>
                <c:pt idx="1494">
                  <c:v>6385.04</c:v>
                </c:pt>
                <c:pt idx="1495">
                  <c:v>6390</c:v>
                </c:pt>
                <c:pt idx="1496">
                  <c:v>6387.75</c:v>
                </c:pt>
                <c:pt idx="1497">
                  <c:v>6410.81</c:v>
                </c:pt>
                <c:pt idx="1498">
                  <c:v>6412.17</c:v>
                </c:pt>
                <c:pt idx="1499">
                  <c:v>6422.75</c:v>
                </c:pt>
                <c:pt idx="1500">
                  <c:v>6382.19</c:v>
                </c:pt>
                <c:pt idx="1501">
                  <c:v>6374.68</c:v>
                </c:pt>
                <c:pt idx="1502">
                  <c:v>6348.12</c:v>
                </c:pt>
                <c:pt idx="1503">
                  <c:v>6362.94</c:v>
                </c:pt>
                <c:pt idx="1504">
                  <c:v>6362.65</c:v>
                </c:pt>
                <c:pt idx="1505">
                  <c:v>6340.34</c:v>
                </c:pt>
                <c:pt idx="1506">
                  <c:v>6351.56</c:v>
                </c:pt>
                <c:pt idx="1507">
                  <c:v>6383.77</c:v>
                </c:pt>
                <c:pt idx="1508">
                  <c:v>6370.46</c:v>
                </c:pt>
                <c:pt idx="1509">
                  <c:v>6352.33</c:v>
                </c:pt>
                <c:pt idx="1510">
                  <c:v>6216.87</c:v>
                </c:pt>
                <c:pt idx="1511">
                  <c:v>6256.56</c:v>
                </c:pt>
                <c:pt idx="1512">
                  <c:v>6340.23</c:v>
                </c:pt>
                <c:pt idx="1513">
                  <c:v>6333.01</c:v>
                </c:pt>
                <c:pt idx="1514">
                  <c:v>6345.11</c:v>
                </c:pt>
                <c:pt idx="1515">
                  <c:v>6221.91</c:v>
                </c:pt>
                <c:pt idx="1516">
                  <c:v>6216.53</c:v>
                </c:pt>
                <c:pt idx="1517">
                  <c:v>6213.13</c:v>
                </c:pt>
                <c:pt idx="1518">
                  <c:v>6297.48</c:v>
                </c:pt>
                <c:pt idx="1519">
                  <c:v>6278.41</c:v>
                </c:pt>
                <c:pt idx="1520">
                  <c:v>6271.33</c:v>
                </c:pt>
                <c:pt idx="1521">
                  <c:v>6265.64</c:v>
                </c:pt>
                <c:pt idx="1522">
                  <c:v>6283.02</c:v>
                </c:pt>
                <c:pt idx="1523">
                  <c:v>6301.89</c:v>
                </c:pt>
                <c:pt idx="1524">
                  <c:v>6368.31</c:v>
                </c:pt>
                <c:pt idx="1525">
                  <c:v>6428.66</c:v>
                </c:pt>
                <c:pt idx="1526">
                  <c:v>6435.33</c:v>
                </c:pt>
                <c:pt idx="1527">
                  <c:v>6435.33</c:v>
                </c:pt>
                <c:pt idx="1528">
                  <c:v>6375.57</c:v>
                </c:pt>
                <c:pt idx="1529">
                  <c:v>6393.31</c:v>
                </c:pt>
                <c:pt idx="1530">
                  <c:v>6397.87</c:v>
                </c:pt>
                <c:pt idx="1531">
                  <c:v>6360.19</c:v>
                </c:pt>
                <c:pt idx="1532">
                  <c:v>6432.26</c:v>
                </c:pt>
                <c:pt idx="1533">
                  <c:v>6454.28</c:v>
                </c:pt>
                <c:pt idx="1534">
                  <c:v>6460.19</c:v>
                </c:pt>
                <c:pt idx="1535">
                  <c:v>6429.08</c:v>
                </c:pt>
                <c:pt idx="1536">
                  <c:v>6448.47</c:v>
                </c:pt>
                <c:pt idx="1537">
                  <c:v>6454.64</c:v>
                </c:pt>
                <c:pt idx="1538">
                  <c:v>6461.32</c:v>
                </c:pt>
                <c:pt idx="1539">
                  <c:v>6456.04</c:v>
                </c:pt>
                <c:pt idx="1540">
                  <c:v>6422.69</c:v>
                </c:pt>
                <c:pt idx="1541">
                  <c:v>6426.92</c:v>
                </c:pt>
                <c:pt idx="1542">
                  <c:v>6370.59</c:v>
                </c:pt>
                <c:pt idx="1543">
                  <c:v>6380.16</c:v>
                </c:pt>
                <c:pt idx="1544">
                  <c:v>6453.26</c:v>
                </c:pt>
                <c:pt idx="1545">
                  <c:v>6453.45</c:v>
                </c:pt>
                <c:pt idx="1546">
                  <c:v>6495.96</c:v>
                </c:pt>
                <c:pt idx="1547">
                  <c:v>6516.72</c:v>
                </c:pt>
                <c:pt idx="1548">
                  <c:v>6531.71</c:v>
                </c:pt>
                <c:pt idx="1549">
                  <c:v>6534.63</c:v>
                </c:pt>
                <c:pt idx="1550">
                  <c:v>6585.36</c:v>
                </c:pt>
                <c:pt idx="1551">
                  <c:v>6590.18</c:v>
                </c:pt>
                <c:pt idx="1552">
                  <c:v>6579.73</c:v>
                </c:pt>
                <c:pt idx="1553">
                  <c:v>6587.25</c:v>
                </c:pt>
                <c:pt idx="1554">
                  <c:v>6603.55</c:v>
                </c:pt>
                <c:pt idx="1555">
                  <c:v>6591.51</c:v>
                </c:pt>
                <c:pt idx="1556">
                  <c:v>6605.8</c:v>
                </c:pt>
                <c:pt idx="1557">
                  <c:v>6624</c:v>
                </c:pt>
                <c:pt idx="1558">
                  <c:v>6623.66</c:v>
                </c:pt>
                <c:pt idx="1559">
                  <c:v>6624.22</c:v>
                </c:pt>
                <c:pt idx="1560">
                  <c:v>6605.07</c:v>
                </c:pt>
                <c:pt idx="1561">
                  <c:v>6629.05</c:v>
                </c:pt>
                <c:pt idx="1562">
                  <c:v>6586.83</c:v>
                </c:pt>
                <c:pt idx="1563">
                  <c:v>6598.43</c:v>
                </c:pt>
                <c:pt idx="1564">
                  <c:v>6563.89</c:v>
                </c:pt>
                <c:pt idx="1565">
                  <c:v>6556.77</c:v>
                </c:pt>
                <c:pt idx="1566">
                  <c:v>6701.26</c:v>
                </c:pt>
                <c:pt idx="1567">
                  <c:v>6698.96</c:v>
                </c:pt>
                <c:pt idx="1568">
                  <c:v>6727.67</c:v>
                </c:pt>
                <c:pt idx="1569">
                  <c:v>6716.53</c:v>
                </c:pt>
                <c:pt idx="1570">
                  <c:v>6714.94</c:v>
                </c:pt>
                <c:pt idx="1571">
                  <c:v>6764.44</c:v>
                </c:pt>
                <c:pt idx="1572">
                  <c:v>6786.44</c:v>
                </c:pt>
                <c:pt idx="1573">
                  <c:v>6767.78</c:v>
                </c:pt>
                <c:pt idx="1574">
                  <c:v>6789.12</c:v>
                </c:pt>
                <c:pt idx="1575">
                  <c:v>6750.05</c:v>
                </c:pt>
                <c:pt idx="1576">
                  <c:v>6750.94</c:v>
                </c:pt>
                <c:pt idx="1577">
                  <c:v>6757.6</c:v>
                </c:pt>
                <c:pt idx="1578">
                  <c:v>6737.87</c:v>
                </c:pt>
                <c:pt idx="1579">
                  <c:v>6706.21</c:v>
                </c:pt>
                <c:pt idx="1580">
                  <c:v>6793.29</c:v>
                </c:pt>
                <c:pt idx="1581">
                  <c:v>6782.79</c:v>
                </c:pt>
                <c:pt idx="1582">
                  <c:v>6790.71</c:v>
                </c:pt>
                <c:pt idx="1583">
                  <c:v>6862.48</c:v>
                </c:pt>
                <c:pt idx="1584">
                  <c:v>6867.36</c:v>
                </c:pt>
                <c:pt idx="1585">
                  <c:v>6867.36</c:v>
                </c:pt>
                <c:pt idx="1586">
                  <c:v>6889.16</c:v>
                </c:pt>
                <c:pt idx="1587">
                  <c:v>6878.52</c:v>
                </c:pt>
                <c:pt idx="1588">
                  <c:v>6912.36</c:v>
                </c:pt>
                <c:pt idx="1589">
                  <c:v>6824.39</c:v>
                </c:pt>
                <c:pt idx="1590">
                  <c:v>6873.97</c:v>
                </c:pt>
                <c:pt idx="1591">
                  <c:v>6847.59</c:v>
                </c:pt>
                <c:pt idx="1592">
                  <c:v>6775.37</c:v>
                </c:pt>
                <c:pt idx="1593">
                  <c:v>6762.21</c:v>
                </c:pt>
                <c:pt idx="1594">
                  <c:v>6776.38</c:v>
                </c:pt>
                <c:pt idx="1595">
                  <c:v>6812.84</c:v>
                </c:pt>
                <c:pt idx="1596">
                  <c:v>6840.08</c:v>
                </c:pt>
                <c:pt idx="1597">
                  <c:v>6875.08</c:v>
                </c:pt>
                <c:pt idx="1598">
                  <c:v>6862.32</c:v>
                </c:pt>
                <c:pt idx="1599">
                  <c:v>6875.8</c:v>
                </c:pt>
                <c:pt idx="1600">
                  <c:v>6856.53</c:v>
                </c:pt>
                <c:pt idx="1601">
                  <c:v>6936.58</c:v>
                </c:pt>
                <c:pt idx="1602">
                  <c:v>6994.76</c:v>
                </c:pt>
                <c:pt idx="1603">
                  <c:v>6963.85</c:v>
                </c:pt>
                <c:pt idx="1604">
                  <c:v>6960.96</c:v>
                </c:pt>
                <c:pt idx="1605">
                  <c:v>6965.36</c:v>
                </c:pt>
                <c:pt idx="1606">
                  <c:v>6959.96</c:v>
                </c:pt>
                <c:pt idx="1607">
                  <c:v>6959.96</c:v>
                </c:pt>
                <c:pt idx="1608">
                  <c:v>6936.25</c:v>
                </c:pt>
                <c:pt idx="1609">
                  <c:v>6939.34</c:v>
                </c:pt>
                <c:pt idx="1610">
                  <c:v>6950.16</c:v>
                </c:pt>
                <c:pt idx="1611">
                  <c:v>6903.39</c:v>
                </c:pt>
                <c:pt idx="1612">
                  <c:v>6903.39</c:v>
                </c:pt>
                <c:pt idx="1613">
                  <c:v>7006.9</c:v>
                </c:pt>
                <c:pt idx="1614">
                  <c:v>7065.53</c:v>
                </c:pt>
                <c:pt idx="1615">
                  <c:v>7077.91</c:v>
                </c:pt>
                <c:pt idx="1616">
                  <c:v>7136.56</c:v>
                </c:pt>
                <c:pt idx="1617">
                  <c:v>7157.39</c:v>
                </c:pt>
                <c:pt idx="1618">
                  <c:v>7163.58</c:v>
                </c:pt>
                <c:pt idx="1619">
                  <c:v>7153.57</c:v>
                </c:pt>
                <c:pt idx="1620">
                  <c:v>7211.78</c:v>
                </c:pt>
                <c:pt idx="1621">
                  <c:v>7261.06</c:v>
                </c:pt>
                <c:pt idx="1622">
                  <c:v>7261.06</c:v>
                </c:pt>
                <c:pt idx="1623">
                  <c:v>7223.69</c:v>
                </c:pt>
                <c:pt idx="1624">
                  <c:v>7298.28</c:v>
                </c:pt>
                <c:pt idx="1625">
                  <c:v>7296.05</c:v>
                </c:pt>
                <c:pt idx="1626">
                  <c:v>7336.38</c:v>
                </c:pt>
                <c:pt idx="1627">
                  <c:v>7408.03</c:v>
                </c:pt>
                <c:pt idx="1628">
                  <c:v>7460.29</c:v>
                </c:pt>
                <c:pt idx="1629">
                  <c:v>7415.06</c:v>
                </c:pt>
                <c:pt idx="1630">
                  <c:v>7411.16</c:v>
                </c:pt>
                <c:pt idx="1631">
                  <c:v>7505.77</c:v>
                </c:pt>
                <c:pt idx="1632">
                  <c:v>7466.51</c:v>
                </c:pt>
                <c:pt idx="1633">
                  <c:v>7402.48</c:v>
                </c:pt>
                <c:pt idx="1634">
                  <c:v>7411.48</c:v>
                </c:pt>
                <c:pt idx="1635">
                  <c:v>7385.86</c:v>
                </c:pt>
                <c:pt idx="1636">
                  <c:v>7240.95</c:v>
                </c:pt>
                <c:pt idx="1637">
                  <c:v>6967.53</c:v>
                </c:pt>
                <c:pt idx="1638">
                  <c:v>7115.88</c:v>
                </c:pt>
                <c:pt idx="1639">
                  <c:v>7051.98</c:v>
                </c:pt>
                <c:pt idx="1640">
                  <c:v>6777.16</c:v>
                </c:pt>
                <c:pt idx="1641">
                  <c:v>6874.49</c:v>
                </c:pt>
                <c:pt idx="1642">
                  <c:v>6981.96</c:v>
                </c:pt>
                <c:pt idx="1643">
                  <c:v>7013.51</c:v>
                </c:pt>
                <c:pt idx="1644">
                  <c:v>7143.62</c:v>
                </c:pt>
                <c:pt idx="1645">
                  <c:v>7256.43</c:v>
                </c:pt>
                <c:pt idx="1646">
                  <c:v>7239.47</c:v>
                </c:pt>
                <c:pt idx="1647">
                  <c:v>7239.47</c:v>
                </c:pt>
                <c:pt idx="1648">
                  <c:v>7234.31</c:v>
                </c:pt>
                <c:pt idx="1649">
                  <c:v>7218.23</c:v>
                </c:pt>
                <c:pt idx="1650">
                  <c:v>7210.09</c:v>
                </c:pt>
                <c:pt idx="1651">
                  <c:v>7337.39</c:v>
                </c:pt>
                <c:pt idx="1652">
                  <c:v>7421.46</c:v>
                </c:pt>
                <c:pt idx="1653">
                  <c:v>7330.35</c:v>
                </c:pt>
                <c:pt idx="1654">
                  <c:v>7273.01</c:v>
                </c:pt>
                <c:pt idx="1655">
                  <c:v>7180.56</c:v>
                </c:pt>
                <c:pt idx="1656">
                  <c:v>7257.87</c:v>
                </c:pt>
                <c:pt idx="1657">
                  <c:v>7330.7</c:v>
                </c:pt>
                <c:pt idx="1658">
                  <c:v>7372.01</c:v>
                </c:pt>
                <c:pt idx="1659">
                  <c:v>7396.65</c:v>
                </c:pt>
                <c:pt idx="1660">
                  <c:v>7427.95</c:v>
                </c:pt>
                <c:pt idx="1661">
                  <c:v>7560.81</c:v>
                </c:pt>
                <c:pt idx="1662">
                  <c:v>7588.32</c:v>
                </c:pt>
                <c:pt idx="1663">
                  <c:v>7511.01</c:v>
                </c:pt>
                <c:pt idx="1664">
                  <c:v>7496.81</c:v>
                </c:pt>
                <c:pt idx="1665">
                  <c:v>7481.74</c:v>
                </c:pt>
                <c:pt idx="1666">
                  <c:v>7481.99</c:v>
                </c:pt>
                <c:pt idx="1667">
                  <c:v>7344.24</c:v>
                </c:pt>
                <c:pt idx="1668">
                  <c:v>7364.3</c:v>
                </c:pt>
                <c:pt idx="1669">
                  <c:v>7345.29</c:v>
                </c:pt>
                <c:pt idx="1670">
                  <c:v>7166.68</c:v>
                </c:pt>
                <c:pt idx="1671">
                  <c:v>6992.67</c:v>
                </c:pt>
                <c:pt idx="1672">
                  <c:v>7220.54</c:v>
                </c:pt>
                <c:pt idx="1673">
                  <c:v>7008.81</c:v>
                </c:pt>
                <c:pt idx="1674">
                  <c:v>6949.23</c:v>
                </c:pt>
                <c:pt idx="1675">
                  <c:v>7063.44</c:v>
                </c:pt>
                <c:pt idx="1676">
                  <c:v>7063.44</c:v>
                </c:pt>
                <c:pt idx="1677">
                  <c:v>6870.12</c:v>
                </c:pt>
                <c:pt idx="1678">
                  <c:v>6941.28</c:v>
                </c:pt>
                <c:pt idx="1679">
                  <c:v>7042.1049999999996</c:v>
                </c:pt>
                <c:pt idx="1680">
                  <c:v>7076.5510000000004</c:v>
                </c:pt>
                <c:pt idx="1681">
                  <c:v>6915.1090000000004</c:v>
                </c:pt>
                <c:pt idx="1682">
                  <c:v>6950.3440000000001</c:v>
                </c:pt>
                <c:pt idx="1683">
                  <c:v>7094.3010000000004</c:v>
                </c:pt>
                <c:pt idx="1684">
                  <c:v>7069.027</c:v>
                </c:pt>
                <c:pt idx="1685">
                  <c:v>7140.2460000000001</c:v>
                </c:pt>
                <c:pt idx="1686">
                  <c:v>7106.6480000000001</c:v>
                </c:pt>
                <c:pt idx="1687">
                  <c:v>7156.2849999999999</c:v>
                </c:pt>
                <c:pt idx="1688">
                  <c:v>7281.098</c:v>
                </c:pt>
                <c:pt idx="1689">
                  <c:v>7295.2340000000004</c:v>
                </c:pt>
                <c:pt idx="1690">
                  <c:v>7238.0550000000003</c:v>
                </c:pt>
                <c:pt idx="1691">
                  <c:v>7146.125</c:v>
                </c:pt>
                <c:pt idx="1692">
                  <c:v>7128.6019999999999</c:v>
                </c:pt>
                <c:pt idx="1693">
                  <c:v>7007.3519999999999</c:v>
                </c:pt>
                <c:pt idx="1694">
                  <c:v>7003.7380000000003</c:v>
                </c:pt>
                <c:pt idx="1695">
                  <c:v>7118.6760000000004</c:v>
                </c:pt>
                <c:pt idx="1696">
                  <c:v>7119.8010000000004</c:v>
                </c:pt>
                <c:pt idx="1697">
                  <c:v>7066.2659999999996</c:v>
                </c:pt>
                <c:pt idx="1698">
                  <c:v>7130.7030000000004</c:v>
                </c:pt>
                <c:pt idx="1699">
                  <c:v>7100.8980000000001</c:v>
                </c:pt>
                <c:pt idx="1700">
                  <c:v>7088.152</c:v>
                </c:pt>
                <c:pt idx="1701">
                  <c:v>7209.6170000000002</c:v>
                </c:pt>
                <c:pt idx="1702">
                  <c:v>7265.2110000000002</c:v>
                </c:pt>
                <c:pt idx="1703">
                  <c:v>7266.902</c:v>
                </c:pt>
                <c:pt idx="1704">
                  <c:v>7339.9059999999999</c:v>
                </c:pt>
                <c:pt idx="1705">
                  <c:v>7404.9769999999999</c:v>
                </c:pt>
                <c:pt idx="1706">
                  <c:v>7402.8829999999998</c:v>
                </c:pt>
                <c:pt idx="1707">
                  <c:v>7411.3159999999998</c:v>
                </c:pt>
                <c:pt idx="1708">
                  <c:v>7351.6289999999999</c:v>
                </c:pt>
                <c:pt idx="1709">
                  <c:v>7398.2969999999996</c:v>
                </c:pt>
                <c:pt idx="1710">
                  <c:v>7382.473</c:v>
                </c:pt>
                <c:pt idx="1711">
                  <c:v>7354.34</c:v>
                </c:pt>
                <c:pt idx="1712">
                  <c:v>7394.0349999999999</c:v>
                </c:pt>
                <c:pt idx="1713">
                  <c:v>7378.4570000000003</c:v>
                </c:pt>
                <c:pt idx="1714">
                  <c:v>7425.9570000000003</c:v>
                </c:pt>
                <c:pt idx="1715">
                  <c:v>7424.43</c:v>
                </c:pt>
                <c:pt idx="1716">
                  <c:v>7433.8549999999996</c:v>
                </c:pt>
                <c:pt idx="1717">
                  <c:v>7433.8549999999996</c:v>
                </c:pt>
                <c:pt idx="1718">
                  <c:v>7396.5940000000001</c:v>
                </c:pt>
                <c:pt idx="1719">
                  <c:v>7462.4530000000004</c:v>
                </c:pt>
                <c:pt idx="1720">
                  <c:v>7442.1170000000002</c:v>
                </c:pt>
                <c:pt idx="1721">
                  <c:v>7554.3320000000003</c:v>
                </c:pt>
                <c:pt idx="1722">
                  <c:v>7606.4610000000002</c:v>
                </c:pt>
                <c:pt idx="1723">
                  <c:v>7637.8630000000003</c:v>
                </c:pt>
                <c:pt idx="1724">
                  <c:v>7689.2420000000002</c:v>
                </c:pt>
                <c:pt idx="1725">
                  <c:v>7635.07</c:v>
                </c:pt>
                <c:pt idx="1726">
                  <c:v>7645.5119999999997</c:v>
                </c:pt>
                <c:pt idx="1727">
                  <c:v>7659.9260000000004</c:v>
                </c:pt>
                <c:pt idx="1728">
                  <c:v>7703.7929999999997</c:v>
                </c:pt>
                <c:pt idx="1729">
                  <c:v>7695.6989999999996</c:v>
                </c:pt>
                <c:pt idx="1730">
                  <c:v>7761.0429999999997</c:v>
                </c:pt>
                <c:pt idx="1731">
                  <c:v>7746.3789999999999</c:v>
                </c:pt>
                <c:pt idx="1732">
                  <c:v>7747.0230000000001</c:v>
                </c:pt>
                <c:pt idx="1733">
                  <c:v>7725.5860000000002</c:v>
                </c:pt>
                <c:pt idx="1734">
                  <c:v>7781.5159999999996</c:v>
                </c:pt>
                <c:pt idx="1735">
                  <c:v>7712.9530000000004</c:v>
                </c:pt>
                <c:pt idx="1736">
                  <c:v>7692.8159999999998</c:v>
                </c:pt>
                <c:pt idx="1737">
                  <c:v>7532.0079999999998</c:v>
                </c:pt>
                <c:pt idx="1738">
                  <c:v>7561.625</c:v>
                </c:pt>
                <c:pt idx="1739">
                  <c:v>7445.0860000000002</c:v>
                </c:pt>
                <c:pt idx="1740">
                  <c:v>7503.6840000000002</c:v>
                </c:pt>
                <c:pt idx="1741">
                  <c:v>7510.3050000000003</c:v>
                </c:pt>
                <c:pt idx="1742">
                  <c:v>7567.6880000000001</c:v>
                </c:pt>
                <c:pt idx="1743">
                  <c:v>7502.6719999999996</c:v>
                </c:pt>
                <c:pt idx="1744">
                  <c:v>7502.6719999999996</c:v>
                </c:pt>
                <c:pt idx="1745">
                  <c:v>7586.4260000000004</c:v>
                </c:pt>
                <c:pt idx="1746">
                  <c:v>7688.3869999999997</c:v>
                </c:pt>
                <c:pt idx="1747">
                  <c:v>7756.2030000000004</c:v>
                </c:pt>
                <c:pt idx="1748">
                  <c:v>7759.1989999999996</c:v>
                </c:pt>
                <c:pt idx="1749">
                  <c:v>7716.6130000000003</c:v>
                </c:pt>
                <c:pt idx="1750">
                  <c:v>7823.9139999999998</c:v>
                </c:pt>
                <c:pt idx="1751">
                  <c:v>7825.9769999999999</c:v>
                </c:pt>
                <c:pt idx="1752">
                  <c:v>7805.7190000000001</c:v>
                </c:pt>
                <c:pt idx="1753">
                  <c:v>7855.1170000000002</c:v>
                </c:pt>
                <c:pt idx="1754">
                  <c:v>7854.4449999999997</c:v>
                </c:pt>
                <c:pt idx="1755">
                  <c:v>7825.2969999999996</c:v>
                </c:pt>
                <c:pt idx="1756">
                  <c:v>7820.1989999999996</c:v>
                </c:pt>
                <c:pt idx="1757">
                  <c:v>7841.8710000000001</c:v>
                </c:pt>
                <c:pt idx="1758">
                  <c:v>7840.7659999999996</c:v>
                </c:pt>
                <c:pt idx="1759">
                  <c:v>7932.2380000000003</c:v>
                </c:pt>
                <c:pt idx="1760">
                  <c:v>7852.1840000000002</c:v>
                </c:pt>
                <c:pt idx="1761">
                  <c:v>7737.4179999999997</c:v>
                </c:pt>
                <c:pt idx="1762">
                  <c:v>7630.0039999999999</c:v>
                </c:pt>
                <c:pt idx="1763">
                  <c:v>7671.7889999999998</c:v>
                </c:pt>
                <c:pt idx="1764">
                  <c:v>7707.2849999999999</c:v>
                </c:pt>
                <c:pt idx="1765">
                  <c:v>7802.6840000000002</c:v>
                </c:pt>
                <c:pt idx="1766">
                  <c:v>7812.0159999999996</c:v>
                </c:pt>
                <c:pt idx="1767">
                  <c:v>7859.68</c:v>
                </c:pt>
                <c:pt idx="1768">
                  <c:v>7883.6639999999998</c:v>
                </c:pt>
                <c:pt idx="1769">
                  <c:v>7888.3239999999996</c:v>
                </c:pt>
                <c:pt idx="1770">
                  <c:v>7891.7809999999999</c:v>
                </c:pt>
                <c:pt idx="1771">
                  <c:v>7839.1090000000004</c:v>
                </c:pt>
                <c:pt idx="1772">
                  <c:v>7819.7070000000003</c:v>
                </c:pt>
                <c:pt idx="1773">
                  <c:v>7870.8950000000004</c:v>
                </c:pt>
                <c:pt idx="1774">
                  <c:v>7774.1170000000002</c:v>
                </c:pt>
                <c:pt idx="1775">
                  <c:v>7806.5230000000001</c:v>
                </c:pt>
                <c:pt idx="1776">
                  <c:v>7816.3280000000004</c:v>
                </c:pt>
                <c:pt idx="1777">
                  <c:v>7821.0079999999998</c:v>
                </c:pt>
                <c:pt idx="1778">
                  <c:v>7859.1719999999996</c:v>
                </c:pt>
                <c:pt idx="1779">
                  <c:v>7889.098</c:v>
                </c:pt>
                <c:pt idx="1780">
                  <c:v>7878.4570000000003</c:v>
                </c:pt>
                <c:pt idx="1781">
                  <c:v>7945.9769999999999</c:v>
                </c:pt>
                <c:pt idx="1782">
                  <c:v>8017.8950000000004</c:v>
                </c:pt>
                <c:pt idx="1783">
                  <c:v>8030.0389999999998</c:v>
                </c:pt>
                <c:pt idx="1784">
                  <c:v>8109.6880000000001</c:v>
                </c:pt>
                <c:pt idx="1785">
                  <c:v>8088.3630000000003</c:v>
                </c:pt>
                <c:pt idx="1786">
                  <c:v>8109.5349999999999</c:v>
                </c:pt>
                <c:pt idx="1787">
                  <c:v>8109.5349999999999</c:v>
                </c:pt>
                <c:pt idx="1788">
                  <c:v>8091.2460000000001</c:v>
                </c:pt>
                <c:pt idx="1789">
                  <c:v>7995.1719999999996</c:v>
                </c:pt>
                <c:pt idx="1790">
                  <c:v>7922.7269999999999</c:v>
                </c:pt>
                <c:pt idx="1791">
                  <c:v>7902.5429999999997</c:v>
                </c:pt>
                <c:pt idx="1792">
                  <c:v>7924.16</c:v>
                </c:pt>
                <c:pt idx="1793">
                  <c:v>7972.473</c:v>
                </c:pt>
                <c:pt idx="1794">
                  <c:v>7954.23</c:v>
                </c:pt>
                <c:pt idx="1795">
                  <c:v>8013.7110000000002</c:v>
                </c:pt>
                <c:pt idx="1796">
                  <c:v>8010.0429999999997</c:v>
                </c:pt>
                <c:pt idx="1797">
                  <c:v>7895.7929999999997</c:v>
                </c:pt>
                <c:pt idx="1798">
                  <c:v>7956.1049999999996</c:v>
                </c:pt>
                <c:pt idx="1799">
                  <c:v>7950.0389999999998</c:v>
                </c:pt>
                <c:pt idx="1800">
                  <c:v>8028.23</c:v>
                </c:pt>
                <c:pt idx="1801">
                  <c:v>7986.9570000000003</c:v>
                </c:pt>
                <c:pt idx="1802">
                  <c:v>7993.25</c:v>
                </c:pt>
                <c:pt idx="1803">
                  <c:v>8007.473</c:v>
                </c:pt>
                <c:pt idx="1804">
                  <c:v>7990.3670000000002</c:v>
                </c:pt>
                <c:pt idx="1805">
                  <c:v>8041.9690000000001</c:v>
                </c:pt>
                <c:pt idx="1806">
                  <c:v>8046.3519999999999</c:v>
                </c:pt>
                <c:pt idx="1807">
                  <c:v>8037.3010000000004</c:v>
                </c:pt>
                <c:pt idx="1808">
                  <c:v>7999.5469999999996</c:v>
                </c:pt>
                <c:pt idx="1809">
                  <c:v>8025.0860000000002</c:v>
                </c:pt>
                <c:pt idx="1810">
                  <c:v>7879.5119999999997</c:v>
                </c:pt>
                <c:pt idx="1811">
                  <c:v>7788.4449999999997</c:v>
                </c:pt>
                <c:pt idx="1812">
                  <c:v>7735.9489999999996</c:v>
                </c:pt>
                <c:pt idx="1813">
                  <c:v>7738.0159999999996</c:v>
                </c:pt>
                <c:pt idx="1814">
                  <c:v>7422.0510000000004</c:v>
                </c:pt>
                <c:pt idx="1815">
                  <c:v>7329.0590000000002</c:v>
                </c:pt>
                <c:pt idx="1816">
                  <c:v>7496.8950000000004</c:v>
                </c:pt>
                <c:pt idx="1817">
                  <c:v>7430.7420000000002</c:v>
                </c:pt>
                <c:pt idx="1818">
                  <c:v>7645.4880000000003</c:v>
                </c:pt>
                <c:pt idx="1819">
                  <c:v>7642.7030000000004</c:v>
                </c:pt>
                <c:pt idx="1820">
                  <c:v>7485.1409999999996</c:v>
                </c:pt>
                <c:pt idx="1821">
                  <c:v>7449.027</c:v>
                </c:pt>
                <c:pt idx="1822">
                  <c:v>7468.6289999999999</c:v>
                </c:pt>
                <c:pt idx="1823">
                  <c:v>7437.5389999999998</c:v>
                </c:pt>
                <c:pt idx="1824">
                  <c:v>7108.402</c:v>
                </c:pt>
                <c:pt idx="1825">
                  <c:v>7318.3360000000002</c:v>
                </c:pt>
                <c:pt idx="1826">
                  <c:v>7167.2110000000002</c:v>
                </c:pt>
                <c:pt idx="1827">
                  <c:v>7050.2929999999997</c:v>
                </c:pt>
                <c:pt idx="1828">
                  <c:v>7161.6480000000001</c:v>
                </c:pt>
                <c:pt idx="1829">
                  <c:v>7305.8980000000001</c:v>
                </c:pt>
                <c:pt idx="1830">
                  <c:v>7434.0590000000002</c:v>
                </c:pt>
                <c:pt idx="1831">
                  <c:v>7356.9960000000001</c:v>
                </c:pt>
                <c:pt idx="1832">
                  <c:v>7328.8519999999999</c:v>
                </c:pt>
                <c:pt idx="1833">
                  <c:v>7375.9650000000001</c:v>
                </c:pt>
                <c:pt idx="1834">
                  <c:v>7570.7539999999999</c:v>
                </c:pt>
                <c:pt idx="1835">
                  <c:v>7530.8869999999997</c:v>
                </c:pt>
                <c:pt idx="1836">
                  <c:v>7406.902</c:v>
                </c:pt>
                <c:pt idx="1837">
                  <c:v>7200.8670000000002</c:v>
                </c:pt>
                <c:pt idx="1838">
                  <c:v>7200.875</c:v>
                </c:pt>
                <c:pt idx="1839">
                  <c:v>7136.3909999999996</c:v>
                </c:pt>
                <c:pt idx="1840">
                  <c:v>7259.0309999999999</c:v>
                </c:pt>
                <c:pt idx="1841">
                  <c:v>7247.8710000000001</c:v>
                </c:pt>
                <c:pt idx="1842">
                  <c:v>7028.4769999999999</c:v>
                </c:pt>
                <c:pt idx="1843">
                  <c:v>6908.8239999999996</c:v>
                </c:pt>
                <c:pt idx="1844">
                  <c:v>6972.25</c:v>
                </c:pt>
                <c:pt idx="1845">
                  <c:v>6972.25</c:v>
                </c:pt>
                <c:pt idx="1846">
                  <c:v>6938.9840000000004</c:v>
                </c:pt>
                <c:pt idx="1847">
                  <c:v>7081.8519999999999</c:v>
                </c:pt>
                <c:pt idx="1848">
                  <c:v>7082.6989999999996</c:v>
                </c:pt>
                <c:pt idx="1849">
                  <c:v>7291.5940000000001</c:v>
                </c:pt>
                <c:pt idx="1850">
                  <c:v>7273.0820000000003</c:v>
                </c:pt>
                <c:pt idx="1851">
                  <c:v>7330.5349999999999</c:v>
                </c:pt>
                <c:pt idx="1852">
                  <c:v>7441.5119999999997</c:v>
                </c:pt>
                <c:pt idx="1853">
                  <c:v>7158.4260000000004</c:v>
                </c:pt>
                <c:pt idx="1854">
                  <c:v>7158.4260000000004</c:v>
                </c:pt>
                <c:pt idx="1855">
                  <c:v>7188.2579999999998</c:v>
                </c:pt>
                <c:pt idx="1856">
                  <c:v>6969.2539999999999</c:v>
                </c:pt>
                <c:pt idx="1857">
                  <c:v>7020.52</c:v>
                </c:pt>
                <c:pt idx="1858">
                  <c:v>7031.8320000000003</c:v>
                </c:pt>
                <c:pt idx="1859">
                  <c:v>7098.3130000000001</c:v>
                </c:pt>
                <c:pt idx="1860">
                  <c:v>7070.3360000000002</c:v>
                </c:pt>
                <c:pt idx="1861">
                  <c:v>6910.6639999999998</c:v>
                </c:pt>
                <c:pt idx="1862">
                  <c:v>6753.7340000000004</c:v>
                </c:pt>
                <c:pt idx="1863">
                  <c:v>6783.91</c:v>
                </c:pt>
                <c:pt idx="1864">
                  <c:v>6636.8280000000004</c:v>
                </c:pt>
                <c:pt idx="1865">
                  <c:v>6528.4059999999999</c:v>
                </c:pt>
                <c:pt idx="1866">
                  <c:v>6332.9960000000001</c:v>
                </c:pt>
                <c:pt idx="1867">
                  <c:v>6192.9179999999997</c:v>
                </c:pt>
                <c:pt idx="1868">
                  <c:v>6192.9179999999997</c:v>
                </c:pt>
                <c:pt idx="1869">
                  <c:v>6554.3549999999996</c:v>
                </c:pt>
                <c:pt idx="1870">
                  <c:v>6579.4920000000002</c:v>
                </c:pt>
                <c:pt idx="1871">
                  <c:v>6584.5230000000001</c:v>
                </c:pt>
                <c:pt idx="1872">
                  <c:v>6635.277</c:v>
                </c:pt>
                <c:pt idx="1873">
                  <c:v>6635.277</c:v>
                </c:pt>
                <c:pt idx="1874">
                  <c:v>6665.9380000000001</c:v>
                </c:pt>
                <c:pt idx="1875">
                  <c:v>6463.5039999999999</c:v>
                </c:pt>
                <c:pt idx="1876">
                  <c:v>6738.8549999999996</c:v>
                </c:pt>
                <c:pt idx="1877">
                  <c:v>6823.4690000000001</c:v>
                </c:pt>
                <c:pt idx="1878">
                  <c:v>6897</c:v>
                </c:pt>
                <c:pt idx="1879">
                  <c:v>6957.0780000000004</c:v>
                </c:pt>
                <c:pt idx="1880">
                  <c:v>6986.0659999999998</c:v>
                </c:pt>
                <c:pt idx="1881">
                  <c:v>6971.4769999999999</c:v>
                </c:pt>
                <c:pt idx="1882">
                  <c:v>6905.9139999999998</c:v>
                </c:pt>
                <c:pt idx="1883">
                  <c:v>7023.8360000000002</c:v>
                </c:pt>
                <c:pt idx="1884">
                  <c:v>7034.6909999999998</c:v>
                </c:pt>
                <c:pt idx="1885">
                  <c:v>7084.4650000000001</c:v>
                </c:pt>
                <c:pt idx="1886">
                  <c:v>7157.2269999999999</c:v>
                </c:pt>
                <c:pt idx="1887">
                  <c:v>7157.2269999999999</c:v>
                </c:pt>
                <c:pt idx="1888">
                  <c:v>7020.3549999999996</c:v>
                </c:pt>
                <c:pt idx="1889">
                  <c:v>7025.7659999999996</c:v>
                </c:pt>
                <c:pt idx="1890">
                  <c:v>7073.4610000000002</c:v>
                </c:pt>
                <c:pt idx="1891">
                  <c:v>7164.8630000000003</c:v>
                </c:pt>
                <c:pt idx="1892">
                  <c:v>7085.6840000000002</c:v>
                </c:pt>
                <c:pt idx="1893">
                  <c:v>7028.2889999999998</c:v>
                </c:pt>
                <c:pt idx="1894">
                  <c:v>7183.0780000000004</c:v>
                </c:pt>
                <c:pt idx="1895">
                  <c:v>7281.7380000000003</c:v>
                </c:pt>
                <c:pt idx="1896">
                  <c:v>7263.8670000000002</c:v>
                </c:pt>
                <c:pt idx="1897">
                  <c:v>7347.5349999999999</c:v>
                </c:pt>
                <c:pt idx="1898">
                  <c:v>7402.0860000000002</c:v>
                </c:pt>
                <c:pt idx="1899">
                  <c:v>7375.2809999999999</c:v>
                </c:pt>
                <c:pt idx="1900">
                  <c:v>7288.3519999999999</c:v>
                </c:pt>
                <c:pt idx="1901">
                  <c:v>7298.1989999999996</c:v>
                </c:pt>
                <c:pt idx="1902">
                  <c:v>7307.9059999999999</c:v>
                </c:pt>
                <c:pt idx="1903">
                  <c:v>7414.6170000000002</c:v>
                </c:pt>
                <c:pt idx="1904">
                  <c:v>7420.3789999999999</c:v>
                </c:pt>
                <c:pt idx="1905">
                  <c:v>7426.9530000000004</c:v>
                </c:pt>
                <c:pt idx="1906">
                  <c:v>7472.41</c:v>
                </c:pt>
                <c:pt idx="1907">
                  <c:v>7472.41</c:v>
                </c:pt>
                <c:pt idx="1908">
                  <c:v>7486.7659999999996</c:v>
                </c:pt>
                <c:pt idx="1909">
                  <c:v>7489.07</c:v>
                </c:pt>
                <c:pt idx="1910">
                  <c:v>7459.7070000000003</c:v>
                </c:pt>
                <c:pt idx="1911">
                  <c:v>7527.5429999999997</c:v>
                </c:pt>
                <c:pt idx="1912">
                  <c:v>7554.4610000000002</c:v>
                </c:pt>
                <c:pt idx="1913">
                  <c:v>7549.2969999999996</c:v>
                </c:pt>
                <c:pt idx="1914">
                  <c:v>7554.5079999999998</c:v>
                </c:pt>
                <c:pt idx="1915">
                  <c:v>7532.5309999999999</c:v>
                </c:pt>
                <c:pt idx="1916">
                  <c:v>7595.3519999999999</c:v>
                </c:pt>
                <c:pt idx="1917">
                  <c:v>7577.5659999999998</c:v>
                </c:pt>
                <c:pt idx="1918">
                  <c:v>7576.3590000000004</c:v>
                </c:pt>
                <c:pt idx="1919">
                  <c:v>7505.9179999999997</c:v>
                </c:pt>
                <c:pt idx="1920">
                  <c:v>7421.4650000000001</c:v>
                </c:pt>
                <c:pt idx="1921">
                  <c:v>7408.1409999999996</c:v>
                </c:pt>
                <c:pt idx="1922">
                  <c:v>7558.0630000000001</c:v>
                </c:pt>
                <c:pt idx="1923">
                  <c:v>7591.0309999999999</c:v>
                </c:pt>
                <c:pt idx="1924">
                  <c:v>7643.4059999999999</c:v>
                </c:pt>
                <c:pt idx="1925">
                  <c:v>7630.91</c:v>
                </c:pt>
                <c:pt idx="1926">
                  <c:v>7688.527</c:v>
                </c:pt>
                <c:pt idx="1927">
                  <c:v>7714.4769999999999</c:v>
                </c:pt>
                <c:pt idx="1928">
                  <c:v>7723.9449999999997</c:v>
                </c:pt>
                <c:pt idx="1929">
                  <c:v>7728.9690000000001</c:v>
                </c:pt>
                <c:pt idx="1930">
                  <c:v>7838.9610000000002</c:v>
                </c:pt>
                <c:pt idx="1931">
                  <c:v>7642.6679999999997</c:v>
                </c:pt>
                <c:pt idx="1932">
                  <c:v>7637.5429999999997</c:v>
                </c:pt>
                <c:pt idx="1933">
                  <c:v>7691.5230000000001</c:v>
                </c:pt>
                <c:pt idx="1934">
                  <c:v>7643.3789999999999</c:v>
                </c:pt>
                <c:pt idx="1935">
                  <c:v>7669.1639999999998</c:v>
                </c:pt>
                <c:pt idx="1936">
                  <c:v>7729.32</c:v>
                </c:pt>
                <c:pt idx="1937">
                  <c:v>7828.91</c:v>
                </c:pt>
                <c:pt idx="1938">
                  <c:v>7848.6880000000001</c:v>
                </c:pt>
                <c:pt idx="1939">
                  <c:v>7895.5510000000004</c:v>
                </c:pt>
                <c:pt idx="1940">
                  <c:v>7891.7849999999999</c:v>
                </c:pt>
                <c:pt idx="1941">
                  <c:v>7938.6909999999998</c:v>
                </c:pt>
                <c:pt idx="1942">
                  <c:v>7953.8829999999998</c:v>
                </c:pt>
                <c:pt idx="1943">
                  <c:v>7909.277</c:v>
                </c:pt>
                <c:pt idx="1944">
                  <c:v>7964.2420000000002</c:v>
                </c:pt>
                <c:pt idx="1945">
                  <c:v>7947.3590000000004</c:v>
                </c:pt>
                <c:pt idx="1946">
                  <c:v>7984.1639999999998</c:v>
                </c:pt>
                <c:pt idx="1947">
                  <c:v>7976.0119999999997</c:v>
                </c:pt>
                <c:pt idx="1948">
                  <c:v>8000.2269999999999</c:v>
                </c:pt>
                <c:pt idx="1949">
                  <c:v>7996.0780000000004</c:v>
                </c:pt>
                <c:pt idx="1950">
                  <c:v>7998.0630000000001</c:v>
                </c:pt>
                <c:pt idx="1951">
                  <c:v>7998.0630000000001</c:v>
                </c:pt>
                <c:pt idx="1952">
                  <c:v>8015.2659999999996</c:v>
                </c:pt>
                <c:pt idx="1953">
                  <c:v>8120.82</c:v>
                </c:pt>
                <c:pt idx="1954">
                  <c:v>8102.0159999999996</c:v>
                </c:pt>
                <c:pt idx="1955">
                  <c:v>8118.6840000000002</c:v>
                </c:pt>
                <c:pt idx="1956">
                  <c:v>8146.3980000000001</c:v>
                </c:pt>
                <c:pt idx="1957">
                  <c:v>8161.8519999999999</c:v>
                </c:pt>
                <c:pt idx="1958">
                  <c:v>8095.3869999999997</c:v>
                </c:pt>
                <c:pt idx="1959">
                  <c:v>8049.6409999999996</c:v>
                </c:pt>
                <c:pt idx="1960">
                  <c:v>8036.7730000000001</c:v>
                </c:pt>
                <c:pt idx="1961">
                  <c:v>8163.9960000000001</c:v>
                </c:pt>
                <c:pt idx="1962">
                  <c:v>8123.2889999999998</c:v>
                </c:pt>
                <c:pt idx="1963">
                  <c:v>7963.7579999999998</c:v>
                </c:pt>
                <c:pt idx="1964">
                  <c:v>7943.32</c:v>
                </c:pt>
                <c:pt idx="1965">
                  <c:v>7910.5860000000002</c:v>
                </c:pt>
                <c:pt idx="1966">
                  <c:v>7916.9409999999998</c:v>
                </c:pt>
                <c:pt idx="1967">
                  <c:v>7647.0230000000001</c:v>
                </c:pt>
                <c:pt idx="1968">
                  <c:v>7734.4920000000002</c:v>
                </c:pt>
                <c:pt idx="1969">
                  <c:v>7822.1480000000001</c:v>
                </c:pt>
                <c:pt idx="1970">
                  <c:v>7898.0469999999996</c:v>
                </c:pt>
                <c:pt idx="1971">
                  <c:v>7816.2849999999999</c:v>
                </c:pt>
                <c:pt idx="1972">
                  <c:v>7702.375</c:v>
                </c:pt>
                <c:pt idx="1973">
                  <c:v>7785.723</c:v>
                </c:pt>
                <c:pt idx="1974">
                  <c:v>7750.8440000000001</c:v>
                </c:pt>
                <c:pt idx="1975">
                  <c:v>7628.2849999999999</c:v>
                </c:pt>
                <c:pt idx="1976">
                  <c:v>7637.0079999999998</c:v>
                </c:pt>
                <c:pt idx="1977">
                  <c:v>7637.0079999999998</c:v>
                </c:pt>
                <c:pt idx="1978">
                  <c:v>7607.3519999999999</c:v>
                </c:pt>
                <c:pt idx="1979">
                  <c:v>7547.3090000000002</c:v>
                </c:pt>
                <c:pt idx="1980">
                  <c:v>7567.7150000000001</c:v>
                </c:pt>
                <c:pt idx="1981">
                  <c:v>7453.1480000000001</c:v>
                </c:pt>
                <c:pt idx="1982">
                  <c:v>7333.02</c:v>
                </c:pt>
                <c:pt idx="1983">
                  <c:v>7527.1170000000002</c:v>
                </c:pt>
                <c:pt idx="1984">
                  <c:v>7575.4769999999999</c:v>
                </c:pt>
                <c:pt idx="1985">
                  <c:v>7615.5550000000003</c:v>
                </c:pt>
                <c:pt idx="1986">
                  <c:v>7742.1019999999999</c:v>
                </c:pt>
                <c:pt idx="1987">
                  <c:v>7823.1679999999997</c:v>
                </c:pt>
                <c:pt idx="1988">
                  <c:v>7822.5659999999998</c:v>
                </c:pt>
                <c:pt idx="1989">
                  <c:v>7792.7190000000001</c:v>
                </c:pt>
                <c:pt idx="1990">
                  <c:v>7837.1289999999999</c:v>
                </c:pt>
                <c:pt idx="1991">
                  <c:v>7796.66</c:v>
                </c:pt>
                <c:pt idx="1992">
                  <c:v>7845.0230000000001</c:v>
                </c:pt>
                <c:pt idx="1993">
                  <c:v>7953.8829999999998</c:v>
                </c:pt>
                <c:pt idx="1994">
                  <c:v>7987.3239999999996</c:v>
                </c:pt>
                <c:pt idx="1995">
                  <c:v>8051.34</c:v>
                </c:pt>
                <c:pt idx="1996">
                  <c:v>8031.7070000000003</c:v>
                </c:pt>
                <c:pt idx="1997">
                  <c:v>8005.6949999999997</c:v>
                </c:pt>
                <c:pt idx="1998">
                  <c:v>7884.7150000000001</c:v>
                </c:pt>
                <c:pt idx="1999">
                  <c:v>7909.973</c:v>
                </c:pt>
                <c:pt idx="2000">
                  <c:v>7967.7579999999998</c:v>
                </c:pt>
                <c:pt idx="2001">
                  <c:v>8006.2420000000002</c:v>
                </c:pt>
                <c:pt idx="2002">
                  <c:v>8091.1639999999998</c:v>
                </c:pt>
                <c:pt idx="2003">
                  <c:v>8109.0940000000001</c:v>
                </c:pt>
                <c:pt idx="2004">
                  <c:v>8170.23</c:v>
                </c:pt>
                <c:pt idx="2005">
                  <c:v>8170.23</c:v>
                </c:pt>
                <c:pt idx="2006">
                  <c:v>8161.7889999999998</c:v>
                </c:pt>
                <c:pt idx="2007">
                  <c:v>8098.3829999999998</c:v>
                </c:pt>
                <c:pt idx="2008">
                  <c:v>8141.7269999999999</c:v>
                </c:pt>
                <c:pt idx="2009">
                  <c:v>8202.5310000000009</c:v>
                </c:pt>
                <c:pt idx="2010">
                  <c:v>8196.0429999999997</c:v>
                </c:pt>
                <c:pt idx="2011">
                  <c:v>8244.1450000000004</c:v>
                </c:pt>
                <c:pt idx="2012">
                  <c:v>8258.1839999999993</c:v>
                </c:pt>
                <c:pt idx="2013">
                  <c:v>8222.7970000000005</c:v>
                </c:pt>
                <c:pt idx="2014">
                  <c:v>8185.2070000000003</c:v>
                </c:pt>
                <c:pt idx="2015">
                  <c:v>8207.2420000000002</c:v>
                </c:pt>
                <c:pt idx="2016">
                  <c:v>8146.4880000000003</c:v>
                </c:pt>
                <c:pt idx="2017">
                  <c:v>8204.1370000000006</c:v>
                </c:pt>
                <c:pt idx="2018">
                  <c:v>8251.402</c:v>
                </c:pt>
                <c:pt idx="2019">
                  <c:v>8321.5</c:v>
                </c:pt>
                <c:pt idx="2020">
                  <c:v>8238.5390000000007</c:v>
                </c:pt>
                <c:pt idx="2021">
                  <c:v>8330.2109999999993</c:v>
                </c:pt>
                <c:pt idx="2022">
                  <c:v>8293.3279999999995</c:v>
                </c:pt>
                <c:pt idx="2023">
                  <c:v>8273.6129999999994</c:v>
                </c:pt>
                <c:pt idx="2024">
                  <c:v>8175.4179999999997</c:v>
                </c:pt>
                <c:pt idx="2025">
                  <c:v>8111.1210000000001</c:v>
                </c:pt>
                <c:pt idx="2026">
                  <c:v>8004.0739999999996</c:v>
                </c:pt>
                <c:pt idx="2027">
                  <c:v>7726.0389999999998</c:v>
                </c:pt>
                <c:pt idx="2028">
                  <c:v>7833.2659999999996</c:v>
                </c:pt>
                <c:pt idx="2029">
                  <c:v>7862.8239999999996</c:v>
                </c:pt>
                <c:pt idx="2030">
                  <c:v>8039.1559999999999</c:v>
                </c:pt>
                <c:pt idx="2031">
                  <c:v>7959.1409999999996</c:v>
                </c:pt>
                <c:pt idx="2032">
                  <c:v>7863.41</c:v>
                </c:pt>
                <c:pt idx="2033">
                  <c:v>8016.3590000000004</c:v>
                </c:pt>
                <c:pt idx="2034">
                  <c:v>7773.9380000000001</c:v>
                </c:pt>
                <c:pt idx="2035">
                  <c:v>7766.6170000000002</c:v>
                </c:pt>
                <c:pt idx="2036">
                  <c:v>7895.9920000000002</c:v>
                </c:pt>
                <c:pt idx="2037">
                  <c:v>8002.8130000000001</c:v>
                </c:pt>
                <c:pt idx="2038">
                  <c:v>7948.5590000000002</c:v>
                </c:pt>
                <c:pt idx="2039">
                  <c:v>8020.2070000000003</c:v>
                </c:pt>
                <c:pt idx="2040">
                  <c:v>7991.3869999999997</c:v>
                </c:pt>
                <c:pt idx="2041">
                  <c:v>7751.7659999999996</c:v>
                </c:pt>
                <c:pt idx="2042">
                  <c:v>7853.7340000000004</c:v>
                </c:pt>
                <c:pt idx="2043">
                  <c:v>7826.9449999999997</c:v>
                </c:pt>
                <c:pt idx="2044">
                  <c:v>7856.8829999999998</c:v>
                </c:pt>
                <c:pt idx="2045">
                  <c:v>7973.3950000000004</c:v>
                </c:pt>
                <c:pt idx="2046">
                  <c:v>7962.8829999999998</c:v>
                </c:pt>
                <c:pt idx="2047">
                  <c:v>7962.8829999999998</c:v>
                </c:pt>
                <c:pt idx="2048">
                  <c:v>7874.16</c:v>
                </c:pt>
                <c:pt idx="2049">
                  <c:v>7976.8789999999999</c:v>
                </c:pt>
                <c:pt idx="2050">
                  <c:v>8116.8280000000004</c:v>
                </c:pt>
                <c:pt idx="2051">
                  <c:v>8103.0739999999996</c:v>
                </c:pt>
                <c:pt idx="2052">
                  <c:v>8087.4380000000001</c:v>
                </c:pt>
                <c:pt idx="2053">
                  <c:v>8084.1559999999999</c:v>
                </c:pt>
                <c:pt idx="2054">
                  <c:v>8169.68</c:v>
                </c:pt>
                <c:pt idx="2055">
                  <c:v>8194.4689999999991</c:v>
                </c:pt>
                <c:pt idx="2056">
                  <c:v>8176.7150000000001</c:v>
                </c:pt>
                <c:pt idx="2057">
                  <c:v>8153.5429999999997</c:v>
                </c:pt>
                <c:pt idx="2058">
                  <c:v>8186.0159999999996</c:v>
                </c:pt>
                <c:pt idx="2059">
                  <c:v>8177.3909999999996</c:v>
                </c:pt>
                <c:pt idx="2060">
                  <c:v>8182.8789999999999</c:v>
                </c:pt>
                <c:pt idx="2061">
                  <c:v>8117.6760000000004</c:v>
                </c:pt>
                <c:pt idx="2062">
                  <c:v>8112.4610000000002</c:v>
                </c:pt>
                <c:pt idx="2063">
                  <c:v>7993.625</c:v>
                </c:pt>
                <c:pt idx="2064">
                  <c:v>8077.3829999999998</c:v>
                </c:pt>
                <c:pt idx="2065">
                  <c:v>8030.66</c:v>
                </c:pt>
                <c:pt idx="2066">
                  <c:v>7939.625</c:v>
                </c:pt>
                <c:pt idx="2067">
                  <c:v>7999.34</c:v>
                </c:pt>
                <c:pt idx="2068">
                  <c:v>7908.6840000000002</c:v>
                </c:pt>
                <c:pt idx="2069">
                  <c:v>7785.2460000000001</c:v>
                </c:pt>
                <c:pt idx="2070">
                  <c:v>7872.2659999999996</c:v>
                </c:pt>
                <c:pt idx="2071">
                  <c:v>7982.473</c:v>
                </c:pt>
                <c:pt idx="2072">
                  <c:v>7956.2929999999997</c:v>
                </c:pt>
                <c:pt idx="2073">
                  <c:v>7823.777</c:v>
                </c:pt>
                <c:pt idx="2074">
                  <c:v>7903.7420000000002</c:v>
                </c:pt>
                <c:pt idx="2075">
                  <c:v>7950.7809999999999</c:v>
                </c:pt>
                <c:pt idx="2076">
                  <c:v>8057.0389999999998</c:v>
                </c:pt>
                <c:pt idx="2077">
                  <c:v>8048.6480000000001</c:v>
                </c:pt>
                <c:pt idx="2078">
                  <c:v>8148.7070000000003</c:v>
                </c:pt>
                <c:pt idx="2079">
                  <c:v>8124.1840000000002</c:v>
                </c:pt>
                <c:pt idx="2080">
                  <c:v>8156.8519999999999</c:v>
                </c:pt>
                <c:pt idx="2081">
                  <c:v>8089.5429999999997</c:v>
                </c:pt>
                <c:pt idx="2082">
                  <c:v>8162.9880000000003</c:v>
                </c:pt>
                <c:pt idx="2083">
                  <c:v>8104.2969999999996</c:v>
                </c:pt>
                <c:pt idx="2084">
                  <c:v>8119.7929999999997</c:v>
                </c:pt>
                <c:pt idx="2085">
                  <c:v>8185.7969999999996</c:v>
                </c:pt>
                <c:pt idx="2086">
                  <c:v>8243.1170000000002</c:v>
                </c:pt>
                <c:pt idx="2087">
                  <c:v>8325.9840000000004</c:v>
                </c:pt>
                <c:pt idx="2088">
                  <c:v>8276.8520000000008</c:v>
                </c:pt>
                <c:pt idx="2089">
                  <c:v>8303.9770000000008</c:v>
                </c:pt>
                <c:pt idx="2090">
                  <c:v>8292.3590000000004</c:v>
                </c:pt>
                <c:pt idx="2091">
                  <c:v>8386.3979999999992</c:v>
                </c:pt>
                <c:pt idx="2092">
                  <c:v>8433.1990000000005</c:v>
                </c:pt>
                <c:pt idx="2093">
                  <c:v>8434.68</c:v>
                </c:pt>
                <c:pt idx="2094">
                  <c:v>8410.6290000000008</c:v>
                </c:pt>
                <c:pt idx="2095">
                  <c:v>8434.5159999999996</c:v>
                </c:pt>
                <c:pt idx="2096">
                  <c:v>8475.3130000000001</c:v>
                </c:pt>
                <c:pt idx="2097">
                  <c:v>8464.277</c:v>
                </c:pt>
                <c:pt idx="2098">
                  <c:v>8486.09</c:v>
                </c:pt>
                <c:pt idx="2099">
                  <c:v>8482.1020000000008</c:v>
                </c:pt>
                <c:pt idx="2100">
                  <c:v>8479.0159999999996</c:v>
                </c:pt>
                <c:pt idx="2101">
                  <c:v>8540.8279999999995</c:v>
                </c:pt>
                <c:pt idx="2102">
                  <c:v>8549.9380000000001</c:v>
                </c:pt>
                <c:pt idx="2103">
                  <c:v>8570.6560000000009</c:v>
                </c:pt>
                <c:pt idx="2104">
                  <c:v>8526.73</c:v>
                </c:pt>
                <c:pt idx="2105">
                  <c:v>8506.2109999999993</c:v>
                </c:pt>
                <c:pt idx="2106">
                  <c:v>8519.8870000000006</c:v>
                </c:pt>
                <c:pt idx="2107">
                  <c:v>8632.4879999999994</c:v>
                </c:pt>
                <c:pt idx="2108">
                  <c:v>8647.9339999999993</c:v>
                </c:pt>
                <c:pt idx="2109">
                  <c:v>8705.1759999999995</c:v>
                </c:pt>
                <c:pt idx="2110">
                  <c:v>8705.1759999999995</c:v>
                </c:pt>
                <c:pt idx="2111">
                  <c:v>8665.473</c:v>
                </c:pt>
                <c:pt idx="2112">
                  <c:v>8567.9879999999994</c:v>
                </c:pt>
                <c:pt idx="2113">
                  <c:v>8520.6450000000004</c:v>
                </c:pt>
                <c:pt idx="2114">
                  <c:v>8566.6720000000005</c:v>
                </c:pt>
                <c:pt idx="2115">
                  <c:v>8570.7029999999995</c:v>
                </c:pt>
                <c:pt idx="2116">
                  <c:v>8656.527</c:v>
                </c:pt>
                <c:pt idx="2117">
                  <c:v>8621.8279999999995</c:v>
                </c:pt>
                <c:pt idx="2118">
                  <c:v>8616.1839999999993</c:v>
                </c:pt>
                <c:pt idx="2119">
                  <c:v>8654.0509999999995</c:v>
                </c:pt>
                <c:pt idx="2120">
                  <c:v>8717.3160000000007</c:v>
                </c:pt>
                <c:pt idx="2121">
                  <c:v>8734.8790000000008</c:v>
                </c:pt>
                <c:pt idx="2122">
                  <c:v>8814.2270000000008</c:v>
                </c:pt>
                <c:pt idx="2123">
                  <c:v>8823.3549999999996</c:v>
                </c:pt>
                <c:pt idx="2124">
                  <c:v>8827.7340000000004</c:v>
                </c:pt>
                <c:pt idx="2125">
                  <c:v>8887.2189999999991</c:v>
                </c:pt>
                <c:pt idx="2126">
                  <c:v>8924.9570000000003</c:v>
                </c:pt>
                <c:pt idx="2127">
                  <c:v>8945.6479999999992</c:v>
                </c:pt>
                <c:pt idx="2128">
                  <c:v>8952.8829999999998</c:v>
                </c:pt>
                <c:pt idx="2129">
                  <c:v>8952.8829999999998</c:v>
                </c:pt>
                <c:pt idx="2130">
                  <c:v>9022.3909999999996</c:v>
                </c:pt>
                <c:pt idx="2131">
                  <c:v>9006.6170000000002</c:v>
                </c:pt>
                <c:pt idx="2132">
                  <c:v>8945.9920000000002</c:v>
                </c:pt>
                <c:pt idx="2133">
                  <c:v>8972.6049999999996</c:v>
                </c:pt>
                <c:pt idx="2134">
                  <c:v>8972.6049999999996</c:v>
                </c:pt>
                <c:pt idx="2135">
                  <c:v>9092.1880000000001</c:v>
                </c:pt>
                <c:pt idx="2136">
                  <c:v>9020.77</c:v>
                </c:pt>
                <c:pt idx="2137">
                  <c:v>9071.4650000000001</c:v>
                </c:pt>
                <c:pt idx="2138">
                  <c:v>9068.5820000000003</c:v>
                </c:pt>
                <c:pt idx="2139">
                  <c:v>9129.2420000000002</c:v>
                </c:pt>
                <c:pt idx="2140">
                  <c:v>9203.4259999999995</c:v>
                </c:pt>
                <c:pt idx="2141">
                  <c:v>9178.8590000000004</c:v>
                </c:pt>
                <c:pt idx="2142">
                  <c:v>9273.9339999999993</c:v>
                </c:pt>
                <c:pt idx="2143">
                  <c:v>9251.3279999999995</c:v>
                </c:pt>
                <c:pt idx="2144">
                  <c:v>9258.6949999999997</c:v>
                </c:pt>
                <c:pt idx="2145">
                  <c:v>9357.1329999999998</c:v>
                </c:pt>
                <c:pt idx="2146">
                  <c:v>9388.9449999999997</c:v>
                </c:pt>
                <c:pt idx="2147">
                  <c:v>9388.9449999999997</c:v>
                </c:pt>
                <c:pt idx="2148">
                  <c:v>9370.8089999999993</c:v>
                </c:pt>
                <c:pt idx="2149">
                  <c:v>9383.77</c:v>
                </c:pt>
                <c:pt idx="2150">
                  <c:v>9402.4770000000008</c:v>
                </c:pt>
                <c:pt idx="2151">
                  <c:v>9314.91</c:v>
                </c:pt>
                <c:pt idx="2152">
                  <c:v>9139.3089999999993</c:v>
                </c:pt>
                <c:pt idx="2153">
                  <c:v>9269.68</c:v>
                </c:pt>
                <c:pt idx="2154">
                  <c:v>9275.1640000000007</c:v>
                </c:pt>
                <c:pt idx="2155">
                  <c:v>9298.9339999999993</c:v>
                </c:pt>
                <c:pt idx="2156">
                  <c:v>9150.9380000000001</c:v>
                </c:pt>
                <c:pt idx="2157">
                  <c:v>9273.402</c:v>
                </c:pt>
                <c:pt idx="2158">
                  <c:v>9467.973</c:v>
                </c:pt>
                <c:pt idx="2159">
                  <c:v>9508.6839999999993</c:v>
                </c:pt>
                <c:pt idx="2160">
                  <c:v>9572.152</c:v>
                </c:pt>
                <c:pt idx="2161">
                  <c:v>9520.5120000000006</c:v>
                </c:pt>
                <c:pt idx="2162">
                  <c:v>9628.3909999999996</c:v>
                </c:pt>
                <c:pt idx="2163">
                  <c:v>9638.9410000000007</c:v>
                </c:pt>
                <c:pt idx="2164">
                  <c:v>9725.9609999999993</c:v>
                </c:pt>
                <c:pt idx="2165">
                  <c:v>9711.9689999999991</c:v>
                </c:pt>
                <c:pt idx="2166">
                  <c:v>9731.1759999999995</c:v>
                </c:pt>
                <c:pt idx="2167">
                  <c:v>9731.1759999999995</c:v>
                </c:pt>
                <c:pt idx="2168">
                  <c:v>9732.7420000000002</c:v>
                </c:pt>
                <c:pt idx="2169">
                  <c:v>9817.18</c:v>
                </c:pt>
                <c:pt idx="2170">
                  <c:v>9750.9650000000001</c:v>
                </c:pt>
                <c:pt idx="2171">
                  <c:v>9576.59</c:v>
                </c:pt>
                <c:pt idx="2172">
                  <c:v>9221.2810000000009</c:v>
                </c:pt>
                <c:pt idx="2173">
                  <c:v>8965.6129999999994</c:v>
                </c:pt>
                <c:pt idx="2174">
                  <c:v>8980.7729999999992</c:v>
                </c:pt>
                <c:pt idx="2175">
                  <c:v>8566.48</c:v>
                </c:pt>
                <c:pt idx="2176">
                  <c:v>8567.3670000000002</c:v>
                </c:pt>
                <c:pt idx="2177">
                  <c:v>8952.1640000000007</c:v>
                </c:pt>
                <c:pt idx="2178">
                  <c:v>8684.09</c:v>
                </c:pt>
                <c:pt idx="2179">
                  <c:v>9018.09</c:v>
                </c:pt>
                <c:pt idx="2180">
                  <c:v>8738.5939999999991</c:v>
                </c:pt>
                <c:pt idx="2181">
                  <c:v>8575.6170000000002</c:v>
                </c:pt>
                <c:pt idx="2182">
                  <c:v>7950.6760000000004</c:v>
                </c:pt>
                <c:pt idx="2183">
                  <c:v>8344.2540000000008</c:v>
                </c:pt>
                <c:pt idx="2184">
                  <c:v>7952.0510000000004</c:v>
                </c:pt>
                <c:pt idx="2185">
                  <c:v>7201.8010000000004</c:v>
                </c:pt>
                <c:pt idx="2186">
                  <c:v>7874.875</c:v>
                </c:pt>
                <c:pt idx="2187">
                  <c:v>6904.5940000000001</c:v>
                </c:pt>
                <c:pt idx="2188">
                  <c:v>7334.7809999999999</c:v>
                </c:pt>
                <c:pt idx="2189">
                  <c:v>6989.8440000000001</c:v>
                </c:pt>
                <c:pt idx="2190">
                  <c:v>7150.5780000000004</c:v>
                </c:pt>
                <c:pt idx="2191">
                  <c:v>6879.5159999999996</c:v>
                </c:pt>
                <c:pt idx="2192">
                  <c:v>6860.6719999999996</c:v>
                </c:pt>
                <c:pt idx="2193">
                  <c:v>7417.8549999999996</c:v>
                </c:pt>
                <c:pt idx="2194">
                  <c:v>7384.2969999999996</c:v>
                </c:pt>
                <c:pt idx="2195">
                  <c:v>7797.5349999999999</c:v>
                </c:pt>
                <c:pt idx="2196">
                  <c:v>7502.3789999999999</c:v>
                </c:pt>
                <c:pt idx="2197">
                  <c:v>7774.152</c:v>
                </c:pt>
                <c:pt idx="2198">
                  <c:v>7700.098</c:v>
                </c:pt>
                <c:pt idx="2199">
                  <c:v>7360.5820000000003</c:v>
                </c:pt>
                <c:pt idx="2200">
                  <c:v>7487.3130000000001</c:v>
                </c:pt>
                <c:pt idx="2201">
                  <c:v>7373.0820000000003</c:v>
                </c:pt>
                <c:pt idx="2202">
                  <c:v>7913.2380000000003</c:v>
                </c:pt>
                <c:pt idx="2203">
                  <c:v>7887.2579999999998</c:v>
                </c:pt>
                <c:pt idx="2204">
                  <c:v>8090.902</c:v>
                </c:pt>
                <c:pt idx="2205">
                  <c:v>8153.5739999999996</c:v>
                </c:pt>
                <c:pt idx="2206">
                  <c:v>8153.5739999999996</c:v>
                </c:pt>
                <c:pt idx="2207">
                  <c:v>8192.4259999999995</c:v>
                </c:pt>
                <c:pt idx="2208">
                  <c:v>8515.7420000000002</c:v>
                </c:pt>
                <c:pt idx="2209">
                  <c:v>8393.1759999999995</c:v>
                </c:pt>
                <c:pt idx="2210">
                  <c:v>8532.3629999999994</c:v>
                </c:pt>
                <c:pt idx="2211">
                  <c:v>8650.1409999999996</c:v>
                </c:pt>
                <c:pt idx="2212">
                  <c:v>8560.7270000000008</c:v>
                </c:pt>
                <c:pt idx="2213">
                  <c:v>8263.23</c:v>
                </c:pt>
                <c:pt idx="2214">
                  <c:v>8495.3790000000008</c:v>
                </c:pt>
                <c:pt idx="2215">
                  <c:v>8494.7540000000008</c:v>
                </c:pt>
                <c:pt idx="2216">
                  <c:v>8634.52</c:v>
                </c:pt>
                <c:pt idx="2217">
                  <c:v>8730.1640000000007</c:v>
                </c:pt>
                <c:pt idx="2218">
                  <c:v>8607.73</c:v>
                </c:pt>
                <c:pt idx="2219">
                  <c:v>8914.7109999999993</c:v>
                </c:pt>
                <c:pt idx="2220">
                  <c:v>8889.5509999999995</c:v>
                </c:pt>
                <c:pt idx="2221">
                  <c:v>8604.9490000000005</c:v>
                </c:pt>
                <c:pt idx="2222">
                  <c:v>8710.7150000000001</c:v>
                </c:pt>
                <c:pt idx="2223">
                  <c:v>8809.1209999999992</c:v>
                </c:pt>
                <c:pt idx="2224">
                  <c:v>8854.3870000000006</c:v>
                </c:pt>
                <c:pt idx="2225">
                  <c:v>8979.66</c:v>
                </c:pt>
                <c:pt idx="2226">
                  <c:v>9121.32</c:v>
                </c:pt>
                <c:pt idx="2227">
                  <c:v>9192.3439999999991</c:v>
                </c:pt>
                <c:pt idx="2228">
                  <c:v>9002.5509999999995</c:v>
                </c:pt>
                <c:pt idx="2229">
                  <c:v>8863.1679999999997</c:v>
                </c:pt>
                <c:pt idx="2230">
                  <c:v>8943.723</c:v>
                </c:pt>
                <c:pt idx="2231">
                  <c:v>9014.5589999999993</c:v>
                </c:pt>
                <c:pt idx="2232">
                  <c:v>9234.8279999999995</c:v>
                </c:pt>
                <c:pt idx="2233">
                  <c:v>9185.1049999999996</c:v>
                </c:pt>
                <c:pt idx="2234">
                  <c:v>9375.777</c:v>
                </c:pt>
                <c:pt idx="2235">
                  <c:v>9284.8829999999998</c:v>
                </c:pt>
                <c:pt idx="2236">
                  <c:v>9324.5859999999993</c:v>
                </c:pt>
                <c:pt idx="2237">
                  <c:v>9324.5859999999993</c:v>
                </c:pt>
                <c:pt idx="2238">
                  <c:v>9340.2189999999991</c:v>
                </c:pt>
                <c:pt idx="2239">
                  <c:v>9412.3590000000004</c:v>
                </c:pt>
                <c:pt idx="2240">
                  <c:v>9368.9879999999994</c:v>
                </c:pt>
                <c:pt idx="2241">
                  <c:v>9489.8709999999992</c:v>
                </c:pt>
                <c:pt idx="2242">
                  <c:v>9552.0509999999995</c:v>
                </c:pt>
                <c:pt idx="2243">
                  <c:v>9608.375</c:v>
                </c:pt>
                <c:pt idx="2244">
                  <c:v>9682.91</c:v>
                </c:pt>
                <c:pt idx="2245">
                  <c:v>9615.8130000000001</c:v>
                </c:pt>
                <c:pt idx="2246">
                  <c:v>9814.0820000000003</c:v>
                </c:pt>
                <c:pt idx="2247">
                  <c:v>9924.7459999999992</c:v>
                </c:pt>
                <c:pt idx="2248">
                  <c:v>9953.7540000000008</c:v>
                </c:pt>
                <c:pt idx="2249">
                  <c:v>10020.348</c:v>
                </c:pt>
                <c:pt idx="2250">
                  <c:v>9492.7270000000008</c:v>
                </c:pt>
                <c:pt idx="2251">
                  <c:v>9588.8089999999993</c:v>
                </c:pt>
                <c:pt idx="2252">
                  <c:v>9726.0229999999992</c:v>
                </c:pt>
                <c:pt idx="2253">
                  <c:v>9895.8670000000002</c:v>
                </c:pt>
                <c:pt idx="2254">
                  <c:v>9910.5310000000009</c:v>
                </c:pt>
                <c:pt idx="2255">
                  <c:v>9943.0509999999995</c:v>
                </c:pt>
                <c:pt idx="2256">
                  <c:v>9946.125</c:v>
                </c:pt>
                <c:pt idx="2257">
                  <c:v>10056.477000000001</c:v>
                </c:pt>
                <c:pt idx="2258">
                  <c:v>10131.367</c:v>
                </c:pt>
                <c:pt idx="2259">
                  <c:v>9909.1640000000007</c:v>
                </c:pt>
                <c:pt idx="2260">
                  <c:v>10017.004000000001</c:v>
                </c:pt>
                <c:pt idx="2261">
                  <c:v>9757.2189999999991</c:v>
                </c:pt>
                <c:pt idx="2262">
                  <c:v>9874.152</c:v>
                </c:pt>
                <c:pt idx="2263">
                  <c:v>10058.766</c:v>
                </c:pt>
                <c:pt idx="2264">
                  <c:v>10154.629000000001</c:v>
                </c:pt>
                <c:pt idx="2265">
                  <c:v>10207.629000000001</c:v>
                </c:pt>
                <c:pt idx="2266">
                  <c:v>10207.629000000001</c:v>
                </c:pt>
                <c:pt idx="2267">
                  <c:v>10433.647999999999</c:v>
                </c:pt>
                <c:pt idx="2268">
                  <c:v>10343.887000000001</c:v>
                </c:pt>
                <c:pt idx="2269">
                  <c:v>10492.5</c:v>
                </c:pt>
                <c:pt idx="2270">
                  <c:v>10547.75</c:v>
                </c:pt>
                <c:pt idx="2271">
                  <c:v>10617.445</c:v>
                </c:pt>
                <c:pt idx="2272">
                  <c:v>10390.843999999999</c:v>
                </c:pt>
                <c:pt idx="2273">
                  <c:v>10488.578</c:v>
                </c:pt>
                <c:pt idx="2274">
                  <c:v>10550.492</c:v>
                </c:pt>
                <c:pt idx="2275">
                  <c:v>10473.828</c:v>
                </c:pt>
                <c:pt idx="2276">
                  <c:v>10503.191000000001</c:v>
                </c:pt>
                <c:pt idx="2277">
                  <c:v>10767.093999999999</c:v>
                </c:pt>
                <c:pt idx="2278">
                  <c:v>10680.362999999999</c:v>
                </c:pt>
                <c:pt idx="2279">
                  <c:v>10706.129000000001</c:v>
                </c:pt>
                <c:pt idx="2280">
                  <c:v>10461.418</c:v>
                </c:pt>
                <c:pt idx="2281">
                  <c:v>10363.175999999999</c:v>
                </c:pt>
                <c:pt idx="2282">
                  <c:v>10536.266</c:v>
                </c:pt>
                <c:pt idx="2283">
                  <c:v>10402.09</c:v>
                </c:pt>
                <c:pt idx="2284">
                  <c:v>10542.941000000001</c:v>
                </c:pt>
                <c:pt idx="2285">
                  <c:v>10587.813</c:v>
                </c:pt>
                <c:pt idx="2286">
                  <c:v>10745.272999999999</c:v>
                </c:pt>
                <c:pt idx="2287">
                  <c:v>10902.797</c:v>
                </c:pt>
                <c:pt idx="2288">
                  <c:v>10941.164000000001</c:v>
                </c:pt>
                <c:pt idx="2289">
                  <c:v>10998.397999999999</c:v>
                </c:pt>
                <c:pt idx="2290">
                  <c:v>11108.07</c:v>
                </c:pt>
                <c:pt idx="2291">
                  <c:v>11010.984</c:v>
                </c:pt>
                <c:pt idx="2292">
                  <c:v>10968.355</c:v>
                </c:pt>
                <c:pt idx="2293">
                  <c:v>10782.824000000001</c:v>
                </c:pt>
                <c:pt idx="2294">
                  <c:v>11012.237999999999</c:v>
                </c:pt>
                <c:pt idx="2295">
                  <c:v>11042.504000000001</c:v>
                </c:pt>
                <c:pt idx="2296">
                  <c:v>11019.300999999999</c:v>
                </c:pt>
                <c:pt idx="2297">
                  <c:v>11129.727000000001</c:v>
                </c:pt>
                <c:pt idx="2298">
                  <c:v>11210.843999999999</c:v>
                </c:pt>
                <c:pt idx="2299">
                  <c:v>11146.460999999999</c:v>
                </c:pt>
                <c:pt idx="2300">
                  <c:v>11264.953</c:v>
                </c:pt>
                <c:pt idx="2301">
                  <c:v>11311.800999999999</c:v>
                </c:pt>
                <c:pt idx="2302">
                  <c:v>11379.718999999999</c:v>
                </c:pt>
                <c:pt idx="2303">
                  <c:v>11466.473</c:v>
                </c:pt>
                <c:pt idx="2304">
                  <c:v>11665.058999999999</c:v>
                </c:pt>
                <c:pt idx="2305">
                  <c:v>11625.335999999999</c:v>
                </c:pt>
                <c:pt idx="2306">
                  <c:v>11695.633</c:v>
                </c:pt>
                <c:pt idx="2307">
                  <c:v>11775.457</c:v>
                </c:pt>
                <c:pt idx="2308">
                  <c:v>11939.668</c:v>
                </c:pt>
                <c:pt idx="2309">
                  <c:v>12056.441000000001</c:v>
                </c:pt>
                <c:pt idx="2310">
                  <c:v>11458.102000000001</c:v>
                </c:pt>
                <c:pt idx="2311">
                  <c:v>11313.133</c:v>
                </c:pt>
                <c:pt idx="2312">
                  <c:v>11313.133</c:v>
                </c:pt>
                <c:pt idx="2313">
                  <c:v>10847.691000000001</c:v>
                </c:pt>
                <c:pt idx="2314">
                  <c:v>11141.563</c:v>
                </c:pt>
                <c:pt idx="2315">
                  <c:v>10919.593999999999</c:v>
                </c:pt>
                <c:pt idx="2316">
                  <c:v>10853.547</c:v>
                </c:pt>
                <c:pt idx="2317">
                  <c:v>11056.652</c:v>
                </c:pt>
                <c:pt idx="2318">
                  <c:v>11190.324000000001</c:v>
                </c:pt>
                <c:pt idx="2319">
                  <c:v>11050.468999999999</c:v>
                </c:pt>
                <c:pt idx="2320">
                  <c:v>10910.277</c:v>
                </c:pt>
                <c:pt idx="2321">
                  <c:v>10793.281000000001</c:v>
                </c:pt>
                <c:pt idx="2322">
                  <c:v>10778.797</c:v>
                </c:pt>
                <c:pt idx="2323">
                  <c:v>10963.637000000001</c:v>
                </c:pt>
                <c:pt idx="2324">
                  <c:v>10632.984</c:v>
                </c:pt>
                <c:pt idx="2325">
                  <c:v>10672.266</c:v>
                </c:pt>
                <c:pt idx="2326">
                  <c:v>10913.563</c:v>
                </c:pt>
                <c:pt idx="2327">
                  <c:v>11117.522999999999</c:v>
                </c:pt>
                <c:pt idx="2328">
                  <c:v>11085.25</c:v>
                </c:pt>
                <c:pt idx="2329">
                  <c:v>11167.508</c:v>
                </c:pt>
                <c:pt idx="2330">
                  <c:v>11326.508</c:v>
                </c:pt>
                <c:pt idx="2331">
                  <c:v>11075.016</c:v>
                </c:pt>
                <c:pt idx="2332">
                  <c:v>11332.484</c:v>
                </c:pt>
                <c:pt idx="2333">
                  <c:v>11154.605</c:v>
                </c:pt>
                <c:pt idx="2334">
                  <c:v>11364.598</c:v>
                </c:pt>
                <c:pt idx="2335">
                  <c:v>11420.98</c:v>
                </c:pt>
                <c:pt idx="2336">
                  <c:v>11579.945</c:v>
                </c:pt>
                <c:pt idx="2337">
                  <c:v>11876.258</c:v>
                </c:pt>
                <c:pt idx="2338">
                  <c:v>11863.895</c:v>
                </c:pt>
                <c:pt idx="2339">
                  <c:v>11768.73</c:v>
                </c:pt>
                <c:pt idx="2340">
                  <c:v>11713.870999999999</c:v>
                </c:pt>
                <c:pt idx="2341">
                  <c:v>11671.555</c:v>
                </c:pt>
                <c:pt idx="2342">
                  <c:v>11478.883</c:v>
                </c:pt>
                <c:pt idx="2343">
                  <c:v>11516.495999999999</c:v>
                </c:pt>
                <c:pt idx="2344">
                  <c:v>11484.695</c:v>
                </c:pt>
                <c:pt idx="2345">
                  <c:v>11506.004000000001</c:v>
                </c:pt>
                <c:pt idx="2346">
                  <c:v>11548.281000000001</c:v>
                </c:pt>
                <c:pt idx="2347">
                  <c:v>11358.938</c:v>
                </c:pt>
                <c:pt idx="2348">
                  <c:v>11431.352000000001</c:v>
                </c:pt>
                <c:pt idx="2349">
                  <c:v>11004.867</c:v>
                </c:pt>
                <c:pt idx="2350">
                  <c:v>11185.593999999999</c:v>
                </c:pt>
                <c:pt idx="2351">
                  <c:v>10911.59</c:v>
                </c:pt>
                <c:pt idx="2352">
                  <c:v>10957.612999999999</c:v>
                </c:pt>
                <c:pt idx="2353">
                  <c:v>11160.574000000001</c:v>
                </c:pt>
                <c:pt idx="2354">
                  <c:v>11590.781000000001</c:v>
                </c:pt>
                <c:pt idx="2355">
                  <c:v>11890.925999999999</c:v>
                </c:pt>
                <c:pt idx="2356">
                  <c:v>11895.23</c:v>
                </c:pt>
                <c:pt idx="2357">
                  <c:v>11713.781000000001</c:v>
                </c:pt>
                <c:pt idx="2358">
                  <c:v>11553.855</c:v>
                </c:pt>
                <c:pt idx="2359">
                  <c:v>11786.43</c:v>
                </c:pt>
                <c:pt idx="2360">
                  <c:v>11709.59</c:v>
                </c:pt>
                <c:pt idx="2361">
                  <c:v>11829.286133</c:v>
                </c:pt>
                <c:pt idx="2362">
                  <c:v>11924.13</c:v>
                </c:pt>
                <c:pt idx="2363">
                  <c:v>11899.34</c:v>
                </c:pt>
                <c:pt idx="2364">
                  <c:v>11801.6</c:v>
                </c:pt>
                <c:pt idx="2365">
                  <c:v>11904.71</c:v>
                </c:pt>
                <c:pt idx="2366">
                  <c:v>11854.97</c:v>
                </c:pt>
                <c:pt idx="2367">
                  <c:v>11880.63</c:v>
                </c:pt>
                <c:pt idx="2368">
                  <c:v>12036.79</c:v>
                </c:pt>
                <c:pt idx="2369">
                  <c:v>12094.4</c:v>
                </c:pt>
                <c:pt idx="2370">
                  <c:v>12094.4</c:v>
                </c:pt>
                <c:pt idx="2371">
                  <c:v>12205.85</c:v>
                </c:pt>
                <c:pt idx="2372">
                  <c:v>12198.74</c:v>
                </c:pt>
                <c:pt idx="2373">
                  <c:v>12355.11</c:v>
                </c:pt>
                <c:pt idx="2374">
                  <c:v>12349.37</c:v>
                </c:pt>
                <c:pt idx="2375">
                  <c:v>12377.18</c:v>
                </c:pt>
                <c:pt idx="2376">
                  <c:v>12464.23</c:v>
                </c:pt>
                <c:pt idx="2377">
                  <c:v>12519.95</c:v>
                </c:pt>
                <c:pt idx="2378">
                  <c:v>12582.77</c:v>
                </c:pt>
                <c:pt idx="2379">
                  <c:v>12338.95</c:v>
                </c:pt>
                <c:pt idx="2380">
                  <c:v>12405.81</c:v>
                </c:pt>
                <c:pt idx="2381">
                  <c:v>12377.87</c:v>
                </c:pt>
                <c:pt idx="2382">
                  <c:v>12440.04</c:v>
                </c:pt>
                <c:pt idx="2383">
                  <c:v>12595.06</c:v>
                </c:pt>
                <c:pt idx="2384">
                  <c:v>12658.19</c:v>
                </c:pt>
                <c:pt idx="2385">
                  <c:v>12764.75</c:v>
                </c:pt>
                <c:pt idx="2386">
                  <c:v>12755.64</c:v>
                </c:pt>
                <c:pt idx="2387">
                  <c:v>12742.52</c:v>
                </c:pt>
                <c:pt idx="2388">
                  <c:v>12807.92</c:v>
                </c:pt>
                <c:pt idx="2389">
                  <c:v>12771.11</c:v>
                </c:pt>
                <c:pt idx="2390">
                  <c:v>12804.73</c:v>
                </c:pt>
                <c:pt idx="2391">
                  <c:v>12804.73</c:v>
                </c:pt>
                <c:pt idx="2392">
                  <c:v>12899.42</c:v>
                </c:pt>
                <c:pt idx="2393">
                  <c:v>12850.22</c:v>
                </c:pt>
                <c:pt idx="2394">
                  <c:v>12870</c:v>
                </c:pt>
                <c:pt idx="2395">
                  <c:v>12888.28</c:v>
                </c:pt>
                <c:pt idx="2396">
                  <c:v>12698.45</c:v>
                </c:pt>
                <c:pt idx="2397">
                  <c:v>12818.96</c:v>
                </c:pt>
                <c:pt idx="2398">
                  <c:v>12740.79</c:v>
                </c:pt>
                <c:pt idx="2399">
                  <c:v>13067.48</c:v>
                </c:pt>
                <c:pt idx="2400">
                  <c:v>13201.98</c:v>
                </c:pt>
                <c:pt idx="2401">
                  <c:v>13036.43</c:v>
                </c:pt>
                <c:pt idx="2402">
                  <c:v>13072.43</c:v>
                </c:pt>
                <c:pt idx="2403">
                  <c:v>13128.95</c:v>
                </c:pt>
                <c:pt idx="2404">
                  <c:v>13112.64</c:v>
                </c:pt>
                <c:pt idx="2405">
                  <c:v>12998.5</c:v>
                </c:pt>
                <c:pt idx="2406">
                  <c:v>12998.5</c:v>
                </c:pt>
                <c:pt idx="2407">
                  <c:v>13197.18</c:v>
                </c:pt>
                <c:pt idx="2408">
                  <c:v>13457.25</c:v>
                </c:pt>
                <c:pt idx="2409">
                  <c:v>13530.91</c:v>
                </c:pt>
                <c:pt idx="2410">
                  <c:v>13543.06</c:v>
                </c:pt>
                <c:pt idx="2411">
                  <c:v>13635.99</c:v>
                </c:pt>
                <c:pt idx="2412">
                  <c:v>13626.06</c:v>
                </c:pt>
                <c:pt idx="2413">
                  <c:v>13270.6</c:v>
                </c:pt>
                <c:pt idx="2414">
                  <c:v>13337.16</c:v>
                </c:pt>
                <c:pt idx="2415">
                  <c:v>13070.69</c:v>
                </c:pt>
                <c:pt idx="2416">
                  <c:v>13403.39</c:v>
                </c:pt>
                <c:pt idx="2417">
                  <c:v>13612.78</c:v>
                </c:pt>
                <c:pt idx="2418">
                  <c:v>13610.54</c:v>
                </c:pt>
                <c:pt idx="2419">
                  <c:v>13777.74</c:v>
                </c:pt>
                <c:pt idx="2420">
                  <c:v>13856.3</c:v>
                </c:pt>
                <c:pt idx="2421">
                  <c:v>13987.64</c:v>
                </c:pt>
                <c:pt idx="2422">
                  <c:v>14007.7</c:v>
                </c:pt>
                <c:pt idx="2423">
                  <c:v>13972.53</c:v>
                </c:pt>
                <c:pt idx="2424">
                  <c:v>14025.77</c:v>
                </c:pt>
                <c:pt idx="2425">
                  <c:v>14095.47</c:v>
                </c:pt>
                <c:pt idx="2426">
                  <c:v>14095.47</c:v>
                </c:pt>
                <c:pt idx="2427">
                  <c:v>14047.5</c:v>
                </c:pt>
                <c:pt idx="2428">
                  <c:v>13965.49</c:v>
                </c:pt>
                <c:pt idx="2429">
                  <c:v>13865.36</c:v>
                </c:pt>
                <c:pt idx="2430">
                  <c:v>13874.46</c:v>
                </c:pt>
                <c:pt idx="2431">
                  <c:v>13533.05</c:v>
                </c:pt>
                <c:pt idx="2432">
                  <c:v>13465.2</c:v>
                </c:pt>
                <c:pt idx="2433">
                  <c:v>13597.97</c:v>
                </c:pt>
                <c:pt idx="2434">
                  <c:v>13119.43</c:v>
                </c:pt>
                <c:pt idx="2435">
                  <c:v>13192.35</c:v>
                </c:pt>
                <c:pt idx="2436">
                  <c:v>13588.83</c:v>
                </c:pt>
                <c:pt idx="2437">
                  <c:v>13358.79</c:v>
                </c:pt>
                <c:pt idx="2438">
                  <c:v>12997.75</c:v>
                </c:pt>
                <c:pt idx="2439">
                  <c:v>12723.47</c:v>
                </c:pt>
                <c:pt idx="2440">
                  <c:v>12920.15</c:v>
                </c:pt>
                <c:pt idx="2441">
                  <c:v>12609.16</c:v>
                </c:pt>
                <c:pt idx="2442">
                  <c:v>13073.82</c:v>
                </c:pt>
                <c:pt idx="2443">
                  <c:v>13068.83</c:v>
                </c:pt>
                <c:pt idx="2444">
                  <c:v>13398.67</c:v>
                </c:pt>
                <c:pt idx="2445">
                  <c:v>13319.86</c:v>
                </c:pt>
                <c:pt idx="2446">
                  <c:v>13459.71</c:v>
                </c:pt>
                <c:pt idx="2447">
                  <c:v>13471.57</c:v>
                </c:pt>
                <c:pt idx="2448">
                  <c:v>13525.2</c:v>
                </c:pt>
                <c:pt idx="2449">
                  <c:v>13116.17</c:v>
                </c:pt>
                <c:pt idx="2450">
                  <c:v>13215.24</c:v>
                </c:pt>
                <c:pt idx="2451">
                  <c:v>13377.54</c:v>
                </c:pt>
                <c:pt idx="2452">
                  <c:v>13227.7</c:v>
                </c:pt>
                <c:pt idx="2453">
                  <c:v>12961.89</c:v>
                </c:pt>
                <c:pt idx="2454">
                  <c:v>12977.68</c:v>
                </c:pt>
                <c:pt idx="2455">
                  <c:v>13138.72</c:v>
                </c:pt>
                <c:pt idx="2456">
                  <c:v>13059.65</c:v>
                </c:pt>
                <c:pt idx="2457">
                  <c:v>13045.39</c:v>
                </c:pt>
                <c:pt idx="2458">
                  <c:v>13246.87</c:v>
                </c:pt>
                <c:pt idx="2459">
                  <c:v>13480.11</c:v>
                </c:pt>
                <c:pt idx="2460">
                  <c:v>13480.11</c:v>
                </c:pt>
                <c:pt idx="2461">
                  <c:v>13705.59</c:v>
                </c:pt>
                <c:pt idx="2462">
                  <c:v>13698.38</c:v>
                </c:pt>
                <c:pt idx="2463">
                  <c:v>13688.84</c:v>
                </c:pt>
                <c:pt idx="2464">
                  <c:v>13829.31</c:v>
                </c:pt>
                <c:pt idx="2465">
                  <c:v>13900.19</c:v>
                </c:pt>
                <c:pt idx="2466">
                  <c:v>13850</c:v>
                </c:pt>
                <c:pt idx="2467">
                  <c:v>13996.1</c:v>
                </c:pt>
                <c:pt idx="2468">
                  <c:v>13857.84</c:v>
                </c:pt>
                <c:pt idx="2469">
                  <c:v>14038.76</c:v>
                </c:pt>
                <c:pt idx="2470">
                  <c:v>14052.34</c:v>
                </c:pt>
                <c:pt idx="2471">
                  <c:v>13914.77</c:v>
                </c:pt>
                <c:pt idx="2472">
                  <c:v>13786.27</c:v>
                </c:pt>
                <c:pt idx="2473">
                  <c:v>13950.22</c:v>
                </c:pt>
                <c:pt idx="2474">
                  <c:v>13818.41</c:v>
                </c:pt>
                <c:pt idx="2475">
                  <c:v>14016.81</c:v>
                </c:pt>
                <c:pt idx="2476">
                  <c:v>14138.78</c:v>
                </c:pt>
                <c:pt idx="2477">
                  <c:v>14090.22</c:v>
                </c:pt>
                <c:pt idx="2478">
                  <c:v>14051.03</c:v>
                </c:pt>
                <c:pt idx="2479">
                  <c:v>14082.55</c:v>
                </c:pt>
                <c:pt idx="2480">
                  <c:v>13962.68</c:v>
                </c:pt>
                <c:pt idx="2481">
                  <c:v>13895.12</c:v>
                </c:pt>
                <c:pt idx="2482">
                  <c:v>13633.5</c:v>
                </c:pt>
                <c:pt idx="2483">
                  <c:v>13582.42</c:v>
                </c:pt>
                <c:pt idx="2484">
                  <c:v>13632.84</c:v>
                </c:pt>
                <c:pt idx="2485">
                  <c:v>13752.24</c:v>
                </c:pt>
                <c:pt idx="2486">
                  <c:v>13401.86</c:v>
                </c:pt>
                <c:pt idx="2487">
                  <c:v>13389.43</c:v>
                </c:pt>
                <c:pt idx="2488">
                  <c:v>13031.68</c:v>
                </c:pt>
                <c:pt idx="2489">
                  <c:v>13124.99</c:v>
                </c:pt>
                <c:pt idx="2490">
                  <c:v>13379.05</c:v>
                </c:pt>
                <c:pt idx="2491">
                  <c:v>13379.05</c:v>
                </c:pt>
                <c:pt idx="2492">
                  <c:v>13303.64</c:v>
                </c:pt>
                <c:pt idx="2493">
                  <c:v>13299.74</c:v>
                </c:pt>
                <c:pt idx="2494">
                  <c:v>13535.74</c:v>
                </c:pt>
                <c:pt idx="2495">
                  <c:v>13470.99</c:v>
                </c:pt>
                <c:pt idx="2496">
                  <c:v>13661.17</c:v>
                </c:pt>
                <c:pt idx="2497">
                  <c:v>13657.17</c:v>
                </c:pt>
                <c:pt idx="2498">
                  <c:v>13738</c:v>
                </c:pt>
                <c:pt idx="2499">
                  <c:v>13736.28</c:v>
                </c:pt>
                <c:pt idx="2500">
                  <c:v>13748.74</c:v>
                </c:pt>
                <c:pt idx="2501">
                  <c:v>13748.74</c:v>
                </c:pt>
                <c:pt idx="2502">
                  <c:v>13736.48</c:v>
                </c:pt>
                <c:pt idx="2503">
                  <c:v>13756.33</c:v>
                </c:pt>
                <c:pt idx="2504">
                  <c:v>13614.51</c:v>
                </c:pt>
                <c:pt idx="2505">
                  <c:v>13814.49</c:v>
                </c:pt>
                <c:pt idx="2506">
                  <c:v>13881.72</c:v>
                </c:pt>
                <c:pt idx="2507">
                  <c:v>13924.91</c:v>
                </c:pt>
                <c:pt idx="2508">
                  <c:v>13911.75</c:v>
                </c:pt>
                <c:pt idx="2509">
                  <c:v>14020.33</c:v>
                </c:pt>
                <c:pt idx="2510">
                  <c:v>14069.42</c:v>
                </c:pt>
                <c:pt idx="2511">
                  <c:v>14174.14</c:v>
                </c:pt>
                <c:pt idx="2512">
                  <c:v>14072.86</c:v>
                </c:pt>
                <c:pt idx="2513">
                  <c:v>14039.68</c:v>
                </c:pt>
                <c:pt idx="2514">
                  <c:v>14161.35</c:v>
                </c:pt>
                <c:pt idx="2515">
                  <c:v>14030.38</c:v>
                </c:pt>
                <c:pt idx="2516">
                  <c:v>14141.48</c:v>
                </c:pt>
                <c:pt idx="2517">
                  <c:v>14253.27</c:v>
                </c:pt>
                <c:pt idx="2518">
                  <c:v>14271.73</c:v>
                </c:pt>
                <c:pt idx="2519">
                  <c:v>14369.71</c:v>
                </c:pt>
                <c:pt idx="2520">
                  <c:v>14360.39</c:v>
                </c:pt>
                <c:pt idx="2521">
                  <c:v>14500.51</c:v>
                </c:pt>
                <c:pt idx="2522">
                  <c:v>14528.33</c:v>
                </c:pt>
                <c:pt idx="2523">
                  <c:v>14503.95</c:v>
                </c:pt>
                <c:pt idx="2524">
                  <c:v>14522.38</c:v>
                </c:pt>
                <c:pt idx="2525">
                  <c:v>14639.33</c:v>
                </c:pt>
                <c:pt idx="2526">
                  <c:v>14639.33</c:v>
                </c:pt>
                <c:pt idx="2527">
                  <c:v>14663.64</c:v>
                </c:pt>
                <c:pt idx="2528">
                  <c:v>14665.06</c:v>
                </c:pt>
                <c:pt idx="2529">
                  <c:v>14559.78</c:v>
                </c:pt>
                <c:pt idx="2530">
                  <c:v>14701.92</c:v>
                </c:pt>
                <c:pt idx="2531">
                  <c:v>14733.24</c:v>
                </c:pt>
                <c:pt idx="2532">
                  <c:v>14677.65</c:v>
                </c:pt>
                <c:pt idx="2533">
                  <c:v>14644.95</c:v>
                </c:pt>
                <c:pt idx="2534">
                  <c:v>14543.13</c:v>
                </c:pt>
                <c:pt idx="2535">
                  <c:v>14427.24</c:v>
                </c:pt>
                <c:pt idx="2536">
                  <c:v>14274.98</c:v>
                </c:pt>
                <c:pt idx="2537">
                  <c:v>14498.88</c:v>
                </c:pt>
                <c:pt idx="2538">
                  <c:v>14631.95</c:v>
                </c:pt>
                <c:pt idx="2539">
                  <c:v>14684.6</c:v>
                </c:pt>
                <c:pt idx="2540">
                  <c:v>14836.99</c:v>
                </c:pt>
                <c:pt idx="2541">
                  <c:v>14840.71</c:v>
                </c:pt>
                <c:pt idx="2542">
                  <c:v>14660.58</c:v>
                </c:pt>
                <c:pt idx="2543">
                  <c:v>14762.58</c:v>
                </c:pt>
                <c:pt idx="2544">
                  <c:v>14778.26</c:v>
                </c:pt>
                <c:pt idx="2545">
                  <c:v>14672.68</c:v>
                </c:pt>
                <c:pt idx="2546">
                  <c:v>14681.07</c:v>
                </c:pt>
                <c:pt idx="2547">
                  <c:v>14761.29</c:v>
                </c:pt>
                <c:pt idx="2548">
                  <c:v>14780.53</c:v>
                </c:pt>
                <c:pt idx="2549">
                  <c:v>14895.12</c:v>
                </c:pt>
                <c:pt idx="2550">
                  <c:v>14835.76</c:v>
                </c:pt>
                <c:pt idx="2551">
                  <c:v>14860.18</c:v>
                </c:pt>
                <c:pt idx="2552">
                  <c:v>14788.09</c:v>
                </c:pt>
                <c:pt idx="2553">
                  <c:v>14765.14</c:v>
                </c:pt>
                <c:pt idx="2554">
                  <c:v>14816.26</c:v>
                </c:pt>
                <c:pt idx="2555">
                  <c:v>14822.9</c:v>
                </c:pt>
                <c:pt idx="2556">
                  <c:v>14793.76</c:v>
                </c:pt>
                <c:pt idx="2557">
                  <c:v>14656.18</c:v>
                </c:pt>
                <c:pt idx="2558">
                  <c:v>14525.91</c:v>
                </c:pt>
                <c:pt idx="2559">
                  <c:v>14541.79</c:v>
                </c:pt>
                <c:pt idx="2560">
                  <c:v>14714.66</c:v>
                </c:pt>
                <c:pt idx="2561">
                  <c:v>14942.65</c:v>
                </c:pt>
                <c:pt idx="2562">
                  <c:v>15019.8</c:v>
                </c:pt>
                <c:pt idx="2563">
                  <c:v>15041.86</c:v>
                </c:pt>
                <c:pt idx="2564">
                  <c:v>14945.81</c:v>
                </c:pt>
                <c:pt idx="2565">
                  <c:v>15129.5</c:v>
                </c:pt>
                <c:pt idx="2566">
                  <c:v>15265.89</c:v>
                </c:pt>
                <c:pt idx="2567">
                  <c:v>15259.24</c:v>
                </c:pt>
                <c:pt idx="2568">
                  <c:v>15309.38</c:v>
                </c:pt>
                <c:pt idx="2569">
                  <c:v>15331.18</c:v>
                </c:pt>
                <c:pt idx="2570">
                  <c:v>15363.52</c:v>
                </c:pt>
                <c:pt idx="2571">
                  <c:v>15363.52</c:v>
                </c:pt>
                <c:pt idx="2572">
                  <c:v>15374.33</c:v>
                </c:pt>
                <c:pt idx="2573">
                  <c:v>15286.64</c:v>
                </c:pt>
                <c:pt idx="2574">
                  <c:v>15248.25</c:v>
                </c:pt>
                <c:pt idx="2575">
                  <c:v>15115.49</c:v>
                </c:pt>
                <c:pt idx="2576">
                  <c:v>15105.58</c:v>
                </c:pt>
                <c:pt idx="2577">
                  <c:v>15037.76</c:v>
                </c:pt>
                <c:pt idx="2578">
                  <c:v>15161.53</c:v>
                </c:pt>
                <c:pt idx="2579">
                  <c:v>15181.92</c:v>
                </c:pt>
                <c:pt idx="2580">
                  <c:v>15043.97</c:v>
                </c:pt>
                <c:pt idx="2581">
                  <c:v>14713.9</c:v>
                </c:pt>
                <c:pt idx="2582">
                  <c:v>14746.4</c:v>
                </c:pt>
                <c:pt idx="2583">
                  <c:v>14896.85</c:v>
                </c:pt>
                <c:pt idx="2584">
                  <c:v>15052.24</c:v>
                </c:pt>
                <c:pt idx="2585">
                  <c:v>15047.7</c:v>
                </c:pt>
                <c:pt idx="2586">
                  <c:v>14969.97</c:v>
                </c:pt>
                <c:pt idx="2587">
                  <c:v>14546.68</c:v>
                </c:pt>
                <c:pt idx="2588">
                  <c:v>14512.44</c:v>
                </c:pt>
                <c:pt idx="2589">
                  <c:v>14448.58</c:v>
                </c:pt>
                <c:pt idx="2590">
                  <c:v>14566.7</c:v>
                </c:pt>
                <c:pt idx="2591">
                  <c:v>14255.48</c:v>
                </c:pt>
                <c:pt idx="2592">
                  <c:v>14433.83</c:v>
                </c:pt>
                <c:pt idx="2593">
                  <c:v>14501.91</c:v>
                </c:pt>
                <c:pt idx="2594">
                  <c:v>14654.02</c:v>
                </c:pt>
                <c:pt idx="2595">
                  <c:v>14579.54</c:v>
                </c:pt>
                <c:pt idx="2596">
                  <c:v>14486.2</c:v>
                </c:pt>
                <c:pt idx="2597">
                  <c:v>14465.92</c:v>
                </c:pt>
                <c:pt idx="2598">
                  <c:v>14571.64</c:v>
                </c:pt>
                <c:pt idx="2599">
                  <c:v>14823.43</c:v>
                </c:pt>
                <c:pt idx="2600">
                  <c:v>14897.34</c:v>
                </c:pt>
                <c:pt idx="2601">
                  <c:v>15021.81</c:v>
                </c:pt>
                <c:pt idx="2602">
                  <c:v>15129.09</c:v>
                </c:pt>
                <c:pt idx="2603">
                  <c:v>15121.68</c:v>
                </c:pt>
                <c:pt idx="2604">
                  <c:v>15215.7</c:v>
                </c:pt>
                <c:pt idx="2605">
                  <c:v>15090.2</c:v>
                </c:pt>
                <c:pt idx="2606">
                  <c:v>15226.71</c:v>
                </c:pt>
                <c:pt idx="2607">
                  <c:v>15235.71</c:v>
                </c:pt>
                <c:pt idx="2608">
                  <c:v>15235.84</c:v>
                </c:pt>
                <c:pt idx="2609">
                  <c:v>15448.12</c:v>
                </c:pt>
                <c:pt idx="2610">
                  <c:v>15498.39</c:v>
                </c:pt>
                <c:pt idx="2611">
                  <c:v>15595.92</c:v>
                </c:pt>
                <c:pt idx="2612">
                  <c:v>15649.6</c:v>
                </c:pt>
                <c:pt idx="2613">
                  <c:v>15811.58</c:v>
                </c:pt>
                <c:pt idx="2614">
                  <c:v>15940.31</c:v>
                </c:pt>
                <c:pt idx="2615">
                  <c:v>15971.59</c:v>
                </c:pt>
                <c:pt idx="2616">
                  <c:v>15982.36</c:v>
                </c:pt>
                <c:pt idx="2617">
                  <c:v>15886.54</c:v>
                </c:pt>
                <c:pt idx="2618">
                  <c:v>15622.71</c:v>
                </c:pt>
                <c:pt idx="2619">
                  <c:v>15704.28</c:v>
                </c:pt>
                <c:pt idx="2620">
                  <c:v>15860.96</c:v>
                </c:pt>
                <c:pt idx="2621">
                  <c:v>15853.85</c:v>
                </c:pt>
                <c:pt idx="2622">
                  <c:v>15973.86</c:v>
                </c:pt>
                <c:pt idx="2623">
                  <c:v>15921.57</c:v>
                </c:pt>
                <c:pt idx="2624">
                  <c:v>15993.71</c:v>
                </c:pt>
                <c:pt idx="2625">
                  <c:v>16057.44</c:v>
                </c:pt>
                <c:pt idx="2626">
                  <c:v>15854.76</c:v>
                </c:pt>
                <c:pt idx="2627">
                  <c:v>15775.14</c:v>
                </c:pt>
                <c:pt idx="2628">
                  <c:v>15845.23</c:v>
                </c:pt>
                <c:pt idx="2629">
                  <c:v>15845.23</c:v>
                </c:pt>
                <c:pt idx="2630">
                  <c:v>15491.66</c:v>
                </c:pt>
                <c:pt idx="2631">
                  <c:v>15782.83</c:v>
                </c:pt>
                <c:pt idx="2632">
                  <c:v>15537.69</c:v>
                </c:pt>
                <c:pt idx="2633">
                  <c:v>15254.05</c:v>
                </c:pt>
                <c:pt idx="2634">
                  <c:v>15381.32</c:v>
                </c:pt>
                <c:pt idx="2635">
                  <c:v>15085.47</c:v>
                </c:pt>
                <c:pt idx="2636">
                  <c:v>15225.15</c:v>
                </c:pt>
                <c:pt idx="2637">
                  <c:v>15686.92</c:v>
                </c:pt>
                <c:pt idx="2638">
                  <c:v>15786.99</c:v>
                </c:pt>
                <c:pt idx="2639">
                  <c:v>15517.37</c:v>
                </c:pt>
                <c:pt idx="2640">
                  <c:v>15630.6</c:v>
                </c:pt>
                <c:pt idx="2641">
                  <c:v>15413.28</c:v>
                </c:pt>
                <c:pt idx="2642">
                  <c:v>15237.64</c:v>
                </c:pt>
                <c:pt idx="2643">
                  <c:v>15565.58</c:v>
                </c:pt>
                <c:pt idx="2644">
                  <c:v>15180.43</c:v>
                </c:pt>
                <c:pt idx="2645">
                  <c:v>15169.68</c:v>
                </c:pt>
                <c:pt idx="2646">
                  <c:v>14980.94</c:v>
                </c:pt>
                <c:pt idx="2647">
                  <c:v>15341.09</c:v>
                </c:pt>
                <c:pt idx="2648">
                  <c:v>15521.89</c:v>
                </c:pt>
                <c:pt idx="2649">
                  <c:v>15653.37</c:v>
                </c:pt>
                <c:pt idx="2650">
                  <c:v>15653.37</c:v>
                </c:pt>
                <c:pt idx="2651">
                  <c:v>15871.26</c:v>
                </c:pt>
                <c:pt idx="2652">
                  <c:v>15781.72</c:v>
                </c:pt>
                <c:pt idx="2653">
                  <c:v>15766.22</c:v>
                </c:pt>
                <c:pt idx="2654">
                  <c:v>15741.56</c:v>
                </c:pt>
                <c:pt idx="2655">
                  <c:v>15644.97</c:v>
                </c:pt>
                <c:pt idx="2656">
                  <c:v>15832.8</c:v>
                </c:pt>
                <c:pt idx="2657">
                  <c:v>15622.72</c:v>
                </c:pt>
                <c:pt idx="2658">
                  <c:v>15100.17</c:v>
                </c:pt>
                <c:pt idx="2659">
                  <c:v>15080.86</c:v>
                </c:pt>
                <c:pt idx="2660">
                  <c:v>14935.9</c:v>
                </c:pt>
                <c:pt idx="2661">
                  <c:v>14942.83</c:v>
                </c:pt>
                <c:pt idx="2662">
                  <c:v>15153.45</c:v>
                </c:pt>
                <c:pt idx="2663">
                  <c:v>15188.39</c:v>
                </c:pt>
                <c:pt idx="2664">
                  <c:v>14806.81</c:v>
                </c:pt>
                <c:pt idx="2665">
                  <c:v>14893.75</c:v>
                </c:pt>
                <c:pt idx="2666">
                  <c:v>14893.75</c:v>
                </c:pt>
                <c:pt idx="2667">
                  <c:v>14506.9</c:v>
                </c:pt>
                <c:pt idx="2668">
                  <c:v>14340.26</c:v>
                </c:pt>
                <c:pt idx="2669">
                  <c:v>14154.02</c:v>
                </c:pt>
                <c:pt idx="2670">
                  <c:v>13768.92</c:v>
                </c:pt>
                <c:pt idx="2671">
                  <c:v>13855.13</c:v>
                </c:pt>
                <c:pt idx="2672">
                  <c:v>13539.29</c:v>
                </c:pt>
                <c:pt idx="2673">
                  <c:v>13542.12</c:v>
                </c:pt>
                <c:pt idx="2674">
                  <c:v>13352.78</c:v>
                </c:pt>
                <c:pt idx="2675">
                  <c:v>13770.57</c:v>
                </c:pt>
                <c:pt idx="2676">
                  <c:v>14239.88</c:v>
                </c:pt>
                <c:pt idx="2677">
                  <c:v>14346</c:v>
                </c:pt>
                <c:pt idx="2678">
                  <c:v>14417.55</c:v>
                </c:pt>
                <c:pt idx="2679">
                  <c:v>13878.82</c:v>
                </c:pt>
                <c:pt idx="2680">
                  <c:v>14098.01</c:v>
                </c:pt>
                <c:pt idx="2681">
                  <c:v>14015.67</c:v>
                </c:pt>
                <c:pt idx="2682">
                  <c:v>14194.45</c:v>
                </c:pt>
                <c:pt idx="2683">
                  <c:v>14490.37</c:v>
                </c:pt>
                <c:pt idx="2684">
                  <c:v>14185.64</c:v>
                </c:pt>
                <c:pt idx="2685">
                  <c:v>13791.15</c:v>
                </c:pt>
                <c:pt idx="2686">
                  <c:v>13790.92</c:v>
                </c:pt>
                <c:pt idx="2687">
                  <c:v>14139.76</c:v>
                </c:pt>
                <c:pt idx="2688">
                  <c:v>14124.09</c:v>
                </c:pt>
                <c:pt idx="2689">
                  <c:v>13716.72</c:v>
                </c:pt>
                <c:pt idx="2690">
                  <c:v>13548.07</c:v>
                </c:pt>
                <c:pt idx="2691">
                  <c:v>13548.07</c:v>
                </c:pt>
                <c:pt idx="2692">
                  <c:v>13381.52</c:v>
                </c:pt>
                <c:pt idx="2693">
                  <c:v>13037.49</c:v>
                </c:pt>
                <c:pt idx="2694">
                  <c:v>13473.58</c:v>
                </c:pt>
                <c:pt idx="2695">
                  <c:v>13694.62</c:v>
                </c:pt>
                <c:pt idx="2696">
                  <c:v>13751.4</c:v>
                </c:pt>
                <c:pt idx="2697">
                  <c:v>13532.46</c:v>
                </c:pt>
                <c:pt idx="2698">
                  <c:v>13752.02</c:v>
                </c:pt>
                <c:pt idx="2699">
                  <c:v>13537.94</c:v>
                </c:pt>
                <c:pt idx="2700">
                  <c:v>13313.44</c:v>
                </c:pt>
                <c:pt idx="2701">
                  <c:v>12830.96</c:v>
                </c:pt>
                <c:pt idx="2702">
                  <c:v>12795.55</c:v>
                </c:pt>
                <c:pt idx="2703">
                  <c:v>13255.55</c:v>
                </c:pt>
                <c:pt idx="2704">
                  <c:v>13129.96</c:v>
                </c:pt>
                <c:pt idx="2705">
                  <c:v>12843.81</c:v>
                </c:pt>
                <c:pt idx="2706">
                  <c:v>12581.22</c:v>
                </c:pt>
                <c:pt idx="2707">
                  <c:v>12948.62</c:v>
                </c:pt>
                <c:pt idx="2708">
                  <c:v>13436.55</c:v>
                </c:pt>
                <c:pt idx="2709">
                  <c:v>13614.78</c:v>
                </c:pt>
                <c:pt idx="2710">
                  <c:v>13893.84</c:v>
                </c:pt>
                <c:pt idx="2711">
                  <c:v>13838.46</c:v>
                </c:pt>
                <c:pt idx="2712">
                  <c:v>14108.82</c:v>
                </c:pt>
                <c:pt idx="2713">
                  <c:v>13922.6</c:v>
                </c:pt>
                <c:pt idx="2714">
                  <c:v>14191.84</c:v>
                </c:pt>
                <c:pt idx="2715">
                  <c:v>14169.3</c:v>
                </c:pt>
                <c:pt idx="2716">
                  <c:v>14354.9</c:v>
                </c:pt>
                <c:pt idx="2717">
                  <c:v>14619.64</c:v>
                </c:pt>
                <c:pt idx="2718">
                  <c:v>14442.27</c:v>
                </c:pt>
                <c:pt idx="2719">
                  <c:v>14220.52</c:v>
                </c:pt>
                <c:pt idx="2720">
                  <c:v>14261.5</c:v>
                </c:pt>
                <c:pt idx="2721">
                  <c:v>14532.55</c:v>
                </c:pt>
                <c:pt idx="2722">
                  <c:v>14204.17</c:v>
                </c:pt>
                <c:pt idx="2723">
                  <c:v>13888.82</c:v>
                </c:pt>
                <c:pt idx="2724">
                  <c:v>13897.3</c:v>
                </c:pt>
                <c:pt idx="2725">
                  <c:v>13711</c:v>
                </c:pt>
                <c:pt idx="2726">
                  <c:v>13411.96</c:v>
                </c:pt>
                <c:pt idx="2727">
                  <c:v>13371.57</c:v>
                </c:pt>
                <c:pt idx="2728">
                  <c:v>13643.59</c:v>
                </c:pt>
                <c:pt idx="2729">
                  <c:v>13351.08</c:v>
                </c:pt>
                <c:pt idx="2730">
                  <c:v>13351.08</c:v>
                </c:pt>
                <c:pt idx="2731">
                  <c:v>13332.36</c:v>
                </c:pt>
                <c:pt idx="2732">
                  <c:v>13619.66</c:v>
                </c:pt>
                <c:pt idx="2733">
                  <c:v>13453.07</c:v>
                </c:pt>
                <c:pt idx="2734">
                  <c:v>13174.65</c:v>
                </c:pt>
                <c:pt idx="2735">
                  <c:v>12839.29</c:v>
                </c:pt>
                <c:pt idx="2736">
                  <c:v>13004.85</c:v>
                </c:pt>
                <c:pt idx="2737">
                  <c:v>12490.74</c:v>
                </c:pt>
                <c:pt idx="2738">
                  <c:v>12488.93</c:v>
                </c:pt>
                <c:pt idx="2739">
                  <c:v>12871.53</c:v>
                </c:pt>
                <c:pt idx="2740">
                  <c:v>12334.64</c:v>
                </c:pt>
                <c:pt idx="2741">
                  <c:v>12536.02</c:v>
                </c:pt>
                <c:pt idx="2742">
                  <c:v>12563.76</c:v>
                </c:pt>
                <c:pt idx="2743">
                  <c:v>12964.86</c:v>
                </c:pt>
                <c:pt idx="2744">
                  <c:v>12317.69</c:v>
                </c:pt>
                <c:pt idx="2745">
                  <c:v>12144.66</c:v>
                </c:pt>
                <c:pt idx="2746">
                  <c:v>11623.25</c:v>
                </c:pt>
                <c:pt idx="2747">
                  <c:v>11737.67</c:v>
                </c:pt>
                <c:pt idx="2748">
                  <c:v>11364.24</c:v>
                </c:pt>
                <c:pt idx="2749">
                  <c:v>11370.96</c:v>
                </c:pt>
                <c:pt idx="2750">
                  <c:v>11805</c:v>
                </c:pt>
                <c:pt idx="2751">
                  <c:v>11662.79</c:v>
                </c:pt>
                <c:pt idx="2752">
                  <c:v>11984.52</c:v>
                </c:pt>
                <c:pt idx="2753">
                  <c:v>11418.15</c:v>
                </c:pt>
                <c:pt idx="2754">
                  <c:v>11388.5</c:v>
                </c:pt>
                <c:pt idx="2755">
                  <c:v>11354.62</c:v>
                </c:pt>
                <c:pt idx="2756">
                  <c:v>11535.27</c:v>
                </c:pt>
                <c:pt idx="2757">
                  <c:v>11264.45</c:v>
                </c:pt>
                <c:pt idx="2758">
                  <c:v>11434.74</c:v>
                </c:pt>
                <c:pt idx="2759">
                  <c:v>11740.65</c:v>
                </c:pt>
                <c:pt idx="2760">
                  <c:v>12131.13</c:v>
                </c:pt>
                <c:pt idx="2761">
                  <c:v>12131.13</c:v>
                </c:pt>
                <c:pt idx="2762">
                  <c:v>12081.39</c:v>
                </c:pt>
                <c:pt idx="2763">
                  <c:v>11994.46</c:v>
                </c:pt>
                <c:pt idx="2764">
                  <c:v>12316.9</c:v>
                </c:pt>
                <c:pt idx="2765">
                  <c:v>12012.73</c:v>
                </c:pt>
                <c:pt idx="2766">
                  <c:v>12061.37</c:v>
                </c:pt>
                <c:pt idx="2767">
                  <c:v>12175.23</c:v>
                </c:pt>
                <c:pt idx="2768">
                  <c:v>12086.27</c:v>
                </c:pt>
                <c:pt idx="2769">
                  <c:v>11754.23</c:v>
                </c:pt>
                <c:pt idx="2770">
                  <c:v>11340.02</c:v>
                </c:pt>
                <c:pt idx="2771">
                  <c:v>10809.23</c:v>
                </c:pt>
                <c:pt idx="2772">
                  <c:v>10828.35</c:v>
                </c:pt>
                <c:pt idx="2773">
                  <c:v>11099.15</c:v>
                </c:pt>
                <c:pt idx="2774">
                  <c:v>10646.1</c:v>
                </c:pt>
                <c:pt idx="2775">
                  <c:v>10798.35</c:v>
                </c:pt>
                <c:pt idx="2776">
                  <c:v>10798.35</c:v>
                </c:pt>
                <c:pt idx="2777">
                  <c:v>11069.3</c:v>
                </c:pt>
                <c:pt idx="2778">
                  <c:v>11053.08</c:v>
                </c:pt>
                <c:pt idx="2779">
                  <c:v>11232.19</c:v>
                </c:pt>
                <c:pt idx="2780">
                  <c:v>11607.62</c:v>
                </c:pt>
                <c:pt idx="2781">
                  <c:v>11524.55</c:v>
                </c:pt>
                <c:pt idx="2782">
                  <c:v>11181.54</c:v>
                </c:pt>
                <c:pt idx="2783">
                  <c:v>11177.89</c:v>
                </c:pt>
                <c:pt idx="2784">
                  <c:v>11028.74</c:v>
                </c:pt>
                <c:pt idx="2785">
                  <c:v>11127.85</c:v>
                </c:pt>
                <c:pt idx="2786">
                  <c:v>11127.85</c:v>
                </c:pt>
                <c:pt idx="2787">
                  <c:v>11322.24</c:v>
                </c:pt>
                <c:pt idx="2788">
                  <c:v>11361.85</c:v>
                </c:pt>
                <c:pt idx="2789">
                  <c:v>11621.35</c:v>
                </c:pt>
                <c:pt idx="2790">
                  <c:v>11635.31</c:v>
                </c:pt>
                <c:pt idx="2791">
                  <c:v>11372.6</c:v>
                </c:pt>
                <c:pt idx="2792">
                  <c:v>11264.73</c:v>
                </c:pt>
                <c:pt idx="2793">
                  <c:v>11247.58</c:v>
                </c:pt>
                <c:pt idx="2794">
                  <c:v>11251.19</c:v>
                </c:pt>
                <c:pt idx="2795">
                  <c:v>11452.42</c:v>
                </c:pt>
                <c:pt idx="2796">
                  <c:v>11360.05</c:v>
                </c:pt>
                <c:pt idx="2797">
                  <c:v>11713.15</c:v>
                </c:pt>
                <c:pt idx="2798">
                  <c:v>11897.65</c:v>
                </c:pt>
                <c:pt idx="2799">
                  <c:v>12059.61</c:v>
                </c:pt>
                <c:pt idx="2800">
                  <c:v>11834.11</c:v>
                </c:pt>
                <c:pt idx="2801">
                  <c:v>11782.67</c:v>
                </c:pt>
                <c:pt idx="2802">
                  <c:v>11562.57</c:v>
                </c:pt>
                <c:pt idx="2803">
                  <c:v>12032.42</c:v>
                </c:pt>
                <c:pt idx="2804">
                  <c:v>12162.59</c:v>
                </c:pt>
                <c:pt idx="2805">
                  <c:v>12390.69</c:v>
                </c:pt>
                <c:pt idx="2806">
                  <c:v>12368.98</c:v>
                </c:pt>
                <c:pt idx="2807">
                  <c:v>12348.76</c:v>
                </c:pt>
                <c:pt idx="2808">
                  <c:v>12668.16</c:v>
                </c:pt>
                <c:pt idx="2809">
                  <c:v>12720.58</c:v>
                </c:pt>
                <c:pt idx="2810">
                  <c:v>12657.55</c:v>
                </c:pt>
                <c:pt idx="2811">
                  <c:v>12644.46</c:v>
                </c:pt>
                <c:pt idx="2812">
                  <c:v>12493.93</c:v>
                </c:pt>
                <c:pt idx="2813">
                  <c:v>12854.8</c:v>
                </c:pt>
                <c:pt idx="2814">
                  <c:v>12779.91</c:v>
                </c:pt>
                <c:pt idx="2815">
                  <c:v>13047.19</c:v>
                </c:pt>
                <c:pt idx="2816">
                  <c:v>13128.05</c:v>
                </c:pt>
                <c:pt idx="2817">
                  <c:v>13102.55</c:v>
                </c:pt>
                <c:pt idx="2818">
                  <c:v>12938.12</c:v>
                </c:pt>
                <c:pt idx="2819">
                  <c:v>12965.34</c:v>
                </c:pt>
                <c:pt idx="2820">
                  <c:v>12705.22</c:v>
                </c:pt>
                <c:pt idx="2821">
                  <c:v>12381.57</c:v>
                </c:pt>
                <c:pt idx="2822">
                  <c:v>12381.3</c:v>
                </c:pt>
                <c:pt idx="2823">
                  <c:v>12431.53</c:v>
                </c:pt>
                <c:pt idx="2824">
                  <c:v>12639.27</c:v>
                </c:pt>
                <c:pt idx="2825">
                  <c:v>12141.71</c:v>
                </c:pt>
                <c:pt idx="2826">
                  <c:v>12017.67</c:v>
                </c:pt>
                <c:pt idx="2827">
                  <c:v>11883.14</c:v>
                </c:pt>
                <c:pt idx="2828">
                  <c:v>11816.2</c:v>
                </c:pt>
                <c:pt idx="2829">
                  <c:v>11785.13</c:v>
                </c:pt>
                <c:pt idx="2830">
                  <c:v>11630.86</c:v>
                </c:pt>
                <c:pt idx="2831">
                  <c:v>11630.86</c:v>
                </c:pt>
                <c:pt idx="2832">
                  <c:v>11544.91</c:v>
                </c:pt>
                <c:pt idx="2833">
                  <c:v>11791.9</c:v>
                </c:pt>
                <c:pt idx="2834">
                  <c:v>11862.13</c:v>
                </c:pt>
                <c:pt idx="2835">
                  <c:v>12112.31</c:v>
                </c:pt>
                <c:pt idx="2836">
                  <c:v>12266.41</c:v>
                </c:pt>
                <c:pt idx="2837">
                  <c:v>11633.57</c:v>
                </c:pt>
                <c:pt idx="2838">
                  <c:v>11719.68</c:v>
                </c:pt>
                <c:pt idx="2839">
                  <c:v>11552.36</c:v>
                </c:pt>
                <c:pt idx="2840">
                  <c:v>11448.4</c:v>
                </c:pt>
                <c:pt idx="2841">
                  <c:v>11535.02</c:v>
                </c:pt>
                <c:pt idx="2842">
                  <c:v>11425.05</c:v>
                </c:pt>
                <c:pt idx="2843">
                  <c:v>11220.19</c:v>
                </c:pt>
                <c:pt idx="2844">
                  <c:v>11066.81</c:v>
                </c:pt>
                <c:pt idx="2845">
                  <c:v>10867.93</c:v>
                </c:pt>
                <c:pt idx="2846">
                  <c:v>10802.92</c:v>
                </c:pt>
                <c:pt idx="2847">
                  <c:v>10829.5</c:v>
                </c:pt>
                <c:pt idx="2848">
                  <c:v>11051.64</c:v>
                </c:pt>
                <c:pt idx="2849">
                  <c:v>10737.51</c:v>
                </c:pt>
                <c:pt idx="2850">
                  <c:v>10575.62</c:v>
                </c:pt>
                <c:pt idx="2851">
                  <c:v>10815.43</c:v>
                </c:pt>
                <c:pt idx="2852">
                  <c:v>11176.41</c:v>
                </c:pt>
                <c:pt idx="2853">
                  <c:v>11148.64</c:v>
                </c:pt>
                <c:pt idx="2854">
                  <c:v>11073.31</c:v>
                </c:pt>
                <c:pt idx="2855">
                  <c:v>10652.4</c:v>
                </c:pt>
                <c:pt idx="2856">
                  <c:v>10542.1</c:v>
                </c:pt>
                <c:pt idx="2857">
                  <c:v>10426.19</c:v>
                </c:pt>
                <c:pt idx="2858">
                  <c:v>10417.1</c:v>
                </c:pt>
                <c:pt idx="2859">
                  <c:v>10649.15</c:v>
                </c:pt>
                <c:pt idx="2860">
                  <c:v>10321.39</c:v>
                </c:pt>
                <c:pt idx="2861">
                  <c:v>10675.8</c:v>
                </c:pt>
                <c:pt idx="2862">
                  <c:v>10772.4</c:v>
                </c:pt>
                <c:pt idx="2863">
                  <c:v>10680.51</c:v>
                </c:pt>
                <c:pt idx="2864">
                  <c:v>10614.84</c:v>
                </c:pt>
                <c:pt idx="2865">
                  <c:v>10859.72</c:v>
                </c:pt>
                <c:pt idx="2866">
                  <c:v>10952.61</c:v>
                </c:pt>
                <c:pt idx="2867">
                  <c:v>11199.12</c:v>
                </c:pt>
                <c:pt idx="2868">
                  <c:v>10970.99</c:v>
                </c:pt>
                <c:pt idx="2869">
                  <c:v>10792.67</c:v>
                </c:pt>
                <c:pt idx="2870">
                  <c:v>11102.45</c:v>
                </c:pt>
                <c:pt idx="2871">
                  <c:v>10988.15</c:v>
                </c:pt>
                <c:pt idx="2872">
                  <c:v>10524.8</c:v>
                </c:pt>
              </c:numCache>
            </c:numRef>
          </c:val>
          <c:smooth val="0"/>
          <c:extLst>
            <c:ext xmlns:c16="http://schemas.microsoft.com/office/drawing/2014/chart" uri="{C3380CC4-5D6E-409C-BE32-E72D297353CC}">
              <c16:uniqueId val="{00000001-8F38-4304-B146-D258D30DEEA7}"/>
            </c:ext>
          </c:extLst>
        </c:ser>
        <c:dLbls>
          <c:showLegendKey val="0"/>
          <c:showVal val="0"/>
          <c:showCatName val="0"/>
          <c:showSerName val="0"/>
          <c:showPercent val="0"/>
          <c:showBubbleSize val="0"/>
        </c:dLbls>
        <c:marker val="1"/>
        <c:smooth val="0"/>
        <c:axId val="1248695728"/>
        <c:axId val="1"/>
      </c:lineChart>
      <c:lineChart>
        <c:grouping val="standard"/>
        <c:varyColors val="0"/>
        <c:ser>
          <c:idx val="2"/>
          <c:order val="2"/>
          <c:tx>
            <c:v>DJIA</c:v>
          </c:tx>
          <c:spPr>
            <a:ln w="25400">
              <a:solidFill>
                <a:srgbClr val="FF0000"/>
              </a:solidFill>
              <a:prstDash val="solid"/>
            </a:ln>
          </c:spPr>
          <c:marker>
            <c:symbol val="none"/>
          </c:marker>
          <c:cat>
            <c:numRef>
              <c:f>'FRED Graph'!$A$14:$A$2888</c:f>
              <c:numCache>
                <c:formatCode>yyyy\-mm\-dd</c:formatCode>
                <c:ptCount val="2873"/>
                <c:pt idx="0">
                  <c:v>40842</c:v>
                </c:pt>
                <c:pt idx="1">
                  <c:v>40843</c:v>
                </c:pt>
                <c:pt idx="2">
                  <c:v>40844</c:v>
                </c:pt>
                <c:pt idx="3">
                  <c:v>40847</c:v>
                </c:pt>
                <c:pt idx="4">
                  <c:v>40848</c:v>
                </c:pt>
                <c:pt idx="5">
                  <c:v>40849</c:v>
                </c:pt>
                <c:pt idx="6">
                  <c:v>40850</c:v>
                </c:pt>
                <c:pt idx="7">
                  <c:v>40851</c:v>
                </c:pt>
                <c:pt idx="8">
                  <c:v>40854</c:v>
                </c:pt>
                <c:pt idx="9">
                  <c:v>40855</c:v>
                </c:pt>
                <c:pt idx="10">
                  <c:v>40856</c:v>
                </c:pt>
                <c:pt idx="11">
                  <c:v>40857</c:v>
                </c:pt>
                <c:pt idx="12">
                  <c:v>40858</c:v>
                </c:pt>
                <c:pt idx="13">
                  <c:v>40861</c:v>
                </c:pt>
                <c:pt idx="14">
                  <c:v>40862</c:v>
                </c:pt>
                <c:pt idx="15">
                  <c:v>40863</c:v>
                </c:pt>
                <c:pt idx="16">
                  <c:v>40864</c:v>
                </c:pt>
                <c:pt idx="17">
                  <c:v>40865</c:v>
                </c:pt>
                <c:pt idx="18">
                  <c:v>40868</c:v>
                </c:pt>
                <c:pt idx="19">
                  <c:v>40869</c:v>
                </c:pt>
                <c:pt idx="20">
                  <c:v>40870</c:v>
                </c:pt>
                <c:pt idx="21">
                  <c:v>40871</c:v>
                </c:pt>
                <c:pt idx="22">
                  <c:v>40872</c:v>
                </c:pt>
                <c:pt idx="23">
                  <c:v>40875</c:v>
                </c:pt>
                <c:pt idx="24">
                  <c:v>40876</c:v>
                </c:pt>
                <c:pt idx="25">
                  <c:v>40877</c:v>
                </c:pt>
                <c:pt idx="26">
                  <c:v>40878</c:v>
                </c:pt>
                <c:pt idx="27">
                  <c:v>40879</c:v>
                </c:pt>
                <c:pt idx="28">
                  <c:v>40882</c:v>
                </c:pt>
                <c:pt idx="29">
                  <c:v>40883</c:v>
                </c:pt>
                <c:pt idx="30">
                  <c:v>40884</c:v>
                </c:pt>
                <c:pt idx="31">
                  <c:v>40885</c:v>
                </c:pt>
                <c:pt idx="32">
                  <c:v>40886</c:v>
                </c:pt>
                <c:pt idx="33">
                  <c:v>40889</c:v>
                </c:pt>
                <c:pt idx="34">
                  <c:v>40890</c:v>
                </c:pt>
                <c:pt idx="35">
                  <c:v>40891</c:v>
                </c:pt>
                <c:pt idx="36">
                  <c:v>40892</c:v>
                </c:pt>
                <c:pt idx="37">
                  <c:v>40893</c:v>
                </c:pt>
                <c:pt idx="38">
                  <c:v>40896</c:v>
                </c:pt>
                <c:pt idx="39">
                  <c:v>40897</c:v>
                </c:pt>
                <c:pt idx="40">
                  <c:v>40898</c:v>
                </c:pt>
                <c:pt idx="41">
                  <c:v>40899</c:v>
                </c:pt>
                <c:pt idx="42">
                  <c:v>40900</c:v>
                </c:pt>
                <c:pt idx="43">
                  <c:v>40903</c:v>
                </c:pt>
                <c:pt idx="44">
                  <c:v>40904</c:v>
                </c:pt>
                <c:pt idx="45">
                  <c:v>40905</c:v>
                </c:pt>
                <c:pt idx="46">
                  <c:v>40906</c:v>
                </c:pt>
                <c:pt idx="47">
                  <c:v>40907</c:v>
                </c:pt>
                <c:pt idx="48">
                  <c:v>40910</c:v>
                </c:pt>
                <c:pt idx="49">
                  <c:v>40911</c:v>
                </c:pt>
                <c:pt idx="50">
                  <c:v>40912</c:v>
                </c:pt>
                <c:pt idx="51">
                  <c:v>40913</c:v>
                </c:pt>
                <c:pt idx="52">
                  <c:v>40914</c:v>
                </c:pt>
                <c:pt idx="53">
                  <c:v>40917</c:v>
                </c:pt>
                <c:pt idx="54">
                  <c:v>40918</c:v>
                </c:pt>
                <c:pt idx="55">
                  <c:v>40919</c:v>
                </c:pt>
                <c:pt idx="56">
                  <c:v>40920</c:v>
                </c:pt>
                <c:pt idx="57">
                  <c:v>40921</c:v>
                </c:pt>
                <c:pt idx="58">
                  <c:v>40924</c:v>
                </c:pt>
                <c:pt idx="59">
                  <c:v>40925</c:v>
                </c:pt>
                <c:pt idx="60">
                  <c:v>40926</c:v>
                </c:pt>
                <c:pt idx="61">
                  <c:v>40927</c:v>
                </c:pt>
                <c:pt idx="62">
                  <c:v>40928</c:v>
                </c:pt>
                <c:pt idx="63">
                  <c:v>40931</c:v>
                </c:pt>
                <c:pt idx="64">
                  <c:v>40932</c:v>
                </c:pt>
                <c:pt idx="65">
                  <c:v>40933</c:v>
                </c:pt>
                <c:pt idx="66">
                  <c:v>40934</c:v>
                </c:pt>
                <c:pt idx="67">
                  <c:v>40935</c:v>
                </c:pt>
                <c:pt idx="68">
                  <c:v>40938</c:v>
                </c:pt>
                <c:pt idx="69">
                  <c:v>40939</c:v>
                </c:pt>
                <c:pt idx="70">
                  <c:v>40940</c:v>
                </c:pt>
                <c:pt idx="71">
                  <c:v>40941</c:v>
                </c:pt>
                <c:pt idx="72">
                  <c:v>40942</c:v>
                </c:pt>
                <c:pt idx="73">
                  <c:v>40945</c:v>
                </c:pt>
                <c:pt idx="74">
                  <c:v>40946</c:v>
                </c:pt>
                <c:pt idx="75">
                  <c:v>40947</c:v>
                </c:pt>
                <c:pt idx="76">
                  <c:v>40948</c:v>
                </c:pt>
                <c:pt idx="77">
                  <c:v>40949</c:v>
                </c:pt>
                <c:pt idx="78">
                  <c:v>40952</c:v>
                </c:pt>
                <c:pt idx="79">
                  <c:v>40953</c:v>
                </c:pt>
                <c:pt idx="80">
                  <c:v>40954</c:v>
                </c:pt>
                <c:pt idx="81">
                  <c:v>40955</c:v>
                </c:pt>
                <c:pt idx="82">
                  <c:v>40956</c:v>
                </c:pt>
                <c:pt idx="83">
                  <c:v>40959</c:v>
                </c:pt>
                <c:pt idx="84">
                  <c:v>40960</c:v>
                </c:pt>
                <c:pt idx="85">
                  <c:v>40961</c:v>
                </c:pt>
                <c:pt idx="86">
                  <c:v>40962</c:v>
                </c:pt>
                <c:pt idx="87">
                  <c:v>40963</c:v>
                </c:pt>
                <c:pt idx="88">
                  <c:v>40966</c:v>
                </c:pt>
                <c:pt idx="89">
                  <c:v>40967</c:v>
                </c:pt>
                <c:pt idx="90">
                  <c:v>40968</c:v>
                </c:pt>
                <c:pt idx="91">
                  <c:v>40969</c:v>
                </c:pt>
                <c:pt idx="92">
                  <c:v>40970</c:v>
                </c:pt>
                <c:pt idx="93">
                  <c:v>40973</c:v>
                </c:pt>
                <c:pt idx="94">
                  <c:v>40974</c:v>
                </c:pt>
                <c:pt idx="95">
                  <c:v>40975</c:v>
                </c:pt>
                <c:pt idx="96">
                  <c:v>40976</c:v>
                </c:pt>
                <c:pt idx="97">
                  <c:v>40977</c:v>
                </c:pt>
                <c:pt idx="98">
                  <c:v>40980</c:v>
                </c:pt>
                <c:pt idx="99">
                  <c:v>40981</c:v>
                </c:pt>
                <c:pt idx="100">
                  <c:v>40982</c:v>
                </c:pt>
                <c:pt idx="101">
                  <c:v>40983</c:v>
                </c:pt>
                <c:pt idx="102">
                  <c:v>40984</c:v>
                </c:pt>
                <c:pt idx="103">
                  <c:v>40987</c:v>
                </c:pt>
                <c:pt idx="104">
                  <c:v>40988</c:v>
                </c:pt>
                <c:pt idx="105">
                  <c:v>40989</c:v>
                </c:pt>
                <c:pt idx="106">
                  <c:v>40990</c:v>
                </c:pt>
                <c:pt idx="107">
                  <c:v>40991</c:v>
                </c:pt>
                <c:pt idx="108">
                  <c:v>40994</c:v>
                </c:pt>
                <c:pt idx="109">
                  <c:v>40995</c:v>
                </c:pt>
                <c:pt idx="110">
                  <c:v>40996</c:v>
                </c:pt>
                <c:pt idx="111">
                  <c:v>40997</c:v>
                </c:pt>
                <c:pt idx="112">
                  <c:v>40998</c:v>
                </c:pt>
                <c:pt idx="113">
                  <c:v>41001</c:v>
                </c:pt>
                <c:pt idx="114">
                  <c:v>41002</c:v>
                </c:pt>
                <c:pt idx="115">
                  <c:v>41003</c:v>
                </c:pt>
                <c:pt idx="116">
                  <c:v>41004</c:v>
                </c:pt>
                <c:pt idx="117">
                  <c:v>41005</c:v>
                </c:pt>
                <c:pt idx="118">
                  <c:v>41008</c:v>
                </c:pt>
                <c:pt idx="119">
                  <c:v>41009</c:v>
                </c:pt>
                <c:pt idx="120">
                  <c:v>41010</c:v>
                </c:pt>
                <c:pt idx="121">
                  <c:v>41011</c:v>
                </c:pt>
                <c:pt idx="122">
                  <c:v>41012</c:v>
                </c:pt>
                <c:pt idx="123">
                  <c:v>41015</c:v>
                </c:pt>
                <c:pt idx="124">
                  <c:v>41016</c:v>
                </c:pt>
                <c:pt idx="125">
                  <c:v>41017</c:v>
                </c:pt>
                <c:pt idx="126">
                  <c:v>41018</c:v>
                </c:pt>
                <c:pt idx="127">
                  <c:v>41019</c:v>
                </c:pt>
                <c:pt idx="128">
                  <c:v>41022</c:v>
                </c:pt>
                <c:pt idx="129">
                  <c:v>41023</c:v>
                </c:pt>
                <c:pt idx="130">
                  <c:v>41024</c:v>
                </c:pt>
                <c:pt idx="131">
                  <c:v>41025</c:v>
                </c:pt>
                <c:pt idx="132">
                  <c:v>41026</c:v>
                </c:pt>
                <c:pt idx="133">
                  <c:v>41029</c:v>
                </c:pt>
                <c:pt idx="134">
                  <c:v>41030</c:v>
                </c:pt>
                <c:pt idx="135">
                  <c:v>41031</c:v>
                </c:pt>
                <c:pt idx="136">
                  <c:v>41032</c:v>
                </c:pt>
                <c:pt idx="137">
                  <c:v>41033</c:v>
                </c:pt>
                <c:pt idx="138">
                  <c:v>41036</c:v>
                </c:pt>
                <c:pt idx="139">
                  <c:v>41037</c:v>
                </c:pt>
                <c:pt idx="140">
                  <c:v>41038</c:v>
                </c:pt>
                <c:pt idx="141">
                  <c:v>41039</c:v>
                </c:pt>
                <c:pt idx="142">
                  <c:v>41040</c:v>
                </c:pt>
                <c:pt idx="143">
                  <c:v>41043</c:v>
                </c:pt>
                <c:pt idx="144">
                  <c:v>41044</c:v>
                </c:pt>
                <c:pt idx="145">
                  <c:v>41045</c:v>
                </c:pt>
                <c:pt idx="146">
                  <c:v>41046</c:v>
                </c:pt>
                <c:pt idx="147">
                  <c:v>41047</c:v>
                </c:pt>
                <c:pt idx="148">
                  <c:v>41050</c:v>
                </c:pt>
                <c:pt idx="149">
                  <c:v>41051</c:v>
                </c:pt>
                <c:pt idx="150">
                  <c:v>41052</c:v>
                </c:pt>
                <c:pt idx="151">
                  <c:v>41053</c:v>
                </c:pt>
                <c:pt idx="152">
                  <c:v>41054</c:v>
                </c:pt>
                <c:pt idx="153">
                  <c:v>41057</c:v>
                </c:pt>
                <c:pt idx="154">
                  <c:v>41058</c:v>
                </c:pt>
                <c:pt idx="155">
                  <c:v>41059</c:v>
                </c:pt>
                <c:pt idx="156">
                  <c:v>41060</c:v>
                </c:pt>
                <c:pt idx="157">
                  <c:v>41061</c:v>
                </c:pt>
                <c:pt idx="158">
                  <c:v>41064</c:v>
                </c:pt>
                <c:pt idx="159">
                  <c:v>41065</c:v>
                </c:pt>
                <c:pt idx="160">
                  <c:v>41066</c:v>
                </c:pt>
                <c:pt idx="161">
                  <c:v>41067</c:v>
                </c:pt>
                <c:pt idx="162">
                  <c:v>41068</c:v>
                </c:pt>
                <c:pt idx="163">
                  <c:v>41071</c:v>
                </c:pt>
                <c:pt idx="164">
                  <c:v>41072</c:v>
                </c:pt>
                <c:pt idx="165">
                  <c:v>41073</c:v>
                </c:pt>
                <c:pt idx="166">
                  <c:v>41074</c:v>
                </c:pt>
                <c:pt idx="167">
                  <c:v>41075</c:v>
                </c:pt>
                <c:pt idx="168">
                  <c:v>41078</c:v>
                </c:pt>
                <c:pt idx="169">
                  <c:v>41079</c:v>
                </c:pt>
                <c:pt idx="170">
                  <c:v>41080</c:v>
                </c:pt>
                <c:pt idx="171">
                  <c:v>41081</c:v>
                </c:pt>
                <c:pt idx="172">
                  <c:v>41082</c:v>
                </c:pt>
                <c:pt idx="173">
                  <c:v>41085</c:v>
                </c:pt>
                <c:pt idx="174">
                  <c:v>41086</c:v>
                </c:pt>
                <c:pt idx="175">
                  <c:v>41087</c:v>
                </c:pt>
                <c:pt idx="176">
                  <c:v>41088</c:v>
                </c:pt>
                <c:pt idx="177">
                  <c:v>41089</c:v>
                </c:pt>
                <c:pt idx="178">
                  <c:v>41092</c:v>
                </c:pt>
                <c:pt idx="179">
                  <c:v>41093</c:v>
                </c:pt>
                <c:pt idx="180">
                  <c:v>41094</c:v>
                </c:pt>
                <c:pt idx="181">
                  <c:v>41095</c:v>
                </c:pt>
                <c:pt idx="182">
                  <c:v>41096</c:v>
                </c:pt>
                <c:pt idx="183">
                  <c:v>41099</c:v>
                </c:pt>
                <c:pt idx="184">
                  <c:v>41100</c:v>
                </c:pt>
                <c:pt idx="185">
                  <c:v>41101</c:v>
                </c:pt>
                <c:pt idx="186">
                  <c:v>41102</c:v>
                </c:pt>
                <c:pt idx="187">
                  <c:v>41103</c:v>
                </c:pt>
                <c:pt idx="188">
                  <c:v>41106</c:v>
                </c:pt>
                <c:pt idx="189">
                  <c:v>41107</c:v>
                </c:pt>
                <c:pt idx="190">
                  <c:v>41108</c:v>
                </c:pt>
                <c:pt idx="191">
                  <c:v>41109</c:v>
                </c:pt>
                <c:pt idx="192">
                  <c:v>41110</c:v>
                </c:pt>
                <c:pt idx="193">
                  <c:v>41113</c:v>
                </c:pt>
                <c:pt idx="194">
                  <c:v>41114</c:v>
                </c:pt>
                <c:pt idx="195">
                  <c:v>41115</c:v>
                </c:pt>
                <c:pt idx="196">
                  <c:v>41116</c:v>
                </c:pt>
                <c:pt idx="197">
                  <c:v>41117</c:v>
                </c:pt>
                <c:pt idx="198">
                  <c:v>41120</c:v>
                </c:pt>
                <c:pt idx="199">
                  <c:v>41121</c:v>
                </c:pt>
                <c:pt idx="200">
                  <c:v>41122</c:v>
                </c:pt>
                <c:pt idx="201">
                  <c:v>41123</c:v>
                </c:pt>
                <c:pt idx="202">
                  <c:v>41124</c:v>
                </c:pt>
                <c:pt idx="203">
                  <c:v>41127</c:v>
                </c:pt>
                <c:pt idx="204">
                  <c:v>41128</c:v>
                </c:pt>
                <c:pt idx="205">
                  <c:v>41129</c:v>
                </c:pt>
                <c:pt idx="206">
                  <c:v>41130</c:v>
                </c:pt>
                <c:pt idx="207">
                  <c:v>41131</c:v>
                </c:pt>
                <c:pt idx="208">
                  <c:v>41134</c:v>
                </c:pt>
                <c:pt idx="209">
                  <c:v>41135</c:v>
                </c:pt>
                <c:pt idx="210">
                  <c:v>41136</c:v>
                </c:pt>
                <c:pt idx="211">
                  <c:v>41137</c:v>
                </c:pt>
                <c:pt idx="212">
                  <c:v>41138</c:v>
                </c:pt>
                <c:pt idx="213">
                  <c:v>41141</c:v>
                </c:pt>
                <c:pt idx="214">
                  <c:v>41142</c:v>
                </c:pt>
                <c:pt idx="215">
                  <c:v>41143</c:v>
                </c:pt>
                <c:pt idx="216">
                  <c:v>41144</c:v>
                </c:pt>
                <c:pt idx="217">
                  <c:v>41145</c:v>
                </c:pt>
                <c:pt idx="218">
                  <c:v>41148</c:v>
                </c:pt>
                <c:pt idx="219">
                  <c:v>41149</c:v>
                </c:pt>
                <c:pt idx="220">
                  <c:v>41150</c:v>
                </c:pt>
                <c:pt idx="221">
                  <c:v>41151</c:v>
                </c:pt>
                <c:pt idx="222">
                  <c:v>41152</c:v>
                </c:pt>
                <c:pt idx="223">
                  <c:v>41155</c:v>
                </c:pt>
                <c:pt idx="224">
                  <c:v>41156</c:v>
                </c:pt>
                <c:pt idx="225">
                  <c:v>41157</c:v>
                </c:pt>
                <c:pt idx="226">
                  <c:v>41158</c:v>
                </c:pt>
                <c:pt idx="227">
                  <c:v>41159</c:v>
                </c:pt>
                <c:pt idx="228">
                  <c:v>41162</c:v>
                </c:pt>
                <c:pt idx="229">
                  <c:v>41163</c:v>
                </c:pt>
                <c:pt idx="230">
                  <c:v>41164</c:v>
                </c:pt>
                <c:pt idx="231">
                  <c:v>41165</c:v>
                </c:pt>
                <c:pt idx="232">
                  <c:v>41166</c:v>
                </c:pt>
                <c:pt idx="233">
                  <c:v>41169</c:v>
                </c:pt>
                <c:pt idx="234">
                  <c:v>41170</c:v>
                </c:pt>
                <c:pt idx="235">
                  <c:v>41171</c:v>
                </c:pt>
                <c:pt idx="236">
                  <c:v>41172</c:v>
                </c:pt>
                <c:pt idx="237">
                  <c:v>41173</c:v>
                </c:pt>
                <c:pt idx="238">
                  <c:v>41176</c:v>
                </c:pt>
                <c:pt idx="239">
                  <c:v>41177</c:v>
                </c:pt>
                <c:pt idx="240">
                  <c:v>41178</c:v>
                </c:pt>
                <c:pt idx="241">
                  <c:v>41179</c:v>
                </c:pt>
                <c:pt idx="242">
                  <c:v>41180</c:v>
                </c:pt>
                <c:pt idx="243">
                  <c:v>41183</c:v>
                </c:pt>
                <c:pt idx="244">
                  <c:v>41184</c:v>
                </c:pt>
                <c:pt idx="245">
                  <c:v>41185</c:v>
                </c:pt>
                <c:pt idx="246">
                  <c:v>41186</c:v>
                </c:pt>
                <c:pt idx="247">
                  <c:v>41187</c:v>
                </c:pt>
                <c:pt idx="248">
                  <c:v>41190</c:v>
                </c:pt>
                <c:pt idx="249">
                  <c:v>41191</c:v>
                </c:pt>
                <c:pt idx="250">
                  <c:v>41192</c:v>
                </c:pt>
                <c:pt idx="251">
                  <c:v>41193</c:v>
                </c:pt>
                <c:pt idx="252">
                  <c:v>41194</c:v>
                </c:pt>
                <c:pt idx="253">
                  <c:v>41197</c:v>
                </c:pt>
                <c:pt idx="254">
                  <c:v>41198</c:v>
                </c:pt>
                <c:pt idx="255">
                  <c:v>41199</c:v>
                </c:pt>
                <c:pt idx="256">
                  <c:v>41200</c:v>
                </c:pt>
                <c:pt idx="257">
                  <c:v>41201</c:v>
                </c:pt>
                <c:pt idx="258">
                  <c:v>41204</c:v>
                </c:pt>
                <c:pt idx="259">
                  <c:v>41205</c:v>
                </c:pt>
                <c:pt idx="260">
                  <c:v>41206</c:v>
                </c:pt>
                <c:pt idx="261">
                  <c:v>41207</c:v>
                </c:pt>
                <c:pt idx="262">
                  <c:v>41208</c:v>
                </c:pt>
                <c:pt idx="263">
                  <c:v>41211</c:v>
                </c:pt>
                <c:pt idx="264">
                  <c:v>41213</c:v>
                </c:pt>
                <c:pt idx="265">
                  <c:v>41214</c:v>
                </c:pt>
                <c:pt idx="266">
                  <c:v>41215</c:v>
                </c:pt>
                <c:pt idx="267">
                  <c:v>41218</c:v>
                </c:pt>
                <c:pt idx="268">
                  <c:v>41219</c:v>
                </c:pt>
                <c:pt idx="269">
                  <c:v>41220</c:v>
                </c:pt>
                <c:pt idx="270">
                  <c:v>41221</c:v>
                </c:pt>
                <c:pt idx="271">
                  <c:v>41222</c:v>
                </c:pt>
                <c:pt idx="272">
                  <c:v>41225</c:v>
                </c:pt>
                <c:pt idx="273">
                  <c:v>41226</c:v>
                </c:pt>
                <c:pt idx="274">
                  <c:v>41227</c:v>
                </c:pt>
                <c:pt idx="275">
                  <c:v>41228</c:v>
                </c:pt>
                <c:pt idx="276">
                  <c:v>41229</c:v>
                </c:pt>
                <c:pt idx="277">
                  <c:v>41232</c:v>
                </c:pt>
                <c:pt idx="278">
                  <c:v>41233</c:v>
                </c:pt>
                <c:pt idx="279">
                  <c:v>41234</c:v>
                </c:pt>
                <c:pt idx="280">
                  <c:v>41235</c:v>
                </c:pt>
                <c:pt idx="281">
                  <c:v>41236</c:v>
                </c:pt>
                <c:pt idx="282">
                  <c:v>41239</c:v>
                </c:pt>
                <c:pt idx="283">
                  <c:v>41240</c:v>
                </c:pt>
                <c:pt idx="284">
                  <c:v>41241</c:v>
                </c:pt>
                <c:pt idx="285">
                  <c:v>41242</c:v>
                </c:pt>
                <c:pt idx="286">
                  <c:v>41243</c:v>
                </c:pt>
                <c:pt idx="287">
                  <c:v>41246</c:v>
                </c:pt>
                <c:pt idx="288">
                  <c:v>41247</c:v>
                </c:pt>
                <c:pt idx="289">
                  <c:v>41248</c:v>
                </c:pt>
                <c:pt idx="290">
                  <c:v>41249</c:v>
                </c:pt>
                <c:pt idx="291">
                  <c:v>41250</c:v>
                </c:pt>
                <c:pt idx="292">
                  <c:v>41253</c:v>
                </c:pt>
                <c:pt idx="293">
                  <c:v>41254</c:v>
                </c:pt>
                <c:pt idx="294">
                  <c:v>41255</c:v>
                </c:pt>
                <c:pt idx="295">
                  <c:v>41256</c:v>
                </c:pt>
                <c:pt idx="296">
                  <c:v>41257</c:v>
                </c:pt>
                <c:pt idx="297">
                  <c:v>41260</c:v>
                </c:pt>
                <c:pt idx="298">
                  <c:v>41261</c:v>
                </c:pt>
                <c:pt idx="299">
                  <c:v>41262</c:v>
                </c:pt>
                <c:pt idx="300">
                  <c:v>41263</c:v>
                </c:pt>
                <c:pt idx="301">
                  <c:v>41264</c:v>
                </c:pt>
                <c:pt idx="302">
                  <c:v>41267</c:v>
                </c:pt>
                <c:pt idx="303">
                  <c:v>41268</c:v>
                </c:pt>
                <c:pt idx="304">
                  <c:v>41269</c:v>
                </c:pt>
                <c:pt idx="305">
                  <c:v>41270</c:v>
                </c:pt>
                <c:pt idx="306">
                  <c:v>41271</c:v>
                </c:pt>
                <c:pt idx="307">
                  <c:v>41274</c:v>
                </c:pt>
                <c:pt idx="308">
                  <c:v>41275</c:v>
                </c:pt>
                <c:pt idx="309">
                  <c:v>41276</c:v>
                </c:pt>
                <c:pt idx="310">
                  <c:v>41277</c:v>
                </c:pt>
                <c:pt idx="311">
                  <c:v>41278</c:v>
                </c:pt>
                <c:pt idx="312">
                  <c:v>41281</c:v>
                </c:pt>
                <c:pt idx="313">
                  <c:v>41282</c:v>
                </c:pt>
                <c:pt idx="314">
                  <c:v>41283</c:v>
                </c:pt>
                <c:pt idx="315">
                  <c:v>41284</c:v>
                </c:pt>
                <c:pt idx="316">
                  <c:v>41285</c:v>
                </c:pt>
                <c:pt idx="317">
                  <c:v>41288</c:v>
                </c:pt>
                <c:pt idx="318">
                  <c:v>41289</c:v>
                </c:pt>
                <c:pt idx="319">
                  <c:v>41290</c:v>
                </c:pt>
                <c:pt idx="320">
                  <c:v>41291</c:v>
                </c:pt>
                <c:pt idx="321">
                  <c:v>41292</c:v>
                </c:pt>
                <c:pt idx="322">
                  <c:v>41295</c:v>
                </c:pt>
                <c:pt idx="323">
                  <c:v>41296</c:v>
                </c:pt>
                <c:pt idx="324">
                  <c:v>41297</c:v>
                </c:pt>
                <c:pt idx="325">
                  <c:v>41298</c:v>
                </c:pt>
                <c:pt idx="326">
                  <c:v>41299</c:v>
                </c:pt>
                <c:pt idx="327">
                  <c:v>41302</c:v>
                </c:pt>
                <c:pt idx="328">
                  <c:v>41303</c:v>
                </c:pt>
                <c:pt idx="329">
                  <c:v>41304</c:v>
                </c:pt>
                <c:pt idx="330">
                  <c:v>41305</c:v>
                </c:pt>
                <c:pt idx="331">
                  <c:v>41306</c:v>
                </c:pt>
                <c:pt idx="332">
                  <c:v>41309</c:v>
                </c:pt>
                <c:pt idx="333">
                  <c:v>41310</c:v>
                </c:pt>
                <c:pt idx="334">
                  <c:v>41311</c:v>
                </c:pt>
                <c:pt idx="335">
                  <c:v>41312</c:v>
                </c:pt>
                <c:pt idx="336">
                  <c:v>41313</c:v>
                </c:pt>
                <c:pt idx="337">
                  <c:v>41316</c:v>
                </c:pt>
                <c:pt idx="338">
                  <c:v>41317</c:v>
                </c:pt>
                <c:pt idx="339">
                  <c:v>41318</c:v>
                </c:pt>
                <c:pt idx="340">
                  <c:v>41319</c:v>
                </c:pt>
                <c:pt idx="341">
                  <c:v>41320</c:v>
                </c:pt>
                <c:pt idx="342">
                  <c:v>41323</c:v>
                </c:pt>
                <c:pt idx="343">
                  <c:v>41324</c:v>
                </c:pt>
                <c:pt idx="344">
                  <c:v>41325</c:v>
                </c:pt>
                <c:pt idx="345">
                  <c:v>41326</c:v>
                </c:pt>
                <c:pt idx="346">
                  <c:v>41327</c:v>
                </c:pt>
                <c:pt idx="347">
                  <c:v>41330</c:v>
                </c:pt>
                <c:pt idx="348">
                  <c:v>41331</c:v>
                </c:pt>
                <c:pt idx="349">
                  <c:v>41332</c:v>
                </c:pt>
                <c:pt idx="350">
                  <c:v>41333</c:v>
                </c:pt>
                <c:pt idx="351">
                  <c:v>41334</c:v>
                </c:pt>
                <c:pt idx="352">
                  <c:v>41337</c:v>
                </c:pt>
                <c:pt idx="353">
                  <c:v>41338</c:v>
                </c:pt>
                <c:pt idx="354">
                  <c:v>41339</c:v>
                </c:pt>
                <c:pt idx="355">
                  <c:v>41340</c:v>
                </c:pt>
                <c:pt idx="356">
                  <c:v>41341</c:v>
                </c:pt>
                <c:pt idx="357">
                  <c:v>41344</c:v>
                </c:pt>
                <c:pt idx="358">
                  <c:v>41345</c:v>
                </c:pt>
                <c:pt idx="359">
                  <c:v>41346</c:v>
                </c:pt>
                <c:pt idx="360">
                  <c:v>41347</c:v>
                </c:pt>
                <c:pt idx="361">
                  <c:v>41348</c:v>
                </c:pt>
                <c:pt idx="362">
                  <c:v>41351</c:v>
                </c:pt>
                <c:pt idx="363">
                  <c:v>41352</c:v>
                </c:pt>
                <c:pt idx="364">
                  <c:v>41353</c:v>
                </c:pt>
                <c:pt idx="365">
                  <c:v>41354</c:v>
                </c:pt>
                <c:pt idx="366">
                  <c:v>41355</c:v>
                </c:pt>
                <c:pt idx="367">
                  <c:v>41358</c:v>
                </c:pt>
                <c:pt idx="368">
                  <c:v>41359</c:v>
                </c:pt>
                <c:pt idx="369">
                  <c:v>41360</c:v>
                </c:pt>
                <c:pt idx="370">
                  <c:v>41361</c:v>
                </c:pt>
                <c:pt idx="371">
                  <c:v>41362</c:v>
                </c:pt>
                <c:pt idx="372">
                  <c:v>41365</c:v>
                </c:pt>
                <c:pt idx="373">
                  <c:v>41366</c:v>
                </c:pt>
                <c:pt idx="374">
                  <c:v>41367</c:v>
                </c:pt>
                <c:pt idx="375">
                  <c:v>41368</c:v>
                </c:pt>
                <c:pt idx="376">
                  <c:v>41369</c:v>
                </c:pt>
                <c:pt idx="377">
                  <c:v>41372</c:v>
                </c:pt>
                <c:pt idx="378">
                  <c:v>41373</c:v>
                </c:pt>
                <c:pt idx="379">
                  <c:v>41374</c:v>
                </c:pt>
                <c:pt idx="380">
                  <c:v>41375</c:v>
                </c:pt>
                <c:pt idx="381">
                  <c:v>41376</c:v>
                </c:pt>
                <c:pt idx="382">
                  <c:v>41379</c:v>
                </c:pt>
                <c:pt idx="383">
                  <c:v>41380</c:v>
                </c:pt>
                <c:pt idx="384">
                  <c:v>41381</c:v>
                </c:pt>
                <c:pt idx="385">
                  <c:v>41382</c:v>
                </c:pt>
                <c:pt idx="386">
                  <c:v>41383</c:v>
                </c:pt>
                <c:pt idx="387">
                  <c:v>41386</c:v>
                </c:pt>
                <c:pt idx="388">
                  <c:v>41387</c:v>
                </c:pt>
                <c:pt idx="389">
                  <c:v>41388</c:v>
                </c:pt>
                <c:pt idx="390">
                  <c:v>41389</c:v>
                </c:pt>
                <c:pt idx="391">
                  <c:v>41390</c:v>
                </c:pt>
                <c:pt idx="392">
                  <c:v>41393</c:v>
                </c:pt>
                <c:pt idx="393">
                  <c:v>41394</c:v>
                </c:pt>
                <c:pt idx="394">
                  <c:v>41395</c:v>
                </c:pt>
                <c:pt idx="395">
                  <c:v>41396</c:v>
                </c:pt>
                <c:pt idx="396">
                  <c:v>41397</c:v>
                </c:pt>
                <c:pt idx="397">
                  <c:v>41400</c:v>
                </c:pt>
                <c:pt idx="398">
                  <c:v>41401</c:v>
                </c:pt>
                <c:pt idx="399">
                  <c:v>41402</c:v>
                </c:pt>
                <c:pt idx="400">
                  <c:v>41403</c:v>
                </c:pt>
                <c:pt idx="401">
                  <c:v>41404</c:v>
                </c:pt>
                <c:pt idx="402">
                  <c:v>41407</c:v>
                </c:pt>
                <c:pt idx="403">
                  <c:v>41408</c:v>
                </c:pt>
                <c:pt idx="404">
                  <c:v>41409</c:v>
                </c:pt>
                <c:pt idx="405">
                  <c:v>41410</c:v>
                </c:pt>
                <c:pt idx="406">
                  <c:v>41411</c:v>
                </c:pt>
                <c:pt idx="407">
                  <c:v>41414</c:v>
                </c:pt>
                <c:pt idx="408">
                  <c:v>41415</c:v>
                </c:pt>
                <c:pt idx="409">
                  <c:v>41416</c:v>
                </c:pt>
                <c:pt idx="410">
                  <c:v>41417</c:v>
                </c:pt>
                <c:pt idx="411">
                  <c:v>41418</c:v>
                </c:pt>
                <c:pt idx="412">
                  <c:v>41421</c:v>
                </c:pt>
                <c:pt idx="413">
                  <c:v>41422</c:v>
                </c:pt>
                <c:pt idx="414">
                  <c:v>41423</c:v>
                </c:pt>
                <c:pt idx="415">
                  <c:v>41424</c:v>
                </c:pt>
                <c:pt idx="416">
                  <c:v>41425</c:v>
                </c:pt>
                <c:pt idx="417">
                  <c:v>41428</c:v>
                </c:pt>
                <c:pt idx="418">
                  <c:v>41429</c:v>
                </c:pt>
                <c:pt idx="419">
                  <c:v>41430</c:v>
                </c:pt>
                <c:pt idx="420">
                  <c:v>41431</c:v>
                </c:pt>
                <c:pt idx="421">
                  <c:v>41432</c:v>
                </c:pt>
                <c:pt idx="422">
                  <c:v>41435</c:v>
                </c:pt>
                <c:pt idx="423">
                  <c:v>41436</c:v>
                </c:pt>
                <c:pt idx="424">
                  <c:v>41437</c:v>
                </c:pt>
                <c:pt idx="425">
                  <c:v>41438</c:v>
                </c:pt>
                <c:pt idx="426">
                  <c:v>41439</c:v>
                </c:pt>
                <c:pt idx="427">
                  <c:v>41442</c:v>
                </c:pt>
                <c:pt idx="428">
                  <c:v>41443</c:v>
                </c:pt>
                <c:pt idx="429">
                  <c:v>41444</c:v>
                </c:pt>
                <c:pt idx="430">
                  <c:v>41445</c:v>
                </c:pt>
                <c:pt idx="431">
                  <c:v>41446</c:v>
                </c:pt>
                <c:pt idx="432">
                  <c:v>41449</c:v>
                </c:pt>
                <c:pt idx="433">
                  <c:v>41450</c:v>
                </c:pt>
                <c:pt idx="434">
                  <c:v>41451</c:v>
                </c:pt>
                <c:pt idx="435">
                  <c:v>41452</c:v>
                </c:pt>
                <c:pt idx="436">
                  <c:v>41453</c:v>
                </c:pt>
                <c:pt idx="437">
                  <c:v>41456</c:v>
                </c:pt>
                <c:pt idx="438">
                  <c:v>41457</c:v>
                </c:pt>
                <c:pt idx="439">
                  <c:v>41458</c:v>
                </c:pt>
                <c:pt idx="440">
                  <c:v>41459</c:v>
                </c:pt>
                <c:pt idx="441">
                  <c:v>41460</c:v>
                </c:pt>
                <c:pt idx="442">
                  <c:v>41463</c:v>
                </c:pt>
                <c:pt idx="443">
                  <c:v>41464</c:v>
                </c:pt>
                <c:pt idx="444">
                  <c:v>41465</c:v>
                </c:pt>
                <c:pt idx="445">
                  <c:v>41466</c:v>
                </c:pt>
                <c:pt idx="446">
                  <c:v>41467</c:v>
                </c:pt>
                <c:pt idx="447">
                  <c:v>41470</c:v>
                </c:pt>
                <c:pt idx="448">
                  <c:v>41471</c:v>
                </c:pt>
                <c:pt idx="449">
                  <c:v>41472</c:v>
                </c:pt>
                <c:pt idx="450">
                  <c:v>41473</c:v>
                </c:pt>
                <c:pt idx="451">
                  <c:v>41474</c:v>
                </c:pt>
                <c:pt idx="452">
                  <c:v>41477</c:v>
                </c:pt>
                <c:pt idx="453">
                  <c:v>41478</c:v>
                </c:pt>
                <c:pt idx="454">
                  <c:v>41479</c:v>
                </c:pt>
                <c:pt idx="455">
                  <c:v>41480</c:v>
                </c:pt>
                <c:pt idx="456">
                  <c:v>41481</c:v>
                </c:pt>
                <c:pt idx="457">
                  <c:v>41484</c:v>
                </c:pt>
                <c:pt idx="458">
                  <c:v>41485</c:v>
                </c:pt>
                <c:pt idx="459">
                  <c:v>41486</c:v>
                </c:pt>
                <c:pt idx="460">
                  <c:v>41487</c:v>
                </c:pt>
                <c:pt idx="461">
                  <c:v>41488</c:v>
                </c:pt>
                <c:pt idx="462">
                  <c:v>41491</c:v>
                </c:pt>
                <c:pt idx="463">
                  <c:v>41492</c:v>
                </c:pt>
                <c:pt idx="464">
                  <c:v>41493</c:v>
                </c:pt>
                <c:pt idx="465">
                  <c:v>41494</c:v>
                </c:pt>
                <c:pt idx="466">
                  <c:v>41495</c:v>
                </c:pt>
                <c:pt idx="467">
                  <c:v>41498</c:v>
                </c:pt>
                <c:pt idx="468">
                  <c:v>41499</c:v>
                </c:pt>
                <c:pt idx="469">
                  <c:v>41500</c:v>
                </c:pt>
                <c:pt idx="470">
                  <c:v>41501</c:v>
                </c:pt>
                <c:pt idx="471">
                  <c:v>41502</c:v>
                </c:pt>
                <c:pt idx="472">
                  <c:v>41505</c:v>
                </c:pt>
                <c:pt idx="473">
                  <c:v>41506</c:v>
                </c:pt>
                <c:pt idx="474">
                  <c:v>41507</c:v>
                </c:pt>
                <c:pt idx="475">
                  <c:v>41508</c:v>
                </c:pt>
                <c:pt idx="476">
                  <c:v>41509</c:v>
                </c:pt>
                <c:pt idx="477">
                  <c:v>41512</c:v>
                </c:pt>
                <c:pt idx="478">
                  <c:v>41513</c:v>
                </c:pt>
                <c:pt idx="479">
                  <c:v>41514</c:v>
                </c:pt>
                <c:pt idx="480">
                  <c:v>41515</c:v>
                </c:pt>
                <c:pt idx="481">
                  <c:v>41516</c:v>
                </c:pt>
                <c:pt idx="482">
                  <c:v>41519</c:v>
                </c:pt>
                <c:pt idx="483">
                  <c:v>41520</c:v>
                </c:pt>
                <c:pt idx="484">
                  <c:v>41521</c:v>
                </c:pt>
                <c:pt idx="485">
                  <c:v>41522</c:v>
                </c:pt>
                <c:pt idx="486">
                  <c:v>41523</c:v>
                </c:pt>
                <c:pt idx="487">
                  <c:v>41526</c:v>
                </c:pt>
                <c:pt idx="488">
                  <c:v>41527</c:v>
                </c:pt>
                <c:pt idx="489">
                  <c:v>41528</c:v>
                </c:pt>
                <c:pt idx="490">
                  <c:v>41529</c:v>
                </c:pt>
                <c:pt idx="491">
                  <c:v>41530</c:v>
                </c:pt>
                <c:pt idx="492">
                  <c:v>41533</c:v>
                </c:pt>
                <c:pt idx="493">
                  <c:v>41534</c:v>
                </c:pt>
                <c:pt idx="494">
                  <c:v>41535</c:v>
                </c:pt>
                <c:pt idx="495">
                  <c:v>41536</c:v>
                </c:pt>
                <c:pt idx="496">
                  <c:v>41537</c:v>
                </c:pt>
                <c:pt idx="497">
                  <c:v>41540</c:v>
                </c:pt>
                <c:pt idx="498">
                  <c:v>41541</c:v>
                </c:pt>
                <c:pt idx="499">
                  <c:v>41542</c:v>
                </c:pt>
                <c:pt idx="500">
                  <c:v>41543</c:v>
                </c:pt>
                <c:pt idx="501">
                  <c:v>41544</c:v>
                </c:pt>
                <c:pt idx="502">
                  <c:v>41547</c:v>
                </c:pt>
                <c:pt idx="503">
                  <c:v>41548</c:v>
                </c:pt>
                <c:pt idx="504">
                  <c:v>41549</c:v>
                </c:pt>
                <c:pt idx="505">
                  <c:v>41550</c:v>
                </c:pt>
                <c:pt idx="506">
                  <c:v>41551</c:v>
                </c:pt>
                <c:pt idx="507">
                  <c:v>41554</c:v>
                </c:pt>
                <c:pt idx="508">
                  <c:v>41555</c:v>
                </c:pt>
                <c:pt idx="509">
                  <c:v>41556</c:v>
                </c:pt>
                <c:pt idx="510">
                  <c:v>41557</c:v>
                </c:pt>
                <c:pt idx="511">
                  <c:v>41558</c:v>
                </c:pt>
                <c:pt idx="512">
                  <c:v>41561</c:v>
                </c:pt>
                <c:pt idx="513">
                  <c:v>41562</c:v>
                </c:pt>
                <c:pt idx="514">
                  <c:v>41563</c:v>
                </c:pt>
                <c:pt idx="515">
                  <c:v>41564</c:v>
                </c:pt>
                <c:pt idx="516">
                  <c:v>41565</c:v>
                </c:pt>
                <c:pt idx="517">
                  <c:v>41568</c:v>
                </c:pt>
                <c:pt idx="518">
                  <c:v>41569</c:v>
                </c:pt>
                <c:pt idx="519">
                  <c:v>41570</c:v>
                </c:pt>
                <c:pt idx="520">
                  <c:v>41571</c:v>
                </c:pt>
                <c:pt idx="521">
                  <c:v>41572</c:v>
                </c:pt>
                <c:pt idx="522">
                  <c:v>41575</c:v>
                </c:pt>
                <c:pt idx="523">
                  <c:v>41576</c:v>
                </c:pt>
                <c:pt idx="524">
                  <c:v>41577</c:v>
                </c:pt>
                <c:pt idx="525">
                  <c:v>41578</c:v>
                </c:pt>
                <c:pt idx="526">
                  <c:v>41579</c:v>
                </c:pt>
                <c:pt idx="527">
                  <c:v>41582</c:v>
                </c:pt>
                <c:pt idx="528">
                  <c:v>41583</c:v>
                </c:pt>
                <c:pt idx="529">
                  <c:v>41584</c:v>
                </c:pt>
                <c:pt idx="530">
                  <c:v>41585</c:v>
                </c:pt>
                <c:pt idx="531">
                  <c:v>41586</c:v>
                </c:pt>
                <c:pt idx="532">
                  <c:v>41589</c:v>
                </c:pt>
                <c:pt idx="533">
                  <c:v>41590</c:v>
                </c:pt>
                <c:pt idx="534">
                  <c:v>41591</c:v>
                </c:pt>
                <c:pt idx="535">
                  <c:v>41592</c:v>
                </c:pt>
                <c:pt idx="536">
                  <c:v>41593</c:v>
                </c:pt>
                <c:pt idx="537">
                  <c:v>41596</c:v>
                </c:pt>
                <c:pt idx="538">
                  <c:v>41597</c:v>
                </c:pt>
                <c:pt idx="539">
                  <c:v>41598</c:v>
                </c:pt>
                <c:pt idx="540">
                  <c:v>41599</c:v>
                </c:pt>
                <c:pt idx="541">
                  <c:v>41600</c:v>
                </c:pt>
                <c:pt idx="542">
                  <c:v>41603</c:v>
                </c:pt>
                <c:pt idx="543">
                  <c:v>41604</c:v>
                </c:pt>
                <c:pt idx="544">
                  <c:v>41605</c:v>
                </c:pt>
                <c:pt idx="545">
                  <c:v>41606</c:v>
                </c:pt>
                <c:pt idx="546">
                  <c:v>41607</c:v>
                </c:pt>
                <c:pt idx="547">
                  <c:v>41610</c:v>
                </c:pt>
                <c:pt idx="548">
                  <c:v>41611</c:v>
                </c:pt>
                <c:pt idx="549">
                  <c:v>41612</c:v>
                </c:pt>
                <c:pt idx="550">
                  <c:v>41613</c:v>
                </c:pt>
                <c:pt idx="551">
                  <c:v>41614</c:v>
                </c:pt>
                <c:pt idx="552">
                  <c:v>41617</c:v>
                </c:pt>
                <c:pt idx="553">
                  <c:v>41618</c:v>
                </c:pt>
                <c:pt idx="554">
                  <c:v>41619</c:v>
                </c:pt>
                <c:pt idx="555">
                  <c:v>41620</c:v>
                </c:pt>
                <c:pt idx="556">
                  <c:v>41621</c:v>
                </c:pt>
                <c:pt idx="557">
                  <c:v>41624</c:v>
                </c:pt>
                <c:pt idx="558">
                  <c:v>41625</c:v>
                </c:pt>
                <c:pt idx="559">
                  <c:v>41626</c:v>
                </c:pt>
                <c:pt idx="560">
                  <c:v>41627</c:v>
                </c:pt>
                <c:pt idx="561">
                  <c:v>41628</c:v>
                </c:pt>
                <c:pt idx="562">
                  <c:v>41631</c:v>
                </c:pt>
                <c:pt idx="563">
                  <c:v>41632</c:v>
                </c:pt>
                <c:pt idx="564">
                  <c:v>41633</c:v>
                </c:pt>
                <c:pt idx="565">
                  <c:v>41634</c:v>
                </c:pt>
                <c:pt idx="566">
                  <c:v>41635</c:v>
                </c:pt>
                <c:pt idx="567">
                  <c:v>41638</c:v>
                </c:pt>
                <c:pt idx="568">
                  <c:v>41639</c:v>
                </c:pt>
                <c:pt idx="569">
                  <c:v>41640</c:v>
                </c:pt>
                <c:pt idx="570">
                  <c:v>41641</c:v>
                </c:pt>
                <c:pt idx="571">
                  <c:v>41642</c:v>
                </c:pt>
                <c:pt idx="572">
                  <c:v>41645</c:v>
                </c:pt>
                <c:pt idx="573">
                  <c:v>41646</c:v>
                </c:pt>
                <c:pt idx="574">
                  <c:v>41647</c:v>
                </c:pt>
                <c:pt idx="575">
                  <c:v>41648</c:v>
                </c:pt>
                <c:pt idx="576">
                  <c:v>41649</c:v>
                </c:pt>
                <c:pt idx="577">
                  <c:v>41652</c:v>
                </c:pt>
                <c:pt idx="578">
                  <c:v>41653</c:v>
                </c:pt>
                <c:pt idx="579">
                  <c:v>41654</c:v>
                </c:pt>
                <c:pt idx="580">
                  <c:v>41655</c:v>
                </c:pt>
                <c:pt idx="581">
                  <c:v>41656</c:v>
                </c:pt>
                <c:pt idx="582">
                  <c:v>41659</c:v>
                </c:pt>
                <c:pt idx="583">
                  <c:v>41660</c:v>
                </c:pt>
                <c:pt idx="584">
                  <c:v>41661</c:v>
                </c:pt>
                <c:pt idx="585">
                  <c:v>41662</c:v>
                </c:pt>
                <c:pt idx="586">
                  <c:v>41663</c:v>
                </c:pt>
                <c:pt idx="587">
                  <c:v>41666</c:v>
                </c:pt>
                <c:pt idx="588">
                  <c:v>41667</c:v>
                </c:pt>
                <c:pt idx="589">
                  <c:v>41668</c:v>
                </c:pt>
                <c:pt idx="590">
                  <c:v>41669</c:v>
                </c:pt>
                <c:pt idx="591">
                  <c:v>41670</c:v>
                </c:pt>
                <c:pt idx="592">
                  <c:v>41673</c:v>
                </c:pt>
                <c:pt idx="593">
                  <c:v>41674</c:v>
                </c:pt>
                <c:pt idx="594">
                  <c:v>41675</c:v>
                </c:pt>
                <c:pt idx="595">
                  <c:v>41676</c:v>
                </c:pt>
                <c:pt idx="596">
                  <c:v>41677</c:v>
                </c:pt>
                <c:pt idx="597">
                  <c:v>41680</c:v>
                </c:pt>
                <c:pt idx="598">
                  <c:v>41681</c:v>
                </c:pt>
                <c:pt idx="599">
                  <c:v>41682</c:v>
                </c:pt>
                <c:pt idx="600">
                  <c:v>41683</c:v>
                </c:pt>
                <c:pt idx="601">
                  <c:v>41684</c:v>
                </c:pt>
                <c:pt idx="602">
                  <c:v>41687</c:v>
                </c:pt>
                <c:pt idx="603">
                  <c:v>41688</c:v>
                </c:pt>
                <c:pt idx="604">
                  <c:v>41689</c:v>
                </c:pt>
                <c:pt idx="605">
                  <c:v>41690</c:v>
                </c:pt>
                <c:pt idx="606">
                  <c:v>41691</c:v>
                </c:pt>
                <c:pt idx="607">
                  <c:v>41694</c:v>
                </c:pt>
                <c:pt idx="608">
                  <c:v>41695</c:v>
                </c:pt>
                <c:pt idx="609">
                  <c:v>41696</c:v>
                </c:pt>
                <c:pt idx="610">
                  <c:v>41697</c:v>
                </c:pt>
                <c:pt idx="611">
                  <c:v>41698</c:v>
                </c:pt>
                <c:pt idx="612">
                  <c:v>41701</c:v>
                </c:pt>
                <c:pt idx="613">
                  <c:v>41702</c:v>
                </c:pt>
                <c:pt idx="614">
                  <c:v>41703</c:v>
                </c:pt>
                <c:pt idx="615">
                  <c:v>41704</c:v>
                </c:pt>
                <c:pt idx="616">
                  <c:v>41705</c:v>
                </c:pt>
                <c:pt idx="617">
                  <c:v>41708</c:v>
                </c:pt>
                <c:pt idx="618">
                  <c:v>41709</c:v>
                </c:pt>
                <c:pt idx="619">
                  <c:v>41710</c:v>
                </c:pt>
                <c:pt idx="620">
                  <c:v>41711</c:v>
                </c:pt>
                <c:pt idx="621">
                  <c:v>41712</c:v>
                </c:pt>
                <c:pt idx="622">
                  <c:v>41715</c:v>
                </c:pt>
                <c:pt idx="623">
                  <c:v>41716</c:v>
                </c:pt>
                <c:pt idx="624">
                  <c:v>41717</c:v>
                </c:pt>
                <c:pt idx="625">
                  <c:v>41718</c:v>
                </c:pt>
                <c:pt idx="626">
                  <c:v>41719</c:v>
                </c:pt>
                <c:pt idx="627">
                  <c:v>41722</c:v>
                </c:pt>
                <c:pt idx="628">
                  <c:v>41723</c:v>
                </c:pt>
                <c:pt idx="629">
                  <c:v>41724</c:v>
                </c:pt>
                <c:pt idx="630">
                  <c:v>41725</c:v>
                </c:pt>
                <c:pt idx="631">
                  <c:v>41726</c:v>
                </c:pt>
                <c:pt idx="632">
                  <c:v>41729</c:v>
                </c:pt>
                <c:pt idx="633">
                  <c:v>41730</c:v>
                </c:pt>
                <c:pt idx="634">
                  <c:v>41731</c:v>
                </c:pt>
                <c:pt idx="635">
                  <c:v>41732</c:v>
                </c:pt>
                <c:pt idx="636">
                  <c:v>41733</c:v>
                </c:pt>
                <c:pt idx="637">
                  <c:v>41736</c:v>
                </c:pt>
                <c:pt idx="638">
                  <c:v>41737</c:v>
                </c:pt>
                <c:pt idx="639">
                  <c:v>41738</c:v>
                </c:pt>
                <c:pt idx="640">
                  <c:v>41739</c:v>
                </c:pt>
                <c:pt idx="641">
                  <c:v>41740</c:v>
                </c:pt>
                <c:pt idx="642">
                  <c:v>41743</c:v>
                </c:pt>
                <c:pt idx="643">
                  <c:v>41744</c:v>
                </c:pt>
                <c:pt idx="644">
                  <c:v>41745</c:v>
                </c:pt>
                <c:pt idx="645">
                  <c:v>41746</c:v>
                </c:pt>
                <c:pt idx="646">
                  <c:v>41747</c:v>
                </c:pt>
                <c:pt idx="647">
                  <c:v>41750</c:v>
                </c:pt>
                <c:pt idx="648">
                  <c:v>41751</c:v>
                </c:pt>
                <c:pt idx="649">
                  <c:v>41752</c:v>
                </c:pt>
                <c:pt idx="650">
                  <c:v>41753</c:v>
                </c:pt>
                <c:pt idx="651">
                  <c:v>41754</c:v>
                </c:pt>
                <c:pt idx="652">
                  <c:v>41757</c:v>
                </c:pt>
                <c:pt idx="653">
                  <c:v>41758</c:v>
                </c:pt>
                <c:pt idx="654">
                  <c:v>41759</c:v>
                </c:pt>
                <c:pt idx="655">
                  <c:v>41760</c:v>
                </c:pt>
                <c:pt idx="656">
                  <c:v>41761</c:v>
                </c:pt>
                <c:pt idx="657">
                  <c:v>41764</c:v>
                </c:pt>
                <c:pt idx="658">
                  <c:v>41765</c:v>
                </c:pt>
                <c:pt idx="659">
                  <c:v>41766</c:v>
                </c:pt>
                <c:pt idx="660">
                  <c:v>41767</c:v>
                </c:pt>
                <c:pt idx="661">
                  <c:v>41768</c:v>
                </c:pt>
                <c:pt idx="662">
                  <c:v>41771</c:v>
                </c:pt>
                <c:pt idx="663">
                  <c:v>41772</c:v>
                </c:pt>
                <c:pt idx="664">
                  <c:v>41773</c:v>
                </c:pt>
                <c:pt idx="665">
                  <c:v>41774</c:v>
                </c:pt>
                <c:pt idx="666">
                  <c:v>41775</c:v>
                </c:pt>
                <c:pt idx="667">
                  <c:v>41778</c:v>
                </c:pt>
                <c:pt idx="668">
                  <c:v>41779</c:v>
                </c:pt>
                <c:pt idx="669">
                  <c:v>41780</c:v>
                </c:pt>
                <c:pt idx="670">
                  <c:v>41781</c:v>
                </c:pt>
                <c:pt idx="671">
                  <c:v>41782</c:v>
                </c:pt>
                <c:pt idx="672">
                  <c:v>41785</c:v>
                </c:pt>
                <c:pt idx="673">
                  <c:v>41786</c:v>
                </c:pt>
                <c:pt idx="674">
                  <c:v>41787</c:v>
                </c:pt>
                <c:pt idx="675">
                  <c:v>41788</c:v>
                </c:pt>
                <c:pt idx="676">
                  <c:v>41789</c:v>
                </c:pt>
                <c:pt idx="677">
                  <c:v>41792</c:v>
                </c:pt>
                <c:pt idx="678">
                  <c:v>41793</c:v>
                </c:pt>
                <c:pt idx="679">
                  <c:v>41794</c:v>
                </c:pt>
                <c:pt idx="680">
                  <c:v>41795</c:v>
                </c:pt>
                <c:pt idx="681">
                  <c:v>41796</c:v>
                </c:pt>
                <c:pt idx="682">
                  <c:v>41799</c:v>
                </c:pt>
                <c:pt idx="683">
                  <c:v>41800</c:v>
                </c:pt>
                <c:pt idx="684">
                  <c:v>41801</c:v>
                </c:pt>
                <c:pt idx="685">
                  <c:v>41802</c:v>
                </c:pt>
                <c:pt idx="686">
                  <c:v>41803</c:v>
                </c:pt>
                <c:pt idx="687">
                  <c:v>41806</c:v>
                </c:pt>
                <c:pt idx="688">
                  <c:v>41807</c:v>
                </c:pt>
                <c:pt idx="689">
                  <c:v>41808</c:v>
                </c:pt>
                <c:pt idx="690">
                  <c:v>41809</c:v>
                </c:pt>
                <c:pt idx="691">
                  <c:v>41810</c:v>
                </c:pt>
                <c:pt idx="692">
                  <c:v>41813</c:v>
                </c:pt>
                <c:pt idx="693">
                  <c:v>41814</c:v>
                </c:pt>
                <c:pt idx="694">
                  <c:v>41815</c:v>
                </c:pt>
                <c:pt idx="695">
                  <c:v>41816</c:v>
                </c:pt>
                <c:pt idx="696">
                  <c:v>41817</c:v>
                </c:pt>
                <c:pt idx="697">
                  <c:v>41820</c:v>
                </c:pt>
                <c:pt idx="698">
                  <c:v>41821</c:v>
                </c:pt>
                <c:pt idx="699">
                  <c:v>41822</c:v>
                </c:pt>
                <c:pt idx="700">
                  <c:v>41823</c:v>
                </c:pt>
                <c:pt idx="701">
                  <c:v>41824</c:v>
                </c:pt>
                <c:pt idx="702">
                  <c:v>41827</c:v>
                </c:pt>
                <c:pt idx="703">
                  <c:v>41828</c:v>
                </c:pt>
                <c:pt idx="704">
                  <c:v>41829</c:v>
                </c:pt>
                <c:pt idx="705">
                  <c:v>41830</c:v>
                </c:pt>
                <c:pt idx="706">
                  <c:v>41831</c:v>
                </c:pt>
                <c:pt idx="707">
                  <c:v>41834</c:v>
                </c:pt>
                <c:pt idx="708">
                  <c:v>41835</c:v>
                </c:pt>
                <c:pt idx="709">
                  <c:v>41836</c:v>
                </c:pt>
                <c:pt idx="710">
                  <c:v>41837</c:v>
                </c:pt>
                <c:pt idx="711">
                  <c:v>41838</c:v>
                </c:pt>
                <c:pt idx="712">
                  <c:v>41841</c:v>
                </c:pt>
                <c:pt idx="713">
                  <c:v>41842</c:v>
                </c:pt>
                <c:pt idx="714">
                  <c:v>41843</c:v>
                </c:pt>
                <c:pt idx="715">
                  <c:v>41844</c:v>
                </c:pt>
                <c:pt idx="716">
                  <c:v>41845</c:v>
                </c:pt>
                <c:pt idx="717">
                  <c:v>41848</c:v>
                </c:pt>
                <c:pt idx="718">
                  <c:v>41849</c:v>
                </c:pt>
                <c:pt idx="719">
                  <c:v>41850</c:v>
                </c:pt>
                <c:pt idx="720">
                  <c:v>41851</c:v>
                </c:pt>
                <c:pt idx="721">
                  <c:v>41852</c:v>
                </c:pt>
                <c:pt idx="722">
                  <c:v>41855</c:v>
                </c:pt>
                <c:pt idx="723">
                  <c:v>41856</c:v>
                </c:pt>
                <c:pt idx="724">
                  <c:v>41857</c:v>
                </c:pt>
                <c:pt idx="725">
                  <c:v>41858</c:v>
                </c:pt>
                <c:pt idx="726">
                  <c:v>41859</c:v>
                </c:pt>
                <c:pt idx="727">
                  <c:v>41862</c:v>
                </c:pt>
                <c:pt idx="728">
                  <c:v>41863</c:v>
                </c:pt>
                <c:pt idx="729">
                  <c:v>41864</c:v>
                </c:pt>
                <c:pt idx="730">
                  <c:v>41865</c:v>
                </c:pt>
                <c:pt idx="731">
                  <c:v>41866</c:v>
                </c:pt>
                <c:pt idx="732">
                  <c:v>41869</c:v>
                </c:pt>
                <c:pt idx="733">
                  <c:v>41870</c:v>
                </c:pt>
                <c:pt idx="734">
                  <c:v>41871</c:v>
                </c:pt>
                <c:pt idx="735">
                  <c:v>41872</c:v>
                </c:pt>
                <c:pt idx="736">
                  <c:v>41873</c:v>
                </c:pt>
                <c:pt idx="737">
                  <c:v>41876</c:v>
                </c:pt>
                <c:pt idx="738">
                  <c:v>41877</c:v>
                </c:pt>
                <c:pt idx="739">
                  <c:v>41878</c:v>
                </c:pt>
                <c:pt idx="740">
                  <c:v>41879</c:v>
                </c:pt>
                <c:pt idx="741">
                  <c:v>41880</c:v>
                </c:pt>
                <c:pt idx="742">
                  <c:v>41883</c:v>
                </c:pt>
                <c:pt idx="743">
                  <c:v>41884</c:v>
                </c:pt>
                <c:pt idx="744">
                  <c:v>41885</c:v>
                </c:pt>
                <c:pt idx="745">
                  <c:v>41886</c:v>
                </c:pt>
                <c:pt idx="746">
                  <c:v>41887</c:v>
                </c:pt>
                <c:pt idx="747">
                  <c:v>41890</c:v>
                </c:pt>
                <c:pt idx="748">
                  <c:v>41891</c:v>
                </c:pt>
                <c:pt idx="749">
                  <c:v>41892</c:v>
                </c:pt>
                <c:pt idx="750">
                  <c:v>41893</c:v>
                </c:pt>
                <c:pt idx="751">
                  <c:v>41894</c:v>
                </c:pt>
                <c:pt idx="752">
                  <c:v>41897</c:v>
                </c:pt>
                <c:pt idx="753">
                  <c:v>41898</c:v>
                </c:pt>
                <c:pt idx="754">
                  <c:v>41899</c:v>
                </c:pt>
                <c:pt idx="755">
                  <c:v>41900</c:v>
                </c:pt>
                <c:pt idx="756">
                  <c:v>41901</c:v>
                </c:pt>
                <c:pt idx="757">
                  <c:v>41904</c:v>
                </c:pt>
                <c:pt idx="758">
                  <c:v>41905</c:v>
                </c:pt>
                <c:pt idx="759">
                  <c:v>41906</c:v>
                </c:pt>
                <c:pt idx="760">
                  <c:v>41907</c:v>
                </c:pt>
                <c:pt idx="761">
                  <c:v>41908</c:v>
                </c:pt>
                <c:pt idx="762">
                  <c:v>41911</c:v>
                </c:pt>
                <c:pt idx="763">
                  <c:v>41912</c:v>
                </c:pt>
                <c:pt idx="764">
                  <c:v>41913</c:v>
                </c:pt>
                <c:pt idx="765">
                  <c:v>41914</c:v>
                </c:pt>
                <c:pt idx="766">
                  <c:v>41915</c:v>
                </c:pt>
                <c:pt idx="767">
                  <c:v>41918</c:v>
                </c:pt>
                <c:pt idx="768">
                  <c:v>41919</c:v>
                </c:pt>
                <c:pt idx="769">
                  <c:v>41920</c:v>
                </c:pt>
                <c:pt idx="770">
                  <c:v>41921</c:v>
                </c:pt>
                <c:pt idx="771">
                  <c:v>41922</c:v>
                </c:pt>
                <c:pt idx="772">
                  <c:v>41925</c:v>
                </c:pt>
                <c:pt idx="773">
                  <c:v>41926</c:v>
                </c:pt>
                <c:pt idx="774">
                  <c:v>41927</c:v>
                </c:pt>
                <c:pt idx="775">
                  <c:v>41928</c:v>
                </c:pt>
                <c:pt idx="776">
                  <c:v>41929</c:v>
                </c:pt>
                <c:pt idx="777">
                  <c:v>41932</c:v>
                </c:pt>
                <c:pt idx="778">
                  <c:v>41933</c:v>
                </c:pt>
                <c:pt idx="779">
                  <c:v>41934</c:v>
                </c:pt>
                <c:pt idx="780">
                  <c:v>41935</c:v>
                </c:pt>
                <c:pt idx="781">
                  <c:v>41936</c:v>
                </c:pt>
                <c:pt idx="782">
                  <c:v>41939</c:v>
                </c:pt>
                <c:pt idx="783">
                  <c:v>41940</c:v>
                </c:pt>
                <c:pt idx="784">
                  <c:v>41941</c:v>
                </c:pt>
                <c:pt idx="785">
                  <c:v>41942</c:v>
                </c:pt>
                <c:pt idx="786">
                  <c:v>41943</c:v>
                </c:pt>
                <c:pt idx="787">
                  <c:v>41946</c:v>
                </c:pt>
                <c:pt idx="788">
                  <c:v>41947</c:v>
                </c:pt>
                <c:pt idx="789">
                  <c:v>41948</c:v>
                </c:pt>
                <c:pt idx="790">
                  <c:v>41949</c:v>
                </c:pt>
                <c:pt idx="791">
                  <c:v>41950</c:v>
                </c:pt>
                <c:pt idx="792">
                  <c:v>41953</c:v>
                </c:pt>
                <c:pt idx="793">
                  <c:v>41954</c:v>
                </c:pt>
                <c:pt idx="794">
                  <c:v>41955</c:v>
                </c:pt>
                <c:pt idx="795">
                  <c:v>41956</c:v>
                </c:pt>
                <c:pt idx="796">
                  <c:v>41957</c:v>
                </c:pt>
                <c:pt idx="797">
                  <c:v>41960</c:v>
                </c:pt>
                <c:pt idx="798">
                  <c:v>41961</c:v>
                </c:pt>
                <c:pt idx="799">
                  <c:v>41962</c:v>
                </c:pt>
                <c:pt idx="800">
                  <c:v>41963</c:v>
                </c:pt>
                <c:pt idx="801">
                  <c:v>41964</c:v>
                </c:pt>
                <c:pt idx="802">
                  <c:v>41967</c:v>
                </c:pt>
                <c:pt idx="803">
                  <c:v>41968</c:v>
                </c:pt>
                <c:pt idx="804">
                  <c:v>41969</c:v>
                </c:pt>
                <c:pt idx="805">
                  <c:v>41970</c:v>
                </c:pt>
                <c:pt idx="806">
                  <c:v>41971</c:v>
                </c:pt>
                <c:pt idx="807">
                  <c:v>41974</c:v>
                </c:pt>
                <c:pt idx="808">
                  <c:v>41975</c:v>
                </c:pt>
                <c:pt idx="809">
                  <c:v>41976</c:v>
                </c:pt>
                <c:pt idx="810">
                  <c:v>41977</c:v>
                </c:pt>
                <c:pt idx="811">
                  <c:v>41978</c:v>
                </c:pt>
                <c:pt idx="812">
                  <c:v>41981</c:v>
                </c:pt>
                <c:pt idx="813">
                  <c:v>41982</c:v>
                </c:pt>
                <c:pt idx="814">
                  <c:v>41983</c:v>
                </c:pt>
                <c:pt idx="815">
                  <c:v>41984</c:v>
                </c:pt>
                <c:pt idx="816">
                  <c:v>41985</c:v>
                </c:pt>
                <c:pt idx="817">
                  <c:v>41988</c:v>
                </c:pt>
                <c:pt idx="818">
                  <c:v>41989</c:v>
                </c:pt>
                <c:pt idx="819">
                  <c:v>41990</c:v>
                </c:pt>
                <c:pt idx="820">
                  <c:v>41991</c:v>
                </c:pt>
                <c:pt idx="821">
                  <c:v>41992</c:v>
                </c:pt>
                <c:pt idx="822">
                  <c:v>41995</c:v>
                </c:pt>
                <c:pt idx="823">
                  <c:v>41996</c:v>
                </c:pt>
                <c:pt idx="824">
                  <c:v>41997</c:v>
                </c:pt>
                <c:pt idx="825">
                  <c:v>41998</c:v>
                </c:pt>
                <c:pt idx="826">
                  <c:v>41999</c:v>
                </c:pt>
                <c:pt idx="827">
                  <c:v>42002</c:v>
                </c:pt>
                <c:pt idx="828">
                  <c:v>42003</c:v>
                </c:pt>
                <c:pt idx="829">
                  <c:v>42004</c:v>
                </c:pt>
                <c:pt idx="830">
                  <c:v>42005</c:v>
                </c:pt>
                <c:pt idx="831">
                  <c:v>42006</c:v>
                </c:pt>
                <c:pt idx="832">
                  <c:v>42009</c:v>
                </c:pt>
                <c:pt idx="833">
                  <c:v>42010</c:v>
                </c:pt>
                <c:pt idx="834">
                  <c:v>42011</c:v>
                </c:pt>
                <c:pt idx="835">
                  <c:v>42012</c:v>
                </c:pt>
                <c:pt idx="836">
                  <c:v>42013</c:v>
                </c:pt>
                <c:pt idx="837">
                  <c:v>42016</c:v>
                </c:pt>
                <c:pt idx="838">
                  <c:v>42017</c:v>
                </c:pt>
                <c:pt idx="839">
                  <c:v>42018</c:v>
                </c:pt>
                <c:pt idx="840">
                  <c:v>42019</c:v>
                </c:pt>
                <c:pt idx="841">
                  <c:v>42020</c:v>
                </c:pt>
                <c:pt idx="842">
                  <c:v>42023</c:v>
                </c:pt>
                <c:pt idx="843">
                  <c:v>42024</c:v>
                </c:pt>
                <c:pt idx="844">
                  <c:v>42025</c:v>
                </c:pt>
                <c:pt idx="845">
                  <c:v>42026</c:v>
                </c:pt>
                <c:pt idx="846">
                  <c:v>42027</c:v>
                </c:pt>
                <c:pt idx="847">
                  <c:v>42030</c:v>
                </c:pt>
                <c:pt idx="848">
                  <c:v>42031</c:v>
                </c:pt>
                <c:pt idx="849">
                  <c:v>42032</c:v>
                </c:pt>
                <c:pt idx="850">
                  <c:v>42033</c:v>
                </c:pt>
                <c:pt idx="851">
                  <c:v>42034</c:v>
                </c:pt>
                <c:pt idx="852">
                  <c:v>42037</c:v>
                </c:pt>
                <c:pt idx="853">
                  <c:v>42038</c:v>
                </c:pt>
                <c:pt idx="854">
                  <c:v>42039</c:v>
                </c:pt>
                <c:pt idx="855">
                  <c:v>42040</c:v>
                </c:pt>
                <c:pt idx="856">
                  <c:v>42041</c:v>
                </c:pt>
                <c:pt idx="857">
                  <c:v>42044</c:v>
                </c:pt>
                <c:pt idx="858">
                  <c:v>42045</c:v>
                </c:pt>
                <c:pt idx="859">
                  <c:v>42046</c:v>
                </c:pt>
                <c:pt idx="860">
                  <c:v>42047</c:v>
                </c:pt>
                <c:pt idx="861">
                  <c:v>42048</c:v>
                </c:pt>
                <c:pt idx="862">
                  <c:v>42051</c:v>
                </c:pt>
                <c:pt idx="863">
                  <c:v>42052</c:v>
                </c:pt>
                <c:pt idx="864">
                  <c:v>42053</c:v>
                </c:pt>
                <c:pt idx="865">
                  <c:v>42054</c:v>
                </c:pt>
                <c:pt idx="866">
                  <c:v>42055</c:v>
                </c:pt>
                <c:pt idx="867">
                  <c:v>42058</c:v>
                </c:pt>
                <c:pt idx="868">
                  <c:v>42059</c:v>
                </c:pt>
                <c:pt idx="869">
                  <c:v>42060</c:v>
                </c:pt>
                <c:pt idx="870">
                  <c:v>42061</c:v>
                </c:pt>
                <c:pt idx="871">
                  <c:v>42062</c:v>
                </c:pt>
                <c:pt idx="872">
                  <c:v>42065</c:v>
                </c:pt>
                <c:pt idx="873">
                  <c:v>42066</c:v>
                </c:pt>
                <c:pt idx="874">
                  <c:v>42067</c:v>
                </c:pt>
                <c:pt idx="875">
                  <c:v>42068</c:v>
                </c:pt>
                <c:pt idx="876">
                  <c:v>42069</c:v>
                </c:pt>
                <c:pt idx="877">
                  <c:v>42072</c:v>
                </c:pt>
                <c:pt idx="878">
                  <c:v>42073</c:v>
                </c:pt>
                <c:pt idx="879">
                  <c:v>42074</c:v>
                </c:pt>
                <c:pt idx="880">
                  <c:v>42075</c:v>
                </c:pt>
                <c:pt idx="881">
                  <c:v>42076</c:v>
                </c:pt>
                <c:pt idx="882">
                  <c:v>42079</c:v>
                </c:pt>
                <c:pt idx="883">
                  <c:v>42080</c:v>
                </c:pt>
                <c:pt idx="884">
                  <c:v>42081</c:v>
                </c:pt>
                <c:pt idx="885">
                  <c:v>42082</c:v>
                </c:pt>
                <c:pt idx="886">
                  <c:v>42083</c:v>
                </c:pt>
                <c:pt idx="887">
                  <c:v>42086</c:v>
                </c:pt>
                <c:pt idx="888">
                  <c:v>42087</c:v>
                </c:pt>
                <c:pt idx="889">
                  <c:v>42088</c:v>
                </c:pt>
                <c:pt idx="890">
                  <c:v>42089</c:v>
                </c:pt>
                <c:pt idx="891">
                  <c:v>42090</c:v>
                </c:pt>
                <c:pt idx="892">
                  <c:v>42093</c:v>
                </c:pt>
                <c:pt idx="893">
                  <c:v>42094</c:v>
                </c:pt>
                <c:pt idx="894">
                  <c:v>42095</c:v>
                </c:pt>
                <c:pt idx="895">
                  <c:v>42096</c:v>
                </c:pt>
                <c:pt idx="896">
                  <c:v>42097</c:v>
                </c:pt>
                <c:pt idx="897">
                  <c:v>42100</c:v>
                </c:pt>
                <c:pt idx="898">
                  <c:v>42101</c:v>
                </c:pt>
                <c:pt idx="899">
                  <c:v>42102</c:v>
                </c:pt>
                <c:pt idx="900">
                  <c:v>42103</c:v>
                </c:pt>
                <c:pt idx="901">
                  <c:v>42104</c:v>
                </c:pt>
                <c:pt idx="902">
                  <c:v>42107</c:v>
                </c:pt>
                <c:pt idx="903">
                  <c:v>42108</c:v>
                </c:pt>
                <c:pt idx="904">
                  <c:v>42109</c:v>
                </c:pt>
                <c:pt idx="905">
                  <c:v>42110</c:v>
                </c:pt>
                <c:pt idx="906">
                  <c:v>42111</c:v>
                </c:pt>
                <c:pt idx="907">
                  <c:v>42114</c:v>
                </c:pt>
                <c:pt idx="908">
                  <c:v>42115</c:v>
                </c:pt>
                <c:pt idx="909">
                  <c:v>42116</c:v>
                </c:pt>
                <c:pt idx="910">
                  <c:v>42117</c:v>
                </c:pt>
                <c:pt idx="911">
                  <c:v>42118</c:v>
                </c:pt>
                <c:pt idx="912">
                  <c:v>42121</c:v>
                </c:pt>
                <c:pt idx="913">
                  <c:v>42122</c:v>
                </c:pt>
                <c:pt idx="914">
                  <c:v>42123</c:v>
                </c:pt>
                <c:pt idx="915">
                  <c:v>42124</c:v>
                </c:pt>
                <c:pt idx="916">
                  <c:v>42125</c:v>
                </c:pt>
                <c:pt idx="917">
                  <c:v>42128</c:v>
                </c:pt>
                <c:pt idx="918">
                  <c:v>42129</c:v>
                </c:pt>
                <c:pt idx="919">
                  <c:v>42130</c:v>
                </c:pt>
                <c:pt idx="920">
                  <c:v>42131</c:v>
                </c:pt>
                <c:pt idx="921">
                  <c:v>42132</c:v>
                </c:pt>
                <c:pt idx="922">
                  <c:v>42135</c:v>
                </c:pt>
                <c:pt idx="923">
                  <c:v>42136</c:v>
                </c:pt>
                <c:pt idx="924">
                  <c:v>42137</c:v>
                </c:pt>
                <c:pt idx="925">
                  <c:v>42138</c:v>
                </c:pt>
                <c:pt idx="926">
                  <c:v>42139</c:v>
                </c:pt>
                <c:pt idx="927">
                  <c:v>42142</c:v>
                </c:pt>
                <c:pt idx="928">
                  <c:v>42143</c:v>
                </c:pt>
                <c:pt idx="929">
                  <c:v>42144</c:v>
                </c:pt>
                <c:pt idx="930">
                  <c:v>42145</c:v>
                </c:pt>
                <c:pt idx="931">
                  <c:v>42146</c:v>
                </c:pt>
                <c:pt idx="932">
                  <c:v>42149</c:v>
                </c:pt>
                <c:pt idx="933">
                  <c:v>42150</c:v>
                </c:pt>
                <c:pt idx="934">
                  <c:v>42151</c:v>
                </c:pt>
                <c:pt idx="935">
                  <c:v>42152</c:v>
                </c:pt>
                <c:pt idx="936">
                  <c:v>42153</c:v>
                </c:pt>
                <c:pt idx="937">
                  <c:v>42156</c:v>
                </c:pt>
                <c:pt idx="938">
                  <c:v>42157</c:v>
                </c:pt>
                <c:pt idx="939">
                  <c:v>42158</c:v>
                </c:pt>
                <c:pt idx="940">
                  <c:v>42159</c:v>
                </c:pt>
                <c:pt idx="941">
                  <c:v>42160</c:v>
                </c:pt>
                <c:pt idx="942">
                  <c:v>42163</c:v>
                </c:pt>
                <c:pt idx="943">
                  <c:v>42164</c:v>
                </c:pt>
                <c:pt idx="944">
                  <c:v>42165</c:v>
                </c:pt>
                <c:pt idx="945">
                  <c:v>42166</c:v>
                </c:pt>
                <c:pt idx="946">
                  <c:v>42167</c:v>
                </c:pt>
                <c:pt idx="947">
                  <c:v>42170</c:v>
                </c:pt>
                <c:pt idx="948">
                  <c:v>42171</c:v>
                </c:pt>
                <c:pt idx="949">
                  <c:v>42172</c:v>
                </c:pt>
                <c:pt idx="950">
                  <c:v>42173</c:v>
                </c:pt>
                <c:pt idx="951">
                  <c:v>42174</c:v>
                </c:pt>
                <c:pt idx="952">
                  <c:v>42177</c:v>
                </c:pt>
                <c:pt idx="953">
                  <c:v>42178</c:v>
                </c:pt>
                <c:pt idx="954">
                  <c:v>42179</c:v>
                </c:pt>
                <c:pt idx="955">
                  <c:v>42180</c:v>
                </c:pt>
                <c:pt idx="956">
                  <c:v>42181</c:v>
                </c:pt>
                <c:pt idx="957">
                  <c:v>42184</c:v>
                </c:pt>
                <c:pt idx="958">
                  <c:v>42185</c:v>
                </c:pt>
                <c:pt idx="959">
                  <c:v>42186</c:v>
                </c:pt>
                <c:pt idx="960">
                  <c:v>42187</c:v>
                </c:pt>
                <c:pt idx="961">
                  <c:v>42188</c:v>
                </c:pt>
                <c:pt idx="962">
                  <c:v>42191</c:v>
                </c:pt>
                <c:pt idx="963">
                  <c:v>42192</c:v>
                </c:pt>
                <c:pt idx="964">
                  <c:v>42193</c:v>
                </c:pt>
                <c:pt idx="965">
                  <c:v>42194</c:v>
                </c:pt>
                <c:pt idx="966">
                  <c:v>42195</c:v>
                </c:pt>
                <c:pt idx="967">
                  <c:v>42198</c:v>
                </c:pt>
                <c:pt idx="968">
                  <c:v>42199</c:v>
                </c:pt>
                <c:pt idx="969">
                  <c:v>42200</c:v>
                </c:pt>
                <c:pt idx="970">
                  <c:v>42201</c:v>
                </c:pt>
                <c:pt idx="971">
                  <c:v>42202</c:v>
                </c:pt>
                <c:pt idx="972">
                  <c:v>42205</c:v>
                </c:pt>
                <c:pt idx="973">
                  <c:v>42206</c:v>
                </c:pt>
                <c:pt idx="974">
                  <c:v>42207</c:v>
                </c:pt>
                <c:pt idx="975">
                  <c:v>42208</c:v>
                </c:pt>
                <c:pt idx="976">
                  <c:v>42209</c:v>
                </c:pt>
                <c:pt idx="977">
                  <c:v>42212</c:v>
                </c:pt>
                <c:pt idx="978">
                  <c:v>42213</c:v>
                </c:pt>
                <c:pt idx="979">
                  <c:v>42214</c:v>
                </c:pt>
                <c:pt idx="980">
                  <c:v>42215</c:v>
                </c:pt>
                <c:pt idx="981">
                  <c:v>42216</c:v>
                </c:pt>
                <c:pt idx="982">
                  <c:v>42219</c:v>
                </c:pt>
                <c:pt idx="983">
                  <c:v>42220</c:v>
                </c:pt>
                <c:pt idx="984">
                  <c:v>42221</c:v>
                </c:pt>
                <c:pt idx="985">
                  <c:v>42222</c:v>
                </c:pt>
                <c:pt idx="986">
                  <c:v>42223</c:v>
                </c:pt>
                <c:pt idx="987">
                  <c:v>42226</c:v>
                </c:pt>
                <c:pt idx="988">
                  <c:v>42227</c:v>
                </c:pt>
                <c:pt idx="989">
                  <c:v>42228</c:v>
                </c:pt>
                <c:pt idx="990">
                  <c:v>42229</c:v>
                </c:pt>
                <c:pt idx="991">
                  <c:v>42230</c:v>
                </c:pt>
                <c:pt idx="992">
                  <c:v>42233</c:v>
                </c:pt>
                <c:pt idx="993">
                  <c:v>42234</c:v>
                </c:pt>
                <c:pt idx="994">
                  <c:v>42235</c:v>
                </c:pt>
                <c:pt idx="995">
                  <c:v>42236</c:v>
                </c:pt>
                <c:pt idx="996">
                  <c:v>42237</c:v>
                </c:pt>
                <c:pt idx="997">
                  <c:v>42240</c:v>
                </c:pt>
                <c:pt idx="998">
                  <c:v>42241</c:v>
                </c:pt>
                <c:pt idx="999">
                  <c:v>42242</c:v>
                </c:pt>
                <c:pt idx="1000">
                  <c:v>42243</c:v>
                </c:pt>
                <c:pt idx="1001">
                  <c:v>42244</c:v>
                </c:pt>
                <c:pt idx="1002">
                  <c:v>42247</c:v>
                </c:pt>
                <c:pt idx="1003">
                  <c:v>42248</c:v>
                </c:pt>
                <c:pt idx="1004">
                  <c:v>42249</c:v>
                </c:pt>
                <c:pt idx="1005">
                  <c:v>42250</c:v>
                </c:pt>
                <c:pt idx="1006">
                  <c:v>42251</c:v>
                </c:pt>
                <c:pt idx="1007">
                  <c:v>42254</c:v>
                </c:pt>
                <c:pt idx="1008">
                  <c:v>42255</c:v>
                </c:pt>
                <c:pt idx="1009">
                  <c:v>42256</c:v>
                </c:pt>
                <c:pt idx="1010">
                  <c:v>42257</c:v>
                </c:pt>
                <c:pt idx="1011">
                  <c:v>42258</c:v>
                </c:pt>
                <c:pt idx="1012">
                  <c:v>42261</c:v>
                </c:pt>
                <c:pt idx="1013">
                  <c:v>42262</c:v>
                </c:pt>
                <c:pt idx="1014">
                  <c:v>42263</c:v>
                </c:pt>
                <c:pt idx="1015">
                  <c:v>42264</c:v>
                </c:pt>
                <c:pt idx="1016">
                  <c:v>42265</c:v>
                </c:pt>
                <c:pt idx="1017">
                  <c:v>42268</c:v>
                </c:pt>
                <c:pt idx="1018">
                  <c:v>42269</c:v>
                </c:pt>
                <c:pt idx="1019">
                  <c:v>42270</c:v>
                </c:pt>
                <c:pt idx="1020">
                  <c:v>42271</c:v>
                </c:pt>
                <c:pt idx="1021">
                  <c:v>42272</c:v>
                </c:pt>
                <c:pt idx="1022">
                  <c:v>42275</c:v>
                </c:pt>
                <c:pt idx="1023">
                  <c:v>42276</c:v>
                </c:pt>
                <c:pt idx="1024">
                  <c:v>42277</c:v>
                </c:pt>
                <c:pt idx="1025">
                  <c:v>42278</c:v>
                </c:pt>
                <c:pt idx="1026">
                  <c:v>42279</c:v>
                </c:pt>
                <c:pt idx="1027">
                  <c:v>42282</c:v>
                </c:pt>
                <c:pt idx="1028">
                  <c:v>42283</c:v>
                </c:pt>
                <c:pt idx="1029">
                  <c:v>42284</c:v>
                </c:pt>
                <c:pt idx="1030">
                  <c:v>42285</c:v>
                </c:pt>
                <c:pt idx="1031">
                  <c:v>42286</c:v>
                </c:pt>
                <c:pt idx="1032">
                  <c:v>42289</c:v>
                </c:pt>
                <c:pt idx="1033">
                  <c:v>42290</c:v>
                </c:pt>
                <c:pt idx="1034">
                  <c:v>42291</c:v>
                </c:pt>
                <c:pt idx="1035">
                  <c:v>42292</c:v>
                </c:pt>
                <c:pt idx="1036">
                  <c:v>42293</c:v>
                </c:pt>
                <c:pt idx="1037">
                  <c:v>42296</c:v>
                </c:pt>
                <c:pt idx="1038">
                  <c:v>42297</c:v>
                </c:pt>
                <c:pt idx="1039">
                  <c:v>42298</c:v>
                </c:pt>
                <c:pt idx="1040">
                  <c:v>42299</c:v>
                </c:pt>
                <c:pt idx="1041">
                  <c:v>42300</c:v>
                </c:pt>
                <c:pt idx="1042">
                  <c:v>42303</c:v>
                </c:pt>
                <c:pt idx="1043">
                  <c:v>42304</c:v>
                </c:pt>
                <c:pt idx="1044">
                  <c:v>42305</c:v>
                </c:pt>
                <c:pt idx="1045">
                  <c:v>42306</c:v>
                </c:pt>
                <c:pt idx="1046">
                  <c:v>42307</c:v>
                </c:pt>
                <c:pt idx="1047">
                  <c:v>42310</c:v>
                </c:pt>
                <c:pt idx="1048">
                  <c:v>42311</c:v>
                </c:pt>
                <c:pt idx="1049">
                  <c:v>42312</c:v>
                </c:pt>
                <c:pt idx="1050">
                  <c:v>42313</c:v>
                </c:pt>
                <c:pt idx="1051">
                  <c:v>42314</c:v>
                </c:pt>
                <c:pt idx="1052">
                  <c:v>42317</c:v>
                </c:pt>
                <c:pt idx="1053">
                  <c:v>42318</c:v>
                </c:pt>
                <c:pt idx="1054">
                  <c:v>42319</c:v>
                </c:pt>
                <c:pt idx="1055">
                  <c:v>42320</c:v>
                </c:pt>
                <c:pt idx="1056">
                  <c:v>42321</c:v>
                </c:pt>
                <c:pt idx="1057">
                  <c:v>42324</c:v>
                </c:pt>
                <c:pt idx="1058">
                  <c:v>42325</c:v>
                </c:pt>
                <c:pt idx="1059">
                  <c:v>42326</c:v>
                </c:pt>
                <c:pt idx="1060">
                  <c:v>42327</c:v>
                </c:pt>
                <c:pt idx="1061">
                  <c:v>42328</c:v>
                </c:pt>
                <c:pt idx="1062">
                  <c:v>42331</c:v>
                </c:pt>
                <c:pt idx="1063">
                  <c:v>42332</c:v>
                </c:pt>
                <c:pt idx="1064">
                  <c:v>42333</c:v>
                </c:pt>
                <c:pt idx="1065">
                  <c:v>42334</c:v>
                </c:pt>
                <c:pt idx="1066">
                  <c:v>42335</c:v>
                </c:pt>
                <c:pt idx="1067">
                  <c:v>42338</c:v>
                </c:pt>
                <c:pt idx="1068">
                  <c:v>42339</c:v>
                </c:pt>
                <c:pt idx="1069">
                  <c:v>42340</c:v>
                </c:pt>
                <c:pt idx="1070">
                  <c:v>42341</c:v>
                </c:pt>
                <c:pt idx="1071">
                  <c:v>42342</c:v>
                </c:pt>
                <c:pt idx="1072">
                  <c:v>42345</c:v>
                </c:pt>
                <c:pt idx="1073">
                  <c:v>42346</c:v>
                </c:pt>
                <c:pt idx="1074">
                  <c:v>42347</c:v>
                </c:pt>
                <c:pt idx="1075">
                  <c:v>42348</c:v>
                </c:pt>
                <c:pt idx="1076">
                  <c:v>42349</c:v>
                </c:pt>
                <c:pt idx="1077">
                  <c:v>42352</c:v>
                </c:pt>
                <c:pt idx="1078">
                  <c:v>42353</c:v>
                </c:pt>
                <c:pt idx="1079">
                  <c:v>42354</c:v>
                </c:pt>
                <c:pt idx="1080">
                  <c:v>42355</c:v>
                </c:pt>
                <c:pt idx="1081">
                  <c:v>42356</c:v>
                </c:pt>
                <c:pt idx="1082">
                  <c:v>42359</c:v>
                </c:pt>
                <c:pt idx="1083">
                  <c:v>42360</c:v>
                </c:pt>
                <c:pt idx="1084">
                  <c:v>42361</c:v>
                </c:pt>
                <c:pt idx="1085">
                  <c:v>42362</c:v>
                </c:pt>
                <c:pt idx="1086">
                  <c:v>42363</c:v>
                </c:pt>
                <c:pt idx="1087">
                  <c:v>42366</c:v>
                </c:pt>
                <c:pt idx="1088">
                  <c:v>42367</c:v>
                </c:pt>
                <c:pt idx="1089">
                  <c:v>42368</c:v>
                </c:pt>
                <c:pt idx="1090">
                  <c:v>42369</c:v>
                </c:pt>
                <c:pt idx="1091">
                  <c:v>42370</c:v>
                </c:pt>
                <c:pt idx="1092">
                  <c:v>42373</c:v>
                </c:pt>
                <c:pt idx="1093">
                  <c:v>42374</c:v>
                </c:pt>
                <c:pt idx="1094">
                  <c:v>42375</c:v>
                </c:pt>
                <c:pt idx="1095">
                  <c:v>42376</c:v>
                </c:pt>
                <c:pt idx="1096">
                  <c:v>42377</c:v>
                </c:pt>
                <c:pt idx="1097">
                  <c:v>42380</c:v>
                </c:pt>
                <c:pt idx="1098">
                  <c:v>42381</c:v>
                </c:pt>
                <c:pt idx="1099">
                  <c:v>42382</c:v>
                </c:pt>
                <c:pt idx="1100">
                  <c:v>42383</c:v>
                </c:pt>
                <c:pt idx="1101">
                  <c:v>42384</c:v>
                </c:pt>
                <c:pt idx="1102">
                  <c:v>42387</c:v>
                </c:pt>
                <c:pt idx="1103">
                  <c:v>42388</c:v>
                </c:pt>
                <c:pt idx="1104">
                  <c:v>42389</c:v>
                </c:pt>
                <c:pt idx="1105">
                  <c:v>42390</c:v>
                </c:pt>
                <c:pt idx="1106">
                  <c:v>42391</c:v>
                </c:pt>
                <c:pt idx="1107">
                  <c:v>42394</c:v>
                </c:pt>
                <c:pt idx="1108">
                  <c:v>42395</c:v>
                </c:pt>
                <c:pt idx="1109">
                  <c:v>42396</c:v>
                </c:pt>
                <c:pt idx="1110">
                  <c:v>42397</c:v>
                </c:pt>
                <c:pt idx="1111">
                  <c:v>42398</c:v>
                </c:pt>
                <c:pt idx="1112">
                  <c:v>42401</c:v>
                </c:pt>
                <c:pt idx="1113">
                  <c:v>42402</c:v>
                </c:pt>
                <c:pt idx="1114">
                  <c:v>42403</c:v>
                </c:pt>
                <c:pt idx="1115">
                  <c:v>42404</c:v>
                </c:pt>
                <c:pt idx="1116">
                  <c:v>42405</c:v>
                </c:pt>
                <c:pt idx="1117">
                  <c:v>42408</c:v>
                </c:pt>
                <c:pt idx="1118">
                  <c:v>42409</c:v>
                </c:pt>
                <c:pt idx="1119">
                  <c:v>42410</c:v>
                </c:pt>
                <c:pt idx="1120">
                  <c:v>42411</c:v>
                </c:pt>
                <c:pt idx="1121">
                  <c:v>42412</c:v>
                </c:pt>
                <c:pt idx="1122">
                  <c:v>42415</c:v>
                </c:pt>
                <c:pt idx="1123">
                  <c:v>42416</c:v>
                </c:pt>
                <c:pt idx="1124">
                  <c:v>42417</c:v>
                </c:pt>
                <c:pt idx="1125">
                  <c:v>42418</c:v>
                </c:pt>
                <c:pt idx="1126">
                  <c:v>42419</c:v>
                </c:pt>
                <c:pt idx="1127">
                  <c:v>42422</c:v>
                </c:pt>
                <c:pt idx="1128">
                  <c:v>42423</c:v>
                </c:pt>
                <c:pt idx="1129">
                  <c:v>42424</c:v>
                </c:pt>
                <c:pt idx="1130">
                  <c:v>42425</c:v>
                </c:pt>
                <c:pt idx="1131">
                  <c:v>42426</c:v>
                </c:pt>
                <c:pt idx="1132">
                  <c:v>42429</c:v>
                </c:pt>
                <c:pt idx="1133">
                  <c:v>42430</c:v>
                </c:pt>
                <c:pt idx="1134">
                  <c:v>42431</c:v>
                </c:pt>
                <c:pt idx="1135">
                  <c:v>42432</c:v>
                </c:pt>
                <c:pt idx="1136">
                  <c:v>42433</c:v>
                </c:pt>
                <c:pt idx="1137">
                  <c:v>42436</c:v>
                </c:pt>
                <c:pt idx="1138">
                  <c:v>42437</c:v>
                </c:pt>
                <c:pt idx="1139">
                  <c:v>42438</c:v>
                </c:pt>
                <c:pt idx="1140">
                  <c:v>42439</c:v>
                </c:pt>
                <c:pt idx="1141">
                  <c:v>42440</c:v>
                </c:pt>
                <c:pt idx="1142">
                  <c:v>42443</c:v>
                </c:pt>
                <c:pt idx="1143">
                  <c:v>42444</c:v>
                </c:pt>
                <c:pt idx="1144">
                  <c:v>42445</c:v>
                </c:pt>
                <c:pt idx="1145">
                  <c:v>42446</c:v>
                </c:pt>
                <c:pt idx="1146">
                  <c:v>42447</c:v>
                </c:pt>
                <c:pt idx="1147">
                  <c:v>42450</c:v>
                </c:pt>
                <c:pt idx="1148">
                  <c:v>42451</c:v>
                </c:pt>
                <c:pt idx="1149">
                  <c:v>42452</c:v>
                </c:pt>
                <c:pt idx="1150">
                  <c:v>42453</c:v>
                </c:pt>
                <c:pt idx="1151">
                  <c:v>42454</c:v>
                </c:pt>
                <c:pt idx="1152">
                  <c:v>42457</c:v>
                </c:pt>
                <c:pt idx="1153">
                  <c:v>42458</c:v>
                </c:pt>
                <c:pt idx="1154">
                  <c:v>42459</c:v>
                </c:pt>
                <c:pt idx="1155">
                  <c:v>42460</c:v>
                </c:pt>
                <c:pt idx="1156">
                  <c:v>42461</c:v>
                </c:pt>
                <c:pt idx="1157">
                  <c:v>42464</c:v>
                </c:pt>
                <c:pt idx="1158">
                  <c:v>42465</c:v>
                </c:pt>
                <c:pt idx="1159">
                  <c:v>42466</c:v>
                </c:pt>
                <c:pt idx="1160">
                  <c:v>42467</c:v>
                </c:pt>
                <c:pt idx="1161">
                  <c:v>42468</c:v>
                </c:pt>
                <c:pt idx="1162">
                  <c:v>42471</c:v>
                </c:pt>
                <c:pt idx="1163">
                  <c:v>42472</c:v>
                </c:pt>
                <c:pt idx="1164">
                  <c:v>42473</c:v>
                </c:pt>
                <c:pt idx="1165">
                  <c:v>42474</c:v>
                </c:pt>
                <c:pt idx="1166">
                  <c:v>42475</c:v>
                </c:pt>
                <c:pt idx="1167">
                  <c:v>42478</c:v>
                </c:pt>
                <c:pt idx="1168">
                  <c:v>42479</c:v>
                </c:pt>
                <c:pt idx="1169">
                  <c:v>42480</c:v>
                </c:pt>
                <c:pt idx="1170">
                  <c:v>42481</c:v>
                </c:pt>
                <c:pt idx="1171">
                  <c:v>42482</c:v>
                </c:pt>
                <c:pt idx="1172">
                  <c:v>42485</c:v>
                </c:pt>
                <c:pt idx="1173">
                  <c:v>42486</c:v>
                </c:pt>
                <c:pt idx="1174">
                  <c:v>42487</c:v>
                </c:pt>
                <c:pt idx="1175">
                  <c:v>42488</c:v>
                </c:pt>
                <c:pt idx="1176">
                  <c:v>42489</c:v>
                </c:pt>
                <c:pt idx="1177">
                  <c:v>42492</c:v>
                </c:pt>
                <c:pt idx="1178">
                  <c:v>42493</c:v>
                </c:pt>
                <c:pt idx="1179">
                  <c:v>42494</c:v>
                </c:pt>
                <c:pt idx="1180">
                  <c:v>42495</c:v>
                </c:pt>
                <c:pt idx="1181">
                  <c:v>42496</c:v>
                </c:pt>
                <c:pt idx="1182">
                  <c:v>42499</c:v>
                </c:pt>
                <c:pt idx="1183">
                  <c:v>42500</c:v>
                </c:pt>
                <c:pt idx="1184">
                  <c:v>42501</c:v>
                </c:pt>
                <c:pt idx="1185">
                  <c:v>42502</c:v>
                </c:pt>
                <c:pt idx="1186">
                  <c:v>42503</c:v>
                </c:pt>
                <c:pt idx="1187">
                  <c:v>42506</c:v>
                </c:pt>
                <c:pt idx="1188">
                  <c:v>42507</c:v>
                </c:pt>
                <c:pt idx="1189">
                  <c:v>42508</c:v>
                </c:pt>
                <c:pt idx="1190">
                  <c:v>42509</c:v>
                </c:pt>
                <c:pt idx="1191">
                  <c:v>42510</c:v>
                </c:pt>
                <c:pt idx="1192">
                  <c:v>42513</c:v>
                </c:pt>
                <c:pt idx="1193">
                  <c:v>42514</c:v>
                </c:pt>
                <c:pt idx="1194">
                  <c:v>42515</c:v>
                </c:pt>
                <c:pt idx="1195">
                  <c:v>42516</c:v>
                </c:pt>
                <c:pt idx="1196">
                  <c:v>42517</c:v>
                </c:pt>
                <c:pt idx="1197">
                  <c:v>42520</c:v>
                </c:pt>
                <c:pt idx="1198">
                  <c:v>42521</c:v>
                </c:pt>
                <c:pt idx="1199">
                  <c:v>42522</c:v>
                </c:pt>
                <c:pt idx="1200">
                  <c:v>42523</c:v>
                </c:pt>
                <c:pt idx="1201">
                  <c:v>42524</c:v>
                </c:pt>
                <c:pt idx="1202">
                  <c:v>42527</c:v>
                </c:pt>
                <c:pt idx="1203">
                  <c:v>42528</c:v>
                </c:pt>
                <c:pt idx="1204">
                  <c:v>42529</c:v>
                </c:pt>
                <c:pt idx="1205">
                  <c:v>42530</c:v>
                </c:pt>
                <c:pt idx="1206">
                  <c:v>42531</c:v>
                </c:pt>
                <c:pt idx="1207">
                  <c:v>42534</c:v>
                </c:pt>
                <c:pt idx="1208">
                  <c:v>42535</c:v>
                </c:pt>
                <c:pt idx="1209">
                  <c:v>42536</c:v>
                </c:pt>
                <c:pt idx="1210">
                  <c:v>42537</c:v>
                </c:pt>
                <c:pt idx="1211">
                  <c:v>42538</c:v>
                </c:pt>
                <c:pt idx="1212">
                  <c:v>42541</c:v>
                </c:pt>
                <c:pt idx="1213">
                  <c:v>42542</c:v>
                </c:pt>
                <c:pt idx="1214">
                  <c:v>42543</c:v>
                </c:pt>
                <c:pt idx="1215">
                  <c:v>42544</c:v>
                </c:pt>
                <c:pt idx="1216">
                  <c:v>42545</c:v>
                </c:pt>
                <c:pt idx="1217">
                  <c:v>42548</c:v>
                </c:pt>
                <c:pt idx="1218">
                  <c:v>42549</c:v>
                </c:pt>
                <c:pt idx="1219">
                  <c:v>42550</c:v>
                </c:pt>
                <c:pt idx="1220">
                  <c:v>42551</c:v>
                </c:pt>
                <c:pt idx="1221">
                  <c:v>42552</c:v>
                </c:pt>
                <c:pt idx="1222">
                  <c:v>42555</c:v>
                </c:pt>
                <c:pt idx="1223">
                  <c:v>42556</c:v>
                </c:pt>
                <c:pt idx="1224">
                  <c:v>42557</c:v>
                </c:pt>
                <c:pt idx="1225">
                  <c:v>42558</c:v>
                </c:pt>
                <c:pt idx="1226">
                  <c:v>42559</c:v>
                </c:pt>
                <c:pt idx="1227">
                  <c:v>42562</c:v>
                </c:pt>
                <c:pt idx="1228">
                  <c:v>42563</c:v>
                </c:pt>
                <c:pt idx="1229">
                  <c:v>42564</c:v>
                </c:pt>
                <c:pt idx="1230">
                  <c:v>42565</c:v>
                </c:pt>
                <c:pt idx="1231">
                  <c:v>42566</c:v>
                </c:pt>
                <c:pt idx="1232">
                  <c:v>42569</c:v>
                </c:pt>
                <c:pt idx="1233">
                  <c:v>42570</c:v>
                </c:pt>
                <c:pt idx="1234">
                  <c:v>42571</c:v>
                </c:pt>
                <c:pt idx="1235">
                  <c:v>42572</c:v>
                </c:pt>
                <c:pt idx="1236">
                  <c:v>42573</c:v>
                </c:pt>
                <c:pt idx="1237">
                  <c:v>42576</c:v>
                </c:pt>
                <c:pt idx="1238">
                  <c:v>42577</c:v>
                </c:pt>
                <c:pt idx="1239">
                  <c:v>42578</c:v>
                </c:pt>
                <c:pt idx="1240">
                  <c:v>42579</c:v>
                </c:pt>
                <c:pt idx="1241">
                  <c:v>42580</c:v>
                </c:pt>
                <c:pt idx="1242">
                  <c:v>42583</c:v>
                </c:pt>
                <c:pt idx="1243">
                  <c:v>42584</c:v>
                </c:pt>
                <c:pt idx="1244">
                  <c:v>42585</c:v>
                </c:pt>
                <c:pt idx="1245">
                  <c:v>42586</c:v>
                </c:pt>
                <c:pt idx="1246">
                  <c:v>42587</c:v>
                </c:pt>
                <c:pt idx="1247">
                  <c:v>42590</c:v>
                </c:pt>
                <c:pt idx="1248">
                  <c:v>42591</c:v>
                </c:pt>
                <c:pt idx="1249">
                  <c:v>42592</c:v>
                </c:pt>
                <c:pt idx="1250">
                  <c:v>42593</c:v>
                </c:pt>
                <c:pt idx="1251">
                  <c:v>42594</c:v>
                </c:pt>
                <c:pt idx="1252">
                  <c:v>42597</c:v>
                </c:pt>
                <c:pt idx="1253">
                  <c:v>42598</c:v>
                </c:pt>
                <c:pt idx="1254">
                  <c:v>42599</c:v>
                </c:pt>
                <c:pt idx="1255">
                  <c:v>42600</c:v>
                </c:pt>
                <c:pt idx="1256">
                  <c:v>42601</c:v>
                </c:pt>
                <c:pt idx="1257">
                  <c:v>42604</c:v>
                </c:pt>
                <c:pt idx="1258">
                  <c:v>42605</c:v>
                </c:pt>
                <c:pt idx="1259">
                  <c:v>42606</c:v>
                </c:pt>
                <c:pt idx="1260">
                  <c:v>42607</c:v>
                </c:pt>
                <c:pt idx="1261">
                  <c:v>42608</c:v>
                </c:pt>
                <c:pt idx="1262">
                  <c:v>42611</c:v>
                </c:pt>
                <c:pt idx="1263">
                  <c:v>42612</c:v>
                </c:pt>
                <c:pt idx="1264">
                  <c:v>42613</c:v>
                </c:pt>
                <c:pt idx="1265">
                  <c:v>42614</c:v>
                </c:pt>
                <c:pt idx="1266">
                  <c:v>42615</c:v>
                </c:pt>
                <c:pt idx="1267">
                  <c:v>42618</c:v>
                </c:pt>
                <c:pt idx="1268">
                  <c:v>42619</c:v>
                </c:pt>
                <c:pt idx="1269">
                  <c:v>42620</c:v>
                </c:pt>
                <c:pt idx="1270">
                  <c:v>42621</c:v>
                </c:pt>
                <c:pt idx="1271">
                  <c:v>42622</c:v>
                </c:pt>
                <c:pt idx="1272">
                  <c:v>42625</c:v>
                </c:pt>
                <c:pt idx="1273">
                  <c:v>42626</c:v>
                </c:pt>
                <c:pt idx="1274">
                  <c:v>42627</c:v>
                </c:pt>
                <c:pt idx="1275">
                  <c:v>42628</c:v>
                </c:pt>
                <c:pt idx="1276">
                  <c:v>42629</c:v>
                </c:pt>
                <c:pt idx="1277">
                  <c:v>42632</c:v>
                </c:pt>
                <c:pt idx="1278">
                  <c:v>42633</c:v>
                </c:pt>
                <c:pt idx="1279">
                  <c:v>42634</c:v>
                </c:pt>
                <c:pt idx="1280">
                  <c:v>42635</c:v>
                </c:pt>
                <c:pt idx="1281">
                  <c:v>42636</c:v>
                </c:pt>
                <c:pt idx="1282">
                  <c:v>42639</c:v>
                </c:pt>
                <c:pt idx="1283">
                  <c:v>42640</c:v>
                </c:pt>
                <c:pt idx="1284">
                  <c:v>42641</c:v>
                </c:pt>
                <c:pt idx="1285">
                  <c:v>42642</c:v>
                </c:pt>
                <c:pt idx="1286">
                  <c:v>42643</c:v>
                </c:pt>
                <c:pt idx="1287">
                  <c:v>42646</c:v>
                </c:pt>
                <c:pt idx="1288">
                  <c:v>42647</c:v>
                </c:pt>
                <c:pt idx="1289">
                  <c:v>42648</c:v>
                </c:pt>
                <c:pt idx="1290">
                  <c:v>42649</c:v>
                </c:pt>
                <c:pt idx="1291">
                  <c:v>42650</c:v>
                </c:pt>
                <c:pt idx="1292">
                  <c:v>42653</c:v>
                </c:pt>
                <c:pt idx="1293">
                  <c:v>42654</c:v>
                </c:pt>
                <c:pt idx="1294">
                  <c:v>42655</c:v>
                </c:pt>
                <c:pt idx="1295">
                  <c:v>42656</c:v>
                </c:pt>
                <c:pt idx="1296">
                  <c:v>42657</c:v>
                </c:pt>
                <c:pt idx="1297">
                  <c:v>42660</c:v>
                </c:pt>
                <c:pt idx="1298">
                  <c:v>42661</c:v>
                </c:pt>
                <c:pt idx="1299">
                  <c:v>42662</c:v>
                </c:pt>
                <c:pt idx="1300">
                  <c:v>42663</c:v>
                </c:pt>
                <c:pt idx="1301">
                  <c:v>42664</c:v>
                </c:pt>
                <c:pt idx="1302">
                  <c:v>42667</c:v>
                </c:pt>
                <c:pt idx="1303">
                  <c:v>42668</c:v>
                </c:pt>
                <c:pt idx="1304">
                  <c:v>42669</c:v>
                </c:pt>
                <c:pt idx="1305">
                  <c:v>42670</c:v>
                </c:pt>
                <c:pt idx="1306">
                  <c:v>42671</c:v>
                </c:pt>
                <c:pt idx="1307">
                  <c:v>42674</c:v>
                </c:pt>
                <c:pt idx="1308">
                  <c:v>42675</c:v>
                </c:pt>
                <c:pt idx="1309">
                  <c:v>42676</c:v>
                </c:pt>
                <c:pt idx="1310">
                  <c:v>42677</c:v>
                </c:pt>
                <c:pt idx="1311">
                  <c:v>42678</c:v>
                </c:pt>
                <c:pt idx="1312">
                  <c:v>42681</c:v>
                </c:pt>
                <c:pt idx="1313">
                  <c:v>42682</c:v>
                </c:pt>
                <c:pt idx="1314">
                  <c:v>42683</c:v>
                </c:pt>
                <c:pt idx="1315">
                  <c:v>42684</c:v>
                </c:pt>
                <c:pt idx="1316">
                  <c:v>42685</c:v>
                </c:pt>
                <c:pt idx="1317">
                  <c:v>42688</c:v>
                </c:pt>
                <c:pt idx="1318">
                  <c:v>42689</c:v>
                </c:pt>
                <c:pt idx="1319">
                  <c:v>42690</c:v>
                </c:pt>
                <c:pt idx="1320">
                  <c:v>42691</c:v>
                </c:pt>
                <c:pt idx="1321">
                  <c:v>42692</c:v>
                </c:pt>
                <c:pt idx="1322">
                  <c:v>42695</c:v>
                </c:pt>
                <c:pt idx="1323">
                  <c:v>42696</c:v>
                </c:pt>
                <c:pt idx="1324">
                  <c:v>42697</c:v>
                </c:pt>
                <c:pt idx="1325">
                  <c:v>42698</c:v>
                </c:pt>
                <c:pt idx="1326">
                  <c:v>42699</c:v>
                </c:pt>
                <c:pt idx="1327">
                  <c:v>42702</c:v>
                </c:pt>
                <c:pt idx="1328">
                  <c:v>42703</c:v>
                </c:pt>
                <c:pt idx="1329">
                  <c:v>42704</c:v>
                </c:pt>
                <c:pt idx="1330">
                  <c:v>42705</c:v>
                </c:pt>
                <c:pt idx="1331">
                  <c:v>42706</c:v>
                </c:pt>
                <c:pt idx="1332">
                  <c:v>42709</c:v>
                </c:pt>
                <c:pt idx="1333">
                  <c:v>42710</c:v>
                </c:pt>
                <c:pt idx="1334">
                  <c:v>42711</c:v>
                </c:pt>
                <c:pt idx="1335">
                  <c:v>42712</c:v>
                </c:pt>
                <c:pt idx="1336">
                  <c:v>42713</c:v>
                </c:pt>
                <c:pt idx="1337">
                  <c:v>42716</c:v>
                </c:pt>
                <c:pt idx="1338">
                  <c:v>42717</c:v>
                </c:pt>
                <c:pt idx="1339">
                  <c:v>42718</c:v>
                </c:pt>
                <c:pt idx="1340">
                  <c:v>42719</c:v>
                </c:pt>
                <c:pt idx="1341">
                  <c:v>42720</c:v>
                </c:pt>
                <c:pt idx="1342">
                  <c:v>42723</c:v>
                </c:pt>
                <c:pt idx="1343">
                  <c:v>42724</c:v>
                </c:pt>
                <c:pt idx="1344">
                  <c:v>42725</c:v>
                </c:pt>
                <c:pt idx="1345">
                  <c:v>42726</c:v>
                </c:pt>
                <c:pt idx="1346">
                  <c:v>42727</c:v>
                </c:pt>
                <c:pt idx="1347">
                  <c:v>42730</c:v>
                </c:pt>
                <c:pt idx="1348">
                  <c:v>42731</c:v>
                </c:pt>
                <c:pt idx="1349">
                  <c:v>42732</c:v>
                </c:pt>
                <c:pt idx="1350">
                  <c:v>42733</c:v>
                </c:pt>
                <c:pt idx="1351">
                  <c:v>42734</c:v>
                </c:pt>
                <c:pt idx="1352">
                  <c:v>42737</c:v>
                </c:pt>
                <c:pt idx="1353">
                  <c:v>42738</c:v>
                </c:pt>
                <c:pt idx="1354">
                  <c:v>42739</c:v>
                </c:pt>
                <c:pt idx="1355">
                  <c:v>42740</c:v>
                </c:pt>
                <c:pt idx="1356">
                  <c:v>42741</c:v>
                </c:pt>
                <c:pt idx="1357">
                  <c:v>42744</c:v>
                </c:pt>
                <c:pt idx="1358">
                  <c:v>42745</c:v>
                </c:pt>
                <c:pt idx="1359">
                  <c:v>42746</c:v>
                </c:pt>
                <c:pt idx="1360">
                  <c:v>42747</c:v>
                </c:pt>
                <c:pt idx="1361">
                  <c:v>42748</c:v>
                </c:pt>
                <c:pt idx="1362">
                  <c:v>42751</c:v>
                </c:pt>
                <c:pt idx="1363">
                  <c:v>42752</c:v>
                </c:pt>
                <c:pt idx="1364">
                  <c:v>42753</c:v>
                </c:pt>
                <c:pt idx="1365">
                  <c:v>42754</c:v>
                </c:pt>
                <c:pt idx="1366">
                  <c:v>42755</c:v>
                </c:pt>
                <c:pt idx="1367">
                  <c:v>42758</c:v>
                </c:pt>
                <c:pt idx="1368">
                  <c:v>42759</c:v>
                </c:pt>
                <c:pt idx="1369">
                  <c:v>42760</c:v>
                </c:pt>
                <c:pt idx="1370">
                  <c:v>42761</c:v>
                </c:pt>
                <c:pt idx="1371">
                  <c:v>42762</c:v>
                </c:pt>
                <c:pt idx="1372">
                  <c:v>42765</c:v>
                </c:pt>
                <c:pt idx="1373">
                  <c:v>42766</c:v>
                </c:pt>
                <c:pt idx="1374">
                  <c:v>42767</c:v>
                </c:pt>
                <c:pt idx="1375">
                  <c:v>42768</c:v>
                </c:pt>
                <c:pt idx="1376">
                  <c:v>42769</c:v>
                </c:pt>
                <c:pt idx="1377">
                  <c:v>42772</c:v>
                </c:pt>
                <c:pt idx="1378">
                  <c:v>42773</c:v>
                </c:pt>
                <c:pt idx="1379">
                  <c:v>42774</c:v>
                </c:pt>
                <c:pt idx="1380">
                  <c:v>42775</c:v>
                </c:pt>
                <c:pt idx="1381">
                  <c:v>42776</c:v>
                </c:pt>
                <c:pt idx="1382">
                  <c:v>42779</c:v>
                </c:pt>
                <c:pt idx="1383">
                  <c:v>42780</c:v>
                </c:pt>
                <c:pt idx="1384">
                  <c:v>42781</c:v>
                </c:pt>
                <c:pt idx="1385">
                  <c:v>42782</c:v>
                </c:pt>
                <c:pt idx="1386">
                  <c:v>42783</c:v>
                </c:pt>
                <c:pt idx="1387">
                  <c:v>42786</c:v>
                </c:pt>
                <c:pt idx="1388">
                  <c:v>42787</c:v>
                </c:pt>
                <c:pt idx="1389">
                  <c:v>42788</c:v>
                </c:pt>
                <c:pt idx="1390">
                  <c:v>42789</c:v>
                </c:pt>
                <c:pt idx="1391">
                  <c:v>42790</c:v>
                </c:pt>
                <c:pt idx="1392">
                  <c:v>42793</c:v>
                </c:pt>
                <c:pt idx="1393">
                  <c:v>42794</c:v>
                </c:pt>
                <c:pt idx="1394">
                  <c:v>42795</c:v>
                </c:pt>
                <c:pt idx="1395">
                  <c:v>42796</c:v>
                </c:pt>
                <c:pt idx="1396">
                  <c:v>42797</c:v>
                </c:pt>
                <c:pt idx="1397">
                  <c:v>42800</c:v>
                </c:pt>
                <c:pt idx="1398">
                  <c:v>42801</c:v>
                </c:pt>
                <c:pt idx="1399">
                  <c:v>42802</c:v>
                </c:pt>
                <c:pt idx="1400">
                  <c:v>42803</c:v>
                </c:pt>
                <c:pt idx="1401">
                  <c:v>42804</c:v>
                </c:pt>
                <c:pt idx="1402">
                  <c:v>42807</c:v>
                </c:pt>
                <c:pt idx="1403">
                  <c:v>42808</c:v>
                </c:pt>
                <c:pt idx="1404">
                  <c:v>42809</c:v>
                </c:pt>
                <c:pt idx="1405">
                  <c:v>42810</c:v>
                </c:pt>
                <c:pt idx="1406">
                  <c:v>42811</c:v>
                </c:pt>
                <c:pt idx="1407">
                  <c:v>42814</c:v>
                </c:pt>
                <c:pt idx="1408">
                  <c:v>42815</c:v>
                </c:pt>
                <c:pt idx="1409">
                  <c:v>42816</c:v>
                </c:pt>
                <c:pt idx="1410">
                  <c:v>42817</c:v>
                </c:pt>
                <c:pt idx="1411">
                  <c:v>42818</c:v>
                </c:pt>
                <c:pt idx="1412">
                  <c:v>42821</c:v>
                </c:pt>
                <c:pt idx="1413">
                  <c:v>42822</c:v>
                </c:pt>
                <c:pt idx="1414">
                  <c:v>42823</c:v>
                </c:pt>
                <c:pt idx="1415">
                  <c:v>42824</c:v>
                </c:pt>
                <c:pt idx="1416">
                  <c:v>42825</c:v>
                </c:pt>
                <c:pt idx="1417">
                  <c:v>42828</c:v>
                </c:pt>
                <c:pt idx="1418">
                  <c:v>42829</c:v>
                </c:pt>
                <c:pt idx="1419">
                  <c:v>42830</c:v>
                </c:pt>
                <c:pt idx="1420">
                  <c:v>42831</c:v>
                </c:pt>
                <c:pt idx="1421">
                  <c:v>42832</c:v>
                </c:pt>
                <c:pt idx="1422">
                  <c:v>42835</c:v>
                </c:pt>
                <c:pt idx="1423">
                  <c:v>42836</c:v>
                </c:pt>
                <c:pt idx="1424">
                  <c:v>42837</c:v>
                </c:pt>
                <c:pt idx="1425">
                  <c:v>42838</c:v>
                </c:pt>
                <c:pt idx="1426">
                  <c:v>42839</c:v>
                </c:pt>
                <c:pt idx="1427">
                  <c:v>42842</c:v>
                </c:pt>
                <c:pt idx="1428">
                  <c:v>42843</c:v>
                </c:pt>
                <c:pt idx="1429">
                  <c:v>42844</c:v>
                </c:pt>
                <c:pt idx="1430">
                  <c:v>42845</c:v>
                </c:pt>
                <c:pt idx="1431">
                  <c:v>42846</c:v>
                </c:pt>
                <c:pt idx="1432">
                  <c:v>42849</c:v>
                </c:pt>
                <c:pt idx="1433">
                  <c:v>42850</c:v>
                </c:pt>
                <c:pt idx="1434">
                  <c:v>42851</c:v>
                </c:pt>
                <c:pt idx="1435">
                  <c:v>42852</c:v>
                </c:pt>
                <c:pt idx="1436">
                  <c:v>42853</c:v>
                </c:pt>
                <c:pt idx="1437">
                  <c:v>42856</c:v>
                </c:pt>
                <c:pt idx="1438">
                  <c:v>42857</c:v>
                </c:pt>
                <c:pt idx="1439">
                  <c:v>42858</c:v>
                </c:pt>
                <c:pt idx="1440">
                  <c:v>42859</c:v>
                </c:pt>
                <c:pt idx="1441">
                  <c:v>42860</c:v>
                </c:pt>
                <c:pt idx="1442">
                  <c:v>42863</c:v>
                </c:pt>
                <c:pt idx="1443">
                  <c:v>42864</c:v>
                </c:pt>
                <c:pt idx="1444">
                  <c:v>42865</c:v>
                </c:pt>
                <c:pt idx="1445">
                  <c:v>42866</c:v>
                </c:pt>
                <c:pt idx="1446">
                  <c:v>42867</c:v>
                </c:pt>
                <c:pt idx="1447">
                  <c:v>42870</c:v>
                </c:pt>
                <c:pt idx="1448">
                  <c:v>42871</c:v>
                </c:pt>
                <c:pt idx="1449">
                  <c:v>42872</c:v>
                </c:pt>
                <c:pt idx="1450">
                  <c:v>42873</c:v>
                </c:pt>
                <c:pt idx="1451">
                  <c:v>42874</c:v>
                </c:pt>
                <c:pt idx="1452">
                  <c:v>42877</c:v>
                </c:pt>
                <c:pt idx="1453">
                  <c:v>42878</c:v>
                </c:pt>
                <c:pt idx="1454">
                  <c:v>42879</c:v>
                </c:pt>
                <c:pt idx="1455">
                  <c:v>42880</c:v>
                </c:pt>
                <c:pt idx="1456">
                  <c:v>42881</c:v>
                </c:pt>
                <c:pt idx="1457">
                  <c:v>42884</c:v>
                </c:pt>
                <c:pt idx="1458">
                  <c:v>42885</c:v>
                </c:pt>
                <c:pt idx="1459">
                  <c:v>42886</c:v>
                </c:pt>
                <c:pt idx="1460">
                  <c:v>42887</c:v>
                </c:pt>
                <c:pt idx="1461">
                  <c:v>42888</c:v>
                </c:pt>
                <c:pt idx="1462">
                  <c:v>42891</c:v>
                </c:pt>
                <c:pt idx="1463">
                  <c:v>42892</c:v>
                </c:pt>
                <c:pt idx="1464">
                  <c:v>42893</c:v>
                </c:pt>
                <c:pt idx="1465">
                  <c:v>42894</c:v>
                </c:pt>
                <c:pt idx="1466">
                  <c:v>42895</c:v>
                </c:pt>
                <c:pt idx="1467">
                  <c:v>42898</c:v>
                </c:pt>
                <c:pt idx="1468">
                  <c:v>42899</c:v>
                </c:pt>
                <c:pt idx="1469">
                  <c:v>42900</c:v>
                </c:pt>
                <c:pt idx="1470">
                  <c:v>42901</c:v>
                </c:pt>
                <c:pt idx="1471">
                  <c:v>42902</c:v>
                </c:pt>
                <c:pt idx="1472">
                  <c:v>42905</c:v>
                </c:pt>
                <c:pt idx="1473">
                  <c:v>42906</c:v>
                </c:pt>
                <c:pt idx="1474">
                  <c:v>42907</c:v>
                </c:pt>
                <c:pt idx="1475">
                  <c:v>42908</c:v>
                </c:pt>
                <c:pt idx="1476">
                  <c:v>42909</c:v>
                </c:pt>
                <c:pt idx="1477">
                  <c:v>42912</c:v>
                </c:pt>
                <c:pt idx="1478">
                  <c:v>42913</c:v>
                </c:pt>
                <c:pt idx="1479">
                  <c:v>42914</c:v>
                </c:pt>
                <c:pt idx="1480">
                  <c:v>42915</c:v>
                </c:pt>
                <c:pt idx="1481">
                  <c:v>42916</c:v>
                </c:pt>
                <c:pt idx="1482">
                  <c:v>42919</c:v>
                </c:pt>
                <c:pt idx="1483">
                  <c:v>42920</c:v>
                </c:pt>
                <c:pt idx="1484">
                  <c:v>42921</c:v>
                </c:pt>
                <c:pt idx="1485">
                  <c:v>42922</c:v>
                </c:pt>
                <c:pt idx="1486">
                  <c:v>42923</c:v>
                </c:pt>
                <c:pt idx="1487">
                  <c:v>42926</c:v>
                </c:pt>
                <c:pt idx="1488">
                  <c:v>42927</c:v>
                </c:pt>
                <c:pt idx="1489">
                  <c:v>42928</c:v>
                </c:pt>
                <c:pt idx="1490">
                  <c:v>42929</c:v>
                </c:pt>
                <c:pt idx="1491">
                  <c:v>42930</c:v>
                </c:pt>
                <c:pt idx="1492">
                  <c:v>42933</c:v>
                </c:pt>
                <c:pt idx="1493">
                  <c:v>42934</c:v>
                </c:pt>
                <c:pt idx="1494">
                  <c:v>42935</c:v>
                </c:pt>
                <c:pt idx="1495">
                  <c:v>42936</c:v>
                </c:pt>
                <c:pt idx="1496">
                  <c:v>42937</c:v>
                </c:pt>
                <c:pt idx="1497">
                  <c:v>42940</c:v>
                </c:pt>
                <c:pt idx="1498">
                  <c:v>42941</c:v>
                </c:pt>
                <c:pt idx="1499">
                  <c:v>42942</c:v>
                </c:pt>
                <c:pt idx="1500">
                  <c:v>42943</c:v>
                </c:pt>
                <c:pt idx="1501">
                  <c:v>42944</c:v>
                </c:pt>
                <c:pt idx="1502">
                  <c:v>42947</c:v>
                </c:pt>
                <c:pt idx="1503">
                  <c:v>42948</c:v>
                </c:pt>
                <c:pt idx="1504">
                  <c:v>42949</c:v>
                </c:pt>
                <c:pt idx="1505">
                  <c:v>42950</c:v>
                </c:pt>
                <c:pt idx="1506">
                  <c:v>42951</c:v>
                </c:pt>
                <c:pt idx="1507">
                  <c:v>42954</c:v>
                </c:pt>
                <c:pt idx="1508">
                  <c:v>42955</c:v>
                </c:pt>
                <c:pt idx="1509">
                  <c:v>42956</c:v>
                </c:pt>
                <c:pt idx="1510">
                  <c:v>42957</c:v>
                </c:pt>
                <c:pt idx="1511">
                  <c:v>42958</c:v>
                </c:pt>
                <c:pt idx="1512">
                  <c:v>42961</c:v>
                </c:pt>
                <c:pt idx="1513">
                  <c:v>42962</c:v>
                </c:pt>
                <c:pt idx="1514">
                  <c:v>42963</c:v>
                </c:pt>
                <c:pt idx="1515">
                  <c:v>42964</c:v>
                </c:pt>
                <c:pt idx="1516">
                  <c:v>42965</c:v>
                </c:pt>
                <c:pt idx="1517">
                  <c:v>42968</c:v>
                </c:pt>
                <c:pt idx="1518">
                  <c:v>42969</c:v>
                </c:pt>
                <c:pt idx="1519">
                  <c:v>42970</c:v>
                </c:pt>
                <c:pt idx="1520">
                  <c:v>42971</c:v>
                </c:pt>
                <c:pt idx="1521">
                  <c:v>42972</c:v>
                </c:pt>
                <c:pt idx="1522">
                  <c:v>42975</c:v>
                </c:pt>
                <c:pt idx="1523">
                  <c:v>42976</c:v>
                </c:pt>
                <c:pt idx="1524">
                  <c:v>42977</c:v>
                </c:pt>
                <c:pt idx="1525">
                  <c:v>42978</c:v>
                </c:pt>
                <c:pt idx="1526">
                  <c:v>42979</c:v>
                </c:pt>
                <c:pt idx="1527">
                  <c:v>42982</c:v>
                </c:pt>
                <c:pt idx="1528">
                  <c:v>42983</c:v>
                </c:pt>
                <c:pt idx="1529">
                  <c:v>42984</c:v>
                </c:pt>
                <c:pt idx="1530">
                  <c:v>42985</c:v>
                </c:pt>
                <c:pt idx="1531">
                  <c:v>42986</c:v>
                </c:pt>
                <c:pt idx="1532">
                  <c:v>42989</c:v>
                </c:pt>
                <c:pt idx="1533">
                  <c:v>42990</c:v>
                </c:pt>
                <c:pt idx="1534">
                  <c:v>42991</c:v>
                </c:pt>
                <c:pt idx="1535">
                  <c:v>42992</c:v>
                </c:pt>
                <c:pt idx="1536">
                  <c:v>42993</c:v>
                </c:pt>
                <c:pt idx="1537">
                  <c:v>42996</c:v>
                </c:pt>
                <c:pt idx="1538">
                  <c:v>42997</c:v>
                </c:pt>
                <c:pt idx="1539">
                  <c:v>42998</c:v>
                </c:pt>
                <c:pt idx="1540">
                  <c:v>42999</c:v>
                </c:pt>
                <c:pt idx="1541">
                  <c:v>43000</c:v>
                </c:pt>
                <c:pt idx="1542">
                  <c:v>43003</c:v>
                </c:pt>
                <c:pt idx="1543">
                  <c:v>43004</c:v>
                </c:pt>
                <c:pt idx="1544">
                  <c:v>43005</c:v>
                </c:pt>
                <c:pt idx="1545">
                  <c:v>43006</c:v>
                </c:pt>
                <c:pt idx="1546">
                  <c:v>43007</c:v>
                </c:pt>
                <c:pt idx="1547">
                  <c:v>43010</c:v>
                </c:pt>
                <c:pt idx="1548">
                  <c:v>43011</c:v>
                </c:pt>
                <c:pt idx="1549">
                  <c:v>43012</c:v>
                </c:pt>
                <c:pt idx="1550">
                  <c:v>43013</c:v>
                </c:pt>
                <c:pt idx="1551">
                  <c:v>43014</c:v>
                </c:pt>
                <c:pt idx="1552">
                  <c:v>43017</c:v>
                </c:pt>
                <c:pt idx="1553">
                  <c:v>43018</c:v>
                </c:pt>
                <c:pt idx="1554">
                  <c:v>43019</c:v>
                </c:pt>
                <c:pt idx="1555">
                  <c:v>43020</c:v>
                </c:pt>
                <c:pt idx="1556">
                  <c:v>43021</c:v>
                </c:pt>
                <c:pt idx="1557">
                  <c:v>43024</c:v>
                </c:pt>
                <c:pt idx="1558">
                  <c:v>43025</c:v>
                </c:pt>
                <c:pt idx="1559">
                  <c:v>43026</c:v>
                </c:pt>
                <c:pt idx="1560">
                  <c:v>43027</c:v>
                </c:pt>
                <c:pt idx="1561">
                  <c:v>43028</c:v>
                </c:pt>
                <c:pt idx="1562">
                  <c:v>43031</c:v>
                </c:pt>
                <c:pt idx="1563">
                  <c:v>43032</c:v>
                </c:pt>
                <c:pt idx="1564">
                  <c:v>43033</c:v>
                </c:pt>
                <c:pt idx="1565">
                  <c:v>43034</c:v>
                </c:pt>
                <c:pt idx="1566">
                  <c:v>43035</c:v>
                </c:pt>
                <c:pt idx="1567">
                  <c:v>43038</c:v>
                </c:pt>
                <c:pt idx="1568">
                  <c:v>43039</c:v>
                </c:pt>
                <c:pt idx="1569">
                  <c:v>43040</c:v>
                </c:pt>
                <c:pt idx="1570">
                  <c:v>43041</c:v>
                </c:pt>
                <c:pt idx="1571">
                  <c:v>43042</c:v>
                </c:pt>
                <c:pt idx="1572">
                  <c:v>43045</c:v>
                </c:pt>
                <c:pt idx="1573">
                  <c:v>43046</c:v>
                </c:pt>
                <c:pt idx="1574">
                  <c:v>43047</c:v>
                </c:pt>
                <c:pt idx="1575">
                  <c:v>43048</c:v>
                </c:pt>
                <c:pt idx="1576">
                  <c:v>43049</c:v>
                </c:pt>
                <c:pt idx="1577">
                  <c:v>43052</c:v>
                </c:pt>
                <c:pt idx="1578">
                  <c:v>43053</c:v>
                </c:pt>
                <c:pt idx="1579">
                  <c:v>43054</c:v>
                </c:pt>
                <c:pt idx="1580">
                  <c:v>43055</c:v>
                </c:pt>
                <c:pt idx="1581">
                  <c:v>43056</c:v>
                </c:pt>
                <c:pt idx="1582">
                  <c:v>43059</c:v>
                </c:pt>
                <c:pt idx="1583">
                  <c:v>43060</c:v>
                </c:pt>
                <c:pt idx="1584">
                  <c:v>43061</c:v>
                </c:pt>
                <c:pt idx="1585">
                  <c:v>43062</c:v>
                </c:pt>
                <c:pt idx="1586">
                  <c:v>43063</c:v>
                </c:pt>
                <c:pt idx="1587">
                  <c:v>43066</c:v>
                </c:pt>
                <c:pt idx="1588">
                  <c:v>43067</c:v>
                </c:pt>
                <c:pt idx="1589">
                  <c:v>43068</c:v>
                </c:pt>
                <c:pt idx="1590">
                  <c:v>43069</c:v>
                </c:pt>
                <c:pt idx="1591">
                  <c:v>43070</c:v>
                </c:pt>
                <c:pt idx="1592">
                  <c:v>43073</c:v>
                </c:pt>
                <c:pt idx="1593">
                  <c:v>43074</c:v>
                </c:pt>
                <c:pt idx="1594">
                  <c:v>43075</c:v>
                </c:pt>
                <c:pt idx="1595">
                  <c:v>43076</c:v>
                </c:pt>
                <c:pt idx="1596">
                  <c:v>43077</c:v>
                </c:pt>
                <c:pt idx="1597">
                  <c:v>43080</c:v>
                </c:pt>
                <c:pt idx="1598">
                  <c:v>43081</c:v>
                </c:pt>
                <c:pt idx="1599">
                  <c:v>43082</c:v>
                </c:pt>
                <c:pt idx="1600">
                  <c:v>43083</c:v>
                </c:pt>
                <c:pt idx="1601">
                  <c:v>43084</c:v>
                </c:pt>
                <c:pt idx="1602">
                  <c:v>43087</c:v>
                </c:pt>
                <c:pt idx="1603">
                  <c:v>43088</c:v>
                </c:pt>
                <c:pt idx="1604">
                  <c:v>43089</c:v>
                </c:pt>
                <c:pt idx="1605">
                  <c:v>43090</c:v>
                </c:pt>
                <c:pt idx="1606">
                  <c:v>43091</c:v>
                </c:pt>
                <c:pt idx="1607">
                  <c:v>43094</c:v>
                </c:pt>
                <c:pt idx="1608">
                  <c:v>43095</c:v>
                </c:pt>
                <c:pt idx="1609">
                  <c:v>43096</c:v>
                </c:pt>
                <c:pt idx="1610">
                  <c:v>43097</c:v>
                </c:pt>
                <c:pt idx="1611">
                  <c:v>43098</c:v>
                </c:pt>
                <c:pt idx="1612">
                  <c:v>43101</c:v>
                </c:pt>
                <c:pt idx="1613">
                  <c:v>43102</c:v>
                </c:pt>
                <c:pt idx="1614">
                  <c:v>43103</c:v>
                </c:pt>
                <c:pt idx="1615">
                  <c:v>43104</c:v>
                </c:pt>
                <c:pt idx="1616">
                  <c:v>43105</c:v>
                </c:pt>
                <c:pt idx="1617">
                  <c:v>43108</c:v>
                </c:pt>
                <c:pt idx="1618">
                  <c:v>43109</c:v>
                </c:pt>
                <c:pt idx="1619">
                  <c:v>43110</c:v>
                </c:pt>
                <c:pt idx="1620">
                  <c:v>43111</c:v>
                </c:pt>
                <c:pt idx="1621">
                  <c:v>43112</c:v>
                </c:pt>
                <c:pt idx="1622">
                  <c:v>43115</c:v>
                </c:pt>
                <c:pt idx="1623">
                  <c:v>43116</c:v>
                </c:pt>
                <c:pt idx="1624">
                  <c:v>43117</c:v>
                </c:pt>
                <c:pt idx="1625">
                  <c:v>43118</c:v>
                </c:pt>
                <c:pt idx="1626">
                  <c:v>43119</c:v>
                </c:pt>
                <c:pt idx="1627">
                  <c:v>43122</c:v>
                </c:pt>
                <c:pt idx="1628">
                  <c:v>43123</c:v>
                </c:pt>
                <c:pt idx="1629">
                  <c:v>43124</c:v>
                </c:pt>
                <c:pt idx="1630">
                  <c:v>43125</c:v>
                </c:pt>
                <c:pt idx="1631">
                  <c:v>43126</c:v>
                </c:pt>
                <c:pt idx="1632">
                  <c:v>43129</c:v>
                </c:pt>
                <c:pt idx="1633">
                  <c:v>43130</c:v>
                </c:pt>
                <c:pt idx="1634">
                  <c:v>43131</c:v>
                </c:pt>
                <c:pt idx="1635">
                  <c:v>43132</c:v>
                </c:pt>
                <c:pt idx="1636">
                  <c:v>43133</c:v>
                </c:pt>
                <c:pt idx="1637">
                  <c:v>43136</c:v>
                </c:pt>
                <c:pt idx="1638">
                  <c:v>43137</c:v>
                </c:pt>
                <c:pt idx="1639">
                  <c:v>43138</c:v>
                </c:pt>
                <c:pt idx="1640">
                  <c:v>43139</c:v>
                </c:pt>
                <c:pt idx="1641">
                  <c:v>43140</c:v>
                </c:pt>
                <c:pt idx="1642">
                  <c:v>43143</c:v>
                </c:pt>
                <c:pt idx="1643">
                  <c:v>43144</c:v>
                </c:pt>
                <c:pt idx="1644">
                  <c:v>43145</c:v>
                </c:pt>
                <c:pt idx="1645">
                  <c:v>43146</c:v>
                </c:pt>
                <c:pt idx="1646">
                  <c:v>43147</c:v>
                </c:pt>
                <c:pt idx="1647">
                  <c:v>43150</c:v>
                </c:pt>
                <c:pt idx="1648">
                  <c:v>43151</c:v>
                </c:pt>
                <c:pt idx="1649">
                  <c:v>43152</c:v>
                </c:pt>
                <c:pt idx="1650">
                  <c:v>43153</c:v>
                </c:pt>
                <c:pt idx="1651">
                  <c:v>43154</c:v>
                </c:pt>
                <c:pt idx="1652">
                  <c:v>43157</c:v>
                </c:pt>
                <c:pt idx="1653">
                  <c:v>43158</c:v>
                </c:pt>
                <c:pt idx="1654">
                  <c:v>43159</c:v>
                </c:pt>
                <c:pt idx="1655">
                  <c:v>43160</c:v>
                </c:pt>
                <c:pt idx="1656">
                  <c:v>43161</c:v>
                </c:pt>
                <c:pt idx="1657">
                  <c:v>43164</c:v>
                </c:pt>
                <c:pt idx="1658">
                  <c:v>43165</c:v>
                </c:pt>
                <c:pt idx="1659">
                  <c:v>43166</c:v>
                </c:pt>
                <c:pt idx="1660">
                  <c:v>43167</c:v>
                </c:pt>
                <c:pt idx="1661">
                  <c:v>43168</c:v>
                </c:pt>
                <c:pt idx="1662">
                  <c:v>43171</c:v>
                </c:pt>
                <c:pt idx="1663">
                  <c:v>43172</c:v>
                </c:pt>
                <c:pt idx="1664">
                  <c:v>43173</c:v>
                </c:pt>
                <c:pt idx="1665">
                  <c:v>43174</c:v>
                </c:pt>
                <c:pt idx="1666">
                  <c:v>43175</c:v>
                </c:pt>
                <c:pt idx="1667">
                  <c:v>43178</c:v>
                </c:pt>
                <c:pt idx="1668">
                  <c:v>43179</c:v>
                </c:pt>
                <c:pt idx="1669">
                  <c:v>43180</c:v>
                </c:pt>
                <c:pt idx="1670">
                  <c:v>43181</c:v>
                </c:pt>
                <c:pt idx="1671">
                  <c:v>43182</c:v>
                </c:pt>
                <c:pt idx="1672">
                  <c:v>43185</c:v>
                </c:pt>
                <c:pt idx="1673">
                  <c:v>43186</c:v>
                </c:pt>
                <c:pt idx="1674">
                  <c:v>43187</c:v>
                </c:pt>
                <c:pt idx="1675">
                  <c:v>43188</c:v>
                </c:pt>
                <c:pt idx="1676">
                  <c:v>43189</c:v>
                </c:pt>
                <c:pt idx="1677">
                  <c:v>43192</c:v>
                </c:pt>
                <c:pt idx="1678">
                  <c:v>43193</c:v>
                </c:pt>
                <c:pt idx="1679">
                  <c:v>43194</c:v>
                </c:pt>
                <c:pt idx="1680">
                  <c:v>43195</c:v>
                </c:pt>
                <c:pt idx="1681">
                  <c:v>43196</c:v>
                </c:pt>
                <c:pt idx="1682">
                  <c:v>43199</c:v>
                </c:pt>
                <c:pt idx="1683">
                  <c:v>43200</c:v>
                </c:pt>
                <c:pt idx="1684">
                  <c:v>43201</c:v>
                </c:pt>
                <c:pt idx="1685">
                  <c:v>43202</c:v>
                </c:pt>
                <c:pt idx="1686">
                  <c:v>43203</c:v>
                </c:pt>
                <c:pt idx="1687">
                  <c:v>43206</c:v>
                </c:pt>
                <c:pt idx="1688">
                  <c:v>43207</c:v>
                </c:pt>
                <c:pt idx="1689">
                  <c:v>43208</c:v>
                </c:pt>
                <c:pt idx="1690">
                  <c:v>43209</c:v>
                </c:pt>
                <c:pt idx="1691">
                  <c:v>43210</c:v>
                </c:pt>
                <c:pt idx="1692">
                  <c:v>43213</c:v>
                </c:pt>
                <c:pt idx="1693">
                  <c:v>43214</c:v>
                </c:pt>
                <c:pt idx="1694">
                  <c:v>43215</c:v>
                </c:pt>
                <c:pt idx="1695">
                  <c:v>43216</c:v>
                </c:pt>
                <c:pt idx="1696">
                  <c:v>43217</c:v>
                </c:pt>
                <c:pt idx="1697">
                  <c:v>43220</c:v>
                </c:pt>
                <c:pt idx="1698">
                  <c:v>43221</c:v>
                </c:pt>
                <c:pt idx="1699">
                  <c:v>43222</c:v>
                </c:pt>
                <c:pt idx="1700">
                  <c:v>43223</c:v>
                </c:pt>
                <c:pt idx="1701">
                  <c:v>43224</c:v>
                </c:pt>
                <c:pt idx="1702">
                  <c:v>43227</c:v>
                </c:pt>
                <c:pt idx="1703">
                  <c:v>43228</c:v>
                </c:pt>
                <c:pt idx="1704">
                  <c:v>43229</c:v>
                </c:pt>
                <c:pt idx="1705">
                  <c:v>43230</c:v>
                </c:pt>
                <c:pt idx="1706">
                  <c:v>43231</c:v>
                </c:pt>
                <c:pt idx="1707">
                  <c:v>43234</c:v>
                </c:pt>
                <c:pt idx="1708">
                  <c:v>43235</c:v>
                </c:pt>
                <c:pt idx="1709">
                  <c:v>43236</c:v>
                </c:pt>
                <c:pt idx="1710">
                  <c:v>43237</c:v>
                </c:pt>
                <c:pt idx="1711">
                  <c:v>43238</c:v>
                </c:pt>
                <c:pt idx="1712">
                  <c:v>43241</c:v>
                </c:pt>
                <c:pt idx="1713">
                  <c:v>43242</c:v>
                </c:pt>
                <c:pt idx="1714">
                  <c:v>43243</c:v>
                </c:pt>
                <c:pt idx="1715">
                  <c:v>43244</c:v>
                </c:pt>
                <c:pt idx="1716">
                  <c:v>43245</c:v>
                </c:pt>
                <c:pt idx="1717">
                  <c:v>43248</c:v>
                </c:pt>
                <c:pt idx="1718">
                  <c:v>43249</c:v>
                </c:pt>
                <c:pt idx="1719">
                  <c:v>43250</c:v>
                </c:pt>
                <c:pt idx="1720">
                  <c:v>43251</c:v>
                </c:pt>
                <c:pt idx="1721">
                  <c:v>43252</c:v>
                </c:pt>
                <c:pt idx="1722">
                  <c:v>43255</c:v>
                </c:pt>
                <c:pt idx="1723">
                  <c:v>43256</c:v>
                </c:pt>
                <c:pt idx="1724">
                  <c:v>43257</c:v>
                </c:pt>
                <c:pt idx="1725">
                  <c:v>43258</c:v>
                </c:pt>
                <c:pt idx="1726">
                  <c:v>43259</c:v>
                </c:pt>
                <c:pt idx="1727">
                  <c:v>43262</c:v>
                </c:pt>
                <c:pt idx="1728">
                  <c:v>43263</c:v>
                </c:pt>
                <c:pt idx="1729">
                  <c:v>43264</c:v>
                </c:pt>
                <c:pt idx="1730">
                  <c:v>43265</c:v>
                </c:pt>
                <c:pt idx="1731">
                  <c:v>43266</c:v>
                </c:pt>
                <c:pt idx="1732">
                  <c:v>43269</c:v>
                </c:pt>
                <c:pt idx="1733">
                  <c:v>43270</c:v>
                </c:pt>
                <c:pt idx="1734">
                  <c:v>43271</c:v>
                </c:pt>
                <c:pt idx="1735">
                  <c:v>43272</c:v>
                </c:pt>
                <c:pt idx="1736">
                  <c:v>43273</c:v>
                </c:pt>
                <c:pt idx="1737">
                  <c:v>43276</c:v>
                </c:pt>
                <c:pt idx="1738">
                  <c:v>43277</c:v>
                </c:pt>
                <c:pt idx="1739">
                  <c:v>43278</c:v>
                </c:pt>
                <c:pt idx="1740">
                  <c:v>43279</c:v>
                </c:pt>
                <c:pt idx="1741">
                  <c:v>43280</c:v>
                </c:pt>
                <c:pt idx="1742">
                  <c:v>43283</c:v>
                </c:pt>
                <c:pt idx="1743">
                  <c:v>43284</c:v>
                </c:pt>
                <c:pt idx="1744">
                  <c:v>43285</c:v>
                </c:pt>
                <c:pt idx="1745">
                  <c:v>43286</c:v>
                </c:pt>
                <c:pt idx="1746">
                  <c:v>43287</c:v>
                </c:pt>
                <c:pt idx="1747">
                  <c:v>43290</c:v>
                </c:pt>
                <c:pt idx="1748">
                  <c:v>43291</c:v>
                </c:pt>
                <c:pt idx="1749">
                  <c:v>43292</c:v>
                </c:pt>
                <c:pt idx="1750">
                  <c:v>43293</c:v>
                </c:pt>
                <c:pt idx="1751">
                  <c:v>43294</c:v>
                </c:pt>
                <c:pt idx="1752">
                  <c:v>43297</c:v>
                </c:pt>
                <c:pt idx="1753">
                  <c:v>43298</c:v>
                </c:pt>
                <c:pt idx="1754">
                  <c:v>43299</c:v>
                </c:pt>
                <c:pt idx="1755">
                  <c:v>43300</c:v>
                </c:pt>
                <c:pt idx="1756">
                  <c:v>43301</c:v>
                </c:pt>
                <c:pt idx="1757">
                  <c:v>43304</c:v>
                </c:pt>
                <c:pt idx="1758">
                  <c:v>43305</c:v>
                </c:pt>
                <c:pt idx="1759">
                  <c:v>43306</c:v>
                </c:pt>
                <c:pt idx="1760">
                  <c:v>43307</c:v>
                </c:pt>
                <c:pt idx="1761">
                  <c:v>43308</c:v>
                </c:pt>
                <c:pt idx="1762">
                  <c:v>43311</c:v>
                </c:pt>
                <c:pt idx="1763">
                  <c:v>43312</c:v>
                </c:pt>
                <c:pt idx="1764">
                  <c:v>43313</c:v>
                </c:pt>
                <c:pt idx="1765">
                  <c:v>43314</c:v>
                </c:pt>
                <c:pt idx="1766">
                  <c:v>43315</c:v>
                </c:pt>
                <c:pt idx="1767">
                  <c:v>43318</c:v>
                </c:pt>
                <c:pt idx="1768">
                  <c:v>43319</c:v>
                </c:pt>
                <c:pt idx="1769">
                  <c:v>43320</c:v>
                </c:pt>
                <c:pt idx="1770">
                  <c:v>43321</c:v>
                </c:pt>
                <c:pt idx="1771">
                  <c:v>43322</c:v>
                </c:pt>
                <c:pt idx="1772">
                  <c:v>43325</c:v>
                </c:pt>
                <c:pt idx="1773">
                  <c:v>43326</c:v>
                </c:pt>
                <c:pt idx="1774">
                  <c:v>43327</c:v>
                </c:pt>
                <c:pt idx="1775">
                  <c:v>43328</c:v>
                </c:pt>
                <c:pt idx="1776">
                  <c:v>43329</c:v>
                </c:pt>
                <c:pt idx="1777">
                  <c:v>43332</c:v>
                </c:pt>
                <c:pt idx="1778">
                  <c:v>43333</c:v>
                </c:pt>
                <c:pt idx="1779">
                  <c:v>43334</c:v>
                </c:pt>
                <c:pt idx="1780">
                  <c:v>43335</c:v>
                </c:pt>
                <c:pt idx="1781">
                  <c:v>43336</c:v>
                </c:pt>
                <c:pt idx="1782">
                  <c:v>43339</c:v>
                </c:pt>
                <c:pt idx="1783">
                  <c:v>43340</c:v>
                </c:pt>
                <c:pt idx="1784">
                  <c:v>43341</c:v>
                </c:pt>
                <c:pt idx="1785">
                  <c:v>43342</c:v>
                </c:pt>
                <c:pt idx="1786">
                  <c:v>43343</c:v>
                </c:pt>
                <c:pt idx="1787">
                  <c:v>43346</c:v>
                </c:pt>
                <c:pt idx="1788">
                  <c:v>43347</c:v>
                </c:pt>
                <c:pt idx="1789">
                  <c:v>43348</c:v>
                </c:pt>
                <c:pt idx="1790">
                  <c:v>43349</c:v>
                </c:pt>
                <c:pt idx="1791">
                  <c:v>43350</c:v>
                </c:pt>
                <c:pt idx="1792">
                  <c:v>43353</c:v>
                </c:pt>
                <c:pt idx="1793">
                  <c:v>43354</c:v>
                </c:pt>
                <c:pt idx="1794">
                  <c:v>43355</c:v>
                </c:pt>
                <c:pt idx="1795">
                  <c:v>43356</c:v>
                </c:pt>
                <c:pt idx="1796">
                  <c:v>43357</c:v>
                </c:pt>
                <c:pt idx="1797">
                  <c:v>43360</c:v>
                </c:pt>
                <c:pt idx="1798">
                  <c:v>43361</c:v>
                </c:pt>
                <c:pt idx="1799">
                  <c:v>43362</c:v>
                </c:pt>
                <c:pt idx="1800">
                  <c:v>43363</c:v>
                </c:pt>
                <c:pt idx="1801">
                  <c:v>43364</c:v>
                </c:pt>
                <c:pt idx="1802">
                  <c:v>43367</c:v>
                </c:pt>
                <c:pt idx="1803">
                  <c:v>43368</c:v>
                </c:pt>
                <c:pt idx="1804">
                  <c:v>43369</c:v>
                </c:pt>
                <c:pt idx="1805">
                  <c:v>43370</c:v>
                </c:pt>
                <c:pt idx="1806">
                  <c:v>43371</c:v>
                </c:pt>
                <c:pt idx="1807">
                  <c:v>43374</c:v>
                </c:pt>
                <c:pt idx="1808">
                  <c:v>43375</c:v>
                </c:pt>
                <c:pt idx="1809">
                  <c:v>43376</c:v>
                </c:pt>
                <c:pt idx="1810">
                  <c:v>43377</c:v>
                </c:pt>
                <c:pt idx="1811">
                  <c:v>43378</c:v>
                </c:pt>
                <c:pt idx="1812">
                  <c:v>43381</c:v>
                </c:pt>
                <c:pt idx="1813">
                  <c:v>43382</c:v>
                </c:pt>
                <c:pt idx="1814">
                  <c:v>43383</c:v>
                </c:pt>
                <c:pt idx="1815">
                  <c:v>43384</c:v>
                </c:pt>
                <c:pt idx="1816">
                  <c:v>43385</c:v>
                </c:pt>
                <c:pt idx="1817">
                  <c:v>43388</c:v>
                </c:pt>
                <c:pt idx="1818">
                  <c:v>43389</c:v>
                </c:pt>
                <c:pt idx="1819">
                  <c:v>43390</c:v>
                </c:pt>
                <c:pt idx="1820">
                  <c:v>43391</c:v>
                </c:pt>
                <c:pt idx="1821">
                  <c:v>43392</c:v>
                </c:pt>
                <c:pt idx="1822">
                  <c:v>43395</c:v>
                </c:pt>
                <c:pt idx="1823">
                  <c:v>43396</c:v>
                </c:pt>
                <c:pt idx="1824">
                  <c:v>43397</c:v>
                </c:pt>
                <c:pt idx="1825">
                  <c:v>43398</c:v>
                </c:pt>
                <c:pt idx="1826">
                  <c:v>43399</c:v>
                </c:pt>
                <c:pt idx="1827">
                  <c:v>43402</c:v>
                </c:pt>
                <c:pt idx="1828">
                  <c:v>43403</c:v>
                </c:pt>
                <c:pt idx="1829">
                  <c:v>43404</c:v>
                </c:pt>
                <c:pt idx="1830">
                  <c:v>43405</c:v>
                </c:pt>
                <c:pt idx="1831">
                  <c:v>43406</c:v>
                </c:pt>
                <c:pt idx="1832">
                  <c:v>43409</c:v>
                </c:pt>
                <c:pt idx="1833">
                  <c:v>43410</c:v>
                </c:pt>
                <c:pt idx="1834">
                  <c:v>43411</c:v>
                </c:pt>
                <c:pt idx="1835">
                  <c:v>43412</c:v>
                </c:pt>
                <c:pt idx="1836">
                  <c:v>43413</c:v>
                </c:pt>
                <c:pt idx="1837">
                  <c:v>43416</c:v>
                </c:pt>
                <c:pt idx="1838">
                  <c:v>43417</c:v>
                </c:pt>
                <c:pt idx="1839">
                  <c:v>43418</c:v>
                </c:pt>
                <c:pt idx="1840">
                  <c:v>43419</c:v>
                </c:pt>
                <c:pt idx="1841">
                  <c:v>43420</c:v>
                </c:pt>
                <c:pt idx="1842">
                  <c:v>43423</c:v>
                </c:pt>
                <c:pt idx="1843">
                  <c:v>43424</c:v>
                </c:pt>
                <c:pt idx="1844">
                  <c:v>43425</c:v>
                </c:pt>
                <c:pt idx="1845">
                  <c:v>43426</c:v>
                </c:pt>
                <c:pt idx="1846">
                  <c:v>43427</c:v>
                </c:pt>
                <c:pt idx="1847">
                  <c:v>43430</c:v>
                </c:pt>
                <c:pt idx="1848">
                  <c:v>43431</c:v>
                </c:pt>
                <c:pt idx="1849">
                  <c:v>43432</c:v>
                </c:pt>
                <c:pt idx="1850">
                  <c:v>43433</c:v>
                </c:pt>
                <c:pt idx="1851">
                  <c:v>43434</c:v>
                </c:pt>
                <c:pt idx="1852">
                  <c:v>43437</c:v>
                </c:pt>
                <c:pt idx="1853">
                  <c:v>43438</c:v>
                </c:pt>
                <c:pt idx="1854">
                  <c:v>43439</c:v>
                </c:pt>
                <c:pt idx="1855">
                  <c:v>43440</c:v>
                </c:pt>
                <c:pt idx="1856">
                  <c:v>43441</c:v>
                </c:pt>
                <c:pt idx="1857">
                  <c:v>43444</c:v>
                </c:pt>
                <c:pt idx="1858">
                  <c:v>43445</c:v>
                </c:pt>
                <c:pt idx="1859">
                  <c:v>43446</c:v>
                </c:pt>
                <c:pt idx="1860">
                  <c:v>43447</c:v>
                </c:pt>
                <c:pt idx="1861">
                  <c:v>43448</c:v>
                </c:pt>
                <c:pt idx="1862">
                  <c:v>43451</c:v>
                </c:pt>
                <c:pt idx="1863">
                  <c:v>43452</c:v>
                </c:pt>
                <c:pt idx="1864">
                  <c:v>43453</c:v>
                </c:pt>
                <c:pt idx="1865">
                  <c:v>43454</c:v>
                </c:pt>
                <c:pt idx="1866">
                  <c:v>43455</c:v>
                </c:pt>
                <c:pt idx="1867">
                  <c:v>43458</c:v>
                </c:pt>
                <c:pt idx="1868">
                  <c:v>43459</c:v>
                </c:pt>
                <c:pt idx="1869">
                  <c:v>43460</c:v>
                </c:pt>
                <c:pt idx="1870">
                  <c:v>43461</c:v>
                </c:pt>
                <c:pt idx="1871">
                  <c:v>43462</c:v>
                </c:pt>
                <c:pt idx="1872">
                  <c:v>43465</c:v>
                </c:pt>
                <c:pt idx="1873">
                  <c:v>43466</c:v>
                </c:pt>
                <c:pt idx="1874">
                  <c:v>43467</c:v>
                </c:pt>
                <c:pt idx="1875">
                  <c:v>43468</c:v>
                </c:pt>
                <c:pt idx="1876">
                  <c:v>43469</c:v>
                </c:pt>
                <c:pt idx="1877">
                  <c:v>43472</c:v>
                </c:pt>
                <c:pt idx="1878">
                  <c:v>43473</c:v>
                </c:pt>
                <c:pt idx="1879">
                  <c:v>43474</c:v>
                </c:pt>
                <c:pt idx="1880">
                  <c:v>43475</c:v>
                </c:pt>
                <c:pt idx="1881">
                  <c:v>43476</c:v>
                </c:pt>
                <c:pt idx="1882">
                  <c:v>43479</c:v>
                </c:pt>
                <c:pt idx="1883">
                  <c:v>43480</c:v>
                </c:pt>
                <c:pt idx="1884">
                  <c:v>43481</c:v>
                </c:pt>
                <c:pt idx="1885">
                  <c:v>43482</c:v>
                </c:pt>
                <c:pt idx="1886">
                  <c:v>43483</c:v>
                </c:pt>
                <c:pt idx="1887">
                  <c:v>43486</c:v>
                </c:pt>
                <c:pt idx="1888">
                  <c:v>43487</c:v>
                </c:pt>
                <c:pt idx="1889">
                  <c:v>43488</c:v>
                </c:pt>
                <c:pt idx="1890">
                  <c:v>43489</c:v>
                </c:pt>
                <c:pt idx="1891">
                  <c:v>43490</c:v>
                </c:pt>
                <c:pt idx="1892">
                  <c:v>43493</c:v>
                </c:pt>
                <c:pt idx="1893">
                  <c:v>43494</c:v>
                </c:pt>
                <c:pt idx="1894">
                  <c:v>43495</c:v>
                </c:pt>
                <c:pt idx="1895">
                  <c:v>43496</c:v>
                </c:pt>
                <c:pt idx="1896">
                  <c:v>43497</c:v>
                </c:pt>
                <c:pt idx="1897">
                  <c:v>43500</c:v>
                </c:pt>
                <c:pt idx="1898">
                  <c:v>43501</c:v>
                </c:pt>
                <c:pt idx="1899">
                  <c:v>43502</c:v>
                </c:pt>
                <c:pt idx="1900">
                  <c:v>43503</c:v>
                </c:pt>
                <c:pt idx="1901">
                  <c:v>43504</c:v>
                </c:pt>
                <c:pt idx="1902">
                  <c:v>43507</c:v>
                </c:pt>
                <c:pt idx="1903">
                  <c:v>43508</c:v>
                </c:pt>
                <c:pt idx="1904">
                  <c:v>43509</c:v>
                </c:pt>
                <c:pt idx="1905">
                  <c:v>43510</c:v>
                </c:pt>
                <c:pt idx="1906">
                  <c:v>43511</c:v>
                </c:pt>
                <c:pt idx="1907">
                  <c:v>43514</c:v>
                </c:pt>
                <c:pt idx="1908">
                  <c:v>43515</c:v>
                </c:pt>
                <c:pt idx="1909">
                  <c:v>43516</c:v>
                </c:pt>
                <c:pt idx="1910">
                  <c:v>43517</c:v>
                </c:pt>
                <c:pt idx="1911">
                  <c:v>43518</c:v>
                </c:pt>
                <c:pt idx="1912">
                  <c:v>43521</c:v>
                </c:pt>
                <c:pt idx="1913">
                  <c:v>43522</c:v>
                </c:pt>
                <c:pt idx="1914">
                  <c:v>43523</c:v>
                </c:pt>
                <c:pt idx="1915">
                  <c:v>43524</c:v>
                </c:pt>
                <c:pt idx="1916">
                  <c:v>43525</c:v>
                </c:pt>
                <c:pt idx="1917">
                  <c:v>43528</c:v>
                </c:pt>
                <c:pt idx="1918">
                  <c:v>43529</c:v>
                </c:pt>
                <c:pt idx="1919">
                  <c:v>43530</c:v>
                </c:pt>
                <c:pt idx="1920">
                  <c:v>43531</c:v>
                </c:pt>
                <c:pt idx="1921">
                  <c:v>43532</c:v>
                </c:pt>
                <c:pt idx="1922">
                  <c:v>43535</c:v>
                </c:pt>
                <c:pt idx="1923">
                  <c:v>43536</c:v>
                </c:pt>
                <c:pt idx="1924">
                  <c:v>43537</c:v>
                </c:pt>
                <c:pt idx="1925">
                  <c:v>43538</c:v>
                </c:pt>
                <c:pt idx="1926">
                  <c:v>43539</c:v>
                </c:pt>
                <c:pt idx="1927">
                  <c:v>43542</c:v>
                </c:pt>
                <c:pt idx="1928">
                  <c:v>43543</c:v>
                </c:pt>
                <c:pt idx="1929">
                  <c:v>43544</c:v>
                </c:pt>
                <c:pt idx="1930">
                  <c:v>43545</c:v>
                </c:pt>
                <c:pt idx="1931">
                  <c:v>43546</c:v>
                </c:pt>
                <c:pt idx="1932">
                  <c:v>43549</c:v>
                </c:pt>
                <c:pt idx="1933">
                  <c:v>43550</c:v>
                </c:pt>
                <c:pt idx="1934">
                  <c:v>43551</c:v>
                </c:pt>
                <c:pt idx="1935">
                  <c:v>43552</c:v>
                </c:pt>
                <c:pt idx="1936">
                  <c:v>43553</c:v>
                </c:pt>
                <c:pt idx="1937">
                  <c:v>43556</c:v>
                </c:pt>
                <c:pt idx="1938">
                  <c:v>43557</c:v>
                </c:pt>
                <c:pt idx="1939">
                  <c:v>43558</c:v>
                </c:pt>
                <c:pt idx="1940">
                  <c:v>43559</c:v>
                </c:pt>
                <c:pt idx="1941">
                  <c:v>43560</c:v>
                </c:pt>
                <c:pt idx="1942">
                  <c:v>43563</c:v>
                </c:pt>
                <c:pt idx="1943">
                  <c:v>43564</c:v>
                </c:pt>
                <c:pt idx="1944">
                  <c:v>43565</c:v>
                </c:pt>
                <c:pt idx="1945">
                  <c:v>43566</c:v>
                </c:pt>
                <c:pt idx="1946">
                  <c:v>43567</c:v>
                </c:pt>
                <c:pt idx="1947">
                  <c:v>43570</c:v>
                </c:pt>
                <c:pt idx="1948">
                  <c:v>43571</c:v>
                </c:pt>
                <c:pt idx="1949">
                  <c:v>43572</c:v>
                </c:pt>
                <c:pt idx="1950">
                  <c:v>43573</c:v>
                </c:pt>
                <c:pt idx="1951">
                  <c:v>43574</c:v>
                </c:pt>
                <c:pt idx="1952">
                  <c:v>43577</c:v>
                </c:pt>
                <c:pt idx="1953">
                  <c:v>43578</c:v>
                </c:pt>
                <c:pt idx="1954">
                  <c:v>43579</c:v>
                </c:pt>
                <c:pt idx="1955">
                  <c:v>43580</c:v>
                </c:pt>
                <c:pt idx="1956">
                  <c:v>43581</c:v>
                </c:pt>
                <c:pt idx="1957">
                  <c:v>43584</c:v>
                </c:pt>
                <c:pt idx="1958">
                  <c:v>43585</c:v>
                </c:pt>
                <c:pt idx="1959">
                  <c:v>43586</c:v>
                </c:pt>
                <c:pt idx="1960">
                  <c:v>43587</c:v>
                </c:pt>
                <c:pt idx="1961">
                  <c:v>43588</c:v>
                </c:pt>
                <c:pt idx="1962">
                  <c:v>43591</c:v>
                </c:pt>
                <c:pt idx="1963">
                  <c:v>43592</c:v>
                </c:pt>
                <c:pt idx="1964">
                  <c:v>43593</c:v>
                </c:pt>
                <c:pt idx="1965">
                  <c:v>43594</c:v>
                </c:pt>
                <c:pt idx="1966">
                  <c:v>43595</c:v>
                </c:pt>
                <c:pt idx="1967">
                  <c:v>43598</c:v>
                </c:pt>
                <c:pt idx="1968">
                  <c:v>43599</c:v>
                </c:pt>
                <c:pt idx="1969">
                  <c:v>43600</c:v>
                </c:pt>
                <c:pt idx="1970">
                  <c:v>43601</c:v>
                </c:pt>
                <c:pt idx="1971">
                  <c:v>43602</c:v>
                </c:pt>
                <c:pt idx="1972">
                  <c:v>43605</c:v>
                </c:pt>
                <c:pt idx="1973">
                  <c:v>43606</c:v>
                </c:pt>
                <c:pt idx="1974">
                  <c:v>43607</c:v>
                </c:pt>
                <c:pt idx="1975">
                  <c:v>43608</c:v>
                </c:pt>
                <c:pt idx="1976">
                  <c:v>43609</c:v>
                </c:pt>
                <c:pt idx="1977">
                  <c:v>43612</c:v>
                </c:pt>
                <c:pt idx="1978">
                  <c:v>43613</c:v>
                </c:pt>
                <c:pt idx="1979">
                  <c:v>43614</c:v>
                </c:pt>
                <c:pt idx="1980">
                  <c:v>43615</c:v>
                </c:pt>
                <c:pt idx="1981">
                  <c:v>43616</c:v>
                </c:pt>
                <c:pt idx="1982">
                  <c:v>43619</c:v>
                </c:pt>
                <c:pt idx="1983">
                  <c:v>43620</c:v>
                </c:pt>
                <c:pt idx="1984">
                  <c:v>43621</c:v>
                </c:pt>
                <c:pt idx="1985">
                  <c:v>43622</c:v>
                </c:pt>
                <c:pt idx="1986">
                  <c:v>43623</c:v>
                </c:pt>
                <c:pt idx="1987">
                  <c:v>43626</c:v>
                </c:pt>
                <c:pt idx="1988">
                  <c:v>43627</c:v>
                </c:pt>
                <c:pt idx="1989">
                  <c:v>43628</c:v>
                </c:pt>
                <c:pt idx="1990">
                  <c:v>43629</c:v>
                </c:pt>
                <c:pt idx="1991">
                  <c:v>43630</c:v>
                </c:pt>
                <c:pt idx="1992">
                  <c:v>43633</c:v>
                </c:pt>
                <c:pt idx="1993">
                  <c:v>43634</c:v>
                </c:pt>
                <c:pt idx="1994">
                  <c:v>43635</c:v>
                </c:pt>
                <c:pt idx="1995">
                  <c:v>43636</c:v>
                </c:pt>
                <c:pt idx="1996">
                  <c:v>43637</c:v>
                </c:pt>
                <c:pt idx="1997">
                  <c:v>43640</c:v>
                </c:pt>
                <c:pt idx="1998">
                  <c:v>43641</c:v>
                </c:pt>
                <c:pt idx="1999">
                  <c:v>43642</c:v>
                </c:pt>
                <c:pt idx="2000">
                  <c:v>43643</c:v>
                </c:pt>
                <c:pt idx="2001">
                  <c:v>43644</c:v>
                </c:pt>
                <c:pt idx="2002">
                  <c:v>43647</c:v>
                </c:pt>
                <c:pt idx="2003">
                  <c:v>43648</c:v>
                </c:pt>
                <c:pt idx="2004">
                  <c:v>43649</c:v>
                </c:pt>
                <c:pt idx="2005">
                  <c:v>43650</c:v>
                </c:pt>
                <c:pt idx="2006">
                  <c:v>43651</c:v>
                </c:pt>
                <c:pt idx="2007">
                  <c:v>43654</c:v>
                </c:pt>
                <c:pt idx="2008">
                  <c:v>43655</c:v>
                </c:pt>
                <c:pt idx="2009">
                  <c:v>43656</c:v>
                </c:pt>
                <c:pt idx="2010">
                  <c:v>43657</c:v>
                </c:pt>
                <c:pt idx="2011">
                  <c:v>43658</c:v>
                </c:pt>
                <c:pt idx="2012">
                  <c:v>43661</c:v>
                </c:pt>
                <c:pt idx="2013">
                  <c:v>43662</c:v>
                </c:pt>
                <c:pt idx="2014">
                  <c:v>43663</c:v>
                </c:pt>
                <c:pt idx="2015">
                  <c:v>43664</c:v>
                </c:pt>
                <c:pt idx="2016">
                  <c:v>43665</c:v>
                </c:pt>
                <c:pt idx="2017">
                  <c:v>43668</c:v>
                </c:pt>
                <c:pt idx="2018">
                  <c:v>43669</c:v>
                </c:pt>
                <c:pt idx="2019">
                  <c:v>43670</c:v>
                </c:pt>
                <c:pt idx="2020">
                  <c:v>43671</c:v>
                </c:pt>
                <c:pt idx="2021">
                  <c:v>43672</c:v>
                </c:pt>
                <c:pt idx="2022">
                  <c:v>43675</c:v>
                </c:pt>
                <c:pt idx="2023">
                  <c:v>43676</c:v>
                </c:pt>
                <c:pt idx="2024">
                  <c:v>43677</c:v>
                </c:pt>
                <c:pt idx="2025">
                  <c:v>43678</c:v>
                </c:pt>
                <c:pt idx="2026">
                  <c:v>43679</c:v>
                </c:pt>
                <c:pt idx="2027">
                  <c:v>43682</c:v>
                </c:pt>
                <c:pt idx="2028">
                  <c:v>43683</c:v>
                </c:pt>
                <c:pt idx="2029">
                  <c:v>43684</c:v>
                </c:pt>
                <c:pt idx="2030">
                  <c:v>43685</c:v>
                </c:pt>
                <c:pt idx="2031">
                  <c:v>43686</c:v>
                </c:pt>
                <c:pt idx="2032">
                  <c:v>43689</c:v>
                </c:pt>
                <c:pt idx="2033">
                  <c:v>43690</c:v>
                </c:pt>
                <c:pt idx="2034">
                  <c:v>43691</c:v>
                </c:pt>
                <c:pt idx="2035">
                  <c:v>43692</c:v>
                </c:pt>
                <c:pt idx="2036">
                  <c:v>43693</c:v>
                </c:pt>
                <c:pt idx="2037">
                  <c:v>43696</c:v>
                </c:pt>
                <c:pt idx="2038">
                  <c:v>43697</c:v>
                </c:pt>
                <c:pt idx="2039">
                  <c:v>43698</c:v>
                </c:pt>
                <c:pt idx="2040">
                  <c:v>43699</c:v>
                </c:pt>
                <c:pt idx="2041">
                  <c:v>43700</c:v>
                </c:pt>
                <c:pt idx="2042">
                  <c:v>43703</c:v>
                </c:pt>
                <c:pt idx="2043">
                  <c:v>43704</c:v>
                </c:pt>
                <c:pt idx="2044">
                  <c:v>43705</c:v>
                </c:pt>
                <c:pt idx="2045">
                  <c:v>43706</c:v>
                </c:pt>
                <c:pt idx="2046">
                  <c:v>43707</c:v>
                </c:pt>
                <c:pt idx="2047">
                  <c:v>43710</c:v>
                </c:pt>
                <c:pt idx="2048">
                  <c:v>43711</c:v>
                </c:pt>
                <c:pt idx="2049">
                  <c:v>43712</c:v>
                </c:pt>
                <c:pt idx="2050">
                  <c:v>43713</c:v>
                </c:pt>
                <c:pt idx="2051">
                  <c:v>43714</c:v>
                </c:pt>
                <c:pt idx="2052">
                  <c:v>43717</c:v>
                </c:pt>
                <c:pt idx="2053">
                  <c:v>43718</c:v>
                </c:pt>
                <c:pt idx="2054">
                  <c:v>43719</c:v>
                </c:pt>
                <c:pt idx="2055">
                  <c:v>43720</c:v>
                </c:pt>
                <c:pt idx="2056">
                  <c:v>43721</c:v>
                </c:pt>
                <c:pt idx="2057">
                  <c:v>43724</c:v>
                </c:pt>
                <c:pt idx="2058">
                  <c:v>43725</c:v>
                </c:pt>
                <c:pt idx="2059">
                  <c:v>43726</c:v>
                </c:pt>
                <c:pt idx="2060">
                  <c:v>43727</c:v>
                </c:pt>
                <c:pt idx="2061">
                  <c:v>43728</c:v>
                </c:pt>
                <c:pt idx="2062">
                  <c:v>43731</c:v>
                </c:pt>
                <c:pt idx="2063">
                  <c:v>43732</c:v>
                </c:pt>
                <c:pt idx="2064">
                  <c:v>43733</c:v>
                </c:pt>
                <c:pt idx="2065">
                  <c:v>43734</c:v>
                </c:pt>
                <c:pt idx="2066">
                  <c:v>43735</c:v>
                </c:pt>
                <c:pt idx="2067">
                  <c:v>43738</c:v>
                </c:pt>
                <c:pt idx="2068">
                  <c:v>43739</c:v>
                </c:pt>
                <c:pt idx="2069">
                  <c:v>43740</c:v>
                </c:pt>
                <c:pt idx="2070">
                  <c:v>43741</c:v>
                </c:pt>
                <c:pt idx="2071">
                  <c:v>43742</c:v>
                </c:pt>
                <c:pt idx="2072">
                  <c:v>43745</c:v>
                </c:pt>
                <c:pt idx="2073">
                  <c:v>43746</c:v>
                </c:pt>
                <c:pt idx="2074">
                  <c:v>43747</c:v>
                </c:pt>
                <c:pt idx="2075">
                  <c:v>43748</c:v>
                </c:pt>
                <c:pt idx="2076">
                  <c:v>43749</c:v>
                </c:pt>
                <c:pt idx="2077">
                  <c:v>43752</c:v>
                </c:pt>
                <c:pt idx="2078">
                  <c:v>43753</c:v>
                </c:pt>
                <c:pt idx="2079">
                  <c:v>43754</c:v>
                </c:pt>
                <c:pt idx="2080">
                  <c:v>43755</c:v>
                </c:pt>
                <c:pt idx="2081">
                  <c:v>43756</c:v>
                </c:pt>
                <c:pt idx="2082">
                  <c:v>43759</c:v>
                </c:pt>
                <c:pt idx="2083">
                  <c:v>43760</c:v>
                </c:pt>
                <c:pt idx="2084">
                  <c:v>43761</c:v>
                </c:pt>
                <c:pt idx="2085">
                  <c:v>43762</c:v>
                </c:pt>
                <c:pt idx="2086">
                  <c:v>43763</c:v>
                </c:pt>
                <c:pt idx="2087">
                  <c:v>43766</c:v>
                </c:pt>
                <c:pt idx="2088">
                  <c:v>43767</c:v>
                </c:pt>
                <c:pt idx="2089">
                  <c:v>43768</c:v>
                </c:pt>
                <c:pt idx="2090">
                  <c:v>43769</c:v>
                </c:pt>
                <c:pt idx="2091">
                  <c:v>43770</c:v>
                </c:pt>
                <c:pt idx="2092">
                  <c:v>43773</c:v>
                </c:pt>
                <c:pt idx="2093">
                  <c:v>43774</c:v>
                </c:pt>
                <c:pt idx="2094">
                  <c:v>43775</c:v>
                </c:pt>
                <c:pt idx="2095">
                  <c:v>43776</c:v>
                </c:pt>
                <c:pt idx="2096">
                  <c:v>43777</c:v>
                </c:pt>
                <c:pt idx="2097">
                  <c:v>43780</c:v>
                </c:pt>
                <c:pt idx="2098">
                  <c:v>43781</c:v>
                </c:pt>
                <c:pt idx="2099">
                  <c:v>43782</c:v>
                </c:pt>
                <c:pt idx="2100">
                  <c:v>43783</c:v>
                </c:pt>
                <c:pt idx="2101">
                  <c:v>43784</c:v>
                </c:pt>
                <c:pt idx="2102">
                  <c:v>43787</c:v>
                </c:pt>
                <c:pt idx="2103">
                  <c:v>43788</c:v>
                </c:pt>
                <c:pt idx="2104">
                  <c:v>43789</c:v>
                </c:pt>
                <c:pt idx="2105">
                  <c:v>43790</c:v>
                </c:pt>
                <c:pt idx="2106">
                  <c:v>43791</c:v>
                </c:pt>
                <c:pt idx="2107">
                  <c:v>43794</c:v>
                </c:pt>
                <c:pt idx="2108">
                  <c:v>43795</c:v>
                </c:pt>
                <c:pt idx="2109">
                  <c:v>43796</c:v>
                </c:pt>
                <c:pt idx="2110">
                  <c:v>43797</c:v>
                </c:pt>
                <c:pt idx="2111">
                  <c:v>43798</c:v>
                </c:pt>
                <c:pt idx="2112">
                  <c:v>43801</c:v>
                </c:pt>
                <c:pt idx="2113">
                  <c:v>43802</c:v>
                </c:pt>
                <c:pt idx="2114">
                  <c:v>43803</c:v>
                </c:pt>
                <c:pt idx="2115">
                  <c:v>43804</c:v>
                </c:pt>
                <c:pt idx="2116">
                  <c:v>43805</c:v>
                </c:pt>
                <c:pt idx="2117">
                  <c:v>43808</c:v>
                </c:pt>
                <c:pt idx="2118">
                  <c:v>43809</c:v>
                </c:pt>
                <c:pt idx="2119">
                  <c:v>43810</c:v>
                </c:pt>
                <c:pt idx="2120">
                  <c:v>43811</c:v>
                </c:pt>
                <c:pt idx="2121">
                  <c:v>43812</c:v>
                </c:pt>
                <c:pt idx="2122">
                  <c:v>43815</c:v>
                </c:pt>
                <c:pt idx="2123">
                  <c:v>43816</c:v>
                </c:pt>
                <c:pt idx="2124">
                  <c:v>43817</c:v>
                </c:pt>
                <c:pt idx="2125">
                  <c:v>43818</c:v>
                </c:pt>
                <c:pt idx="2126">
                  <c:v>43819</c:v>
                </c:pt>
                <c:pt idx="2127">
                  <c:v>43822</c:v>
                </c:pt>
                <c:pt idx="2128">
                  <c:v>43823</c:v>
                </c:pt>
                <c:pt idx="2129">
                  <c:v>43824</c:v>
                </c:pt>
                <c:pt idx="2130">
                  <c:v>43825</c:v>
                </c:pt>
                <c:pt idx="2131">
                  <c:v>43826</c:v>
                </c:pt>
                <c:pt idx="2132">
                  <c:v>43829</c:v>
                </c:pt>
                <c:pt idx="2133">
                  <c:v>43830</c:v>
                </c:pt>
                <c:pt idx="2134">
                  <c:v>43831</c:v>
                </c:pt>
                <c:pt idx="2135">
                  <c:v>43832</c:v>
                </c:pt>
                <c:pt idx="2136">
                  <c:v>43833</c:v>
                </c:pt>
                <c:pt idx="2137">
                  <c:v>43836</c:v>
                </c:pt>
                <c:pt idx="2138">
                  <c:v>43837</c:v>
                </c:pt>
                <c:pt idx="2139">
                  <c:v>43838</c:v>
                </c:pt>
                <c:pt idx="2140">
                  <c:v>43839</c:v>
                </c:pt>
                <c:pt idx="2141">
                  <c:v>43840</c:v>
                </c:pt>
                <c:pt idx="2142">
                  <c:v>43843</c:v>
                </c:pt>
                <c:pt idx="2143">
                  <c:v>43844</c:v>
                </c:pt>
                <c:pt idx="2144">
                  <c:v>43845</c:v>
                </c:pt>
                <c:pt idx="2145">
                  <c:v>43846</c:v>
                </c:pt>
                <c:pt idx="2146">
                  <c:v>43847</c:v>
                </c:pt>
                <c:pt idx="2147">
                  <c:v>43850</c:v>
                </c:pt>
                <c:pt idx="2148">
                  <c:v>43851</c:v>
                </c:pt>
                <c:pt idx="2149">
                  <c:v>43852</c:v>
                </c:pt>
                <c:pt idx="2150">
                  <c:v>43853</c:v>
                </c:pt>
                <c:pt idx="2151">
                  <c:v>43854</c:v>
                </c:pt>
                <c:pt idx="2152">
                  <c:v>43857</c:v>
                </c:pt>
                <c:pt idx="2153">
                  <c:v>43858</c:v>
                </c:pt>
                <c:pt idx="2154">
                  <c:v>43859</c:v>
                </c:pt>
                <c:pt idx="2155">
                  <c:v>43860</c:v>
                </c:pt>
                <c:pt idx="2156">
                  <c:v>43861</c:v>
                </c:pt>
                <c:pt idx="2157">
                  <c:v>43864</c:v>
                </c:pt>
                <c:pt idx="2158">
                  <c:v>43865</c:v>
                </c:pt>
                <c:pt idx="2159">
                  <c:v>43866</c:v>
                </c:pt>
                <c:pt idx="2160">
                  <c:v>43867</c:v>
                </c:pt>
                <c:pt idx="2161">
                  <c:v>43868</c:v>
                </c:pt>
                <c:pt idx="2162">
                  <c:v>43871</c:v>
                </c:pt>
                <c:pt idx="2163">
                  <c:v>43872</c:v>
                </c:pt>
                <c:pt idx="2164">
                  <c:v>43873</c:v>
                </c:pt>
                <c:pt idx="2165">
                  <c:v>43874</c:v>
                </c:pt>
                <c:pt idx="2166">
                  <c:v>43875</c:v>
                </c:pt>
                <c:pt idx="2167">
                  <c:v>43878</c:v>
                </c:pt>
                <c:pt idx="2168">
                  <c:v>43879</c:v>
                </c:pt>
                <c:pt idx="2169">
                  <c:v>43880</c:v>
                </c:pt>
                <c:pt idx="2170">
                  <c:v>43881</c:v>
                </c:pt>
                <c:pt idx="2171">
                  <c:v>43882</c:v>
                </c:pt>
                <c:pt idx="2172">
                  <c:v>43885</c:v>
                </c:pt>
                <c:pt idx="2173">
                  <c:v>43886</c:v>
                </c:pt>
                <c:pt idx="2174">
                  <c:v>43887</c:v>
                </c:pt>
                <c:pt idx="2175">
                  <c:v>43888</c:v>
                </c:pt>
                <c:pt idx="2176">
                  <c:v>43889</c:v>
                </c:pt>
                <c:pt idx="2177">
                  <c:v>43892</c:v>
                </c:pt>
                <c:pt idx="2178">
                  <c:v>43893</c:v>
                </c:pt>
                <c:pt idx="2179">
                  <c:v>43894</c:v>
                </c:pt>
                <c:pt idx="2180">
                  <c:v>43895</c:v>
                </c:pt>
                <c:pt idx="2181">
                  <c:v>43896</c:v>
                </c:pt>
                <c:pt idx="2182">
                  <c:v>43899</c:v>
                </c:pt>
                <c:pt idx="2183">
                  <c:v>43900</c:v>
                </c:pt>
                <c:pt idx="2184">
                  <c:v>43901</c:v>
                </c:pt>
                <c:pt idx="2185">
                  <c:v>43902</c:v>
                </c:pt>
                <c:pt idx="2186">
                  <c:v>43903</c:v>
                </c:pt>
                <c:pt idx="2187">
                  <c:v>43906</c:v>
                </c:pt>
                <c:pt idx="2188">
                  <c:v>43907</c:v>
                </c:pt>
                <c:pt idx="2189">
                  <c:v>43908</c:v>
                </c:pt>
                <c:pt idx="2190">
                  <c:v>43909</c:v>
                </c:pt>
                <c:pt idx="2191">
                  <c:v>43910</c:v>
                </c:pt>
                <c:pt idx="2192">
                  <c:v>43913</c:v>
                </c:pt>
                <c:pt idx="2193">
                  <c:v>43914</c:v>
                </c:pt>
                <c:pt idx="2194">
                  <c:v>43915</c:v>
                </c:pt>
                <c:pt idx="2195">
                  <c:v>43916</c:v>
                </c:pt>
                <c:pt idx="2196">
                  <c:v>43917</c:v>
                </c:pt>
                <c:pt idx="2197">
                  <c:v>43920</c:v>
                </c:pt>
                <c:pt idx="2198">
                  <c:v>43921</c:v>
                </c:pt>
                <c:pt idx="2199">
                  <c:v>43922</c:v>
                </c:pt>
                <c:pt idx="2200">
                  <c:v>43923</c:v>
                </c:pt>
                <c:pt idx="2201">
                  <c:v>43924</c:v>
                </c:pt>
                <c:pt idx="2202">
                  <c:v>43927</c:v>
                </c:pt>
                <c:pt idx="2203">
                  <c:v>43928</c:v>
                </c:pt>
                <c:pt idx="2204">
                  <c:v>43929</c:v>
                </c:pt>
                <c:pt idx="2205">
                  <c:v>43930</c:v>
                </c:pt>
                <c:pt idx="2206">
                  <c:v>43931</c:v>
                </c:pt>
                <c:pt idx="2207">
                  <c:v>43934</c:v>
                </c:pt>
                <c:pt idx="2208">
                  <c:v>43935</c:v>
                </c:pt>
                <c:pt idx="2209">
                  <c:v>43936</c:v>
                </c:pt>
                <c:pt idx="2210">
                  <c:v>43937</c:v>
                </c:pt>
                <c:pt idx="2211">
                  <c:v>43938</c:v>
                </c:pt>
                <c:pt idx="2212">
                  <c:v>43941</c:v>
                </c:pt>
                <c:pt idx="2213">
                  <c:v>43942</c:v>
                </c:pt>
                <c:pt idx="2214">
                  <c:v>43943</c:v>
                </c:pt>
                <c:pt idx="2215">
                  <c:v>43944</c:v>
                </c:pt>
                <c:pt idx="2216">
                  <c:v>43945</c:v>
                </c:pt>
                <c:pt idx="2217">
                  <c:v>43948</c:v>
                </c:pt>
                <c:pt idx="2218">
                  <c:v>43949</c:v>
                </c:pt>
                <c:pt idx="2219">
                  <c:v>43950</c:v>
                </c:pt>
                <c:pt idx="2220">
                  <c:v>43951</c:v>
                </c:pt>
                <c:pt idx="2221">
                  <c:v>43952</c:v>
                </c:pt>
                <c:pt idx="2222">
                  <c:v>43955</c:v>
                </c:pt>
                <c:pt idx="2223">
                  <c:v>43956</c:v>
                </c:pt>
                <c:pt idx="2224">
                  <c:v>43957</c:v>
                </c:pt>
                <c:pt idx="2225">
                  <c:v>43958</c:v>
                </c:pt>
                <c:pt idx="2226">
                  <c:v>43959</c:v>
                </c:pt>
                <c:pt idx="2227">
                  <c:v>43962</c:v>
                </c:pt>
                <c:pt idx="2228">
                  <c:v>43963</c:v>
                </c:pt>
                <c:pt idx="2229">
                  <c:v>43964</c:v>
                </c:pt>
                <c:pt idx="2230">
                  <c:v>43965</c:v>
                </c:pt>
                <c:pt idx="2231">
                  <c:v>43966</c:v>
                </c:pt>
                <c:pt idx="2232">
                  <c:v>43969</c:v>
                </c:pt>
                <c:pt idx="2233">
                  <c:v>43970</c:v>
                </c:pt>
                <c:pt idx="2234">
                  <c:v>43971</c:v>
                </c:pt>
                <c:pt idx="2235">
                  <c:v>43972</c:v>
                </c:pt>
                <c:pt idx="2236">
                  <c:v>43973</c:v>
                </c:pt>
                <c:pt idx="2237">
                  <c:v>43976</c:v>
                </c:pt>
                <c:pt idx="2238">
                  <c:v>43977</c:v>
                </c:pt>
                <c:pt idx="2239">
                  <c:v>43978</c:v>
                </c:pt>
                <c:pt idx="2240">
                  <c:v>43979</c:v>
                </c:pt>
                <c:pt idx="2241">
                  <c:v>43980</c:v>
                </c:pt>
                <c:pt idx="2242">
                  <c:v>43983</c:v>
                </c:pt>
                <c:pt idx="2243">
                  <c:v>43984</c:v>
                </c:pt>
                <c:pt idx="2244">
                  <c:v>43985</c:v>
                </c:pt>
                <c:pt idx="2245">
                  <c:v>43986</c:v>
                </c:pt>
                <c:pt idx="2246">
                  <c:v>43987</c:v>
                </c:pt>
                <c:pt idx="2247">
                  <c:v>43990</c:v>
                </c:pt>
                <c:pt idx="2248">
                  <c:v>43991</c:v>
                </c:pt>
                <c:pt idx="2249">
                  <c:v>43992</c:v>
                </c:pt>
                <c:pt idx="2250">
                  <c:v>43993</c:v>
                </c:pt>
                <c:pt idx="2251">
                  <c:v>43994</c:v>
                </c:pt>
                <c:pt idx="2252">
                  <c:v>43997</c:v>
                </c:pt>
                <c:pt idx="2253">
                  <c:v>43998</c:v>
                </c:pt>
                <c:pt idx="2254">
                  <c:v>43999</c:v>
                </c:pt>
                <c:pt idx="2255">
                  <c:v>44000</c:v>
                </c:pt>
                <c:pt idx="2256">
                  <c:v>44001</c:v>
                </c:pt>
                <c:pt idx="2257">
                  <c:v>44004</c:v>
                </c:pt>
                <c:pt idx="2258">
                  <c:v>44005</c:v>
                </c:pt>
                <c:pt idx="2259">
                  <c:v>44006</c:v>
                </c:pt>
                <c:pt idx="2260">
                  <c:v>44007</c:v>
                </c:pt>
                <c:pt idx="2261">
                  <c:v>44008</c:v>
                </c:pt>
                <c:pt idx="2262">
                  <c:v>44011</c:v>
                </c:pt>
                <c:pt idx="2263">
                  <c:v>44012</c:v>
                </c:pt>
                <c:pt idx="2264">
                  <c:v>44013</c:v>
                </c:pt>
                <c:pt idx="2265">
                  <c:v>44014</c:v>
                </c:pt>
                <c:pt idx="2266">
                  <c:v>44015</c:v>
                </c:pt>
                <c:pt idx="2267">
                  <c:v>44018</c:v>
                </c:pt>
                <c:pt idx="2268">
                  <c:v>44019</c:v>
                </c:pt>
                <c:pt idx="2269">
                  <c:v>44020</c:v>
                </c:pt>
                <c:pt idx="2270">
                  <c:v>44021</c:v>
                </c:pt>
                <c:pt idx="2271">
                  <c:v>44022</c:v>
                </c:pt>
                <c:pt idx="2272">
                  <c:v>44025</c:v>
                </c:pt>
                <c:pt idx="2273">
                  <c:v>44026</c:v>
                </c:pt>
                <c:pt idx="2274">
                  <c:v>44027</c:v>
                </c:pt>
                <c:pt idx="2275">
                  <c:v>44028</c:v>
                </c:pt>
                <c:pt idx="2276">
                  <c:v>44029</c:v>
                </c:pt>
                <c:pt idx="2277">
                  <c:v>44032</c:v>
                </c:pt>
                <c:pt idx="2278">
                  <c:v>44033</c:v>
                </c:pt>
                <c:pt idx="2279">
                  <c:v>44034</c:v>
                </c:pt>
                <c:pt idx="2280">
                  <c:v>44035</c:v>
                </c:pt>
                <c:pt idx="2281">
                  <c:v>44036</c:v>
                </c:pt>
                <c:pt idx="2282">
                  <c:v>44039</c:v>
                </c:pt>
                <c:pt idx="2283">
                  <c:v>44040</c:v>
                </c:pt>
                <c:pt idx="2284">
                  <c:v>44041</c:v>
                </c:pt>
                <c:pt idx="2285">
                  <c:v>44042</c:v>
                </c:pt>
                <c:pt idx="2286">
                  <c:v>44043</c:v>
                </c:pt>
                <c:pt idx="2287">
                  <c:v>44046</c:v>
                </c:pt>
                <c:pt idx="2288">
                  <c:v>44047</c:v>
                </c:pt>
                <c:pt idx="2289">
                  <c:v>44048</c:v>
                </c:pt>
                <c:pt idx="2290">
                  <c:v>44049</c:v>
                </c:pt>
                <c:pt idx="2291">
                  <c:v>44050</c:v>
                </c:pt>
                <c:pt idx="2292">
                  <c:v>44053</c:v>
                </c:pt>
                <c:pt idx="2293">
                  <c:v>44054</c:v>
                </c:pt>
                <c:pt idx="2294">
                  <c:v>44055</c:v>
                </c:pt>
                <c:pt idx="2295">
                  <c:v>44056</c:v>
                </c:pt>
                <c:pt idx="2296">
                  <c:v>44057</c:v>
                </c:pt>
                <c:pt idx="2297">
                  <c:v>44060</c:v>
                </c:pt>
                <c:pt idx="2298">
                  <c:v>44061</c:v>
                </c:pt>
                <c:pt idx="2299">
                  <c:v>44062</c:v>
                </c:pt>
                <c:pt idx="2300">
                  <c:v>44063</c:v>
                </c:pt>
                <c:pt idx="2301">
                  <c:v>44064</c:v>
                </c:pt>
                <c:pt idx="2302">
                  <c:v>44067</c:v>
                </c:pt>
                <c:pt idx="2303">
                  <c:v>44068</c:v>
                </c:pt>
                <c:pt idx="2304">
                  <c:v>44069</c:v>
                </c:pt>
                <c:pt idx="2305">
                  <c:v>44070</c:v>
                </c:pt>
                <c:pt idx="2306">
                  <c:v>44071</c:v>
                </c:pt>
                <c:pt idx="2307">
                  <c:v>44074</c:v>
                </c:pt>
                <c:pt idx="2308">
                  <c:v>44075</c:v>
                </c:pt>
                <c:pt idx="2309">
                  <c:v>44076</c:v>
                </c:pt>
                <c:pt idx="2310">
                  <c:v>44077</c:v>
                </c:pt>
                <c:pt idx="2311">
                  <c:v>44078</c:v>
                </c:pt>
                <c:pt idx="2312">
                  <c:v>44081</c:v>
                </c:pt>
                <c:pt idx="2313">
                  <c:v>44082</c:v>
                </c:pt>
                <c:pt idx="2314">
                  <c:v>44083</c:v>
                </c:pt>
                <c:pt idx="2315">
                  <c:v>44084</c:v>
                </c:pt>
                <c:pt idx="2316">
                  <c:v>44085</c:v>
                </c:pt>
                <c:pt idx="2317">
                  <c:v>44088</c:v>
                </c:pt>
                <c:pt idx="2318">
                  <c:v>44089</c:v>
                </c:pt>
                <c:pt idx="2319">
                  <c:v>44090</c:v>
                </c:pt>
                <c:pt idx="2320">
                  <c:v>44091</c:v>
                </c:pt>
                <c:pt idx="2321">
                  <c:v>44092</c:v>
                </c:pt>
                <c:pt idx="2322">
                  <c:v>44095</c:v>
                </c:pt>
                <c:pt idx="2323">
                  <c:v>44096</c:v>
                </c:pt>
                <c:pt idx="2324">
                  <c:v>44097</c:v>
                </c:pt>
                <c:pt idx="2325">
                  <c:v>44098</c:v>
                </c:pt>
                <c:pt idx="2326">
                  <c:v>44099</c:v>
                </c:pt>
                <c:pt idx="2327">
                  <c:v>44102</c:v>
                </c:pt>
                <c:pt idx="2328">
                  <c:v>44103</c:v>
                </c:pt>
                <c:pt idx="2329">
                  <c:v>44104</c:v>
                </c:pt>
                <c:pt idx="2330">
                  <c:v>44105</c:v>
                </c:pt>
                <c:pt idx="2331">
                  <c:v>44106</c:v>
                </c:pt>
                <c:pt idx="2332">
                  <c:v>44109</c:v>
                </c:pt>
                <c:pt idx="2333">
                  <c:v>44110</c:v>
                </c:pt>
                <c:pt idx="2334">
                  <c:v>44111</c:v>
                </c:pt>
                <c:pt idx="2335">
                  <c:v>44112</c:v>
                </c:pt>
                <c:pt idx="2336">
                  <c:v>44113</c:v>
                </c:pt>
                <c:pt idx="2337">
                  <c:v>44116</c:v>
                </c:pt>
                <c:pt idx="2338">
                  <c:v>44117</c:v>
                </c:pt>
                <c:pt idx="2339">
                  <c:v>44118</c:v>
                </c:pt>
                <c:pt idx="2340">
                  <c:v>44119</c:v>
                </c:pt>
                <c:pt idx="2341">
                  <c:v>44120</c:v>
                </c:pt>
                <c:pt idx="2342">
                  <c:v>44123</c:v>
                </c:pt>
                <c:pt idx="2343">
                  <c:v>44124</c:v>
                </c:pt>
                <c:pt idx="2344">
                  <c:v>44125</c:v>
                </c:pt>
                <c:pt idx="2345">
                  <c:v>44126</c:v>
                </c:pt>
                <c:pt idx="2346">
                  <c:v>44127</c:v>
                </c:pt>
                <c:pt idx="2347">
                  <c:v>44130</c:v>
                </c:pt>
                <c:pt idx="2348">
                  <c:v>44131</c:v>
                </c:pt>
                <c:pt idx="2349">
                  <c:v>44132</c:v>
                </c:pt>
                <c:pt idx="2350">
                  <c:v>44133</c:v>
                </c:pt>
                <c:pt idx="2351">
                  <c:v>44134</c:v>
                </c:pt>
                <c:pt idx="2352">
                  <c:v>44137</c:v>
                </c:pt>
                <c:pt idx="2353">
                  <c:v>44138</c:v>
                </c:pt>
                <c:pt idx="2354">
                  <c:v>44139</c:v>
                </c:pt>
                <c:pt idx="2355">
                  <c:v>44140</c:v>
                </c:pt>
                <c:pt idx="2356">
                  <c:v>44141</c:v>
                </c:pt>
                <c:pt idx="2357">
                  <c:v>44144</c:v>
                </c:pt>
                <c:pt idx="2358">
                  <c:v>44145</c:v>
                </c:pt>
                <c:pt idx="2359">
                  <c:v>44146</c:v>
                </c:pt>
                <c:pt idx="2360">
                  <c:v>44147</c:v>
                </c:pt>
                <c:pt idx="2361">
                  <c:v>44148</c:v>
                </c:pt>
                <c:pt idx="2362">
                  <c:v>44151</c:v>
                </c:pt>
                <c:pt idx="2363">
                  <c:v>44152</c:v>
                </c:pt>
                <c:pt idx="2364">
                  <c:v>44153</c:v>
                </c:pt>
                <c:pt idx="2365">
                  <c:v>44154</c:v>
                </c:pt>
                <c:pt idx="2366">
                  <c:v>44155</c:v>
                </c:pt>
                <c:pt idx="2367">
                  <c:v>44158</c:v>
                </c:pt>
                <c:pt idx="2368">
                  <c:v>44159</c:v>
                </c:pt>
                <c:pt idx="2369">
                  <c:v>44160</c:v>
                </c:pt>
                <c:pt idx="2370">
                  <c:v>44161</c:v>
                </c:pt>
                <c:pt idx="2371">
                  <c:v>44162</c:v>
                </c:pt>
                <c:pt idx="2372">
                  <c:v>44165</c:v>
                </c:pt>
                <c:pt idx="2373">
                  <c:v>44166</c:v>
                </c:pt>
                <c:pt idx="2374">
                  <c:v>44167</c:v>
                </c:pt>
                <c:pt idx="2375">
                  <c:v>44168</c:v>
                </c:pt>
                <c:pt idx="2376">
                  <c:v>44169</c:v>
                </c:pt>
                <c:pt idx="2377">
                  <c:v>44172</c:v>
                </c:pt>
                <c:pt idx="2378">
                  <c:v>44173</c:v>
                </c:pt>
                <c:pt idx="2379">
                  <c:v>44174</c:v>
                </c:pt>
                <c:pt idx="2380">
                  <c:v>44175</c:v>
                </c:pt>
                <c:pt idx="2381">
                  <c:v>44176</c:v>
                </c:pt>
                <c:pt idx="2382">
                  <c:v>44179</c:v>
                </c:pt>
                <c:pt idx="2383">
                  <c:v>44180</c:v>
                </c:pt>
                <c:pt idx="2384">
                  <c:v>44181</c:v>
                </c:pt>
                <c:pt idx="2385">
                  <c:v>44182</c:v>
                </c:pt>
                <c:pt idx="2386">
                  <c:v>44183</c:v>
                </c:pt>
                <c:pt idx="2387">
                  <c:v>44186</c:v>
                </c:pt>
                <c:pt idx="2388">
                  <c:v>44187</c:v>
                </c:pt>
                <c:pt idx="2389">
                  <c:v>44188</c:v>
                </c:pt>
                <c:pt idx="2390">
                  <c:v>44189</c:v>
                </c:pt>
                <c:pt idx="2391">
                  <c:v>44190</c:v>
                </c:pt>
                <c:pt idx="2392">
                  <c:v>44193</c:v>
                </c:pt>
                <c:pt idx="2393">
                  <c:v>44194</c:v>
                </c:pt>
                <c:pt idx="2394">
                  <c:v>44195</c:v>
                </c:pt>
                <c:pt idx="2395">
                  <c:v>44196</c:v>
                </c:pt>
                <c:pt idx="2396">
                  <c:v>44200</c:v>
                </c:pt>
                <c:pt idx="2397">
                  <c:v>44201</c:v>
                </c:pt>
                <c:pt idx="2398">
                  <c:v>44202</c:v>
                </c:pt>
                <c:pt idx="2399">
                  <c:v>44203</c:v>
                </c:pt>
                <c:pt idx="2400">
                  <c:v>44204</c:v>
                </c:pt>
                <c:pt idx="2401">
                  <c:v>44207</c:v>
                </c:pt>
                <c:pt idx="2402">
                  <c:v>44208</c:v>
                </c:pt>
                <c:pt idx="2403">
                  <c:v>44209</c:v>
                </c:pt>
                <c:pt idx="2404">
                  <c:v>44210</c:v>
                </c:pt>
                <c:pt idx="2405">
                  <c:v>44211</c:v>
                </c:pt>
                <c:pt idx="2406">
                  <c:v>44214</c:v>
                </c:pt>
                <c:pt idx="2407">
                  <c:v>44215</c:v>
                </c:pt>
                <c:pt idx="2408">
                  <c:v>44216</c:v>
                </c:pt>
                <c:pt idx="2409">
                  <c:v>44217</c:v>
                </c:pt>
                <c:pt idx="2410">
                  <c:v>44218</c:v>
                </c:pt>
                <c:pt idx="2411">
                  <c:v>44221</c:v>
                </c:pt>
                <c:pt idx="2412">
                  <c:v>44222</c:v>
                </c:pt>
                <c:pt idx="2413">
                  <c:v>44223</c:v>
                </c:pt>
                <c:pt idx="2414">
                  <c:v>44224</c:v>
                </c:pt>
                <c:pt idx="2415">
                  <c:v>44225</c:v>
                </c:pt>
                <c:pt idx="2416">
                  <c:v>44228</c:v>
                </c:pt>
                <c:pt idx="2417">
                  <c:v>44229</c:v>
                </c:pt>
                <c:pt idx="2418">
                  <c:v>44230</c:v>
                </c:pt>
                <c:pt idx="2419">
                  <c:v>44231</c:v>
                </c:pt>
                <c:pt idx="2420">
                  <c:v>44232</c:v>
                </c:pt>
                <c:pt idx="2421">
                  <c:v>44235</c:v>
                </c:pt>
                <c:pt idx="2422">
                  <c:v>44236</c:v>
                </c:pt>
                <c:pt idx="2423">
                  <c:v>44237</c:v>
                </c:pt>
                <c:pt idx="2424">
                  <c:v>44238</c:v>
                </c:pt>
                <c:pt idx="2425">
                  <c:v>44239</c:v>
                </c:pt>
                <c:pt idx="2426">
                  <c:v>44242</c:v>
                </c:pt>
                <c:pt idx="2427">
                  <c:v>44243</c:v>
                </c:pt>
                <c:pt idx="2428">
                  <c:v>44244</c:v>
                </c:pt>
                <c:pt idx="2429">
                  <c:v>44245</c:v>
                </c:pt>
                <c:pt idx="2430">
                  <c:v>44246</c:v>
                </c:pt>
                <c:pt idx="2431">
                  <c:v>44249</c:v>
                </c:pt>
                <c:pt idx="2432">
                  <c:v>44250</c:v>
                </c:pt>
                <c:pt idx="2433">
                  <c:v>44251</c:v>
                </c:pt>
                <c:pt idx="2434">
                  <c:v>44252</c:v>
                </c:pt>
                <c:pt idx="2435">
                  <c:v>44253</c:v>
                </c:pt>
                <c:pt idx="2436">
                  <c:v>44256</c:v>
                </c:pt>
                <c:pt idx="2437">
                  <c:v>44257</c:v>
                </c:pt>
                <c:pt idx="2438">
                  <c:v>44258</c:v>
                </c:pt>
                <c:pt idx="2439">
                  <c:v>44259</c:v>
                </c:pt>
                <c:pt idx="2440">
                  <c:v>44260</c:v>
                </c:pt>
                <c:pt idx="2441">
                  <c:v>44263</c:v>
                </c:pt>
                <c:pt idx="2442">
                  <c:v>44264</c:v>
                </c:pt>
                <c:pt idx="2443">
                  <c:v>44265</c:v>
                </c:pt>
                <c:pt idx="2444">
                  <c:v>44266</c:v>
                </c:pt>
                <c:pt idx="2445">
                  <c:v>44267</c:v>
                </c:pt>
                <c:pt idx="2446">
                  <c:v>44270</c:v>
                </c:pt>
                <c:pt idx="2447">
                  <c:v>44271</c:v>
                </c:pt>
                <c:pt idx="2448">
                  <c:v>44272</c:v>
                </c:pt>
                <c:pt idx="2449">
                  <c:v>44273</c:v>
                </c:pt>
                <c:pt idx="2450">
                  <c:v>44274</c:v>
                </c:pt>
                <c:pt idx="2451">
                  <c:v>44277</c:v>
                </c:pt>
                <c:pt idx="2452">
                  <c:v>44278</c:v>
                </c:pt>
                <c:pt idx="2453">
                  <c:v>44279</c:v>
                </c:pt>
                <c:pt idx="2454">
                  <c:v>44280</c:v>
                </c:pt>
                <c:pt idx="2455">
                  <c:v>44281</c:v>
                </c:pt>
                <c:pt idx="2456">
                  <c:v>44284</c:v>
                </c:pt>
                <c:pt idx="2457">
                  <c:v>44285</c:v>
                </c:pt>
                <c:pt idx="2458">
                  <c:v>44286</c:v>
                </c:pt>
                <c:pt idx="2459">
                  <c:v>44287</c:v>
                </c:pt>
                <c:pt idx="2460">
                  <c:v>44288</c:v>
                </c:pt>
                <c:pt idx="2461">
                  <c:v>44291</c:v>
                </c:pt>
                <c:pt idx="2462">
                  <c:v>44292</c:v>
                </c:pt>
                <c:pt idx="2463">
                  <c:v>44293</c:v>
                </c:pt>
                <c:pt idx="2464">
                  <c:v>44294</c:v>
                </c:pt>
                <c:pt idx="2465">
                  <c:v>44295</c:v>
                </c:pt>
                <c:pt idx="2466">
                  <c:v>44298</c:v>
                </c:pt>
                <c:pt idx="2467">
                  <c:v>44299</c:v>
                </c:pt>
                <c:pt idx="2468">
                  <c:v>44300</c:v>
                </c:pt>
                <c:pt idx="2469">
                  <c:v>44301</c:v>
                </c:pt>
                <c:pt idx="2470">
                  <c:v>44302</c:v>
                </c:pt>
                <c:pt idx="2471">
                  <c:v>44305</c:v>
                </c:pt>
                <c:pt idx="2472">
                  <c:v>44306</c:v>
                </c:pt>
                <c:pt idx="2473">
                  <c:v>44307</c:v>
                </c:pt>
                <c:pt idx="2474">
                  <c:v>44308</c:v>
                </c:pt>
                <c:pt idx="2475">
                  <c:v>44309</c:v>
                </c:pt>
                <c:pt idx="2476">
                  <c:v>44312</c:v>
                </c:pt>
                <c:pt idx="2477">
                  <c:v>44313</c:v>
                </c:pt>
                <c:pt idx="2478">
                  <c:v>44314</c:v>
                </c:pt>
                <c:pt idx="2479">
                  <c:v>44315</c:v>
                </c:pt>
                <c:pt idx="2480">
                  <c:v>44316</c:v>
                </c:pt>
                <c:pt idx="2481">
                  <c:v>44319</c:v>
                </c:pt>
                <c:pt idx="2482">
                  <c:v>44320</c:v>
                </c:pt>
                <c:pt idx="2483">
                  <c:v>44321</c:v>
                </c:pt>
                <c:pt idx="2484">
                  <c:v>44322</c:v>
                </c:pt>
                <c:pt idx="2485">
                  <c:v>44323</c:v>
                </c:pt>
                <c:pt idx="2486">
                  <c:v>44326</c:v>
                </c:pt>
                <c:pt idx="2487">
                  <c:v>44327</c:v>
                </c:pt>
                <c:pt idx="2488">
                  <c:v>44328</c:v>
                </c:pt>
                <c:pt idx="2489">
                  <c:v>44329</c:v>
                </c:pt>
                <c:pt idx="2490">
                  <c:v>44330</c:v>
                </c:pt>
                <c:pt idx="2491">
                  <c:v>44333</c:v>
                </c:pt>
                <c:pt idx="2492">
                  <c:v>44334</c:v>
                </c:pt>
                <c:pt idx="2493">
                  <c:v>44335</c:v>
                </c:pt>
                <c:pt idx="2494">
                  <c:v>44336</c:v>
                </c:pt>
                <c:pt idx="2495">
                  <c:v>44337</c:v>
                </c:pt>
                <c:pt idx="2496">
                  <c:v>44340</c:v>
                </c:pt>
                <c:pt idx="2497">
                  <c:v>44341</c:v>
                </c:pt>
                <c:pt idx="2498">
                  <c:v>44342</c:v>
                </c:pt>
                <c:pt idx="2499">
                  <c:v>44343</c:v>
                </c:pt>
                <c:pt idx="2500">
                  <c:v>44344</c:v>
                </c:pt>
                <c:pt idx="2501">
                  <c:v>44347</c:v>
                </c:pt>
                <c:pt idx="2502">
                  <c:v>44348</c:v>
                </c:pt>
                <c:pt idx="2503">
                  <c:v>44349</c:v>
                </c:pt>
                <c:pt idx="2504">
                  <c:v>44350</c:v>
                </c:pt>
                <c:pt idx="2505">
                  <c:v>44351</c:v>
                </c:pt>
                <c:pt idx="2506">
                  <c:v>44354</c:v>
                </c:pt>
                <c:pt idx="2507">
                  <c:v>44355</c:v>
                </c:pt>
                <c:pt idx="2508">
                  <c:v>44356</c:v>
                </c:pt>
                <c:pt idx="2509">
                  <c:v>44357</c:v>
                </c:pt>
                <c:pt idx="2510">
                  <c:v>44358</c:v>
                </c:pt>
                <c:pt idx="2511">
                  <c:v>44361</c:v>
                </c:pt>
                <c:pt idx="2512">
                  <c:v>44362</c:v>
                </c:pt>
                <c:pt idx="2513">
                  <c:v>44363</c:v>
                </c:pt>
                <c:pt idx="2514">
                  <c:v>44364</c:v>
                </c:pt>
                <c:pt idx="2515">
                  <c:v>44365</c:v>
                </c:pt>
                <c:pt idx="2516">
                  <c:v>44368</c:v>
                </c:pt>
                <c:pt idx="2517">
                  <c:v>44369</c:v>
                </c:pt>
                <c:pt idx="2518">
                  <c:v>44370</c:v>
                </c:pt>
                <c:pt idx="2519">
                  <c:v>44371</c:v>
                </c:pt>
                <c:pt idx="2520">
                  <c:v>44372</c:v>
                </c:pt>
                <c:pt idx="2521">
                  <c:v>44375</c:v>
                </c:pt>
                <c:pt idx="2522">
                  <c:v>44376</c:v>
                </c:pt>
                <c:pt idx="2523">
                  <c:v>44377</c:v>
                </c:pt>
                <c:pt idx="2524">
                  <c:v>44378</c:v>
                </c:pt>
                <c:pt idx="2525">
                  <c:v>44379</c:v>
                </c:pt>
                <c:pt idx="2526">
                  <c:v>44382</c:v>
                </c:pt>
                <c:pt idx="2527">
                  <c:v>44383</c:v>
                </c:pt>
                <c:pt idx="2528">
                  <c:v>44384</c:v>
                </c:pt>
                <c:pt idx="2529">
                  <c:v>44385</c:v>
                </c:pt>
                <c:pt idx="2530">
                  <c:v>44386</c:v>
                </c:pt>
                <c:pt idx="2531">
                  <c:v>44389</c:v>
                </c:pt>
                <c:pt idx="2532">
                  <c:v>44390</c:v>
                </c:pt>
                <c:pt idx="2533">
                  <c:v>44391</c:v>
                </c:pt>
                <c:pt idx="2534">
                  <c:v>44392</c:v>
                </c:pt>
                <c:pt idx="2535">
                  <c:v>44393</c:v>
                </c:pt>
                <c:pt idx="2536">
                  <c:v>44396</c:v>
                </c:pt>
                <c:pt idx="2537">
                  <c:v>44397</c:v>
                </c:pt>
                <c:pt idx="2538">
                  <c:v>44398</c:v>
                </c:pt>
                <c:pt idx="2539">
                  <c:v>44399</c:v>
                </c:pt>
                <c:pt idx="2540">
                  <c:v>44400</c:v>
                </c:pt>
                <c:pt idx="2541">
                  <c:v>44403</c:v>
                </c:pt>
                <c:pt idx="2542">
                  <c:v>44404</c:v>
                </c:pt>
                <c:pt idx="2543">
                  <c:v>44405</c:v>
                </c:pt>
                <c:pt idx="2544">
                  <c:v>44406</c:v>
                </c:pt>
                <c:pt idx="2545">
                  <c:v>44407</c:v>
                </c:pt>
                <c:pt idx="2546">
                  <c:v>44410</c:v>
                </c:pt>
                <c:pt idx="2547">
                  <c:v>44411</c:v>
                </c:pt>
                <c:pt idx="2548">
                  <c:v>44412</c:v>
                </c:pt>
                <c:pt idx="2549">
                  <c:v>44413</c:v>
                </c:pt>
                <c:pt idx="2550">
                  <c:v>44414</c:v>
                </c:pt>
                <c:pt idx="2551">
                  <c:v>44417</c:v>
                </c:pt>
                <c:pt idx="2552">
                  <c:v>44418</c:v>
                </c:pt>
                <c:pt idx="2553">
                  <c:v>44419</c:v>
                </c:pt>
                <c:pt idx="2554">
                  <c:v>44420</c:v>
                </c:pt>
                <c:pt idx="2555">
                  <c:v>44421</c:v>
                </c:pt>
                <c:pt idx="2556">
                  <c:v>44424</c:v>
                </c:pt>
                <c:pt idx="2557">
                  <c:v>44425</c:v>
                </c:pt>
                <c:pt idx="2558">
                  <c:v>44426</c:v>
                </c:pt>
                <c:pt idx="2559">
                  <c:v>44427</c:v>
                </c:pt>
                <c:pt idx="2560">
                  <c:v>44428</c:v>
                </c:pt>
                <c:pt idx="2561">
                  <c:v>44431</c:v>
                </c:pt>
                <c:pt idx="2562">
                  <c:v>44432</c:v>
                </c:pt>
                <c:pt idx="2563">
                  <c:v>44433</c:v>
                </c:pt>
                <c:pt idx="2564">
                  <c:v>44434</c:v>
                </c:pt>
                <c:pt idx="2565">
                  <c:v>44435</c:v>
                </c:pt>
                <c:pt idx="2566">
                  <c:v>44438</c:v>
                </c:pt>
                <c:pt idx="2567">
                  <c:v>44439</c:v>
                </c:pt>
                <c:pt idx="2568">
                  <c:v>44440</c:v>
                </c:pt>
                <c:pt idx="2569">
                  <c:v>44441</c:v>
                </c:pt>
                <c:pt idx="2570">
                  <c:v>44442</c:v>
                </c:pt>
                <c:pt idx="2571">
                  <c:v>44445</c:v>
                </c:pt>
                <c:pt idx="2572">
                  <c:v>44446</c:v>
                </c:pt>
                <c:pt idx="2573">
                  <c:v>44447</c:v>
                </c:pt>
                <c:pt idx="2574">
                  <c:v>44448</c:v>
                </c:pt>
                <c:pt idx="2575">
                  <c:v>44449</c:v>
                </c:pt>
                <c:pt idx="2576">
                  <c:v>44452</c:v>
                </c:pt>
                <c:pt idx="2577">
                  <c:v>44453</c:v>
                </c:pt>
                <c:pt idx="2578">
                  <c:v>44454</c:v>
                </c:pt>
                <c:pt idx="2579">
                  <c:v>44455</c:v>
                </c:pt>
                <c:pt idx="2580">
                  <c:v>44456</c:v>
                </c:pt>
                <c:pt idx="2581">
                  <c:v>44459</c:v>
                </c:pt>
                <c:pt idx="2582">
                  <c:v>44460</c:v>
                </c:pt>
                <c:pt idx="2583">
                  <c:v>44461</c:v>
                </c:pt>
                <c:pt idx="2584">
                  <c:v>44462</c:v>
                </c:pt>
                <c:pt idx="2585">
                  <c:v>44463</c:v>
                </c:pt>
                <c:pt idx="2586">
                  <c:v>44466</c:v>
                </c:pt>
                <c:pt idx="2587">
                  <c:v>44467</c:v>
                </c:pt>
                <c:pt idx="2588">
                  <c:v>44468</c:v>
                </c:pt>
                <c:pt idx="2589">
                  <c:v>44469</c:v>
                </c:pt>
                <c:pt idx="2590">
                  <c:v>44470</c:v>
                </c:pt>
                <c:pt idx="2591">
                  <c:v>44473</c:v>
                </c:pt>
                <c:pt idx="2592">
                  <c:v>44474</c:v>
                </c:pt>
                <c:pt idx="2593">
                  <c:v>44475</c:v>
                </c:pt>
                <c:pt idx="2594">
                  <c:v>44476</c:v>
                </c:pt>
                <c:pt idx="2595">
                  <c:v>44477</c:v>
                </c:pt>
                <c:pt idx="2596">
                  <c:v>44480</c:v>
                </c:pt>
                <c:pt idx="2597">
                  <c:v>44481</c:v>
                </c:pt>
                <c:pt idx="2598">
                  <c:v>44482</c:v>
                </c:pt>
                <c:pt idx="2599">
                  <c:v>44483</c:v>
                </c:pt>
                <c:pt idx="2600">
                  <c:v>44484</c:v>
                </c:pt>
                <c:pt idx="2601">
                  <c:v>44487</c:v>
                </c:pt>
                <c:pt idx="2602">
                  <c:v>44488</c:v>
                </c:pt>
                <c:pt idx="2603">
                  <c:v>44489</c:v>
                </c:pt>
                <c:pt idx="2604">
                  <c:v>44490</c:v>
                </c:pt>
                <c:pt idx="2605">
                  <c:v>44491</c:v>
                </c:pt>
                <c:pt idx="2606">
                  <c:v>44494</c:v>
                </c:pt>
                <c:pt idx="2607">
                  <c:v>44495</c:v>
                </c:pt>
                <c:pt idx="2608">
                  <c:v>44496</c:v>
                </c:pt>
                <c:pt idx="2609">
                  <c:v>44497</c:v>
                </c:pt>
                <c:pt idx="2610">
                  <c:v>44498</c:v>
                </c:pt>
                <c:pt idx="2611">
                  <c:v>44501</c:v>
                </c:pt>
                <c:pt idx="2612">
                  <c:v>44502</c:v>
                </c:pt>
                <c:pt idx="2613">
                  <c:v>44503</c:v>
                </c:pt>
                <c:pt idx="2614">
                  <c:v>44504</c:v>
                </c:pt>
                <c:pt idx="2615">
                  <c:v>44505</c:v>
                </c:pt>
                <c:pt idx="2616">
                  <c:v>44508</c:v>
                </c:pt>
                <c:pt idx="2617">
                  <c:v>44509</c:v>
                </c:pt>
                <c:pt idx="2618">
                  <c:v>44510</c:v>
                </c:pt>
                <c:pt idx="2619">
                  <c:v>44511</c:v>
                </c:pt>
                <c:pt idx="2620">
                  <c:v>44512</c:v>
                </c:pt>
                <c:pt idx="2621">
                  <c:v>44515</c:v>
                </c:pt>
                <c:pt idx="2622">
                  <c:v>44516</c:v>
                </c:pt>
                <c:pt idx="2623">
                  <c:v>44517</c:v>
                </c:pt>
                <c:pt idx="2624">
                  <c:v>44518</c:v>
                </c:pt>
                <c:pt idx="2625">
                  <c:v>44519</c:v>
                </c:pt>
                <c:pt idx="2626">
                  <c:v>44522</c:v>
                </c:pt>
                <c:pt idx="2627">
                  <c:v>44523</c:v>
                </c:pt>
                <c:pt idx="2628">
                  <c:v>44524</c:v>
                </c:pt>
                <c:pt idx="2629">
                  <c:v>44525</c:v>
                </c:pt>
                <c:pt idx="2630">
                  <c:v>44526</c:v>
                </c:pt>
                <c:pt idx="2631">
                  <c:v>44529</c:v>
                </c:pt>
                <c:pt idx="2632">
                  <c:v>44530</c:v>
                </c:pt>
                <c:pt idx="2633">
                  <c:v>44531</c:v>
                </c:pt>
                <c:pt idx="2634">
                  <c:v>44532</c:v>
                </c:pt>
                <c:pt idx="2635">
                  <c:v>44533</c:v>
                </c:pt>
                <c:pt idx="2636">
                  <c:v>44536</c:v>
                </c:pt>
                <c:pt idx="2637">
                  <c:v>44537</c:v>
                </c:pt>
                <c:pt idx="2638">
                  <c:v>44538</c:v>
                </c:pt>
                <c:pt idx="2639">
                  <c:v>44539</c:v>
                </c:pt>
                <c:pt idx="2640">
                  <c:v>44540</c:v>
                </c:pt>
                <c:pt idx="2641">
                  <c:v>44543</c:v>
                </c:pt>
                <c:pt idx="2642">
                  <c:v>44544</c:v>
                </c:pt>
                <c:pt idx="2643">
                  <c:v>44545</c:v>
                </c:pt>
                <c:pt idx="2644">
                  <c:v>44546</c:v>
                </c:pt>
                <c:pt idx="2645">
                  <c:v>44547</c:v>
                </c:pt>
                <c:pt idx="2646">
                  <c:v>44550</c:v>
                </c:pt>
                <c:pt idx="2647">
                  <c:v>44551</c:v>
                </c:pt>
                <c:pt idx="2648">
                  <c:v>44552</c:v>
                </c:pt>
                <c:pt idx="2649">
                  <c:v>44553</c:v>
                </c:pt>
                <c:pt idx="2650">
                  <c:v>44554</c:v>
                </c:pt>
                <c:pt idx="2651">
                  <c:v>44557</c:v>
                </c:pt>
                <c:pt idx="2652">
                  <c:v>44558</c:v>
                </c:pt>
                <c:pt idx="2653">
                  <c:v>44559</c:v>
                </c:pt>
                <c:pt idx="2654">
                  <c:v>44560</c:v>
                </c:pt>
                <c:pt idx="2655">
                  <c:v>44561</c:v>
                </c:pt>
                <c:pt idx="2656">
                  <c:v>44564</c:v>
                </c:pt>
                <c:pt idx="2657">
                  <c:v>44565</c:v>
                </c:pt>
                <c:pt idx="2658">
                  <c:v>44566</c:v>
                </c:pt>
                <c:pt idx="2659">
                  <c:v>44567</c:v>
                </c:pt>
                <c:pt idx="2660">
                  <c:v>44568</c:v>
                </c:pt>
                <c:pt idx="2661">
                  <c:v>44571</c:v>
                </c:pt>
                <c:pt idx="2662">
                  <c:v>44572</c:v>
                </c:pt>
                <c:pt idx="2663">
                  <c:v>44573</c:v>
                </c:pt>
                <c:pt idx="2664">
                  <c:v>44574</c:v>
                </c:pt>
                <c:pt idx="2665">
                  <c:v>44575</c:v>
                </c:pt>
                <c:pt idx="2666">
                  <c:v>44578</c:v>
                </c:pt>
                <c:pt idx="2667">
                  <c:v>44579</c:v>
                </c:pt>
                <c:pt idx="2668">
                  <c:v>44580</c:v>
                </c:pt>
                <c:pt idx="2669">
                  <c:v>44581</c:v>
                </c:pt>
                <c:pt idx="2670">
                  <c:v>44582</c:v>
                </c:pt>
                <c:pt idx="2671">
                  <c:v>44585</c:v>
                </c:pt>
                <c:pt idx="2672">
                  <c:v>44586</c:v>
                </c:pt>
                <c:pt idx="2673">
                  <c:v>44587</c:v>
                </c:pt>
                <c:pt idx="2674">
                  <c:v>44588</c:v>
                </c:pt>
                <c:pt idx="2675">
                  <c:v>44589</c:v>
                </c:pt>
                <c:pt idx="2676">
                  <c:v>44592</c:v>
                </c:pt>
                <c:pt idx="2677">
                  <c:v>44593</c:v>
                </c:pt>
                <c:pt idx="2678">
                  <c:v>44594</c:v>
                </c:pt>
                <c:pt idx="2679">
                  <c:v>44595</c:v>
                </c:pt>
                <c:pt idx="2680">
                  <c:v>44596</c:v>
                </c:pt>
                <c:pt idx="2681">
                  <c:v>44599</c:v>
                </c:pt>
                <c:pt idx="2682">
                  <c:v>44600</c:v>
                </c:pt>
                <c:pt idx="2683">
                  <c:v>44601</c:v>
                </c:pt>
                <c:pt idx="2684">
                  <c:v>44602</c:v>
                </c:pt>
                <c:pt idx="2685">
                  <c:v>44603</c:v>
                </c:pt>
                <c:pt idx="2686">
                  <c:v>44606</c:v>
                </c:pt>
                <c:pt idx="2687">
                  <c:v>44607</c:v>
                </c:pt>
                <c:pt idx="2688">
                  <c:v>44608</c:v>
                </c:pt>
                <c:pt idx="2689">
                  <c:v>44609</c:v>
                </c:pt>
                <c:pt idx="2690">
                  <c:v>44610</c:v>
                </c:pt>
                <c:pt idx="2691">
                  <c:v>44613</c:v>
                </c:pt>
                <c:pt idx="2692">
                  <c:v>44614</c:v>
                </c:pt>
                <c:pt idx="2693">
                  <c:v>44615</c:v>
                </c:pt>
                <c:pt idx="2694">
                  <c:v>44616</c:v>
                </c:pt>
                <c:pt idx="2695">
                  <c:v>44617</c:v>
                </c:pt>
                <c:pt idx="2696">
                  <c:v>44620</c:v>
                </c:pt>
                <c:pt idx="2697">
                  <c:v>44621</c:v>
                </c:pt>
                <c:pt idx="2698">
                  <c:v>44622</c:v>
                </c:pt>
                <c:pt idx="2699">
                  <c:v>44623</c:v>
                </c:pt>
                <c:pt idx="2700">
                  <c:v>44624</c:v>
                </c:pt>
                <c:pt idx="2701">
                  <c:v>44627</c:v>
                </c:pt>
                <c:pt idx="2702">
                  <c:v>44628</c:v>
                </c:pt>
                <c:pt idx="2703">
                  <c:v>44629</c:v>
                </c:pt>
                <c:pt idx="2704">
                  <c:v>44630</c:v>
                </c:pt>
                <c:pt idx="2705">
                  <c:v>44631</c:v>
                </c:pt>
                <c:pt idx="2706">
                  <c:v>44634</c:v>
                </c:pt>
                <c:pt idx="2707">
                  <c:v>44635</c:v>
                </c:pt>
                <c:pt idx="2708">
                  <c:v>44636</c:v>
                </c:pt>
                <c:pt idx="2709">
                  <c:v>44637</c:v>
                </c:pt>
                <c:pt idx="2710">
                  <c:v>44638</c:v>
                </c:pt>
                <c:pt idx="2711">
                  <c:v>44641</c:v>
                </c:pt>
                <c:pt idx="2712">
                  <c:v>44642</c:v>
                </c:pt>
                <c:pt idx="2713">
                  <c:v>44643</c:v>
                </c:pt>
                <c:pt idx="2714">
                  <c:v>44644</c:v>
                </c:pt>
                <c:pt idx="2715">
                  <c:v>44645</c:v>
                </c:pt>
                <c:pt idx="2716">
                  <c:v>44648</c:v>
                </c:pt>
                <c:pt idx="2717">
                  <c:v>44649</c:v>
                </c:pt>
                <c:pt idx="2718">
                  <c:v>44650</c:v>
                </c:pt>
                <c:pt idx="2719">
                  <c:v>44651</c:v>
                </c:pt>
                <c:pt idx="2720">
                  <c:v>44652</c:v>
                </c:pt>
                <c:pt idx="2721">
                  <c:v>44655</c:v>
                </c:pt>
                <c:pt idx="2722">
                  <c:v>44656</c:v>
                </c:pt>
                <c:pt idx="2723">
                  <c:v>44657</c:v>
                </c:pt>
                <c:pt idx="2724">
                  <c:v>44658</c:v>
                </c:pt>
                <c:pt idx="2725">
                  <c:v>44659</c:v>
                </c:pt>
                <c:pt idx="2726">
                  <c:v>44662</c:v>
                </c:pt>
                <c:pt idx="2727">
                  <c:v>44663</c:v>
                </c:pt>
                <c:pt idx="2728">
                  <c:v>44664</c:v>
                </c:pt>
                <c:pt idx="2729">
                  <c:v>44665</c:v>
                </c:pt>
                <c:pt idx="2730">
                  <c:v>44666</c:v>
                </c:pt>
                <c:pt idx="2731">
                  <c:v>44669</c:v>
                </c:pt>
                <c:pt idx="2732">
                  <c:v>44670</c:v>
                </c:pt>
                <c:pt idx="2733">
                  <c:v>44671</c:v>
                </c:pt>
                <c:pt idx="2734">
                  <c:v>44672</c:v>
                </c:pt>
                <c:pt idx="2735">
                  <c:v>44673</c:v>
                </c:pt>
                <c:pt idx="2736">
                  <c:v>44676</c:v>
                </c:pt>
                <c:pt idx="2737">
                  <c:v>44677</c:v>
                </c:pt>
                <c:pt idx="2738">
                  <c:v>44678</c:v>
                </c:pt>
                <c:pt idx="2739">
                  <c:v>44679</c:v>
                </c:pt>
                <c:pt idx="2740">
                  <c:v>44680</c:v>
                </c:pt>
                <c:pt idx="2741">
                  <c:v>44683</c:v>
                </c:pt>
                <c:pt idx="2742">
                  <c:v>44684</c:v>
                </c:pt>
                <c:pt idx="2743">
                  <c:v>44685</c:v>
                </c:pt>
                <c:pt idx="2744">
                  <c:v>44686</c:v>
                </c:pt>
                <c:pt idx="2745">
                  <c:v>44687</c:v>
                </c:pt>
                <c:pt idx="2746">
                  <c:v>44690</c:v>
                </c:pt>
                <c:pt idx="2747">
                  <c:v>44691</c:v>
                </c:pt>
                <c:pt idx="2748">
                  <c:v>44692</c:v>
                </c:pt>
                <c:pt idx="2749">
                  <c:v>44693</c:v>
                </c:pt>
                <c:pt idx="2750">
                  <c:v>44694</c:v>
                </c:pt>
                <c:pt idx="2751">
                  <c:v>44697</c:v>
                </c:pt>
                <c:pt idx="2752">
                  <c:v>44698</c:v>
                </c:pt>
                <c:pt idx="2753">
                  <c:v>44699</c:v>
                </c:pt>
                <c:pt idx="2754">
                  <c:v>44700</c:v>
                </c:pt>
                <c:pt idx="2755">
                  <c:v>44701</c:v>
                </c:pt>
                <c:pt idx="2756">
                  <c:v>44704</c:v>
                </c:pt>
                <c:pt idx="2757">
                  <c:v>44705</c:v>
                </c:pt>
                <c:pt idx="2758">
                  <c:v>44706</c:v>
                </c:pt>
                <c:pt idx="2759">
                  <c:v>44707</c:v>
                </c:pt>
                <c:pt idx="2760">
                  <c:v>44708</c:v>
                </c:pt>
                <c:pt idx="2761">
                  <c:v>44711</c:v>
                </c:pt>
                <c:pt idx="2762">
                  <c:v>44712</c:v>
                </c:pt>
                <c:pt idx="2763">
                  <c:v>44713</c:v>
                </c:pt>
                <c:pt idx="2764">
                  <c:v>44714</c:v>
                </c:pt>
                <c:pt idx="2765">
                  <c:v>44715</c:v>
                </c:pt>
                <c:pt idx="2766">
                  <c:v>44718</c:v>
                </c:pt>
                <c:pt idx="2767">
                  <c:v>44719</c:v>
                </c:pt>
                <c:pt idx="2768">
                  <c:v>44720</c:v>
                </c:pt>
                <c:pt idx="2769">
                  <c:v>44721</c:v>
                </c:pt>
                <c:pt idx="2770">
                  <c:v>44722</c:v>
                </c:pt>
                <c:pt idx="2771">
                  <c:v>44725</c:v>
                </c:pt>
                <c:pt idx="2772">
                  <c:v>44726</c:v>
                </c:pt>
                <c:pt idx="2773">
                  <c:v>44727</c:v>
                </c:pt>
                <c:pt idx="2774">
                  <c:v>44728</c:v>
                </c:pt>
                <c:pt idx="2775">
                  <c:v>44729</c:v>
                </c:pt>
                <c:pt idx="2776">
                  <c:v>44732</c:v>
                </c:pt>
                <c:pt idx="2777">
                  <c:v>44733</c:v>
                </c:pt>
                <c:pt idx="2778">
                  <c:v>44734</c:v>
                </c:pt>
                <c:pt idx="2779">
                  <c:v>44735</c:v>
                </c:pt>
                <c:pt idx="2780">
                  <c:v>44736</c:v>
                </c:pt>
                <c:pt idx="2781">
                  <c:v>44739</c:v>
                </c:pt>
                <c:pt idx="2782">
                  <c:v>44740</c:v>
                </c:pt>
                <c:pt idx="2783">
                  <c:v>44741</c:v>
                </c:pt>
                <c:pt idx="2784">
                  <c:v>44742</c:v>
                </c:pt>
                <c:pt idx="2785">
                  <c:v>44743</c:v>
                </c:pt>
                <c:pt idx="2786">
                  <c:v>44746</c:v>
                </c:pt>
                <c:pt idx="2787">
                  <c:v>44747</c:v>
                </c:pt>
                <c:pt idx="2788">
                  <c:v>44748</c:v>
                </c:pt>
                <c:pt idx="2789">
                  <c:v>44749</c:v>
                </c:pt>
                <c:pt idx="2790">
                  <c:v>44750</c:v>
                </c:pt>
                <c:pt idx="2791">
                  <c:v>44753</c:v>
                </c:pt>
                <c:pt idx="2792">
                  <c:v>44754</c:v>
                </c:pt>
                <c:pt idx="2793">
                  <c:v>44755</c:v>
                </c:pt>
                <c:pt idx="2794">
                  <c:v>44756</c:v>
                </c:pt>
                <c:pt idx="2795">
                  <c:v>44757</c:v>
                </c:pt>
                <c:pt idx="2796">
                  <c:v>44760</c:v>
                </c:pt>
                <c:pt idx="2797">
                  <c:v>44761</c:v>
                </c:pt>
                <c:pt idx="2798">
                  <c:v>44762</c:v>
                </c:pt>
                <c:pt idx="2799">
                  <c:v>44763</c:v>
                </c:pt>
                <c:pt idx="2800">
                  <c:v>44764</c:v>
                </c:pt>
                <c:pt idx="2801">
                  <c:v>44767</c:v>
                </c:pt>
                <c:pt idx="2802">
                  <c:v>44768</c:v>
                </c:pt>
                <c:pt idx="2803">
                  <c:v>44769</c:v>
                </c:pt>
                <c:pt idx="2804">
                  <c:v>44770</c:v>
                </c:pt>
                <c:pt idx="2805">
                  <c:v>44771</c:v>
                </c:pt>
                <c:pt idx="2806">
                  <c:v>44774</c:v>
                </c:pt>
                <c:pt idx="2807">
                  <c:v>44775</c:v>
                </c:pt>
                <c:pt idx="2808">
                  <c:v>44776</c:v>
                </c:pt>
                <c:pt idx="2809">
                  <c:v>44777</c:v>
                </c:pt>
                <c:pt idx="2810">
                  <c:v>44778</c:v>
                </c:pt>
                <c:pt idx="2811">
                  <c:v>44781</c:v>
                </c:pt>
                <c:pt idx="2812">
                  <c:v>44782</c:v>
                </c:pt>
                <c:pt idx="2813">
                  <c:v>44783</c:v>
                </c:pt>
                <c:pt idx="2814">
                  <c:v>44784</c:v>
                </c:pt>
                <c:pt idx="2815">
                  <c:v>44785</c:v>
                </c:pt>
                <c:pt idx="2816">
                  <c:v>44788</c:v>
                </c:pt>
                <c:pt idx="2817">
                  <c:v>44789</c:v>
                </c:pt>
                <c:pt idx="2818">
                  <c:v>44790</c:v>
                </c:pt>
                <c:pt idx="2819">
                  <c:v>44791</c:v>
                </c:pt>
                <c:pt idx="2820">
                  <c:v>44792</c:v>
                </c:pt>
                <c:pt idx="2821">
                  <c:v>44795</c:v>
                </c:pt>
                <c:pt idx="2822">
                  <c:v>44796</c:v>
                </c:pt>
                <c:pt idx="2823">
                  <c:v>44797</c:v>
                </c:pt>
                <c:pt idx="2824">
                  <c:v>44798</c:v>
                </c:pt>
                <c:pt idx="2825">
                  <c:v>44799</c:v>
                </c:pt>
                <c:pt idx="2826">
                  <c:v>44802</c:v>
                </c:pt>
                <c:pt idx="2827">
                  <c:v>44803</c:v>
                </c:pt>
                <c:pt idx="2828">
                  <c:v>44804</c:v>
                </c:pt>
                <c:pt idx="2829">
                  <c:v>44805</c:v>
                </c:pt>
                <c:pt idx="2830">
                  <c:v>44806</c:v>
                </c:pt>
                <c:pt idx="2831">
                  <c:v>44809</c:v>
                </c:pt>
                <c:pt idx="2832">
                  <c:v>44810</c:v>
                </c:pt>
                <c:pt idx="2833">
                  <c:v>44811</c:v>
                </c:pt>
                <c:pt idx="2834">
                  <c:v>44812</c:v>
                </c:pt>
                <c:pt idx="2835">
                  <c:v>44813</c:v>
                </c:pt>
                <c:pt idx="2836">
                  <c:v>44816</c:v>
                </c:pt>
                <c:pt idx="2837">
                  <c:v>44817</c:v>
                </c:pt>
                <c:pt idx="2838">
                  <c:v>44818</c:v>
                </c:pt>
                <c:pt idx="2839">
                  <c:v>44819</c:v>
                </c:pt>
                <c:pt idx="2840">
                  <c:v>44820</c:v>
                </c:pt>
                <c:pt idx="2841">
                  <c:v>44823</c:v>
                </c:pt>
                <c:pt idx="2842">
                  <c:v>44824</c:v>
                </c:pt>
                <c:pt idx="2843">
                  <c:v>44825</c:v>
                </c:pt>
                <c:pt idx="2844">
                  <c:v>44826</c:v>
                </c:pt>
                <c:pt idx="2845">
                  <c:v>44827</c:v>
                </c:pt>
                <c:pt idx="2846">
                  <c:v>44830</c:v>
                </c:pt>
                <c:pt idx="2847">
                  <c:v>44831</c:v>
                </c:pt>
                <c:pt idx="2848">
                  <c:v>44832</c:v>
                </c:pt>
                <c:pt idx="2849">
                  <c:v>44833</c:v>
                </c:pt>
                <c:pt idx="2850">
                  <c:v>44834</c:v>
                </c:pt>
                <c:pt idx="2851">
                  <c:v>44837</c:v>
                </c:pt>
                <c:pt idx="2852">
                  <c:v>44838</c:v>
                </c:pt>
                <c:pt idx="2853">
                  <c:v>44839</c:v>
                </c:pt>
                <c:pt idx="2854">
                  <c:v>44840</c:v>
                </c:pt>
                <c:pt idx="2855">
                  <c:v>44841</c:v>
                </c:pt>
                <c:pt idx="2856">
                  <c:v>44844</c:v>
                </c:pt>
                <c:pt idx="2857">
                  <c:v>44845</c:v>
                </c:pt>
                <c:pt idx="2858">
                  <c:v>44846</c:v>
                </c:pt>
                <c:pt idx="2859">
                  <c:v>44847</c:v>
                </c:pt>
                <c:pt idx="2860">
                  <c:v>44848</c:v>
                </c:pt>
                <c:pt idx="2861">
                  <c:v>44851</c:v>
                </c:pt>
                <c:pt idx="2862">
                  <c:v>44852</c:v>
                </c:pt>
                <c:pt idx="2863">
                  <c:v>44853</c:v>
                </c:pt>
                <c:pt idx="2864">
                  <c:v>44854</c:v>
                </c:pt>
                <c:pt idx="2865">
                  <c:v>44855</c:v>
                </c:pt>
                <c:pt idx="2866">
                  <c:v>44858</c:v>
                </c:pt>
                <c:pt idx="2867">
                  <c:v>44859</c:v>
                </c:pt>
                <c:pt idx="2868">
                  <c:v>44860</c:v>
                </c:pt>
                <c:pt idx="2869">
                  <c:v>44861</c:v>
                </c:pt>
                <c:pt idx="2870">
                  <c:v>44862</c:v>
                </c:pt>
                <c:pt idx="2871">
                  <c:v>44865</c:v>
                </c:pt>
                <c:pt idx="2872" formatCode="m/d/yyyy">
                  <c:v>44867</c:v>
                </c:pt>
              </c:numCache>
            </c:numRef>
          </c:cat>
          <c:val>
            <c:numRef>
              <c:f>'FRED Graph'!$G$14:$G$2888</c:f>
              <c:numCache>
                <c:formatCode>#,##0</c:formatCode>
                <c:ptCount val="2873"/>
                <c:pt idx="0">
                  <c:v>11869.04</c:v>
                </c:pt>
                <c:pt idx="1">
                  <c:v>12208.55</c:v>
                </c:pt>
                <c:pt idx="2">
                  <c:v>12231.11</c:v>
                </c:pt>
                <c:pt idx="3">
                  <c:v>11955.01</c:v>
                </c:pt>
                <c:pt idx="4">
                  <c:v>11657.96</c:v>
                </c:pt>
                <c:pt idx="5">
                  <c:v>11836.04</c:v>
                </c:pt>
                <c:pt idx="6">
                  <c:v>12044.47</c:v>
                </c:pt>
                <c:pt idx="7">
                  <c:v>11983.24</c:v>
                </c:pt>
                <c:pt idx="8">
                  <c:v>12068.39</c:v>
                </c:pt>
                <c:pt idx="9">
                  <c:v>12170.18</c:v>
                </c:pt>
                <c:pt idx="10">
                  <c:v>11780.94</c:v>
                </c:pt>
                <c:pt idx="11">
                  <c:v>11893.79</c:v>
                </c:pt>
                <c:pt idx="12">
                  <c:v>12153.68</c:v>
                </c:pt>
                <c:pt idx="13">
                  <c:v>12078.98</c:v>
                </c:pt>
                <c:pt idx="14">
                  <c:v>12096.16</c:v>
                </c:pt>
                <c:pt idx="15">
                  <c:v>11905.59</c:v>
                </c:pt>
                <c:pt idx="16">
                  <c:v>11770.73</c:v>
                </c:pt>
                <c:pt idx="17">
                  <c:v>11796.16</c:v>
                </c:pt>
                <c:pt idx="18">
                  <c:v>11547.31</c:v>
                </c:pt>
                <c:pt idx="19">
                  <c:v>11493.72</c:v>
                </c:pt>
                <c:pt idx="20">
                  <c:v>11257.55</c:v>
                </c:pt>
                <c:pt idx="21">
                  <c:v>11257.55</c:v>
                </c:pt>
                <c:pt idx="22">
                  <c:v>11231.78</c:v>
                </c:pt>
                <c:pt idx="23">
                  <c:v>11523.01</c:v>
                </c:pt>
                <c:pt idx="24">
                  <c:v>11555.63</c:v>
                </c:pt>
                <c:pt idx="25">
                  <c:v>12045.68</c:v>
                </c:pt>
                <c:pt idx="26">
                  <c:v>12020.03</c:v>
                </c:pt>
                <c:pt idx="27">
                  <c:v>12019.42</c:v>
                </c:pt>
                <c:pt idx="28">
                  <c:v>12097.83</c:v>
                </c:pt>
                <c:pt idx="29">
                  <c:v>12150.13</c:v>
                </c:pt>
                <c:pt idx="30">
                  <c:v>12196.37</c:v>
                </c:pt>
                <c:pt idx="31">
                  <c:v>11997.7</c:v>
                </c:pt>
                <c:pt idx="32">
                  <c:v>12184.26</c:v>
                </c:pt>
                <c:pt idx="33">
                  <c:v>12021.39</c:v>
                </c:pt>
                <c:pt idx="34">
                  <c:v>11954.94</c:v>
                </c:pt>
                <c:pt idx="35">
                  <c:v>11823.48</c:v>
                </c:pt>
                <c:pt idx="36">
                  <c:v>11868.81</c:v>
                </c:pt>
                <c:pt idx="37">
                  <c:v>11866.39</c:v>
                </c:pt>
                <c:pt idx="38">
                  <c:v>11766.26</c:v>
                </c:pt>
                <c:pt idx="39">
                  <c:v>12103.58</c:v>
                </c:pt>
                <c:pt idx="40">
                  <c:v>12107.74</c:v>
                </c:pt>
                <c:pt idx="41">
                  <c:v>12169.65</c:v>
                </c:pt>
                <c:pt idx="42">
                  <c:v>12294</c:v>
                </c:pt>
                <c:pt idx="43">
                  <c:v>12294</c:v>
                </c:pt>
                <c:pt idx="44">
                  <c:v>12291.35</c:v>
                </c:pt>
                <c:pt idx="45">
                  <c:v>12151.41</c:v>
                </c:pt>
                <c:pt idx="46">
                  <c:v>12287.04</c:v>
                </c:pt>
                <c:pt idx="47">
                  <c:v>12217.56</c:v>
                </c:pt>
                <c:pt idx="48">
                  <c:v>12217.56</c:v>
                </c:pt>
                <c:pt idx="49">
                  <c:v>12397.38</c:v>
                </c:pt>
                <c:pt idx="50">
                  <c:v>12418.42</c:v>
                </c:pt>
                <c:pt idx="51">
                  <c:v>12415.7</c:v>
                </c:pt>
                <c:pt idx="52">
                  <c:v>12359.92</c:v>
                </c:pt>
                <c:pt idx="53">
                  <c:v>12392.69</c:v>
                </c:pt>
                <c:pt idx="54">
                  <c:v>12462.47</c:v>
                </c:pt>
                <c:pt idx="55">
                  <c:v>12449.45</c:v>
                </c:pt>
                <c:pt idx="56">
                  <c:v>12471.02</c:v>
                </c:pt>
                <c:pt idx="57">
                  <c:v>12422.06</c:v>
                </c:pt>
                <c:pt idx="58">
                  <c:v>12422.06</c:v>
                </c:pt>
                <c:pt idx="59">
                  <c:v>12482.07</c:v>
                </c:pt>
                <c:pt idx="60">
                  <c:v>12578.95</c:v>
                </c:pt>
                <c:pt idx="61">
                  <c:v>12623.98</c:v>
                </c:pt>
                <c:pt idx="62">
                  <c:v>12720.48</c:v>
                </c:pt>
                <c:pt idx="63">
                  <c:v>12708.82</c:v>
                </c:pt>
                <c:pt idx="64">
                  <c:v>12675.75</c:v>
                </c:pt>
                <c:pt idx="65">
                  <c:v>12756.96</c:v>
                </c:pt>
                <c:pt idx="66">
                  <c:v>12734.63</c:v>
                </c:pt>
                <c:pt idx="67">
                  <c:v>12660.46</c:v>
                </c:pt>
                <c:pt idx="68">
                  <c:v>12653.72</c:v>
                </c:pt>
                <c:pt idx="69">
                  <c:v>12632.91</c:v>
                </c:pt>
                <c:pt idx="70">
                  <c:v>12716.46</c:v>
                </c:pt>
                <c:pt idx="71">
                  <c:v>12705.41</c:v>
                </c:pt>
                <c:pt idx="72">
                  <c:v>12862.23</c:v>
                </c:pt>
                <c:pt idx="73">
                  <c:v>12845.13</c:v>
                </c:pt>
                <c:pt idx="74">
                  <c:v>12878.2</c:v>
                </c:pt>
                <c:pt idx="75">
                  <c:v>12883.95</c:v>
                </c:pt>
                <c:pt idx="76">
                  <c:v>12890.46</c:v>
                </c:pt>
                <c:pt idx="77">
                  <c:v>12801.23</c:v>
                </c:pt>
                <c:pt idx="78">
                  <c:v>12874.04</c:v>
                </c:pt>
                <c:pt idx="79">
                  <c:v>12878.28</c:v>
                </c:pt>
                <c:pt idx="80">
                  <c:v>12780.95</c:v>
                </c:pt>
                <c:pt idx="81">
                  <c:v>12904.08</c:v>
                </c:pt>
                <c:pt idx="82">
                  <c:v>12949.87</c:v>
                </c:pt>
                <c:pt idx="83">
                  <c:v>12949.87</c:v>
                </c:pt>
                <c:pt idx="84">
                  <c:v>12965.69</c:v>
                </c:pt>
                <c:pt idx="85">
                  <c:v>12938.67</c:v>
                </c:pt>
                <c:pt idx="86">
                  <c:v>12984.69</c:v>
                </c:pt>
                <c:pt idx="87">
                  <c:v>12982.95</c:v>
                </c:pt>
                <c:pt idx="88">
                  <c:v>12981.51</c:v>
                </c:pt>
                <c:pt idx="89">
                  <c:v>13005.12</c:v>
                </c:pt>
                <c:pt idx="90">
                  <c:v>12952.07</c:v>
                </c:pt>
                <c:pt idx="91">
                  <c:v>12980.3</c:v>
                </c:pt>
                <c:pt idx="92">
                  <c:v>12977.57</c:v>
                </c:pt>
                <c:pt idx="93">
                  <c:v>12962.81</c:v>
                </c:pt>
                <c:pt idx="94">
                  <c:v>12759.15</c:v>
                </c:pt>
                <c:pt idx="95">
                  <c:v>12837.33</c:v>
                </c:pt>
                <c:pt idx="96">
                  <c:v>12907.94</c:v>
                </c:pt>
                <c:pt idx="97">
                  <c:v>12922.02</c:v>
                </c:pt>
                <c:pt idx="98">
                  <c:v>12959.71</c:v>
                </c:pt>
                <c:pt idx="99">
                  <c:v>13177.68</c:v>
                </c:pt>
                <c:pt idx="100">
                  <c:v>13194.1</c:v>
                </c:pt>
                <c:pt idx="101">
                  <c:v>13252.76</c:v>
                </c:pt>
                <c:pt idx="102">
                  <c:v>13232.62</c:v>
                </c:pt>
                <c:pt idx="103">
                  <c:v>13239.13</c:v>
                </c:pt>
                <c:pt idx="104">
                  <c:v>13170.19</c:v>
                </c:pt>
                <c:pt idx="105">
                  <c:v>13124.62</c:v>
                </c:pt>
                <c:pt idx="106">
                  <c:v>13046.14</c:v>
                </c:pt>
                <c:pt idx="107">
                  <c:v>13080.73</c:v>
                </c:pt>
                <c:pt idx="108">
                  <c:v>13241.63</c:v>
                </c:pt>
                <c:pt idx="109">
                  <c:v>13197.73</c:v>
                </c:pt>
                <c:pt idx="110">
                  <c:v>13126.21</c:v>
                </c:pt>
                <c:pt idx="111">
                  <c:v>13145.82</c:v>
                </c:pt>
                <c:pt idx="112">
                  <c:v>13212.04</c:v>
                </c:pt>
                <c:pt idx="113">
                  <c:v>13264.49</c:v>
                </c:pt>
                <c:pt idx="114">
                  <c:v>13199.55</c:v>
                </c:pt>
                <c:pt idx="115">
                  <c:v>13074.75</c:v>
                </c:pt>
                <c:pt idx="116">
                  <c:v>13060.14</c:v>
                </c:pt>
                <c:pt idx="117">
                  <c:v>13060.14</c:v>
                </c:pt>
                <c:pt idx="118">
                  <c:v>12929.59</c:v>
                </c:pt>
                <c:pt idx="119">
                  <c:v>12715.93</c:v>
                </c:pt>
                <c:pt idx="120">
                  <c:v>12805.39</c:v>
                </c:pt>
                <c:pt idx="121">
                  <c:v>12986.58</c:v>
                </c:pt>
                <c:pt idx="122">
                  <c:v>12849.59</c:v>
                </c:pt>
                <c:pt idx="123">
                  <c:v>12921.41</c:v>
                </c:pt>
                <c:pt idx="124">
                  <c:v>13115.54</c:v>
                </c:pt>
                <c:pt idx="125">
                  <c:v>13032.75</c:v>
                </c:pt>
                <c:pt idx="126">
                  <c:v>12964.1</c:v>
                </c:pt>
                <c:pt idx="127">
                  <c:v>13029.26</c:v>
                </c:pt>
                <c:pt idx="128">
                  <c:v>12927.17</c:v>
                </c:pt>
                <c:pt idx="129">
                  <c:v>13001.56</c:v>
                </c:pt>
                <c:pt idx="130">
                  <c:v>13090.72</c:v>
                </c:pt>
                <c:pt idx="131">
                  <c:v>13204.62</c:v>
                </c:pt>
                <c:pt idx="132">
                  <c:v>13228.31</c:v>
                </c:pt>
                <c:pt idx="133">
                  <c:v>13213.63</c:v>
                </c:pt>
                <c:pt idx="134">
                  <c:v>13279.32</c:v>
                </c:pt>
                <c:pt idx="135">
                  <c:v>13268.57</c:v>
                </c:pt>
                <c:pt idx="136">
                  <c:v>13206.59</c:v>
                </c:pt>
                <c:pt idx="137">
                  <c:v>13038.27</c:v>
                </c:pt>
                <c:pt idx="138">
                  <c:v>13008.53</c:v>
                </c:pt>
                <c:pt idx="139">
                  <c:v>12932.09</c:v>
                </c:pt>
                <c:pt idx="140">
                  <c:v>12835.06</c:v>
                </c:pt>
                <c:pt idx="141">
                  <c:v>12855.04</c:v>
                </c:pt>
                <c:pt idx="142">
                  <c:v>12820.6</c:v>
                </c:pt>
                <c:pt idx="143">
                  <c:v>12695.35</c:v>
                </c:pt>
                <c:pt idx="144">
                  <c:v>12632</c:v>
                </c:pt>
                <c:pt idx="145">
                  <c:v>12598.55</c:v>
                </c:pt>
                <c:pt idx="146">
                  <c:v>12442.49</c:v>
                </c:pt>
                <c:pt idx="147">
                  <c:v>12369.38</c:v>
                </c:pt>
                <c:pt idx="148">
                  <c:v>12504.48</c:v>
                </c:pt>
                <c:pt idx="149">
                  <c:v>12502.81</c:v>
                </c:pt>
                <c:pt idx="150">
                  <c:v>12496.15</c:v>
                </c:pt>
                <c:pt idx="151">
                  <c:v>12529.75</c:v>
                </c:pt>
                <c:pt idx="152">
                  <c:v>12454.83</c:v>
                </c:pt>
                <c:pt idx="153">
                  <c:v>12454.83</c:v>
                </c:pt>
                <c:pt idx="154">
                  <c:v>12580.69</c:v>
                </c:pt>
                <c:pt idx="155">
                  <c:v>12419.86</c:v>
                </c:pt>
                <c:pt idx="156">
                  <c:v>12393.45</c:v>
                </c:pt>
                <c:pt idx="157">
                  <c:v>12118.57</c:v>
                </c:pt>
                <c:pt idx="158">
                  <c:v>12101.46</c:v>
                </c:pt>
                <c:pt idx="159">
                  <c:v>12127.95</c:v>
                </c:pt>
                <c:pt idx="160">
                  <c:v>12414.79</c:v>
                </c:pt>
                <c:pt idx="161">
                  <c:v>12460.96</c:v>
                </c:pt>
                <c:pt idx="162">
                  <c:v>12554.2</c:v>
                </c:pt>
                <c:pt idx="163">
                  <c:v>12411.23</c:v>
                </c:pt>
                <c:pt idx="164">
                  <c:v>12573.8</c:v>
                </c:pt>
                <c:pt idx="165">
                  <c:v>12496.38</c:v>
                </c:pt>
                <c:pt idx="166">
                  <c:v>12651.91</c:v>
                </c:pt>
                <c:pt idx="167">
                  <c:v>12767.17</c:v>
                </c:pt>
                <c:pt idx="168">
                  <c:v>12741.82</c:v>
                </c:pt>
                <c:pt idx="169">
                  <c:v>12837.33</c:v>
                </c:pt>
                <c:pt idx="170">
                  <c:v>12824.39</c:v>
                </c:pt>
                <c:pt idx="171">
                  <c:v>12573.57</c:v>
                </c:pt>
                <c:pt idx="172">
                  <c:v>12640.78</c:v>
                </c:pt>
                <c:pt idx="173">
                  <c:v>12502.66</c:v>
                </c:pt>
                <c:pt idx="174">
                  <c:v>12534.67</c:v>
                </c:pt>
                <c:pt idx="175">
                  <c:v>12627.01</c:v>
                </c:pt>
                <c:pt idx="176">
                  <c:v>12602.26</c:v>
                </c:pt>
                <c:pt idx="177">
                  <c:v>12880.09</c:v>
                </c:pt>
                <c:pt idx="178">
                  <c:v>12871.39</c:v>
                </c:pt>
                <c:pt idx="179">
                  <c:v>12943.82</c:v>
                </c:pt>
                <c:pt idx="180">
                  <c:v>12943.82</c:v>
                </c:pt>
                <c:pt idx="181">
                  <c:v>12896.67</c:v>
                </c:pt>
                <c:pt idx="182">
                  <c:v>12772.47</c:v>
                </c:pt>
                <c:pt idx="183">
                  <c:v>12736.29</c:v>
                </c:pt>
                <c:pt idx="184">
                  <c:v>12653.12</c:v>
                </c:pt>
                <c:pt idx="185">
                  <c:v>12604.53</c:v>
                </c:pt>
                <c:pt idx="186">
                  <c:v>12573.27</c:v>
                </c:pt>
                <c:pt idx="187">
                  <c:v>12777.09</c:v>
                </c:pt>
                <c:pt idx="188">
                  <c:v>12727.21</c:v>
                </c:pt>
                <c:pt idx="189">
                  <c:v>12805.54</c:v>
                </c:pt>
                <c:pt idx="190">
                  <c:v>12908.7</c:v>
                </c:pt>
                <c:pt idx="191">
                  <c:v>12943.36</c:v>
                </c:pt>
                <c:pt idx="192">
                  <c:v>12822.57</c:v>
                </c:pt>
                <c:pt idx="193">
                  <c:v>12721.46</c:v>
                </c:pt>
                <c:pt idx="194">
                  <c:v>12617.32</c:v>
                </c:pt>
                <c:pt idx="195">
                  <c:v>12676.05</c:v>
                </c:pt>
                <c:pt idx="196">
                  <c:v>12887.93</c:v>
                </c:pt>
                <c:pt idx="197">
                  <c:v>13075.66</c:v>
                </c:pt>
                <c:pt idx="198">
                  <c:v>13073.01</c:v>
                </c:pt>
                <c:pt idx="199">
                  <c:v>13008.68</c:v>
                </c:pt>
                <c:pt idx="200">
                  <c:v>12971.06</c:v>
                </c:pt>
                <c:pt idx="201">
                  <c:v>12878.88</c:v>
                </c:pt>
                <c:pt idx="202">
                  <c:v>13096.17</c:v>
                </c:pt>
                <c:pt idx="203">
                  <c:v>13117.51</c:v>
                </c:pt>
                <c:pt idx="204">
                  <c:v>13168.6</c:v>
                </c:pt>
                <c:pt idx="205">
                  <c:v>13175.64</c:v>
                </c:pt>
                <c:pt idx="206">
                  <c:v>13165.19</c:v>
                </c:pt>
                <c:pt idx="207">
                  <c:v>13207.95</c:v>
                </c:pt>
                <c:pt idx="208">
                  <c:v>13169.43</c:v>
                </c:pt>
                <c:pt idx="209">
                  <c:v>13172.14</c:v>
                </c:pt>
                <c:pt idx="210">
                  <c:v>13164.78</c:v>
                </c:pt>
                <c:pt idx="211">
                  <c:v>13250.11</c:v>
                </c:pt>
                <c:pt idx="212">
                  <c:v>13275.2</c:v>
                </c:pt>
                <c:pt idx="213">
                  <c:v>13271.64</c:v>
                </c:pt>
                <c:pt idx="214">
                  <c:v>13203.58</c:v>
                </c:pt>
                <c:pt idx="215">
                  <c:v>13172.76</c:v>
                </c:pt>
                <c:pt idx="216">
                  <c:v>13057.46</c:v>
                </c:pt>
                <c:pt idx="217">
                  <c:v>13157.97</c:v>
                </c:pt>
                <c:pt idx="218">
                  <c:v>13124.67</c:v>
                </c:pt>
                <c:pt idx="219">
                  <c:v>13102.99</c:v>
                </c:pt>
                <c:pt idx="220">
                  <c:v>13107.48</c:v>
                </c:pt>
                <c:pt idx="221">
                  <c:v>13000.71</c:v>
                </c:pt>
                <c:pt idx="222">
                  <c:v>13090.84</c:v>
                </c:pt>
                <c:pt idx="223">
                  <c:v>13090.84</c:v>
                </c:pt>
                <c:pt idx="224">
                  <c:v>13035.94</c:v>
                </c:pt>
                <c:pt idx="225">
                  <c:v>13047.48</c:v>
                </c:pt>
                <c:pt idx="226">
                  <c:v>13292</c:v>
                </c:pt>
                <c:pt idx="227">
                  <c:v>13306.64</c:v>
                </c:pt>
                <c:pt idx="228">
                  <c:v>13254.29</c:v>
                </c:pt>
                <c:pt idx="229">
                  <c:v>13323.36</c:v>
                </c:pt>
                <c:pt idx="230">
                  <c:v>13333.35</c:v>
                </c:pt>
                <c:pt idx="231">
                  <c:v>13539.86</c:v>
                </c:pt>
                <c:pt idx="232">
                  <c:v>13593.37</c:v>
                </c:pt>
                <c:pt idx="233">
                  <c:v>13553.1</c:v>
                </c:pt>
                <c:pt idx="234">
                  <c:v>13564.64</c:v>
                </c:pt>
                <c:pt idx="235">
                  <c:v>13577.96</c:v>
                </c:pt>
                <c:pt idx="236">
                  <c:v>13596.93</c:v>
                </c:pt>
                <c:pt idx="237">
                  <c:v>13579.47</c:v>
                </c:pt>
                <c:pt idx="238">
                  <c:v>13558.92</c:v>
                </c:pt>
                <c:pt idx="239">
                  <c:v>13457.55</c:v>
                </c:pt>
                <c:pt idx="240">
                  <c:v>13413.51</c:v>
                </c:pt>
                <c:pt idx="241">
                  <c:v>13485.97</c:v>
                </c:pt>
                <c:pt idx="242">
                  <c:v>13437.13</c:v>
                </c:pt>
                <c:pt idx="243">
                  <c:v>13515.11</c:v>
                </c:pt>
                <c:pt idx="244">
                  <c:v>13482.36</c:v>
                </c:pt>
                <c:pt idx="245">
                  <c:v>13494.61</c:v>
                </c:pt>
                <c:pt idx="246">
                  <c:v>13575.36</c:v>
                </c:pt>
                <c:pt idx="247">
                  <c:v>13610.15</c:v>
                </c:pt>
                <c:pt idx="248">
                  <c:v>13583.65</c:v>
                </c:pt>
                <c:pt idx="249">
                  <c:v>13473.53</c:v>
                </c:pt>
                <c:pt idx="250">
                  <c:v>13344.97</c:v>
                </c:pt>
                <c:pt idx="251">
                  <c:v>13326.39</c:v>
                </c:pt>
                <c:pt idx="252">
                  <c:v>13328.85</c:v>
                </c:pt>
                <c:pt idx="253">
                  <c:v>13424.23</c:v>
                </c:pt>
                <c:pt idx="254">
                  <c:v>13551.78</c:v>
                </c:pt>
                <c:pt idx="255">
                  <c:v>13557</c:v>
                </c:pt>
                <c:pt idx="256">
                  <c:v>13548.94</c:v>
                </c:pt>
                <c:pt idx="257">
                  <c:v>13343.51</c:v>
                </c:pt>
                <c:pt idx="258">
                  <c:v>13345.89</c:v>
                </c:pt>
                <c:pt idx="259">
                  <c:v>13102.53</c:v>
                </c:pt>
                <c:pt idx="260">
                  <c:v>13077.34</c:v>
                </c:pt>
                <c:pt idx="261">
                  <c:v>13103.68</c:v>
                </c:pt>
                <c:pt idx="262">
                  <c:v>13107.21</c:v>
                </c:pt>
                <c:pt idx="263">
                  <c:v>13107.21</c:v>
                </c:pt>
                <c:pt idx="264">
                  <c:v>13096.46</c:v>
                </c:pt>
                <c:pt idx="265">
                  <c:v>13232.62</c:v>
                </c:pt>
                <c:pt idx="266">
                  <c:v>13093.16</c:v>
                </c:pt>
                <c:pt idx="267">
                  <c:v>13112.44</c:v>
                </c:pt>
                <c:pt idx="268">
                  <c:v>13245.68</c:v>
                </c:pt>
                <c:pt idx="269">
                  <c:v>12932.73</c:v>
                </c:pt>
                <c:pt idx="270">
                  <c:v>12811.32</c:v>
                </c:pt>
                <c:pt idx="271">
                  <c:v>12815.39</c:v>
                </c:pt>
                <c:pt idx="272">
                  <c:v>12815.08</c:v>
                </c:pt>
                <c:pt idx="273">
                  <c:v>12756.18</c:v>
                </c:pt>
                <c:pt idx="274">
                  <c:v>12570.95</c:v>
                </c:pt>
                <c:pt idx="275">
                  <c:v>12542.38</c:v>
                </c:pt>
                <c:pt idx="276">
                  <c:v>12588.31</c:v>
                </c:pt>
                <c:pt idx="277">
                  <c:v>12795.96</c:v>
                </c:pt>
                <c:pt idx="278">
                  <c:v>12788.51</c:v>
                </c:pt>
                <c:pt idx="279">
                  <c:v>12836.89</c:v>
                </c:pt>
                <c:pt idx="280">
                  <c:v>12836.89</c:v>
                </c:pt>
                <c:pt idx="281">
                  <c:v>13009.68</c:v>
                </c:pt>
                <c:pt idx="282">
                  <c:v>12967.37</c:v>
                </c:pt>
                <c:pt idx="283">
                  <c:v>12878.13</c:v>
                </c:pt>
                <c:pt idx="284">
                  <c:v>12985.11</c:v>
                </c:pt>
                <c:pt idx="285">
                  <c:v>13021.82</c:v>
                </c:pt>
                <c:pt idx="286">
                  <c:v>13025.58</c:v>
                </c:pt>
                <c:pt idx="287">
                  <c:v>12965.6</c:v>
                </c:pt>
                <c:pt idx="288">
                  <c:v>12951.78</c:v>
                </c:pt>
                <c:pt idx="289">
                  <c:v>13034.49</c:v>
                </c:pt>
                <c:pt idx="290">
                  <c:v>13074.04</c:v>
                </c:pt>
                <c:pt idx="291">
                  <c:v>13155.13</c:v>
                </c:pt>
                <c:pt idx="292">
                  <c:v>13169.88</c:v>
                </c:pt>
                <c:pt idx="293">
                  <c:v>13248.44</c:v>
                </c:pt>
                <c:pt idx="294">
                  <c:v>13245.45</c:v>
                </c:pt>
                <c:pt idx="295">
                  <c:v>13170.72</c:v>
                </c:pt>
                <c:pt idx="296">
                  <c:v>13135.01</c:v>
                </c:pt>
                <c:pt idx="297">
                  <c:v>13235.39</c:v>
                </c:pt>
                <c:pt idx="298">
                  <c:v>13350.96</c:v>
                </c:pt>
                <c:pt idx="299">
                  <c:v>13251.97</c:v>
                </c:pt>
                <c:pt idx="300">
                  <c:v>13311.72</c:v>
                </c:pt>
                <c:pt idx="301">
                  <c:v>13190.84</c:v>
                </c:pt>
                <c:pt idx="302">
                  <c:v>13139.08</c:v>
                </c:pt>
                <c:pt idx="303">
                  <c:v>13139.08</c:v>
                </c:pt>
                <c:pt idx="304">
                  <c:v>13114.59</c:v>
                </c:pt>
                <c:pt idx="305">
                  <c:v>13096.31</c:v>
                </c:pt>
                <c:pt idx="306">
                  <c:v>12938.11</c:v>
                </c:pt>
                <c:pt idx="307">
                  <c:v>13104.14</c:v>
                </c:pt>
                <c:pt idx="308">
                  <c:v>13104.14</c:v>
                </c:pt>
                <c:pt idx="309">
                  <c:v>13412.55</c:v>
                </c:pt>
                <c:pt idx="310">
                  <c:v>13391.36</c:v>
                </c:pt>
                <c:pt idx="311">
                  <c:v>13435.21</c:v>
                </c:pt>
                <c:pt idx="312">
                  <c:v>13384.29</c:v>
                </c:pt>
                <c:pt idx="313">
                  <c:v>13328.85</c:v>
                </c:pt>
                <c:pt idx="314">
                  <c:v>13390.51</c:v>
                </c:pt>
                <c:pt idx="315">
                  <c:v>13471.22</c:v>
                </c:pt>
                <c:pt idx="316">
                  <c:v>13488.43</c:v>
                </c:pt>
                <c:pt idx="317">
                  <c:v>13507.32</c:v>
                </c:pt>
                <c:pt idx="318">
                  <c:v>13534.89</c:v>
                </c:pt>
                <c:pt idx="319">
                  <c:v>13511.23</c:v>
                </c:pt>
                <c:pt idx="320">
                  <c:v>13596.02</c:v>
                </c:pt>
                <c:pt idx="321">
                  <c:v>13649.7</c:v>
                </c:pt>
                <c:pt idx="322">
                  <c:v>13649.7</c:v>
                </c:pt>
                <c:pt idx="323">
                  <c:v>13712.21</c:v>
                </c:pt>
                <c:pt idx="324">
                  <c:v>13779.33</c:v>
                </c:pt>
                <c:pt idx="325">
                  <c:v>13825.33</c:v>
                </c:pt>
                <c:pt idx="326">
                  <c:v>13895.98</c:v>
                </c:pt>
                <c:pt idx="327">
                  <c:v>13881.93</c:v>
                </c:pt>
                <c:pt idx="328">
                  <c:v>13954.42</c:v>
                </c:pt>
                <c:pt idx="329">
                  <c:v>13910.42</c:v>
                </c:pt>
                <c:pt idx="330">
                  <c:v>13860.58</c:v>
                </c:pt>
                <c:pt idx="331">
                  <c:v>14009.79</c:v>
                </c:pt>
                <c:pt idx="332">
                  <c:v>13880.08</c:v>
                </c:pt>
                <c:pt idx="333">
                  <c:v>13979.3</c:v>
                </c:pt>
                <c:pt idx="334">
                  <c:v>13986.52</c:v>
                </c:pt>
                <c:pt idx="335">
                  <c:v>13944.05</c:v>
                </c:pt>
                <c:pt idx="336">
                  <c:v>13992.97</c:v>
                </c:pt>
                <c:pt idx="337">
                  <c:v>13971.24</c:v>
                </c:pt>
                <c:pt idx="338">
                  <c:v>14018.7</c:v>
                </c:pt>
                <c:pt idx="339">
                  <c:v>13982.91</c:v>
                </c:pt>
                <c:pt idx="340">
                  <c:v>13973.39</c:v>
                </c:pt>
                <c:pt idx="341">
                  <c:v>13981.76</c:v>
                </c:pt>
                <c:pt idx="342">
                  <c:v>13981.76</c:v>
                </c:pt>
                <c:pt idx="343">
                  <c:v>14035.67</c:v>
                </c:pt>
                <c:pt idx="344">
                  <c:v>13927.54</c:v>
                </c:pt>
                <c:pt idx="345">
                  <c:v>13880.62</c:v>
                </c:pt>
                <c:pt idx="346">
                  <c:v>14000.57</c:v>
                </c:pt>
                <c:pt idx="347">
                  <c:v>13784.17</c:v>
                </c:pt>
                <c:pt idx="348">
                  <c:v>13900.13</c:v>
                </c:pt>
                <c:pt idx="349">
                  <c:v>14075.37</c:v>
                </c:pt>
                <c:pt idx="350">
                  <c:v>14054.49</c:v>
                </c:pt>
                <c:pt idx="351">
                  <c:v>14089.66</c:v>
                </c:pt>
                <c:pt idx="352">
                  <c:v>14127.82</c:v>
                </c:pt>
                <c:pt idx="353">
                  <c:v>14253.77</c:v>
                </c:pt>
                <c:pt idx="354">
                  <c:v>14296.24</c:v>
                </c:pt>
                <c:pt idx="355">
                  <c:v>14329.49</c:v>
                </c:pt>
                <c:pt idx="356">
                  <c:v>14397.07</c:v>
                </c:pt>
                <c:pt idx="357">
                  <c:v>14447.29</c:v>
                </c:pt>
                <c:pt idx="358">
                  <c:v>14450.06</c:v>
                </c:pt>
                <c:pt idx="359">
                  <c:v>14455.28</c:v>
                </c:pt>
                <c:pt idx="360">
                  <c:v>14539.14</c:v>
                </c:pt>
                <c:pt idx="361">
                  <c:v>14514.11</c:v>
                </c:pt>
                <c:pt idx="362">
                  <c:v>14452.06</c:v>
                </c:pt>
                <c:pt idx="363">
                  <c:v>14455.82</c:v>
                </c:pt>
                <c:pt idx="364">
                  <c:v>14511.73</c:v>
                </c:pt>
                <c:pt idx="365">
                  <c:v>14421.49</c:v>
                </c:pt>
                <c:pt idx="366">
                  <c:v>14512.03</c:v>
                </c:pt>
                <c:pt idx="367">
                  <c:v>14447.75</c:v>
                </c:pt>
                <c:pt idx="368">
                  <c:v>14559.65</c:v>
                </c:pt>
                <c:pt idx="369">
                  <c:v>14526.16</c:v>
                </c:pt>
                <c:pt idx="370">
                  <c:v>14578.54</c:v>
                </c:pt>
                <c:pt idx="371">
                  <c:v>14578.54</c:v>
                </c:pt>
                <c:pt idx="372">
                  <c:v>14572.85</c:v>
                </c:pt>
                <c:pt idx="373">
                  <c:v>14662.01</c:v>
                </c:pt>
                <c:pt idx="374">
                  <c:v>14550.35</c:v>
                </c:pt>
                <c:pt idx="375">
                  <c:v>14606.11</c:v>
                </c:pt>
                <c:pt idx="376">
                  <c:v>14565.25</c:v>
                </c:pt>
                <c:pt idx="377">
                  <c:v>14613.48</c:v>
                </c:pt>
                <c:pt idx="378">
                  <c:v>14673.46</c:v>
                </c:pt>
                <c:pt idx="379">
                  <c:v>14802.24</c:v>
                </c:pt>
                <c:pt idx="380">
                  <c:v>14865.14</c:v>
                </c:pt>
                <c:pt idx="381">
                  <c:v>14865.06</c:v>
                </c:pt>
                <c:pt idx="382">
                  <c:v>14599.2</c:v>
                </c:pt>
                <c:pt idx="383">
                  <c:v>14756.78</c:v>
                </c:pt>
                <c:pt idx="384">
                  <c:v>14618.59</c:v>
                </c:pt>
                <c:pt idx="385">
                  <c:v>14537.14</c:v>
                </c:pt>
                <c:pt idx="386">
                  <c:v>14547.51</c:v>
                </c:pt>
                <c:pt idx="387">
                  <c:v>14567.17</c:v>
                </c:pt>
                <c:pt idx="388">
                  <c:v>14719.46</c:v>
                </c:pt>
                <c:pt idx="389">
                  <c:v>14676.3</c:v>
                </c:pt>
                <c:pt idx="390">
                  <c:v>14700.8</c:v>
                </c:pt>
                <c:pt idx="391">
                  <c:v>14712.55</c:v>
                </c:pt>
                <c:pt idx="392">
                  <c:v>14818.75</c:v>
                </c:pt>
                <c:pt idx="393">
                  <c:v>14839.8</c:v>
                </c:pt>
                <c:pt idx="394">
                  <c:v>14700.95</c:v>
                </c:pt>
                <c:pt idx="395">
                  <c:v>14831.58</c:v>
                </c:pt>
                <c:pt idx="396">
                  <c:v>14973.96</c:v>
                </c:pt>
                <c:pt idx="397">
                  <c:v>14968.89</c:v>
                </c:pt>
                <c:pt idx="398">
                  <c:v>15056.2</c:v>
                </c:pt>
                <c:pt idx="399">
                  <c:v>15105.12</c:v>
                </c:pt>
                <c:pt idx="400">
                  <c:v>15082.62</c:v>
                </c:pt>
                <c:pt idx="401">
                  <c:v>15118.49</c:v>
                </c:pt>
                <c:pt idx="402">
                  <c:v>15091.68</c:v>
                </c:pt>
                <c:pt idx="403">
                  <c:v>15215.25</c:v>
                </c:pt>
                <c:pt idx="404">
                  <c:v>15275.69</c:v>
                </c:pt>
                <c:pt idx="405">
                  <c:v>15233.22</c:v>
                </c:pt>
                <c:pt idx="406">
                  <c:v>15354.4</c:v>
                </c:pt>
                <c:pt idx="407">
                  <c:v>15335.28</c:v>
                </c:pt>
                <c:pt idx="408">
                  <c:v>15387.58</c:v>
                </c:pt>
                <c:pt idx="409">
                  <c:v>15307.17</c:v>
                </c:pt>
                <c:pt idx="410">
                  <c:v>15294.5</c:v>
                </c:pt>
                <c:pt idx="411">
                  <c:v>15303.1</c:v>
                </c:pt>
                <c:pt idx="412">
                  <c:v>15303.1</c:v>
                </c:pt>
                <c:pt idx="413">
                  <c:v>15409.39</c:v>
                </c:pt>
                <c:pt idx="414">
                  <c:v>15302.8</c:v>
                </c:pt>
                <c:pt idx="415">
                  <c:v>15324.53</c:v>
                </c:pt>
                <c:pt idx="416">
                  <c:v>15115.57</c:v>
                </c:pt>
                <c:pt idx="417">
                  <c:v>15254.03</c:v>
                </c:pt>
                <c:pt idx="418">
                  <c:v>15177.54</c:v>
                </c:pt>
                <c:pt idx="419">
                  <c:v>14960.59</c:v>
                </c:pt>
                <c:pt idx="420">
                  <c:v>15040.62</c:v>
                </c:pt>
                <c:pt idx="421">
                  <c:v>15248.12</c:v>
                </c:pt>
                <c:pt idx="422">
                  <c:v>15238.59</c:v>
                </c:pt>
                <c:pt idx="423">
                  <c:v>15122.02</c:v>
                </c:pt>
                <c:pt idx="424">
                  <c:v>14995.23</c:v>
                </c:pt>
                <c:pt idx="425">
                  <c:v>15176.08</c:v>
                </c:pt>
                <c:pt idx="426">
                  <c:v>15070.18</c:v>
                </c:pt>
                <c:pt idx="427">
                  <c:v>15179.85</c:v>
                </c:pt>
                <c:pt idx="428">
                  <c:v>15318.23</c:v>
                </c:pt>
                <c:pt idx="429">
                  <c:v>15112.19</c:v>
                </c:pt>
                <c:pt idx="430">
                  <c:v>14758.32</c:v>
                </c:pt>
                <c:pt idx="431">
                  <c:v>14799.4</c:v>
                </c:pt>
                <c:pt idx="432">
                  <c:v>14659.56</c:v>
                </c:pt>
                <c:pt idx="433">
                  <c:v>14760.31</c:v>
                </c:pt>
                <c:pt idx="434">
                  <c:v>14910.14</c:v>
                </c:pt>
                <c:pt idx="435">
                  <c:v>15024.49</c:v>
                </c:pt>
                <c:pt idx="436">
                  <c:v>14909.6</c:v>
                </c:pt>
                <c:pt idx="437">
                  <c:v>14974.96</c:v>
                </c:pt>
                <c:pt idx="438">
                  <c:v>14932.41</c:v>
                </c:pt>
                <c:pt idx="439">
                  <c:v>14988.55</c:v>
                </c:pt>
                <c:pt idx="440">
                  <c:v>14988.55</c:v>
                </c:pt>
                <c:pt idx="441">
                  <c:v>15135.84</c:v>
                </c:pt>
                <c:pt idx="442">
                  <c:v>15224.69</c:v>
                </c:pt>
                <c:pt idx="443">
                  <c:v>15300.34</c:v>
                </c:pt>
                <c:pt idx="444">
                  <c:v>15291.66</c:v>
                </c:pt>
                <c:pt idx="445">
                  <c:v>15460.92</c:v>
                </c:pt>
                <c:pt idx="446">
                  <c:v>15464.3</c:v>
                </c:pt>
                <c:pt idx="447">
                  <c:v>15484.26</c:v>
                </c:pt>
                <c:pt idx="448">
                  <c:v>15451.85</c:v>
                </c:pt>
                <c:pt idx="449">
                  <c:v>15470.52</c:v>
                </c:pt>
                <c:pt idx="450">
                  <c:v>15548.54</c:v>
                </c:pt>
                <c:pt idx="451">
                  <c:v>15543.74</c:v>
                </c:pt>
                <c:pt idx="452">
                  <c:v>15545.55</c:v>
                </c:pt>
                <c:pt idx="453">
                  <c:v>15567.74</c:v>
                </c:pt>
                <c:pt idx="454">
                  <c:v>15542.24</c:v>
                </c:pt>
                <c:pt idx="455">
                  <c:v>15555.61</c:v>
                </c:pt>
                <c:pt idx="456">
                  <c:v>15558.83</c:v>
                </c:pt>
                <c:pt idx="457">
                  <c:v>15521.97</c:v>
                </c:pt>
                <c:pt idx="458">
                  <c:v>15520.59</c:v>
                </c:pt>
                <c:pt idx="459">
                  <c:v>15499.54</c:v>
                </c:pt>
                <c:pt idx="460">
                  <c:v>15628.02</c:v>
                </c:pt>
                <c:pt idx="461">
                  <c:v>15658.36</c:v>
                </c:pt>
                <c:pt idx="462">
                  <c:v>15612.13</c:v>
                </c:pt>
                <c:pt idx="463">
                  <c:v>15518.74</c:v>
                </c:pt>
                <c:pt idx="464">
                  <c:v>15470.67</c:v>
                </c:pt>
                <c:pt idx="465">
                  <c:v>15498.32</c:v>
                </c:pt>
                <c:pt idx="466">
                  <c:v>15425.51</c:v>
                </c:pt>
                <c:pt idx="467">
                  <c:v>15419.68</c:v>
                </c:pt>
                <c:pt idx="468">
                  <c:v>15451.01</c:v>
                </c:pt>
                <c:pt idx="469">
                  <c:v>15337.66</c:v>
                </c:pt>
                <c:pt idx="470">
                  <c:v>15112.19</c:v>
                </c:pt>
                <c:pt idx="471">
                  <c:v>15081.47</c:v>
                </c:pt>
                <c:pt idx="472">
                  <c:v>15010.74</c:v>
                </c:pt>
                <c:pt idx="473">
                  <c:v>15002.99</c:v>
                </c:pt>
                <c:pt idx="474">
                  <c:v>14897.55</c:v>
                </c:pt>
                <c:pt idx="475">
                  <c:v>14963.74</c:v>
                </c:pt>
                <c:pt idx="476">
                  <c:v>15010.51</c:v>
                </c:pt>
                <c:pt idx="477">
                  <c:v>14946.46</c:v>
                </c:pt>
                <c:pt idx="478">
                  <c:v>14776.13</c:v>
                </c:pt>
                <c:pt idx="479">
                  <c:v>14824.51</c:v>
                </c:pt>
                <c:pt idx="480">
                  <c:v>14840.95</c:v>
                </c:pt>
                <c:pt idx="481">
                  <c:v>14810.31</c:v>
                </c:pt>
                <c:pt idx="482">
                  <c:v>14810.31</c:v>
                </c:pt>
                <c:pt idx="483">
                  <c:v>14833.96</c:v>
                </c:pt>
                <c:pt idx="484">
                  <c:v>14930.87</c:v>
                </c:pt>
                <c:pt idx="485">
                  <c:v>14937.48</c:v>
                </c:pt>
                <c:pt idx="486">
                  <c:v>14922.5</c:v>
                </c:pt>
                <c:pt idx="487">
                  <c:v>15063.12</c:v>
                </c:pt>
                <c:pt idx="488">
                  <c:v>15191.06</c:v>
                </c:pt>
                <c:pt idx="489">
                  <c:v>15326.6</c:v>
                </c:pt>
                <c:pt idx="490">
                  <c:v>15300.64</c:v>
                </c:pt>
                <c:pt idx="491">
                  <c:v>15376.06</c:v>
                </c:pt>
                <c:pt idx="492">
                  <c:v>15494.78</c:v>
                </c:pt>
                <c:pt idx="493">
                  <c:v>15529.73</c:v>
                </c:pt>
                <c:pt idx="494">
                  <c:v>15676.94</c:v>
                </c:pt>
                <c:pt idx="495">
                  <c:v>15636.55</c:v>
                </c:pt>
                <c:pt idx="496">
                  <c:v>15451.09</c:v>
                </c:pt>
                <c:pt idx="497">
                  <c:v>15401.38</c:v>
                </c:pt>
                <c:pt idx="498">
                  <c:v>15334.59</c:v>
                </c:pt>
                <c:pt idx="499">
                  <c:v>15273.26</c:v>
                </c:pt>
                <c:pt idx="500">
                  <c:v>15328.3</c:v>
                </c:pt>
                <c:pt idx="501">
                  <c:v>15258.24</c:v>
                </c:pt>
                <c:pt idx="502">
                  <c:v>15129.67</c:v>
                </c:pt>
                <c:pt idx="503">
                  <c:v>15191.7</c:v>
                </c:pt>
                <c:pt idx="504">
                  <c:v>15133.14</c:v>
                </c:pt>
                <c:pt idx="505">
                  <c:v>14996.48</c:v>
                </c:pt>
                <c:pt idx="506">
                  <c:v>15072.58</c:v>
                </c:pt>
                <c:pt idx="507">
                  <c:v>14936.24</c:v>
                </c:pt>
                <c:pt idx="508">
                  <c:v>14776.53</c:v>
                </c:pt>
                <c:pt idx="509">
                  <c:v>14802.98</c:v>
                </c:pt>
                <c:pt idx="510">
                  <c:v>15126.07</c:v>
                </c:pt>
                <c:pt idx="511">
                  <c:v>15237.11</c:v>
                </c:pt>
                <c:pt idx="512">
                  <c:v>15301.26</c:v>
                </c:pt>
                <c:pt idx="513">
                  <c:v>15168.01</c:v>
                </c:pt>
                <c:pt idx="514">
                  <c:v>15373.83</c:v>
                </c:pt>
                <c:pt idx="515">
                  <c:v>15371.65</c:v>
                </c:pt>
                <c:pt idx="516">
                  <c:v>15399.65</c:v>
                </c:pt>
                <c:pt idx="517">
                  <c:v>15392.2</c:v>
                </c:pt>
                <c:pt idx="518">
                  <c:v>15467.66</c:v>
                </c:pt>
                <c:pt idx="519">
                  <c:v>15413.33</c:v>
                </c:pt>
                <c:pt idx="520">
                  <c:v>15509.21</c:v>
                </c:pt>
                <c:pt idx="521">
                  <c:v>15570.28</c:v>
                </c:pt>
                <c:pt idx="522">
                  <c:v>15568.93</c:v>
                </c:pt>
                <c:pt idx="523">
                  <c:v>15680.35</c:v>
                </c:pt>
                <c:pt idx="524">
                  <c:v>15618.76</c:v>
                </c:pt>
                <c:pt idx="525">
                  <c:v>15545.75</c:v>
                </c:pt>
                <c:pt idx="526">
                  <c:v>15615.55</c:v>
                </c:pt>
                <c:pt idx="527">
                  <c:v>15639.12</c:v>
                </c:pt>
                <c:pt idx="528">
                  <c:v>15618.22</c:v>
                </c:pt>
                <c:pt idx="529">
                  <c:v>15746.88</c:v>
                </c:pt>
                <c:pt idx="530">
                  <c:v>15593.98</c:v>
                </c:pt>
                <c:pt idx="531">
                  <c:v>15761.78</c:v>
                </c:pt>
                <c:pt idx="532">
                  <c:v>15783.1</c:v>
                </c:pt>
                <c:pt idx="533">
                  <c:v>15750.67</c:v>
                </c:pt>
                <c:pt idx="534">
                  <c:v>15821.63</c:v>
                </c:pt>
                <c:pt idx="535">
                  <c:v>15876.22</c:v>
                </c:pt>
                <c:pt idx="536">
                  <c:v>15961.7</c:v>
                </c:pt>
                <c:pt idx="537">
                  <c:v>15976.02</c:v>
                </c:pt>
                <c:pt idx="538">
                  <c:v>15967.03</c:v>
                </c:pt>
                <c:pt idx="539">
                  <c:v>15900.82</c:v>
                </c:pt>
                <c:pt idx="540">
                  <c:v>16009.99</c:v>
                </c:pt>
                <c:pt idx="541">
                  <c:v>16064.77</c:v>
                </c:pt>
                <c:pt idx="542">
                  <c:v>16072.54</c:v>
                </c:pt>
                <c:pt idx="543">
                  <c:v>16072.8</c:v>
                </c:pt>
                <c:pt idx="544">
                  <c:v>16097.33</c:v>
                </c:pt>
                <c:pt idx="545">
                  <c:v>16097.33</c:v>
                </c:pt>
                <c:pt idx="546">
                  <c:v>16086.41</c:v>
                </c:pt>
                <c:pt idx="547">
                  <c:v>16008.77</c:v>
                </c:pt>
                <c:pt idx="548">
                  <c:v>15914.62</c:v>
                </c:pt>
                <c:pt idx="549">
                  <c:v>15889.77</c:v>
                </c:pt>
                <c:pt idx="550">
                  <c:v>15821.51</c:v>
                </c:pt>
                <c:pt idx="551">
                  <c:v>16020.2</c:v>
                </c:pt>
                <c:pt idx="552">
                  <c:v>16025.53</c:v>
                </c:pt>
                <c:pt idx="553">
                  <c:v>15973.13</c:v>
                </c:pt>
                <c:pt idx="554">
                  <c:v>15843.53</c:v>
                </c:pt>
                <c:pt idx="555">
                  <c:v>15739.43</c:v>
                </c:pt>
                <c:pt idx="556">
                  <c:v>15755.36</c:v>
                </c:pt>
                <c:pt idx="557">
                  <c:v>15884.57</c:v>
                </c:pt>
                <c:pt idx="558">
                  <c:v>15875.26</c:v>
                </c:pt>
                <c:pt idx="559">
                  <c:v>16167.97</c:v>
                </c:pt>
                <c:pt idx="560">
                  <c:v>16179.08</c:v>
                </c:pt>
                <c:pt idx="561">
                  <c:v>16221.14</c:v>
                </c:pt>
                <c:pt idx="562">
                  <c:v>16294.61</c:v>
                </c:pt>
                <c:pt idx="563">
                  <c:v>16357.55</c:v>
                </c:pt>
                <c:pt idx="564">
                  <c:v>16357.55</c:v>
                </c:pt>
                <c:pt idx="565">
                  <c:v>16479.88</c:v>
                </c:pt>
                <c:pt idx="566">
                  <c:v>16478.41</c:v>
                </c:pt>
                <c:pt idx="567">
                  <c:v>16504.29</c:v>
                </c:pt>
                <c:pt idx="568">
                  <c:v>16576.66</c:v>
                </c:pt>
                <c:pt idx="569">
                  <c:v>16576.66</c:v>
                </c:pt>
                <c:pt idx="570">
                  <c:v>16441.349999999999</c:v>
                </c:pt>
                <c:pt idx="571">
                  <c:v>16469.990000000002</c:v>
                </c:pt>
                <c:pt idx="572">
                  <c:v>16425.099999999999</c:v>
                </c:pt>
                <c:pt idx="573">
                  <c:v>16530.939999999999</c:v>
                </c:pt>
                <c:pt idx="574">
                  <c:v>16462.740000000002</c:v>
                </c:pt>
                <c:pt idx="575">
                  <c:v>16444.759999999998</c:v>
                </c:pt>
                <c:pt idx="576">
                  <c:v>16437.05</c:v>
                </c:pt>
                <c:pt idx="577">
                  <c:v>16257.94</c:v>
                </c:pt>
                <c:pt idx="578">
                  <c:v>16373.86</c:v>
                </c:pt>
                <c:pt idx="579">
                  <c:v>16481.939999999999</c:v>
                </c:pt>
                <c:pt idx="580">
                  <c:v>16417.009999999998</c:v>
                </c:pt>
                <c:pt idx="581">
                  <c:v>16458.560000000001</c:v>
                </c:pt>
                <c:pt idx="582">
                  <c:v>16458.560000000001</c:v>
                </c:pt>
                <c:pt idx="583">
                  <c:v>16414.439999999999</c:v>
                </c:pt>
                <c:pt idx="584">
                  <c:v>16373.34</c:v>
                </c:pt>
                <c:pt idx="585">
                  <c:v>16197.35</c:v>
                </c:pt>
                <c:pt idx="586">
                  <c:v>15879.11</c:v>
                </c:pt>
                <c:pt idx="587">
                  <c:v>15837.88</c:v>
                </c:pt>
                <c:pt idx="588">
                  <c:v>15928.56</c:v>
                </c:pt>
                <c:pt idx="589">
                  <c:v>15738.79</c:v>
                </c:pt>
                <c:pt idx="590">
                  <c:v>15848.61</c:v>
                </c:pt>
                <c:pt idx="591">
                  <c:v>15698.85</c:v>
                </c:pt>
                <c:pt idx="592">
                  <c:v>15372.8</c:v>
                </c:pt>
                <c:pt idx="593">
                  <c:v>15445.24</c:v>
                </c:pt>
                <c:pt idx="594">
                  <c:v>15440.23</c:v>
                </c:pt>
                <c:pt idx="595">
                  <c:v>15628.53</c:v>
                </c:pt>
                <c:pt idx="596">
                  <c:v>15794.08</c:v>
                </c:pt>
                <c:pt idx="597">
                  <c:v>15801.79</c:v>
                </c:pt>
                <c:pt idx="598">
                  <c:v>15994.77</c:v>
                </c:pt>
                <c:pt idx="599">
                  <c:v>15963.94</c:v>
                </c:pt>
                <c:pt idx="600">
                  <c:v>16027.59</c:v>
                </c:pt>
                <c:pt idx="601">
                  <c:v>16154.39</c:v>
                </c:pt>
                <c:pt idx="602">
                  <c:v>16154.39</c:v>
                </c:pt>
                <c:pt idx="603">
                  <c:v>16130.4</c:v>
                </c:pt>
                <c:pt idx="604">
                  <c:v>16040.56</c:v>
                </c:pt>
                <c:pt idx="605">
                  <c:v>16133.23</c:v>
                </c:pt>
                <c:pt idx="606">
                  <c:v>16103.3</c:v>
                </c:pt>
                <c:pt idx="607">
                  <c:v>16207.14</c:v>
                </c:pt>
                <c:pt idx="608">
                  <c:v>16179.66</c:v>
                </c:pt>
                <c:pt idx="609">
                  <c:v>16198.41</c:v>
                </c:pt>
                <c:pt idx="610">
                  <c:v>16272.65</c:v>
                </c:pt>
                <c:pt idx="611">
                  <c:v>16321.71</c:v>
                </c:pt>
                <c:pt idx="612">
                  <c:v>16168.03</c:v>
                </c:pt>
                <c:pt idx="613">
                  <c:v>16395.88</c:v>
                </c:pt>
                <c:pt idx="614">
                  <c:v>16360.18</c:v>
                </c:pt>
                <c:pt idx="615">
                  <c:v>16421.89</c:v>
                </c:pt>
                <c:pt idx="616">
                  <c:v>16452.72</c:v>
                </c:pt>
                <c:pt idx="617">
                  <c:v>16418.68</c:v>
                </c:pt>
                <c:pt idx="618">
                  <c:v>16351.25</c:v>
                </c:pt>
                <c:pt idx="619">
                  <c:v>16340.08</c:v>
                </c:pt>
                <c:pt idx="620">
                  <c:v>16108.89</c:v>
                </c:pt>
                <c:pt idx="621">
                  <c:v>16065.67</c:v>
                </c:pt>
                <c:pt idx="622">
                  <c:v>16247.22</c:v>
                </c:pt>
                <c:pt idx="623">
                  <c:v>16336.19</c:v>
                </c:pt>
                <c:pt idx="624">
                  <c:v>16222.17</c:v>
                </c:pt>
                <c:pt idx="625">
                  <c:v>16331.05</c:v>
                </c:pt>
                <c:pt idx="626">
                  <c:v>16302.77</c:v>
                </c:pt>
                <c:pt idx="627">
                  <c:v>16276.69</c:v>
                </c:pt>
                <c:pt idx="628">
                  <c:v>16367.88</c:v>
                </c:pt>
                <c:pt idx="629">
                  <c:v>16268.99</c:v>
                </c:pt>
                <c:pt idx="630">
                  <c:v>16264.23</c:v>
                </c:pt>
                <c:pt idx="631">
                  <c:v>16323.06</c:v>
                </c:pt>
                <c:pt idx="632">
                  <c:v>16457.66</c:v>
                </c:pt>
                <c:pt idx="633">
                  <c:v>16532.61</c:v>
                </c:pt>
                <c:pt idx="634">
                  <c:v>16573</c:v>
                </c:pt>
                <c:pt idx="635">
                  <c:v>16572.55</c:v>
                </c:pt>
                <c:pt idx="636">
                  <c:v>16412.71</c:v>
                </c:pt>
                <c:pt idx="637">
                  <c:v>16245.87</c:v>
                </c:pt>
                <c:pt idx="638">
                  <c:v>16256.14</c:v>
                </c:pt>
                <c:pt idx="639">
                  <c:v>16437.18</c:v>
                </c:pt>
                <c:pt idx="640">
                  <c:v>16170.22</c:v>
                </c:pt>
                <c:pt idx="641">
                  <c:v>16026.75</c:v>
                </c:pt>
                <c:pt idx="642">
                  <c:v>16173.24</c:v>
                </c:pt>
                <c:pt idx="643">
                  <c:v>16262.56</c:v>
                </c:pt>
                <c:pt idx="644">
                  <c:v>16424.849999999999</c:v>
                </c:pt>
                <c:pt idx="645">
                  <c:v>16408.54</c:v>
                </c:pt>
                <c:pt idx="646">
                  <c:v>16408.54</c:v>
                </c:pt>
                <c:pt idx="647">
                  <c:v>16449.25</c:v>
                </c:pt>
                <c:pt idx="648">
                  <c:v>16514.37</c:v>
                </c:pt>
                <c:pt idx="649">
                  <c:v>16501.650000000001</c:v>
                </c:pt>
                <c:pt idx="650">
                  <c:v>16501.650000000001</c:v>
                </c:pt>
                <c:pt idx="651">
                  <c:v>16361.46</c:v>
                </c:pt>
                <c:pt idx="652">
                  <c:v>16448.740000000002</c:v>
                </c:pt>
                <c:pt idx="653">
                  <c:v>16535.37</c:v>
                </c:pt>
                <c:pt idx="654">
                  <c:v>16580.84</c:v>
                </c:pt>
                <c:pt idx="655">
                  <c:v>16558.87</c:v>
                </c:pt>
                <c:pt idx="656">
                  <c:v>16512.89</c:v>
                </c:pt>
                <c:pt idx="657">
                  <c:v>16530.55</c:v>
                </c:pt>
                <c:pt idx="658">
                  <c:v>16401.02</c:v>
                </c:pt>
                <c:pt idx="659">
                  <c:v>16518.54</c:v>
                </c:pt>
                <c:pt idx="660">
                  <c:v>16550.97</c:v>
                </c:pt>
                <c:pt idx="661">
                  <c:v>16583.34</c:v>
                </c:pt>
                <c:pt idx="662">
                  <c:v>16695.47</c:v>
                </c:pt>
                <c:pt idx="663">
                  <c:v>16715.439999999999</c:v>
                </c:pt>
                <c:pt idx="664">
                  <c:v>16613.97</c:v>
                </c:pt>
                <c:pt idx="665">
                  <c:v>16446.810000000001</c:v>
                </c:pt>
                <c:pt idx="666">
                  <c:v>16491.310000000001</c:v>
                </c:pt>
                <c:pt idx="667">
                  <c:v>16511.86</c:v>
                </c:pt>
                <c:pt idx="668">
                  <c:v>16374.31</c:v>
                </c:pt>
                <c:pt idx="669">
                  <c:v>16533.060000000001</c:v>
                </c:pt>
                <c:pt idx="670">
                  <c:v>16543.080000000002</c:v>
                </c:pt>
                <c:pt idx="671">
                  <c:v>16606.27</c:v>
                </c:pt>
                <c:pt idx="672">
                  <c:v>16606.27</c:v>
                </c:pt>
                <c:pt idx="673">
                  <c:v>16675.5</c:v>
                </c:pt>
                <c:pt idx="674">
                  <c:v>16633.18</c:v>
                </c:pt>
                <c:pt idx="675">
                  <c:v>16698.740000000002</c:v>
                </c:pt>
                <c:pt idx="676">
                  <c:v>16717.169999999998</c:v>
                </c:pt>
                <c:pt idx="677">
                  <c:v>16743.63</c:v>
                </c:pt>
                <c:pt idx="678">
                  <c:v>16722.34</c:v>
                </c:pt>
                <c:pt idx="679">
                  <c:v>16737.53</c:v>
                </c:pt>
                <c:pt idx="680">
                  <c:v>16836.11</c:v>
                </c:pt>
                <c:pt idx="681">
                  <c:v>16924.28</c:v>
                </c:pt>
                <c:pt idx="682">
                  <c:v>16943.099999999999</c:v>
                </c:pt>
                <c:pt idx="683">
                  <c:v>16945.919999999998</c:v>
                </c:pt>
                <c:pt idx="684">
                  <c:v>16843.88</c:v>
                </c:pt>
                <c:pt idx="685">
                  <c:v>16734.189999999999</c:v>
                </c:pt>
                <c:pt idx="686">
                  <c:v>16775.740000000002</c:v>
                </c:pt>
                <c:pt idx="687">
                  <c:v>16781.009999999998</c:v>
                </c:pt>
                <c:pt idx="688">
                  <c:v>16808.490000000002</c:v>
                </c:pt>
                <c:pt idx="689">
                  <c:v>16906.62</c:v>
                </c:pt>
                <c:pt idx="690">
                  <c:v>16921.46</c:v>
                </c:pt>
                <c:pt idx="691">
                  <c:v>16947.080000000002</c:v>
                </c:pt>
                <c:pt idx="692">
                  <c:v>16937.259999999998</c:v>
                </c:pt>
                <c:pt idx="693">
                  <c:v>16818.13</c:v>
                </c:pt>
                <c:pt idx="694">
                  <c:v>16867.509999999998</c:v>
                </c:pt>
                <c:pt idx="695">
                  <c:v>16846.13</c:v>
                </c:pt>
                <c:pt idx="696">
                  <c:v>16851.84</c:v>
                </c:pt>
                <c:pt idx="697">
                  <c:v>16826.599999999999</c:v>
                </c:pt>
                <c:pt idx="698">
                  <c:v>16956.07</c:v>
                </c:pt>
                <c:pt idx="699">
                  <c:v>16976.240000000002</c:v>
                </c:pt>
                <c:pt idx="700">
                  <c:v>17068.259999999998</c:v>
                </c:pt>
                <c:pt idx="701">
                  <c:v>17068.259999999998</c:v>
                </c:pt>
                <c:pt idx="702">
                  <c:v>17024.21</c:v>
                </c:pt>
                <c:pt idx="703">
                  <c:v>16906.62</c:v>
                </c:pt>
                <c:pt idx="704">
                  <c:v>16985.61</c:v>
                </c:pt>
                <c:pt idx="705">
                  <c:v>16915.07</c:v>
                </c:pt>
                <c:pt idx="706">
                  <c:v>16943.810000000001</c:v>
                </c:pt>
                <c:pt idx="707">
                  <c:v>17055.419999999998</c:v>
                </c:pt>
                <c:pt idx="708">
                  <c:v>17060.68</c:v>
                </c:pt>
                <c:pt idx="709">
                  <c:v>17138.2</c:v>
                </c:pt>
                <c:pt idx="710">
                  <c:v>16976.810000000001</c:v>
                </c:pt>
                <c:pt idx="711">
                  <c:v>17100.18</c:v>
                </c:pt>
                <c:pt idx="712">
                  <c:v>17051.73</c:v>
                </c:pt>
                <c:pt idx="713">
                  <c:v>17113.54</c:v>
                </c:pt>
                <c:pt idx="714">
                  <c:v>17086.63</c:v>
                </c:pt>
                <c:pt idx="715">
                  <c:v>17083.8</c:v>
                </c:pt>
                <c:pt idx="716">
                  <c:v>16960.57</c:v>
                </c:pt>
                <c:pt idx="717">
                  <c:v>16982.59</c:v>
                </c:pt>
                <c:pt idx="718">
                  <c:v>16912.11</c:v>
                </c:pt>
                <c:pt idx="719">
                  <c:v>16880.36</c:v>
                </c:pt>
                <c:pt idx="720">
                  <c:v>16563.3</c:v>
                </c:pt>
                <c:pt idx="721">
                  <c:v>16493.37</c:v>
                </c:pt>
                <c:pt idx="722">
                  <c:v>16569.28</c:v>
                </c:pt>
                <c:pt idx="723">
                  <c:v>16429.47</c:v>
                </c:pt>
                <c:pt idx="724">
                  <c:v>16443.34</c:v>
                </c:pt>
                <c:pt idx="725">
                  <c:v>16368.27</c:v>
                </c:pt>
                <c:pt idx="726">
                  <c:v>16553.93</c:v>
                </c:pt>
                <c:pt idx="727">
                  <c:v>16569.98</c:v>
                </c:pt>
                <c:pt idx="728">
                  <c:v>16560.54</c:v>
                </c:pt>
                <c:pt idx="729">
                  <c:v>16651.8</c:v>
                </c:pt>
                <c:pt idx="730">
                  <c:v>16713.580000000002</c:v>
                </c:pt>
                <c:pt idx="731">
                  <c:v>16662.91</c:v>
                </c:pt>
                <c:pt idx="732">
                  <c:v>16838.740000000002</c:v>
                </c:pt>
                <c:pt idx="733">
                  <c:v>16919.59</c:v>
                </c:pt>
                <c:pt idx="734">
                  <c:v>16979.13</c:v>
                </c:pt>
                <c:pt idx="735">
                  <c:v>17039.490000000002</c:v>
                </c:pt>
                <c:pt idx="736">
                  <c:v>17001.22</c:v>
                </c:pt>
                <c:pt idx="737">
                  <c:v>17076.87</c:v>
                </c:pt>
                <c:pt idx="738">
                  <c:v>17106.7</c:v>
                </c:pt>
                <c:pt idx="739">
                  <c:v>17122.009999999998</c:v>
                </c:pt>
                <c:pt idx="740">
                  <c:v>17079.57</c:v>
                </c:pt>
                <c:pt idx="741">
                  <c:v>17098.45</c:v>
                </c:pt>
                <c:pt idx="742">
                  <c:v>17098.45</c:v>
                </c:pt>
                <c:pt idx="743">
                  <c:v>17067.560000000001</c:v>
                </c:pt>
                <c:pt idx="744">
                  <c:v>17078.28</c:v>
                </c:pt>
                <c:pt idx="745">
                  <c:v>17069.580000000002</c:v>
                </c:pt>
                <c:pt idx="746">
                  <c:v>17137.36</c:v>
                </c:pt>
                <c:pt idx="747">
                  <c:v>17111.419999999998</c:v>
                </c:pt>
                <c:pt idx="748">
                  <c:v>17013.87</c:v>
                </c:pt>
                <c:pt idx="749">
                  <c:v>17068.71</c:v>
                </c:pt>
                <c:pt idx="750">
                  <c:v>17049</c:v>
                </c:pt>
                <c:pt idx="751">
                  <c:v>16987.509999999998</c:v>
                </c:pt>
                <c:pt idx="752">
                  <c:v>17031.14</c:v>
                </c:pt>
                <c:pt idx="753">
                  <c:v>17131.97</c:v>
                </c:pt>
                <c:pt idx="754">
                  <c:v>17156.849999999999</c:v>
                </c:pt>
                <c:pt idx="755">
                  <c:v>17265.990000000002</c:v>
                </c:pt>
                <c:pt idx="756">
                  <c:v>17279.740000000002</c:v>
                </c:pt>
                <c:pt idx="757">
                  <c:v>17172.68</c:v>
                </c:pt>
                <c:pt idx="758">
                  <c:v>17055.87</c:v>
                </c:pt>
                <c:pt idx="759">
                  <c:v>17210.060000000001</c:v>
                </c:pt>
                <c:pt idx="760">
                  <c:v>16945.8</c:v>
                </c:pt>
                <c:pt idx="761">
                  <c:v>17113.150000000001</c:v>
                </c:pt>
                <c:pt idx="762">
                  <c:v>17071.22</c:v>
                </c:pt>
                <c:pt idx="763">
                  <c:v>17042.900000000001</c:v>
                </c:pt>
                <c:pt idx="764">
                  <c:v>16804.71</c:v>
                </c:pt>
                <c:pt idx="765">
                  <c:v>16801.05</c:v>
                </c:pt>
                <c:pt idx="766">
                  <c:v>17009.689999999999</c:v>
                </c:pt>
                <c:pt idx="767">
                  <c:v>16991.91</c:v>
                </c:pt>
                <c:pt idx="768">
                  <c:v>16719.39</c:v>
                </c:pt>
                <c:pt idx="769">
                  <c:v>16994.22</c:v>
                </c:pt>
                <c:pt idx="770">
                  <c:v>16659.25</c:v>
                </c:pt>
                <c:pt idx="771">
                  <c:v>16544.099999999999</c:v>
                </c:pt>
                <c:pt idx="772">
                  <c:v>16321.07</c:v>
                </c:pt>
                <c:pt idx="773">
                  <c:v>16315.19</c:v>
                </c:pt>
                <c:pt idx="774">
                  <c:v>16141.74</c:v>
                </c:pt>
                <c:pt idx="775">
                  <c:v>16117.24</c:v>
                </c:pt>
                <c:pt idx="776">
                  <c:v>16380.41</c:v>
                </c:pt>
                <c:pt idx="777">
                  <c:v>16399.669999999998</c:v>
                </c:pt>
                <c:pt idx="778">
                  <c:v>16614.810000000001</c:v>
                </c:pt>
                <c:pt idx="779">
                  <c:v>16461.32</c:v>
                </c:pt>
                <c:pt idx="780">
                  <c:v>16677.900000000001</c:v>
                </c:pt>
                <c:pt idx="781">
                  <c:v>16805.41</c:v>
                </c:pt>
                <c:pt idx="782">
                  <c:v>16817.939999999999</c:v>
                </c:pt>
                <c:pt idx="783">
                  <c:v>17005.75</c:v>
                </c:pt>
                <c:pt idx="784">
                  <c:v>16974.310000000001</c:v>
                </c:pt>
                <c:pt idx="785">
                  <c:v>17195.419999999998</c:v>
                </c:pt>
                <c:pt idx="786">
                  <c:v>17390.52</c:v>
                </c:pt>
                <c:pt idx="787">
                  <c:v>17366.240000000002</c:v>
                </c:pt>
                <c:pt idx="788">
                  <c:v>17383.84</c:v>
                </c:pt>
                <c:pt idx="789">
                  <c:v>17484.53</c:v>
                </c:pt>
                <c:pt idx="790">
                  <c:v>17554.47</c:v>
                </c:pt>
                <c:pt idx="791">
                  <c:v>17573.93</c:v>
                </c:pt>
                <c:pt idx="792">
                  <c:v>17613.740000000002</c:v>
                </c:pt>
                <c:pt idx="793">
                  <c:v>17614.900000000001</c:v>
                </c:pt>
                <c:pt idx="794">
                  <c:v>17612.2</c:v>
                </c:pt>
                <c:pt idx="795">
                  <c:v>17652.79</c:v>
                </c:pt>
                <c:pt idx="796">
                  <c:v>17634.740000000002</c:v>
                </c:pt>
                <c:pt idx="797">
                  <c:v>17647.75</c:v>
                </c:pt>
                <c:pt idx="798">
                  <c:v>17687.82</c:v>
                </c:pt>
                <c:pt idx="799">
                  <c:v>17685.73</c:v>
                </c:pt>
                <c:pt idx="800">
                  <c:v>17719</c:v>
                </c:pt>
                <c:pt idx="801">
                  <c:v>17810.060000000001</c:v>
                </c:pt>
                <c:pt idx="802">
                  <c:v>17817.900000000001</c:v>
                </c:pt>
                <c:pt idx="803">
                  <c:v>17814.939999999999</c:v>
                </c:pt>
                <c:pt idx="804">
                  <c:v>17827.75</c:v>
                </c:pt>
                <c:pt idx="805">
                  <c:v>17827.75</c:v>
                </c:pt>
                <c:pt idx="806">
                  <c:v>17828.240000000002</c:v>
                </c:pt>
                <c:pt idx="807">
                  <c:v>17776.8</c:v>
                </c:pt>
                <c:pt idx="808">
                  <c:v>17879.55</c:v>
                </c:pt>
                <c:pt idx="809">
                  <c:v>17912.62</c:v>
                </c:pt>
                <c:pt idx="810">
                  <c:v>17900.099999999999</c:v>
                </c:pt>
                <c:pt idx="811">
                  <c:v>17958.79</c:v>
                </c:pt>
                <c:pt idx="812">
                  <c:v>17852.48</c:v>
                </c:pt>
                <c:pt idx="813">
                  <c:v>17801.2</c:v>
                </c:pt>
                <c:pt idx="814">
                  <c:v>17533.150000000001</c:v>
                </c:pt>
                <c:pt idx="815">
                  <c:v>17596.34</c:v>
                </c:pt>
                <c:pt idx="816">
                  <c:v>17280.830000000002</c:v>
                </c:pt>
                <c:pt idx="817">
                  <c:v>17180.84</c:v>
                </c:pt>
                <c:pt idx="818">
                  <c:v>17068.87</c:v>
                </c:pt>
                <c:pt idx="819">
                  <c:v>17356.87</c:v>
                </c:pt>
                <c:pt idx="820">
                  <c:v>17778.150000000001</c:v>
                </c:pt>
                <c:pt idx="821">
                  <c:v>17804.8</c:v>
                </c:pt>
                <c:pt idx="822">
                  <c:v>17959.439999999999</c:v>
                </c:pt>
                <c:pt idx="823">
                  <c:v>18024.169999999998</c:v>
                </c:pt>
                <c:pt idx="824">
                  <c:v>18030.21</c:v>
                </c:pt>
                <c:pt idx="825">
                  <c:v>18030.21</c:v>
                </c:pt>
                <c:pt idx="826">
                  <c:v>18053.71</c:v>
                </c:pt>
                <c:pt idx="827">
                  <c:v>18038.23</c:v>
                </c:pt>
                <c:pt idx="828">
                  <c:v>17983.07</c:v>
                </c:pt>
                <c:pt idx="829">
                  <c:v>17823.07</c:v>
                </c:pt>
                <c:pt idx="830">
                  <c:v>17823.07</c:v>
                </c:pt>
                <c:pt idx="831">
                  <c:v>17832.990000000002</c:v>
                </c:pt>
                <c:pt idx="832">
                  <c:v>17501.650000000001</c:v>
                </c:pt>
                <c:pt idx="833">
                  <c:v>17371.64</c:v>
                </c:pt>
                <c:pt idx="834">
                  <c:v>17584.52</c:v>
                </c:pt>
                <c:pt idx="835">
                  <c:v>17907.87</c:v>
                </c:pt>
                <c:pt idx="836">
                  <c:v>17737.37</c:v>
                </c:pt>
                <c:pt idx="837">
                  <c:v>17640.84</c:v>
                </c:pt>
                <c:pt idx="838">
                  <c:v>17613.68</c:v>
                </c:pt>
                <c:pt idx="839">
                  <c:v>17427.09</c:v>
                </c:pt>
                <c:pt idx="840">
                  <c:v>17320.71</c:v>
                </c:pt>
                <c:pt idx="841">
                  <c:v>17511.57</c:v>
                </c:pt>
                <c:pt idx="842">
                  <c:v>17511.57</c:v>
                </c:pt>
                <c:pt idx="843">
                  <c:v>17515.23</c:v>
                </c:pt>
                <c:pt idx="844">
                  <c:v>17554.28</c:v>
                </c:pt>
                <c:pt idx="845">
                  <c:v>17813.98</c:v>
                </c:pt>
                <c:pt idx="846">
                  <c:v>17672.599999999999</c:v>
                </c:pt>
                <c:pt idx="847">
                  <c:v>17678.7</c:v>
                </c:pt>
                <c:pt idx="848">
                  <c:v>17387.21</c:v>
                </c:pt>
                <c:pt idx="849">
                  <c:v>17191.37</c:v>
                </c:pt>
                <c:pt idx="850">
                  <c:v>17416.849999999999</c:v>
                </c:pt>
                <c:pt idx="851">
                  <c:v>17164.95</c:v>
                </c:pt>
                <c:pt idx="852">
                  <c:v>17361.04</c:v>
                </c:pt>
                <c:pt idx="853">
                  <c:v>17666.400000000001</c:v>
                </c:pt>
                <c:pt idx="854">
                  <c:v>17673.02</c:v>
                </c:pt>
                <c:pt idx="855">
                  <c:v>17884.88</c:v>
                </c:pt>
                <c:pt idx="856">
                  <c:v>17824.29</c:v>
                </c:pt>
                <c:pt idx="857">
                  <c:v>17729.21</c:v>
                </c:pt>
                <c:pt idx="858">
                  <c:v>17868.759999999998</c:v>
                </c:pt>
                <c:pt idx="859">
                  <c:v>17862.14</c:v>
                </c:pt>
                <c:pt idx="860">
                  <c:v>17972.38</c:v>
                </c:pt>
                <c:pt idx="861">
                  <c:v>18019.349999999999</c:v>
                </c:pt>
                <c:pt idx="862">
                  <c:v>18019.349999999999</c:v>
                </c:pt>
                <c:pt idx="863">
                  <c:v>18047.580000000002</c:v>
                </c:pt>
                <c:pt idx="864">
                  <c:v>18029.849999999999</c:v>
                </c:pt>
                <c:pt idx="865">
                  <c:v>17985.77</c:v>
                </c:pt>
                <c:pt idx="866">
                  <c:v>18140.439999999999</c:v>
                </c:pt>
                <c:pt idx="867">
                  <c:v>18116.84</c:v>
                </c:pt>
                <c:pt idx="868">
                  <c:v>18209.189999999999</c:v>
                </c:pt>
                <c:pt idx="869">
                  <c:v>18224.57</c:v>
                </c:pt>
                <c:pt idx="870">
                  <c:v>18214.419999999998</c:v>
                </c:pt>
                <c:pt idx="871">
                  <c:v>18132.7</c:v>
                </c:pt>
                <c:pt idx="872">
                  <c:v>18288.63</c:v>
                </c:pt>
                <c:pt idx="873">
                  <c:v>18203.37</c:v>
                </c:pt>
                <c:pt idx="874">
                  <c:v>18096.900000000001</c:v>
                </c:pt>
                <c:pt idx="875">
                  <c:v>18135.72</c:v>
                </c:pt>
                <c:pt idx="876">
                  <c:v>17856.78</c:v>
                </c:pt>
                <c:pt idx="877">
                  <c:v>17995.72</c:v>
                </c:pt>
                <c:pt idx="878">
                  <c:v>17662.939999999999</c:v>
                </c:pt>
                <c:pt idx="879">
                  <c:v>17635.39</c:v>
                </c:pt>
                <c:pt idx="880">
                  <c:v>17895.22</c:v>
                </c:pt>
                <c:pt idx="881">
                  <c:v>17749.310000000001</c:v>
                </c:pt>
                <c:pt idx="882">
                  <c:v>17977.419999999998</c:v>
                </c:pt>
                <c:pt idx="883">
                  <c:v>17849.080000000002</c:v>
                </c:pt>
                <c:pt idx="884">
                  <c:v>18076.189999999999</c:v>
                </c:pt>
                <c:pt idx="885">
                  <c:v>17959.03</c:v>
                </c:pt>
                <c:pt idx="886">
                  <c:v>18127.650000000001</c:v>
                </c:pt>
                <c:pt idx="887">
                  <c:v>18116.04</c:v>
                </c:pt>
                <c:pt idx="888">
                  <c:v>18011.14</c:v>
                </c:pt>
                <c:pt idx="889">
                  <c:v>17718.54</c:v>
                </c:pt>
                <c:pt idx="890">
                  <c:v>17678.23</c:v>
                </c:pt>
                <c:pt idx="891">
                  <c:v>17712.66</c:v>
                </c:pt>
                <c:pt idx="892">
                  <c:v>17976.310000000001</c:v>
                </c:pt>
                <c:pt idx="893">
                  <c:v>17776.12</c:v>
                </c:pt>
                <c:pt idx="894">
                  <c:v>17698.18</c:v>
                </c:pt>
                <c:pt idx="895">
                  <c:v>17763.240000000002</c:v>
                </c:pt>
                <c:pt idx="896">
                  <c:v>17763.240000000002</c:v>
                </c:pt>
                <c:pt idx="897">
                  <c:v>17880.849999999999</c:v>
                </c:pt>
                <c:pt idx="898">
                  <c:v>17875.419999999998</c:v>
                </c:pt>
                <c:pt idx="899">
                  <c:v>17902.509999999998</c:v>
                </c:pt>
                <c:pt idx="900">
                  <c:v>17958.73</c:v>
                </c:pt>
                <c:pt idx="901">
                  <c:v>18057.650000000001</c:v>
                </c:pt>
                <c:pt idx="902">
                  <c:v>17977.04</c:v>
                </c:pt>
                <c:pt idx="903">
                  <c:v>18036.7</c:v>
                </c:pt>
                <c:pt idx="904">
                  <c:v>18112.61</c:v>
                </c:pt>
                <c:pt idx="905">
                  <c:v>18105.77</c:v>
                </c:pt>
                <c:pt idx="906">
                  <c:v>17826.3</c:v>
                </c:pt>
                <c:pt idx="907">
                  <c:v>18034.93</c:v>
                </c:pt>
                <c:pt idx="908">
                  <c:v>17949.59</c:v>
                </c:pt>
                <c:pt idx="909">
                  <c:v>18038.27</c:v>
                </c:pt>
                <c:pt idx="910">
                  <c:v>18058.689999999999</c:v>
                </c:pt>
                <c:pt idx="911">
                  <c:v>18080.14</c:v>
                </c:pt>
                <c:pt idx="912">
                  <c:v>18037.97</c:v>
                </c:pt>
                <c:pt idx="913">
                  <c:v>18110.14</c:v>
                </c:pt>
                <c:pt idx="914">
                  <c:v>18035.53</c:v>
                </c:pt>
                <c:pt idx="915">
                  <c:v>17840.52</c:v>
                </c:pt>
                <c:pt idx="916">
                  <c:v>18024.060000000001</c:v>
                </c:pt>
                <c:pt idx="917">
                  <c:v>18070.400000000001</c:v>
                </c:pt>
                <c:pt idx="918">
                  <c:v>17928.2</c:v>
                </c:pt>
                <c:pt idx="919">
                  <c:v>17841.98</c:v>
                </c:pt>
                <c:pt idx="920">
                  <c:v>17924.060000000001</c:v>
                </c:pt>
                <c:pt idx="921">
                  <c:v>18191.11</c:v>
                </c:pt>
                <c:pt idx="922">
                  <c:v>18105.169999999998</c:v>
                </c:pt>
                <c:pt idx="923">
                  <c:v>18068.23</c:v>
                </c:pt>
                <c:pt idx="924">
                  <c:v>18060.490000000002</c:v>
                </c:pt>
                <c:pt idx="925">
                  <c:v>18252.240000000002</c:v>
                </c:pt>
                <c:pt idx="926">
                  <c:v>18272.560000000001</c:v>
                </c:pt>
                <c:pt idx="927">
                  <c:v>18298.88</c:v>
                </c:pt>
                <c:pt idx="928">
                  <c:v>18312.39</c:v>
                </c:pt>
                <c:pt idx="929">
                  <c:v>18285.400000000001</c:v>
                </c:pt>
                <c:pt idx="930">
                  <c:v>18285.740000000002</c:v>
                </c:pt>
                <c:pt idx="931">
                  <c:v>18232.02</c:v>
                </c:pt>
                <c:pt idx="932">
                  <c:v>18232.02</c:v>
                </c:pt>
                <c:pt idx="933">
                  <c:v>18041.54</c:v>
                </c:pt>
                <c:pt idx="934">
                  <c:v>18162.990000000002</c:v>
                </c:pt>
                <c:pt idx="935">
                  <c:v>18126.12</c:v>
                </c:pt>
                <c:pt idx="936">
                  <c:v>18010.68</c:v>
                </c:pt>
                <c:pt idx="937">
                  <c:v>18040.37</c:v>
                </c:pt>
                <c:pt idx="938">
                  <c:v>18011.939999999999</c:v>
                </c:pt>
                <c:pt idx="939">
                  <c:v>18076.27</c:v>
                </c:pt>
                <c:pt idx="940">
                  <c:v>17905.580000000002</c:v>
                </c:pt>
                <c:pt idx="941">
                  <c:v>17849.46</c:v>
                </c:pt>
                <c:pt idx="942">
                  <c:v>17766.55</c:v>
                </c:pt>
                <c:pt idx="943">
                  <c:v>17764.04</c:v>
                </c:pt>
                <c:pt idx="944">
                  <c:v>18000.400000000001</c:v>
                </c:pt>
                <c:pt idx="945">
                  <c:v>18039.37</c:v>
                </c:pt>
                <c:pt idx="946">
                  <c:v>17898.84</c:v>
                </c:pt>
                <c:pt idx="947">
                  <c:v>17791.169999999998</c:v>
                </c:pt>
                <c:pt idx="948">
                  <c:v>17904.48</c:v>
                </c:pt>
                <c:pt idx="949">
                  <c:v>17935.740000000002</c:v>
                </c:pt>
                <c:pt idx="950">
                  <c:v>18115.84</c:v>
                </c:pt>
                <c:pt idx="951">
                  <c:v>18015.95</c:v>
                </c:pt>
                <c:pt idx="952">
                  <c:v>18119.78</c:v>
                </c:pt>
                <c:pt idx="953">
                  <c:v>18144.07</c:v>
                </c:pt>
                <c:pt idx="954">
                  <c:v>17966.07</c:v>
                </c:pt>
                <c:pt idx="955">
                  <c:v>17890.36</c:v>
                </c:pt>
                <c:pt idx="956">
                  <c:v>17946.68</c:v>
                </c:pt>
                <c:pt idx="957">
                  <c:v>17596.349999999999</c:v>
                </c:pt>
                <c:pt idx="958">
                  <c:v>17619.509999999998</c:v>
                </c:pt>
                <c:pt idx="959">
                  <c:v>17757.91</c:v>
                </c:pt>
                <c:pt idx="960">
                  <c:v>17730.11</c:v>
                </c:pt>
                <c:pt idx="961">
                  <c:v>17730.11</c:v>
                </c:pt>
                <c:pt idx="962">
                  <c:v>17683.580000000002</c:v>
                </c:pt>
                <c:pt idx="963">
                  <c:v>17776.91</c:v>
                </c:pt>
                <c:pt idx="964">
                  <c:v>17515.419999999998</c:v>
                </c:pt>
                <c:pt idx="965">
                  <c:v>17548.62</c:v>
                </c:pt>
                <c:pt idx="966">
                  <c:v>17760.41</c:v>
                </c:pt>
                <c:pt idx="967">
                  <c:v>17977.68</c:v>
                </c:pt>
                <c:pt idx="968">
                  <c:v>18053.580000000002</c:v>
                </c:pt>
                <c:pt idx="969">
                  <c:v>18050.169999999998</c:v>
                </c:pt>
                <c:pt idx="970">
                  <c:v>18120.25</c:v>
                </c:pt>
                <c:pt idx="971">
                  <c:v>18086.45</c:v>
                </c:pt>
                <c:pt idx="972">
                  <c:v>18100.41</c:v>
                </c:pt>
                <c:pt idx="973">
                  <c:v>17919.29</c:v>
                </c:pt>
                <c:pt idx="974">
                  <c:v>17851.04</c:v>
                </c:pt>
                <c:pt idx="975">
                  <c:v>17731.919999999998</c:v>
                </c:pt>
                <c:pt idx="976">
                  <c:v>17568.53</c:v>
                </c:pt>
                <c:pt idx="977">
                  <c:v>17440.59</c:v>
                </c:pt>
                <c:pt idx="978">
                  <c:v>17630.27</c:v>
                </c:pt>
                <c:pt idx="979">
                  <c:v>17751.39</c:v>
                </c:pt>
                <c:pt idx="980">
                  <c:v>17745.98</c:v>
                </c:pt>
                <c:pt idx="981">
                  <c:v>17689.86</c:v>
                </c:pt>
                <c:pt idx="982">
                  <c:v>17598.2</c:v>
                </c:pt>
                <c:pt idx="983">
                  <c:v>17550.689999999999</c:v>
                </c:pt>
                <c:pt idx="984">
                  <c:v>17540.47</c:v>
                </c:pt>
                <c:pt idx="985">
                  <c:v>17419.75</c:v>
                </c:pt>
                <c:pt idx="986">
                  <c:v>17373.38</c:v>
                </c:pt>
                <c:pt idx="987">
                  <c:v>17615.169999999998</c:v>
                </c:pt>
                <c:pt idx="988">
                  <c:v>17402.84</c:v>
                </c:pt>
                <c:pt idx="989">
                  <c:v>17402.509999999998</c:v>
                </c:pt>
                <c:pt idx="990">
                  <c:v>17408.25</c:v>
                </c:pt>
                <c:pt idx="991">
                  <c:v>17477.400000000001</c:v>
                </c:pt>
                <c:pt idx="992">
                  <c:v>17545.18</c:v>
                </c:pt>
                <c:pt idx="993">
                  <c:v>17511.34</c:v>
                </c:pt>
                <c:pt idx="994">
                  <c:v>17348.73</c:v>
                </c:pt>
                <c:pt idx="995">
                  <c:v>16990.689999999999</c:v>
                </c:pt>
                <c:pt idx="996">
                  <c:v>16459.75</c:v>
                </c:pt>
                <c:pt idx="997">
                  <c:v>15871.35</c:v>
                </c:pt>
                <c:pt idx="998">
                  <c:v>15666.44</c:v>
                </c:pt>
                <c:pt idx="999">
                  <c:v>16285.51</c:v>
                </c:pt>
                <c:pt idx="1000">
                  <c:v>16654.77</c:v>
                </c:pt>
                <c:pt idx="1001">
                  <c:v>16643.009999999998</c:v>
                </c:pt>
                <c:pt idx="1002">
                  <c:v>16528.03</c:v>
                </c:pt>
                <c:pt idx="1003">
                  <c:v>16058.35</c:v>
                </c:pt>
                <c:pt idx="1004">
                  <c:v>16351.38</c:v>
                </c:pt>
                <c:pt idx="1005">
                  <c:v>16374.76</c:v>
                </c:pt>
                <c:pt idx="1006">
                  <c:v>16102.38</c:v>
                </c:pt>
                <c:pt idx="1007">
                  <c:v>16102.38</c:v>
                </c:pt>
                <c:pt idx="1008">
                  <c:v>16492.68</c:v>
                </c:pt>
                <c:pt idx="1009">
                  <c:v>16253.57</c:v>
                </c:pt>
                <c:pt idx="1010">
                  <c:v>16330.4</c:v>
                </c:pt>
                <c:pt idx="1011">
                  <c:v>16433.09</c:v>
                </c:pt>
                <c:pt idx="1012">
                  <c:v>16370.96</c:v>
                </c:pt>
                <c:pt idx="1013">
                  <c:v>16599.849999999999</c:v>
                </c:pt>
                <c:pt idx="1014">
                  <c:v>16739.95</c:v>
                </c:pt>
                <c:pt idx="1015">
                  <c:v>16674.740000000002</c:v>
                </c:pt>
                <c:pt idx="1016">
                  <c:v>16384.580000000002</c:v>
                </c:pt>
                <c:pt idx="1017">
                  <c:v>16510.189999999999</c:v>
                </c:pt>
                <c:pt idx="1018">
                  <c:v>16330.47</c:v>
                </c:pt>
                <c:pt idx="1019">
                  <c:v>16279.89</c:v>
                </c:pt>
                <c:pt idx="1020">
                  <c:v>16201.32</c:v>
                </c:pt>
                <c:pt idx="1021">
                  <c:v>16314.67</c:v>
                </c:pt>
                <c:pt idx="1022">
                  <c:v>16001.89</c:v>
                </c:pt>
                <c:pt idx="1023">
                  <c:v>16049.13</c:v>
                </c:pt>
                <c:pt idx="1024">
                  <c:v>16284.7</c:v>
                </c:pt>
                <c:pt idx="1025">
                  <c:v>16272.01</c:v>
                </c:pt>
                <c:pt idx="1026">
                  <c:v>16472.37</c:v>
                </c:pt>
                <c:pt idx="1027">
                  <c:v>16776.43</c:v>
                </c:pt>
                <c:pt idx="1028">
                  <c:v>16790.189999999999</c:v>
                </c:pt>
                <c:pt idx="1029">
                  <c:v>16912.29</c:v>
                </c:pt>
                <c:pt idx="1030">
                  <c:v>17050.75</c:v>
                </c:pt>
                <c:pt idx="1031">
                  <c:v>17084.490000000002</c:v>
                </c:pt>
                <c:pt idx="1032">
                  <c:v>17131.86</c:v>
                </c:pt>
                <c:pt idx="1033">
                  <c:v>17081.89</c:v>
                </c:pt>
                <c:pt idx="1034">
                  <c:v>16924.75</c:v>
                </c:pt>
                <c:pt idx="1035">
                  <c:v>17141.75</c:v>
                </c:pt>
                <c:pt idx="1036">
                  <c:v>17215.97</c:v>
                </c:pt>
                <c:pt idx="1037">
                  <c:v>17230.54</c:v>
                </c:pt>
                <c:pt idx="1038">
                  <c:v>17217.11</c:v>
                </c:pt>
                <c:pt idx="1039">
                  <c:v>17168.61</c:v>
                </c:pt>
                <c:pt idx="1040">
                  <c:v>17489.16</c:v>
                </c:pt>
                <c:pt idx="1041">
                  <c:v>17646.7</c:v>
                </c:pt>
                <c:pt idx="1042">
                  <c:v>17623.05</c:v>
                </c:pt>
                <c:pt idx="1043">
                  <c:v>17581.43</c:v>
                </c:pt>
                <c:pt idx="1044">
                  <c:v>17779.52</c:v>
                </c:pt>
                <c:pt idx="1045">
                  <c:v>17755.8</c:v>
                </c:pt>
                <c:pt idx="1046">
                  <c:v>17663.54</c:v>
                </c:pt>
                <c:pt idx="1047">
                  <c:v>17828.759999999998</c:v>
                </c:pt>
                <c:pt idx="1048">
                  <c:v>17918.150000000001</c:v>
                </c:pt>
                <c:pt idx="1049">
                  <c:v>17867.580000000002</c:v>
                </c:pt>
                <c:pt idx="1050">
                  <c:v>17863.43</c:v>
                </c:pt>
                <c:pt idx="1051">
                  <c:v>17910.330000000002</c:v>
                </c:pt>
                <c:pt idx="1052">
                  <c:v>17730.48</c:v>
                </c:pt>
                <c:pt idx="1053">
                  <c:v>17758.21</c:v>
                </c:pt>
                <c:pt idx="1054">
                  <c:v>17702.22</c:v>
                </c:pt>
                <c:pt idx="1055">
                  <c:v>17448.07</c:v>
                </c:pt>
                <c:pt idx="1056">
                  <c:v>17245.240000000002</c:v>
                </c:pt>
                <c:pt idx="1057">
                  <c:v>17483.009999999998</c:v>
                </c:pt>
                <c:pt idx="1058">
                  <c:v>17489.5</c:v>
                </c:pt>
                <c:pt idx="1059">
                  <c:v>17737.16</c:v>
                </c:pt>
                <c:pt idx="1060">
                  <c:v>17732.75</c:v>
                </c:pt>
                <c:pt idx="1061">
                  <c:v>17823.810000000001</c:v>
                </c:pt>
                <c:pt idx="1062">
                  <c:v>17792.68</c:v>
                </c:pt>
                <c:pt idx="1063">
                  <c:v>17812.189999999999</c:v>
                </c:pt>
                <c:pt idx="1064">
                  <c:v>17813.39</c:v>
                </c:pt>
                <c:pt idx="1065">
                  <c:v>17813.39</c:v>
                </c:pt>
                <c:pt idx="1066">
                  <c:v>17798.490000000002</c:v>
                </c:pt>
                <c:pt idx="1067">
                  <c:v>17719.919999999998</c:v>
                </c:pt>
                <c:pt idx="1068">
                  <c:v>17888.349999999999</c:v>
                </c:pt>
                <c:pt idx="1069">
                  <c:v>17729.68</c:v>
                </c:pt>
                <c:pt idx="1070">
                  <c:v>17477.669999999998</c:v>
                </c:pt>
                <c:pt idx="1071">
                  <c:v>17847.63</c:v>
                </c:pt>
                <c:pt idx="1072">
                  <c:v>17730.509999999998</c:v>
                </c:pt>
                <c:pt idx="1073">
                  <c:v>17568</c:v>
                </c:pt>
                <c:pt idx="1074">
                  <c:v>17492.3</c:v>
                </c:pt>
                <c:pt idx="1075">
                  <c:v>17574.75</c:v>
                </c:pt>
                <c:pt idx="1076">
                  <c:v>17265.21</c:v>
                </c:pt>
                <c:pt idx="1077">
                  <c:v>17368.5</c:v>
                </c:pt>
                <c:pt idx="1078">
                  <c:v>17524.91</c:v>
                </c:pt>
                <c:pt idx="1079">
                  <c:v>17749.09</c:v>
                </c:pt>
                <c:pt idx="1080">
                  <c:v>17495.84</c:v>
                </c:pt>
                <c:pt idx="1081">
                  <c:v>17128.55</c:v>
                </c:pt>
                <c:pt idx="1082">
                  <c:v>17251.62</c:v>
                </c:pt>
                <c:pt idx="1083">
                  <c:v>17417.27</c:v>
                </c:pt>
                <c:pt idx="1084">
                  <c:v>17602.61</c:v>
                </c:pt>
                <c:pt idx="1085">
                  <c:v>17552.169999999998</c:v>
                </c:pt>
                <c:pt idx="1086">
                  <c:v>17552.169999999998</c:v>
                </c:pt>
                <c:pt idx="1087">
                  <c:v>17528.27</c:v>
                </c:pt>
                <c:pt idx="1088">
                  <c:v>17720.98</c:v>
                </c:pt>
                <c:pt idx="1089">
                  <c:v>17603.87</c:v>
                </c:pt>
                <c:pt idx="1090">
                  <c:v>17425.03</c:v>
                </c:pt>
                <c:pt idx="1091">
                  <c:v>17425.03</c:v>
                </c:pt>
                <c:pt idx="1092">
                  <c:v>17148.939999999999</c:v>
                </c:pt>
                <c:pt idx="1093">
                  <c:v>17158.66</c:v>
                </c:pt>
                <c:pt idx="1094">
                  <c:v>16906.509999999998</c:v>
                </c:pt>
                <c:pt idx="1095">
                  <c:v>16514.099999999999</c:v>
                </c:pt>
                <c:pt idx="1096">
                  <c:v>16346.45</c:v>
                </c:pt>
                <c:pt idx="1097">
                  <c:v>16398.57</c:v>
                </c:pt>
                <c:pt idx="1098">
                  <c:v>16516.22</c:v>
                </c:pt>
                <c:pt idx="1099">
                  <c:v>16151.41</c:v>
                </c:pt>
                <c:pt idx="1100">
                  <c:v>16379.05</c:v>
                </c:pt>
                <c:pt idx="1101">
                  <c:v>15988.08</c:v>
                </c:pt>
                <c:pt idx="1102">
                  <c:v>15988.08</c:v>
                </c:pt>
                <c:pt idx="1103">
                  <c:v>16016.02</c:v>
                </c:pt>
                <c:pt idx="1104">
                  <c:v>15766.74</c:v>
                </c:pt>
                <c:pt idx="1105">
                  <c:v>15882.68</c:v>
                </c:pt>
                <c:pt idx="1106">
                  <c:v>16093.51</c:v>
                </c:pt>
                <c:pt idx="1107">
                  <c:v>15885.22</c:v>
                </c:pt>
                <c:pt idx="1108">
                  <c:v>16167.23</c:v>
                </c:pt>
                <c:pt idx="1109">
                  <c:v>15944.46</c:v>
                </c:pt>
                <c:pt idx="1110">
                  <c:v>16069.64</c:v>
                </c:pt>
                <c:pt idx="1111">
                  <c:v>16466.3</c:v>
                </c:pt>
                <c:pt idx="1112">
                  <c:v>16449.18</c:v>
                </c:pt>
                <c:pt idx="1113">
                  <c:v>16153.54</c:v>
                </c:pt>
                <c:pt idx="1114">
                  <c:v>16336.66</c:v>
                </c:pt>
                <c:pt idx="1115">
                  <c:v>16416.580000000002</c:v>
                </c:pt>
                <c:pt idx="1116">
                  <c:v>16204.97</c:v>
                </c:pt>
                <c:pt idx="1117">
                  <c:v>16027.05</c:v>
                </c:pt>
                <c:pt idx="1118">
                  <c:v>16014.38</c:v>
                </c:pt>
                <c:pt idx="1119">
                  <c:v>15914.74</c:v>
                </c:pt>
                <c:pt idx="1120">
                  <c:v>15660.18</c:v>
                </c:pt>
                <c:pt idx="1121">
                  <c:v>15973.84</c:v>
                </c:pt>
                <c:pt idx="1122">
                  <c:v>15973.84</c:v>
                </c:pt>
                <c:pt idx="1123">
                  <c:v>16196.41</c:v>
                </c:pt>
                <c:pt idx="1124">
                  <c:v>16453.830000000002</c:v>
                </c:pt>
                <c:pt idx="1125">
                  <c:v>16413.43</c:v>
                </c:pt>
                <c:pt idx="1126">
                  <c:v>16391.990000000002</c:v>
                </c:pt>
                <c:pt idx="1127">
                  <c:v>16620.66</c:v>
                </c:pt>
                <c:pt idx="1128">
                  <c:v>16431.78</c:v>
                </c:pt>
                <c:pt idx="1129">
                  <c:v>16484.990000000002</c:v>
                </c:pt>
                <c:pt idx="1130">
                  <c:v>16697.29</c:v>
                </c:pt>
                <c:pt idx="1131">
                  <c:v>16639.97</c:v>
                </c:pt>
                <c:pt idx="1132">
                  <c:v>16516.5</c:v>
                </c:pt>
                <c:pt idx="1133">
                  <c:v>16865.080000000002</c:v>
                </c:pt>
                <c:pt idx="1134">
                  <c:v>16899.32</c:v>
                </c:pt>
                <c:pt idx="1135">
                  <c:v>16943.900000000001</c:v>
                </c:pt>
                <c:pt idx="1136">
                  <c:v>17006.77</c:v>
                </c:pt>
                <c:pt idx="1137">
                  <c:v>17073.95</c:v>
                </c:pt>
                <c:pt idx="1138">
                  <c:v>16964.099999999999</c:v>
                </c:pt>
                <c:pt idx="1139">
                  <c:v>17000.36</c:v>
                </c:pt>
                <c:pt idx="1140">
                  <c:v>16995.13</c:v>
                </c:pt>
                <c:pt idx="1141">
                  <c:v>17213.310000000001</c:v>
                </c:pt>
                <c:pt idx="1142">
                  <c:v>17229.13</c:v>
                </c:pt>
                <c:pt idx="1143">
                  <c:v>17251.53</c:v>
                </c:pt>
                <c:pt idx="1144">
                  <c:v>17325.759999999998</c:v>
                </c:pt>
                <c:pt idx="1145">
                  <c:v>17481.490000000002</c:v>
                </c:pt>
                <c:pt idx="1146">
                  <c:v>17602.3</c:v>
                </c:pt>
                <c:pt idx="1147">
                  <c:v>17623.87</c:v>
                </c:pt>
                <c:pt idx="1148">
                  <c:v>17582.57</c:v>
                </c:pt>
                <c:pt idx="1149">
                  <c:v>17502.59</c:v>
                </c:pt>
                <c:pt idx="1150">
                  <c:v>17515.73</c:v>
                </c:pt>
                <c:pt idx="1151">
                  <c:v>17515.73</c:v>
                </c:pt>
                <c:pt idx="1152">
                  <c:v>17535.39</c:v>
                </c:pt>
                <c:pt idx="1153">
                  <c:v>17633.11</c:v>
                </c:pt>
                <c:pt idx="1154">
                  <c:v>17716.66</c:v>
                </c:pt>
                <c:pt idx="1155">
                  <c:v>17685.09</c:v>
                </c:pt>
                <c:pt idx="1156">
                  <c:v>17792.75</c:v>
                </c:pt>
                <c:pt idx="1157">
                  <c:v>17737</c:v>
                </c:pt>
                <c:pt idx="1158">
                  <c:v>17603.32</c:v>
                </c:pt>
                <c:pt idx="1159">
                  <c:v>17716.05</c:v>
                </c:pt>
                <c:pt idx="1160">
                  <c:v>17541.96</c:v>
                </c:pt>
                <c:pt idx="1161">
                  <c:v>17576.96</c:v>
                </c:pt>
                <c:pt idx="1162">
                  <c:v>17556.41</c:v>
                </c:pt>
                <c:pt idx="1163">
                  <c:v>17721.25</c:v>
                </c:pt>
                <c:pt idx="1164">
                  <c:v>17908.28</c:v>
                </c:pt>
                <c:pt idx="1165">
                  <c:v>17926.43</c:v>
                </c:pt>
                <c:pt idx="1166">
                  <c:v>17897.46</c:v>
                </c:pt>
                <c:pt idx="1167">
                  <c:v>18004.16</c:v>
                </c:pt>
                <c:pt idx="1168">
                  <c:v>18053.599999999999</c:v>
                </c:pt>
                <c:pt idx="1169">
                  <c:v>18096.27</c:v>
                </c:pt>
                <c:pt idx="1170">
                  <c:v>17982.52</c:v>
                </c:pt>
                <c:pt idx="1171">
                  <c:v>18003.75</c:v>
                </c:pt>
                <c:pt idx="1172">
                  <c:v>17977.240000000002</c:v>
                </c:pt>
                <c:pt idx="1173">
                  <c:v>17990.32</c:v>
                </c:pt>
                <c:pt idx="1174">
                  <c:v>18041.55</c:v>
                </c:pt>
                <c:pt idx="1175">
                  <c:v>17830.759999999998</c:v>
                </c:pt>
                <c:pt idx="1176">
                  <c:v>17773.64</c:v>
                </c:pt>
                <c:pt idx="1177">
                  <c:v>17891.16</c:v>
                </c:pt>
                <c:pt idx="1178">
                  <c:v>17750.91</c:v>
                </c:pt>
                <c:pt idx="1179">
                  <c:v>17651.259999999998</c:v>
                </c:pt>
                <c:pt idx="1180">
                  <c:v>17660.71</c:v>
                </c:pt>
                <c:pt idx="1181">
                  <c:v>17740.63</c:v>
                </c:pt>
                <c:pt idx="1182">
                  <c:v>17705.91</c:v>
                </c:pt>
                <c:pt idx="1183">
                  <c:v>17928.349999999999</c:v>
                </c:pt>
                <c:pt idx="1184">
                  <c:v>17711.12</c:v>
                </c:pt>
                <c:pt idx="1185">
                  <c:v>17720.5</c:v>
                </c:pt>
                <c:pt idx="1186">
                  <c:v>17535.32</c:v>
                </c:pt>
                <c:pt idx="1187">
                  <c:v>17710.71</c:v>
                </c:pt>
                <c:pt idx="1188">
                  <c:v>17529.98</c:v>
                </c:pt>
                <c:pt idx="1189">
                  <c:v>17526.62</c:v>
                </c:pt>
                <c:pt idx="1190">
                  <c:v>17435.400000000001</c:v>
                </c:pt>
                <c:pt idx="1191">
                  <c:v>17500.939999999999</c:v>
                </c:pt>
                <c:pt idx="1192">
                  <c:v>17492.93</c:v>
                </c:pt>
                <c:pt idx="1193">
                  <c:v>17706.05</c:v>
                </c:pt>
                <c:pt idx="1194">
                  <c:v>17851.509999999998</c:v>
                </c:pt>
                <c:pt idx="1195">
                  <c:v>17828.29</c:v>
                </c:pt>
                <c:pt idx="1196">
                  <c:v>17873.22</c:v>
                </c:pt>
                <c:pt idx="1197">
                  <c:v>17873.22</c:v>
                </c:pt>
                <c:pt idx="1198">
                  <c:v>17787.2</c:v>
                </c:pt>
                <c:pt idx="1199">
                  <c:v>17789.669999999998</c:v>
                </c:pt>
                <c:pt idx="1200">
                  <c:v>17838.560000000001</c:v>
                </c:pt>
                <c:pt idx="1201">
                  <c:v>17807.060000000001</c:v>
                </c:pt>
                <c:pt idx="1202">
                  <c:v>17920.330000000002</c:v>
                </c:pt>
                <c:pt idx="1203">
                  <c:v>17938.28</c:v>
                </c:pt>
                <c:pt idx="1204">
                  <c:v>18005.05</c:v>
                </c:pt>
                <c:pt idx="1205">
                  <c:v>17985.189999999999</c:v>
                </c:pt>
                <c:pt idx="1206">
                  <c:v>17865.34</c:v>
                </c:pt>
                <c:pt idx="1207">
                  <c:v>17732.48</c:v>
                </c:pt>
                <c:pt idx="1208">
                  <c:v>17674.82</c:v>
                </c:pt>
                <c:pt idx="1209">
                  <c:v>17640.169999999998</c:v>
                </c:pt>
                <c:pt idx="1210">
                  <c:v>17733.099999999999</c:v>
                </c:pt>
                <c:pt idx="1211">
                  <c:v>17675.16</c:v>
                </c:pt>
                <c:pt idx="1212">
                  <c:v>17804.87</c:v>
                </c:pt>
                <c:pt idx="1213">
                  <c:v>17829.73</c:v>
                </c:pt>
                <c:pt idx="1214">
                  <c:v>17780.830000000002</c:v>
                </c:pt>
                <c:pt idx="1215">
                  <c:v>18011.07</c:v>
                </c:pt>
                <c:pt idx="1216">
                  <c:v>17400.75</c:v>
                </c:pt>
                <c:pt idx="1217">
                  <c:v>17140.240000000002</c:v>
                </c:pt>
                <c:pt idx="1218">
                  <c:v>17409.72</c:v>
                </c:pt>
                <c:pt idx="1219">
                  <c:v>17694.68</c:v>
                </c:pt>
                <c:pt idx="1220">
                  <c:v>17929.990000000002</c:v>
                </c:pt>
                <c:pt idx="1221">
                  <c:v>17949.37</c:v>
                </c:pt>
                <c:pt idx="1222">
                  <c:v>17949.37</c:v>
                </c:pt>
                <c:pt idx="1223">
                  <c:v>17840.62</c:v>
                </c:pt>
                <c:pt idx="1224">
                  <c:v>17918.62</c:v>
                </c:pt>
                <c:pt idx="1225">
                  <c:v>17895.88</c:v>
                </c:pt>
                <c:pt idx="1226">
                  <c:v>18146.740000000002</c:v>
                </c:pt>
                <c:pt idx="1227">
                  <c:v>18226.93</c:v>
                </c:pt>
                <c:pt idx="1228">
                  <c:v>18347.669999999998</c:v>
                </c:pt>
                <c:pt idx="1229">
                  <c:v>18372.12</c:v>
                </c:pt>
                <c:pt idx="1230">
                  <c:v>18506.41</c:v>
                </c:pt>
                <c:pt idx="1231">
                  <c:v>18516.55</c:v>
                </c:pt>
                <c:pt idx="1232">
                  <c:v>18533.05</c:v>
                </c:pt>
                <c:pt idx="1233">
                  <c:v>18559.009999999998</c:v>
                </c:pt>
                <c:pt idx="1234">
                  <c:v>18595.03</c:v>
                </c:pt>
                <c:pt idx="1235">
                  <c:v>18517.23</c:v>
                </c:pt>
                <c:pt idx="1236">
                  <c:v>18570.849999999999</c:v>
                </c:pt>
                <c:pt idx="1237">
                  <c:v>18493.060000000001</c:v>
                </c:pt>
                <c:pt idx="1238">
                  <c:v>18473.75</c:v>
                </c:pt>
                <c:pt idx="1239">
                  <c:v>18472.169999999998</c:v>
                </c:pt>
                <c:pt idx="1240">
                  <c:v>18456.349999999999</c:v>
                </c:pt>
                <c:pt idx="1241">
                  <c:v>18432.240000000002</c:v>
                </c:pt>
                <c:pt idx="1242">
                  <c:v>18404.509999999998</c:v>
                </c:pt>
                <c:pt idx="1243">
                  <c:v>18313.77</c:v>
                </c:pt>
                <c:pt idx="1244">
                  <c:v>18355</c:v>
                </c:pt>
                <c:pt idx="1245">
                  <c:v>18352.05</c:v>
                </c:pt>
                <c:pt idx="1246">
                  <c:v>18543.53</c:v>
                </c:pt>
                <c:pt idx="1247">
                  <c:v>18529.29</c:v>
                </c:pt>
                <c:pt idx="1248">
                  <c:v>18533.05</c:v>
                </c:pt>
                <c:pt idx="1249">
                  <c:v>18495.66</c:v>
                </c:pt>
                <c:pt idx="1250">
                  <c:v>18613.52</c:v>
                </c:pt>
                <c:pt idx="1251">
                  <c:v>18576.47</c:v>
                </c:pt>
                <c:pt idx="1252">
                  <c:v>18636.05</c:v>
                </c:pt>
                <c:pt idx="1253">
                  <c:v>18552.02</c:v>
                </c:pt>
                <c:pt idx="1254">
                  <c:v>18573.939999999999</c:v>
                </c:pt>
                <c:pt idx="1255">
                  <c:v>18597.7</c:v>
                </c:pt>
                <c:pt idx="1256">
                  <c:v>18552.57</c:v>
                </c:pt>
                <c:pt idx="1257">
                  <c:v>18529.419999999998</c:v>
                </c:pt>
                <c:pt idx="1258">
                  <c:v>18547.3</c:v>
                </c:pt>
                <c:pt idx="1259">
                  <c:v>18481.48</c:v>
                </c:pt>
                <c:pt idx="1260">
                  <c:v>18448.41</c:v>
                </c:pt>
                <c:pt idx="1261">
                  <c:v>18395.400000000001</c:v>
                </c:pt>
                <c:pt idx="1262">
                  <c:v>18502.990000000002</c:v>
                </c:pt>
                <c:pt idx="1263">
                  <c:v>18454.3</c:v>
                </c:pt>
                <c:pt idx="1264">
                  <c:v>18400.88</c:v>
                </c:pt>
                <c:pt idx="1265">
                  <c:v>18419.3</c:v>
                </c:pt>
                <c:pt idx="1266">
                  <c:v>18491.96</c:v>
                </c:pt>
                <c:pt idx="1267">
                  <c:v>18491.96</c:v>
                </c:pt>
                <c:pt idx="1268">
                  <c:v>18538.12</c:v>
                </c:pt>
                <c:pt idx="1269">
                  <c:v>18526.14</c:v>
                </c:pt>
                <c:pt idx="1270">
                  <c:v>18479.91</c:v>
                </c:pt>
                <c:pt idx="1271">
                  <c:v>18085.45</c:v>
                </c:pt>
                <c:pt idx="1272">
                  <c:v>18325.07</c:v>
                </c:pt>
                <c:pt idx="1273">
                  <c:v>18066.75</c:v>
                </c:pt>
                <c:pt idx="1274">
                  <c:v>18034.77</c:v>
                </c:pt>
                <c:pt idx="1275">
                  <c:v>18212.48</c:v>
                </c:pt>
                <c:pt idx="1276">
                  <c:v>18123.8</c:v>
                </c:pt>
                <c:pt idx="1277">
                  <c:v>18120.169999999998</c:v>
                </c:pt>
                <c:pt idx="1278">
                  <c:v>18129.96</c:v>
                </c:pt>
                <c:pt idx="1279">
                  <c:v>18293.7</c:v>
                </c:pt>
                <c:pt idx="1280">
                  <c:v>18392.46</c:v>
                </c:pt>
                <c:pt idx="1281">
                  <c:v>18261.45</c:v>
                </c:pt>
                <c:pt idx="1282">
                  <c:v>18094.830000000002</c:v>
                </c:pt>
                <c:pt idx="1283">
                  <c:v>18228.3</c:v>
                </c:pt>
                <c:pt idx="1284">
                  <c:v>18339.240000000002</c:v>
                </c:pt>
                <c:pt idx="1285">
                  <c:v>18143.45</c:v>
                </c:pt>
                <c:pt idx="1286">
                  <c:v>18308.150000000001</c:v>
                </c:pt>
                <c:pt idx="1287">
                  <c:v>18253.849999999999</c:v>
                </c:pt>
                <c:pt idx="1288">
                  <c:v>18168.45</c:v>
                </c:pt>
                <c:pt idx="1289">
                  <c:v>18281.03</c:v>
                </c:pt>
                <c:pt idx="1290">
                  <c:v>18268.5</c:v>
                </c:pt>
                <c:pt idx="1291">
                  <c:v>18240.490000000002</c:v>
                </c:pt>
                <c:pt idx="1292">
                  <c:v>18329.04</c:v>
                </c:pt>
                <c:pt idx="1293">
                  <c:v>18128.66</c:v>
                </c:pt>
                <c:pt idx="1294">
                  <c:v>18144.2</c:v>
                </c:pt>
                <c:pt idx="1295">
                  <c:v>18098.939999999999</c:v>
                </c:pt>
                <c:pt idx="1296">
                  <c:v>18138.38</c:v>
                </c:pt>
                <c:pt idx="1297">
                  <c:v>18086.400000000001</c:v>
                </c:pt>
                <c:pt idx="1298">
                  <c:v>18161.939999999999</c:v>
                </c:pt>
                <c:pt idx="1299">
                  <c:v>18202.62</c:v>
                </c:pt>
                <c:pt idx="1300">
                  <c:v>18162.349999999999</c:v>
                </c:pt>
                <c:pt idx="1301">
                  <c:v>18145.71</c:v>
                </c:pt>
                <c:pt idx="1302">
                  <c:v>18223.03</c:v>
                </c:pt>
                <c:pt idx="1303">
                  <c:v>18169.27</c:v>
                </c:pt>
                <c:pt idx="1304">
                  <c:v>18199.330000000002</c:v>
                </c:pt>
                <c:pt idx="1305">
                  <c:v>18169.68</c:v>
                </c:pt>
                <c:pt idx="1306">
                  <c:v>18161.189999999999</c:v>
                </c:pt>
                <c:pt idx="1307">
                  <c:v>18142.419999999998</c:v>
                </c:pt>
                <c:pt idx="1308">
                  <c:v>18037.099999999999</c:v>
                </c:pt>
                <c:pt idx="1309">
                  <c:v>17959.64</c:v>
                </c:pt>
                <c:pt idx="1310">
                  <c:v>17930.669999999998</c:v>
                </c:pt>
                <c:pt idx="1311">
                  <c:v>17888.28</c:v>
                </c:pt>
                <c:pt idx="1312">
                  <c:v>18259.599999999999</c:v>
                </c:pt>
                <c:pt idx="1313">
                  <c:v>18332.740000000002</c:v>
                </c:pt>
                <c:pt idx="1314">
                  <c:v>18589.689999999999</c:v>
                </c:pt>
                <c:pt idx="1315">
                  <c:v>18807.88</c:v>
                </c:pt>
                <c:pt idx="1316">
                  <c:v>18847.66</c:v>
                </c:pt>
                <c:pt idx="1317">
                  <c:v>18868.689999999999</c:v>
                </c:pt>
                <c:pt idx="1318">
                  <c:v>18923.060000000001</c:v>
                </c:pt>
                <c:pt idx="1319">
                  <c:v>18868.14</c:v>
                </c:pt>
                <c:pt idx="1320">
                  <c:v>18903.82</c:v>
                </c:pt>
                <c:pt idx="1321">
                  <c:v>18867.93</c:v>
                </c:pt>
                <c:pt idx="1322">
                  <c:v>18956.689999999999</c:v>
                </c:pt>
                <c:pt idx="1323">
                  <c:v>19023.87</c:v>
                </c:pt>
                <c:pt idx="1324">
                  <c:v>19083.18</c:v>
                </c:pt>
                <c:pt idx="1325">
                  <c:v>19083.18</c:v>
                </c:pt>
                <c:pt idx="1326">
                  <c:v>19152.14</c:v>
                </c:pt>
                <c:pt idx="1327">
                  <c:v>19097.900000000001</c:v>
                </c:pt>
                <c:pt idx="1328">
                  <c:v>19121.599999999999</c:v>
                </c:pt>
                <c:pt idx="1329">
                  <c:v>19123.580000000002</c:v>
                </c:pt>
                <c:pt idx="1330">
                  <c:v>19191.93</c:v>
                </c:pt>
                <c:pt idx="1331">
                  <c:v>19170.419999999998</c:v>
                </c:pt>
                <c:pt idx="1332">
                  <c:v>19216.240000000002</c:v>
                </c:pt>
                <c:pt idx="1333">
                  <c:v>19251.78</c:v>
                </c:pt>
                <c:pt idx="1334">
                  <c:v>19549.62</c:v>
                </c:pt>
                <c:pt idx="1335">
                  <c:v>19614.810000000001</c:v>
                </c:pt>
                <c:pt idx="1336">
                  <c:v>19756.849999999999</c:v>
                </c:pt>
                <c:pt idx="1337">
                  <c:v>19796.43</c:v>
                </c:pt>
                <c:pt idx="1338">
                  <c:v>19911.21</c:v>
                </c:pt>
                <c:pt idx="1339">
                  <c:v>19792.53</c:v>
                </c:pt>
                <c:pt idx="1340">
                  <c:v>19852.240000000002</c:v>
                </c:pt>
                <c:pt idx="1341">
                  <c:v>19843.41</c:v>
                </c:pt>
                <c:pt idx="1342">
                  <c:v>19883.060000000001</c:v>
                </c:pt>
                <c:pt idx="1343">
                  <c:v>19974.62</c:v>
                </c:pt>
                <c:pt idx="1344">
                  <c:v>19941.96</c:v>
                </c:pt>
                <c:pt idx="1345">
                  <c:v>19918.88</c:v>
                </c:pt>
                <c:pt idx="1346">
                  <c:v>19933.810000000001</c:v>
                </c:pt>
                <c:pt idx="1347">
                  <c:v>19933.810000000001</c:v>
                </c:pt>
                <c:pt idx="1348">
                  <c:v>19945.04</c:v>
                </c:pt>
                <c:pt idx="1349">
                  <c:v>19833.68</c:v>
                </c:pt>
                <c:pt idx="1350">
                  <c:v>19819.78</c:v>
                </c:pt>
                <c:pt idx="1351">
                  <c:v>19762.599999999999</c:v>
                </c:pt>
                <c:pt idx="1352">
                  <c:v>19762.599999999999</c:v>
                </c:pt>
                <c:pt idx="1353">
                  <c:v>19881.759999999998</c:v>
                </c:pt>
                <c:pt idx="1354">
                  <c:v>19942.16</c:v>
                </c:pt>
                <c:pt idx="1355">
                  <c:v>19899.29</c:v>
                </c:pt>
                <c:pt idx="1356">
                  <c:v>19963.8</c:v>
                </c:pt>
                <c:pt idx="1357">
                  <c:v>19887.38</c:v>
                </c:pt>
                <c:pt idx="1358">
                  <c:v>19855.53</c:v>
                </c:pt>
                <c:pt idx="1359">
                  <c:v>19954.28</c:v>
                </c:pt>
                <c:pt idx="1360">
                  <c:v>19891</c:v>
                </c:pt>
                <c:pt idx="1361">
                  <c:v>19885.73</c:v>
                </c:pt>
                <c:pt idx="1362">
                  <c:v>19885.73</c:v>
                </c:pt>
                <c:pt idx="1363">
                  <c:v>19826.77</c:v>
                </c:pt>
                <c:pt idx="1364">
                  <c:v>19804.72</c:v>
                </c:pt>
                <c:pt idx="1365">
                  <c:v>19732.400000000001</c:v>
                </c:pt>
                <c:pt idx="1366">
                  <c:v>19827.25</c:v>
                </c:pt>
                <c:pt idx="1367">
                  <c:v>19799.849999999999</c:v>
                </c:pt>
                <c:pt idx="1368">
                  <c:v>19912.71</c:v>
                </c:pt>
                <c:pt idx="1369">
                  <c:v>20068.509999999998</c:v>
                </c:pt>
                <c:pt idx="1370">
                  <c:v>20100.91</c:v>
                </c:pt>
                <c:pt idx="1371">
                  <c:v>20093.78</c:v>
                </c:pt>
                <c:pt idx="1372">
                  <c:v>19971.13</c:v>
                </c:pt>
                <c:pt idx="1373">
                  <c:v>19864.09</c:v>
                </c:pt>
                <c:pt idx="1374">
                  <c:v>19890.939999999999</c:v>
                </c:pt>
                <c:pt idx="1375">
                  <c:v>19884.91</c:v>
                </c:pt>
                <c:pt idx="1376">
                  <c:v>20071.46</c:v>
                </c:pt>
                <c:pt idx="1377">
                  <c:v>20052.419999999998</c:v>
                </c:pt>
                <c:pt idx="1378">
                  <c:v>20090.29</c:v>
                </c:pt>
                <c:pt idx="1379">
                  <c:v>20054.34</c:v>
                </c:pt>
                <c:pt idx="1380">
                  <c:v>20172.400000000001</c:v>
                </c:pt>
                <c:pt idx="1381">
                  <c:v>20269.37</c:v>
                </c:pt>
                <c:pt idx="1382">
                  <c:v>20412.16</c:v>
                </c:pt>
                <c:pt idx="1383">
                  <c:v>20504.41</c:v>
                </c:pt>
                <c:pt idx="1384">
                  <c:v>20611.86</c:v>
                </c:pt>
                <c:pt idx="1385">
                  <c:v>20619.77</c:v>
                </c:pt>
                <c:pt idx="1386">
                  <c:v>20624.05</c:v>
                </c:pt>
                <c:pt idx="1387">
                  <c:v>20624.05</c:v>
                </c:pt>
                <c:pt idx="1388">
                  <c:v>20743</c:v>
                </c:pt>
                <c:pt idx="1389">
                  <c:v>20775.599999999999</c:v>
                </c:pt>
                <c:pt idx="1390">
                  <c:v>20810.32</c:v>
                </c:pt>
                <c:pt idx="1391">
                  <c:v>20821.759999999998</c:v>
                </c:pt>
                <c:pt idx="1392">
                  <c:v>20837.439999999999</c:v>
                </c:pt>
                <c:pt idx="1393">
                  <c:v>20812.240000000002</c:v>
                </c:pt>
                <c:pt idx="1394">
                  <c:v>21115.55</c:v>
                </c:pt>
                <c:pt idx="1395">
                  <c:v>21002.97</c:v>
                </c:pt>
                <c:pt idx="1396">
                  <c:v>21005.71</c:v>
                </c:pt>
                <c:pt idx="1397">
                  <c:v>20954.34</c:v>
                </c:pt>
                <c:pt idx="1398">
                  <c:v>20924.759999999998</c:v>
                </c:pt>
                <c:pt idx="1399">
                  <c:v>20855.73</c:v>
                </c:pt>
                <c:pt idx="1400">
                  <c:v>20858.189999999999</c:v>
                </c:pt>
                <c:pt idx="1401">
                  <c:v>20902.98</c:v>
                </c:pt>
                <c:pt idx="1402">
                  <c:v>20881.48</c:v>
                </c:pt>
                <c:pt idx="1403">
                  <c:v>20837.37</c:v>
                </c:pt>
                <c:pt idx="1404">
                  <c:v>20950.099999999999</c:v>
                </c:pt>
                <c:pt idx="1405">
                  <c:v>20934.55</c:v>
                </c:pt>
                <c:pt idx="1406">
                  <c:v>20914.62</c:v>
                </c:pt>
                <c:pt idx="1407">
                  <c:v>20905.86</c:v>
                </c:pt>
                <c:pt idx="1408">
                  <c:v>20668.009999999998</c:v>
                </c:pt>
                <c:pt idx="1409">
                  <c:v>20661.3</c:v>
                </c:pt>
                <c:pt idx="1410">
                  <c:v>20656.580000000002</c:v>
                </c:pt>
                <c:pt idx="1411">
                  <c:v>20596.72</c:v>
                </c:pt>
                <c:pt idx="1412">
                  <c:v>20550.98</c:v>
                </c:pt>
                <c:pt idx="1413">
                  <c:v>20701.5</c:v>
                </c:pt>
                <c:pt idx="1414">
                  <c:v>20659.32</c:v>
                </c:pt>
                <c:pt idx="1415">
                  <c:v>20728.490000000002</c:v>
                </c:pt>
                <c:pt idx="1416">
                  <c:v>20663.22</c:v>
                </c:pt>
                <c:pt idx="1417">
                  <c:v>20650.21</c:v>
                </c:pt>
                <c:pt idx="1418">
                  <c:v>20689.240000000002</c:v>
                </c:pt>
                <c:pt idx="1419">
                  <c:v>20648.150000000001</c:v>
                </c:pt>
                <c:pt idx="1420">
                  <c:v>20662.95</c:v>
                </c:pt>
                <c:pt idx="1421">
                  <c:v>20656.099999999999</c:v>
                </c:pt>
                <c:pt idx="1422">
                  <c:v>20658.02</c:v>
                </c:pt>
                <c:pt idx="1423">
                  <c:v>20651.3</c:v>
                </c:pt>
                <c:pt idx="1424">
                  <c:v>20591.86</c:v>
                </c:pt>
                <c:pt idx="1425">
                  <c:v>20453.25</c:v>
                </c:pt>
                <c:pt idx="1426">
                  <c:v>20453.25</c:v>
                </c:pt>
                <c:pt idx="1427">
                  <c:v>20636.919999999998</c:v>
                </c:pt>
                <c:pt idx="1428">
                  <c:v>20523.28</c:v>
                </c:pt>
                <c:pt idx="1429">
                  <c:v>20404.490000000002</c:v>
                </c:pt>
                <c:pt idx="1430">
                  <c:v>20578.71</c:v>
                </c:pt>
                <c:pt idx="1431">
                  <c:v>20547.759999999998</c:v>
                </c:pt>
                <c:pt idx="1432">
                  <c:v>20763.89</c:v>
                </c:pt>
                <c:pt idx="1433">
                  <c:v>20996.12</c:v>
                </c:pt>
                <c:pt idx="1434">
                  <c:v>20975.09</c:v>
                </c:pt>
                <c:pt idx="1435">
                  <c:v>20981.33</c:v>
                </c:pt>
                <c:pt idx="1436">
                  <c:v>20940.509999999998</c:v>
                </c:pt>
                <c:pt idx="1437">
                  <c:v>20913.46</c:v>
                </c:pt>
                <c:pt idx="1438">
                  <c:v>20949.89</c:v>
                </c:pt>
                <c:pt idx="1439">
                  <c:v>20957.900000000001</c:v>
                </c:pt>
                <c:pt idx="1440">
                  <c:v>20951.47</c:v>
                </c:pt>
                <c:pt idx="1441">
                  <c:v>21006.94</c:v>
                </c:pt>
                <c:pt idx="1442">
                  <c:v>21012.28</c:v>
                </c:pt>
                <c:pt idx="1443">
                  <c:v>20975.78</c:v>
                </c:pt>
                <c:pt idx="1444">
                  <c:v>20943.11</c:v>
                </c:pt>
                <c:pt idx="1445">
                  <c:v>20919.419999999998</c:v>
                </c:pt>
                <c:pt idx="1446">
                  <c:v>20896.61</c:v>
                </c:pt>
                <c:pt idx="1447">
                  <c:v>20981.94</c:v>
                </c:pt>
                <c:pt idx="1448">
                  <c:v>20979.75</c:v>
                </c:pt>
                <c:pt idx="1449">
                  <c:v>20606.93</c:v>
                </c:pt>
                <c:pt idx="1450">
                  <c:v>20663.02</c:v>
                </c:pt>
                <c:pt idx="1451">
                  <c:v>20804.84</c:v>
                </c:pt>
                <c:pt idx="1452">
                  <c:v>20894.830000000002</c:v>
                </c:pt>
                <c:pt idx="1453">
                  <c:v>20937.91</c:v>
                </c:pt>
                <c:pt idx="1454">
                  <c:v>21012.42</c:v>
                </c:pt>
                <c:pt idx="1455">
                  <c:v>21082.95</c:v>
                </c:pt>
                <c:pt idx="1456">
                  <c:v>21080.28</c:v>
                </c:pt>
                <c:pt idx="1457">
                  <c:v>21080.28</c:v>
                </c:pt>
                <c:pt idx="1458">
                  <c:v>21029.47</c:v>
                </c:pt>
                <c:pt idx="1459">
                  <c:v>21008.65</c:v>
                </c:pt>
                <c:pt idx="1460">
                  <c:v>21144.18</c:v>
                </c:pt>
                <c:pt idx="1461">
                  <c:v>21206.29</c:v>
                </c:pt>
                <c:pt idx="1462">
                  <c:v>21184.04</c:v>
                </c:pt>
                <c:pt idx="1463">
                  <c:v>21136.23</c:v>
                </c:pt>
                <c:pt idx="1464">
                  <c:v>21173.69</c:v>
                </c:pt>
                <c:pt idx="1465">
                  <c:v>21182.53</c:v>
                </c:pt>
                <c:pt idx="1466">
                  <c:v>21271.97</c:v>
                </c:pt>
                <c:pt idx="1467">
                  <c:v>21235.67</c:v>
                </c:pt>
                <c:pt idx="1468">
                  <c:v>21328.47</c:v>
                </c:pt>
                <c:pt idx="1469">
                  <c:v>21374.560000000001</c:v>
                </c:pt>
                <c:pt idx="1470">
                  <c:v>21359.9</c:v>
                </c:pt>
                <c:pt idx="1471">
                  <c:v>21384.28</c:v>
                </c:pt>
                <c:pt idx="1472">
                  <c:v>21528.99</c:v>
                </c:pt>
                <c:pt idx="1473">
                  <c:v>21467.14</c:v>
                </c:pt>
                <c:pt idx="1474">
                  <c:v>21410.03</c:v>
                </c:pt>
                <c:pt idx="1475">
                  <c:v>21397.29</c:v>
                </c:pt>
                <c:pt idx="1476">
                  <c:v>21394.76</c:v>
                </c:pt>
                <c:pt idx="1477">
                  <c:v>21409.55</c:v>
                </c:pt>
                <c:pt idx="1478">
                  <c:v>21310.66</c:v>
                </c:pt>
                <c:pt idx="1479">
                  <c:v>21454.61</c:v>
                </c:pt>
                <c:pt idx="1480">
                  <c:v>21287.03</c:v>
                </c:pt>
                <c:pt idx="1481">
                  <c:v>21349.63</c:v>
                </c:pt>
                <c:pt idx="1482">
                  <c:v>21479.27</c:v>
                </c:pt>
                <c:pt idx="1483">
                  <c:v>21479.27</c:v>
                </c:pt>
                <c:pt idx="1484">
                  <c:v>21478.17</c:v>
                </c:pt>
                <c:pt idx="1485">
                  <c:v>21320.04</c:v>
                </c:pt>
                <c:pt idx="1486">
                  <c:v>21414.34</c:v>
                </c:pt>
                <c:pt idx="1487">
                  <c:v>21408.52</c:v>
                </c:pt>
                <c:pt idx="1488">
                  <c:v>21409.07</c:v>
                </c:pt>
                <c:pt idx="1489">
                  <c:v>21532.14</c:v>
                </c:pt>
                <c:pt idx="1490">
                  <c:v>21553.09</c:v>
                </c:pt>
                <c:pt idx="1491">
                  <c:v>21637.74</c:v>
                </c:pt>
                <c:pt idx="1492">
                  <c:v>21629.72</c:v>
                </c:pt>
                <c:pt idx="1493">
                  <c:v>21574.73</c:v>
                </c:pt>
                <c:pt idx="1494">
                  <c:v>21640.75</c:v>
                </c:pt>
                <c:pt idx="1495">
                  <c:v>21611.78</c:v>
                </c:pt>
                <c:pt idx="1496">
                  <c:v>21580.07</c:v>
                </c:pt>
                <c:pt idx="1497">
                  <c:v>21513.17</c:v>
                </c:pt>
                <c:pt idx="1498">
                  <c:v>21613.43</c:v>
                </c:pt>
                <c:pt idx="1499">
                  <c:v>21711.01</c:v>
                </c:pt>
                <c:pt idx="1500">
                  <c:v>21796.55</c:v>
                </c:pt>
                <c:pt idx="1501">
                  <c:v>21830.31</c:v>
                </c:pt>
                <c:pt idx="1502">
                  <c:v>21891.119999999999</c:v>
                </c:pt>
                <c:pt idx="1503">
                  <c:v>21963.919999999998</c:v>
                </c:pt>
                <c:pt idx="1504">
                  <c:v>22016.240000000002</c:v>
                </c:pt>
                <c:pt idx="1505">
                  <c:v>22026.1</c:v>
                </c:pt>
                <c:pt idx="1506">
                  <c:v>22092.81</c:v>
                </c:pt>
                <c:pt idx="1507">
                  <c:v>22118.42</c:v>
                </c:pt>
                <c:pt idx="1508">
                  <c:v>22085.34</c:v>
                </c:pt>
                <c:pt idx="1509">
                  <c:v>22048.7</c:v>
                </c:pt>
                <c:pt idx="1510">
                  <c:v>21844.01</c:v>
                </c:pt>
                <c:pt idx="1511">
                  <c:v>21858.32</c:v>
                </c:pt>
                <c:pt idx="1512">
                  <c:v>21993.71</c:v>
                </c:pt>
                <c:pt idx="1513">
                  <c:v>21998.99</c:v>
                </c:pt>
                <c:pt idx="1514">
                  <c:v>22024.87</c:v>
                </c:pt>
                <c:pt idx="1515">
                  <c:v>21750.73</c:v>
                </c:pt>
                <c:pt idx="1516">
                  <c:v>21674.51</c:v>
                </c:pt>
                <c:pt idx="1517">
                  <c:v>21703.75</c:v>
                </c:pt>
                <c:pt idx="1518">
                  <c:v>21899.89</c:v>
                </c:pt>
                <c:pt idx="1519">
                  <c:v>21812.09</c:v>
                </c:pt>
                <c:pt idx="1520">
                  <c:v>21783.4</c:v>
                </c:pt>
                <c:pt idx="1521">
                  <c:v>21813.67</c:v>
                </c:pt>
                <c:pt idx="1522">
                  <c:v>21808.400000000001</c:v>
                </c:pt>
                <c:pt idx="1523">
                  <c:v>21865.37</c:v>
                </c:pt>
                <c:pt idx="1524">
                  <c:v>21892.43</c:v>
                </c:pt>
                <c:pt idx="1525">
                  <c:v>21948.1</c:v>
                </c:pt>
                <c:pt idx="1526">
                  <c:v>21987.56</c:v>
                </c:pt>
                <c:pt idx="1527">
                  <c:v>21987.56</c:v>
                </c:pt>
                <c:pt idx="1528">
                  <c:v>21753.31</c:v>
                </c:pt>
                <c:pt idx="1529">
                  <c:v>21807.64</c:v>
                </c:pt>
                <c:pt idx="1530">
                  <c:v>21784.78</c:v>
                </c:pt>
                <c:pt idx="1531">
                  <c:v>21797.79</c:v>
                </c:pt>
                <c:pt idx="1532">
                  <c:v>22057.37</c:v>
                </c:pt>
                <c:pt idx="1533">
                  <c:v>22118.86</c:v>
                </c:pt>
                <c:pt idx="1534">
                  <c:v>22158.18</c:v>
                </c:pt>
                <c:pt idx="1535">
                  <c:v>22203.48</c:v>
                </c:pt>
                <c:pt idx="1536">
                  <c:v>22268.34</c:v>
                </c:pt>
                <c:pt idx="1537">
                  <c:v>22331.35</c:v>
                </c:pt>
                <c:pt idx="1538">
                  <c:v>22370.799999999999</c:v>
                </c:pt>
                <c:pt idx="1539">
                  <c:v>22412.59</c:v>
                </c:pt>
                <c:pt idx="1540">
                  <c:v>22359.23</c:v>
                </c:pt>
                <c:pt idx="1541">
                  <c:v>22349.59</c:v>
                </c:pt>
                <c:pt idx="1542">
                  <c:v>22296.09</c:v>
                </c:pt>
                <c:pt idx="1543">
                  <c:v>22284.32</c:v>
                </c:pt>
                <c:pt idx="1544">
                  <c:v>22340.71</c:v>
                </c:pt>
                <c:pt idx="1545">
                  <c:v>22381.200000000001</c:v>
                </c:pt>
                <c:pt idx="1546">
                  <c:v>22405.09</c:v>
                </c:pt>
                <c:pt idx="1547">
                  <c:v>22557.599999999999</c:v>
                </c:pt>
                <c:pt idx="1548">
                  <c:v>22641.67</c:v>
                </c:pt>
                <c:pt idx="1549">
                  <c:v>22661.64</c:v>
                </c:pt>
                <c:pt idx="1550">
                  <c:v>22775.39</c:v>
                </c:pt>
                <c:pt idx="1551">
                  <c:v>22773.67</c:v>
                </c:pt>
                <c:pt idx="1552">
                  <c:v>22761.07</c:v>
                </c:pt>
                <c:pt idx="1553">
                  <c:v>22830.68</c:v>
                </c:pt>
                <c:pt idx="1554">
                  <c:v>22872.89</c:v>
                </c:pt>
                <c:pt idx="1555">
                  <c:v>22841.01</c:v>
                </c:pt>
                <c:pt idx="1556">
                  <c:v>22871.72</c:v>
                </c:pt>
                <c:pt idx="1557">
                  <c:v>22956.959999999999</c:v>
                </c:pt>
                <c:pt idx="1558">
                  <c:v>22997.439999999999</c:v>
                </c:pt>
                <c:pt idx="1559">
                  <c:v>23157.599999999999</c:v>
                </c:pt>
                <c:pt idx="1560">
                  <c:v>23163.040000000001</c:v>
                </c:pt>
                <c:pt idx="1561">
                  <c:v>23328.63</c:v>
                </c:pt>
                <c:pt idx="1562">
                  <c:v>23273.96</c:v>
                </c:pt>
                <c:pt idx="1563">
                  <c:v>23441.759999999998</c:v>
                </c:pt>
                <c:pt idx="1564">
                  <c:v>23329.46</c:v>
                </c:pt>
                <c:pt idx="1565">
                  <c:v>23400.86</c:v>
                </c:pt>
                <c:pt idx="1566">
                  <c:v>23434.19</c:v>
                </c:pt>
                <c:pt idx="1567">
                  <c:v>23348.74</c:v>
                </c:pt>
                <c:pt idx="1568">
                  <c:v>23377.24</c:v>
                </c:pt>
                <c:pt idx="1569">
                  <c:v>23435.01</c:v>
                </c:pt>
                <c:pt idx="1570">
                  <c:v>23516.26</c:v>
                </c:pt>
                <c:pt idx="1571">
                  <c:v>23539.19</c:v>
                </c:pt>
                <c:pt idx="1572">
                  <c:v>23548.42</c:v>
                </c:pt>
                <c:pt idx="1573">
                  <c:v>23557.23</c:v>
                </c:pt>
                <c:pt idx="1574">
                  <c:v>23563.360000000001</c:v>
                </c:pt>
                <c:pt idx="1575">
                  <c:v>23461.94</c:v>
                </c:pt>
                <c:pt idx="1576">
                  <c:v>23422.21</c:v>
                </c:pt>
                <c:pt idx="1577">
                  <c:v>23439.7</c:v>
                </c:pt>
                <c:pt idx="1578">
                  <c:v>23409.47</c:v>
                </c:pt>
                <c:pt idx="1579">
                  <c:v>23271.279999999999</c:v>
                </c:pt>
                <c:pt idx="1580">
                  <c:v>23458.36</c:v>
                </c:pt>
                <c:pt idx="1581">
                  <c:v>23358.240000000002</c:v>
                </c:pt>
                <c:pt idx="1582">
                  <c:v>23430.33</c:v>
                </c:pt>
                <c:pt idx="1583">
                  <c:v>23590.83</c:v>
                </c:pt>
                <c:pt idx="1584">
                  <c:v>23526.18</c:v>
                </c:pt>
                <c:pt idx="1585">
                  <c:v>23526.18</c:v>
                </c:pt>
                <c:pt idx="1586">
                  <c:v>23557.99</c:v>
                </c:pt>
                <c:pt idx="1587">
                  <c:v>23580.78</c:v>
                </c:pt>
                <c:pt idx="1588">
                  <c:v>23836.71</c:v>
                </c:pt>
                <c:pt idx="1589">
                  <c:v>23940.68</c:v>
                </c:pt>
                <c:pt idx="1590">
                  <c:v>24272.35</c:v>
                </c:pt>
                <c:pt idx="1591">
                  <c:v>24231.59</c:v>
                </c:pt>
                <c:pt idx="1592">
                  <c:v>24290.05</c:v>
                </c:pt>
                <c:pt idx="1593">
                  <c:v>24180.639999999999</c:v>
                </c:pt>
                <c:pt idx="1594">
                  <c:v>24140.91</c:v>
                </c:pt>
                <c:pt idx="1595">
                  <c:v>24211.48</c:v>
                </c:pt>
                <c:pt idx="1596">
                  <c:v>24329.16</c:v>
                </c:pt>
                <c:pt idx="1597">
                  <c:v>24386.03</c:v>
                </c:pt>
                <c:pt idx="1598">
                  <c:v>24504.799999999999</c:v>
                </c:pt>
                <c:pt idx="1599">
                  <c:v>24585.43</c:v>
                </c:pt>
                <c:pt idx="1600">
                  <c:v>24508.66</c:v>
                </c:pt>
                <c:pt idx="1601">
                  <c:v>24651.74</c:v>
                </c:pt>
                <c:pt idx="1602">
                  <c:v>24792.2</c:v>
                </c:pt>
                <c:pt idx="1603">
                  <c:v>24754.75</c:v>
                </c:pt>
                <c:pt idx="1604">
                  <c:v>24726.65</c:v>
                </c:pt>
                <c:pt idx="1605">
                  <c:v>24782.29</c:v>
                </c:pt>
                <c:pt idx="1606">
                  <c:v>24754.06</c:v>
                </c:pt>
                <c:pt idx="1607">
                  <c:v>24754.06</c:v>
                </c:pt>
                <c:pt idx="1608">
                  <c:v>24746.21</c:v>
                </c:pt>
                <c:pt idx="1609">
                  <c:v>24774.3</c:v>
                </c:pt>
                <c:pt idx="1610">
                  <c:v>24837.51</c:v>
                </c:pt>
                <c:pt idx="1611">
                  <c:v>24719.22</c:v>
                </c:pt>
                <c:pt idx="1612">
                  <c:v>24719.22</c:v>
                </c:pt>
                <c:pt idx="1613">
                  <c:v>24824.01</c:v>
                </c:pt>
                <c:pt idx="1614">
                  <c:v>24922.68</c:v>
                </c:pt>
                <c:pt idx="1615">
                  <c:v>25075.13</c:v>
                </c:pt>
                <c:pt idx="1616">
                  <c:v>25295.87</c:v>
                </c:pt>
                <c:pt idx="1617">
                  <c:v>25283</c:v>
                </c:pt>
                <c:pt idx="1618">
                  <c:v>25385.8</c:v>
                </c:pt>
                <c:pt idx="1619">
                  <c:v>25369.13</c:v>
                </c:pt>
                <c:pt idx="1620">
                  <c:v>25574.73</c:v>
                </c:pt>
                <c:pt idx="1621">
                  <c:v>25803.19</c:v>
                </c:pt>
                <c:pt idx="1622">
                  <c:v>25803.19</c:v>
                </c:pt>
                <c:pt idx="1623">
                  <c:v>25792.86</c:v>
                </c:pt>
                <c:pt idx="1624">
                  <c:v>26115.65</c:v>
                </c:pt>
                <c:pt idx="1625">
                  <c:v>26017.81</c:v>
                </c:pt>
                <c:pt idx="1626">
                  <c:v>26071.72</c:v>
                </c:pt>
                <c:pt idx="1627">
                  <c:v>26214.6</c:v>
                </c:pt>
                <c:pt idx="1628">
                  <c:v>26210.81</c:v>
                </c:pt>
                <c:pt idx="1629">
                  <c:v>26252.12</c:v>
                </c:pt>
                <c:pt idx="1630">
                  <c:v>26392.79</c:v>
                </c:pt>
                <c:pt idx="1631">
                  <c:v>26616.71</c:v>
                </c:pt>
                <c:pt idx="1632">
                  <c:v>26439.48</c:v>
                </c:pt>
                <c:pt idx="1633">
                  <c:v>26076.89</c:v>
                </c:pt>
                <c:pt idx="1634">
                  <c:v>26149.39</c:v>
                </c:pt>
                <c:pt idx="1635">
                  <c:v>26186.71</c:v>
                </c:pt>
                <c:pt idx="1636">
                  <c:v>25520.959999999999</c:v>
                </c:pt>
                <c:pt idx="1637">
                  <c:v>24345.75</c:v>
                </c:pt>
                <c:pt idx="1638">
                  <c:v>24912.77</c:v>
                </c:pt>
                <c:pt idx="1639">
                  <c:v>24893.35</c:v>
                </c:pt>
                <c:pt idx="1640">
                  <c:v>23860.46</c:v>
                </c:pt>
                <c:pt idx="1641">
                  <c:v>24190.9</c:v>
                </c:pt>
                <c:pt idx="1642">
                  <c:v>24601.27</c:v>
                </c:pt>
                <c:pt idx="1643">
                  <c:v>24640.45</c:v>
                </c:pt>
                <c:pt idx="1644">
                  <c:v>24893.49</c:v>
                </c:pt>
                <c:pt idx="1645">
                  <c:v>25200.37</c:v>
                </c:pt>
                <c:pt idx="1646">
                  <c:v>25219.38</c:v>
                </c:pt>
                <c:pt idx="1647">
                  <c:v>25219.38</c:v>
                </c:pt>
                <c:pt idx="1648">
                  <c:v>24964.75</c:v>
                </c:pt>
                <c:pt idx="1649">
                  <c:v>24797.78</c:v>
                </c:pt>
                <c:pt idx="1650">
                  <c:v>24962.48</c:v>
                </c:pt>
                <c:pt idx="1651">
                  <c:v>25309.99</c:v>
                </c:pt>
                <c:pt idx="1652">
                  <c:v>25709.27</c:v>
                </c:pt>
                <c:pt idx="1653">
                  <c:v>25410.03</c:v>
                </c:pt>
                <c:pt idx="1654">
                  <c:v>25029.200000000001</c:v>
                </c:pt>
                <c:pt idx="1655">
                  <c:v>24608.98</c:v>
                </c:pt>
                <c:pt idx="1656">
                  <c:v>24538.06</c:v>
                </c:pt>
                <c:pt idx="1657">
                  <c:v>24874.76</c:v>
                </c:pt>
                <c:pt idx="1658">
                  <c:v>24884.12</c:v>
                </c:pt>
                <c:pt idx="1659">
                  <c:v>24801.360000000001</c:v>
                </c:pt>
                <c:pt idx="1660">
                  <c:v>24895.21</c:v>
                </c:pt>
                <c:pt idx="1661">
                  <c:v>25335.74</c:v>
                </c:pt>
                <c:pt idx="1662">
                  <c:v>25178.61</c:v>
                </c:pt>
                <c:pt idx="1663">
                  <c:v>25007.03</c:v>
                </c:pt>
                <c:pt idx="1664">
                  <c:v>24758.12</c:v>
                </c:pt>
                <c:pt idx="1665">
                  <c:v>24873.66</c:v>
                </c:pt>
                <c:pt idx="1666">
                  <c:v>24946.51</c:v>
                </c:pt>
                <c:pt idx="1667">
                  <c:v>24610.91</c:v>
                </c:pt>
                <c:pt idx="1668">
                  <c:v>24727.27</c:v>
                </c:pt>
                <c:pt idx="1669">
                  <c:v>24682.31</c:v>
                </c:pt>
                <c:pt idx="1670">
                  <c:v>23957.89</c:v>
                </c:pt>
                <c:pt idx="1671">
                  <c:v>23533.200000000001</c:v>
                </c:pt>
                <c:pt idx="1672">
                  <c:v>24202.6</c:v>
                </c:pt>
                <c:pt idx="1673">
                  <c:v>23857.71</c:v>
                </c:pt>
                <c:pt idx="1674">
                  <c:v>23848.42</c:v>
                </c:pt>
                <c:pt idx="1675">
                  <c:v>24103.11</c:v>
                </c:pt>
                <c:pt idx="1676">
                  <c:v>24103.11</c:v>
                </c:pt>
                <c:pt idx="1677">
                  <c:v>23644.19</c:v>
                </c:pt>
                <c:pt idx="1678">
                  <c:v>24033.360000000001</c:v>
                </c:pt>
                <c:pt idx="1679">
                  <c:v>24264.3</c:v>
                </c:pt>
                <c:pt idx="1680">
                  <c:v>24505.22</c:v>
                </c:pt>
                <c:pt idx="1681">
                  <c:v>23932.76</c:v>
                </c:pt>
                <c:pt idx="1682">
                  <c:v>23979.1</c:v>
                </c:pt>
                <c:pt idx="1683">
                  <c:v>24408</c:v>
                </c:pt>
                <c:pt idx="1684">
                  <c:v>24189.45</c:v>
                </c:pt>
                <c:pt idx="1685">
                  <c:v>24483.05</c:v>
                </c:pt>
                <c:pt idx="1686">
                  <c:v>24360.14</c:v>
                </c:pt>
                <c:pt idx="1687">
                  <c:v>24573.040000000001</c:v>
                </c:pt>
                <c:pt idx="1688">
                  <c:v>24786.63</c:v>
                </c:pt>
                <c:pt idx="1689">
                  <c:v>24748.07</c:v>
                </c:pt>
                <c:pt idx="1690">
                  <c:v>24664.89</c:v>
                </c:pt>
                <c:pt idx="1691">
                  <c:v>24462.94</c:v>
                </c:pt>
                <c:pt idx="1692">
                  <c:v>24448.69</c:v>
                </c:pt>
                <c:pt idx="1693">
                  <c:v>24024.13</c:v>
                </c:pt>
                <c:pt idx="1694">
                  <c:v>24083.83</c:v>
                </c:pt>
                <c:pt idx="1695">
                  <c:v>24322.34</c:v>
                </c:pt>
                <c:pt idx="1696">
                  <c:v>24311.19</c:v>
                </c:pt>
                <c:pt idx="1697">
                  <c:v>24163.15</c:v>
                </c:pt>
                <c:pt idx="1698">
                  <c:v>24099.05</c:v>
                </c:pt>
                <c:pt idx="1699">
                  <c:v>23924.98</c:v>
                </c:pt>
                <c:pt idx="1700">
                  <c:v>23930.15</c:v>
                </c:pt>
                <c:pt idx="1701">
                  <c:v>24262.51</c:v>
                </c:pt>
                <c:pt idx="1702">
                  <c:v>24357.32</c:v>
                </c:pt>
                <c:pt idx="1703">
                  <c:v>24360.21</c:v>
                </c:pt>
                <c:pt idx="1704">
                  <c:v>24542.54</c:v>
                </c:pt>
                <c:pt idx="1705">
                  <c:v>24739.53</c:v>
                </c:pt>
                <c:pt idx="1706">
                  <c:v>24831.17</c:v>
                </c:pt>
                <c:pt idx="1707">
                  <c:v>24899.41</c:v>
                </c:pt>
                <c:pt idx="1708">
                  <c:v>24706.41</c:v>
                </c:pt>
                <c:pt idx="1709">
                  <c:v>24768.93</c:v>
                </c:pt>
                <c:pt idx="1710">
                  <c:v>24713.98</c:v>
                </c:pt>
                <c:pt idx="1711">
                  <c:v>24715.09</c:v>
                </c:pt>
                <c:pt idx="1712">
                  <c:v>25013.29</c:v>
                </c:pt>
                <c:pt idx="1713">
                  <c:v>24834.41</c:v>
                </c:pt>
                <c:pt idx="1714">
                  <c:v>24886.81</c:v>
                </c:pt>
                <c:pt idx="1715">
                  <c:v>24811.759999999998</c:v>
                </c:pt>
                <c:pt idx="1716">
                  <c:v>24753.09</c:v>
                </c:pt>
                <c:pt idx="1717">
                  <c:v>24753.09</c:v>
                </c:pt>
                <c:pt idx="1718">
                  <c:v>24361.45</c:v>
                </c:pt>
                <c:pt idx="1719">
                  <c:v>24667.78</c:v>
                </c:pt>
                <c:pt idx="1720">
                  <c:v>24415.84</c:v>
                </c:pt>
                <c:pt idx="1721">
                  <c:v>24635.21</c:v>
                </c:pt>
                <c:pt idx="1722">
                  <c:v>24813.69</c:v>
                </c:pt>
                <c:pt idx="1723">
                  <c:v>24799.98</c:v>
                </c:pt>
                <c:pt idx="1724">
                  <c:v>25146.39</c:v>
                </c:pt>
                <c:pt idx="1725">
                  <c:v>25241.41</c:v>
                </c:pt>
                <c:pt idx="1726">
                  <c:v>25316.53</c:v>
                </c:pt>
                <c:pt idx="1727">
                  <c:v>25322.31</c:v>
                </c:pt>
                <c:pt idx="1728">
                  <c:v>25320.73</c:v>
                </c:pt>
                <c:pt idx="1729">
                  <c:v>25201.200000000001</c:v>
                </c:pt>
                <c:pt idx="1730">
                  <c:v>25175.31</c:v>
                </c:pt>
                <c:pt idx="1731">
                  <c:v>25090.48</c:v>
                </c:pt>
                <c:pt idx="1732">
                  <c:v>24987.47</c:v>
                </c:pt>
                <c:pt idx="1733">
                  <c:v>24700.21</c:v>
                </c:pt>
                <c:pt idx="1734">
                  <c:v>24657.8</c:v>
                </c:pt>
                <c:pt idx="1735">
                  <c:v>24461.7</c:v>
                </c:pt>
                <c:pt idx="1736">
                  <c:v>24580.89</c:v>
                </c:pt>
                <c:pt idx="1737">
                  <c:v>24252.799999999999</c:v>
                </c:pt>
                <c:pt idx="1738">
                  <c:v>24283.11</c:v>
                </c:pt>
                <c:pt idx="1739">
                  <c:v>24117.59</c:v>
                </c:pt>
                <c:pt idx="1740">
                  <c:v>24216.05</c:v>
                </c:pt>
                <c:pt idx="1741">
                  <c:v>24271.41</c:v>
                </c:pt>
                <c:pt idx="1742">
                  <c:v>24307.18</c:v>
                </c:pt>
                <c:pt idx="1743">
                  <c:v>24174.82</c:v>
                </c:pt>
                <c:pt idx="1744">
                  <c:v>24174.82</c:v>
                </c:pt>
                <c:pt idx="1745">
                  <c:v>24356.74</c:v>
                </c:pt>
                <c:pt idx="1746">
                  <c:v>24456.48</c:v>
                </c:pt>
                <c:pt idx="1747">
                  <c:v>24776.59</c:v>
                </c:pt>
                <c:pt idx="1748">
                  <c:v>24919.66</c:v>
                </c:pt>
                <c:pt idx="1749">
                  <c:v>24700.45</c:v>
                </c:pt>
                <c:pt idx="1750">
                  <c:v>24924.89</c:v>
                </c:pt>
                <c:pt idx="1751">
                  <c:v>25019.41</c:v>
                </c:pt>
                <c:pt idx="1752">
                  <c:v>25064.36</c:v>
                </c:pt>
                <c:pt idx="1753">
                  <c:v>25119.89</c:v>
                </c:pt>
                <c:pt idx="1754">
                  <c:v>25199.29</c:v>
                </c:pt>
                <c:pt idx="1755">
                  <c:v>25064.5</c:v>
                </c:pt>
                <c:pt idx="1756">
                  <c:v>25058.12</c:v>
                </c:pt>
                <c:pt idx="1757">
                  <c:v>25044.29</c:v>
                </c:pt>
                <c:pt idx="1758">
                  <c:v>25241.94</c:v>
                </c:pt>
                <c:pt idx="1759">
                  <c:v>25414.1</c:v>
                </c:pt>
                <c:pt idx="1760">
                  <c:v>25527.07</c:v>
                </c:pt>
                <c:pt idx="1761">
                  <c:v>25451.06</c:v>
                </c:pt>
                <c:pt idx="1762">
                  <c:v>25306.83</c:v>
                </c:pt>
                <c:pt idx="1763">
                  <c:v>25415.19</c:v>
                </c:pt>
                <c:pt idx="1764">
                  <c:v>25333.82</c:v>
                </c:pt>
                <c:pt idx="1765">
                  <c:v>25326.16</c:v>
                </c:pt>
                <c:pt idx="1766">
                  <c:v>25462.58</c:v>
                </c:pt>
                <c:pt idx="1767">
                  <c:v>25502.18</c:v>
                </c:pt>
                <c:pt idx="1768">
                  <c:v>25628.91</c:v>
                </c:pt>
                <c:pt idx="1769">
                  <c:v>25583.75</c:v>
                </c:pt>
                <c:pt idx="1770">
                  <c:v>25509.23</c:v>
                </c:pt>
                <c:pt idx="1771">
                  <c:v>25313.14</c:v>
                </c:pt>
                <c:pt idx="1772">
                  <c:v>25187.7</c:v>
                </c:pt>
                <c:pt idx="1773">
                  <c:v>25299.919999999998</c:v>
                </c:pt>
                <c:pt idx="1774">
                  <c:v>25162.41</c:v>
                </c:pt>
                <c:pt idx="1775">
                  <c:v>25558.73</c:v>
                </c:pt>
                <c:pt idx="1776">
                  <c:v>25669.32</c:v>
                </c:pt>
                <c:pt idx="1777">
                  <c:v>25758.69</c:v>
                </c:pt>
                <c:pt idx="1778">
                  <c:v>25822.29</c:v>
                </c:pt>
                <c:pt idx="1779">
                  <c:v>25733.599999999999</c:v>
                </c:pt>
                <c:pt idx="1780">
                  <c:v>25656.98</c:v>
                </c:pt>
                <c:pt idx="1781">
                  <c:v>25790.35</c:v>
                </c:pt>
                <c:pt idx="1782">
                  <c:v>26049.64</c:v>
                </c:pt>
                <c:pt idx="1783">
                  <c:v>26064.02</c:v>
                </c:pt>
                <c:pt idx="1784">
                  <c:v>26124.57</c:v>
                </c:pt>
                <c:pt idx="1785">
                  <c:v>25986.92</c:v>
                </c:pt>
                <c:pt idx="1786">
                  <c:v>25964.82</c:v>
                </c:pt>
                <c:pt idx="1787">
                  <c:v>25964.82</c:v>
                </c:pt>
                <c:pt idx="1788">
                  <c:v>25952.48</c:v>
                </c:pt>
                <c:pt idx="1789">
                  <c:v>25974.99</c:v>
                </c:pt>
                <c:pt idx="1790">
                  <c:v>25995.87</c:v>
                </c:pt>
                <c:pt idx="1791">
                  <c:v>25916.54</c:v>
                </c:pt>
                <c:pt idx="1792">
                  <c:v>25857.07</c:v>
                </c:pt>
                <c:pt idx="1793">
                  <c:v>25971.06</c:v>
                </c:pt>
                <c:pt idx="1794">
                  <c:v>25998.92</c:v>
                </c:pt>
                <c:pt idx="1795">
                  <c:v>26145.99</c:v>
                </c:pt>
                <c:pt idx="1796">
                  <c:v>26154.67</c:v>
                </c:pt>
                <c:pt idx="1797">
                  <c:v>26062.12</c:v>
                </c:pt>
                <c:pt idx="1798">
                  <c:v>26246.959999999999</c:v>
                </c:pt>
                <c:pt idx="1799">
                  <c:v>26405.759999999998</c:v>
                </c:pt>
                <c:pt idx="1800">
                  <c:v>26656.98</c:v>
                </c:pt>
                <c:pt idx="1801">
                  <c:v>26743.5</c:v>
                </c:pt>
                <c:pt idx="1802">
                  <c:v>26562.05</c:v>
                </c:pt>
                <c:pt idx="1803">
                  <c:v>26492.21</c:v>
                </c:pt>
                <c:pt idx="1804">
                  <c:v>26385.279999999999</c:v>
                </c:pt>
                <c:pt idx="1805">
                  <c:v>26439.93</c:v>
                </c:pt>
                <c:pt idx="1806">
                  <c:v>26458.31</c:v>
                </c:pt>
                <c:pt idx="1807">
                  <c:v>26651.21</c:v>
                </c:pt>
                <c:pt idx="1808">
                  <c:v>26773.94</c:v>
                </c:pt>
                <c:pt idx="1809">
                  <c:v>26828.39</c:v>
                </c:pt>
                <c:pt idx="1810">
                  <c:v>26627.48</c:v>
                </c:pt>
                <c:pt idx="1811">
                  <c:v>26447.05</c:v>
                </c:pt>
                <c:pt idx="1812">
                  <c:v>26486.78</c:v>
                </c:pt>
                <c:pt idx="1813">
                  <c:v>26430.57</c:v>
                </c:pt>
                <c:pt idx="1814">
                  <c:v>25598.74</c:v>
                </c:pt>
                <c:pt idx="1815">
                  <c:v>25052.83</c:v>
                </c:pt>
                <c:pt idx="1816">
                  <c:v>25339.99</c:v>
                </c:pt>
                <c:pt idx="1817">
                  <c:v>25250.55</c:v>
                </c:pt>
                <c:pt idx="1818">
                  <c:v>25798.42</c:v>
                </c:pt>
                <c:pt idx="1819">
                  <c:v>25706.68</c:v>
                </c:pt>
                <c:pt idx="1820">
                  <c:v>25379.45</c:v>
                </c:pt>
                <c:pt idx="1821">
                  <c:v>25444.34</c:v>
                </c:pt>
                <c:pt idx="1822">
                  <c:v>25317.41</c:v>
                </c:pt>
                <c:pt idx="1823">
                  <c:v>25191.43</c:v>
                </c:pt>
                <c:pt idx="1824">
                  <c:v>24583.42</c:v>
                </c:pt>
                <c:pt idx="1825">
                  <c:v>24984.55</c:v>
                </c:pt>
                <c:pt idx="1826">
                  <c:v>24688.31</c:v>
                </c:pt>
                <c:pt idx="1827">
                  <c:v>24442.92</c:v>
                </c:pt>
                <c:pt idx="1828">
                  <c:v>24874.639999999999</c:v>
                </c:pt>
                <c:pt idx="1829">
                  <c:v>25115.759999999998</c:v>
                </c:pt>
                <c:pt idx="1830">
                  <c:v>25380.74</c:v>
                </c:pt>
                <c:pt idx="1831">
                  <c:v>25270.83</c:v>
                </c:pt>
                <c:pt idx="1832">
                  <c:v>25461.7</c:v>
                </c:pt>
                <c:pt idx="1833">
                  <c:v>25635.01</c:v>
                </c:pt>
                <c:pt idx="1834">
                  <c:v>26180.3</c:v>
                </c:pt>
                <c:pt idx="1835">
                  <c:v>26191.22</c:v>
                </c:pt>
                <c:pt idx="1836">
                  <c:v>25989.3</c:v>
                </c:pt>
                <c:pt idx="1837">
                  <c:v>25387.18</c:v>
                </c:pt>
                <c:pt idx="1838">
                  <c:v>25286.49</c:v>
                </c:pt>
                <c:pt idx="1839">
                  <c:v>25080.5</c:v>
                </c:pt>
                <c:pt idx="1840">
                  <c:v>25289.27</c:v>
                </c:pt>
                <c:pt idx="1841">
                  <c:v>25413.22</c:v>
                </c:pt>
                <c:pt idx="1842">
                  <c:v>25017.439999999999</c:v>
                </c:pt>
                <c:pt idx="1843">
                  <c:v>24465.64</c:v>
                </c:pt>
                <c:pt idx="1844">
                  <c:v>24464.69</c:v>
                </c:pt>
                <c:pt idx="1845">
                  <c:v>24464.69</c:v>
                </c:pt>
                <c:pt idx="1846">
                  <c:v>24285.95</c:v>
                </c:pt>
                <c:pt idx="1847">
                  <c:v>24640.240000000002</c:v>
                </c:pt>
                <c:pt idx="1848">
                  <c:v>24748.73</c:v>
                </c:pt>
                <c:pt idx="1849">
                  <c:v>25366.43</c:v>
                </c:pt>
                <c:pt idx="1850">
                  <c:v>25338.84</c:v>
                </c:pt>
                <c:pt idx="1851">
                  <c:v>25538.46</c:v>
                </c:pt>
                <c:pt idx="1852">
                  <c:v>25826.43</c:v>
                </c:pt>
                <c:pt idx="1853">
                  <c:v>25027.07</c:v>
                </c:pt>
                <c:pt idx="1854">
                  <c:v>25027.07</c:v>
                </c:pt>
                <c:pt idx="1855">
                  <c:v>24947.67</c:v>
                </c:pt>
                <c:pt idx="1856">
                  <c:v>24388.95</c:v>
                </c:pt>
                <c:pt idx="1857">
                  <c:v>24423.26</c:v>
                </c:pt>
                <c:pt idx="1858">
                  <c:v>24370.240000000002</c:v>
                </c:pt>
                <c:pt idx="1859">
                  <c:v>24527.27</c:v>
                </c:pt>
                <c:pt idx="1860">
                  <c:v>24597.38</c:v>
                </c:pt>
                <c:pt idx="1861">
                  <c:v>24100.51</c:v>
                </c:pt>
                <c:pt idx="1862">
                  <c:v>23592.98</c:v>
                </c:pt>
                <c:pt idx="1863">
                  <c:v>23675.64</c:v>
                </c:pt>
                <c:pt idx="1864">
                  <c:v>23323.66</c:v>
                </c:pt>
                <c:pt idx="1865">
                  <c:v>22859.599999999999</c:v>
                </c:pt>
                <c:pt idx="1866">
                  <c:v>22445.37</c:v>
                </c:pt>
                <c:pt idx="1867">
                  <c:v>21792.2</c:v>
                </c:pt>
                <c:pt idx="1868">
                  <c:v>21792.2</c:v>
                </c:pt>
                <c:pt idx="1869">
                  <c:v>22878.45</c:v>
                </c:pt>
                <c:pt idx="1870">
                  <c:v>23138.82</c:v>
                </c:pt>
                <c:pt idx="1871">
                  <c:v>23062.400000000001</c:v>
                </c:pt>
                <c:pt idx="1872">
                  <c:v>23327.46</c:v>
                </c:pt>
                <c:pt idx="1873">
                  <c:v>23327.46</c:v>
                </c:pt>
                <c:pt idx="1874">
                  <c:v>23346.240000000002</c:v>
                </c:pt>
                <c:pt idx="1875">
                  <c:v>22686.22</c:v>
                </c:pt>
                <c:pt idx="1876">
                  <c:v>23433.16</c:v>
                </c:pt>
                <c:pt idx="1877">
                  <c:v>23531.35</c:v>
                </c:pt>
                <c:pt idx="1878">
                  <c:v>23787.45</c:v>
                </c:pt>
                <c:pt idx="1879">
                  <c:v>23879.119999999999</c:v>
                </c:pt>
                <c:pt idx="1880">
                  <c:v>24001.919999999998</c:v>
                </c:pt>
                <c:pt idx="1881">
                  <c:v>23995.95</c:v>
                </c:pt>
                <c:pt idx="1882">
                  <c:v>23909.84</c:v>
                </c:pt>
                <c:pt idx="1883">
                  <c:v>24065.59</c:v>
                </c:pt>
                <c:pt idx="1884">
                  <c:v>24207.16</c:v>
                </c:pt>
                <c:pt idx="1885">
                  <c:v>24370.1</c:v>
                </c:pt>
                <c:pt idx="1886">
                  <c:v>24706.35</c:v>
                </c:pt>
                <c:pt idx="1887">
                  <c:v>24706.35</c:v>
                </c:pt>
                <c:pt idx="1888">
                  <c:v>24404.48</c:v>
                </c:pt>
                <c:pt idx="1889">
                  <c:v>24575.62</c:v>
                </c:pt>
                <c:pt idx="1890">
                  <c:v>24553.24</c:v>
                </c:pt>
                <c:pt idx="1891">
                  <c:v>24737.200000000001</c:v>
                </c:pt>
                <c:pt idx="1892">
                  <c:v>24528.22</c:v>
                </c:pt>
                <c:pt idx="1893">
                  <c:v>24579.96</c:v>
                </c:pt>
                <c:pt idx="1894">
                  <c:v>25014.86</c:v>
                </c:pt>
                <c:pt idx="1895">
                  <c:v>24999.67</c:v>
                </c:pt>
                <c:pt idx="1896">
                  <c:v>25063.89</c:v>
                </c:pt>
                <c:pt idx="1897">
                  <c:v>25239.37</c:v>
                </c:pt>
                <c:pt idx="1898">
                  <c:v>25411.52</c:v>
                </c:pt>
                <c:pt idx="1899">
                  <c:v>25390.3</c:v>
                </c:pt>
                <c:pt idx="1900">
                  <c:v>25169.53</c:v>
                </c:pt>
                <c:pt idx="1901">
                  <c:v>25106.33</c:v>
                </c:pt>
                <c:pt idx="1902">
                  <c:v>25053.11</c:v>
                </c:pt>
                <c:pt idx="1903">
                  <c:v>25425.759999999998</c:v>
                </c:pt>
                <c:pt idx="1904">
                  <c:v>25543.27</c:v>
                </c:pt>
                <c:pt idx="1905">
                  <c:v>25439.39</c:v>
                </c:pt>
                <c:pt idx="1906">
                  <c:v>25883.25</c:v>
                </c:pt>
                <c:pt idx="1907">
                  <c:v>25883.25</c:v>
                </c:pt>
                <c:pt idx="1908">
                  <c:v>25891.32</c:v>
                </c:pt>
                <c:pt idx="1909">
                  <c:v>25954.44</c:v>
                </c:pt>
                <c:pt idx="1910">
                  <c:v>25850.63</c:v>
                </c:pt>
                <c:pt idx="1911">
                  <c:v>26031.81</c:v>
                </c:pt>
                <c:pt idx="1912">
                  <c:v>26091.95</c:v>
                </c:pt>
                <c:pt idx="1913">
                  <c:v>26057.98</c:v>
                </c:pt>
                <c:pt idx="1914">
                  <c:v>25985.16</c:v>
                </c:pt>
                <c:pt idx="1915">
                  <c:v>25916</c:v>
                </c:pt>
                <c:pt idx="1916">
                  <c:v>26026.32</c:v>
                </c:pt>
                <c:pt idx="1917">
                  <c:v>25819.65</c:v>
                </c:pt>
                <c:pt idx="1918">
                  <c:v>25806.63</c:v>
                </c:pt>
                <c:pt idx="1919">
                  <c:v>25673.46</c:v>
                </c:pt>
                <c:pt idx="1920">
                  <c:v>25473.23</c:v>
                </c:pt>
                <c:pt idx="1921">
                  <c:v>25450.240000000002</c:v>
                </c:pt>
                <c:pt idx="1922">
                  <c:v>25650.880000000001</c:v>
                </c:pt>
                <c:pt idx="1923">
                  <c:v>25554.66</c:v>
                </c:pt>
                <c:pt idx="1924">
                  <c:v>25702.89</c:v>
                </c:pt>
                <c:pt idx="1925">
                  <c:v>25709.94</c:v>
                </c:pt>
                <c:pt idx="1926">
                  <c:v>25848.87</c:v>
                </c:pt>
                <c:pt idx="1927">
                  <c:v>25914.1</c:v>
                </c:pt>
                <c:pt idx="1928">
                  <c:v>25887.38</c:v>
                </c:pt>
                <c:pt idx="1929">
                  <c:v>25745.67</c:v>
                </c:pt>
                <c:pt idx="1930">
                  <c:v>25962.51</c:v>
                </c:pt>
                <c:pt idx="1931">
                  <c:v>25502.32</c:v>
                </c:pt>
                <c:pt idx="1932">
                  <c:v>25516.83</c:v>
                </c:pt>
                <c:pt idx="1933">
                  <c:v>25657.73</c:v>
                </c:pt>
                <c:pt idx="1934">
                  <c:v>25625.59</c:v>
                </c:pt>
                <c:pt idx="1935">
                  <c:v>25717.46</c:v>
                </c:pt>
                <c:pt idx="1936">
                  <c:v>25928.68</c:v>
                </c:pt>
                <c:pt idx="1937">
                  <c:v>26258.42</c:v>
                </c:pt>
                <c:pt idx="1938">
                  <c:v>26179.13</c:v>
                </c:pt>
                <c:pt idx="1939">
                  <c:v>26218.13</c:v>
                </c:pt>
                <c:pt idx="1940">
                  <c:v>26384.63</c:v>
                </c:pt>
                <c:pt idx="1941">
                  <c:v>26424.99</c:v>
                </c:pt>
                <c:pt idx="1942">
                  <c:v>26341.02</c:v>
                </c:pt>
                <c:pt idx="1943">
                  <c:v>26150.58</c:v>
                </c:pt>
                <c:pt idx="1944">
                  <c:v>26157.16</c:v>
                </c:pt>
                <c:pt idx="1945">
                  <c:v>26143.05</c:v>
                </c:pt>
                <c:pt idx="1946">
                  <c:v>26412.3</c:v>
                </c:pt>
                <c:pt idx="1947">
                  <c:v>26384.77</c:v>
                </c:pt>
                <c:pt idx="1948">
                  <c:v>26452.66</c:v>
                </c:pt>
                <c:pt idx="1949">
                  <c:v>26449.54</c:v>
                </c:pt>
                <c:pt idx="1950">
                  <c:v>26559.54</c:v>
                </c:pt>
                <c:pt idx="1951">
                  <c:v>26559.54</c:v>
                </c:pt>
                <c:pt idx="1952">
                  <c:v>26511.05</c:v>
                </c:pt>
                <c:pt idx="1953">
                  <c:v>26656.39</c:v>
                </c:pt>
                <c:pt idx="1954">
                  <c:v>26597.05</c:v>
                </c:pt>
                <c:pt idx="1955">
                  <c:v>26462.080000000002</c:v>
                </c:pt>
                <c:pt idx="1956">
                  <c:v>26543.33</c:v>
                </c:pt>
                <c:pt idx="1957">
                  <c:v>26554.39</c:v>
                </c:pt>
                <c:pt idx="1958">
                  <c:v>26592.91</c:v>
                </c:pt>
                <c:pt idx="1959">
                  <c:v>26430.14</c:v>
                </c:pt>
                <c:pt idx="1960">
                  <c:v>26307.79</c:v>
                </c:pt>
                <c:pt idx="1961">
                  <c:v>26504.95</c:v>
                </c:pt>
                <c:pt idx="1962">
                  <c:v>26438.48</c:v>
                </c:pt>
                <c:pt idx="1963">
                  <c:v>25965.09</c:v>
                </c:pt>
                <c:pt idx="1964">
                  <c:v>25967.33</c:v>
                </c:pt>
                <c:pt idx="1965">
                  <c:v>25828.36</c:v>
                </c:pt>
                <c:pt idx="1966">
                  <c:v>25942.37</c:v>
                </c:pt>
                <c:pt idx="1967">
                  <c:v>25324.99</c:v>
                </c:pt>
                <c:pt idx="1968">
                  <c:v>25532.05</c:v>
                </c:pt>
                <c:pt idx="1969">
                  <c:v>25648.02</c:v>
                </c:pt>
                <c:pt idx="1970">
                  <c:v>25862.68</c:v>
                </c:pt>
                <c:pt idx="1971">
                  <c:v>25764</c:v>
                </c:pt>
                <c:pt idx="1972">
                  <c:v>25679.9</c:v>
                </c:pt>
                <c:pt idx="1973">
                  <c:v>25877.33</c:v>
                </c:pt>
                <c:pt idx="1974">
                  <c:v>25776.61</c:v>
                </c:pt>
                <c:pt idx="1975">
                  <c:v>25490.47</c:v>
                </c:pt>
                <c:pt idx="1976">
                  <c:v>25585.69</c:v>
                </c:pt>
                <c:pt idx="1977">
                  <c:v>25585.69</c:v>
                </c:pt>
                <c:pt idx="1978">
                  <c:v>25347.77</c:v>
                </c:pt>
                <c:pt idx="1979">
                  <c:v>25126.41</c:v>
                </c:pt>
                <c:pt idx="1980">
                  <c:v>25169.88</c:v>
                </c:pt>
                <c:pt idx="1981">
                  <c:v>24815.040000000001</c:v>
                </c:pt>
                <c:pt idx="1982">
                  <c:v>24819.78</c:v>
                </c:pt>
                <c:pt idx="1983">
                  <c:v>25332.18</c:v>
                </c:pt>
                <c:pt idx="1984">
                  <c:v>25539.57</c:v>
                </c:pt>
                <c:pt idx="1985">
                  <c:v>25720.66</c:v>
                </c:pt>
                <c:pt idx="1986">
                  <c:v>25983.94</c:v>
                </c:pt>
                <c:pt idx="1987">
                  <c:v>26062.68</c:v>
                </c:pt>
                <c:pt idx="1988">
                  <c:v>26048.51</c:v>
                </c:pt>
                <c:pt idx="1989">
                  <c:v>26004.83</c:v>
                </c:pt>
                <c:pt idx="1990">
                  <c:v>26106.77</c:v>
                </c:pt>
                <c:pt idx="1991">
                  <c:v>26089.61</c:v>
                </c:pt>
                <c:pt idx="1992">
                  <c:v>26112.53</c:v>
                </c:pt>
                <c:pt idx="1993">
                  <c:v>26465.54</c:v>
                </c:pt>
                <c:pt idx="1994">
                  <c:v>26504</c:v>
                </c:pt>
                <c:pt idx="1995">
                  <c:v>26753.17</c:v>
                </c:pt>
                <c:pt idx="1996">
                  <c:v>26719.13</c:v>
                </c:pt>
                <c:pt idx="1997">
                  <c:v>26727.54</c:v>
                </c:pt>
                <c:pt idx="1998">
                  <c:v>26548.22</c:v>
                </c:pt>
                <c:pt idx="1999">
                  <c:v>26536.82</c:v>
                </c:pt>
                <c:pt idx="2000">
                  <c:v>26526.58</c:v>
                </c:pt>
                <c:pt idx="2001">
                  <c:v>26599.96</c:v>
                </c:pt>
                <c:pt idx="2002">
                  <c:v>26717.43</c:v>
                </c:pt>
                <c:pt idx="2003">
                  <c:v>26786.68</c:v>
                </c:pt>
                <c:pt idx="2004">
                  <c:v>26966</c:v>
                </c:pt>
                <c:pt idx="2005">
                  <c:v>26966</c:v>
                </c:pt>
                <c:pt idx="2006">
                  <c:v>26922.12</c:v>
                </c:pt>
                <c:pt idx="2007">
                  <c:v>26806.14</c:v>
                </c:pt>
                <c:pt idx="2008">
                  <c:v>26783.49</c:v>
                </c:pt>
                <c:pt idx="2009">
                  <c:v>26860.2</c:v>
                </c:pt>
                <c:pt idx="2010">
                  <c:v>27088.080000000002</c:v>
                </c:pt>
                <c:pt idx="2011">
                  <c:v>27332.03</c:v>
                </c:pt>
                <c:pt idx="2012">
                  <c:v>27359.16</c:v>
                </c:pt>
                <c:pt idx="2013">
                  <c:v>27335.63</c:v>
                </c:pt>
                <c:pt idx="2014">
                  <c:v>27219.85</c:v>
                </c:pt>
                <c:pt idx="2015">
                  <c:v>27222.97</c:v>
                </c:pt>
                <c:pt idx="2016">
                  <c:v>27154.2</c:v>
                </c:pt>
                <c:pt idx="2017">
                  <c:v>27171.9</c:v>
                </c:pt>
                <c:pt idx="2018">
                  <c:v>27349.19</c:v>
                </c:pt>
                <c:pt idx="2019">
                  <c:v>27269.97</c:v>
                </c:pt>
                <c:pt idx="2020">
                  <c:v>27140.98</c:v>
                </c:pt>
                <c:pt idx="2021">
                  <c:v>27192.45</c:v>
                </c:pt>
                <c:pt idx="2022">
                  <c:v>27221.35</c:v>
                </c:pt>
                <c:pt idx="2023">
                  <c:v>27198.02</c:v>
                </c:pt>
                <c:pt idx="2024">
                  <c:v>26864.27</c:v>
                </c:pt>
                <c:pt idx="2025">
                  <c:v>26583.42</c:v>
                </c:pt>
                <c:pt idx="2026">
                  <c:v>26485.01</c:v>
                </c:pt>
                <c:pt idx="2027">
                  <c:v>25717.74</c:v>
                </c:pt>
                <c:pt idx="2028">
                  <c:v>26029.52</c:v>
                </c:pt>
                <c:pt idx="2029">
                  <c:v>26007.07</c:v>
                </c:pt>
                <c:pt idx="2030">
                  <c:v>26378.19</c:v>
                </c:pt>
                <c:pt idx="2031">
                  <c:v>26287.439999999999</c:v>
                </c:pt>
                <c:pt idx="2032">
                  <c:v>25907.37</c:v>
                </c:pt>
                <c:pt idx="2033">
                  <c:v>26279.91</c:v>
                </c:pt>
                <c:pt idx="2034">
                  <c:v>25479.42</c:v>
                </c:pt>
                <c:pt idx="2035">
                  <c:v>25579.39</c:v>
                </c:pt>
                <c:pt idx="2036">
                  <c:v>25886.01</c:v>
                </c:pt>
                <c:pt idx="2037">
                  <c:v>26135.79</c:v>
                </c:pt>
                <c:pt idx="2038">
                  <c:v>25962.44</c:v>
                </c:pt>
                <c:pt idx="2039">
                  <c:v>26202.73</c:v>
                </c:pt>
                <c:pt idx="2040">
                  <c:v>26252.240000000002</c:v>
                </c:pt>
                <c:pt idx="2041">
                  <c:v>25628.9</c:v>
                </c:pt>
                <c:pt idx="2042">
                  <c:v>25898.83</c:v>
                </c:pt>
                <c:pt idx="2043">
                  <c:v>25777.9</c:v>
                </c:pt>
                <c:pt idx="2044">
                  <c:v>26036.1</c:v>
                </c:pt>
                <c:pt idx="2045">
                  <c:v>26362.25</c:v>
                </c:pt>
                <c:pt idx="2046">
                  <c:v>26403.279999999999</c:v>
                </c:pt>
                <c:pt idx="2047">
                  <c:v>26403.279999999999</c:v>
                </c:pt>
                <c:pt idx="2048">
                  <c:v>26118.02</c:v>
                </c:pt>
                <c:pt idx="2049">
                  <c:v>26355.47</c:v>
                </c:pt>
                <c:pt idx="2050">
                  <c:v>26728.15</c:v>
                </c:pt>
                <c:pt idx="2051">
                  <c:v>26797.46</c:v>
                </c:pt>
                <c:pt idx="2052">
                  <c:v>26835.51</c:v>
                </c:pt>
                <c:pt idx="2053">
                  <c:v>26909.43</c:v>
                </c:pt>
                <c:pt idx="2054">
                  <c:v>27137.040000000001</c:v>
                </c:pt>
                <c:pt idx="2055">
                  <c:v>27182.45</c:v>
                </c:pt>
                <c:pt idx="2056">
                  <c:v>27219.52</c:v>
                </c:pt>
                <c:pt idx="2057">
                  <c:v>27076.82</c:v>
                </c:pt>
                <c:pt idx="2058">
                  <c:v>27110.799999999999</c:v>
                </c:pt>
                <c:pt idx="2059">
                  <c:v>27147.08</c:v>
                </c:pt>
                <c:pt idx="2060">
                  <c:v>27094.79</c:v>
                </c:pt>
                <c:pt idx="2061">
                  <c:v>26935.07</c:v>
                </c:pt>
                <c:pt idx="2062">
                  <c:v>26949.99</c:v>
                </c:pt>
                <c:pt idx="2063">
                  <c:v>26807.77</c:v>
                </c:pt>
                <c:pt idx="2064">
                  <c:v>26970.71</c:v>
                </c:pt>
                <c:pt idx="2065">
                  <c:v>26891.119999999999</c:v>
                </c:pt>
                <c:pt idx="2066">
                  <c:v>26820.25</c:v>
                </c:pt>
                <c:pt idx="2067">
                  <c:v>26916.83</c:v>
                </c:pt>
                <c:pt idx="2068">
                  <c:v>26573.040000000001</c:v>
                </c:pt>
                <c:pt idx="2069">
                  <c:v>26078.62</c:v>
                </c:pt>
                <c:pt idx="2070">
                  <c:v>26201.040000000001</c:v>
                </c:pt>
                <c:pt idx="2071">
                  <c:v>26573.72</c:v>
                </c:pt>
                <c:pt idx="2072">
                  <c:v>26478.02</c:v>
                </c:pt>
                <c:pt idx="2073">
                  <c:v>26164.04</c:v>
                </c:pt>
                <c:pt idx="2074">
                  <c:v>26346.01</c:v>
                </c:pt>
                <c:pt idx="2075">
                  <c:v>26496.67</c:v>
                </c:pt>
                <c:pt idx="2076">
                  <c:v>26816.59</c:v>
                </c:pt>
                <c:pt idx="2077">
                  <c:v>26787.360000000001</c:v>
                </c:pt>
                <c:pt idx="2078">
                  <c:v>27024.799999999999</c:v>
                </c:pt>
                <c:pt idx="2079">
                  <c:v>27001.98</c:v>
                </c:pt>
                <c:pt idx="2080">
                  <c:v>27025.88</c:v>
                </c:pt>
                <c:pt idx="2081">
                  <c:v>26770.2</c:v>
                </c:pt>
                <c:pt idx="2082">
                  <c:v>26827.64</c:v>
                </c:pt>
                <c:pt idx="2083">
                  <c:v>26788.1</c:v>
                </c:pt>
                <c:pt idx="2084">
                  <c:v>26833.95</c:v>
                </c:pt>
                <c:pt idx="2085">
                  <c:v>26805.53</c:v>
                </c:pt>
                <c:pt idx="2086">
                  <c:v>26958.06</c:v>
                </c:pt>
                <c:pt idx="2087">
                  <c:v>27090.720000000001</c:v>
                </c:pt>
                <c:pt idx="2088">
                  <c:v>27071.42</c:v>
                </c:pt>
                <c:pt idx="2089">
                  <c:v>27186.69</c:v>
                </c:pt>
                <c:pt idx="2090">
                  <c:v>27046.23</c:v>
                </c:pt>
                <c:pt idx="2091">
                  <c:v>27347.360000000001</c:v>
                </c:pt>
                <c:pt idx="2092">
                  <c:v>27462.11</c:v>
                </c:pt>
                <c:pt idx="2093">
                  <c:v>27492.63</c:v>
                </c:pt>
                <c:pt idx="2094">
                  <c:v>27492.560000000001</c:v>
                </c:pt>
                <c:pt idx="2095">
                  <c:v>27674.799999999999</c:v>
                </c:pt>
                <c:pt idx="2096">
                  <c:v>27681.24</c:v>
                </c:pt>
                <c:pt idx="2097">
                  <c:v>27691.49</c:v>
                </c:pt>
                <c:pt idx="2098">
                  <c:v>27691.49</c:v>
                </c:pt>
                <c:pt idx="2099">
                  <c:v>27783.59</c:v>
                </c:pt>
                <c:pt idx="2100">
                  <c:v>27781.96</c:v>
                </c:pt>
                <c:pt idx="2101">
                  <c:v>28004.89</c:v>
                </c:pt>
                <c:pt idx="2102">
                  <c:v>28036.22</c:v>
                </c:pt>
                <c:pt idx="2103">
                  <c:v>27934.02</c:v>
                </c:pt>
                <c:pt idx="2104">
                  <c:v>27821.09</c:v>
                </c:pt>
                <c:pt idx="2105">
                  <c:v>27766.29</c:v>
                </c:pt>
                <c:pt idx="2106">
                  <c:v>27875.62</c:v>
                </c:pt>
                <c:pt idx="2107">
                  <c:v>28066.47</c:v>
                </c:pt>
                <c:pt idx="2108">
                  <c:v>28121.68</c:v>
                </c:pt>
                <c:pt idx="2109">
                  <c:v>28164</c:v>
                </c:pt>
                <c:pt idx="2110">
                  <c:v>28164</c:v>
                </c:pt>
                <c:pt idx="2111">
                  <c:v>28051.41</c:v>
                </c:pt>
                <c:pt idx="2112">
                  <c:v>27783.040000000001</c:v>
                </c:pt>
                <c:pt idx="2113">
                  <c:v>27502.81</c:v>
                </c:pt>
                <c:pt idx="2114">
                  <c:v>27649.78</c:v>
                </c:pt>
                <c:pt idx="2115">
                  <c:v>27677.79</c:v>
                </c:pt>
                <c:pt idx="2116">
                  <c:v>28015.06</c:v>
                </c:pt>
                <c:pt idx="2117">
                  <c:v>27909.599999999999</c:v>
                </c:pt>
                <c:pt idx="2118">
                  <c:v>27881.72</c:v>
                </c:pt>
                <c:pt idx="2119">
                  <c:v>27911.3</c:v>
                </c:pt>
                <c:pt idx="2120">
                  <c:v>28132.05</c:v>
                </c:pt>
                <c:pt idx="2121">
                  <c:v>28135.38</c:v>
                </c:pt>
                <c:pt idx="2122">
                  <c:v>28235.89</c:v>
                </c:pt>
                <c:pt idx="2123">
                  <c:v>28267.16</c:v>
                </c:pt>
                <c:pt idx="2124">
                  <c:v>28239.279999999999</c:v>
                </c:pt>
                <c:pt idx="2125">
                  <c:v>28376.959999999999</c:v>
                </c:pt>
                <c:pt idx="2126">
                  <c:v>28455.09</c:v>
                </c:pt>
                <c:pt idx="2127">
                  <c:v>28551.53</c:v>
                </c:pt>
                <c:pt idx="2128">
                  <c:v>28515.45</c:v>
                </c:pt>
                <c:pt idx="2129">
                  <c:v>28515.45</c:v>
                </c:pt>
                <c:pt idx="2130">
                  <c:v>28621.39</c:v>
                </c:pt>
                <c:pt idx="2131">
                  <c:v>28645.26</c:v>
                </c:pt>
                <c:pt idx="2132">
                  <c:v>28462.14</c:v>
                </c:pt>
                <c:pt idx="2133">
                  <c:v>28538.44</c:v>
                </c:pt>
                <c:pt idx="2134">
                  <c:v>28538.44</c:v>
                </c:pt>
                <c:pt idx="2135">
                  <c:v>28868.799999999999</c:v>
                </c:pt>
                <c:pt idx="2136">
                  <c:v>28634.880000000001</c:v>
                </c:pt>
                <c:pt idx="2137">
                  <c:v>28703.38</c:v>
                </c:pt>
                <c:pt idx="2138">
                  <c:v>28583.68</c:v>
                </c:pt>
                <c:pt idx="2139">
                  <c:v>28745.09</c:v>
                </c:pt>
                <c:pt idx="2140">
                  <c:v>28956.9</c:v>
                </c:pt>
                <c:pt idx="2141">
                  <c:v>28823.77</c:v>
                </c:pt>
                <c:pt idx="2142">
                  <c:v>28907.05</c:v>
                </c:pt>
                <c:pt idx="2143">
                  <c:v>28939.67</c:v>
                </c:pt>
                <c:pt idx="2144">
                  <c:v>29030.22</c:v>
                </c:pt>
                <c:pt idx="2145">
                  <c:v>29297.64</c:v>
                </c:pt>
                <c:pt idx="2146">
                  <c:v>29348.1</c:v>
                </c:pt>
                <c:pt idx="2147">
                  <c:v>29348.1</c:v>
                </c:pt>
                <c:pt idx="2148">
                  <c:v>29196.04</c:v>
                </c:pt>
                <c:pt idx="2149">
                  <c:v>29186.27</c:v>
                </c:pt>
                <c:pt idx="2150">
                  <c:v>29160.09</c:v>
                </c:pt>
                <c:pt idx="2151">
                  <c:v>28989.73</c:v>
                </c:pt>
                <c:pt idx="2152">
                  <c:v>28535.8</c:v>
                </c:pt>
                <c:pt idx="2153">
                  <c:v>28722.85</c:v>
                </c:pt>
                <c:pt idx="2154">
                  <c:v>28734.45</c:v>
                </c:pt>
                <c:pt idx="2155">
                  <c:v>28859.439999999999</c:v>
                </c:pt>
                <c:pt idx="2156">
                  <c:v>28256.03</c:v>
                </c:pt>
                <c:pt idx="2157">
                  <c:v>28399.81</c:v>
                </c:pt>
                <c:pt idx="2158">
                  <c:v>28807.63</c:v>
                </c:pt>
                <c:pt idx="2159">
                  <c:v>29290.85</c:v>
                </c:pt>
                <c:pt idx="2160">
                  <c:v>29379.77</c:v>
                </c:pt>
                <c:pt idx="2161">
                  <c:v>29102.51</c:v>
                </c:pt>
                <c:pt idx="2162">
                  <c:v>29276.82</c:v>
                </c:pt>
                <c:pt idx="2163">
                  <c:v>29276.34</c:v>
                </c:pt>
                <c:pt idx="2164">
                  <c:v>29551.42</c:v>
                </c:pt>
                <c:pt idx="2165">
                  <c:v>29423.31</c:v>
                </c:pt>
                <c:pt idx="2166">
                  <c:v>29398.080000000002</c:v>
                </c:pt>
                <c:pt idx="2167">
                  <c:v>29398.080000000002</c:v>
                </c:pt>
                <c:pt idx="2168">
                  <c:v>29232.19</c:v>
                </c:pt>
                <c:pt idx="2169">
                  <c:v>29348.03</c:v>
                </c:pt>
                <c:pt idx="2170">
                  <c:v>29219.98</c:v>
                </c:pt>
                <c:pt idx="2171">
                  <c:v>28992.41</c:v>
                </c:pt>
                <c:pt idx="2172">
                  <c:v>27960.799999999999</c:v>
                </c:pt>
                <c:pt idx="2173">
                  <c:v>27081.360000000001</c:v>
                </c:pt>
                <c:pt idx="2174">
                  <c:v>26957.59</c:v>
                </c:pt>
                <c:pt idx="2175">
                  <c:v>25766.639999999999</c:v>
                </c:pt>
                <c:pt idx="2176">
                  <c:v>25409.360000000001</c:v>
                </c:pt>
                <c:pt idx="2177">
                  <c:v>26703.32</c:v>
                </c:pt>
                <c:pt idx="2178">
                  <c:v>25917.41</c:v>
                </c:pt>
                <c:pt idx="2179">
                  <c:v>27090.86</c:v>
                </c:pt>
                <c:pt idx="2180">
                  <c:v>26121.279999999999</c:v>
                </c:pt>
                <c:pt idx="2181">
                  <c:v>25864.78</c:v>
                </c:pt>
                <c:pt idx="2182">
                  <c:v>23851.02</c:v>
                </c:pt>
                <c:pt idx="2183">
                  <c:v>25018.16</c:v>
                </c:pt>
                <c:pt idx="2184">
                  <c:v>23553.22</c:v>
                </c:pt>
                <c:pt idx="2185">
                  <c:v>21200.62</c:v>
                </c:pt>
                <c:pt idx="2186">
                  <c:v>23185.62</c:v>
                </c:pt>
                <c:pt idx="2187">
                  <c:v>20188.52</c:v>
                </c:pt>
                <c:pt idx="2188">
                  <c:v>21237.38</c:v>
                </c:pt>
                <c:pt idx="2189">
                  <c:v>19898.919999999998</c:v>
                </c:pt>
                <c:pt idx="2190">
                  <c:v>20087.189999999999</c:v>
                </c:pt>
                <c:pt idx="2191">
                  <c:v>19173.98</c:v>
                </c:pt>
                <c:pt idx="2192">
                  <c:v>18591.93</c:v>
                </c:pt>
                <c:pt idx="2193">
                  <c:v>20704.91</c:v>
                </c:pt>
                <c:pt idx="2194">
                  <c:v>21200.55</c:v>
                </c:pt>
                <c:pt idx="2195">
                  <c:v>22552.17</c:v>
                </c:pt>
                <c:pt idx="2196">
                  <c:v>21636.78</c:v>
                </c:pt>
                <c:pt idx="2197">
                  <c:v>22327.48</c:v>
                </c:pt>
                <c:pt idx="2198">
                  <c:v>21917.16</c:v>
                </c:pt>
                <c:pt idx="2199">
                  <c:v>20943.509999999998</c:v>
                </c:pt>
                <c:pt idx="2200">
                  <c:v>21413.439999999999</c:v>
                </c:pt>
                <c:pt idx="2201">
                  <c:v>21052.53</c:v>
                </c:pt>
                <c:pt idx="2202">
                  <c:v>22679.99</c:v>
                </c:pt>
                <c:pt idx="2203">
                  <c:v>22653.86</c:v>
                </c:pt>
                <c:pt idx="2204">
                  <c:v>23433.57</c:v>
                </c:pt>
                <c:pt idx="2205">
                  <c:v>23719.37</c:v>
                </c:pt>
                <c:pt idx="2206">
                  <c:v>23719.37</c:v>
                </c:pt>
                <c:pt idx="2207">
                  <c:v>23390.77</c:v>
                </c:pt>
                <c:pt idx="2208">
                  <c:v>23949.759999999998</c:v>
                </c:pt>
                <c:pt idx="2209">
                  <c:v>23504.35</c:v>
                </c:pt>
                <c:pt idx="2210">
                  <c:v>23537.68</c:v>
                </c:pt>
                <c:pt idx="2211">
                  <c:v>24242.49</c:v>
                </c:pt>
                <c:pt idx="2212">
                  <c:v>23650.44</c:v>
                </c:pt>
                <c:pt idx="2213">
                  <c:v>23018.880000000001</c:v>
                </c:pt>
                <c:pt idx="2214">
                  <c:v>23475.82</c:v>
                </c:pt>
                <c:pt idx="2215">
                  <c:v>23515.26</c:v>
                </c:pt>
                <c:pt idx="2216">
                  <c:v>23775.27</c:v>
                </c:pt>
                <c:pt idx="2217">
                  <c:v>24133.78</c:v>
                </c:pt>
                <c:pt idx="2218">
                  <c:v>24101.55</c:v>
                </c:pt>
                <c:pt idx="2219">
                  <c:v>24633.86</c:v>
                </c:pt>
                <c:pt idx="2220">
                  <c:v>24345.72</c:v>
                </c:pt>
                <c:pt idx="2221">
                  <c:v>23723.69</c:v>
                </c:pt>
                <c:pt idx="2222">
                  <c:v>23749.759999999998</c:v>
                </c:pt>
                <c:pt idx="2223">
                  <c:v>23883.09</c:v>
                </c:pt>
                <c:pt idx="2224">
                  <c:v>23664.639999999999</c:v>
                </c:pt>
                <c:pt idx="2225">
                  <c:v>23875.89</c:v>
                </c:pt>
                <c:pt idx="2226">
                  <c:v>24331.32</c:v>
                </c:pt>
                <c:pt idx="2227">
                  <c:v>24221.99</c:v>
                </c:pt>
                <c:pt idx="2228">
                  <c:v>23764.78</c:v>
                </c:pt>
                <c:pt idx="2229">
                  <c:v>23247.97</c:v>
                </c:pt>
                <c:pt idx="2230">
                  <c:v>23625.34</c:v>
                </c:pt>
                <c:pt idx="2231">
                  <c:v>23685.42</c:v>
                </c:pt>
                <c:pt idx="2232">
                  <c:v>24597.37</c:v>
                </c:pt>
                <c:pt idx="2233">
                  <c:v>24206.86</c:v>
                </c:pt>
                <c:pt idx="2234">
                  <c:v>24575.9</c:v>
                </c:pt>
                <c:pt idx="2235">
                  <c:v>24474.12</c:v>
                </c:pt>
                <c:pt idx="2236">
                  <c:v>24465.16</c:v>
                </c:pt>
                <c:pt idx="2237">
                  <c:v>24465.16</c:v>
                </c:pt>
                <c:pt idx="2238">
                  <c:v>24995.11</c:v>
                </c:pt>
                <c:pt idx="2239">
                  <c:v>25548.27</c:v>
                </c:pt>
                <c:pt idx="2240">
                  <c:v>25400.639999999999</c:v>
                </c:pt>
                <c:pt idx="2241">
                  <c:v>25383.11</c:v>
                </c:pt>
                <c:pt idx="2242">
                  <c:v>25475.02</c:v>
                </c:pt>
                <c:pt idx="2243">
                  <c:v>25742.65</c:v>
                </c:pt>
                <c:pt idx="2244">
                  <c:v>26269.89</c:v>
                </c:pt>
                <c:pt idx="2245">
                  <c:v>26281.82</c:v>
                </c:pt>
                <c:pt idx="2246">
                  <c:v>27110.98</c:v>
                </c:pt>
                <c:pt idx="2247">
                  <c:v>27572.44</c:v>
                </c:pt>
                <c:pt idx="2248">
                  <c:v>27272.3</c:v>
                </c:pt>
                <c:pt idx="2249">
                  <c:v>26989.99</c:v>
                </c:pt>
                <c:pt idx="2250">
                  <c:v>25128.17</c:v>
                </c:pt>
                <c:pt idx="2251">
                  <c:v>25605.54</c:v>
                </c:pt>
                <c:pt idx="2252">
                  <c:v>25763.16</c:v>
                </c:pt>
                <c:pt idx="2253">
                  <c:v>26289.98</c:v>
                </c:pt>
                <c:pt idx="2254">
                  <c:v>26119.61</c:v>
                </c:pt>
                <c:pt idx="2255">
                  <c:v>26080.1</c:v>
                </c:pt>
                <c:pt idx="2256">
                  <c:v>25871.46</c:v>
                </c:pt>
                <c:pt idx="2257">
                  <c:v>26024.959999999999</c:v>
                </c:pt>
                <c:pt idx="2258">
                  <c:v>26156.1</c:v>
                </c:pt>
                <c:pt idx="2259">
                  <c:v>25445.94</c:v>
                </c:pt>
                <c:pt idx="2260">
                  <c:v>25745.599999999999</c:v>
                </c:pt>
                <c:pt idx="2261">
                  <c:v>25015.55</c:v>
                </c:pt>
                <c:pt idx="2262">
                  <c:v>25595.8</c:v>
                </c:pt>
                <c:pt idx="2263">
                  <c:v>25812.880000000001</c:v>
                </c:pt>
                <c:pt idx="2264">
                  <c:v>25734.97</c:v>
                </c:pt>
                <c:pt idx="2265">
                  <c:v>25827.360000000001</c:v>
                </c:pt>
                <c:pt idx="2266">
                  <c:v>25827.360000000001</c:v>
                </c:pt>
                <c:pt idx="2267">
                  <c:v>26287.03</c:v>
                </c:pt>
                <c:pt idx="2268">
                  <c:v>25890.18</c:v>
                </c:pt>
                <c:pt idx="2269">
                  <c:v>26067.279999999999</c:v>
                </c:pt>
                <c:pt idx="2270">
                  <c:v>25706.09</c:v>
                </c:pt>
                <c:pt idx="2271">
                  <c:v>26075.3</c:v>
                </c:pt>
                <c:pt idx="2272">
                  <c:v>26085.8</c:v>
                </c:pt>
                <c:pt idx="2273">
                  <c:v>26642.59</c:v>
                </c:pt>
                <c:pt idx="2274">
                  <c:v>26870.1</c:v>
                </c:pt>
                <c:pt idx="2275">
                  <c:v>26734.71</c:v>
                </c:pt>
                <c:pt idx="2276">
                  <c:v>26671.95</c:v>
                </c:pt>
                <c:pt idx="2277">
                  <c:v>26680.87</c:v>
                </c:pt>
                <c:pt idx="2278">
                  <c:v>26840.400000000001</c:v>
                </c:pt>
                <c:pt idx="2279">
                  <c:v>27005.84</c:v>
                </c:pt>
                <c:pt idx="2280">
                  <c:v>26652.33</c:v>
                </c:pt>
                <c:pt idx="2281">
                  <c:v>26469.89</c:v>
                </c:pt>
                <c:pt idx="2282">
                  <c:v>26584.77</c:v>
                </c:pt>
                <c:pt idx="2283">
                  <c:v>26379.279999999999</c:v>
                </c:pt>
                <c:pt idx="2284">
                  <c:v>26539.57</c:v>
                </c:pt>
                <c:pt idx="2285">
                  <c:v>26313.65</c:v>
                </c:pt>
                <c:pt idx="2286">
                  <c:v>26428.32</c:v>
                </c:pt>
                <c:pt idx="2287">
                  <c:v>26664.400000000001</c:v>
                </c:pt>
                <c:pt idx="2288">
                  <c:v>26828.47</c:v>
                </c:pt>
                <c:pt idx="2289">
                  <c:v>27201.52</c:v>
                </c:pt>
                <c:pt idx="2290">
                  <c:v>27386.98</c:v>
                </c:pt>
                <c:pt idx="2291">
                  <c:v>27433.48</c:v>
                </c:pt>
                <c:pt idx="2292">
                  <c:v>27791.439999999999</c:v>
                </c:pt>
                <c:pt idx="2293">
                  <c:v>27686.91</c:v>
                </c:pt>
                <c:pt idx="2294">
                  <c:v>27976.84</c:v>
                </c:pt>
                <c:pt idx="2295">
                  <c:v>27896.720000000001</c:v>
                </c:pt>
                <c:pt idx="2296">
                  <c:v>27931.02</c:v>
                </c:pt>
                <c:pt idx="2297">
                  <c:v>27844.91</c:v>
                </c:pt>
                <c:pt idx="2298">
                  <c:v>27778.07</c:v>
                </c:pt>
                <c:pt idx="2299">
                  <c:v>27692.880000000001</c:v>
                </c:pt>
                <c:pt idx="2300">
                  <c:v>27739.73</c:v>
                </c:pt>
                <c:pt idx="2301">
                  <c:v>27930.33</c:v>
                </c:pt>
                <c:pt idx="2302">
                  <c:v>28308.46</c:v>
                </c:pt>
                <c:pt idx="2303">
                  <c:v>28248.44</c:v>
                </c:pt>
                <c:pt idx="2304">
                  <c:v>28331.919999999998</c:v>
                </c:pt>
                <c:pt idx="2305">
                  <c:v>28492.27</c:v>
                </c:pt>
                <c:pt idx="2306">
                  <c:v>28653.87</c:v>
                </c:pt>
                <c:pt idx="2307">
                  <c:v>28430.05</c:v>
                </c:pt>
                <c:pt idx="2308">
                  <c:v>28645.66</c:v>
                </c:pt>
                <c:pt idx="2309">
                  <c:v>29100.5</c:v>
                </c:pt>
                <c:pt idx="2310">
                  <c:v>28292.73</c:v>
                </c:pt>
                <c:pt idx="2311">
                  <c:v>28133.31</c:v>
                </c:pt>
                <c:pt idx="2312">
                  <c:v>28133.31</c:v>
                </c:pt>
                <c:pt idx="2313">
                  <c:v>27500.89</c:v>
                </c:pt>
                <c:pt idx="2314">
                  <c:v>27940.47</c:v>
                </c:pt>
                <c:pt idx="2315">
                  <c:v>27534.58</c:v>
                </c:pt>
                <c:pt idx="2316">
                  <c:v>27665.64</c:v>
                </c:pt>
                <c:pt idx="2317">
                  <c:v>27993.33</c:v>
                </c:pt>
                <c:pt idx="2318">
                  <c:v>27995.599999999999</c:v>
                </c:pt>
                <c:pt idx="2319">
                  <c:v>28032.38</c:v>
                </c:pt>
                <c:pt idx="2320">
                  <c:v>27901.98</c:v>
                </c:pt>
                <c:pt idx="2321">
                  <c:v>27657.42</c:v>
                </c:pt>
                <c:pt idx="2322">
                  <c:v>27147.7</c:v>
                </c:pt>
                <c:pt idx="2323">
                  <c:v>27288.18</c:v>
                </c:pt>
                <c:pt idx="2324">
                  <c:v>26763.13</c:v>
                </c:pt>
                <c:pt idx="2325">
                  <c:v>26815.439999999999</c:v>
                </c:pt>
                <c:pt idx="2326">
                  <c:v>27173.96</c:v>
                </c:pt>
                <c:pt idx="2327">
                  <c:v>27584.06</c:v>
                </c:pt>
                <c:pt idx="2328">
                  <c:v>27452.66</c:v>
                </c:pt>
                <c:pt idx="2329">
                  <c:v>27781.7</c:v>
                </c:pt>
                <c:pt idx="2330">
                  <c:v>27816.9</c:v>
                </c:pt>
                <c:pt idx="2331">
                  <c:v>27682.81</c:v>
                </c:pt>
                <c:pt idx="2332">
                  <c:v>28148.639999999999</c:v>
                </c:pt>
                <c:pt idx="2333">
                  <c:v>27772.76</c:v>
                </c:pt>
                <c:pt idx="2334">
                  <c:v>28303.46</c:v>
                </c:pt>
                <c:pt idx="2335">
                  <c:v>28425.51</c:v>
                </c:pt>
                <c:pt idx="2336">
                  <c:v>28586.9</c:v>
                </c:pt>
                <c:pt idx="2337">
                  <c:v>28837.52</c:v>
                </c:pt>
                <c:pt idx="2338">
                  <c:v>28679.81</c:v>
                </c:pt>
                <c:pt idx="2339">
                  <c:v>28514</c:v>
                </c:pt>
                <c:pt idx="2340">
                  <c:v>28494.2</c:v>
                </c:pt>
                <c:pt idx="2341">
                  <c:v>28606.31</c:v>
                </c:pt>
                <c:pt idx="2342">
                  <c:v>28195.42</c:v>
                </c:pt>
                <c:pt idx="2343">
                  <c:v>28308.79</c:v>
                </c:pt>
                <c:pt idx="2344">
                  <c:v>28210.82</c:v>
                </c:pt>
                <c:pt idx="2345">
                  <c:v>28363.66</c:v>
                </c:pt>
                <c:pt idx="2346">
                  <c:v>28335.57</c:v>
                </c:pt>
                <c:pt idx="2347">
                  <c:v>27685.38</c:v>
                </c:pt>
                <c:pt idx="2348">
                  <c:v>27463.19</c:v>
                </c:pt>
                <c:pt idx="2349">
                  <c:v>26519.95</c:v>
                </c:pt>
                <c:pt idx="2350">
                  <c:v>26659.11</c:v>
                </c:pt>
                <c:pt idx="2351">
                  <c:v>26501.599999999999</c:v>
                </c:pt>
                <c:pt idx="2352">
                  <c:v>26925.05</c:v>
                </c:pt>
                <c:pt idx="2353">
                  <c:v>27480.03</c:v>
                </c:pt>
                <c:pt idx="2354">
                  <c:v>27847.66</c:v>
                </c:pt>
                <c:pt idx="2355">
                  <c:v>28390.18</c:v>
                </c:pt>
                <c:pt idx="2356">
                  <c:v>28323.4</c:v>
                </c:pt>
                <c:pt idx="2357">
                  <c:v>29157.97</c:v>
                </c:pt>
                <c:pt idx="2358">
                  <c:v>29420.92</c:v>
                </c:pt>
                <c:pt idx="2359">
                  <c:v>29397.63</c:v>
                </c:pt>
                <c:pt idx="2360">
                  <c:v>29080.17</c:v>
                </c:pt>
                <c:pt idx="2361">
                  <c:v>29479.81</c:v>
                </c:pt>
                <c:pt idx="2362">
                  <c:v>29950.44</c:v>
                </c:pt>
                <c:pt idx="2363">
                  <c:v>29783.35</c:v>
                </c:pt>
                <c:pt idx="2364">
                  <c:v>29438.42</c:v>
                </c:pt>
                <c:pt idx="2365">
                  <c:v>29483.23</c:v>
                </c:pt>
                <c:pt idx="2366">
                  <c:v>29263.48</c:v>
                </c:pt>
                <c:pt idx="2367">
                  <c:v>29591.27</c:v>
                </c:pt>
                <c:pt idx="2368">
                  <c:v>30046.240000000002</c:v>
                </c:pt>
                <c:pt idx="2369">
                  <c:v>29872.47</c:v>
                </c:pt>
                <c:pt idx="2370">
                  <c:v>29872.47</c:v>
                </c:pt>
                <c:pt idx="2371">
                  <c:v>29910.37</c:v>
                </c:pt>
                <c:pt idx="2372">
                  <c:v>29638.639999999999</c:v>
                </c:pt>
                <c:pt idx="2373">
                  <c:v>29823.919999999998</c:v>
                </c:pt>
                <c:pt idx="2374">
                  <c:v>29883.79</c:v>
                </c:pt>
                <c:pt idx="2375">
                  <c:v>29969.52</c:v>
                </c:pt>
                <c:pt idx="2376">
                  <c:v>30218.26</c:v>
                </c:pt>
                <c:pt idx="2377">
                  <c:v>30069.79</c:v>
                </c:pt>
                <c:pt idx="2378">
                  <c:v>30173.88</c:v>
                </c:pt>
                <c:pt idx="2379">
                  <c:v>30068.81</c:v>
                </c:pt>
                <c:pt idx="2380">
                  <c:v>29999.26</c:v>
                </c:pt>
                <c:pt idx="2381">
                  <c:v>30046.37</c:v>
                </c:pt>
                <c:pt idx="2382">
                  <c:v>29861.55</c:v>
                </c:pt>
                <c:pt idx="2383">
                  <c:v>30199.31</c:v>
                </c:pt>
                <c:pt idx="2384">
                  <c:v>30154.54</c:v>
                </c:pt>
                <c:pt idx="2385">
                  <c:v>30303.37</c:v>
                </c:pt>
                <c:pt idx="2386">
                  <c:v>30179.05</c:v>
                </c:pt>
                <c:pt idx="2387">
                  <c:v>30216.45</c:v>
                </c:pt>
                <c:pt idx="2388">
                  <c:v>30015.51</c:v>
                </c:pt>
                <c:pt idx="2389">
                  <c:v>30129.83</c:v>
                </c:pt>
                <c:pt idx="2390">
                  <c:v>30199.87</c:v>
                </c:pt>
                <c:pt idx="2391">
                  <c:v>30199.87</c:v>
                </c:pt>
                <c:pt idx="2392">
                  <c:v>30403.97</c:v>
                </c:pt>
                <c:pt idx="2393">
                  <c:v>30335.67</c:v>
                </c:pt>
                <c:pt idx="2394">
                  <c:v>30409.56</c:v>
                </c:pt>
                <c:pt idx="2395">
                  <c:v>30606.48</c:v>
                </c:pt>
                <c:pt idx="2396">
                  <c:v>30223.89</c:v>
                </c:pt>
                <c:pt idx="2397">
                  <c:v>30391.599999999999</c:v>
                </c:pt>
                <c:pt idx="2398">
                  <c:v>30829.4</c:v>
                </c:pt>
                <c:pt idx="2399">
                  <c:v>31041.13</c:v>
                </c:pt>
                <c:pt idx="2400">
                  <c:v>31097.97</c:v>
                </c:pt>
                <c:pt idx="2401">
                  <c:v>31008.69</c:v>
                </c:pt>
                <c:pt idx="2402">
                  <c:v>31068.69</c:v>
                </c:pt>
                <c:pt idx="2403">
                  <c:v>31060.47</c:v>
                </c:pt>
                <c:pt idx="2404">
                  <c:v>30991.52</c:v>
                </c:pt>
                <c:pt idx="2405">
                  <c:v>30814.26</c:v>
                </c:pt>
                <c:pt idx="2406">
                  <c:v>30814.26</c:v>
                </c:pt>
                <c:pt idx="2407">
                  <c:v>30930.52</c:v>
                </c:pt>
                <c:pt idx="2408">
                  <c:v>31188.38</c:v>
                </c:pt>
                <c:pt idx="2409">
                  <c:v>31176.01</c:v>
                </c:pt>
                <c:pt idx="2410">
                  <c:v>30996.98</c:v>
                </c:pt>
                <c:pt idx="2411">
                  <c:v>30960</c:v>
                </c:pt>
                <c:pt idx="2412">
                  <c:v>30937.040000000001</c:v>
                </c:pt>
                <c:pt idx="2413">
                  <c:v>30303.17</c:v>
                </c:pt>
                <c:pt idx="2414">
                  <c:v>30603.360000000001</c:v>
                </c:pt>
                <c:pt idx="2415">
                  <c:v>29982.62</c:v>
                </c:pt>
                <c:pt idx="2416">
                  <c:v>30211.91</c:v>
                </c:pt>
                <c:pt idx="2417">
                  <c:v>30687.48</c:v>
                </c:pt>
                <c:pt idx="2418">
                  <c:v>30723.599999999999</c:v>
                </c:pt>
                <c:pt idx="2419">
                  <c:v>31055.86</c:v>
                </c:pt>
                <c:pt idx="2420">
                  <c:v>31148.240000000002</c:v>
                </c:pt>
                <c:pt idx="2421">
                  <c:v>31385.759999999998</c:v>
                </c:pt>
                <c:pt idx="2422">
                  <c:v>31375.83</c:v>
                </c:pt>
                <c:pt idx="2423">
                  <c:v>31437.8</c:v>
                </c:pt>
                <c:pt idx="2424">
                  <c:v>31430.7</c:v>
                </c:pt>
                <c:pt idx="2425">
                  <c:v>31458.400000000001</c:v>
                </c:pt>
                <c:pt idx="2426">
                  <c:v>31458.400000000001</c:v>
                </c:pt>
                <c:pt idx="2427">
                  <c:v>31522.75</c:v>
                </c:pt>
                <c:pt idx="2428">
                  <c:v>31613.02</c:v>
                </c:pt>
                <c:pt idx="2429">
                  <c:v>31493.34</c:v>
                </c:pt>
                <c:pt idx="2430">
                  <c:v>31494.32</c:v>
                </c:pt>
                <c:pt idx="2431">
                  <c:v>31521.69</c:v>
                </c:pt>
                <c:pt idx="2432">
                  <c:v>31537.35</c:v>
                </c:pt>
                <c:pt idx="2433">
                  <c:v>31961.86</c:v>
                </c:pt>
                <c:pt idx="2434">
                  <c:v>31402.01</c:v>
                </c:pt>
                <c:pt idx="2435">
                  <c:v>30932.37</c:v>
                </c:pt>
                <c:pt idx="2436">
                  <c:v>31535.51</c:v>
                </c:pt>
                <c:pt idx="2437">
                  <c:v>31391.52</c:v>
                </c:pt>
                <c:pt idx="2438">
                  <c:v>31270.09</c:v>
                </c:pt>
                <c:pt idx="2439">
                  <c:v>30924.14</c:v>
                </c:pt>
                <c:pt idx="2440">
                  <c:v>31496.3</c:v>
                </c:pt>
                <c:pt idx="2441">
                  <c:v>31802.44</c:v>
                </c:pt>
                <c:pt idx="2442">
                  <c:v>31832.74</c:v>
                </c:pt>
                <c:pt idx="2443">
                  <c:v>32297.02</c:v>
                </c:pt>
                <c:pt idx="2444">
                  <c:v>32485.59</c:v>
                </c:pt>
                <c:pt idx="2445">
                  <c:v>32778.639999999999</c:v>
                </c:pt>
                <c:pt idx="2446">
                  <c:v>32953.46</c:v>
                </c:pt>
                <c:pt idx="2447">
                  <c:v>32825.949999999997</c:v>
                </c:pt>
                <c:pt idx="2448">
                  <c:v>33015.370000000003</c:v>
                </c:pt>
                <c:pt idx="2449">
                  <c:v>32862.300000000003</c:v>
                </c:pt>
                <c:pt idx="2450">
                  <c:v>32627.97</c:v>
                </c:pt>
                <c:pt idx="2451">
                  <c:v>32731.200000000001</c:v>
                </c:pt>
                <c:pt idx="2452">
                  <c:v>32423.15</c:v>
                </c:pt>
                <c:pt idx="2453">
                  <c:v>32420.06</c:v>
                </c:pt>
                <c:pt idx="2454">
                  <c:v>32619.48</c:v>
                </c:pt>
                <c:pt idx="2455">
                  <c:v>33072.879999999997</c:v>
                </c:pt>
                <c:pt idx="2456">
                  <c:v>33171.370000000003</c:v>
                </c:pt>
                <c:pt idx="2457">
                  <c:v>33066.959999999999</c:v>
                </c:pt>
                <c:pt idx="2458">
                  <c:v>32981.550000000003</c:v>
                </c:pt>
                <c:pt idx="2459">
                  <c:v>33153.21</c:v>
                </c:pt>
                <c:pt idx="2460">
                  <c:v>33153.21</c:v>
                </c:pt>
                <c:pt idx="2461">
                  <c:v>33527.19</c:v>
                </c:pt>
                <c:pt idx="2462">
                  <c:v>33430.239999999998</c:v>
                </c:pt>
                <c:pt idx="2463">
                  <c:v>33446.26</c:v>
                </c:pt>
                <c:pt idx="2464">
                  <c:v>33503.57</c:v>
                </c:pt>
                <c:pt idx="2465">
                  <c:v>33800.6</c:v>
                </c:pt>
                <c:pt idx="2466">
                  <c:v>33745.4</c:v>
                </c:pt>
                <c:pt idx="2467">
                  <c:v>33677.269999999997</c:v>
                </c:pt>
                <c:pt idx="2468">
                  <c:v>33730.89</c:v>
                </c:pt>
                <c:pt idx="2469">
                  <c:v>34035.99</c:v>
                </c:pt>
                <c:pt idx="2470">
                  <c:v>34200.67</c:v>
                </c:pt>
                <c:pt idx="2471">
                  <c:v>34077.629999999997</c:v>
                </c:pt>
                <c:pt idx="2472">
                  <c:v>33821.300000000003</c:v>
                </c:pt>
                <c:pt idx="2473">
                  <c:v>34137.31</c:v>
                </c:pt>
                <c:pt idx="2474">
                  <c:v>33815.9</c:v>
                </c:pt>
                <c:pt idx="2475">
                  <c:v>34043.49</c:v>
                </c:pt>
                <c:pt idx="2476">
                  <c:v>33981.57</c:v>
                </c:pt>
                <c:pt idx="2477">
                  <c:v>33984.93</c:v>
                </c:pt>
                <c:pt idx="2478">
                  <c:v>33820.379999999997</c:v>
                </c:pt>
                <c:pt idx="2479">
                  <c:v>34060.36</c:v>
                </c:pt>
                <c:pt idx="2480">
                  <c:v>33874.85</c:v>
                </c:pt>
                <c:pt idx="2481">
                  <c:v>34113.230000000003</c:v>
                </c:pt>
                <c:pt idx="2482">
                  <c:v>34133.03</c:v>
                </c:pt>
                <c:pt idx="2483">
                  <c:v>34230.339999999997</c:v>
                </c:pt>
                <c:pt idx="2484">
                  <c:v>34548.53</c:v>
                </c:pt>
                <c:pt idx="2485">
                  <c:v>34777.760000000002</c:v>
                </c:pt>
                <c:pt idx="2486">
                  <c:v>34742.82</c:v>
                </c:pt>
                <c:pt idx="2487">
                  <c:v>34269.160000000003</c:v>
                </c:pt>
                <c:pt idx="2488">
                  <c:v>33587.660000000003</c:v>
                </c:pt>
                <c:pt idx="2489">
                  <c:v>34021.449999999997</c:v>
                </c:pt>
                <c:pt idx="2490">
                  <c:v>34382.129999999997</c:v>
                </c:pt>
                <c:pt idx="2491">
                  <c:v>34327.79</c:v>
                </c:pt>
                <c:pt idx="2492">
                  <c:v>34060.660000000003</c:v>
                </c:pt>
                <c:pt idx="2493">
                  <c:v>33896.04</c:v>
                </c:pt>
                <c:pt idx="2494">
                  <c:v>34084.15</c:v>
                </c:pt>
                <c:pt idx="2495">
                  <c:v>34207.839999999997</c:v>
                </c:pt>
                <c:pt idx="2496">
                  <c:v>34393.980000000003</c:v>
                </c:pt>
                <c:pt idx="2497">
                  <c:v>34312.46</c:v>
                </c:pt>
                <c:pt idx="2498">
                  <c:v>34323.050000000003</c:v>
                </c:pt>
                <c:pt idx="2499">
                  <c:v>34464.639999999999</c:v>
                </c:pt>
                <c:pt idx="2500">
                  <c:v>34529.449999999997</c:v>
                </c:pt>
                <c:pt idx="2501">
                  <c:v>34529.449999999997</c:v>
                </c:pt>
                <c:pt idx="2502">
                  <c:v>34575.31</c:v>
                </c:pt>
                <c:pt idx="2503">
                  <c:v>34600.379999999997</c:v>
                </c:pt>
                <c:pt idx="2504">
                  <c:v>34577.040000000001</c:v>
                </c:pt>
                <c:pt idx="2505">
                  <c:v>34756.39</c:v>
                </c:pt>
                <c:pt idx="2506">
                  <c:v>34630.239999999998</c:v>
                </c:pt>
                <c:pt idx="2507">
                  <c:v>34599.82</c:v>
                </c:pt>
                <c:pt idx="2508">
                  <c:v>34447.14</c:v>
                </c:pt>
                <c:pt idx="2509">
                  <c:v>34466.239999999998</c:v>
                </c:pt>
                <c:pt idx="2510">
                  <c:v>34479.599999999999</c:v>
                </c:pt>
                <c:pt idx="2511">
                  <c:v>34393.75</c:v>
                </c:pt>
                <c:pt idx="2512">
                  <c:v>34299.33</c:v>
                </c:pt>
                <c:pt idx="2513">
                  <c:v>34033.67</c:v>
                </c:pt>
                <c:pt idx="2514">
                  <c:v>33823.449999999997</c:v>
                </c:pt>
                <c:pt idx="2515">
                  <c:v>33290.080000000002</c:v>
                </c:pt>
                <c:pt idx="2516">
                  <c:v>33876.97</c:v>
                </c:pt>
                <c:pt idx="2517">
                  <c:v>33945.58</c:v>
                </c:pt>
                <c:pt idx="2518">
                  <c:v>33874.239999999998</c:v>
                </c:pt>
                <c:pt idx="2519">
                  <c:v>34196.82</c:v>
                </c:pt>
                <c:pt idx="2520">
                  <c:v>34433.839999999997</c:v>
                </c:pt>
                <c:pt idx="2521">
                  <c:v>34283.269999999997</c:v>
                </c:pt>
                <c:pt idx="2522">
                  <c:v>34292.29</c:v>
                </c:pt>
                <c:pt idx="2523">
                  <c:v>34502.51</c:v>
                </c:pt>
                <c:pt idx="2524">
                  <c:v>34633.53</c:v>
                </c:pt>
                <c:pt idx="2525">
                  <c:v>34786.35</c:v>
                </c:pt>
                <c:pt idx="2526">
                  <c:v>34786.35</c:v>
                </c:pt>
                <c:pt idx="2527">
                  <c:v>34577.370000000003</c:v>
                </c:pt>
                <c:pt idx="2528">
                  <c:v>34681.79</c:v>
                </c:pt>
                <c:pt idx="2529">
                  <c:v>34421.93</c:v>
                </c:pt>
                <c:pt idx="2530">
                  <c:v>34870.160000000003</c:v>
                </c:pt>
                <c:pt idx="2531">
                  <c:v>34996.18</c:v>
                </c:pt>
                <c:pt idx="2532">
                  <c:v>34888.79</c:v>
                </c:pt>
                <c:pt idx="2533">
                  <c:v>34933.230000000003</c:v>
                </c:pt>
                <c:pt idx="2534">
                  <c:v>34987.019999999997</c:v>
                </c:pt>
                <c:pt idx="2535">
                  <c:v>34687.85</c:v>
                </c:pt>
                <c:pt idx="2536">
                  <c:v>33962.04</c:v>
                </c:pt>
                <c:pt idx="2537">
                  <c:v>34511.99</c:v>
                </c:pt>
                <c:pt idx="2538">
                  <c:v>34798</c:v>
                </c:pt>
                <c:pt idx="2539">
                  <c:v>34823.35</c:v>
                </c:pt>
                <c:pt idx="2540">
                  <c:v>35061.550000000003</c:v>
                </c:pt>
                <c:pt idx="2541">
                  <c:v>35144.31</c:v>
                </c:pt>
                <c:pt idx="2542">
                  <c:v>35058.519999999997</c:v>
                </c:pt>
                <c:pt idx="2543">
                  <c:v>34930.93</c:v>
                </c:pt>
                <c:pt idx="2544">
                  <c:v>35084.53</c:v>
                </c:pt>
                <c:pt idx="2545">
                  <c:v>34935.47</c:v>
                </c:pt>
                <c:pt idx="2546">
                  <c:v>34838.160000000003</c:v>
                </c:pt>
                <c:pt idx="2547">
                  <c:v>35116.400000000001</c:v>
                </c:pt>
                <c:pt idx="2548">
                  <c:v>34792.67</c:v>
                </c:pt>
                <c:pt idx="2549">
                  <c:v>35064.25</c:v>
                </c:pt>
                <c:pt idx="2550">
                  <c:v>35208.51</c:v>
                </c:pt>
                <c:pt idx="2551">
                  <c:v>35101.85</c:v>
                </c:pt>
                <c:pt idx="2552">
                  <c:v>35264.67</c:v>
                </c:pt>
                <c:pt idx="2553">
                  <c:v>35484.97</c:v>
                </c:pt>
                <c:pt idx="2554">
                  <c:v>35499.85</c:v>
                </c:pt>
                <c:pt idx="2555">
                  <c:v>35515.379999999997</c:v>
                </c:pt>
                <c:pt idx="2556">
                  <c:v>35625.4</c:v>
                </c:pt>
                <c:pt idx="2557">
                  <c:v>35343.279999999999</c:v>
                </c:pt>
                <c:pt idx="2558">
                  <c:v>34960.69</c:v>
                </c:pt>
                <c:pt idx="2559">
                  <c:v>34894.120000000003</c:v>
                </c:pt>
                <c:pt idx="2560">
                  <c:v>35120.080000000002</c:v>
                </c:pt>
                <c:pt idx="2561">
                  <c:v>35335.71</c:v>
                </c:pt>
                <c:pt idx="2562">
                  <c:v>35366.26</c:v>
                </c:pt>
                <c:pt idx="2563">
                  <c:v>35405.5</c:v>
                </c:pt>
                <c:pt idx="2564">
                  <c:v>35213.120000000003</c:v>
                </c:pt>
                <c:pt idx="2565">
                  <c:v>35455.800000000003</c:v>
                </c:pt>
                <c:pt idx="2566">
                  <c:v>35399.839999999997</c:v>
                </c:pt>
                <c:pt idx="2567">
                  <c:v>35360.730000000003</c:v>
                </c:pt>
                <c:pt idx="2568">
                  <c:v>35312.53</c:v>
                </c:pt>
                <c:pt idx="2569">
                  <c:v>35443.82</c:v>
                </c:pt>
                <c:pt idx="2570">
                  <c:v>35369.089999999997</c:v>
                </c:pt>
                <c:pt idx="2571">
                  <c:v>35369.089999999997</c:v>
                </c:pt>
                <c:pt idx="2572">
                  <c:v>35100</c:v>
                </c:pt>
                <c:pt idx="2573">
                  <c:v>35031.07</c:v>
                </c:pt>
                <c:pt idx="2574">
                  <c:v>34879.379999999997</c:v>
                </c:pt>
                <c:pt idx="2575">
                  <c:v>34607.72</c:v>
                </c:pt>
                <c:pt idx="2576">
                  <c:v>34869.629999999997</c:v>
                </c:pt>
                <c:pt idx="2577">
                  <c:v>34577.57</c:v>
                </c:pt>
                <c:pt idx="2578">
                  <c:v>34814.39</c:v>
                </c:pt>
                <c:pt idx="2579">
                  <c:v>34751.32</c:v>
                </c:pt>
                <c:pt idx="2580">
                  <c:v>34584.879999999997</c:v>
                </c:pt>
                <c:pt idx="2581">
                  <c:v>33970.47</c:v>
                </c:pt>
                <c:pt idx="2582">
                  <c:v>33919.839999999997</c:v>
                </c:pt>
                <c:pt idx="2583">
                  <c:v>34258.32</c:v>
                </c:pt>
                <c:pt idx="2584">
                  <c:v>34764.82</c:v>
                </c:pt>
                <c:pt idx="2585">
                  <c:v>34798</c:v>
                </c:pt>
                <c:pt idx="2586">
                  <c:v>34869.370000000003</c:v>
                </c:pt>
                <c:pt idx="2587">
                  <c:v>34299.99</c:v>
                </c:pt>
                <c:pt idx="2588">
                  <c:v>34390.720000000001</c:v>
                </c:pt>
                <c:pt idx="2589">
                  <c:v>33843.919999999998</c:v>
                </c:pt>
                <c:pt idx="2590">
                  <c:v>34326.46</c:v>
                </c:pt>
                <c:pt idx="2591">
                  <c:v>34002.92</c:v>
                </c:pt>
                <c:pt idx="2592">
                  <c:v>34314.67</c:v>
                </c:pt>
                <c:pt idx="2593">
                  <c:v>34416.99</c:v>
                </c:pt>
                <c:pt idx="2594">
                  <c:v>34754.94</c:v>
                </c:pt>
                <c:pt idx="2595">
                  <c:v>34746.25</c:v>
                </c:pt>
                <c:pt idx="2596">
                  <c:v>34496.06</c:v>
                </c:pt>
                <c:pt idx="2597">
                  <c:v>34378.339999999997</c:v>
                </c:pt>
                <c:pt idx="2598">
                  <c:v>34377.81</c:v>
                </c:pt>
                <c:pt idx="2599">
                  <c:v>34912.559999999998</c:v>
                </c:pt>
                <c:pt idx="2600">
                  <c:v>35294.76</c:v>
                </c:pt>
                <c:pt idx="2601">
                  <c:v>35258.61</c:v>
                </c:pt>
                <c:pt idx="2602">
                  <c:v>35457.31</c:v>
                </c:pt>
                <c:pt idx="2603">
                  <c:v>35609.339999999997</c:v>
                </c:pt>
                <c:pt idx="2604">
                  <c:v>35603.08</c:v>
                </c:pt>
                <c:pt idx="2605">
                  <c:v>35677.019999999997</c:v>
                </c:pt>
                <c:pt idx="2606">
                  <c:v>35741.15</c:v>
                </c:pt>
                <c:pt idx="2607">
                  <c:v>35756.879999999997</c:v>
                </c:pt>
                <c:pt idx="2608">
                  <c:v>35490.69</c:v>
                </c:pt>
                <c:pt idx="2609">
                  <c:v>35730.480000000003</c:v>
                </c:pt>
                <c:pt idx="2610">
                  <c:v>35819.56</c:v>
                </c:pt>
                <c:pt idx="2611">
                  <c:v>35913.839999999997</c:v>
                </c:pt>
                <c:pt idx="2612">
                  <c:v>36052.629999999997</c:v>
                </c:pt>
                <c:pt idx="2613">
                  <c:v>36157.58</c:v>
                </c:pt>
                <c:pt idx="2614">
                  <c:v>36124.230000000003</c:v>
                </c:pt>
                <c:pt idx="2615">
                  <c:v>36327.949999999997</c:v>
                </c:pt>
                <c:pt idx="2616">
                  <c:v>36432.22</c:v>
                </c:pt>
                <c:pt idx="2617">
                  <c:v>36319.980000000003</c:v>
                </c:pt>
                <c:pt idx="2618">
                  <c:v>36079.94</c:v>
                </c:pt>
                <c:pt idx="2619">
                  <c:v>35921.230000000003</c:v>
                </c:pt>
                <c:pt idx="2620">
                  <c:v>36100.31</c:v>
                </c:pt>
                <c:pt idx="2621">
                  <c:v>36087.449999999997</c:v>
                </c:pt>
                <c:pt idx="2622">
                  <c:v>36142.22</c:v>
                </c:pt>
                <c:pt idx="2623">
                  <c:v>35931.050000000003</c:v>
                </c:pt>
                <c:pt idx="2624">
                  <c:v>35870.949999999997</c:v>
                </c:pt>
                <c:pt idx="2625">
                  <c:v>35601.980000000003</c:v>
                </c:pt>
                <c:pt idx="2626">
                  <c:v>35619.25</c:v>
                </c:pt>
                <c:pt idx="2627">
                  <c:v>35813.800000000003</c:v>
                </c:pt>
                <c:pt idx="2628">
                  <c:v>35804.379999999997</c:v>
                </c:pt>
                <c:pt idx="2629">
                  <c:v>35804.379999999997</c:v>
                </c:pt>
                <c:pt idx="2630">
                  <c:v>34899.339999999997</c:v>
                </c:pt>
                <c:pt idx="2631">
                  <c:v>35135.94</c:v>
                </c:pt>
                <c:pt idx="2632">
                  <c:v>34483.72</c:v>
                </c:pt>
                <c:pt idx="2633">
                  <c:v>34022.04</c:v>
                </c:pt>
                <c:pt idx="2634">
                  <c:v>34639.79</c:v>
                </c:pt>
                <c:pt idx="2635">
                  <c:v>34580.080000000002</c:v>
                </c:pt>
                <c:pt idx="2636">
                  <c:v>35227.03</c:v>
                </c:pt>
                <c:pt idx="2637">
                  <c:v>35719.43</c:v>
                </c:pt>
                <c:pt idx="2638">
                  <c:v>35754.75</c:v>
                </c:pt>
                <c:pt idx="2639">
                  <c:v>35754.69</c:v>
                </c:pt>
                <c:pt idx="2640">
                  <c:v>35970.99</c:v>
                </c:pt>
                <c:pt idx="2641">
                  <c:v>35650.949999999997</c:v>
                </c:pt>
                <c:pt idx="2642">
                  <c:v>35544.18</c:v>
                </c:pt>
                <c:pt idx="2643">
                  <c:v>35927.43</c:v>
                </c:pt>
                <c:pt idx="2644">
                  <c:v>35897.64</c:v>
                </c:pt>
                <c:pt idx="2645">
                  <c:v>35365.440000000002</c:v>
                </c:pt>
                <c:pt idx="2646">
                  <c:v>34932.160000000003</c:v>
                </c:pt>
                <c:pt idx="2647">
                  <c:v>35492.699999999997</c:v>
                </c:pt>
                <c:pt idx="2648">
                  <c:v>35753.89</c:v>
                </c:pt>
                <c:pt idx="2649">
                  <c:v>35950.559999999998</c:v>
                </c:pt>
                <c:pt idx="2650">
                  <c:v>35950.559999999998</c:v>
                </c:pt>
                <c:pt idx="2651">
                  <c:v>36302.379999999997</c:v>
                </c:pt>
                <c:pt idx="2652">
                  <c:v>36398.21</c:v>
                </c:pt>
                <c:pt idx="2653">
                  <c:v>36488.629999999997</c:v>
                </c:pt>
                <c:pt idx="2654">
                  <c:v>36398.080000000002</c:v>
                </c:pt>
                <c:pt idx="2655">
                  <c:v>36338.300000000003</c:v>
                </c:pt>
                <c:pt idx="2656">
                  <c:v>36585.06</c:v>
                </c:pt>
                <c:pt idx="2657">
                  <c:v>36799.65</c:v>
                </c:pt>
                <c:pt idx="2658">
                  <c:v>36407.11</c:v>
                </c:pt>
                <c:pt idx="2659">
                  <c:v>36236.47</c:v>
                </c:pt>
                <c:pt idx="2660">
                  <c:v>36231.660000000003</c:v>
                </c:pt>
                <c:pt idx="2661">
                  <c:v>36068.870000000003</c:v>
                </c:pt>
                <c:pt idx="2662">
                  <c:v>36252.019999999997</c:v>
                </c:pt>
                <c:pt idx="2663">
                  <c:v>36290.32</c:v>
                </c:pt>
                <c:pt idx="2664">
                  <c:v>36113.620000000003</c:v>
                </c:pt>
                <c:pt idx="2665">
                  <c:v>35911.81</c:v>
                </c:pt>
                <c:pt idx="2666">
                  <c:v>35911.81</c:v>
                </c:pt>
                <c:pt idx="2667">
                  <c:v>35368.47</c:v>
                </c:pt>
                <c:pt idx="2668">
                  <c:v>35028.65</c:v>
                </c:pt>
                <c:pt idx="2669">
                  <c:v>34715.39</c:v>
                </c:pt>
                <c:pt idx="2670">
                  <c:v>34265.370000000003</c:v>
                </c:pt>
                <c:pt idx="2671">
                  <c:v>34364.5</c:v>
                </c:pt>
                <c:pt idx="2672">
                  <c:v>34297.730000000003</c:v>
                </c:pt>
                <c:pt idx="2673">
                  <c:v>34168.089999999997</c:v>
                </c:pt>
                <c:pt idx="2674">
                  <c:v>34160.78</c:v>
                </c:pt>
                <c:pt idx="2675">
                  <c:v>34725.47</c:v>
                </c:pt>
                <c:pt idx="2676">
                  <c:v>35131.86</c:v>
                </c:pt>
                <c:pt idx="2677">
                  <c:v>35405.24</c:v>
                </c:pt>
                <c:pt idx="2678">
                  <c:v>35629.33</c:v>
                </c:pt>
                <c:pt idx="2679">
                  <c:v>35111.160000000003</c:v>
                </c:pt>
                <c:pt idx="2680">
                  <c:v>35089.74</c:v>
                </c:pt>
                <c:pt idx="2681">
                  <c:v>35091.129999999997</c:v>
                </c:pt>
                <c:pt idx="2682">
                  <c:v>35462.78</c:v>
                </c:pt>
                <c:pt idx="2683">
                  <c:v>35768.06</c:v>
                </c:pt>
                <c:pt idx="2684">
                  <c:v>35241.589999999997</c:v>
                </c:pt>
                <c:pt idx="2685">
                  <c:v>34738.06</c:v>
                </c:pt>
                <c:pt idx="2686">
                  <c:v>34566.17</c:v>
                </c:pt>
                <c:pt idx="2687">
                  <c:v>34988.839999999997</c:v>
                </c:pt>
                <c:pt idx="2688">
                  <c:v>34934.269999999997</c:v>
                </c:pt>
                <c:pt idx="2689">
                  <c:v>34312.03</c:v>
                </c:pt>
                <c:pt idx="2690">
                  <c:v>34079.18</c:v>
                </c:pt>
                <c:pt idx="2691">
                  <c:v>34079.18</c:v>
                </c:pt>
                <c:pt idx="2692">
                  <c:v>33596.61</c:v>
                </c:pt>
                <c:pt idx="2693">
                  <c:v>33131.760000000002</c:v>
                </c:pt>
                <c:pt idx="2694">
                  <c:v>33223.83</c:v>
                </c:pt>
                <c:pt idx="2695">
                  <c:v>34058.75</c:v>
                </c:pt>
                <c:pt idx="2696">
                  <c:v>33892.6</c:v>
                </c:pt>
                <c:pt idx="2697">
                  <c:v>33294.949999999997</c:v>
                </c:pt>
                <c:pt idx="2698">
                  <c:v>33891.35</c:v>
                </c:pt>
                <c:pt idx="2699">
                  <c:v>33794.660000000003</c:v>
                </c:pt>
                <c:pt idx="2700">
                  <c:v>33614.800000000003</c:v>
                </c:pt>
                <c:pt idx="2701">
                  <c:v>32817.379999999997</c:v>
                </c:pt>
                <c:pt idx="2702">
                  <c:v>32632.639999999999</c:v>
                </c:pt>
                <c:pt idx="2703">
                  <c:v>33286.25</c:v>
                </c:pt>
                <c:pt idx="2704">
                  <c:v>33174.07</c:v>
                </c:pt>
                <c:pt idx="2705">
                  <c:v>32944.19</c:v>
                </c:pt>
                <c:pt idx="2706">
                  <c:v>32945.24</c:v>
                </c:pt>
                <c:pt idx="2707">
                  <c:v>33544.339999999997</c:v>
                </c:pt>
                <c:pt idx="2708">
                  <c:v>34063.1</c:v>
                </c:pt>
                <c:pt idx="2709">
                  <c:v>34480.76</c:v>
                </c:pt>
                <c:pt idx="2710">
                  <c:v>34754.93</c:v>
                </c:pt>
                <c:pt idx="2711">
                  <c:v>34552.99</c:v>
                </c:pt>
                <c:pt idx="2712">
                  <c:v>34807.46</c:v>
                </c:pt>
                <c:pt idx="2713">
                  <c:v>34358.5</c:v>
                </c:pt>
                <c:pt idx="2714">
                  <c:v>34707.94</c:v>
                </c:pt>
                <c:pt idx="2715">
                  <c:v>34861.24</c:v>
                </c:pt>
                <c:pt idx="2716">
                  <c:v>34955.89</c:v>
                </c:pt>
                <c:pt idx="2717">
                  <c:v>35294.19</c:v>
                </c:pt>
                <c:pt idx="2718">
                  <c:v>35228.81</c:v>
                </c:pt>
                <c:pt idx="2719">
                  <c:v>34678.35</c:v>
                </c:pt>
                <c:pt idx="2720">
                  <c:v>34818.269999999997</c:v>
                </c:pt>
                <c:pt idx="2721">
                  <c:v>34921.879999999997</c:v>
                </c:pt>
                <c:pt idx="2722">
                  <c:v>34641.18</c:v>
                </c:pt>
                <c:pt idx="2723">
                  <c:v>34496.51</c:v>
                </c:pt>
                <c:pt idx="2724">
                  <c:v>34583.57</c:v>
                </c:pt>
                <c:pt idx="2725">
                  <c:v>34721.120000000003</c:v>
                </c:pt>
                <c:pt idx="2726">
                  <c:v>34308.080000000002</c:v>
                </c:pt>
                <c:pt idx="2727">
                  <c:v>34220.36</c:v>
                </c:pt>
                <c:pt idx="2728">
                  <c:v>34564.589999999997</c:v>
                </c:pt>
                <c:pt idx="2729">
                  <c:v>34451.230000000003</c:v>
                </c:pt>
                <c:pt idx="2730">
                  <c:v>34451.230000000003</c:v>
                </c:pt>
                <c:pt idx="2731">
                  <c:v>34411.69</c:v>
                </c:pt>
                <c:pt idx="2732">
                  <c:v>34911.199999999997</c:v>
                </c:pt>
                <c:pt idx="2733">
                  <c:v>35160.79</c:v>
                </c:pt>
                <c:pt idx="2734">
                  <c:v>34792.76</c:v>
                </c:pt>
                <c:pt idx="2735">
                  <c:v>33811.4</c:v>
                </c:pt>
                <c:pt idx="2736">
                  <c:v>34049.46</c:v>
                </c:pt>
                <c:pt idx="2737">
                  <c:v>33240.18</c:v>
                </c:pt>
                <c:pt idx="2738">
                  <c:v>33301.93</c:v>
                </c:pt>
                <c:pt idx="2739">
                  <c:v>33916.39</c:v>
                </c:pt>
                <c:pt idx="2740">
                  <c:v>32977.21</c:v>
                </c:pt>
                <c:pt idx="2741">
                  <c:v>33061.5</c:v>
                </c:pt>
                <c:pt idx="2742">
                  <c:v>33128.79</c:v>
                </c:pt>
                <c:pt idx="2743">
                  <c:v>34061.06</c:v>
                </c:pt>
                <c:pt idx="2744">
                  <c:v>32997.97</c:v>
                </c:pt>
                <c:pt idx="2745">
                  <c:v>32899.370000000003</c:v>
                </c:pt>
                <c:pt idx="2746">
                  <c:v>32245.7</c:v>
                </c:pt>
                <c:pt idx="2747">
                  <c:v>32160.74</c:v>
                </c:pt>
                <c:pt idx="2748">
                  <c:v>31834.11</c:v>
                </c:pt>
                <c:pt idx="2749">
                  <c:v>31730.3</c:v>
                </c:pt>
                <c:pt idx="2750">
                  <c:v>32196.66</c:v>
                </c:pt>
                <c:pt idx="2751">
                  <c:v>32223.42</c:v>
                </c:pt>
                <c:pt idx="2752">
                  <c:v>32654.59</c:v>
                </c:pt>
                <c:pt idx="2753">
                  <c:v>31490.07</c:v>
                </c:pt>
                <c:pt idx="2754">
                  <c:v>31253.13</c:v>
                </c:pt>
                <c:pt idx="2755">
                  <c:v>31261.9</c:v>
                </c:pt>
                <c:pt idx="2756">
                  <c:v>31880.240000000002</c:v>
                </c:pt>
                <c:pt idx="2757">
                  <c:v>31928.62</c:v>
                </c:pt>
                <c:pt idx="2758">
                  <c:v>32120.28</c:v>
                </c:pt>
                <c:pt idx="2759">
                  <c:v>32637.19</c:v>
                </c:pt>
                <c:pt idx="2760">
                  <c:v>33212.959999999999</c:v>
                </c:pt>
                <c:pt idx="2761">
                  <c:v>33212.959999999999</c:v>
                </c:pt>
                <c:pt idx="2762">
                  <c:v>32990.120000000003</c:v>
                </c:pt>
                <c:pt idx="2763">
                  <c:v>32813.230000000003</c:v>
                </c:pt>
                <c:pt idx="2764">
                  <c:v>33248.28</c:v>
                </c:pt>
                <c:pt idx="2765">
                  <c:v>32899.699999999997</c:v>
                </c:pt>
                <c:pt idx="2766">
                  <c:v>32915.78</c:v>
                </c:pt>
                <c:pt idx="2767">
                  <c:v>33180.14</c:v>
                </c:pt>
                <c:pt idx="2768">
                  <c:v>32910.9</c:v>
                </c:pt>
                <c:pt idx="2769">
                  <c:v>32272.79</c:v>
                </c:pt>
                <c:pt idx="2770">
                  <c:v>31392.79</c:v>
                </c:pt>
                <c:pt idx="2771">
                  <c:v>30516.74</c:v>
                </c:pt>
                <c:pt idx="2772">
                  <c:v>30364.83</c:v>
                </c:pt>
                <c:pt idx="2773">
                  <c:v>30668.53</c:v>
                </c:pt>
                <c:pt idx="2774">
                  <c:v>29927.07</c:v>
                </c:pt>
                <c:pt idx="2775">
                  <c:v>29888.78</c:v>
                </c:pt>
                <c:pt idx="2776">
                  <c:v>29888.78</c:v>
                </c:pt>
                <c:pt idx="2777">
                  <c:v>30530.25</c:v>
                </c:pt>
                <c:pt idx="2778">
                  <c:v>30483.13</c:v>
                </c:pt>
                <c:pt idx="2779">
                  <c:v>30677.360000000001</c:v>
                </c:pt>
                <c:pt idx="2780">
                  <c:v>31500.68</c:v>
                </c:pt>
                <c:pt idx="2781">
                  <c:v>31438.26</c:v>
                </c:pt>
                <c:pt idx="2782">
                  <c:v>30946.99</c:v>
                </c:pt>
                <c:pt idx="2783">
                  <c:v>31029.31</c:v>
                </c:pt>
                <c:pt idx="2784">
                  <c:v>30775.43</c:v>
                </c:pt>
                <c:pt idx="2785">
                  <c:v>31097.26</c:v>
                </c:pt>
                <c:pt idx="2786">
                  <c:v>31097.26</c:v>
                </c:pt>
                <c:pt idx="2787">
                  <c:v>30967.82</c:v>
                </c:pt>
                <c:pt idx="2788">
                  <c:v>31037.68</c:v>
                </c:pt>
                <c:pt idx="2789">
                  <c:v>31384.55</c:v>
                </c:pt>
                <c:pt idx="2790">
                  <c:v>31338.15</c:v>
                </c:pt>
                <c:pt idx="2791">
                  <c:v>31173.84</c:v>
                </c:pt>
                <c:pt idx="2792">
                  <c:v>30981.33</c:v>
                </c:pt>
                <c:pt idx="2793">
                  <c:v>30772.79</c:v>
                </c:pt>
                <c:pt idx="2794">
                  <c:v>30630.17</c:v>
                </c:pt>
                <c:pt idx="2795">
                  <c:v>31288.26</c:v>
                </c:pt>
                <c:pt idx="2796">
                  <c:v>31072.61</c:v>
                </c:pt>
                <c:pt idx="2797">
                  <c:v>31827.05</c:v>
                </c:pt>
                <c:pt idx="2798">
                  <c:v>31874.84</c:v>
                </c:pt>
                <c:pt idx="2799">
                  <c:v>32036.9</c:v>
                </c:pt>
                <c:pt idx="2800">
                  <c:v>31899.29</c:v>
                </c:pt>
                <c:pt idx="2801">
                  <c:v>31990.04</c:v>
                </c:pt>
                <c:pt idx="2802">
                  <c:v>31761.54</c:v>
                </c:pt>
                <c:pt idx="2803">
                  <c:v>32197.59</c:v>
                </c:pt>
                <c:pt idx="2804">
                  <c:v>32529.63</c:v>
                </c:pt>
                <c:pt idx="2805">
                  <c:v>32845.129999999997</c:v>
                </c:pt>
                <c:pt idx="2806">
                  <c:v>32798.400000000001</c:v>
                </c:pt>
                <c:pt idx="2807">
                  <c:v>32396.17</c:v>
                </c:pt>
                <c:pt idx="2808">
                  <c:v>32812.5</c:v>
                </c:pt>
                <c:pt idx="2809">
                  <c:v>32726.82</c:v>
                </c:pt>
                <c:pt idx="2810">
                  <c:v>32803.47</c:v>
                </c:pt>
                <c:pt idx="2811">
                  <c:v>32832.54</c:v>
                </c:pt>
                <c:pt idx="2812">
                  <c:v>32774.410000000003</c:v>
                </c:pt>
                <c:pt idx="2813">
                  <c:v>33309.51</c:v>
                </c:pt>
                <c:pt idx="2814">
                  <c:v>33336.67</c:v>
                </c:pt>
                <c:pt idx="2815">
                  <c:v>33761.050000000003</c:v>
                </c:pt>
                <c:pt idx="2816">
                  <c:v>33912.44</c:v>
                </c:pt>
                <c:pt idx="2817">
                  <c:v>34152.01</c:v>
                </c:pt>
                <c:pt idx="2818">
                  <c:v>33980.32</c:v>
                </c:pt>
                <c:pt idx="2819">
                  <c:v>33999.040000000001</c:v>
                </c:pt>
                <c:pt idx="2820">
                  <c:v>33706.74</c:v>
                </c:pt>
                <c:pt idx="2821">
                  <c:v>33063.61</c:v>
                </c:pt>
                <c:pt idx="2822">
                  <c:v>32909.589999999997</c:v>
                </c:pt>
                <c:pt idx="2823">
                  <c:v>32969.230000000003</c:v>
                </c:pt>
                <c:pt idx="2824">
                  <c:v>33291.78</c:v>
                </c:pt>
                <c:pt idx="2825">
                  <c:v>32283.4</c:v>
                </c:pt>
                <c:pt idx="2826">
                  <c:v>32098.99</c:v>
                </c:pt>
                <c:pt idx="2827">
                  <c:v>31790.87</c:v>
                </c:pt>
                <c:pt idx="2828">
                  <c:v>31510.43</c:v>
                </c:pt>
                <c:pt idx="2829">
                  <c:v>31656.42</c:v>
                </c:pt>
                <c:pt idx="2830">
                  <c:v>31318.44</c:v>
                </c:pt>
                <c:pt idx="2831">
                  <c:v>31318.44</c:v>
                </c:pt>
                <c:pt idx="2832">
                  <c:v>31145.3</c:v>
                </c:pt>
                <c:pt idx="2833">
                  <c:v>31581.279999999999</c:v>
                </c:pt>
                <c:pt idx="2834">
                  <c:v>31774.52</c:v>
                </c:pt>
                <c:pt idx="2835">
                  <c:v>32151.71</c:v>
                </c:pt>
                <c:pt idx="2836">
                  <c:v>32381.34</c:v>
                </c:pt>
                <c:pt idx="2837">
                  <c:v>31104.97</c:v>
                </c:pt>
                <c:pt idx="2838">
                  <c:v>31135.09</c:v>
                </c:pt>
                <c:pt idx="2839">
                  <c:v>30961.82</c:v>
                </c:pt>
                <c:pt idx="2840">
                  <c:v>30822.42</c:v>
                </c:pt>
                <c:pt idx="2841">
                  <c:v>31019.68</c:v>
                </c:pt>
                <c:pt idx="2842">
                  <c:v>30706.23</c:v>
                </c:pt>
                <c:pt idx="2843">
                  <c:v>30183.78</c:v>
                </c:pt>
                <c:pt idx="2844">
                  <c:v>30076.68</c:v>
                </c:pt>
                <c:pt idx="2845">
                  <c:v>29590.41</c:v>
                </c:pt>
                <c:pt idx="2846">
                  <c:v>29260.81</c:v>
                </c:pt>
                <c:pt idx="2847">
                  <c:v>29134.99</c:v>
                </c:pt>
                <c:pt idx="2848">
                  <c:v>29683.74</c:v>
                </c:pt>
                <c:pt idx="2849">
                  <c:v>29225.61</c:v>
                </c:pt>
                <c:pt idx="2850">
                  <c:v>28725.51</c:v>
                </c:pt>
                <c:pt idx="2851">
                  <c:v>29490.89</c:v>
                </c:pt>
                <c:pt idx="2852">
                  <c:v>30316.32</c:v>
                </c:pt>
                <c:pt idx="2853">
                  <c:v>30273.87</c:v>
                </c:pt>
                <c:pt idx="2854">
                  <c:v>29926.94</c:v>
                </c:pt>
                <c:pt idx="2855">
                  <c:v>29296.79</c:v>
                </c:pt>
                <c:pt idx="2856">
                  <c:v>29202.880000000001</c:v>
                </c:pt>
                <c:pt idx="2857">
                  <c:v>29239.19</c:v>
                </c:pt>
                <c:pt idx="2858">
                  <c:v>29210.85</c:v>
                </c:pt>
                <c:pt idx="2859">
                  <c:v>30038.720000000001</c:v>
                </c:pt>
                <c:pt idx="2860">
                  <c:v>29634.83</c:v>
                </c:pt>
                <c:pt idx="2861">
                  <c:v>30185.82</c:v>
                </c:pt>
                <c:pt idx="2862">
                  <c:v>30523.8</c:v>
                </c:pt>
                <c:pt idx="2863">
                  <c:v>30423.81</c:v>
                </c:pt>
                <c:pt idx="2864">
                  <c:v>30333.59</c:v>
                </c:pt>
                <c:pt idx="2865">
                  <c:v>31082.560000000001</c:v>
                </c:pt>
                <c:pt idx="2866">
                  <c:v>31499.62</c:v>
                </c:pt>
                <c:pt idx="2867">
                  <c:v>31836.74</c:v>
                </c:pt>
                <c:pt idx="2868">
                  <c:v>31839.11</c:v>
                </c:pt>
                <c:pt idx="2869">
                  <c:v>32033.279999999999</c:v>
                </c:pt>
                <c:pt idx="2870">
                  <c:v>32861.800000000003</c:v>
                </c:pt>
                <c:pt idx="2871">
                  <c:v>32732.95</c:v>
                </c:pt>
                <c:pt idx="2872">
                  <c:v>32147.759999999998</c:v>
                </c:pt>
              </c:numCache>
            </c:numRef>
          </c:val>
          <c:smooth val="0"/>
          <c:extLst>
            <c:ext xmlns:c16="http://schemas.microsoft.com/office/drawing/2014/chart" uri="{C3380CC4-5D6E-409C-BE32-E72D297353CC}">
              <c16:uniqueId val="{00000002-8F38-4304-B146-D258D30DEEA7}"/>
            </c:ext>
          </c:extLst>
        </c:ser>
        <c:dLbls>
          <c:showLegendKey val="0"/>
          <c:showVal val="0"/>
          <c:showCatName val="0"/>
          <c:showSerName val="0"/>
          <c:showPercent val="0"/>
          <c:showBubbleSize val="0"/>
        </c:dLbls>
        <c:marker val="1"/>
        <c:smooth val="0"/>
        <c:axId val="3"/>
        <c:axId val="4"/>
      </c:lineChart>
      <c:dateAx>
        <c:axId val="1248695728"/>
        <c:scaling>
          <c:orientation val="minMax"/>
          <c:min val="40909"/>
        </c:scaling>
        <c:delete val="0"/>
        <c:axPos val="b"/>
        <c:numFmt formatCode="yyyy" sourceLinked="0"/>
        <c:majorTickMark val="none"/>
        <c:minorTickMark val="none"/>
        <c:tickLblPos val="nextTo"/>
        <c:spPr>
          <a:noFill/>
          <a:ln w="9525" cap="flat" cmpd="sng" algn="ctr">
            <a:solidFill>
              <a:sysClr val="windowText" lastClr="000000"/>
            </a:solidFill>
            <a:round/>
          </a:ln>
          <a:effectLst/>
        </c:spPr>
        <c:txPr>
          <a:bodyPr rot="0" vert="horz"/>
          <a:lstStyle/>
          <a:p>
            <a:pPr>
              <a:defRPr sz="1100" b="0" i="0" u="none" strike="noStrike" baseline="0">
                <a:solidFill>
                  <a:srgbClr val="333333"/>
                </a:solidFill>
                <a:latin typeface="Calibri"/>
                <a:ea typeface="Calibri"/>
                <a:cs typeface="Calibri"/>
              </a:defRPr>
            </a:pPr>
            <a:endParaRPr lang="en-US"/>
          </a:p>
        </c:txPr>
        <c:crossAx val="1"/>
        <c:crosses val="autoZero"/>
        <c:auto val="1"/>
        <c:lblOffset val="100"/>
        <c:baseTimeUnit val="days"/>
        <c:majorUnit val="2"/>
        <c:majorTimeUnit val="years"/>
      </c:dateAx>
      <c:valAx>
        <c:axId val="1"/>
        <c:scaling>
          <c:orientation val="minMax"/>
        </c:scaling>
        <c:delete val="0"/>
        <c:axPos val="l"/>
        <c:majorGridlines>
          <c:spPr>
            <a:ln w="9525" cap="flat" cmpd="sng" algn="ctr">
              <a:solidFill>
                <a:schemeClr val="tx1">
                  <a:lumMod val="15000"/>
                  <a:lumOff val="85000"/>
                </a:schemeClr>
              </a:solidFill>
              <a:prstDash val="lgDash"/>
              <a:round/>
            </a:ln>
            <a:effectLst/>
          </c:spPr>
        </c:majorGridlines>
        <c:title>
          <c:tx>
            <c:rich>
              <a:bodyPr/>
              <a:lstStyle/>
              <a:p>
                <a:pPr>
                  <a:defRPr sz="1100" b="1" i="0" u="none" strike="noStrike" baseline="0">
                    <a:solidFill>
                      <a:srgbClr val="000000"/>
                    </a:solidFill>
                    <a:latin typeface="Calibri"/>
                    <a:ea typeface="Calibri"/>
                    <a:cs typeface="Calibri"/>
                  </a:defRPr>
                </a:pPr>
                <a:r>
                  <a:rPr lang="en-US" sz="1100" dirty="0"/>
                  <a:t>S&amp;P and NASDAQ</a:t>
                </a:r>
              </a:p>
            </c:rich>
          </c:tx>
          <c:overlay val="0"/>
        </c:title>
        <c:numFmt formatCode="&quot;$&quot;#,##0" sourceLinked="0"/>
        <c:majorTickMark val="none"/>
        <c:minorTickMark val="none"/>
        <c:tickLblPos val="nextTo"/>
        <c:spPr>
          <a:ln w="6350">
            <a:noFill/>
          </a:ln>
        </c:spPr>
        <c:txPr>
          <a:bodyPr rot="0" vert="horz"/>
          <a:lstStyle/>
          <a:p>
            <a:pPr>
              <a:defRPr sz="1100" b="0" i="0" u="none" strike="noStrike" baseline="0">
                <a:solidFill>
                  <a:srgbClr val="333333"/>
                </a:solidFill>
                <a:latin typeface="Calibri"/>
                <a:ea typeface="Calibri"/>
                <a:cs typeface="Calibri"/>
              </a:defRPr>
            </a:pPr>
            <a:endParaRPr lang="en-US"/>
          </a:p>
        </c:txPr>
        <c:crossAx val="1248695728"/>
        <c:crosses val="autoZero"/>
        <c:crossBetween val="between"/>
      </c:valAx>
      <c:dateAx>
        <c:axId val="3"/>
        <c:scaling>
          <c:orientation val="minMax"/>
        </c:scaling>
        <c:delete val="1"/>
        <c:axPos val="b"/>
        <c:numFmt formatCode="yyyy\-mm\-dd" sourceLinked="1"/>
        <c:majorTickMark val="out"/>
        <c:minorTickMark val="none"/>
        <c:tickLblPos val="nextTo"/>
        <c:crossAx val="4"/>
        <c:crosses val="autoZero"/>
        <c:auto val="1"/>
        <c:lblOffset val="100"/>
        <c:baseTimeUnit val="days"/>
      </c:dateAx>
      <c:valAx>
        <c:axId val="4"/>
        <c:scaling>
          <c:orientation val="minMax"/>
        </c:scaling>
        <c:delete val="0"/>
        <c:axPos val="r"/>
        <c:title>
          <c:tx>
            <c:rich>
              <a:bodyPr/>
              <a:lstStyle/>
              <a:p>
                <a:pPr>
                  <a:defRPr sz="1100" b="1" i="0" u="none" strike="noStrike" baseline="0">
                    <a:solidFill>
                      <a:srgbClr val="000000"/>
                    </a:solidFill>
                    <a:latin typeface="Calibri"/>
                    <a:ea typeface="Calibri"/>
                    <a:cs typeface="Calibri"/>
                  </a:defRPr>
                </a:pPr>
                <a:r>
                  <a:rPr lang="en-US" sz="1100" dirty="0"/>
                  <a:t>DJIA</a:t>
                </a:r>
              </a:p>
            </c:rich>
          </c:tx>
          <c:overlay val="0"/>
        </c:title>
        <c:numFmt formatCode="&quot;$&quot;#,##0" sourceLinked="0"/>
        <c:majorTickMark val="out"/>
        <c:minorTickMark val="none"/>
        <c:tickLblPos val="nextTo"/>
        <c:spPr>
          <a:ln w="6350">
            <a:noFill/>
          </a:ln>
        </c:spPr>
        <c:txPr>
          <a:bodyPr rot="0" vert="horz"/>
          <a:lstStyle/>
          <a:p>
            <a:pPr>
              <a:defRPr sz="1100" b="0" i="0" u="none" strike="noStrike" baseline="0">
                <a:solidFill>
                  <a:srgbClr val="333333"/>
                </a:solidFill>
                <a:latin typeface="Calibri"/>
                <a:ea typeface="Calibri"/>
                <a:cs typeface="Calibri"/>
              </a:defRPr>
            </a:pPr>
            <a:endParaRPr lang="en-US"/>
          </a:p>
        </c:txPr>
        <c:crossAx val="3"/>
        <c:crosses val="max"/>
        <c:crossBetween val="between"/>
      </c:valAx>
      <c:spPr>
        <a:noFill/>
        <a:ln w="25400">
          <a:noFill/>
        </a:ln>
      </c:spPr>
    </c:plotArea>
    <c:legend>
      <c:legendPos val="b"/>
      <c:overlay val="0"/>
      <c:spPr>
        <a:noFill/>
        <a:ln w="25400">
          <a:noFill/>
        </a:ln>
      </c:spPr>
      <c:txPr>
        <a:bodyPr/>
        <a:lstStyle/>
        <a:p>
          <a:pPr>
            <a:defRPr sz="1100" b="0" i="0" u="none" strike="noStrike" baseline="0">
              <a:solidFill>
                <a:srgbClr val="333333"/>
              </a:solidFill>
              <a:latin typeface="Calibri"/>
              <a:ea typeface="Calibri"/>
              <a:cs typeface="Calibri"/>
            </a:defRPr>
          </a:pPr>
          <a:endParaRPr lang="en-US"/>
        </a:p>
      </c:txPr>
    </c:legend>
    <c:plotVisOnly val="1"/>
    <c:dispBlanksAs val="gap"/>
    <c:showDLblsOverMax val="0"/>
  </c:chart>
  <c:spPr>
    <a:noFill/>
    <a:ln w="9525" cap="flat" cmpd="sng" algn="ctr">
      <a:noFill/>
      <a:round/>
    </a:ln>
    <a:effectLst/>
  </c:spPr>
  <c:txPr>
    <a:bodyPr/>
    <a:lstStyle/>
    <a:p>
      <a:pPr>
        <a:defRPr sz="1000" b="0" i="0" u="none" strike="noStrike" baseline="0">
          <a:solidFill>
            <a:srgbClr val="000000"/>
          </a:solidFill>
          <a:latin typeface="Calibri"/>
          <a:ea typeface="Calibri"/>
          <a:cs typeface="Calibri"/>
        </a:defRPr>
      </a:pPr>
      <a:endParaRPr lang="en-US"/>
    </a:p>
  </c:txPr>
  <c:externalData r:id="rId1">
    <c:autoUpdate val="0"/>
  </c:externalData>
  <c:userShapes r:id="rId2"/>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entityId">
        <cx:lvl ptCount="52">
          <cx:pt idx="1">13656</cx:pt>
          <cx:pt idx="2">5599</cx:pt>
          <cx:pt idx="3">7798</cx:pt>
          <cx:pt idx="4">20543</cx:pt>
          <cx:pt idx="5">19840</cx:pt>
          <cx:pt idx="6">1040</cx:pt>
          <cx:pt idx="7">27664</cx:pt>
          <cx:pt idx="8">23097</cx:pt>
          <cx:pt idx="9">23161</cx:pt>
          <cx:pt idx="10">35022</cx:pt>
          <cx:pt idx="11">21196</cx:pt>
          <cx:pt idx="12">23117</cx:pt>
          <cx:pt idx="13">14808</cx:pt>
          <cx:pt idx="14">25623</cx:pt>
          <cx:pt idx="15">36684</cx:pt>
          <cx:pt idx="17">12004</cx:pt>
          <cx:pt idx="18">21412</cx:pt>
          <cx:pt idx="19">14987</cx:pt>
          <cx:pt idx="20">14882</cx:pt>
          <cx:pt idx="21">1003</cx:pt>
          <cx:pt idx="22">20487</cx:pt>
          <cx:pt idx="23">16121</cx:pt>
          <cx:pt idx="24">7636</cx:pt>
          <cx:pt idx="25">24230</cx:pt>
          <cx:pt idx="26">31410</cx:pt>
          <cx:pt idx="27">23132</cx:pt>
          <cx:pt idx="28">21512</cx:pt>
          <cx:pt idx="29">11032</cx:pt>
          <cx:pt idx="30">36208</cx:pt>
          <cx:pt idx="31">35364</cx:pt>
          <cx:pt idx="32">8831</cx:pt>
          <cx:pt idx="33">31418</cx:pt>
          <cx:pt idx="34">33145</cx:pt>
          <cx:pt idx="35">1945</cx:pt>
          <cx:pt idx="36">23035</cx:pt>
          <cx:pt idx="37">24293</cx:pt>
          <cx:pt idx="38">16480</cx:pt>
          <cx:pt idx="39">23624</cx:pt>
          <cx:pt idx="40">19283</cx:pt>
          <cx:pt idx="41">21502</cx:pt>
          <cx:pt idx="42">1951</cx:pt>
          <cx:pt idx="43">33025</cx:pt>
          <cx:pt idx="44">23611</cx:pt>
          <cx:pt idx="45">24561</cx:pt>
          <cx:pt idx="46">36927</cx:pt>
          <cx:pt idx="47">21789</cx:pt>
          <cx:pt idx="48">22869</cx:pt>
          <cx:pt idx="49">14713</cx:pt>
          <cx:pt idx="50">34626</cx:pt>
          <cx:pt idx="51">35841</cx:pt>
        </cx:lvl>
      </cx:strDim>
      <cx:strDim type="cat">
        <cx:f>Sheet1!$A$1:$A$52</cx:f>
        <cx:lvl ptCount="52">
          <cx:pt idx="0">State</cx:pt>
          <cx:pt idx="1">Hawaii</cx:pt>
          <cx:pt idx="2">California</cx:pt>
          <cx:pt idx="3">Connecticut</cx:pt>
          <cx:pt idx="4">Massachusetts</cx:pt>
          <cx:pt idx="5">Maine</cx:pt>
          <cx:pt idx="6">Alaska</cx:pt>
          <cx:pt idx="7">Rhode Island</cx:pt>
          <cx:pt idx="8">New Hampshire</cx:pt>
          <cx:pt idx="9">New York</cx:pt>
          <cx:pt idx="10">Vermont</cx:pt>
          <cx:pt idx="11">Michigan</cx:pt>
          <cx:pt idx="12">New Jersey</cx:pt>
          <cx:pt idx="13">Illinois</cx:pt>
          <cx:pt idx="14">Pennsylvania</cx:pt>
          <cx:pt idx="15">Wisconsin</cx:pt>
          <cx:pt idx="16">U.S.</cx:pt>
          <cx:pt idx="17">Georgia</cx:pt>
          <cx:pt idx="18">Minnesota</cx:pt>
          <cx:pt idx="19">Iowa</cx:pt>
          <cx:pt idx="20">Indiana</cx:pt>
          <cx:pt idx="21">Alabama</cx:pt>
          <cx:pt idx="22">Maryland</cx:pt>
          <cx:pt idx="23">Kansas</cx:pt>
          <cx:pt idx="24">Colorado</cx:pt>
          <cx:pt idx="25">Ohio</cx:pt>
          <cx:pt idx="26">South Carolina</cx:pt>
          <cx:pt idx="27">New Mexico</cx:pt>
          <cx:pt idx="28">Missouri</cx:pt>
          <cx:pt idx="29">Florida</cx:pt>
          <cx:pt idx="30">West Virginia</cx:pt>
          <cx:pt idx="31">Virginia</cx:pt>
          <cx:pt idx="32">Delaware</cx:pt>
          <cx:pt idx="33">South Dakota</cx:pt>
          <cx:pt idx="34">Texas</cx:pt>
          <cx:pt idx="35">Arizona</cx:pt>
          <cx:pt idx="36">Nevada</cx:pt>
          <cx:pt idx="37">Oklahoma</cx:pt>
          <cx:pt idx="38">Kentucky</cx:pt>
          <cx:pt idx="39">North Dakota</cx:pt>
          <cx:pt idx="40">Louisiana</cx:pt>
          <cx:pt idx="41">Mississippi</cx:pt>
          <cx:pt idx="42">Arkansas</cx:pt>
          <cx:pt idx="43">Tennessee</cx:pt>
          <cx:pt idx="44">North Carolina</cx:pt>
          <cx:pt idx="45">Oregon</cx:pt>
          <cx:pt idx="46">Wyoming</cx:pt>
          <cx:pt idx="47">Montana</cx:pt>
          <cx:pt idx="48">Nebraska</cx:pt>
          <cx:pt idx="49">Idaho</cx:pt>
          <cx:pt idx="50">Utah</cx:pt>
          <cx:pt idx="51">Washington</cx:pt>
        </cx:lvl>
      </cx:strDim>
      <cx:numDim type="colorVal">
        <cx:f>Sheet1!$C$1:$C$52</cx:f>
        <cx:lvl ptCount="52" formatCode="0.00">
          <cx:pt idx="0">0</cx:pt>
          <cx:pt idx="1">44.090000000000003</cx:pt>
          <cx:pt idx="2">28.98</cx:pt>
          <cx:pt idx="3">25.43</cx:pt>
          <cx:pt idx="4">25.199999999999999</cx:pt>
          <cx:pt idx="5">24.219999999999999</cx:pt>
          <cx:pt idx="6">24.010000000000002</cx:pt>
          <cx:pt idx="7">23.629999999999999</cx:pt>
          <cx:pt idx="8">22.719999999999999</cx:pt>
          <cx:pt idx="9">22.379999999999999</cx:pt>
          <cx:pt idx="10">20.469999999999999</cx:pt>
          <cx:pt idx="11">18.109999999999999</cx:pt>
          <cx:pt idx="12">17.27</cx:pt>
          <cx:pt idx="13">16.789999999999999</cx:pt>
          <cx:pt idx="14">16.510000000000002</cx:pt>
          <cx:pt idx="15">16.149999999999999</cx:pt>
          <cx:pt idx="16">15.42</cx:pt>
          <cx:pt idx="17">15.27</cx:pt>
          <cx:pt idx="18">15</cx:pt>
          <cx:pt idx="19">14.98</cx:pt>
          <cx:pt idx="20">14.81</cx:pt>
          <cx:pt idx="21">14.789999999999999</cx:pt>
          <cx:pt idx="22">14.67</cx:pt>
          <cx:pt idx="23">14.52</cx:pt>
          <cx:pt idx="24">14.42</cx:pt>
          <cx:pt idx="25">14.33</cx:pt>
          <cx:pt idx="26">14.210000000000001</cx:pt>
          <cx:pt idx="27">14.140000000000001</cx:pt>
          <cx:pt idx="28">14.07</cx:pt>
          <cx:pt idx="29">13.9</cx:pt>
          <cx:pt idx="30">13.76</cx:pt>
          <cx:pt idx="31">13.529999999999999</cx:pt>
          <cx:pt idx="32">13.369999999999999</cx:pt>
          <cx:pt idx="33">13.31</cx:pt>
          <cx:pt idx="34">13.300000000000001</cx:pt>
          <cx:pt idx="35">13.210000000000001</cx:pt>
          <cx:pt idx="36">13.18</cx:pt>
          <cx:pt idx="37">13.16</cx:pt>
          <cx:pt idx="38">13.130000000000001</cx:pt>
          <cx:pt idx="39">13.109999999999999</cx:pt>
          <cx:pt idx="40">12.789999999999999</cx:pt>
          <cx:pt idx="41">12.640000000000001</cx:pt>
          <cx:pt idx="42">12.56</cx:pt>
          <cx:pt idx="43">12.35</cx:pt>
          <cx:pt idx="44">11.83</cx:pt>
          <cx:pt idx="45">11.789999999999999</cx:pt>
          <cx:pt idx="46">11.75</cx:pt>
          <cx:pt idx="47">11.609999999999999</cx:pt>
          <cx:pt idx="48">11.6</cx:pt>
          <cx:pt idx="49">11.380000000000001</cx:pt>
          <cx:pt idx="50">11.24</cx:pt>
          <cx:pt idx="51">10.49</cx:pt>
        </cx:lvl>
      </cx:numDim>
    </cx:data>
  </cx:chartData>
  <cx:chart>
    <cx:title pos="t" align="ctr" overlay="0">
      <cx:tx>
        <cx:txData>
          <cx:v>U.S. Cost of Energy by State</cx:v>
        </cx:txData>
      </cx:tx>
      <cx:txPr>
        <a:bodyPr spcFirstLastPara="1" vertOverflow="ellipsis" horzOverflow="overflow" wrap="square" lIns="0" tIns="0" rIns="0" bIns="0" anchor="ctr" anchorCtr="1"/>
        <a:lstStyle/>
        <a:p>
          <a:pPr algn="ctr" rtl="0">
            <a:defRPr sz="1600" b="1"/>
          </a:pPr>
          <a:r>
            <a:rPr lang="en-US" sz="1600" b="1" i="0" u="none" strike="noStrike" baseline="0" dirty="0">
              <a:solidFill>
                <a:sysClr val="windowText" lastClr="000000"/>
              </a:solidFill>
              <a:latin typeface="Calibri" panose="020F0502020204030204"/>
            </a:rPr>
            <a:t>U.S. Cost of Energy by State</a:t>
          </a:r>
        </a:p>
      </cx:txPr>
    </cx:title>
    <cx:plotArea>
      <cx:plotAreaRegion>
        <cx:series layoutId="regionMap" uniqueId="{AA55D866-70BC-4DE3-8B73-642A20002FD9}">
          <cx:tx>
            <cx:txData>
              <cx:f/>
              <cx:v>¢/kWh</cx:v>
            </cx:txData>
          </cx:tx>
          <cx:spPr>
            <a:ln>
              <a:solidFill>
                <a:schemeClr val="tx1"/>
              </a:solidFill>
            </a:ln>
          </cx:spPr>
          <cx:dataId val="0"/>
          <cx:layoutPr>
            <cx:geography cultureLanguage="en-US" cultureRegion="US" attribution="Powered by Bing">
              <cx:geoCache provider="{E9337A44-BEBE-4D9F-B70C-5C5E7DAFC167}">
                <cx:binary>jHppt9ymsvZfycrnlwQQCDjr5H5AUs/de/C24/iL1va2LSEkIQnNv/5Wt53jIbk577KNQQxdTPVU
PcW/X+Z/vZQfn7uf5qqs/b9e5t9+zvu++devv/qX/GP17H+pzEvnvPvU//Liql/dp0/m5eOvH7rn
ydTZrxQT9utL/tz1H+ef/+ffMFr20cXP/XNS96ZfHoaP3fL40Q9l7/+x9v+o/OnjbZinpfn428/P
HypTx8b3nXnpf/5Stf/w28+KBPjnn379dowvtZfnCjr+2ecn9+mnyJVD9d48/7X/x2ff//YzEuEv
CqtQSSbDgEpC+c8/TR8/V4lfCBFSCRwEoSIMhz//VLuuz3/7OZC/KMWUkiogUjIRQpV3w5cqiVVA
oTLkglKo+lPSe1cumav/szRfyj/VQ3XvTN37336+/nzzudl1qpwpjDlmAeGU8SAMrjNvXp4fYTOg
Nfl/C6ktyZcZ75Ciuml0lX3i63HIsg32lSbVpDEr4kLKOCUfuc+1H18NONd4/UBRrT1OEzNnOquK
3TTdT80Om7u+fUtYq3tz/80y/52w8u+kDcKQBAEsD1VEfi+t42HYSJmBtDM+kFx67avmHgu66pS9
XVRz8qNNsrXSXOxQhR+FtLpZL4scdy3q39PK65HR3VrhJJtswsr0bJzcTEG4XxjT01Rp43I91LlW
dyL46JtF27nSeXoHw7S11zZNo6xu7q/DLWEVpddv0MJ204a17uXaZrRS900RX3/OcbWbVBrhFcHQ
ctNng26CkxyH26drk+uQbUO2VwlkM22uQ028OXg5JLh5YTD6n0K1rI6vMl0FvAncThuHeRKKKrq2
MTBc1i46ncI4baCtQzpVnaaGRtd8C3k/pVHaM00ru/GZTYzEd9c2eRUmHd+2OXSFalZXOmugy7Vp
Bt8KGi1tHcv+jtl5T4cqakf41w3JtTczaoer9F3o2zK5jmFcHbd5c0hRplvo2zKus2XbglRTpc7X
4WhxHEa/Y8G4ubawZnpoobXrFxtdf3bq8ScqO53ZIQrYHfdH5jYeetgaBoDfuMkFP94Ssflzqtff
82jWQpFtj3Vbj7trFQvy2//zjuP3vhgi2g7JbQIwDmsGnSKzvS7Pde7XH7/OgaEiaWu7ueavS5he
81DnXaWViwv7hEG0JajfMDxr2uVe05IJWC+8rYJMDwyuBp11CPnR3Rf0KQ2rGBs4Dv3BqFSHvE+u
xWtjT2btvNwtuNMYlbotq4gV42YoqmgY6uP1e7p2ehzTuFjfGfiN67jejhtjq8jCcNchKORVL3Q9
mOgqVUhJ9GdXSfuoLZi2U5EYw3QK+Wtdex02aRjMDEazzPTakP4VLsdNBd2vEly7TeUmVH+QACU2
THdju2xGVTNdjO65KohWYRCxUERVq+D4n2iWRTjI4+dxrqJusI8zSp9UhnpdBs0766ukJKFWS3Cf
VuWbqQmL2PBA15JvMy+OfhHntiPRmg1RX9hI5PQ8zGaIazkQvbTbqe9LTaV8svVb6stCI5O2kS3k
AnOaXmqWxVVeFzrM4MIgkt+XJEj8mME5G5Jg6h9K3ERN6JPBrbCCwR0osSy6qaxfPyPTdwr3xTVL
Z7L8CzT9p/g/T66Cv/++9vn68YptX0vnP0HxH1ttP7orAvkfG303Mmj/L9JdcfO7wl9A9E/g+FuE
/T8q//8wNOCSkW+0+/UXvgPR3599DiDTu/pb6PzS7Qt2EgLgSQJQ6hyAkHMm/oOdhLJfBODVF0T9
AptM/YIxZVIQSUMCKeDDF9hk/BfOOAkAUKlgjIB0f07wu10Ee+NvkIgA/jZfYZNJrkJJbphNMFwg
9gMQrW5tB+SH8MFibuK6s8ve99m+z/AUZUNVJ1XAIyZppntF7Dac3LHG2G3cRKqDb2S7UZ3aFeWA
z6i0n75Zyb+RjgZ/lU4pAoYFViwEk4N+D5MZn1kp8p49hMTB3XbsXCoEgCwR35uSPDiWPnLiQl27
YogXh8pIhITshsyzSFTSJDYj/qZscsmLU7oOSuNF5DogU343pGZTVbV2azhGgUvf/xfxr4v3w+Iq
FWCMpQxFCPv/vfhd1tupc4Q9rGpu/uhWV1zatYCrLRq4sCujcUZydZ9jPQTTH0uG+/ue0GMVivwU
5MyA5ikPbS/ri3BlJJFNetmT16rp9sYhGddVWm0Mbbv9OPpHKqg/phnRLq2KOGiwOFWofPgvc7ou
+fdzEpRRgiXYdHAGf5wTDUxWq6IMHuCg19vOYxGNnQAra8r2A60HLXLCTxbOx6axUu5S16IDB9Ps
NLN02hrZvpbz0h5FFWxU0ZILk0/UGICxwrLHsOyczmqiZ5X1yT+Lfr00fxUd7g6DGwW3KvjhNNVN
nQ5Zo+gDaWSEQ1Q8LmQ7VW2nywqgS2RjfqzXFoyPxZ7HoZzfNT7q5bThHI27whCVgNVrtnO2zptg
AOic7GS2Uz5GLUzhiAp6RmNmokV4BSBa53cSBUnvJnzMmfKxEH6JCmPVIXWi3MDZGHTI8lUHkgZw
JP2c9BVVSWvWIrJTnm/a0Jktmhq3E8EdzxyOSuay3Zqu+UOTpnGb9o0ekCL7dskuJg/V+ZbYIhZj
WG15mA9RZ/F5mVuz5wb1GwKWFUsxgGDmlnfKhb2Wk/l9RG44F4iVCQ7JvAV7ONCyIMWG4X68u+Um
O97borcJDpB/DCh1F9yme0fUVrY0VtMU6im0T+HKuqibLUkQYb1eiq7dzx538YSaD0s4q31l/Fta
Z5NeZ8kectLseOW73T/vN/27oxoGgvOQcoID9oNLICcZDDOg7QOiw2kUg9Sl7Lpt6ktth5LtpaCX
KWBy7xb/OgfITmwlV+0yl0UrTck5d812UCgitltP5UAeJhRntpt1oJY1Xjt1VrxWv/8Xsa9i/XjD
QgWKWUhQyfD/91ojRFgUM+/Iw8oRGD5h/pjZ8C4QtoppWMlNW9MCNj5TWgpZn1nuDwbZV149Y4Xp
McTmk8xct5skC/a+UhqxvEqCtl7jJR/M9p/FJX+zyuDbBVKEWIFa+FFHj0rVtrUzeahS2d7jxUdy
se/MVJ7ywQ2RlHUbF7U8yJqdyFrbE8mK18bKfv/PggTsr+sWEIUFkxik4bfr/40HmC6iB2iCXRrq
8VVrCTt1v5d5EZ6cCXSO0fCmGv+wrmavzGrPYM2qqJ8ovbst5eL7jVmm8tLVPYvXZYiyCOGC7pu2
bnTnCY9NgU6wOZPO63oHpqDYUzM+jpa5S90uhyklapOlxEedaPEJoXo5oKJ8W9gcfTbGvrPFvnN2
/+aIgIfLwKQgggd/0WSUIadanOIHP5sXNkzFcZKY6rULRFwW/HHx9lPo5ANCbZE06Vy+K8LgTJYx
TKgJ1k1T9MN2kWu3zwU90r7Co17RvF1VjeIW1Zn+570J/wrkQoBxAZgBfwT46N+fadIU2KBgpA+d
7yW4k2bcgpLermJ4aZZe3EnOAvATDHiswvJkENgdq65gex/QeLD8nuQrSZibX7gc5Ynk1sZcuncM
kzECAJ5AhQZ2n9PibloDpGk4BnvJfg/7TO5wHnQH6/JG1/ALu8EHh1yFLK4an286HLR6JKI6DdVS
nXADlztzR0HnR4upPPV2VIksOgKuugDveNzUqxwvrRz3gAryrpjXPsY1va99xj8h8Mdq05AHNIhD
UAzZwRXkFVFZ8LqaUacJdezAvdNBXc3nNAzQocq7hF0nRTtwH/953dlVV/ygSwSFKwF0FA8UKJTv
170os3SQiyIPSjXlGol1fFzy1R1X0XW7EIXzI1LjFBmwL07Lsg46n5Z96BaVjKjqdhVm6Wbw7LBK
smU1ugxD0EeczW1U4GzcF20eZ9ItxyZ7DQ5wlAZSbZp2aOIwGAx4oGAb1gt7ldWh2oxFcWdRHT5J
iaKypsc1GOhZugZ82yWdztSyzTrZXSNd+Wps1wC8P7ap8qHezICDeipEk1Tcqj113fBfTij5npG5
GsJCBIxJhhmsF8c/rBSa6TCGKSMPc1P/ztrMaDnkb20JB9G3hMUyRFc2omuj1FTVkS+9zgdglSyb
m+OSll4HzXKuA7HE/7yH4Y9mS4g56DRwHDDhWJIfJav6jBbYLv5hagJ3LCbr7xXntVb2ddoieeoE
Os2I1Ro1potJWNbbtF25lmGDotvxbQI77vjScd1TFJw7yZw2w4hPS6rOK3UoytKw3DLaoA3rrdlY
v9q4H/IlqYNdNjD8OAW/TyHgIppWotcmZDsr+mdUl9OepLpGq9lWJW8Tx+osmstmu7Sr0nnblJp5
HHF/PfxBWEd4bIKoMk08p/kA1JrKN0S4LqqZ5VGeqWYTVHiOJx7EASHLxdrnwi7DCVzdpgTVDLaH
A1udvrEVIZtRBuDwN021UdnURbliWeQz6iPu2JoExmWxqE353/QvUJg/XKwQ9gEuVABajQKtKX9Q
aKu0SrRmyR6QndylQuu4YagUEa9zETl04rz9YNK534h1kfu+MAcV1PlTv6JuP3FbRrl4L+fOXvgy
AFtBxboCeQN8A5jeeyE6mUdTv/QbnjEfFeH70mfg2xRjmixqwhfnzWborb3H5I++b8mjTefX/Rji
8wDsjLJ3eERZDAuGt3nRvZgh3FZ6BhJFcp4/TiMNX1U9OtgASDxa0DGpWTKPZt5IuNI6cGY41wtM
aWQEbFVgEwaV4RgQB4iuosjiuXwUpizjNQcraQzVLpRZVMiuOTQ5MJWhXOot7hocVzMDwq4W0ykI
7Xz6nKPDw1yxg0jnIMlMmp6I8Qm2s73j7ZRUzrY6QJ3YirKOm2xotee4Tho5k11m6aNap/RhiYJw
ONXhlMZ9W/xOJtHtCuoOc6dcstqU6W5d4KSVq9/mwACWrTB3WS4VcHjNuBWFF1sYNtCZL3zcTyk4
YwOQvZbPRYzd0uoZjN5LW75dOkL2A7DS0epxloQzPYwtWk6qIVXS+cQrsAe6dJofUtlkESmGAnha
V+g5VWESzNXLOthlV3c5zJOzy8yGE+IgTRlVQ9bdBSZvI2w9icdgCvQswlpXuHfJTGRU8fFjQafy
iCd/qcYSqDKZznE3LFG4ouGBTXB6YHvLbVOJD6RA6bbLF3RepzbiKR4vxaiC+7Ev3vlgfa5lnW8K
W4YPS71owAyyH2V4z7r0bVfk671xwP26ysQdgQNRMLRBjXe71oblhjv/gZWU7mexFrobJX7qerd3
Hq9H2DYTIekOYBiTXcCDLCq9vRg0r0nRAIuNbdkcyyW8b+Cq7OZG9ecmBv8n3ao6P0k3fJQEOGXV
+eJckmUFAA/8Jk+9v6SL8ZeyU/FaDd1eElkdqVoSoDPaqEwBb1WrFr36qTqnjT8PRmCg+uX8IHw4
xA1F0VjDtEIIy9zJkra6knmzMSavN467Roup6vS0DGE8puCFZeteYGIvU/nJlXDB5lKoHcHtRYHM
KZhcLvPzeQnSLB44A3aYAqejW7DAQSF3MkZBeOzDcdhOnZqvn7q7fM38HSvXXq8BhWXNcXnsyiZL
HGdNnLMQjhqe3zDodUIY10ANIPn7jGD+47prvOq1XRm+L/se3y/rMt0Xe15XhTY9LJIvmloPVUB1
pZo6srnJLs2YHnrH+KnKw+chtSbhYt2Zfg7vSDm229L5Wqcc8SiTaxOFImgS2qmXJWdROQbv5lSi
7Vj4dIrnfii1gJOfzLNdD8Gaga7N+4+iL+aLuiaiwbVuJZBC4NuJY5qndjvO5YelyrL7tZ/6PaLp
vZNphNqVPUHc59x1aXY2YUD0oLpxR/LuTdVa+irM6DFHy3oxeCuAe9BjQK1GcGzfm3X9sKRIbN1a
WU16NZ7WhmgwxvKIkG4+Nvx13oAvZNfcRhUjmqlV3N9smawwd35G5pKK7pLlab7LmirdZlbUGqgM
sO/GlkWgCMIk96M7TEJEbZiK+8HN79qwP5TtnL9iliUpB5p1DNa3PF/aTdUKpcnQ2rgdhXua2F1T
CA3qi9yBnsrjoSl2nvIMOBGfboQd4yCsqqgPQ+g2zt0uH9HHvCfBfujS+8BB3MOrgb0mhL5G+Ton
s0ydXgzvSj2AS3f4JgveO5S3M63qA3iz7WE0Q3sAt6j5XKR+djc/tz3IQt2BVl43TJnmwGu54mSd
QVd/LuM81KnxMlJN6A4tnb8k+YzOVHixmREs69Dy7pukUwdsGr4XNYPzMYOWTYSkH1KsugMLwC4K
RdrHlovlYK6JyNblkDZCo5BCCIsYCKM07SGfxnFLabUvMrQk1TI+f/6cm1MeUrtt+no4dNekCtL+
MJiKAmPCi7hsK3+oWBoLcOl3Zp6XUi9o8IdbkpPAHxCGpC/zl7Cauk1YliVEkPySUIeXzVSXrzOW
ve7CodvK0YI5VVdlUsigPpRLCQCU5yoORmKOoobLsnYjhgDc8ormoKgrWpVgCh3qYeb70fcOJmm/
JD8U16mo4xW1HOI4vkgm1sx69PUbiqYajIPUHW7JKsbmc+5W7BbEdqMvIlXkLbiRkAAWN4db8ZbL
pqAu9a1czG7TEeSjQNR33UxeFSXL9qgHSBalQNsJlH1M80V3OVXxENp160L3RBjwoGM2+Hi0yz02
RRcj2R+71qFEkI+4Cc/TVBQ6wDwEn3YkkZXhpPt2bSOWtWk8sxAnfTvhuJymSE6Fu5TqqYc49SYT
qU0QLZ8n5bfrZLgGXTnrYbQQf5uajQhTpPMmjYacL9ovDgI2pan11FawUMBXHKYOf0IKPStqY4ME
XM8cPFzbl/uumJKuz3aztyzOxikRYOKcpF3qPXf5XraA/SUj7c7UzzUym0nWQ9yvEAX2HEIwyI0n
Opc3X72MSIlehdzYOE97oDOzhscVESOEwvwRqKFdXUo4ENWkLLCCK1y1awLwtVdZ57e3TwVq68Ot
3S13+/a17ee+/2f11xF4DuRgP6I8+vE3Kw8qVX/9mabFZquW+fjN2PbWhrZjuSW1ODTLAl2+Dt5c
raI0bz92vqFrcqtwoJ7WyI497MgKvt5thFvN1343UW5FmzUUbP4sJtmCYt4Vgy7reVMUcEOchHDX
gsBBkq7/UBTpFs0B1mCnrTFVaVDqMDXD4ZaslHYQh8NBxIseFP5CNnQZ+6gmso1mRWgkuQX3kgt8
xKGVsVUjeByMAhnW0Je8MOHe4Jwf6rHlBzvxotY1V3iD+vzVJCXc5Fv1LRnADzpIoSwESRsWqTow
LLrVAAryw1IUx64o1u2t3e3TLbkVK16zHeI89tdBbt95Kb/kmhIDa4ALFX/tAJZ8CUgMkYeqWeSO
p5UuJOr3le3XA+8APFOEPY3KFUWyWvmueJtN6StecZkA/eQOacb7Nbpl6wr5NfKNNKDWrnW3ZApx
g5MiAzPXNWCEDW2g4DkDIMAtUW78krsV8yKtABAYHN2vbeR/Wn/9dut3a/3DMHPmy0R5CdpnwiuL
B0GBRKDXK2FZINerzf6U9ZPZUIgBgAFUzdXha1K3Yfjtx4Xzb6t/KN769d7U34yQLblcoq8j/l0X
MAdGLYht43wAruNz66py6kt2DWaQ4mtPb2y/5QA5nA2g5Wm6S6X5U/ivzb7+KERjvxX7VvFDu1s0
7Ou3byZ+q/mhy6RalKzBWQXNfQf0ac8+r9w8iIA00W2cJl09xK2vK5ZWtqp2t5Vp7FhXuxULeC4i
+O62Z1939FZUPQUHrHIlpJ/zt89fm95yt402bsxWIFmuHcaRoCWqRbVug8LsRkzB7p9W1SR+cHEL
jvhwVXPdMvE1uZ2AeaWFfztf9aG6qY6wA++ItBM4Pt5rXtfV3nownmo6f0k6L2mpv5ZTnqEI+Zzr
hoRNIlYOHgYcrtug+RVROSUZ8BLpsUSV0Rx1G4PlFN1W9bYvHRi+G9q6pwa8un16tWDodYPX/nVp
4EnCf47c1925fftmi5rbMf286l+zqW3g2JhheCeH7EUgA1Esbtxxceus10E2WrWifhjm9DinaIrL
lc+Pzlqb6QY8Liw3Enm5MUUjtmGaDtF8jWEyC491hBjypOl7vx3VUEcOTEld0LU7QwjiPLe0/Z3f
ozCFtzX1Q0p4trdq2Wc4E9HqMniLkZP3K/Hs0jr8xKfR7Gl/GSzujqpiD63s6A6IlvdmYzxfLkzY
MmGgggHzIErk2y5xtA3PZsif1g4JMBHYUzG1xTZs5XsHykoPZYG1mcY8QQawfjbqXdvV5OKGSUQz
C9I9XtCxTBugxkL8TuUy3Iy0WHe9JH9wm63JMhk90ApFLuubO7u2m26opyjF6bypJ3DoEVuezTq/
q9HojqYABgpjcJ4gwkTBNlDhpvMWPHwrqJ4DN+8VmV9WCABvpgqpbZr57B77JBexr1n3UGTLGx46
sV9q8aFOqwXefA1ql/Jp0gKrx7bOzKPwa7ttxuL1WLE+geBwGZOlyeJgcTIpqok/0xEIs4Cs2dZn
Zj/BZbjLHLBVJofnI61xZ1Xg3/nCOEBsqiJTzVkMy36pFzlEpqtfUI3r89jMBUBjsQMe9B4UUntk
a5jvS1NeiiIc92VoH+A1W/U0jFkAZhF7P9MFv+nKHQ64OzokxEYh7GJJl+0QjhJsl7HYpzJLpsUC
FBatOvgAOAPYj5dVBJdRNfxoUsDBdLYbiA59qhzwlBZXYYR9TSLeZqU+VBAHOlWDrN9IC75Y8DT7
Tj6XmUHwtGegO+KycivaqOnn4WRDUAqc+Pae+mXQ3JNt6Yk6tU5q2aMZ7Ox0TVo33o3L0O4EmZdH
k3c7PmCNBB8eaD8DhRIsEKOspD1mvfFw1Apw9ADokBSXlaXZvi4giFnUGYnycjv0D/1Q2HgYmTyV
Y/MmGwXZM2f27ZiWm2EBDhHzRsZdCk+D5Ljw4zyhd8OutOxhma06lXk1aFzl49GQ9wihKUIjhBMW
ny2arb2K0rDl+yDkW3U/Kr1SiUBdNBcFJHaSOuk/VCozl0KRNxC/AQsWPPQNIVMCt9tdZngnhJep
ioKqq4+kE6/yJqCn6nmFkPObXr2nzfK4mDp9IIa9C1o232dzyg9uWc4QwqsuXBSgxBQe952bcbQ4
/6abO/6KtvZc0q44eTy/1B1wVNmQh+cFVVM8TBBHUriPVwiuP0lUJhMu5qSubLervXszBbLZg3+6
h0cReGuC+TSyBeIXZtw3EDcJXd0dR7KqhNICpIMF1l3K0K5c1tdFU3ZPdtZFSud7G2yyMPMPsjJR
58IDMrwEqhiioqQUYCKVNCrWZd52huEtBG1meDVXZjpHGT7JPHRbV0L8oK2X7KhMGNU8gCdcgKud
7XkcwNOTY7+q3+eRlifm1zUa6bDGeAWOcMFrGQcpC45geM1RXdFiR9ogmhoRpaQeIl4Vb5cJJAdv
H2ne9W+Rm+Bx2givHpGoPy59/TZvxAaa1JuAwitEhIfm2M7D8AhPD17RjgKfAMU4XZsAoi2oh1j8
e1Wu5FI38jLk1u8Xgf7A4BVf+qY3eslp1AShOdhyrU4Qdn2h2D2p2T/12SI3WSN2jq/nomreOtRd
Qt7NW5xCrFXNf+DektjBU5qkUF0aX8OPJPiIi/1EVPdM3tK0Xs8oR0nX7RsxkCezvDMiCPZuZO8m
OoS7oRgfe1584rbodnMJcRPugM2t8ngEX/bJQ4RaQ6Sh21fLozQtTsY5DOHJWr2+msb/ZefMmh3V
tS39i3SDRgh4pTEY28urz+aFyNyZC9FJAgQCfn0NO8+5a59ddaOi3uvFgfsOxJxjfGNCYXQF/gCX
TZmPrrVjDXmzHSv3/bPTAd3jbpCssAPO3uDMEZwHkG4EsCHgUuu0VdZR8vGweNuXnQ5TqqpJP3iL
aFIphzAN/RfL0PFcCQ2hn6/J2ixBRkp0gBvxq6yBHhUxkLSiNmdhdeTizQnVs3pxpgCSlquufDZ9
EtT2fO73n9Js41MAuW52zAtKOZYauAdrZ7av7tReXLc7T27DX8KK8czmzVAM06imSBj+RtxyefIt
CGF7CPxnZ/PTsv1VO3T8SSY2JGrY60i32GmhRgq00caJfH/d4nGpDDSgVj1tGue0oJtUPN+MPhwQ
Yz7vT4umc3G/pXSr8eSu4nfbhF3O6Bz3m2SZtYpzQD2S7xNqKGeveTKVOGCUbLJa4X0APKpL1awz
CFiD42LuW0jDbfO2aRaNleTxFvTNVZfziN26h+MRjrhYxXXtva4Y625MsU/EE3NO84QTg8/UlCi9
/QJq+bBJ2waEWv8g1ugfK3Fbtnto0ZugOL5RVKL0GsNDp1dI9xugh1nnO2qoR5/prHAt6R3XgPip
tQwap15KXrqWRQGlH2KbzbvymqK1WA1QpKufp66S0VRXmSWb/ZGH7Q+Xb/IyLcKKJvjUhX4iPkxA
NtBDg4U+g+2CVp762bCJCnp3j3MYVFGHHRfJzBukFey+RO/R6LmxdCtaBIzdaiXzA+K8lXUNWvhg
MOGFNiHgod2JwrVdH0bzVKlveMv9aPArHDZ7/8rZeEM/uYpbskxw7t0tLikk0xK/TKyE/6Zli/KC
eGPSj6Uf2W37pep0CUfP2WNunOkwsg3SnAVvV5VcRNbE4x2V6ldKu7fFUFSwkFjDctDJVhuGemB9
bT3hAC6j7cGY6rqOUD8bhg/RENeP66DLjbsFGWRhiCuVLCz2A+ad/WD5c4Yf0u17880Vk50yr/pd
jXDmJHymp3UlKCs1P/vh41otYHVF9yIr7MpLHSzJZGP5RwmDvWLbr/buNkWIXtlof7rutjelrFrf
a3TNUJD3GojufKmq0osHb9uzfQvjoKS524S/6mHtMmvB4aoBEKWNPz2QVo/JurlpM1H/i0U/UNV1
eegYPxGewO4yq98wc5692bF+uaSGkByyLzh7qbTd/MSm4KpU57/xvd9/8IqV0dzs4OrdATUjOPIT
bdkYKWcgWejbPCKeCY9TVeAUar1bg/jpK5WG9WSKsrZ3MOE7gcxWzue94uFZsf5qMx91PeiRtO7m
Op/A/kYjaukzWvE5bP0nMt0qr7LL53Jus9YOnvZBjLm+ySXWDkrYsZU8dN2gDmZlCa/oDFmYcQDj
BgBE06JRbhv2Lay67wHvwd53bDgbe0mMWauTpTceta2xct0OYWwq9zEQffDoCZOVPhSMztQnWII5
pGzoKnT/NoS9PA1YDCbYMYk9Q4aTrg1hpNJlMczucwNmJu48pgH1T6iWWdsdYVbh2SsMuw7FPu/c
NbZC5wwoAXoxXa2oeVM+KSNt6S7VvgUQKQwe1RpuRetY35BnUUln44Tiw1QV63JGqaDxCZSbK3/9
NXj2dd0OyjCs1b1fnoY2fAQFenVsiC32II7t7rex7qek7j3/cWjkN2W3p3pWJLNsZ4rI7pdRA/ct
mww+DsqqBkyEXo7c7p+bjSzHMJjbZCXBBwoe90TGqYzGkO7H1TZHhnPb1WHhcRwMqoolEJBw1x9s
ggFDyVy/eVZ77elUrGuJsolNQJrHoU1bkOCBdD0c9FTHumMPgrt9FLTfPbX5v8VU/qDyW+1a6zNr
rGs3u98k0NKrH6ovImztQju0Tx01bag3TQkX0PNyYs8n2RqV8hqoHxd2f2EDOmCcWIBbLv0DWKyC
316z93QXOzEbQvt16VTukrKH07YHheYerC8reG6x/nbb7J06qce42cDOAS7sM0stTmbTNUhB235A
G3/mXODHkj7+vglYt2Jbvlf2N2nKC8qjqQhclo1NtT9YNWiDcX1c2rNf9d8GauxHh4cqsodBJZ6U
+3XFPxEpdyzTgEDHd+dI2trNyk0/bjqYj61XFpK+sKGjF1trL14rW14cvjx1DYtayepLWHZbrEBN
HTpbFVVo89gPAp7d8cyq7pyUEt4dsL7G0EsmmBzeCDfIU5Hki0rGWzHekvXh5+LCv5mbKrrjJT2X
cWBZ/oPZpr/sQMYUBvV5CUxuBdN+nJmUMX6FDRbwLvDKdXLfx4HJJm3Vq6OpzQcwxIzbA57bUrj9
MGui1YFdXa+oKS16Gubu91DpPQGGY6E4km3BQI+ysrefeVS984Cc4dLIh2r9ThRAzQAi5COA6Cap
Bpzv7xctYNfL0G9fTOvPOSq//rz3Xt4HA/ozwW/hBZBIXaBjTrc+R3vzOgUShcXXaaRAJUO7ikqm
ygMFN5Iagx7kbjtJZykaU7qXphze/yUNdMQ9Vi05Sdy4tmc8bjlswE13T4VngX4katA4Jy1ONnkb
Br/g+OdYDObTMLVPQ9vap6ph9FA222lzffzhlkcuNDR7XA4OS+yVPFOz/UZ/PeVk8346q+iShgie
Gy7tCD3RqfO8rzD4gmPQ8hBArvVL7sqADRLkYFFkU+aZa7gVKleLbOGIkelmrZSJhdCF01BkDgSF
LiShwdOxC2Nqhjbqwn44QgJ2joPGVa5WCo5gswrihzXObq1MJyGXuIHxkaEjHqMeB1cM2aY7CWk1
6dbvj6zrSXIDbeYR3o2oBxnZ4QoYKRWgr5B5mHMYEe4XT/6ydtRHmzRnjW7siDr8C/aZ6TS5zxqq
xlPbhg9EQaXRltUfZm6tj5vDI605i7Gb1lFVUfrkheQEfSGaaCMunXYPourdnFllgzU64IddhSgR
SiSEHCivhdOQOV66CfU8sK5DJXqdTLT+MkFTvHijKGOv0vomcNVpx/0w45vVxuAwTUZ81JkK1O8J
L7bREofYNmw5mxhot9EpI3ITSBAX/KXqpbysqnp0quXK6zJ8X7UNRFlY9gnnXR01CnGxGt2iBTCw
ENRGSdrRPg8BCqau34GT8+YUru/w0HdyyHTrNjHZVJ8St1kTuUWMaOeZbs1vaeCxVpNYs7b05nPY
t2HuwSiLhbY/yGS5Fx/pln0eh6sxZkpYXRc79tJ4HYM5Fwz2eXszt3nZ2Q+kz9tJ8rOC5QUQ0uoj
+ENrIf3QPPK9KRj0GcLN1UzsTSlyYe5WH6hv62QOrSPgju2im5BGuq/mi191VzKMVsxuDUk1eM1D
v89f9pkf/KV1fpnFj/oeUb+Szs6bwZIYala/LqOG8bv4D8PkDN/DfjmMtPvLccIK/bjzMnikztsS
FIUTunXUu3P/NDNUJHqpDiVRZSrDfUJlrkKIFeIR+KV7LEccDZ3iKYqxKWo0a1If2kMMWqdJwFLe
WgYz1yMsz8kBQOcvF2cdAEVJJ/VL5ItGVVJoWTDOzSh27JEbuvVbUdLYdlNUCj0C7Es47WrMBw74
cq8BOyrXvLrehm8Imx+GQemka4Mshm6LcuXTwSmDhDpzmTWzPcPBQIRh0rSGf2f9CFFBecOI37hV
X5e2JcXsOc2z7cIMUWlAxy2+RxIQQdxji3YMx2slkqWqflKvXWAzPldYLh44ER/95sSei5Y8aFeg
PDzs020BcDnNAuv+3lnxiFYvho9CDktXF1UzIeMkTHMOtivZuEDfuCEgxu09C6Y30ogwbYOaHGHB
u6CZdj/SpaOLQMKzn3rqF63eUKa1s3PQsrZhONEDjmgBUBIH6ggvryRXR6ywrkaaVo01nyzkFD0O
uql7rPTKj+q2zBrkCmPtc5XJZXhpOz8ABH5xYeHn4LyRexP08Edfs6bnJkRFPapwu2472oWRdM1h
F+WXTY0qrZygiminpqtrHnE2qs9k8r/eJZjONzT2uGPn7TdXdjY8XABBMtY43Ha6wkRcrAThxDkj
4+969DrIqYY+imX55fXsFHalSafGAqnfGS/2V+/FmwSJB+kBmxg2VAcyfFpCezu2akTP6q4lVFL1
ga/95A71Wy8qJ5kgmcauN6KTVB6KowUqirkhHLy0vmu7aZKgai1gt7pPenfFvsMFuzqzVdQbPaz7
WGcKEHfCdrEfCC+H3PEl5D8flbXrqu7Zsbu3YKmfw7Wix6qq15QuKECYtfQHK5T0IHvvYZ38+aRg
IlgPVJZb4Sn39wzE4mz3XrLajU7CEPREbY3Y3UJm4qZHurFqcYarUakke+2v6JPtNkZWBwXGAsZx
Ut6Ft0t/atryaoR1CHzp/TDq4uw8OLs9dKS+QfrEa/ZfLRmruLdm7E/jPhznui5Rc8vfdxi+XIOf
Ahm5LxG0qibiXlBmFr5kynHAX5nZEs9589bVfOyuRDzUQzXt0iVf7J8ouOqr3h3ofuPaXdxAPi6s
htgoO/fQSOCpLY7mGGpz3Jt5vEgTnL3KFs/QbZ3YrpmfoJp6081QZ7CbQQ/UXnAGcPSNKjWehgoZ
idmndTp2pRM1U6fTbZhAPAQrrI+RnVnJEHzswSQ18lQuswVnO4S3H1b8dYMlAVQXfIiQdtwMzEtA
Fc/5ZNnnvVP0UgKLRu7W0O1l67g6enysDpCVvPguPTbVsEdEPzrtCpWebO2B6ubrgGb43DDyvpTw
XwIwn6eqVdepvsGLIUkcF+6pMHZVmPBZ+Y1/ul90hGKfm/rnzi9dkJv0N0ePCnAY9FxkiPixNQ+o
kuVZtGz90tY+uFOeCpsj3iDa8FXR8KXDgXCqpjBlU3g7qluIcWsHiavl+goSbro6KsjC0uqwxqdW
ANmVIGTjh93HEC5W6qsdJ7JJXdy2t04wWfRx20cUJJLrwgPzb7fkPHRz91avTfs0/nSmIRO1bN9w
drbPYuN1NA4ZJU7zYoGsT3t7g2Vj0+0S2mNM9nbK1qkLAHGMe3bXFuzxGS0KyS2j6myvQRhy+B9W
MNa59WvlhJ+GBat965IXoXHNmb1k03Z42fr2SGTtA7kfhwIBuO/1MAep3Y84ooKhiUwAlbdencig
qPWpWHNkHKBhcceNW2eIIdjU+db0EkuQjSArVcCFth7aUh8E8cKESNCMsISUw4s1uWtmbH7Q3PWf
hb9lrgarJwP7oRftd73fCJpFTc+iRebWGAnsdG5OSnrBsREQCu1a6tNAeCZXx7pyId/xE6iU7ijB
N9d+dDm+voBDGQNu7w9D0LB4Fj5NXFTEGRjdsQigsPBVAtljznnryE9iFpaJQO0HX47ioOp3XfVr
zkuzRVqwBcJqfUFYmcdVt+hzF1QqKte5fxjbnyFy2XXg9D8arKaRC3wFiZ/qolptUuG4zcGzG6xG
rJaJtyLEQYztfvUWiMOt/tLKriy6iby6SquHCcna2Kd2mSGom/A13J/GdRGP5fohYMqnC0d3Acln
e2S8bK5r20SWL76OlpoKicgY0DwLGE29L2Bkhb7MQjnp4qF/cILINot3QejIu7Cw/auvhu4og41c
Yfa/hB2sD8h148NqosAqox1i0AvOOSGCwT2yw05aTryLCFKa+RI+Q/duXwj56DYtM3iGS0xvrY5R
7XmFMnLprA4kTlVjb2tqfmYIAzdUymto+/1DN739ueIs2C+AZMekBrDHqPBPxAWwSoShaU0pfmQ0
Z6+1Y7CT2NVydrWno2XeVGTG3c/vgQvHoIJyJnSUsIpkFljAGxsWnIcFlpVTEXk2W/NlNlDyLNt6
lDCsJj6ztFsHEvvKHqFEYYCBj+oJXwHUb0Nyf9L4fxus94GnAdgyP3PqfY59ayvRo0O8W5v10avQ
cVbl08jt9YpPgAo92A6dcbq0LeWagvnNJP6sGDWNnYAO9S9sH37sPTLo6wyEY6hsdqBj+626rSe+
Xwqk9MlTNS0N+PRtzcExkgRlpJ8v25CiqX7qhGsu8A1INpiVw+aA7agmnPZNCGaPqggmFipWRLpz
IDFNpGacHCB2BRFB/iISukVZOsmTRRjEJ5yHB3sCk+WLtCmn0+DNYTopYHPLgrwZvhOYRL1kwQxB
rlrt90WiLRvMXxAw23yjGz+Upg9iW40+BhYA53cd7Z6VsU/K2psr+mSFVqD24oB78CKEkgiLVhBc
tWe/QtBHRr6Dxpp7vtleaUObpwpLVrVtgFr87cVMHh5h1QG4Mjte1K08q+203J0zxAUEjRoCi0Ru
GKYxzuByEKHZbO68+ki9ayC8PXUQr3Eh85pA/WZuS48EdfGDMCqGEJe0pGbfXWQUfbbG/uxqLExz
cLJvi2fvW3Nu4X8jgxOPamMo/uw2GZt6zB3pQ7/rTwtoPqRouQdG+hafrCERwsQqZDU0jwv0jJit
kHon3ehCAbeAp8keVKDrZEfDdR6Z86Vk39eK6Xf8WW+1CQz8itFEnjuDLmAr+k6L0wOnztviyp/U
GcxDGWROH07on9EAqTJE/cH6550jkLyOmfBm9c3xSWr6+qV3jEjJzPTjLvsjHZpYeryL785c2+FQ
V7YJcm1v+PecusIJx7EfHNqc/O11pgDQN9mFWCC77Sr5CkCLmW9e4OJLhmXiSDcn6JTOHf1JgONm
1YwBAZsccNqc/QQOZhVvHeMnLS2sHHZbvvdcpwFHekTYGjbxsJu0HmuoIRUI5m7HgIFpc1Umekiw
2pzmbTGPrxVgpZNHedQ37yidhgQwc4MT8milM9vzoHRhlRDmHh3RvwGVXk8hXc1pg1O0Tp5bzKYd
LiOAlSwM9p++W4mT5bj96b4lPSVOprXfq2FUh9KVe1FRXNy31t1FMpRs0JK66eITCNsMQVvtgRMY
7XKLHQfYWFBXIKdn+WwQH4KTjL9ZLBxYYhNakfQF8grtbr9uYzXGg48Y+1gFNFoFXy8j7Pt7vEzA
Xn3Zm78AYl0HWrJvE/oVHtrf1OrPz25Xq5NvBoTfjYoUI/7JbW+hghpi4CT3i7No8+Q234Elei+a
thndwgWA2WzF/UmqaU5s6WAeiP6Qdf+Vo/LPYD9A1QW9jpPy7h9Q2xawzFB/9XVRV+tXavVY5niw
JmHgoonsmx93PmKtNsjTph4uOzUVZkFgGkdoBITMIFBZwJdXHjbOmXCslJChfsz4IA1YvQg0xYet
vSHyPBzGo8VuvIo+LZS+9/b6DDwvTKpG/tXUe5/ZJUk2x7MLb/cutAxkgrFDwzGkc9LUGxrDYDmN
sItOYdmf1Vy1iVGI8VKJqtvVM+IaoSzgGb9VyL0XKJNYouFyQz3F2UH7e3TnZJfReajV5h7qG7gs
SKBgB3Y6xoiiKVbI0aXgu4PD1EM9qY1L4g1TYhxfvc5dMKRVgFVCWCWC53Cn4kZsOm7nHgNEVgjm
Y2hDVjS6RCy9bdKpnxdYe9J7qmvWgU/1js0FDGT55k4DzHis9nHIQKTUfgdtVGw/gIYPueUVFSHs
AikLZb9D0nqynLeg83/3A7gonDezHs5LP08DqPegRuoSmu7ueTgPbDIHWGVyAwRBcAjPw5K7xsKs
n/4ngi4yW2R95RBkIyRLpnyaWDoxk7Vz4/9lMNplTM1u5mfpjNeAmzEZPdIlZob+icESLKrbxU14
i6EwHOef67DoS0MRW+7l1x6SGka1YG6LsjECyVG+PpgSXZ4PaGILxZDmYaeRe2H+elircAXR13eX
Vcx/rY0NXbJsj+7mvw02LJLBb0m00gZpcd2bVCsPgirsSlTSTsKC0L6gQXkaS3sslDd+q1zrwZFT
/6g95+DWprpMgf24zXyHUNuVCRbCreAVAvWWsOCHwX9C/3djHs0Dob51HPfp+Z4n0NR+BeApj1qj
LqK0eWlGueS7YO+a+h1aa39DSoX88gzOFD1vh5RsYYi4jUFMD65TzDAg5Sy0/lGNgz7Vy3YDSL0/
wef/PxHl/zJVzKXMQcz0fx4r9qZ/8P+YhfLnCf+ehWJhtglyjAHC7RjWhcjl5ywUm/6XxSwnRFqf
hoFFMSbl3wNRnP+CtwQTmGEG2W1eCWay/HuOmI9ZKQjjWbcstH8fTPb/MBDFwWnzP6J9+Gg0hGmN
cQHMxWgu5v4jfy+h73CUNtuF2YRHHexbBGBuuYq/bTJ/Bn1/j1z82fznA2gHkzfy4f5P7d7H0ke4
CqIDakWpM+FDsmUmRFnnmcMs6bnaIA6IjTxy3zb5OCPVOSJfQEsaYIjC/rFKUj8KNLKxvW11NqED
OciRsJjQnd9wCx/iBHgxaCHQSc1cGN584wT2uN348ERNnSuKiFJrVhQxM6IrfggemtpT1g2sTXrw
g7D4AXfG928S9KGQ1/smQTBrf7lv0n7vllOwS4OslJ7A/ij2ryfcV/I/P8XfXub+rL/9SvdH3W+0
WJDV025nc8NvXfstCAGGly1f75vljBFNlPJX778TEvfb2xv7bAnx96zE523U6OYWVsJrdbT89yYF
A4YkzO2Z97vuT/+8er/t823E/Yn36//b5uc73Z90v/jHbZ+vW9WIx2xw747aIGtjBcje3LeW29X7
1ucdU2v967bPx1WeQmTlH0/5vPv+lPtV3nU8tmoosf+nByNGBZXsfs/fXvHPrfene5WP97lvosNa
9oH/+bD/+Eyf73d/rX+81f0qMhSwhx0KUuG/vw98IPz69+to05xYIJsW/YkniM+QgqEN9s570KC7
EcCsH4oONcSfhMWfB35mEe4P+fMa98378+53f179291/shEzLKjiz+b9Uf94ufvV//nu+1v87VPi
TIgyLkRgMgo7AX73RkffwyH3Rw4VufHXGHiSwJFYoj/Xkdr914PuD79f3QlvCvN8f+r9hs9X2pnG
i9yvd7eXv299PlPcUymfzwnQcCAI6ICK4OTqKjIU2haIjnmfm3MpxqK3naG4379Cw04UiESoc+ga
PLt1kwVaJCa1kCUBVdl7nne0BbJWZYBwlains78t5OBrAs+6XgGawFyPghsi/2fTvgUMPPyabWTd
8gh/Nu+3cu2faFMB47o95n5xf+L9cZ9X//aS9xvvd98f+Pm8+22l0y6xbBBpHao9wHLcy5/o13my
l+Npn6WLlaKjGE3nYxRBp78Ht0X8fuHew3HyvrRjZpcqILmpWMpRx3ReDVTNei0ozJtc3ISfbQCt
OrxKr0OO6jPpcOsk+2k7/oOt/wdvL5irEgmpJkLySBSY0SEgWg8NFvbR/UIbTMdDfIHlfBzcrOJm
RU2Ei47ZwwE+0CswYwxzDKrJKsoFc+eY9zTV4MnVqHWh69EFqj3Uyf1qPw6o1vAtnGVuYiCxewHJ
VGPsIuK18EuQlmW1koW6hfz8cQizKpwPuh6Q4p/fPXf54WIm3aGfquFUCyCU4TS2MZKvOENYbnlY
7f2l7IKYKYjQw7BPIFOHqfCI/6+tKRhp7juYcnhbo4N65CkSk9AKbhmW7rYE/8m03Dc/b6wXC9YK
3+GDIU7wif9/Xr1vIRVnH9yePiy3A+l+0XLEsHxhH0O/2zDekllwnKvrYEGpYSNTCVEGh8DWT3YM
unUCGbpgzNn86GDuxZ8d0f3PvfG+k91vG7pxi/yFdknnWyciZZcFt6MAnQu+8xiaDvDkv6/ft8BT
rnizcNzywO0S4i9r0Sr/9g+7qo2E4ICX7td5gLvgEuJfMc4SC+prmk7lPICGhUc4B4bYmKtJ1+LP
ph7ycJ6cI993SD8jLaoxGDDW0oJ/W+EA5CLEiBM7+HMxzEdQAJCU5waACmIXAMaR36kDMWIopQsa
HC025lFVB4Lk24qQeoxYIgYbLXVub09Tc9heEOp1+XF6WcFCZXMJ+CaqRby/dzn5kDyrXIDdMSJ5
2BXbX3UTtY8Y6qKqr/C3FQLqVr7NX9O/XPUwLBgBkSMOa3Fwqk4M97ROnSn1KujUfi6CuN4fKuvR
3tKB/prLHwvUsT5uxtiFWi8gGCb63fBkJKnFf/TuGZNFRFcE62kO8q46cJEgh8XkV74d+/2346SN
B4WFFzUmd1XHBRA8QXQRw7riBQK0oW+YXkGBgbunpfri/2bquHlvHoZ7zSnGvIzNRbJ37mZDd4Y7
ESBXvQFeOwt+Ga2jsvJgRFOcAmWgPNt3ZEF0otxsws/pEKQYMXAUH6u+2AOGJhxJELt7TD5WIKu+
Aypy/grM095TvGIJFLaPenHgVkzm8xY8iy4z8xdkvxD3fVT6F1syiOYnHwFjFQVL5tUFJG1/TQQ4
MaS3MV8NnKrui6p99uEBUUQsHqqlYEE+YaJrkLs/DFQ/ITNrLlR7dNpzPx0XRAesBx7G04JZRmnn
vtbu+95F/eNWZTCcpxCkZ6Q/nC62vo7vYORXK3c/gAvZqNeuaPymhHSIV6SMp3UZyTBDLGx5b05A
Ncy1qhP7TV/qxA3SCq15eZAugpvHjR1XN1P8iOS6N/7WiLN0p0peAoCxdS7LA9vPgfOz2UEKYJmc
waydrfBJkgS8bTBmfC9G/7GdTximsew4LsACYVhm037I6p1Olwr70QnGPX7vZo8s4G34biwikPBR
vydYwwh205UXGNJQuSn8crpkuzp5HzhmqfeL7ylwZgwyC3Rhf8jxSbRHtceudfvB8DthlhIm2hTY
Ox0/H2CKkBRhbneI2RLhxfR3OZ+8NcYQDSkO0CSgC3phLBpEbVIBXhATCQNAhLm9JtZZPXsktelr
2BW7lVPQw8de5yUQzAlWyKnb01vnr8++2aNpTBSLwB7Q895uUbp+X9/ghQOSD9POe9LO0XAC5fh8
Q2Kbw5rhawLlB76Yz/po9hMGSti/m++M4KOukZkyx0qM82z6s88O1qsDrRvsu7jU/rX+6mG82Z6x
pbhp5MgyfgtdCDnnssp6+1FBAbTq5x2O4g7VGUft2BwRBEc6FwjoAYk6f4u7HsDkyamSxUPyEAGA
Atv2hkwtxr9Gmpyb8afuM9CzUWO/zsFVd5B3c0wq2zHV4peCNf8G2MpL3QfAmSWPfJybw6gcC15i
tuvBfGtv+fKsuY0PPqg+Q1skv8JLDrFwYn4TSyyw34j7kqzhcdj9L/bOazlyLNmyX4QxaPEKEVqQ
Qc0XGJmZBa01vn4WwO7LrOzb3TbvY1WGBBEIBOTBOe57L3c55xduZuNsXZRjts13ReNBwsOcYHa2
3RI54oQpzmigK8RsjG7J69snBk5Qactj96opr1W3M5Bb7robJndAcdCT2K/ZRtphp+alLrfsk99s
zewEREJXbMsJnsqXBsFGtFWsIwAP8MLippAfkAm1Il5UgDjDqR9OurgJP7voMuPN7vbCR8rlqgD+
TsK2iS69bdVk/GInespfsjOW+av6KHjtfAujzYwJonpXFAQ4LrA1G76OJnli7MJ4UNKzNJ4ElWDn
MYB6UT6hqqhMzyB4l973oT2CSbiPYGNjcxXturSndNfeWS8IX60fxbNxTNXduFO9+oHoW0ne/34+
JqqNNGV8sRbK21aEgJx4vUnM3kGuG7+KykHHXUyKsrd2eEe5MfzIsUI3IclML5in71QKj1h5u/lR
nQ/TdD8wKG0+LPHUoufqnRC/ucZFxrhja8iIagcYiFo8PGJXm+aDacIwap0oPnSpZ5A67B6C+K9h
eutVhg8N8cXwJcN9SFBMDq59iHaWP8SNAiUs3abmTZwhwSABOunjrqdliQ4YUKIKScFJEo5NsuUM
4YipTbsiJjgC8bVTqAwV8iJ7Zl6y+5/mB3t5DV8j9cjWkyMDmhB8Y28joQ8fdQei761oYH25c+vB
7U07O2ec7SqVV412+ynBiNiGNRE/9xGFhe7oB9lB+LcxHB71H1rslC/l5Op3iVfv1Xsl2cyb2IWb
fKfXnvLu79oln+AYHnea4SWDI/4saQ6eg8c4csQHBJdE4G18XzwM4cuIRdjfWeC0n9Q782e5C87B
+Vf90uGkucStjXix9omwOlCgnvhD8KBG2dqtcUfH32UO59QGsWGHG+32w/5Vet2PZqO7+1C05Tvl
ku/kO2QqmDCSJ3VYnpj8JX6BqyNldv2i3ci3Kki1VHcsPf9RL23+DdMzqw4LAnuvQ4nYKoXr3/mG
18u4NmEQbYHtaKjpFvy5HYxO6Fp0oQq37TfB4CHFtLNwF7ZO8d5sy2vkjbi+RGDLN4ZLBTa42Qnq
zeRFB9XtnZQrQfBf3fT5BYAJZhfJ/SRJ78wAgzxURtLLnvj28O4HjnJCjrozUARehB/iM47NPrKb
D4SOXnYo7hGF3otPwSHBCsgrwcZg58eXvrWLJ9Kx7NU2ujffsNLwmfSSJRjkHFIf7LWHuByneggw
x2GkFZp02xyWRTaw6PsGsQ0iM047yvvlPmOB+CQ9yoHTP8jPzSV3801/p51IPfZ3yVF3FJebfdMh
vuSkOdpJOTWX/q7e+9t3obDn03yqLsoGS32wE/jTCr0zj3c287Dx59jb9WPr886wNzMdhCl/YI3C
BpJ+mU/aJnxr91rPgU+eefAP783HeMouI4pj29zS+zihOzyF5AE3DecxcQQvdcnc2Z0dn2GA26zi
Fud0Y20wjd21e52E2WNyKR+F1+hG1PkjfrTs+NGwxb+q58FDlWKjJkrs9i140ZGuudajgvTJoAlw
mWatDdhsw1vjhZaMW4czjM8lRUnvcMdiNqINH+7mW40TzSn3yUXYaa5x0h5L13B9J8fulzvRxngT
+G7rhme9duY3mLPOaAsOLRSEMnIqb4KyQ7PMy+UNDLmzDbZ0SvbpkdvhOX5sT8NfycXc9qfqI6XX
Q+TrVfzrNbtEt8nz/wrf8p/ZTuRM0MZoR+3YnUnlYoGg/XwApyU7m+5dfIru9QIZORe+4aGK7Efx
V+6yojg60xMCuNF+tD6791bmyibH6j7bmR/qU/02XWgIaSDVj/ot/qE6w2XBcD0kx+QoP6Fpvavu
1SfQrA4ndSufmTqzC6nf/iwTh9Zn0zhwSEJbOxk73SkO4ety0+2ElxGVFQaKxS1uV+8QsLozChgW
jnZ2L+3yK6/EQ/WLe7V4gm+wn4/xpnmajwFtTPuCgqo483ZKfq33ffsSX0MMFbxdeIrc8ZhxvWKX
7E+rHxDVR4UD7o98O89z9AvddvvCZzxM4NB16WgyRuHUqDZfQ9SiC3bBO+Nz/owfBN+Bne4PgHM2
WCjUaauJgKB5TIRPEWYUzai2GfcYI3ha7vQDfJD9yAWZLuPP+o38NIC+Dfd7/jjQJf9B6nByimfh
Om8Q8u5ILHaxtGswmOKofE22aE730X70eBf31QaU3EE4K2f0iJ5xy35h2NYaN7R+YlImOwgOBoPS
XfJiGqTbNuH9dMNveJ1P3XSfnOsjXQoNZ25ji29oX7x+59/9iu4HTvXoLDCj2R3oKh/ia3Q/v4xr
A7i2EsiQaVQq2ChPxa8ACTBZaVv7JFvF/yRy0ehFvAY/B5Qljvrc7nN3XHB85kd7rQ7WJ0AbQXCG
G/wL84O5+i181U79laQ7ez2fgthpbrA3utrhuvcPxov4VF8TrFTzNrtf+gfv0mf1zi7GJUh7t/rV
T6cZqKrdf85cxkUxsjTGC4IjtIczBBp38qBv1vZ0mLzPfkcPj7HmTbmYLgUEaCsQ8nj1lbaU1+T7
nJ1RmDRP6ZUmL70OZ85rshMdEjpU7rClq3wIeULpAjnSu7hPkdieEEbsefBRXFhO6VVuvhtpbvSt
dRW3cPF2betqj8FLvSndiXiVHdKMPQe7z9AtPW07hrzTxntsCHbBCy++st9j5QH35HkZN4zGXire
OJ/Gz/mtHRztJ4b2q8m7O95Yl/ylPOr79hg2jnWTYfkYXhd7vNLkO7qDxGG4aZ/GnULzXO9RxLrC
UXrABLalh8qWt3emq93oUwy/zOXog0N/LLbzrvvV007ssl3jVI60izfxQ3Sf3GvHfDPcNjUSwhd5
qWdgjwjvnnqezHueWf+Z2CIXUP2lwG2PPPF5+pg+yjsMvbfs0p7w8VyMH4CfHo0H6Vqnzrz3D5iK
LuY9CBE3fvuMXeE2HnseZ2W3/KePiJcRljv6s/yR3gka6DYqJeyqxm57R3gV0x2Kn4QuFLoh+9UM
z7xpxOfGP5nthn7xQT9QgwNpno0h+eTfxxvpQjeTu1Z+siQ7JeNoF8MeYshB3Vuzm8cbGU+M8Uuc
IpQI94k+cRWhqRqP7aNFUvqASWBC0/pY3KwXduIz2NLBj5dKEmu0tadjpcsG/peU8dEadluZECsd
Yp18LcN+BGBbJ1ZA/MlcswPLnLSEqNZlX9EoU+rA2sf3jEIIQq0ginWygii+/1zngmkwbRRQqrNG
odb9McX00GHOcQdDekiGedyHpMYrcEd7BX+F1DbGXsIKmvfRsRHee4I5EthIUipe1cvo+MQigJLM
OQKtHwnDTjKSAq1VcJWJyW/rNGAAvEwYuujoiFDFQ7uol1DeOtc0CDJmZXBlXMyHJl6i+hKlIZYA
EALRdTZpRTQw4UBzmTbFPgf9JUcmEUzzKTBrJMsBDNohz284wjRQHQt0a47JJ01KdVerxAYjLLAH
aVk0Aj4/hCE6JsqcfEqtTvRFxp4W0qMux4AEFcQ4OuWZMybpeSp1ukHLHhPVIiMgxrg/tIRUfuuj
Gxzn4iIrCg1uJUADNneoNlIaTvZJCWB8agXWccMglT9ljrZwzFpjSY+ss90IC7CI1JLWdMnWrTHe
Na67zuERJFk3VNUx85HLxArh73UyRV11kGsC5d/LSjxouzoMcHdMPSEVaajJ4MM+61cA2vLnukws
CVz1AyOwNQ66Tkp4y7K3zoL8uG87/AdrXPYrVivP0E/kKmI6hLqwi8q0REcIcWxcIsPT/8xpwN6+
lq0f/PHnut76tQTHAqyXfHrHXkWgu/mViM0vcTTR9Bs0AEnHoyrynmml4ii1snwgoZ62Jcc1EqQ8
TJZYHyoJXWhczJfM3w9dQLGfTqElUomKl0sWB7Fr9TWXmNZxzsOEoi3jXSFitPL8iihjVnVGf5SU
7tohn9z0gl4dZhm6W0VUnauhPxsyTrSvv9YPLNE03CggZv/bwvV7X3+vs/3oWblRHpWZGCukRF4r
BJHbAGs0JC/0VPT6lvl18TrJyVUeUFjDgFlWXf/8/rRqfCKuALL+WP61FaWr69n5/kgf8nuzQ0BR
oB1y0O+ig5tE7RxZZEHRPU4JUYYeMaqqc3p5Bn2YagdB7WUPWMlbkWr1trDU/fdn61ywEGpM3LnA
6JYvKHoFWnH9aJ1UssBFU5u0sAt8g+660volotfQoaQ1jbj83mikrPm1qe+lX3+vX1i/um40NhJe
w+vs9/a+1lwXfn/9+ztfm/9z9VEL8k1d9w9/fGX9wQEtpzPUxLS/N/O93p979tvf/+ueff90BS8X
w05M5nk5b+smf9v7347ua3b9pv99jn/7pa/ZdYWvA7Q6xpmoCSkhtFyOdU/+7TlZf9loon9evN9+
+fs4/ziYdbP/sgffPzG/z636RJruDRcZHLml8UdH9I/JH8v++HNd749l5ACIa/2xGWlNWn2vvs59
r7NuoljZR9/rfH/8vy3782fWTfyx2a91DGW+teTbNt1yfOaKigriqdhWTXxolxd5t7xv10//+NNY
M5y0z/nXiuaaVV1X/5pd1y+INcmmhgdq+YE/NrH+uU6+N/O1yvfe/Nvv/bFj/3Yz63rfv7Ru73vZ
uGTBVkHN/9ce/RftkaZZgLj/vfTI+UgjIvP53+sYfn3rn/ojREaSYkoGhTVURfuzFpOKNsky0BgB
FDQgsf+uPzKpVSiJsmEqsoho6J/6I/n/aIpCbUM83qZCGcT/p4JM8t/B4prIbkmyhNDJWDRIsrpw
6n+rYtFiPwIc1Y1opRXLkwpxA49JPfViOW4DHMxPhTrm+06NTLeKNHjDtUYguY3KLUnhh96nhlcm
pj+CrDj1I3B1X8kvkR5Swc6NNTm/ZqKF6k6FOIPskihk2u9HS901VvkEPXG85vE0Xq0WpNdvF+Lu
q+bA7zUrtIWI/l2KYD0wFVCBYVCNgIJROgqu3w9MzacyscKuvwSIgLcDY365VX9QKgaOXRvkp8Iw
yCFkXbzNawb7XdcgghpG6VKG6q82JFFjjf210MvxjB0t3ykd/WBT7vVznZSeOJDTNSL4xZZKDQEJ
egZBXD89+6b/s6dMzw5iy61YaDsGdCwHkEHv+TDjjiRF260u5n+1RTgca52E3wQgTMhJigd9Hh+R
hMfHpG1AuBmNscWtvUDAJf+ohMOdL1CHqfF75akbLdO2YJceyXnnAmyryYQtunAXcnXqifrBRf3P
51RHEPcv51SHPm+hmTNEU/6jaIEaGVA6rKm9QNdtN31HSsDqMWgHrRE89gFRLZC1BwHU1lGJKAuY
l/F7Www/TTUAXmpV8hHDxSb1E/Ha952ya4uWXJXeyzY8uHpBU8V6mtykgMKLvc4wziLpXPvaKwCV
/tCnOoaFss+PwUgZSkSo5DdJveWRODwmRU0YVI8fxhSz4SKji7b4z7AxyVlxUdHtbyuNfBcPHbb0
wkyvvYbFvANVjjfCgEYkD9KjYnAurfkO0172PAWa2/NOcFutDM+JVFynvjsYZYRKeJrbXShrtyQy
CeuGbfYst5dK66oTBKGHCLXd4XvSL/KOaSJa/p+vh/SvD6+hKqLBXa7zDAPz/vs9bkxCgOQnJQKl
fcLBK474t/AA9Vhb6pAcOh6F6Nirmn4ee/JCCS8G3c+9SkasX9XxQc61S9eq4ilqc08JF2Oya1WV
+Pyf93NRMP7+KBqSQU05Q7Fk2hgmy231Wxujidg4kVnnF1EWmkOcaOdczzRPw7bmdpNu/Zefk/9e
wUITl9+j9JBoqCbiTTSaf/+9kvt/ruqwuLgN5QuvgvSrgsoEjEBG6V1L6mVqk9yjMI31UPFA2aKK
1dzqiqOFqSjoKD9h3JTJCp5bRcz24kAtxsr4jCsQtG0kPBfw+cgO+hh9feoENIvhB0o4ISDKKtgg
JPTzfzl/yw7//QTyrFGOTkUMSxHXPw+ISiJRiPs/umiq8m6kYXg0Qm7+0ZRqmquAqLueIGo0cNE0
QAVPCi3RsZ7JNcR6dYuiJTeKGqKlHpKtTLSGTSndrZNEtX5JeWvslYhHEMARCntxDo7jnLf4p+qN
3NW07BJHZ+Qz5VU7Qmx+NRzgPlI5NeulwywoEnBuYExNbaQgh/yKCnix8QKNJnTC8DBJfnihTIEh
2W2K8TZrnWBxwfa4/yCbEdnwtWQ8CwN45NYSMWjK40EyICEKTfdX24jhRajFFjYbLh9sttLJNMnz
llMy7wLiCke/yBFgqG1++c/nXfvXG4kyU7weKTNM1Q1jrcrx240r6h0oIs0XzpPptP4o2xIYoXvc
wq9kwGl4e4qvDrVJCCScfgIAin8pJHvkuAAslRg47RJVv4ZCLO6TQei3rWz4N4g1I0VCWZcCNqMi
TD+7LrmoibIfZT1+j/HqUTJgCq9JOE13qLVA2mkpLVGuqx9YBg3bKm9qZWpuWjcW3vjZcORquoux
c5GvnzsXBK8Ao0t6GGRK3Exype4Ax/TOXIn5TtDEapOro4qpVydcmw+7cY4qD5hbesF7aPd+/dYn
Y3nF01U/q8Z9LTfji9lo7VmU/kuJPBnU0p+3tqIqtAi6RV9H5a2yqKN/O8V6bWLQDlti3Rmp20pK
pSM4H4lM50iuMojgQM7IS9YP1gmMeh8n4bJODf+j2nx/BzfJj3Iu698W/bYKcCCJvOryxe+t9U0W
O70xUR9m3e76sQ8QTHB+W3PWiWbnEekC7hQKRy17KQx1RqUBwozfX1w/+PrJdQfDTPQ3Fs6Xr2XK
ugffPz5ZCRfDNzpx34St+78e0/fa/9iu9DMLzIkwyrIP/3Mwv+3s8sHXPq3rfP1oV2bXGLZB3Xdb
rTXFY7Gstq7gqzUFktbZ9ZN1Mq2nf51VeWRhe6CmDLYSaEccosEJYhHMSxl8B/WKm+7cSzR9vUWB
lZgg0abtu86hpo7y3GvzX3PaJihUniZh+KsHu7DvEuUUq/Nf4ohZuJ+ixzYJP9KR/EyYjJ9lJmpu
3GGOHChD7YwIryyxfPI74xI31GdIG1hSc52/yBHd1QWLmHciBjOs4zAiKKWVUaOQuhObOBc88IxU
Y2NUbJctWSbsXwF1o+WLLOM4nsZ7vDUJ2VuYfqmM+JkSHoMfRc4M9MFODNXGw5XCvqBMJDUzHkAC
hF7Xs40IMoAjxr/onc1OJcyKh6EKZ6vTDLL+Anj4okc/q7i/9ImBJEcR9ly2dgOU7E7q5WsXUFMk
iaFKim1OHFFvJ9fohC3IBN/NLTPaykpxC5WOFxKBTB7fdxVKWFZjLp7w2kS9CSWjUbeVulDgUCP0
hWWxV2XMxkh/CtAZkqQ8UR0Cvw+GRRv1/es8zoJtKrAGjEsQNOFRaEVq1QBFomAVsBsS/k1eyycI
rhWLk9fEF21qVCCZSsefsQZVUYWIUejyLQ7qM+w4ExwYrkSMfXbZlBSCbsJt2h+E3H/0rdJ3gzFC
/YVDuut/GCNCvTRPtq0EdGAsKuWqqJjZUG3Avd22EzzcUAGr0dTOKOj51gxI0hUiLSOm0nSK9nW5
Eyr9WIe6fuCNfUw6oXa7kCQ+xYBcLZE4DwZXLx5/RFV6y4ycmhImrWShrjiyTSAJIujNCkXZyA2W
mzWY4BZMLWqWvAc7F2JGVmfwugEqnljj9R5WJ/AMW5h9/r6r4phWPedMY2Bf7MEysbkwcGeK8Igy
uhQ5MZ6kinDaLAMlBCaQpSM2frnpMB0UMMWge8GDlPeU0ULqN0DBnuXxL2NIDun4rGrxT70gLzDW
vaep8S0Hw3YyNeNQUJILDnVlbqqh82K5/1SM8JQKED6E6Nbynrf7BJ5AlTz0IpU0gTdGak6yb0Bh
p6KeE6QjrsHnkdoO1wHBSxlCgiwbkviVXrstI71ZLB5CpZSdrtB1LwBNKmhy5xVx1BNWlwYgOVRV
q9TgYPmS18f5o9KXW4T82DkLFCGdqCKZiChmMY05uhmVpjWe05+zimRHLrHJj60zl2KwYBLJ7kn9
pcsWo/IgngIFbRMUlK046RdNFimgsdQ6MUNQjIkJ90GaNnlsfPaIbWmwkGM2yfPUCQkju5JiR7Jy
mPwp97REPGQB+gucWzykenAPG2Tk0Yq90P/IIBG5Cp2NTTCaG0br7UGcyo1JWYBL/2jE6aIK9kQa
RHvC6+jM1N2yG7MbPKo0XbqG2lJZp6J90ZrHqmc8KM3SCRblQBUlHmVc/7uZ/iVJ2eKJzhbVCqwn
wHfw6tLiJIlNtm/l6o17CM5JjpgSZgSZ3awkUwnzghe09iaYnL9R6xOvLBMZ3xmCx6wjAwm9y9Qx
66HuleyiUx9keqggj5bikKIcObJQIYmyzF9DgwqEPczRHxpHhkOfGgXRi+VMR3gzFhztsxAt1BE9
eOkNdctQDD3ugitWZySfMUxwmOd9YIAMHklFFqi9xGlSj1pOO5kyKpoXB3dKueNenpq7BgFYXKsU
lYkp/JMo9VbXS3T+UBERMFrWZu4be2zjwqGE2HvS9xg4IfvocCPT9iVsAIYkFEutDRXD+JjUrtW1
l0m7o5Iv1Z+oyUQ6GJALGS5YCfo9aBTTUyYGjW1mHeuJEvQWSNlJTCcEmqKyVSVkgVUlHPvr0Jvy
MSthl7TaQ4QkK6A9dMI6CRaQAXH1OkMfR0qZ4vUdVXXDnZ/6+VbS3vGznqAdoRbLlUeNwoyGzxWe
Wwp+9KHpUMkucZtofpChvXFwY+XIhTRueuWDB6zfQox8Smg4nakG0gQ7AzlpcJwTJM3loErumKBv
RE06WojaphrlVB3zZ22Uz1Ui3uyymN9yRAtA6VEfW7HkUOjpta7GS0jTWYLN73y52xgGxslCDZ2O
qg6I0VL4oAm0QTUStmNMCRJfGKe7gpiDJ0bWflCoLNgpygNgz5AADpWkSlkIsX+3j51AHctKEio3
EyqQ4K11JFOmbQlM3FEg9iGmNhQVg85i7//q8uSX1DUh4ohxp80YziRpfBVzCcVAKPLcgWizoxLQ
fjx254qMh6sOHfpNMgitlr/odUkjzU1u91rv6jWjplCr9mF2aqx6QwMTlYr6Y4isHZYdAMZUvvQs
UR0QUFvCBQy16KxrrJP1z2TOgyu1a8ejr829t35t+b7EiflhBvx2P8/CDdT4CGYuNSjGFMSPUSv+
tW6jGSayy333UvE+3aiZKOPJMITrJKRo0Jdt5OZ9n6Xtpx4nkVtAeb6MOI2p0qv4rmLVwluf1egP
2W1jzpDx8w6/l4Wx2DMUy7ZUbqSUYgjAdjbSD0Mo659yJh31qIEtrSI6N2UAFoRdhrMgogq2xC57
F/Rgs67KqSczmASER8J+YvQ2UHp0nut7YGOm/bW1/hxPDegxAwh5in/xKubois1QQL5CqOXJL61X
bfldsaPYtG+Er1MH0n4Ug/A0dK0GMZxXBkSc6X0OgH5LevVzNADiTV3VPdDlOY6Mmr3JJ/pN8Qbp
XuyQoq6rieqLopbq59QIoqNEeX2dYEgctKatNoNYR0s67nldU5vVS5yF8ksXmKMXGaN6RHweXBBs
UlDSlaxeeM+zwi3Iff4EK4I8RlfiB6uuha08TTI4Gl24VytZstdjURFG1mLefI6kvpya2lzXziis
g041mk0v1i0jePNxPUFSWt3xuqpeAJGArZO4maqkqmGkD7FbiHL9URSwIZYzVOpRhwa00G4l7Lad
XsBlyruouqVKy5VdVrHo7Zqh6X8IWgTmVhLUi0XBwaMgpIJXmYX27Fvhw7oqtITbEC9hg0o0vboE
rYyfX7zUCvUKMr1TP9rU+seJNNGL5XPe3yTKcezMICx30tCKN79ASbRubeixO3SmhWCfbWhNprsd
ZQUguVfqpZ1gTYdiVvwY1BdhTuWP3g9Ft+pr8VQA5rnIRAe/VsiFY62o6WcctZ0rCLV/6gUhvEzs
o+NPSv7DKhhfDtJnBmXYVdWhOE/qoJz7Qgrd9SdIs/fccLhuqY5ltjPVZY3mPHQ6bop4otrkYH/t
St0RXW0N62y2NTaFkgJQWWHyTm4UZBv9bl2LLp9GobKwvBSjoJzWFUQrNj8m4bbuj+5T1jOfIvGS
pCqsFogP7jDPzUffE/dbjjkLwdMUheVfplKCVlgZlpu3mvlucLHWNYhD1HgYsupK46kdwwlRTVtM
7XszUkt2OWrNArfPoFO6pgynj60Fvi6kxXsLuSvXbTT1UnCd2pp3gallx2xpmpbB/RvcH1ZlP+aW
y0MZouYuCRTzALFO9iY1Ra83dZv1V3wFWbFc6DtKPEeMDaqZampg6riZptd4VLfrdlpBk+zKoHwD
7PQKzp0ab3SqyL/2Qb5ftxOOhBIoRjXeN7IQHCYTpJYW83jRPTisayRB24EagOk2V0iqZUqdghCD
kwRw7bmQsOCN8/gRUV3U1ZDFAIYp5JtWiT8GIRk/eHhE4gG6DxiA3r6IWRgzCF8QgeoTl9SeUlnx
d3hr240fysO71BzXL8oaJQNa4hoH3uepp4jwA3Uzf1o/LAtEkxH6jMugme1lLLXsa6txMt8GPPaP
cd3oew2CrFck0fQBuk2mLfxoxxq0poim1aIc0pNMgG/dfVFHOkVYSznngT8Ciqb817qbfT++t5qR
PHQwvA9RYUJSXHY/D0sGke3wVk4FvZM8bnfDqMnPs6HCWuDAC2UK3IFaUae4jRQAQAugdPkmBaLA
gxmpeR/FgNL7ibb66wPfcuWUCr4m9Ewy/rC6cJYnryL0mXWT/RhOrjlHDNrFGq3GhFbM0hmkCWZj
3ZWAUuyqqXA8NJFymtsBOvNy7CP+FcI883MB8GVXS6OxicFFvZUiXXtyfpi06f/oKuXPxrKWD1Gs
Zg+dKbx97RV5SniOxXAVqQQKT4i8wPpBE86XJDDyp37GjtRaCWPcsUs+sAGse9vNg+ZVTaTtwxT2
fyH7xIhl0Cfr2QHFCNykbGjLfeNCITHoosvZqaXuaSAw+oCpPD2MSjp8XcBUOMq86N/NoOo2ipJz
y4yF/gSwjOEpBylImM/WW6xbwCjrbTeZDA3leCvK4Y+x59UdSMl4sFQZSTpdgtZH+1iUKLLaLi2p
0aa/C1Jc7jJFq85FGNA1yZV+q6uFAaFL1wD5TTMtYc9btbtZIriH2FCgxIkMVrH/bwcR8kxtdSku
qt68xhgeprZWz4XVeCJ8zm3OCJZXzKc+JcKdHC3lfgddQ48FBcIa9ckl/fJumCXpGSmSGNmZiLRN
aw9lHmWrXymHsUdmlDMGjIzWOBsKo+pA7WTHiki8zXL/IKTqO2GMXRqb2nMnhwHgmb7fwfWRN6HB
M9po5eiFfd0d5japjn6FXGWdBIsN1yCetFy0/GCsFabW2XHJ7Xe9fKxHRF2rrfV7+Z/rrSuvk9WQ
+PVnh+8syGeIwEs+fXHersvnNce/zn4vpBm3gA9oKt6wxWHdrCboHgOgSnGNXmgIF5jNdGZbBRWK
wMtTCvEZaBvxF8ynTgilf1uY7XMUvmZkuOgQZ5h1dIoVNp1aAjFnknQifd2yp8+fJ8NB8oG4D23E
yRWpFGfOlKLmFG1S/cNoxWkvWFJ7KOoUQ4ValF7fpR0vgTH2zP5qqJ3+tUI/JS1mRjyu2TJZ55Ij
dK5op4wyOE/UmU1IgUfxV0HxitQG4Y2qeZlMVmXPmgVjPhjkjTW0XthluAGq/jWidAa1URgA+IiI
jGaAlVtdM0OBr42RdD09PGWNJy90+SKpAZcKDBjiqn9aD47oaHnAIZOJ5RJyhFjUqp9Jy1YFRiqb
3IiepB7RU9O0j2KM/+TbCV9JItLJuJVOkVQIm9Uxv36aU1YYyxClYDtURTka1RBvrp3nBjbKU1CC
f113LATd7xYlo7gizThiKFyU4ED6WlMSJGGx0gCQyPyeCk/9RY0jsA4MLQ2LEi6LhfvbrFoEvHiL
XOwpiNP5Bz9B1EX0Svu6P762ri0SqvV3s0iynHjUQL+oLfpiipqSMtzNAO29gKaKFIuIvpSstatr
hBziKEXwPBuL3SxunL6t7zs177ZiSCI17lIQFI1xAvNcIwJPgMmThSYhUlrCZq6H50hFqV9U5q4I
LOvAYFFt8T2GYlwfpEWwVvcokylWjeAbaLAdL7m9skQLLcXy5EmhQu2a0f8xNM3P2PBh1HZ1QnpN
uah9Xm4pbXNN5ypAJTkAMOQREpcnsllEJutcvQpooG/kkBLV3msTYFd5jUMysvSzn550ZGF3QlGF
R/R89A/hMe87vnpuhh63CTS4DTRIxumxRrFfI8LgIUUdJQLqXdPpsJt8WcegnaBgl0CQU2O0u1Bo
K94Hc//cat18bGMFKHajlrd5orgsNQX0M/WtoI0qQurA1NEckpDGxi985dB3kgIRGBX9hA0mgux9
Mng1ONYkKFvUBPnV7LRNXhEgBtdUiCXYI3F6DNTBv0sKK/aUNC08TUznm5ATZeR3ykPdEbNNKLZ4
kCYyHLEGJTQdJGlXZimibBV2JRgeHJugNhJj0eJ1FfboRkmO8VK3bZ1ko3JnNaDcpkI+mYvL+tsa
v84lgpQ7Q2HVHI7wI0iiJ9HC+EcHzD8IRfesUyOnSUaSDQREgNE2B3EpRWv075qZSJtplO/CRcxp
NFjGMjPehQoDHa+i589zjXNnCBNOkCzV20EpTlk7yYfvSaGjEfi/7J3HcuNYt6XfpefogDdTkiBB
T3kzQUhp4L3H0/d3oKpSdcZ/742e9yARMKKSpGDO2Xutb83oZ1cS4AA/xH+YF/igQtP+ev+DMK2P
Pcz5ruzRj0cxJlqxoOTUAVV6dop+JMOixIffIt7PU2ObqmN7WHYtMXfLWk9KK10F43kWAbXpklUb
iITaSCzUScPYbI2vQUJPnGrNLVMiYCxQGDdp58eUgyFAkiUpznOBeeFuKDmwuAxJW7fBLO+hhE5H
IxtPSYxNUlZ9BkcWj9EqdbqvxbIJ+MYiMVYckSmfm8VQ7AfxSZZFpkmgY3NQFqMR+kjQWJRBn7pZ
TsCvIofaOkejW/Tyo1Nzlw993sKysGXrrzX/nzV+GSjAil5+ErfDoTWV4bCs6VCa/rW5HJBLqHWx
iTNNyIOXhSYUvkmVkdGrxtuQ3KTDsiBPARQFI7avzWUf2QN01knzwHHb1BDkkLeGcQaeBtg1zjzz
qQswFfmzRj6peGmicisJtRlqalaNIHSscT/3zCSBZh0Vx0aVO2ZBtqHrRmkUfPBRlQfK0LRA1e08
FM96P1Oo0eU7MmM1xhIE4Q0Kroh24n4RiB6s1BKDk9aiUcp3tSxMRuurQo6A+4uvpIO1ThHfoUop
zorlkyQ115DPdF2WvBwSw3aMkg+5M+Kj0QebagINtCjNvzTnXJ2bgpqh4IbeKK91JHNoqbsgJAwd
cgBCF7hbQOLwKjnyIY4zogRBIDBF4qadWVxqai4jp162HfK1Ar9L96pILJapqq31DNZd5ZSHrhY2
cbTg1Ao42TuVPMHUQgoKG//xSz0vrpXldvBNdVjWln2ByYnotLDoVc6Lri1IWkJtcI5hckLKr8N1
UiQ55PgSnyJa5pUU2vZqloNxZ2VyS3eXyZha6I8JmOqtPMb2dTTVbcc094MeDFRrRzcoTBMplPn+
sB8qGL/0pM/dGHWUgAP2a4FnWnNy0lDxHPyq2UZjKBDx6hngfv2YGWSI2z3UhuQhNJzxPm9mLB9o
DApNIsfBoSEI0BJtLi1x8HuQk6YomK5DVWJabqV849smPiD0XZXbqANtmrQPqcWqxkkxCnBxZnjL
hiSzGb2TGxBmASVlePzWaBkXFC/DnUqF1x3tiiALApXvLMNgGqXIvhea01adpfxG7hxVYlO7+XaV
r1WH1k0d4UOm+PKqOHqLb0rcrWMoC2Dck5OCTmylTFqxNdWUDJEymOnO2CpJGYHzmPbxz1r2y/Oy
RS2eIWDBTSWNMQw1jqHjDdNFqpfy3umS6Wq6gvpCzaKXUa/cZb9Vkr88qqGyN7Wkfq4zRM9FbNw7
Q/FWT6DJHSjamMBa01MnBDDqjCdPNuoXSHbKvoyUdNMFefNSKDOM8CCnKSSO2gkmICPFiV46ORzA
YMJlrYTSXi4Qt0Lfr19IkD4wnHc+Kx1TlKnNbkL6x06W25BSzjbKhvG+vSRm3FyXhdaUxNQyhN3H
gunHOFH5aCWix4wMvxCJQUwMGHg0MF5uHe125h7PVSvZz9rURF4+JGcaKZ0rFaF6C8TaBC8RJu1Y
eLWOyZdWfXIgkXq6C9MahKthYnifp2KD9qvlq24I0kxj+KqxjMytnH1gVNyBUtK59tDuVK/J019Z
3QHwy8vy2SHkAM5kQ7FNJCGpxAe4tq33W8YNLXCDJPrsgwcn6b2gJEBptKMDULAQZnNQPVrqmO6J
/qnXKLioJ8uXppEM3oTFY0TB/eWQwIfsb2zPsKPwXCT4GdM4EUjJtrmrq6w7jkrh/9KSNnObBimR
qzTdfqir8rmmwYE/Ib3qc4zoa8Sk7+T3dKbUxyjU2kcz4taAIyya2nhfj11zzfkUpkVySqu1+Wm5
0iPT1iDMbMmwwz3Ca/ir8ajL79M87c6aWp+XLcVCtCfJFZ0bi9BQDWKI5s/h1ZPGVH+xxnRHWkz2
OTjU2fw+Di59Or5VYzmdaItS+zY0a2/ZhnpniMXc422NqaNnsg4PhFnfWq04yZw4bW9on9YEcXD7
qethE/nmdKcZc7nvQ7ptQNRR4iMWySca2qrP2NPvc+1VpVi5ColytEol/LSxTEp+DX4+797QXZnA
HBrj4BNrg5+JsgUJq++BKCVQqixPNIggG2eEnRLUiJm6nqYfdmq69hzOb47To4giz3IT2Fq3KeWi
2Ur61D60GVRpchKjHyOgDbu0zF9SXOEulPoh2DE8s8mGbl1uZOEbAshgmxFldRg62bnr8GnPxvii
OIH2VBlyRAORB4FKsPqT4Vd/bS5H6XDSJDUYKhYN7HCTtLtynPRXXWvmXeUHSFbEZlWPr32tCCM1
WT2GPGP4wufXO+l1QgxwtGOHAa5OBdgws+RK1TJbm3VArzSaqJtQ3pXNH05G+x6JR/hI2hxUhyab
vACDyP2syKINgwVU1+bhMd8ZRqD/ltv+s6CZ/JJj0Nkg3smuacAoKXJyaZXVpKtlUxK/DhEZhmSl
PekRiYwJdGuuD/tDbey7ylarX4NJmGziQ5eYC4/ij48hF/C5URrcloGDrzsj8VfJFDQYc0zz0Z+H
wI0ZERDlMqubwJIUsDn9cI1S5S2Ngnmvk9h81mey0My4fIaBY2Wx/tSDrn3IuOZzTW+vkRRgtJ9s
Zc9JhNPbIHe0lpNs0zVde5h00ziWfftQVOkjCZitG2vze6oW4AVslXlN05LGJzXKpu56yQvmsn/h
Na8JMUSrtuLCqGkVA7udMfS31Lcmp2SKpuv2y1yM9kpv1kmjma8aHf4s34+VrFy1CnNwEMpb8Lcd
BdPQ0ygleZSZorVhDrqXE/Mnnq8FyAyyVEOVuozmp82VrjATxl4d13riA8TJVeuhnnR42EVuAkvU
6OkZhXVoky7YUz0iVwsGepzI4VsYxMmKPMLPUJHo0cX4xLSAWPmJO/KPZvwJR5ge7KBB8Zf0Yp3X
vXJp4u55lEjKsQmbOMVd817XSv2QBmV58EV907Rr48N+G4sy2IElVx4HRU2PTpsp9zkPzxV305SR
b649zbP1EZfKRgqLdmWapurOvhrsAVDm6yaO410zU5izi6rd94aGv7V2mJ21drqjLcJDTA6mE1IZ
6gpRAU21kIuz3gEfMXTpHCPSdukXl/dlrdVbuy1IfP/6C7YqDIhAfTSzZtzYDtiLJoq3qJGlnTGE
6d4uxLciaw9VEml7OUnLY+nTx1Ww2Gm9Md6HQJEvClzwZcswAU/wTGnOTd4iAcGataK5tQF3pv1M
5uJnbYBkyfjru0GD7TRtrI8BSSwMAIZiRLSE1aVtaWRgWHtqRoQXmFj0N6d/AlM1ncwBwkfhN/ie
ZT07TlMjpETyscnmvxfw+Syp+0Un4zbEPsJCSWNoQa4zsKyJMF6B1pYm4PLI50AixM51SjrnylUJ
whlPWgNOPvs1GpAL41CfPdpU8UOa7esaYlU9gQEKZOmhISCSqNuGCimJjZciT865wSysAeW8nv02
3CZdOpNpUqmrZTLdZF179FOwOEPjPKSKhAAmim5dhuxhNJ3mwi3KKuxLOjCtKsUnRP8knSufAVY1
uPHwlMlTd6Z4YV+a1sqYV/TGcx2Gu8zBhD/6SrmnaVxu5qopoJ3w2taonAO/7imRh5eISdWzOpLu
7IMBH/0KMDidx48orPKNHg8mgcQiVCejgcCnAYZRDv2qpb5wkIaJcPoy/0GFFyxOpMJHCextQnls
U5ITswNfD9hnIMKkNeHxEdD6bEJdiQJCHzJxmfSkbOHprMa7ZDI+5TIzxRR+uENinx11hvZrP1Si
TVA0u7avxSf3nwKNrOYUHesPohZ2tQQAX7FVF0flurDvNA1LdN33/afNg8XsIEVQL0qRBynRbe5F
/x5qtKzO3ZPkk5fRFBGPOp+KEnHla437H4iuJD4ZjfagW3RZzEiar6oUQTVGhO3BIfZJngvWtPCb
j2ygCdTV2W9qNHTVyC04DXh2D6oZ3Vd2CWlZjwvPsPuBhFtu2LNppEc9I9Wq0wJrL8lp4TU26aj+
AMhwNUsDABN11GAs6ZvSKtIXI5cpsVCvB8rPM99snU+Zh4UcBtlDacXX2mpk4P+mc41UyPSlFfak
vkfBMVMCc6cQqEx0Dr0ss3/LiiqgeZulx9FSdo3T8gyLgleImgNv2Ef1DWJGKZtzFGtuKuM4WVUa
uRJqbHRr3gL9JxhOJR+bNwU0u51b9A3BXRknistbx9wv4h2gBcr3XMD1uEpaOqO6zsRPr0+LVDzL
w5qg9iYhvqdXuK+EROaVcr/j+YEsqlOJr63a+lhGPOWLetoHCPB3jDh8stWITICRWK/JF66PtT3W
+O7Ni2SiyfLb4Wms03OVdNqesQkIEh2I0hyHcNNgsllZ8xa28PbHzqhIYJLOaajCx0gAeUuTHp6p
fGWrJJXDU5KmOz1rm6MS+XtFzqSbH8zKioQNcq+phr3UAM7ivCP8YxulEfZ16HkXqZqVfWuEt2VX
lkBLmjN1rZbpdCnV5DGIZOuxl1sFeanz0ke1eRdVL/24Gymd3MdRQQHYrNRdP4J7KvXEtQvqJJbi
tWHBBVPOm16r810gMdTJjJ1Ku+JdM+n4xoXxbphddR+X3O2bLDM/5UpZa0UQPJB1qq61FhtNEL3H
Xe9sK8PMvTZox5cWXVKcj6DlMz0lC09vHhKDE5b2h2c7QWOuCiOg9JdpFWqX/IFvg6JU3YZHlDCE
L3y2nZjuagQTQDWJR7A9AzFdhyhKTlPPOKeobWvNWKb+aJEV93KSI7Gz1GMXjjPGD76JeOrGF4wn
M1i0IKbBZJGzI/gotIHuO13bqGWQ3DGHgNyU14TsFGbtGRQwRO0gOC+LiPjojZETe0pOKdyc1npc
Fgml3Qm0wwCR8mXIEENVcUDasQbTITAdLDgSiMqwS8+Nz+NYz1HAKGObeGkbyofEH9RNljXlO5Wq
W6v5r5IheczFe4ZW3Arijumr3dnpJX9XJ253cReQP2zaUIJo5yBISSVkW9h3p8wBPEHb57El1lxx
mAn0FdAuWVcufillVOx15upR9ig5CYkbVGtjki1uLRMaJ5GmQ9Q1hKQQsnJUpYSJSiCjIR90bd8i
2iP5TjlPDdPMIrUqxiZSvENka3BOMm8bh5TAOB3keu+cAnMMmVIWiMwyGs4SohbLQpvdllV2kCl8
O8Dek6TXDnoSMbq26VFRxHTubTJLSH55bzTLee4KCwwBwxE0ooX/PI9Gvn1mkp/jbknzKwITt7fU
4QQ2FUDANQir5MkgLLNX5OFcqaIbCNzyWge6ta/s/FWpQ+WKjuWYt1G11zozf7Jy5ZCPVUxDhoDK
aBpLihVx9DlOhzbeDbbqP1bDNDyqc8I0JPlJC6s9S0bQ3DEDxoDvkzohQgNI3CsKzD5xdbYGGq9y
M2hoszpaEDI4v7yxSNcrQDZw84AlJvDty8JsEopj2njEGZSdSJCIPcZAqKLHkfJZATXfGmTjMWzb
a5Dr2Yej2hriLwQpdfBQajPJGSD833LoklFjGb802uxm7pQMRA1G8Yazq3I7PmRGoZwpU8nnjFbL
GTleexhq6dQCvs8pRr1ZPcJa4pWjYxH4Ly01YY8OHuU+gX+r/FtEtEVQadmj36rdnUZ4i5HldOkZ
h2ZyLX90ko3eTqJn3Cky4ja6pnvDtigZVZn2LNtatI0mifJ/YqjPqolcYJys9GHIFEr1dvMzmtMn
SxDj+i6amb42BBFT2tgK5Lei+qdG6e2HzCqJPMtcilYGEACKZBM40cjgTrei6MHoTQ6IlqGqcx17
OWBO0LyYTaET4MuuMGxsl5zN0jPKgpohT800kn2XxyqhviXB6z0yyxMZDz90SlrropNesmoGOku8
zC3Sg/GmGGWwhfkK3qDtEBHRTY4NG93/KKfPzPguWJWqTR11iUc/hrQ1hJce3XeNykdgnmK1ulpI
IFpbDc4Ddq37lnoGjkbpyera7dwYkLgCGeoIUdlns4uOCJzLe9PgYsqlYqNKukFpK6UpMlGczCmq
erYSOju8jSrcyeJJnQlHCebsVuFMcXXd4R5rK0+EU1YeMFQGDEqBlmEqPbpiiBHriFxHfw7Oqe78
tYicGl4quesZ96nyg+AE87gspKZFDIEvkJIL5EDk2JQRiuoBsb9yZ3UFeJoI7EQZpCZ8M+ahCCAi
Ru2jrd9NMMHMur2LxaLKVpWko0CyKjIw6KpuFOUYDnLypuRIG6dJ6V1zmomHYLRCqZs0HPp5MZob
yDdaFucevWjFJfBCJLWV6jWqtZT4Wqf1eomy4TSQo9pMpKLWVFIx8OQ25vHQ3ipR9dCZoCYpadtH
MuLiTRPPIHXMAmgjCZ2nSMrnhyYGwMd9N1Aie9dnQ/2INISJfAN5SiKGNDORmRA0NG/KYSwPRopY
w7SbzEOlfiCZCRVM/tH4WXCe+kUMOnXXIeLC9OUnre/as58gvUoqVdpLSnA/zZJ1GYvOfJxarvcI
o9jXvLoPJ+Ku0QwVMxq4tn53qn5+G03moIZPiNeyiUCEqFx4ViMlgpVc5OFBHRX9WmoTUW3KrK9z
o3zVmla7DcPPgTCh29wEWBkK1EAdJdgzc8ltohD4x5gzZXbqVBsbdQnxNv5LrI/9llxvea9G3Y0L
jU6+CibY79CLmkQu7RRxqoakndLdmQ9DT/Kc34sGduTrx3FZjBeqPhC3aa0WqxA5j4fe9mAmqnzJ
hqjd1EP+TCxQBRnZ1t7MCuDPrJl3EO9tRFL7otDMn3oQoCvu4vF+sKoTowPHGyIQg3GRxE+0A51L
JOTktlaDH2ZsbeuOfp/7DkptanqJFh5Aq4Z17K8sP0YLqZXdLp9Gevxq/jOqAqY8UXNJ40FfcV70
e4WCysHqCE/TVbLFrCImHS8kIl5sIvbqNxbW3NtsK6exzNGs9TW5c+RMHzVJPqNmLlwqpcDHplQ+
F3IPh2uASZjFPBIVLWgexu4tk9ToXrWa5oF4vZ0UqG+5KYNBM/kqAin/a23ZJ/V2vZozbWe1EvJJ
TFcPWuqcKaP0bzMw62059QibSOHLx9oBfFxwy1DQIGFG7WghBtM7hdEHbajHh6hqBsroCQYAE8Fy
N2T11WhUcHvprK3npjeedBux5lSY7SsficYYMTsfXWs/1UFwF3Gp70Jjpr4ot7duxn5Cm4Vpe+uT
eGCEo/0pXLJqbKHQDoMUJBWaJzlHvEM1zn/UG7TTamgerDAdL5qM2SyMGuEcKEh/a7v6oMqKf0i2
qaYPpzglkM1uQR+3AO+srjRf+9iwtkVr/hwsKr9KR3p3oSLAqlJZuqeEXAKHzpM3hIsvAc3JYz7z
KwZm4wAVkScUjhTccf9Ebp9g40uRG1GjpFWQVmP4sCykqcB+MzvWQR2yajNbIJmG0opOyyLqaHBU
ofaxVHBDdJYKhPhN2XW/VG6R+yq4tdy9vEQaSTyj/ko/vbddsiexGkuSW9BpQ16t4IKMiL8qZyXb
ocSq4CFlNHX7tqeflUhM8HQK263V7mTCld1Ql4ydSe/LMyj7rhP46qsqdJgC0Zn07E88aM5dS4Fr
3aQ20eqF1bjc0rQ1KYUaCJqjIcrDlT6oq8V6+P+JC/8DcQH/nIo9+L9GLrxMRRblwf8V+PL1mr+B
CzKpLoam2DpkBez/2r8DXxQOWQRZaY6taxasg795CwZ5L5pONpVjyjzBVfUf3oIu/2+8iRYjOKw5
sgh8+V//D3kvfzpKbXgPiq4ROaPq/D/aH7gFZF5NUjuku2nVK8MhC5FLxTxjpJZ3w4n1r2/m9mUQ
/jcDQfvTeP3n/yaO/8tcWQUaGIdBZMmdp99AOM3ngkBuUEA8TAVz0YCneAzO2o7wRWxPr6Ub/Qp2
0Z4yXsdoY22vEYc/czfeWHueFMV6oHwNDLhwi+N//1YVgnX+cILaCjRdTYG6hQ+UP94fcIFJaRTC
WHWFDHD0SaWg/ZMcB+h/0AQwWzD/+yAk1bwl5FLLH60G5JmULdQs9OKwdAQrS6zFAWzJYKz1DRZ9
kv10CPdqF0GuFAtmV/HW1+X3qszHA5qt8aApM2G6cVmsl325P8AeNzGFVjQUNknURMTdV8KGh0zl
G7zyBZfhVhi7OveVlSaiRCIZf/hX7tiy3YtO9RJDRpHkltvVsF1CW0gandcUayIkFhDBvhc0u0Bl
WbG5xdF/odZYoXhjkZF9tSuNwPveVSswvbAUYHvjS3KYL0JikwWDrVtoZV1XJm47QjeIBIEOrbvq
5RV2GKGj+cqpMZdm/LJjCarBrBWtwxR89mDXPpXfflvosLX0HuWdhLflaw2JSfW1yVOmaBV1bzQC
zaWFDfqs0KoOy6ISa8oIOnCQKQk7Qg7hy6grLAalPAP/2S70FLj46L9U4JLbSqaMoiDIo1oBEM6Q
z3LU+ttlVztTc1vaE65vR2+2kOkEbfLb7uPKNcXWsmtZfG8qVfxqDFCppKpl2iw+/5K5E7fBSCS5
QPMtfxW7Dk5Wk0W75fMun3JZg7gB021Zle2k3GZz/PD9CdVEIl5t2bbQ2TFk1LqfZUiQII1/iPqj
QKB9f9hlTdFTAIdMKCahx5BkpDnLWlQV/a7XZxLqK+ZFyHiWY2nkB/um1Fa92mAwkxppjdYAPHee
8l87KqUsuyuevzY1G8jbtFPFmWCIvJFlbTk7VENWvYHOzLJ/2cVfHHu7wzmPuo6vqBKIv8oXuC8l
bPGLNkgtR+pWh9apDND1Am0fVlG20pbwksFiFXxd5Ua4cLA0QbuIlHpE6GMhtMhnzxLvYTltl3Cm
r7W5u8sMv93+63wtvyCC4ixuioJEPr+m5MC7KZa39M/CELJLJgW8TbHPx0mwiorZID6VkwZpcPOl
4lw2l8UoDnxv/vEjqU5aRt3QEdIL/l6ygNUFGSmLKyxv1s50it0iBVyOom35Sxn4vZn7uCwdp4mo
t/fGpkk1QAuaryru8jOmMlsuYuXX71+/rLXoAb0OIOOyVYcNV93ItK4WNLxBgPDw9FRfa8u+qRy5
fec1lfKE7MnVshNhJDX6ykndr8P/+knUqhJx3fslxWfJ/FnWRj0u69dldQIUMNNp+TvvB7DAR8gj
w20W+NX3geXVX7lCy87v37ZsSja2xJSyCOaOv/Wzy/dt6miVSGm670IIN1+i1EWLGlAKQemF4Iey
I1ai5aNZAef08smXhYpIeucE8vHrqA7eBrHVJO56X8dDvIDMVF8KLKeuGWsnfwLhIn7J188uP7Vs
FyKF6HtzWVv2ff26f70ml7psNw3pUalVa8dgejvG4iL7T7/me586aPa8Bv/308INiyeMnGBxmtqD
MbhKan0sW7HYJYvzNQ1nc7PsGwReb1n7Xvy5Lxt5qJiGFjGlkTFNCQXy8jP5HP6exIf/j69dXvZ9
5E/l8nLkz/9KvMPvfeBQQghWO20iNqaW1d9YdxBRi8esFiquNZYEtOTyq+5HAFz/0WIO4qlH7uvK
SiV1LHc9pE5M5bQb5kJYnqO6x/k+NZtvRaBtyPdaDGhkyfL5XiDyKw/fm8taHlW/mqgs6Wzx/8gl
M0lUH+M6Fo+5nAQiGIeD2tHl7fCHL9A3sVDFA/p7c1n72ieeenWCOo+gbjy/CHnhkOh8yflA+7ub
yAZuDMoVQ5VtVTCLdtoV26QmhMMeeyoOMvH1YbqLSLpE1Xkw5AwPvNw/6Fc9SZKv/3OR0VnLZVXp
VAbGJMMPPjr09Ohtr+oae51RkVATRa2rtiCTF+VhnzUDQzbxqFxUe8uCKr6xCk30VTYxC+Mw+dga
fyzfjaFJOZGgeTnvG/Xyh1ousZpr7Mwx8HpErNlg/O5irTp2IAaZuH9UeNm3gxV4tMYmz8kxlwGJ
1YOnMObixQNeH0YxPHGsLpPXfenfRwW86mWfOB1AFKVePca84UaaMZyqFMd4hDSVBb/aT+7g9aA5
1m/TFCQE5hyLWklIVsrMHSabfWUE6oHih/K1mPXu6hhm4vXt5OEksMlUhmmvzo8VqnOaD9mhH8r7
SOCbCsUCAEA3pfZz6y7WyddSWwzDi8Z6WYib7cHJRmrlQoH9tSBkdp2AJCAIAmPDl0p4OQOW1chM
GAQnAxm7OICYbUgXK6QhIzczaSmhfhr8wVlbaiLaqQTd2ENwbUfqsMZAvuGILGpldtbVnNGgIzTr
eaBmym/QGpm7QHOXxQLKXbiyyya2FWU3E1eYF/rPclRuear1B0oG/WFZq+JsxGUb1puw4CLM+ASk
Dc78Zf61DR0JyOzXbiho6D3Fz9rcOnqjRlbwz67lhV+/g+RahmQN/ckVrgUDDwAPoYXLSn4dITfL
KraODkdRDzVZF5RbeXBg/S4/utBb/xPH9fvA8nNfL5nH6GcaE8u07LMqssFsMhPMMu8OtlhQb9D5
+sQqJ7sCtTzPaPEiCl32WZLO4bI+kbZq7Jddy0EYyJ0Y2mH5kHB59xVvL+1Q/MDTc+vBt/d5Z9xG
36RsLsLpdDUE9O0PO3z6qAC/9rX1r8AOalctGZkvu4xMoees0Qlqxau+D3xvDlcyrRx9pWBqASI+
uLa04QRQEPruFLu/YD6Pty1VA8c1bHd4yX+hUT8PCL14Ou4gUD2mF6Yd95LrO2q4QjN5P5EwNu7a
2GVF9Y+VeSBVa6rvm+FURxcxS6JvFRymHrfQR99TCEwIHXET1Q2TZz2+KvGOhONMOhbx1SLlAh7U
tLPg3mPIlwjpyE95fKnGUzeeZsKGnE3mH1tpbztrUt+oDQ5QsaN9ku2TqaAqvPX5XFuTLAZ7Tb2J
cPX2x0zR381+V+G6bncdRjDpHbG3wed/aK29AS5Dnq60aLLkhV4eKQvBJnxCRFx9KhKo/nWvErXi
kkulkx+yGoljUdettCWcQacwJ2/NbN+VbhBtEwxy+tVGUfhUx+hcP9MzrMLVyTiUH0hmLiOAFxjt
+MoP2sFYx+/TqdnEv6et9tHg/naLjXQzuBOBzXp3duPa3qs/lbvcHfa49DbY7jf2ZvRQ1YRXzeu9
dkWn7ma5ZAKYNyadWJH39iY7Y0n4xNMXthd6pm3pJihFo60v7RtiHE5aT8lqqzDCRiEjrfzNJzEA
13xvbOdHCnlELNxJl+DX9DN8Ln8Xp+o0MvNf1272CjDDZJr91NILvaiPzau++dV683HfvfvQy1fR
bt5Fa94w45BDcTtoBB7sygl2oCsHblHwyNrgfNJ2eeaa1Wsbe1F4j4RMpXUCTKPyABEp9govejbW
qPLX5sOcbvSWMBe9uAuJRnsLiq0ku6a2macNgUvYJIbOo5mrxesRlS/FgfFA8AUWGzJ5SgyLcv1e
H0/WncPHyvfmOn8wx4ONVd+NII8TOP6iwQyA1QPqBusDJ8dTt539U+g5d+omPwdb/JnEgv1UiQZY
kfKVOB4iQ6Rs00OKvsDZtqPXkvHl7+NmVZj3REDlH1p5lOftW5ttYpXMLK+k+bKVf5SSW84uejGU
0PyL8tUEVt8iT2GgWndEumHJR5+hMCLnq+KskudqWh+Nx15awc0H31+8GD9DnoMNKQWcSSf/PpA3
1luPBNpfp++g8SRNHNSPuu7179Ojg6ZS9+QTY6+79F35BaKMyoT86eTr9NB/yJyV1YkcREY/uxwe
xtoJ9iljFHONT2tCEEr8BjnjLznKmA16f+vZ/Ozvspv9Wu1HOoCrEqpZfuLyl3owApvhoTfRm6+6
n8G6/uVw+SjAE2HnbEZlmxakZ+14h/x6fJftuFbO2kG7yycASq6TeShHo1/yefiQfqQ3nLVrJmmP
6mvwM3lEdonRH2ITaOm1f0leqhf62HdoNUm7c0kZK1cmUQdptJpf071+eZ7ujQfJ027xL/wbFqIb
KCYbUAr5xjwQR+ZW7YobTf3U7vo71dOP8M/I+Hgmk6//YHac7An7WekujP9ija1o0666TfcYkWhV
rJQ1swIhXE4hxMCloQGw56SX7vp3odTCWc1HBHCxwqq24Z76otPOWgUPeA/46IWbrZCYqcx+hxUF
863t5XfOW7JxnlHsbWYvec92hiuV68i+aiRkNK6z5qYJ/T9v1sPGJNJuVZy43OItRTovILTkhfPw
BMkHbqRLSYJIkIBK/G6+kPZlj1tSHu5++F5wYubp5d7MhZoSgHFrPawy3HkAWpA0xh1QW8sYwzfV
A98psQ6Ia5INxqmcMzXwaOoF/SaVNzGX9c15rQR8ZUXTpdK2vklE2IqUq+piEYO3tjkPdzSmuh05
P8Q/xW/DuaifmHvFhCrxG52t8aIIM/y6JDHuRBjGvjr52+xgPsMKsXfSSvEwtV3RmllHstdLT+OZ
gtVgY9Ek2UK+gZfza7omJ+dDvyVPwTnYhZ8kPBmXMc2wY//zXLTzioLP8ojUuG1kdKk8ikcHgPAk
6Gn+5RtUvZCpdTE36oaB9IrG7NxItV/N2GZs7ekmRXStLLuNJnD0vZgULWsEG/+1BlCsFSBWDg+O
HJErQTx0ojeIQsTPpMus6L9+tZZUjGLwSpB8RN+D5uA6aYvmaFu/wyK3BCUfAxORCn8t4lruDpKG
f2lZWw40CEokWPTUkUCTOkNNMiYRmWGSqPuGypUtcjTnGTfM1+oo0jVp+lcby6RJA02KAecgcjgD
kcgZLuGcSKpodorEznjZ9i0OWVhDpiSZPHNJ/pSFoxLKG540sdaGYlLwvV1TdNxFoXw0RX5oKZJE
VeGAk8XCEqbdZe17H6yNYYf+/+bTeYwUTn5z4g/M9ISZLo1u4kxilIw+ChD6ZwdUB4xBQPDv4xDj
6hdyWgyo0eheKpGTOgiq9vciEFPB7011IG2V5O3rUmUbxaxtWatLm1vu907dJL3VEgRrVdTkTKJd
ZX3WvaUc3IqS4LJmimpwRLPTy0JsTabyAPjH39oOpalyxFj9f9g7s+W2kS1rv8offY8KJGb8EX3D
eRApipZp2TcIWbYwz0hMT99f0qfbddTVp6LvuyKKIbrKEkUCmTv3XutbU8U2EciqPja6EBuLqFkd
PW89YdYhp1OzR3/7u4GkewUj8pSkpKKIJdrumrFrPtOJMTuVbovBF7EZlafs4xXGVPPXU32Ike1S
KvkE5bohibnRPTw3msVzRV7qhhnAeGAOgHFdkEVp4lEOAcAwybfsL/lUeWuUbQQ7JapfBwISyEfg
VSuvJJ7BV5/c74fff9b3mJpRb9yB6eLuwrZkifjaqp/1tj27nHpMlSV8x87eW3RqCrK04W2Se0Q/
yQKPzk17bx7/bibjNf9mq+xiXSPcQStH81BM3ZGzLyhnp/4O/sXnHpEIYMvW/NIrHcH9QWcKXOhQ
ydrGEet7W/X+Ad8ffj9FmgwhD0+4plOT3z9eoY72KHYFB6Pat5eVijmZJo/2Tq2azr8eVA/ZRj7F
dhQKpOFI/lEYBkttFnTo7h3WxMBi9+s5mL78F6by/4ZxfzOMAyvsMD37n4dx16j88fP/7dvstfjx
54ncP/7iPyZyrvhDGLoBoJjpGrQ9nTHU8LPt/v3fsHL94cG/1H0BA93780DO+IO/IQD4esKxdMdg
UNaWXFv//m8W347xkPDVsMj+3wzjHFfNlP4E1rU8/kGoZ/IaeF2my9jvnwZkDf2h3PfLHesJuUFh
9G06kOn8PHmdsdWD8tK0ereezKZf9kWXcyAaHTTUGI18VhWZQaRcypCSre6fvXI+xob9ArQQoVj8
4LUEiNELaNP0NQ/SkwusctAs2HwnaDL7tjybdvxUFyo/0a+W9jAy86A098n3q0vP27rBTHyT4x1E
9dQNzORmbPNzOeA8D8JdmGfnTOcg3nm4CgwTxlvNaZ7Drn6T88ltoJXGo8TYplnwHrNpqSUEr+km
BZKw35mxHAvtW5lGCH0j/aYlztkvMDTWaIKLrsDoTklS9kiWCyN5h9I+MAhwz1UGtQsxzAWR7a6z
3B/9BDbAzxUicDCWTmvtfDM/GSqJF1yviWqobuRzZ/Gzk3blu/lPVNhXrW7Wc8RJiNw8NnUIwJSQ
kp051j65DuqHwOhPaYD6r1XBp0RRFUX/BK3jFHfZqSysnSww6tiwiWp9j4wdMZ2LrV1H2zofS1+/
+IF+izR7ZxbTJcBWCZqhyQUk1naDIhCX2US3Ljs1Xfwu0KP6WvwlaKdr7MlnI7JfwG2tsekH7VpJ
910ya/IxPTlp8irs+TgN/JppcRpEf430YI+bAzfoxorlxjLSkwKzWMl0TJwBWkKq8t0PTUJm7gwK
1AOTLuITAkwLXJvbE4hO4YWzY4e9HzhrSjq8fx4MHZCG81JPBPRq00WfnVM3fcE2T3KeFb2beDtB
g5ZH7NP7AExmAOZ3KML1hO12oVmo90xP7CQ/GUsVbnp2hbirVqIzX9I+ew3t7IFsS98DORPZu6qL
DkmhQkRDPCvpSX3CIhhuUtHr5vQ7EUrvdOje6268qrex0uZb7XFRWzPOoW2T6m+TLqGuKPHHuJ1A
sDeeWNFZ2yPoJv94uPoFE+emHI4gZ4JFSIujNf3DKIbLODs7OcVMDxepsM8Mcs5GxDtYjUeBPCgM
pyNou3cv7DhzjnKJYniDpe6EYe6mrsm5tsmt0pcW3IbAHt+8yjh53npMx2cnmq7QLl8iMz3MA6Lq
Kj01dfJ6/xkTDItxMi8tSWrhAOpA1uF70Hrg4wvSD0ZIbfp4pG5bW3wqkVusUhWdzvXXTZfeHBax
Tn6xTN6btGWR6Da5mzA8yk4I8Q4m93kOPSSg04sM/jbO9RJHyGpM5ks8p6d06BA0c61qzaeUAOBk
3DZ1f7Uy+dxo+alXywEClGi++bO8UjCX4Xg1+EgaJ3tt+69g+A/dMN/cer6pT1Dq01HL0pMV5a/q
jVHXowiHqxtzEi/nWzsh4aYZ1VNmq18pwOY32rRklCzN4KNB/34ZWv3SGcO2DDfGmO9JwuL7AWTk
90l9d52gRx0G+wVe1tpn3BZb3nefejdiTQgsMHGwBNW1nabjUb22LGQtG/ruORace2djmyTFKYlZ
CmRETLQtVzTqONDmcpO32ftoWes4fhn6di3i8dkQ3UZdTD7maVKsbkEHRSO/dbxTZu++jBXOxFSf
b7q1bzX/E0CiTWMnTKWbTWnCUC3mC8LQS2SPz4ooDOK+QgquyenmJsOWko9VpoxfiXb50vvh00M7
2mer0d8iesdMW1e9AerL1J2z6Y5vvh18Luxh4dvJe1dMSAnEsuZi1sJ43U2HEhuDWIcVVoOhfDBL
qIYDxAij29UzZFfPOQOIeIbAfamsRT2qL+2dbc5HUxEFn/QyOXSNuauN7ES8FfxXbg/gUtuGd9rB
r9Qg3m4eJbAOv+qeMSeR40ZPJhiPMzeC+leLY7KjOK9weY2OSxQ9fGeb8NxgvIxcm6SpPdd4ARaJ
VW0Dwscbl0MXixXabZSFwFXIt8rgrvfPasG2xgbTTvKIHvK5S+abSPLXroa6FdxkPj7DYIoWsTW+
GRGDGH8fjs5Z3ZJqTWBcdI4SPjtuotbgHhMConIfei/oEeqFKNhpfMyc0iazU48WKI2vjsU9z0K1
SPtL1CWvHT8jK1jdfHmKRtdB3+Bwq+WviT9wf0QPsA7Uz8oN93y/48R4FkaDqUezvnUatrUiyNfg
Ox4xahDtqiYS0YQVz7DjRVgZyWHUOqISJnOXjWGw1O3ui5fUr5Pf9Ts7EW8JieZ7alLOikH1YEpz
XBqDc0hYYh8gs5M1PU00y8YFpiDylMOOJOF52iU9dLuobjFapy/5OF58ZQJB03TsRPsNTIWFmdHr
iOfFIRgUw1Swz3bAxTmQQEUVM8q+53Eg6e6eeRf/c/rdNMf0NfJuL13MJ1ECHiJxzAPkdIvYPL66
P2gWp9L7V5apXvbi99nxHsPmu3BfrWlc9SaB7xLwhu4HGkJzXKguUn9z6TcIhe8Pw1QLVJ4WOsiZ
ngJn3hlfPSP2YsMZ4ksU08EPOxgbnl+F+5yTF+PsejPp8U24ItpPOX3wiGmJL/UdtvyN8LQ1hMNV
P6cM2LT1IGHDimFRai9e++40ziYdGWQXdHCnji5R7dYrRO3rqTMetCoa8HvRMKml1h6ht3W/HiQ6
2SMvbt7NLgegiFY1RRG9+gLYzxRvMi26ME4p19RfN2/hZ/YrwKZdxC6wriPvtSmEt65l7x3iQn6L
CbQrkLrg9cARlnAikg6e6zKzbs7odquqGgqa6k7KcqOThWMjNiq4sOfEeMs0xlmkangW3WjOu0gK
AQtV04usTGX9TeglsHhwC0ADvOb+fA2bacnNBlmTQseyva+ZnnePerL2WWzwLK49lr/RqIPFlLov
rgYeOcc60UzPGGTOmRMgcfS2sx2/xtZOG5qj5aSHPxX1f6EjE/oHSj91MiFFtm953Lvo4+wPdXJh
EApUTnmxExl1cpHTW6qTBgg2dzfcXtohKUj5TOtQjAzdQhtjlTGxB1D4yfCX9Jnn/tywGPUsYNJy
ztLyDm13szn71uwjaoHp+0ub4znVwgfo6eA0kq9+V9EA7Sgc9XNixl8mL31NDL6/a7A8DoXcW3Gw
KSlPgeMtpGEr1sIh7VlfeM8KJouyGa8ysM+TS7ky92/4Sxea3h7jYHhzLeryLH51Tey0FT9p8sjT
g+zjjlvBFkiNCT336nvgOEFNSZu81vKbWkqJtzvgWtzac7ep2MJbU25zu7+q2s2pxlsd6ReWoXGw
ljDwtkXE3ZPS4mXJgdtwLjow5PJgNe0174c3LFSopuu13aqN1XzxE9wmUNAdhOCyHG6OzW8sw/Tk
mcFTRSHZed9TW7tyhXWrf/1Bf5DgqY/Z46LmH2EyIhQfPuYhrN2sG/piN3jFqvV7RW2j+h4Gpkps
g914sZxDUIV/I/4zbJXy8M/nMN8zdKIgbCFgEnoftH+1ZU6MjiXGtsi+5U12spLs5LU0geV60Pkw
svwUMFNRVV6aIJU3rV1jNutqojygDjeUihyemJyZK+D6UFVzSvFN82fp1nyeznfAY0BdiXd1cElT
zrvjRe3BReq9YJzaDDVxOBQcQ3ySmrZte2dLy9cduGsz394F+fQWBs45MsyVRQmKSWZRV9nJzvUb
HJBDwkWHo3AZkkTSkG0jgbIkOZ4guYLIcw2tYkc1W9YzhF65cjEieomF53le9x3+YpNdI5mvYzYd
c1DwzL4IvDbTV/U7m7N+A01wS2b9VEs+l/S75mbgWFmc+LspYoHIZVaJK2IEjB46mA5HHXizfW5Z
X5kYyjo7d0Qf2cELVSt3bO+9qH00hBTfRdGqM61zNefvatOmK/lYNOviR8lEts/Hk+jKlRjem4zh
5ZCfkPPAd5/nNyQWZtCojWyJjV2Lx/PccVdapX6ZsWrMOiffYcI/RvcadDNz+1rgwfc3LYtykmaH
iej5yNNPFcPxKXHPckxf5eSe1dlKUFWqmmhCAoe5c61KRdvijMEv7Zv9s5GKS63FB92l5kvkVfCm
xtwbQ2+fw2C6qOeVMWHGQ/mYgReLTwWHnn50TvDGafTOIyi4dlkG0bTsMmtXx+lJ1X+lOzxbXf8o
hvV9qZ3kszcNb6JMPs2UEELqn7SDKlgkRzk9SE4GB1wEpa8W3HRRyOfAi/DL8qo0GyA2Z4S8B8wS
JDaqz6Nt2y+qHswL/gfu3kK3XzKLc2IWn1CMXKvoU1I7D6HN98qmm5VZL0kYYSYy1iKd3/pIXs0S
lVuRH7Q+OUQ+1S7AbIPRYugeYi/cqIqw6zKK4HodljuPwr2qpuP9gudorslhGzO0GgfeT1Yvi73L
Koq12jOyyj37GQFQJFQa+bBXR6/C6q7qSNa3/aoI33SN06e64NQZAbcq1zRU+bZGEELTzS3ZBFu3
v2UzfQh458iEWPxn5Iw1ZyOWY1XNzlXw81+vWsL8kEt2X7cM+ERwOx0WEV2prv+kc84mM6kNyybS
2p3eipY3ch72GM2pxtiWUTAt7LG/ejJ/oNimkzAsUm4kdUJSF1YbYe7wgA8vOjA4i3LIrllq35ft
+zdwje8Qjd/6hixAf3pLPI3Gw0jcQwwQx1+BvyUrfUibB6oWdHNPqWYgboJnMcaagVyWPYeIOea0
OHj8UU47s1ZjGSkvuVtX25BppU5/c0+U2Kko4xehah3wCtAWHORQ6NZeq8aPSN8my94V2XODwm7R
QWKmm8OM8Fyw1C6diPG5UW6HJOK8Jj8l3XSjbx31/bvemNWShKp3tb5Es7kvGcsPlb5Uq7pjdUeE
DuNRrTmfQk0/63WzKJuIAWbKNHe4kVhxHRNr1zGgiOj5EkKg9vAMl1FgthscLSviC45qCYSfevK5
ItX917r+J2F+6jl9Z4l+Ud8NK+QpNMbtMMSH9FFr3HXJyVVdFalrndU38TmVNhyCwPJcNQ69MIIO
2Ai3Fr5dkTo7u5zeJkjrktNlfmfois2uqbqrX8orjNra1VdiGrZ9OrMsIRyo2/esk8+mM17UDd25
9LH+5vL7701ElD++51ie4bi2Kz6o7CEBWzIZyM6Wbvpep3v0js8F60jgYdICGaFNx5ou0+jWv/rS
b+P/D3+Wf1WX/UVZRlwdGydrnyU858O26QPVL5zJLXZBKC6TWTFJzJx9tnJyTl+0gWJm9SOsJc13
GNK0m7/5xekFf9y1TRPDKa9AJ9rpo2J/cN3RTDBz74yOUoqTmKp0NC5pX2fVGK6OGaO92HfjUwwq
u7E489H2A/ax/ZsX8sFVoe5/IjHpOtPSopBwP3wCoVn4kdcGxU6VxupWt+nbQB32XP0RTezVyLqr
ixRAmRulYHfj6lIllyoRs4x2HomUcWFR+n35169MdbD/+1vkO7ZOAp4tXOvDylSl4TAnk1fsfEnh
rBeEOJpPWhtDTx8o60zbWVsprldV/Fct3ctseqNP9Ry2l9JOXnV/fENXx0lANc88e76EW8PRvlTZ
fCOQ7GJCNnEmmjR0vpwcbQ+1jmrQOP6wTROSLjkeqB6m3nGOyMZrHiUHL2eHNrnt+CyG0IMXAFEj
6q+JbNaCe9WDzUNrIPAw80mm+F57ZWyGq95epvAJwGuzqICepY7Swxb6ZbMe8/CmhdNbOutfnBEW
/mQuXbO5eEJegwp1kC/59slrU9YFJ/ylYbmMurhqFpke0DGkO56XQHnk0D9HDT6xf/0p/NXlAZUN
r4cjdMBgH24TI4uJojMowSKjJVFFv0g/O+TZ93vfcbyJrtn/6x8o7j6eDwUteDpTzTQ8qlrvw+fu
D8Kjc8+dqcqxNks+JfkGefItKYdrS1tgw878Oo186jM0SV32zwwDmHflB5OlOOvtvZg/RW2xL8rT
TGXg+8SBEqdqgtZeIEAvFlk/XUyiPhrPeGyNY9wBYXCKiTeRg/VQEAXnvkgaVer7Dl61Id3D7p2d
RXtO9UwzrgQfUpcwxqM/IDbghNTTc4ZLuMb2sJzyb05L6ggFA9OPrarHi7jfxO13D3n4QqRy5Tsu
sWkCEYNb7eLJcNbj4HEGEzY6+kpbhAuSeCrgKpnkKgpUNKpEv5K+CaD0On0mo67WuQwfi3S8DW7w
HMdy2dOgpj9pvhgZvcOmXGe2+RVpPkeA+FW19NRukNjZOZ/aL41kWzZoVhUxA43oWrOJxswRwn3P
e6zKqFTPT5FnvRiUTUN/yK3pYdSSd82odkZor0gG2UxV9ioy+HgGhfBlJD81muzdxKrdd96L04uL
aobTzzlOmJrXlu3+6iJDljHkzLIbHeriaTQ40vN7aAO7oBOeMfsv1S7oiv44ePpb4FlnF57D31za
f3FiMy2X07mAUGb8t4PT7AIGtjQT2QnNbdXwHvnYxc0Nqi/qV8Yguiv+ZrX9q1Xf1mnIeR4xm/bH
0NHGmGKXopXFNqVd3dK25/zzN/fPvWL7cP+o5EVLcRkN+AvqRfypogNdhPtCJ6/Q8npSXm0UWUY2
K8/4Fk7P0mVQ9kR43pUUlPXkcfIRQKKi9F31IBufYqRzCPj01xjx1Bxq52vGOaUp3BvWi8tC6BbZ
IUEu0ZLNC4Lru+fwY+qeYxn9Lpw5xMGxnOXjTYbGrU9YqpFnI/uZOXLmp9bxSQGgGOfzJyPo1fAn
qu7uWBa8TA6RZJDfIt86p5TIo0nDsi1ONoC5gbQc2sDqRSJrPpCAfp5M5xmWNJfMuveqzxXzFw+5
UDxeUjM5+YN8Fi75tzmwUCc5wYU+RUa41trpqIo3VVDpIOBSu3ng8jjO4aMXcMJrmaYYDccxZp9w
b8ovQrqkckbFWo40pihd3222C22iY8vJB8L1wUBYReLbwcvMnSr91Y/TGxYarMEvhSOf85bTXu1y
qkH5zQnIH4ke47UAQH1WK7iqH++Xwf/N3f9u7k4iL6Xe/zx3f0R/XBb/NHH/9Vf+0wMrnD8sx2Gi
TbC3bZgWt88/Ju7cU3/Yjm0zCxeOowubWuk/TbDOH4bDf6OWMjhNmSSL/2nmTlOICFSTMpd+HubN
/4UJVvhKRvDnuki32RQplg3cZuyOZPX+8/2dtnJOB4aTlyL4drfq3a2eTjZDsB+m3ZSFIEzkLVJo
7llBuq0m/eyhGQ/JElnCjSuWv7Ux96/uApkAB9Do4PnMYIHfTZf3hwZOeKeA4Qn9bQS0yv43dgDF
sSaeslAah/tDSUwcQICEjYAzjt839d4Rolx3Eef4JHOcrTPOHrta5G7aFIV31ebpTpr9kX7UW5Jp
cJFl1iHy9m84oXBm2suaNt7F8VdNyIxa1nX8lHr5nrixsxg978Fo85Mt02Zf9OZ3ctMPVTBrR2Dp
zqJWSPhaeC64D2VYaJSD5f7VXX3lGOMNjhvyawjzQL6qLSmx5xRK01GLwK718OgDuPSQtBFlZt60
LhW0/p5KbSmQ/aCQ9k0gaZQOYCDVg98j+jGz1yEPmyPYTX3VwDVdhvw2WnK4u+5MpbRreyR496f3
r0RRsO+Q8UlOUXEoQkfbcc5a9HUYHtO57VaznCriFcXqrlm6/w6+4zi7Cd9XR7zfvLz/cjo/baEh
9Fn35DnQv8ieBzN5YJ3O4AEaErC7h6azSd2DB5R+JXUwJVazEjBwUmU4FBo2PD2Ee5jfGea9jtBd
9A42I03QQ8W5EnfOPgy8dltg7aOh06FHhChkLMbBbY5Au42Vm9YpH7K3MfLQ3VKoiL3p//mt//BJ
/P50yjhF1drId9MqtnqFKQeSeAJhGstU092dDDyMo9UAB7N/6m45oeIcMLA6SbO9e5fvltX7V78f
RkWhN7Iy2FqTvfngFP7wNFaA+mYOiMMyUDlHWkVz6C7y+vXlPBqXIUuzZSyMr6BsqsM8Yre8f/X7
6d0XOrsN20CeLe+f9N2Cef/q98P9Yrg/hZdRr4Td9sws0K3db0Z3Lnw6Bkrbdv/D+9UxsJuYeWwi
wEA9eH/rfj/8/jMzchENJ78UhHctYTYT6vXLYi2UjeuuLczmIQBKq7TNyvl11xH+FhPe7/M8bpSo
O40oDN0oXhvKyNxgNOPDV/KzPz1HjuFM3ZPVtvRl76EmkSVHJqXIJVK0oF1foqnRPPJcQH8z4Rfz
AVIRUkH19P5g+CjV4cGBhrW/JiLfCRFsK8BzcJM7c+WNKPUpd8hzuztSvabhyxrM77ZghIU/5YtX
jmtZGkjPY6kdQBkgRprzzYDrPV3cX5S17uIYtKi62e5/INRbfn+4x7b8fgoQTCBA0bfCVYZg9ReM
oDW2eRKf2CBWGULP/T1NxMkFNhRdo7QwCRmJLB504pUPsAriDXrWlzgHYRRr5Hlb82fe2VSQXoM2
NlAC2V6JZidueHKg7Jeq7cIjY6FnLzHzzf0l3sNjIuKn6GkZOcIDFrT7f+jjJK9fXN2v99NQO+Is
huR5mrqZO1rHETA/tT5so3KwOEn07TmZx+8d3bQlyqJhofcPcYgoXO10hOUEP2JfZPu5roD0AT0n
t/cT59kYGbdEJlDvfG8wgdD7r3kliLEc8id/I3265nGuPwx5nBFcwf9Rxx1CTQBAEmkWxVR2qjjL
bb1x/DoOMzb79GsIZXhvjom5anNOXiN4v4zx7YGZ76NJQuySVvHXgOjzdSmgCI5SnknJCDdlQh/M
KKRDhG/cYsOjR9eFlbWGPxquCqMn97t4yGjHs0T08YNVQFFyuZrC/CRxZelGhcyME9aYWvGeTuFJ
1OMnL+KsNthowvWc3NQhkfjKJfsbkSW72kZzk2CLqiC+Lpoxao9+iiClibA2JAToelHxA246laIn
3zQ9ZHpcCXdtKmANSGlmdP1T4GlocoG1xnOdbqtketQSr9uH08ChcEQuBiZxWDoM3E0zMY9EZOR7
ZisYAcxFmOH9KOAaru0g3aKGThaJYXWHaSLGpiFQuyzqniiytt62Eli62cL3tUFJrsLhsQwTY21b
dbc0LXJYgGshup8xDtnYDaQpNfjxKI1sCZWlYeBNwJQ0l16e/iTNXt+Ss/wss+kxaxzKVMuEvWsS
hlOaLgHEHToiCKuTgwaaPpvcGbSzNnXFN8V4fekYZCz44EcGtql2HqeIvxz+YPrvnD3G5as6UMSj
IP9MUT3Sw0zERpTWtzKBaDbM2qEwZzqwDkyjCbiu2dFamdEokLennaWDRTAcvJbszh6/lJ2OnwaS
zza2JadVmHPI8aQ4eRUat1y0IbuIXn/PHEDFs+B1xaYktCtCc4fE8csAqkMq3Vu1mAtjX0Y9s7L4
RxrSFR5y9F+RC3a2N5ZiwvbSs5/vOjpQi76IvrZ5X630eXDJxKnFnkj4iXXWJ5PI0QANTz9cC5J3
bwhtLVQ00PyDbK2LmwdPReWe0oz31NFLnDztV6/GwzH6J8DbB8vlvk0NhgMRpHQGaR4CNxedP7dq
lKpIgigCgB3IhzYX9ufZDbTNVII7tkNtT+/2czole2lraogrNo6lSewRycZIkno1gCAj5C66lY7/
lhkJ24mONhgeisYYai3zMtm6k8M9KfJ5CQYtWwNRWupykhd/NrR1j6+UymB4AwCI/jwjZGjObJB1
+8gRX5BBGatKs76ODhuN66OYGj+TbDyvRs16TxvXfiqa52aKHio/HNcu/Il9k5IBRl1qHMDh8XKT
YEfqXIyyEbheRTgVPuiLkfqfeKGXOA7lstWG+pSAsyRwZ48F9mcymS9zFaKirHXy9QJvbelA9UOi
muLIOpNp3m16h3NaR9ASY0ZdO+XB0C68LD7qZv1elWwRTa8j0M7wraHfVxQCWky5Ua+bxv0+2sFj
ovkYdvX6FAcA9cs+cugbiIdOwo2aAJ3IIn0y3PTa6LhYACc9Wzgy2ugx6+LmGCkKnYttObTLcT+k
vUCx185cKgCfGqzuK5Z+fMucotd1Rd5SP7ZfhhR6aPUYo4RZwplE2GRNYue02dYkv/vk2earbX8z
pzg4NgENQvhybEXc9V1NSF6eppfBpZTRLTSlgsqbvE/4jNnGnbXXmUlaJIuXKIypxGcLNB/JMaiN
v0Se8jTFLecHK1ihHJE7CU5ao0HCfAQxG8yOH8Xsd3veCE6yyWPFMMyvtAYAGSE4RJG7iX3KnHjp
zBXbEfwxZA71uBhK8FNmFvqHfoxR3lakW7NjH8lLWbM8yTN7abis5AULgFyKICZPoSBVu4A8Nzh0
LnI9Lnfgajnm6KRHjuUmUDiVaFCMEVvVJ/fn96/ClP9yfzooYxq4xx14YrAC6oHatPr11f0pW2Kx
GdriNiKdXPR5kax5sDHpkrDywZv/4WkpRxsR16EwqPeAuEDNmcGhmQ0BkAlzhWZo46MrXW9FnhPR
CKqUqMh145QE0hQrD24fbOJjkX02S33aaH4L+jKl8qpF1aCUjt7C/4ogmhXx5P6Q3MOJPMogRo3B
KldxOy4h6CujjUlHV56LQuXA3MNgBIHBeFzih8bCGwCN/zUNtWltGvk+Hvp+e/9jXA3MQo1+l2PS
Mct6OmCSn7A+8xCj8iJ3DAeXphg0nmf8mLKZzvgdRoMdwt73+kHeOUL/9dAp1IER5q461p0cdfy5
P1SKPJJXhbf0HWRiocoSuscIdZaNMuz+3M+CaYPL/xHJAzFuKScamvh8aSoyC9Fk9eH+VCjzebCx
OFgchrSLdTgSfMnaFelLyO9HurDKKHKeGBEg9hKfbLO8BRlxHOwigrtMx6LV1wgBc+vZQs+WmN5F
g8Sxj0uhPaJh+iGRwG7roXSPUwu7wKsgTQZoKc+eegii7uecOdkms90JLDjTfdFwPpoj6Q+rrMcK
FAX6N+DjS4T+b3E4VWuSRuD6x669tNUlApy+BpuRO4+in3ZBQb1QRM6rLC37oe6DQxbF4RmKKkfT
3ERVTLQyddvQbtrGeB05crlDW14f2BqqTxoR5rnWfBFdEj47ngb1s4rtFadxXI92YX8mlRStDXw9
YfXvUxaUp050xqLNKixx6ryooyehV0sPmd5p8xjJsHkcgH5CUS1pRyc2ecaZx7rKkungf+KuLAFy
xI4driwtGk/09J7GrD1BmTnzQfi7MrOTiyV+mm2Tnq16nxSziZKgclZmgRYKzmOFeN7JkbK6CiI8
AZ+r4ukxmaNhI5xg2aeCqWg5jk+5NAngGGtUvjnnfy4YiAGIp6raqJfSHdck9+VIS/NmPzYeMVlW
w0wFlqIsx3ZTxT37+YjgAG28t9GH5qc90TTww2DrLjsE/KeuxXlLYgbSZq88IkLCNq1xkslbXrqt
khJ8luDQ51qmvl8yeULF1GFK6D3MDy5mcDszjL1Ttj9q8KebxGC8qQ0BqR8R3tEaHvDENIBoxelC
UPYLrOFLJEexnxBWaINtPyVjFG08slQbP/ymFaisu6nuz4VVLQu30E42fq2tL60fcTdn25L5Jvo2
HQquPrIf2uMqp2rZUj6ce1GQTmf31HPo8nTgYwRk0BM2GQ+LlJUKWmy1lKYgWHEZOm782MXdgz1J
sqYNDQkIHjprzN8603TWk0/KeuQlydnwsnBJ1hjg+josdj2b9MADp+bpwR0NIC34qjF94HZuhNg3
2cvkJRxPSj7XzAYYHUkLHfMQGKuoxdnQ8Rvh7WhdLq4K/GJEGzeveTUxFXzBMqNSHrCApvB4pwbo
R8qB1aDpsJN18qV0OMjOaffgLCotDZ6sUAc/P4od37ZY1wBt2OWh+TMzBwyREpsHoodE1PTRiFvY
L0Hw4AWjCSjAOrgCDYI+wghgCv1w/4ojirFMtURfOU5TEMBhg6OnTOXcE2IXnvwdp76TBllyNWXX
PknClQj05IguWkc9nhAU3OOzLaee+VksT35So/V33AGgwDpIhh7QNMw1w/EPVl47n9JURlcRjosv
NUoKvyvfMi/Tt6k642hh8ij9x7EbwHqJ/nM0BvpVL75KTJkXEuY3dZ/r594pgzWra0oax3ehz+3S
cppuU0AAjpCnzPuhJUDPQFC4Ghm4P7ZZmD96VZSes/b7oIfZcuzMZh91bvhczeFBy2pvXzd8iywp
fwziIes9B7kWQDkgY/0mC5sSBbO9TQBKADWt6eZ33aubCfOBqLJ56Ut4csy2+FSzoFrT65CoEbQf
snKnjSTqTuE4b0SqoR+2kk9S0ahFRM6stASAZ9bYdm6voU1fQwvt4YygmuP9lG5HfD6HriCUsMyn
g6VnXAjI41edJy5WPIQnaRsbs2xzwgf1M7vR1xYm6aHwxicGQ+IUgymOOkZrsrIRunQobieLLkTj
php6gLHaMMb5zEKT7cVk7DkCv1VAQE4TQQirDmDNJsg6d7uffbjViUuAbTkYB+M/2DuTJbeRNFu/
yn0BlGEGfEuABKeYR8UGFpJSjtkxT0/fH5hlnX17cdt6fxdFi8hSSEEShP/DOefzExCqfldTrfge
7yxu9Up95jbNbjv2qMZNYr9zYUQZieMhU2Pi5kt8oOhiy1AkU4sAq32Y12l43qap87FASvurR5TX
d+6ez1R3TF28ppNKt2tYwZj9aU+6zscByJRCaDIbPykxpmNeLepIXAtBr0l1Wl0/RePXgQQCBTEj
PIuqRh1F4f2VUba/2VT3Q0MXmWiae2c4eGzLBuLO8k24mLMBSPnwjAsUmQ7fe1+b8RvbZ8HeEjvQ
/Zgr54nyGpNum2f7dNp8huRuB74p/nRrJtEP9qTU+0kaeC6rQKnFPjYCCuzBqF4bSyKOWzbi0oT5
azb9Q1+69n5O0y7oNlPUis8XbOkWrTLBDZta8/5WihFovu4qB2HPoLr3nuVOyCYcFbYDO4n7tN2j
WHLUAL+vlhMCaOCaHGXXUaby6kzzBZAywxiK9b5nbu3EvgLQ4NwheDcY+mikGK5lJIfi19wuBH0s
47PXm++Fa/YEqNoXkQ39OSnMZlfiVQfgWJ98J4tfB32Yw2T6tqc1uUxFw/2JKGluY2n5MK74iaSw
70S5BVEQfjCWuEV0tGpnT1wqXbV3Rndfj8qj8CWxB4zG8iItL8q7bDoyirJ36ErI5uhiQgfBT90X
DrU3pqL8IGhfG8CUrZFowYCIoNWJ/9/5Yvp2WkJ/8rrcOw25EqkLgNKf49d1yS3Gmhq5N3aW3AnP
Y+Ag9Cvh5/Ee4mdyAqboBWkq6FrNFzqpP+Oqz+T9ofSkY0QOqMw/gpQUg53KaVqrvb5osEvyclMq
KuKNNl/cgLwVvkM6X4ZBO4iWbBnSSKu3Vtfnh8GKH1z7u8+y4QNVECfbWkDo8rtfgCpIseEuea/1
CZOoynFgrhJPotvjU9Pq+POcyucOY8cRBrVthd4y5OygCXHQyaYkg3xMPhaipM9Tg4thAhePX1g1
F3BPgJFsLd3OGf2O5ojzcIaymsCQ3qmh0JAU6uMuE117LI3pWBM+eKi2C9ZqzTC3Z3Ik6vnOFp0W
5VX9qTc+qY4oyS4ev/1MUnMwuCWsHcZmx2KNv0soSG8LH8SUDOVTsvELtWaK1lqTLxk6nKlzuMYq
9h9Ghkxt7XwVOZgHUtEP4VSCzC5obfdQLZyg56DZJzGR0iMQ0h1pS9ZxEtV4Sdocx6U1aWHcW+Zd
uv0rHZPbHYl1HKSKYt6HsZmT18x03TFerVQmoTtvtAWWNbQPDdjU7FmR3b+v+EcDcm/MY5JSoeaN
uvclaQatc2k37HLfFMWpz4snQ8MfjrFfCz3RO1DgNVqgQXAA0GIHPhmNJxSUAYhxzIMz4HBbaMex
MbuLNaHsRqhW7MZkzlgFefBEXPXLdCiKjNHvo1hzYvB1jCSKxpBHqqKDNUlekbVLCU9E8GybY31y
FPLrTLUtbs+VUOxJs8Kk0qro9kIbSR5YhrEALIEWDX7gQtLyzqA9GzmJ1io92Bk0494trzFEgyeE
MYj9am63k8Oo60uzRRNUvnrVi2w9OtLStsDU3YhZ6U6V04+xgIOyutAw4lv8eYmo+kCtzIC0yz/t
ZiaCmizxa1yWgBCW8mdf5qTjLMI7ihGDptFUbE6s6pq6FBcx41UU0212UZM6GFqtMfpmY3nKvVo/
OTpLJ1xGnMny4vdxceeW9l5oubrv9f5g8cyiek5pDB35HDPbvKt0XqnpM63S6ernGATc2Gr2NvLN
c+HBKO6V9kzqkHe5Pfgt2axCa0khsuzywanr/GBPJbdzSQnZlH4bpcjY7szUre542v6Qag925v5w
nEGc4u273st+zFwPF5r6kQE+9wK8SB+lp1X3zaArnAnmc03a7AUjzxgs9Kx7L5/3yI+n52p7mEHI
F9XwLEY61WrOWgKj32tPDBd4ZU1I84C1xes3pLVymEVlzWVNjeykRD6FVYH+JNHmF31NuNaXFbzz
vILBsA0ThiJaiKSrvZM2kKKR6vahdlhYjmubRqlP7Sq4dwUNWN9zXq4Pc8fnV6n5pz026dHkTb0H
wRxo+BTvhBxIdUoMUhyz4dc0O/ZTxmWINkh/GWPAtoV+r0ll3NPznlbdo6lz8wA0LcU5oTDK6R4I
GCoObe3pu6obCBeJm8sk04X5NmACt6JsdBjcFoji7/w2bDSLw2Cz1xQ1olwkDKe65CZcYiO5Q0+8
y5g4Pfo9F5E1ko0XZ1e4sA357LhlHeguRW29To55qduGSJOMpCrpxwRlNT3Lk0bkD/kyPqyeHM8F
48Aux1BjC5WeyrJiTjMuu8mG2ZOxX+2MxQZ1lIvdws0zmEtWPL2ZpXvoS9becdXI/UPwuR7dP2nW
/qWThxBBQPiZLB6ZkmN5r/qiYezeDUGD2XjvtCtUUIX4U1hTkDCcJqqr0KJlnvvILjjqM9qmw1Ra
28CNBJZUqyO/8QwSi+XwjgjrOmiudbI89s3r4tVQaAySGYopuTiIGXV/qINR9fyuM2V67Q+vdSz8
KwPcVwkrBEldxa4XkPqeALqTp+1U19Qnd3GsEz03F8dA97Y4m2+F2a6xIvkdzFKje/Sf+pnx1OTA
UNGACoVLBwKsGpgoNUb3F8Rrdakaby91Rx3TrNpbkKx23dB9VK76oePJCuJl+h4GKlswYvvb8xj8
xoms1fuYkooLGE3+cTKGt8QfyWBXAXSd/mGNsVfZ8jBiROUWiKoYXXbHGqxsz6q3X+v8Ytj6/Ikw
KQ2n1i5J8Rj+TvH9J0/kv2VO3HaBUIZfQaHhWHO3YW+5DZTqbRs7gFMbYoYwKrGDdSMQs3yqQg0V
M3eCjMzpDVxsbMziYqMX//19BtKYpZU8MTzUz8vGO7ZwrGOSSCjfbXs+Zz1ZrGDlRzL85ZMcBElh
CfTk297+Fh9NDTUdIeeE+pZI3evld2lt/GVdO4r2Idu4zHKDUE/bpEzfqM2xrEnKcuFaS5MgPPDq
OPQzwM63h6TI7uONAa0xqjl3C1xoe+biLtliXeK8pVMGSMqHpd2NbvPurLjhYfUm9Y5eRuE/AIfG
0r8MAaIzxnANyNQLnxAvyZdTQYYIQ2josbeYDW9LohQb3dpcCSZjDvpmQOrbAcXsNnPGvyM50o2Q
TQuC1Xt7JrcHsf1osQ35/vlvMPyyA/lyb/9tDx1bVEk53YizIbxvz/z2ldpSu//59vaVVy9Z2Fps
kmgPqYI3CPbtK/8/v7p9i8FlOivIsWvf3CdAdIKyJqKPGzsGw41APm0PYqOSF3g1w9EGV357cDi9
TivJdgThjOf1hjZ3ty/rDXp+e7h9u2409GzjotsA0seNlN5JmOk9wVLe9rut20yTef5GV89vIoX8
Bl1vWRqzraDgzRDO2qmfRF2t4wWA1p5sk9NbCnR+m5fecqK3ZOgBpeYBfCapVDggz7evUMxTyG9s
+A5I/O0/sUicT4n33m9PR6WwDG8P/UaZnzbe/D8Z5dL10fNBpS+1GhkasS+jz9Cs2tj1xcaz/+dh
tNR1MGHdjwnUe8sZU/qqbSLMctDYCyvLj9roMkZkkpnO9qPt58bfCvT/LxD7nwRiFpPO/5dA7J5A
n+T/BAiqi7T6/r+EYn//6L+FYp7zL8ycLrp0elVzU3/9p1DMt/9lMcq1dXgFWBtsCwnzv4Vilvsv
xJ+GxWyaMSo/xk/9O5zFsv7FHzV8Aa7o74yW/41QjECXzXL4X4WgwrBNy+JiJjnGIKFlcw7+FyEo
lVSDH7AjzhBNGfqr+s3xlzjSqfmr2hyeMstLnmQ2navSKCK9Zwto1br1XA1E9VPzcEKUdZBPlftM
aJnYr51ZHVL4rNdpAeiFPc55hGvqy3p8BIV0kLLKXshkICoxncprN9T1BykIwsiDnGiRr3ioIBOK
qbk3+6pG3sQ5K7OOIocY2qdGrCJYnLh88RBI59KVARIA69k3teXQY7i8OCoVFxfS1cFAGhZCEXUO
9UyCklq6+VcvNOTKDLnz0gUzWbnFcZ3jMiK4YfpEjRnGHXjh1K935NhjVW2LPspKV30gj+J8Trzx
ZBVo20o5vM0M29D/LPXdAOfxDZkCbPmalqb2a3fHFjZ5q5j3lU4RFSXjZkKh7pf1aYkT+zT6zTeO
YLqQPI8QGBSHMnV8Mo7XJGrpeie0b6T+37Pg/ICLxgrUTdgYleNVlP++6zEXjXmx3nWch0VNLUPs
8KtyS2uvOWPLHNL+S5t8kiv558jT3aQejUf1i0S6wWyW1MmxWqfnIR/F3jNfJmJ3U8mhX+nGhqZm
YKSpKwWXeNcv2ZMunOpRDvNnTHd5KGcy1ZeSqMelHZgNRfkkx0PHagx5UnWcZ0TdQJieb6DfctgM
t2WRRIKnYLpXzS+cXZ03cC60KuhbvTwuvW+ewc1hubTb7D0e/NAm7P5R81ssj42hjrX9m88RJ1ZW
2kdWz/pDKoDjxsp67TgE2z3kmBmZxoNvIgfxYCCeRD2KXevgh6rNnhxB3pxDL5LI1hmzIu5sSYts
CPTLmONV5QIdLGuGY59voElGfRdj0v4oglBrTUcxKRvrSdfOcoytk4HE5UoHU59m/lKKQfRWve7K
swUBAxFRU+D9T7UD/FQR9a5fBfAFrUcMRJjjyZsOEPV8tZaeX+vtwVvh2+ZjekwoA0FvomUA/a6L
ziJ6gJg3TzyTRmHe+els3uEYKgnAt3OW4dlLnlLbcmWd/XjxwyljE2fH2WNq4RptfPdpthZQPzS3
gcs4LmhJpCMEsOIU0aGo4d4iApOoAoiKZRmWmudhfNR5+8sh0FTqhQlrRNSay3u1mFo48pIHHgqV
CB8k7+k0EJGRrRHtqNpZizsegB3tjZoM49dprqDOt8lPysHi1DYrqbVuT2OcFaHSWz/wGy1CAtei
UnyGqHVpmtp79PSSsxFqFbG2yKsrS7XHmYI17GlBo367WOu4T0OQ1HbYGeA3ljH3L+mUf+iJ3RIH
Yb4QNHxOY8siJMknooiQI8r6EJ1NTnEm1WeJaMtDMg5w1mcBXbsfTk/KyNqx/DaK9QkJ33KiAePi
TrNLFdcJ5g6LEF18gOhgYjfCF1yHWYa8YtDZFRGQwRKpyPmg2dwmWsXOaipm895K05sCIcra6su2
myZUSITOehN085tGEduTaHSHwd5gZdH6Jwbhe+oQ6gs/XUJHrO/VXNUPHsxsz1A60t15JLhZfBLE
l0Zr5dHEOeUPI45D5drxofE19QM27W7RvcPQWPWdLPuKicg8P9epsZXZdXL1lhX1qw8ex/YNgmor
x6X0Lgda8dYEMKU/0OJVD/7kPa0r9uNWrZIbuDveNyLelbRRP6cx2dNMn2SdvctJouYrCdurQsVq
47R0MU5xI09Po0cseYdial+0KU1RgkgwNbXsmNXaTwevDsMs84HF38FOrOHO1V0RZAWmFM4hdXXb
LV51+NAX7vzEv3qJ+VBz9e8TsinvO5JidpVP6yXnkaROZCcBaWMVIzM7PredGdiN9y3TWLxb8RKT
PGOc29yawrmOp+OQkRUwEfV9dSGakafhiIMLt6YkkehxZRj5lTmT/eBZ2tuiW5eydYc35e07M0bG
ZbCmBy87HvR++JOlYiDXlzB8wFXJ1aHbZP29pscytzEm+vlnkRovMp2xy8UEtOZFjrLlVz3GDwN0
hbdM0z5Lb7jUsIrZUCFRzk00J2YywMZ1eGlLCJJkRDUtoU3lWS7jFju+fK169bWw3mUmXCaHoW0I
iXEqAbt1YdCa9ulRcMUDOBPtk9BOyM9+M/UX743Elb/q8jGlEwmG3E9esiVnhLWkz7OeN1HV8r8q
Q/uSWGE5W3RetRgvdmcmx7SpPlEgNsGUl+pc5wm5bagno3ndsKqotQ5um5mRm5jHbnUUyjC0YhW5
E5FrKPHgW+NRNzzv4LXeFpjo6FfR4JdQWu9H/upiCp9ZPUnSDhHN2cauXSqkTRoj8Fy5X6aB+ZSx
8htASNJ1M+Nx3fZrre06zzbXkJymg6uM8dzHBhGrqOMjTuo6NAtNhFNj/jGX5bsccuN9MS76WIn3
pcBFafrIXNDq4eAUezvv3uQo6Nx6feiua0Psce5/J/ZCZ6NNaC/PGuEOodtAM+oEcVembVz+Pkg8
BFWJ73MqZh5kEobOx7bjTBwG0u6KsjfCvMWSldjsmkTB5Hc1v81Gd56AFRoE0zTW1cyBjmYNJ3Vi
AyiwuwplUz/cxvTqlbZiJVKMY30w6TlpJNpjYXXq0poW86xSMj3PCYeNC//Ix30HaOmXi9s6Xgk3
n2MSyg0SptomN57zQoZeP4qL1ahonNCedg4Z9571IAdbf+77e4ZZ8oKd7dwuAA3rvLdYnWiXcY7X
g5G43c7p6g71aHwR3ICuisCrTXeGALHt3CvCtzMyqz7IauRMXlH81awNVYEG5H2Ynho6530tu5kQ
6OGl7zTntSXxuuhdPaiMRj/4vYyYi/fXMvsqLL06+f3yu2Umsq8E6sWkR+SW+tndvKbDru/amt8n
l1W0ID/YjX4RR7zPuzGX5ddku2jN9TWosWMGN4QjzE8c23WLZXGZ9QPvtLX35Q//RnVu1NCxitAk
K4qM9C1fAJ70h4fRJSvJzyYYKI1xjKeYsUzr2KHtNz47OzO5uo76CzUdmSmboi4hPbOz7erUTX77
CEXvY1IJ+TENye2aesmiWxmR68ol8Ps5KyvjoDcNREvM858jC6+ZW5u2PhpO/svLKDtsswuJ7PRI
KrGI8ZY1oqCVRbEnflTOs5bY04Md29+OnTB3Wo86yTaBbmTdk2G6u7nvvYtfFIeGDuZKtn1vFxVO
yOWP5VjJtY+lt6vkyqHgbQlF6ZZEXpUMT4iqHdJ4wcxbJ1RrWf9YUmrNNuHnMhseqVnLa8mrGLDq
XHc2UI8jUpg80DUGqqMlyc72XFiZYBs1DKxHAMFwXLzcwTil95fcAQds4ea3CyWPi7+82d2QRhYQ
Y09r0w1WlUZONj0k1G4Y/ddTVQ9xsPZ85nt+I9fUXum4zdhvP72m5m8Ia1BVD7XN6ExOT8IEm5zX
Z2OAM6/jsEWJuuhnxzyrrcJuMpfM04k1d9sisondERevXb8nJGHkg8OWDk5AndYrjmsMxmmy3KmU
nY3EAKlkhS4iNU7dDG1am7HDuUA2LY0ivJ1Utx+7XD8kRfW7qjhyY43USpatmN8WEhFZndtQqJnQ
ubO7RnRd5c7XLFQtiYYKz9/mQduJghPmo2wz+3Qrhvh9d7WaSbbt65cuHUA/x4P5sMo6iKGLX70c
1elQMNeHwvvizbFkZZdmhyYpnphV49icpnNBKmgIewNZXm6WQerg8jPYC+0qe2mCW1E2edOMM0Qq
XhKWlnWfiYs+lV+ZIqaz1ari2gxZcxorvQo9DaK5M1X7ip5oLzy0S77bLHthCus4zBn5YGO+zxrJ
PzUXzktr+U3oqgXGOKfl3lniPcJZnLsWqpn7lk337f9k90VG1ITitqwXZMDafhZO+SwF6eKK23Hi
6v1JIbIJEErB+aPYPgwOedCp2RRUleKEcZPdZkpNrUE69dNSHeeSq5LIzpT0bPPo9f5dJdop4G/u
QoOVmY+ZfK+Gr9GkwnLoA3auQxC2Pf/xfIZlneBMLfr8l01qwMm2anzWNZLhLGeLWpGuHEikQSyc
WBAIwRSe434MGq08F2IkxpLIY/LgzHtVG9m6Q+gTHy3N5BJIAAkUMvvMsOvsyUgsOGK5DfDW7bvi
PQMw+9Cxaw77lYVg3+SEAsqMDmqaCLA27NA05T2j0urVqKvPLRMzVSNp/xSMIZgUGcbLnFzseX5B
tzdGqtf9qIgJRLYpV/qZhkUnn+RYDunr2qEjTRFaHBwPgPogAM56L7XL7B1tPHfRfCg5wN1t1Bm3
kacBQy2y5QPNCsD2HqFG0cVTKLbLsjUJnJ/gq6AyvauX+iNl5szlVw07v7LSS10tmzx6DUYbrXqm
Yvfgd0AqphW9Bc7JzwHQ5G4Ubhrmw9od0JTcOaZWnZ2JdFJivr1D4ULosOf8UpmIxozG+W2wldrP
MSnrpAaSppUWGpiFGC1N01nhMqqcNym8NdwpApEg7suXZcGyM43GH0X9QlgkgeGJHH8tDquTohCw
lWz/2tN8sg6yeXIlG8DBTcVVn/io4W5ABr5o8tBuARl1XrEjzwmjVElpkVKICD0hp6zragy3BlEj
KbNKhq8mhZ3h3uVGqsi0tM6uR7VC5pZ+MOxBsnR2fqUkzMV6o/bmJM0IEHt7dCOBXj1Kco77nvs2
sMXm23WWX9166uk7j2uHRLzeomVVVYm7BnpGPecdQSDYKQayVp9xpbu8h8t0WeqOtrznJlwTNF+Z
a3w3x+MXnSt/oEBWuPok93mje6pNp39s1SObwYhTvH+IOY8iFFN+uOWtJAytosEiTgma9zqBtOtd
PouO0xcHEk8hBUkIimm3/uVnqxHODRKvGbFiRXzDtTA149WVrnUlpIWgda8GFktvyulRPbO7PlmO
2T/AySHvv5dJ5PoQB/yyO7UVFGrTviL0Kk5pFXdNgPptsx51PsYSxKeG4PBD3ZNGZZwxwLcLwAAd
GtXFqYx7va9R2aHTKZP4PYGRO+isMGVGrpRhUe2oqnMCsV5XUUZIInKSajU4LKIwMWRIHRfTCqVl
8dvAtXD3G9sROLemfo1F9oagar7WUOMBtR3XpX1cyn65lMUUrFncvboLTA4LSGkinDv6jijrK7AG
s/5cF9o2z3nP0VjtdDyop0HGaEr7kptqYhShyHIYEvGuNuIx4LhcoyZ2BnQeE/eXFnUu7GdSkJLp
pK3+k1F2xqPyv8YOEZM+qcfaKA9GB/mD0BoHBrvrnwwLe8cAe2OttE3NA6/TdOdDXjOk8mxN8DHG
DmPcDbTDd2k+fRa91r03/srAoPpJImT6YhfpZ5yN5UXGydftxMqIYo+7ytsb29JardrbyCBmNdz2
Jcm5v1jYrXNzhSgy9GPETQ5JJEJRWT9Zsi9wp1oJ4YThZAmeW7uwjZbwVdLRfJiIvAqQtchIcZET
K6Yj40ZOeUSxZWxKlR2NiI4tnYuas/re3J7trFk6XTO+HoHjPLISrzkR+OjN1HtyMpbjFPfwFyXl
XJOZzJoM+cddveWxKNyjbmnd80wJaC7PpTPUPzLg9mh7mR1ZOXDIuWA2ZauLU5HmbLf6nZM4eweN
BJoDpJ4ZmHjSiUyGGJ2e3JNzIAYEc/OCuBvdedxEZTJBuSG69kL+LqbQXJBjNzes5JXSjo0/vCiW
xdFKFvBpLFtCZa2K3YCAy5FnKrQXvOoFK6ioxn64k8u8BILE158DMPbGPtXO1H0aHYsTg6nmjjv5
AyuU5FhkMSV+55GKr4k7Xf32WaHOJPkHbdf7YaKLH4nGq+Uzn4GtwiiAyJWWLEHjWV/BjlgD3QyV
zfTYfPn2qg6T1cLE2QL341hdy1JznnGihIjHPpKxt76k9hnH2nBJLQffohufXNOTl8yH6ZKI6cHt
7BOD3JZIDF8/FoiegdFqWsiulGFMqT9pGTK8OvXG+8kYT1kxMc21/PylGtgZr5XirlnP+zHmmlXb
sNaaumcnbRlm+uzOMhSJe5Ikq0DZFTcLvXrv8qfZxaaUOe4v00qm86h51YONAQ356Wsqc+/Bnk6S
GfqV7R367Ck+Ot1csi5caG2EXbHI0fBilKxjS9/HkGgOTLHQ4QYqKzCkxtoUyCmfA5jb2jHVqK2J
fpEo7GI/qEdSRsy+kwenxu9xm1iMK3Gx5eSVkZYCC2Cg3+9HqZUHFJZw01MlIo+P+qqYlXtl8qi0
5VlZdOOFi49lHsZ3EJvrifP5frL9X6OjxEueGeKltpkQzMwmEBRPLqRAFN9iGzlnBxwyyBx07FN+
DEMFswbcQSK4Zf7RFbS93C5TtJyNeGI+EqhZ5YTfzeVpptZjrI8QSpH2WqGp0FgQnBdjISfbKomx
bcrIn8wfJlPzXTa4ezzc6YdLqImft++N82scVxLD1sYPR13/4+ZQwIxt/OFLKudkFifPzVki1839
bbfO6K5A/6xe3BVdJdXXfCoW+55SR56knkM/ShJEyKPqrjHMkqBQJhPXxnRPo0Za5jAYZwerMrPg
1t7FY9ayR9u1+NCojzgrMpNdxM0EU2PgnmqNM2cxHudy81pq1bevmYSv5XCcNxYimeaUw9ySb5zD
fvaWY9GiBS44jzDjBI30yFOR3r2ng87FbURk/IY5YmycF88aEncrF/PZ2B7033PKaLBEUG1uzpM+
dV50RiiHPo6/tGbW4Jhym4QZuKO4J4CrZeKq8Ye0KgMhMiTHpfTJMm7w63YjLJDRRwG5LSW9zkZb
NWiEcXSaOjrEJ7o9x5fXkSnO1tgkygrV0uoOD4Okqp7RvTuZWBgbpfvZUtN5kHLC0890m5eN2W2L
n6BNHmkrwrZxtMgqbYBpwjmg3bjvMN9F09o82bFJw1tgy9BKqfa33zMf3ZXn69BjF4hydIvXX6g3
b1B3mS1JWWlcDBH4KimpubkqE5Fb6qhQ6li5fvXctM/uxkLOlhXCykIAerN259uDpFzPFQrgpWE4
OE3EhpeIzGvYxnhbPlRb/K6VSrkXyWsJie9cbctayyn+eGpY94McOtpin7yPtkIe0aMDzxcvmubm
14w8tmNxBPXumrXixxp/3hCG5urZR0Vuk7MhU7ztQbJt38lkMTEuwFjRNXRnjMCG0N581bcHRr4Y
J9i/IIZAVopOKY/iYbzmG2djmc2J4LbpZ58Q9SbN/MWjDgoo9zrgHdtewlYnW/dRV5d4RyTUqtow
eKernNQttHZuWmEUY9XtDu6Z6aA6kCfQnteyvC7+bEWUuhZISSw++5wmC71YPiGPo8LQKvFTNsVv
Za8R+Q2va1b8FQNoxQtNEMLKIoNT0uVaOS2bZ96wZIJHUn+Pt9W7abO/R9Xw5QDh2dUC/+9YRN2s
PXazj3WBKL3VNw0GNyizF4LmEV3MHWM33oimetOtLUpT1zsUpzaQQsJQW6JGQSWSGEo0A5a/Evlf
jNANDp6R1SsstpyLR8r30R7NN7X2KMtz7+hwEzh5jTccZK3iw1ovb6KwcIdvO5KVSJqLVW3/1v3V
SBdUV/6Q//BVD92J6sPxOu1cG84rojDzoGueddar5d2cZncPJVvDxOvYrDFklGsT9+xB2p+LC3rL
0FFdxCAZNis8E6tFD2rWJ/Qy7ib8Qr7flbhnDIcox0FJa0e8+rIhpqftYemwcdFqPv99XW4ig4U5
I6QB9w2ly127eK+l+O307y3gOW0BTrwOzbcnAMG1rRh2VeVC79OdYB3yP7O+hLbol9CF2UQ8HV4t
0/ZPjIUh9HW9iyUzhmyhbOtYV5551vjhxAQubXe8x27Ve9thHFipoijiogTNzQzxgLY7dH9RpgjX
2osOb0iqAeks7GcmjkRyI/VB/fjtm/WXngJ+q6rLmFMAuy9z97jK+cvGPr7TUCYeGDd8alX9gXA3
wdDnDnstvuodAvBx2JpqE71v94LqHbMUYxnk1IiwQmQYKDVxmsbMgtxhQAs9EBRbirccpFGs+W8J
f/TsgUol2SI/OlsAwxzXEwhkLSjne9k01ontxnC+md+Wm2IJv5YRDVS8KxOypomSiok2S+bA7VPc
n9cJddG+wdm7cxb1hOkGLzybJHCZZilCGlYdF+WBQE7J7A71qErlM84aphGVMQQ3T5CGmIcjfElf
JOMnyhfEO4JjB3DDGibWyOp4Uzsx0tDPHu7jenHLfTfMv2/idcJtE8S4hBlw/6l49okM68WC17ba
x6R1RCRpiAy3n47WAmYBadCR0JCa2BXOKD2zz0NTk6eMX+foaVZAggdpaQJXzsS5XTcNbZIlfpcb
Ud2UKzVzaU40+Yy+mA8gH8toKoW4S13vk4JYhnPcPNwskcONLzU7xlG2Uo/STUmDKe8HmwlajMxP
A2dBNHwzu7BDkftO6Q2V0mSfRQ3rd13064hjZ6aeZIY3YCi3FLEVyITKhrJ69pAsu/P8UQLUOlj+
8l5vPxZLYFB+w7vTaU9UCAMT5vhB5/7zD++43u7txMZWYJP9x0ZPLoT+8/xihXdjczhCiX5pHIdb
bGxREGOJQJAk99zrGnoVk74Q/ZFiQ739tk3M657IlY92VT6gWoA2EVP0qUHe6zp/hZDn2h4e6n7N
IzffbHJq+fanja3JHg3/CU3zdkpvv/ntq4m83DQ2d143k19APjsLTIXJpXyfnzCqBi7mTmTFhL1T
+NaUM4xnfaJjqy4qmjaobQTnpffMeYUttm9I6MyQpxaSzAx9YAlgIGhcUfSKGTjEmI0fpld+D9Ld
/F/TGmAP5CmYuPgMYf0UW3XioCri9mxVLNV8W4QYpfxzrgz/DDGtOrWweG3TsCIcnO+Ow5nB7Vzt
iKpgHi/QKLeFXe7KurH3he9ngYN89j/YO5PdyJE0W79Ko/dskEbSjFz04jrps1yuedoQiggF53nm
09+PygIqEd2owt1foEqISEiZcnfS+A/nfMfP3IBHV0YqW6QN7ikzxO/aso94UBlJo7P9fm4zwOqP
Wvtp6toTwv9rtF4p4LjPYSgPtWE9tOhw9qpVgVd16cK0jC2CGuZr3wI3DhKEfQA4yRvbW2b9Mg9J
yOXd3KbddMa2Zp8tPVpDhqwHs8lrNhJAG3M53fBJQqj9BjWPVyrbe7o1B4xz02xzV2qeFRe/baT8
G3pl39Ut21NL9upwJ9U90aDBMF/AZhy6V4x14ri0s/LwEvDJhQPIX/2rHWuqpxJrCiddsAdIkZC1
GTw2tICb1GmbKxPRJohpWVrnEKA73LhZNZ1GiOVZVnMKroM5U4G1SJ/qROu9IoruOScCxoqMMWw2
2xhdjArfY26E7bEHcLJtiUxNOuVsGN7md2UO0luT2r4B9YTxoc0OoREroA6z5QlN2/W5rR91B557
2DIuyJ33OHPSo25QxKj5ikOtPTcxqrUCxU0fj9cuRARAYZI1/WeQFD90PuKNdOaZ2J2+9dFvYNsc
6o9Cig8NObLZ2We9Ao+oJ0QcImEp5w61gKONx8nG3EzD3noFnbVXZJGnDQ+lGI90PAZPSSwVOpY4
oDtbno8rUngi9XVWg0/l/OKO1nww+l+6oR1aQwRHs0ILU2de4Rr2HRyDzO9U2uwNcmM2YZ08KRa2
B4JaDukQGIgRv4KSYAaM1UebXtIj+aXz3PJ3UwbZmwsfGP7UUbRR+oEQ38XOiGcAYa1VWLvFtL/c
CqMValXMs9hzArJ9iYxApLeQbzDE1dFskYrzAsKdLhmQWXgCGS4LnwUoIAQXXqo16RPBLvKFi4DE
XwZCUVsJ+iOEAWHiY8QlftTNr/GYhQeBLHlAuqNBjJrTmALPCrmpvEIPP00K1nWd8lN+E5P5y5go
KHfhvM86fCFD0DNq1El/0ELyWYv86NpyZENkkNEyjyGTpsemScIjEizEzWQ+3vbJcBeC/65SjOKu
8YvxvX3n9Cqnlbp0RMP5Axie/Rgzrutbhu5ZdjVosO1cSr8Nwz0HVHJwysr2aKXf8v5YZfqvoIHy
HcJ12ceuiyZJLwlLsYt9wGCI04oqRU/8bLk4uFoCF+uSWubzBHd9Y6kZdlUDcNdCtWVayMaEVfol
2Zi+7QBh6mzVHYSpvobLgiGM+V9Dijm+KZKPS0leMbgKnL8s0MABWB+ieTIVDsZ+RKMQT4m17q9Q
/qD+2OotHAaDIVe55gSkxT3iCodYgqxhoYyEIXcOqaXxOEq3DB/poOyl99jK0Mb3LB27eWTfiAs+
LawzJjK6NRQ6JZmnKgvPsDze1CT9XPbfUauqHliQxGClU9a4zCw4NDSLZVOb5j8wRsywPPnF7MrN
N/U834gigKbb1jWh6eKXwzyYqDECF4ttGKVPWVUb5KHYZMYSNqyGtN3UGkUyjzmFZAY5WINJJfKS
pOlBjtcPdHk8pPWs9qp42RrW7GdxPx9BD+m7piVvkMz3KCeRA3/bPVyMxDfj4Ydq7MelI7aNMb9f
VckRW5Zj5gxNWRsxd/SQ7R71Bosy3pRT2YIwmfX0gMnORSlDTnYwsj0k+BZkDPEbKe9daIwPWrMa
Lrg6qtQGwCQz5P7VPrE0Yx8YxDxPekUcvEh9EATzJmyNn6x+TU9WCk5QkjOIAQKiJwkEpAc6nAaI
GumPgcCz4ywfdUx0bRnURKgm05ssLyGGLfY31o9sNMmnHsnD7mPu87wc3hH/kA7eKWD6mQvfB4d+
1gAN4kfwbU4PTUFMQYnwlp0Q/5ZRYg6pSyzqFiqnrswUo6BjYmrVvcyLuyTr3BP7G+lbwfybVJ7p
YBbyYjouPI6edQS9qm+KiAdvWlo7kvKuKRjYAJAd2GvxmGfDTVg4xsbEWrIpuFqruhp9XStZNLO3
8ENchQ2DlE015ttQC98bwpu7Ynmu8v3CFWWNlNajEMYuTsrKa8FjMJ1EDz+rUce0796gGzN9duLT
Nl8E4Br5VmRz7zktVgZ9egxzGPvQfyNvamO2u/l6NbRqtRUKzw5Q2o3dstX15KmH8OKwPsqtjvkK
MlHHwHUcJM8ZOsQdEg3adK4PRGRmew+2JjqzprqMCA83NTiQnStIUJfBa+SSOdx3apeEU0xMWIPH
xo4O6xQfiyvCmD40vYT6f4GxtBgr/HYeyV22onSLLuuO/IhroDD0GwaXjWM1AeK+WoNcBVO1GaPb
pprfCTbvrZ/wIlgIVMVzBRNlow/uR2y5Yhe52DWjbEYGZ6xjyPwMaYlQ6KHjnkANNmw6mrdTaCbb
qoaAyKxL8Fx2WYVRz8cvgS3JljcFHvCQOSd4jNNYrHfiRA3N2Qcr8ZurVuv90J0r+QwRtjvqa+Wu
Vv7I95e//gqXfiNnS/rfODhthoM+r+7ePA+zv6ht5jpd+Ea3ff/pn1/+9T/LYWNscME/LG5m+d80
uW+Q3JDoCjYGfeYse2PnNM6jTkuYliA3+gav3Sr9/zZHfP/pW/r//ad/fvnjn33/9Z8/8b/9mGVN
NAvxGhpgAT4241qQathEV6IYnG1ogK/US0DZ8xwsvkb4QBoB2Smi5tkarV/hCqGIk3jcQq9QG6t2
zoUTMR2RerGzkCN7ku+yBmSmHeQgaiU0RNXJEQMDwZm1a09SVDYOyQ1X3p4jVuyAWKBXcaPpOpJK
0EW55RfgRzYoStlUMuawWdVurD4+E+xLohi6Y3QsXr8cGLYFHx9GargXK/vNmTl5pc4x17ezvZV1
t7ctDFPC+AwTmPxz0EInG5kiGQmnpKkoofoNw3egAIF4By9gk0LoF5P5gaP6bg4Jr1G08OsSG4b0
D1FJIgpJDDA6lqBSMReawUyl0bVxE5OZoYn4EX7cRkhoOmtFKQPtpc9/662bP47Ge2fMXxiXIn/R
g+eQJCmG6vPebLvqVKZpsukndDVLgzOzcfZp1Vu7YKSzH6fyFzm+F2oXHoN6+4Iemrn0wlEwO9kt
5cLWoSMi10Cl2xhceQ5ebNAeUBGZPi/qeWzkni4d5rmhN54Q8c+WAQUB5fG0m9whP4jGeYJ1YnKr
jbNv9HHn0S9fzSV/d/rxccopHHRYZdwKboamx2LYAhcTe725j5fFPplmbZ+G3rFPVuk8ZZrRU/PS
0U35RIRUqiZfTbOzm5rmNutBAtau6rFVypHF8C98kQHrdv6FZYuRs5wSBln3IRPYWnXNuZyugl01
0LctdPeMBw3OE4xdc+mSWj/l96R5PUau07JeF4PfDDjTNGNSJ5lDT3LmnBgbu7COCeuWNGacOrrZ
PuUU5Ldjlp7DEAYvyIHiiqMTuWA6AVt0aT4erLXHG8oqZX+Ahz7EMb91S94LI8zF2VLLK43iZulc
UvPcMTpUQUNSSYrmG+jF9+uH2mJKCNr6pN+yLT+JZZZ03vmrgghlw3dNRnRv0YsVoAJy9EpHlsBg
maH0A7wGxACMn77/Ra59Q/wDyuGRkXMkob8xMxiiRh7QbcybbGEWCyQmRM3nBKdOg4+I4fNQE51x
GGZ8a7Y+s7QSbNVLbPY2xxlZP8mpzHv+uwMzfYxSoZIe7t6TwtbIYDGDA8CkENPhjiLvvYnoBS3V
ok4d8YhWlG9ZOhH9Bv3KeO0mu/BMN/hsK+PGTOS+y9T7UmRvUzOgaZyARY3BuxlEAVvspH8cYHrp
ix6d+iinq2FlZpkWkmcsiG0fvBnYUkFQw4Ct4/k9raqZjT/zqCHRVhdlwAerR/pjaddfOGr3TZQm
Dz1Cho1eSy8Zs/0IWvChiNhs9Uv2ohzlXrSMep32YavYSLGadpJrniYHXQuiHXHR0SXppHuciljf
u/mpr0brppwwRvdAwwCtuoyEyF6QcMSM3qCd+ZQiS2+K5bNAXzTX6mFilBOycawQdezaObrP1i5q
VPAyxYJuwWHzwN6RiPtsfHIy5hwrT8Jr161DWbk/EtwHqLn6YosJdT6J9fLrbEb1bsvbHhYARFgv
nyOxxkinTLd0KlIvoM7YB0V7G4XEuVEnviZVhYtstQHipqhPi8IYznM7XDj9SI63DZl7ZAOyppFs
HeZpm2Fe8ZaZqLgxsUOOf56y0YCN2o2nk9lP419f3AqoziiYG1RxcykMeFUGmwjHRBSU1UeM+8kp
6MB+hnp1Pxj2EY7aePr+QnQcDwB99aE7wcuUTsStOU21USASt+Yw/cp1sAaOi9S5Jl+NkqnEydqZ
aedbInwqcgpFnBPA/hhYn2QPydRavyzlwIiwY7P4bUw0RPyyVHxv3g481aTowR6uTU/zS8RpwXB1
RaAWDo3VeqZJHVaCgytyjK0XqyFPiUvj4NYmO8+huTjom96rig1ehdCsCKbXZt1gQ6hLfX1MfyGX
io4DFKrr0KJ+V73FMDDWXtAr5ksQ3yEy7jxoezA+VWrtxpZ4q0BO7AH0pPQqp+ihe/bRedF+z8zr
6SSss2yx9rvQFTbFYjRfTrUtvMweoB0Rx7AR5tvYsyjWdcRY9ujE19SqMV6b2R5FRkFd1l9yfvvG
LcqHQNk/ptZ8DK1oedfK8uyqcfrKTXzSd6O9RO9Nzk57AcHABqdCneyAAGJr9yIIlEoWe9wNCRP8
GcvAErFEdUUVv4nefTdHu/k1t68K22tW6HdhZ0m6pdH2rcL8HaxsPbzwwPsaJ9kGg6A3hCLpm3hR
fAPoADPv4CtdLHTUHWTDGRlgWC7FZVZIRBtjcR/VKgF3y8b5MMZjV7V3nW4/yDom8akJ02PrODsn
r5+ZUbG4yla3QL7sUMZ92smdNcXRU9EYjNHBbcUs9bkzONkUkbkia0iwClBTdh0kfapsSAUhopK0
LB9LNHJVoLfoi1uiEmX9MCIbtbCD/nQ6h+ho9r1PVQT0jMp2YxcPcu67m8BYtvVsFKckBpOLj5Co
rLoKccAYmKL4HGWkKlzdzGDF/OWa2U0RJvsyHa3foo6ODoT7A8273MUjb5Tbm/a1d4A1cRT2e3hB
ySOeL/pcPE1fdngwFq0iKIHlkwqX/hxGNo6Z3rhrCPy8mxrWikrKG9GX+7kEzThEZKn2so/AUEWM
gBm3XRyp33fIpZEvw/QP65TtasIwdWh0wCVZb7y3Yol3cSrUSa1riu8vOT3hKcX83FWXIk2qS97E
cutUTFf/+iuD/H3bWbNnUqvM1jLeOV30Fs14vHKHDU9fiYfECWzfdAf0VHVcbTOtXm0irualEZZr
zVacd1O6taeu8dJAdsdOtW9KLSnwj/U9r5jcWKlh3dSp9mz3wt0yByiAm/82INnwiJxfWAcRg7AQ
JDJYqKVt1sF9wLqJkrXatFWKyDVbTm0ExWJAD2Bm4ymO5vTOeRxlioTILgrPgct5FGs4AKma23ZE
jol5g5JYWMySKkwzpHi0By0vnK0TELr8N5/j3V/OwP/AvHdXxrC3/vs/7T/TmDAM2vgZBbZBoTAP
/pG80kdBFlcdcEUpWkw8SysuQ6efYtG597xdu57Z1Cm1TKIamNtspTW3PMXZ/C8FphRKKcTs2Rxn
KFqSl6F1KHDzTJziNNYOyFfy3HNkToRcZf7DCmVmkfDKRmV+CGRDwmWDhBxTO6eZfOoyF8iv2xtn
M0WHXxKlxCBBX2P/0LaIKnjPCIm7QAFOjqI3r+Dfw8s/vzgkxR1g02Pqr9lrWdRJAwo4HQLawn6t
rbaVbjz0yg3+zdto/RlcxNvomAb7Lks5Jm/lHwEcY4QhYhFdeOhG9QsMk/HeN8ngpWYCkCDVJBOO
IX5b3qq5RfOjMpMkmMl8QO1oIwfJVuxVZj6wf22v4Hx2aBYwsFg59heG3Y/cuJhxevWkz612TF0Q
OYzk7qY0kYDlsnZbSvkzM5r2hDg4uhfYEJFcRB9Zk6Epmpb8hYBocGilxeDUguGF/DMgX6U/OtNc
n5GE3nUCnx6Mp2PH3pn6rDVeHIv9+b++3Exst3/6U13ToQQUEpusUqt/9W/+1MLsgzJCF3DoReBP
JKNuZdDuq7Hk5SZippS0Ew/FUXcedKSs0bBLuAb2o9nHR8bDtwFEM5iHMEPmrDl8G9gSu6vhstgu
uD7Ia7/sKg+v5NNOy/ycT/HtpOeTH6RoGbUgf9eSZHjURuuMhudfvzb+u//ri5O8QIlcGLrCHy9u
xsVaDAuyd/lNx2HPau/G0ow/oqrFAhkSOJ1afBBsr6ydWbcT9LpY+7HiX4OhpAhusupgEdezLRyW
rexPhw2WKf25ce3RV03OqJvLatMuJeIVNrZX6FDZ3/6U2tGtEmZ3O/cJEeUi7X4OHJFSn4tXoAtE
ee4R/0wnXLnG7VK2hR+GunondOqYW2zjikl/0bvkPRZD/Ex10+8zHDAHS/XiIUMIvkGLhBBznCUS
de2VqY98xCpBilISw+Sm5wAKRRhlzd4EXKs8StPnzjHOIgLvKpZNHRrOIw+9E9Ly3hvrbGUCy+iW
ZpYDIcBL2SRTcG7r4nVo5fA1sOwKrO6j7OcZjTtSUGE/dAM6hlTZ5CrZnfVYMcvfV/kE3p2G2tcM
jKR5jZxP9YN8q6fyajSL/cXRemD6GZylnDDUwgDcdL0TPiWBlUEjswmX0ZGGsQUkB5IBforJEF4A
z+1mt0AV6MZdu1TtO7Y3hOPtkXsX/+7odjciweViEVxpjk31VijiblxECmixLFJzyFnszGbe2x1S
zCERCmVVZ24zyowoKI33f30V/o8oLXYhSvF/0xW6row/7zAWPLFm4sk9uAxMDzrSZZPR5kUNr9kg
7mJFKoAVNnLLMFGcMyMtGfml4QEJPR2/M3bg+9k5xrr4kdvMeS12d3ulsyfXZ7Db+Tz7C1QYT7Q4
BfpVVb90zkZ1be7lMzPItnG2Zgn/qQuid4RtiDaYjnpWvlz0ju/MoB4fcnaV/+Zl/xlahrTQ1nG9
SdNSpqEbfxwsml1rSy9URKR1CWhvFleCl0JPZlp8G9r9OQfVeyjC4qmEyr6xBr1/oqO5aiPsurlp
+7vWwmM5KMH2xw4vWpDJdVhpIpPBs1wNqL/DfEA5uAohl+nTwP23MTUcgGGSPHMTVb7LTixt2ltJ
xNWaJsU4Ot1lE3mWjaptePe5vYPr0rL/8hfWWf/mLeAF/4/zByKBZbsSvwfTxz+TFdWgw5Bu6ugw
iGq4zlnoXPoG9lEu3qTquvsllNGpDmOynNFuWHH1OsaB36hw2kmlM5DL3eo9S6/dYDxmc4qKORfm
U65Ci8wFULw8RM523QyvbvweIFO4G8bhRz3p+kHUxIYnmqW/mIkCai2509oEv8pcXjszQL7PGjsq
s5eCxdt1iZtXLexiLw7IrGhJAHl01SkIiuqpZyLk1/lUHfq+vMsqfbw2rJBvpnAm+KYdkJnmu7aa
UYfb8qWdE/vaEYt15bwkGjYG2CkMLtMu7h7QD5k3sAZuRd3btIY59pARqjuuIm8JLRsu1lJdW1Y1
PqSOy7e2BEvAsQWPuxn0yUEeUi8PEKKIQoX60tfNg2l2zs2EIIoo6tyv3AXFMXpJcgnGs1ZWeE66
It47vY2bYnH2/eJCq6lZFYx6zJHn3NsGoB9NdroXgXnajhqCVGyKYWWhQAcmeSPsluQ5tHjbCWnZ
jvnHLzW7OnhwwEtYwApv7LPgLsuNKxMHInqGjFxnByVxW4TNNqZ93+pGXvuToxDfGVq6i0Va3Olx
f0Byinwvpi8H4c2s0wjJyonG5Iymu91IjaG5HTnB1qgNsbe6lKPgheKK+i9jokeWxT5pf9hGxeRr
mZFyLcO7rsx2v0SIUHBGUvv1GBwr8CdMT+gbmiX6XWfiDt3mxUCydYXghG4Oh6mDMGcDqLG5I+4O
6pICEjjNDFzi2YBaPRRoARVqiznWn/CZl/cZBF9vlPwkCcnU6otDhCIoQUXfh8JU3uT9zIKnCrTn
f32yGOLP0DiOFiVIcTIcy7Ck+2coZWRoDIYGpe3Zpk7eaiK8ZioIPBTdAnyl9WugiX4oqiTwZ6PN
tpWywOBHxsdQqBB6AoM7LYErUbrudNdqIjr2Lo+1PHKfbNeJDw3Igt2gRuMAcve1Iy9sWlPT7JUR
1s0a0r16aDdmlHW3bqB5ru3AsRR3U5RGd+u6756CFG+FIdQWeK48BiznHV0ke2eAj5l3Az8XMk6Z
SHHjKWSmFwlk2hvsEZQeVmmIyjlr8xKWWe6Wn6zNmVQ75aWPogp1P9djTFbnrci62jNlDEF+JKVn
NrBu53P3mo9C3Y1pvDVxm60+vV0enXJITD/V3B5jF/Wtod0J8YPxxXDQSrblZbJbKCJuFRUuT5Jx
BLYHh3WRiT9yIG/JWmpRSkryO8AaH0wZ3nVw3/YaLRirufkI9wK89eqDt9XZJMoTaEO1HHImNptM
ju4LNtpLOhMOrVn3xQJ0gcLbPEUrEzHvVH3APr/inlxza2HD3ix1YV7TgtIcYdINOkzP+EbvYfRq
MpQxI9YkkGyhDizQWUVtqxICcTV6F/spwXnD5MvJ/SFAi5mk5UJySlrfxuhBFrAVWyvEjIdKEiJn
/tMl+WDjJmJjNIE4k2+++N9X7P/H/PwbzI9BOuHf7m3/s/v8j6+Co36+/cy//vs//0+TfhbtZ/t3
vs9fP/MPvI/j/hePz7UrIdFAEBXGA/YfOXCu9V/SkDxZhUVwtmO7NHh/w/ugrKCKdYF1uOb6U//E
+6DL4rsJ3CXy2KG7/n/IgcMW8Uf7xGaT/5m6rQzDhnP+nRP3t/aJLAFh4UawjjaSLA+RtktV0p6j
2H7JMPoeexGH21GyAV12qsXEZFCCu807yiN92w8t0T5yfqQjf2/dDPjn4pBdXaJcNbTw2TXMlWgZ
H82ln7bCjOWJbTChn5deZ3KbiHzwk8DFwNerV6yP097V8NVZLd7l1OEJiwDWVsuFrWMy7bRco9oz
SOASwuRcD0yshsYPh3o+0dsbnXhUlMMIZiBGIsY2MC/WpfqdDqbECDt6o8AF2SckadjBIWshxkEf
r7zKhT2YTLq9R+xGSWJNHpwJpBFzdGcV7FUyfduk+cexqaLnqlokElBn9vt6BK2wWLe5Uy53CYtC
P20X3W/vIzl2MGywb+qKDOiSYTDs+tMcUwrEZRLfLbbmxaOLSVUk09UuV25juesI6IW6kqMd5ZkB
viwA+taXX4WtvoJ1SFo35Zs7C+bD2DjPZHXPbK+8qOR41zHibW4NJrnHEhqayzEQNe2lRQogBes9
lcwvY45KAKahX+TRK3VGsp06BrtzDmNHmh0tyfg7yKZr11AMJGlAT5nqe2tAchAPFUl1eX5I+5gp
74hrr9bdK84W4OwQqsceoyJ88teg5NTmedN4QRogwox3jcT8EdjDbu2fdhaA0n058oAwqETqcJ+4
Dksqs95VEVawCa/RxmymcG8Q0kdaM+sDZ2agSy/+VKF22mBvWYmhiP1lRWLMWHyUevpQts1RtdVH
Az50FfsutwGkmk3b6Qu9RYMvzaVoC+sTtjhkPBJPwgIdowb2x7TzuSWrplh8ERY/E2KO+mgCbwA6
ZE4OPQpyfD/TB8QP4tolIU+5BaxYN64jKbezhOfZSQc0lA2tu8HFzELtF4/3Z5ijgVs9NVgSTyrL
eV2G+rSm5J2umESTnk+3tstPNcDDx/pT+AQ8BZtY0zDZhoI4ZoyncgmCM3qntArSNQ1o8lTXp5up
tt71Kv5aRJP7oowHiD1M6EEAdhb0zgz0zNIh/kQXukIFPweSdo9pcAeic9q6+fwGMfUgcrmfRQf2
Aooxwx/3QeUDXuMvhus6Ecm4buLMgkYcHpKCJMMoGhEVzux/XXHfjs5jFg3m9oU4rWqH/QrSjUOY
MoBMDCzyDpCKh9QCO1nsa4oas06B2VusFMykLP0g+klsTc/ezOH8wOpSC/ODMQV5KQGY4NKVO1JL
YNqkpd/YAR8qisCxgCQ8Dnu5DHI/9PFL1Cc+mB/qEG7oSFBa6tY7whq8tN0ZLDc9c4dYYzuW44XX
VI7pxYidh4Q7riP60Y7FbdCg/BP2gM3URQ47DWTtZGOzB7Pha452HDJ1j7mR5y3QDgzth8mqe8TI
Bkuxhp20nv8UA0vPOc/vWPg62zmLn0ItGvxQjMiHknIDtkEwPXBXBHHKhKIYf2vmmtKQ1e92r4Mo
hWutNeSCa9ZHm0XRrdU0x+C9ZtkSbaZInqyk98yOcjue8C0anf07AMtCHi9zjfCBKfaq1q+1R0uQ
oax+ZUXi7PIksbYxWTKh3eX4nK1oqzMtB6I8HPMgIwGt6bDLh2+pgxOPZwCXOTHvm3JobJRc6n0s
5odpMpH+ZMl4rMICYmpgXhIcTryaBjESF6g5TJdQrHqLyqWDX8rgwF6Fqg8KMjNsI+Esi0nri6cP
3M8snmyEepr6YcWXhjVMao8hPkZ6BlUxjmyzfNdEwtjzqU0uqReQwa4m2+7dnDJ8kmHb+Hh0NWxh
pHG1uksECOFW3CqbMQWX3ACjv+mYGElOn0NKuN4Gp8pEeRiOJZBJ507EEj0yucYIRYXj1ZkayAka
iJV2nXM/hg9iXfPAC2NKGAhWlCRyaZeZjDIfVBOZjbQMYWXIk8qh0sxrhNJkc2WU000etMA/QuLN
9KjyHXhGO7al2r6bZwTUlsUFjRbTiJh0QJsKGXTnyH8KnYfZ5HUR/GkzIPluGiTbRfyHPl4M9CIN
GWO50D4nIxOHqSh5xOqOvnXhLw1T9R7HymFkBIylLuvt1E5vWp/px6l/07qi9YBGo4CEcRDpBcZ8
5kxocFOi71LAlCHQ+XzmUC6w9tLD7e2gwf+1DtdxRq5Jzwk5GWxWps7PTPvFKcOXWmpqWw/AuRM7
J6PCLkwIXyWMsdlBEdLfwrM39+Rb4nT4nq2F6WcVj88IY5eXxTm0lusQGsccRaTbwRwZoCSkvjm8
P10B5lYOB2eGa2JN9ZXBJ6lhLuqptmY5p2gygLFhqj8FjnloCr6kVXwY4zFm9u2+DDJ6jl1nF9om
DiF3rxNGt6FDuGmSmF+1D/lkYQ6xh6SZjjh2FZS1/WAjTh7wkPEEok+osSzzeJEBttlq4RurRVMk
x+TGJiBZLJ0f00JcZcfviM+0RKXNWgKilD9oXXNBtoOuIJjv51x+hDWxb800HoFJu2c7hCwFUXrT
QAcOGm7kUs/2RtVHF6z0NzHW75vWHrxOh2VXBBB24/pzhrmWCBBjqzqisn67JigJY96VUdQ+RyS7
VfA39GwKN9PolqivXd3viQAUywAHnC6cBJAcqcaFXNWDEffy6FA1ObCI/bh3D/oSfLn0WwmGpQb8
ncdi+BB1phdMWX5E3xpsNdzNLPVmLrzUqD8kACjyZXhAjxqiCw4zP2mqZdPlmOb7NN4LLrgxQOsy
udaPhhuRzLj+bdDK1iOfZy97pmDLGzrrj7m08hsy1u5KqrdzRpz8bpwsNpyp+2EkIJlroaiAxvQJ
AhZhfOtTG5d7fXR03cXcx04hALPLYiHwzbx9W1bzdmRVF1LeE77ziWyCaKfnX6JG45qgIymH9hjg
qrBgU/ltxZO0SEOd84jDqo3b5KD05Yiv4V6wPsOdQCUYW/PrHKP9VC0r92JBi4ARAuOSPk0UOng7
ww7vNgbPTdDDlAqIM4IpCc3XrSfiDlhPJ13kbKwyODpqAbiwIIRAoe8eqQJXENFxMvnUU9gQaGMd
RCK56btD3N9U7RL7UPVzH4EISYyBe+jR+Xi5if3JMKPPLEVGm+JTzRbnlucSEMjSJLlQyY4rkgs0
K4JXYaE375+GaUAC0o76Bd1pECVqNxSrJzwUbzbjK+IH7I3jsD74rrmIWvPn0eGtTlqu2oCJWlL5
IGkMO+sPuSPBEqrkOEoegbNeg0CKqCyaqNgYGDWol6APEftj+eS0IFC5usQk8wSb+ZVqdISsJNgc
PEQxOUj2gjIgaRd/jZrDUH7sDfO17bv5iIGv2iVFkG11U1JKEI+oDTVm/94dDllnowqzhS/5MPFt
SRcZZYij1tK36fKWUbvsQc2RQIqE56IW9cEE60cfhDjPi/BHvPTk0DJHNRKn2E9pwdMtm85zj7p4
puXA9zL8hqFBzl4Bo1qZHMrzSJyFVUdr2WZRblJqBtb0PpSjeTv+Hs3qc44kCl/zAhiBPNwMkhYa
s7faKQ592oGBSgAPZ1iSrMnZUSI6p7p0PSY+LRvsXTtCkcc6zpyv73UCFpcHVU+TnwFKgMNP3HM7
PaVwbPypIquLNQUQ9ckx6Tpq12t0lPWS1MC25Hi3teRxUYPtJx3OA7ejBM9F8hnr+rWgWFmfhpjW
XS9ewdYT8nCvOKpfjgq3tr7q07WC+wQ0DUPAo8yGc5n/WiKG0fZQqY10nDOdKzFV4xGtKTTDotnF
ZfuTWumDSq+Y8BOUpdWvsCPfTnVFtCoAhQ7SjBQgSUoRsiiRZe1FGiGQQtbbQQ7ljss6IAlzw1CW
+y2eb8JZPyZGL2FKoGUYx+DnIskwmHnm9AoufAF5lSnhDgcD2owgwzSygzindqBzc4IAIoqvrMOo
jy9vGf4ve2e23baSZdsvwrnoEXhlKzaSqM6W/IJhyzb6vsfX14yQ89Dpyspb+V4vGCBAgpRIABF7
rzWX4BKHPTkF2pFyAh4ayySVzHHgewIwiajZpEPyJQcq4iVadWstAaSJ2qWq6RTDpu3HU8KN8aGn
+6WRtotWoePnIcY3vSfBy2qWm6ayfmZ4xgZk3mvXuBVRxhTRHxB1lRAO4SaG7U6PPQj0QXsm8YNp
DKij7Sid53NDWkRw0FJoVqK2PoVgg1Z1P5Z7Wn/6invowixs5Q0n17wfQsYSoW4e6cQQotSQyUBi
7yZ0tHer3OsdQ9miHWysPnlF/i1SAVgLm0Zr93TRvyWjAVvdoaYalNzhHIsxCZMd/DQemWGmDi5n
2zGZ7+boKDLwAngJBqq1/MRMgwyViIEYbuMUZ2ON5aBILWar+Lm4nf4UwruLWiTZRuQjFKmmdTX7
b7Ftfjb0oKMqrxE1VTLtr24y27eRcr1QROQ+GsPfCZmywxGl+P9oE7IGVwXyj+eiaw2xU5l69dVA
CYLxTfayW0ZZyQIh1+5tLPzpM26Qsx/7zQ0CiGfNR71SNfMO2Sliq+cE01FL5ZR/KcrzyIjIJYtJ
GQdQvPYFnrDZyjBPd9KO53zTWueloq+7ac1XkFJkjSUN9z2GURZJt5FRbMcRnrxRlfOuTt3NgCAz
TcMGwvxsrSKHXmxqjAQEvHWtBmYoxqRkjl+Qz5YnUPqbuBBin0Tmk5imdabb1bMNY1g3idZwXYsh
wkVvcZkPS8c9j5whh9I5PquIOud7EUafE1E7Z9rkt4s2ixX3y8n4ScrGl7APjqKjptiAYBVUXlbU
QrfQV811YPRn33Flyg3ncDTa3EMA4PWmIM8WuDgliOAQtpci/TJ2cwYwp6WrMSZwCcbvffHTHH1/
U46AGPQe+asDtcoZRwdmCiFQrl1slmAcNgAXdoU7GYiyZFe5vPPIVXsAb0H+LT6P1LRw4+KS13px
q8fTltmbtgWwyRkqBBxCJPho4dZ5x6xS1DrT07kfb+be3ZRZdybZkeC9nhpVGxU7j6g8c6y9g7CW
z8RD4rwP1nnCxaUMjFsCbk2E0lSrEiPZDKPGfRR7JByH6i6Q45IwYN5kZQURVZq97wR+soZmNUzg
l8aSgObukwu+Zme55vsIKGoFhqWaUayN2MFR7HXRrUtVyzHD27zKnwedS1TsU7UYes7NPHlCPzWu
ioiyDMzS8ClboFIB6LntakpDXQVBJ9J187FY4tfU1NtHI8rBtRbj18XZkzVaHTzLenXBO912fvcU
L9HzghCCb5QLWEyMX4dp/9jCQ6Y1KlfVIsm/p70oD1rcJTd0MLdV03HbkQvDFXuXc26vHinnb20U
gFvs4GICYpxzwAhBVPhE3S/aDq/t/RAj/lthzWpz2zgEMubcIXVo4dfE6piJfUftbR8ZhDQ1KVoC
OZkUjY2kMpysNRDI4SHCpjLX48/CatNDBNpnG9K7bz3zU9822JTFUNyglWV2PADx5oqMzubiRk7/
bSQDq858dzWggT61rK313m0ocYzTChme4JNNXJjqjP9n2Lzjzzq4GmqJxOm5ohnOlv80etSciEnD
TO/l6brCiDpvtSdgsfZK18eLFXi3GuFYcj7bb+KwOujoy9a9ETOl028QuM+PgYYuvwHXpxP9QWP4
nUtRgUvNvbVFfkzH7Is7jneoBsdNqcHXSMM708MUab+MWMD2ECj1VYlRIq/4aVcCQK1vLmudOE+D
SzthZzq/ECAQs0AU4QsTV2L1xu3hZOiQDxKy5PJkgQDoOOegAhPkaqm9byrD33gkyKSd++ZX5iv+
r8e6qmjsVMN7P2FNGctTjL9zbbtGv8efB0toAEwlsRqbpcLW4W5SfrT6hYygW2OGA+SVRKAITiET
miPG7/bOA29742TFE4oFhmQPg6Ol+7KDE9B5w2sOcsOzAF3iM0mPtFoOWUw3o7Z2DQ5cFBU4WES9
BPswS7HpWXe2ZZ7nWavhbdjVcfQxVk99hMhc8kzMvxcKjGHJp6ht2L3xyFoIhpWpfJyQ+ZhCe6+k
Mgzk0H3LTwnFBo+COn8Btf4tHqia1G3Wbhayf1bq5FC5sbYuTC4yLRlV0C/KmOyE7qhPTXWEKk9V
ZhQba6pfVULsCNaLm57cSSrTjOkE4J365IR5jtgHmPstnrFQCOGjdsOcZUyKIrGPQ2sfDukXOBkP
TcKQX8XMqsVvKbTqscEXBRMlAs32j5N4Lib+bx/ns3ljU04/lMyMOqlVrsNNI92CiZ+iBhom19s1
QXMbtiYZibE8/5htIroSn9XJaCHgt8yhuaE5/+sSYYREZ30cXb63lcYUSEOBmL7mTTINuIH6ix2v
p0ev/g/qcSFpI9jqHh2r/0aW0qmPKJ+MLd+uQ/wwAnO0y7YUXE+LzXCK+Zi+GvlETMaQUoObOIxx
2oGNJ7tYfVJ1FVEPy8Za1kLOmxr5X1AfvbGy15q7FbcYQlh8s0fyPdg39Fu6myIot8Lj8hv1I8NG
cgi6NrB3aL006qPK8zTNXHA13y92deE/0qkojsMMDaECkcMYjGtC7vvVTZQslKWc/DjnE5QatwX2
GCf6Cfy5fTIa8DfDFI1biInjUQ8RU3aNhzdzmZG9RA59QPU+C3QDZoyLwYUj7Y4K8+LQwy611rxx
YXToa4qLM/RRRhjq+pvKHBIf5Xs3q6+QtA+79hmN/p03rdbUQv3i9Fj7uehTvp2LiJ+ZGVJgFjpO
V+kGuy5Md+aCWXneeiZQFuGqABOQSMyDz4vBdEPyUuSDMrYC0MsFQKMefYnAApiC8Z3riBmG8wMW
k3nMM+dOUCnY6XMPWFwuLA/8tgNVUGYU8rCq8Td51uStE7+hboRPiXo3V5sOzU/LUJ3JFel18HbT
KYlPEzc2NA3MetTJqBaV/D2rtSjGitqFnfQwwyhTCopQBjurxSJ/Gu8IgrnLGn1pHcNqso69+4Im
Ce2w/L5N6XH7+Eao5ghTe9cGh6mgG3/DOjOfmeot59bugAGHtH9DfXmZTMfDNJffz5qwboHxWLd1
DDBbM+dd20afQApbt5OYf+0zGm0Pm0AcvKl0zjh6htWCkVZUTJhyKhJnV1DpymIXbBxPKMapPZku
XXO5z8jHc+sGP0cb7bgF395uxnmvp6Qkg28cbPB1zQB3Dj0msNn8DhXwzYCCFVh2tjOGpuQCFTjR
ba00HRM6hzGVf1VZbahePVFboILbMEgy5YfWG3pclbYMazz+5m00MS3VBh5q9vLNn3tuj1Z/7jz7
NLTFTbrkt3ALKV8URnErTai9AbHYbKkhUXBD1wFKKW6wbIeuvks6Zs/jONuYrkkiveWSic636b2N
KWgo2GmGqLLG5VZrKTCUbNcxxVp5QnsDeMVsCrqDVuYQzwnCW/XEzm+qyXkg0gC015R/qWaqPZiO
X/t6GbdANmEsjOI9bvJLnpZUHdoh2fc1Y2wdImS1bCM3PhOxVJ3w4vHPnCsZVt0mTE8imM4WZt21
blr56brwJMvLEqAmi+BsDrheSAx+oHCLH3vAOnnKDbSH/dIxBgmHdR9zqxNduXFmtOQC1QVDIdZs
cKCaYcL/07P8ZC0i+1h4giKnTw7Zuvd+TLMXb9DtbWMfuEg5h+bRIMWFPF/WarlQa9cd0uYPl4bU
emBBuNbkU5B4MvqrSHe4Pk8dRT0ZEPenlvr6rtY1l8wk00UylgAXV6vYq7Cl2NEm05zx2OhrtfW6
gEYM0Ue+qGhcSpNOnq6NwWKIhm+r6Dp9JRZ5J6FOfgwDXRwn3Ux3pJTfNIE0hC9cbfhxjjXc6KHp
vlFcsTkAoLR83PtjEJ2qmTPGryxAike+lxZHJX45nRvnoeKqOs5cNnPgmxTlR/wOYTqeDEjIdjJO
JAQwmDSCEcA117WOdMKdw1VgZTnGuxPpnN7t57jLflBdwfrQvVplzeklul1fts9xyhw3Ff7nMYWO
kllogDmrKLf2d0UQfc8q2FyTh4vTGitab83WhP2haphHK83wcNwm80gdg0ra4MIy1UwiXPW6RpTo
HbOmffc9et6i2/qT9Zz4r/ZMYTwmgniNn+CFWzYEF3Q963mk0lU2T56g8SXchMpJxzw7J6OhtPck
ej9HekYwZSecNdMjuCD5Z3J3doFFZAQyZ26yXPGARgIDqfgvOJTbiuQi2ugYZJHssEXPQ/4lzgfB
de3emjVSFvX8vjQ1iLN58BJ08mQvtzrqVK6D1cHAdLLyawYLi+RleRmywqK6E5S1jcblrA8GvK9Z
d5JlWTnqt6zqp6fh6jQ9oALJxZptZ2N63EqXrPvGnWHcCfM+06YjffzLVE57Ikxf65kem589dzRO
+WFxxrh4wYvnxkPwGCAVBVPIL4ArJUTkySXQbEIWFCT30GPuB6qLxdTwP5IODUIfYNdHqwYCg30C
tkKxf+WY8JCWar7LU5PG/jNpss1msMzLwgWQMzjYNkxw12YNbl1fdHC3AW5WypRxTZK65BNO/H/i
rxWdAFiJu7Ko77KSbo520czqGNAncf3soQ42XZ9B1A0IzDDgncbeAbLQ98EjhzIggD4a4q8IN7ZT
v1WOMTd+CAT52SnGIL8swnVlWCcNOJ4G+BDoGrq7DdWITS+wolHyKxNtZfvgrm3zTCEQKoTQb8dg
gDzF8NPSt3QhzpTPbXO6y35qQFzjlm/Vad6nCiBGkW1I2TkRcvypcY0nwz3jofreWHeptJJS/3ua
MJEwuQGIN/nJadbcaeOgfl0tg2WcONuNk1pTi94KzdMsuJbmUfKlWsBNzB6Dy9ReIoDF+WfTQdSY
uFlBpT+K6KxH+Na4BNBzqDnHATWJNnnoCdoVjN4m7EdH0EXt0W18CB/qcdt6ywZFL9cNzCGrdCLm
LqHC2I92zRyOKy9sSestYtixUrFnTOc2lpxnUqvgy+yolh4buTCjkbJURQidZrZoFsEp9oAowMLU
gAnBPBg+81gyRonAkcMEtfA876ElbHlXdZSOV7EczM3CgpvYTt/cRUeQBSEXpA9G+2EARhl48x49
oJQTlHApAsbfaud0n7R5hmCLKYwhF5MaoeX60K1zSs3rvMaLZsak/CScK0UEmqK2kYt5pEoAeG6m
o+bqfPE06LBmIaQr8FJyCfZxyTqjSR0MteQ4EUQfy9i6UC5ypjxH/YsyOHaL9iQK/pICjWwOfoT9
sE38mwjAZCSRga30UjJZg9ylVicYRwfcN0aaAQQS4Wfcfvw5edwwWnTkX6yCHHv+NWtilAPmRZ5F
XE/IYM/sc0rxCTxdqwWzONilxDf+/bjAO6mPYbf3u5Fu7/XtVXghjT063VxbdH4QJKAIYogCVyIm
m6PaptbUQjNLPKxNzvgI9iVDFe9m8oC4ZcubZbdEb47FJ2cgd5d7AWSujCJTWXg06UorAJ/av+ot
5CQLxuUNmPHffJehZy2Q9UBGtjLPUS2Qnh7dUCPLnNrwUS0cQLAYpLDbq78Qi0SxyRjyUAlIzHUX
Ap/EjI/XrLJewIhWxnaS4VmGVxK9ThIFXuABppykjDH3YroRu+DNWq6orLIxk4DJsfOf/k+spzR3
/1+xnvRQ/b9/yOH+hVgv5hv6pyw++u685JdWz9D9v3SMjbYjPJthoI0g75dWj67VXwi/UMB7himA
IeIF+IdWz/tLp+HuCl3YHrJe37tq9QwC/ITQfc+i1oSG6z+R6hnunz4Mkj/xYBhS9IdmD0c5oX+/
O53y2mvbKXXHs7CyfhurCZZcTBNx70ZsLjj0p3JdVNzsPs6nmkuEOqkCtSYXMYCyonPD3UjaLhXv
MSKuUyJG1Rrg5LxFbNtJnmYvr5RqTS3UNVNt8/KRPrbaqNVpv/cRIOukOOzCcn6OIIGS1S3rg3ph
hM2rbi5nM4KwmsjixHVhQJpFdCI35ovP6mDnn21z8bbKDU1qZXGM1Dyd85LLJl5yam6GZgKuBNqo
FtzTp2X9EVx6XTUz/x0DKMzuVs4i1W6JEP71TDBAM+OsNJk3ydA3UiFHB0z9x8ScQfWG8ZcIl26H
2vaxe6wJ6GNqqTPoZb5NJAXVFJdr/fVhlsl5OSiK5AhHI6VGxnUkdaQ/l1Wg2Jz4alUtNN/ouBDW
tr4Oil5nDET8bSmrFNcFwEb+8BBdaSqTpym+LrjnjbzyNr3BnDmqmBp7QwJ6QbToU5jUusTrqc3q
CddnjY35yRnJMl1KmKlzXT/O8pYMsqY9qjXj77W4t5gg/LGbYn2ATskCsapNxnMgb+ppV/FPUk9U
j81B/iN/23U9+m/HLCz5r5075PoZocqbP969+tgtP5z6SOoYH++kVq+fU70wr/ZI2xmXEFRCjQ63
qFrT7I7mmJPlFpNdVtVGtaiXDAy5Hmyvm9RaLg+g1pxam2+KEheA3HTdfn2B0xo5uOl9rhncKAtZ
YWlDeef8WFebrwtP/lY+9quN//Lxb4dSqzGM5l3qWM/Xl6i1j+P8eYjf3ve/rSb+dysnPPfPd/jt
SJmsGRmD6a1/e/Vv+//Nh//tBb+tXj/0by/9l/vVM//8aH8+M3bR0WFn3XmM0dam4PS//rzV2v+4
7eO8+HN3nFkFqqN/Oo5WcjKpU2f2sp5puzzDrouqLRt9qy0LXzO0BXdvckm7vub6xD8Oq3a4y0MU
V85BVa9V50WtXRGs6uEf24BGMyRDAwoa7s9V9VS16/pKdVx1SLVNPXRUgrZ6nKtjqFVHDfb+/btf
j6vehsyoZzhCWEPl5zFTGuOvapUolIH8m3Yx9vro7VW52HVEdYQ/Qe08kcxftVEtRGba1ArULvUs
tbWLQTow0K4BttTJuLE7LRlOahfDcHd5Uqu6E+bl/W+HMV3UO1MFB+qjpv5xLI0ZTXJqmjjYpXHp
bObMuKU3GkN5mr7Fjf0WLGj3cqNhIE4S6NT039KM2XrTIekZsu/zqMN3iyLaklgQYX5JuARJNFmJ
5x/ACn3AVZ9TBw3RxA/DruAWhP6Q8MSgIZb9t0/58WfMNqqeOcZ/pSjVg7yOq2q0evg/bmvVLfjv
xa/6Na/9eMVHOfufHvptRE36j0P/Lw5DyCWwBpS46si+utmqT/mxqraqw9BQ5r7/7z9Jji0tSuZy
//unIX90V9E4qNSdTFXb/XzKj2qtk3/Kddufz7nuvj7nuq2qXcpV18f/6rB0P7h/qldfD/GfvY06
7PVdrodR21CVvxGYUJBFzyxGTW1Btf6a9Kpt6iF38IuR6PNOPUNtH6KWyfBvq2pXou6r6jV/HFE9
zNUdUu3+eKZ6EQScX+/9sf/6+OOYka1tZs2h8Wd0SOdK7Y5qqUOH8Us0afkpAitSjjo6AFg7tOQo
xrT6SPgAI9IdWu0N4BidHj9Uisx2CfqIqm8poH70+Sh/uT93W1ghQBqR7+2xCpxb3y9vhs7Y+5WO
vi0VXywbyUiF96/94moEyqR4xBGZwW4IEHXY3iPCHvR0ugZks63fk0WqKhlhbGPrTrjhckFQSQlo
AjncUIfJ4vpZ92jdR2VLhKb2TlEx3s8GRfFyce7CEQB+Qps1dD63fuHvkYb4W2f01k5KxG8vexLY
E4esGGj1z9u2RpMO7pUhsUvXVyN+EgRlZKc7Iupp/U7ZuCtA+VdpfQm0+GdajMj1l5K8eJglTBGo
ZY30qts0/TpnSKAckRanmBH5RrgUCk39c26l010eV2egC9uSAfyG1s/TMJbJwal3fgSoEhUv1AFf
m7Z2h756GONHF2rKxqV/uvo6FGW+iXq0mLMGocUm7vGM5/QV+PFXr1usrYEaqX3qw+pS48cL6xu6
vzn2QXmdc6L90lg95PCB0WSspxtH0ALuA8wyHjZEhO5wU2u3p5xiklAB8Yb0OoJOy5FZrWC+y2Ux
wJETWQ+m9T0jsJj04Wh4ybBaiFQ6WDv3XMSo2p1goqoVrHpIaHl4TCjLJ9X0s8ohzWg1AQROVfd8
F+QtG/TtVlkEAykoovjQyXiCdAbQNNNO7rio1roFm492bd5jqRA5bUCv9t8TkJFIIUxxBnO+8V3a
og4u8kPkmW9D9ICSOYdXGtMCtqnZVlW3BzG+t0PaieBAs4KxP+K1XR/zZ7kLpOFRvFGYSe6hyy8P
/SswQ8gEe2RoWFhb7YcGV7Iuql0W6Z8wo5d7mq5UKqm7tot1oaMOJohiJNUrityo+pxJ1r/79QDi
f2UXIHmh8MBFsq1dVGTtoU4oY4IiJLVbNMQoS24vYm7C+rBbOXl9Y/ndW5j2P0lAmzZW3QGvTO8H
vaP/N7fOvWOcqCAOqR/cVVaHJykM1rNP/XuqvmtuGOwAxe2yXGrISr1fg509+m31s6jtCwnF0H0q
fg7bqKGLaC9xtffTS50MaHoaEz51i9SN1n2OIYyYhjyIoQnLVEY3Y2Zju4ihRThw8izGY7Xgg7IN
6FAgDiiqjm/dMj24HTqPNsYj2pvQruQrwCtGpAXNxBWhMgrC6k04GRif5dQR+JpzfqBWI2DdTkk/
oXLIaH9VtZk4uQbWk0Cgz9N7clFNWOsl+axmktC/pGWNOcN4n3AWbPGOZGtIjdVlKtzDPPnzTZMh
ia4Ewvop6x8qzio6OTko566M0MLH+QXcCRIxCy1aPosXIim4hzek3BAi2UFxC4197djPZj/V5zrp
nhorEjfLwpw1TmxSmSsicko6iD1DaID07S3NkTyKSJa1sss0Mv0bUnsmZt15ibS+2GF0vhlGOq2T
vSD1bA0qSUhLKroVSzJ8JSKjRcxN0gJlqYX+MWo1K1khZmog7RJa6uCtx35NX6evXmiMe0hBLfsc
AAle+/MXi8GIa5FdbXsV6Y2i5OrWcIAYX8c2ROfV2vXOECe0nfWB7tSqd4bN7HBJcBrUKVGffS4R
qFsjbO2KT7ah1HZL6xTRydAhVIho8Cw0CFe6Mb123ZCvnWS8IbmPs3GIfixD8AOTwm08LDduMj0F
RX1pg8rZi85HWlB7uwrz86YDKLGayg52AsADoBXNStcIgO8sC7geaYVL7B+KmKRFLoXzZaS+iuBH
2w9I0ldRlKW7LncESH4bNaBXkX9j9rsyX5CZdNu6nu4Cy33NfcJZ6Wlj16JhXJbL22YuzMfaqz5x
9uEaanqsaz7UiYxHnU8q62gzH00p1IYLiVNmvZ/IiV7BOhnWBAW/xJymRNh9NUpjooBCm8KoPer0
8fI0BX668QYMFnMHVy1BG2po7plMlmejZ1jW+cNZd774WVCQ/kQEUWdTFyYVg1ZL/mQF+bJCQUW2
UpGii8UZ4Pqd84Q9EU4ESot7t661EyzZFWcaUPwknlcC7l09w1Jrc/9kzjDjHE/AXHAfBhiOm7ji
nBwDUlWLWjNBqV9E393VU9psaohADFl7ASE5PaTdZ1x6lFPBucL6XnWdlAACeZsxifud7+9K/EYr
xyXq0E6tZt9hqNgykj40eNN6c24vuCC2c2InD2koOWqYuZd5thEfRTB5Jqnb9/T1iLMCZH6CtHYP
SgGCHyJ1uqP2fh6CT4s7l2t78j/NJnQmO0PjTF7IupuDr03vnAazKGAg59S3UvdH3mTaBhYEBn4I
HJDx0bJCgXsqptjACxWD2vToukc6mgrIw93kGzuwdGSMGjE6Ttd8g6wGsKzBn0mjtqbbrgtIx1jo
8Ni8UVHLD8vAiAi3yQ6R8ss0zDvXyF+gY9qrDkV3FvINe22GsJH0v1rYHbP19rlAjrfqLaLGfSu6
S0U5kunhpGge42BNdArsJmJxrSK5bx71jkYOHeWdl0zdseTc8FJEsFxISF4ZvuJw24YozDexG1yA
8oTcbrCp2Kl+rNMO8TfFCUzy803c22QqJ9CE84QuRKLdAfP7Zg8TMtclPOoikr8M5CWmjslzdu/K
Rsv2dkxWiDuTgMV/ujKGO2rnTJYqrny49IyqG0EGNYIOefy9ImV0PdsMFNoYxmWnw1VvIEETRwv+
zByqPXCgZ0GBqOd6TB3d30UtjdMiwZsYOMSXQjm56yPd3YYWsD4ymJ9aRg517TabrusuvlU3Kyzt
dD/N6t5xzU9mo59g7E5uj1KEtGBE2cAw0NGR+vFEcvOZJ/G1WQ+TY2TrJQ/PEIa+VSNvpWN/K3RQ
dp7jHZshqM+GGT3aE4KQOSEJMIm+p9Mnd0yPszn9JB5uXtcemV1FSFAvXci1ZadAAO283+bIgdbT
T2uWus4amTJUhxfhw7uyyOgLBoEkWOD9qD20i2SiEwhXaFBI0iI41AyhCRw5YxkutsC/25uS+DUP
uQMJK4c+yshaTM8e77heQHuRwotWza4t/VB7ZCDK6B2ucVvwAcGtWySPwkbV5xEDkBq0skiO7aIM
RAoYYUY+aLci10X85p6IOIbLTYShBcuyPeCxM06dvxSM52tSHSBEmSnMh7KC+ttVGPS+jAjM7ltD
XjqzgnASXAdoEt8JWediEtG9wgy8hOKZGVvFtG5fttV+Dm0sESgOJ5umGvEVt6GlP5pjjkhAL56c
vv8etgMY8AoWshe9ZokP53uKTPgJNTlJZn8T5dN2qdEkwe9Cju05dyll6GmR2SLGa0MSLP6cmgSF
tDpzH2S4RU5SJMAH94AvVjEDhcqOqjWAePrnmCAMBy9yW0t3sP5l6OYvGr7j0Oo7pM7lYw4Zg7CD
HNs3KMJeyvl0s8HzFCy0HGVwuk5uZOI2FzA33S6ytEOfesltlQx3Tvwd2NRdg1L/s1UQjhEf0dUA
GEmpdS/Jj3mxSkS4DYMj34m2wln4jRLIonk2FZPMXjFEI+gJwg9+bcI4atqVpRvjtIhTRiYPholZ
FsfhnVZxjLIjn4E8T5RZ+LUBnwTbzsioNIyIBnqd/MdOIpSaZTuG823QRDrZHNnnqF/CPfnXiJOZ
/5jUK1668mSbNj7Nmh+Yb/Qwg0bKHRNegTaNvvZz/KyHJdjoYPxpdsbZ8wfjgBD0pxu+UI5H4dHO
P0fUF5+cqO7XqVbJgeVkbUcDUHFStv2tu4GnRpCwHZy0NjxX3UACvQRZCO0290d0Rm16S+VoFzuW
fTQmXOkpKFla8oeQqvANNfqvTomRCjo8nB0MJ1Gw7D2//1EJwLm0JyM9focIhnDcdina+DE5mQhN
oZd8l03OHS6ZkwAlBcoASb7LTaHy/HcXwXeZ9ERC+LdEdqG0crljEmxJJuiDaNJPJWIBJBkvdjv4
aPxm5CTe/IwSiW+1fzFAyuMpwY7i6endAF+Aq3S8xoeMvjnZZmb5qbTNr1E5ngGQwHMesjXhHasq
jZe7UsP4kXaG5CbZ5r7x+co046HpUo3wASe4VBjJLnVwwlpMlI7aRDrhoZmy9PZjm0HS72opRyKc
/n5VaAbRJm+miI41R1I7hsX62i0wquuOYPFoeWrrpzazx8tojPvOa0z0d9iIxyUd4JwkCR8kfNHg
CRKTwig2qXtvO8BCXEHQd2zOKkoEdzDSwodOLuYseEAQKQrIy144Ohe1oBxJasK8MBItvV/bCneu
90tPuhUw3F/b+gUPFA5gc18LbVUKJ7jP5aLnx1h59YWTwuSSD3tggr1wWeSC0iyt9tmbAd/yEJk9
oOnGi/Hbg6v++2lqe+van2OGvyTX8VSh1SaAp2khrh3T1vW5RMWbhzbEXqqe8tsO/KEWw5frFscs
6Z/PZXFQb6B2BNG4YjRm4Ydpqo3apHbGqV7Qe56f1CYHcfed52mbMYySB2qFYGnmS0fI0sNYTz8J
bgwOIzwMfU6y8zQ59kUtxMJ5VXaus7tuIwyJwJOWoKBU1xCFVJRdzpbWH1MndS7oFJyP1/YwTLFc
p9s56kjIAWXPl5rhVFicSuw/HjflUu+aMiMPQu2PKgdEjDtdklbcw0YAhLlgU4jr3r74fqrdO5Dq
5QOL6c3HgqnVG9iM5TjbGe8AzK0FtGhxc/j7eVNKlni2kNylDgTdzT2FeXzBGNHfobrffPyi4P+F
6wlNiZ/l7X3J6AtzvQjBS5ZPFVl/J/U0tXDr0kR2WFQ36qF6riEIXXTqUd+qV6lt5mxmG61Mb7Me
Kw1ZOv4FoKd/QTe7QHbvv4RB41/UdhPAwb2L/y0gOJa/Qz4t6OdD5ZnRrXoGs0CwVqh0EHXPyPTi
jvBA3yUoovQuVRHVWyMSSFCmxbuoHUaXtAe9ctA/yOepHWGq23c1cSlWkkqVvB91RKdisR7imZHb
4Jyvz43q2lv5aevtM7NOdpiwQpjGQfRQFY7YTPacbi0vQDoEBTvYWT7VN7xYMbIaFqhYuwM1pWIV
TSTM/Z+K4H+jIrAs3fy3MoLnH0Xxo21//Pgd+vPrVf+g/hh/uSATdc9EfglVx4X/9Q/qj/6XZTiW
55rCQBbA8qokcP+CsoeSgHG4DZbHob//D+qP/Zcv0Fb6IH8cYRFp/59ICUz9vwHIhOn7aNRQO1iu
7iMp+GcpgTc3gAZHp8CP42kf/XNjwuQw2hbYYv1TXzuE8lhmRV9aZ9am1WXGL4+Nao9aaPlMH1dp
sNTjSQZ+XnerHWpb0TMOnFCAoxjvVlTd6IZKJbeufAjq8ceqIG2J3n23L7D8YQ9ExTPSaPWklkCt
qUWvPEl9n8yYaK17JSD4TUsAWMtf6N8jK6iVlYBU0GVtMO1AfKgRoQmI+xgRUcloAgrBFKZbW6Sf
cLiAj6PUyzw3WnXLaQQxNOXw2g0dnTshduNIDipEZc+VZV3iXvK2njcxDopERsGkUfjVmCBXzFP1
0hBztOpS7127t2z9LSdQ6W42E4iFk7ZDQgeuRMPBlfc2+Vmk0HSk0YwyloZQDubdMqpmZlwfo07I
ZIhNNJDFyyRhr5thfOOQdBPLyJsOtx1DoWCjF9Fr1VineQqTneQKYzhfbr0wi0+a1T9MWbuPbTAd
9n6qF2DA4ws+2WiXO4wnMd2v9LECM2F/1l3kkwzEYOgyFJDBPXmBst8gy2eWoT4tLvy1rVUOhNgn
ERpgMhYKsni4X4F/rqqKnAtHxgTNun+eCWumnSC0G32mmx4jW0WNyUx8lNNuDQBR1+2TEgm+Fj1S
cHiju7YtiOSg1UsoVaBDVLIGY+cvPaha6RWNFjxNcr7Ve+MZqM1TDoD6Ro+bFU3X+zQgdIQYHI2I
bIgVcjqFmAdndyRubfoGkMqNn1oBOrmITf9YZ9WFWLT6wUyPDi0i0C0U/SH60ILwbBDtWLFDoNmb
wiCkk+H+o+cT7RS1xRbTJew+Up8oAiAebvC99Nb0ZsZViNgjNnaTIWoG1e63UR7FnW9T8qQKGSyF
rRVcD1lTJDvGFOLw7kkBI+O2jNo+E9KLXuAti52QrJ0YIIgd2e9h586rwfKAKXj8bAK8gUVcmPs5
b/YETlAlQbhtUAVo8sxfQ118pBHFkK4OYCrUomJqO8Mytnbce/2Nm4r0hsk2wSsuEsIh3jkNkAry
TCpUv+dYgzsXPPhmenDEsCkEVWGXNC8zHr5lUlU5L+UDinCifiXFpofoymVtVzXmfADYvjFSfWsE
Ffc/zYzXXtw+Fs1/sXdmy3Uq7ZZ9Ik7QQ96uvlFvSZZ1Q9iyTZ+Q9PD0NRLvKrn2+U9EPUBdbLa0
rHaJBZnfnHNMnK4zq+eK4dPG8MilGy0vRGI8PihDJGKsczSS5bqazIjz54aZ/54V89VcTsp1f7Jb
pIqScqeTX5k3VgeMpoVizZqVbXfoVD/WjvWYHDY7S3ZMc4xEItVM3EFsbHbvG87iXZo2bwNdWvRN
Hw3tnMFIs4l0BZuFEARyYESNIP5eEfZjB0fdoK5us+lwaw3KvBdWOJQCQbJojj6dhgdOoMeK9jU6
TN7akQlBQ7htP+sfTMnK3WKh7XaQEVpIyM802L7nQVQf6NfyiPer8t1v4RpLhtsbwSSB7Pp469BO
13vU1Pm6sK7W1XXs3xi25O1XiDIAR52hhYlB3nHpWXRI80rR7bhvKZ2rxa2ly/FmSiL1gl7Qmpfp
+rxEF+kZ9pRRFYPaGIzWTzWfSZq85XFPBUHt0CMik2Ph8tLQOXiVyHtffxPc0ceF6OwxgSmxi8xb
0zLQBKbGe+hN92fhcU2NactJp4dpSGFEFxD0h6aJz634EkEXem0DTNX1nE4nHMTnhnPMZL51WArI
z4mtG5F0BeGQ0UXIntfT5YQjLYXs9qi3p7cQdYYYJYtG+gwjRJSQnjPoUU/0GxlHO+HKqXO3tUe8
oivwe2nEfoKKqKJ0K1z/1ZngwU2pAVAojovtpOsVY1ypYdyXzFqD+BBILPELw3C/gwg0A69nDQvT
maEZzFCm66Cp98MY/nInLi+DP4OhFrzO63OPkPZe+PJcA35mVla+ee5vo4QgZjF42HZFeo5o+qVy
6HdYScxFEbDKxupP8VgwS4mYQDPVOMp8KChVSfwHL6HaRLZszY3ovBDYMPuftYqXE/SWV6HrWKac
7HTejsCSINPtOavJlXOZql1afAoSFgEtBcm2MSJ62XRt5qgLNG1dpSl1qWap6zWX7MdSM3/PHYo3
o2xb0sM50Mfp6GJO1+pbXOnOvKUj24AqKX/QxfN9mg9Y5Mttb0z3MBr0kAcGS6LaqyPugUbT643V
7hzY0bemMke6iHruMgmZ4TI5eh6tUG6n5ybOUpyMYo6OTZGcRg/zGyDR8sGoQfuZHm1wph3ty6Ci
xwKc9y7pmouYrvRkEvidCOk27K3mCQ5++9qUNDEYrEHg9EA7G2mjmuB3XiIPKEHrCULFJdQntc0X
p7mXyUgGl4iEKrkXLfYYHQsTODi745QQ1W9PV7KWQMYJslDTmunC1vYrqc6TGObbuoc/QIMp7DH6
XU20VQTMHYBELHd0wEpdBkvWp6FpjIJYyU0lbuf7OV+eG79lMuxn880A3o1lAy06luM+0bG6z4zF
u7JPuXKdvkv9mrJwR702uqZ2pq/WyA6Drq81WpPSsiZhwKQWUie8JlqJ1A0P/8kwvJPwmODKyqa3
rp4IEkWoxeU1s8y7QHpfeOW8mbqRh2jwdGxyrPo6t7cechYSeUtxWmA/1Ww4DDdX4A0YTrmDN3Ed
qNpdRsNayUztjEnTvKwl1E5ivwOOynZmGN5OvQz2bEm93ZIXj0ldc+Yl4n0gzL6v8+o0gWM6RrFJ
J7Z0VbhJS+/ZHNCvKOL+ZoYDjbfk+Y0wYRNVm6W9j0MJMgp/NKP0/jLkBmCGriyfzDwbDnObwevw
6SGtvZMKuw1wbviC4mc0t2rvWYTSUkBuW+RcWJGTPI2G8UP3Jx6Eoe7jbvAOa5SQSCYy8CjIKPsu
9yxRYOtWIQrETKlRgUhop/Mx89pHmea7qDSKcweWwYNHYerrdzbS5LjmcG1JGzTO2idHu1L/dKGX
TFRItsD6Hh1W1bnz5FNNtDP8ALaDWyuiXFFM5RB5bFOal7JjzoOXvG+Pvjfep2a7g/do/UnT0+73
7GSWv+X6fzsKOo0C8rxHcpQXhrO0AUzJ/eToKiTXbrYWvsptksEKq4BSdwmufxcH1oFc5JNsu+Xs
pF/m5DVGwdmZ/VBt1x+H6Ya+wibnQJTpAZYkHHxFkfoU5ZcMK4D0CbrJOSG9TtRtWwrqwY2uJu2k
M8gzK+lDPxm3i8i9c9nTzhsBDan02j3WkQZzLnOy49Yv5RndPi/JOuPlZeiusp2vaJgtIuHRGwb2
xUyJpyYRwtysS+8THeAoo3eXoEu2sFhuXcJVvEhMJ8Ru4DSnET3esf320BE8S7D5j9C2EWN75OKA
oHBm9ftl6JJD1/hvhF/NSyuDcZcId6AbAS59ZaJKgNp9L9MG8HQhL4uOG0PHMTra17wYTuTwpczC
X2PK9SIxqzupuz4ru7hQtvQyMafLVf6cIrKh9tMU1bd06TmZ/12kBiUhuqpchPzlzZmUY0oGx614
OVlx8brQS8IPTpdQKd5YByZUW2Y3lUR0yivzQCPcryGP8OxKUkg5nDkz+d1NxXUNv9bmcx3azjnu
nPni6k2EWxkHkAt0Z4bAE/uKTm2+DJ3TosJ5IJ89l/YrlBHE1hoLsZzyR0N56uiRpvdCU50MHcqA
o0NcncALE6N2PpfiqcGmcqFwPriM8QcKxnxeaCE62Eq+Yg9ykEYWSxwTmP8UBVRbI06abUhE9eiw
cXPHBN9mAc8gHgWhFi42gYvog06mahNAWrkAwp/ki+JiewBPSoxnuKapwhiTFMeqh3hjwHidl5Bm
vf5E6Mu4tGn3ndXDa6Eq+JJ+ewXDTP1Q5h6YWZtjQv+YL6jQpkJ+1yce9fbgv1JVTKfWIzQugz7b
rLQAooTBOai+poSh9oVuCVxf1O5YPtrKllsxCTyM+iy0MaRffLfKjxO9FZsoplg1GN6DTHG61/iM
S9NowNMVN8XUcenwDcFlhfrzuJx4dYeZZBbEU0THGAu+OQ1PjYjRWUpibWl+C/4mvcwPJYAt9De+
HM6DZ3KePlzYLrlSEQWjfNFLvsy8RD42bFQoIEGOtU00V2zNPHsKpDQ9ZprCVKR8775GrYRYdKYO
klRnK15VivExtpz2z2k+AwbccOEBL+N/C1L7PclrbCVzfZPZ1tVngLaHbHQtdMxu9KxNWi8NdNHF
I0PKkjrwJgh5I41GxXBO3PdSinbDCHXYqfB32VOWuB5MM2EFFnnO41hCFgEWll7pLvnnUNT961C1
KOq0ef15XPkmgn8y1Pv1EPkBg39qeG7IMa+L9P3iWI/cSNuLpeKOoGZv7Y1OffechaqMNPW3kwEa
xFy8bkc3xHBJfZfEzZKQX8r96jQykvBLRNukUBB4DDUcuq8pF6NLtJjuJVWl9+etnDBqnCuu1tyH
CGt5xMtiacJXMnBIOFNi7DrSbqeWUnvyTmwrXfUgYPQcTV8FpwWCLXYlcRn0v30e1seKjLwAmaN6
L/SHqKqMLozonyQ5E0yCVX5x0kfbLWe+YzR/uAxXtnMfepes0gaQyhd3CmT9MfFN7swiIKCowAND
9uwuuJ5CHeh/GzWPgJYyyu8qhvNWav6qT3XkfKt7ZgXYFomgFU3CyRyGj2zF1GWlUqyHSN8lrYTV
7hrnXw9mhrVD9vbOaf2Sy0alMfCUMawHY3lUjuGf19va58N2xxKd19BMlfzF1Ielr59l54p9HvaK
xiH3e9Tm8cGK7PGKmtFssoWL78Kl+ITp97wsxIGlP5TVoZeZ3NcT81U6cQ5CUv9oGNvIFgeuAcDf
yoRUd1Iyu9aH0jB/mH31xaOLawua90UxQ+XGSbMrsAKwoumVvDzFhXZXH/F6XHDsuIjpxTEw1HJL
M0Cwda1Y7mAluTdmRqtBkb3msOa+TfLJyMiZdRhQZRXvksBKv7sDEnVbeO01WqLHRDbBl7pmaYAX
kfI1Xuoy8h4ikXJdTYqfHSyBSAwh+TCcEMpdAE9O2bynyws5kVXEc584Vy+Ax5K7bAwmu4qvjf2+
mOU5zEX/Teo+Hyw+VZ1BzaszG5E/whPtpBRlmoonK8bXAcQPI585nT3X+0WGlaBxKU5er62oTnBM
RrZnUVJNT8QMz4uU36OytD6kqi4MBb4S9nSemsLHYJdJYozQey5jCKiLlo+7OlU/CS4R41zYWoK2
CpgV4t2mfunsdXZwi2OtOoAZnXTzprhJ6x/WWDjX+h7CpPvEDsTGSVCOhyYVOzfhiljNS33ObHa+
gFah3cfgWeOY9cTsS/vQjEF/ZHe7a5QkqYPN72aMpugmdrMnb/w+T0n+brsgwM0O4ZhANgT27+HX
IrbEHXdF2CkQFZ8Tz8BRBdp7qvFz14mcb7piaQ+LIbwjHQPiJqlyXORtZ20bzWOMqekckulS092B
JzWfj4HzG97hcvaxPx0XliNsQEJjX7TRc7XMrGJNFhgZtSi3qm3nPfrvAMV8/EF7THvvyfZrUoUu
baL6hmvgGu4FWASmlqwD9U3Y0FktiOHlKTZbIuCYVSIB7UDoy7/23aJCkuOpjOx5fYi10Hx5AJbU
M9fiMGtUR0Zp+aawgZL3esY06Pltpw9GFVLL6fHiE+3BmRf6EyxOwMIyq0Pmxi+5vnI3Ax2ssZMQ
coDXIvRhtpsHdvXjn4fsNcBV2/4LTqj48AnvWVk+IdDBiu7ObarvOAriU1rN5/WDVlhOy/aMtFTC
WgFmO7w8u2VxvWYN1uTCerCnVjcfMzUw8SL1fkIQHEThfFkXPUhk/7xVWFlxyKX1uu50KrY1BLmt
4zSRhpo4UXzL+mmpMDlSr3kuB1+cDL/GNBW3tEsNDAwFY5XIshm3zDI71TF/PBy/Pqtc0Z/49RiK
9EdeMFCIo4Trh/EwWSCuh6iz8KohoLmT/2uYJ+uK3f8ahtDgJTkD+rf7fVE9JXF2SawRe4NEks6i
/NlfMOUtAdPj1C5pVIpIMdSVus8U32sgHczBe4hBJYLE9tutN4/RLWdrTW9zxSWysnfJ3oC23oRL
cg99oB7lcISkfiWiS/CfITvjo3Enan2piR96J3jIBpfic9C8hbLtc5AFT3mcQSxM8yN/73yaoLCb
WKeWNCH3MLzkGQVHroppasb/haxhbBr+BJvGQJdK8dKROgNG21Dcnjq/+pnyQTPNAXXHyXf28fd9
PB1zkTPpabFSNgIaNMNFLo/DYVLcooN2ijb8lXLLORG1wytK7GPv4B7+gxESYDWYlc4S1zhPNvmQ
Eg7rWq2a9gfH27hjeJO7Jr1KS/BD5uLcieKmVJDVFl6rjVi+4ve+ZPle2VN+T1EQMzrf8nZ1CxwQ
UC0oLp4hg6iul9Oe25FvoZZ9ufYzlTHUaHyZLKx7LF6zfZYyvW4dTFjKqW/svGS0aWTWPU7UXWkb
nKBheuPw5PgW2Fjl26AQYN3FuVCUpVGDamS/JpOZ7ijUDVVl4CYaYA2j8E52Gc1AfHHmd8udBd1t
1pg31RlfGPR/2asI/aW23gbIOWe9jIUQZ66oOBtoHDbUt5hV0VOrgXKkZ5iea8hczp4hhTrHRiBz
bru5HJmKJ1/apTa2bsQdb4F8KeHWgeS81SClAU0bzA1/aKUhd0G2nTT0zoV+FygweEH3KkUBnaEM
XpB+Xj23taAvue4x6IrbERjQRmisHuPmO6VBe71G7nkZ8L0kCs5tYtlQm6zbQgP6pEb1UZIcNtNX
it6Cs2HNz2EI48afxY6qZ2aPQ3OjQJhOGgCYOzCoEdMwbFtYaIwMzoPnP9k2gkBKZx9sc8peLP/W
ZxTXtiaySVk3ZOQB8JVYGPLotp/B7ULMt/YmqompYYWzxhbCImMQAMjQ0EhDk252WO8jllFH7Gzn
lyG6n46d3NkSpmdsVAUL429x8pCAIoaaNWyYGsYbU6MUGZwwwIKuGGIK2PK9wf0AXrQgMJKYTSk2
AMoYQGc0OiiN0Bq9xv09fUhUQkR1eWvQnHNTQneU2Qc71YThHdjHLufshtdGKJktW41dGar1Ipha
uQa2ibZ+bl1OkGD5ojwzZL/kQPV15bVPqbjreKXBttsu/ltmjXTQzM6h04jKbIVVQq2soVeaKPQH
KPYpd2DQlrGGXNIYrpGXoYZfNvZbpWGYWe68EKb8kTqy3iPDE+5fqlepEZqUbGFKg6rZaLwmSSqW
ykwT5Ww9L4zD4XDG8ME21MI/R6loThGszhJmZ67hnUJjPCHA7nw8WgfSQwkXCvk9tqbNUHs+Eyko
Og7KCXbbp4DByKjZkp0zHnyNDk25YWmUaEq3rEaLhpoxqmGjCdTRCvqozMGQ8sOJY8clvU38OztK
f8f4VYGyxJoRjtU8zDI0I8ndKGEFlcWalBCWA69+DUCFhAqafydpYcAWNjI3FhqY6mt0qqEhqqMl
6I4aKCMgivKjhbTqQVytNXo1S+t6H0yWu4eMmG6C4cj644MX+y7R4FZXI1wTEzOnhroG9j2UosHi
laayF8X+bOM3dXWsTMSKNrZegwIQCnvm8xLWN7H0zgD29QCPpgS3am5ysXTw1wkZzPekIyjcaqAm
OgltXM3twu6OJyL/oiDV2hBrUdb4+YPx2xhgZ4001rZUxW3yjOGSq+HV1+hbWjh4GgRfYkhqdath
nq1RvJt5zmIl7b4iInhbBU03Y0J4zuDrKg3adTVy14G9W8DgnTSMlxt8ucXCGxzAUnqwGWrXNkDl
H5om8bedRvriK0EZVNUB6tVHhwVumyy1fxtny3nQL6iWGVFkNPUGQlaALePQezUvEe4TrQYKS40W
hshpbVpow2oGO4xfFowDJOJRRv2ebTlnIbkWWMVMNz+UhheDxsNyfw401Dillskyi4A9BIvE2PlI
5+6az5V55lqzW6by7GtEsoCVHP4MjqSRqQWRJGCMTI+M8PyVOEwAe94XEJdR2NQh7YAwM73HGQ2X
uVkBzZCah5lTzJwQ7CQv6R29BXJf1FSl5hIQpQ/t2Q2qS1mCfw41CHrSROikNndl2wE0yhIuqrhJ
D968SbsQDylu17gJDjSJNRt31sl/luv4K/EqW2+q8Dg1NZhaDdZtisA5FvK7+0E1qHNn18M3oyci
CQSeJiAY14uGXWNJ8DeJBmB7U+hT8NH+5hqD6dwMQqA8w7WLURcmrhlHS8O0E6jaYSl+VIyoggUp
OBsbpj0heByTQg89OqyghWhq6OAmx0ivcT8PgV4Gr4yQfz32+a5Bdo38e4whRkmSEyuyRX7SW1Kz
gmzIFEFtkXBqiKZlDCNRc/AcDYb76+NpykL/LouXev309WP+enP9yPVQ6WGCb2s/v/4SodPfW4u1
oOKBi1kP6+d+vvvnh/j8fn996X99+J/vN4/E92Nr4VIdZeN2/cSVtUCUjnHmSjRcv7XlJ9apXEyS
QLH9Yi5Oegxik3BU3H0wFJtPfVfnR1WF1Umyut7Xmf/hz/lpGL6mCgYO5enbZE5g8gbNhXKMb9ky
zu9JwWU6CYKb0O69k0GHB+MhdiBi1Jyef78pFblG6o/sfdf37/8CtvwFTcB1ICzCG/xJE1tABVjf
bM0gu5Qe816oX9Df/v3v69cLJBPrP+iFQn+39YPWw1+ghj8PugtrS79i5cw9+PPjPn+sP1/r8/3/
9DH/6THX6AD8tVC5GKB7mnIzMmrcBO7s7NZ3P6k267srU2d97PPd9bH1C6xvrYf/9Ln/6UuVfTWy
buNv0WhxRLN1lNYNYn5bTnD9/n980Kkb9hyf/17pT0o/P2l9f/1nX7H76cPzqKWDpueURq/mTWrp
5n/eXP9pPXgp3DhlACHly31+9fWtz8ccnRf9/y60/xcXmuW7IV3P/zPM5koNXf+Rz3+b0P75pE8T
GnYxy/ZE4JOFwNP2jwWNTjqPGiD2OY7nu67n/GVBE/9lubawTNPk0m5DxPm0oPn/RTULi17PIsy3
utP+N2nnn1L49l/v/10S7+jy3D/d8eefdMZTD29aeOAot3Mwotlr8fVftXMOjbZsXKP4MnKXkAW1
GrmqrV3vT5xldXQbifjicQ+5YHh5Lmts20sok5M5PaZGccmMcTrLrhlYBmTRwQwialdENdFoJoi/
jfTrulTZ7bpa352ncJfk2Zfc6Lz9OJV6KY09KALziJyGKVeNvxr7kFr9Ajzo//xJ/vmt//4tbdf8
778nPj7W3abt25j6qOv7v5g9U+vNkANDKjQbXmGV1x0mPdT5c0vTgx44uCBl9fBnvQ7F+tIb69FQ
oNrdkCOXS8t8lREeZ8+EdaKHlYseW2bMLxPmmI0eaHKxffH1iBNl6Itk5gl/131YD4UeiFJsaVJH
Fh3wvDFFHM+pUbJQwKRDCya69zpZZQ5E5yzN8bMeu6Z6ADvrUayph7I0D8f87O73HOIrfpRZ7Lm4
P4dGYl18fRDwgC7UZmIMMi/roe1G8zJrgWUxHj8fFoGOh5WxpBnF2bWQsE+OhhethyTtYgYxwtnm
ehS9HihDASERRY9TiuYSsbZEsvDLjFia842ynMD+NejR9ky+HMCiZu3M6q0yU7EHsd9dkp7nTOrx
eKwH5bUemUtm5+k6RZ/0QN3Ro/UYfu+HpcftHe2w+ZRfFlDOh7QsnijBiC61ns+7vgOoLecqTBY7
uiwdPojPw/qYgbbWunNwqsHHHVOnfZj0R7Wcfq2WCmwtGmSMcTaVNhTl9swqyeKD8SfM8Tlvgm3U
C1KuxYAIod+i6M+6tF/zVabQkzrfY6ASSzyZ8IrqGOjoXySnlpfDbtTyR6jXLq6WRCK0EVuLJKaW
SxItnMwoKNAALQqr7EOpxRWhZRZbqy7roV5FGC3TDFqYgaU5HXK0Gkc/tB5iLeQMWtIRaDsUX6Hy
FHp2uB7q8LelpaBCi0Kx+w7EdTiTl/C1aKS0fITXzwO5gqTkanGJ8OCGXQmNzKLfD8q5NmxoKGqs
aHyw30P/m6mFqklLVmzm24th8mvUerxYOcZrZTCrqck4nDtUr3LVv1jpe1oQa5hIa+5GvFbwDKG1
9dDChJbRIj1RBa+LxwCJrdVim9SyG3L+M1tgImlakpse+tJKLw1KXaElO8WkOplUeLKFx3YIXS/Q
Ap8BAA45VMt+qRYASdrMR6NDE9TiICQNcEQNvSkyeu9dtN8lClm9k749rpRCR2uMkxmDN9biYzVV
j6tRjT56/BJaovSrr3x+cObPZTOdnzKW7JqCraVNasaPnRY7iVqpXTnQ1GFWCilUHUItjbpopIwS
r7kWTe26e21QUTG0GJepP01aXo3QWaUWXHstvSZosLEWYz1nV2tx1hhRabVcW2vhttUSro+WS/cH
Mjniro/K62i510b3DbQAHGkpONGicMxTxFksjvaqGFtox2DIysOUF2zt4o9Ky8tKHwrxxIWDRl5g
V1uhxeh1/cYNU51clOpIS9ZsxB7bANpwqeVsVwvbJUTRolXwDenv6VbxW8vgzCI8gt6DcXDQyA09
Mq60bC7il0TjoyGhXv0u/y1WgR28ihbcc5R3nKmHcUEjC9HkSTMyCC/EWxK4ePYs62Ci37Ngqs4J
ij40cLULtcg/a7k/1MK/jQOg01aAXpsCEm0PyPAJjPgF6Hd5kfgHFu0j7Xp1V/UKwEEY/ZqDLy6O
g0hbD1Ar1tN8xpNQaHOCj0tBarsCQOLlEq8WBm1moAKLUxh/g+ED5wQMukd46DgfekbJqx1CGyPa
eGPbGCUgxb9GmrPNdeIpcF5bixYG6IlYZCoWj5wQT4NuF7QD77rYs9ryw+xraSb7ztaeQ1OeRdOf
sgQeiIjMYEeCxbuzEmoGSsvaZZLB6lzsJv44uM+8U1oD4+095uCG4+NFIBvb0PGigqY7u3jortJ5
KiZyrtI3b8vE+eYeBdOmQ5vWv/yZNkQMvwQZM3/XTOosLOnd+p7e2+EJbbu+pqaImlNSeigZXXBn
4WzfO2mBXzFflq3dAJSozHbv2EwPw4mdepQT7DZn8WPKqkPKJJIae1qezdiMdsIb7usgvjomlFSb
mhkIp/uVhwmWXZ5aW56YZY20d5yyEnsZ4cz7IgKaDc7jK+U4NKOKmHE+llNS4Wx+huYH1evUXsa4
Eo3JqMEKZd0+LYblnBv+KYtB0DvjvKepL2Ej1lunKlpup2YUW2wlZDvVrnUGAqd1S1ySIrTCW4pj
1DE+iQWJ/UIoZCFtTVxKfozZeAkQWsjoG8ajT5VKQZX5XVXaFxuwaWgQlvE/gEzw/5o27BZ/s+fz
8VZHs1xAROXEWAWRACs29s52G8Cr7YOwIL0tv6UmK7PxCc88TX1oDaQxo4fRt9UXvy5u3aCnNoh5
RhO6zZ6EwUFfyg5OV92D2iY7TXjFzr8Sc9AaPNj+1PawVjbNw1LNaofcnSyDSeYzvl1qersDC/fp
1D+aZoNht6cOox/evc57JSJGWl6HdL2U0xLjs7EzSUhua0GyPG5IKffjvur482Mkc/Zp5/eUALAo
NAWuNgKJBLZN+2tR3XvJU9R14/0Yh98YKTQ0BBL7nZmvVLiBRfBWCNpJXWk0UAkd92jPOLaDMHjL
bBHvo15jZ0vfemCWYz+UyXik6O0tScvwWNfjMwy3bMdQ8Heh3Rdz2t7kIeh0wYqMNQ2e6AodoLA8
iiUCgBVZjbmp/W1QFnZFud3AWD9Cg7bOcU/ZlSzVZknd6nvVIiyM3QDUwc/EaaosaPYUgAI/aOFt
GyyB+6i+UPDYEehU3EKeXbu0T35d3liTug1tnpg0IzC7tOeQkngLh+e2ZYT+Ppu3aCozVY8IzPhd
2eUbu8ZvOU+9ZTf4dXANUJawy/1sQ/IL7SLfXI+Md80sEHPMbVdYLtN9PPJLGhKVzJ15L4LE/x5g
ryNLSTlLBcBDoh1umhzrBS6lmzqI8iPLv2nTYycrPQ7kYMtbNAjV9W/kvH6EAlsr5t9d1v7kj/6l
cobH3MNbhqbz4EIMKmD1HujAALchXNAv1gumbdZ5cXYqCgsVQXa8FOYfNEohZUEAkp5zUCra+rH7
GCz2/SIDpivStGAVAaPMJ3EfR/JUkfIFU8BsOIIeHkhmmkRLfuHZwHjiPy4Mxna9tG+NcLwN/bxB
82xCjHfiYEf9+1SErKXyN6oPyQJn3/0OLRP8+Jm2yEPHj7zDfphgEWofrCrCqTvCTyjCnpKl2uyP
kXGWPWa8KsVJbzQJw+OCOii7qb52889Z4mKKpX83K9EcB2knWOnVi21Pr9MUvMk6+oJJzQbhMPwg
aQleYCmbk5heaxkcgwngl4MRN2XojCiJEbLizG4QwXgF6wk/XV8lJo+JPhlA/pvRBbjBQh/yQ9cx
dLQxblqTuZva7m6o41PMX/kgw0IecvKBMRijPiKr4GGFwPT7qlR9FzjuPoJhADskBvEwpDcuRhmY
g7a8WmDhEhH+qvrvY2u/cL85OqL0d74HAscezmqZOF/TkUHvsjSYUY3fQQ+SKS7l1SFlAdRB3Ars
EUb+uLDMfmpZjlVOo8Mey5Nlp08ZYeGNT4XHLvE+Fon/pSt3acQyaLB9zsPxBnzPU0ITkVGYL2WU
mxsGfmfThrxg1tlXhUxY+QNZ0DhczjIDmTIzaU26sjn05mJvAFrOSczfFqQN9/36McrvYCGrOM9u
/Nr5gRPnqfEpqSyJuB4ZgFOyEM4HpMcHu3NHKsUU12EG6VxSIKItSEb4jqYM/XrxRX8YERw3i8qn
o8IughWp6jeRlWXbAL2qA55k5wpPSwExnb4GhUXbqig0Gvb+gMxsxxlPtclCMg4RForq0aG/69xY
D2POerzhd/Ya3CCuDO5Eg47hV97VqO2fixq2Uax3Vd7QXyZaICM/TY5BK5wNrY/TRObDWRBD6qR9
C6r4fso49wFpqZJFDN2VT81UugcTCWlHIXexF4V4d8lj3baQ35cRezGJLRgs93JSr3YZY+T0jGnb
xMgq7G8K7pi/etoLHAgrNKOKY0+ERtZ4M4SJ1UMK4wnJhgyxmsMjfPXysCDZbpvGfc6Vfkq5Fvph
uoVDA+4eITGQLbTxvOxJAPj3lcFcdCpYE/dtcxf2BcQHPQu3U/t7LIdp71j2Pc2fLNty66oM76Xw
ifE24UcUj49gKQKwSFwl3MIu9nn+kVlwNIbU++a5BmdOgiNRVFSYa5ykZL1rNsytFwmBQGKvYJJd
o3zDVKsO7M3IkbrDHRfHJWblCPl1F5KrIKrKUnCut8b0m8z+N2p0kHNt61U0zEBmYnfJ+FF31GUx
BRaOm1K5QO6C7u7tvsvwAkWjXpRYrruhrOqjb5MbUYqPCv6+Q4h4WxX4l6r+3NNqx6QWDCO+x3vb
cq5Bn52t6vdYtPOzYbDmMG3IMu2ZaAsr7tJvMPJXH17kjfvcnx/AmDtMALw9MjZ6AHb2g7X4ECWI
9odc32ds1bs6okSuoUl+00RhsgOCdXZsACOJOcAFF9AtGFpN2zDHvxpodr3j4XPIl/zYdUl3HKaJ
VnvRPIK5epFOCuVNVHuwa0+1rH85fv/LZi/ilo29pwgvmN+HqcWTlQW86Mf3og+/pI3uuMzvbAwR
nPhETZxKRFvDfw+0TXcEIEmygpl1ZLwV7UJpMRuHIoCp1KgvfGGWTRkXsDbM30zE3TpvYU9MzYQf
nkVeR8rg0HWTf626b2kxynMZzxdrNqiG9gUOE65VZnzj50Gwx9YXsCiK73r2cttsBOaDormDGcbd
P/Mx/FI6UqmO0B1Xd2Ngc+kXOtYUj3gtWGF7oh42th9mu2qikHRZaoAOMjv4GOkTK/Mos6cKrYiW
O/1feS6g4G36CXkvkTUUJe8bE0ROV8JZ3QwsDIsNFsPlnJjJGxQD7q9GdYVmF26AWBY1Bop2qnJW
DLwcWBbQq1Wk/a4uA17++onMa/treDPUC09GQFcWnsmtZ0ctaRK4HV47cQlwqH4R9rtLXoC1OHkb
vPTIDabiS4jfRZJ/qVOcKMUvg1mAotJJG3CjXeJ6D54pqo0cunDjewvVoaV5Zm3/mlUB5WjRi3D8
mTqC8FmyiNw6TYQ8UEWYnLmR4WXfemyLtrzC79US/gTiR7r1SVCM22f4Pgk0oBpJ1NIMNUHmcOnI
DS1bl57KTXcybdzyLYNHbo4fKTifXWU7wcYN6INvc5u9PPeJeJqw0vk8b9Fo8mKrQkp3o2ire3KY
uyl25PVEjlSR9196Jz24mROg8ycxeX+xr53SxEVR/xA2v7CRpE+kTgk8DG25F3V2xRjvHOcoYXxi
c0PKXjEqvRa0rJB8UTf1aHyMY8s9tntPEyx5dXCquoGmdZd+4VuuIUOPpwSVc2Om5fMc39e+S8a1
IxE/CD5sPNl9dNdMhI+M8RBRwvWe56xfD0s+j79ZWiSGevKyHo6CB3Y7UotuijbBnoVi1xoO+5Br
My4H/CvIMaJ4wX51aSmM2ITcKLnrYamDaL1pYqfYdVxEF02nStkJwCCisE97acboN+uq4U6K+UnR
MnWiTju/0NT1v9g7j+7GkTXb/pVeb45a8GbQE3pSJOWVypxgpTKV8EDAm1//doSqUnXr3kH3vCdY
IGgkEi7i+87ZZ1NrqOSa9tAG1dm0Gc3n1TAdAmN5tmpAY21y2/m2vond+F2gSnGrNiNVxnlw8voF
E+V92q4tp3+pHPu21elmErY4MabwaFbaXvbYWZwthPnu4sJ8gEOXhfjCSvgimzDyboKJWeuCGzbl
xpCHX0NmN1qfUKqabhzy1ZO4ezeakVkLWVQrqzj2VY+mqbvV5blmVe91U36pPOYSAKQ2zkDHrtKM
FeiUbs2s/K7rW7Edgu6pKc3n0HjUXBuWTKX9arv54kc+pjQNpQRHj0wELrjzNtOPbBHI4b1ojVwA
jBgh8ZreAaXSJs4M640BG+F+Am9qG73WLrEVPYDBZkKh2g3JXUuTOXV/mUN29SpUW8KIvscAEPBP
Ecohbt0SN5tWPFbyO2tj9+zi+Cl6mRON/NnwDIKL2VNrL7XJhMirU136FzNYGcSl7Qa7+4kQ6pjz
K16FfpmixDxaCJhIT4/XZeOHBARiBfb0Ccus5u5yUuJ3EzkNjL5OzEByeJWreSGBdU4oIaY++AlG
kjU9SceYt2YC7iSGr4D6N3hMmCtYNeHGS/qihcZyyBlyAOc0mHSEuFeLmbjeZgEY14pdpMsg3hKy
mle4RDiT6NSF9dpP5vVkQlrIGTL7WcRZWjQ833cEDC/G12rWYd+KrN5nAkY7+sJDYqKlmwgvD92l
JNGYHZot4w8wmJLsl239imAakFQ2l2N4TdA6Gb3qzOmuBJy8ZDtD4Fw2OsPc6Yn94juMaDRpZ5xE
fq2zoMRBu7wBNNG2M4cRQieiH8lEoowBlgaHhI01OvvSpjKUqH2ow9xCQRPnj5N+4kLkIkbVclV9
OtQVGM+ueA6aivDbufoJCJPRxH3uxhdDEN0ylw0BVd0wnf24+dnFUQCpzTb2FYraVW1l3gUUDlfF
YPk+FcF0hExtX+2FA4Fm8F2x2MtNMOJwImbmIgTikSYqNubMPYQrKGmut3GcMcXoO0JPLN3bV8JN
trkVjetwMeZDc8iLqbsmS0ctzSBBtydjz+/0gz7aF7PPxN7If1kxDumgK0n7nSlUdgwt+d4WRdtu
4GtOKeNpys3BYkNsrp5MHWP8YqP4MTQEHsWQ3s0aUjE4I08jfd1NZSRICK1lG9L/2HKN86Vv98kU
47hBcF+imhrEZkqDaQO15jEwi/iGXEfsVelJdOV8wyiZy9fcIxj3mrekmH4KyjInXHcn4ItwSIhZ
Jm5N7ESooyt23XEbpt5b49RblBvhS+lbVy/q3yZqPzc1suE1fbEWxRa+yxaTamgOPZd7hKJ+06ak
0qUIESauglX7Pc3mENX6hPSKetEZqdI7EfcgMC2qUqbPjMAOfYKkRH7faoZ9cTPqc5Svd1lq5Hu+
CqrWXDyMGMFWk2sdMV+NV9C7LyEAs5Mvpu8dUtRzU+Ie9yMhNvZE8JjXhStLQ9wSjzN8TVmsBGOo
GyurI25BJ4ZnlTeM4qx0cAgGsG6T2iv3pQkYzTG86dB70k0YB/DgwAakqT0/zNWtNoAyTXXR3yel
vtUb88htAiOifoxL2zmWza+GaNUzO+/nWKcCZsBCMyPQ6NlpZw8D+43nv1r0RPZtxhBfKff71nke
Tau6DcS1tMiMYOKMDn2vo0dfF1E2bMeKVpNPdtppGsBCFLcEGXa4n/Dl0jg9U5pFG+1j8oCb9tPr
54doTh/Ipbt0qOl07h5o114zbXL29cgeReLHTHvq9m7yXneFfS/M/pnpcngK/V8EOeNGhBfqIJhn
AFyvJp08yQgPyXZOYD9qS/9gV9EdpaMRkTLMWRQIjyWe0Z2z+E9hQBCRWVXjfTsm7+DlDjgZtU0w
c4uHJfpCsDQFL05JI2i/k8ft72W3ELPZ5GwTPXhN3OrJ6MruNpzIh807bn/WHL1GITMOPbPvEYKU
NFnigSYYOWfwXr8IugS7aP4SLRk6H4qoi/C+9ob10KYQOwO0wBY+3u3YO8hLke76jA2j0pvXSVnf
p2gBmAPhSicP6WD69nwcxrPXUcdEh6SthY9UkkzXk5dl8RZyADFLBvLTcT44TuSTptjik60WgBhe
6G+MYjlUmQP2Sqaf5uN1NIE8+fXVOWnkgCCorhsOQeacJkIWccloSzy0todMixK4K2eTcTbBsBM2
QayIl4q4fbc1/s84FbsKwNrG1e1LY1ANHfzlB0FWK+iY8cEKq5syqF/tUQr8Q+orhYvoPnO4Jrbx
we4xbY/osRnfLRvTSHESGoa2hlg3MMDOYBNgYKjgK4MJKPTwV1gZxdajZ2f09ky9LrtipPvB5Cre
pwledDf4PgnTojtTmZQS+00aJenRa97zcSDbKkFkCeyl4xy0vSscMcwJuFLq8oHw8XSFLYXTMx1u
/QDu0ZSuh3YmyEPzv9TF8L2Kx/ic0e3eBCndTrPKdha/1lDUzXouBcUdKCTUy6vbjGnztm7DvY+z
aGMhuRqsDk6SU5GMSEgwO2968pxvWJevSQHhjvYbnBTHJr4aYEJW1jsvmCFI646LfYe2tNW2xIZE
IxY2AW5VVI+9lrwIlL2BPctcPZFvBoxnaUF5Ju1l3X4h+SRvY3uXhbTr3anMNl8rStVf4sHm3W2/
bfQh2CZ9EV0LXYzAUOxN2hD1G48ud/qx3oZZdS6MkQTgRBrK69oghGt8GLPIPWZPXZ7Bialj9AIo
LkMOkl2nxz0XKs28n9NgixT5mWSA9jAljbmpQd+uNMD2pqnTuYFJx7Bh2XR+QiKFZ91nmLhBTCB6
TQxGIGKomMJ5xUOmjQzunaBej2Aeaevjc0YD+BONLo7oTnvo8s7jd/GiOy/Lx60/oJjOQW02+f1S
2O4tdGYcuIv34BTcDQLwcjYTQi7awKVtzzvZnvmjHBmoT5NfbULTjL5k3W3T/woZm98vZhlcW3LA
Syvs+Lcx6oMtw97cc7jdV970aBF2eQCg66Dbt9rbXjfeinmGug4MjASrHsBvf9ZA21yHHIl4LTKy
/8qNbo941aFUYGQ192Np3JY5ABLTO+cDZOs+eAcwOHrZsdA5mwRgy22E0M2rbPgHjAF7YwT8apYN
qdcgM/0Ui40RO5K4Hmy6KvU3tt3mNz6c8/5LuoCubnqGyF2OEdr6GjhV+dNyixOZmv3cVBfkkDjc
rH7vLUa9bzQuL6LJbxYCZoQGMW9xPCZFIUNvArz4pXxOAAK5UdCstQUHwVD5VKQTsGDj+ECILcoI
zAmRM7UAAdBJJFb05s1phgnfMDciXS6Z1lKGn4Nsl8wDONIo3qVTce77jHhHJg60N6ZmM0faEYPj
cGNky77vnezcT69N2YINY2xElmWyneDUnpHFRuuCPHOgxj2p6Lbf3YyDFjMllZCKWftGydg+4Z+8
h1wKUG1c3hht4MhovpNjTdjkKLtCpXuK9AQlcl6OG3Oy9xn5pJhajOLekuMbF+mo3jYJdpHUu7qU
y8OZG146WPntJEGY2tDtsTKamXugt/YjhZO99RojXaehRkmM6YcRLgSb+ubJa+3jaNMJ5s+DMSrz
h6Rd7pYhG257jSKF7bE703p5o1158Zw8fV8ImGeOx80MT0nMt2CA0xJEFJ914K7Ccby3tEUE0PsZ
Mtsqujp2z70PzAxTRgMQqLXTKRVduGus6LV1ty5p8IhCOaWz+tIk/E2Ta0Wrw2AYOofQw766M2NK
Jx7O5G1e+8lhCMWBrjtNY5OqdjmFBXUe+ChG+RXYxa1TFcTCwdRIuxQnr5E9ergVkyk/q4WmpcXZ
8UJmFgMOHMGx0KLhYBDb0pXMcrKpqBCUEl+ArU2HdmAmdI58adkJ12YOr8MT7jdUxtjP48WCTIff
J6WviGqATkRb6zfd5LxGXXkT5DGa+zi6LZ20+FLANWo6mu+4w4dV1OEbga5FcZJ+lTm45jM2T2u+
bWgRYjdnwDUHfsaVuZ345Ao/AFreIKmfrH72tq0ItA2VOpj6J62l6OU7MBod11qPQ9Wtk1EjhnVA
BO1l011GiAL+i3ntVNOti7ton7XabgkgANYMAxnEvU/lQt+SOubYY9ezAroHrohaYk6daiuMBYjn
zACloUJkG+MNupRlH5AzHhEZdSVw5CHTC6rWy6AxTAZsonc2xS+3Q90zDaBDZecQjneL827bu+Yx
aMP6qhYoSrdJ4mwHx0qOtiCOuLJIhBUTl1lqcja6sLT5AkkJChNURT2kilPHFpxeP7z2emvdwYU3
zzGp5ZklfftDzPw07MaV7y3HxbGCMy72Na7I5i4aajlYPoFNjl6njg7IHB38EluigZ5gjiDZp/lL
VDsOgWdJtKfTjkVCz7/7DszbIoefnfvRvAnnwNyYY/qlorE55/CS6sGECcmFqRL1UXtJ8WGshFaA
fF3qkZhPbu6mBcxJLAOcHmOi8ybCu2hi5B2NAwzxYFgeCCHwYTJZ5whu7WNQLD/8VdCb9ouwGNbi
+4EsNWKj7Itz2vnkZrN/rCzYJ25BKGviwUzU143p19vAKmp8nLl2cCbxi4D4n16t+7tahyguvMbe
OskMM7ewOQUWCEPEt1ENc97yIkBoU2BxK5Gf6Zp3bhukKGXkYVd1v5ZJQnWpCy642aPHlMZjWhZr
hsVcGfPnGqPMFfEXMMit6US3dEKY0ZX+kbk/dxku/LRhZZQrdHYhi4WYVirPnNZtgWPPZKe3zBZW
+UBDLWl4Sx/5O3PCQL9gf6NBRvlubrV9WyMPLPHccReD6AtZK+7bm2gxd3hgsS3pQwxmhhqK6Brs
rsYmh+O31wiF2pn9xH9qU30r5iNtQJrVDA80OrsgNh+iJFx2eM8hkpUEUmpz+dX1nyyD1pA+ZOcq
d+jXlFQ3qKsHRH4QcPCtyE1m29SAgm5+YMofHruUbowRIHBAor4WOFwfPF9nrtQeqbZEGyMd+c1M
54TFllI87QjmyD3jW32+XeI8WKX5fdWWzJSm+BQj59sHtkWFe2zBB81Mel30fgRwLq7hg4PW5w3g
568wwcANkYgZ9ol2Wzsj/BKH6+5SUDbTfXeLzJd4YRdGPGnb9/bUJoTBhagwpX2yd1qGbktwU/QJ
zixK3pNIk33S2T+Dmbl9HpQHYk6MfYkzE7HafErxambStMkEfiaZgoVas6W5s1M+z0XH8jlJ8yfQ
4E0mE+zVQqkxkCbgFs2lcZSwhWbdWCluUhOV0okZBw2fBLOpwKYl1WGltKFSjaYvxFPqebVopW21
0/xn/vW/ogiDqaT0abR3sSQIKoxgRDm6lmbYVErbEvyxce5VOzsnNKXhmkEhPgMkMEoYa7DhoizZ
Cn+xEOMUWgwcN2Z80pJLhbv/WLzk0rLrS/VZiYvXk3beVBl75aZAmn3/T0v9P9FS09YievNTuPtv
waCP+ODi/9p8J3bxX9JB/3zjn3rqAAE0IDtCyQJLMj0lM/NPRbWh23/oKLYt2wkYbSO3/g31tJ0/
AtvWfcCdpuHRPiJUtJV/77//n23+YXNbdT3XCv73imrD8hCI/11TrQeosk1dNwwXrohOPeVftcaB
3pZdGBITkWp0J0QcCgj+fs9YH//wRNBDG8UE+bbtK70S+F5zeEqn9nUptDtm8jCvaoI/sOwAf4I/
YQ7U7Y0DTl+obhiKo/EuAnnlJQsRLaRiNz52Sp24JKtcNuS2MwtkVEfPyacZgSepD2KGssUDTaJX
a2mJJFddv/IaT+W+rv07w6LorBPVdLQa7v1uTzi7EXzVG+5dQQXuZ6FMOv3AnIfp1oYyV8w3dskp
E1L1z8qzk5HhXcTeJQtma00c/QMR4W9WyugUQIXQMNDhj81Qka/MOvG2oo9tcnlAHqU5/O7JORsD
BWGibXABE6eilb/I79zTUia3YlcKSoJtf9dDe6G63R6HiRJuSCs05sVJTkWxs+3nfrQ3Y5+9aF6E
jcbiOzuhR5O1vV+qSBYRahfCmfljwf03d2ONzJ0Ekjw7MTJ67EbgdBZFDeoKwcZvtG+dMzyJuvze
bSBIFdS+6b6mTbPm5o8kpVq22tQ8w5DtNtRXusVIVk5P7oubAHiI3IvmAVg1phcYHZehojGljcXF
Kfi6Gb9CqwGWNMrhTuREwwsQC8ij4kMGcj0VD105HfwFBJ5BKsGSOjRgxxAhjpl8x4U4MPUlMIJJ
+c8qv0Ooe+tE/SOyy53LZ+yyXtSrHsDiZjR1bLMCYcqAGjvVtGtIp52O9/TWFNlZkxLhOie4IFge
8uRBuD/0yb2MIh9PHT/CLMBQzHC7UuB62+DNzxJECMSRksbzRNPpLmZf496s9mMyHB08iIQK1N4R
DRgTuSzdNsYMQCqPn3tr9A9x011oSYob4Q1PqOrbLbELB2Nxst3g4VF0qEsQaQGIv804lFODYfZE
Fd1CRxr52RlPYbozmrWwp/uW3KaD08ZXmKSCkXGIN3EoXwtfvGbMZVal/kIf6YvIyN3JBgACpsc9
rix/zMNFD8qLiRDAz1Bqw/kwEbB7MF5x3HfVYzW6D0vhH6sYe+gs8ONEOtHU6BOsKLxznfZqlldP
i5INFesHvP8YzKuDA25r5VhNz2h5ocVEmW4ajbXVWdnlc9G6iQ0skK9Y+FFApzIrOaHH+TXw6b0Z
xjb0u/cef/Uq80tjteR1sp7r4llw0wuYV2y7KGJQaX+trQCzc8w9ufRiHPkIScrBus+x8h3IbEPN
p1s/66FJN+VMEb6Jjyj1iTuSdgAl7R8lJUatfW7T6IgCXM+ls04tiDKpPtZauSYvxluUSq9/Pply
m65zaerr7c91bREOnSnYEB/P/e3jCrD3ttC7jTDh/0wkikE+ZXotH2UNP9OWaJN5Y5lVtzInOreo
VpCIlg7xNHZLNrLfJz88HeW16PUazWwEPXeGXaiS4ZOQiPW0ovsWVGR5i6BCJbMQ5qLWRgu39pwZ
u89NajtEtWsyJUQh/X59It+kXjZzL9ksDuVllS0K11acBIE5xeIRJJCYaOPUNnADAo4HFFO1KKPQ
OUb6/nPL56sST1LaGBAx/bGNk3rnxyd16vPUhiFJH6BgNFjyObqdgYCW3iFBs0zsp7GASTDvxZil
36kTejm6UAbX1texeg4X6YatEx/joVffGUzM0CZO9g30mn1fdylVjOppnIl065mJQ+Iorwry0VPL
XTUQLY6MMMvBxHgQ0VyKhweAe5hCMsAsmtgxE1k5U51elyK0AScMT0Wi0ZgdSMcIPZLxzCX3T41n
1gczqp5bUJdrOkxnTQjUqIhztnkCaDjubvrldTLAAftzS01+eWXoxsBV+7pYvr5a0BrspyntrlVG
Zoqpg89Y2u91a3gHrbTaA7zDNxuuzqrDHnuI28F/TtCMFK6XHSjDuFsIlsURmP1XXMfv6HjbB1cP
qT5I6a4/bD2t65+Wsk9OhJTf9eGkrdypq764U7Yt5vihSGPiZFtS00TspvSH9Feodcs+i2ryDgNu
uC25IfFP+lzN1YzvG46u3Vig9UQ7CwWrnCG/lrCUkGoRREW/GIQHCW3k7x3tqY73rknchDzPUmkr
jZsWObN67A84DYdAJuDpxeEj3VNGci5JeDsMHrCXJCxOk6Jud+gXl61v99ZKDE7IKSIzvD2P1JA8
PbkTk841sgHejKxo40h4muKpqUUombsfyMDPxwQOmXvRz/t4qqgzUDITJ7XouAAzWucIbU6udGBO
LaVaTQO3Kl2I8P3rU/N7TW37fOgt4kUraZzqcsRvlSR2zyV3d/qcIw0REwULjQV66liS1bO2QP2R
mMiOii6x4NCgqSV5LzmSQVVjZ2HhGGCb12r1g5BlOV9cd/Bp4OBPchgVmPZQHhWPbJEum088mXoI
6JeI2MgbEPrLBOxJWlg+VmPp+lKPtdFGvZ+JHzYpC4jxUfzJOQhHJD8D2WE5fjayMQ7jIkWmmFOr
eWSWnw7OWu3XRTmeY7mLHVG4+9oNmKiw1+N02fALE6fwO39W7Wo8KWg0/jVmNp+zd2fWq21QEPlT
SY6jWqgD4fOhWkP8j+dLTDR35X5XrCC1wNhGKrdcoA5i9BI2hM4Xbv2s9r1tyBxltQo6gtVIa1/D
EiYRXH1x1JO3NhJ04/TQZupXVuge+UXxpf3Jres88Ox9iYDtc5v6vaO0NfbO1B0UVelz8YE2lH7k
f2xb3K91lXZHH3obJiD5m6rDTa0RSOiSJ0a1WB1vn4vPY/DzQPRy+6hzYu0HTWcyGuX+bVZWy0di
sspKVkwj5zOSGXUGmcJJ/T5iciLERN7YPs5RZWRXqwmz14MpK76/d5xHxeyvHF55pn7uQ1zXjOC9
/qD2zaDO2Y8z92PdScUPL6VVq3bM5y5Se+wf27wyGKgClhk1IaSL6ux1JbyfXEJ2mHqsniHCL9zW
sf5i5PpfJ2/T8guoxwjvOO8SxBZHhn2rRJk91SmjTiVF+FRrn9sMMhc9nAn7KcK23pI5mvXIyMAF
7fHhNLDtpE1KPvfxArmtijrMLg6SOCqq7YlONs3F32v/2KY19BHJJLJXtu8v8t7YJTAqqZsDWWhu
6LHsTXXhkPUEtVYGMUa5oPmmduE/Qrb/lqwtktI9tGS2qFNQnZJVG8cY/CODK6WT+XgrhujQqCRk
dQYu14Cu9kmtWy612HEh2FKdkm5LLcsAPLJVu9j9zF8WmPfKFOWx2tEQOoDQqbNVLUKfe77UvnDw
9hkzEEXwcmwGjGpP/+1x67sazXGEHHM5AU/42MNyNwu513W1sRg6bZ916U7/fXl2JO1WPVRraqGu
22pbSM+T6EeI6fLKqS6X6A9xF/1tlc//WgaE5ayzFiWLvMkU8lIDsqAqDr76ChPQZ76Yes6MCKtR
r5gMxkcHtaqe8n6/Vz2MTJ02tOlqb4MAP/sWdhmVZvmVBqnBVWufi/+0De8MZ+Lna6JC/jT/6SMm
5irbYol/qY/J1fuAHd84lKP3f3vbf3rvP7bRTXU3C6k/SHv4X9WzgEi+eyPiWvWomjqiWSuxMRrU
VbSkF6xoYBXtiBuQWuD2qk+f28ZUOqtNXdshqvD205jfFFpf7C1X7gv1jmhOWFVvUW/+Tx+jnvjb
e0CRb53UOpNMWxIha30xYkgz6lUfH/fx2kFM2GR9fg3DwuGonlcLV/6/H88OC+ETBQcKcRhcJtqR
27/An04sQlyPx9YVM/YLIC0HVI4dTmOvhWcAMJE4yP1nOW9SN3ehioBdZeDcfaRg+e+QhCgsXhvd
drahwtnFXbjzBfhSGRQSCtiZTZGE5XnW0CtykSlPmJr/XKiHvrryqo1pUBhcLoAm/RP9oR4LhRXx
5+4e4yKhg1b/s7BFs+X/5ryRC28Jq5N6aKs7Qlo+YyAsEL15oHzklWdAysvPFp7Ud1GbPuELUWq4
+6HI911Akf6g8BIKJQF2GulZQCDrp6P8A8ehfJR6mmfrfipnzFsJ174PL7C8saq1titiWgMbVcF0
cv2rMy72Fns0F+Lf+S8GmbF20vYHmMVy4MK1Vq01rr1u6A8elJs1sTg2s9HkEEScCIdCPiahl6KS
iRipc/SK7EoOWM/xxakwHZurZPhKgNy4IFxisLjIy83Hmu5EVLNXY2EtNALlaMivwceoNfAyGPWW
/oKuITa35gWTCSeQstLLhYsIGhwf5XchBxWYfPjeygiNjcjQ6Qdh1/T7sMBdxDRujEHUUgEEBj0S
u6ICamYtuqudatqpAyeQiTRo+LmeqtUQCBiq9fCMLVg2jRyi7alnzWu12st7dGnq8x7DzuGT76LW
2EfcFz430n3QNn1To+b4XfFWa4Wfevul9Xaf21UlnDCMaE2INiUS28EEge1PfZrCzqi1z0Ukx4Wd
0X5BNOFv1QeRssPkUK26U8EPb9PjtprBOXQ2k7GbcIhIasRNotAlaqGYJrETb6wU17GOKx1Nphyh
axViOh+n+SfewA8KPKPqsaO4LnFnYbsQ1ndzMG9KlPGMyeXBpxYJNUIdkW30i2JfvTUpc/LRaEqX
sk6OtSinE/TJ6aTrNn6zz8dFRJcsEz4REaiq0rQb8fhCoMdNg6CKoSdbE3qOW98pf5QSBxwG83CK
Qhbq4b9tS+krByOe3PFM8mx1Ww/FeO1D+omtuWVcQ6FoSEjussPdAtttjfjzEeVQesIi6e1i03XX
Pl3XvYcQYCtAKexmfQHWqPvLnVE8zHrpHewAmKOoH0W7+DfpVD0tdhgeWqJfVp3lfjUN+uIjLCYi
3PS7vjeqcx5B7vUvDLdTeHa6dTMRQ2SkHidEFGPHmjGWGsgjffrKVHNffDIyj9mA5KYdSIYg++cE
6ItESR2UNwLnFUkK4aEJFwB5c3KoW6+7EeNwHiyXbERSBbRqdHZJpKOdcrVL7zH9mNu0PrheHK21
0UKtPrXWEaHGFbafttWCttzbM0e0W7s9XjJE0BGxEbInesV8f06TXqMUPH8ZCTMjcXic1ziYLbKS
p2pnOrpx7MyRXLqsvmlSYJZqrc/q99aiG+rUrQCyqAa5ILIzhB2biDrnehEGIa59M6xLB4YzDUek
j2For53cTq7SG7gymI3vinS9SDm/btnVgcyN6FA2zXUZvFsuZyO98cTfEShXrA0PYLJNAioirbG4
zWbcaRDAKYNELVBDnQBLQlrBAPdn0y8xHSLx2Fi2ma5FlVQbjWAEi9D3nVcbBUI3KG3pOqdUeO8I
7SkPrG7ve8nW6CikFlb/AxgaQRomDXWUYESTkqjeswi7WDoXkEuGw8/KADkBm8dfRrGpQ+vJKYvp
EuJwPdjO/DyhvtzWadmtFNECC4m/pWH1rbLpJ/Yl7tiGyvqc6m9uSxG3HH6KCBmDWHQq/MFhmRK6
/G5/KVubfD5rhLWLCfq85OlD7RrN3qrJsQtbizAhB11Ri9irGUuglTqRKgXpCzufOwWeZaB9XWTS
d6cpTxF8jS3L2Tu4X2zN7CGG438nYdzaoXhZztEc9XTmJc5zLsajwHC+LiYixsfk55CjckTrxhD2
vIDPxDUY03SmxqkbpYfPHyCeV1QXy9JSSk38YSERpflsxFeM1jNjWZxYaED9TdfTzEj8+r1z5HjT
IoIwY4JJj7/a9Bk6nkYy4yaowVQgCpgdXXeISkPqtoKNVeXmJkyMrVW39Pc4QNcl4YmhLgFWboaX
uDvouSiOiFDexESzpDKsbvN/3bv/SffONBwDqM5v7M6/de8uSUtDrUn+TkL6801/kZCCP/Tgr86c
+QlCCpw/PC8wA9f32FhChpFdOf0PYMD040zPt0xIl/zxPxt2lvsHNxYmD7wAJ9f/NoUPXeA/G3ae
Zxq27ji+b3kWlKB/bdg1hpvWfR3FJ7MjNMWO7oVRdlT8GLzkElwzZzlnTkZSjXykFiDguInoBDbN
mcBpihmauYJaYJ9pl/VHnF6DOZuuwDVLiPKyoRIkkC8PqV9963QyiIOobM50QTaxVbwzo1hHSdlc
mC0zTw/G3YzCf90AUeXt6TmcIvIZTNzfvXEbFvQHJjeqzyRGrQj2EhAdeoQwEpTrQ8wdZtxIQjJ0
JUzXzdzgSMEFvSxNtg1+1Fqid1sJ4W0UjleCebNsi7DgVEtgrz6dCO6inQXJt4LoG5bhWytcl+t8
eF5oYFhcK7iCQRuROOBKgoFNiQj2FSy4R8djSoBwGNLAmzS0810UWIf4ODAwXY0SO+zX487U8MFx
fVsnEk2cS0jxAK3YgFo8QS82JMa4b9ISL4b+bplPQQvoOJXI41bCj1uJQTbl1WbxIeZWEpKcp8Vh
gZos9CJed6HTbH1z3vXVjbDA8qWQlt0U4nINepkciE0iYcyd5d1xF7rzxXzsjBTTnCsobdbk0BCt
ZJj9sPel0RDEM1l+W+LNJPiZWvRNLVHQroRCjxIPHUtQdFp7d57mcZ/oKIYQK3rbcH3aJDg8VkPG
f+xJ6DR+KgrRaHQSCaROIoh81QMxKcv31sRDO75PzKKPheRjGTQax7nJN22OpzOv8kdnBM/rw/Or
uE9scOczy4gQxmaSvoXErVv5kshVSDZXIildKFAYxt8TjRwf8A9y3QXoFRQNdTjMO/bgX4pGaHQg
IQvUlXETOdY7JAvy2CRaG8s0xBxHu0sGCQ40AP/Ai9b5dk2eDwevad1dALAGzvKQHkLbk9R4vUV0
Xc7HEV3ONmuMe7gz3rpKzfjJ1/BczmW7Nms6XnWud3DgO+1WN/kx0VDTURy+Tj1ABougTgZS2Iul
YGZEqigFNL6U0kRSVDNIeU2JzibJ72cpu4mUAEdJcdDkDFKcM6LS0aVcp7J0ECtTd9RMY91ZVvPg
RilGEhOCRsd55jcjv7jjzPRDO1D9RKuFRvEtbo/MuW56G3kWCO6VgYqIwqm58vynCAe7IWVGaPXt
QyylRy0SJIEUqUKTFEhxUq2Rbmu6NtoxAkkYCe+cOLP2BTUyJNwbpj0SlI/cKZDCJ21Gxxb3N0MC
jjrJBdAQTh4pluqkbIpcyqHZEzF+R02GoZq7I1EDb4+UW+HJ4QyXEqxOarGkKKtGnRVLmVbpZuV6
bKId5tH10GPzNy2yAbB5XkwjuTUxlG9h9ybWeC3m5w6p8t4RDeFssJUKLXq0ePkl9dMrhO2v3uAf
25Euh4G2rEJjNkmxWSFlZwL9mY4OLZGCNJeArDVhA/TGE9YpO+kBcePPydj2qz5rYrgB7X1IRwWv
1poc0nELbLFDITeA6u41pLRFxrHh3M3DstwOaCYwqXxJbbrErV3NSAPq6oh9eSfT3BHGvzV4u2jM
59hAQT5Ei8zswB6rBTocYxy/YHSKRGeOOEZb5thIDQgKCsTPEB/P1aQ6vBoHIucA5sSrZvLItJuX
eEPpxl+FM2LIuumYe6C/78t6bQOS3XTCb9a5N17QENMMTj0K/cbNsri3VhKKfeVSW8769s0utGpX
BcE7hrHXvk6bo1kmjIZMcQsOGiToBNg2NoHLWWNTwVKig8ulbTMn7jFOe203z/N3/KsA2AVRdIPX
HvSiGrZ6El+g2tDfU8yD6VwlvQmXdexocxcnsxkOLRCuO3zYjRUeUkKh96Jj0NXO0c4U0XxF99At
L5AoOlyyurH1ceWOmL4rk1sEGajneKzvai+qD2mV01tOfqSlnzIlRaWPeHrAyfbF6yipNjMGaMef
WMGgZDvL9yaB6GM0zMpbww32QtPRepj4Nhoc2Ugexl/zVFVbI7MvYxvMMHp1RPdTvR7KRSNXr6mP
3FrudfsR65zz0/v/7J3JcuNIl6XfpfdowzxsCc6kZoVC0gYWEYrAPAOO4enrc1f+qey0srJ6gF4k
EgQZEkUCDvd7z/nO9OKmxeuA8PhpSgmrChzumvZEb7zQp99DUArKseIxcgAN+wFKTrQgl34FDA8V
8D0lpcLPb7IqOus1JF+S+Lq5XLdjZJwNUmiHBj5IEcXB1jPkmooyxWYQ4lfpfKd/Fz/pCSCSvmdU
KW/RjloHfWUhMAf6i9U/jFZX7FxKoJs0QCE/x8u6CX6SLIqKEHd57E/iADT8Sa9LLO8JUo60pWfZ
zABB6FzbMyEImAkJEKzbd21ZiJiDExwGwQRZEcMj7vHa2iXu/M1N1tfUbshqQDRjTOAZOD/eJU1r
V+vD24BmCs8c0PjB8CbyD7M9wX17z5orLn7Upo6BNsdIempcaT+E5LS9Wp6ZkaGufTg+rPPcAdTE
um/d2j59MkwT7W260AOb4ii9mQJQTJM4+YRd3NfGVJ4I4oFM3ZrhWLkERWQEpLokQLp5L86OvWY7
T4DzyBvHhbmBzKBFDQArCwemkd3Rx8Xn1mHMotly1s3ipKEZ2c5QlSDSdIDlnf7YdshNoRC6e6/W
X9CGvlqpzi0EwI1uFSSt5LB86tz6lSB6cDvnVuuBz/lmfqgallzUAYi+qYiYGrVH1yfkl9MoBImi
03/FYdlrv0hFsOxJew707C62BOwjgCoIFophHc6oSZddkkLT75f1FQt9d7JNotbjOCN3tOpfues4
+wqp6BYTId5fhyTTTl+JmgJzM1qIHxk247s6luJp5KdeT4+um0Gw1CyTBwAqulb1xFo2p27u36MV
nnm3eJDuHON3OjDPiEBVZGS6HIih2bdWbVAB8PWTE5frzinpwrd+VYeebRj3hqyraY70fZcNYksk
OZ6p4yifqnU3BD7mWm/NrznKjS09wSFMXjXDeuVdLmEfrIzVhha/9E637LzgYMeeBeqDSWRXo1Ty
ID2RAJudubwokeugEJx6PQE0iUKHu/W2LylsT751tcso3SAc4i7YkJUImZ4Z6WTmD3VjnmUeZqDT
Fc1LY1+uBn6ywHUP1YBK33COvbCQJTvGbRak5kWfowKImf3RUcw5uj1xrg4zltF55vw0d/WE4n1x
9RzyennWRImxbBpphUeGzOAZtq0ZD5RifVCX7dESenIJrLXclCOa/04zf8e51e9kMqw92O127kj4
qfIJYsyMARUHZTbZy54QxT33nARlaezsKHH3u5TPc6kJRInl0Fl4AUSJ/s5q7PfZ5FxJ7Y7CCeD+
MnfeQfIMcDx78Yy7CW3WyO1RPWwFeh+RcTUOrc4dJAjus5HJ6eI4Jyly2I4ZXbesqJ/0zq72Jcq/
66TL8bsISDOyG4FWv4sZBevHljCOwczJYCFI9KWM+/PsNs7OaSGfMx3JLrpe3WQDE3bHSXDUtNsW
LpVOIQN2egICZ8U2xTKld9uMCDPv3mCNEQJ6R2XMV15mjNxlk0achPWLaEsXdEAKKH/93mikAtaG
Rogvrl1sWn5fH/2JUoqH7w9zen7oI0yAQR1l19XMgb6tCA2TjBIVrMZtEZgX2xjcKxORuyAR/c5Q
2KEAM+5Y7H16+zfQJ9e7vr3Gs9vu8t46kDbA+gMvB2uO/vuKs3OTl8UFcxaTAh1B12xFOyOxhs0w
VZfBqN3rlK8zkJLuYHtbN3ByVDzm42yOb30anMzEe1vqOoGSkVigiBxrU2NFp5M7hWhWwjjIrL1o
ku1qpQnv9KbT1vxWN/hDfJD6TrxymvX9bo3fE9KIz92AXYcVDAuHV2Bs2aE3ua2agzgwNP5Ku9J+
KIzy0pUUuZgvnaxhLkO0OO7ZdpojhXbQgIckFr/wSvo3Bjf2MEpQIix29EREy0cRUO6ZHVK2U+1R
xN3wkjguZZPkA/aAvh/bbr6ua3YpNPNiLucVAQqNSExbpUCjfqevAR4esHVox6cNc1dS9zrAWu36
KvjWfiyY6Fq4jH/inVQy8p0vIUji8RC0610zeFzTiQ/RSJjmvpjXdLsGe4BvnErOydOnGg+yGZ86
Nz02PmBIvnAXup//i5Yg0yzNxOBKRWvTiv5b3PTZ0Wm2kHZoZVVdgGmd82gNQO2P1yrWMJe2K/cB
D3mebSwH2+8fiaqpZTKg/aPMnF2NXyHNtOrDzNLQFdT78Dy0zHBJK15LrmTWwLt4ym/pFV7jOL3r
BrN4Hly8nMiPpk1jALawZlGEmhmdgCQ6u67SmSvzuSB1LJCD6Q1ol8LAeOOFjr70d407PY3Srsty
P8bTLK5RPlvHnmiAcKmHu3la36ymvKcoOF7RIoI3Ngfmsz3F4bqSE6u+CiPSTxzuyQR+pPMm6ZcH
U8DwqPTipfQ6oAUs7mfbdPedQ2G58sRpFo27T20HF0RJ4AoI6e8D6UG7BEzJSStksKHxqyfHheu0
/JPl7T7BX35jCHFnsthmlpljFkB/cBKReA5yw8VDL3Mwcu7xs+VtY+YF18qcmIyRQxHiMLBOGClB
CvS/GxeVVZ0MO6fwnlJSY5AtaRCXfENHNkoFANdRe9NKytXUvXRenO4CxoH9bLvW3tCFceNT5xt0
irVtQLwa1A60vfYusLFp9en3zu3ScNUgX2m6+ZTIWDeq5jQmvGm7oglMMo0plgfXKOa98bWJ331q
fOvn2D55OO66+IJahVYAUfEHGv7obZNtIWCYNcHoHEYzf8TrejHtpd1PKUQXahD0c6OFFv9c1Rc9
R7GwjMBZcp3FeW1gwcmxZTeDuSGH4xsGqN+ryY8rrYXlscXFPxc/mfn+ME0H/180XDFWgi6qudr0
MiDEt2vsW2JJDIajo7t4LtSshtjVkcvB409ANIgzs9W/kwohSPljcg9jymm7O81/Tqcc916Efnwx
xnuVANvqmnlmnPLAKbsm/Nmxts5qT20gjURjNSJt7oFSaQ9tBzAkUGxouQHbapxruVHHGLwp5JpT
EZLQYyISYpMUE2XloUtuXdfNDsSvO8zagntyhWDSyN/Wy7egNg3V2DPiuq83oQ96vHEQJ+5U8qD4
O5Xwv3tIp3lTAyo8efK9qUzC3vtR65VxUg/U4dmc510uut96ZyB59XSW3svKxEm+WbVnifSuYJq/
H2fIC5/PalTSOe3jUyE/pFKSetXnYxGfFxqmkYf2mPlndxgFcxHLy8B33Q+SpusNGNAXIC7Hsat2
LQPPuZYbtac0LGqv42tSrxiYANDv7KJ06062uWE2S/tSNsqtnrq60OsJmYuIjXDNpvGM07c5znPP
ApSvyY4C/dghhq1lQwzU9V+becgDYrD+Pii4o3CWEPHNWvdek700qK+CaSR7gdx8HauYrRMZhiJ9
jhB0u8Zfm0JDWZr76TMZ3pTbPOMxbunvKvmQSIBo0j5J8av+R/yn9pR8iEl2c26DYdr6OobCqYZj
Y4CzAzeeN8cvzZDHHJ0TukG229FrrkrCyJh4jZ8PtVzHdkqPgL4KFcKsdLH7cSWeDPdtjOPpTG8B
V0KSXlWUspBJCOq4X+fQmPNUABP0Vyesh0rOgKWVRyVoq7A9zEPEGq/lm5HdTDah1Tnuw/6oQqw1
z8/CaaKxqgRtXxscCMMZZtq8r+fqQR3n92c4f0BhyDboV0hrA3yXKh5tsmUxmkNce2eQaE2YNcmI
E5CW9ddGWU9p4SAjUQfvseYjD/1bj9jKDvi4FDRWlV6OLLeRsFivC6Oufq4dzrvMDlAfz+k29hgm
PZlcpbNMqiqoSX5Mny4ZXoIJnFca4DpPDBvCWjsQKQXFlvLDLxN2zcbLrNOUa2BjYIx2HvCyaMFO
lg8VaIt8BdAC8RgJ6RstmAco0Qehk80NiOsJofn3pUSnGZVIT7PkgAb/Hov1zFK6HW6SgdD40nU/
Mu3JDswWgFUShNh2XhYnvlrAiPYjs/VNQNLavlw+Sry7B5/ruCRSaJOZxW2h2c4+A3xxnCqRbysW
DcfMjsyt6581wvh2tYWL0yfCSnbC8qLc40wYWV/EaMm74qlufGsbl8MfpnQw88CO8Be9pDlRR27G
eKkfRLEQ9uNwCrqyXE5nYLPWkdgTAz3eZTU/1tfIGgcNcWPNuMDJV8/3sAtIV5sIrQXPMY/Wx2BB
UyGzlHEEoUFmam+2znmhSNkD+dnY7yJ84K21kSGXWvHSl966dToXfEzBgssE3TK6uYZGjKigIHPO
fgb5Li8698aruhN56i/kp96Irl4In2V5ZvOXAV1oR+BQCRI061sL0b8emSyXk/a9tqpniCXrAa0k
q0zyBg0tAqED/3V1ql39JoKSfp1HBhEii+57Cjn9TO2e2oZG3qBhvI0Wd1WPJLNdXc3mKZ5e6NV3
z1SyNiTmERZIlFhQTHLZWTyQHA9IH5id43F/awNj3nnG+Cocn+leSwFqcH/QsCl+umJ8qzxAZIaX
/ISkgHIcF/QGZSxSgxhLPeDyn3zg380i2/mFtw8GExatVR9iYX6IUjylE+RFspvQn9yvkQerbaTu
GRgA1QMKIJQl8P3O6aFDNJyXts8IDqN1zOpgR/n9rpqOETYW4AIR2NLay/Fcwm3r4g637hz/tnLX
oY9Zb+gtyOqaeFhbbT0aZh6in2VlpzfEC5Ett9gZ3M4++MYKAVrizBJzYI6Q9u/UCt4nrLJbkAR1
OFFhpBXCrSRJ63vYtsQINL1+tACOAFP5JsCI0RztKFRRXw37KrmUxn33uJr84TmoWqbgUvg+YN9Z
DBakgkJoC2WjnminYqNxTMAPHThuIJ+uY99mSzlCQ3De7DIlFHJ8rEsgV8jzXnQDuGcshvdIG4FK
O3rB2p7TDEwMlYuMiY9MJU+qt5gvhnW4s61jqB7ZoFO2YcXY+9mpQ96xqZa1IOBNNqHK6JkM1QYL
KvlWhpdlG8NJbri4NrKVUXjjsLP9pQhF6Z0sCyBWQTT7xivH7NG+b8q02Foe7iNKW6DnTOust/6P
2K/1q1TvsDx37vAE1RsnAw6G1ua0uFp8abN3sjs1dGBOszEWkAPEYKZJYTwYkf7qZvk7hW1SrGMM
K1NzanwD2CwBY1U9HJjEIYQjchYcEGhFlyiTpAFnzL33QF4FYFize05orLA0+dA0/h8loCLFrAE7
KCB865a79wvtl2MDA/KE/qdDfDKts/FSpxD1yFDKt8yNnkkqRAWfCyoFUT7uPDtw9yWcj3AR1J8D
hmHm0xGKyYnAt6QkZpeGOKY5TAXfpnww73WSqnd9zZkXNa1zqmsgrLnm/iDl61s1F9vcG4Zt3lrl
PvbbY+vYRInnyL2I+zyOKwM7ONxsVyEfsmJup+nECD4mYu8Py9W0nFsGLHOTSVCNaY38bkqTLC5v
k+LFgYkaul37YqJvPWtgBVFLDdRn0/UFD3u9hUFCZQ0/YGdCLF8sSrTmvrG65VgYoILT4CUHmBZC
+TMPBh186iHlYVnSG5HTvO+YftoFQXvJ8jPW+vWQRTMEGeE+M/H8rieWRhlrPngB9/866SCJDHAH
y/gG1xroquA7ei0IlQCsuWamF+mepBB21hG5oNIJUCTD5p9sVMCLfrBNmaFIP4YFn9OwVIbKXYjv
LZ0DwBRwBz3xI60nk3Wt8djPkg5nEjncRsQL1jGaIn28QyH9m2KgLfCRKWm3cjRF1HH7OsIVI4+p
J9QmlULEUvk34uKFuma2x3o/gUxn08KUYgKEm6BE9OQsVXwk7/x2WnrYD91jSRblIXbCrp3OhehG
2IjMGdQm0pmuqL0lGtCQSWDVvo+Apsw7H5ow7BlaK6MmLktkx4hWaJ8a62lM9XiXUpOkTWdHW9qf
LSoriqt2vZ49u5+PRZTflAU3niBo7pKZ23iQGeRuVFM3Y4C2T7mOIM4kvPAMfRx3NIXbbVEzf+Um
2TNDkWpPD/Fq1tcndbxd4cyUU8ei3n9oKd/v1pH2ZJo/TtHgAgYpg7PlBkysRTgPToqAGfPmpsR2
GtDKOnk+EyG3x3VUDChqK63GsaHrDXC9ooRR7UOLMcaSAHpCHVh5hp9a1skdgk0LxCkMXHozxBRn
OyWSVSpWtac2n1pbtVshfzwTYZjo+aUiPuYy59BLisz43YzIOhefa7uwmcAtRjruqJZ9xDqCxkFz
8ZHUqBrVQ5Z6UDS0gcABVFLqO/Ki9K9vy0MkebCz7trOkOx8M9DCtcvyre8hfS6iNA8DFn9hKn+V
PVfUzuNqs/JxZPH0oGOhOli2Wx6zyMF9RIrK18aqMFr0ppSGql31zIJ5noh1/Qiuq7wkQ7zSKElv
q6R5y+U5CZ+QkIc87W60akKi+HVscPsbgNgZFyorP3cdSBEioEKlsahUO7VHP3o4jdXLlLkWgTCz
dS4FWt0NCjSpb4Dx1XxuQHo053W1QccmpNwAqqA2I4XqgdSLqj21cbIZjyVg2W0/9enFBCySVdSp
06yzNsqESEJnFfXxmTRSannW7IVmAwGOsh6dORvyKP7NjnNMTvXVxoNptDdj77aUy7ohhVW+UCXl
tn5CypWOVsI0nCkcaY5RCOtxPJPL4bFsmSkbSE0HDTt8E/DS6/PYeF5ouAsIWykF/toEvl4cjZgl
7KddiX8MSV/78y/xb/B3ApzVBk5oeZyjzkBY0ZyOt7kkPX2qRcYW66/bHLdLAnsnnJC9HAdEukpM
XcrVYuBYrGdi6rjqi1AK0YI4E4ofnQeDkfY1lQ8ElevMlBx3LnfUrnIurWVcBlpAFCjLWQM3h+Y1
xmNUcL0fE2+g8xY3NRbAxT4qAWzZRI9REFR79Xsm5XX5DDfs+8gm4nx6GPyVdo5Hnk0Z1RR+bTJM
XGEffViBk1zGNJrj7URev/ZSsG3JU0NHLhnagbeGitWg5LlKzq0e2lU3wJEfTrhYp7PAjbSNLF3H
YmEzUFpyLRgkLRJRWwJC+pXOUELjyUebalvjT9dcHrMVuJEpV6FKplzkMaJ29XiOBTXPLuWzEPV4
AeuWnhrKCkqCMyvjhNqt5fnZ9VZ3pHuAEpO3nrSvi1t0J/VO64LicGiZw43X8xUKvF4yAEGez8So
rG2wj/klUjN3Styj+pGQXDmV1K7a6Hn6+btpVf2VmmUCakbY+/djISx8lvb6oI35O5j6g0u41aEX
C7J7U6rNOUMMVI6rdoxmObjIY50Nw9mjC7FVfzEJH1VBkwm5doZfawW8sM1mAEPy40muFWKcMwkF
7nnoCVafcuvz2lRvEcqYVPqRaoYWhLll6f8EufxNBRn17RIfXFlKkcUSpKgfYibpRynkI9qHoQ0r
EE2m4FKRb0tdL18cD+UDmKTIW6CsZD3CS2ZynfeWZV7Jub+NbQJJW77dzHMSPjdwgw0CxJRFoJjG
kyjL/OxaXPLwS0Iq6K/cwTRYxajrm7x70Ip90TZP1uhbkAfGW6PCIuuRNEtkBNES1FpIcOtusFjd
M4OgGMnIZRZkNncClmzaxsvGcilftwYhOZN2Nms+VbMRvxrqmps6KB/9xnzNBvfNLQhLbYxgy4qS
GJwG4KsHTagAhnBoQMDQzRsw9tWX3mvenBGuJYGsjxpZ3KDMUOUsCRqDvnyPMdCGozBLEmXTsAL7
QKVEB+PnExCagi1YLlYb3dToeeH2TNvUHG+zqXiv+4Jx1r4ZJxSzXl7/ohzfPwpqlaIAwjUnyyPB
ecj+06sft4CilurktRpIfZ/wnK5wbyjT3/sZli3vwfAibNM21vjZTe/mgplxCjd15y/2zgLJAGaq
Z6IyIPvs6l9ckesm0piUmWlE/JAOuKrPzC70e+QPdAuqy9I6Loy36rRU7fiz1u8Bcdm/kgi4IusT
7vI1c1RBhoo/6S+xrd0FFC52mZFDE5uGP0B1pCBcPMxtb4V9rQV7dTFSdCbOiHSCuer0A/DAw6fI
vzMzINfSKJLPsXlqF7KNC8a1ZTDujEKGniVVcJ5LoGb/X+v5v9J6kj1p/U9az7u8+AHk9/+htJif
/+g/lBb7/9qWQcKCaRESaKH6/AelxUK/6boe6Zc6ukufp/4SfVqefMYzPNc3fN+GxPsl+rTQgzpI
NMlvhNVCw+v//Cvn8n/KvTQNGaH5T0oLBywpOqV2gPjT4tf9S/Qp4CzMroFbIvUuRb2YMAS5t3hQ
D4soeZmgjDfzCiI1R3MJr53+hkUJxpjpklB3L4eJPiOQ6ArmSjjLaTK02Y2e2faJvALtrNvcKG0i
dqg+WLvRPMErIbzPOjS6g7NDIIqfuuHn3FIsX/uapHsp/PaRXCzGMUjAGdpyEr3K6XTvx5JAR2WF
IcujlOO8NE6JIbSnINXpmotrcfbOau9ro9mUvJjXL3q6dbxAO6qnEFgjxFK77UQFM2feK1GqL0Gx
UP5f4r82cU+XPuow44BugXMuH+YENYeo4k2KQ/95sXpCbVL5ErWnforaQ+NHiAVFKWOO6YN3fxKM
62jKSuAwcrqvNoxVNEHpDh6dDNXIwrQu6OkvfO4NNf1zjziENQeLa3jDKULvxkgMlLIMUEcGgfYw
QpYhh/Jq+6uxFb1LhdSKq8vXhkUiXUHwWuGSRxkdkpQccBGwfDUduCSpm15BlKPxZFrpTGFLhNGh
ymHdEVdzb07+L5fYxI1oV9ptevFarGQgJWnz7vvkP6HveYimrNvqievXOMWrS18zBe2IE/V97Q2E
LQkfotiLVstDI5jB6Lrl1fIdQhc6vLI0Zs2beDANid6FnZcPxHgHxGRSjURjnCw5SAPGcrOPUdeP
RnLVlj9WZVQ3IiD0jHdzQycRrLMt7RrjNVqIWB/Mn/G0ijCd6StVum7eUOwSIabFaGs5tXXTdA7E
Y4FxnRi0p4VJ+gzD5+rOY7DrnJ7YdY1yj0ldklybtSCpPOiPk01/s6nKWzsh+z0pO4HaIxYQ0XNM
AkxE6c222gExGTFnesL0He9OxQ3iarnDpp7m/uLPtXPVi9Q9eP76op4LmLBtdU1nxmmSlylfABTf
P5mdRnHTt25I6LFuDPmuhz55ERqS3g7gjXpulS9w0/JuMalUJvr6DVlndxjsoYeyWq1XQtyW6+Sm
fB5OcQhM7ZcnF0CrXApNclHkLOONO3Zc8wp3kmWWt+9ZMf3z2NS9QTq/JRgV+oBcfmlyIbZo3d6U
S7VOQkR6fjl2ermrDn5tiPbeaSUwRAbAAUUVCymilrJDNiwX9Ui1WkDCcpdePX/rmsxWMPrv2u5h
deJv2EJiRijbvNS0aKXn2pm5WFrLvSdWHpksvDYcpBq2NHFr5cF8Hp21oT0j2XltCgDRrWyDMLH7
XIrYm8w3d4IcwyTD7zshSzjWAWIzZaBTXubP3YZcyc7I66MeNcUa/ip8uSqT83UW9RNp3D9sh28O
PAyNCdlJUc2OTgzbPseUpg4F0kVnGAAVOsvodgwJ1WbUSJBCF5psJ9egBVDH5a5rcxDHQcvC+xOz
4Ga/8lmIXcIs5Uz2SHtWfSa1p47NvjhkUpzfG/SEe0Dr29Vwj4D/kRyIgGyrBoCQFwU/LFTue9Xc
UW9pLWO05Z2BSk9+ktKBXvuzFrIm6M6VXWzJk5iOS8Ca3nRWY8NtrNsFFRk4s1RJtqzq0PXXdMbj
2gw95RulF/cX4mLQW/fkEvKLXoUmqczhzazyaJGsgH3yCJj7UIDl2peau+xFNnyz1sUlzd2f92Zd
PbsRHzoceHQCGmUDPQJBp+FUo1yIh88drIBqi4vunSSm0GOxBO/72osW/U6qfVSSIUKFzxgrYuQd
DaQStsd/WNa/KAVqb2r9jeXDckHKqVMd+hs1gf7oL95EX9ePgz428PjwWypagetg4/v0s0ejvHkh
TiSFkplx6Q0LWUKsVFU70sZtiK2SUJ54gLOHVuSXCVpi51Cw2sMje2CZH53bqbeOIyCm/s3pf6uO
W6s8iYoqQUlAtquJDs6R4aDMSXz3T0oTZadeWdS2tZ2B+HwyKHKSebZRhCwryqjMllkjdUgIq6xh
3y2ntlr8E3R3aloMh0yCF22rrTY9iUdQjTIYF+/719+uHn5CG/I1vlnkylB9DH2GkkfHY6seqY3y
9Duzey3M5SckZvxwso5iC6vaOY2Zbeo10M9mmXqIWQgc1Dk7cnmCEiG2XfEbY38icZc8l2yTaCI4
r7cz3ZEjgRZ71Sr2sYtMTp0fClgP9JTmYjdSzttGhkYJGB04xCoQu6AzMoPynq7v4a+mZ/RQPBDJ
kz4wQIxlE+8CyZdDejoCmxSIwP7T3MbpywBWV4TmQApOdnT0SLE9JYI8JblgLrOVBqOES7rcC5qu
AeHEqvqLVqD21LF+HR90NEl7NbypDVm+zfnroS6LSNTA6GjEXrdN6ph769gc1dUf66BGCWWmIKc2
PtaisIw8Z0M94oqNw980+M9Qj0UTxBs2gzH2BxOb9mcXFh+ymwyYYyrK/L0p7ljK042z9Xf1e9V4
q97Lvx6uka4dKiJx6WUyISRSKhr8U5Q3tMxECyWdCuX3noL8RgCOO6sNAR82jUk+kVqP7avhte3B
HJw/UIdJZku0BLmJtl2rZj6a9O4iF8Ir6FMqNHa8q03BtaQu06BPqPjYLrp7f0CVgmeJ0RmWINB3
4NCJsSeZ8A39LM1hCr/SQdN7JgMz0SAyGDo/zLJcbcq6X6mqR2pXAUzUM19PG+WxH0c8o/K1X4fV
XgZZ8OSJd9X096bMOYKgC9UjBY7IZDXj6+HnHi3FkwV9B9RejEdPliJo2lP7UJ9jAzJeXLK2lsF2
zsHiL65MfMR2VujXTGBJdcbgJKA3HWKP6O+0q36npUCXrVloVhr4LUYQPCyyaqfYH2ovk/W8itqP
LKiyqw5+vea/Owa9BMGbFpNTLn/W16asvO5otGL7dehf/149oaBZam+cWy3UNMv+vPQaGl7TnboK
284FKu/P9JtNSt7hzIA+0rDHIF8clbLh6xb69VDtAWKgIqaeVo/VbfbrYYkDvBTrch5movGIpJ93
ipuk4CjoUSgiqceTvI4c298Keg4SLoD9Xm0og/Y6J9foHwXKP+hV41VtZg8P5sIdOSzoc24bg75Z
hDmPO7KsxCqpBbLkqD+mAisc/ltoBEd7AZ4AYpoYKrU7B4JpcqEZFIv/9dQ/XoVqbNIRDFByVa+q
dqNeN6eVlHsA+XIA7pVXX+6phyPw+r+eaXIXNIw6yqqlpQkqX6XqnkbiQixRu4sClnz9FLN3qDV5
qPsuMRn121qRWgzRwWf5/OH/PPL1IyOJNFE/UR2be9M/jV6oDv/rVcmS+MvnM5+76rd/vhH1UvWY
IBZepR5//savH6WTMAmA2AU5TveAAeLvP+xf7+LzbX89/fXT/xfH6vKSea3eiT0LodMaLUvPejSN
bUTyW1qSQO5I+1me58qeZdCnuZ2N9tZGC7NFRMugt1YvWeqLbR00NAItaQ9Y0b6D8zgYkXff53Pz
ylL4D1P0H4OXtLs1MbNtu2rVnqQ21h+1DWHfdIBR9sm32an0LcKG6OzCULOTkYCOCNdL3xMhV6QB
8az18GzVuOwaH9MQEdHDxhXieZ38aTtK0Vxtrzgd0LgL7xJX2YW8NrDx5C2EufwzYSQjQRhJj9K4
8UFUHSacgy3zU9pT8AV8YGoAJwh2EV1DobEafkduQhLCPEUhWYhv5jCnaCxf/WzwNl6T4dOmNm13
3X6ZjXe0j+1G7AW5f0y0ibfEoW/hM3DPJZfLMe+JU9b43IrevtT1MDL0pW+JPwBgTXDZ/CwCyqFW
RYhQpol9XCXfB6FT9LOSk92yIEVGeI4t62AN+ISamFpf3Gokfo0fLqL4BsftwYyoSGRuRX2aldvY
Dd81z/0gl4ZYCAoY5cK9lX+K4Qq29RztrXyPth9ZclPiiylcYJzWzxylR0Bp4kWUP3Xg8SNTrrtl
LH6UHXPdtiOAjrpqC/SMGFyLlNUFrRKIaVYc9tiEsfu+0jTZ2lXQn+q8QD5T2PEpswhuYJV9wMnD
N+tqJWomLPCY/w+BP/zQ1x7ZRYfbYA6yC4G/xCnatBMblo+7yhAHzc5R4ZTODoZ8sU+bpArhv/3I
ONPPGXdqPFhi3etJ+kyT/lvkkdfXmNrN6jIBLZmtVo6LU3GIzgTCxRvZ0jpOsfHkT519sApS48vW
fkxt/8kn7GsKUNdlMTDTwYjvxj47DO2M6tTUdgHljG3ERw6mPThoE+HccYkyOc2iD030V/6DRSAR
qygaa+QgDHC9bWCBTBgmUyZYm7beZnWGrc4ugJbod0Ha6ac8Hroz8PyrLpblLgDZcCq14rZpbTpU
nK+GEWFwakDM0FxGmtIT2bRwco6rRQPPw6UYTPdmZockQLXnfhh+mnKS5evefJqa75rtM6yCXCfq
tttmKGacMkabWg3Ojb/W4AFEQg08yLMLhhbr0MKnQNGULfpeK4zoUDn5K6aCn07vPALQ0V+bvv7e
MEQhdCCY129HKunz2h3MdQKvquMStxey/CjP2mZNoA1knE1hYQPu5tua0E13HMIpNx7ceuwRzPyB
xvGEYdq9MLJu9Dlh7Hv2rq0e5I9dU0sLhk0BS/tYDeOloideJAl2Evi+qFDAgsQuRu0C2c2Sk7Fe
if4jSgoHr3Xw5HgtPcnLmPX2wbaJzGldqWkZZ5vbf0EOAcyQuHLOK1Utpnn+btIQtZQiuvYF8XdT
NP5mkgt9YsaNRPjFpi5xJeCmOqQjPbyyD+jzJ8gGney2jYxh58b5e437NIxIKusT8mutmpHPkykx
qCTpa1aIL5Poexnhh+xQsoDFOCaT/tR4WnQuhnyfeE6wG1r7kiMMftBmW6ob0KR5ef8xDUF/iBij
IEaTNZEOrHHtmVX00N9WGVRoaCH70cUg6j+DQqYq5VYDLWn9I3XNi7NYZmhO6Y8Vpa/t0wCJYJWg
+jCiPYC5m8jsXqzOIZdAX6r9IvigzRchij8NmuyNH3TesSbt19E4fZsflCn4mwS2G9vI3wJI0KtM
tkq8CtFE/jHWhCHWUPAPmT0Pm8S2yqfS9fcBFAffoDNRkEhggUXs6+IRpzpuYZsIzCkeit3QQH2G
JL1tsmaAY702u3T+MRKKPvttGKzTtyEu0F0ysZz74ilIxTcyARDGmfkONOVl0ea7ynR/iopgb4aa
FF1vIFxr15IDVXuTj8oLeHSjY2oWf3yjOuaJ0CnKYSOpVk4/4jrRoTfrrSE/oMpP8n2B9hTVEHJB
QDM7zSiJKiV9cNtYMDcC5kfo1NKfDaFBRd1C+xCHiYg9ZsIdInWWnj63qv9i78yWG0fSLP0qY309
KMMOR5v1DXeJFCVSEhURNzBKEcQOOPbl6edzZk1XVlZaVs/9XKRMEZESScDhy/+f851sC3L+KbN0
QS4HNjAZ2xU+V+MnKhGJUuebbZPm45Q2Ctem/+waUgh1X/JcpJhEI6NRHcuV+aNXPjty3r0ddSg6
u0vA3vYxJAcg0MOSsUG8DHZDAmZIh8ldlG1a9N12nuC2HkcpKF8PZby1g+67baWPJafhTT1gbnZd
l4Za9IRvBmu1b/dKPXCk3iw2Sd6OHNHIzO0oDy/iSZ4q6FGswkRUtGjIvNha06T5KKNELioaaGuC
UIpVxKZxAXaWkMQhPbkxMLqGGrsVjVfbJCI04Y40TXYhgGVkz2j+MsuX0KEMhbMXAyCy4Fy7uKm5
b64ySt7tWbu2RKc8jgEBTgYBNw8cV49TgMZuDqNnGFJPdmQU+Jaf88J4EXPdrgoAPJtewxTvEzhH
WrLxQEYYmchBtel6672tIggDEesyBYSzjdTSC5gg01jqJxkW3bYucIhboUYsHBYNglqI3pLhktBy
WpSl3cPuIeYz8vXt3DYvac0fPIRvYzcfYh3nRwlDLeGWgTN+mMKJ2YEg2zWM+r1G6DrCL+nsULNu
AhKfgyx9ZufXLkPPe6fjue+K6MWLQRCUvf2pslYNCWLRjunZtZO5HokMAn0m1m6XQ/Y09II2XvBl
RONbN3MdtaSqUKHgJmYdw8/sNwQ3Vuxge/NsONajE8LzVVx2zWrXeuR1a0mi8sogWQ6E6mdWDuUG
G8JA1CIaLR87geWIa5D0MUVUtoCW3zzrE7znUVrL3vK2CYTd0CnDX5w5qOKjwvE/aq04YwDsF4ZN
tKfQ5YsePw4F5PDCyx7NBFVer+v+OjWtjeyGM6dcFmqeutrQmOFIux8w9i9GO9SXpjG9cdh7Lc0m
PQygYAYF1IYwy2zuP0XqGDLnZ4dT5yrV+5Uh0vlpsuTJiHVjr3qastD2TYJKw6glCmHPTMlqruTJ
77Fj1wJVWYj1hoA6wBtVuackHlVByu4WA0qjfdNQdy0azl7L1J7gy6RiQ7WpeAlj33vG8o+j2Me7
61ULTAYVUHHDX2fdaBz7Ot3XusqTYAWPDRAX2P7GdZfFdGDwyE2O9VCicpD2NL7ATc7XumbUKhg2
xjiJldWnMrmzXeRmRgdhmdJXkZf7qUlvnjPHMN/pIuhd8VUm9k80apNSZ2qbkK3VYiCe43kYSQYf
3gq2hFuzlO7azTpUEjqx1gUxaRZTAxOir5+ARh8i6BjPs3AeXJvabjb4a7ZJ2tLp03rJGXaZO80x
taOasxcpymVPgdL3EHLifoy3fRuvEqyPD4NRJ1vLrTMsyDLeeuPKJXp42Zox2X10blg7PjtXOVQz
ZuXYbARws+CQlKQ2u0F0ixuc2phDWV/ZRgY7J5dny30lKsx4C2qwDuHQKCm3XFrpyqmq79iExKpr
zYuNBZJ3ZJ3y0PmQVkMEon4yhAunpMJhOuJ/Xo2NH6yIPTiXpoZQLYchonPFp0hrqfiE+iKR3S4b
9wTIkkXn6RSTx3PnDvoSGBcJnOOj18EwsnPzpaXRSdr6+OUUAj6sgENGlhH/Y4DPTa/ni/DUuQBZ
JU3zGPZARNtHa350GL5Whpxp20sF/qQvFhPL2QHxLSZWm6HN3qa8HpdenP+0EDms8hwt0GiIBgK9
pi/KykRz+MuM8nZTQVtZtWn3GEORKmsXsItHdzCNSrkzAkxciacgt36y5pRDAHSXbOgtPmUur5yV
jlz6TcLaYD3rHYvWCBRFxnOySmMjYnXqfnTM/VgxQbJGRAjVbdIx4QkAjsQ7GnV3dcf2Le38k42D
HREaNQajjoiSWtcoSxfWNF6nIufTmf5HnxN2qnuI8WVFAuYsOa5FU87IHtYU0vYQgSKeVNjrDQWg
XPgPaa2pT2kifU6egSp4PQKBJu8fSzAZ8acT46nqa2LAHRPt2nCrZ1YlZ3Q2btj/sicS11N1A3FX
c884tqGmzfJ62gwEXIiK9QPUzkc6G1vp9b+6fHwHgv5QhvaWbf01SKPpIfTZLBe+eybd4wlgx1ua
BGTAa+1j63TbogRVUswYaHV0n4IHshzteNVb4xMy08eSOBCKQFdzRpEih9Bfz9IMUaPRaA5RhcL9
K41Dp5tY+t1q3Lf2kdZQuHJnXNLRnL/r8C66GQ89twwiRDY9c3ahEuRo+5Y9KbOwT7lGb7vLXFjl
kVOKmQb9opm5ZHIKBghB9maK2i/6treoQ97VzBQeQ5Oh7drvzBI/K5pnG5lbW6MPKx4MIBitz6yN
9ptwqTE89BpJHH6I0ojOugo+w97g9Gtfqy5uqPebVaKF4szTMzgy5ZQCunMSNPSy+Kc+oynxcuc7
BlLEqjZSZhR5fvyJMp6iH2Oy8WCgjLSrFaGY+ghmUs2gmNjU5S2aK/T10QRdZfqEzATcok8eApIi
cZD3xc6IYEzU4AEq7VsXjvAmPO/IHuGDWIHX2uxfrEI7CRgnWC+mVZ6ElFLz4cvy523Vsj5xkK86
iONxHL2HKlJOlv7GClOB7JdEVVeLOCEDB/LN0thGuQpdiGA9dllnrHFakELSkhfRMKtNYMzHQlAp
9aeFYbJ7B/DJBQlYIm1YAkPptMsxpHcTTQTw6lOJwVDYxiGlwhCjNWLWHq4Y6tBya8t8dkd6ZODW
syG5TMY1Mo3vYY4Kv22QxhcTq3OLtrQ3mqOh4gA0GiWj+2RanrOXiOlGuyOJ1TZn2v17qk9IZio/
22WNXpEhiY+n697jyQmeavTIAi0URt7PssMAl5I3udE4xvPdcJ6ktzEwbCL5S29+TX9aq/THwCvC
TWOpsBkvY69pDROfCF1ajtF6NRH/QbxJuemc81hq791w8yOq3q7xPjiQAjMhfsDn8TyXVc7qc/Z8
3i7IFK+7pdGNihNlF69fZxhMaX49RJKkVQnwD5adAfIWhSI8WnabNjsHUuuJbIuXRJetse15oN1J
jiI1fVGlNtND8uJHmIs7/dMIg3o78RaW0mDm4z1HlijXFT1zg+1o7etP6oyKkyZYGAHeT9flI436
+NF1NVkBxGAmmmnCqnHYfruYfqR4gVoSr7UhW3V+KNfG7L/Dsru1OSk17HedPH7usastOKkE3OOm
ii/R4IuVGQu0uhm7cw2cReQvusaZnrz4y87yFydHgV/Ntb3I2Xf2MzYFs7Ke9EZ7byZsEaNbFCt8
LgvjkgcdfCxQMEE5Fyujjb60PiQrK92NnO5JF5RvLJpPlpxPXsjwzNeWuk9GmvjLobf4jBkXsK9I
W5xDRss9YdWLzXUI2q/X/bM1GN/LJPM3eH9WBH3LhKDLyPJeIwrQC2E/pQ4SA7D4YKyiF+px5CYP
6Yvn0D5FZlGBdHSn5C3u5/M4xqcwnh7iVh7bJt+AfXRS83vJRwBxir7sS0YcNgbtpXFAKVnaYYxx
FJC7ulEHU1ymCx5cNrSh8Wyl4dUMrPfZ7IyFNXfbLqluBJCSnMQpoSfufONo78KfdtLRn/oOK24d
9/2iDPi4TgXuYe5PJnfLCuz1yHYwsl/JuHur7DHZGd9pKkBgQT9L5J2X9NjPckYMDAZSmJx61c7+
OtbrH3iSf7g59FwuMSacW9f4P6yu+yyKz6GB7UlWwIHM4XfaSKcK/lDuFjeTN5uRpRpG6WvmlG8k
uMBjKvD7QVT89BnPRGhjpmKDvSD/waBfOEGnbctrBnpEASTRs4OqyygUjA82puvMlK+Ok+zrRv/w
jOZ18PJNNNIqLkVwEqhXl+g4bqlIT354Gezu2Wy0Q9QmD52efUmdrlLtaYACug2SEW+pK29QDeEB
SAp4VNOoPrT4Rc7x97RtfhH1azU1UiYpCT5sxRPS2kXZRc+BgWBBs5683rk5Rt4sQ1sVq0zr2Pdm
uaSHRhWJnXYk1y1wk6D9sIBkReG3egy1h7ydThrMuMzTUaDF5zne/n9B3/9I0Kc79l8K+p6uTXP9
IgzlF8XufyI4/vaTf1f1uf7ffPP/avMc93cMR8/6m4Omj5XFs1hR7nK6v4v6yFcTAr+DcIWLHNC2
UNqhVLhDHo2/mZbwfZ0dneuDYHT/X0R9KletzKawLB5+/td/0MwShqezq3cMvkffBzFSfl3PcRE2
//Ufxv/2LexjqdTkTq+HY0l9IWDy9CIUxngOobEImDy/Uz2+/Pa7/1fR5S8l6Q78kj97RRNro6V7
roWK8A+vmBWoGyg7y92wJh2hpzMs300YI3Y/UD+Mut+SA7/G/wx/lX/ycqgf/+UD8kKoZW3PJAQP
WubvP2DYasFck2tFaAqMMWA8mjdd5Jxe3Wq+/PUn+5OXEsRp2rrDC3IMRqP5+5fqPSLgynrG2c0J
M83SW6DFN6o8Ig0///qV1Jv+w13jlRx2OR5j4F/uGhmTtAAUOT3QOGf6AjNbE7lEd2Gh+DfXz2DM
/8truYYPFMhHQApd9J8/FUjCHIAPn8pKaWr0FmTmqqav5O5HsiMXbgXGqhQPKOQoFYKHoKN0xF63
ns3i6a8/9R/Up2qsomQFnM3dNIgs/MP19WAUaS3m7R3ixQ27e5Rm03kKx4uhTZdRjufG9n4Fcfjv
rsCf3VfXopbnCdP1fZWQ+Pv7qikFnWeoIyGNhkRvH2gcL5JyOFfteK4Jg8e7f0iK+ZKIKkARFF9r
u95I+JaKZmQtRuG+JW769tdX437h/zgIXNsixdfzbJdk4X9+W5ClOjOLCrlrbfQwYebsXI9Xw3md
LnTR/uz0J/yh/EWCDkEJ6NBenaY0rxSw4FU4E7R+Vi43RLL83wjbP3ni/vQ2IRBmevJ0nenln9/X
DHppistc7jRquUjKzHJVdygEpoEH3OaJoAHjme13aZbVv5lbDIPf/S/X5Hevrf79d9OZENRgsfJC
inCsZwhXyaILU4S4OCLMeryMus+lSMbd4Lqfcfxe1IC8/vrT/+lg+d07+MNdGdI8QnXPO6CDi4/U
Gy/umFxnuifgqNLbX7+YqRv/erVh+QrBuPR82zS9PwzOMsgdkZcy35W6hNjt7d0yvQ06BLUJbMzG
rvItJfI+i987uK6Le6kmE8PZqa1di/Bg0enTHlLEjQPy3g8YO5aGMQD+AJ7siwzjpZ/2x1DvzpiK
zmUCOqn8IJDz5sfJ1TUai3rDeEHo6hflAZ4Pxamc4wa/R/3/HYEoODeW5lBuccW+TlNA/R1/RyMO
YTHvaS8RkJPyPzktHg+rOxYz9DrPATs5QKyAwHB/oAjSPtu2+9AD94uMSJlq6S7QGOeOFk8eeNCl
ZitC73QdmvElrmzM8yRHl+ND6fMewT8sqQtQdaL2BpGQg2JODpgb0Tmswt0UWJsmmS/AxHZ28zPt
kiv7qX0KInLZ+1CD4GnKoV+bfnJDj3qjRXVT48n0GcJGwWeIi5PlNF9CTcXqyuhkR8BIJfV6wG4z
ml+a11PX6qMbbXICerynBuvYYuBzgQvbDWP/lrXd2nEajDfj5T55tO64x5hdLTQos8jl8ysCtQs9
dJqPzHiDX/MLpulsxHQv9O46aHw4MdNST+ijkMCmQubw87Z+uyyNkXaPx22B2LGecmx8AROYuvyB
k9zIoF+bpfbmtCFXssxvdU6ZsI5urReqs3G0sCf63kmkQ7CUX0oCbo98VLSWRNzN+qWPe7Bzv0Yh
LWo5WJAH1gn6m9RDmBel/1hFxrMsAQ8ENu8kEPNptAQDdr74oj/7/rzLc2cfpT0/7zf++pTSFFug
f7n6DpegCIjijuFojnubUHL1EsU8nKNBDTSoyur14qn6QSme6JDsas3k2KgrxeaHFo579FL9ok6b
mq3d0jK9Gkl+7ZHrLazxUgFtBiK0EGV4ov1IPw/nc0JkKvUHxlRIASIIuxPQd3651eTLyWd82k2A
Rak89IXS04tob7u44QEwXGbeEcYl6osy1pZNlVyTNNKAX1TPqrYmYl7ORCy7qF1/2lbpsfyVG2sD
S1AbwHZySalqDvd376V8vtHoz2rdTSoYqvHVJMZwrqrrAGgYcfPBb+nYjQbILtuEgBHpFzWUETPx
KOvuUevAhVFD2yUG9yZmjd1ieQbO1dO7TOSGahGhgcn0bsDRPtij4jNlQEop2qs9jBvUclPpuKHM
EgVDaCXP9+FYOeEtUQ8u+RDVotayb5YZnry2oNHm8dL3qQTP6G1wR2wSPCvljukWT8RwscjdITWB
ubgKKoGSdNpAyKZq5EfXtmcfQXymAoOkGG9fG8QAeMOokQG5vgD5NWmeM4Qk6ptxBJyDGvxiqBu1
LEP9K5gXfeyddOUX7rzuTNMxunklEa+Zzu+gw7f2ZPru1elVq+xdFbc/UHv2E89Az3AxwvQqNNki
OR+3bseS5Q9sgUcBGm3glLa9/w9+tw0rYsY7r78INWe2Gm9rdHnrlsVLGbzKHSlRa9axEbQBxLQf
p/Yg6YjTO6o9297M9QhKM9ZWqR886R3Xxke5ux10cIbgv2vPBO8SjzgImLc12p8IUMYn4XQUikbz
4mbq6XJLWgG8b4BM09KRPOljHcHDM2DJ3jsp9LYo4KN6CZ6QxDsHcifgf+HAWNPZEaU9YDWHp6ZH
w6NlVQ+eqkM1Ui2T5QhXWedlXV1749mKt4kLUFfTxNJsm6dq0pqFiAoCMqT9GvVuDHdH0rqRybty
ly7ITMnXPqy+RWboawpAEGEirpU7TBdddS/uA/K+eXG75KaWA6Lnbk7o7jSdS8MU17YF+IlW/0kD
5TVBxtLrxmkI/P1EJR7cDJHvrgDGer9FU/vR+fl2zEN0K4xA0hbKlXiE5CAwBTCgiqS4GkY6kYFC
I7yZ0s2EM2/pMKyjsS/XJeGXXdD7a6d0X6vCh8IdkGEMjnoT57NOOINUcJugodBZv1fYZ7a0kDei
yg+tr3mrujI+XcpRq2BG5mH4KYL+Fky2SytzpQ+MeVqiW9hRMTewQwOGREZ4OQ+lnE2MUy7dRit8
9BAiLByN59DGJd6HKEG6ZC5XksaaOc27ZDYoW+vNtKoM0RIvg3S9KKxFRL8SfEm05EE2kUqUT4V0
I/zAbNvF9KsS7ZGaD5Mba+Yi6H+5ek78F36mVU+3RmZWtOzESGqpw4v1TOYVISYLEfdrJ0VXf793
JcX7ZT+3t8K+NHX3PI4MlzavPdqa5pWav6CHGKOfB8tMazBbRgqs53nGlR88mjatLiJTdrYdQp9X
eyLbHKHIOhyS/IQEZYKv/dQCO5sh5y4dnDAOarIFLZaVnbewE9VeNlA9pO7XqOfjchCqFzcsErs8
F617KVAcLKOge52L4WSqudxxj7PuULtqeETDwfrmQZhf3Kcgp8vxKhn5OpK0CjyTsrD8ko1zGT3x
Kxt5bC2hv3uDpyNDTqDgzBLPaUy0YDbwHXclW7ViPFQcDza2zB85aLYryw7NZRoOkJe6QyhMZ0XM
EcxEGa/hxnb0J/N6bbMuIl93y90cHpAjGzzhbAw6nuVVUZHv3SnOdfFqtqJ/JSKPC1U2T+Ysvoga
wZ0qhs8kFEvaSo9hOLk/QtSg2G9abXhLSvvQ95bccfimqzjE30TT63t4mcNBE86e6mkA6CfZm1W/
rchgeQqrUV/5qNDpM4Y2iXoRANGo/Ir9qWKpAUNakEYaGxc/ZJKeYp+SefYes5Su9HjjUSh7mADm
0VkggryaqzUDmrDZsaAil+PtqmpNX7lxNa0mc1qXqftQR6oqa74WuPoX3o/7mdxm2A8FuQKdtxVg
PDZE0KGWI6otBtdTO+aLM9aUasvyOXXbGHCV2Ekq1KQhgb/MonwdT+JixFNJRgEpMylmKuRmLzou
ti3CJtpoTbi382pf2R1CBheAtNtO/bqA7kuxsP2Jv+bYkS6ABbDdxFbsb0eZ4zSycWM76dnPGEX5
RQwoW6TaMtS08Bcp1eWlDICnRKWLFasXK4NtnuN9tSPLh94NBurJlOp9+YyX54BRpVjGGno3I1nB
NwaWOdrfbI0YL1AGbKnClI1WyMGkohez6Oj/Libf3vV5KhZjGW09ixf0K4dkKel0S9Ie5KZH8rwY
YgHz1mNcTmvHB8g7T77YehNx73rcrcI6RTXalgNnPtCEdaI7u2isN4M3VQe0MsSxhh0r0rjppobs
Br9+TgcoMU4p6dO1NkXy1KPpNAFg7nvFfm2XMwo25HCEj1oiWxUihh5lFjtPIBXyPJrdQ0+fiqgK
ytl0S2EBbIfO2ZXkGxHSAU68jYJp5UqsE5pm0Nxj5weX67NvAE5hCWWCUK/utu0WrG+8dtzoZqEr
4BnMkEey0tG645Cp0JVuYyzJ+7Af5npOtyF1AqYzfxsUxdmswO7MhMPFIsQz41uriFVhC4RHpYNE
Tz60eyz071lQ5Zupbz6zSgs2U5hHKyRSP0rAQIjzv1VuQcPbROVjNGyK2jjc2lq4EK37Jrw03nB6
czeYJJ/cqXn3BaDVKe8rILFRucJPvqJXyfOEilyMIRtEuCELo7PIQWQQzGpLKQyz31Jz3zscHxCQ
Id+jJ7kQE9t0jW2yQ9LAYpLZVS2Yv1WXiE9HwZSCu0YoyfDhWSeV0P7oHYW7pGHqqk1B6tG+NGZt
X2oV67vJPgv086IXxUIfSKtO6KRs79tWIL7rUE68s+YjaydWWE4zSd/KTZ0PL6NPXocO4FozRt4p
Ol6YAIuUPd7yfk3Acr2VBYqkcPoAyna8b3XbhGOmQBFMvy+5mILNGwrOM42F0vzVTnzuWq+uvtyq
nXIZmBeq/yghEQy5MNK39AtoF2rfHeYOJsFgMQZhsZ4tZ6f+800+dFont7mmcddHSbEOs+BZyyKi
hQv+SqLtW+VVtzHZ2iFMuoW5k64MVMc7bWWJuj5EYm1zMN0oQBPaOzTNdsfvZ3chOs53eaCtgyjn
wcWDpxlQSTRuIzwmNsqq1tKpqxCJGhlF7L0HTfI5l/rFSWptGVrp1bS5/sOM7jLnnKahjnyEyLNs
k4zuDyeSrVlwccvsxetHhEXOK7HKR5/KIZRqpqUWx2F1LAP1iDnzxWGdXsq4WpWJhEXdVa/IP/L1
MKZvUi+qnVZl2Qatw7wiGmdv9cVB82x4WJUY10FcfJ/so2NyvsQSZKQBZz2OK2RVBwtLXVkt5ctv
W6q2OHlYflF2swOrdCiaTYCSkAVVHUvhCv0wW4IvVQ/XNn4boWHXqGbgvE/w+QpJU6LOudfqbXcC
HlBphMseSBrtsWxnWvqzO1gl4EKOL248Yftwvdc48wnDY6U28v6MjRuXXETsvTXQT5v2iH93Tudx
4dnZc0Db5HF803x/VPpB4mnY9+RZ+BgSrIVWlpNp0+/Bxl3u96ADzYbxY94hLuY9qHm1KNXZQp2P
sQt/2O507XKaZbKGXC8CWl+eNcFaVqdkK5t3o6cddYetlqtTrCaG9Gr0GYNLvQmzwcunjra4oJ7U
ZorrxPSkDqsyIVGItm2C91cDV1iY5sGteCboXNLdKg6eN+2ztH2mL0c7fH7UJn4yhe+Ivz2+qYKi
E/afQ/mOyWkpAWCuEsZIYUUvPiU9y3R3ZSd+yB5ntDRGwpHY7MLBv1rqiD6EbMmCj3v57f7mDbXm
SJvxCi/ySsbLsDBi8waVkV47P6mlOXVev3ug8qzOu1gEGwZ8GrvHIKeWYox4yI3TaMQuJZjxyUpY
MTXnWevRqeflu5owukJ+g8+R6sw23mgguLVqBimXR6s46IisObDRYBPMWa8T7Kyq13s1GRaXxVL/
QxMuxTOT4yWasb1al802xE9d/Kp7nml1qO9LtuydQbfCK/2DbTusAK0KLyonkFdizRYDWTAnYUYw
PxFaMbSqLb3X5f2pnVV1rNKzn7JtneV9zAsy++RvD9pGEOXUNT/SkQOImmjlRxH3P+uqP6upRN3V
aO52bulcxyy6JsYXusxl2CAdzbKCaUZ7Rjv8pPvltJpjPrYqQfQNT084jmfHQ/UTfVXGZi6oqtSu
GbKqY9FnypjVNemD0ziP39THdDVVU2ZSlK17dATFTE/j3qvCZdeYnCZNtZC8mzwdlUuhYrBRIY05
K9e9N2C1lUcUH1TlIKBprRnzpdKa2yizMyDpzTyMBOjw+JMRzOE+Kh7GqtRweaW3xJjCRd2Yj4lO
0asvgP6AFLEzzh2q4OOE0W2yqWq4A+86arQHWj1bg02ip4b2/Utcq+IUSEQkG2D6IcBM0c7N3OM4
MgRJoeF1gYi5A/I9JIHre2EhesucCXyiiVS9Ghh4IXkJlJFojEoGOFFWpYljS+0EyJU02JlRZ0+p
euRZ/VvFw/Lza1F3yDXMTU/txHXU2ZpRqeLxGs3dEpfIaf1ePkOY7ltQDwVZVC1QM4xuRJhk58Tk
Y/IRx3r4pHi4rmoY7aSsLjqDjV9u5ES9Gk/356ENCI51a072MQeqScOHnuMkQegFi3DildMWTSHs
S/FhueZOtOQF0CDg8Wu8NyvoORuqo3aApnO0skeDGmNfcmabxowQDga0Ot6z3vdVeHMJhwQTPa+7
gWORK9KHeujO2TBuJ0mSiUbxn5QpvEJRD/NA7agdqrD3k1aoSmXZyMxQEJpMyBZhL2p9pOECxofn
OkccZ8cU3QrnMGicVpOI2QCZUkpMGtgtIheXbcQNcTKGZDWbTKRU7vIIOUgscXFSpMR2TQrPGG0r
5LLL2lf4uSl+JRrB3yYPgxUVmzrNtJXBAVm3ylPkspssWgjFQXM0E353xfTaJ+jV8SJj74Qq62Q/
i7o3jvezZzG7AOsFcPKGS9R6+XsNvBH5GqtU0GnLrM0xNTkkTxs5O4ZjaNlHe8xv9yoN2hYB6Cde
VdJl768LsXVifUmqQ7AsKE3eFzu2ijidYHrGDkdj3zH9dZKwPZ28n14kIEyoklwe2AyaRPwSKUfe
Okc0I/FY3yvZEhnRsra4drCoKTuxR0YE91ImubdRU8mkzr0S6TwOw+IDN8INewUFRLzYJVWE2Ipu
iXwBXYeGcKaiNIMMm9tnqXH0DsqUQ1TmMKGyvFnhpC045O3vZ2ZYwJSc1dqWumyjW8/9VTUw+lWx
GmsP8ylaVLJ9UoRo5TNVhgXN6nzhNt2qDv2N1rAhAcbOmtXl1xryhyAFSxMdaQf8HGwRzqhyfr7v
5u4flK3XtJIAVjmkEu40csRUN90C6eLa2rZHxX8KjercCPnp02DcZtWTMenfCRqi3kATIAizH1gH
xMqKLGjAifFbTcC12V0PhBgVIZhURv2YnqsUVZ8mcKkzQrZNMX3XAvYq0ouPs38aPCCaEqjeHtc8
OheE9I/dE5IfioFBbUIPyB8TPtqjPT7oQnIoqKefgeVh9SnkhuP51gnho9g+POnKz7/Jqn0MZb7J
aj6WYGg5RbbJi34ZIbXJNJeI5eegLx80XX6fQ+EtJ4+zbtA2h8YO5UORehrZKkm/cqZsP5ix+TTq
ffc66fl7TowPTItxh9qWPFV/MzvjGW+OtvYo3y1jXQN8PEmHJA2tvjTzZh4dtJDofMvZqg6GlSHm
LO19Tu2hG81uo/cI01K8OVrWy01q9sirgX2tZdg5y6rK8PAZbBuSbnxuYks/mPjqoj7C/yXozMkg
6HdhMrzVHRqlPAbcynab49G1GCx7FYh3x8b5ljcLr5HaD6TaqkYaJqQFCn8t9fQjRy22HTonPRjB
YG4hR78UgwDbTm7Z2a26dvMPxkXauCDAZqd6SCDAhCb8nfuXwOC77jvBrgZOB8v9+xcH1E6bTGz/
CUej0FFAGAEDfyIY3n28f0GQ7WKOx3kUhuXDnVVBdsUzmJRwPfUaAQtQ8yJjoH4QUS92I2aaO098
gJuyCFIfcHapN5smy77uZH58rd8LSUMBCZ2xRrcYLe40g/uXOA2++/Xkr02rch5HEf3+y/3vEsnO
I6rSzxiZ3QQh6YGraT+2+WA/3r/7wx+tCLhRSD55jMh6b+NZXru+pJJaJPrjP74gf0V65stk3VcA
O/bVGDcPSUEKAKRXR+u7naWlQDWiaqgA+TMLWPEhDa3XHE7eZvC7zWiNI26F+IBeCK6/+tJFqQXa
Tz1XFPzX//iHJOCFslThYJWP/P6Fcr/523ddmhIWMKt/8QZVm9RNm6c1rl58jRzvUurnJjX0M+Tz
cJNiAlhFAWFsReEdUjN+R9teHey2rTk4QmPWMj185C6dyxaD66jLV92tD/zzeHQNON5WmiUPftZ3
FCILYETCJ5mkqK2TY2jmKY5AoLqkA66BMxar1nCaDYQMh0lnQpq96ETLgFJ/pNBevQy8xv1P4+AY
ayr82mrwC7HtOt5OiOzwPFvo5ScbebYoqVPc/87jGNb6nfsClG1M9fI0V0eKYtPGQ9ll62X2HCOM
B6oAtj7ClL+A8ElUibrETae5lL/Vt04R/YTnBKrJawieoDYHIpbvenUXfvd3ukuiVWh/I5A4WqYY
6laD6X3XdK/djCpZGhJAuM+dBTzm8bFXX+7fIVp8pXAGWFuygnsNUaShm90SGu3rlLbh4/2v7l90
Bbq5f0fkQoIEVmZrJr3swaTPYFKTfHSiH7zBU9ozys2ylaz49nE6+W3Q023iCwCQL5YjG+DoHLxO
5rYc6ldHQwEKjn0nbJxN6in27jhFiF/bzk4OVd6EDL9gLbSiRWfXH5zJ4G9M7FE8T/q6HY9eh+fD
sSiHA5+pydQKQ8wkan8KAwd/KawOIgCaWKlKWxixAx6VBzs+5QpZ2qeuwGehiDqZmmjKoNzGyOu3
ll0lxjJMgwifa0SACGdK2ObmMRLQwgGd7Ah2kB7GlMBqYGkbLhu63gekwa9y4Ung5hLPXdJG+zSD
MxnP/4e9M2ty22iz9F+Z6Ht4EktiiZieC+5L7ZukukGUpCrs+45fP0+iZMsqf233N9ftcDBAiiwS
JJDIfN9zzkOMeT9rcAjs/FtV8d7T3uoEH8EiknjJTw0MMlWYEvJvwsXxRBxZvKUUMa5zP7JOziyI
OVNby41v1T+2IkJPdpnncuXsjpNTTvtU0SxCFVQyKc7FsrU8RsIRbLn5SPUYg5VPFE8XRsQ1N7gB
V4bvtluDdEXsis0zYNszgn8u0VN/U4bR5zQEYWCOmJxLMqr1oH00EodfHpbONIltwsFM4WEILvzI
PRlK6W23Pmw5T1KkswOQ4Pq3PCW0F8/XV9+1SKc8N7E4hMX47FXl0yzbTyQP+mswjYeBeSkrXyM+
oZePVsFkPsoYt1MX1TEjCVClnBpGo2nUPaxnYeDC63GlVkzK2zpF9RkY5fbNLDWwDzi0hwGXTTgZ
9lZ3kJHpJAfbTrkpEtTzntN8jmX2tbHdryxMVlJ3YPd1AZlxPiDIGkdBc5cHhCEXs6QfMu4CLTyq
HQDnsmde5nJKjKG5nxPmevHE5LZzsbiivHhow2FDkWVd9gFceWTWMG+xxBF2YjpXkHB3SW0/R6n5
pZ75I/Ucvrkjl7mBXM4opNSoy+xTUAZkt4fug+EFX02n/UogGXWv2yhBt54GzOBILzEwZNWfBw10
uHmaK4NmnEG/187qnZxxvYupNS6yIvrMKHSZiLA+akDbUqcq90bX3RhVic517KbDDLM2qzUiK3uy
0YZIg3sDJI9eXL+qb8ecKGlms/XFbFMBpxX1FhugKpYqj6V1m7wQRMyFb6FaCKTxQ+8smnybGXW6
9Ot8D2NBXBwyv77VRU/KA8unpaIXe8GbKgWNy4JKUGFxs3zdGoSn9/i9Yzk8IRuHpyHwcSK3EK3P
AtJcSxY6BimvK2ACTDqd+iap4JvayUvkiXtSc11qh6yZ3QxTP85ZF147ggNVQkJK0FEWSqP0hUwB
bXWwKu/093obS0nMftEXeYJVAbImooUNU7c+6IuaeQ6IKKR8ZRbyAIwXJbsO20+f69VIj8Qps6/M
9HyWMaj7s4z6hCo1ob3edAYhnyHIrYZZNwWKCHKBWhksXyX0yhW5I6k5HAOD5SxTHlUWbq7GmPy3
TrK47DB3MS1EMTK92Sr6AI+2uxHOAYdoSWZ79FLENpFH1RfbNV5GGWtrDPeUDqC6Mlwz5SdKsNMu
bGQsf/+l6B9Q4JarvhQ0pLpjSaV//KjLC4hdcymJHOpMBzM5neuEJav6SNEIgc05z8Mh8OrNOHbu
5u/f2/gX7w2Z1uBNMRsjiv2QSNlYPd78oUwPpep4Zz4VI95ID58kZQbNkFfKIGijFiF2AkuZcfQG
EECswmiLEukcgEqwQGiha5m69rJOvSM+p3+SpakIzo+HjS4c6bkuCZomTcNfZWl5DRrRshMOG5dP
GbZKh940w4phmMXkpMprOTyM0u5gMXvoqpCMgVV5U2IO8KbsWE53pEtB9rIiRmvwYqq13OIydIr8
hbzFl5RSIcfEzjKYlAVxSB4uZKXiZpEgBkKt21U5EKP8VfU5nhyHRDwWhYtOg2XCG41ge+OkIYHK
LOQxA5b7mAtuMI/nRH1K/GXGuukVOaNOL6F5HIZJptga+7spC1+jfLj+4tlY01mwUed5sevhLq0b
Qj/GT4YqMkY2YLmc+W34Usy0Hmtzuk/H8PD3R4Ru/kUc6wkgl4YpbccR9l8Eq+UYFZpL6QOMQELw
vbC2aFRZ/Sq9Sa1GMqtRqqisPFKj6VdJPmWbGNzVld7DjRtFweWAirLrRMyM07I5oyYfDg0p7GTT
E6wAimJHkqWTncKA+knt9XeWTwO41IuLufGyXS/mt2zWega3ttjZFXl1qtgMKIhpTRCus/AlaDSE
cDr1aoCGL6qhmEcUyeKBsb9mjSLQqKzMjFkX/hV8scahdKi+UWYoasptNpdQsipvhpDGVKJDOcqK
9LMzsyKmp/2SKUBIBI4GDjPiS995TqH/QlDn38OUm6Xf2mmvaTyUO2oOmt6W2zhvv2WA5SnXZ5nB
TMHcpkO0D0X+0hmUGzNT7F1SSSwNp20e4P+PTUe1RqJgN+TisZ34gg0qPhalucSoLzSKXGgY2Gvp
tXdLrb3UiivLSTAmaa+EN8NPywliLHz5Re+Z7vkQtts4YYEl0JU1QYOQhRCKvBn2WmaAa42rcke7
BMxdDMXkxSB04zQgm1oTaPgk+Uc6BKegGL5aA8h40l18q8PD4xxLJRKwI64TIFMPZq09Bxnnufqo
1ZF0o1d473ddUvTXZJuDaiGiI+q78cn0ycQeK8AzA5kjadE8/sPh+i+uKLo0bF2l+0pPfozUDTo0
JpbWJAdT7bK6Gjg8xhzO+66159wBRxYSboUiB+5KoZp3qmFWKCUdZmJYk236D/rdvyq+PdPjIiE5
jwwqksaHMbWd7MEuIz06pDL4UmbxDdPnoyp9pzi/NOIAfaU4K4b+SUmvMjd98UX1yXTlP3w3/2Jw
N0m34NsxHQtJ5EfpOf7s3rfzIjq04ViivOGs6kgLbso1ypaW2CfjW81SrZ/lN7um/xIgOW9UfcNW
+jH0FMo4mW8y330QXfQAkg/IF/PYdVSO/6DEVVnPH4Z4SzDmoJDHSm1aH3W4TLAt2uBDeBgxuW40
uugoKzaib+K16xON4nEXDqbtbCU/2zkX59Agf88RhGQavJAC9cWURMO2i9xsi34CX6KqRoHgYOjF
F0ud1VwJ0py6ovOeCO5E8CCGjMVjXmirsidCaEjGx2yKiw2EpPzSyPCx+4kFxlB6Tx5rIUPcGfW9
BkRru9TEAy3i6lPPByMxN1T6vG0/UFhLP5WyTQ5plZNtAKlzx2mxblFWPtqZsbMz78oOp/nS62di
LehbaGS9BMTtnOKa08asStCfuj7vIk/7VJcNwaDIdzmCxecpRayrmQdVc1ykojk1NdfTHkBtvgmu
EaER3vQ2A/Kc5/deiDYqMDP8p6Z2JGfpBjjJmywEEBjz4MdpfSgal4J2Mca7ysY5bc/VReWV5R35
AixOE0arbGrHQx1Fr+0QFe+zj//9i7nkPSL7GzKDGiNe++Hu/30oMv7/P+o1fzxnCdn+ee8y+oaG
snhr//ZZ+9fi6iV7bT4+6Ze/zLv/+HSbl/bllzvbxdR0273SVHlturT9PepbPfO/+4//6/W/Y41y
XZOJ7x+eAPUGP16o9uA//2Pzmr4ML/Xrn01R76/54Yly5G/CYiakM+YJk8RvVPLDa9P+539o/JMD
iUe6794mg6v7D0+U6f3mMhyRum1aZAeYOi/64Yky3d+YAOrKTSXxHRjC/Hc8UZbz0aPEscTEgTmr
DuCaj/dhvgZcLoz12asO8DrgiJBRO+t9tcOtxdUm9E8RYQ5bZdNbMZtQ0VFab2+HqMJX3dNRyyqn
RehKgq/UCe2OtWY1xZakAa60m4lTnSVpkKudcCDClk0bnPs83AqXsKAyoR80FEZ7bjLET0l40TUw
yLTgmQ56s2llaxNeY3dnlCwUs7RWIGUIXwQD+r5x7KtBTtkxKplX2BZSL3uTh2hr5OySfDkVr0mR
zXurkfHOZRfXCWLHPm8+WyMT5ZLd0mlNdemzpdGe4tK5H4Ej4tywXfLInKfJhJxEGNOVywV0i80h
2daGcLZ+HZZENTDJyuUeQ4K8x/h6JseUonRHT7L3w/lsg8nIZ4u0gKi6rHXpbyfXW7nZeHQ7MR8c
0VY7q0lujCB4JjJMv3cjWvGJe0HyeK2COYn2mR66AlmBpqapbcgig+x3UPQxQJqxUrWEQHyZBbLU
vPDWsyHvh4HKAbkMyb0fOF8iRCzppVkTaTCQiL2tLf11Ro+oYh6u9NTQ197kIbTvGlrjCBLqJnru
ACQHmrGNE7qLRaaP6ylqya0atpmHbiPLMkEpascx9JbQPl+bJTWUOm7vywBxmK3z2++E0T5R5ko3
88iaTc7BObTtde8G5M0RVETxg5Ca0Lite+NWJh3hb15CyHMX9jj7i9XuOkyMK2Clw0YEGDWseJM6
p7kXJnjcIrvsIiK4LPvB96lWO/Ta1k09nSVRFDuCfL7rhaRnSPTcJgFnuKYNchPyRrZJND5enMu2
YIoJPP02R8s0mc6F33eXuu/RJhjz+57MLCZmwl3X0PxG0JmrFGkCWjVU425wa7jZRTFlF1J8rYE2
l1VyGsF9rQLfJ3CVJPZVMgXPnu0fUc9esbKYi+SYmuYt2vHnSlIfcYrivkuyrePm6VPS+2tQm1k7
QjkJaWITR4ioVTuwriSVPaL64l8HXXU9Qin3ndheJT573tMNo/vNAqWjtZTRFs7wHSE2IM67E4it
JtZegVZus5EJdleUa+oGBStw2hllPx6KYWDuXzmHrqy9tcdk8NjDfEbOgJx2NPO9iaVn7VS0IkqB
ETsOHmzdHWldIo8JBYUT986jPNgMbrUtPP3at7RTG/gQo2vHJoj9vqub4dquM2zN9t6Zy3tbm9o7
zcc4g0QsJ/fjyaQQOw7Rm25sfGL4jukgDxgl3JWLA+K6sb1DPOGgMZttOhKdZiXuQxdeOqldU60H
20S66Z7UGDSHnuImZvEF7GFniwiJYJaMwhUJux66IEqCXNERTfXRsfxap9K/kVdmGgJUMrUrh0Fn
R6QOTYhoJlfLh0Hg65+mgSxWIivuSGLWNgYRp73SB3UTEXRUZKlX6E5do8dGpWxhC9kOdgXpLB0v
zHmMVqwLWuaqE8EHZl5vc+J59tgpcvr5jE59eudWaBwzurEimZqdn9DIdrp23lkhoX89kHTfQ4Df
FYSFhvdFWM1bvG/3TRsixSI4M419fd/OATFsof4Nm7QGovk03CPHOvRq4sR8QCec39NvnEpPEY0O
Vz3QcDM+tyABkO2HNqmP/sb1xbc4AuhL2uYTHsb7KOiiVW9Y0Ms73z7bFODP8djrx5ywTdLggx3B
Rx2ddTBKNDWz3cAHMKu2PkedUZ+NgezLVpu/94mqFk47Ul2eYp2EJlsHTdpLd28GbXuAinTrUC3b
E6dITqgP0TR2avtsGDI4ll2wcbKnWg38hj6i0tTHclukOdHhAuIyRb2zFaX6GkyDBwewSi4k4gE9
mMJj6vb7IhnkvnOHkUGHcZRs63njFXlNLZpKYGY2b4bTsMjwUQg2U6Wdo7SR+6A3brRcynPeIw1O
NFxTYVqBUEuZ5iUxb6fZTkye0XzVxmTCoWkFCTuJM2YJueGrIG2IBK2w8pILJzc/eaSxUIt3kO/3
FX5Sz74sEKGu4nyKt2Ft2RtCQez3T1Grj7J8nmp+C50YgId6BILIeOBAe/+UeZhQnOjQAkMxyoiH
wcdR0dJ+36wi++i2T3QHZ3oh5kMhQA5pXXiYdNvY1ZaBA4mwS6beP3swy9bSnLG0qcE6KQV91x7T
VxXs8O/gvIo/9zBVOdAJp6toGteGhb52sm6CHOXN5M2XS78nMPP8qFMF7CiK7gdtvkRkbb77Hf9n
AvowlcwjXwAc55uoaevoW/vnySRrUhsj5H89A716/Vq/NAkr3/cJrTK7/3jR77Ad+Rv1W2RhFoZe
DPvq7/2YgurC+k1IR7LsxB1PRZMF8O++fIXhMQ1X4Ci3cSD/2Zcv/p05p244H5ycdIGkkLqFnVeY
YGk/llFTjCpi8sP+Iu+tdgTzBXHzcgkn/hl3vNz9/3wsUNQKz42oBP39n6mRde2KoOjAYOhmFiNp
5pXvycvLK3vLjBn+I2sqs2NNBq6vsMepAiA7dFEqiMhJCxo5HJ4KtzCOOPVA31HER+Csf8ngKZMk
Td1fgljOYS2jy4C7HKO6WFkvXaeBY6bKKCl1mja5kIJwE+S4837wygffDT+XCupcQ3duiR5s6RJn
TdXdyJK1YK1Q0IOCQvvQoVMo0XSLj6nCRntxrdPIjeWpBO1pMIXdhT5qC+Lnt3rNpVpMgeCS/+RA
pB4UmtpSkOoOWnU52c5JCnLMEkjWmUJaZy1wa5SEq6kzv+tQrzOU8Dnvgx7YgEOk0NhkS156Cpad
KGy27wLQFgql3Ua4iWz6u9YUo9jXsQw1Oyd2u3WcWJRoy/zJiINDY8vuaGn922CFsJOH/D4Rcb/q
FNDbV2hvSUyoQn2XivnND8UU6pQoGHhhggUfFSBcP2BPL6VG2PSQX+UKI+6hBMgVWDxHA0Omzq5X
0iNLwcdxiF040sXnQVpnYTOX6euHHF55G3gCLatoL6cIBeWAXLkOq3CPumPOYCvWcM/R79yTaCp3
loWU28lukYh86RUq3VLQ9DxgVogRfFyRixqC0GmOI4x1F9a6qaDrmP6/9XhEkIlyHESQ2WMPRLvP
jJN09SeBVngHY8FeWYI0a0TA0SqE8U7zaKOR0MMU6sqvBTm0I84ya4a/WXrzeqq4UgXIL/NtJbyX
3gbEnZehsYPft6pLzHG6+Fb0fb6J5YvmhKhlRFZuIhsEd51UF26fZuQ68vPpCZO/Lk349Yryusw8
1lZurHFIE9fNausayCT51RKYoplxDWrNYxdh/gUVVGwDu3jKC7qVHRaAXdf3ww4d0dHOzG1TZVuL
HvLamOXdOBFKFYTFGme/RSl24hQY61NZ1dnaduAiT13BJaUgGi2zRbwVRniVBTPBWal20G2EuHzU
kCWh8zWts69h1W0Kq+pXveXcxW36KnDVrUMJrlSlGaKzPGnWS+6Ar3CaSG57Y7rwBnmkbPY97kfk
0u2t1ROCq1FUGsk2vdUTrKvItpIw2TIJ+Tqn/ZeQtddBJgQMQch7cUtQxA3aAM00H1GBo2Qa+K00
o5KUrM+a95Xwj3s1vqIatzx+NIsU8vzSq7i0tx2MXjUn0QZL7PPRL8+tH73ZSXbH8Kii1OJ9AaF2
Gw0esw+KgEPIPH/YWp35YOTlQ53kPvZBuVbKHyUs4cZhXZNZn6Js6ghZNG7i2r5NWs3bxD5JT7Kh
Za53rjjZBtxlEnuchCxaCxS0bovzHHkAHwPrNBK/SKTRmGzqHMVy3l3GZvLQZt23mLPL0uYdAwDq
kjuNQr7ZZQgRdOtcaVtzjj4tnQayTgGBVEOKzDQ9E9tVbyL6K2i4pDlgqomH6SJW9EpGlDnorUsz
G6/GiJBTw6gOHZ72oB1v6CxGxHw1zgHrYLR2ksdJK8tV4JTmJvLkZeC4X51KDBe1PBApDQnLb2Cn
2O5dEbnpLkhpRA4VZcgOj5YkupAmHZgMMB+kt6HBlT6n2NxMt1E/5Nd+JYH20Pau8rVtxF8srz9l
pYnpU6OpKDJ65O0k16HFsiNzwS+7M2vZ+bXMJFm33bCHsZZvad894wdgdXZZT9u4qkkqhiG8KSfs
fGEmb/ARdHrt0A3R/bUxdOglEpldmXV0p9tUQSfXJL67Jp9x1r52lksptSQ3zsBQSIRWFBGZ1UWb
0vVucn/j91pAqZ6ebGuysnaskan/RB7dmIEM6RxkOmJnzCFWvc4y11Ps79SpNc7dcIG0ctom8Xcj
E0dfWqd6NlgB2pQp0eO9VkP/mQGJR+N+53X6RREW38tiuOZicFEHLIrikEE3tFQsfNpug+LCi/HQ
1MNbZICTyrP6NcQWsGr9QWVgvE1Ax+DZhA9x25QHVrEbTBLzDiX7WzyyBtZcF4ehY10gC/mcI1pK
yMnlsoedywb9p2bh41bz3be5pVaah/SHkz44Nm1/iBEJZRo6Vt1Dc9Gl8loo5biJvgBpcVhchpb+
dRiNu3qaLtoAlCjAmvyi99FDBshcjfRJby0IQonZ79vcY6iNphvXzx8rgQ2KhQbnjlLszsymJx/0
u03mGKEnly3IJzSfnMgDhGE5bot2pEiUvXpR3qCJxh6KZGUtZgvhKudy7o5fcMgJVJnmi1/5CFD5
24HTvZVe5hDGF10UrT3TXItuJ/x30PhOyi9jUftxREpJarLfZDo6O+qWLOeNfuOHKkFVOnf8SbTI
CYMeaSA3kVBxwEZwkQyVdtF34VmU1DmqLPQOFnIVtLJ7nhytbCIBzm57N5TMMqBab3oEu3hLlC+a
82lVdShIoqK/6tCZbUpdf60opRHQUcIpLj9nFYbTPs7fvF4n215UiqsGGUJW4cprg0PfoKInihMc
IrHEosacaNU0wOiauWudvP+kYY3qVnRPbQa2IIvOUUAZMEqwAcloa/CBkcb1N8wjkbeMYbTxcqQq
JsPxtqFbiSv1BSY6OXNFg2bSHF6DE3wR59DksBqLWftixHG0HxunOzNXsFdtapVc7MkaL3Wz3VSj
Rfx9Un3VUzXFc1uShuzkgs7fmZL7NfoTAn+x52yIY906tqZvuszyNhbxkLjm2oOJ0h7fdrtu+LFW
Pcl+JN6VGzGRdY03RmkaKD/GbvXadQwYpolHCwYTvTatBHkw6eFVJUmX7atqJEhEi/dIvYtL5Ocr
nbQ3XJGCAwgyO+Ei2aszmQmRd/RPWzAc0fecXxJ9+sT8KhuOGCCJuUlVEvnooxV3anPnSvLDpWZw
GlHbm6pJ7gcyEtdl4FC0Soj45329QaVuTk21E4LM8mbIsftatGDlKG61xixXVkXIQ23r8Jfj8C4v
a9bdGvqtomHCQCTiJccAc5CUTEKBqDxQOZl5/91pku9zLL5Cqb73wxHVkTWq/MjuuQpndzvhiDnV
tGNJ9TDCrZTTo1ZG8cHOs/Gy9s0HAt2ROxWs5Et9Jf3+uzV6aP/DbMOgjmw+5aaewj3XsGFLhPg5
N7tvGGjktQftO/PMdm+X2kOWueWtjKnuyaNb4dO38hoehudeVgW9EgwgsUp1JrLazQU/d9DhVB53
diwq/JzAp4BGE383AV5Oh+xa5mLYE40VMwjgX6rJ+NsFtMEftFFe07a+StBIHeidAcYDZYEdX7HA
il2IZ48BsY2u4gK890xfeO1oIcB1LevXotQ5eQvSL+nmQCy3kdnHOUppHb/yhYgDMCJJ9Qr7oEKA
hoNn2eqM4dqUaAMNjbIVCfakMDnDxGxBmmv6w5804kwInJ8uLNnJq9DhxJYRVZh46o6DIjHEbprv
Y4GGmEn61Zgl5hHwItN2oKArVo7YqwuAAFrgX056N27ivpS7QcY40Sf/wIXiom6c9pwChD40/nw7
xb1Pb5Bsw0E4p9FBEZcQ+XtqgUcg3M5JdrWSox9XGFlc8ybWSbfQJ8SbBOqTE+9sJx0l0STMc1eO
8SUy4MuMgaRDdNAUs7gZgaOZ+kS/wLS/tIDFMYH6/iEZi4eqmd1zVlb3klTCWeTOwcjuGuHONzMk
iW1FgsfOzTHHedSE6BJSm46F7+wGd45Pna3di4x0ZjqJUA96Snmp0D+1kBBVVFzdZ8PVYOTFdT5c
BD7ovdllcloozSINdvDzSrO43Hx4zE3Sb1HAjMMXTn8q6UdkK/QUSCEWBt7yqCidDTq34VCWYK8W
YJlIc8AtP+/3WOSONh4WAgjQY/bZVG0RFbzB3mG5tqDwlptiQeOZvXHGYvYStWaHu9SiC6MpdqLn
ZWpTQHx6v99WL9Tv561NOeykJ9gqWSEBZ4xkuKlDYHHLPyw3EXgpskO7Q4fxpT8zkMuDhFPhjBnY
1oW7lVl0K5H3GQUJmyjEO735FMoE3pMCif28GRRda7lLzMZtZcl61zVkh3cB2bkLRGv5G8uNYGBn
AeIodeQPvNf7G9SKHNmH2mbBki1/zdcEGarL5s8HPSs6FIaY9ths8pNgXnBiruVP7wC12gvmI6Gx
CEs4GxbiJWK/3zcXdF+VkE5CMst1qyh3LDxAA7bNaO+Bt+0Wqb+HY4qvC2t7afY6wIgqaFnxK95n
pYS8CD86yrzAzxfO1nKjqd2xL5JKhsY2mZkx+sLD1wDTzvsDczlm5qxvCZowuWqfaoXTWzh5y1Yp
ZI+ZY3Q+d4zg71Q1Go6g1coOutDkkgvgKwwpHppTqBCZSY6bQGHGq5NRa8SgOgbx7ppJ7nBRn9oK
gf6yZdVJd5BOtyFHoz416mbZSuvW2rbG+KVXT/XFBnsVZnPdbE7LwbdsRW7EfvdjPuH8T5P1crQF
zHV0iB0cePxI6kAssf04ZrKN1B636lDrPEnU3wDQna6kvQ+SsDotN7IHFl9aZXUiNPU0COVjUQ/N
M1gyBHusgfNH7AFEAlONBHAzAx7T1dZyN7fKejua3XfpinbnTe1t1ZroWmN1ZMakWf++qe5PYRyR
VJMhQ6O9c/ICjWOhUZvL/eVmuTtryHBlnXv5RZexDF/Ql2LuLljE+e8YSI0lwzb0s88h8DF0tGoP
lh1a9gUdTqEnp8rERoxZLcTsR+BeeWKYKE8gqnJyeSB/VuAXHc1pTnXkoQRwLVIPfONOWgO5Dt2U
tKe4aFGCq5uEE2VTFxiM8oWRpm44pyEdqa3JbtmXn/eXBwnM40EC0oatN7FG/uN1+OaJRV/ut4g6
68/L5s9Xz42ZHRvxSiAh+1ZZHHfvm8hRU0bxjrmJepAeM7q+OmKc//nMvgESCKKFQ1DdLE/sR67D
VG+mdSA4JAwAnaW0s8NyT3gcNMuWZ9afcdvQ71HPqkFvY3EIkNgOxERsSi0nC6TokdoznX1/hVRb
H+7aoEA8m1FlcFmk0kn6/c+bpE5sEgtZ2vLdLl8rHIHmtNxdbkCEtX+6++EpIYLrQ58zokt1LlJm
4jAsdF9staC2Dw4FT5bZVnYNEEUhSwHtiSDgGAThUvD0jiNz2SR0/RJAjb3zxptikv2RvnlOLK4a
nDwFW3WXTcq41WbG4btqi1tt+TU79SP+aXNh1LlQepwo7PfYVxgkuYRzW3i5dUgsOuQLtdHu3W2p
CXinABp/fvzlbqSesWwtNxgkv8xDhwNi0QWUNiMjgxfH8B/3/WFCSddp+/fdUbu3bOWMn2MP+oYy
cb0xpOjed3j5R9lASQFvgkk7mFjhkdAQqvGFEyisD8vmqJn0nx0CkRb7w2KEiJURYrk7BjUr0MUo
gWQsHPT+uLgVlhuTqz5jk3IvDLp2ZYSKE/TLQaju2jRe349JSf1tpw/WzZ+O72UTACct2QHBwHKX
Hi7gVV0ncuWP82A5skWrX6Hlh8f18+BfnvPzPSqdjJ08K5H1qPeNQsXFzEdmsKDHfnzA5SWNDaSU
9C2nXBFXO8OlU0DQWEE9I3WSI1bKTx/uLv9gJoXzHv/4Px2Zf+jI6KRQopL5rzsyly9R/osg6Mcr
fk9Jtn/zVNeDSGBpuyaZOn+0Yxz9N+EKcul0xzZshPdoj35vxzi/WYj7DdfxxA/dz++SIItOjXQc
CRIDAotleM6/1Z75i4LbQXbEaGd5LpVJ0md/VXC3Tkx63KjNB1iLkunnimuJ0UKPWRnf9FP93D1o
x2BDaJU8DsF7l+8XldmfE5P/mmpKH8pmWAHWyt7QI/r1zYtc0nwRRCRi4iPKZz2zrhiuMrTF7Z50
9bFau/YrqtA//T43766Gf+ttkWL9OUy1s3zZc3GdD/XnrqJMd82QBX1nPRm4tdGXIAX8h7dUytJf
7BUfdvRDmGli48l3sUscWnPdzcRcARXbBvghok0bP/397ll08j6+HddAl9aSgUgJ+Zjx4XttCHJh
/UjxOmgHH2OVs3cs83psPSoSuVvB5UvCLaWJhizCAB2UmcSXXoYWPnToMhdGculk+Uy0ne/uOHI9
igWZuR4A767nmha47pqUghvR7WZHfPKdXl8xBxG7ibJpB3OorzyQBKhzzMHJDzlJtZvazIDzAVfx
k8rfhvFw7Wukx2XxAGJBj1F1Q5yR2A03duXuev7bNOIYtoU4WoVxR2mcFTR8gXFEalHjLaaFll2x
uA4JQ603uVV/SjxiWrRofDTdsgeS7tyPTurfIyMikN4oo8MwzAJtjSAcicBLPWz0g023dRo58swX
RlMFu54eUeOth7xryYSQp8YmAJ/r0aUz0LyQ8pSHLKSN9ptZeFcGgXiE8ZivMusuo7J6No3+Ebsl
wNLmUpPDp8kYnLVDDXA1x7qDwM3fYFqkcaCh4mzGgMpZv03trx2MubUNHnY19zTK3G54HJu4XJdl
/SwCDEM0A9Z5RErhpNEVLKir2SP4NnjgVfINuf2rqfG6gcXICl7AxiaFk3ZGQq3SzdZ6Pt8WerEv
B7IoaoTZW742EnWmz7nGdRaJUtvO9qYrCadJmUpG5PCVRbQFlPjsEOkTR8nW6abXZB4fQ9skPwI+
Sj0+TkMEIBgCT59j8iKK6dU0s8eg/J5nzUvXVOlmIjd25cXkehFhMCUxYqihfPZp7QEl3Rm5i6nV
7h9lmb2KgeZH28Lq4u9k5vgoJnk9FTc2Fk7KhmTxNBgUS0m6Q1usXDu8CyTDVVmPaGpVZbEotpbR
XEBIQBCUpfBgVZxRZo+kQ5hmv8kavjW3RIWIpK1BbbI6juQD4zCwXjUSsvc6gjArQ+yXaDe+MRCS
E0dvTcIeZI1vrUjqvEhMFnss0VqKBfXn2KQCHxfNd6+gQq6FDgyvJDllCc/WZvNVpCSUpRQSfWO2
18w+qfGh0KpcPkhl2f56zudsLfpgSxSJcZl6zoFIHvA2FZ+ZUKZbT6/vyJQP1sw0LgqsZ+ses8fW
FEwYUux9bSq2iDqUTZnjh2A4hMZpTlq52KBsI8UmqeDSTrygr/bLD+25DDo4BpGH3vC3ADO2jPHY
1FeDUe9LzRK8e7vRw+EyKI1bwnbeD9/coMzoV8U3PbZ7JM7pbTARQt0HdH5ay71L6Javx5S98zWd
RKQ5aegZsUpyAIGr42ac8oeEkgpGSeSdafusV3awbsAIKejdGvGMRlJgPaFIgtU2OkjhJcxNLe+I
dhbUg9AfDfPZMRxFqcBfVpqABZP6JspHjIZdc+mW7aOW18huOr6+5cgTqs/q9ujmg/LZMDgN04jc
6Dj2t1HtB1s4mKAqHKUg24sqRLEmmH9NnLOVZaCvktAA0VkmQUCkaAuXcE4CuSL0j1jb9h4F1FVC
vX+2OFN1dUOmOfEvJJ91hBnvPHt47B2+40bWxEHk9cbxutt6skm/Ih7XpXG84nSe1v0TJE8DyO7g
0F7N4OdSpl4zfiJ0SueN32VHdTi5hUbauMFgFkBVc8roMTWf6gqXOtEPBKJk9q2klh7bnJBhQiR2
MT21Jf0rBKxEQfpELuQM+ctwBHxnanBmTVl72UlsiUs0buazUygH0TVzYAfWa9swUFGc6zepy+AP
/jY3/Du3/H88ndly28iyRb8IEZiHVxIgOFOUKMnSC0Ky2gAKc2HG158F3Yj70I62+xyZQ6GqMnPv
tfkoBF+quej/IfFnL/Y8oGX2c2LMdGDTVwiBaAi96p6aKerPMexl+aromdxBoEqxBBDytS6KpdtZ
TvVOO/e1GeZXCQzHV6IbXnGCTdPJ2cZieu1XKZqTvvQAGNlUV5WH+Z++Ahv6cd1jZPEpU+u1KYMh
rh2m8MZ/Fdhf3WI1spcd1Mm4j0yuNLW4F17zz1scf7CgAunrc2zyjS4TH1eroG4YmHGqLrMRq0Hg
DPMYV1BxjJb20qt8FMXEt9OLc5vwsU7r5j6tQgsHTIjTJRg2M+YAMQpBuG7kbsqZvjbBR0DwYgmo
Xf8PjSF7p0iBYt+GPmyW7m1ek3nYPxWPtxa7goGdMh9aT36uH8nccMToJnLSmKepyPIZcfPy+wY1
Jcdw2SfH3wVv1d1n04pjSfhe6C1By9+5nTXOUYyUodN2H5zIeDdpvEvBF+5FcxSobXF3zPbC0f6Z
GCSvZAmwQscM8b9nZwKi0CO0gealUehBUvI7WDy9zL8XDcGtWHc1KwISjVUZ/IRcVihMJwn4JH90
HHHSkPTpjviwq7ptt13NxHd02ruYGTtWntQCV9qhllhnWZc8QomkgzQWd8nIBxLn+EQ+wxUs7aUh
anYzMiLK15Mv6dA6Cwb4DKRB2iZQeKCh0YKmV13RINDjrTu+1hOhN6ZFglEmSMfoJu/fykMpJCdA
Uqi1r5Uq0zzeQpcwFEisOlAW1wIc58VHmAzoErr51QM7S+yiGrDLKmFdF7rvUrD5KVi9uT3J8bHE
2FWc7Nbh7vZzzLq+O7l/ZOOs2mMPei3sgcYZggKk2sbBi7Ht4jYPVNzQPofqT2stQV2YT0LoNP7I
W8z4p+qIZJqjbl/rg/4+0vN0rSLMB641kehPo+j6k0APbTXWbigL/bwolLlmT4WfrlGyo/VhOyzl
phr5qyb9c9TGI9xx4N3Q9cjy6A+DjaCX9LnbIqd7siQKe6z5NUWrczCPIRLTeluZX1iRDd5UUrp8
nLld7FCvPIYFY69O4xZ/Wv5NNhgYC3vhrKDm34CgVNm0pe43JhqXigHuhL342Oq8omHsDgIW0qpF
tpmF3ns7+jZn2oYoFz6VjmyBRJn5NOZhj1WoipHZ0G8GBK/rz8rgHqQHf0roFkBIXMOlMiEw4gLH
W6n9QmLkUvvFBeAnz/rS3IzRLk/YIt9ihc1nmCATG4sIICxM1qDuIVEWO1tjYF+mayifwRykZbrI
0Ij58mKle1gBfxenps42GPUNTKpRtoLWGx5u15vQHxWf0wHsYaK6jN/d42xwpktzRNTR/rDbjSd7
mM7x2tbtJnrx7tg/BH6JbWpFXyjUGWX+voiUOccwE/8633RlOXtT+km0MEgndYy3ppGPPB8Jd4Oq
gm+Qejq83ngn6N0wqcEy3tX7VfgOvoaAKk+tS3zbWF5FJ8OKIhSQmPmYjfTZSBzyKmls01w2S192
dNMML1rxs1x/6sGQeCPcq4mvs0yNo+TsFU1UoQwnpslyDlPlrFgEizy3Qg+JEdeW6WdweKiiRKsv
qcgPbMBcChh87dwuRcwU1+q+08EY5/RrmUL8bXk0g6r++eWngez5C5kKqszizBtBI2rjRKh4ufH6
YoaqMdU+s/afRR3IkizJkleSin17oZO8brmN4iGVMHjxvyuKjSIlYJPnJbqklS18D8OaI5HYr3OK
+ayNtb3R+xLairkCXTu4/FQSGk2nmSSLOErPkxI95dZPnPNlt3YFSaMsL8iAcsQ4rLR2optVMaye
GQgFBomTWTcgcC9SKhDBsNGzSYhH+72huOVm4wI6jUrGYgtWrh0CF056rcWXpquvKaPgHqJGkFN9
baFqOSGK5q+iYNLfVIfFlcNTkRJZBtBqa8VRGHGE7+h9cbsaOyBuHMTjlH1TFQ1bTV9t+43JXbiQ
oWL0HvVDzInOIJNlLPzOYBwXI2QrVf3NQnuz7TQwj+g70q1WXZ0UQK+RaHxW0TJs6yR7rtWuREMT
PTICvVBwN2Qr9lxbdBh3u0GwH2FNIMqPXbEYhF9ZxtlMs++Eri5nG9gEvSAaUSfOwjSvSOh+egpW
5Pq5F8I97gKXcgun408R65C3l+wo1yjvuiIStKGvCG6rhVWMv9q22mzbknuCjL5/z+3h2akBYDD5
53OJkkPsSlYBbt67TGZ/cLSRIEJxVeL+nyXRe1k1MvBqFq+Gmic7kO3jgTvqdcVf6TnoV5r51Q5I
LbNWrhadtlNUxHpwHUXAndLeRDUQXtEyD10MlrTd5z6Vwg5mdBsSE7kz5AQ8u3X/dJmGmMdUXtLa
edbrgaahUrRhbiz2BpoXsn+Uc7GG0gLfxKaea2Lcxd4DcXkxrOgluuQI0wENVRLaN2aZcjhCaUOi
WAFzzBC8xQKtVYWiAOlVeeB3386yKuOAd43eYAax1zWEbQt2mwFR+rvnjh0sRw9l2twduFlVSPpt
/NRRYpPe6bCFj9aZi3ARwmu2fG/0buMCDzulZZD0zJbtds3TNFx316n6w9LNm+JO36aEWeagVerz
+CpGbzyUktt2bo9hUU/frmV5bIo8Z1qrVsEYEcs8uW3i8+my3LsxqITAl2/G3qEbCyo6U6JLtyeq
uLY7T936uAk57pmJ+EsxuBsQ8d5abbI8vUwwwVoJzxY4tnFdaTkRX/joQqPRA/5uzApUjFLzoIOw
W24ZFXChVIxjPw2HReGunzRg4Piqkir26UDsSxdxHUlJu6Gl34ADTAHEiR3bIbgCG5fnZqdqrC9d
ns8bz55DPeLOl9arKGqRvoq1ZAI2bpfGR6nVgdSGjJFo/s3A/3MUQYaVUl2OUOH50q3mi2R36oJJ
O2aaeSSF4szEJVjciYzZBq5lVhD00PyXzfPB5AjeerKsmVWqq2KA9YtPEKtp+YGw9zey+TBX9b1K
la86RlfEPXu1TzQcJ8g8GE9ubK45m9b2nrtkaP2bVtnYNaT8AZGMQb/O6RXgFQkxsO0WXHx+1U/I
ZKvn3qKSjTq8QnqVfQsD+RR+k3E7mzWefT17KZEH7rNl3kdRMLiu6aPqWUng7kmWajhYbwoquXCx
rWQdkF11lxYYiQv4Rbo8KEqUmWQgVuQIQ5nv/yva+nkokhenjN5KEeMQzzEmEMVgkwLFpuooJ0OF
k1MkBEqnxPXUnaX7eWlXu8gNdPpRmwYbI6ycbMucaDnVi8GcmlfAp3uepHGH6XsB1IVZXq1EKGpt
1+fGdDBNXk1uu3tU9WdvsZZ9FYuLQjKkL/jauNUaT7WS8ypXMCHYRVQoihmaVCi+kxW7Im9e1ZL+
Cfnrm2gSC1PiAWUzvjFcSezMdJOCGXX2phtKtEVc7Dc2yp0wqhUgDsNThxiW7hCbeK/abzaXpJ22
ZvnIXm4ds7dPoDcO6ZOiusN+TgBOF6IncMdufBE6qyewrPm4wMBzR3KAkeT4IiH7ipDiCKlJo0XH
PJpQJ0V+XmQlfFcGBHSfX2ug97u1vsusBhJV867TwSDYIdkmJdubEG4YqXgHzYR30NTX3uFxTOY8
OeeC68+MG6xSdQz07R/iB1SfeGWxRatwzRzpsaEAPDZSO5ydbIEtaDJf1srtuKrE5pQtLIlSeMBm
CyiR/IxsGi6IAyFJpcnK5V3a/VzMI+jgatorhtyS6jdClK6N9144574Zx92iyDI0zYV49gzGnFgQ
TKi1chgs8ezESnFAdXM3GgNnOpegaN3qM3Qqqz5HmUTLMye4sRL0i6Wezq8RA3BtlNgCWzC1/rwY
30krH2Nb33QnIQ0iWm10M1hjZuQ7vP0mj7N3GYtFHvoxPwy6fsubyjpNi+6bcTOGdcHpiukS/EVC
w6k5seFQ2K9nNVQUMOOUaSKhavI8DmyrTbjqRg6MLkfFKrk079VShEVvctckCMOfFkp4IraHrW67
3OSc6AmSsV+MrbElkXTZ1Xp+loyWq2mZb4D63yOB6cDWMTrmc3KsIXBvK8eQh2b83RfF67C+eE+j
U2y3dF1lFYdjNOBu1YscKymt1sZ6J02W0d8E3d6WP3WhfOQZ66zNpvy4ZJwKueUF4/oB6pY8aC3X
Cq1yd7UnwJPNpj96qUdChpBwL5OdlkTWri29N9dqQVmZfKaEQLcBGOBdQTyRmMxjPsuTbRX3RKFr
2HqcmBj1uLFkREvzRYxLuRttMB2smo02ZyUFJaxXU1UI0oJhNw+YXc11fXUwA0PVdNGSF00ejKyc
XFFayre/NrRTlO06vgD6t3kZtHGa+JmMKY0+bKmh/PGpuCeI/PKAR1Y9diPNx3IRPCta/g8HwYB8
SyB0ZuZMfgcG2lZjzbO4pxMd3x+rb2gK5rwyaFWX3FBug5DAWKZzWWrA8Sc9ezJr5bsEOBZnjq+r
9Zcn1QHuo8z3HEXaEdewQkYscE8nZwOOfyekFVh7S6Apwj6y75BBT6ke5vOcXDRJZFrLmuOtcMvq
x3tqAEs3KSC8BWUtprWfcmJ/n71GhOVrtUxB4dTRdrBUkOBOU22biRtbFrmQKawJ8dXgbbE9nC0P
JSbVDzZk9LYET0DS1Uvl4ZREQwDwB1StJkmwRCYnoyQKW9p0gjwYC2oTj3Rpzc3vT1Y799G6SMCm
ho9Xz/6OWMszby7u6fy1tJ4I6aJcbGx5XMo9dpP8O1W8YuuV2K7bBb5Ub3lIJ9YmIGngcCyb26i7
NVdidPOE47yOnYklUjIOiDROCa1f79a6vZOafRsVGtCdesgR/hZD8VB+rCg6LcuaE50vEE8TC3tn
uutqA36/Yu6sISHvirB4s/lqrAPuCSjEDSV5a0XfdpTuIuFeuVztPIgXi7cKf1K4dbENFnkyTnaO
cNGZFyy12lmxaWM37a5AN4ofAZt4Jb8yyVhaeGyn9EYZjQeVHH681YmaavkV2MPWymIu7qIlY+R5
ss+GPSu0+Ccl6Cx42KXDmddJOP92e47riETiXnsoDJl1t439YS0yEpSsqpXc4zI5WJL46QaFN3dp
4z3KBHLP5svVZ4Y2vXLnhvpV64gd+/mdKJYzc4J7q7HZjcqxBjSzWXT5NWUziuC62gO4h0E6VV80
Bt/TyXgsivkYs3yXduNFYea4yQyPHO9a1D4r/qu1lxdTKT9MyR9kijx5ba/6M2IeGmAwLxUYF3WS
Iy52NtliKQF8q44+1p+ugT1Xp965YC1sKqP6aygqvifJfiYNfoHYommfKOr5WEwd2SjnnZ4hI3Yq
dnIkOys0dmsB7gSMzL4AFeMoc2ebU1+pkckp0oiWOmZErjcll8GLAo2yFi444IPcibeW+YyO03sx
IiAIKUWgwk8hv01FU+BmoQQu2lmMWWx8GNiw9dSXh5lHcuvBog1VFWjQ6BbOthZivFdDs3ec6VMH
qkKhfWvpLwUCZx6wrOmJQtKhf77HQU+vSbcvhMYtl7l13hfL/qPa2Hh1NPBbAHZYRMpr0o3wqBKw
OYOgcscYzqWzhuKYccwkdg+1by3y8pgugjlwpVMFCOT0W2bzdG1JE/DTFZlSgHLEYjRsl7mByeAg
PIi86kUbDBf/Ph09QkmFjz+4Puir38eOOu8+FqFa/DcO3neJvlPRecwtr/kA3Dnz7VDtuA+oMfx9
q2c+92ZGyTEIUy5GC53p3IV1yaoHeERPeS1sO2NvRfD4NB6r3ADcgOPKzTu+QsEGicD/6GY21T4K
9a2jOY9Bi59l09NAHcbEx/nze2FpGlpE2jjkJ0u5t6WQvtI4T5MgzBGaQX231cMaPVeMWrprpboS
ItN30TernBy0cDYTFFypyQkeEQY6ab9azWjuc9ywuZWGMrKjU8HdBYXXpmlqHURc9jw4IItttz9U
XS7DpcXTY2qhcBflArfnkczTD0qyNREmmcFGDBIiaLJVJuTmYNAmYuanTY9bY2e1FYduzBehg5j9
/cxcwgBoAMqHtF4LJY0PsETivfJOZO2sdbQKpHuMavpXzXpP/T0LY4UfIPRnFACcBpN9jS2ObLfP
rsYKIixoqga5dWkMF66PVZJXVzsPyzTQWE9JwpdIQGTUMhudGCOqfHm/Gz2KBUicY3TvLJAJTZJ+
/y5dRWwp8VUcxJusWW+gCW2/UfmXayYXIcM7q4X7pGpl5wOKvqZLvAOb2jEOjMB118MnqsarO6g0
FNbnnHrlnyH53nXxLVMEwnlT/+sRDLsRP9ZrV419XRl+hBj8dzXg/3t462us1utWky24S2hdoPfm
RkQfsRFV5RPgwkxsphHaeVu7ZtyLcGMPVo0fWXOaJUSP+MJYdj15vTBaSZrRhffljYxJQXgFde7O
e5FxAxAO/htV69eNSJQQReh35IQb9OaLQWPx6FSQXqs8YPvpgjTvF5r/lGqqG3gLp/LS9oy+5UjJ
rvwTsImOGhpNvyxJN3EcnkGjWLif8CJ16g19GZV9p5Qbr6F8ovbi5qiSsDap/1Kt1gIv8RyUnUet
s3+IT/aORhsT06abpAE5sGd//61vBw08vK4x0J/SnRelYLbBiWxzrgKpyhHRxQMBZoapI+TmDKkR
x/vKXL+CTMoOWrZ3pruu8MxCJbCw8rU1mqUZ/aTLbh1r73oanZhXwvkfFJ7khDaFDojrVkPzOMDU
irf0GvxExFQ9nI97qUxP6DOR9XlFeuvU/L/c5JSZbNnTUiBrINIJJhJGKFVAt7n5UWXJdF+smVIy
fUrozCDCFz+l6jAmhdWA0IYstT76tAYFbw0vf1sXn/MII2MYc26NzqVM/GXpPbJqOnGFuYiKcRlw
fKXNe5lFdKMoppQjeQ4tsl3xB006nKmlFydLUtvVseenGUUrh/a5IsuTvr7RBT1ZmKFT2X9HBvCW
nvPMgqndWm6MM1XkH07VgLPjQFusm1FLlQMP32ZiiCFgDIZDL53/9d1wEh1cfHQRTwN1BF6Y9qMs
m5DW/8+aZKYAcwCjqdJ6S3A9FR5zjTReqA7j6D3uFOXTGXYOBhcqoEfVgJWGB/ufx1zeV1panfR7
686RGFJotZhi4ILMaNU3RWrvOsf61FN9OapZtfCiKPdLWuda2pzrMmGIVAztoamzK1J7PSx1LAtW
1u4qgwGWFg1fyliWj2mVf3pZHtLXei3nujqMKT42bqzbyciMreox/wTTfoxarFs0xgguncXeAvUf
crtZu+CAk83aTIiAwMlqRq865Vk9gBdSouShmTLyOfgA9pSzeYj4p5Lllen4MbKJcxlJoQGk7mJa
QEUEKeWL2Fk6eHmuhSOr0c9ZvOA34iWonEGGhcLw0yyzs5HN/3QGIn4/zMtRp7cUmln5p0wYdnr6
RHOIKT9U5x3ItpFoOQ8aexWFQFm4Hel6OAmFxbeQgySQLDKxHRjvKr2K2iQVLJpVO6EFFiHu1I3l
+AJmhWwgHKoHLjbeVjLrc52leXbMIOkbO+wr72nExIQsfqIId+19qRiYc8Vwy5AAH+ulWOPx9KBc
Ipop1ENxY7k7LXduNWkBlB1e0h5/f4Hr0B4NrURvjtLg//9VV1lgGk4eqOa1ae+asr3+3/+V+SH/
6fd/C+djMf78/oRUfYgI5xBiBSoLlKadiVtC8j3Sj+fHiqJLd4aIXtW4tg5LeXmUqStv+WiABi5j
I6SyKbbRoHsoUBbv7vEEgBMCkDIltbfXEMEr2AAmEd+8RCpfz/ZSyU3betF1dlgspf5dds5/2X2O
Fe2QdhjE8Vfe6nYE4OktT7yH9KjWPevawimOXapWB++m6jXJbPCh5jWvoUyZHueg4RHA/GdZ7GOF
ajoI2zLm+/x9LxoH+uIqL9GI9j73zhh1D6UF51LU9Qeu4I5OwvghSOEopmi4qCD30RKbBeoAAg1z
z7jE0ux2c853aKTL61SP/Y65frk1+jQ7FQUElJRPpKhhUerQRTEjYZKH2EfCCLWezpWpECRyesZJ
plHGzTp7LopK7iDgv046woyVc7Cg+2JvnvgGi/69qyLk5/XLnCmMafXuyZYkOo/2iOaklSd6UiV6
s4FM1HywjoqusMUA9DsY6P62Fpx4fguH0lyD1Kp/tBa5pFv5u1cVhD9hlLEi9NzEP8Y9ndIGzpc4
qcWv0Bt5nmdM6TMxdddhdJxNQucw0Mi5OzLFPzQQH4JRr3YdsGQG9rEvYG9uYqRVro35O/GQgo3p
SFIysX/XfuEGFbfd1VD1IlwWAqVoo3lhy1iN7oPVv6LSERTeJHeken2gAZjeEtXb4znuqEiPlTL/
N5du9o6gAkqWdhySeDqULdqPNGHa3JQzgCuLXl45dAOsVszJWcliR621aXKyE/s2YfRVZ3FgR7aO
GYDnP6vrnyUhnKFO3Oe6HulM1ExxiUh8MsUqQxoSS5yAjO3yQtpAwO0C6sf4TxcjtlpU/h6zO2ep
/gnDerPG+W+fNMiKUvMMpePE7M2nMUQzUsNpQ2fpHVleEsR9+WARW1dz1iJu0HgAumQxX+wnF3vs
vU+BHuFUDwqVnEVDhQPZVpHt2xrwh7KwGWDDZ86Zbh0lelQelcG5RJ65WthymmYU5HtJSA5hZmp6
IN/IOw5D5B0ao02AwPE2WP7FIfZs41SpVUsN4hHr1UdLOGW6cSFEwd1hnQWsFjFhF8mlbczoih5K
B5om1CdHi8qA6PByvzDtQeECcq2r2vhZow/pWxpcXTqw4P8VS3nGo+kPCtd5Ny6ml85ktC6VLn00
pkLSuWzUB5ZZDAImgThIduS2cSouwInNkJNB+UGLKKhMnjBMT5F8GyljtgVIszdPSla4ldZvwKqY
Fqh9+dY1DJGIo8UA7LoZnQLmwqqsc1JPW/HWrj9Un+FV0QtFNKdl8Vs0M1/quKS+TiUiglx47isb
Ew35tnZekVcRdom4/InAjRVDp9PhRh7lShSJv78VyaJfrQgQx5T+6XMbCNDIbD3yFEaLjfIEN9s6
pHY7XqPYHK5dl2I6K2vj3CfMMdc/75qxC7ALD8ypHOvSat1JCmev9bb71mXuazeiiyyX7xzAlt9n
63hB0bKgcOMPsRAAhoie8XHcOr49mRqfkph21ZjKoO0LeusDXwROQs1H6/aXeeW8S6W0aFPbZtBU
zEalqs0XnXsJjZHMCLKu+FLm5ayqWvUkbDGGS30dQViEeZM5TwuvWBH2uYzFEURb/lxYbMdMgHHs
RB772VCii+L1R5l0TmRBRhxETATNGqWEWVqrYIc0oCqRNMCVQKaJjS7AGS6WOTA9GSOY/Utn+KRg
PXcxiCtZLSERnExrrOwJGua+l6MgwYTnPlrY5IeBeTLpU+eocsdttxyjxrEDGvvc7LhOcQh0n8Sc
Ez4szDYoZvnjRoKGWwZCn107zmtMkUUv/b4sqI+kxWx0rWuZkmxH5KBs7mwi5dCeIVnw8SYNUz87
XFZTM0IwhPs6Fj43IbINFSXQi6rlwp7DGO5wXZ4Ny7YvgssmRZOHy3vuT5o5mpuSFvDNqcSZydep
lWDSzcitdrWb6gc2hGnP8rN4YWTTTQ0i1pXRQDzn5BBthrEXKYgDs8bKE2vf2zY1/VTiUeYekiwY
P11S27n6vba21jzFZG5vDJpibNtLaFTNjEMJ7Wj6tizD8hzTRjg7DdqW0lCjS5uM2DEhkvae6h2R
xG3Lao3TSXK2khijd984cIXpCfAmlwPsteXJWTSdTt3FVbWM0HB7N4+9ec7BMASlA9nFXCO2wbES
KLKa9mLyWWxLvzEVRKhqGO8gkf+bc/mKqcphZc03u2ZYPlmacVEWdtykHcAqsGvt8xj82FTRq+2l
OONnpykAEXwzebhmmT86bMdQMYsjZz+YRpvgbeh779XEfGRWvXmb9mTPmJM5njA2GqHu3DoTtGUL
QWDT13pxVJJBZdfvzxPysoM7w38VbkXwy6hd4wUETs96Y7SebQ01qR6UdRpqI/skJ7JJusmU9O6H
NqwJ4mQcu9q3s/xoOQohgjNKvComEQVGgEvLOJz75mmeCo4GqZnQyOI/uk4ZlBhrwKGyl468eroC
voaAq13ZuHkIXa4JvAhxVWfHx94F4djU8t4aVMAEJQAcBFlCBk9i+Ms0MYuN1DM3G3hDzkBYY7cb
p1wSbWDffgtHPsmNLGwlhEq3d/Iipl2AgmCwQjSpNt4jCNgAA/Kg5/3sct25WA5y3LwEGpqp1NGN
qqMMV+LrArn73C6UF4oxF0Fhm7R1Io8uIWK87VigGx+EeDPiKD9mS3mwVd0+eXZ3noXV7U0hnqxq
pkuSxzYcXrM/OCnwAUrWXDvFVa+dloH5YL0e/r9/9vsLCePaKVo8ZGmWnGlWF/CICtsx9tJu9zEo
1hMyNhfquBQ7k4Tcwy/kLV3/w++/6SVj/tKz1o44QB33QjCneR+60CLIIvZRKtjHdNmgEnXvw58R
ufsj9ptD6mtP5R/3c/jrnTXGhcm7BuiUxm/Atcp8o1ww7w0LwQzGuztfoi+gU914b5vQQ0sI8pi2
yrxtzV3ibbQPfOAA6/fqHq5RYP/lD27VC1DWOzJ6jXoD2OMbgUHtdflwyOTItojsAAp7GyCl8tU5
p7vloqg7Zf9GgFglaHJvllshtt6DEaH6DTDqKoyt8ZJ9287OrHzAkmo4kTLtlz/1I6PR1lyc+jYk
vn2P38xi3zbfQ31hQ4BNR/hlyyizPGltMGPG1OEm7Ihb6y8oo4t4Q9uaZUZYcwokWuY7cY7yECmM
/tx8V+qm3xf5xXUeivKXt444b2e8ZoQvg+DB3vfTHBCWEH2ZfHX5ZrrCWaiJCT3WYZM9ihdu3WZ5
mDEDIldk77jjIekP5Zt4Uz6REtBKwvYQVGFvBcab+Z3rJ10FOrRdkv+6i/HqHUk5yffwbExnHzNM
3Ayn5oy+jWg78Tl8FUBv7onvPvHm5q35F9bde00y0Z/k0b9pO2lskdpeFHrS5Fu/cKohIQIbtdEC
5CIDMPhNvZU5KoxN+apWPmoS5SGUzUQKyxAMnR911+XWjr44r0DSNeiLduUmt7YjlKHj8jLusb9U
O+xwigiYbp1gS/HdkLJ6Lt60m/Uox61p33t9D+gvuphY9TZDf5yYQ7yod+dBzqPOwlEOKuu68f/0
R7wBC71hsVXOxcm90DimkHyIQz6tKyCm4pj38TsDu2FHHOml+VDu0zFHoR8WhyUwT68IJ4PkUvBm
3slTQ1BDN/lvy5X3S/r0/q7az0S7f2P5DTaHm+SM+8QO8c4GXBiHqg40QrLh5DIn4lC9egfwZ0zN
nMNcbFTjIF5dDOFUsoQ40WTmUfX7R7Mrr9ThaAlmfMXH5C1fddU+30jLiEX67VnfiGP8Mr0qobha
YXpwXmX5ZGGdj/0o9t+1u/4UHbibZsBI37tuk/0nT8WWbbClWUJvdRebnDub9qP1qz/yFNEGfCcI
1VeeSY+G39Btun2S7FCTJNfpKz/Ki/NUh1+kKbdnI6wDVLmN7/rTe/aJIeTFuaNxqf6Ym4pedAzL
lESdIHG3cG/+5bAzRuJBN4gQr6rx1O21E02f8ZOtzPhmzrcK6lGAh3S/c2R5V4zOKkrNPcjwb4us
8c/qVdkyMqlD89Gd3BG5w177bj9hcDBoBZVxaQ4qmbWoe7fT1v3THNwXLdmOf+0NrJ6wvxUvq6MH
Ke6yUffZSz7ulQe9IgEY5Z12kPowd/rf9o/4ihhTBU5o3RdnI99rmC0v1InLPyzIXb4vzuqLcffu
CRFm7SY6LDSQr3xCFOsCNtWm/VZMvwu5bpTBCo45JsfqZv8Zd85ndJYneMn7+l8LpW4rvjH1z/3G
K04O0xN+OOmekG2JBNgzpzv1znN+z+l17QiPyF/p2/9RiaO8CdMHSQFpqd0XbECYZ1AD/YvVi4le
t+dI3Dg/6DjnGQPMdURaY2w7dqAHnoWGs4ZFQ8Qs2c8e0jzf4u5ZbCLjwCe/qd8SeGl4jbbtXyrW
Kehm3OYbhrHglYJ2rz0lqI9DEqLsU39OJV82i6kkhoujadU+bNxbfVeBshAxzpGVkvIbOtYWATTy
Ojtoj9GrWUNwAY/zjCByWp6UF52547N4Rc+t0Are5EXYmoF2IeiI4dyeaWy3Zdf9S+74pRb+4JMp
dlZepifvvNwIYMq4MVy8c2xdov9GdyvOEHXoADMRfXAiatzd/lgP58n5iF84Ej6cg/GjnNs9zx+c
I8SUjLx4oJO9fCMKYtqkKEW30GkDzAzb5MP+F5+QiccMXzf6h0ajHzggS5UZ6V67evEmDRnkesc2
RqcAhISH2fe8wH2RMBL+QdZWjuJT5St91g7arem/xLl4J3GWrh121pRgpS1VGzKZyuc3VXfL2cpW
1gj7IeQV89A2fnwo5p3453VvMBdATY8cmSZhLVsGvQDPYsvnyTJR1/r9By71es9ICU0FuXHqQbkw
gkVlPfsGYhkGIPvlnpTkYm2IVPe7cZsEDtLsuzFv9F335l00NaxPmCAtZ9OE09kO/0faeSw3zm1Z
+l1qXIiAN4Oa0IJWokiJkiYIuYT3Hk9fH1SDyqTYYnT34CryZv6ZJICDY/Ze61sWr4l0JzwDvLXZ
usv3/pe7gxxnforNSmdOve+lCdqFGpjtEp0wmyD1I7GrDT3OmEvMHxuYN+1UTqbdBpmvN0/3yYv1
zB5d2ubCBMz3mK3wRp0fOa7zqe1HGt19CIbEGdCzTKp3MIX8nidCjWBamAkH/eg2B71bD5toVi7L
qYsBaJnv3EnznpzlU/8c00Z5p/Tjrc1Nso/VefniPWX9vPwYORpE/22Ud+GBu7uQ1gTIccOM9o4b
AXzKL2f+KfRsyzoEZJJDm6GNVlHW5CnxTk+Us+ivdXPerTTSMSeNLS0HRBrPlV2h3DVJLJ3on04E
CGZWTmHNAY4wds2fSrSBHcsytaBl8lQiGJw2j8LLwJ1u5i2HsTtz4yv0m+ZJ/wBILtk4tsXZf5Jv
PVt9V61DfYcwMe36ab8oP5yVIkwtf1E/BJottIvyER4e/kVyMJCoxty8DQbFfi77tJ/t9k4D1eAt
cWPIW+NPytgGE6dNjB09ee0AmU0RSPybISTWnooDwJf0PUFzOSdptrsX4MvRW5rRgcREqaZzXsxk
mS1NGyhUMdwxwsp7knckUjlFcCB01yb1JqpmJlakZC0/8N8bAhnqU6pP/UPXbIxwMWoroZfgmYwn
urdQEvBNa87svn5gpxCkj7q6q6pZaZ44SAr1jg1b9lU8VNaxCkj2W2qvQbySDkxQyJ9k/5GiYPJQ
3vl3CZ7KdZvP3WN9DvNlSONFY47CODQzViYbl+xDJEyTRf9JAziOT2XBqRhlgG676T4PiXEk5HOC
Csnfu2/mq7xjkoi+gkPzalC7s5u58ppu85W3rjfVi/qQRcuejjCa0qOSegR5wAqdegTSx7NsDnzc
eq3iJfb9BsoWXLrkLjFmWAA9SGp37nAENfeaeTg3iCUCq8HW/MvV5tg9kj94u2L1C29Z/4x3ERtW
pE9GXrqGhXHKnrFaGHeFPBHXlElPMH7qTXmk2+mcBWEy7IY/6VY/ps+BOXVs8+Sy/VonT3hQpwrI
d7x5u5EgwcPCOqJPc15WnhKD7ZBL0wIFyjR6ZB8H+9ElVo/S6K6jrnfme2IOxTzA8rUO0XWDf32g
4+ZkZ605CPfxEadMR347rxmnDqSi74g9QQcykDFGbACHUaN0NuIZ3cqx5NSxFpQJYWfkD9glgmnq
isNUO2g7dPTBU79w2KO+M/CFdROt2bdi+JlRME9e/XxWfNXbcjbCP1meUNUhyH9KmKrXjs2+ZRYf
wo1SzLQFJJ2FufJ35jbDC2ayC54aOwIKw7n7yjsTbZp0nWGBUZeVOMmO+rDOgsXotw1RsM8L6wTv
EjWdpK21vRFPug11deoUqu3g4COelzdCnmZH2r/uq8SExY4qmGEsSTYh+chPjjQb0s8X4TXrXkka
baJZ/kzV2RVWDqBVVhAkCgip2Z51xalT86X5UGdzx2VbX0FSZu8jTqxPHgarasg2ngPNSp4Iu/jU
PQJNbF4tY1asVW9Clf2T6G3thKGF7qSkzob7gpbfIj+LNo/RIRxtyqndLzceGz95QSHYJPH7kRc0
RTm+UNfxwV0isjWZP9fRKtqmbw3s0k10cvfET6UWe6Uawc4XhYAH9Z3+DAdRNqwmwKmZtUWx7E5C
xOJr/z554GtL9+KreFBOFDP4WNxRnBFe8Po0KJKRs2/SGQ8X3NgrtTsOCtFX6WwQkIxd9pP7yWwc
C2sUVdXePGPYfQ/+FHZAS2+VzdUPZ2ti1nQ487FHngDlfcDLSF0v27ZrcuXB7869zzigh8V5yIY+
y3tUrIM5axTjpX6mVMB6XT9T+qjyKYw+Dg0z9059AAa8ED/EfkFGLBGwwn3IfIjwk1tevQH9UD+K
P6xabT6rhmlazlogizNl7nw4m/LsFpsAMe9K3gozYx1jc/NmsFprcyUucrLUmIl4Q7nZf5DQC9rE
WmMMMtBKzJxuoS2tQ3GoHhFzns0epN+Mqi9vOseycNFvvTd21cEfZj9Agro/i957Cnzu5KvJUFku
2Dahz2aVr871wVO20af2zOh88N+cZWxbzqzzZ9bG2Ev4Cz/pLSC6sIYnjwLm3FCQwk/UV2Er2uAM
FfA4E3/G7K9vaJ3MvB3Dqivnwapce1jg76XjONmMIjHOcMZKus/GQ6xJh2FJPc/d94/S83NOzHA1
o+xD0xbPOQtj/koMlzztFuqegcND8g7yxvvC/mo+RKSb/SGO8oNFQDhKi+QlOfXxMmWdODjLbmUc
maN4KYxPum5bZduv4UUbLyHohmg6HPnHAE66s3pYkeJO8Ra+jrdiR+x8oRznuI72NvhSOWKwMyI9
DqvVDnuV+MAsD0oYu8UuwANzSvfpG3J0azvWNwW6PnPnwT3Cl08nzjn6Ygw3z2yhe9DZU/Hg3zEd
yUw5WM4mtLvKc3nWXsoz06P3IG4wEtzni/bM2VXdJVtpYWxW4QG44jPwyQVQzGKMXxgnS+2FvfVj
89radGPO2SMCNWHWoyNdN2ylF/0zB3bHn5RbUDsgcMqFSMuPZt+TtWY0vReHnBAOdxoiCgMmczKf
+25jzZq989F2ZwIEhXipictU5WxJlHRlG4D7phz9RocPh7gWG+NEfBlfoG6ft5vsj7PQZHtQFzE7
APLIc9td8h+mS23T77M7ZkE0h9a658sWy+KBzOwld0Dcgj6mIfiIx9ibhNSDkqeOiBzqQiyUNLf2
4/YZL+F7wrbMm5Ne/Zmby5DwC06eAhP5KFyYZLaxy97KZ+wUoJA76SA8+trU1aqGV6lWl1Bxz60V
ETtKa2b9/auw04nmgw49KwcxmBkFrzTifQxNr0QE8/CUEBYkXTfJ3+CV9cRwQ/A3vw//eBqHVc5Q
scJNKQEFCgrWcTxPzswPMEzB33wWIgWYN+xRNiulIANWS/ila4ZrHId0/ALcJT57L1TKKETb+h6o
d07IL9/Hyxqszj0vQzv+CJDdTGs6G3i8BwUZXLlVJcIfvqMmvn90ZrGr1UxfhroXrbs2oUWpsqGM
Cmg91pf1lZZWs7WE2qwnyLkowqJPmMeZwEnl+4c+PEbgkZc0FyhiIjDO5sD42T545hmRJWChjI05
ukcsiBSeVbynKDko0QKIFrXgJIT3LhWLNnNNRAMS1udi36rypxySwpMEHOZ08+BwvWs/p/2Xx/Co
c85csM5qUm56TkT9l5I5O2ClMltYt8Y89hzoMgk8roj/mAdRq7KNXhkuYDuwPHYHo6zD5YDVgsoM
jTMne1LLc0/i43T8tW92RNT75acQBCcryo5FVz6ApguZI1VCUoiu0jNKqP25zwQFMKtoU1lfSL1x
T1KNnQnyXuHgaTXOQyKpR8PhcGTI2iTUe04shWLLkXNwaO7M28p8yupBW4QuaiCnGx7bQb7jcbCB
SVWHOlH2aQoNBOKmnhVi90HmnrC2HA9Hn2c7SrEtk65c1bismGeiaFUYbF2Nzm7Jz9wXAqYTzBj9
0snrZSO6xPCoYxezNHZmZHVkRrHJtBqKgXlMOUggW8kiEa+naDw3ZcOZ+IgzZq7k4B89D7X2R20R
PgoObx1Uq4UWsV0YM6sxsO+D3OM0LJn/Q0P6P5NrfsSzmoiXSFKwCImV+NALoIveRXLSCGZhtyp8
CKhaOFtZL2THX5Ux2cRxvizUYJ3B6gJR0T/+x/8Shq4QbH7yXcZPtyRFNHU6ROoF38XotK7SUqOw
xbD943TqTCxdSgcBVQxhFCg5hU61S8Qr/fvnSj/CALlsshMNy9RobqmXCYoiRKpO7qSCTks8JoTe
tYW+9I32nmjFsWaCmj4udtjwdrqFnpN2MifbVFmpVnsjsVgar/EfpM73VzFkRVUti2908QSkUBN7
5KGF7YhgEYJcAAshfHnEJNjCnXfnZvQnRyAMwxfSrtM8ak4+TC12wo3b3xgOl7FqJt9FltCiKqaq
ydbld9F8R5KF1KdXnicYqgIW+BErEPXZm4cXzSG29caTUK4NQBmLh4HFRNRVfRwiH28PfuKW//Uf
0n+GdOyGLBMK4LmU+4w2fjQUDZ0kO616qBBvcvsNqXrNMgdgTLIscaLmHVt75AC4TKK1EjkBEuNg
ImKlJRGevb6q8ZeccIHtFsdVUTyRqbHIepSpVczjzWpa4DnkCA5EiMPmvlkdfh9f156prCgGFlli
9WTxYlz3hC2yKrmlbcYshDp4mImetzdenu9BejlyCLkWTY14Z9Ew5H9vXYfTua8subCbQjvBpjk0
sbFpDYrfFW9MRgnWaJPDkBFE7Fr8ojVXXaDtxow07OvRQfcYUVGZ3bdbRyXGTcIHbapfVjUyS7LX
KC92Qw9AI9PzpVg692Lt/UkLMs5/v1kyeLAfb4Ai65osWqZkSepFmJ+lqZ3kygrHAYutqWuk0Ap0
NE60WvqYZzoUfmzH5Fh20J7EsaxsLpKCRA2pReAYQhjRuy/Xkr/MsHgsR+YCIb7AMFr33onN4sY7
cnXuUFQadyxehqx///lfI1YpLT01fL4uI2taS1BtMFwRCA/1Qoqbx5CW+ujpf+20TaBQu3QRwFGT
mURAPG99l2tvj8LELaoo6hGGXgwBF2GJJJh9YYca3RMjD3uyPKnBetSEcjlfuhrvU9XQYndpY0B9
/vz92V19fRUSYFURzpvOQPx3DFr4Tf5nDHYIimaFJFNkbnxEov2jWQfBRFZAzY9vHr6sECDI+HAa
+RgQNj8ZcTIdNjls7N2XMwJRBsT+U6KqviojpODq7rIog90Tccq2Kuz9/Qkm5zuciA02SgqmQUN4
xPBVjRiq3y9Mun5nTd1gNZZVgiP/vbAQDSoDSCzsMt1oNSV2XcEViGpt0YGaIQM5XA2StYoonAeQ
X37/9GvrIiNsJJ4RZCQrF2uC2hHtqMasCf3I6REoTbQD3dSmDZaSazwGWkKBpK1uXPO1WUslKN5U
4ftAsrvAyYVdnTR91Bb20PEsEdy86mb6+vuV3fqMiyvztUrGJ8qAReS3G/RiqZrxjcn36pjkZZAU
i/eCJvflmLQCWC1yxUuRSwulpQXQM4tYHQNMS5ND940JUv25ltc7/DIHTE0049EPR9E2cvKNXzS7
RsQfasrSrO3JWVcNKgZe7736mbuoShTAjcJIroX+0ctYm/sRGOUaD5nvvI/AMdNBpfH7jRvDUy9m
SUUUNVMhS1i0kOxfrCmqltWKACzIdhGnTyqWcXjR8VxGBDUNYl4zo4wecXfTcgB34wo5XROI5xyj
ktnvX+UiB0tlSRNFwyT5WdZkybicdHLdEM0+U3I7T/4ILs12T6Z+bVQSfdz+0BWVs1EAVnjK5vfP
/bk7QTVpIqwzCL9WzO879NfEa7lSNRRhlNvD4M0MmXey5GZP06zBj8akW4DG/v0TxxH/7wqrcH2m
ZmCc1wi+uxitVun7Q9+buMNUE34Eymy2ss9ZETz9P3yOKosSD5jZXB2v/K8rI5cDc1lhpLZJ7WZw
5KVAeo6fOzf2mqZy7Xr++pyLSU1QIt1BOJLaICnI11FnaL455esToUMWIKUqfcWHyE9XaRl0zNvZ
ixqsjDw4cfnUGpq6WQjWqLlS4rmCHktSCGoJ2AlNBo/wHT/pTf4M8kGLgi1XAdzULjUj1eqw32ci
YGgZeUuniSh6ofvUlomownGP5GfMZNnhmB8oKy0v3cXQLNLYi7ctcP+J1JAjZbkqAvi0msMp/sBn
LqxaDpR4JlvkkfTys/qjMUXkBaHnciDGLwZQ5K01ZhxPabW5XYVezXyRDJQSYB8zzE1tNUtXyJCk
Ez7Gtel6Ly2hTQhXoetonXpwM++PCBNvFjp0sAEiU8McJGNRaNozATXBcM+hOV86VFhTiwZ4o2O3
CULEA2bnPfnDcHL9u99HinRlYWJDaWi8glCGFe1ytxRFg6BwTEvJjwEIIHvtsYmSg9LKR7Ow3qlG
NBOxDw/Yec4W0fCl5alAmlqs/tvU19bkbh8xrz9rUj6XvOxxEKJXSVfAHytVMUkjeTn0HoWdnLBH
0X0qGj3h4Tr1FFPisnPEzwKSuW6EB2xtdKlU7yltaJ0KAEEV6z1q26NWWfuhqo9ySMmVtBo1SGiI
EEpe5B5ZDd60UvkLQeRPlQ6ufIuXMzjEsrrFS3KQq+aIZc4tPoM+WSmK9Nm70tIRjD08mHCiFPJb
nUjLrKP16HPbHYculu+T0BHP82JAXIFnYTp+T1ltw1lp1EdPlz6//16jk8RQHlDfzsoGQoWMnK+K
rDVJtbZGW7AuxLcyaGyHoBpVUp8VOVnhs1hHfrIbPPne1dQ7l7h23SsehSHd4XaBueN5j14bvpCw
PGwrDyaP4woPVVLu1Nr4JNqQar5ZnFPsiPekOePdSu6xxqUPnEEZUw6Gqxsj5MpCIVvQUik+aagy
jYvJxImhlspFjzoaDFnqFv26glw61S3qkHGhLfzY+vQRsCPJKJCziDz2sOxogjpKa9/4LuMEeTGB
KrKhgpuwYHlYl0cUqixN02ZxaoMDQZ4O013wR6NaPDfRy9W61KwR3pPSkbVvnVF9SKl4LAuUNZ5n
qvO0yegmmoJLGnR3YxGTfp46FE5ooq7LkgkV83JuL9y+ETyyA20XywD1rsxEKkvjBXG5u3G64oXE
JOiEhhzZpQFnyxPaVV2Lzo1FbYQjX94i+LasZ6ap8b/Ls2LVh2ZLyBR4WfMRIkC8xP8XC/Nvbgim
jkkXdP0miRAnKumqGGka1eg5V4kzKvwowNGof2jxJsJOQFm+u4f3N+xSR0D+hLFEVsOpbKGcdYpq
NujCvdJEXItPPAh7oQkpQsPCqfUJlo3oxuJ5babifKSAZNCobcjyxT6sDKssCvFUQWit95Vs0Xov
3mBQkX9TnPI2OUV1j/RHGYDFpG+/j7yfO2iy4ZkgDZDQhqVpFyt32GS4m0hxsGWTdhN+JcI2+hPV
uoWv59tWjh8GAfHQ7x96ZUyxawd3bRhsjBRRv7jirEzT2m3qyE5DJJ9oCbOwfBv0GuhHcKc56KQT
PHLdWxwYB1TUn79//PcW8N+3TRUVLluWVEnXtcuNmetHWaISlGEPGvF+wFIZHWP2FwYpSqt3QaQf
GswBtLc1etICaIuW6kTeqJNONM9FrRBXzR+bfnjXl3j5s47o6Dh963vC/XZg/EhswKJvFLee1s9p
gi/OoYNNu6bx9ccp7a/9T65Rt9brmC+O6d5TcAMP5meACR8E5Y3TwbWBoVD007lN7IS0i4/ykAo7
ZmWFdhjCNSD6LnGNJaGQxHQ3A5YxTpSVdf79wfzcMHN5ENMVIOfjZHO57VIzwJrEcaAE4p+3sjeS
oU4gGWZiJj1+3/LQIWNSNm6Mx5/bV1XkSK58b9b54IuXQCspYlSOEdpCXa/7qLFVNbzzdXH7++VJ
1+6pJlLuUkzIgmQF/vv42HZ1vs+/bbuJdtAbzvApLxoFN5bK9CUXlG2oyguSpBcmbAG1ZJYtFJxW
NUHtiAKBVGlw4AbjLDi3RtaVSYh7IIns301Z1DkR/vvdOkHukiDA9lvgAxqIJle0jjnA2RKEsKmb
F8kho0wPYERJt4aaNq60l+/jOPUZGpAwVpqLz2YBqSwoR6FtacAlVIx+VEBgLYhGyryetqsKptsE
gya4BkgkiUKGEHh7XHXunYcJftI2zjAFPrj7Bt6aEkZAk5dakfAek3gFsYaVgLRJXnsKZpJMKIWA
GFHJ6mThlMlDRBDjtBsJMt/QsSpTMdDjJsEnFo2OttM3y0DIzbnWAi/6/s8B4lmwk4A+YSKn1AoO
rm1fq5LEswYkw5CKoyneXXimQsoYGoGRv0BdD+VbB9xPSBsbEJc1laX8DcAzSfUcA24MuPEl/XFj
TQKeFRZv60cS8xDAcPVUJrq+FV6dAL2cp831fh0XqNFygCjEFq3TBBIJpqlP3DlzJSvvf/8SV18u
IgdoX1gyWPyLiSRWczYPJF7YeDqRVHHZYiidTKO6cWi7Um9kBFs6514mdZ1a378jGLebkmR5Etmt
QtMJbaJZg+xgni5J72ILdYJ5gB6cZ1Mp2sGr5W3hNFuywW59kZ87lbFCL9EmMil+cvf//SIE4mEj
Bs1qSyXci5ofs64g2f0tjPtnbbRylmX0XuTafjTCx+b7//0N5y6oLOiqKYqXFTleA70JPWazPnQ+
x/tdoC+LC+fGZC3/PCRTBGNmpM9A+V6+fGu7MkykgYAjWw9pMVhw/idRFqHOMg4h6UATnTkrUCrb
b8ggbskhUyDPTxo0JnIBRTzE8MDJwR4strxj+85XrXMMM0d2CBvokAeWEgKn29PwtdmGGApVou1w
pSxj6oUJwq8JUXbWa6Gt1qTOvnErp4ksb3vx5qx/9T7JCqw7sBfmj85NxE0ydKpfdt/dCVINEjnM
3mrKpiAhTZQ1kf9eR+8q4JdWAFfVsiPVSYkhyevGMmeMb8DldMCDosmrSgrhJBfrnFXLAJ7cPLQx
GePSAfRvAn6AQJlDrfTRfmGSSqvy3mM3wZbgYJnlUjRfDFM9xWhr0q/Oxbrix41dsl0KWCBBTRMf
OvCjsSSU7Z220yyCBCv5ZHYUMzIGg6hkb2oVPpHWeIyz9M3qxG0GqH5SopxUi5fC1EiUFFDXsl+i
VE0J0joNUv6gQGvKLH8ED3/5Kc12zyRmOpX1LR7jh0YBAZMZxcarFfAW4oIO/8wxDICn+jnxOeYy
7EUUp50I1lLeegyHSaj5sHZev39t6PH8+y5nORUVL30nKezG7lq9+uwNKqzMf3j7Lrf2hVOOJYWY
lS0v1gmwJTNs1i1Nztn4QhRtiz7I621NqgsOMO86dzqwpFNQJG+BW3zUXrkaRPUk+Owyq5YJOy/y
IyyO+0EtWral1jQsvI/gXbJAjozxc5Ae73F42SkssnDkTBmRjjJa0D8bBpeZaeW0UdA9jnOxYvBH
IgR88FIZbp0GJ0HqPlQl/SxDuLEMXNtgSKLKMRKDtzUe4/6dFSOj7gIfgIgtVNJE6pIHt3PWJH9L
bv6YFv2bmKHVccgbTvsbT0G+sgRJTIbjpplmrXK535cl3moV+7Y9ONInuLZnYP9PhuTNcys5Btlr
LSm2Yvdf+mgs0xDueM9iamxTR3kzm+qY5AD1zIyuXzZWqkiCRkAhO8mCeg+WKqs6EtK7+n0Svza7
UtOSdPb77Md+HLsbaKtd4aap3QYo2oxkldfUd+L2WITJasjCtdgaC8XDoYVKs0/4cuhIJq1YH6MK
dYThYZ3x7iJj+Ag69Tk2xc8BFlxgPkpx/xaW4o0z1dXHK0m0JenFcKa7XH1VwQr8wixTgiWpQelt
gWjoya2yjSj6B5fNVkLAcx+4y57I2hsT27WNNZ89Vp5lSbOYq/8dW0x5bVWqOWOL8JSpzGiWOnXL
W7PU0pkmBEec9WtvED+zSPykTr2A2LZMWmevyfURa/4krAjiqoFPK2Ky+/1JXjvs8uU4zijswTi5
Xcy6MemiAOd5kkOVPoMbW/SD9hxoTJeuZ0w4n27FhNqSq2l73bXWauc+3fgGV85VPBnRUkydA5Z5
ee7IDNWv4oTqUt43x/H5tLpluyUQ8+pZtZqjKIZPaaxvu9Dc+/jJ0HmkgfIclMNnZbgHIVGfEyD7
gopr1pBuvJ1XlmOicumSKCpr0o/ufAPfMhmoQ6OErjlXp1+alp+ikgHku/nBrJNbzeArpzAmZFGW
NUlG3XI5ETEynFQuh8SmOrAoXNTw8EwmkFdnme4dA6/nN7sbr/P4jC9WXvr1oqYodKBV2RpnqL8O
7tnQdoXoULzCsXwe0DF2eMONauemya3Ct3Htaf/9WRfjzRKCMFDVsVBmwccqfQeDqQSpixOO5L/l
XQqAzUTWqCpLT8z3Q5YamHDMjdlbvLT6DMv6aST6xiqxx/Tziqxfial6BlQf08knnQTcUjQsM6n2
wfCIq1LITlhiPRD6SkWxForExthkdXH6Jh8j0YxpP8Lmy77URLJ7hX2hhiRbCYZV6UmrPDHmSdrc
9f6nKxtzq0xQ0hlrEw82JRe5S+0q7Zdibm2yotlbMdAXoV8WQ7kX2vwUAvCpBaymGECjZhc3/Uqp
canl9Z8gqE5Nybd0k32XQDCJneGoRXRKZItIoxST9tQ3QNhEHcGu7+bKCzmepaoF88URn4myeSH9
1S5Algm90k8BaVvdrBEJyVEg0ixy/GjfhEuLS1moqCRx46lr4q2Rt7r5Iu5QSovxW4Y0i8piSQ5W
tRncPoKFmrCO6DlJPikjELzAUlUGGSiS6695g3GC0mpZBm6LcLNqYdMBimp7YsGzOnyoYzaJiqUC
BonEiH9ipO4jS4SVQAR0Z3hLyEJIxqlgTwhheCaKviPGQVkmxAKZQnYAo4dHh1E/mMkB1PlMydiP
GWK3KhOWQg1qXIhfuCE7yAq/LOxBhl+eTMfcaGbx1fjpwS0SksMrtBQOmicVS3v6UZrSWY7wLSZh
+hR0K1iGE0MHd0vj4GwAR3IyTN5Aii3P9jT+rdDZiYRa1YADFE9bVMJqHBKdnh+s3tiYeo+JlC85
zgNA0pfoW5dKCPfQ8batXz+nhtvNkrpf/j5dXn1/JMOQmBwUZCsXB1Y9L/Oq15mQ5NKZFTozstfe
9xmJF6iE1F6f14O14RJvzIPXNinUPzi9IqZAq3TxsZrXw1Bxe1xktH8k0donYUw9P7kxE11djjR2
mGPHljaidfE5KuIg4PVWYre9ZddtjScKEnyMW5dqSoqcDuimd7AKskmJxcml2zuFazM+i6qhc4+p
wl4eHK0szuOs1ego4OGIchSnNfr3VtC3/PYeoQCHPnPiuMMDk//c81G8gkTcigWAZJPiY00gT1UV
96FMpJapb5xYpoOlAUt2CKJpIWdOYinhFSwd242Sz9StHmrPXcMV31h9A0yBtKlGK3AoJFTzXYJC
XAzEcVvP+lQ/KTUYuJDpsu7HHmEkTOUCWqnXj04nsX9TksFOBgJ3PGMqWcY+9kSE/J9yGSLMaTDg
k+s1MRT/Ic8OhZmiYVcxDYjV8DY+zRQyGP6vLpyZgf7EUSqMdaANPfis4FDAW4Lcy07k1RFahAtj
x85j3lDg6M0k16dQ0wQ7k00qWQUBOAWqUGVsVDM5aFyqDGAcJRDCkeMvifwghQCBehVlXxipAJOK
sLm7Biw/wojWVYk0qNRT1rX5okfzb2SVC97BwqEtwaGg92g0+roUMVFGhTupOzy2TfA0hBn0jXgU
ieP59B0+YMQK/v4OXlsvdYUjuoXejaE6vqN/rZe+WGpxEjYJ9EN6TPJjrEebvhWXoURczf/XR10e
0ZoM3nAK8tH2DEiKCXzhhBo7mMRpWwk3LuvqLlnnXIUuBTkax7l/r0vM5SzN1YLrCu3SI03PTeZe
ly7GfXsg9S+SS7wYTnZwwzcu89quhyoNJSm2WpzDLrbIeoGsIImYXjravhDQ4xjLS1XtDc/aSBnP
l///+429/okalfwx2PRHtQE4NeoWOIZ2ERQYwIoTVJk3yenPaVR8VawhUJ3mv3/k99Rxuc8a9bHU
OlErG5fin6HMoPqToGAHXeRNVUIOGzSOmC0tgkbFYjJU+rGEzUQWXBsdTfOUh1Aci549QtGOrT7M
EVl1EFioSsyu+Ezjih2pPyytHmmDJqRQJ0geMWJtEyJ6o9DlYIobVnpm6NOhGJauk1VTw+R9a3Gl
kTVAbXvTwNGd8a5sfB++FM3bcio5xyLCGFfBhIstxU5j+bGz8vtESPqJQyUWQfPMqzxowpYQzmTy
E6jNtriOR/d5XgJNQgBISFg65fSZTOH4vwQm1AkNON7vd/XqqGXMKrSCaE1blyti2zlkpXlWbLd5
9hX1Txa0kdAZVuDr9jJ58fUswO843CpkXhtA8IAoZFLQVX+cDMpG6L1MJiAcQvVXMPD4rKF866Pq
LR41GF2RHeD+nH6/2GurP50nFO/i+ON7d/3XzCNaRYggGfJhyBKSgquZWui0xqW/SLV1YEp3UZqf
xv3J7597bcb763Mvz8/BoEZNqokxxuZuaUaMscAs960snYu02f/+WZZ05ThCCRSRGMdSZoWLUnnV
mgR6EMpkK0nw0HVNO/ORrbtUY+Uiqohxyf5ohLnRfRqWvejhZTdhZlA3lHjQjlMaE620FfczSqEf
6Xp3F7jKAVZlFzsATpUIkZ8gfbo6XqxSBZbnaC8BGsm5LCPL64jdK2EMegHgHG14rGqQJkN4ZG6E
3Qt5auElK/a02KJxm5S4tUluO3+bS3QzEIl9wnZn7Ym8xsQlcN6QwF9POHlRME7Z6wvJiZiNEksI
dWdHWrqNRsZdVZKmRzAkUqp5orUvzaC2hMBx7JEqbYnca++Qzg24FvglmSYswRWMiXDqyjCEQ6U7
qJG3HvfNeaGcTXbEXcnYIFJh7nrdWXUHYrCqU5DWe+IesrkRCpsu1OYt+Flf8P4IQ9HPNa9akzFb
7bXCIy0K8ysJvTeWmGsvjTUGUNN44G29FHVGUVaiu8yoq2ecrlLl3ICjqET1rGXahobvuSKi7MZM
L18bvBaaDNwQBq3iy/HE+dIlt5AJQo+MvQzwHtmtI8+kcppDwvXHdChpbMGVvmXrTkCkYezsOz8I
bDeIj0VNWzOTafvGpHbIwZ/EyZ7R2xNu1QwjWiLcwOKFl1ADVAebNY8aLMCSBg3i9/fiilNAxWOB
zkNmuqFWefFeuEIfoamMYB458QL9FA53kYp3V0h7NeaqyN/KJj6mPqGHvx4KHmF7loUwu0+pkLsY
EQWrWjY1s3CVHEnVQ7+F1WlJagFOXPjtRHpET42ycHQFeHwG8bISCKCIxDEaWiT31W88+/eL+q4v
XayJ7PY1adxMmZR/xhHz14xm6b0ZV7IS2Z0czHOK6qDUzFOVEmVRyN1Cspxslsagw2NZOnnwFTjD
J9h7XbJBqiRc+iHHAKiVpmfemIeuCTEQbdM6GncJxo/CrNtpQ+Y0TLaZ6W1rP3oTovzgpRijNRUj
ckXGSQHHu9S6E/DHO6+rdhqtr0njcPKsSuOpXcRe8lWFPCgo9cjc4q+etAKj5Z+oE3NDaA1qH1X4
c+OeildmULQRSAUQuNHYuexqioHj6pSNYvTZBUFKIX6/umfacMQ1yc9oRLi73ZD6q9ZbW//N3nk1
t41tWfiv3Op39AA4iFXT94EkmEQqJ+sFJSfkfIAD4NfPB9ozdvt23Z55nypbRYpBFAScsPda31Kg
B6o0m8++DrtBxZ/1qTFvaKDR3c4hBolwyefsG1RvxvQezVwuU/6RfMgyUKW8gY4K94RkRb+mxlE6
XC12MmibFK4quZ1cbBPUcdtL7hmsAFSWlbvPM98ibbdkL+WJY2WSkCNi6sJL5wtuSnwEoAakL6dA
MQwL1zT8gk/x/qVrRIzW0NcCvalRnmri3rOTlxIZ0kr0lrFSNWslT/NOmf/JVQzBTtp/jmx9E9qs
Zsphj5Bt0zhvEEu/RGF0HCPYT1FqbyJR3S3zyeA+EYP5tiwKZS5eurZ9NPr+s0mvj775y5CYBt1/
3ljo8jFmza/UcPBrSYM8voJaP2yiRH09h7q49pkNIivNdlQLsaS3DZEpvntHHDLbR4iADLEDzK9a
7ud84Y5O+ltZTZ/+5lz4q1MBQZrQEa2wqf21qzbRTMg7KYr9mFY5WEixAu97X0TduGM/x/FJ/LvB
0gjxXMYvfDZZYfyNsuQvFi0YBD105vYyo/9a4CXuummKZYHmV/z5VF4/Oy6I4cFvODbISff+1AQz
PtJVAmv5767ivxj9KZXQ06GMywrx1+p7SY+9V0VS7rOeEMm6TPdWBcPMBXS/EQ32qgoz0smzH2yu
gW0RxsBDu31YV+Q+x9LbmWV6HfaNeRDTEgE4+EAIyeXS7cPQj+EZWuaGwKTHxCM4lLXFjlUNa8K2
/TaL/cefTJ7dP/+T+5+qmuDVKJa/3P3nY1Xw7z+X1/zPc/78in+eSW6ruuqr/LfP2n2prt+LL92v
T/rTO/PTv3+6zbt8/9OdoERXM931X9rp/kvX5/LyKaIv1fLM/+2D//hyeZfHqf7yx2/vn/kTQCPG
9vxJ/vb9ocPnP36jZaKbP53zy0/4/vDyK/zx2xkA/vKvrpO/eN2X907+8Zvmeb/T3qPPQRPGcLBn
co6qL5eHfON3LKu2MJbGXFm1Mv7jN2H/jjBbuC6p1pwzrFR++0dX9ZeH9N+ZqlwD2wQNege5+G//
/cvffpvXvv3VOBjf7/+j7IvbKiklVkgTpcsvq11kjT59KXagYimK/lpZS4i5wyXfZQdW2MneV/Kt
t8DRFdDYrZImJJqVja8N846qjLdPE1IWxylb27Co9y2KVBRJXDnudJu1Ql75/nzjY7M/EF3zjnmd
JaLRf2Hl6wN8mKtjVqByUJH6OlRmecIbQBMureD2c+6TSwLLJCVWZSIire2DWBuuRfoKIn6bmQSg
ziTLbPTWzQkCoA4kxdeWUvt2tKMrSxVAmW77CMO2XndvBRlLYAoadzuxYN3MwKL6T1FMwIj0rAen
RJDUJla2Yf9LTONMmViHH19Asxz7Otv5egvjxku0vWNU/k2aDZAStbIE8Ezykhbm19mC2B3trmcf
PXS7ZEzq1Qyx9Uih8JPWGhRGCykepRQJNcvwA7L05Jr0p/jaDaNkIw0dWfAYTqfUnVXQQuZdFUlx
sAqBp6jsavDRqaYR9cVCz3cj+HRjx4I/cflwTRcHtohB7jAzJmz5zmZWnCdfwjjJBoJxgGRXWb0r
wkTd5vH8QE2V4AzcZg+e/nEcqsMABfxLC1Z/7sIPyup1dtnQazUj7HdTCpi6YZrCtkL1nO1MMpKt
ljnmc0nW7YaG8aNRl9PO71reiOjjZkn3rsIBbpA9sBtU4+28RNzV2Jt21ZiRxwLC08YkcCI0lQmA
N0aQLYKEvCeBoPzy7EnG13ZF9RiOehHmV15oNahPljwB3jAtGhuVsp9tVMj+YvIJqhO15u9JoDrC
5G53nuCX1IWBRtGJr/DYR1slk08XKLlcyOR6rL5/obiU/XT38ujleZen/NXdywOhlQIDXQbf5Z00
mpNkZtExatMeStEvP+PyfvXlkcvNubD8bRM59798jG/o9Ll/ATleAGr/0we9vKfNWU1IUSM2//7j
XV57eYWVCdLEdYgbl1f8eOByN0qJaP72yE+f79sztfnZdvJyFZFTt/rpiT/d/PEhKCgFWohtdTQL
Ci1eBT93+dJhy1tCF9kjqkk/qSgbVtZArs8wZfJo+zaLumh8LAto/UP20xdtsrITWnm+pwETj3Kr
3fjL90ZFN1KEO7dRHy6vuXy39+ZpJTxzJuqeJovqXlo9r4LGNGFhirTp9tNwirXmnIwVlUSfU8lA
FX9ifaydLrdEXHhEtFE8keYor3J3PJLdOh/a1FSBbPQVnQzQfMbeKWZxYpMnToz13LIT80ScKIZj
oIt9/sLOT+wuj5t4E/duN5D7qSG51+DhomCItkOtrFMUOdbpckvmJVRJNNH+QIIPsL1Q48SazdQ+
RaU2rEOdY/jje24MIrnX2yPbFPJp2/BT68dIKDOxT5RyiPigfB8rQq6MOKu21nLc5zEmCzGtvRZT
zKr0U7LZWvqdnT2vZ3zEYJp51uWL7uTGt1vCi1OCKbJXNPnwVlM4GrCAd6LwgQcQ2XGc3X5PFdW+
6kz+T3qzL2KQT0bEvs0qP2UhFEPRpAWxyiRgF272XNbS2bWNKrYdkpLVRDEv0HudFudcjScaISNg
49jb+QX7RJIJTtXyZUxN9r1G6wf28gyzvVXsd+m7qgIwf3wd3ybKcjZaiGBGpzh0wBByoE0Un/D8
xKdhTMWRBIG1PhJcTdTgxusEGAiXNxwSoGUESlRnUb7hyM1Pc7jTFSigFjfxVpUkjmskp8DMbudT
lxa4dOtFIsG3Lt/H09usEM2k28tdmNf6twc+NtYRmVt1mvKD0rwY3GnDONXwJyh9xc43q82b0oKT
WEvCCXQQygab2vWAouUUksFziliI7gdgjLZ8GCxMNYwbp2mcDbiwBBKBsq43tg97vqwVJz/ZnLta
2M+XE6sV5L+DiMGl5YX5ubGq4jx3AzA+a2q3l7uW1pH1aIVAi/SpOEu/rTbKBTiltUBcOhQ7SRrd
wbO4bVl2BZVLGlaVQRSn7Cchetb5oc8myEoaxFkA3caNS4OsEiJ/STTUpSJMb0wnNsCneOVxtFNw
DLGdVZB455LyDt+cQvD5UauG7axqPWikACaYLs9RnayOl1vfvvnj/uWFKNDi78/85emXuyZ/nq0v
+pvLj3ZNCXM4SbDSLW/94wU/vfW3m2WRP3WhGW+rH5/k8vMuP34uCj5eq0Kqdk7SrH/6ED89vy0J
xDapaKwj3ZCXXPf2qDWLH1Djor3cunzJzPRfvnd5oB+seGdZcZ6z5NcIkm5D3dliK7gWfRNQehmD
Kky54JyPTRl9lGHU0DxvPjqz+2aMeI3xycsNrvl8l86vGP6CkeMKzdjhArJInLHw32/GlJxe00D1
GsJuJPyBV5iApSSRv+Oc1NuOQOdDURsvmt8eHBRySTdjWDdgeMQGoX8umcS4nWKQlBLfxypcoqwi
Lb7RaJH22NoyWySbukLhSi1lpUWOCpyILADLo/oojTk9FLl9ghEi98Sydm5YbQyDdATYz7PymkOu
JRsdUg/VFd6+coAOuE0d2JH5qkogo1qcutvCDYq20M+u2fjrRnaPhgWVNnyJ2RKRZ+VIIn3FtFEI
z4mz8a5TJJ1ZFsM2LbQ3ImfobSYEckejB9ssMymhGMWm6nBqeUPSn/qCqZaBEPkf3SZahgTHAU5t
wSuRbeAfKr5iVZ5hY1bhIZPxskSxkyBsxkNMqs3aTGAemg0NWBEtaF1PHGIbwQbClDEwmg6K2Nxg
kengYTf+2CwxKS9IYQHB5WSMZsK90/g7tEkH2dIFYVNkQMFSUt+pj8QcBJW/18RQZZO9IweuowT7
mQToeFvoD45BKCHokPOkCX1nFkCzIlr1hLsOhHLANpl8CGEktBxqbNAkHWr+WhuyR8SoI0WZtN7K
2XkjbS+6ivW2I5Ot6ViLObeT3RenMmvfymeX8I7NzGZTaSCrC71/7Zww2/ij+xHJSxuYI2mWbLV2
tQO0wkfPTItAbUylsagYo52rI4de6BamnuLdPbueuq1JXQ3C3s8PxgRQXqFARgpMyAh0LE++zHP4
Je79vVvBv3VD7PhJ7xx8gFkcMXFuy2hcQbCfh/xM0fBGJr6+UWhC+Zgje2y4ftD6IQfq7VMMa9lH
fSGrr67Vwn4Ne/1qojKgyveqDJMNEe371h7W8cTO3CfAQ6/7+Fzq+c5vOYLCGYG+wIvzk4EOWutf
iWQ4WKaDZtkQbyQNT3eOIDcwztpzojiXPCfc4wCoKHxygnq1fkPP/KHoj+6QGCvsnSyfZxssXkgh
17GWMdl/8mOtDxrsEOs0DSFkinyHU49SPk/EAU6XMi00yJclxONoPGXKBa/p+LsYgDPJLFvDjJ6M
xn220pZLKowAvBCU3itzj2ExIZRPI/7TPSOqaDY+yNCliVYZ1Y078RltVMwlUkRs5hDforTf9/g6
iVLpRcgqG48HYTv7IQ3pd9nyyRHJ++jAKx3zjFAnxxS7vL9uhIUpXDKs2Alk0NIjz8ZxcjB2k+0G
uuY/jZ14TjPY40Od0ytoqcjUILjg+PkzPFxWYTu7FGIdFuwBuyiyrtLsxjGQhzV4O0nqK+d1jZlx
tIDitQkkSD96DftcP6hufFVN1QSektdx4nqnfqw/kIJ4Y6PbD2QuYxTC0tw7o6+9j3QJtyUsynBO
ySKc+NykH4o10TdJUPiKFB086naUPduA1AIzpgFj1jHiB3qt236agkmk2s6nM7VFM1xTV4zIJAu7
87LEWYJGHTsnssAFeo6GnKAEh6j6KMqJ4pnmTV9r59neJMDR2kwbtkRYaqCYo/uQjgyhmwNhiy7n
o+Z4xNhTTnQM3KZl5N3ieVyVIwnv47sXYYp0NM/HhsxWLjUTFlLgeQ2dpXxpkhRAWvfB07+aoRvu
abWSlRlFsOQybDxln94Yg1y0VxxaE/1nR7DY5BJwgWKOoYesEJHU1DJPqfzoCdIerNEhFSEZ39ix
QlcaQGGX85IHGBOoy9IupMmy+HnCijNYDOeWkC2T1ImNZjm8K9KJs9HTn/Kd4SD9WSetQd3Hs/uh
hEQEBM3zVsUy4nVDVB1lk74aZUt3g0wMj/XTjFKf9TcBeZolCwb2nBwhMAR267nQ0a3PUX/05jB8
6Djoq+i2IBHpKpwi8sQj62tMCWNlyqTfC/joKnaOjFTIzf0PgmzrNo/ZpmvWm6m16ZFMBTbIYCPz
5kNbMilZUn6tSWldFxzoFeMqSQDLdjQ21TkmEoUhJ3lsXcnOoihuBbyVVaIXnwhfXlLCQKC28NEa
u0j3iiyuyvMoBtp3kU8ROiO0EXbKjrzuTeUbBMFMMCSLjrQv2nzXnAUn4RU3euLdlyo7U5OOVH/W
N2PeLARhIiZaic2X4US3PkRm/kxm2X52KLT6oD7THMIxpe1d6ahhN5T3NaFdjQ1FElIT7AOo51Hm
bVPDsNbKDdNgKp03qwDvizt/nxodZPr4k7mEh/aWkmRhJFeh2xAb0/nJZkB/n4m16p3brhuW4jgG
vRR0H8ld9fa29ioReI3zUHr6XVZy+WlxTKhY2X3Oy2ivkhzY7mh/cmYUQ5b2xUP903eRfz82NlI8
dkPOaO9EY+xre3htUxYW3nSrzIiVfxG9lz2nl5ahSaLVxBIZDqusV2ZtbTns6A1M8OtznXxRjfXB
kdRNGETGdVqHGfBqnk7qdV5R18ojkz+i5u59TwsJ0c3KjTMw7NZ29Y4bCV2kQ7xWlcYf3MRG7YSA
VNDKOJqifITv36bRU13Mn2NE6OSdTv22d7zX2amNfQWDNzRnVGT8XWmHrSO2DbCbxzdZAiUoPAIg
O/IV4vE+aSTRieUnhwjUNt15Tc27QvDVyzfZoHewpcaYCKM4SdvrwUvB7MXDDFwd9VRjTfP1ENIi
J8DyraRGU+rZ/aTKN42IWiIS680EOmcnp9amEhc9eSlKtsuSy8xQvlotE7SRsjvNl73vbPsNuTTe
0W0imLQwsxQkZn/QibjSMPnZUEsdp9kizdz6Wcj4gavEr7IkwMb0UpW0BAeHLdCIqiOXtX8zeRBX
cltcDZiwEpE5APT9ELePT6Qa0Wubrg1v/Xy8mdRXGyUDpCStRG2UWVtvbtIAac5LDxAEjKz1UPb6
80TnZufFbOHT/mzklbiKxNEWujq8ZSA7V74DtCppLZs16JU5qvKKtKJiNVnNq+8yqRa2+0VDxxKZ
DJuE3fmrOk4MhGWQUOOC0L48vK58S91MBaUOzQ/XTmWx+4y95GB5B6v2vL0XgamA4DHD6VLy1N6h
Dtc3SZISU+pV820/W0t2GRqxZqH41rNz1dTx0x5r41vtBNGci4Om0tvEikhwKfwRxsKyZXftXUWp
g4x3VAPMkySJcEGbrhXdKCFI5BvWHVl7D0lvfTULHfVaEtkMbJDrGIqHNT2g7sS6rsqMjzGLpj4c
swBbkL1NGxfVApvS7SqxxvncR4KM5czDaNZRd+BXn1JoLr37QlQZq2uzGCDpdqynxckgQLbwbPtY
zS2E1kIlB6hiZ12LnsqqAd49ezA0feh7uIg+aPb0IIcuYaZt9MD22w8Uw52DQ0So3FqZiY/H1za2
OScHKcxnmKhXIDj8jdESWmvrN2QmG6uJbp8Z91d+2jMpatFZRvX10JGDQloUC2u7slAANSdEHfs+
DSukPz7JWxhLVUWghp2lnIfN7WAC4fWtAnmhyXQ1ykc9OjkGfm2rI36gG+eAPi9H39TsteuTxR4V
6J2t0eOY0MqmVPrShYRLSrX8KdjhhLZz7XZUAlWd3jiF7lIFJtsism+hWVzZUL6MmI/DourMcQKD
Ht6YMT5mR0IUGIlgQgX9XPvqPqut5waiDFeJP5CAnd3nBu3ZuJ7sICcsRoWr+C1XMbh3TOabDJps
5ZDKnovdNKr7JA09qKYxmuHGvZr71NnQ2i3SY+ftpszc6qIrD71rqi1GDOyHrX1ojCG97vvyOu9G
uLuMFnU9sZsTodh3VPljYtTMVz9q0CarIg5qYS5CcbB/cSZYSkfkN2vm59rRCK+TEFSAR9/ULavk
mZAo8P/tyNu5cX2lYZPfFwic8XH4zwO16xcnlvVxFN68pmOKrKv8LPKHfkHPiSjydtKDUm3WSTBB
Sw0KJodNHX0p6l6dmqhH40UsclqPGx2tGcYtj81XmyNvNUqQy2NZbKsSRAiSFo0OI6uipYQl9x51
8oBdDzF6rIkthPerxvFJLUZFDzCVBCuGjrAZsvUQEzNiweN3rXOWeqQJO4V9CEf1iJb0FiuPtw4n
khRzX3t0/ajbOHrFZro7VFHB2hUU8ygPKi32czxdeRUiocFCNZEa5mnOkZ1qndWvp66lJ65MHH4W
JdIImsmObeXBktHXUB/yfUIyACM5zoESugY8HxYfs39s+hkcksMYPDAXBhitxzVoO7S/FSKbrjOP
Xcymp6BHflUM7YFeA20KXWNf6MLWJ2itmdJHeD0kNzbyfnQJ5YkGFE1d71CLMwrg+8V2cIm87kKm
955A7b4r8QVNLIJLRNCQ4nVDQGU2oXZHGNMDYjyLYFI1U2CdNsAMw/XgA8HvmS2bHK60Z9hfXN1M
rsh8/JCke09mPpOdlW7j3n6TecX4AVzAQDq3SlwXsDlRlB6BjFK5iiDD6Rp9G0WYLrXWE8ldupX7
a44YWxtBCsKs9sPoPLZhqW2M3gXlI3VzazP013rxIYpGliqlR/xl23OMCagxfRQnAg/hSi/NY9bX
cA67+K42ZhwPJK+Mut6s5+ZNULI2umek2A187a46zwkhxZZ8zSbsH1GrfWwpUhj6KKh7Nw1BxGsX
vptXkH2ooffnaiHGokTkIBpcEVkGG3OOnhElkCobEyjANZSsTKHeq7ortrGOiLi5jlIZndu4rG6T
PGu2M2vzoGyfSxBLzCcUclxMHdJq4PvqzB9jaayyIvU2zayHu0EVj4THYfCWLEtNvXzpoBDD6ST5
OJs/sxWcbVMPkNCf6ym/i/mLUeNOmedvhWIJLXVqECTirXrfubOa9Gs2WjdDMUCbUG7gOrQ8DFnP
G65KZBcR+RfvHSSBndY4yBmAsm5m4bRra0oec3ZmB9zY9/1sHkt33CWeecbsk+7o/9Ws5NmrJkSM
imJLc/KZqij5u5a8l8tFSj1yM7FfxB1nHZWMErikq+zjPLTLqWahclITbToR+tskB9XeE5zTx9Zu
1OY9QNXF2eli2JKcmYAKjZ3uqq1KrWflRDZnaMeuLJ6/zkp0gdQsLnxPXzefwmjYCYBY3oBKJho/
23M/7uJJO7Ze8xriXceOU/vkhfjUr0L/a9G7I8o8+20WubFn2oRJmXfTmi7LDaeFDApoWSsP+z3m
YGLvu2V29CbtFr++T4r9x7yLTq1XP4pBT7bJEtPY1wal6OxO161HlcNLxytfULN3XxozowlpoYIt
0KTrEXvg+aNhIVAfG8y+rU+qmc1WMWoXVrVeBrnlpKcpJlEApvhaqeqm5hThuvZdkAxRTPU4f22F
qIO4NsSaybZbge8FohuSJ9OUvr8v+lpf6UV4jFzcQ63L0lpH02p9tjX3sc37m1wzQbpn43vp1Sgc
J68JHLF2U9mdKU9utKjL91rxMHQfAVCrq0aIt0KShTXSezUS0iOE3ukHZ/zMGjN9QGNWbOx+uJq9
6tAPsC043GzKFZD2NMhsm01b0rN8pgqGfH/olq7oF9I5sdNY9rUJEls0XUflpbw1fRrPsaVNm7hF
o2MwYtfe4F37ojL2dsqvn+viM/qkcgsP8bPMaIHHTR9ugF3TZOxDGlcsLzH/EG03asTi5AxoG02S
0+AQ59fOVbHN5ogA7ImczZb1oaE8ALjRjgtoZaSqP/p5khy0mDibxEr2WCc4NZrpaZJduKZfn2+n
1jvIpEmJ/iS4orDoQVVes4t7PnFlz/ZqKI3kZGlnsGJ0Vdrixkq701RSPGzdrNq5lI6PAgfzqhMv
Vahsgsht+g9Oe52wfLVz2uM9AcJSU7daYrh7rhiqBjK78/uUOVO10N4VOuWuIBgkNdQKq77cVYZ/
K3P9A7zWYW3E1RYplH8SzlOewPbOu2V7lHoE+un9hvFpV+jlOzur86wfzFnzblTjX49THVIW1N5k
TS1soFKAw7UA8pZ3Z82JMT+RixtMtgOoL9ZJHiqvh/JzMgHttdXB7Jg3O+Gv3aE3mU6sT4heSTit
HkR+q/pJp0iusZ4NI0KBNdcN8GKG68aeSqISNEvT7j2xVxdQjEEKrJ2RoTfW1M31W49q6a7U/JIT
SrGoz8U5sZxH1213tif7XUvE6gaBpbtuklzf91hHfLKvQsqdQ49tVtTGXelNV3ZKwEY9usMhycez
6TXlpkayvbGTaq3rNdXogSX6mAQigZ2cme/0pswVMZPVNG6LliQTIyPjp1GwlBL9Yxv70T1j81c3
Dimi+DT609QctjkbpaA1Donn5rdJUZ0q1JeZjMpT2UfHLlyyaOas3ZtiuKXz39HFwWYHsYZVQ0iK
I2jR8DCQYqlFpX/Wx+Elbjhos8w4wFnvYaMbifyR8TMrEYEHCMGFTsZ6kyeHuaOkOkFIcTtwMNbw
6k7OTtMHdZt0Vg6tU2rbSSeVYxyA14et2+8qL56PSosoIwxRj2C7p/zZje8uZwINib3U44Hzo0Pv
YOXgasyTLRRy/al66pc+kdSa8th3SXm0C0Xj8cf9y612efjH9y4v8SLQSOBEeM3l/uXWL89J6GKv
ZzuB2b28Q2kOyQyLEaeQ5pkPP73Nt5/6l2/pwVFZ6YCtNt+edPk5zIY0oX/88G+vdNPySlbQdmn4
sqcMw/2QeREL3uVX/PH5vr1PCdsDCpm//elt27a/Ys+U7H5958v9b0+8/CadZ7/HCsDv5a1jSk8c
iv/5KT9+1OXAXe7GRUnkUQnr9HL3xxEFg0RwlDDg12pP4WBTbPCpVZJ78Zbj9CLPyyHxMlItxTsy
D4ZcY+cyMGOOpslOMmPSNQ2S3Ac2xayZ766RBOobbzT9Q0pQoKOTaxMRw8GKrX/KGeFSaW4sI/rE
lh8KUEUEH1OsClLiN0VCPKvyad+b5H6GPaSYCSS1U5ZP6EGxyqJnsUGNDh+BV+oITAq5Bst7retL
y2RyQepqbgm182SU09XQpJ+WFkY7actaoT7XYsbrvyT/NDYwN3IV0JLg2YXRudVKjWA57GD5jBVd
YDWF9igJNGQ+UQUUc8GAmrooBISdcNaTV+rNtbvmgi1n/warOjVXkBFzZV81EF+RGcLTEIQ8Jc6u
pxdP4lB8HhP0po5D3m8NjVrJ4uPccngrWlx4fINIH0sqht2TLE0s8BntGpeTdiXy8cDEtoc2uKOQ
RoCWg/GOWh4go1d0OjBSzPGENGctqNmuIGvlaztpd3DkVBDHYmt30wdkOewc5Db0OuIKNTJ/R6x0
iSLNWrfq5yJ3PldKYOhtps8oWSUbRIuBW1TDKo2YA41eFsEwv8aR+VjlLG9rRjLksjUJHC+9ThV0
nPEWGdga9GTdaom9V1kfBqWRQjZtaaCnyUxKEXG4jV7zftlVGJIP3U5UBixR5ksmCvHKOduN3jWM
A9nu/mrW+tdGEV3rWtmjCllXOEh/afZ8mHM4nGXh0o5qP04E+JGFxKQWAEP0trLUCAtx1MltzU1i
2Q8NJc4GhMTWdOnKF3N5zTAW+CPiBVtqGixkqC1O4x/1ObyruyXui5CSYOycZ9KR1qNHdl2JHnsr
SVlC3LtBhjyjUq5u5Ow/d3N9tDOcOGNyO090La24/6CPvRPYRg7EVrru9qJ5whjV/Z3dAHXin9z0
tItMXIGg3LHSIUZZBKk/Kdrj0JrypKc4NU00XYpB849uRmchMfLbXEfdkVjho103IiAdg9QwGYdb
L6IqXPSVsdbEoWvNHT0UY91HEQnshebfWeO0GmO3uMk4ESq3e2Ao+FtOxa8AnuWDO5AHaK3aWIt/
zY2Yk7J1Jmq0BxrB2UFzsHGWlPNWo0vnrE8lpUGyJOoEcoedxslxEn71Nwfvokz/2Q7AZ6D+wf9F
CumxyvvzwUuaJHVGvPpggeV0U+fmITPS+MDKz1j7cF/2FVrpbcjuQGtYMvT60bmZ47L+8JOE9C90
meJXv/PyOSyYO2jndbxIvxoSs2qarDZzo0NfhxOUtNY69JL2vM4gqLr0dZijalflzqPhRc3Zy4xx
n1BsGWrrUONHOw++bE4s6Img8tQ5QjDDfJUzoxsxSccRwzSKUOMcLpRSyz56UnVnbEGE1rn0w1uN
nnSZhxV4XOPd8YZhP1YkJ/pwXy5fkuWWzOfXf/9rm/967i4OOpytOB5wmLnL4z+du70OaUQOcXRw
DJNYYsjcQepnExgcojfIGUeg354GYM3WNMx726wPxVjS389JV2zGU1lEw77QlbU37GI4hKBFyBAm
OLzFSLHLwe/ucUo99GEltpdP/v/y6L+RR8MAWK6R//hvDfK/yKP37+o9+ZMy+vtLviujDdv63VvA
ikTXiCUs4LssGrbP76a1GEhoMS/qOYwF39XRpvm7iT8fTojuWhY+PcTU39XRhvc7ayQboT1IKYNH
jP+LOtoQi+P4x3Bg0TD0KNNexiWPTre3XKY/nY945PI5RXvyoNepts8nFrIabSKisI1zlmTaS07L
c1XTUzBkbz15M7woE5EAOufa3w3G/Nx1Gj2AsOSqS3Rjo89s76RebGTWaNB/0I06kdHuBp/d4CiN
IqglhcMeO23Z2NG98rTyJLLuMam9LUyKvWtJ7ThlMXSoMFcbzTHW0kd84xIzFPRGRI9p0LsgUogf
jdF583y2LjkXHKVKtiOep1AMSoyJ0GxdHI5hGfhDN9/OY8u61qmAmVOU2mZef9fgpifFSJrbXuUs
whl9z7KPgrlznpoy3ph+99BU495yQoK/NWlfRXj6xp7yUirmvR8xt5WIsEZRXRkWq2zOpRbdBvZi
dgnIrl1Ez7GlrJtuUJ+6llTXqbZ2bVr3O1gHPeoS56O0pxevtMgbi9w702rrm0G2dC6mKlBNVtxN
tswPXgelqErpU1Qyse8pxcOcdOVL54Vfm5pdu5P5xXYUlKcoG9YB0pF1UxibTGXd3vT7KdCNDvN3
mmyxZfTXthWdizEcDqzwNkbuWMeqGr+SrJbdqF571RL9tqvM+b6wCd/tsy56KJN2K6mMsWVCejO0
uN3MOrcOaal/RayurpJY/8QU5lwjX49JdiQLOdKl3Dfw3ZvRjahXksIMbaa5LSL8cD9dc38xnzh/
HlgvJzKTiMvFoS/5ON5i0/npRC5my0rJBKP7SjU/A7azt0Vv464nRza0h/BgG7UM+Lk00omnJhrE
Bri98qjwHe3Y7G4Gn8hXDXDaxlHVTmWDceeWI5Ga8yBumxWtiOjRqGraH5MXHd16AE2sD7s5Tqcg
Jy8QuxZ5971xnRtZfajpxvmaLJAFjutINe7Oo5SyQq6SbARZTqfBZz+YlohEuu4a2stSgIMynFNN
dmT+ya2zd3eYu5dOJjvm5ech7+17KlisSNXbf7F3HktyI2mXfSK0QYttAIGQqUUluYFRFAEHHFrj
6f/jWfNbk9k9pM1+NrTOrmQSGRFwfOLec82SESRom3QfEEM+9lZ9Bz7gsYdyxsSXXFMvnU0mV0jX
K0tvd+5QBk+/f8GhkH08OmygdhxCGD+hGjkffT8NzuI00ZvqyWsLAPXr4J2HbN3PU2bdWCkugsT5
q0qz9E5ClmqmS85EkPibz4OuaVEh2G20K6gNQEF0LRX8GQnwwTLK7rqKkeYfAokh8jj3zXwn1R9p
S/uN1RT2RoPbOF9mh/kI1Loxt+6NnFla1rPeW76mlV2cZTP91Rcajg4p7hHBMeETXhZtfvnaMdmZ
GZi/gGMw2Iq31VVD0OOPqXeW3YymrV3uHT95Te3FRNhbkX7dGHNYVNg+PbExgvSaTzObR/y2FWXl
ph1IhuqbbQAhgoYDyRudlN98Enrv37uzfQahWR71zfpeueN17kzj6HG4rVYvDuVkQIhF+ve6pvPV
TiwKGYBBg60NEd3IbvSXJs5yei8rR6Vhp3VwWVdyg2e9iERG/SjLzD6zC0H74t5KfWNuvDpBZOFs
RrJxKgWkkql2464B6dPnwZvnjN/qTVxhwSTXxn4p+1o8OQyyi6HXQ9kzRUit4pDV2eOA2S9k+mWG
rG8DZM04NcpgPDCiVf5QZL96T7aP1G4nlaZU5JtzaVzjhc3+HRqKNtZ7YsHXBc6L7MUcBxmAZyH6
FqWFp/qr9aJvnYmicPSjpiEtRRb27UhydbfOFw3mYzTQ2Ibb1KwXFbloQbo7Q9SM/BnDtk2+N7KY
OZykvsStp/mQ8guxSw2IPZtDI+T747GZxvW8runNNCHm5Ub/PriYRjtz0najiYYn8YtvVdb3x1J2
5lnokRwGHcWpFfoMCEwi066t00VZrjfQkJMTXvXqBjNyFa+GESctVoy234q7ZX2wstK+T0ZRhVXi
HBZBEv1I8tXBDbzm5v0Pj0F5047teeU3A05VNMeqBE6LzuzGlsmqdKKfLVOksT52RWw07pGboDiO
VYlZwOkPWsK8vZrN5ZiTJhBOeVqcLRLf0IpYB3tjv71u6DtY2V8z5JQ702/uB7f/NnbZH6MLrF8P
XrjZPoZpA06hwlyaFLe/HrxmOiUsFDztMZdKb5ExkWNnxtzfy/FDOCybArt7KFr/zBbXj5ieBSGb
6EzzaODqrqftDlYsMYyBN9RCXllNr2nHIszg8X6a2E9sqe48iZLUeg6Lcbn2DtINpz37WA8PWtc4
JIE2cFwHBEuZNdy2fvO2BHif2m0ZT7PDJ1lLV4HEYjWvQcoW1fUOZGHTpO4xUoS85QahH0RS1z1O
Wvbj2p7+/G8XEu0lS0cf4ZOBrI0S+7JhIMc3Xa2gW65ttrQxbk+Wlhm86hlL+x67W1QlYWAmX5fS
SinW7fLS9XY0Etl5RDp/1qVn3rQTZ/+skQHmWM56JaCHHf6gmTASbeqhxgjCQUe3lI+IrWtXSYcw
xTLdHcp4sApUkhgvLu2qv05l9nlqxFc0A8HBRKwMYptYVKPDPo/WYnRWXAweyuDB3eIqAGLt2TQa
Abb8MwoWFEIoBxgRahdgUSaAIWtiR4PBWhiDfTNXFiHHa6kjEmRDtDpFekHyz2JzyWcESzLnAFAu
U95RU8xH7FzFDaNWWqwaLEmdzsUV7cj3GtfgoV0fhRZkse05WsiAqX80c328yhbqUhUmqPmZY/mH
um3K67h5KaoS/jhC5v7x+4eXqz6U/y571YcWO6IPZ8tllEAbrBhVP1ULc2v0Wrp1ySNrvSAKpjS4
JG4TXLbB7I+6bb42HSgObVseJ+dbvgXrDRwLQ0NJbomt/cJG9oAZoNhruqQKNhd81mZtxkitlysJ
dwzztkdt7fPzMrjaoej8Bw3w3Ce/wmPgB3r22JRepaY64mCDNBJMiveQ2aewcbogDPxuiuyqXG5a
dEaAWrst3sQir2YKT6J05+TAZXx1xWxcBlJ7mdpse9zyN9PyUMHuuy4JIyYXxRjDD1t/dBLZUUTz
pqEUeg2yJNq8zQCUvTFOtFP36uAF4s7Bg7YgE0+kd/CcHn/cqP3TRf7isf3Zjml/aPvVC2+r3gb6
CPZPxji/vvDVViAJyMgAk+427JfcWG7RfqXxmz1uyX21oJHSbVS0te9gbht2gZZd6h7JeuMw0Fpt
LX8s69sqczR8FXKNV/IhorFoXvVEd5iAplrYkflxq6GN47mCGZu1/G3V6doOyfrFoDI4JTWyVJ8j
IzQx/x1rU9ITOFNzkQxcnw3duZOFjxIyq7HJQ+CpgL3i4fJ3Po/zpyFN+mjTZRpTJZ80m5yf3384
QXP+56eT0QgjP9ME2oB19tcXaS470cEncR6pEXli5oV5J4wHBFcj2BREEfybby5ux9CdlvGsj9tC
u5JPYTsZ9gkComDf41SHoh8Hat9lJk+4pKy12zRChM4GvwiMCHzQhSnudqOrNFsrISTcrCr35DdC
hTuIGwKt/qpH3T7W/TUrp6vuNUiUG4iNs0nMl5+O8eCWAS5J7+ualc6RU3FDK4IufLGCU2PpLDh7
cZ2mMjIaRHGdDiaxoWKMTL9cIsPP11tpc8gVYtIvmiCyW1/pcILaPrdD5V9LnTF6n8wjhFuoJX5x
m6fAeTVAv8dKgDYZuyvCsHgdi+wGaz5R6GtmP+vG2oRWgQStVBQRCgkOknOaIhfLRUl/ZaJFyZCD
HOBf2Bpxk21vEM3WMHwbWocMbm7LmV5nj5bOwWqU2Tu77pFwlq4R5ZVrXOqTaeiobgNXO2oUTfeG
DXsOS0nH6lSWNzOZQmaWobSv3Ws9yvFRbHqskTKxa4fWvUU87EW50DNltHsbrZ5jo19CEOlfzWUZ
vvgF48yBcHnEq0pYBDCaUvw+mazvUx+uSvczrImMKqXwMcYO04t6AtlZde9zQF1rvb0VjQZVzvDv
ulbrYj/DOGib0VbJ/tZm99jqmntGghvWnkLGpWHtaMg0ck87N5l70qsufbWKkjXwKtYH0Wbnzs0Q
+q46mHbfeJmX4FRIwAvVgulBtzUjXE3R76ep6uNB86sL0tj7oXkpzTK/a1u6HHPIYtNB+1f1nDxp
eRDmZEHaqnYlIecXBA8AreX8t4e+JUJulMaN6HSkrWXxbIlzBknn2vopYQm9RGGqvvTT/uCV+Ter
LuvTulDFcUvR9pqsMf0AD0bBy25Lk/UH4P1lHp4sa0WEsqI284Y02K1Lqt/w4vq739/FHGYf72Lm
fLSjBjrB94HNh47Ur4xy7IupfXRc3pqlDPKocVAawbutbnkoPW4uR7/TVfYduKAnM0sQNrY4TuVM
WtqatFlo5C4VBd3dYjndxcrtcS+Se6baD1Anqmdkw645bA+6mWcoTVelBMhM0g17OxTMgHf+RJgc
9I/nIfedg447EYUP56zVDeVOQNk9ZcnKO8E+6s4nLmDyp0ddWsEzsnmC5Qb/diqIDTaNvIsTBigh
z0xCMBpiHM3JXw5UuHrEdAZ3Xc2ev5/7IvI0vCCJ0WThkmEYwUs+7CSw6k5b/Yu2+f5t0tbpcYQC
qSJzK/7hFM/CaF20VSS0TsHGljwdP3kQjHKQEc+u0U57meoAuxG2hlUDaGRwGMjU2Yu1te2xEPy7
Ulvy5zJ5cgP13fqm3SyJL0+B3ePoE4G5axNONx2g8WTgrMKLiJ5Yt6554sKx9TsmHw48EtcAubia
GHRb6vwpQ0qZrnDKg9H7VtYp3HLAUmzBRHrxLBQJTX2sAmu+GKqcSXMb4cAa4DyblnZHKjMZZ8YW
DswQDn2wDDtAWxrY+fFkFTR0i7FRzQutjaWcDhXF3q70YCOZbR3sNB3RJWqpQWl/y90waNVtvxTM
NWbtVUz1hP0CaHq3MgQH5U6bQdFR15hWK/MZj0Z7cWoibZNk3MKkzp396GaRsPCyEsLr7qYxSOOk
UixghBR8dNp2QGg4FkcZpBX67fwvqJMwthbdiuSIG7JKccnVMqCH7ZPrxALzgdchwsLwje2+8VS7
QwFx20rPoqn6Oxf7mwelLhzmtvxm2Hc8cZMv+KnWKBm4I8kllif0KAS5BDgXyK27Fb4413KUL9Jw
vjKwMW5a9dUA+zeAB9q20jpLhpnPEnHHPjWwprjitew1867Xe+s+ySxyq9E/xn6vV8iDSp+3MCge
CTZbdkVN+20XP5Ju/uq2vvuQv5r4S89ZP8NYOA45iBqhfRfY3cKh6/xLJjEIpV6FAHUCimvotf9i
b7I8MEXEspjL+lDM9F08Bl61vnQB9vGsLFLLjZJKj6yM5+/Sl+TEbyVKsdUktZeYnVPqVC9NWo+H
Ua/0c6M/47Gi5Kkt8cmfyiOB0gPbj+uWOiz26uG7YeX+ZS3NLvaIEd5thYhTIxO3gMPFw5wOJ0eb
3Di1tYrjtVlfi4SPHcVRlg3bW7usfHiAaUYlm+9w5RS/lrIqjnb1qVlYJ9qAWo8mpuvJJkTdW+Cn
atMi7xu7exoHP41l0Gpx7QTyZhuxHwQJ48lJLNRkWr+e0zEnbwGJp08NFY5+UB7KiviOKmV77phG
9lYaXoswa/Luc6dh5tB9Z05h3uJiCCISkSBuFhnGVqIKDvZk9+EgDGzFg/98rKiNiD0KTlq1GVff
zl7yhC1mkx5lTnBtu845YzBi3dxmpQykf9qhA0qOpeb36J3eTfLG9Ig7o9Sdeq8PfRbJKhMQYtHg
L2iwsO1X8sRWZcDxYSVnjKQdL5SAfmrM6HZ7YXLqzFOEuP0praVEArMuB2siRackouO9bF6dL4Ns
uhPN+9OW4LFYoTcgvlnNWyEUvPbQjPk3mc8y1pUt3WSrvmmTjzGZtPYayU3qrskVnPV2O08I7QOW
l+hpbYpZ3fCPm2F98ipPBcp88ozNPOrlyoLcoEgohhytr/DmW+SNnzeGxXvdKnVW4vMjO4SAFy24
52bpzrk+zreyWYCyVdYP2abbvliMFa53dZd2aHbspuVMs4vusejcOAheDVDcbz6z82iQjs56dOyP
SJr+T/zW/98s/WmzBI+Nyv7/vlmiMBS9+FJ9+Rm7A2hJ/a1/Y3cUyDEgW4Y4XDZVFCH/i92x/4VB
n0xu4Ey6wX+hFftf+o71Lx0SrM7QkWiJX+g7pv8veGZgRghbZJIOpfb/ab+kSEI/N9okH6h+z4aM
RX9G3N8H4q0gf3tkxYpHx0HHKLI+YBC+PrcbG5iV1C0W5oQ4ZkVwWLsldBbyEXC3N7QysEDa7YaO
GpMeCpDAZZBgOOuham+WYXTIJy1fSC6Mgmo2otr2ETfIoY+GwfcPibp/qiU7lQZBz/ZwaMd6PLtm
90naLZQGBn8h5XEbjV05ht1f/l2f4cz0ul6xjQce6m/SheFSYesLq9E45YgM4Oahy9cS77oF8xgv
G7bdBrdf0TK59Ef9AAeZsVfHRbTll1baI3nI3XMHrHXXpfyuZIgyrLP9ZsdSXHEpdwkRQBFZlePf
A6ui05g2R0llsfdGhrqNtsY5cOddVmGGLvkBXbOel5bylejqmi6gXS4GUlu3PjeMQO+6ldmFgeVq
CSyKjGk+sur/3vufMqNrosDT0tDOXS30a9OKi5oCpUQMEM4GjZM6rAPb7eKSFOGQ87yApOlvx9FN
9n7Kniv37c8rMuY/4Qn/8wOiNpysDziMwJJ/1CPkK7MOAkzZmFB26gNO9Pc/JLEQIRLVBs2cGhgi
wtVHLspGaL+BdPrnxfzp7vovOyS2qh8+q1AzLd2yIQj7sMk/kBKBEugLGqQGsAWDA2qYTxbOGEhD
2nifmuULYsq/hS3/9Ar8uoIFzMiNQUAb2Wi+ExgAEX/t9rfRpQokUJIgBXHVMYjs+GAnWxqSOrcf
BsA/+DDwNs4by5KuzbFWQAhMSK7i13BPpNO8/v51MFVn8tN07P2KiOPTycbl/ND1D0thAsz6ucQf
e3qXBucVSrA+GEzUV8NhoUzZ0XhDtrOlu8fJfJkrGFWaLM5ZzmCXJaTJxiv4e1oQkbvuZjBwl/Sn
vKZ46KE2mGbYJ/nT7y/6o6Dk/aIJtoLvzD7d/Y/0yJQ7QFTEs55shEqx6FcKOn/dD5Pm4dKkccdd
wu5tbj8xzWZWknIfChAUO5q4et+Z31t3rQ7oglkJwHl2S+xIon2RiaXaDuCSLDXNIghlm38dagwF
EuT7eUoUF1RbvwZjf9s66oUwxfdFW9CdwdDdsVp8RDTL5loGz3/4jdUH48PbhD9OUYOBD6Ij+PB5
XYpUZmWhi1M1zCd6EXvXtaI8pPNL5m/mlVnzPqgw1hJFmZ8NeyM/GP4Vgj8anmb26K4tBNaMZ/D+
tLAgVOgxKDHEiPPOXILnqXVFmCe3Y1JM+3chV9CMjZLNfAlI/9g5uJlQgRl6XDnjFxbl27HTYMvX
qPLbxAtFau/tKfnT/fIhP4A3Ws1vAbTqYOIYk324X6TRe2s5WvlpIJmxDsaZl3y76xL5VRuhe7U/
qrWOKjXEX/q1Jw/M6fbd3utTasyeOntxL0PP2rREufEHFqL1366N6zNx4Sk5hfmBINu16KyHzs1P
7XrUkTedN1m/1T5TkrZ3n5FwkwypOfv3x4E56QxXGjY5qUuupxwnxMR74nbVTtT83HvZV3tbi/2Q
ug98LHuCMlof06+Th8bW/YCA4uN6f2Y4fXaqC7HJ9y1Ci6Nmzvq+znED+7K8R1Fvo4kWYWM0JW5a
8RlxnPunjKP/PMJQqriEDCHkCjwkrr8eYUWazyJFp3jaEJBHjszvcRsGoe4ObQhF5IFoC+bZw2Ee
rEuQ8MUGn5FlePaYl3bJLI/dy+9vjv+mc9NtuH+oASg9WFD/ekm20GaD1k8w4UCLyjzgTs9ctBew
bbGP2yfIkwSxMnc0A9+JBg8rgUesSl8af7oSdRv+dJsqdQ2aYlOpazzdJp3y1yvJS1YAncZtOoiE
cft3rGsajBjGpyKf55DlHMgS8ik2kzyARqcPzJrjUDbLeZ3xCFmD98L6m/CYcXNjh0arBt36+1fL
+jBx/ucayV8KlIaC00Q9pX/ah4yu7NHlLhwlvXMbDMD9OlzYdlC/aqbff7baiCVceQGlmByb7CvK
hAb/gqnfOqK8paD8XuQsf/3me+EE+dNiQH7q5t2U++W9qck0SgQBUniMKwLNS6QApvYyjhkxN6vZ
38iFas/v8kjzsAX9/jczPiwc1G9moHKyeTKQsq1/vCOnFdFu6wzipNurxvB1iLJ2Wi/C99NoUNpo
C5dJZbJlG4yWskKO+T5hRHh2+hqkoDefyYbwilz7wz3jfKg23kVX6B9d10KDhQbywwd0Ao9ebwlL
UNbqB/p6spryOudZvz47+pyHS17MoSi2R8AohnoBsx0jXjO2MYybqLw35EfYYyoUKkuinRwABXVj
eWBaVgPgbR9veABJRpN3+lS2MWEeSEaEb0DvdY8CAe0zlnVA51uufanxsjoWk2W5Dt+Xwm72EJFG
NnJoFbBZzbVTPowt+J21xjg41AXGKYi92OBnbHf+8D2Zyu1SjONtZRbGXTXxPpLn2zoNo+wtv1kw
bFbAV4ZMHgPGQoyegoNWwCWAQ73tEpGw3eVCHn7/5n8cwarX2OHDjPeNDom954fjmHI1mdG0ake4
U91xZtsqAeXuto1fHD2Ne2+V00MSqByZZKritvVlvJVtE7sGBCMjNVlsEhgbFItzItY5crIyv199
HcBAjfu3rv6uLSyKrp3+lcigP3I/+0yDOidi+2Wj7FfG8cEGmo/HPEYFftdMnf2pSZ49HGp0Ttca
akrcbcEbVi03yjuckkjWktM6WWyferYhGVpwqa0htZM6H5bLXGD5HOcfc0/wizM7wy5lm4Q/N4Aw
QqSUyb38JevXO6jHa9ixvI0tYCppH6THoQARx9ycmW/SZUerHY4GdksGsdoEODj47KSa+QAl+Y4r
HmAW1DFjVoxb23ImPTIIf/8GGR+el7xBGCBhJ9O5Uav+B3Gd1RMTM8mrpAm29wNTw4LJ2bFZ2HOu
xnrImWfUM2a91h8oZJbq2ZXk7JAT/pA5hrVXq/RCqyXrHmx9lVrf/+EKPxRZ71fIc1xJdZVg92NT
IHD+AQTqISGoAradoRolabqvdZ7tKKN2M7fZThCbNyf1FsuO+gci3udVUCZ76HuQDaRHe/PWnbfR
gP3h6uj8PzxbfJ2MDPN9yeAHH2MjVr93ehtV38nvsHcIocP8GufPMveKODEbRHfLvJIpNABqLAW4
n/yIHchk4qoeelikot9fEIkB6tz69XHnE7bgIVKlleLSPlSlsms0c2rN5LhYEg+R1RePJT6EyPBP
1VRpb/yneMhEdU2FyJBB/h1IsyEc+BNeQh2vq0XuKTZVDVvDcd787GLXf1POjIBYZgDHiStjEGT3
pIYv+zlr/dhRmy85cVcgR7UQAr2m6J8BjQ77qVjS+w5X967krj7xVt7kS/+9bur8hjDz5tgP233C
5v7QI2M5e0ofmeHOD0kltg5uJ752eZZdFwf1UlF3ONFzWmH8Qmcr9+5HKoxzFnCdE6QhxHffdEa9
E8ChDhCXtQRHQHaXUfKj8qDuY8f28ITo6WPgbv6pznj4l6ktyRItxbnJE4Rn9YYTd+p/sFNiTpcT
FWCu/neLQIe9lB2/VMk4He4pIUUbSdqWHppwKi51iq/Ew2r+bPqfeLEzuI/zY6LbSezN2YYfqWBZ
TAPNQ843rm7D+iQB2vSaeDIe+94+BVUXiYObmpFvNt2FB+pnzZu3Bwtvrq3s8862yrCcsXpLNblI
11wcjFoyj9SWi5B4XGehloVEgLA1tz+VzG6p9URUqG1Iobk32+IvF1K55a7l6XsMYHRFrEYXhGBJ
dqi7xH3bzENho7jLSPEbSvPHiqHwcZT5F29bCc70Vu3AbgunBrHeWLf9gztbdvTGIXhbGlpwY+TO
qZ+H5BY2K3reakLessy8k/ANzCA3oTeWTdRlKIkbL5ixjy8teGMtu2/Mso0suwJgYxsHuhvzMJjc
1RupvafNRsxqaYmOM9N7Tck0i9aGZcy8aLEgyoF8BMaquuOC39qwXqVVfV5FMKIk9b8Bcm7iykMH
wwwIGlQru12ZL90zbXMZu2Ph8TdXZd2t8V1MfJYxxQ8nt5txJU3jIVUKaN9pOiroNWWh3NwxvECP
gqtJeP3FWgrA7+vMZgIDP0VVGrnbGE0tkqWeZmo/mZ4TSSKN7KBnLDT3LrEq3gGp8Y2e49EqXAyI
qAkA+Si0gDGAtHZc+uKmXI6usB/wXA4xWljq1BGbzFaPhA8gbNtJIv4IfWnvt1H9E6539YiEedBb
45JNtI0DGNT3orurEgIIxy1qjZKUQxYO0AyNAy2OeaqlCm7ujH2qbUzeOoca0RuhQ3vWcvAScE3M
XP5KDFIi+z4pwmIKxL2UA3KxnseX5b/WUyvITkPUORYSNV6tTzcB6rFXK+GGZCFqaunyavYmo8C+
3HYmBZNiM5k7DJ1mXLv9oUjS5Iq7nn7Md2NptfS1y9NUre4NNVCTl8kx0Jzt4MIJCDQXO3T5bdLZ
om12AuGkCNIbT1206IM7Q3o+edKGgj8alGB0yXFhbTBQM5CWQWY3nMqHlvDeW3P95qLSXtsWtf20
aTs7r0sELK3AeVypZFgARQ2i9wM+ume7hGxX5znoV8tGOMyjHCnRcQDVISvSuCdjuUncedibVaY/
aMsYGeoXr7tyPhiT3+3tfFxe/YbVWZJvLwWoDupH7YhVsrvzTS6uSAWMyWF71TY92HlaYNxsfou0
Cx7ZaArnUM6b9dp4eUZUdDZdJosul6ehyAoZcluxmHeQyrDNQiZb2H8RG0ugqIVNdEWaGNYw0T61
iT3s8gKGVrDZB1p3Xief+QS+/CNinn6PLGYOjcX/hjsPTgxrLV6Mgaxw13tEdh48uZrNqGPNzYvh
5J8bOaQHKrWBUvJ29RD3+YyUl3Z7szuOnnacIgl5EiDo3+XE1ICu8btZt33cIhA/Wb023Qm22qEs
g4ep6F0+fYAhaLPpcMB2jcFiRNVqExFeHR0vey7Jcr3Ta3wEtkC1BiO1YQt4A/aGtxK249x99YLF
YUBpNCc5cg5N2mTdMiZ5MyhkSmfozzPZbzdlJS+SjOKN0BOHJSXYcCC+VuAsnPXwxTpAJ2e0AGMo
xoPVzV+q2n4dZhKKYf2Y0dR5bdxAEBeoARsm47fvP3XpwYSBT0vY7szdHj0Wejvjs710nFWzU4WZ
BJq5dj2me72BnkvuglXaEWSinUba1rkxg7O0+UDrE5F/vjFXcZNdtpzAjpbs5J3fW+fNIFhpGKen
rnTzWKZWi82RpdFq5Eu01e4j+QvGXcY43Bv9MWRLIc/zBr9FWJ1+MoJaP6Yp2F5Nn/dADlSMI9Qp
qVL+RBOODkPXhBzWcKza9WauuxdJZGNSWNObHIGUMbyhY8H6hSJoyVAv5R1vsCj1cC4dN2QGBXWY
I5dQ81xQVeZ3dedcKxdQxJyhcxJiNuPEsvkxBQFFJQ/Btqytp+wHZaRx0YJ1H+htd8o1PBhVibJ7
OlaG5R3JmE5Y5kKdzcy3DeIGsfJ6HRbZWffYCBslJaAV8IxughrplTUOx6Aivsh/DjK6h2AdzqXW
GwQ78riFvergYIdVRAvq7UkiNEOrHLuL7lahizt5n6A73VVrY7H5w404F54RB5v/UizBd2/MqpsA
LsJWMuQCFQQvqGZbXSTrZZsJj9WmHGktXIwpd1z6mDFEULPcSbtCsjUDNZ1+9IOe3xeb9giGPNv3
JTsUjDct0O0Vm9xUoA91zF0JMxXWBdQeGcBiYIcDhmfMAMCQOG7oc3MK8u7VF/PnWftrKV1czgIq
5khskJ84T4VaeHCOn7gL/B1CjOTodMlLM4edEWkVu+fe4nvN1DauZrn3fQHsizEjtxzBtBzJ9Zqi
AUcMdbBmZNS4TnUBbpknMZvtO02ls9P5MXbq4loZVldlXcWSA33IfU1nTK2tsrca+Fy9NsC4pIyv
ygKbKDMs+p8Y4+GtpWyynTLMdggNcyUcx0lrKkvtiLc2FZhsseSR2aB8t/ukGr82aeeFE8OYtbc+
pR423QW/ro9vlzBB7AY4eUdl6Z2UuXdWNt9JGX4dZf0Fc9yHmrIDm8WlU/bgEjZSoQzD+oZFvFsJ
2VuUnZitgHMkJF6EHuQ0ZTme8B43f83KiNwqS3KjzMkCl/K8vZnKtAzuA/iTMjIbytK8KHPzjMu5
mbE7V/ieDfzP+YwR2lGWaGBo8AEoJwhijVdc0+yoPwlc1K2yUyPxOuTC4XxPZIO+Gw4+Ilcd5gUM
W+3NxpUtcGfT28M3aP1D1tNu49/2lZE7U5buUZm7E6t/yZTd21a+b8r2adLqKM2ar2CaLp6yiK/K
LF5TkUzKPp67h1zZyXtlLO9wmFeBe+lqFndbuu3yRbsrcHZtqGg0vOmeV4qwUHZ1fSwc1FbJ/Zwg
eFWW9nzAalEom3vO5J9g2OzOSg+Lt0uUHX6hcRoz7yrVMChozC8C53yrLPTAUq6dJr+ha0R+cl1d
u+JuxHRvKPs9ldvtAI2SxzUMpiz5Wvjy0fXKp8btju7UvAzMG3YbY42oRdm/s6vbrgBfX5U60nwO
voCxzC5RUIAZ434BJaCEFrBBDUBGIiCyABKwErTVqRac3CI1os99jfSrBICacRREbgHWPFfTQH0y
p0PXZE9NBy9oTZzuhhUgt0S7wKLdus8URzyyFezAzYIXVwASVhiEUVEievUH+LoKQT24BKHACe9f
vv+H9295//KfPxR0QbzzF6b3/6mgDAN0hvfvc99hFu/fGLzjKt6/5/3rVWEeOIUu71/9840qtD4O
Fv36z5c//VPqR8+FYkm0CithEMA7KtBE05a8FQqE8e+fbA6KTfHzj1XwCgbx1e79//z3d/7zN//5
x376KWlgPlUKklG/8zLeL0NXEI1c4TT+/dc/XN/7D//px7x//f49H1649//vp5fmn5+jfkWwPC9B
zzAKa0rq0K7bOCdPDnTRO7bC0IdRB8ze8iXAlkmtOgJ+AjlCWtp21jBSIEtisr8pNInDiRbnCleS
GtN8b/kU+Hk5v5XZiCpdfAHzeSM7xqB945CFMsSdwqB08FDmATDKoBApuoKlCIVNMeCnpBkgFa+U
UavPyanHvMejDWywUMI9PCtQlGCx6ArKAqSmPHVJdu7BI10VINH1miuOJ+CwwWlx/WJfWbRgNCDZ
3lfgF9ThP/oMFEwOEkahYUwFiakULgYY4xL7p01hZLRl+9IJ+VAsGYZPID06Dk8X8kzLtC+yFIwm
h0ojnXw+SQPbajfrl7yzHrpV7SEUzMZfrqSoKlO9fqzfcTcKfINRbjwQknXIbPc5UXAcHZ+e5+T1
HgBMRkr6/WiOLSOSKqqsCUhH47Egt46pA3Qn3XcKwZPWCsajsDytAvQAqWG7qaA9tuIQPAlG3fCT
vG++gvsMGHUshftx55PLR2Xnmd8lNRtieZ5G2RwbEAv2uYcQF43TDcIJAFOmJg5LNXY3DCaoe8if
qUvttlza4E7zT2053zDX+KLDJqphFAG3XHaI4Vhczs6KvPUltxL/Cgo8FqQRhFawfsJYcu8o+FGX
g0Ea4CFNM2AkSsUONjmwpBpqUqPwSV4aeEfye+5tyYEKxeaSwVqaXIyqCr5UKQwTWZimwjK5CtDU
KlTToqBNFvSmjo76zq/nOG1vPZwsV3u1kCrzqd8tCv6UKAxUim4TmnjO3w1OwFlJtG4WmPKr/vI/
7J3HctzM1mVfpV8AN5DwmJb39EaaIESJgjcJJOzT/yvrftE3+u/o6Oh5D1QhkRRZrAIyT56z99rw
OGfod0Z6WMqaSFDJJMdz+lMOjkjQe4g0hoqkS/KSAVMF4MvthEnmHFYgRDIPoCh74Gyg8Ao02upe
L3qGN2DBFd2msOoIJm6cHhqR/skngo/Qgv6JiOnYT/MoDkJ5wS2xc4xzPGN0JsvG8kHhzn3zyK/W
XUumCRVz5ZuRmTQ0/O9Og7qMCGQXVjZBKAMYrx6eVzGSZAHeKzJ6XhkpjyKdzmCrq01wh4FNfxwN
B+M/JSs1lYBH+3pLEPnPAQzAufW/suWlXZYCIy0ZdqndXedg3Qxpu11ixXZqLb9ch0qySscHIlde
c7hlTJEcjTFL/PmYuwbOKcWTLAsAPX5grBMnRbgaBx1aPtcGah02Wza7z6mvuPTtFPlj5UV0jeSD
nVm97hyRGJ3nFwjP20SD10h0ZCPWMLYZKpul8WzZ8hVoXFsltnaJiKHVIDe8Th+WRrtNd8gbtLcO
6pseD8w9oGnywdKdnXavOIwvrvtl2gmybHyirUbIJRom52usHMHVzsrUqLkU5lyr4XMFHlje2kYc
pHR/YnVh0XBieO4umlU/RTNijSWRMo36FHlyVr6Y9r29/DEzyLHl/GI14z7920dgiqfJA/8YdtjC
xF8uwHE9TgU1BCA9AVAPkJzYR8opEdhq2t6du7fMh8i2uACRohBpsa40o49jcrKSM/TjyirKbfFF
jTFpql8N3m/RnL8Uxsekh8+x1T6HeD6J8JrfgQXDo0rfQ2CBjaYGdpofCFv3WgMUHAALWgAGS00a
dOf0FcFwu2amiEdSwqoPDKfct3/clCCKOqAIdWm0VJlOvShtf9uDNcxoWxBZ8xdd5FMAm2qlIoe8
r8XZps9dKZEfy457BFQi6WXXWbMTGRbYvvijSO3cdkpdylh+hDOOacyGYJgAMDaaxJhpJqMx0gMn
FM0jYqPZjZrc6GuGYwnMsXVoJgi1RcQtkXx19SOKtfhqmLcUEGTTQIS0QUNGd0Yk1un13M+MrgFI
ZoAkLU2U7HTraVm8U1ax8XeF5T/bOAl8IhKmUW5d6duXjjsgAVXZaVzZ6H8abcWBpbXq66AUSmz3
HVPByZQ/Z029tC24d6qcj3EHpVCmch8IkjtzUmMow+U60vzMRJM0DZCaCVbhswSy6VHoSU3dtDR/
s9MkznHyXhfQnEIzOgEfUmeS2OGB4avT2lkn4ch5tmROWmfTwcyGjVcoInH76BdSfZNYCwUEHDRo
2rs/ITtmwBxzRh9gUpPocxAqPeeh9Q2xxVz1ZLstNYfENArXnWaQEi9Ds0xzSRNNKA3wXa4Q5DWH
EvyuppgGmmc6arLpgDlbk04X4hcRyu7wSNLOS/P5MkbLCGeyhlkg1TOhSBW7a/Ha9TvDg6Vqs3py
VIWvWgztscBlfG41e5XEQOuEOPm10VzWoIfQ2mtWq62pralDxc9WdTIRvYNBmjkPasprBu4VsFpx
cDUAFhAsQhV/TynCsqwpsYvmxcYKcqypGbK6QzVqqmyo+bJmgk0U4GwdEy5UodydyhULJ5Z5bwPp
s9u4efoWaVtUZU0BhuLp0XLm16oaaArbWI9rk24ey/dIOKuhGbg+MFxDU3HJODu0Hpxct8RPkw8J
qmJuUjOMii0/kUCfcs+8Fbq9CT88iA85MXm8sIS398KgpsH5sjVFjBPVpQNCs6JlDEMY5p3m+12l
0H0XzfnNNPGXntBz1mN07EWDVX96WWq7+kNfvJCJuUZm0ZwWBrQf+Hc/ekeR1JB1FEdCno2JMXrV
HCPNH5aAiMnTWB4K0MSASf0zN9EfV1OLR80vniuT8BWQxoZmGxOnw9IA7jgW6S44xaQuHTjt0Kgj
pQTv0bS16uaWhm52k753BPMOaJ4B5q7zzeroSXsXZAfVDNlpw8HN2wR41M+hlV2xfpFRZ87PU7RH
PUeiX9vuvQwHI9MCNomf2EKjFWwwzXkuNfG5Bv1M+uKwaW1Ng26cdwkeeq67d5kwzpaJ99E3k7Uz
FhzkkY1+SV1NzZgmcPCKhO9sxvaj0bW8AqO/GlXy4HH7rxkG34jnK7nZZbQJdL+z6z6inoSWevY3
zuQIgNhsjZLzGNcIFGwFDtvtEK35mpAt4ksNMJs5QbYOjBCcvpM9L+JRtfCCHYHiSaowhvYfbcgF
wZjf+IfFaC/oA53tMBF/44eLLsXlDS5CcoVf99yLgd4nXC3J5F0YD5MKX8rOU6cqzfoTrVua0lXq
xdusoZvy7w/2A+P1FnGQ5dcMlgrCjEvDAP2QNfZbbDGj6mPDWHVdZjGRISRLLXWFfL0msyLkMI9I
29+SM2iCL+fBj40J+R2lU6bGfz940VJvEt/GadNjKvT1Q6dt9QsBKh2w6lXd958o/QhTq3zrNBYG
xaJqcA2OHZBa702lCXMCo1h+oM4Fmd6jTs/D6dRMLQo0u75EOhbq/mCY4T9/Y7vyODo4wfr+sRx5
3AQVNLeIjFKJTytT/w3vMUNUga9hXwv36HSzPMW0pU7j/Tf8z7/tHlcjgRdMXEsfq7YLF301NMqm
80POlrcwBQRbQq1jjypD4BHEH1ZeRFtaQjPBCMf7z6zsBHTmf358SvetI87zkGG0PdGyzuBdV0u7
g/Lw4vTTeOp+MGhuT4n+/P2LpgnF22QZKAvsiAVadTATkG+Qjly5a6/h/BH7JsYu0TJGr5KKXZFu
RDvMM5kWEJRtTQuQmUPaCBdjZQ5qDUYToYTlDw29RR7yrixOy43Ej/pUOhG/zgIcLG2iFFKeP+9p
Bx3+/ck7+HAxGRROX0tgN8zAdECYVDqGTJX8Jgy7n+5xZfeHjK1iM9G2WsE8A0qQQiYos2yD2veW
eSUa1EZlG6o4grfjmoA+/ZAbHZIZxuXq0GYYqbDWn9KZanuENPkjdxd1DNL8gJbbBc4W/5KeNLZ2
xfWrcLD3M8zp+wP9bE2zplSGkbKeiyigo6H++eT9b4X+Zxs0TFJUiBm3Z+iZGDObuO6t+cP03hUN
oxxICkJ3cKwE9E//Vns2oQ+L+sEe94MV8HdFHJ8XIKIZCpfC00IukOOPHsy/MTTP1TKMT0VwziPz
3SkcppnAcYrEfMckDh7Rsh6tyf4Qlnh3B1JEVET0QOk9R+mwm5cpoXXeH6mJv+uYuvln7ALxKxmH
2gXf2q2qB98Yn1BgvgMCWiHXeZs8KhB/+GUOBNgsQqqNIb+AQf1CfPk04dGhFQWkGs3SscRKadDk
XwcjLXMCacuzrRCwU5otDLQY9ZWUjKxK9an2Z/w1C4c6/aH/PHT0oxg69Mmxwj90/3jhS7k3Ms7s
+nP/7Ush0HHx3b/l/dNmr/xtOzkf/+3rhnBAX3//4P3rlg7Hkimda52XTIWqsjrEs12sGTX8le4I
3QK1iwzTz4gh3qal21Q2s/HmUwGs/DJUp6EFpWmcS1j/57Y3kJ0WJj4+kgSZCz4ZXfAQtd4KkYW1
6qStoLjwhhA7sEqH6Nmx9STMNXZxHnKGNVndbD7VBYw2hlQyNlaN/8ItJ8y//VCrh2Zap9U0bt1a
wz6z6OL5J3y8xSbIEwJYh+zZLuuMip7ipqrz7ORN2RlD13RzE24rwA803IuKOUajviQyz32N5FNa
JeTl2joYtXzl2O9T08m96zosd8rcWWiUN2Q1L1uvFy+4duBL9TFFd8ReHFBjzGzXe9u7kbt1mBLZ
PU5LsZedqU5JZB1bN/E3bhC2e9DEh4QjC6UiiusEkfmeTiRnfSX++v7EPerMmy5nkgSX9LOZalo0
zgJHK17P4we+ooGIrPyXSAu1szzvd1cEmKi7JyWLR0/Ffxy3MsmQNTZxfGnYyt/G3Nqbeeces4AU
HJPid+72yg2GI8fZt7INLGbDDOpEOf+pu+BdWjZYFD0I6Gr/xt3xloYJegMRY3O0g12gki9i8T5Z
7fkV66NjW5wlkuTVCadH30XkxLyfdDMQtjjEd2psdkMtR2Yui0bch9/GH85Z4yULoAR68bhFhOpv
8E684jhRJ9eZF4L/imTtxf7fpoaa0C3XqCJCi0nbiTlmSc6937XRDobCi8NhpcSvthflh+05v/2q
irl1mX0wV5u3WgutmMZOPs/HjlKtpWqgsTNEAgjT7NO2fKTVS5XL4dxOYHuA4uv6S0V2zs41KpYI
h8AFM300bPHTt5PHMR4eYaas3AKQ++gk4QaQSotoTNK6hkprmFvDYW/nZ+feeW7gMNoMr3KUJJbb
c062ptdYMASu2uSPYS8W3QXjXMkOYVJ/ncrph5NTrib2+JjX/lPr0atQ7rM5wkYuhs8qwTPvgpCh
Z+9mTbjK5vJn4KM/A7Wzsg1uC2eEw1xVv3j3yStz4ievSH5Tay3kqiVHa84vLPQmc6U/Xldfem/8
noTz3TOSZ4H+NRGhl3XuyOykf1yqsl0LBf4Ce8DFL+evsgv+gg2mIHYxzWDzBg73aHd/0MB8DcL7
ab2qvoP7oxfKRda/Z9Pj1U++pwAkhh8BtY6n7JaU9g8SRGkFWMwsuuF9Dq2JM1GGWCCIuUUVHQrb
XyFw/8F1mW4zE2AuBfdtjs13FWCJzdAJ04c3d1J/H/QiLUV9nDEZys920L6IANcDBBVUZ0a5dqOO
oMJo1DJAn1rPhLcCZJQhO8p6a7nYvs2Qnieed2ZD0OP4mknV7PF8M+qXZyyhP2COV4z+P9IgJ26O
bbUUEMN9yLvndsLSBycO/PpDMtlyLyqYLOQ4TBMaclGN4WYEmWEPHl0wokIhH+yHVl68icEGh+sH
YLUgxx4abRty5FtLk5csgIvCWr3CUL1uLbdbxVFyNIEaeMykaK05v0cTGY6Vyc0cCLB3MQzyxexf
gy57HrtxJem8Tg3jk75mAmLQ+sXJw2rFBUjeB+2/Uh4Ij8SHDRQ3No/Z2D31tvELMNMzr/BMJcLe
PjySxraeSyKVtVkTwJ/Rq4c+j0517B5qi87XaG3rcnynwWT75l/Ez1UfMiHwc3zN88uglo9mbCjH
RHEaUkDHBQMQg7dncNE/ChpYIv2NMCQv7Cc7x6Liq/ALN0G3Toc+WSejvetSE0WNC2ilSrt9Zdeo
XDukJL9itHSrcIh+LqM5bAXPo+CuTIxHN5KrHK/4IJlX9vYXrYnz4uJTcqLmt1LTh0NfJ2s6j1PG
N/ZpmO1exOyKZCNDde9J6r0xtaCJ1tNBTqEbqJpkzEEET2Ya73v5IzKjac0p60Zy8zUTy+8gDd+n
mFEok0IEcdtIuQtFQ/Vu4GwGj9GQ847vldqPjaeVuyGIxK6jsb+eQ46nTvfJMAkyeRY0EEQtbF7D
gK7NMqkepvloWcOfSHF+yfvlsfVMMgGT0twgm6FZXv01aYuyuQ5PMQGtLHfE1ROcwTH5del+Gym2
oz4nssBS6iyGiIsIQf+uKF/KVmAck4jaCLEliGGgBC4HUk789JqG7UdciW7ldWb4ENNNXTFL/hIM
BQ64n9ItxPfymLCWOAaDCIQJ5QZCKyQsg9czi8SCGpQW6GLZl5o0+o3pz3IzJOYt1DJ6k+ziOHBv
weQ5L3J+sYccpV6NvEKgxnMjlTGn8Mi6IheC7QiMku/9jihqznIhDrAe8Yr00bhf+lgebA5iWz9P
gUraQA6jBvl6rZPQTdMUjJ+7v7kY8cgje0rzkvXVspqNj5ZxtbRIq6q+VCfQHc5uChq5dkX4Coag
eVFZTgvF6YY95WYKToAMBlfl6bly5yfwdP4ldJR/8VJJqEtA1SikW19EGYJRFNY1tIqvePCXCxHU
6jgxExtDX156/UDwLD5zwduLd887Wdp3Mk/FuYa3tTchlZ1TmwNinuvOEmrJU1v04U7bMOeiJCVC
+g9ehnru/hD02L8tklukG+5z159PaWejCaKtH3ujS2nNJiqcHmoAfJm9wVZyuz+IGeWeQZaa7yyP
AYN7bxWO2pWI6HMlVHiJigitiDfhLMzKhPDT9AjnwLlMbIbrJupJ/KmhTU59Z75Qqw4v/rFJzOUF
AluFgcO1zl5fk/mhmH4N5di+KjFB8ugXqkQyBPZBxiUXK9d4suu3uK/9x/s/vFjMO6Fn+LVRY6p2
R4fbAEmBY6HozrtuuSVLwr7qUc00ps1Op3h5PKtyLslQfXcOBEbbar1LseCsEi05X0zo1h7AtzVJ
mPucIJFb6BN0g+7U2AKWM4HwkXnt+KOzXUZL7S1s8KS3Ld5qHFqH0tJguF4qvtvAYBgYzLabTXou
ikCJYD/azfzCd9lYmYIBL5l0Z1JsnEHUyPCGidB5j++5j9JUXOKZLa6zcsSMlkEobT6RUOP0HBkS
0Gtzb4JLtY9GiMUooZwoMpGde7DvdQtVLpTPaiHFMMdxn2ifJSY6hhiandG6/SZIqN29HuUd8hi1
4TYj3ktFB0gbCxepnBGMbpVkZ0o7/rNtxoRzD0A+PRrxQC7JW+oULvcB9QXiAUyUZNAAlaId11Er
+qe4cB7rISPaAcEKipcO99I7MHdWOW3o7RsnXZtxtx4XTn6j3ePPYwPdkku+FU48H7EfXONJ+tck
m4r9olqyX8iY78pqN/ntj3ww/pBr56AlLVd9rOUtNeAYUkD074F4kJDoMyiEkMF0VK4CAG2M37+c
eb4tQ/VSV0POzHOKVsB/gk1CDWfXbJsVppaUkFS3jdNtUM6kRQ3O3zwa24Oim4fEabr5WXTWfxaX
3TcDvxbJUH4kiMQYaxLVUpA4bL02oHUegtHg9Mn6bzfBapqTHwB4n2silCcRg8y1cxRec6EhSSSQ
MTsjdY+l2qmB+SCAWhszgUyO6p3NEMRfRUa6TmjPtAbmerlm6e+icsMjYzcaqF7XsUjNzd6pkGGm
EZZiIOTXHBDvCsZYvotDmmBtfqLxSsKGnQHzj5jxuJHJjMz7wCWTPap4/JQR5UfS94cq5sC2jBkh
whDMhtI5z1OvLdPhhOF4hI6v6kOc2zHVjEoO9sTJOitN7JAlZHo5RifbK7grzUI9Q2w7ZM6fKA8T
anAU1xOj1XOUJY+9OxhEkw0fKgaViVIBn1Iizl1Gal0NDwho0FBuS3qE+ho3t71Na3gJc3meldhJ
wqwBUAbHpIfRYGK+ylyHYc+wPBUQ4xNZeiBcupiagxQagkKNVT75D+yHb+bU/OAWMo+JgdYzWIiX
9YlTRtxpPFhW/W4xhdp7vfqqsmw89W76jKpYu00IGcucK0GaAadg6ouuGt/bvF0t3ojqhJnH5NGc
9WLi72pFQkLGhGRZfsqh7WkruhcCmm2UMpyoLFLqV0yRI6yU2YnrC2Jc0jy67bKeZI/5x29wn1fQ
0xekNPFT1QwO/nH3HDTEHyNaZirhfhQoImwX4gR9WQzdlfMlFmHsKp2H2TGR2KYEWkeh+rpb4++v
WFmpAV7uA8wnAgGxhS5vjXswTbp2TeCT067QRbZ1t6kdSsRCNPEqp7JCYY77E4UIfWCaFIGTXbrQ
fQLAScWkLRR3s585AlP2uMDX8MmIbnJdYOco+m+N83z/qlaRzI2bkrU6BLTVV9QgAEZRQCUy5E2H
GuYqhAhWsPdHMqGxYVAVZMFN2F29CaVDTGiVXX2TuYn0EI7kAXx7xHHXOuwIcGQ1SxTwRm3NNGPj
K57LV876zMyW5MDs5ZyLnGITNw1IrmQEeio8msHdIra5m35VDiJWJC1AjrTXXgzObhwZ4FYlEqaI
OwBwFefORVX7ZMvqkJCvDEoAAzgmTWR6huPiWfhpExUHkFhgjZpzgmwYcIKNYjro/9BZJGtOmK+Z
w7csbIIwYxkdC5tXHF3UqcRotepwwPYemtm0eHXkxI/OsRrTMzk4zfDY21RcBfxiRlmoJaO22XZh
RHKf/ko/50B7X1JzV5br2Il+ZEP0GquZlY4ZEvI1Trv9XJDUbfy1hyFcl7Iq18PChAbwMQ0ZasyJ
0C4kRoa0/rCeagtb/igaenHWWNkQ+PkZucw2SYIUYrTqTZoNl9S1f/mC9Sg321udUFGbDTZdi3U+
YX6MnJF7wX0wRoc3yXKfJRfJzLMKOuN1KvCUN9n8Q/WcxbyGqY+R8mY7janzPCmMDFRmXUfGavjK
MDJb8b4zkpgITtMkZhqcex9xoV0WwaYXydd9P1mkfyzi6jhnj4Pl/k4ajg5NyH+5t+9am0QbvnSi
lpyq4TMhYGctaiDGdV1hh0aEkvL23azswRF2tfeg6pyzMBOHFgNB16tpVyYccgOLcj4oRuPNSxQR
WMI5SNO8LZ3XXVvZq2vNzL1kZnr082o66hrYK0b5WNgsmuns/Ojj0XkcKCPNyWox/BVbw7aGx1zp
Cc+yYdZWEfE+ZYeq9350cVuc7w/G0P9MEjhHswEqtajTixH3ZrSmMzfANAJkVS3+RzIayGfd2brO
k5keogUnOOvoM8N2INeW+dy4ytuxlrhnu4/OiFGoh+BeNhzxDzKQP8NCWBqk95T0XKLkKW1Hj01S
X1SmxjokvfNp+AwTM6VfP9prJ3fGmeZEp8WhCcpveQEpx7An3Osz/zwpf4XAyTyq4OBLOJs0+b0V
WgQGdxJC72i2xznH8XSX3RLWY68FlGij592jMABURJkw6pOa1VrxtmMAo2pGf9yI8bE2089sQAma
+7gZqB+f3Ly5+VOMpUxHEvuPXemjNm1TrqXRuN3JsNlC0VR4+YujyPEqp28cdsHG0zhWwWl95aMd
4rk187pu5VaO3rtqAkLeS8qlWHMXO/neUhmv5cQadF+IaK/UwBVsMnk7tuOoIJa1sL+WSp9Ge5+z
f5o+KMnd7zOXYHZPcStXEtLsCmXEsfSZ+tNZG7ZEl5QmyJIxmuXBhBJBpYhexHJQdKQz9V7Iatx3
w4cwMFxHlGWOFdL/5ngoFFyqoj3hekFtO7Cp3l8nz/s0RrRpZBdtyCfCd6xXzobUm1VMtWWO8dtC
IbihdGWvh4EiCDNKGaLDnYL671jie56TacM9CVfdwY3VI5YIxoiidaKRiauOjgL3agqbCQxyRs+A
BcsSLDU5ch+lhp6qh6FD0jAz9Y91zhgvbQAR+smXNv+rrvgqK64mhLSIvYWxsWZtOw+Gl1io95nL
Co8SJJV/LkGzZeid4fmOnf5VbAbgSVivWR+rXVvJGxxi9sfgmMKswkUP2XDEiAYVgrKEL6qVvych
maMvMfNremvfJgZ2umXBxmxZ8qNbucysyd54pXVNbi84GNKv1cqNEZmgD+hWuu29DrC6iPKZc/zN
iDEI+gLBnF6vhm43IIpAs8/63M0c+HK+3Gkp+TCI0Kq0sq+wm6/3ljo2ErJvOMUjk6hpwWXzhtj5
i6/7lCztyw42HJSLvHxs/P6assisjPJLiV5iI+a3acxyu1RkBDkLfEm4WC7t85Wh38d/r4n9eDJE
Dn50zL4KhlZraWOWKQSkW6CNRYaAwh3DdTFxtwfzA2eS5CaZQq1K+rYfw5BI3CI19DA/nj9Ial2Z
I9TQ2u6/Uxo6Bzm55iP54N/T9BKHtfWTRgWK52pZLqnjZQfXXsANYlbfkHn3uzbN4lTL+pi6Vn+1
pwHMKYe/UDjWdaDGKYsFnXU9R/vQC7lPIggpFfJNtP1czg3Ig5X0geDGY7FJ204y362+3EoA8Ci4
H/UV0or+twrnN8uqrjAFbmMNDiRqB5CX7Lsm+TT0vjnk9IKxHn1mKL/ZyjUlixRVoqlXgikkjyhi
UbELw+aW4o5z4uDnAnwcuNnCuSz/0Osh9wmqA39LDPdX4kevdS6fqsX5VHPypyi8QzJWrGqZ25OY
664RzQy8pf6LpLy2RzqEdqo7+wXlrqNvIjnxg7qaxt5C1D1GluYhBr+I1ZfLu6HswHcLNY70nNlk
RQ4LooEL/3DfsCPOtqZ1xjQHXz92iw0edKKIzsPZaoOvxgyOuRPiDrSOiUixZ6nmd9QFXLNcXGbv
vk7w3jZOucbPXIWQ7irJEj1jZlkqNt9g4NJ2GKSw+WVfHmZqHVt90PeuRYD4ruTpTEbwOimWO/Cw
+cow1K03qRV7XU5MdrRzJG7loH6IGm4Gs8It3dHqdmPnVqPDW92feTvg0s68+UEGxks/OAbjeOxv
VBHNEt4s7Q2eFzYC28e+qUIWuQSv1eTfZM7lfwdR3W+XOAtXGCSuBtppeou8vzEmhL7PsrXbsCxF
iOMxbLx7+sPcDyRFt/YGYwmrA/7aTQn4g1RJ+G/OzQBkv1ocv2UBM6O/qbNUe/1xovUyMLNlsCkG
pEJIhtpI8k46TEzBTI9RTzIFP0t/bccCBx5pVccNzBx93GlIGF5bNndSn15xROkuPZtOUnX5KrAV
AFfaIZXBtMRjsW16LooAT1Phtbx5JZVVXxZfVmmf2jzAPqY5WVlaHQqfjmIUa4Gdx6+9hIRazOXZ
DeBTJfpsXxrLNa/d327DSSUq2Z8TWtBEX4f7wiCgl8rnfSCs22g53HH1r4oCy8DdmhsoIuorS3cK
p2obgbeTHUfxsqBE8INw4wM/YriDIcMY7RdpQTVF3uaxi7e6XZEgcOMooLdNLo4aT/qyx6JhbBeJ
+yzHtVHJnzXv3DbLw7cOY41Ijae0A6CUwlzlBELsObo7ghsdcy/Iv9pEXffijP270qesovXParBn
HBRs04HJuDwZHzO83ZtiSb8gyYZI/L19Hy6c2HLKWomLAwNSe4iR+KOxXJCULCEtY309jnc+Uj04
PNu/97UbLx2NBoGCfaoPg6pm6kbessm2XwLZZDd/dr6L8guM2fTJGNScfQj3AOZRLPcbnMygQtP5
JEVL2kPkhBvXz5o1sob8IaP3sC6yhiYMRHuMRyEz8Dp4YZyzrsaEIDimGhiFkQfhvhPcQUcnK7Zj
OL3lkJI3YZsjwpk7Rvwk76xpHo4bJD1bcxTR1VhYsSx/fg1sNFHc/Lg1BkYrMlwOQwfxmOd4znyE
bLML+jAl6qGdHzo6Xgu6pSCL3sNKtMcGWw46HG8/xLgGlwaeBswIAfYRq2lIpozds8fGFECYG+p1
kFSwOKV6BHuEqWXOi2dho7ypWb4x0gyI+qw+u3ac4InpKImRN6vHidPi84KAs0dP8m+kz/+nE/5f
6ISM4TTr4P9MJ/z47tT/eE/pcVXp/0Io/Od//kMo9P1/acy7gGqPiU+AVvufhMLA+pfnwgYEzQEC
ji/gU/8QCh3zX55tCtMn0cezMQQDpPknAcv2/wXQxTNN3wsh8bOf/78QCi33f2NQBDZDch3BhQ0L
/tt/5/PEszMW1AoJ2Dc32wVWjU9UdsiH0wcIG+15tO1iWzQ1Cuoe92EflMfZuOSj6G+IPzAQkGbF
Dldh0gWmsq6qnM6+UyLQGkFsef6vNIseei0Rqj16iV0c6/q2ifZFlqBVjaNr6p2becFUbp4sKM6I
B0Nj3dPH34Iv+Rh/eY5L/lQv/U1P7nffjOT7NAfmVNa6pXbYkeK1HRRUJdTlbcCg33GMcjPMhgLp
Pv7y46S8OMG4Q+kTswxM5yEulsu44OX28xATlnwotftYhHJdwPhNcvQvBXkyYdIlQJ7ZEGshN042
eFtBjizxgRs774ed6QxX8qWXx8mrWdFxSOG1Y7/qVNai9YeWRsEQgnwLWyYhSbl3Ak4vdcxou0jz
HrHz9JL3aEYgs7UDMpoZnf/a6n+RTsyhPiWhMCMjAbm+D7qekSzyq603N9cWWywqb5+jm0TFI+hI
o8RQchNLOfA+pbsRphQHEYKywGCwCM7Tqz0Ez2XQUSohNphc4ukZhl4D6jlxKBu6sWoYLwgeXpH5
bGdmd14yPuFFXQ+jt5MePo2WAqeVmzr9WAC1kBK9haJ+HhvyUGm2oiF/A5L/y6m0DG3m8GKzvuWz
ZsLDIeazNl0GLTXjtNP9hPtTM0hnJko607AyhXNT+DRo06pu1xQ1zv5JEGqJcMlIxCFX3glNXLHi
2H4CakYHGZ+7NZifad3ll2VGPGFNjAgSTsmVZB6cWkZEGdOQopADNciANuGZoa8fCeYHmdPtqINw
JHfWsMWFX1PQl2AMpO+e+7SQn8A0WkXCL5nRXHAxqbiBqTaNWEboP+UadlO8L0ocSMH0G1Puq2mV
zU44bb8Z4/xqtXQOI9N+blDx5pH7ZBXhA37beC3Hn05M+duK7FM2SYugn0FjuowHA78KY0l/5aZT
QKlCOozRhbhXCJWZjDxhY0SVWqTJDsX5PjctjqKVPHVDgxJqDPc24vENagncQggY9n0cbfGBfFhF
UR5jGNjbPsH74/rcZhNGS4NqsGmjS9QaTzR+JHr69gG9xDViHCGQatHbtMldK7FElqh3RZq85J1j
rjllor9ici8b/4YzQF59BCoozRkQvTpW85y2z0FpGfvaIUCAEdyfTKEtqGr0uQHqUBIvw8rkXoRH
sO+LtmD6T14RTr1xWyOL+Rzdx6jwcA9PqbEhBszeEh1wQE7LbfOZZc+QBtNVPzabwUd5bAv35rd0
SFMME+38UYnpezYGQm4G9ya96diL1tpxzoTxH8C0yAXqz4l5/JzgzqwxhQ8BAcScWjfZ2B8EwGda
MPET9rBdaEZP2NEii4iRlikMF96Nk63LAuDZa6uxMPc6SOaHxZ1g7dnkfrnAe5LUPJjdr3BemP10
v6YJSYFvarmm+YtZLG9QDBFBWM7Oh9nnDwlLWUbEArkBw9qNYcBYJjKp0nH2RbscpRVal2IcCBqw
o2f8T9EbOW4nWbyUiay3Kq1+zcjnNzVUBVBTHr9MnXw3dAVFONoPQC8Y0tg+vs9oOE3J+O6HdnlK
nPfIy4hHIxpgGDn450nwNABFJK4My8qwlIS1YLMI4xrxZpK427FRF4Ar3172NzW892Kh4i7nEA5T
bn2P/8XeeexGrrRb9lUues4fZATt4E4yk+mVRr40IWSq6E3Qk0/fi9X/xUFfoNHoeU8EnVIdlZRJ
Bj+z99pdsRoI51xN9iLstPRnJ88bf2i+w1gOF2mVKfZWJtI9jiYpQFJ6zhdm5ZCZp0s1JjmwEK8C
+643bsXJhLUZ3mZPPHC2iG92hoMVrNXI/qriine3hvYYWNPGZli+glBLT6P0c8repUjlaaT6P0U0
TXVkvuSVTmZQRDZ8k7ANyuIj6PeVW2bCl2SlHEOAV3kMyjESIa8xIwOVhy9K3zeuug79sBurCtlu
suTO8ZQM6kDcc09fwworuAtyVLFAyDeG5VsWSwkN3j6xOItpz+W1GSs0TFCpbQPh+FQ8YdCfiGsM
k92ceh8gBQk1/eNl7TuUWaZ7ABGaqRoPxn6cA2am6XTN9Au4UZsTjuOlrcibM0WwqlvJOkynrdTD
Gs1clRMGpqDc41YjOUO/sej2E0ty7cSvPAtwdqSkFUHCNYgrk4e+5rE2sMmXKTltJcbvHO2zbTrF
O7bg6GRHGrR8Jyaalkkv/snyHNvVQ7MvpK1dzTZcJZHdXxyz4wnJXMnUvae40eSx7LX0pnU6H7Ih
P2gJTX3VIAt0fKPtnvCYvFim98w+YmKa/haVBas/d3jzDC5Lg1SpgSHKgazEca1suctho2wG6R1U
XC3V94FzFaO71hwJ+2CBGPX31D1Vg7uWCpKhN0wokmYKaOYnlOWzh3Xdu89Sm+5Bp2rEovNPR37I
KkaXvuVW+6hqtOoMbQ9NyPXvqR5lJhcmNcewjwPRrudJHlldipL9K9fvFeYOfUxa4e72ok05MFkz
q9+lZXZbNZa/VTfZrMgZ2xtAb+oeal1sDca2HNxjk06L4Tj6lY/yucYNsQV1/hhSgMTLWAnJDy57
NoyETbtrPdcPZFScmzrPYSGiZSBIYtPrKfgAu39w+vdYLONqeuMciaedh3so0vlVJ6gigjr4oej5
tzHojb3eK8Aec/TSl/AA4Ol/QI5icwSUGd6e5zXjm41F2xcqfzZS583qxiX1Yk1MyqAHCEMMEija
QuxxinTbOeQNLQ2j347xp6XN6Bj18LuMsFWzlkUxIE+2GhpuIF4xHdEfKmLvpS86xCKufRa2KbZe
OGDjxjWwCi1BIjl1l21nn9BOyMwgosNRIZhVVcK00PrHfGpfoYTOm1ItCUltsHFmdZhCr2Wgys58
dvoX5RGpOCecXEyt04cykXwXZ64eypEhSMccpvrSIXBeJIIIy7FbCPxjcpynlpjA6B4blXVKK+vz
r8HQqGcCEWjDrJBdVvg+VR4novqwa+0ZM4HJpDBgchEKXLsjy3usAA+NmaI0yNitxsyvlEyse+Aa
f/I8wjmB/ZLywT3UlE9rzBvJocIRnLnJSOrUW7pcqLVItg7v84FqJYP4DRS84KzDQwKbulG0us1Q
gaTGABOn/bRVhOEgCH4IF5TVjFsyRVQ4Dlm1w4mZpeJL05im9tj91prQv5pQfJiitA+NFl8ZUcQn
JDYm8IVKrbRroXNEF8O8SNSKx0Cpq+E0JSaJ5DGZLwAQ7wEBAXTbZPNFmVmtCo+hvTETz1GV+bMD
iKBszPtUgI7Qu3rNhlAyr9IfS5ZHl5bax4ko0T2X59iAoM4Sy+GemGo3L11D92jReq/Hsr470jq7
2F2CdIYBSMzTPtNsHi8BMz2TyFCesrPcjGOv7TmROpxTc/0rN5EYRBW1XdN3a9mTdl5Uza0rJtQ6
BgRzs4xIJpXqOYWnsSr6pHswsh7muSQ3MRK83g4iNUx5t9AbMY303cvoMLngFypWsTsG2xnX3Klf
eNSmlOzJZXho53HYBPhEj5n2hzMmoSbv8g+rPzjKOAJBea11op1A0p1nU1z6EPWwye8MOg85j8FO
furZRI1IaFYNaJCVy7nqED6wqoiL2TaTK9FDOow7AiTd1EnqQ1VgyUim6/YLXwGxahj5iBDNdR8M
r2bs7GaneJichEVQmw/vQZV89y7VaJKO1ybqf3eykTA+IGKq3LrpNBtni7VSzWxozEOXNCzbOITL
l7j+ysBsDvYQfzWyP+ku12jKDbCJMvEVZWeN5MaHSSsR2A3qbbImPIvpY5Po1VKxMqYbxbl5MDUL
cH3xUBATzCVCHKCVwJ7AJ8LAJ2LQj+qKSgQjFl5me+K5d6uT+Nh01Sdd1N3up1eg5FudHIyNECeS
Jz5aDRp3iCuMnQvm0D7EDGaiTUD4qeMkmcOsX8+PduU9WmP4ueBOR6/GuM5QTUBLqUM8l93Bqw2Y
tMY2pL1xzOEBfwwSK6PbeD12guxvWuEhZn+5Er29s8xog/53bwfRl2e8jPPMphaUBwPwCsmrYXsv
JgqFVeN78KODyfum+vzl9JwhZgDTr/olDKA16aYG4IYqZo/Wh96guJG795o7wW0OxamIqtcY6X+F
54gAsRssInYNmfNosWzKormhVSqSVZSkakXMqstMEHrfcflWSZbfK9bGvS2PBibkTR4INALaeLVI
PamG+pbM4h3VwkLqXFs9NqyAE1oL/MwqT3oRXpiiI70bl61YjnUxYnbp2mo7huIO0OlVqnqfmShv
w9T6YngWlOXDrIGBjFX67JnyIanq6+RoN4FzsLF/deS7a2BEQjdYO422qWrmY1UVn9/ruEi2htSf
I3iXXcKpbBBMJyCKJeZ1rM0PVVbPeiMe2PpfutQX7JvdBZ0yph/kTVHvKeury70z9S+a4Wh0V6jy
vkcFhYkSJ4X3URkZ4QSs6KHou7jgFKWdnRQXR3R+3kTfkKbuGdpTI0ho+4Rzs1xoXVX/HMdscnOG
BstbU+BNskAIMO/0Ipr3nHZUqKekDJngDQwsR8dDhjGsK4204xJTKJiESFaIHcSbO3fDOuFsH3gi
La+5NrjPdWnuvDB6DsiRHqpPB79oAWA96IHOlZazmSfv1onhNewhpTVAF4NkSfNeMwZ5oax4ZXqR
UUbRPWtRcEvtfhsyw16ZPdCex8qO6lOhGR1wv7RadXl6QxIXH+RAPcXE5QFFqY4Godnp5dwcWga1
PcuSfkCFKsuFTsfblOn2IeyRxNtNRaOM/hql6o5nf3cMJXCGUL+O8NBWPLjQPFT5gz1oTzEBkFoU
13stMIlcIRWXDhC3Y9aOfjoFpyIcz3PqcO56AG1K9Rv0LZUcuw7JPTSPTnZtlPPmodbdl3QRkT0g
++0a9hiw8+CGz5cMg1uqBXvRVbSvevRZU9YR9IB8vcwxoLpnGVY7JleUcaHEpZJ0W+diu+gLKAuS
SNDMRw/Ujl9OL7+04dAA36Dn42mBuQp/KNF00yQ7/Bg4kMYM+EJVfhEI6B5yFCVrBnyg2cjoiLzm
VoUklLVa+WbbuGKQIa2Qxn/V2jA96zGbmIAcm4DtNvLlZ9ZgDzz6bgDYkCfq5EtO2rPda9dODpD5
GMEgeEOhVnmkKoqrY2U8F8v5w0iVWkkZmdvWJTaq7PZcl1tR4+HGvQE5p0gfYp1MsTg08G6JaOtW
kV/PcXTUSIHqg7RaYxlh3MR1ZxkIVqNKfMiSQXxTfZt9i8CuxqZQZtZBErqcCNxlZVp+luh+sZay
AnDOOLDLix7G7XMRkx7pJX4U1e0pY+K5sfQILy3L8Ai2Vc/E3GnwkUDr2SDZORVG4O3GkGl/Zgw/
eUKqbeZoaIbnet9UHBuMwF0/T4ezHHrDHx1xEhYtRzk+JRGQJy8P1uiwPowl/rqlsBlglwymNi1p
5iWYxvY0sYLx2y54D012nDVbkoHIO/RshFTWEpBFPVywwwAUtBhOxjPRbcr+k/fcoJ2D8Key+ndy
u+gXhqcsQ1QT1mjQ4jLhFPfoSobMkScSFeytqLR7l4liw99O/UjQ+OWWsxslpGchArq72drzTHVW
4MoZCPTYESjFV0gDsQs5LWFflrWfRpsQS2wvKnd8k/0lcxTGG7kx9Y9j91Oy4NwMTYl9vB2YVskH
1ZnuwQCYtPFQ7ZWioy7IxzNmVJfNfnMZknoJrdoZjGJXw8iKQmnb1FDfCPd77uDkZx5tZ53S0BHz
bHxjHfmdoz/awp0j6sF1WHZW+lMNvlnH2rDBjHVr9fAuY+0SuD1XtefkGPEUJd4AE7ADyGcQYIXa
LblVmfkN8zHZID4+x2X4ABlvm4p6uUUl9BcH0zW0WW0dptoBWH8wFz5aT75x1iBIyhAKM74skvae
lfKZ3AmGA5P2URBHvskd/dj2DvhpZUN+1rWHADt+oFUI3m0FIY66Dbnyzsp7fY2LPmhf0akyjw1t
v/KS3MdWvzaFbNZFzmS0wBnSNX401N6PposXe3G72NAc1rnVzzsGqiiF833g0HdoMRQFpx4hFCF+
rkI4FQ6STL8gsbsdO/CWLChncVDBmTiGVVur71ozBYtBBAO0THePsDN23nwIm0oQDJJZW9tobhKT
zx6wxVpLE2qLEsPdEBHa/vcz8rpmfxiwXeFi1o7cKHSE9Doby2X2+fdDHmX2EaE5KvdJcQH+/cPW
i+HHEahHLB+W3C6Mu61kYHVIpMA63BkXBjLWtlR5c6wKPdowmhFghKryaC4fZBjCAGgxt+KZH/lU
hh6sArem2UDFZU4x9trFFVvNPRmg+bSTBfZK2Zt8WD4bWooadzoAWeW4t6NDV97zZdPoN2l9CnDR
I2he/vWIjdcRNcLGRhuSQSGiY//77/79Yf5+xki85G3nZ/nnz6hCNyPMx31j8Sb2uSpxibFxH8Ck
EDPK3IcxtDgWtvj3B5Zo0Iw8+00aeXEcLYtZV156iOuXTx03BmKm/hK/FvJ63PL8KYR1Jl6dLzSA
e/syTghN4hfE6K2O0RIcbxC1ujYKfo2/HzruGn8Q+uc/fyQs0tdVUe2U6Bip/fOFapL//r/+/hlO
M6CnLUf7P18YAGlupKKYKyuONxLAd7SS5fGfD169GJj//neM4UEB91gnHneBSzjNKhedhrRPOxZN
2G7aEDuRm6snB0btQxlSD/caT9OBAbbKgxPpy/rBNWN8Bf3sG51BPEyfL0As4sA7dvNReigNlBBE
eLLap1lJPE3j4Em1HU+Ce17w4B+QBj9mAckRFTVSwrN0NQqwJ9Q58dlJoNTlM0NeW6SEN/T271lo
7R5yxYGewDp3U7yrWzf3cYkE2vgEf7Vd51S3TCFtkO7u88BtuDE0popTnL9MSTPszAkbGhflKTHl
dyyWNTICN7gqyfOisD9rMAErA0c+Z/RxCtHnzSzw6DMXZ1XQwXLympM+R75RTvW2AnsE3xV9+yiB
OzAaWlcOQRTSw9Q4duV6hlzFGAYjMjkz+0KfumMZ9L+UliONboRPNGhJ+hQ0mDt9olxHVoWSMuho
l0AjckiSnUPAJSqvnVZSxInwi943u1UaEAobZD5LGyCf5rCpi+pHiZIYx0toir2StCpy2iEeutu5
9ZoaRKWmtfyda/ZTTVOdKeKasyk7LFL3nsw/CFXJA7Cal1R508qyVnnqHjBC1CxPEF+yun5uJueY
pM+9KJi3yOEadOajVxP35CUXPZ42lSpfGcbT7xdIRfugeJlMTty5nNd913/Aubgt/2zloilrc4Rb
NjCJKE5+CnB97KYrFnHTe6DISg8wVWh6/gTy+83U2OD0DGWxk78XHSdrOdc/Qy3fW35DK2Ew0gL/
kJ1ofkUTM+xSPNXtEg4HNSU0nJU5NZjMkoc16E4XXLM977y5/XT68OZpFOelxU8ZcQxRT7Q9Gcku
nZu5IvLwuQqof2Zuj6zKUDNV+otqIQqJmS4x7n4Qz1Be0ecyAedZKQ6VbmqnpkWdMwa+peek3mcu
Np2YqN7a52zkKa8woQ5x/js1zYyNSU/YzoSIpKyR78J5pKuAQFjPK2lMz8Bkv/EfzqemYgZldEOx
yJnaKw7AAXsQAu4Sv16rRTUTh53VMaZ3Nay/MsUZpvDO3QqmmKU15yudXUaGXNLP6xZGwsyvULDZ
W146FkXyk+Asv5faxyUv6VJFwBLC6ax3DU1D2NpP+Lt3bCnNB8EKLulb8J+CmXdgMPAN1ENty3i1
vB91GaMGjAhEJan0wZjcNzzpn5yV6HxK+asvCb80gcsVCoVp1k/fKYaKlZb5EJ3CXTtkA1+un5F6
MUCYbAobeQ2LCizSoEjuYC68isnaNBjW7W2n1I9Zm3xNhcsupLnHdvPHAcgK7QgyaV72zAU1UkA8
qOIpiwidd3EjcZ0XkfyYK5e3x3OR8HmkgajHoJM/Q97X6PWZuZY426oWIoLJJ8uX4hj8fJo2PwIH
a+mar3bMTQrBgNuxfK0d4+pN/YAXuh/82tR2mXqlyULxxu5+jVPHXptDnUCbCNdNSksJ3+CZjbrJ
Rcrw1xscOjepMW1UvkyQxOLGpXQmAFP9IqJcbawc0T4k0XfNrU+WU77pmnUxYwiDjBGSaH5renUQ
5nBtjRATu82/TKjOOo27g4aMd9/b0XMSWWrr2vVSprK8czVzF4Ki5wpSHJzJUrvTbXliNzU2gxGB
TRrSvOrftQgvOlHa5nRKwfbWtf2hKMEQ2kiepekmqNxH5dlfLkENGpdNgU5RlPO9UjcHfMtkMgYk
T5iJH1+Ap7Eo3YL35YKvI5J3Yw+vdniQpnYcGxR0iJ3vaQrsaEo+mz7ce3a55UebN53NLM4b9NsC
6VyKBSISpvElKit0wqn2mKfZueq/NOI5UM+1h9nSDxNkkLVdh0jpDJaHluvLplvPVhf6onLB6ZN4
HUhtj4PtwpzqbjsEm2TtHXT9ikT3TZnJ699/d8K/s9JTckTsFh2dUz5GGE1ww/Fwnym5cadzddpO
gK4RWy+r621nZi9ONHpsXUO0ucX0WwMeWLpkFY3MVFajxZDNEpALu8fG4V7qdQcVTw2buAgebSPd
yGmod7n56THHXdmW9V1xbg0wXZpavSQqwXsVnaxCu0gU4XHEqTh6N5zHDPsZFIVtxAlmys8mm47a
5Hy0rvvHzb70EnYvu7PnAu1DA61ELxwDbzxb91rfc7iiBwaIuhr1/TzUH4xxaRbdhDay3RUctFqh
Pkk3fkRMca3BAUEhmvdtT6R6nzszUq7pHOnhkdy1Z0s336qS1wymxuJlP8STQ+wkP8sUomaYmLxX
SCkq1jDoZ8lRk6nP9vWYWLbPOvATwTrouKx6SfoR2/KjbrXfekiNI9J1OzQ7BPZnHrS7rO3JqIJg
F7GyMadDVTImNmbmksBP8rWCAp/VYKCTiZ1YheGx1pHITqV4cOPYn3TzXc36sr0KTmXQIsec/M4h
tCG02KXo1iJM/5V0/VuTwmgQyMpltDjNEyKE2+LHdZkgpWb37mbKb9rmS03mB46P1yKjLOjiF2X3
v0yH8JW+GO/UGsWW/hHcgorHdTakn1Ertx7biRXjUvw69ZfF+xm4I3Y3FvojhEAXvNvenZ7CRGvv
Samfq3EjdKXW7PrkNQtI3uZJU2zo2yAMcCuVuI4c3tGqA09VDKDBS6teUiurdwb6G4RJOguvlr2k
kX62CkVAwIOCtZjckjz2oOfsi01eGOQECdhkgJWDCH81mr3VJ3Uq2kV26fKkREJyYvJ6A7kQoWk8
gMv7JIfX5KV+difjk6FZtjaGHnsrmgaZF9/L/R2UIWa01kbNn1frXLQ4skz7mdi6Qx/1nD42W7hB
TmfLYdPm1uALbPR0HKXdPnRa69p0KQ2o0L5LxXextNeCU1NvVLeyc+oWqzbfkAaQ02zDcbeN6RAx
Mv5b7jvtj7CZT7WhVpOwbiyP5mvRBxQqiiMTsqyRtt8AJxQjZuOrgcc/a8Nm9nIunwK7bG9jirDQ
XobGIeX/22sIDGOgm0W3DcvUorG66WkSnzo2JZLIpHKe2chAtMvL4NmL7Xc9Yi8QBuPDlAYIKfuT
3YB5NVRzCroIYX9R/Z4UaBQh5nuRzDvyALCa5emppB1iqsAqpEWB6hCkgh37UzaEMqeOtSGDBdN1
k+CjHfdFbvgmG37sNqG9jhiDoIiWw67UrDc1x8NBNWgeYRC05A28KWIAO4rIXQAMAhBQeqcEQqMw
Oe8Ib/Y19r015Va9JhaC30iy4+4mH5iz8rPuMjFc7Ts1cmTYHyPjCjBRnCu8uea20CLCx0MI7wEA
+CHZ2mV4LaPmXcyJ4Q+jnGEg+jY+DiahTrjDBrTgPrqjB+7oyPZm7bBxZRl0qhq6irKxLkbQI9l0
xxcuhZqHyU1Yw3BA9nPXnOQFIEPB3JpHbVzwIFMElgCmKDfIw9SGYs2gauY354iCvdJjKWTug1iY
W4V7BWNaSpGH1wYlgtdth6RQ+yo8wCmMQWUVR10tRByI4NSL5sCcwL55E8KQ0oofMuZWO3bO+q43
0kerkl9VmCZn3Tp46aWmyb53xnwao1AeWJm1OlrssM2pbHhg5UmfIpl2EWku5t9KB6xQJWilmOZV
XU4dGemrGvUpnNPVIIrHthzOqhf2mh3+a4sAFJPiO3wDu3UwdjUwK3QRP+bx/FhIxnQ1O8upCUm2
Se9uCYaBmYijMRYrmd7bXTZss1n7AyyVlVKMYROvircG6nyAxfpHwGvaZMG0MxP9xdQ+stT+rZvz
eihEcZIFyhnZx+fZIBfbC4VF+S4JSwHUMWevhK2cgsKr2GCgJ5ibTe5mBXxEhMsd8U5D0156YwS6
OqGexSu/DVDL+8yjXcDGagYLhjm/m4pNtNBMedeobZJDAxmHoWi0BnsF2RHb02i6+7Jwdu74yniG
GSFUPzA5/RecG0D8VfA0jM67IcZXxhEvcNV5wCkP1n9uX8YC4XYz/Rg1E9mso6Sp2dqE5Biv8w6G
hUeOTaV3u9SFTAhdzdrwDOUyzZpbYuMwi8oadG6KcrywDspjVh+6yecM8110+Tv4ei7+7gNo87Zo
a/byFdiHwB0eWIhjGWNzoKvQvrObxZf028Z8tE4Dth5dNya40oQPcXDfzM7VBXtCY9wbIM4cY2/P
4oqYn0KLUaclt1ET7/pBpKtqNL6GqWgx9xqbPEz2PPtCiHAvnYffgDUx4pMMo7cEu7YkXSZWhP9S
9ne05k+989Mk+cbzXGz4ASPstnu3k3VQ1flCi6a2WQBqSJZWxM5nuyAA3KJ3tLmigQuGTZ11NzgT
22+9mVl6QyQZPkLmfv5AI1aPkFbzlzhesLhAuCoTF4CnzyO8aNyfxR9VYBTwutDYuLH9ZWIQWaV5
Yvt9bDxGpg7AYQDVSQbAe/flliLap4ptEiPGDmPFysJ0OSYtLVdRbWE+vaTp8OJa6iESdrxzXXvV
zqjILfUSB43aefn8ZAsNmzj3LwVflvitqMxNN0bNFtSD8FHJ7AS8Dshze0O2w5r91tMcBouN4mqR
ELcxgvjTdkV86EV/bTQsVTU+7k02kmURxSMgDtPaeUXvPGoWUXSEzSSaHPyI8QpySiiYJfkS8Wgi
V8z2LHMCDK1Dv7e0vaj67p6G/GQi6VHo9exww8qX+vjzV338/4Xa/zehtmEa5Br+n4XaT0hyov9Y
f9awDf73LHn5v/7X/1Jqu/9i04usmrfPsGxBkubwu2n/839orvyXtBzXNqXjua5wl7DV/4qSt/4l
SDe1MK9KFCv8rX+E2uJfuulCgrYs27CENM3/J6E2apj/niznWDrFtsM3tSWr0f+W5tgRSg5xOwbV
WhL5szxAz7HqnnOT/tQZ30CcN499Qz1Zj32PQMywzglihRkyU2fZ7u4KYq7cmm6QXxx1DxzUsd7s
zVQTxlGW4bgxkbP4wXSZ6qre97r3nSQZFsk5RdKwOIilSRkZxw3SBXvEDnFx8yx58lLd12vQhgiq
ECGNUttStQeb0YYnO6VyxzYBGH3oAqerAS6ZNVLbxmDuqDvUY9ABk70oM29bjR58j5DYNIvxNDPH
VBDfZfCDrlBicqAQA3cog/jojuO4qfWBtSRS8V0BUzadTG8btGGwCgf70pj9FiBQ9uQYS9pYL+29
SknI0RjWKDQ+Jx0CiFRIHvN4snYiGl+8COYMZ0d9RqrQjW58qkYezBNRMb80lMg4FOUuTBIWdFls
XmDq5GR6ON7RHoqfGkUX6tYWYVYJQa1B0w1lbyxXS8K4b8bN+2I7nnotem0z7JQJtBwZK7nzlHcQ
XFUncC0GYUfyq25iGp5GFex8Dk5sWM+ewlRSxor9SU0ptuylwzHYd4EISbXucYf7OeCYT7hA51y+
sBz3ToRfgEsNhkepJwVpqDzfbH3h21Gz9k688ez8MWhjzHVaY16HycwPxGMC2YgCtkTAOoGJaica
6uwYpW184egafd2rXhhCtFvyagjEjSPrjGqahDEkTDDgzqiG0fMHA0YseP51Ydb3uTTeimpWZ712
XomsAX9mpd1mCnTnEQMhFjCNBSll6MEu7WFN/5T400BJYLdMX+PAeiWTZdWKQB4YLz2yigAckyF6
QDftq7y46YEdnKSNan4UWGqmyJ5PUzojPmmte+3I9JEXdAP+hTa4GUig9gBXe3i0NJQUzK8Se4Mn
h84vLVnOp6HchvWPwa+L9cd2bmaKI46xV5UbKFEoWs4ZQal3rY8ATen4EmE82G8MWPdDMln7otKL
Tcki27GzyUf2GXLdI/py1fSQR8gimv7ZDvXqFI35o1uQl9a1T6Yn5uNEAJEbhdGpMuyz1wTySIAz
xnJHOvcAoV0l8vBgLHlcpqrP8QgTl/mAhBllHJJMdT5zAX09NtTSDmPEU6vNd1X26f4vBgT9tVbO
RydGiFTk+ZM9theRxdMdXOdPjqNjIyBF8L6y8GwI5dgCmQgAlRCUbsQ45BSFs2uKcaNVBSp1QzdO
IjgZ2oczec8qrhWxpZj/lLXjjYoGPLRT4p41j/ic0mhAtHcNwUN1+qLn+MIszztPWXHVl92RK7vr
KMbsWuzCCzz8EyYR1ukSTD8yA903E9Z2uGt8T8OI70UVE7qyPAaoe3dpnxDbBAzgOrDvgTIJnL6I
nmvxWtTkm9PSbwrdiC9h6BBI4In1aGjOLSjtZ44g5zYM3Z+okQi4UcGs40XmbjOyJHUu5MyoJBVM
B91ex/yWqBpXbcqT3oBuPIaxcy5bDwuLy3hyQra56tpOezDd7jGvFFjcGLCeS/m2HsJO+lqiJJGJ
HrENUjCMMU2CeMHu6BEzaBvuTEaAmxZm6T6RTCtbs/7tgJ7wxyEFOaxD2AZmlt+I3UXmOtTaC0II
sY1lysakKuNNYbPgLgHerKJQu80R7kWgrL0fSfeP6QWvtYzYdBvM+lBtm7vyjWCI+DK5YIoSFQT8
3OOVl5ZSZ8ofVfE7z9rupe4MFiPmJiEjdq+TneeDzSFRCWU4apc2TPpDbZBYpQVUq4Olj5u+B6NH
pbyJ3JbR+PQ7gDK3Q9QxYk6P5m3bqLfEgnEf93QzOn/HK4r3OmWmQde4pJqML4WDOOsv+6CxgnNk
NALUZvHNmubYlQaY2GL4zo0wX4u0PYA6wPk/RSyZkcRIplzM6SBY6kKuOkmEUUw/Gxjo6dpw2goW
mX4a6a/VRFxlKaGuY9eHTcyadMuPvh+96KBcUGT4h8YbKEANjd4BgYR+7JySx8PMwSGRkPljOOQc
8xR8s5lPfqO9mXH4MjVj7FuVJw+T16yrafhi/z+uMXiNOwBU+UHO6pcICYqIsuBe1wcanv6xYcIz
pdbd1c34RpApsvi2bxCLJtZmItFr3ZjEO0bxQvDg1qxzGeKD0nxA0g8yQAjYF463NdIQ6rpksyxT
AuxobCFWYgmcsxyMiP7g9tZ8bR2I7SE74L1bJF/U/yE4RYtxu4lKixjuUnfZr6mJrfUCeDBJ/QMd
tZhMWKfny3rVYYHDIzux/Ckizc2elR845rTHYZOuZ1m/ydaO9qKNoX2jnPKTAWcCBma43wkNOJOV
FpnERljolSMusAxnw6p0Gu9QVjeENOHLmGv7fFT+HIUzDZP5M6HJfJiTCKuqtDh82j9T7hrPBXqF
Mn83nKFa1H9vpZq/SaEI/bnlmgF1uWEx1FzZsWLHPZCY8nepbnT1L9dO1V4R/7rxqgENGyNcxGmO
DVN1zp8YphzSxVYec35vUdGLG/EhVBqucSfN3E8KLX6fUoZkTbB3BVIQQdOyNYsxOFp22L6lvfnk
xuO9KeAo9AINqgXMqUpwi7vgWTiWWPtG7RskpZ/I7CGpsZS4OHFXo/RqQxBuxAOmyi43KcudJ5yl
5cZFe08QEWceswuUZFETvI/29CGmtr0YcWFuvORsh8L87Mkg2QzOAKLENi4uK+1TFLEZa5gpfFqR
ixgUy6o+DwRB5uZzQf+OIS1zzlE9m8+9U7/1ps79YoT91nVV+GjZzKvqiJRfEnANrCYaCUzQ3o6Y
TR9NxFoPsqdzFrNW7e1wH5Kw8FtpCtgvFuanNMi6Xe8aiPs6aV2TgdfDMkt769W0fVKhx00H8w/+
ZY7G7DyI6Xfk6mcncqqDgv7LJN7YzqoKdzBYJ5YhRrCrJ6P4n+ydx3LsSntlX0WhceMPAImEUYQm
5Q2LVayinyDoDrw3CeDpe4FXLd1fE4XmPWHwGLJIFEzm/vZeGzYDKN+xa+/s/JpkjJ4rJoDe6NWP
XstJLD3Rfw0Yx0u7ukZuQ3GFrzf7kp1ZWhQ3DhUppiYq910rOkaxU3Yn0jo4ulX8EQWOvYwrt+NN
weRfk5GQQxQ+2vFlXmdR9U7HOIhLB1o/FOzqiWfvhvlEguE3IrKsS2T15mIqDI21++76TFEbY/KI
PeD0CYspp97IQr0KkEzTyVpakf9j8vBfUiaHRzKf5bT5xElqCC4JcUF09YxQWC7+MASXq7C17F2W
w4+gjW5iOKpk/S06743K6whl0neXPXLeReGDTSapNiJk0xoUz4MbQ/UICNMze4rWTRYXq0FO4Zt/
yUV0omF6+AnK4kg3B2D7RtyYRX5igyrQn/r9SMyD+xF3EFek29QCu6rc6EwpFYa5DjeurV7JOLjY
oliVFktadYrJqH8gFiJ0NpF9dnvrOIWZRh7gj0AnPVYueYBYn7lTNtHGAUzH2nASi2wHuOjUVC2T
Tj+62FjUg0h7djvrwDouXCm31M+Fr4UUjibfJSRZMDXGuCv84aUqmnVVQiAhfeW9JX19wvDf72PH
0aleROCMyD25Lpqpbv5RGWRH1j0t4GRaAEREaw/bhG+RE4Oyze6YNz3sjpKJomlGz78lZ2w96Fws
+mwl56/5/UJF7o9AFe7QIuP/skK/lUrDf1BAnWSPBfPz2OjhMxZ7Z2n1w7crow6/XUG7D/I3wxn/
2dY1/E8QK/DwBLORhw/cn/ehXj5oLUDEIp3iQ0jbucMZZ8b2fWH0+DIjCrJMpmF+iRn8F9H/+0F5
0XDAHflmYCIiTQptTOjS49qwwNHW694u6EMIGDSmPXlGagUJTo0BJCUHBjbXPI0EPuLpKilLUv8o
mdRXUZPcVvda40RbQw7UqdK3tIzM2S3YdMfAwS8iw3kCIivMtHo3HkyX0dVM2lqLjEoAEtKfbTUQ
l+1iZ+nBGFj0fvtYDWO8atyIPd0UbAITKl42Oj0gpfChIqixkUHn7lmeTJVzLfpuDQPHTvrkrv3G
jBWwf4jPmezkso0UrAOjAf+ZBntfkxA2e4xNgG+JkHr7oLTC09wHCP0t3mHfjumTZm4U01UVZLGz
cMlkn3pUzyJkvDUkVnRNVAo5wcYG4bFADpP4amTOtpTVDwXE+k2b2zBUTP0ZPcThIvGB0dDlCHYf
P6Gccn2TBO5rbkY4G1uF+VeSXeSSbOImpNQHNKYS7Q2Xq7fUAvcthpMw1n24g/bx2qXOmxXbW/x+
d44KP0Pp4SHIrBetPoUWpubWYyNazZSnmIcWs4wzOaY3WnQ2E6KrzqSB7YcmVoHtH9z5zhZSCu3p
/Z6NyTHJ44OFCw+HiJ8Vx4rGekvq2L3YFdchRtx88NSu0yiIH13/4M/0v2ySLHfZAy7qhFxXV2Hq
DG2o84N+tuzBOfjyDj6pdRBd9dHHFDp0kbxqjYp5WTxTEpfcMQqfE+V+2IO4cO1e8i558UVpH7x2
zn8RdrOdbsXC/vcbFdNAzVUJNMcnu9WUPDhKYax9nSGRM72YQWYe/YLrOKxdtoWzq1UVZbKU8+nH
9FGxC0I+CL306HueufdrDACzj23MxC6tsNTVyku3lLece0UrigQnSNdTBVQKq1lg8js1sGchTpv9
KvJckHljd+PG8xB1gjVOxiISp3206mu2I2uhJoYk2TmycL/N3kF41Ex1yPoI7dBVQXCsZeDvtfZb
69j00tLcIVFj3RrrGobvSON34gyrMRvmrgIOZIadm10PjqiOOgnyK/IQs3g7eGEntpLvV5Z0iljg
a5Y6eCucExwLr1M3a8reiNGezS5ql51SoDcwAixYyzwaVQEHC0blRg9ISPth8MVqqGZdH0QLK5Rb
3ZRPavARdnvtmvvL2Oiuhmsk66TF9d7jhJzc9F6n1Rhpm+5XHq/P+H+YAdvhKXDSb2YEBjP83Npo
+lbTWSsTroApnTJDdKyESo9ujtjgGdR1/8lRUQiRbvxR+VvD0Olmmj/25D1nA1kjM8GI21cQFjv4
tGJ0zW0anrNRjQvTdtRq0Ip9lzYrPxywhjntp1EZuzxkyTSZzrY13UscGO+dsWryjkaVTn9r0QAP
RI0RmycH/1EX7wriFj4tsGEsupUwPjwUiYWs2m3b0NwTJOxt6pFAYmD+lFrlne670fPeTZQyMvUk
fhg0oYwFbjCPAiniaEaS+GbLVGnUF+GIBy/AbdQlOK/aIQyZ+cSgjn13O0RZfGey1F+SYw3Wetpx
127KQ2GtZcabMRIKH6XxrQZY/mk97wFQRjgvbRqPsBtHsUuAXRgEVflfsSyedBpL1pNdLoj3ACgb
CokrGnBuanjObNQIz06TYfUXKllhcSMRn9BOlYBuWWrRCHmNHXDFab2j4mFdTukFROq+nWON7HWB
0Ae7yGHAoaXDuXwKnXarBhqww/rZ0yzyNWF6aby0WTfRuxkCHdYlKKBsmq26DuWu3NAKpJDJvOe6
3sRjeciG7IcRxbA1RXW0/IoSoVqdQq2nz5EqgMFEgO9hwBK2/aBwfVlV9q3S45TquXaV+EJfmBY8
UcKXHzhYd73gKeeJ5t7kWbLI2MY5tlxr7URJveS5ULBmYWxRsP+IrG83Dr/RDRlt38Aid5T5CN6g
+jWxkzcF079pKVLjnTOqcmNROirJ8lOJhszapx/kHU/90OLFYqSX+vTshtp+ZgQHOp6CutoPBdCf
tJXkjQmZxGG+tlgpY06DmdS3+t5q/fKOTdVRj7VLyXQVtecc1PFj1Jc3Nyyj+Q6/iVnfsDi6co20
QfmQR/2PTZEGy0r7BWvffUGeyEKiqOPyisBEkZD2GYFcW9Dlsilp7tDdTmcJwFnTBjtfXzdGlW24
qWkLYYlL3dok6gbuuKA6WbW+TF79NSnrh1nfU2bZVC0OgJ/Uc+PbOy8fviI/qVZGPZ60iBzFwDRF
gcaMo+9eN67OpFa61++nJH/rU7INcYF+BMUaklT6MWglw2k1fIPGXZCs5fLhfWCjcg/ZhsdQJ/bM
1zEhBsaTsOV+LHGSRQXXEznHsn0rKvkIn2erCmja3MzTItk1pFgE/qAp1LYZpUihU6C6yh1Tbk3w
hjIITEojpnZJfLsUTaCOTosWfgayTfosGWZRadBcHXYhhGT5J1ejBdwEm+uWn8jAl3BvZd8FsCiN
qKWoFQ9WPSkWk8IomVpAVdvqszWtI2l0oMwSWWXInwcZYJScg3wJ67IWmhH45Z/R2ucazS8ynXc3
Lu1q1nYw3O/aV29WL8mFzYlhAtFru8zP1VQeNXFJrTUWr2dAxcDS2ssMkppRoVWEWaRdVBNgcprP
mWfBCwugQrQCHdeEHyibSKxtx8G9ZaVwkGrme3XH2jqU2o2KWX3px9ZzIpixuQdPon8UfPmEBt0S
IkIMHf6UzMeXZeI9YXEfF5k7vYVu1vNSYtoLppBxgtriqfBPk4v7VuLwoGBs37nd2my7mIxsrp+q
4mdEB7Pzch2JUGzzztV2dnetpgyuHIEQNI6lJLG2ttT8jmCm8oZ0mbo9LVVeSAy0CdmVpwy4/Xw9
MyEpg2VhipgDMYVEgMat15BgMkSutnWvi70R9jV1fwPhwvA9r8pFHYVHJ4xI8PqIKqR4lu5YH2hM
744po4kQZmzVb3vdpwDQD1ZxxiSWksliaZVcdRodtqYek0Oi72/tNuwx6xnzGI24exq/GO80Lisz
rQjkZxWarCEpNSitvWVgNhiyjoUnnlktjz/sMFD7Qa9IHkAn0Dj1F3KA8+8685QwkvbdQH4aOxKG
aQ3BPEPgdw5Z5LIG6sBe9PIpMDjK6t6WxkeeflUgzp9ckrV53XTgGfUYPLFhLCdHqj1BtXyTBnrK
7boGBI8/0o9M1hgGuqSw1mHOSosoLN0QeA0mOi6Qy4GxBVBklhVYDwgQGnl0psu1LHd1X3f38jx1
X3opKFmYCpen3MiyMTQ2pjYWK9X3j6OpYyDVrlMp8Ag5SBK644XrELNcknvzYEctkhQQcFRi1eC5
aO3MAfyG1SbNypMUCAr6HkZUuDoIHkuPyqowjl6SFtQBAPtzz03LMypzG9keBZbWoxECEDbdMDrZ
NTH9KEgBEPbySiwTM0RosW1J+s86DB5bwpt4QgPuO6RmVYGvV2+am5uSCO5aD0fXKq1IGuM3akd4
QS4K0ALGGFVwCPXABLg6Xc/LceLrrEVE6F2svNlIg9XaGFCZzHlwV3tg6ILWhFqDOdjEs5fHZMcp
UWLgDyC6rwAiVMW4juKXGi7txQrshYGtIG3zALNc1KwxH+OaJ+Xt6c8scOulUzrJwUQTYQWSfnWF
RmbJfAoSp9onHpswQorirAfTeyMzm/NaFDAeCI2n1VPmwwAQ0odIN2LQzQGnaJn/UXYTeGMDF0WP
+RBVKt2aKd826dlvV/0zaj8sG/yezXgYRPat2n7VAIQmi2e/WXZ+noIAJwB+mV4A4uynVzB8NMN7
+W1w+KH0B9cpuPOg6tdSsR5+Nx11c3MkDIJ0+rqUCApBwjWQT9WGXUWV4m4rB5sQkuJQBzYMvJEk
sR5tYitPd8bQ7ICAcOETRrBaaKMj8/f6Rgz1BsqB9FnMBk4320Om/AfNd26N8M8sC5D+J2+NjAll
OhYrh2vca0zFXpMkt5cgKDCHuI70cMEkQUtv9PSDgC2GwOAPbU5yrEFp++bKKBn7iai8Qp0xvJjF
t7XNxvi+zOr3WoFc1dI3XHRbexjuIuLu6L/kQksM+eAIuStDK573BoK+9jE9tdmLPTA5DBPopJ5e
wdMl7Rlm7FKQuwSAn+7BHNQL00UCq6QzTOeged2fiUNC5csPwP4aTzTfRQU7CmpXkfgQfrM2k+yb
hMkQeA/FaBNwNcslYPY7U7eZvuKlynr7oZardmqSpRdQ92EHpypq3hsnIZnZPLPKszZR5953g3PS
7HgV1OxayR2nj33XvpbSP8zfq5bJKS+sIyvWbSteceIsmViw2RoOBs/WyFJ0NOTHIDtXEEU8c7wo
3b56HXhkf2tP/atpOne8k+SDVia0URn7q0Zi+I+4+4j1COPI5Ba5gJ6zqgvYzdykavqE0RAmzMMT
W51yPImSW2WUGTd3nB6jBnQJQkcriLI7/V1mlzBDi6fUeuSorbhK93it4CBhoRk8KB7deX6/Og1B
N4vPvOQ9aA3iWA9+C6KqRNWaYggBdsdee6CIsrDoB/F3vlI7MUIhNlNMpHXGk9FCWy9FTVfRWNEU
1b1ULui/uuEJYF5N213QPkUeb7rY8RzuKDaMs9+AszSLIq4eGu8hN+z7agxBmI30SKTbnGXxQlUS
sxN9tlI/YK05VXUHhDgBBZ6DtPTUQxyjVGmOx7AmrONtmsbPg0apNuOuFOAlBLLgIrrkquMWRgvv
dwNMN2uuo240i5wPnRZlb50JR2/iLvwuUgauYTVXMUSgBPD0KgOnv2O25tLWzbN971vvCFvHdOzN
VT4gWvfxTveCba7MXcEuGRS34vZodZfAHtYt54hmjKcIAhcu1H0Xh6QrWHhTATK14xYn/c73NWz3
+BJtpi5lfvDLgamSscI/BbZIdjcfEbjV2NN6+XawiAVwU7wzi2hNj9xtPvFbLf4oUlQPnmlFf6/G
YtmLioJV5xWoyLHWvHta3Ne0cTwxaH9VSbGK5XBkh83tqtJfKFOHUzX+yYUb8LBuHgAZQHCz8XwX
vdKWysiPLD0w61l7U8fP3RgJOYdHE/WhZP1CcPp+iKL7PC4/GF+/NYO7M+KW2TgFCY76yq0cQ7J3
Z8GxqVm4aNxR3Vb7nIzmu8usJ+BlTw2+OO6A9nfe2o9jYq81zdzbbfXMHPN9Yq3Y+e+69KlRpIKn
Cp8A7W0SSVs9/bTwzwmWMGjFX0Gt9lnHq0v7nh12K4ZUm8gDeqpXx8kWt5zSDtAkxENR9NsVDVof
tabPnPO3jKtey8s7attfAYa8KbATkPEFpGhnR9fPZWIESwUI8qZZb6o5NDsjKzPvEDpQRZ0GdkPw
ZArjgjV4JVz3m591USmqpwCK4RjTmaTZPD8rA7/a8Mh86ccf3fsqMO+bNHlPMawHTrxLw+AumoZ7
F++e0PLTJKxjLcqfiM7iOumPUuteBReVTY+sPRoZTmjM+vpD2kRvNHsc0tpEz2OD23Ez4QJ7kZq8
kyQxdMTG0oEAHZX3oePtRM8wRW/VWUzlWZn1gTaYey0zkJ95XrrBofGTu85Qj4hLt5pnymJiIlLM
/INxWrcFpzZ3T4lnjTa0g5+Zl65k/3TNJZ0m7TLIkCJtapbsYt591fU6PehYAKHMV9zAMb94+Rgu
55MFTsPFDy4GlJewdAdynyUwYMpsEc7Bo/k5ohVZFj8TI+6JclPUEEmCs9WnO6/NHw3LJfyDnbKQ
wEKKCqBpSS/y7IC/iVjt5SgwJ6DwB+arHHOxzQYkIGe8Ofasxqhfu/V56q1TPJoXT6s+xRDugrrc
hhmdS0xRm2m6z5LmPeuiK6gXL4S+DE74ZXTffW8EJzh8FURzbd8w79smufpLdxqelFF9qG7T182d
aprX0BrfnM4g8e09hy6XHLX2dEK1X/RHn+amZ8YidBDBbdFMllOihlPYgnHVMCM6pJADvO49vhg4
b0dFgXKUMYxOihPpma1P7JiAs7+2ae2dFDVpDrlnsnGhue6IO1css5a5dTO0EYaXYzwx3SKkgX03
cA7scXaRhdG157JXNJwpbzrqyA+lAHZl1Jx+CE/SurDm/Rn5dx8rpOeNm8E4Ewh7LNJ6G4iHYYpe
GlXfiHnA5maprnfI5UDjSlK1cbnRaLtFXvTWtmH9mV83Ge0HXXhHXLAnwrFyUYPdWswvmFnGzcng
QkahdzcE3dUL8wPbjp0fRk8mBedtXzw7QKCmE2TJAACRxT4k7LepdOk+Yv48/6chq146J2C7F/2Y
TdjSMmo/FiYm5nDj4PhV8BHzm4ulxOqmVZJ5n2aDV1YIehKniSe5R6aJvl7YgSjDA7hpe3oW1E/G
EkajRkY1cpe2hSgCnSVhKl9Shm4iMDeJdlIUEyzgy6/UoHa1058930YmtPa+as6j5pxGTNRBCK5n
Envrte8QscfHfopgMo071+3OVvQWzFKmKn5i5X6itu7tnBkoNmpy9p+V98SIZhf46Y9vuSc/9Clr
s6u9C3lv8mmnzShAoPTVzVFwOkGLBaMcrUlX48QtkjDrFglv2ZFkoalVX1HCck7TguyA4lAmlFpP
PLXg2IPZdBirLuM2w7qAbYAJVL60BArAkJlkacq7oBlebeIiS6Y/0Kqas+2CsvNivTokxQ6o8MrH
NXGSY7hrWU8ccHL/ehr/v/3zf7B/msI2rd9D9TX8W/BTrD7aj3/5yVvYqPcf2c+//+t9gTnwX1Yf
SdH+E6b3P77wP8yfnv0PaQt2lqYB0lJaUHX/n/vT0C2MnDZ8XlMyWPsnTK/3D12HLss/69hA9b+5
Py35D08gIzp8mStMXRj/G/enga/rn9yflus52E9tYfITSncWDfj3r49rlAfNv/+r8X8szy0bpivm
HRmLVC8Pvx/SNqKdpRXTlui6uTW9qDxoJZHknlJx6rP/88+/f4kRM+OGSCSOTB5h/1pQnSVrEvWW
sScmSzYzrX1/maiRiiBmiBPD8hS7OvCDHGJ6NGyGEGbJnJz//aAoiMh2kei9PcN52mIAJtR4F3fR
3Lj9+2eJUUwMVbjtAhxs+OoXDDuueU8LL5Pg57Rw38NRXPWA0p68vx/go3HFRGue63Lv9+dEy3Fx
0TzCOq18aoLpEcJkd6dmqiCuei+JuBeMSbmJQ9cgz+MynrbcBxXFCMkhkNyJrWnCTJtYdAv5vACM
41u71mDZEIwV1RFZBMw9r75EQfifcQL3ePsVG9AV2trDqLcvqSTnZUrmXAJveU8B5tLJDCLdcIIW
Ni4lcj40iETeH3tYZTXtBqQCC/6CxpW8hI2ACuZmigec1NYabVRVNp6RQx8MEb3L0k5XMBIprnJW
Odik3aRfGQQXG7d77z2kRGGZTDi4h2e0jWB2bU9t2LwMMoTeQEp2YH4o4WwuEjVw3w14KBEQ87aO
pKgECyBQkPxK9R8VHIVRQ1tjoyLuwjZ/LwOO6uBw107slKc5uRbwPW+l64Kuqm5GVZNDdHDGGs+N
y6opUPGOEMnJM3yOO40WuIhNAlhaQ3sgUfxpKI/Azak7CqrvqoWjWAhEcIvwG4sVls9g+PN9q9SX
ggnqClJhWdfSVr0NCWVNTXrwG8nUO9qgEW+EHtGhBl8vcex9rbP9agxovX0uMddb1R/TtKlz5Cm1
DTumTsGD55gseYwfmfJupeVj1oOdQH4xMKjKPxlJexnbx7gN5pgBTxV7XiNM/NJajB5BNm8xOh0n
Xh2+R4psEKLpCI6PWB/qaVSlzlIp77OUabqqVX3GuaZ06IIeVVeoiWBAJlncjJfE5FB50LMWvUXQ
Dl+swNc8n08sbHY4rB4Q7+il0ptwSbbmEqX7XFFxOFFgN+s2jn02+xG6+wTr14o0hO4RanYyfk/G
cJ/a80Syjc+dq+tb9jvhsqP8tTeyhxp7GCCM5Lk2/BeRe/dtZ4PR1sc1zgnJQJJklFaa31arXzRc
CxSV0Y9iTMvSnetGSGNa+Ek4IQwgQuWTVPY3TUY1qwIemoDlmK6mN0xqVB8mxKCn4cwKn62PKqqV
KaKD1sNFrlhydQ38J8dn+pT69zKtkCaSl8rL1bJjoiQaa6mPYmuw5Kvd9lElKoGFCq4l50y2iREu
cjt9ZtvKqH2Z2VrNGiXGcFgSgbmp3uVNdtAIAugbozzJif6pLrGx6sngoR3EcUqxPHVLluA4TBG4
3cTEY1GOf3iBtyyyLlqIZp7U0aeVDXuwF2uMyzdAuJ98jvSj7J2raXSxxPy8e+BPlCD6MVb74Br6
jMu2qsdoWcy/DzwS3ijgX1ykdKSbkJCXUoKuGUMSL+zDGlrGYXL/iVttF3j3OfakttavXsB0GosV
XIRYXLrwRAkDMNK0eSCG/6xwr2uN7zH56YCyE+TSC3Uhe3xl+pTylOD0it974caLrLH/NG6LIjfD
vgJtOFJ+dvNiTmZTsgF2WvWjy3tW6LshcM9NGv34xmCgA6hrK2q8Cnn7aBAFZMoIMcSbckRa+jLc
iUdK2Pk3kpxfjSiuetm/DyU/pJhyBjVAu1rN2/Kbr1zHuoQeW1Csfmunyz60oX4yFJtG03oqUnLO
FpSWhBCfkYOqSPWrz0PA6cc/hpk/QgXYWlH8ZwjyYzxMG80s6egIeJq0mJyWsNSdiJjmLEoYrMDj
CjxpQbcIbAhT0vrS5U/6DIEBY7TWSdDCHNd3aWava7/bVtPS+wIr+MfsQhot5Nc0WgNRUZdvEkUn
D2PKGgA51hf6pggVWfcRBiUa7XdJbL34kf7j+OaBtgr078kCymo5d76JIj6oozMa/hIr2CXyu+OA
pEQNCbVvEi4Zls/eRD9ktK4HV91P0mXW3gmxH2gjsugs4pjB9utoI6s7j9gSo5rWQLnJH9I+/Qli
cZroitl4/fDhCmJ1IO0vfQULfb66BqRSoYm5civ8mSRKopLA41pU7diDjkV4CgqE3cSY2htvV7mk
FMEQ04ya05wmnHs39796+riXjYHKk08MroLnYYiugUtxV4/A2XaV2EU2we7GAdnhtwDqBZsHDcbP
UIli6Tj93mTTAOHxguUe65W/lA43eSZbKxhEW0qUschgEaliYG4+s1IbLavFsarnOD/jNtkqvCMl
RFzMPS/DQFvgfLZ7Zkl8wsV1EMQjjhLzLaDUfhk04jMT9UMPYDSAzONlr3mo75xx+PHobNEy50R2
4qk05C1H/WPn171RzYF256pDA8e964CHFlpDmR4bbm4NTJV2RkM6bhiKB1GYV2sKj67XAj9E4AVh
ydjDvhiQrAAMLQc3J4bhbZoy+bAIbgJPip/LiRMRNXlR2tmx0RjvObLkfoeypkEu3hao/YhhOnq7
5LwBKbREe6XZZ5rmxF6FVy6rmI3z9yXK6iL3R/9uRg+qQufpxhkiLHaVyN52aR1s3Tr0Nj9wSRGl
R8NereCvxt5bZPTRnmrd7zAxtzZFcfB3tE8sXi5sszN5X2+vEnFq8egsmip9b7Fqb4sy3rqN2PaY
cADpQUxTQZVuLfbDx0iaDGph2kL1ebSJ9a/Y2HyQ/XnMR245dV39iLFJNm71JKifW8clImGepndl
y3rILzQuB/FU9FyuSBnPDtmf0n2KSI7QPwTlNoF+LsP6DV/YeWR6ADU9vtqZ/5Pntb4moMEjCNJl
Pb7YrUtfLmybSI+43ygUgWz4FGVJUD7Q78nmki9ZUF/xaHg41Jy37J7BEGsBXHGLOuWOmFnNo2tZ
MVKo/qJpNGmKnjPBp6kXh4Xgxuq+DGXB2BDOjN63ZAFadaC/tF10naI1zs6Wmehvhlt+0V0pPP1d
Sfe7AVhN3ljdgc0GEGTFpzEkQ1EUT74XYicM9QuzP30RgzEhDFMvzBYvia6slQaHDdJ1cMb9Clti
3+kR66MkeEtF8hlXARgX+phFfG3NmIy0fnKIMAMw04+iob+vgalGUpZRHTFqOxyex3xmP00M4F0B
No34hMT7YKTprUvtu8Lgd2wGnymStslidaGQ7EViYsU8DnSiEtx345wgKIpkbj1qJhtrjRKL2pt9
otHwCnKUWGpbok1RucSMhIoKGyuyYszihWTApQn0Kdt65g6Px3du0DoVTIcgc3houeMXjRsUGM8B
LofmKgR68svyyIpcszJEe1mAroRhrHyEe8JB9PuVWJEiCsgCJq0h6XWnfygE06244QYHr/+Ko4/X
bgNeQAIyIr3/EViYc12S2FruC0ZcOY+zpngB808hc/WVN9Y11vBgp2n4wS781Qn7b6zDPyadI6y0
P6PZ71LqHCsUhGunIcEAwTrUHuNgq413BH+vJB22o1R3Ru0fyQ76yzGo37uALjDMt5uo2CYFsM44
3sWR82rGzHCq6k/Y8ogdjfRdUU4hDXfX4glgrJs8GB1FnrRLfYWtFi30XJ0MPTl7FJgDYMAgmaKU
MJhdTzOPu8CTpn7QEOHQqBpnup2htGLKG/WKx393swr3U8Q+2J/U3XLDHfDsm4bDsFWHT6O6hpI2
d/jihnMVoQQv96DwACeBWuYYhfwiTAiYxQnx5+oBw6e3FF5R70KSGjJ+Gqz8cQwCHv9LP8NiRt4W
I5byDJyE+FW12DqyINjUnZSLSjJfcbE0F515nkLnrHz9bAJUXo0VsNFqYBPUEHd3s01vdncV0EWz
Rh/GcbvrQIe5hA4ptr42IpW7uqsuozKe9dJ9A2F8B0We+4vOBeZC1bdpUE0beLGz9UQhlfcR11Sb
2N9jYzwkmrutB7IKyRTdhZRBLSrv2TT8YFM0mKpFpOtL3bHOtaAusDWeE5hhtiu3jNIpNVPZLnay
4+A/xoryJzudV7UW3jWbitUqwhamRaeuqUMyOMANRDEwDOIe5eE9X/hvvjLIpiDvGgF+n/CRgjC6
gh1cQr8uShuvucLP7eOGovXz2fWpT1POfclxDcpu2eIS6cy5q6u/y80Xy+x/otD/xp776uHH7kL7
ObBYb3vugf33xSqdP1VSghkn7+RE5XYIS6airJBCD+OXIb9ikzShMdzV0XlgTL2mCmTrFkx8Ux9U
Q7erTBYLQwZyoWNyQgUaeOGgKB+bCv5dbJMSzNnUMqDEUOGkH1nFJnIKB40dX/gW1mcraSSxEh7z
nhbetVFyNScBA3kMfyg02HTBo+S5Z9rrrw5N8DBAqKaC02KkD33v90PyKzP8fhq3DH1sAk24Bfjn
LKtglnKuD1M24liEYx7444QntZoh+igRHuXaUaX2bd5Xa68sv3+/LgVZvCjrivYK/H88iuZvVswv
n88EU8IJwd/+bihNNE1twJTbd+VfP5M7ix59j148kyqJP5r1hz//3e8HYk7brsYcTvgKi2dWKRvF
m5au5Ri6DRYVXi7wZtAgY533XmF89ZoQaI9txRmtOM2tp5T8YCfuWXX9sAFWOosxCsKqxF/5S0BM
nZHwYxi1q+Y/f9t8/r2kxKeozyzDdj4Cv5/BA+XFfj/1GBweZGjC7Oek9YqegyQtSgmZjfHp/KHQ
gnmKvqVXs+LhrZIJzzS/W8pQcFr/7dPf/+2MbjRx1Yr88Nen86Dazu1o9/t6Q9MMS59e5jZ5mQbz
8Hvk/jpKEV43KlNGXJUckN+jkrQ88xsqcf92/H+/4vfd+f1/f50Ov3/+/SDSObbZhTtQX6tWddff
N56Sbd7Y30PzX2fDXwb9AVJphbd89Xsofn9Is685Pm0ALdpskTtGiWVraLDypOFfx9fK6VfDHik2
medLzjokkBwjjMAqDgRv1ZrjlRtsjmOaD/AM4KwHNNsGFW+rzh6I8EvT2bPTjQru+T342wv/90+d
FEaKYVJS9/s//3r3ohAjet4LczXMJ0c4q2hdrRU7m+n/cE3ThPDz/DYNv6TKv101rungKfs9eP/9
CBKygYC7dbWJmVaYk5uJ3fBd6zJ9/V9HmEvkYDouFY3zWfX7IxV6fyFYQ7/D/LP0fnWmw1PflDq4
1GWTcaEr8/+ydx5bcivZFf0VLc3RC94MNEnvylvWBIsskvDe4+u1I5LNLJZev5bmGhAEAiazEi7i
3nP3UTbnTcV9JfeUR/yXbV6HUVHI6wbXai6HPk6JJRQ+8R+WdNI1OxOxzeXyERvY1cwGJt3iMph2
8goeO2vYTRTfzJ1gshKW8iXS819+rl2kex/H2KWXw4GWny0/Un7bOb7C9Kyga1jY9f58Jcm/WIY5
xY13aSsccy2eSJY+OxS+VZCgnfTWCRQuRHnlycnlbv1wiZ5n5fqZMOjOE3EQ8WOfd2mRXCswYPLN
+azmVdBs9aDeX+5w+efJXWSbXAzEVaj2lLu3CT+TE1FkyRPBlBe73OKy/+dLUC7LsybnzvvI5fPs
p/Vy8VPb+bItK9v+9egpMnpRVmqidkOKluo7rUinpSrQ5vLv1HFHInsMF2nSNxgeLVwBnJdnfIAO
tbadm3xu75w4IVzpnnQE4zOINiTnd7lrADbrjlYPlpVY412eHYsGHzTN06kkL7BT3xmKuiorpdsp
lJDCS2NSeEV7qDWKOJdy2YHODLFMpfzPoSCd3pivLXFdwjDWrlgjt//r2dwl8zq4+kOSlvM+JUsP
EOE4iAkGzELoL2d1atmXcrbT63oX1ep2MEbM8DzqA49yBbm/dGm7VJ5lPKEzcfvIiSdui8vipW00
Rn5iufo8K1e58rK/bP836y9Hjkan2JkAZMaTNdaY0P7+9A+HO8864ut8aD1/9IeGyxe8HOWv2i6f
LteOtvWW+8AgtkZjrT+tvOx//jhdPPA+HX6u82BTRu3T+XCXH+fTdh++6uUwLSEw8EuMpS4fFXNx
aan6JcypB6HMgLjVh9kR3NBBx+gK6gI6kd/pF22sS8pVmMg2OSfzMnKxGVEd+irE3C5CNu+JvEwl
8MZyMsnGIIG72Yzo6Aia8xoJxTuWL8PD/7KcZCV8tBypfyef+1il0o0RE+xXeKkF4vEJHaPeUAVw
JzMzFtID3nbi6aXygltbDYOaWvYi5piYhg1XW27oDlV8GM85nUp2IdoEYKOZuOhPVDJCeROGKooR
XkWBmKhQFWGE2jtn9otDavrkmZJALw5yWdb0y0VKMd8ycgfU8/Vkq8RNK+foSSBum2silRH6TyQZ
m4ChDfVmOaS6GDoibNG5wc+iag7l77lPbXWNmRohR5hqFRmsVht+TYagqA/ntlgdtwkCFXU2kWGz
QW965jZENSrPZ0SY5yDnNH6Y85xsiwada8Aifz9NcY5HQEPv17Lc8oCIkFl5huWyXevPaA+x/RXn
VmbbIjIjICnFab5k36ayTpA0hESMReKtEhM5J8/0pzZD9B8Z+7xD5ee1cs7Aneflie5zYmqt6y3l
6ZSn+JKRs+Wr6Lws+5czXS9IfzuZjIvUAiGCnJ0yMiI8k9vikETVjz4qIVeJM2oqffLxjMrGOC+I
zdJX7aD6Qo4KwVPbPOWVGDo2xhPlAQky+hS5DJA03lRZ+mQ1YC7THsrZsSzidj/ZX3wVArinqB8n
f9VGBGanRI22DTXQ2eAKfk3anDBAA9cDxOQ/26YqaA9xQHQZsz4TZ5eyPeBcDMW83BODhHrY9K+W
NnMPyvMUyFMkZ6mLeoKjEm60puFav5wJeWIuZyeEX7BUnAl6objXLhNHPJwui+ebsrULgDTJD3ka
5An6q1PVifOD/rjcYby8kieltL2NWWb2Vt5p51Mk7zzw+tYynwCVNCFVmb2IqE/OtMOgJEWBr8f1
QfTO9xaCIYNeKMmEBKdyMgnrQfxOgQCvp67dU6Ypls+zXuDgYh4yfpY/IQCzFkS7+L3FnFzUzJ6x
I+UX5zsj1l2Y7u6LfEDKe8ebRg/wo3hAnu+lwo4oxiR+Vrqkpu3MHZcGZ3+pC9pHqGjUHqeOz6hI
T3ZjTs1vHhJolmthAnMh5dSG2nP5LK+lClE+hVBMLotyTrZZikLigQ6EvNJC8TMo4hj/L62QAol/
J60wcfv4O2kF4+riP3+JLfbf/+s/9fMOvyQVrvoPSzM9VdVVx0K7hALin5IK1/yHqwmphWdDzkIb
cQFqmdo/CGKQuyXiavOfZVyAWu4/DM9R8So2dFtzNNf9v0gqTA5U0tkMilx8V8jjnqe5umU5mgHR
y3RRkXwUVPiDEvRU8Ft7LsCV45rTje+hcOotICJZYH2jwnUZu9/cXrsvvUIlR4k6vG9cdM5uvpG2
8y3uxbCi+z1pBYINQj1uYKIOvPsWQxpiLxRQHgr853a5C0TAq+9KjdKmsieYqg2ZTn0KWTeDStMA
mdd+jq+LljwsnIUG8MGXJFHDtZMDjGge82KbTnO4yzShnGj0A2Yu+vrD2bs9/+3/kXfZLe/nFtWI
/hc/Cbpt8FoWvDJiLJ80Jl7n1r42eOZ+RlC8C/TIgNaqXKclDhCFomztXAdn25T+ekQoqQaQPubk
TYFytYpLQtMTf2lbesmyIyE4x8HJK1WSdDCU9ATmg9srKCc9+3UCHb//+++ucfo+nVAXWZqrmbaF
gY6AtYFi++OEYuBW2h2gLD/wX7OKUHBpZHfZaKuLDLek7TRrN/nwkjMSA7lbkV9lAIcyzH0pYtxy
NUGYHgFGkudPK6SU+toepl3XJmuQRBp+XXBLBKY1q771JWoNQxdWNS6og4CYZGOlRyOFkJOh0tCg
vkbAYEmI1T8yC0vA0m8pr47SdVmMxwleianPV6AviIKM7is+eE9O2RI3jbS9OqOD7e29JgC0tnsb
hAVi7bLr0PEmT/MplcDaXt9niu+tCLcKwRm0TUgehjeukigUXR6KXRANh3b/PjGCFVhcSqbAfYY3
rgDmNgKdqwmIrt1+10NqFURnw439aQ+NCJ8UPdvBPH+phpHtGqC8BXReW3kuBay3h9rbCnwvxZ/W
TQjR1xFoX7X3yPL5QiDcqadq4GrBm1NAPBzoEcCqye4v6xFccMtBFAEQxlTjzoQoHPgIUXUYw46A
DXtQh5PpcRQQYgTMX104DyRSKHRvbyMEjqZamou5Bm+eZM0xyVwQSvGXebZBqFDmVtSEvRsTc9Eo
a64qczY2aohWw5r1rZPnX+dkQrZoZSqZ32pFSdRraQEhokwRdyABW6YKjhyCuyJ+f8y8eSYHkud4
1tkghVLXuNF9oNCavjJ87YSKCMKj8uAabrJDerz2iKZms0a+AeB1RjWyj1LfCmfK8mZzEwIpVGxy
xFk7OCtf7fGgALROfgUBSjl9yfqnGhQmgKgcUJH5VrfNNwcmdQyb2hGQ6h5adQO1Wg+pPNAohasF
0Drq+hcUUl9ma4kbxER1I+hrPLOoE+xWFkzsUsCxRyjZDrRsfMquKoHPRte5jQRQOxFo7RLGtlMC
21YFdrsQAO4KErcKkRsczyKB0D0hgAj19gQudYvqfumOuGgl9buj3wmAeedlTw1WHOtAHb8q2OHi
GX9IDKqRyYQUAhFewAoXbp2jgIe7aC9DgRNXwm5vCcB4AWnchDgOhulRhLtQzJ/ikhFIOAI0DeMA
mRjCgA4JVR8V97HdfC10jCPSfoup9kY6SuZh99a6O4OhC2whMm+5u2s0DUNyz9cWKg6NjufzYLUf
Z4FRd9JvDRVaPt+lBlWRQ1tXGmhYugCwO5DYm9G7jXrrNeZ8anEI7Cw6JpDb27p6othD9OdvHct6
9wXiPTe/4lJSbx3Y7z4MeDcurzBPYRgiUACKdZ+a9RrPbBL4ukeu0icvOmc9Hrfaj1xA5l2Bm+/h
znfw59Edohw+I+lRe+kCU2/Aq48EuL6BYA+oGfYTSPtZwO17e6ImBt59Ibj3jNQ48t3kuLfRmNzF
8PE9OPklvHxS/zipW0BDHHwSsZwlFthcT1FioKxFkEBKfN9gZBLXwKxT/5tuZSclDx8Q0dVLG2J/
KdD9s29RTTiot+fPFYB/H9I/wWtCofHXFAcAcX9PDZYANbdSnUV7P/XxR1DXGkrr2Qy+9JTBLeZ+
/IGVuiA9I/lQjHLdard+qd2JFbHnvCYQV+wReXLr3wco5lBZAzMD24YG6c0dDRwGjz4AHiiGG/jp
r/N+UpFNVZoHAMrfAk4Z1xSNLMOqa+gCYwatlva20H1hY4KdAjDDatPhsOBTQ08OrwPLyCMzhBiC
TiLYaOZww9Bln7fai2FBpavxFnTwlnOKl8Crjwm+DqTY4wXJLwjVX1Unx/ghwvEOn0Mc7+p13gXE
Z0N35aAWXJQduriudR6busdUi9HFgCgZKxbXXuIT7uJqEvm8v56NKNyluKfRT9YB+ZiA4sv6GdDB
re30VGfkzrOGn0WMr0UoDC48nC4EQ64Q1hc5M7Uww+iFLYZYNXnVfWl6J5xUeAe65I5x0tBHkpLC
WiPGYyMUZhuKCdduzKi0gfiCnduMa93c/xyN7s6OvCV18t9sdVQPYx0PKEVAFg6MroJoFCEIjGD0
yboJEPCsGcNgO9g9QmgYFoE68Xzh3TNp/M2J9p4JExEDQYyT9DiBGtaXZCTSDdzua6n4LxTYQjjr
vEVuFDkelOrWMEES+upV5jAk0fGKW/SUTyLhzqkNmsyrUkdYMrkPFPesFNd5zdzJW3SEIVZvcRl9
nTK8KmzLwK+Yuwp391rRYV+Y5PAIJuXrpHauTRfLTALLAG9a+3Z2+QNVI7ChGeFVS3Ub6Zj61hTZ
NVU4FEcI49zSaG+opQYRmHnllQ1r5tg2wffZVR8rbNQpasdLU1zwONdSyKkt+g7KHSweyi/t4kek
llATtIIyEtJm1BNuGa/tESpyeqjkXrvWI1VvwYliaGfEqKbOnFvVHDjZ5vB9jgwqwPVpS0T1iXF5
vjUVkucaFnSd4zwONm9QHHF0nHFGilCgZNmiSMTHOcflueXjpIOx+Ly1hLnOxgLvPPjdy+xSTlAU
GRY8+mlozQdkLajJkpbyRlSVfkyZFOdjsKxXCoW/zwo3cRaqr4MjkqMY/mAi/hJo2QNKgJALXVs3
hfbq1Hq5cbCdas30e5/3BGvpbcMhRXboVUcvVW5Jhr2ZwnJohpo14EFkSzMiYUtU4U/kgicajPQ6
ROaPF+a9og83cYnbTpQ80v08KN34iIAAgL+wPvJnb695i4a9FnNgPcm/Tpol4ZqUCfsk8bGGbUIY
8R7c2P7RxJBhp9F5Lp3orucvtDHdGxJz5/rX9lTdKF7NF8ewKUyX2BpgQVC76FU9L73t+m9zn6HC
S7B7Ij6CkJyK93JwllZDdhKaEQgN28BqM0NxRLyIR7026WsMw54GkD0kDzuspDB9V0zGzJjHISej
kA3jBwcySIS56FzBClPinWLT8/HqYlPaGIu7WHcSNWiPhTfcpo6uUwOHfWGFz8eq1I2DBjxwjSwZ
WlVfnhITuUzr9ptYR7Ob4KPlthhqDdkIN38ettQ3P+nCdAvibwpF2H2MhSFXTiUXjMtWOMg/aBgQ
Cbof6LxthzXBiXLePf2SDjiE9yMKan8NK5HaaWEClgzYgU062f2kgdPGfZgvM1zDkKuq97kwEtOC
6K4S1mKJNBkTdmN9BkgKZAMp/v2IymIFp33Z+HDGS5dk+qiTxlJLBJDpoO4rRzmmpkUxmzA5yyGt
oGfOrpyseghDB7fdGUxIH4ZH7BuVLaLNbqFUIAzs2S6WqR+mO5RLRO0o6MxWRYOcrh2I6fZiorpI
6i+Lck6bKGjGaWYrVw5KgiVsnlOFeNkBZEM9j/SMUOpfDiHn0Cz3G6dXbquOuBnW6h7iCErJdWMb
BrO9VzoHUW4fSd85AieKHkz0lblg5EQXX0geSC5CKb7N47jfSD+7UeZ95Gyi+owv8L8KXPeL9L3L
Q8MHRigQ9bGu7Etd22c19HjDQa0WjUCPnNojVFp6wYHXx4ODnXKH28qjaZX8LKSV5GHknPyIQMaL
ZWMqQsuULYyrxufBFChJBdnCbgDIZirnqxpOURPgDOIM6yrDNqiMtRz3ZVWl2LmjyjN05+vYEyMm
wyq3Bm7qbmTORy6Z8KZWtPBmdAEM4IDj8BxoQKqUCCIDrYmvQz8QpFS9XpWB53FXzg8o4ZXl6Lc6
SI8AuTaFrRt6MPTm0oq6fHTDK1MozzTFtO4sXYsI7kNaDcxKXwIdo1oa26o1ehLqfSflqvDdin47
5l1NEqs3IF7Wdl+80R8p9iZJfkq9sW/IoBVEfb4GorWZtAz/FeoybpWMzoObIQPB1nej4C+POSef
31hjcBp66wvxhfe5npN9ltFLbWqfdOMmbdJyH2UWvtFKad6HWgzbsAPnYSFnsRueDzmVaesW+isR
QSt9m3khubEhLEH7+og3IKwat8d+Lqjv4HjWR12rnTVB8AdT08ergaquhZpNDf5huYZ3BLljFBE3
2hgxVscAgTG+uW96P75rPeryAm4Zuhr5t77Fw1fxCMnxAmuULMfjlZ4YyrXmKZgiSocVasY0R+FB
Efbpq4OBXeEjWdaTeNwUUR88DnP+06h4fg9UTZAyaffeAO8Y760vVZKNlMs68xWXiLty9RaA7hAE
O1vv6WM67nHAEeIIV8mz4vupxe2PIfcrURiGe6U3wR+jwl6QTJMu+GYB5MZFyPyWjk6IO26frEe7
qVboFOPrFvz1NQx/c+EHY73qsNSc5mp6VGxFWyV5z9My1e9BFbuPgdLke6XvMrw00PRUjX07UjuD
sBxDTBTc9Fjz2NVPpZj0qoloCWly6MHKsuZWf4oc+zYp0RRF3XjVUIZ463k+vq1YBbhG2xyDcXhK
HQrPhI/VPDu37irHzOK+1gzvFKWQIgJMMxia3E8TBZNxbWmHoTRfI7tGBJdhWTFYhrsPx6BFoRTo
61z4Y6vVq09vZMVLzNg3Vuzt0x4qTlaX12UFZsbMAnNvp+MysozbYMDfUEFhwRApbXdpgxH38Kg1
BB5m076yC7R+FOs3+GngLzP2wSFCTb8JM/972yflvTD/iLFH2ArUBkUVFj+YNn/p65G6ynarjCqA
rjw5Yn9QHKnIXdeNDRbMeKL45kB5hrF3hrGhJDF/8Wd8VxzAE9TCNscBdkKlZtGqdLggemGwhrDq
GBCVETL4ZKTCwx+urZF4iWuPd9GkeRv88iBymQnY4plxvGaVsA4aKDW6EipH3zy2vUtpbF2iLO7A
W6RteNONiMwy47n36MmMc70th6m+q7lywyqASQfCfu6oU9RCCh976guyaaZzJPQKcx29GVHRIy4O
oEwlhzrLgzu4Vte+kfVrYnE5A5BsGULbMHIFA8WJv86gONGcn2cV8j1utTnV8Skmrzqhl9YZCSgg
wZraozkk3VEk3Oo7K8pQm88I73zXHLf21FRLt8OuJhxzSh6U6Yb+dExpcO7CPdzOSefdqAj3eVen
yjpwpms/mfVDnZq4CWa6t41az762bLQysKOmLRi2g4lQ+gnPvde219Sr+qXCUfkRL8xVQpRDgHBx
S6PDiLEQJVugC2aM8da5qa3JeIlKHbp2dQFfwYYslhlYZI7UmUMgc78HArg3D111HNHlOBYQ1bK1
VsRKN2XgElqzKYP3snbXU/dSkoBdjmns7Uq1g7Le5ifo4eSsIdiD+A3awT9MCCjb8pgVJAfmtDnq
RaPeEbPED5WLEzLEgMIG1bZ3cMREzkXRqQSje1AqxWFoJGbH+sQQ2D/kYagcAlgGw4QNcOyVE4BB
YkkKnAj80RTU8ziDE7ZRSuUAu+knfCTIz6qiH2LixQtN9bp1hNE5jOyugN8uZ6NyNIgoVOkBKBDk
E9W/0bEYWs0u0i6bfgnxxXgzjMl8MD0G8G0GaTkFonQAibQKHZR2jDDgwogmOZka73nsCHWgoyL9
aUbQ43tH73/NJkUVUdQCwyKDGDGJiZyDuDwzDmyHX8vtlFIPH6fZKpGSplokAsVczjicHr7wnrXH
wGC8A29SrOiiwF0WY2wvAEiVh8oWad3Y9vDRwZdLtvmy63JZbfPuXwdN8sZjngx24jkf9pUHkJPL
Dp8WVTUm20hJmb6sA8agl10qh/5skGOm8mlnrKnZRW54ntUQzBN9C7LVZe8PG8lGV7EpPUYdj3uN
6Hx9OuanRc/VSobAGGnJFWHl40ijj87y8gGf9pArPrVdFrWROzdqkVaJ3iIPwmCBAj1FlyuKOxXb
IuNZQCeVqyuTPLQ+iDx0XN9HWDWQbRMcBDFx/Kg7EDxF9iKXXdEIp5rQnZ8W63KCT7Ows6xf2Ti6
LiiJf0hz99H2yJLr4grgvnr3CPmsLWjy6ppLvDiQ1mBFUDPA9+uRukQ9fYCBdcj8sdoqmKNNx7TB
WmwksUAIAEPp2FTfxnze1/3wPcyKYUMJhR34V51eHvKMIiI6FrwgJ2w+Egf9A1cRxU/0063+yUyo
waqT8iGKnJ/YQt54VrUKDO+20IKvNtb0C61PronE/qw7ylij22rs1MXYRc6qJPPIsPuVXDY1HBaW
opnxzW7ghhDwaRdqrXztqLOwZydYxnO5U6rxHaoF2LgSP5FQ6cwl9aN8egtUplB++jYdYE97yAfz
KU6Gx7CaynUHTFJmEHIoWijKh3cDnBEKhnZp6+VLLag8RHItt7/J1H6nZ/teJQKk1gN1kWH7w8yV
ZWiMkMiSY6YEW10L3uD14E9PugKjeF1zj84ZhBPyacOqpf8Xd1Tedoh5gyB/UJL8OGDsBZl9kVTO
IrfMG93qniOCYSHBdHxL+8m6t4omWRSmuW0j5XvjmurKa6IbvRofXG1+Sop+3GkmFXe1V5zaGocJ
hQwxfbck8ZNDiQh3l3nTfQkl9rr3fzrFRLeogtUUUhYx+WDkGtu4qgIjXUXUafBLGObC8fEDpZIG
ZgyjAS99GgVPpYLl5MJgMYZlmbjeyiMO4VVU5YgS1aUZ0/0PlOq+rZ6mZBp+UmCFFN1LKGiYlGFT
jf5e6/zrCs2f13v4bVU8Jg3RPb9W3fjR1Dx14RTeA8jUeLqqLBNRe39VudbOxtTYaxHfCgOVQXkf
vOqU9FqyxRD7uaSCR49fRp/yjADq4NYt4yO58WyN9xc40zC6d3XdX7l2+a0wMr5y4617HiRbIzbg
J3dGtBkq29pw9WDop1cah/GmFagERaS8ll1JEiIDl7IwSwuBOHVJietqG7OgIx+IgYyNdGRVZd9r
BersrAP7atBpCDI4QCwspxtAFjE/YDnkxJ8mxoKM1A9u7y2ne0/B/LGc3e9Ol96YjtkusTFFNFdR
1lz4dxQuUf2SJ8GSkOKja9jT2rH8p6hwtrnaPDMo2zOWsPG54NyZqkdRqWndkuT3VyXVy9zp8xGt
yI8i2iRh8oA9z093UKt1X0BZT9KIOkBUIr6nvzWqwEw244pShXhpElFd6jDCZwffvpiy3ZVD/F5/
gZBBUDJzCASlQNKtxu4W6iiwfCNQtKRMoaolQAo76PhzdRyE3wJoqtfJU/ELp0TKImo68xOUuWKt
xvwN5/Jko4t7rbQzBi2H0tKuxT/oy9EypetKgBP4Y8v7VbHqRy54njQ22lOvFmbamJTUBSG7KiXK
UM+8HIscslQ9Uu6lUlYbxfayCAU/NC1W0QDjvJ1hadV6cJ2RKuBt5iABVQO0/MJmMIcJrOjrNODN
nQ45geIvDeGeY1Mk4WZ2DSxIx3pcFdTkkb4d1rWbvNaER4Bi1/g919WDnzoAPM30Jmlmwk3KazY6
JKgG7iuh1vLtN73wfL4vPyQONeS/rOya0QpZLeo0zQnum/deEw/hbGhv7hZ2o772MX+K5/FHSx6y
TpL7CBCyM2C37EPqEQlpsl04sbVQOFw73dZDRQW0oB47CTWeQ4V6w/fp0mvJPC4cCzu0aYj3BqC9
FUYyeEy04s8HpbnC4wa8pGERyXO2aYU7XmgyHhwNmw+kkKex1NtWwSaypyQHJ8RmG+tTsK7UfUMi
rU5hheBfQM7P/Nm7jIYrC6WncjOKgD014/Ey7/Y5yMCV3kHYEDKg0FPe9TA+ARJ8r0U8Xe/hC5aE
Co9Xrgd8rcfEpjSUaOtALR3bcu/r03vFHVQTdlY07bmPCN20U/TFH3+OylRS6GCsmqK+HjTSuxhf
QQ5Af0roVLV/JoQMNmVJ6oCIzFL4OIWwvXeMnOplxmAGxZdbTIJqkGwwECF2EllU55E1jpN3I9XT
tZXORATjEux5MNzNVP8kPENLxXpyEu1IFRdeg5p+o2T9CLLG/No24B65v6EyN3wnPKRWuULBip/b
N3GSdUs7b7yFO7YwpcQ4yXajJT2IuJKnwnwksUbNjldnPKgmLgiA2UjblXtXVNNnZastWwrlCgoi
tqOBCTRFyqnyo0YBSdyAzE5nKcDjMlxiMOR4TtKbtPBm4CmDvgDCaxilftVJx1CsQ5PuWhVOoiWW
onhEX3kqRfnIYetlNdM50DEglQn//weenFU570WHj+R0/wO2bf6nyOZvcSdPedT++P4fD+3X9kfz
P/b7Jc2xbUQ2cIUcLGDoUDi/re4Q5fwDEaTj2WhwPN0TGJRfTneOhgme6RggSJDLsAeojDYEPeIC
OtER+Hia7sCP1p3/iyoHC74/VBymzSsQOKgN4MRBBITb3p8qDp7GdQ5a3fpBofGVlavG0yiw9GU4
e1utt/WngSjdKuOiImXBWhU5w3mtXmNCJ9dSKPFr7V/tKw8lN/6rfTUPA5AiXAV9WR3lxE1T7szL
skfO9+iIyac2HuflPzdUGpxJ2nEXmHN9ukzS0vu4GJmZcuT9x+DUeAl4CZ4MmycXeHHjpZpyEAdD
6Gx1uzJfdEyPqdYfbgK4HtR+rwuHwX4CghiGSEWfR/Ne+mDcWF7cthjHOgAlUn/2j9NU+Uc5Z5ee
f8z9wCbbJNbI5cTXDMqcqBWc1GBtUkbCEN6IA+yrZo2xuuZUZD9d7SiXQ7u7UQpf/VYmUbyboHKe
4jksTqmYhD6DIMTR5vLTCrkoJ3ZUF6cEfmFDDTWz5Y5HYXKS69IR5R9SGnwYgomyE2N2r2PyoxtK
y9zrUMzNOP/RY7WKValti8ZonqlKU25b1P/bRBH0irIHeyomvpIwcXgUWiX5qBatVkegI7MzKgRw
DTSEcw4OLNdBqUAFK0Cu6sQWNvVYWw9E3IYrShieqizzV/CmrP6euGJzoHfg2FZzj2C5vefvwCEh
wplJtsmJuFfQ6ceY94ntsHcN7v9uJ3mg1Op3wM6KPVbKqCJwBpmOg5t8nMi2UnfGDytkG7ofXuTy
nLvG9YQ22NSGVBQ2hg+AFa1tY9oa/Qo7fBhJvFLcSF8t1gFbVklrHDVN7w6lM/Q7V4PBbTG+X+fu
XNzro0strZKELwkdkwUjjv5Y5hUmJLi1LeOhiZ/lXPp7rhmU6Nx2mXMMXd/F1J6vcWKMlpqT46Ma
Yv2ylMtD3lvbIPOg8WoExfo5rMiRDiGd+QTfwrqvdthKuGB8yV/3ShZ/D7GJaaswe2t9RiShSSGm
hT/gKTASc+W3k78pOko28QoOtAUemhbYXp/3NnHL63AKi2vVqYvrSUwq+iX0VmpMZsUKsJsh6hCx
RglBdbpV+e4Qsa389I2CXqpUS6/CJ5zFPO+pFwF2qWByQSKgMvmDfi9K58Nm3mvGnB1nqzWqhZmY
GBPkaRKsWkBVwiKiPjee18eN9s0us3AnkG/rIlRQuPRK7MJVe1fabLxKHN+4zhj1ubGTzs99OqRE
eInIUJUdtKmIcU4LVMPTrYer73mCKxR7RB9bAvRDRVVDyzPZdCT6O5qkjlOHDFzhF2Qcpzp7j8DJ
jow5Xyy6HU5eCV95nwA6E556/tESzxG5mMmHyWWZE3jjz/SjnVqLT8QQs6uwNp0Vr5v5lf4HuQsd
UkE0Y01hRS+Z6w1rmJbxqZjr7CrywC/LTeFTnGIzK15kn+FM/voLgaOm/alwNEF1eTp+dTbKU5sX
lvpJ9OloWUT9bOj+SGzAO2ex/kWn30pqllSGy8mH5c+bflj+H7Of920QUSyVdjTXpjGrTx0kmcqa
RoI+UfyE76SfNRnlTsKbSpxmOdFscCS+kiWnPG3P7ZleYN4h17pij1Ehzyq3u+z2e49LO7VqgbGQ
e/z7z6jy+qrKh/xhcgnqNX0x3EUUMZ1QKcUry27Lr0HSH4LRCJ7pSUZ74SYLJd4tv/bHNgqSr01W
kFSKCndnp0nzrCjZPgOkPMwt7gpzfqvYrXWfIexgBNy9Um0W7mYb5IDmtN0rFbzoJ+sGbw8qXHd1
gG+jVkPk8OopfOv9Zlpmqjqe+tydHrKkunVEe+OO4VrNZn9fRVb+MnfqUrZ3XuxsphaFG44z4ZvW
3gxk9l/9KVd2fVebDI5oDkC6tiSlnwLPbY+tOSPbGgIi+jD7/s3V5wr97EVyzNXnwHUzdKSpBj0c
LsU/+zYzCbrGVu3oO4Aeg1gKr65YTeY3eMaoTiedPkPpG/fd7PIqL6Y3cgPIJIO2Oc0NkDTMHV8m
btiNhvnBCtf05FQbanLKKC85z8k2xc0w7MDA+1O73HbsbETOcrvL6tiubmuj5hf/i8PJNrWJt2XY
3TmYt61H2Bgn1C/WSTqUZcUcvLZ2fOOImxt7jNvKNtUXuakemr827We84X9vikmq8x1zhlt0w9qL
7VN2rpVauKrDFpoDeRVlLvNbtxv23JIbjMwQnIg5NTUTwkXkc89zf679vJ0yos1ICvb4c7vCbbSD
TgSWwj9Iwso0f5x4JZ6qhl3vP7Vftk38Uj3JRdsiejZm/o5wP/ityyaXfWWbVeQ3+oDHpNxVrpTt
n3fLPPVeSQTwrUg2/pxOj7w8Y4zXtfrVnqAVR7jbfaPC5WpOghCfiaTFkRk3zwXQt0XLiP5ei7Ia
k9X8SYvHGM6Iqj/9Xpq9wHiKouqJfEF8o4klsU4u6bypLlv+r/abxSf8Psrl8wI+QS79Xnf5PLHu
svT7m1l5CjK+jLoF/hfhlVvC/BgtvVhlyBCuZJucu0wSuYL809LGavm83V9tHI6+fx57/sv3iGX/
eSMzdjLEMAmFmap7ruF8upEZ5BYOV6/7XQkwelAQ8FX6Wg4pCkBOna48yoUk2Q1WqTyWkQ2gfsI6
0Dn6TRxc2bagXvxeLJEBh/Sp/PNaL3LqOy+YVipPKgBnMB9Nxs9NqeonS8zhI/prTrZd1hYlib/L
dnJuiIZ7LUc3MDgevVdTHzctPiAQ54JfE7miQKPGcOKfbXKTmcczKA9WgL2Da1SL/TTRKA8jt5Yb
egk6u79/WjqfgJfiNzZMlzEgMFxPDCz/fFiOYUTFXG0o36NYfWiJltwB+YqvGhL5S/nUpNv13kHs
vqN7GV1Vv9td2vEi+dUOT3ZYFpU+iW7a+whO7MP2st0InPfU/xrV3r3XpjPiIDfTTv7vJ8N5TrSp
c4MQO0JS54WNyobiwSFXy4m8o+Wc3JAeCKE7w+SIsvF8cFcTBiNzqOJCw8CjEpiivPfyYyUGHllh
qNtQNRCPikU1d9O7VovPS4VowuK0XERoMwE1vSH6xc5kso54CP43Zee1HLnRdNsnQgS8uWV7TzY9
bxAiZwbeezz9WagesTnU90txbiCUAYYiu4GqzNxrVxCsu4lDGSUfBX+iEJw6CswgXFxnmMYP10B6
aJsbayIa14rJB+/azrX/WHGZ//wrWmwOKZp0dJLX7On//Ct6RhsQGvO1H0aKt2kVBMoe4evvA/VB
/BZFG9wbq8PcW2h1UJFrZIroKlK+XnFAKcsYGPpRCiL9GKFvCzW/OuhDox/V6SD6g1CPoY4oOGr+
OSBGe4e0ZolxQ904Ug3vNLDiIy6O4TxQk5eiR3lhZDjGIimvTtp0NvVnuomrpJgLFC466U20a/VW
fRyJxt5aVrAru1yDhDXYt9NYIdtfxqqppesAxDNYcxmCkU3VkWcQZ2E3/D6LP8+uo9czr7PCXaSC
UP/3b5j9j6cYOivdRqmKZIZH2XekbG1iQTZE4OAwmJgr6LGym2Ys2LPIbFxMqpZ2ookHLkHmEpFi
NqJzJSDK8LeJICUsC7QZV2NZxKR+miRmXqeLW4qmuKUNnyxWtWQZhMB8A514IpWlcXPMd6KH0Pdw
pECRbisP3aXX4fEV8xXE32W6QowTxwLyasXRalSC4XgZ/n0XhX01deeJsci8RV7aDX56UlPulTAj
TSJOxaGSYneXeAvRgNJV7r9Mvk4bphFftp2dFC/Qy3I70XU5dRvwuLWluUu3irNDlaYDhOwRohjR
iIPoEweDvRam1NMcu7P2uTyUG9OvURBd54gz36l/30E0ndxwLsLG//M1pmj/+ARo9iSVQoUnO8QD
deR+XyVTvuW7cTjI5Y+opsBTX1i5syx9St5iu7jNpR6L76l16bIUl3R72gzkY5Efx5f253gYBfh8
WtjtpLZ0IC9stKvByb7cRgyIewVAnefUL1B8nZfhLMTL49VQ4dTmJWkyImSkFPivp932alq8UcaI
PqlO5XvZp5A/zST3UBCJ36gBxnS26WuHiFUT9W1hea8lKVmKyvfepjv6Eehu7qi7XnSeWGyUR4Oo
qLsi+dBleVX03fAStHgsoXnrtkpsurdiRkyF5zEOySjU4nk1PZ9IT+FNLB5aRNSpYdeow2g+R64T
kQ9R6+O16SzttOrO6bObuOj9e71w/Hu1a2DaYyO5FH2fM+q+iOZK7+LArlPtM/rpUnXdANNCmqIv
iK1kWTgs/i0RcvA+2ylbdRynmSj6JCcM56MSVndi4HqvREQuUlVH0yXVW73AL7O202Pj9QREpjNL
TTLyaKmxUwqsiP7sFzPE4HSlmHq9yJiuLKcrP28rZoh+MU0N+sttRde3y/+8beVk/7FoA+T9fdVm
QOpm+8X+nw+oZn/7tHvOGBpOju1GVEWLmtjF5OeGMFPJGuQC05vl+i4hy9of7TfREaQ5U8U7ZUig
qkbj+Hu+6BNXjpNhRfvBB2m66/Vef97/8o8GofXL4gEWTU4jcIKqu9Y6+7Je3F5WftPyjy34tcez
k+gWApo+GRnxFLqL6ti4dyRYCZWe6WR2HMiXoxnuQJgU6LQY7ZXeuJ8ugNBQXS4g4soFKGniCpmA
WKFKTkQy1rCztWh6sL2AyCnZWp6C6fCqfo+KyPt1VETexag8Tf52rRLJ6WOG2e9mzHt0VWpy68t+
ejmguv0x5pGCqzFdYrCx43YTquUvKMrpbSyr47x3VPAMlN+mzTLE8J5MXfIRtvgVDZO2pBjkZmdV
Rg7YwvXwLZJga/rayzi6c3hM2crtG3/Os8W/bwvNv6dQcOF4tXQSXX3QZyyysHXrjJBHXDOBxCmE
XfpS0M4MJXNOgKbskzWd5RisIpQc4811oI8c/VBII0WGTLv2i5s0gMi+DBArHG80WWKxEbhUNLdl
QXQjYk0e5tmtLJkf9WD1L0OLxMVSjGFl5vnw4jbZyWzs7hz5/n98D6w/dbK6RVRM1tHQGeQeFZbX
32JgTefapVyM/Tu1t2zusa6UIJrqvXFgnXaX4TdHAXSt/9Ja39mNoQz+Es3SOrKwzBNNcWjzBxPb
LhzjmIC1cTPXLctdiqavpMbBC4070WrctL1vA/dXNHntqa2U40uf65c4FyVJ1GZ0FPBPoa9LrCq2
HX9J9XA0u87TRBTLadwFtb+oAbZiEQaoC9VAHstzse4iP/61iR18Mq+tfEnayzhocXYvgvvikMPi
9VqKYUWLhH6/iDXLXFyyAWFpXudnyoBqg9XoVg97uMbTWWJioFIM5R7eyPAm+vUh0vEvdu2H2s6/
92sdljxDCCq8U2TP/Y+VHA4A3x5timJauqkh3kYdrxPf/PNFbhdqVQ+Vmb1XQCLmqesCjkqaY9gP
EeWsqd8f4KL0B3GWRWm1McvqyF4D4LqYPDXxtwmxhtbOMYSGg5MFyTp3HH8LeRUxBYhZJJMJPjg2
iqwyCJK/rKTfRVjd836NkW/hOfADRAZyN9k4qsQEDwTxUyJcFNvqbN1w45VtG5rikMIHh2ZkjasG
3+Qbv1Uj/EnIbM7xwwHHPC20rgfTD6o9FQdEwT4HWpSWskKlnKU6ysLh7V7jCm5uoAqtE7XXnrXQ
z+ZDrhsbI5a059q0QTc7+bmJh+4MY3DHIzBC5XNCnR/t+VGivTgTB3ssQbSHLZKaKlbWog8aKBki
uLOry5aOxNNDnFfu6roJFPvGa/O6J/ycK7rEDFPKkc+0NZX23rC7HsY2H3ZJnKyTBPtATfNyyjM+
p1zalk/CynTHjQGe8jSa3bxJ0Rtg9KMD/OWAKKnYyXV/EC2eMb/72wwnvSGUu9m1T0whh/OmNEO1
6ojxlu+hJqeLjvKVjZZCVgee7r0mWqrNiF0Ou2xI0melRJsz9Weum+GwGFLNTETqVUMecpOYinNC
1W3eKXr9aE79WGuQrXR6d5VSeksSafCxm8dZSBl2bd+Z92j8gsc6o1aQgBUVLKIh4ke6b/vTiGhg
a0iotv0yDb+AIsRc8t83R5pMSvtrsJbHJM9GCxIS7DzZMM3pK/fFcKPXujR30hHytM/3xdJley8O
kj2CtxlizHQ++3S/xu0ZXNvvOeCQ5T3fPONzhpj7rSnmGzLiRWpu0QQV9b0vjcM2bB0Co9NhMOSZ
rrMSuXaZSH9RaqnpulAz/TLN18wIqXBlz0Qfts7K3CicYik7FPDkfZVslL5wHgpTkhemlpPRnZr5
qJfrqLZ9Vp00Q4yhdkqGG7hoNrahnJAzHEQr8sfswTMuF4qexGzXLn6LtyhgPkIZKUhiEnRudOTJ
IgU2TOvPb33y1Bf9Oe/aJxlkri+5tm/XNZo97IxOnbwnvVc83aOnqm2lBQRFXikDxaWwCdt5bETy
qzx6G1lpTFSJX6dilNns9GmqUbR4R/V9t7JL3yLz0vpHezoU0Lj3soxfWRD7uKsWlP2JUdHu7P7I
Wh/qUQkCCksl5jhUBB5LKaqpvcSl8ct1haRSB2VTB1D4fozDWP02YhbzFJos0/SEwI1olnmnr6wI
TqxoVmocLDS7c1eXyajTqJ1B0iOalEm+WIbfnEyvVJ78qJrZmvGzcZE66oZm3MO0DA65qbyIt5jo
Ije3Y3sTnCiRtPZepJ/1AdNqvAVY6yvgyRH9ExG8LtSvq3IxqhZE/74t13E4xZhLCXAMxmaJEtVm
CLdFoCNBwQsPRhAp96HaadPBS/KKhCFnI8W7PO2c+bVLnIlpYoZoioNcW9XOdTFZIese3IReY69U
19IWWRYEL9RNQnYYhwmg4blP6H58qw1eZNdwd/gDpzPRVJ1En1umnGxEE0Xbrk0V9xyW4atbmX8h
w7Lmnun2W8fHm672410Zt8Ob6A+mfkzF/2e/xSNqi4HheCPSob3pRAvRFDlRkQ0VA9e06bWvGes1
KIaNRN3kAZhxBgg5gqI8Na8H57PpygbcikLHi3jq89j6DpfZJdjew4igPi80CAMhEBlQzQtt1OxD
zy4Mv5aueGXfCLnVN91dS3z5MW9cvuxB8apHkk4FXlwvK4wxXwtVPwS82e9t3Xcul4/TtG+XJ3j0
in6WSrjTB5Mthi19KX/QIMvfhImlbUX5AysB5VSNGPNMxRADDOSZMbJKtLF4OFnNY9C7ln1DDIrN
AcnGeR9I5aINSWCJPsNUyGBYj06T/TEtNQACsPMBMC85d/pwHgnuZTPFSaU5btQBdgWNfy87BW6J
w7mYah/c1jz9+xtCMaYINHG63wQhwv8ErCiRMmVFM0yDXeWfbwgrkdICFXP+hliuRRBUmXjGodS5
0QKF4+XcdA1j11q5jJGAiUuvGLpMEEOXQ2nkq3DS0JP8LFZtksaXdEI+NW0+mxhVyNqjm5k5JJ4q
XogNGSrE36Nhm2R3Dl9VUb8g6hnEWVM1jyW2Nptr/7UUovt7UMwXNRHXaY7cPYZjdc6wOxjTKHhE
wLewcLx4UZWY71SQSEQ4yuHF6SgNdYjxHiMoAGKaBMnrkPSSSqki+TVWF/LSnYB61wj5dSX0Ldp+
nfxtOfWteb0z7ymgANM/dL2p2rd7PGDtE3WfR5GXTILuTkGq+6yXRgHAIa73GF45ewlHCFCHYfJS
aeUxqEjTNCJAnHq1d3Z5l94oeV2cdIO1b6fKW97aw4uGyfK6GqC9iKaYplLKtM+Vljpn/JMIa/fJ
7fWz7A3JY5vDTLh8mDUzpyY8mYwgp4+7ONTTmW9mj02XydBx/+6/zhX3vHxpJCO73C/MqHeuQPLN
2KRGZyLR6G2pBV7kk0hSHNQkeMNpfdiJltsp9q0bvYiGuMbH52Sj1TjVX/u+3YdCa/k/llhgpf7x
BdJUB8wBRUbaFIT+tmuJ+qhKXEQeb7WvJpghpjjh6I536KsBUyo2H9SJG2k1F53/a1gM1LnxWlV6
vhMbzdo5NabXnkUjKstqrrq2vxJNqW+Ug+z258smF77WzyKzACuUqAUwHKO0tu+Nbh4iSZ5rRY6Z
eTmY6yJsngO2PkDyfQp4xtHBU5oSYaLl2rOd6iG+ofSZU7ggHCTyRG6xEi0MZ6DguiO1TV2b8wTM
skrH6cPR72wfFsW0M05UIg/y5Iohdstu1vhA+MlqZl53L2ZQFE4ajuLnjWgWlgn5fQr0iKaCZOAG
ZUaHN9CY7nNK7mtWS0cTuc9xLGrC54ovdwuvQZTr2w1kGDFUSfKbk9v6enC8EWUJNK9sSLEr6nvl
7FuQzdEmKme8eNp5P52FUx9aaPWAcoZlO0XLDu/IgFR67N/CGydtMh2qgiyh6GfTdytaYyAvyGM7
O9uMrNtRal/Fo6PK4Ge3uZQA3+q8HVI4c+On7l0d99VBlKzVahptfKd0SaTxSBcHrMvvosiqDqJ1
nSFK3sRVn/cQMwIPYzT8S+Kb63NRPOxUpfIPtfvjW7doWq3qHwhVicb1kSmej2LMbX5cH5birNAP
bWWX5nF6WWGqFe01Mq5b9o0Uw4RGd5CVjGIZO+6J91FA38tG+NT4IMCSusj+KpL61oGn+sus39t0
AJuBWnyRUUH4A1r6W4rG4NWLTG+WEu/eol0J56qk4aKphtYhtGrrEBhVtkmV6M6mjn1EPUifGEjt
e9NnDdjK0rQBx/RjNjnwra6huR57DhwBDnwK7mzP1z8+T2IvvPSEf59MQ7VinSS/jXamHNsHya+a
8aYrCS1SM16yFaHTUajgnBc1zOS0s4K7IDSMbS6jwvCbWobnrhveXJIjZykWBzx9SkSzpxjnhoIi
tv31+Wfx21iy3gPTI9YLbXWufVtaWApllhDz4wfmvyiu3ryjDUDlqBDrB3hfbS1MPRZFSQrBwiFP
zMgaJYDrVUaHpGkA+LhgwZFRqRvJznjp2o6xy9m57hDxmjvRvB4QjIJyjv3Ntasxo26lDWUwPill
hRGqRRGtLvtHlWzkbU+W9dbGuIIt1WitWkuXXDBY4Br8AiC1GMb+SofPhJBBlj0SmYCl7ACyiNZq
zioEI7GFMZruY2wqlo1S8uHRdR05hWs9F5bx0Y9G+jOH22Q5lPEhyAWSXpT9eyRRS6E2lTsfCIpj
mZGV9xm0B0dVTZyS7eI+C7G7k5sIK59pUAtq6+RKDvABBkWXp+BTWhOQ3IimJMfdzvAMNvhdVOfE
aeJHPNnjA8qFdEK5aBUYCjlZBAnJPz8mGYhzJslAcSo6xSGahi9nsgr7JU9JNV7niCaPW3OFzFna
Rq6vYnulQ0Dxg/Clz/BtR+bknNrprFADaSZHqHXFAM7e/dotPQnuxGjNIHXxWLH74UVVSZz01nPe
Ykjp9XkFThVv6kQP0WCnsswHV8X7ZTp40mPjFu6tRND5XBtpvwPd83Yd10rcljvAG3PRp+I2a6OL
ZaFgdUMPphFwcOflf9VGYs4dU832QSdbR0UZuhmflOTjf8zIPSzOJ1G/xvbs7BH/1KY4iGiFhvel
NY2x0iDlPM3MFGlxbU1jAyx2kIMJNd9ZE9421Mxdvm9FTNC/JxJ6Wa6LwmP8K9DDU7Dn5slxqBXp
ybCrWVmO7YMrVe1ZBtKBJa70pKdGvy+0WLnpplkhWJtVWKBQFKNx6FdzuJBUF+cUgohbq1kc3yp1
82Vz0OKctyrd8PdPEHpasqo9sIIgZbV9P6rnJrGgT6UDnMTWJNOHL3t1FgfSZZiDZsaidquTIYoq
yop8MDgmgvfT4u/SGQ9GtmpVMmmuF/IKMyX2ZmqU4urZppTCSvCC/I3ouXZfp/qKgch+mh8nSj9N
lS2M7tocbcQ6yGQE7T6yd6pL458VxWVK5v60EkSjilnX8IUcSvaVZtzjY6rs8D2CLMUiUZpfCk3i
YOvA0XrEEgkatWd/6dd7LTxkY/aeeIl25uUDJldzHkSkJbPdmYME7SxaoWu9KK3rXuIyKkFQPEsK
bIunGE7r1c6ctHO8Es1AM7FXDix1Lu5mDuWwtVQJV3TbrZatkoWENB1ShW5p7GWdzEppKaAf3Np/
57t3h1jSe9Q1XmC5mgBRDLLiMEwZLnbTqwo2wA98LBLgS3Fz746etGr8YQCfZrbneLSbGzEljIi2
UAXyFncSf5HWp3hNhXj379sx/X8sJiGjWXAgdV4YmvJtN6ZR1+kpTh6/BYDyzBZcgQJG5hxBVN3m
1WRASL7jLPpyq1J46MfNSjTFwAjq4dtVvaSsh8yppXvDbCEgATt0kuhGb64npNahOclAN4hGkRG2
JqCHOLgJRLnMkP8aJanaAW/vUXdZarWTp4OYIpp6WnOdOL1e/OUacR94I6///utSRG4/+7p7tXgP
of6hDprK1H/8vqpSrkA/a92r2qbJEvwg6OhpPaFMB3GGazmv9UCuz2VgofqbBoCnWoeuMBggD1Ct
LAkrQtHZRIF9SFTNQmMLO8zFfEu2TOX07QxrRPXS13+e/f/P69RyWRveuBJ5SoOC4BtfJ7AmtsWi
6elhtBOJSdGM9D780hSj18nXa+sMEt23ydemV5X8Q7HkzuResfZ2lmUne4jWyZTcFwfi9doscTRt
RQDWv49HJz0h30QYKxfvZTRIuJ6l9R06DXWdR2wifVuP2BdoQHT61vwR4fXKX/uHGTUS0tM+3OKx
Uc3MHPmr3QO78QYe+ZLfKyvRTHvrAbvB9C5VScZROXbUHC15CeKsWiNpR2ogmiH0UbNzh0MXtsOT
lv4MkxFwTpymO023p082t0ZpEMwzW64gWjA66NIM1/mSglG5ZzvBTyBuBo7FW4qf4NLUnYfMbtM7
oL/FuWqNY+L5xsIwwmADp0KZl71lkNLI3dsgnGpkoyJ458vxGtiZdq/hoLgxA8Vfwqgp32zrXaot
//3bhW6jPP/75181p2z/188/ISocRah8MlRZ1ZFA/xm9GTWempJjJk9mz1rkSVewqqp8IJmwZOdN
27g7ydTcnd8Wd77n6SvREv1k1ixYftOoaKOmIfJOGdi66/QEzH3IHs/Xs2RmqY2CKn6sNlpr9Gfs
cfPbzGxm3kTzEV1p1rdLPLnruWiKAV117s2yoexzushCnLOv/PFRtMShd5UccRdRlZaS30Wooluy
xspaZY07LvqQMj4Wmf6slOt4b1CM8NwHVCXYyYAPo4YNd2iFM79tjXqqhhlnKm6Rc/ElvnzlxVc5
qLPVRI4C5YvjFK+lVeiM1Ukn6XU55JGu3uixEX8ZgB5ZncQV1nSFmJzm5ruiuSb6mRx9XOvBgJGd
qNjVn2elGBFtEr22PbNt66PPHQq+p4nwg461bN5+iwOI5rUvgCNKEdNe9GS8jg7XkAEepwVZtsl0
zE79LQoQ6Qls/5vOs/8kWk19ivXMfkxUN7mTLf9E2kl6Uhu/38myjnen0UhPiJSCFY6yi6qjcvKM
ACc986wO7yr+IH4kG/dSyKHwO8wI8rDYib4kd1YZAMCVi73FTnKlZgcvsYV3qNr5zbUtzq5zIMey
OpsObPuOPkFmtVX69WUT5xO82Ppu/ijKKEThhDjT/aa46TOHSnP4nja47erLPLAeyk0lTYTqXtFP
SmAYM/wc1YU2NcVBrj3jlOr53VRtike8EVg3MJ7cQ9niEf7ntLCo0bULdZw8wlUStDZxSPsyOtrD
rWgQDSTsTGT5CVvAcZOOHcpxMWIFU/JJVwjbTqA3hw/Tzq7DA0+c8NxjWxhnHRbZUys3o4T8RTA9
jcKzOCQxKa4RfRXLi7/79BwPS7wHwCe0/iEthx+V22qPkZnbopUHofYYSuOXFjm3S6tKVPUR/sWX
sRZR1JzQK1SF3BwxVQvlrTirux6fy88+dJi4iXaAEQLQRVtrcgvRMgw8F6bVQGK9nCs6OsUkxGgP
C0p1g2QeQ92kifeqjVltIQ3uselglEqkOs9YKQVzCB31Y2oUuAWCwXnt2wBLPSn8MKC2VXlfowAI
cHRvAzYdVVki2/dgEQ1xs08KyX43/QqMSW2/pE7mwKFQkscMldjctREj/fsD9R/KXfDrtszmkYcq
D1OGv5VXRaaL0WJRWY9+7co34tULNgGSdTeRrYSSV0KpmstyvBWvXjGaBBi/i1FMcH+PXq8Vo7CL
No2a5Xf4wv/jenE7cYGvUmFslKU67NICxkha++nNN0WA2VAOzma4xSxUBLHs0On2ugo8hf1y95iX
bjkDUd896mzaG2odJUk96XqQP48412zxTpoysjSJFMoL29MGHpI0Tc+izLuoi8NYK9mzYWSzYsBS
tzFqB16Vb67R/mAc1qrmYzMaZ7ERHOrJCpiC5/uwM4x15cnFyqtD61FqtXOAVGrtGb6+1vpiK1dZ
CnuVsvGAZe5B13Dq9R0V96TMbJ/wAX8SUe7PqUmV/p4KMUu5TLWd/jnrcmmOYtI66Day5LmCOZAc
Zs2udnzWdM3g2QeVFOxBqzv7XU3Gs8mX8l3Wip+W35uvWp5gKZi44zOqNSSRptk+9hYijMRRm/s4
TId50RCkkKW6XdiFr5/SVIJQZ5X+0S1zedU3er03O91aq1Lv4GBkJVtNynoIcJ28s4G8wo1EDOgE
mNY1fY4vZmgAXLSH8ValKpQUYNecUwxx5mFg1wCUVfbyato98eDC1CjplZfAgnNU5Z30Zo3jC/8n
5QcLgIMFYvUnJqhLvcn8LdDAdl10/O+0ehqfhmwo7tK8eO9DTXlVPIA5lacU26hCCKnE2NxO/Ulf
W6uS2jZwxJb86nvG2o9t/6FrTj1f7s3oDOEaz+QRpVQFLKdqow+9aIDIRc3PoQDm0phN/hi4sbcE
X6zt6iL1DrZnQP2SC+856synzhmbn1IULpvG0JcmiPb1wJ5mlmlRc06gKS61Rm53FrXbPBC9fNmU
fn5fJXjyxlDu341iXCp5We+iLIBSG+X2jsS/dTmIpkk2jjWI4cPEYgCvja4EH8GpjEvw9BThmsup
M51q9ZiCuP5yGzHZDuoOWjXmeqrkVPO+k8ujKwfqFoicii+inTxQ8JjywtHTn5r/2o3++JHyYp71
ZSrfqQX4DOxj7TW0DPVW8m2+engyvFdeORPXYH3xCyfU7DFPdLy0+OgBD0SZLSmpRcG6D0/FxTMa
7key5Wl4H4jVx3TQplWK6C+b8Z7Kz99d136ykvei1bkq0pY4qC73+D/7xE3Ev9ADtkw0ygTMAHAd
QhbvoWmL6lgn9q2KO82D6DKNeluRTD4BnPcfbDAcCCgDeSUGQ8NOKCcjGSCajjoQjzNXuiWHcG77
doG87qjFY30ya6m+xwQUX/qIMJbSxutCMbRFO0W1kE4DfVed6lRoWnOvNqARP6c1A5WWifOsRTgF
5YTpEqejZl0tbJzbDWrXxEE0k2jg72cY6ZzwkXbr4px8GwZbpLnEK0WX1BlvmuxgCyT6RrDMmBdk
xUKMssrId//+PiHO8OcC3UYwYlPlSWqVL6eiyN8KcAotTQD+pOoj+U+SMUuetfm2G+2VSdztrphe
5KPjrJBt/m5NY9fWNCZm1tNrHUTzt7HrzM97VtM9P1uf1wWRVK66Erdpt3VJp7jY5B5NZy9XLTWT
Nlh90SMOA0VRKymMUUD8OVCZoIwvgWLbTqBxlenWjwwK2QXLNAiyo1G6a9ESB70KjBUPihILX7+L
qEC0m1nr2MMKE8/ZSN0SGkAQj9YQuNtAC+8gzTsn0SXOsM9q5w3YPN4Yfw8Q3SqXaeINx9CpgIGO
6q03rVqHpMjnZiQVlJ2kxj28WXnH+gFHikR9L4nzPgSK/ROYqf9YKm23HFJX2SpuZBx1DNepGPYq
SKudsyAahbKoNs5WnuT3UZ7iwGZmz2bahXujITYomj31ijy1jHpZ9mn+PIxqMJOUrZnlzVHCQ2VO
TEpFbZKZfM07Izt65WJUKkpGK0nasFioF22CCBZLl/EvQwUtP0QtvsZGYD82uXrWSLZ+JDjOsxJG
EUBpkLmONTLp/2MG0c1sjiWgCvwoV6B51SQ11CQ5sAfOF0kuJ0+8y36gE3B/quprUzfVbYyyWF+7
FhQcVc8NojexcQufR9mGREoW1NwbL3IuLf3eSD4UKf49g59e3k7SwYVlkr6qcr2aQQtiCT6V/BJS
b2ZxyV5ZzSlyoeY0kOwOH/Ep1+b6jbcPhn7fy17hESIAtClV6EGr0IDc0am/PEU/EmaO3kt0wTct
pbDPdl5gv97F0cPQBsrc5X/mNg6ceplSOn4w/GRY9zWlLEPQ4mDZG9k6szP7QLgxXmIFENzxFwPK
oJFQHrzEBHyKE8BBKwaUQGqmbTxZGl6inndA3jvEzN3y0KO2gfNPv+5WuJr5PdOmJ1Jf9F+myVFh
3NTTE0waUu5WQ4AV06IIiXfk/OLVHj3r/AqBKJSvHriDRWzaeM6GRXmMlcjFmKhR3xXII55sfgSy
nOGAEZGE9Rx1W4FL54dVi+coS46JGZkfSRz/TKWufLCKIv+vpa/xTVnAo8pRNB04E+RIQ0fu9mcs
oe4jxYqbbHikWsc5l/qTrTU8eMFlbKFQoRiIo+I1CcL8xpTq5tR2hXYHwxy0Bv3RGC3aAaQ8qiO8
0vpoIzYiohlUxtemGMVdbVcE+Z0z2vHeVQJMaMs+P8dlVM56oh2vWjLeBaIu17E3uWFhEm/mf2lD
bD9LyA9nk+3lhuTPr7qu5J0kVyRvmnx48630XEEMui+nfp9ifJDY2vDW7ovQzU7AS3/v/LMII+Bu
zHC0mN6sIi5Agqs/BGpuABUGR7cygKvdFIYWrsCrsrJEOE6u0k7L38F0q1OA87ntHsMf6NK+3Hd7
0Xa9rNt7vdGQlQAO/21ATDFzk0vExNop+wUmc4+4TdyKSkJRe4jKPd5PXRKigTs/t2IQE3Y3R0Ir
H2yrLhYYjbEZgo8LAiTof9QBqkrVM35ZdnEOXRv8Gu4msygslVtMzy2e/0C4r5cHLjVj4nJ+c5fL
TcPTf5VBex61wTs1ututLbDqpwpZwQ2U/PSlLIN6aVtmspIwanjxLfO1cfXuNijG4B4I5050Dw5+
NcATQPxMF6UDuz8doN9ex3LiOcC8VXOTFyfLzR1Z4nImmuDL7lGbncIJCJSW7tEKjeLB6+p41yla
Oxf9XuqdKKorHrR6mKfOqOBlCii8rlmCs5LfUzz+9XDtk626W+gZpG8x5TogmlSKdgsUetY87aoB
OH8S3zlF6ixYbsi8KIMWuHFS7L1iyDaYUWBxS+XCTuMLutbCpoERkihL2WvRUoRjshiScDK7BnaX
22n1COjWvekVpXmRfZiWSThof4EZJAecZz/LvFoOkQsObjRWtkEtKhh/96aJMMy4kTOSMK5VfzRe
cK+1Yxr+aimm2IiMWV+RF3Cb6E6esmmZHWxdnm93YoyMzmVMm0Txn2MiJ/fP65yo9Odtl6oX9YCD
OwhFpY6/FhWYaGO1bZb7SBEn/W7tWdJS72IQmzd8Ipt7R/Y2LOO9XwjVNj7Q11diIQoPij464nuu
bWXQNsskVK17uySLHYBm+QmckG+/9aNUCvlmVFOgbsqYrWoWA9veA5fkFaw38TMeXrPC2wVQvQ+V
HGkrGH7sQQrJ+0XJaYLX0S8pr18zksvPVhPl88JuxpNm5cN61NR8g/2KvoykGH56GAfL2K+UnVYq
AXB7KHEUfUXPWhc/wQFoflLlsmwi3f9riOB25Obg3yKM4ElTpP7aK1vtDuipz7ZYNd6t7o0lM3KD
ONW6QyBkCmafd7spP9lNegUxQEXQ7zNdGWB9G9l4Iw+Gedt29WuZO/0LJO9haaU6scapLqtW9Lnc
SM7DEHfFHl0TRLxaD14aqJxzjY/HWjSdsTw0ldedS7eu77osulenWU6mxeukHoDSTE2Cd0Q+Jf8D
04TmSD6BX0WOGOlaJDUGg0WmOSCW/1lsNTTtXAI5dRJdVmoF6zL2V+QKtF0c9QguPMtZ6XnFk0GO
pXmlNM1DZPaw3AHmvtVefvf/aDuz5bZxLVw/Eas4D7eaJUueY8d9w0o6Ced5AMmnPx8ht+Wt3j3s
c+pchEUACyCtSCSw8A8x3w5kP5V1kiToYOZxeTMaffC9nTRI50FkflGn2/PEQEl+50H94rem8Yqi
37Trsjxcy6Ln9d1SUfilnVv5s0Qe2Ld/P0+3//Tusw2DBLEOgh+p1T8xvDWBQvxoV8qz8HINbJNh
YCc69XeqyJJDI2p/Azm4ePZnqy1Tz5wfJbjAoOVHfIkdYfHux+SWaQHhUZk/lxVOtWVh2JfwTEWR
Sg6dwm88nGPnoa2ZTdJg97A8E7XzCfuSNE0x4Sn9n3WrHRDPTX5rm95cRm2c35tJre8K1h27oNDi
e+THmYNhR/cb3jskW61zp144CVlQcBoTuAl9fhKUVhY9OwFOdfPufIjg1XMi2PydnyCy7aM0JtN1
29wPlIvzD7IyQOauF0owTgyUKFTb4B8I9P+cfZC+8U3ghM6zwdbuKunGpHxNLX8BxAw7JKhBN64q
YCLL07pjO7KdD+eW3ERIXVaKtGEncsIaL8gskKT2dJI4FwmHkWdXmJirohDWiLJBa5s7KFJoA3Wo
Sw7spz05ms6k0+27G02pnGOb2P26QfbhC1IlwWJeBf3MyiOSGtYP2SlTIjo5cbdRDdb8slOTBPws
Q9f4gqolU/30TtfL8EcnxNrV0cdeVEGxtEfAMLD7vjmtPX31tLZZwmVBq35MIIEnkX1qY1PZwT9U
94mahCcLuMDGnIRy8ELzJfRJqKWAbI6k6Lwb8KFox2aTeM7hxPGuFONPH3hza/IFAY8H3qOPv4jE
s/AWq987kQiPzp1YtlYfnUaJFKiR6qpTPTp3iucrzcum85V8XRHPqm+zRQIAaItbdbbOAXZGL1Mb
fIMTph2FkcSHqURdWGYZG5+5bDMM+HXPOcjKwBTOqkbvnINEXmoxA5PwarNWQgW/qWDV+bXsfzUz
zr3t2mFTk0/ZuVbszNWVERf3gZl8zZwMwWUHZnrT6K/IGPq3skoeZNHL0g2J9/h4VW82ur7sMoHf
2fiYdMZ4E84CiOyAQJ2fzy4HWZcEfblL8iNPKLdn3aY+5ckMOE5966jNFFTHBk+ru7l91Htb/yJb
MQ6yjrX3hMJts8e5xXhNJm/DJp39pGL18VCH4imdSWCF2Xg7LUvslTLpxlpBSHhTlDWireTfV/JX
q7ljvvNGTBJlUbZmuJP62ri1yvaXNS/NBoD6G9I4NlUUlVg7VeA/H/3ihzE6yrHxRuckJ7h41ESO
Wp3Oc17dtduJ7Lzer0hOM51JUHcTaox6WhOCrmaqxiozWMFWD7EPCbMna4o/10+s+obcyp7meKvL
vDdTP6YjCP+shWObdCHOT/MdRVm5Z+rvrgQWGzt7svgPyEK8StvWPbVJWHxR2mAt15lj3pWYzTRY
qyR69zQOYbktXSPeyI1CP0EQPUuwiMMrwnjN4/tS1cYX0GfPZxAMWC/sCwxF3TA3dlCB75ST27cs
L+O2+mq1yX0w5zr7GKOxLLfeRDLEAMW96K7yI3/vYYG2jQLPfEzzVF+4YFV+tPrGTJpfOVyHt7x4
JBmMX+DHiaJc13xuykEvoMj7KSavWudNhdwnNxXAvsx7RA7p1vnrhGButdEjHP1kaw9NEv/B7y4y
6iNrdZ//ziVUgvY2jZzk2OHCh/Za47x1GbZ1aYtlHV71s/HI9JAySQIIaLubNBLel6ztn2UEJocs
WKP0S1um1bZz82ivpV312M3JNxnhoDtQWv14KnmmrdpZb6SeD0KFTKOGmbZyNdTxF4kdU+ngGZZ2
TvwlG6JbQ0+re/nyKSjRobyX39u57VJqjeBT6aOf7/NF/Pu3v6c6f37/z3Abdn40Nur+rNNjWEqj
4PY5Pk/eoVY00WFcBCbJ88x+1RexfSOJEfIs6HwWQCYcp1Xc+ApYst7fdDmSNJBT4OGTm7ipzMFl
91x9TpzEW9s8qrajiYa37edkhWdosQQZx7NSUVugnVNBWIsQ3LmxebK+OKb3kruJfidLajAsjDx+
TiKyNpqd+wee2zXGEY71BuP6hwNQ7qH0GuU2mXo0kWGY3Y6eUpGDGB7Ctm8g/3U/LJRq37BomrEL
/fgaG120jOr0PhkDcVvEsNAj1y1ua8/xd7Emmn3N6jRjDbkeu6p/GnQV096o+01D4/1prHJ9GWOR
ubE9dhVK3nU/PLtZGHx2u0SLlV3lt9/HGh24zMxKPo/AWAnNq79p/NpzvXRezdH0t9CB8y2Or91D
aJenFCjvW5oZK7mvpLaoS42iCO+duHoQShjvhyGyb3zsrs8HXp8gFIsKubWZJzTzqvpfQud9yw5N
VHlfw8JHaNNQ6xvXGds7tsR4lXbRuDasodrUiW/e1TydlsKv3I0rQBQsYG2jKNQlzqPrq3cGMLhv
GoCZRVEW+cJ3ypIFz7gpVPc1tPL+u+vi4ViJulnHUxdv7VrF2Ea1xKtnYyNTm2H/ewAdvg4qXGM7
4xnbPe+X1SsPLIp3Lbvzq9GBsTAm+rJtNayPstDdJmbr3RRDM+xsVzn4U5GvtREWe9r0CxV09euU
46XQg4vbFH7HCjxv7/QS/F4D6PB7l4h7l83Wn2w5kbNxvCW2xO4GuaD2kAKLkWw/Av6gBebj1ENb
SI+4gcQP8lBVqnajJED45qpEUepllLnWurQK7SScEf6BKL8Obnlf2Xn5DPD2Was9JPxdTf1SKNpL
EWjOrR6XzWm06nuIAED6szhmCfczVrv8qEbBowevex84WWRCxC7Mo0IC2ltPoZ29CZuscdmh9C2L
ymjfuUjmP9p6L247ux3wWsjzN1OJo1WtduGN7nUnYJou+OfsXfUq9Dir0GxKSuwOslG810t6TUIS
k3TNHCLLKGH9pjhFvur98Qs7I/ldlcZf2APFTnaI+SVNArsq0fQvqsuTGmh4tiVJ8oP3rnjI8Cg7
DYOzs1IzjJbIopHQM4Ggz40YuIqHfnCcQzkl39ljJEKgkLD3IjSzzuUIRdzFCGty4Q95vy7JLL8w
jenWQO95rc1F28DDVfU05OPRZ8ZDuxyXom0UxI5sAysNeeqYHcskZlzuUsy1ScALytXx6hC3pQi9
Q96M99UYW3du1m5Zfa5Nz/hRCI0ZXtx+F6bV308txtZ64dabOnqbaoC+MSudsYubX8J8Eq4jvjRJ
6B0rPDcXTpVCq0g6SCQxj3Qk/PydKrBqLfk532dKV97n85ljavcZD33MQqiSjX3RZFshjGApi4Cb
slssvb8nbAkXjWM914na70VjY+88F50omMi8Jd9iBctjtIXFY9ZhfDiXygLGZhT03XpQB+U4zQfQ
ZO9naWL02z60v12qLmGXWA9GMVsbXP2jp2M3N6B4f1V+6R6Gqon3bud7UEIHbNBMLTiJKGq2YW0k
t2wljhujNKq7ycWjzsuQ9sD07d7jzbwrsiK7QY+4PYT8/HddVLhHA6XUjY6NIuYAbbH2AX88dlOC
9LQp1OcyfahrC9SBO2UP6FrHu96s630ceO3dGHVI6Htp/ab7+Umt+KUnKdgCLW9+i+vOWILUy+4N
tl13AKnUXV9ig40XOHQ7sqh7zWY0YSnzK0PgveUY2jebhYWu1vZPt8yeMPbLlg1ZwXthKGvERcpf
JqSykGfhW9BzhyJMinsrj7pdPba3Lj+lbaK7YjtYYGVUxyW3YIf6q2o133U7i3/l9gmUJgIL/Jjv
bfae35zQwKO815pH5F66TZW2xdEd6hsvZk/QD5TmHoYR9pwNOwFVMSzx6U5/qiHLLC9nTmK7Zr6B
XljcTJNhnXRwJKvQE9pXU4wnciB4hSD0ziN706h29Q1b5GktXLU6kKZ0HvNG/IRbwYOSXXtWxI39
kDVdfGNEASpzWT/eZt68fLGs77FWBtAy2nGnhW23tQOmSAh0PWDVG/zuAZNbaHk2Po6ZKUCY1+qm
zvvulfQEGyRE4CkDwLQqsgddNAU4gGanOkG6dybP3mtTXBz5v0y2o9rad55ZeTh0zGpFQ+ztRj0a
j3kJHB8zQ//ZMs3m3qmHQwIzVRhiYVRs9wZDm54iZBS37CC3awnuCvgsV9h6VnsJ/eoQNgcp4rZo
GgH9anAm6dA0fVaxbH9U/YKUaYtHRd2nS8Psxb7rtGA9uVr+BhHjJ7suw33lQe0ojPBHND9z8b9a
lL1SLiOdPCzGJva+j/oRO70kfwzwdCJf2TW/216NmGen/VTYsqjUyPlSqea01rTkzR1rnDhz3JCy
+QDBXiz0mC+qbyu6siARpK2m2inXoV/jmDTHeJ5tbt14NpX5qEPYC36LxYNljpBhqTXY+A7K8/Ng
qa1tA1ANvZheRyUI125R5iclIAEIZ5D5c2+kRy/2fnMSwztFmGIXYfM0GfhT6JOOYK0Hyx03Swe7
rFMJQWU5oa8N9ARRfA+DwT0ei+NdOR+iXT5m+YbFcbTDwxPUk93pr8idfjPqYfjF/twEUpmJCqvt
WsEppmmxMRHkvmez82A6KCkPalOxHgaeIzuMWOJVWtnaFzsOnJ2fYHXMV57fq5Z+BTOT4r6Gf5Gh
luNx8kGPZIblbGLbGNADSjC4UkfnWFQdDllsyT1ZhZPtZN3loDXuHyGNq5NXc4B/MRtBkbBpXt1G
4GOKz/FLj6j7qs9wWEy8kCUqWAjw3NvYmKAIQEgA34OcJ+ZBYjFF7QlTc5aAZKieMvaZFpCyh72s
0zJMdvqphVSsuPexETk/2YvCBWGJUZP7GBjMkiNd/aYqCv4zZoGbnALTZOGjnRyNc2qiUgQTweSr
0kTpm1BDAOvAgWbgsksCPDyASu8R9TPsZTK49doGQ2+FERuSQRYd1XLI99GEW5RbqsqqcjDzNULP
fxwdgR17cIIbHWBBHyskWJJu62t18UA+DUoyvrDw2Fpo4zazJii19Re7GOPTQF6DVEhbf0nKwr31
EvOZ74/9PI2weaCD/8EQd2a1mAsVrGIVt6p6NoAlQVw2xFXj37bl77Jgh6G6LhzsBx2nnu4TpLEW
htYOMBNwYz3Xofax1VMMY2RRNrBaQCNFQQOGTqWI8c+zcibAs1wghjbVscOG5XyWGmWyRjbSQuZL
NC37sMScT3kS8b3CmWiDZD6yeRh8LxQVanemef5JHvgaeHuM3+8MtEVOVm3zAshwWa2UhJ8/j0Vm
sM6DNuEp5fPJ7K3ach5kXesWB332BipiV0dgCmZXl9rswg9oH6o5mirVeMuuk3GvjiOWQn4YPITc
9XZ0xhTLaMF2QDDBRhvnFMIdCNZVb6kmr2mQm16pw8WJzbceUt8p7H+MBjY4aTeWG88lcVtGiXNo
/Ia52HymJcjnnCtlWR5a55Zd3nHTd1G7Jm3KFkUJE1Io6ZuPidRvmAnMiihK+8LzHu+Z2A+ewKJg
Xh3X/p2t8qWIkm8srtiA72rA+53Fq2UuyoPwdFC1lkd2AF4bTVju2YdcrBSR6vdG8xiZDcRG1UZ6
xecDRhIB5WTVq9O9b+sC/oam4CM1kQ8wEwvbskkxHuShCqEEMtvqNlqgvtfVLS5dOChV+yGtzXOc
0LRbNvTsY1JY3qaMZ5y4o5mHNiLT4qFh/ayFdvMoGrFQEWh9Np1+7SWq8jBP1P2u0V4NEKtHEgT+
uWiVWbaMcVTaZHoZ1+jA4oBRIv+/RYIpZS+2+N314wLnACEO/NYiVszm8GChpLEcvRTTds93b5Ja
eQnjInkUMCTNrm6eg3HE8Ao0Umm02m0ZKPWzZwhr2aNRzROWIi4s/lbrSc34rX9rFYCqoG75t3ls
/9CmKX4NsrjeR2rIjpAXJK82bJm1KZpoJ1thRCDdGJol6BVasZlAqzhRnlTXVB95fwBjoXpweniL
YWEvbBaaN44yARjsLWOHA2y6QkXEhjGVNAg2gR6DB25/yUgl4F/hqivy+rSOqrYtC17vSuJYpFhC
5BuBia5lX93rg22pld363LcDdMbbnjzfHMwMr9kUE8h42Zpg/7Uxsfg9F4Fp8cIaB3Ujg3ORsr85
mIh3ztdVgyRf1x2JsXPfYfBxLC3UrQw2+hbDqtD1z62p3XToW2TV7tw3Emy89WwJyT8hmUJlyQ5r
ssWMZ2c5Xn/XI32/yaKpPLrJDeiT6Flplr2mimdFc/rnrB5eYFF5p8LMh13VQ95UjEHcdS0SdFHv
wR1ScHuWda32rZrQUztX9YgV3JpsNvtqic5tzIoZoHl4cIUr7mR8josjmid5tHVzrEydXDDFwzoR
+HR6EwQQv2G9/Z6TnPpWliF2EIVh3WXYvO+iwT207ZTdd1bypVOT4BU+sn7A1wI1Zm8IXuukbTfk
2seNbAU80CzZI/QOsrUw66esKfr7IHKNl+5bU2XBTg8LdVUKnKbizK5XDbzVbROzyYmnBTJIXok7
yDqenU/Pp9L/1MRaW19+Cvh0amZauUlG0geB9ehDwnyx+fOePBMY7+AFLwbftgecMA+ypFjCvIuD
8VGW4ilHATMXv8tSzR8NfTuq2G6twpepRjvIHdijk6PG7WRsfJApq9hWjLvRV98PprJ3FBHcXaqZ
8JeH1A++yKBLfWp22joc2Sm+aiiCWF1UPmyBS7AMIR/BWgcdM/FxOb9nwWjVmvYFPvwmEu345k62
v5paQM2jlqsnVSfdBXZ65aL1Av+9xthuNjuRB3yV3s9S7DL5eee8wx38T2Sr9nGWFpm3HnoIJVcN
Mli2ik4JPrVC9sF+xRZYJs651/OoTYNNZDMB3MNLzybBMk75QbrJy0PMVOEgfeTl2aXhEndpuIr7
FyGX4ScA8Vhjzob2l35/eQv/IuRqqH9xl395tctdXkKuhm+CGZh31Xz1eVyGudzM1TCXkP/t8/jL
Yf7+SrKbvEutH6tNh73m5U+Q9ZfiX17iL0MuDVcfxP8+1OXPuBrq8oH9T1e7uoP/qe/ffy5/OdTf
3ynyDjWzQ6NYIhDC1C6af4by8DflT01sRdErny2hZa9zuZtdgj+Vzx0+dfuvV5CVcqjzKP8Uf7mq
7CkPKvvO0/rS8nmkfxrvn67PYoaltzBjZueXK55Hvf4cPtf+v173fMXPf4m8egsHwqpEv7n8tZe7
uqq7FK9v9C+7yIZPt34ZQrakZ3vwP/7f/36Yq75XRdn3/7Lu0g1MfbcacfjBaHJsbrshdNY1iHg8
hSmG/SwZYOYNyB2KYLSspVq5/kpxm0Lfpg2mfk3tMaOcm2XgMAZg4gCvHCGp1we9wLNpJZuDfm2a
qXcC8wuDTlb1k5feVB6zwFIv9a0+Gs7KZFNpCe9vyTYD0MvZru1s5iZ93aSlG5w9JD3lKfbHibK8
GL3pznvHS9XFCs73DYyF6yb95keNsjeRfF5iwZps2ZMiH6VmxSOozJ1Z5e0tYkv5o0L25Wh57b1s
k1EVv9yNZ+NDCy08f5RheoKVWEiy5SBDdF9lipQzNWVUGZCWBRguM9YWl4H+5dV1t793LB1f4v92
ZW9EeUn3vwe5QQYud8VpAok1Lmy0P06yjNkkbryp9958aTA/QmxTIaQYCCnEezfZVx5knPcxilVh
xluYkHe1EkaLUcfsAshTeSBLiEjppfwpCOfmE+jLcfupD8jTP8I/1SKumLrLwVAFMn1IuGP9Zt/2
WuTcyrMU74q+z7vTVT0TomjF/JTv0FWHoQ2PfRKg1vDHGDJCHkqWt6hA2f32UifPwtTpd9Agf17V
y0HKBjvucrIPslFWOanYZOoo9pUmLDCT7BNi5GTxETnL3K69c71slPXy7HIAXmffyOIkBfDkqctm
il/H731lt8aM/FVk1C2eZ9mwAQLQY7Q86d4Cfb3mflFpJEkwNVL41gKhJm1nD5vYK9p7Eajtfa2V
zsHp3WdZdalHfuvZylqXtQah8pABR95g4N4vx7mnrDtfQ450qZTXcZ1gPF9HNqjl9DUr6mYrabry
DB2oh3e+7hV1FxE+r1yc287nkrMr2bvIwoJ2aFceupwhe7gHFefyFF3zKmsOSqXYnPuKWv/HeasZ
tbqU4X5b98NNq+n2Imj6bNXExjt3OlE6zyW7ATv6cjDKBrFOsvmy6lPINfNatgexCx37U6ih+EJ2
l0Rs5AsWEa4WGKeRszYNiNJN6to34QyKwCFS/S0rUAeajRQuEaGtaYgGi2yp769AP0kG+HwjK53Z
LRT+q0UCZFV8YIPQNLrJ7YCdozkDyC/lMWIXFeHKP4TwEGTP8JXDvlvWlVJPeo5r2Q07xwG1EGtU
Txqk48rmYVYo2ERtHa9CpN7DJUjBHDhIFq8ExsgPpRjrB1mnzXUdpG7scMjRbmRZNl+NM6jxXdP5
wb63G3HsVas/eoId4oUsx6jQ37j6bdEVQ746N5B8Ag8wON33EHMbNu71Hv3loFxdRujy+H2sq7pw
Hs/Xb6+qbTVStoo+PHQfLqGf3ivvLqK1Py3JIWif3jDn1w5bgDfnGFn+1PP8khE+3vIBoKclDD/0
cRV2TLM0ehXwwrb5bDYnD+nH2ShN5S5l2dyL5Nzjql4WWUH3W5D/XxvRudOCxCesKQ8Sc2ZGyuly
yP3mvWgG7aIDJnKUjbL+3LeHjbMMpnpaX7qRVfdXfVlpy7ParQnhEBqUQAzQNKIIELBWrRWneTPG
LgsObe6IYx7nLEyjptrHU1rtEyN11UdhkTtQBzdfyph6DkwkVWH0QEZ37LqRh7yVVW6oF0smowJ5
kEZTs6Wn2+gVD8604zWn3UFm1e/kWYYPqD5F3elSr2Pddsx0C+0iQj0VUO1CG0pr63DbUPyovBxI
6/GXgPpeRQoi1ufmyPSQqvy4moxu5ksOhcKWDFe73EBY582xb8zz1T7V52kFOgZfPDHp+ymNqi15
avXJ6zKEKhXf/qFjXhN2mfjutrlY1pD67/2P2MhwpqtY4XytuUxaoaccaGwBdA3iaKnXkE7Kg52B
XpM4N1d2REYSpMN7XQGxqhgqDFbmHufOchwRzkm9KnQXzdxSo2OmreSI9hDuZMh1l3lsqLURqu/0
kK2FVa1S3XEG+w7Mer52G4SG+a+zf9ghPBEtqb6Fdoyuh9Wkd1Wd4P2LmeHGgufyLGOlXMt/xqr9
ZLFNA/RB0Wtl4Wi8kiRnoMH1ADJMQnGGEasGumqyVbINZKvjAnSQrbJv0bEPqXqG6dVLn3GWJvvk
i3r2kyJfTwa+Aj91KcrWanaikq1ZgYdSbQJoajRUfr1uYfopRB02U+/k2aXhUhfOrSA4tK0dw1aQ
cfIgUGM+N8Dd+DGxwzcJwSbqpYO8xNVI8hIjaicoQjOwDL5cO51vCvRVc6qANRmOWa7tETheZA/x
GzwozI/Ut4APgM3CCKlh0WlvlaUBsirHp7EQ8POUJGUnPNDenFx12PxU/VOQTioGiHxh5+5y1LzN
6/1AvvffjeoPOtoYioKbFZPHvSVca6v5Pcxs8FkL9MP6Y6RHwWtYTvugItvfuvH0XFTFcpiF0eDP
Fbd6h2tQMEdBWmTubOMxI1u9RK/4UxhStsohYeWJo2yNTPXTkPmYs1HMGG5b/GBLIWWHwStA0Dvd
o4rg+L5zQ3uD15H9okzRrXwPXyJSgJ/7MnKsTdhYiC6bqFOJRT1Z1VbOk6c4Mm5MJ19ezZUhVTID
n1TVuLHi99b3OtkSNfWnlnHg9bM4T9XZ8NkZRfOUzPaNRpqiomM2h1YVirj9KLIpGpzkYcqdPeTo
8mQruBIyULFrNDd6lAcPgEeZgMWTJbQt9FNltjdGb2IAk43ZsM060fOQpcPE7//RydJ2OdsvbQuk
6DCJadVD2XbOSYaMui9ubXfaXjro9pTseILCqpcdoDJbyxb59HPM+bpTclcWRXgexEDe8S4c2fiU
d+EAw8e23bcWMlYeQE2nK7BNYmPOw0+KWy4HXBGelHSlxtikFF0jnsag1peRwPhW1g0gbo+gon54
s96rrKoKE6mgTD05c5UAnb5JaptZ5FwsWfQ9GtZX2SbDzRgeqZdB2WlV3zyMmf+Gdoi48YJA3Iz+
AApdnsoDj3dFwdfiI+A6qvpokTGy6BdtUC1kGamzaK1bU38e8xKTFfHoLy+95bhWPb7fx3kIWS4z
51kVdbC9CrEblTdq4H0JrRonlc4zD26vRGAHJ5VTebiUZbuMlM0OUlnvkbJsXyLPTTKUDYlxqQXo
jMggOYY8u1wSbwLFWP7Xq8lI1qghqoMgE1W9Ge4cBAZX8aAla1nsvZC63hjuendyFgINis1Vgy/S
HyH7Lfvr+mI4hGWm3dR5ndrYqTDI4D7pYyluAz1oASdlzsZjZfmAqH298OtJ7GVRHpLOfVTNPj7K
UhXH2kNnDascA6G7Yi55ZhA8QMy8dKlQ4Th1nbXzx2aKll7XojLgZd806N/REo2XiZ+Ijtif7D5f
eDBDsWmiDJxSVS+B94iH2lHDJ4gA4Cr9J3kwYrsFQWT5h3SucxuAqtOkYO4yF9mt7+7yQD9Upvfe
Qe+BMFj4zMkqqGjZ2pl6ZGPneLC3+bEvnF+XeKiBwLtszM3mgKqvxmXQh+NOFqe27ACj2dFSFhU3
NR7z8iVL0veroYpUkb60nb2Rtgmom8IgaePOLn1oicb8ZXGwQmIdf765LiosQMSXsrk3IMqh1U+A
PwfIKFmUByOyY3A0RbC6argU8W4xN6FlgxF8MTQXn5zRCLBKcdlsGtCxtwA+rlrRTBt24ZGud6Pw
QY3cRTyW2Z9aZV8TSx4Zmxpu8CT7Q+6/7i8jQsRpzxGXK3xcXzZexgAUjJYvIHQPqf+NFaLhldQY
Ri5syDsnV2nXMDMChAQs8XvdxsEhnjHWCxnd2ZGzHENjuJeHFtXUU+k3yNq3431uQ/LIYj/byntC
YhpLBqs+nksu22iNYg2LRH4cH63y7rL/0pqSEvvUt5v7ivmjy9XE2rFXHcBwSqHeJGV9AC4YPw4A
YB+HcJlG84b/XFOosXewh/yXbDoH1X63Tis3Wl/6BKJIF2MfvI8jGxAz/v84zuXawz/fT9dP6tKw
UCirUss4Fo2+7WPd2re+wXwr7XvjOFYMw9QrNY6pbcSHAQowroDGUVYJ2XqOkeEVpJy11npwSeYu
MlKOLYvKgHvEqgoQfGqTalzLStl8vqIMHyAhrSFf1YvIjZL3p3Q5gvNZlKYx7vDEWON+F5lLkhrm
IaoyC+g2z/w24JWHxQRlTz7fZTu5nNFdl1Xb7t7nNf4Q7cnyKbf8QII7t0vdzVC0BlrHf9SpcwP+
dzBzav1cn6O8g5HvHIIt+ddet8q97C+rZAeNr8+KbwqyKHN/2SD6zD3a+qhs4myAzyHKI1iJ6jhp
Vnn8b0XZIENGVK3teoJa+8+xcqQ0Cr45Nopotf1UKoaylGcmoJXzWT7XlamC+d9H69/HYQeqgAom
memm6yttLFnUgfEqeQRgdp7HySp5qMM++GTDnQItSH0D2bYsOGlOAPmM/WXTzMA4D6YBgDl+MuZq
P+uSw8haeimLVgX1Ho0kBQDzVLzqGkl4skAIjs7BzOjPY0zMae5jJ3wKICu9ckj42ZrMY3C4sDP8
3rZF6Tw2vo136qUIOWTfBwiabJXGO7cGiJU9xLZpHZEIH+4nZFKs0ehuEEEb732TQxMpqGBXkb5y
+pKH1xDbyXFy3zvIXvLgGum5qyzJ/oOVxGsHKM2qdKuUXGc3bgstMh5KiFbrriRPZloWlnpzna+Y
7bIs7OYcIhtGBligzJYfSn382QWWdiA1bDwganpQ41A9aV3rRsvidYQr9tDOTWPXKifNHnat4XgR
Js/ZeEgU/dc50oSsBTrdLJbympebSQO0vmNgMSUY9htZn7Zeu6yw+Nieh7rcjGyWNxg76flGLsMV
r5qXOPs81gMEE1jYGfPK0o2UfgfUH96WwpJ+canUxgncrVwvynAw30QiWn+OuQxxabjUXYbB7Sde
TPxO8bofXkihvUKoVJ7bYrS2RWeWuzar02dlQrMM4OPv/xkwRBhe1AFpGSkFNKrwZAyEvKQYoBra
xsquss9Fcy7KYNkqgy9F2XrVt7CBp7dgrJeis4xTloAHGnz3K/hWzT8EGnLpkHhQ+apLZSRNE5sn
crvGSUY3Q7tKakPcFO2vtLDMQ4jE0w1MUv6rKgWfSpihRY2IGLW40Q83pIRk6ziHyDN5qBtIUueW
67IdtcbB7n/H0syGFz3HyeFkmSRSBxW6OsRjgFx7kPQZNGgOxqSFym6oSNhPvEeWvVXl7q80NbMb
0MAlqc8oy24aEFHLxPG1pezUuKm3jrouYm6VO4p5wqoX1roYYQDOPvdzEdWo8c4L/Q4ree+91VL7
+mHCGuAEAe+VVWfxtcviaaEVkf/adcCRtL4YX/0qshZe2+SvvoPtYFEEHi4KjbJQLDi7nQGjiW0D
76DhxXzmaZtx7J+LmpR6QK3mU/HSKnl1/7ZvmgbR0hEsyduZ/Wl0wGOMOtKYK3jOyZ7VTtg+A8U+
smd4I4JqLesGIJfT6tw8d8n6QlvX8wgmhK61p+n12q2Vcod8irtOoO2+6Un80kAxeFD7Sr8TWZUu
ZH2e9eYqU4GRezOoF/ozUzPtqz9VLf6UQOqAayVvsNuaRRN4/i1YwOmxVNoHWR/oWbVJfdMiMcZF
oqbddCZwohadzdfoNyOMhx9iCrAr4LH20JfttMP9pNqpZhY8shwEQ2/n9o/oN71F/0RGIm82Ptgx
sjDvM2v0JmE+4em4QsIihQOVkjWqZw6frIRqkK7H0UlPoPGcu7xSlKUSWLzNPs6CnFSprIs+zi6t
57N4KE5djjhWFNgPIbPXPd9F41YeILGbt/+HtS9rblRpovxFRECxv0poszbL8tLtF6K3y74WUBS/
fk4lvpbb3febmIh5IajMrELtloDKPHmOnYZQbYRy4OKTg4YyDS91XXg7ir1FgOcdmTAbmNMhjx5A
7ldejTZPV6EO2H/F0TiWanW9tAc3/9GN6XKy5PgaQV1sNbXZxwiuSiT/M4J4ovI0WRZJDDXRSEPD
RwmqzQ3YbQr8ijQ9Podqw8Fj3w1sHZxgs2R4TJsTV21DyB9G6G/QEnvvgzO0D3zlIK+fe/jR5O1R
anWLphC1p/kwTa2NGvC45+2xU1K7bEDC12z8+kECmLgTnsbW41Rrz8hgzREmmn4WhQTxkJOiJapE
fdhQfOsQgf6G0rOxB7Nu9wAeRXkC9/nWLPGxl3olq7UtmQgolg6mnn8DhZ2xp1HTJxN6Koct+Nz5
PTaXy2FqUZYMIeZGQrkdRx6uMpEdmXgnn1xWBtQCDXpUbIchpxJQl7PHXGPhOY5+RIPiMo+NQbsm
oZQrsO5XDjplQItLh9jR9TvNVgdgzQvcRXAKbK3F0FLQfy9wb0SlQHkoXPW0/9dpGUEEskU7LPpe
GzleEnW/BtmXjRpObmNbj8aF8tcUduX6Juk5AXcLdb8GWoHS3ZL9s+onhZSpOe5zGVuLCSwcAQWS
47YUnUUZ36TvS30Ky7yz5hsFTzagXGFp0BV20HVOeW/XOTaaVpZuWtblAWcJdpp6jsb5XofOqNV+
F3Xhr9mgT5AigD41aVeTrfOHaTlqI7+Q4z9tupqLDj+0pt5iaErecrHs5WgEVHi8EUTPZcsPdcwY
6kXrUIgnqlrO7pk7+s/zubxpmZCkmzmn+6p31kPVP3lJAPLLhc3G/CjkMMSrTEOrp1v+McxUl3Ep
kKHLh25Do/fQTt3H6Gb2bqcVaUR2iniPJ7ulBJLe4+mSFOq/Og0ImGrFWk2Hqg6dFR/aaXGz0Zni
zzyyygeNLcXYHngJ0a//Nq/zBJqCKFJkDaS0ROauqib7GHNbsQPx2gbVqJ9QPnDumsY+zX8PGoL1
Cm3R+APc/kWoss1hZPJKF/fz96nzkDyfbMj4fgujtlkYTOgr3uHORuwCNTd/AlA/nCNAi4FhNRbE
QcCjpjhYFnhCKYomudEA9gVFZf7npI5nx7dSiZEYUPq2SrS71ZmEhhTkmRdZ7YxHGkeQx1kPEqVE
smkq5mMguq5XuFu582xyIydsoLKI/Buw1yaIh9JfFipvO62U5j0dpm5wA1fwaHWztWivQwlRjxZF
qVvYFkOqXSiRMDogWw2+1RY573IMweCohMNiJzMhRv1KAR/M/WCsQWdbLMl2WwM5OeCeuOvOa5DD
KQ3/yCK8aqpL9e/XAwooX0+TJT478M7xA6XXYXdbvPHxM6itHl8+n23BoARKGCXaClLD9mKyCn3W
rnXmJVToIQ7ZXlQAmSiADqn70UShaiLAyvY88fe1bsv/vpasui9+khp3HosXrmPzBzqkRgXFeyPs
33RtugqkSGzyrV2v593DMBT+/VDEKkcFLRkRQV811BE9j5G4Qi2+NN6iXbTj3FfYynyOvl2PZuhq
fbJJa/TvR6xPo742XpIifhmzxL2MAq97TWbGOxpS644/uXt0ofEj9fAUqR9dUmNPAwqKwUyPXkbr
MVF9P2RHdLjJBqCmWhvNYMse0nmBwfHLoRkUgw7kt0vdllKXcpHEhew2PozRVfElbNHnp9bQ0Xl1
ELhM4avKlh6W60iPAbIATv8+LoZTO+VyTyY61GB12kAUm4HMEWHIPIJLPkWcbgM8kGluc9eMVupC
SRiy21vaSmT0iKNTOoDDMQw6wzAWtE0hG21L6Oxmu834ZKMFLFT9FrpX9asYDaCADIEv7ANpGJpF
3V2r51BiUHRiaHd9IwyrZLuybQaKzAHigmsN/ZPrVhVIp6wu1mgzyNaNqqbevDJiP0YDCBqU9JIl
+pTc1SeYPA3JW6PkOHtvMHmC06NKG89zPznmpZQ3m/BNhrYhslvoIoKm0fNUg6krNMDo7w2G/Rz2
7BWCTOWZnH3HFiDJY49N0foPksUbMscFhPhMgT7ckSXO81jpfFfqdRaQ1464tor8FHU0dYEQ2sfz
BeYlR/fTBVBM/HCBxOPeGlSmQL2izaU72HG2xBBpFxoWNgB90mDLPBvuQODpHfpQJgG3k+R7g0aO
iYH/FEJw1lqwygGpRZU9jVp7oQAAKF2QXUTm+TYT8oDx98bAJtgPrS/5VNhriLvga2WDtT4fC/DD
KMzKoMAutwPZSgivgN623NzsftKKdQOgJPJcEAf7NJWGGoEp1Vz06UIv6n1h+ZAm+DLZfdTWi17p
U9DBqXokqui0TQHB6tTh5iabnKI4mAQSQeT4vMS8Tt2iUIwsdGCy1jncDqIf+N1QA7r0bo+ARjqY
I4j2gn9P0XI4TPxDTNUl4ybr/O9DNFYncCWzY6utaQBqaMg8O3gdn+1NsSE7WeisU3NExtkR7zY3
cwRBSXDaocj626If1rvZf1s0giDWUPLEc5cMnVNqT0EbEDv0nM04Zq/zFoUKJ+rwaf+BRuEvEP0C
nlY5gS9j6yQdkS3+PdZVqzVx8jrvgMg772eGRgQANHn71CwapHTK9spzNPDp2oRmlKJxwSPcuI/S
QWc6CGv+gYSd92Tg/okcnhEeprRt98wEEBL6ReYVf3OxiLVO/6l1Z9L5UnPshr3NCQ0tPPAogTR3
VsmVIeRSFhV2xchov3a4Py8GkLicWz6AzkOPsPuKi+mVu+B+AF+kXOYcXI4QjKsCVFTSM6DH487x
pLZhLq8unuE32PmgD8v0QbesyMNkIu7HgbMvnyYZXauBbdWqLl0L3gNPMndnCV8WUJ3ACyT6g1p3
ndml+Zy14ymXXv4jMzN0UuLt7QH8mi16TBERa7r53IrhRPmzv0W8r/GfEWhi85YluoADr8+ewEtR
3BPQoV/pqG4925K3aACLHwlQUcW6czeCY2uGORS1Cagn1DDW5gj2qh58u5vaLIdlVVlQ21ZIiLRM
5kVpfhfQohJoSVqUMBRo7HTnRXtD9qsUoiWAFuM1RXfFfaQ35QHaBtiBQJxsHpJIPfHGGjAhdwKG
FfW6Q3ZlalO9PNAS7+uQCYKeSzfVDPyZQd/vAPSIxiuQfESHyWHZmSshvT6Oyx99DMRU5/uvctLD
IMdGa46wO31YxADp+EDarR2eooHqPZ8KOgB+rurcgAMycpLypzejDR5syFxq2LrQbBRtmgUD54N6
IEdOUI0T0muyKM5FDS5R0jXvm3QEoOpPR+to2EsoR4SM2jwjG3x8i5UjSmvrwEzwEB9HpKqKiuv8
+pbfEaZbrEcUqEnvLggHqX/rshcohRY/kOnTl4kvp5MBfNMBDeygCHsLKIdk1eYa8Hxa6m1k169t
vXP3jgxtN0C6JFuXIFIEygga8+RONObuE/x7QD8EvcocrXe7nKGJnf5lgFmvTKD/X/oRTB83O7hx
VlaexS9/iXeUnSV+BWQjBxdZBXqPPGvxK1U5SRrrXtQuUDa2IWiH3IVfG+PCcooOkrGN+cJReWk7
JCGRHDjFbV8viGUTPCugtNLAd0hDy7H+96TGsADOK+URSaoK9LfqoIGnEvBC6Gd007825UghUwZF
GAHYk+6sJNiNa8NrDimX8hKrQznaK15XYHdXIzoA8G8lHC+dyuIXvX7uUSumESgdwccBZB8kkaP9
zZSObbEXg/6VTHRwer/aeTrr5pk8aeNd2dq/INHT78H9CRmjfswGiINW/RJE6DZqTKJGvl0ZyUOR
dDaH09iKil9lruvAy2TjAVsmY9VMg1gQ1tIQ6L7Bezk8NKYYOqMDWNLAW5AdbmbQ96b9ou77twkt
h8R2M+nnjLmQMtI638U9WWP4y/VtuJJN5AVpZspHPsTIo9r+henAcsVjDfZQx9D25JyErqOhEkLr
5PVA/7SFaHW4JK+HR83Rke43dBbLRxtc0FfIAVRt2/bLqtXOjQC3GEVWNrqzG1nqO1qHtfjpcFvI
FXkZ78WdgX5XsGHiEwHHkd6nrL6jZSkCSEgQ9mnNA42SEkSU2HI2B1oNOaseJPaNBI2WA71RC3p4
tjFgGzbF7ClEMysKHglooqBEuhX4Iu9M0Oge0ZWNW3Mb1Y8NyDEWuoAyW4U/WoiETwS5IB7oUTpu
+6gE4ELlVLGdNpZJEjdgxcOwYFVsLoBmyI54KIGvpbbQbKNZbpB2qbHMw+K3wNiFCEDYFGu9bKAC
rEpwmirBhao0lyMH5A9jdyITOR0OAhvdt8SaIsjh9CByovlkuy1i2D0wukV/IrvONQFJGmhmoV/f
OLR9U27rOLyEk2aB+osoraKCgcjKAEfqFKY/CjzLQa6iPDH3cQotmGztQDt4QUZwNyOcTudQUFeW
q75HWQry1IHvv8RVJ8+3FIDULLQFhIm2pcQBORJujRDC5m2AG6x5T46ccdS8K+MFBBn5nVtVJW58
PttYRe+f6g66BoWdQFAhnKal3rrpSye8auFORfit8ZqTEEjIL8bptcaGD3/VqkMHydD8yqzi2RZZ
+dpr+K9F/7J8wn6gCOIy55d+qJAQsGzj6MXjtJWR2981ui+gysv+uHI1Wh+vbKsra3F9qmWFPEuV
v6Jo//HKQ589p3WhL9PSGs5TUq5BYgY27snSNlYltW+mwPfc7zMGMuzWW4Hi3z+g53+4Qx3d2Jgi
1e8zEJotXd7UX2zevyjQNub/A2ojVDqn7JtmaPpLNLhZwPCjv4/yUNugfzu9S7KUH8cunVa2P1WP
bhyCMDq2jO8Q0nj7GAY+hhZG0ffeRBLw08eQk//Hx0gsr/rtY7R4sTmaeE9e9iN+z42AfAWKEMUj
qGCri9nhtqJGlq/jACxf6cryRCa8bfHA52a/oSFNjydglWjYmeM8HX3dLl+qqWgMQI85SJHdyUqC
wYzta1gZxQVbLQATOvsKPQH7OkQqCQMRpD3Z2ihSqF/FdQWS4ysQRsXFCd+mQxIM9cTERjbB6vVD
31lvB67OMsDfHW0AulSNnGSYkFvJTSROlQfkPFDtMfSdDpbKgAQbLAPZBZRApgPYYKGpp/8gM9RF
IRWjokinhqLKScpD3egXvLeEy6SuwYcphdUeBsWgQgfWDQPej0EGnYD+cXdzQBoB0fp7tBzbVdWF
W8h19ksT+bMdFe/yDNxXYJjwQIYKnDV5wXnt76jwV7AJcrwe6GWdMFzNwIFJxPEiDIW3qRKjNQPS
ezeUEZoK3oaE3Uksns7Iy8DituiUt+mAnelFB9V1kISdp9h8ZMRSq0bS0R+JwpZ8anTzqUj9PfL3
eRAYniNrszXRSAZYWChsuco6cCjRK+D8NkjGMamhE6JeFqlUToc52upMdPmiNH87+FKTK1nj7VfE
zja1NBMghUS+AtgV1LmfvcikrdHqBztx02aJDyaLJp/tnlQMY14oX5X9Fm8w6xde3wTuYci9jIqx
nQ5dxtAtIvoE6TbYbt5IxRVuNwHsQLvFMi/iU2TgwdV1Ap0W0h2/+H4YBaNZsDuq7rjV/TRJ/vIp
Sripqi3e5djBXzT8p/Wmg8KFl7hW4JUxCpxKmFWYfLw0Ev+lVNYYGPZsVF4bTc295JZuXsGys9Lw
vIFmit0ftBz7NVKqYbmB1zkWo4lI6dhA9qUEND3me/J2uX0nQVvxEEWxRWuQeYC06CEusAYtaSIP
BjxSViyKuMqgYNXH11o2Deh3AFRqzCS+ViDuB1mLt5xGsM8uG3OApmEYuuvGct68GbbVNJVMf5uv
IsjposFuZUOTBr0DrdvV6p/CZwJzt7KaA/4pfOYs1+24PZB3UpVx8qI6juAY/OY3L/2aaBi77OPc
vwXTbw13tewg9mXijsvS8bVHLZJ/nMmRvdnE+9mnOC2FlvvI23HDy8zcx6MH0h31pQUO4kHWo7za
Q2fu617mUDXEl7MF3beJ3csHO32Zw3/jRQou0GmohKOvasdFgggkJvuJx2wvWecEkIQ3F2S7Of42
RC6BNQuad3Ob5eQEXQyF7E8OQ62f44kbdJ4JiS/NiM90KKr8Ef2rLhCP/5roDLxu/hKc8vmqIr1M
MtYpB22K44EC7ffoJAbYPXe+38ymjJLbFQq3eruCawO7pVjj/CWL4nxFM27BjlZcI1HsNA0sm+he
ShdNMabrDiqf0JLz2K6b9Oakq0qvFhf+Xu8BMVCVXjxp+QNHzgkyCw10W1UEOQpu7Qz0kM2T0F7c
BxziZtKYwhPkSLuFlvv1165GOdJmRbwvwqF+gR7ZbG8lVIogSGStmqxtvtZ4VzWMqnowyxBsRYUE
0ljZBzUdHVDRbXoDydVr5PTPELmoAmjvZVehI91CZ2QTyiaVjc7+/8RpFdILpQ6u6XGMjaVvTqDb
V3c0ezMNsvtisVjupQ7MMlmzvDCWo8AdpY5N6Fes+gkk2D5EeDQQ5K1bnhobErqYXPNkG5X+kBVj
dp9w9pPMFOUlnr4pLUt+UVG6727MAniYSrOueNcs94aNmwDq8faVbFUcByOaHC+mbdrXFELNgQvU
9YYiaIIlke5UArBXsqkJgwP21jkP4LEoAYgvW4G1O34BXLrdhUPLVrFKfbmw25390V5hW/Sq4v9m
F1MO9dkmXMRj3J+yUnjrjA3Vqirj4gmUheYWupT+Mg674knELZqW3chdaD6G6RQiKVGDHpOCDRN8
PkMhTuTM6nR6yEBCFuHVSUBnKyiiij2yXiQX4XZiO2SOpyMN53R3NR6W+UIYUbizzI1hcz78JIdW
ge5qX7Cxu5vDIdsHvRmIUAE91YCFZarHk5VU/UsXOKMlXnSNdxCcGvMFDaO6VwyTGmRglReqpDXE
FdDKQsNihIJZZIsrKtP+xeudI5nx1wVDUQSQe521WNKDCloBIZgteV1DvoaW7NZZjv3d7XGL7Egu
FwkyJNAC+PAYpqft7eEbjivV1PshgHwxKbDAOUHmZX5W00SGHHQCMqSDBXZ37CENsR5Ula3ox+4h
mcJ118fRmUy97kHvOG5/ko9Mt0k32++TunFq9kYvflL8/+ukpAdaDGwP+Gg995Andcezn0aAetRc
mM132UZ7LcXb5rUMu+qxzMJ/DPXW1bhtsvDwMnkEnaA5D53fh+S9BSNjxY+3ocjQcWbkURP42i60
VGfxaHrTPUYR9RkPfx2ZblkuRO40D4CEsKVdxOziMUOuISvdHkAEN9wJDrEc3/X4GfllM9AAmHia
GghpyKppv3tNvOMG8LaLCnBu8BNAKLQwv0N5J/7iMJctM5Tb5iUHTdE+uuXbkmICYKkX9tuSaCk/
RPjuJh0XX7SKDaBmxJlED94COgfiS8lxTToTyvbXuMqcQBPrg7B0OXZFvCa17xBplaPjguKiAXHy
ioZt30IoHIqcpBRGmmF1wdzju52kxRwkMPAwzlK8Cx69ErLBC5xYIZ4/C0h1zCcfXf8jRgfg526Y
EnMd9WYfxJMb7hLfl19cyFn3oqqfuVGlxxwM0YsRuh5fKCxJMm0HjmDobFruomaDv00zFm5iNCsG
aEy2Vomo8X9d51MfmFUO3Q8ay87qQStiWasRokLQBXWmlam7G2CZfoa2jHbEWw/QVXems3f7zUT2
yTbmeKK4J5OtACMj7HiqRjuyk4mc/1f7p/XxHf/weX5fnz6nT4iO97UFs9c+utrWhuZY+EL+exhA
ZCtZf+7LDLzvjfBQuijT763phtkK2Hbkf9oeJCNqwhxjTimEXlIXqjAp7tJ/LnWzvC83T09B6euM
BRTClRqCVdnqW8TrpW94+ZpspJ3Qg/n0JHJ9YQ4MvNh4lJpWZOxQGtVn3Jjwcmthc68/umCZf0oa
8+0BnNZvYTOMTIX5XdUfwRriPGX/hk3d+Mdqv4fR9CqM8F/s4NtvTtgYQ4Hp3NU2NOnNxr0kPLEu
QHsK9A/ji17ph7wDswVFcsvsto5jeuBKZNiUqPh2SkB1GLfguqUYqdnOouVA0zHUWOYYdQWwL9sf
rqAHc3guwukA2oh7iqZlRx/3LXMuDul8vBtdoFasUCu2OXQwn/UaJYnQDaMjDUH1t2mLLrlqUKS7
FtIMpOpxzXKToeuJVwsaTpNhbkHGrM/efIwBhBnLckteWjKG4MaRhmpJmYOTj5YsQa+T91F3tKMQ
tCiaj2RFvGSUN1EH3haAiUMO7kC5lD6qJ2jiJdGahkYWiz3ToVk0NHH5GKFudLXyOZVCAW0Dyufb
dM4bfem7/croTKgURql/GRu0qjGlFlqLAbQTbgegcT+A/eHPCOF1+3bEo/5TBJBTSIurksdf1nCx
fw/GxIQ+PN5ZCrYCEgcpFce0cJwU7f6Qamsi0p9tsx+k+iDZb1qwwNqlZmzsxkJVgoHVFHWw5uDS
ECWTeUgIG8LUxMKeTTdMzfskQutQ1LuJRhT6PpGhHeEQR2ilTll17vNsD/lB9wposHt1GXtGG1d7
BEmsC8nyxlshvz2uyNm5mn+USFl1ykmmssxPlZszsNJidpbY6Qot9e2apns6N7ATbb/Ps9UkSGls
AO9P7smkewNeqkD8vKFPMA5ev4+hB7wgL63BUIMrdTZcyCRqDR1Ews229BGgrt3c2czRAQD59xOB
9AeqX9oDWTq9gOrT9D1Mk2FHCTgOgtzN1PT1nMATidmd8KC9kJO+ZKjGQvQ9jS/0BYuzDm0fv0/n
RV0HscNA31xm3i7BcwDYXW/X+U3xaLO0fCzwnmSO2XiOGhPfcZtZS5vFfEtOIKSnrQmihCVNeJ+O
+1UBElfprjynSk+meSXQBMNDKACkdwL7DvjuswZF5VaMyXfQ4H5zeuj7gGjE3xUx1BjdPDdeMZH8
NFHWmhfYKUAzZaDpKdvZCoJvaI3coixuKOgFv6AubC/Cus3XHlgLBGSQvvRZYoLtNEcFI1dKUkrK
RdmBrGUf7L/Ho2Z4ZH4b9zu0Lo+AsGZAKqjM36ccYO0m9dJMUNC4OT4kC1vKBLoCrJplgnv4MFTg
0hDhBSpe4cUxUGXB67G/GSBjewFHAHL+Dlq/hOcfKIKFqXE/9t8madvpMvdjR9GH/wpd4aRLW7ED
t2pJiqU1aEm7aaHZp67QDAzJ2x7q3eGApje1s8N9yYGMX9TtaNgyPYjBCvuUYOeB15Y/w+hRMdhQ
0PaL7q9hjVqNgMzvYWofM69Gdrqo1lv8dlFarR/AqDxkAsAJCJNtuinL9tAFy/eFoVkbCRTCORYV
YOyV4V37EKnrhtnVV5bEX5NY1L+aFHp3mTvGC3MEBLqNq1+933yVWlx+LZoyhTRO5l4lw4+51uL8
DIGKt6s0xvjxKo6VpCvUwVrQH782pv7GGgOlabEHZos4Yj6YoQ0508r8zUaTFAWHFxmQ2PC9VY7c
2xUiMdWdjZINhHls60q2iH/phDU8CAOPA9+G7HA7gQvrFg/pK0AauY631NZoL/PhZegmiJZW1r0t
R+fOVC+rDrAbayOTKcrYEz+j2D4C7fq7cRaPJ6OpItOVdTdyz/tZZfpBB8vJ7cR1jNni/3vyW0yV
+vI56ZpXekemt2V6UZYDxOZ5qO/ILnzvHJsesA/59LWPIDtwS+9SGljZLQaxc8uJ1tR5IMVzHUGp
AlIRRpCgzgjJuXQ6mSHXlxRg+89Z11jLuESzesujfMknPVpPiW2dNCBu54Phs/jgc2s1FCHSW+Sg
EAG5pWWJH9mabAP6/wLdTiII0/X8PAjQhXR2Nq6rkuPv11QaEpBc3uGlUX4Be64LiUpbu+vVkLF1
44/uSw3ymr3tQb0vVtrRRjG5y56Dwn9ytRJMWPWvWpraqzrxsvrtxAA/bsYhCGIbqC6WRm48N17X
BXHPrbMwoC2QtUlxh4IBGB3CyV/VDKoIqRGWy7wG+U6k5OlKddZ7QHsDyIOxbqDol466sfrvGAqk
Q5qC7SRW0bfF6CwuvpVl52O7ZR5oyzlU8XTPtOlAMmRZyuS98tEOk3wtw7dFbU7fff9rHvhQwHI/
Wq8tZBkWID6Kr7EZemvpAWMjQGN4ZKmfrPqGG8+V1n8rqhFq5gl48PBW9wN0z+ZiVJM09u8kgG/H
Ixp6UjBravrzNI7zJMiqzpPaCgktwE20cMj2SWNry3wS6RI5p2wfhSNI2snThal8OyXXlOlIoNjF
dGeOKKCVqq2y0tAInhgQXocWWHLwQzBoaAVvHzQrrZdVzeNXWYiza6PXazGIbwP3ul9omfon9mzv
2c1N8DB7o3XOXD2D7hOP7/CXrY+ZNNmKW557ZSl/ScJoM6n6ER1EJX1ga2L0jdM4N1EuzuzxzqAK
1IeYd3fsxfKORp0OxflO+tOGIEHVCJ3yoUVGb0YIKfgQKFn+buMOGChIlJqCKW58n0uoI1qP4v5z
PbvFO7qXdQfwb6A9RXe14JZhGSz9ESzpwNyoJE1pARRY2Q6oyhQ6Wh1oUghtp9XNNqX+ydBeG2y7
7xLPr7FL1rURf8MomIejKJyzFEWKzt3ER7oAxEmJOpADTHbhwrTLePMhGm/LQSvz4XgLtl1F7J3V
1w9hEHJPVqNdtOACfwFBjH/kVW2biw75gJ1vhi81Y+FJcuxbAsDv144JBrI5BD1X0yJNQg13F1kE
wBNB1OB2fxpZXoPMekU3po7sluytU5l3RSBUMHnCHBW4hc4BEEz5HPzp5kerF8w0QLaItnTFdugo
esSIlejLpFOdiA9vLjIKI7WA6gM2Q00hDbwPcfFgVHFAgXZioD3IrF1zxywx2+YVTFlvW8i0WfGi
qAvITRiGdZ9kU7O1ky7flaYtzxOEIKERlzZfR8g9ulqk/fJEs3Uq5r52bjEuaVLhpM1W5AaYR/xe
nk0sOU8qdOdIdwSr7LbIETnzpBC4tns/lSsGhb5FoToVHNWpQId6bJZIWvlH0xIGcDVqaw+ujRj0
V2g9ACHjWxx2TWAu4XUDvDlSPov3yXqViA300SBvjHLOGZjh8VxkojkyBwr1nBUOxHdAgaInrbyr
fP1CI0eZ6Ay8Jfm2d1R7gppKi5Cj1KJsrdeA37lhW76t4ud5F7AemdTE8MJkVVrYaI4ZAyHh7VKo
LeHTAEGzpdVGmW7DNOUnDlKFleeJZEW/qEr9rPSkvELJjR1o1IZ+dyybHrx/8NHBb3SxcoC4WKWV
/2ZD5+olrDRv/i2iq7Y81pN5pnj6KYI8nq+iWDSr20Ii5PcmZIuPtA6Sw6DfkG6KJBMoVWrFf2Vk
yT9cpO69PUC8m4dgrSc7d2x3abQG27dROT6xNN500jO+5sKAknXZyg2FZSih5wY29u00sLv/WnZi
Wr1wBGi4aNkiFOWdSbDAVuvNLboGw1VhT92aWMhomCK3/mEYqyFRlultE65u3lAgKaGX/0R4LDwN
0BS64xn+lTS0YmTLK8dDI4LyprbiiIxr4BLVUE+BPeSKpp+GKBkkx6zusnkYSaEfo1r7Na+Eiscp
jcpvNIq4bZ+GTn92p2l66krenTXoiJEvNsz4vs39E/lGIBfvW2mCMwBXBKNGc8EL1jYEwcpTok0a
MEVyTb5iYMaDA8JAmtfbfXuVXbIkXz1FyaNT/FPjm7cRKbDufVgOV1GUGWi58mHvKHInwIbNbcqs
Glo64IuaQ9BN05i2faFRWuYMGMDEWNNwMIDhLjP/RCOaVOIFfYEEwbCnIS3pev3FzdJHqWhP8qHN
HjSVtS3r2NrgBWOA3E1c70b07p8oBEWZ+AQNit1tQldwfYNGACAo1CJ06IuEz4tERTPsTECXF2CY
8FHKrp1F2vhAM9eWpS2YZscQ2eJ+YPVTeF/nVXiPbsl8m0DeaKFTTMPQZlfW/Ym8dKBgeVf6kXM/
B2Utbi4tvgPzupkPpiTdzqLtbdLtWqW6jJGCwtbPSjtAwxUwJH6ks72NP877u0AhEqC1afzh6T8m
Ml/1LpLgdadv0j4ftg66ha5RbP+M06n4Ueo+Kgdu9VSALu1vAVnrPvmyqucAPHiHbS2x6VIr5Ngs
PbjgkVkkDjTtSyOqj26umS+Mr6ewSF7qZmxOYxIBp63MfSniTQbg+BrFKPPlNultiLf1FJmsaar2
85NxZD5+I0lcob0P8kgfDn0IwFs8SKj8wtGqZyudQebdPWHDk5ijH5DFZwzvOVlVbcK8hBqebfmQ
dc35yuYsfeIFXgWTLup+VshVacyy/uEoY9WuTL/aHZIaOfDZ2Gn32B7i9fvOqFs026npIcRu5umT
p7dPKHkMqzTH236rsBCOwkfw1sLj0u1PNHJ1sClMXcaXhjSA71De3hNv3ihCu3xjV0BMqanv831v
LNe6DwbTBBTWyAWgEX5QPSq5CVoV/ECuqNt74IrCXmBwmf7ai0fyh+B2C5jpT3uamKuJHTW3TONj
kyfyzlVtFU3nlSdbndEwckL8TsPhYEzQ2gYLB/gZm0ocKIwiJi2qNl0PstgdwEf90rOLBhVPqc29
AWGeVovE0MW9MXj1CdgXDWhWlE4dUVf4ftZKnPTfGWaU+RcQAoLDPLd+uNzje3o49W3inyCDtuli
POmXLYuGNZj02uD2qqcmOCLv9mQSoOlb654JkDTSozx1xtcwr3cg3tF+GbZxgHDp9JWDWWDpot//
DN4sbWv3+rBFeylQm2qSa6NvMdWb3TTG1XkKrXKRyTI+5qorNUsAjxaQBJpH73ab2yUPClHclSa4
FG8kM4CFQtdH612wq+rlHTlyfL1WVW6hxs9CKLn2ujw2YEh76f+phdG/RGyMwJELVjS/8c0XDv6v
dWqIcU1BYG19m8OcxnoxflhRvhVNmVz6xoyvrDABjM910Fe1aXLNedUecMf5Ss4p/j+sfVmP3Dyy
5V9p9PMIo42UNJg7D7nvtW9+EapctnZqpbZfP4eh+kplf+5uXOACBiEGg8ysdKZERpw4JyzOoKg+
i56nJ2tI0hWUcSGwqLqexBNwQZfU+FqMW5gaGfoEIw6EO5VQD1+TsWVvgMSlN/bglJcU+NFF03r6
c1j12iovTbGnboKMBdQxu4fEUEcw4GwXIZhhnv247IGt0N29E7rxEVWnfInt0EImdf04ZkF41rXB
A4EuYAAQkm1WWu4Gh1x1lVut3PSgDM+IV0ITLaiQDAMKawUqm/BA3U83Q60GsBi40QhUMFZvqOwA
w1aRv3ocMXUVMY/1qgPSSrqX3hP5CRVxfPXpgZQESgDirlty5eE3oJQnD2gS5a9B+bEGeWhQnAMX
ETiScUPSbxsk09ZjiRqQPi+NW5TSG7dp7W0qRCmvyCOLYguIA69fIDoFnl0n5uMCd5thT862hcLs
eqiAucJUmlGpNRGOrNZ23o3ZsuDapm/ZiwlNrX0COqZFo5hh2OgXR+pCpMZ6YLL+6Ab9EG0ilCqv
+rLmu0JAMIzO6hx/9a7Ou2hFB3kapS6d1mdnu+n8I4I68YKyWo3dgCo4Fu0mqlwNIOVMHmrbco86
UFtTdizxQcnVI8NKE8hOqbNq6KPtAAzQtNI84fc1ESmCKuEqCbHtMVMA3cKsTa69BE+0fnRuSl/A
BAzBsTfdb7OpjTkkEeysWwZNKuOlE2b1KtaaZDP1i2BUnOWRtZ/6ho+Hb5mLCy2RZzy5HnqJ86Ga
DLzdtH6KEluQ1PWHNDpmQZecsNv5aEY3Btjn936YF+0xq45kpxmN71mgUdWJasa6OApsPrY+BIMd
1FJavmYuyMbUAP7786UAKGo904DQFcLoSKMCaRdG2d3IBnbf14DJDNGVrDV2TxZLG/egj5DXtTK1
ll4u4kI6R/IQyEisqhpKaJVWceyoUCpZl+CQoqkhpGQPKMbyFtRFSaxx+Q+v5FilvI4AcamQhfdk
ylApPZbZsVFN1FvoyyHMgBkasyNd0XBuyx7kxFYP3sbPOQG50zh5FmMBPp/fL2lcq9pyDSmtaGun
QbIi3fB9pqrDCnxPVmald2cJAP6ZpWmySnXTOvY8/1H7iTwZnfxogtiWJ7JxF/x6zE6PNDgqDwm2
BsTRPl1opEcFHSidwauWaTdzmmpsnfCoD+VL/VlZbiPNQCZKU1GjNaCoVF7UI1eaOIbNNHHKaP21
1rz8r2uR/fMV57XMv16RVjaFsI6oxcbtEzejMkHlLSF43c8ujjvmQ9zgtjKPYjvxtUujSIiHqVmd
baZ1596s/T0ebYfGjIHYIdt06QKgso8N40A2agQvUM+sGpQZgKT0KWxwggBvV+0MDxrg926sPRVN
mb8Jy31y8UV4AxX0dAE86XTxy5Du984jpDIOaliomf9hif9xH0iAocoL/N1rJhk7lT23F0T0kIVp
uKmgUzuxQ1gOlF2KQmeXBn/yo+neR6NpPf1pku+a1cQO8fdJfVxYT4FlR6dOoPhSZlp/TU0TOSm0
MpezZUQg7ppHakOehEr0VVdslqIwtkaEMyrvjOHL1FQuNb/M/WnJ1gBXh96roIR6BRXTuy790Ngm
PohgyWYjQ7moGkeAGlQU6xY19XvfqdPHQRu3ojQBalV23Uq82d4F+YfdAWPbvgS+7pHlOEN+2mf/
X+15ifo1yl5NiS+VvQLlJTSZhylZVoK29iS96n7On6WtWW5b5vbLOX/WIYWJKGzkbuakmLSDlzSw
+yOZJnu4zH1UlFHObdT85BRaxf380hI3nG1ZhsNyXqby269L08BgpNPStJAOKudryc3laKBCsOYj
AoMpICmXtOB8qVV1hjqA3r9MI7hDDXvUtTxkykZ+lelDQREIki2tMM2lBT5X6cDug4Imtehng+3p
tNJsmtcso2SL541zpEHgwG5jlspTizL+VZ852HGrjcy088CDrxhspGaVyQXP9C5PB1B1qS5tV5gI
kGvr/ORINu6C4ACg8CsanNzUuhyp8M1sE+bPeVltcL8uS5M8DcGsuKsTnKOwDaJlWzBa0yA1zeey
fo2jwlBgV9U3GtsXDXZ2tJ9xA+AgqEv7Gepyt+1QiITUxNylUdSy4feSnNwAp54WFcRbvx9fvQZH
osDR2xMIxbHHo76jjHRFTeQLSMQm1Zam+mBZx2NDTaH+vIKfg+Dfaqvb3+zTyl9eZEi9aOG4otsg
xNHueye4M+1W/+ZAiNXzWfQ9k3G7rPrYvUDwtzmBxgPlhEPuvRrlmRwYVImXuQNO+bIvirOAjsiK
BvjWgsbUG5SdyxUvu+jshUF2CUdgD5Dair5z874tjPHVQlH6Cjq2Qm2b/S1SxIg91BDuxDN3+Jbp
dr2IEiu4FoLbFxrAEQC1FWpAQ4ndNFBo4F/2TdRR9OXBMUJQKzIFgerr7pZsXcOAshva4bZEZHBj
BVp35aeheWVU+k2tNrUxUknU6xot3GhgzIciMEQeA8cxD4iq7KmoZS50oS7UndkB5OfTIPmTnZoB
qaUDi/jud7taFuzQ2iE3mt0Xf2WnF0hGLTyiIGca/G06qneRP9a76e3N9TbkBkikOI5Fup2XNYGp
P8dutyy1uj9zjoROD0z+VevjcY1Cs+i2TjzAfnMoNvSVJ5aGbRRPTl2hjK+r0m+uCxRA14nvXgLy
JMHlT2mLVZJkDvRDb5EMinFKSetl4Vn+T6TOAONOk7c+ekeNXvlgSzmsQ9waT6Uu8qOB7OpmdG1s
KkE+sAgyt/lumcFSG9PsJzi4HyUb7CdP6xHcR+T9wjVd3+c2SvcdnMluYuG2y67RjW+D3e47bqQ/
dWc8yMErvwG0CYEusB86sl6EXTve6aaIt75dJofSqZMr2w2DleG13Tcg6bdDkaQ/9CF8lmk8PLZd
P+D0aYiTZ0j7hF92vnZaJ39yJMKBytVqxn3kuOGxrCK2LIJYggKb1cfINca7pjbuwNPBvkGjGWpO
vt2coB9W3IKm7Y3s+GMQlWnL7ixAW3dT1SGA1JG70jwU14EAM7homYjOpRHisG9Z7VvF1jyOxHeA
ayCTpRzMmg9b1FCG69hMxDWKX8R17qPACwGHAvF6ll0b0F5zF0WGdzymV2RCDZeGzHTnWeGi1/Jd
oDXxplOgD/xXazemm0YLhI27g6Wee9OAj2qB0c+vqRdyPz9nZnieJ6U5nvpDGIHE83MhgYTxCj+m
eKMRRAQb6o+FyccJjXqRudV3InsbFR9nkcjh2GQLwRTl20T8NrXkQ82XftEH47EG1lUa7gESNgvG
weKRp9ZlwiyMkMZAcCDeEMYhEGZ9RoHGIw2SiYfG2bTaD/8aCHekyQJ21CqXLYmOws6r5zyyjVsT
QbPTH+xtKb7aY7N5Zmn94V8CALQk9gp8b549PzZv+wDVVFMkS/ht/cHviiTIyeHgBiVMApWqZeBf
aKoG3BO+fY0PJn9oIcm0a1DCvWkGy3geceMNpBO+4REG+pQ60U6DZOMVVKpdEGWgIFnNRE43f+jV
zDpHYCjgxTSTHJiPIjCaaQFRcSVjiI47f82k19QdQBRpJgtd/bkG+IgcsNND7UWwzoLKvgVCPN7g
P8M7dUkEvmGIV++s2iqQFwgtqIVLHXrUFuhVLTP5DumizVA4Y4CaxHANji7je2yjshCI2fiRjXq3
8szOvMq7QNu2Y9sceNkMJ+TZIT7u5OVtids8yvNa8YJtxL2fANy7CG9HWYExrHAKpSpiv9SaLpZ/
em+jtP723oJC//LeIk2DyK6q/aLSrbCvs2Vthc1hKs5SXaDmmwOVfdWmdos6knpfdEnSLRBZBYUc
hevcyinXVgTGgMnIkbZdu32oLZDGFji1Ns6mh5jZMux9fOpkrPMIz+iAnUal4tWrRkjd2dQBxM6d
ot9avSMOGiAh547L/kxX1Mg4B0OZz/lqHihL/y2qdX+RVU6/seLA2rtOEd66gyppG0D1C+TJCSWe
xRN5DLZlIr9pPaD6p1tCjz049LiVWHNa/0uMf7okpxFOlAJw4ohtuj7EsR9sdAOCu8xxUYPip+tS
wYprq24WRgNkYAtY0D1ngEjbyfhMbr4OmlNWFIjAtThrRFHTXBrl1gao5VPT/+TW45e/FYAiQsbK
kQ9Vlm1Ryo28Hn55G5OF4zZT3S4tljF0Q54SUeqHxOSQHddG/UVn/Y8h9txrJJr7K7Bpo2Jd+VuG
x5e1dJC5UstmUmzJf4idj2VzxI13Y4bKdlBrg2F34wIztkR2MdrT0Za6hR7H++ngq0ZRsRF96SKW
Ge3jUkcmukR1qUvA1SBi7cIwWrb2hKefGKFd8ZBo+QblGdcfrwh1mmPQIE6TjmZzQpEJ6CUyEFWf
INDpm5ugQFF57vTdhsap0ZzoNeaFue2FKVHDgiYSQXvO6zJHKX/KwCDj8n5BxiivP3wsLuWyqGtk
f5U3DUgn6MF/CaWFpEDyFlrr8iw7H2BC6EstmxwSjV0CND9S97jEzqvZgPGtWbgITfYLMlZqhK5c
IGX2eelczfbCMEH9MY1Ka2UUABr22BkwPMaPNf3Q8BMKz01i4zdHl6F7V1hpDIUzxM2pQY4q7RDS
/avfgF9IgNefLF9mUn9MIgOa5Utaa54DISGE4lVjZo61tvuUpxfQgzUbHVzgl8LwrbMuHwwF96KG
zHQ1hp215PEg1hF2Kg7OIL57GoNsSS4J2QZPVNDvCe31vEIV6Q84nYSg6XOlWGhQJTt4qqGrIGGN
AJMChxHnOW9N1masbMB3lRdzbCid18OOfMhks/yv2bTk3Ccf6uZ5xuzlPMINJ18ZHIKSVYeEUSei
jyZGNLJCvTz6ae+WIBwKfky2lEbInVVOvmkz7SdFIL8EKZMogspPCPL0Bmj2E86OX6OZvwU3abLL
ggct0h6BgrbOpgZ+wM4KByjFD/G5HFIB7iWp3aAIzVyWTWgixpMGCzBGivc+SNYAKQpgPyII1zA/
/CHj8i0PePNcDcjbazzUb7HhccE9Wev4f8yTPR5aLVhwKlTzO8ma4+GK3wMT+CzibjhNl5oltYNR
YU8lkhKVRGqEGt4BmTWAFq/HabCJTBTtgQ7jBcDLG4h1VnfuWHgnFAtWS7JrEuSLeRWWV4lvjdce
67F/URNCcAUgY5Szo4364ns3h5xup4uHIB+rRQ9GvhM1Q6dlJ101s426spP1kqXmJh8BCO9Efa55
kD94QMHe1q6/1M0qBK5lVXGRPrC+yR8QeQW8sZC35Bjk6QUoKfeKelVcvfeiHKZFoFcHWtU0xO9Q
rZmrAy1uRN2euunIxhWwQPaWuo1bID2IAPeGukPk1ziNVe7KUi8KrtBoj+yGtaRRZOK1Q5mD3oJG
Xd5G56bBDpVG9d6srhAyuKFBbF2jRcEGfZdpmjWCbTmpUJBRHRpsDhBKyhL/jO+Wf6YrrSuewZfd
7UwjZ+PCLP0WAfgBTPBGhoNhJg50RU0AVYCDH6GZu3/ym6fRDHKhaXP3v7/U/JK/LfXbO5hf4zc/
GnDqTu5b484PIbKsQSUkX9Dl3ID4g61yq+gXEEpIj/OAE4GSvsyzv6ZQfx521Ypzl65+f4G0QUbS
cMBy+O+XCcvPN0avQu9kMs6vSkZelXa+4LZxM8oIZzf1JuYp1J1c6JKmFEX8BOXNcq9ZUX7dQBqS
IRV0Eoqxk5piYECBaH6xHEzrw9bRVZxsNIganQf1CwA2WtabSiaolficSzPyGGi53jHPs33UUbs9
prgT0avOAwPodTreJRfhhtiZy7Dl66SIvOX0ip8LI0qFwm1weHf02qkUOCWXRryalqLJoXxJnS68
mpZKpVGsw0grJxdP8y4WSIi2YJiQBy51eZiunLT9uPqDjVx613ZS/LAxjxrxeTXbuFpmXpUGZlsJ
ltBlbOMXD3o377ZoHXBThWBSp67PEu9WmpDQ7hLzKlQeJeTVdmHD2iUNlrbr3eaIt2Rlp5+nSZ2E
UiCKeBD5AkRUyFpcuZZ1AU1K+V6M7KJxvXi3pXMJHVwIWFw/rk9OlIKbydP9vVP1DwRIJxh6oLDo
iARM9tlEHmTPyvEKVeYLfcCBIGXxNQj07Js4ip0Lbkhr6lGjjWBzTq3mvR2CBJm+Boi8wivrpct9
sBg4WXCsUlud50v+0nxeJbHxYaOrNrX5SxgO6ULPM+dlGg22uuHdJVImN4yx5Aa81/xUN+ORTBCH
SG4aAPGvfNzLoJrXB0tya9ubEGRM1+RFTVPVu8TKuzP1+ihObiqRP+WOAJOGWplMfQ3OCq6ZwX62
tblVLd1YT7bkQgOpzFB0kaOIh2y0ZlhCTjRo7GQ1v2rgSGub9GCgntcLrNTcO0YPvJbh4g3H+ege
bd7c0DT6k4CLKKFUWnxZ3ShBwxtPb2H+ExKcKDuwf11mk/Cr695zwtP8zqTjRwsDNImoScUHRr41
r/yFpnHny19Vmj5gpCboqsiFGm8EB0ht1Mb0V9GiTutBdC/L5HJ+Wb0R7k4rgVuf/9K2arWD7nbP
8weHACl4/2W6n99dL5h3lQcvtNb0f+j1hYq6DldTdyzsAxg2OlVM0+0dEyIJWp71r3Hd3JtpltzH
kGw8OLoOhK6yQ8/O0vLmMmIfDvCnW28aUBnt3aywHySI7shJ56axbLhenSOLaSuN5dlCQoDvru2N
x64ZxLlTPV544wZYETAnl55xV/G+unZBetW4iXFHptYAtVeQBdGRbH0bFLssyvXlNIGZwV1vbHwp
DTBxAqKHfXUb72lxcOImB0RFjAV1aYKHL4vGjf6GTO2IUGLat9WWFke1SXaKLfGDBuntapFxRAo3
uJpevbE6oM0ivqbFXCfpLrpdXMifGi+OX/PEMU7U67E93PqO2YJOBH/QqPXBDZAqKxokUw6JzIVd
+f2BuslYWDsnQrCOXOgtdKiM08c7MmgONF68ctR39AZA66EfAtnjKIkzVRc96ZHV3oy2I6+LsXv3
O897hrT7sIYi4LALenRDqa1AugWMZux5p6LKoMCHCupn8BTaoMTNmmPRRoCumTeTuYUCnyxL8IUg
RrP8OHGDQm034fRmbH6C1MexFcXiC1DPimuIiRvWrYa3XQT+E+WvA128yVrm9wWSbDtZQ+IHUVrv
XjlQaht7wDe7/qYhyPkWMwAgk87+mVjpVZMO5ouMmwF6oKa44VbUbt3S7A9+yRPEKRIdrIF2f58M
UMYVEOj8rqZDo9T+GWG6kyEYjK+ov/GtFF+NVEdJgqojj1wNzBZGguKzNOwfoVEBLmfYZ7dOVZ+n
noM0IgJqkxtH7T25oTriY7VBuc2rRfF3n4gOIHk8gOYb5R3aIhveMycEutQznyA7XAKUaGS7um+S
x7K1T05hhG+o50mXBeDRF+mY+jk3BqTWrCF6+5zZpRCjoJk5DwDbtix9pcUxEkSBSB/pSgQ8ma66
P9j+5Bfoho77ZpF+ybNp3BqOYAbbfcnqTTk2NtxpbOR7Sq9Now6yZGumlSgz+czRkTOtkpb1jux9
nC7EiMTupWiLYstBP/BkZsXEZ8VT11gnllvtgUKCOG+aT3xW2EvDHjcg0DY97VH5u4iToUoNMAU2
5OBRNovOXCvs/DLkHniwyzD5F/1uGcuFH0n/6CWQHQFUJskv2ciQcDG6FQ0gT5hfImgIWqt47FfA
UPnH2c0fWLgZgtRZ9jaqOTsANY4ya9v7sDPFGixl/WbqjiBis3mFt2Q67b3sjBEErumJBqnpHBCG
oajrhnq0Wp8YH6vZRvexWmBpwaaVokHEyzWTBXFmQX7o1LlGdaFeraf1LvayakldahDkBTFnUF/s
0gNgU3nUIBBb2kpKhGx/WGPyUBN+XeNPr2KV0H4tWnBPhoNd3GmJcSRuBh/qpLsEtVbrXv0ooNEX
qVh0d1VCtPvO7sajDvHXNW6OzjGsg3DZuKN9qpPcetRBlz7R1kmRH8BCWawCoOaeyc1PS/tk6MHW
NfMWRfX8jX4xdQ3hihIxi5tG15tjE7TuSg+S6E1m57y0vG9tAtrVsRmjg56l4k5NpPEqyaGhYwIu
ZEUJ3ycp1uG1yd8DBHzCsOnekC3tlq3thdeJaxgQcx3BMmrlI0SUkw9fBkUWCTlGsTKQPG3B0Avu
D1tf9XRl4ajaCekiXICraVRdWeEra3qouLsoE1INSDFlsK0B6N2yxkZSVuJO1GAbAX5/Z9x6uM/c
lA5S64ovbfrPCJthVXMEXen/Mg3b+AbKckqD65p5OvuWgmsXYordN3Ps9aVM4g5aekG3a3ir7XRk
Oq86lIQvkZcbX8q+PxGHtifA3hnl3Te9TCEHifoLrYuze4HSe5Ru4yqoCsiG4pZ8r8XywzaP0pXQ
9XrdiQrMQDZulCjRyA70ln2epideVq/TO1Z/Ci9A9kUeWSh3UCyIH7ysOOW55t3HIHw64I6ifoXd
8E3ZUx1PCzMM7QN3QJXyq31EImORG3W5w+2vP2PD359HxjvoQ9v5NjGLaFHqPUQIaMQJo3HRlCzc
5t0AXTMNOgiup4JaqjvbnCQddsC2VTetamoQ6yN7ARt1aWC25bVTb0rfbJeEciO8G87AN47N/T3h
22a75sTjVgd2eJESTeusbOVZ1Q1ya/VaSNw9As0wr0TCtHWkrgI+fFyR7U+jAJaCPgdYyW2Mb8/B
RepgU49O8VBV4t1ClPE9KusNAnHdNyPzkxXwU8NFui4ie0Zeb0Tq8KUpRm3hu5lxcokRgQLF1GeI
yGGfExzIRI2josh0hTQFtFyLEUK0AK9uYkeiWlkV3BGIi2wgAID+jcXPCOTkF0/dfoU0X8yx0Xex
zXBLLrQ+2du6hqdEmUADva0DG2I6Rvzu41fhmpy9Fl4YrwzGsouX6O4xHPN63UshUeuNenGoeb7b
dfZzyNvm3g2jZuv7ebYPMgalNLUYeYwWFNejmr0itB+vfGcUK0d3hx0oBAmjTo0nRLn2HWauqduh
eO+WfzjYFtvyLANcfGjuRuGjtD+Jsj1yGigwhMLDDZRBPmylc9b8eC9Cvv6TZoVv4VGrBkeVindE
qK8AWey0O0TX8Cl0UVCsqPY/Qepqh1yviUcYVJ5ApFjdhAjGTDbq0gDQ7c3OWmoOCBBauzUfUAbe
HmyzUNzULsKHFaQh5i4HgSI+V+scWwEQ0i73loliGIdU6yOvq+DOYU16aofEXxKjN//LLnMrPeWW
kmdCBH4NLt8UooTFAj9b4w18GxKYfzO9diQfwPWC/4iURe2d7lYgHFK32iH88G1DMBpbpgxvQwPk
1dJHIgtnw/GbrUOZp5fDE+RiPuwExABH5mQn/1HE/jrQRtQYNE2ys7so3CDJgbyeO+K+iFw52G1Q
FJKk6c5IsuaZPMImsrcxxPkW2Gxly4l6vtH0fvvHPhHPI1+GKhnmejuTgxou5DXUz+gjldXXLo0i
4t/t6fMvo+5vo7/NnZ1btVTpanI7BuOhG5B0hRR6eewRAdiIyrDuBCBhkDkW43vuXxV95/+wxvKn
xVz3QaYGTpZB75+AAq+mOTIrtLUYUKlEvzd9sKttrIU5Yk9qDyTVhqdTTeqN1lLXX+ea6bmuugCZ
xD4rIe5jo/K641kNgeJBflRiz37QZMDevM0ebL3W8T3tKnDTZNYmZQAXR0lZnFEEL9aAPZWPlWN8
p9JGjX/HbSt5n+fo0RiuNJ+9SI7/TKpaA8K43Mxdr+7LDeSRw03qBMGJDSi9Yv0Tod/zvIU0XegP
F9d2u5MpcZCJSt94rZPJwerv9N5YIFtQAiGCn0SOHSbCwnZxIhmaTHWZ6tKo1aK2k0ZxVjQfaPRP
cxMeInORCRCoauKCbQL2lRCgNcvePZZSx1ZT2buKgzBgaF5K6ebWT5k47i30aFdguA2ymzBQBQwy
OoGpm9nfBWqIV6DVsK+0Aqp/g+YkD0GaV2soSY1nlHylB14kfDsWuXVtxQVbtoyHL60pbrM0t3+i
sB/4Rk++h+Vf051QAr7RJiaI/PGsAD+Ch1CMl51Y0/pAD/SP9PMnu2kLvnWKalIf8gYzu0Zt91EI
CCPNgkRZETZbJkOQ4Y4QJJoHjMKG4Id2DQYbMFEVQO0juLIoWdQdqdsM+UeXSg/xdPg6OvzapdFY
R3nYv5ybj8DolCJbgdr2xGpH7D21wQIaEYpsbpmFZ+pTo1z8fBT7OHGik4HNJ/EZxLL74bM8vOZd
b9/qY3IhMgRLdNYWsNF4Q15DNv5AlV5wjb3t5EVmc7Dg1afwUjvXz7XAXzF5ibrgG+nW1hoRSgCE
+0p/iixww+F37d+IsAYfN27+Z9TIIAfltyGCLp11HgEVhzhibd02ed0sc0P0z7Fnvbaek/wwywbT
VR6KpSWOSnryzj0IrfYB0yHIFuA3HdTgRukGpElaIzr7hvaaar49bSjbxMhOeRy+0jaNDgguqlwX
rtUmB9qseTa+gyiGL9bE5kW8XrL307NW4VGhmL/I3vQSpR3KbnfucnYlO2Q6UzwYvHIBwt5xi6KZ
7MmBvLgw3PAt81EG7YCL7RKnYXdxUUANqEETvsWQBmA6uDdMJ/K3v85MjGi8Fpn1JLCzOYOCSZyx
6xVnnEDiHeu1R9eKoqMVR5vAzMq7NI3ba544ALR0UAbtEXNZVr6u72hUa1lzCgL32zSqD/y9RvHH
EZsjnFq4rUHyEhEy8qUGxHUb1gntinpR6fHVP//xv//f//3e/5/gR34NGGmQi38ImV3nkWjq//on
1//5j2Iy79//65+251ouYzY4LJgH9hHOXYx/f71FEhzexv8KG/CNQY3IvLPrvL5rzBUECLL3WPgB
atOCEqFbz95ZnmJVQCX9bZMMKMOV0nlH6hzpc/G91VbTOTbowuSIipVtQjusjrF2B6gZSy98DLOt
S7xykEu1F+FQRttJZTCJml/6qCO+hADCzNuMOGHxCtmYDAIhYCaiJkj8rzZyLrN0peM7foA8MdCz
qmEi68+Wavq4qTY5bnpgZPprNK3kM8j0sx1rdezYWcYr4JHcdnKhueRMC0BNQV/8+4/eNv/+0XNu
c3yzGEMOmtu/fvSgx8u1rnb4XdNFww5J4ACoKWNcZ7ZWvlQJkiZqO9GNqIMuXbu6Jg+OmieUauuA
if3ZqxK+dshC98s6na5oNqxeQqxYOzBWhy9pVJmr2Eq6swNJzGNZgCdjQG7qcQTpMz5e/q5cwT8N
jLdy1X0ojQTpcKKfmVENVzKMrYNtm7jnoqTB+Q/fS8/6/cOxdUR98enYgIZwxtmvH07nJqUL6Ly4
mzbpvGCoy8/tR2Qo8hsoyrY3KNV/oNthVAttQ7c86iovwLXEzVBAq9gMvVfEgOWas0yANQ03plDU
EGtgrHk2ZXV21B4RD8VbEev5E9MKSAYVHVyH3D7WznWo5dU1gPYbJOzZXa7Y9Etw24LuIPGPZANl
WLJtCvA/0ihNqKJ+wxQvP6JmUK2tIht1e1a2RHAq3o+OAGu/L1Dy2PvgzLC6pFrWPqoIw+YO2vXs
7jdf27iuubl3odzx29aeFOZMybyDGiT5ubENUJ3UIeiB7a9+MuzoR9V52X2jGkQKi4rFIABDJ4t4
u2hRenjIvELcm9KoNpox5msapdldl06zc5D3Xk3xRrsw9bVpN8kXcvm2cdRd2Wg2NFCaevgfvhG2
98s3gum6a+Afg2K2gzJkx1I/py93KtxZzAFUMsEdwyMK8nF6f+kM0CtTnWFUPhpebb7SJszW2v4U
ML+/aKGHLZpWQQoyTs6kKjupxJJ47CQPS5eVVxTFolFqbxFAgNDeKWOIyyTlkSbRAHX/pW1aLNAT
f1vXLlA2g+WmO6cbjaNuu8aRruw+scqFiAagrZAo0ne2G+/n4b/5TAa7ktv/cO/59bavPkwQQHFb
565ngojO479+mElY6Uaa6f6t09cDUrGZtzBQv3BtRpoH0HdmrNvUEy+5zta01yWPqgpRpdfZHRhu
QTyLNGLhova4LXY18gzqPlupu+uXBkVG51ZCyw0OZIbGB4JORohwWjCKZZUYoHc19ezG8JJoQcEW
GtAz7WMA2ZkIUQLQumu2FMu4KMBl43vpDQfO5d9/Kp7zt6+YZTs6cwwTlLu6bf32qWBHZQeiSfmt
Drncs6UEM0BtkgDCplRuiRM14HG86oubiI/p6gv1cg5BA6JLJhv481AY64JKnqiVfWcADq7nzaqu
Yg1c3Fm9JChgzkDPASnk4MgUYjAOto4snKfZq+ZApzk6pBs7FRoq/BikGJEW7Kgrla1zUaEUDtbf
bORXqFDT5Kz8yDbULrbatvZSKXrvhROM9h1uw9AVMYMYTF283NNIVEJjy68gw0WjX7w9u64hkGt7
p1Ca6iswfMPXqdjEZj3uBANQRdn1vOe4RyCoCNYUnPhB2O8CjM/cRVt7/Z2pCkgKFCIjdYuTkuqp
sW6AglLaICwHibAwEKB37gx/D3Hv4iKbCDTzY+Mf3cx5ToVsbsmU49G1SpHD2FCXBowUJVS68frv
vyMm+9tPx4PehmdAXMBjNk7havzLfWjwdDzuBqu8DUNDRZ3FU1z/f8rOa8ltI0rDT4SqRgZuSTAO
yckajW5QGttCzhlPvx+aY1OWXd5dXaDQERCHBLrP+UMdfeQDoEN/tMQDmZ8IeB4AYPT1wo8SRQzy
+/57SVppi28qKhm2Fb38faRb94INzHRyMyWC44oWizXENTEp5Gpl0YnmTVh283Mf2qiKBPk2Whzx
ykIpzsjEAjVdiuww2r1jLyo3SzGrER+tHHPcyyJEo88pZREr5E0E1Gzj6HzLJSMo8rVmE81W+xP1
GrY4K6O6vhKHCFTNh9SA6nalXpsZQhI4galX6jVuc8W9r5s/Ua/LYGw23ZB110vI60wQc8B9a4n9
rml292hpbnCf9PBfR0g873qn4RQuRHYCoWC/qEF18MNSfUdVpN3yTPV3slsco39ekusaWge8U88O
QtZbRvv9Nq0ezESAl+Fy2rIrAkLx5anpjBncKNaNU9WHL2iuG+BziNbVdnOYGjIC0ArsNeoX0e8s
n/JVNlf+a9LPmucrY3qfgw3dd0WvHeRMZksG8DbTILLgyS1HyMn4ZPX+uNYwjSM4DTfZWQ6y3qzb
adOYerdWrfmzTjbIfiOjdCH06xxOtMPEqrl3AiIoudFl3xCAP0pnyDZu78xxdt8BMVrr2J5C+BPY
p9ptre7HiIC9quk6d+Bk35yoOTZ+/gqZIbkXPA4fJzZGeF5gcG0W/Qt5rgA7u6B4KbK5wSag7Hey
aFVpd2h6gOOyiAmz/tA0Yht3evFIhF31CpHaT1pVpPeisnfqNNpPsmqM/NbzNX/e6kudZlQNzh3X
7v6Q5hetzA8yWItpEOqGqXWQAaNQZsiWuna0wUb3AkI4iyUH6bZ3JVcfo9okqFc0B92vqx+9lnzX
49mB89r4a7bpxkOl6s3OSBsFPNCMXAMszm0ZdcXTv82TJocxK6sdAYt+U/VY4uVR+VQubBRgkLgk
L0SUXCkwbWzSnJ8UdfJgYhwg+1ozTyknqsjJj9NXpyi8eSqm1ziBoOFUlkquhR07q1sDgkbBi3QR
NzTT0oNYNB6Huq3JwA39kJybuKjWjSrcR/RJw53ulBGOM8V0SjSi80AS7WdLI1FgFaHzAadqk2aB
8SPo3Lu+JSMjhwMHcB+NIIx2AJrm7X8/CfVf35asGgyhC14MlqqqPFP+/iAkDFW12qj0GMarhFgH
n/SSpAwgN/Xghp26RyqMiIis6/GOCtv+ZW6tCsMbVPItu1Qf4z5nPTBU2W8F30rAZcbbrQcY/oBE
tR/t7UViReqsdIissv/p3Y0UVekWA1t5hoUjxrjroGmy6zpCB3287owpuXRhqz3IBkEG5OG/Pwb1
13Xp8jGYgnXD8s+y5A77p/eBPY7gvB3RXT4x7ba7MEn5yQucjxHxIgygazN6mbcffRronjHq1a8P
AzmiTAH5y19/WKJnR6YsXv/3LRvqL+scW3VUx+Ev5/DwMP6x84RpqmI0GMWX64J+9u0aJfQg+kZM
OF2C8qjtJLvK9cXuz2r5jq9VoFT/rA7QbbxWC72LvmG1cevdxK3tmVGVo9G0kWHOzHajV81Ey6VI
N1PYIBxMysPLEzV8UoLq8wwjBMMbOmgeeaAa3rSc3frlWOT9L9txuX+4RUJM3ulsgw02FrrlGoLy
37/OwzSPUT2byX7yoXqZax1Tln7GattmoUkAyX4a5gFD3YVwMnTJA6C3+suth68YM/khbVwNgY9r
owaVIRpHrJxCBKZT3jmwQIvw2RRZdRyWVlmUh4BE8GSNwSk0BF5Vf43PBzOBJ6yqH2K4++/vgLZE
F/7+3+XH69iohBiabcPJ+vt/F6pFNpHJCvZXDpderq8RGWL77lkLchKXaKjUyyGZgwYdcOr7KYfT
hkD1KrFQcQy6HmE+YRO2DjR9N6HlHLJfgLr7U/nWLjlhTv2/fJv5I+lLNOCn/4wpNP4nrqtrRHgM
x/k1iiVw9S3sKGx2aZcYxw678DVIIRBsgxl8jTIXCTyA545dw5Q0xmgl60EA2Vu0GElAR3n41RVF
itmRaV1Ucg6vGXlR2S0vzPwuCAm7yGJhIkvdxINA1DFitTy25ZGM2Qdgq/hHVl5YNPJGygOdjJTv
vC9Sw2sig92T4aftNhNVdWrT3j6SRB52bW3MD3CzA49Hufa2zNO3fvRjnj/n0RSUHi2SiWV5UYOQ
FwgKkv0FoP3ZCZLiqPHrVpfwUIcCVdCdZ+W1RnfjInvJalmcumrew37+LutllWyUh6mvfE9l2b++
XkFWNsuUjTr2qy7Pg52s++lijt3uuilu7n6qy/o8O7Wi8syhwm9SDpGXMiF/7bS0zn6uk30Usy4W
D7SegMU/7xoravaEjnB3rLSqQyBQQUxhjuHiqMLPdNLcg+2nmae41AjXJ6qPTF6n9HeyXDhFsG4D
NWJ1O21Sv7FwVZuTaY2AMm8Uq82e7S60z7Ph31tGSGmp6lJfXTWtMPEKMTPyN4FxpxjZj1uPwRQ/
EMG2ebQbCetFRpKIsw+tjc2ynMNdJkI4HdGCzjzLHkZaJXti4wSgl0ZZpyfGhtBV+HC9UuZO22ya
Zu86R8SKN57je7veRU2CUtwyTmucfKO6qr25zlD41aOOv+VtUludIw+iZ7mTsxpz6V+iNDg6pjCL
NXRAHClKf9qn4nqdNvCNE9Ytb7K7nGckrb9qEdI8yqIfOsbC2gHXudyCPFQBehqppZ3kqMAJlH1d
8jeRdyXrdA06Arnui+wfGRHiHL4aevKzmUb/m1400clBG45nTL/VQsN4QujReNJnpLDwk3A3rWWG
+XpUkhWOLdmj7ALGQIfChhtppGnFRouNduf2qAk36fd0SNPtOBvRwVC08ks6+yxA7PQ7CMjGs9pC
u8N1dHxS+v5DrfzkO7golhJ5q16cwE3uWZ1aK9mQW+OPvrKVx8gvktPctKknL0Bk/M5Z4IxFP12Q
6kPGfuRPIS+S+i9F6eqor47pLi0Hd9cYSvkV6+31JGp/q6UN1FKXNI7S3g1xRe6hIxi45ukSH9TE
FnCs+ciIPIpVOUaiWvs8xHw1yB9lq2pFvWex89/JYqi44JkwXr1OVfMdrojRXBy3E88YYkRbXyOQ
J4tVXot7KI37a992hJ+NVUCx9Rv9NzmbXdrKDpNdc80uXH3WlNF4yvQ72XatyWFCZCDerrfqKG1+
ZM+C1cpy53rK/goREWhDDS9N4rGf97zERGOSdTt5H10hjJNu5J/3PFjOPXDi/HrPy9dhi7ZBsZFX
TU0Q7LNtk0lfLrAc5H0Tbx6u9/Vf9ywHjY3yj3sOkhrBfvJu920+bgclMXdd7R5KcnNw0LoSYIfS
s7SQp1Pa1cBWyYmUkW3uXdniKAVsxTzF1u3as4XUEZtOgGvbggtZ5hhAVG/9yHlL9BAjaVknkBcN
T/L0Wlv2mlgBtfNzJfHCiBeAnjzHTQWfo0bljSVI+gzvMn2uMhwpB/dRdgA0oG8EVKqNLJYi0Z4Y
LDvKITiAOd4QDvlW1jUOyeIuWmOFOh2KPl1/DmPeJmzB5XQVuttanz6LwGzvJ9Xa3Xpk1dTx3+yK
vZyrm1v3zCeS9+uqLO9kPzm0Dkbs2MTYHGRdPorhNBnx+1zN3cHRq9QjshvvjHY0jyLJs3Mw1qzU
R8/Py4OTFNhbiTxbpWE5/RHO2zS3mx9TOv/GDlr74hQkF+Laz8GEI3w3NwYbS60NHkcfHZm817Jv
muqQK2YQgFl2Oq32PTZ1hPjbOXuSVx6nwjzG8WgdkAbclY6FvJA223dtHP6hD1pFmlRB3NJyzHPE
W2NrlIEKmw7L7Cmp3LXwwTwozaYyEOZIQVl8dwJxQUJ7SX8StXFGPuQYoEAYacXvShf8VuHs+tUa
RbI2hsl/btCn9LBhENA+5s9rw+Ivj79cN+oC5xE+BLS5MBy+gBKG4KyCKPjb9bDohs9XNOXWnUoU
zFE/39ZogHh+ioVO3qssuKde/Q4xb+X3WvPuNlDtQ1Tj9oJYxhfXsI5Vtsxau+ramTE60sdevc+j
hFyOHEks0g+r6dl31fJoYya9kQOyfDdrsfMNakmKQc7QHIDpOy+zaz3I9tmKiemq1XAJS8LzsBvx
O1+ulLkBQl+G/cLPrj2MIky2lVb73/x6ex2oO/1G6+biqAoiXJj8fb3eCKjZlZLzwSVsCM4a+Zt1
sUwIcOlYRF3+ZXbCaa9BBd9mbde9J+W0kh0UHX4e3n3ZHeJL1ZPrYD4lL9WYkLcbVg0PARiIk4UC
picbFLPZujw13zpHN3YOUqW7MBmVt8LgL79cE4m7yptDJyWFC+IHj+Tq+nEVGKuvwLsET5aCQ42/
mAjLEXUM4odA0ns7W8FunMt6jwvJ9GUu8FlZPugkQ1cBAczsbM2KCwQv1lYzr6RXklWv1YSDRwSe
YF8ECbZh18Q32W8T7QTiWRapy0UIRjaogf2sjJhzLm/TWonNp3I5OClru0qPlY18fUZuT4PzW2iN
zfWFWmbRvCvQ/VnLQbJXD3p3Yjl5liVr7FxcNwZew0Wh7VjmqkcYVCsbVMxraijKYxKUd6rfB2+j
XfDhQPa8xiLrWgXmJLJxI1utLEg9hdTdQQYfQZL+SEtHXGRpmVEDRfGaLzMiT4ewOvFLs+K6f5LF
0xC/SUghJ7Cnzqkze1anfTVq+8Hu7rWlAa4bJLKfmpWx3PPQtw5zGeNhBy7LOfmm9ufpFFq47Mzj
74H6bTACxL67PiMI5urJOrTDdu3wjtxVujCSNXaMO6139EsD3+RprkV41jNx/9k5V0j4jV3mXcsa
8UIYmlWL080yWZPjQyrixzRy0ydS4wT8Q/ePzkpp0zon22htw9dMXqgxit+6slU3INHFBryzjhKX
Fb+lgWJtMsUtMLahWA1IsvthUp5kcdS1PRg0VlGFbz7nc7kppjx5C8KaTMZi6sVCOnnDLcHZ1cL/
bI3TMfFQbJoOsrUX9nejCOt7OVQJNrMuYCykVflA8OVVXifLjeoobypb5ocy/u83JVszoo/yphQU
PlksJNXOn2ZxkijPK95zKeYkwFc+O5mrWIDscpUR+AkZGig+Afalky3FBG4TXTvJOaOlk5lls1e1
wYYt/RpYUvwMDmR+1UG7Jy3sYFkSQ8ESDTV2WXJU/aDPIrmW0nI66UExPMg2v3Xv0ety7mVJC8Rz
hbTktQSq8q0bbfUi2/Ig+1BDM7qqhgsc5smNGMP5eglRpyt+G/5JaoMjsFqvcncCELLcnN8VaBao
qXMnW3Pe8ys1M8jTyFb83/lNpSBtu0C8WrabrjNxbq06OZAaK15my453iSJUTxaDVLRnp/a/2sKK
+BbjUxpMqI3JRtFyqUJv3GPeKMXLmPTFNo8J0cvWwdezUzPxRLuObdFJcdIX2TXLkSonUM/Cfblo
2A39BseHlOw7E7koMBxB/6f10FxSHWuBNMlUj/x6czErfH4B5XAah2AsJhwbttfKKnRpqhr1Ic56
40DoYcISbplDAATJ9OxrPYSHcQajjjhi/qy6Q3apovAiFFUpAIvObNhUHTuhpdWMmvbOn0Cc+VlV
PMs6jK6+mZkGEGupitwB0/hlIzTJCSYV1oJWNDx9GT+qQKf8EHNHWZQjtHIbJr14kjVqyFpvMtNk
K9vCKRkeCINcu8sew4jhdVcSSZJFh7Anwv3902yP35DKaU+yulWANfIF7Y+yGDSVAdMIuoAsysNQ
ay96m6ZneSV3hl4R8faCssSNyoMwPbw3PL4o6cNgjGKji67f8KSptnlb2J4c2Beq8jT8cf3fNpU7
exNkc2B5zDLHunafpPFOC6f8WXY3cxKzmpi1z9t3AoM9kPnmJvhNreGLwscP1jg7oext6/pDYi/I
bMU53qrkWTLaW5B841mWrlUYbpA2HMcdhNrP4ej860DHp36N0sEhLEd7kxrwHCZQsA997GTXg984
i+GCf3S7ApmZrEHubhzzz3662w3bzsbYzw3LyBuSQD2Tz27PIAEzLxnT8Df/IMPMt3Zh9P/ZLsfz
as7Y/KXFliyX7VWkiO66Fm6+dEe/FaWIzq0IdQj5maUzNEU6s/x+vbXKsQ2wTK92xXhwyGDdN7r6
Q6aELSdEoq2urZ1MCbNqO08YETy1rEJlLz+2X6cBveIgG9zt1UNJU1/7LmofXcOtHlM9/SKRMGUc
OFu7LN1tx6uTlOxqsqBVQjIudjedrVSps1PItiVJorAEBfRnF6mxlYxh5SGFM26moUimle3mD+ge
xgcJkLrWSZiUNbaNdzV3w/MbgEg5ooBuCYcPDSHlcDaA7OYQZ9D9019lKxZjGBzj65AmQ7AdA+J0
pTKgpqlqhTiHibtRyY496MthQv3iIcjKj0mrk6MsyXqn0z6Hyjp5EJYyehObtntTR+s4Qpz6brKb
/sVMumbTVmGzHZaioaj2wYqDaC1bCyN276vaOMpGWVX2vefqQn2UJfxykOedsuIOD/afZxPqNgpq
6xGn7PZJSc6dlg+P6mJ/PmSk0F2/FSvZJuusQMHGKhoICC39ZZ2bnNu60059nF1uA61pFCtZ/GWg
npukxRkEH2wgTDF/XkkOiLPc3xea46SXnHUCogsqIazA3itKrt3l/mD944wV/la1fdBfLdEjImlE
KRYWAvCAoerNkyx1o2LeYYzxXZbkAcj/tI5xOt/p2YBQd+8ETz3x1GWwnMaPWmX5dUde3ySobi8z
tqFpnoZBCZ+sEJBUmuMBOX/R5H8pRtbaM0LLQQKVj08e4rq+S3VdOcvSNMCjHQf1iyzV9tCf6sKZ
dymZs1MUhDhKLofkrzMzcrtdm1TvskeqVp89ZHFK07VplDG2hEaLBC0koBnL2pWLWvZlqFL3XiwN
2dJQGIBZEYSFpl8M7j1k488RsF1/zKUGXcdMD/0CUdDV2Xg0UL+cteYpW2AKNo/2fVMSRpEdZN2w
iAEpYGGvg5pCMR5td5vbZ8sc11aiRYClc+MiD4M7YsOGh+62x1CJDT0NobMAnaelxYC/OOqE1GQ/
2Qq48KXHlW0vlbVy18ISxXLupLCWq6Kxv5INsry0Kn7wG5hP+PchXkK5O2jPt7NAmUKvXOqUgFYj
cX9uvfUbC/OE2c1HOAzVO8FZ0iH8+S/kXbWnimykrK/xoCds1pR7MUbVe8g2KRtL60vfseBBgpMt
91J/G57jUnNXA81+aDUUa2Z8nN7YSCCAvpzVS508k3WyVfYb+jr8tdVxh8+xRe3Xa3cItZ0y65Dk
2hCRJJT4jwBQNrLqVi/PCqsNzp1jNDvXTOYXI/XPCiYdvy8nQCYHeYIp/LXGrnHyvVqR+/wlurgL
j0qtPqQ+e4hI/uXkaePOmPU400CAhL+ptRxkgz5r4dH9c4TD//RypQLZGLeA8dBnTyvGdjc4lfrC
n1LZDWmQe7KYNiCNTcI2K1lsxoRtGiuFoI60bq0r2nYY4hjsEENdEI6ril/endLq6oucuI4rAqtL
MbSY2M2JtftEeNEJnpwHBMY2ZaiNF3chByUjFqHCDLwe1hOpbL819DcUw5A0TLJyrbqp8aZYOdFa
Ja/guVX6W10275Oppw8B8c+XfxmkqJPw8kKzzjm22ooSJ6yVvCAAdckvxovkyTB7vLGsvaVb5jZT
tHw3gfEmPs7LVxb1xmBntbx8ZbHFT3U9Z2H1OE2pcdRSV1kjAzV9FYgmrfvOzE6EXPo3MGm5gWeC
7BWWhgLdzB2/ug6ivQg+ZSe9V2QvOfjfeukKXJBctUKiIUn/ZihnOUPZdp+XlcVfLkuvJh2KbaUM
qkf+MLvcDrGOHlwpzreaTOU9vgKTta5rszzJBtxF8gvk9+4kEPb9mmf8lnnPvOISZu2zqTK3CZnP
r33deOmCWYptTAyCsnVOMUqw92OP5fkVzMRIv46T17RqP0eqfnYdKTukf42stEy/jpRoJywmH6ei
3Ud4VXxv8t2IYNWPGifKVVX21quJSsem6IfoXFdKclcro7Z1Tat4JtJCbsvujd+6uVvJUUkxvXfh
HL21BOM9UGXhJTRIraom8TtIsMlT3PjhOsjS6iMaHFQeyJwlPm9UpWy+zpFbodnShPfIRfYHpy7e
WfRnXjUaxKIwXkLvaXK+seAEU9tFPxajkwTW23ueqfbaL8zoQW19be84ibUvdJUkEfh7bHqH8d2w
CmxseLeqiv/e8ULoVNO9+JVavPRQCNYlHiF71S2KF0GqCrqnO69LIyxfhmkQ9y1uifzuihfZwxyd
fTBP6YOssmq3WceOEx5k/znozV2VqaknWwnitxfk0R7lpWSVE44eVjvdoyy1oe7CN8LHRM4dRbWy
tfBURhqWm7ECvQAEW36Tfcciqy9ZZML4jhQdM50oeyF0denTvPimR2CkDSR9jrXjgK2dIXU0avFt
8ifUPDuDLwVeHl9L8SG7KyrYpNFhYS+L6DLYRTu8F3pX7XHWa7ayGh9TrzXiDC5Fph0KLaw2ctJe
MY8FP8YXK2+h5OnGAQxZ8pQUBr49BuDuxu7xpyp6n1dhxbuaaPJT2YIyCqceklc+JGsrqLs9Kl4K
CdKl/H8cfJ1qudq/TqAGuIDGbYH6yqLY0MLsR8/iNVYRI+vU0lzJ+lwdZ68MBv3arc7Hn7q1Tvpz
N4vF0kGwTj5PkbQEJ4n4e5S07qqxVfwS2tl4Ezjv5uhBfxHCDe8tqwpX8/IQZX3Q71y4GRtZtCqT
PDyBgpMs+vprH1jtl1CvjcuYBQlpTCbrLRMycYfEYdyvLHL+v8Fm94SWE5wA2HQXq677zdBxk8M6
UTwh1tJvx6RV7ny36u4gdztbPSqVx3hC8C2E4/3N7LuLJsfPCTJQQ1T/XuZYVIx2O6DQivdw6bv5
xS6n7oCM9bSP/aa9zyYFVWGsSL6QIPoji/vwRyD2pqZzH5WqvTqpM+JGw29PWUhmcVypO5gB3bEN
Z9xa+9zcRGh/vojlQcHuffxQrAYta2Ji+EX2+0QX/n5S6sBrG01/zaPW2ZcVQQhZnICU7RMlia9F
TE71veY2ybU4BPxKM6zPPFHExmsqRrLlep7zfqXYmvFI0SqunW3S1fsKI8Vrq1UH7d4mInQdGxY2
67w0xGpwGVtaZE+aScX+cbkr6D0ZtnFKf23NTIiknSNQoVxaXbeM9oGqTNfW1PWVXdCr4to6p7G/
I8UOGWOZubZJhGAJrl9bTRWnZ1NDcFxOFUZC34kWHVVZ5N2m7uauQbZgGZuPw7zTTB/TlOW6aq+N
O+zboGpNzaFxynbvT/kr3kPjuIJl2ZzlgT/v51ms39vNPJ5+7SG7hVBeVyTy0p0sNiUmw3loYpq0
2Edmhuac3bkFZ1T697x8dRtxFCvaVgHip7JS9pOHoIg/7AhkqSzJRktBf7LLhm28jL91jVNiUWlM
LuxWJ89aTbxoOZamt7kbnFnvnNA8NpHPG09282M4txVaOZ6cWM14+Kwi2OMZLOu728X8AvuRSike
EjbkP10fCkeDyFEeb2Tf28VsLTmYTlOebvVdoGRHtKu/yCvf5o5yzVkTGFOvc9jPvq1CFV3sVuRB
iXBaCV1csqeFVfZndZqGZruSZQ2rjL9OTVJp6LcgOaArmScAWJyup7JrW6bKKmzx45Mt/zFdm0Y7
zQ9ILSyXnJZ5rKBjVyTLxqQ4SIy42kaNHdZm6OC6g+oeqoBvuSxaZmKzbwqLszDd4EuNh5usV0dH
P1S1YBkL+Oqr2kAFsxrgzqCcjdeMaICsTzJ3PMzhCDlQTo4tDzkScIXEQFjQqqQC5KFsY/dULwdZ
bFuz2goforisG6qKJDU5/nIlNGEQmYrtc2y39jlJG69z9fmOl7BBbGxpsHy73xD44r2S5KyzZUfZ
okbYNi69w2XsrV6eub76OUwWr2PrwDwaBZqrH1Xa7KZJU05AGlLHyM7yMBkRglXLQZ7JuoiEkQcO
ul7/0oDUOATEZazsHCv9bhJlcfylXvaQQ0mT+9ua5fL1iv92MTlWrd0PAohLZI7Qbzr401Ys9ojT
cgDX9XkopYFiCq3kYAViU8virc+gB2ItXGXYaY0dr0zVjDCUroODXWbpbgiD9EvkJ4+SUjI3fszX
ov25hwsY/b97+ErVetPcIg/roiDqdi3BqzbIT5qwN4aO1+6tyk5jxBFu5duIWku6vV5UZ+gx2UnW
Xzvbk7C9PsPRzuy69gGteZgtBo4dI7ETl3Rfbe+xpSpW1WS2D9fKMm92APoWIVfqiuXQ1Gm0YY8t
PDnNtUG18Y9JUNOexWLjtHg7jcok1mnqd+tbXeyEtn0tF9K76dakqsipruRIWflTuyw3DVoYv0z3
rx3H5Q5kizzIGS3V+ay7FfnV8WKXfZy8whFmm0BA81wyLuOqDKbyPOLGSGanqMRdBTdF6CFF2dL5
jdZ5QVvDreSvvJWVVm0tpiCTHntJjfapPjRPVSR4lmiRfXDchHDJUCePmvNVtskaEKfx3ibyuL7V
WSY+HlEOm05NzPopBCvwVDzJ7vKQ6i7LduHY12vIOiMUMaIhYbPXCmfYq5kAA5Nl6ZlgXHpuiH3s
Q1QgKr9QB767DkfZIvuA5WzBY/foOC+9ZQPcSXVb9DqSYVmqHQsz6ZsXP8Pw16ywwnOd4Dkzo/Fd
zcCs12bWkoeuMKVLAwASeTMdpwpSPQvH4AEhTQwaFRiYCVvn1ZAZ0+8Q7deQUIZglXYDWCPdBbNk
ICiQRt2L4pPE6/Ua6Q4b6W2RJvFBWdZdcJeKjT5O40vZACaPLJT1VSc5XGfC6JTgio/gY8fPL83y
iz9niKi25Z1uauRx7SktyQ79WZZn8tBETbE3Gh2xpyA4W38dCK3BfR95rGWRo+2E07zLxlv9L33n
sQoXbNu/znEbGiZOf8STbyPnvtXLs1vdXDrRKUI2e7mDX650q5M3k8xILzu4EP7V1cmNaFdZOUJb
gdmcEYbFqN4O9O3oZM2mjmfw+9mja0PkVIrWeSlz7aHEfulekEh9aTp1Xs12m971Q+a+zH7XeMRd
bD4DWo1msLY6y/+NthTdxUt3VoDgyJnivlbxjQm/y0YTqaAnn58La+5TnZglNmwBP3W81zn6i5wt
GSiwDLIsT5FJH44gWhfex+i+Zj4+3+k4XGQJKudzlovh/loKDQJbzvhwLVn2PpsL8ShLbkKExEI3
INftN/Dn0IaHdr6XBw0g7Cb3dQFEgbq8Mj4bahCVWK44zqYVZmfB8F9aEFVZBTyh9rcZKnQC7uMg
3OVphBn9XzNDjnc3uQ760sWEE7pTZmzQHrMeWkA3D0Zhx/vJsGGW9SXQkuWgExU5Z1jPaz67EVal
1HV6sNPreWR5Skn2jSNDW9VWBF0de5+HDtOkWBlPIpoGLyOy9YEKT6VaHzVKe55IMu2kK6V9mXrS
arKhgm2Ob6d47wcTDufc/gEhy9lNTVscM8waEAG8ncbAs4+kdZt5HQdacWxVC++uUfEPWDoQc4ZQ
aZl1+RL2wMB5w9cHgnvlS8YCZ1djhe3J1gxy4bkesi8Eo9N23Q3zyumi5qlckqqozMwr08bFsQ9c
TAFgSGEr0uXi2Kj+fD0k+fBz8UOZrQyhXyW4IyoEL2U58+ci/KkoG36pS5d+pZNjQSuHqHO74dli
7mvgQGMYkvGYsnBjh6KGFRvFj6pZw4Spmuqj6a0XdxT6S9KNxj6xDX+blr3/pkAjGIHSfFQzkqN5
P7WXWGT6eSTbua7qMb8fo1A0uyCAiZaD8kIPY/APapPgFdlo/oO2HNg1VZdhIbLFhPs3YGBZpDcD
rjE0ym68ov8gfB0f5RzyEFoRIPBgCy0VXFpozHibI2Vo6NM3vSxR2iSRjitUF++iHkS435vhJUbH
4VJUIZqvjW8RiaB4awiXYma0QJ90TJhuDYplVmcF4KZd5Sjn5o39VQ98tJbD2r6zIBa/Dd2HtVT7
eEAduiU4SJagWoFgDvYqXFcUsAYFd1RLOUEeNjZDkJH4WRpknWw1Vba5iLXTBzhstUaDcKVks33v
tiDEHduIPsSUPjVVpbyUQLv2zWxo27TKla+5qaxlhwmHba+rEuMkR/o5UB1pvYLNyFOmCvK7n1YQ
rZnytkv0+9gytXsiksM2yBQcRP6qk2d1HFbrJZyxndyph0PIzqifRocvJmPlwaxT7eIWL7KgFzwg
Vhmgv8NY2L/b9dQlG9bd6caAwefdRlXL+EAv+1Uz+fZONshb8cE+YOETIDK/uGLbUPGVrgm/THi+
3/elGqxI6BNwrudpZ1eNvZHdHJ8UgWW4vHeX1v/3KLOPqtcO8yVF1/oHxIn6B9gISH3o+CSTSTrd
6rsoJ1E8zw7bQbrJhiQV4kSI9SAHyXr+v4g+tMMS4rL1e7LdRNgHx3oTpvgqRXVid4fugP2HEjTI
96tO+cVuFMvrXfB1ehC2hwbHqD3ILP3eLJvP0XyiX0EP/9CD7g+mC85XnT+pAGgv0jShiYtT5GPo
eZMGlA1tP97naSI8LVUBAzfOeVJRVZOKVPH/sHVey60y6Rq+IqrI4RSEoi3Zlu3l9Z9QK9JNzunq
9wOeGU9N7RNK3SBZlkSH93vDoB9iVbqPW2vrX7u2q7xFRIfPwq9elBD+TFvcq1mPnpX8BZIwkpf1
sBDJtEvqSe63JnTRNUa5ng91smBs6fYPrdbNN2vJMbKk6h4gqVpO20npTPOeFOYi3M6Sdztd8oIc
nu1sk+PoNcPj2k5uXSgtoNqa821rWREYQ9Q+RGxvCn235k1na5zGAKF0l0FID7bmV171Z9DN1p7W
a9pa6YIt01p13AlttDbfXRfbTl0hyJQl73JXUPWwmZje5rW1dam6/o5NbPa4Xd/ykz0QE8+ss17h
QiN6HoQJgM+LeYgpMNmAKaYTo6PLK/FYLAEnRp8qe55Vm9WjKR+pS6k73tD4jK2dzsLWZ9x8npqh
glypp8Gcz+TtKQMpAf1H3FneU3q2GWyeHbTd2TxTbc1y52CCru9dx7P3Zpl9VEmlQNK3lUBQnjxS
jj1hBCyfvYjBXUOj+I8L0G12ODRrumngcWFO1+2RYkE3qisMHHWbrzVRxpz49mo1PfYC8CdmaaBY
kDOm5FGNSDtuI3PnljoobroyyY/O9Dx764rIw9o35u9jgTGXZ0NvluBNl6i8sc84c/9PPjS2XyUW
ey+VasSn2M2/e0P8QySxd4ik5h3TSAHbYjvMLCn5FS1vlpyzg72yGdx2OiVNxf+Kf44riSk2LX/G
TuqpQom4F9gepBHs81p77Q3tH0/TXV+FEbYz+wi0U3H8xqBApM4Qf8a4D4aRuweUoCBzqiO2C88Q
9cnzVOzPqRP6+iIQAFGICCE9OwhPq6ndUekIx7FnXlaz5DJBW/RF2T32wPExiP3v1CqwmK2NLoxL
rd5XnZL7ownBVM+GAF9JiE7yu2b3y4+u7g/kF57axboZVaNevBZuK5PTEHqyKXxNzn+j/kdT4L7M
3vcPVth8Fu13XAYPiVd8G3LIJHrVI8UtX3TYav7YEC6vK9/iIg2spmZaqTvix4T5Iys+8P3aG3wy
hUdo3uS0f1SWCTvLfEcNUJ+hHLM7IezFN5MByEBRxkBfigyClfWPLvUFwjdrSk+WIuCC74hJw6pg
gp1zwqbqKr1KG2b1ElO3s1IyCqayP8AW/aGMRfHaR39rLHQPiNDeFNBR1gnLtZoAkHK5Gk5NGZPH
4uxUTb/Cx+Q/WWpcmYAXoEiOf7Ikbq7abBCGlr32w6C9Gc55gEEZKJF41dCF7EqcDXYTYwCIp3ki
XvxqLtO5FCpJXGl+HTsynzQkMuGS8mVQ6B0OEj7pWcYnr+5CRyc8MSobInLM8bnXZMPis6sP0sZ0
cBj6J6gfO7OZR1jI5lkrXcVXpcxh2vV3ZykpWM7lsuujojmLZDw1PdxcrJYozUJfV3r1OI5ozEqz
gPgKrwvbeqr90iFCpaJM1PWkxQ2kMsjIvroONGdSc0Rf24eul3hnSjWwYUAKrBeOy4KOwSQCyNei
QjuzLXeDsVdYukfNCQzbN+tuhsWhnhNPoA+va6mH9Vy35z7FOP22PazRvWX+f51bdJWOorSHQ6v2
p7IC6IIdybO2V9G2058vEJMRlES6n0/LeEDsUaB2NhufqPcJH42lPQtP6nurV2+qXtVniOQLd5h0
iUthf7xrZ0gmvT7/Ya6ykcks3nMrVjd5VgY+s198tnXMFYo4iCqHDKrM/f1CntP3xGUDNzu19Av9
p247dxH1vk5N7xSjVQ2dZPhVtXw9wlueKtPGwLfCu5kKfFmsJtmDd2uyVOIfTPCqLV4LudRh1kNE
bvo/uYNnCURdB9vUqgoXRbq3oYlO+eIq9wiD32iWF83o3wqrK/c4l3zvikwJnajly8PYEfef4VG1
xUAJn0K11pb3Vg7/xI3Z4WQo7UNqU1Cpxn4fDU0R8H7TS55PB0/ygeQVni16bg2PdcmHpWXiNR+p
6+s1W5dIHNIk3y8AykdbtA95XmLtk5ZvY6UGYs2GIaeSmCgy06hopvuujB6aCleJlJtR1YanKtI+
pO4A1bTNRWW/EfTLMIQoF62zoisCzD41T5nA5KLp6r9CK0ufTGpDbf7i0pP4k5kQTd5mBKbGz11h
aEccepu4t3Y4IJdOe1cz8V6bqvQ9Y2Lr6+ZX6djxvjFG/IVjuKmNl590jUVC6qYfXeMtfp+6c+C0
D1WX+a49277wCgLf88rdl5R7rj2UxSZuu2th9aC52JFgpoYOqxMqnpRt/wamn/hisD6MMkaRBeR0
E6p3HDM8T9z2XCrzH8/B/8ryvltjTvynMZ4KKk++FJSLmZynYLag85W65wbA0NORnVdGdQ03myyv
L8nYMQa7k7knPEP3+zXp08i0dwTdE9zV5sGcXW+XVAPZGSniVDEml+0wCCu5UB29ZHljIx22c2i8
w91NEViALPm5rfh91/xNDOvdGudfjd5RA5PmA2TsS4UK0ZnBEU3brXf4IHxrCRsNnSJ7xVbcuk5M
937XZM2xitv8KZ/h4Smyfxb94pt9noU5i7qdjjALU6yEhC9thEub20Gvkaxc68LAEMhNj03uxg/E
0kS4/Rjysni5dYpYqZ2FTLVzMhooNGWxXMokHY8FJsgPUMONgybE/DjIPGYxi6wVeky9H0aCEak1
aWGVpM5T3sUyjJvHukfWYwqbYioBkHhnsCQuanIOJea/wcqCDLpUpW5uQom3hLBebcMjLnAR9Vvb
HgfFJm+gSNy3jqJ90DhWj9u+xGO4hwZkzEQyYZGvfltqdk5aPZQfSk1N1Eu76VRZprVD8tr6HcPl
x2Sh9JHoWj6QFXeQk+E+wFMl9a8XxgcTGMmKSLU+JrvvyfAVKtmaFvkZ4CIfMYYoPsP6+AGezoYt
rYcPzYsGP4cl9eFZWCFZi9t8xCVDBD6G9QcSsglTbSzeYsU4EzioX/Gf9AAknGi3NROx6NdCQUU0
yY+lS6sAXZIJpzvu9rU5Mcma5lna7Imj2ByuHSau15b/9TK5zR7CGXtlJqBd5eVILTPHemStDaLk
PSlLo7x2KR/ZaAaDzbvEYijFynsa8UjGFKaPjRUFxc0HahS035gEPXsytcCGMr5XVaUlOKX94Q4Z
JWa8QdD4l3dqOvN+wE9kB1PIDkjDMvxBM7JbbY2OP4vUCFMgYN+whoNeph6Z5Mm4X6rrkNbzsW+T
6LrwvyiJ/QBn8S2TkXgCSO19PKmYshpFvWGFjqNfsTzZ5syEXTZzAJAAuw7nbgpT7GTVIekDxAzd
3lhDUPsiCVDEpzd77MuTt5C0irUjGSzV8k/Zl+SMlMuhJpUvnCvvHXLwrm/GBOEL93+0wPida1fw
r9hwQwgc7hbY2o4dRqmM/SgDaG0bfHAED/dJgmRIRHh8aWP2ZCvpVV+H7jgDuLLzvtn1eIcq+LAx
cQuEDwACeLFGVtB7ueOreUkhkumhSyL7Zaw8QHUr37e9UfljCahRerG7SwmA81sqy2ErK3s3u81w
xqjDfkyElvCjW+AttMBlmsmAWrCEvjll8lAYNSRd42HGmi4crDm5oO2oDyz8Ld7ZDd+0+qjhmCGU
Nrp03KqYQ1W/TGfpCWIT1nHAikbKBAh5drSw66LyUMYiC8zkrbW1+imeJ90HUfuH0ZsK8yjmc2H5
wzxUvmxj5WZXbX+d7EnxC8r1j60YRYBnM/+46p0l0RtFCcyTds0TaDfkhh7iT9ngQFlYBGg7moYz
PZ6XPqa0rqqlV+SNe34S07VrqTYSo+id48glMTV3HzFyPwyxkvmDq95MAJ3QsOfZ1zrl3HnlmxC2
81B0yp9m4ouaLM14NKu6CNs5/d0a8HcaTMVJznkq+yZ5yIZx8pVkdvyJlIGOeR9XCKYV1c7PBHlH
4RyRHiQGlNJ9FBG6hnWHcJQ/5mSOFzOCvjVVMpD9ZAWt4HfSV3p+VsSABNQAGJ2n8uTOA8kgblk/
4Dl2VRu2VAZUEYNIRJ3IDciyrMhEbl+aySPRZWLxpDVDe0BkG8pJQbJWi+WYW1kLtbJ67dryWVEh
vGGw3R6ctv2uiUwPjEYzucMybj7PvC39hEpuiU9uTGrRion2g0xD7KBZwcfavFPZfVSeFGc0SirV
q+WftjXgyrEs2HFToKEgZz1Ypon0od77nkWF6XfOANaBTdOU4Q3d2jdKpdN1gmSIZ1G7z9z43cGs
Jpw8nTRTkYXLFNtshgc+oGEQezuO1FA42TuBQNOuBjILsVxVw0zCJiyVGKMVvXooJvyw2ogpKrdN
w3ewhNsryeAEXZ50gYjkAQwuO6dY79qqbl9Y4z8QdtlhY548GZqmHCpuJD+anzIIHGOeiOeW/Wxs
UWg2XOomAl1JV7fsWNVGZ6XPzq4y4umQV7a2SyDY+MLFTja5xWKyWN60Q5DDkNxZTvosPXGxLbcJ
OyxyqVvn6n5AjndcHNVD8YvJCWM4Upohzfc9xu9Lb5fYeSVkMeCnvo9mNWwdt/GRK2f7yLMYSSIR
h7g8fdfw3Qnrvh3vWg4slKO+qXWdqC/PI7PUwPirjpJpR/jjna/KBWNxfwB/ZnuhkHQxGzsngyMT
A8rB1ncaEk0aDO30KIfmM4l3CT6DzjVQ4AZCau+aYGBJsa8tHMxrnCBgh5fdS50h4TIoBHrU/JsJ
Bn02mbOvspI2e6LBGH9+YrMwXkSSPStRvQSDqkWPojW+2yZ1+GWozkmfilMxM1ybCnSukmpG5Vwc
dplITy9k7+40UuiCutZwRCojpHMRPKW0PXd6AclryvB0jGs/wmD1oCrsWYbaaj4P1gILwixzopFs
6zny0mWPRpMwjBRBar8o7NSnPIEI4NUnIi/78zSK4bw9+jrEttmf8wTqFJoaZmoHuB1++2EuMvfA
l1udjUytzjZ4175byuuM2e8ZS6TlnORs2jx0ScH2am5HMaDPpkNNgREbmgvohesD9V+F5jXntC7e
GzcHQCnMsTkuMmeL7KFqdrMZW+J+Po9Gj5e505KFa2t57lsW7ix6YZ4GZQ3Eqw7TvBRnZpGCTdAU
hVZfvtsSVkA3xCWvD9TSkrObm2WgyFKyl3Kj83Zg+co6VKZXC9h9Hylqc176Br+s0To0DIfnRk3h
LkqWpX7dlK9J2v1qu6L//Ky2R9vHJBcL7/M5WlycX3pxiNY0ym2fsT1y1+Yazcf3vWuqYuJNc7Cn
aDzb8RuipoqBLtSw+md3QVXWc5J3o4gLLWjVOj113ULBfdlpY/qsKV5Cmj3/GMU3CxtKnCBYwbdt
FAUMUusbqG9D2V5TheECC91ApnOU+1KNosOS1cexrTFWKEhFTORp7NAlKizWoMFOxnl7B5h5UBd2
ljfKdhV5FYa7BNvDVpMV29/I8GUHiRKrEOTfr2XhsbUaTfAaAqnOEB30s0BjHlQOOrb6p7tkP8Fd
XD7ZCA+5Qbdcdse0ycAiBlWK0/ZdVfpUnpv1sDW3g4mZBz/z9av8/05HBNH/19Wj47X7eRSAi8VB
q8aAsOXvbE76oDVxhQttxcRgpEiPQ517FHW4IK7I/y7dBLP02W+8Bn6mcGoodxwGGH/7+bcgU4IK
4KQp3UOU9fKUKTl27reemMB9L4fnIqoeUsaBMy7ZJKRV+Q/s5GKA8haZVk/G7KLfWrzhgcMVN3TS
RvEhRlNOiJPlJarzgrF7yffaGD87VMWi/E7u+lujusZhWGEC1bLy8xRjE9k0+mXWiLY5IERw7n3D
PewNLnzJvHz1Nhkk8QNFjJByGE9KaafcOu58FTOGbJajtKyawBk9zBvqITtHqsCXu1NYViHGuvDR
nPCCUSx/oersKxMkLdfQ/dSLzTuOR0VVpWevXH7zZZNPA2n1ZI4F2Zp60u0kJTJ97LzrKBbjAKhc
oRoLErYQO6tpy5uaI2oc2EYFIqsSv8/i8mYlVJwxssK0vzggtF92VGE8rsLw2ZhwtiXjRneX9APW
f3OJisQMiEQudq2y1A8pxhmGVirvFcPs3pka95SRS/RMdiY1aWvpfk2pODhLR/Z8Z94dR5QHboHi
GIGjv5dFhGNCovzoI7MKsKcdYIyK7Kqo7HtabwirTIofcSXfQJICErjN70MsnjFEdf7kAjyNeUEv
FPuWRSxfijip/UYlts1s7Z8g8y5YAGOUo3b9EbDkhdIgGpe+RmgFWrIr4zY96TjO75zcXI64mC6H
hdLBDpamsVuUrg1ZPu7KakwOar3iHR6IVAHS2onevkL0J65QDC8FehIjKeX3SKlslOAUE/R7Wqnl
Kl6RoWrYy0s7qt+7Vvsoxq7GnRzBJNV+6jBktSRu4uEDNBY7PJfTZ5GkOeLWdGaQCrs5zy51Xo0X
a0XvZqi+o9HUR29olDeir0PhGUCqKPZ2UZ+FU5zEbzAFfwqCph7NRldeDdVSiM9Qx9Dtc5iNVin3
WTO53xvw68Zz4da30XwB+Ix3mYmd0kAF+Ygj/87Fyf1H641G4KSOdmMHYJyaSraHFu3ZXZodqncq
4X8a7IMtL/ndEEjMeloznr0yq9bsEfPoGYN4NuoIaEMRxa+s+oOtgKRGKit/aWzvDts42sfSQTBc
L2RsLelyA2L4PevdaZlFdx/bzn3uMbaQBXxmgqabA07gDEdb/TvjzZ63mndKLS3zv9qfp7crt86t
vR22y7+e/dX3/77Edtpeom2cx6xMOcUgn6g/1lDjz4flSPDx1t4ebfPNIFUu2tr/9fDr/NflW992
+J++7XW2vlnrip2hVpPP3i7D+60oKibV9aHqsIQBTv13rzGYLAjW85kCZTckj+1f7c+nfh7FTBlQ
sZR9nIr6vB2qdZodzRLzsa1ttvO/27hXs4ockody1uMXS1O5HdzcCCARxS9bX5XbjO6JOR62vu2g
ok1X5Rg9fHbldvoUM4x9PakjufFk4ub/2bedKNqlob6zeh2vL/7Zlyitr2mDevrqY8cZYGZv3Eoz
00LpVvHBqrAaL5XauqqVqV6j3JNMfVP3o3G19xwi8l1Xlem8RCIPbQKInst5YfsUzz4Wb+V3CePi
kBAAeaQwgmoZdSIheztN94bd0GRgKVHxaJdD+2Am2cFljr2Q5MkSaUmzE8qxQ8qW/1Jg2XrA3OWt
aDLnivxQDRW2XQwrsf04dlPCCl99TKfujBlKfiG9VxCpA5EbFtUSGp5mE3qS4x9XLj+Eg+0kH7R3
B9B/LLpG/Y7fWrETo12E6qI9UW7u2WL22DSW6RS0uBsezKak0qNiyKTpCOVYeu/SYVDfameEMNql
q5oCJCkjH4oIqtj4SKrfRtu37JQhNPax9b6MZrXL0c69ZBKTgmoqf4Llz5etq4n1/upl+WlrbQeE
wvG+Rfq9267f+rpef/OsoXnYWoMsFypM02PXzR48tU7syjwdXwoRFchg5Rgq8Ti+bH2yZLELOeq6
tTxSOS+yzv9gQ/OvC5YJq2pQSTgo62tsh1z/K0dLPG8v41WLPKlEF/pfFww9cQ+m0mSnra/mvn3o
lOjqtdTw53KHX2L8pC25SohnOu8dN17hCYbtrS+25HNeUEHduqxygHWblb+2cX3rkuMyB2ql6Yet
mcxt+TKDin++QkEEtg5RaeO8biRX6KBPSZU4x6RlfMWy5d+k289L2oX1uRZ9++r/3+uA+AvokIa+
317v68JBk/eJahw7m3wMcHAqH7EMNE/GtPrn1HLyt77tMJRq+dithzhRoHPq87J6PiHN+c+Jr4u1
dHGOla4+fXVtj+YsKh+/+twk/6N6DaufRnq+27TJY6lTMhaE9X4++uqzlQ4SQeOdtysUKkyflxVx
nR0VHTJMp+M6nlQmYShq3r3FAEFhxJphvzU1UeakIfTorh2rfRNRtJJ8VqxwvViOIj8mQkCqXpuj
6CsSg+GZYNXE3kvYb4aXwW8rTRDmtWlSVD/qLcz9buztt6loxqNQWLFtZ7OpTY9dU8272EQrP3S2
c44aFiV2CjqnKprAJC2zX52hYAvmifetZeVael/rBFtLupH9apgWLkld/rx1lX3MaiKvloetCWPK
DMhw/F7j87DTp9p7teSgYAkmldDyPPdVY2l0VAsWdVuzxOoF/zUWOdvFBsPFEwqGy3YygtHx+k3n
Zz0E42xwX1XVk7q+aNqx3O08r3jYLiSWmDXd3JOMRHChv/WNzDyhaHGh8tjfe7IaENEw5U3bxLbN
Ta7uRMCdaxmnG5CLBIatL0cna/fCGTK4n7E8FLiFvMbjc1U1+d5TCIbOxtX3crTvgAQWxV+tD0tY
WW9KOoBOZeq3Pk6Z3ecif7O0aWadzyhHaEzGWtxwLotE7oyPaPY2KBPFFi96xw6aCI4J82evNw9b
q67G5tUxToyOMrTJsnRgBZ0dXfeQb6VYUReReGsnkKyspiSFjEY/akXsBIKawIryOcEA0yWUmdnv
gbFWbMxlOZ/f594oAlPP46On7zAfdZ/sNQ9mO+jZ0TCVm1E033pdIYrHrecbbxobjnICr87YuygG
ssiE4nEQ2xVSQx0PQVyzyh9dMTxFUa2+kmS4MW78xvSiew6uldas1VWl5vOZNdhF62F7JNY1hl2a
j3ERZ59d2hTJs2IML0mb/aps1zi2xFhchYU/3MwS95LX+Qdr7/aXa4rrMOXaH2I29qnXWmyWbu28
+CzIC2rYXQddwkp9D3Plb/HKvxZF48dkY7yZSXuSEHl/aTnGcMpTRozJi26XF5x5i32pgdMWSlKE
7phUFL3lNxZ99WFwETKIzhP406fdkzmUDUCALX814ocaL/bBa7WVnV+4u1kFIywSURKc7QLaqjBj
7UV/XpKxeB37ZFUXZuK8NbMav1FIEw8o7+2nqJ+pQ/VjjVbDmJ5kY676sqTdwwpOjm2NR4ilFEfi
nghxyOzmCOjXhOYqK2dnbryw9OfPL9QgKVDsIEGFiUKhn6JW5id6JwFvbN/Un0kdfIkXRiCDoXYf
R3pJ2ncB60vRqjfd6fCszYtni93a27C42nPX6vvtHNan3qUnQ9uf7N89g/ObKRzvnlfY8xOR8TZY
xkyKNiHM67kJIziwZlJN15aK3+JLPYDcr62BYvFLQRLv1sIPuHppvXQvosp668qasN0iP2znes9S
n52oOX62KrN+7sblZKqpiq2FfkzrbLnm66FTx8uSdDpwDa2qb4f94Co2Xka6fZ10zWHPO+c+iA6e
AVunsZ5JLOaYec4vud7YV3XUOBvN3RKaUg4Y1q7t7dR2oIBJzNNw3RqfL5XXrUVRtQRGzUdxHIcc
WLIVBKa5ViMQDOEctjXL9Q9QBLB59kp7pmoBnYjm1OlcvbjqcurF/PrZ3M5oTTWcpZVe82z4MMuk
POUgXtdhqP91wAHTCcmVq4P/OTGq3vSo81a+ru0MRzP8dtJqHwI51iLrq8gOMGjSEwwDzCi+Gak7
7cWAmFLL1PjGnYRIwB6W+WHNMNr6tutcooFuW9OtzScUd6AM6/O/+pe6xb6osRV8GeOGpVyk7cQc
CRSnHIqkKyAYI7Ecs4oi8tonTUZPjIBi6Bx295pbxVsV1eK6tTxvjlZqJYnk68mxS5SDMtoJG+mi
f1XtQn+0yf2AMdJBeuGKGloqm+P71hANNSb86peHral1UDkQ42WHrVnNRXKKRg/m8PpMbDzz2zLK
zz+8ddnWHMgmi1+2lpWPQKwjnihbU5L9HtrmCkSvTxe2VZ3RYtj+1sx0x3pqkOBure39dbF+zOy8
edree77yvCYrUcjTXN/3Siyada0Kt2ZFuDw/zYK0m+292Tk2SAlGUGtrezUZDU9ZBcRLYZnSmqUV
aqDUbXO2KRYAJM81Y7VZtkfVpjIUE/755kzl7Cdx7PyAQHxpeEQmHfdTay1/wS3eZ5DQ71WPXISi
vLiT881Uz9LQJ6OzusLgyI5VaUfnzljEJYoUeaQOWRxLTDxvep68Z9iz/e5m58WcyWt33Op3kZc2
kcvpdNYqQo3dBPYN2I/8faIQ34LgszHQYje5ZlORwMSJ4wsl0kMyLa/2Uhg+dpzQN6rMfuyWvlz8
vNb4eXOnDll+2w6KbWc30FAssqMfDg6PwZCiQHfHmnpaXA8QrqCeo6FT8djsUbF43XSBLL+cmrb+
SWymcrK0fH61+pqf3fSkkQf/Tu7ar2JxAwr0OHdX0V7Y4k/d5+lNJhLf2sxR9sj01ffKSjQWrd1e
c3X7TdgHSmLZN2NZxr2hyCR0lewSK94vluvq2WzkH1OWP/tJmJR3aueowRilyuYSnIXR2NQkGQ5M
iB88YaT/jBSJstlyoSLVFCsdbuy0nrydLigv1RABXsryACKfUPIj9LwrEsJfcCemSqB9q5fYO1oe
lU+I71lYC+wxTQey0ggXvm2H6MH6x0X1fR0L7cVQ2zNC9NqnChXv1RJEzMLuEuBlAu9VWZs3jnGb
pn90Ek+M57Kz3eOc99gfThCUmwCcUTlqCnU1NE31Hu28jj1IZJx/QfVQrxkI2A5/JXtX2MWaI7uc
mB6x2LTj73XuNvdFZ9KmS785FO4hdzsCxJSDYk7iYfKSX3NB6OI04p1L1OLfBRlM1ekeaYBxG1iD
6J4p3moHq7bEObYKUHlZubu4UI13mJ8/Ryup/pq4YFIL+iP7vkb8LQDrywpziLHrfRWTuhPJfeOL
WmryqYalsrW2Q2112h7hPODYesV2iCodpsvkXSLEKi/YqGjQ/pIj3IgwIYvhNmimep8prYaeTq17
a1oYKV7zBC/49eQAu/A+GoixJ3t42LoM1AcHR9r1rnVT7e4NRgfLEwLR2tq6NMPC8K3L0vP2hHX2
ORnMzKxd5LHUotXts+rvcwSl1ZTV89YikyoOMzciQmc9ObGzoV7dnbeWp2v9XSoZDAEHS/qtTycj
5DR4hY2KhidsBxYle24N4kXXJ8SuModpnaqwEbiCVXXy1OtUH9aTynqYRoA/BdHAabsCqHs8RyUu
UF8vGbvZGfPV9PM953IsA+nN9zkB7pgtTb+3EdFoRSPOWS6Y6cou+Wt3Nr7SrJ1eHGG/ZOPvikzc
VzDNYDasiWiSwnitpuqXSDGa2M4B0aoB5pTeEcao+Wpr5BkqgzeG27WFocfnmpiaYDs7qlR6iF+3
DpH5xHxfQYZp5vzsCVYQSNHky3bAHKUM6zQqw/Q/ffoscz+uPcy7bV2+zPEEyyvy8P42D5mQxt0t
e+OeLgqDPpyW09ZMFK8/aQv0kO0SbbSNOxPY7OTy8/qipYw84dJ6tNen13Gzh+4eYYiOtq1Weudl
O6RJy2jXjtPJiRPnpcMb/TolCjJzHQJaacaoo0mkOWwXgwiKZ7zk2NNEXRHA+m1DPqAphNj8r9dr
+r9lrkQhyn6IUcSmvKCl04m4a/vP5tbXmc2u0ZjPthYhpuVhqSHYfTb1iGct+SGCuHHbuiZjoZzX
JyqxHnV83/rmJTprBTfG1mo6ZTh2VlNyBX90Owz2fKsghzx+dqGCJNFq9HzDKeST43Kbd3hn2bNu
+tR2qRQbY/yyHTxVHNTSWK5ba4rc9iob91DqmUyDpV1R4KZ2/O1sKZnlM0sHOmvTZP/VZ3jpH09V
mfSGqn3WJKqyPw7ZolOrvmwHfkc4eAxUq7/6InN8a6Q6PeDoo74McZQ8NJr98XVByj4F5422PXz1
ucSVddPni7bDiGEFNkKBNdnzgy6Tp27y8itzYH6lhH4eEEGctxZBmbbqbw+9TLxondmd/qtve5rV
lj+bLop3WlXnkHwK53k7uA0ooYMgAIU6fZWqQNKlFtOMuxSN6r1JouoepRXwmpfIw9aXywKsMoFi
LoqyCuY6Un1++9Fpu9g0yGgtcSk2TOg/lUocVsYwG8a9bO7NUr10AIWP+L029zLF5NYUShSoyEHJ
ehgvTm8OfACcFNCndhRSYUppdnNX5ya5tYl72k5uXeSMaYD3rXfS5rG6zuZ0sRsx8H2OxltrjtXZ
m5oeVtAc549NXIVFFSrqWO3a1ml2mhUvEI+idm8qhvM4pEg0kiFK1/ixkBy3b60Rlejhh4eoGh6t
IcaxXVCTQpfwM+qTvSUwPEgtdjolKwCv0urjJO3/Y+w8litF1nZ9RUTgzXR5Ly25UtWEKIv3nqv/
H5LujbZO94k9IdLBkiBJMr98za/RTkGwlUe59WBOSD6YbrlVNzVzkHXF7CN18BdSk9UISnjdBxJE
UpevudjtAx8Du14Hgy5L3QnExKtSWsHe44NAgFsGkg5IuW3VszyiNVcrksbmAuwkW9rHvfrGuovB
BvTCJtfkW9LER8yopUvR5NBj284+Ji0EOE17DasuZPlns04G7Zm0vv08JoZyGtjRJt5RE0zUslWS
DjWcqZXc46SLOjHbtwNuAE7eRqt65BvJYvgqt3fFr5zHSYRvgMRgDoUO79HTLnoVyjsJY5RVFryN
4/jCjtAmqJV8l5m1fW4T3GAIBJBcDkOHArypFWdEy76AsOhxoavbXW75+Liqqntr019cxj8ht6Kt
0H3u1pausXObScolYa6aGL1812Ku3BXJeDYQnPV8QCKJhOVipMLJG6JDpXTlqWzccot9ZLepLMu7
xHY5buRa/eL1+AeAmGq23ghFQx7zuwH8416o+qsUBsUhQa3xgkwiuBK+Kdu4supLnmVESdQO/tbo
rr1iaC8ACQ5NiSBjXUbrtMz3TtI7x1Qbik3MvIGlle6vNNy01mXbHIxiQgR6jbLVOzPaARD+gVTT
98lM9KCzS77mbrVr4HDNGnU2Inj0G7OSgOtFdX1WOKKTAFwLLQlW7I3G114zYdvIP4pIHeDV6eW5
A2hwlKaAh1bdxYxamabVTFHoRg37ILGPMEsaIRkRdLX8qibfW1O6xTE8X8RR1nF4B738Z7S14sT+
m8yXMCrRXJNPQ1YoTzoMD51uz3avWXYR+BurWGupH1yatPBOXs8MI1F4fwcfX564yZHb66bemyeE
rKwWTQoreMWolwlmRAzVLMpy75vDD1uX7UtvR/WaUGDtEwqdwQ54q7G3ZFpHr/VxhPAg0ygppmVZ
OUVKvkAESNddGPyqkhyX7EA/8C1vIxAryFuVO27onzLGIqYnDM/uA6YcdWE8EhhRVyHoso0bVs+O
XcExsyvc32QtO/ol42Ao6euxa6t13hATKNNHNE3lSxsEyqWeDpaOYaUFCTNOV77quVu9AannKyor
FMlqGHuNautFkb0GlLULMu+XxM4DSgwBikKEMn62Rpe/1cia89E+NCk2dpYNp0n12AORe+ipDtPj
q1cB5BnvrEjqNfueRa7fsDVPVrgBvMah7PPzljFBqDcD5OKH3iHAXqrNwK6w94SwCp/PugCh5MoN
OHw9vPQgL1fYZjGrYFHYRDIcHr0meD3G3s50JvXZov3l2W6CQJkGvNFWY0AMegrw0N37I1aNKoT5
VaNAZap/d5AGA2C/28oBzleaFlFna6WntbxGaDrbylkDQrmRMGBRZAn5SPRiPM9lYyG3n4dieOp9
s7oQakzWYzMgipbUD7CXn4g0VysDPfmjM6igQFXXOFqmfZLc1jlJkWufjAmnU4TN98p2LnnAMKtX
EsNYXBSHEYUlLFS/dQBR90XTfMP7QIMTbHpbKY+Ga4dX0cUieJxNBGIvVp9jyz6DfxiYZfcud7D7
1rNqJ7rhAV8Kw62qNe6qyiBRJGFBoKL2dHbdcuNQ2EW2MiKz3gNdzwDFOQagGz4GO8jMJytlU0rN
0NxCOvY5NxqbKE+mbKIw3OdDre/bsnDeY+cFLlMj1+7P0Sw3cN75ljoTREb6GWjtOjUS76T2Hv6I
hVxtWKk7hxbg2d4ABwruhC0pyWXx1kC4t4yMoIesb5gzXp3e6B7jDo0iixxiMtG21r2XNJHM83Io
usyasyYz/6NZQhHD5utmuMwdnc4Ax2gnAD0Lx9m5nuusfQf1NYWhb82SeaXKHq+iq2vnsQzZNmX2
8StO1W3qRcNJHpFvQijqroTeb2NyiIKqc0G3WHRGVmd8iKfDJJ6jp71ykfWyvndtPdzqcBq5yTm5
V9/LgKluUcb73LNkfx1bPEYwYUepZv3RtDEzDyN4i2IVnUM9ezS03tz1acD6ezq49nV0GnhotRJu
q+YeW1V08lkenGLXCjZaBgEANnZwNkz9rnoa7A2np0dh99iBuCK+F247qbyPGFQS2GNx1kwCZ0py
EBgwc9qRhioMLFE3Jq8rEJj/OUgN+0Ut2qaZg12G5iOp5eYgNfrEqQmz4NdgIXs+bQRIo7pVXWxd
MdyCI4EZqAPH2mtBYw1eN7DidDmX0MgFQekjHTU7V/rwKPtjD7XDNTc9qjTrYcoiUzCsW52Hpcc2
QDPLj+GVNEhPjgroIkfPziAyDt0AIwW40q3Rm7tU4/+U6mG0UTHRHNcCM+dPBH4D/NnW6oYUTsFo
3/pYUZgKNsmDw9bcKayKtxG40SteG6ANs+9+F8SvcopLjFP/sjOXzi2iBNYUKihHlZVOTIeyHFu5
isPAJwyAlSNtXNEaDXDs1XJxlAB7uiAFhjLVT+IyuFa+BKWXHpMwZ8juG2uDYTfwELYUAMFl4zpD
MS2wMpP3wlzrDHnXToHSWwIUwH+t20UVv4fkiHsNCbAeotF/85GCQ3x0N2Att7GsHoL7hDcCoL2J
FJ4u+r+xtI7b8g/rmvpcd8m+7Es+k6ACIwtLazmCJFTD4yzLo+V/zdJc+4KEPIqc/ZMaecYh7qSn
kSDARG+V94U+GQ+E3+RGO4RO77Nbv3HC0Tn6gXEL2UpbxyqySrWcIvyngRg3z7auDhclDl96mVWq
X3jIKPpQhieTpsJF1yaq+D2gQG+zAoSXlM3OZMMbLFduzsIR8fCn6SzlGdiujTS2NLAQ0BmnlQlX
n8Zttcli03mEBWA9yMPLCILvUQOMYKZetSvC6EvOxAD5ygBoZc5mqsiOsZow58sTAJqStI8a22f+
pMXAX4xN6jXausiz9gA7Intp9LI69LBF1iKrRlYF3rg08AuVqivTZf6fujE3au79Gkxp2GdhPJ4R
/nhsR8Deum1GDx5SLg9epZTsDCOFabVWvDVKs9jn0MA1D3aGFCExl/DnTUwNu0Mq2PLZZMy8lTX2
yZZV9INGnINRfJMkD40PWOx7ar5gWlYfkwkzk0+4Oh+ExVG3HoIJN1pqg3wEGOFPSFJxGNTgTZI0
dxv+p0iUi+bJ9NqVp9zjvjo1dLpVksUcBdCzUkFOK2XhbdzdgCPkwfBfwgqkgPvcV16886DzmrUG
t6jrnxEqR90Qz7tZV0NghARuKNFZMNihhZL3JLghKho3hiTZ/xjsyjuByzLGLZNV/hKRFG+0UcAl
O4hkNBJBgoXFv9eVGWhfu1ZREMql/TBBCpnLJqesBW7tVXg9uKtIUqY4AqUeWKwtuypfLSndRLKH
Q+4vve1AMU83rpquKFILPtFUInncCqiiKOzHZEgOomVg1dwZZBG9v86vp4uIVoovDyvTSuKN+Csj
tKbZgEX4bHL123uVvBcKI5azhuTeHcFw/mym59frgXVIUaMWe8DiEIn7L5IhS2S2tDC+E9kkKfZ+
Lqn4z0x/Uwru08M74yB+UvwZOC/7QdEhTtIWWyfPf4nz4t6DYz49xvkJi0KBl0pddl2MiTS6lPW5
2uyRWsGTCdDHjP0VvQHaLTvU/RD3W1ktvws8sDh0wKibEn4d8VQkR5KiMzEjKqyYMd6utmLTe8Z5
+bL3rYW5uHUqnydqIiG6q6PqWTx7M7IfOuI+u7HUGNaNLkBvj6k721vZKbZY/tU+mm3LQwM7rAKh
rryNeFziaYhUjsdntBJJ0QsMX3XZV25WTtamJ3wdHdBnIjkdICLQN6R9gdc7Y0sXjQARgDljNYwR
6IekONvCkQIksq2lpzk5xi1oKDM4iN/rq4oYdbUJ6+jL2KsncefmuwS1dJUZ8bAR91rclajOWP/X
CuIrEwZAPBNxhkiJsrk7iLw4aDGOIVXjA9FE9LFrnsSDn7umuDVLbxA1JZHPVQGGfSNuhfgj1bbk
/tRepq6JoDPLNYof9WQbgtzlfH/11GpHgFfaLmE2QK97Voq0hmnr79IRonOtDk/qNHSIz3YSmtZ+
9EaQwNjxrWTonCjhVugJGVGa/T8//OFvEElsryC7q746t5yfHmoyOJS2mroRQ4D4vjfIjR9MAFn9
UwyXd765M5ziw1vzAVTx+Q5qbONlAazJsdppfqqM29D2v0lNIm+XO8wgeFItG0r3MrjI7WOCieVO
/C2tWzzE5ijv0Ghsx3WV+Je6UyVgHtM4NL3W4kyR+tcyp8lHhAP8aCN6QhvGO6YwLF2mjqD2SDvp
cKyX7jM1MIuRBrq67pBgO4ge3DdGdxhSg2VJsU2tDuMjewJX/uvvmll8dH2wwk6qAVeYAClL3xvD
q61OAEYtM8tJ3obhbRqWRU8S2aUsI/ozjUiGOlpb1yo6MCvxo+VJjJGivTgsb+uHLjonRf1YON3B
qfS16AnzKdgK7KW3umKDQIyFLNirPQrdx+UNX/qyKBNZb+qFctvuKkB6e98KdqJOF51dtFjO/9wF
RV48NZGazxH5OfmpXmQ/lc3dNi9M86+hB1s5Nvhj/ejBlVvFwGOyGJBba4Jwnj4cqgPR1FNZqA7q
Dh8K9umZF4gn3pkqxqDWQzrWd4u5AevDi0rEYpQzPLajewoopSubszFhVcc+v6ed3ex0fWQqUany
RvYyYjctAjMrNnh3gncwpJNdpD525cYL8gcL8+LlwYtfFdn5dVryonDpJp9Oybq4PrTYD4rOKA7l
NFyLlBpBX9JDOE/i7ouLZOAZBzArdLvWhVa/Fm8JrHZKRfJDaWdr76mBiJJYtwy4Bm8h1X01BZfC
54Y1oRQfiYNDDQknfEMfqa9BC9wdGZOtuMfiIB57OE1PEMpljTzEP9JBPTmhluzksT9Heo5AmdMc
xCCjMGrXcHZz1HM3fubNXwCt/gUpPzmKC4onL1KM9PXEhjGD7tfYOY+YxdkzZtmNzGcXz7NdKnrE
MhjIimwdOW/5+9S6VzbtAPF+uYt5YjGSRtNnJrETY+Ma0IUEqQRewDu4ZI2ZuIP8qGjC3hqUEw1d
lF4xtrOOmZhsgdct9oNtHQeAOezn7qFHolEcmOsEx7B5djWvogLFy9hzU5V5EIZLfSu1SNuJ64u/
yzWD/lirD6OW1jtZ1+7iqS6PVqTSpvkZakOw6rMMpX8o5H8t0JaBQxLffpGfJ3YsT3McaVg+gPHf
KomZws6v0+6KILt+AJpWnARrpwua4kRf+JP7STI/X/EkljFmeTB8oH/H0DP1wSk3BgRpZDEsDYeT
jJfAZgTfoBC4zbll4smIbu3JxB4N4MFuhm/IfwZz0WAZ0ZcnOXfoabxfbsJSK1Kiyf//UszVethL
12WoF3+MyM5z8SUvUnPhGGD7wYQWYQYx0ZUa8yDjsSiaiJ+dp1wiicMmr9qcZF/7L1j9/KEUf+eH
WcZ8bp7aa2ABFzYEscfgQy/mr2yOELoWr8mYIQez9gb9G1orxJP9Njpkle/LW9F8TrrTFzQADNJ4
8TyPEz1VzOiWw1I2jAlbDgpKkQowsWkSJv6d5TCjJEX+w1x2/uvzsYeJc+0zdN1a0hXw9J3JLtW4
Rq83YxPqhy3+EL08qbYqH8W0TEzqREoc5ktP00KRZSMIzWsPAsjSWDRZsiK1HJbHuJQtv/Hp3CB9
bRDqYAxjzBQDZwMQID2IvHjzuOMRy/ipfv7jx1zJVoHUyR+mkeIRzj1v/O5BtD+K7hqgpAtoenoG
ftMguSF6yj8nxdnzUAUopzrYebz5TAXxYIosS7hPnBBB8BC1S8WyBhQV4rC0E9nO/dkpZXqc//qp
J89kj+Wdmeczc2cWpY6aNuyf/Oe9E6m5lUh+zouT5qt+aPX5Bz6fJSlsbNTmizIiNSvGlWX2IM79
p7Kliaid59kiuRzE81iyIiXO+9erfljOiNai4aef+qeyT1f99EveNOBjNFc2Poy+6RXHw5m9imKc
16rihRcHQimQM6ERsXifwmzLYSkbEzxBod/Rpqg1knMjMdyKiy9NP9SIpKt7IITYgp97tHhZxHuy
vCzLS/WvZctp4r0T7f6p7H+9lDumE7k/C0H79RsbhzamtdNcWHy4lsO8kl3yH2IV/9T8U9m8npgu
O/+CuM6nNvMvdJFzUaTuj9w4/loMDWINKlLLN1qMIUtWpJYJ2dL4U9mnrGjntggGtD+VEkmEKDMh
8vFysvfO9FZ04TkpSkV+JJTNsjopkp3qZM/L8A6YCtr4kpfGiUYu8mLkZy7kEVEyEsOeQ0euZ9Tj
WgwPRP+RZK1QBv6LrjYPGqZMDEGMLlk+QsJE/G3zT8Pt0hUssehf2izdYCn71F1EVtT2XhUTsrBh
enXyqG8aS43HtVj/RgAMCBdF/YtXd8FufuPFTVkO87C65MXt+tesqFheXZH1CKT8NXyL/KcriLIx
icBOKBGv0TLYzxPruV48n+XMCq8SFm/J0SAwok0Rkg8rx6WZOFccxMRgyYrUp3ZiEF3KPvzjoubT
KZ1TSNtRu4IKfCyhUuAaIFoQKdcUkBzThyvHEa9+FkOXm0RJchB3Jo/aNDmMsrWqEss4iJd9eaLz
u/8hmPlhqrA0FSnxeIOsJaI3N5qDXKmF6IkWBsikqGhld6OTsx2Dmosy3MQrOscpRQ/oRzWs3sWL
/FdUq5S9LdbZbJ1UbA6maXKMkAiGJQ5pTRzKit3K1ZJ3DU9C/8w3VvmkO2yNBgZkDMhL5MNQFW+v
q+5ZcLYNNgACGe0acVfFcykTqExqkb3kITwTwSdXpwc81oju1HM889PtFzf1wyOal67zXRdrFpGc
X/OAzcnR0YetuMviZ5eD+AOWrLixn8rmVZ2o+UzmXFqK6uVfUn1fXZtY662wMcQqzkvdtyYL+72G
EOBWhTFLFuoZAqTZEZ9Jag2VvTPNQqZnqnUcYJ5qFOHdVHrPgZLslekaclQm19wr65VoNTZJf5DG
XN/IbQJIr+uyVRXwqouDk9j62nQAeCpgii5xZO/kwDfSLZJBGC6zst8SlQQ1PFjHSvWqBzhZ7DUj
GgvxPLFwLwrlS+z2LxOi/clDBvYJ/k25QTWuR5WDrChLEDxKIrYnyh4ViNAs4qfQsVAW1JvrEKKF
YAFb2Kns7e8dwx0f46L6Cd/x0OpK/tanOq5asfstzZmSl/jAn1xPBimeVC+tMxrfHaL17Oy6HhsO
So06TtetvKosv5QjmF6W5PmrKsfmGkUd4FUBsl1yNtkC6ISSx9Qo0G+S5U2BRDDKUDk4bowYi1s/
1RBKwkygw1HAj5R9lZn5bRyi4iZS4pBkmYXuWZoiLEwQ3shCb5MXyA+5Q/dVZ/NsX8uTlF8iFxp2
JChxbKYA8Mp2WbmFWYjqtQzhU3MxEpVRMNzUSQYmyKk71sNVZp9AarC95hBsr1H9GtoheOymA0SX
4NGVo2/IakpHUZQnmHSju4gqV4bwmWawW2N5jxVq2I8yO6GPsaQo66HvPVYQVISmA7QqNrmXKZai
eMiuhq5rbkrUOA/jdCgTYHsmfQt2NS2WCl9N4rWSW7iidezO6ANmc32vogvj/h6iYLzNOdAcKP9a
9Lnl/CIwnAdUZoJ14dcrdE+1raUY+mYYqhSNN8D0maboJ9MC6gysVdmophrVK6zgkcHAATx3/PxS
QLW7VNNhydI/91FGDLVD2siEm5arp3TUY22t6JpyEods8P4uzNpCWg8OLHfHjwk2I2rw0roARm2z
b79GXfqusZUOLhy6P++WDp8ZZCJohaxAJaYdf7Pd+cVPI/XrUEWgFRDEefH6BNg1OlgPo8JesjFE
xrmw0/aktmF9iOMwu/EIFCj/tfxU9RKdK4n1q6y1LyWqQVc7iB46s6igvkrlU9iycWQh9rgVWVHB
Vugr8uvptuxXLcYdq2FqHioxpnwhWK7pPHawKbIkaLeMGZsPJxvpNyse9bO4VFnpys1y/APkMJw6
E2TRdnxwis3yF9Re9Mf3x2i+bqmN9UPV1NtURtZm7WKx3HrJM0aFI0H7rGKtbOpniBbVE9zz9kbo
+ChyGO3WT5jWQYZKesSaphaizNLyzydF9otso8eFayBAbWg/RCympASD7oJ+WnspO8LKeYzaiaiw
ULI4IoMZgWbjVqi6VO8R21TWIituTxLL06fKAhM23R+z7wG6FNNEL9yb/Z/534mj1N2bWQnnbLp/
qE6DyEsGB396+kzf6SiniKQ4FN4Iw33Ji97W10hIfigU1aKmgdyx6R4AzoDA87oVuC4sFfKCQUkt
38vS8w+t2XlovPvFtzzfifqw88tdrKLaVIySRcBasnELJx54rLzAuzTToYvQPbE1d/+hom1j7GTe
PNcMt1AYwnPeJ3gYTgeREmU6q2wsG0wU1UIlqPAb/JeG4pS59XJ202MO+L+cEtsd+ApZ2X++TN1k
iNze+1suEw1cf/rrRGvxI0OWq9UlriceBduOulHDgEWR8hpMhxSBiavIDq6LYmHgdpDX5ZDg+lSd
yyiXr5ZGIoWD3pkPX8M+MieHNlEVPy8cPDEGSTpZbwZQfJSlRO2nU0VW/HCN6ujBQgh8PlX82ocz
ElXfNjkAjc8V01815CFkx/uYme8x9qQgl0Y7PtdDEZ/tPgBwoqC82STsM8rsVmyjzFee5dzvLrZa
/kh9RX7uzEx+Vv3y1jDA3tibhumC6CBfv1ZD/8sqa/VsAi15sxMuxWZOfo1RM3gLCukLfGTvQVTq
uXd1s9B8FHUghbcxhLqndGrZl29Rp+gvihtkr0p0FE345iTPclVBv7z5ZTxcWk+Jr/10QNxP7VZ6
VJI0q3HFmA0ab8qKNhBN2chx7d9y1OFeahO7hLkUvyVOiY62otVrkdXaqjtouKZuct1AEX9lGk37
hI0V0kVGr24DCJVvVYstggxfbz/xK9+AguUbM3H1Q49l5mNu9i9AaJqvRv59tCv7iyHZ9SnJA6ST
TLX5Wo0AKWTLSB8R0UFL12//eJZZfwWypW7GEBdxs3JfFMBnaNjWHXhPUqFfb0esYeEL/10ELfKv
yk9lqmGBik3GS9455Ra/thyFOSt7SSTDPFVxM6C53WYvKozpJ6zfV6JSAsb2AgLjC0xe+SqKTLdi
f8Hu8r3I9qhJHBVniNYiW4a2/jiySydy4opNJ19ltN5UGNFnbxjBJWSGr51LtGKgRZcuKmxmeiXo
HjYbsHjIeiItuy3czjqJmrZ2na2udAb9DreT0WXkQTAmeGvlol3D8QlOImsFsglMIWjPImtiRIQP
pOpeRHaUhu823/ybyA1t8sh4nT5qIfget/cOftBJ9zip5WvgQiP2XeyqurR4BOizRXaivedO/RqF
tXwGrNDdVbXmVQlRlS8i+yIaiHJ0EXe5VCY3USQOOipHgQmBoWxUDFcz3GMT07uL5iF0tMdUv1dV
trMbu8CwsNwiY56fzcHKzkEDWW4SC87PksyhagobmVl52IROi+i4GVQPvmJhBT4YLyiExV9lo3C2
6GbmB5GFowOkXs3ecr1HklJrwRJMzZR2cFdo+oGqSXvcleUaoHgRfwVFneyh41s7lb2Pr6ahnVNb
Mp51P7GueWQAsJia1YP8ewAteeTTplyZ1im4EZGyp8OoxO6aCF4FfvfvsqWJSBlS/btoVWX/T+er
NQCYxgwfyn6sbr1UAJfObKTvQHXpfIl+p7L7qved+VZZPfpAqZpdEl8zUTYuYhBx3filLey7aNpr
8aUMNOe9rFJ5Y5ehcY1zBwOWskQtBV3YV+hIPyXEr7ZhtraBDV3knJfK7sPvjQJAzNDs6sHRG+8k
mVa0D2JffkZVpVyJy1vju5w71c+GfSNgRHqIDuOgHYjZ5qju5sbdMdEc53W3ELZU0lWUlBnKuGhU
XXLG1IuZ+5vWVcNTiTj5XxVzG1GdL6XwSAA/I+O/kUdPDjei3gf3eBFXCy2bQrOATlhY+nHOimrV
UaJ+x6sdzC09Rb0bemTsZbODu71cwrD0swm8/GT5hrSNlUzFlqqzDgZ43yNeN9VF0XRrZ0bJ8Djg
47Jpa7l65W2Ugf7Y1jfmzne0eaQ/lfNidxFT0j4zdvdns870n3ASEYvUGefpfby0SWRBUvHGbVkU
5S1U6/Kga0V3CuzawN3XzbElaCz0sQCrMvDBzFRzZLHc1v0aev1rFOjSbwmk5fxDSaogFZcZv4a4
++5LkvWumFWC2rEyPvsm2uBMUbwHKNT2PplExWXJjc9tHBp7wgHxgw0VCIxzZRA/YyAz3dH/ygD8
DfKh9Ev18EEGncQMm0l45Nn67wRlZLVpXzysOar6qW3ALKNTXL04NWvCpi2UB3AbDfAcHJbgXVkb
gmuue1BVDQ+q3pokDeQYtzilSc4iZVklW4BIIFybCFkX/GueFKtzXtLYeVeGULrqreNwD5DvLf24
PIlso6E8l1phc1TDFmEqhXnZscmBumWV7bx6ENJXRefL17bI3degHL+qhqfeRG6cEOCWajyIpo5i
nQPFcB9Fzm+9fR3n8ZOeqe6rO7KXmBnVc65Z1qu7793E+hryqdzXvVzvrbrzvmXqvuxK81sOIgvL
nKI8dF6XvWNzt26NwH5iHXnB5CG7la6EeL4HeaNpfWU1l00VQcaOM866E5Ol3yN2NPASIbymBdpv
YXdoIKbmW17zujSotFLbFGZj7DosBW/NdKBjDJsKb+SNyIoKNmyzWzXitoVl9RmwE7/sNQXoBgxH
V8Tusps2HUykeM+2pF1TqxifiAK8N3kwfBuCCehRw+dABwrJvVh9D8du+NaXgbHup/JgKv/v9jaS
S0t713a5DvC0deXZCL79ff2l/N+u/9/txe+qRQdz29G3emqE644F+z3vhvKuWrq6N6cy5DLKu6hI
WfzOZaIJQpHVPZ/KPp3LlxM5K8nZhyrfRHEwJralU1Tyjp6R/FUmYx/tpPpuaSYq+9BxVmUJ38DL
H6SkNiBMwvnqlbLzthbv+qZFx2aT9Er2IA69zvPK2jd1pVTFVvUj+eIVEPEYpEQGhXb5Uk8HkTU1
CdL9nE+KTctyDa3Hv2tF+ZIVZ4gytO3OaQCgbSmar7TkYwa9sbcfcm7X9xb7DxTJnK8RfCY6VZ4e
HRcuqdpbT4PZOt81BOiIFjrdg2HbGI5G6K1ksRyw+wqbGOLxscqlnaY64xcUGbp9w1WF4OkbtKyj
+A0/Ac7XFrVxxQnbubmNwkbXdG3MKx5U7toruBED1wFN26lV3Z/U0kezezLcEY46s7mO4WeQc1l8
iQpxaNHq3tqArGCit9ZRj/UccZ3avSdWJN0RiG426sHBRiwaRzRdNLRjECG39BVTEHgxYV/upSJp
9yz+kMXX/hR6/Q2Jke5LEOIEHzV1+xBUrXKQwzo5un2s33xPxRNDyse32I//ADpM/nCyjx38SdJ1
1LGw/r3jJ7PX+sa7FVlV3bPpoMlMD/0MucSpgaZOVKQKyIZR5zclhhePZLK87ZysuYn2ohkGT1tM
IwcM0BCniSZPdiDzeMm20d1DrANftSp+RHQIgwgDYzStkfsdPmjlzfCaaF9ArblGCaQKrdfHi2WD
LIYdb56tpAuOGVLGZ0cPjCNhj+zkDGN3Soq+P0pykJ8TLcPYx22DS1S5SDx1ln2J8gGv15IgSdBE
7i6saxkHBrnc2U7WQ3RFdBkBqPaR/Yl8G4dWc3dRe0I3GOwgIw5ooKJtn8cGqx/MnfuXwEAeudFX
beMTlPIy+bViD3rt97L21ts2Wt7onn7Be6ZdFcHQX118qJCgTuNNMfgBSljox/FtgvDhxuOPqLK3
Ln5k7+xeV+jaBBPXfgyewZL+CUx5/CFF2g8Cv9DLDY9AuWeru6Tm4+x2+r6drmCH+HeAA8uxeOhZ
UJkDIp1ATH5k4BLVRv/ugDVgCZh0Z7RR+8cSI/VJjX9EdK28OsbQIIXMG8DKKD8klYKQDOJ9/S1E
rYVJeX9IdSl4cSXHulkKbFphBO/rLZQ7w+0ObdwN77rJ2klRvBc7401RhjRDNkDu3wMAgFsv79qD
OEsNo2OpdcoptZRuQywxO8EIClmqTshgw8GQw61Xc5E+IIgomojUh0JzqhGFn2uW5n0i9An5geU6
oqwobHhobOCtExwDb0ZeY+VYS81bg4HlqXflBPkKbkmC3jZxyw6mx5RF0c7ZDnWGz+WUVfUB0pJu
ZEeRdeNSWcFODFeYPECSMy0WBdNBTX38nnJ9yM+9ExU4WJASh6WNSIkynMZpXalAlLoUNNb/cN6I
YFQOQf2/ri2yH37awkfgyExo9aFsOUX8fh/k4ymJ36vB918Yc91VFlrGUXXhVrSp9iw7lrvXOl9a
jymP2XKy8NEssoPIiZN0zXmum8S5GoZ0QLpovDlNBaWwTusvbW8VK62zvO+1J71AKHJ+6YqyS22G
A3TA156SqgENEOVtkvAPwYwH1EHCH0VQhnx2qvp9srtfR0aTX4lzn2VE3K8QBYprqhT+DjnTcRXp
cnFdKkQtE6y/2ulY8mS1tZabNyAyODdPVxCniIZLtjV7a2V1JXuW//mRT5eW+gi+kOq+xWBUEcyc
fmS5gMjGnXxg8ys8bexOsi5N72FAhHUoji9S60MhUa1HHSXHx9icRl8lA2Gg+/ZcBtMXS6XYPliE
Cq6WjHFJKCP1P2enMpy6u2swHUQZEExliy8auyBT7VIh2omyopSTnd7hCiCytaml2wBZmE0TDoT3
i/JHAHHByeTyq+IN0N/afHizchbt5VC5z+mYthugYu1dbULUMK0+ebA1RFVCRNyug9F2hwxULQqO
AZh9bKuORuygCTKN4p0lB7c0lotdwlr3UUZrl4gB0evYKCUC61nyyl/nr4l5218iEwUUY9T1b3iK
vrtVbP7MDfckE8j0UMKB1xSVEVPp1yyvTeT7CDKwodH86Qfn4qZp9lOrwu+STpSa0RIAPaghw2hx
w9KRWjCQ9EzGpHt1y65C05wFhKjtLT8/+wlUQFGbYuF5cduxWonaMPYTPC/RlBO1Q23Gt1LSv0XT
ldjxSB/isngWdaFuE3NCaIk5efCQ17J0C3ESIu0ZY/AgUuIgJ97XUZWL41IkUrih+psQH5/5rKVW
thLr/9g6j+5GuWjb/iLGIBxSF1AOtsvZHYbLLpMzHMKvfxPVfbe+xu1oyJJsSZiwz95rzbVLGUR5
t8fsLgY36XT4ToGD+v9e9+991LG4dKKyjuGi89olJZUKJ9LjlLk1I6KQ4YmWayfXGbSTio8Kz3qi
7fIFVMztidvN5EAN8pX1Na2izM323+9oofJVLzVku//9M/95iWmneMhuf/zfX5PEdPjSnuvg79+9
PR3mKW/xn1culqL4xGGJwLBcjGDrn1fGFosgDtb//OLtib9vefuAcaGGW1eIl7+PGbdP8O/NZzdj
FwztQT10cR/8n9/p36v/5+9q30UEt+HvZ1i3wu3efz7s+uH+fqbbM3/fdKiLuxSwK1bxndk76qla
X3Z7QSha2jy3u7dnbjfzbfPf7gpnAN0w/naZCF2UYdxSbRCnNnWXLksavyXAIkqwmkVd+WlW3QxD
D02jVA9WHC472x3+IMudgxywopp8ST0jOlJY5FG48MHccTjEef/dFqG7pWY6OSBMk0ZPAs2aV5St
+2UpRGSng6e0nMgBzQpw+I5Lj7Ej3cppsxfWmXtMeM+ik64nOezgesxPbdggLh6etWjij2Hzg4id
XaXane0U/2WD6omGzianu1UJ/TOuxrPC1HOuiEScQTDU68CvUhg6ZPh99/iIWaa62SlRtIe2z5R7
NWXJW5NndN+EJ0EtQrzc+tA4SWxSeXb5+5hGiIu3VGNx+PdbEZ28oGhBLpGbqtzfnsCD9tkvOK6a
XmLlXB675rHLxXg/Ugj1dgsLvWRJPi5IRoCXpXyQ6FmpCVkhIYfYg2awITv0kzdhNRUuekMzv0pt
IgFsvZnz8KEd8fEX1cmORhPVPzcV3WIfj9m01StYY7fHSggMu4WUNRqm//+xYaGQAGmq7xpS9CrH
DO+K9QYchVvbzX1vgWvKe7g4EzXM/bLeJLlR753Znr3bj5xBjPsUGgWGoe7vQ/8e7yzxmpi9cbw9
5CiNDpdsWogL7arN7bHbjaGHOmMimI23l/znCYh5xtz9fePbw6ZeMd+dq/Jwe+PbY2E8epbbG0E/
t0ys1w95ezLJ1PJkWgAI14dM2upX21aCMYrTh6reVBiC73tNSx6Ymf9MSRMeRs24ACLPzxNhVfe3
G2eB9Q/Wytz+eyyfZUmIG2T+TFVSBUtjaJB5PRwzMzPvafabf393SKzNUoWkH8V9R4qWw6ItzMkY
Wsza2f39mYSkZttWufDR+fJ8XJv6aS2e0865W1yqA7k0zIqaQdy7bqbcmckpWn8wkvR/biazfR/o
Wh5nka/LQvw+pP8hzPj3uimDcpQvnHpvf8hWK4vsiuSewLvhWldz8HePWuokQmvce1CRu7uqLaIH
QZPsQU+rxzqMptPtZbcbSjLdIxao3t9+vL1Wg7IemA3K8dtv3R7DUZFjScgurOEm31Uj9z4vDfce
LvdyNIzhIwpbKCHr47pdSJKkUi9MHZz/t5dBwDwwuY8vt1dQ+d2riWackoX9r5qTfq9ErnWPWdS+
J0Gs2WixQ5bBtNj3tye0HrinWjOcuf14ewJgirg2OQUjyRsK5Ni4Z5RsGL5MOP9m0jz/e21M75Qw
s87e5XqTbp0ZxQQ4y/ihxg0REM+SbQwbMppv9024NVwDcjj8lgdQz8mD6Du8oUZG/2CiH+oYOaFC
a5bJ7YbaZSEtizRPfZmoNuqIODyFsJBwJfWFgIf/5976I3y917Iny49sDRf93RqtEhIOfbzdI665
YH597FeX0LBKGG/3bjfjTSi53rCoRTh5exB07bBzdSbeUwrwpZqf4r/Cq1XnrVJ2t2+qvtBm6VnF
rsaHfzfUyFgdbj8XN9eDFMWrWI1Hw+qkadePQDYRziPr5j8yG8Bu0CBpCsDdPd5u9KafFgKO2pW/
8b939dz9SjIdBkZXgn28PS3lgkP0djcFOwPyP0sZcwDOZ2gHZe/vFnNmIkgyOCOpYzFCvG3Fv08D
ezmtXZkd7BPiDnCYYV8QG2U2FCx2w595EN8htIi8anYT8V+BqT1G5Doeq0G+2WzWU0Ic2LbXxEc8
C3czrarajD9TuSfOOMXm9n3/be3bvdt/gBlWvBER20ohJe2kDnrQZpHY9wS1HS2jqg8Wi4SsSVtP
UYfdKKznnG9tmhMOfUwdKv9hdgGtpSZ3ANIvihmkLSbm1ZRWropre/1n3e4VQBs2DVgQrrtSO3aQ
LaLGYtBl1JD4snw6/2fDYFFmu1luB0LR1nxFKUL6/TTcmtj8EkWsbAzzXI3tdOxia/x7Y4hkOob6
uuWK+aPQ9OaI5bc5umUDdPx2t3RcqW1ud2/Rq7d7t5vMDhvUTi40jFU7X61xLLXRYNCh6Pg/d6za
tctDUgACWD2i69e83dy+8L8fh8KALKORmxmuHqZl1SjeNkd185ze7vYLDa+ysOfg33/mtp/++/F2
z9VG4q0w8HLyruAEcmOssr9/N+Yg4t0gzFO2au9v+8HtJll/HBlxbJekO98eqkOTcIfIoRq5xRrI
W6KBpUj+v7KqfuVa15I+apR4wFbX2N+79qCPhwzIFyZ5tunKh2gEMQa3m9uPaQKFWEuUn5aScjwR
DNl7S2dLUlGUdDrZThUYxHT11TR7UUG0bkw+daA6DasYXQ139H6+3Xx60uoVrEs9Qm5sReAcVvqZ
0flGLyS+0exSVE3swShjULrU8dlCC3OJwsFn3t5541xcC41LROk2ZuBCWT2pTe9zyqgZodNZrJvh
AG5gXdou6gPue32/jCQIWQ6ZtPZr3/blVjCEQcU+SLJYumib9ARRitJTZMF8BJlgwAWXk0Z6J3TN
8mdtVjah0hMLI/Ut7H/wdMuzIfJDWdf074gkSjrx3owNmYVzvgW/lGxMjH5VP5zjqFU9Lo44k+Oq
CjoMGfFwBvyKniRlpKuojF6jlKYKXiofKFuyHZs1I7o3UOHSomA47S+1PpJv7HRBDaKic+g1yumn
s9kwjnSJSuH3F+meozlL/YSArbBMVbimRJQmGu1qqQK+NVLo+IRmNvInDXFkqyip/GkxnV0I60ap
+32vx2wEOHSJsNjSIsYr3o0CXcz44jpr65IgSOqx7tvm0r2eWzQNdoxtHcpsZygzRmAFvf8wKjsq
isVn/vhB8RxvnBn/fq1YGWwiZDrOQu0p8OY44NGQb/LFo9Kd95nzMIFA2jPxVM+IaUnPcEhgUEv+
0TUuXTzzQwQw2IkclaytQcCcwvUUKz99SLZMO13WPUhPrf6Sx8sfkyf9suNC2bDIVuzwWunDV1NA
R9I5RH1tlIQ1zSPzxtgmMUdNRUBD9FxlHQm4Fj4xHNxBTjvBEJjCl0zNfatfkSKwlr1J719DrhcB
lFePXGbyQQtGOA7vZTVuAhNikT6qnBmil3kZGmVbRF34MENcXxrnd52Tqhep0ecslW3vsBAcNRms
BaC0jPiEVm5ruvG3AofVqyayibVpeXMbGhY0IDXlj01EIlwjIzkYGp08N1UfIC44vjHnQRjLp1lz
tgThIh+JkWIpQmXaygpJyb6yRhu2SzMNwRzn9VZxXmKlLD0zLcJNm5f0Z2S5NS2lOi8xf3Ds6Qwm
mnYXTWkPmnI+DOonK//Yd2dbbob2scuIam3J66Kfv7Hc+l3rJXgWAEmOQehxL19Q5BrAjtLYJ8Wz
8KgGNX+Bv+q5BKZ6/TwVXmrHe1MoqidBdlmpeAEk1ghEkmC+cuqjRg3KlPQVB2Koqg17zYhMnptf
I1d+hlHTAnWqvtPlbdEz4Gt5/IU4twg6/ZkIxWeJXpKpC7TU8eSCTF1nG/00OAG9tmkebFpmiICt
UP+hfQPCxHpPR/NaTQztc/csdF5WaOPFUKn+OaenG0nqcF9353AZCJAt5x3xvBbpsmW8n3+TnE2/
+ikrhw9tIFBe7ed7kVL5D8uK661oBBKNzqBPcIYugUwOaIYBG0bsE35bDQDB0k/JRvLamlBgxVAO
9USRFQut8fsd214NcpuGP5ECJ6PetoUZPpBt2G8Y7aT+1NjP1lQERjlwIlDA0Ob5Gxn3eaC5DLy7
tk+8rite0YticuxZQ09ZQl4S6k2rJUh4zYlFGT1tOiV/Aeb/ADrN8bpXaUGga5IM3/14cBL9u1Ky
7yLRv7rGICywhcyvsoaiw70rx2HeOgXDgkRDy+7k6IjiOXrT6IJOBbC/ca4e1bS5NmujqpzXQewf
o7OJXhj5wDFS2U4KD+5du5kUa7U713cyTr2ksuiWrELdJpoOlcZFoUAjZAHvg/XCWdOK/FQ7tEVy
ZyPE8Oq8uhZZ9VMY9qFprM8uYeE1ifvYyYtAqPkeoQr9oLAnr2UM8dU747EnzSwCVR00KNA3g5FC
5BllFlgKafS60s+eYpZTEBrKlwPZKA4lQvTE2AhCpfTetnbz1D4R88YYuhA7ugA7c6GTGZfP5aRu
BaneWye20A+jWUlMdjOlenPVKj1KP4qdlSH2SxoxtPH8ZV76PIA/8xS3y1c1Wa96NT9Iy9cLq9la
0XRZQHNmFuS5jvxJzbIuFRhrp+rgDFY6EzXRHbIwRKZt7cZECZyErPv3Oak/3Ch/surhPFloGtXx
Je7zfYcGJ5vYJ9K+24JkA00jzzHgQARtgNHa3AyymhW40gZGy/EJVd7M901XjTRxZ5hx8KGBBpBd
EZkfcz99kE1deHauPHcOIJs+0d+7IvsawekZzfSOv+wPsl10scZukclhEMXTjI3cz9XqVz0AL0/g
MMkMRTXb41EQIrarGAOg+TPoHXXLjgEkMLXuEA3DA5lGZAg69MfH3v7TiQ40BVdYMraJei8FyF8A
yp4iRiIv1RJsU37W+/IhA83jactoboTr7ibLPbwXHYA+aEOHajJ7ePsZYvkZeURMjiZp7CdCMaor
vmEkfDbYdJ0jsg7p7NAV7s0vtejPmTq+DXwoln6vCSIMSJ/5i9sqJ858j4jLam8YbDZ9dNVIpq9M
fden436qwm2378Zy27FZOEmw8md2OHnM9hLq/xEUsF1fE7pU+548NbUjWGxyz1kF63MwMuYp5XZM
OHpHJ/yT50QoZ+jTyql9tYb+rLv9/eDkPnkOD3UffZgF60YsZEQ3jPm7jacePmklfUYzpDwIoj8X
9g0mAmDjS8qGVhupaKaNY6gIjIedYJ1xcFktV8WV6NGWOiBR6VVxuAyvVk9TecmdyYPDc5enU+c1
NkRAVSA4MoroqbLyP3U/tV7R52PQuAOJkZgO21g9SNX9ZRsUkXMMObuM5MnoqLLrIfwYeo67ZdC3
FjBvu5MXg+4d5JQsAHFnKTnT0CYEJYp2CuTuKwxChE4RLTSD3mErDTayzWYk8mThhK4VwaDbLoZ/
x/FkOhZB8dgVMKJkpqhb3YDZ0LXJLwLg+xC2PRc4KskH91udhuGsASJjNWbunbB/UsQMdtMdPkQP
aXxWEnQvw0fbudtIghTtEjKK3cwNcloELQOOHGF8UKoKBw9FWCNSv4noCAyqWtCxzvbFIp0DIZOv
dgK8hyv4IOtvrac2nkcOzwq+TpqchVKRMDfCUEzZXZrkl8bpJ8CdhKqJ/J4lac5RUv0QMhp7QhsY
KxnPYecQVFL+1iDXOUuLS0IjESxMHPI5y8sQNSeLYjHqy6t0GRqSLwLq6oKB6IVa+8VhaOGb0ZoV
oU9fs8kKIHPkdHVcLjXWHGTOsCYMcjW3CJBKOziqzWumNxwdo2+1i3pnymKiGM8zTzjUYFaObiNK
fiT97P5kVishy5zgvU3js1mNG003JworQjMSG7aDNdwr41QfEiW7NyIKcjJpS90sdwadqaZZRgra
WO4waRudVQQ0hJ6tOPoN3wp2aoZmL9YajgB2GuWHpt9nUmWH0DImkoF7ppXXogZjBuJeeDlq2/1i
Rm3QQcR0x9RPF/PSDi7a1OGPqRyJWj4nBLOWNKEBPqK9y+oNVsb7VAqxVcvmHcjCcSgXiM/Vimj+
aATB1ZOrYdav4uda2FRCaKAcmgReo0bUnVUCZhIJeunsEC2ZREPao59amHusGVeI+ZkOICDlOJPZ
bulbYcxPumqdm5QjMGYLZ4JQCaaSf0w7lEHeQxwuNrFm7RJr+limI8qZ5xxFqkcuSLMpNLYTUeJX
nBjIRhbW6xZepX5eW/DmqwKZb9W2+dBD3vTupGhbi8AjzzWVR1GJrQRwu56kKg8OKlaoGQH1bqXL
kf6RcWJTjBPowHcZG791S5m3oS6BJWMhhWjI8jTPwdtREZoue3+l4B2gMCE2Mca/Qo3fJzGMpMz4
May+9KyJdr8JNYnzJi1EE7ygrj4kjqpDlbODjJRTT3HZS2xT/6Th8ocM5fokM6bWOoP7maiiTNd+
AewrAqQyGCgNLVCzylx/YZPQIw50ncG+k+2ECZdWm6a9rUmHOiCtfVBzHfSU/i3VGnDU/UlJ2Nuq
VnhdXj+neYkdyToCxgyWivp57F1SfWlSeFYe70YSx6F2LlcLCXstvmfN/aqLJQ0QstXspsODXY7v
djd+QRLdL/PsW7r2UU2JCS15BNGL+SKcWhM+yVj6zEHUWjzKzH4YOgdbRlpcpDMwQGlUBtnue2r2
JNoXxlPY/xqECqobhigJYiTuqHYYTHF5yU1xFprFoRv15Dkxx2hV+65m1SGrcgziRL0ncORZl6Ri
ukO5jeL5VxyaEi2g/cBAhQCXNITZvLw57i/HUhCJ6CuLr+gnv+9TCmwKTPB1UZDqVTBDsSXm3JPt
wLwh3il1eSnzZ7B5LsPOcM8+6bd1bGymVGMlJjVeqiflRtEtw3eOXQSwk6Yf2gWywd0BzUlpb8ZG
fVPynFHLoO/CCebeFBKGl4NBa+zBj2T/FTdI703jQH3RlTkFxmh7JlUlq6/xTs0OVNIm1OGclKrE
9bVKWrwNeQi5q/gh2tyyMTTfcdLv2Y7fYuaU8zwUviJhA6auPh/s+bUSSb4J9V0uGEiX+FDxoEYb
ixyYSgxvWRmtHWpW/mHKf821Wp8LArOSVqPTSl6dsksxkc5W9jxNXL1NUr239UjJIa2eMWHHeDgm
JNq1XRjK33VIRkYW19c+ircGQSJbd55Odab/zhUMu3EK+X3lDTX9F4qkZwbi1VZBo+I1HPEbV7FZ
G7ocSuPYXct560IBnmfa7ei5miDMIuhsFbbABidCzlQr7fD+5SG9kCT5rsL8rNoKUPO0JlkoNBk9
Jd0+BrDhIVqyvbbSv0cD7FT+rFl2uYsq7cPWlL29TPRPXNQ8Rv1dVaBO4XV/w5v5pKIet40eXxeQ
w5B9s8wnDRYKwXLXxkS43k9cTTkUMRyWn0hikH7LH/Itr6FLxHLCOUoj6LyQ9ourTae5BUYCZ44s
eaO9k634LPlngUR5SDJX3ylr5HJcz+fcVKG+J+WwTRLWaSq1f12PLxyjyEAQ1a+nQ2vTRvOO32MK
PkSAb+MDsULPmaYrAQlYuxeMpKE3NiHqoW93em0c45Xe9pNdDFSbCFPNBcUZ0dVYJ0555rJM5RQV
GhS8HJuIbOn1Ni3ymnfV0j8aDS1VgWaChu2vio3nlaPxoOQZLUNhvEnmllo0yoD0n5Wn4kbn2BRP
0WLttZwCXUSE8nF2ogKAtMca1tFhtzaDgdAYkjANq3s3jh7qP5x4QyY/I87KKZYPuWClZrX4adKR
WBShvsUtQQ2zXpEHNT4BIM23aLjuU1ueGStg9FPyq8ijPmAReB5XcutsPGqfUel82kP30qnsmJn5
QvbFo26VgYjIKSQCGAo4QbLzsWs5WrB1oRDfd4b6NvTmb8WW9JVRunUG2XWpSjMm5fpvL4mBY0Ie
muGaNXDAOQEgg1vhzdp7uC5eHSU6L5AKQWqfM91aaNx1X3UzbRtbecmJJPbs2Bj9saLwVk3UDCF7
C1XMUFYuVnGheqbIj1XY/y4FFop4WIBSIn9qh0c7FyejsDpfVwZqqhL5vQqgekoVJRBrPu/gahus
4ETRp9VXXMR7wBXHNom3amZ+x05Ln6plCkiSKlGKyU6f62tmESjaNvmhlkSmDmq9QRX+mWkdclGd
hG4z2aQZg+e0R/8WloCDzQ0f4TTEd3ZSIhIez6WiwXeytNjD9BiOxq+wx0IRhj9LqTzpRAlNVhU/
KdkHzMTSXHRfiVTUWKN+nWGPBUavfdlDf9Dd5LEamazjAPzuw3Vjx/nHrMnXrMRXTdoC9KuK75yM
1zkbL1WKPC+MPikhPglWjT27kluznj+GevXlqVzIlcJFEbhUsMd11HbU5munctoxxYsDY6Y1qyY6
AfA63YT4wzVJpMi68lzkxClV5q/CGQUTdOV9icaz2oCQdsuLzilc2M6uryrHL0Ygd2W/ScbkLclb
4f80Zv1lGvnvsK7RWurVQwGtsbcLTi5WS9qS2YPHOy3luAnJj0flhFdbq0/4jB51RSJOx/mLy2I/
j2AJY7JB01SlqTeUkr0RzfkijEBlpgqDK8ILUo6+6vfLlJKUmGTbJbJPOCg/LdF85MtyJ+F8MVaz
Lhwhr1YGrU0ZAres0GA60U5vU98eBwTHCmlR6XLFvHSEWrvsGtPYmOANuP5o5FHmvqNzdMlFlXsy
HaDoIwOfnAHIOl+qNtxfk03zxqaf4hlUdOzF5cXIXwaRBQSo3rdx/xZLRuDrLrjMREwhLFG3kcWO
gn/iuuThjo74W2j3Vzq3dyGgfFYJ+NDyRtuQQnTKRfHYx/p7MVmChV5MWYufynGhPImeC2OZPN6k
ApFKU4bmcb1nNfZIqPZb3adfrH6fcIH2B7D5ZCovYYDv5c2sz20dvlMeoMeIKVFCGvVnhUFOqxG2
MsxmtnEKfY/KiLZeOhuUDE1EPqRyruxaubLWfJ0KervLYG/Jyy6DyrRG1vSTuy0WUDSLyLN92V7K
SmFAwB/YOJnyxbrXm/FCiCR09tOi4JssQFYSkhVNTnSUyciiEXICs33Fr1OT2OLZ3M1doR2VnAlW
gxOBSYTNQs2JVewZ2m6e3eaAPS7x2pkMpkkzil/K3AGNt7Nud/vx72Ng6FOOyy4PAxsLByD+Wuda
1RM2bhcVWQZr+tP05ogEGDcBFpY9zX7jzofKxpKOyenDoo+sCfSntjEoe77PdtEoVAcR0ukDYs/S
5mXJ224nqdDbkWuYbGlAJv0j+cKfQ5+vzi6uPosyHoQm3Z0d/thkdvpzrn2iI+Na0yF3S1URkXOc
vysDQNXKoLS3Ru1PWDocNFTYRRj+NlIx+LSInABsgHANIM5qyXeyOC05zTEZ15ItVk6xjYYvtL9i
V/+SHfLtmZNwOIQHSMwA0ulY9a7+6mZAv81tPSuXZn27ZJ3AGBbyqRHyveu8wM8De1iSLLGUvpzT
86Jav4r6rk6F9NJ8fCwjps+54xzaWtDStO8yHTe57Xy3kwnEP2ruZzN/SNfRgasUtA2n9iTUaPS7
1uCIcEmBx1V2JB+jDJqomZjh9wHF9chhbRxKKQjUMVm97Y0oFsAmUHaoFkQCza5homaGDaExajep
Wd+1qXybijVocUrlLjSKnzFZuksPaSOiva2arJSNyOUCOxvMBwxj48bqWzLbFzf60TuDmWxLHprD
grNOnJLTY/pYjC+hkUAXclijxZEReVisvamH5TBVk++4KWtn2xw9Zqq7NFG118zlbA07ltUtLZap
IB9KS05ioPtiSXFljf1kqcVrVzj5RmlFgtAieoMxgoXd0Xe4mVQfoQenwVV0aBM7ROeQJtXgr23P
jdQxq+v8j/V12rooBEOaWbYjyJTf0k8Gs7Ct6lifC07+YqRVGUqGKyBUsLgzcR/7iTWcQu6SU+aO
n1mWhqNJPmk5QEDVAPkiqxpZFQ0rs/7O0gb2Sznu85k+s5ab7kEXh77oB2+OGEx1C80n284+B5p8
XG0qxSsRPXR5FR+iVK4FtP5uYnHx6FZG4E6m9l4tCgYruvm7WkdP4UdDh8XXMoXatT939CyRybbH
CGvgQDHyEFrslWVFs3NQ8Z3Iq8Rf56NRqTduaUJJnxl7WGtizdDQ8UuWYWRexg4DGSHbtTGUCso7
b2qz4aEhMz3oiDdagfwn+vKXyGz8fKBvM0HU0EbamtRS9SGVDcQPrghxI0K/GRL10o/qtqCm9GYb
53SykFgu1Du3FsZOqEOzhRB5WJrU9qys3MQ6gS1LxMUhikR3Gum3Zw4C9zSbXqwSkanaPzM14/9f
Lkh/6MiGSZce84q2OutWOLWpRfSK3MJigCLRlMm5t5mfNi1N+9qYFEyx8CBzt9gsvcHFeOzeQPRs
SnOtPyuscYs8mBln0jypXkprMfa2XqFmFtV8FN06E2qR0xC/gYbPzlrq2pw8cbwbGxGzWyijwIDd
0QjkQGOZZZkvRd4Wvq2VoQ9ypUTLieu1Tn0i20oAUOsheZdPvEU2cwgbeWv6Qog1T6E5myJ97S22
baj11j5NMgRMHPbYfF5ai2/cmLwlfiI6MZHFaY2RjOXIV9M1ERZnxRnU53SKqgeVFgp7VOmF/Fc2
cdaB++5alnu8t1bPW4JGJFNnqiybWc/GcurKTyO5FyzciRcuiFgdRLljWGzAiNm68lLFhLfglf1U
LdH/KvRwI9P51RhxXUpbPnchXk9kQO2uJIiGU3R/NyULL1J+BClBtHWi37VhDYHtDMeIGSqNQ1cH
jBLNtM2t+ht+M5toTu+lOiiETzs4YKRD7EaJMaGp0dPqdOh0wkYGEjZL9mQzBLfGgYTrv76Iued0
M5X6AVBJtVBWmOxzota+p8j8VPUfOS3foGcItwAUbjb3S2epkHFC+tDhJ/Atflvo1lbNcVAwMoRe
02Eyoe+hjPI6MmO2SPFJY7npYuXdbYWzGbSWwLUkqy5M/uxNvjik4wlmOoy9fFWj0mGdg7mXipV1
7Q6wj/BhYmQBl+1DaoTz0QpVZhssfUSJJMeOqmmrwIJHh/zYK7m6bZ17GBcUhur8Iidtv3QqXeGp
fe4lExFr7H09Kjt/Gl2NQjFf+PTRJe7699xiRGb86DK5d1jtswjmqijlhNSI5cAwMYCOXYWafd/i
G7+LyCNRKsKsCXcKxk75biv5bkTkeuXhJRvQVorhe3Ro6NcpLXjUlU89TQHy3ly4v6VF88N4liHL
wxR6wwaDzqeyutdiez5NNtEFRZo+KKKGnm/O7HJLXXkVUpRAk6z57JWJ39XlH9UYf/dSpWKxxr3G
uWe3QrfHKv+NdoP0SuinzHtZGet2+4tvlLJXxSntFzPfxSBwERsGmZLuC5VA5zY07pvOTY9Vx75t
NEHERvbm2kUeyBBca1xzE/fjeK2djYF6NnAmQdrG8DnP1R1X2JQq2PBEjX2urUp0IPV2TlfDbs+6
g9A2BPJL/Z1ismKpkD7qqhv6cUPrNa7MhHs0TvKoGu5KC2eu8kWvffxQoj3TVxW0k7jKjjHbMpVf
tr2yWQRLo7ZDWCf5r2jqsovcpbtL1huT7luBkvZ4e8jKG6KM6DzUmcW37dYImnDaF8gf0eTqnEsJ
VncUF4p/K+egbjgPh7X2lA5Jyn6gvnbgJQJN120/MvaOZZmBWNzXKIkFLjd62lVXjJs2ZCFTjPgg
Uq+dqubQTN2TtOtlp6dGspFtfp2QjDE7ZjpntHmz4+Ah2NgZMjjCE7NaJnGUcJxjcemDqaA7vDHa
brjK2vmVl2zQcsm9otbaa+/2NRneW4eLvlPDZOkZb0Adu2vDmSY/bcY+nn6PgwZF3GYsnw7ai2Gh
LKy7j7qB5IKji1Ko2LitfVcwEQvqRXQ+ResmxDooGbHCzFmDNsY/aTsHoSV74guPWTtMW8DfKBfD
q7tEl8hircKybJvpdeyPSkY/RhuPGvkDFDnTH065wKNs514z2odmyGjDWNFLPjP/FFyXIgjSrTL/
TOQHp6GhXRPTkEFfFtFWyUlGaDTnxzbRaBb9y9TL0BNgkH17Vn27mzk/G8u3mJx9axCTnf7YFjvo
UuRfzYS3VrV7aj+FEKNyjk6jUT+3GWKKnp1L757wcZzcFoVPFMabMGmheAy6Z7via3WcUIhDJ+lc
3fBD3T7rKK9z5i8bGVkHF8nPEaPis7bGjEe1wrS9YgPY4rvLMVviI6povm6n0AFqk+ZPrsWcWrfJ
KIIFcrSq+U4aTA9MEb7H9yhQOKv44bhsBh3pvmwv85DlO2QZh1mGd8SFYH2hF5FpE1Idm78ZzfNr
UZp/2mW6CDHcUaWCLY5PWcgr2DsVBEHdNhMDe/danTFHubPSWFDOdgWdE2PfmP1Bm8hBL6ZHZV60
y4AWSEcHvK2SfdFS4vau8UfPjMEr/x9n57UcN7Kl61fZ0dcHe+AS5sT0vihvyaKXdIOgJAreezz9
+ZBUixK7p3viRDAQlQYoEAUkMtf6jVU/KXkzEeeKeRlw3XSYmSWgp8oJjg25NGJuz7rZNCcNs9go
cMaN0jTuqp7ypWsG3C3hTYIyw9JnrM+rLbJKezCTvMpjVYffX3xKLOzEvMHAcVp58UX7HJvx56YK
Ju5+fduX/C5miHkhfusba6o/+QZByCia6fQRGTQDjyc9d/yliUQZEQYytoLL3FXdBuATI+whaqIH
fv9b+3NVVO7KJ15AmJagf+2qC6VnWSX8l6EebmvdfimS5skZ6zuyEN5SjxR08m2Ms1wUpUqP5YCp
zegd8qgKrsGWCSQbywNn0aZTyZJfJetse8YRobTPmtc7yzIDJzZns7IGej4rtWSF7c6+GyzEHw6j
MW5tnqDMz7cpA7dnKR+MNvyGuFlG5LkctrkKrA36e1C9ZHb9hM8U0egsvy7Njebx5mRMR13Z3aVm
h/px9lmPHbDpw7p1QiB1qlngywDvtJjtZ5QRgJ2nfbX1FxKazjqY3PMAJG2VaUgjAL0OSxVMrxsc
BjFpiygMzkWu4FpppCcLtlqclem2GYW6BjYnmF30yzaztlo/+KiNFSUWLOWtzoFRWOPxj81DxaLU
h9GJu2MA8dotG0b47VhEL0FezqJTzd7IFP5vXDlNiygO01sWYbMH2tg/alPgHolsLIca73FHhNp6
sLP7oKguRosRBDLVnEa46lOwrg7Rcvje4mzFLIVK0uXLcFQxrjLiE5p6N8C/Ef0bCjJWA0mMAXMn
kFPbslGKdV9cN5OqHbO02/SZ4q/KmElZUe/yTGPeSkw4zEJ+vSFbO8F0DlMGIC8os7VaNAffwbjd
V7FdAHGkuUq9dhMFunL3IRmqddXVTAEa/6JoTPr7LP/qk9ArI8woXV8JV8qoP1tNeW2qzS51k3Hd
aMx3kya2iAcZkIUSFFm8/tL4xufCPPoGoyY+gTbpsG8uGIfcFNDcO/cFj5Rngl9m6TySQdkO2MDB
aTkaLEoDn2nE4OvXEFaug169DvsWtIe2L/wk3WiEB6zUugy6O0N5mI4WJUaKI1jXotKf6iG8B2HJ
dBQdKtF0EDUy6yqbjDvPiG5NxpSNY7fbuJq2bqEdPN7kkEWXbU6CDGvKdRQRjcSxMwqrhV4OxgoY
JSXHZ7JTgIupU6LmcLnDPNiOnbaxm4ZZCcFGF8+CRaEkJ3OovnpR9zWuyVVE00Irb5OybXlooPx5
+Qc9sL6Gg3hpuxy9fn1lqEmxRfyefNmIsELJqt0KPhOSJWFfZBXBM+XayKf7QNiPkT3sVN3YlwFT
VaXRT8jvQPcwwei0vBBF7bSL0zfNVNalWvDCQBqic82NKHnDqv3nKkM2MP5sGiY+bPGeoO6NZROJ
S5r8afLcVTVO5jZotAcXH9aydD8G7YyID4OT0gOkAGiHC0Q6nESK72muE+BOnQcVFbfWy68RPOpA
XnV3ZUcspvEhw+a2dYY4hqGdV9ymEBkW7jSestZdhZPARYkuZExOBjoppFmdjXCqW0Okz1WNV5mi
2mjtA0hTu3vXJLxsuNAKhHPXNxoTNrFiyCUDjUYCMFzzIcagE7oJ8mLCqJ4ztV0poFRLXEOHUL+2
NBvPUHQDI2LubeHt5lceeYGnKYvFwgwyuOlQfbxS3JRGfSWqwVmSa2TZjWndQimNS9Ja9ToD09M7
IB+H5qi3ZIN90imV8gUlB6weia0u+goFSXCpus1P25MvTxKNdam9JwTP2BhqBe+1adtq7WOqEgJD
FWlmpG8ViN21azEpYaLYw1aZ04DoSYXITqj+SHCA2a9XfyodbdNW5qm1bfRQCpwhY8ZsBC3snIBm
25z7wmzOWh62ZwIQE2m9XtkBH+kXtVIM+7Q2i9vIVOJbltXzZ1mR1/Af0SnitWl5aEF6ga8tK6HW
2+/NdFSGbo2tYXktq4ADkIcQ5se3g0S9HzGOO8NaTHVxSxymvAUudleoiHfIKgN716vSVXevHeZe
CQamG842WL0diEA6LP1eV/ayH2Dr4WYosa+fjyo3cEt2AYRK0tacmayrrbpZgrATyLj8UZeEzlJD
1Oda9kC7awTtEhHQFnF/bQ7d9w1ruxvHzPrDu3qTuQFSOj0JrT/6a6WFioV5Ik+qX71VJ1irXfkg
jORBZX2Sj1hPBeLCWmRT6KV3ifD0vC89gFN50TcHWbTcPJ494KZ1OETtvVv5yVEviSVmft/y5mic
GzwQlgn0m2aZ2cO5Vxl85a5j5dZLH7DeXhajxI22EBvM1euBfa8/4VVI0Gz+2ipBdS7WXrvKr3Lc
4omsi3mW39SHWDZOnuMTkKB735bpjuW0spTFEObpuXf1h7RUOA9VvTZKrb6Tx9HYk1BGVZ7kgUQG
qK/MXG8jW5tILEcwvbBqkvxGbkRSVpu44tFCKisIlq2Vo3XRp/VSNoNozm/4wnBX4cHMKD73ScMp
AHVFUuvtOHE9DqwHsi1BCn3TNEZ4TYg92OT9kFxIwc/IgaK4QaLOXuV+2N3GSGqualQV7saqtJYe
7Jt75l7V0u+t5LEh+sZzJ/qnYELPzk6E/SEbRLZIlDb/ZFbFC6ay0CWr7MnpovTLUGTQBiPjazYB
ZE+c/FszMKNIyamQ4ciXnVowcEzqxRuY0SyqE9EqILkpKjSmFQE/wJqY6U5H7ynfBuRCXkhEHI1m
Kr8mlX1jg/D/HPbRRycLqmeVNQGzt9r9qJO7XcRRMm7CwscaxdXKG8zk0dVMbIag2XBZ1vlxAaVy
Upj8dGV5Ixs0X7MZJLxiLYuyoQoJDkV+ojDd4VCv/Qp/WFtAzFay2MwHyG3dWXeDg6Lej+/A6zkH
Pk0eTfRlHiynylY3iqGhQjz3kcd3yQluh1J0r6cqG7Laa7dZTU5LdpHHHxQVnH8XkO/PS/BsMNJ3
UxdjF0kK9Bq3oHTXliLCErQIzjxmyrpRhugOEYNwWWmi+ZQmypUuit4nR3wzOV7wrUzFMwBv96m3
dAcL5AbabG8nRFXc8qhkuXG09d7ZsHjteP5Tnby40X3ove6DyJFyCcQa9gA/0BRPN5ldWB8HS8+X
vt9Pt64W5hvXSpHbSevuALrf2eLa7F1ja1qvjDJWH0EURggmBZdSjW+zSdevjCJFaMGwelIT5ALb
OCivuHFIFPl5fBWzdNoaaC2c49hMtm2JSkqSkeBK4348x8JotkYGqiAzSf63ppaetXbUtyjb+GfN
1a0tD4p9imOIADkDLk/ZIQN0si2g9u8MEQU3zEaY0mm29cVPDuhKWF8b1uGLuvHHW9k1FJNCVOaP
rkNXv+tqQHO+VfH43naNYPRt4zvQU9EJ77Nt76Ftitoy4QxZR8Bz25VFH6x77EJXRaWS9fP6m1Sv
cVaOvGmth1N/IzfYy9pLAzmJjSxqcz+tg4nrG4XYFgxtGHdHxLJR9fH3elgOr/sFEUFlR/eqA0nw
rxNufghVEekH639pChfZG3hKrAadXY6LChjLHjIwvIQbA1XhFaCdYS3r+tzxbpjdg9FHcZOcEP1k
nd0bq35EnkmW+sBLr5Ao28mSPBD8NHcX4Z4HnJljyI0whYdxM8/QWx14zopUrqXv2x/9yH+sdKTt
rmVV4ToZkm7VLq+wUB+SpFmpeg+6ggBKs1Eik98OO8hgDRsRPqYyxcSy9Pra5rUAEGCuJDYZL1/L
dVkhwEcc97WnLCKcT6hp3rwdQjbkwm+uLVLqaE47yMD09bXmjepOBu4zJeEkuDH/h0pfWOpO0Qjx
yx1lR7mRDfBQSQfPO09TAXw8dq29Py9Ay6AyrjriP9d+WgJrQTXwE1HDmiSPyC96gVCFmODj5C0J
R8POXjI9d29CH+KNWxJPl/Wp7d4h96HeufN0tyyhxShBS/8sP+YFqlBixG3aG7NyLevbgBVR3xZP
ZHFsxIkG7FUjUpepwHJWC3rlWNvcTQv5sRlxLs2GDilzoRxlVRXFtMry60dZ+9beuRDXklT59q5e
Ft/VCd3R9mkZr3uHGCq+V+Mx0MfvG1Wtb8KW/3UywYungS0+aBHkA7WIi08k7b4Ks7CeFTt7bDSt
2ZuWYW4dLQrWbmqg+oEG/KOZa6TPYHhkusN46mvoMlVJ+ITjJabGDJigMpR1bYxHB5Utb4yMFahw
xr9suBrLMn0ZC0Q921r/4ItaBUGaO6zYe+XQP+10rUNWVCV1v1B7w995acbSuoHa5ejpc+FqH/En
V24RzM6PmY7MYGhPABKGdlOmRfLUqSTRRiXRNgoUrk+Wt+QA6bp96iq/OGhllWxUCGL7vPXTR2cc
9wQjs2etN3JYT553TIMuuvVM/5v8ukl3+AXLIb+287S78nyyDMO8w3weICjJaUVgAzPLN7fISX6O
kCQ9y42RDe25NFvgtcJB4kBhlV4CkDwbemgOC9kHLuf8EZg2HDjz+L344xCye1oUT2ma5Lu3QycG
sGBT6Zp1W0INGIZpj26LeyVLWQwBze6QvZfFqALFAjx13zv1lU1CsNnXREBAh6nhMi+V6mnsyKtG
mVl+tCfy1uGQ1M95kj4B8+i/YNF8bpmPvtSdBSUr83Gwz6dF7kATWCgs5OdwtOvDb0kHEDKOb850
+xSeeANPeRaXy+0ShTldKxYh1tJbWXxriBMlxQcZnGVHuPs6fFQ6bMQNBKlPjhWU7qYugPj2g1Xv
A6M9yJLcyC5i7ieL5cwuMnufeFlj34SDquwzB15XCkudVXqHiIIO+WoVzs2yT6V46jJJiIlWQtCH
1+oXlvTK4XUXXUuWle6L69fO/E5XGs4SohL2DYQhDvLjO17377204s7iO2ogBcehaPrNsgGHfevH
aXbrzUuOUK3A6vyoc+q2WcWEwIDuIAkHc0W/VKrjnEo9qk5wWZ5YE4t7FVoVemPWpahtJGUj8OQ2
N+JJNgpU7VfgQIqdWoATbDqj2GY2eNekMfyH0MvtddEhjqBHAzwq6J2Y53RQ3YbUup8SUDZu7isv
G/Jr3kvWMSU1qkbcpxxrDUA2Pg3CCFZFlEAgAilwRzRzPXCsiyEMcTdVHoFTW2eFCcmOtTmi7obZ
RAvZahtkOsfG9k6k5xEYDcPkqqit6soGsUYKvQo/l3Z6qLJIPFZGYcOp8JEDmdLwqVAIIMwd7F/3
JJdaE1R3gs/gRV73tBixlsVY6xdyS0Tc7TK57xMYSgh4hjeR56EbpTU5KZLE3vajpR8j3hHAYdKW
jHaUnxjfmu2YqvaVyfVZ23Fs3OQJ9nehqtj3wyxZhB7voixNZ1u33jQu0tmDobVH7UyqMyFwierW
XJWB4D8X8+a1X1OZOd4Wyvc9ZEszjjgk96aHBSHkdnLcaxCJ7a1ltMFdYaFZESL0tpZFuaGDaVvt
LTP7mQWE8NBbB1lHB80kHEgEpN97bmviTNv5RytLqnMf9Ok6TpPmUQ+jL/Kn1oxvoeiDrxH3KsH0
EaOLeR8HqaKjOe+T2MQUqsisHydjTh/03ouZve6TuYm20J30+z6lBS4lTrIjlCr3qDWjeyTlSX6r
10lIlFHmb2LeDRVu2DRlsun9RybBxkppw00ylGmLSYEJjw9X3UXNf4/KMz7qo48Iw0KoDttsrnjb
NEmIATCo1/sJIu26HXBcr8PBOOWZHq9DESlPkOSve+7CryLsLmbdG0/wFjLS4vWfunppey2nrmYw
XAo3/N713VHNScVjPS9jwojPepUZD6pXFfd+91Mh7J61ztJfWzT3p5b3+xRu0W/rygOEMpUdzuK1
OvCOhfFPQlQ11/JjrCEIEM6bwo1QmHSuVXS7jlU8r9fkxwwNWgVP1V9rZRll+OowGYSs3VE5ZMI/
Qhkxtwmp4gNZeeUg6yG+EzyVlVo6OOgiz71J+rnZQvZqLa0VO9mhlrXyo9yUjiBXZrfRokA543t/
2TJq/qfWrYLjyDh/8Xk0dslAYE5Ly+ziZVp2kZ+YhT42JFMPb/WD52s7xyBxL3f9tS9o0+99G7R7
F2gctMgOO/5ZbgRCn9xHqbm2yxTtkqaF+y0/vvWpR9Id7/vIZksViLV0GMuEwAz9ewXx92OWNSrx
6fmjroD4kp/kpvZ5dwFPChZvdZ3ujOX5rRxbU7yJUnTM5M5QHFFqenccwpUkaeraYrhyyJH9dAwm
TvYyGwcVfE0BVwu5vs4NLwgZZBdfDbJLmYw2HHHPWLmjnv7csGs6BPzeagvDsFdkWo2V3FFukFbO
LvWumnvKiroHH2Yx5djC00hxmnmaSDeeMUMoF7IIlSnf1gZKS7Kom1BGFbiaJ1kMrXDFC1K/L1xd
v8SpeS+r+xDt1sbEQy4as/Gp1kj1soSw97JVEeo1TprTDUbZ5l2dTa+HdhOzPfZRW6CnxE5kPMY1
ukKsR+fT0hLUBHOhGFc9vkpPuoczyZ/P1pzPlmlYsCGTNDy9na08ZMzZpjUCzSUs/a1UQk95XWya
3AcXPYulv6qjz3rqb8WyDmCiuUBoZKtsmIaEkV2WEzX7mGhJtpOlMS2PDJVQfBJt7UbMdaEFhuEF
bbdhVRPPXg+1PQJlCtKlh1DBVc5UCOskT5B+qJDPkr1fd7SNAOx06cy+HuFFKHV4AW/ms7Tob2L8
L04IyB9bZXCeVJ2vH90B1pHrXsoufqjn6syFZ1PFpNObNnaehsaIlgTiw5NsbawIT4wxfvQ10NON
icXO0CvOUwVpbJNV0bCRe+l6TziyjaIrV0ncxyk6ya90lE49ofRKBnD+Ki+KSORWmbKVxTEeP074
zqJhVRf3te+t5Ve6DbkxbcL5uu0S/dGENRaHzrlJDDIeqgq5GCOrM07Z9rkvBbmXSLM8cKHm3Tgm
JnJDP5oHBQzD2y7TNI0MokjsC16thoB1EnR3ftB2dxgtETpMAId6PkUkbzCQ6cfntx5a6z30kZGc
ZX9cT+qt0UG0lMVqPuCcxZ2PJffpq1Qs0RRxt64htk07VtdDBt+eCQBQ+0rhaVURyWwNy/8a3LRB
l3/FwykFJ+jPXgMmbNupcSD699GDsOrPrqFkX2NPB/5ilR8MXZTrBmXCE9FI61xMWokHkmt/ipRy
JbuWDnk+vVed2ynBG25UQ94koupvp8LtFvL7LEiKSWeVz14BVFEpByZjSiyONaTKdR5azhPAgbPs
2kT6x85R4SDqlsZJEdGR/0Pu9eXSZh31x/8Qs4Z6/R/ylDmV/B8qWEMPYVZ+Br7bbbwyNjeJGk87
wAHpSkfY40EWuyrOVnqg6g9mU39vnVzf+Kmoxnq5I2mUbmA7kycxlOhRxSd9pY5qdQUYvt+XWlzv
kE1GR1QJk5WNbt6HceyegECb35z6WCfK9NKUDBOIkEcQytl7cr3qqiaembcILvRG9tynZbBFLytF
/i7pixOROSyj5k/vii0iz9gMm82SdQC9y7IfYUdgA+01qXWVaMbaG5TwRNrIWSbEXdeyvnR0sEAQ
nbOTIfJ13vRYRvgtexhuiPGLOzivB+j3hm3iqqXN9nq2rZ5MEyzoXCojHxRPXo2vjV0VaOuq6lAk
mBtkF9nqdnp+JIGAin5EggolsE1S+eJsEt88W/NGFoOkt44T5pKyJOtlDy0lf0TSx0aZOougvs/7
9jkeR4FINwGuN0spwA7T9aFA6P8u9AFM1ho4CymEbk/1g+U68R3p9OC1vkjsZavp9SfUNmCbd19R
G+cdBvzlxi9Mb+cjHbR1giS7i3uSHI2idl+NXl0iAN0+q6g2rZBx1K6QTsUBrU3CzVAq9WOlag9+
FfdI6mCUNWbuk4jwUIk0Oz61RdnjAWKMqPaP/oU1BmTszL+BVt6fDL2xbsS8MXVwiyK/GaPQmhXF
2jMQzCP8P7CWlRlXe31iWvHWv63rcKM2LNlkndytC0Dhj2GbbmVRNqhh9YJsvTi8dbNBUtl1nl5D
3rRuktKrr51OWb51QFmGqVk0fnk7TG3Y5baZIPXJnWRD24bDKk4CD8oFB5J1WpMNmF2H6V4Wu9yz
NllYgIZQ8cZxffHksKQ79i4gAFmsxzFYo1Sj7mTRjvOHhnTXBTKVdwdDfVM3rXgqRh8Cm3urDZF5
JnWBBL+vfgOGpW6jqmBJI+vkJgyz+gTnCtoyfdUpNzbeVBX7pss+ggWGeu56+kpTnei2HzNxMfXP
LbEFiDPYVeyRMYPyOjfmVR7fqmaorlSyQ2tZ99rgFR+NUdeOsoSUori42WfZXdaEQlP3TFp/Pk6U
5CqoiEZZV3bXQSRt6o8+HKrXY7C4AK5dTh8hvzjLyiUzHZH61+YBKETv9e6t5HmvJTlWDahcvLV1
v5R+7CcHuR895X7knPo7vSdXPQ+AP3q+ft/cNgvu/MV+7uCDfvT7vd+P8RlmY3wWsXfbpmO3Q44l
Pr/Vy0+vdeVAwqwH2UD3t+qsYqRfyHI9dV8SH2A+/gxnLxX5WX6Sm7oc0VTRkxYDsT8aPE0Nh5/K
ph3uctVPD1GPD+XrYd6O0NXKuNaiWbtvPr7cyGMxKegWv/3rv/7z31+G/+u/5Jc8Gf08+xdsxUuO
nlb9+2+W9tu/itfq/dfff7NBN7qWazq6oaqQSIVm0f7l+TbMfHpr/ydTm8CLhsL9oka6sD4N3gBf
YV56dauqbNQHAa77YYSAxme5WCMu5g7XuhXDFAd68dGbp8zBPI1O5wk1NLN7l9DfIZZz7UzvOl4w
wGtlF7lx0tJZZhV433KhhL3LRAWTgGTjR7F5VU3CeN2kk3ZlMrQeyA1zrVFLMq9A5RdbRfPbxVs/
2UDODQPNPEQyuQgJiopsV2ZOfxZZOpzlJ+PHp7kHyikZ0zhwpwFLk7Ona/smbPObIgRK65njTyU3
U/cicMfN31954b6/8rZpWJbpuMJwbN1wnF+vfChGcHx+aH+tsHE9W3qaX/WtmlzhbjF/hr1dk9+Y
a8q1GHEmA7YxIB0yb75XR5WLbGBZe2eF5OYqNVWB4M1Q37ihXSGhQN3gWQI4qdoFsPr+KBdt9aVM
qhb3meCxBK5/HZINf1T1xyRu2gcD0tRtDJZb1jptE501D4qhLCYaSZXBUBDPn/cRcA/WflJXkPdb
8QjWIllOdpYcZWuWxz8dfyh+Or5iqPu+rSBaehqup57XINZRd2eiz39/oV3jTxfa0lTuc9t0NChf
pvnrhW6dzGHC6mcvRER69GK4fvIK+6nLRRVIWUDsQy1PXuO35j5HFrXOssNrv6BuYQqjI3oIzKk6
EdaBDxtzw6XW2GKaOVd2zowflh89z5w/2vr3XoWwXrqSeVfpF+4ezSpj3TnN9Nw0i7EmHj5hELNR
U73dt6np3AtPu8j2lFUOEXO9gMnpWVcV8sbLunOmZ6+O7wdizPeMAe8OmAA/uFVdA6DhckjQLZ3E
cOlsOzi1fXGWJUQCx8v3+u6CzzMKfF2ReYvOQPkRmIux8sy3LuzamNnrrrpiVquJ+ckuj0B5BEiH
IGEfDreqV96Pg6Zh8NYRS3Ka+X/xlQ+2vR5boX5UUf/fARayXovWGF5lcFjvDAeToDAXKYap7P1X
R513rwy0EOSt8V+/DH+1HA6/5MVYhX7QvCv+5z5P+fvveZ8ffX7d4z/n8EuV14AE/rbX9iW/ek5f
6vedfjky3/797FbPzfMvhXXWhM14075U4+1L3SbNH8P43PN/2/ivF3mU+7F4+f23Z/SzCLNizhp+
aX773jQP+4w7Dk/BjxfF/A3fm+d/4fffnsL6S54hefoXe708183vvymO9W8HirnQBDYdtuOqvDn6
F9nk6v92HNKlrmsakO4sQVOGBFrw+2+m/W/VMXSeRFp02zY4jRq2ztyk/9t0DVt1hWXqquNyhn9c
ge8vstef7q9fbNqvTz3DqitsYag6g+yss2i8e7HpmhowdwqsIypxFfTCZriGOCO0rNqJckBfLO+C
K5ERc9PIKmd+MSwzdVyHtqGSwe/PP12+v3jPauovg9Dr6fCwq9zfRFotjf/75/dszEUp9CIV4LJ0
ZzUWQYHj0JdutItrNXsm+IQyjsOSSOnIZ7t9cvj77//1ZfP9602Lq4sSk+Po8+n99Jp3kYEhC2Wb
eJN6H4EgtHdi8HZWA8y0VwGZ9FaTrroCWpvowu3ff7ecQ7zNMeSXc6twrwiBKMKfBuAqwJSgjUnQ
xWkvnnNvjLfgOsgtIaEXVaF+r0T+cUoXcW5PByWKvhI8O2B4nR6j2gRZUQM585k6LFHenv7h7aCJ
P/8w3KukEB0Y5679fgLUo5k8qpAbj4lXswCqy4+AoIpNWXoa6+YQ6lkNu9E3/RW6bc5KCdNt0vrJ
Cjj8XYLyDKQyLMlYgf79RTPn1/+7i8bTADhEWJpjOfPz+vMvNuTgyuwhNI9B55lbv/SIdTUFOoae
+02NY/8BxcmtoYMNiiazX9VJJw4JqBpCDQ0s+V0dmfrOwGgYxgopbCL4G0VFBxV3keha1Q6ui1PF
0FZ3hOKRbrDRNbBwNsCwePhqBZV10+YfsTK0d25sQiIEqhmEfv7JatwHJdLNW+gZFx6y+OxqsEma
SLux1GiT+HpxaF2GOd/7VmdmdeMhUAdX1zH2QWR/VCx9jqy5p7+/Wtqv09j5FrNUHitLdYDI2Kb+
bjIVaTh/J75nHsM8h7fu1XjsCW3ODqKVD5satNdQkgLHEhiKcPUlB3K9/P89EU1j5NF40nmg3j1o
gM7UJBhHE+Hmpj+0anDGbsG4ndphW+jN3TjFWyQQ6qPpwU4Fqox453D/9xfjz3eOpWqmA1jbVoWj
Cv3XOydsigq4bWseCep+U/SdaWcwgJEiR6PuYoZIZuvFPw1vfx5t+U5L1+bfgfCO/u5uVbvItBt9
lr9QxW6oAAArtX6X+84l91LsT1x1OqYiutIbLVnEk31WzWRRzfIlwOz/4dHR56H910fHUo0Zwwuy
gh/i/czagfzTTQpC63ncoIvVM48DVYCM5FIFiXmrOuMXYYOXTzMb5cmw7zZTl521IcfueYLCYAQF
NJYGskw9CnHoUeheu1Zya6Alu8/HCB5oFXt7p8Gks6rHDYHjpdC6mVvftf+wQNP/PHJbqsl7TJ0H
T1N/f2ezMkGpw4rNY2+OADamwrvGxBpxuSFIt0OkwiRxnVOhwKCFnWruk1q0a2+0Phl5Ud7iwbvo
C7VH/y7OwMKjGGH0OG7mmEHu2944wmVTrhJi6B7UE7IW5C7VNh7hTPj2JrEhkTdWTFi+IJ0TgaD5
h+HX/oufCnKta8IvEETk3j0uceKiNRpDRkCTqNwNSgGnWuV0+6zNj6DtW2br679/PLT5/n9/e1iW
4QjNZhqiv38+hgIIaGWX6PALdwD57o+XIqxwxSUl6QoC9VhWB9sgMZyj3Dj60rS+guRO/+Gl/O7d
w4veNFVXhQjGDAU30/dnUgRNjrUkecTGQ6cBseU7NHoSWDz+7JMWDlu9j9QNOStrwUTaOOs1KVwf
NYKdo9do4Cdg3P3Kv8sgcv7DS1v8OqLO52Y7zMaYKvJIm8Y8h/v5/VPEE5RCDfWo0k1ncUSy5DPM
I+5SwYvCxXShjdIl53ZWbfTdtKZdFYiZXM/vFb9P9LVe2urC7wzl2AsIL9YQztIkxkYD4Bl7wkXl
mds4y4S9G3pn7TIrwyaunvER7BiNwlzoo3ccSJuehhJmrRuV2pUTWgS1G8fFv8C7UVHxK3zHBfsv
UF4t/E2N+wLyMSqOBfO8Lw7SkGQX4j4VDEWmR9B/p1BfRVG+Bsjh7ky/UC/9LtTy/Pj39xk/4a93
mmDqa/MO58F1VcOwmP39eg0zLHdNVnom/qDAYWphPWC6OkGMs5SNlaXXxuD1vLRbMpNKQ5CVc1/m
Fi6GzNCQbfQI0B6iiPdIqUIXCmHgLtB/Gg+pMYLvgAiWNKN+CJs+gqNsfkrNdD9FCBgHmFGiWDUY
hzGyjINrWzdDr4bbJI5DgE8IQGpY78ZQIg6ZU0fbHthriYn0MvU7nR/brlnkwmsg8BgtJ9jciJwS
eTm8uhiYsxWCLA9RYqxqpB8XaoVqy7KwHSLxU7U0piLYI4bSQYcy8HwODHSXwso99MPOa7E8zPpp
4yV4xeq9nyHEDV+L6QG3UI8MKsye5TQ6O8aN8MZqDGVbGhHmMdlTUsTdnnzrLW4vt4xrwW6eFlVJ
h6XpsB6ToL4LdPg0HYmRtVsqw7KwoNzHwsZGOzUvDWPoNaZr+Qr52GBtqUW/Z/6/LaOgPqUgfxeF
8O11jOcVvOjaPTU+gp65i+pnLfThAIcZkYUJvxMbjPlKTRXiBrW2jEr9g60izBAilLw0uuG55iV8
lySfoiz6YJD3n7RwraGusrK7cDjVZp8vp159wrjC37eaeG6bNlkXdYQI0kytyzWPFLGdZKjOI3/Q
pJ1x2OSoykGJhtAtuivcjawzBGsoaHl3zKoaaXXXvuv9yUU309uUyOlsXWIGh3EaH2Dm9Sdo4jtd
qMFeTa2XjGDipg7ccp0QWl8YxM42ptZGKzuAYdZ16Haobbgzkjr4FGfjtYmyCm5Y/4+9M9muG8my
7BchFloDMAXw+se+kzjBkkQRfWMw9F+fG/TM8nCvqIiV85rQKbrE1wFm1+49Z5/xkV5WhAyEQr5H
dlOMxTUua4D3DqoQidCJMj59tpmBPEBHIv02ofCoqo5sddGfMk+WGODKTywhySNKqs9YRyo1OUW1
G9MShi46hkg55Uq//LVoCZFoWGvQSqa3CLmXwFw979vUwu/K6xuZQ1yKU7s9UKgSAxq7MD9LBDG4
ubrngehFn37hoMWh5SGO9qqUCXU6k9IpQgvayW5tdRLtuaxPAFa7sIdSt/PaW1Ou+PFKZz1yrVlR
0w3UMwafjcVsJkhNCJvEXQCeTWB7fF3hXa3vCAvjSqVduDNk/OlnnboAA/nwsSEFvr8295PX3LKS
mVHLeOeQkOCCKUxfzkAWjUipnxq3xktsfc/r6dEvMvMKURcMDCfpQ5tC9pzqEVRjCeJ/kU+KIObE
nuL7XvRIAhRcnrwicVn8zuh37Zyq6/ZAs4zQL8aGHvjKMM8FOpznKc7XnPClXP6wrRnlgvLbo0pK
Wkp5wILh347Mze55gU0wEI50is34h+3Hy6Wvmk8NnfNNgvwVCLLlhTqfKk7qIXtOmA7NdXZWBjBP
O34i8Z6rAuTmR4/DaEwfG1PpQetReNs4A+/ISYlWUVVnpv1WKOSnPxkaeEn1Q5WbidEl4WFYfybo
Uc/1sKidU1ggCbLuW6afSqh4b6rp3jMjJhwZiAJOFYj/cWJHC3LRmxhszzS51tlRPOCM3C3sJUvg
KmkAFEMJYr5bcPbxael4SQNfT/WwdrX8iqjzlX40YgbgSGFXqpCFoPlVUVIEG8gD8m9734I8PI1e
cSXJL77BNYgre62f9DmN95jqTqO2vqcOQKlcAkMxNLc8SRTlsRzfOzANQ6UOfq3ckLNRl+BAnkLe
UnHNPONIjuBN7tPEtZAMYC3eix6iju10Obddo3ad6jmGNqbxXLvHpHeT58GwxsApq5fOzucrsLf4
Vdr274SYUwwsS8Exmmcy1oP1ULY4QuE7+K+YB2kyx6xIuVuiwE2xG7NZ18cMjxsSXbyRsXybqdBg
sSTdsRuG+VqN/nMKnYn7bSR21rDvtBT8hF2RkoDpObDAujwn11kfqa5tXQHVIES28UHLJRJ7Q57s
0dppAZkvJ6Wkdhp7g6Qyxrkofa+xohGurTfd6E37r8NZzcl4b2JiCfKuA+lqeFlz6IbaBcuzltSL
T6uCQjjPtjz5rE4PsBX7pp53DGKdC1Tae3wDvGVmPW7mcchjuXqmOeaSH+U1O1n473ElmkfCgABZ
g9HeiWkCaGLO1ttoG+Mebz4ddRYnay3YIUz1e11UEkFZHE812shA4zQEgEgOu7qB1wKfK03tZddg
EeUiMR8SDUa9cDhL+OSrcesWzs4Vvb1r6/LZ1eaSHvN1GbGB+I0cIkAcyXIZ1pbTYjvfKw9Ald0m
Yapi59qa2ovfGXYQa+PMNCBxDjOZ4BHDVvb8ziXifmBNER2EMZJxzrPuWnfmVIA9dUGyy8n/JtXy
bSyz7jhX9nAgTOe7Jimzk8Vew9ioxE5HbRvVUo+PxQrho90OF549qY8lNxMWyEy/FIR+ATGhayQR
NlYKgaunOdZVpu5DLySJl8rApd238x7H1XVEPPxAHQ67AiPmzo+dfdkiaSuVDRXE6JoziJXWneuz
lnJ+sZado6/WHiQhwOMaCPCepv5uSgtxmpaZ06XVk8akgaJfDX0/Q4nQZsxbZj/P17HLCZLMkUAL
RqvUQQ2nf5v+DZIfXF6ednbmub1ko4k6eR2nM+uwXnMk9hmCcB4fp0g0+MoNX9x1DdhnRF3wqO20
Py0MGS7mWNLr7j6kaS3vGUTMskdxy1z/Zlaklxf5cKtiFFGxUfjYtf3bXJKwkANcwURtwdfsaXmZ
9FLZ/M18389YiAs4cNTJhXeEhT5jhwdc7SmzizTfNoPcquJ9RVzaDWodw0QyoTHP2R4xl+lwQPGa
EdP9vURwdM1jXw/p5NnRauYO7P0RemXVmVd4lVbVE3hSLw4kvZoo5UEUOAb64WAJ5XO/g6TpSm3P
zmjsphULeO99ps04nZRnv4+1+GhbtL7c07s6znuyIPSfhUbf3iS6K5q08X6semcP2YDr3/T3bWd1
u7hbr8TE3NYC13ti999NzT8BSAITgXPKwLXnGO+Wb3J3mcDi4zk/GHPG3mHTqcdMY4/Vt6Ep0uNY
gC/VAZOjlHicq3nex+i5sTKm70JctmbYnFrpwSU7iFPK51xDox7N6idm8jdHFSdXF3uRzX7UNlVC
EefsAYcmzBDV08wtuyM6Igun9l15bXFAX7HulmqEiT73J5ipgPPsOuoWyDdxatzYsgPmk6sbzfQw
fNf7ejCwmT+PE8ihbrZePf67GHxsU7+8O3Mh9lk6nzxHJgHWjoXPuvmhV8sPctKPw2L8wmxtoElP
9fJpXKYkwuuMBby1oWe8ouyFpVf4fpg5ysL2+2EirQ5VAUwKnjSeYFjoMx9GYytKbJ+RKio2gOmz
c7uMaQORq28pjAsntFpFmlROGFEn15AIDRszf/0w6hKqB9NTw0KEamlG5LVYtRdQhWsepF1W7FJX
XuVMAlKRo29TE1jzupRUvwJj8NAQcmOraMqa2yZHfdyPe5eEHN6K/mlo1yIoJTjWyPezONJtUEnK
2HCAuMCSfiz34zofDbFQ944tZ48ELJDTbqG76riYBOSOoNK0EdJjuwVoMMuPA5xIdmDkfRfKGadY
BgGTQ1/TZxO1bJlCWAYCItY7WdxqVvF9KPT3Kq28vS3gCffgrSynvtPc7jDEOrxknwWdk1pEjQjH
XmVD5NlGAAj2Nyfeo12n/a6z4zoaO/uVjeGeWvTDXkXDmsTOnbhtRN05RUCoHjwtg9qq7L3VORId
OXQBRLo7q8bkRPDangodIF9xqhrkHgOYEjr2RBvJ34vDEcNqigPL5lsXT4SQ0kpyrIqyMgGd3CTm
EzP2LkJ27wer21zsHFduZRVPnCrO6xZJ6bZEIfFEmaOi3QEYfiR3OYtyZQFrVjASyoFwlbj4QIz0
e5od9gxLd/dqyQ/L7D5nsUQcKlM2gjzeYe21IpEkV92w5N7qTbJ1PPRSnPEfqra4zbzpsaUIZv3o
bc6U/q9RY6kcN7k/Y59k78+B8LRfsxSRNTpP1mTjd4c+MnXWB2ZLomcGGucVCUydzMZImvvZL2Au
CMJ9GuaKZPtwrfUknRjDT6u+X8uULAufILnC3SWaCKeVvEasl01UIUwKmuZnqS3wS5giHwvzoxgn
6BkNju4SoKALPYK4dXUF7hJMvfF9NDEXozq4JhSCYVGOx9oFVGc7rctKO6dv66GX6taDXA5Qx0/C
0lYP6DYBXcctiac+BviYV6F0EgJHaEIav24d94XddreVKDmtuw/1iOFUAE0IdKM8O+K70xkbPriZ
7xCgxLkJvCln7pmPJF9OLu8xl67H+1/cmmOCi8DgOG7TrNrZlX32NrTgaPzM4Lv7KrDn+QfyfbZ6
JIrwGNldBssPiOzoFXW+Q4aw3tkIu+FHI/d4REvRESBrIUxZUoC6ibjmHbsrIH9S9tw3y2BaLImE
YEprQiN3xfijc76RUPKh+QXlSX/etjCTxKMoUfZFWRmZFllnEatiXLNuWMNUJwlHG4qzPaWkciev
td5+GgnL8wDLMZ98jsOOF/ZeeZuwy8VmlYaYDu+1Hs2MVRYAWbP8iB0To7HuPyJ5jspNW0oLdHpK
/MYgQG7Bm+rTJbJW2e0cbyOUaUWO2qk8wlkqCMZc/DD27Xc6njrQGNCEjAvwfI4EhBgJhC3Sz/T9
oNVaVII+CyUCCHLZMvMAaOs3pAvjRojmCigrP5NX15iR7+71sROBqTdi52GYveX35Ldf35Vznd+m
SXVvLel6+vPnqicrRluJX7RFk3Gi0r3AMLkvvv749YVDSYuFZONatsRxh4OdIxdW0LFQzwMYs6wC
xFRDBpiMJxKw+Vn39bMFdHhaQ49u5i65xRh1THSln12ZJrdfX5z/853AVxPOyQKXM/FerEl8s0tr
PA7Y/UiBQql+ShPtysyHP7qTBLThcAmBu/QN5gQyM3dtVoJV2jft0AZEOlVHwspAS+YLxGd3hJqj
FbCNKv2dUzGmIcJw9n5bg+vkIyRtK6vaD1XnFWEbpPupeMTmffRrzj9uYxf7ViO5F8M2bHqYOYti
/9aFe+YljbXaD6gUQlrbNxtjFbVbDlMeZ8xA8Rq5QvtAoosJMyUNOaE/5rDNFM7wlOfJ3VCm+sFu
UgAlxh1NmSTE7CpDnwyrIGBKW+yz3IQaMy7PSlo/lkwJ4tPyz2GDvwpbcgNtPcYtWECTxCI7dKlD
WqI00tFyn5S9po+eMV6VaaX3GDcKA8DRBLJxzuiIWkqM122lnEDfsHMjQrPq3LpoCYk6XqIQFBWc
BptVVSFND+8yt0TseATkgcCu71DrrrfwdJoDmxQhfBY3T5xn2qMzGEfbnAAUpdI84XRxLmW1fixW
g4uxWW9cs0+vnie1IxJD6oIl9u+gVtaO6mAtuP6xo7QA4mm4T4bDZoJHZMSUW1QX5VR3ynHYrJNy
OubVUh2LgtBqHQrrwa19KhrAbFYqkzMRtvkJfibhmx4ZFv1KpohKs0Nnjs09RBMyutwmdCuffDME
7K45vZHLSTgpzpAreponIeWdk+XFtekAD0owNFMLAt0zecqkHpAtDF3lIOR9rSt3R4qc8eCkj0Xp
SRLKsuRtVNWt1xp42FroWTNNN5G5USsdjFAmXFDulu9kZJdHfFtrgC9KC92lxLvtvuRuz/I+zesN
jwXXu9mD/gUyMWTdU5mfStNuLmiUf3WbQ9sGNQbmwGtpBbK7ms787o/uK7QA8F2dUV146emhrcxx
N8/JuZmsM4UqJFfPFpxQbHGZ63rvcrgtiJq6mZZ7c7Vc7sYpwcoQ+8j7BBlNyohDJoIwYJxueWwp
7/tkkJcmacjrqkBEYwg+Qq7Vrp6sn/yl2PtaI/ee2KgcfVldm4r+CeyUHVzr5A1QxQ/NMzPgcN7j
MtndFcHFC0BcpJuzCUeTHt25XUnnABT6aFjWieO2FzUSMsTX4RPEQ4L2VNzQKUruB4VltapjFmor
kYeK/uFNq4/6TWnn+PT0sgmYx+IzVTrOvq8ffv2dqXbGG++pxiGp2UI9pLaePk1o2vYZM+DNiVNR
nALmXUj+eICDBL0rJ+m4QdMkowEU1bWB44a6yloCJOP1SIo6kwAkXHRH6uTges9Gq3VnSPq31kps
WFNDdcFA3R+nSTz7pHAcJZLNyG2I26Utemgn6W9AApopucFcC73/qc05PpexuWFn3O06fkxX45s+
f8uneIA1lanQBvqldMDqCKg2qs+soaQjKt2qKT1ZsHTOoWjJIRhxN/JsWeTMilDOmMrOy45TjlG+
atKPzIKESJYrRrsbxvkACTPQrpXtR0N353MgC6Z5KQnzKdJflkCfvmraAomGQKxU+MRaaubZNgdx
0pPXdhzgBm5fuI8eYZf8Qqm+ZaDPkmWXVsvq0aMfJnr2X98189bDb3PyiWHH0Tvtk+aic+jH/hCT
zu6Khbrc4V0pPVqaEPmn84ghjmrsvBoqu4zjNpTj3A/2yBkaLRo9pHMTIYMiIYmRqNucAwb9E8+6
ipp7Q2dp1hNt3qOxw92ZuoDlyvKkOg4h5iKelkn8UonrhPDUtvXVeJ7k7BxGo32YOmjjM8v1bnbm
uyxP6EmNQRor3mZrzCFboHoCJ0q4kjVx+h/yc2opajyLWLN0+F1Jez65wIw1gtlYzFcRico5FeAB
CMpqPp2u0C6s/ke6cGToDPaWHXrIWo58i7CmAzBYsmFa/6Vd3ewhg+TrwfQbbCnOzcIznh2NCEcs
mQFHsgBVG4wPAdy0rXx8VlpOlVXnTVA1sXXckBAkqEBU4PTXZkBnUzkDKe3KGxpNxQ5aGcUhrYhA
L/xXa9TMy1RqT7hmtw4I/tJEEOFCc99L+oQ5mU/4DA0qv+zeyQNZTpDQDpNRskSNXNz5EuNWsfFx
OjJYFYzDodwwXsDyl6mQiFpogy3mcubYGWDoWO8t40QkljrQ5T8kwn5sGWmBWhlgMgwIS4YmcPrM
3w3g3mmDiPRQacwxnBaSETWJDicgNNyVxqZmfc8MUz9oOGB7u6tO5WxEDG/Bg7bgYfvEC9OqFTuC
v2jNgUHh6NQJylD6i27CeQd67IdOk6gqXVq4cmv5zFW/S9sfbgFuFczUSoj1kRzVeyNp+wPKGVJm
a+82qyA7N2ZKmoM2kLowkXiPGYWcz3zXkr25oxkCsymronTVm8soBl6bl1LV1ew3rfgt7WrYu37x
YHHO5uCTY+Ns3gQbwx50HBe6fYyd+Hvl6+RUG2Tw0BxIcPKtGzFvi30AJgRMkEwTztX8MoYpOG8i
p20eRuIT90b7U9EMPwp/OjYpSdKVeEzssYx6M/7ohPbbSeBrjzGmcwq/9ww9T6D5FNd2yShNupyD
stQ967K19ywQL6lRPemml+wSEX+fKpJ28tHDRNnRJZgUuoaCZf/QQb6O+so9ljrw+Np6jZMEcDLJ
Jq21tGEtvAQTVGZEjZ+xKnBaTTNA3UXMMNUif0GT4OXrudytnNuVssxb3N6vfWox8Si6x7wbfq1z
z6UIuZ5qQTJ2MrOpvcAAArS27r2cpkg27Fb929pltPAzKfn1JPy2oLtWn5RjrRGRm1TFhQO8mKdf
fru1OJhIRxOslLyDEEmIBmX6BpjRD0yE2fHKGXGWsVwNWhQbHugFw1wJNbl8dQTRKRmVFcgQima/
3WgMRF1GRSkeVs1+X3RimlBkm2fU8qDC7WYHlbUL6TtP0RJDQBTWdnlrn06+6FFH6spOLLZzoDlN
y8O4APO2DgxfWeMX+YFEjNvDUx96rMxo7ucp6HPQlNAQ98XGnyZ4BNMcBTisJHUi5kxO64tWNQ/+
6h3Iee+Pqp/0s2xHuWvtBY2ufsm3QpLmF2m7WcaMlK42g7iZ5KDEyJ9mjvCXiaRstHPRQulNkFxO
TSqIUUFZk0csq06oCWmfnazjCsKi4SZ9/wJ/07kT6bihlZMHU5Gc5UwFoYQeg1UoBDAiStaEWGvz
g6kxT550ivjKXkaQ8LQ0gGPvh+qE0BJTlzzUvvNSe94PAa326C3uURa9e9c2Q+DTpydMvMuBYXOw
qEyOT4Yq77J1vFSDNT9VjAwB4PbPKzm2l9SuvSt0WeorO5osPz6sg+0fWpdCqYWRQcvJ4hxscjqC
qcC1KHeNEozzF9KvmRtw/Q3GSxlP804BHa+L9qyNdvLkrNnvQSPok0NzTSb4fOsAYzosJjFTelv9
wuLPESNX6mhpHuk0qQl919JfzYTA0p4IIbMu1LHNCM0siKqorPm+puA6p8BrbNt/a7ZhR2wm79bc
vFVTZwQM15IjVekvs+HVNOMwhl5VMTJaV0VAp1vjW+txsQnjXk9aHcgEVl4qwP6YQUk2xh3Zddm+
9kkShwJCrG3rhz6tJmL88Azht+uDkQd6dpL6o3GHXzboqgMpPPhrhXfFe3gkyKE8dR605AaSbEng
+QEKx7SDdsI5cqTzjJYcM1naJkdwJTrJt9DE6wEKLM5HRc9qMA7oYn4yjybTPJcPHmvxwfJgtixC
tqGuOvSHoGSCXCy3ML3IxSO8ftfRvcyclgnXbD8kRnUQFidR8DmIF7rIyVjdBpviZ4krqi1bmrvE
J9qnXYzDkPmPAzDDc5xgA0lmT+wQpoZKVtAgJvCuC/lIrkx2o0bgIfgXxpLMw420MgM/YdON08Xd
W5n5PR755FLEESVgVnQGxYnEupwwIoaiNHQLpy9P68jVHiPQnzu6kNTQdAQjlatjLLX0bO0aYu5I
6gvyGUZPO8Aa0SlFGiY3oY4udTeuBI3JzY02aMI6OXVi7E29G8JxRR7lr6K9+Gl+KVzYRGP3rXMr
CHjbbNDWwfc6cf65ZER9tpP1c3YK/Th469kmsIK+S5JEvVoOxIqU125De8NDJ4U+S5OTphXaUyyJ
VgarmUGWpB1d3Qn4HGH9e0sGSubWvjb9LCIkKnZQa+g/yWAB0Lmv+ZTuCOiOYGazeaOeCe20O2oD
DqQZ0P4unXyIMxBIFf7aVLRcoWlPWQijgCCCHn0FcYpIc4gYwTZsNd5wygsOVBrHosRkJK6hUwrp
jXNAcNNsD2z92CWuvTO7wj97NIzvEVE966jSgiYzb8vJ1vZeTwWXw108GMQHiW/mXJGLRa1yhQHL
b8y/c8r22F19fR93zqf0amOXe0gGDZjSGTF5XZpt2wYhfa0/ndlAb8cSsjLHUnjtI/NRQ13NruvC
ErLQJR3a6yi6m1HG/d5qlos9Nthq4HuSC2K4dA6gb/doyYnnmcdIjOBd3USlbF6LQSyJfHEXbhUy
ml5afWj3aTzRL9fVZVWpGTXoMiJndNbbgXcOPU1/tl0eulUj6A7fW6N4SRiqZQPwsvaYmP3R8iU2
H6kZIQ0JYjNazq55R3alS1QZFzayq001jy+RCcpCfnhuVM1uyd3lfnJ0ik6CWHfeIK+oFvpdba/3
mqjVzuIUFprAt2Ga9nXoK7u67VpjOYxEPASd6c5Rn/ccQbFcnIvxNQ+F0k3QTFqOUUhXe3dGQZKO
LkmZ0tqbNm33ZWaS047MTLxqfMTpkzxVvnkpOt43SfLdGWRF2M4DbvTxLePtC/UEVmm7EmeS+Jdp
9l+cNf9pDOmRunBg683/+cvXz8a//o+vnxHAINkRrJmQm0Lb2S3DaCj+5ywxmzMcsrREbMO3Xz/8
+gIaPg8hQECS7uru0CDRjCGfnHMz787aapAl9/XnP38IY7s7S/aukkqbb7/+poq5ztKeIXvlupy/
J1aLIC42cv3226p6vcQN22RBDuvWr+M5gQD7n291YFknvAdsIHV7/vOLHBdQxX/+2V2oQzOR/9Ly
VJ4lL++8OvpjNy1ybzuNc9BMdfj6f3/+BV3GgmNr64WKkcwfz9ZIVgUCeXuJX1/S7Tt3wI8vs5yy
XvTnypz5sr3tE7d/WRULyYpxc2as+iQLghuc7U9+gXZPwEP9+n9fP5o8UiBVYj+RXQcGxwGVSdJi
c8rosPY04dfq0FhLdhxjxqyySn6I1fn4+ufF9sm0ttcdjPpZEa7imjPFseYjefhS2f1/C8/zf7Dw
OLqJ3PD/beF5/d1VTd3/xcDzx7/5bwOPa/wDnY3lC0tHKY0LEQXofxt4XOsfYKZd3RW4sXTDETzS
/xh4nH8g9LYN5OWubhkmdoo//TuuSQN1E557hu7Y7v/Gv/NXDbdj+o6DmJxJkWXj2bf1vwnK6a0O
a4bK75gI/5c3bIDoh9WYIK0liOD+6Y35F+aczXT0T4pgx8aPY/FKbd+zmL1b+t/cA/EwStNqkvi4
dEaxN70tvWFEhGhIwja4bjv9g5X1NBSQu5cbv/a+IS08lRXh79lYvRO2dG5K4oC7iYPEhICtmJcE
WQYzN6/OXojSe27JzAyREF0yoqmiFjEGbR+ya23yoeeZzS53sit6+ePEirzTyGii5Onu//0Ldf8q
t/7jhdJn9XSfT8rl4/2rIDUV5Lpbhecfl4S84p7IDyv3imhguBygACkMcpWdzPxl6+VnmVnHdkvB
ymq0UxzrdlnbY62ojqlefaI1vZYlegmviEskJ84OwygOPkGFblJHmQ0dza4iY4zi/mwekFzZJxMX
CIwzFa4J9ICmt27cpLgpc6oODqnG0FhnjSELaoz8NRP2cC7XlFMxsw5OrQwrORGnES5CMjtdfKaw
PBWFLTvzhLI88AsNslvSf1skgVBpIo+pZ7zUkPuJ4oQNQwDaMfeYPfsWNJPJzT6NfDnW7XQ/Cj6A
VFlFZAbGsv6WJfI3PfkEGo4qt8ie2oG+3cTexsvCvWUX3xu55aT7448R8G3IwG+K/sNn9Vcbxx+f
FU4W33BIjeMO/dtFyeyuRbSx+kcYU8yOZPycW8W73yNtqCno6wK3ZlcP5BXbxI/iLUV42U1I6pyj
0qgS44EmSZkekwKZnst85di5YgdHz4w4qJ/blOAgR3rfZkWMsWljVNVhK+cpqu5YJAfiLWYkIT1h
UcuD8TYih4xMstbhRABCyKhQJTCdIG+47iWwym6iklxt/2dJeX22OvkNgMfVJoQTk7eTR/QCApqs
l8psX4cJt3jDhefOBJMu4zUzinflgLRSi9pjYUJ3Aqkl4vhym8fa3WAiIYS0PVdnS1djSB46AwlT
zGQMZJ92jXQt9fwH3ZjIiFxQrqZ5jhCd3q9dPs+q+PS64swH9Vj5XDH/4XP6F2uH5wofmwmSefF3
Zx2b2zAs7uQfM6udok4nVsdLnAWdW8Ne/dTbxbd//4DGv7qJMasBcPccj3nk3y4MB2kuwT08ojUT
DiLEPS3eKrS3m4E25Bs5l7eWVoB89YiRXriCcT3RHW0gug014YdZ8kkrNZHJcRy+//vn9q+uWQwN
WDtZTE3fYt/4Z9OACQEAuFzpH11ISooUBo4EODpMnkSFXZMkBzGGNVa///XD2lieLAfLAiiDv5uu
/A7bTAln6Vg55efseM96uxkAmvxTySHeJXNxKEhq+vcPauibfP9PI8nXHepgcWOb3Lap/2uPyhPD
9Cdu3KPeE8qdJXfJRKmYTuU1ZkQSui1eJ3ssEGW8xMp9LnIKSzmbnChd/dMw/AveeWLY2Ja47aob
kWN5yVlkYr0gQppfgw7tAKcoQbaDsoEnUoZtKYqoFNU9eh/MS0v2VnfaQ22Lcz3yVi/uZk1EmwKw
iqzqOUWiZot9DtSea/NeWM3E5JQYkaKsTvC3VJBYl5q5dtC8JwuzT7cGSWSlzBEo5ALQgIxDve5X
r78UbTFFKJSZVUjC7eK5JAXBfcd8gACNZzYVbhEVEg1x7Bc+wR32JwObixGbBdj7fqSfM++8AjBG
GwwiK9GkcFmW83q1EzYD3abpv/Cxkf2i0ZwEpEorCyH+szU2L4hj+btsrYG/LI9uz54joWUF9A+e
sXDwxHzeXEda38SyAXi23WFxaRBLCSbJ3+teWhw7FMIksOjBbCe0OkkJ/A9XhGn/zTVDIqaO/40L
0XQ9sVmQ/3oDoJQuh3Tt5mPiEzQ+Wfu8pue2rOtBiwlzHP0Hb1PlpkZ7A1KbQFTmkeu0aoikEqgA
DINoBI2ehRqs5tTh6UfDm4agrAhoryDRQnUfiYRE2zxUnJT1IbmiBH4ZckwIZoX6odwPLOgRzD6o
8/bok3JJPLjm/MrcUtK5BrejNpo6ZPKI+SijG9dBdeOGylo9dhDi4dNq+exrcXZNUDK24/9s9BMe
3ke/2cK+mdAEjeoPZmF3NyT9fRCCRtJHvDzPbawFrFm7Tb6jiH5v1ydLT4lNrx89jvBYgDoraBsy
PVrD/OYP5cQR0907+PDQJqH+6XMtcjz6OOtAiUUn6dSvTEcHY9nTwxiQAGhvAqXgjADy4FXWC8FQ
3+MGpSc5U28dyumgKjMEAEQ6S9LoRYw7NnavXolKVCiNI/9wmtEJRyMYWx5XhTFT8WToSAr1FqY0
05OVt0eC+1CUVVkkiLHuMPxF2E5Dt+Stsl/7CUn4LMfHWjqfaKFJWyI0uW7BaRgtuXXC5XnHcNpT
CuvQdZBHiYKOsJ+3Ybma/Nt0CeeYWEB3nWkeCGQoBIzqGjwVm1BQRHj+SSMcrm2L0zyT+OHwb0Oi
Kn5QmsG18yvmdwuDF2mhLkH/vpBoQ1gJ2mN0AechEeOdUm2GtC5DiEELTuZWc5pdpvi15JLI2gYM
MXmuexBtlIBWheKvyGnoFCbZjg5j0W1ztmhFeCXqN89uUzLDqm/ENf3RGyMw9Cl35CXLSSAVqRnK
ggwEmszHapDHUjJ5iNv95DqHrySQpbYj3aU7nCOH5LI7Sp3wi9hrhtBc/Ac/EW1YaRtITtJLMLoX
DHggHA3rIZ1cROKKXo8y1x/1cBYFv4atRBza2H51pHMrdDjdykBBhRjsUOvsLgB8WAXNhHQWOIOe
s2yYwZe6mGmvg86dGp02V9m+zHjU4JmVCMXmBkP61v+soLzbBXspsggR+po771OUPAnOKQ/EfzAt
ZF6Mq3vXZO1lTS2UXAPaRO0HTeYHilaamEySMwuRAJBgYoLiEbFZ/ZjofP5Vp+sXp5vPytVP5kiF
6lCtNE5boSLVnqyYlZno8TvfZuipEHeVOQxeD3uNQm9Hh4Vo3UEjOFXDHNIp0v0M7uoeIelSZAyf
gvm7xW1DCC9OJsg8JJLlN0Wes0RXBymb7x0pAYHKTBLCickOmriNg7m0fvj9OU6HD8lqcyL+A/k2
Q0HlxLf4E59qzzk97CefwcRikQKo1TdMJPYCHXDrpq9FNf6WLsOWEdU4K9utmi+DkN97OTz7ynyH
T1jI9SyXDSPnN/muWFzyijpGxqs7vZWOEw19TNHdH5xC3jJVIqC3drsgJzWcJO4maFO8DSVtKRIv
f9CPT5AozU8loYFBhaNVWJXYwuXHfclSX6N+uOsxMEQIYGk1F3ESFLNBQwW9kS4Uwdrldazj5wl0
9oRshixIEtNbs8R4w7uT2q8YZiusvczDNNHqpGRPb8ATVKDlevHQav/F3nktN45sa/qJsAPe3MIQ
9EZeukGoVBK893j6+cDap7tnzzkxMfcT0cGmxKIIAonMlf/6jVVsjbJFM0Imhxqi5SvZHaRkwgsT
Lgr97ATsG23AOtxRZIC3TAUy528+m2PbsvsYHmr6DQm0NGZDWEi12j0bVnETuuqSKrCcCnNwkxGi
Z2eaXt0qtdMuxjMUkAKj8lyF3RszRy50r/M8SH2CpRAjR5mHJh1D6ij5DOInVD0dLF8mzUi54T1G
FwrbJF3xu0mNfClKnoyamZQmLAa2nc6kEHQgxhapYSmk06EuXc1QDWBZRaGUbDJ7HJ+JbdDsVu7B
Fpd+T+pXPOJmns6CHyP9WT1vfwnxB3d56wXJmLiahdCktW6TxFodWnhoVg0orcTlF8XQvolNHu70
NvfTOjY8JZpLN6pqoNOhxwxHPIomOz/qSDgkPRFvi/JWWeo7tCOsNGA2lqyb8dAfNL3YV0r4pcgu
NuhfNIQnTOfpTVNNPXdVHtM2rIi5wPVWDtpXEbZqkNOQpc9GU0J4wWAWh1upJJPFoRdXTum2F9U3
gtGfcqYXLHTNC+lehd0Z2dYaLDcd2UamGU4Hxk+SwNskHIsDHcpX7KwEOH2Q6FGslUr0FoRvhF1n
sIhp8avE/CqWL1WwlrpI3t7fO87xGgrXb9oFLB62DzIzSoNR0mZoKQ6BosRUhmTf6KNsNwJJWEMi
AB3gd4Qqh44ikjBE7NEWe+nMnXi9EHWMw9MfbcAz18hS4lxn6bVcotCtsYiSa1XyRLXdL8xxYBEi
0RomJLTG+pnWD1tMTFPlMHuJKlI36orUljp8Buk2JtxOpWR874SS1DrjTQ4l7U1obqSJPxBX2njk
Gwq2LCx0ouE82Xim5dj8C77EmjvOSeLrw5pBVZHZKFjSd5SAuvbzZ9Hp13EEhTZW2ymysN7QNR2x
JtsPKHesQogcfGqf51lSd5PYefNYDfZEweNJKuwDloEMH3X1mlYHuSt2akPguMDOFSY2/leiLwpR
u24Amz8P2qIhWivpRnW6dqNcRZML0kwW+pw7Pbk84Lo5/Q/0MTu+br+fAMX392d/P0CX6Pd5kvau
2MOInIxg2Q8mLSvSyn0MR6q9konVnl6svumW8jxP6QL7o1uQ0cZ46iMJXc9lvzc72fB7MtlrLdxi
dXEIzZzYvqw7RxL6R4TnL42Z0xtsum4fBzIrx0jQbGREa9gQPTRFxjVdPCGjQ5gkVxSV8imRUb2k
+TNDnGVXTRX0Qnpk9yHViDZgvSnkqUto02FBBlq3dEJCIf3um/g6LnQtWXO+NSk7GRGWaOw9Fowg
g2A6USbhJ2VE17Fsn4s2BUCO6euW3804YfmluhI5TGavf0BXXrefg9URZ1l+y1l4lTvS0+UxZ/tj
WHQ08B4209PQ66zrPRTh7Jsa6gCPhTJFjdxEXFj6AMOIj6EvY2JgNqdMph2fssS55lVW/sG+b95r
IkSoUelxJTdQQdBihVSDwRv770JFipcN+4oUw3kp9r1QF3tdngIPFtOLTiW074aQMFoudNpqyMK4
RYW4JHx9pkdyfyhg5MB6TM/U3cEmWBsFS880lo2aD0hT7xu4Owsxw1CE66Z8StLuq+2oVe5X9/7s
PlbiRSNsYw6osxWyh3z0VsU+SoJ8f39mqr0CzKPnGBlbTttYT7rcYJCcL7/gAUowaqNd3IjvYQL6
Mw7FS2AGayMeekCS/iRD8MSGaQtpUSVVUTvKXfhskf/pz7rF8WLLEa9qqELEZEjqw705g++E3cjG
deh6GNMoynOKOLITyWqjdHNU4sQELC9ojxGNO6OUXjHMLsFCeyCPNcRxwiwlNmwxepqmf2PXRnkk
kmqlLycdbkTCCwrzJu5CbE8gGdhNl/zg+sh8qQnf09qNxf4DDE8WcJiYJBK7CbRUab/uDbaXjUEe
6TTPslfrP+m6rK/Q332TGGAyWunkWKvYMZsleo37lnvBy4ceoU5iwNDtKhld4rR+XBwoz9jAepaJ
XGqF8O4wl5BbT7WYfdTLQl2bwpQSs+SrDdIfdYK4SsNYn/h+SXOORIEmeYjAWxbFCHGK+JDIJhjb
yD8y5oswDCVJEKyuEPeIW2E+9IgsE6pYojcWLpu+qBy0josr6eRN6PI16AYkRzMlXBJXn2YXPGpN
sU1m1YABk26NrP/EWA7mzyDvMiDyoxwfsz6jKRXIcJIKGIu6PG4N8NTusy3ZQa0jZloiZFErjqkv
spdHm0ECPWi6vPI0bXKRvMZOKJoaMAKXkixQoo4LMdtNGvd4v8KKIwwlvtZ06wySMnUQgWKcDxUk
fjsYACr0pH0NzMonN5mNqFi+SP0CR7IOwDDS8dCocuASQs4GtVG9UqFoAnMvSH0yZCcVOChd6K7T
sCvbAxpiGe0olydipomjuHP0IPnouBB02osXWWQpS0AGR628JFaCp764ECIUYMusQrYJlorbI1UQ
+Zg3UQM4iWuqaZyeHoQY+s1kgUp0nBUDI2qbZOD3uI9vQgDWex916RR5uSQOCM+oTsZJdPjpZ1mo
H6LhDxBC1w9KNlHsDC9CH1d8ET7yU5aoZCGtr7FrqxlQqLvk+wVQonVLvSIxRq7dmoYs3ApsyArQ
roridyyIZ/zZ8a9GaR1Zm/spjZMakkZMMm36g5/nGmUbExjNgZfpJ7UtJCPk00cjX3FcoqVsmrb5
OsAJekgfUcOdEzJQvKFkL5fHKu7hYia72bJ05IFKJzwTtgVgA7xNBQYNA96esOphUwoqVwDGgWwj
L0B/hK0Up1fPoaoQYL3Nl5x6YUzg7AEMl5Uab+mhdoBOKbARjMq+G2sokclHqILCSMJxkAAlmqTc
Z7n6EJgkoQPfsxxHxqFGHecRz9sgdkFllcet26pFt7WCx6iFPBHdg0GgBbD9wvsld7WE9MVsZKew
WNMO3ceuEbS3kNYDu4LKI3h834XprzHEESLta3zXzeUnF5+7dQBraB/pNqYf8RjM8JvYHuN2Bysi
v0qNeBsJS8kV0DkxAVZaIKODCwFZMPDAL1DQpId7T4Z0mx/gFS7zaD7FGeyFRbu1OBZ4FFBtBj3R
qHrKnT6172NsUYvRxWVhg3R65tZtZMx06lvbquwEyvRHXJhp++akMFXaYpzLMAM00DBJPsiyKrgA
9mJe+7IcW84EQTAXobWOQrWbsVmwUahnTDLtVxAEpxXFDdJjV88P0RC+ipAqnUmXIctBQrWGVWlf
UwWHg7nTAy1y8f9q+Ibtd11hdDDH0UEjwJZdiSJtExWAFB7ZFjE38woMaPAHWm24gbSYD1f4M8QP
JAN8NvWwZ4nFGnLeseE/WmOJ9QeIoS0aVIkT25xWnQNf7oRLSI50Ge/KetuIsCGnEmnU6IdVVe7o
FLzGancTWwiRIFKSnBDkZyLag8Va0jKOuB4vSPApxkLy5Ef9vZEyGh3Z/KwvxlbKjc8BbVmD4Sv5
goLqyFRwtbLTJcrCOImBojSYhOxvKjl5rWBWkd88fRjaKNjtkO4GJTumucS+BuccyLQkLw16ew4s
eat18lPdFI65xGexzs70t3FCE2Mvy+PjYiW6HSAlsBoxPNSlDq0heyNN95jHJh5Rg5h4ScZ4NMTC
DURYvVKsvUnBEm7Gtj4j6K19INvkkC+J5QqwBNSuH6iE0/IA93vY690tVsEzbfzn5yWfPVlTvoNF
xjAXd83FA2eO7IDA4f39IRTrHpuYv35uULBlNdxtoS3NA/Zaja8I4UPDERANks0Ovp6mM0zCfGhh
rzKX1K7CvGRPiygSZqLMkLT0Rtzff7ai4IJuu7TT3sxBF5XiiOx2u4xmQa/OgGAL/S6K5dArRpHg
xkyxZwIm9x0JQIyI9SluKvL+/uz+QP4hHVPWbu9uXHN/wLctYo9LVncXpcr+7xeWKD6C+U9emIAT
NqW5SULlMeyV+Fi5YT3WOXdeWiKQAxbZFgRnxkCmbI3bXc9ypB1Eiw8qWbVt8spgmP31oFlVbCtq
P3kkhxcHQW3+GDv9f1LC/4WUIIF/0/L5n0kJu+J3/Fl8/pOU8O/3/JerqPov7LBW/NyyTFHF9/Av
UoJp/ms1y6LPIjEH/3npv0gJ0r8MzaLHaxiapMLgpa/9b1aCYvxrtRXDlw5vFswUDfP/hZWAMdna
Iv/fmj4SjnL8OQgTtHb+Dz+2XkbrtESEgc0B7c7eR/JhAAzF+QVZJWszEvyMmMNzm8AK1xMaQipS
OQ1B+C1TExLFJ5WtA+tEJMahLaxAez9mft5j+9Q2n12b4+SSyr90o5pdtZBusOTVVVj0WRtRtBmh
4zqlanaHkgQ+N8v7yU7yMkT3H4mEkMTeUkIJrIu2RWr/hhV9eiQ+wq96ZTigLt/jzY3nQE4LJzfg
T1JeHC3QiU1EG3aYEcaJ5diwmIonzUKoI0CERSKZ/JrlrnYEdWqddgrsIoAuWGEAJDR0oS3KISMe
dBebcsnpUUZ0uNY4gdzT6oCYP2vGRymQIDNDxgyrJjvUggrubNZ+GY4+cprE7gepPEl4dTQwhxK1
+K3p2nuSrYWUWHkkNf0Mr5YobSCBZ4e+TEyy6FKLCAyNTJjc8GcImlhX1XRNQtJN1Ym47kHStnBz
vcwaSZbQqNHLKt+JwyeJLd8pU2ktG8c8S/2hkC5imMl+rYM9qmMNsly4APBbfHqjU4Bd1llN+mOD
pxBBbNE1b9QMnoP6K8Qb4hKpNCWMFGeyMhQfhUcClMJNTH3jAK1TfrMXNBH0zBhfnq1gEm91/5N0
F/J9wlesQ1Ewjyl4uyF/9aph7Ee9d5Qa0xPCq5Yz6gQ/X4wHQsJkGjiqfqmzW5rwgQOGyDo2PR7o
YHjFNcfY5Z3wICiF5NRl+lsHFrEH9qqOpVk10hQItbGRP5QD3IVIkpZthN25nZCnAHNUubW4q0CY
TEScYLOvoLQyiHaVTxIam6oR2WFrCO02NoXnuAjQFDTg8xH9vH7ISTyewwJxBQddsFC1L+VU6js5
mx86ZZBc+o7tLjCklp0JASFT41ktWwZBqXsodDALtHk8zOIYngsoRuydVjt3UX8c8VZ8xT90pp9k
ZiEGYexvN4GIfG8IYawUFKTugkX2YvSZa6qzSiU3bjshxjyqfGwXXLoIeR53WOdtMLFrkUdp+lYn
0smRUlQPMZZqmppjNELIX5Sr2SaJlrOufRjw/p56hB7EnZT2EsqIbVi9zJ7k5VkW/DYcay8ncp1u
OJ3LoqLuzoEuMT0+SpSuWpsRw5nDCxnFPDrGYvsZL/pr30L3BZV3DKv/QJhySWZKczNeIfqOIHe4
A8QD34wxMc9AymA3CQ4PGpWFOxjfaRgnuxHcKlgG2Zfgd7lCF/4SsmiTtnMEBTn/EtL0HCnC7BdT
s5W53p7cgwUhJrMVYldsAhtilC9pSq1kShJuCFKCh88qBtNxhThovX6dC6zVShVqx0DU9Ya9wdix
bVrq7i2Z60OCfmab4RoGgfkLuEt1414/hUkVuMWETnQMu1uv9d9waCwHTaaKyybtLg0/NmLOcruD
2pwhG3yoTwqnS+1KjMeRXa1bLaDhI3yBc4jDVBHO564e8NtJtY2YL1uSyjDYKZeUwpsJSNVC05PM
ZYs0+CQocuQoehXRQAV7EVEsVVKJWC8XIb2PRyht824qpm0SsvwjrBrdpKhvUWHMDhwi/BgSm4a1
coKRTUDIiuMi53DpQj2IlfGuBWzoST08jMJrJhO4l/fpq6DCGdbiaEBfNRfOkqo3waI90Slz+JaC
qltTBT7TFcwRevkUidZbhPOCR9lZuYs8mP7U1J9hLZ+HOBq9IS1fzLkytu2gCW6UElEw4kJRluPN
spACEF/4lA9CsFGFznwsY+Io4nz0oa5dg6V/mGLyaENdxNqwwTTQYh6XerjJKTaEds920DJ/QikO
9qXcP1ddrt60+Nvsps7Xc0QkuBh5iYAIL1H7twUIrV30N2qoUylmD8IkPnRi/Vs16cdAeuuQzJs4
v7HkxTMOFPN0kSAQQwys9iGQhyML1eCZ5lQSj+WHC1q0BEFSJZ7HNq4uvWQ8F5G0nEypnTH0iARf
qd8LUY1p0QlHlFgCtqrL51QnlU9r8xuJ53RMjB9pCXVMWXaFgCOxCQl/riSvSKT+ZihZiTffRUF1
/KAGzKFyGiCF6+F09RC9mqWg1dLSr41HDTyBToZmzBOYTzbaS2O2XgvyHqr9ysd7DMd5JwuieNG7
wFYmLUdF1FeYGwjgq6QoHdvVg18tkj28iBdsPMazVWm7kGbDCmVVDzl+lykCC19VmQ10VEBmHGon
tBI30FvC4VsUlb0FhAWBI/Nasfqu8I6D/C8z+8cyWSd6/6k3erOfYZiZuZyc4P/CrjDl3td6osWy
AmJ4F7QbXUN2KgUWphri+GtRtLOY4GKm6A3CC+vXYBB33dWm5huJXNFvxy6pKIsrZj97KWS9JRgc
v4z+VzL3qt+qCWxerILo7iZ7am7W8Tw60AR8nPElA3/BM0/tWSp6ABE2lvUTfBXm8lwfPE1ZvIpN
jz3BUCYDaXlivyl4fZddq5y1UID0sZFLMcD56Ski4c6xUNO5eEUlp6YjDlMX9N3UgE1HCW3yKiXX
bEnoqk3Sjzw1lW9W+snoRHr2hu7ObOGipasAulmg6621SGg5Fazf0PVRfWFv4icY+eIentJL7cxL
IWBTKc1vbQMjH2db0DcYiHjEuTn102E2xGs407yTl0E9Y08z74xB/oT4HSJz7o1TOKybtlaQfM2A
5CKq3W8p1KZjnY+xq2WglxrfJHkqa7bhUtn8noy+3JRS+YypwEdX4b2Q4qKAn7iie521n8sue4y7
RoGqhqHAaLqVkL9Gca1uyGOwxZnUp2gocGQTV6oc4mOP7sqvuMXaR0qKM07LNKm1jlZCjDtNJ8kb
GTNbG18dq3mpriKWhIQN097rsCKRKomk0g4qRjKgyQkDLFnK5Ssa0XHIVHpkE/coY8mMqgzsJbKq
2I9VWvvVLOJ7t0jvQt+1FHENE1uKNtLMMqzD8QWzYkzOuqDGQ4x5DRDbLgVkSP0gXtDfbzKcAtnS
6v1u0OLR0QuZmRYMC2ebZVsuyYup1OIlyU+RYD3GaSfsFAhDrg5iixUD3Yf2kCdoZboZp5hlGdx8
wgrVml9oQkqThgEc3JSNmZngnVLoFBiUb5oyQWhSUgUaU73rGgwTuuAUlXl1TlXxI1qhf6BxJoF8
pBuh6vGMlaRW+5Mg7lOjeJQN2O+E8cFUIgCq3BvzypKXxUr0qgqxxZRHv3NBKvd61pT4awdPsRrh
ojMhIx6awc3CFGDEVBuiAkkAtUm5gL6wPqDY6va4saOGuP98f6DGlnYIK5XRgqbUqPSPiFSu9rw3
8UIEBkhbY2WB9Iom0xwn+JfrywVY9EbrxUvdq9WeVQQxwfrsv/vxv/vdNMgGFpEx4vf1vVmDHKXK
4WP8j3/l/u+CWpIXR6dp41ARDf/41zh5FtDc/jqGjhreBQZc6Nn/9co/nv59UKGuLDY+bZn797sF
gdZAGLLLh9TMefn7X//9b/7jS//9T6QQ2z2tGnWHW+ADVrDk/f3in29wf2+KVYydK4L154Pvvysb
SBeBATsbXSHXHdOtuiuVrXYfCo0CqnB/oVxHwP1Zm9XI/mGw/uOFpmG6gTyKCZEa5I7UdWDc0sKQ
iqwUt5dGnsr9/SFIigOmgRmUXa7qOtX94+H+O4sITjcsUhk7hgR3Iuxs5Mz8d0srzaYOACXuqNHl
1ei8qCPC7rNneb2gUc4I7Yj72Fs5HFqsxvM/z/7jdyodZTEZen82qFsOcq0VvmoVe3VGgjtq1Qzz
lmbZvW0mw9Xgcxp2v1Eh47WHn8MQQ/KVyxDAe/2cvx+wUYciP0r//F2pWxiML9qfPhimxCTtoMrc
BGOKD6ZS/OmK3X8/DJO1mUv5eO+W9QYKYwGXCdwzeZMV6Q80XWCNa6pFGxNvBZhx6ysKhsKKPDTb
+wFX67m+P/uPH+UZlsSiHhjRR231Nl6PIGtJURBWwU+6Kmruz8y19Xf/MaoGeDCkxrk6SuB9s8px
7q3A+49/fse4gy5p++nuit55T0KXfUXjZefdXlA3r6Jl+9lIkRU9NN64SY9w10+v076wIQJuard1
cUOYsabbImhPtM112b+OGx9Sp63TA/MqCJTJ0Qo8adkFj/6Q7iHkm46P8aqn3ejmbI66PTi9C116
tv1ljxOV3Xjv64cdmZzr0r6mjfuamM5xctLda2G4rya+1Jf5i1/0Lh8IcvaoAXOUv7GFF9JHbmw/
P74Gj10GfACbp3ci01n28Y4q+MaxST4lwM3nbzO2f1q3sGsXBwlndFGv4pcb4aXrVtZjvmBwzrnA
HYdvN77F9UnFkk3dIClql2upfXF6Zngoy7KztDdg7+ljmi+FNSIB7raRvK9brwu8ct6IwgbS1JB7
1nypl6uOXS2BsMtOlHWKnDOfHZxgsXt4u9jjddxwSSQAbYXkx2OWbpHoDT+F6YBZYEUmRY6IAd74
ynEQhGj6HAYWWg3OJvBfNjqLwi4Z+VoLYLriwNBBhs8TfrTUTbXsFqh9EQgBjs2eeokKXxwP1uzQ
w+EiUBLo1slkw/ylaCy4G1AgWd9KHwTK81utclYia+g26ePYwWBUHDgacbYxijPF//ph01nK8N6z
y7dF3TB/pD28TQdTWEF3452Ooh9EJ3PJAmZdO/WhZ8U7hgU2vA7Jv0jhw4CmUOuZj+al3pnmJQuu
rFge/1NfSw+ZhunIN6xCtNoNMnfp/PRlnp34Rbkg0agcnGoSW30oTrLkDKdoj92dvafjND6xw5Rw
eDV/iV8i2amca9OPfolXYsM4YRDESIH/4Ozk80vwwKyIHeo5iz7xB9hET4Mbp878a9s+iRuPxi82
bbS6T4QPWvl3VboyAfGO8pA62a8iPyWjTrrxi9RsmnCC63sSH9Cdu7GLBOQn+KJY1Lhei3OuTpF8
6M7Fc1Ydhd0PzAe7Ht+H3ZTdOnlrbMp8pzFjVIGDJJIRPUSTi0LUyxXFpcTRcM38mX4Ujtwuj8kn
Q6DXhI1o7FQauYnXPw7n/HdFC+IFRySzo6XkVLPHdUpe9OpmoctLqyfk0CEtIAKN8abDvR/iF16B
F0w3sVHkqmMfy+Cdpg8hc6v5wnjkkvXO67IXv3xe7N/ASj5g+A3OwOY9c1LYiiuTdFv8WNB9nKV9
kGAWFhc+O5kZkG72w+Wv4GNx3+D0IN3U6sTgCiM3MtaPhCyzrNY8p+iFL8ef5IaIuLBG+9BhoaOu
IzpVnFnYMPAXnLjVwcZGij9a4Ck9HlDwMhnM8o8wsJfvPxnJbYM3gGsJxyg8MSgzw1XIxFA3/JIw
Xw7mYLZ7HJY4S0W6T83nunqyqq9e+R3Vjm/lXt3symYn9rYBsNVs+JNxchSaX23A6kN6vfmoNJtc
Pg4U9wOZLoXkS+O8lfpPJbgOCiXgssvrWzpj8jV91MW7iLVjVl7lCheiRdrXnWQLXJERwyLub6lA
6pLsBvbikeTzJ6Ly9yvcufKlbb2woRBzV34UvUFEXW6QbujXGbtecQZH/cL6htCPZtcvV+vDvHCF
aVpyXgfnM3bMS2ef4+hB8+cv7mCdTu4KGbIhoiW+7UBdt7l1GVXvU7kp/hrPTjPeTo9LzuzJMy6H
4dNm89a5mzn2naHEZ/jSvv9iXp3YFM0eb1r2xQ8EMcw917XjBZxp3uBqa9JSgkdhfVaRIz8K3w1A
3Qe3CryY+YssCQ8Xt5XgSk1+njfqo34xTtF9aorxggUwwIx1zyDkSKb9/IYE+cw5AHcDxfAX9a2X
cIX0gsu8gYwWPjFzIltrdnggcraM/plDUPnHqHUGD+rPmzlt5g1u+vMXsw9TKVQ2vhd+O+ku2Ep7
yV9XDsKVBi92UKHnXvHCZNm7bO4xc2F/hoKB72D4ZnzUL2bKSsqoF57JhSp+hA8iHuBfDnsuFjCO
fMFIXQ09pA0GdamdJx/v6qNw+obvI35x6nqXo0DSzZ3E7bj++eQVJIVpV4t3C66XjHrJZaq+f7yC
/4jhlEejcj6ND4+zLzxjcWyPb7g5fxg3lj+uo+FzgqLP8Ysn/uhyV7OKwBZOs01nF6zDLOwiF3pd
CVWX2UHaC8/EMcKlwP6xuFZ02FZ6octittwIUfAYWhwrngpOfmRjz3BobJPLoXC6KCXT3fqVHfHr
k5HHcmE4iNf39ZH1y7xwlSBUg4eyErcbJH1H45bz91gP/Ffjg23Yke6iEyEDyVwmBcUXL8JJeJb2
XCT+e01eJueLk6A/Tg7XhdOknTjjPOX7ryRoqDYM9f16n2oHvKJgiNjSjeUFR16tfMleED3lXnlk
eQ4ejVPnMaIV5ig6zExZnCvjxOqn3bjL0PuHbvIZFQeZ6+fQSRTmLZ+4+CxlkGNnDnrEnZjyhO+J
ydGJqRKclQQju317583UKDlD2soPTJXhrli28ZELz+STvTANSnvuPPolR74Zc8Abi7t2eudbKB98
mxCSLoiuzcnpvFaA4WwbH+9Ne8QQR/jgAcRzxnnJDZ8Y9gQEh55x6wUGdOVxXQp6iJvosyADnHVy
13lkTlErBB49Hw7A8DnDeeMqN+Z/3kV6RLvHuoRhlv1wWCz+q/GOnSzbvtlWwbX94rYODJ+rUiw7
luw5pWzw+GjrNHhCvKOKEo68c9a3k/m4jlLVyyRfZqAfSa0L6h2g8USxoG7Ga/YDFm9S7YUPRsoZ
nZfpEfwA4r/eP7Nu4uNl1h8QJeFijVdOQXmMrwnONqOPxCTfDZgqesUh6Hcrps+o7yxXlbmS2Ig5
OWSCuT8JD+gMMZLgFGs0e3H8A/yATY2WsuXfNf1GHfRDFmGjp7CF35FBRlOrFp2qvWKQ0OnIYhG3
yCZexo52+jQf2aQTwWEzNaxxHg4GqRYc7XNoPF/n+q0gew2NxAfalUUEDXBCAYMVocRi0Um7bgcF
87iefBLJ1hINVuzja5aDLG4omyqPZdUcDvKjLB31/MIUZQBLjF/TXppBMFYQoHLoiLyznK5CrhGW
poqyomFVm2ov2JTWqSpftBOEOjgRGQ0RycffqSjO1oRZ9ToMzPJUNSs27DyHrQSp4Rw1m3m+UpmL
oy+Xp4jhSkWsHlBErIYjbLY9apDlIcTIxVPyQ5R/m+z1X1ha8StkR8kADj2F+zR0af1Q06wD7Ijb
Fx/++MWYZTmnzmbs5lssrsdro27a9wEWOpW/Bu3Iz7RN/Tb3O3EXbLjQfQ/jYzOpG9bAojhE5rnj
x9tkniXRSXG8svCs9XzfZ5LrmgfhmSQJRlr5xnzFCIAntXIOp01vnYj24rDi6qTGruWlfjk6uK2t
08rsLABgMvQ0lx0G1crkiL/N2MfXSxCfxuHAAbPjYGz5ZMK37HdYXqndYHbb5hPSAHBHinRWjLbf
SqTVk0ZiZ9QpFMJ40xExc5rmrYyI6dh+Te1PXtD8u9HdKzROZqft5Sfpo3a5KQ0fm/40Y79x6GxM
DhaIoYa6V/AjDkDZM3G61iDSXaBujV9Wgw+eGr3Xsu4ln+EASxiKuYU55F7rXlKfN4ZsUTdx/rA0
B06Fucs/oLRMxl7VsPDAfw76rZM7cXZY0gt0M4/a0tMYXNuV0egxANEmsHnCWJn216l977jdc5+F
lKq1e9C3tCwyPP8EBwrPmQiyL245RBPcxIlBTAV/Gz/hhPuRNgOFnIUjzw7kixjpV/Am7FHj0FFA
h766H5Yp42AVHv4WwonJhIsbqX6XnsrEJZ48k5z8hMBJwUndbW9i7Cw5CdA2VhTblO4JgbQAiJQu
uYB4AHmwp+pe5My469MSG4Fr9R0ikn60BQdHHQNbTuUqvtfCOoQmbuXcHvrfJnzeay2gBNrkAnAs
9tNXmMBF/wIbZ9H2ifBGZBFOZ5NyEuoDv5nZeb+Uo42FebEJFFdl5kfFOr1NmuzIuMjCuPZa61vX
mYXee82RKh/SmckrdI+wiio2CHzU/tZFF0v8pKHOV9FjvyoQQ7cepmOlp4ub1DGfHmDabqLzvTBB
nsLm6MM6c+MYD5bm59/h83xlwbMWOnQHFXcukF0s1lOkswABrLrY4cGbPCYKZYgvOPPvEJD+oVfd
9FCwDNrFq9DDdrODp2DLpnvqN32EYzWC3L2YGORfdyPNnpv20AIMY6qHw2bHnQSJsK0/DOaf+gPT
Ia41Oyco0TM1LBZbjvYQ3HDGVn5nipO/BB8qmiAhtxtImI/hCXxXe7B6DAd/4dIzFLuq9keakY+w
Z5UBw7eT9BEcrYeulpyyM6HseQNShJFVkcusDrvYN+UjgczB47Rn/mEoGDZ/iWudKdvaOGrduaHR
3hzm4RZr13B8WrI3dfBKZHlR9K5wACC6dlzbuVrbig7p4CihWLhkX4vi9rfiffzAW22JXVZgZskD
XuFufJxRstk43xxZleUCvqzd/OL/0SW7yM/dlUZMi+MU1CJoFsPFGs7QHgLVVUdnYr5IPOEEoy7u
vBqkDeLBJzMGJgQJwZYjSlb4lU6B4aBDkMZO9zGKYoapOzv4WDbTkbgEZjevO4YSMyF5KJQHn6Z/
CrfLU+qlED+tqPBCzsiwaw031D9gL7h1TWDsfptU1Mrs95wl+mwF8yoa3FPVTnXKD2uDRRTX3WFj
9RKi0Dvpz4Asngw0LJ4g4TLeUWN1r9jmkzha0GkHuKOPimYV0RD7q220kahRAlcX7AaeLMa1m/QQ
UtBb/4u9M1mKXcm69BMpTa5e0+j7hiAIYCIDDqjv5eqevj5x88+bmWVlZTWvCYcADgSB5L5977W+
dVb2+yHdMsawrujR1v5dk5sSaNo6xntDY+7Mamq8kfSwx7mnb/BL6Bt9kT65WD6CA/ZsBPs4Mfbm
WSzoeLMqxHxZf8hhC/gf6OOgvmfz6jXbZgx/Ft5buVaRWhrrHBzUrlgbB7lFRllebt7JXKBRPSu0
FGaY45YTX3TW38KNVJYBVah2SH96jnfnsl/0z+jpVoB6/PHVevPf5b1RF2qwixbl3eAV3/CM6/nE
PkKPgBq9n7GtPsST6fPOEJ9ybZ87y6q+8YcGjcnqMQOingF5XDHa6iBQ5SgxKLbW+bHDvsOaiGCd
Nf9UADDf2sv6NXqwiqpvTMj8NYa5Rt+GEev3PjfQYQA0WMryvQifyfLgLhZPpXEZkPDas9HYOuKH
qsshQ4VNqQLBSXAwh/8UmWilq7M3jk5sf1QISjsdYtIc0UfV417wX6d/c7wnCkXRIjo4y2xHeno6
r7fVnFTGXtsH/Syhr8Jz8bewbznOz0ZCC+by0L3aSBCoaZ1HeiDUDpC6DId19UCjkPtLI5m3eKyw
Iu4ZZnGqYqTDqM1BGITTeiavBuCKo+bOfQYz6QxFqpote0BlcjNZFW0wotytEU5rpu2c/GJtMQ7k
hMyKpe1eRnGl1a9us+nMjpJkGfJD8tkU7Ylk+DisPrgKsBtS9qZrxjaIgjNyV+cAPE/BpvvD6I9T
Ewpum7nJzL8nUNlv9rJ5uNYOicUsfJH2Cs+jcURU/zat3v69YTQ001f9a/wTPuQnCsGc9vuCwAy6
Jwt3Ew84zefesFXrQzy81z+EG4FzZaRHrXokNCEt59wXP8BAWONQF1BxHARQqWrGAEqrD7QDNNoo
yA9nyZYxE/og2gcogKgQWOVRdBT4h1+LG/rRet0xwdg4W4r821juyF54wh8LJd0rPvIroU7kQFgx
qto5zSH3FJyNbiayTfJw2KsmEyq2mZn3J4JkRv6DIw+1jkaVlzGTi34XvsmFQqdIn04vwUuLq0db
mOM8esL6hPp6IKmneKGl+tVEVyotZU2anWzA4J7cfCdqWsIFY6Zxw9IR7wgE8JRo3m67k3g4b1KZ
rcs1x3tYYryg7a15WG8Bqygj8VXug2WAtI5lPbrEEvWauUYqIL95BTgF/qQnLf82TV5T46A/9dQT
dxt3WHuMPzTOveBVuUTymVgRzoHHY8mQAHF79ig+i8/8yz2au4qTPX2NM3IB1AJ6eUu4oWU/x8G1
pFT5jgg3Cam2L+5J33N1kBNJH2NtnvviCjY23DU7Vfx4h+YzvBePYjlVZWfvOdNJvzr7JfpX0gnj
hYWFtIZubk2LAVtSgmNKuzuoir8bMDfzcePvaQ3YS81ewhNjcZtRAbAAb8J1+9nMxhmRL7BPNwFD
t32/aTaTXXg+vY4bVhL/Snl7dE9QTJ+LVX6K7deRNtpKxY0EnBrxxu3JPfnvzKsCm7nqm3qjx/by
wQDImlbbl+BBCRXxV+bH2lgN784lcVc5NQA+OdbZh30y8wV98bPOSk4UKc3PWbSCLl6v06P56Il+
gdKgP+V3byuNmf0Id/0zV+J3GV3arKSh/WL4O/vp2VD43b6IdbmLmX3yUDfUc+UU75QTSEN8wGvv
Anx2XBD2MJP53H9PkSzOzlPQDrGd8Fr31tzaUZzR3SDCqukIg8IhgJEiVw6N4l/8aXjqpz1n/993
O32aBeG/vyLRdKHm5vpcbdqYmRFzHzilNgIvFOxpxwTo92NuGe4LdDwkTzDCCiZrFhIJGjJaRUsy
GrsBQsX/fCad3vv7oeG36B7U50adwETTdO73//+++f3Sxoj4TkOM7F3vS9aB//z/sVaJrd/tQpXB
TgMs9a83GLSrvz7mFR0leuCYH8CuaJtzHLZl8G9f+l//8/d7mDmzor+/W155+SqJ6xuwLMR/1a9p
CM4k06LfNwiY+Rm/75oM7MXy913HjkGzoB7P1nUf7P/+8vZfT/Pvj7m+Uv7zW/x+8Pdr0qQKN2w1
q7+/7vfjfz/8670gDdT5f30mNgIdhQxb09+fcPSGH/L7OO+oy0RRuIDw+DX+7cf//tooQrEaKQO3
Ve1TQHJPp4Xb4tVk5yynHm6YDau2cGnolek2wv1umnYA1sJR13BZj37KzAuiAM5m/VnECvVod6sF
nO6C41+sG1ulbfCKI5+oQIM0uE9mVuA8hb7y6cTNsTa0d9duMGCio2xU2miKi65WfwQ65lydkYWr
uAhGDPo/gwJhGC1vNlfdaKTX7KzbVAg6xq2xaluxUStkBQRKQtkxkckG8SPpoh6IhLlthgoNHkiv
X60PaSJ8y/6uu4JVMI+A3BN17VGeqeUyAxUaiY0WuRidqC3L+BKlr75PnUKXg5wtcBfuVql7SkW4
S6BjqpVbhZxXwnNQp9AdbNYu3b+MH6pj7GyJy96MlJ2RVvciVD5Ua7xmZrzy/M+u1ZkFAQNFI2C5
2nmsMlIYYtdhSmpiu5LN0ZaCBuhIU8ez33vkovPeyS5Izfx5XhWg1mLUkZwAmL6yi5jum+8j1isM
Gjp51yrHIDl1nv09NL22iAvtD0qSo+rbr36MhFWT47qPv4TYkf77lXUVDuaJ/l8HNfpV+UPq2Cdj
5GwvVb1d5wThrgMiRwtlM5ZIE02T43SjIdNtsoc9YDNuxK4C54qYZJumzFlG79CH2lNdtRcsgbOw
q1BHZbshZiJUTfFZzSptYsz6FrUYyz1+Q1507S7ddes8g4HHVGJrS2mOa2E5e5+eZ2O+8zJ91oj+
4HCe8aF8QouHSUN40Uh4iWaA5qTrkfKa6ZH4LiL5WfsqyITRoNpjj68QufCKDZZ9aGxRzZTKDPYB
Dk+vIadvQDo7c0vdWhT9tfQL4wuY2LzyAFE1w2taVPRBXUk3VcdF2Gbfwid3J5AkJtc5xsU82xCj
uu5T2mCm5ExlTHNqCksAJ8M2KKM/OdwnzVYXfoo332F3HRr8RFlb99s2jg49eqBFjfGvVipYAWpS
nMJafRsLkDyl5kDx1zlPptpLL0W+rdPxHSc8S4om0MrU1QIZgAI7v3vjrM/0yZ+LBOXlBHd2deOb
K2kpRPPidc5HM1hnj6k0yVTafFT7e9+3e4IGl5VVotxtcZIJ9Qid6GYH2Q7rDQ5kl/aH3mlP/UuV
0tBJXKyOEbPMQmu0uR8ad106JG2Y2kf5peruTwloYjvhP8CzkgdgD3vNFKSsQZ5cQAVi82q9fWOS
FaCU+DcDcwcU5DSq3gqFr3dC/Lp3o+Ybcha+Kw4PSWHdUZNXCDFR32JxP46t+WFlyBf6nDqaidhI
NOhSqVSmFkP+JxrS5eDp8hyruUMazAnx81mA0JyJanBXhk+ard5Fh06+Ajdk2Kj2OzOxrKXQmW4H
g4DuVxE0maQ/WFvnjduxizvOtSJ4dd5OTqr2x6jHG2rnEB0Dx0LPA64b5dHesupHKDldpFpH0BOK
XibWDDsIRSEZ7SURqbluINAWivIScG/y6pqvoeUWK6HQkQnVreMPzCotgNYyeh86iG5Y7thuGx93
PCfmMDAxJwzwIeIB6HTdbUmxOUJ63FshRkF9UE9pkFCpdv4l/26r4o/XMOcxGUBCZQOtvyiN0J4H
tj+34SVLy66XxCXSazO1qSRk4uIN4c515Du5N3QtcT3BJVL8TZV4dMz6EFBw+W4W9b3MuhOv+Wms
tE1JQdvLiKmpoj58h6ZX7D57XXlJJ6ZSUVxCAwqdkrExVDY2XrgOuHdvOokXoK0szBF5cNHI8EAa
TLJ6ogKWdwVZTihM54rZouiysCMbULrUNvlScpIBvLH5MUhdncEB3PpG/BmzeM8bPfh0yMTbIg3u
97bHkZ/1G7sVfJKYxBfWpMFubrUMf5pQGy6i4eoHdLjyDLejBcEuiOwhX6UOzt+QpM5lVJevcV8A
jmiys04Ww2xUChQs6beZatr8j2VMpPPgLWk+rWDkVlc1cs4GNZuLdFwi1N9pKX7W6uT3RJWhrp5U
pTTURY6bV/OqjdclTGua9EUJ5Kep6cWCNB722KlXZ1SLNgX3iIVPYXvu7qE11lSnLokbvNwewrmC
uWcxIGAHSJkAVu9te63mYPKzmLiynI550dAEgc+76ov8omfMvpDiZjPD6x5q7w4z3KjbKidkK+uJ
Hgld86FW8DQ8NeOqlQ2NkCp+VkftK2+DJVmCiHnIx6FZW5hUTwniEltARY4Gi+SXiE56w+kzoCO2
zNMIvZGH2S4zckHuwVwHHikPtg4aTFcZM/iei9akJ/QrNr2jT8vRTRF92vrw5SZ0p1SoL6Q90KJt
aejHzgmMwW9MmMuzZU6SZf2E/BU02ovsSdZlvWoNlQCdmhaAg60NWx+qy75fhJ4ysyoRzUPEYcta
Fl8itja/Pqn/byn7v1jKdF0YMGb/z5ay52/C1P/dUPbP//FPQ5mr/8NUQTOqluACxyjPN/sn5ZYk
sX9Yusb+6AgNjKKG1+yfhjLd+ofhTjxYwXlFqIC6/mUo08x/ODr+M8dQVcd2XNX6fzGUmUSa/qeh
TMDQhfTjQmbnCemG5v4nMk5tFAXXK4w1I6o4adbtrZxGaI1PzyS3LaZNGEQ0D0W579HDGIdDJlG7
jMSGDnyJhrhF98Z8DilyBYbmSTfTj6rGsq6oNkAf9DVq++waED50F5oHSoquEQeEw4sqGCG3tQEJ
YaNxjxUrJ/iTvoipVx+ZSkOC5i2V/oKyi8H6hOBlYB9xYpWFt6kchEmyfox4M2YGqM+4wK7vlea1
1FmMqt4hkaljI3B73BalfkmkxbizZkbOFN/sm70mG0arIwdH5SsiGniFI53okMqepeCRNJvahUWG
QT2ahNGGWxmouMxEsXTws1HKvqRqSJnGUAPCwFpRwufaZdXqbMRHMsKuX7JVdmEPBYz2eSHTlePV
76UjVrKicWkzu+y1YGvZvB5zvbMhvJA239qEKiHl3OedwhPQfB8aka8d03RQ9zazrN9HRl8CXZk+
LipMCImqHh3bECcC/wiVYWkEP+7DytKM+gDdtd/XClXg0I8CxZernDNz8mzoI3spo5Es78bDOOjR
EuAqqRBmiQx9NMelw5r010PWpvKCuylWQ3elawPnSTM0nu22Js3Ebun3pW1wbHPv4XuZcoavVqyk
HzLJUBzv/PumcgbljNrg1uqfqdvbGw9KPDLGxBpPqY/yO0u1dQFQQ6ORSdkDG2xD6hxhtLjYLEyJ
FKW6mZNhSHBlsC8yW2d5Ftq8UWLn0GU4eaqBlpDSF3uz7e3JHl4tEr7PIsRifekrOzyBtUQDBsgC
taqUkJW1HhlkdnEtVTla8SBvNeb09eADCJC22dyyyjSuQj21RBUaoOFUGAJ3VX3nnOPdfh+Q5Lky
ury9TCJpQd7WvYWfExGD8KqSB4snokUHYdXR61hgXRgwgLH16q/gUIZnT29e4Je3n1EHrI263ri2
lid2GIOxB3sqswWpyv3ANU0Yk/JdMufpnL44tSUFfps4+RKSFSrUTJrPmqWfXLBoMOmwA2SVduuV
fPjjcNz1u4KBzNRXF4oVvGGHI2vLXRP1kE5ZD0hYuzh6F55gZxW5Q7fdpNOlcj6uOwvlX9aO2yQi
A6rk73wdPXKHwtgx353R3xbEDH22DMY8pT+7hPLca5tWYIBLFQSSXr/GBIcmwDzOUDslMAMyO3vF
9KiaO/8FkwrSxTQ3lg75cS8puOAltb66+v0sgNO1kFMcj2E7G5TSw8OuxWNg6n6pDeaMfUXAMjGp
PlPhuv2Tfiii8J7iEQ1Z75TkE5KCXfcImXzQJ+uEfEQmLVo4N7K6eA4srCwRPzqpyQAqo7F9dijN
d1ar3V3NOBpF4jO/Y5BU4fa7QJsZjlg5mrmWUt853Gz7stDtXe+gwEwSt7/lxFndMk3bSNOluKnB
R0XTxwE4YZ8PB7H8/Qq7rkhDbIG4tZChWzsdrnFl91fTaLpjFoZgDv7nQ/wt47WvhvvQolKscfo9
VMjMayhZyvL3IcfRniP7FIOZ+vuqa5OHKeKzl8f1lSyt+D7kA7iN7t0qnZGBRAATP0tOYVb7599H
UyQgTtbE38TcE/3QgxgpoZZB4vQPQxirj5Qxu1OZ5vPQd/JSme6LiZaFXOvkKRcaesac2N8Os4xh
DeZSRXN/NKo+IeYQ2qwuo5Xja4yJil4P9572bGh6RxKDgwbS9sxbYUyT1MQrvwN3DUtjSg+wNQZO
ZNCMSZwdM4TQZ/5+aPHblrHR4GUbFbGcbyj1TcnIe5Nsl7BpwmJlF0W4KSz97Ktt+MdxxNkhsuUL
vYDAuWX7A665zNxJN6HXPD1cUPwZi0ri0Khqw35NuKqSQMQPw3XdPQpx3HVp6rx2Ln1MlcuLs39B
pIDl56+SRq5dvcKF8fYJCVOMgpuflkr4SbPEucAq+WIpOiqFEChn1ZI977oMiQ2yh66ZoMXj1no+
9xobYWTLkIceJoNHlVu4zOD7SDcl91lW3sYyguLFzvmjpHYT7nsgy6RAIOQbiQUPfNvf8ZSju22S
xRYkw6tG9QkD2g9vqZrLKydgimEiEMvOYK32rGJj5nly0KLmEJdOezFiuIIzJ5KPCo1pFOY0RAn/
vvc1vSvDzmqGuGGInJ/zXqjyG/1+Fo0nVEAqghTBkK/iULTsaryYlrwSDCH3f31sepi1EWfaVH3x
irE5OtOb3/e6jOfTtWawbPq43fe2hkBheg9Hgc8Zt0D4FKAQ1n123z5jeVIr+LJwlABMa1qxgJsE
jMZNy0si4BHF9Q/WS8RerUSDZSDMxDHANsjAG9OwzygTFweNZYPrx9nofurOufB1uiRvuiW6bRz6
myBRJRHZ4QpPNxs7xgPOqbZ3KMBBiayJTtoOiMklVRqOP6yyUM0ArCrWtxgpiAw2hXU6pVECuCn3
bVzApw/VG9mhdJUiTyBG8tAAOBXd97jY6nr55rtMrXy6330LLM/sqk8W4ZGegOKe/QF3u5XLR2nH
qJuM/sMowRvLQgJ3ZX+QMZF5xXALW5p3tCAwtjcNP7bqkZkYDS6EL/pZz2NUsqLSElcYNNdVfxUm
jaO6Kn88IFFSEq1UWmozqxtxURroWTgX/uj9sE2qnh6NLcJV8wsbMqJy40S2gby2fp1gsGqEBKKC
+bOyLcxWHSTHWRCAO0Rg69eIublbXxS6AzPuGrAGZG6SLY3g6UUvtS+RKsfGVk+K6qH6B65YBIwC
HaAn9H2jpPvG9oZRvkTSFIbW3Zf1SwzXlTQga13KGC3X8B0XDKBM8iJl0z9Mr/hqJ843eM49pYat
d2KhkqfWTJqqILj6Iz0c/LwdghKv9d5zlyZU9keGQDxjADluVdRrX6LCUCuxBve2ooUczM3ErHGY
+F9aXMHmA69UuDOa019hVL2OqG/GpF1nQyWp+dKDR+B22TE/H03Ih416w8vzlEvXXUF1NeBvMxbt
OsTog07DKV4UvrnxNGXnt83ZG5VdNUCGhQc0Uv+N7aWvnblDmigXq/JE1+wDAuRV9dVtDf8vUqzN
YOebmJWY3kz/DKOclqqC9TeWEHICOZFax3k+ydXb5Cmzu2ctBLw0OoIRRYQwFmUe7lzry+p+k3C5
JatoW2oIrXTCG/su5c7WrQO9JkZ+5T2nLdy47PX6LizKc0mc4Iwsb8agMl6zqtkB2KNe9Cct6+hR
GF29qNp54DEUdgHJrAPXPtcu09JKn2d25mH14b2p7A4nmm7qv5rSy0605N7slCzaMfvKGrVY18rw
rHI/LpoKCzv2802KaaYrJiB4yY0IoAHFM8q6zKUBMqCa0KM4mzeQxlAUt+sqkDcatvtUpeOWOSok
Ih0KkVeJFZd6gJ/cChajr76ouX6KVTvD2TdFcJjR21gyl4dxMGtqZzIcRsvR1XoKufalTvW3evo+
QphvfgW0R3qkNDpTnz8g3pF7RFfKr7bAMF1Lem3WnXjid9sRn5Hzhx3g4lUVTxWQHQaBWVY7P046
fBqWBkWvpjGUpXioQrLHaoLmhwStijJ8tLrzAo/yu7W67yEsD0bxXdcG+qwcWWsWbM16miQnwVdg
hszQ4nji/H6InGxxOxjYvmgIqexFbVi8WxHXMvvA2mEOi1nwSMH8Krr24UukQZZF3rF7TWgq5bmO
xivt31RHHvOy3hmlsqc00mZ5RSi4oK8xXYApFCbMnHQsZISrvrDOVWztJQN9n5BDCH0+2tTcqS9e
FnNTVhkXyWiim0UB3indRRHRJSqMd1MNLz77r6VkAdG8Y75qa3nwa2NTtnqwrEHQM9KMqvTStl6x
lqONUIyed5WmZ9/CJN8Eq6oii0ABQbAou2BROO9gOxALjOO3hIc7q+JyX1snJY2WuLsIWmtDZLej
FW/0LjzXiYY7XbQXB2dLTuqp58ptrtgRylL8JglUh6wPj5LouWXTCLG2YKkKo1Q3Q2mi6c0/8gzb
qWH3giGrgjGa+SSApYp6Y0IHWZyPhcNr4I59cDQij0l7HVzsCjdnXv3EQ62Dt8CXqCf08Qzny3+K
bo7Ub5abhc9xrj88j63dr1EKAKbbtSZTG6qsGmcJl1Tmyn4zatnZKJuHCIzk0BGTPfNCUpzjDh0n
bfgh2LhKd6zLSH1SkudQd2jLmiSsJnpgzGV75uRnLPyB1cRvaUmVboglAngcUwxvXrYRWVE9dExp
WC9BE+ZL08nOdjxEWIAlUjnP3sf81UjDXYm6CbaD3qISUZOzoqBgLU3n3HVOTYR8CtHZjShaKgJq
1CnKjKV/riv9u1XZEIYTa2tCc1mOjpNuKjN+C6Nc21Upp/isVv+IhhDkIlGcReciMCl0A2g5YJBE
NOVrnVarpnKWAwf/W5zSox8960PTiSP1c9a+dxM889wJjHHTOJybyeENMUDRbstD+xoMHsEzSCTL
ynliHsFhotJfcHixXVZYkBXcOj7u7trMroQMWqDa1WONLxUygOfsXQYqbK9OCuXaIXFnlhWDcq+9
Ya60brio3PDVTJJkRcr8scvUn2AgP1GSUbcpYrLmRGlwsPbJuJ5MrZXVFrsoCZCp//3494NELT1i
bURdNH1dR4LjDifg//51v5+O1HDHaaxc//7Xiq4t6XjB9r++5e8nVWSqK6NXSdPkW/5+qCvbRV8i
MxgdNloPQOFetVH5QAJiWe7WaEu2XZWfIoCeTdZ9BynFbDOorzQ8juG2VtQa/1kDhbE5G021BbOK
wJKOdyatVyYon3ExftvR8F3qTKnlQAKsq2/1rvseY9S0eR48s4ntCf0r3aafNym1gqkxExsN7RvD
GGfKYFEV4pgPKK/aP+OY2/Rz2QVaUxzKgnz0MMuYnZHpYzc0fWunQIxKQuYunt60Q/zP98YETEzb
lbgDpC03sgNOM33y9w0pbelq7Mw71GJl2WrhByMKa6c2yabtjJLjKpyRHqlJrzW4snL68KrhqwuR
EeVZahJFLpTaevf7GLZ5vSvkhjS4a24im66jlAlunUOapJs0uEGwi60kW+om1dmopY/EGMk6tbGq
liNdb7B176MT4HTUfW2vtrr46432r/fIfyL2u/S5iXtib51Wi7egjJEjRbckxZFQA7O0zT+aRQ9O
vTWaj6/H3wMmXDShOLpm9RXU3t0Oe8g9vOD9KSUrN04PHbJqTcGoK+S6jcajLjpy2Q3tgERgaZgg
maW6CPN2HfYl55kF4aAIp0B6oiV1ebJeDkqiLkCGGhz17fDaQipAuLFsLERarvJewomYdRgRw979
UwzONqy92VQimCblbOUtbDe5SmHu7QwVRHntfXksMpB3ob9yQ5oeqvLeeIwSnJgSv1yaOdMVGbyL
UT3qJfrkemTsVhDWoqpVQ7NBvTiZWy6CJwzP5E5K8Bo9gAKwUUwoV2Nt7NuVY0EGj5XiYKjROoUa
MZMoWgc4sZoXnWOmIghDyVWvsm5NsnI6U8KYX9PmCs7K5JncCOTdyQ7cJk2w52FAOwi+9CGUdo18
ivNFz3ToTJZjt1KZwXgOqpIq8kwE78lFi7Y6uS8zQy9+YkRPLpBgZ3BwTTc4/C06Ag4aUozL+alg
4Z/1VC2mk281xgqzpGiLbW3i+3OKpdLIQ5l697ywUEEa8Tkq7XyeF+eBcFwIw2+D591A/EyBjsEu
jy7SDKDl1QXTNjMwqRsxFBD2RDIh9WVNdm+ePjzpLInuNCHvBHRYg/C5MNaSpLJZW3IKoODg0q+R
blW3kXIfaipD18ryddzrwz0wWbyNtvIXSvkW0HZwxiXc1GqWVvWXkds7ZDfAYsLoK8ph7NK4pTPJ
pEjrjgTNoyGX1U6vuTgZCS2Nrtg0FsL9tDA8IgeCP8OgyxODu02qF2QVsI0ljvuIYhN4l5TPUdhy
lJEjPaLutcR6HjXJNwzhhzCGdRSPX42Le4D043xlgluaa0SRp+Mt0SrChlWU8wb2KVNV7shpMK2Q
PxYMEnS6hAkYrpMkfEpt9Uw4/SxrhmvrF8pWNK+GUW+U5kGiFONMQq5luVUT4ynKhnyu2uLUCUng
ThkiOG3Nn4rhtYJvMi+jcw7skwr9mHiT5WOaocryVCeYXscQXDODvfIBtqpYZDBQqCYtfdVZrGim
2azaLji4ree/ySL/ElbM1FU59IY8e/6Lw42ot1QhiKnnheNdhYvBw6cUsUR9K2v1YZjRnvzrm6+l
izrp2KPj/Vgm87qyb2lUbSErfcQl+lc19MQs111Yy7F8Cww3WBej8elFqMhtZxjnqQmeKAAnC2gt
YKHQxvKnUEqwk801UVlzbHHoa8+mhfk5hv2nx6IgRPrjuOLYyGI32Pb7EBXvckS3hkqzNpCfFDm9
f7hu6aoTLCsxSnZUQdpbZfQRsJbxuXYEasC54RlL7q57rnbXxHHeGTyG8zpskdVJFw0bXTOn7zfu
cJdp46z8Id9BtOViKbKfRmnWqiax0sF4Jmb9Q/ribLhjPlMlghwcBPlor4CnIaYb/SNbH/o0/5qI
nunzF2QbxpxyzhX8pouTpHqzhuyUj+jdev8ateOTZVCUjXSKJW0PfNFWF1+MvOv4VZRz36Q75CMR
9u9jKFScULp9K0m9RQ23NfVuQcfXoTst3jrVfQoCMlacUFva1Iaqr42zrtSqidCPRy0ZebVjxJAa
BPkZyeM+BQ/Uo+v0EssUv+yEdrVYESCBr7QmYFg9ZouhyClz+BWCt2gkhtqtMwyM6N/ryL1rvTh2
YFSwy44MoytWz3Q0t4BqLk741dbmgHNn4uWaymsSJm966ExHK3fhjPFL5aP36u5dlgv+W3j+vZGa
hEu/+KH4uKdkEZOtlSyiBj5q6VxKq9TJR4GFHivMr21offTOlNmg9g97ksJoHjW7Qq4UHSm2yXjE
R865yIoPjMf4XgSD61wx7OglZkCvWgdS/fSIVBdxcAk78ZnYDou8W158gXpJq7vlkGPATrRJVhPR
wZ6O2/nQgrXxMXkVKg3B2D3x19+2WYY5l9nyDJQVRCCDttGE4PBBmg7sHXPLtqqFZ97N0nrvzZLu
jrgjWEUl1/1Q477I5GbKNl+Fg7PwOitfcG2hldE73LNWwL4CGG8h+8Cnjhx2XmWwKMRkMHSWuiw7
Z0Um5JNf8PMTSbpFIQ02VE37TB2rxKawiwam1GCd7l3ST3AoglBIsdpA6CCkWN0D9Rix7nHQdlEq
p3IwablSl9Y0n1TCCwmFO6EXJiA9XwUJsn92dOjhmngbxUfaRS/gZYNZGnv0GaYVsqzflL4FL400
2umCpZW2gpwk6tAE1BTmOZ5ej1SddbQhG5i9te2Js9eQUnA6m6xKRLmWtpgz9lpZEph/ZaLAbxMJ
ZCWgmhCRQ7ZEg7s6DPyLDVp4GQ7N1HqNnV0TOKsusQVa7eBeSaIXakxmVeM+RnVY613zJUsH6JEx
Dtxz/tlO3Gut0SVt9FtT9o9Cd0+tzywjKZVXOramikavDxBMQeRhGB+E7LNsaGE4fIbBsAnHEq1v
XP2gDs5mVcuZlTnffOgnz4/NRtC50ZL+urv1wk/a9ja30EgzvZlnuvZWT90Uto0/vaMujcn72AVx
vMTg1vrCfkIRgHkj0PKXwJDLvOEJtIEKUKeiqzy6JEXD5zwopoP5l0tc5NN0s/Vxj6T6ujRac9UI
94vy5u6PnHLrUVn4Enawkww/fdB8wZpcNaFN7eqGCDOExQESTVOm5yfRyBfhcn6S9blPl/x597ZP
P2nIu7MCz3cBwBAJHqbjpIrv9oiGPlhQLEnjZFtlv29VjS6tn4tDkKYcH3wveFELDfdY57tLJmyE
UdcfaOLKuQ9Uz/baY9bj9TPAIzPAQ6w9Ehrt8FcyO87pzKB2DtqeUOlhghWke7LmuTkHtDiApOUW
H4bGOIlM8ybtaWK1306hrpmrPGKB5gR18L3vYliSJRqXNohWplVsM6jvy1wMpyGvv/8XY+e1Gzmw
bNkvIkCf5Gv5Uqnk/QshtdT0NpNJ8/WzWA2cvrdxZjAvglRSWZHJyIi9166M1tsZ0kE/qX5bzQsq
QbHyU0EzL02/mtMoS30VaBNp0D7xslu/xKYFneynlyhRNHO9ina1saCXiXpgBD1seWnlrmxLQCAa
UFaOFjtrcD1Vdvjqj3ziXaxJqEDXChoitLoEJRAyeSb2WynFPRvaJ/LAP+08EMjvgq1TATlQpvPe
lWLaR6qP13rsPmRBf8tK+2yTjC65Jb3k4mTdegs3LAKtkQSsfOQ2ngkN2OkxcWmqE5XENGVrR1zS
KdmbgxSIphrUr0xUg0MzS2p05H0wAYHA+d+Da7KDEXiIegdKt2lhvvQt7O4y+24Zma2HitifJeHe
phOw7ipMEj5NQJ7ZZiKw0Yy5NqMhP7wowfbnUBibkb0NRZCurW5+iQ1y0sveJhQ7gAnpV8G06c3x
Vy+4Cc3SXdAnoOowjTF52dAY49YRM2Y/b2HXoqKtTzqUh6bDUBf5+PUsC5Eh5CU43UCkaLk/TDKE
Fwvlb9O0ldragV9uhtRcRAUUk95rJJx7d4wxSqd0CQMr2ISieq/jdB32L33Wk3pHhtGh0JF1crq9
VQnytO2e2vZJNLbYaBaYq3Iublgediljff8mKjiTmTw5h0wYULFjl9R5Rzsk6XGRaXySv63c+knZ
/K0TnFxJ6EEXg7KNc2ooi2M+TdfJAMu8LOZiS9zicQi5xGVVd6SWvq97hj3ZkACoZNqQFuMxzUNm
dIV5jAv4Z3NAGeK7LrK5eT2CRd3Dk994mYN/gdCzlduNu0Cj05dw4taZz4Z8lsZb3YmrFNTRrmk2
ssVtBXWR6HUaKk4XWFt3yuwrXWj8bfnMWlSHgNvU9GUjnjgXJnC1uAYUg4klHgkOM8Q56vORIS0n
RmwS4ZdBlYjSRwIfKTwCXtmE2r91PRyplnFIE3iOS1yI6voH9rG7Hgbz1sqY1OpKFMT21Ps5vZJ2
dedVDBYa9tkrIygeBh2Hr5EiihwWr2d8053bzsrfFxog68Rlxg3lbWTjwDMyne55vs9EN6yaumel
JldidJt65+jqywTOWcsMK3giWGMNh1ggOiJunN14lX3FJfShEf5RiwogjOoxsbtI9QD+Q6lDWYdS
safZJn6h/6kO3hKnOCQZOFGuUX4tSaS0I4YOSyeHeWQsrK/KiOWpb4zbNu9OiRDPwQRjJIqK/BaT
iNcVu4a3dIjJUDyyLTkZbuEyP6AdgjTimLewDlEh41wo76Z+vnZEWhBmDIBSSXjCOaMOgP2WLTRX
hzZdC61ihkvsmBA2buc8ecRXCbYoroBOp415HwA6XnmG89yG9YNOVM+2I2HLqZ3nNGpRCs+EOjN0
PGqrqdfdwk6i578zJRbTqJrvCuPGhT+957g7OzlK2QhblDl2N8AP6Uuwh0O8k7ZX3mx8tkn2HLzR
0D8VxssASNWpF2FgDH3QDrn0mD/OgBBeyeIlBy679IKYOPSfJpsvv0EhhLzhnpAUUA2AJtkkjVSu
cAlxFBuMB53hVdsB47fK2U1zg6vSmwlDae71BOohiUkQyUs1rpzaD+gj4aoPXb2TJtWeXSXnsivE
jZGLU5x5iKCcnNZa/042WbqfmmDkMMee6J1JgXqnO8hORHXx2ieQxO4DeFxBtXYxaDD5cG9gxy5I
Ki4X/kGUJGWWDJeNdetruVE2nWwutyfNkG7dSP3l13htPBf7tKPfWNuxCFbWtyUDaMsCH1rpmMG2
DPtzuQ8ijfMsOURGJdnzUv/mvd6HRd1SHW6nPmVLRVO+dSpCzHKwxezpQsh8LoSvnBXbA/jZaRrf
nh9yfSZw88apCsE1uzyNjaV3hGBgR2/Lgyvk79iC4mwRZFMTIdTwHwk0nn6/Ta96JDFcB3Yicb+m
dLgNPePKtrJtNOEwD1Ly0vAwkFSLAWbIrqJ5eJ54N7ZWH1P6qTzVbAt0KNvEtDeJL6qdW1UFHC6T
Q10Py78pg/hcosFH/2NZ/V0U4lDnv8Z2v3zM3RG+w5wUe10jFFZAqu2EKY8JHJd4qQOyiXegkcRI
5CxEYSs/Z2L1qKRNQe5DEWvm3XX9m0HVy6x3LOU8P11bkN/9i7DG85LXtIsm2nWDLvGYo4/v0+LT
J7aQldM+gW8k1KaioqX2p74NnrS/T7Tj7+pswFbQ3oShwi+ZJgeENURx0nFFIWvLfZDL79wacjaf
VMCFKWB6tO4pFV64xXawa4URXRWW/ajUQTNVYVBoZly0o1cGU92OZgX/G0ikbo3LNicGb03g6Mal
o7FOx/LDD4Ta1stlKUhG1v3wKuM6vu6LbN+UGhwJV0xvZD9J3jM+hlL+MIrDKukgvIorhkj06aoJ
YHdsOfhemWwPDLvoaLprX3PA8dCsDJl0993JFy2dDjd8NBIyvWstv5F2sYkqFGWAP2GgcRxc0hI2
gwfouk4pNi3rZTaNb4Bb7pWEd9CZYf4QXAdP1gi9RcZwNOrMp98ZP/rOj19k8q7O5vu4b9WaMK1o
TMabcQYYt+y4JAkkzuDhVvDhq5jtOZpLfa6V7PaBQ95iGsTmqvUVyEVZv3pE7r7hu3noHO+r9vI3
Qm2ivZtN5o5VTYsHjwbr3oGneEIaRSrjTMFZIwg/+yULZO4Ga9pM3cYUpFbFXnAcm9dczuMxavwa
FmL7VUvdXpUNPLeov4PRqlgYKDGJCsa52BndtlMkTsSEmSokkpNs4m3buqvKKG6iyciPlp6mW0vA
k4tVdxWlnXn0Z8jBbkE3G1RjV2PsZzE2E8JRlYtlOU0HMhbp0K9lni9uRUmBPYA9S7PoOykZsY1t
s838cG/4UQHkRzYb04aj244LjSrdj0RzGoSSEjHMYRDo7Gaa/EerjpwHEsCOoJ/d/RhbjymzqMNI
RAulKdxnz7f2FaljmsH+FTEHZwOt/sYcrWeLDqHn6nmXY8Nb59VgXdlO8JkREw/wASz6ROJa7OWQ
XS3NrkXNW8vFgEpmTkUiAN3s0ExfrBmSbhSQSFW44T5hpal8o9xMHR2yKIGS4+DrtgoXzVpeaIKO
QnlEB2KylHwUSCrW5VAt1DEBhDRlDMR3E9cw8062IIGjwSIZuPjUXmvdWr3eDuVXZHr5SxEV92nh
fGG22KoGWkVY4OWFxJO3IcCF4YHA7EVRq7qNcdn9GptI+N+qU69G24fb1IczIZKSkant7Vuuy2bT
ffvxQo4IBfFWqrkdlM2VUl8NdTNvNWnNrFPspqrkdcgMVl8HaV8ZRsTMseP8TgNV3bhp+t7UXJdL
2tUpCcarQoJp5KA+OLi5TJRJR6elth7qsd90W+FQPk3x/OGwGR4FY9cmy7dmzRQjVW+R3aWgYtS7
tLsI7gFTEyrkn6Frin0uAQSGSslNmNK0aysK5H6YMOsIoBscr/PQS0S3kpWr48XaFT7wNMWWWmWM
IcSpYbERNUgU3ZqvJtX9Rmj9ZMYdPp2lTezWabPpa/VUpqHaKelP9Jw8Z+Ml/bQSLE46yyNA1ZW5
yWTyDBCUxJjaRTtrO3rdzQZIjoSVDy1Ju42d6bNT5W+F+QGhlLirO9Pd++Hs7QrmDmuEKy95Sgk4
kALWD3xurtPPm0LUN9ps6fHaM1mNzfBkaj0f2g2hEhMwhwAZgvRyKOzRMQnjkTfqJqf/N/H08tt/
KKiX28CGcj38e+cLwdRc7KyX2xpKobXfJqo6gWGGObfwTi9/07Q+QrvLz/TxA5Cp/+GuRnnDry4/
p1PCry53+B/f/n38P7/xWGzs4Ph/fRV/XuSfZ+R6J2ccN8vL/nNL7EYEarZuX5z8xVV7eZjLs/95
IZdnA0Vel4e/T9wYOSXE5U9bzGBYppZ39ufBL9/+fZTLd6YYO84HDtJjqD8uOYdBKetjVS4AGAvk
qhWAVL18F6F9+PPd39uCeaHh/v05Q2RFV+0/f3n5Ll5W6r+3SSweY5S5h8vtfx7h8ts/d/77XH/v
98/DYDtC1mPFmPV9+ujbtLcs6ob49u8LaW2DCcTlsf7Ht7XkWN3+fbSqq+KdPXrPORRpMilyc9oF
0Jg5C6ury5ds8TZfvMn/3Pb3x8t3lRLXpJ+Gu39uv9z/ctvlQf7+OFOFsvepFO0WnuzvL/4+2d/b
Ln9S0MiiA7/89T+Pdbntn4e5/Bgq/O6W9GBg9sxelvdyuf3P2738fHmoqm8yIjD/97v+80f/7WEv
98nn8CrELbP3Fx62rCjLLNcAKrT8KC6g7Asy+3//aI6KNL9/fj2YuwwvfhYuHZcLV3u50+WBLl/+
uc2s9QL1h77i/ecZ/tuz/v/eZoURr+nvY6EvbK9ICb3cfHkQtxmYAV6+/fug/+P3/7yfy4///toI
y+YwZf32v34Efx/27+v4rw9z+cN//uZyGyZ1uR2E89OnvbtG54uM0GKEtqoGxejDKsGg35EYmu7+
LBeD82KQchLBEbWb58tqUC8G/ySr6yOOO5FwBaf7QAAJwV+0FNmy+Q4JRSHNU064T4XrYM/0F44Q
MqSTt3xHt65z2WL7BBpi3AIN2tzYOBKJLSmfzKgzD2GS7fNRP7V9SsvRoKUpqooxokT91/vxron0
rbTqszdz4Yh6amZZTtBb9LcbYWsmvxFRGna+mjksPcB2ketOGzOAa1PZZrQnBPI7LMYnqyEMKWkR
RZTYQZXCrDsRY7y1S6okQgPIfklWXWoS4EB+xbWPCuocL3OYJYdxmMqb0kILwBDb24R+hSCAUpgp
OhGDuYrum7YnyXgSKzHMJmwW316C1WAlsV0dxSulCVsblS/ONgodO5AECqmlEmMGrku2+nymG7JZ
6Nhkt65t+YArJ2MbEQxCOYgUFO+LOczPjlsAbWnOqHSbNZFE7wSnXdUYBHcUUOnW49pOhQK2lYkU
yTcxGJ4aHlt1nJKeCHSgYZDJMfCYtdzEsJpMhylApNx0N7R8dp5yDlGQJE8xM0R8xcPaiAK5adiY
y2C6xRz/Wwo+mECH78zUGY/q8DqecrxygH0ukWwQBcY9s7Nrm2wFRE9wqKYueW317yyigDRNKoJx
9oI9dlVhNOqgbMbfRhfsUxe0y+DSTm8kqApq4xdqyXEn2ws3SH6L9K4k1njRBXJfn1by3jGm6cE2
YlQtg0FlDidYRPmH1GGyZXxfHhqDBkHTg+0LZmvYu6rYBWg0tjZplesYXeMhD+7HNIT4KnnR44zm
M8YKcGVW/KObnZMQbswMckH3BCZjA84lZbOzT4zfKirnTTeelyPIznx1LpL5hxE2ZbJkPNC6H8oQ
EXgjUK+lPa5tTr81MkBIKRNSuSSBROqamct+SlwzphjAFAOolnIEY1fuHBcuzJzD2/QVaTQ0ZJnh
2Oo1SoH5+D5W9ArhFRlcvGCey0dJtqkUSZk9AZ9XXQ8xujV2ZSyj+8kCiNIGX01B9kRsxp+TNnYq
MIz1YFGXWc6ZfgJO9worV5h8G4vytR4T+trj/Ba2JKP67sEyfoi1R3ySOumRnMFyHWbm/ayiAD5g
sYkS/YQnGn9aCGqb6rs26LzmmshxI/+VtxZu95bCmMZjszOCl2SpoL2sjHBJAc1xdUUvxKivZ07p
9aAGmuKWdRuPdCdKpq+9+em1LmXPJKA5dY8yb58R0xfrkE4lzuh3S+kbZmjlGsbFrlD6hViSBbmd
0RmPzJImjWa/YY2gv2ICitTEuCMTCXBrA1xLaz34mftiZDRFsa0VBXskWbaEFmUkfwfQA0yrP1gO
gsuimF7jUH9GcQvdOcVIPr/NNtA7gTrUTBNm94Bq2uRZ4z44kehg7YZTaO1MX4efauyDDe2qcUKM
l9UU5H5k/yaSa0M+1ns2eDfoMl91EV67Nn9WWsPZMdHfqdnNthpJi2rkNelApD5X0z5P4Ommc5Uc
pi9f7zHQPuVV/0FMEHMhNd1BTtkMPZ5Bn04iJgnWbpdBWAtN36p6GqzQkGOOiXVX96jjsk/Nh7Tq
moWu7BjHZsnlwKbVrhV7xMSkZhf4fSTBNM2uK73oHjUKubVRmK2XEbI/lhunIn26ItAeDd7bEBPj
BYthUcbTjpCyfG08y1l7atoUY54CKBvIqepMGjJEAJuo7Lfkqbz4mX2vx6U5/ap9pr5tmmOlRBCR
2t+1kX+Xqf1LtoTs0nBdE4Ydr3pAVdXQU66V+JPJC/YYuDHVSsB0WagUxhJdJ3lYj0Tp3LQS/l41
XTc9jU5Jw8oeeMGJvQsl1jtT2d12NHz6mmZzy9wK3Ji/cMQIZWvj8Yg/OeE/UuU+4KA2oz2qfAg2
1rFjqi6kwDwEjbnMaWw54ti2/qck4RYH+x25GeXGNYtDYol2BbxdbfohQv8RDFeKyXrsVy5c3sHa
9k6Grn3QcJAMZjeI+2AFetW4iRzjV9Ay4Iv0uHdSh8nAgEZJQMAbuydI5ntBEtS+du29Nw/nPKme
yYGGPEKmWJAgD5na4j31OMyM+i006+xKQxJfcjXaBzTAT6VXvEwzJEq3k09JN/+qR//VrtHV0Bou
/Xbnx+N5DjbE49Hhl0hZLd8/1w0yGog5tI0YyviuPOYRCpXU3w+pgbsEpdo7U/uPMC6e/Ka/Hn0P
kN+AwLU4SLd4z0eOiYwwGrunNnD0dTIjIprwuZkdTS0ICHepAXu34/wEKuQVB3bdqA8LZn0p/PiA
Vwgl0/sAZvIRS2aCokASGhCMh3n/XZb5r0Gkz047vut2/skY0urY2c86Bb1UPjFfZSJn1g8NrtI+
NZiO51Dk+Dwe3RlBSj2neptbDgRvDK9uGH/KQIL0xZZDd3NbBQR1kaj2I8E9bBRX2FWvkDBUeOu5
0nIuAQ9rqyVEdvEIqeo+j012SQgjtpii9qMfHt9LmS0NsuBYj4zpzQFpmzGBK12oKlhXT23Rs1+O
ELS7wj4sOuq2iUj8FTmQjF9mifHIHN56XtTRbF5Tcn5WxA29hJ1xYuV7TDsyq/te8NHHN1ZDmeDZ
e5UNh7GOdvIgaSFLPhYWCaQSKZar1cCY8COZGAyS0HGTBot6QcmtKSd/M4bXeV0/Fr2DmsGuMKlw
9g5B9FOAlKhz6JSk1b2iCrm2Q3XXB0DQ++G+UfGHVyIm6IEvrrOheBchBJ8Zs+dazjS1HJfe8Myx
kbumD4iTsqGzYCSocRs45jWn5N7tJzIkcCbX5Q3eANQ2mIHwzHC69K++oi03F2BGZFzfFhkNElw+
fJouek6njJ8Adf40i3GlVBDW27B/TmnEH7qEqQqCHoFrAY8BunOoISekW8kKDeMHNhggEr2988t2
J6Q+O114VnUDdSVCS1+keL4YrTsGugIs1GWOOjWIhbFyZnjz2uFDFnyMQuAggEpUbnpbhCuJh50+
C5PV8hE9NWTPHDETGuqVJ7v0QQFcj3z1xAWOSvI+/DbHvr+2JqioqoZcF6knw53YzRE8iOZ3NU2w
S62h/+gkyC4dMNVIoWSHSOYKmjQdU5GirtsNsnlOHoqwFk1gGzM+Y9aHILXMSQjXwTGYi1dBUd9w
Be91gw6c2ngaOD1rMJpZeu3ix9LxcDuGGYdLmz5YLD8b2XOuRVHOmLC9jtP6t5Ap7XGLcXnuPEcy
uEFw8mWNqFLmTlJ6YxKKUqLDRUWwRXvyKRZjmmw6jG8oQYhj9852mr9Qa7+QC9esvRjc6WyPv+hK
MWwJ9HgThFxq/An8fP+5hABmwr834oz2uN8i3W45O0in6ujderpk2uQTvegG1GB+QdxGnP7Wu9BV
J6+2uhVzd2NljcOzVw9by/ZGCiuDa6tgH+z3d9hQGfYa+Z1Db5yZ6xctsWrPmO22bWemmHOi9+hy
Hcl82wqqZxREX+yU2zWxOsheLSb+goPG+G1H9mdaA0D3mQ6miTo17k3ZmO46TBATFyWF6OwB3pBE
d4SYcrLZO3d9+FQa/Q+jHRJur1Pw90jeIZQgsMRqtCXF5y7TrouIpH0fu+yqr+aH2aE5o5uP1gWw
NYaIxsw6eW5cJKNjEz0HS+Bya8bUnZjy0cpiAA/QcpggBBCnMF4hhtEH+VF5n1lPEJqG4ebGvr1z
nenJNjEvZZyBCZ9w7qbxIjn78RCUbOBQwdkhhsFHCTJ+zOMVc5/nQnCWluWSsWnxObmDC+WkBP6J
sI9NEuzdSZ5l7r0aMAZcbGTIVfWbLU+GtfPNkTGAZzy6ZIVql+0Yi1SNMTDABzq9BIt3d4i2DUGZ
VmM4JyeBl504X7ZvTLvI1o8mAZCTAugxxRBS4B0xCA45+mtjCrcUJmDxE7Ak1PgqRdJX585vh3HF
yh/7H4bal3UT+i204sk271PU9aukFZs8ZHZvhBwlMHE+vSD4SZkvYRWsj449HPQEnTO3gY16IdIp
i9yY0ME6lxPDyR22aeqpDQIs4O85g3GoOhaiSGHpgDoAbJoVIuFB3PGWWe2xi9TJQKDY1oj+ZNE8
Z0V1TkwfdHa7mWvq50GFzOAtMI9+sVj+ss2qlkSf1v5b435PSJIaYso3DKzwiUnyFavhXcjhV1qq
w8xQ27etD/Sd3qZxBgAvM1iXscPWNw8MBDh4GvdR5+K+ZxhKUlF51jiWDGaUwKzD98xDf4L+6SlS
0JJNBqFs3YkXCQBFCog/SXUuPPfatZh85rHa+vOIUcMUtw27Dg1YYpMwFQjd4dnWxrMZgnyOk+kB
h5vegDa4L6OQQXgWHdlqvQXhQ0CvHZFJKVYVc+S1UhkFNgWmL/AlZXa9mQbvCtnYSnf9XokE/RCu
5+K5xQEKqTk6cEyuuyZxtmNmsRPTCN7wG1Rbw/bpPF/JGNOlJfH5xem8DXu8p5XYDq35ZhTFVdD1
9h481r4eocjrAtNLK8iz1+pX0krikZ0j9QWecAqMQcAEk/hj2uHWzI9U0t7RWJQnGt6OVWufp/G3
1PsGvo/wrWodNHhB9j2J5C1RyZYwqxJfC5ycLLQRXU2vtZsW28jeF2BIVpUGMSZxtfgZoz23f8sr
JuwR085NBF7aDH1ItDIEWNpZWDjFgT/LFvGVn8P04urt1Qham4GSQ/tqHQYSCFTSV4iEwiu3/m4i
AaIpaW5UnOyc3EsxvY6nJre/AEEcoiTr2bShR27Vr3SYnnNUbDujDknm5IzfhoZgbxhyKg2DvAEX
SDQ1FyqI5rZURBLlZBcZdRSv2wjgrW5WGSa7TRHRC0nT7zoqrk2BpoktmMe23mtWcyoPyViDzKLO
XnW1/T04mDqKZ4vZ9R7h24dAzSJm0ElTWB5zp/mumQHtRF18ZwVW30EPu9YmBCVGqNryZS2X+b05
33ZJeBB3I1dTTsUbnMqfhHbu4Fz+BslyE4X4vAB5nS3RbUstXkJrPE2dgZKjZRdfOx1RPy66MqZ/
gulVHtp74xIM10zXhWeS85VW/S5FwOgzbF41zfDCOYoaxGoQuQyQ2Lt42nM/qFIEgZMVDInZfMaD
amxSpn8vLvGn6IsjKOjf4fjaBs4r+pknUUKS66GueOgs1hLC2ApRB4oktJSC3QIFL+cmmt263bed
v3PeTd/G/+G8jGUPEzTtHmo+PJqCzr1R5NNGuc6bhvthxQPhjGi1+M+E8TUWgqd4Jt1q0b25MemT
rE5UAD5H1kIwQ3PW9g4AzxrXo7bvwiS+b35YeKMYMV/rXI+Jvi9I+AWtREJKNpDV7JpvSSfhbNn1
jVcMTyM6hd2UkFsh9LUToiMLmMm6jGE3bAKvB2ze4+Q8Wp9IqT8FzmVpcmDm3otIiPLyK1JN0nMS
zvtcYUEppivZcbbEWKeD8SAd861X3pchkITwvo6Yqna4cWnGZFz/xZwSiWXrY9vf5K1/liwAoZuW
605Z79GyeQ2M+Hru0GpY9XVug6U1tPzVtCC9hPFSLChHOqQDwz8KbxPALtBIaDI0Yao6PMwmbiqP
CXIdqS8CmO6bpIdCn3nsafpHUbgnRBakWRuYWGKk9gETS16YYWzcMvuhALAYythq5Wb1L1ifh8zL
AfEmOzP3vpOgo0/VdcS4FgSVj+nenkjF9PNx3bXFsdEjfhJC19va+8wtSUAhk9jQS7dZvsR5Kecr
iar7LvW2vIRTn9wKaAhyHq4rA/pN7iPdSMFfDM5DpAzcGdHvuTKe7MWzhmPnycg/NBoHb7bXRmw2
1Fw22s6y2TjK+iV6dbTD9BEiTnysq/xbRcuHnRQfk6Vf8wqrSuXgNJY17zkdbqZ8IM0gfcRC8UkJ
8WkuMmdR653XTB99ExNSanIhh2sGWXeuSZO1BfLm/tKpHPcjS+bGmWjNmql9hWqdbkLyQdpjusxU
yYaPT6igH8pgANVnGu9zPFybbXiVhGSgsYQDRdmrGhpgOdioatQ2HdK3tOjc9e/Wa355TvEVNcRi
93Z9XxrtCgkbi4uPOybC/OETd1AN2wjbq09Hr8it5uQU5SNiyFUl0JBUqF+mAQtTYkWvWYYqFg6k
5mgUp3R2HcbUiOmNOt77MPPW5lrNIzFeIiUmKRanoq4+fRIEkI7f6jIKtinHKWfIK24HGMj9Jqzq
c9oH8d7uCCQfyIsTBpn12XxjRNVVVeh533rO1ush/XDJM7YLmNnm7EJFqQ+eRmG+6KnHAIvd8qYa
J3wYBc0bME3syqnoOIqrs1O8QJDZJMRxdYl6SzTa1+UQnCeQ4RXl0S72OVDo5d9g99vTEX+LhLqh
c3sbyQimXwT3rmitrZc1p8ItH1Viv5ejT9a7SihrB2KBQ4CPruLCWKWPqBe4Dps0ZWgeNwd2Y49q
Kt8alf1i9/s0BEtUDH4Qp5qjDQSBN6+57pronfKgPyYJJUpEo/7aCNwtVDdUOJOXg2KyD51BuJRJ
YjslQxtfl5NxXYvGIPbCfB1LerszFPOuSasNSgvSnRVCHAw1dMZdogar7lzVBgMCHgCGlfGLfS8p
OvrJTaPgMM7GTcOu/BiXOU3MIL7S6cCm0eh2ziQNgvcQ3TcTsWKyJEGqQMvczm3MJEKwUQsSc19G
1n4CFH70jAA5/gT6FQdY+UDmMpoayBz7y49/bovKQ8Z5yfiGICjS97qqsblWKai0oqz3oPfIGh3f
Ajc9M/jpd77AU9WG07EWZY7jQHz49JEtDNQr4fTGgfezmy0K1d6N6PRZ5PVJ/2UuOrnXVOjdwDVM
dzQgU/XYjPVnr0BApSTfwjwcCNTT4V5Ev4WYgL0UjIZa+sazbDVySVQEEm+K0U8KCxOlvT9YP7iB
OWmosMso+nKyJbXbp4UOVckNscgnEAaxs7EsBS3IyqVkSwDjgzASkfiVhDbmFxeuIIswue5HZyaP
xaVjpUL7NcxveqQIeITP7fJ06TKBcXyrRSD6MYTBS+BCxAiA1eO/WWtSOGfTfyib2yYDw4Cy5rGK
cbhjZDp2jUtLU9ziYVx1IvjuRk9wMYTk5RX32TI6CI2StuHYkS4SD7ggHM6IkDCt3lRXvUb32MZL
/MGEZA2hG6e1c6y0+xOCNN2Z8FPQibd5QifUjwA/ikZyZDnw2SeMdyCkbrtMv42lpBwaM2yNTvl7
SGd5Vrnax7S3TY+dshOHXGAnICy4qrZhYr6lkziH8W9UUNnJ7BYvAhvOJg0qlsfssRxeIgdbig7Y
oyUx8tga6/cIfh5wKsqMMGPvLJDlwZDZZ6lpveYhq3WugNTltFigQXl7i0CVnu6LT9A2e+wn3yxf
ZRkU4FYxGGgLBEVswAoL7H26SOEyFJn8E2M27ebBpXNIkwqdJm1PjL/zEhWFpbkxyK4x/JvRy/M9
yiDuZZ8cZmE7M/A/ZwyJ5UCrMtIMV3TMveTCeFMjezjDgbBUkdOU++QER7N+soqaQtVpcRZD+lk5
NKy85jvP2rsurIZDMS3uogLPiO0eVal6pDsMpuRM80mI/LOnycfVpjYwm9IxK+rkGGd6KaDtd8/H
/0q3Mga1P3Z3ZolmabCRty2jp+ijpcOCccmgdlWkFEyYBjFUxgU0PYqR+wjMC5A5mp29CeJa32hj
QdCUfbMNK6+j5mfs4eshOPYtHb907knoAaMGtTfOYXB0BMkwthy7vL9vS4ZA0pP8a4b6RF/+HHtw
FXr6NmOBHHmgrUkt1Sy87nzNbmqftC7YgT41z4qxO45SFjFhCzw2KUmR5m3YuM7eNft2p6f6OLcZ
Bo282ia2C5Iv5uIQx648DfTbwUajjM/HF7/CB2qqZ6Zm/P+rGdgcHdkoldlVUdNWZ99KfDD6ws7R
RKQ4HcEtVQpxmflp29G0b5zROHUcxTDAgAUq5J5sIN5Cso8qb6k/a+WdZn30clbSIq1fKn92DnjO
Mpawerpy5TIT6kzCjKwS35Yg/1G5hbeqe9pqbsJhYQyufWLeWCpONLZZvvcCa73EJVZF68BdVzaU
CG8gHM3lFJUNgZF+RPo5T0EoJSdE0Xlr13UdVHTtNf7aV+Xz2UaW8qHs5WhoOO03JTBkn3fcejyl
nWMwG2OfZY2RjB/oVy/0LKTg5XVAU/IU1/cmLRSOKAbd/FfIWZFQHkEibCOe22qmndOyhFpLlSWY
9Wz9ACV4FuuDy8Z9ZRolcfK9W+0ZFjuJV+1CZJhJonm+9tP0XfVQ2tFWZ9MrOIbrRgsNNQHuKgGp
HagdRkQzAIExJdJOG7/d0uAT8OKvxvH7jQj6q5gZKo3D0IbEGk+0zf3m21YFH9FEZMHi1A2i4KVI
dHDAp6S3cduQAYkGdWO37aGvTl3FkexF/4e989hxpsuy66sIPVYUwhugWwOGo7fpJ4E0/MJ7H0+v
xey/1VUC1OoeaCYUwGLy/5JkkhE37jln77VxTXEiQWYhaGwGAVxOBSkuMs5OthUax5xaST9TqH2K
8p9hWn76or5YVeJqWn1eWl3ctjHG8jb4RLvHb6sEo4jZUwBZypkqlsyMHY8ujAN4c/iu+KeSiNSF
SHi3GtVEqtCINusdkgJVMNxsMb+jVGWmw9iLuGB2OtQ5wL7ZsVLX+nLJWplPc+pw2d4kSjA/og2Y
bVD6qEXPZjYsJ0+oBD+r4lsnZKLXmGdZFdgYivPLMAGoakW6wlPz3A1MRPQR311YtGCALPA6U7bw
7sND1Hbvmc6ITPkjD/HZpNqnCOaqOAzTqypTDvT41VaRJbBnJxFHi05hiSuhBBJfs1cZW/S85fAO
PAJNd0Bsa0qwRv8zmjT0q4QW/BAKTx1NgVLOLIJrC3jqifI8BJSHSUbGI1qQT4HSvXmwuCcjVjd5
klwEtQJCo0G3MRaCQUqL/rU0UPNBjaP5XxV3URm/ukFkx6KPa4m1x0+LEtZn9oWjPOB3MZcIJpWx
bDRX/qKEowpfEYj6zI8UMJ5L7aRCss5F2EJNoJzr1kq2JbpkWyHimA95NVfWjuMIUjIgbDfqxvFY
Yc1SG4QsE+isqP+c5/LEFTZhF0zcTFXGMFELdCCVN0Mh3+Mso+tvJdVZXKqfpEUL0kXJTRatwI5q
Wq9RqUHoq2mcYKDrT4Vux7nwTa99/ABqzfQVGbugHoeWMdsyFd+GAR/UUCmNmvZYP5w5iSQufgjV
7hQ/bjS6b7lgGdvfh/CpfA8anYcq1flrW/MJcMG0zhGIr1IkEDSISKUVgCzrDSkDVc06HFTSU9IT
ZBTH4mtbEfIpybJBJMDa1PGMqYv1GsYRUJmGnnbZ5qPbBBQy+biwF1o1U1lv6ql9Goxq8WUMSO4A
TGlKVbKdC6ZzsEBqn5MHF7GJRakz8f5KTOLYwrHG6qjsqbxSUgybtj8OlXnNCj7QYsGvWknNsbMA
hqcxSEp+HwG80DHeqMfk1AQzTX7ajDgKv8ZegklqMJZPeulF0WsDdcdHVReBH00YrEvQZY1xypmI
OVjYkROjnA8qElEZsUqZ0Dol0LIE01agD1jDy23a9JOX5zXwsOAIlOwQ6tQqlGXoYEnJHYWUfoyE
HtqqSOCOpztLLjA2wzxLSnOp+5Q2jA6JY2b+qXJdCrOOSgBvZjCckwDXeKyRqtYVeegJGfi3WjL/
GNqA97B7mTqUZmrDdsOYUdi2M+uzsvyok7luFOisyR9D5wBd8uy7niBpiAYJzL2A6r+Yw92oVM9N
ipii4+CS26cpbXdWg8IHn6aLzvxZSuEaGJb6rQ4NPnlFAi1nyYodyMZeDqtVxvzFHUJ9YyH52VbJ
9CwtWPjCSmDaXvIBGOoP3AC/jwQiICD6ToGZOOR8PEGIYG5q4ORHRo6Sbj4NCtMDQPrv0RkFCquK
HYyL28udIwzNAfBY5iPL2MxDcKpaBsQGvYhUmpDqGDwnNqjXvNDuzTIdVPAG7FKdKIh2GJIJNtB1
AUFQ66UqPq30sTtjjnLSkwhLd9pi2ByUda11GwliUp9PN2FepEOPFkiuNC4D8RouBYkglnKXUwWc
MawIoewW+lwpFwM+N7m28xrRU2NGu45ZGj23T1ntuj36T1Z7c/aErrOcFo6ypZJJAhY8K+Hyhaz1
ZeO3qrTRh4xLOYBkMlerj0wnWCiYsCvJwj3U+s9UTb86iMoc/bI/1nwvajza+KBSD7A6uFqakEmS
u4KQMEFT8PPJJUgQFRcbHQYmthof84BmGeETK+w26ZJnvv+r8dXgl4RmrvF6Jk3/1hLxHVJWaeF9
aqdrKxv3Kutezbm9MYWAQpqQKCQYHXNn3GV1QDmgSg/1DnNUAc+1roI3EiOLIN18qSn5RabORqDs
qlr6kkhzQD+OTuwxzSq6EOFLZgILK6rNMOm7odnOyuwbnEEF6r2chTvQhTcF6n3ziFOBZU3qGqDm
McA939wLo321qpBudFGeatWTAq6crOmEoVvrXB0OE0AJvLMjwxO3N2MkdaJaeSEb1boyMld72FxY
fH4M+c5A03SjxTpMSNKcQlK/szy8YBaOtjCEtpO2/BrKCWkVDDbu+V4HFJgWde53sya6yOYI+qXx
0xe6L41TuG+7qvbCtr7iA3NFreT0T9VtQ1EadrWAUR70AAkQHSs8RrLkHkFcw7TQbZRC4O8Gp0hM
gIfem/zVlFhsYR6xQETWjs4GcYPF4zoYS+5kFE9R1ZyVXnEmoA68jdgZ8dE6Jt1yu6HnpwPMXdWM
y+14hqFnKOk+0etLCOt2JU8VE6uJIcaUJzSrMr/uBAAlZJYuogS1efBwTYBXS9mUVe26LEB99PSE
4wLyTjcVrhkthxh+tR1EdeGKVbcNzYRIZSLAwEXsJACMLvya15hiMZvwuwxkljN8hwPHph8AxE/I
QK9OACuQ+hM7wix/6l19UsWOMPNsdjuJ/W7W4Q5hXy3YRVbC2h7PXah8VeouVFg1p3g0GIf9sdA4
lKoGsXKw7sbcfdL8UmvzhQmKPxUhs5J0p1CURiHbiCmUT0YynaIRSfXYo/aQNlWY5Z5Ee0DP9fMk
Y4ajPdX4VS1u4cqANmvk13aCd1PTMNVyMCvdkNhWoR+LRbkFSnJVWVM80+j9tFl8izjegCu5ahIc
WjIg00EmJQndSCxwCRYJuZ4UBxklP5khmx2yRM0WnrHY5Zu4BFU9SJ7RdexKaDZaBckBlZDt1an5
CZLhJ22ZVSTLSqqvWd33nDQzVpjyDd39Tzxp934o3QDSuUI4iy8KE/OyGZBhTdWuR1+0ZBnYYyCj
eSaclHJ5ijTjJTGmtSgrG0yZtSN08j4ehQdeFo1OzwVRa/Ha7v+gpXZrseKC0Tb2YKmeVnOFFccv
JOvnLP1SlQfgIN3Q1L1gCZP5/srXJbCcBvQBVifp2SLYva6t96hH2s6kcy+ASVghtOsRzhKZmZs3
vFY0uHPzWWyGfR+Up/+felB0cTf/X1IPZEmV5P8o9eAAHu3elt3n3ycf/PVbfyUfmNbfVFOhz6LR
8ZJ0BDD/K/nAMv6GeYvoAlMXFY10A17rr+QD1fob3iNFMxggK5asGYQitFS50b/8k6oQimApmiXh
WtUsnvm/lHwgkbxQldkclsXm51/+SRMtyWDybZiGzPsTZUnkv39/XuMibP/ln6T/rkSplXdqIe5Q
mJTRo+gwhkbZlSoje3duzS7Y6VWn3DEPMoeuTCMzFUxdfWQ81Ymch38MCRfhj4iDRXhWkdybL2PV
dJhfZzxwn4DZBuFnSACKQ/4hnG1RlnZByzDQuqpN89HQKyeDqE3AW1l7azRjlh1Ra9uXWC6GFLQo
M5f1VHd1ukYfLZWeZcIV+KZ4mEIymmXAaVU0ZKdUwLaIO02IDHahUImRGgCC2UObxZhPpyJmY2dG
c3XCDxkovp6ZaKnkfkD+w18Sxo7YZ8WHaKKvZUIQsuFHxIbV0NKRHSAEC7HA+ZnQSXd5Zg9ot60w
A7WLHhERUT2xOwQ73LdgjvtW388ZlVx06gtVhopHv8tqW16Nnk+7iUKN+W+eZFyXPo2oScNNrZfA
WMUWTysa/TRNNmOUjw2p2epVHXUC6pUF9URZGlJnKzM9NugHQfolt2OvUOFYWXTowiGPsc8ZmNTW
oqoSup4v0UTXQ9Ot4B3cXotrIGiXatVqSq7YcyzNW2uclMQZrJxwWlU3Zuvc4+UfnxVKUOXGP7Sq
Hz2aoucQ5s23uExL66PibVOIo3TZvU5TNZ5KU7oPPUphxynWGByhPLK3kgPlCcB3hLJTK/BrJszr
uPA/gpt4WXmbqrJ6KfRMQfIk1iV8LYlpk93WgfGMfC0YvWKgx3KxepmY7EhIkgTtBdfmbYNqEzch
SjbQv1Irqyj6IRhU52VqmZHF+gynrqlbIIfYjklcJN2pnL2ojxZkEbEwEHYAtsb8oxkj0hScvWOK
faFLrWKVl9gomJ40RoiaMA5jYZeHukJfSNZFNotVtZhgxPTBIBHWatEKDLKhmn6COkdDRZoJmhtg
8A+PYdXPMo2lNkeFJuuteKyqQcLYXcmJP6baWB+yrg3DgzCFk/FSaIIlw0xFYsbVUHtcG/oQBNsD
Nl7xrTDMQG5+1Md+cuW5TlydnsM2XULhrVLz+TYYinKViB0hNiLWcLWq41k0oNdzBiRsJTSNdpTI
JmLq4OigREifhKYd/bGQI1+Tx/irHvSQVAJZAw5sVuuypZ9lmXnhy9XUsUnlYwZ2CUBgEQti1rNO
2amNVB/iENs7Vg/lJKSQc/A/Tk9Zo7MHj81ylxvEVU9knfpWgHAOXI9O/qIKC14Lx5teh4HTdBri
3kRK1mGvyBsxCLUXca6BBEZWrDHXVO5qPs6ffZs1ABMGFaLHGFzGgfllIUnFpSoAqupySykZDe0F
DWn/NVAjoECPFbJjRdK8UoyPBxOkuktdr/vtNEpvedHGawU98EafOVWynraHYsVwpM2EWXluFsG6
jcN0LVjN7DaCHu7RoUPHrUspuWaskCfiqIoPiDyJW8MWOlPXGn4PotA1NKPz2P+Z7oLMd92yN1/j
ry0ulsLqEhtdc1A4FH3AMYunLql2HtRA+JTjeeKpyuoFKnEHzgW5RlOgisqMZDgtSZht9ETEkByh
/SAUVj2L2qMXoUVqfkxNAfoKU8o/4J2LW9Pn7VGCTGutdImr06oXc3mD4FV4ZWzJCGIwstYe8S2D
64rS6hwpmXGBhZd78zyRh6Dk5GwrJEjmhEa6sGaxp1IItq4i0jyRE07zXuqmK3Qi5lMU4rY+Bo9i
ea7mdRASfSxno+Wnucm4rUVEJuU1pDamCYY94g76ptOAZ9wQWW7FProNZaMfmdC0R5w97Mr4ftZy
XGmbIE+njVwRV6WmieChAlK2dSxN6zSjg8hgcDoIiYzLspoLn4iyBzfAMhwMssZ3M7INS5ea+ZKS
zB6yTcE1ZKXyR7PUHSW2aghaenM0m45JxFxFSB8zQi56c3ZlWUy8epkmdLdC4lplrmw1MwePyQDF
hmEiO9gOZKp31Thk+cxkqu0Tf0IlsKOVUjPlgYQkL+N0CXKxOfIZoDVXigQD1ViWviWC+0kqSV+P
8wLmh/LSn5vaouG3wAnJk0eGCdWwEErFpkYxjXQ76I7GjBpYy+Z+G6VwyYEIjF7HuulOocFIuhxo
YOpDcOgh6nuzYoBZVjPTnzijQS8vAYUdnbqAyvjQzY38k4Vjc9QShpTVY2hE7gK0DDHCe5/SaBBy
Uh9Mc5w2QhqrbrL07NMTRDwKcZa2Ps/DJqKRuy7QtXgK4VB7co/ETd4n1qth5Ppz2gAEFQKDmOUo
NHy2sJmXd526DQRkQ5zeLKIdupOs42pRadHs1api/okYyO2kmPJdWITmapozidkadLNkbNGwDwRJ
hzlp9ulCXZ3Pur7K6RZuUdYwXhn68cSgHbZnnw9HiZXDXwK83JmhB/YyDaGfUIS7RWwULlEFaKKE
KKEzrUB2jUNa5mySENq3VXuorCzG4YyUHGF3hpA6oBopFw6HfmhSxMvEjYbIlB8XXEBzhgUOSqeo
0CR92fQJOkcdDwvIkwwzsJVgVJA4M3IVcVVC14SC1OIYjnGcdwmCcr1AzFclYu9HIxPvBIjKbuZ6
5zBE0GxAIxylOdCdbMIrkyYLGkK0YGTZDUzDKlII9vHc91e6HLSYyM1cL1KpE5kad56gTXztNUL9
sGGZaRUL5ZXVaq5mETARQwLCvITlZaXOaftJIimdGXFQ/aKcHkrXqaeAFOoqwlmQVRvGqxgUMZs1
r1UPxVsZlwrpDyJxukgqpoIkHEfZa9O2DQ5TrHYoKeMw6z1UIiD/JqS7y97kQ8JLXC/opoHNUdqx
v2w6vAzVeOCintFRliI2cbo6Z/Mqr2WY5olqSQ/hAm1Xsg7Ag/XCLJInZapf4TKoMlDG/ydVkH8v
j5/5vf3nR6jcd1nNTRxG3f/4xx/bf/05vJfOZ/f5Dz+4v5XJpb838/Xe9hm/yhP99S//s//xv93/
M/WNpLI3/4/qm83PZ1T+fW3z12/8VdtIkvQ3kU2IokqqIuq6Sqjav6W6SY/iRpE0VbagplB0/Htl
IwKhEg2y1izVkiWC1v6tspH+ZlkaEVOyojFCM0Tlv1LZGJJM/fQPpc3jKUTel2UqVHKK+b+VNqkU
1D2TOf0ozcmwZrrB1iAGGSE/Rv4VqArkARGwvN+bKgYfqIfRVReMFoZMDHzq9+7vDUlV5B4w/bb7
Wmu2vzeLELXb6XHz+2M5cdSvCgw72SizpWiYgv/e9GFJpLUi//Xjvz4mFOTMB82uSCGAsTHJEEg8
bn7vye3Eg2pjVnZgBMy3p6aib2zQ/fi9G4CRs8eBK6hKs6DWIUgITe7WOCt2hmau0XedQVNMLsbx
42SNsW9FOeYGJBN2a7BBRZ4BDgCEEdcMM2eIlT/SFrFoWnniKR2Yarpz4gO7saFZ/kXbpnWyoh62
ka7225kd1lYYMOvXcnsWNB7CKNtvmctp2DDr6jqzenqCwXsKE/O5ny3mhKjycYSisaY/SIQDwD3N
rLYT2SmYth9326blrpyJOPekyUmxDq1/36fwAA/83ovj0tgEnVdn4bL9vZGWOvLJ+TpNA0CPuJnX
YRLkTBvoBU7hlq1lvJ5IbydmdoDVv4GKwpx3FzFlg/hlsKEYQc+OFcE9iNRUY9qooXqj88xwC6ps
9/DS9w92hDSyGxemhzv4EWT+7zfgWMq/+3F+uPOdYkwuk4l3Mg1lZh+PG+LEq3+9ZyzBX49B29LX
GTxmxnPF9ved/94Yjx9/HxMYw8tTruqrZAAL+vt+uEQMKI58WVhnt4UBFh4Um3nmKsQaclH2UouZ
YVU/y9oN+dr0A3VfxRhh2WXH3N7DS42NFB5htyJOwY9sASa0bc6fQJNq4VZTOHHt4J7V+xZ5JC+E
4i6y0+reLJ66AQFG6wX6riXRQDqAnC/e0j+Ss6xQbR4i5ImaqxCCnW4GyHCTjEXopEw3FUmv5pnp
mq0MaRP4SdFRRY7UbSP4wna9m9DdiPTCV/jT1mwnli/xGVX/gz8NLeFKkxQkmwUqBUOCge8EgLkt
6h4pwjjMlnRvqPvwkRK1VQtXvydnJqJBTdsQYygTLSqeVXErbkri6S/MxWUiaSXiL1YPUglVFvGh
6pYRTJLzt8LVstaIBbKUzJTVOK2gRDfhsbK+qp/cxQc8nIan+KK/CBadWLfbd7cBYw48BCfEyITb
CVSX5abyYTbZYa3iXXmpqGqvPF69U1m6nzT8VtVOOOYT27JV9d4zr0M3gYABlc/kyPMqUW3C0xcb
jzSwJ301Df4cnzHskQEy3xEjjs03YeWPKQqTvHRD8bx8iwhnuisDXj7dDnkm2yHLFj/ZKVogZDK3
PU6Rjyxykpkkb1HH9ldl2hVn+Vl5JV1F0lhDVjgn2Vq0F0VEJGJXt2C7bAZUfDD3TWwAns65ea0A
XxK5y0YerwBwSNHNbvoea3D3WnwZz8WL5WYnTOT66Bo93c93tijGGog3okr8P+w/SXbqyftiRRq+
2Z1a6TNe8kMGiupM2iV0POJQzCdlL7wRJ8kfw2Grfqr36QnNRLjTt9Wmw/XEOBH1vzOwCf8haSXk
dAj85DuvGT2smMHmB5kyIVurL+lurFfMZPpLSvjivn6ZzvLHI0Pjjaj30bI52AYUHUe+1P4PQVlA
Ao1HMpnLAaVlHlhI2G+1sWN8aup2+NHs3Hgj6m75pMcrFMcGSXtOj5krdyW3u6hE6PyxtszvUUTR
q3YNO93qf6zv6EnZtXf1hyriM/6xLqw7c+vqN3rmiPhlhOTPQbae4A+ObON31blV/AlowWvg4Pqy
ttrsjnCS2aCdinWwGU5z4VZcDgCmLav2U/7MS7fM1uDiFkJQYjf6ITN3JBTE+RkOzD6GQzW5+qu6
Z29f595wsBzdfZDLXSVFhbgK3phXJG52GOFc04zadU7zRBWz7GKLNQMPztr8Uyze/AIRFq2t0r21
yjtrB300jCOT/qPmOI6vhJlxp9mLyUb+hEtQbmNOKS65PN1U8mbd5l0i72ed/JB+rRPiu0rX5ZUs
Jj5zkHNPhKB8lXeLJRRm5XrWvXHi9dc1+M23+Vnbh6gMOQ380FU3ozfx9w+29hyTUWSPHuJJIqg+
hsRbNtU56dYS2UwAy5BAwWQNjqK4qZ6CLQyzoltnZ+Eb0xff7yjQGthy7jGujBxekIxEXmfa9y/B
smHuKeI0HJm7ekzjGujmDbYeWNY7rUcotC640LHuSNvsKeGgRG8juOEncGfKb4l+Ca4phuHJOqUe
uHB6X/JD8oWowiLRBjKYdjJIOaPVYcopHoZVhKxoeiuH56Q+QKaEFUcMrODxNEHFYN5G+WoIH7+j
islDLdF8SzcQVYcHrX0+pzOpb074MiLxKF8efo+qWZcNLk2P2q6TXuYKrsOlnU4EcUWo+DInJHOc
1TZ3A3WnZ26e3fNkDaZUkVbyZXrDrEfEDX+2cVtuwfAhA8BjkeXsrRELGR76MdwgGezhBBaInp95
DpVpjTi5jO9ZLFBschsSCIuC8OGl5JvBOPIRDa/q4OSQDpEW/Mk2/A+Bv0dBIk2U+yvRZ2+2jb5J
kJVWT4KrXsLsLVUP8hGoIkSO5TBu7OCt2dLberRmwHx4mQB/bj2F34O+TzI7zTegbeLeA5Yg5yj7
PVjnUgT1CoeWK3WHYfR5e83DNuXE+QZ2SYol7sSblfpN55C3G66e62IzlR7iKxT+7cWA1YpYPH23
tso2ueq7ea0eldNywqi35YhGCrET3lBG1CwxKUZIimsAlRAKVk17YoQXSV6hHKsWBGniSsF6iI+F
fJOJS9Bw+tvBNXPHJ/IVHMV7yOo2UuHhSS/il7g7ptN+VA8z9rhd4abeS0dQYuZoP1L0TbcgkNc4
IxWFjjF1lG02bL9GNAeEw8Q7/UoGS9zuAtGuvzr04+jN8ctFwnrS7LRc05pA522GXD79kdC80uu1
gzSsB9UxswPFM/9eJhg1u5AgHmKzEmyK4OrKQvT8eKpxlZ+iZmWyu11Zm+qOf7V5Fs5q7Uu6jZ4R
1y/fEt7bBJ7vRU5s7kbkQMx+RyK5vJPpSJFO0jup7guqQ8hFzTRQ2VnpizGugdojtQvRcn2rr9XB
eidntrjw6Ey7fBftJqTg7DRs87WmS+tWV3k3kCK4n3zzS30tHXGfATh2QBlg6/ojGA7R7dZG9xq/
6x0yFxzLV9zio7sI/nBZ3Mf8ddtv2tO4U97r9eXhkLs3H9MR+J55wr3D/0c7dV340OgjcujGQ+6k
b+I6Dp5ACzJHNnd8Rtha6YrhLsYlAXAwcGS2qxa1wqYg6TV9QT/VUcXavewWqTPSvPbFL+tdfMWa
PCARegYqMFxyL6Nbcpt37JV4Fz57dm32eyT+0SrbZgf0T8lF3WWX+XV8bZ75/HmxuN9VF3QEzZEL
BxFddrlpn8YnhgocsZVDlwkz3oN6uTVepOflHhE0iZijOCzPzZYyYCRpjnNQdsPv/lx9qh5O4BjT
ATl1JFvBCgpWBsOZa78Jb8KT8cOBA/P5WexerdjWXiTFlx58XZsiQhdfzeXWsSnhnXxK1DMvGU9W
MXVfN8N1pA1d+hoCsp2heBJGzNQLhtW+sTlIRcS6QNeLj+TSMY9Bzdu72boHQAmMKb3GugvKlTZm
S9BF7nWYpj7RuZbKSvp02/pU/nCdRhEOe0B5YaAc+eXP4gp+d8TsMhD4EDxTVdWn7ln8IhTQeoOW
Cgil8HDTGKDxaQJhlV68fGR3ex6uzbVBqx/bw1WhiUegDqjbFcIZc4ewXGYw4NW39Js/nqSX8cQL
zDpnDMEO2/osDzb6ZByEAr9vHGXREWDCws04IUDgn5a6W0nr4qp2ZLUyyHeBM3LAJx9zawdHDBmv
vKN+HjmZ7SI8DVi7CwIgPMom64/G9hyabG5X6iUd/Sa+GdXXlK/7n5oYjvEta/B2O2iEFo/dhHQa
N3zmzLDU/bg8+N6dwp4zMotm1SiL6lCWmVutT8ytMs41ZPNNUkrm9vfGiAprS5eJ0pJQOCUbtkNk
9fiW+r/u/T72exPiFNxaosoOw8SOxZi73VW9biuAF5ymxVuCr7Fmt0+5vI3iiorvcW98wOt+7+WQ
Nh9aAP5LBh7GB125m8Bd4nR7/MOJARRmgP/TbzO06R3sIOwjtbVBgHidCm91E0J1QsqMd7+sHOHB
u+sfLyg/aHmxwkdtxS0sqnlbDOjNVBD7bUC2kkUUL2lJj7vKQ+0+ZzCx5bPOcts5DPBp59xjeZdy
+h8o0TCtAjeBtNv4WuPnpFIOdP+BDjAHdcDYsG2mShnv5gax7VpRwWVvTQKpvnRpZe4fKPxuJRxF
KgkwJ+8aVwpEmfuSvlrioNmhmDwMOHonW0g8S/d5UlU/9odhRTrHTb8ph1kCrbsToDIbuCZRlLn5
vXidz4LbsRclmZHXYP/5iqox2Ed2eOjf5XcKpGXHX39MHCTFgt2t9ZV1mSOn99T3/lB/UHWGo2uq
TrQ4THNzEyHOigDI4bVOHP093Ipn6UO/dV/C7IT3DhQWEs/3EmuRR9Yn3z0chEyDS7aS78NPcqZI
rbKr9mU62oUcBaiSaXTVjhnV21fhFRs2HlJmV/tu/+BNcBb+EYg9f0vX8z3ypA8UXXijL6qj89GZ
q/mY/LApptIbdTt4b+/lRw2coyXHCOq4L+348Oo7m0smRu8wXDHasneTXxpcbA6QIVRHOA+0PY50
rn8X4MMIN9gPH3KXsBFIUh5fd9WtoJrBLFtrF/Q8h3FcKccZ/R94EQMRONe0lfgzJquecBowBqcu
WSMZJ20FYlHnWKULPJlf4qmWa+20bwHkNNyYTgfNqEMRmdlIf0cv3HNUomovvqAqU1MNr0iSRFAq
r4L7zRCadSzeB0+GHdsMsjaLuEoPOIBmt/UIUloTx0rgLJ7qL5mv4IdnrRUb6m+x7nZWa1tfiJUE
DF0uycrpmgeuwrXGREj0Nx4Sru9X6mdlRx9F2mEqqm7JKSR3XcK+6gBeSEy+1xbd6VUEPQbki9n7
T7XOXokkk7iqMb2mcpS9jAv5c6muJEfdhjvVDS9F4GC8HP36GrE1jD0OIxJHeEiHoO8rkGkU2zqI
GxlO9Lp/Tk5a6Riv9VbamZOfncqP6AYxRcE5/kNI4iUYXCOxw2f0d/h4+F4sd/gCdos5JnqFhiGe
ddBxP/CYEI1LmBA4gtUVvPucLfVN3jTr6ZVvo/Ytr8I6uTLfZdjFz5Xk5geqF8bIfbiOP5DGWRQC
ODV7fNPKRrqyOb9UudsSwohStnSYqdUgGdaEn2oazKG1KtHvWoHKAVWiq9ee9hMXzhwB6EqQLuSN
B7cycpNP40A5kJt/kEcrwgEbiUDt/s3mj/JU96vNo1kmrdD+gErXqFDq344BPYLYpiD7A1Vh2FNH
MqYeP5Z9MHw++IEqqGPgZrwJLIr2Q6HLpbT1+k/tK4evzuAWHfOW3oghY/y9FdmT9uqJL9OmOsW0
mUg0kNYoqiBJjSFZLCRQr8AdKK/Fu/KQ3fvIkCvRQcU4fUnEBO1mQmPotyCR+HgcRR/mnS4CqOYb
B8avgdumAcQX3l/oCghvFN8aeqhV9LZ0qwnM+4eyONpXO1/y7Ej+CIrP5K2/s8RF74wjdJB7GXu1
3XBujwLKW8EZXiumJA2LJO+L5sRGv4y6Q5crOY8fyPVpZcB6oo81a68pGDOM07Ur3rPGbT/myiOu
bz8e4P8sXL5h0hNR9Kel/5V5BobgD3MrRraa+wJtnzDejgeLYhp2Cll0zOdW6gGxa/6yOL2fnAz0
pVjJXvMP6zpr4KSIMHMkCa73JUufGFQUr2FpR6k9NH5I3uj0aLOwhOrJcQq49tIcCveB4Mk3Bj3A
EK+kJTwKB5oO9AmwwdV7OGPncjusgxu2b75O/B8X2lo2A3q+3eYnvXCShMrN0LhwHnDYKKaXz34e
ba3YY4VWnPYZh+3FoJO2Rko5P+cX7BP1AXM7XS+uRIF2jh7wcpdLTvNluMaRDlq8U7Blo11bzYfq
pJ+JwWWmDB+eVWnfslkg63CreIrD0fR4uktcXfke63EzPz9WisQmdx3FTmoLr/0hMy8xghdWWJOT
8YurRgvZNGG5ITuwZ+Xdlc/pYTwbH6rTW6TjOOJ9UtdYXPt0J3z10KUUT8SXG8EMR4G/zmJgzSvs
KZN1DtjFILet2C8SU3v//bz5YlRXvAwsAua7g7MLEDawO21HnR341amtPA1N7GSz+FgAIdmElOsc
trnsgvWHjeXU85ZYJFpY5v3hrxsRifpC9qYnO65QrKIcWHhFDYlSc9U9jVf53vE13zjddB1nsvtw
TeHZEFCweMQXyiPTQbp/Dtk5oJsBJBKSw2IfHfFrUftjKoH4TALOJ0gfNPHBGwqG/G3+YCYGPAEx
E72unmddxdIhS55FbQd+Ods0G8WpyAQB4FGUGypUPiviKdgtjIa7rDlrYVYkvkqC9mOhV6hvee98
3uqN9BTOC6KRMZjjgf7Q8NAVTpa71YLB3k5NH9+8mZ96jsaf2KU89rTUA7KX5q4uPYGjNpr/ydZ5
7DbPBFn0iQgwh61ISlSwgmXJsjeEI3POfPo59D/ABwxmYzjbksju6qp7z/WAEKAOqDtbHBxWkOvy
mFlZQMjw2j3NKy4xwEaZp32m1CnktEs2gUZh6QXGOYl2E9iJhlMl2zbMU3Trvh0VMNWIF0PVYy8X
Cq4Pa00+KDrdpmFbG57YNuolrsJRsKNioDqy/K4GV79jQ0fPb8r7FLoS858fIvssc930nC6P4o1N
kaZgxynpu7g0WN038TrSzrwoyqt6Cy7BTf2GkG8c+31P5vUrhCpCKVaBZ52kpffrSF/xmWhQfIzF
Nks23KPkEnDhFRv6Ij6z6lvBjRnTiuOnhx9qrwr7OcMhu6Xr84yptj5Jn1Pv0picP0eeCsq5S/tC
eji51vjYyeF2/EvDQrK0oxNOi8UWWex6eG5u+i77SJ5FV3+vCoc0Og739V9Dvxu20itq9l+wRMFs
S+vQZqyTb4Xxqyw8Yt098lzw43FZ3tgkZ0ysV55Yv1vu3eaHWhytLg6vGhR8+SR8sKUnOwDsO/Op
fOBuCH5xOk71ejZvbTsgTQN8QHYM/bvAsP1dQiOMT6lLY5V5NBwWmHpHzvzvBojGkGpPBrReOhX4
m9vgBveMO4ACb2DjW2c5ZiQ725OCov+GrMCkZvFrtBU9Uio1MqLh/u3Gg/zLqguOLZpt4RTsucra
a/6tAkRnJuyMXAmr8jBdWsP1fyDKsILrCMvpA8W7meHH8KM40y4+V8+Bx9X6xT9JWkvTHmiWluWJ
F7na+VuV0m2jJU8yx/Z3814dVXfcE165xtyEihGbMD4OrOm/bMsWLLoX+Ubppe0TDiW79CCdtJk8
C5uv4l1zKM4x5nOq8mRpnTIgK5xRW8oMUpICAI0l5551ix24OHC06z+tT25ONMX9KxeLjGfP4flb
NU8Yf3f5ibu3uY2vU+xwQzk8fd/v6ct8qK/NjUUxpn9C/+YlokxwEfy8zZ/EujUbYC8IJd7ZlzT1
lHbHcPpio6H89w/Kuw/zSt+bX1QnAqzpfFPH2/A5o3x40S5Y2cwrCNMRRgmX20F+AUqcvvZe95Ny
7tmhwHwaL+IDf0qxTedVdsj3KnIUbOecwgkqw2yAdYVif4tD9ik4I2cMvdFVT0VOBa658V1eKy73
ziFyFc9ao9Dbj974PDykjXnAukbGknDEg82li9+RKj5ehWtejXrlyxRSLtUFjhfpU6M8ubJGYqeF
4Jd+SgTc9x7leyBwfKLnbJL1x2mMlY9qsnTrCujLSs3t6ADqeEObYHhBk8NhGgAMTX3FJIlxbdLh
7ewCfsy6RkxkbTKgf2Bprx1Wlz2iWD23+QOJYhvgtCxHPs226XUGTo1bycKa0Iui27DrKJEhAUou
BSL+gS+0jLv2fXjpiQYgu/Ux2jpym6ViBl2HJjM/ceqjMH0uFFt611x9W9w48e0ZCGw5WBg3pELW
U0q+7TYVcduTGrgcNZo3nG8Bi37gEU25+IM+fG94jL8iD69Y4ap/CO26+2rvvkyaoZdeKtSMOdSg
lXY39+InjSsN1+2rsKulTfg83ofahZZB6wJ0KhUS/xXdfJhIpei1xJ3MwL+BzDIAoLnJC+6WiM1C
F/9TwxgPqBsk3UMrcsCnnfKOykc80PeZrhMhTK6xMa/VI6CjxAiKYtyYXEJacc22zyqgEh5RtB0e
0XBd/NMg+7l06M0f6KR/eZiJ6Qg987KRy2j3KY03QpFXJnkEtMhZRryZDud3axu/yp2hhx+4WbDR
GLFJXnRW5icpdRouCzvo7Mq8Nd2mbNYzVz7H4JQERa9ksgfHM3GEjeohzBGJkCA4idHqxvwibMgO
HiDq8JvOdKaX1MZVVDswm8dnacJeRaWx4i7gDD8/T6f02JLewQ1zNr8GqHHcEtxQxDekbvLEqp1y
2uG89z2tVW5qZovn6hiQJ7gCfrwudxk3D6UyG0nwpLmQTD+6u/bZHmIA2SgrIa+QZrUsv8lvgVTm
t30zyZoMSK7m+NDsmn1IiikLuPISb6yXZjfYUDvt6V39BQXEsGOOltloaHcQdoECA5DbJs++cJ45
9gN0JfXM39XieZ6P/Maw240PP9+PpHhCxOJlo/PfbcjgMZMdHIKFHUa7Z8a3u0pxQMNbRnu77Fk3
6VOc7dz0JGvD0FIJNr6BpMkRzM3cPFSIW/OCOWFMBGKgg+u4IWHqbyYKTqOz4fRUz5iScbHwV60H
MdlMTbH+FaPTCKS6rYAxmx8Ux/4RGl5NyMl22FEQMC/k4OeQSyJ85W/YUnIBsvEuty6atonSu+bV
V8laTyYFzCr+giSwbFkOkMWPlu55vYL4mzANTk8MOAb0kNCHMo+DS+VikDWOMeCRlfgUvOOjLKju
XblhwsWrRwWcwJdyZmn5D2YCry6yy5MjAaXL1mxnbvcUnmLtqem3hluzIRpkL9rBhiX7yMOlMo4f
VMtZeciBN8yFR41mfRg3ZNz5PfkOdJdLPTsktuWab3QCjNXEYvROmym7jIfgyPi0fYl7dI4O7NL+
hTM8A0XrrSYDjoZJ/FolhEGzNPAIXOFn+DLf2ORkzVk2pN6zKDbewdywfbPDgXBgce2vw1H9yS4V
Jc7W+Cr0VUWOI168re8fgGnqG+2hIHfjJAgsGpTCmln/SLBk7pIBs0jflvAZhlQbRofhi1PVa6bJ
zMsM/Pyr9osNFMfa93QrTFeQKPx5SgmgEe+DO54EliOZydRMbVMNK0txYwHvpVNwDuNO47oWVuEt
WjfXBAiA5GLaBBYSvqelXZ3LW1F4hkD+Ep1tAvPo2eG630rxGe8YgY9+Qe3MQkGxwb+y7j4T+jwb
nfYO8kU6VxwlmqfpKd/i2fNoHXEtUNmVTn+jLztFWGJXydU4g2HWTvKO7VG9K+t63bzCWSsFZNV2
f5MlwnLp2x6ixW1JWwpyKLXYNbjPV5iGnfIOZ7PlH2QMwSgL0PkymENyHmt2RFwbkypD38J3m2t3
QJASvutH3W120OoRZ9aPCLFBfKuW/zX6GIlqJCQPWJ03qZt+OjMwZ2CEmUsnZdWhiOsxH7vqgeHp
fKdz4TLGeiDm12/SWdhmp+olfWZTt2pmBoITb5RvBkYx59F6pWwZOBAP7iVXUT3Fu+GkY5IEBPzj
v4qvE2dfCu9t9ZZv4p3sLNbMlQKXY9W+0/8vd4WAgNiW9/V77vqusG1v0ZWHA15dcplyKNtwGyEw
YLnW7PApOI1PqNGBYNJUWiZ0EeYCtiECVF/qF27N8YWLjAVPrtbaVXmYLNynESjL1sI3IR/64o1E
MuUOrbZtN8NI2N0aPgopYQa4Mno3P7myrxfQ0CpjVsYWzXNPuZN5zeSFnK9aZi5rhKpEIlbk8yTr
ItnFJiSjJylwQmPbEXlquJ2KV5BZxhoVWeavgdkzRcDRyPxhlDdmZ6ew+pLXtKSUMfa9cCQhGlTO
tGP0xbMHTGh5ejVHBONnMI9eKW/1T3TNPsfczn8YCF/49Vwxy3ft4B2C/iw4KL02+/qnBtNCHv2w
Mg4x5NCV+Wxiem4dhYRqJku0tqoVI8CevDK6fi+8OjxGkD1gdIZXeQ804kk/IROyxb35zOwQK6Lx
rcUuMF3m3bbBoJDEw3iPDfVj+kok7sFV/MucY9si3F61GAYxNwz3oDtKiovWGyB9fgkePU4fOrvG
k7ERmY2I1LYqg87N3Dnoaik3QBqZ5KhIq+kzeuVQ4WdgUhyUEA3DE7fbadynSHo+zX0Z2OGlvKX4
7dbCltVBhAlHjsDBKtbz4FUEBLrcBoT7KtTA6jn4kZ4n5s1f8BRaG1nELf1ZUJTwVjCUvPL3cG++
yvSsnppXgD43RoqCU1yFN/15fAtiT9rK2gYAxFdDifLdOewUNOJuQrCFvrhhtngzJiSyNgamXTiu
1NfgyqIA8wIhmqa6ZbccUo7m0+AxZyh124pX3P/A9M7SZvhKzi3DN+HciYRMr8qb8qYy5ImuqeqU
N/MT4pJG82ffvTA8gfDJ81lvgEsBdJXs9lJfxE91n5xgMsu13TDg/NOjjPf5vd4owTJqbWg00Be9
MmTWSEhxUb/JDxmCMSglWqBXTEetbZ4Y+QCozQ4fHxyrEzoM3rhJqMF+jGHV3iqaQjZe8RP/Y3RV
WfCu8W2+og3IqWpZwbEId1sSZCfuzk+Ln7EOvylPqHVINwG4cqdDu8Bs9Jr5uNtfGNyim3LTn+mq
r8NLs18q5JGNFyHACgnJjYblvj1mJ/0oOLyk8XvJjbWP1vVzebG22hmQ83ncqJ8KA8NhhSxkL3sa
CA63fUSv3LrhDun8JT2CjG5JF9+Tj47uhbY8ZefFkbb5Bu+/vBaQdBgeOjzaLDTmn0EQyeXyILrX
9r0/6jxaxrffS8sWA/KBKeXshHsyaieeZ47r4Sq/qV76jPX4oP1WIQ5uak4Y4FG1IK+/6cWEOHKa
TaetkHcgdOPyRXhD14EhorGbLxhe9BMlZlK9wDndZyyfbD3Vgeuy3KU3ovuMD/2Tz3XgH35YIrhQ
pDf4TimV/Wv9JDsSFVtEReRU8nloyaxbgaTIUViR9kBbdFqpwUbhZFvZtJ2HcLlExJf6gu5TYOTG
iTqjW47xBIbPS0+RNLuSTCiMbcGn+aoO/CbEsqYCAcmu71h2UL5wI+TLJNjcq3s/dLSP7iV7ifdc
nwyvi24l0NlGiHltn4Rd8tJtUVGBjmLKz6nxWT6AjBu2VOolSx//IjsmB8TQM18ZYWN3zp+kN/q6
PwtJ7xDc88MiEYMNNb7709Y6VR/hlltrpp/6QBPC3IYY8G6VHgS2e+RzbmmdiE2o0MPd68eSGzA4
auqwbo+Piuku3akdYfIoiw76ha5ASwP+nZ3uJUl25gVh2QWZ66V9q15JUKWOJlX2gxWbFI3Y7hUu
H+XEDsJOoxPluVIXqgWNcNzUmIafgsqeLlTZxlma8AfaJCF29WV6aa7aedjXmzTZRgQNU9ne6w0L
zKlT18LeekmDrX4UEZCwM9P+mL+EaAMXd+fvY2C5iNfWaB5ps1D1TqGtmJtpg094Yz5qwxnvzLrr
e3y3bhxKW5OO/8q6wQ0wKb/cwOl2D+gy5EsY1LV0jPmshWEIjMZq+oVpaz3iFw4McBi1YJNyaHKr
c32MqTk41pDV25DES6XsZt/tBydVogHio/XuX2EpsySKNewtJxQ9SG7Uk/6wz8tjLHr6l/6VyCsW
nZAn8UASu5Z4jNGjB2eq7qFOjENcncGVeDIodjM7OQ/fYusV19jLjwo3ZmcbHwKYbDdTTllAbg6R
UVxcwK/iwROnQzt4Vv4cpZeBCJxwvfCBKUx/KuZ/r9QQkAwoM2Al0W2it3ILvsaEJG/aHDa3D1dj
arpZ4ZEsU0n2mGDbgm7JJeqwNVW00yTUsh5XWV3QXWbuSvOKWRMkFgRRT8W+3djpO79roqzi8ywt
vavrO+Mtk1zMRZ9Rvm3wzXj6XiPqeFwO1HB/VNi/ZJoIS0UTkBfPZh0uG3Bwnbz2Z9zI+4g7qF9m
C9pL8wrtdg68sDhAFYI9HapOoXhF+hShzAgWIBqxfgUiPoNDmy19TbvwQBpkNC8lLKcb+pYBjko3
ZK8CWHb5g1mCRDkZW5Oxae8pCjLUA/s0Y+l1wIIT4ER6DmZHGXcVIgh9J3drKhL+4Sx9SD6S0XIl
QB6J+21XOKTW8kt8amt5efor2U1O5bDNhH0/XtriGQipnD0RmqUUCNltRIazcIc2OPTnfNqZTLuY
QRYMJnYjiP70c9J3Kmzj+D6ZtGuwrmCHIWCX3i5pM7y8NEMo2Sm7ZdeM8BABfFvhTB7GgyUQO+Ym
ky3jPCNbW3eQ3aUP9dk6I0/qCBQlcIqBdeEJREoyjyrXUvERqNsGG/2IhuPOwhwRVn3TP/vz32C/
W0b8/+b8fx9KCqs63EXhPy3A3/eFZrB0R2r0cPwAYQ2JaGe1P+CqDLd/n5t8XYVQYJyx1llb0xTd
rKMxhr2ZIligKafPBHJHwdDRSuE9o0RRP0yStq3qgylg3lr9fervi7hbEGy2tLb/PifNOV+2lp/4
+xhg1tqsKmvTqujqs1gm/2GMvqVh0dr/fQ6iVrmrEqT2f2+mBuvB33v/vvD3ff/9iKl2MNCEqIc5
qjLe+vumDCM4K97yi/6+tQ0KDiaxnOx6La1PQU/EK6dxonW7qfM9hX9W0iNzUw9NsfYDAm7RAMlx
20LUgjWm5250S7rpqQ6my+iTqhcAoQA0pGgnPY9OaRp+wJR8VlQMklgP12qqgt9nvBElE4z/2K25
Xzv/NOajsgkxZ9LtffiC1awMGNLrFD1dEpC+MmO4XWcx1sKCDoKVM2okEAOXcCw6YKs50pgGx+QO
nWiqxEchSh5ZXwzbPqI+xXHC1qezb+oQnlZl0wGDgq6fRsNHIRbyHgc8uuvAm8CW8qps45znSBP7
dSOZGtcgrdHhnLWytLc0pg84Jr5NkVm8qaxLEm3wXDlmPb3jCoEiP1NwdD3pLz6SNCGgMEojRpYR
+k6wD25DACqZ1cgam4GNkDhdjq/iuAVy+OgJni9Qpy5GEp/xQAdWyROh1xBu2615QoDYFgFkLg0g
MHQVvIQRIi+AWYjp+h46k/zTiMiZdQLn80ZazzPzcmBWoi3PxnecaR+5RT8jjTTfJg/Y0QyUCaOJ
9qWmfROjpoDKyxEDGpIDs5YFTxBLcwXgLefEespCxHYIAqf82xzz2B1grozRc8n5oUEtVvccA+Ip
cPCDDY5WLT8eWuk+Cu9R3efPfpEgeArliySycWiKNh2MsMiJ1Z3pxDVptmu0z3HytFwARckaOIEn
dnjK3WZE4i5F6exGWffwxbDcltmviJnT9msE68aYDiusuDuLWUCP6SGS6DlAko6PMbS1rl3WmhTM
eIXbQjrGZbXE55iIFmaiko3EeCeUvt3Ivv5pAXyZ5JSmlCmhPBa19RQhr014RIFKbxP6yHjMNNgi
aeF7WmhS9HKrbQ2lc4ueVIF2mlFzhxb9YGaKil7cK65EFxwkfchqiyMKcWTCYgYn7rcewnpfEvc2
z/REzIjIkTjn/vCHUESnseRMpNSuxjtLYPmrZsF3rNe01lL2tkSiRSVzyRIGuJYroT/M5rQzCKOg
rUU1oMbNm2CyF5QLLKxlQFSr+kIt1FkM5PRDqzJaXXX8MCKZQg5YtGuUVzHhSNALJLbBV0GQT98w
iNnaYsW6dmpA249MeqdmKYvLDGs6p395OPtcSLBBaUbIAWlsZYA6N0X9nf/CCCNKJWHlVmXFsbqK
ijzKoo1uMeruKGliPxgJqIPfWSG6xaqMzlDMUc+n4ma2fY0NFe5/sZ40fU8W8TfxYcUq67jM+pku
eDCEqmfKSPznOj50EYVK1lD15WVyGYKPqBl3koruS0RkwBIbeKpm2lA+MUEkw3e2hNYnUfAIQdev
CiOVcPAmxHhD8YnqZN4sjMc1eXzcJihVgz6n+V/PasQBOHmt5/muJmesnc4Ayx2uKuZMqeMKDmtz
lQo0sTDjryJLcDJYZBfQbO2pkDnCJOMXVtu3ceS1LjRrgn+UuMiyP5uCs/3OD2HDyJNyMlVajoIK
dFNir/6TAE0MXGIRsW2Wo8HV6ucxE9Q34gJWssKs0qAXHIT9OlWF3UARIY86Gw5IkF3SR+9pZ8Yu
JjoCdyBuQK9jat0zIB0DbAk+KpFogv8oQZnv4nRfKIyJ44rKoZUU0emrol5jaT/JkNZk3QCdTzTO
yq8V0onSHPE7PUNjLAjeA2y57uYa+40RnnIpkI+i3D1qubsVNfdJB4C1HUWO8Qb9iTBoQoJZOIBq
DO1nDaSFmNBs5zRnDLDmZI31TRb8Z2EB3NdE3O3QIlZwSUON+iK2GJJbB58lsjAfYkKb0s9iBvg4
FKR4aj2QAS45EDdrXOwKevfe4n/digbl8KB/EnD9M7XkhWvjQG60SA+eSBXdkJ3ER1oiy1noYH+T
Tl2B1NySisQxVc5LpCtvZDnQN6TdXyK4beB/rbtakCFYp/QpuM1QyjUjQhFzBkIWLEo/uwnw9zBx
HvJYx4hLNBZ6w1wE/8VudBe7Z9IK703xvPyLO4K1uahCXdgoExkZsaJxnaT3yFLCdZhDPZMjZjR1
Pg2McdB4SBadEbPlVkzBHq+tjmKaKKxVrwsdEmjRbgi6tOcw8Nd9r50Sn2rU0NQCLCCGZyksXb1J
L1mWTV7OmGcwm42BKZdgyxlhwzxAI8wmH6F9So/RmLR1ljQYRPglIyecLnakrD7BqAH4Hje9My1t
6gVcoka8phbUJ2wJaFeEEpJaTXO5JATJFiZ6X7IvMoRotddUpGmQmYe5Je9BrVBPFEPTolyavbLs
QVWOJZSNIHULKH9kRWPtiwO6/KXmd6veN4O1zyksEaKICRpHGIQnA5KFABe8q0x1sjbqi0J0jRtq
IkPCkYN9rNL1aHTOfj07LOhNml8GYZUj+JKNKaDFRjlSTX2/qvSm3AQ5Ej5D144TuSroWq2pZxbb
Md+PDJXctoLXBg6UmwhL7qehxR6YdsTU6TryEcjXofwqmXSXBa5vt6WhVsRTxCFRuFlpYxIBT7DD
kshYteDa5Ty+C1XgAQMkQrNrBvrwHEbEXHaAjKS7vInxLbGZZLXxSqaPfM/U46QsvFyj9ISOBuYk
Jji22uKbZ5wju2m9YuIeHlNnfvkA80e5hZ3Z9XCFg60yMg+Q9WjYa2BTV7rFob7P6ELVlnmw8uxD
8/3Q7kWm+EV8HkPT2Clzd5u4ArlYKWuo7koAezhbab0yaYx90bAzai90XOR3FsyfMl19ZBmDLAER
W2wQyddG9LCgeKWo0aRvkk/uRV1J8GVFdxymQwQFxuk5vzhaD4G6lPC1J0gXwuZ5NoxtBIZQihA1
yFK1MauAViEB5o4S6O9KM1ScvpZAkJEmlpAfS8KmSKnCMMbwoATwYgmSAO8He1BLFNSxmOqjL4Rv
E/ANDw49/zQBPOpFbUUvADi/ymQyLypiMfsa/Y/YMNkmZHAzjg1UuGgGhzycK/iHm1wJNwTtsA+G
qPiLuMKGFHWYFZcjkABnOKQWaPqFdWgdg0Eib6aj+1LHBcjS3lqLJUP6NIydXH3ShSy29YDxqqZj
ZBSlX21ov0yx5duCMzLoaU99twB5b8SkmtvqYI2tep1lHd+ttCozLGkzxclmvodxpK5xgM+eJe3K
iGGO6nPVSrN2gCvNMAV4n2SgFTLkehtpdOnHRq4455zLIMNwO2ElhRdpmO2EtjYL7Xk20F0NT6PF
LjEw+2kqXSI5FDXk0N2hSsTbNM3OCBFGucZwiaC+knipo3ZUXFGo3Ry376oHNrOdjGqvjmrwXMaJ
E8ihDdMdbZ+i6mu1at8NqxwOmWXtJ4vjiqWVm358z4kuKyNI3yW6fMNkBDRFnKON11DSrm06ZnC/
TRjmQYyakLhKCsjkZQrMz0jrNU+ZFGvd5O2zRK7XIVNZyvIpedMS4SchaA15ukQaFpgMrXyrKyTG
QtY8MlAvJCoWx8ivNETA427gzgUdQTBc2/IsRJrAoQRIf6VcxQzWatSfgpLenrSpAiIbTDL4rJbK
qcrnw6CF38YADEQIPgnpofBPJkhEEjttW05HxZCOWSioK4E0J2WtSiWS45KmGmFvy+JvVRfRYqLS
RkWzKRdlb0w8smVUgg3vHh4Nbtm5p4kRUHs2OEQqbbqrY4ZZ0YxazMeN5Fpata/EzC0a843IKrI7
U2GTSPSO4DqhFGpovhF5d66xFryIDM2GqCFEIibGUxnQTQ6JsdEQ5id7vZc5Qsv9XlfYP8iawGSS
Z7w3oZ0TA6V2jAh9mqbURHIh1agjlQXmS5xnckZIpMvCS1vhgR6wlIXSBPJHwxw69BEyxSmI1wRd
VojIkysUnchJO2a1vBrAbEiZ6FOxcSUQVjanaPr55hJsVPdbRdDPklHR7wKSKk47Ad3EmDEeMhlS
KJxSkTBns8umBWdg2HInW88NqRbpOpy6peOGVpCbB41TmTlWOGyVQt6Efs1YeQrbCz2FmwDnCpaT
4Ck+L6Ag1fRAxu496cBi6WCwqeYFogTFgz8xrRW1DBUk7cYJsbSmXwgpCneSdhlEBmLxdI+DzrOS
mNZBKMFbCQSeMG522YSf8qpJgmqHvoSs1lr8ss0dc/e4l0v0Vic1zy0i9mavSkl10CMt3Cj6eOl7
iZN3TTEDwpFWaGUeFZ3eayAET7O/FMsEplH35ghymieu88wB18h81/okfqumGxXvJQFibyA/8cDJ
0mk4sAFSxcPeV0dDjN8ThdSARuMZ6jIWP5Cnjmokz/KIerxXWqQlE8+vuLzuPnpSRfL3sm+lr4De
aTMK7T5uF59iRhhdOhFclVUwvluNWZ/I3GWEq9PxUqpQechBqNOncenzNeSH1OFnN2q7emqTPYla
XB2mylinDnD5IGk1OVYEk8LQesZtOyjGNoyfixQZA/yPr1BEU1HTHKhaDj0Wc/VRbR3RwNufDzy7
Jc2ZddAh2GkjBt5CweFCh5mKUxsyFLsABuhaQaeLHlGv9OEpLIx1aWnD0srA4y0jiiPZqnP1UUGw
Osv5tqvR13XqnHPaVu1BQU0u+qUJiCiiEc3ouVB1TFX178TSq1nhdMg6grbjqSZ0s0F9NFia7xDH
PhybJPT6fn6aRTnZ5ya6v3GGWdm1hIjXPtpBEte12L8kNeJrYSbNYRnvaACFVmrW3PXUYAQnOvrw
OgeBuAMIcgcfiJirb2DA+iiBeD1DTxXIDRyBrJEHkO2JHMYoRWJDNk1c15mwVjR8DdNdSXWsqOI8
2nGJsqphOwi46oe5ENdjHvoOp+BXpBmlWMtfc3UNZfCuy6pv8IJiMCWo5ChHEd5gJboUCDtKGYVh
OVVek6ROJQn+VaxxiMzMhXlgqZS+prqy7uctaSnU90q0pyyEXV/OiC2GTQ7QnoXyO5yryjaIkGTO
NUjcAZnjN6qwqlsCq0FP2RrUJFePyA2MTeslnzRuQp0L1WBYCByURiiLDeYs42uOIjQhCN+7RuS0
ow9vOKhaXsS6PkwaDzZEUV2VOYj6KmbOIbThZdI/zeAZi0NJT2oVWJ3lGoP8LoIeDYdlejQ9jIGT
S6o377LIsa5cN776ILwWQYOS7sQWnQd8s49WpCkUwwyICyDlMkCfLGZI2VTVg1uOBpMv4RcR1bda
6YYVaRBInvRcRuYufir6cJ1rZhqtfkzqAilAYyLnkxCQDcl3SAbVeUaqLxOqMRXLOVbjCCdRw5VD
cAAftybzMVmNqUQadmRetZqByMDwaqL5FSgRbPZCIrcHG1XTI9VMyjG/zor4aZZS+MnZ5lsjSyOT
9BeASXQ1leab/e0tI/eR6iygyjoVVVd7tDM1kHprgk7fVBH4l7rtBjbUSMXM23S01VgaDtnCqM/x
7UP9ipSs2mgBRYwBq6FWhjVbF6MJtdgZAzEQudR/+jIBjzJK8cKnOpn8mhzBpvdCArzWxC8tmhbp
I/WtWz7H+FdA+7FYMXzyx2M0pm+mBGtv1rPmUI2qybxLkBxicAsEOdVHP6ib5ZgBAVybCbZQ571l
EQofU7cUc52ve8l/YqGL96ZskQZf5jQ3TOmltCrOhtkoIPXEFKd1Dzav6JKM7WRrpnU1jcAiSAVe
VVM1NxMWvD4R/wxlHltqoVzVlvUPinPtpLB/wVALGzSqcon9yTdh/CYiPZ6RtY886hrqSK+DTwPP
XOS6Z6A8ABfXbXyBItTEyan4OasQ5Lk1hDq6MxCIKd2zPmRFMVt1K6hdRN5YaSd5bHkKtcUuKFTS
LAXrFEH5n0VMnYOsjGuLyCZWYBwvWU4hT9KeHmtrvxIJNGmZWVp5e1Q+B4QnGQu/zYmwQtubOJnR
MHXwX5Uc4vKsINLvmWeE8UddFsbZpB3NqWFa6b1xtxDfZVj98Lyok6uVwm+udpsBXisnN+FkdDXE
ZaTtRY1WYigVMMUoMeaSZn3lU3YvXftCzIo1xLVkNcA180DfHc1xVFa+wYxU8ycKuYriwBBQFPsE
l5Kax4oh0b8K5lpGyjoKttF1b0Eg3OPC0ByIpoyXy/whT3PmyVqy932gbNOA/VAhgITTeetkEz5+
YWAhLSSazUpzrgUTFEMA4tkIQm3dvHdCt6+biWkS5DmOmzW8ggY6KStp4/Qkxi6ZAI2jRTmz/Zl2
xMgOZ8cSedGxLBpuJfOsCqP4pXfas9Jk2psloLEy4/I91scPsRWOcq0f2GvPA6/svfS13SjCNA/z
BsVKwz2YLXm9+WPkVOz5NRwZATVDfkgGjPwx0ndSgCDaYMtiIxlXnEfYn/XqKw3Imo4kE3lxsZB3
/v93w6m+DO1iqNK0bDdaWhGf/r49qAxzYlC9HCJIv3U4+Oe4Q5dvWt78+zCrYIav/j7+792/H/9/
v/7vx+e+5v/697FhMmEcNpIw/PInQzwSCv/x8ubvvb83QtHnu7rHpPrvw7/3/j7399V/3/x/Pvd/
Pvz7Ph/aTNl/SbXvTglWYWil2c5PSh7NtDzE/979++zfx7My8iUhg/YhW8WV88mSMcwbri4ct/8+
FmbAcP99rC4+W3w00cPIZs0D6mlbgthAEaSVuUuTduZRCu1W9QHOlpPp+aMCLcdkepr1lbYLxVDb
zaFvOhZUVOo1Pmyr+X+/kCzfYugqkwdB8f79wN+3/X1IlhKCuyHc/30q0lR1N8rmkpohJir+Zbg9
f9/395W/N0VW88c5dD7HkYJxW88xdMXL3/37citr2raQvyZV1hAMWz3uVh2tQARFbE/hAGVroRUZ
FcN8P2Uvrkqmv2rcXtuYAU1fT7VNKm9LCgNv5LFFEBEW9Yy+cUYhAnXGKNrvUUBrkZsa3c+YbK2E
DVytmZiFwIJRpgp2AmzMI2I638ULKAr4KJfL8uHfmywbkG53Rl17NQF/hdRjb/j7Csk80kzCRv6T
DnTl//1c2oRsqFMHURU4GpzN5Tf8/e4yEBbyiNDveTjR5t/f+++v/P3a/77n70tjyyTlf9g7s+W2
tTRLv0pGXjdO7Y0ZEV0V0RLnSdRgy9INwpowzzOevj9AzkPbebKz6r4jMnEAEqRgEgT2/v+1viW7
FFfonwcV/Xlk897zEz+99798+vIOuR1Wa6eptpd9f/qbWWBvSGLZx5IBMMwsLn8TbNY0CITxPee+
0xEuqhKfHYz6Q0TpGZwU9IzWJjo5UQJKl0Q+yGJjFS5dAcK9rGhIt6YfEhzYdHSVIvr4tbdpiRIK
63hL1KUKuRWUF4iVheso39tSfJi6n+zagkZ8Sd4roX0ZPjffYJYNqUAxTWpi9CyJ0DSmmJoeAgwM
otap1i69D8WkFFDVJYU354EBWHaKOi5pTiGQzgpBPk/kLnKvJea1olnfpiXCT5u5iN4DNahgeKTJ
ewtkeFnmaKAYCyyaaDg3lOgW2OVRF5nZQ000wbrwIYNIlBQtVbIFg2763VOeRBDr3rbo5b1qpTcM
b8koigVChCDcxNyCCQSX5VWdwuCRzMuEGyCnsvFzZc05lhk3s8BtTr2ksdTQwZQabbpmUoPHnrNr
s54MlwjTVqigJTbIUeSnBRTHQqsM92NAKGnnSnnO6C264Y3vgnJMRgcJjazfDC+CfRsSaas6cp/5
XYP8lLTHoHIJP8AAIiznMUJWWdMHWXhegIOoQdGTVhTvle8NcSaQb6sXYa2iOK5pNBp09KPoXMHz
RhOQo6H28eu6qEFVmmt73Xi2DO27GjWYZyuKafogN4aJdtzPEAZkN22E3NCKi0dcBsmVY8M5KWvP
uyps6qQygugayooYsIjrg6Jn/bawmDt49GCjOij3Vqec6BOUbf1QCMbFkplpncIwGargmmbwqYvk
odNsA/1YEy5rOzsqtVasOsO9UVT9JS2mui2Ho3AKUxxRlSslbEAGphhjIjf9IAZyH7sdxnGvUI5+
Sg2N2xlMoUDhM4nVkwdlBPTulA9NOaBAAjPkHgzkSH4TYNrNSNmkHuYKXnqkHMAPxh/PpIjct2bZ
n6k9qgT6LSMDBZhpWIQnw6MpKIbsFF0MuKaiaCttZkGpo+wt9z7SW+O2jtUPQ8XFH8RfPAYoOOpT
dLv6U1sJcCn1+OhvwNMyTRjVcKNHk67XrF9pBk4Tv05Z2gVzvTrDxKc18TIPuappiRxprjBm1cgz
DJDAVqklFrSx1GUWWa9eW/pfM8pbruvkC78LVkUHuM2lrrtyE3cnomBLMfOLSuTatuATUhxNodSZ
GV9kVh/ixEEDZ3MRBRuNrU43Nq3m25s6d4+VH5Q7XQfB3mbJjpLAUWDC6qv2qYjLZ5FzBEmOCDZx
b/NMniu/Z+rH592SQWgwFNSa4U1GpnIsITvDdKaEp/gSNQ06rChABh4a7jc/QFQ9AtXHOZ0w6MQD
XPvuMRuJIBb8PqBHKK9M11BUiG3qYPD1mr2Owq7D2FOVIJW4nMNThcaXK5DO+zApXhKTsgGMeHIx
TOB7JHZcS0p7iF/I0rBGvbtP6hKVYYhQhs8WAXPtKyfG9AD8JKLbISV3J/DOVsM92aMtpOuBt+o1
+WyHjkANk6K/VKMvgx406ypiGi59yzi1vvtaU0JrpAESQ0Xe1TccV9GE56DOwQeOGu5Zt+HX3bct
spjhymmpTBlAzZcEj66MsVeXuVV3D03W0bbsHoqqEmhL/XdVIyQd1q8GSB7Nby9VyRieN6VLjMal
mZyIneNcl3im4wrsMkxedam0NxyiulArt0YxSulD76tincKopI2PErYfsn3qdTXoPNSkCDnWowKW
vQsxVUADSiKUxmZlJFtVAywE+PeG0IQOjdZEQqB7t3JDu97WnrgB/RytaVZ9acYYU1N721XVeK3a
1D6GXGIvFJ6+6+zmNYSUSqEtfetDkIRd6aeM0sRXRRQVnzohOIoBKbOoh70wbIxtpNS2YUMJP9Mo
8GjWhAFNMVsU/X1fq+jB9YBqsbIY1Xzc14hrYsNLjpPIjDPXytrgEOVjsiyT5ECd9EYRswAdOjMZ
jQXTDqtcNzX6/64fo92EqV05Y3UibBs4Td66lBH6JytCAxL3Pdmoctx1OY2VxMbGRcQcpuHM2Yo+
euoQvFp9T84dzXRhhsdmVNBHD1gtTBULkyi1a89ACj+0wwHwebwrVkOX3Ma55JqaOt/ztKKYX2Px
NcuvkS0CNDP5vUlTKx0DKKImd+ZEsd7M6adqqrRwCFcsO35A1OwY7Y39iyuKUyeGHGgO//oQx7sU
WLJJ91wZhf8gncqQSHXJ3UWXkxQIEaCA8nbJrjOB29FmxgY1PTY/Mdqw8QpLf8iq2ts7vkFaNGTD
EAL5rpkINt20kOQwYO5Kv/iK7+/8pHR2g95/8xVAFVWqDTvJaA95CYtSMbylkSAnCNFB7aMildvC
GRfqVD10K3XdT3MAYTEvKJhH2lUm12KCfM4L9c+1efPzEKcXVMCmd+lyfqCtVYZz/XTkdifJ746B
/FidAH3eLdFFPiZ9vSewLF0zfCTtrRuiemerNqs00omOMFNtQcgQAJLSWacwEZPySfPQ/ksHnec8
pJ8Xus2poE6LedNXbCroTNgWel02u8h99vSmHz8PSqsq4sfqobr1pzM80rkf1GFEfiO/FiaXTCIK
FXRJNi3mtd8ea22H+6aJwahUQ4qT08xJUXKGtJ7WoL6MjJPXgGFndMh3eVkQZQGYNTC8a0HHmewi
mp2k3ENmnRGpXuQxZ0kFvPMaVsK0CC0DKdO8HUw81rGgGuPE2sZU2ghdvdXmKF4gsyblXVvbRI1Z
EIvsaTHGCHkVMqqvO9FNpCpgsbsmx3VWZsbRJ25vjQhM3Q1Npu3mtVIo6i7vzIxiBqVYb2LEFpo2
jcUMphxszccwr5lMdRemjoTLJ97TKOSurmy5Q8fe+qa7NYopTSxC9OvlPib4WOrD1tfuaItkO5LY
i7Uf2kDZqqexY5zHXC+5pm1Q8BVmYuF6CpYdq9J2uSq1XaWFZLdxDyXMDvXBFApDLJmGRc9yrBRa
AMSb2IWmkCMozenWDZWuXmstcxn6mOfcdYO1TCxOJ4cp77IOlA+o9SlCRRbNtJCdi5h+1CgM/QOT
a5GAQJYKBZGytNN9SoY5/jtuaFC9cgchbhigcGZBfXVLYJxc9/RHd+O0mD//eVOjpBgnFHP4uD0A
etN3wMjtx8LpYajYaAWuR0dBgRszIVJ9DVFpt84aFC8FA15nAglfTsB5cwjxlGcDGeRNZd9rWveU
53jq2nHSSoZjWK180b9o2OO57lvbrs/3/4vEtMrXa6U/qcAIR2dLcQf4psedl5o18MlonUXLaGnh
DhPP45vPBCKkTLhEXg3Pcek8FC/KA0G/YNEQqaLUnsaCMJdDBsTXOJqsg/9lfAIv9tbf0LFwv/gP
CVqPtTVAOL1OPoAoTj9KIgloUALSxZdEK2C40vQlTRDo1gR4ohKov6UTcAwECblYWMvgSZcdoNdV
I9ZQHf12I+7Gm/o1Y3NANnilI4YAcUQP8Enl5ysXCHPqb/wpk14c8q/yStxhRqNJmOAGR3hjHoIX
ySwGe6rDi0bkDPiNyUsRV+DoGTmX/RpHiKqvfOMVMQx42xzQ6IN8ugVgtQzODe24K2zGCC0eFCql
ygrbeTiBpuzD8Oqd1QPqNMAFS/yxEAliWq9vObez+Nq8N9+Mk3qvPGs79556PGM98kFxSat8Yv6B
MQOXFfUpfBxu3Lceb/hjBwObxO2DDLY6Bv7muuOibTKRXOlEeNHFQk5+AD475ky6r7JvnAc44Ee6
E3SNDvE+fMFxmV+n7lLqK6/EUYAjFr0Fxl4AD41yVQS0sK6RxwGK6s6MxLhuIIl3bg+oLdb9i1dc
GXfvTr2qB6TyhwGft11wM9zoxcax7pV4/ROu/fwZ4/S3tEnOWZDW5DWpNjx3xoWXeCdbGILhhEHA
kwDHbhA/9XO8U1705EhqEqOm2JEZZJXL6EPZk27yQjDwHZTTGN0CoUDnwFoMyZqyonWwj+MrZwjj
WjR68cR2GcyFBMrPsGlLGjiOh9Bb+/bWTc8wO7schupCU9aE19BjZ9ywVpH8fYNogjLw6/gB3W+V
rJInKBxHPKAbck1uw7vkIf9aU3G4VhflOxHTG/tb/F3H4EKUdrzj3o8OU3DCYqzfaOuBjsTauuVi
htZgg2wGOzXyaXz7GsamYU2goL7g10Fy9wJl6ajjjqq/kp++hICi5gezJaph9V62b+YDwc3V0v/A
mIChwfrAAWWM1+aeWdoCYNpT+IIYUrxRt0b+2t3TWHgo+NKx2sAq5hl+1fAaSE3eICXbYph1D8Yt
p2xN+/EOsVnxiMTCPmUrUmdXeHWpDcd8fjskUU9WwCB7E7+g1V8pt9pXKJgrZ+m9jy8mxm5tHTwQ
Jlye1G+kpQSHZis2/lo/4QvVn6v8GvvUEut9fQsGEMFz8kiqz4jrBWXTErkz5kh+pxZugJdweR1s
UwNc6xW/sOFmQgA8aOL6HTBZQHryFSKV62CxAWYJ7JMOto+BcN9Mxos9PgVw6kt5R7NS+ox0DpTI
oYtP9AZOW2R8p2HBKGOhFBuIDFv+id5KO8u3JNkWm/47U3AOlRv42tgVT8PeeWJeuWbktmJsvlFw
DC0m0MLpyXhGSYhCdLkL1/by35z5E9z/n058UxVSNy3TcVT91xMfkH2FokvtTqrdnvAs+YvpGsPp
9cVyyP1DYXoVQOt6xjaDsgmj0RccSdVE/J60yv/mYAhC+KeDkbqO4lnoZB/8/is0wro3S6ftToFK
rZD/12Lrp8uBjwhEGw4b7h8LfHZT2it9sJu8vvFo4GKz/IJ/JPj/eX7v/628C0GkxN/+4+dAjR9B
GScSO/7z7/8n/v7yPfklzI8CHS/5kXdh63/Yjk1IkmOrusqojFiLH3kXtv0HYRoqEhqI/ZIlgX0/
Ei804w/BV2456Ph102Qc9fe//Ui80MQfSLQ1Ui9M0zSE5sj/SeKF/O0s03kbFEwchlA1VWjTMfx8
rQ9lruoV/ohNnSDnUm24Q9rogDfuMkxXK5nk6aYqPNARFX2iPrbAPbRu9JmT8hlC8hf3nL88DMvR
LII/NGGr6m+HMcqqHNqxVTZUMHBaxqq9r93mxarEG027hUfY3lWA4GLZRDj9a0H2n6/22uanr+6v
DuO3YMPp03Ck1DS04A6tBGO6M/4UbGjrMqycVnM3otTpZcaMbQapqFuAUlrLQK7LvkWmCxDQ+RYP
yGz8rCZ+LsF3l6bKutJagugDcFj/5rB0fbrl/nRl4sAszTGlwaXJlpolpq/xpwOjVMMY3yrdjUUd
F5d5k631sLiRmW8fEosCZ9/r/SLzfcgrI9cKa+hRMIaqzn20AoLQtkwrDFM3127j7do8cw5IQkvc
deuI5OhDpabjxnCSc4cC/jD8uYhziwRTowPWN5BrlXaUFGhZ9TfkYg30H4ZHt0jyfe9i4tYgDBy9
gau4mYl3pbDNnX5reHeFASTFYUw90HHn7tspW2KpPgitIshAo09JzCrF8IqCfHx0ZQy0SWhUXMqo
PoqkemsZzRojZHn+2elRhIxJM7royvCKI+haI6NvBcbO8nZu29VrBv9IGIcWYCZFyWUW0PiqTQpL
hYJWKHxzhuishzSJ4ih21k5B1rRWxPCwKTC5Hux3u2lAIjh7oaAPVdX0EAsUgMx3sbtYxLHb3SEL
yFqkVrMwW6T9Eb6dlWotMjemnic3MYrg6yj5GBC1bckhKa4033mvpy8k9ftjFzyioxxwGDSYSr2W
JAaiE6JxmilW+o5gGpDjtb3uaN6viyF4TxNAX71lLrHcfFjpeM4c78zEEOUwBoS+LW5D8IvFS2cR
x1DRK7gOsfaVRIPeRIzHxhzDcd8Ske0ZtPc1KJZW2R68RF9XCrMMZt3wDrB6aKV6Ht1yY5EvM2m5
IUqY5lqV4bZtKLlSXO2I3xgWRtJ9sSn9UM0pmiUphPEu7wu4s2LlYl8drWePVvgqNzRQV7776PSk
X+Ugcq8VTdzWfX2yovidGSkNkwQLYZmMDJK0nqFbR/5Haj3J/B4HDcUX1JQ3oXjxWmYr2D4sZiTC
B2uWiF6stQg4GiIDI8cFXFWOxMlDnzUkq2ZlgUtI3LQ/NoMkMZh8wLOeoKaNS5+zYvDXfVmCQUjM
18FDPzGEkkbB0H1QqKZ2JJG7xw31KmmaLvXEIlnL2KtXWuCRTqXnxjF1y4MRdYjRC+SouaSkRVlg
lzWagU+Ukt1ct9OxaiHIm0p4IsSkd1kktIoWBWDiq/kxxSheUFyNyAn7mk/TvzG9yliVXl7v5oda
D8sMg1e250XdpF+kg0/ossu8Fk2vn19xeWJ+7LI5r5VGP65Dxdg0U00kJRJyvO56EASIjZbzY/PE
fF5Dgm8tSdF6VP2pnzjXSrpAh8V82VEyY7jKSssEPUJjcl5kjqQEPq9yytBh5CMtgedgqptf+Png
53LeK3BwrIwdjbZ5k3rEj3eaN0ezsemFzS/96UgGAdHRHZChV4JwhwJr6bz75djsuaf5+XfmR1FB
cvDz21vzgc2rxXy4XELS6xBJsG4ybzRC5x0XA6cX9V0ksvKliwaQCTo/Hs9ALVN6ZF34HkaK0D1X
roBhIeiwM88r+7JDBkroi169Jc0NkbHhV9NUD2liUpNK21urwL6jNR913+3yOMN1b6DAdnMfwfjQ
JJs59JbfhdgSsgudwvPsU0yXl+Lxna6Y6tJAvYN0ObwLAdchGrtxI+EQBVrf4oKC15M2z3GM4KvB
xmFWJcxlB22j4eWEqNv6yU8Hl/SVZynsY5+jV61DGFlcv4HLOfl73VJdTs0JDBV018TDMsQ3CEXw
hbx3UoHKskXH3rs+Lft4q7fD+KBCNXeV6rUCxTUGukrXquuvE4PChuUVt+lINA42zX6R+8ylA435
P8l7SHMtuEMBPanFQAXQUiW6cZySaH2rZeU7gmyShMSAHidvAGbJChKwu/54oxjyveD3+1Q0N6aP
rzhQtHFVv0WWZx7MwMwXJR39her3DSa86ablINZFJrUscWrYVUMb6yrrRb1KHGrkTh4MMLj6L4OJ
nVBL1XLVKrj0uMFVvW+cLSzVnYoDRdUNYxU0b2WXvOvj+NKK8ouhlOmdgpB8oyoOAlpudV4X5Ddp
LLDheZWFvCTM9voH4z1qDTWK15oOZOtTliii9nvVg3e2SrA2mhWgCDS5j6JV3BOPy8VY7FD4cwFA
wtBSLL5qR1oOYyKxM4TEFbUqkPtmUcVnW5BzoEpSaPLc/wiydpcUcm+UxZu0826F9HyZFzdF738L
HARFKsa5rVU0u8RqUAYG2qPZfE9bOORYTyGlxEW/UTLlXjYEtbfwbDWJRjKV5ouaFO9mj/ohDwha
GEYd/IwToz/I99LsYbWShaNn42lUEKONRnVFM5CKVY9OVFBpguoOKarQVpWlIfs3QICqhygGiMLA
U4xCX3Bi35gqoY7CY7ypm16+AaqNf3FfNAQSeIMPTreOlHPGaGbb9u+jxekVuR56J5D7Xt09B5kY
F7oHKc3zb+MgeeUnvm3RPAeRBRYpNw5jCVvESr+4NXU0pBkPGGuy9s7WjaXd13eJC4NbKdXvZYsX
3U8T4DlMjwPb/0YpFbcWkRFIoghNy2/CEUESKtO9Bpw8Ad4WObTaWkUlWLH0zsJHrWiMd62p3Q1J
+61zNRsfQ9/vfcSySgsFUzXPjPy2keFRkexxnAcUn02vvyulnqzMouGWO2ofziSY8dR9n2ktd8uE
mm+er+1EPPcFOgffyV/1NCIvxSpqnIokK9CsZ5oa3HcOvj6nbSH5r1OalVp+g4wecT/tENr3zlJ6
FKT6rUhQqyT22baKc2XiWutxADBweurd7oi+4GuJbxj30+TUxO7fIrrrhnMfeHzQg33rltXSkO1D
ZrfUVgIEOKUXQ79VnDvLtbm6+HTvfcJWe8vgJlwSrGFk6ia32kdiI41rG41DiKqVHwfosKhY1Slk
lEILDqZJM4Z8GrMNNn4/HMy6964MRRzSWFv0Y4t8bbxTR58GmQrnwHPz51wD9t3o8itNFqwFuvZg
jXs7kHyLrn8UIn4YQvPd7sV3grkjxf2i+CYZ0+SaMqT1w+zec6hbuuFw0B37DV32Y5Yj46EfhROk
AcpvJpaP3ceJT2Tt6ZODo09ORAVTjElJWpmfmR/7fFrGJmMpsLdRlj8U3GQ2cat+m/dy86QE+wOl
cuD2f8JP0qxVwWlDFwevhCthU0dJehpTZzioPbJCusQnNTeWtaoky7iIC/yFiCAXownktMz5Naqw
YK2Cir0o3OpKj8pr1xYf1gZz7XDQ0L0t/SC9K+mHJ3llHbVatY60BEDUkD26Qs5I0EasYsDhluaK
vD9KRKOWxb9wOhJdEGRiVi42FxOKWdSKaOlMusZybBd5Y0CCCT68ekxvei1j0dPv0dv2O7ZjCryR
Q704I00ksntCZ61BO9L3iEb+S2Y5/+o6OTo55FcHta+i9M9Kri1iTB1MkdwD9RF7i7XoTMPLpIuL
JgZLeaGOzclOogCdb/6hKOZNZGn9bqy9GySiGje9WjtJJLs4v+LjiwihAqpjthVknaoZUXCdUR71
TlYnrxe3RqyKrZVUySEfYJXYSsVrrYrkXL7EHBvZyouBpQs1y+h6yAHRAhaCHMvOUALlTjCOKL25
b/TCAaSRNyeiuFPy1PBfutGpCv1iI4fiJci8naa7MC3CLkJcMN65TTec9N7Wd3hHdihKP3yTY3Qi
iDwtfybhzIpGIzt1BgTIdpiG4MZjkXLdNyqxkWqxyGrriRpvfx2Xfc7cb2gRX4ptG4kN9yWIH3Z6
E5N3uU0ZC1/rBlj9ccRRhMBpWcgBplOVFXtn8LdpbXeneFo4aveOLVNfJYIT3Ry/xg4uWWMTduTo
mTUjF2wXCCldwoZtLXhxvL4DrWkTtVdmkAhEvnXV8c3O+rPhvOCh4bTodvOindaUzIL9Nq9WjYR7
OD+leY3NTYoZnU+WiJ7zgUxroW+iSb9szw/qeQkcY1715+eZyP/Y/y8frHQHKjgWgxSVAWoLPm2z
IrJkXgvUkDCbf7U571JOr5jXLq+dX3bZnNcub4WcmGtVjJBpfuf5Dbh+G0pNcVwR5U6hO0nEMWuX
xb98zEZ+zKDxL15XcOEPpoadq6OKvryVpYbkrl+2kXhWn3/p870ufypQEaR97qn7+8Rt9S1stFpY
4IWmP/jT87R3HbmcH41ss/1xRPP2/H5N0zyX9qAuGSrBc82mvxkVBhfqeTVuq23sqV+gVzAqmCRh
Shoz8NTiR9NI1nXmETmjkBFWR5SxUdTH29Cr0HVE2GJTy8beQSrukh7fmTTm26CnGl+OnNUNiW6+
mWSLUs/QQaCSvNLrpFoVthsf7aQqV2Sxwm2eNltPAshR/IRZq9GvurzTD7LSvobCgMynMZWODXcC
cHZGvjDNZoNvFAWPbWsHC2srkoZ7a0DSrYebpi3jQ+gH8SH3MT4I1Fy1hPkzdqA67VLchJYDSng0
BqwbHB4ZWyoQTJRV9QjIud19YSI+HtpUGQ/zmk2nG/Yz+uR5U07PppoNxs8Nt1UR/NjNGyVkXBPM
diQlmVMA9nKOZDSegsRMj2GQgesYmBNUkcBfpLk4c0e5FBj1SzxZuzZ26WdNC0ntogo9YxsWNH79
TjcX8UlXlKPKTGXnpYW2V71zzI2Nz4g3ZDrP7WXMoJJOC1QnD4VqWFyX2aP0lO4QKR1AushTl1VM
jJRi5QnT9JgKQx98tdQyP462HTN2o4/v6Omr7xgw7xtQwE5VbJDx7pMRXr1CnJ9bMDMcYwTKmRMm
a7MPvrsFGWt1GHwrHRMCFm3sg4htcZjX5gVJROLgGHiv1Bjgd2jAdmJAhSv70I4RiKZ5r3yAKk5l
Bsqq7Rj7IknhMGnkKpU03AdpvTpM5w+WUZa71KuX6IP0QzOdKcwvqFPqZsud6h+P+RalFVodVdvd
5Smj3nBM9MN8Ys1rdtshIDFUUtikOjBwrA9N15gb4re1g9PV2joKw8fR0VUs5KCmDHlAWa0d5udN
3AUHG2GBD4TOB6FBzRYwusjGLfq5XT5k9V4RPc05wuMZatnuQRWJcpjXYs+2mYBBVXWgtQdgttBX
boLGIC1QM5R0GSN3HBt1V5poNdSiG66MqI0OphpHB82qsfmsHb2XsPx51MNEvzA1kg+UzA4P1p97
zrvPC8veh2bzQKEzWjWTykRrE2ehD9yJg+nL8hMd5+T0GdbTST8vZIO3cpQSsF5FK8iHHzn63Y+F
EngQeeftz1UipUDWmcxwG2X8Oj/RTC/JwoZ21k87zqvzu83Pz5uWgPqlRRr40Ok1lycuf3V+7LJJ
TLK20BuGvJfHLn80x/2AtONRQxGGhMEnPnh+cl7knskUQHdWPx3f5S/Ou8zvWcxHHrdT+Dq9AMgJ
/OM7Ti5HD4GTTFuXv/3b4f22Oe/822HMr533a+vgNW6KY0kM8prQLcF9lz6pkUf3UUNvt/NRTpd4
SPQEr1ZGwXmj5dq3DMjHKSxVGOZUfpaM0kkCsn3j6PgRTIxqPLmZs9cEsJGSTvkYYfPsSyL6UiOW
uyxW1QPFx7NnjNiCAKHi0bnxwsfKwl1PzQI4TPSqMs5d2jTruEgx09UzG5gbv07dox6bCw25olH5
zzZQkyy24EZX9rJDvbbTaZmtkzrnDFblWm8AHKeDOJpN/A1uQLGmusF0VOuDazbVLQcBQrViOIiO
3F4p8uyNw+RPTZ8TMdiPrf89r/1VXvbyZgp4wSO5Ucr2FmGKBxU2gBrO5AkmE6m3URo9+Qq35bEb
u4NeUEjqGu210atXorr17VTpWLYhMIK6D0+13j5Vrn1ODKKJcdd6PtjhUD4yTyOdY4iXI9/Rkuu5
C31KUlK1u2yP9PhaQXV2D6CGaMMQgouS2DQA+mLhDt6ecT/oaTNfYbBl6uToL0aONbkQhEHwE7xT
s8iggu4De/DKaO2IzFhATrjpSx5Ks7qjGtxfS72aSDOQaNVKvHRF9VwLA4MD1IFs1DXQPt/G0PDu
k4oYC0edXF41vGNu/5kenttCDRAPgF1u3VM7UNDhp0zEwWbs9YgpmALayixvhYMaMwpykvgUKDAI
mffGiOs6uFFqs1qHwt1ljm4eenvAXp7RhjWSJj/Vz6Fr2oeuHfKHmoC8mvLlNmsxWzWpO/EeGmPl
KxC9ZJ6ZN6jPoC0lUCv1aly1bW7cydBbpSVg9TYD0qx08ugKYoAR8uziNO2JGPWJ5Qu6dzWdtAKp
py0ZZ8PlqLtmSe2MiA9nHNdugh67clHztIanbBmQwD/ygf0zJV7iaoOoBCFs5ettgQZ/VG7zwT81
dtdsESVS5WiIADCaXN1kQ/ih+3Z0I/QMzQlnFJU2jSJft0a70SC5aLuVHyNIbeLuhVnfVdibcD5s
Q90W5ApE0qw/23L/8Utfrpp7m69ZPsk5/fq3zf96yBL+97+n1/y5z6+v+K9j8FpmVfZR/z/3Wr9n
U8u0+n2nX96Zv/7j6Bbf6++/bCzndu1t814Od+8Vw7mfe7L/3Sd/9G4fhpze7fc3LleLYPJZvNZ0
bOc/sH37z79bpkYD7l83fYlQy8rvb9k/v+ZH11cK9Q+hazZdWs2UGsLHP7u+Ujh/CJPuLoJ+1dAc
wV/60fXV5R98o6bJK4VDF3RqI/+j62v+4ThSdWzTMgw6xsL5n3R9OYxf+4nCtmzbchzHslXN0B39
t36rSPxcuMqoYPPhB295TbHrJp4frbofa5+P5RMLDkAMc6puXp/3+qfnerdGBTyQNfXT89P7zZvz
gkvXJC/0yCnonHMdYUJfVl1867cWCfOT7i+aXUlVRTJO4tmEj00PBpM+cF7kw8DI8HOnMkUvioqN
5+a94l93/entLvtc3mle6xWG3WXTPU3NLYrP//gzv/3VTg8pxF6entd+2+fzyCrFAnJPs2tx2SeV
oKHD1lkqcb2lldquZ65jOnbljq4iwMcucqfu1Z/ISMusftmOMuMHTHJEmi+RDG/nV8+viFv0rfJh
Xr/seHmzy56fu09/9qc/8FdP//aYl2b2ClH/EVYBSCnm75d3mtfoox8tUQBjnqSln3Gc8+q8mJM3
L5tq7/6S1tlogugRh9r4/JFdvsXfvtR5M52/f9vD6jqYFkZNcwLLzSzJGUUZ6lRms94KlqHvcdbO
J2mW5IRPy5yQkwk6OT82r32+bj6l8faRG1vL03yeDvNj89P4L/aF5kfreSvuTBtgMjeMn147r6qd
fjYbEirnrc8fx3Tyz5ufbzptUgfvpXLqdBTRjE4o0c2r8yLoJGDU+HsahM2O9hHNvqTCMxhNi3Ru
6k1riIUoDiKyx+uqVTsri/1yM6/W8Aozr/C20k/SRW2n/dXFH9pUUAsE3/5Cuk2wwRzEbQPR9MVz
KiKXW1wp1uUkuga+gPZ5hoBctrUy05bM3J5UaviYGVmYBp/pvKZR2tnJaTFvxuPwOA65vbSnPajn
XudOqpMUPf2YqAqwtAO/XTulBWAS+2k7tSE9CvhIFS6roBh6Y+DnMTCsibJ4siYyRN0l86o9KeA7
nNJbIzmbnmOsCkMc539YiqCXa8X0b7SNBihKjH/xOnNccudUS01uFMu7tsLQ3IT6QH/pcviWDDGe
4dO6MqcTOp8+jtnsOm/Oi9nmOq9FSXG0K99eGQ7Q7dqi83yljjrKcOZdQFSZ06xGdO7zpxA2nAPz
2vzXRKMwltAtvGNlvxucoN+FYwr2Ox0KuFP0uK4YtHQ7LyhYNYwaCUaEOi+OVIJex8Kiso4Ofwgr
nO2fxyVHoB1+yBmaqUSBzAc1fyc6fdcGRwEKD45z/oYu35W7GnNsA7E7cpGP4uRrXqXe6nMTrh5B
tSFxCyXk0yucW1dJ4HroNzj7XIgdDmTMVaePlAmyFrtMU+3m5+Y1XapLVY/jzaUONK85fc4QUSmq
clfgLF9KrXmz6w4s9Fwq07B90ur6s7AGGOFe2iTlGa2e75RWgys7r7rUT3fzml2BdHRK70ARKSMF
Pc13Ue31fDCTON+eFl7JRMyc2tSG430TlH12w7SY1/4ve+e15DaybdsvQge8eaU3VSqnUkl6Qch0
J7xJeHz9HZm1e1Nb0fueOO/nBQGAJKpIgkDmWnOOedsM16jZu2vyl941DOJLOM7+PqkHTonACLoL
gIP44Ij1HroZyF21KxG9faTWdprz8K1xKYfcimi/F9VmM0VcOhv0Jv/9DvXbhtiFmETXBJvesmnC
3OmK5e1d6k39fnXRk0I6BAkZk0GDZNh0xxSvJu9cv91AGxQ8vdQ7avSoPuyPExgdEotVhWywM8DW
t/NVnx113kU4xRjeOp26+b//gtXPOBqMY5k4QOn0j1otXLf80FKoOdi00C+Zwy3+thB4n7aBh7JA
fyt12E6H1oTjo6wMk7JXwILB06w24VnR69LbnuWS/bUC84z0gGBQMgC9MENYTkbbQpdMsU76oxPt
GrsnV1Od8z7NKdqY8AyzksRGCQjlovcx7/uKzzo72ANTe73wC+wmfW0CzqTwQBgFRtTB4u44i1pe
9FoQCk7SKpfzWQYv1rSEsKRCn9Ll2l0o/c+cDri0iKdmAXiVxppJALEwLe7fuSoc6xP8fdtVfowq
ShTVH36HrlHrr19Xp/ViXUJ+f+0CUdBuIyDfa2BRqlIOE7AUXF0Mk2lvTTxtX6eXRX18+uTWa7fN
XvrWvjaZooT07YJltS56IQQ5USPZBbCk/uUg+s03dNusaTAxu1HOJ71Tv+S2qfc5mUiO9uJf9ZbL
HZrKojr0+6re+8tx3ldDa9r6Pdc9mhEGOQDtnV1RCJ4XCt52N3tns3uqbX/cDUOAdcgicnw0BMAM
L2IKXcHUtVVydqGGkr0eMlkVVw1X7ez0qn6ciwogfziKZkG0mfaVT+omQxmS/1Kv6p160WgBjFoY
jJq5aajT7fYavTk+OYOX0hriIPohvVdvomnjmLm9KpMCgoP3be18vx2JIi0ZJKkHNoMBCmV59Tdq
PZ7Rq4kefaqd2iivN38x5f/3h+FpM27WGhb9pHdj/+2Y+nC3zfeHfztcpn9l+kmUPupjP5Ap+O9/
6Jf/8v2J78cIWpT9Ig5tUsq56dfM6LlNT9z09HZsuyPMUVg2ep9eDOrR2+YacivST9Zrt9fqTexG
yaXwgLnwLFfQOn1fNT1/Xbf6yYCB2KtX3/fejnP7U9wRyWiDA05l5u+/p1/yT0/+5Yi3h3/7F/WL
fzm+OqreN6dcKcL0ZKsfK2iCfy20ReyfNp2lhOQ0T/g91JNtdW/TZrfbwvXoB8fe8lPvAqzN7V37
j25P+W1TP/Bf99V1ApRuyElhUcMaR48XfjvW+1/5x8eHEWx365P1+/4f//uN6v9d7+v0Rer2dvWH
oR+WTqZq6v9+q7fneBZdhhEvS0Mcw0QC1fuL1NH1hzcZPV95YE3lwcj9F6BolFqKYaQEpQZ5JeDx
RJTBoVN0Em3UCvSQT2/fFu87ZWWhPWlboB2/PUlb494PqQ+it/XL33fqbXMpMDmQbDKFAerf0CCX
ZTIhlU/4PPsC+ZRpeP2+lTR+Q5mJvesBLdy3TRAgdTUAQOjbngKUv1hztwuWtjth5s52gyVhH6kB
tKvGaIMeS656pJ0kvP9QgdsWy6S4NESoRFHIXPRaAoLifc1Nx4CifEioAncfAMstPHI1qsoqyH6R
Q9DPUojU3BpXy2boXOoR35wy40/Qj6IYUPdvoRZ6p2+Qkjja6EPqwHq2k0geCpOuOGYz0q1hRR3H
IQTgoxaDWzfnFBCuVhdmaq7yrjiksZdljBmkWZmXXi0mmMuXTlJqB/7/3R2wz45qSnRb6H0+I4Sd
Yzl01EIwvMbaThAiHfyrHahyMFve1mqzz6sMSePQt+NQ3Yn1olvpwNf1m8klmEuE+iQ81cXVH4xe
0wv9QAFmA3xNjCmu9KfL+8IuklO3hodYXxu1njBbVflBexbfV/Ves0o/LC4I6GVKxgsK7oi5Rsr7
FXIhEYOiwi9PvllN9SP6AMSpNA5fRi37/peFqrb/sqkf1ftShR83otnbKd/6JQb/e/EzxFdAmSfi
V9l3e0CvzeqjAlgQYRVnNK+/X712W4zqHNDfud6nN3tLFX1u2+9r6/CU4LE8wKb++1H9gH6xfh0S
WdIqXeD/6m6p9ZZaXnnbNPQtM9GTPW3JbTW36fZUFCnuJjYXkqNuTyqc9Jim/T4ZmapGax13J23x
1GbPyKaTuKktogAAjXSgaLHsT0FQA+5thju9GNppG/RDeArMGdG5sBh06MVQUofauG64G80BkZm6
8rSUev++XKnt0jJnfPyYu4YqXC6F0+5A6kwXR03RLLW4bQ4raBhaC38/rNf0c/Sz9WYTm8W7eeH/
irX/Q7HW9nz7/2vRefyzqrqlGCme/IdP518v/FfJNnD/8GlRIOLCu2yGXoT562+jjvmHZ+EL4WHb
p6Jr2beSrf0Hu/zQxD5jRY7jRbeSbfRHYHlw6C3kSBGcVfd/U7LFkIPn5z88IGHggrSg9mvj17F8
jvcfHpCidLq1bEyqBkXzMmX0ZeHMv7jLQnsw2TL6JK7csJTgdD3YJvRoHEndoQzhrleFd4raoHhu
mMB3MK7WfnL5FfUS4o9Ltq0vVMKu4rvQbryr4eGhFez2pcHsak7gWdN/3yZ35eiHGxnjBCrhlZeO
EHvhzM/zRPM9st6qWGQ7MNT4YF2CzphlJYfQAfpWJNSuPrToJx7xGRLUcZZ5TZAn95Z1ipJTmpBF
6haEdeeVm0EdzAG45kN4XAIubV0u3iKHbASaH7AWIryLcgKLO3T9a5Y8p5lsjks0HpM+G0/CDr4k
8SCPFlHvSyf+mjpCbCG+7pOlhe7aRHcuQS8M2Wc4OkVxKdZk2Qb+lB5LGL4McMg86wgQ2JgVeewi
BX9UZOj64oFk3jXJ/a1pzPkZxcJ3Z0n/AleG1soxXv1gbOEWmZDolzRiiII6bSR4KfXte8RmDDuy
MDujBr/PnfsJchbkA4q5CdN2p4pQWPvrvBuo8J3nHPh0QFbFGSvPtJdRzk0mwZOQRdGl9sf7VLg9
KtvvXdLRjR/de8dwkHMGRUluPDBE2TQULYFrbk2/tXfjDGfDIVXS9eNxy5iDGmJDUzLqAaWMJlhJ
t/KA/GfpG6CzaIOyEjeEYM6SNiTa1Cu1szXoPvrwXTGBwO5uGGQQ3R4CIDKN/kdMJJKciYCYV/9h
iILywUOywIe6YPg0B+6vXX+/FoWBX1w8eIj7QAglNnIyoCu1+yWwCKaIRXM3N1GDwgPQcRRYJwM0
4G5aw6NTG8vHeEjQguBPy/IJ6eXqYZfOJbIhDGHxEL/O0UTCTh0EmCOTcr/AuIdhTUq5kYN7sv2V
gB7Rdrvcd8dTGdozfHNke2EweVCyfkpsQzKNm01ZduPRCsoDOTB/tjlUnHxebTWw2ZRCOEQjHJLJ
CM4ZEkdUOcNdRagCiSlzczB9GKW8hAy8nvMkLvjgAgNrse+Kx2EU636a7eFMvU3uspFUlSTJT+bc
oCxqSALsoI5t1978PDMEZORlhxBq2nszaH+iF+Qlc/cS+XW4E138tURSU5qAThOLM65K791QEMWL
fb7Kc39v2rB1rdH5HMnipQORubMF/dOhk2cZEyIvi6Y71ot/X39LV+KOqWCQJGS/LCnZxKKaniIj
PJhQ0gbftnfdQvp1kcYfxWT8GaagB/IZGpDjLWi37WPQ5i+Ln7T7slcIWcxdcPU2awdJKoEiyvlC
vgI8rtAS2GZCpPGhBIZadVy34HZd+Wcd6KPr9zSbLnWVWtuKC9K+sIPvbVAfa4xPDzgiP0pL4ix3
HXLLSJpA6dpf+/wVCPLdhPXCbVZEo/5aPuVfrXn8mUMzUbzenkl5uAWGb9DD6lXE+wCZbCB5nNSb
7HPcYgASXritwVCuzYEb/LwZUZnC/LzGISKTEu8W4Sr5tFtakiP9Yr1YbXKosF4dp2Dk9KOHc/Ds
6GPlUyW0gtQ7wNYKDqabEjuMuieHt8rIzdwNqRIJFOS01d6TdMT4AbOPQnZyMbLc4DitKXZL4B/4
wzZ2VL0WdhedazCzTXTNB7gdqJINxGJUd48uRsqTpB+SxhmRcGH72QunbjcxOgGBjarNdN5qgDrw
Mof0MIxLcpoc0Nme5cnTMOefqAeRqtmRqIhNYtozVl+QkG7n3us+rS4Xuqn/2KMc3WZTSAgENbnt
WiZXInDiLXKfB7ikT8FIXnw9LQRUNoEKk3htCmw6KSO3589r4YRI8od1TyzAMhIWhXZkO5tQRGZy
CRfHJL7VvDhZgYQbl5/rXKYpzz6sC1MJiq/1PcM5PEXeD2akxoZEkR2C03wXlcEPI/IYq5Xx0bBL
zl9pIizrQWe3uUH6G1pSrFsrUVluaT2bXoAIPM6MvQyov/nIsto6/b72xGkNafXWQyVBWZEFFZh4
op0dS+565AVnDJeD+d0c03bfk6hgrC5068Y6CZXeFMVEl0IkxyYExMJmuiKcv1q/+pR7XDAWSeSW
I/HLWtQerTC2NoNnoh2OcDmuSoJBUOHa2xHwKefFsdN7T4ExF6AjJwMn24aByHE0fQJ8KrFroLAQ
Qbkc8PCZCxTpugVN3BAvVtcLjNWesO74iarMwS1BsDgRJxE+HzxYX9qkkPu5W5KDSJSdwR7PvTkh
ALatHl0wsKcifDFrHHBlYINGglECQ2k8I8cj66cJuBUrnjtaQda3jM2VsqQ+tjkDDz8WT9Jaz5Wd
QNVrnuZiPdcZp9xSDViF4vTrSH/nXhjmPhty3oo3VOTT4CxqZyLlI+dDGVX4++nmEvrl0AxkXh0h
NSaLmDjxsSX7IzzaWfxNLMFrtEQhbk25F145X0xUu3m7/MiNEOKII1K+HqiqkbvrRf5jioLz4JcE
g3pvmIZ+eElp7Qb5qQuN45T3j5Y7vYlxXXZZ2z0Y2R0XhRg0X3Tt/ewh5h/EEWIgIL3HGgk313fu
W5H755Q0iW0w9nvaNIBFCXfk3rbs+7jFttxxkWzic0pHSrbRBtUjAJal+04IT4m+jPJFcrFleGc1
LcMRVxyowJP70DuwFsZPObaQTTqH96Ln5OodVPBxIo7ZXLlYZpAoMaOVAyVKydVtG9TBMbW61yii
Eucs+U97JnhxNpyHphpf10zWm8wCRRV5/W6aA/sqmLBzcu/DRAAdaeCrUySGs4g3syieqzR5rdr2
pwGrGWX/vIti/wgvnJiBUKn2qDuXAVGJRG+iO8PRytmHm+BAM6NhbNUou0bpVfycfFoscTZezLB6
JW6Cog53drGvFYtJL6beA3xSlPU+z3tuuBMBJUPcFudYTPNF1+1vC71Pl/H1Pk4Ahpz+iM1TTWZ1
f0ovdE9CmvxkDXHQ5XDdV0g1wElv8+MszijdNjfB8zr6xX5oMNfFab2cs+alRJdALivWbt107QSG
S73QjVi9ph9AYekTusUbMTRiK1a9yEjVv3WDcukJ8XQtYJ9qv25U6jW90M/AVPrDyxhi33bpNX2M
92PeDmc1MXfJZskb+mzfV6x+l3p8oZQTAZyy82Nj5B8SUXkOntfUvegnID01j2kYA7h3qeZrYnCo
C/vvf0L9r7ibhu3MPesdQay5wbIMqHPo1VsDWa/9tu83QrF+Sszcu+wcSLSqGHd7/W0zjMlHybK1
47rFhRzD+vou4b/p9Bt/ClRjH92+S4sRUnC01+2i29eqe1iF7hnpr7nAwrAy2ldNkXn6VOYkRClb
w7o1A1GflMj/9mK99tsBZQ5RyQ+SlKxVpvu3hakrlmqh96Xg/3YywFGm/wV9qFyfY/qA76si9t9s
BVmeVQFIt670Gs4WPtoC6jg3k+GnbnRHRWLtVsACGDirYNlq+DK+BlqsHYnsQeaQS6G/NiFaXv2+
rj979LQZ6W19DJV7pnum29T/1LCe+vu8Kc3zL62+91XR0ucvQogihJrxtvq3W2svCDK+hUb9oiqc
rrswZVJjkS4BLAvtPzxBGqiqcaM39RoVGxiZo7IX6O1ozHJmov0+rgJ4PE39xYjC4YolX/vZTwRX
ykd2bzujkR8964KePt6D3fvatfExX9b52eruXGKznsPUO3oy/ixhqNNznVLodbN9yPtWHpoAfkDa
X6bKbT5WteMd8rB8qhyCWT1RZYRh4N3BmZ2r6yWTOT9d9vWqRh429WPXo9CTDAzQ2rDIqPr5P2zL
yk4I83akipQbDO3OxcvMD1gMrF2UYtvrZJSdrZlRhMiJku/g03d+R9TXgMbDIqz1g40j6Nj6K2MX
9CCU+PycfjnyV9y3D6Y370B72NdhHr+MdpUeaGUQ0ivwzZGc6OxaseQXf6r+4hf+kd5hc5YR8zID
Q+BpwLJ2KIdh2RXTDjdT94jxmQuY74vzYizufUTkL8ovSatxJNPCYURoqeLxhB2mPOV2T0hJxlRT
N77eaYeqUrdoSLnuad12/vYc/agmIt6eV3f+FxBtCroU3evH8L6hzNer6xiSijfbj3HNmaabKpbq
mOjN9wXTkm1U5NznBzogGdMZ+sVr658T8+g383toxa71+QWSS/U4m+t4uHVn9Jpu0eRync/+/Hh7
LKb8Sf8QO7PeR0BKCrLMv/5TC+fW0ak6GM72ksIRxbNDBTROitMiun2uem1NUaIm0au3RaF41ZM/
nTPl6sFJhb9H/RQ42fmNFBUp3Dm/cr3v9sBtE8wPBUhZieY4VMF7O1Q/KvLlm91l5JCpw+lF0zUu
hW/u+Y36vPTnkjVBesxi99qkJsMD13fviImAf606uPp78MOUB/T3Kso6UtHm3I3fEZKO9wYRZd5q
/KBeaCShnSQCBseKhTUKAN2VvDXpCfsyZYhVQwZOuk2iO0V6TbedftuniDhbe7Ix+tUwnHW5tVLe
n2jSbxmMdxvAnCZs4qku0/RsrD55SAwip+X+1jzSayM81WNhTCddwXb9Zjl6o31Srfe95KcBz1w1
yPR/sOoL4g0gKSdATnVlQpdQf332CQ/ExvnB0bKFwujO4fh1UYiGaViOTWPax1jdIG0/lQc3DJ9u
3SCZ5aK/6u25mGuakeRr7LNZpEW39RAoBAjHUTaobmD+p67xv/cP+sgtT4O6I+DCkN1V4LZHeF1c
dDNAL7Azg8MI+Lh/axUgXOBShaqKO8B7Q2HI5bJD6tVu9NH1y/XBb39Rb+oH/us+xEsc8XYEvXY7
zD8dVT/l9u/dDk1QJ9ouQc2sC7JPv3RO9JPfQQu/NEP0C5MiTE4rMqFfDqPfpGEHVE08PFIamamx
js0ofAT4JOKoNlm9oPQbuPUyxaexDGdFZRNESX3SDTS9s17nV/IekoOrpF7rhOZLSYFqUac7lw7U
5h97qvqUnoPwg4xT+yDXjCDA6SmDgvlOlkxDbv/TSnOBRG20SFVtkNCk7sNNphrVlvp/9D9hyvFl
sv3qEKK4E6lTwg1FLhRUDZGIxNcxLbDSC29B93cIk0nPCej/YGtM2Lo0xiNdrEer6KOUCGUmBUpy
pI+BwGxFQIhw5Sgt3J8Farq0L/+SfdJutLb5/xoL/0NjwUG7TY39v8vAP+HbT39rKvzrRX83Fbw/
bNfnOLbHVQIZOJ2Dv5sKzh9+ELiBGwWeR7vBQYL9N/0r+gOAhAtHzEQNDmT7l6aC/wdHc0Iz8JFu
27bv/2+aCpBZldD7V7BUyN93goBj8m+Y5u9NhRAuFAUEYZ36tX0CjoXFJidaO7jzMIRtepHRWRwA
97XtsVhJOZ620N2to1+Sv0IDgND598umtThnO4CdIHaWjelX/whqfq2nkcRJ+HaAKBrjtZPpHu3P
62oxs/SGgUJvAmkbOsAASb5A+hNb8zMADMjm4aU1uxfffl3Dbtx0FUDzoL4vLB9SRfIh/2td5VsT
z5/joDEPcNKKzSLmr1P3mH6SXmfRI7iuKeTRwCZ+phPfdY+yTKItAJRn9LcQHTtrF2LUH43z8lfa
AecM/PggugoxSxCMC0rZaJsqweVkinorMIFs4sp/qKvAvnREVZ1CLlO5F6PldUnloYQXnlfXRYxG
fXsjGu6SEVVXowLSX5reFjfhQyujgWhTi2ri0H7LZjoDpFY9SxMz9U8aTB+ddMSpGb3OtJU2+iJQ
qH46X99zGo/kKakOve7VEz5RGhnefg/lmSzVLJsICByuBtXMhDaMbeJ5wmjP5MYwYxKcootPPMRO
ysr9nBm4D9csPfYrGZx5yv9vO46/l5z2r3HSfsYTNLhFdV2C7q85Cpq7JvWvBdz1E+NPGvEUvciL
Sx9tqspbMrbq6+gZ0EqSEWdNRMTQItIHHDA/m2kcjsmcEVKUxtGnxV2sTyjTzs1iKa1tsrGn0jot
XPSwzYiS1o9vncLsyckD+lURskHaTw/jImMUNtxmHTn0JGeQXE/TfTCcjlDG1d011WuD/uqC67zb
+gmBZEgJr2M629a2jcgfJ1P9LGeD140FpbGdmywjJ431dYixCMYyR0DY2Z/IN0oOvlITpGCvz7N/
SplFbkPUD7uS2dKSFX96U/RxSqzjJOqfa2h8p85dHyY7n/ZmjFRQuozk0Q8D4FyYlx8rMoykEhja
VlUflIAC+8cmXTuPXCYGc2OVP9cUwA65GH1id8qJwIaQAqxbn+cluebSRfUiCXqs/fKlUYjh2lq+
w1+Z9pmSe0QDSC/qIsdA/dS82Z12lZ31vxCVZTnDODXCDlwkU1xDLDZcPdQEo7qp6DuLC/2jnICx
RKpsQfpYKiOi0Mq7WHrGpo8I7ut/5GF4JJ+k3WQSMh+BEgHeQEyulTRxinrFX6XSsOtTNu3EHZcX
brZJ/bMIyjdZmvEhLva4TLr93FJVIr/KPE8AiPVdTS8IBsMiRynPU5oNLdKgfrGChJvLuN4FSs+Q
JYQO5yNI/Ih7qaM+GLKK7rNSvuZZf8okGTBmTtpbNvrrJa4y8xKXArK20gvWqeiuNVpDibXtSLXk
Q+hn/kFxw9uWRpjPcNVoskdEbjlpswlh58qrp7jRunlvuwQA9gxS+zo6gPvvz4s/PCRZ1G4bIJCb
kZo+eS+luS8muZedUVNFRoLtd3SGtMwlG0PnIEeCAlqKaakvLAK9wFjp/zP1XjBqTYeRnHKyuUGf
OGirMTiTGj0l38KkGw4dT9ISKkmyu1ZNrT/NPJovQDXmS7w6hHw/54x9ttNgOmTSbCulW3UY1TQi
4KPFdZbXWXmeCyj7c7C8c9Bbwyp2ZYzVfUAFGE1SkO5mo3uuvk2lU+LcxRcJPYJRWepvVcrKEmDy
IyUNDupgo2+y2ifP4kpjBHxLLZydS+AgybXtbHkuwlAZPpWBz1iP/bkWvnx04RN/CGEkFQVgFuhd
PifvIZxlcFkb8VGSrnAsKFnRYZsCrgjhLpsW69K67tFPuokxH6XPBSgzE+Bq501kOPRdkTJjNElQ
hQGoRmOzdO87wOG7hdbW3TznL1Uex8e4y5/yWkqCbMz6WUbRUTBV/rTImutW233RWyLpskPgpOvO
6d+myrbubatzP6xeKiE5G+JYU2Y90awQQJ4Fn3rsJzsRmcbOzi33zmptUFoJhPhaPuUYFonP2I7Y
7r/ZSf0hkbnqOGJj5cPudjGkljc+2k04LP11gbcCLqzfzjYoRCI6nUO12sNGkjJJKqND7dWPCbff
uFPWbkUU7SAsQALKRndDaZWzbo7B1brGdDALIz51DuXwtfaDCyd+d4g6Ewr3WotHkXx349W71q1b
HBbZWHuIWY9yXUMu+W3Kabfg/+Y3dV/P4ntDzAWNyXw65VZ49rw6uNiKn+6DopfoK46BnAhCnvM3
+jHmnRfXWE0JErhDg02rcu1IsA+J7oErBXq8iMl2F323Z6L7yUegBvoHQhjhN8OFe3q7K5kkXGhn
KBJEdQegqGeGSIJHTgkWCVBoX/paccXGqH/xFrJJi+4hrpqHJKrr8xCY/jHv7XGbJ+BEYkRNl7L4
WTncRRhUr7s2D6/A7IYz0b0f08kCjsKIjOvEQGZ1aHmnggT2jVWJgj4s4HX9AB8hAQvNABWCX+Qm
zR+T1H7M1mF8IR6drksnngcj7gn06pcPflRV941kKzWz52Iw00NMXYde8tkwnE8xWU9fOw8YdTrm
zb2Ef0Ld7GV06DIGLjT7mfQha7YIZgjS/ptkEmxOxiUh02rvdAWWVTekl1YWAwj8Nj6YMrv2o8uE
eGz8+XlyunMQGI/ZVEdP7hQC8Bhbee2ukYMtZxihU8+B0yn7aQgYWjKMs6LTFPbgm4ZyP1IR57Qi
smqInskyLh9yHzOJN7agFYLlrmruIH8QXQYaA9XifB/0I3h6GbmHWrgPyAagmOcPA4byc+iOTNVH
nrT6jMuaePoyrKF4tPrqWCF633s9mZlQ4Kp4pCNWdJDl/DtGp/2zsZAh5VvG5zEty51FFvxrKdz7
AhC1yAnuiqccn9fcrVcoHMkqCUO1J4AVMZmFCxEbV2SMLxis0V6X0nhIzCW5N3wureHXpRI050FT
bvM8RhTgJscsAyVAZCMQNSMYXkc3BXAkM5wlXTq8DmHucc2cbMLH2xWeEdzwsG5fS+vziozzJCa+
HtwyZSKDe4v4KSzbC1+HHYBoJVUG05G3vvQkUN/1eZofiVa131L7GDqDfyUYqaINNXt3TZ9eoaNz
8x368o6S+X1cgdtqOpQVYxKth2HNue+3/AuOkTTHxk0d7NCJR6xedAcgE1+D1zuvLecXBUGg0Ykv
vkkmI6RmToAfZAO4R9SkCjlTdZzqtD4Xbhk+zaN8iLLliTgD+XEFs7tvA2e4zwNDXBLyTozi2mQL
dgqmu6/Ssb9y6ds4Tdq/pjOMTAERqEw44xiFlft1hl9fKhJK0JY/MmUlcmCoUYIcvM85+Ajx1c6r
8SFhiLhfqGRuSQrtdxZ3yIdlcJ5p+ZHAA3hjb9Rdtms8wnAp8fRHxs3yaHT0dZeVMB0xe/3WcHt5
gpOY79bcsTGtL9ZL3XC4HKnB01z3b31H0rIpgubVpF+GeNhNfnojXc2xCV/lGvgbOqrGHMjXCl/W
tqS4pO6czZeOWGG4d4a4lkChthS0bXDg9fcAEsCFiOcR6G1F279rX0nd1smz2STRupTYQbnQu/ga
cOY3pCOleMUHjL7cPZp1AwY2vFDK/5SUuXmOMTftPK8Btr9S/+Rqx2VK2qghu/U+Hf7sSmjtywTP
o8W75PQ5A+LR5+zgczWMJDpUJYPkWL4tRNzeuUIwlRuM8TDSwMQmt7gng1q+DTrpKqOVmHsKGEzw
gvBzUsbXtPC9p2UZy60TyrucQHYkRyUBgUE7fwC1Qm6dE1+rFjkF2krv2xgJ+8FJxm6fRpMA5DLt
13i2PvfMDdtVPItZ0NIdq+pUlwkaGdPszpbF554Jd9/0wQJABk+EgYJmGwEz25nkoxyKJLCOXtH/
Bfwpecnz2QWJOL1Vcpx2pcPg0CSY1uXnf15X5z60EvCNrctpTIl8ndL4EYrNE8wEj18O8ayNkxH6
dR6a+gwzItpjI5EnOkUrds1+3Ka9YeM3ntxTuDSnJu5A3BgLdDHaRlzsH4KMFmUWwr2lzlNck7Rs
CWUcD6mpwrzIZ8aVxcyIsJWNDLszN4n2Ygy1Iul735NptQ5d5gcbM0IvO4iOpu04EWdLaPL9XEAi
HPqPU9TkJwpD4X4eyVApfHHXtE246+kicGTCO6SI6Exw5KB1/vJi0nNb25Q7MDnZA5cbxhuN1T3L
bKYJnSQj2cw9SB7I2Zs+zuJL5dDED0QJm4YRxo6m/Ye5DIcP8RdKENMmjzp5KiliIK8CCwSWwDn3
S/CUdkZ/QhdElt1IxGHgk7DlkntzZxf3q0dGBXcmRBcDEYpxEnxeEEiU9MZeq9h8MNyRczEp7wjA
Hvh+8qOLISeJ+NayJuO9eTMK/glWtpdTggyQb1yqtr4aYuSnjiLhMpX5XYSU9jrkYEHymAiFLB+e
jIATM7OA6yH4cJr+zxW62nW0SWboKv+bFOR6TcAWdkHVmxdjnQEhhlN0thCviIwgaNn5A2Kj5ouV
2Mu2aFLBqA9UsVW7xdHIBDqYZUxOJe6TLM+c0xJ7DtKHcT55Zggtbikfsa6C0YRFcUCmCa93DX/0
S1RfvcUYtkNlX2MPhWHf5tNdEE8PbtXvaWlGT1GRDfdjTWpJ+ew5Q/LihyK9b13r0TTEemnG+tmQ
Cv4QiQ6bseHez+V4V2YM9BKX7JPEjx4Sj0J8NR4iqoXHpXfdKyFYZk1CmE1hmoZhy3dJa9ysX6ah
cy75yEOxLfaDXwgSs4r0HNoT025bXDth+DTLnfijG8LJCqJ6T4b7VwBZnEHWYyWDhP7UhipOe5jR
63Uj6TNWLasPdm2CNjRleYAmgjpU3XGD2PK5YpbzqV/MGtPf8DQDgaHXkJknDP3HzvW7beIHctug
Y9hUrn0d67C/ZikhU7XFADHsPi4o2sm/NNAkFRFpliOMMNv00n2Vl82BBNVTF0QkeXjZV27VpO5Z
1XLxh2lnQpQ8J527y5gFni3XfxVJNdBGrGFcIxTa6d6G/1oY23muGbm0cKLnyEFE0gWkCOfJJwKP
GdYU/J5sPu8Dt4BNA/FXzE/z6pWA78efSC8+YgZ1j1kOBGdqvT004T9bM/rTK2b7WFrlD89Hlpis
/SFqMv+eyTCpdz7KiBYSzSfHPSdWFL2i7foGPzo8rdHK4NWCtR8OlFT89r6vHChlZVddySBqsIwM
zbfE6l74JD67BFSc6/TKUDCBp3uqO24/lBKA2vQfWruCxy5W78xvzlFitfK5dMJzVIvlbATZ3TgO
nyxqH3vLjbgdJPWDx0/8ahgT+kZpVXsAveFTbSSbLkJv4nX9DxZE2+TbHA/LS0LCG9lWB2MiiCIA
6Xf1xgkoL0yWmeHSQ5p29g4ScHoQlJ18ozvmLp8oOdRK3iq/+AHK4QTZ6z5xiCMPsvW5MtKXeWTo
CU4/Pg6flw4NbyaHw4Rrf8c+0PA1GkyjQl5pkFOfApDIPeqDfcPVrU9XIrVrLC8j8iWKK8RDrgR/
rVO442tCD+tT8Butb+2K3uTRDua3caq53iA7PRmDjQ5uVQYxaIvDFLqPXPq9x6L0xw1Fd/JSh+YJ
gE54JRVz2NpGyIiM5m0rm/SLnYxnJlTF15KUQxfGC0qyNrkvIydlpE4qSIc3eouPzeGzpRKDB797
sEzqLyFva+cn8U+cr8V2lYRvuXKhkmqUsNaz/qkihPyx+3/sncly40iWrl/lWq0vyuCYsajFJQHO
FCkqpFBoA5NiwDwDjuHp+wMj2yIr8lql9b4XCSNBMJIiHe7H//MPChbvtaPkmCQCe6hu2+/oRRBB
GCtkXpoTVNZCRLuGIVeTwaPa0D/16nsesusXYe0Jo5VeDcB6NcJ+2A4k+rL6w81T3RiPJktUvj31
tt852ns2u6umDs9ZkY3biQW9N5mVHUxxLS0vH7Q0OKGkK48JRkut3uefTOi0uDdAK+yNp3hwMBnq
tGMT9750zU+IZAOP8OyU77+O8LzlEFnFW213+aOZM0DZ9eHou8kgQq8diWqmb8XFVTy7P7RJKtdj
TSAkVkhriQsTiY2rfKKR21lCXbWljtdwyk0KA3TdNJW9LhVGWFnFH3jkwIysP4veoF8/vY+x9taE
/bYJcCAem+LSDESxElnoEKfpRZnUn/mWSUYd+oupVRjcGrt0BOvO40e82nTqHEJjC0c/m3T7gTI+
oB2zdj43pnvFCviTpQ36Cs9M0OfQan8YsUWwThn5jgpfOKPiwQ9Wu4yWtk41c9sP/RHYmhwsRuKq
UDuP+/g5pNmJAOs5yozQK2PlucikS9nZR0C3SFrmKOKW67/okx560jzbS/56GQ8xGIBlbqQbk/GX
5J8HjcI6rMrP+BVaCvWGOeQkCMhTX0R42Y+8qyqJCIuvUUSlUGWvjMk3AzN98Ec93FRW+6WLjHhL
evILXglfiXYztqmiQj3qhx1r/HpgAdAIXIKxR5GtYeGvJeJmTgCnYBQrC/aNl2Y2iBFfqxEBryg3
W8CNMwfdPgK+vYQTmW5ZVFQgBAapuLm2NSDlExuVPGPLvteyrF0AbTaZpYJ7M1+kJ8jy6lulxqJf
88qGn08tki89+CAceiugxCQNeOCP7fL5R6Y4pzScPSSOFOyj7xDk5PgihZ5eGlW/s1vMGsEvP3pn
/LDR4Vf4m67Siql2mtRdkyvmUeADJ0LLs7vWXdeL7/iI23UcvM1Wi9HNmPI7ZQ994mDyOhpHagaN
Br3tYudqmEfs4ZO1MaenPsQK2pwKgtCEfS1TUBoJfdmX3bBzBjPy5rJ9C1Ln0RapxKCD3btw2yMi
Q7aAKY3MQz3I1C+BWdhMx2vkudq6jY/w+7+GNoXcHMebppbFWdhHd5g/1CwnMjwkyUVN+qM5xB+h
MZCjjVsY+N01USexF7VDXFuceEbPHOXY+ol0jCs2RqEXRCShpVX7PajN4TJj1puL8OuAmPeVSgU9
tV2czRiWcjC82NTca0MJIwBvKrsSndWuwYQWjnVfv6WBOuPDZ6eXbgJyqBXEdA5/G9xO7NJg8qwm
lzuAH06i6W7241xq0GgNDIRCh0Bbg9Di1E5PBf0ORe9fHBIOLbk4ledvqk76S678UBINNcjMiMsW
dMHUdaiESeypXT4xUY0YWxQNpHYbgrwp++fIHUf8MNura5OQHePL3emKc9AyKVcYh/XnrGMg0N6o
P5mUtHi1sHIU7GZL3mPIUqzTVvaoH9l9Fkb9mS1Z8yWxKvatI8k1gTnrnqmQvYTLDd8ckNeKqhEy
b0rnFq762dHNk1tUj1R3Yt1flTlwPU0ZatQGoDAtpkyr2nWmFUz6fQv7AoJ58VBU080aOzoDS7Ii
e0+vaI1Ha8AjAecuFQNzOiS4JYUZWS/R4Ci+poCw16Vy1csH0TLxahUU9L68zEN2m9Wu8nEZTtfJ
Q97kZMtpOsEAlhMdsSO+4CBj7Vs5vwWa+tFrFT4KI5sk9jEfTDeiC8qtohKyprcf4SCyjYzOseyX
RV1OGzs04XK1Q+VnRAb5daA3G9eK7G3L+EuyMDsValbsCfWg1mndDQxcVC38fC12eP2c7LHoJKkM
q819Seif1gQ/EBP9mFLDeCQZp0dBMz6mPTvJOGVRWFArw0Jza8fMAepcGJ7ZKJ/s+g0ZSU4+W/ga
kfVptdVqrMdHMTlw/zXt3WpC85jHyrVI2303luTIqQJvw4L+XVDrqFKqD0ZELui4BFV1NjDaXzmq
SM+FS0VBYwln1bl7HiR0k6mfu5OeVfuhcyGEOsrihz97edm8JG53s+rSWjs1Tbm8y1d0gqjQLWx+
UEZBv1VfppJo55FsTZQBk7aRzWSdbHy7585+bmtVQD8qO99Sy3bXYMqvqwSvKcBluuJ+uGU+vGbq
WxlhBKKDB+xg75NoMCliN88yYmpqgx3hthYZ2nj/a6n9Wa/zTzaYM+mE7fh5GJL1ONPiJKFzzrW3
oQwIM5mjZyGhjydCSXewUdpNHGvhm2gc3xrz/GLn4Y625IofwvGmJtoV8aukrDwnboI5ERgs9uNH
MPgcr/HmNMM8rAQVnovOJQ/03q91uoQDRo6J0G4KcyT7Q/EJ41fWowoboMA6TBGR3bo7wu7DaKM2
+D9V/WStMWf6XpgGpDLr21DBtskrI/LKFEWLGCn96/zS13xjxCvocJXiRcmU00vakVIPHXDs16qc
Rz5GpdC96W+dpr5NfLhNgB/kyrCHb7kVYd2B5+Oj1dmPsmXeqsd6YzRY1ZtWvzRDhuYhE/bamY5q
pPWPk1YCVeHWnHBdk+4tWq87o3D2QOqkHQ8aYuB8JDcyn/ZmW22qROLaNfSf3SZBeqW9tK2csIK0
P8m5fNa6/slKbD+u2h2E812YD/k+xFj9WsFluyaUhQdTdZ/CSqpHB356GlnywWRaLXVLudD7sqoz
UuHyJDsWWdWO93akgJJpbKXhIxSvBTkMlWDyTlvnOub1lVIbOWuk7x0STh6UVIUpWbFW5TFKBl07
5aAmjRmoV+5hCuCadYuFZt0aFdUFFjG6NS4begRqZtMxnee9N6hg5Wb14BTDZcBEc8XCirPW3srq
R7moPkajfu2/xrkqd8VsvZmuGW8LldBztc+eJs3ke4tVuAhYlytSOl4PDOmUQBTCoo2N7eEAV6BG
9YfdTU4iVoJRtTlpiBHiTVKQ0ufKlC5FLreOws/T7qzA/ZQaY392aTHkTa9uhiAAd8gwzEkV4S/U
zThxo0OLOM1Jai+raI/UkfEcQr5hUWPOSPVjYlN6qdNpVuiI1klJN9WGLF/Z2RaHZ3sbmcumA0nS
edrkTOuPXbfM7XE0b1W0XLOrYcI1acxOdAFoH1DDMzCj7gPRBNGpEUGM44CpqWCGLkU7PAzuh6yg
H0Kd+mSVDJRQH4aVZFNppNr3bKKMTWfak5FivZjJjz7Rvw9zc6psy/DHDFtNJ0Q+klWAek7csIlN
SKkYhP1oh/Z+gsyYzyC0bv0CvpYfOp0AzErIw2ial5hdKb2WXL+QKeDrQ0CwitbdxYL7WrFhOQ7p
e5+npV+bNzizNH2H4NmZnRt5YBONdVU7Vc6416zBYGcswT6b8uvcJ2wdZsKWpe2g9NK6bTXo/BqU
u62rRn7cj+9SkH4pq9yr7PfR7sHbs3dXIH110FUM0YwGo1RHT/Z6jScb/uZ2j6BM12PTg431IPNo
jX6VnBd5cdTgkW9wYwXBFcNxnF/TDnZv4KFk7CCsEUfE+E29bOquSrh0rkxnoqiuCDpLNdphw17M
+gMyW3tLIsN3Jf1cQy3GdbzaNJb+MKcjRLS5RJQW03PRHysRvYoaXqDN5rLVCRKJFc/NLP6v5rVw
uuh1nJvBh9Har7qsoVHNrn7rFGpIVM646eLqIRnnb0qJTledhm/8QeQo6L2C+OtWqsXNfZzncHim
4bUh3a86W535YNJCnFITjaPBhtYMglua2w5gZ+kvrT1swWpAn7TeMnzOVt1c6NZiFdtFNxGHZ6cm
YlPoY7XWTRs7e5gweZL4WuxmZKO3nwNMFuhzDNu45weaqUnotLrbTgJgR0V9oLk2r8pgJtLaBsjI
JGkhdsjGf7QI2WJ2LUl1E1ZNTibkmMRGRQxze9gpw0zRrdUXWUavtPwsP47fytRVoNnYlywwH2uh
ndCB3voaaiQI3dkMoTHgX4FQLw8/uePXPA/jdTVp8DKCbC0ydoCWKhFjuVZB7Bj3W8FyRE5w3+nV
axpN5nHhNlG7El7ct4P0Sxkgi8I0vWdE4FSh9p5e95UX2QOx0k7GvoZQbc+2B4lDmUV+iSw3gCZk
klpxegqi6bV1unNZDNmxzntMpLCAyjoL7zaxSwTbLmMcoaBkJaLdrt30MfkaQhgPfe7SN6D/hGyX
ZKKoaN/6iM1T5JJVndFcCaw9eUkNeXasLE7Pqjm6BNwW78ur8TCejca+1Ip7ZOOFx2S8CsVLwie3
dGQ5FojEYG2QL63NaHgcu/ZFpbU5R8RId3I4ZZX2Sd21UNz7qDkLnVZFm7rFvicQGwePmxvn46cg
U3wRpYkH+SnZ1MgeQweZUhiWtYdzBvgAyTWIYITiFQkf0J7wcccPwV9KYA1XZ3p5MaFA8XSRVkRT
LHyv2Vyv9amPQDK8rDedTTfKpxH7ZARhhuobKjkmAi3tNmvNZi3SxPUrA0oTOnBihYml4GdTDV8M
seIDqszXNOzPNpFamyCOYk/TnkxoHz6YOMrsoDgHURvRLyJWKqbsygUOW1A1CglBakjLC5xplyUF
TmeYzSctGI8pv8kaLeXGCUGw9WJ4HybazqYBGNM6Y7mXTrkH+/ZS3fF13a02hoKljE5keJshEwVW
wmnK9mJ3rvzwS5COn/sgS309MRRqoo6U6eaQRSgMrOEYFs45mlxive0I1QN37dqwkT/KUS38JAku
XWG+qy0/g4ll8rxsGqYaMLuBwizbZDWp0tpjOp02/YMlTlGDc3/sNO+jwOiH/Xrmpwi1jpoaXvoE
ZJeog+/GNCcbQx2/RZjdSbZqOial2yxkj6zjcvFoKbsKktSuJO3KT0S2S2jCyLLp112JUYqdkW6k
6INvWzjsow+lM2nfVMPEoWOEltzH6MrLSnoqJmRrOKoXyIzxXgtiim9n8rrmgtudTk1SP2n6At1E
xU7vumOvO9s2o6kgx4j7RKsMrywy6NUln8xGrgGLZ35KgrbeWvVzPxeTpxLcxcqbAPS2Z7Wdnt3c
fE404MIp6bYQCgiSAjTKJOa0rf3uYiC9kx/dZL1OdB9WsQF9Z4jFLcsTyzcncBE3tj4iB61HHNel
35f1D8hEJCDRvC1GAmiwoFrV7EbsMn9uRxbZ5Kw5fu0IenUh4Su9O++z2PKX0CIqrWI239NknHyF
ReKQ0PHyo240gL+Kc15EbC+5nwI9K17TtFpXRfKtQI7RDKF9xIbPw4oNmgPLVQsO6rMn3peUiy9T
fW6JTH0zCeeE6aRCs9xTi7k8lvN6NMtzraYnA0wehPmpcEsszLT2pKGQChr+ACMkOdENUQoLdyRJ
2LadXdkznCi7GvSEFYp+JSYdrSFnjtlrr8Tuttd/4GFgHNWvBftTDwtLk6wBiJtWjiI5hoLAJACX
Czs0tKZmc4pqFNhC/IjHIF4an5+EGgAfWPZrb/TbOLcgNyu9uILOiZUMAYZ12sK09uZ1QEtuC76O
dHXIoMBI81WN5Ybmh6qiDZ+igkVqML/AoB4umfY4ug9xV2ifWSf4uxNrxM4oXE3m3IOpOJof2rCp
0rgcfAMFTKZOW5LesnVF5JMn2p7dkstEBu9sXmWJ/tLJt4CW4ZFUj2w7jf0joyjfIh/07DZAXoFb
k2EvYC2Npra6xnK2fKfp5Ao9AwKRJv6MVlYoXf7cjPmlAyfeFEOwKVhm/Ih23jq0Oj+ekjM/Qf0E
M+o6BRO+ARkegXl2Q7F+lnXxpcPXZm25DemXGoyVdCx8q6Yk1izaUYjyV10FGb3VdQ/PVvilgY20
uvnaJhnd6WlNGX4wW9NkYiBQdXEfl2NKCVm5NLsxAyNCDL0vLgXkJsAwL5edgdFm2yJ1KbDy0W8D
jEbhhGU1XR5KIXddBfN5zqFrqgbhXJ2oGdgq895k7ibCKfZ5FFCsaibgcs+cSoAen9suPyQLPgog
Z5UpLi46CfCuoRWfU+ZFsO3gAhulXA1qNO1ADdom32VRXezuFocpKs2agGUKe2RXJdwXt7uoLfeE
Phc9immT1lqQY0pkfeSRrLcpocurJpfMy3zdSFMDFD38/LOtIN+OLBLco8R+cCmgCAwgNAs+lTc5
FQBLxC04uWRJJdW+tF3TC6XFTGAq57bOvwdJIjfspEf1C/mDdOfQUTXNzezJm23spiPpXuyaUlLf
57O1Zm7zYz2b4WY5BjlfFvwzTyay9EpTCs8s5rW0EvMh6iQkRnA0llQ2cAW0PIbdKhsZlnmX+bSA
2I11VC4zfbNpTG5VgZua3gbPWvsuFhHLnQ+cYW+ymuOWYLyYDmhkUKxMlYlWyK7hTiycvwKRTWxk
va8m4vuMlh4Dl4WqvNjqEuJHexMdk1J15j5vIhxbaBBC4EYH1ajNp8wlcRRpEa5/KuPl3lCTEAjD
MUgPaj16qUT+QVM23pAfEu3NJXLAQMcJM4psEPJOMZN5MeInW6AZ76vgpqPi3dwpngX+pNndo9YZ
a7aHuJXdyZasBBdyZcwNsXcHS9fkFrx7PHCHnYGeAVe66tPdpk1OndhFGF2YYJe2tYhvAwDwVdsN
6qFB1DVHONfeP05g2WCSPPXS5GloUJPQwzG83MZE+Sf7+y4fiWV3A+yuN3dxiaKRGKvKQPWkJNhh
rYPpQUaYCSfEluaxDxZBEkXAhH6jrp1yrbrLrYnLmmdNEXal+AetjcXcLSw0c+MoNakEITxeNf5a
OeVuGLg5LMWM11kUdxTQbe27LipRWW8mCWVcWLshiQEmW2wYUgYiidy3nnUY6edioFYuvFvFLt5L
Ndf8gCCObCVRvpJJkfhhMH1ZmBi0aexPs9o7sA5hc65FExpb2yx3fZTnfjsrbwIEgvZK8diJwPQG
FGmYNzhnbewS2qLaG97KKqY5y6Eeyn1c0yCOypacRWoYV5vFKjBSCi/T8Szthjuk4yfGH9KZu1lX
nUYHbrhxOyOkOQxp/GoVUF6F+mB1aCgncO0+xA05FpvRLOjVwTkJOeVDeLw0TvQ82+867qywOhDT
ZK6x1c0E2ZhhkoGg/QiRCbLMTlD+3ECsDeKYCZhzEjCw2vBrKE6UmSmFZJB2PvTBRbEHbbsTw4uu
CRKTmORcWxb7BNz9EKSBc0DE4WmFrawcTArWYFILlzaarA8iTBYKY1Gvo4kh0YXWuMaQ9p0t7mdn
FON6yu0zC2C8MtR+IvKELr9TJsam7uob1OnBj3P75rIdMNmR5EO3xfk+WBOrRBDrlB1BnmvoTtx9
ClubJwx5CbYxyvVQKq9WS/hmHxMBLbP3O3PYpvr4yXVGf94QEO4+snGgeJrezXQRB3Rzui2N/qK4
bniY1U3Rhw+wtRHtz12Nr055CcM5hphXjGsazQZWcuvAzbCUm7WNanIn9CzRtLeEp7hAmZVpNptG
z57ud5UIQEMGLWr9So2OihFcdf5tErgZlnfW8/0wY0xgZcElHJFBdMqjXaMzARFXD2VV5yTQTy+Z
cOWGouPzYGMFzNKDot+MgoOyeDsHPSG7bS4OfQDvjkgnpm2IycunbUrYK/UyUtRATY6EC0WemoCN
jxbmkSl3QLT4VivE2W8HE8lLhZpgdZeEDUF9MWe2K3UZvBa6cg6sJN7pi2eyzG8Z+oSNCGf8mbPF
sBol2ne3GFjnmoQaA4IzrNF8Iy1AtURTdkT9MboT40DaVXlQF7o9IcHGTiPrVbVo/gxGBmAWku89
GzAv9XyPN7AHMDeSnUfMpxt0nruLF2fkph+/AZCz7pukfhIswY/BvRfqTAmKNtDJVACrcYRah3KZ
5LT0qRe9ryurrE0femH2a+zTIYbF4U2mNFRdmYXQPzY2ZB/sRHF7hgcJ98pO2aP+SQ51/Skj+j9F
n1/LGKHxv/6xyJv+TV3kqrrpIL3RQeUEupffYiZCFzmlFo4NDPXk+4y/iZeY2OXi7sO+JTKNVSIZ
v5pjGgeIJxoQCl2zyXp3gfG2//mz8Ka/fBhDF46pGbrNVkQzlw/79f2Ge8ry0f8vCrkJ1XVLvKwK
fdo2DfwspxzKUaqetap+Ykfi4eZCkBbsK6CgqKHhoRdeK5wZ3nIZvpTlU8qtdbLjtDgtTGig5lsV
pemDBVJWyJZwcNJdJOmv/kC+omdrWBEblJOJnQKLx7GOS2jeeQgL2lNg2JAoOzqdIu6adeck08Ep
KJyGNEeqbqS3riON3J0fqiCIf9C5x4hGdXZCqyJ4uVCNWHJ6bnj6sWpeBKRm98YzylYkAeEaTrD6
qFQxs/sgzX1GIPHWLKntDZP6J8xYNkOjcVZDIjBwz5QvJRxevd6XC4oy1Ji2jTQL84g8C6dS4884
s6Qe6Vo+1BEUKlG4TyyHzAKj25MLSsIOYUBaM2BaHinlMdbZ2ExBcUPZ7xyAIZAVNFI8FLiPeFUT
M02aY+tLfVkxZ0e/qEt/sRiDk5so4QsgShbSM2fXrW8cM3nAyxEUZnFGgnKrb7MsgNBWJs5eNUsM
JNj4bDWmUh/gp9tCfhCbUlFfM3POb4rp3Mhgms8lYLTXVcRS13ElGdOotqFnLVh085EGRXgcYfui
kSgQ/WuZcgI5/MZSIQ4p4cTrNAFEHETuHI1A38b2MJ7sgkmwnLrxDFNQWeeGeVGHuvwYozRcOY+s
EsU7RAMypaJoR9fSfHchPXqOVr3EwZieFLqUsNoMxn2QniJjZqEHWixzTfukKeicsjn5guxkhxss
sVYGtjOjNObPuVs2a+w5f+iVpm3VnMGEHmWCP502L67dvYlM4BsngcKGKVPPhtXke8yFrv3yLLHk
ANixPCwYUGddw73KqUos7hwiZBkv9gwiSLdfHbHZDUJbw5huufz+HqYCEKOpiH5eqOKA71lymnaB
BSoB/Sw9GF1FiY+WbTU3GiWpGfd0dUx9H5nueGsx5tgZAprb2AL5OC9GAn+goBFNEpeB8ZyNo9WU
PZVTWZ9L11I9NU2wcavAUmcqKVggBCBzTxZP7XCEO5Rf1dwOd5Wlr2nJTycXdfkqsyCPRZ21t1DL
bzSl+V4rkcbK3rIClKAYqL1Iyi4b40a9Cas6uGQ1Q7/vA3i/kWZswjJADsUXe+mGAOflIXXOalMk
VOIG7kyAhTf459iDObhBBORK4WKDak9iGCiqpLqk5o86lMOzA5PGFB3+bikoHcxM8xgnKgkLCF9S
pxMshzB8bSsBC5zsDwcL+p2jSeMUhP1Tq4TVeZQWfUzyeONKHzZd1SBb7MltnMsm8/jOmg0Zn7Ry
AXIUOBVIifCGHK0VrY4Sb1/9IbFUvErL0s/Ssj8menPHmDr2iHm7Cku8HQmhH442zh6Yy4lmA2E0
3trW/AHE26wh+2VYJ5Q7J3NiDwsLw/vPk7P43dsSAahpYbHqMNWryGJ/WyjSRmiB1aqItxWowBN6
QkMUyUHV8uRkDhqOU0n6vWEco5jJoAw4cQn/fcQJzFTjkyaVi6jZKGEEmrzQa/kBmvg3H1Fb7DX/
rJS9f0R8PFHxGo6u/b6WOY0FyAcHajeKRPfbEKHG4NDAg+ulHdUMj+I+z5PvAVO5keb1usO6DQtz
XbnKZPCE+pgVQO8R8OFazk63lc1on3EiW8elY67hJQmAbvpVYIb4HFLQA3WW2t+sggLp8G9/haMu
uVTYh6qu7pqkT/15EawUqPTqRLg4dL/6bITmFQHeymLz4ZnCLM7EFlalPIXMgWBY9TbGfYqOJoQ8
Zp8Bfnv1bDRx7LnjO+0kWHNlrcDXzdGE/echYeDh+pdPamgquXHC1t2/fN/IEJWgDBqY8Am+oFod
IjbEjmanOYNXhDgOynb4OobNY905zWtnfcVjpzvZVttsuwJhhxPkRwvTHm8MpLLFQ/BzUdvHfMkj
dSBx+w2OITQsa5cCW9NWY0B+nlVUJrUqGjKTBuiqym19K4dGw3Au32rsKT4H1vhdzhdlcsbHqgrh
QGfGLoxdC7UsVH8VR9UotSFGgOzHoEm7RqWTd/9q/leQ/zeCfKEa6p8G0ZIQ90do2xIs969//L/s
vU3/zeL35zv+O5RNc//p2poDUmTrKsUok8xPMb6wtX8ahorQnqrQ1VyLu+YPLb4t/qlzu6sI9R1T
5xbghsEgsov+9Q+Tl+i08yquvAYGwP8jg1+K0H8b8MvnEZpA9m8Jhz/UWSLo/nxrOgjO2ZOrxve5
7X404xTCnTfjB9lnmUdBPL/H7HJTzAS/QfPQ6EkJ/bFJWiAx25bbsinXYzSMj2EkZ7/vAe9ctHlP
TSPbxx53w8DBNvh+CPvOXGPAZm6jcKqewroyzrRhrrYtkgovdBeyaqrKw8+LES8degOMmKZjhrIl
qzY6Dk5nmq5Bm5XnXwcbAvvZibpoXE0x5Kl2qHPv18v3R/dr7o+ktJUTmfS/Thda8NLYOVNNqAxe
CwXkNbPFg1k3/XeRjsdJ9P2XqRkLT46m9ZCFaXZIVZ3IUhp6TwbMDtBXTfr2XBD7oZbNOdcCJjlM
5nZMJc+/Tt3P3w+/zmH/5LdAiTAZeZMSW+1pQG6glxYbcjZ06F440IMa0cDziJGW7dwm/8t5hzbr
aigrulj3q++Hn89LXEQRWCxvj51hj0UvfMT79ebPdxXFiHBEp7nQ4HlA6mL7GA70Bw2yipD4GTnu
uD3sZ/hW+ZEyHy7l7w+DOM+PRgU05aKbSf2mcOj4Fvl4vj+aoT9PK6wPkuPy6v2Fri7DLS5fOL4m
kL+ZGesv8RwsCicZHgw3dF6hgIe5W31xgyrcjnDh8CceH6IR681hshFTiBjKKir1o5P0xovQyrU9
VPWXEfuTna03lM7LZXQXHkuME252Yg1/ejuFkrFWdDJlKrr9NlthjFEcp77+fBrEqfFgBdBYcqrM
rVWoqJIN52JZGtGiPZ0mOdaKV6M+vdiidC/mcoDifIx6YRx/ne+jIjjYWvh4P3U/9PPsXowslV6c
D3/8G+hU6GeHY75pMUaFP8tBqqaEzAR7XhkZX7+9cL/k17k2zmmqRW3pV/ioHVsdVaFo68/3ZxjE
dw2YLC/8/jxSMl7qs84+YjSJRqLH7fbXlUVDo8UzpfbHO++vxPhPBphTruhOdLf7Qc3oY1OYP+RF
3936SnTHpogf69xNvknRPkxqlL8j2cNSu3LD56nNdS8ube3C1nLeWqPIj0EyVEc7Dkd2jW5/DNVK
GZ6jjurYD7RceYhalRDvehK7EcL/9echK6Bsku37p1PLi4pTm2ukfi7bl/++NgbGvX7TxjH6473L
K3nS0m8sMmOdaGUOVgljIBHuJ8kfdLsfDI3fuaeT7P86Fwfzsm3Uz3k/drcGdPukOsrPNwVxEu4J
U4MHWmokJ9MzPLG9vj+JE/xBfp7/+TCaWuM04W7thw2KvvtFw/I2QB38ro0oGP1JF/QWECo+OFOY
E6VinBPQ7TNAdvSwWLE9mKHgfOCAXZESa2x/XtfPwR+v5636TQfAQmXUbRUk0re2yaYbVtnL45+H
AR132E4LkpyKn+dmm9kxDZpTuZwaUe6dOjt9/fUmaBvm+rd/lMCW5eoylJcalRM/Y1RcYTT4s6r1
2NDy7OeptG83yWDL9f1pJtri6k5a/uvaX+chNGMrryiweLinD/kMQ342ZHAeEsxso9HMvzqlpygZ
fOTOqj20bukZCTEXmH+sCn9/Af7OZWWGf1NUYqHz2yLrUvVqqLL4Dzdh7fdFFrc6UXbtbH63XLvf
dXzjp1FvxAnrKJxPbZq72zrvnhVNqHA2jSr1kZiU22r5FntH8aZRMy9hzw8lpFnu1YmoimZ58X6O
dC8InmMRHRAimmeBniM3mhQLxST5yGYzWitqs63m8D3VGKGZhJdaTQXcXp7dD4PcZxb6ip9Pqvik
RnN87aJB+WR2APqq6/an+4sVosV1UTTN/v5UrYtVayEes9FoXLLMVA76PCk+Ru9EyGc1Iv88+SbU
mDZzL55La3ETwJ9hMwnnRNcMbiU6rWuc4ELd4C1wCFopzkYOg8EK1OIZKRL84nZMt1MW917Sa+lB
G1AYRlIaN6XnAJ1LkrRoB3taVMtTmT3ALjvdn90vc8jBhIvG/3pqbeP287J9LxAwRJoOzui0xna0
EmXrdrH9bNrqBbau/AjCVKwYXfN1rpv52LshbsT5WH4EIEOgnSKn5zVDch0fMV5/+FMRef0riqlp
/75pMhgKtitM28CnyWLzJH6rzOxEG3OUVuG3wSYyLpNNepOhmB/10E8TTabrWtL7AEO/Ws6Ub6ag
7eB6jNCzq5wtCTA73JJkPOo1QVR4SAdH5hPlSC3qroJcEaDOMjj+euH+6H7uft396W/nfr33txf+
fxf/OkeFSb9gtCEoaIUPOmieKwMPS2E6cE+kIa+5UmOWbijG6/RfhJ3Xktu4toafiFXM4VZSK8dW
5xuW0zDnzKc/HyFvy+6ZM1PlQhELICW3JBJY6w9Wc3W0Tv8LLMKM5Iv3jRqRAqLeA8fe+RE4VAuC
IfUzG7uTqe+zREhQTiJ6OxRR4GnVSkUc4jZ9mijijtph1xI08b4LzXANo7Xa5G6SQz5H9x+wpfNm
Z/VpUDL3RyClK0DJ+SZxYEspTicfYxVZ8S5sq3nVJnThfkABnQ77uDiFOYqbYp4IDa6ZPRgJ/DW+
8gmPBuNrX0QODAB+ayPsZFhmrfbghnJ08QDAXuS8lomxKij1LLpoYG8vNr4CqyiwirmIiXnkBCTc
BFoKh9NpoumA022bcHi7h/S+TQ7WqG00/uTgg/BhZHoIISfSnqMyhzdpmjvRwD/oqCkp5SydVgj3
AXEkYqgQwCH6p+GmhAfbk3VefDqvVr2qJIOqfRkRpdmbjvdDj3vl2NuN8WKBG/EQ0H5SwBVe/SF7
SNh9P+ayBP/Y0by5UvvKV9PSkXK21VdrTPBWb71403m+fOXh8k1MUKP4ByWh6gqYt9jogy4vc0mT
EK22V3reKV8d/EHmmup0JzOClsPTB4LPNBCvvDRaeaOK+byuYbLojt4hIsd4GEyV2iK4zU1XqR4w
R1izhVufg8yXYc6a/hVAgLMOLQx/xKBoWqk8D6UiH0TvPqOg1k2xirN+XUPMQBHJvV2jhppOEYsC
aoFXMWnGqf53OxT1QElDgRfVIkqDt0MURwGHrSzww8BgG+nFbX18FqhArDUMwl5kDY15Hf3agxg1
yx5tHFu6+lEqPXZJszKmWW06Fv+R6lH/LL7olsyDztAdx6Yy55jsa//cT7o+wFQpitMfkeqQ7lZb
pLaBTn3NIyT8kY/0Z9FRCSjzg7xpIbxb6rPdZPq2DqU9mitgbAOtlwGWxNlSPN3sKNa26MjH26BN
kT4K625YjhZiaSRku4d/v+tqWKT/lv/h7SN0ZxuKMTneWBppwT/fvqR4Ev7GlvbN06SdWWL5CxY5
atdRYuezW98JfP9cwQ6A/gZf/xa0CyCxIGwfrHqI7Jnva/55lFHiHSBGLMQpdYSBQZmN+pxfYniC
J9suUjLVCwROwpOIiQYGMt4xgZzPxIAxjVolSNMWS9Wh+4/FyZR/+PN/TCLB0HXHNBSbx4z96X88
xEnhjGidf5e68FA4afbSDykbdVt7q6BXbVK4UUA7Nf0tlNmjt23BFooUwVORJeAQcv1Ns7VgHWSg
EkUXVbPvsTaJLNsSlVbDu97OzlNrqWM+shLXLgCHVRQJSNKn3UfQU9v2khxXDpG7F4e3fm2hWjqN
REaR44+SD9UOEoX0kA0pZP4sC9HxcKg3ItKBPrvBm9CbDS4xbYk8D0I7QWxZtwYrk66ciX4XYqBD
8Q8AWAJKVzzvdddD0bm233QFHGCvZj0k5ry8ctf4LiaU3M9mlizZj+MYWxs3KyNMe5zqPcbIQw+c
6EtV+dEy6rmpG5gsPFMzpd5d5RoloklS8FdXHxCFCTXpmlBsPoRK4B/EkWh8VEXJJCJi/GkgQKZu
++9f+Elb8vPHzy5fk3nWapZJpvnPL7yCcors9KEJ5INk85GiCboLZgnKSD5V5BIfNaemsTA48APV
x3SarhiIpRrIlTncpnmg8De+FwMZQVbYUeQNZsu1al/QkHUvUek7O7lJXqDeuxeMCN3LoGAXZHgO
ykNxZoVzOe2gAVIAX4kzxMTR8155RBk7cYaIU1+YrioCqafb4qqiJ84QV00QWZjfr+IPpTYPkY5A
DYIXDqhvF0BgNK0wtqjQRSh9iMOpEUei6YCybDuTHQ+sIQ6xblnIpWasmyhKl//+KSif8vzTbZNU
H+UnTSeDg339p9umGkDOygND/Y5DDlU2t4hOSRk/wrFDeTz3opNo2kGJTggXhNCOIQKImJgrjsra
0h46YAzzTwN90dWbFsD4p/jQl9Ex766fwtH06qoX7usMEcD79cW0Sgq1mRpr0u3VRezWaJBGq6ZG
kuHX+/15BpIBaj0Jaf45gABLhEnHz7crBu8vJiloiiF9s7vHA71Otr4NNBIF4pbNDjqMYx05sElE
//OhmOCCgMLGdZr72+Fvp/laVijzv11sOqGWcmmB/oiDhcdUNpFj+yCOrGSu6k1/MMLmGvTeVfPw
1ygyQH1212RLw6+ReFQz396LEZPE6150BzJyyxq/0VkUAklwJL97rlSFOjfiXeTc+qM1VUYsaZTf
48Sp5kobKfvRs9OnPFZ3Ik76IFxC+svXKBwp76r5OKht+WaSl4PyVsJmn87+h6tSexn/qz4lClD3
AtX0xQVoQcHEBOJACltsfX/DN4QZQnRdqybfSfPwCZtuT0WyUe1D1JXLGnXLnehloYoolq8m8QM5
5pqCJ1N+G+nCde/GxS2EkkcgL6iJOSy60ZS8T+5Hz7nNqfIo2Q+hCzfCbVZyx31LjUD3Kn19VBBi
uFCMYsWHBapjpc5FhDDmqrbgrkLYREhOqFOTj2a5TEIw9iIm5kW1DWXPNJuViHUQ0BJWIBu7TI1d
qnTGThzdGxEzfXhU3KIpwk/zLLWA8v1pzr372zBAsGEtQQIbA+TUP13/U1dc4FOsqHgkDubiU1hM
dera2sb8jcAU9xIee6m0F0eoZry0kSGtPsX7ado9Boy1nDmZPi3GyJzfz/80r9M9xPg701h8Gsiy
wm1n4oLgiVB1493iwvErKK5okhRcO2QO/cbA/irq9B1JuXA3OjuvispqKdXExaCNhROmL3CubvPu
Z5BvvLh4xazuoftp4pq+vgrcK/ls8Fu8lwcZAYeXWjXetSnZH/X4JpBZ+QKiAMdywy+Qv9Sdc+/F
D6VpFx/2YI8Qtkr2VE1h7f3KMhYAzsx3h9SUSHSYsY9XvC/H117tojX413qdhv6io8h/Ut1xndtW
/gJb2zvlcf2OsGjxEnoRanYFHDvRbQLf2iAWpc5vc5NGXZXQlB/g5BYvXYmkyj4JMrB/adOdtT4s
N4NsjqvcQNOky0jip1aMNo/zDsyjooagUISRgvHRLkYb6DiSO2WkTU/0ZnzMdcuamYirrUXMCKG1
DIF9O0GEKG80y9QvmgWqXuOjuJLraRcnz/yDmNH2Gf9BknqgPTE7NZ2QvPhQeuXidsfrjb6dWahH
rQelIHnBnVI0YvR+Z7wPRDxbDJVM/D3UiYvcb6j3V7rHxGys3n5e3l0rG/Hc9saR53jtgN4Qz/Vb
f3qiD4pBFUdxD/fQ/fGv/MNqQMy7Lw4+Xe5+Ln+C+Oer6Urn/8diQfvbFstgc2VO/4CbUVn8BFtA
d3ayAomqb3rpQXMMckhVrrpsivBHj76avDSKCldDceg5rzVyguhlu/I3T3KfMu7iL4qvyWA1DGdX
AU05sMAFh1xm6gLNJfi6jWLO1ArLx7HXnCdoFmgHy/ZbqqCp1lo6FjOQxdBba76gXGaesVeMLxAZ
3knrX/59YTTVQP9cnhrIXTr4T7I4khXzc+ZUcSJb7RGU/mZOZCC0xsxHwLGzEf7xWfRQF1dXKZkL
3Jlhos8TM7t4CpsxMZp0E+dJTUrEUix9GRUhZp/u6O4m0cqdOALccoKMRCJqilPxNEv47xyKZhK8
AS6BgbRnuBQlTHdbSG25q6NaXrVZXZ98JKyB3EXxk+0jvdM4uT5rytSfQ1SXeF0j8GAr0ZBJlYAU
cyRio66Gm8ZyV/fQfZqY20QtHo8iKJXTtYKgPXpDUDyzCDOWlh2kKGkX0ks9JPI81l2kK6cugMRX
Ccmgk+jJ6qLox/rF6WXt3BTjpZLScP3vHxNojb99Tg5fSPASMmtbVfmcrHQlBUfJ0pC+BpIxGYpI
H1rcphfRuEaPCEMcnnmbDmmdIJEPAewNqPXpJTDCFElkD4lPxK4cqXC9ee165jnAAyRocc1pmi9G
J8HVmC4I0zIlJYaHmKyXx/trGAGfqc2CS1xPxKWgfIZnu6ghBl2a3MM/unCdXYNM2i4L6xEsFFDx
OIS1G3QtbDuQ/Emc6X/ZcbdKY9P+onYmEjGG412HEGWtVkndnRxZ9UOL98xCN7PjvRwEFIq3qinR
7yWiEj6jY2hw2SkRDU6K2odS/ONJKPJhiBVwAvQPjbIfpSfJhjg+vUrtxwqkoSH6/RUMqTgHRocX
/IQHTZKiOaChfgwiGXToFOJHMTwgBBU9iK7SOtmSNIrXZ1DYLXOvu+WPNMqzc6cFzqXX7CtypuZb
idjMsul5+qVuY74VPuJxrRNeeyRxETKyIetMceCmwYM+2PEmddHpDSPUj8ncZTt9iJdm3UkQhP/X
+LL5s1vW/bMbteTYr77aQmz/1aiuru3gZToF7OhK38RGvBAxMWWoE20HoVJZRZOcKqqozav6rbRa
7VWui+GQFDjgiq4k5T3o8MFcmmWgvZY8IGddm3rHn+dkXqE/Kp5vrhDRLY62hqBMzH/jW2UeRjmX
P4IERpAptfu2bLKrObDZl0NEpAYkJuBC6lurq4dnwA/rhJrLh0b15UHSomST4QTzFgJDEPMTHytO
lLN0Flic7hjgESX9HaXedE0it/kv0LOiyp9zV/zqLENkraCW2bcq1G9LccPr8jJpyuyrXbGj0XLb
PClTU4x+P68TOcRXkW7X5CXFRBkXT5vnxH2eb+fdDmnkfdFp9c4mFTJrrB5X+aFxXlvkhsJWHb+g
zYnbJ8hZHI3dYasN6caDpXJODZMHUmoi/BBUZxGqIQOs2olld4+JAQPeGmoO7cF1ORNvAryVk0xZ
Yk/F1ijRgF1QLuh2im8jr9KCIxFdz5vwUWY5wF8VhyJqmsAo579NEId5Ts0nDPuN6NXT1W6zp7Md
TNpmoRuZOySLSZRKbn7Vez+Al2yT60M76dErzRrBFcxkjdAalmGV+XvRuEzcDznsCwoZ6eIeE0f2
NPr/xrSoi3au+XSfJaZSIxtwJG2dhZ9XMiVI9NEkqUDsUI+Rmm1MV90Y02bFnbYyZl4vK1cBojKF
BivOTlKCTvjUE6GqTeMthYl4FqhuiPxcx2OfbZmWVcN7UcbeWof/t2xyE25C4O9UllNQriOdsh/K
BmIaH4wxS4FzHzEB1h5bAKsiDhoGjC80+43oquxwwjF5N4AkAmBCKyeLdqFRIWKDJOhTPTWtQgEe
mexbxE+0mRf3+dY3S+MUpUm+8416p/ZNyUdAI+l8NrHfhdtRMcsrlE+IVCGyOGLUH1vQDfKQbyQW
Dosh9IIjMJVyW/VxBgQvah7VUYaubpvu1w7P6QB31h+mWbxSki5fu6ozYGdwUgGlYm56ZriMvQBd
C7WM2CiJQzQ8EZAXjUQdfi4OIcq5qzws+xk57EJbTN4rVKGctafXkbzKPaxvkc1bi9pO2lJxNMA5
rUThB5w8+okRQHtQOa8sImD2jg6GrL49XkloHtNpI++5qfEQ1VK/0Ec7xE1htM6+Xjt7xZA2olcg
eX8WRzZSl46c4SEQB1Ql7H4ZyYM7zsQ91w6Gdl2rwbu47xqp6/wcEP2JPTgOubr7dH8ODO2xa5DS
Qvkz5xmVYBbqZN0FwHu28Eo1eEYQ30HDLPHfdYRwLEhW35C03LZ24noAlS9ITrXzJqJjYgsLr4rG
LkxkpJFYkK3W0G4DkmS4xyxV3oJRo5gtBhD6Vo95ARA1deS9O4w0+BShXEXXxvagAdtAv6zMal1Y
+fk2bwrdRkWfn4d8O0XM4yt2Fpfqq/gUTF7bULZ1xEjk9ioaxE8cYF+PZkYFyp1cSTtkNCHRMAGA
cnbIlRZXU3oNZPNrUYZfjdiX54pGCjC3DfckGqcIq4UNDOXhHmvMSDp1rrP0kspEkOR/c63ImvZw
7Q9eSTqpcsEOjHt5Mh96A07EFBST5bQNN2WYHiMrqzH8bWOkbp11bSTUvkixnpsm/CrCYaBHMPjr
Zim6LV/0WcjN7GSmrv3k1NJCxGvbyvCFC6IF9mjxW9T7ynyIELa0FY9tn5kpH5mUO2QWuRGk2L6d
oXsCKVOc8osLVxXKv+9dwD4BW0CVhffbdkt9QGehd5HzFE2kmhq6V7/6vYSuuNcV8E+nWCKGcURo
EDtQMZNHwGbTxKr0UIRSerYcCX0fCODf63Fu9XX/jRpvP9fdoDllaENQWW14hqH094Le60XMDFT5
Jewc+9lQhmEpxW68dXz507U8W0dL1MzPFsrIuw4ZJYhI0yF+AloxE4c9CoR53ngbWbeVndl+ayw+
mcqZ9N88s3guEtS6zLgL8H4by2fZDZDX5QmyZNlaPmfDpNvgV8qDGHUghq1G15AXYtSyEWiqTBx1
RbdKuKXpCs43ouu3crpvWtYpopvygVmxbj56qHiSqGr9H5OvYuN2SPpAMdtTGbA+0BT25oFiY8Ve
odJguIrLb6PNthJcl3WnzNUGBnVkHYsB3k7nZOoTgsCYclv58KWq5R2a+9JHpOobMnzek1n59nnU
hgcSfghxZFL0DjI+OahS6D/BFW0fDEh48yzV0w0l2GGXGTxhhmQvGoV63+1IdBvFSvaI/fwcFTEJ
CPMDUG9SQbU3LIHZP8jAO3eiIQ9c73Q/hLRR2yblncSWVlKpN2uN7fNJNJmTBJs2rb/cQ+JolEpl
qQeZssa/pl4EujZ8JKpzAogTPdVWUOxE3JvioSydpGhA+rXUdh2QnQXCzS4sSqTSSa9ijDEdyUjM
HlFu+Dk6TF0RE6NODBSmg7CFKi60bXWQjaNm9tWhpAA0hy5SfG2RJR5zM3kfvAZWuZrgzJwX6jXX
vC/qyAoYuOgaNnl5xP4AbsF0hJeFtWCTbc7JHPE5STZBMYJLDMUtD0kC0b0PiJOHyoD7bA3pSgyI
2O0KhgrjmSXaSkeBweExBkI3OIGvo2ZdoHYouphHd7euS+IaInC+78re3WZjOezqvEO5B03I85ij
gg5snrfOdnlmNn1zrmorXERKYFAgDbXn1DYKMnSYQ5V/dqXS7JYuLsL75ItrY1IxKxLtSVaz4L3V
9B53KhDFeh2by76o9V0Wy7hENEOwim05vwDX0JCzhY6jB3624pcbn1pHf0mDVN5oU0+EoNvFp9hq
wrnZhOUyNSiF82dhOPGj4sFWpj9sWRzs3ER7qGsxgjEteQmkuXn3kxg4mYlMRNBa+1yOMY5JihYV
hFia9U3QHwLVHK+w4g4O+uXvapolyx6bzrU4HfzOTGrT8FJI4UoU7gV7VxTrRYO8FtTgX7TeTFT4
73P02MUg0ige0KTQr6oeLtu4rV9jfp+7BLjV3NX9+jXUunzZ+ZJ9G+WjVGZV0Vnw+RiV02qeaon9
hMqEe04LcH3hIB8yGSFjCunumSJleMhMqrlTT4REk6bvQ29qJx2g4HmUnHwTxc5ZhrC/KJDg3bhF
Vb2o2K7NakTWd6Ibq/2XeuiMo+ilrgq1sQgfRQ8hSM/qm6ucmAGsrGKh5aa5r4YOR43czhGqmA5F
XzSoCblIVFcxour/mygGPnUbK9PAhuW/Xe9+kU9z/+madUFFUO5QNpBB2yFD5cGzLSG8ByRWooeY
dfM80MPkQY5esVUyv9ctPytdC7wZybRTEUBVrBx0gUZN8x676dvadvKAaGpOHhqD8aUyyBEeGGR9
eyVNYHJQnIY0NHx4RngqPSl/EvHAD37GUyU+GSyRHtX2S41R+7noSbvBUC+/1kZxtDD3fDHcisV6
yh6sGqAol+QfxAQJVXXu/np/QsxD2Zsj6kt64FVfUxRrerBpHwiB6g8o/cFd9uMOLc8wvF3bDsPv
HkJW196rtI3ewBrBSbh/H7N2Lq6toRM97+sxpzSnW8dcA1SdTu+qg3PiIwA8o9CHclUIFlygwEUj
8N8CKi6O7gOf5n3qislFAEHYNntvcb+UOPp0vftrqCzoQeaNOVpYMn4e2dCvq2Ko3+1ymbVN9FGZ
GhDYmI8pVOzogyTPvHWtgVyoNoJoKArkt5iWZPUeWeruCS+9AMMCCXe0eih3fWeVu0COqt29206x
yJYaFjjToejfJv465R7LEdSbZVHpIlf398l+XQbr0kCrUslgwEYa3wLVUZ6Qwvnm5xCi9KlXDlC0
os4Y1wjTazMp4JGFa2edWHORUOLPYywMBIJ/Szkh+7YrAhM68JRBsh0yb2EVvN4ySPcTbn1Ir7tq
miyPOY41aANvpVaeU+9CJivAAuJ2NMUkPSz+0jU8S4LB2WumxbZkakT33mQewPda+XGPfJo16j1e
3nXcAXPDobrMqsdowsYNYImA89XNVnSVWtJZXCKR5XRp+mSWdgruSnoP8WiYFdqkHprFykFCbQpH
Jyd9j9F58ZFi+T701otmet1L6pnGg15CkwsTSz4gky4vqngAFJkn2AiiJ7pBpwiZbQ0BS1OHzCea
Hr7grGPXsjKV2DuLWC11SL80S9EZQh1XCAtZmiVJu22F/GhaIxGmeXL0Q8GXwXfiv9rA/xHINrUe
KWJXgFDdwac0tS3HLkGBossfgSb6SMPo2dcYsSxxEmukc51D6pIrPVw4qTGcGhMgudYjO4YlsI98
6gLr+vpr0S4F4jlAVRl/uiI4mhOqD/N25JjG7ILKXDdT9VT9Wo/4DuHF86zUkLINWWf9Ginls267
j1Vq5h+9ZTyPcpI9WlGbPsqWzUKh0OKV6IoBbIPXCZyMowhJVkItm7JYrb2yWwYFoOTflajCZc+F
7GJVmPE4CGnIIwYabA37OUYS6Tc929ljVHxP2oKSraNEl9iVig1vvVo5lI+f/DqcPOeZUg3mSquV
7h0qh4lZoOXuEbDEw4zH3aJpx/rdaJO1eF0S4nxRWaM+5kZpPlSp2x17c/zZZICddomHZMmvuGP3
IcmkEIR/wbYJjYb/Tb7PwUOvhF+tuLMmMi4Bog4rNFb9F5Z68gKTvQRdsqlrVzaiKfwnRHdUMC0N
3Xjciq4RIY3YVrKzI5nmvxg11f5CQaBTjAa1+0ZC2jpyKw1e2AYfc/Qmz7cLUXb2Ei96FCcq0N7d
Dv36Zujnt+d2AuisQzx0Jh7aItZ0ITXE0jzcQyIOSK4ryCbX2LSz4QvrRxie/gq45helboGPFkMM
+T4evwEcHnF5r5JTVvBDKTKteEGpJcTSrXK+D5Rc1SEDwlFo1bEhk/wRpEY6l7F8eHTdaSMoAbU1
3S7d4SwRrnIlrS9k1eW5DOB0EY823gPuALKlAGudO0b4KBqnwVgHXNDx1sO68Vhim2OOcXSbYEvG
uEInrplb9WTPqm4lI+oPonGhkA8zcTg4by3icmPluS+Za/m7DuskGLGj8xKog7NUU8tfqlPX6Vxr
ztfL2YhRdES+56luH8WpBhqSjUy6jMRH/qjFxm0ScpdoimoRAmbTJXAQjNeYMKP4Ab/a1VmajJ1e
7rtscJTlkFvFQ8/dCXm7ylbYFQbVXg4zWGliKHMyZSbma+IjSIZcWXhxgsY6C6GT0tjtNtSSi+hl
hlef/ozLajcYrP2Yi2p9J+ZqvlrdpoFZ/e0aIi5CfTB0e1JVz8j0PIjNEFUsFO8aKsqWmgSv/YhB
ptg8yb36gD9vucEGLHj9c76It2WWPZUeW47JmKlB1XQnjtQEeLmKQxbmGCTL+0HCKqQYuTH9WnQa
OsWNsSt2ImRbtnMWX9nS3dZU+DZFXkgl5ZXu9f9d3okBtTZ+5JXisy76Yz15Xwo2ETKardHEs8p8
I2nSvZMBb9FLR9fRmro+Cm7kR1kIxaF68CpKPSKuoUY5l8uRZ5tspk8t6/yS/Yanas+SnwSQ3HTY
JYksvUeq9FG6rXHRHC06Bg66FiJu2izk2JrnJLSc9kHNWhMrX8fd8tUj0f2Lt1EpVjyP0fZYC6Ar
6w3p7KoF33KIHoL7kYdyuRw7lBBELLEM9QEPM1RNi3ZSGFPPZV8a1zDGaclwymLFn9e4kjSXd4Wp
RUiuSfpVTPl1Qg+4ka0yyti6IydPvVo9jKoVXNSpF5XcE7MkfMKld5xVlbXFyJS0XVr37jGxEhea
UXLuDfRlqPpv0ziud/ijI4Oe14dhAqeJRp02XpFhvbldW21EKJw2aP7UmCS15uAfIwo0lPDQo0df
El9YB6urRtlqLkZ9oivyhzrmhEFuqlvRK0eVG6ptF3DA3BWLIPcqGgCOr1pvFtAKHPc6RgrCwbpm
PZRTt3FZsei59KFHNS5AXp4vWV0NZzE3CxxnjoeidLuaFkx5ZwvpW8qs0hXhL/U6fkMbGftBaUCs
wtSDdtvXHcpgpWNu9PAlBa3yl+zCVXGM+s3zcRK0UvO7GWAKpIYJ2+sgqili6OZRVsLqgglyeVH8
5hZK05b9+DSj7mvrKAbFtClku/gPTAZh7PEAlEEHtqGaZwjlBkpwlUtkAVjQIBOjTrAHMXybWSjj
iIGLht7s/UwxyfC871GHbEhPWu2xrLRLouvD2yiz1Sd91C5FF77AR8zN61wF420Wbolny66BnWN1
JhrWNHwZRxTf7rHUS/0NFdICGmOtSzM5HmetDNK1D1mWdphIIBDh70RXNPiAIjcKAHRWZFhb3SYq
sYT3iBiPQKSYc3EozqyxdZTzdV2ZBVJ9bfXoFT78W91qv3sVT1hdbb/KCOvP2T5Xp9ptuq2n8Hhy
OxOgXSt9UJpov6uhisSWcklihI0SL2m8VdMalNADqv12WvowV3UWVNgDnLVOxmejTLVnKPl7/Lnk
s5HK2nNPL5p6YqyDcSPGkOq4jeVlpNzG/n6eGFMmRPCv83QHwd/Wx0+ywgpjrvUpFbXBbTZgrrsV
j4H8mmk4WWQTuMeUvJlOTjBEzbFJAv1rB0oIU4BExd4Bf6QuQkJUAcH+UbA2y0ftKwbdfOQyuYy2
DaIjoMtJLoQBBYNjU2ErVHb8aMrK17aBUfMFLSwehdO147A79Z4UvPgKaRO1U7K1UkcSHmNWxKJX
N7ZhkRjbKm5/HvVmtnYxa1qj7TvBYKYp91FxdD/N13MZPpkbHlmuz/pCM988Sx1WOQ58q96J3bc+
UVB71pMvPKbqB1VJEOTj9vzEn+lscuPDrwedlCIc2ye39IFqRaisO4PUPuHc1pM5r9K5GG3lCj4i
WQYttVwkApGI7BotekSup32CJ08iWNbH3f1KlQV6O5suzHykkbVyV7pRs08cNPVQIcZ1QXQriw9/
alrbRJpHHN4mTsFICl8UvkkrEb83WBVewJ5Btc/LF2771V/llHOA2fCdJW87a5HBfsonZWvDb/J9
1QfyTg/CcJ5L/TEqrR5x0GS49DHGAQZAARESjYG0DIJozUn0yGD3l9uoOMEvWSG0cj2/XwNr3/oQ
F5O+IZcVTaDbw87xyxfRS7iVHJUcJ0RBBQaube3aiS5cT829m0jeayDXwcoTjGIxAMpdrpf6xB4W
fdFU2O+BqJ70SrjA56v+1g8RECtU3YaQbiRrBUjtQrEk+UVXgWGYtYJFtVcrLzhAI8nu9Ma2GJV4
M0zJdU8FqeSnaLbECN4++5YzruIGXU3fTOPnMC3UDa4L1Xzo5Pi5NSJ/j10wCn2i68NSUp3sWfQK
zBeWTlHW89GJil0ZasVOHN0bKbApkYh+SC0LU9tpZoXl+C6sa9y280Z5MKXmyXUMvFO8unsOqrDa
4g4fzUU3NI14l6qpMSvkpH/OfKQYXF2HDzpNtnoMhto+RgvONLrnLrCNA5IS39Kpl5LuOOIe+yLG
6iJGOz/Iz+LEyHO1M5p0OzEW6wHq5pa0FGNZnluProfSwHQVJ+WJV6eTlVf33GOj9Ix8K/7VwYBI
3zq1Ev1JzEuHZhai5nsVr211k/cdVgx+g8sEZrLps9sNG8zSrDPY+ex59MlPZk51FGN2CChWDZGh
EoP8zJN54pThVoxKVpDhpaxna9HNWvIEad/LSx1TPLPM7V3q5sEh/7MZhkUrd8pehDETzslQ6+PP
aaECaQoJh0XjBSo6rNOpcigxZ6zHcR2r5eVnV5woxsXZYYNckusj3EhGxtnmZidvWQ6Qc+KRDaTH
iLW9hpvTXKKYvqhdDWVBEeyK0gWFKSah+bLQ5ZHkYqdipfqrwaAW+bdQj7cg/HALpycGRTwayH/D
A3fKVYcV5UwEMZUCInqfRP48eKjKZlrQSH+1Oeg2Sr7gVjslWmS9Ge9F43vApNsbW0m09uTrK4aS
In0MBmvS4/g1RxxKUpjsLf7YmTX0p8hC1FINvHxb6GH1EhQ83XvH8MjH0C3V4nGM5PAsenoTL0at
Ha6sXthqZFhiFUg1lEW2cFUK5MEoadMdS7+g0TwshyDxFvi3+CH64CC1tDbLlpHOd26eWFTaPZm6
2a2vlJhQJva4T3RVv4jr2DkP8FQ7j9P1sjCoj5iBAMDmJUQI+tG4HaL6LxG6xccYzRIfZz/xJkQM
VXVovS3qzn6rZMg2d+gpTruoaPSqk4dvS4T02gEh4epUTo2IS0hQ+IqsHcRUveg6BKitn7H7NHHW
r7kinthDsVdUvvfY2Q8fLjYlkpLJb31g4XvaoA4cwu0TcTxpxje7HOu1IeNn6ui4n7JQ8fd6EXbz
uij0VZO07SMSyN2jjw6tXesXEWGFoq7Jc0oITTroi4UpnnCSbVQbybPaRx0Q31lh/38bBRAEFSfA
s1Cc7CfRjxZgLYqoQ/TS9MWmTxP1gmpuBLHQhMbBjUJJAvvZ/yKCVWA3Vyy2Kb5wQtqTrsjMeifG
TNb7WOwNr2LMI117UNUK8c86UB/t1njxxvK76mbtU4gL1DU3l5hDouDL5Z4lx5UO+jRmxhXWN1FW
r8XU1tbGFWIl6L9Oowny9Ptf11GHSlwnRObs3AVQhytFPWnTzqiYdkt5+n+cndeS47qSrp+IEXSg
uZW3pVL56htGW3rv+fTzEerVWqdnn4mJuWEQCYCSqiQSyPyN8axFvXGWLV9tyAUhRIbVM5slN/Sq
h3m87Mzn8Wot/h5P/rZfy07PmKoHezTxJwoALSV4OkzO4BysQsSLoi/MJx5S5hNyBRi7jm6+b6pA
PGWa7l/GItzJTjksmJ2Eap90/H2W6J9zqFtXOUcvDKzfEQVc3icNWvXkeHp0lnM8JXcOzvzC5vya
f72wbPpRdELE+NWyOu1SiQq1ujjw3pBL+eVWxvQzMF5yxcCrpoB5rDn69NmEfgtaxQB8xGNmU1Zi
Osa5R2JNYROUg5C8higYL3vbEW9eke78rEP+YUif6/lQ+T0MDMQut1mepM+uw0JCD8VJtuQIu6zt
heui6ChnuR3ia9XofsM1CGOv3s7ZMsdlC1LL7vewgYuFjqDoQ+cM+j61uwuICCRFK3kMPdc/a+qn
HHELQUSMcZJkRkmVCWScetTmkIxbE5uTLEJDWs3b7pIbuDxESVx+4qBSrUpVGw81RrXvffXipHrx
OfWqt+u7pl2LMC7JQSZQROKp5haqqMvSLYqnfD6YXqMugiko9jJmaBoJX7ZBreM/QYfLnzySsKA7
8m4h++SoAqEHaArlWfSdcTHmg8jwVulFE21krNZi44KYhHGxA/vKxkU/3EOlgftkqF31mnXBQk4v
gIrzg0+X/KIhmPyYrFic5EFxENhdyNO8KznNTX9cpeyOlvdB9dD+Hk69V7AC/ac5e94OVGZRd4y+
c9/4OSDWQ95zmk6aF4T8gvPuGcIvHgmoWX7NLHur6YbyS3TuRvHV8ttoWcYCbzLxPAaxu54UGzdx
o9YOGCMgtZ03/hXJhUMkfHBaYmUMtf0ZJFi6aJEYttrcVCjeoZIk3h3Ds/dRpyERHFNkzxFwXyST
Z+xEohjvrp+9QrgTj/qQRS8T1VUZruMgOioByrey6Rv4W6Rdav6Pk4wizrBQwjtnIDmN4c43KxD6
qmgag1/D6F/wPFrQKPBHUz9NnPoeO1OIp7L0TjJcYbi4G6sKo9MwKT8ylBkXxdBbFJiH8I1KzG32
oOukEe20fUwc7EwpxnySikHBA5zQJilGH0/O4NHrweQp3EYvpPHxFpjjqN0g0jjoc3LTDz7LaYOg
XfERZJrFQmOKcKcdPLYuprYGb3lSPRIoHTvGc6fp2IPP1e2qJwU0dkZ0Bjkbv/B4OcoydxUG3QYF
QbGVxXHYXsueKs9bA+r9OBYVIsZzMd2ACwMLrMouJkoe2LqLD3nZMo/TNRJIQJnmV2nXTuuVn3WC
HpVtNdFaVta7yfukst2T+6xr7qioS8qLToWCACTogH09fhOdGo0LzRifozgwdjhoDvk20B0c4WAA
nSZBHSFuG3er4ioKraHpmoemg8IwRP2R5Kqm8c2TsTw8N1hRYUvD0sHEzo71cLxXrFE5VkWOjlaf
ui8hznYX4SYn2YoNc3qZNU/mLqfDWBU/xGZOW8CtgbB2yivq9GELm8/TTCyREiyGkOr8XnRC+eF5
WApHFH4WDQsdp6/G7+iMYNwQ9uIN7ZhwBhiVQHOHbt2HQ/U8KTh4VND2bs0Onu6jqwarUdMa0tsG
aM0MwsI6MDzvodAdUGtAq7iRP4VDT6PHNj42EDmQfUpQDOfALKEs0hnUMSNi7UfsjvEphlKw4XUp
asVGsyw69hdTmZqXosUPUILA9KH8laljin4ARTWbBe5KxrVu2GRs+t+1qi52hinAvA2G9VnlpFzr
+iu/4mGdoHu/5tb6S8e4CCZ7mSDhgt7RqjZG7sBxyCJosA/yAH0DQKY8ZSCn+WjZBzwC/nv/v4be
5xtN2/2eL4Ny+q27asgXlJl+dVArXQxF3H21VWAhtprPwgROibYEQO3gErpK8FVHM39Romb/gmCj
ycYzVi/41mqoZaIZn7EYPCpRHSwMbIMOVSq8K5JT3TZwA1bMQ+NdZQwxe1R6p9LYdJlKYjjp+B4m
6O9kxVRuWyDPH2NlfXVQWHpEaN55zlJjG3CDYLc6u4dMFkhk7nvWuh1IEoFiaE+eXvfOeUQKcucG
/UqMFCAzsB9PDSCJHQaB+Q7cjfKEhSaCkqybXo0YByLNwPPLgJX5PhUDnrqWiM9ibiqYX+EeEL4i
+QPEtLOfZLjJBncfF2mw8lgrvPOM9wDlG91O9jqu+AVJ1X2QnTIkm03eH03476/D0E+7WcF2bfat
9klG7Nx2nnjWM80/20H9Eg+OvcjVLppBDry4rkWbNh/ctT43wdhVu8rLYqiZNCEmKAfFoxKOwFX4
aoSF/6AF5PUV8ZnlwbsqRvFS15m+ASuWr2v+AC+GNyNp7QofkloRLw7FiQeziF6TvnYXetMPG6Uy
Tq1AdKabEZ4ZAjUAfKP4OM6oT9Sk/P2U4Bwoe+W4qMGDggXgVbb6UUcdIQVy6ZTuFZBwcQBnZz0G
QAH43tbDd60t2V5k6RfPjII1a3uWN7qjPrQF8s5yRIGqHL5r3xuyVsvaoR6Pt612sitbX2HU7n+t
8d/olenBKsOTV9XZhx1pAWixuD0Iw0s/etPBK5AdV2tb3UNfBNQQ+EN8dInw1qxE9a1RjdUi8MmP
IPrlLyYNiEuOWWeCPPHXEOflpW0aykMEsvMwFDxm+P2LF93HdBQ5+uKK60q0Sw1FObu99vuAYdaT
QJNjf483IC8Tc2j2Y9Yjsc137FOZ8ksLxvmXl8arylKT71lIRs+qADvBQYw3Xcs+UR3U/mhNvLCq
p9ZTUyC+qyPc8s0u9E2ki/GX4XuHkWzMl1pHhlodffckBDr4Cg5UCxWy8VtooN2LNA9ujnOzCiwL
+3GsA2RTn12zgtQTG/Bp1RuF23xla/gP4fBdvVk6CSPLLEnuzL0shmDxNvwnFJITbxOY17ws4qu8
UtHCQcjr/gWYzvgyGvmMeKvedEPPdl6RW5d2GL4C6Gp/ec7eVJv6J8XgdDHEWvFqQadZ16OJCZNG
cl8EabYdyfNeVeCSS8Tp86+xg061azW/0lLsexItX6LAr5ZZWE3XWA+hOCtpc8iKYDybKi6Ik9fq
r8ZcqnWgbv60cIyfZ3MLwFU0Vt+aJLEBE7g53zgY4likeNsBHYNH4YIA1iN7I2r+jsD4u4OSvQAa
1cJ9aTfVEbUaXGyn0Y4okcxuXvIgu+5NSw8BVTnolv1rTpbAqtBKF0OvVs0f8L3MH2owJyut6tFR
Jj39QH4JCJvs1mqMEO89IXs6VuyMkb2wWl5ddhLNsM8dnsW3g8h9Vkd9syn7BLzq3NGXHsCMrNY/
Eczy9q1sVlHkoEIIYHUeogrMZsg9dhRftPBIRRxfCHk6+tp8OmX1Nve6h1tP2XnhscNdJtjI03+N
D5zLSBbl6poY1ZIdeZ9UIztTUwRSNjdDTLl2hsHNQfM6/11tdQPVaH/ayV6e1OViytv+LHspqqPc
pajPYizL5/mSQ6Mpb/KSYYtfpGzKS/ZUv1ay6bO8uV1SNtFK2AqztHf8BtWDtJ/xoWMhUqaiXf4n
Js9625sOoq+G9NYjg3+N+U8xFiy72m3OVHhMqPWvTZFCjzY657H1befRgdCVWPl0usfNYdBRMwcz
IUewv3UekxmV2JCJpUL1z1S94k+jIxG/kOOGg2lQlOX+HG/7oHXO1XymIXx9O5Mxtkq/e/8a9596
ASU4t+thh3L2UHONY90+NAN8QpSIYMg6rmliNzefmubEqkOe3gbIsRTz9EXg4Lcgm/JQyfny9F+T
KJfYh0ITzWoM7BSigFLtwg6gbppU/uOU+j6cDY1lZQVMp8xcio9/OsbY9h8gky/lsHvcjdGY5X4B
3J5UtbOQ3Y2pn0EV98f7OPzJw0Mdjh+DEPa+8VwVzw11OOixOxw6YSKxLdvSBidUc89c3/vNIqNf
DpXB2/hbWzd9HVwgIFBUnxaResmcbPrq51a1xl+7OQRh2D/rWvMh4x62RWIch1qHqM4yL9F9/5rW
Gv7XiMiv+bI3q6q2FJYdAY7alB6xDfQHRGensrGOoCxvo+UUFpfuJS5eZIPaH7N6oWxcSlxnGZMH
A8OSBRBe7ipqgJOhU8/J05klu+jrDBMe9EH4ZWXKoesxGkL45tUz0uZaqHp5TYr4zSyK8QMFAdQJ
N2VQqK8NXph291p7ncG5Hnfdq8Q6/z63DIQnU3+6QNN2lpGV65sebwT2V8gmAVn6WRmtfdLDZHgJ
q9nZU2X3FEbe8MJS19/hZA0XY+5V6jw515P7TXYmpaGxRDqCS0gwfp+qjWb4F2PsQDSapXuWh7Sl
yL0Q3oiku+Lieinb9355ZpftDsM0/dC2sdpuGyX0VkVGdtWNiu4oOnIVC89T2qNs23NQnv0VcxId
8SsykyzEDAQ1dBO8j2OEJwzEsHd0+t8HYSMXPERTufmrA8IAqk+loy7uHeT3/EtqZtGZ78vyr7i8
phfkzyPKFXvZGiy9P1UeieSZGyTZPpOGE5Qwc7ha/9B+ZFywSYOKdicSMWZvMO4eup05sIful5Mx
ec0/Y2Xor6vrgY+haokL/DDFCmxmpCuE1+7cOI2wfgvbkTJdn892nfF8SlueZSilLowkPOlBwd3H
9owHBK3MB1OffBR1xpXWKcWDNXoIEWthpq0iJcoA3c+9JuuHvnMX9cQXBawyn64aw/cRq9NdZnbp
WjYzT+QrpEzKPbjh6N3Qop/6DG2SnbF44ldivzLGe6TA+FhqSvgOltE9WB1yhnKQP+BaUTilDrqB
6/OzTpbgIeujHDwE3rmiHH11LIt6Gt8JGa5TUSFLa4W3N6Wb7OWULzfoQ5F9lrEVP0pIA2uU+koE
Bk/yeEc6gEH/K5Jrn1HcxY+AhesbXuL/f53b69Ti436NfoAsBl350OJolS9INAfHSvUwcgdADzRs
PsBsbFbZlHCfyIoWuqLSRqcUwupJnmFiTnCaZldFvQnYuc1t2R/WevN7/G2UnBCnVNQR/gKa+9dF
ZPdtUmQH8QnLNHZEx9ht623Xui8keJVjYA6iOsvTsM98GFYER36Q3DQgNYD2szswdhAd+R6E2FqK
yFOOIdmRRZ49DO6PxvGi1ZxGxMVhLjrK8uN/LkrKLgABv8uTihFsmr7KDqY7IBcCQbXUZzRpxf78
Jkp2a//prtVe6R/+NIcQneqFVCrTUAOqV0mM7Xwp4iOWFY2/veuaNcZ4e4FIUGV5+NO8XQE9nwHx
mLSH1Dn1V+3TEsK4ykNl6e05wkl+xKgSk9egVvahXaX871rjmtWJeY1LH8aI4qnLe8zlHoy5sE3h
db6U7MhtbBlHnQrjPaaq1oeLnflRXknGua/iuZuAVppnGloePSp2dXs9GaocM6M82z7JOZEN4bZr
9H3IHgvyfjGcjIb7VefhKVb2uBJnCHbgraH3EUe1EhS75gEjboBKEQ0Hf55YyEHy1PMpPGqRU6/v
C7FqXsXdm/+LBdv/PKSOa+yFgb9sho6NzwS+wW/96uIBZ0ZteD5Y/aM/iuHQ8pgXANOIlbn9RgbW
3MuWHVezra5WXmy3/DGIElT1n5AcMepYBbYo+u5GgRRx3BXKGZXVcDa0Ht+TCTolRrPN09Cn1jop
FO/sNp22M7U6OeDLRuLNmfytkTfVo2KKfhWlYfo6TRgAmp1w3pJ26I5Kq4KPokDiANPk4KdDeirK
o5aFLt7KPp1IBf/ulCN0fYxOph4sVDbGaiKix3wuLEYhDp2OhTv33JIHhbvAITGaH93oxxEw1LDf
Fm6JpbHlWavaSsxD7UM298NA2WJx7Lx0SsWmNdOPDV5ENiXtRzd8sIWIEUPkEPM0vjZI96aO3Vxk
6xb33QN7QeVEAWKauXb1F88KxUGOUJMkuTqIL+NI1IudafsYt0PQAJJQV5gi/bm6miIE2mcUzu+x
vMZPezKSdCUvIy/Ylu2IWZ/GJ5rnivkwZHGzL4IgX9zeAkZrrA0s7QWbIcy9LJQpzkHTbe/vubWM
7DEnffrn9WVfP4wIyKSA5ue3LUPosN8+3T305xPe30FkOpREIt/a3V4yY7sBUIXlw/01Ixs3KyOj
And/1S5UvDVUuN+fUF6wCrPfn/D21woDB6nf+dPdrq0Ln/UOn06OlteXn7BGRuz+Jvv5E6bN7f93
+7P0BSTwePj96eRsjIYOiu+Aipr/EHJ2nmZfIr0Sh/vlbcqOi6FSItyM/PIZ3NHMd1WLc2G1zhOl
sudat91PyDcozmUeAEvNK99zLVsWlpI+5Lprrt0JKwGsbS/cmMRzppORCyaPu0wYU/VMTIzrNeOr
7JSHEjCGIdzxNh43NLFqSIBuZD20j4IWK8P4x328q5E/5JnPgtNRV62hsNYrZ5n2dBhWdeRoT4Gf
608oSp2coVHO0dwaS7s/BBF/Wtkph1kekvWstgNUIRniNQFyFA6Sx/M15EFvimGddnbxr5gX1xvX
suvL7VXGqCbn7+kL+TJyVmNi3ThZRXqQzUEb6wfAzbeWnDVgt7YqrRJxzj/vN9B70Aea8yhDEYIP
OxQk8uX9/aIZ/ivHUekoRyRNFJxtvb69UxlC25086BAHVPv4QDJmfMZ+197+JID9i60apcD4jS+D
eza8LHuoFQ0C6+iHF3kmMPxegCYqdrJpiwQl91IHgRCaOJ3+NdqN1WFfwXa8X0COkAdewcvG369w
D1txEUHG/+cV7h1JiXWxfJUcEgr68ayH1A6NZDVI10CZSW2z6NjoQjGg1PvxnuU8YtaTOxypOjuU
26sS82KsEgYczq7405cr6jnWixI4/rIzsuFD1H2w0AZj/BblzblyOu+XixuzluHnB0eSqjJLM7w1
HZ31iRp8t03tZ2P7ykeQug7qXG32qsPrwRLXNa9Ql9iaGob6wNvVtlbQ2Udb6Zy9mznVflD45hq5
LW1YWHlp3nd+XOMJqFbRLmp51FjyN0aX7mXPYLgz4yijlrzQu3Q83aK4QC0GHgRrEBUZ/4KG/zJm
83VDvl/Rkk2rsTxZltlcztauWVybTyX6Q9uwLvYhhpHkTF3/orrgQcAXK8gxdsky1tPmPNWW+hSp
9auMO35srKKpag7c3TU4lcYqK2zlEzyrtnHxIaOQzPShP+d6iwRtbwZ7fhraWobZIR77clBfoquY
AgcamJU0SKG68Cw3LBNJQlLxTY79YCbHui4aOMrz6aSjWuEI7dBrfk5+MViFTldgaJelr65F+awd
MEdwcA9/xaTLPlg5+A7Z7FooV1Gu/pKtSWkcFNLds5yJ5ot4QiV9iVIwz+L54GQ7kCXNi2z0cbFF
ub25yrlpNL2afqg+yBafBF1eL4hOcmjSAwJsSdXvSR8oLyn7zz1f0gKj86IOydVzMAYtXKrYHq7x
svwdm1L4XChc1wCFBWk/OTAa9H+654FWOxUHD1utf8ULMScaOjXmRjq9xbitAKsuk/dOGXXk/3ny
y6ZRkPM0ItM/+IC03lkDvKmijB6hq09vrVjJQVrmJhej6PgecwVHj+AzWRorgXlK4gjK+YoHSmDu
HTVujlgcOmfZO1H/Bofkv46gq67CaB4qLDrfTc0Jj1MTVqTjmZR3U76xwFhs5CRRqAoo35DNAw4r
R9T7vY0fQ8OUh0j68rghPjzJbNkjgwZYQrKjSMFMflU9R6S1xrjVr21sVGgPh/Eas99wIzv70fEu
lB1vLRmq2t5fZviV7hHWq55dStpHrRFUvIaCAiSyoK9K60dsE7gSiWB3H0EuAMH8SxP1N5QdgP2E
M03ctIvH2CzF1vKmmTM3oNKn8Mh2W6t+bnTTXSDtXXytbehT2lxG11rMooAufbe8sljEaa6+YqFO
qcXUdRLZprvrUYjau8o040mKcI2yav5aJ2zN+FL238mvrW5XKrN4X/Sd+TU2YSpYEMOf24asV5OE
6dlQcyp38eDvQtX2LoFt5CtHi9P30FJ+pLYtfibD9XYdTK+uClYrn63oG8BXnXJ1UX1YedOES9OQ
vE7YWr2E+EG8dDVOULGdPclQVJvTAtYGyOq5s2zTcpOTTl/LXu6N8akzeyCic2+BuvBLc7xfi3rc
nNWKm5Pst10Ms1ubL5nymblt9zJ26apEzvi9FY4G/CLEY3xuGoWwN1bQlghZN/U7OzGsnOIB+oTs
Tb0NhY/uWfPS6glq1S08WGlwzPIZHT2PSnJ+c9BHhu2otuLYK02yMIXSn2d9ipVaB/3StKbhLGPy
ABRhOCfzYYoaa4WlE0PmGT1CtiPYVXpkW1cRLL13y5jsRQ4O9FRmHdU6iZbYXXoPteXb5ya3MbbG
tfUrKbgD3u/TWzFh4JB7dbmFkxl++OaEt0TifFUgNK8yfTJPYadFj9hIa9B6dftrFo3vGuYTPpWN
ReBlPbjGPny8H+zGw4twGI6QGUtnETtuvJ8UK1jIIUlo/x7sh2gQm2p2ji2oTQuLVN2iFE3N71+2
2V1sypQ/Tyiy8bFG0Oww9UB5JDugG5Pv1YSykmQONLSA9ASoOcEqGN3wu2q14YNkB8x9uGeHD/+H
efIqphj2jlaFF3WCKqDUFOI9EbtPgejdJ6cGPuJYVxkZVZI+yOQ0K9knY5bTbAa3mS6ylYg43tU9
ymUBJnDZ0vLqR0Rrh3M0Xyz3dGcz4SIV6sJ6CvBYQfQ+ZWNiNNaTnk/ONbGBudAnI7UllLUHn32V
5DWqjVEcrQ0IIGcNVLZTVVi6RrjKajnGp/JMxqBZtc/jUCzBUIRf3P6XgUfkh11Y2d6G4LaWYc8P
j67dmhR7uVthHYOUQdqHX6JJ/Q5lv7sGcZs/jMZoL+T4OjOQisjt/sE11PTq6eZPGRdu4bEOKC1k
a/iduU55knHurQ3amWm7j0Tqf0Qmxfn57Si9kmwTJNi2ssm7E3/eHUaXwzqf3wUKM8eytX+/u46l
1BKj0U2NlEqEsf3P0tYuZGTzjynKxcqKB/XsNW55LDHD3vR9GL9OHRAF8jT5T9jgy7gZzEtr6Omq
NQ0PqUsfE5D57H5IW2XcWl18cq3233E51lTNN9/E3r7rzKOWWPqHN5TokGVxcC61Fnq86uVrPfXs
90FPLl7oaD8iI38CFZe+Gz4fq69yBXPXqT+jTgFz1AzqT7Dye5+19w/NK75gzWW+qpWSYfdL8t0I
G/Whx/F9Fs30vsSKv5ZDUT7C0ckt6pcc9vemM1v/oEJlv6AehXGzNvIjHs0OKW68oveYy9h7I3J3
bDBiKRb0PmVVs+inMfkiivBbkdbeNzIJDzkCHT9LfVqr3PaDhdudET3Jo0VrIX8DY2QB9WNj5mn1
0w3UR8zU2m9GF/6cukDsFMvtNyrOI88e4L28eEYuIn/uqpIN6OhpGxnrJrO6QBzbZXmf30YgV4ih
bGKSxsBhbszDpyCL3EsRClDM8xlM/HrVJnm4bhzkRNYBimP8B9xjpVOU5vHKvlGU8dOtt/HgJUVO
E64x+aSbwj/X+WfKLcZf9TZFXj/Qcm0dDWGzSZxOWURKolw8p9ePyQhQLvbz6msXvYE/tr8lVest
kd7WzvzDrLOJ7PCymjva8XsKD/lrZPXR2q/YB1gjEJVCxecYUq/9bTILGBlt8FH0cbcJnUjdK4VQ
n5wowDJqHjF01osBB/M1zEyskivhAN6zqtc21Z7lACSJ0gWifkDO6rra6kqo8yegXgQUE3hd/WGD
yd4pSVpsKoxg7DYO3tC/1/eJ6fZrZ1DFF2tsV6Gdje9eNZg7R8c3RMYr9VszhMlni53btgV+tNXc
0PqSpKn4YjhkFIZEtbdl2yefY/JN9sVwnDdsq40dli3T+2jUKxnXBBvVqE51cl5D8EZCeSdfgvyO
vQqVcGtYibKsRIDVGXuJozwr5uY9JjvMoPpvQ3rTxZEeOMTqr7kDSPsDqu44WiLxJw9VBE4ZH3Hj
X7Es7fMLbyLaUinAi+jP4GTuQK3fQXVa/PgrrjdQbgO/Of8V9/w8O7cg/rvYGpc1rOVl3/fvmair
azkzFx00fI5/QrDe6yvmNLcQVbaKJBKsWIVtbWCO2qrAUe/q58JYN+aA4EnnupvCMIuzy05vByt2
OKoN/0/K4t7et9zimOZBt6tR+TwLD0WdJi6oYCi4+MVoIT8GUY0mgFf5z6nWoRAbsRiNdPUBGEB+
qSxD3Vha5y2yTHhsrG9/C3XcoZHAztSysouMyTMvccUBZtCDbBlu5CNllAbluaYgFSZ9drnFoirF
QjBVk1UwjuozZHD/0EwVAFbPHEv2esESAHR/lb0iacqVHWIPKptG7PSnYsy/5VWqPtdm1T4gtnhK
fA/VXj0KqeiKeCebpqn1i6yIvFtv2E9b0429J6qn/kujtys5yplYv1Qm63gVtiLAL7RmRjFRJ+y9
6BRUZvMWmtUyHg3kmG0yhZPZtWvZbJv4B9z48dFJu/iasfcUTQJI1DWNdWGVDbqXTEpxq8qpmOzU
HH9X2xL1U+WQBTaT8NzOmiJxI8Jzx8Nf9smD32NA3OpBtbYsbUoAQrePprDUrQ+CZJ+FXnqRB80s
45VaWhjaGXl2i4XNlMJW8gNcQC3gjPNgGZNnMDirndpS4LzHPCXwVqi9aAuQh8W07pKB2siswZO6
bXqIIDVtE9qPzEPOrmtbblDuq6sb3q8wOfDAcH5GpfdLbwf1La2UCVhSHVyavHZ26KOHaC1a5kOv
wd8tjKJ80yJ85SMI1D/B8grDcH8ZVfQSvWSVavKEGq3boUltFOq69FrGOZam/2+8mzv/ipHbwH+k
XSQi+FUKv9YfXPDMUDLUaW0CLDjnk6GBjYx+Ykk0ouoyjkd5dj/YQku3WtzCosbezZ0PAesQWI/z
aWRUL51Ohfhu9CbjugJPX8Zug/+Mk733wUOlletENb2dAhtti9nqCNrICt91TVHQDlTFPqr98D2I
06+h5dYXHtzhuzlXwZP6zffsgdRw+iynTGWtHygZ9ks5KGEHC/ILtgdZWJ4pI4+NqYdZJAbbeLUi
U1ul8VhfEk1PdppapuAXDOtURkmyCapBe7IhiS176CSf/WQ/kWSfgfwsvyhaLTyY7KHHMiQwjWoJ
3bF5MmueIGmpqScNrdpD5ij+birV6VIE2bgaMTJ963t2ycUH95z0ZIqCEkBU9wsSXGq8At6anPyZ
JuW2UCEXsi0PQPIiEA7thEdj/E+PvIYcLsfc5si2rqDY2nefY22m12CWvtaGPj8NWXmRoWgOgUAQ
56hvtjIkD72ptxdyBQs55x6XZ/qsiX2LMeI29M/1kQbb3i6opuTp0ri+OEGWn+R4dQqVjSemGiCW
4W4Fia3jVEblocl7lxR8G5yd2jA24NviR5ysnBUbl/E5H0VDwdgo52dugVWR4a+cFt6ZGZvaEcUW
RAzSWS1Eq5p4I4ORljnl7dTxUWj2yKaNR3XUgaBp7Kdzv62fuz4BCW56JKtTNd2qbY8w4lCY+zGt
yn02ZyYjFBk3k1slj4UiU9m6/2Kqebq01Lr8wEc4QCeU1GKHMClszoyl8rj15k3UAmDhuutLpMa8
3N7azrgQM+CjK5XwwAYcv7e5aQett4AvoZyiJO3e/gxrbdCFzgBjJg+M38O82vIwLWOYy9VkXF7N
moeBa/n3MFYhFjiBKTnFTVNtlcShuB+P+nNoWdU14A5uNYEol54OKaBDkeBQuYn+bFuZvst9AZN/
Huxg9fKcQe2Zh5pFmi81sG47OVRTm+TQKsC1ZdO0Gwwv3VLf9TYlIWSD1Oc0QFlTuCJ+K3x2Pe2k
Wx9NxGKYf7/2NZ6Qkgga7YeSday5EoS2yVUsHNJc0cKvtmwzMF0FT7Ou47S8KkptLusWqnkVdWg0
tSmpQ4oAXyGRn/OgJW8ROTu/yp1f1OdevSEqP4tUFEtbKc0nA5TcpkFH9WxFsbFvx9TYYZrWPcgr
IvWTIcrloZrdDcHXKmd1yrNrzh3frlimoHfmK5qdWyzHWaTQBBa1l3uc/7QL+itGRaw8BCmp7Uns
AkiKUW4OGX4zY7pO0R9CpVsxivQaNkX+Wrbla94b+sPoddkr7zIH3CjIyMydk5IjdecY1UH22m0d
od8pup3spepRou7kWfhzMpc0rNjU5LqHun0AQ1OCfzeSTydUT2L2ILFstie+535kpjXLjYbtgxvV
ADM7zWN73kAIi8tuURt283PaeL5S/KySZAAggiSWWvSfUDvck6dUvw9NW4/rJE+MxV8dfzWtqma3
BTlSxqcwRzvExUIwnUz3FDSkoRFfZ9MaCXb4ZTj8YEWGIPPQ/0L58A1D8eDDTdEJhlfUX6JkELsa
Xg5cF6e4pBSEV8hsW1vLHN0ljzf+7POhhWBwtDQHHbnBwF5cBnNcUTGWHmMq08Lj+TWFi9D0zVNf
196L5/fzD0VvMGakmXZuta5ageXFPPi/WDuvJbd1pmtfEauYw6lyHGmyvU9YY+8xc868+v8hZJvz
Tm2/ob7/BAU0GqBGI1FE9+q1UAkwt6OmQ7cxDf3GgccZMeTbVlbuNHe+1DyLpSOn4gcIj5bW5GrW
Tbfk0SfYxJwnqIv0xmiVxxw8M03qtdcm4fZTrTg39P4CSHKP8kMA6YCxyqOhe5dz5TEly/jmtma1
UC3TeUHPa1iiuZs8yo0crCGePjqJBU+gP8DZGo7ZvgeJA/OJImXLumwPPGrY4NmZVSw93kqGHa+y
yE0fk6kZyCyQabgXFtn1To417mWmzr5vOmdVyYwR3W7Kp2XTTVZAhDp5JebLgYhw1sJXXDXuOSQu
vyz03l6kvvwUWVRfmVAybAfSTxvTTculYBYSxEHhVABbZ/kkHQ+sVR4rFBFj9cXS+fPsSL2IkUwI
HeT1E5qq1VWBc/hQZmm58lLL+Dq02d9WYiT3uVNJd9BDk/Q2Or5H6DxM0ch7ssnVt8Rv/jZ4z77y
49KgfQksINSaYAlj8xW1+e4uo4hpHdg2SGLHQjJT6ap96VFu7cI3OaCdg9yOPJ74tvyljNwg0QFB
/61uvY3pgLCE7y342+Efo5WSsouUUNoRAPw2lBCbJzoE5AV86D9rWWCITNXcekVH1N0idZJuzSJv
7n0zP8fuoCLKpXH0L5Pvcg2zC0Fn/2qFxX0n+eG+7wPzCIk3jJBTY8QXL3/LCr/2Fl5HvWgWtD86
dSNr8rYPCueLn7ndutbk8mhzgLh4vMRl2PCQpcHgsEF1W7+UY+MtO2KRVAsVIUzRjh8t6iayKPuU
L5rSjG/KJLEKeUq6cK085xM1bDLZfvXh2v1m2wHMKh0FZ/yghFuzhBnFlY3u1TGBa5W63373jGFb
egWJu0Z7alPdoUpPuvfMdFfrkC0MFqQjQ6Qu6xqR6S7x7W0EJ/kx66t+Z9rSwR2zdK0MznGMq3Yh
E/QgENP0mzbQzE3mNl98K61ReLeDRZUOwTd4ma62UVjvOV8eqJzRgIUGfeNIdX2A+vXgUN98h8Mk
Zk6Fwl06gEuPgIH0nh/eiwaCMuUoRbDST6ZIkqAVS2xjTW5HOXfWoJzlLv/S2/m1MFOi8Vn5RPl4
fIHYWX7OJAUCL8W6U8O8Og9Gee1CoDx5EobHwHkP5SY9yZBOOGE/7D0LBhTg/Zl+ku7chkpF30y+
dqAytmDToWaahtJgXqbI1oOptt1dY9YUrkuA2nQpDFal3PhH1WnOSt3YcNZPiMMJmOg79HhE+DvK
fTBSA/QFwi4airHA0wsXMXb86i8e+lNYtIfnHm2hSxGHz7WSVXcEWvkmjR0Zvq5qX2Q7DRcUWSTb
Mmj/tsmE3CMTrJ373qK0UfeDJU8b2YnevZiENL67b3sLuPIYfSOsj0enGMPeCaJ8cRsHqtUvhkqN
AdWl7Trv7eKl0MJmjShkvhVDUzP5+XEU+GW9kfo3Jx+WXU0ZKFE2LT3euhan1qOrU+m3nEAVx8jT
H0gFS0u/Q4TQdw5pNVyLITQudgKqtavXuqP9zbmuWMhh/a3TjfY61glppwyazzL4OpZ8D0NJXQ5N
WP3o9MfOtmD5iXznVJBmWsBC1a76iOKZJkSKPJAad4dQHAEnvs7XBCbPazr1SENfEzUuKOLEJCbb
jEKpruNeKYayqid3klJ+i0D1ZOh+PZWR3PIbBC2UGFqBN54Hm2AZv3NPYD67h6TJlpRBmE95JieL
AJgAifP+o7baOA3jSONX1zff/klaTXiICYefh702cPXfCm4WTNlDEP8o3Nw+9AXcj3aDvg1VN8ku
0Kmwoj6TyuQSbjKO3MNGy7XiMtqlRbGl3BDD8a5OXWS7jEf1Y2qTl/P5+u/4DSE5l0GlAOHheIGU
OVu7QSA/NGNkoTLUyU95fF+WPIBOcr33bRuGu1ZHET70nPoyBFPyxYnLr6qbnuWCb3oU96itA2ci
yqUtTQvJda0x9F3jjvIOrDRK5pkaww5uFXvFZDfA3dNPRleQmea5lKrltSqX5rudJ4/KgExQlcny
tdOkdWeE+Q9OeXc+98KvXssr7Pwog6IpaHblUN/ZfJW2kWp3296wh6ts2d4KDmj1VSZBqZpJ+CM1
z2SygI7zZb6afW19tXx4TotWqR5IMDWbIq4zsC4l2GjCWDxzVdes0ptlWlnRtyLrl35Wxu+yXyKC
kAbxswk0cNNCfXIcRw2WFgMsr+90Cjn94azWuv1kO47CLXtDlKt4C3yD8k5bLg6u3lngCbt3xYu4
UdoWUHyjMgHCN+ERKuJwTeRmuEscM1+0hvEtVHLviVLEYadAnLqF9NR55owOVWTqfYfGAgBhmgwP
Q6J3lP2U8qZM2+YVXtSD8AjMeqRqjfic2lXZtumrnWx58R5OCHOvkH848b+MSP3V5gXqCWcVQOS/
bnqC7oMaDKeUsO+iDxz3ydB1wkFlf5iwJ50GQ3DRgxbs6/gcANSjoqas16WBTLXHe7ky0b/c8+Mi
vTTh6C/s1ib9Pc1WjY3ijKE/yfLERepmPBTV/JCWQCo0ve32TUP0erSV9KsTW+8dSNNr4YT6NdP8
vxFrTymAdhY5OOoldXwwLDiyuUdEatj2bZQ+eOoUuc6a6rsJeVYSNMo7p5z3Qg6s5wLqp7WiRF/t
ocxX5D2dazI1YJZhUiV3tHNNSZXg/KiU1ViCWfLd0rkKR8cxgeaHJLFnWy71JtFfbizTLsItJq50
tW973zaLTcR1mkvfdgSbJc9f21meniWvQoBgjCF+arX4BOriLwvA5DnQjHXmV49QUAdLdVRPY+Uc
9YQ4ruXYyjlH1H05Dr6yMuq63zlxpe7RIRku+dQEu3Qg5ALKINjlnhOsdLNRX80BPv2y739QDDf6
HSd2aK2eS+Lti6p2snUHQRK3y9gbD2QQlr4uGQhF5dpOHgCxxYWpEKvxrJ0bSemSjzzfVyX+4jsq
NDA2IjCanA+nkWLVZaKRjg5NrV91RkSEXh4sSuqapl1EdfMIWVCyE7a5oSrsl0tlq926szptwdPI
WSdV8GpXHWEYSw9eJjbKVZsY2jVyfGfjU5ztJsaWjNR4osAo3XkGijedWsD4E9TnrtSSRxgVeK5G
ZQ/sld7vhU1JgL7ALgscVLKvHAWsd0UlDDVOcmT2g6fxlIzaxJssScPB17PxAB6bd8clgxFQ1H9q
wB7xIBh9kSrSDh1FuOsWAuZdUvT2vYy8p2ypLYcelOapeyVWGnDG8YNmGXtJcAIznO6DkYCFDcxj
VVijutJ8x4XcpXvwiIY7hkkKfwwl81yDUHSpV7uXMi+751l6qnZGNmI0eWryQO8+mwgBIEfu85AX
1+UzKl8E0SP9ic+PCUZnCcN7erWbSVe4ebYoRr4S+UxuTUFeelXAELYeJi8xERaVe1fn38UAoVN5
TcI0WllWOV5hmHIWmlL3ZFm08XqzyYa5VWNbB/+Ki5jgtKBfDCCSkyXvwmgpGwi411JTnnrHKk5N
E//sxVAtwNANDSOk14CUhc+ty52Iz1Ust5uYX8JzaaDuK8lGvk0Ux6WqkoaPgbNvaov4fTqejdLk
ByAJ7+tCivj6c1vkCdZCERaGboRNKCEpDete2Go7I9BYQVsa2irHpMolSUdUF9TfdpTTdJUVw10D
HdBVhtlgqbm+d+/zqreE5mKyhR2s+d54tQETnfjSVZ2ygldQ52fa1Y9OribbOtS/tn4bnf32b4Lg
5V3cDPnGsV3YYgIUiCoX0k3Rg1MZmhzRnZvauuuLfiB0ivxIb8omQhMWfNVS/NWF4+QvA3mLhaFL
9Qv3e2VZh673WNglSm1h6V5MmQ9FEEHaE0RHs0GbV20MflqmoWg6SD2ognSyPluIKbUnbp12K6mL
1atWPQSCnEk2Y+R5eINv3E0y4bg9VWGkL0aKSjj1qlOoDwE3QbAkmsJXeCzwzWajeLJ2I3Aq6wYx
0l6FX2iicBJ+HbpW8EWbpyiDRyAPvXjVWIp+qAPq9R3AXE+Kb1YPHKcXcp9kTzA/roFJSvfTg7rb
VMqrFjvFqUwC9zY08iRZhkMXbiBwQWMlbXtpjXiptI2B6T5Uevad0gkwYmnXHfiuBYuOTNW9kUXg
5Zx43BqOC+CqlF58tK0euiFZ6k1ZPXnDUD5liX3NIRO+yz2pfHK0zli2w9Bwh2Vo24q7JUURrtza
vTOyvDu3+eDepYitw88ZvnpJWO4D2c8p3PCiVzMiNkkcMtiJ2Yg6ajDypMrErCshXJVG0qNs6/ID
vx87Ye6tNj3FfgayiYMmAMnRh7yBDKahVfGKegjz2YgjCLxVuMOpqDKfk4rYN0AzeWVPQ2OQlW2e
8fMuRZbxnFClBCRUiddireq03haG72Z9W9uAHObXXoPhF2ee8KpNNroePGlsFbV9AGk79V9iqCJS
uYaZX94I57QDk65DO3qblb0oJXTj59vb2r53VxD+yFvhrFFMsSp9273NxmbVrCzK7HfCWQ46QE/t
lIYV1x19aanXdbQFN7ozLKe9tN5gbZJgzE92dMyI0FFjt2wVuXuaKmmekrJ/IT/nnDOYBXYwPMCu
r/XdpanjPSXtztHSJNhYhK1W3oqRyqybqdW66E4HqeDKuRpAXZrqR7IjB7uzu4vwT8sgXnF+DpAv
R93ESjse8QLyxHIYI1tH7iJR+u9pbrRvee6ryIRrxoW69HAXwBtVkw67Nkb03MhIhZlOqh6IqbfL
0Om915LQ8UaD52AjZpUK2Y+6iFEXmWYzHUhflbVXL7C1l+atKhJvp/oZpOUdYbswMctVJRXlFuQy
v1u2Nw4HB5kKYx0a1q9uPHV1JSnU5QeHD109UfJNNFV7ecaDO3Tei8mfR9HysJKgAXrR+LTduzFC
RNNIMjr9EnrDgxiFY5rdFaDzxAiMlXHSUOhZBBOf+lhC8mT3PXzn064IdGqbiV1rFZqSdhlc+Wej
S3tLouRwNvPAnx9iFzDl5DTbYx3ORX8IzOWnicwL5UXhJsN2dhYuxCM465hwzf++nNtyYDRKRXlG
mGBDfffw1R5NdzXWTncalFQ+yyrhrkYFOBhyRvYHyCaCSUdINMUkKyR6sWZMPBgIw44WikLCpvzu
xdmUZG6Rp/00IZzFLKy9iH5MO4tlaP568ChAZLEeAVHfdq2ILQN7IinVLEAyr6JhTA9ZFfxsqA1M
D0S+04PozROz3zzxye+/cJm3B24G4b3Yf14nhrPPfKX/wuXTVvPaP77KP15tfgWzy6ftK0/69fL/
eKV5m9nl0zazy//2fvxxm39/JbFMvB9KO6Dv6AcPwjS/jHn4x0v80WWe+PSW/+9bzX/Gp63+6ZV+
cvmnq32y/X98pX/c6t+/UtvzS54OtQzR3oFHu2D6Gorm34w/TEWVz6qUHOFt1W3c6FH2cXxb8GHZ
P15BGMVWt13+k/981flVyx0qNOt55uNO/2m//3R9DjMcvTs95Ol8vuJt18/vw0fr//W6tyt+/EvE
1ethvBpF127mv3Z+VZ9s8/DzC/3jEjHx4aXPW4iZePqXf7KJif/C9l+4/O9b2U4JdW6pvQ2SERwb
qZ0YEgGbHePfjZiJhqE4qNpVmIVF9CqxYPY13TI8iumSBNLeiZFl0zrvIdMafelVBrVVtSHdZ0EM
gVrdP3EKhsh2GsU5lYQt+JZpXqwZA908kH3/IeaF3YUnajOWMGIJm2iqHrYMUwcEVkO2f4Iu+gKp
R3wpbCned7aD4HNHna9tRrcGhsr4nKcwkE5eWhShJCdmA0sCzubJp5tNTKuR/o4cHQERq4FaRmyV
+z11zrkqr2+OLqySq8oIbHiSDepLshGJHU724DARU934EVquNnw3BvXzXXHRCRqQtw+p7pmGQ2AV
l0KJi4uiNNrW0wug62J1q1XDzi1ANnxYbfUOwOS0+Qq5IDuKhZWZI0tk1PfzXmJrv9Mqgpre8bZf
kBTNKUxjaHl/XVK4pX3Xn1UeLG5u+sgRzVJ3jlz2FDGjF+RNmvY3sXrokSlR/yBc38jUX41DtzX4
vx0B5Xonv5q07F2DRcIols/TBTgRR3L0Q9I1oCrsvKDoNIXpI7P2eWH5t4GjBA5omMmeA8eF4Irg
1W2FMM7LJGuMliQ96vWHNTfPaijXXZykx88LR2Xw900o3X/aSwyNzDwT6Tb2SmWgVR8jtDbKnXcX
NIl3J3qAvTx0W0tv6wKZJa/N7Dwh/DpnjM4jlaWT67zytpHWPth2FBM3DfSDaEZCZweUkfWD6CGY
NuwTKVmIyeS3mxi6uu6lFJywIqM4GrFZadE6MvAy1MZ8iMeaQr1rJUm5E9YWMbk1mFptKSZus5O7
6HWjTMhb9U7Cd/Yg42RupBxKD/AaP33n2UjxHxEZUgnY/sukNmb6Tlftt9lugidU4dNKM7I8rrwV
M/PFHDQMQdV1UJhMr/r367oNU0r1KDW01+JFGJan8o6UCQxbtnsQjZFlKNbf2tnaRSbWjJoQooWT
bwKyBeHrAeW7Me6kDxvoRU7AIO5i6bbhbdGHDcserlcJhoaVCjP6UZ+aMMyboxiK3tx8slGnB20s
B7HlPPE/bTAvu11D7Z1NBrVdysGn7E8JR0QUkNXk6st+eg2NlNNViKCEmCDeFqFBjUjtJE4JL619
oBRgTBdiDPb0p9Ey/CeEFuSNsIMecw7zitm3FMKWYhuxdvb5NMy9nmoMp96PcvRValIyGbkBk5se
Ro8BALW9bRE0kPmEvRatthMeFHA5nLkd/2pNMPY0o7ouN+MSSJUFhf8EJ2knOEkzAOrJx9wk9Th1
hbGeZkRv9hFLqn5j9cg3za7C/E/DQEBU5p1iebxz23q4Hx3jqtdJ91Rw4D7kulquhzJO3zzdIKUE
wIrQ2QDJ25SCkiP3S2EAXI0K6NfCunYXUj3sBdhYoJBFU1e2uzQMJ1nPNgFbTqmqWyfgt5Zi4gZP
dh033Go2H/0PoGevbqM9zIvfbo4NVdxVAGMuAlfuwSkc58DJVU8XoisauNgNIAQVmvY3a0mZdl+o
xkabPSE7dZHhnHzIGyETOzViuV3UAQBLwgK5WfUwhqYQqsujVyObE1R3ZQ7vs+iJJh8Sqm1THVSH
W/2ciH73Yg+QA0zO+lY4y5qGHHTkw4laW9WlT+OX0HUsyIdjIKdSPKAb8ssWksq6iAl/6v3JnvTp
S/x7j6h9ImyZn2onj85w/0fnprRWlUPoE1KvnyYxORbdCJ6kUvI9JLQnebSHbiF8qg4ENXlPlOFT
J6I+cNoraesq2Ipu3BjvdqBm2w82canwRw4v+En0JUKmfa8lEN3pziGZmt5UYKScx6KHTjC6JGa1
+2yXWufwT7be8N2DhOgTmu6Tz21XYRVjsUY07UDpyVLMFMUg78gqt4apXHXdz19q4s2+DJDdjH39
mahHbTb5i+elMgrqHbh+OXtRkJC/GJ35KFaEuR2fy5yHxlwnWms23Gh0Sq6Pfuq7R9FLuvyvwbPN
jRh1Q+EevQpIMj/uv1zC373Z1gEzRQ3HRX1imp0nbovFPmLHT5erqdZZpXUyceL/y7rZ+efaQEaF
wgo2sh9k22LUvXtJLmGhL5z4C9G7r0avKz8Q13YMndSv7YWPsRXVX502IqUTtv6DH9rcM41QOpq1
GR8/7dNA+nX0uxK+Gz7EJ0WurH0n5cSfoB1Y1IjnnALkJYZzAyvgpg2BXoJFMMvXMJKcdQxb18Ii
UE7CNInWnZY3p2ZqSNZ9bGabcFFkZR2VtrSf7WLBPBRuwpbmmrkbIwettn/Z0sjHj1eY12sh6Yg6
Sa6uYVAIFSPuYMFKvhXDWM6TOyeJ7wDYRvmySVGz8HzUtnythuerR4FL0YJ+AalWR+L8X5oMvV70
Xg24veFkYirsFHisRTf3ElRgC8JqH4xukZlrrQtBuTlVswmUSJlKDvxH0TQ6BBJo3d+LkVdAgDN7
dJNbh0dgjb88eGoC/6gg760UabUi7eidS0GSVNQxj+1u1q+FEepM/zwIQqR4chLGP/vMa2afaqJd
EhNhqHk7GaweDEK59gxXSOQq+XNboUT3a/BrppAKaZNSHUUxzHTf07xsHULlsBS3wfmumA0w4/rT
xGy73UenCX1wCaRPt1XRzFvNE/OyeavZOUOwiXhtknJfr8dHav37hU3G/TBG6MWoieWRa6WkKLbc
plhWcJX4jfrQT5MQY9jLRgGZLXx7yTSOQTXp3WZaW5BWCY52qQYXMRvk/EfSBBpzMbTIzN/pXj8J
CcmP5bBuqY+pQNIBWZjkzu1MW7mN6e9ThC5OiQULF2eiPFqJLsTiQ7WwM5CdlKGWm3pI+2pRaPJP
19v8vFT0umDiYBg4q4ghUXaqmXpAeJGUPdhUG9+5taY8DSQ9l1pk6XtQU8qTX1o2bPeei+J0DlWY
rHdLc8q+Gki+7g2t+F6Mss1xdbKBafQAgTXlfpzysKLRPUXfB3X9XYyaKWcrfANKd/7Rd9pzXi56
Yl8lk8o9LF3xsY+6gvp1nqcU3oeLXgKYEbZWoVqzdlxnOxaZdJdTp7se6ha1ud7Ll32VKIdRNHEF
wCmb5AQXwvBhaprP4Po4eEn7sydcPnhrUfAlzeRyB3qnPKgyxJK/1QaF5KAYZkF2JC3iH4WpFqqE
VULqzJTTiYL/lz6hcC5NKuekXgV6jGThhxW9kh8N0/KOtw3EzLzLmEJ3vfr9Moa2IlE+evHSCPJ3
Uqn5Ixmo4lGS4r/I9bcnfRopstHvgEwiZTV55IVaPGZBs4L6fLwKf6UYESLuKZESk5JhVvdqTeh+
Wi4WuW6sADhC6/t2ATtOzklqUNuv5fmyI1SyMCMnOwpnUATjXh2oFBLXRyFC3g82aUmIq61We22q
UjtbEvBYMbQ8SJXHmqocMSwcq1rIemSdU0+SX3+uaVtFO0sJPONu4Wiv8xoeYsOrqrpX34fTMrDi
bwkYnEs2NaQwlYuvJsa6n9RLZ5uYSPQMnYQIlR8xFI1w8fXgsQedeJhNokfNaG8SnJn3IXdoH9wU
yt/fl7t5qtSau70D1nV6CaLpLR0G9dTfdq5UHw3OnjlsA2p9VPtyZ3besLOVuoaeFlOsmhpVK2Is
usJ6WyOWmxVJRKC4RbX2R/DPTZ39w4JMpuYzCqSd0nCEEE3cei6oq2lcyZJ6M1Lu8nN6dvxkG6cV
jdk4PxeLaV2L1a0CLv/z1kbs2Ananv+ybU7py04b4G+EFyReRSjOfFEap+OXVkek0/SyL4r9DCmy
9QK1WXmuQiQDrT5Ov6TukK9tj/JyjtgQPZfywspkZeVMyHykoNOjMSE3RU/YRoDowIqnGdFkv3ti
CE0a044RQ8vTTT+8WbeXeWY+wUvdXBU/aa+qYrirrkPxZraZcuGdq9zdClNH0SUssxOlqzbY/V4Y
RRNCDLE1AXRMPNfNdW7Mx7B2syvoTIujokERZ1aVDoB7LliEpnxODNBslJiuQug1dznZ6pem4h2q
QgPJ4UmJmfpfqqvdpj7q07CrQbBSIeyexKxp+2/d4Ax3YikI2EtSqsVVzNl6vm10M34Qc4FUL0Dg
xE+KozjPHfLDMLw4pvQUwJR3BbBZHTMXROo0SqA2uPUaJ0aEQGmrvZjoDa+8OqXd7GDS4nlkcp4n
Gl/ay4reIHiBm/AFx+ZtGg9gyuwrdkdEroh8/7b6NueXwDEkTVlLnudunM6HhyD2sotoZANpqLFG
QFcMETT+OVHlFdQ0suxtZud0mkVyolv5UQ713O9dol7JLp6vOuuuyREI+j0hVhgdUbtQsiBj0qWN
CdP2nuuY+1RBNWYip5QnAT1kudAKFrSW83ieRrgQwksxHuq62FU6xct+NG4z8v+wPHnt1dVUPm9T
T4vOIRqAF3LKPy2hm3VT1Id/kHCYJtq8LqlgAExKtHjtSjF1+qEDTyAEtPvOqa3rMDVU5aICXBId
i5XAuvqJYV0NxbW2dR9Zi9mmK5JyosLpKExiqfCFxmZRp6oPRpHdxKTiecHtMrNtvozTUnHcwk1z
dHyr3VOYTXF6nI+vJo/cq0RviEdOQxs2Ksr29fu+larHSLe2nqyOYE1a7xiDMF0GYqhb0TpuvGon
ZoOifwvdKVUPOue54NMrvOBWgfieAyGiFWxdVEq6gZYj2IrhGBagKBXfOYuhUoL4lNLXVPObO36p
4tsi9FlgHoapYS28cs2QFmUJnl8MUwvCThXBbb3gY2vmGUoL0AHtq9xKt9x0tUeSDdzJIRL4OzCh
34YQ/xscgf3SQur78slXhycALRZ80xiVdx4fVxTvOqtaHrVjOzWiJ5oAKaqjVfhuAQc6MxJwq0Wr
RTWEmwyjsnrQnDp87aLaCZ/ytKlfc7l5V5pgY1tFcZ93svpEWTrwyLLiSTHwtacetMfKMzp3K2YD
nfM+qiUaAAycB5S/j5ELTCqanEtiiFdKwA9iUqwPi++xzWlIWPw8/OqVEgzXk7eUQ+w/QiwvG4a8
ivmqPYiG4ivZ8B86o80fKOYciSXJkF2ObhQv7ZjjaqrrEKP+9q/bbKv5hnGnWuq7myBI1ndKfOky
7pQ8TsKODxrx0kyNmOjT1Nx7ffJcm8Uv07QgTe38XJrh8ubfmN4h9MdzIyhKa6QSRW9u6n+wDYnx
n/zmZWHI5z+T6n6lx14EVtqFcWfQqRieak7VyldhDKIRvTYnT7IQ40/TYEGDnR+4J2G/7SCWfPKb
bR98crg6Nnwf3hW5UHnI4MIfrjQvEb3PrybViQ31PNYt/ugodpz3Fn6aLxnrgrsKTN1oBCw7G1Zp
PrVRvjEmbmkxhtokADwMoHG2db2GhtGH8bSwEUaxZm5K2woPed5J9wAHjce2Sr9LmdGdxIiQq7rh
bGasWj43jwiH7IIo609pYyuo5FCpMZihir5pql6ETTRtakByaavZWgxzaQS7W7Tjnpgtn/+m9F9A
QwdUqCkNWoFZutGdoTlHUeVQpxJ4B2lifmVTAtcAhPyx9MCge/5F9AyVX5tMaWBH/tcJVMaIHrvG
q7CbYxJCQzG5KPGPqiORJPZIMtuHHKJXuc1JJgqy1IbeNha+5UDCwP0eI0xyTOo4O1p9eB/oRrIN
f5uEvTBLP1987vZUtGPljb6tFvMfnH7vJmx/3jJ3nV+717m3BeRkr5XOSc9VHLQQLVBpkFNjsgjM
1n9PgXlSRPSD/8wXDW6s11HJ6pWr2PEly2AShNxP3Q1moVxMntFWZtvkS0r3HZIP9XjydeDZm9Kn
lMiqrH71wSi6otE8AOptrbnAtcBsg+1Wx9M8PUBx3ywal7cJ3eS3eSKAHhYlNjQv5SR74NeW2zF0
pGJEpYR+rLLxqxiJpsv16UPTlWu1GrIHYZMDiGDK0ebLjclFNJtUbbAWc/pkgv5E3Y6S1ixnW5LU
9mJoAavPG/XRN1dBwPy2K+VgB8rkwoXYQ9hSB25ZN+7DjbDxcBQsCzWod/CMXLJ8QOIDmaWH1jH7
M7yZ53AaUSZfPAyw8G8gTRtXYigaYvjvAOVDopO4xZXhXFwy3mKRMNVUW29hNmiXJcTQ1An3A0gy
F2nGPlcvMeh4PR+Du3oaCbvqm/qRZ4eDGNnyqINSVIdiayG5tRDGW1PJ6sVVkQrTGpjmhM3vZO1O
H8JFlZTh2nSk4i7IDbKzUPPuYkvR7vi7bQDPlvLcmiRQ5Fb3/x5yZZlAhkIxd6sfUj3I3vyCwlUb
VirIjiRpHY2FddJhKDk4laxvLYIi15Z6yBUULPKrkQXfyHCVP6xwi6KGt+E+U24tqueujaOay6zw
sJlN4ywyns1PTe0cxKwpRTDexwMfcbRGzZ0MFnIfI3Gz0tTSPFE2/w6lgk8BhYKk92Sam9lmwtG+
y+SGenM8hF3qh7yFy/rXMmo3/y/b/dNVhW16hZy71LUHUr6c0pf11DRT5lU0FButQgC/p9kkPDx1
UDaNKvMPnXyFTawXQwpBH8C7G3sxmvelSiaFC2SbUS51aICVTzLLyVPRxhSLWn9BZe9cKjJsQ5UW
u0yVg7u0q6n+NTTznmgQylOOC7kSOqQLZDGMv3qjeewiPsFSXy2Njhwnp/zjjV/1A9Wq6A5Ooq7L
QqdUZmJWVTWDRvSmRriMEztrM0WtgzH5Mar5cOGOBs1177ffKFY5FJRVvnqQG22pL293ReCGyNjI
3ww+Y7vUtqDfyazspacAaevY47AWw6qv2zVCTelWDN2xC1eyoYV7MXTUifwKoYvjwK3yxYPJinIj
qLcKWZbO6D+Da06hXytkW33ulfTnsJzirWLoRI4LFVn7c1YMk2uurwdPfm/H0YH51ZRRHYp1sL51
GoGO7jjBmAqKJfwxq0Rq5bMYiSbxk4nIQn0POy1N1r21V00C/YQNNMphZO3Wmx7WKYwpOpJAFJqJ
CR0ph9ssXzWdEqXJOy4NdZ2rHdyzv6edwtDyldjxti2VtYshdaV1jVTMso3b7GBECTqByMWuRvDn
32QDEgbV+UsaO2M9Kn5waEo7fdQi7Rsinsk29zxwOo2XnUVju3196uyLGAxVUTSreVKTPGVplEgs
9U3R7SA0fHHTgmJCp1QXjmpJd/UkGEI2wLukMWxLhqJ9sOdF6umLzoZ8Mqgb4ga4iVUw0Lb7sUXp
kvRF+LVR4ag0Dfut7jx+6KIcnviWuoymq1s4IzLnDZqgNyVvy0ddG6IDj0rKGorn7i3i8TjWnDed
SB2Z2lwGC6sqD/r/I+y8tttGonT9RFgLOdySFJMoKsuSb7AckWMBhfD050PRbdo9fWb6ohoVSVMk
ULX3H2b/h5rHOYDHN7STxxHGI/mI3ua5mzgXSTJ9fLYN1/gMoxTvTiAiB3V0VEXBUSj2ah5Ty2lS
FUkD7VPvGgzCS89Habievbs6cDfqEOqni11bGa2NsNPvRZbq95UIP9okMg6qpgrVmWbhaoAbd3dt
t0zTPvW1NTdYVeoieHNna75zw2RaSR1TwRmRuZvAHP2dqhaa84qr8xo3VjwxFtka20hjPjUzPqmr
bI4LsVKXUeRnYnXt0v2OQ0trgAxnyh8Df11i+7eyOzdAzXEeT+lSRERhyk1rDe9e5fY71YH7Voj1
SVJ9cu0SxmHdxoK/9QB6SF3Gi+xOuphaLA+c06VYlHwu9cugnpSbgdcXglgLZlqhogV6bgbHz9jD
YxRdao1QMX6us7nvFu8eAVyep3pq7bvCNF91Gf7qRfouPU4DznDsE/wVXLro6+xluza17Z8o7B9E
2hPkQ6SB42N4cIVXPahAfm4280qPyvhWVSMjjm8aHWkyP/NexTjjj5TNn93Qr7d5NxJ8DLz2fWmv
GnP6DGUWWVa+wqR31g0IqWOlj8m77WeIGQfipZ9QgSwS+UM1+8UQ72prXDnF3uWMdkS5G6Xm5cr+
uzpp47DYF9J9ubwMj4FbYR2OeO7vOf9a5zLawF6gXF3XjALv0YMHsWtLbzhpUTVgeI+VlTMY9z1e
5jZmvrSp3kwfh5MqqrZ80cbI22UidcM71YY0CBgas25XagYgk4Tw9LJqU87Z3iD/U2P+itc3nKQ6
H7bZbzIXf0BvXqleJ0k/KqH3+7kzTFgNy4wk7sgE1W4CS+/3QMUCQ9LHBWD2hWNsliFtKdnQ1GxC
2o4kxk5rM3dbo2eG2rVp6Jso6n7WNaF8LW/wCYT3ArPiH7N3/q3YvvfDrw5lAH9pWxQy/tXhlx7k
1+syarRyib8Yx/+9/n8tc2272Mf/nlE6KKvw2+XdJMu7SRZ7aDX6+l6d2HyK7NJaGZpoNsQYqgcc
xsoHb7kCXwCByb1XLaqYY1zk2sH1/hga5N3EeWh/mfJ7hbGZCm5jYX+jZqqlbV+X54lYlmqyCxnj
eOHYhJGTON3OqRMFK4Pn6l3tDzeGqqp5RZ1XpDN1e6tH0Mah+cn+lIAIvb4z9erwfT1u+LPcXTuC
rpe3gqDj5W3Y+mICpm0wcvYeC8JOfUCg1HQa/zEXgX0H7uWo+vSlqRo8hDqsid3RUlUdXd0PN60R
BBszZR++5gQXrgT9ixu0dxnDH/XeRbznpFbhrtA/4mZz7Qf71x1Qdbnz/GzvJ71z7pwq5/lakAI1
hA5EB2WDczrbzlld+VFrHaKue76MU1OiIf9ehuW8L/jPIvDNDI+fxL4TVrJyl1XVuOtSCy508urq
eHlJA62MBFbWZliyjYPsIyh4db1XVbzOMQJ2oCKpql8g9dH2zxgG+Lf4S3iX4l9V1aHaZJAm23qK
U5QHwf5Z6ZCv8LdpH/GYax+TlJyXXZswvoap5WOmgGfyZ5sazFOw2+QDah2qqsapuV3K3sMmwHyZ
+6/1hIi7XS3gYhu4nt/alfxVBL13O7BpgAKP0hJkqn86FsvyBiME5DidVFTtFu1yNCeQGWyMJtqo
Ff64VMuq0aonREGEHxrWSLOOeRTmm1hi1gWe8F0anKBME2QbHNzS66HQN5c6LFT/dBk1BREKFm78
9Y8eR02qlvmonnP8hifINjxnv2K3oXY7wypkf0XhZLWGDTNZPwR9TOOYjXVySuC5oj5vHdMi30bE
OPepB61qrhvnSM7W3Uf28KRZAyxrVJFX1iy7LQeo6XNGFAH+6fRuRmgi8A3ptm0uL+2l286X9qEw
/2hX42fgJJfxdt5rd7gqIskyIp80NM25Xdx184zjcVdPyXFevHcHD2sBAwO9rVjMdi0OLnt+UfFG
9UZIs55CN+MBtcxtysl90LVk3y9jsT7wj34UviFhOj8KV1or0aLagxbcCsVu64tl9NhjRDJBztyG
4moKc5WnQXaWSZ0/47h036Am/gHMqty6kdAQWAvqjwAmM/GjGrIfHu0k/HFNLO6gaLZ3SFdjINRg
AjT47aUpcmMEisjkt3dGqxFLK4Bnq8FqjOpQVVXUHjz2MMKRJ4oXzZfrQHWlLZLO1fDturxqVotc
24Y4+dx7H/lYzdvWEpGxbWYX0qLGcW2DEWmz5j4q2EYtXU6aNaext7iLF0GabwkgFav/MQssVXq0
AmtzWUStdxlkZ/KToVntPrXS5Hwt3AoU9TCtry3IIyVndCzxSpgT54WQZHRQbdch6krU/rwODUPb
XDuMyWcaUdNo58gC3uHyYpdGdVm1IDtQb9pYuf3nu7A8QnF93X/x22w4RuEkj4Hu/SpUm6qqjmv1
jyFpo+WrP+q/l9Hm0F6H2GqtVe918v93LW95Ya2r4z2ezQekPeZdMnrxql0ktDqU/ZEC8OtNrQXW
bRkHSG8pqa0M0ai7jPzOenISgr1hO+m4XDJHr/ijTLN5q4YgP5CgrIQBUxTVzn7MPY/dY6t9DINx
gDmHGrcejyS/Fu3ypb2Zmx9WhlJHksbmue7so4j77aDJYyqc6mtc+IKnpKW9JqndbEahDQ+u7iQ7
D22NWx/riXWfTzXWdibi9133pRBe+mrVmvdQQSQukXt7DcnHvFTRUXWpAukHIM26wDeQ0ewrHoWw
V3jufmvwCn7JMLfFuUJbq5qDmdGLN/Ij87N+M7HX3njWytWS7DmKe/mcjUW68Yuw2+WFK5/1qkrv
uAO+qU5VjFH42We3eFI15Di8nbDhbqY6YaE1i/nLYoEX/1psFnm/IxB8N/UdCb+5Yg+ziPhIFLLB
nCxVlE9uvM7cNTlqQEmiDTyE/3HiUcY4Ri4QdnbAl147GlF/webFQ2KZKIBWxGSZxuxBIa1AGd43
XZE9KBDW0ieWmuqL0vRe6Lm+mjp2HZ7T1aQLM30FVr9+8iq7emIvDVminMudqqoOq4InnKbeWTUJ
R7Yns/NeLuOXSZG22KVGHHrySab5erC7r2kQ9bdqCJkM/76b3fV1gqF3a52b5EkY9irz2ARndSId
pILz8BAU2n3aRhqHJYCfZyzL5LkYBPl/PYe0EiLlubM8OAt4FLW7MDQsPsRQrBsnJkW2PExzM0Pb
OMX2Z6mpQnVWy4jrsP+9bZK48I0Ccm+m3VSujzohZ2ofuZGbKS3823GMm3s8Spo1Lq3Ft/97RMEa
499r9EaDJ4lVRfsmy7tnMWnvIe/xVC21tuzj/TyMxlrTbPFsVWP3nOXvpp1nT6rFwWMEJ0Nn2Kq+
ZAq8sz2ikxSJ7jFPTWDNjX3mbIozdyHl14FHduxo6XvnBdZWBFZyqDLdPffcDNzBD29bHnMtdF0u
xznQbvwaACSu7z5ymDNmS3Nnvk5IL12qpnTN116G3h/Va68a/F9zS2J/ezRvi9nsTqoIdJQPeOhW
SDn+06au9B7FC0LBIVmQcgF4TgW2ujrKkptLY7+gSdPe2xeuNR/nGnVsJcre44DEM8l7kcas7SfZ
A9UvzeRDb6w1op/xV4CTwMES/9X0UiwSazA4mUTY1UrOzqCZ5wwFGchN/ExORVTfXDrdtPMObqR/
iqE0kOoJ3yrBLSJw534nMbDZVMFsvTSxLW5Jf8iVqpqIgz8kIsOkp9X6tWV9Msy6f1Z9LQILmdbE
Z1Uz6qle++c54Vb+gAaOfztlWrYGAIC9yOROd7KZrTV2S/FXz/K27JScT7KrURUxUchyJy1+qxdD
sGWAmpktxiTtiKKTmsnWOvk6N862nDzn0zAM9U5mN3GE9PcMYrj9njT4HE6dob25cvjaOm12r2q6
+Sb6Tn8FUtc/kly7y/MK5+8+JJNp5tFaVc1yKHZAgd0bcHrvBfz4Q9O65QzKXpv3NahrMyc0pC+F
E49oTv2+GguUMjgMDFvVoQqjzt3LOA/Bj1tEw9bX+bkgiYL9US9QgAjjrVfiojX6PSfjdsrOQa+b
3DFz4wml5mGd1cLnQ5+jlfBaGzkua1zXflTdun3T+JfLIqyrW8N3CEF7NYqM2rfeQp2bgFuF1dAI
DHziKVVZA7Y4fTc8m+HiGV7Y6bc8DNeEHvufRSofbMSoPuaJH4xtNfVDF2T1Xg4uMUKjMM9W2uib
2CBhj2b3FzVp8g81KkQ/PGcoVrFetq+lxGi99UK5aiMcwMkPShRF+c2JyW73Xeb2L8QkFq8xsO2q
t63iiCSP/U11elUUPPPBqC5VYHf+hn93cKdqliv8teUPIM6WpZEu/s+1VGejzf7fayUYntiWEdzZ
y2S1Vmq+RHlhb1TYTTp9jrtR0v2K1/1Rl6Pmr4sexSGx7K07E+2PGT2YPVoRzktupN62kWV20y17
bZm2SN9q3IHlUtVHaz4TtSbvS00zavN5zB7VRLWY59QHHDwGnnn0YxDUwNYqglu1lm6N//1K0Wsd
JTx6rCi8FJHZOUBH4yzZ9lL0K9UTyOZXt6pexuiFMA7gPA7XyWnNySJCP2hlTBa30RaM263p4m0G
jJVcYM79dWkKF9lzPTamBFsmLi+jiwRwrWakxxmJPN03Phw9Bmbc9eF2iKrpszWjPfVPc9+gtKua
de8/m/8arRYpl5jeX6NVc5ym34MKbeNR9+Wek5Ozy1Cjf7Gn6Jt02+kbIiFPGgJEb7aZOpCrHB3m
Zsvxp5/nlRqBzOJ2kAFszjCuAbT3n6zUGNcWGfg7dpMor+paV92peg9ufFh0oYLhG1trbLsq+2cZ
1Wd8ZfyPwWxxO2qIanvEU3ctOjtHT/TaScrAvJmrQbwgbD6gKyfGb1VrLTce+yeBoR2qw6u+DOYX
CbAFfRIdjNfyqTktcI//aMdD7a6za/0l8tGCHRzn1/gEo6jr+Gv7Ml4u40OP8Wp99YH+Pf76uhHr
/Gu8ej9/j/+P9dX7b5f3703VzUgC5cUKnB+x1Q/felSg5yzHH8ZfwaRLEPx3yj0hA/Mb/unfx9T2
jojcSjacjrNHPSjdhn44fUavDSm2VvvkmWgeN0s75sXTZxR51vbv9hKi3aV9GT/7ttwTPelWBYYr
t8LO2naVF5p72wyWh4GHNDeqRxWq41pVV62wmPKv7irtj308jvtr+2QMDpGyWH/G1hldpiIzP2op
Xn2yqj/R2y00D72xfh72Ix416xEZlm1eBy3SfhT4abUnVVVXqtAG0uWR3QmUUHgkaVC06rm7U0VW
B91dshSqGjqjs0bipdtc21q7J46t6pE2p1vLjuaVmqemqI6pRlUWTmeLvL+nf8jZwuqtjV4r30lO
cvCMS/uUInEy5i52mjqOJJwN7LMckH/J8uLYeD0u6jlorl1QYtyNdrt2ItALb86Dijxbi/5dOT+P
CceboOK45U3PuIPMzz7eBVBKJeaLSxu0mwljVzYciQvNzzUfILdNz90YIIELLAPl46Bt1tHowyjI
zbPqdZOFZwVK7Maw4vm5R4hrOQ2zmezWlm4F72k8fTLQJfyZZw8eSobRynXBR8wLTxBZ/Zs+Z99i
VsAOpN5/NmG4DTuc5+IzElDLEdMasPJFiWvc614MMsBA2E1v6qOqjYRG7tVVcy9kM16uNZ6xG8fM
+cxGgEBw+GENFRHU8wZm4l1b1mO1a+XElhlBvTXJyfHOgbZVogWF0o8lv4aiWo/1ZKN3W2s3kV4k
x8wY5ifhpEjOIiy3H3UnuPG7WGz9EcdYQ4vGty5bBB+7Mj6YaT++TX5qrDgAlvgw0Ds3GU8UDPDs
IhlxKWl4YvwuMIH8VeV8lB61oEGPHi2gMzQo+Sq8fs1ehKxJanDbyCI8cZYqPHtE72S5SUeLf5Ll
LeqaFVhiQvA3bi3M91pbPMRFFtyTcGtvbdAleENpEr5kHG9ZvFs1HeyI0vfNR1Wwub+3dAMpwwjt
sks7sgO2Vj8IkNuPVQ4xJTFnZLf/mWInzUDcMH6/Ns2IdO51i4D2dRnypBjb8GS8TBUIU67zuS83
RogRcgsY5y6bTesTUvxNpHefKseMzj5inivVrGcmDhq2+26gakm+399iwQ5uKiOguNHMBa6sl4c2
awNt06ctZ6SqtLezNIp7P4vKS1FgdYIxNBLYLlCUcwWycqdb+LA5op/ui0i6sG8M7zMSzdvajqof
1dC9V60xvtmePtxoZipOOLwNp6qrms1g9t2LbIpwQ4o82Qsjmd+ILwCjiVrIF4MxvcV+/1kDawJN
kJoeOexviuHZLjv7RQc7xZ93fitx5nmI5+BJDWqWrwycB2PlJSgtm2W/0/Qx2zY2+n1wX8ZXSwYn
jefuF9dHB9MaAeckCa6TUDLRpRuH7kszQaGrvNx/HFEWux0McAATSO0vDcE3K/DqTyjv5/vIi5Kd
6JzuY0kZqQG49KKBO5Xy2ErTfDaT5q0n7rqLiAXs20X4tQsM42VBHG2z1kuOmP5CgkTMao3Zl/l1
1H42pjZ9B1DK3Q+++FMceMneqhNr74tQf+witL0RHpu/gx9CQEv71kZ+Du5GmA+Rh221kB6Ws0Ad
ykqkt8GiIK2KcJr1E9ifYjst0Ipr2+XKR2Ta7/hCXXqcZWBs8BF7lk2j93sdPhsXI1Ts1Zq6HI/R
7BFa/PelqqvCtO3xqEMj+Z+D9E7TSTtHw3h00oZVADDGYISQStABmVmJIc9RmziPdTvKhzT4ktoW
tup5EZenaAqfVJ8XdM5jXEt935ZgUgcoBek6c2L7RlauQQ5rqUeozK65NVfIvjE8sNF4rP1d0aDy
N9WmsZ9bUtKQ2T32wQYZHzGD/8bAUvYPQiTA/vXhrGoI3vYPtesTYS4z80a1qWLRU8CrwDhjZMJS
qq0LzffC0LrjZYTzbhbRkQjFjJaohLtVgbXAO2bBPzam90j2Pr3P9QCTmdh/LKzGeywLpzviqZ2s
VDXyRvMeN0VCeNKfvwhjOI4mSBctyOZ9p9n2lk2H/gEAEflT7SBG7ZHIk3wcvSY7+o4ZrKIw+mnX
2bLlWzysnWe3YW/SkTdbjSgov5pZmm9E2AheP8cIAJTgnSfYsHgelHW9aP3bPtYFGdtK3oeLXQES
sdNz34MSnGyteI8ibJs9D6E610VdAJ73Yx2K7CsuftFKFjbGHgOSapkvTMwgUqAZnixekIvFC6tP
vceewN/NNAI/hDZubLtGwMYAeLB3S9O6lWx6D5HkY/T15R6hu93enofsDvo3tyJ3zO6xWuSxyCng
cVrMTJqonp+xN9MJj2DINnq+g/bKaLzjn5DBOORH7SFk28Ve893Wp0NdLiL8oQNjuJ+xOCjiaeVK
w3udXexxk77lUB21MKTNbBOIqH0HgYQzhFUhPmx57XudrzgLRe+T7lYnpETytRqVe3C+rdzHdmSZ
hOTLxs9LZFFNIc+OCFt+026LFWqjvflxACkyIDpRmfLZibS1Pp1i5yzzOsGzZiyPJhZK36y6/O7o
TvqhG8AXk9THV9Zwybvm+QxQ1kXqoojas7LrMRHt91y/qa2VPgh57y80MsWkVYxbsJgSOXz55C90
XNU0ZBHqLLk0j4Gf188z3MUjJtNy1bSZ3I9g4rbYI+n3WZck6FcYZ1UDKQswZSlQLux2GfrEPCEj
O71prMFcaXXhPiHHYq6m0Q0/y765xwXCj1Y8at1F0JZXvUvKDOZIUybb0qp4Ug5WpgGOyvF0NVMP
Ykbn3RGmsuZNBOGKfWJ/ulQbGZrbzkGQySctzZ8hTbd+Zuj6Uc8EPlvIjK5yM2zuVFEsyZuWT368
NGblHvUa+6Q69cJGfYQY2U3jYOaR+6BCOjtKz7lVbF0N6fsJHBg/48p+SGVgPcSVbM4QDFF1/adJ
LFcdCpPhOHm31/Yx0+y1K2S9NZIsQicaw879ZTnuiGB3JueylFoYy9H+JNrhpyFmtPXHuPpRnMXg
dz+0zOlXtt9Mz347B/xL7eHIyTbYDF31lR2Ai4sGKWSplzGZMCh2qnrtuFRJXmWBKO/+1T7avb5J
0dXeqGHXoqoIYdjlg2qx/aL2N+Nk9GvTDsqbMTzqZiSfVBH7fLShKfWDqqJUbqD4ixLPKOSTxrfw
CZnLchf5Pu7yyyzVhpom7HUjDY5q3NBBfMnmcHuZsAyrzLjcijmcNmrW0NryqW31NyxJq5NqGn28
ZqVIz2oS2L0Kt5F4X5OhOBsDgbjJwLnSageCscjyc/c0P7SoiLa2a0VHwsrGkzEj76pGjJ74SnRL
fxa63x5aRwzbsMMrWK/Sg6hqx8LkxQzPTQffvw+cE6okSLjiJbBx7EWkCmvCDTKw7YG4pf/u8nBJ
as9+ixMjPQ1g0NZ16PrvViy4Feptyim7ct6cEPuTwo/XXQVi3jD87CAKyziBT0t2aZoO91XX1Teo
jepPROvdtS1E+tY0iYG+TIEuvTt91jCE+CZkeqgzy+LZ5k+7JJxDeCUUfczNOSgnk9MN0Xg3RFg/
nz5CJ/fX3RzMt00mvdckd2/ieqYd/ZWdMaOb6pTW+FGaRKUlsq4hkQhcyC1SIMv0qQIWFtdjfd/X
c/sYxsMXNb32TXdTOMiym2Svs6S4I9hsHYIAqHlfj/JseV55E+O2++I0hgOFtUy+CBf3aHXkaYdD
Igf3JyIHr46bVR9JVTVrXRjmUzlO0VatOHD0uKzoodt61ooB86nRrV6acXSA9hvJFyeWd2Zmcohi
xRJUxXeDjNf0bfGesczY/3ATi7/H4Fonq4jt53gAhjHk3sdgAWXRUB842KhIP+tRzikSgYK51ksM
vcoLii4q7f6WO0e/Vig6UK39eiq/hn6TYEAV+uvWaM19FFAdZI5Y0jDgmky8Bgx1Z+8SDYtw1Ttm
nNBiINlr1Ws1kNo9qIV4+zm3WmD6GzSLo695fMPD3/ja9EaHaVehn5xE5PeTZpcLVW18WRBmdWUe
WuFOr5z162NkpvGNApb93Z4s7QqI9nd7zX7hv9rVeG2sWzKShbPX8zTaFoERY0Fvpa+xtLRdn6F/
4IVp9jqYWn10TcwvVW9l5Brnjokn0tIbBCZu6mN+NxtLEqcTXxXcw9ZkfhwGZAqu6A/VRr6TdPxv
9Ic22vlRtSmAiOoQDnkBATjUsxA6DnBou/NnizSylpofjc+dXZgulif1R4fj9Vu7COgTBEThbBma
/3CybV+BalSRAnvq7bO6MpcrBP3vR23Oj6rp2l6Vbrcbfs9SHSTEf00NO+ePWWY8f29nYe9Nw0jv
+yLzNhV0n41To7Ku2lQRQW3Ym3WAqxUknnvRyp4NLtw/eF72Ws6Z5F/4ewruYLug6f3byzi1VhhC
muwW4sofjZoeuhtvBu/QOyLRNtKu2n2L0O0qD0SM4ebyChmvoNZW61xmL69g19LbFKFB3Mnqg0d3
NmDaGWP7PbB+1FU6fnXq0lrzMRT3pJadY4xB2NbEbvc+NjIHjzTh3WhFwMnSkOWbq0vYOY3Z78el
Wjot0suZ3x5VL2IOEihTPJwmPSnfnL74HKSDe4bTXb7ZKUd5flXHLuZro+e8qpj1+gMMH/JGsZ2e
Uy0onmEO3at2x68qEBqQhmcclT68od5MgVu+Yftu39ZD8mt6WCAxlqCifrbc/D+nR4BaPty5ukxH
hN2+jbzAXHuFBRrDSsJ1FhDtyayJs4Dfp59E/x4gavTatUJ7iHIS6YWffuqt2D8S4unwtKmzTyOn
1q3uCdBS/E1WgeaKnTmFOMxZbXweO9zZR/Sh92LCIkmLJrnp4tp5mxP3Z53jTtHkj1CT2WIvJAz4
GqvUrc6+ZY8n5bSr/HiXJr7v2HE4/1j0/m5qGzwLhyINgbC2/aHNm6cUdWp9Byeg+6OKd0x/wCrq
qen16hxnLQzDMCg2lm2jgLgURdF/zpFLOUyywThw6tLi3kBxfJ16Xr9VVTVOXzqKySSJ2FrlZYF2
bDeBlYPCk9b0MoZEEVJLvONA2JAhn5wNaKQloIDgNprc+d3IQ+3N6fJV5mTdu225+jEcfW2tZkWR
2a8LB5to1au/T8j7vRNoSU5FjpMaHO+O3XtabCYR1keR6O6GsGa8lTlPcDQGpAuPkROYZ18uK4S6
BYDcE/ghoiSS7H8Wi+JgLTI5G/be/qobWp7vaJStiT6mr36XgczCK/VHIUDqhe73FBgCYWNvfrZK
bGjH0Y5ubQc+G1IRyY3mwbl32gq/oplwM9l09BGdrwN3YVKDEdKW2CbsxrD2DnC33bNIgmYTTLn5
3prOvXohO4n3GVxIrOF4kNb6DNSgCtN7deWK5rumxR6JwL/am7YLMLDHXbwg9LkfNQ6cUnfkSbpi
OKmrvkx/XXmDo93qCVBxBlyb/zUUd/Th0tvLRVfFrQlMZqTNsj4u9gFWVpe02cAf6K4x03fVWS9w
kSpZTbmfv6jkl6fZX9gqlXeqC/+AcmPib7FTnWxB8staTRJox2IknRxnZvSAiZ2zwagJaFMCm121
hcsVcfcbTTdJF+NSeGlvQlPsJdnblRpxnZAnSEsF3tiA0vxnkaTgrfgJIj/Ly6h2NSuTvr0JMuzI
Vccfq/OC9n2S6vUjR4n+VZT+XTJJkCBLzTeKV01PgrOqeaL6HhaLJsdUyFcPR3e8Juv55CzVGjzz
qrH9AegEM3VEa9ZmFMhjL2b5msl4Whf45B3UXCLeWEum9rxXc0edG/Y0xPbu8h4MFEZCiWuCmuuT
5Nr2lp5vVe+QhQ7Qx8Vfr8GCsy1cLBTlUL+FbrqfddP77Nqau8kBP0AeiusX+IMPl3ZUOTYZ5/mT
Ppbdk2+bX1S7WieZBOqcQTc/uCXca9nN/uextw3utl17HydZcHZNxyUMYaAh2BXjRozYSjZ+PDzA
whwetIWe3/KYnPUAyNnvdsd04g2JS4cdGiNUR+QYmFWUKLAsTVGtawHCrtN9iVnJrWor7Cxdccd0
Ns2hSwF/G+zib5rAnA4Zic2XoZofu3bAJ6gjFjh5Qr64HmREHAJOw1K7NMWombRozqpaCl8NL/N8
uFXVKUzLmyiPp22YgUH0+97dloq5o8dhv6qXS8zjt3Yr42ULQ1u/sHsMcL31pktjQDgLDteYs10R
zMey9rSPjluqU7Aj52i9R2SUbxeIyI+uCPaYqFWvPCTELQqxi8Mu7WgEfZtwvdGNZ2coq3gzPcRN
Y9wmbLNvLXgyfk+E3OSmvXKGsX0qtTLYx1M67sY0n14Kc/xG6N/9lrrcR9BL+FTVdr71QV4cCaYn
D0jgIifjZu43v3xy9bH/2plY/Hqhm58DA1CAEKBeNa+wb9FGEKuQfQ+3OaqqCLPBvl0CM8D9l8Y/
LgPVavVNsSU/jObj0t85RrYOlqMm2/s1hgThifi17W8GT082iaZ5m77ovDMO3j1nnpRfS1w3e2lZ
HvgaOiJHABiVzghJkZv1XjWS0fIv3U4cQzYJXLkaUera9AZ6J7rlzk945zq7xVgKC6+pK7gbjz8w
d2mxaUjnpyjgwInIylnV1ASyh/pmXI6qulb3BRvbft3kon1QQ0KeYYe5MtyVhRrwk7MUkYn4RlRm
wUFVLRnl51jfw3h+gHJPWL99c1BfiFYQ55903vJHHGUZdklJ9azDXbnRCywGalRZDl44xwdOS9E5
DxL8kIi9PMdRo6344XefZZP/WtEkB/LPigLdrF0wl/oNVqHm3jYyNC3aNnxHiPlH61rtQwyTALvH
4E01T5ZOeKWYg52/jKo9a+eYifHCaXvG9N10+FvTLtHH3YxguY84U4n3stio/yf5aRhdiyMvdDqv
quFi5+OfVdwttRVJKHddTDNGS4PdnlINwul2Wi7lYgWkCmE0Ht4hjKkRQOlWqvE6xkK5d+fUhb5O
SsKOyhnYMKd92ZGoSvlNrhwwmq+Tl5vkgWZ4wFEV3Qxt57917vINqj5hLBacoyH5eakB2twLdnub
2O6rT1NTdNxaw/IQhVqy8cNQbrUG3LUZ4NRVSJ5U4SB3fGWr9xLRk34J3NpQYDZZnWH/iRDtoxN5
2Qprs/lLD5KUJ1iRP5pZlpM+jWAr/pZqVFdKcPGiynjp4aDNLjfcXsfJdCjWiVtY6xJvvqEvh4dp
KfLGJ44e1T/6Ag0QVVPtVpTAIm0m9qLoL1+GBXnb3NfOuxp1be4mNjiOWRX7a0dTE8BKPQCMajX1
ekKXBnhXq8y+1EN0Y3NrOOdixOeqn5KnEizP2nRBoU4tAIYhrprPhtG9YXqZ/CgtsqFmz103MHZl
b9QcAe3oaPoCUynN+WFNsfUeNFNMBKcYX8whGzdl3dgPEgmYrSlScdebMErMwV4InYPcXPHyMh77
tV8HUPRImJFhGWJxp7oFfFCcYYYfggPiriEcjBRPlWETVz3OvYuPjgGMq9RqYu+Zifnb/+PsvHbk
RrY1/SoH+3qIoWfwYM5cpPdZVlWlG0Jqqem959PPx0jtLql6Qw1MXwTCMluZRTJird9gNMmvHTaH
FjzeK8w8OT0izrKPuzpYVnWf73hKIbtYR+YqmB+4smiaqAhu7diqsmph1DDJ//Vf//v//p8/hv/2
v+d3hFL8PPuvrE3v8jBr6v/5ly3+9V/FrXv/7X/+ZToau03yw66hurpjaabK+B9fHkJAh//zL+1/
CXbGvYej7ddEY3czZDyfZGEJpBV1pd77eTWcFcsw+5WWa8NZy6NL7WbN/n2u7FcL/Zk/VGL3wuN3
sUoV4tngPOGJkuxIICcr2Ww1Sz9WmO/wlTMKMsG7Gl50kq2+9pwnaO/gjW6jBjtLJC+vciDXB6hV
ZY6umUCoy+ySddsYxasvQrEXU9KsZBOtwWxZiTQ6DWZRvLYrENXpa2yQDEomLVnKSWrcdSuXUOje
zMLnTGSXqRmqO830ip3r591CM3Lo47IzKwV0tcA7yRYh1equ0pRxndVuvBJlWt3lTvfl97+L/N4/
/i4CmU8hTE0XjqP/+ruMBWoohGabrw3KOWDq8vtirLr7XsmfpSm8kYEpyibL3kiL+ahTP8lZnCYS
DtOcCHwt+17MnBlZWJ3W4ukTfweaV93zk9Mfxe3hr1nWHCn5q0v1bRNVXrVdFn40fErQrZg80gWy
BTYYMkr4KWiS9iGbBGRe5viKV18iyyQqcvcPX4bx8Y/UMHRVM11NNUwNHp7565cxVF7a+L1jfRk8
b23MatjaXHB+atm8UbOQKPJAGPy7sxRDsKpIcvzUJ2e35PiPca6YcMbn1bIta8GAOLA6pYQQJwOB
qKbdEMNI2AjY8aUKkuRWdEMWoXouOyDHqipyCsySbb9ywYb73VGukf23KSSCn1El8dFFqDV1kVsZ
rAQDu9Lff0+28/F74qwmdN01hKZrwlDnm/2nm1kHHDp1HKm/TlXdbDSzTTcme+g94d7kOerzqzAj
9UsmUhJRrRUS9w+ia+AmykIOFMJ8RoPYe4SWHR261B3X8VBiR1g1j5i0Yu05JcFD10TJ/tYM5hSL
zLOoBK63rRJh0BMkLVzVv0ZkLmZE9z7usXR7z8zImq4Yzvl9rVz1ftGfJrNefq6c8d7vDcB+kVjk
uQDk5Vhko390YOTnt3ZgYPfJt7WVo/Y85X0eQoLBbYUrV7wPJ1Ga2cve0P1/eNrq+vw4/fW2dg1H
MyzdmYMMwrB//YVqVavRfYcE3ylhuelT1cVlCZ0k4UI8JRzD+R0LuUvkVd2paFzEDLq8eXVqPTwa
SZfdh1aU3WsJLqlJ75p72XcrOhgyflBg3DrPk32IAKfEeLp2K5vtaGf3faELgs1Jsxnlh3teQfI7
L7s11BkPuRDo3LFpZM1iqBT0q42YagnzgFCyqJexoxUnNyngC/1UbRBm3kWTd+epNayAKOMb7xNr
xzPMPk1DGW+H3giveZToa+C1/X3Ek2OFYWX85HeE8ohmeJ+UooeKN0zKWxIEXxUVkL6iixO63NMT
nLWHytSa3QSAjHBwG9/pxITvZA1O0TcugILlX115gxhk1KSfTHcaxG1BUfowWFPws+/rmw76pUe4
MlR4auWzMN5k52X8hfATBG4HMSpfLZ2lafX4IesW9Oi5FjsTkvayWk+he+uUTQD55qH504rJkftL
MO3xHDZN1m4TAPWWhR/vTDEqe5LAMUrfSm0sNRFglYDYwAmrAO+UKE13JC6PUAAt2W/7FWeNn6qA
v9eo1k+H9zm5y+Z2Jdu2bn+NTL/eenmzD9UieA7UtlhZ5ChO+WSKi0sefWnMSYE2nY03E+uVV3G+
Ictq7jEuJ4/steR1K3u80Rkkg2HwfKwMBZTXmfAwdi7x6BpYlhwEpBxd+wpdBMubiqVZpeNiVCNs
wubJRuOSjs7Cz47hNKfJ7dULqNIfRZZh1ENMwNlynp/0Rd2l6iXSgC8ib7+R82ztuzo2wdVpYnEe
MyzsB88OPrs97Jh4tDiWdbV15wzo3bm5EX6uuhyClicScESm8kg67mJ2nvdM7KpbuNGBXNp4UbxK
9dcdHpukf4HbuWVxNRT4FUj3YjGeTuVR9mVgXtEE1YorEZ3nvkBjo+Kk7q85ChMAAwO7GxFz9teF
xeZWycCPyHVyiay5QQThKOFf836tSSCcn3CzrJMg4YuNwOCtzckLVg7HirXW6OxwUNe/wAbJj5ZX
2dfa0e3rGIE6/P2bQ24nfnkuGbZjuMKyhavpppDbxJ/eHFYZ4W6s2MUXxYyypUNUaJuXBd6iAJne
OgsFO3TtPuVCtEfiyegXzP0iQilRLazpmkyKd+db5re+sEd8ajm/sJ2oD5Y+qC9RWSxkf+AZ4Y5o
aLGRTS3DIhQExxNRO+NkBkN1u2ypFWzIGzW9TFaQbhJd6zFeSMKNLnzBMyV2XnrkjeIZFPuhP/WX
ZtHmn/0xFuseY6B9gu7iS6jmN4BxhFbprR838/YlIZ4sgb4f5mf0S8CwGyoROg7HsBL545yXXBVZ
aG5kUxmb/AordRcT7yoQXtZheAddvo/avHjEIJsMS1N/H0dFW//+1xJ/e8/zDnFIhFn8XpZOGuPX
t0hV1oYgixl86YIWJ2gtf5ns2ruP0tK59HnVLxqr7d+GNgA/4Ls2bGWhPaORs8ESu3+zuiHZilYP
t5aZNus6AOligC85anMhyKwdZVPWZF9g6eRqHOcQ6XF2x3scSReVDVeJF/IdYoHYxQ7cNH2pFidP
G/tTgVnGczNa16CKpiuiRPmzq1vfyXc0Z9kK5iBlUwT1UTbTNuyXlev0+2peWfoc1fzJcLZyNAQ3
vjbSqt74rp4eghlyBgayPXUzn8ietePbZVP39QnUHlBL2SPH3meVvY6MuOC0kNUoTbVR/42HmT3n
91LdJj9GbPOB53Oxi6OaYEqiEsKIVaYacTdPrRt/53iQM2t3dM4OUm7TwjJz55xX5qXKrXFfzgNy
VPZrje38ww8vf9ifb1OdGKWlqY6hmhzWtI8bvB4p6q53fePzqPvVKrcLELWW0t+KmD941EjcT3kV
2RuOFNHZLoV9n04I7zoILMoWefDkanUmcFCOwLOpVLfOPTNcZDW4mrFHykwWaEVlF+HwTPMbU2GT
hee4QHWKUMtw6djq7X//R21+3OTrlqHy52yoMGENw9A+bI1i0yqFoUXaZ0fzXmpIzeeGp8xPxdCj
zgffUWODMjmLFHHpM6iRfmVmnntXpnq+iTneY6SEBqmV5d6hFKF9UIHQ7Lpkms5eN1SbAmvmO+hn
/aI3xuZYhBqxeLOod4CuQQkl01p4qbc3we8dZK1Qo+5Wy/6q/afR9773eSTW4n94VP/t5tct19aF
ZgrDcufD+4fDEBuTiTP7WH2O0vR7ll0Jz3vnIYrsSzhjeSQ+x9LTeIXikbV675O1uBX6ScNg67ag
RKNmIavRNIOIjXLcyAvIyXIAJZs5+uEdR5LW4w+od4fCQBmMAVoroj/f4N+yqg71LNU0JuueGCi4
AwijOoAeuGF6fXWkjsnc54Stdr5NAfV1axrzFB/NlQVasyMysHV2V9Xpky4s8yDNhnAizu581Wp2
FiK6ELBoykLOzdP4NjcF7y8WVhm0O18ZNn2k19B9Rast2qE8g5QXnwM1wZ5eAMYjQuJwiLVezcZ3
P9u90yxhLqAuovXirkoQY9XnAcSGCAfnQXYFWeNfi8lDdHMeyEb2Lo03YgZuBfm5HdQ5PMRANBUv
JoDI398mjrwPfnkG2JyGXYCtjiMAIRofIwNIViYaWraf7QHkeFmHBL9wF1hHSu98Kk2vX1l1be+C
uan0YLhVo8nOcpRXN+69RIXHwrKeMrZOsnu0wU7xcvuKGqjzqdXAf4jcVJdy0NWxYfG4VSjmUZHf
B33/hDtRebFKyzlbfqgvW5SVvwJzh1FljK9TXYD6wzVln4V+8VQp1Yuc0ClZvbDbsblH7jE+Bv6U
rBNvUL404UJOyPXMXRVuMB69InPxifd49c+Xxk/vif2t/cQuxtgNhoIbmSReitQm7Of3/L7IHG1V
Larvx7mA/vOjr8rM6l4WSKX83Ccnv69Voq6+zXvv0yOUkthT/HKtj9cvHVBBHJN0suePjqNeAjgh
b4mBvVBcDtk+rxXntY/Qja+dt66BQ5d0aoVak2e/OSV24FAW2Zh24EowGEHkjH7olVAT6sy+67IB
zesEaqjrlvuuIPGHUEjCbWL42EVD94+gz1UjFiZt3gef3Lx5FDrYFz2vP7kQBM6T2YhH4GzGuncR
dwtxI34c/arD5g7fowjpiiUbFxDmQ3uVc4cJB6+kUjxYq8z1NZJhVT4lCzl6K/JmabrRdJ9wIDpZ
g2Zs9b+EUqTeyQf5k3eRFYy0py1WzHfvXXLBh/Ufmh8u18LoW5WWbi/kWimz8n69FMuxg1pgaZQ7
zbrrc+POKrSGBAcfa8y1Ye6To2rh6rfa7+flaIZvXJUcmzdj3G0Jd5dVP/eejdY2bwPEprWTKxHy
clTMs2WtGHzAKcyLyRFNBiSIib0YKGo1updF7jWIGXhhupzRNLe+xjKnvZPNcOF5XjsXatPCb4n1
6/vSyGmViz61yz4a9TXqRs+mcMd7R53qpdZ39VY2ZTFkWrvoO5Huu6aY7mWflgIPViA9yZbsL0Z3
n4tiPL93tVaEfn4b3WWG1dxZ2XdPI1VcJzgaEWodX7H1+k6+0b9zFc18GLTg0ozO8GqVtgGaBvUm
HFJ+ntXHPGmgVl7GtACXD2NwGY1GWi4T/+IhbfbgqsrwWPsRp2hShlu/m4ZHvRyN08w/FG6XlcQn
8YAC5wJSkLldrgjIKLyctPhR5x2BLv94zzGweFSHtF3bWq+vZXN04/A+G8ulbN1mjKW2NH1d2cJY
JnTmc0ZG2MupNoZnGsdQ79j99dkOm0hnZ5l2X+/lgCySHtjnxrWMWcuqrxZythxpHPUcJEX5oLmI
Z5eN1Z9jR2gXrwWQBIi0/JogQJYi6/iSp2m2zdBT3FlqXjxj/XUvJ3wOdd85BE6thKjRwetwG/M8
CDEQUxmHKxTY9AIZYHGbobGTOSqxeXqfIaf5RYaLmt2ATDZVwWa5EpyOA6zJB2uYv7OkOmo+IvJB
SjOxG2+fZb2xRq2hRFmTQIUzeOlXAwGdMraHbxgVASzGUvOhm3zkcdLG3nmROvLsFc5tSsI959rO
HzZJZcmuuMuydNzzPk5RrHhpYXph0jcgAFjnPwp3br73FanJzzgTLTcg3NxFQC73Fau+pVQOSCsH
3T0VIGZU5s41UHktS8WAaUwenLTUT0XPtzwVPYrPqDZ+nsRMWdKU4ZKqhKpMzER0k0MqyO9l0Wjl
Z3hDoI8CN4dL07ZvUHPtJCs/T4D8t149FVvZTPRDMXjAw4ax3E2jWW/kYiQhlzk8t5deUZB38uJx
LfuDOtw1kWY9F5PaHZLetFbyMlrlXNSEMJiX9UgHtOhOJpZtwhb0hjcTG+NF6UiDomm8x8j9s+zX
fLDb4LulscHwGg/HYJ6uN4q6czHsW8tZhWpdzdom5QsC+mzYhYJiZz+8jVaDBEC5iPFbW/axsJ5t
tXUWQ1NPr41fx7g9heMXK/LhrVf6NyPKdqRJfECYyp853MiIQMW15MQeLEhzb/o8rb7HfnqvDJ1x
P/lhBmPaGu4yYPNLCBPeJo71WdtXab3dqDc5e70hqNdelCwq9BOvrqVk3sLQYAhWfKWbOPNRyY/e
9EB1OWGVlXL2ek05Dw46YLFeHmXXe7+sqb3X849iw/lhwAwMZT3xYdtqsHHomuKrSEJke0zFex4z
IwHR7Cp3bl7495xwxMKAwkEmlj7b77OLpQf3pChPkWr0R2PQzKva+NYVv5B4lmVbyy5ZpABtsGkZ
2gOpSCKzLVsGV9WC5z4GcAv0JQZF0obPKHU417greV4xaHvx8Ogb3/MyDJ8LVa9WYkzxPHKH5jzM
RaFHyDtk1U71suasCodirslBOa00jWJpQeJby74P88pkwPbSfoK0o50qXZ2OvZuWGOjU0dM0kAb3
AV98D/HNaEzve2cF4cJDeop8qz+tfRBjt0UQ+MpNlGgLC6j00dERjtVgpHUIVhrdTjGbu1sTVXnz
NNaowyyctQnf7rnJMDCoCm6TyEqr5xKi4BpjsGArfLt8zgzkLHmqO7jF0NRLEyNRkSN6OTdDx3F2
AVrSS9kUbVce2GBGtyaKiu4RXiL4o3lyOtnqWS/8b4n+5MWT+gUo+B8REM23oS69hV9ZzlNS6fUq
F3ZwD/sv30T9oJ4HpRwIXo/qIRn5kRK7QGIFP5+lrertHQzbeKfy397WxuYCKc9a+dWoccjuvmla
0P/JraFUSfJnxM5uEWON8KkMx2BdFUCE/xSZnq5iO+EOUCPbPfWlvsNmkRugMO1PWZkZh8Ibx7u5
VTYF35QfZM+ggJOFohkTIqZq+uz4JpBoX6kOctTVMjQX0bUHEs+o3g09KnfutJFNssbRtiegt57G
LH1Gj8pcpK0Sn9y8Dq66rv3Jw7B7CYM03xXwbNY2wpQvfu5qhP0KFVUWRt0uOOlBkz80GU8Qy0fY
Zu52SrM6wmaWD9TupUHvdl0MtbqVo/yxoHKfVAn4LC7Z96sKmNInExm9q9ObP30upMB0LdcY7bDR
sWe01a5+wHEsB5pcYtkV2+HFR2pxJaq0fkEu/QVmEn+fUb8k4+1+FZMHUGteZME92Q6BhVX4vCgQ
ILUMbI1fpiC5LbJFvxRVIb76fYpAhRPVD/78Sake/PxJgODql6zyX2zFV76nZffTJ8Hq3U2KveBZ
aoESnZPxMkUviyptNv9wyJtjHblM1t+y8qSHdFO1CZwBQPp7nKfNvCJQVPgUThQYCH+28VGvMv1T
qkdvkx/VV4T/9E+BEYNgraunoWTr04/eSk6Ci42tMVDr25KgGQ+RCapINmfA5BYVOoMfjkuIQelX
aJMYO3lFJCJBWRQxyad5dAyja4wFzZ3GqfxA9Ce85LmX7YIEnwV2awh/WFN48t0kXwQRR8o8HGCX
pgPOWIn9JGf4wwuab92jHA+wHeGzm4tshRqvonRUk8PoBp9E7doIphicxlV761WGMgMJxQluKfSg
uVkrWbSL4ygCb0TTTcoBeU3X2cmm2dgwQ4tGPwZifORB/EkXdvbgxF32EHPkAIlJhL4ruBeWfsTN
G2bpUY6CGGnPv/8FNeNv4SwyfK6rWsRqbFhC1odwVuTwNClr0XPCG8YtAcLJICs58WD0UsSxGsy0
o3NrqebRrjL+qPi3QrTzSKDao3XnZV91VUQPRZXHDyUm1nsRWw3psQhiuYuWqIow8bZWQ2U95kX3
qna8mNvUaK5+LVBbKaZ9oujd69T1026ygHEGiMO9lgbKGxMhsItt4pADPvy2HHpIsxc1t04/X61o
Yci6wi7PPfYkn0bg2XJ5XUz5oSA7jAEX08oZTpGZaXVKQZ++iB+f6bp1fBRuZi7lLN9C0E/j6XiU
10ATiWTduFJENCwHIoF3OgpzdwXmCz6Pt8t7l2uBiTEGRNtknyw8rHg2Juq6t6XIOWsns7RfVEx0
Tz7+irvcSNF7m2vvff+p9vt5TuT+uJ77V+3DVeLQtbZAp8khqvd1p3jbKAjDJQe0aT6lTfdaGiQb
q+3y1Xufr7XTqms1Yy2XyYHO1MulmTrd9r3PsQSCaaNebqx++gYOHHnMWrO483x1bxmEsSarR6m6
DsUD+u/50s6C9k3vrCfwYwEgHGVNBwQmVZQXo+zqz7//+/5bItswOCMAyLBhoRO2leM/JYwym0NO
qDfBG0I1YXywnV1tZE8QvJrvtmi31lhrn1VfWMtAd4xriab+vgomewvZPz/lqN8vcoCDCxBW/JHP
hYKs/8qOQYLKpl43l9//LxsfsyaG41qOQXDTNoQpTOtD4MzWVD8MyEp9nsZhFblTDfSBwkwKPJ8d
p9lxTI4Xver96FMHB4tv/OwWemp2b05WH6H2ATfXoFiRRoA8lab9mw9ef5FaqXru0Qx7VMb0aqdq
/1ZU/EA6ljK7NFhBmy78TD+PTUVoczDx184TXvK2KzRsExmRNVnIiWTge3yrwvwfIAiG+PBg4h8u
HBsRZdsxwdOAUPk1eQSLHoRBNtsP2DwwraTMT+Rn/NnIm6ozF6nu5yevgHNOAHv/oV825Yz3ubIv
sXK0WhMTr7/5Ih/mvTff1+YuxB1YTRGasGb/YCBufgws9w3iADGQ2hwxaHB8ayPMmtF5CkzQ5QBz
/k52gdYa9jxJJ7RpGZQX6VVsnGoRmjvk6IYHtSh7xDTurCjnkkrH36Zftai2zAvkRRSvDBbAAvyj
vAgMs/ESYx0nB626jdde0ZsyUXJMiBGy5SQ9H8+FrDW1mS+QWW7XHwayFK32hZxoc6ssdQ0h2aot
HOT04mkZGGH35CT2eOELeWjTDnWvuSiHNxhT8eNt3CY0yia5PskxwBl6ljWnPMHzxi4btFz9QMOz
wVBPiVb+qMk+WcTz6IfJsk+O1o3p7C0fdZp+8ouj6rYEH8bk3tKKgrj4vws5OAkE7ze5ORZH2X4f
ViMkjUkaDCRpXfx2lUnZGPObV5sLFVxGpLXpRczvYeAh8Xlqsmt/ew0Dkt9g1tqSf59HZzcfJDgz
MomgBeRFujJV7612I8fkrDCdqj2qqyMblfld/p8+VevGfeiZPz41Sgd1KQYLKEI6TSjoYtCYILn3
VoNkgZVWuFeIm+Iqm70+Km96TxTfQIDh1A16dk2z5gv+wsYFVXnzImu2Z3ICxCXDLguTY+IEuEQO
RJzzsZGoy7VsvhdyRYWu63uXSvJh0WoxMilNr5wBuCDGpmdiE6i2cpZ970Vg+8HSL8LkQPQ4PqLh
hQPgXJNFrXhjvpBVslbJBm3Ua9QGySnyMxSwRJGtBT/DqoqKap0is4GqBHrQBLkGiG/tn36Zo5/R
d9lj3RC37kddXd+addveu9gG6Ybp5Usrqwi9lEWHHx2TA7dvL1k0nQj+JGefHB6yp5ZYeI1pvAyD
bq9bq562spljDrgwpzG+lkHtf6rYsWhuYr4k09hBWP5lld3dpZBk2G42EXEBvf7K3XwYAa29eHZe
bfOe40+eBwWKluGDnIDS27hwAs++G0K3O1pFjoTw4BZfQYPOFxCFIlYZgKAjwkL6XTua00IOAIG6
J1LSPHeeX6Aug6BsnIFeD4V+kBOsEk1qhaBLJ/BTLZZx6pndU+9yaPXQaOPkXG1mEs6XYYVwIuCh
GAIbW2Zj54W6+cmsgRzNw5GIQXPbnFfSvrLXIrCGwwwuhveF9JwSKMdSKs4N6ipzEM+SxAy/iPdB
XaTwct3mOOT+D8KGPnTfyCcU93igjZeqLElPAcF8q81prYWNckVvYXwYXeJKBRjSXZzpw4OOyuJ9
a57kmOypNKcAdRPYS9kkdnFvmqZ9wFMx2NehYWxiVctfx6zeyO/CHtpuGTRTfUmTkhTeaFm3rxch
5lWW5dmbZnBT48qj7odgKB8tDJ/kykyLkUArLDgJNQAcxfTdtTuMwWe4GrcfQvcQ2esFGp0GXh1X
NSmzpV0hjKB0SF5mJtqmdQlPDnJr6d4qo6zgJHSr/DU0qv8/c/7+EVwnq9tq3ha8f4Ti69Y/vJb1
v7+VcaYyVMCbpmPY7se3smX5jZva7fBsmpO4xkl7xb6jfNNa/DE7NFq2spkh22FXOgGziszgsm8J
QY79yst9pYv5epximSGIB0lQiYDE/7ummI7LLmOMtrJ2Gy3tf0hNIlPy67F13lmRlrQdDHKBEBkf
zzycHeqyAEP9ZFY9wpuo7qqVoe0cEzFOWXvvc/9Dn5zn5ldcQxejkpKVQjMm2YcEpw/dVBJ5TFzv
0OnFfsymyNhqg+dsxpY3z62NO80GPWM0UYbkrWubZGXUlXMoXQRFrfoxcpSEXZmd7cMgTHk804zG
7hvui9odVCYD0l/4Tc4iApCuDYGTmWxW3pMDpOWlAC646WpR2ZdkyEq05sLiRW/Zf9RBg//j3AyL
fOUbXvXkp5N5z/3Hnm8G6IwOzku5i+NmwElPxF6yDVByuvZkeU+ON2xka4xb9yprVStUVMbw04sd
5KcXslOx0zcUtLz9+2S5nijVRp2X3ubKtUnL21h2dgOu46FvwJI1NG/rh2rJXqUvXggBOyABiuQg
/yWR6z6QuTQJ3obdc9dkRHj5F9n4FSzhlA8obmWO9Vak4ZcgmtI/wil6M6vcZNs/ePyBCpCNmEM+
zRNC3hPPoVXyqOtdwNbzdulWlXsofYz5ZbWxrZemwf/E+8aq0trCW75vpVAoxXMBdtx2as10I8Kp
3LMfF0+kie8NIzS+FJYXo5joGxfDCIqLX9a8hOaBNpguBTfWs6tm/t4Jq25T9jxw6ugPOU7qOVhP
CZb0ZqPO3gxevzbY/l+ShH1Fr7nFF92NXmB5dcj66daBRK6ykv1868sIe+DXWUt127dOvXUKV3kN
EK+RExL8o9Z6b1QH9NWjpywkQDNfUPXNainGSZxhDxvXuuhIycwDrUfCFyUr5V73au84pWm5slPL
vYt6GC7okn6qq7xGvqzwny3OBoWvjS+d4xSnsTLRTxqz8QWaR7hpQiMDkc9oWCCsqmD9dJGjFZwn
x8xeUFkaLhW2CRxJmBWH07QdfQUxpDacXpqojZcq9jdHuchx/XWLdNuTUvfKnZPhJCs/GN7L3nGD
biUXYbqYrBpP2HskzepzFaHNMo0TwI56PjWFkfH83sQn6kezLLzqSGjp56YcDStCDnJtM7srhaVP
SDcl9+iaJP6twDuEfmf9qPLq62Z/6tI7aNC4lfXfxuQKxbPWRmyrYEL2ceZ51ms51BWSHQjOAcAk
ZB+ToOl0e5/kszSdV6j4SjnRsRg96zGexMOtP3Ftom4gZEUzePfspr/L/potyTKtEQSAtJTcpU3R
LIIZaqKM2LWkgTCv9lT2F/Cf+EFEyOp2LcAaxHnXTtY4h1sVvxrnINseyZgttpto5PCSRQzHPGcj
MpZ1iVXPra8s7XOoTsrhJ3DN3Odr9yNQbY+HBdtXUG5dFH6tev/Bibzwe9eXW5yK82BRpF9TDMKj
RdFeORlbwSKPIxQt/Ol7PXpXuxL9V9x3vk1Vrr3pkzmgCobA3UDYe4FKPDK7nuMgKZhwgoDA5vIe
Uj30NDtBkGuuykmyVhsNXlFCpEvZp1RQZhZKwDVSeQ0yCOEW/c4/5fD7OtFjPRYEU77uvHRYuMic
wzWN/bVil+aFM64Km1XT9pkbtWdwW8jEWUH9qATslcVUdZ9Rirt6PmjFhbLys667sZvCmdQkmU2S
xeT7qXYMJpA/M/+pGbGmsI00X3TV4ABAoyDYB/2hwLPO9SM2IpBZdS5/h4Jad/CD+lWb/dlk4c5M
4tZPzxjEK0fZJafaAaKQHjqnq/e5ToDzoGYFuySqrJWuj/5VT5sJ9yp7xJkuMc9NpHZr3c2zJ3yx
dLi3hv/VGIDA1OyhF11crGJkff7Ih3hW4NPMZzdE/FBeqfK1H1fKZ4NWw1b0ra1U1pnQVm6FwVnM
jYRt6DntpwRht74MN7WjzL4IjDiJGcFDxJ9zCRKSqEnU7Kikp2GuRVqZnvyianY5DoS3WvBX34fR
3K/7tQqVH3SAenCJjcIqmauBraoHxaKQTVlYhsjs9W0SyoaWjtEGU0Vsa8tcK8K7DunNRBjJC5Af
/SDMtl7pNlRn9DJQBguIDkBXS+9EYuDDOg+gh1asercVh9IP3E9V0i4T2xzwSAH6n/XduJFNcF97
nOSsJ7x9ItLFEMAS1Ldb/Fz5qtl952Htfca0PVym+SxQphjVJkvC7IQsL1hmZHe35eR395o7jcsg
gL2uJiQfjDnC5M+xpqYPzb3Iqpf3LlkTZW+uwtnNUMXwR4tTccKRXHDohzeH0py11Oem7JPFVLBz
WcA5xCJSIM6HYtB9RQBsqZEPQ0i3QEpBtqe5PdQ+KCbZ5i3+77afVi+mmqH5lamvKvjhtFKzPzkg
ItqZWZyXABoEsWk/gBW2N4EowqPtpP65FXPCSWmq5zbPUL9A2fd7+zVJ4vzPTAdDWlW6eFZ47AEc
SJqz31f6IXfSeJuUbfnAqROJj7RMvnYYbspVWldc/ZGnFcA9b8mjdfv7yJ9u/Uq7IUtouo6uEhZ2
LctQ+XP6NeZFjDLohFp4f1j5LH8wGf4xJdYHt+NPvfbrr2k8rV+tFpnrCIP1ZRyeRx1rPK2GVqxY
Wnht9WGPExKWf6VnsCPLL2FU1fvWXRlOEW7TIg8eguwhiZtrbvjmQVUs40C0AEOXvEiWYdeCgPl/
jJ1Xb9xYmob/yqLvOcscgJ25IFk5qGQF23VDSLLEnMMh+ev3YXXPdFu96F7AKFgVGU74wht0yAZk
TbpfyhOqX2Mms3TwdTBo0fhc918VXdL9bkK/jbpdt4FWQTlZa6CKdBG2FsreXMA3lgwrCEHpb6qC
uFahfUveQc5ql7l8wozOAemDgrFKfxPnKLs4ykqgbPKmf5KcGaOikAYmXHtjSzc19yBWSgcreaDo
gaq3Kto7Y8KJKxig2cSoSB8k2aLljkKqW+DTus5BpvoiwJ/KjjIvMJRyDYVLXosg09az8dbrarEb
KLWsLOrjnoGQ6ZoK+OhZTUXsbfS7YI6zLVxcsDIzuKHUKF0keiF04qEmxRxyW9LjSQ00nPPaHeV4
fhCIRicS7o1TxJ4PvRdNETW1VuCYpBXAu2o9abbqppGgdZ92tS8jyIbzA1oyklBf0hLJvsEs6lUR
BoUrSXXu56FafUlAAwIpUE+IWKunDo5TqsQ9jgyRh8LNuAdw7BxwMET4vIUgRc8wekghTXrZqFJy
xNcNEGLd7NDh89HDpJmfdLsZHXvEGirXHKkYJHP/lsu1dgQ+8xpG2saKiJnMukwKNximek81POzC
/Jhr+vOYmNo+7GTLTw3ke4laQi9RnA7vSLOlx/JIVpcfIfPnx5pFeooQfe1hZDRJUD1EevVoGF2+
N2Ja1YF+oHx9hyyW+Y21dxfZmLvjO25HxanUzORrI2UbxRICU6u49Urakfc6YLqh0d0sskA/VBEG
cDjowZRN3GEYulNv7mdgEKtFzXONqe+pz+z5FJUAVCSLrjjUrGMV4DIrw8haW6Nu7Ks6eS7zQJyC
iaJsimaGrTTBtp/Ue5t81GVJtnfIliIKrY4PStL059uDaqGcONYFFnxRA+iqlrWDNrVA5TTrWNGN
vRMgUfzJjJDvt7ChBWzriWB2O/kU1rbxDP3QtaPoUFPF3ku5NO4mZ/iewx8/6eoINlrjNmoAXD1V
w1iYjB5wI/hJf2gQSAhmW92MRLJ+rlpeLGlvsqhXaqyyvUzjeJKL/NLBycOdHnwtJHnkMSat89Oi
xwg9j1YULJxNFlqlj4iyb47hi6lqw98sa8rP6TarmqEYlgHdk6oBFjCfkcAokRWW0zjFD2BH6tdy
Ak+Fd4w1SBByOksi6YK0jIbUqgoSqPWDUX3gm2FtInY0fFJS7NPTdJ/SZe/jYYI1zNz+m5X350Y2
h2jpVAOAKysqnQhL/8RUUWQ1a/K6St5HnKGQ9MZzUMjlfZ0pJZ61k9iqFi4qFXUgryJ3XGdK62oC
pNVNRriaUeVIJkTFtWytKWa7puFC2hJ3+X0pF85KniN1PS9rbZGK2HPMTFvpuYEHUBl97Sb57674
z1Wa2xUHeK0YwO8hhfyJvkkt0ylTmG0/cgTN9mgumgcQOz4+8gmmTBl6WJi1BG4B39WlXBvgfJ5h
aa7aMA8N2/vri+soP5VbbkeDLzsSuY6j0Gz+zN0fAfmrAwvKD4csBN2TvsHAu3wf7GghLU2dP+tO
6poJSi32aH9oUvrWd9147IUz70rd3tSyRc5C2XBLbDjuAykCcNbF1lqJanTlZ9Qk+yH6BgZMPrdz
dE5bSwHcMcSnvFezTY8Th7G6lT+wqvwqlXHgqlXyGPf1A7uYsworkeNolhmbRta+xhlGj4mOaptu
pqjGLQ2GpHd6LhciRH1tyislHHZ53qpeZMiDN4VKg1eXBY1o+bMxzWzVCusQQv3C9yF38xE3SIQ6
P5wujjZG3H1Xixlpxar8Utq6s1dDZS9i6QFtsOQ5Zda6iu285iVigdrUywdwOfq2CNlASilLNkag
NgdmSrPgmvv+w5j0O9YDWHBNtpoE+rFNkPZHVe46MLUOpg1ydejqvjtlOXbMZlj2HnrFqZvKdkyd
SLlgniDRv4lxKm2n+eOv77/yp6iGkUgLz2Dm66pl2Z+imhKlVKs2wuJHYcnjZWicCnutQBcefZ2H
NlJJiyqq6uoyOqu6jO4N1oK/Pgb1T2Nw6f2CUWEgarRUP/eBFclqR+is8w+lzN5wdeuOoDcy1OXy
EJQqSjG35rSaNieAHhsysHAXTcq4oqQN/FmU9jo21FeMCfrTiFku0jCTdMjQFEimQvaFGNTjLLAF
/evDVj6VKm8LEzYDumOrirP0Qj/BM5SUdBJck/Ujbhh8cmq8OL1QfYwHEQkJwnpXWCYQmbl7NqIV
xfsd4unatbTHHVs3ZFV8CAlCKnGWhsql+ursW2vK3MTGmwAzA0/hnhEK28pjXCvyaorKLfpQst+1
4UGx0Z4IsDA029zHP8XcjeHc+lRO7Y2wqfWJLkNnJccvFHOmReY7+xpIY7G2BGrMEb3qQw18dFUH
AUosYTwcLXOin0MbGSoulqR9mbRunUyvhU5vM4IR6aXS1K+mcLTWpWFH5KHl4LfJUMOGnJx12Gvr
qDSae010Odz5zFqN+HatA11PiEgcolUjFFT35g6+m1b7jR52XlARuDrJC8TAqK1fJV03Tqzshi9J
2PcqNsahNTR110riiVpY8AhVztkJPf7oiftgLd1i53HaIcFbbau2A01M1WVDxKDs0dCNEQ1+kzVs
fREI0ZoBX62yi3bm0mvTSbdxv4xxmIz0XSvCcSWQMGMLMIoHB1X2rTP07wZSijlBjapsFQhxl6ol
Ur0DgER+J4Ob3QfT0VGrdBvVQnGnQY9nqiWFZ9SZN2F9ftEsCVvZGi1LITtR4dK5kO7j4luhA2DA
iULJD/htEhsWih+KD8TG84e21M2tPrSz11GClg3lgsD9YnMEm7Ccu/ZvtoFPhKBfh7KO7INF+d1B
du8TIayXA4d5aQU/zCaOiKaGwk0tyVmnIJDWihz3NJ2H4WyaxnDWQwV/zyQ8lBnUdoKH9agPD8Ni
OAhz8THnpvz1TPvzAkEE4BgOgAPFVK0/CcxoqpjndBTpu4j7O2DDyoPiAHdvQBh7Aeu2P/VNdulQ
QwMnMXiKOsFIU2zF6wxCGEnD1bttlfI62j0I2tTSAEEmw4MlHp3Sfp3CqXoM6fn/HVjE+by3Eqto
Kp0YTbMdnZn3c8ZoKnGbt1gWvEshwjczkoqitJ66LGHjQr50bY7q6EZSUO7g7NAeAhb7gNrwxcqc
faGYxu6WTA2ydpLaEbxesVMFblllT76j4E/hhqArrU60J02pdgmFw41ih4sQB8QaFNOcfSNm2dWC
doM10NsEUuy7ltoAV7rmlORBs6E2nD7mQ0PZjNWn68evf33nPiHYbuPK1knebNlQwbo6n/Ayc96j
CDCmybudq+3KSc2Q/SSA9t3a91pcpQdzVMwVXKn3ScIoqh/30tQah3xsVrCXECAW0Ukb5eZo5FGF
vrXyzcK4/qLZ0g7HwkHq9GfIvrhBQtbwQS/Gbt1mg0dRBU2PJKzPcxFce7lnUQtIquC5PgXweg5N
jxb5X58r4+dP9xv8D1uoajNITcX8NIkakRutHRbFe2YYsg+SVpxhAzsYbQ+htYsJeu7yOPXByRQn
Zw4f9C76COpZ9VJZNdaZ7oSn20PpUNpFuQcRAwNkJXSrpO/Te5aqYFfZ7XcsmMejRLnX7vJVLDVn
DJVHBBgoj8JuPOsc20VHcChmbG0dPcTTPpP0y0i775wW32Nrh6VGhpslPg7o4RSO5hqVDd1V1p5q
s18F9Oi1VFcOmJKD5e8GGaVdXMJ6cDMF9PjKYi+h7rUNwiTyekxD3DYsluYHKdb8xcgLd9JNCVOT
HAkQCDp3yBkUx25RPQpzp8bCHkFwsDQcmNFLz9KU1T4tijvwi+VZHR+7bo63pJwhdXoTUndeVLgM
D5kHEFz1Zu2JAAWIZyvee7M/OHWDlw+rNWLgLk3F9C4jqHNnAK2rBMcTN190+E2jwaq4Ls5EkM7B
Nsv4QBOrdLtUN7ZKFIz7yZ4+xrhX6ToUyj5YHF0DtXiP+hoJB+qYLqYB47HCpSOo8aXs0PYbWQrX
BmEKFDkKHjKiNUspVDeWCtwwWC7WM4dxaBAVS7JnU2/wtFwceFWbmhuYIbgxyqGNpvakDx806Lu7
jOjBRR5jh9ab2OhBkz4D9N8HDTXicnq1Myk8kvTU6zFE1bsBWucmE6pD1Mblg7E8wJB2cWitjmFQ
vaK9897AA98qpXFG2Fn/ovf9uLVQUxXo0t6pMZDK0cjfir456Saq9J0dXgQ+WxfEUr1Wyb/gHFF+
WCF7oXmmtm99LZTZdCdaD4dCVs+joagPkxJtJrtKL4KMB82zqduyLFHfFpHAQiiCSQteb2vGlP6R
J2UzrnJnlbCVH0C8T6ewp1Q12057CfE/+5v40vpTjGuZiqEZ5I+Wo4A3/LQODzhTMur0/t3EPsZL
o4mwJ4eXZTs9ayghw51t1wzIdq3i5V65SYiQh6mEfoQx48aM57d8jI1NliI4nxgIj1+pelguMlnO
Lk2WChVxPPvfEYdIyCBI4bHEhSe4GW5qFgL3l8B0VQ2adCgm21fCCfn+XExHub2mWbHVAH1+QSKg
xECw6E+oVxnrpFQ+bmowsEY2eJdoO2OkB4R8Wfo9b4fMhzrGLtJHJOb8lshjYw0nRt1AHoAbGsbl
QSCqlS5+n0Xb9A99oirePDzmdL7QXRuTlVwgDRTNxftogzQyx6HbhAENpXQZwkETn4dkmE6xaVy6
uWp+zer/+yfVuPamIvdWIisGGKz79Oe/Hsucf/+zfOY/7/n5E/86xW90JMuP7i/ftXkvzy/5e/v5
TT99M7/+29H5L93LT3+sii7upvv+vZm+vLd91v1b/W555//3xf96v33L41S9//OXlx95XPhx2zXx
W/fLby8tuHxV1hc2/n/09ZZf+O3l5RT++cvpBWb7S/Hj//jQ+0vb/fMX6mD/QLrBkk1T1mVZc2Ty
DqQCby85/9Ap7+MPaLARMU5++a+ibLron79ozj+shQZg2RQKWBV0Nq8W39LlJesftk1fx4IroFuy
JWu//Pv8f1P/+/XG/d9qgJ8qSga/D5ZXZsd3ZOT0Tf3TLljIfdLkER5BaGoIvx9QSej1dj9ZspeC
yPBwbEl9PA0Nr64dw4N5goINZEZk+RQkxc0fDq0gTLc0V7P+LtVUft6ibweHONASjXCaYE0+LQVd
BplZms1pK7X9nmhYX8haxOqdwPeW+h1A9OdJtzZ6PmyU3KK/aWrt3wQKy134AzPjdhA2vQSUx+Hh
IfX7KefuDNhgNZa3W9D98UYeAAjVFfkpnQsDHatHlLGQL9DOQWO+vyZlUa2QKIfjCMGQQ8zgsyNz
91Bai7Vap3sUCnKvkrNr1l3xfgswAeKYpQinrj8MxN9u9R+FHtEJ+fOhK0sYB2TXVrnTn+O5vp8o
6E7gnAH2+NgGgR7IwCho2jYLwtxLRtNgaYsPVpTIfijTkJRrBM3n77HMWXZSdhGjoCqzXGs8BWQY
TQ19BpyL+L0thXzb10T+NCjy47hQa2Kclr0h+M5F0rZJ3h2sgp/povgesxuxrQYjdhdtsFDuayhK
6uSpCHZsYygHLo1LzH8p8PQquroJSlJlgoFKls5ru/qi6hpNQZRn1+Ax/SBKxGqypI7eLG1OeYae
pHt2kZ7GGPlqORdk21LmAQpdQ44ATzgFgx8axU7vq4cwlC4SVskYlvIenOS5M0W7wqcb3+xY3aYN
J7+4mOMMWV2tiqhjpN6PePUmyeXM7WYklA1H7M0+qn3NWK7k8u4GcLWZXConJ5KYe9xYJDDWKT0Q
gM3BRKMOvTpLWykSRl5RiwuTliFOg4dbFIF7ywICjkENP1CjTHYiH3K3t7GJUYP+Ggr9G/7V2Aot
AzxQbQZWjGgtQpeD5yTVVcQl1y5FCq96y8B6+hrQQ3+SQuizxh0fp6euG4NXo1zlW/nkjXMM1E6r
5nWcPOt9WPuxJW0DFOOh12tHC90frM6qS21GDs3vDE/TxNzg1Jq5gVMlXnvF7w+jgjtdl9y6bqdN
JyrZdYTtwbtHdp8Wh9tWKru4hPi9FPC9pHhTAKzuNkulQf5Y1ANbmx9hOsAceKx1CcaMJb62ZnI1
iuhcFQTJTnptKAZqNV4ypAWPvUbJuKZDilkOkqtgsTEJ3E58iQuHEZisuY7bBC01Lfk6Gun19kqO
VIA3CLEeDf0Bd8iWTkTu9XNWeS0uiKvU7t0hIvYLaZi7KGU/6XIr/CnRn6UwXdVmANKsGLapXpRg
lwuiYq6dVTGt6zn6sKrwiCz2E0pbrikZESbmJVh/28lc9JzXqe2sZlXFQ5SYUUiT21gsHk0sEXNE
9TlQGIiFsMEFmfXiJkWHsJB3VGFHV5QKyzJeSrczCGMYHmUxPehihK7mMFLBETAxh/iSLvd9HvQP
YQ5b8HhHLRGPAoicJym1K5DeAO1BCa4tNkrFstRIbfpF1B7RtD8i/b8rhOj9wKTDDZcVGaTq0tbo
8lKH9CEgnYaYb5gA/qAfXq/6chkYA3JBzoITscIcga6mzHzoK98JReizyGrhjdFwh2Ce7bYj7wdZ
NM31RrWMah0g2ek70nQ3zGhSUPjcA556VRWVrHCa0nWYl09NA/xiEO9h31SrKpO0XSLEczEZULfp
0hIPIWQFb36VBBZnpzF6Y6cgiI2hoaIg4sUZH8yLadtIVGZIZLildp1xvbhymNy1mNer6RoGAemK
KI/AHFs3HhhK3GYrCgUuFSx+CD2RpgbqXSg9Q6R/6w2dGajbxwbSYNRApOwg/jg9UiqsbHaiIdC8
3JsKmBgu89kVh8UAAtQGD5xN3aoVrzBJRJwAOFg6UZGJMYhSKYSh+muTs0VQyyGtZO70U0VNHKid
n9wNFq5QmNzbrg5H1r3dkZ6MzxUQoedRejfG6EszskZMBUs7nujeiLalF0PPq+hihpxdEYCsVQdy
vYxvjwQK8vhsRgX3qFSTjxLkNMPUZBx3XJSqzMFlITJYPs0i+qHjjIep3hVDnmp1+yGiFM4Tn8Ze
U1c1g32TyfFza9d3WsL2chsm7A3qKgSONKtYJhYzUwPtPrDgL4mI9mUdfrsNkVmwmmVy+NHipp5n
kezGc7i2FdqRVvwlEhyhVRVX9KfTtVDSD1VmA6paNo8+AVStqClTHNUrAykob4iNVYsOETx3rq9m
5hwvTSLnLkAI2KMlWLrIzzvLXiHBQ+oU9S2EOrOIzKDhztjXkF0BeUwtEnfWFj/AkRe7HhUp/Wub
KSO7QrC7DcxgYvOOw/RDwgzMl6KCxjG2ouXcvnZxgKEmJO966B9uo0hzWFZwLH7RovSuaeyVFbBL
YE7muPUywFu86HB9zo+TqgxeX0f0c8oJ/TJqQ2XD2KaWB63FLLH0dUjxw3TdDOb3gluHXRJmycsS
XTazn+em4spTsS9qWgK316q82qdh/VZE4EbqBBwYRa9gT6cT8WRubBZ7MjU2X+qWLxpQxyriZ3P5
ZXh9qdund7lWXCu2VayXsP8dgsdB5q4YuVS5ZaUBAnNYkkG02CzyzHdnqNfoosxuGLLvJHXiK7Qq
Fb2ovBhjcz3gPUNVP7Vc28DWaGX2gChrgz87NTyWbH1mVFF7xo0VoSmU2hGgvO3Yis5i1zvRe4JT
cGtwF7MyTjwj19Z6YDwNnL2P4AmgPpZWiZwJYAHbJPfEnQEYrtLiPC3dm8ASBDHj165mU0lSjQnf
ph9p1X+vdOuSG5JnlN1xKgdKdKwuc5J+FOOjuriMjXVwlcghsYColtD5SO2sRAWLee+YmzwcA7ev
WMjUOd8V8gIPSrgGXDNNDl+GuNneTkSqkAySJvCw7EKzTCBdN/YbLsnxghxeVs5ZcE1jVd1YrDZu
1XJxfw1BMAl0Ycv4hcM6VrUMi85u6EWYAAyxddGCDT3odRQxzUNRP+Cr8eyY+5EJnYb6GZ3XFX5z
qJrSb0PnA1j/4NRbTN9Ai1CcajC/cvtAWpVZA+4jPUHOmGrpB0nJwOxkqvQBrm+ZrR4q3WEO6uPX
MGuYkcuyqkRssWnF1WnK6uqErHa1xgdVWiBlip/rzHrGtWghGfkVvCnYgUHiSZZww5z4SqM6ApkD
qz9r8G5TlnaCGybQTbqUuSyFfJluTT9CW+5dU2ch7UhF0HaBgdgZ0ruz+MqmVE/Subb9IVhCXU+e
Q7h9SjauQl16LkX2YdlsrYbD+CljKSfY+CDfWBuVg5o0W/BUqN+6ZmtN2MfIVngPBg8usdxM1D9Y
pEdkQKDBPNLxxP134iSLMtxGPXon6NS5EtB5P5XLdTfpWyfnelLO4J7hSMpYC+9KUy6gGjJgijZ/
g3bzRa1ngrSYaa5ZXNfEoMfq24M2n9X+e7ss7EmCRYddolA79tOmF89pr5luPXwEGVNn1vG31sZF
H5s1KVK7O4pzAE+y6ANDBhKVIcXMlr68LMDAmvmFUvw1SYpLJb1m0A88NXAWhZllHy0vXYjLBIgi
MHXpNQP84Rcl+5DUdPs8iSRES2R1lff6YYotT9ZHeR0qjNVWy2W3LQkR0/J6G34Okrh+i1dnOazA
xL7kM3jO0T7RxWQYLfEcLmeXWxgUq98zoQRIxzDCEsV+vMUgt0U8adlclUS+D7SOj6UIa8tpc1VD
aIvcSpAZTw7iAW6hMEW0AsB4Hl/Gor0mmMqY6gZm53mMnlCDQmqSMMMJ2Z1zGbA1AOm3W+xrmR1q
QZhk2Zp0gJuXu5VeA0+q+sq14+xDrjiqJeDO2vS7Q3pDtZgQ0pTBJ/fxR6yk1yhoWC/N/L4OkFtJ
FqjNXpmaCwIGMCToXxU2mXaStJWLJppOYzG9zsvyP6fpNqzNwmM/ItqwG3e0lO94e5NaNMM2ao1r
mrOR6pP5kDnpfZFwrYc4u1qtLlzcKjVtyd0VTxY2+snO41horJGdeUCX83rbHWeJxFU1+3Mu4n1N
CE5CEXfo9F8oMV/jlqimtPCPVivfWqL4LA8e1ZBTXs59FNHRCWnCLXGDA0HWC1smVZl8ECWShrDv
oa6DoiQnBPaB96RwQpfFpa+PTWviAUrwH8bGC3XaPmaRmEvzUGTqBScbKX2/jX3LFDFmlMj+3N6R
xb5OrOwNPVFM0bcPed2cLEQ+3SqdCVrib0u8QBL/CDwU1FLMmNFMBIKWa2OL+RQDc3Chk7yW3TWt
2TBvt3mO7lPEsbmT4bxujOhCDRFNE5xHItaeui+uasuxNmqyibUK2j2zYV21b/TzlClWFvLCx5Ii
+dRUWNDAq7Ha3cbxsg/XOlTUicPKe8L2NL8MCKYJINoweggOCZEmtX8n1Lzqptmv20Fb50b2ge0I
YhUDBP1myXNFRPU1HCKXlG8fS+MXATRzJ7pjJefxqaIbI8FvI1uz17U5S1tQbt+12HjqZPslcpyz
lZWXzGR+lUorEDnJfhQGjPOEkbu+AxohiEke49mEsBoJbEh20pL8wVdisylV2UNfZxa+ihIwAjax
q1pwpZzAMx08EG5B5VIDAC+prkoD6wydCuwt6SzDNYAohzCPgBDw7nOKfJNVTsdeqwbfBpTvqWbw
ZLJBuo4ljeRfbJIzOL0yL+NNrSM8C3xzg04nYig0ouWAvnqtSM42CrW7InM+hgAuaCowmEgxZHQA
E9TdBnAd8VIYrMdBBkrWg9FN0mNoE4m1c7ZTEfdZOc3MZDfM0o2xB+XKTC9yw01axjnA9l09YKEu
m5Xj2nn3wGQs94YTV/vOqrKMgLkM/LKU6CQXOThYhApKFGYzUG2ow+5TLWn24lJkUSmvBkw113j1
nU3oQfvfHyoCz71cjJjIoeWtADAvsYaZA54UaBTlFP8x9ojWej08actP3w4iACdebpvls7cn+wBg
Wmkp8Uodmwp6aHxXD6G5BmUKcYpAbG8ZHUo/mtXj0juhMdFLdbG/PVB4X8VgwLe/P/XrWyhyAx5S
M/u3N0ptxAdlNSYDDpCPqsc/fs3t07+/+fcvGyaU+Mbl4fbc7c/b/35/DjPJfx/S7cnf3/P7Gz89
9+lb47ygUkWl5rfTy28nORjJIiv+n9++HV5rWYHfdXh63V64PQQokETJVFI1lJr2cPvytMP8/Y8X
xflROvG408p62iv0niLw9GiGyTme1QrGhDMUqZAbMogAXy1bK/a3v0PLvO8ru14HSl7snYAqv8jG
Td0V/V6Orn1ndWuupdgHfVh5YxuMHmQUc99bellQMujMPcdt7G9P3h7qOot8LQRhBnUb6hKFJLI4
AMxtO1r7MEvs/e1/LKe0GSvZo++gbA2lvXRVoK/LKVT3EoxMMBs8BNNwr4KNXEsmGWbb1G8p+28V
kHDswsHx2rEn+7KQCVJybF0yWBFChkcYwKZuZFKRXBJg+c1iWzrDNlhsB80Ct6lYrwq85fWnTDKd
H/20Qthv3zRT7YcJPgI0K2j1oz5kmLm50pP4NJSk8jvHmKFqywFAenVwpyBYYhAJ3UUQH110xgCd
YkoB+JULuWeuakz6mACiJescjMckHe6robRctGPPkp21XtE450AuV1b8FMrhXmSd5GHSm7Cg2bnf
4tWzpSG9nqTolJriGEPg8TPLfGuD9FJpugmMBdPqbphJaTLKnWlYQAjA/mkOwjvQyfdaH15m3H58
qcQ8oFcfejuFnZ3FIRudXazBF7yrk/5mF5buSbVkUXfKfzgtjOq27t5qYETjMK7GOoNWYlSbMoa+
kPTntlKIghctE1qMiOOz8NZ0lKtet3e0CU7oQ/gDRAXUAcToi/5HpkzDl7ZttRVEbawtc2u1KPpR
hLT3uF5sy0DJdiMEEq8DfAxpp7wbcwvlEYUIcAqtbd7gCt1VSrrNQZF3Zouak22l1HZQ8FKb6MuY
myZBSwq22EBFb8ryGOcpnLGiFtF4YT8YXQqFIZ++qRHY8mJAmKwmAsU4ovJmB90uESI0PebTecgl
eKEJkF5RK+u6TxJEc9E1tMPvdT046FkNB8fpSq/E4HM3ZI3fVgIxEzVxA224KnoTUIEZIHU8IB/T
uIL4WBWDQt1WYJyh2auusmVXKeptpdkgBU2SzCrofnAE5CvgKzapVh2MNPSLAbxajeM1qVVkI7qy
0eUIVKxs+yFcEg4jWdH636Ft1z0myOFim2Idhw6YWEWEn5Yv1OMQy9UxjJA7Y+fUlq8NXYChQ/VG
argNKxVVwbbfpERiRS3kVQ85kDRmYas2/FQdryinRusohIUk2/Z5oHbNAIpcpZFrLiHS9zKSkObs
W6LU10bb1W5vKFfbwDegCRGlQx2xaHEKUuj6up0mns0uulBGAJNug9Nc4KhRfSlN55Qr1mMQUBJp
bFTNoTa0kphg98mvJK6UVMzkAIj0qxL1kedYPZCpkVqWgmKCXg1eGQ82ZCskKwWiHcKJaLhrPdRo
82x1TuKlYmC2NAI4+LgjU3mlNPQazclpULSDlGFOFxdn86xHCaikkD6JImI242pjt8FRyjAWNePR
LUbpvs3TF6WvKMi2IcMWiUBTORcj8PLOpFwVmmJ2C1mwNQ/Dtqmtr9NoZXeqYa+X6lxhzu2uLuv3
3MlXw5Lzzup0RFvwiATEuAqcGOfbGRfZGb2ARsOfugYCN6nRY1dhOp6MCR5lS+3RUe4ErLEpEf1+
ZuHWEJzzKHwzUbPARVgf2aQQhcFKdXsxx6se8kA76B5Sg+0uMnDgSGX5WGRJdILHt0vAg+464Fai
SyvWTqVflWbUHO61QTcesLTHydMc1kEUXOTOodgUZtmqm8xnPOKfxsKzA7KXsh1WUl95nSqep8m5
EMn5dPhNNzaMycV8ZY7bl2A+GXnyWJf6hqXuMRbIyczU/srgq0VzzwNY/rUbqPfWxraDd+AM5T5X
R08bJMc1CEjSRWog1OqHKhduRSsomLbo0axpntLhIEdcaF8R2s9qNTzCOfFn1brIASlOyiZmG+N9
1kZvaETCxy5ReKVn0E+u3LrIduVereAgo8RejRyZqIlV9P4tiUZqE3WpeqjYH/vaeNWXWoZEhZHS
Op0Sye/SFV2y89yqJ4g1j52pXItcvaO3ZbpttwuG/NWhQ2gsQ1oJk/VxsKXo2JXaSmoDvB6wLcZ1
tKtKdsvvSpCtRrgOcdXgjITpaJ0+ThLLhlOWp2TwUSl6jVTCYLVutoWsPItQvbfMeo1IuWto8Bcq
06hdXSEsb6P4PLb1IcXg3Kp68H8dlE7h5U25jWf1mzJWFyULj2os7lQ8aV0Dzrc/l1Cj9M6Psxyp
3uzYhMRqaGQKwHlJWruzUiQE5JSpFioeQrtfNHIuaLz9JZtxpYtAyTTNswR2J6ceUej683Jrlq+K
LbEFJQqgDM1+IGP2Nz2VPTJ2yNjN8B2u7ttYW4+trzs9a/JoPWXcjn6sUAi114D20At5MoLo1UBM
HCMiPwDGneToQyoZrsKzua+kfO8oALDTTKXmInCJU1xdV9Y2JfAewSdpvI4T8ldYN7iZXa9SCIA6
XAjqKV+QpggBe4UylndUPPVAD1EvCTfR7HyRcjoULEtoIWf4/amH/yXsvHbcWLIs+kUJpDev9K48
y74kVCoxvffx9bMi1I2Z7gZ6Hi6uVGKRyTQR5+yzjdBKsZk48UvOypZ4T51f/CpFBAP/0QfUIS7z
6KTNl5YSymDF2q+OlaxPQZZsv7A3gvT0FZP7O0uDiX7Xz+Zl0jL2wBTVt9Fkz7Oz/AETe6dU2TR1
/btNzn7KbViyXa3BD44LZlUIC85zURzmfAYX7c5CNOHOlSZWQeY/LQAc3kTA7NBPh6G1rW2ZpRgZ
G96jDZMZppWDtVtdXEKvSUFHnLMLvIYj8EnjYSbcFF9/FE35PXV1tFncTmycJPxq4ADhsLh2+47Q
MSNyCWiVBBjnPC/6Ia1hblVlL6dMBMH683eXNd9ux65fkoNygNacsKduEYkXcK4NUG4/XjZx5V3m
brrFIy68pWGuO4fskrCsaaOc6HPSuNcmQiPCmPJgDqbtBL9vg85QbPShb9eDF3f4CDdHzUtfrYX+
iPCFfTHbtBdxWW+0mZaqwFvcnizv7Bogx6n2DML95GqWtU5zNnqXYMvczLjyy3Qi9eF5oUiSyEu2
gf8AoEw7GHvrahmmQ6rp53TO7D2r32/DCN+cSEv2fT1+DqUV7cCX5lU7D18VA9R45pIm+HmLT7KF
SUIp2dNrDGbsqdg7Gju2be/Jv32HvM2ELS3ehwDgNLNcZ1cmE0p74DY21zt4qNzz0/C5kPQ96DlD
rQpBmYD4sC4T7TXKbc5J3rxqEG0In38t9H7jmR5mFKJtV/00nFPT2U+uicWh+ZCF4CYo94jCqZIt
07IEK5zxhrIjX20cZl0rsouvDXr/qfBfbTA5K/vGLGdVUOu5nowWLuiFsyJ5SudmP4X2wTbrz3F4
MPo1epXvRjB55b8FXgT1+ho2OxO4aec644vO9H3l1xOmNM6KGS+oWIMTf+HYwLA2manZVv6az95t
/uPfMHJc25T3LTxhdjmGzxhycYPofAQqUHhi0y5BQ47fx36Mf7Wjtvnnr5pxzWoEWUS+JGB2NRfq
4yonOMi3GNCIZmG4XjwY6bwdlbz8qynD3ZNXIR7l+0bNssKbWr2YiLL9EGMpHRoZKyFHNVvlm0DB
lWRXv9q0FcAc2FlQEhbFhlTHLqLZbGcR3qP+LP+N/2DGrQLuHIydV+rnFKlGM2zbFMBC/55wINdW
eEio/9eMd+kqoOPsW42bUYtWAb8vX1Ib3k7+WT6OAZ+FwOauHbuDVe3s7mzaD6xDZHoxv+/1mzyw
sl9w4eEd0gRGWWqCzY27nt8gfBq+6HosAiCckgdnjwpqJV8hP6+O61NclRt5rE7X5FtRhF9WEhzk
h9ftsK3lF5CZwTLOu39AMLeRbyePS36sJr8Oohf13XmPxtlHdFvyt2Nff2iZZBsFiAkvbadwLU+P
/HryFP7zqwYclTlTzYGbNYJmwqKCY7BWzfaW9XvXIIYv+FnHBGzx0FXyZ/mainm/7n7rtC12BZrB
S7vs78uTSN/rSbgOebuMHE8fazQDHAuEgjTVnfxRxD9XnX+QL6mhiAsMqhe9ZafNf8u30jWwa4Oj
AXRf2vZ7IvpYvqV8TVDd5+JBvkIeU1n9ie//eVARP5QHHFXOUX4UH3E3jSkrtdimpGTLj5Nv507D
gbfBpQ3pwvIciMMUo4oY0q1bYo7XfugVQyy/LB9nE2ARp+RTbzHVK3G0govZbEaTSUdkJTdinK4W
T1U6acYKA1lo0JGusd0vj2qAX/fpje32irgjA/XDlzkurlFqBme90A8DE3MT0T+GMTr3Eli0XnIr
+nF/l4bhvIeOcKuD7jDPTLNFhSqzzMKVi/nvAcIs9JD00kS/UgA9NhvziW7huxjngoG796BoEHbD
jTrikibhW1InnLXdXO2qg6tYeN2m7ZaKRr4rj6U4xGYRH62ofKnG8opAErZOb9A3TRNwQ37qqvFJ
/gdZU3oCSzCU8rCDNGSmndiNO8PrmGCxiaynOL6RQ13tEu+3FuBh1zrLex+2I5MaIGo9AfkWVGyO
Bd3Aar1XS6SfFsnQa7dp1zkNwxSzQ9RfWJm/ZBH1kHAA2V2TaZMFPRO2Km2cfvTm0jliD0SsGFRi
VhRAY7em9vQj/argbjRivLJKvI22aYviosl5pSEnMAB2+brFbMRMrMOi2QnxQBVyYlzUXQtQeCmW
R0IYEPzk1V2UU9i6cmSm9zAoujL7bbeYPUAWPwfmxPGXfyq/Ylhr5Z/wJ7a6Bj/cZbh/nFrjoBcM
kMxEx3aFYPm+fi9ro7xM5M5vwjpZYYWyEwaDlt5Hx2MP+kudg2kzTPsKq4EhJME7KzmkqKIwOTQW
vY4aTlI7H0oP7KCMAbpNeH3E1KBCD3smsTnbMG4x5D0te4vk8B12YujmcEGpW7I+sGWTUVA4TMlh
JjHOFwXh58ei4jAV86qCKrbS6wn+37hLcCJb6SFYtiHH0JMB7y2vXqKQIlXd6D5OF1hJuNvWCJyt
PYfDrqCTWbwx2ZcdQz9iSjsqLObOg7zlUYti1z45KbTvi7s41hGNAbvQ6ONZL0UCPklwzjLdeVRL
jFWwZPdOQaW9iXD+nfjC2CZBulMf3czwL9yM5ASMDuL1SFT2Uae+dgiPgM4AiWS2qvsfWkHZV3rw
GHlYoblJOlhJcI5Ipk0X+eci4b6YdPctJ7hyXU8Ap0OOHVRA3SKSh7Cqln2y8Jte6qwdmQYHI+xq
SWbGxBqd4swza4ZiMuxLp7kWJVAzknXSy5cQAyYTU+/xSJB5tknenbDyVw3ohju3Ylcacbmf5t9U
nNV2IeBjD6fhjGP/KpzND91gOBFP+YU+0MFDWGS7YSofrbj6zbw7XsG8CbbIw0+4hT0OXXwx3PTm
53dBQGnU5C0+vTKQXD4L4cC9rRXzK1wXon9d1gAjg/880kQYen8JjCMMaHM7x7C3itJZuZLS93ec
KgeKiiVVVBwPRd6abEwClaw7g3ofS1BMjyfKox4RKBSyY5GyDQUx8Y1yegwlmlEXOTNpnpwGP13L
cZEaGrQ5cznKjy9Svxj+SlaD/JtuV4+OcJ4LGIQMexjc8AAPtXnfD9Ybbp93aYlpGiNHuNmX0W22
bAc7PNiZ+UxDtgs9JgIVVpM9qWHh46wPALjo8oSAF4dKiWE3HzIxiS5D4z2vq68uxwUohgckWV5s
HVSPDMswswQd4gEuXG4zzLV3YaH/kfMzRcwRI+swH3p2LHgTYMV30RIyp6VHs2PSo5MLvQcokuxz
ya40oLT65ybNvkyjIKiGe6EM4k+UNEjPGGqbQ+rt8snjeUZC2Q/6xgnZ8HsRDJeupwPV5/c46j5j
CQMhUQw3Sey0CPrgyEBCuRoCjKjkG7ZzPdOTYCCexhFbNpLaXRAlPxDEkCqnRonVT7DXIpcHYYAT
4bbTYRryYmU3eXApCFmpHZMImvFZMPoGOuQGcUe+RCIvkh2WlBFFu62aqtv6lfVSk4J5Ysi2Saph
XrkGTI8qdfJj4NoPVuV8pa75ux5weUyZIVuCGqDUe2wzuAQB7lZNtEa/93fM2BTxKUapC6mOPEY4
PT32NK3MHZc8LTlmGlq6B3vwdx4zqYLhXBt1b9kc7FOHM9d6zLS9/lam/vUveWrqfpX1TZuekupY
2uRD55IXK0d+eeLeCdM46ZLW2UmmZxZ7mz4xwE2kc5cOOx93mvJLTuywN4KBw/Bmiy7xJoeCrl+/
deb0khkBYA39xoiVFB5qdJVJTTBf0j5jk7bSNZvCVc7OBlgidRV8oP36mGYWoCpl9tkEKDEco442
Iyrl/84LVonD/2s1LwnNBnInGhOLnUcGR0N4/j9Gzq3JgwYHtj+gvJQXWw1Fmfz6flpu2EFfBOTQ
Q9EBI9paCGgWrBV3IR04SaXG1F3So/SehW9mY5dcpQbnkE3VVo+aZDJ6EWVRGHhH9TcnxE+5hAPH
OWmIcnT35Ay4d4tFh6PXJ9KF6N9GxpGBHOA1Q3OiAX0WCM3/H0K085908r9f28JGge8e/JsCGBpX
VRCdhZOR6RyIQbyfhXEXeJBHNbbmlWjvsvpGCq+/wbjXWTW+gdTKkJyLKuWBoJODFUC5UsG/WyTN
J4YJsGWydKMI+dV0sgATwbffjBBO/N3gcPbULgrAts4gFIw525oZFy9jG/IgQEEOteQmy6ZY3qeZ
pCLPFtfjL9deEhzKEigobJZHqqzPqWXFlitc4Zq0RDEmFHqTHGSq9Z8mEQ9YfNj/z0mz/lUW+fdu
4Yualou3EsPdfztpPpkn3qhZ3UFLLAhwdXgVzCixKGAtk7PcuX3pTcZiikyp6BFMXfAaAI6TWwsN
y8WrAvR9jvY6lhpmfeZOkWMUrUkIFg+0zBVtXH7O+o4z53ILkfH3BEz6+ZfNZluvIx4eO0GLJMkN
0ZQcsDl66seZTTU+ttUOp5VhJZ/A//6weP95z+BvCWtXfn0EBv8uQYiGJjMx2OpIBOnMXZJvtBAd
DqazPlhuxHxrTGBus1boZgom6CdnRdLTLC4lkjlI4JJNjhnKg1OLi9V4Wxa/g3BZ6orx2NVQLFXB
MDfL0wzToJKbSmQXXwuJXsDOAaF9iPg8A7gFDgTrj3YOC5zqcTL/Sx1y0hjKHG1FXuN5VkzddvKq
0xz5MKnSGYZHjoJML2XgieIhpZPdnJyuPro+jqqu3Nvs2AgwU7CP6LB9slXGem3kjIEs4KOEFnwf
tLA/sy89hHsULa8Z1AThdaRjyN2VcVVNQZ418Mm54uQzbOBxA4DZxwYm1l8p0r8okf5F1qArpf6/
LmCeZSJasXQ/sFzv3xViiBCtOl+m9pBWBSskxeq+91OSIWw4O+V07wrXWvU9OVFlM5xctzE37Rjf
2JPrAWIzIY6vi+TU1ZJnRSLLOQ6KO9/B6g0/VaqhpHxvMdELSuZXfxelzjjaLrLkkZAVzTB/EQzw
4yXRF9yzHY78VzPIb8g8YXtoL+AsbKityQwFVlnWuvq6q7y71B6+RFHX26UJuR7k/UkeJwbLyVYb
44S0hnxbeBpJMLFYFfUwPQTeTGhEf9aaXt9lo7nxW2IjSim0daC7ZplVIKoOyeGwCcYtcPMIxpaf
lMYxxNggKZqHDqzuYM15RuGFzTFFjA6bHO7spp6AG3O92LK0Id6oviQH38Mhds5Z8CQzTNHZrB4G
umP9yBW/zamRZJHmtvktD6Jd77M2EVbHTyWTSv27SSFntdqTPka3siDTJrVw+ul+VEEZFfWjqzHB
bInzXimdhSRutZ5zFWF7kX1xhMuVl7bHgIQ9Vsov2ZrSRVvrRWJDcd5/YMPxEeo4NzkDlN4xRDoS
tHtgyEsjqLgCjRpBVOMqEtWnJAZR8ZP9RDADHMabPc5PTVGcTT12aRLh0CcY5U0i+FnK6C1q84Ni
qvbxryoavsnT4L1ieogAEXiJJMIpipl2U9uOGXeKwHRwpQ/VVsvoRJOmvLSud800GLyS1SUrzi7v
TEkGydeQyi9+Hh/JcV6F+l9+2yD7jnLkodOLgT6ybQ4JHFIcIa74IQH1sNbbMWOnTAc9LDlcsyvE
jtkT3HvsnwYDPn/TjWtftsJUstsOYuSuG6wnP6w+QrkKeYIP1/vmLWnMD/WAx20db5xyforTEQZA
HSGAabBKSOfwhD7NYK4i6dpEyfrtux9Nj46lsdjQ9+BGiGkKPTl2gZRyKKghcdMWGZ7+PDfVc51U
j4vUTfSMknva46Bj89fDfNokmARrgOfScANjOhScqu3uNYCT0QAKEJT3hqQ/Vhq/mM7HOJkuQ/QL
pF/T1G2Lu5NhtOwezIxyyz/XLgz/tLeSc8tJtrFeA60oP0hx3zY+QrZsYnDNZPx1yCrjPEBPc7Rq
PU1Z8ohW/7gs/nSoTPJefa9wV5MYw52ue0AWQ/ZclWgrc9zl9raIHx16y6OWuVjzhToDQH+6TIv4
dsjdwScULDkbL3hbXmuBiKX3Xv1YBtW0hY4wAMQpge+px1ixe1iE1n0JINsTKl7GnbmeTGvc0qH7
eEltGK3ne7fXHMb/WLdXwSxR0p5O1WZw10tiDyTN8uB1zlYRg3ActRdMtrkS21m6pMIqO1mEIu8y
rTwJkbibltDY1ayJOxPUfB+PGkSWsjwW/WKeRICdV2lnWyQwj9pg4I1v1wK7vAzvOoHnW/pBjlfD
5t1Eu8npbtig0YGg+kcrYFgnKGnWyfO6f/yJsaG0WTlppv4kDNfcQV871LplbmLXurpBJU5B/4bn
JEF2AirKtDROQQXPH3uGQQOOoFVMuh1+nNrZ9NozlIf50IRCO2PL6p1acVN/6eRP1J9Q1DEEbW1o
tlgwbdnHHQiA/p2AvH6w8ak4h4NI936JGVETZJc5mnECEsUmwDiW0dSin6OODF/6n0M1ifvII5oi
J/YM5cgA3TxvCiIgSgzwx6QmHspxzvFoPkKic/bqKNVRWF7H17C6WxXCYQmrsoX8kDBS8RdjHdKG
rqvJcog5G/dmtOBnkufMd5rskodSkJzwcToK91LX+0Odg9PjSVNvLdJZzx0MwbNfvDUD9DrTiY6Z
17rnWhYhoYGjiz938x6x2RP2LOSZOP4eoTPTDepOBi3zW5DqO5EsiNhJ9pvSDHMCLI/spm/Pc2z8
biCn74q5GrDdmskI9YtoRxzRNptHA9+BkmEOKOF5MnFsTiPGhqzFL2Hkv2XJmCCy06GzhIiOCnc9
lPSQlpWep+XJ6Zf7suNxiQPj0cTjgnQhIb3Wu/RA+l2JlZafnAQHMIioBBjCsBCS07jvjPwUDUu/
1wuXLrlpRHdycBwCycDtXjBEIS/UeMQ7rj9BsE+PJB/CPUa5AEZoZD1WIasMkcnJZ6Vm40m9jXqP
CCrvgTzceW165GsQCHifwBCnWAECpRnDsonSrOyMk2IAZx1KlApfjjzWCBPosOmwPCLRJDmy6nv2
umy8RaRASV7dRa1apdRmQK/+yWP31S7Eq6ouinGpNszJ9pPJOC/quw+ycLOdz7gPJnf+5S8sU2Lu
N7rUMzgVQDvJXaA8W0WNzuc52ccIqhan2k1t9r1EGLlIenZp5u7ao5BmXNfyMCJam1ztHn7UTh2l
IkxLiEiExeMcbyA1nozYuDekPxBDlbUYAsZf3VXVSe3C9jFFxT5OoVvlYdCutYHuDJjGAPAmA0I8
ye1TccgRv8Dqb1n7+RYpKMWzCEF/sdf8wqWArQzaOWV6exVN8SX5sJJ97low0BE2MUok/xZJQIII
MqwEQSqg5lO0bNj1KaVd3qmWvn5VfulCqsseEaKVMYerm3XW5KcUXHE1DHxOD/U5w2hnpQ0NrRU/
USIZgk301Zfi9o8xnTuWk14ORlBk094Ypqvok/FYFlm2Sqz4rs2naqd3O6XZUgThuUVG0Or0oiM8
+63XoCyDSHmz6ghOSQfOWVj0t80siEl3i5PRo3xNK6lBDcwD2YL3rR5cI0cwqzQf6W7RhrjT1YG5
W+TJTTQ5zyojqEG74pIDiu2iHWiXr9GHodJj1G4uzWPjYVO2uAhNnINqoD3JNh467wG2xMNU4NRE
dBE6U6895gpNk3rAQDu2Yfuo5+A3RbQgicDye6hOhK9uRG695BLQrKW6RkvBY/QmwMsIjzPCVB0T
3hSd/tihfOH/yQRWuXjkDjAIxZKtyXZNCIqGaZwVWhkDGVRUEfl88URdLO8IEVtgkZSRq9Ss7ymi
p5UCW+aQ/sQb83cPX8s0aUmWcI640zLI6UnH0NMJJREH3R2LAbqKPVM9lRF1kYtgwBqEQKJbfOHD
vuty7V19QOSEEHp4Cqxy7jF56K5StGOzPrDaNu+y9lT4AcYjmx6/tI2sz7umfckYXSOSofYtAG3S
lLY+1qpL0mqkhGNSki/WfaP1d4nHgx62MJ27NriSIgWplvmtG3DqAp1klSQlAcb1IciDSw7OdXJy
olrmd90A0zE9Tkc/cXkiJzHhIfBCA/R5rS/eD+AWfP5JisAIB+AKuX/8McDt2k2CSy+lqNiH8eG6
xaHZzOlUi6jxFoGHgfMY/WjRXYXmHLT6VbfCW62JDN5ktq+Q72xmr6Imn8TjVHKshNRHTI9IuLfH
6iFn3srqg9RlJjJBi74Nsn9Wskplw966i/clpubrUC3Bp14UN8NELCCf296In1y/OBAS/ScLs6Mh
AZAC5Bddr37MlvZnBDm15DHO1L+1h79aGoieQwxgDpV0H4WowpNo62NhmdDFSBqj0ThMGo9OEJKN
q2mT9O9A3Dg09t6JYetac3pTiIgP04Gck27tAQRubIbu6sdavGCoarz4mf/Ln4N7MCjSRcJ1PA5b
ffRJ6JJQlZIOVdFXSSrJVgzZCKhH9B6t19+1LOJCT1X6FczZLx9n9zJ2G9Bo0pDcodyQW4dbsrFb
Yjp5SOIshx26CSJ/Z2uiqLb2dTXQ4EjNXadBaRwbbydFK7Ifly2Js9AYUZPxIZggN/BnlgpTEaWv
T61fSbYgGJQKD9Uf1TG7dhTXiGf6fOWNwVUJp5QCw5A3VbNor6UJNQk5tQLgFG5tyqrZ6xClYOOy
6jBUgFcaIfml8CskzmxjRLW2eFAzgMjDMBvI7DMiyuStqPQ5OjpH7LmB/D1scFTXYZv+OsE8TT+2
rkPdS2U/GpgV+3A6gvtB9PuiIv3TgHtyTDoDMpbrM8UhrIgs1JKt5XWwXS6Gc07t6GjYprO2Oi/f
pS5px5g3a4h0tftRuM99XYZrR6rKtB4ns876vchVNqMHnfo2JM8A4jn9Gnoyt+YhKg/2vKtjKK16
4npb29qYPVdRKWL1ZGEnwicUOe2MtejaKGn0i4luTx2CnbLiTmSo2LGOPp2HW5vthw6nvUku+2lB
s9jYqPY9AFq9ozjIJhvbveXRWAwIGKguBhGUR6vWvVW1ICRCrHFSAtEpwi1voDXqN0g9tfJBDThV
k2uO6PbwsZXhVUEA+t4W1afVa7uoEvcd8WzwhOSC4zGvdJp52FnfQzBfA4zENr2NQC2ZS/uY6iSZ
Z+4PaX/Wri+8S02KAAM1gPx60a1jFX7bVQz2oJsofcODsulYBm25I5Iojxx9XUwjwhKJ+DgEN3HL
YBYNNn3yArQHM0tou0y3KtPgf3r4zONDsM7zR7z8cJmhaqqkxFBplpXyJCaXgxXtGtjNpxq5LQt7
nd8vnyIwyE8WT2Mh8KH0qTi6IJMshXLTyKBnOW9FKcq+Gg/fXigeZnjbU+Vd+2Z+s/E59DL3OoXj
XVs5e1/2rwNQBawxNFtSzxlGGlbjUuUlx80utvRy/Vf9pKbj1zBpEW7uVQbkk1QQzokT6djv1M6X
1u0j+T6A2AWexigQ1dOVWcvObroz6b1Ql7JXO+KrVGlzDAY4dGG/ymV51/Qsz+qRK+RERg015KBo
GL8xNcL6F/LuPl/ecpvevefmstLHxNF/yoHnUtPi3eiycgYFbgcSOfY9uK56AO1Dbsl+Fn1raQVV
mbP8dyRttBMB72tXaqIGoV1CzXlRk151DaFaMKtPAZ1bhvltjResx2yi864MmthZZI1U6axMg49c
Dv71cSYjDLv8+Kbp2p/RHj/6cHoCDmPgkEXpJj4kLo8HMcbAupxQgkTqrXouFIagMWBh5MMbgk/u
Fx1PL2pmSJuYK8vJhRpgYVEW+v2L0hIFSJtXGqRGR6SESPjRApAo3nBIhdJA7CM+rBJ75FhtQMNV
njtrRo28fQYE1eDUylMfoh7g5AAkIuOVcMYsLpG8IWsi/SgbmXxa+CnQgx61tnzE/ZNnhIXXyFl8
O2qmJNJgPMD2phCaD5bc8Xwon0i5ieygHrOqeVNgXSP1gnhDSOxLVloGpac6y2lsv0/Unf4M4KMk
XsarJ/BbJxiBuWSnsYvhK0+1Y4TDebGjm5z1JTH8FNHc12O6V+/lyKmuqJmkpm1zpfG/lRqS6Blj
OJ8rv1bC4kKu46z6wHb7HH9AhQHNsE4U3ox9GYRTZhJy6gL/zF3rVHtMcOtdivawmXoCodmIoZox
8/K5LEX7iLz5o6O5FU3wivSBwQVYBox68444+A/1DDWGMe28uUWw4lXbqFq2fo/CRHrUSEmcO1fc
/viMKSEtsXJ/1bye9pMDUqBiCvZoSygz5JPpj/kXwJEu6IPVSjEw0DaWeZtRKM2pKU/GmxpxiAJT
gtp9WeJXXDuXyiUjk70n9O7R5XyVtNSrAOgCfwbGS2V+s7zyKymmxyRYkFtGhpp/2/iNWnCPlX5S
81lWzJqds+jKyyLNBAovK3f1vLfRA1Q2fYO8WZeE2r6X6JQsW5iR4UjZ9TulKpT1XCKtEAgDeeyl
RlHRRhyrwPEvBTJuGGpDn0KtqR0sjxRWVEHbMgmBjVPuWvlgMfY5ObP9ZEbMy3RtmXY2Yueptg9W
VN0UYQCKPTPTst8Q7tFvvtpWM2CUF4+JGChQIvcLLcxBnjJWug89WHaynUmkttbuisfYozqWw2+5
6qX1sIXtX9IcRdZqmvMfiUFOAzWkUnCzf7xFeOng5MB97WdIg8lpUWV0DfQ7oBMl4vo4uT6Jd/Ir
xOMM7F2KFf7BLrzwFzXBKOW9OfvhVflaZMis2SNh//YR+bvlV1brOCE75lew0C7lPFdJBZ7uR+J5
1hicNbgX8e94C9CG1CZ61ajTXMjAaFps1Oa0EA3B9M0z0SYNHS/N38BlCWr0sdi+jRpCYm4LVayg
hHosSx8dbXyTZ1R+Wmy1dGRS0dGZ+l9MurBN4ulEvXKc7FKCIAunzHcK5tdpTI1Niav3kCd3snIS
uDhDUcx2eZqgKi65dxirvOkGMAxhMvBKpglb5fdmQIDrAXS4spBwTNvAv0Oc1ZrRSV16mkJoytBP
rtCxnMN23gGLbzlcGj2G6X9l8VQ2M3l5jIvAcg0clloXmLSayRCh2siQVNDtRsVGOl8AEzHekQqH
ou3/6Aw8NGxM1ubIQlLcoI4C7obecTAC8BQ6MFsKbp2emCYTJrmLtRdsjPE35vl7eburNTFLEz5u
SHdqHuLqqP5zj5ESJZgqM/XYh8rv/PYrJBBDcUntmHAdvwxPzDTXU6O5G4mBK8sC0td39FH3yqrA
kKJ43J4ZBjuIpciOoOZFZRxbHgIOYN5VkRfWthXRRdZetsc8tI7EPbaT4bpLWlh83uvSdDU07lcF
JigcQ+uWCCaQ+aLMMdp8gW2bdbA90QONGcuoH8T00BauxHn1ZMXcOYLNhqDuaNddMc1nDpOhzCr8
AbnGbbExQMo0pKeN47zETMBXpSYOc889UJZs7HowGrsqOwzS5qXwqjttwFCSMeUvf/qjVOqYM0Iv
CTjnA1iNT5Pq1MklRqnr+yNbgUDXFUykPEtiQE9HBAxfr/ORh6gKgSFj1iELY8p1mBDDW5xiY2CO
Vm7k9F33QB9HudVN9VvPkiyRlaICjzHqQ0Nn5AWQ/iAP31QDTTLji2UNb+M022uT65NlebJXHkuE
sXxoTG2nARfLaY5pzyHfTjQYnpv9yerquOQ6JaArVrYnqb4SqIdd9rkkxS8zppXHZXgkK1ZnrYOy
ZXqQMzREOkmztWuIXFPunpNQX6DU2U+FZHzk03jftKZgXpPc2z4crFbAgyskeaqOKN4dnkrA2e3I
1kIEDOETAvStASXd6EG4UZSL3vXpPJ3o4lKkrJuA9TgUfzwKW7g5qF5Kryxx6KJO0kXxUTSoMZwW
F6DW4/3m1NnwhELsytytIg/FLly6JaI97UIWJTvPP2aHyCNmWp0x/koxaB4SDtlrvyyTgawDJXct
d3I5E1POO4nLAKRxeFPN1m6arW8VgMKlbqhK3pW5SpI1d1o1vsh9s4GDDnA/nHGoQkYuW/iU6ZBn
8Jh3Uf67Gt7VEqrWszL9SlyaAquGS2m/50GyDxPwAXeciUNp2zuP2euONv9Li52tUdRPcYPl//Cr
bpir+ynXLDcp2RJYdYSkI8C0sktnS3ISC42yCqEYr1e4+YG/fsnuroyCg59MqxGijlW6gDwROUYX
c4ylPQBh9R785Z1dB2eNlPPCyL6VKUehscIVEppGQ7BqJekjCv1r0FOBhRYVmM9yLtEvDJNvitMx
ifg0+ckHjEPAvXmlYM6aUc8aPeE+GL3koIyhFNNralZWxD6giANy+Je5kGj9KPsD5YnKKBzCld1k
f5SxkOOyowSYCbMDvw+p/Sft8ldpYCS3Tb1KEWlU7Y9fdXeQKH/UuA62337p6nfhUwfhulPj7SJ9
G0A5JWdo7GFbdkx2Y/nwtX11RaJ5VANgw2NiB0CzsoPgES/AhxC63xZRBkttBOe9D19kwTzPlPfY
OMJPlXKz0ZMOVlSHhaT4DXZx52YBjril9keBw6Yr5cTzCDw1rJmQQGR1uO5GBxO+bH041tJcZ4zg
yTCfQ1Q07EbIb2t1kzIYHdfO6JJAZ1RyEP88xLBn5dnn5obXwwCy6OsLMOFFcpVQLxxU7ad6t0q7
T4pwS+pJxl2SOGhGPPRfLcRHiNkWBk1QdJP9TL5Vn7rvhsmSDNv0O5aU2thot0FnMiKlDrFa/9mn
pz0lY/3eG36zYbyDKXt/D9cMIry0EpNd2iwtkdD72Ss7+ZSY71jkWAdogJ8SXq+6a2fDuVbtTS+d
xtQYdRjMH8cuy83g/OTOjKJQ2knIzkaiowk7YNnhx2DNHrJEWracf/akfFZSQWyoIenoPxD8QGiN
gCpg0Z+RWHzCrZNltPR+yQciLaCmmehqZBWtCHBZR6XlieSzeUhbGopCftFYVgC4zxKdgcXxNpx9
XEKM7kn5d2WC7Trxd/DmfTpAE+8+xq1bF2p4V1kxz3Ko7coF4bTJyGpdDwg3Tfcq0XFReT+l1v6S
jlayZ2Tw8Yqm5dDkzaP0FKkS5yIAPQCRqRlnm+lp8IJt6QcqQnSYrOQsd6wrj4XQr8r7MJeHH2iX
Wdf0bZOhIe6kGx1OIsU+tKDpdmdAzF8KZTFmVo4Y5/pOb18rcH6Epwk0QHyP5SlcRFZzyOOzL8k8
VUV2lelBgqHVsvLyLdfVVF1RKGXjqZ5cId31ZA+msCeZdGhRveR28duS+Kk8y34t7rD6P3k14zrh
/i6mBpkMFF29uC3S88izf8xkfpKXh9DZbBcz3mS5ZxiAXbK8GhogEzObxqM+5JrazTMSPjZ0xnjy
n01KtBmVxqqRlZU8zaoilnC66q9nj4deuRXJVy+4w8EWp2RWHWCPvQLK4+y8yIVC7uBojrIe571h
TiFJ1CmmbJrUbYJsW9rWKeiH6Rq+0CV/Oh0Lr9aS+FrjU8OZEBIS9yV8j9flgzujV5MsTzHAuG4b
/1ntJCMsH+yOdEp55vspvuHMBdJPF8PCQhQnO4zwbGOJGu5IHPqUa43a+51Q3FsQj7bwRO1lJ63Y
Bug4KzNKbiE+GCtHT85GjbdhUtYfffWyWM5VOUjJote1xFdeBuQg0jCWE0k9uN6/9/d6F3/WmvU/
7J3XcutqsqSfCBPw5haWVqREccncIOQWvPd4+vmg3me6z4mYi7mfiG7tJYkigR+/qcrKyvyuH1U/
UyvNbWse6BZV/B42Akao4bL4UCLNcAtVN/RCfugQS7DVcdyn5bSnTeoCRf9PNyGoTnf9czk9xVim
bC0Rz40sKxQSU7au7P03vhVKVUBi20467V61zfQvNA5p5Zzonc5GOVL+xYL8RzP4vynhfv1/ReN/
iR1visaSam58qf+7ojHloqTE1vA/FY3/+aN/FI1NA9liXUGYFzHjTS73HzljS/pfmqhriFqK5qZZ
vCkd/6NnrMrbr/i5urkJm6KKqPJ/6Rnr/8vSSbL5E+Lx7R3/X/SM6XNT/odeL4RWA0llUbS29MGw
+Kj/pLcmyJZTv+/igzrcu8qy9mi/InHfranzuqhtR/sLmaGeLIbdoDjLianDWG5E06cM/K3PNSW6
XthhQ0Zst6AnG3H2T4l1RUS9OJh5ZwUDnUtwOg9LrRYnE96wXSSDAOh6rKVU+yOSKEtfkTIZNxQc
TitKV/CBjPVp6qgZwkeSbFkSw6s2LI6FcG6AN2Lv6w1VxRYEdpev/egrFNXs/BWH7WY/zTQe44sD
kUv0yhYftyl9sRZLdjNANRfyMmeApjZeJOYfQsuqkeIkCoRa004dUvbmQo4KQkzYLCNFv5t6mR4o
fYleJ/1A9ZRWw7Jsr3JREjYo1skw1n0R9pNtTJS1UkUB4EKwZMoH+dSLnXLtSzN8qMGaV7p6HG0Z
SzymqWRbafsizsj4VlTxOPtjkdY7tGcHTUng82jeCtJG43/z8Pul1+W92TTQDcSWa2A0cnnC31tC
cavAdHcEkPCKVBEgcLSSoybCEz0ulN74vK6t10CTpmPdtqWdLBMWFGvo4QZDzXajNKkWR/o8DKNX
i/T2wznYZery09KTL+Lg4eWd4BtmXgV6NV/UuUeCjxxANbIZphtIFB1czjzCAWigvzpdqgZrhgzJ
nCpkffjSJdhGQYvw6rp7Bg4mXpnLI6kmTdptmvuxzumjTFvZy7qY0kFuS0yPxW7wiipPPMSmN/ri
CLK5AorkAr2ZtKYmcXSBJDZiO1EfAQdfN8plNnXqozDhhBirmPWMnMJXXQ5H8iDzPdTiCcFWwZGh
Zx/RR0xQ4UR/rUjS4aBY0wx8XOcuJkvdOavAExSdDIyEsJ+pTRpDX5zKWaeVZPvCrWlLnN9QFTtl
bPo5DtRuHWHWKZdvYdhROQwpUVBwskHboByE9a7gWCOZwE1aiVElKuWhulZjr+HmjKCGJvcubtD2
nJEeRaL0ZCBUJuO8e0E0xYZ3nJwhMhICKpInQzilpDg9N8YSPRRNAeUKW0h0S8zPDLBML9NTQYvK
E0E8Pc1WEXk0cimNvB8bKf3RzfhM68aniq8Rrhh0gGNkMV6aVroKjUSMh+STu4oDXVEiZeBBT0JX
nB+iScfAhS5bqYtSbx6oFoy99AUTBjlAJCdpqQ7PVEx3Ai2SriHQ0oAGUwFf7bRGRzq1sW+QsCLM
x31dgN8n45p5CIUqjpq2frbo2smEmQLyQU7YwONYogyCM5UUazxMY+Ktq/yltdkziYPgY1zOX1NH
QF/cfCF67XicuJ3HiMCYKdRQtVlfqq1dQy2jTeyxuopT6sNVpfa7ecdTvrGlSsUqYTEMuj/rA1lB
s5BWJIUfzomjqwXPPRMusb5ZUC3Tfaxo3qA4C8LecYt6QhFLJv+UFWTgpOlTVqo/cl5TNYQ7r6Hj
YGMmhegiXd9OPDfdQ4SriVI8ki4d4lpkbquIwyCuA4SokC6Yn238Zqj67P/oaG9CeSPgLfAqWWz1
2vflJZ/rycm65hXSc+rl5sapXjPaBVUYaWEF4WPsStWP6cdEFXq9iuDBTTTdGoQPsat1cRzDU3QN
XRNjkEQZ5mPWtOl+UGJEDVUcs9Tss82bfVTPIzH89LctwYgg0n/1ed07dUtht23nw8Cu6SoEnMhq
qhnqm2UwWBjmlUWK1UU423hg0kwa3ooo/zuSTditukCTlHRUUar2WuKrLkzNNbeeYxNGW6ytL5ZK
Dlvnobu08q5hvi3d8KDX3R1u2Xs5J9cuD+ln0YUISz70t+oVt5XQHN7xwUgOKEDapoZQujLmJSKG
BkeVHDqoQDvUBBGBjOHjleOhBzosKPmik/yNCcoUXVGOmg/yIj7oKNjb+L8c08I8062+jws5dtRF
CdIYMMbMaSmWoY4HhhgDUprKCxjIe56HCY0cy3ediPt6Wt6WWqn9ZlReI1Q9QSWTl1mUHuJ40ALp
FfMcNLLbSHY7dYmdIhFp7U0M4k+9e0mqFBYecnJIUMObEelwVLr1tpbjX7qxQH5gDIfhoyaJEMRk
wYnlv9UaV+gxW+aOftnqYnWR4UGTOUhTTNnVfIX8lJ4qA9CEtY6jVVwpiAdMF9F6MPuetlE5GS8C
ziFj3X6vpjo7dOq2Xs9nURfzEhkeAOyejyRBhkqiKCaFKMOwt9yRA7vJEycrzq4/qtYezTYVHjAF
82crukTaIYT449UlO3eaaOExBjicyhaKiWyGfj6KSFeQ/6esjzqD4Z/B2LJBwzvtg/IZBlKJem+o
VzvYw3qFNcr7Dkcnx3pNRRWBjEY9D9A1aBuqDvTo3dh6zI537/SGEgLnRp/PR+gG98VArQITTVwG
9Quq6x+aMP7Rkb0KFfXH5ATyZRj8k7Zpyk1OIi9vzaQIbg1bwxVkaZ/rG2VBkQDsrWo/pC9GkvLM
cAbxqOoBlxnyWxGO9QOXV9uisriWwcFhgKUbijjvE8nEQmjbw6dhuassDHSdHETfv1mq616IJ85i
dfBhUaBjIBPKNAbVv6nEx7xyiZaOmkU7A27GP5MCytIsAynzCDVaF1+7UHsSs8Rpo1r9aubHsFEQ
m9GR3Bs2BYOEKArpyfg4GCDKq04lHBohEKAjxZdlJQnqI5Qac4WtK5V+hoKjtEYMebAcRcKCJSFD
UgcDIZziE2bQpdeUs9iWn3KvvdM3No/hUU6kAPciD3Y7yZ75HGa7PkZWOF90b0D1qNSNoOwRPRMR
cyP+WLPibLTlIZ3aj3XBCqqZr7TUPklNdJbN6ltu9D2wzoEO6oO5pAiK1S/SYioeRkdHEUYJdaYd
s9GvMTgNMBEbAziN5TEpzc9y+NvH3RBUHXyLYmoLEtfqC672kn3BjwriDEUEKTJeuzI8d5H2Te+X
7M6h8ZPkD/U0Cud+HWnQT1FlyDXrLTWV0FWQwsXrm72v1qCNCpGzmOV1wUUWlS2DGlh9LBV9cAkQ
zhGdf56ZWejntshIGZZ8QfUN0aPKYcJSivgkgfRXfX002ugzGvu7ngoHc4srxQaj1m9Via6axLRO
usJv4uQym4nNPbV+ZHCQprLqSJ2wr9jBIX//VsqT4lXAoWhdh1NRhp5g7qpxcaXGK8MO8ZppPWpd
fqPxFnO1SLz31BgprLO1zIX4PCztvjH1fTals9PPLytm2FtwGm6uqBXFYnh6sUyTta4BtfdWIOH/
6csWDalNZm1SdkDSNa049mqKUEjKyQljekJbwUJmEjkWS/2aszHoVQpeGb35kfBpxOaTJq1wpSWd
hlM896JVo9ql7scadRYkzWlZuskZTmaKrj1LLfJkU9q74did5S6Vgh4OKwQByD1quW/pOgQoKxda
joACcIyjJwTTi07MYXt3oLWkJgi4bIcMphxILUJbwtKwZYls/9RMjMrVmQaMdPs1PnPNP7/5/T5p
Gug/Q45g7Pbq3y+/v5BhKdC5839++O/f/PtnhhxTtVqS3e9f/Pvn//Hxvz/8vbD/8ZosS48wwErs
ycpe8n5fxwnb/fNP9v3un+v8/VWjSTtTQds+R6Zcq4Yb/Tm1//vGv18wFmwP//7291961f3nz4ZW
iQ+N6GhhuHjWYCIduH3G76sQPvjPl/7rZ1i5E6eSJqOD2alZdRi2LzQFSKhPhDROhCKQ7u8Pf1/z
+0UDLj7MAINOpz9X8RpBnPlvf//vb8dMWhxUIGOnobNrK5b+1wulSkcFkRGqugQJTW2rC22imxJ2
su7vz4xxzhwUDZGFmZPQ75bucYYcuzrxpjIaF5us6O8/ByG6lj3qHEPQINsrnDv1gdNqxSpKOqbp
3fRS3SEoDT1O6gM9O/Pb9KjcKnu8VE6DcNiRyAUA+o5cEDohL+sLESlSfNUXsBeu6g6R9CF5lprU
Vosb/ltCkOp0AtgsHjv5SS9oMGLB9jKcaWp7zJ/NqwLw9UVDlVz57XKSiIednA5zVB3g+/rDD+uX
XAXHRxkKzHsLteUIJ0AwdskHniI0KolFoFOKQAGKZpmg/8LgIEMsZ4Ew7VbjO8w/ajQxR4urfHZn
TPE6pwuUl9iH2z35OSxVZ7bDP/VzdoSOJcXuVMAOtmnCp2cLVJIj7ZwHJgaaz6pKQS6YMYZVPd0c
H2jAu+YX87qyWyCEGmAfJyJYFZHMxpfiUD1FvV894V3S5ie+aqcypitpjfey/LoCRNK8Y9KvKZz5
KmFTThGOAg4n1+ADIkfjvCfv0Q9Y52KeAFq+sxzwaSw0OJLLNjuwj1Iiz2AcAJxVhHVg6hmnuqM+
o6qpPs9PqXgXPq4dSuOw8XfYYyjH/AYVxInyK/pdu8rJb+WteUTQwtb8jT2I1uHOsKlGJLZhFx+W
/0qXNL4wFOnCBRtObJ78YnARjO/pg6DPKZN9IFeE7kgxUWx30w/Q/V3rLa/qpfa+SEyjk3WmALS8
UpwX3kHwT5Fsa48vkO4vCIqfehStD9CeyF0Ul/SQEp5zbTAi2ZnuNXNGfmyrlH65x9QVHPUafpv7
0Tbdfqe+hc/mXovsQL8mZ32vf5ef/HdirrUv+j7/TO5SE4TfwuD3L2oKr98Or6j02VgP2NsAKDur
Y17FiIse6JTX3R/xWr4gD3LlVKyQz94L3mxXJKNu8h6+fVl382pexdHT8Mv2ZnUfRqhNuJlsy9oV
EAnPb8PHmiC3A5XiboS1SXVvfsAzBcenVKq479XDJXp6pZVHctvcORqSLV2Mys6rxtV2Oj0hMOoo
aMno4biSgwqsvQbS04Kv+D08aQ8/ytMTTHXB+empbH7SObSpDV9oF+TTkVu7P2OhrbnScUU2iHq4
kzzOcZC/tQoNBzZHGWhONzmWt1nVNcIPYnGXxaO6c6mAYXfZnXrGeEzYcYL1mMyMVHXO3fkoJP6+
uveASe/S6v7XTwE0/OhQoHjZg6U8DZDmUfFUUpc2Vzui08ht7rxvemkCJBgbm7ns9LuE3ndITk79
pzuRocjWHzUAZwHrcdYvJtvXOT3BkHBHX9bs5GE4t5f+RkMXeM7FPM8YWyd/kt28p/ne/1H3LWIn
dm65qDDA+/ydKT+ZE1hOTo5qG4vbvnxlQbsTHPMZzIfzm4ptl3Ip0H17d1Hd7Cw8hC6WRUgSgNpt
y5mHySw7ClQfDttgdj97TEPs6U5XVAgz4FKX5zDaG2Ach6g4igftSyjs2UEf9LFGCJfCDCt5Nzf7
5AEhcarz1PHOsx29A5KkzvqSePQ2+dl74mWHBnToQJ5TPRIwMXJVsGkEFI8+tU/jMyVK8cTzuqfT
jTYcv5Xd4uG9qq/y4/C3RPxqocXbR1Sn2emxoxf4ljNqFV4eH91D8rSsoP8Ooodo4n9nE3yBP0S6
QFkNiowB+OTqSrXksJBrPYBHhzaJpX6M31rnlv256X0VQx77Hc231TH/JuIlVexPCeFNR1Zd4QGx
ouweujMkGGQs+MlWdi/3q2GDRNGIdkFcpEIlwS1+KhS0HGIr5XP6ge0Pa3KYPLawxKPUf2ayVAGj
4kUHjdl0j1+Hxwl1/gujsx7RaHEoHLafpmusNrkRmkiK6eek8ei60QO6nNTxrTpLPKLOSV+zEdZE
QFUFzOvAKowgZ0MqoNjuJMgnPSm7LhjuksuRimEPnY3CUwpeI2GMYdM9wOuLYK28mUc//aQu4dV2
YtyUTw5LjkD08I65G7E5TLS1v6OCm1Hk8xiDJoge0fzN/flzIVIV3bl2gX/YoJ3t2QPVVB/FYbXn
nUQd5luBg8JEOcc+7kzb3Ks7mmz+oAYcbo89IcRL5SeAy/z5nYbM6iN6zG9YlF6euETxp71xw9tN
n9l6cJ5J4h3rbZ9Syd5D047c9aHfIZX6+/9o2q+fkS0dI8/v7rOIuZe9uuCsDy70lvCxvFb36h5h
KKnucIJiJCBUTJWzZN6sB0huIfFr/qzqRSPYDVKfK8jWwKJoiapKRR8DR9KIkogQQFue7sUPJwPb
yMvmz4AQMfUbfGcvzHOOt/DQ2KInetGOaZV+m3/1ztc20ipnlL/paLJWmoADyuck5QbRD3qUPku/
w6bEkz7ln+JgsJ3n1peB4QYucOBzOb0lt97yV+2SHPZ0SZQ+5te21h34eoBB5hb0hSA4ZuvwCSOv
pzM+fFz3yY826E4KwaEyHjDGtUfxTwx/gc0yWB+yZxLvz/5FvLNQf2IXtYHooByb99RtHDZP9ozG
jmVH+zSOaNHCkfSj4/CBLuaeZfAafeAHc1T2zTHyBRcAwHRGnyP2UHXXBrdSQr2r/BEdEwIdEBCs
Z7zfjcllc6Jvw2/pvPpzRbbPBqBr4FdY4wMPp7ubNMfZorN420NUODJUO3Wft2naBNi0Ik93NBU7
ST12xw6DM7tf9phWEqKx1yEV7ncU7lxWvnmtj9TZHJIGQQKsIBxaIYMQw6kHvorFbimu6pgfVc4v
uOpZ7uohwsdQWXyp2BnDzcCldIIy1aJE2tqiuI94tHq619QjckfSU+YYzk9g0km/O7pioNnEnjfL
QmTNR+m3p+kXwTNwBz9q7eG9vcR+al3rneEFoQ+a5YZ+b0PVt6cnxU3oa/OmR8gWE11Pn8gLFV+N
8NzmcNW/N0KZrFhn4ViX4iFGSSjpXCO6SkN9oO/ME/6ka/WgO8zlYmd+RHA3Z8R8hV1vfOQmk2PY
o5+5Ndqsz2qdeyLawajpbq4Hs3ED4tRC1JVs2HhCIJRf8nO70LZCH4svN7Rb6zLY9znEZvdddUES
YmYK2460y/3ykrorXM9P9jbOEwJpyUAOcaaCStZAq+4j6l3YsBOuNPeM43cGGNsTqLLwLuw8sT3F
h+EHFej7ivyIU9PqDpWXjR0u/cjm8dSprvbU6Cfw+FI7LBjVjt7XesQ9YkVcT7U7+ji0YESWFyhZ
vissbY4rT2eNuX35KEeExu1trXe1r/6oP0K9Q270ZwoUkzDirb6wzo2XzOv3Iv4iexATaHwL17Pa
oCt28SShMTo5ce8BEmMFA1SStSDQ9gwEHbk63LoVMT9M+GBMIoRnC45+G4Yt3pGnI70kMkgQ3VcY
pLNa5flABwaQypqfccoTnsL0IcIU4owE8GtIv4n6MCMjCAT8LUho4mzjwd4Hd2RAoJVrDjgTYLIx
2jkyjBfr2KX7+kboAvwoTvtGtSn/1RBVtmfpsfwHTJoPaeqzniGDU3ji7H1Wpx18M9pvZEc/LwfR
o4sIwY4qu87HCi7o9sT65lDk6HX/COopTbCVc+lixFzPEwmLsI0JkMrNbM7p9RWWzPDQXpd7hZaq
7IvV09hAxQgGRJNwtLh3yQ7KwcAV6ARpe0U/K91tEf6E8xs83CraNhfsuYp3mPtEhC89CDMheAxP
xpGfaJigE8I3LD9vPAKMJYiGCwHqeiwQEHFy7QLQaBwGTgF4qEGK747TnMNt9JhK1T2/CdkzRZ3D
AoVl2mufHSfBdM191P+Q0O1IwgaXxEzajfWuLR71+AAhRQmf89Qv2Q0qZxMK2sIXhd1Mpm2Rtp3q
s0VeTsyPBtmWch2kC+EM52NfH9jsph/zZ6LzE0i2ddPFtwycPvxsAJKqnuOI0pbg15jMho5YeypD
c6FIG2FXYrC30RtiK9gSZoes3RnFsYkweHHn4S95Al1N5g0sRIXgj3gfrU9Y0SI5iJ3ggj6jK9ZY
Qfuh5S3CCZdPVCw7wy2j4LJNv511KamGWQHlmKxwta86fkr3pbGTfF061OlpQQ+VIIxzRHOp9CyP
UePn8Qk4urTIW08ZRNqwQzZqeSrQpRtISLCq1rdepgLCHaJojz3FzDsPYKW7g+hA0A+4BRBAZNci
C5bBxVpzhFSb0YG9M9QP07i2ot+IB45shHpr9XN6h7lufdYCbqfkO5xK9FL9yNgYoDuF5O9V83SK
Xyc14iwniJ3rA8j38sNmIw7YxfmT4nNMUzoW84D+r4V4WbhrtBD5sbXTMXl7aSWviL9D9GR/OJLo
96z2CdI6OH9z8EKGrw8RWAhHEQETe92aP86COz5zPHA+2f2FdYPsACVs/4LuIvFrAx7uE3f0t2IH
fuU0dvMQfWQf/em93lf2e/2t7OaXL1Sx9TdLcPrvGqsE8jSS0uQjYWNazjyEF4OYhin6B1gARt6V
XHaXnIvHFDIjGDvILOndh3BLI3dGN8+2PhR3vMy6l34RdhmOwjFmnJ5ryJNunrGhmvv2c3xhL6UR
6TFh7klM4rkNupHUiGoSVWSiVL6Wl+KcHbghu7+hFQV4EKCsux28oO6fqeCz3ZDpZYfyUta76Wn+
pvOLkCah7wE9qQTiPGAEs7qBvfsOP0ZA66nyLRncw8RQh/KCy+7KgIJK8B2yxeo+MU+IhmjX2G2m
83aQzDfWFp9E5h40qCeRNgwBCw6T8AsCachXADXcWLysSDrrFA+8gD19Zg+yZcKnaRfTF2TPe+kU
Y44kOMtP4tXfBec/rY04D7rFAQ0gElmn+SvepUeWO59SkDRc6WLLvjNUnX+SR6TKj1Ww9frY+vn3
eqLxkn6J3nqyfI696kyQX9e7/BIOlzJ9W40DYkncFPq3vF3hmulDBYRAWLwVTIe7QkBlvaSv5OSG
L422tpN/AJiEz8wLiy+jdodHROFY0dyKD3mX51DOV6ZWfyFTlV4IL3Wnf1NEFzqh4l/EPU/cCNoL
WEkG2Qp5Rr9sPKzrFwYnoSDlSF8AR0mHO6EHWE1FPw9JXBCDMH04iWyzKBe+dbXPqonY/wQ7OxM0
adbzjzH6kSffZ5SVZ2dUPPR5zTesY1y0Fqo9aYaYeUp2afVLQtOsbb3w4f3kIxmD/peJInh0THta
Ut048sRnwa9QBeGo1k79NTLs4Wl6yGNf3odtbBPNqsq1Cnfimw72oV8Rcep+mEB7WLiJg2534rBl
Idq87kc3+2hPLT2Xz7gEC19hDVODjhdsGb3It64jRRzVCUFecGA56aX/0nyhTn2anuNj+NLeJw5M
kk78LDFnMe34EXkC59YaL5XoSpXzMR+QawROtAvfrRZ3JIRwcSmmu6H1G4R8P8K/462yThXTq94B
c2XJbcog3LmsxApypuXiPF2Np3p8nT44z/iYdxS5iYX6t5f6b9FT/ABvImeDU113FFUdXOZuz5Wj
0B7wSDSC+yPHdeXI8rEHeEXQodrBuABmRBXJAR3ofqB6xg5rlqajdbTFH+UYWE/E5sfCI8OkLuoO
YJjym/yW+jxIMXuIHpZpP8hYPxwzKrrrCaqI7JNMcDyXN2KB4l1egmeDahgzla7+LaEj6Nj2aTsB
ffY3sOMnbYPcz93uvGQBPxXlo8AcmvewrNfuLK5gzV566pCvhnJo3OsQZ8hrBVaDSaJdG7Bh7Jk4
1OyOxR8TJef2iad+FikAI0eI71x5sdBDqPJPxGoZMexGotquebVxEpdXELpSP4jGif5kDSGa9RNE
xoKCs/3nQQmPBUIoU323jMe5O+pbHKon19FWdnW1e0aqy4y/YRyOCKs4FUInQxD+LS/M+i+wEUsN
5l2HuJzhtaHLhnYix9/wEVvH8MeH3qu4ocsbdU9GeETfF/ln5DnCN3A6QvgSzIOIl2wJwLI+CKGz
Z6D72G4QtwI+d/qXHrlTZ0PcdtqL9dSUT/i1HhGT098GYUfi9cC87wlWglFyyN5eRrafleaamNWV
Xsg0zPJDnEabo8osuQEMyc7sqHwM8DVZG4s5Zlcn/E18ZMIgVLqJ5lrTH97sk+Qyg0kKKfYSka8D
6MpHDTIi2aY9v0CMhj+B/isKLRxvJAR7PlmOdthmVoGcPWAX1I7+vNsG5H3TfJvYSCmE2ZyVZNGc
iLDDEjAM0/vdAYsz2+2NXL2+FWQ1evowf25iJi/EWmxr8bZdxdvsY9MjLg3fhnv8RepCXAyWywaZ
+GxLxk5OjyQWx5+8dsO3RL0RYqaAftSE0FpaP9ndZvr5AgRN0WwBR5koOp1p6khvgBosrQei9nzf
RedlAY3ZSZzSL0jfzp9Y0OCQVAPNhJKfBXtSe3tO4IoEouqOL+LESnuEUmFYdvosUqbEkQMTGdMT
HhhkPCNTsEL01qnhnKe76i0HeJ7E1T6LTPnsb3DJ0OLn6aMjQg76RnSPfQT/BP0nFSKkkMCsiBHg
smd/InJFWB0oI8IOQi79MsCasunVRnLMJ6LKdAfIXT3gX6mFYDCEJTAjoPuPoEo/k/aCrCRMq+iQ
7l+FG5goWwbqYAcgJS6LB6QGm6E0cM5fPGnoqA+oSFSrQ1iFthUjCjElI0XKDiRJ4RuCw8pLeck8
zrY3hk1MX0LiLPJvE4Qmc4G7BPGTfta35D2L9mwNXE1xnz95J7YVDBTApTjhp+GSw5561klqHbPy
zeqkfKpYGLHBvce36SGZtxmY/QlpGOXuz2l2MbSAN8u7G7uWzMiQW9yU3XhDDWiBp3VqnOkPqhPv
vB778ZpJ/UknqXWbjyxkwGqYYA/mmQkO0mRy+FQ1iKLHgLB3FYRYmUeivqUjcDcmD9Z1alFSQkL3
j9a+FEtAqY1iKPkrJiksDsFpCC4yT9Z8njtPY9QoLmFS5VGxAC9OjGtMxIfrR+1jJE6Avqt49eBO
DFMb8FY0zkdbk8ML1ZnNVOitEhCXsOuFdiYILQew9ll/Ly1fj3a1uidy7pRjgQcqWz/XLIT07AVL
tMvbYKbpiMmTbJkHWzapNeQXKBLMypLar8dzUBFouKzI7jdeLLgCJwFT5UZgokaOAlhR7bh6rpV3
5h+KxHwGT+fpolBZY4nMjKz9XrnzgexkjEfNljLDXvaLFgMNt5Q90ET+TcpV3cUZX61nFG6R2thR
WK9Y3vF3PX8zqMP0xp/zOVu64jLQPek5YklHhpU74r5qwp2RJ+IKCmajhERoBPQbHLdCr9nqOcZ4
5SxkxBkvVdgxRqmIb+AWBiEXQccTck8DYA95cc1TBKJ8Z3bynvr8yLkXCrtKfOWuc8DGJvsD7M83
XD7Ier+FIxq/ksGt2Sk5+UippZoDd7tNUhTaXDGGpy6HsHrxGGZb5MhD5ZxnVCG2CwAaCBmz4ql4
Q22pfZ56DzMc/foMlqRDYxdXzzXyiNgVmEqhxg4Hv/+Wu5Qo363C4Y6+YkQT38ZqJwp/VWD7sxnt
JDC00QcnAaocTG+btKanS6/MFb4FcpW17b3/9cl8gtXvuQSkJ8A0VJs7Y06SntQKZHuPvZoL5V4X
GEE9yXAw13uGn4/n4C9vy3pgWPl7KuPbA40c/oh7TxMETXxuh0mveFwVi4jf8BIexxTMMaXh7ba5
WwyVuLS8cxk6hoBrpLuG+19rXL8d7pw/4nqZBNtDqqFtuiXMNnt7gOSgthBv5Rtx6U7hgWQjyjl7
iJIAWhxzcJfz9M4HjzeqBAIZk8/ncjv8jy5A3lAH5tEeeDzgwhlZs6reDO3CqtDUPUu+UI74lQ1U
BTSRFkuPm4X/xkPkzbaFkWBmHzSaOzQU656No0r+Y/o8WBYIn8ELeezcIbeJoFftjnrQPEYy3qOg
Q5hVPDbQJLf6ATRQol933JayI1m7Ajs4nDmp6lqu9IwSJ+CJkAEm3JjzfHgI6xm1n8ZbjGuK7Jbo
VsaV+5mYSsSDO2M98Rh4rbVuAEoIMQX4Wd6m1EZ9BXEn3GGuQuu8Tz8aepAolev0TDi8jscgmQce
wwqkYNitcY5hTCp3/iAWT5N1ol7H/OBR0lIVFkEjBXwSNfc4J+A+pEiVYOniIZa0rT6DtI+r4rLX
E4UNlgXWbj1t1Szr6/BEgTRqnW0tpk7/jC0oqEfdezGtRAksnYASG7JBlo8WhhJ/iGXA1bGOtdgj
ckT6o0s90XLqQkJwcv+0Wi7biTU8jv1bCk2sqxDG2hfqGUqbKPsmsivyueftV38pg0rcUxq3aLCN
sNryIs0XtReeMZeJ0AVrz+hufMvtbgyu2oHDQVwe4ss32q1AuzHzljLXNrDREb0j9geSJxiOK2qx
2/DbhQeCUyo0mDhmc1fn/b9GmL0UPWk4lYwPMobkwlnr4Ldq/pn3cN24s0XweCSsRcYHjzQWXLlV
nZz2qv4Bw2M0utWj5VaSXWYhnAJDdmXBY8DKbhcXiJptq4mqtRJ7cHVyCJ8MLDsQ37eIIZJIlV7N
dWMryFIsD4yppBJobJODBUnrfm37YHLf3B/PlWkZUrdTN3xyyo/WZ/MYck8kTkxG5ONoM/q9JO5/
IwRtSuS06HkIZHa4iWy5KfzIRD20Bf41Rz5+mwSoM6oOuljm7ICea2GggnKSldlULuTSQ4/caIHU
aGVe7MlqnIDd02nQp5HhAj0l+iuLkXacL1iqxdM2XwWHdx5xo9L9tHwne2CSkeCSA6tkbdX0nFm0
hJ3EGRsJ4QVPMJ4cy85UfZ3OaBXMc9vJQPmKR85MQgulgwrn1syxcp9oQdfAqPC2AdeRo8IPxtH+
xOQO7OXQu6gwwp5yad4Kl+OoPELpb57B2WByWOZRQnNAKkGIHo08DFgG2/pBPceEX4hMJsWOdjhU
w4kf8Kib5tg2JBVoBkI+dqaH8A8jKspnmF2Ig/C0WQEVewh2kt0OayYUp1sTI0F/Qct0dQBaRQqi
lD2bxEGYgf3GEXKflTV0PoRLkFx2oBKYFDpXgdQeyjiLeWAflmWUXxRS/ObBgN8v49nshNTIsVdU
gwIxqchje8akm2nIXeBIRgItEKizQFsPZwfUGIhI070VP/QRBHA/Elk8Xp8GtFKw0mBkmum+mj6E
LxgrbGPqT3PArXg2nwpc5xhTwhvr1Wgf686Fg7jNpGEPs1yhfkqQcrYEFx+5dj0q0QOVvQg1u/i4
lK42vo7981b1AkqIPUSCFVZoe2CvkoGccIGCmvy/2Tuz5raRLk3/lY6+RwUSWwITMTcSd1KrZVv2
DUK2bOxbYkkgf/08oKs+V1d3zETPdVdEMUhKsigSSJw8532f16Wxd+u90UYACgCPqjtwYPJRcMii
+KclVRM3fc8Z6NPro8iSUKHhq0G4oQyFGLcO8XR45kss7WvNkR77J+sbj8P0yD+VpIA7sUQf+dS4
ktfwqsKTVTyXzMyIuccWy8AVazsPySAaWV33dXpOEVtjzYsOayXNeW+h/fxCR4RfL/sNZx7/8oon
AOzD5fS2cTgaGfov6wKyXrNLOmlHVhIEyiYD47DjsBn9J05LxOlx/4lILj73djo5/FNmO2TbfvjO
Ac8MJHafOHXJEOIXcUCl+fPMH4TYgbPCglvdbQJ7L4YT3pIbM/GBoYEZz65/SPTBWnY2rfNk01pg
BFgYCFw6e+ZAI4e326qfYiouFpbrYsTJ2j6WXzhmOKV4ZaxEBksur+C6nLMYsXLwESWkH5VHPjRW
HpK7uSxxfVy5zdmmf0MQwgLF9c4iR5SShtAPokvWKw/wWAqwRjywjI3ZnQrRGVObbxLYwS3Hzlr7
cO2jWcZD3kOKM84WEK9O8cgEx49o269DBj5WfqpKMOagGb+LgDOslpx81kTGfbLQkvnf1nqPf4oS
pNizhJQGkkmIQDjH/VlPHP0JtLPxyDlDP610357RBDCSoRLjr5ffWeQf6Y2yWWe/ul6+UZ7Q/kRZ
hJl+lRkMPaq/I0oLmslcnBUdppiKXN0Olgh30Nsq5KQe4TuRzeLh/yv32u2GmTdzfYzllGnR5GMb
LGsW2CvWc1Sdg0o4p0IK9D2gqBX1iuEUjs9t4uYT6esoOReNpbUNvKesnd2TgNZ1irqraRoRVe1V
UPQ9wjuwUVyhuIXFMQXw8GjrlEG3haklC1S9tVRBaDNABAilsAcg3zicSdq1QTuziM8RjTMVCH1a
VPHQggzYCcMn0mvvo15JxQkOWYwVMyvXQFrglL50XshGKnEarlYkgEvjv6sqedMxF5nW5eqcmmo/
SpKUWdCSsD4WiKZv9BCV20KKD3NI/liw/uT1xyEjLLu4CB+uT6kCZk3k2h+uX6uqYjnMdG7q1RZ0
xadWfTCcYPHylo0TFktkosW/bpzEIJK8Ph7IBDyNZFncio4TV3ltd0qK9K8bt9/7PpiuHpgv5Yb9
/Psb8iD/DukUPk1dMwRab9S0EKT++/H13tRz+FV1dQTD0zD3WLNIr3dLu+Gu1bT5HpILIHTkmqC2
odl6M4GHUnKOZOj9N0MMqOP6akMLRajqCihA17vXJ3/94PrTKDv5yu8n2yI+Too92NDT61ESJeT1
N19v8vWTgXLDa7jevT7pt93nyGaSOLu4lZLK7thXcqVr1zf2eqPXh/947vqF63POmB4AGGR7V+pL
JUuxq6ekQ+oCE0Ov6Io0IXGq6D4p24ERS2rZZmC+4SSQAewJ4IAToDKPLmMeBlu/lM2+t9qPms6M
QSzmh2t7mxhK8I8/+9IG6mTF3xKf5OFg6k5NHA1b3fkMRgyatpwWWi4nBARTnTzUFkIZ1zNs/VYj
XdrT82zDnJK8x9kk0fGvTuZiGUnQWvRjO3BBnlYGVl22aJoXtkTlvZpXN2EIGaKfQnOI5vBb1X9Q
Pg1BX4n6Bdu1lbFdt2E57ZKwAyfutAxCaJJ4KnhaHPHY2QSzux7C107HN8NMebKgOdz7ipDJCIMW
WwL6c82yc9My32Yel7RmGp97dJUtXauwKOO7thqP/nS0M+EyhMOGH88QlCsgMGnkk/NXavpQLcRI
zH0gLXink2XX18OwUYCMN0peigTW+FJ07/NIDG2fUAYFdNsAwzEfgwW+L7kI4T2UgDf6dCNydoUW
UxlTtv2uCyveVHJA9ER/NLLdXatRhFSCHUbVZJ8aeziip89W3lqTs39upMyOgpA5Dbo+C2kQBjBx
GBONX6eGNw1TtEfn9RPpIHB7Z6pNG/gHZsXNVOFom7/iDxyRZk4o/l14O+lrt4AcINOZ8IiRSOCy
yb9FdIB8UfiH2bW4eJUUj2nNAGakWRXEzKMMvR07MxpNG+BQQ1rSXdU5H5x114UV4hjSQkTqhYNW
ojyKHkhq4ayZLLm3U/2FoHBWdYsUs94KL+Mw+/c21y45pidinA2FPWLPNi2+yIFq1Pa/RXnkX5KR
CxyECgi/WfJZBOwM0TGPR8tZziMwqk1n1/U5cieMEqT9TdJvNqVYy3vRxGDq6/IOO5hu9ARTaCIm
3WmfjB5RSDHoxYJizkL6r53jUhZP1r4ds4YTKMSNvy+dJHnSNTEJQfQ5W1uI/jbSLslfc33Ms2Y4
jgAKirhtzr4Fh0X6+lB0w9cg8cVO6w6tCicviCP5NIqM6162ZJsyCbP1IGKfk0koXi14h9Zoss3w
tuWe995ZlHNJBcMxoB6xppqQ50yuabPk7o2ZfYbvBZALJS2RHQQ0SI15Lx+/FNnKYjFDAWGU6+/i
vcuEyF+tMPZh+7h3p8I5uYU5JU1J9b/Ebz7pGexE9F0/Jcl+eamgk06eiC6q7S74aYYzvpVzGQsC
bHoMNC2NMy4BzBoQJA3+2fdFvrcICeB03Q5k9J5s8zwEmGf7XjmnGnEENj9SvyUqNmdhk9TmoOfK
oD/hkBoBU/nvdtVUoEKDPWH0XAlU/1Gr+qsGr0dMotgbt7xfj3ScupG99a3SucDv+BYWbbZxsnQL
vJZAEywq0Bn2M/W3Fx0sVxx01mJpDrDa1BFaD2V0ds65jkQDXHITY/bW7IpX0SIyEJANJVmYBBKN
1Fvkhdg7J5GnaqXz1TJeNsWYdreYho/CtsxRQwl8AnlF2q5/5hCpvpWxcxfWiNeHZv4oKvZxIza3
QDNZ0z1tw1R98fr54IWDdTYZMg1rNUi2s0l2bth/XGAoH13bJZyx4dLdov4mv4XoJfcHudXuE44r
TU+AqkiI5Z4oxa0mEvImynzz4HvuZxWJns6HyY4qc6kJGxpRahnYE2LCCtoCvZma5mMjCG5rUqbI
sEZi4W4aF5uO3QHZw/96WhJP77M4AgPl1IQDUMgEZXMZs9Z9Grv8JRZRt2MxLo5O/jFIGvt+iNtL
lBiXuAyzDYrMeRmWiaHOmvQGsu6sJXHP0fu8jORF6eznAsAFiXr6sdmQ5qqPTfjVysx0idrmjgyj
cp9jOsY9YL+Vq0TCjplnha262C3wrEKkn+pgYp/HJGMpxZ2wDMsmjKWdVch0C/joE0cpZDSrvQuq
ge35pKmbIx+YcW8xBUz8D56ltqXxgy2W0h/kWVzy3nGR01blrWkpOxsS3C4lu92yYOwC6dWAxBPB
eYynlyF3+mOCQ4fBw9oiwTucqDy7y4pu58nqZw+Bd4+xP8akjglU62NPNjx4UefzUCV6m3r+vNdT
G+wqOR07f+FS6znBztdsj6TydpVdfhIT4OCkX54smTAUcyezrULiCJqmxvgYDRdndqltWVpGwsh3
2nbGi9NCwgUCD4jxQVU9PYJidg/GJuI4a5P9kKVQxQL9waNr+JDLW968Zm85pDVWQyI3MgA9XRQL
EhfLxRntxEdnnkgaE5Y6DT6GpD6gqdANTvmC/edBL/PFmop7Kw+irTQVLggK+g70IVdUtPMip4MC
cfC9zpttmftb6nfvLbbxPnOwP9eeoFUuw2MGvP9QEdwMhW68WEv0LLAhJ7WKGJmENQLujdUQCNBO
/ccoECztFl1FEbDZMkn4PTNUm004IpUJ6FMpJzkGNi3Nopb+cdDbJdoVBJXRtUJqMqQoTZuB3lzY
cc7YYtx7skFlnk93uB7nov6Jcf9m5L14a81rp4iVJHMWhMzE3x/geDEgm+6W9IHgALQNhEB7M2LW
5VRYznkx+Xno1HwhF9hGN/ye+AGFeaKGT6n1rH306EXUd7s4n96zxYs/REyWSHQgZBjwxR2Bpd+T
XsZ76+j6gH1aRrfOMNMGMM2xqyjpC1GdU1V5T37RfxfDtFcO5UYX0gRXoXkFL4mEH5dwuyycxl9l
T3JmYoatLybGzSLmEmSKezGTqpall5F4Fwug/U6LFeQu2eSwDR8amGemSN3buSHYVKTyi8qio3bG
L1xwnqE3E1e+EiXaveY83bZx7F/aqDzPwhDaXa89Jrv5MEdk5uXo4JZy5o90MPj6NOjdNbQv7138
zyQvqu4C+dw8yGzs7gAT0NZfKFjoEITp1BNL3j64Yggu4LDIMsKIU6SEVujckOjrFN/CJs4vKh5R
B+XFPgh8Wq6zD+FB281By03qbNgj+WfgRf1OLuKzGxQPZtTBnSjVJ2zrXCdD1Js5hnTHYcmZF5p7
Sx09FgEfJaAIVE2OewPrgDmnrdtNIJ7omA1l1bOh6CowAfUd5OicDvhAry5o/W2Z9Kd8mrpPPbLF
Xct8HbrDcxAo2hdey0dWUtBNNlP6TtS0hpVXY95rPgz5yHbYx3CHo+uYjY5zXClifWdnhzEnOITi
m86Z7KcXtqbtvseGjRyYh7Adh21Z+F+XCLlb6ilyOOCaG098VV73UDVuhALKDICISUYuli2bR95c
P/BWTS4lqVXt6mCGbDwo4uxINRUWK1M5qo0mr4Di0vvaUPtuXQIsK0Vu9GzrCkmISs9Zd5ARJylk
V5YxlwM8Zlxb6pFwqakKb4nSw+/GMllrnBZuiFc27l9cuwzvuonObuM0hyZbbQgIPmvhizN0znvb
nsTBAQ5xYD/tarNWBUjXCzKLZs8gZ0QQxob6JApVPIEmzffpyHC9WG2RTSMBFAWLe7GB3YtqCuia
EQEd+fMx0NiPQjmy6YOGcCrLKeV6VdCTiosbTxiX8mQfuuWC9XtJPoX+hN6UxBiEbuI1eS0lFvyc
on4TSAM7L6Kd0umaa55jx/eLLFa/AOOT2Ae5vxKVA0+IxzbEDAvEP7jxEiKH5j7EKe/CgvBkskMG
mO/b2NSHdGjO+Bh/dIvMTpFpMjon/dcxaI/GqntaDqXemUacYIUyKJJ9fVK00Wqob8YOk4fB5cPt
Qfx31yB236ZfHdrIyBa0GVZu+7um7l8tCyay60wRNQvpWWpBjs4ugpZThup/MMPJ4H/ph3sirZK7
0M4fYLBaL2tYF9fO70b13a3XnwkhoGMTMmscLSKQ5DGu2SjIkakmbMh9Xg5M0Wt5z2ZoUxfud6D2
AbpmkKm5BxMNyyv6reF1iudPtB18tk8hq5zfHxqpOgwUUXuJRxfGpFMeCzb3AMAUa0uXnnom/Zay
433RFROeSD5OLM17y1QESZEKzC7Unk5L7yKcTJgZjpTONZnGWri4T4SujrIa3EePQN2J9shEMvJd
ulhI26Ouu+f4ZDnNXbPJfZu1E8Dx1gusdwdnwTkU2euccVm1U85GjhZOaEpY7ENg4ZVoyJ3Id71g
GV2CJLhpEy/kG9SXxtXudljUV1uTuOpnGadoC1MwNa8isz8SruXSEGQsH0Y6Rv7PqB9slmFA3X1N
s05s3TlhSInWvG+R/6cd0480hR3YVMX9nLkfLKmnPfRfydyD9PFv4K7NzZK2SDWsoKJ4UOVWpU+l
WT4ZQ9LQHNEAHpuK6J3+I7FlB6tMkg+l/7mfpu9zHiGiTdlKtrQ5NrxcwG70bp3ePvVzhTsEBYkA
hu3a4WkKi7tUXVxhf1UGJEPlRmcJbeAm8gOiRfLpuY+q6amw9Q9XYyMJfVwhUxb5N70sig8kGr0G
+lPbNP678T7UWfFUzao7jrVhDJTP69CZSVAP2NguvLuZC9KWbtTPqYumwxAxy4NbM3GlN9EeglJB
ZxFFI/yWN4sASkoEvZ0WvGcWGr6tKD6zYE27MQfTTpsoP0Mm/Z415Xsrk46ubveoQHNfarSUa8Io
LPP3iBy8bbCiQbLBfHobQzHf26O1jSreJLgVzR6sNDqArSoz51Go6SCLij2NHgg2ADw+ivkyTQlh
nolLwZ/emaqZ6CVIRhctJFnoGrfzsmA7GAFHZMGxctaey2pM1IomxjKAh1VjRxq0oZhy2gc8vowu
Os7dtPNeyX384VZWs8tJyK0DPnEni9v9YoIHtxR0pAkF7i2qIsnerg2x0ngWbsCRgGu2yEs+e5BA
InxbfOqcPl666WeJ1qPwaRVMqcOCjVXAKpb4fora94wx5TBUP/1YJyjk8aCSx2ax0sSR/WZVyIlE
YpbtUjJHzhjGWYRuRb36VgtcUHG4W/quOSoPcjjOefrfU/p57PvXeTLmofQfowqncTFa5R7mBwH3
BqiSZVEx9/TSI/4Nq+yfhkKlu1T3482VXvY/oLeXpf3xv//97b3K6g2rk8q+D39ntpFv+3/lvN02
df3j+5B9H/+LH/uT9CbFHyvkbU3NdQPXgaz273/B3qT7h3QI5bBdCdSNLF1yY3/D3mw6A64MiDCX
0vW8f8HePPuPKATBFbq+LwW4N/Hfgb2FEthc+/ck0FC6buTYjkciIsQ3x/6PrDfAOFDlmmyi82hz
oaXIG5OOXZHkpDI1Y6theB2sn4Vyn0MbmHbbUDTX4xzdFjkrfB3CYMysnrotrD+3jfeAz/olZPU7
JXUbn6fu5zyWlymEpymt4J5FBVdldixt6I8yn9Yt/KrNTzC/SC56eBm8fb0w54GpS4PafMyiESO3
MPcitZ7ayMpuW1e+9XPxEYrGU8lGE/SuvmPbSt31SAMk1sPGIbxEdJLuMukqNyvoHQxk7Io3sE8M
7Zt1fP8xBpWEtNl7ipbnCeCQQs1gmfpFmfRnqoL7wM+/jTp66IP0Tqv4Mg/1CczafSEYUrUDloZx
JJq0ndSrSduXNMaiQi5KT2dusWdAE8NISJL85Lnp4yiLn5PixQd++1o2MEmTARIaBRnZvc4T1fFZ
+eLirFkrRcJrTqR69ZqVtLJzK2cPOWyb6/p+iNTWFt4+9D3Wnfy1nOJ9IjSKIdPb7AzfXfJVlWLr
aPO2xX1DZcmP5LHf3kwRzb6B0bSEa0O3+Y6NOqOygE/VKw4h46cCwCTdDl5DOTFts/PyYHskHrFb
n9MgBAMXHj30ZbEcvseKn4PU1eKyIdxPV5BWKkCoMT13WhMcKRayssB8FQE1g6faXZGyLBYzm1C2
o7dT4T0ZWRo+ToeEw/CYezGj+fXTjnvr3UPlu0a8taU7bLsZkNdIYHMPS5pQlfKpTyB0dGsrGEdI
sFoJWwT0Pu0kPc03PYx/lOr6fqwjiMimRnev+s2VGgq15WPRR4AM5BjSNah/9q6J2IXDPc2S+wzy
3Q3/70GZ++x2e0ZvjfyshnA6R2VC68IC2Q9kNgdWgyr0LnEb0PszzNyRNoBNglFaIa/wBvj+Qi6P
1iS+O+q7oPf47PTxRpQRMv6xJRoSl0IUENwTnzxjFztFA5t2P7RnhXygZ4apabhNoOlT1vzryRJH
EaqVdNqajpavsX+2cqLnRQOsmjhnVnRxNyefgf/eFxmfL3qUyvafpoy5syOSp26oM4BqcYlWYR2N
oJ0J210Cnf52idv56JQoJ6BVtPXE9N55jgaIA8mzrUdqu0jeOw0opHAFoZTRj5j2YFY9t467JQZr
X3r2zyBGT2Kc9cRj+lemcwKUz7+fF8jOUcHQ3eFdUU7zmTYwoHkoaAVngk3Pmo5y7GNRQxOx8RRq
Vw4ROTEWryo+K1oeDe3f5FU05FsPTUDra2X4q1696hwwkXWsmO5ha+UUszjpbkN737XVJXY5HDL3
RUYK+0ZbHBJhTqb4RtTDbq2snY73GhLJT1skPz21RvuSNZG9ZGbeiUI8hmnKaFhy0qipZa5dIdtv
qmPnzYSAVvF5cGk7lylfD8L8mytAMrA2Iqbv4tdapQsAfEkKpHxxFJPm0BuZHdEzIQoN3zlkkg0U
qYHp3lUmgIDOZ2DODuZVFvzeQHb470ciR/vlErJ6FoGkK9s+0g3ng+1D+AHQjFZMFkG7GUqcoUOj
xsJSSwQctChKh5jTNumgy9oueSQpApBSPJNxCE496UYy6nMEdK1mJqqo7CJnPWfHFnZeJu/B/7a3
jVJvThP9dEBnQrdDr5+SzEov8qYp6BKQYnAOe2veD4n7WKTmpFKSAt2OPyhKP/U9y1GxgrYIE7lk
Gi9LPTZoWXomLoSA7OgO1lwMijuXNwKMP62e+GyT7UrrlvLdG7bzQLM/NLhUwK5v7Lwgb6Yio8yq
G7zP/r22+AQnD4FnnVBmMQuQGNzDj/boH5pQ0KZh435nV0qveQ0r+WSkEywblrdKg1gkSJDYhnqv
Y6jSczFtqZSprCFC3WovehQuoj73war4KKy4ppMYfy8ceZsIVABpm78zu/sAX6dFpPHKxKG6MWuc
VNOqaN8t7be2sPmbe/9l4uJ7SxYcp14Zgvunn+R6HC7rWpL0zhMj73yTRMOzLNMPthoZms0fVYDO
Gx4bi0WQPMoC4xFHOaKQocBElivc6sFeexpgXI+Dr5XNQ4bWMKxQ/RW1B8PJDbHNrhcsom2zW2Px
Qhurj2+nvqspTpHD5H72zZ3ah3kZ3uRY/0y9ap+b8UtDv5IY1fLdtjgXK3dggu4wiCCHbJtN4Dx6
GtBhZIGXtNNzl0cdzqR4789omlntl5gB1JozFDvBvdHyTmtioPK1LRxPaLbSeDuCM6U4YsE39g87
GNjxsmdPy+XJuDioTN19yUaME23CxcgSxCC5My0U+JfYkyaluDiV9wAX+bvqkPoir7A0FJ9VS/sD
N002c50sONls+wfZdTms5fnrEDtYQz0c0EHy5nkeFLv24usv9BjKjVKA/mLCSG/UjF9EByw2EeOZ
aOSnJZzFnejrQwKcb6NQj7E5XAl/AgUVnYwbLa2XfjIsFWGCl2N0nqbV0jbO886sC2Qwo62aeq7E
Nl2e23I6k7eCMCQ3K1g8u6UzxJoMeXC/MJAtBcw8PtcSPhpDbizK6+WQkwe2CxVHuVZfOTvQ2cKx
kLEgWon1YpbhdS5McSKP1ruFgH+jfO8J2hKERTvdRSNXytTFgAbxosgpGyy//YCyp79NI/yz5JsX
DUqalIHhBaJU0ljp/Vq6ZK1DyEtv3UhH3C/Gfr0eOZHboEKP1izrBQO5FWzlDLxn5BK382qEtIXx
FLLI/kFP8ecsrw6l50PruY+kW3Agwbj0Zzls5jR+dIxOGdPToEoBz+WiRctG31Bl9Y9QMzbL/KDF
0xm/DaPvbye6U+mIXQSWYSc/kUzUYE2mzAJ07q/6uGZAGsVwajcI75m3vD44QTCcB2f+86ZbmuGs
9IS5aKGTphSb2Sk6uczIwqEV6OfCL2kXcJUgXqjvq2txrE+KQdJWN+Xn0p5Jl+zXf+3ZT+VbIv18
F7Yt3PpYGXFKem5+PbZ7QwNvyhktIQs4pU35kOeAQsZVWhKOTPoWUk9EXfWnRu6GEIZqNmLpu6og
/NH+uyjitzIihoLaj6cAdyts1JO0iPgNugGh+aLNmsaRnosqfPCCxd8Vq1AlClV0o3IBWQANY+So
cGfBTA61czAgb2f4VqIC2kQkIHKzAk6X53VwPvJiRA/owAv2Bhck8b/kL7DRPvoKKyBDIL7QFRxy
Q6YY/nTJ2i0TuKMhRXYoyhi3JpxJMfwI2JzhqPDq1vdLMQBjdkAcBYtILuQGgyFMR8afMVCZqk8u
8bDioBwYyIREQY4eg1OE8CcNvBlHwXCj6vpD7P8I5jr+0BuXAiyavjeNmi4pza6LeSJK+L7toC+7
ZYjRXyQfg/RrGybByY2RyyVTeSyHvIS8yQET9vZ8GsgZwGOz3i2kQ4kTlD+vj7K2xCMxStQdBkdQ
FehTLhQev/VeKQG5yITMS9mec+YWu9mRX8jEYXvPwYo+LniVNtyO36Hfge1GgJOcv0LAnTkh7qBO
368SKjubEXz8uusV3i0tVGrHmN9jqdY5CSumf1Wm0bnSfbahzFk1raHZN5Vz6RpcaSr3MAYyt7o+
cnTGdipKghqyNr70KSyt8/WmX7/510PdfnKzON4FjIEQwYMCbKpBn4cIzpyjW5BXMpjOlT2xN5QU
AUVNvnwQp5K+qe/hOgI5bGyGCmHkn7uqDn7diz0lN95guTfX567fMnbxqe7BkQa5t70+464/FNTE
5UrVgjHr7TvhAlvT+fSj5cW2s62+FCrGOurbwb2OYzjO0TiddcfUYrGsS26owo2nP2QDE+Wh8s+1
diCjuKiTOzmKF6vHcu40Aey/9aFvUpi7BBBIuJ63LYPClzLLxaU3uBH0VGJ9XVvWDCUSxJCu/toa
EK+E2D0R04WUs5i/VKOsPrVjxGyjpkAoap/yHIWtO/JupzJ4+RtH/k/i/r/VY/XYZPXQg5pfd+P/
2K17gRu6QcDBEkYu3YS/k9nLyHKM16jxMKB02Dsx0UDpz6xYEHUTvjcqqhrXZlsyLRgXMq5e/z+/
3xMhQ6nQlq79j25BtHjOEg3teOjl/NEnnU9Jikk2e4xx3yn2nR487AjsIBbmV9zA9/l/JT/AWZdL
0tR//9tpvfznP50MyMBBXkFqyz9+NcW/5WWmHg/lwj5x3TD2I0Et5QJeyWNMSR4u3efk9n96X/WQ
Dcv/o/clAuGIvx0cm7fh7d9+ZSDcv1V0zc5vdf/2HyMOfv3In42vyPvDDyP0PDatCC9yBN2tP1MO
CJn6w/Y9hyOYrpPn+eQP/NX4sv+w1//oeUTMO32X1/C3lAPiD9Zjzw1CwXzov9P4ErZND+3vBxSE
erSbMnRF4LshV/9/HFBdPCB2TWYWqTg+unmJj8Ub7Ysc9HwyiKMSLoS0otq9WMYOzNtYdickKsTA
SD9sT6MMUyIHM3b/jHyO1+eK9Xuu9ybGtqffDxunup0YIR6uX6zjr1nstUe9mPokVnjl9R6XKCZX
4+gCYz/8fvr3167PMatgIvf7y0PTF/vWLc5KOnRTmOKTpuQlW78riVfKvkxVA6gouqE1ZR3NSsQs
7GK4dVfSZtin/FvjysqsnSkDNdOgwA46kCWRXZJ2a7/UyQx9y7M2OrXSc+lk8zYIgp8kPXV7KabU
u3ChPnBF9zam8m0on9z0JGIjYSw/iwqC1eLOhKjbvN8k1UGXXN8jTNfWEFp7Mav25JR2e+L3tad/
PJxb96vpASSxJD/IkkhaP8UFXZrxrlxLGgHTtA0o2RAEzKfrTQk5na5khRDbQ6cSS7Z4kR9hyEGd
e72xzCpgvd717RHkAn9zw9gXjiwCtt8v4/pazPr6rveuN7yOYdfb+ilq6Vh0zvz3m+tzA2zCGb7o
oc475h8Dm9oVLJr7C8BUAOqQtRHq4dfHT+GGq0I8uFZu643NXE+Qu0WOniGfr2rBLw6ltTNTuooG
ZvhIfnYy9i5b644gQ1XMNGLR6XSKY1hPTtfSwEAPBh4jg+fiT8U+jPqLnevxlCGX09JtDvNDQl42
+m24zK7AqUGUAVfwJmZ33U94uW24pB375gqrAfMj++S10MOaLsK3FGPY0QKdZNsJxJDhBRRyfYqb
6c8bZ6RStkP8LutTWdOgTR/Tu7wpQxIw8hi+3HoTZ3/daxY0pqJ8jo33WS6LtQk4qzKThhSUIgjh
+hzLCMgnu9dDLTkyo3zEbdKw+QnKZbNY1M+6ZeZUNB7ELZtKOg1XULkT/Yy6yr3NswQngKEab399
d1slWF2u3+n1P+b+C13nrLexBdOB5N0dn7wx9nZCSnuLMua7RZYsh6iaN40ghTBH5n7qVpH6WJll
Q6sM91Gbw+yLaTGk69sR0L82t92UNL/eGb8QGBvb9vkff3vNSPyUxDLdE3TNxkkLDHBWxyKw3lzv
Xc9Nv9LRn6dp7FsgaWr/MMLycqfoSKLHu5q6FGP3JegZSTlDGN1qUghuujSKGPDP8HUWuyYdVWiw
Neteb1p1l2OKVXdsX4IZmJCZJPBZNX0sLSTwVPxMkupuz2D6oJqZYjaGQjNo+6QJm0b0tu9teNyI
4GCFyak9BcidIFEldHrCpccc5mMKIU4Ry2UNFixeYrWNRxdTTZ4qSmL6f5I8aiW0Onke89GyZqUY
1odtNYvtgoi/YrN2AmA+kPyxAkdmyNgLB2gzRWZbDkiaANAfCja/OEWzGqBNj7kXRJng/Tu5603m
On/euz7HTnIi/zv/fj37w1XO3l2F7qZJqu0UYOZP2wmyCxUmxwQG4w7twNpwn7ahgtT76yUV5Xzo
pmFzXYOuT8nIZQhvCTic5ZsYZ30iQkGfCqIBTpjhPSKpbuu2bw4Sa6jPXOXPk+HXXa+TEBggQ0Ro
+FFuNF+jOnO3hRsPp4LUnCVxwG0w8afzo73N4NN0dwo6xXky3acUxzvHHtFZJSAa3fAxEthsr2+l
x9yXku2sM1Dli8/mx3kylbXNGri/Q5VGG7tUCwDfv5beOrXPsxfkv9blMEW6ECMspiTP6oMtWmtf
JPoJ+TmENTorDOvvsoaM+DZj71fFGQZ1KYlaUOuExRAFoWYJqzVXF8sJ9D6Is/GEvYBt63rPJaru
VmJ7rMYIFOmKkv6No74+jJ3xHcnUuKUNu85t+FVo9Vj2pPtjKTCcNxk6Kp3axbndNSMnnJ9w4Z3z
kh719e71hiYfP7PeSAd3aBywbKqkgZ0SANRLF7Z2N54LgqL0miPyy+ps7LI6L2KszmiiYB1aDUyC
AQEVkl94gOuGfe7G/BjjNCa6jwVliNN8pWTTuopOqHQiNl/I+72ieq57doEDrKkuDJ9qrQ7KlA6K
3mHgLegB4IBRjJz1WnB9bglaLHaljedQs873oVz2wvbJHmJP6ndTxEiCM34fR+1DXWp5zILybprt
+aD1bE6jRetgyRnVxx4u5h7FQ+z6Cfh5cQzpXP4f9s5rOW5k3dKvMi+ADpiEi5iYC5Y39BQl8QYh
C+89nn6+THarKB7tOXvP9bloNIBCGRULQOb/r/WtJRBMgDjqlFQmTY2aiDfSpQlsQFTG5I+iD5Y0
+ffJG2oPak0tIgZCeC6mo/BXebeMuzbsHybwMYkjbrp4CPd9LdCvdlQDjn67zmpOAbVAZJtsrap4
VszvWA57FLNbLQo57PEIfjnYsCWIiYQN/voA7Xdkk12e/Wim8TZ3oYWZRsz1q8MSZ4LybxvjISlH
82pyB9JW06uGFjkto+FjHJak8zF4s8YGr6TWU+6dddIYjY03u4955Rs7A53Uup3dI8IAwgjH58yO
DNIT+mSVjh/nNGs3dh+gWKwGNPfNxvPlKU2p24gsbd/Y9UcUVE9pgM2CStCy81Bd2wRWtxWnByfj
1TLH1x2Kp50ZIUb1hLnLKsx3duw/5wYw53GZ96SEban//GypkpbzgrU8ADAxkEfQGfHy3PghuXoC
deCSBFyg62dnwLoZZ88u8sebnDGeJUk2MbUJO4ks8IruTZvqZz0uhy3Q6RdKYcCKE39jMX7akKxD
46HI94m70OKZdDSzXr3PahnPTYUTwAaQjRbAneZ8qUrmU1pVIxYl+XoFBcLYT2ln3tWR8yEvEFJS
EIzy6jaIR+ponbz7+NxapCewCCadfofvUAhO+42bImlDho94QuRPseljoYvHZTstk0HEHXSNge6R
oKfqZ9q3TrcwxmQ1BVmqZgGSNbiMjP4m57sx8P/Y756oTGOt7zGbhjRmumIwEPszyPCnxaGiEG/K
stuFSCVrZFBYdg9BQoc4owJyFeskqbfWp3keAXZFOb4Jk7aNVIKboKbm6YWQoehk2s3Bn2MA0C6m
cdt1b83WKg5inPl6/eCLV9pH0cGvcV2kl2UeZ2tSpfI+eUhjumumlcHCyt2D5c0Z6WU6vQyHqqTN
7HVKrieH0JSAgcOWDNTqau7CD2aNCY4fAZ75Ag9QhyeWu+q2QMaMFsGxtkTxrCOKdbs4KoA8aNs4
TrjlkV5YuFAZGhelYE7oMHjm4cXr6a/4kf482j4QXOdhtKt8L0rvM0JmaAl0kIsI3mB77ZgDOlsr
TajfluN179TEWw1r8owNStWS5774nzNvvEYpThv5qQ/vUyc+RQ7VRq509lUTAdGyyKEXHlSwqtWB
WdHCiWMS4C0Dkkfqkxcycvg0wZq34/bF5b8xwQA6Nxu7iugaJu4HbHdYq5fk3GHLogWKCrcCEoRK
bNmX5nA/h1GydmdgNQ2068n2v7dhw4VQjHjWCTbYERKq7zR9Il173E+Bczskpc9ZTGs2yxGdaWhr
OrfGy9hjWOqxiwZwPrO5jJifQL+OQpjnKKSTEZZNDpwrt79rWrWrDFm1bwE5YJcK/fJjOBVfw6jn
Y49ej5NakzpSitemG30tXWh17tB/Jo4n+4pI98sAPnpkurz1jP4TFWTmUJSLV10BQjO03bXhZ9Fc
5QeD9F1s8hNCqdphzjTL6dowQdokFa1himUjKd6qAy4LddBls1DPLOXQUu189/D/5748bjBZV/GE
aaOzGB2FclZjyTuuMQX4MdW2WiCLK4+XzVGlK6hthzEjGSHuNVU8rJILgz211jl6BQYXYEvqXGs5
cwa1Wy1yedTl0Ms+teY4rTQj/nqldw+rTbVISvvvN5sfUyT4r2+sXlzX7PAwRyi25Ke6HKg2X9/g
8jpDSkn6ahEOlnH1bPUQ2sxhR1T4AbG8v1nwNybyHoeCtTj2pK0AfBNIf9VsW+1Ui8sxl33lLGf3
l+13xyCRgc2kdZ9Jb0JmJ1//srgcm6oJw2VbHRPJj3TZV/RVsoBLkVOLP36y3gdhQOY7rJLLy2UI
Z7eEwtxXorHATYzuneGR30yadX0cWqb2l4UjB1xqs54BKNBgXdbYuxhr0UqnjHJ5/HX7z4+JX6+i
jkfjJpEKJXNZQGmMyfl0Dti4QUc2rKbCWZGk461aXYTLpGKqtdUkfbG2NPqqtcsilg7Vy6ZeD+Cn
YExcdqm1Qgsx+LXTuEp/f4J6/p/2ccZANr28/OUY3ffvK3RUWx0bFpEjA4um+IEgFaxYpXn/k9P6
Woj8b0qYpmUYJJf+65zWmx/j/zr+aCAcvlX9/f20f/R71l8+xW7XF4LUOt+S+rm/y5iu/Zdts98z
hWkoYd0/RUzjL8uhPOCZtv9OvWd5f/m8mq7ziC4MdIH/URHTdN8VMYWPH5yaoeF7DN1lYf73hgDy
lSK3ershA35aoTfRrpcOmF3oT6SONg18xzCG7d5IEVUePZGqjOQ9zvNjC7cDs2n9JCUHSP70ddIl
KXxfrFbxCH8vbYhNmjxENgnG1207VQTJ986LyKfgFMT6DXUBe2vMi3UMbAfbH6435EyMuD8lY96c
AO0gEcmBnZR5j8eoG/Kt6P18bZngmFF3zI/1FyImvzZemdy3AsueaN2bgqvquWzSZ7OsUWBoqAqy
dghowfp4wBINQ+6oiV2fVXdwCrobbyAahyxsykgAZpGDH0IkE5quP/s29JsopbEeTfPPuGBujrix
7ulSVBPtf00cO4HcpeYKvQun/Bb1NYifQnzTxuSltvwSGhBC/jphrEpj9dBlJM6g/lr6OT26KdwQ
3YyT1XWTgxQyreQ6QeC3bnWUZl4LaSadynw7l6GGsLd4ShbDpVOa5hvbahA+1cvaD5N814Tjh7lv
8n0x7giDpqsz8sqVg04SoUGxnmN0OWWpHwct/BRW2DtaFCONY5o0mJ7KmghIjIPnPKIWCp5PI5dx
51TNNu+FC+kF/5KSbCbgi2wpTyJdsaLkZ68SA6UehgFanCjfB99nN18iaEbs4lmIAqxuzRcStPAo
WcWqn5M9OmhWalqlbdf1K5J8VyX0n86d8q1b8eJZkJ4yy/nc+QRUWRaywK58KPWY7y0fiIBthg5j
AYaSXKceKp8xOq6GPBFghJcY1ZWfsC+fkAh1dkuy5bzXTb6Oxges006IuwZBTkPzrGswoeroMDPw
J2+yxG3ri/3SL88FBRHQwUBREhe31uw2j52krcfBtbG4ztlLO8SgeBLEDHx9toOQKig61BQ0hZlO
G21yi92MIw6P9geUbA9+08AOmpGgxOlx9nzgCwOSj4UaG9rPdoc//jy0MWiZYJ8usHp6+0h+1bOJ
Xf6qEdmO3/AkzQvBKiCFaPGOXQ7NNlzqgxURUIRcbBeC79guNQYrvAzCNXDuSqGbi37EGS3tdo7T
T8VyWxJaf8pqQIf4v28sm4an3bpgnBCOpD71qXqM+c0P41cHElJiDI+99pFItUT+URfinDX+qA5B
U03iIWflS0oXokPaRDtiJUL1MofOQVhlssnNchclZvlcu+nWDVtnN8UyebCUEtYaqWVpNI/cmbuz
F+g46WGcGUyw7k2SnvPGGHbYS+9pVKJclTG7E0YwEE7dcp1hG72KHAQ0zKt3lD2vfGtaGTEgOSrQ
1s6vHRRu/HjyjRgg5pK0uABQr86a7KgOBMBmFuLjOW/wU/fwckp/b6GvwHz3YnT2fWNxIYmb7BEV
RHjmoyDVuptzjYq1V7SPHqBVd278leEOGRXJGY4kf1Iq3/0PB7YD1DeipkabwzpzRDmhOQTWubDX
pvEpCyHYxhPZV0EWtSs0fFwWpR7HGIpdJar7yWXuMBVwhIacQKUhciD8JN/LMGV+EtZPaRtQjLUJ
YiHG2FsnzUjQ4pKBYmtB/DTFBBXbWg2a0e/Fz9ArsdaN/J09f9nPk0GllUke1YPsPHettarcKN1i
y3nMMgqXmVUtm6GhCJ6V3rOGn2uzeMZynxabcdR+0PT5EC40ig1tOFj5AIW8bVFfEHBblz+8sthX
QYFXW9cwjMdftQnXkBNlCM0q8+C0sF7MkgjYluLhGG7HIbbWukulSe/QmNoVJ1BjprfUGiBhSaXZ
MOXl2u69bRqT/tK4+QY5jr+aQrAOU4GIakEziZLUhzMHB5oo7bU9ogVI9khyihfTMuHPRD0a6Zn8
gSzMnzy8L9vRms++JZXh5UY7FMA4uMYJZE5u3V+nBuGlec3UbQQvKkqqWX3BpKxEeLjKyrZdj3H4
IyGtoe/lRTX+HkYD2Yw14ikNurRmYKLxMB2TrTvDU42BlqMh6waB5yaEoC40otyKMrxJdQugfWHb
0APJ+XE18+wwQcWdIQnYunPGa29uCadDn2UFOl6kemchucVfiBZldjLjHNDkWPWE0m5zs6vvzBle
WJFp+7Cp7lNXVLfuoMXnIgtRf+aI3M22w8AOjLjXh8PIg2cPDXRuYPNr2gpmNXcVrdTqnQi14H7o
5hvfSuqT7cZAAmPv+6RZx1Azg+u5iybqf+bPxUzsM+Vde1uYJCWYcQ3tqmUOtKRcmjpOz8KkmYbP
CcuY15/acvqshziO0sWWP4N9jgdpNSXBVT7AAxbyvtWDB/GT9kbMU7fR6FZs5pprnXvEFs15Xzo3
EfU1dHy4qILoK3d7BIjy5SZm21PzZdAp0gwp5WqPiib+vTrd9s0Eyq+MH3zIDZCDrvs5bHYMzfgH
x9GHtsb2knfAEkJdG/FkczIuyEuHqjOR6QXgWqMJgGW4qVJAVIIAQNBNUKgm4zP4Cn/nZD68R0ye
Ps7XVnNXo6+3V3MIJqDhUkOWocavmOSheEJQri97wwm+eYIZnTIqWCMuwWJEcW4Id+/zfV7lbqLv
rSF+6DRv7Vj9I6qRnUDLSSIvkAsS2L8spvfEbQgTYIdsafbGGPPRNG08bMJkiAywyWuNsjESFuLe
jZ/cmHFMzjdJP2vbxulv8sTYY+ZjitF1JvCf5rNldfwwuNqC20C9l+Ja9XAh4Wv7ionzY0mX/hww
LJS3MisqaKtAwdOQIq/Qzbvribs5/vxs7ermjuTS4GhEgqYUmIBgpj5PQPk2Tj63sU6EaDIZ264n
+Ee0N2CWou2II2uFnJLZYoD4ZCm1GfaN+FhpqENGrURs5WHenbzbZuma69LA2hiZRz2KVi0XOcYm
NMC4MGwi3+w3WXWAEOYIkIrRrJPmiLg9cUKkoPRdMcI7/EF7KDK6U1sbgTvwwE0R1noZl7dNa4LO
WzDLz173DeXwo1MFw52BPq9pE4hyxSPKQghBZtyeUiMeTyPwLr+3zyX35px740OxWHxFaefvGz2z
dmQTxjo2MBqi8V0l6h5608IVFdcevoa16QTjU+NZ/jmtre9JUCyPaXmep1Z/7OnRtOHwpBZjlXyY
pzm5GaU1WUyFs+KGCw88pFXv6OayDZdAh5ErI9Aj4LEOr9SJqrjXNG70JeC9krhVroE0Zqu6sA5B
1dlXc6lz07aDJ26J5Y0IAn0bDqQmRGgrn/TQdA+pgCLmJSnEyKWjHhmY9nVXL58dKmhSuq9t2n40
HhgrU3zK7Sfdnm3yetOtXhjt/esu6cfHqFyc5rmSXXjxlIacHNjWhn0ZoZhux9rcIcOaKTQDqO2j
Ds6HxulrZEGytXP+CdEkvmEYRzc98sc1O2BD9be28m2AqCZucR1nYlg58Y2fm0f81skAtDRtj+B0
mHxPxBmPyIf7kPr3QOhCocNXh0+n8Xe7ApJIfKxhgIkRDm3MjAJiaRE5ZFUG7Utxj4Du1u1HmXGp
HauxkQg/I9y3Nmk7y9g9WT6Uobptn50pdhF3HZzCp2rXE2C39BUcoSJ+zsK52QsTRn+u1dGeW1wM
xEZGYJTGx1FvrkQ01rvMZAYQ9OUnJw0yOIjcSqLB3Hfmrlkon4UNzHzUE6V/KvJ6N3HXOhh+8YGU
n2mXOiFfQbS3e5I6Hb4hg+HCvmjM/oYJx30R9tvccLnp+fg+em52V5SjdOENm6TqccDGIPrQltKO
GtwnGDzZdowbej7IEsgNCLfwCoCLmwZZUAFsNwEsMLeobmeOOPWcNx1gONwWS7UlD4qCqV8b9mpe
luRT3KNTbkpKnlxYwZXHukY9nlijqe/WyTij8JiG78kLjsT8nrEI1E1+zF7anG3rybH99oRYKFl3
coQyaBWxC+5Tkfv1bb0UOzuyvzI47zZY2Gk+TT19z/Frm8JV4XJzamo0dak5WivHA1ftG2FzZjY1
GVR+Mvp1e7gXHfRE5pWIlXM8kHT2OAWcOn3UE3Nn2vPBk30QNIZMji3vh+1wbujMJvN2InIdXYGn
oYfNwbTTHdhPJqfuRKcgsihcfwptcW2FcbsbHIfGTNscjHCWyBy9XdtF8kjf6JNX8RcBludsBhIk
LA+ee4BRvFiw4QZD9ogg4qw1wYvnMFmJp/ZxKIKG9lP3PeS+i0Deo9OF32JwzU8eJh6YuA76j6nC
9RRF6T4e3JcZr9l6mMz+0A0YxW0R3qGChYedSVtOlzp4oZhFgBDQzyYDCf51YXtVm0l/BiIDaUdz
DxSx8TRbDzVjE26DJvoRj7FsGP+swnJrtsuwgwkAgiEr11X03XVH2VRH6A3vYdrT6sPJyydeY+tC
5ZFG5PB1hX61mpCoN7T/NjYgrs3oj/Co++BDGnouXq/mMC22ywxq9E/NlPBQRA+bm8TTsAAN1a1s
jZrM2AdDDrHYr05+WJ0dI+9ux1J8lqQJJ47MGwHCYJ+W4S0MPO3Qtt11oPdQxZwZhamAAdv5bn4L
FeG2RirDD6X8wvDgG0JeJFPMH3xnT4tjAYZcnXS3fQpT2jsM4cA5CA0nW4rPKbQNTnmhPduFDdiT
k4tYLi4XKKq54+c5t7kGuX2C/TxJDS6SbWYSdNdCEq2Aghtp3kPXpkqZuJ17vZjmdQvQ6Gw3Xx2i
wE8i6q+tGphy0jNsMJ3opjB74Okirw9+zPWhrxfv0I/9tHYtAjrcgCG1R7Z5aTLKIyrb0erriPvR
gV9kwC/UuA4011q7hnPoDaSRWPmBudK224S9/8EQVr1mgPWjSKqvizallLr5nZicsesITwr39xg3
djLQfPb1J7v+5jVCOjL6Yp/XkD4XyPFaxYeDIbYrW6fZDSSROUxkBPSFq3DRP5sFbCTgjTTJRuwy
acStPOwZNYpAWCcsjXeh2Rurusk+l7ReZmLUtKYEvAiUz3uY+9bZC92FhNN4IJ/oBUU6vdy+DDD2
LG131QnG2UvYHKdhU9WQN+f2lKVcyhmFGTplQoJxzAbVK87PWjDBy1p/t/jw+oukILa9Na7TOjPu
b9p52jFxfebO9RO6F1331L+vLUdmfKPsaTm5g7CnRDVSp5q8Yt+WoKAx9ZBRpovHvMEe6+Id2S16
ZKzM6WMGDWAHpm1nGFTQmo40X335IcxC40yMXwIG4IVGOBbDkS9DR/KYbXFjv0/K4AVxFtklRQjv
KWMyYdPmx6kovuH4vuqTvtlYDqEDevRVGLlxZXrERdHcplFKh3ZjteDKO4aGTP2keC3fDv2t7faP
XVOeHLAye4OhELbLttvkhn2HbI2zPYVYG9XJc9wyl+kZGkB8TkkFT6EJlu7L4kqF9W0hIBIGZRPh
Teu77aJ9izrKUi1hthYv4DPO3xVauTZG9Gm+tdy5BZS+gcjZZWD26pgOkwNMLQQzY8VKKGdtmtnf
FJMNUzniX2AsDJosuLfjpGmbMEu+LpFE7+qUYuYyORWIMlZ5j76b+pp0dgZPsw1neo7zj2oWl9Q4
NzXrJuBmtltC8Po2YhzB96ymEl6LzzVjxBjVH7pGR71Uuj48sOkYLfejSdlGK3to7ZBU5xHCE/YM
pGk1DDm3bHaCjMJKjvtpj/ArqoMT0zMCnztOXyTeyuKnL3jOcko1MB0rYgGI4w259W/aeiTiPHeG
Q9uJr4k2ML1HMyUi5siFWULkALJBdJxhf2rmiOapy5S4qDNqYXDVZalyHsiwnPQw3C+58+h3qbZO
R+hxYVYb+1DUT7OHy6BP8rtgRleVRehcyjYnnKUip4iJ0/VQgjEPg/DbmEENDNrsUfRzdjKT5L5z
xnMPu+DcoNxYdUy8N1RJIM1PFF38NCKBzYo/9jUhN3KqkbXVqcVUQIp4jz+0RFjaGz1SwyrD40qU
lKimx3jxNiO/kTbxi3NIa7bxDPv0PyLsf0eETStCKvz/3x2M6x9T/K1818GQT/u7g2HoFppqgcgZ
ubPjCN351cEwdB8htuXSRWC66qKB/iXEtlz5JF24PAsMgmcix/9HiE17w/TRXlqGz1TQEN5/0sPw
fITgv+uwfTohNipxiAeOb4t3LYw6EdkyhkVyhkVECJATAFmp+mWHyg51qcONyZdEWtBuqKscn3ob
sC0KNrnkP7dkQkb2N5FH2sZiBqcEUxGGnFYuLIFoNjA9QTLA/JLLHqVVIQv0i7qljCtXC88f4MjI
1V72f9WaWqTceREM4CaD/VgeSyn2raz6rs7xCCvZq1oY2OIoKEjdZ+UTOBDn3z2pfVVaPrVwparv
stnnVriZDS2C4I0KVkmylRK0pMvErEZ27rtFgI3OUSS8qkBl61ZJQS+bas1H0hkF80JMeErTXS6U
ivyysHsR7Xphny79R9XQVI3JUbNRF8ftWe2qMGCT9saFs1aM4aGIIA2/KjuHsnzIjBYY7mAV3PoH
zEWvq25vjqRTPdhVQ+Hdauf6WAsAx2qhNpM4KTZGrP1sNK8fTyHel6uldQeK71oynVy0TlnEwMUO
ZMbH8L3Lcc33aKGdBUEYmJzrLupvm0QPwaQMOw/RKSwJ5IdNH3e7bBqekN7tjKDR94aXP/URlyb0
Wjf44uzd7BIyUiXhHbDJumtOS5E2EknWnPo8LEnHMr4w0924lhZvmlEKrVLwhVq6gA0dlwwBKfBb
NHpKuqv+NolTf8iWrg4WQKniWf39QsiSuOyot4DxLkeH0XGHFmmEqEOrhxA55ug/OjBTG6Wku0gg
/V9iyMs+qxqFFCj/I5NUx1w21Stc9qFEkua7bOAui5r9ctx/8zLvH1YvG5oRak+1+vo4toIF4fzl
PW314S7bl/f7z/c1TP0JmkA2pp6rFu80h5d9Q5YsO80mLdHdvnur16/g8pW8e1htTgWNKr2niKo2
o9Godg0tM6U0VIpEtVBiRLWWKrXGZVvtbNAWLKuLbPH1oMszcSjt5g7bbsSgARq/FIHIxbuXuey7
vD1gQqn8+MNTLsdcXqbo0NlpCKRRVPzz+n867vJ6GrOBbZP658uuy1Mv+y7/tsu+tDXJZpS6cPWd
0OD+UDZFuI2kCUIrWSBtbvQNTKfy2Jhaj//03arpSQD9HMKFNIyt6dT0HkAuGCtHA36lXuPyau82
1WulbppIkDlvJjGupCrKN58B8O27IHt9vz89T+17fbJ6HfVBXl/hsq3W1JHv9pX5RIhCo5cHpIvD
sQpexGZkln7sHETvdGIm/XU7zhxKyuqhN6v2jOAky+Rl9P1DeOgYbAFNx3sTu/JiMcu+URwXhMRK
XQ8tRYwA6pbw5qBQHaoegyBEG//XoWqzxzYFMs6mTIwUJ5MLT5qV1KI1pPYGZGm/Xeb2Xu1Tx6k1
W1mbLtvqyZfNy8uM0tqkNiNkDld+QZYu5u3hmBf1cFRramGXvgRwLiAELw90JBLhV5QmcUzLyrl8
WfxpX5dyj2zCq17+Qyf5W1drphQNq7VU+aHUI6Ex7SsxGFCOU9q0sSN6GrYerckivnl/8Ovz1F5N
/azpzG4TM4NZrKy9ctEPRDFiwxlWCuHvyJubWijWv1pTDxipxji8Kj/qzQQxXYvao1qYrj7imE5M
qF9++GmSX5XV0vepWkuDpC+z37wWp45BmckduTgpu7cyeV8Wal9U2l/1AmeEgAp6nKQLY5ALWvbG
rhhaYgkxSiijt1pLugAqRlkdgM3bx1EujKkDQoCFOoJ8AYthMJttKJaHJiC+dU5KTBjyB6P+vrP8
I2fBwg9G7QTOLdvq0ruTnRa4BzzfMgkpAq22CrqxoeKIJ/iovphAeHth0FqE6yCOfu+Lo1qL7Obv
NSINMOz35Jnn6IiXleVzeTAXgYeEEWB51JUtLCopTwg9WXtz3e7NiWIbjMvxkS8KMZcFeaKpXHdl
21KKBuAl3MQ5JYk0klJbrceZt8T+Mct7JqQeraHJc7UrswAEOGnEmMlRnVCjt1SO3tQ2dbV/dqpt
9Yha4IRinFfRx4fcCbfhdfvy+JuD1IuobapUKB7N7vr1fRZGhms/SMDEa9ajB3NxO2ndAmFaemgu
mQ60C1dBNVp7I99jSrEPpnxcLSw58lJrrQVDFi0C2+qZl2M6TeeRd4dfjmkcOqrmogdUvpBqqsXS
x1xT1Sq/MuIaKjnc/ePjIBwh7pdE+747Rh39b+xTh7y+i3oK6vHvoR9CYPj1cdTa5Z86TJBaxAzT
Rv2j1Ld1+ee+21T/0FTb2ct9J+9Cl4Uhb0KXTVoN0qDFwuiCrdVMsFTVrQX9O3ezy4FqbXIz7muX
51wefn3ZOLOK/budLrIQrri/v6065l/ucxjDr6gIbR09pOfe8EtXiy6UcsL3q2q7oG/9etD7h1tb
Jm/868ffvOj7Q99sv66+ee3JJBnc1npU/vKt/8vj6lCcseWhNb6/eY8/r/75nS4fOp2NJ/qPyfbN
J1Crl0PevIR65P222vnm6a+Pv/k4FrHuLfMuALbmm0X2azNHEyNqbd6rIy77L09whR5sqiV7uewK
RGceTTvDhahW1SN95hmvb1HOzAtzsqUYuR7VAhQ83Xe5SBMBiletqp3q4ayrmA1fjlRrURYZ6xn8
wFVyedjp5WRZPf7m5UyJGAHkUOlkqbGqHn99J7WdNMvTAq962/Y9mJPL09Xam9e8fCT16uph/twP
mlFgFsgnDSGK+azOlcsZoTZF6BjF/vW8cIak0kkD4QRUR+l55a4DCIFX3E7xRA8N0+FIjYBGOda5
LFD+RUSh9sSAT7XgVuSTRpVIP5VaaIP0yqnVfEltwhjkQ/6Ppsc+O/nSqQjFjeu8HJ4hdKmOl818
2ibJ0fY8RGDSW9p60QuDHSoIs4U0BpkQwMLvdFARlMjmXRmubeMxzMuGpLbhk0vY9yluZ7rjhniJ
ZuFv1Nw65WVo+PkduiaMiX+7O9Uc/jKlX+IGZ3DIbUbri+Sk9+gX0pABbpRaR8fiZu507ioFccrs
kJwr4XzI+LfY9nSCzbLVAcMd+e0YDbYgz+mhPdlojNLby9xVlSLULDafJA3coVrujwiQ/6dg928V
7AzDp4b2rwt21/G3KA6/FL+V616f9He5zjP/EgYeCANrlO2ZuiQg/C049vW/BAAESmQwggEovAWG
en8BVdFNIKIW3BgKab/KdcL4i6raL8ioFCr/n//9G3Wjfbf9lsJBRe73cp1J2c+yBGhSQaaXwIj1
u+K4nrSpq7PWOGmBQbuhJpeCuv+xtMBoj/7XCZ/8Ue/LaO1m0H1KKvi3TT1HJ38xbtRWb5TILDL/
fs4acZ9H+ae6XEZg+GzZE810jebZ1qhCqnr6j8Js70tNE+cIETOgfmJIUlzoXMacDQki+SlMwRUh
Q0D6miMXm+3c2Ft1UT9M0/AZZI8Dk2d4aCl535oNsdZBAqGLEAKuhK5H4seY3/Jd37WdNj0UrkMe
LBXIlhi1Bo9oLxF/ybS3I7O9FWbn3NDTzmXmDR54ClgzUOXYpkVFCTP64nT1Pp9I27DorK1R7BWP
dYo/DGCJuYmnQhy6KAjoUVugL/Uedljg3A2BqT3mif3Fslv9fhpg1Me2xoeuvzllOD66uRh3S4JI
MJE649qcX0IdyaXfI0lyE3tATOs0W2FOp86MNKyTrbOZE314RH22D2vPP3s9QJssSnPA89pC0DTz
0c6y3BtvxsVsBK29EkYSnUn3ua2EvWqKbj4YnTbc0O7fViIsfmCFdc89klfC0IgcNJGHDkPqXrVp
ot+WZuCsIUjn6DKopdEoH85O5zw6ehTsTAGis+Kqf1uU2Sp1cwfl6bwv29g7j+10LCKLACx78LYl
h98kLuqAsLmLzZ/FYqA29ROBPgRk1Yp/3QGeu3OHwiA4RXZ476EHuSYq5AHdjPtgj91uRlZyI+oQ
HS810DWRTva9n0FIs5PkOuq0l4wkik3XISsPZibdWf0c5uDlDdpuq0ivHsbaH1c2psmrGQbgaSK8
jEafax4GL2z3nol/NMELKWbduIMiOq7GIfF2bkHtZrZue6MaX6+lv52Bv51x0FDe1sepTnOeeVwS
dAwFtvn+hOOWM2YgxYgukFLpgQErqIHhbGGCuTKINWz1PjrYVvzYRaFxKOL2s2CGAUmdgpcR5sHm
zQXr7r9yeEzDlKf4GwoRn0joeCso2AvP8bkS/H4J0BjqVkyvCLgNo/GQpTn6Hrti+liND32ai4M+
EMPc1rTEpWMgN3TtPpCE28G4qn2r+VgmNJwCGujERXh3iEBJJ82D8GUU8KQgQOUiHz+7/N2umOSE
T/43CoUzpkZ/Pg30vkA6eooHCZ8l8YJNIkmt3aCtBuQsLdEc107mrOsSqSK0uHkdIj0FrQgSITTb
8WBVdo/IGiV/Z/fLrTsn10Of7ynAuQdgXYStAhMn4eYU0dSkStXBymzC6Uboh84KQG0Oiw3EkMgu
R4uuG1DiT2HfnWfyQE5ugI7D05G5p6lhHYThXKeaEV47hp7C2ZSVqirqromKeDRn7WX0w/kB3OvG
bvTn1EzEucRZ7piauFuaYBcF8Cttora2vk+2Bn7tJ30VlaQyiGTSEaGMDxNsDrjNkimbZOIgoulA
REW+H8afeWB1uzrpPxiNw8kdY56vLRTgLTGsc6FzGoNpP4VhcnYS6Q/OPyNuYA49FvZGZH637nLj
i++1eFILcibSvv/oOlMD5j5NCb6r11XuZweN2S7AXCzZoFnWGt3UzbzkJ9HSA/fCErN7ag33hdtv
WrM48JHKfTSXuKlJ20gSih92PU7naemJv3ALGJZYNHAn0/I2hu+uP6KFk6WJLpJxZaHYmHRFVrrm
niM7KU9Dk+09yISnKPVIM7LTAzq/fNV3zWfXM/CCOjqDvdBxdugu6nXXLRozl3QkZ5UXTeQ50tga
SUANTw/mj0MUjzAT4AYi+sWCO/tETwipBkBVSLBhQshU5W+61qkRewlxMpf5iX/T7eIGjwjP/E0i
4uG6NZybTHoBsn4ybjIR85EY19Jp0xnNdYgZfRFvzaCJd4b5PNSzveo4O1b6HLhbt6HPBY9uBXa1
O6EwgGOKuNAO3PuINJdtgqXyystQGdWB751DO75tDF/DL/yhtvkNZD4GG88ivMyfY6wF4aqpjAi7
e0zSRPB/CTuz3biVbNv+0CXAYDBIxmv2vVKdG70QtmWz73t+/R1UXeDuss/ZRgGCrPK2mJlkxIq1
5hzz2egMf53SrLnaJbCuTCdPUOJCpy02uS70Xo/w4XJZi3UH2ms/2tW2KJuXhhr9yXOR8RvsACCa
p+uEoTxHx3iEZt+txlI9w+e0iZHZlWKWx0YCT6kQ5YwzrzOJ/BeAp58KRUqKIfN9Dc9rW8UFUsl6
UwpMALBK7qmNGmlK8hshHMbGt0y9XZR3lsgRxjslj0NIcHgcT+PWDcn0aKYetwxSp6IVeotUuoMD
EuV7G8nQ5JXgAzw/2WV5suhMWRTGWj0HdVofKqMBW50+UpM02xyr7kZHFYO5adSU+cVr0E/f7bJD
7yeDewwPadWSN7OP6ulpjEgEruz0TRvwQz9Wnmqu30LTK7Z9aFhrOlKf+ly/Nh24FrIgs/2YG/Zm
WN6HolZnM8a+kqC5j9PZ2iPddBdbMIkqStxbEy+xIUYiGTu8/6MknFOjjIsd69ANZnQpQkY0YWqo
/VDaP8ootW/yRzZbBTVDRu48AGMlfg1Rxr0I6FU14XvURM5WLw9j7vv3kCgYkccRvaMh2ndRuP5Y
41BH8zCQxrJqXHkpx749T210SEfsk2hIgF8N9VsxDPGBKGS0KdEe79BbmQE8qj2EwnOVe0g2rX0y
xcZaT0oe4+XJtWxAAZYzb6EME5U+5IhBn5Qv3V1nYl6ZyThEX+LuPp5IeuLrEGnEzXUhwTQUVHWz
JH7X3a2Yi/Kxr6F02HN9KSeEcVU7VVs2DgfYTfszs7zmlnUd6J7OOPhWefPpn981mvW750018XRD
s7Lx/qx62V2QjVRcG1KnjNNV5bxhtCpW5EYmT85knO1yURnBniqKKDy2ugRVkmXhqjJw41M2v/gY
nQ55meEJn12YiwR0R9bGjYmRyIPcuvpTTCt/Dv8fOou0tGPmzeY5J9BnN3XurwFB8CpsE2IdPTIL
+1z+dFiND8noVVtbEFnt6MAl/Iy/QVXiryFkA84IiMPEeP2e6CR/rJIIZEVRfDV9Oz7VsnvEBt+e
cxaTW50qC2zZzDizbMWF08MxtUdgDqZaiaZFkhO00AcGwBM5joYoPjawimWWnlC0+SSvTcW5tW1U
OzIlNqRDT+7IavG5B3c30NcJCejRTJ3mski8EYC2bEYPOW67TdhY3mYyMdpXzJ5Xs8zh32RTsS1E
eRvMsLrSlrcxJw7foBRY0FF4CHuE7FsFzO8cee3FYU3bef0A84t3bG3207Br/LYhgTRkg7BxB1SS
fq5h8DDaBpAKt67TtREj0gE+gdgyhlRTRO7m409DYjRr2y2jPVsN4dZssc+phdB2ns1DpfqIfFyM
yRmRctxj0Gt61nIRjMcYWexjgHILpRfALv9zVnYSnU6V7drRfABmRzBlbGH7Vt631C1JzplgStcT
x5K+aXndgf1KxE25BMcWywIbLUttF8TlFnGdudY8SkfRTV9kNocX4qn6nY1meWiwoAVxQ6ISoJlD
iLlzHYZPbev9TEj1PSeWIcANixPt9eGSUtJSt9TvAp6357niVkrxwuXEhzyJfo6B2d57Rx0lscOg
LsheC4LqtSmFs4/stl/bo9/uh6qZN/3ysUeDFQFtHj8lQ1duWIrMJbc1U/rWQpErpuoBXMSvyJTl
IQynvcm9ajMJfhzD8NY3CZvBLH4ETnpWiYfzJbQQYMgTD+GGCx230/LmTmANUjc3nti6bACwt7w2
7ybL7sGewYzTRUJvHKbuUensq5tW9bmKnMc5rPKnsk7YAcfORvvWVdSdJacwPT5FBP5uRcxigQZd
00ZyoGcHNcyBQL427pL5OGwiXbR3wnRIy3PiaBcWVX7++IK3472IY/66EXIAq4PpHLbIsvrsHIP4
ZPd3oeiTEdyRZLc2RhsBYcgrOYyITZnk5YyJHFVc/nOArCN3fkJ/HUWKdIaOfbmMMG9WM0hYYMzc
YbmPy6SW9tYPs5Ggaqz9sWcFh95vH9I6zHclPlwoHCSI41iNsZI5LbKw9KfvO2jY+n7grxL15ASh
fWSGOK9Gq8VZ25VfP+7KDC7RvR/CS2KqB11W5T2sMLU0oyp3lhq/h5yQQMbXxY52N0GJmsq7tKdy
V7rVZ4vT3XqIGFVQXTNAROG+7nPH/saVcXltSQ4hNf0G4jK48H6yEABP4Q4G78ldlv7Wa3IEqCDE
cys5FnrAecmtFI6Dz74li3ORkyWFfK7d+2Gx3OlEHRvZd9/UzQ14ETmDrGDecTKTaisTSvOmd55Q
acRbz0jPgaF/jJ2Ftq6OftpR8Z0jrg1/vHIPwuLc0BOsHpeYBMY6TjdDMjigUGTyRoLsOp0U0YWW
6bLJ8Sjzc2dft1OBMqATq1yCEKpUp7eBdZR9Ly59Z30XE1VOAPhITpaFS38GOZAD084jjfQ28qsN
KERcria1lcJAh1PDATjfW6CFQ+/RJ9CMnUdn+wYz80W9eaxstyEXT5JGBAnuFdZZJupm4R1TVRSf
VIHJ08+xFMy1Kx/G8c1qkX0+Fq3jHcC3APodrRvobRqjxkEYeKEmkVU78MvWmr1Cnn64YjRvKTGp
GwK8nE0O+EZaHQRmk+Lad4KvVebVz+B8nltv2nddlaLfG9yL5M3acsC3NlaMVTeI8xpKfizgP9u/
+FQiQIuJ2JCdF26C+mjPYgC9hfcL+GtxVGH22KExpY+Lyrhv8Rk7y1OgCSrCvz5tdFZ995NGXlQ3
Ectmu2eRxNOtPUDu967pQG5ZAZbmYMINvwhlXYsOUzEX9s0fsb8p3yI3cma6SSCUeUX41u+Sito6
sO8tnJlV1NBEVRWPt8wi+xNV7jP6SlT1SNDz9kYNkFw8dMr8xYdJSDh3KpnuJo0c4RJ2CKBJrsMc
7jX3Juf/9KqyujzD0Ek2JFGcVWWrK8IivIRLNZdbZE2EcXCFNGnu8JLEBMnSPGip3beZyYTfnRp9
Ie18PcQeea/LF+BEtW0nD34ozG0dW/O2A42D+tQ8ODmx2Ghm3xOLJ4kWeEQDBWOUWlIyiU44DzUS
qGZpu0Xl0viaiWr7aN5obB4cKMTRKKb+XGMVXvsesyQDJ8Q5GuPo/PFdJbIFdAmgC6Er7tmSHAuv
qC5UaN4B2edDhLT8if5k/qC6jBMaC8E6iPHyW/xs447dN+nHyZ1nhexiE5if7Dg8ltZiE7bKhwpd
9sW3WoF/WozUokaYnin1k3MOt3ldezECYBMMep1iTR+sluggQEc/ZkDQJe717IkGqDiAGoM53RoE
yQ3rqMpcCDj+V79rs0uLso8TqaM3Ngnup05xjOjdakSWbxkvQ5J/ptLt9qgMUBCjWy+4JdepJum6
KqPpQWRzjTx4sajOVXZO6D0EckyejIKw01QmkqATHDpkIp+90MJMsDS9jFHe+pEgki6HHh11QfQC
AUidciS1mBDN8IVVer5g9n+HIhu5z2blus9hBYCfmYhzDCdVr2t3sQCFU/xYTAl2AtmfzYLBk1Wz
Nk7xhrZu9VbMEo+xUiQMOT0ZtFFm3TvPf+45se8gVMSHNES8POHEPiYJcTzLi45lsiuIUAKmZF2l
V4vrx73SCnHkNPw4UAvfyzKdMS/ThCwtJznPtDI2tm+9+wDFVtTJ6aHy+wdi62FFEk3PjCGY8V6J
GF9dNHgT9bLLyBcFuJvB5g6rV+zI84UQ5eRaG86T71KlVUrA8TPMnai0famubfsznsOC5A+WJSZk
Lc09i423zohlpfRaQvTcc6H8mmHVsUMkce3xutIlTC6uFWMm9BJ/TRJGuQm81qKC5yWJaAS6V/BJ
NV7zAgRiPNRgyQ5NPd8clxTCMPWHazZ3/tq2qoiEiLkBJCeHqzThdOK8hm81DxnBVcDk5t5/AlBB
5LNt14eUBZ3d1iRzZRY/8SchgR7wRIYRx6SUdJo9FMtNHmtCv0emxvCwYYWnrXv++GIXVrufh+FZ
9ZZ77gcTB0M2doePAsQjLBgXQwbLAjO3FC2/fBbHwlIB1l+oXSgfWC9IT8HbuZnn4Wep86fRrc5D
bjBCjIpvAV4tqgeE9xY71E63wKcSTGw0PdBkSu9oKHo/Zsx8tp/7aGdLVR38+NY1SfNJp9VrXZrX
Tgz6Nc+ueE/6lRIx1PZciKsyop05Gu6BLQOCxsQKWiWNdwdBG1Pveo+dS4i9XuI99RyulBfJc1WX
D3WoivNYNV9w2vF86+HqRPgN/TGwjyTen2xVvPhZAryMgyRadc6NXfal9WjoYOChR5sVhE+1+TpI
ePnNooJjJv8tauafJHHXO918NsZ5NcNEP0oZXX10MzusnfMqS9FcxbEz7+fCIM4dwfthLk5R0Ogt
H7KxlqhxSkivl8LoH1vIGFcV5F/CyBioPPU3tRzxyLVOl1J6zHtsD6BRznQ1ajApsFGR15wbNdBT
IB0qtiuLfpPPTZsRHs+Rl2Yeo5odC02zS1nGV5TSwdmOyPp0lcV00KssMiFSToCpse2olF9xlxKG
QA6IU0jzJVCETTUQZOnQFCbjON4ASrdp4xuzXjtkYBl9m+89i2BXUKLxTjg1dbP8NGG9fpiy9NaT
inPRrsfpPrAuc8p4YZoie1umjbxOOdKnbrAhUOQ2hwoamXVCFmQjGngKzE0T9sqHcNoOCf4o3kd5
pBIc703Og27UC57BaTeZM/0aUOxdG1ampvOKnaDTue8DI9iE5qBO2Azx4GbxgV4SIbsDC2HduSyV
0iNDEe6KoXKPHkHvrHuy01cleUzOwHFmLN18ExtYgIPOrdaBhwHRCvccE4ZVVWd06pK4PkTkGeML
wbCie8jSMNMEAOMNlU502kphBsehl188sMW32nae8iyp6ecFn/AUMqS1dLeSBt29tmiDg93470nc
bzgPs2cRCnRAarME4FbkgeW0uVY024lKjmHs0bLgkEFn+Jebi+pC2Ivx3DHccQrcLB/NlM6vvjD2
eCIcm0SuPu0PcIZXcUbY1uTk8Sn75IR0wwPepZWsKa1sp3iXdXSaJou0TcnpIjcM96SqNtuIELYx
eqmlC0rYSADBAHL3fap0uHEyj/I/shE7NzP5N7RtHJv+Dv33bptVYbPpSmw2hvOWDI08NQXrzmC5
+WM/VLugBFMo8IXiw+23Zo9V8OPqY2GDhsDrtyq+hW0/vOlWvRSsHHPOICr2r3Lq80fi0vCZojAG
46Y5ZooSN95g08rMh22eQipZUjxXkfVCaoo+BnYbnccOrI6PC+/EffplpJ0V0QX96NwTtcY+UFU3
2UZPjcNBW8/EIbQcc3VhoZuNfP2p196tTsCowUdkAa0H40zuDfLK5WjaSdZwN6ba8uJ5gF071IeB
+VcQfI4jnGQuqXUrzx7peM/lTGSFhhMM3PXE3P+Cx5BDpe2Ez5h/vZWsZMAxBickJv3wuZlskEOD
LrZKlOXZXb6oyL2mZtBCYF2yW6zx0S0aY6dTbDgWt04rvLmna9Rmu0A0MdftVYBVo+3SEyCEQTvJ
UfFHQ1vZRS9fcsf45OBjJPkpDNZCD+YNtjaGaZbqthWPeArDTSN/eUYrQV73bzKoPboZNqenyp23
Q0sQXtoE7pk26d0HyXMak7K6QBCFcVoGpzl23kwjwGFclDHdg9F/bIboM/v/96Jq9XPCysW8BMu/
TUUJs8YmOysc05fFO2q0MciAOF/aR9rCjN4Eq1JyobXby8/h3P5IGg7fVEXiZGHJ39h1NqKDwMKo
McxmXudhCBUN+7gDwqWeqk0MB+llNjN8x/ifWiPCtDx2zH99RqxJWahXSqBD7zblduh7fzunpn/F
AUd/xoqA6GP77bQ3vzRwFrJYMzbQbn8YlOvd2zh7q8thF3qm9VLZ7wRIOxs3cM37HFcXPUSE01hR
tksKSdD0QBdMzu2ro/JF71XS7BCDPAureDU9bmfMbEw0O6wIwTh/SSuHXG/1RRaJw5Y6lIxrM7UV
w2hxFKdA0T1pWAwDT2ZTrgln3EnL3JCdwjiSKe1l1vY9gPnORNYcPxP79stPIO5UdN0uwC12Jkvp
l7y0noKY3k2Sk3iED8ZZ8xEZ+6iMmntv95Qo6sLTIa5xBA7C99sEMDdV7RzhlcRovw5yfO9jACsX
S3iwm0mf38Uk5wIqD78Y7URkSV8FxA4S3/YhO+1Tt6YZxyqpWypMBzjIDoRj+bVEmnTW/jxsPv5f
9kzmoqiIYju/OAZE54Lh47qcOU/Y3Wrw5PTQZRzS4o6wXzXd/S7sj4ERWtceTk5MDtGd5zDa86iv
GYuZa9tT3asffkNH1a4t4ZMh5tE04UxUbxhhlVdbTfSpwSWtuzwk0Mtv4s+qeJ/CIGbWVtAEB/XJ
GlGF56ALK/b+bDyPAydGo/IeOb7RhGUEOOOE2DrZbF+xEu5SYDATlkpMqbZrwrmos8s0CeLu3YmF
a44pSEiHfBiyTF5M8ctCOvwx1k5iKnyddC8+qUbP3vDZdCxivYFfNywjgLm8H33a0v3GA7cKa9k+
j06lzzRz7sY0vw9d3j4FcksDX2+UXcHJWmRJvYh/kZXtbOpKfsst84VEbL1Spk52m5EYdPRdBiCo
YArAHMoHG6dni810H8WI51X3bFv9kdiKfNsvGTOa29whhtsPGtCwZKQxEuYoUSnO5EZzbTnb8l42
O2EcTNNxIR3y+ISmOHO+AYxjgMEobChCyMH27nCo/f4RoX2LBCDmSvrsXaDSZ/awXkYpjpgHtNTe
uCHX4a0Fprpm+O6BgJl46LHfkvWVAjIru3LFgSRKyzejjCweGUoXO1nHJXpxZ6guZpb41zB0NLl8
fBcEBpiHQR9bB7rNBvVjf0Df8WUIvNcB5MJKwdBZO1UYMNrny8d3H18MUk9PvWUc8pHwoSDPgDK0
4XslZWKSylmFt9IfjkQcTQhUlp8hcA5vQ9O3+9Zmn2DaGuMed5ZML7c0V5IK7PbxhRSSYNehx/nP
z3woKru6ZULi2mN8MwMvvlH6z8cgyO7JmMe3///zj++EWTjUBDVcM3dnRoRYsUd7KMvgl9ja44RW
VD/ZyFliKxdnBWXvujVyYxPDvdnx78Ot6rv0IGkIkxAte3osiXnS2n6zJnSwxA9i9DdT0Adwe20v
LzbWXNVboSl+TbwbW8MrxNa0/OE5oTV56aNygyHwycFJvZ7sKD5YrAh+S7+PXvw9451dGyyCjZfe
opwOmfSdN1zoJbr26LUwy1/5EH0i6fDAyR/tOq3JSiPdDipaOe0k97WMaL/X9lmMjFbIC1yBXDi5
RcZ4enjP86+O038TDP+6oBYHOBmWqGELup9TELwo35pdHTgXDRVmy9mOqs3pcOznwVPDHDXB3AzV
ENznTOdsJTjFuSB3CwedhqH7VahCKMPmt3zUzSp868R3yCAFJyn7VAyju80r0hdhR2dbHSc3aeXe
2u4d/PxdiiQ8VsAKYkusxv5g28X4YNfkDNrO11mkp8kFWTWLDEmF5z6mTsqIt6xvau53HFuxCKxq
k96a7WeMo7VxxB8bUqzSiQ5V9+jTEgfN4PecSrubcRjTMfwsVemiW6E+iCkajdamj0fSmRvyD6Jh
+Jp7AVt53rDsViDa0jWtY0U8Gf+mmS6nwuaQGBPK3uJ7SpTCKlay2PQwlzfEgsEd2HIdagN5eQR2
dh/192QkaiwocNVPRUHyuHAElKOEts2OqRX1cOamG6sDWs08j0OOfJ8H/5U6b15ZvXrWCDOjOXof
cTe7y3NRm3CEohDnQun+mCP05AVKxH3oDU9pmdwI6HxkdlytrdYinjkZq51TY6SWLk9BwOHM9qY1
8ptpW1XqxWNMpGEl7PBJwzsI1U+dvCcka+3HJlgaejKHPFlGG1U4hyyApyL9fO+UOfDooSm2ZteS
xpM9D31FJmNX4XWe9KrJG6gOqf0cWhF8JAfDURnjbLbImRhV/Rmc2R4NZEQcZvVTueaBsn1nJSbs
9jY5ssLTjA93JFzwCeQiBylePVm1qnbZrHaezyBJGu6jhmlOCrBLohqM96APyi3nzHcxyntX0320
ySuTedhuTdUivIp+ujYYzSbqIB9A4nBHMud1E2xa3yRqwa1BleQPDQ0e6YzQ78PM27WJ+cZQ8ivv
a1Q+yNHgBne4qQoiibdmy4AefwNTa/aYgjZK2Sy4tIGq3uDz8ZFEbDG2MhpImmPYNgfOnDlTNsUQ
pqRpn2Aun/PhQMIBrJgpvjfOcibFG74uK/JD6KCx4VgFzBvZ1M+ORdnc9Ls8Jpq1hzeUmHazIeCg
IP4HYdLCbB+CmgE9MJZyZKsI3OqCdj3ZLnkzCSlDROyss8oRGzR1+DKabht75VoYySOeAnsN72ZG
uaq3bsRYZ+pIfw36nFlZTn9LC3ljHIorVMwQhR0i6oB1fW+h30cfsZ1QSxkIQ7U3yncsLRL3Dk37
2SEzIfNfC20d0oxeSi1q8gj7+LkTxKACyyzsH1mQMl2ZvqFs+pawokFIByUXIqhJGwiQg2++VRMt
HzoYq2qUn0AmgX5/yToBJCHfYTMeD67bXolIhvTo0IjDsbDOBRi8pd60B9WS1NDjvKCIN70h2ffl
W43kZT20ocfb0zyDI4BGmaOkhOlwUhEfqrNkSIBW5WD3OY6T7yIEMahYjPN62upoCPemp1+m8VxJ
/6vFSrSBdzzuvNF+MmnXhx7NZdvj5AtBspirEL219aMsgk8dT12swajHyUihXsxvmc5+un0D7bw4
+713DMr6a+Z08DZlz6hhBssqaZ1ixN55pOF0Wat2vdHfRZOFHOP96GryWWR+vMAYmJuXcXGhX/qO
OuAtKPrhiCf2Vz8THK3YcCtiS4baM1f/Lk9blK6/idNcV/I/zOmaiC9vyZH78e0pyoMlUO//VEUm
vTgt/VOXkHo6eZ9LB8o8mlGgBUMg9xboM9oSFlTczt9iMh+YE14TDvobsh2jrZ0QrEpsZLgPqI7+
cnHwh/+4OKXQ9eLDs/DdY9P/58XZ/hy6IbMEqGCePNZL+8vRUbtzQ3tLi55+fqqvWnbR0tFK170X
uvizIRsxmDUEddkw+xxRMnFpO5So1vT0lwtEXfzHBToul6dRGlrmR2jaP969HkJf1+jAP9kc80Cn
1FQTeQjxLzL2FRe+DpthXI0+E0czHdA3OWv4S8Xt3y/jD42x7bquaQo+RwHdEsLAf71Nwu4aI0B6
eEJNw5BiJkGAkB9g/G8FTC16uXyYZYiYpEjTv8gbf4sZtIikMzW5FOicTawF6nd5c6DdEnUw+aDL
SLphXBhHEfa9QafreXnFgTMMKGSAOP37a7aWz/6/VZWQMVg/uXNNx1a/o5wFGOQiTzPFCCqqHpB9
ndrBwC3WiEMb4BIZMpatZnzJZ+9X4c71xrPv00e1l4FD8Y3oV0ZE92bSPf23fIScOXfnNK77q1LF
N+BYDu1m82/yVAkA+/fLlqZneq4lbW6Z3+WpBDXZraYyPsmupr9izKdhadMUDB02ibT7uxRrJgX1
AYGePUuMbdacXhDg1ihA+2mHKjEerOISJMzcDcDTdddMh8SqH8u2bM+dWW47zMd7Vxp75saIyOf3
jNCF/dDEDBwYTawyBBeXksDb0HSdNa3oGPUE2C9G01cKb/Hy75/Un3enpxwOZJ7puhZDxt+AFUVu
VybvtHPq6BuvGh7glSnhUPTdl0Yu8SI1DWDhxp9rJzF3//67/1zd+N2uUJozicI++tuTkfrgdHxO
jydhOlvYYs0OkWa3LV1/4y5t03//bX8uV55ytfCUcrRm2frttzkt8VmoJR1sncbPoShf0XhjEqS7
n4jsF2lBP//991m/4cyXpw9upzQlOBCP6O/f3tqkyio6H+SqJL7vbiOyPyiJ96IBQ1p0S7NjGRFE
BW3/wHgqyzpH5kVuk194NAGX8WhVuzZgrPLpQzRKzA+YP8mpagB7XgAgSliw5jZQD0FDPqNBJ/cv
r+DPBdRzFMsXb5gt+e63tyyPen8aoOmdwhiSKD2LfB839V10XnAaXT0ehDC+SAZhjuZyEVR1S+AH
PbZFjjh4KESAHzd+F61Se9KMM5yrZ5SfrKgMXub81VfV34JV/4fbWZO2KQRvO/v97++5tobInEtl
nWg10OBXTDsU6KYDCsCj8AuxgbA9oe7ygsz8D9jnf9e2/w9rHney60ga0K7t/L4fujRv+d3QHsfF
PVDl84RbEuVOT0C0kEzz/bqfrqIlmseOIY5/8LVroq5WaPz6v9ztv6frLnef/k8mqakcgDnL1f5z
8zOjXIKIE6fUqVivFvUQnBJrfef+C/dz+cqpnAeO+tBwjeIvT7b756OtcekQlmq7DGz+XFaYdXkm
AWyn0jS/0hMsUY7I6Yvy9plMn4DPSojfQG8yfxnhmDE5SGCRDZS7b25kHXw8bN9r4R7mrlAPvTzR
uV9HAtQWBA+xDpyYPCgGlw+jLe5zSIlR+vYp0J04J+TTnJSCO2b15r5VuYOZm5Fbiab2FkTBVtJn
WWEYUbusIuSwmRxNhlwKLdvOnnrZHjrCIc8MJZalQU1WCeQa1J5dopoVUwB6JbSQfjWU6boW7GUi
fwPn8mTNXrOLNYPCQfiHgLBAbpRN5AbjJYgtZz+MVQkO07gI2U9vI4ZoI0aVZGTJU21QuFHUXpqe
GCn0mAw7G05UcWfOK3iY3iWHtNUGyb1rMEj2YS7+crv8Dxs25CKOrJptjwPEx2L2j9sljzg9TjCO
T8Fge2eMhmAss+9x2Hjgl82zFyDDSCY0AwvYfmpUCwkgf+lGXx0BiDFcpgVL8MKqtbp0D8mHPgFa
RoYlZX3sKkW+cm6scChYf7lw9ecTr02XVZbyWHvS+7gT/3HhQdojW6EGPH3IRBUak9mYfnVBoL5n
Wf3mGRPQCuVek3n2sT6lzKTz7t5quICcHsQLEpqM+os1KzIvfgq1STsS9WA9rhl2ymMSFPQVYzB7
mAF6pnx7218AASWzhoaxltBfZDwgrxdGZp9lyiTfQaZ+In/u/lFZtZz7L9kdsQILox7B3FkRPWRm
y2c7k4+jwSwkrX/UPqJnuMURk0KWzENFB68eJr0z3jyJYVhlUMrRYfH6qO4l7/BD5o/ZqsYNdiha
dF7KGr7++wYg/rTrQNNSuONYUHmIrd+2MLNqwpn4NnVKvQN8kPDWuG21Rc6Gv0jDyAzAG9GIYyRI
Yil0kAqY1Rgiikh0Gezr5D/pL//7EvvHlupI3n1bYCFibSN1+b8XtSpqGFzW03zi4x2OboOkAj7n
WJj1jWQQZP+PSZsXa5fICGs0y104o1TPXQZvUVg0ly4S4V8qXbGso/9V6XJJuJoWHJlmt/y9gPJm
C002zcOTFUYSmamzokfPwJB5QxIK2jPACZhymtOVfv90dODlZ2ZvnWHvyfVfPq4/6v3lWtAag0lb
ilf125qf4c4pG9+ciIcU+AJxJ8Duq/YRY0DwTXxovmUhfWXuuWkdQ2zcjmszhvIhSFIyjqvszlzf
57/p7E3FaZfDZBSf53F++8uF/rk7ORQUy6EEcxMHhN+PZqkMo9Ep3eFk1JZe4ZY0j1lgXlDHas5p
iXegATuwxDT+g+/rg6H3VcGjraMsvBjRk5wxoQyueg2Duj7WBFSv6trLLuk0XMPdiND3qazGbM1y
d2t1Wz6zQmRnJpYYjoZya3Usw0XSEKJrJ/V2LvRXP29/mjPyz2KS/s4w2wydVZnrTZgjCFexTXNx
EVaHlQ+f0lMoC51mL1Hq242rjqqSI4kTmbttrapZlZiFziqktY0ybWd3nrvvGqJceuHmB5oFEnmQ
o3dzkUNKj+fpgWeapPt5AA+tfOSNhrcubJWfR8lY+ONL2U7trp8Ke/9xACkY6KF+le1lxi2JOyR3
HsgHyTf9Nutc61VMlPNxErxmVvmVSCwm9xH8ZrsVRxycv2oTPUgvZ29N7+UahKpdO12nHz4W0Zim
4Zm0mOep6r6axYw3wtgOKK0ukTCeGqvFiAOsKXPtgMCBzwz8YzwHWp+cmoiT5VwZ+fWvMUfBHmsS
EEp2AmjdgbiJNGKPy/xDY6vxLzXHnze/Epz08RtrJckRWkqSf2wEEfz6EjUXhO1Eclqr1x81dDls
PTzAO6NigAAm9i838p9PvyKuyCF6iyGFK3+vN9vAtNp+DOuTlyTtzijsa9r1+hwbeXqMeyfazJ7c
ty2BvosqK8PM8x+9guoc7/Lv12L9dsCxKdOJaWInxAymFt7hf78BOdYPUdXKZjRtvFSul194iNiC
FQ1bZL977Bv20Qn9qwFEEzBxvJpd7kQQx/pTnJBFRMJSnZOMCLfpO4UIjWOyjEuEjqORUTsB1dzM
4aNk/LcpUGav56LeqaTZFuNo/W2l98QfL4c1XjqO5LVYkjPqsjf94/O0UyaVNqLtUzhW0cYzQjJD
ljz2rInpa3/8GcuiOH18l+TkTJZTdPyIdI5bnNCrj289H8nTKvWydAfz4NM4JgCHli8RVTwS95HC
s1abjx8po6B5SOsCbk87n6wxYaDQtgeJEI4hSCU3SYKB4qGbjnU1M0yJHXmK1P+l7Lx2I2eyLf0q
g7lnD70BZuYiSaZ3MiVTN4TK0dugCz79fMy/+5zuBmZwBgUISkmlNGJG7Nh7rW9lSgnAa/6PT1WU
KUpM4xnnuHHMEleGli3+lJ5UCBF/xNyIwe9KEVk+6UDJxohGZEuFQaCllQPlaJTjI76bYI0xAni1
lOB7yeTlU4lZiIHEsVo/PD7zRMqBUiVxmrHNmsLJm+OpsnrMMl320kcmbumojfecRYv9bJs73VWR
2czJS0vMss4qhmKufSVzAqExwCFGVsvOSb4lZWztnBY7G7ME9OKKTSBkl7w+nJl/2a/QC2K5g75q
zfiBBslYpinM9q6kX1rfHSOjbK+LmVCAd+m8NbBpETtZx3sCHMgQRUuiM9x4JtlHe62SIRBoWcI5
AuhcFAxYNWkSvIUniEhLbsrSdc9OaQT0nqNtAxrsUZ7JqbmbWQzjJ86BgZt9su8xij0eJTPwS8Xs
/TAQXweWqLJe+lxPAy/nauD4wmQeiVBgF0p/Vox6OGeInzhcEA426ubidz29JjKZ7lHUqq9ZrHq7
GO1wZ3rRC55/4BW8h1SlJegnFQ3pDiA+UPuZl7iKixtkC3dT5yiw7Mkm1GC167BtKZuYuGmyqqCf
FH2FvV1il8ettecajEmNIKcGZ2u1S8BGbWLBcdqzgJkL8RPv7J6ADe11MnNjk7exggeUlrysrfKM
ymVVO1lnK0d5FuOj2PWIXHc4t0D695yfvJaYnjyyXxGM6SHJGfGuLvFDgq7CbpkqzH/iN3pEN6xW
tKE0c++CYznopbmPOeyjUV+I4o664xojy+gjr1rtoyqtN7MqP1wRIywdEnyluOIP+tBtldGx9kas
YeWL64OtYvFvElx93ai/I5yldq4KCHSdme5FQqQocMqhm+88zE1vY4//q0Op5sgO3e65BtM+YSR7
fhhT5SrLnVvvVUffxRCGPcei9DtX83CrtWXwKwVOpzshrxqL9B0lbLsbXS6jh7uYlGPQliMTJgWy
9c8u+VLjxd55Qit2U4K+T6qQsaosgSHPu46MXYfrdSFvHGXMKyBM7DhpkSBO4mbRDheMPBqrrWqj
G6G7QDQDopbEmO9pR9VvjJnYlqmb7UWrnj1LqchTwfecFZgXZwx/oanIBBd2ZDyjF+Dul+5F6oUT
qJYaAtrB7GW7QGDYeX03Z+RZH0yCtV8gM8R+07UDwxOz8I2FCWtFYsMeHrgT9LzzVSynCAiKvRnX
HqKheN16ZYzYVkUC2SVnmiXJwcxYhYTKG6IyBhJZjJzIMmAIwcgA62KTXjS5DvXT5LLhO0yovdpA
oYez4DTtZP67yZGKou1rSGpOV2UKhpMCYeXZq544qfRnWr1FSAPS81snM7ZuTZxbodTxwR0FVaYd
t6/UtX7tVuYTFROWFU9cqn7QyP1RMjwRzxh3SpJyydzbCBjXwdh7NFTMeTrx/JOjXel+qrrzPbMq
eUdBlXAFLJtxctqtZSbuHaa9diMqb9NynAWLn2fHFB/82sCdjmOrQOfFTxwzJBvUj7qZ6clV02uu
exE7pQRd28Q3BMTuS57/ZGNgwiqMNfyMUw8nyTbWsW0i5jWJF7hYYzQihLp7RJm90pbXtmorDT9P
quI4k8lczkeZpw7Wkv6rkFW3S6HoQuPKh6BDlnSCR/Ys1NniJf1Khvjg4ZMhQwIRnET8vk0Za29I
XYo3VkesW5l/G4QBD06PTylq8v0IXo0pY3ZSLLa4zrMiPCANukbHpKxsWFKelTzeNgr6D632yLlS
iZ/o1G4X5dmTWdHq6xve+HVTmQFsnhbRzTLBAiajJJblN7Z8Fio0qrzaKo0+TwwYktC3+dTEHhak
mdhRhsG7GKjWHNfTY5qaNaiITFecGqTT6Wbwdkrb8G5WrauXGX/y2A6kQawSugBc0tZshSmqqSpm
3o1wtj7JknK5jQK7Mr9HrdSJy7b0be9a1M1FfkN1z58ha8hugfTABHjC+aXs4gKjAG6x5cpIkkab
uniBhpt4m2BbDnHFlGDSWrwSngYdVr3og2pcObagVYNPc5s6Ayc/sla0SboRuvTs4TF2Qe3o7po2
NYQ14dpAlkp1x+u6H/tCbus2nw+W0eI5X381Q+HU11ZaC9IdlzfH/DKxCoUOS6jLGvTS6jGx0PEw
I564m5ZhvbQslaUjqvsi62o3jf3kL52N4WTMsfhEg+u3kaqFvJJZaDkWXkopVstIeu7TCVXeMmdf
qvdm51czHZxPG96GsNoCvxZwxGyexhdUav5D+1sTBhXIxPoqHZIMkBElB08hXzNSzEtZmRKyYHfn
SPmLRK29O3oL4ZiBSSnFwWj+hZwD92EpnhxHExtSa629OTjXIo+vOj1uMsblpzQJnCFt7qwL1dvr
HfkDi4HUNsae6A/xpO0o0cIhXWwSCqxo44xqSi+OU0dCdqMtaTP0Ykw4NduHMm+1oG7Nl8dYZugN
km2IAeVxV98Nsu5wf9rnvmpP5iq2nmN0O0V+rjOzO+g5AXt9FGO0HnsTYd407w3uRSub6WRX9S6N
E+1sjfZpcYtfbZ951whZkEGDZ9cv3b2djZynEUm/Jk/imGoR6eWnCpjbFX0ZkmKzUQ5MnoG8qJ0X
5rwcKZAGWkEQBGT2XHtucrGwT2hSc89tZwfuYlhBF01fD2d5n6IxItY07BZB/k8PQtqDIOP1vf8Y
hvSNoWyGMQ/aVtOCGWlrOKf0iGoa0SHzfDStKuzqjJhxt9SeGroj2fBTtbYtYgSzi7xDiqZkk0RN
jkAPw71ZrXTkBuv7tFoYcYjiE+4MBnXJD6TF0Ed7446ildTOrIOLaQ9kcnoeOnms0b7Wuh2xb0Oz
S3XrK40M42It5Efilz/oavERzZO5ZR6qbZIS84KD1ydVq/7UOfaLVzR+bpLTGBHKgWaPE2jeTC8V
MQqngUhMhqjS76VZ0SwWew3br05p/kxv77WUunoqFvQqU5QfirSwGG+PYygdI7kiJ9kSlCjQ9uGH
1IYe4wnhfkf6j6BGe1Zf2oIlB2aLpJmUTMu8O040j24Lm7GBvJV0+4QFpM+vw2J5N1ondoqAMmUi
iMCSsV8rxu90/5on++kBOIlzZ74/6lBE09vCM5Iz9b7BMo6kW2n7LlR45wdKt5Ak6cRoCgcuzsUM
TLMfDog8RBAb7vikEPqlzrF66QdFoIQnT72x7HxXJc4tU81up5QFppkF4R3MAoQqIv3hEJBwmKcB
x6pXPndazoZWKi9qbDa7zBAeyz2Z2Is1YQZPo4M3tw1ZYIASNPJJ2TnjfdRwX/OYv4+GeGnL+c3W
puiZbhF6qCbXbyMma9pDAGZkJhDz5W65FzmnFrxNWPPGBTicutz0AfBAV07Kd2kUN5xIg604f8CY
82w79YvzsBJ0en9OO6ajLWl4TZ9rhy6vqG9Mro1iNVXhABMNzqPRFtPZwB+6t1v3B3QAHefYqe2Z
ki2RLI95TeKrSbgxxg3oTn+JgAVwAsSjjFMxF23sVk5HOD7fWksnga2pnlBj14c0cQmjS4Yn1yid
r4k3mLdgCxoKUZHDZ6rPjY2cntXkkMYu9uN5yDCoR+uewVFrLpNjZn7YrUI9WAkkyY1otKBHsnYU
TZseEkDvcbsQxWou0YedoLaZ7c1UZ+M9Hk3ec5kwrs7Crtwh/SZlTr9HhnnzrBkPyGQQg4mX2ksL
79U18Dgi77sMrXlqJtk9WaIRT+OIInJsyA5Zzw+P63ZCE+5PkMdDMaD8HRxjfp6nToOYbHhv7D5e
aEn08Bh9trIBSDCijw06Z+gCb5KHReGcxwn7zfQm86SUKgZLEmp3/GXe566ymNGx2kaZ6jce6tCq
K+OnFSlDogjnxHw2ATQZ8wuRSawh+bhfs1qoFWz3pXA/o8UCgKJ5LyQpoizsIRrxtu58MLZs6+u4
YNCxPXG1YV6sI8aIFeAWYTZhBtV+Q+MMzVU1H0q1Z5/sTBA1I4F8eI3DeqAeKFoDwEWRLzuvmKAb
FLV5ZquR8CEgFLdN9YdWhgdhONeJ6iVQEcC4PKgarohotoztI9DIqI0tYp78tGarHnqnP+tz0h5n
hiyu1d35dYh/M4mEOc+bXe8h1ZjVXtl1UvZEvKovFTMAUuTwVq3trUUkP6uRGa6H83VD6kt2xmLN
0qzbr4zgX6dKXjsFV5dJBScrkeF4tDCKiqTbAyF/97SdUqjC71eWkcistzTFg0O8gwij1dWEVV/c
mpac3ir28Flp7omFZNzhr3a3Os2vIB3El94PBkiycWGagHJnM8brGkYy3jcV+XJscTKwpRoQgXVl
WDZ/FhYWFLkti8KmtJ2h+gNUNuOm4rxVievUE1QJVPZYkpx1ctv8R9y3yq6IZxwdJlOw2mAe9kAk
9ehnQ2RbCaGP4L9pQV1h4mwrS3RPRkYhSaruD5l4ck115Hel40ZEJd5PnbmLnc5FACClP41xb8AS
tWiY1dZwpBxOz1Z5aqIlvsxtMm0xAXibjlEJEnAwJ8A8SfHjNaxQUfn0LbCbzdNhcDp7n0bzNUZw
SQqa/sfppHUpVfcsXXwRYCaNfSuzaU/0BgmwivHdRHEcEjiNAMIYF3/k9ds73dvksjToBtv6ME3P
DxAUtZHKG9/baJDZHpgJpObaNZLpZmyT7qJYw2uLatEXfVeGjWtHHNjTgcBorbjQQo6mej5P1nx0
OUMcGxBgA8q6EMVvDlXL7k5Opt800syeOZ9zea4G2TK9jm55dHPPvOHLPdVDQfpeQXAa/ftgzLw2
dOJYDXoHWaVUkvbctc3gF11705pBvg9bNOWbRo27m0CIbuJac8ikujqDdSJlkb88eIhtZNXfp44f
fFgPrWmpgnmobjlWoUCLUV8SFsG8x+3f2sF4HbEhYzOSwE5M38kiMGEwiHxW/h+lkuBBK/T2MnGf
B2+y3pTa+06tsmlNt9hhq6XMpamxK7oKA02RXVqCRx+nzK6SfzVKi8Y2DpWjbYXG6JXsL3xBa9fS
G4trqycUvANxdMZvDRgX9vBWUlZZe7Wt9Xc3+oKi+COe8cyYDtmpiV7gj9Q49s+64YbYLLUgEn28
xdm2j3HH5IshSGqGHZN4yQXn4C9zoJBzaAxsbK21NlGPIwjBNG41/TU3aIlp2mD/In+1+q4sRnwh
PZLTjqu9eoW9EbH9aYzWeNPT4tCpTnHK2vI57jh4mYYJ9yWanyZpKiiwlDwk8c71Rdq4h7TXT2KI
ZSgmw/oatdQC2GodbEITb5xFz1zytS3mA3MqPVBSPMaPCq5mddVSphcpqmOekoegDQijM1ZoSvo1
58v5k2j0o3BlYvQekAVMkveqQLGaOJxf64llxxPGh+Ba3ySx7A/GMs44q5Qq9FQZskyk27SfTrpk
BDpq7fUvEOQqIAP+NAcZ4XcYHOhKzCThBI5F5z2SXJvjgM64qrGzEHWiltmLZ6/2SoFwELXvzm1N
JUD/1viGEvVUzpGNYSa74BojOT4iVLEdsAgty/zbsYHzLSSY0hGck9UruC7o4leTpd0elgjW83H5
oezg8uD48a6TPkxHe9IhphvJGDzwXVAFYCfNyPZjvW+Ok06z9iGaZFCcH22al5uchNXCiued6XR0
YTnWuVUjduZE2e0VHKfYguwRPW+FsXzTj3moxzVBB33+NfR2eqGUbzedTZAYWaXuIan7p6n3jIMh
HLYUqT6apnTy1q+pnTyTixYHhlWN23gaP+Hl99upLyqfDEZ6n47ThZ47cdCbV4tKPyG0SYS6f+z4
Qw9Joq5HEmHlZ2vgC+OaxIYK1G4mS/HDFvohJXFsdNQrJlrVmptDNTMyIzdWAbriAzed70g8nY3T
MSlVu3AedAJZWWQH1xanRVWfFjfXrlMHIGToFBzb08R7h4Ooux52ij760U1QE9xu4GpugWy4FkGc
qjdlRxP0l7+49q5Yh4kq3jyOURNyepDDzE+MQ4M9iLg1crSjBWOVFrXf+R7mF7Jz+zTVzmJqr/o0
2wdFYgCnl373jvUNqLxl0y0iWG7C6XLIcgIshda4gW6Ll6bQxXPRZeahNHtaiUp57672ZJlPVh6f
O7f+qbqFGzaj2e5cxAk0KtxhS8dXe23Zqg4VU4+6q+8FMULA5nDzRWwIGMwPSJrlc1qAt8ilu+o3
0kv2XLSudbKHQgtYPu6OLcEFTG1MNCFL9JJI+0wlOsobPeTA6GB4ZNBOn9CsMqRrbbmx7Enwbszl
zcDlhnGYgAJ8kMaT4rLYmrpw9xGQGb8h3NDnrGwxiliv3HaNjq2bYQf8FECXVcUMwgURPWy5+LCn
JCT0w9nm2sC+pui0q73U/pzkLzfBnaU0EUdMfS6uJFV/RV71fbBomsjiVZS6/k0fF9ym6B/BejQn
3Rp/ceZPAkxT5Pyh/r2xWwWmrVdnAahka+Da3tDWhqkQm8+dZYULC+dLzWIkE/doUTRtSc390bQy
fUNv8OFqTag5Xvfbot8Z59/cyjXOw6AmF5MFWUNTdtYHxgcu7Za9VS2/p7ROsDaQ742K23yLok9O
RK8lHaNnYumNIE3yWz8UKpOMVG6XJMFgOqXEjcbgWSva6UoWyZeuIR/R66WFx7sdNlE0WX670JNK
7Fg84fF60ymBLkZzVvRU3ZEpXBG9keQD06D2LbcGEbR51366qxUhmpr51ra1+jRp1Qd+uuYua/Gn
GqCR6VNW7HJySt8Xqa+EukW51hLvRz4t5lbn6LUXg5dRQCniGs/3AQpSvXOKKDCcDFEwLTYfAglr
lb2CCqy+zc8d6ukjces0AKV+XLDI4OdBJntAyUmjyyvUTaJXL1M2v0e1Mm+JaxHnSJtOxtoaseU4
Um1zmIPxLa/o6ORVZykLlJlkV2+Q3/IhNu+j5BdvTB5a205Uu0XPEJoovZcEy+beJmkTjAU3ZRMN
L6p3IA1cvRV1squdWvsWEx7o6Gr52TFd2RVgKrZdrfXfnLY8UPgHo43bfRNGeJW5HiHUgIpUvrRG
fk7wP94SDxu467kh6alW0efnckFGRhT5wemhT3GKd+3+VCckjnrcNw6QfLOOpDP8DuDrBjvcPfPv
9+/7uBk3+N/5x34dorXcwQs5WVf97r4W7/YvusF6sxHTZiLrvYLkwtgo6Kkg0iD1TSw6occqDB1A
7sEbd+fJvaXTCzp2IruyLkA1uzODMLyG188rzrLNl7vR/Ggzh3Oob61je0jv6X18cz+MP2BvqHob
G7Ag7Rwfjyg3s2fi5AeL0UeYl1v3x8y4aq8eipO8T3f9VXwSFcMwMscT5cB+8mlcRyLACab022Ei
F3GPexUlCA4S9ZrIUvpWk7wmQ7MVANFwSzGoHBq32QNCHHdRNphY8TvPzwypHNypumK7q6/ukHxO
dTnzRrVD5tbGj5xCYEM5q4AGzZ19XNXnIh+nr7oBBjDMSn2RSO7uw6S+LXG1FdNYvPNJhjKpjqkx
0+KdTrJvdUgQcitp8Zab5rsx2nTMMsrNrDoZGD4qHsTLO0kZGzw2cnvvpwBH5vGeA66KXu7OE27K
tiF/zFqjah4f/gpjA/f5100nyegjNrh+Mp1gLwdq2zFqRXd83Hx8lgsujaEszxrjtCOTr7OSnEs6
t9t2DQXxVmD/47N/u9kxHdkv1hhka5xKXTqQPJK45aPGvGw7F+7z4ztLZJPgbXV0iNdkvCgzzg4D
wr8y9YhJro7tmsKyPoJp0pV/+npTOTTh8OA8EPaPDw+2/SNI7z+/9vgMrM267LNnF7iWtfU+RcV+
HS1Ru/iPh26lxJ+YzHT9WGuw4Qxk2glC4WRfdOKkNvqwq8G7PRLeHr9TrJlMj8/+7WtZC8BJ6woC
ccri21K1ybZzdIxMIklJxwYVs3lg/jn5VEeBrbOo1jSzMtdZevQEhxCDar1Q//nD42ux0xW09OqT
sr7qjw/MY+mdpt6ahzXbM7gbBYmEobLqj1YKZWvNDMnXO5oY7/+lHfwf/6In+wsI/7NuZEcHt/+3
m//7Fbt+Xf7P9f/8x888EPL/eQvOfUdKyp/+//lTu9/19av8Lf79h/7lN3Pvf390wVf/9S83wgeT
/2n43cnn37xq/T9A9utP/le/+d9+/1fI/tpfXpj/O9mf59LF6dc/g/3//n/+AfZX/4ZuS/PwmOuI
8UwDMc7fwf6u9Tdb9ZDmIRs3UPevOvuq7vrkf/331W7xj9xN9W+GtYqk+cM7EK71/x+Ov8505V9V
eCb+KJt/lmpryAJRi/yrWMTT68pFOF/sRdn8hsjNpjhs1KX9Q/rAcVZW/YaXf0tL7NpGvJNJwiA1
GYdjsWgXKZjYJmQOxgyxNyXDPX/VnmwINIj3kwKDskS/H3Uezktw076YtCd3UK4ueBJ8qAbtMdf4
00mVIGDT+b3Y7VG1FURABtAiutO4GzPzqij07gU9rI02a912dpRq2yWwQ/JMhEVZUGFaaDAWIZPQ
GNxrqX9MWub3FsAikdHgtGvr3ihK7Q+cTQLbEBdyQN0t/SSkn305wtbOdB9a3qEYURkkuf6LmOI4
yBYjEPk+gXoJMUe/VrX5XesIt7XrReO79hbA/pdZJPeoiGjI0A7FPHeQy4TTLBuokWv3NsJ3SnPb
8R3co3gzsLYy1wS3iRYoS5KXsRyf2ogpsuvVnHugCXilGgBmTNAeRWXQC1OlMWJRQmfWc5a3PNzm
G13B6bzk4BOX5WBOY4B8izipUhph0ZhlmMrJpA0wTJhtkifFlr/Ngkkto8LUMnZ5GWNpXXbwWLYT
XAc4wg1A9AGtVbXRZfGU2+rBWtpDW2pLwGt1R8v25iZediRv+GgPC+dlvHxhh5d1M6l94xOs7Q9d
MvuOzQrEUuXLHj7XrLu/0G7BQ1H+6GNEjumxVrOdAd/HWqyfnh6xBlbvVQxso7aZe1o/c7r98Eea
m+RpRcyPnKF/j0rzjOHZT5lDBXauA5ZwqdPbGT9YOjwhXC6CrHSfp978VAaacF29M8wzDb1fDbDq
vB/e156iJFxsUznu3hb0K/BBhKUwz6YymfQ9Yf9I5gUy/b3OIl3MeFwK+bNuNL+i0duZK2COMdPG
IGgVZ+axr2i0zoylA6kzQZ5Akriu5tHZTjqQteIAcCMmhlu8WJHmm6r8aVjExmCImhPEBSgxAfPj
kMwjXvUi79Oto/UX0ZikteFMo0AuLg2aqq0+RBrsaoa2Au0jRT3SnyQrt6mIkstABLyZy+GlEIHb
5+2ehQXWW3vqiYU89en8Oo9YWpVMkjmn4JWOrQiWavQB0As0u0Q8gn0IHgKD6UwxT64+X8aRMIZU
oYrMMCUvlNShEZvzpk5TZQMO76QqAynd/DHbCAbUmhOE/ZrLFwQWfJYhOSQJ/aRqmL5rvoziKsz7
FsgoeCUnseuLwMtcKbF3AMDxLZsNZDaOjXgiO7YEUZ8zBbx1zbU7a0C9yGT4TEavDJOxO1e9KeH/
zr6tcKbvTfNW5wxksV/jKWBEGEWpEkasUtvBofEPUHmv/VJkA1Qij61A05ksDCnR1nUShZ4kFqTq
1yfdzHeXaNCttpb5/MA+Lttor9juzioSbzdh1wnUAUihjnvUN9EvYek1llcj4aXxkh+pIoTPVPll
xs9+s4F3bZB5HzvHap4cDQs8KjeBHTo/Tb2lEEoU4YV3PnLF065WM9Bvyrak31nnzop/Mkaj6Kz1
t6lL7X0NImKTDMz7WoYtZJUTFo7QWw9cQSJAiZVOljWIrXFFi8Sk6M6rbnXApWEiVzwVDaiTWveX
+ae5lOmrNefBonVZaE9juZm1Xt2bs92GFjpDX5TOeVJoZdgLnGSEYXQG85PCcKmFcF0uv/Cmd2Gr
2SPnf++S9aPD/+ZwHGWw1CfV9PMRAUmX2289nomgZKEZW8RughbH3CeIkWLtQMT5HKpNQbzKZBcB
e+GJzgfUiCZpbwCf9yKuvhkiYfTiOTss8PgIpSDUIP3OBorQcFlnbSXRAM78pLY9xbHB3JhQAqiL
K0t8AXGvLFX51lfVl6POl2w2pxvaBLwVXvSzhLseql0euFWXXLTkB4on4Y9iwV5udZaPpv+bLrI3
esfGVlTpiZPdHHJSR0ZNkiNAz+bmchkwYKsODJF8D2bj3kpHiNd4KkJhud5Wl8PJneNiO0DrYaKp
IoZKPhVX1+8SXmUiVXPrjZyiMWeAYRbzZ+IM9VVDSTZKMjG9FN5yV8ugAUBA+4SjVa8rz4yKmQ7G
6k3z2udkQkvqMff7oM+xXM3OeR6Rrh/nnoeqERuxMZyJtoPbLbTP0uUbTMY7/TVoORAVg3huy10D
za+Gzhj06Th/JI12YUMTqA0MAGXNvaqBFcmcbr7SRoJGDa+InsybfInEzh0rcUvqgx5VOStp7u2q
qL4WpNgM+pDCOS/CwSCDwZo6LHzQ9QMDqWNYSQLoY5Hc0BRc9bhZwt7CmSGs+gd7jf2+OOY3qb8W
6INPRZdWYaV7L2OVE4Tndu8oJ34yKfKOQMIcuMxU5u6ytafA0xc3wUZnobp2fhHeh6zTtj8ynOob
RuFXEAH0fY52v4y7xOAUSQM5P0PM8SmBl1MzhMakjM+o1md4Yt6N0+oYGB5yHE9rGR6wGRMimV/B
E1wYzXsMMdC2Q/K8qpXnBoPSKa9Q+1nxZP+ZOU6+xSFKwEGd94HqSoMXNgaUxZkhgBtG5BlQeN/J
aRgPDcAjjuMelL0uOQ6Yh9iyDjKDezt3086uAU5yVR26hT1wVIr0aheIHcfu0C4Q7Gq2Ex2Dz2lO
aazYnyVnfD+vAUB70EYgGQ1XKOxfkNK2WrSdwb0Go543ocWbtinhP9hml/g6p05fBbYEk6Pp6TyU
vDKePvtY84pdoWXf8xV6vwCzYl8CmDIT68KA08khMyPkzmxOwdHCakmbfMdzSN7j7m1I/oj+u/SA
ncN0Hned077G6Nmes/4Ec5mOaQfio64pJPQEyBDEN9qSsuj3jR3nN7MkzMdxDxX89I09G3jKKEVU
VVyHkYZeKWflqJf1RTMbZKdO353y2vmCFDX42jouk3nRnNrsJe2KUxSD/jF1ez7oMZemozYaI6vi
N+WQd2QCZwZqzoQ573gxMMuxaS76OxLeMewNC0GLogxbokMgKetB18Eh7RuLUUJ6VEm2/aObVYDv
bhRV8mGWs7azQfVtmnGhxqqZd0SkLlF9jXNIXRntU5M6W6cJth30pgP8hUrVNeI9sTTNXqfpP5U0
TybSPQZrAoh8dTVbntSodJ/WS6bJC4uYKIKKlBLZUt4Fis2Y2q6WNowiCde3YJ8aUvvo6R0b81g8
Dwb5EQnVLYQdxoE0lTb6vGK47TU4ee1eYqsFA+yguqmqO9qcIHfFk+r04l7qXX1b44kXbbDgGxrM
2ofX3E5jvBv0kRetbX0zQfuiFYaDACdbYMGg1dJojEM0svudDevSR/DmcAk0P/q4zk+zDftmSvkx
XJhqaCagaCpdv3mkBSU9KYCNXuydsl3H2/NHXDdnWeqflsFKgNYGGegI9zzvS3rpsesrkk16HBbN
d6MK9mXDVjDDm9Pc+VYjwQtG6XwfoSZpTZnvliW7xT0DFo0miNWtBPDqMFO6KCVxJqn3nFfjl12L
g5JEzOYl4v+m+q0i6aWV2WreD6ej1VMNu0EnG3pyfzCX/I3AZ2Oln5473GQq98vIceMNHeHo119j
asEOB9QSGwcw9Rdq05uiAj+D1bOy3ucZ8BYiGigyPD1gFAZFxGAQU2tg+ZdiK5Np16co2BSxU5Zu
2yvgq+zlzZoFjqVMD9SVaaFCa9GWZW8a1rMhohbwlPMD+2DgApybRfPCD65MiWTb6M2TW9qv7LQ9
gLnf4yqzKaR4j4Sx7YaElsIQnfJ22um9C6dwQrtYDdqlCRqrfVt/SG9oPVuQ7yXZjdn0DOfm7JZW
GlQm3WsN7ZyOiD4F5bwB1nbRDO9USBvusXvkyv6DGCaM49Tyc2DzDRGlI3mOo4rqq4CtQqPX7ZqX
vo7fp+4p9podV+xrH9+tDIWQ5obLgnTWMH/bxLZB9dqsd9iusqeRc4e3nGa+b42MaxmogeDJ9+v9
cqDe5HAJJ4c9niTyoDZfOqk0/qhV2wlqXejOtrNRp6bcOEa0UQiWKicbVF6rrm+Qi+2t/qkpsGV6
ctL0UKMOZiQAdLlJ97LXISHWh9ig1dOi6vMX09tZPd1LPb2Upuh/oiNMXdfaVDmESzyNfaV9zkJ8
TJ04z8N21tov0Y3fFB9Y77MTafq1UZqttOaf5F4dFve76TjvEWazTVO+VkP6XOXiuzDnq0J1nZbL
OemanTkn+0bUPwyp3kddv9gdBQscLddGW6Q78qWa3VdbVsZOifUPJ84vtjT2mTYcyvH/sHcmS44r
2Xb9lWeao8zROjDQhH1PRp+RE1hkRiT6ztHj67XAvE91X9aTSh+gCY1kdAwQdPg5Z++1UaWM65Yt
Dhv6NQ5GGKLmuCx1ubbz9Nnu0l14LRUX18knNiSDw6QpMjO0fE9FlqL+1WDbFmjlGMjyaYgb+Fg3
zchuNXY0okHYHgqmhg1cnUU9eNeM+YZay6Ll49Q2RysACO4whumZsT125fyBNG5VazBdFIuAJaIt
knMI2azU04Wogsca0g7KKOQ07viMdf5ErujBYegQNzSTWxvAfnOwpvKKlviqEHuQ2antGre6VLJa
6JRhThStHM0+0Rp462y5mC3f8FlyzhzkFHX0DnPtIc7pC4NNl05ziG3r0dEAPSTdkUVo2XX1lzCt
o6XlZ88h12kaLvynJ4urNND2hdCz7wjtLtroXjABfSXDs9KzW4Udp66NQzC9NKLeKuRj7O/wLbuf
ZVCtTFO/eU7wosl6H0HdxuJHuihnGgFq7N02cUb0hOCammbM6AaXSby1CvIE5Ls1vndhfF8ysQps
0MG815p4dFwE+0AH/GwHRPBnEURr4ZhPWVGD1i9+CNIbiTvFZ4D62tiGSXr1XOIIJCONmnIry/au
FT0UORjnKsSZXP/Sbf8BfeN3US08d/iOyfU1YIGbEmdNSMGzSp3PJhRMKQ33pcusF6HXn16joYQZ
D7ksEEkJLFHeKcaN4fQ/A7D+Ioa6NJ8siPnei7j8AAx/6UPrkjUmKPfwG0lJeQ3j0ER4rTprP1TB
mYzzY9n12nLoPdISbD72I+rawnQDvOe/jJ6PnKzEWz7Qn0rseQdcrEqpf2vIy8oSe11r3mVgM5GX
9rfeZAA8FgjLu0ubmGCU31st/sh5T3wveSLWEvioQDRVdAtmf9tWG8h8oEa32ycWjGARYBHVymGN
hO6gOcPNwVRHatC2NqudaMZtTGFh4i5BJP8EoHMfWzoD9fHc2pzazrC2W3BtOeHivERIvzElER1w
lsUdAp51mFT0ELT6qFnf5YVG49U12I3QHAPkDQsKjdxrVJUunqK2WSRt+KmMYFN11jVKfIuy3WI8
NNiLkd1SBXlOxwK5QK/BUCW4ZRnodBu/56gNn1kav5ahQpDuekwk4pweSf+A8J7VLdGeFZfNhZ+V
Z4Dzh0qgCNPl61RyVo/Iw/NIbNQY7gvdwUr6UMbVQ2Kb9Uy6fq/NYsMkiKJtuk0WOeSJu+hH8dh7
NJ1MAiwc9eYNxUNlqorGV05lilTSTJlEWmMUo63sdwG8xwI0HbwT2dKdwD3WET/WN1utqb/rhfOg
J/h6SJSJEFc2GYJnZpJNf8077ZrB+ht1YmKQgppDhQfmxeqLl9wpj6PsTq0Zr0Y9WMZ1/g284XOc
6U8WILNFNZ7LCdsaXBuiJSriszJsGXUBSG0Adzhv9FD5bAvKQMvZNSwmTuwzVy+2tHNWQbA0DVKi
suZbaG6HQVGDWY+22d8ggH0Lsys9/GNM0qdB9Sc83A59slPke7TmNz1lDlFYCCgStgYOplofi5z6
Jrr4uQQ8am0D1ohukEBz3ctEIBgvq35t2J6rqP7uOgHM9ISdVp8sa3uVd86DrfxmPf+uXIynkC5F
PjrDssHQZABxk8WnIsIohk/KiS/7AEFxxruSAtSzrS9BRRv47a/akIccFVjCeM3wxrdE7x86/jvG
G6GOD9fo1q6ovghoRVpFgNvCnt5UlZ/x5q7TyWeL092Ag3DcNOYUDt7jGM6wHAawhwL1SvHeOd2r
ZzTfszoleMjelmm6bQsEiuWjUQIodQU9NWdU53z8RNP1K4oR/In0w5fATSeFcBOW1qOfUAqT0hih
XELTwh5xqccmYny+e6SKcizIMsQhXANNPuW9/6AbzcGNGSDGQzWxwyqeGvU0EezSjPoihQpmSKzH
xgCF0crTnR5tajrZs3YJ23MLjiIvaU+qFKE2vkioaxsaKhHhCO2ZsbJYe3kPnVH2T7H1Hbz8lcqV
DVOKNlOOD+m0h639VNQJy1U3fVMdok1ZlFsRBGvbya9Cc96JFyHapgHMYmafST0ehvYrqPJ5AX9N
O8eCoaoZnLJ4s0y8R4NO37Rq8QBpcXVUPn2F1gWIoajqwSWTpOEYlxa4qd50xQ0d5BnbyHRIbQp0
4I1LGXXuwQI0iXJDnOk6s6sr8F9W4LYnuttFwR4LSfXSdN1faZPTA2uMXe1N3ZqwQXGaOI0cnZ2R
DYrWgrFyayxB385jqUPcSioSJfwmKQPm0wS8LNoxRw6lj3sqgAVawcaTVM7Ij/W6fhoKQ62xVYVr
uw52reMjxwqDZyqCH7h18Z/WMfyMjpZ5gABcKsIM0KhHZyPEZqZX1nPseDdfr4xtb5k3p7eutYLS
7GF1RQsAgi0InidtuIFufPVtWfK24+0yhxb/RlNZO3TewzZNiwCdns6+OQdRGccAabxw7ejKRX9Q
v7YJdBQxyjej8E24K8MetflMHv9ma2So1ZR6EXs5+DaBtraqRxvTEOIT0HlG2xG9kakN5n54/TX1
lGvkxSIrGW13Lq7+quYIIdagzd5cQKRLb+WF1R52r/lSpD8ZMnyo/mK1E/EE8kWVsIRgPKP05C0k
DlYYmra0WNHGZGtGNshVabMTmmc4AFb5Xi9a0jRA4xQG/R7LyUdYZnyCs3Zv6yYmIlla+wRo6zKG
Q20i41kFmsDlWIyneGzB04W4I73a7WkO+t/tnu1pEDFf1Wplb0MIMS3cTXjyloEmr7PYQ2ECtWdl
QQdxwC6Sp7RNv2KUNGXq1RtysgkoAfRaps4tVMMvXK1c7t6yoqACKCZCW16go78WIbJhopOf6vlM
VoqxCBZNronolxdp4RLb5JKnGDg0N3IgMUpuwoSTTU09KkUuT1kbrqhUQ3CIfapucWw+D3rxSj4C
+g41AYQv82uZu+sEO9TC7vCC1H7/jjflc7K2Dkp/Jw0ruJsYXiZrPxXpVyvo8MK9bBHJEk0dFAtY
wa9lbwd4zFEaGKjVm+oHl7iz6EdkU4IK11LEFAa1OhcokXvzp771DPJg3fIHsp1V62rVisYypwVU
7MSvIfoWGRVU+trKuXVI9iZKN28Fz+IzLZmHzeQIgALmmqzVyN6lbrnOM4wEoba1sLg1vAUZH+DM
M/YDQwdL07Ygc587q3v3EZeG2BOnMkGxgp4y0F/8yKEfp+l7Ltn2gjPm0rvIDxgY7oymYJswfFJW
Mbpq0w/0l+Rc9oyKUj0DBJu/6+hu0GeteqE/9nH0KcDaBWP1FMTmD0PNxI+EvVY+/MTMBzKufzUj
ihKIJXSHXkTP1cdTP7UCaYQV7n2uvHUD1cHik0xLmgxUGnagKNYhYQ/8szNNCukszkWbqyJSWwfZ
g/ZDBgiR4/LRVvmSJggpbsOFIdebQ7eQoJHhC2X0Q0TXr3cfmaGsKuFvhKYiLheoriDlG1l71cna
EHH4gKT4aDd+eeobsafDDNBcgrinX50jcGyWpUYOQgGwO3HUnub0p9P4ZDwGKJgHosPAj3p9wyfB
OFdd+hGwv19avv3QJ/126IhvED2/TN8PTv+VOsm77TffBIFujabadZilT0G0TJz4c8y/YCaxwrJv
tBra6dI+ykw/ax5pXvigTBMbCWTmi9KxgY7TuEvV8KFbsLTqUcJpgklbkp2wdDr3CRLYEvf1B3mu
rIxiYh+TctJNw3xynpFbjssMiYQn9GGbleWXFmFxZqaoJuNiFeFD1Mh3r/NefCfdTjaC96yIyoXo
2Yyoeg0b4ebOkWWZal4DQIB63G2rlyAbrrFErOmpcOdMhJS3Q/GV5tVeH/Jbl4/rSEdLFWIPls3s
nUN3y5QCXoPl1OGKCPDucL/xVNL/vnd/qM0P/3juj4d//Nj9J37/vqgmz9Rk9JShNM6cJ7hyeFMn
DqGqOrn0ZwWLN2tWcmYFjJjJ/Iv9bGHN+gtjvrnf++fN/8NzA8OTdOHTFpEo8fbkKxdo6Sbcb5J3
Q89z4vgmv/h9c3/oSdns5fSiRNs1xzgw4AqJgl/gDjJY2WFmLIRP/sMympU52vxyrYEw0vX9LvBn
NDr3u1OjX33LHTa+G7EoQ6bLDvcbLfL/814NWtjxnZ1JRPRWlNXetVte7/1l/r6bzH/l/rgcEb70
tCwkkY1LtnDqgLtVHVq9/+vm/tz94f0LEmoW7/v//nI935OwpTHKgv4n1awQ9Cx5ssxfLTJqmWhG
5YEJWnloLNgblkCZFpByeWCcWh3u9/55c38u08iw9NofbgmmQOs/yWco9w6KvpDAtJMb0I6TZvRj
YnxzMWWCRKwB4Bz1Qb6ydok3UorSfMMnzuW4pldl9F9J4/ZUqdy41D1pXVTHUscC7XmgmSeWSWTK
PpGWCoFQovv7wM2vANnHg7LGna4Ei+vYXRI1lGtpz55yPj/ENGIe4CJItbwoBvtNdGN6gOd8jieb
gNxsJCG67saZxZNsA6S+afJLoPMyB9c6eG0/XtxhenTjPjkYlk+SdBEcxFj9UHFY7ToS66mtSXdE
1Fbjebg0VuWxojpHpgwkzimJUbfby6ojgKvW+TNGgdkp4c0sMhLfAyaX7EkllyoXLWYxZsTU1Bmd
D0PstV48QF2oL52tznqBagSQIcFjU7FnH754cfw0PZP1uQjyxrx0hmlexibg028OB18Dy2OWv8gA
i9b8SHvJbLL3cuusoghJtChuUTO4e6mb/mkGNxASA/50+E6UCmO+0vgCt5OdcxJWwASZ5xZrDUkP
59gdfLoFI0c18Wj/hoqV2qs/+gEbdG8W+ZWgsPw6Rb8KfCWLTk3dyqW7GHcCp4HDuwJkjC2uaCbC
3bP8EkqZXYT2zHRpwMmJIg8JMiMV2m35pA+bToeVR30uzykd6TM9UoBC+aMRVJJWVjWenB2M0V8m
LYKJERsmPI/oWoPAHTp5zWrkwsRWNZtWSUUpQR8gW+sl5Sa2uQvpwLihvPEUza+E2ZPGdI7tDS5O
BLYSPOqAMvdStOjDvDJTXIm8FO+S8Y3rndjRpntmAwJNnjeRiRJKEwYqGTM5vivMObOSyjHX9+d+
f/n+FTuTIc6WggNDiCFBD+QCZX32BmLrE1bWCTYGe9e4eLJI0MNBfPFD5wAZ+mUYlrU2fDiV+SXa
+Blo7DnJSE4zyTYb9OeoQVndWPprYSbVQvPK79Load9MdGWr6bEH9UROFxwTDd5Vw05Rd/pTwQBm
h/G+mlMbTSBJOfu8uCJIh/SRyMSnSGol0nxivQrZvRHNtusS8oNTYZSQYfBxhiHgOZ99qtS8xypI
BzDDIfYEt2OConfPHtcqbXAf+ggL9NiPt4rgLBpaB8rbhTkUbMEa+7VH+OyOyXuvWWxTKTwFans9
Qzqjq0O6Y7TNtoRQcdCdRMXF4Nlts7xm8twwRu3MVecZzFKS6KmMMH3DCV2QZtiAAU8Aynvlz352
+EgCN9qy3GaS2Ke+MDtw0EfXxRniT+Yvm9puUelWtsF+8ehHrPwEBNLpm4297B10IBtdIMm5ijaa
UQxHGOp4IrLuW+uYj9b0CJYaLZAKbq1mpCdcUe4yHfylgYGuxEuqAUlgB3kRGeG9UQ8TZKqKZdVp
b37J5NUgkWbNlHZHpN+HP1MFkk49ujqkkvjRti+s+M9eA8omlvnLSACeNponPNkZSl7nwdXDfdnE
Py391nfhSJOcmUXhNt+x0hPc44ybUVL6tcNXXhbeXjEhuWlDKFdly0hNGMZRLzamE5S7KSBPyqbO
27QyvgI7tlZZz2FIR0j/xknE7CgxdrQMwoZcbxd1A+OtyHFmz7AgkyLHhHa3MIsJaYaA1xf15yI4
SnZxK2y7+TLFTL+mQQG2Iau+ZGD9kNK3Fy2zStGa9CRj72mso2EX2gaYwdzWj1Xw0YW68daClDLt
+pBJGeyjdjBXY6K96dqlYn9WFihQLFV9ppXOMt0dijL8peus+1IUbBDTm8fmrDM6KuMArZgW6Xh9
gB0WFNBamOBX4wocInOft5K1KY5E3CLxllGxdlRLLN9AJyIa64/YJQQOnyLnjU1ZBhh2EXy6tZMf
ZZ4jVaP4AYRjFteBdsLCGN0d4MJqR7WbP6q6fEEx9aOz4q+4/TQtG/67McKXmIId6651yzhYmU1T
LzeQ61HxMw8YXlz8bqvUGyW9s6bZfAg7R0pMe7lxrGlNwFmxJMPxqodDSwQew0dIDSVmDRMwz0eo
mdPGpqLk7b4S/2i/+7b+VYXT1YkyY587iqDfAcMuE/qFCj1BiJLgs93QKwS2vR9oeoRwe5hothrJ
VD4xOSYexCKcM4z8elhlE2cXOJWHlNJzrRlQLEkMN9ZKjmtPq38aXQ4KPp2etSmGUGOEh0DPL3Yx
I92E/hTa7JmNLB+WaHu6pWwr8k4s9m9p/jVoCbTUeKQcZmWjpeucYxuJTuGfhGtdrKBE+ebBEcR6
AnRx1n7ZRAFIQ31vR9BJ2CofaMt6O6AAV2xqC2WHj2lCULTJpAJ/WfDIzHpHZ8i9BFILOKNLsY9D
cs8QhmU7r2Tj4tqALou0mJOf+4Nptr+canrN+rzjdzsHkOSnFuLRa9peQ6v+DIbuuUJ7wEZNrbpe
+GsFab6N/RtdFndTBRXd52ZcstpY2469MQwXwLMzjjXT52qhcr5g9IkFm9J+TSL1ZhDep5hDJLtW
69n/iJ/+jDMxZbmzcsuFtITGMUtpT4DOWUROJTZVjneTzZICLb4eXd0/asFXXkvkdS6mFQZjJNtz
3d0kA/OmJNTcMwAb9zyStaj3kHIwoM/h4BhZhC3xzjYmAUiybokRreJFkwtiqnN6NQCm2MKcDYRJ
hzjoLnRf0q0958qKXpEYi3U3bVvtQHAg5kQLKVc3lWm+AaeuVrLh1d95j0kRZIe+eBs0Ozr+fuaO
gVRzFRA+myb/YS7adukjDjs6quJSFZT1sGlV9fb7IZqTrbL0fjcS6bahyGa4OG/+xoCJRRIe7/cc
msi7zo7Xox36B5zvSDjvdydFwzmDB7wyc/01n2TD5JBvud9Icrs2cd5+41GzE32IRkNgyAuQRoTz
vcildGkyjIX0U/kI5ntYh/mxBH6yijTlLXJ/orRvHKdiUXFmGuRIBCC2sIWEdEnK318R6izuxzCX
8Zo36FTy3x9hTObHSvPJaLO1t/tTSej6S5Ql+bJqbCvZ9yRq7CvNXuO683ZuUOPLNurj/aabMR1D
Sbyp9IhRdbDhYFFm9cpjcSDdBZYFbZBVOhi0qqBO5qO9DXjH0QNqyLByvgHSTL8C5lUe0w7kNtoS
0sVZAjmvsx96oDQuXckO1uAFlBbDxWxAK1LF1ioRSX1E7ijw7yEVyCJOH1ugxIvwxx7NoIh4jfFP
ylbOB1Skx57yZEkSFcFkcMxSfaBh4kjGU4SqH+ktlMdGtCg6SmMLX7FgK+El1bErRYWTmqNcB3N4
zYC7F+/pqYnZHcGKU0fM4MZSr4N5dQkYhNyfxBKy4pSiCR55OZU7dkc3r7hijOExcS16O/c/CH5T
VvahGPAQdPNBCAYGBm0dnSvYz3sVidX9tce0n473e03EtbWFakNfQF1zP4seVMcnTVc/jUBMe4+Z
LzxehTcC/38hSLKr+mNoWd6iKtnPaFN7bTJeQCSGb8bsaZ25J4ScuotJYGjhsv29cuiA1ZWdoEhh
O0f49AcHejP1bXpmrF2uXHdToBMKNBullEs3yRnIsCPlbGH3/RwqQ+qOEjCfH6xHv2evN3pAW0Fh
m139GmcIoTUBQKxEckkuEmdtTcNcxvGvO0Dy/9shnsfy63/+j4/PLIIFVQMb/Nn83dpgmLoD+f7/
bIe4fPX/8Q519r/5ob/8EFL/hwt51JWuRWvccSX+g7/8ENL7B3TfGXLrwS0WjsGX/vJDWPY/BN4H
Wwh8EqbrSOiif/kjLPEPi8QXOComAGbP5Bf+px/k9ps+/NvIEnwxwkjHoMj/I2/JFo3yZk6G+QPk
TxCBg/UAt7UtbHClzh/cZL1zqk4IKHyjCNJrJ9LmEdw0vD028S1F2aT703L0LHhM/i/AM8HuDt/7
20H7717FDCD9Gyr5/iqYsBKvAcFHvztD/k707GqhTZWr5/s89Rgj2QSBe9l56sgmsScz24yZOis8
Bh1TDpqz2jqwm1/jUIbb0KbvTLCm+u0A+i8GoL8fmH9hpnJgLGEZhoQhTm7An/xWpLGGLCHV742x
RISVaogcZ+1VmsrPrInFLUWOXRV1szXN4IdlS+wX4PYRoxqL3NYefVxY6zbv261pw65KUgicJEsn
XCANeymF1m9LExKYZBFcu6Vvgw5TO202+5IZedCC4eXfHOQ/yPvzQbaF5GxzOaEoS2anzN+wqRVL
xVDUiqseAbxHUw762g0LtaYgW7JXtHaGD0i5TgaDQaiFiYLSgcqxaMqTO+TPEV7ba264b76BHPPf
vDZO9T9PAKYqrmnBqeZDMp/vf39tTd3EaiYJ7pugZ6VzVr0p0n0hnJHdp8eexAtxXJjVu+0RgwaG
Em0fJMXUwZFhEjh6zTQc1P8250L/lxPTATIreFUYklCH/IkOjoWGoqdW3o4LeNVQOpiiRcRCbPii
1PNTA+1+nJFtjAfjrRH0ryWl2KrIGQZNNg6irAv/zYlp/2loYgkRpuMatufxXpLm8F8P1ViDHQp8
HMIILPqNHfsaO62MCtHVzl4akSfrnxNiHR+qPo2fc91hFzUg+LScaJOpDh2BXw4XughyUXSIYTpY
MIfRDPZIocUbsWYLNlLqPJnw8VKXzoOdWM8Obe8T9t6D1VqbXI9pd9HFJlFlj+nTZnBiTKtooAvo
DuaabJAf6Hg6QP/ewJCeKMhadgtV1nsS/N7Dppk9GTRVUoQfs8PZ7JVGGBi+Y5BY7jgy4a6MNVa/
djVIRMrSQpjRtDOBxlOQkz2c732OfWY03Of/+5loWPq/fE4YHeo8z+eeJC/D+uMA5xmaoDhr2IcB
U3AQ317MwD9WuecRuWeqfVzRcEkqt7sNIGSG3JpIRUBQGof5TWsHQs/JDF3luhYcvU59qYzgy7Hi
AI3tZx8W/O9jhe4Qh+Yx9OXPEpHFNopGj+NrrFiV0N5JrXzHUL0MQ9ejRWHUIIWQIfQUn4lrPHsj
EbRhLcVFU9zc70GBDA6N0946z6mWJmABJD96eL3f4PG46L5b7PtC99etUxxhCD7yNrYXCA/Drp7p
Bp2Vjw+hf8XE0t7yJtO3Ipn05wkk8T1B3YtLwuhGiN+cPNMK54xjEA6PwyzelsJmvqGXwdIu6moT
clnalznOHWtKzmTeJmfD/jG2BsSYQQ/OBlGvm2lq0z0XuJVw2njDhxsSr6GYfIx4lpwef9op0Yvm
hKjLQxeRRmcdfkxmBMFDFr+NWt3uuLQRE6hP4/GOJydWAs3jeHEkNgCYxauOnTimmNw79WGl9hZE
a0YGg1zoRQnGUiW4ukXWLe7QQIZo6DMg/pAGgBW6mcaDFlrDqU7LDWW3SVfF/8i7jkq/cA/394hJ
KCat0ASY39fNxjTFux16+iGoGOsMvW2fAE7vzUy7BGWTr6WWyhNX1b1XyeiBds8R2Y55CvUkevC1
LnoAXhIuCoH3T8HA0LRKf2pz6bMyu+TSDnDzDCc42aBeLpWbjxeacf3KsOb0jXQ8sU2X1iKwqgc0
evG+MBUVbdl8p+8IiGHQ4fV5bb1sJdY5JGJz5Ge/NEeu8rFGZKjbWbR1hzQ+WfMNYg9z5/fhJZmk
v/F0tKthobPMusMjdFsGLLYeXQcRBpu4s8rl1IJZpFGR7lHHTLe5OL75Dq6QKKbuGdsPKobx1mZo
Drome/WS5DjBadzRQ6Y5JyoNC73FfoNHpiXI/xo4yDOFdBzR/Je1x3Bz2pOrKa/3G5u4xb3nsoG/
P8Q54P7+QmLzf+AfREE7P4cTHJX5VDLCM4oJYwa/wPQgSdrUTWsP+u4mk6Kb8afBg5pv0mxy93xI
QowoPBwrFlNlhsPZUs72/pRFgk2w7PVDbZIzD8Ar3NJEDJ4SsHzbILFglRiW9ni/oR93CNNxuoj5
O6jfW2bT0OPM8iwJ0rrdbxoSOA+jNf68P8qUO13490hK1lmb665cdHQ7n+43Q+e/u5PMNyOLNjne
zYCKNwYXQp2+VkglDxNAv5uX0iOzB695CnKyB+pmOiHwPtz5bzrYYjradf9k0uTWiUksGZXTzqOi
bFG0zhAhCCvtDLH2au2CVLddkNBSLO8J2i4ezcj5ZGoXvTQjJ7HomE2n9qtu14iFscTvdcxMCyh1
clUZw8+0aL3bXCtK47uboYfqyJFtx9cWXIPltEDFQXQ5GL1xQXSIjHWIuZ69ilu6CKkf7wc+F2tt
bim3fbq3U7sCgNTAgc3sUwvAEnudUtvESvV1IKcef4eiF1X1I8rRZIKbw/S3ixOdej/6ZbC0bbwS
/6gNs4nhN+uEMlxnqf9OIwzNHLA5afJhmn1vzDbcWCy+uwx9bK5QnhVaExJAS8dLkIwuythCmW+8
xA2wFpau6uaE+UMk+md/0Jx1H3i0oOcehacDzExT5DO+G5zTEGvT/Wim1gTRGjCOboPWKZn/IbR5
s9u2uYnGWcUVYuL7+jSlrvk8ci6r+psrtPKBK9UlIwbi6FEbL7EBPMk5BQZm18AmYjulPMvW3Vkr
c8AZ1A/frdqaNlaEuYTBw7LtWSQcdw6s8zwg+WgUAEPuQtetdrqJVJ1f8B6k05MTBNbpDv3Kczi3
eDkWAh3qGmQMFslqGep4Vb1Qz468fzc3iPpjE8ibLJmkJwKLdEUXmEaP3NlpoRaI25ctW2HcVHRo
LZeeE/8aWJbMRZcaIR8BID0ssev8EFqu2K8S/UZ/43duQ9yhXRyiJjxhrDySKdqfLLKb9Hy66G13
zItYe8MfgBHLWvV0yXcuFOCdGZWXCTXYhoKMpJ8qp6jW4HT3kGeS7i0qRrYrg/8sTDjvibCfEqin
VhsKVKS69gqpyF2FQ7H12k6ukLhM+MwelB3rsBSiYCPLoeTPG9NCNC4XVgiY7qCSfTgO84VAT68i
c/GqpNMZFdUy8EOIrNWcgugytSoDrqwjbf9TOO8DMg0vITNkJ7Dsw1QzfxcwNGYuEen0KPfjndmW
5yo1iovwvsLeRBDgI6DUDXuf2OrrHgpXIXzea4131VtTHmwkHevcyex1kIK1u9OhaEsTkC6J6mCk
VjHwSeRWNIO6qZbRfpc71kcBAew9kuFrl/T2waxpJfYWmJo2zYDX093ZW7RqDvBflYMs360RlsHu
S/aici5Vt4Zsj6eiBo2v1SSmJ85Nj7Niq3mrsgS8WXkoIhsJI4yeRYwu0Ff7+4vXmgDeTusxlyDy
QFSIH+yRkXjTIszzZndLkOmb0Hu+oy+jrIv2ZjNw9XetEEFM/F6Fo3ZG0DZrRKBZqeZqzaaz2oqy
4xAO7sqLW39TsEet2s7ceWZ1TVWndliF61or90VXdrtu+FJ2XpBh7kKqJriknFzcAgEX8NjG+4+B
XI8rbeMy+WF2YJoHLmr52uLNI8K3Rm0W0JMJEylXdc1S2PrDm9GVaK9G/oUkyrJVooE3NWLOpvl3
ND6izTzXqy1nEH51E+HRFJvUtwFjFaxvRFLZ6yFouPYEnrchge9ERAOGKFJrUrRRKxqkyaqt5ZrT
xFhBCI5i5yu1oulGixzRrdwbjecywSE92cIu0pYtVgAA9Fscykz6mZ/UAPSeMSe3WuUSo6uYXfYr
WYTmMyMW1FjoWZiNvoH6KzdNBGe/9dUimvxV2zMt4+WYC9YNWtiOG7/Q3/+F5Res7CjjR9VmvLjR
/Og6DWqrnpUbXQMpEmqEnWO2pXcZ8XdSm49u0yZcmpr44tSSvamZxTstxNt7f9gyEztxZeEQd+4R
tofGCD4ZnoCp7PEc42PvCRTMQxjwjt1h+nH8M9tUYyWNJPuGc/Sm9XH3ZWI8oPdwxoczLA3LS5Yq
y52j4Xo2tLu2XYuOzD7KuPszAEmdo2uA6KomM1nHKQlmnHF8b3n/qbY8qs6zFhbjY8Jbo/6kaMCu
WpFgps5g4zkSgFcUUiZZyuCh5n+St0YedV+KTWRn3xUF2bELIjBk8737jQQTgYxMgoUjb0zhurG0
o4cquDI663D/ljpKDkMFfHSYvF+yIceiE+NFs2Pz4DBA+X2Tp7x7VQcnPepmzT3l11jjAKHXW6RX
d4reRQXrUxMM3bXigbCOIXWcm0YHsy/88pHcA3tX0cGBDDeWj/fnWhv2UKA6d1vDoGYrrenraZxd
0AkShaapbvdHmHz0g+PSt74/RLKWB8xLgianC59Fa8e1S9TCyoTLYJgPYxIVywRj7DKcRqZddFvQ
zI8hQQv6cBF9c2rJ1QILxlF2zUd4AMGhIKJqZ1m8HKX0ioDW5EX3e1DPjYulo5crC0/ORgDyfgQx
LB5DkuGtmhfok/e2gWpEBWYEa1pTaBna+ePjImsr5Y5yozhhv8vxDNhEUmvaFdSHOIyToDM/FSRZ
3h+jFsXfgxZn5Rao7yiQjphh8NNn6bisaaIdLC14BN+hthPKlWMZMqXq2Ni1/TAd7jdF6tLn/ufj
cEQ6gE5nWkPLYOVtR+cr0usR+e3OkRWsqcp+SOkzgzdqiiP78g6IYrjIyANd8RPxEWmr2g41jDwA
qRsjsr9p4n+xdybLbSvbtv2X18cJJGo0XodgTUlUbckdhCTbqOsaX/8GUvtseuv63Bu3/yIcDAAk
IZpEkbnWnGPOnA62Slw74P4xtxYv4GJjhn5NPt9LXVjvfq0GqGNouLkxqIssAiupRvywwZ06xDfu
DO4CRSF2zEdGeIur6maM+KgoUNl3JhZDFdG33AWcxeQUT+P3KqV7W2nxNwyB6B1U3Yvj6NHKmXrV
kA8Zo/U+gtWmLSJOQffDnI03e7b3g4NTjAQYr59fobzPMP6J9woew5LmYN/GxS7HJ4KnM+AoxcEj
mmEfG+0dg5Nv4XKHSfEaTESkqFq1Lqu9BqUvSA9aHd4mueXvWp8RrgbbReRIM3A4AqqYgivFmA6D
DTOQwEi1Ud+K7p5xvr8hXQAIycioRtS2OMS6r3kYXve9YSS7tFfEPrU4pyoRnSIVmKjqdD8Nxe62
lpm8ES2ENtB20Epb7SEviZdmhO4gMDpQasP0BOGDmtLRXi6X8iEz19ilrb2I3Z8NwAKqss2u0q2D
cFrcpIZ5BxnXXbVozrSC8EUlLwGIGep26OHwJfh5Mddr+9hS7hU9bIgf6JdIvPR9dLtXB2kt4UfY
LRPnWdVQcPmWg0kBy9rawi+AZzQoIWJAXObW6UU906EiE798vupy8IGZKty3FcFAACrHW/Kqx2V2
izem8gIC1rZLBTkv5/YHF44zlyHwsrqG6VwJ8AYOdrXXs+IXmFsD9C/kDzG65jMt+RvUtocCyywV
UEsc8xSlioqP+slyy5e6i9JjhG/6iqCdzAuBSF5pVQNdoYQJZi+jr7z+HoE9/MZPcq2k/jPyxQhM
e/VmdS2BTvSEd81gwhTuU9+DCqiSAqvfM2lPToZNJ99JdQpmCzNeQdreRlp90yapvW1a5bnn8pNH
zNrjqQd+g7N86/h4mzUBx9qv/XAPcsTdzeq9O990BPzuQHqWdxEqUxOlEN56bEiWTeJbaWm7XoB9
K/zsqk9LGIDdkwqr4gpdX0nGQQsJO8cB12n1yajwMZU1HSb87JUnFLU/uCbCkcWdMzjNsQBNveW6
x/XLVM96KuzbkAJ1rli3pC/BaVTfSuS13hzYxilGorCP1fx7xVhql/TOnTpb17Ovoa81hblDp4L7
o3fNbTL07SZ9HCgq72nzooYq/eqMkf3BxnKizL4DOs3tvdiknuQTPraBBLpx4gIPYTdbJC1w9h/s
Mam2orfbtbxvBIr25E6mfmCgQNBeMKyThk+fGvGdYw3+UxHnW3AFz7arD+s80IaVOnX4NMO68OaI
ZqAYkjuhuFy3UFIeEYGbAmd8pA3EfDW+j+Mjc1Z6UJ2BGd4kSgbBFtg96QOMaSOCdJgWVfuhqTTP
z0E9U5sg0w57W4FaO1iyukRHNpeFO2jrozV1TJBlS+l69uRiI0jLQhAPDbUtvztdCtVPfSxyd4sI
wsA31TjiSNcX9VTJnLK0jXVavTtz+h5TjDjOjAHzVU8+8VGu54hdxjAKD9YCaSsX8Fy9PMhV+WBg
4CSN4T897S/AtMurB4jE22kIHzBT7ERJcnhvvdpJ1XkNikUL0qexzaY82fdV5u7r5QVUppAtOhAd
TWD9bp2uW3qpR/nQx5PYTj9wiB+AWY0M1ghChXwBNJWh17kr6dZ0UX+XowtPXOQEOSG+XlpmbyB4
Ef/rdEOzRVgwa+cmQ93DXBfhR1IraNvAdQdBPN/7VYb11J8zaPfBHfZ59IcPkd0/1aqj7/oFRqea
ZoZSw0WvWWunCWiTDthjsB+6mraK2zvf1DErHl1/Kh5nMLp5gFe4Hw5KYSXHQXcmIIgRJjhbaRDq
4+tywTmhQ0c+Har7oFVKfriOSsaUH2bDV6hot6iJFSTcRwczCMVV4wFHYV6WCTro+Qc/ts0lWzGB
U+UO1hUsLQhdX7ShBSwMr2WXuhYhkrhHIoJlzLopmAFOxrovHMq6KZWVLg2KMwCia6co0A50ORiO
ciZWB0xGX0QUiIDNe4h8NGdOXiwia0/IAbhcRk2+buiXXRHNCaizUJ5LCMBbmzHCIW2D/s5V3Hlp
P7QfYxLu7Lnd9XNrPNh2SJaJ6kPTDcP8ucj9U57HCi1pqncEvfY3RBmkN9yimSi5Pa7QKHwLSmo8
xNQU9mi89kF4Z/mR/TMLB+xKtadxjTmnvt5f5UGMYkud9pXRWO9ZrkPDJmJ5ZasU0tMuvHdHGjp9
R5GXCbW9LoKGlDdlwJiVGfO+8915N5Ndh9ULBeSMw5HSHAK5ckB+W43kqLnNsQGMvwQ1WDfEMaXU
A4ntVqxOAayoQKlqXANCZ/pLr5o9E0rrgBATZ5oNonxJkqPYdgwoKDBGcaeTyQxu0ovwoW79brOs
2Wj1vC5r7ZuWxvBqzGZlXxtduzGm/JHY6tKLO2bBQZ1hgCafZ2eoZGOiKVp3jMzvxuAaoAnuxBrF
pKpYH7XTTAfzO47c9gZzksB9u4pMVTuVeskX4wryoGOCSeqyt6+HOrt24jy6EqkLJ1cdT3QnC6I0
putexN2dlllvCak3oZFmePqnvxKWNBwwLbq+VWV1913DzbgJVGc9OvOPpsr6veHD8FIorhI5GOZb
S6WBW9fkEtVBiKglaq51JxnW8dAxS5jBhSdTve+66TUM0bCNS2KELEu5UNVoG1n3Qn2DSVBu86Lg
FtY6L1aZlCiCQ/2YRjOe23IBfmgcY2NN1zOYn6OJlHVtGh74tUi5zV3mQDj+trmGxkQG2Lh2p+0S
RBdbSO53XCJwZ0DxnpEzEfzD68GofHNbLFU9baQKRPapT9srypzm1She7S47yyCBcM47KtBBC/8O
nxO4ea8emnFnEjXkDjdujqcZ5NPG5Oslqi5/SWdnIFfEOsVabN2A7fkW5Epx21X+lb1QZPUBxLaK
Ew+dmXV2iXPxEo1UMpJkzjOl7cCmY2MMXbQEUIXAyLr72UqopJs/Kn3cQDSL1wNxYWs9Ji+pIRmN
mXpLZVJxGB+jCx10G24IKL5xaD/UAU3LjLRq3fTIWvt9USO+y4qxuw4rwDREDNkbZb4eKsfc6VNN
MAFUiY2sHDRo3NZ+i/TWDfJ9bQ/5AadghxOiEvsp4eswDOMmyhz7tX6auCjjrzlPWo+fpU/w+mjR
TTyhNktIxrEqoG3jBNQiCcvi2lc84TKLdDXN2itGtA0nJp4hBb2h69Td3DD9p1RcfuNqzyhcjbez
TuhSOx+miIQd3YhuLIVeM4MkEt1UZHbnCLPsSrLF4bwnnl63sPtqhZ1qwe1gUgwY6/naMXyx75ou
2QomIbjTRo6Lme+Pga2FftTpTl3hPg0jmphKq33IpERp2ca05sLDm8rWxOvQYQwFyaedRj/+2eup
hc08xgbf3RON0b30k/rStdxh7RyWfLhA8A2yHXZlPYeHoCMIAY/VZspojYmY+G801qUHAKi/Ace1
KksGfnFrYP0sbYJ0imdDxOEVQiaoZVCdgBX6OvyyJuAgJG3JYRfrCL/CStNjHxL9riN+EU/zPmL+
f2pajHWmO1knFNqe31I4Qsve7pjhVteLd5L8EaqmZiGuEQE9A2vp9lyrnmlVIH7Mi6rZjsvQQtQ0
fDWnob6kcfRpTpl57jQQOd0O0Ya7gwL1MkgonPhi13PrPRqRNh9LAy6bEU1XggHFFRkG5VWkcUXG
JX3yB0aEpeogKqMtdYwsms1lJB6HLG0BCCvRWqlOVFKzU4A0z2sG5Rfhouj5O7981EmqPytJsjOd
V9WczMeGMJ3HmaI/0JVXtOvttZ2K+srs/L09gMEQc4zuz+QG4DJPbKfSvKkAca97CIBrn8IZOnkD
DV6QokSrA8OrRIUVW8EmnWfjtRIz5AtJtV+nptWNay2IflpxBassJATXUlOH5LznLCjoHIjY9yw7
QXwOrGem3KqxWKcBObBJWW58ShYrq+GCwQccMYLTFcD1KbZQByn6kXtgeJoS9Afk16t6qHyIU12D
t69HeFygpcCMyP1l1nwQ6EZbDjchJLptnNKI7/P2SdOjYY8bO57oaNNiSnN9uA6wdbtckpPGPtdL
souMd5GXnZQzGB1KsrfHMwB2xupVS5iKvbSpDVIFCRI7a4EZ7p2YK3y8xI0CIUzO4bJkR8rPpGDS
nbeDtcesSG/U7dd9nbLNz6+tom+uSHrbATB1TrVF1F45J+kBGCMzhTCky2ozA3X1JxKcuU0aqrpR
DB+8cx5Y10M7xvshU6+TsT26Tb7EQibhoVJBMHDdmwEJCotibNbs0mJ+C22iDVUncx86ERHpWKuv
vk6kSDhY+UadxW2HwxaqRFeiQUlwVkRVvgM+oxxLNf0+4PWGlu4iGCXnj665/bwo9hjvH21VDx7r
VpyiYZxOgdlp6zC2AdHpzscUEpk1+cVARqV2CukbvY4qCEgLhE3NkPRG4M6+NsaYOEizh9hEdbtn
qIdIXbwnQ7XFxk33gEFo7lD9y4Ci0dvUqOzsel0zV1nVuI9x7u5c8EIDY9cr+JlXSp9pRyFIW4GZ
c6ZEj7NGK9/GXv1pBt2HWeTF3neb6bGkPE1p4THC6bEfWopL8niQRwZqcRidarspSdtZa1nmH9KA
NAcObo74Br5DXamQohAL4BGp73JmpkT24t7UpxZ+qUMSpPm9D1vhIZmka6rl9VUQi0ca4GT+5PRz
euZuWypbTPtod8KJbO77JDMOVUGlIh7nZNVDbn/OXfMnJiI24SmDc9pqT3PHqDWfCQiWF2G9oKsU
OYzpzLH9GJClXGOkBDDUV4TS5nQ2awyqcEVs83pu7OewKNrHHHjwdahrz0l1Z9H/f7ASM8Kdgj04
zCOxC2MXmYALydsYylKlLMCiXNeRNX0uAbyvj3I1nAgBA2Dkcq+D3I5Q3j3o0IJnL+nS6igf8nz4
JmoSckYkGMZiruts4AsrdUFUfy4mtLUPw3RNsfkvHLjEaUs6uFxSgW8jPG8pgHPKY/5YXIGOSTGZ
csniOPxcziPIGUGtxyYShfTwBeXtSh+iVZ1EW6mHRu9+QP2qAKlN7GCY5vzYKhWk62VJYBbhGm59
i20TB0xP0ez4uTgui9Fii6xsrkZhY2Zr+srlUXDTOs7Lg1y9PJh2GG2qhF5tZCYFmUnsQO7wc1d/
b4NbDiY1KPaLtw8repL6G3McnuXLErlN7iCRdkz5Eb7sMCkRZyFmfK6okR4La+CHUHDoHT/Xl41B
SC7rgCgDdofeeA7gXK9ZXKH07oqjXLqs+qHCQBXHypft8uv/su2yenm/TpsHws7fe04DE8e+k3cM
7fkBier7968o1xUCMSA+NcGRg1+lcRkZR9+ojWM6hBYAODNDkIE/cRgcl9Lhg3yBYry7WlMeRnss
m5O7eGjlfu055+iQi/5iUpXPyCUROs0GPtDHZZPc7iwvk0uN6zS7yS4Ol93J7Z/7LEYKf0aJfi6D
jnukggfLqQHoJJfkg3yii5iBp0lneFH54NL8PJDrSgW3t1LMIJxWaZU1R8ZFKy3Q04P8mUN5uF1+
1jTZ9stJJc+kkUTLo3zolyXDAkJRzVFI3PkwHivi2o4a5XmKeqxeHuS2LJyZGRLfFCf4y1dtmhUE
x/MfkdB7+TDZdbAJMI4iF3HyJzfukTqhF0hNGsjoXEgoQtcEthOX4RblfgkiiHLfkkzkZCBWXZT1
ifOoOAsjzLd2MUYWbtEWgvYKcXD4hL/4Xk8owQ7jZqKVD8c3UFYktyE7mHYM0LSTAyIxEgn4S2Z4
K1qHT2mknTMtJmBtSn44LvMdGuFPVsEfzNqls4i3WMmLb7AxD5BEsdz5YbCD5baQMpkqVQj1Ali9
VEGftco8t1ocXAVGsA3npdgc+VdEnodHmw+4wr03Ne/U4uiV0xhdIQBLSp9fhh36FVSWBqpZCyQk
myqD6iYkxDTNFsStdfAt/do3MKLr3fUYF6DXWrhcVnxWbfdkTISiU63rMdMbcTeRqdB9MwBDUDHb
df6TUAOBtcj5KM1vrZVBLmvdQxMkH1ytwVcP/H+CCOCTg16rmj7mme69QY6xRiahM7lwr0vzSRvs
N2A3apPF3mi3Hw4eYrTsNowZQb/AbxKsMRMdnFBjssBtnNDqVWjCAou6xFgBV9l01ICuAz/6XkUV
0YYE6qyENh6I1bqL6dz0GXNL37+NHPqJwcRQPjcWPzZgExdMjNF5dHMoyDiOth0ooBotTCv0KDNT
N9EidSCakGAuofPNNczEjr7WgzPs8MzCXd9C76N/7opXIN6ayzRLzxjil6QnNr0PBwB2OmjyIks8
w+1KiD0OZHMd2N+8TRuHPKs8oBFo0RzUSbVFbLMaq6qjY0VVUgOd59b6w9SSgu1bLcjbObmnRHXN
/71ZlVOEojhiXmVHfHu1SzCQOWtEhuTPnJ2/RIvtgzpp3NDgZoB/MAIOLiE0QpMMehh6SPpGVG2s
Tn1nAtFwymqiXnNsx2vGhzjOKHBhhW/Lb1Or59Sko/eoHKBROXDaVdffzKZd8R8W95Nt/vAtf20O
xzJRcnxLfMddTXigr2UTTZTM39WjsTcQeXkqyh1wElWyxVc+Pmlphx9RUcgNHiptl4cAK+uq6Pdx
MJI/jpnscZxKVElqfppdMH4OWRxLzmRzR1d9Oy/TBrkJIu6q7gZxrxJcyF0IyGJTza+ar5nXmNzs
gx0nMJYMygVzoNmHwBztR6ULKzrovrqlr4igE8Qa8a7WwWWSuCqqnBNUhyqSW0RyGwX8U5zWlEzL
/M4AOfoQhuW6qGOM4RMuMWo485bQbfKUJ/RKOm00KhNN/ziOU3zTl/ETN4r+UT6043EcG/UhLq5g
184PcaX/qBzdZY7lD4+2UVPtJxRNieefaRR1Ry0ayIbRFXBh2VYvfY1rVerubXteThMlug9C+xga
+lVBY9bpzf5UzSY9gnax/dn3eqvb9yOopimd+1u10x6I3PoI1czlqYla9aTnZ8toaybqYjg4Avpb
6+MFrAsxrkVWl5vMxfNiNPqNYGbXFyTzIvx+o8ycbGPKiNT9xojhojFc2fFzBr2Z0f9Qb/AYchQM
jwg9WhA3w7ASjsvQqWRYmKrXleUY16Y2Gde5hlwRfmW8tZTJ4kyOTQK7rJSyv+3JqGVDGHdV39Nd
soJxQ7mqWRXKN33srWu9da5GdFf7ea6iNci5cY1TolzXUbuo1QlJRh/+c0q1B5QV4UNLeZ5kouzJ
Gk7T3LgPJvD+0Ey+ZWIarnx3Kq9jRdxL1U1VU5WMChVaYb0HyeWs/3tlsVisFP8wOTiormzdxM0h
LFX7arWYey12I1sv94lwkv3Q0/RuM19ZoRl8chAtPoxZU6/redqai7hjtNrof/gI2n9xezgQ+jGO
CFPgvFT1Rfr8mwXA9cO2ixH07zP4LY7faWdiIcl4GsJozY3slUjGYhEElFtgH+GN4Qaeq2UCcnnR
e02lZyjjgvC0iE3VXmTn3gkeW5rLB6ar6s2iApXVqP/+i9MWwfWXL86xgb1YFjp8A9X7Pz81boZU
x2HLF+e21iaFFY4Jzr+BT4/svUiNndkvWPheHHryxMjkzpLXWd8LI3mPhunKbwz3bdyUwgnfLU19
hpVLTNtI+JgTm6Rr1gyBqcbcArmDdkew6vF/+Pz/xdzAt+5quAgc1+K/IQXnv33rE3CrdBAWFu0g
Z+huKNgN24b/hFnTZJvUA6qM3EPy1G/n1H7prYjLgwF93m03hVYYG7T9REy9m0t0+Ww5L+5SASHS
/pUz7zYey3IH83oA3BKau5ZEEaNNO0/+J/6/Bex/soAJ23F/+72XzJ2/snSWUJ//+3+uuQK+5f9I
xIHLv7znLweYUI1/qZpu2YbKTVdXDftvB5gQ1r84HgQVCQOlj1B5178dYO6/oIi7KtcJXBQcOthA
/u0AM/6lWwRZ27rGmMeyDPG/cYDRuuAD/H5+cWIRjqPzT4cO7BDa88/zq5wL+CKESpytqbnzBfEI
8LnyfV4hdMgUFXFqYVOx0k9Z58SbtI++O43TAmCxBCUumtvUvjuVgEoxY1Lt8l8O7a2UO+srwsJ7
owSOb/dGQ79safRT3bdbN993lf3cmMVdNphnNwQOwQTUUR+TqX2fYfIXdjxvRAQpIan11zAZP3Ja
mpaRteeUlMy7kOxwxtQYk0FrpgROrkxr3ouUJIO+NdCgkMGtJ7fVPD8rJuyOSYl2xa9gKDbkZu9q
h7Ke6Ix8GwJk31WYuRBlpruAt61ESLp5HAUvKVZaL7KnH6PBgIRvz3NqAwdc76xokiGgcqdj0L+N
s5rcZW2x6Vzgdc1cx1e2Zp+UPjT2HZ31VQrPYD0PuKEjN/pR0WjM+7TYMpNEZ0kNjsoI2s5dMSLD
jZaQO4OsX14x7rTSpxCVWEc1pBcQui3KaQHeFCLPyhi77goJQBmYFvfSlBJ5mcHpH0gcNYtwHWvT
bZhuc1Co5yqnFFAm5ro1IIlHuvsA7ALEca0CFCN/o1PyloZLSGRy+dBwDGwUYVKlNtIXUXNnr7T0
TXRWx4wZvX/kQrYLSUX3fBysety8unGKM2/Wi03eqUfNLYarknQw4RibmMgHPNt1sUBPu13ANwD+
usM0b38XaX9vzQaRh3GmerkBgMSh4O1N80w2kjOdqyGs8W2nv+JEAcif4eBGm4PjythPPfsADP8M
rw5WEcSQdZhqb0Fhjnud2t0YM0dKE2J31bQghgccMz8sHGkd+XpMt58wASoAuWpuoUWTWGTDFbFU
xpDuu4Cvv7MS+3s+t7lXhAyoCa2oV3htMP94aDTestaI1wqmDmx18U1FGWltlUQmjToh9RZz3HJY
uXU8oCih55lqv1w1LA9h1r2oUTpvaqC+lIZ09DgQO/WaHKrWCk6tRcfrI1Ha7BjnYEmssKDoqZvc
b1VUhWTD37kFtDmoPvl9GD5Lo71RNQKqqTnweZCmw3JddQ1algowxRjdg40geDveVMaHWTHwbru1
Wp9tZci3gYCiS0EwRK+T2oIGOToAmqVeCFX0MDnFN5cx1apcyESR6Xs18eVrxbDfstr/0XIBg0Ag
FK+etG1E2FQzocg0JvOnnY8wXGmMQ02HilZ13WqM8GuJPiHfoRHw6KK42wrsc71blntlKQtCpwxQ
ltdChzwTv1SmMx7sEitJPSCW6vIW7GcVbIzMAfjKLMhfzIukoHTIkUH2u9mqhANGt7huVo6jfo/I
pCsAvkyOvuUK7PnMXvjG6f+2mjglw22LN6cWgJP71u63SqDSs4G2zDFbk1PgW0y71IKeWDS8pZa2
LZpu3JsdxI3ZajKIMxBLifUES9IXwyHWwpfSDW/UwoGQ5NhLmiaHHE0EdW2kAEgdaMduYSBajIvN
1DbIEbG1IWPIPNKGhi1de8a56UtQADMc8lGHDetTMF6FSrzpanrJI3knqWGAT+zbLf6SN0fP7pM0
fDPz6Izywjwrdk290G/adRVMd8zmr8OnKNqkqZjWIkYOPKp0goJ2Vw1NsVWtyNlptBBaUpv2tUFc
dzmule7QITTCN6MlVFmAx+QdkEOmoEjUVukMlCwqUKfjZGiOg0lwnxuop8sm+Ypm5SO5O36+5/O5
5Y2/rWthSH0aWw4VU6U/QtcdjnJJDPrtrFg/9MQH4MB0WQYGipGQRnMR41zyA5PayjZmYPxq+3kg
7NCm14sI4IzZGlBbUqjw103OBbJszs3cHCyNOIWeThaWLVp2XKjXVmhrnqPZyg0Nb2Lh8AFF1ASR
b1Osc1oNvIxclA/NQneb+Rq8edGjyAcZk9gsGpXLNtGOYo34uCR2fLbvBLfRwQ6adbhcCeO5vtcj
tD6ZT6KzNj8WC5QnKUAam3gvmijdT0YH/lYXR/lQmoFGVHJ4oL1v7XIAq8fKPHFcJcfQtG7xZnxr
/eyuQU8LDBONQRFcU1+h2m0T5oPrMsj2pLtt2gUnF5miIss4eBgt6KCe3AaggF+zngaUUE9ZCrLR
wYUJbpeQqGhPiG+wHUfnbWmSSlhDOpi/imkietwBqxXbzdlcOH2fteCl+qzaN1SdyW3TqX7tZbXZ
1j7c3qK7hxgzsIJ5XbWhuQKFX4OZ4UEWHbus4QPLRerg0KKComVoPiE/q5lrtwjU7dHlBp5QPykN
zBBWoPALgXn4q0CuJ0lyNO5sc3wwaGscs+IYgjSDthKmO18s7X8LMKfdf1eFWmyz1jpEAyhNNRX7
LKfHjilKrDMDzBDx14jZ5BGA5xdqtNFHngy2lKX4y8OXbVrQ1euGbHFKGW2mbqLlG8maeImZKajf
LCX2OqKzmEXVz0slXi79qUTPnZGSpqne90bdHeXD3E7NeoqgocdzoUyeUQX0YmrBdzJYI/Qsd/hs
C8hirXzQfaLibaG95MmYysNhVjh9A0MvN5Wq/dLQAhCd1vlqTmKKM0XhO3yxDwBUzuRVy/c7Loe8
s/ARL6tZ0ucZAQCLOAv50byRT2WVZRGk0teUP20iJf56hXyuRn9m9E1IcuFE0sjfO+5zMn0Rf1MZ
WPamL6efXPrczeefkH9nefjtz8hnuqx7cgjV3n55ndzN58e5/KnLa+S2wjcR+FC+3GWx/f3Lk/9x
VT7xZZ+fH/Xzz8nnPzfI7+y3/8Zvi/JVvtMhhhnHZLxKa6X4/Dovu/7t5X/8n/z5+T++9E8fGvVV
hwqn25KfmHoVWSmnEb0vgWRihKmvUq2sqYfIJ/xJlNbna7IgAuFbLC+XT5nZEycJp3xoPthNCs91
pv/gpNglVn9ebEqGeEoVk9ssfIh++BWhT7fYEmz00UcAbTak5mUvcl0+iDDv97UvCM6DOgg32WnX
ZTN2gGxOOXjeLXZj4pYbTV2DtBAbMjXdCtFvtpUKyYmM8nRlcCNaQ2o+21l1DKGYHotBcGjL9syy
OuKOpG3397p8jSSDyqUvbykGopx6ZAnK0qORD/XStJJLWhKPayNmHHDBixZZ4U6e3F/vh0CU5Z/P
5Fa5+NvWwdFfcpMBibUEHU9wQUgsqV4tqQkNkdt0Mc1EjDPoHWIHDfeYaE9Rj2xPI2VBSiflA3lp
WD8ZDK9MH+ksEZjvOSHhbgxbQ53HU2KUGpq/DgsoszAxanBNXa904DOC09xI/Kve/sgGJcMww76k
IFMukTvdOoaNgHX4MQ/ubZWhqpX/D5oXD341JNtcXhDkNvk1cO21D7zv8vm05Y7ZTwW9g7+/xU9e
q4SsZoTurH0zQ5ixtGEZKb30QiW3YnZp4smXAMvnuqqnL+UozI1apw3YkuVaC8Gh2k2ODfRJvx+J
emBIMNIOtryMwGKifWipal2VoxEm8nNpCQiCSBYgbNLe1Hqib+X+5efy0dsfWg1uZ94yetPvPl+4
vPpCjs277oMc7Wg1wotfTUVMb0P+lW5p4RKgzlFC9h+3rWU9kS1eke3LIplSncxxdSMyC+Om2eYD
6Ze2gXyShrWzjH3IwyOetJl+lWGWff6+8pdo5K7/+cMAwf2Z9hPjcbcGjkvV3KhsjBefxNzer9Yh
91LYli/yl5GHdaD2uoeeIvSJ8ZH/OfmcfJiWK+9lVT4r/9dy259W5ROXL+by3i+7avN+ZOxxLU85
eazJDyNXM1wx9EqX8/JyRn5unBF1r0Czpp+/V6B01l5FgihfLP8sc82lBbfctEZ5qn0uyvNbfhpG
fv8+ARP5hy4fGXQWxl3GiYrbPUqwcbycG6HiK/NGniaUTcCyB5PxnSi+EsVHTzxAA2lsI1/+uegv
31rk+Rd4sDxSJTb48nDZNs2ZsZ2ERrmSIOJ/XoPkf6ztBbd8uejK0Ylc/Pz0+G1RFF+PRZtuoVif
MV6SHDgipEX/0RQHy3h35Acx6qNGiPHhwnWWS5fvXrKe5eoSXOTlAYSpy4vln7ysyqXLw+VnvGy7
7O/Le6P8qUuUhmsY10x54ezssM73cl2eeXzjCUGvy/OfH34uBYUU2LvIevhl5W96Obbc+S1QCGuS
x1ikqfbEqcRvEHYdQxl5mP55Ue7i81I1EscJ6jFdp8vgTYKm5bVErsqlT/j08qxclQ/WMgr+X71O
vnjwPwZEMwf59+Xn6+UBKhflxk9K9efBLLe6Wt7Nm8sbfnuVXPy6/tteP/f1n9/62/OKwIJHxhF+
rdiTlxl5G5FLco9/2nZ5iXwWhSlnoFy8PMjf47Iql+T7/uNeqd3/YzfyhV/+1J+2fdnrl78ULBf8
Ud2QBYczYaGYt1QS9B6PkDzXLw+zo2MyAfHB0bBcBS4Pl22z5JnL9arVmUF8vkhebuXOLy/97Rm5
6Bswogmd4JK8HNHWpz5kWZRn0G/rn4tft8p1+VZ5nv11irm2N0aIWoC4UNJjcFx94CagA2LcpuRX
MXlqt2Zeuru2ovjmDk+ENugYDjr1icvJSN4wrirqwsD25q56KpPmYFS6upqFNb3mRr5HXq88Aaty
b3utqNaa3z8kcRltixoOsBqj/YsiKg6WeZ+PMPsBWVPUg6ZyNSO+JpAFX2dmZFezHVFupE7igU8I
PKfPqh0GsZXoR2uryGvc1//w5+VkJoGlWyZVczaunWxAVCNvr/LGenlwL3fb3265cvFPL/+yTd66
5bbPv/Cn933+hSFxr6xmp6qIMJYRpXxwpLLrsu7KmxGlc8piy4vkOqAY7lBy4x+f//J2axG02RY+
F6VdLmry7Ui78/gsX9knCIG1sbqTT0zyFPzzYhSQoomN4kNENQCMAv5xMw0e6JBu0WCQDzWEH3Z+
1SklP3TxTJg6UuX8JUF+Szx3vadgB5ZIxfTDPOqIPNd4bsroVtQWzDD3RidjEnM5RilyORDWmq9m
Z977o/pRaj4R3FyeSTtw0/0gnMJrZjtcGVE+rOZ8JgJEkBapBFh2qgZsTWVm6TqLSaCsqDPuWsCX
9XcrCM2tFjAyRFOPw725DVI1AFvTJpt0gjURzW27hro0b6O02bt+A5rFTE6C++yeW/wLjmPIVYVt
rhXFf7a67jUIR8UL0gwWk04MGXU2qnw9VTAK4avKWSrw5KjDfSUfBEiyTqVguunDgCqFBUc9VzOc
Y0nglT5Fi6lkyeyw8AfDTAoy/hUYq+lCUPqhCPdsKAbZiT3poaXyC9XEtMkUDR58yCcHqJJapIKh
aPeqsrBvSbx7Q3wfkEakexQMNk3hf+usipTLeO3EUeWlFt9qn0ae9q67ObaTqZ09F9KsGZtbu/bp
nmb5D+JvD6aC97gIx3HLJLkjATm/rYjZPTPv+7DdEOhCYUNF/n/snUeT3Eh3Rf+KQntIyIRXhDbl
fXu7QTSbJLz3+PU6QM8XzemZGIa01oLFquqyKCCR+d6958LCHyX1awGEdB+3Pi4Z9JFVmm8wCdDq
INabcGQsufaUdq3Ea5ZtVM4rcpiy1CR7Qz8o4aSz6tWSmNiI6SdNBMeOMXvliCqgmaStreD+oGwh
9HKlIYBENKXddVlhH42B0FqQzShFqgdndHELWZ6z1m3nLuyh80ZqFdyERvPs+4TEJL1ynzmIzkdb
3Ct48pbk8OI3ZslzbIR7Tscy3TRoZrGiAonxAxVBM+FPaUvKT9PpW9spMK4ZSGLGSK7yHu7tAO3/
ZOEr3ppK+gL+JR3wGcsYgyYtCQrlwnpIBvHG6pNVJQSaTVq1ux43KF+3p+icUmZqFMAIov1mdujV
HR2NZayYp0LrNtCBkQwx+vugtim8kK/ZA+DGx1IPcXoCILD1dWIr667OFzilMf8DnQ1e9N7rNxEF
1qIpd8mVDjaPdS69CkeU9L6r74ljVOtYmPfkOy3GKv1u5cL/NmjqtzDv07uyJSwGIwFZiZOHSgbi
Ug/Uyum3LMk+OWLytu8QiJ+sjpUKBjE88t6pL1PwhAbnlYwOWyMzbzuQyEW6y3XUIYED6xtADFkj
kKM5V5uXYYpdNrs7ifZoNFN5ZqTACK41uOxV/SUiqGUhc4b/siieydXW14FTWksyaFgchntjYGeL
Gv9trHHbOFqM9y4OIdrqz9lGZl1FJEz1ana0EsLh2etAII+1hB0mX5H6OetMCajftmu1uh3y97Qw
/JtQTSbbRtpvvKqk2EREdYt+8GTZZb2Et/8C+JedhBox7hWPXdp6F+D9N62SRFfmDG4m09nCbg0K
0LofPD1ZiUqiWHSxpwACWjoVI4bEYV+GQJnaqZeIIRKxWO58Tyi1JT3kR3cYTzHSNauIjpRj+zVk
jshkrSniJweLBoVqG3DzhC5R7mx4xxRJd5mk7pkaxlbXohtpI1crgwunP9zl5cIskDrxO0Iav8vU
Ur57SLna7AntuLvSbXhrHY7nKmZDKiI+gr9A9MPbrbzhURrtk9OBnYmHYWJZ86OkzTURgsQWMJBq
CqI+PU8wFehII0XBUdvomsaHNh5bA8lM4YLcoX0UW2v48o868x2yHy2isUaEkyU4PD10b6QbrLMS
VZjd1NWqI2qqhBK8VFSFjYCnxW6CHYKoHiODAqZCrzhDDJyXEq8YgdeXw4n5zIJU8J9ItEziwYm8
8IMlOa026ntEX4HQqdOO6b4uSTFKuibdFzorQlPqDQ1NjnIvEw5Y34GkYX7Uoei6M44sQoRpMm9y
mjaBk5c7wPV4J+APTyM/RyCgJJ7kNWSG43IcLVRvRa/XK9t5yWt6prKkFeSp3k/yj9+9sR2XtXbT
Yu7aw9cCqlSifNMjfJ9g51PD987aKB8MQmUAOYNBaxTtoA1vRUX2QIyJPUZteO5I417qCRwYmnIL
MkrMZR/q27hgsGRoICqBxJK2xYdbl9XR9iwA/dT7nxgfj8RpeEtPZUdNAVg3GoOVFEqO/jq6pTK/
qskp2kI6wh+kOeGWdPNX8kkvoZ0Rgll1pAtOHsbIk2eptNdjHR6dkuGtcc1vrJi3VUGx1gnONMXh
H4Rwr2jr0Qh1vbM0Zb5sCvviqkqAsWvEZ9AKulVmf0NQlU+2IVJM6Bg7LU2d40FMUcg9h+NRVR6I
YC+IXMT/40w0CC14UisobgQdunT1AS7HG4wZsNO9ZhcMj61qEmus3BRxFBwkEQuI27Y05iLf0zZI
7zVsucOJtBRliTZ7XQ1T96ZvXuluc4C6vFCGUHHnYgU2EvEQDX5947loiSXWRhtAUxOzhVIGl9Lp
w6NQCwcl6rokAquvnFswLd2+1EEkJBA6AFMwG0DLS14bIapgKNThENFRjlO5CD3jejCDlmEcPj5n
KCLdHfwhMfNxuDXrVEI8yesEBV0gGPrG4K6RA+CiBGZnVmBZnUJQFkKpvLUkbxWmdPHgimtrJOyk
a5FXvGoTWnbQWkpbEqWjP5IZgUONwo9BFqYf5viQ0P8VsF3YqZuj0RIjlwM9UJ7J4ARapwG7lLFS
Ltugehk74sRKbUSSqVwHOElXaQrjn51Erjh3bVOZY3W3jZcBpUaf5MdOgb0WTywOrU/iHd7rR7vy
d8Ii1gq0az9ZrEZOcnvXKhQ6+36zd0y0xo7HhBkS96JXrv0mXUA2Ypz0VhpW6FuCR6kMxz6JI6On
XiwF3KaLB8eJaD4hpiNpcHij0uYuWsP/nqcjRDDLXdOvZUsE8KH2meWR0x60V2OionO9QyVhLyrS
81aYcnPOmOS4RCUTzHw8cFaiE9wUHILBQOpr9dyivlh5Rv5ikxDkNJYgjBhylOP/TAhCQWmiQvtq
gfWk9a0cNGfjG62x6z37m59E94QQRmsEMSqEK7veVDHJnwQ73PnWU8L6h3Y0orUyzk3iboJTYpwt
5dXyfPjeDWuHQTkq3diduqlXNSgmGFXmLV7NVIzRlIRi/zZoq6OVjQhe3QlICuApGBiUC1nEZLta
dH27dkn+B+jha6KHwn3XNY/2YP8sC+g3eYJvwWkLzlBYjJEBRGXhL027HralscTCjnwhavJ9oFw7
EqIoOT0EbclyTyoocawhelOvN/eycowTiwvWDHjIiGwllVwFcJjpG+U57SQT9czJjnLSMCf2nrOh
fhcwOlj2nhH9AdIiRKdsOKoIznvVAbTZvY+N/hM4A/GbSICCEPlQop/r2A9XI1SuUGmdTRESp9xM
iQ/YJfed617UqpULr9hbU68woN85Bk23TcOinCIATbIZYdgkiKHzmMFPq7preLIHh3kQsyri26qh
XrEh2e+djkl4pG6VvmkXWq3u+jDRb/AiInqhEervHMV/SYfyUoGgvBADipTEL5Wr2BObMsdkDXnm
UrOAFuCjL1HQb/R6WppA4AgH+zVJJA1CLSIyz7QL9n77wTeL1cAMoIezFFrDNhP6Vm/BeTWA+yjG
VqD/iQKK03FN9otYhaZ8HArx3RpJ7SM1gMWC5cZwszWyv6Gxsmx4LkjuWDRoDmKV5MCZV2B3nD4F
OSewlrZ9g5IAZkfP5z/IsXnoEC0c0vC6UbVpho6zzE6TN6TqJwvxOfgjsjIdqHqLRqA6pg5vLlpv
HzfshZ2sx4sTJ3d9Y78bUH+eM9t5Ksq4RJMbfw9CBXNyMyVaE4bRa+xfsX4pI0M+xqX1VKHsoUEq
1rVnxocxxa6XaukSBEC3UXt0SW5BNG8aPua1ntxVNamyCdaGHlzgKgyUhzQciKZV6wXRnAhCIbiw
VhufTL8s1mofb0BubhXTCNlzsmrllUSruz1YR9DPKFcyKPwI05YZtTvhr1pFu3Qa6uVCi/NtPrSY
JfulpbTZspMxKdYW+BRzyrqMAXmUZgNVRGeiI/u+W3oG3nurDJV1691IzjcbxcJQAuBlVUdovoSB
Dd/yEauIxTiSWZ0ZbsPpDBpoX4DKQAHKlMMn0bij2onDNTyU3bDrIkzPXp0TzFhTfI7tU6RiQQia
2nhKWC4hK1WXGao0MDMk1LtI2Ma2QASj1gngQ4MEHdpihJ3A7AirdpV4qMeYB1/V4QreK4sPRrI4
qg7wP40NYYsuy0QCb4gMjRejP5oLU2eVTAzcNiHfEMTosEPUepOYVrb2nX7PQZ2tQ5c0lLC2piwF
d2P3GoRAU11aedneAP1jbEC85Vs6nZMSdZqKJ2fF6pwDjj1wQy4jeDuihA6+o/kbd4gf1VBjmOek
hcVK2TqWT3fEBqRZZrd9Vz3awa2v148AdlPg9BHIMHvTpqG559cA0gpyLlwqjsePp9uEi1UQpM0G
H0NtaQstI3QWrPCjn1f+mr73jZCeuUVRlm4tHQ+2CMHolToawVGIKyET5HQukxlRSomlH0KQ/zNm
Wy4LZXC2eRD9CDrzG/377fQR96HZvBpUuRYkQz6UfUc1bKh3Ru1tnSQky8JNyZhunqVbbVrLOQXO
xjO0hgS02jj+LAolAug4QfMs+1ayBIFnE+YbHUSV5xJlaoz8pLnRblhXLDyv8i9NBtLN6NtwRWEY
DR6ZmYVsHkbZPCfCk5eMrXdVj+VF7YOpI5DhaCWkeI13K91M3pPQnnqwJjGKAh9RogxXTZGVmwot
+SooeogqGnghi7yMoy3qD6T5/2uLf6ct1kDK/5O2+PKjffv+Z2nxx1P+JS0WSIs1pMWm0C3dxHH1
KS2W2A/+pSWWaIltzXRAgtnoBG1sAX9oiTWCJtD/cq9N1oE9adP/N2kSxiRm/pOW2BSWZZmSxARA
/tIyvjgMsPH0bVrm2tmnqBG2JaoTTK8AdzJSEP0mXtK4SYlUZgf235pmDKGH+capnNaUoywfXMw4
TOeoboBH3KY1IdgQTHIF+WhN23tZlwiDMkkpThHkuvrtxne7at0geARNCvZGpc8FXZKmqYAk1VsP
ZeKScBUSsOOI9NpF5b8V9qGMvOrcDiaTfcMCm5kPyxS+FOPieMAyZe/KsL7Tmr44lYZ+b2uemOR4
9UYAx1uqHSC1EIOYWisqaxgj24imrx5rr7znOH4sSW980hzKO2l/cWy3YvaI6EBrO2xRSkgjSy+u
UJ65pBoxWzE8am4MVdBBUqBknSWOrsRaSuzNtYIP0hLgdhyJbJhiH/nCYXyj6CzSoqRcpVJ9aizk
2WI8Oka8y1wvf8my6jpQh/OIqXPVtYVgPd8dbF+SjsbQuO7V8SbqyNgNGoY6syJ9sKsW3ShuHQ/4
xvwMugMIVE1nBCSRBivLaODCAT9YWtUUP9+bpHaHbbt0o2tjDHKmeUm11kA4BVsB/opli87Gzn82
jWDEJvYbSifElCAFD5K6G0f/blLIWlaEJMW+Zh6pnrsXlkGmOI5DZVx1nLyILLrSC8oRnCLQUTjd
T6vqSAxNih2LzbUXBgSmp2TkNL21gijoU3OZUhHTuNqTjLUxOE8SFQys0JqWHwYmFr+TOrOPxllm
am1BZKBeh166tttD2zB1CixvOkeojPcjIzJMv+u87KKzNpTh2i6dsxkPFCgtfFOx51Bshb177cG/
OMekAa6mbZONoXJfu6s8xto4ZlDimIhzHNgD6mdm7jkU0ji+zgv16FKBO1nAusDyeFWGqLT5aZSt
ey5E9i0NoAqSx9eijiYCI2ZJenBz9cnTK+Ls7E5n87jHUXWyPXY9pBOevmiJWrxoVbXspkQlTStW
2dhpT1FubwIq1AF42GMv0MTAVzuGGkzl1NXHlQD9T+Xde3BM1gwO8JqLU5NO5ybqRfp9tfUrmSAD
6dtzya+IDMHZ+rDxWH5HPcAYLd5R2dubHScmF0rwNZ96Z5vAzbwuJsuz9SImGOlTFoTVaeJdLSvt
Xov95gXu1V3spQ+qqrSrrI2NnRP01QpNSt923rGkbLEffELMu8C1l4PoxkczCMoFU2/lTdGCswBj
zhzXqeiYM4bYbrsTirKPdE29lNMSwB0Va2MHyZO0kuycSFZduJnahWWFxjZ2fe1iJ/bJ12Wym4ar
tFgmFE48b1RekAWe6wniWNBmOlmqexpxYm+iEMyxT1nwCFeyXA7Sz1YqCM5zoDDVRDvxIo3cPXpF
0K8pFdAAqCjVunatLczBhHGv9PGV60QVGM/A3Qe5Hp+pi3ZM15nDeSVTNKNW2rVRVcyF22zKC/Sx
JJaA3JWWIsPk79rCmnVXhH55S8t1H2vk6PdNki0pm+NGlIG+jBLTPmSqsq28Cv6vRoVXY0vIYYCN
RpkpC5OTDyDl4yIOw3NquPuKCIEi5SdXTMKnRVfXV47W/0BbYsDEDsiaDGuMBkN7bPBQG0adH0BN
v5KFTv3cS46M/RnuS7dc0t8gpi7FSD5faNO1xp8knp+352upBo1xgQ7uX38fJorDfHv+++fNj0fO
d1rkiePAmB75y9X5T71BmiZ5B9fzS8wPme//8ooNqtuDhmDKfpP2xH4Qk7ZonHB7/kTV+7gKQg7V
x3R7vjY/aL74fE5ksUegXOIxdjXRID7/9Pmcz/vmZ89/oJeiL9wGYf1gxQ1AhOkl/v4TKPPnmh/w
8Xbzq/xy9eNp87t8XKWyd+Rwj7efH/6Xl/78YH/7XT8e+eV7zs8B60UMgEVq4efrfj6uKts76OhM
Kj+34/y0jy/4+dU/nzJf+/rw+c5fvt38Gr980s+nfzzzl5efNwFyazpfn58wz6dslSrOUJApbOn5
+fOFbhYVFJsvW37+03znfC139H0eGyUa4v7Fo3b28YSPR/W08CKqFUlNcc+M6nTkTVzjHGaAkDLQ
+aw0AqJA+/wmUUR2sODPHMJ8Uqj1Kbw6PFbc+/mnupTx1nSVj7s+75+vGdOT51f4fNbHq5BzyGv9
8oouMKkw1yrY0OTvoSsL1RAFeIuwZTFfVQpEhR+3h4BaCpQVPLefd5KdDWUge/p4yPyH+XmuDxWy
V7srNwocxgHFBN6ROAgu02Fk6PejVWw7xyKCojIgBj3M10odARtMc6IiSMkEYHNAPnUJHBfR/nQU
z4doPg8FubzIWkqOyOxYOiOnq4jfjDlwurdJmKiq9odV/WAk1xdpOrzGM5xDWCA7xulimDSE84UJ
me9vb34+bn4av0a+QMwMr9Nqdn2fH/uqsvb4v2GG9t9S3ykBrFYJ6vSRNGVd617cxLzLXE7zgUkj
KZ90ibPIdBYqzTcLQql1enI7ug0aUxzksA1GLkchB8AKqyVFiIaVq9cd5otqugbhn1VektDk1afu
2gDd2bHi9gAFtT3MN/N6BNpFlo/Sm/5xvqCx6iBE42yeoQ7LFpyB0yOtnowmEj/prD6ZL2gcL2Tn
Eq45yRBnacN80QTKz1wYHRG9OSJMx9WCrdmb12VXBceBbsVyQEZJQiXVuthVdnGPrM6g0YJdF5BL
qhi0A3GIU7pmsllrpIYWEh+PRZwJViiw5UkXotdC4nIIS5kwgybjw2yLFxTF55IZCaczfqqwv6UL
jMGLDohcaxG5lmZRu5QjTXeP4JMYA4H80xcHoR8tMEDMjW2mfrMmZ9ZqTdc601iVJE9+qFl7SZ8o
Ru5P/gH7VOI1kjOW8sc1x/SZZGUGJVBiFObfgD27qHeEVMYwDASasWn7W9NFV9tiX8S39qT0Uiee
DoWhaArB1XZqQY/4UyoWzbSUWfLzIQkbU6YGTPOaSaopJ7GRUbh2sqOxh/Q0gIX1KVaapUzzhTdM
Anwt0Yn6SQU+gIkrNGtRjcEORgKTBiqiPgCFSf/6uQPO177cN6BuIsOCirg9jYaOlYGG9DYVs8B4
oWHePsjpK/1y25zwQKzPyPUJpsHli8LtUx1HnEq4SKCWrObdaf568w6XzPLWWS45/8V2kYhb6v5T
ifV3OjCyr+V60j5/ETZ9iIE+VZF4gjD01ODW5qNu3oXma58Xn8pKziZMV0N9Z0ygJ2268ArOt/PF
580hVl86z4uX6YA3MuiItJ2ltx9XNR3gdgvSifYwUlxZwsIL5716uvhyM6uA7ZIdhsAKh00z+W8+
L4bJfzHf9CRlYHaLg91ppIVEnfxRqwO9O82tD/OF71f5unf5vWj8uDtdJ6q5an5SdtLXs/R33oif
wuwvcuA6Tg+VLMXexWi8JaVwQ7+O3WhE3zJ0Vnk0G7xufR7CoujoHiw8QwAZ4pw3fyGdQxrkIB1b
cn5I85gIeBSV4hVZW3hbJyyexNYRot5oVXlluzCPZWuZh2DQ5WIcJIUtn/jdXgtPXhDed12NVbXK
47UodSrE0wHRRLaHm3Qa0G0wk/P3+TgKFHWFOYSq44irDY+Hd2ww9JTeQOduksfWWhJt0PXfz2LR
+Yefr33uDBbu/oN+l/bwpMop57af1kZ6/NYLSM9OmRpHa7og73mjFKSuEWFWAtyazmpOFxxi4hsA
MhxMpta7QPU3rd88gj5WNiQLe6siJrGaXnQJyUUYp4DC8Hb0u/BY6ynRRlV+U0S01fTRUjjOY2WB
3Ru3I57IValShsTBhNvIypDzjJL0MzUgfrHaayEWogYqG1EIkzJRZ2DT6aqid59uC5fYPSfiVOuY
xK+kKc41XdjF0rGZRqvTXBuEJ3NjOj/ruFEeNWym0KYvcaKTy1I5oMHxCtpled+ZW9gn3vLj1XUA
XJxvXXs1vw8RB9qyUIkZsYijLQvCP/ylqPE7mGa2SioVm9Z0nq86/Hk+MOJNUItTLlSC5ef75r+O
ITi5sqrv/YaxZhy9B9eN3U1Ye9mx0r+NujIcwPCL4xSSGfByPe3GQ1C0D4ZS0dZJUjgzMUQnEumo
Wk4bILXDakvG/Yn20hVYQmqso8Us/Ce2iOwIMPWZKGHwT129dr1Oblo6GmBHaDBPI+V8kSqKh5hJ
/aGDzjnYJb4+SC22WwS78gAmoz7E08V8rRmi+uCSgnYw9YYac3tl2X24Dn0YhSljCTXXmA7E/ACO
XsQcb1ZbNhsMsHQVVeBwdWDvVLcicXz6bj7Q3yUhShO5dxp0p4s2gdXWUmRZxQ3DzDA+ZUP56Cn1
yGKb6NHREmweM3pEu4C0LAIaoVnBACgitVca9BS75uwwb51kmMhxUD1pnSqZg68NrSGLzb+qEuc7
Z9UhpKsjdn9/Oz9YTgfXp/BwvjY/zPxUNM635xeIgpTOmuAHnN7ol8fNV4EcRGtIBj8/njvfl4Td
PkhV8lCN90hFgpbFcbHqSEPF4a0rq8oI71LSu87OKKLboXTHXdjdhiUmF03SUy+tqYSmDBvN1SrE
Fz0JQc43r0sex3yg+xd3WOH71lzkYwvJayzQT5j5kwdnO7EFtsIYm6/f0EOGMk+3p6XVW/ZHeKbl
u9tXkOhy5zWbzSwDNSW3LSwSQ5puQSEVuaoa9YeuHZXbUfrvAleJremvFcgkWtidezUlb5xdoYhl
GgXDm1UG4IozE9xnignSK/A+t0b7GinH+e8EZnRrE5HdgehN964QzYNJzMSb7leYvhPXuoBpry5p
BRFrKrm8+TK7TaWLoTHOyGOgpb2vx85Yz3+sAKj2TfRWORHIU0DF+xAI9kPpj0BreVW2Grt6YOhn
0G/dlUFdeDH/obaVFz+kydblpTwYOg3sZMgbmlbM6zMVAB7cnpdC9NYmTQ3ibytnfOxyfz9/iaHu
aO1XgXbKq0IQAEijwGW+fm2biCqqAYWEC/73xhoDcURhM1Bd46uM1BRGx4yeE6Uct1Zfi60AGP6M
U4nuFB+3GaD8+PQ8j50V2zdGZNPHmreOh2c3qAPtuvUGcUo1KAvzSw6YZtreoEmahvUuGzJnE9E3
fEnITJmfCTw4XNeQ2A6VYUV3Tdu/zvercQDDk3TVKzkk2nk0626pT28l/Oxix2rxQGUw21d9iX4R
OtGb0X38wHrB7hSUlblvO7W5D6Lxdn7BLjeSZWvY9cUfcvOSoXz4+AEJH3yQKqEcRR/Fa7KGooMw
QnqF0yZRoQX6snuF9VJvIqm5O6laBu2c+DS/6uhbBAdPuxiSHPdq3u3mJ+oFylojk+QpDsHRtyNn
NX/8VDC9lFb2GGTIfBPCzIci1/e+lTk3oUeB1YEL9Z42+gHvn3wCH45LGKztwUO7ceP1sNLmRzRe
ujdMJXxGHBxu9KEsDjkD0k1FFiTHYJK9B72+dZGaPDdB6qx9rRjx2FEdFZlJyhY72vw6ydCgiIr9
F2Zbch16GsxitLnXA77lj9cxAjqKndK+xChV13BCye3SUv+6LL0AaRPv5CXZCr+S+1I5Vr6OCN49
sjAQV5SJJ9ox36eEfIC2oH71BsnPDSDsaNlJcaW6PrFF02uYtM2S2rBfx8JyVn0uwlOaUYeO/bH9
eERDR7Ydx+rNrgxtFcZ6fUK9oV6MSUk8v0vPGED0wVuc2f2KOBrtVKEAuFgVbe75TZx2Z9IGP80P
UKEDr6y6DM51bTlnThHux6PoWubhYH1rGxNxlWlV58iuR3ZBMG2AZOP3+I8PlNGl7vVOO2t6l51J
QM5XUdmJb9Q1Pz5PoZIVpCj+xVVK9wQFoVmBbI+/Jcpx/jxiJIIs5dR2ydtSPTUuMmt3BJ3R6k/z
A5BXD8tSLfRLLYac8F7Y4rVXq5es4edBc7akdF9+p6VDKbKr1VtkKznntrGis522t6OtYEAWZvG9
ilHbmY0OMx40fRzwGgX75zHlM0KbDZRHkt5uP17N8e9yOzMeXSVW1nSzoqMlFP3CzoSO17fdN5sf
a35oBMpskTRBcWtkOpj0yMW1kWXGbWbS0Jgfkmb9MqU4+0ZvPlzlUVFepNC7Y2RUCNHbvHhSY5Ia
p6/B0XPfqGX9SGkFVh2HxKEYbf+qy0g9L9S0+qYBf9Gnh2osaheggpUbMQxyx+RJ2Y6mFt5ZHiVp
9KXld3yctLZb5TVU9HTlrWI0Wxef8AQSEe2exEoOL33UL/PmMaWNiq0MHqcoKgKxegH/LS2v+kpR
l1LPp5nR0/xIckMQ8rVC3PRu6+y6AVlm3ZbHvimaO8wS2cf2HjzAObozvCphjr8SgcC5I/Tq1Dco
zRrX8p/HJjrP38XJnWe1bQCmk762GVOAPhFAjysBGATZJTucaM/zBipYyWHiHcubFm3gPvDbYVtH
nnEXtDA/5oe4prch2DR5JU8DK4Z0urMllezk6iJdG0FVP4tEHOeHUql7C4D/LWqSso/IVpKtUHq8
aalj35gjGEE/1/T3hlhE6ZTKS9Ro7qqrs+qEOMC/GGFE/CDQ8W+JfTM0ifHeKzEnRViSVxry2kNe
6MgHsrZ5Qjpxnl/Lr9WfSuiF9/QXUC/2TQ+Wh1O35TUZ5zZeow0cnKCueHaMsV2PpIofQ5jWV0lF
6ODHa0wfar5JgKxysVV2JjENTfPTpufPD9O8D3jY//fGf9MbF/h3CYH/z391o//C3dqQFBr8uTn+
x3P+aI7bKr1xYYNhMYRhShrt3Y+q/u9/V2zrP0wQPOSniwm5pVn86Y9OuSZoh2s26iapmiqrYYBc
f3TKpf4fBhQvB3IM/XZpOsb/plP+F6adY2qGrunCMOiTa6r4EngPBlcd7TxrdlToobUkZXBFYzg8
VnlxVYOyo87m+9sAIRrcSJVcEsh89HYiMsKudazzR9k0F2VKuIRD3i0to0xPRi3xeYJ9d5oURyXH
b2WwZC3VtNjiTv0d0JBt8WurH8qlDi4MWxqhf2xgOQXV/4K1KwpvdHCZ1lv4SuWyIgWDuCVCc9wJ
FiPhSYyFXDSO9d3KlHj1y299/QH/+7eU/nYWpHX13//+Fab48eaObSBn0HV+ki9vjqaAwRCy9xbV
4mYKY2EZTt198NexFHTSXO8qx1NDTjtKS42s3f/D+/OzOYgv2Mf0ryRFYqqjfND1msVEdc2ZOFqJ
ToDgS0nMszyQSNG+CLqVGtAVt+HzfEhm3vv/8n5kf/f9JybbL0zE+ftrfHsgjuyWxoSH+3Xj923d
RDFw9S0dOH8Zlu2tV6ZgaQcmYqruE4GlsZKy7OC9bG14uQNC8IQOnboGFIRKNy+V32ySv/9EJK5P
B5dwvio/6t4nhDav662COH8hwt5fp0IvTr/Z8F9ginxxQ3K4WLatwwOxrS8Ck8qztQpeYkPYpaCM
Ymf4QXoTcaDb4QapvQNZje5lrDKwPi35IZ3SXVslCuTYKuSJUdzfxr1J5Eug29t//mzTNv/zb2JI
wfgAYk+yS+rTFvrlgDAIadF8UTcI5L8jJaXbq/jvusZKfnDvA8ISSAsK89/sCX/d7IZEbiMNEpp0
waj15zd1/SikUpo125CiGd180oNyJAHrf/5qf7fVpS4dBxCnoxuTbOnXr6balQxFFPHVPMJzRyx9
i5KQ8EWsieI3+9HfbcVf3+rLD2zqhHsCY2+2UGgcqj7tCgrz9zyMMEBZerUYNH8FFvD8z19Q+yJc
mvcr27JNQ0PUwg78ZUAe/Mi0u44DWlpqA3OLvo2TqGT6gIUbc+oorQMSa2jOed7d15YeYrSZNA66
gzrJovMRA3PrQmWrdKbcERlIPQHi8QyStRtUNUMfnQoDpWVLJM3aVYKfpaeNW8WVZ3fo2ynH5Gcl
YBgO0XVpZwMx1FDLxSCDE4BDr74RjfKqF0aw+803nzbol90W35ilCtOwLfmX3dauPFNS56q3sayJ
zemDG61OtQWORqAmfntTq6TOdq2ytlrnvoohc5NmdN2lBGH3PaA9EwUH81cyr4CyTSp5pvGwXIYQ
sW2AFrdlZ5Fti12wHLEoGqykrXGXY7EpCnUlRqmdDKmDLajegyTFe2l36s59HkzMkjJsTooMn/75
Kwvx13OXoamcu6bByuDfl0M1dGIzGg0Ax1lhkcPUjMeuCH/g+6d51j2MIU7FsbGJODKMfpcObA7F
+Dk41UWtg02OwOfkZd/TiP9V9UUGlELLXLz47ijWgUaIqQNH2myMbKnV5gaEvnXvgFhzcN8ptv+Q
9LhIO4vzpFI0cikZzYiDAuTkqpOlgHQbpyKhR+Fvepjc9IQ0Oln+UDcnEbEUSbGG2Jp1lrUq9qlB
hYLZqucsNSRlC3hWh65pb+APPtjtMeqdcpmxWFpl+h1SwAfbiO/K0EBnw3R8aaYN6wg0WFl6QKDj
L0sdtQwRetoqk6igGz14JEXLJl3UrvvNaHsPFJKvG+qfJU6yOCDU1x66d7KjMHLl6bAWXpGw7VAY
RTAmrglLNzHZtHlzr6sGnhelvvK64BhVerLp84ciYFU36Gi2mZwfdLWAZDXWcFOMkt5Cq9yKzHIW
mfPul8Z7ZpXXqPHMrJqSVoxXOMv3LKaercQnbBAhciLMSTWrmYuapKBF2VJH8+yWBmEJ/TPJUf6K
gm4WeeCxP/xmr/rrwGUbBrNWhmKdBbr1ZQRB6GM0BnqZbUMjIU/6rd0SkiWC/p4sNHvl+erSJdPi
N+P/374rOkzTUA1rOhH8eWR2SvYOvD+cdtXHSutumiz+2ZTmpR+VByCOT5FjPv/m6PkCsmaotA2L
M4FwhAONeVKa/noyqDynTZW4Ye6lt/UijRLGtvCunDL7yjfDase1ox6RRsaIlMfrf37zvx64dNtw
kamm40zS1y8HrtcYbdi1GV/Xyp6pUmL8lMpeHyNlk9fyoNY7S/n+P4Sd13LbSNt1rwhVCI10ygRS
TJIV7ROUbEtAIzZyuPp/ga6/5ns9rvEJi6JnFBgaT9h7bW1w8788zYb1r1OSHywcjzrXApT7+6ub
66FGhjfPs+jcC+FM/dZiTU8o2zQe0kK+5/QMhAG3i2FpvjQcnrBFs3enf8GfbPztt/n3VZ/fxjMM
z7Rdw6Uk+t+XIJUaFAblN8HIEmtD3w4IR6Vb7FT4Hj04+hkgu0vj6ijwBJFDYbjJMmaeBDc+lSD9
AjvTN//9yph/emmohw3yq2zLMMRvb4uqKsVMtngTmJbprTOmOAp2MSEh/YuKpk+GBw77yzJEZ25G
XPey19wqyRRgit1kBmZgI1rtG9ESkqJB/e0M4gEdSMK8rkSLR09GYp5b0CgXSpE+GDGXwj08V3P8
GYtw3LL5D//yNN/Kmv+9NHpwlt2lI7R8erXfapFIaFABYqvBFDD7QcEUrLsYbogwtQc4nBHFs2aK
VWEhJvoVnFS6nxvsA5m9fPBzurVGd97NmdLFIQBknbJDVTC1HL/xt3OOm33Isp1uE4WQRqF16IT3
pJulu8WjPjPkmzjC/JNPYsbeLvmDI3GIoO1uxizbRzxHpMTlf6m+gEf/Xg3wJ/sGMGjXEhxny7//
nyIWc6SfT+R/BX3arNs43sds1ZgRTfu5Mk6khOByiRkd4/hbd0VByFn8ySAPoyEFf98JbU95PtEF
js6GBpBBoLXIsnuc0UNSvuVj1a2SpZldDLht9l3zBjYTmXeXEfVAIuJS/xCSlysw1PiS05VtMq50
+vTOizBeqJDVTMxKZYYmwZ5S1OssbCyCKhqQAc7P/35P36q+f70B/s+z8dvnbGizQUTQgIII+9J6
yiYyT2ekK6WbD4wVPfxGIZfRxSTvGBgxfbMxERvbz33SXv/7d7H/dNJTgN/0+iDGfz/6cCmJYbKJ
APdzfCaD8KajMNNXolO3TmVMJ2mzUlSS3Mo6wseGduWaj2V6dX118EVGZAIRe+GyxrEV7tOmmI6u
n1uYg8hdIvnWIi4OjQ/UfNvkm8iqfG+NDudjJNQqJMBhw5PxxLd9qr0OLx6zuzXq1AKfW1psc09+
ZgVMhtA1r21mhzs7d95yZZO44zOvtWaEXin8vcnSD7HJEeVZhKTgmCLqwF9sVPqrJcJ3ktaenS7h
2q78rdtWr13brK0qlidZobyqIzADSfYXRP+/2xvmRLohBDWwozPS+N83PRswNw0TjlNPpO9R2BKJ
MINxKWdq+v9+Ff9wSJL9gEyHRpnvqi8v8v/5eDVZ6hR43ZtARcVnohAbY4nj6Lz3hjhn9Eloeg4j
WBTi6b9/8B9KXv5GkyACbCCOq//eOFdh1Ck3tDmeC3vb9UkDGHcUh7RtfpgWkorZCxGmd+3KKUjn
tKPFLjnRyaM5WDQIqKZd76eAfxwA7XXAZyCIL+UudIz4L8fuH97oji5Mx7Usigsa2/99jtpIVmaY
6A2saiKfh+pYNsl7r2f3o2avCWj4bFyi5//76bkVLb990pn4mb5nmIzmnN+vqIzsm5EAliYw+u6i
Y3vi7Ic2Ijez454i7FGALBq103xrz5Thixl6eF+LfjP4KUGxpbjH1wgtMW77XR1SaMIJfpLGcMSx
95cS6N/9Gi+kzaUT7YYr9N/LL2x/2J17zqTBg9+hs4DjHISc4+ipXNtx8vnfz8wf37G0SJ5vMG77
l6PH8RMkibhbAqsg4tE8C8FPNQvnwuFsYQZcEpbmMdtof3vD/rsj98gkoJgWywvyr1iCpAHPZQiF
6XBuX4dJPOAm19Yh9khACjUpAMXaQIu7TUcc/thVQohbQJZxcG6HMMrXXt44QDr6ne6ldzNr8L9c
Ko0/nRrIQ01mcMKFHP7bqTFMnT3HTconShPvnCo9jUyb7FLVnOkbP2JJddwLb+eY9Gvu9KhEtMFt
obBEIb/nFPu0Jp7C/365xJ9eLypkXim6W0/8/kYmADxEZaDXoFkiApjyKT5ohX1AbpygzqN4bVpi
Bog30HdRT/YlheNBmQwRu8TL76ccc78tH61x/OiSeHjsjOgBB3JziYqjr1nzsfLiy8xJc6r8qtsA
HCoCSaF5Kbgu+AmGCc9ANevHPvYjLhNot3Ad6ZOzjR2/f22qc6HoEOTIhOfQtO078QRspTL0rFbi
vphV9JNon23aG3EAu4REVIPLGiQJdcKq21TUAP/9hP3h+SKXxXE4jF1q6d/TWWLNk5NdOFXQR/ba
wgO27QRLoKHooJV19pOMuwdHqz+T4a9D7D/UWj5XHdfXXUP3vN+H2DIxGPcjZEFrm7kQIzqxl1oY
BmZopWuvdIzDUJM/2ufDXRYy38TPY9/Fk/WXA+UPzwC9lC10Z9lG/OvKoGB1twpLWoBU5VoLfPwI
tiFXD0XJ5tV4H73CuExlcUqE2fzl7fqHQT4xUBbTXJoYl1m++N/D3pyBF5QdP7zFfEwqcRyg6wZS
FEUnuC/mVmp+AQd4PiR9tFMxjIL/fvn/cMr4OiM/4Ri4KG3/9xI/0ovWjwlGwIBBXh7Y9BCUbtMA
HwABRrbZ3/5iWqE/9JLUlLrvu77rkcfy28HhpaLsohnRc9bn/vfSdAH+q9a5HxnaoJ+rHzPyQTbG
WPlPGo5O3obhT8slf9cdwyqIRoh7ifZeJHq87fKJ0G1JXHQ6WNF9Z7anxqjEKio7bd2i391kLpQ+
PIhrNdWEj+pNekJj4r6QGIj2LVSPZpy9NlM/4eyrk/d29HcW69+HBhQDW4TS5gqo0/YWo3wuCDDe
SpVHe2IksZUJ8R29mr2F81DwSe+8c2Qs30gY4XvqakECgMLU9S9MczRIVJSR7mC/SB/oAuOv8BzK
DDdnKbR7W+/rB1KSsxWh6A8sNpDafFqlhz0eEderZ710s0GAN3P9ekD91cknlw7ioRxs7TzUYQ/Q
oqDnxn3tw1CAlhJF0zHu5P08T8ZLUxAlQ+npvwFTKALLhV7QmkJcCz97oZLpDnUSzZfR1I+2wrHY
tv43mqD0rIwxOXkkmK24QhYvBLw96XXUbfJh9neo/aavMXVbPrWItUo74+wwU/L4NLlK9QwOydSV
j9gUf5ixmn/oqfFQeNnXNpfarjCFPE9uJ8/d2P5UUzOs427IUGfnOL5yJWf6PUTnsizowNqMtAKZ
1hMQlnx0thJ8E7FYzd1cKqr6LnttNTJLjOWr20NuPHugkcBTwamSF67s8tISs3s3MSa5PWR4yr5r
PTPICjmckuWm1EX/697tsRBzX9PXYUBU+i5JLfvE6NE53e79c4PVsN+qgZmcZyvyg6XLZc8s5Tkc
JnmOxELFiaZqQVcgzBx1DAo+brlj5dbfiCGge5kROkPT6SBfcg+QZga8xNRxZETzVSvr+YpOzyzD
6np7hM3fdJUZUm6PIOwS1mBbhPb9PzcVMa6SWuXi5k2M7ScdAwyk6R4N2kiNq8TzmFrxvnXzANLh
vGqHEKRTSksFEKR6mXgFdrHrRgDU7PBReNh7p8J41YgpPjYkElkaZbKulPalVYb2ZSyrB5QF7blM
Cu2eJJj17EtS0dECbeyIqMEoxv8XN4sTcPkyp8Q/Q87ZdM14qCGLkWzjpsM9ZQKaBRTCbSK7+ybd
uHpyNKFXgjjybYTSIzmpqiLoHt36LtGd5EGUfbIA8BYdgpw38+Qwfnf6+Gjpsj+Gs8Jfbbn+SzaR
6o25w922yAZfwEBoxO20ObWVFzSIyl4mYTDCiPr5XGjh/GKmkHWF4T/kel2/5HhseBCdLGGwHeIN
1KYBAWTVc0SI3iMmF/SYRvVcoQjbNCn+LzVbydYpO1Z0tMRXB1ng9XaP0hW+o7dyscrhFm6pkZLJ
AsBWze4OHNo3K/PsO4g5zl0eZw7vb5KO2rC89Mi2we21dYAOZJPztzwvM8qVmXruKrajfpcAKXjU
80Xa3t93pWq2pAwST9KH/nMfF85GHz2yWVN+MCm1pD4bgzqjYZ+Po2p2jUn09pDCfOvCh7bvu2/R
KN5AQhyNuSA0cTCtC4r+EPc5Qi+tzttzM8BFc1T8M3bQrZgisplB6NWujOyFzk2QfFK0+eOcdw+T
Nzpf88RD5d2rEe+O1rwR+2rbbv5iSbG1lMbguEj6IMwr72sX31Xm5Hxj/zvuSFZo940WpW+2w6J9
edyxqHIzrEDrHmjMyvLK5tlBRb02a3Padzg2VD0nL8Ukv3GQZN+wEfCfp4+JWdb3pD46L3GyI7g1
fxm7oXuwPHmOpxclKuMJk3N59fLxmSCL8NmWc3pJWu3H7atMSKLaG/BjeQgKaig0Xg1mrw9cZFZu
5ISP/nIzoVZnLjSLY8YKdKMSs4b31bX47H1I56YxPS+Er40k55x9Wzk9ZwIMFsT/7+MAJqkqk+YR
hahx9oX8Ujd989guN8bC7x9Lz1xHEfycskcjXBf+cDcUJjuq5cuka5NHCePMGfRvfl73QeWN7n5w
/Df0gyn9msNn0Ux5j4AyNaJUfm8+eKGHfa8NCO4HD9s6XJN7Dw9R1tgX1nJA28bUC7yqZU0xQJXh
wHNOtgbp0G4xnY8ymq6RV03X2z2ASmSKptnanjUCy0dSyFAipvdwsuKrk734mBh2eW8jpbMi8why
3Tgqk4mNW7nzxtEc884xuPb6lT/v/Sl3jxbztVTFF5fg52NkpOoIjU/fQhP1g2FKQPzaxY4VbfNg
Sj0lRkG4x8r01DF3BO9Sdwb+sVzsSsG/xgk2HYau8+V2Y7M3MFJ/Ceeto5Pwq60XGeZBhCHK3Pbo
xNjwk+qj1PofTojqNGPOtrgw/L4BkBbXOzpqf1O6aNtEG0FJi6KNXSBUL8r8zpzmfU0bsbIFUMPe
DyxL/ZRp+iVNwbMRI0lOhPzQlkA2goBsbfG0N4LfgrqvH5tt6Xp7QuVZvobJCZH+a1slq9Csfyb9
SXAdp4FZj6342kvni65NwJBk90A5jw4TSYqbmkumtY1HgxpSy8UJ8OCrObX3M1lUjEOumRstV102
S6FASeKuUAO/eiYWm9n+YZpxIBoZkIaA5o5jTfssenmZTO/n3I4jSBTyYKOQotX1hnUNRm7UW7Vm
FbrEZpe4LLoZFzQeS5qh5M4o55ducu7R+2O4z9QhreeDNWUPfbESwG9kpoYDiL+C0C4DcsQcNFLb
Tr0JHNUBrcjK0Z0+6DgfcFgP8KJqsc6VYAKZEz1cNJSsNn8WGLT5oKfHvu2Hk6Oe05S4MyexvyQC
S0bXCMThfUhVYDOvxd+/aaT3wzMyoqoQJ67mrH0o/PCLM83VBh6tETQJlYmm58uQ0V0PTOOq0rtm
Sedt53locT/kh7bBK4B1k92kdpXj+C5JQrNLkJB6PfEHWca3QukXRiXEjnoBysyNO9N7+s38Mx4k
mUW9CQKe9xfXpAWqg7CwrmtvN2nV2Uz1hJA8t4SCa93rtQYHyM6SdU9OVma+wcW4wGRl+GzzVoVM
rLbEbsC0iKvL4GoFDCkD96ZArBri1ttEpXmxNfoIMCVwo3rTP05YfUzhfmgkaWxKz/oEQKtj+yqt
VTr7l7SfH/TGp0M2bBOkj7MViBvXadFG+zQEs8Xgn6wSouFWvdSA6bosLZz57MY9gcvxgqi0oqAa
ypNpyOd2nlugFPYdk8DPglFyRHxd0+UfXpJ8Wk1JgNdckMhHZbFyexJCYWRvycx5cXrrW2UoBAbI
6e0v4io1ltGR33PWDeMGehocMFPjCVZLaJitrVXSHn1vV6aN2uhEZp97MOCz6byj4ohWuNLSXe2Q
I1x1PZddw9kYyWJImdqTlYiMYOLxzQamELjDcMVqZ8HkRO4A//PYlVyXsLAcclPiii4wEEb6fGiq
7kfBBTAhtPqhneprv/A4OgB/m6JSI6Fr04j4l3uNJP458rsDrrUz4xwRDHOkjmq0yqN0aXOZM9qG
UsfMExpSkPjoF6hcK92tt770iw1IEUBKSbHpFzeX10U1KgNil9elzQj+9mCXWNVRtdHJwmcTsLup
joZWM1FUeoVIF1M05qhyyZxWZtDp3dldfmAlJnVc6NrH3BhtPqXQN8eawXgpvPXtd4/zsYDcm/xg
NSCP5FfLo0PvjkmygRhSw6HjedaBUqTN0a4SgbxvkX3U47ztpXcp03Rvgq/YNmH+vQdCvXWjFGNV
35XHbnkSUqgOcE0wvxI20R1jsFyYGOwgZtmej+ZwyD1yNkeumZCSEx3nkkOEmNNoAEm7/QQQbjUM
8G4s12yOtxv2gju3Mf19rdnbscnloW5tEv6qHO1shrh6XS2WYcCIr7VGFt3NQHx7iBb8JAs32c51
TshbRTh3HhdHb5y/eTbFktUhLGMQpbad41SrMpzbcpUsz3LVNOUGjGNx5Ncr4LHwmW9z65CAAZOL
HxBaTna8OQONgYxyO273adG9eX1YEvcN6Ot2A+Cw3YnCeCkyMLh6bcMJWv4xyXyOytvdwU62jOnc
PZiY6AhRlVCi5Z4fz3uNoJc5HMSuEQudWPWBW1cEcfZ19RqrZoSKvXypxX525C0Fm9TC8WnFdHmY
zDJNJsfbzaTZ8jiWr9ht8l8Pey146MLB6jzMCoxWK6yGXiNEANh12l1dpd9xfIbkricevvc+4xzv
L1bqj3cx6v5KBgvhlx2ajhvM47pmuLx9stbS9gav+ErlMt0bdHBbcxDues60jfR07wwPk5tRpavE
1+Fwa8rkQ54i2GjcehfFH9CvwyNDvnqbpWAa6gIc2YIAD6EXdzgtJg2oz5B63kqwe9AqetUs1X8M
HcJvA2v+etL9n5PZ7mAdjts0lLybIEsTPB/j6Vvcmr9I+Le7uHfK5niznjo3Ar9/i2S7+ctvj978
znZlJMSvM6rQJmM7g8j/5YO2Ykh9VMpLopDTeRaCk5sbdLm5ffvbl/pgiTW4T+/Xv/76Ob9ub/9r
qREoCWS7Xv968PY/qduv+8+3U7XrbMwBUMc/v9t4++Vv/82v3wTg9Kttzu6vX+mf/zAGAb0dR/Fa
mj2u69tPTTV739gjl+lI4dM1Saq63cuWe/98ebt3e+y3/w4pB+6srni+PX67GSLQD2hn//+3gmJh
YxCKr7eHAJOQG5qX35u2oFX2wnKV+3htb1/+czMnNNLlXPFq3+5ypnd3wh/tDWTEu9KgFo8r0Mr+
UIH4K6tTr2sCD77jgD23m13aJnkw5gYAoxHysL7sAsdkEuC12s8xMQiRBGOKK835wYVIrXQO5yCt
44OVQ5tEU2/dt5PR7LKQEFDHoxNXLLnznOFM3fhGIFSbrRYUvJkOH5k+6rhlc9an3sz8fqN1bHul
/t2jdbnGjDrosx9zFyJtD92Jg3xV5bO7bnKgYjpGwZWTZh/N2F5q23xAsILsE0j0hrSf15KJ/Upz
Zo2IK/eb797bhg4RrPoejlF2F+LA3RL2RPcfts8ZOV1aV4O47R0ZgEc+xPXsBEAKH4sWcVEBNZPW
6n6erB3Mi2nVRCFgQoYnltGS25a1a6/TYQWgsrYcYCCpGFfWwBJYlj65pQWoJDev13lWfZePALYe
pCAYWFk4cfzo3irHezMpP1thb/Ncw9E3yY++N8Igbmk8PKuFhy7ukhkmgZ2wRRhRWNDYMSxixsJE
rKZCamlKMSQYmMxOuaW+jt2104svYVoNQR15kGuJrb53+/J7XyTxNvWqnyrqnrS2mrago9VagmGO
kvg9T3ZaXru8sossscPNXcf1lhTXAJeyf4xqtAmS2sgoBm3fmR9OERr7uH+OkW99ieB4rJQMTxr6
lKMxHaa+RI1k6Sffb/Fp+Ylcy66UG73Ki00npcHl+ZKon6WIRoxwRbIz7Ig0aLvMMCkaUEb13iVj
tG5Weaqvsikq10ZTcbGvU8ZaRnrRNPJam3D+QOOYXlyBv1fU3jHvSaOd7H54sBCeyVy9apkCmStI
c+ySjmpHVBiopNrbvdAPUyr3jJ5eNH6Fo83oY6XCnjVgiG1nFuRdkEgd7htTvdPd9mA+zRIaqNlf
pbPSO0q+QmMtrzoQxgV8nE3PehNBesVGMQfOXZb07ozAcsJlbYLMJvlEQzMFkjXRKmEvewz7B3RM
PpUJtQFSg6NTO8+96TUrcq4mLUPiom+SLtcOM4L6tRwJqyUpTJ0KCb63yBV1MBCpmx92ZpKIKir+
6iZkiWWzRcZwAuYehh4QTZRZpOjWa6JFUacP3tsIh/vO+56WXX2tiF0NYe7OtnnpIiYMzajJfaqX
F91A/dHbcFxJuRqB2fYE69mNH6B9JXw5Fd8gWvfrRsCOjSX1fscCl7ZiPRvy1YIkv5NFZ2+SksYp
LilS66jI1lmV7TQtw8zN37Fxy2FgjFUAwVXdvW1m9Tbmm+A1Sw5A/lYCJDjvmszbTgUkawIG4TWz
Fk51QWnvODYQAQ7mTH9fNGBwAylGeHbo65joZ/NnwSpZK+VXrQRNN4wCBMOsrajknSB3kGvls4LF
6ed8jPj//bEF9WPEP2IZ7sbCrraU3OUmlr57jocYroglK3BZyDntmp00c78TOidvoxBsc+kU4U7U
47Svy5JMoVamm9AcfkpZTg+cgAhh+q5b1dXY3ck0qXbT0Kfres6dg0Y3Z6D4Pub07pFTlUejpwCz
dPNFaOBVc3wth9LobEogzd9PfXisumTYRH4SP7aj9RP+UKkuTcIeR+tta5kEJ/cz9PtzjKE/nwm5
MOqcj/byKRqsajhUo3F1o5omzu9zdpRu4FgTskwK5XO13AzrJBaM5orWvcO7KAKtqk+Nr9LzrxuT
s7G1/M+QdN2SLkFsdYJIgcIazFIDt4pPWIKnky3hlbMOdFkBMhwE92gPaXdsEM4faSjHDTgMvAqQ
2EsUdJLhOifVUk2agV1HB79msmJKbHZKWwKmo2FbuO7emQptV0to42FHrkPxLowEyLWlJGvy2Ny8
NH3h7DJEWIy2wnUXe/EuKusImSuntTZhsnSgtgu9e5+KOYap3fO9iGYOIctxXTG3PLr1FE5/1Zmk
FDW+XOtumx0lGLFVEcudI6Pmx5D3P0x9XJNNx1WDqO9VPRYGdeL0UZrWYXKsYEonh1moB5FXUyQG
JUFPBXsPgXaV0MusyNGET9+RqcM16E2aEWwNWbyC4T/HIUsNPO5JwC5H4+2G0SPvSmA17J1RXtXT
UxNyymZxa29ZN39l2GivKW7R7pjFijhik22OX+M6D/zaXPianFEdn0y4tIHF8XglUGQ1xVfK1GGn
OvAOuKEAcKeGu2uSZ0bemI/8XVdYV3/2fJS15O+5JjlTrhouYIsbKgbf2w750mN52XTnZxr85G68
j5tjO8FdBLZ4TakAI2jzD7WlfsjU500n+vQ8ps1bWiUymBi+7Mqu39lMzWAreBEhPQjj6gmSYZUa
51jQhZR4gYdyWJyiCSsDDu0NuK15N9TQHOPR3E5M6tc26udr43NxsfovxkwQ85iAT1aLJaZXS2LG
Vywd+RfwC6CE0kKsSZwh9Z2R164UCNgwYeOg7OYDGMOfgxER/WE4kEL9lAVPZn3PMt8MxEBoicWs
a2/Uc7ht3SFasVA7MJeZDnZXp8eGZJO+VeFByzFTrrzxu2ZDYazaxD+Nvh/tMjSVqLFMlm2jv4QL
ue2FUYB+SrMKkHuY3FeCHjaczKvhl6O30royuX/Q5UhYA+vVfWQnfcxpq8O6dEYT17hX31vhl762
8kcFqyQDUHSPRqF4RBuf7ryCcCSj+4oJWT3ZSdKdx1h+5eNWPbVgRI7oTApgUJ9mn+Rvsuuro640
EKbLlyjj8k1LpPad1ZfjIc6YMVRutBvGwfjUJJxg1W4JTtj0le2+5SR7LSJApiSkzFhTOV49PHnY
G6CMaoyS7DBJ9qZZDRsXxuPV4mle2aAIDllBCTnxjQLihbCtx9/ssT9kidc/KCeOLuxML+2o8ieZ
dXtGUAZytOyztdt+bXV1tBO5/pm21wQR/6kavjOQwFmdYNNqM6SVceHfJXkn1nZnYUQn3lM3mo5P
F8QOAiX7Y8Iya0ABE+SIethtUXZOFfHifg+JkupxW0Sh3FvK4WinTLF5497p5g/pdcCqegsVXkQO
rQxpcMP2m2mVF8fMy4ttMC4M83Y82M18GJJiN0rMSil5jZqKnfseNqWYLOfA0nbft8MXW9jtZUpq
rNqm0e9UCXonIqBEhjbRpgVce0vX/VNWUcMOxVsNtZMKSbLbM/x9rszvbqtbBwJfz6PFGMEara0z
dHVw44pl7JtWZPnSxHvilI/RB9Y6BqKuO2zTZCY1qhgCmLbOgbyVYhdlbYfE3+nWbiS44ALrZp4w
CkzYO5f0WijZQ3LtOXUNadgPUtpwz0Oya3KViJ1ZMBHRWIEhNJm2jhRkzg1Nt5/rLDwg5TnMsL82
mZchq+KkGGpnZzGq2pAzow51ak8rJ5xe4sqwjxaOhVVOIDxYq9zfFR7087GR6tHI8m3jMFIuUbcE
ygErw6JKgiHOObcYj69MQsQ2Los3Q28OnEgj0g+nZ/DRx188uN86surG9j8MEfaH3mIy3Fj2qp0k
Rd8AKMmky14r6FK7yOMyqucEM5EyczZSkCR5V5FhQrt8nOlkkbuGLAls+c1kxHoQnv8NREh/BjZq
xEl8H42YRbLOo05y9JziAgKnpeju6GjrvY5Y2xqr4jRMdwinafyShlztGBihJWWACBPFuTMewrTG
/dm4024o/HQzpPdJUrmXGu4J4pPxWQc4l9TaqzGylXHrh2Sqwp1mjT8makWoBzSeDNdOHpjzBQte
Brww4b4Wr4CGwi0hm9o3Z/gZuoXzaiQ/1JSHW98ep5Pweu9QwzyEYRtyUU/jc1zggDFE8ZzDET2H
bWp86YcnlZI4EiJLOMeJl17ylpOEUX6QIjh5yOOO8VAmnXOfXUgQMB8iD9W0B6qeyrZpH0IqmM8p
q92LRjqH0duIVx0L1ain9RCaGC/0dliTijPjJlpuGkG8Ye3O7oqy0b/4+gNrL9gN+j6qy3Rfz/OT
itvkxIpi+lIL4JuzRq/RAdGrbPFWNbP3cLthbLdPUvNDlRbLOz0DA1O7ck3tjhkomp7mMBnPXA/6
L6LX72Iz/jYwJmZq3bOhiVGlgXZuzhj4Ye2OWr1BDcTTahUPpZUaa80FUVsNHTv2ObPWZYb22VOD
d6BiUEzlwvoe9H5n73y0i1sB42TrOjoJVXGenKy4Ac/mzceCQfGWND2LOEtmnrB0WefYrJuJvAqM
KRweUnQjA0vKKhm9E95Roi8ixNtSDR+yGip2RrPYVgTx3Nk0rKWU4APiClttHhmbLiarwPAYKxrH
NIvUY2FLnqW1hWnpNIEDg7YR72qgtytT2tTvIUS6FkTzSXpEg8WW3McsGJiATmvHUm8s3zlFRCHJ
80nIfZftdLUAdazZjxAol4XdtugSCKMTyyDD/o4WVTvYMTFPoyHvbmjj241Wg8dSI0+MIoXnIZ/K
rYPw5qnnE3+X9A3ZJ50ONlF6X4sw+tAwb95nloVUslAHxFTlilDogZKxUNs5zXNoaDCfy9pkc1w5
0SEnmWtd51UUuHNX7W1FgkLoMLmbppHZa7zs+CW7ZxvMU9gE7UB1WEnvbW7mc9YRoTRbA4wGl7Bx
urU3jLEtbwnyvWLN+D4Jnfp3yoa7lp44SAyv2iRO/kAWR33Jezlew7A8TpMBpC237F3BKRQUQwoP
zUkI4azi16nRDA7JDPC2hoAv9BJKoQQKsmIicbWjd9/8rNzeevXLAV2fk30tNfyhoxiTr8zVFVER
62oQzoHG2uH0xvA3xFaFZMCqyYEYnnIjqc8lJYWdy6CDfLHyOEcPWGCYDgRp28MqM42nIgZCEvqm
tR7cgdqj9ZydTNvukKTQ5Fpfry7dUc/dD68zEW9Wob0x7elJOLk4dNBnPL1BrGAiQs5JhVqrFlJy
6aET6BC8IbVpbfJ+HUJAovmnI1DhlizH6R4V0VsEowel1q7ZTyB8xwwCU0ztwiSrMSy4SNbpitI2
RZSDCI+51mzy6ocwvuuu2KTSeK/CbUPAwxqnx160xKFm0DsheZV7JSYQZyWEL4XOFFb0vO8LpeDE
IHoH4z14EdtPFTjEkX0O+gH/yIoQG5IuQBIRNwYavNL2RE1s04zBlTky/3HC7lzn2tcxH39EJrOQ
vIsgiM3TCKhKGIeS6IWZTIiz0tL6ZJQtgSIoM1hoskStDOIFLfIhud4vH91inY55vbPGt6Q0KVPc
u6rNOe9FtamdquJS70Yr4Sdqb1FOyWkgM7gY962FQ94JTSSXjGSoJdDXqWHdlmxz8zIhCiiJ36pO
Y1LLjJ8mFT2PmmjlRu+S1fN0p/Q0SMPJPUb2zjBI1pi1hkBX6NW8rn6713zifsjlsAJoVjnbkKz9
f+ydx5LbWJttX+VGz/EHzIEb3AlA79JnSpogZFLwHufAPH0vsKqvqv876BfoCYLMKklMEgQ+s/fa
p9oefjEP1/eeRTQJRulxO7JkK/L6O2syZz/HFmMtDWsNVdA2Nkn7SB39XNp5FUyWjJ5bhkvzxL5W
4l44a2oA50bwUpsnUAby+E65Ey9D9d01RXFCBqtAjMzGpk0a+yDXvh7cG7TI1DrM2HtDsgFhkzAK
x3ObMUZvqRxL9yPRfI/xYlPt25VlQjIUSa0RxCuuhmc+rAlfQ0dvorfWg6qME/Y7GHJCH6llEYl3
K0wLI5QIgTZaF4Eq51iO5aPvDvWlqgj/6Pquu7kuNaczTBcuwkswRbn/UKTMQVJma2nW2sEELI8K
CkhqZSGWSQACema2EXj5WX7Cvh86f7/oJXKKKfDa2t1oJZAb6S6vBpuydSLlngyzKDdC1jM9NW/c
2My0/+QqMPI0Xtt8GU5c4U5idnJMN+N3OZpGmGW1FvYW471kKyI/2Zot5VtcGz+SglhxoIa/epr2
PaFtEcDqzyrvEwJ9DQ84afZrtNdRlxkXhzX0y/bGemPiItwJL/phmtVDBHOeuS2D7NlkT9YnmH8l
Z7Wv6c7RqBI7nECwhAS89yGJN9oZDByFLNbCcIkrwXW2/GTPS5NVUr5ES8Z9WzEs8rSMwUIzXS1o
T0QGZhQiH+54nIfOPeXGYJB3kvHpeKSPNUnZbjHwn/zF+t65mb4D6pifpsYZEPIbWzNV8tiS+0aD
zqWEOvKpin4bblc/6cKeUUN4wDmbLNs7Md9M158CZo4+DTUCVR/bSGytN9bSP+bF+HUouvQcD/NT
U7lh3LXNpcBZEGZOzYZwoR/2emRYIwDduKYeSAuGQXMufkYGIxqRD3zKo32o3VEFjr3iQZVvnWxP
+0EewJu+pgswcuR+oGYPQha/npgAwIuqHTZlBJIzZuX44M/JgfC/cjXYwtdrI2vvsmzJEwdws1cH
42zUR09zin3G2G+nxFcyx7wzBGMfA+uYHl1xqxmykOmTT5r2FBs2TAnT5wwwIS+ORfdB8tp4wthX
75tFd8Ka9dMkyBkTVtugIiHmNBGDf74fitH+1TBbY/aXtjuGF+kRHjG49kZcks76QU2p/yw68WTD
E4Kc1no7I0mvrhoz7q/K2DISUjtyhvg+S8EHvEbqdj7c0LRIPzK/vi2jnIJihXA363psiF8H5KwU
TEV2Mqvy2OZ9cYr1uDtWk/1kVe60J+YWWmnest4LuWUk5JcU6Dx+EgBG+KH3ERUdxflo5fspF3lY
+toKrrbeMrc6lLL/btZ9/towEtqzLkPhoaz2VsrulaJqPk56iZSgKt4raqQ5Gayj8rshwAi+jdyc
Nq1JCOlKRxGqnIHp7GGwbyNYSIOZnEBxsbmbInrD1sZg3ue0AgsuDCPOTi1AgwuSud0qZN9WpM89
9QlBF9rU6DvA2t9chGuh7hARBwqu2WLdkiHwr0Nr1tZ5mmOQbPRiQ8b4LQeLwKBhJMfMoqdZan2l
L3IfdEnnjdnFzLkGgZJG9+r4KzbZp9XBX85nHD3fiqhwdpkvza2AuBr0jcmEJqmiK7y5gz4J/1RQ
Sx9VgcvcaYAUEoNxS4gTPEzxjtdBX65lz3PtVuht5uTmYxmERujtzNgo9iV7SlZQE8kejaBV1uCr
91Zo6yLbWCDNjkM1jDsPi9fG0yPisujb2sn5UvBdeSwNEpvNHlAhCqqHkpzNcu7UUTp5f/PjGPTB
35GbYWIB4bIJcQzbKQKEgBYuyW/JQGplX9jpJY8ILZnVYO67quBqVRGNdr/we4pu0tVgq9eDaR65
d9zSmVJRb5vHOs4eLJOh7yIURLBMnfkwXU6hgQt50+iHJpdXpvJt2LWd8xLB490knflSV9Qo0Yj4
SIHCRjxg/KiypnpMXXIjCVj56jFoCbEC8ZLwd5BdUVrvujoM6nNoBvHaWvoA53V4rXr0U/TDZpiT
TP9uF8ln7TjqswYe6cDNDJYOPSys1aOZLvNFkWR97M0pv3qm2C8EwX/lNlihQYSjlzt1cpIWuFtf
zu4tydGURDHZJZOSm9hoi6PGKj1Kzdc+9Z+TcuEk0unO59pqQgzSM5LFkjCKjvtHlA32g4LQGSaA
CGpGeQ/tepj1ssAt202PYhpN5gO6eFtQjQfJ+I5Pzl97XG/jjcXj3FjToZ+a3yWQt9DL3Nah6UdQ
JObpcfSN+AZkt2Td8FxFdL6MbtyzzZxz42FmYHyfZCFZvclWi6W7obW2j23fpZgA8LYtDXV/h5Y2
o6hFB1fDUBho6sxRw8cb598M23jAnUw4mc842ewQuXG5/+Yai01FXg/HlNTkzZB2BEGaOZjdKukP
Aq/TS14uv8GUhqmnqlfhS+vQ0kcHOd/lRVf6wzit8UlujmaVaB6iUHOiS7pV2CI8yWp1ic5l17Bl
WdILhsYcut0lJvyGk88qEZD4T0MR1w+jU3enXHHW4Rjqz54T6Vclqv5m9sVRb+sXy9YYP+PMOXpd
R0Ez2KHpUnEZfmy9ARB+Ztg/nJSXbAQWgWCu4+gFjfC7GL0RGC/pxa0TFU8m0PCgBqK9ca2UCRnT
vKuf1Qz/TAy6U2KWF3a09FiNOpS+Me9kNphP9XQ3BdubVhbOZXLi/iZ1/Wpwzdj0sja3xXoX0QpG
t06corxD2zSywLKLpWYuKIfnWKv1Jz8Bn7vHbFX8BFVehc6k94+9eqyHYoUuksasCDr+gjARA7fR
ITBnzfBBv6jW8F/hfbXIkGP7w03RYPxDdeiyXYrjkJml/F5NGdJFpxGn0ui/0RHoZ7PjnuCn1lbH
Du4SvXMe0JPzqXBxyglJfxwn6xXCaBkII2FCsh48FlQgN+RTxv37ERvEk2GBMYURAnITyH6WGelZ
zb4bDi1+o94eA1rWkbOWQzzQb2vLOB4KKfdK5VDoic97jhDGOXq7dbkuklqjlrPDAOMwOzHJtFV5
GjVsgY1vxe9dytg1Lvvowqde4WBsGUCLvPpWRBQiwDrSp7KS5r5nO/rObhuZ3hOTPUfkD2aJ4K4c
To3nNu+lXLtn6AKdOmjYhq4i1t8iFpq/a6vlFujaj0QiuoHqdf7WyLNubIXImqIY8gZyuGYoUZta
ljfiCokYiGnR67zRrzqzfqJY5cuAQJn3tUo/kpbxTuvhFxvnbieM2aKjJaqXIlSVqrk2edEBoM4h
7rQ+F+HMjh670vnuxU69Txz1Ar/0oYOU/C7zatpHTk/TFvHPdKJ4gp7vndnT12yCR8It2yI6VARu
4deb1dOIu2TEd/DF6Rh85nn6ZOA2ZFFiOgHfSVwe0RH3387pTeeXxKfgkDpbM5u6HzLbcG8iFvoV
GhMISI190JdCtHDWC054I6/0L0OnJCK1xDtbI/I+2SfuvtBUeW3SDO22bcu3hJObYW/+jpgKvrC9
tlRL7B4bONmBP/rNj5kV0Zwa+iXJQB80nm+fTGuRNHIgRK2eVb1VWj89pEJvPSMcqgG7DV3X69BU
jNPzPDv1WRuiT1jB03MaZcuuqRAq+Pd5VYXGtGoIu7iPrxzCLy7e/Nt1tWnaWBbKTqAyRgjhTu7b
YXUdpJn1Zi/kx6emgqsbKeutNfS/nzoN9ztocfOuK5Q86DWy8KKayuM8zpgFyvjbLK30rWie4VLW
74p45mdiONFcZNnTGuH8APhg3yTRK1Od+dJbfoI8z3ef8ipK3o37LkJO0LNhYvv4Pl+TYrkMvu0y
Tsnn17xm0obJjMBxRBi0ORYsYSxRsd+1X5aIFRbmguaEN1Ptu46Zg4+aDbCABBwsaaFtRNjVKi9f
7G7a9+Xo4S8pqps944OsLDa5M1LzrQIsuGO7i6LS7uubWZe/GTV4+xZ87943R+KPRcdXgmIjmEoW
/NGscZmh0g31YVp2EupvQG09Xx0K/rCpR0V9pxkH3xDDg1poeRtSud9ndg+D9OQzL+z33HX+ZkEe
spV5Mh4qZGhBN+TRBdn3sGWryYI16pyHHEWxl4eDktFZxRS8JRECfJwMCGMCw8gzsHYAt9dbsWE9
0umKR9pKieXHBgtuT9sBmMBWfMx2mb+2sda9Ur/Fga4Vyd5uqI/Gih57XIiCtScGZcPsfkhLl29I
bGlx3XJ+YrVj3MjO2Mjcza5YOGw2kPO3zhmM6/2gKYNlDx5I5hf8jDXZoWt9tSfq4sxnVZxQ6xnP
kX1KASY/NX1knaNy4ppm0NY4rvW6GC+Dr5kfxs+ilzdv8uP3RDPjB4giH5PjN5vCdmv8bcn4ILt+
fCi95YIDNvJPIG9I/1uYG+wqgN/sN2AmS0Clu77t+jvR4Ax9nruy1Q+h3aTmoyRDIPPRXk7E7Hyg
k0oQ2b0Mio4kcwzSXS3VXZO+enCF0h5oGBABJYoZz5J1ZyPWTn3DJw805cNZDHkQygWh6KqvdBbG
EeOYdWZkFxNHY5Q7f8Iz0xVLtSV5TTE4yYUz0aom7taMozXmzSRFau7eE6biIcvu74Uwk7dFPjpD
Um4x/o/bpZefqhme58bwNpOogbS69knVlg08Ln6LfRLpZDkISOrasuE+4e1Jy1N/GS7/l2j6PxFN
BXakf3hT/z+i6bEev//H//msBsbdx18wL//6A3/jTH39X8g+XUQf4k4s/Rtm6jv/gsCEd9UExwS9
bUXU/A0zFda/bN0h/0bAr3H4c1hr+1oOyf/9D6H/C3Clj3fUwXnrrn/qv0Crf8Mn+397/t9gnIg7
cOn+g56gE/cJztQxLeHrJsKm1fH6D6zFXA6DqtzUO7VW/gHCPRg6bKE9fn3Z+nWoR9k7wXOQ7LT+
0qdLf2Yop5CBmN+1zKK+audiHzX1Nc4WdWm8b0k7j0d4232evqULmdNN8RsvZXqgo/01ud+GTjOI
8HBDOSvtQAdtvlr6siWgyDo3endJ1Yz8aHyLOj0/4gjrdgiiXrGiWk+z21xgPZxm5qe4Dum2nUob
9wyF/VM+ei+i8ZawG1xrk5d7dNoehbUbRJ1iV8vVd2dJreGKCuMr7ixywFxcw4abwsB3eyBLzgdm
D/2hNkGhFlaxbVZfKRAnZvsRyKJGWE9t5Xy6TkGQVaI+UwoaxNUEh/hsg4XXv7VEqO/w2bCSjXBk
iNrSzkLg6hqHr2NqabdUoi4bzSS0xwjtvTG90TijdRFXU8jyB8BZiBnpIa6XGVx0pR8NORw9i/bS
JVBhg3Mr20czyPVBrQwAl1A02z16bUPwhBah12keRppJEO9h608pwc93sGh67hoMSt5omkHdzMu5
y62DKJixxZupBWkyAZVD2ry10mTr50268ZL5h6MV5mWWvk6VupIypuomlGQST4Do1FXfRNe/wTiU
1FRi3xcJOOjI/tVW5dpwOz2Jl9k6appdVu74Necxd451/jj0JBRIxxq3xvIsS6M99QDjHbbi8KlI
QE9xTTG7NDEIoWTxti7JMEEjxG/Lqs5WNA5nvGuXbNL8SzSCaHgnty1eW12k1dqqtk5+iLFVm87U
TyhTTAbK9k3Ydblj9zUd0vpT4+UR36XnO4bw2l7P5NfKRbxGA435bxg3BqbUo2kaoAX1ilxF2NyZ
RRYpJjaccOyTdylyNaXcX1W9KtgFsCRuRb8MJx0PuBRJcIy9lB3FnNK3pOTFa+6TXak4VARUBVhJ
jZ3nqG8Vs4YDYPprHi/1OcKQhD9oOJZafbTd2D9j+NiS+UjsJprY+aGJ+/jJyQ4WYwUj6Wpi2Cxt
3xpiYzfeF3tFPMzg6pRmRrg7mqeuU9ZVUYpcMuM3arbimmgy2toVPDvMAqzJqz5oXEF5a4zVmW/c
tEGncC5FI48N8TqbYUg/JDbJUOQOc3G3dC56/VOb+m6P1OxrTHAEdtBiQWdq0cv5oem79k03owsC
qQyIJEJldK5f4QV5+2IAs4u55WEsBfaTagiYv89ZouOK0DdSiZeqENW1NBgOeo5DQeQ7O9o33FFz
lYfCG9ydEUehD800HObeJpYb9rpb/KgcJaAAFPFa25HUneWIXMhndNUtnmzqkm9MF/1dj78U3dVz
N3LhggPvBAvbflIHz4j/taCNOGuy6hszgPQwYg4JEkBfpWkWW73unwpz+Q3mcePl5TlO1Vb68FRT
W//02Dc6SBehQTbRBnXyYcrKn7xuyIE5VX/N2rtiNrH1ADVRxNTnhUF5jaGGfqpP9kP6dXLwK0U9
xpKSTYxaPIJ+gU1y0SZ3FC2bXdRjUKw58l1P3vFzV4s2WCKZb1ALIaN9jtthh/YpPZpN8SD6Ue2k
7fxUCbr/wsjIJ3baamfLxmYQKE3oHTWBzAUmOyd7JPtCbf0ib7ZijCnrnHZT2l44Opp3yMQDorMh
zHKD+Is61kMZ5QBUtWTnt0sUDuWXZunyHTcqgEiI3QId07hol0tvEu9b1Muy1eZfdozKZiKaCHsd
Dkoxe8AlO5I7OH/ExG/ZDsBo+sX9KD8n0kH3eYXFrhvKDQlFQMPq+ULXvspHq5/15F90Rq+3XAJS
G4xB25AlQc6LBHDPS65Jnw1EV/vHqjTdoDXtZie1zwV07C6dSFasJ51E5/Ezd9lBz5PfB1ic43fu
ubthgjrQMQzRGTdssnm+ZFnCNakqfwhHe9P06ExqLdNbm0CDGFD2oKkPRKBbTffDzsgiBqWGu618
84ysKn7xS/XcqsreLTCGtlDbckBrrUXqlSLwdnJf5kjvd16tZRu3J4ErDwv1PltedGLMglaexepm
nMF19o0x7yPImzfG1IQHmY29FT1BFsTDYLYUyyMqkmHry/ZiRD2nD3w4TATu/JgbZc3J3vHdyGis
qDKCKHapmgUCzbzLB+LDyMcw/QLbZUvsDUZSc5+YA07K5lCn8qjNq33H9ygsQQogmJR0mn3GcIlh
uaPs5WY5TctuG+pGU8tzGo3cE2he2Q0Vb97M4ktT7Zuus9LzyLzfumpqSZWZ1Ebq4Hkdc91rLbxv
HYFBga3q4ibqmYsvqd2j011T2VxKJxZnC2dhGJs90ku+JvZUZw8jJFgntm5Lg5nY1PpNn6T5GfFp
TIl9UDSIgaMNxnbycbpxZ29P01jtRTN13NHJvPKMEVHhCACS/idkQPoEp7Da9ERA5FrbnjE+Hfw2
HYMplWuMtOvvDQxuJF2AioWSjSyjGVA4cANG2coOTHAiEF0VJKZ3lY0wD92LljbaIcFAG8xp/EqW
Q4OVcYEdEzWKgMSpPnSSOV9CepftGBc7QnmUZJl9FY0SfPS7Fu3epQT8GBTKPsq8tpGAdWp9leVD
n1IG+DkGDIQiKDNfvDSJyTfHW6+xeg8cuRQXiV59xvyLG3XWGZATiVSveU9JRrCUV+AJfRmwvLpx
gxaRtCqcMgVeRUgc9iZqnB5bxgCkXTTtiY3KL3OYNSaExzhP2tP9p/dHTBrbEySy0NWnalv06mVy
o+XkSXbkdKQjZxkRmo3pmCvtik0Mp9nJaaxvWc6UP6sUzosGWSsXsYPOpM7W5Xy6HxZC4bew2b7n
5dhv2en/1Jao5Rq2Zk+yS+XTLvQ0QNVFHqu9yEOEyNZBHL8RCYmAbupPlKJ5dc4wV++H3ltFU2Kw
2MqhaMayoBjTYUzXYw0Q7jD8QCbN7jRno3p/kVM1rv59B+t6lIrTJO2EqTmmBqt/Y3TFGL3XT3TW
bxGKhV0miU71bK85GX5/yeo53t+fxY13MQm12mVr5uA9h/D+yPzvYYT3n5XwCtBA+wfJ7h2tO4f+
/z2aTUs7pvGWwPE1LIgE09p/thgqntsoyo+K60klkbnZgI7DKnPibW2zxxqoX3eAuR7vL3eEnnkP
tryHQ94jIe8HaxwYR/957qD8BAHifNxzIMUa4aaauKgO0fq1n9KOwRy9DPdWFjNZV3X7uwFMqI6f
3R/2grcXqsrEVojzTTc+DGW0R28NKlPKAH5wf1jY6OPapfU294/1Hgbo2ZKkt7+O9x8Yon5EbUfK
o0mgLzgN6sz/yoK8P70f7qmQnckbIxDmOeZSEyQ2AllwSWuzlGhOOEea0/1pN+efOsFX2z8/yhui
9BjuU2dVJLvd3wsAwbwt9/eqN23A1xgLzFeAxOQk2Z04RYtAZLPga5WpmZzvh3591Hu/yUpfNyCs
8xkmk1cb06PUVavQIEy4fh3nEBFKevpzQCs/nth41LvcX95KrdFOTZJopwIVUWClfD9brUe8QWLg
/cAOi+Gr02PLWkY9XMaW5LnexSNIIGKk6X8fvD+PKiGLQF9MsZ204euQuO3pfnCNisul58DCGBXX
PklGZ1P7WLxaflNiem5R18X7SSy4eEmMf/aZo+/u/1GtX3YL1xuTcBZWIl56tp/FBHGlLinI16uH
s14iuvVfuz8y5jXT+P5cDfF76o3x7v6h3D+L+wcFqw6zSuW+/BVvGmVcclrH37k4jPb3T+bfzt9+
ZC7c9NkU/vkPLtokyuajKduK8OZ7hi5XDdw02HzI2eg23v0N4T7+z/eL/Rn55mUmkyPtxF9vwf23
vP++hPQtpz+/OZdtWA7Y6coZM7/C2JXo1q+68FSQTJU4uIPxZNARu2KlZ5odtbeFfF5fxFfSa9fQ
A2c74AaY5/pNq2QKzAr/gbksRHh5w6fOp+JhLpmKcf7S5UhgCg/IYlUVEIs639p0RAtd/xzAhwN9
YDfRI7yFIiqh9RAy2NUH3SVjCbnfs8JLsZH+FQnNjVnUY+fQu2kAbFGrEyBmpIFmOkfRi+d6qF9a
geBIk/RiKLHcnOLdIMBz8avrpK5ZVf00XONdByMVFBpOj3FMP0r9PUvwQBVe8yVW1RfTjVB4WHwF
jDK7dUlVHGoxPekdyZ1thgK9vEATwlGNrJ/SwvqQPZ0nAbZc2vt+J10s+/qC+T1GMj5G88qZUK9Z
YzZ424brYI3eIS4Sxtezu1kLVbxFRghd0T0y0M4JKBuO0nOrvWExzmfP6Jfea0b6EMSJ9Owh6wfF
PCPNmaU3PtvSo/ryCBcW4kq44GQ+ecsznkjYmYlW4WfML4k9/aAhKcNU026ajKEdiVWzLOjWPXSB
aBNbFFvI61ffeOF1L1lsP1SsP738V4TGCDdDwgW0iL/3kmJFm7Gg6DK/ePbkhZOrDnbWPHvd0V9b
PZMhOaEmNW/X8Ji7JXXCRHiKALsUjeVV1iB6l0xd9ek9ctG/Y466zhQZQ4ctjBIyDfpuk1Azb9ym
efMK7nUWAFzSxbvQy9MjFvByM4XY5L73tnrtHe8baLDNkrRgDUadE9GxX7oCom+pP7fFgBgPggXA
mp+5SU+tMkbW2dg/icgNMofYzg6DRRAX6bucrM2kzLcZaSRibjY6pf3J4rLboBQ8SjNxg7mXj2Wj
tgkmcsD4aCv3WVn87lMYRT6kt02Dn86c7EuLZaSH0F/LREBUSt0tXhbeSL1/LhukwPPBhKofMq77
wfL2OSNcLZxy51rMAsViXl3caIJqM59QmZ1zIXe5wg+vxPSzksYtKbu3pXNfcsP/uia0AuYhwBOg
7FFf/UJNixK1QZOpF7cxB7RPTbrvHPmlrstnXiUKZx+EmZEBy0hovAQWWvg1y2ZG28CkRAZIFE65
C/NJ42OIx8epEBSO+VY/GGphXqMcd5eOXWAJXBe4B2Aolv5jOvVfiGQ+uXYEqbfvv3Rxgo+1z48D
C+Kw9DBbLF3sBmw01dlMETBUi/a1q/AlRljiDtpR0vS4eM13kefQ3Lbqu25KLn6AL5AoT9TgXA4c
afSBWwyPsve8MNJwB3YEzMfUylqRnp3KeO29ii1jC1UxQQOcmXjhrU51/PNuS52Mq7VUgCawz2w8
QBvsrhJ0dgOC3FFvYeuTiZRVvwsCMULlNF8ADDZho/xtbRif+Iwggdbq1lBiBQuxqwEmHYDVDQvW
WJEzKpI5zNPnOU9mZt4Ka4DaWzlUjKZM/IMOmyNg13XKxpaIBzO+JIgEgnjUs8cGfWLod9ae6Mhn
P8FyALwEP6hlBKJAJ5jN5Jxi+9ji+W9DvqMu+pXTVL4j03iiL14uhkhJrWVLqjnytyV9QnuBevFX
fp9sBJJLp3+t0qwGryLO0l01eS1GBS/pOct/CTTwW3RvE5weZEp5g5wXeIzlXYGvoSQs+SIvjrkT
WRv4GX93o1cIU6LqLU3nR5aCNWYuC334IIwTBSzbXjT2MmIQiEOmh8J21FxIcFJ/9rPlB/Fa1dW0
SbFcXM25DYX9gCkaYoAG5SYFwd0N6qDAsh3LhLEAgIcgirzfGTD0LW2IDTAglRvkeEVYol1K7OZL
z8T6wmVtk058mnbc/WbswWJwajaWyNcgQRJQuQadKr/9nQDRGyywgGXZfSZMUYgi+e1lCHO16uLp
xbAFkvdEJl2+yZVTBHapX4ZOPhDI+YtbzAXqqdqVlPeIzL9I5X1yS8cZNM0JGR3iZJT6Mct+5bYz
b8fVCOGM3BszajKJL8XsvZ7p1S7rCT0puKXxReqdLfhEBl5QjfIaH5evyMks2WpjroYdnG5sjasM
VW0aWDriFTARKfWo9sOVnb1pZm9VY0muB+kzbpby5lSrtA/5QSjliLmAG2LhPkLaKsPBQ22sidHa
KLHt5LWOJnwV4ls3uUhXQZORaWEf9OWz8/jKsw/d+fUKbTSQcXi8tHrAqY6ipwwx2JzaOvmKbLUK
l2Hjo95P1Fg9WEs/P0U21Iq4TJetNcX6dkHoGwjrQcglDVTr8gubJaoag8276Tz3WeNifc+zQ2sf
UNGPWL29H4lvX5FJcMMVZROAr67yJaVryF2GpVzQYqke2QmHsmsOI8vm0Cyn2xwrcbU4q9Nl3EMr
QCxhjSjryQzfJaecLN7N1GOx5CoRag6CejhFKljq+CPFKD/04szAO4yJqBW28Rxz6hegkwp3Z7vj
z9zKX2t57SsUuYpNAqnK2BKUNOmZfBkiBWcCR/A50Yd77C3p40yqgLHopD6PFa5zvwmJVPI3aefg
YTIfE1JLN4X4yJlvB/3aMt4PrnLCljX0waiaV0Alr+NmdMmRcQeTiddqUJBxvWUWjMYfHMic5tz8
49+4UJszYBIdC4+pAAA568VwOmhWARDSCvNE+reUmC3oQtVLpn4A44rQ4m4HSqLAbSLkGZb11rGu
cxsYYIObf/cRNIARSbvDXKivZJT9oG7aGnHxTccYPuak50ZZvbEUdUuXPlkFr6d3x19TIogIni5a
6Ylt6S5FEInvtj03p6FqHBrl4wJdK0yH4hO55XPdVmiriWO3rexHY5JSycRj0wyIqlH5HaTkrPM8
7YqQlthVsI3hJGvMKC7fLXQUJQMCqndNkhJWJCLQMPQjQPUCRqbPVttmqODKrV1a28Hwj+hTRiwh
uKOR7TBKGsv3zjDrrXT7hmGmdWTfWTLykOd5qpxT4ogH10hgtHkZKrDSdwBc1Q3723yn5x3eQyWG
wFUIo6cuby9In4JcL7EvoLHepfb3SqmKQI2fbTNEG5/PEWqbuZOOMW0b3f8+guvJMhb8ZcjUCVKM
PoIhWgfmEm+zC3JqYWjhd/VricuK/mqWQAvhdA5E3RKIsrJC7s8R4g6Mmmi93oveGZh/rHOEMs3k
6f78zyFtcCCYNld6rXJJdQcBlRgjDgkG/5t5/Rs0nX8gvfdsHudbkmYnzBFQSKbqiZ3IRIYwSJH7
j/4c1DguwPq9LKzXfzSb7KI/KNHJk55ds6VEXJgP26bw5clz4ZDCjlanaqiQUlTeYkOQJlfbrYGD
UyDGI5LAGhDfeuAFXBYjrkAu8XPd+ZqZYj4CDBnh4EwjkxwKwWW2jQ1+4e40tb1k4cZm5P7UdRAd
a3XjrMOy9pSuQ45Eb8vm0FDOxG2aHVl34eavFsyi63jEXg9Mbv55KAYddDtZDYG2NvaCiPbTFFnP
AG6o1NLi1R7NDncxouX74W59WrDfZ6mjHaK1cc6yATLPerg/+vOzWh8fhxGPe+caDOXXDjyOZnXy
HcMH37I+//PDqks2gGGNg75yWFAUb7vcAbtj0xwtU5Nwd49YFnU2evO6G8icX8dZbeVBGmuzjFFb
ZpsIhOqtlvHnHM3tyThd+tP9kVif3h+t/0dresPB+osJI7pgSB49y81O9iAVJ/7KIdJNYiwyB9kB
BZt5IrTGxM3BI5W18dFl86l6zzhFOaokfPm+Bh8pf7j/LCPO7HR/hIXQxGDgMOCs5KdhWdMWNALV
BPnLJ/ySxjFvf9yf3H8sUOYeIbIFg17pp/uBSMq/H/3bUwrenixnKw7ur0+rJ4vzdmP0/MI6ioi/
Dvcfz8OAX7R+kj3uJJR0Sb5viuxmiISnxfpi7684p0gIsQri1lxfo5gX4+Ssh/vT+8HBgr1pu+e8
4U5cFnxMiOXu//4/XsT6JjmIRDC7ra/j/l9mToQ0omROxtzeRt4rIq8H6DANwpEmpucK6lb/+E/2
zrO3bXbN81/lwbznWfYC7BxgqN4t23J7I8i2zN4piuSn35/k+BnLySiYE+8AWiwQGIljU7xY7vsq
/4KUAX0jAwy35+Y66n4UXg2i/WINwdJEQitP1XkLLJKcnpa2AGbShsU/lWTN79Smvwnq8JkcqBMq
kHAaGTdmKfG2mhavgBrb66CJwbfiw9cGANj0BkBaG3C56jiZkOZTSwgMDyuvQNSCRgXoF8yIqWhK
BC0GQcXhctBYb2K3pt6Epqx6JCfOhKZvzndGuSetEqnaAk+mcVUhR+L4AlcBChiTUp7cyhg7pQ4n
tRJvBAHlx0zPvf8PGnkHevwGNCIronUWNDLf7v8abqKUgUS+/Ywe+fGbP9AjhvgPHbcoSUfkXcbH
4Ad6xJD/weKoK5BH9aOTKVYbH+gR7R8K6BG8gKhcVBVHp/9Ej8j/wP4WsSBFMZimy6Ly30GPaF/U
0FXTMDiSbmLjigg+iJRT7Igq6LWTHSwBUakbBFCAlQilDUAhq2waDg302+R+ZozXci/JurvbcqO+
QOe4Y/2N425jAWXo1y0wxfsyncCjRTFIigep1cHzzQan63cjocvM1l0xpcriUbq+hk3QlfvxBtCy
ovR4Yknf3ZX0mk2srjGyury4n4A8PxAzJwiZg/fVJ3zMe4yg/yxNUzCZ/OrSlq9leJyAzUjWjTsI
T9furkWZVrny93hd57s3jKb2gPu8R82Trs9/OLChX3y6yp0yNFU0RGSvTq9wAn8t8zGbHJoraz8R
35LrfIHJjPhU9qM36v+YnsKbcUODbt1VJyTJwQ0zrZl1Y4KEWGSMdJdSPpOmqGRuonk7CpbBrlvM
8TzfL3dMXHtgszemajN+0W4Mn0y+mwzrl+TOnSLYOUjNraOhmonu3F2wDfY9/YpmZRfxZNIryhRt
VkYskDaZoL17ylbRqoIMo4xYxyOjZ1hdmlNS2sF2Cf9IeCzFNJru++JrbVfKsGQEmnVR7hAQf+/m
N9mcHU6aYOUzZuz+lKwkxDBf/FvC6df38RuOm9et10edfKjDD0arceOYw/10t6DPh8r5thlG3R0S
RD0PSfDUfpMnGUZYFuIswgg5lOK5hZdK7d6NnguWQLQMRvkTg8RI7uUrk61HtWW5x1DcuU0Yqa0g
Bof+srkCAOvMHJ253m2yDLaOCgTUFmbJrTZor83Yju8h3EIjTPwul8OZNg/xRu/vgw4CfNqbD3hn
puujShoHTi/2UUAeVmZ/v+eCsHAjwYjkGIv/QxXxTM9aiYJV6sXiUoUFtLONZf60n+jPydV6UYJM
vSF/NBW7SoYeotplx7pmGjkHMT53xlU7dK70CdjoBhdquICddBOOM9T3XNtdUj68+T3667t+BJA4
svfPJaSQqk9j1EentrN+gD6dJlfebenOzInadIGyxjRse2UP9ciB2odYWHQsv8ecX3uUXtezFE7u
rH1AIsTqRgs2uid3Js8UoNMjVEUEKlb2Rs1eMz4YGNMaOR0EcCbmvYXoltqlFxBu82VY2/VcpsW7
wJGz6mnX5DO5TUdQ8dCc6eyljnVbcSV8mwmdYUyB0MhDf4PyfydayNcHh8uV86zP0T0pBdu7X6/M
JfUvj3baqUoo+Da1xjxa7JmK9iJlaiyB3AoAvIbx874fpx3q4WH4wLDHt3GD33WgQFxZdy1QAYTT
aNP0yk7E22GH22qOdORuIvu3PjyjRTLSF0WI5iVJFRUAXfHxHllbbppKy6eyofZi39crN/oQO4fM
lnpo0bY9JNyTvrXUxg5+tbMCM89DyjY6yI3Y+kveaQ4B6n3kRUcofjh0CuF17Af+rBmu0yEaGGhD
zqOosxu5KKLQWGANRGiOyW6FPy0YDb1bwU8CD/YarvDVHiqPQW6HA5nWaH0VkAwM6KJoI39VPjXd
YTN0V6qICagdOx1nYZRdB5DS7XpTvAkF815bnlXVqLknD++hImstD7qCtS0MmnzE0LUe1A6zUdtc
KLuVtaxm5aMLjNY2Hptr8V7swr1DcudaWiBwcn59/GLjo+KjKGuobhiSJLHNHRCUn7GLcgjLGc/e
bFg4ZTe22oEMDdhEAOH8x/y0CB8+RrNk9B3Y7GT9iz1inlMKimsJGQFpf3v4CAvnyMapt20BhgIE
ZUdsM7b4/3UGmSnLP++u2EKj84OXPR5FoDO/+PkpTgZQ2CqKoSRE90rjgdyqYx/WMEpTMYROSExU
5VbYX6d3vmOpXcncJMoe3hn94Iqe30hNm9tkva6GrSnzqoHGARYU2xCpUSba1YuaiXUHTmzRl7Af
R7wROXsTgcJ+LkspVTugoyArEOlhyQhxPbASdSIqob+IWyWbqsxG0KaDxMn8G5WvO5mebUc30FWr
xJ3VCeNE6ClMTMoI3TOeckNwaM0fzJbMZFVqxu7GQfF3ZoXxBBRF1Y0wHgFjgKuRVRZTOmXINThs
ZGsxfbSqZMTgBCVZox9qLztn38ErIuznukDPeWcL4PuSrAQLEEgI6rQjYxe3fT3AwVhlIi3A3u/s
mXKk1oGMiNodqUZ15cWEwG0vWQ4Q4rOKfpZLwjgRIxhprnUvY7beza027Uq597YDnD+X9wzuvES8
gTqizrwKxbMY/RkWKjm1E00YB2Yz1LJ8qYde0BEbvHI9+t+qdnAiTsw3+daVDkMwDJK6PHLwHUNM
6+DHYJootOpAzSKzX6MTIsgBwwBfNGZlYcx8tYWnL+7Z+Ax10eRKM9AF9XmPJM7cKntqSJ9vzQBp
WFWyYIulBqGpAPay95GoFF4QtRPGsdbeavLG4XwRaYheQZGtkcZAEAt1sYVfleADaRdDQtH6sqff
7Tyt7an0aJi0IZinkyRUBTkamit2q+s3WuvciGl+AIfNRdMdCo12JdWvWa1dt6mgDFTnAN1P79I6
3LgoWoJmL+riunbjG3/t3Mpe8eqb1E0tD3Cr7oKOVtwf/q4CDd17iJR7qPDTTeo6OMZ3NZHaZR2o
w4otIbaYWbQ6jV5V7qpyhO2K7ysdrGDm4JNXDGZngiCiCWxxp015nMCNB7SDx2UOS8mvDsy8QIRu
sdtD7KUjBN+9U6eO2Rfq7cHgA3LEbZ3KyOY0Y4guOQsfbrmoJwjBDh0jZ5ezUehXokEZ2LAzlPOK
O9CsHbKIFvrxTGrSbpo6oJdvUvQ6SvwBTQxmUtwrVGRXY5GOJL+BCWW/DrdWCHAYJobiangzHJBQ
IT3kbKhe6elhVIbjgNF24oShQJB1Tca0msT0p2bMlo92FG3R3uuspSetQrIth9dE4hVrWyRB2/qm
rTRUYqqVWeynluKOTEPsq5BhjaC1ixZFVFI0FDf1SWTk+kRBiG3gRdGicTWfWR2ukD3QHWwa+U6Z
rpH82tmOMW/BeCdAvbVSpccPJrzbxGA6ZD1uhuhyDRncMubVpHqHbHh+LcA/HKgJCKQ6QB8m0Wg4
OMWhmGflYxBOu96sZIZFVTWW0LoHDonYX0rPzpREb9zgV2hAYh0fvwAWlsehl5OzyVbpDrLSvFoD
Y+/EglZ0fanImesraW/vIqePQ0QwNvSNj+4FfPnDtzzzPq7AniA9E06O39FcK3j/WyW/8Eb4YDTx
5zYcSexEmVr1QIwzBWOIAmfECtdjdydvM0cW+gCVvd6V1wkbW1y01yjuky6SAqRDs1vMkqWF0tEA
HzRSxvWjvGqH8qOf9opuPgtnqA9tQjAykyLo6FbXumoFm7U7eGxuePezKUiK+i0fSD18AKKpMjcf
7WTpouz7KNRkS+6mmKr9ekbbYD1PnhGZvIK7h3qw/MA90h/MSXHjDtHsptFssM4vIIMbBRzPTiR1
kb5CZlEsGah186JjzMUr0AEI8zsBFJ4x6Sywa9hOJqPzpdklwRdVO3+U4BsZUwxn+DWDBBGDAlt7
Nq/MV3OUbb3qEfRAgNpF2VF3/GL1lik97W4/BRQW4y1rdeKArKcTlN1wbg2Mu+SWRN65QlLxzhgY
A3GBMBY4NDYxhr5L5S18av1B3DGf2ye/tY1BxsgfEDtMVfYmtjy9W07KIYZcqAsy9qzHiTMOKxZQ
5Bn8uZHQnhvoALkDhElQ6Rxih6SQXe17SjGR1BF9moa3DbH9dUecgWRiLdVEG+cadGrTDLM72HmH
/FyAj4UMcacmvGXG2jSJehhqmX2XViqaLA77CYLdnRoXHa5h2nPuQSamILNtc45AsoGB+Qg/vfxB
TgcKYjD7TgLs6QD5A3Fhawt5bILeHZuzmPAK9ONt8Kgm2IHu/oFrjG5t0wxKVAaVocz1gHW768sH
YU87qsDj2mVpez1vmXC1yC632pqZ7CR/TrLD7QFuWfewj0WKJlxY+hjReqoQPb7eV6PaehTQp7Ot
uaaN9Uch7VWA7yi9YfjhDIOe5w2kyFekZEQmEqJdpmO4tgBvOy05o3lrYLRiF/4cGLX+qvWEZXu3
XlA/FY85LND4uryt8y6f7TyR+j7E03RUvVKToeepbgHSz/VZtNlBNFHs8n6/8hDg1DvWnNcmYAIx
NPeQPDrJKu3nN0gaHkDjj7wBynNEseZ3D7NkpqXoMfCArzKnBxZ+Hqw0UlVA6dJE93tW2oOUdg/g
1tkPU85/zPmKu5nsH8o4UiihB0LJEO1b7J9obxvZIFvhjNo4I8Lk0BWEZInxPs1zhiNTR8PNqwd6
kYtoUEjOA9ArUwku72QNLqILXqJJuFMIX9j4SHODmEqsobLeOS1c5Y4eAFWfCM9q3POuHfQQmE1a
g4xEbG4tICAgARnVs3pUTRG+TZw+Ty5QduDpg3yyC/r1uBwHM5SkyWzCV1RI/IeDeuB0HQ+pbZlF
xiTb8Sh5zjN7TTVnu+QmCFo+8Fw1QJ+YC9KzRzd/KLNm7J79njqEBlBM3SGqYobZDR7CQal3SAYo
wPa9+s4DsLZAMAuhJcbWWHiguup2oJIIgMRRuKFm0Hv7aUZBHnfbmcVTQ4lKX6AXPuUChUunZmS5
pCKPx0Fwi46/YFu3jDt29wkZTj0APjAqOtKD1JcH+ioc0Mx5jGiFsn2MwpnXV1YxfYWeMZ2g8dLe
7KNefZWJdnYVLqlnHpnyjgAdqDNsrw2nm3YtFu5XF2DAMJoDEHmoHtSB+UQMSypdMx6642pQ4dEG
rHrKNAnT+1GSdOsFHGVcokWjHyd9cb6+Bt6CsNlhZIesCGV5eV0shMdsot0AnSsfzKWV2E/uqJis
aaSQJizxMrdwIjpAQ2/8pm8OQHutR8x2n+VedMcWWl6BRZCmdT+ZI2/w0io0Y6mucH+1FgIeyaRb
q/R519VmrLDqrTL3VsHEGary2FFogPfQFUE+CyW8MJgCO07FK32pzoyb5C5CbQ/dJbz80BjnqdOG
+SulgUtDJR9JD8wa2gUl3ZwdhlYINaL3XFo2TWjLAXBjF0bXQFwEX5qom67HXHfkhx4ygNTAvXr5
g6T00MQOFuYcQe5c6uMQWK2HLgIgUp/7BH+SWJJgKdbTRB3JfocitaKjsOvHM9oqiAn5yZSqUnot
smeyCgveYzlVl+6tgAWWDR1mKQ+sG+zBaFXj8AfRQAaBieA403M7H6FIqaDqM/WGHhmBNc8Aj7Eh
zdFIZPxovlUg+kc8ds59+xLNj8uc2mO4/0R3ZY9BwxPGh6RFVq+5igbAb5aON1YQRkLOx1w6+5n3
tCfxCidtDgrS9suJyWQ61Gcs/kCQnYB57+2BVuoIb8zVB6bRQ7+V9cdqALdZt8G4uml67ot0L1iA
5+z9LHykA6E8SAsaIIiJSotw1PazpYRnGvnc0nliX2IxUJSNBVdjVi2Saw+iywvcNMA89yImNhYK
AR0k5yibfbYy1keHUhBAt9QLV3W6ckyy8E6gDSz2FqixUh8tRevRf4I5APmfvHRZP4DIODgakoCO
FJ5YX+5qQK567c5ePzmOjZtWLPXS52yVPCXrqXqXetf+Ff5TFuyaof94SDyFvrepsUvDf8Hr5pId
jP1FqwxRpKnukZjpqwMYNjhg0xAZioNyRHm6myGY7eYA1vq7LX5cILhYNp0MpJm9ezRvsLBa38RD
o7d+3CF4YqdkAbdMwCPcaPIuL4ozF3vRykB28ipZqh3nGgZA2wk2DCuyN6W/e0rpb7w142gjK8vI
66CjgtLHflZNQGSxu4Q37HneEn7HVSUONG+ETWGveVJ33QxDORuiLWLBDr2xeTDJb8AEs4soQ/NO
p02JPMqChtJG6Ytb/iFpg70zqukz02JFjcAHBto7aMDeynQvJ9p1SrPE7bvhMtoqkOyqXrTVDDsO
lq01CaS+AO+nrxhzAErVVaWP1myLjfik0m4JMeEEtZD4oq06Dy3c/xx4b6n2kqKf8Op5FLbgDADO
IP8CdTAkBcq8nEK9h2Yzmy7GyQNJtvEkpEB/QPp4PcuVtyJ/YXSZXxFTwx5VddYjZ0sOEy8QLgI8
EMMA6aDtnIwNZpq48gSd9NHfkePa6nbNbYzHGnRzHv3VPsAO23Zvq2n1arzsn0CbBE6nfc62VI0g
tfDqWr8Veh9hPey+Oya0Elu7hzrFniWCVRwY43bWdKMpfoVkl929bu/nAWlGjja0ivxfXwIrO0GF
PZt7vVa0G6mvvoojUkRvkAMQmaizbEjDj+UFH8p5+IgnygAJ++J5h9I5bc3bg8l4J4QeNfMWEPbn
yEOIg3pbbc05TyUs/ei2nbmz+MW6dRblDHCm+myNvLt8WvEUrO0Ma9B+E79J7RXub8jaU3o1/giN
ei/v1y+GOUgZU1iUMrZj8qDDMam9SOlUpgPGuW5EaHoM5+w605xxSxWL64842TuhNKmP/yGJ5ayK
SoiGRZMjM8NuC6Zdmhy/HH/u+Lfjrxl7IF1xEBQsyjtpAodTAnl5+OnEaFOsL65CpxzuI99dFiKa
2RqwSsUUmU+yzpRZoXZNMZd7hsz1YhaLVECqQ2BFI8F2zQ46bwvHrXmxo6LCgkwC8mQESyyfJ7qG
NFqJrBGopUjswyDQhq0hWvY6ztRuGWBaI1dBRP9IZvHAxNKTfTIqAYufdYOyzkGbIshFmlGWRp9z
DfQRYapH/ArdXrYr9jcShFgvisN+JtNhx2EX8hiDrW6GCCuVcH5TFIrZTdbmRnZVNi4BkkyjoCzL
EBm7IRnuCBB39MpomsvrqK/A5brzvL6WqWpH8A2p76Gs16mUdd4HWQjaLGYrTLIEoUGyI1Nxu5aF
QiKTUYq1WqVcK/aAkNjX06ClkWLuJ64fLoUDraQSpTX8f+VRx1AahbZ07CPRgAYVnUwVqSv0HcZm
akwMNqe1m02g9XclDNjIH8mQ98l6GXrrJxUq6LhEvR2Zbcpnn/WPiXcfPMsRLoEv2ihwJtTXV2WK
oiigFFricgQC2YuoREA301tUR87eWrmR4QJwAFtVmePCcKbrtH7Qg1geVXvIHlGpX639TbjDdHpt
SVuVeTpEKvwvqga1O3Htsf9i6ovuwaMKX5E+SmV1WjMVbCzaUepZ19etg5BMrD1Eu4cCcZ6DJd5j
vGtpL8OM9de3mfYmCSmwVGSoKjdkX82Cmp6a9ZbFxkQqYFQhxEnnJOYckG/sZbXa28umcMBr3Qul
ibpVjXJOJrpvLVRXKacaMh1ApBjEDNf08rJdu8pAxw93voBXnYBsraPvmTA4+/vm8GEy9pGBBIvD
QpuyrkMwjK3Vw+gQkRlLgOAGRh9hwqGY0p72FAT48GvG7c0t4RTh0HUPJvS+it25zh6Kmg/dxiq5
L0uKsePvRr72JpqjQEpZrPGCKOineUZNyR/im4dej5034m0pqg/YSg53WQ80oABTTMzYdZrWumNV
du2d6XAGxgtEPJxsAKJEFMRpTIqqJOUqznAAQeqDXHtvPec1SttryIWkxogXToyEhDmNmCCodmKp
j1YoPeToXVCCMsAqvT1m0c00qXZ9J6VkkF1GKP4BAe2FIRpIkTO6BpGOM3NDRQc5a5DgWye5SLbJ
mbG0GuNOQDWnC1uEfFp8BDfx7NfsNGa8HjQW/aAIMpsH4kjeIcfiV5qt+itINiHiGSwpoUi17Bbh
wUij7QEZbXoZflND00O8y4o9fVxBiYO7fLurVXdgKIOKutQv4XJLgrgEiNQvCuug4Hm7dv2NpmI4
X0hG0DPLciSHKPQpRcq+KFsWEsX0LQRHgYCd0dHzmCCyRPaUJrPsfL3rigrzNgcrSNOKl+ClV1KG
HFplNCZIcsl2pfLa2sOXyMT9KlIRWvRkiJRHupdcMLZA8tPfA3dH4cUZpg0tWF3op1KyVLi0PJ1y
jNgzKS3cnsKugt29n4TkIyGzGNbwaGpld4pJiSbF/qNRIlGu+utmDiOv4zvmLYKH0/bAm5PVg1q/
OMADwbFrhEF7miA0uBXgBZAyBxTEpOrrFlY0OLF2YPtAXg3qG9/Ek1AKrU0WUrkmbrQCiWd7FfdK
sRSMHmr8XdQgm6e0GcDTbIHPAQ/c3aeJ73eKRvVtPfT9HlJlzNLVGsTj2CzkJ7cmkU3LR1HHjjRF
tWs9TA0AwWZZbK2awX1UdMUiI8GPZ0mj0JuJnFnnOjG1UZRlN9BA53WaD6q9zqStFHG0y/NXLGis
Rtw4TsR2Gu8EG9UX34ZmT7PJCB8DoY+zMG+75s5CINe0RyHeoMBpN48bvbFAuWck9oUL6LqiT6oI
MkLXdEUwRaJWhYmBGDWJh+/BFAGNGGrRUMkY+9YJmPfEukE/LUKHvWFjBYVcoMtf6rCpfLjsSY7f
oy+G13VVPlYp0GpcqEhPZJDyOjlRFFfLRBA2SOD1GldZwFLBk0JDxs1yuBs7SFY+pSSYeFMw6n5Y
uEh0avwTtms+XAfiwDWoiWOg2ORRodEFHr5K6j3fSmmr5ftqErrOSoTIW6DtGBSaNAATi/PGfk/3
F4/QgtXM1s2AdkelzKVWvgurBlU0FW2iNgQiF7cbGOkTJJSFkS9Ky8gkB4UMvtrXKFGg7XxTK3Rw
13tjueM57TQqC7yMY6sKctbchdRNzFodlbKqMrRBsU77QYZkL/ZJCqQSnPUYQocWCqZSPMJJZFKZ
3o1wEODxaJ4HSfAQGIHLTowoESICPPBKwLQN2WS1EieihSu4rES0kH30i4Jc9fpuSmFvFFgJlmtI
IB5uF2C1qTtaRN5Ex4c/A1hzEUDPq3wT9b69g4aYjBNRi4Klwlyn09AAgl9Faag3GxXvqQ7kIAD7
aQCiVRpGiTlSEb7smQJmm+4uCGiO6129hS8NYgMxbEgCrVx0CpH7ryPAqbjUZRIgFqQLhatGLSNE
QVCgzM2Ykh3bcAiq8cDfy2+IR9DGRcZ2f1sJogYXDphw41M6FGCSZddjsutiLBUPG7O8KSKTvmaZ
j9Y7c4gaGz2IXFvuI7bctIWSXuNCyiXqeGtjmurwKdIDE5uhFTSim6wpeGMK7V6GhA1PKXoM1uJq
n7vNQNMxLfCsewOpur5cIV6s7NcdzyoizEz0B9WEfV/4QlfDDoQhTWzYkmr0ud37Pk5xDzAoNaB1
9ATMQ88aO6brVhAQb2lv8oAJBAu7pvaklNc4Uve3WHpoHceUXncIn87QtUNVpYF5D2WvX63La6cY
JaHxrMuYfxaAdZ2oefMTxz3IWJgHY9VOoqq9HcqlNkadWL6ortyB4QfVmLfayF6MDCaEpPNIuJhn
dsu60LtBHwJZ1pGrGGCqLK3W4s6ZVjsKBRV0RILiWwd/CxQX/V2fAc0OGhyooIxRdlABgWj7XohM
W81EA1ktAeFQYyYjvAL5Jp3BQG7snbVcr4sEsYi2HXhxtaiUvgDPzpbdnQJbI1bHKIKp4+Pfvvyz
DpNm5CIX7mTBs8dkqCchaT7Gkujzl+P3zLyxep7oPDkHduvxS1bxBrBgIXiLsXF/LcmP4gF8WOjx
C3YYRd8KLLlbiYJoH+HEeKvT4XMdilJMVGzfVGLoUkIPUBU9zZDK7YAKrhwnGal0nbRwd2jiYrJ+
/LJr0qUQKQZkPPjVhd+Alpa1xBijxa2/f4lj8CfloyXVxlj4+wswbzgnWjbyD0DmI3A5OgCOtWyH
noQmXqOXRldM0eIrcb2XB9VOC3AqCdTBcdr9/4yy1I9ADsJPvaPK03K3zZvrbbELy7/1ltDsDF+P
/+1ti//OD3zAAn4+wCdNKRkRqJMfPOAP3z/7P/GI/9y8RvT4vKLMvZfyfx9O+9N/Hv/tbLFo40R/
/PqPyH7+6JPP+ojq45tDb5tv8he3Of5H8+M055to++//9h/h5nkTnephiSLQwf88k3//t5Pz/ISM
+M2Bi+DLcVWwGH983Nxrk/j0wJYK1uTPDxxs4mJTfBzpKA1maeA4/vTInU3ovSV57J2cNRgV6xuO
nYRJvnlNPo50OGtQ1mBr/viskzjevpTey678ONjx4MYB9vinB+9uw81+c4qkxV7zGy72x+v0V/L2
FzYu6HCdXnZLUr7hKexz1b3Xk/spSeIB8PmnV2awTXLn9JQl9NIQgvvTIw+54p73cZzj460cdez+
9MCj14178gCSu0jfsISMSKqwMDp9I1W8lz9i+CWo+2/c1rnVaRS/epsvqwgAtW+4f/+VuuBxI/rX
T3jy89qESPw3vC8T7v7uJWg+runxuUDF8BteEsirXvHTZbZk8xuejdnGiwHpvT+6x3O2zO/YXmab
vAk38evnQ8siuPKPb/zrt3C2KYrNi7srtmV58kzLIpqO33B878X1nE38caTDVZElyfqGvWDmsRcU
SXmy4MmSKn3DCzPziuLwJ01P1iZZ0sRvOnoCpOr0omjfcuJJXH5ZQ2QJtsbHR/3rT8p8+5xvvmRP
sgyd4TsOXW1O9y1ZEZVvSJ9+S5D5wwXwcPzxNi+2zcdFOD7fiiR9w6t5OPhsW3svJ9uYrCAs8vFp
f3I39389JnnwcaQf561/w+I9h6no/tXZ5Ak75enLqcBD+vjEPzj34wd0N8HXdx8N2m9ISRaIAX6c
5PGyqDyNH9/41896EQBRTU6rGqCl1jcssot86ySnSyxGEt9wpa+2cVxAF998KRNkDbXfP78k127y
uv1rVPy0txm6/g038uagd/zLBxFSm/QNt/T9A35+EA+H/4Z88Jarvy2K7UlKoSjigcP3p+nx7bY+
rSoVTvobjrsqN+7H2R1eHkXV5W/Y6++2ecTOdnJktuJvWAjvPCqbL4+3oinf8fzdbwosRxy87k7P
21S/4dW83xblX788eR3Gx8cH/uvL1b1XvCRx4Z2euw5T8xuO3ST0mJyPAx2fE2iRv90zf9Vp+udJ
S6p32NBPe2e//YG/u29X1P4xPLSfDvH7n/joav3iEJ/LgWMT6+9a8PhJZztf52/fpw/7OMr7fsUt
4kN+XK1PP/X1wtDbo5f3r/zASVCHEuc3QX3KGy8ipve2ybmgvjRbLiKq95bNuai+NHouIqr3ftG5
qE6bTBcR1Huz6lxQJw2uy4jp2CU7G9OX5tqFhHVo0Z0N67SxdxlRnRqW/GKv+txUvIiQ3nuT527U
aUPzMoI6dkXPBkVS87mZehFhvTdkz4X1UyP3MuI6FFnnwvqP01HiZQR1GEieD+p0jHkZUR179+fC
Oun3X0JMP4YG52M6nTVcRljHWcX5sH4x57iI2N6HJWdj+zJjuYywjnOa82F9me9cRlzHCdH5uH6a
LV1IZIcB1e8i+zzXuoywjtOxs2GdztQuIqr3wdy5qL7O8y4irPex4PmwPs8SLySoE5m/X5Rav5xj
XkZsx1Ho+Rv2dYZ6IYEdxrC/C+x0fnshgR0mh78L7PPs+DLC0szfhXUcK/9HtAX4uvmYTbzHxiSk
BNpzGED9fWE+tc0/d98VC5XF44/9D/Xf5feh+t/n9avl45cT+cu4bceR/u+DOx3CXkRo77CCc6F9
RiJcSEgHOMPZkL6gIC4jrPeB2vu47Bfv1yr2yu3rXzflptwWX1eOXVwecP6OdxgD/31p/ovVQ1Y+
lqn/qdXjHSjy93n9IrpTdMlF3LB3eMq5oH6FbLmI0N6hMedC+xWq5hJC+wHKORfarxE9lxIcqIzf
B3d5G9kPRNK50H5CMl3ELXtHRJ2P6xOK6iJieodjnYvpM4LrIkJ6x4GdC+kLeuwyojpC0M5G9QW5
dhlhHcFv58L6GTV3EYG9o+7OBvYrxN5lxHZE/Z2N7Sta8DLiOmIOz8Z1ilS8iKj+bkD8l/XKaYmS
Ar/evnc2/oeKjneW6bnr/jM79RIu/TvH9WxcX5ixFxHVkVx7PqqfWLmXENg7t/dcYF8Zwf+Xo/rd
6wcO+fAjL+F2k//z/wAAAP//</cx:binary>
              </cx:geoCache>
            </cx:geography>
          </cx:layoutPr>
          <cx:valueColors>
            <cx:minColor>
              <a:schemeClr val="accent1">
                <a:lumMod val="50000"/>
              </a:schemeClr>
            </cx:minColor>
            <cx:midColor>
              <a:schemeClr val="bg1">
                <a:lumMod val="85000"/>
              </a:schemeClr>
            </cx:midColor>
            <cx:maxColor>
              <a:srgbClr val="FF0000"/>
            </cx:maxColor>
          </cx:valueColors>
          <cx:valueColorPositions count="3">
            <cx:minPosition>
              <cx:number val="10"/>
            </cx:minPosition>
            <cx:midPosition>
              <cx:number val="15"/>
            </cx:midPosition>
            <cx:maxPosition>
              <cx:number val="30"/>
            </cx:maxPosition>
          </cx:valueColorPositions>
        </cx:series>
      </cx:plotAreaRegion>
    </cx:plotArea>
    <cx:legend pos="b" align="ctr" overlay="0">
      <cx:txPr>
        <a:bodyPr spcFirstLastPara="1" vertOverflow="ellipsis" horzOverflow="overflow" wrap="square" lIns="0" tIns="0" rIns="0" bIns="0" anchor="ctr" anchorCtr="1"/>
        <a:lstStyle/>
        <a:p>
          <a:pPr algn="ctr" rtl="0">
            <a:defRPr sz="1200"/>
          </a:pPr>
          <a:endParaRPr lang="en-US" sz="1200" b="0" i="0" u="none" strike="noStrike" baseline="0">
            <a:solidFill>
              <a:sysClr val="windowText" lastClr="000000">
                <a:lumMod val="65000"/>
                <a:lumOff val="35000"/>
              </a:sysClr>
            </a:solidFill>
            <a:latin typeface="Calibri" panose="020F0502020204030204"/>
          </a:endParaRPr>
        </a:p>
      </cx:txPr>
    </cx:legend>
  </cx:chart>
  <cx:clrMapOvr bg1="lt1" tx1="dk1" bg2="lt2" tx2="dk2" accent1="accent1" accent2="accent2" accent3="accent3" accent4="accent4" accent5="accent5" accent6="accent6" hlink="hlink" folHlink="folHlink"/>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494">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85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3175">
        <a:solidFill>
          <a:schemeClr val="bg1"/>
        </a:solidFill>
      </a:ln>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drawing1.xml.rels><?xml version="1.0" encoding="UTF-8" standalone="yes"?>
<Relationships xmlns="http://schemas.openxmlformats.org/package/2006/relationships"><Relationship Id="rId1" Type="http://schemas.openxmlformats.org/officeDocument/2006/relationships/image" Target="../media/image11.png"/></Relationships>
</file>

<file path=ppt/drawings/drawing1.xml><?xml version="1.0" encoding="utf-8"?>
<c:userShapes xmlns:c="http://schemas.openxmlformats.org/drawingml/2006/chart">
  <cdr:relSizeAnchor xmlns:cdr="http://schemas.openxmlformats.org/drawingml/2006/chartDrawing">
    <cdr:from>
      <cdr:x>0.94728</cdr:x>
      <cdr:y>0.18319</cdr:y>
    </cdr:from>
    <cdr:to>
      <cdr:x>0.98756</cdr:x>
      <cdr:y>0.35619</cdr:y>
    </cdr:to>
    <cdr:sp macro="" textlink="">
      <cdr:nvSpPr>
        <cdr:cNvPr id="2" name="Rectangle 1"/>
        <cdr:cNvSpPr/>
      </cdr:nvSpPr>
      <cdr:spPr>
        <a:xfrm xmlns:a="http://schemas.openxmlformats.org/drawingml/2006/main">
          <a:off x="5630254" y="887777"/>
          <a:ext cx="239378" cy="838453"/>
        </a:xfrm>
        <a:prstGeom xmlns:a="http://schemas.openxmlformats.org/drawingml/2006/main" prst="rect">
          <a:avLst/>
        </a:prstGeom>
        <a:solidFill xmlns:a="http://schemas.openxmlformats.org/drawingml/2006/main">
          <a:srgbClr val="FF7C80">
            <a:alpha val="20000"/>
          </a:srgbClr>
        </a:solidFill>
        <a:ln xmlns:a="http://schemas.openxmlformats.org/drawingml/2006/main">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p xmlns:a="http://schemas.openxmlformats.org/drawingml/2006/main">
          <a:endParaRPr lang="en-US" dirty="0"/>
        </a:p>
      </cdr:txBody>
    </cdr:sp>
  </cdr:relSizeAnchor>
  <cdr:relSizeAnchor xmlns:cdr="http://schemas.openxmlformats.org/drawingml/2006/chartDrawing">
    <cdr:from>
      <cdr:x>0.5</cdr:x>
      <cdr:y>0.21745</cdr:y>
    </cdr:from>
    <cdr:to>
      <cdr:x>0.85712</cdr:x>
      <cdr:y>0.34444</cdr:y>
    </cdr:to>
    <cdr:sp macro="" textlink="">
      <cdr:nvSpPr>
        <cdr:cNvPr id="4" name="TextBox 9"/>
        <cdr:cNvSpPr txBox="1"/>
      </cdr:nvSpPr>
      <cdr:spPr>
        <a:xfrm xmlns:a="http://schemas.openxmlformats.org/drawingml/2006/main">
          <a:off x="2971800" y="1053853"/>
          <a:ext cx="2122578" cy="615434"/>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n-US" sz="1200" dirty="0"/>
            <a:t>The U.S. has </a:t>
          </a:r>
        </a:p>
        <a:p xmlns:a="http://schemas.openxmlformats.org/drawingml/2006/main">
          <a:pPr algn="ctr"/>
          <a:r>
            <a:rPr lang="en-US" sz="1200" b="1" dirty="0">
              <a:solidFill>
                <a:srgbClr val="FF0000"/>
              </a:solidFill>
            </a:rPr>
            <a:t>added more than $7 trillion </a:t>
          </a:r>
        </a:p>
        <a:p xmlns:a="http://schemas.openxmlformats.org/drawingml/2006/main">
          <a:pPr algn="ctr"/>
          <a:r>
            <a:rPr lang="en-US" sz="1200" dirty="0"/>
            <a:t>since March 2020</a:t>
          </a:r>
        </a:p>
      </cdr:txBody>
    </cdr:sp>
  </cdr:relSizeAnchor>
  <cdr:relSizeAnchor xmlns:cdr="http://schemas.openxmlformats.org/drawingml/2006/chartDrawing">
    <cdr:from>
      <cdr:x>0.84341</cdr:x>
      <cdr:y>0.28793</cdr:y>
    </cdr:from>
    <cdr:to>
      <cdr:x>0.91663</cdr:x>
      <cdr:y>0.28793</cdr:y>
    </cdr:to>
    <cdr:cxnSp macro="">
      <cdr:nvCxnSpPr>
        <cdr:cNvPr id="5" name="Straight Arrow Connector 4">
          <a:extLst xmlns:a="http://schemas.openxmlformats.org/drawingml/2006/main">
            <a:ext uri="{FF2B5EF4-FFF2-40B4-BE49-F238E27FC236}">
              <a16:creationId xmlns:a16="http://schemas.microsoft.com/office/drawing/2014/main" id="{4FFCBB57-8A15-4968-CFCF-32D401719660}"/>
            </a:ext>
          </a:extLst>
        </cdr:cNvPr>
        <cdr:cNvCxnSpPr/>
      </cdr:nvCxnSpPr>
      <cdr:spPr>
        <a:xfrm xmlns:a="http://schemas.openxmlformats.org/drawingml/2006/main">
          <a:off x="5012871" y="1395392"/>
          <a:ext cx="435191" cy="0"/>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0.06058</cdr:x>
      <cdr:y>0.75804</cdr:y>
    </cdr:from>
    <cdr:to>
      <cdr:x>0.91563</cdr:x>
      <cdr:y>0.93016</cdr:y>
    </cdr:to>
    <cdr:sp macro="" textlink="">
      <cdr:nvSpPr>
        <cdr:cNvPr id="6" name="Rectangle 5"/>
        <cdr:cNvSpPr/>
      </cdr:nvSpPr>
      <cdr:spPr>
        <a:xfrm xmlns:a="http://schemas.openxmlformats.org/drawingml/2006/main">
          <a:off x="360045" y="3673725"/>
          <a:ext cx="5082076" cy="834127"/>
        </a:xfrm>
        <a:prstGeom xmlns:a="http://schemas.openxmlformats.org/drawingml/2006/main" prst="rect">
          <a:avLst/>
        </a:prstGeom>
        <a:solidFill xmlns:a="http://schemas.openxmlformats.org/drawingml/2006/main">
          <a:srgbClr val="FF7C80">
            <a:alpha val="20000"/>
          </a:srgbClr>
        </a:solidFill>
        <a:ln xmlns:a="http://schemas.openxmlformats.org/drawingml/2006/main">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dirty="0"/>
        </a:p>
      </cdr:txBody>
    </cdr:sp>
  </cdr:relSizeAnchor>
  <cdr:relSizeAnchor xmlns:cdr="http://schemas.openxmlformats.org/drawingml/2006/chartDrawing">
    <cdr:from>
      <cdr:x>0.40991</cdr:x>
      <cdr:y>0.67366</cdr:y>
    </cdr:from>
    <cdr:to>
      <cdr:x>0.40991</cdr:x>
      <cdr:y>0.7407</cdr:y>
    </cdr:to>
    <cdr:cxnSp macro="">
      <cdr:nvCxnSpPr>
        <cdr:cNvPr id="7" name="Straight Arrow Connector 6">
          <a:extLst xmlns:a="http://schemas.openxmlformats.org/drawingml/2006/main">
            <a:ext uri="{FF2B5EF4-FFF2-40B4-BE49-F238E27FC236}">
              <a16:creationId xmlns:a16="http://schemas.microsoft.com/office/drawing/2014/main" id="{7791B445-95EA-472D-7917-9B72F59D8E79}"/>
            </a:ext>
          </a:extLst>
        </cdr:cNvPr>
        <cdr:cNvCxnSpPr/>
      </cdr:nvCxnSpPr>
      <cdr:spPr>
        <a:xfrm xmlns:a="http://schemas.openxmlformats.org/drawingml/2006/main">
          <a:off x="2436341" y="3264777"/>
          <a:ext cx="0" cy="324897"/>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0.29152</cdr:x>
      <cdr:y>0.50681</cdr:y>
    </cdr:from>
    <cdr:to>
      <cdr:x>0.52226</cdr:x>
      <cdr:y>0.63194</cdr:y>
    </cdr:to>
    <cdr:sp macro="" textlink="">
      <cdr:nvSpPr>
        <cdr:cNvPr id="8" name="TextBox 1"/>
        <cdr:cNvSpPr txBox="1"/>
      </cdr:nvSpPr>
      <cdr:spPr>
        <a:xfrm xmlns:a="http://schemas.openxmlformats.org/drawingml/2006/main">
          <a:off x="1633496" y="2456180"/>
          <a:ext cx="1292932" cy="606420"/>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n-US" sz="1200" dirty="0"/>
            <a:t>It took 215 years for total</a:t>
          </a:r>
          <a:r>
            <a:rPr lang="en-US" sz="1200" baseline="0" dirty="0"/>
            <a:t> U.S. debt to </a:t>
          </a:r>
          <a:r>
            <a:rPr lang="en-US" sz="1200" b="1" baseline="0" dirty="0">
              <a:solidFill>
                <a:srgbClr val="FF0000"/>
              </a:solidFill>
            </a:rPr>
            <a:t>reach $7 trillion</a:t>
          </a:r>
          <a:endParaRPr lang="en-US" sz="1200" b="1" dirty="0">
            <a:solidFill>
              <a:srgbClr val="FF0000"/>
            </a:solidFill>
          </a:endParaRPr>
        </a:p>
      </cdr:txBody>
    </cdr:sp>
  </cdr:relSizeAnchor>
  <cdr:relSizeAnchor xmlns:cdr="http://schemas.openxmlformats.org/drawingml/2006/chartDrawing">
    <cdr:from>
      <cdr:x>0.04363</cdr:x>
      <cdr:y>0.9314</cdr:y>
    </cdr:from>
    <cdr:to>
      <cdr:x>1</cdr:x>
      <cdr:y>0.97576</cdr:y>
    </cdr:to>
    <cdr:pic>
      <cdr:nvPicPr>
        <cdr:cNvPr id="11" name="Picture 10">
          <a:extLst xmlns:a="http://schemas.openxmlformats.org/drawingml/2006/main">
            <a:ext uri="{FF2B5EF4-FFF2-40B4-BE49-F238E27FC236}">
              <a16:creationId xmlns:a16="http://schemas.microsoft.com/office/drawing/2014/main" id="{AF608B9F-4AAC-0C9B-B998-5EB7AB3A072F}"/>
            </a:ext>
          </a:extLst>
        </cdr:cNvPr>
        <cdr:cNvPicPr>
          <a:picLocks xmlns:a="http://schemas.openxmlformats.org/drawingml/2006/main" noChangeAspect="1"/>
        </cdr:cNvPicPr>
      </cdr:nvPicPr>
      <cdr:blipFill rotWithShape="1">
        <a:blip xmlns:a="http://schemas.openxmlformats.org/drawingml/2006/main" xmlns:r="http://schemas.openxmlformats.org/officeDocument/2006/relationships" r:embed="rId1"/>
        <a:srcRect xmlns:a="http://schemas.openxmlformats.org/drawingml/2006/main" l="3632" t="88119" r="1687" b="7565"/>
        <a:stretch xmlns:a="http://schemas.openxmlformats.org/drawingml/2006/main"/>
      </cdr:blipFill>
      <cdr:spPr>
        <a:xfrm xmlns:a="http://schemas.openxmlformats.org/drawingml/2006/main">
          <a:off x="244478" y="4513862"/>
          <a:ext cx="5358937" cy="214983"/>
        </a:xfrm>
        <a:prstGeom xmlns:a="http://schemas.openxmlformats.org/drawingml/2006/main" prst="rect">
          <a:avLst/>
        </a:prstGeom>
      </cdr:spPr>
    </cdr:pic>
  </cdr:relSizeAnchor>
</c:userShapes>
</file>

<file path=ppt/drawings/drawing10.xml><?xml version="1.0" encoding="utf-8"?>
<c:userShapes xmlns:c="http://schemas.openxmlformats.org/drawingml/2006/chart">
  <cdr:relSizeAnchor xmlns:cdr="http://schemas.openxmlformats.org/drawingml/2006/chartDrawing">
    <cdr:from>
      <cdr:x>0.73561</cdr:x>
      <cdr:y>0.3944</cdr:y>
    </cdr:from>
    <cdr:to>
      <cdr:x>0.7651</cdr:x>
      <cdr:y>0.5201</cdr:y>
    </cdr:to>
    <cdr:cxnSp macro="">
      <cdr:nvCxnSpPr>
        <cdr:cNvPr id="2" name="Straight Arrow Connector 1">
          <a:extLst xmlns:a="http://schemas.openxmlformats.org/drawingml/2006/main">
            <a:ext uri="{FF2B5EF4-FFF2-40B4-BE49-F238E27FC236}">
              <a16:creationId xmlns:a16="http://schemas.microsoft.com/office/drawing/2014/main" id="{F875D742-CC03-78CE-A3E3-63B0FA157684}"/>
            </a:ext>
          </a:extLst>
        </cdr:cNvPr>
        <cdr:cNvCxnSpPr>
          <a:cxnSpLocks xmlns:a="http://schemas.openxmlformats.org/drawingml/2006/main"/>
        </cdr:cNvCxnSpPr>
      </cdr:nvCxnSpPr>
      <cdr:spPr>
        <a:xfrm xmlns:a="http://schemas.openxmlformats.org/drawingml/2006/main">
          <a:off x="4372172" y="1911389"/>
          <a:ext cx="175288" cy="609202"/>
        </a:xfrm>
        <a:prstGeom xmlns:a="http://schemas.openxmlformats.org/drawingml/2006/main" prst="straightConnector1">
          <a:avLst/>
        </a:prstGeom>
        <a:ln xmlns:a="http://schemas.openxmlformats.org/drawingml/2006/main" w="158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1.xml><?xml version="1.0" encoding="utf-8"?>
<c:userShapes xmlns:c="http://schemas.openxmlformats.org/drawingml/2006/chart">
  <cdr:relSizeAnchor xmlns:cdr="http://schemas.openxmlformats.org/drawingml/2006/chartDrawing">
    <cdr:from>
      <cdr:x>0.66577</cdr:x>
      <cdr:y>0.41419</cdr:y>
    </cdr:from>
    <cdr:to>
      <cdr:x>0.97299</cdr:x>
      <cdr:y>0.63527</cdr:y>
    </cdr:to>
    <cdr:cxnSp macro="">
      <cdr:nvCxnSpPr>
        <cdr:cNvPr id="2" name="Straight Arrow Connector 1">
          <a:extLst xmlns:a="http://schemas.openxmlformats.org/drawingml/2006/main">
            <a:ext uri="{FF2B5EF4-FFF2-40B4-BE49-F238E27FC236}">
              <a16:creationId xmlns:a16="http://schemas.microsoft.com/office/drawing/2014/main" id="{98945664-CA8C-C7C3-EF59-395773F3FD22}"/>
            </a:ext>
          </a:extLst>
        </cdr:cNvPr>
        <cdr:cNvCxnSpPr>
          <a:cxnSpLocks xmlns:a="http://schemas.openxmlformats.org/drawingml/2006/main"/>
        </cdr:cNvCxnSpPr>
      </cdr:nvCxnSpPr>
      <cdr:spPr>
        <a:xfrm xmlns:a="http://schemas.openxmlformats.org/drawingml/2006/main" flipV="1">
          <a:off x="3409168" y="901056"/>
          <a:ext cx="1573167" cy="480947"/>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0.66392</cdr:x>
      <cdr:y>0.38851</cdr:y>
    </cdr:from>
    <cdr:to>
      <cdr:x>0.7946</cdr:x>
      <cdr:y>0.54414</cdr:y>
    </cdr:to>
    <cdr:sp macro="" textlink="">
      <cdr:nvSpPr>
        <cdr:cNvPr id="7" name="TextBox 25">
          <a:extLst xmlns:a="http://schemas.openxmlformats.org/drawingml/2006/main">
            <a:ext uri="{FF2B5EF4-FFF2-40B4-BE49-F238E27FC236}">
              <a16:creationId xmlns:a16="http://schemas.microsoft.com/office/drawing/2014/main" id="{601EF872-417E-9006-9240-22DF1F0CCF12}"/>
            </a:ext>
          </a:extLst>
        </cdr:cNvPr>
        <cdr:cNvSpPr txBox="1"/>
      </cdr:nvSpPr>
      <cdr:spPr>
        <a:xfrm xmlns:a="http://schemas.openxmlformats.org/drawingml/2006/main">
          <a:off x="3399700" y="845194"/>
          <a:ext cx="669165" cy="33856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highlight>
                <a:srgbClr val="FFFFFF"/>
              </a:highlight>
            </a:rPr>
            <a:t>+55%</a:t>
          </a:r>
        </a:p>
      </cdr:txBody>
    </cdr:sp>
  </cdr:relSizeAnchor>
</c:userShapes>
</file>

<file path=ppt/drawings/drawing12.xml><?xml version="1.0" encoding="utf-8"?>
<c:userShapes xmlns:c="http://schemas.openxmlformats.org/drawingml/2006/chart">
  <cdr:relSizeAnchor xmlns:cdr="http://schemas.openxmlformats.org/drawingml/2006/chartDrawing">
    <cdr:from>
      <cdr:x>0.66267</cdr:x>
      <cdr:y>0.32208</cdr:y>
    </cdr:from>
    <cdr:to>
      <cdr:x>0.97284</cdr:x>
      <cdr:y>0.62973</cdr:y>
    </cdr:to>
    <cdr:cxnSp macro="">
      <cdr:nvCxnSpPr>
        <cdr:cNvPr id="2" name="Straight Arrow Connector 1">
          <a:extLst xmlns:a="http://schemas.openxmlformats.org/drawingml/2006/main">
            <a:ext uri="{FF2B5EF4-FFF2-40B4-BE49-F238E27FC236}">
              <a16:creationId xmlns:a16="http://schemas.microsoft.com/office/drawing/2014/main" id="{6349145D-DBCE-AAD4-F214-6927ADB519ED}"/>
            </a:ext>
          </a:extLst>
        </cdr:cNvPr>
        <cdr:cNvCxnSpPr>
          <a:cxnSpLocks xmlns:a="http://schemas.openxmlformats.org/drawingml/2006/main"/>
        </cdr:cNvCxnSpPr>
      </cdr:nvCxnSpPr>
      <cdr:spPr>
        <a:xfrm xmlns:a="http://schemas.openxmlformats.org/drawingml/2006/main" flipV="1">
          <a:off x="3393295" y="726930"/>
          <a:ext cx="1588280" cy="694376"/>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0.6472</cdr:x>
      <cdr:y>0.35785</cdr:y>
    </cdr:from>
    <cdr:to>
      <cdr:x>0.81003</cdr:x>
      <cdr:y>0.50785</cdr:y>
    </cdr:to>
    <cdr:sp macro="" textlink="">
      <cdr:nvSpPr>
        <cdr:cNvPr id="6" name="TextBox 24">
          <a:extLst xmlns:a="http://schemas.openxmlformats.org/drawingml/2006/main">
            <a:ext uri="{FF2B5EF4-FFF2-40B4-BE49-F238E27FC236}">
              <a16:creationId xmlns:a16="http://schemas.microsoft.com/office/drawing/2014/main" id="{8FD33B40-F40F-8199-1A95-9D9FAA2ED892}"/>
            </a:ext>
          </a:extLst>
        </cdr:cNvPr>
        <cdr:cNvSpPr txBox="1"/>
      </cdr:nvSpPr>
      <cdr:spPr>
        <a:xfrm xmlns:a="http://schemas.openxmlformats.org/drawingml/2006/main">
          <a:off x="3314057" y="807664"/>
          <a:ext cx="833794" cy="338551"/>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highlight>
                <a:srgbClr val="FFFFFF"/>
              </a:highlight>
            </a:rPr>
            <a:t>+80%</a:t>
          </a:r>
        </a:p>
      </cdr:txBody>
    </cdr:sp>
  </cdr:relSizeAnchor>
</c:userShapes>
</file>

<file path=ppt/drawings/drawing13.xml><?xml version="1.0" encoding="utf-8"?>
<c:userShapes xmlns:c="http://schemas.openxmlformats.org/drawingml/2006/chart">
  <cdr:relSizeAnchor xmlns:cdr="http://schemas.openxmlformats.org/drawingml/2006/chartDrawing">
    <cdr:from>
      <cdr:x>0.24564</cdr:x>
      <cdr:y>0.53948</cdr:y>
    </cdr:from>
    <cdr:to>
      <cdr:x>0.3703</cdr:x>
      <cdr:y>0.94406</cdr:y>
    </cdr:to>
    <cdr:sp macro="" textlink="">
      <cdr:nvSpPr>
        <cdr:cNvPr id="2" name="Rectangle 1">
          <a:extLst xmlns:a="http://schemas.openxmlformats.org/drawingml/2006/main">
            <a:ext uri="{FF2B5EF4-FFF2-40B4-BE49-F238E27FC236}">
              <a16:creationId xmlns:a16="http://schemas.microsoft.com/office/drawing/2014/main" id="{AA6D1D70-DCDA-31F8-2924-BEAE3FBC796B}"/>
            </a:ext>
          </a:extLst>
        </cdr:cNvPr>
        <cdr:cNvSpPr/>
      </cdr:nvSpPr>
      <cdr:spPr>
        <a:xfrm xmlns:a="http://schemas.openxmlformats.org/drawingml/2006/main">
          <a:off x="1506294" y="2614488"/>
          <a:ext cx="764439" cy="1960724"/>
        </a:xfrm>
        <a:prstGeom xmlns:a="http://schemas.openxmlformats.org/drawingml/2006/main" prst="rect">
          <a:avLst/>
        </a:prstGeom>
        <a:noFill xmlns:a="http://schemas.openxmlformats.org/drawingml/2006/main"/>
        <a:ln xmlns:a="http://schemas.openxmlformats.org/drawingml/2006/main">
          <a:solidFill>
            <a:srgbClr val="FF0000"/>
          </a:solidFill>
          <a:prstDash val="lg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0.23127</cdr:x>
      <cdr:y>0.42685</cdr:y>
    </cdr:from>
    <cdr:to>
      <cdr:x>0.38517</cdr:x>
      <cdr:y>0.55424</cdr:y>
    </cdr:to>
    <cdr:sp macro="" textlink="">
      <cdr:nvSpPr>
        <cdr:cNvPr id="3" name="TextBox 3">
          <a:extLst xmlns:a="http://schemas.openxmlformats.org/drawingml/2006/main">
            <a:ext uri="{FF2B5EF4-FFF2-40B4-BE49-F238E27FC236}">
              <a16:creationId xmlns:a16="http://schemas.microsoft.com/office/drawing/2014/main" id="{62FBC40C-A505-773A-F685-6DBD429EB1C7}"/>
            </a:ext>
          </a:extLst>
        </cdr:cNvPr>
        <cdr:cNvSpPr txBox="1"/>
      </cdr:nvSpPr>
      <cdr:spPr>
        <a:xfrm xmlns:a="http://schemas.openxmlformats.org/drawingml/2006/main">
          <a:off x="1418188" y="2068659"/>
          <a:ext cx="943745" cy="61737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olidFill>
                <a:srgbClr val="FF0000"/>
              </a:solidFill>
            </a:rPr>
            <a:t>Actual </a:t>
          </a:r>
        </a:p>
        <a:p xmlns:a="http://schemas.openxmlformats.org/drawingml/2006/main">
          <a:pPr algn="ctr"/>
          <a:r>
            <a:rPr lang="en-US" sz="1200" dirty="0">
              <a:solidFill>
                <a:srgbClr val="FF0000"/>
              </a:solidFill>
            </a:rPr>
            <a:t>FY 2022</a:t>
          </a:r>
        </a:p>
      </cdr:txBody>
    </cdr:sp>
  </cdr:relSizeAnchor>
  <cdr:relSizeAnchor xmlns:cdr="http://schemas.openxmlformats.org/drawingml/2006/chartDrawing">
    <cdr:from>
      <cdr:x>0.26369</cdr:x>
      <cdr:y>0.88679</cdr:y>
    </cdr:from>
    <cdr:to>
      <cdr:x>0.35725</cdr:x>
      <cdr:y>0.93831</cdr:y>
    </cdr:to>
    <cdr:sp macro="" textlink="">
      <cdr:nvSpPr>
        <cdr:cNvPr id="4" name="Rectangle 3">
          <a:extLst xmlns:a="http://schemas.openxmlformats.org/drawingml/2006/main">
            <a:ext uri="{FF2B5EF4-FFF2-40B4-BE49-F238E27FC236}">
              <a16:creationId xmlns:a16="http://schemas.microsoft.com/office/drawing/2014/main" id="{4F2A5938-2B35-A374-461F-644A63BED8E2}"/>
            </a:ext>
          </a:extLst>
        </cdr:cNvPr>
        <cdr:cNvSpPr/>
      </cdr:nvSpPr>
      <cdr:spPr>
        <a:xfrm xmlns:a="http://schemas.openxmlformats.org/drawingml/2006/main">
          <a:off x="1616971" y="4297680"/>
          <a:ext cx="573780" cy="249666"/>
        </a:xfrm>
        <a:prstGeom xmlns:a="http://schemas.openxmlformats.org/drawingml/2006/main" prst="rect">
          <a:avLst/>
        </a:prstGeom>
        <a:solidFill xmlns:a="http://schemas.openxmlformats.org/drawingml/2006/main">
          <a:schemeClr val="bg1"/>
        </a:solidFill>
        <a:ln xmlns:a="http://schemas.openxmlformats.org/drawingml/2006/main">
          <a:solidFill>
            <a:schemeClr val="bg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dirty="0"/>
        </a:p>
      </cdr:txBody>
    </cdr:sp>
  </cdr:relSizeAnchor>
</c:userShapes>
</file>

<file path=ppt/drawings/drawing14.xml><?xml version="1.0" encoding="utf-8"?>
<c:userShapes xmlns:c="http://schemas.openxmlformats.org/drawingml/2006/chart">
  <cdr:relSizeAnchor xmlns:cdr="http://schemas.openxmlformats.org/drawingml/2006/chartDrawing">
    <cdr:from>
      <cdr:x>0.01615</cdr:x>
      <cdr:y>0.40216</cdr:y>
    </cdr:from>
    <cdr:to>
      <cdr:x>0.17812</cdr:x>
      <cdr:y>0.70192</cdr:y>
    </cdr:to>
    <cdr:sp macro="" textlink="">
      <cdr:nvSpPr>
        <cdr:cNvPr id="2" name="TextBox 1">
          <a:extLst xmlns:a="http://schemas.openxmlformats.org/drawingml/2006/main">
            <a:ext uri="{FF2B5EF4-FFF2-40B4-BE49-F238E27FC236}">
              <a16:creationId xmlns:a16="http://schemas.microsoft.com/office/drawing/2014/main" id="{DC6F4A50-5B58-C1E7-C9B2-AF4D16B55FF3}"/>
            </a:ext>
          </a:extLst>
        </cdr:cNvPr>
        <cdr:cNvSpPr txBox="1"/>
      </cdr:nvSpPr>
      <cdr:spPr>
        <a:xfrm xmlns:a="http://schemas.openxmlformats.org/drawingml/2006/main">
          <a:off x="112631" y="1890289"/>
          <a:ext cx="1129727" cy="1408962"/>
        </a:xfrm>
        <a:prstGeom xmlns:a="http://schemas.openxmlformats.org/drawingml/2006/main" prst="rect">
          <a:avLst/>
        </a:prstGeom>
      </cdr:spPr>
      <cdr:txBody>
        <a:bodyPr xmlns:a="http://schemas.openxmlformats.org/drawingml/2006/main" vertOverflow="clip" wrap="square" rtlCol="0" anchor="ctr"/>
        <a:lstStyle xmlns:a="http://schemas.openxmlformats.org/drawingml/2006/main"/>
        <a:p xmlns:a="http://schemas.openxmlformats.org/drawingml/2006/main">
          <a:pPr algn="ctr"/>
          <a:r>
            <a:rPr lang="en-US" sz="1400" dirty="0">
              <a:solidFill>
                <a:schemeClr val="tx1"/>
              </a:solidFill>
            </a:rPr>
            <a:t>The median family income in the U.S. is</a:t>
          </a:r>
        </a:p>
        <a:p xmlns:a="http://schemas.openxmlformats.org/drawingml/2006/main">
          <a:pPr algn="ctr"/>
          <a:r>
            <a:rPr lang="en-US" sz="1400" b="1" dirty="0">
              <a:solidFill>
                <a:schemeClr val="tx1"/>
              </a:solidFill>
            </a:rPr>
            <a:t>$45,986</a:t>
          </a:r>
        </a:p>
      </cdr:txBody>
    </cdr:sp>
  </cdr:relSizeAnchor>
  <cdr:relSizeAnchor xmlns:cdr="http://schemas.openxmlformats.org/drawingml/2006/chartDrawing">
    <cdr:from>
      <cdr:x>0.2806</cdr:x>
      <cdr:y>0.35011</cdr:y>
    </cdr:from>
    <cdr:to>
      <cdr:x>0.46854</cdr:x>
      <cdr:y>0.64988</cdr:y>
    </cdr:to>
    <cdr:sp macro="" textlink="">
      <cdr:nvSpPr>
        <cdr:cNvPr id="3" name="TextBox 1">
          <a:extLst xmlns:a="http://schemas.openxmlformats.org/drawingml/2006/main">
            <a:ext uri="{FF2B5EF4-FFF2-40B4-BE49-F238E27FC236}">
              <a16:creationId xmlns:a16="http://schemas.microsoft.com/office/drawing/2014/main" id="{43470064-1601-A957-7E04-2A3A57AFCABD}"/>
            </a:ext>
          </a:extLst>
        </cdr:cNvPr>
        <cdr:cNvSpPr txBox="1"/>
      </cdr:nvSpPr>
      <cdr:spPr>
        <a:xfrm xmlns:a="http://schemas.openxmlformats.org/drawingml/2006/main">
          <a:off x="1957145" y="1645645"/>
          <a:ext cx="1310867" cy="140900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dirty="0">
              <a:solidFill>
                <a:schemeClr val="tx1"/>
              </a:solidFill>
            </a:rPr>
            <a:t>If a family spent money like the federal government, it would spend </a:t>
          </a:r>
          <a:r>
            <a:rPr lang="en-US" sz="1400" b="1" dirty="0">
              <a:solidFill>
                <a:schemeClr val="tx1"/>
              </a:solidFill>
            </a:rPr>
            <a:t>$58,918 </a:t>
          </a:r>
        </a:p>
        <a:p xmlns:a="http://schemas.openxmlformats.org/drawingml/2006/main">
          <a:pPr algn="ctr"/>
          <a:r>
            <a:rPr lang="en-US" sz="1400" dirty="0">
              <a:solidFill>
                <a:schemeClr val="tx1"/>
              </a:solidFill>
            </a:rPr>
            <a:t>per year...</a:t>
          </a:r>
          <a:endParaRPr lang="en-US" sz="1400" b="1" dirty="0">
            <a:solidFill>
              <a:schemeClr val="tx1"/>
            </a:solidFill>
          </a:endParaRPr>
        </a:p>
      </cdr:txBody>
    </cdr:sp>
  </cdr:relSizeAnchor>
  <cdr:relSizeAnchor xmlns:cdr="http://schemas.openxmlformats.org/drawingml/2006/chartDrawing">
    <cdr:from>
      <cdr:x>0.53215</cdr:x>
      <cdr:y>0.5</cdr:y>
    </cdr:from>
    <cdr:to>
      <cdr:x>0.74419</cdr:x>
      <cdr:y>0.79976</cdr:y>
    </cdr:to>
    <cdr:sp macro="" textlink="">
      <cdr:nvSpPr>
        <cdr:cNvPr id="4" name="TextBox 1">
          <a:extLst xmlns:a="http://schemas.openxmlformats.org/drawingml/2006/main">
            <a:ext uri="{FF2B5EF4-FFF2-40B4-BE49-F238E27FC236}">
              <a16:creationId xmlns:a16="http://schemas.microsoft.com/office/drawing/2014/main" id="{43470064-1601-A957-7E04-2A3A57AFCABD}"/>
            </a:ext>
          </a:extLst>
        </cdr:cNvPr>
        <cdr:cNvSpPr txBox="1"/>
      </cdr:nvSpPr>
      <cdr:spPr>
        <a:xfrm xmlns:a="http://schemas.openxmlformats.org/drawingml/2006/main">
          <a:off x="3711697" y="2350150"/>
          <a:ext cx="1478987" cy="140896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dirty="0">
              <a:solidFill>
                <a:schemeClr val="tx1"/>
              </a:solidFill>
            </a:rPr>
            <a:t>...which means it</a:t>
          </a:r>
          <a:r>
            <a:rPr lang="en-US" sz="1400" baseline="0" dirty="0">
              <a:solidFill>
                <a:schemeClr val="tx1"/>
              </a:solidFill>
            </a:rPr>
            <a:t> would have put </a:t>
          </a:r>
        </a:p>
        <a:p xmlns:a="http://schemas.openxmlformats.org/drawingml/2006/main">
          <a:pPr algn="ctr"/>
          <a:r>
            <a:rPr lang="en-US" sz="1400" b="1" baseline="0" dirty="0">
              <a:solidFill>
                <a:schemeClr val="tx1"/>
              </a:solidFill>
            </a:rPr>
            <a:t>$12,932 </a:t>
          </a:r>
        </a:p>
        <a:p xmlns:a="http://schemas.openxmlformats.org/drawingml/2006/main">
          <a:pPr algn="ctr"/>
          <a:r>
            <a:rPr lang="en-US" sz="1400" baseline="0" dirty="0">
              <a:solidFill>
                <a:schemeClr val="tx1"/>
              </a:solidFill>
            </a:rPr>
            <a:t>on the credit card in 2022...</a:t>
          </a:r>
          <a:endParaRPr lang="en-US" sz="1400" b="1" dirty="0">
            <a:solidFill>
              <a:schemeClr val="tx1"/>
            </a:solidFill>
          </a:endParaRPr>
        </a:p>
      </cdr:txBody>
    </cdr:sp>
  </cdr:relSizeAnchor>
  <cdr:relSizeAnchor xmlns:cdr="http://schemas.openxmlformats.org/drawingml/2006/chartDrawing">
    <cdr:from>
      <cdr:x>0.62586</cdr:x>
      <cdr:y>0.20024</cdr:y>
    </cdr:from>
    <cdr:to>
      <cdr:x>0.85096</cdr:x>
      <cdr:y>0.5</cdr:y>
    </cdr:to>
    <cdr:sp macro="" textlink="">
      <cdr:nvSpPr>
        <cdr:cNvPr id="5" name="TextBox 1">
          <a:extLst xmlns:a="http://schemas.openxmlformats.org/drawingml/2006/main">
            <a:ext uri="{FF2B5EF4-FFF2-40B4-BE49-F238E27FC236}">
              <a16:creationId xmlns:a16="http://schemas.microsoft.com/office/drawing/2014/main" id="{43470064-1601-A957-7E04-2A3A57AFCABD}"/>
            </a:ext>
          </a:extLst>
        </cdr:cNvPr>
        <cdr:cNvSpPr txBox="1"/>
      </cdr:nvSpPr>
      <cdr:spPr>
        <a:xfrm xmlns:a="http://schemas.openxmlformats.org/drawingml/2006/main">
          <a:off x="4365349" y="941187"/>
          <a:ext cx="1570055" cy="140896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400" dirty="0">
              <a:solidFill>
                <a:schemeClr val="tx1"/>
              </a:solidFill>
            </a:rPr>
            <a:t>...despite</a:t>
          </a:r>
        </a:p>
        <a:p xmlns:a="http://schemas.openxmlformats.org/drawingml/2006/main">
          <a:pPr algn="ctr"/>
          <a:r>
            <a:rPr lang="en-US" sz="1400" dirty="0">
              <a:solidFill>
                <a:schemeClr val="tx1"/>
              </a:solidFill>
            </a:rPr>
            <a:t>already </a:t>
          </a:r>
        </a:p>
        <a:p xmlns:a="http://schemas.openxmlformats.org/drawingml/2006/main">
          <a:pPr algn="ctr"/>
          <a:r>
            <a:rPr lang="en-US" sz="1400" dirty="0">
              <a:solidFill>
                <a:schemeClr val="tx1"/>
              </a:solidFill>
            </a:rPr>
            <a:t>being </a:t>
          </a:r>
        </a:p>
        <a:p xmlns:a="http://schemas.openxmlformats.org/drawingml/2006/main">
          <a:pPr algn="ctr"/>
          <a:r>
            <a:rPr lang="en-US" sz="1400" b="1" dirty="0">
              <a:solidFill>
                <a:schemeClr val="tx1"/>
              </a:solidFill>
            </a:rPr>
            <a:t>$293,656</a:t>
          </a:r>
        </a:p>
        <a:p xmlns:a="http://schemas.openxmlformats.org/drawingml/2006/main">
          <a:pPr algn="ctr"/>
          <a:r>
            <a:rPr lang="en-US" sz="1400" dirty="0">
              <a:solidFill>
                <a:schemeClr val="tx1"/>
              </a:solidFill>
            </a:rPr>
            <a:t>in debt.</a:t>
          </a:r>
          <a:endParaRPr lang="en-US" sz="1400" b="1" dirty="0">
            <a:solidFill>
              <a:schemeClr val="tx1"/>
            </a:solidFill>
          </a:endParaRPr>
        </a:p>
      </cdr:txBody>
    </cdr:sp>
  </cdr:relSizeAnchor>
  <cdr:relSizeAnchor xmlns:cdr="http://schemas.openxmlformats.org/drawingml/2006/chartDrawing">
    <cdr:from>
      <cdr:x>0.36682</cdr:x>
      <cdr:y>0.70005</cdr:y>
    </cdr:from>
    <cdr:to>
      <cdr:x>0.36682</cdr:x>
      <cdr:y>0.766</cdr:y>
    </cdr:to>
    <cdr:cxnSp macro="">
      <cdr:nvCxnSpPr>
        <cdr:cNvPr id="6" name="Straight Connector 5">
          <a:extLst xmlns:a="http://schemas.openxmlformats.org/drawingml/2006/main">
            <a:ext uri="{FF2B5EF4-FFF2-40B4-BE49-F238E27FC236}">
              <a16:creationId xmlns:a16="http://schemas.microsoft.com/office/drawing/2014/main" id="{AFD6189A-1A7A-C5CD-883B-BFB0E166CC9C}"/>
            </a:ext>
          </a:extLst>
        </cdr:cNvPr>
        <cdr:cNvCxnSpPr/>
      </cdr:nvCxnSpPr>
      <cdr:spPr>
        <a:xfrm xmlns:a="http://schemas.openxmlformats.org/drawingml/2006/main" flipV="1">
          <a:off x="2457525" y="2999367"/>
          <a:ext cx="0" cy="282564"/>
        </a:xfrm>
        <a:prstGeom xmlns:a="http://schemas.openxmlformats.org/drawingml/2006/main" prst="line">
          <a:avLst/>
        </a:prstGeom>
        <a:ln xmlns:a="http://schemas.openxmlformats.org/drawingml/2006/main" w="12700"/>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0.63587</cdr:x>
      <cdr:y>0.79865</cdr:y>
    </cdr:from>
    <cdr:to>
      <cdr:x>0.63587</cdr:x>
      <cdr:y>0.88658</cdr:y>
    </cdr:to>
    <cdr:cxnSp macro="">
      <cdr:nvCxnSpPr>
        <cdr:cNvPr id="8" name="Straight Connector 7">
          <a:extLst xmlns:a="http://schemas.openxmlformats.org/drawingml/2006/main">
            <a:ext uri="{FF2B5EF4-FFF2-40B4-BE49-F238E27FC236}">
              <a16:creationId xmlns:a16="http://schemas.microsoft.com/office/drawing/2014/main" id="{AFD6189A-1A7A-C5CD-883B-BFB0E166CC9C}"/>
            </a:ext>
          </a:extLst>
        </cdr:cNvPr>
        <cdr:cNvCxnSpPr/>
      </cdr:nvCxnSpPr>
      <cdr:spPr>
        <a:xfrm xmlns:a="http://schemas.openxmlformats.org/drawingml/2006/main" flipV="1">
          <a:off x="4260002" y="3421811"/>
          <a:ext cx="0" cy="376738"/>
        </a:xfrm>
        <a:prstGeom xmlns:a="http://schemas.openxmlformats.org/drawingml/2006/main" prst="line">
          <a:avLst/>
        </a:prstGeom>
        <a:ln xmlns:a="http://schemas.openxmlformats.org/drawingml/2006/main" w="12700"/>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0.79739</cdr:x>
      <cdr:y>0.33592</cdr:y>
    </cdr:from>
    <cdr:to>
      <cdr:x>0.85096</cdr:x>
      <cdr:y>0.33684</cdr:y>
    </cdr:to>
    <cdr:cxnSp macro="">
      <cdr:nvCxnSpPr>
        <cdr:cNvPr id="9" name="Straight Connector 8">
          <a:extLst xmlns:a="http://schemas.openxmlformats.org/drawingml/2006/main">
            <a:ext uri="{FF2B5EF4-FFF2-40B4-BE49-F238E27FC236}">
              <a16:creationId xmlns:a16="http://schemas.microsoft.com/office/drawing/2014/main" id="{AFD6189A-1A7A-C5CD-883B-BFB0E166CC9C}"/>
            </a:ext>
          </a:extLst>
        </cdr:cNvPr>
        <cdr:cNvCxnSpPr/>
      </cdr:nvCxnSpPr>
      <cdr:spPr>
        <a:xfrm xmlns:a="http://schemas.openxmlformats.org/drawingml/2006/main" flipH="1" flipV="1">
          <a:off x="5561758" y="1578925"/>
          <a:ext cx="373646" cy="4324"/>
        </a:xfrm>
        <a:prstGeom xmlns:a="http://schemas.openxmlformats.org/drawingml/2006/main" prst="line">
          <a:avLst/>
        </a:prstGeom>
        <a:ln xmlns:a="http://schemas.openxmlformats.org/drawingml/2006/main" w="12700"/>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0.09919</cdr:x>
      <cdr:y>0.68905</cdr:y>
    </cdr:from>
    <cdr:to>
      <cdr:x>0.09919</cdr:x>
      <cdr:y>0.79972</cdr:y>
    </cdr:to>
    <cdr:cxnSp macro="">
      <cdr:nvCxnSpPr>
        <cdr:cNvPr id="18" name="Straight Connector 17">
          <a:extLst xmlns:a="http://schemas.openxmlformats.org/drawingml/2006/main">
            <a:ext uri="{FF2B5EF4-FFF2-40B4-BE49-F238E27FC236}">
              <a16:creationId xmlns:a16="http://schemas.microsoft.com/office/drawing/2014/main" id="{AFD6189A-1A7A-C5CD-883B-BFB0E166CC9C}"/>
            </a:ext>
          </a:extLst>
        </cdr:cNvPr>
        <cdr:cNvCxnSpPr/>
      </cdr:nvCxnSpPr>
      <cdr:spPr>
        <a:xfrm xmlns:a="http://schemas.openxmlformats.org/drawingml/2006/main" flipV="1">
          <a:off x="664544" y="2952250"/>
          <a:ext cx="0" cy="474167"/>
        </a:xfrm>
        <a:prstGeom xmlns:a="http://schemas.openxmlformats.org/drawingml/2006/main" prst="line">
          <a:avLst/>
        </a:prstGeom>
        <a:ln xmlns:a="http://schemas.openxmlformats.org/drawingml/2006/main" w="12700"/>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15.xml><?xml version="1.0" encoding="utf-8"?>
<c:userShapes xmlns:c="http://schemas.openxmlformats.org/drawingml/2006/chart">
  <cdr:relSizeAnchor xmlns:cdr="http://schemas.openxmlformats.org/drawingml/2006/chartDrawing">
    <cdr:from>
      <cdr:x>0.07114</cdr:x>
      <cdr:y>0.38439</cdr:y>
    </cdr:from>
    <cdr:to>
      <cdr:x>0.97669</cdr:x>
      <cdr:y>0.38439</cdr:y>
    </cdr:to>
    <cdr:cxnSp macro="">
      <cdr:nvCxnSpPr>
        <cdr:cNvPr id="2" name="Straight Connector 1">
          <a:extLst xmlns:a="http://schemas.openxmlformats.org/drawingml/2006/main">
            <a:ext uri="{FF2B5EF4-FFF2-40B4-BE49-F238E27FC236}">
              <a16:creationId xmlns:a16="http://schemas.microsoft.com/office/drawing/2014/main" id="{50427023-6988-2E4E-3E32-04D833F0698C}"/>
            </a:ext>
          </a:extLst>
        </cdr:cNvPr>
        <cdr:cNvCxnSpPr/>
      </cdr:nvCxnSpPr>
      <cdr:spPr>
        <a:xfrm xmlns:a="http://schemas.openxmlformats.org/drawingml/2006/main">
          <a:off x="357777" y="1722263"/>
          <a:ext cx="4554192" cy="0"/>
        </a:xfrm>
        <a:prstGeom xmlns:a="http://schemas.openxmlformats.org/drawingml/2006/main" prst="line">
          <a:avLst/>
        </a:prstGeom>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16.xml><?xml version="1.0" encoding="utf-8"?>
<c:userShapes xmlns:c="http://schemas.openxmlformats.org/drawingml/2006/chart">
  <cdr:relSizeAnchor xmlns:cdr="http://schemas.openxmlformats.org/drawingml/2006/chartDrawing">
    <cdr:from>
      <cdr:x>0.06187</cdr:x>
      <cdr:y>0.3825</cdr:y>
    </cdr:from>
    <cdr:to>
      <cdr:x>0.98535</cdr:x>
      <cdr:y>0.3825</cdr:y>
    </cdr:to>
    <cdr:cxnSp macro="">
      <cdr:nvCxnSpPr>
        <cdr:cNvPr id="3" name="Straight Connector 2">
          <a:extLst xmlns:a="http://schemas.openxmlformats.org/drawingml/2006/main">
            <a:ext uri="{FF2B5EF4-FFF2-40B4-BE49-F238E27FC236}">
              <a16:creationId xmlns:a16="http://schemas.microsoft.com/office/drawing/2014/main" id="{9D640BF1-D97E-EBBB-2A4C-EE5E05B33D6D}"/>
            </a:ext>
          </a:extLst>
        </cdr:cNvPr>
        <cdr:cNvCxnSpPr/>
      </cdr:nvCxnSpPr>
      <cdr:spPr>
        <a:xfrm xmlns:a="http://schemas.openxmlformats.org/drawingml/2006/main">
          <a:off x="311152" y="1713810"/>
          <a:ext cx="4644366" cy="0"/>
        </a:xfrm>
        <a:prstGeom xmlns:a="http://schemas.openxmlformats.org/drawingml/2006/main" prst="line">
          <a:avLst/>
        </a:prstGeom>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17.xml><?xml version="1.0" encoding="utf-8"?>
<c:userShapes xmlns:c="http://schemas.openxmlformats.org/drawingml/2006/chart">
  <cdr:relSizeAnchor xmlns:cdr="http://schemas.openxmlformats.org/drawingml/2006/chartDrawing">
    <cdr:from>
      <cdr:x>0.68869</cdr:x>
      <cdr:y>0.68158</cdr:y>
    </cdr:from>
    <cdr:to>
      <cdr:x>0.72615</cdr:x>
      <cdr:y>0.75387</cdr:y>
    </cdr:to>
    <cdr:sp macro="" textlink="">
      <cdr:nvSpPr>
        <cdr:cNvPr id="3" name="Oval 2">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6718538" y="2826396"/>
          <a:ext cx="365441" cy="299774"/>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0.5727</cdr:x>
      <cdr:y>0.62636</cdr:y>
    </cdr:from>
    <cdr:to>
      <cdr:x>0.61017</cdr:x>
      <cdr:y>0.69865</cdr:y>
    </cdr:to>
    <cdr:sp macro="" textlink="">
      <cdr:nvSpPr>
        <cdr:cNvPr id="4" name="Oval 3">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5587010" y="2597408"/>
          <a:ext cx="365539" cy="299775"/>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0.46986</cdr:x>
      <cdr:y>0.72697</cdr:y>
    </cdr:from>
    <cdr:to>
      <cdr:x>0.50732</cdr:x>
      <cdr:y>0.79926</cdr:y>
    </cdr:to>
    <cdr:sp macro="" textlink="">
      <cdr:nvSpPr>
        <cdr:cNvPr id="5" name="Oval 4">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4583707" y="3014617"/>
          <a:ext cx="365442" cy="299774"/>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0.40332</cdr:x>
      <cdr:y>0.57094</cdr:y>
    </cdr:from>
    <cdr:to>
      <cdr:x>0.44078</cdr:x>
      <cdr:y>0.64323</cdr:y>
    </cdr:to>
    <cdr:sp macro="" textlink="">
      <cdr:nvSpPr>
        <cdr:cNvPr id="6" name="Oval 5">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3934597" y="2367609"/>
          <a:ext cx="365441" cy="299774"/>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0.38106</cdr:x>
      <cdr:y>0.5</cdr:y>
    </cdr:from>
    <cdr:to>
      <cdr:x>0.41852</cdr:x>
      <cdr:y>0.57229</cdr:y>
    </cdr:to>
    <cdr:sp macro="" textlink="">
      <cdr:nvSpPr>
        <cdr:cNvPr id="7" name="Oval 6">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3717452" y="2073415"/>
          <a:ext cx="365441" cy="299774"/>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0.25274</cdr:x>
      <cdr:y>0.12358</cdr:y>
    </cdr:from>
    <cdr:to>
      <cdr:x>0.2902</cdr:x>
      <cdr:y>0.19588</cdr:y>
    </cdr:to>
    <cdr:sp macro="" textlink="">
      <cdr:nvSpPr>
        <cdr:cNvPr id="8" name="Oval 7">
          <a:extLst xmlns:a="http://schemas.openxmlformats.org/drawingml/2006/main">
            <a:ext uri="{FF2B5EF4-FFF2-40B4-BE49-F238E27FC236}">
              <a16:creationId xmlns:a16="http://schemas.microsoft.com/office/drawing/2014/main" id="{39C32871-C379-F4B6-F2A8-63B30C5D8C2A}"/>
            </a:ext>
          </a:extLst>
        </cdr:cNvPr>
        <cdr:cNvSpPr/>
      </cdr:nvSpPr>
      <cdr:spPr>
        <a:xfrm xmlns:a="http://schemas.openxmlformats.org/drawingml/2006/main">
          <a:off x="2588427" y="542399"/>
          <a:ext cx="383639" cy="317333"/>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0.72884</cdr:x>
      <cdr:y>0.66325</cdr:y>
    </cdr:from>
    <cdr:to>
      <cdr:x>0.89142</cdr:x>
      <cdr:y>0.75863</cdr:y>
    </cdr:to>
    <cdr:sp macro="" textlink="">
      <cdr:nvSpPr>
        <cdr:cNvPr id="10" name="TextBox 1">
          <a:extLst xmlns:a="http://schemas.openxmlformats.org/drawingml/2006/main">
            <a:ext uri="{FF2B5EF4-FFF2-40B4-BE49-F238E27FC236}">
              <a16:creationId xmlns:a16="http://schemas.microsoft.com/office/drawing/2014/main" id="{64B8C5BD-6CC7-A352-7C1D-9B25FA8BC696}"/>
            </a:ext>
          </a:extLst>
        </cdr:cNvPr>
        <cdr:cNvSpPr txBox="1"/>
      </cdr:nvSpPr>
      <cdr:spPr>
        <a:xfrm xmlns:a="http://schemas.openxmlformats.org/drawingml/2006/main">
          <a:off x="7110202" y="2750386"/>
          <a:ext cx="1586039" cy="39552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dirty="0">
              <a:solidFill>
                <a:schemeClr val="accent1">
                  <a:lumMod val="50000"/>
                </a:schemeClr>
              </a:solidFill>
            </a:rPr>
            <a:t>2008 Great Financial Recession </a:t>
          </a:r>
        </a:p>
      </cdr:txBody>
    </cdr:sp>
  </cdr:relSizeAnchor>
  <cdr:relSizeAnchor xmlns:cdr="http://schemas.openxmlformats.org/drawingml/2006/chartDrawing">
    <cdr:from>
      <cdr:x>0.60609</cdr:x>
      <cdr:y>0.60755</cdr:y>
    </cdr:from>
    <cdr:to>
      <cdr:x>0.80901</cdr:x>
      <cdr:y>0.70293</cdr:y>
    </cdr:to>
    <cdr:sp macro="" textlink="">
      <cdr:nvSpPr>
        <cdr:cNvPr id="11" name="TextBox 1">
          <a:extLst xmlns:a="http://schemas.openxmlformats.org/drawingml/2006/main">
            <a:ext uri="{FF2B5EF4-FFF2-40B4-BE49-F238E27FC236}">
              <a16:creationId xmlns:a16="http://schemas.microsoft.com/office/drawing/2014/main" id="{8A718890-F4A6-B624-FD6B-9FEBDE957DE2}"/>
            </a:ext>
          </a:extLst>
        </cdr:cNvPr>
        <cdr:cNvSpPr txBox="1"/>
      </cdr:nvSpPr>
      <cdr:spPr>
        <a:xfrm xmlns:a="http://schemas.openxmlformats.org/drawingml/2006/main">
          <a:off x="5912667" y="2519410"/>
          <a:ext cx="1979587" cy="39552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dirty="0">
              <a:solidFill>
                <a:schemeClr val="accent1">
                  <a:lumMod val="50000"/>
                </a:schemeClr>
              </a:solidFill>
            </a:rPr>
            <a:t>2000 Tech Bubble</a:t>
          </a:r>
        </a:p>
      </cdr:txBody>
    </cdr:sp>
  </cdr:relSizeAnchor>
  <cdr:relSizeAnchor xmlns:cdr="http://schemas.openxmlformats.org/drawingml/2006/chartDrawing">
    <cdr:from>
      <cdr:x>0.41408</cdr:x>
      <cdr:y>0.82637</cdr:y>
    </cdr:from>
    <cdr:to>
      <cdr:x>0.62251</cdr:x>
      <cdr:y>0.92175</cdr:y>
    </cdr:to>
    <cdr:sp macro="" textlink="">
      <cdr:nvSpPr>
        <cdr:cNvPr id="12" name="TextBox 1">
          <a:extLst xmlns:a="http://schemas.openxmlformats.org/drawingml/2006/main">
            <a:ext uri="{FF2B5EF4-FFF2-40B4-BE49-F238E27FC236}">
              <a16:creationId xmlns:a16="http://schemas.microsoft.com/office/drawing/2014/main" id="{FB20C2B2-89FB-8F7C-4721-24E984E36646}"/>
            </a:ext>
          </a:extLst>
        </cdr:cNvPr>
        <cdr:cNvSpPr txBox="1"/>
      </cdr:nvSpPr>
      <cdr:spPr>
        <a:xfrm xmlns:a="http://schemas.openxmlformats.org/drawingml/2006/main">
          <a:off x="4039560" y="3426816"/>
          <a:ext cx="2033330" cy="39552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dirty="0">
              <a:solidFill>
                <a:schemeClr val="accent1">
                  <a:lumMod val="50000"/>
                </a:schemeClr>
              </a:solidFill>
            </a:rPr>
            <a:t>1994 Mexican Peso Crisis</a:t>
          </a:r>
        </a:p>
      </cdr:txBody>
    </cdr:sp>
  </cdr:relSizeAnchor>
  <cdr:relSizeAnchor xmlns:cdr="http://schemas.openxmlformats.org/drawingml/2006/chartDrawing">
    <cdr:from>
      <cdr:x>0.41557</cdr:x>
      <cdr:y>0.52034</cdr:y>
    </cdr:from>
    <cdr:to>
      <cdr:x>0.61848</cdr:x>
      <cdr:y>0.61572</cdr:y>
    </cdr:to>
    <cdr:sp macro="" textlink="">
      <cdr:nvSpPr>
        <cdr:cNvPr id="13" name="TextBox 1">
          <a:extLst xmlns:a="http://schemas.openxmlformats.org/drawingml/2006/main">
            <a:ext uri="{FF2B5EF4-FFF2-40B4-BE49-F238E27FC236}">
              <a16:creationId xmlns:a16="http://schemas.microsoft.com/office/drawing/2014/main" id="{A7D9ED27-3A66-494D-F035-E8A21758DE09}"/>
            </a:ext>
          </a:extLst>
        </cdr:cNvPr>
        <cdr:cNvSpPr txBox="1"/>
      </cdr:nvSpPr>
      <cdr:spPr>
        <a:xfrm xmlns:a="http://schemas.openxmlformats.org/drawingml/2006/main">
          <a:off x="4256005" y="2283814"/>
          <a:ext cx="2078058" cy="4186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dirty="0">
              <a:solidFill>
                <a:schemeClr val="accent1">
                  <a:lumMod val="50000"/>
                </a:schemeClr>
              </a:solidFill>
            </a:rPr>
            <a:t>1988-92</a:t>
          </a:r>
          <a:r>
            <a:rPr lang="en-US" sz="1200" baseline="0" dirty="0">
              <a:solidFill>
                <a:schemeClr val="accent1">
                  <a:lumMod val="50000"/>
                </a:schemeClr>
              </a:solidFill>
            </a:rPr>
            <a:t> S&amp;L Crisis</a:t>
          </a:r>
          <a:endParaRPr lang="en-US" sz="1200" dirty="0">
            <a:solidFill>
              <a:schemeClr val="accent1">
                <a:lumMod val="50000"/>
              </a:schemeClr>
            </a:solidFill>
          </a:endParaRPr>
        </a:p>
      </cdr:txBody>
    </cdr:sp>
  </cdr:relSizeAnchor>
  <cdr:relSizeAnchor xmlns:cdr="http://schemas.openxmlformats.org/drawingml/2006/chartDrawing">
    <cdr:from>
      <cdr:x>0.34013</cdr:x>
      <cdr:y>0.40769</cdr:y>
    </cdr:from>
    <cdr:to>
      <cdr:x>0.46624</cdr:x>
      <cdr:y>0.50308</cdr:y>
    </cdr:to>
    <cdr:sp macro="" textlink="">
      <cdr:nvSpPr>
        <cdr:cNvPr id="14" name="TextBox 1">
          <a:extLst xmlns:a="http://schemas.openxmlformats.org/drawingml/2006/main">
            <a:ext uri="{FF2B5EF4-FFF2-40B4-BE49-F238E27FC236}">
              <a16:creationId xmlns:a16="http://schemas.microsoft.com/office/drawing/2014/main" id="{4F616B27-C628-B34B-0AC3-0B49AE6067A4}"/>
            </a:ext>
          </a:extLst>
        </cdr:cNvPr>
        <cdr:cNvSpPr txBox="1"/>
      </cdr:nvSpPr>
      <cdr:spPr>
        <a:xfrm xmlns:a="http://schemas.openxmlformats.org/drawingml/2006/main">
          <a:off x="3483316" y="1789392"/>
          <a:ext cx="1291533" cy="418678"/>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olidFill>
                <a:schemeClr val="accent1">
                  <a:lumMod val="50000"/>
                </a:schemeClr>
              </a:solidFill>
            </a:rPr>
            <a:t>1987 Stock Market Crash</a:t>
          </a:r>
        </a:p>
      </cdr:txBody>
    </cdr:sp>
  </cdr:relSizeAnchor>
  <cdr:relSizeAnchor xmlns:cdr="http://schemas.openxmlformats.org/drawingml/2006/chartDrawing">
    <cdr:from>
      <cdr:x>0.27226</cdr:x>
      <cdr:y>0.12408</cdr:y>
    </cdr:from>
    <cdr:to>
      <cdr:x>0.42922</cdr:x>
      <cdr:y>0.21946</cdr:y>
    </cdr:to>
    <cdr:sp macro="" textlink="">
      <cdr:nvSpPr>
        <cdr:cNvPr id="15" name="TextBox 1">
          <a:extLst xmlns:a="http://schemas.openxmlformats.org/drawingml/2006/main">
            <a:ext uri="{FF2B5EF4-FFF2-40B4-BE49-F238E27FC236}">
              <a16:creationId xmlns:a16="http://schemas.microsoft.com/office/drawing/2014/main" id="{D214DFE5-8F13-33EF-0A3B-B9703E9C2CCD}"/>
            </a:ext>
          </a:extLst>
        </cdr:cNvPr>
        <cdr:cNvSpPr txBox="1"/>
      </cdr:nvSpPr>
      <cdr:spPr>
        <a:xfrm xmlns:a="http://schemas.openxmlformats.org/drawingml/2006/main">
          <a:off x="2788308" y="544622"/>
          <a:ext cx="1607471" cy="4186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olidFill>
                <a:schemeClr val="accent1">
                  <a:lumMod val="50000"/>
                </a:schemeClr>
              </a:solidFill>
            </a:rPr>
            <a:t>1982 Latin America Debt Crisis</a:t>
          </a:r>
        </a:p>
      </cdr:txBody>
    </cdr:sp>
  </cdr:relSizeAnchor>
  <cdr:relSizeAnchor xmlns:cdr="http://schemas.openxmlformats.org/drawingml/2006/chartDrawing">
    <cdr:from>
      <cdr:x>0.13979</cdr:x>
      <cdr:y>0.37453</cdr:y>
    </cdr:from>
    <cdr:to>
      <cdr:x>0.17725</cdr:x>
      <cdr:y>0.44682</cdr:y>
    </cdr:to>
    <cdr:sp macro="" textlink="">
      <cdr:nvSpPr>
        <cdr:cNvPr id="16" name="Oval 15">
          <a:extLst xmlns:a="http://schemas.openxmlformats.org/drawingml/2006/main">
            <a:ext uri="{FF2B5EF4-FFF2-40B4-BE49-F238E27FC236}">
              <a16:creationId xmlns:a16="http://schemas.microsoft.com/office/drawing/2014/main" id="{D4F00347-2B8D-26FA-C094-A180F6F32AA0}"/>
            </a:ext>
          </a:extLst>
        </cdr:cNvPr>
        <cdr:cNvSpPr/>
      </cdr:nvSpPr>
      <cdr:spPr>
        <a:xfrm xmlns:a="http://schemas.openxmlformats.org/drawingml/2006/main">
          <a:off x="1431652" y="1643867"/>
          <a:ext cx="383638" cy="317289"/>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0.0875</cdr:x>
      <cdr:y>0.27513</cdr:y>
    </cdr:from>
    <cdr:to>
      <cdr:x>0.23145</cdr:x>
      <cdr:y>0.37052</cdr:y>
    </cdr:to>
    <cdr:sp macro="" textlink="">
      <cdr:nvSpPr>
        <cdr:cNvPr id="18" name="TextBox 1">
          <a:extLst xmlns:a="http://schemas.openxmlformats.org/drawingml/2006/main">
            <a:ext uri="{FF2B5EF4-FFF2-40B4-BE49-F238E27FC236}">
              <a16:creationId xmlns:a16="http://schemas.microsoft.com/office/drawing/2014/main" id="{28F79879-D2B8-C438-F5C7-638EA9A8800F}"/>
            </a:ext>
          </a:extLst>
        </cdr:cNvPr>
        <cdr:cNvSpPr txBox="1"/>
      </cdr:nvSpPr>
      <cdr:spPr>
        <a:xfrm xmlns:a="http://schemas.openxmlformats.org/drawingml/2006/main">
          <a:off x="896139" y="1207600"/>
          <a:ext cx="1474233" cy="418635"/>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olidFill>
                <a:schemeClr val="accent1">
                  <a:lumMod val="50000"/>
                </a:schemeClr>
              </a:solidFill>
            </a:rPr>
            <a:t>1974</a:t>
          </a:r>
          <a:r>
            <a:rPr lang="en-US" sz="1200" baseline="0" dirty="0">
              <a:solidFill>
                <a:schemeClr val="accent1">
                  <a:lumMod val="50000"/>
                </a:schemeClr>
              </a:solidFill>
            </a:rPr>
            <a:t> Franklin National BK</a:t>
          </a:r>
          <a:endParaRPr lang="en-US" sz="1200" dirty="0">
            <a:solidFill>
              <a:schemeClr val="accent1">
                <a:lumMod val="50000"/>
              </a:schemeClr>
            </a:solidFill>
          </a:endParaRPr>
        </a:p>
      </cdr:txBody>
    </cdr:sp>
  </cdr:relSizeAnchor>
  <cdr:relSizeAnchor xmlns:cdr="http://schemas.openxmlformats.org/drawingml/2006/chartDrawing">
    <cdr:from>
      <cdr:x>0.06042</cdr:x>
      <cdr:y>0.52539</cdr:y>
    </cdr:from>
    <cdr:to>
      <cdr:x>0.09788</cdr:x>
      <cdr:y>0.59768</cdr:y>
    </cdr:to>
    <cdr:sp macro="" textlink="">
      <cdr:nvSpPr>
        <cdr:cNvPr id="19" name="Oval 18">
          <a:extLst xmlns:a="http://schemas.openxmlformats.org/drawingml/2006/main">
            <a:ext uri="{FF2B5EF4-FFF2-40B4-BE49-F238E27FC236}">
              <a16:creationId xmlns:a16="http://schemas.microsoft.com/office/drawing/2014/main" id="{1FAF4B80-3827-690D-8D1F-12C10EB53B35}"/>
            </a:ext>
          </a:extLst>
        </cdr:cNvPr>
        <cdr:cNvSpPr/>
      </cdr:nvSpPr>
      <cdr:spPr>
        <a:xfrm xmlns:a="http://schemas.openxmlformats.org/drawingml/2006/main">
          <a:off x="618765" y="2305993"/>
          <a:ext cx="383638" cy="317290"/>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0.0258</cdr:x>
      <cdr:y>0.4312</cdr:y>
    </cdr:from>
    <cdr:to>
      <cdr:x>0.14951</cdr:x>
      <cdr:y>0.52658</cdr:y>
    </cdr:to>
    <cdr:sp macro="" textlink="">
      <cdr:nvSpPr>
        <cdr:cNvPr id="20" name="TextBox 1">
          <a:extLst xmlns:a="http://schemas.openxmlformats.org/drawingml/2006/main">
            <a:ext uri="{FF2B5EF4-FFF2-40B4-BE49-F238E27FC236}">
              <a16:creationId xmlns:a16="http://schemas.microsoft.com/office/drawing/2014/main" id="{A777EAD5-1441-BA56-D116-33690BCFD2CF}"/>
            </a:ext>
          </a:extLst>
        </cdr:cNvPr>
        <cdr:cNvSpPr txBox="1"/>
      </cdr:nvSpPr>
      <cdr:spPr>
        <a:xfrm xmlns:a="http://schemas.openxmlformats.org/drawingml/2006/main">
          <a:off x="264206" y="1892577"/>
          <a:ext cx="1266949" cy="4186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200" dirty="0">
              <a:solidFill>
                <a:schemeClr val="accent1">
                  <a:lumMod val="50000"/>
                </a:schemeClr>
              </a:solidFill>
            </a:rPr>
            <a:t>1970 Penn Central BK</a:t>
          </a:r>
        </a:p>
      </cdr:txBody>
    </cdr:sp>
  </cdr:relSizeAnchor>
  <cdr:relSizeAnchor xmlns:cdr="http://schemas.openxmlformats.org/drawingml/2006/chartDrawing">
    <cdr:from>
      <cdr:x>0.94285</cdr:x>
      <cdr:y>0.78103</cdr:y>
    </cdr:from>
    <cdr:to>
      <cdr:x>0.98032</cdr:x>
      <cdr:y>0.85332</cdr:y>
    </cdr:to>
    <cdr:sp macro="" textlink="">
      <cdr:nvSpPr>
        <cdr:cNvPr id="2" name="Oval 1">
          <a:extLst xmlns:a="http://schemas.openxmlformats.org/drawingml/2006/main">
            <a:ext uri="{FF2B5EF4-FFF2-40B4-BE49-F238E27FC236}">
              <a16:creationId xmlns:a16="http://schemas.microsoft.com/office/drawing/2014/main" id="{490F621E-2534-EEE7-E6F6-B8987A76578B}"/>
            </a:ext>
          </a:extLst>
        </cdr:cNvPr>
        <cdr:cNvSpPr/>
      </cdr:nvSpPr>
      <cdr:spPr>
        <a:xfrm xmlns:a="http://schemas.openxmlformats.org/drawingml/2006/main">
          <a:off x="9655986" y="3428030"/>
          <a:ext cx="383741" cy="317289"/>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0.93794</cdr:x>
      <cdr:y>0.64479</cdr:y>
    </cdr:from>
    <cdr:to>
      <cdr:x>0.98305</cdr:x>
      <cdr:y>0.75612</cdr:y>
    </cdr:to>
    <cdr:sp macro="" textlink="">
      <cdr:nvSpPr>
        <cdr:cNvPr id="9" name="TextBox 8">
          <a:extLst xmlns:a="http://schemas.openxmlformats.org/drawingml/2006/main">
            <a:ext uri="{FF2B5EF4-FFF2-40B4-BE49-F238E27FC236}">
              <a16:creationId xmlns:a16="http://schemas.microsoft.com/office/drawing/2014/main" id="{1DCCA90E-856D-A8FB-00A6-FA4825EA8F21}"/>
            </a:ext>
          </a:extLst>
        </cdr:cNvPr>
        <cdr:cNvSpPr txBox="1"/>
      </cdr:nvSpPr>
      <cdr:spPr>
        <a:xfrm xmlns:a="http://schemas.openxmlformats.org/drawingml/2006/main">
          <a:off x="9605757" y="2830043"/>
          <a:ext cx="461984" cy="48864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2400" dirty="0">
              <a:solidFill>
                <a:srgbClr val="FF0000"/>
              </a:solidFill>
              <a:highlight>
                <a:srgbClr val="FFFFFF"/>
              </a:highlight>
            </a:rPr>
            <a:t> </a:t>
          </a:r>
          <a:r>
            <a:rPr lang="en-US" sz="3200" dirty="0">
              <a:solidFill>
                <a:srgbClr val="FF0000"/>
              </a:solidFill>
              <a:highlight>
                <a:srgbClr val="FFFFFF"/>
              </a:highlight>
            </a:rPr>
            <a:t>?</a:t>
          </a:r>
          <a:endParaRPr lang="en-US" sz="2400" dirty="0">
            <a:solidFill>
              <a:srgbClr val="FF0000"/>
            </a:solidFill>
            <a:highlight>
              <a:srgbClr val="FFFFFF"/>
            </a:highlight>
          </a:endParaRPr>
        </a:p>
      </cdr:txBody>
    </cdr:sp>
  </cdr:relSizeAnchor>
  <cdr:relSizeAnchor xmlns:cdr="http://schemas.openxmlformats.org/drawingml/2006/chartDrawing">
    <cdr:from>
      <cdr:x>0.48127</cdr:x>
      <cdr:y>0.66933</cdr:y>
    </cdr:from>
    <cdr:to>
      <cdr:x>0.51873</cdr:x>
      <cdr:y>0.74162</cdr:y>
    </cdr:to>
    <cdr:sp macro="" textlink="">
      <cdr:nvSpPr>
        <cdr:cNvPr id="17" name="Oval 16">
          <a:extLst xmlns:a="http://schemas.openxmlformats.org/drawingml/2006/main">
            <a:ext uri="{FF2B5EF4-FFF2-40B4-BE49-F238E27FC236}">
              <a16:creationId xmlns:a16="http://schemas.microsoft.com/office/drawing/2014/main" id="{DADA2C8F-E79B-290B-0EA2-0B74FE0AB078}"/>
            </a:ext>
          </a:extLst>
        </cdr:cNvPr>
        <cdr:cNvSpPr/>
      </cdr:nvSpPr>
      <cdr:spPr>
        <a:xfrm xmlns:a="http://schemas.openxmlformats.org/drawingml/2006/main">
          <a:off x="4695031" y="2775596"/>
          <a:ext cx="365441" cy="299775"/>
        </a:xfrm>
        <a:prstGeom xmlns:a="http://schemas.openxmlformats.org/drawingml/2006/main" prst="ellipse">
          <a:avLst/>
        </a:prstGeom>
        <a:noFill xmlns:a="http://schemas.openxmlformats.org/drawingml/2006/main"/>
        <a:ln xmlns:a="http://schemas.openxmlformats.org/drawingml/2006/main" w="1905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US" sz="1100" dirty="0"/>
        </a:p>
      </cdr:txBody>
    </cdr:sp>
  </cdr:relSizeAnchor>
  <cdr:relSizeAnchor xmlns:cdr="http://schemas.openxmlformats.org/drawingml/2006/chartDrawing">
    <cdr:from>
      <cdr:x>0.47148</cdr:x>
      <cdr:y>0.57766</cdr:y>
    </cdr:from>
    <cdr:to>
      <cdr:x>0.59102</cdr:x>
      <cdr:y>0.67304</cdr:y>
    </cdr:to>
    <cdr:sp macro="" textlink="">
      <cdr:nvSpPr>
        <cdr:cNvPr id="21" name="TextBox 1">
          <a:extLst xmlns:a="http://schemas.openxmlformats.org/drawingml/2006/main">
            <a:ext uri="{FF2B5EF4-FFF2-40B4-BE49-F238E27FC236}">
              <a16:creationId xmlns:a16="http://schemas.microsoft.com/office/drawing/2014/main" id="{0F75804F-3845-7C45-5CFC-71868EC65318}"/>
            </a:ext>
          </a:extLst>
        </cdr:cNvPr>
        <cdr:cNvSpPr txBox="1"/>
      </cdr:nvSpPr>
      <cdr:spPr>
        <a:xfrm xmlns:a="http://schemas.openxmlformats.org/drawingml/2006/main">
          <a:off x="4828540" y="2535421"/>
          <a:ext cx="1224280" cy="41863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dirty="0">
              <a:solidFill>
                <a:schemeClr val="accent1">
                  <a:lumMod val="50000"/>
                </a:schemeClr>
              </a:solidFill>
            </a:rPr>
            <a:t>1994 Orange County BK</a:t>
          </a:r>
        </a:p>
      </cdr:txBody>
    </cdr:sp>
  </cdr:relSizeAnchor>
</c:userShapes>
</file>

<file path=ppt/drawings/drawing2.xml><?xml version="1.0" encoding="utf-8"?>
<c:userShapes xmlns:c="http://schemas.openxmlformats.org/drawingml/2006/chart">
  <cdr:relSizeAnchor xmlns:cdr="http://schemas.openxmlformats.org/drawingml/2006/chartDrawing">
    <cdr:from>
      <cdr:x>0.61384</cdr:x>
      <cdr:y>0.60234</cdr:y>
    </cdr:from>
    <cdr:to>
      <cdr:x>0.89477</cdr:x>
      <cdr:y>0.70665</cdr:y>
    </cdr:to>
    <cdr:sp macro="" textlink="">
      <cdr:nvSpPr>
        <cdr:cNvPr id="2" name="TextBox 1">
          <a:extLst xmlns:a="http://schemas.openxmlformats.org/drawingml/2006/main">
            <a:ext uri="{FF2B5EF4-FFF2-40B4-BE49-F238E27FC236}">
              <a16:creationId xmlns:a16="http://schemas.microsoft.com/office/drawing/2014/main" id="{0FAEB5F3-596F-4292-89EE-ECE5339748FF}"/>
            </a:ext>
          </a:extLst>
        </cdr:cNvPr>
        <cdr:cNvSpPr txBox="1"/>
      </cdr:nvSpPr>
      <cdr:spPr>
        <a:xfrm xmlns:a="http://schemas.openxmlformats.org/drawingml/2006/main">
          <a:off x="4588692" y="2934031"/>
          <a:ext cx="2100067" cy="508103"/>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dirty="0"/>
            <a:t>        S&amp;P</a:t>
          </a:r>
          <a:r>
            <a:rPr lang="en-US" sz="1400" baseline="0" dirty="0"/>
            <a:t> 500</a:t>
          </a:r>
          <a:r>
            <a:rPr lang="en-US" sz="1400" dirty="0"/>
            <a:t> YTD:</a:t>
          </a:r>
          <a:r>
            <a:rPr lang="en-US" sz="1400" baseline="0" dirty="0"/>
            <a:t> </a:t>
          </a:r>
          <a:r>
            <a:rPr lang="en-US" sz="1400" baseline="0" dirty="0">
              <a:solidFill>
                <a:srgbClr val="FF0000"/>
              </a:solidFill>
            </a:rPr>
            <a:t>-21.5%</a:t>
          </a:r>
          <a:endParaRPr lang="en-US" sz="1400" baseline="0" dirty="0"/>
        </a:p>
      </cdr:txBody>
    </cdr:sp>
  </cdr:relSizeAnchor>
  <cdr:relSizeAnchor xmlns:cdr="http://schemas.openxmlformats.org/drawingml/2006/chartDrawing">
    <cdr:from>
      <cdr:x>0.64775</cdr:x>
      <cdr:y>0.05167</cdr:y>
    </cdr:from>
    <cdr:to>
      <cdr:x>0.92868</cdr:x>
      <cdr:y>0.15597</cdr:y>
    </cdr:to>
    <cdr:sp macro="" textlink="">
      <cdr:nvSpPr>
        <cdr:cNvPr id="3" name="TextBox 1">
          <a:extLst xmlns:a="http://schemas.openxmlformats.org/drawingml/2006/main">
            <a:ext uri="{FF2B5EF4-FFF2-40B4-BE49-F238E27FC236}">
              <a16:creationId xmlns:a16="http://schemas.microsoft.com/office/drawing/2014/main" id="{0FAEB5F3-596F-4292-89EE-ECE5339748FF}"/>
            </a:ext>
          </a:extLst>
        </cdr:cNvPr>
        <cdr:cNvSpPr txBox="1"/>
      </cdr:nvSpPr>
      <cdr:spPr>
        <a:xfrm xmlns:a="http://schemas.openxmlformats.org/drawingml/2006/main">
          <a:off x="4842218" y="251677"/>
          <a:ext cx="2100068" cy="508055"/>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dirty="0">
              <a:highlight>
                <a:srgbClr val="FFFFFF"/>
              </a:highlight>
            </a:rPr>
            <a:t>        DJIA YTD:</a:t>
          </a:r>
          <a:r>
            <a:rPr lang="en-US" sz="1400" baseline="0" dirty="0">
              <a:highlight>
                <a:srgbClr val="FFFFFF"/>
              </a:highlight>
            </a:rPr>
            <a:t> </a:t>
          </a:r>
          <a:r>
            <a:rPr lang="en-US" sz="1400" dirty="0">
              <a:solidFill>
                <a:srgbClr val="FF0000"/>
              </a:solidFill>
              <a:highlight>
                <a:srgbClr val="FFFFFF"/>
              </a:highlight>
            </a:rPr>
            <a:t>-</a:t>
          </a:r>
          <a:r>
            <a:rPr lang="en-US" sz="1400" baseline="0" dirty="0">
              <a:solidFill>
                <a:srgbClr val="FF0000"/>
              </a:solidFill>
              <a:highlight>
                <a:srgbClr val="FFFFFF"/>
              </a:highlight>
            </a:rPr>
            <a:t>12.1% </a:t>
          </a:r>
          <a:endParaRPr lang="en-US" sz="1400" baseline="0" dirty="0">
            <a:highlight>
              <a:srgbClr val="FFFFFF"/>
            </a:highlight>
          </a:endParaRPr>
        </a:p>
        <a:p xmlns:a="http://schemas.openxmlformats.org/drawingml/2006/main">
          <a:r>
            <a:rPr lang="en-US" sz="1400" baseline="0" dirty="0">
              <a:highlight>
                <a:srgbClr val="FFFFFF"/>
              </a:highlight>
            </a:rPr>
            <a:t>NASDAQ</a:t>
          </a:r>
          <a:r>
            <a:rPr lang="en-US" sz="1400" dirty="0">
              <a:highlight>
                <a:srgbClr val="FFFFFF"/>
              </a:highlight>
            </a:rPr>
            <a:t> YTD: </a:t>
          </a:r>
          <a:r>
            <a:rPr lang="en-US" sz="1400" dirty="0">
              <a:solidFill>
                <a:srgbClr val="FF0000"/>
              </a:solidFill>
              <a:highlight>
                <a:srgbClr val="FFFFFF"/>
              </a:highlight>
            </a:rPr>
            <a:t>-</a:t>
          </a:r>
          <a:r>
            <a:rPr lang="en-US" sz="1400" baseline="0" dirty="0">
              <a:solidFill>
                <a:srgbClr val="FF0000"/>
              </a:solidFill>
              <a:highlight>
                <a:srgbClr val="FFFFFF"/>
              </a:highlight>
            </a:rPr>
            <a:t>33.5%</a:t>
          </a:r>
          <a:endParaRPr lang="en-US" sz="1400" dirty="0">
            <a:highlight>
              <a:srgbClr val="FFFFFF"/>
            </a:highligh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0.77564</cdr:x>
      <cdr:y>0.36414</cdr:y>
    </cdr:from>
    <cdr:to>
      <cdr:x>0.95322</cdr:x>
      <cdr:y>0.5</cdr:y>
    </cdr:to>
    <cdr:sp macro="" textlink="">
      <cdr:nvSpPr>
        <cdr:cNvPr id="2" name="TextBox 24">
          <a:extLst xmlns:a="http://schemas.openxmlformats.org/drawingml/2006/main">
            <a:ext uri="{FF2B5EF4-FFF2-40B4-BE49-F238E27FC236}">
              <a16:creationId xmlns:a16="http://schemas.microsoft.com/office/drawing/2014/main" id="{7099F272-224B-1857-FDB9-8524CA000D25}"/>
            </a:ext>
          </a:extLst>
        </cdr:cNvPr>
        <cdr:cNvSpPr txBox="1"/>
      </cdr:nvSpPr>
      <cdr:spPr>
        <a:xfrm xmlns:a="http://schemas.openxmlformats.org/drawingml/2006/main">
          <a:off x="4042679" y="899018"/>
          <a:ext cx="925561" cy="33542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rPr>
            <a:t>-89%</a:t>
          </a:r>
        </a:p>
      </cdr:txBody>
    </cdr:sp>
  </cdr:relSizeAnchor>
  <cdr:relSizeAnchor xmlns:cdr="http://schemas.openxmlformats.org/drawingml/2006/chartDrawing">
    <cdr:from>
      <cdr:x>0.65607</cdr:x>
      <cdr:y>0.26562</cdr:y>
    </cdr:from>
    <cdr:to>
      <cdr:x>0.96735</cdr:x>
      <cdr:y>0.80967</cdr:y>
    </cdr:to>
    <cdr:cxnSp macro="">
      <cdr:nvCxnSpPr>
        <cdr:cNvPr id="3" name="Straight Arrow Connector 2">
          <a:extLst xmlns:a="http://schemas.openxmlformats.org/drawingml/2006/main">
            <a:ext uri="{FF2B5EF4-FFF2-40B4-BE49-F238E27FC236}">
              <a16:creationId xmlns:a16="http://schemas.microsoft.com/office/drawing/2014/main" id="{36F29913-4F48-BEAB-677A-357997C66683}"/>
            </a:ext>
          </a:extLst>
        </cdr:cNvPr>
        <cdr:cNvCxnSpPr>
          <a:cxnSpLocks xmlns:a="http://schemas.openxmlformats.org/drawingml/2006/main"/>
        </cdr:cNvCxnSpPr>
      </cdr:nvCxnSpPr>
      <cdr:spPr>
        <a:xfrm xmlns:a="http://schemas.openxmlformats.org/drawingml/2006/main">
          <a:off x="3419489" y="655784"/>
          <a:ext cx="1622411" cy="1343196"/>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0.58309</cdr:x>
      <cdr:y>0.16576</cdr:y>
    </cdr:from>
    <cdr:to>
      <cdr:x>0.96979</cdr:x>
      <cdr:y>0.70334</cdr:y>
    </cdr:to>
    <cdr:cxnSp macro="">
      <cdr:nvCxnSpPr>
        <cdr:cNvPr id="2" name="Straight Arrow Connector 1">
          <a:extLst xmlns:a="http://schemas.openxmlformats.org/drawingml/2006/main">
            <a:ext uri="{FF2B5EF4-FFF2-40B4-BE49-F238E27FC236}">
              <a16:creationId xmlns:a16="http://schemas.microsoft.com/office/drawing/2014/main" id="{36F29913-4F48-BEAB-677A-357997C66683}"/>
            </a:ext>
          </a:extLst>
        </cdr:cNvPr>
        <cdr:cNvCxnSpPr>
          <a:cxnSpLocks xmlns:a="http://schemas.openxmlformats.org/drawingml/2006/main"/>
        </cdr:cNvCxnSpPr>
      </cdr:nvCxnSpPr>
      <cdr:spPr>
        <a:xfrm xmlns:a="http://schemas.openxmlformats.org/drawingml/2006/main">
          <a:off x="3039096" y="394082"/>
          <a:ext cx="2015527" cy="1278067"/>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0.8204</cdr:x>
      <cdr:y>0.40611</cdr:y>
    </cdr:from>
    <cdr:to>
      <cdr:x>1</cdr:x>
      <cdr:y>0.54549</cdr:y>
    </cdr:to>
    <cdr:sp macro="" textlink="">
      <cdr:nvSpPr>
        <cdr:cNvPr id="4" name="TextBox 24">
          <a:extLst xmlns:a="http://schemas.openxmlformats.org/drawingml/2006/main">
            <a:ext uri="{FF2B5EF4-FFF2-40B4-BE49-F238E27FC236}">
              <a16:creationId xmlns:a16="http://schemas.microsoft.com/office/drawing/2014/main" id="{7099F272-224B-1857-FDB9-8524CA000D25}"/>
            </a:ext>
          </a:extLst>
        </cdr:cNvPr>
        <cdr:cNvSpPr txBox="1"/>
      </cdr:nvSpPr>
      <cdr:spPr>
        <a:xfrm xmlns:a="http://schemas.openxmlformats.org/drawingml/2006/main">
          <a:off x="4283986" y="965504"/>
          <a:ext cx="936090" cy="331368"/>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rPr>
            <a:t>-76%</a:t>
          </a:r>
        </a:p>
      </cdr:txBody>
    </cdr:sp>
  </cdr:relSizeAnchor>
</c:userShapes>
</file>

<file path=ppt/drawings/drawing5.xml><?xml version="1.0" encoding="utf-8"?>
<c:userShapes xmlns:c="http://schemas.openxmlformats.org/drawingml/2006/chart">
  <cdr:relSizeAnchor xmlns:cdr="http://schemas.openxmlformats.org/drawingml/2006/chartDrawing">
    <cdr:from>
      <cdr:x>0.57837</cdr:x>
      <cdr:y>0.27539</cdr:y>
    </cdr:from>
    <cdr:to>
      <cdr:x>0.9746</cdr:x>
      <cdr:y>0.73897</cdr:y>
    </cdr:to>
    <cdr:cxnSp macro="">
      <cdr:nvCxnSpPr>
        <cdr:cNvPr id="2" name="Straight Arrow Connector 1">
          <a:extLst xmlns:a="http://schemas.openxmlformats.org/drawingml/2006/main">
            <a:ext uri="{FF2B5EF4-FFF2-40B4-BE49-F238E27FC236}">
              <a16:creationId xmlns:a16="http://schemas.microsoft.com/office/drawing/2014/main" id="{36F29913-4F48-BEAB-677A-357997C66683}"/>
            </a:ext>
          </a:extLst>
        </cdr:cNvPr>
        <cdr:cNvCxnSpPr>
          <a:cxnSpLocks xmlns:a="http://schemas.openxmlformats.org/drawingml/2006/main"/>
        </cdr:cNvCxnSpPr>
      </cdr:nvCxnSpPr>
      <cdr:spPr>
        <a:xfrm xmlns:a="http://schemas.openxmlformats.org/drawingml/2006/main">
          <a:off x="2972172" y="674373"/>
          <a:ext cx="2036212" cy="1135194"/>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0.76837</cdr:x>
      <cdr:y>0.39707</cdr:y>
    </cdr:from>
    <cdr:to>
      <cdr:x>0.94227</cdr:x>
      <cdr:y>0.53532</cdr:y>
    </cdr:to>
    <cdr:sp macro="" textlink="">
      <cdr:nvSpPr>
        <cdr:cNvPr id="5" name="TextBox 26">
          <a:extLst xmlns:a="http://schemas.openxmlformats.org/drawingml/2006/main">
            <a:ext uri="{FF2B5EF4-FFF2-40B4-BE49-F238E27FC236}">
              <a16:creationId xmlns:a16="http://schemas.microsoft.com/office/drawing/2014/main" id="{63100A2D-1FF6-7193-4875-FBA5AF634B7D}"/>
            </a:ext>
          </a:extLst>
        </cdr:cNvPr>
        <cdr:cNvSpPr txBox="1"/>
      </cdr:nvSpPr>
      <cdr:spPr>
        <a:xfrm xmlns:a="http://schemas.openxmlformats.org/drawingml/2006/main">
          <a:off x="3948579" y="972338"/>
          <a:ext cx="893657" cy="33854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rPr>
            <a:t>-79%</a:t>
          </a:r>
        </a:p>
      </cdr:txBody>
    </cdr:sp>
  </cdr:relSizeAnchor>
</c:userShapes>
</file>

<file path=ppt/drawings/drawing6.xml><?xml version="1.0" encoding="utf-8"?>
<c:userShapes xmlns:c="http://schemas.openxmlformats.org/drawingml/2006/chart">
  <cdr:relSizeAnchor xmlns:cdr="http://schemas.openxmlformats.org/drawingml/2006/chartDrawing">
    <cdr:from>
      <cdr:x>0.89764</cdr:x>
      <cdr:y>0.14683</cdr:y>
    </cdr:from>
    <cdr:to>
      <cdr:x>0.97436</cdr:x>
      <cdr:y>0.5</cdr:y>
    </cdr:to>
    <cdr:cxnSp macro="">
      <cdr:nvCxnSpPr>
        <cdr:cNvPr id="2" name="Straight Arrow Connector 1">
          <a:extLst xmlns:a="http://schemas.openxmlformats.org/drawingml/2006/main">
            <a:ext uri="{FF2B5EF4-FFF2-40B4-BE49-F238E27FC236}">
              <a16:creationId xmlns:a16="http://schemas.microsoft.com/office/drawing/2014/main" id="{FEB3A26C-C778-3D12-E00C-986786DFD3E7}"/>
            </a:ext>
          </a:extLst>
        </cdr:cNvPr>
        <cdr:cNvCxnSpPr/>
      </cdr:nvCxnSpPr>
      <cdr:spPr>
        <a:xfrm xmlns:a="http://schemas.openxmlformats.org/drawingml/2006/main">
          <a:off x="5335206" y="711585"/>
          <a:ext cx="455993" cy="1711575"/>
        </a:xfrm>
        <a:prstGeom xmlns:a="http://schemas.openxmlformats.org/drawingml/2006/main" prst="straightConnector1">
          <a:avLst/>
        </a:prstGeom>
        <a:ln xmlns:a="http://schemas.openxmlformats.org/drawingml/2006/main" w="285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0.90317</cdr:x>
      <cdr:y>0.12596</cdr:y>
    </cdr:from>
    <cdr:to>
      <cdr:x>1</cdr:x>
      <cdr:y>0.19698</cdr:y>
    </cdr:to>
    <cdr:sp macro="" textlink="">
      <cdr:nvSpPr>
        <cdr:cNvPr id="4" name="TextBox 3">
          <a:extLst xmlns:a="http://schemas.openxmlformats.org/drawingml/2006/main">
            <a:ext uri="{FF2B5EF4-FFF2-40B4-BE49-F238E27FC236}">
              <a16:creationId xmlns:a16="http://schemas.microsoft.com/office/drawing/2014/main" id="{521195D7-A456-7857-6309-D35043875222}"/>
            </a:ext>
          </a:extLst>
        </cdr:cNvPr>
        <cdr:cNvSpPr txBox="1"/>
      </cdr:nvSpPr>
      <cdr:spPr>
        <a:xfrm xmlns:a="http://schemas.openxmlformats.org/drawingml/2006/main">
          <a:off x="5368066" y="610422"/>
          <a:ext cx="575534" cy="34419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dirty="0">
              <a:solidFill>
                <a:srgbClr val="FF0000"/>
              </a:solidFill>
            </a:rPr>
            <a:t>-</a:t>
          </a:r>
          <a:r>
            <a:rPr lang="en-US" sz="1400" dirty="0">
              <a:solidFill>
                <a:srgbClr val="FF0000"/>
              </a:solidFill>
            </a:rPr>
            <a:t>27</a:t>
          </a:r>
          <a:r>
            <a:rPr lang="en-US" sz="1600" dirty="0">
              <a:solidFill>
                <a:srgbClr val="FF0000"/>
              </a:solidFill>
            </a:rPr>
            <a:t>%</a:t>
          </a:r>
        </a:p>
      </cdr:txBody>
    </cdr:sp>
  </cdr:relSizeAnchor>
</c:userShapes>
</file>

<file path=ppt/drawings/drawing7.xml><?xml version="1.0" encoding="utf-8"?>
<c:userShapes xmlns:c="http://schemas.openxmlformats.org/drawingml/2006/chart">
  <cdr:relSizeAnchor xmlns:cdr="http://schemas.openxmlformats.org/drawingml/2006/chartDrawing">
    <cdr:from>
      <cdr:x>0.05882</cdr:x>
      <cdr:y>0.5347</cdr:y>
    </cdr:from>
    <cdr:to>
      <cdr:x>0.97683</cdr:x>
      <cdr:y>0.5347</cdr:y>
    </cdr:to>
    <cdr:cxnSp macro="">
      <cdr:nvCxnSpPr>
        <cdr:cNvPr id="3" name="Straight Connector 2">
          <a:extLst xmlns:a="http://schemas.openxmlformats.org/drawingml/2006/main">
            <a:ext uri="{FF2B5EF4-FFF2-40B4-BE49-F238E27FC236}">
              <a16:creationId xmlns:a16="http://schemas.microsoft.com/office/drawing/2014/main" id="{33952097-E20D-5B9A-045E-AC1B66E701C5}"/>
            </a:ext>
          </a:extLst>
        </cdr:cNvPr>
        <cdr:cNvCxnSpPr>
          <a:cxnSpLocks xmlns:a="http://schemas.openxmlformats.org/drawingml/2006/main"/>
        </cdr:cNvCxnSpPr>
      </cdr:nvCxnSpPr>
      <cdr:spPr>
        <a:xfrm xmlns:a="http://schemas.openxmlformats.org/drawingml/2006/main">
          <a:off x="354981" y="1271212"/>
          <a:ext cx="5540227" cy="0"/>
        </a:xfrm>
        <a:prstGeom xmlns:a="http://schemas.openxmlformats.org/drawingml/2006/main" prst="line">
          <a:avLst/>
        </a:prstGeom>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8.xml><?xml version="1.0" encoding="utf-8"?>
<c:userShapes xmlns:c="http://schemas.openxmlformats.org/drawingml/2006/chart">
  <cdr:relSizeAnchor xmlns:cdr="http://schemas.openxmlformats.org/drawingml/2006/chartDrawing">
    <cdr:from>
      <cdr:x>0.32406</cdr:x>
      <cdr:y>0.21361</cdr:y>
    </cdr:from>
    <cdr:to>
      <cdr:x>0.94299</cdr:x>
      <cdr:y>0.77311</cdr:y>
    </cdr:to>
    <cdr:cxnSp macro="">
      <cdr:nvCxnSpPr>
        <cdr:cNvPr id="3" name="Straight Arrow Connector 2">
          <a:extLst xmlns:a="http://schemas.openxmlformats.org/drawingml/2006/main">
            <a:ext uri="{FF2B5EF4-FFF2-40B4-BE49-F238E27FC236}">
              <a16:creationId xmlns:a16="http://schemas.microsoft.com/office/drawing/2014/main" id="{12CF60D9-E196-C376-5703-BB886484C9B9}"/>
            </a:ext>
          </a:extLst>
        </cdr:cNvPr>
        <cdr:cNvCxnSpPr/>
      </cdr:nvCxnSpPr>
      <cdr:spPr>
        <a:xfrm xmlns:a="http://schemas.openxmlformats.org/drawingml/2006/main" flipV="1">
          <a:off x="1629784" y="957072"/>
          <a:ext cx="3112708" cy="2506890"/>
        </a:xfrm>
        <a:prstGeom xmlns:a="http://schemas.openxmlformats.org/drawingml/2006/main" prst="straightConnector1">
          <a:avLst/>
        </a:prstGeom>
        <a:ln xmlns:a="http://schemas.openxmlformats.org/drawingml/2006/main" w="1587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0.54862</cdr:x>
      <cdr:y>0.43721</cdr:y>
    </cdr:from>
    <cdr:to>
      <cdr:x>0.68944</cdr:x>
      <cdr:y>0.52018</cdr:y>
    </cdr:to>
    <cdr:sp macro="" textlink="">
      <cdr:nvSpPr>
        <cdr:cNvPr id="6" name="TextBox 5">
          <a:extLst xmlns:a="http://schemas.openxmlformats.org/drawingml/2006/main">
            <a:ext uri="{FF2B5EF4-FFF2-40B4-BE49-F238E27FC236}">
              <a16:creationId xmlns:a16="http://schemas.microsoft.com/office/drawing/2014/main" id="{E0DC37FF-3FB5-6438-E629-B9D85F829C5B}"/>
            </a:ext>
          </a:extLst>
        </cdr:cNvPr>
        <cdr:cNvSpPr txBox="1"/>
      </cdr:nvSpPr>
      <cdr:spPr>
        <a:xfrm xmlns:a="http://schemas.openxmlformats.org/drawingml/2006/main" rot="19376309">
          <a:off x="2759113" y="1958937"/>
          <a:ext cx="708212" cy="37175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400" dirty="0">
              <a:solidFill>
                <a:srgbClr val="FF0000"/>
              </a:solidFill>
            </a:rPr>
            <a:t>+26% </a:t>
          </a:r>
        </a:p>
      </cdr:txBody>
    </cdr:sp>
  </cdr:relSizeAnchor>
</c:userShapes>
</file>

<file path=ppt/drawings/drawing9.xml><?xml version="1.0" encoding="utf-8"?>
<c:userShapes xmlns:c="http://schemas.openxmlformats.org/drawingml/2006/chart">
  <cdr:relSizeAnchor xmlns:cdr="http://schemas.openxmlformats.org/drawingml/2006/chartDrawing">
    <cdr:from>
      <cdr:x>0.95182</cdr:x>
      <cdr:y>0.14461</cdr:y>
    </cdr:from>
    <cdr:to>
      <cdr:x>0.98715</cdr:x>
      <cdr:y>0.5248</cdr:y>
    </cdr:to>
    <cdr:cxnSp macro="">
      <cdr:nvCxnSpPr>
        <cdr:cNvPr id="2" name="Straight Arrow Connector 1">
          <a:extLst xmlns:a="http://schemas.openxmlformats.org/drawingml/2006/main">
            <a:ext uri="{FF2B5EF4-FFF2-40B4-BE49-F238E27FC236}">
              <a16:creationId xmlns:a16="http://schemas.microsoft.com/office/drawing/2014/main" id="{6109E710-2473-67ED-5674-E5858704DDC2}"/>
            </a:ext>
          </a:extLst>
        </cdr:cNvPr>
        <cdr:cNvCxnSpPr>
          <a:cxnSpLocks xmlns:a="http://schemas.openxmlformats.org/drawingml/2006/main"/>
        </cdr:cNvCxnSpPr>
      </cdr:nvCxnSpPr>
      <cdr:spPr>
        <a:xfrm xmlns:a="http://schemas.openxmlformats.org/drawingml/2006/main">
          <a:off x="9747885" y="674370"/>
          <a:ext cx="361786" cy="1772985"/>
        </a:xfrm>
        <a:prstGeom xmlns:a="http://schemas.openxmlformats.org/drawingml/2006/main" prst="straightConnector1">
          <a:avLst/>
        </a:prstGeom>
        <a:ln xmlns:a="http://schemas.openxmlformats.org/drawingml/2006/main" w="34925">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0.93043</cdr:x>
      <cdr:y>0.08237</cdr:y>
    </cdr:from>
    <cdr:to>
      <cdr:x>1</cdr:x>
      <cdr:y>0.14836</cdr:y>
    </cdr:to>
    <cdr:sp macro="" textlink="">
      <cdr:nvSpPr>
        <cdr:cNvPr id="4" name="TextBox 15">
          <a:extLst xmlns:a="http://schemas.openxmlformats.org/drawingml/2006/main">
            <a:ext uri="{FF2B5EF4-FFF2-40B4-BE49-F238E27FC236}">
              <a16:creationId xmlns:a16="http://schemas.microsoft.com/office/drawing/2014/main" id="{8A858222-D772-0F7A-95EA-59B8CB7A9D47}"/>
            </a:ext>
          </a:extLst>
        </cdr:cNvPr>
        <cdr:cNvSpPr txBox="1"/>
      </cdr:nvSpPr>
      <cdr:spPr>
        <a:xfrm xmlns:a="http://schemas.openxmlformats.org/drawingml/2006/main">
          <a:off x="9528810" y="384110"/>
          <a:ext cx="712470"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400" dirty="0">
              <a:solidFill>
                <a:srgbClr val="FF0000"/>
              </a:solidFill>
            </a:rPr>
            <a:t>-51%</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dirty="0"/>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AA5EF57F-E230-4BCC-8B68-CCB3E7CA1C6B}" type="datetimeFigureOut">
              <a:rPr lang="en-US" smtClean="0"/>
              <a:t>11/3/22</a:t>
            </a:fld>
            <a:endParaRPr lang="en-US" dirty="0"/>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dirty="0"/>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0679C929-8D63-46CC-9E41-56A6F3860FBB}" type="slidenum">
              <a:rPr lang="en-US" smtClean="0"/>
              <a:t>‹#›</a:t>
            </a:fld>
            <a:endParaRPr lang="en-US" dirty="0"/>
          </a:p>
        </p:txBody>
      </p:sp>
    </p:spTree>
    <p:extLst>
      <p:ext uri="{BB962C8B-B14F-4D97-AF65-F5344CB8AC3E}">
        <p14:creationId xmlns:p14="http://schemas.microsoft.com/office/powerpoint/2010/main" val="21737438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a:t>
            </a:fld>
            <a:endParaRPr lang="en-US" dirty="0"/>
          </a:p>
        </p:txBody>
      </p:sp>
    </p:spTree>
    <p:extLst>
      <p:ext uri="{BB962C8B-B14F-4D97-AF65-F5344CB8AC3E}">
        <p14:creationId xmlns:p14="http://schemas.microsoft.com/office/powerpoint/2010/main" val="9082080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10</a:t>
            </a:fld>
            <a:endParaRPr lang="en-US" dirty="0"/>
          </a:p>
        </p:txBody>
      </p:sp>
    </p:spTree>
    <p:extLst>
      <p:ext uri="{BB962C8B-B14F-4D97-AF65-F5344CB8AC3E}">
        <p14:creationId xmlns:p14="http://schemas.microsoft.com/office/powerpoint/2010/main" val="32618673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11</a:t>
            </a:fld>
            <a:endParaRPr lang="en-US" dirty="0"/>
          </a:p>
        </p:txBody>
      </p:sp>
    </p:spTree>
    <p:extLst>
      <p:ext uri="{BB962C8B-B14F-4D97-AF65-F5344CB8AC3E}">
        <p14:creationId xmlns:p14="http://schemas.microsoft.com/office/powerpoint/2010/main" val="20068303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12</a:t>
            </a:fld>
            <a:endParaRPr lang="en-US" dirty="0"/>
          </a:p>
        </p:txBody>
      </p:sp>
    </p:spTree>
    <p:extLst>
      <p:ext uri="{BB962C8B-B14F-4D97-AF65-F5344CB8AC3E}">
        <p14:creationId xmlns:p14="http://schemas.microsoft.com/office/powerpoint/2010/main" val="14422635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13</a:t>
            </a:fld>
            <a:endParaRPr lang="en-US" dirty="0"/>
          </a:p>
        </p:txBody>
      </p:sp>
    </p:spTree>
    <p:extLst>
      <p:ext uri="{BB962C8B-B14F-4D97-AF65-F5344CB8AC3E}">
        <p14:creationId xmlns:p14="http://schemas.microsoft.com/office/powerpoint/2010/main" val="27254598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Check if this graph goes back further use last year’s timeline 2.5% (difference between real and nominal)</a:t>
            </a:r>
          </a:p>
          <a:p>
            <a:endParaRPr lang="en-US" dirty="0"/>
          </a:p>
          <a:p>
            <a:r>
              <a:rPr lang="en-US" dirty="0"/>
              <a:t>Switch to Nominal, this and the one later, no Real</a:t>
            </a:r>
          </a:p>
        </p:txBody>
      </p:sp>
      <p:sp>
        <p:nvSpPr>
          <p:cNvPr id="4" name="Slide Number Placeholder 3"/>
          <p:cNvSpPr>
            <a:spLocks noGrp="1"/>
          </p:cNvSpPr>
          <p:nvPr>
            <p:ph type="sldNum" sz="quarter" idx="5"/>
          </p:nvPr>
        </p:nvSpPr>
        <p:spPr/>
        <p:txBody>
          <a:bodyPr/>
          <a:lstStyle/>
          <a:p>
            <a:fld id="{0679C929-8D63-46CC-9E41-56A6F3860FBB}" type="slidenum">
              <a:rPr lang="en-US" smtClean="0"/>
              <a:t>14</a:t>
            </a:fld>
            <a:endParaRPr lang="en-US" dirty="0"/>
          </a:p>
        </p:txBody>
      </p:sp>
    </p:spTree>
    <p:extLst>
      <p:ext uri="{BB962C8B-B14F-4D97-AF65-F5344CB8AC3E}">
        <p14:creationId xmlns:p14="http://schemas.microsoft.com/office/powerpoint/2010/main" val="50075526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15</a:t>
            </a:fld>
            <a:endParaRPr lang="en-US" dirty="0"/>
          </a:p>
        </p:txBody>
      </p:sp>
    </p:spTree>
    <p:extLst>
      <p:ext uri="{BB962C8B-B14F-4D97-AF65-F5344CB8AC3E}">
        <p14:creationId xmlns:p14="http://schemas.microsoft.com/office/powerpoint/2010/main" val="4318421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16</a:t>
            </a:fld>
            <a:endParaRPr lang="en-US" dirty="0"/>
          </a:p>
        </p:txBody>
      </p:sp>
    </p:spTree>
    <p:extLst>
      <p:ext uri="{BB962C8B-B14F-4D97-AF65-F5344CB8AC3E}">
        <p14:creationId xmlns:p14="http://schemas.microsoft.com/office/powerpoint/2010/main" val="19741646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u="sng" dirty="0"/>
          </a:p>
        </p:txBody>
      </p:sp>
      <p:sp>
        <p:nvSpPr>
          <p:cNvPr id="4" name="Slide Number Placeholder 3"/>
          <p:cNvSpPr>
            <a:spLocks noGrp="1"/>
          </p:cNvSpPr>
          <p:nvPr>
            <p:ph type="sldNum" sz="quarter" idx="5"/>
          </p:nvPr>
        </p:nvSpPr>
        <p:spPr/>
        <p:txBody>
          <a:bodyPr/>
          <a:lstStyle/>
          <a:p>
            <a:fld id="{0679C929-8D63-46CC-9E41-56A6F3860FBB}" type="slidenum">
              <a:rPr lang="en-US" smtClean="0"/>
              <a:t>17</a:t>
            </a:fld>
            <a:endParaRPr lang="en-US" dirty="0"/>
          </a:p>
        </p:txBody>
      </p:sp>
    </p:spTree>
    <p:extLst>
      <p:ext uri="{BB962C8B-B14F-4D97-AF65-F5344CB8AC3E}">
        <p14:creationId xmlns:p14="http://schemas.microsoft.com/office/powerpoint/2010/main" val="16791827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18</a:t>
            </a:fld>
            <a:endParaRPr lang="en-US" dirty="0"/>
          </a:p>
        </p:txBody>
      </p:sp>
    </p:spTree>
    <p:extLst>
      <p:ext uri="{BB962C8B-B14F-4D97-AF65-F5344CB8AC3E}">
        <p14:creationId xmlns:p14="http://schemas.microsoft.com/office/powerpoint/2010/main" val="7144250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19</a:t>
            </a:fld>
            <a:endParaRPr lang="en-US" dirty="0"/>
          </a:p>
        </p:txBody>
      </p:sp>
    </p:spTree>
    <p:extLst>
      <p:ext uri="{BB962C8B-B14F-4D97-AF65-F5344CB8AC3E}">
        <p14:creationId xmlns:p14="http://schemas.microsoft.com/office/powerpoint/2010/main" val="20449750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2</a:t>
            </a:fld>
            <a:endParaRPr lang="en-US" dirty="0"/>
          </a:p>
        </p:txBody>
      </p:sp>
    </p:spTree>
    <p:extLst>
      <p:ext uri="{BB962C8B-B14F-4D97-AF65-F5344CB8AC3E}">
        <p14:creationId xmlns:p14="http://schemas.microsoft.com/office/powerpoint/2010/main" val="37330064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OCEANS 11</a:t>
            </a:r>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20</a:t>
            </a:fld>
            <a:endParaRPr lang="en-US" dirty="0"/>
          </a:p>
        </p:txBody>
      </p:sp>
    </p:spTree>
    <p:extLst>
      <p:ext uri="{BB962C8B-B14F-4D97-AF65-F5344CB8AC3E}">
        <p14:creationId xmlns:p14="http://schemas.microsoft.com/office/powerpoint/2010/main" val="2494436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a:t>UPDATE INDICIES</a:t>
            </a:r>
          </a:p>
        </p:txBody>
      </p:sp>
      <p:sp>
        <p:nvSpPr>
          <p:cNvPr id="4" name="Slide Number Placeholder 3"/>
          <p:cNvSpPr>
            <a:spLocks noGrp="1"/>
          </p:cNvSpPr>
          <p:nvPr>
            <p:ph type="sldNum" sz="quarter" idx="5"/>
          </p:nvPr>
        </p:nvSpPr>
        <p:spPr/>
        <p:txBody>
          <a:bodyPr/>
          <a:lstStyle/>
          <a:p>
            <a:fld id="{0679C929-8D63-46CC-9E41-56A6F3860FBB}" type="slidenum">
              <a:rPr lang="en-US" smtClean="0"/>
              <a:t>21</a:t>
            </a:fld>
            <a:endParaRPr lang="en-US" dirty="0"/>
          </a:p>
        </p:txBody>
      </p:sp>
    </p:spTree>
    <p:extLst>
      <p:ext uri="{BB962C8B-B14F-4D97-AF65-F5344CB8AC3E}">
        <p14:creationId xmlns:p14="http://schemas.microsoft.com/office/powerpoint/2010/main" val="635332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22</a:t>
            </a:fld>
            <a:endParaRPr lang="en-US" dirty="0"/>
          </a:p>
        </p:txBody>
      </p:sp>
    </p:spTree>
    <p:extLst>
      <p:ext uri="{BB962C8B-B14F-4D97-AF65-F5344CB8AC3E}">
        <p14:creationId xmlns:p14="http://schemas.microsoft.com/office/powerpoint/2010/main" val="6725974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UPDATE</a:t>
            </a:r>
          </a:p>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23</a:t>
            </a:fld>
            <a:endParaRPr lang="en-US" dirty="0"/>
          </a:p>
        </p:txBody>
      </p:sp>
    </p:spTree>
    <p:extLst>
      <p:ext uri="{BB962C8B-B14F-4D97-AF65-F5344CB8AC3E}">
        <p14:creationId xmlns:p14="http://schemas.microsoft.com/office/powerpoint/2010/main" val="35195337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24</a:t>
            </a:fld>
            <a:endParaRPr lang="en-US" dirty="0"/>
          </a:p>
        </p:txBody>
      </p:sp>
    </p:spTree>
    <p:extLst>
      <p:ext uri="{BB962C8B-B14F-4D97-AF65-F5344CB8AC3E}">
        <p14:creationId xmlns:p14="http://schemas.microsoft.com/office/powerpoint/2010/main" val="35122801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Calc peak market cap % of gdp</a:t>
            </a:r>
          </a:p>
          <a:p>
            <a:endParaRPr lang="en-US" dirty="0"/>
          </a:p>
          <a:p>
            <a:r>
              <a:rPr lang="en-US" dirty="0"/>
              <a:t>The market cap of U.S. equities to GDP was x% and, even after broad declines in the equity markets, is still 151% of GDP</a:t>
            </a:r>
          </a:p>
        </p:txBody>
      </p:sp>
      <p:sp>
        <p:nvSpPr>
          <p:cNvPr id="4" name="Slide Number Placeholder 3"/>
          <p:cNvSpPr>
            <a:spLocks noGrp="1"/>
          </p:cNvSpPr>
          <p:nvPr>
            <p:ph type="sldNum" sz="quarter" idx="5"/>
          </p:nvPr>
        </p:nvSpPr>
        <p:spPr/>
        <p:txBody>
          <a:bodyPr/>
          <a:lstStyle/>
          <a:p>
            <a:fld id="{0679C929-8D63-46CC-9E41-56A6F3860FBB}" type="slidenum">
              <a:rPr lang="en-US" smtClean="0"/>
              <a:t>25</a:t>
            </a:fld>
            <a:endParaRPr lang="en-US" dirty="0"/>
          </a:p>
        </p:txBody>
      </p:sp>
    </p:spTree>
    <p:extLst>
      <p:ext uri="{BB962C8B-B14F-4D97-AF65-F5344CB8AC3E}">
        <p14:creationId xmlns:p14="http://schemas.microsoft.com/office/powerpoint/2010/main" val="28816910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Check 53.7?</a:t>
            </a:r>
          </a:p>
        </p:txBody>
      </p:sp>
      <p:sp>
        <p:nvSpPr>
          <p:cNvPr id="4" name="Slide Number Placeholder 3"/>
          <p:cNvSpPr>
            <a:spLocks noGrp="1"/>
          </p:cNvSpPr>
          <p:nvPr>
            <p:ph type="sldNum" sz="quarter" idx="5"/>
          </p:nvPr>
        </p:nvSpPr>
        <p:spPr/>
        <p:txBody>
          <a:bodyPr/>
          <a:lstStyle/>
          <a:p>
            <a:fld id="{0679C929-8D63-46CC-9E41-56A6F3860FBB}" type="slidenum">
              <a:rPr lang="en-US" smtClean="0"/>
              <a:t>26</a:t>
            </a:fld>
            <a:endParaRPr lang="en-US" dirty="0"/>
          </a:p>
        </p:txBody>
      </p:sp>
    </p:spTree>
    <p:extLst>
      <p:ext uri="{BB962C8B-B14F-4D97-AF65-F5344CB8AC3E}">
        <p14:creationId xmlns:p14="http://schemas.microsoft.com/office/powerpoint/2010/main" val="160840734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27</a:t>
            </a:fld>
            <a:endParaRPr lang="en-US" dirty="0"/>
          </a:p>
        </p:txBody>
      </p:sp>
    </p:spTree>
    <p:extLst>
      <p:ext uri="{BB962C8B-B14F-4D97-AF65-F5344CB8AC3E}">
        <p14:creationId xmlns:p14="http://schemas.microsoft.com/office/powerpoint/2010/main" val="22752983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28</a:t>
            </a:fld>
            <a:endParaRPr lang="en-US" dirty="0"/>
          </a:p>
        </p:txBody>
      </p:sp>
    </p:spTree>
    <p:extLst>
      <p:ext uri="{BB962C8B-B14F-4D97-AF65-F5344CB8AC3E}">
        <p14:creationId xmlns:p14="http://schemas.microsoft.com/office/powerpoint/2010/main" val="140660189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29</a:t>
            </a:fld>
            <a:endParaRPr lang="en-US" dirty="0"/>
          </a:p>
        </p:txBody>
      </p:sp>
    </p:spTree>
    <p:extLst>
      <p:ext uri="{BB962C8B-B14F-4D97-AF65-F5344CB8AC3E}">
        <p14:creationId xmlns:p14="http://schemas.microsoft.com/office/powerpoint/2010/main" val="3491665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Possible Delete</a:t>
            </a:r>
          </a:p>
        </p:txBody>
      </p:sp>
      <p:sp>
        <p:nvSpPr>
          <p:cNvPr id="4" name="Slide Number Placeholder 3"/>
          <p:cNvSpPr>
            <a:spLocks noGrp="1"/>
          </p:cNvSpPr>
          <p:nvPr>
            <p:ph type="sldNum" sz="quarter" idx="5"/>
          </p:nvPr>
        </p:nvSpPr>
        <p:spPr/>
        <p:txBody>
          <a:bodyPr/>
          <a:lstStyle/>
          <a:p>
            <a:fld id="{0679C929-8D63-46CC-9E41-56A6F3860FBB}" type="slidenum">
              <a:rPr lang="en-US" smtClean="0"/>
              <a:t>3</a:t>
            </a:fld>
            <a:endParaRPr lang="en-US" dirty="0"/>
          </a:p>
        </p:txBody>
      </p:sp>
    </p:spTree>
    <p:extLst>
      <p:ext uri="{BB962C8B-B14F-4D97-AF65-F5344CB8AC3E}">
        <p14:creationId xmlns:p14="http://schemas.microsoft.com/office/powerpoint/2010/main" val="915046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Graph is updated as of 9/22</a:t>
            </a:r>
          </a:p>
        </p:txBody>
      </p:sp>
      <p:sp>
        <p:nvSpPr>
          <p:cNvPr id="4" name="Slide Number Placeholder 3"/>
          <p:cNvSpPr>
            <a:spLocks noGrp="1"/>
          </p:cNvSpPr>
          <p:nvPr>
            <p:ph type="sldNum" sz="quarter" idx="5"/>
          </p:nvPr>
        </p:nvSpPr>
        <p:spPr/>
        <p:txBody>
          <a:bodyPr/>
          <a:lstStyle/>
          <a:p>
            <a:fld id="{0679C929-8D63-46CC-9E41-56A6F3860FBB}" type="slidenum">
              <a:rPr lang="en-US" smtClean="0"/>
              <a:t>30</a:t>
            </a:fld>
            <a:endParaRPr lang="en-US" dirty="0"/>
          </a:p>
        </p:txBody>
      </p:sp>
    </p:spTree>
    <p:extLst>
      <p:ext uri="{BB962C8B-B14F-4D97-AF65-F5344CB8AC3E}">
        <p14:creationId xmlns:p14="http://schemas.microsoft.com/office/powerpoint/2010/main" val="26452983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UPDATE GRAPHS and UPDATE RED</a:t>
            </a:r>
          </a:p>
          <a:p>
            <a:endParaRPr lang="en-US" b="1" dirty="0"/>
          </a:p>
          <a:p>
            <a:r>
              <a:rPr lang="en-US" b="1" dirty="0"/>
              <a:t>DOUBLE CHECK U6 DATA</a:t>
            </a:r>
          </a:p>
          <a:p>
            <a:endParaRPr lang="en-US" b="1" dirty="0"/>
          </a:p>
          <a:p>
            <a:r>
              <a:rPr lang="en-US" b="1" dirty="0"/>
              <a:t>DATA is updated for September</a:t>
            </a:r>
          </a:p>
          <a:p>
            <a:endParaRPr lang="en-US" b="1" dirty="0"/>
          </a:p>
          <a:p>
            <a:r>
              <a:rPr lang="en-US" b="1" dirty="0"/>
              <a:t>Unemployment Rate Redundant </a:t>
            </a:r>
          </a:p>
        </p:txBody>
      </p:sp>
      <p:sp>
        <p:nvSpPr>
          <p:cNvPr id="4" name="Slide Number Placeholder 3"/>
          <p:cNvSpPr>
            <a:spLocks noGrp="1"/>
          </p:cNvSpPr>
          <p:nvPr>
            <p:ph type="sldNum" sz="quarter" idx="5"/>
          </p:nvPr>
        </p:nvSpPr>
        <p:spPr/>
        <p:txBody>
          <a:bodyPr/>
          <a:lstStyle/>
          <a:p>
            <a:fld id="{0679C929-8D63-46CC-9E41-56A6F3860FBB}" type="slidenum">
              <a:rPr lang="en-US" smtClean="0"/>
              <a:t>31</a:t>
            </a:fld>
            <a:endParaRPr lang="en-US" dirty="0"/>
          </a:p>
        </p:txBody>
      </p:sp>
    </p:spTree>
    <p:extLst>
      <p:ext uri="{BB962C8B-B14F-4D97-AF65-F5344CB8AC3E}">
        <p14:creationId xmlns:p14="http://schemas.microsoft.com/office/powerpoint/2010/main" val="16823930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Labor Force Part Redundant</a:t>
            </a:r>
          </a:p>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32</a:t>
            </a:fld>
            <a:endParaRPr lang="en-US" dirty="0"/>
          </a:p>
        </p:txBody>
      </p:sp>
    </p:spTree>
    <p:extLst>
      <p:ext uri="{BB962C8B-B14F-4D97-AF65-F5344CB8AC3E}">
        <p14:creationId xmlns:p14="http://schemas.microsoft.com/office/powerpoint/2010/main" val="14940611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33</a:t>
            </a:fld>
            <a:endParaRPr lang="en-US" dirty="0"/>
          </a:p>
        </p:txBody>
      </p:sp>
    </p:spTree>
    <p:extLst>
      <p:ext uri="{BB962C8B-B14F-4D97-AF65-F5344CB8AC3E}">
        <p14:creationId xmlns:p14="http://schemas.microsoft.com/office/powerpoint/2010/main" val="34829896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56.2% JANUARY 2020 to JUNE 2022 (PEAK)</a:t>
            </a:r>
          </a:p>
        </p:txBody>
      </p:sp>
      <p:sp>
        <p:nvSpPr>
          <p:cNvPr id="4" name="Slide Number Placeholder 3"/>
          <p:cNvSpPr>
            <a:spLocks noGrp="1"/>
          </p:cNvSpPr>
          <p:nvPr>
            <p:ph type="sldNum" sz="quarter" idx="5"/>
          </p:nvPr>
        </p:nvSpPr>
        <p:spPr/>
        <p:txBody>
          <a:bodyPr/>
          <a:lstStyle/>
          <a:p>
            <a:fld id="{0679C929-8D63-46CC-9E41-56A6F3860FBB}" type="slidenum">
              <a:rPr lang="en-US" smtClean="0"/>
              <a:t>34</a:t>
            </a:fld>
            <a:endParaRPr lang="en-US" dirty="0"/>
          </a:p>
        </p:txBody>
      </p:sp>
    </p:spTree>
    <p:extLst>
      <p:ext uri="{BB962C8B-B14F-4D97-AF65-F5344CB8AC3E}">
        <p14:creationId xmlns:p14="http://schemas.microsoft.com/office/powerpoint/2010/main" val="30839951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35</a:t>
            </a:fld>
            <a:endParaRPr lang="en-US" dirty="0"/>
          </a:p>
        </p:txBody>
      </p:sp>
    </p:spTree>
    <p:extLst>
      <p:ext uri="{BB962C8B-B14F-4D97-AF65-F5344CB8AC3E}">
        <p14:creationId xmlns:p14="http://schemas.microsoft.com/office/powerpoint/2010/main" val="5189721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baseline="30000" dirty="0"/>
              <a:t>New Mortgage Calc for BOTH</a:t>
            </a:r>
          </a:p>
        </p:txBody>
      </p:sp>
      <p:sp>
        <p:nvSpPr>
          <p:cNvPr id="4" name="Slide Number Placeholder 3"/>
          <p:cNvSpPr>
            <a:spLocks noGrp="1"/>
          </p:cNvSpPr>
          <p:nvPr>
            <p:ph type="sldNum" sz="quarter" idx="5"/>
          </p:nvPr>
        </p:nvSpPr>
        <p:spPr/>
        <p:txBody>
          <a:bodyPr/>
          <a:lstStyle/>
          <a:p>
            <a:fld id="{0679C929-8D63-46CC-9E41-56A6F3860FBB}" type="slidenum">
              <a:rPr lang="en-US" smtClean="0"/>
              <a:t>36</a:t>
            </a:fld>
            <a:endParaRPr lang="en-US" dirty="0"/>
          </a:p>
        </p:txBody>
      </p:sp>
    </p:spTree>
    <p:extLst>
      <p:ext uri="{BB962C8B-B14F-4D97-AF65-F5344CB8AC3E}">
        <p14:creationId xmlns:p14="http://schemas.microsoft.com/office/powerpoint/2010/main" val="23416301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37</a:t>
            </a:fld>
            <a:endParaRPr lang="en-US" dirty="0"/>
          </a:p>
        </p:txBody>
      </p:sp>
    </p:spTree>
    <p:extLst>
      <p:ext uri="{BB962C8B-B14F-4D97-AF65-F5344CB8AC3E}">
        <p14:creationId xmlns:p14="http://schemas.microsoft.com/office/powerpoint/2010/main" val="36972247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38</a:t>
            </a:fld>
            <a:endParaRPr lang="en-US" dirty="0"/>
          </a:p>
        </p:txBody>
      </p:sp>
    </p:spTree>
    <p:extLst>
      <p:ext uri="{BB962C8B-B14F-4D97-AF65-F5344CB8AC3E}">
        <p14:creationId xmlns:p14="http://schemas.microsoft.com/office/powerpoint/2010/main" val="2957690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39</a:t>
            </a:fld>
            <a:endParaRPr lang="en-US" dirty="0"/>
          </a:p>
        </p:txBody>
      </p:sp>
    </p:spTree>
    <p:extLst>
      <p:ext uri="{BB962C8B-B14F-4D97-AF65-F5344CB8AC3E}">
        <p14:creationId xmlns:p14="http://schemas.microsoft.com/office/powerpoint/2010/main" val="30652281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Growth turned negative </a:t>
            </a:r>
          </a:p>
        </p:txBody>
      </p:sp>
      <p:sp>
        <p:nvSpPr>
          <p:cNvPr id="4" name="Slide Number Placeholder 3"/>
          <p:cNvSpPr>
            <a:spLocks noGrp="1"/>
          </p:cNvSpPr>
          <p:nvPr>
            <p:ph type="sldNum" sz="quarter" idx="5"/>
          </p:nvPr>
        </p:nvSpPr>
        <p:spPr/>
        <p:txBody>
          <a:bodyPr/>
          <a:lstStyle/>
          <a:p>
            <a:fld id="{0679C929-8D63-46CC-9E41-56A6F3860FBB}" type="slidenum">
              <a:rPr lang="en-US" smtClean="0"/>
              <a:t>4</a:t>
            </a:fld>
            <a:endParaRPr lang="en-US" dirty="0"/>
          </a:p>
        </p:txBody>
      </p:sp>
    </p:spTree>
    <p:extLst>
      <p:ext uri="{BB962C8B-B14F-4D97-AF65-F5344CB8AC3E}">
        <p14:creationId xmlns:p14="http://schemas.microsoft.com/office/powerpoint/2010/main" val="5939656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40</a:t>
            </a:fld>
            <a:endParaRPr lang="en-US" dirty="0"/>
          </a:p>
        </p:txBody>
      </p:sp>
    </p:spTree>
    <p:extLst>
      <p:ext uri="{BB962C8B-B14F-4D97-AF65-F5344CB8AC3E}">
        <p14:creationId xmlns:p14="http://schemas.microsoft.com/office/powerpoint/2010/main" val="370782064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41</a:t>
            </a:fld>
            <a:endParaRPr lang="en-US" dirty="0"/>
          </a:p>
        </p:txBody>
      </p:sp>
    </p:spTree>
    <p:extLst>
      <p:ext uri="{BB962C8B-B14F-4D97-AF65-F5344CB8AC3E}">
        <p14:creationId xmlns:p14="http://schemas.microsoft.com/office/powerpoint/2010/main" val="5238302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42</a:t>
            </a:fld>
            <a:endParaRPr lang="en-US" dirty="0"/>
          </a:p>
        </p:txBody>
      </p:sp>
    </p:spTree>
    <p:extLst>
      <p:ext uri="{BB962C8B-B14F-4D97-AF65-F5344CB8AC3E}">
        <p14:creationId xmlns:p14="http://schemas.microsoft.com/office/powerpoint/2010/main" val="268794737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43</a:t>
            </a:fld>
            <a:endParaRPr lang="en-US" dirty="0"/>
          </a:p>
        </p:txBody>
      </p:sp>
    </p:spTree>
    <p:extLst>
      <p:ext uri="{BB962C8B-B14F-4D97-AF65-F5344CB8AC3E}">
        <p14:creationId xmlns:p14="http://schemas.microsoft.com/office/powerpoint/2010/main" val="25070571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44</a:t>
            </a:fld>
            <a:endParaRPr lang="en-US" dirty="0"/>
          </a:p>
        </p:txBody>
      </p:sp>
    </p:spTree>
    <p:extLst>
      <p:ext uri="{BB962C8B-B14F-4D97-AF65-F5344CB8AC3E}">
        <p14:creationId xmlns:p14="http://schemas.microsoft.com/office/powerpoint/2010/main" val="16025112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45</a:t>
            </a:fld>
            <a:endParaRPr lang="en-US" dirty="0"/>
          </a:p>
        </p:txBody>
      </p:sp>
    </p:spTree>
    <p:extLst>
      <p:ext uri="{BB962C8B-B14F-4D97-AF65-F5344CB8AC3E}">
        <p14:creationId xmlns:p14="http://schemas.microsoft.com/office/powerpoint/2010/main" val="17514242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ADD MMBbls to call out</a:t>
            </a:r>
          </a:p>
        </p:txBody>
      </p:sp>
      <p:sp>
        <p:nvSpPr>
          <p:cNvPr id="4" name="Slide Number Placeholder 3"/>
          <p:cNvSpPr>
            <a:spLocks noGrp="1"/>
          </p:cNvSpPr>
          <p:nvPr>
            <p:ph type="sldNum" sz="quarter" idx="5"/>
          </p:nvPr>
        </p:nvSpPr>
        <p:spPr/>
        <p:txBody>
          <a:bodyPr/>
          <a:lstStyle/>
          <a:p>
            <a:fld id="{0679C929-8D63-46CC-9E41-56A6F3860FBB}" type="slidenum">
              <a:rPr lang="en-US" smtClean="0"/>
              <a:t>46</a:t>
            </a:fld>
            <a:endParaRPr lang="en-US" dirty="0"/>
          </a:p>
        </p:txBody>
      </p:sp>
    </p:spTree>
    <p:extLst>
      <p:ext uri="{BB962C8B-B14F-4D97-AF65-F5344CB8AC3E}">
        <p14:creationId xmlns:p14="http://schemas.microsoft.com/office/powerpoint/2010/main" val="210786039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47</a:t>
            </a:fld>
            <a:endParaRPr lang="en-US" dirty="0"/>
          </a:p>
        </p:txBody>
      </p:sp>
    </p:spTree>
    <p:extLst>
      <p:ext uri="{BB962C8B-B14F-4D97-AF65-F5344CB8AC3E}">
        <p14:creationId xmlns:p14="http://schemas.microsoft.com/office/powerpoint/2010/main" val="200121712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48</a:t>
            </a:fld>
            <a:endParaRPr lang="en-US" dirty="0"/>
          </a:p>
        </p:txBody>
      </p:sp>
    </p:spTree>
    <p:extLst>
      <p:ext uri="{BB962C8B-B14F-4D97-AF65-F5344CB8AC3E}">
        <p14:creationId xmlns:p14="http://schemas.microsoft.com/office/powerpoint/2010/main" val="74002048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49</a:t>
            </a:fld>
            <a:endParaRPr lang="en-US" dirty="0"/>
          </a:p>
        </p:txBody>
      </p:sp>
    </p:spTree>
    <p:extLst>
      <p:ext uri="{BB962C8B-B14F-4D97-AF65-F5344CB8AC3E}">
        <p14:creationId xmlns:p14="http://schemas.microsoft.com/office/powerpoint/2010/main" val="8031345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Updated, add callout to cases</a:t>
            </a:r>
          </a:p>
        </p:txBody>
      </p:sp>
      <p:sp>
        <p:nvSpPr>
          <p:cNvPr id="4" name="Slide Number Placeholder 3"/>
          <p:cNvSpPr>
            <a:spLocks noGrp="1"/>
          </p:cNvSpPr>
          <p:nvPr>
            <p:ph type="sldNum" sz="quarter" idx="5"/>
          </p:nvPr>
        </p:nvSpPr>
        <p:spPr/>
        <p:txBody>
          <a:bodyPr/>
          <a:lstStyle/>
          <a:p>
            <a:fld id="{0679C929-8D63-46CC-9E41-56A6F3860FBB}" type="slidenum">
              <a:rPr lang="en-US" smtClean="0"/>
              <a:t>5</a:t>
            </a:fld>
            <a:endParaRPr lang="en-US" dirty="0"/>
          </a:p>
        </p:txBody>
      </p:sp>
    </p:spTree>
    <p:extLst>
      <p:ext uri="{BB962C8B-B14F-4D97-AF65-F5344CB8AC3E}">
        <p14:creationId xmlns:p14="http://schemas.microsoft.com/office/powerpoint/2010/main" val="268120093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50</a:t>
            </a:fld>
            <a:endParaRPr lang="en-US" dirty="0"/>
          </a:p>
        </p:txBody>
      </p:sp>
    </p:spTree>
    <p:extLst>
      <p:ext uri="{BB962C8B-B14F-4D97-AF65-F5344CB8AC3E}">
        <p14:creationId xmlns:p14="http://schemas.microsoft.com/office/powerpoint/2010/main" val="13339301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51</a:t>
            </a:fld>
            <a:endParaRPr lang="en-US" dirty="0"/>
          </a:p>
        </p:txBody>
      </p:sp>
    </p:spTree>
    <p:extLst>
      <p:ext uri="{BB962C8B-B14F-4D97-AF65-F5344CB8AC3E}">
        <p14:creationId xmlns:p14="http://schemas.microsoft.com/office/powerpoint/2010/main" val="81765798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52</a:t>
            </a:fld>
            <a:endParaRPr lang="en-US" dirty="0"/>
          </a:p>
        </p:txBody>
      </p:sp>
    </p:spTree>
    <p:extLst>
      <p:ext uri="{BB962C8B-B14F-4D97-AF65-F5344CB8AC3E}">
        <p14:creationId xmlns:p14="http://schemas.microsoft.com/office/powerpoint/2010/main" val="32884452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53</a:t>
            </a:fld>
            <a:endParaRPr lang="en-US" dirty="0"/>
          </a:p>
        </p:txBody>
      </p:sp>
    </p:spTree>
    <p:extLst>
      <p:ext uri="{BB962C8B-B14F-4D97-AF65-F5344CB8AC3E}">
        <p14:creationId xmlns:p14="http://schemas.microsoft.com/office/powerpoint/2010/main" val="26708298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54</a:t>
            </a:fld>
            <a:endParaRPr lang="en-US" dirty="0"/>
          </a:p>
        </p:txBody>
      </p:sp>
    </p:spTree>
    <p:extLst>
      <p:ext uri="{BB962C8B-B14F-4D97-AF65-F5344CB8AC3E}">
        <p14:creationId xmlns:p14="http://schemas.microsoft.com/office/powerpoint/2010/main" val="4381121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55</a:t>
            </a:fld>
            <a:endParaRPr lang="en-US" dirty="0"/>
          </a:p>
        </p:txBody>
      </p:sp>
    </p:spTree>
    <p:extLst>
      <p:ext uri="{BB962C8B-B14F-4D97-AF65-F5344CB8AC3E}">
        <p14:creationId xmlns:p14="http://schemas.microsoft.com/office/powerpoint/2010/main" val="369152405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56</a:t>
            </a:fld>
            <a:endParaRPr lang="en-US" dirty="0"/>
          </a:p>
        </p:txBody>
      </p:sp>
    </p:spTree>
    <p:extLst>
      <p:ext uri="{BB962C8B-B14F-4D97-AF65-F5344CB8AC3E}">
        <p14:creationId xmlns:p14="http://schemas.microsoft.com/office/powerpoint/2010/main" val="226018324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57</a:t>
            </a:fld>
            <a:endParaRPr lang="en-US" dirty="0"/>
          </a:p>
        </p:txBody>
      </p:sp>
    </p:spTree>
    <p:extLst>
      <p:ext uri="{BB962C8B-B14F-4D97-AF65-F5344CB8AC3E}">
        <p14:creationId xmlns:p14="http://schemas.microsoft.com/office/powerpoint/2010/main" val="36349651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58</a:t>
            </a:fld>
            <a:endParaRPr lang="en-US" dirty="0"/>
          </a:p>
        </p:txBody>
      </p:sp>
    </p:spTree>
    <p:extLst>
      <p:ext uri="{BB962C8B-B14F-4D97-AF65-F5344CB8AC3E}">
        <p14:creationId xmlns:p14="http://schemas.microsoft.com/office/powerpoint/2010/main" val="158723676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59</a:t>
            </a:fld>
            <a:endParaRPr lang="en-US" dirty="0"/>
          </a:p>
        </p:txBody>
      </p:sp>
    </p:spTree>
    <p:extLst>
      <p:ext uri="{BB962C8B-B14F-4D97-AF65-F5344CB8AC3E}">
        <p14:creationId xmlns:p14="http://schemas.microsoft.com/office/powerpoint/2010/main" val="4236916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EVERYWHERE ELSE WE DO NOT CAPITALIZE TRILLION/BILLION</a:t>
            </a:r>
          </a:p>
        </p:txBody>
      </p:sp>
      <p:sp>
        <p:nvSpPr>
          <p:cNvPr id="4" name="Slide Number Placeholder 3"/>
          <p:cNvSpPr>
            <a:spLocks noGrp="1"/>
          </p:cNvSpPr>
          <p:nvPr>
            <p:ph type="sldNum" sz="quarter" idx="5"/>
          </p:nvPr>
        </p:nvSpPr>
        <p:spPr/>
        <p:txBody>
          <a:bodyPr/>
          <a:lstStyle/>
          <a:p>
            <a:fld id="{0679C929-8D63-46CC-9E41-56A6F3860FBB}" type="slidenum">
              <a:rPr lang="en-US" smtClean="0"/>
              <a:t>6</a:t>
            </a:fld>
            <a:endParaRPr lang="en-US" dirty="0"/>
          </a:p>
        </p:txBody>
      </p:sp>
    </p:spTree>
    <p:extLst>
      <p:ext uri="{BB962C8B-B14F-4D97-AF65-F5344CB8AC3E}">
        <p14:creationId xmlns:p14="http://schemas.microsoft.com/office/powerpoint/2010/main" val="282014535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60</a:t>
            </a:fld>
            <a:endParaRPr lang="en-US" dirty="0"/>
          </a:p>
        </p:txBody>
      </p:sp>
    </p:spTree>
    <p:extLst>
      <p:ext uri="{BB962C8B-B14F-4D97-AF65-F5344CB8AC3E}">
        <p14:creationId xmlns:p14="http://schemas.microsoft.com/office/powerpoint/2010/main" val="305191586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61</a:t>
            </a:fld>
            <a:endParaRPr lang="en-US" dirty="0"/>
          </a:p>
        </p:txBody>
      </p:sp>
    </p:spTree>
    <p:extLst>
      <p:ext uri="{BB962C8B-B14F-4D97-AF65-F5344CB8AC3E}">
        <p14:creationId xmlns:p14="http://schemas.microsoft.com/office/powerpoint/2010/main" val="276380485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5"/>
          </p:nvPr>
        </p:nvSpPr>
        <p:spPr/>
        <p:txBody>
          <a:bodyPr/>
          <a:lstStyle/>
          <a:p>
            <a:fld id="{0679C929-8D63-46CC-9E41-56A6F3860FBB}" type="slidenum">
              <a:rPr lang="en-US" smtClean="0"/>
              <a:t>62</a:t>
            </a:fld>
            <a:endParaRPr lang="en-US" dirty="0"/>
          </a:p>
        </p:txBody>
      </p:sp>
    </p:spTree>
    <p:extLst>
      <p:ext uri="{BB962C8B-B14F-4D97-AF65-F5344CB8AC3E}">
        <p14:creationId xmlns:p14="http://schemas.microsoft.com/office/powerpoint/2010/main" val="383320383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63</a:t>
            </a:fld>
            <a:endParaRPr lang="en-US" dirty="0"/>
          </a:p>
        </p:txBody>
      </p:sp>
    </p:spTree>
    <p:extLst>
      <p:ext uri="{BB962C8B-B14F-4D97-AF65-F5344CB8AC3E}">
        <p14:creationId xmlns:p14="http://schemas.microsoft.com/office/powerpoint/2010/main" val="16379347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64</a:t>
            </a:fld>
            <a:endParaRPr lang="en-US" dirty="0"/>
          </a:p>
        </p:txBody>
      </p:sp>
    </p:spTree>
    <p:extLst>
      <p:ext uri="{BB962C8B-B14F-4D97-AF65-F5344CB8AC3E}">
        <p14:creationId xmlns:p14="http://schemas.microsoft.com/office/powerpoint/2010/main" val="12005122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65</a:t>
            </a:fld>
            <a:endParaRPr lang="en-US" dirty="0"/>
          </a:p>
        </p:txBody>
      </p:sp>
    </p:spTree>
    <p:extLst>
      <p:ext uri="{BB962C8B-B14F-4D97-AF65-F5344CB8AC3E}">
        <p14:creationId xmlns:p14="http://schemas.microsoft.com/office/powerpoint/2010/main" val="210524725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66</a:t>
            </a:fld>
            <a:endParaRPr lang="en-US" dirty="0"/>
          </a:p>
        </p:txBody>
      </p:sp>
    </p:spTree>
    <p:extLst>
      <p:ext uri="{BB962C8B-B14F-4D97-AF65-F5344CB8AC3E}">
        <p14:creationId xmlns:p14="http://schemas.microsoft.com/office/powerpoint/2010/main" val="390598171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67</a:t>
            </a:fld>
            <a:endParaRPr lang="en-US" dirty="0"/>
          </a:p>
        </p:txBody>
      </p:sp>
    </p:spTree>
    <p:extLst>
      <p:ext uri="{BB962C8B-B14F-4D97-AF65-F5344CB8AC3E}">
        <p14:creationId xmlns:p14="http://schemas.microsoft.com/office/powerpoint/2010/main" val="288633321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68</a:t>
            </a:fld>
            <a:endParaRPr lang="en-US" dirty="0"/>
          </a:p>
        </p:txBody>
      </p:sp>
    </p:spTree>
    <p:extLst>
      <p:ext uri="{BB962C8B-B14F-4D97-AF65-F5344CB8AC3E}">
        <p14:creationId xmlns:p14="http://schemas.microsoft.com/office/powerpoint/2010/main" val="33672608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0679C929-8D63-46CC-9E41-56A6F3860FBB}" type="slidenum">
              <a:rPr lang="en-US" smtClean="0"/>
              <a:t>69</a:t>
            </a:fld>
            <a:endParaRPr lang="en-US" dirty="0"/>
          </a:p>
        </p:txBody>
      </p:sp>
    </p:spTree>
    <p:extLst>
      <p:ext uri="{BB962C8B-B14F-4D97-AF65-F5344CB8AC3E}">
        <p14:creationId xmlns:p14="http://schemas.microsoft.com/office/powerpoint/2010/main" val="8179678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a:t>
            </a:fld>
            <a:endParaRPr lang="en-US" dirty="0"/>
          </a:p>
        </p:txBody>
      </p:sp>
    </p:spTree>
    <p:extLst>
      <p:ext uri="{BB962C8B-B14F-4D97-AF65-F5344CB8AC3E}">
        <p14:creationId xmlns:p14="http://schemas.microsoft.com/office/powerpoint/2010/main" val="26530570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70</a:t>
            </a:fld>
            <a:endParaRPr lang="en-US" dirty="0"/>
          </a:p>
        </p:txBody>
      </p:sp>
    </p:spTree>
    <p:extLst>
      <p:ext uri="{BB962C8B-B14F-4D97-AF65-F5344CB8AC3E}">
        <p14:creationId xmlns:p14="http://schemas.microsoft.com/office/powerpoint/2010/main" val="381211348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71</a:t>
            </a:fld>
            <a:endParaRPr lang="en-US" dirty="0"/>
          </a:p>
        </p:txBody>
      </p:sp>
    </p:spTree>
    <p:extLst>
      <p:ext uri="{BB962C8B-B14F-4D97-AF65-F5344CB8AC3E}">
        <p14:creationId xmlns:p14="http://schemas.microsoft.com/office/powerpoint/2010/main" val="115312155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72</a:t>
            </a:fld>
            <a:endParaRPr lang="en-US" dirty="0"/>
          </a:p>
        </p:txBody>
      </p:sp>
    </p:spTree>
    <p:extLst>
      <p:ext uri="{BB962C8B-B14F-4D97-AF65-F5344CB8AC3E}">
        <p14:creationId xmlns:p14="http://schemas.microsoft.com/office/powerpoint/2010/main" val="82791300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73</a:t>
            </a:fld>
            <a:endParaRPr lang="en-US" dirty="0"/>
          </a:p>
        </p:txBody>
      </p:sp>
    </p:spTree>
    <p:extLst>
      <p:ext uri="{BB962C8B-B14F-4D97-AF65-F5344CB8AC3E}">
        <p14:creationId xmlns:p14="http://schemas.microsoft.com/office/powerpoint/2010/main" val="70458100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74</a:t>
            </a:fld>
            <a:endParaRPr lang="en-US" dirty="0"/>
          </a:p>
        </p:txBody>
      </p:sp>
    </p:spTree>
    <p:extLst>
      <p:ext uri="{BB962C8B-B14F-4D97-AF65-F5344CB8AC3E}">
        <p14:creationId xmlns:p14="http://schemas.microsoft.com/office/powerpoint/2010/main" val="384013820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75</a:t>
            </a:fld>
            <a:endParaRPr lang="en-US" dirty="0"/>
          </a:p>
        </p:txBody>
      </p:sp>
    </p:spTree>
    <p:extLst>
      <p:ext uri="{BB962C8B-B14F-4D97-AF65-F5344CB8AC3E}">
        <p14:creationId xmlns:p14="http://schemas.microsoft.com/office/powerpoint/2010/main" val="14741907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679C929-8D63-46CC-9E41-56A6F3860FBB}" type="slidenum">
              <a:rPr lang="en-US" smtClean="0"/>
              <a:t>76</a:t>
            </a:fld>
            <a:endParaRPr lang="en-US" dirty="0"/>
          </a:p>
        </p:txBody>
      </p:sp>
    </p:spTree>
    <p:extLst>
      <p:ext uri="{BB962C8B-B14F-4D97-AF65-F5344CB8AC3E}">
        <p14:creationId xmlns:p14="http://schemas.microsoft.com/office/powerpoint/2010/main" val="35193841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FIX THIS STILL</a:t>
            </a:r>
          </a:p>
        </p:txBody>
      </p:sp>
      <p:sp>
        <p:nvSpPr>
          <p:cNvPr id="4" name="Slide Number Placeholder 3"/>
          <p:cNvSpPr>
            <a:spLocks noGrp="1"/>
          </p:cNvSpPr>
          <p:nvPr>
            <p:ph type="sldNum" sz="quarter" idx="5"/>
          </p:nvPr>
        </p:nvSpPr>
        <p:spPr/>
        <p:txBody>
          <a:bodyPr/>
          <a:lstStyle/>
          <a:p>
            <a:fld id="{0679C929-8D63-46CC-9E41-56A6F3860FBB}" type="slidenum">
              <a:rPr lang="en-US" smtClean="0"/>
              <a:t>8</a:t>
            </a:fld>
            <a:endParaRPr lang="en-US" dirty="0"/>
          </a:p>
        </p:txBody>
      </p:sp>
    </p:spTree>
    <p:extLst>
      <p:ext uri="{BB962C8B-B14F-4D97-AF65-F5344CB8AC3E}">
        <p14:creationId xmlns:p14="http://schemas.microsoft.com/office/powerpoint/2010/main" val="1277076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GET EXACT NUMBER</a:t>
            </a:r>
          </a:p>
          <a:p>
            <a:endParaRPr lang="en-US" dirty="0"/>
          </a:p>
          <a:p>
            <a:r>
              <a:rPr lang="en-US" dirty="0"/>
              <a:t>GRAPH IS UPDATED</a:t>
            </a:r>
          </a:p>
        </p:txBody>
      </p:sp>
      <p:sp>
        <p:nvSpPr>
          <p:cNvPr id="4" name="Slide Number Placeholder 3"/>
          <p:cNvSpPr>
            <a:spLocks noGrp="1"/>
          </p:cNvSpPr>
          <p:nvPr>
            <p:ph type="sldNum" sz="quarter" idx="5"/>
          </p:nvPr>
        </p:nvSpPr>
        <p:spPr/>
        <p:txBody>
          <a:bodyPr/>
          <a:lstStyle/>
          <a:p>
            <a:fld id="{0679C929-8D63-46CC-9E41-56A6F3860FBB}" type="slidenum">
              <a:rPr lang="en-US" smtClean="0"/>
              <a:t>9</a:t>
            </a:fld>
            <a:endParaRPr lang="en-US" dirty="0"/>
          </a:p>
        </p:txBody>
      </p:sp>
    </p:spTree>
    <p:extLst>
      <p:ext uri="{BB962C8B-B14F-4D97-AF65-F5344CB8AC3E}">
        <p14:creationId xmlns:p14="http://schemas.microsoft.com/office/powerpoint/2010/main" val="367135270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5.emf"/></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74BEA91A-7B09-4943-A45F-3A62B97B4189}"/>
              </a:ext>
            </a:extLst>
          </p:cNvPr>
          <p:cNvGrpSpPr/>
          <p:nvPr userDrawn="1"/>
        </p:nvGrpSpPr>
        <p:grpSpPr>
          <a:xfrm>
            <a:off x="2988803" y="1650194"/>
            <a:ext cx="9203198" cy="5207803"/>
            <a:chOff x="2988803" y="1650194"/>
            <a:chExt cx="9203198" cy="5207803"/>
          </a:xfrm>
        </p:grpSpPr>
        <p:cxnSp>
          <p:nvCxnSpPr>
            <p:cNvPr id="11" name="Straight Connector 10">
              <a:extLst>
                <a:ext uri="{FF2B5EF4-FFF2-40B4-BE49-F238E27FC236}">
                  <a16:creationId xmlns:a16="http://schemas.microsoft.com/office/drawing/2014/main" id="{D43D5606-E7FD-DE44-8550-85EC7505A31A}"/>
                </a:ext>
              </a:extLst>
            </p:cNvPr>
            <p:cNvCxnSpPr>
              <a:cxnSpLocks/>
            </p:cNvCxnSpPr>
            <p:nvPr userDrawn="1"/>
          </p:nvCxnSpPr>
          <p:spPr>
            <a:xfrm>
              <a:off x="3044632" y="5152876"/>
              <a:ext cx="6099368"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4C3E7F6-9AAA-E940-8A87-5AE102E0C31F}"/>
                </a:ext>
              </a:extLst>
            </p:cNvPr>
            <p:cNvCxnSpPr>
              <a:cxnSpLocks/>
            </p:cNvCxnSpPr>
            <p:nvPr userDrawn="1"/>
          </p:nvCxnSpPr>
          <p:spPr>
            <a:xfrm>
              <a:off x="9144000" y="1714430"/>
              <a:ext cx="0" cy="343844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F45E-2171-F642-B3C2-E9CC89208691}"/>
                </a:ext>
              </a:extLst>
            </p:cNvPr>
            <p:cNvCxnSpPr>
              <a:cxnSpLocks/>
            </p:cNvCxnSpPr>
            <p:nvPr userDrawn="1"/>
          </p:nvCxnSpPr>
          <p:spPr>
            <a:xfrm>
              <a:off x="3045481" y="4684341"/>
              <a:ext cx="0" cy="468535"/>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DB39185-2A12-F94C-90A8-25A82D1AA6CD}"/>
                </a:ext>
              </a:extLst>
            </p:cNvPr>
            <p:cNvCxnSpPr>
              <a:cxnSpLocks/>
            </p:cNvCxnSpPr>
            <p:nvPr userDrawn="1"/>
          </p:nvCxnSpPr>
          <p:spPr>
            <a:xfrm flipH="1">
              <a:off x="8826759" y="1714432"/>
              <a:ext cx="31724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ABC06188-511C-D944-A7EF-9F0B36CA4731}"/>
                </a:ext>
              </a:extLst>
            </p:cNvPr>
            <p:cNvSpPr/>
            <p:nvPr userDrawn="1"/>
          </p:nvSpPr>
          <p:spPr>
            <a:xfrm>
              <a:off x="9079765" y="1650194"/>
              <a:ext cx="128470" cy="128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847F6709-AD9D-C747-8D42-E2B269580DA9}"/>
                </a:ext>
              </a:extLst>
            </p:cNvPr>
            <p:cNvSpPr/>
            <p:nvPr userDrawn="1"/>
          </p:nvSpPr>
          <p:spPr>
            <a:xfrm>
              <a:off x="2988803" y="5088640"/>
              <a:ext cx="128470" cy="128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4164ECE2-A1C3-374C-864A-29FF6BF7992B}"/>
                </a:ext>
              </a:extLst>
            </p:cNvPr>
            <p:cNvSpPr/>
            <p:nvPr userDrawn="1"/>
          </p:nvSpPr>
          <p:spPr>
            <a:xfrm>
              <a:off x="9079765" y="5088640"/>
              <a:ext cx="128470" cy="128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39">
              <a:extLst>
                <a:ext uri="{FF2B5EF4-FFF2-40B4-BE49-F238E27FC236}">
                  <a16:creationId xmlns:a16="http://schemas.microsoft.com/office/drawing/2014/main" id="{5FD633A7-4D7A-1A4C-BFE5-3AF2BE389065}"/>
                </a:ext>
              </a:extLst>
            </p:cNvPr>
            <p:cNvSpPr/>
            <p:nvPr userDrawn="1"/>
          </p:nvSpPr>
          <p:spPr>
            <a:xfrm>
              <a:off x="10541215" y="5913876"/>
              <a:ext cx="128470" cy="128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1" name="Straight Connector 40">
              <a:extLst>
                <a:ext uri="{FF2B5EF4-FFF2-40B4-BE49-F238E27FC236}">
                  <a16:creationId xmlns:a16="http://schemas.microsoft.com/office/drawing/2014/main" id="{59B0367B-48D7-5E46-A8E7-57503BD0040F}"/>
                </a:ext>
              </a:extLst>
            </p:cNvPr>
            <p:cNvCxnSpPr>
              <a:cxnSpLocks/>
            </p:cNvCxnSpPr>
            <p:nvPr userDrawn="1"/>
          </p:nvCxnSpPr>
          <p:spPr>
            <a:xfrm>
              <a:off x="9147369" y="5143568"/>
              <a:ext cx="3044632" cy="1714429"/>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5" name="Title 44">
            <a:extLst>
              <a:ext uri="{FF2B5EF4-FFF2-40B4-BE49-F238E27FC236}">
                <a16:creationId xmlns:a16="http://schemas.microsoft.com/office/drawing/2014/main" id="{CD84B89D-F123-E949-A943-D6E2464EF5A0}"/>
              </a:ext>
            </a:extLst>
          </p:cNvPr>
          <p:cNvSpPr>
            <a:spLocks noGrp="1"/>
          </p:cNvSpPr>
          <p:nvPr userDrawn="1">
            <p:ph type="title" hasCustomPrompt="1"/>
          </p:nvPr>
        </p:nvSpPr>
        <p:spPr>
          <a:xfrm>
            <a:off x="2511277" y="3323076"/>
            <a:ext cx="6315474" cy="1325563"/>
          </a:xfrm>
        </p:spPr>
        <p:txBody>
          <a:bodyPr/>
          <a:lstStyle>
            <a:lvl1pPr>
              <a:defRPr b="0" i="0">
                <a:solidFill>
                  <a:schemeClr val="bg1"/>
                </a:solidFill>
                <a:latin typeface="Calibri" panose="020F0502020204030204" pitchFamily="34" charset="0"/>
                <a:cs typeface="Calibri" panose="020F0502020204030204" pitchFamily="34" charset="0"/>
              </a:defRPr>
            </a:lvl1pPr>
          </a:lstStyle>
          <a:p>
            <a:r>
              <a:rPr lang="en-US"/>
              <a:t>HEADLINE 2018</a:t>
            </a:r>
            <a:br>
              <a:rPr lang="en-US"/>
            </a:br>
            <a:r>
              <a:rPr lang="en-US"/>
              <a:t>PRESENTATION</a:t>
            </a:r>
          </a:p>
        </p:txBody>
      </p:sp>
      <p:grpSp>
        <p:nvGrpSpPr>
          <p:cNvPr id="53" name="Group 52">
            <a:extLst>
              <a:ext uri="{FF2B5EF4-FFF2-40B4-BE49-F238E27FC236}">
                <a16:creationId xmlns:a16="http://schemas.microsoft.com/office/drawing/2014/main" id="{80F13805-9715-E04B-9B79-6847151E9117}"/>
              </a:ext>
            </a:extLst>
          </p:cNvPr>
          <p:cNvGrpSpPr/>
          <p:nvPr userDrawn="1"/>
        </p:nvGrpSpPr>
        <p:grpSpPr>
          <a:xfrm>
            <a:off x="-20171" y="-1197"/>
            <a:ext cx="6798822" cy="3323819"/>
            <a:chOff x="-20171" y="-1197"/>
            <a:chExt cx="6798822" cy="3323819"/>
          </a:xfrm>
        </p:grpSpPr>
        <p:grpSp>
          <p:nvGrpSpPr>
            <p:cNvPr id="27" name="Group 26">
              <a:extLst>
                <a:ext uri="{FF2B5EF4-FFF2-40B4-BE49-F238E27FC236}">
                  <a16:creationId xmlns:a16="http://schemas.microsoft.com/office/drawing/2014/main" id="{8CC87913-23BE-ED4F-AD02-C4AF4726FCC3}"/>
                </a:ext>
              </a:extLst>
            </p:cNvPr>
            <p:cNvGrpSpPr/>
            <p:nvPr userDrawn="1"/>
          </p:nvGrpSpPr>
          <p:grpSpPr>
            <a:xfrm>
              <a:off x="3044632" y="1714430"/>
              <a:ext cx="3734019" cy="1367822"/>
              <a:chOff x="3044632" y="1571861"/>
              <a:chExt cx="3734019" cy="1367822"/>
            </a:xfrm>
          </p:grpSpPr>
          <p:cxnSp>
            <p:nvCxnSpPr>
              <p:cNvPr id="9" name="Straight Connector 8">
                <a:extLst>
                  <a:ext uri="{FF2B5EF4-FFF2-40B4-BE49-F238E27FC236}">
                    <a16:creationId xmlns:a16="http://schemas.microsoft.com/office/drawing/2014/main" id="{A379645C-6123-E545-BA60-2894F89EF43A}"/>
                  </a:ext>
                </a:extLst>
              </p:cNvPr>
              <p:cNvCxnSpPr>
                <a:cxnSpLocks/>
              </p:cNvCxnSpPr>
              <p:nvPr userDrawn="1"/>
            </p:nvCxnSpPr>
            <p:spPr>
              <a:xfrm>
                <a:off x="3044632" y="1571861"/>
                <a:ext cx="3734019" cy="0"/>
              </a:xfrm>
              <a:prstGeom prst="line">
                <a:avLst/>
              </a:prstGeom>
              <a:ln w="12700">
                <a:no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8AE2FFA-DA37-8548-83FF-878283DC50EF}"/>
                  </a:ext>
                </a:extLst>
              </p:cNvPr>
              <p:cNvCxnSpPr>
                <a:cxnSpLocks/>
              </p:cNvCxnSpPr>
              <p:nvPr userDrawn="1"/>
            </p:nvCxnSpPr>
            <p:spPr>
              <a:xfrm>
                <a:off x="3053038" y="1571861"/>
                <a:ext cx="0" cy="1367822"/>
              </a:xfrm>
              <a:prstGeom prst="line">
                <a:avLst/>
              </a:prstGeom>
              <a:ln w="12700">
                <a:noFill/>
              </a:ln>
            </p:spPr>
            <p:style>
              <a:lnRef idx="1">
                <a:schemeClr val="accent1"/>
              </a:lnRef>
              <a:fillRef idx="0">
                <a:schemeClr val="accent1"/>
              </a:fillRef>
              <a:effectRef idx="0">
                <a:schemeClr val="accent1"/>
              </a:effectRef>
              <a:fontRef idx="minor">
                <a:schemeClr val="tx1"/>
              </a:fontRef>
            </p:style>
          </p:cxnSp>
        </p:grpSp>
        <p:sp>
          <p:nvSpPr>
            <p:cNvPr id="34" name="Rectangle 33">
              <a:extLst>
                <a:ext uri="{FF2B5EF4-FFF2-40B4-BE49-F238E27FC236}">
                  <a16:creationId xmlns:a16="http://schemas.microsoft.com/office/drawing/2014/main" id="{9DC35479-923E-4641-8535-0E5212782B9E}"/>
                </a:ext>
              </a:extLst>
            </p:cNvPr>
            <p:cNvSpPr/>
            <p:nvPr userDrawn="1"/>
          </p:nvSpPr>
          <p:spPr>
            <a:xfrm>
              <a:off x="1393846" y="770308"/>
              <a:ext cx="128470" cy="128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6" name="Straight Connector 35">
              <a:extLst>
                <a:ext uri="{FF2B5EF4-FFF2-40B4-BE49-F238E27FC236}">
                  <a16:creationId xmlns:a16="http://schemas.microsoft.com/office/drawing/2014/main" id="{F2A46258-49B3-1847-BAE3-6109878DD1DB}"/>
                </a:ext>
              </a:extLst>
            </p:cNvPr>
            <p:cNvCxnSpPr>
              <a:cxnSpLocks/>
            </p:cNvCxnSpPr>
            <p:nvPr userDrawn="1"/>
          </p:nvCxnSpPr>
          <p:spPr>
            <a:xfrm>
              <a:off x="0" y="0"/>
              <a:ext cx="3044632" cy="1714429"/>
            </a:xfrm>
            <a:prstGeom prst="line">
              <a:avLst/>
            </a:prstGeom>
            <a:ln w="12700">
              <a:no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F87EC7F0-D550-B64A-8521-E189D668F462}"/>
                </a:ext>
              </a:extLst>
            </p:cNvPr>
            <p:cNvSpPr/>
            <p:nvPr userDrawn="1"/>
          </p:nvSpPr>
          <p:spPr>
            <a:xfrm>
              <a:off x="2988803" y="1650194"/>
              <a:ext cx="128470" cy="128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41">
              <a:extLst>
                <a:ext uri="{FF2B5EF4-FFF2-40B4-BE49-F238E27FC236}">
                  <a16:creationId xmlns:a16="http://schemas.microsoft.com/office/drawing/2014/main" id="{8F789CF6-193B-F742-9727-099517E8B36D}"/>
                </a:ext>
              </a:extLst>
            </p:cNvPr>
            <p:cNvCxnSpPr>
              <a:cxnSpLocks/>
            </p:cNvCxnSpPr>
            <p:nvPr userDrawn="1"/>
          </p:nvCxnSpPr>
          <p:spPr>
            <a:xfrm>
              <a:off x="-20171" y="-1197"/>
              <a:ext cx="3068172" cy="171682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1821A2E-13B4-ED45-8605-693674FC8D2E}"/>
                </a:ext>
              </a:extLst>
            </p:cNvPr>
            <p:cNvCxnSpPr>
              <a:cxnSpLocks/>
            </p:cNvCxnSpPr>
            <p:nvPr userDrawn="1"/>
          </p:nvCxnSpPr>
          <p:spPr>
            <a:xfrm>
              <a:off x="3045481" y="1723858"/>
              <a:ext cx="0" cy="1598764"/>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9FD480A-EC4B-5747-8734-0CB73B42E737}"/>
                </a:ext>
              </a:extLst>
            </p:cNvPr>
            <p:cNvCxnSpPr>
              <a:cxnSpLocks/>
            </p:cNvCxnSpPr>
            <p:nvPr userDrawn="1"/>
          </p:nvCxnSpPr>
          <p:spPr>
            <a:xfrm flipH="1">
              <a:off x="3032542" y="1714432"/>
              <a:ext cx="2327109"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56" name="Picture 55">
            <a:extLst>
              <a:ext uri="{FF2B5EF4-FFF2-40B4-BE49-F238E27FC236}">
                <a16:creationId xmlns:a16="http://schemas.microsoft.com/office/drawing/2014/main" id="{528F7712-CC90-3F45-81D5-063D8D4EB176}"/>
              </a:ext>
            </a:extLst>
          </p:cNvPr>
          <p:cNvPicPr>
            <a:picLocks noChangeAspect="1"/>
          </p:cNvPicPr>
          <p:nvPr userDrawn="1"/>
        </p:nvPicPr>
        <p:blipFill>
          <a:blip r:embed="rId2"/>
          <a:srcRect/>
          <a:stretch/>
        </p:blipFill>
        <p:spPr>
          <a:xfrm>
            <a:off x="5435547" y="1462093"/>
            <a:ext cx="3340100" cy="504166"/>
          </a:xfrm>
          <a:prstGeom prst="rect">
            <a:avLst/>
          </a:prstGeom>
        </p:spPr>
      </p:pic>
      <p:sp>
        <p:nvSpPr>
          <p:cNvPr id="61" name="Rectangle 60">
            <a:extLst>
              <a:ext uri="{FF2B5EF4-FFF2-40B4-BE49-F238E27FC236}">
                <a16:creationId xmlns:a16="http://schemas.microsoft.com/office/drawing/2014/main" id="{4CBD1E04-2F2A-FF4E-BD87-99EA939CECB0}"/>
              </a:ext>
            </a:extLst>
          </p:cNvPr>
          <p:cNvSpPr/>
          <p:nvPr userDrawn="1"/>
        </p:nvSpPr>
        <p:spPr>
          <a:xfrm>
            <a:off x="3273209" y="4693393"/>
            <a:ext cx="228600" cy="228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 Placeholder 62">
            <a:extLst>
              <a:ext uri="{FF2B5EF4-FFF2-40B4-BE49-F238E27FC236}">
                <a16:creationId xmlns:a16="http://schemas.microsoft.com/office/drawing/2014/main" id="{EECA6916-DD38-8343-9AD9-B2067785846F}"/>
              </a:ext>
            </a:extLst>
          </p:cNvPr>
          <p:cNvSpPr>
            <a:spLocks noGrp="1"/>
          </p:cNvSpPr>
          <p:nvPr>
            <p:ph type="body" sz="quarter" idx="10"/>
          </p:nvPr>
        </p:nvSpPr>
        <p:spPr>
          <a:xfrm>
            <a:off x="3567198" y="4621041"/>
            <a:ext cx="5105647" cy="439738"/>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983252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E46A25D-A338-5042-BE48-101E396B33D7}"/>
              </a:ext>
            </a:extLst>
          </p:cNvPr>
          <p:cNvSpPr/>
          <p:nvPr userDrawn="1"/>
        </p:nvSpPr>
        <p:spPr>
          <a:xfrm>
            <a:off x="441471" y="841971"/>
            <a:ext cx="9001850" cy="5482331"/>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E331E19D-AB60-2947-92E3-E73CB65D3C1C}"/>
              </a:ext>
            </a:extLst>
          </p:cNvPr>
          <p:cNvGrpSpPr/>
          <p:nvPr userDrawn="1"/>
        </p:nvGrpSpPr>
        <p:grpSpPr>
          <a:xfrm>
            <a:off x="6389878" y="1335769"/>
            <a:ext cx="6096000" cy="5321856"/>
            <a:chOff x="9715500" y="2806700"/>
            <a:chExt cx="17149750" cy="14971881"/>
          </a:xfrm>
          <a:effectLst>
            <a:reflection blurRad="6350" stA="12000" endPos="13000" dir="5400000" sy="-100000" algn="bl" rotWithShape="0"/>
          </a:effectLst>
        </p:grpSpPr>
        <p:sp>
          <p:nvSpPr>
            <p:cNvPr id="14" name="Shape 6">
              <a:extLst>
                <a:ext uri="{FF2B5EF4-FFF2-40B4-BE49-F238E27FC236}">
                  <a16:creationId xmlns:a16="http://schemas.microsoft.com/office/drawing/2014/main" id="{0A061F9F-A5A0-2E42-AB40-0DB9B2F6E148}"/>
                </a:ext>
              </a:extLst>
            </p:cNvPr>
            <p:cNvSpPr/>
            <p:nvPr/>
          </p:nvSpPr>
          <p:spPr>
            <a:xfrm>
              <a:off x="15359688" y="17508255"/>
              <a:ext cx="5845248" cy="270326"/>
            </a:xfrm>
            <a:custGeom>
              <a:avLst/>
              <a:gdLst/>
              <a:ahLst/>
              <a:cxnLst>
                <a:cxn ang="0">
                  <a:pos x="wd2" y="hd2"/>
                </a:cxn>
                <a:cxn ang="5400000">
                  <a:pos x="wd2" y="hd2"/>
                </a:cxn>
                <a:cxn ang="10800000">
                  <a:pos x="wd2" y="hd2"/>
                </a:cxn>
                <a:cxn ang="16200000">
                  <a:pos x="wd2" y="hd2"/>
                </a:cxn>
              </a:cxnLst>
              <a:rect l="0" t="0" r="r" b="b"/>
              <a:pathLst>
                <a:path w="21600" h="21600" extrusionOk="0">
                  <a:moveTo>
                    <a:pt x="21518" y="7200"/>
                  </a:moveTo>
                  <a:lnTo>
                    <a:pt x="21600" y="0"/>
                  </a:lnTo>
                  <a:cubicBezTo>
                    <a:pt x="21575" y="2780"/>
                    <a:pt x="21355" y="12687"/>
                    <a:pt x="20651" y="13859"/>
                  </a:cubicBezTo>
                  <a:cubicBezTo>
                    <a:pt x="19347" y="16026"/>
                    <a:pt x="17405" y="15717"/>
                    <a:pt x="17405" y="15717"/>
                  </a:cubicBezTo>
                  <a:lnTo>
                    <a:pt x="12405" y="15717"/>
                  </a:lnTo>
                  <a:lnTo>
                    <a:pt x="9195" y="15717"/>
                  </a:lnTo>
                  <a:lnTo>
                    <a:pt x="4195" y="15717"/>
                  </a:lnTo>
                  <a:cubicBezTo>
                    <a:pt x="4195" y="15717"/>
                    <a:pt x="2253" y="16026"/>
                    <a:pt x="949" y="13859"/>
                  </a:cubicBezTo>
                  <a:cubicBezTo>
                    <a:pt x="245" y="12687"/>
                    <a:pt x="25" y="4217"/>
                    <a:pt x="0" y="1437"/>
                  </a:cubicBezTo>
                  <a:lnTo>
                    <a:pt x="82" y="5385"/>
                  </a:lnTo>
                  <a:cubicBezTo>
                    <a:pt x="82" y="5385"/>
                    <a:pt x="124" y="14404"/>
                    <a:pt x="496" y="17423"/>
                  </a:cubicBezTo>
                  <a:cubicBezTo>
                    <a:pt x="868" y="20442"/>
                    <a:pt x="2101" y="21600"/>
                    <a:pt x="2983" y="21600"/>
                  </a:cubicBezTo>
                  <a:cubicBezTo>
                    <a:pt x="3502" y="21600"/>
                    <a:pt x="6673" y="21600"/>
                    <a:pt x="9195" y="21600"/>
                  </a:cubicBezTo>
                  <a:cubicBezTo>
                    <a:pt x="10959" y="21600"/>
                    <a:pt x="12405" y="21600"/>
                    <a:pt x="12405" y="21600"/>
                  </a:cubicBezTo>
                  <a:cubicBezTo>
                    <a:pt x="14927" y="21600"/>
                    <a:pt x="18098" y="21600"/>
                    <a:pt x="18617" y="21600"/>
                  </a:cubicBezTo>
                  <a:cubicBezTo>
                    <a:pt x="19499" y="21600"/>
                    <a:pt x="20732" y="20442"/>
                    <a:pt x="21104" y="17423"/>
                  </a:cubicBezTo>
                  <a:cubicBezTo>
                    <a:pt x="21476" y="14404"/>
                    <a:pt x="21518" y="7200"/>
                    <a:pt x="21518" y="7200"/>
                  </a:cubicBezTo>
                  <a:close/>
                </a:path>
              </a:pathLst>
            </a:custGeom>
            <a:solidFill>
              <a:srgbClr val="32373C">
                <a:alpha val="1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6" name="Shape 6">
              <a:extLst>
                <a:ext uri="{FF2B5EF4-FFF2-40B4-BE49-F238E27FC236}">
                  <a16:creationId xmlns:a16="http://schemas.microsoft.com/office/drawing/2014/main" id="{5A62C028-B51C-BD43-ADC0-9D3D8D393578}"/>
                </a:ext>
              </a:extLst>
            </p:cNvPr>
            <p:cNvSpPr/>
            <p:nvPr/>
          </p:nvSpPr>
          <p:spPr>
            <a:xfrm>
              <a:off x="15328900" y="17437100"/>
              <a:ext cx="5906824" cy="270326"/>
            </a:xfrm>
            <a:custGeom>
              <a:avLst/>
              <a:gdLst/>
              <a:ahLst/>
              <a:cxnLst>
                <a:cxn ang="0">
                  <a:pos x="wd2" y="hd2"/>
                </a:cxn>
                <a:cxn ang="5400000">
                  <a:pos x="wd2" y="hd2"/>
                </a:cxn>
                <a:cxn ang="10800000">
                  <a:pos x="wd2" y="hd2"/>
                </a:cxn>
                <a:cxn ang="16200000">
                  <a:pos x="wd2" y="hd2"/>
                </a:cxn>
              </a:cxnLst>
              <a:rect l="0" t="0" r="r" b="b"/>
              <a:pathLst>
                <a:path w="21600" h="21600" extrusionOk="0">
                  <a:moveTo>
                    <a:pt x="21518" y="7200"/>
                  </a:moveTo>
                  <a:lnTo>
                    <a:pt x="21600" y="0"/>
                  </a:lnTo>
                  <a:cubicBezTo>
                    <a:pt x="21575" y="2780"/>
                    <a:pt x="21355" y="12687"/>
                    <a:pt x="20651" y="13859"/>
                  </a:cubicBezTo>
                  <a:cubicBezTo>
                    <a:pt x="19347" y="16026"/>
                    <a:pt x="17405" y="15717"/>
                    <a:pt x="17405" y="15717"/>
                  </a:cubicBezTo>
                  <a:lnTo>
                    <a:pt x="12405" y="15717"/>
                  </a:lnTo>
                  <a:lnTo>
                    <a:pt x="9195" y="15717"/>
                  </a:lnTo>
                  <a:lnTo>
                    <a:pt x="4195" y="15717"/>
                  </a:lnTo>
                  <a:cubicBezTo>
                    <a:pt x="4195" y="15717"/>
                    <a:pt x="2253" y="16026"/>
                    <a:pt x="949" y="13859"/>
                  </a:cubicBezTo>
                  <a:cubicBezTo>
                    <a:pt x="245" y="12687"/>
                    <a:pt x="25" y="4217"/>
                    <a:pt x="0" y="1437"/>
                  </a:cubicBezTo>
                  <a:lnTo>
                    <a:pt x="82" y="5385"/>
                  </a:lnTo>
                  <a:cubicBezTo>
                    <a:pt x="82" y="5385"/>
                    <a:pt x="124" y="14404"/>
                    <a:pt x="496" y="17423"/>
                  </a:cubicBezTo>
                  <a:cubicBezTo>
                    <a:pt x="868" y="20442"/>
                    <a:pt x="2101" y="21600"/>
                    <a:pt x="2983" y="21600"/>
                  </a:cubicBezTo>
                  <a:cubicBezTo>
                    <a:pt x="3502" y="21600"/>
                    <a:pt x="6673" y="21600"/>
                    <a:pt x="9195" y="21600"/>
                  </a:cubicBezTo>
                  <a:cubicBezTo>
                    <a:pt x="10959" y="21600"/>
                    <a:pt x="12405" y="21600"/>
                    <a:pt x="12405" y="21600"/>
                  </a:cubicBezTo>
                  <a:cubicBezTo>
                    <a:pt x="14927" y="21600"/>
                    <a:pt x="18098" y="21600"/>
                    <a:pt x="18617" y="21600"/>
                  </a:cubicBezTo>
                  <a:cubicBezTo>
                    <a:pt x="19499" y="21600"/>
                    <a:pt x="20732" y="20442"/>
                    <a:pt x="21104" y="17423"/>
                  </a:cubicBezTo>
                  <a:cubicBezTo>
                    <a:pt x="21476" y="14404"/>
                    <a:pt x="21518" y="7200"/>
                    <a:pt x="21518" y="7200"/>
                  </a:cubicBezTo>
                  <a:close/>
                </a:path>
              </a:pathLst>
            </a:custGeom>
            <a:gradFill>
              <a:gsLst>
                <a:gs pos="17000">
                  <a:srgbClr val="000000">
                    <a:alpha val="30000"/>
                  </a:srgbClr>
                </a:gs>
                <a:gs pos="76000">
                  <a:srgbClr val="32373C">
                    <a:alpha val="80000"/>
                  </a:srgbClr>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7" name="Shape 7">
              <a:extLst>
                <a:ext uri="{FF2B5EF4-FFF2-40B4-BE49-F238E27FC236}">
                  <a16:creationId xmlns:a16="http://schemas.microsoft.com/office/drawing/2014/main" id="{B7C7491F-9F95-B244-A7D0-7B7481609610}"/>
                </a:ext>
              </a:extLst>
            </p:cNvPr>
            <p:cNvSpPr/>
            <p:nvPr/>
          </p:nvSpPr>
          <p:spPr>
            <a:xfrm>
              <a:off x="9715500" y="13195300"/>
              <a:ext cx="17149658" cy="1938694"/>
            </a:xfrm>
            <a:custGeom>
              <a:avLst/>
              <a:gdLst/>
              <a:ahLst/>
              <a:cxnLst>
                <a:cxn ang="0">
                  <a:pos x="wd2" y="hd2"/>
                </a:cxn>
                <a:cxn ang="5400000">
                  <a:pos x="wd2" y="hd2"/>
                </a:cxn>
                <a:cxn ang="10800000">
                  <a:pos x="wd2" y="hd2"/>
                </a:cxn>
                <a:cxn ang="16200000">
                  <a:pos x="wd2" y="hd2"/>
                </a:cxn>
              </a:cxnLst>
              <a:rect l="0" t="0" r="r" b="b"/>
              <a:pathLst>
                <a:path w="21600" h="21600" extrusionOk="0">
                  <a:moveTo>
                    <a:pt x="0" y="15382"/>
                  </a:moveTo>
                  <a:cubicBezTo>
                    <a:pt x="0" y="18816"/>
                    <a:pt x="315" y="21600"/>
                    <a:pt x="703" y="21600"/>
                  </a:cubicBezTo>
                  <a:lnTo>
                    <a:pt x="20897" y="21600"/>
                  </a:lnTo>
                  <a:cubicBezTo>
                    <a:pt x="21285" y="21600"/>
                    <a:pt x="21600" y="18816"/>
                    <a:pt x="21600" y="15382"/>
                  </a:cubicBezTo>
                  <a:lnTo>
                    <a:pt x="21600" y="0"/>
                  </a:lnTo>
                  <a:lnTo>
                    <a:pt x="0" y="0"/>
                  </a:lnTo>
                  <a:cubicBezTo>
                    <a:pt x="0" y="0"/>
                    <a:pt x="0" y="15382"/>
                    <a:pt x="0" y="15382"/>
                  </a:cubicBezTo>
                  <a:close/>
                </a:path>
              </a:pathLst>
            </a:custGeom>
            <a:gradFill>
              <a:gsLst>
                <a:gs pos="0">
                  <a:srgbClr val="C8CBCF"/>
                </a:gs>
                <a:gs pos="100000">
                  <a:srgbClr val="E7E7E8"/>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8" name="Shape 8">
              <a:extLst>
                <a:ext uri="{FF2B5EF4-FFF2-40B4-BE49-F238E27FC236}">
                  <a16:creationId xmlns:a16="http://schemas.microsoft.com/office/drawing/2014/main" id="{7743DD52-61E7-0543-A3B7-6D223016FAB0}"/>
                </a:ext>
              </a:extLst>
            </p:cNvPr>
            <p:cNvSpPr/>
            <p:nvPr/>
          </p:nvSpPr>
          <p:spPr>
            <a:xfrm>
              <a:off x="9715500" y="2806700"/>
              <a:ext cx="17149664" cy="10409063"/>
            </a:xfrm>
            <a:custGeom>
              <a:avLst/>
              <a:gdLst/>
              <a:ahLst/>
              <a:cxnLst>
                <a:cxn ang="0">
                  <a:pos x="wd2" y="hd2"/>
                </a:cxn>
                <a:cxn ang="5400000">
                  <a:pos x="wd2" y="hd2"/>
                </a:cxn>
                <a:cxn ang="10800000">
                  <a:pos x="wd2" y="hd2"/>
                </a:cxn>
                <a:cxn ang="16200000">
                  <a:pos x="wd2" y="hd2"/>
                </a:cxn>
              </a:cxnLst>
              <a:rect l="0" t="0" r="r" b="b"/>
              <a:pathLst>
                <a:path w="21600" h="21600" extrusionOk="0">
                  <a:moveTo>
                    <a:pt x="20575" y="19911"/>
                  </a:moveTo>
                  <a:lnTo>
                    <a:pt x="1025" y="19911"/>
                  </a:lnTo>
                  <a:lnTo>
                    <a:pt x="1025" y="1737"/>
                  </a:lnTo>
                  <a:lnTo>
                    <a:pt x="20575" y="1737"/>
                  </a:lnTo>
                  <a:cubicBezTo>
                    <a:pt x="20575" y="1737"/>
                    <a:pt x="20575" y="19911"/>
                    <a:pt x="20575" y="19911"/>
                  </a:cubicBezTo>
                  <a:close/>
                  <a:moveTo>
                    <a:pt x="20897" y="0"/>
                  </a:moveTo>
                  <a:lnTo>
                    <a:pt x="703" y="0"/>
                  </a:lnTo>
                  <a:cubicBezTo>
                    <a:pt x="315" y="0"/>
                    <a:pt x="0" y="518"/>
                    <a:pt x="0" y="1158"/>
                  </a:cubicBezTo>
                  <a:lnTo>
                    <a:pt x="0" y="21600"/>
                  </a:lnTo>
                  <a:lnTo>
                    <a:pt x="21600" y="21600"/>
                  </a:lnTo>
                  <a:lnTo>
                    <a:pt x="21600" y="1158"/>
                  </a:lnTo>
                  <a:cubicBezTo>
                    <a:pt x="21600" y="518"/>
                    <a:pt x="21285" y="0"/>
                    <a:pt x="20897" y="0"/>
                  </a:cubicBezTo>
                  <a:close/>
                </a:path>
              </a:pathLst>
            </a:custGeom>
            <a:gradFill>
              <a:gsLst>
                <a:gs pos="6000">
                  <a:srgbClr val="32373C"/>
                </a:gs>
                <a:gs pos="62000">
                  <a:srgbClr val="000000"/>
                </a:gs>
              </a:gsLst>
              <a:lin ang="1800000" scaled="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9" name="Shape 9">
              <a:extLst>
                <a:ext uri="{FF2B5EF4-FFF2-40B4-BE49-F238E27FC236}">
                  <a16:creationId xmlns:a16="http://schemas.microsoft.com/office/drawing/2014/main" id="{3D43DF04-F525-A04E-B8D6-DEFC5EBC433E}"/>
                </a:ext>
              </a:extLst>
            </p:cNvPr>
            <p:cNvSpPr/>
            <p:nvPr/>
          </p:nvSpPr>
          <p:spPr>
            <a:xfrm>
              <a:off x="15354299" y="17487900"/>
              <a:ext cx="5862725" cy="180217"/>
            </a:xfrm>
            <a:custGeom>
              <a:avLst/>
              <a:gdLst/>
              <a:ahLst/>
              <a:cxnLst>
                <a:cxn ang="0">
                  <a:pos x="wd2" y="hd2"/>
                </a:cxn>
                <a:cxn ang="5400000">
                  <a:pos x="wd2" y="hd2"/>
                </a:cxn>
                <a:cxn ang="10800000">
                  <a:pos x="wd2" y="hd2"/>
                </a:cxn>
                <a:cxn ang="16200000">
                  <a:pos x="wd2" y="hd2"/>
                </a:cxn>
              </a:cxnLst>
              <a:rect l="0" t="0" r="r" b="b"/>
              <a:pathLst>
                <a:path w="21516" h="21600" extrusionOk="0">
                  <a:moveTo>
                    <a:pt x="21512" y="0"/>
                  </a:moveTo>
                  <a:cubicBezTo>
                    <a:pt x="21499" y="3516"/>
                    <a:pt x="21438" y="9477"/>
                    <a:pt x="21185" y="12548"/>
                  </a:cubicBezTo>
                  <a:cubicBezTo>
                    <a:pt x="20811" y="17077"/>
                    <a:pt x="19488" y="18813"/>
                    <a:pt x="18603" y="18813"/>
                  </a:cubicBezTo>
                  <a:cubicBezTo>
                    <a:pt x="18082" y="18813"/>
                    <a:pt x="14899" y="18813"/>
                    <a:pt x="12368" y="18813"/>
                  </a:cubicBezTo>
                  <a:cubicBezTo>
                    <a:pt x="12368" y="18813"/>
                    <a:pt x="10917" y="18813"/>
                    <a:pt x="9148" y="18813"/>
                  </a:cubicBezTo>
                  <a:cubicBezTo>
                    <a:pt x="6617" y="18813"/>
                    <a:pt x="3434" y="18813"/>
                    <a:pt x="2913" y="18813"/>
                  </a:cubicBezTo>
                  <a:cubicBezTo>
                    <a:pt x="2028" y="18813"/>
                    <a:pt x="705" y="17077"/>
                    <a:pt x="331" y="12548"/>
                  </a:cubicBezTo>
                  <a:cubicBezTo>
                    <a:pt x="78" y="9477"/>
                    <a:pt x="17" y="3516"/>
                    <a:pt x="4" y="0"/>
                  </a:cubicBezTo>
                  <a:lnTo>
                    <a:pt x="2" y="0"/>
                  </a:lnTo>
                  <a:cubicBezTo>
                    <a:pt x="2" y="0"/>
                    <a:pt x="-42" y="10806"/>
                    <a:pt x="331" y="15335"/>
                  </a:cubicBezTo>
                  <a:cubicBezTo>
                    <a:pt x="705" y="19864"/>
                    <a:pt x="2028" y="21600"/>
                    <a:pt x="2913" y="21600"/>
                  </a:cubicBezTo>
                  <a:cubicBezTo>
                    <a:pt x="3434" y="21600"/>
                    <a:pt x="6617" y="21600"/>
                    <a:pt x="9148" y="21600"/>
                  </a:cubicBezTo>
                  <a:cubicBezTo>
                    <a:pt x="10917" y="21600"/>
                    <a:pt x="12368" y="21600"/>
                    <a:pt x="12368" y="21600"/>
                  </a:cubicBezTo>
                  <a:cubicBezTo>
                    <a:pt x="14899" y="21600"/>
                    <a:pt x="18082" y="21600"/>
                    <a:pt x="18603" y="21600"/>
                  </a:cubicBezTo>
                  <a:cubicBezTo>
                    <a:pt x="19488" y="21600"/>
                    <a:pt x="20811" y="19864"/>
                    <a:pt x="21185" y="15335"/>
                  </a:cubicBezTo>
                  <a:cubicBezTo>
                    <a:pt x="21558" y="10806"/>
                    <a:pt x="21514" y="0"/>
                    <a:pt x="21514" y="0"/>
                  </a:cubicBezTo>
                  <a:cubicBezTo>
                    <a:pt x="21514" y="0"/>
                    <a:pt x="21512" y="0"/>
                    <a:pt x="21512" y="0"/>
                  </a:cubicBezTo>
                  <a:close/>
                </a:path>
              </a:pathLst>
            </a:custGeom>
            <a:solidFill>
              <a:srgbClr val="000000">
                <a:alpha val="75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0" name="Shape 10">
              <a:extLst>
                <a:ext uri="{FF2B5EF4-FFF2-40B4-BE49-F238E27FC236}">
                  <a16:creationId xmlns:a16="http://schemas.microsoft.com/office/drawing/2014/main" id="{6D0E0D55-2085-1E4D-B8DA-21933822EBB4}"/>
                </a:ext>
              </a:extLst>
            </p:cNvPr>
            <p:cNvSpPr/>
            <p:nvPr/>
          </p:nvSpPr>
          <p:spPr>
            <a:xfrm>
              <a:off x="15328899" y="15125700"/>
              <a:ext cx="5908375" cy="2437965"/>
            </a:xfrm>
            <a:custGeom>
              <a:avLst/>
              <a:gdLst/>
              <a:ahLst/>
              <a:cxnLst>
                <a:cxn ang="0">
                  <a:pos x="wd2" y="hd2"/>
                </a:cxn>
                <a:cxn ang="5400000">
                  <a:pos x="wd2" y="hd2"/>
                </a:cxn>
                <a:cxn ang="10800000">
                  <a:pos x="wd2" y="hd2"/>
                </a:cxn>
                <a:cxn ang="16200000">
                  <a:pos x="wd2" y="hd2"/>
                </a:cxn>
              </a:cxnLst>
              <a:rect l="0" t="0" r="r" b="b"/>
              <a:pathLst>
                <a:path w="20919" h="21568" extrusionOk="0">
                  <a:moveTo>
                    <a:pt x="20738" y="19920"/>
                  </a:moveTo>
                  <a:cubicBezTo>
                    <a:pt x="20559" y="19543"/>
                    <a:pt x="18693" y="15429"/>
                    <a:pt x="18281" y="13714"/>
                  </a:cubicBezTo>
                  <a:cubicBezTo>
                    <a:pt x="17870" y="12000"/>
                    <a:pt x="17568" y="0"/>
                    <a:pt x="17568" y="0"/>
                  </a:cubicBezTo>
                  <a:lnTo>
                    <a:pt x="12013" y="0"/>
                  </a:lnTo>
                  <a:lnTo>
                    <a:pt x="8905" y="0"/>
                  </a:lnTo>
                  <a:lnTo>
                    <a:pt x="3350" y="0"/>
                  </a:lnTo>
                  <a:cubicBezTo>
                    <a:pt x="3350" y="0"/>
                    <a:pt x="3048" y="12000"/>
                    <a:pt x="2637" y="13714"/>
                  </a:cubicBezTo>
                  <a:cubicBezTo>
                    <a:pt x="2225" y="15429"/>
                    <a:pt x="359" y="19543"/>
                    <a:pt x="180" y="19920"/>
                  </a:cubicBezTo>
                  <a:cubicBezTo>
                    <a:pt x="2" y="20297"/>
                    <a:pt x="-341" y="21120"/>
                    <a:pt x="921" y="21360"/>
                  </a:cubicBezTo>
                  <a:cubicBezTo>
                    <a:pt x="2184" y="21600"/>
                    <a:pt x="4064" y="21566"/>
                    <a:pt x="4064" y="21566"/>
                  </a:cubicBezTo>
                  <a:lnTo>
                    <a:pt x="8905" y="21566"/>
                  </a:lnTo>
                  <a:lnTo>
                    <a:pt x="12013" y="21566"/>
                  </a:lnTo>
                  <a:lnTo>
                    <a:pt x="16854" y="21566"/>
                  </a:lnTo>
                  <a:cubicBezTo>
                    <a:pt x="16854" y="21566"/>
                    <a:pt x="18734" y="21600"/>
                    <a:pt x="19997" y="21360"/>
                  </a:cubicBezTo>
                  <a:cubicBezTo>
                    <a:pt x="21259" y="21120"/>
                    <a:pt x="20916" y="20297"/>
                    <a:pt x="20738" y="19920"/>
                  </a:cubicBezTo>
                  <a:close/>
                </a:path>
              </a:pathLst>
            </a:custGeom>
            <a:gradFill>
              <a:gsLst>
                <a:gs pos="66000">
                  <a:srgbClr val="A4A7A8"/>
                </a:gs>
                <a:gs pos="0">
                  <a:srgbClr val="A4A7A8"/>
                </a:gs>
                <a:gs pos="34000">
                  <a:srgbClr val="F5F8FA"/>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1" name="Shape 11">
              <a:extLst>
                <a:ext uri="{FF2B5EF4-FFF2-40B4-BE49-F238E27FC236}">
                  <a16:creationId xmlns:a16="http://schemas.microsoft.com/office/drawing/2014/main" id="{BDE979F1-1DA5-8B42-8DC2-672835828D99}"/>
                </a:ext>
              </a:extLst>
            </p:cNvPr>
            <p:cNvSpPr/>
            <p:nvPr/>
          </p:nvSpPr>
          <p:spPr>
            <a:xfrm>
              <a:off x="15328899" y="15125700"/>
              <a:ext cx="5908375" cy="2437965"/>
            </a:xfrm>
            <a:custGeom>
              <a:avLst/>
              <a:gdLst/>
              <a:ahLst/>
              <a:cxnLst>
                <a:cxn ang="0">
                  <a:pos x="wd2" y="hd2"/>
                </a:cxn>
                <a:cxn ang="5400000">
                  <a:pos x="wd2" y="hd2"/>
                </a:cxn>
                <a:cxn ang="10800000">
                  <a:pos x="wd2" y="hd2"/>
                </a:cxn>
                <a:cxn ang="16200000">
                  <a:pos x="wd2" y="hd2"/>
                </a:cxn>
              </a:cxnLst>
              <a:rect l="0" t="0" r="r" b="b"/>
              <a:pathLst>
                <a:path w="20919" h="21568" extrusionOk="0">
                  <a:moveTo>
                    <a:pt x="20738" y="19920"/>
                  </a:moveTo>
                  <a:cubicBezTo>
                    <a:pt x="20559" y="19543"/>
                    <a:pt x="18693" y="15429"/>
                    <a:pt x="18281" y="13714"/>
                  </a:cubicBezTo>
                  <a:cubicBezTo>
                    <a:pt x="17870" y="12000"/>
                    <a:pt x="17568" y="0"/>
                    <a:pt x="17568" y="0"/>
                  </a:cubicBezTo>
                  <a:lnTo>
                    <a:pt x="12013" y="0"/>
                  </a:lnTo>
                  <a:lnTo>
                    <a:pt x="8905" y="0"/>
                  </a:lnTo>
                  <a:lnTo>
                    <a:pt x="3350" y="0"/>
                  </a:lnTo>
                  <a:cubicBezTo>
                    <a:pt x="3350" y="0"/>
                    <a:pt x="3048" y="12000"/>
                    <a:pt x="2637" y="13714"/>
                  </a:cubicBezTo>
                  <a:cubicBezTo>
                    <a:pt x="2225" y="15429"/>
                    <a:pt x="359" y="19543"/>
                    <a:pt x="180" y="19920"/>
                  </a:cubicBezTo>
                  <a:cubicBezTo>
                    <a:pt x="2" y="20297"/>
                    <a:pt x="-341" y="21120"/>
                    <a:pt x="921" y="21360"/>
                  </a:cubicBezTo>
                  <a:cubicBezTo>
                    <a:pt x="2184" y="21600"/>
                    <a:pt x="4064" y="21566"/>
                    <a:pt x="4064" y="21566"/>
                  </a:cubicBezTo>
                  <a:lnTo>
                    <a:pt x="8905" y="21566"/>
                  </a:lnTo>
                  <a:lnTo>
                    <a:pt x="12013" y="21566"/>
                  </a:lnTo>
                  <a:lnTo>
                    <a:pt x="16854" y="21566"/>
                  </a:lnTo>
                  <a:cubicBezTo>
                    <a:pt x="16854" y="21566"/>
                    <a:pt x="18734" y="21600"/>
                    <a:pt x="19997" y="21360"/>
                  </a:cubicBezTo>
                  <a:cubicBezTo>
                    <a:pt x="21259" y="21120"/>
                    <a:pt x="20916" y="20297"/>
                    <a:pt x="20738" y="19920"/>
                  </a:cubicBezTo>
                  <a:close/>
                </a:path>
              </a:pathLst>
            </a:custGeom>
            <a:gradFill>
              <a:gsLst>
                <a:gs pos="65000">
                  <a:srgbClr val="000000">
                    <a:alpha val="30000"/>
                  </a:srgbClr>
                </a:gs>
                <a:gs pos="36000">
                  <a:srgbClr val="FFFFFF">
                    <a:alpha val="0"/>
                  </a:srgbClr>
                </a:gs>
                <a:gs pos="95000">
                  <a:srgbClr val="FFFFFF">
                    <a:alpha val="0"/>
                  </a:srgbClr>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2" name="Shape 12">
              <a:extLst>
                <a:ext uri="{FF2B5EF4-FFF2-40B4-BE49-F238E27FC236}">
                  <a16:creationId xmlns:a16="http://schemas.microsoft.com/office/drawing/2014/main" id="{3524B6CB-1505-0B41-A725-7985893CB0A2}"/>
                </a:ext>
              </a:extLst>
            </p:cNvPr>
            <p:cNvSpPr/>
            <p:nvPr/>
          </p:nvSpPr>
          <p:spPr>
            <a:xfrm>
              <a:off x="15328900" y="17462500"/>
              <a:ext cx="5909232" cy="180217"/>
            </a:xfrm>
            <a:custGeom>
              <a:avLst/>
              <a:gdLst/>
              <a:ahLst/>
              <a:cxnLst>
                <a:cxn ang="0">
                  <a:pos x="wd2" y="hd2"/>
                </a:cxn>
                <a:cxn ang="5400000">
                  <a:pos x="wd2" y="hd2"/>
                </a:cxn>
                <a:cxn ang="10800000">
                  <a:pos x="wd2" y="hd2"/>
                </a:cxn>
                <a:cxn ang="16200000">
                  <a:pos x="wd2" y="hd2"/>
                </a:cxn>
              </a:cxnLst>
              <a:rect l="0" t="0" r="r" b="b"/>
              <a:pathLst>
                <a:path w="21516" h="21600" extrusionOk="0">
                  <a:moveTo>
                    <a:pt x="21515" y="0"/>
                  </a:moveTo>
                  <a:lnTo>
                    <a:pt x="21512" y="0"/>
                  </a:lnTo>
                  <a:cubicBezTo>
                    <a:pt x="21487" y="4170"/>
                    <a:pt x="21268" y="8231"/>
                    <a:pt x="20567" y="9989"/>
                  </a:cubicBezTo>
                  <a:cubicBezTo>
                    <a:pt x="19268" y="13239"/>
                    <a:pt x="17335" y="12776"/>
                    <a:pt x="17335" y="12776"/>
                  </a:cubicBezTo>
                  <a:lnTo>
                    <a:pt x="12356" y="12776"/>
                  </a:lnTo>
                  <a:lnTo>
                    <a:pt x="9160" y="12776"/>
                  </a:lnTo>
                  <a:lnTo>
                    <a:pt x="4181" y="12776"/>
                  </a:lnTo>
                  <a:cubicBezTo>
                    <a:pt x="4181" y="12776"/>
                    <a:pt x="2248" y="13239"/>
                    <a:pt x="949" y="9989"/>
                  </a:cubicBezTo>
                  <a:cubicBezTo>
                    <a:pt x="248" y="8231"/>
                    <a:pt x="29" y="4170"/>
                    <a:pt x="4" y="0"/>
                  </a:cubicBezTo>
                  <a:lnTo>
                    <a:pt x="1" y="0"/>
                  </a:lnTo>
                  <a:cubicBezTo>
                    <a:pt x="1" y="0"/>
                    <a:pt x="-42" y="10806"/>
                    <a:pt x="328" y="15335"/>
                  </a:cubicBezTo>
                  <a:cubicBezTo>
                    <a:pt x="699" y="19864"/>
                    <a:pt x="2096" y="21600"/>
                    <a:pt x="2974" y="21600"/>
                  </a:cubicBezTo>
                  <a:cubicBezTo>
                    <a:pt x="3491" y="21600"/>
                    <a:pt x="6649" y="21600"/>
                    <a:pt x="9160" y="21600"/>
                  </a:cubicBezTo>
                  <a:cubicBezTo>
                    <a:pt x="10916" y="21600"/>
                    <a:pt x="12356" y="21600"/>
                    <a:pt x="12356" y="21600"/>
                  </a:cubicBezTo>
                  <a:cubicBezTo>
                    <a:pt x="14867" y="21600"/>
                    <a:pt x="18025" y="21600"/>
                    <a:pt x="18542" y="21600"/>
                  </a:cubicBezTo>
                  <a:cubicBezTo>
                    <a:pt x="19420" y="21600"/>
                    <a:pt x="20817" y="19864"/>
                    <a:pt x="21188" y="15335"/>
                  </a:cubicBezTo>
                  <a:cubicBezTo>
                    <a:pt x="21558" y="10806"/>
                    <a:pt x="21515" y="0"/>
                    <a:pt x="21515" y="0"/>
                  </a:cubicBezTo>
                  <a:close/>
                </a:path>
              </a:pathLst>
            </a:custGeom>
            <a:gradFill>
              <a:gsLst>
                <a:gs pos="0">
                  <a:srgbClr val="6A6A6A"/>
                </a:gs>
                <a:gs pos="87000">
                  <a:srgbClr val="F5F8FA"/>
                </a:gs>
                <a:gs pos="13000">
                  <a:srgbClr val="F5F8FA"/>
                </a:gs>
                <a:gs pos="100000">
                  <a:srgbClr val="6A6A6A"/>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3" name="Shape 13">
              <a:extLst>
                <a:ext uri="{FF2B5EF4-FFF2-40B4-BE49-F238E27FC236}">
                  <a16:creationId xmlns:a16="http://schemas.microsoft.com/office/drawing/2014/main" id="{37B5C6B4-B0A6-CC4D-913B-D5FDE673CC63}"/>
                </a:ext>
              </a:extLst>
            </p:cNvPr>
            <p:cNvSpPr/>
            <p:nvPr/>
          </p:nvSpPr>
          <p:spPr>
            <a:xfrm>
              <a:off x="15328900" y="16014700"/>
              <a:ext cx="2250215" cy="1550427"/>
            </a:xfrm>
            <a:custGeom>
              <a:avLst/>
              <a:gdLst/>
              <a:ahLst/>
              <a:cxnLst>
                <a:cxn ang="0">
                  <a:pos x="wd2" y="hd2"/>
                </a:cxn>
                <a:cxn ang="5400000">
                  <a:pos x="wd2" y="hd2"/>
                </a:cxn>
                <a:cxn ang="10800000">
                  <a:pos x="wd2" y="hd2"/>
                </a:cxn>
                <a:cxn ang="16200000">
                  <a:pos x="wd2" y="hd2"/>
                </a:cxn>
              </a:cxnLst>
              <a:rect l="0" t="0" r="r" b="b"/>
              <a:pathLst>
                <a:path w="20714" h="21549" extrusionOk="0">
                  <a:moveTo>
                    <a:pt x="9190" y="0"/>
                  </a:moveTo>
                  <a:cubicBezTo>
                    <a:pt x="8788" y="0"/>
                    <a:pt x="8391" y="32"/>
                    <a:pt x="7999" y="92"/>
                  </a:cubicBezTo>
                  <a:cubicBezTo>
                    <a:pt x="7690" y="4243"/>
                    <a:pt x="7297" y="8100"/>
                    <a:pt x="6856" y="9211"/>
                  </a:cubicBezTo>
                  <a:cubicBezTo>
                    <a:pt x="5786" y="11904"/>
                    <a:pt x="933" y="18368"/>
                    <a:pt x="470" y="18961"/>
                  </a:cubicBezTo>
                  <a:cubicBezTo>
                    <a:pt x="6" y="19553"/>
                    <a:pt x="-886" y="20846"/>
                    <a:pt x="2396" y="21223"/>
                  </a:cubicBezTo>
                  <a:cubicBezTo>
                    <a:pt x="5678" y="21600"/>
                    <a:pt x="10566" y="21546"/>
                    <a:pt x="10566" y="21546"/>
                  </a:cubicBezTo>
                  <a:lnTo>
                    <a:pt x="20377" y="21546"/>
                  </a:lnTo>
                  <a:cubicBezTo>
                    <a:pt x="20596" y="20209"/>
                    <a:pt x="20714" y="18811"/>
                    <a:pt x="20714" y="17372"/>
                  </a:cubicBezTo>
                  <a:cubicBezTo>
                    <a:pt x="20714" y="7778"/>
                    <a:pt x="15555" y="0"/>
                    <a:pt x="9190" y="0"/>
                  </a:cubicBezTo>
                  <a:close/>
                </a:path>
              </a:pathLst>
            </a:custGeom>
            <a:gradFill flip="none" rotWithShape="1">
              <a:gsLst>
                <a:gs pos="94000">
                  <a:srgbClr val="F5F8FA"/>
                </a:gs>
                <a:gs pos="35000">
                  <a:srgbClr val="FFFFFF">
                    <a:alpha val="0"/>
                  </a:srgbClr>
                </a:gs>
              </a:gsLst>
              <a:lin ang="9000000" scaled="0"/>
              <a:tileRec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4" name="Shape 14">
              <a:extLst>
                <a:ext uri="{FF2B5EF4-FFF2-40B4-BE49-F238E27FC236}">
                  <a16:creationId xmlns:a16="http://schemas.microsoft.com/office/drawing/2014/main" id="{DACB4D4E-3C11-2149-B814-2343F9824994}"/>
                </a:ext>
              </a:extLst>
            </p:cNvPr>
            <p:cNvSpPr/>
            <p:nvPr/>
          </p:nvSpPr>
          <p:spPr>
            <a:xfrm>
              <a:off x="18986500" y="16014700"/>
              <a:ext cx="2250216" cy="1550427"/>
            </a:xfrm>
            <a:custGeom>
              <a:avLst/>
              <a:gdLst/>
              <a:ahLst/>
              <a:cxnLst>
                <a:cxn ang="0">
                  <a:pos x="wd2" y="hd2"/>
                </a:cxn>
                <a:cxn ang="5400000">
                  <a:pos x="wd2" y="hd2"/>
                </a:cxn>
                <a:cxn ang="10800000">
                  <a:pos x="wd2" y="hd2"/>
                </a:cxn>
                <a:cxn ang="16200000">
                  <a:pos x="wd2" y="hd2"/>
                </a:cxn>
              </a:cxnLst>
              <a:rect l="0" t="0" r="r" b="b"/>
              <a:pathLst>
                <a:path w="20714" h="21549" extrusionOk="0">
                  <a:moveTo>
                    <a:pt x="11524" y="0"/>
                  </a:moveTo>
                  <a:cubicBezTo>
                    <a:pt x="11926" y="0"/>
                    <a:pt x="12323" y="32"/>
                    <a:pt x="12715" y="92"/>
                  </a:cubicBezTo>
                  <a:cubicBezTo>
                    <a:pt x="13024" y="4243"/>
                    <a:pt x="13417" y="8100"/>
                    <a:pt x="13858" y="9211"/>
                  </a:cubicBezTo>
                  <a:cubicBezTo>
                    <a:pt x="14928" y="11904"/>
                    <a:pt x="19781" y="18368"/>
                    <a:pt x="20244" y="18961"/>
                  </a:cubicBezTo>
                  <a:cubicBezTo>
                    <a:pt x="20708" y="19553"/>
                    <a:pt x="21600" y="20846"/>
                    <a:pt x="18318" y="21223"/>
                  </a:cubicBezTo>
                  <a:cubicBezTo>
                    <a:pt x="15036" y="21600"/>
                    <a:pt x="10148" y="21546"/>
                    <a:pt x="10148" y="21546"/>
                  </a:cubicBezTo>
                  <a:lnTo>
                    <a:pt x="337" y="21546"/>
                  </a:lnTo>
                  <a:cubicBezTo>
                    <a:pt x="118" y="20209"/>
                    <a:pt x="0" y="18811"/>
                    <a:pt x="0" y="17372"/>
                  </a:cubicBezTo>
                  <a:cubicBezTo>
                    <a:pt x="0" y="7778"/>
                    <a:pt x="5159" y="0"/>
                    <a:pt x="11524" y="0"/>
                  </a:cubicBezTo>
                  <a:close/>
                </a:path>
              </a:pathLst>
            </a:custGeom>
            <a:gradFill flip="none" rotWithShape="1">
              <a:gsLst>
                <a:gs pos="78000">
                  <a:srgbClr val="EEEFF1">
                    <a:alpha val="0"/>
                  </a:srgbClr>
                </a:gs>
                <a:gs pos="21000">
                  <a:srgbClr val="F5F8FA"/>
                </a:gs>
              </a:gsLst>
              <a:path path="circle">
                <a:fillToRect l="100000" t="100000"/>
              </a:path>
              <a:tileRect r="-100000" b="-1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5" name="Shape 15">
              <a:extLst>
                <a:ext uri="{FF2B5EF4-FFF2-40B4-BE49-F238E27FC236}">
                  <a16:creationId xmlns:a16="http://schemas.microsoft.com/office/drawing/2014/main" id="{79D4F44E-BE55-E149-8348-49181193B0BA}"/>
                </a:ext>
              </a:extLst>
            </p:cNvPr>
            <p:cNvSpPr/>
            <p:nvPr/>
          </p:nvSpPr>
          <p:spPr>
            <a:xfrm>
              <a:off x="17729200" y="2806700"/>
              <a:ext cx="9136050" cy="10409061"/>
            </a:xfrm>
            <a:custGeom>
              <a:avLst/>
              <a:gdLst/>
              <a:ahLst/>
              <a:cxnLst>
                <a:cxn ang="0">
                  <a:pos x="wd2" y="hd2"/>
                </a:cxn>
                <a:cxn ang="5400000">
                  <a:pos x="wd2" y="hd2"/>
                </a:cxn>
                <a:cxn ang="10800000">
                  <a:pos x="wd2" y="hd2"/>
                </a:cxn>
                <a:cxn ang="16200000">
                  <a:pos x="wd2" y="hd2"/>
                </a:cxn>
              </a:cxnLst>
              <a:rect l="0" t="0" r="r" b="b"/>
              <a:pathLst>
                <a:path w="21600" h="21600" extrusionOk="0">
                  <a:moveTo>
                    <a:pt x="21600" y="1158"/>
                  </a:moveTo>
                  <a:cubicBezTo>
                    <a:pt x="21600" y="518"/>
                    <a:pt x="21009" y="0"/>
                    <a:pt x="20281" y="0"/>
                  </a:cubicBezTo>
                  <a:lnTo>
                    <a:pt x="13897" y="0"/>
                  </a:lnTo>
                  <a:lnTo>
                    <a:pt x="0" y="21600"/>
                  </a:lnTo>
                  <a:lnTo>
                    <a:pt x="21600" y="21600"/>
                  </a:lnTo>
                  <a:cubicBezTo>
                    <a:pt x="21600" y="21600"/>
                    <a:pt x="21600" y="1158"/>
                    <a:pt x="21600" y="1158"/>
                  </a:cubicBezTo>
                  <a:close/>
                </a:path>
              </a:pathLst>
            </a:custGeom>
            <a:gradFill>
              <a:gsLst>
                <a:gs pos="0">
                  <a:srgbClr val="FFFFFF">
                    <a:alpha val="60000"/>
                  </a:srgbClr>
                </a:gs>
                <a:gs pos="91000">
                  <a:srgbClr val="FFFFFF">
                    <a:alpha val="15000"/>
                  </a:srgbClr>
                </a:gs>
              </a:gsLst>
              <a:lin ang="5400000"/>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6" name="Shape 16">
              <a:extLst>
                <a:ext uri="{FF2B5EF4-FFF2-40B4-BE49-F238E27FC236}">
                  <a16:creationId xmlns:a16="http://schemas.microsoft.com/office/drawing/2014/main" id="{1E1DC752-F0CD-B54C-9065-394D02A9C814}"/>
                </a:ext>
              </a:extLst>
            </p:cNvPr>
            <p:cNvSpPr/>
            <p:nvPr/>
          </p:nvSpPr>
          <p:spPr>
            <a:xfrm>
              <a:off x="9715500" y="13220700"/>
              <a:ext cx="17149658" cy="23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gradFill>
              <a:gsLst>
                <a:gs pos="0">
                  <a:srgbClr val="E1E1E3">
                    <a:alpha val="0"/>
                  </a:srgbClr>
                </a:gs>
                <a:gs pos="100000">
                  <a:srgbClr val="9EA0A4">
                    <a:alpha val="0"/>
                  </a:srgbClr>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7" name="Shape 17">
              <a:extLst>
                <a:ext uri="{FF2B5EF4-FFF2-40B4-BE49-F238E27FC236}">
                  <a16:creationId xmlns:a16="http://schemas.microsoft.com/office/drawing/2014/main" id="{2F4F4BA4-10A7-7948-ADD5-CE503815C957}"/>
                </a:ext>
              </a:extLst>
            </p:cNvPr>
            <p:cNvSpPr/>
            <p:nvPr/>
          </p:nvSpPr>
          <p:spPr>
            <a:xfrm>
              <a:off x="18173700" y="3009900"/>
              <a:ext cx="222432" cy="222434"/>
            </a:xfrm>
            <a:custGeom>
              <a:avLst/>
              <a:gdLst/>
              <a:ahLst/>
              <a:cxnLst>
                <a:cxn ang="0">
                  <a:pos x="wd2" y="hd2"/>
                </a:cxn>
                <a:cxn ang="5400000">
                  <a:pos x="wd2" y="hd2"/>
                </a:cxn>
                <a:cxn ang="10800000">
                  <a:pos x="wd2" y="hd2"/>
                </a:cxn>
                <a:cxn ang="16200000">
                  <a:pos x="wd2" y="hd2"/>
                </a:cxn>
              </a:cxnLst>
              <a:rect l="0" t="0" r="r" b="b"/>
              <a:pathLst>
                <a:path w="19678" h="19678" extrusionOk="0">
                  <a:moveTo>
                    <a:pt x="16797" y="2883"/>
                  </a:moveTo>
                  <a:cubicBezTo>
                    <a:pt x="12953" y="-961"/>
                    <a:pt x="6723" y="-961"/>
                    <a:pt x="2882" y="2883"/>
                  </a:cubicBezTo>
                  <a:cubicBezTo>
                    <a:pt x="-961" y="6723"/>
                    <a:pt x="-961" y="12953"/>
                    <a:pt x="2882" y="16797"/>
                  </a:cubicBezTo>
                  <a:cubicBezTo>
                    <a:pt x="6723" y="20639"/>
                    <a:pt x="12953" y="20638"/>
                    <a:pt x="16797" y="16797"/>
                  </a:cubicBezTo>
                  <a:cubicBezTo>
                    <a:pt x="20637" y="12953"/>
                    <a:pt x="20639" y="6723"/>
                    <a:pt x="16797" y="2883"/>
                  </a:cubicBezTo>
                  <a:close/>
                </a:path>
              </a:pathLst>
            </a:custGeom>
            <a:gradFill>
              <a:gsLst>
                <a:gs pos="28000">
                  <a:srgbClr val="666666"/>
                </a:gs>
                <a:gs pos="86000">
                  <a:srgbClr val="090909"/>
                </a:gs>
              </a:gsLst>
              <a:lin ang="3558017"/>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8" name="Shape 18">
              <a:extLst>
                <a:ext uri="{FF2B5EF4-FFF2-40B4-BE49-F238E27FC236}">
                  <a16:creationId xmlns:a16="http://schemas.microsoft.com/office/drawing/2014/main" id="{A8D6E2C1-3880-6941-913B-80F5E5C637D9}"/>
                </a:ext>
              </a:extLst>
            </p:cNvPr>
            <p:cNvSpPr/>
            <p:nvPr/>
          </p:nvSpPr>
          <p:spPr>
            <a:xfrm>
              <a:off x="18199100" y="3035300"/>
              <a:ext cx="175264" cy="175219"/>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40" y="21600"/>
                    <a:pt x="0" y="16765"/>
                    <a:pt x="0" y="10803"/>
                  </a:cubicBezTo>
                  <a:cubicBezTo>
                    <a:pt x="0" y="4835"/>
                    <a:pt x="4840" y="0"/>
                    <a:pt x="10800" y="0"/>
                  </a:cubicBezTo>
                  <a:cubicBezTo>
                    <a:pt x="16776" y="0"/>
                    <a:pt x="21600" y="4835"/>
                    <a:pt x="21600" y="10803"/>
                  </a:cubicBezTo>
                  <a:close/>
                </a:path>
              </a:pathLst>
            </a:custGeom>
            <a:gradFill>
              <a:gsLst>
                <a:gs pos="30000">
                  <a:srgbClr val="474747"/>
                </a:gs>
                <a:gs pos="70000">
                  <a:srgbClr val="060606"/>
                </a:gs>
              </a:gsLst>
            </a:gra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9" name="Shape 19">
              <a:extLst>
                <a:ext uri="{FF2B5EF4-FFF2-40B4-BE49-F238E27FC236}">
                  <a16:creationId xmlns:a16="http://schemas.microsoft.com/office/drawing/2014/main" id="{ABBA090A-CB1C-1046-8694-7A76AB5ED1D2}"/>
                </a:ext>
              </a:extLst>
            </p:cNvPr>
            <p:cNvSpPr/>
            <p:nvPr/>
          </p:nvSpPr>
          <p:spPr>
            <a:xfrm>
              <a:off x="18262600" y="3098800"/>
              <a:ext cx="43089" cy="43079"/>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39" y="21600"/>
                    <a:pt x="0" y="16765"/>
                    <a:pt x="0" y="10803"/>
                  </a:cubicBezTo>
                  <a:cubicBezTo>
                    <a:pt x="0" y="4835"/>
                    <a:pt x="4839" y="0"/>
                    <a:pt x="10800" y="0"/>
                  </a:cubicBezTo>
                  <a:cubicBezTo>
                    <a:pt x="16776" y="0"/>
                    <a:pt x="21600" y="4835"/>
                    <a:pt x="21600" y="10803"/>
                  </a:cubicBezTo>
                  <a:close/>
                </a:path>
              </a:pathLst>
            </a:custGeom>
            <a:solidFill>
              <a:srgbClr val="557DB1"/>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grpSp>
      <p:sp>
        <p:nvSpPr>
          <p:cNvPr id="10" name="Picture Placeholder 9">
            <a:extLst>
              <a:ext uri="{FF2B5EF4-FFF2-40B4-BE49-F238E27FC236}">
                <a16:creationId xmlns:a16="http://schemas.microsoft.com/office/drawing/2014/main" id="{3864B099-6EC5-0940-BEC6-DC6BE40B5977}"/>
              </a:ext>
            </a:extLst>
          </p:cNvPr>
          <p:cNvSpPr>
            <a:spLocks noGrp="1"/>
          </p:cNvSpPr>
          <p:nvPr>
            <p:ph type="pic" sz="quarter" idx="10"/>
          </p:nvPr>
        </p:nvSpPr>
        <p:spPr>
          <a:xfrm>
            <a:off x="6663351" y="1638359"/>
            <a:ext cx="5528650" cy="3112235"/>
          </a:xfrm>
          <a:solidFill>
            <a:schemeClr val="accent3">
              <a:lumMod val="20000"/>
              <a:lumOff val="80000"/>
            </a:schemeClr>
          </a:solidFill>
          <a:ln>
            <a:noFill/>
          </a:ln>
        </p:spPr>
        <p:txBody>
          <a:bodyPr/>
          <a:lstStyle/>
          <a:p>
            <a:r>
              <a:rPr lang="en-US" dirty="0"/>
              <a:t>Click icon to add picture</a:t>
            </a:r>
          </a:p>
        </p:txBody>
      </p:sp>
      <p:sp>
        <p:nvSpPr>
          <p:cNvPr id="2" name="Title 1">
            <a:extLst>
              <a:ext uri="{FF2B5EF4-FFF2-40B4-BE49-F238E27FC236}">
                <a16:creationId xmlns:a16="http://schemas.microsoft.com/office/drawing/2014/main" id="{733AC5C1-155E-CB48-BFBE-128B7BC9DA85}"/>
              </a:ext>
            </a:extLst>
          </p:cNvPr>
          <p:cNvSpPr>
            <a:spLocks noGrp="1"/>
          </p:cNvSpPr>
          <p:nvPr>
            <p:ph type="title" hasCustomPrompt="1"/>
          </p:nvPr>
        </p:nvSpPr>
        <p:spPr>
          <a:xfrm>
            <a:off x="0" y="1784503"/>
            <a:ext cx="4038600" cy="1325563"/>
          </a:xfrm>
          <a:solidFill>
            <a:schemeClr val="accent2"/>
          </a:solidFill>
          <a:ln>
            <a:noFill/>
          </a:ln>
        </p:spPr>
        <p:txBody>
          <a:bodyPr lIns="274320" rIns="274320">
            <a:normAutofit/>
          </a:bodyPr>
          <a:lstStyle>
            <a:lvl1pPr algn="r">
              <a:defRPr sz="3200">
                <a:solidFill>
                  <a:schemeClr val="bg1"/>
                </a:solidFill>
              </a:defRPr>
            </a:lvl1pPr>
          </a:lstStyle>
          <a:p>
            <a:r>
              <a:rPr lang="en-US"/>
              <a:t>CLICK TO EDIT </a:t>
            </a:r>
            <a:br>
              <a:rPr lang="en-US"/>
            </a:br>
            <a:r>
              <a:rPr lang="en-US"/>
              <a:t>MASTER TITLE STYLE</a:t>
            </a:r>
          </a:p>
        </p:txBody>
      </p:sp>
      <p:sp>
        <p:nvSpPr>
          <p:cNvPr id="12" name="Text Placeholder 11">
            <a:extLst>
              <a:ext uri="{FF2B5EF4-FFF2-40B4-BE49-F238E27FC236}">
                <a16:creationId xmlns:a16="http://schemas.microsoft.com/office/drawing/2014/main" id="{3E48300C-FE6C-8240-A789-4CECE8A34EC8}"/>
              </a:ext>
            </a:extLst>
          </p:cNvPr>
          <p:cNvSpPr>
            <a:spLocks noGrp="1"/>
          </p:cNvSpPr>
          <p:nvPr>
            <p:ph type="body" sz="quarter" idx="11"/>
          </p:nvPr>
        </p:nvSpPr>
        <p:spPr>
          <a:xfrm>
            <a:off x="1919335" y="3576638"/>
            <a:ext cx="3657553" cy="2054225"/>
          </a:xfrm>
        </p:spPr>
        <p:txBody>
          <a:bodyPr>
            <a:normAutofit/>
          </a:bodyPr>
          <a:lstStyle>
            <a:lvl1pPr marL="0" indent="0" algn="l">
              <a:buNone/>
              <a:defRPr sz="1200">
                <a:solidFill>
                  <a:schemeClr val="tx1"/>
                </a:solidFill>
              </a:defRPr>
            </a:lvl1pPr>
            <a:lvl2pPr marL="457200" indent="0" algn="r">
              <a:buNone/>
              <a:defRPr sz="1200"/>
            </a:lvl2pPr>
            <a:lvl3pPr marL="914400" indent="0" algn="r">
              <a:buNone/>
              <a:defRPr sz="1200"/>
            </a:lvl3pPr>
            <a:lvl4pPr marL="1371600" indent="0" algn="r">
              <a:buNone/>
              <a:defRPr sz="1200"/>
            </a:lvl4pPr>
            <a:lvl5pPr marL="1828800" indent="0" algn="r">
              <a:buNone/>
              <a:defRPr sz="1200"/>
            </a:lvl5pPr>
          </a:lstStyle>
          <a:p>
            <a:pPr lvl="0"/>
            <a:r>
              <a:rPr lang="en-US"/>
              <a:t>Click to edit Master text styles</a:t>
            </a:r>
          </a:p>
        </p:txBody>
      </p:sp>
      <p:pic>
        <p:nvPicPr>
          <p:cNvPr id="30" name="Picture 29" descr="A picture containing sky&#10;&#10;Description automatically generated">
            <a:extLst>
              <a:ext uri="{FF2B5EF4-FFF2-40B4-BE49-F238E27FC236}">
                <a16:creationId xmlns:a16="http://schemas.microsoft.com/office/drawing/2014/main" id="{BDB1E8DC-F9AD-794E-97E9-3EBCCA18DD7E}"/>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930534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5F634BC-4C9A-C04B-A027-5E46561306AC}"/>
              </a:ext>
            </a:extLst>
          </p:cNvPr>
          <p:cNvSpPr/>
          <p:nvPr userDrawn="1"/>
        </p:nvSpPr>
        <p:spPr>
          <a:xfrm>
            <a:off x="1066801" y="597529"/>
            <a:ext cx="10058398" cy="5716055"/>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6EB14B69-79CA-7D4C-B02A-A71EBB37E8BF}"/>
              </a:ext>
            </a:extLst>
          </p:cNvPr>
          <p:cNvSpPr>
            <a:spLocks noGrp="1"/>
          </p:cNvSpPr>
          <p:nvPr>
            <p:ph type="title" hasCustomPrompt="1"/>
          </p:nvPr>
        </p:nvSpPr>
        <p:spPr>
          <a:xfrm>
            <a:off x="6096000" y="1695985"/>
            <a:ext cx="6096000" cy="1325563"/>
          </a:xfrm>
          <a:solidFill>
            <a:schemeClr val="accent2"/>
          </a:solidFill>
        </p:spPr>
        <p:txBody>
          <a:bodyPr lIns="457200" rIns="2286000">
            <a:normAutofit/>
          </a:bodyPr>
          <a:lstStyle>
            <a:lvl1pPr algn="ctr">
              <a:defRPr sz="3200">
                <a:solidFill>
                  <a:schemeClr val="bg1"/>
                </a:solidFill>
              </a:defRPr>
            </a:lvl1pPr>
          </a:lstStyle>
          <a:p>
            <a:r>
              <a:rPr lang="en-US"/>
              <a:t>CLICK TO EDIT </a:t>
            </a:r>
            <a:br>
              <a:rPr lang="en-US"/>
            </a:br>
            <a:r>
              <a:rPr lang="en-US"/>
              <a:t>MASTER TITLE STYLE</a:t>
            </a:r>
          </a:p>
        </p:txBody>
      </p:sp>
      <p:sp>
        <p:nvSpPr>
          <p:cNvPr id="3" name="TextBox 2">
            <a:extLst>
              <a:ext uri="{FF2B5EF4-FFF2-40B4-BE49-F238E27FC236}">
                <a16:creationId xmlns:a16="http://schemas.microsoft.com/office/drawing/2014/main" id="{CB7A17B4-186D-A245-8802-25139A65A951}"/>
              </a:ext>
            </a:extLst>
          </p:cNvPr>
          <p:cNvSpPr txBox="1"/>
          <p:nvPr userDrawn="1"/>
        </p:nvSpPr>
        <p:spPr>
          <a:xfrm>
            <a:off x="9010461" y="131094"/>
            <a:ext cx="1765426" cy="1015663"/>
          </a:xfrm>
          <a:prstGeom prst="rect">
            <a:avLst/>
          </a:prstGeom>
          <a:solidFill>
            <a:schemeClr val="bg1"/>
          </a:solidFill>
        </p:spPr>
        <p:txBody>
          <a:bodyPr wrap="square" rtlCol="0">
            <a:spAutoFit/>
          </a:bodyPr>
          <a:lstStyle/>
          <a:p>
            <a:pPr algn="ctr"/>
            <a:r>
              <a:rPr lang="en-US" sz="6000" dirty="0">
                <a:solidFill>
                  <a:schemeClr val="tx2"/>
                </a:solidFill>
                <a:latin typeface="Myriad Pro Light" panose="020B0403030403020204" pitchFamily="34" charset="0"/>
              </a:rPr>
              <a:t>2019</a:t>
            </a:r>
          </a:p>
        </p:txBody>
      </p:sp>
      <p:sp>
        <p:nvSpPr>
          <p:cNvPr id="5" name="Picture Placeholder 4">
            <a:extLst>
              <a:ext uri="{FF2B5EF4-FFF2-40B4-BE49-F238E27FC236}">
                <a16:creationId xmlns:a16="http://schemas.microsoft.com/office/drawing/2014/main" id="{9A947286-79FC-824E-B410-423819BCF01A}"/>
              </a:ext>
            </a:extLst>
          </p:cNvPr>
          <p:cNvSpPr>
            <a:spLocks noGrp="1"/>
          </p:cNvSpPr>
          <p:nvPr>
            <p:ph type="pic" sz="quarter" idx="10"/>
          </p:nvPr>
        </p:nvSpPr>
        <p:spPr>
          <a:xfrm>
            <a:off x="1922652" y="0"/>
            <a:ext cx="3106547" cy="6858000"/>
          </a:xfrm>
          <a:solidFill>
            <a:schemeClr val="accent3">
              <a:lumMod val="20000"/>
              <a:lumOff val="80000"/>
            </a:schemeClr>
          </a:solidFill>
        </p:spPr>
        <p:txBody>
          <a:bodyPr/>
          <a:lstStyle/>
          <a:p>
            <a:r>
              <a:rPr lang="en-US" dirty="0"/>
              <a:t>Click icon to add picture</a:t>
            </a:r>
          </a:p>
        </p:txBody>
      </p:sp>
      <p:sp>
        <p:nvSpPr>
          <p:cNvPr id="7" name="Text Placeholder 6">
            <a:extLst>
              <a:ext uri="{FF2B5EF4-FFF2-40B4-BE49-F238E27FC236}">
                <a16:creationId xmlns:a16="http://schemas.microsoft.com/office/drawing/2014/main" id="{ECD716B4-2798-B049-A23D-24963C1CB230}"/>
              </a:ext>
            </a:extLst>
          </p:cNvPr>
          <p:cNvSpPr>
            <a:spLocks noGrp="1"/>
          </p:cNvSpPr>
          <p:nvPr>
            <p:ph type="body" sz="quarter" idx="11"/>
          </p:nvPr>
        </p:nvSpPr>
        <p:spPr>
          <a:xfrm>
            <a:off x="6096000" y="3429000"/>
            <a:ext cx="4679950" cy="2563813"/>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Click to edit Master text styles</a:t>
            </a:r>
          </a:p>
        </p:txBody>
      </p:sp>
    </p:spTree>
    <p:extLst>
      <p:ext uri="{BB962C8B-B14F-4D97-AF65-F5344CB8AC3E}">
        <p14:creationId xmlns:p14="http://schemas.microsoft.com/office/powerpoint/2010/main" val="5033559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11AEA6-E672-914F-B370-5C97431AF58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1BA3F01-424D-B64B-A817-19E2B238A6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EDC03C2-F539-0847-82DD-35A753773A76}"/>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5" name="Footer Placeholder 4">
            <a:extLst>
              <a:ext uri="{FF2B5EF4-FFF2-40B4-BE49-F238E27FC236}">
                <a16:creationId xmlns:a16="http://schemas.microsoft.com/office/drawing/2014/main" id="{1523E2D8-1096-004C-A607-B963EE7E91D5}"/>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8F6E25EA-9512-F84D-982B-46430B5CE704}"/>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7" name="Picture 6" descr="A picture containing sky&#10;&#10;Description automatically generated">
            <a:extLst>
              <a:ext uri="{FF2B5EF4-FFF2-40B4-BE49-F238E27FC236}">
                <a16:creationId xmlns:a16="http://schemas.microsoft.com/office/drawing/2014/main" id="{8ECFD4FC-3573-8B4D-9103-9975EAE33A9D}"/>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8036631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D47525-BFAA-E945-BFDA-55D95DB5C4FB}"/>
              </a:ext>
            </a:extLst>
          </p:cNvPr>
          <p:cNvSpPr>
            <a:spLocks noGrp="1"/>
          </p:cNvSpPr>
          <p:nvPr>
            <p:ph type="title" hasCustomPrompt="1"/>
          </p:nvPr>
        </p:nvSpPr>
        <p:spPr/>
        <p:txBody>
          <a:bodyPr>
            <a:normAutofit/>
          </a:bodyPr>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E377503-5C58-7640-90AA-4A0B1295A68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E0093AF-28DD-0143-8C3D-76A911472D0A}"/>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5" name="Footer Placeholder 4">
            <a:extLst>
              <a:ext uri="{FF2B5EF4-FFF2-40B4-BE49-F238E27FC236}">
                <a16:creationId xmlns:a16="http://schemas.microsoft.com/office/drawing/2014/main" id="{83EFA415-C5C6-5447-932B-4AA5BD838218}"/>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E5F4781-B448-3546-B1EF-B54D19360743}"/>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7" name="Picture 6" descr="A picture containing sky&#10;&#10;Description automatically generated">
            <a:extLst>
              <a:ext uri="{FF2B5EF4-FFF2-40B4-BE49-F238E27FC236}">
                <a16:creationId xmlns:a16="http://schemas.microsoft.com/office/drawing/2014/main" id="{39EEE1C3-F89D-6640-99FA-C303EF273F8C}"/>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125606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9BA53-B506-F14C-85B8-9D374BECCB5D}"/>
              </a:ext>
            </a:extLst>
          </p:cNvPr>
          <p:cNvSpPr>
            <a:spLocks noGrp="1"/>
          </p:cNvSpPr>
          <p:nvPr>
            <p:ph type="title" hasCustomPrompt="1"/>
          </p:nvPr>
        </p:nvSpPr>
        <p:spPr>
          <a:xfrm>
            <a:off x="831850" y="1709738"/>
            <a:ext cx="10515600" cy="2852737"/>
          </a:xfrm>
        </p:spPr>
        <p:txBody>
          <a:bodyPr anchor="b">
            <a:normAutofit/>
          </a:bodyPr>
          <a:lstStyle>
            <a:lvl1pPr>
              <a:defRPr sz="3600"/>
            </a:lvl1pPr>
          </a:lstStyle>
          <a:p>
            <a:r>
              <a:rPr lang="en-US"/>
              <a:t>CLICK TO EDIT MASTER TITLE STYLE</a:t>
            </a:r>
          </a:p>
        </p:txBody>
      </p:sp>
      <p:sp>
        <p:nvSpPr>
          <p:cNvPr id="3" name="Text Placeholder 2">
            <a:extLst>
              <a:ext uri="{FF2B5EF4-FFF2-40B4-BE49-F238E27FC236}">
                <a16:creationId xmlns:a16="http://schemas.microsoft.com/office/drawing/2014/main" id="{46AFA3D4-BA88-EF4F-B27E-DB789CD2CE1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A6CFCDD-4418-FD48-9ECF-86181387FD13}"/>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5" name="Footer Placeholder 4">
            <a:extLst>
              <a:ext uri="{FF2B5EF4-FFF2-40B4-BE49-F238E27FC236}">
                <a16:creationId xmlns:a16="http://schemas.microsoft.com/office/drawing/2014/main" id="{F764929A-3689-104A-9FA1-DF3B71CE7A37}"/>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940C3EF5-E90F-D349-847B-248E9DE5DD2C}"/>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7" name="Picture 6" descr="A picture containing sky&#10;&#10;Description automatically generated">
            <a:extLst>
              <a:ext uri="{FF2B5EF4-FFF2-40B4-BE49-F238E27FC236}">
                <a16:creationId xmlns:a16="http://schemas.microsoft.com/office/drawing/2014/main" id="{6B8044FC-7B6D-1446-A495-2343FF367CB9}"/>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19092921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089046-50E1-E24D-BBC6-58D617284A7A}"/>
              </a:ext>
            </a:extLst>
          </p:cNvPr>
          <p:cNvSpPr>
            <a:spLocks noGrp="1"/>
          </p:cNvSpPr>
          <p:nvPr>
            <p:ph type="title" hasCustomPrompt="1"/>
          </p:nvPr>
        </p:nvSpPr>
        <p:spPr/>
        <p:txBody>
          <a:bodyPr>
            <a:normAutofit/>
          </a:bodyPr>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4064644-DE74-AE4A-8E8C-2C7FE7DF04D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F9456BB-1851-3F49-8889-B766037A7A9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54D52F4-08DC-5642-994B-3696E9951D5D}"/>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6" name="Footer Placeholder 5">
            <a:extLst>
              <a:ext uri="{FF2B5EF4-FFF2-40B4-BE49-F238E27FC236}">
                <a16:creationId xmlns:a16="http://schemas.microsoft.com/office/drawing/2014/main" id="{C12C7CB9-DE63-284C-8975-20CC881986BA}"/>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C06150D0-D703-9740-970A-C59ADEAD6E02}"/>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8" name="Picture 7" descr="A picture containing sky&#10;&#10;Description automatically generated">
            <a:extLst>
              <a:ext uri="{FF2B5EF4-FFF2-40B4-BE49-F238E27FC236}">
                <a16:creationId xmlns:a16="http://schemas.microsoft.com/office/drawing/2014/main" id="{319C99D0-05D5-0A41-9776-A502D1CB38F4}"/>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4595136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C89193-EC8B-0B40-ACEA-E34F9D140B05}"/>
              </a:ext>
            </a:extLst>
          </p:cNvPr>
          <p:cNvSpPr>
            <a:spLocks noGrp="1"/>
          </p:cNvSpPr>
          <p:nvPr>
            <p:ph type="title" hasCustomPrompt="1"/>
          </p:nvPr>
        </p:nvSpPr>
        <p:spPr>
          <a:xfrm>
            <a:off x="839788" y="365125"/>
            <a:ext cx="10515600" cy="1325563"/>
          </a:xfrm>
        </p:spPr>
        <p:txBody>
          <a:bodyPr>
            <a:normAutofit/>
          </a:bodyPr>
          <a:lstStyle>
            <a:lvl1pPr>
              <a:defRPr sz="3200"/>
            </a:lvl1pPr>
          </a:lstStyle>
          <a:p>
            <a:r>
              <a:rPr lang="en-US"/>
              <a:t>CLICK TO EDIT MASTER TITLE STYLE</a:t>
            </a:r>
          </a:p>
        </p:txBody>
      </p:sp>
      <p:sp>
        <p:nvSpPr>
          <p:cNvPr id="3" name="Text Placeholder 2">
            <a:extLst>
              <a:ext uri="{FF2B5EF4-FFF2-40B4-BE49-F238E27FC236}">
                <a16:creationId xmlns:a16="http://schemas.microsoft.com/office/drawing/2014/main" id="{00F26028-BC72-274E-B1FE-E7F284E0408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CC9A6B0-076A-E74E-8FF7-B3A5A0E996E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4650062-D7B6-7C40-84C3-5165F2B74C6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6E24E78-D7FA-7A4C-B671-2C500A05616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C8C4B7C-3523-8E41-9AFB-F7D84F871D05}"/>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8" name="Footer Placeholder 7">
            <a:extLst>
              <a:ext uri="{FF2B5EF4-FFF2-40B4-BE49-F238E27FC236}">
                <a16:creationId xmlns:a16="http://schemas.microsoft.com/office/drawing/2014/main" id="{478287F9-53AF-AF42-8004-5D42FEB5FB81}"/>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1399B51C-D4C4-D74F-8A91-9E87DC075C2A}"/>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11" name="Picture 10" descr="A picture containing sky&#10;&#10;Description automatically generated">
            <a:extLst>
              <a:ext uri="{FF2B5EF4-FFF2-40B4-BE49-F238E27FC236}">
                <a16:creationId xmlns:a16="http://schemas.microsoft.com/office/drawing/2014/main" id="{EE383B1D-4BF6-174B-89F9-2295AF9EED19}"/>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10051031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DA395-0619-5A47-BF5D-567C96B8F9D3}"/>
              </a:ext>
            </a:extLst>
          </p:cNvPr>
          <p:cNvSpPr>
            <a:spLocks noGrp="1"/>
          </p:cNvSpPr>
          <p:nvPr>
            <p:ph type="title" hasCustomPrompt="1"/>
          </p:nvPr>
        </p:nvSpPr>
        <p:spPr/>
        <p:txBody>
          <a:bodyPr>
            <a:normAutofit/>
          </a:bodyPr>
          <a:lstStyle>
            <a:lvl1pPr>
              <a:defRPr sz="3200"/>
            </a:lvl1pPr>
          </a:lstStyle>
          <a:p>
            <a:r>
              <a:rPr lang="en-US"/>
              <a:t>CLICK TO EDIT MASTER TITLE STYLE</a:t>
            </a:r>
          </a:p>
        </p:txBody>
      </p:sp>
      <p:sp>
        <p:nvSpPr>
          <p:cNvPr id="3" name="Date Placeholder 2">
            <a:extLst>
              <a:ext uri="{FF2B5EF4-FFF2-40B4-BE49-F238E27FC236}">
                <a16:creationId xmlns:a16="http://schemas.microsoft.com/office/drawing/2014/main" id="{B8068EAB-F0C1-6E48-A656-CF0844486A15}"/>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4" name="Footer Placeholder 3">
            <a:extLst>
              <a:ext uri="{FF2B5EF4-FFF2-40B4-BE49-F238E27FC236}">
                <a16:creationId xmlns:a16="http://schemas.microsoft.com/office/drawing/2014/main" id="{9C5F7487-E25B-E94E-92EE-FE86C7644F4E}"/>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2FA04C71-8267-124E-A5E4-5386DCEBD308}"/>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6" name="Picture 5" descr="A picture containing sky&#10;&#10;Description automatically generated">
            <a:extLst>
              <a:ext uri="{FF2B5EF4-FFF2-40B4-BE49-F238E27FC236}">
                <a16:creationId xmlns:a16="http://schemas.microsoft.com/office/drawing/2014/main" id="{E1F5B7E8-CCA5-3D41-9803-5803CB1963E4}"/>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15382076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347607-A301-1549-8D3C-87418788582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D47E9E5D-3A08-814D-90BB-5D86A174931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345401D-2F18-4D46-9CE0-05B4B93B7F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AE633C0-FA9F-0649-A1D9-F70E5D5B3716}"/>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6" name="Footer Placeholder 5">
            <a:extLst>
              <a:ext uri="{FF2B5EF4-FFF2-40B4-BE49-F238E27FC236}">
                <a16:creationId xmlns:a16="http://schemas.microsoft.com/office/drawing/2014/main" id="{921C4279-132C-314E-A6CE-7EA441B900F5}"/>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4F66E8A-D442-9B4C-BEA0-30EB9AF0D97B}"/>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8" name="Picture 7" descr="A picture containing sky&#10;&#10;Description automatically generated">
            <a:extLst>
              <a:ext uri="{FF2B5EF4-FFF2-40B4-BE49-F238E27FC236}">
                <a16:creationId xmlns:a16="http://schemas.microsoft.com/office/drawing/2014/main" id="{2F210BF1-E40C-2F4E-BD6C-D55B09B4B57F}"/>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0824059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81A8E-57E7-2C46-B769-138E2535DCF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AC27A11-01CF-114F-B39B-2DCE6C85AD8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B9A4090A-990A-004D-AF9A-A88BEDEC9D8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55A9D71-8FE7-CB49-AF4F-48B4B141F2B0}"/>
              </a:ext>
            </a:extLst>
          </p:cNvPr>
          <p:cNvSpPr>
            <a:spLocks noGrp="1"/>
          </p:cNvSpPr>
          <p:nvPr>
            <p:ph type="dt" sz="half" idx="10"/>
          </p:nvPr>
        </p:nvSpPr>
        <p:spPr/>
        <p:txBody>
          <a:bodyPr/>
          <a:lstStyle/>
          <a:p>
            <a:fld id="{E30D6F2C-76FE-4940-B5DF-7A17B5257345}" type="datetimeFigureOut">
              <a:rPr lang="en-US" smtClean="0"/>
              <a:t>11/3/22</a:t>
            </a:fld>
            <a:endParaRPr lang="en-US" dirty="0"/>
          </a:p>
        </p:txBody>
      </p:sp>
      <p:sp>
        <p:nvSpPr>
          <p:cNvPr id="6" name="Footer Placeholder 5">
            <a:extLst>
              <a:ext uri="{FF2B5EF4-FFF2-40B4-BE49-F238E27FC236}">
                <a16:creationId xmlns:a16="http://schemas.microsoft.com/office/drawing/2014/main" id="{C2C63A40-E42E-7447-B963-59F19386D53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E033DD02-A60F-D840-8E10-14FD3050EF88}"/>
              </a:ext>
            </a:extLst>
          </p:cNvPr>
          <p:cNvSpPr>
            <a:spLocks noGrp="1"/>
          </p:cNvSpPr>
          <p:nvPr>
            <p:ph type="sldNum" sz="quarter" idx="12"/>
          </p:nvPr>
        </p:nvSpPr>
        <p:spPr/>
        <p:txBody>
          <a:bodyPr/>
          <a:lstStyle/>
          <a:p>
            <a:fld id="{42C8BC0E-55AF-8E4B-8967-0FE2A0E18E1C}" type="slidenum">
              <a:rPr lang="en-US" smtClean="0"/>
              <a:t>‹#›</a:t>
            </a:fld>
            <a:endParaRPr lang="en-US" dirty="0"/>
          </a:p>
        </p:txBody>
      </p:sp>
      <p:pic>
        <p:nvPicPr>
          <p:cNvPr id="8" name="Picture 7" descr="A picture containing sky&#10;&#10;Description automatically generated">
            <a:extLst>
              <a:ext uri="{FF2B5EF4-FFF2-40B4-BE49-F238E27FC236}">
                <a16:creationId xmlns:a16="http://schemas.microsoft.com/office/drawing/2014/main" id="{9F881E88-BF72-A04A-8CC0-6C8EEB0C0CEA}"/>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15482632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CEA5FAE-A11D-B947-BEF3-09F95BEB235C}"/>
              </a:ext>
            </a:extLst>
          </p:cNvPr>
          <p:cNvSpPr/>
          <p:nvPr userDrawn="1"/>
        </p:nvSpPr>
        <p:spPr>
          <a:xfrm>
            <a:off x="0" y="0"/>
            <a:ext cx="6096000" cy="685800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D162EA6-D349-4B44-9DF8-FBF49BF31985}"/>
              </a:ext>
            </a:extLst>
          </p:cNvPr>
          <p:cNvSpPr>
            <a:spLocks noGrp="1"/>
          </p:cNvSpPr>
          <p:nvPr>
            <p:ph type="title" hasCustomPrompt="1"/>
          </p:nvPr>
        </p:nvSpPr>
        <p:spPr>
          <a:xfrm>
            <a:off x="1040771" y="1777465"/>
            <a:ext cx="4014457" cy="965735"/>
          </a:xfrm>
        </p:spPr>
        <p:txBody>
          <a:bodyPr>
            <a:noAutofit/>
          </a:bodyPr>
          <a:lstStyle>
            <a:lvl1pPr algn="ctr">
              <a:defRPr sz="3200">
                <a:solidFill>
                  <a:schemeClr val="bg1"/>
                </a:solidFill>
              </a:defRPr>
            </a:lvl1pPr>
          </a:lstStyle>
          <a:p>
            <a:r>
              <a:rPr lang="en-US"/>
              <a:t>CLICK TO EDIT MASTER TITLE STYLE</a:t>
            </a:r>
          </a:p>
        </p:txBody>
      </p:sp>
      <p:sp>
        <p:nvSpPr>
          <p:cNvPr id="8" name="Rectangle 7">
            <a:extLst>
              <a:ext uri="{FF2B5EF4-FFF2-40B4-BE49-F238E27FC236}">
                <a16:creationId xmlns:a16="http://schemas.microsoft.com/office/drawing/2014/main" id="{6C61C748-35C5-374D-8994-6D96EBEE6883}"/>
              </a:ext>
            </a:extLst>
          </p:cNvPr>
          <p:cNvSpPr/>
          <p:nvPr userDrawn="1"/>
        </p:nvSpPr>
        <p:spPr>
          <a:xfrm>
            <a:off x="399861" y="449844"/>
            <a:ext cx="5296277" cy="5958312"/>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72D3BF11-5C04-294C-AA82-42EB64914AEA}"/>
              </a:ext>
            </a:extLst>
          </p:cNvPr>
          <p:cNvSpPr/>
          <p:nvPr userDrawn="1"/>
        </p:nvSpPr>
        <p:spPr>
          <a:xfrm>
            <a:off x="2933699" y="3314700"/>
            <a:ext cx="228600"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440065A9-C8D4-2845-A6C1-35CD64957AAB}"/>
              </a:ext>
            </a:extLst>
          </p:cNvPr>
          <p:cNvSpPr>
            <a:spLocks noGrp="1"/>
          </p:cNvSpPr>
          <p:nvPr>
            <p:ph type="body" sz="quarter" idx="10"/>
          </p:nvPr>
        </p:nvSpPr>
        <p:spPr>
          <a:xfrm>
            <a:off x="1040605" y="2824163"/>
            <a:ext cx="4014788" cy="361950"/>
          </a:xfrm>
        </p:spPr>
        <p:txBody>
          <a:bodyPr>
            <a:noAutofit/>
          </a:bodyPr>
          <a:lstStyle>
            <a:lvl1pPr marL="0" indent="0" algn="ctr">
              <a:buNone/>
              <a:defRPr sz="1600">
                <a:solidFill>
                  <a:schemeClr val="bg1"/>
                </a:solidFill>
              </a:defRPr>
            </a:lvl1pPr>
            <a:lvl2pPr marL="457200" indent="0">
              <a:buNone/>
              <a:defRPr sz="1600">
                <a:solidFill>
                  <a:schemeClr val="bg1"/>
                </a:solidFill>
              </a:defRPr>
            </a:lvl2pPr>
            <a:lvl3pPr marL="914400" indent="0">
              <a:buNone/>
              <a:defRPr sz="1600">
                <a:solidFill>
                  <a:schemeClr val="bg1"/>
                </a:solidFill>
              </a:defRPr>
            </a:lvl3pPr>
            <a:lvl4pPr marL="1371600" indent="0">
              <a:buNone/>
              <a:defRPr sz="1600">
                <a:solidFill>
                  <a:schemeClr val="bg1"/>
                </a:solidFill>
              </a:defRPr>
            </a:lvl4pPr>
            <a:lvl5pPr marL="1828800" indent="0">
              <a:buNone/>
              <a:defRPr sz="1600">
                <a:solidFill>
                  <a:schemeClr val="bg1"/>
                </a:solidFill>
              </a:defRPr>
            </a:lvl5pPr>
          </a:lstStyle>
          <a:p>
            <a:pPr lvl="0"/>
            <a:r>
              <a:rPr lang="en-US"/>
              <a:t>Click to edit Master text styles</a:t>
            </a:r>
          </a:p>
        </p:txBody>
      </p:sp>
      <p:sp>
        <p:nvSpPr>
          <p:cNvPr id="13" name="Text Placeholder 12">
            <a:extLst>
              <a:ext uri="{FF2B5EF4-FFF2-40B4-BE49-F238E27FC236}">
                <a16:creationId xmlns:a16="http://schemas.microsoft.com/office/drawing/2014/main" id="{F4D6C8E0-60CA-9044-963F-811814263CEB}"/>
              </a:ext>
            </a:extLst>
          </p:cNvPr>
          <p:cNvSpPr>
            <a:spLocks noGrp="1"/>
          </p:cNvSpPr>
          <p:nvPr>
            <p:ph type="body" sz="quarter" idx="11"/>
          </p:nvPr>
        </p:nvSpPr>
        <p:spPr>
          <a:xfrm>
            <a:off x="1040605" y="3793402"/>
            <a:ext cx="4014788" cy="2154725"/>
          </a:xfrm>
        </p:spPr>
        <p:txBody>
          <a:bodyPr>
            <a:normAutofit/>
          </a:bodyPr>
          <a:lstStyle>
            <a:lvl1pPr marL="0" indent="0" algn="ctr">
              <a:buNone/>
              <a:defRPr sz="1200">
                <a:solidFill>
                  <a:schemeClr val="bg1"/>
                </a:solidFill>
              </a:defRPr>
            </a:lvl1pPr>
            <a:lvl2pPr marL="457200" indent="0" algn="ctr">
              <a:buNone/>
              <a:defRPr sz="1400">
                <a:solidFill>
                  <a:schemeClr val="bg1"/>
                </a:solidFill>
              </a:defRPr>
            </a:lvl2pPr>
            <a:lvl3pPr marL="914400" indent="0" algn="ctr">
              <a:buNone/>
              <a:defRPr sz="1400">
                <a:solidFill>
                  <a:schemeClr val="bg1"/>
                </a:solidFill>
              </a:defRPr>
            </a:lvl3pPr>
            <a:lvl4pPr marL="1371600" indent="0" algn="ctr">
              <a:buNone/>
              <a:defRPr sz="1400">
                <a:solidFill>
                  <a:schemeClr val="bg1"/>
                </a:solidFill>
              </a:defRPr>
            </a:lvl4pPr>
            <a:lvl5pPr marL="1828800" indent="0" algn="ctr">
              <a:buNone/>
              <a:defRPr sz="1400">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988578F6-2658-4E4A-81FF-FB801AFC989E}"/>
              </a:ext>
            </a:extLst>
          </p:cNvPr>
          <p:cNvSpPr>
            <a:spLocks noGrp="1"/>
          </p:cNvSpPr>
          <p:nvPr>
            <p:ph type="body" sz="quarter" idx="12"/>
          </p:nvPr>
        </p:nvSpPr>
        <p:spPr>
          <a:xfrm>
            <a:off x="6662738" y="3240431"/>
            <a:ext cx="5026025" cy="3167726"/>
          </a:xfrm>
        </p:spPr>
        <p:txBody>
          <a:bodyPr/>
          <a:lstStyle>
            <a:lvl1pPr marL="0" indent="0">
              <a:buNone/>
              <a:defRPr sz="24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Click to edit Master text styles</a:t>
            </a:r>
          </a:p>
          <a:p>
            <a:pPr lvl="1"/>
            <a:r>
              <a:rPr lang="en-US"/>
              <a:t>Second level</a:t>
            </a:r>
          </a:p>
        </p:txBody>
      </p:sp>
      <p:pic>
        <p:nvPicPr>
          <p:cNvPr id="17" name="Picture 16" descr="A picture containing sky&#10;&#10;Description automatically generated">
            <a:extLst>
              <a:ext uri="{FF2B5EF4-FFF2-40B4-BE49-F238E27FC236}">
                <a16:creationId xmlns:a16="http://schemas.microsoft.com/office/drawing/2014/main" id="{4428938F-2570-C74C-817F-01BAB6452A31}"/>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2603868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2C298709-477F-6849-8E4D-CC5D9B15E4D6}"/>
              </a:ext>
            </a:extLst>
          </p:cNvPr>
          <p:cNvSpPr>
            <a:spLocks noGrp="1"/>
          </p:cNvSpPr>
          <p:nvPr>
            <p:ph type="pic" sz="quarter" idx="14"/>
          </p:nvPr>
        </p:nvSpPr>
        <p:spPr>
          <a:xfrm>
            <a:off x="5718929" y="0"/>
            <a:ext cx="2054225" cy="6858000"/>
          </a:xfrm>
          <a:solidFill>
            <a:schemeClr val="accent3">
              <a:lumMod val="20000"/>
              <a:lumOff val="80000"/>
            </a:schemeClr>
          </a:solidFill>
        </p:spPr>
        <p:txBody>
          <a:bodyPr/>
          <a:lstStyle/>
          <a:p>
            <a:r>
              <a:rPr lang="en-US" dirty="0"/>
              <a:t>Click icon to add picture</a:t>
            </a:r>
          </a:p>
        </p:txBody>
      </p:sp>
      <p:sp>
        <p:nvSpPr>
          <p:cNvPr id="2" name="Title 1">
            <a:extLst>
              <a:ext uri="{FF2B5EF4-FFF2-40B4-BE49-F238E27FC236}">
                <a16:creationId xmlns:a16="http://schemas.microsoft.com/office/drawing/2014/main" id="{3576C08D-D21B-8B4C-9DDE-B3ECB8E19EE7}"/>
              </a:ext>
            </a:extLst>
          </p:cNvPr>
          <p:cNvSpPr>
            <a:spLocks noGrp="1"/>
          </p:cNvSpPr>
          <p:nvPr>
            <p:ph type="title" hasCustomPrompt="1"/>
          </p:nvPr>
        </p:nvSpPr>
        <p:spPr>
          <a:xfrm>
            <a:off x="0" y="1784503"/>
            <a:ext cx="5395865" cy="1325563"/>
          </a:xfrm>
          <a:solidFill>
            <a:schemeClr val="accent2"/>
          </a:solidFill>
        </p:spPr>
        <p:txBody>
          <a:bodyPr>
            <a:normAutofit/>
          </a:bodyPr>
          <a:lstStyle>
            <a:lvl1pPr algn="r">
              <a:defRPr sz="3200">
                <a:solidFill>
                  <a:schemeClr val="bg1"/>
                </a:solidFill>
              </a:defRPr>
            </a:lvl1pPr>
          </a:lstStyle>
          <a:p>
            <a:r>
              <a:rPr lang="en-US"/>
              <a:t>CLICK TO EDIT </a:t>
            </a:r>
            <a:br>
              <a:rPr lang="en-US"/>
            </a:br>
            <a:r>
              <a:rPr lang="en-US"/>
              <a:t>MASTER TITLE STYLE</a:t>
            </a:r>
          </a:p>
        </p:txBody>
      </p:sp>
      <p:grpSp>
        <p:nvGrpSpPr>
          <p:cNvPr id="20" name="Group 19">
            <a:extLst>
              <a:ext uri="{FF2B5EF4-FFF2-40B4-BE49-F238E27FC236}">
                <a16:creationId xmlns:a16="http://schemas.microsoft.com/office/drawing/2014/main" id="{3C29F5E7-B4EC-724E-ACAB-3CD58C2B5D53}"/>
              </a:ext>
            </a:extLst>
          </p:cNvPr>
          <p:cNvGrpSpPr/>
          <p:nvPr userDrawn="1"/>
        </p:nvGrpSpPr>
        <p:grpSpPr>
          <a:xfrm flipH="1">
            <a:off x="838200" y="1143000"/>
            <a:ext cx="8110152" cy="4572000"/>
            <a:chOff x="3044632" y="1714430"/>
            <a:chExt cx="6099370" cy="3438446"/>
          </a:xfrm>
        </p:grpSpPr>
        <p:cxnSp>
          <p:nvCxnSpPr>
            <p:cNvPr id="7" name="Straight Connector 6">
              <a:extLst>
                <a:ext uri="{FF2B5EF4-FFF2-40B4-BE49-F238E27FC236}">
                  <a16:creationId xmlns:a16="http://schemas.microsoft.com/office/drawing/2014/main" id="{8BD61E95-AACC-E24F-80CB-5B4BD92C34FD}"/>
                </a:ext>
              </a:extLst>
            </p:cNvPr>
            <p:cNvCxnSpPr>
              <a:cxnSpLocks/>
            </p:cNvCxnSpPr>
            <p:nvPr userDrawn="1"/>
          </p:nvCxnSpPr>
          <p:spPr>
            <a:xfrm>
              <a:off x="3044632" y="5143823"/>
              <a:ext cx="6099368"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436CCF2-A2D9-7C4F-B90C-768C77FD4FB7}"/>
                </a:ext>
              </a:extLst>
            </p:cNvPr>
            <p:cNvCxnSpPr>
              <a:cxnSpLocks/>
            </p:cNvCxnSpPr>
            <p:nvPr userDrawn="1"/>
          </p:nvCxnSpPr>
          <p:spPr>
            <a:xfrm>
              <a:off x="9144000" y="1714430"/>
              <a:ext cx="0" cy="343844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5A2BB0D-5537-DF41-AEF0-787CD2C60D54}"/>
                </a:ext>
              </a:extLst>
            </p:cNvPr>
            <p:cNvCxnSpPr>
              <a:cxnSpLocks/>
            </p:cNvCxnSpPr>
            <p:nvPr userDrawn="1"/>
          </p:nvCxnSpPr>
          <p:spPr>
            <a:xfrm>
              <a:off x="3054534" y="4684341"/>
              <a:ext cx="0" cy="468535"/>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D97128B-1105-E741-A363-947AF2DF2697}"/>
                </a:ext>
              </a:extLst>
            </p:cNvPr>
            <p:cNvCxnSpPr>
              <a:cxnSpLocks/>
            </p:cNvCxnSpPr>
            <p:nvPr userDrawn="1"/>
          </p:nvCxnSpPr>
          <p:spPr>
            <a:xfrm flipH="1">
              <a:off x="3054534" y="1716676"/>
              <a:ext cx="6089468"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CFD1235-1B36-DE4F-B32F-B7FDF6558558}"/>
                </a:ext>
              </a:extLst>
            </p:cNvPr>
            <p:cNvCxnSpPr>
              <a:cxnSpLocks/>
            </p:cNvCxnSpPr>
            <p:nvPr userDrawn="1"/>
          </p:nvCxnSpPr>
          <p:spPr>
            <a:xfrm>
              <a:off x="3054534" y="1714731"/>
              <a:ext cx="0" cy="468535"/>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Text Placeholder 21">
            <a:extLst>
              <a:ext uri="{FF2B5EF4-FFF2-40B4-BE49-F238E27FC236}">
                <a16:creationId xmlns:a16="http://schemas.microsoft.com/office/drawing/2014/main" id="{AD3520FF-4A14-CC4B-806A-843688476362}"/>
              </a:ext>
            </a:extLst>
          </p:cNvPr>
          <p:cNvSpPr>
            <a:spLocks noGrp="1"/>
          </p:cNvSpPr>
          <p:nvPr>
            <p:ph type="body" sz="quarter" idx="13"/>
          </p:nvPr>
        </p:nvSpPr>
        <p:spPr>
          <a:xfrm>
            <a:off x="8474044" y="2598345"/>
            <a:ext cx="3336955" cy="2326732"/>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Click to edit Master text styles</a:t>
            </a:r>
          </a:p>
        </p:txBody>
      </p:sp>
      <p:pic>
        <p:nvPicPr>
          <p:cNvPr id="25" name="Picture 24">
            <a:extLst>
              <a:ext uri="{FF2B5EF4-FFF2-40B4-BE49-F238E27FC236}">
                <a16:creationId xmlns:a16="http://schemas.microsoft.com/office/drawing/2014/main" id="{6B91C007-FB28-4F45-BD96-16441616802D}"/>
              </a:ext>
            </a:extLst>
          </p:cNvPr>
          <p:cNvPicPr>
            <a:picLocks noChangeAspect="1"/>
          </p:cNvPicPr>
          <p:nvPr userDrawn="1"/>
        </p:nvPicPr>
        <p:blipFill>
          <a:blip r:embed="rId2"/>
          <a:stretch>
            <a:fillRect/>
          </a:stretch>
        </p:blipFill>
        <p:spPr>
          <a:xfrm>
            <a:off x="8547655" y="1998931"/>
            <a:ext cx="494616" cy="417865"/>
          </a:xfrm>
          <a:prstGeom prst="rect">
            <a:avLst/>
          </a:prstGeom>
        </p:spPr>
      </p:pic>
      <p:sp>
        <p:nvSpPr>
          <p:cNvPr id="27" name="Text Placeholder 26">
            <a:extLst>
              <a:ext uri="{FF2B5EF4-FFF2-40B4-BE49-F238E27FC236}">
                <a16:creationId xmlns:a16="http://schemas.microsoft.com/office/drawing/2014/main" id="{CDD95836-2A16-D44B-962A-449F6B14EE3A}"/>
              </a:ext>
            </a:extLst>
          </p:cNvPr>
          <p:cNvSpPr>
            <a:spLocks noGrp="1"/>
          </p:cNvSpPr>
          <p:nvPr>
            <p:ph type="body" sz="quarter" idx="15"/>
          </p:nvPr>
        </p:nvSpPr>
        <p:spPr>
          <a:xfrm>
            <a:off x="2544763" y="3630447"/>
            <a:ext cx="2851150" cy="1809916"/>
          </a:xfrm>
        </p:spPr>
        <p:txBody>
          <a:bodyPr>
            <a:no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Click to edit Master text styles</a:t>
            </a:r>
          </a:p>
        </p:txBody>
      </p:sp>
      <p:pic>
        <p:nvPicPr>
          <p:cNvPr id="29" name="Picture 28">
            <a:extLst>
              <a:ext uri="{FF2B5EF4-FFF2-40B4-BE49-F238E27FC236}">
                <a16:creationId xmlns:a16="http://schemas.microsoft.com/office/drawing/2014/main" id="{956395E7-B0A7-0C45-978F-046E38DCE6E9}"/>
              </a:ext>
            </a:extLst>
          </p:cNvPr>
          <p:cNvPicPr>
            <a:picLocks noChangeAspect="1"/>
          </p:cNvPicPr>
          <p:nvPr userDrawn="1"/>
        </p:nvPicPr>
        <p:blipFill>
          <a:blip r:embed="rId3"/>
          <a:stretch>
            <a:fillRect/>
          </a:stretch>
        </p:blipFill>
        <p:spPr>
          <a:xfrm>
            <a:off x="1701047" y="3714483"/>
            <a:ext cx="520700" cy="444500"/>
          </a:xfrm>
          <a:prstGeom prst="rect">
            <a:avLst/>
          </a:prstGeom>
        </p:spPr>
      </p:pic>
      <p:pic>
        <p:nvPicPr>
          <p:cNvPr id="30" name="Picture 29">
            <a:extLst>
              <a:ext uri="{FF2B5EF4-FFF2-40B4-BE49-F238E27FC236}">
                <a16:creationId xmlns:a16="http://schemas.microsoft.com/office/drawing/2014/main" id="{7BEB5995-9F9F-5442-B896-E4EFD0C80A55}"/>
              </a:ext>
            </a:extLst>
          </p:cNvPr>
          <p:cNvPicPr>
            <a:picLocks noChangeAspect="1"/>
          </p:cNvPicPr>
          <p:nvPr userDrawn="1"/>
        </p:nvPicPr>
        <p:blipFill>
          <a:blip r:embed="rId4"/>
          <a:stretch>
            <a:fillRect/>
          </a:stretch>
        </p:blipFill>
        <p:spPr>
          <a:xfrm>
            <a:off x="1713747" y="4611291"/>
            <a:ext cx="508000" cy="457200"/>
          </a:xfrm>
          <a:prstGeom prst="rect">
            <a:avLst/>
          </a:prstGeom>
        </p:spPr>
      </p:pic>
      <p:pic>
        <p:nvPicPr>
          <p:cNvPr id="31" name="Picture 30" descr="A picture containing sky&#10;&#10;Description automatically generated">
            <a:extLst>
              <a:ext uri="{FF2B5EF4-FFF2-40B4-BE49-F238E27FC236}">
                <a16:creationId xmlns:a16="http://schemas.microsoft.com/office/drawing/2014/main" id="{8A98A38B-968A-464A-9A89-3BFCC03611E3}"/>
              </a:ext>
            </a:extLst>
          </p:cNvPr>
          <p:cNvPicPr>
            <a:picLocks noChangeAspect="1"/>
          </p:cNvPicPr>
          <p:nvPr userDrawn="1"/>
        </p:nvPicPr>
        <p:blipFill>
          <a:blip r:embed="rId5"/>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8654618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F7E86740-5354-9D46-B153-DC5B4ABB126C}"/>
              </a:ext>
            </a:extLst>
          </p:cNvPr>
          <p:cNvSpPr/>
          <p:nvPr userDrawn="1"/>
        </p:nvSpPr>
        <p:spPr>
          <a:xfrm>
            <a:off x="1064914" y="1027569"/>
            <a:ext cx="10062172" cy="5263146"/>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7E243061-0EA9-4F4B-98D8-BEB9E2E92ED5}"/>
              </a:ext>
            </a:extLst>
          </p:cNvPr>
          <p:cNvSpPr>
            <a:spLocks noGrp="1"/>
          </p:cNvSpPr>
          <p:nvPr>
            <p:ph type="title" hasCustomPrompt="1"/>
          </p:nvPr>
        </p:nvSpPr>
        <p:spPr>
          <a:xfrm>
            <a:off x="1517904" y="1"/>
            <a:ext cx="4487561" cy="2055136"/>
          </a:xfrm>
          <a:solidFill>
            <a:schemeClr val="accent2"/>
          </a:solidFill>
        </p:spPr>
        <p:txBody>
          <a:bodyPr lIns="457200" rIns="457200">
            <a:normAutofit/>
          </a:bodyPr>
          <a:lstStyle>
            <a:lvl1pPr>
              <a:defRPr sz="3200">
                <a:solidFill>
                  <a:schemeClr val="bg1"/>
                </a:solidFill>
              </a:defRPr>
            </a:lvl1pPr>
          </a:lstStyle>
          <a:p>
            <a:r>
              <a:rPr lang="en-US"/>
              <a:t>CLICK TO EDIT MASTER TITLE STYLE</a:t>
            </a:r>
          </a:p>
        </p:txBody>
      </p:sp>
      <p:sp>
        <p:nvSpPr>
          <p:cNvPr id="14" name="Text Placeholder 13">
            <a:extLst>
              <a:ext uri="{FF2B5EF4-FFF2-40B4-BE49-F238E27FC236}">
                <a16:creationId xmlns:a16="http://schemas.microsoft.com/office/drawing/2014/main" id="{B5A570BD-8E20-6447-A732-86EA59F87121}"/>
              </a:ext>
            </a:extLst>
          </p:cNvPr>
          <p:cNvSpPr>
            <a:spLocks noGrp="1"/>
          </p:cNvSpPr>
          <p:nvPr>
            <p:ph type="body" sz="quarter" idx="10"/>
          </p:nvPr>
        </p:nvSpPr>
        <p:spPr>
          <a:xfrm>
            <a:off x="6337300" y="1194886"/>
            <a:ext cx="4219575" cy="860251"/>
          </a:xfrm>
        </p:spPr>
        <p:txBody>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Click to edit Master text styles</a:t>
            </a:r>
          </a:p>
        </p:txBody>
      </p:sp>
      <p:pic>
        <p:nvPicPr>
          <p:cNvPr id="15" name="Picture 14">
            <a:extLst>
              <a:ext uri="{FF2B5EF4-FFF2-40B4-BE49-F238E27FC236}">
                <a16:creationId xmlns:a16="http://schemas.microsoft.com/office/drawing/2014/main" id="{915D4777-2B16-1241-B236-23364AD8E4D5}"/>
              </a:ext>
            </a:extLst>
          </p:cNvPr>
          <p:cNvPicPr>
            <a:picLocks noChangeAspect="1"/>
          </p:cNvPicPr>
          <p:nvPr userDrawn="1"/>
        </p:nvPicPr>
        <p:blipFill>
          <a:blip r:embed="rId2"/>
          <a:stretch>
            <a:fillRect/>
          </a:stretch>
        </p:blipFill>
        <p:spPr>
          <a:xfrm>
            <a:off x="6337300" y="246366"/>
            <a:ext cx="494616" cy="417865"/>
          </a:xfrm>
          <a:prstGeom prst="rect">
            <a:avLst/>
          </a:prstGeom>
        </p:spPr>
      </p:pic>
      <p:sp>
        <p:nvSpPr>
          <p:cNvPr id="17" name="Picture Placeholder 16">
            <a:extLst>
              <a:ext uri="{FF2B5EF4-FFF2-40B4-BE49-F238E27FC236}">
                <a16:creationId xmlns:a16="http://schemas.microsoft.com/office/drawing/2014/main" id="{8081F128-CB2A-2248-A242-ED0A3B29CF7B}"/>
              </a:ext>
            </a:extLst>
          </p:cNvPr>
          <p:cNvSpPr>
            <a:spLocks noGrp="1"/>
          </p:cNvSpPr>
          <p:nvPr>
            <p:ph type="pic" sz="quarter" idx="11"/>
          </p:nvPr>
        </p:nvSpPr>
        <p:spPr>
          <a:xfrm>
            <a:off x="533793" y="2492584"/>
            <a:ext cx="2653026" cy="3432175"/>
          </a:xfrm>
          <a:solidFill>
            <a:schemeClr val="accent3">
              <a:lumMod val="20000"/>
              <a:lumOff val="80000"/>
            </a:schemeClr>
          </a:solidFill>
        </p:spPr>
        <p:txBody>
          <a:bodyPr/>
          <a:lstStyle/>
          <a:p>
            <a:r>
              <a:rPr lang="en-US" dirty="0"/>
              <a:t>Click icon to add picture</a:t>
            </a:r>
          </a:p>
        </p:txBody>
      </p:sp>
      <p:sp>
        <p:nvSpPr>
          <p:cNvPr id="18" name="Picture Placeholder 16">
            <a:extLst>
              <a:ext uri="{FF2B5EF4-FFF2-40B4-BE49-F238E27FC236}">
                <a16:creationId xmlns:a16="http://schemas.microsoft.com/office/drawing/2014/main" id="{E8E20AC1-AA75-484C-AEA6-FDFC065F0940}"/>
              </a:ext>
            </a:extLst>
          </p:cNvPr>
          <p:cNvSpPr>
            <a:spLocks noGrp="1"/>
          </p:cNvSpPr>
          <p:nvPr>
            <p:ph type="pic" sz="quarter" idx="12"/>
          </p:nvPr>
        </p:nvSpPr>
        <p:spPr>
          <a:xfrm>
            <a:off x="3352439" y="2492584"/>
            <a:ext cx="2653026" cy="3432175"/>
          </a:xfrm>
          <a:solidFill>
            <a:schemeClr val="accent3">
              <a:lumMod val="20000"/>
              <a:lumOff val="80000"/>
            </a:schemeClr>
          </a:solidFill>
        </p:spPr>
        <p:txBody>
          <a:bodyPr/>
          <a:lstStyle/>
          <a:p>
            <a:r>
              <a:rPr lang="en-US" dirty="0"/>
              <a:t>Click icon to add picture</a:t>
            </a:r>
          </a:p>
        </p:txBody>
      </p:sp>
      <p:sp>
        <p:nvSpPr>
          <p:cNvPr id="19" name="Picture Placeholder 16">
            <a:extLst>
              <a:ext uri="{FF2B5EF4-FFF2-40B4-BE49-F238E27FC236}">
                <a16:creationId xmlns:a16="http://schemas.microsoft.com/office/drawing/2014/main" id="{C06E63AD-697F-D048-8100-40478AC8E45E}"/>
              </a:ext>
            </a:extLst>
          </p:cNvPr>
          <p:cNvSpPr>
            <a:spLocks noGrp="1"/>
          </p:cNvSpPr>
          <p:nvPr>
            <p:ph type="pic" sz="quarter" idx="13"/>
          </p:nvPr>
        </p:nvSpPr>
        <p:spPr>
          <a:xfrm>
            <a:off x="6171085" y="2492584"/>
            <a:ext cx="2653026" cy="3432175"/>
          </a:xfrm>
          <a:solidFill>
            <a:schemeClr val="accent3">
              <a:lumMod val="20000"/>
              <a:lumOff val="80000"/>
            </a:schemeClr>
          </a:solidFill>
        </p:spPr>
        <p:txBody>
          <a:bodyPr/>
          <a:lstStyle/>
          <a:p>
            <a:r>
              <a:rPr lang="en-US" dirty="0"/>
              <a:t>Click icon to add picture</a:t>
            </a:r>
          </a:p>
        </p:txBody>
      </p:sp>
      <p:sp>
        <p:nvSpPr>
          <p:cNvPr id="20" name="Picture Placeholder 16">
            <a:extLst>
              <a:ext uri="{FF2B5EF4-FFF2-40B4-BE49-F238E27FC236}">
                <a16:creationId xmlns:a16="http://schemas.microsoft.com/office/drawing/2014/main" id="{ACCF4DB7-DF0B-0245-BE25-64678F1F269D}"/>
              </a:ext>
            </a:extLst>
          </p:cNvPr>
          <p:cNvSpPr>
            <a:spLocks noGrp="1"/>
          </p:cNvSpPr>
          <p:nvPr>
            <p:ph type="pic" sz="quarter" idx="14"/>
          </p:nvPr>
        </p:nvSpPr>
        <p:spPr>
          <a:xfrm>
            <a:off x="8989730" y="2492584"/>
            <a:ext cx="2653026" cy="3432175"/>
          </a:xfrm>
          <a:solidFill>
            <a:schemeClr val="accent3">
              <a:lumMod val="20000"/>
              <a:lumOff val="80000"/>
            </a:schemeClr>
          </a:solidFill>
        </p:spPr>
        <p:txBody>
          <a:bodyPr/>
          <a:lstStyle/>
          <a:p>
            <a:r>
              <a:rPr lang="en-US" dirty="0"/>
              <a:t>Click icon to add picture</a:t>
            </a:r>
          </a:p>
        </p:txBody>
      </p:sp>
      <p:pic>
        <p:nvPicPr>
          <p:cNvPr id="21" name="Picture 20" descr="A picture containing sky&#10;&#10;Description automatically generated">
            <a:extLst>
              <a:ext uri="{FF2B5EF4-FFF2-40B4-BE49-F238E27FC236}">
                <a16:creationId xmlns:a16="http://schemas.microsoft.com/office/drawing/2014/main" id="{54935A06-0B14-E848-BF2E-58C701947713}"/>
              </a:ext>
            </a:extLst>
          </p:cNvPr>
          <p:cNvPicPr>
            <a:picLocks noChangeAspect="1"/>
          </p:cNvPicPr>
          <p:nvPr userDrawn="1"/>
        </p:nvPicPr>
        <p:blipFill>
          <a:blip r:embed="rId3"/>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41736149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864B099-6EC5-0940-BEC6-DC6BE40B5977}"/>
              </a:ext>
            </a:extLst>
          </p:cNvPr>
          <p:cNvSpPr>
            <a:spLocks noGrp="1"/>
          </p:cNvSpPr>
          <p:nvPr>
            <p:ph type="pic" sz="quarter" idx="10"/>
          </p:nvPr>
        </p:nvSpPr>
        <p:spPr>
          <a:xfrm>
            <a:off x="0" y="0"/>
            <a:ext cx="6096000" cy="6858000"/>
          </a:xfrm>
          <a:solidFill>
            <a:schemeClr val="accent3">
              <a:lumMod val="20000"/>
              <a:lumOff val="80000"/>
            </a:schemeClr>
          </a:solidFill>
          <a:ln>
            <a:noFill/>
          </a:ln>
        </p:spPr>
        <p:txBody>
          <a:bodyPr/>
          <a:lstStyle/>
          <a:p>
            <a:r>
              <a:rPr lang="en-US" dirty="0"/>
              <a:t>Click icon to add picture</a:t>
            </a:r>
          </a:p>
        </p:txBody>
      </p:sp>
      <p:sp>
        <p:nvSpPr>
          <p:cNvPr id="7" name="Rectangle 6">
            <a:extLst>
              <a:ext uri="{FF2B5EF4-FFF2-40B4-BE49-F238E27FC236}">
                <a16:creationId xmlns:a16="http://schemas.microsoft.com/office/drawing/2014/main" id="{2E46A25D-A338-5042-BE48-101E396B33D7}"/>
              </a:ext>
            </a:extLst>
          </p:cNvPr>
          <p:cNvSpPr/>
          <p:nvPr userDrawn="1"/>
        </p:nvSpPr>
        <p:spPr>
          <a:xfrm>
            <a:off x="838200" y="910596"/>
            <a:ext cx="10062172" cy="5263146"/>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733AC5C1-155E-CB48-BFBE-128B7BC9DA85}"/>
              </a:ext>
            </a:extLst>
          </p:cNvPr>
          <p:cNvSpPr>
            <a:spLocks noGrp="1"/>
          </p:cNvSpPr>
          <p:nvPr>
            <p:ph type="title" hasCustomPrompt="1"/>
          </p:nvPr>
        </p:nvSpPr>
        <p:spPr>
          <a:xfrm>
            <a:off x="0" y="1784503"/>
            <a:ext cx="4038600" cy="1325563"/>
          </a:xfrm>
          <a:solidFill>
            <a:schemeClr val="accent2"/>
          </a:solidFill>
          <a:ln>
            <a:noFill/>
          </a:ln>
        </p:spPr>
        <p:txBody>
          <a:bodyPr lIns="274320" rIns="274320">
            <a:normAutofit/>
          </a:bodyPr>
          <a:lstStyle>
            <a:lvl1pPr algn="r">
              <a:defRPr sz="3200">
                <a:solidFill>
                  <a:schemeClr val="bg1"/>
                </a:solidFill>
              </a:defRPr>
            </a:lvl1pPr>
          </a:lstStyle>
          <a:p>
            <a:r>
              <a:rPr lang="en-US"/>
              <a:t>CLICK TO EDIT </a:t>
            </a:r>
            <a:br>
              <a:rPr lang="en-US"/>
            </a:br>
            <a:r>
              <a:rPr lang="en-US"/>
              <a:t>MASTER TITLE STYLE</a:t>
            </a:r>
          </a:p>
        </p:txBody>
      </p:sp>
      <p:sp>
        <p:nvSpPr>
          <p:cNvPr id="12" name="Text Placeholder 11">
            <a:extLst>
              <a:ext uri="{FF2B5EF4-FFF2-40B4-BE49-F238E27FC236}">
                <a16:creationId xmlns:a16="http://schemas.microsoft.com/office/drawing/2014/main" id="{3E48300C-FE6C-8240-A789-4CECE8A34EC8}"/>
              </a:ext>
            </a:extLst>
          </p:cNvPr>
          <p:cNvSpPr>
            <a:spLocks noGrp="1"/>
          </p:cNvSpPr>
          <p:nvPr>
            <p:ph type="body" sz="quarter" idx="11"/>
          </p:nvPr>
        </p:nvSpPr>
        <p:spPr>
          <a:xfrm>
            <a:off x="1412875" y="3576638"/>
            <a:ext cx="4164013" cy="2054225"/>
          </a:xfrm>
        </p:spPr>
        <p:txBody>
          <a:bodyPr>
            <a:normAutofit/>
          </a:bodyPr>
          <a:lstStyle>
            <a:lvl1pPr marL="0" indent="0" algn="r">
              <a:buNone/>
              <a:defRPr sz="1200">
                <a:solidFill>
                  <a:schemeClr val="bg1"/>
                </a:solidFill>
              </a:defRPr>
            </a:lvl1pPr>
            <a:lvl2pPr marL="457200" indent="0" algn="r">
              <a:buNone/>
              <a:defRPr sz="1200"/>
            </a:lvl2pPr>
            <a:lvl3pPr marL="914400" indent="0" algn="r">
              <a:buNone/>
              <a:defRPr sz="1200"/>
            </a:lvl3pPr>
            <a:lvl4pPr marL="1371600" indent="0" algn="r">
              <a:buNone/>
              <a:defRPr sz="1200"/>
            </a:lvl4pPr>
            <a:lvl5pPr marL="1828800" indent="0" algn="r">
              <a:buNone/>
              <a:defRPr sz="1200"/>
            </a:lvl5pPr>
          </a:lstStyle>
          <a:p>
            <a:pPr lvl="0"/>
            <a:r>
              <a:rPr lang="en-US"/>
              <a:t>Click to edit Master text styles</a:t>
            </a:r>
          </a:p>
        </p:txBody>
      </p:sp>
      <p:sp>
        <p:nvSpPr>
          <p:cNvPr id="13" name="Rectangle 12">
            <a:extLst>
              <a:ext uri="{FF2B5EF4-FFF2-40B4-BE49-F238E27FC236}">
                <a16:creationId xmlns:a16="http://schemas.microsoft.com/office/drawing/2014/main" id="{034442D2-39B6-1847-90A5-DDFA2B463C0B}"/>
              </a:ext>
            </a:extLst>
          </p:cNvPr>
          <p:cNvSpPr/>
          <p:nvPr userDrawn="1"/>
        </p:nvSpPr>
        <p:spPr>
          <a:xfrm>
            <a:off x="5869286" y="1784503"/>
            <a:ext cx="225582" cy="13255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14">
            <a:extLst>
              <a:ext uri="{FF2B5EF4-FFF2-40B4-BE49-F238E27FC236}">
                <a16:creationId xmlns:a16="http://schemas.microsoft.com/office/drawing/2014/main" id="{CFE3A955-62CD-4749-8311-F6BBFE34FF35}"/>
              </a:ext>
            </a:extLst>
          </p:cNvPr>
          <p:cNvSpPr>
            <a:spLocks noGrp="1"/>
          </p:cNvSpPr>
          <p:nvPr>
            <p:ph type="body" sz="quarter" idx="12"/>
          </p:nvPr>
        </p:nvSpPr>
        <p:spPr>
          <a:xfrm>
            <a:off x="6618288" y="1784350"/>
            <a:ext cx="3802062" cy="38465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6" name="Picture 15" descr="A picture containing sky&#10;&#10;Description automatically generated">
            <a:extLst>
              <a:ext uri="{FF2B5EF4-FFF2-40B4-BE49-F238E27FC236}">
                <a16:creationId xmlns:a16="http://schemas.microsoft.com/office/drawing/2014/main" id="{45CC4283-18A1-3E46-A8E8-9DE10A7709BE}"/>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87671261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23F360-A32F-4145-A751-ACD112AD2351}"/>
              </a:ext>
            </a:extLst>
          </p:cNvPr>
          <p:cNvSpPr>
            <a:spLocks noGrp="1"/>
          </p:cNvSpPr>
          <p:nvPr>
            <p:ph type="title" hasCustomPrompt="1"/>
          </p:nvPr>
        </p:nvSpPr>
        <p:spPr/>
        <p:txBody>
          <a:bodyPr>
            <a:normAutofit/>
          </a:bodyPr>
          <a:lstStyle>
            <a:lvl1pPr algn="ctr">
              <a:defRPr sz="3200"/>
            </a:lvl1pPr>
          </a:lstStyle>
          <a:p>
            <a:r>
              <a:rPr lang="en-US"/>
              <a:t>CLICK TO EDIT </a:t>
            </a:r>
            <a:br>
              <a:rPr lang="en-US"/>
            </a:br>
            <a:r>
              <a:rPr lang="en-US"/>
              <a:t>MASTER TITLE STYLE</a:t>
            </a:r>
          </a:p>
        </p:txBody>
      </p:sp>
      <p:sp>
        <p:nvSpPr>
          <p:cNvPr id="7" name="Picture Placeholder 6">
            <a:extLst>
              <a:ext uri="{FF2B5EF4-FFF2-40B4-BE49-F238E27FC236}">
                <a16:creationId xmlns:a16="http://schemas.microsoft.com/office/drawing/2014/main" id="{55AEAE60-86E0-9745-9E5B-D9DD462A59E1}"/>
              </a:ext>
            </a:extLst>
          </p:cNvPr>
          <p:cNvSpPr>
            <a:spLocks noGrp="1"/>
          </p:cNvSpPr>
          <p:nvPr>
            <p:ph type="pic" sz="quarter" idx="13"/>
          </p:nvPr>
        </p:nvSpPr>
        <p:spPr>
          <a:xfrm>
            <a:off x="0" y="2498725"/>
            <a:ext cx="12192000" cy="2970213"/>
          </a:xfrm>
        </p:spPr>
        <p:txBody>
          <a:bodyPr/>
          <a:lstStyle/>
          <a:p>
            <a:r>
              <a:rPr lang="en-US" dirty="0"/>
              <a:t>Click icon to add picture</a:t>
            </a:r>
          </a:p>
        </p:txBody>
      </p:sp>
      <p:sp>
        <p:nvSpPr>
          <p:cNvPr id="9" name="Text Placeholder 8">
            <a:extLst>
              <a:ext uri="{FF2B5EF4-FFF2-40B4-BE49-F238E27FC236}">
                <a16:creationId xmlns:a16="http://schemas.microsoft.com/office/drawing/2014/main" id="{043B3CC3-9BCB-3B41-873E-6CB99078987E}"/>
              </a:ext>
            </a:extLst>
          </p:cNvPr>
          <p:cNvSpPr>
            <a:spLocks noGrp="1"/>
          </p:cNvSpPr>
          <p:nvPr>
            <p:ph type="body" sz="quarter" idx="14"/>
          </p:nvPr>
        </p:nvSpPr>
        <p:spPr>
          <a:xfrm>
            <a:off x="1524000" y="5630863"/>
            <a:ext cx="9144000" cy="862012"/>
          </a:xfrm>
        </p:spPr>
        <p:txBody>
          <a:bodyPr>
            <a:noAutofit/>
          </a:bodyPr>
          <a:lstStyle>
            <a:lvl1pPr marL="0" indent="0" algn="ctr">
              <a:buNone/>
              <a:defRPr sz="1200"/>
            </a:lvl1pPr>
            <a:lvl2pPr marL="457200" indent="0" algn="ctr">
              <a:buNone/>
              <a:defRPr sz="1200"/>
            </a:lvl2pPr>
            <a:lvl3pPr marL="914400" indent="0" algn="ctr">
              <a:buNone/>
              <a:defRPr sz="1200"/>
            </a:lvl3pPr>
            <a:lvl4pPr marL="1371600" indent="0" algn="ctr">
              <a:buNone/>
              <a:defRPr sz="1200"/>
            </a:lvl4pPr>
            <a:lvl5pPr marL="1828800" indent="0" algn="ctr">
              <a:buNone/>
              <a:defRPr sz="1200"/>
            </a:lvl5pPr>
          </a:lstStyle>
          <a:p>
            <a:pPr lvl="0"/>
            <a:r>
              <a:rPr lang="en-US"/>
              <a:t>Click to edit Master text styles</a:t>
            </a:r>
          </a:p>
        </p:txBody>
      </p:sp>
      <p:pic>
        <p:nvPicPr>
          <p:cNvPr id="10" name="Picture 9" descr="A picture containing sky&#10;&#10;Description automatically generated">
            <a:extLst>
              <a:ext uri="{FF2B5EF4-FFF2-40B4-BE49-F238E27FC236}">
                <a16:creationId xmlns:a16="http://schemas.microsoft.com/office/drawing/2014/main" id="{DF15966F-17CE-2C43-9CDA-19ABB0B8AB5F}"/>
              </a:ext>
            </a:extLst>
          </p:cNvPr>
          <p:cNvPicPr>
            <a:picLocks noChangeAspect="1"/>
          </p:cNvPicPr>
          <p:nvPr userDrawn="1"/>
        </p:nvPicPr>
        <p:blipFill>
          <a:blip r:embed="rId2"/>
          <a:stretch>
            <a:fillRect/>
          </a:stretch>
        </p:blipFill>
        <p:spPr>
          <a:xfrm>
            <a:off x="10433741" y="223255"/>
            <a:ext cx="1501146" cy="226588"/>
          </a:xfrm>
          <a:prstGeom prst="rect">
            <a:avLst/>
          </a:prstGeom>
        </p:spPr>
      </p:pic>
    </p:spTree>
    <p:extLst>
      <p:ext uri="{BB962C8B-B14F-4D97-AF65-F5344CB8AC3E}">
        <p14:creationId xmlns:p14="http://schemas.microsoft.com/office/powerpoint/2010/main" val="22335810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202ED1-85B5-F540-95F1-84CE1FADC30A}"/>
              </a:ext>
            </a:extLst>
          </p:cNvPr>
          <p:cNvSpPr>
            <a:spLocks noGrp="1"/>
          </p:cNvSpPr>
          <p:nvPr>
            <p:ph type="title" hasCustomPrompt="1"/>
          </p:nvPr>
        </p:nvSpPr>
        <p:spPr>
          <a:xfrm>
            <a:off x="3115524" y="1258432"/>
            <a:ext cx="5960952" cy="703860"/>
          </a:xfrm>
        </p:spPr>
        <p:txBody>
          <a:bodyPr>
            <a:normAutofit/>
          </a:bodyPr>
          <a:lstStyle>
            <a:lvl1pPr>
              <a:defRPr sz="3200">
                <a:solidFill>
                  <a:schemeClr val="bg1"/>
                </a:solidFill>
              </a:defRPr>
            </a:lvl1pPr>
          </a:lstStyle>
          <a:p>
            <a:r>
              <a:rPr lang="en-US"/>
              <a:t>CLICK TO EDIT MASTER TITLE STYLE</a:t>
            </a:r>
          </a:p>
        </p:txBody>
      </p:sp>
      <p:sp>
        <p:nvSpPr>
          <p:cNvPr id="6" name="Rectangle 5">
            <a:extLst>
              <a:ext uri="{FF2B5EF4-FFF2-40B4-BE49-F238E27FC236}">
                <a16:creationId xmlns:a16="http://schemas.microsoft.com/office/drawing/2014/main" id="{5E85D125-7F63-DA43-BD9B-F8CD7217F144}"/>
              </a:ext>
            </a:extLst>
          </p:cNvPr>
          <p:cNvSpPr/>
          <p:nvPr userDrawn="1"/>
        </p:nvSpPr>
        <p:spPr>
          <a:xfrm>
            <a:off x="1064914" y="910596"/>
            <a:ext cx="10062172" cy="5263146"/>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2A81AE5C-4571-B64C-B9D1-F7DC5C77398C}"/>
              </a:ext>
            </a:extLst>
          </p:cNvPr>
          <p:cNvSpPr>
            <a:spLocks noGrp="1"/>
          </p:cNvSpPr>
          <p:nvPr>
            <p:ph type="body" sz="quarter" idx="10"/>
          </p:nvPr>
        </p:nvSpPr>
        <p:spPr>
          <a:xfrm>
            <a:off x="3116263" y="2020409"/>
            <a:ext cx="5959475" cy="579438"/>
          </a:xfrm>
        </p:spPr>
        <p:txBody>
          <a:bodyPr>
            <a:noAutofit/>
          </a:bodyPr>
          <a:lstStyle>
            <a:lvl1pPr marL="0" indent="0" algn="ctr">
              <a:buNone/>
              <a:defRPr sz="1200">
                <a:solidFill>
                  <a:schemeClr val="bg1"/>
                </a:solidFill>
              </a:defRPr>
            </a:lvl1pPr>
            <a:lvl2pPr marL="457200" indent="0" algn="ctr">
              <a:buNone/>
              <a:defRPr sz="1200">
                <a:solidFill>
                  <a:schemeClr val="bg1"/>
                </a:solidFill>
              </a:defRPr>
            </a:lvl2pPr>
            <a:lvl3pPr marL="914400" indent="0" algn="ctr">
              <a:buNone/>
              <a:defRPr sz="1200">
                <a:solidFill>
                  <a:schemeClr val="bg1"/>
                </a:solidFill>
              </a:defRPr>
            </a:lvl3pPr>
            <a:lvl4pPr marL="1371600" indent="0" algn="ctr">
              <a:buNone/>
              <a:defRPr sz="1200">
                <a:solidFill>
                  <a:schemeClr val="bg1"/>
                </a:solidFill>
              </a:defRPr>
            </a:lvl4pPr>
            <a:lvl5pPr marL="1828800" indent="0" algn="ctr">
              <a:buNone/>
              <a:defRPr sz="12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294685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5FC1CD20-3F6B-624D-9301-DD8E2C86ECB1}"/>
              </a:ext>
            </a:extLst>
          </p:cNvPr>
          <p:cNvSpPr>
            <a:spLocks noGrp="1"/>
          </p:cNvSpPr>
          <p:nvPr>
            <p:ph type="pic" sz="quarter" idx="13"/>
          </p:nvPr>
        </p:nvSpPr>
        <p:spPr>
          <a:xfrm>
            <a:off x="0" y="0"/>
            <a:ext cx="12192000" cy="3429000"/>
          </a:xfrm>
          <a:solidFill>
            <a:schemeClr val="accent3">
              <a:lumMod val="20000"/>
              <a:lumOff val="80000"/>
            </a:schemeClr>
          </a:solidFill>
        </p:spPr>
        <p:txBody>
          <a:bodyPr/>
          <a:lstStyle/>
          <a:p>
            <a:r>
              <a:rPr lang="en-US" dirty="0"/>
              <a:t>Click icon to add picture</a:t>
            </a:r>
          </a:p>
        </p:txBody>
      </p:sp>
      <p:sp>
        <p:nvSpPr>
          <p:cNvPr id="2" name="Title 1">
            <a:extLst>
              <a:ext uri="{FF2B5EF4-FFF2-40B4-BE49-F238E27FC236}">
                <a16:creationId xmlns:a16="http://schemas.microsoft.com/office/drawing/2014/main" id="{3802ACD1-A629-5349-80CF-2B562BE84D4D}"/>
              </a:ext>
            </a:extLst>
          </p:cNvPr>
          <p:cNvSpPr>
            <a:spLocks noGrp="1"/>
          </p:cNvSpPr>
          <p:nvPr>
            <p:ph type="title" hasCustomPrompt="1"/>
          </p:nvPr>
        </p:nvSpPr>
        <p:spPr>
          <a:xfrm>
            <a:off x="7903675" y="1550193"/>
            <a:ext cx="3567820" cy="1325563"/>
          </a:xfrm>
        </p:spPr>
        <p:txBody>
          <a:bodyPr/>
          <a:lstStyle>
            <a:lvl1pPr>
              <a:defRPr>
                <a:solidFill>
                  <a:schemeClr val="bg1"/>
                </a:solidFill>
              </a:defRPr>
            </a:lvl1pPr>
          </a:lstStyle>
          <a:p>
            <a:r>
              <a:rPr lang="en-US"/>
              <a:t>CLICK TO EDIT MASTER TITLE STYLE</a:t>
            </a:r>
          </a:p>
        </p:txBody>
      </p:sp>
      <p:sp>
        <p:nvSpPr>
          <p:cNvPr id="10" name="Text Placeholder 9">
            <a:extLst>
              <a:ext uri="{FF2B5EF4-FFF2-40B4-BE49-F238E27FC236}">
                <a16:creationId xmlns:a16="http://schemas.microsoft.com/office/drawing/2014/main" id="{250FE8AE-5FD8-0845-BE06-82F593D09491}"/>
              </a:ext>
            </a:extLst>
          </p:cNvPr>
          <p:cNvSpPr>
            <a:spLocks noGrp="1"/>
          </p:cNvSpPr>
          <p:nvPr>
            <p:ph type="body" sz="quarter" idx="14"/>
          </p:nvPr>
        </p:nvSpPr>
        <p:spPr>
          <a:xfrm>
            <a:off x="7903675" y="3648075"/>
            <a:ext cx="3567819" cy="1884363"/>
          </a:xfrm>
        </p:spPr>
        <p:txBody>
          <a:bodyPr>
            <a:normAutofit/>
          </a:bodyPr>
          <a:lstStyle>
            <a:lvl1pPr marL="0" indent="0">
              <a:buNone/>
              <a:defRPr sz="12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Click to edit Master text styles</a:t>
            </a:r>
          </a:p>
        </p:txBody>
      </p:sp>
    </p:spTree>
    <p:extLst>
      <p:ext uri="{BB962C8B-B14F-4D97-AF65-F5344CB8AC3E}">
        <p14:creationId xmlns:p14="http://schemas.microsoft.com/office/powerpoint/2010/main" val="16656176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5F634BC-4C9A-C04B-A027-5E46561306AC}"/>
              </a:ext>
            </a:extLst>
          </p:cNvPr>
          <p:cNvSpPr/>
          <p:nvPr userDrawn="1"/>
        </p:nvSpPr>
        <p:spPr>
          <a:xfrm>
            <a:off x="2489702" y="597529"/>
            <a:ext cx="9143999" cy="5716055"/>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6EB14B69-79CA-7D4C-B02A-A71EBB37E8BF}"/>
              </a:ext>
            </a:extLst>
          </p:cNvPr>
          <p:cNvSpPr>
            <a:spLocks noGrp="1"/>
          </p:cNvSpPr>
          <p:nvPr>
            <p:ph type="title" hasCustomPrompt="1"/>
          </p:nvPr>
        </p:nvSpPr>
        <p:spPr>
          <a:xfrm>
            <a:off x="6096000" y="953601"/>
            <a:ext cx="6096000" cy="1325563"/>
          </a:xfrm>
          <a:solidFill>
            <a:schemeClr val="accent2"/>
          </a:solidFill>
        </p:spPr>
        <p:txBody>
          <a:bodyPr lIns="457200" rIns="2286000">
            <a:normAutofit/>
          </a:bodyPr>
          <a:lstStyle>
            <a:lvl1pPr algn="ctr">
              <a:defRPr sz="3200">
                <a:solidFill>
                  <a:schemeClr val="bg1"/>
                </a:solidFill>
              </a:defRPr>
            </a:lvl1pPr>
          </a:lstStyle>
          <a:p>
            <a:r>
              <a:rPr lang="en-US"/>
              <a:t>CLICK TO EDIT </a:t>
            </a:r>
            <a:br>
              <a:rPr lang="en-US"/>
            </a:br>
            <a:r>
              <a:rPr lang="en-US"/>
              <a:t>MASTER TITLE STYLE</a:t>
            </a:r>
          </a:p>
        </p:txBody>
      </p:sp>
      <p:pic>
        <p:nvPicPr>
          <p:cNvPr id="9" name="Picture 8">
            <a:extLst>
              <a:ext uri="{FF2B5EF4-FFF2-40B4-BE49-F238E27FC236}">
                <a16:creationId xmlns:a16="http://schemas.microsoft.com/office/drawing/2014/main" id="{FFFC4071-F83B-F34A-84BD-711F30F67166}"/>
              </a:ext>
            </a:extLst>
          </p:cNvPr>
          <p:cNvPicPr>
            <a:picLocks noChangeAspect="1"/>
          </p:cNvPicPr>
          <p:nvPr userDrawn="1"/>
        </p:nvPicPr>
        <p:blipFill>
          <a:blip r:embed="rId2"/>
          <a:stretch>
            <a:fillRect/>
          </a:stretch>
        </p:blipFill>
        <p:spPr>
          <a:xfrm>
            <a:off x="0" y="1203332"/>
            <a:ext cx="4879819" cy="4504448"/>
          </a:xfrm>
          <a:prstGeom prst="rect">
            <a:avLst/>
          </a:prstGeom>
        </p:spPr>
      </p:pic>
      <p:pic>
        <p:nvPicPr>
          <p:cNvPr id="11" name="Picture 10" descr="A picture containing sky&#10;&#10;Description automatically generated">
            <a:extLst>
              <a:ext uri="{FF2B5EF4-FFF2-40B4-BE49-F238E27FC236}">
                <a16:creationId xmlns:a16="http://schemas.microsoft.com/office/drawing/2014/main" id="{236A5C51-0535-7141-ACC8-06018899A9BD}"/>
              </a:ext>
            </a:extLst>
          </p:cNvPr>
          <p:cNvPicPr>
            <a:picLocks noChangeAspect="1"/>
          </p:cNvPicPr>
          <p:nvPr userDrawn="1"/>
        </p:nvPicPr>
        <p:blipFill>
          <a:blip r:embed="rId3"/>
          <a:stretch>
            <a:fillRect/>
          </a:stretch>
        </p:blipFill>
        <p:spPr>
          <a:xfrm>
            <a:off x="239539" y="223255"/>
            <a:ext cx="1501146" cy="226588"/>
          </a:xfrm>
          <a:prstGeom prst="rect">
            <a:avLst/>
          </a:prstGeom>
        </p:spPr>
      </p:pic>
    </p:spTree>
    <p:extLst>
      <p:ext uri="{BB962C8B-B14F-4D97-AF65-F5344CB8AC3E}">
        <p14:creationId xmlns:p14="http://schemas.microsoft.com/office/powerpoint/2010/main" val="3455303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6F97419-753A-6748-A851-4C69D7E172E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066872E-43B2-1041-9BC0-23C29E6FD02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679C8A-5CF5-9B44-8492-1D7C8E2877A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30D6F2C-76FE-4940-B5DF-7A17B5257345}" type="datetimeFigureOut">
              <a:rPr lang="en-US" smtClean="0"/>
              <a:t>11/3/22</a:t>
            </a:fld>
            <a:endParaRPr lang="en-US" dirty="0"/>
          </a:p>
        </p:txBody>
      </p:sp>
      <p:sp>
        <p:nvSpPr>
          <p:cNvPr id="5" name="Footer Placeholder 4">
            <a:extLst>
              <a:ext uri="{FF2B5EF4-FFF2-40B4-BE49-F238E27FC236}">
                <a16:creationId xmlns:a16="http://schemas.microsoft.com/office/drawing/2014/main" id="{CED5D649-BE16-2245-B5EC-D4B500C96A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9DCF30A2-83D0-CC4D-A538-E887F22D8F3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C8BC0E-55AF-8E4B-8967-0FE2A0E18E1C}" type="slidenum">
              <a:rPr lang="en-US" smtClean="0"/>
              <a:t>‹#›</a:t>
            </a:fld>
            <a:endParaRPr lang="en-US" dirty="0"/>
          </a:p>
        </p:txBody>
      </p:sp>
    </p:spTree>
    <p:extLst>
      <p:ext uri="{BB962C8B-B14F-4D97-AF65-F5344CB8AC3E}">
        <p14:creationId xmlns:p14="http://schemas.microsoft.com/office/powerpoint/2010/main" val="4216174537"/>
      </p:ext>
    </p:extLst>
  </p:cSld>
  <p:clrMap bg1="lt1" tx1="dk1" bg2="lt2" tx2="dk2" accent1="accent1" accent2="accent2" accent3="accent3" accent4="accent4" accent5="accent5" accent6="accent6" hlink="hlink" folHlink="folHlink"/>
  <p:sldLayoutIdLst>
    <p:sldLayoutId id="2147483655"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49" r:id="rId12"/>
    <p:sldLayoutId id="2147483650" r:id="rId13"/>
    <p:sldLayoutId id="2147483651" r:id="rId14"/>
    <p:sldLayoutId id="2147483652" r:id="rId15"/>
    <p:sldLayoutId id="2147483653" r:id="rId16"/>
    <p:sldLayoutId id="2147483654" r:id="rId17"/>
    <p:sldLayoutId id="2147483656" r:id="rId18"/>
    <p:sldLayoutId id="2147483657" r:id="rId19"/>
  </p:sldLayoutIdLst>
  <p:txStyles>
    <p:titleStyle>
      <a:lvl1pPr algn="l" defTabSz="914400"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0.xml"/><Relationship Id="rId1" Type="http://schemas.openxmlformats.org/officeDocument/2006/relationships/slideLayout" Target="../slideLayouts/slideLayout8.xml"/><Relationship Id="rId5" Type="http://schemas.openxmlformats.org/officeDocument/2006/relationships/image" Target="../media/image12.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8.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7.jpeg"/><Relationship Id="rId7"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8.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3.xml"/><Relationship Id="rId1" Type="http://schemas.openxmlformats.org/officeDocument/2006/relationships/slideLayout" Target="../slideLayouts/slideLayout8.xml"/><Relationship Id="rId5" Type="http://schemas.openxmlformats.org/officeDocument/2006/relationships/image" Target="../media/image17.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xml"/><Relationship Id="rId1" Type="http://schemas.openxmlformats.org/officeDocument/2006/relationships/slideLayout" Target="../slideLayouts/slideLayout8.xml"/><Relationship Id="rId5" Type="http://schemas.openxmlformats.org/officeDocument/2006/relationships/chart" Target="../charts/chart6.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5.xml"/><Relationship Id="rId1" Type="http://schemas.openxmlformats.org/officeDocument/2006/relationships/slideLayout" Target="../slideLayouts/slideLayout8.xml"/><Relationship Id="rId5" Type="http://schemas.openxmlformats.org/officeDocument/2006/relationships/image" Target="../media/image18.jpeg"/><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6.xml"/><Relationship Id="rId1" Type="http://schemas.openxmlformats.org/officeDocument/2006/relationships/slideLayout" Target="../slideLayouts/slideLayout8.xml"/><Relationship Id="rId5" Type="http://schemas.openxmlformats.org/officeDocument/2006/relationships/chart" Target="../charts/chart7.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7.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1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8.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9.xml"/><Relationship Id="rId1" Type="http://schemas.openxmlformats.org/officeDocument/2006/relationships/slideLayout" Target="../slideLayouts/slideLayout8.xml"/><Relationship Id="rId5" Type="http://schemas.openxmlformats.org/officeDocument/2006/relationships/chart" Target="../charts/chart8.xml"/><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0.xml"/><Relationship Id="rId1" Type="http://schemas.openxmlformats.org/officeDocument/2006/relationships/slideLayout" Target="../slideLayouts/slideLayout8.xml"/><Relationship Id="rId5" Type="http://schemas.openxmlformats.org/officeDocument/2006/relationships/image" Target="../media/image19.jpe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1.xml"/><Relationship Id="rId1" Type="http://schemas.openxmlformats.org/officeDocument/2006/relationships/slideLayout" Target="../slideLayouts/slideLayout8.xml"/><Relationship Id="rId5" Type="http://schemas.openxmlformats.org/officeDocument/2006/relationships/chart" Target="../charts/chart9.xml"/><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image" Target="../media/image7.jpeg"/><Relationship Id="rId7" Type="http://schemas.openxmlformats.org/officeDocument/2006/relationships/chart" Target="../charts/chart12.xml"/><Relationship Id="rId2" Type="http://schemas.openxmlformats.org/officeDocument/2006/relationships/notesSlide" Target="../notesSlides/notesSlide22.xml"/><Relationship Id="rId1" Type="http://schemas.openxmlformats.org/officeDocument/2006/relationships/slideLayout" Target="../slideLayouts/slideLayout8.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image" Target="../media/image8.png"/></Relationships>
</file>

<file path=ppt/slides/_rels/slide2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3.xml"/><Relationship Id="rId1" Type="http://schemas.openxmlformats.org/officeDocument/2006/relationships/slideLayout" Target="../slideLayouts/slideLayout8.xml"/><Relationship Id="rId6" Type="http://schemas.openxmlformats.org/officeDocument/2006/relationships/image" Target="../media/image20.png"/><Relationship Id="rId5" Type="http://schemas.openxmlformats.org/officeDocument/2006/relationships/chart" Target="../charts/chart14.xml"/><Relationship Id="rId4" Type="http://schemas.openxmlformats.org/officeDocument/2006/relationships/image" Target="../media/image8.png"/></Relationships>
</file>

<file path=ppt/slides/_rels/slide2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image" Target="../media/image8.png"/></Relationships>
</file>

<file path=ppt/slides/_rels/slide2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5.xml"/><Relationship Id="rId1" Type="http://schemas.openxmlformats.org/officeDocument/2006/relationships/slideLayout" Target="../slideLayouts/slideLayout8.xml"/><Relationship Id="rId5" Type="http://schemas.openxmlformats.org/officeDocument/2006/relationships/chart" Target="../charts/chart17.xml"/><Relationship Id="rId4" Type="http://schemas.openxmlformats.org/officeDocument/2006/relationships/image" Target="../media/image8.png"/></Relationships>
</file>

<file path=ppt/slides/_rels/slide2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6.xml"/><Relationship Id="rId1" Type="http://schemas.openxmlformats.org/officeDocument/2006/relationships/slideLayout" Target="../slideLayouts/slideLayout8.xml"/><Relationship Id="rId5" Type="http://schemas.openxmlformats.org/officeDocument/2006/relationships/chart" Target="../charts/chart18.xml"/><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7.xml"/><Relationship Id="rId1" Type="http://schemas.openxmlformats.org/officeDocument/2006/relationships/slideLayout" Target="../slideLayouts/slideLayout8.xml"/><Relationship Id="rId5" Type="http://schemas.openxmlformats.org/officeDocument/2006/relationships/image" Target="../media/image21.jpeg"/><Relationship Id="rId4" Type="http://schemas.openxmlformats.org/officeDocument/2006/relationships/image" Target="../media/image8.png"/></Relationships>
</file>

<file path=ppt/slides/_rels/slide2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8.xml"/><Relationship Id="rId1" Type="http://schemas.openxmlformats.org/officeDocument/2006/relationships/slideLayout" Target="../slideLayouts/slideLayout8.xml"/><Relationship Id="rId5" Type="http://schemas.openxmlformats.org/officeDocument/2006/relationships/chart" Target="../charts/chart19.xml"/><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0.xml"/><Relationship Id="rId1" Type="http://schemas.openxmlformats.org/officeDocument/2006/relationships/slideLayout" Target="../slideLayouts/slideLayout8.xml"/><Relationship Id="rId5" Type="http://schemas.openxmlformats.org/officeDocument/2006/relationships/chart" Target="../charts/chart22.xml"/><Relationship Id="rId4" Type="http://schemas.openxmlformats.org/officeDocument/2006/relationships/image" Target="../media/image8.png"/></Relationships>
</file>

<file path=ppt/slides/_rels/slide3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1.xml"/><Relationship Id="rId1" Type="http://schemas.openxmlformats.org/officeDocument/2006/relationships/slideLayout" Target="../slideLayouts/slideLayout8.xml"/><Relationship Id="rId5" Type="http://schemas.openxmlformats.org/officeDocument/2006/relationships/chart" Target="../charts/chart23.xml"/><Relationship Id="rId4" Type="http://schemas.openxmlformats.org/officeDocument/2006/relationships/image" Target="../media/image8.png"/></Relationships>
</file>

<file path=ppt/slides/_rels/slide3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2.xml"/><Relationship Id="rId1" Type="http://schemas.openxmlformats.org/officeDocument/2006/relationships/slideLayout" Target="../slideLayouts/slideLayout8.xml"/><Relationship Id="rId5" Type="http://schemas.openxmlformats.org/officeDocument/2006/relationships/chart" Target="../charts/chart24.xml"/><Relationship Id="rId4" Type="http://schemas.openxmlformats.org/officeDocument/2006/relationships/image" Target="../media/image8.png"/></Relationships>
</file>

<file path=ppt/slides/_rels/slide3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22.jpeg"/><Relationship Id="rId4" Type="http://schemas.openxmlformats.org/officeDocument/2006/relationships/image" Target="../media/image8.png"/></Relationships>
</file>

<file path=ppt/slides/_rels/slide3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4.xml"/><Relationship Id="rId1" Type="http://schemas.openxmlformats.org/officeDocument/2006/relationships/slideLayout" Target="../slideLayouts/slideLayout8.xml"/><Relationship Id="rId5" Type="http://schemas.openxmlformats.org/officeDocument/2006/relationships/chart" Target="../charts/chart25.xml"/><Relationship Id="rId4" Type="http://schemas.openxmlformats.org/officeDocument/2006/relationships/image" Target="../media/image8.png"/></Relationships>
</file>

<file path=ppt/slides/_rels/slide3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5.xml"/><Relationship Id="rId1" Type="http://schemas.openxmlformats.org/officeDocument/2006/relationships/slideLayout" Target="../slideLayouts/slideLayout8.xml"/><Relationship Id="rId5" Type="http://schemas.openxmlformats.org/officeDocument/2006/relationships/chart" Target="../charts/chart26.xml"/><Relationship Id="rId4" Type="http://schemas.openxmlformats.org/officeDocument/2006/relationships/image" Target="../media/image8.png"/></Relationships>
</file>

<file path=ppt/slides/_rels/slide3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6.xml"/><Relationship Id="rId1" Type="http://schemas.openxmlformats.org/officeDocument/2006/relationships/slideLayout" Target="../slideLayouts/slideLayout8.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8.png"/></Relationships>
</file>

<file path=ppt/slides/_rels/slide3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7.xml"/><Relationship Id="rId1" Type="http://schemas.openxmlformats.org/officeDocument/2006/relationships/slideLayout" Target="../slideLayouts/slideLayout8.xml"/><Relationship Id="rId5" Type="http://schemas.openxmlformats.org/officeDocument/2006/relationships/chart" Target="../charts/chart27.xml"/><Relationship Id="rId4" Type="http://schemas.openxmlformats.org/officeDocument/2006/relationships/image" Target="../media/image8.png"/></Relationships>
</file>

<file path=ppt/slides/_rels/slide3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8.xml"/><Relationship Id="rId1" Type="http://schemas.openxmlformats.org/officeDocument/2006/relationships/slideLayout" Target="../slideLayouts/slideLayout8.xml"/><Relationship Id="rId5" Type="http://schemas.openxmlformats.org/officeDocument/2006/relationships/chart" Target="../charts/chart28.xml"/><Relationship Id="rId4" Type="http://schemas.openxmlformats.org/officeDocument/2006/relationships/image" Target="../media/image8.png"/></Relationships>
</file>

<file path=ppt/slides/_rels/slide3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9.xml"/><Relationship Id="rId1" Type="http://schemas.openxmlformats.org/officeDocument/2006/relationships/slideLayout" Target="../slideLayouts/slideLayout8.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0.xml"/><Relationship Id="rId1" Type="http://schemas.openxmlformats.org/officeDocument/2006/relationships/slideLayout" Target="../slideLayouts/slideLayout8.xml"/><Relationship Id="rId5" Type="http://schemas.openxmlformats.org/officeDocument/2006/relationships/chart" Target="../charts/chart31.xml"/><Relationship Id="rId4" Type="http://schemas.openxmlformats.org/officeDocument/2006/relationships/image" Target="../media/image8.png"/></Relationships>
</file>

<file path=ppt/slides/_rels/slide4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1.xml"/><Relationship Id="rId1" Type="http://schemas.openxmlformats.org/officeDocument/2006/relationships/slideLayout" Target="../slideLayouts/slideLayout8.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8.png"/></Relationships>
</file>

<file path=ppt/slides/_rels/slide4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2.xml"/><Relationship Id="rId1" Type="http://schemas.openxmlformats.org/officeDocument/2006/relationships/slideLayout" Target="../slideLayouts/slideLayout8.xml"/><Relationship Id="rId5" Type="http://schemas.openxmlformats.org/officeDocument/2006/relationships/chart" Target="../charts/chart34.xml"/><Relationship Id="rId4" Type="http://schemas.openxmlformats.org/officeDocument/2006/relationships/image" Target="../media/image8.png"/></Relationships>
</file>

<file path=ppt/slides/_rels/slide4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3.xml"/><Relationship Id="rId1" Type="http://schemas.openxmlformats.org/officeDocument/2006/relationships/slideLayout" Target="../slideLayouts/slideLayout8.xml"/><Relationship Id="rId5" Type="http://schemas.openxmlformats.org/officeDocument/2006/relationships/chart" Target="../charts/chart35.xml"/><Relationship Id="rId4" Type="http://schemas.openxmlformats.org/officeDocument/2006/relationships/image" Target="../media/image8.png"/></Relationships>
</file>

<file path=ppt/slides/_rels/slide4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4.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5.xml"/><Relationship Id="rId1" Type="http://schemas.openxmlformats.org/officeDocument/2006/relationships/slideLayout" Target="../slideLayouts/slideLayout8.xml"/><Relationship Id="rId5" Type="http://schemas.openxmlformats.org/officeDocument/2006/relationships/image" Target="../media/image25.jpeg"/><Relationship Id="rId4" Type="http://schemas.openxmlformats.org/officeDocument/2006/relationships/image" Target="../media/image8.png"/></Relationships>
</file>

<file path=ppt/slides/_rels/slide4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6.xml"/><Relationship Id="rId1" Type="http://schemas.openxmlformats.org/officeDocument/2006/relationships/slideLayout" Target="../slideLayouts/slideLayout8.xml"/><Relationship Id="rId5" Type="http://schemas.openxmlformats.org/officeDocument/2006/relationships/chart" Target="../charts/chart36.xml"/><Relationship Id="rId4" Type="http://schemas.openxmlformats.org/officeDocument/2006/relationships/image" Target="../media/image8.png"/></Relationships>
</file>

<file path=ppt/slides/_rels/slide47.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7.jpeg"/><Relationship Id="rId7" Type="http://schemas.openxmlformats.org/officeDocument/2006/relationships/chart" Target="../charts/chart39.xml"/><Relationship Id="rId2" Type="http://schemas.openxmlformats.org/officeDocument/2006/relationships/notesSlide" Target="../notesSlides/notesSlide47.xml"/><Relationship Id="rId1" Type="http://schemas.openxmlformats.org/officeDocument/2006/relationships/slideLayout" Target="../slideLayouts/slideLayout8.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image" Target="../media/image8.png"/></Relationships>
</file>

<file path=ppt/slides/_rels/slide4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8.xml"/><Relationship Id="rId1" Type="http://schemas.openxmlformats.org/officeDocument/2006/relationships/slideLayout" Target="../slideLayouts/slideLayout8.xml"/><Relationship Id="rId5" Type="http://schemas.openxmlformats.org/officeDocument/2006/relationships/chart" Target="../charts/chart41.xml"/><Relationship Id="rId4" Type="http://schemas.openxmlformats.org/officeDocument/2006/relationships/image" Target="../media/image8.png"/></Relationships>
</file>

<file path=ppt/slides/_rels/slide4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9.xml"/><Relationship Id="rId1" Type="http://schemas.openxmlformats.org/officeDocument/2006/relationships/slideLayout" Target="../slideLayouts/slideLayout8.xml"/><Relationship Id="rId6" Type="http://schemas.openxmlformats.org/officeDocument/2006/relationships/image" Target="../media/image250.png"/><Relationship Id="rId5" Type="http://schemas.microsoft.com/office/2014/relationships/chartEx" Target="../charts/chartEx1.xml"/><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xml"/><Relationship Id="rId1" Type="http://schemas.openxmlformats.org/officeDocument/2006/relationships/slideLayout" Target="../slideLayouts/slideLayout8.xml"/><Relationship Id="rId5" Type="http://schemas.openxmlformats.org/officeDocument/2006/relationships/chart" Target="../charts/chart1.xml"/><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0.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1.xml"/><Relationship Id="rId1" Type="http://schemas.openxmlformats.org/officeDocument/2006/relationships/slideLayout" Target="../slideLayouts/slideLayout8.xml"/><Relationship Id="rId5" Type="http://schemas.openxmlformats.org/officeDocument/2006/relationships/image" Target="../media/image26.jpeg"/><Relationship Id="rId4" Type="http://schemas.openxmlformats.org/officeDocument/2006/relationships/image" Target="../media/image8.png"/></Relationships>
</file>

<file path=ppt/slides/_rels/slide5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2.xml"/><Relationship Id="rId1" Type="http://schemas.openxmlformats.org/officeDocument/2006/relationships/slideLayout" Target="../slideLayouts/slideLayout8.xml"/><Relationship Id="rId5" Type="http://schemas.openxmlformats.org/officeDocument/2006/relationships/chart" Target="../charts/chart42.xml"/><Relationship Id="rId4" Type="http://schemas.openxmlformats.org/officeDocument/2006/relationships/image" Target="../media/image8.png"/></Relationships>
</file>

<file path=ppt/slides/_rels/slide5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3.xml"/><Relationship Id="rId1" Type="http://schemas.openxmlformats.org/officeDocument/2006/relationships/slideLayout" Target="../slideLayouts/slideLayout8.xml"/><Relationship Id="rId6" Type="http://schemas.openxmlformats.org/officeDocument/2006/relationships/chart" Target="../charts/chart43.xml"/><Relationship Id="rId5" Type="http://schemas.openxmlformats.org/officeDocument/2006/relationships/image" Target="../media/image27.png"/><Relationship Id="rId4" Type="http://schemas.openxmlformats.org/officeDocument/2006/relationships/image" Target="../media/image8.png"/></Relationships>
</file>

<file path=ppt/slides/_rels/slide5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4.xml"/><Relationship Id="rId1" Type="http://schemas.openxmlformats.org/officeDocument/2006/relationships/slideLayout" Target="../slideLayouts/slideLayout8.xml"/><Relationship Id="rId5" Type="http://schemas.openxmlformats.org/officeDocument/2006/relationships/chart" Target="../charts/chart44.xml"/><Relationship Id="rId4" Type="http://schemas.openxmlformats.org/officeDocument/2006/relationships/image" Target="../media/image8.png"/></Relationships>
</file>

<file path=ppt/slides/_rels/slide5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5.xml"/><Relationship Id="rId1" Type="http://schemas.openxmlformats.org/officeDocument/2006/relationships/slideLayout" Target="../slideLayouts/slideLayout8.xml"/><Relationship Id="rId5" Type="http://schemas.openxmlformats.org/officeDocument/2006/relationships/image" Target="../media/image29.jpeg"/><Relationship Id="rId4" Type="http://schemas.openxmlformats.org/officeDocument/2006/relationships/image" Target="../media/image8.png"/></Relationships>
</file>

<file path=ppt/slides/_rels/slide5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6.xml"/><Relationship Id="rId1" Type="http://schemas.openxmlformats.org/officeDocument/2006/relationships/slideLayout" Target="../slideLayouts/slideLayout8.xml"/><Relationship Id="rId5" Type="http://schemas.openxmlformats.org/officeDocument/2006/relationships/chart" Target="../charts/chart45.xml"/><Relationship Id="rId4" Type="http://schemas.openxmlformats.org/officeDocument/2006/relationships/image" Target="../media/image8.png"/></Relationships>
</file>

<file path=ppt/slides/_rels/slide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7.xml"/><Relationship Id="rId1" Type="http://schemas.openxmlformats.org/officeDocument/2006/relationships/slideLayout" Target="../slideLayouts/slideLayout8.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image" Target="../media/image8.png"/></Relationships>
</file>

<file path=ppt/slides/_rels/slide5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8.xml"/><Relationship Id="rId1" Type="http://schemas.openxmlformats.org/officeDocument/2006/relationships/slideLayout" Target="../slideLayouts/slideLayout8.xml"/><Relationship Id="rId5" Type="http://schemas.openxmlformats.org/officeDocument/2006/relationships/chart" Target="../charts/chart48.xml"/><Relationship Id="rId4" Type="http://schemas.openxmlformats.org/officeDocument/2006/relationships/image" Target="../media/image8.png"/></Relationships>
</file>

<file path=ppt/slides/_rels/slide5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9.xml"/><Relationship Id="rId1" Type="http://schemas.openxmlformats.org/officeDocument/2006/relationships/slideLayout" Target="../slideLayouts/slideLayout8.xml"/><Relationship Id="rId5" Type="http://schemas.openxmlformats.org/officeDocument/2006/relationships/chart" Target="../charts/chart49.xml"/><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9.emf"/><Relationship Id="rId5" Type="http://schemas.openxmlformats.org/officeDocument/2006/relationships/package" Target="../embeddings/Microsoft_Excel_Worksheet1.xlsx"/><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0.xml"/><Relationship Id="rId1" Type="http://schemas.openxmlformats.org/officeDocument/2006/relationships/slideLayout" Target="../slideLayouts/slideLayout8.xml"/><Relationship Id="rId5" Type="http://schemas.openxmlformats.org/officeDocument/2006/relationships/chart" Target="../charts/chart50.xml"/><Relationship Id="rId4" Type="http://schemas.openxmlformats.org/officeDocument/2006/relationships/image" Target="../media/image8.png"/></Relationships>
</file>

<file path=ppt/slides/_rels/slide6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1.xml"/><Relationship Id="rId1" Type="http://schemas.openxmlformats.org/officeDocument/2006/relationships/slideLayout" Target="../slideLayouts/slideLayout8.xml"/><Relationship Id="rId5" Type="http://schemas.openxmlformats.org/officeDocument/2006/relationships/chart" Target="../charts/chart51.xml"/><Relationship Id="rId4" Type="http://schemas.openxmlformats.org/officeDocument/2006/relationships/image" Target="../media/image8.png"/></Relationships>
</file>

<file path=ppt/slides/_rels/slide6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2.xml"/><Relationship Id="rId1" Type="http://schemas.openxmlformats.org/officeDocument/2006/relationships/slideLayout" Target="../slideLayouts/slideLayout8.xml"/><Relationship Id="rId5" Type="http://schemas.openxmlformats.org/officeDocument/2006/relationships/chart" Target="../charts/chart52.xml"/><Relationship Id="rId4" Type="http://schemas.openxmlformats.org/officeDocument/2006/relationships/image" Target="../media/image8.png"/></Relationships>
</file>

<file path=ppt/slides/_rels/slide6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3.xml"/><Relationship Id="rId1" Type="http://schemas.openxmlformats.org/officeDocument/2006/relationships/slideLayout" Target="../slideLayouts/slideLayout8.xml"/><Relationship Id="rId5" Type="http://schemas.openxmlformats.org/officeDocument/2006/relationships/chart" Target="../charts/chart53.xml"/><Relationship Id="rId4" Type="http://schemas.openxmlformats.org/officeDocument/2006/relationships/image" Target="../media/image8.png"/></Relationships>
</file>

<file path=ppt/slides/_rels/slide6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4.xml"/><Relationship Id="rId1" Type="http://schemas.openxmlformats.org/officeDocument/2006/relationships/slideLayout" Target="../slideLayouts/slideLayout8.xml"/><Relationship Id="rId5" Type="http://schemas.openxmlformats.org/officeDocument/2006/relationships/image" Target="../media/image30.jpeg"/><Relationship Id="rId4" Type="http://schemas.openxmlformats.org/officeDocument/2006/relationships/image" Target="../media/image8.png"/></Relationships>
</file>

<file path=ppt/slides/_rels/slide65.xml.rels><?xml version="1.0" encoding="UTF-8" standalone="yes"?>
<Relationships xmlns="http://schemas.openxmlformats.org/package/2006/relationships"><Relationship Id="rId8" Type="http://schemas.openxmlformats.org/officeDocument/2006/relationships/chart" Target="../charts/chart57.xml"/><Relationship Id="rId3" Type="http://schemas.openxmlformats.org/officeDocument/2006/relationships/image" Target="../media/image7.jpeg"/><Relationship Id="rId7" Type="http://schemas.openxmlformats.org/officeDocument/2006/relationships/chart" Target="../charts/chart56.xml"/><Relationship Id="rId2" Type="http://schemas.openxmlformats.org/officeDocument/2006/relationships/notesSlide" Target="../notesSlides/notesSlide65.xml"/><Relationship Id="rId1" Type="http://schemas.openxmlformats.org/officeDocument/2006/relationships/slideLayout" Target="../slideLayouts/slideLayout8.xml"/><Relationship Id="rId6" Type="http://schemas.openxmlformats.org/officeDocument/2006/relationships/chart" Target="../charts/chart55.xml"/><Relationship Id="rId5" Type="http://schemas.openxmlformats.org/officeDocument/2006/relationships/chart" Target="../charts/chart54.xml"/><Relationship Id="rId4" Type="http://schemas.openxmlformats.org/officeDocument/2006/relationships/image" Target="../media/image8.png"/></Relationships>
</file>

<file path=ppt/slides/_rels/slide6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6.xml"/><Relationship Id="rId1" Type="http://schemas.openxmlformats.org/officeDocument/2006/relationships/slideLayout" Target="../slideLayouts/slideLayout8.xml"/><Relationship Id="rId5" Type="http://schemas.openxmlformats.org/officeDocument/2006/relationships/chart" Target="../charts/chart58.xml"/><Relationship Id="rId4" Type="http://schemas.openxmlformats.org/officeDocument/2006/relationships/image" Target="../media/image8.png"/></Relationships>
</file>

<file path=ppt/slides/_rels/slide6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7.xml"/><Relationship Id="rId1" Type="http://schemas.openxmlformats.org/officeDocument/2006/relationships/slideLayout" Target="../slideLayouts/slideLayout8.xml"/><Relationship Id="rId5" Type="http://schemas.openxmlformats.org/officeDocument/2006/relationships/chart" Target="../charts/chart59.xml"/><Relationship Id="rId4" Type="http://schemas.openxmlformats.org/officeDocument/2006/relationships/image" Target="../media/image8.png"/></Relationships>
</file>

<file path=ppt/slides/_rels/slide68.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32.png"/><Relationship Id="rId2" Type="http://schemas.openxmlformats.org/officeDocument/2006/relationships/notesSlide" Target="../notesSlides/notesSlide68.xml"/><Relationship Id="rId1" Type="http://schemas.openxmlformats.org/officeDocument/2006/relationships/slideLayout" Target="../slideLayouts/slideLayout8.xml"/><Relationship Id="rId6" Type="http://schemas.openxmlformats.org/officeDocument/2006/relationships/image" Target="../media/image31.png"/><Relationship Id="rId5" Type="http://schemas.openxmlformats.org/officeDocument/2006/relationships/chart" Target="../charts/chart60.xml"/><Relationship Id="rId4" Type="http://schemas.openxmlformats.org/officeDocument/2006/relationships/image" Target="../media/image8.png"/></Relationships>
</file>

<file path=ppt/slides/_rels/slide6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9.xml"/><Relationship Id="rId1" Type="http://schemas.openxmlformats.org/officeDocument/2006/relationships/slideLayout" Target="../slideLayouts/slideLayout8.xml"/><Relationship Id="rId5" Type="http://schemas.openxmlformats.org/officeDocument/2006/relationships/chart" Target="../charts/chart61.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10.png"/><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0.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1.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2.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3.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4.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5.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6.xml"/><Relationship Id="rId1" Type="http://schemas.openxmlformats.org/officeDocument/2006/relationships/slideLayout" Target="../slideLayouts/slideLayout8.xml"/><Relationship Id="rId4" Type="http://schemas.openxmlformats.org/officeDocument/2006/relationships/image" Target="../media/image8.png"/></Relationships>
</file>

<file path=ppt/slides/_rels/slide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8.xml"/><Relationship Id="rId1" Type="http://schemas.openxmlformats.org/officeDocument/2006/relationships/slideLayout" Target="../slideLayouts/slideLayout8.xml"/><Relationship Id="rId5" Type="http://schemas.openxmlformats.org/officeDocument/2006/relationships/chart" Target="../charts/chart2.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8.xml"/><Relationship Id="rId5" Type="http://schemas.openxmlformats.org/officeDocument/2006/relationships/chart" Target="../charts/chart3.xml"/><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83F6BB7-040A-6145-AFBE-B0C9319FAFD1}"/>
              </a:ext>
            </a:extLst>
          </p:cNvPr>
          <p:cNvSpPr>
            <a:spLocks noGrp="1"/>
          </p:cNvSpPr>
          <p:nvPr>
            <p:ph type="title"/>
          </p:nvPr>
        </p:nvSpPr>
        <p:spPr/>
        <p:txBody>
          <a:bodyPr/>
          <a:lstStyle/>
          <a:p>
            <a:r>
              <a:rPr lang="en-US" dirty="0"/>
              <a:t>Sunwest Bank Economic Outlook</a:t>
            </a:r>
          </a:p>
        </p:txBody>
      </p:sp>
      <p:sp>
        <p:nvSpPr>
          <p:cNvPr id="5" name="Text Placeholder 4">
            <a:extLst>
              <a:ext uri="{FF2B5EF4-FFF2-40B4-BE49-F238E27FC236}">
                <a16:creationId xmlns:a16="http://schemas.microsoft.com/office/drawing/2014/main" id="{FBFD26C0-A908-4540-9979-C3E18C39DD90}"/>
              </a:ext>
            </a:extLst>
          </p:cNvPr>
          <p:cNvSpPr>
            <a:spLocks noGrp="1"/>
          </p:cNvSpPr>
          <p:nvPr>
            <p:ph type="body" sz="quarter" idx="10"/>
          </p:nvPr>
        </p:nvSpPr>
        <p:spPr/>
        <p:txBody>
          <a:bodyPr>
            <a:normAutofit fontScale="92500" lnSpcReduction="10000"/>
          </a:bodyPr>
          <a:lstStyle/>
          <a:p>
            <a:r>
              <a:rPr lang="en-US" dirty="0"/>
              <a:t>November 3, 2022</a:t>
            </a:r>
          </a:p>
        </p:txBody>
      </p:sp>
    </p:spTree>
    <p:extLst>
      <p:ext uri="{BB962C8B-B14F-4D97-AF65-F5344CB8AC3E}">
        <p14:creationId xmlns:p14="http://schemas.microsoft.com/office/powerpoint/2010/main" val="13656579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27C174A4-0A50-CC68-580C-4FCBE59E4C55}"/>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D1CF7376-6137-E8B6-E501-18E9B25170F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280448"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Bill for the Party Has Arrived</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219364" y="1482833"/>
            <a:ext cx="3174495"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pic>
        <p:nvPicPr>
          <p:cNvPr id="4" name="Picture 3">
            <a:extLst>
              <a:ext uri="{FF2B5EF4-FFF2-40B4-BE49-F238E27FC236}">
                <a16:creationId xmlns:a16="http://schemas.microsoft.com/office/drawing/2014/main" id="{BC74ABC7-4ADE-D27A-D28C-70A63FF5A41B}"/>
              </a:ext>
            </a:extLst>
          </p:cNvPr>
          <p:cNvPicPr>
            <a:picLocks noChangeAspect="1"/>
          </p:cNvPicPr>
          <p:nvPr/>
        </p:nvPicPr>
        <p:blipFill rotWithShape="1">
          <a:blip r:embed="rId5"/>
          <a:srcRect t="11193"/>
          <a:stretch/>
        </p:blipFill>
        <p:spPr>
          <a:xfrm>
            <a:off x="2475077" y="1383362"/>
            <a:ext cx="7240609" cy="4710112"/>
          </a:xfrm>
          <a:prstGeom prst="rect">
            <a:avLst/>
          </a:prstGeom>
        </p:spPr>
      </p:pic>
      <p:sp>
        <p:nvSpPr>
          <p:cNvPr id="7" name="TextBox 6">
            <a:extLst>
              <a:ext uri="{FF2B5EF4-FFF2-40B4-BE49-F238E27FC236}">
                <a16:creationId xmlns:a16="http://schemas.microsoft.com/office/drawing/2014/main" id="{126B65CC-2141-2F29-AB44-2FE8BB7BB6E7}"/>
              </a:ext>
            </a:extLst>
          </p:cNvPr>
          <p:cNvSpPr txBox="1"/>
          <p:nvPr/>
        </p:nvSpPr>
        <p:spPr>
          <a:xfrm rot="800340">
            <a:off x="5111599" y="3105831"/>
            <a:ext cx="1764050" cy="646331"/>
          </a:xfrm>
          <a:prstGeom prst="rect">
            <a:avLst/>
          </a:prstGeom>
          <a:noFill/>
        </p:spPr>
        <p:txBody>
          <a:bodyPr wrap="square" rtlCol="0">
            <a:spAutoFit/>
          </a:bodyPr>
          <a:lstStyle/>
          <a:p>
            <a:r>
              <a:rPr lang="en-US" sz="3600" dirty="0">
                <a:solidFill>
                  <a:srgbClr val="FF0000"/>
                </a:solidFill>
              </a:rPr>
              <a:t>Inflation</a:t>
            </a:r>
          </a:p>
        </p:txBody>
      </p:sp>
    </p:spTree>
    <p:extLst>
      <p:ext uri="{BB962C8B-B14F-4D97-AF65-F5344CB8AC3E}">
        <p14:creationId xmlns:p14="http://schemas.microsoft.com/office/powerpoint/2010/main" val="3544179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2000"/>
                                        <p:tgtEl>
                                          <p:spTgt spid="7">
                                            <p:txEl>
                                              <p:pRg st="0" end="0"/>
                                            </p:txEl>
                                          </p:spTgt>
                                        </p:tgtEl>
                                      </p:cBhvr>
                                    </p:animEffect>
                                    <p:anim calcmode="lin" valueType="num">
                                      <p:cBhvr>
                                        <p:cTn id="8" dur="2000" fill="hold"/>
                                        <p:tgtEl>
                                          <p:spTgt spid="7">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7">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5BB2864E-7C05-7052-BAB9-B0F606056B73}"/>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AFEADCE4-981B-BD07-8CE6-F9CD1236F94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156003" cy="82296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Consumer and Producer Price Inflation Unmatched Since the Early ‘80s</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313748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275102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a:p>
            <a:endParaRPr lang="en-US" sz="1600" dirty="0"/>
          </a:p>
        </p:txBody>
      </p:sp>
      <p:graphicFrame>
        <p:nvGraphicFramePr>
          <p:cNvPr id="4" name="Chart 3">
            <a:extLst>
              <a:ext uri="{FF2B5EF4-FFF2-40B4-BE49-F238E27FC236}">
                <a16:creationId xmlns:a16="http://schemas.microsoft.com/office/drawing/2014/main" id="{91178E3E-279B-3FBB-51E4-CBCAD7EEE42C}"/>
              </a:ext>
            </a:extLst>
          </p:cNvPr>
          <p:cNvGraphicFramePr>
            <a:graphicFrameLocks/>
          </p:cNvGraphicFramePr>
          <p:nvPr>
            <p:extLst>
              <p:ext uri="{D42A27DB-BD31-4B8C-83A1-F6EECF244321}">
                <p14:modId xmlns:p14="http://schemas.microsoft.com/office/powerpoint/2010/main" val="274898499"/>
              </p:ext>
            </p:extLst>
          </p:nvPr>
        </p:nvGraphicFramePr>
        <p:xfrm>
          <a:off x="914400" y="1645920"/>
          <a:ext cx="5212080" cy="465899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Chart 4">
            <a:extLst>
              <a:ext uri="{FF2B5EF4-FFF2-40B4-BE49-F238E27FC236}">
                <a16:creationId xmlns:a16="http://schemas.microsoft.com/office/drawing/2014/main" id="{C0921375-B001-5616-D9F7-4F287BC547A2}"/>
              </a:ext>
            </a:extLst>
          </p:cNvPr>
          <p:cNvGraphicFramePr>
            <a:graphicFrameLocks/>
          </p:cNvGraphicFramePr>
          <p:nvPr>
            <p:extLst>
              <p:ext uri="{D42A27DB-BD31-4B8C-83A1-F6EECF244321}">
                <p14:modId xmlns:p14="http://schemas.microsoft.com/office/powerpoint/2010/main" val="3114068358"/>
              </p:ext>
            </p:extLst>
          </p:nvPr>
        </p:nvGraphicFramePr>
        <p:xfrm>
          <a:off x="6126480" y="1645920"/>
          <a:ext cx="5212080" cy="4663440"/>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Box 8">
            <a:extLst>
              <a:ext uri="{FF2B5EF4-FFF2-40B4-BE49-F238E27FC236}">
                <a16:creationId xmlns:a16="http://schemas.microsoft.com/office/drawing/2014/main" id="{58B745AE-45D4-2521-49EA-EF6918306675}"/>
              </a:ext>
            </a:extLst>
          </p:cNvPr>
          <p:cNvSpPr txBox="1"/>
          <p:nvPr/>
        </p:nvSpPr>
        <p:spPr>
          <a:xfrm>
            <a:off x="9489570" y="6035040"/>
            <a:ext cx="1915119" cy="215444"/>
          </a:xfrm>
          <a:prstGeom prst="rect">
            <a:avLst/>
          </a:prstGeom>
          <a:noFill/>
        </p:spPr>
        <p:txBody>
          <a:bodyPr wrap="square" rtlCol="0">
            <a:spAutoFit/>
          </a:bodyPr>
          <a:lstStyle/>
          <a:p>
            <a:r>
              <a:rPr lang="en-US" sz="800" dirty="0"/>
              <a:t>Source: St. Louis Fed, Trading Economics </a:t>
            </a:r>
          </a:p>
        </p:txBody>
      </p:sp>
      <p:sp>
        <p:nvSpPr>
          <p:cNvPr id="11" name="TextBox 10">
            <a:extLst>
              <a:ext uri="{FF2B5EF4-FFF2-40B4-BE49-F238E27FC236}">
                <a16:creationId xmlns:a16="http://schemas.microsoft.com/office/drawing/2014/main" id="{CD8E82AA-04D1-1FED-7054-7FA969CC26C9}"/>
              </a:ext>
            </a:extLst>
          </p:cNvPr>
          <p:cNvSpPr txBox="1"/>
          <p:nvPr/>
        </p:nvSpPr>
        <p:spPr>
          <a:xfrm>
            <a:off x="5498894" y="5964460"/>
            <a:ext cx="1478289" cy="230832"/>
          </a:xfrm>
          <a:prstGeom prst="rect">
            <a:avLst/>
          </a:prstGeom>
          <a:noFill/>
        </p:spPr>
        <p:txBody>
          <a:bodyPr wrap="square" rtlCol="0">
            <a:spAutoFit/>
          </a:bodyPr>
          <a:lstStyle/>
          <a:p>
            <a:r>
              <a:rPr lang="en-US" sz="900" i="1" dirty="0"/>
              <a:t>Grey bars indicate recession</a:t>
            </a:r>
          </a:p>
        </p:txBody>
      </p:sp>
    </p:spTree>
    <p:extLst>
      <p:ext uri="{BB962C8B-B14F-4D97-AF65-F5344CB8AC3E}">
        <p14:creationId xmlns:p14="http://schemas.microsoft.com/office/powerpoint/2010/main" val="26811101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7395FA80-C4D8-41DC-8B9A-FB6376E67FEE}"/>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4" name="Rectangle 3">
            <a:extLst>
              <a:ext uri="{FF2B5EF4-FFF2-40B4-BE49-F238E27FC236}">
                <a16:creationId xmlns:a16="http://schemas.microsoft.com/office/drawing/2014/main" id="{B3CEF02C-DD20-9FCD-221E-CC481A562E1A}"/>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3030855"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Stages of Inflation</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7" name="TextBox 6">
            <a:extLst>
              <a:ext uri="{FF2B5EF4-FFF2-40B4-BE49-F238E27FC236}">
                <a16:creationId xmlns:a16="http://schemas.microsoft.com/office/drawing/2014/main" id="{0122EBAE-892E-82AF-F0D7-64676B0B5523}"/>
              </a:ext>
            </a:extLst>
          </p:cNvPr>
          <p:cNvSpPr txBox="1"/>
          <p:nvPr/>
        </p:nvSpPr>
        <p:spPr>
          <a:xfrm>
            <a:off x="1171072" y="1438187"/>
            <a:ext cx="9956677" cy="4386457"/>
          </a:xfrm>
          <a:prstGeom prst="rect">
            <a:avLst/>
          </a:prstGeom>
          <a:noFill/>
        </p:spPr>
        <p:txBody>
          <a:bodyPr wrap="square" rtlCol="0">
            <a:spAutoFit/>
          </a:bodyPr>
          <a:lstStyle/>
          <a:p>
            <a:r>
              <a:rPr lang="en-US" sz="3200" b="1" dirty="0"/>
              <a:t>The Order in Which Inflation Flows Through an Economy</a:t>
            </a:r>
          </a:p>
          <a:p>
            <a:pPr marL="342900" indent="-342900">
              <a:lnSpc>
                <a:spcPct val="200000"/>
              </a:lnSpc>
              <a:buAutoNum type="arabicPeriod"/>
            </a:pPr>
            <a:r>
              <a:rPr lang="en-US" sz="3200" dirty="0"/>
              <a:t>Asset Values</a:t>
            </a:r>
          </a:p>
          <a:p>
            <a:pPr marL="342900" indent="-342900">
              <a:lnSpc>
                <a:spcPct val="200000"/>
              </a:lnSpc>
              <a:buAutoNum type="arabicPeriod"/>
            </a:pPr>
            <a:r>
              <a:rPr lang="en-US" sz="3200" dirty="0"/>
              <a:t>Price of Goods</a:t>
            </a:r>
          </a:p>
          <a:p>
            <a:pPr marL="342900" indent="-342900">
              <a:lnSpc>
                <a:spcPct val="200000"/>
              </a:lnSpc>
              <a:buAutoNum type="arabicPeriod"/>
            </a:pPr>
            <a:r>
              <a:rPr lang="en-US" sz="3200" dirty="0"/>
              <a:t>Price of Services </a:t>
            </a:r>
          </a:p>
          <a:p>
            <a:pPr marL="342900" indent="-342900">
              <a:lnSpc>
                <a:spcPct val="200000"/>
              </a:lnSpc>
              <a:buAutoNum type="arabicPeriod"/>
            </a:pPr>
            <a:r>
              <a:rPr lang="en-US" sz="3200" dirty="0"/>
              <a:t>Wages</a:t>
            </a:r>
          </a:p>
        </p:txBody>
      </p:sp>
      <p:pic>
        <p:nvPicPr>
          <p:cNvPr id="6" name="Picture 5" descr="Shape&#10;&#10;Description automatically generated with low confidence">
            <a:extLst>
              <a:ext uri="{FF2B5EF4-FFF2-40B4-BE49-F238E27FC236}">
                <a16:creationId xmlns:a16="http://schemas.microsoft.com/office/drawing/2014/main" id="{D848E509-5409-192C-1870-34551E1E9FFE}"/>
              </a:ext>
            </a:extLst>
          </p:cNvPr>
          <p:cNvPicPr>
            <a:picLocks noChangeAspect="1"/>
          </p:cNvPicPr>
          <p:nvPr/>
        </p:nvPicPr>
        <p:blipFill>
          <a:blip r:embed="rId5"/>
          <a:stretch>
            <a:fillRect/>
          </a:stretch>
        </p:blipFill>
        <p:spPr>
          <a:xfrm>
            <a:off x="3730072" y="1849566"/>
            <a:ext cx="1343208" cy="1343208"/>
          </a:xfrm>
          <a:prstGeom prst="rect">
            <a:avLst/>
          </a:prstGeom>
        </p:spPr>
      </p:pic>
      <p:pic>
        <p:nvPicPr>
          <p:cNvPr id="15" name="Picture 14" descr="Shape&#10;&#10;Description automatically generated with low confidence">
            <a:extLst>
              <a:ext uri="{FF2B5EF4-FFF2-40B4-BE49-F238E27FC236}">
                <a16:creationId xmlns:a16="http://schemas.microsoft.com/office/drawing/2014/main" id="{D76C02FA-2195-4E67-FDB5-5CA0773A48DC}"/>
              </a:ext>
            </a:extLst>
          </p:cNvPr>
          <p:cNvPicPr>
            <a:picLocks noChangeAspect="1"/>
          </p:cNvPicPr>
          <p:nvPr/>
        </p:nvPicPr>
        <p:blipFill>
          <a:blip r:embed="rId6"/>
          <a:stretch>
            <a:fillRect/>
          </a:stretch>
        </p:blipFill>
        <p:spPr>
          <a:xfrm>
            <a:off x="4210456" y="2965514"/>
            <a:ext cx="1246426" cy="1247921"/>
          </a:xfrm>
          <a:prstGeom prst="rect">
            <a:avLst/>
          </a:prstGeom>
        </p:spPr>
      </p:pic>
      <p:pic>
        <p:nvPicPr>
          <p:cNvPr id="17" name="Picture 16" descr="Shape&#10;&#10;Description automatically generated with low confidence">
            <a:extLst>
              <a:ext uri="{FF2B5EF4-FFF2-40B4-BE49-F238E27FC236}">
                <a16:creationId xmlns:a16="http://schemas.microsoft.com/office/drawing/2014/main" id="{F3046922-EC57-5000-A46A-9B3A167E3D02}"/>
              </a:ext>
            </a:extLst>
          </p:cNvPr>
          <p:cNvPicPr>
            <a:picLocks noChangeAspect="1"/>
          </p:cNvPicPr>
          <p:nvPr/>
        </p:nvPicPr>
        <p:blipFill>
          <a:blip r:embed="rId7"/>
          <a:stretch>
            <a:fillRect/>
          </a:stretch>
        </p:blipFill>
        <p:spPr>
          <a:xfrm>
            <a:off x="4419518" y="4062583"/>
            <a:ext cx="1343208" cy="1343208"/>
          </a:xfrm>
          <a:prstGeom prst="rect">
            <a:avLst/>
          </a:prstGeom>
        </p:spPr>
      </p:pic>
      <p:pic>
        <p:nvPicPr>
          <p:cNvPr id="19" name="Picture 18" descr="Shape&#10;&#10;Description automatically generated with low confidence">
            <a:extLst>
              <a:ext uri="{FF2B5EF4-FFF2-40B4-BE49-F238E27FC236}">
                <a16:creationId xmlns:a16="http://schemas.microsoft.com/office/drawing/2014/main" id="{98994D86-B9D1-E815-46B4-9E475E35AD0B}"/>
              </a:ext>
            </a:extLst>
          </p:cNvPr>
          <p:cNvPicPr>
            <a:picLocks noChangeAspect="1"/>
          </p:cNvPicPr>
          <p:nvPr/>
        </p:nvPicPr>
        <p:blipFill>
          <a:blip r:embed="rId8"/>
          <a:stretch>
            <a:fillRect/>
          </a:stretch>
        </p:blipFill>
        <p:spPr>
          <a:xfrm>
            <a:off x="3114138" y="4943637"/>
            <a:ext cx="1287538" cy="1287538"/>
          </a:xfrm>
          <a:prstGeom prst="rect">
            <a:avLst/>
          </a:prstGeom>
        </p:spPr>
      </p:pic>
    </p:spTree>
    <p:extLst>
      <p:ext uri="{BB962C8B-B14F-4D97-AF65-F5344CB8AC3E}">
        <p14:creationId xmlns:p14="http://schemas.microsoft.com/office/powerpoint/2010/main" val="25443687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CE736C06-B376-8165-5794-7F9ABA99FF85}"/>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9F1E2672-6BF2-F25C-DB8A-1BCD9E474084}"/>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28210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Fed’s Foremost Fear: Wage-Price Spiral </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12" name="TextBox 11">
            <a:extLst>
              <a:ext uri="{FF2B5EF4-FFF2-40B4-BE49-F238E27FC236}">
                <a16:creationId xmlns:a16="http://schemas.microsoft.com/office/drawing/2014/main" id="{9E5E1D38-AD05-D64A-F485-097CB1A0AC2D}"/>
              </a:ext>
            </a:extLst>
          </p:cNvPr>
          <p:cNvSpPr txBox="1"/>
          <p:nvPr/>
        </p:nvSpPr>
        <p:spPr>
          <a:xfrm>
            <a:off x="1097280" y="1463040"/>
            <a:ext cx="4572000" cy="3693319"/>
          </a:xfrm>
          <a:prstGeom prst="rect">
            <a:avLst/>
          </a:prstGeom>
          <a:noFill/>
        </p:spPr>
        <p:txBody>
          <a:bodyPr wrap="square" rtlCol="0">
            <a:spAutoFit/>
          </a:bodyPr>
          <a:lstStyle/>
          <a:p>
            <a:pPr marL="285750" indent="-285750">
              <a:buFont typeface="Wingdings" panose="05000000000000000000" pitchFamily="2" charset="2"/>
              <a:buChar char="§"/>
            </a:pPr>
            <a:r>
              <a:rPr lang="en-US" dirty="0"/>
              <a:t>Wage inflation becoming entrenched poses the greatest danger to the economy, at which point it could accelerate inflationary pressures of all goods and services. </a:t>
            </a:r>
          </a:p>
          <a:p>
            <a:endParaRPr lang="en-US" dirty="0"/>
          </a:p>
          <a:p>
            <a:pPr marL="285750" indent="-285750">
              <a:buFont typeface="Wingdings" panose="05000000000000000000" pitchFamily="2" charset="2"/>
              <a:buChar char="§"/>
            </a:pPr>
            <a:r>
              <a:rPr lang="en-US" dirty="0"/>
              <a:t>Wages have increased 5.2% year-over-year.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Nevertheless, workers have experienced a negative impact from their paychecks because inflation has eroded their real purchasing power by over 3%. Consequently, employees will seek even greater compensation increases. </a:t>
            </a:r>
          </a:p>
        </p:txBody>
      </p:sp>
      <p:pic>
        <p:nvPicPr>
          <p:cNvPr id="4" name="Picture 3">
            <a:extLst>
              <a:ext uri="{FF2B5EF4-FFF2-40B4-BE49-F238E27FC236}">
                <a16:creationId xmlns:a16="http://schemas.microsoft.com/office/drawing/2014/main" id="{4729AF4D-32C4-292E-78D3-B543562CB256}"/>
              </a:ext>
            </a:extLst>
          </p:cNvPr>
          <p:cNvPicPr>
            <a:picLocks noChangeAspect="1"/>
          </p:cNvPicPr>
          <p:nvPr/>
        </p:nvPicPr>
        <p:blipFill>
          <a:blip r:embed="rId5"/>
          <a:stretch>
            <a:fillRect/>
          </a:stretch>
        </p:blipFill>
        <p:spPr>
          <a:xfrm>
            <a:off x="5669280" y="1608155"/>
            <a:ext cx="5499711" cy="4093029"/>
          </a:xfrm>
          <a:prstGeom prst="rect">
            <a:avLst/>
          </a:prstGeom>
        </p:spPr>
      </p:pic>
    </p:spTree>
    <p:extLst>
      <p:ext uri="{BB962C8B-B14F-4D97-AF65-F5344CB8AC3E}">
        <p14:creationId xmlns:p14="http://schemas.microsoft.com/office/powerpoint/2010/main" val="408626409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586E30C1-F395-566E-D688-9096DD7BF9AE}"/>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CE9032B5-5B74-B796-F83E-577FA80961C2}"/>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87298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Why Inflation Is Structural Rather Than Transitory </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14" name="TextBox 13">
            <a:extLst>
              <a:ext uri="{FF2B5EF4-FFF2-40B4-BE49-F238E27FC236}">
                <a16:creationId xmlns:a16="http://schemas.microsoft.com/office/drawing/2014/main" id="{26633998-B9B1-8BA1-EC5E-E972B87BF4DC}"/>
              </a:ext>
            </a:extLst>
          </p:cNvPr>
          <p:cNvSpPr txBox="1"/>
          <p:nvPr/>
        </p:nvSpPr>
        <p:spPr>
          <a:xfrm>
            <a:off x="1188720" y="1417323"/>
            <a:ext cx="7242242" cy="369332"/>
          </a:xfrm>
          <a:prstGeom prst="rect">
            <a:avLst/>
          </a:prstGeom>
          <a:noFill/>
        </p:spPr>
        <p:txBody>
          <a:bodyPr wrap="square" rtlCol="0">
            <a:spAutoFit/>
          </a:bodyPr>
          <a:lstStyle/>
          <a:p>
            <a:pPr marL="285750" indent="-285750">
              <a:buFont typeface="Wingdings" panose="05000000000000000000" pitchFamily="2" charset="2"/>
              <a:buChar char="§"/>
            </a:pPr>
            <a:r>
              <a:rPr lang="en-US" dirty="0"/>
              <a:t>The Fed increased the money supply by 39% over two years.</a:t>
            </a:r>
          </a:p>
        </p:txBody>
      </p:sp>
      <p:sp>
        <p:nvSpPr>
          <p:cNvPr id="4" name="TextBox 3">
            <a:extLst>
              <a:ext uri="{FF2B5EF4-FFF2-40B4-BE49-F238E27FC236}">
                <a16:creationId xmlns:a16="http://schemas.microsoft.com/office/drawing/2014/main" id="{65AC4521-B2DB-5F51-68BD-811B1E4E2E7B}"/>
              </a:ext>
            </a:extLst>
          </p:cNvPr>
          <p:cNvSpPr txBox="1"/>
          <p:nvPr/>
        </p:nvSpPr>
        <p:spPr>
          <a:xfrm>
            <a:off x="5356851" y="6035040"/>
            <a:ext cx="1478289" cy="230832"/>
          </a:xfrm>
          <a:prstGeom prst="rect">
            <a:avLst/>
          </a:prstGeom>
          <a:noFill/>
        </p:spPr>
        <p:txBody>
          <a:bodyPr wrap="square" rtlCol="0">
            <a:spAutoFit/>
          </a:bodyPr>
          <a:lstStyle/>
          <a:p>
            <a:r>
              <a:rPr lang="en-US" sz="900" i="1" dirty="0"/>
              <a:t>Grey bars indicate recession</a:t>
            </a:r>
          </a:p>
        </p:txBody>
      </p:sp>
      <p:sp>
        <p:nvSpPr>
          <p:cNvPr id="7" name="TextBox 6">
            <a:extLst>
              <a:ext uri="{FF2B5EF4-FFF2-40B4-BE49-F238E27FC236}">
                <a16:creationId xmlns:a16="http://schemas.microsoft.com/office/drawing/2014/main" id="{C84C691B-F88B-CAA7-4932-9D32BBEE1A91}"/>
              </a:ext>
            </a:extLst>
          </p:cNvPr>
          <p:cNvSpPr txBox="1"/>
          <p:nvPr/>
        </p:nvSpPr>
        <p:spPr>
          <a:xfrm>
            <a:off x="10332720" y="6035040"/>
            <a:ext cx="1077617" cy="219075"/>
          </a:xfrm>
          <a:prstGeom prst="rect">
            <a:avLst/>
          </a:prstGeom>
          <a:noFill/>
        </p:spPr>
        <p:txBody>
          <a:bodyPr wrap="square" rtlCol="0">
            <a:spAutoFit/>
          </a:bodyPr>
          <a:lstStyle/>
          <a:p>
            <a:r>
              <a:rPr lang="en-US" sz="800" dirty="0"/>
              <a:t>Source: St. Louis Fed </a:t>
            </a:r>
          </a:p>
        </p:txBody>
      </p:sp>
      <p:graphicFrame>
        <p:nvGraphicFramePr>
          <p:cNvPr id="6" name="Chart 5">
            <a:extLst>
              <a:ext uri="{FF2B5EF4-FFF2-40B4-BE49-F238E27FC236}">
                <a16:creationId xmlns:a16="http://schemas.microsoft.com/office/drawing/2014/main" id="{CB6E5399-EA5C-4B34-B06B-F01BBA49570B}"/>
              </a:ext>
            </a:extLst>
          </p:cNvPr>
          <p:cNvGraphicFramePr>
            <a:graphicFrameLocks/>
          </p:cNvGraphicFramePr>
          <p:nvPr>
            <p:extLst>
              <p:ext uri="{D42A27DB-BD31-4B8C-83A1-F6EECF244321}">
                <p14:modId xmlns:p14="http://schemas.microsoft.com/office/powerpoint/2010/main" val="4059079935"/>
              </p:ext>
            </p:extLst>
          </p:nvPr>
        </p:nvGraphicFramePr>
        <p:xfrm>
          <a:off x="1004897" y="1632238"/>
          <a:ext cx="10241280" cy="44805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755390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5">
            <a:extLst>
              <a:ext uri="{FF2B5EF4-FFF2-40B4-BE49-F238E27FC236}">
                <a16:creationId xmlns:a16="http://schemas.microsoft.com/office/drawing/2014/main" id="{FC0A877F-4CC6-DBC7-A960-DA0551246FF7}"/>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4" name="Rectangle 3">
            <a:extLst>
              <a:ext uri="{FF2B5EF4-FFF2-40B4-BE49-F238E27FC236}">
                <a16:creationId xmlns:a16="http://schemas.microsoft.com/office/drawing/2014/main" id="{8482EC45-E99B-C44D-9270-DA49C753447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5098"/>
            <a:ext cx="6755129"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Party Cost Much More Than Imagined</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pic>
        <p:nvPicPr>
          <p:cNvPr id="1027" name="Picture 7" descr="Restaurant Issues | Baamboozle">
            <a:extLst>
              <a:ext uri="{FF2B5EF4-FFF2-40B4-BE49-F238E27FC236}">
                <a16:creationId xmlns:a16="http://schemas.microsoft.com/office/drawing/2014/main" id="{F52216C4-0FF3-41EA-6C99-1864DD9C2E2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78376" y="1554480"/>
            <a:ext cx="6435247"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02269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01E21EAA-4568-63B8-022B-E5B4425F936F}"/>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780B0267-58AD-2142-7D57-C93C8315646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1"/>
            <a:ext cx="8264232" cy="548640"/>
          </a:xfrm>
          <a:prstGeom prst="rect">
            <a:avLst/>
          </a:prstGeom>
          <a:solidFill>
            <a:srgbClr val="BA2036"/>
          </a:solidFill>
          <a:ln>
            <a:solidFill>
              <a:srgbClr val="B80000"/>
            </a:solidFill>
          </a:ln>
        </p:spPr>
        <p:txBody>
          <a:bodyPr wrap="square" rtlCol="0" anchor="ctr" anchorCtr="0">
            <a:noAutofit/>
          </a:bodyPr>
          <a:lstStyle/>
          <a:p>
            <a:r>
              <a:rPr lang="en-US" sz="2400" dirty="0">
                <a:solidFill>
                  <a:schemeClr val="bg1"/>
                </a:solidFill>
              </a:rPr>
              <a:t>To Combat Inflation, the Fed Has Begun Hiking Rates Aggressively</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73610"/>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600" dirty="0"/>
          </a:p>
          <a:p>
            <a:endParaRPr lang="en-US" sz="1600" dirty="0"/>
          </a:p>
        </p:txBody>
      </p:sp>
      <p:sp>
        <p:nvSpPr>
          <p:cNvPr id="5" name="TextBox 4">
            <a:extLst>
              <a:ext uri="{FF2B5EF4-FFF2-40B4-BE49-F238E27FC236}">
                <a16:creationId xmlns:a16="http://schemas.microsoft.com/office/drawing/2014/main" id="{E1175C03-A710-F59B-39AA-F28DFCA80F7C}"/>
              </a:ext>
            </a:extLst>
          </p:cNvPr>
          <p:cNvSpPr txBox="1"/>
          <p:nvPr/>
        </p:nvSpPr>
        <p:spPr>
          <a:xfrm>
            <a:off x="1097279" y="1463040"/>
            <a:ext cx="4023360" cy="2585323"/>
          </a:xfrm>
          <a:prstGeom prst="rect">
            <a:avLst/>
          </a:prstGeom>
          <a:noFill/>
        </p:spPr>
        <p:txBody>
          <a:bodyPr wrap="square" rtlCol="0">
            <a:spAutoFit/>
          </a:bodyPr>
          <a:lstStyle/>
          <a:p>
            <a:pPr marL="285750" indent="-285750">
              <a:buFont typeface="Wingdings" panose="05000000000000000000" pitchFamily="2" charset="2"/>
              <a:buChar char="§"/>
            </a:pPr>
            <a:r>
              <a:rPr lang="en-US" dirty="0"/>
              <a:t>The Fed has embarked on the most aggressive rate hiking cycle since the early 1980s.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Fed started with a 25 basis point rate hike in March, proceeded by a 50 basis point hike in May, then 75 basis point hikes at the June, July, September, and November meetings. </a:t>
            </a:r>
            <a:endParaRPr lang="en-US" u="sng" dirty="0"/>
          </a:p>
        </p:txBody>
      </p:sp>
      <p:sp>
        <p:nvSpPr>
          <p:cNvPr id="6" name="TextBox 5">
            <a:extLst>
              <a:ext uri="{FF2B5EF4-FFF2-40B4-BE49-F238E27FC236}">
                <a16:creationId xmlns:a16="http://schemas.microsoft.com/office/drawing/2014/main" id="{4822231F-5671-3012-39B8-E4A75D381779}"/>
              </a:ext>
            </a:extLst>
          </p:cNvPr>
          <p:cNvSpPr txBox="1"/>
          <p:nvPr/>
        </p:nvSpPr>
        <p:spPr>
          <a:xfrm>
            <a:off x="10302240" y="6035040"/>
            <a:ext cx="1072434" cy="215444"/>
          </a:xfrm>
          <a:prstGeom prst="rect">
            <a:avLst/>
          </a:prstGeom>
          <a:noFill/>
        </p:spPr>
        <p:txBody>
          <a:bodyPr wrap="square" rtlCol="0">
            <a:spAutoFit/>
          </a:bodyPr>
          <a:lstStyle/>
          <a:p>
            <a:r>
              <a:rPr lang="en-US" sz="800" dirty="0"/>
              <a:t>Source: Treasury.gov</a:t>
            </a:r>
          </a:p>
        </p:txBody>
      </p:sp>
      <p:graphicFrame>
        <p:nvGraphicFramePr>
          <p:cNvPr id="9" name="Chart 8">
            <a:extLst>
              <a:ext uri="{FF2B5EF4-FFF2-40B4-BE49-F238E27FC236}">
                <a16:creationId xmlns:a16="http://schemas.microsoft.com/office/drawing/2014/main" id="{C347A1E2-E3CF-F4EA-467B-7B11400C33CA}"/>
              </a:ext>
            </a:extLst>
          </p:cNvPr>
          <p:cNvGraphicFramePr>
            <a:graphicFrameLocks/>
          </p:cNvGraphicFramePr>
          <p:nvPr>
            <p:extLst>
              <p:ext uri="{D42A27DB-BD31-4B8C-83A1-F6EECF244321}">
                <p14:modId xmlns:p14="http://schemas.microsoft.com/office/powerpoint/2010/main" val="3576217149"/>
              </p:ext>
            </p:extLst>
          </p:nvPr>
        </p:nvGraphicFramePr>
        <p:xfrm>
          <a:off x="5316651" y="1348739"/>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80161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7" dur="1000"/>
                                        <p:tgtEl>
                                          <p:spTgt spid="9">
                                            <p:graphicEl>
                                              <a:chart seriesIdx="0" categoryIdx="-4" bldStep="series"/>
                                            </p:graphicEl>
                                          </p:spTgt>
                                        </p:tgtEl>
                                      </p:cBhvr>
                                    </p:animEffect>
                                    <p:anim calcmode="lin" valueType="num">
                                      <p:cBhvr>
                                        <p:cTn id="8" dur="1000" fill="hold"/>
                                        <p:tgtEl>
                                          <p:spTgt spid="9">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4" dur="1000"/>
                                        <p:tgtEl>
                                          <p:spTgt spid="9">
                                            <p:graphicEl>
                                              <a:chart seriesIdx="1" categoryIdx="-4" bldStep="series"/>
                                            </p:graphicEl>
                                          </p:spTgt>
                                        </p:tgtEl>
                                      </p:cBhvr>
                                    </p:animEffect>
                                    <p:anim calcmode="lin" valueType="num">
                                      <p:cBhvr>
                                        <p:cTn id="15" dur="1000" fill="hold"/>
                                        <p:tgtEl>
                                          <p:spTgt spid="9">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16" dur="1000" fill="hold"/>
                                        <p:tgtEl>
                                          <p:spTgt spid="9">
                                            <p:graphicEl>
                                              <a:chart seriesIdx="1" categoryIdx="-4" bldStep="series"/>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19" dur="1000"/>
                                        <p:tgtEl>
                                          <p:spTgt spid="9">
                                            <p:graphicEl>
                                              <a:chart seriesIdx="2" categoryIdx="-4" bldStep="series"/>
                                            </p:graphicEl>
                                          </p:spTgt>
                                        </p:tgtEl>
                                      </p:cBhvr>
                                    </p:animEffect>
                                    <p:anim calcmode="lin" valueType="num">
                                      <p:cBhvr>
                                        <p:cTn id="20" dur="1000" fill="hold"/>
                                        <p:tgtEl>
                                          <p:spTgt spid="9">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chart seriesIdx="2" categoryIdx="-4" bldStep="series"/>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chart seriesIdx="3" categoryIdx="-4" bldStep="series"/>
                                            </p:graphicEl>
                                          </p:spTgt>
                                        </p:tgtEl>
                                        <p:attrNameLst>
                                          <p:attrName>style.visibility</p:attrName>
                                        </p:attrNameLst>
                                      </p:cBhvr>
                                      <p:to>
                                        <p:strVal val="visible"/>
                                      </p:to>
                                    </p:set>
                                    <p:animEffect transition="in" filter="fade">
                                      <p:cBhvr>
                                        <p:cTn id="24" dur="1000"/>
                                        <p:tgtEl>
                                          <p:spTgt spid="9">
                                            <p:graphicEl>
                                              <a:chart seriesIdx="3" categoryIdx="-4" bldStep="series"/>
                                            </p:graphicEl>
                                          </p:spTgt>
                                        </p:tgtEl>
                                      </p:cBhvr>
                                    </p:animEffect>
                                    <p:anim calcmode="lin" valueType="num">
                                      <p:cBhvr>
                                        <p:cTn id="25" dur="1000" fill="hold"/>
                                        <p:tgtEl>
                                          <p:spTgt spid="9">
                                            <p:graphicEl>
                                              <a:chart seriesIdx="3" categoryIdx="-4" bldStep="series"/>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chart seriesIdx="3" categoryIdx="-4" bldStep="series"/>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9">
                                            <p:graphicEl>
                                              <a:chart seriesIdx="4" categoryIdx="-4" bldStep="series"/>
                                            </p:graphicEl>
                                          </p:spTgt>
                                        </p:tgtEl>
                                        <p:attrNameLst>
                                          <p:attrName>style.visibility</p:attrName>
                                        </p:attrNameLst>
                                      </p:cBhvr>
                                      <p:to>
                                        <p:strVal val="visible"/>
                                      </p:to>
                                    </p:set>
                                    <p:animEffect transition="in" filter="fade">
                                      <p:cBhvr>
                                        <p:cTn id="29" dur="1000"/>
                                        <p:tgtEl>
                                          <p:spTgt spid="9">
                                            <p:graphicEl>
                                              <a:chart seriesIdx="4" categoryIdx="-4" bldStep="series"/>
                                            </p:graphicEl>
                                          </p:spTgt>
                                        </p:tgtEl>
                                      </p:cBhvr>
                                    </p:animEffect>
                                    <p:anim calcmode="lin" valueType="num">
                                      <p:cBhvr>
                                        <p:cTn id="30" dur="1000" fill="hold"/>
                                        <p:tgtEl>
                                          <p:spTgt spid="9">
                                            <p:graphicEl>
                                              <a:chart seriesIdx="4" categoryIdx="-4" bldStep="series"/>
                                            </p:graphicEl>
                                          </p:spTgt>
                                        </p:tgtEl>
                                        <p:attrNameLst>
                                          <p:attrName>ppt_x</p:attrName>
                                        </p:attrNameLst>
                                      </p:cBhvr>
                                      <p:tavLst>
                                        <p:tav tm="0">
                                          <p:val>
                                            <p:strVal val="#ppt_x"/>
                                          </p:val>
                                        </p:tav>
                                        <p:tav tm="100000">
                                          <p:val>
                                            <p:strVal val="#ppt_x"/>
                                          </p:val>
                                        </p:tav>
                                      </p:tavLst>
                                    </p:anim>
                                    <p:anim calcmode="lin" valueType="num">
                                      <p:cBhvr>
                                        <p:cTn id="31" dur="1000" fill="hold"/>
                                        <p:tgtEl>
                                          <p:spTgt spid="9">
                                            <p:graphicEl>
                                              <a:chart seriesIdx="4" categoryIdx="-4" bldStep="series"/>
                                            </p:graphic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9">
                                            <p:graphicEl>
                                              <a:chart seriesIdx="5" categoryIdx="-4" bldStep="series"/>
                                            </p:graphicEl>
                                          </p:spTgt>
                                        </p:tgtEl>
                                        <p:attrNameLst>
                                          <p:attrName>style.visibility</p:attrName>
                                        </p:attrNameLst>
                                      </p:cBhvr>
                                      <p:to>
                                        <p:strVal val="visible"/>
                                      </p:to>
                                    </p:set>
                                    <p:animEffect transition="in" filter="fade">
                                      <p:cBhvr>
                                        <p:cTn id="36" dur="1000"/>
                                        <p:tgtEl>
                                          <p:spTgt spid="9">
                                            <p:graphicEl>
                                              <a:chart seriesIdx="5" categoryIdx="-4" bldStep="series"/>
                                            </p:graphicEl>
                                          </p:spTgt>
                                        </p:tgtEl>
                                      </p:cBhvr>
                                    </p:animEffect>
                                    <p:anim calcmode="lin" valueType="num">
                                      <p:cBhvr>
                                        <p:cTn id="37" dur="1000" fill="hold"/>
                                        <p:tgtEl>
                                          <p:spTgt spid="9">
                                            <p:graphicEl>
                                              <a:chart seriesIdx="5" categoryIdx="-4" bldStep="series"/>
                                            </p:graphicEl>
                                          </p:spTgt>
                                        </p:tgtEl>
                                        <p:attrNameLst>
                                          <p:attrName>ppt_x</p:attrName>
                                        </p:attrNameLst>
                                      </p:cBhvr>
                                      <p:tavLst>
                                        <p:tav tm="0">
                                          <p:val>
                                            <p:strVal val="#ppt_x"/>
                                          </p:val>
                                        </p:tav>
                                        <p:tav tm="100000">
                                          <p:val>
                                            <p:strVal val="#ppt_x"/>
                                          </p:val>
                                        </p:tav>
                                      </p:tavLst>
                                    </p:anim>
                                    <p:anim calcmode="lin" valueType="num">
                                      <p:cBhvr>
                                        <p:cTn id="38" dur="1000" fill="hold"/>
                                        <p:tgtEl>
                                          <p:spTgt spid="9">
                                            <p:graphicEl>
                                              <a:chart seriesIdx="5" categoryIdx="-4" bldStep="series"/>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uiExpand="1">
        <p:bldSub>
          <a:bldChart bld="series"/>
        </p:bldSub>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DF3F50B3-9376-8026-398B-1C95BE4B70D7}"/>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119A155B-9339-E8D2-7252-2627095EC29B}"/>
              </a:ext>
            </a:extLst>
          </p:cNvPr>
          <p:cNvSpPr/>
          <p:nvPr/>
        </p:nvSpPr>
        <p:spPr>
          <a:xfrm>
            <a:off x="900384" y="594357"/>
            <a:ext cx="10424160" cy="566928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582114"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Rates Have Been Exploding Higher</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4" name="TextBox 3">
            <a:extLst>
              <a:ext uri="{FF2B5EF4-FFF2-40B4-BE49-F238E27FC236}">
                <a16:creationId xmlns:a16="http://schemas.microsoft.com/office/drawing/2014/main" id="{1C1C9B39-C7CC-2A6B-EE63-75AF69167CB5}"/>
              </a:ext>
            </a:extLst>
          </p:cNvPr>
          <p:cNvSpPr txBox="1"/>
          <p:nvPr/>
        </p:nvSpPr>
        <p:spPr>
          <a:xfrm>
            <a:off x="1097280" y="1463040"/>
            <a:ext cx="4023360" cy="4247317"/>
          </a:xfrm>
          <a:prstGeom prst="rect">
            <a:avLst/>
          </a:prstGeom>
          <a:noFill/>
        </p:spPr>
        <p:txBody>
          <a:bodyPr wrap="square" rtlCol="0">
            <a:spAutoFit/>
          </a:bodyPr>
          <a:lstStyle/>
          <a:p>
            <a:pPr marL="285750" indent="-285750">
              <a:buFont typeface="Wingdings" panose="05000000000000000000" pitchFamily="2" charset="2"/>
              <a:buChar char="§"/>
            </a:pPr>
            <a:r>
              <a:rPr lang="en-US" dirty="0"/>
              <a:t>Beginning with the first interest rate increase at the Federal Reserve’s March meeting, the Fed has raised the overnight rate by </a:t>
            </a:r>
            <a:r>
              <a:rPr lang="en-US" dirty="0">
                <a:solidFill>
                  <a:srgbClr val="FF0000"/>
                </a:solidFill>
              </a:rPr>
              <a:t>375 basis points</a:t>
            </a:r>
            <a:r>
              <a:rPr lang="en-US" dirty="0"/>
              <a:t>.</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Typically, it takes 9-12 months for rate increases to cycle into an economy.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These are the largest percentage increases in interest rates in modern U.S. history.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percentage increases will have a profound impact on the value and financing of all assets. </a:t>
            </a:r>
          </a:p>
        </p:txBody>
      </p:sp>
      <p:cxnSp>
        <p:nvCxnSpPr>
          <p:cNvPr id="6" name="Straight Arrow Connector 5">
            <a:extLst>
              <a:ext uri="{FF2B5EF4-FFF2-40B4-BE49-F238E27FC236}">
                <a16:creationId xmlns:a16="http://schemas.microsoft.com/office/drawing/2014/main" id="{26DB3524-A5BF-21B7-7143-2396C888173A}"/>
              </a:ext>
            </a:extLst>
          </p:cNvPr>
          <p:cNvCxnSpPr/>
          <p:nvPr/>
        </p:nvCxnSpPr>
        <p:spPr>
          <a:xfrm>
            <a:off x="8404993" y="4742781"/>
            <a:ext cx="34544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5" name="Table 4">
            <a:extLst>
              <a:ext uri="{FF2B5EF4-FFF2-40B4-BE49-F238E27FC236}">
                <a16:creationId xmlns:a16="http://schemas.microsoft.com/office/drawing/2014/main" id="{B48C015E-A6E7-427C-0EF8-7976196B8AB2}"/>
              </a:ext>
            </a:extLst>
          </p:cNvPr>
          <p:cNvGraphicFramePr>
            <a:graphicFrameLocks noGrp="1"/>
          </p:cNvGraphicFramePr>
          <p:nvPr>
            <p:extLst>
              <p:ext uri="{D42A27DB-BD31-4B8C-83A1-F6EECF244321}">
                <p14:modId xmlns:p14="http://schemas.microsoft.com/office/powerpoint/2010/main" val="3778989853"/>
              </p:ext>
            </p:extLst>
          </p:nvPr>
        </p:nvGraphicFramePr>
        <p:xfrm>
          <a:off x="5487074" y="1882775"/>
          <a:ext cx="5691808" cy="3624207"/>
        </p:xfrm>
        <a:graphic>
          <a:graphicData uri="http://schemas.openxmlformats.org/drawingml/2006/table">
            <a:tbl>
              <a:tblPr/>
              <a:tblGrid>
                <a:gridCol w="1626231">
                  <a:extLst>
                    <a:ext uri="{9D8B030D-6E8A-4147-A177-3AD203B41FA5}">
                      <a16:colId xmlns:a16="http://schemas.microsoft.com/office/drawing/2014/main" val="1404411767"/>
                    </a:ext>
                  </a:extLst>
                </a:gridCol>
                <a:gridCol w="1393912">
                  <a:extLst>
                    <a:ext uri="{9D8B030D-6E8A-4147-A177-3AD203B41FA5}">
                      <a16:colId xmlns:a16="http://schemas.microsoft.com/office/drawing/2014/main" val="467864268"/>
                    </a:ext>
                  </a:extLst>
                </a:gridCol>
                <a:gridCol w="1355192">
                  <a:extLst>
                    <a:ext uri="{9D8B030D-6E8A-4147-A177-3AD203B41FA5}">
                      <a16:colId xmlns:a16="http://schemas.microsoft.com/office/drawing/2014/main" val="1653671707"/>
                    </a:ext>
                  </a:extLst>
                </a:gridCol>
                <a:gridCol w="1316473">
                  <a:extLst>
                    <a:ext uri="{9D8B030D-6E8A-4147-A177-3AD203B41FA5}">
                      <a16:colId xmlns:a16="http://schemas.microsoft.com/office/drawing/2014/main" val="2656102015"/>
                    </a:ext>
                  </a:extLst>
                </a:gridCol>
              </a:tblGrid>
              <a:tr h="688542">
                <a:tc>
                  <a:txBody>
                    <a:bodyPr/>
                    <a:lstStyle/>
                    <a:p>
                      <a:pPr algn="ctr" fontAlgn="ctr"/>
                      <a:r>
                        <a:rPr lang="en-US" sz="1600" b="1" i="0" u="none" strike="noStrike" dirty="0">
                          <a:solidFill>
                            <a:srgbClr val="FFFFFF"/>
                          </a:solidFill>
                          <a:effectLst/>
                          <a:latin typeface="Calibri" panose="020F0502020204030204" pitchFamily="34" charset="0"/>
                        </a:rPr>
                        <a:t>Duration</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w="12700" cap="flat" cmpd="sng" algn="ctr">
                      <a:solidFill>
                        <a:schemeClr val="accent1">
                          <a:lumMod val="75000"/>
                        </a:schemeClr>
                      </a:solidFill>
                      <a:prstDash val="solid"/>
                      <a:round/>
                      <a:headEnd type="none" w="med" len="med"/>
                      <a:tailEnd type="none" w="med" len="med"/>
                    </a:lnT>
                    <a:lnB>
                      <a:noFill/>
                    </a:lnB>
                    <a:solidFill>
                      <a:schemeClr val="accent1">
                        <a:lumMod val="50000"/>
                      </a:schemeClr>
                    </a:solidFill>
                  </a:tcPr>
                </a:tc>
                <a:tc>
                  <a:txBody>
                    <a:bodyPr/>
                    <a:lstStyle/>
                    <a:p>
                      <a:pPr algn="ctr" fontAlgn="ctr"/>
                      <a:r>
                        <a:rPr lang="en-US" sz="1600" b="1" i="0" u="none" strike="noStrike" dirty="0">
                          <a:solidFill>
                            <a:srgbClr val="FFFFFF"/>
                          </a:solidFill>
                          <a:effectLst/>
                          <a:latin typeface="Calibri" panose="020F0502020204030204" pitchFamily="34" charset="0"/>
                        </a:rPr>
                        <a:t>Rate as of </a:t>
                      </a:r>
                    </a:p>
                    <a:p>
                      <a:pPr algn="ctr" fontAlgn="ctr"/>
                      <a:r>
                        <a:rPr lang="en-US" sz="1600" b="1" i="0" u="none" strike="noStrike" dirty="0">
                          <a:solidFill>
                            <a:srgbClr val="FFFFFF"/>
                          </a:solidFill>
                          <a:effectLst/>
                          <a:latin typeface="Calibri" panose="020F0502020204030204" pitchFamily="34" charset="0"/>
                        </a:rPr>
                        <a:t>Nov. 2, 2021</a:t>
                      </a:r>
                    </a:p>
                  </a:txBody>
                  <a:tcPr marL="9525" marR="9525" marT="9525" marB="0" anchor="ctr">
                    <a:lnL>
                      <a:noFill/>
                    </a:lnL>
                    <a:lnR>
                      <a:noFill/>
                    </a:lnR>
                    <a:lnT w="12700" cap="flat" cmpd="sng" algn="ctr">
                      <a:solidFill>
                        <a:schemeClr val="accent1">
                          <a:lumMod val="75000"/>
                        </a:schemeClr>
                      </a:solidFill>
                      <a:prstDash val="solid"/>
                      <a:round/>
                      <a:headEnd type="none" w="med" len="med"/>
                      <a:tailEnd type="none" w="med" len="med"/>
                    </a:lnT>
                    <a:lnB>
                      <a:noFill/>
                    </a:lnB>
                    <a:solidFill>
                      <a:schemeClr val="accent1">
                        <a:lumMod val="50000"/>
                      </a:schemeClr>
                    </a:solidFill>
                  </a:tcPr>
                </a:tc>
                <a:tc>
                  <a:txBody>
                    <a:bodyPr/>
                    <a:lstStyle/>
                    <a:p>
                      <a:pPr algn="ctr" fontAlgn="ctr"/>
                      <a:r>
                        <a:rPr lang="en-US" sz="1600" b="1" i="0" u="none" strike="noStrike" dirty="0">
                          <a:solidFill>
                            <a:srgbClr val="FFFFFF"/>
                          </a:solidFill>
                          <a:effectLst/>
                          <a:latin typeface="Calibri" panose="020F0502020204030204" pitchFamily="34" charset="0"/>
                        </a:rPr>
                        <a:t>Rate as of </a:t>
                      </a:r>
                    </a:p>
                    <a:p>
                      <a:pPr algn="ctr" fontAlgn="ctr"/>
                      <a:r>
                        <a:rPr lang="en-US" sz="1600" b="1" i="0" u="none" strike="noStrike" dirty="0">
                          <a:solidFill>
                            <a:srgbClr val="FFFFFF"/>
                          </a:solidFill>
                          <a:effectLst/>
                          <a:latin typeface="Calibri" panose="020F0502020204030204" pitchFamily="34" charset="0"/>
                        </a:rPr>
                        <a:t>Nov. 2, 2022</a:t>
                      </a:r>
                    </a:p>
                  </a:txBody>
                  <a:tcPr marL="9525" marR="9525" marT="9525" marB="0" anchor="ctr">
                    <a:lnL>
                      <a:noFill/>
                    </a:lnL>
                    <a:lnR>
                      <a:noFill/>
                    </a:lnR>
                    <a:lnT w="12700" cap="flat" cmpd="sng" algn="ctr">
                      <a:solidFill>
                        <a:schemeClr val="accent1">
                          <a:lumMod val="75000"/>
                        </a:schemeClr>
                      </a:solidFill>
                      <a:prstDash val="solid"/>
                      <a:round/>
                      <a:headEnd type="none" w="med" len="med"/>
                      <a:tailEnd type="none" w="med" len="med"/>
                    </a:lnT>
                    <a:lnB>
                      <a:noFill/>
                    </a:lnB>
                    <a:solidFill>
                      <a:schemeClr val="accent1">
                        <a:lumMod val="50000"/>
                      </a:schemeClr>
                    </a:solidFill>
                  </a:tcPr>
                </a:tc>
                <a:tc>
                  <a:txBody>
                    <a:bodyPr/>
                    <a:lstStyle/>
                    <a:p>
                      <a:pPr algn="ctr" fontAlgn="ctr"/>
                      <a:r>
                        <a:rPr lang="en-US" sz="1600" b="1" i="0" u="none" strike="noStrike" dirty="0">
                          <a:solidFill>
                            <a:srgbClr val="FFFFFF"/>
                          </a:solidFill>
                          <a:effectLst/>
                          <a:latin typeface="Calibri" panose="020F0502020204030204" pitchFamily="34" charset="0"/>
                        </a:rPr>
                        <a:t>YoY</a:t>
                      </a:r>
                    </a:p>
                    <a:p>
                      <a:pPr algn="ctr" fontAlgn="ctr"/>
                      <a:r>
                        <a:rPr lang="en-US" sz="1600" b="1" i="0" u="none" strike="noStrike" dirty="0">
                          <a:solidFill>
                            <a:srgbClr val="FFFFFF"/>
                          </a:solidFill>
                          <a:effectLst/>
                          <a:latin typeface="Calibri" panose="020F0502020204030204" pitchFamily="34" charset="0"/>
                        </a:rPr>
                        <a:t>Change (%)</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a:noFill/>
                    </a:lnB>
                    <a:solidFill>
                      <a:schemeClr val="accent1">
                        <a:lumMod val="50000"/>
                      </a:schemeClr>
                    </a:solidFill>
                  </a:tcPr>
                </a:tc>
                <a:extLst>
                  <a:ext uri="{0D108BD9-81ED-4DB2-BD59-A6C34878D82A}">
                    <a16:rowId xmlns:a16="http://schemas.microsoft.com/office/drawing/2014/main" val="1018394533"/>
                  </a:ext>
                </a:extLst>
              </a:tr>
              <a:tr h="485234">
                <a:tc>
                  <a:txBody>
                    <a:bodyPr/>
                    <a:lstStyle/>
                    <a:p>
                      <a:pPr algn="ctr" fontAlgn="ctr"/>
                      <a:r>
                        <a:rPr lang="en-US" sz="1600" b="0" i="0" u="none" strike="noStrike" dirty="0">
                          <a:solidFill>
                            <a:srgbClr val="000000"/>
                          </a:solidFill>
                          <a:effectLst/>
                          <a:latin typeface="Calibri" panose="020F0502020204030204" pitchFamily="34" charset="0"/>
                        </a:rPr>
                        <a:t>Fed Funds Rate</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0.08%</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3.75%</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FF0000"/>
                          </a:solidFill>
                          <a:effectLst/>
                          <a:latin typeface="Calibri" panose="020F0502020204030204" pitchFamily="34" charset="0"/>
                        </a:rPr>
                        <a:t>4,588%</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a:noFill/>
                    </a:lnB>
                  </a:tcPr>
                </a:tc>
                <a:extLst>
                  <a:ext uri="{0D108BD9-81ED-4DB2-BD59-A6C34878D82A}">
                    <a16:rowId xmlns:a16="http://schemas.microsoft.com/office/drawing/2014/main" val="853368156"/>
                  </a:ext>
                </a:extLst>
              </a:tr>
              <a:tr h="485234">
                <a:tc>
                  <a:txBody>
                    <a:bodyPr/>
                    <a:lstStyle/>
                    <a:p>
                      <a:pPr algn="ctr" fontAlgn="ctr"/>
                      <a:r>
                        <a:rPr lang="en-US" sz="1600" b="0" i="0" u="none" strike="noStrike" dirty="0">
                          <a:solidFill>
                            <a:srgbClr val="000000"/>
                          </a:solidFill>
                          <a:effectLst/>
                          <a:latin typeface="Calibri" panose="020F0502020204030204" pitchFamily="34" charset="0"/>
                        </a:rPr>
                        <a:t>2-Yr Treasury</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0.50%</a:t>
                      </a:r>
                    </a:p>
                  </a:txBody>
                  <a:tcPr marL="9525" marR="9525" marT="9525" marB="0" anchor="ctr">
                    <a:lnL>
                      <a:noFill/>
                    </a:lnL>
                    <a:lnR>
                      <a:noFill/>
                    </a:lnR>
                    <a:lnT>
                      <a:noFill/>
                    </a:lnT>
                    <a:lnB>
                      <a:noFill/>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4.61%</a:t>
                      </a:r>
                    </a:p>
                  </a:txBody>
                  <a:tcPr marL="9525" marR="9525" marT="9525" marB="0" anchor="ctr">
                    <a:lnL>
                      <a:noFill/>
                    </a:lnL>
                    <a:lnR>
                      <a:noFill/>
                    </a:lnR>
                    <a:lnT>
                      <a:noFill/>
                    </a:lnT>
                    <a:lnB>
                      <a:noFill/>
                    </a:lnB>
                    <a:solidFill>
                      <a:srgbClr val="F2F2F2"/>
                    </a:solidFill>
                  </a:tcPr>
                </a:tc>
                <a:tc>
                  <a:txBody>
                    <a:bodyPr/>
                    <a:lstStyle/>
                    <a:p>
                      <a:pPr algn="ctr" fontAlgn="ctr"/>
                      <a:r>
                        <a:rPr lang="en-US" sz="1600" b="0" i="0" u="none" strike="noStrike" dirty="0">
                          <a:solidFill>
                            <a:srgbClr val="FF0000"/>
                          </a:solidFill>
                          <a:effectLst/>
                          <a:latin typeface="Calibri" panose="020F0502020204030204" pitchFamily="34" charset="0"/>
                        </a:rPr>
                        <a:t>822%</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3206797634"/>
                  </a:ext>
                </a:extLst>
              </a:tr>
              <a:tr h="485234">
                <a:tc>
                  <a:txBody>
                    <a:bodyPr/>
                    <a:lstStyle/>
                    <a:p>
                      <a:pPr algn="ctr" fontAlgn="ctr"/>
                      <a:r>
                        <a:rPr lang="en-US" sz="1600" b="0" i="0" u="none" strike="noStrike" dirty="0">
                          <a:solidFill>
                            <a:srgbClr val="000000"/>
                          </a:solidFill>
                          <a:effectLst/>
                          <a:latin typeface="Calibri" panose="020F0502020204030204" pitchFamily="34" charset="0"/>
                        </a:rPr>
                        <a:t>5-Yr Treasury</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1.20%</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4.30%</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FF0000"/>
                          </a:solidFill>
                          <a:effectLst/>
                          <a:latin typeface="Calibri" panose="020F0502020204030204" pitchFamily="34" charset="0"/>
                        </a:rPr>
                        <a:t>258%</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a:noFill/>
                    </a:lnB>
                  </a:tcPr>
                </a:tc>
                <a:extLst>
                  <a:ext uri="{0D108BD9-81ED-4DB2-BD59-A6C34878D82A}">
                    <a16:rowId xmlns:a16="http://schemas.microsoft.com/office/drawing/2014/main" val="2577721873"/>
                  </a:ext>
                </a:extLst>
              </a:tr>
              <a:tr h="485234">
                <a:tc>
                  <a:txBody>
                    <a:bodyPr/>
                    <a:lstStyle/>
                    <a:p>
                      <a:pPr algn="ctr" fontAlgn="ctr"/>
                      <a:r>
                        <a:rPr lang="en-US" sz="1600" b="0" i="0" u="none" strike="noStrike" dirty="0">
                          <a:solidFill>
                            <a:srgbClr val="000000"/>
                          </a:solidFill>
                          <a:effectLst/>
                          <a:latin typeface="Calibri" panose="020F0502020204030204" pitchFamily="34" charset="0"/>
                        </a:rPr>
                        <a:t>7-Yr Treasury</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1.46%</a:t>
                      </a:r>
                    </a:p>
                  </a:txBody>
                  <a:tcPr marL="9525" marR="9525" marT="9525" marB="0" anchor="ctr">
                    <a:lnL>
                      <a:noFill/>
                    </a:lnL>
                    <a:lnR>
                      <a:noFill/>
                    </a:lnR>
                    <a:lnT>
                      <a:noFill/>
                    </a:lnT>
                    <a:lnB>
                      <a:noFill/>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4.20%</a:t>
                      </a:r>
                    </a:p>
                  </a:txBody>
                  <a:tcPr marL="9525" marR="9525" marT="9525" marB="0" anchor="ctr">
                    <a:lnL>
                      <a:noFill/>
                    </a:lnL>
                    <a:lnR>
                      <a:noFill/>
                    </a:lnR>
                    <a:lnT>
                      <a:noFill/>
                    </a:lnT>
                    <a:lnB>
                      <a:noFill/>
                    </a:lnB>
                    <a:solidFill>
                      <a:srgbClr val="F2F2F2"/>
                    </a:solidFill>
                  </a:tcPr>
                </a:tc>
                <a:tc>
                  <a:txBody>
                    <a:bodyPr/>
                    <a:lstStyle/>
                    <a:p>
                      <a:pPr algn="ctr" fontAlgn="ctr"/>
                      <a:r>
                        <a:rPr lang="en-US" sz="1600" b="0" i="0" u="none" strike="noStrike" dirty="0">
                          <a:solidFill>
                            <a:srgbClr val="FF0000"/>
                          </a:solidFill>
                          <a:effectLst/>
                          <a:latin typeface="Calibri" panose="020F0502020204030204" pitchFamily="34" charset="0"/>
                        </a:rPr>
                        <a:t>187%</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578002470"/>
                  </a:ext>
                </a:extLst>
              </a:tr>
              <a:tr h="485234">
                <a:tc>
                  <a:txBody>
                    <a:bodyPr/>
                    <a:lstStyle/>
                    <a:p>
                      <a:pPr algn="ctr" fontAlgn="ctr"/>
                      <a:r>
                        <a:rPr lang="en-US" sz="1600" b="0" i="0" u="none" strike="noStrike" dirty="0">
                          <a:solidFill>
                            <a:srgbClr val="000000"/>
                          </a:solidFill>
                          <a:effectLst/>
                          <a:latin typeface="Calibri" panose="020F0502020204030204" pitchFamily="34" charset="0"/>
                        </a:rPr>
                        <a:t>10-Yr Treasury</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1.58%</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000000"/>
                          </a:solidFill>
                          <a:effectLst/>
                          <a:latin typeface="Calibri" panose="020F0502020204030204" pitchFamily="34" charset="0"/>
                        </a:rPr>
                        <a:t>4.10%</a:t>
                      </a:r>
                    </a:p>
                  </a:txBody>
                  <a:tcPr marL="9525" marR="9525" marT="9525" marB="0" anchor="ctr">
                    <a:lnL>
                      <a:noFill/>
                    </a:lnL>
                    <a:lnR>
                      <a:noFill/>
                    </a:lnR>
                    <a:lnT>
                      <a:noFill/>
                    </a:lnT>
                    <a:lnB>
                      <a:noFill/>
                    </a:lnB>
                  </a:tcPr>
                </a:tc>
                <a:tc>
                  <a:txBody>
                    <a:bodyPr/>
                    <a:lstStyle/>
                    <a:p>
                      <a:pPr algn="ctr" fontAlgn="ctr"/>
                      <a:r>
                        <a:rPr lang="en-US" sz="1600" b="0" i="0" u="none" strike="noStrike" dirty="0">
                          <a:solidFill>
                            <a:srgbClr val="FF0000"/>
                          </a:solidFill>
                          <a:effectLst/>
                          <a:latin typeface="Calibri" panose="020F0502020204030204" pitchFamily="34" charset="0"/>
                        </a:rPr>
                        <a:t>159%</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a:noFill/>
                    </a:lnB>
                  </a:tcPr>
                </a:tc>
                <a:extLst>
                  <a:ext uri="{0D108BD9-81ED-4DB2-BD59-A6C34878D82A}">
                    <a16:rowId xmlns:a16="http://schemas.microsoft.com/office/drawing/2014/main" val="3359580820"/>
                  </a:ext>
                </a:extLst>
              </a:tr>
              <a:tr h="509495">
                <a:tc>
                  <a:txBody>
                    <a:bodyPr/>
                    <a:lstStyle/>
                    <a:p>
                      <a:pPr algn="ctr" fontAlgn="ctr"/>
                      <a:r>
                        <a:rPr lang="en-US" sz="1600" b="0" i="0" u="none" strike="noStrike" dirty="0">
                          <a:solidFill>
                            <a:srgbClr val="000000"/>
                          </a:solidFill>
                          <a:effectLst/>
                          <a:latin typeface="Calibri" panose="020F0502020204030204" pitchFamily="34" charset="0"/>
                        </a:rPr>
                        <a:t>30-Yr Fixed Mrtg.</a:t>
                      </a:r>
                    </a:p>
                  </a:txBody>
                  <a:tcPr marL="9525" marR="9525" marT="9525" marB="0" anchor="ctr">
                    <a:lnL w="12700" cap="flat" cmpd="sng" algn="ctr">
                      <a:solidFill>
                        <a:schemeClr val="accent1">
                          <a:lumMod val="75000"/>
                        </a:schemeClr>
                      </a:solidFill>
                      <a:prstDash val="solid"/>
                      <a:round/>
                      <a:headEnd type="none" w="med" len="med"/>
                      <a:tailEnd type="none" w="med" len="med"/>
                    </a:lnL>
                    <a:lnR>
                      <a:noFill/>
                    </a:lnR>
                    <a:lnT>
                      <a:noFill/>
                    </a:lnT>
                    <a:lnB w="12700" cap="flat" cmpd="sng" algn="ctr">
                      <a:solidFill>
                        <a:schemeClr val="accent1">
                          <a:lumMod val="75000"/>
                        </a:schemeClr>
                      </a:solidFill>
                      <a:prstDash val="solid"/>
                      <a:round/>
                      <a:headEnd type="none" w="med" len="med"/>
                      <a:tailEnd type="none" w="med" len="med"/>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3.07%</a:t>
                      </a:r>
                    </a:p>
                  </a:txBody>
                  <a:tcPr marL="9525" marR="9525" marT="9525" marB="0" anchor="ctr">
                    <a:lnL>
                      <a:noFill/>
                    </a:lnL>
                    <a:lnR>
                      <a:noFill/>
                    </a:lnR>
                    <a:lnT>
                      <a:noFill/>
                    </a:lnT>
                    <a:lnB w="12700" cap="flat" cmpd="sng" algn="ctr">
                      <a:solidFill>
                        <a:schemeClr val="accent1">
                          <a:lumMod val="75000"/>
                        </a:schemeClr>
                      </a:solidFill>
                      <a:prstDash val="solid"/>
                      <a:round/>
                      <a:headEnd type="none" w="med" len="med"/>
                      <a:tailEnd type="none" w="med" len="med"/>
                    </a:lnB>
                    <a:solidFill>
                      <a:srgbClr val="F2F2F2"/>
                    </a:solidFill>
                  </a:tcPr>
                </a:tc>
                <a:tc>
                  <a:txBody>
                    <a:bodyPr/>
                    <a:lstStyle/>
                    <a:p>
                      <a:pPr algn="ctr" fontAlgn="ctr"/>
                      <a:r>
                        <a:rPr lang="en-US" sz="1600" b="0" i="0" u="none" strike="noStrike" dirty="0">
                          <a:solidFill>
                            <a:srgbClr val="000000"/>
                          </a:solidFill>
                          <a:effectLst/>
                          <a:latin typeface="Calibri" panose="020F0502020204030204" pitchFamily="34" charset="0"/>
                        </a:rPr>
                        <a:t>7.25%</a:t>
                      </a:r>
                    </a:p>
                  </a:txBody>
                  <a:tcPr marL="9525" marR="9525" marT="9525" marB="0" anchor="ctr">
                    <a:lnL>
                      <a:noFill/>
                    </a:lnL>
                    <a:lnR>
                      <a:noFill/>
                    </a:lnR>
                    <a:lnT>
                      <a:noFill/>
                    </a:lnT>
                    <a:lnB w="12700" cap="flat" cmpd="sng" algn="ctr">
                      <a:solidFill>
                        <a:schemeClr val="accent1">
                          <a:lumMod val="75000"/>
                        </a:schemeClr>
                      </a:solidFill>
                      <a:prstDash val="solid"/>
                      <a:round/>
                      <a:headEnd type="none" w="med" len="med"/>
                      <a:tailEnd type="none" w="med" len="med"/>
                    </a:lnB>
                    <a:solidFill>
                      <a:srgbClr val="F2F2F2"/>
                    </a:solidFill>
                  </a:tcPr>
                </a:tc>
                <a:tc>
                  <a:txBody>
                    <a:bodyPr/>
                    <a:lstStyle/>
                    <a:p>
                      <a:pPr algn="ctr" fontAlgn="ctr"/>
                      <a:r>
                        <a:rPr lang="en-US" sz="1600" b="0" i="0" u="none" strike="noStrike" dirty="0">
                          <a:solidFill>
                            <a:srgbClr val="FF0000"/>
                          </a:solidFill>
                          <a:effectLst/>
                          <a:latin typeface="Calibri" panose="020F0502020204030204" pitchFamily="34" charset="0"/>
                        </a:rPr>
                        <a:t>136%</a:t>
                      </a:r>
                    </a:p>
                  </a:txBody>
                  <a:tcPr marL="9525" marR="9525" marT="9525" marB="0" anchor="ctr">
                    <a:lnL>
                      <a:noFill/>
                    </a:lnL>
                    <a:lnR w="12700" cap="flat" cmpd="sng" algn="ctr">
                      <a:solidFill>
                        <a:schemeClr val="accent1">
                          <a:lumMod val="75000"/>
                        </a:schemeClr>
                      </a:solidFill>
                      <a:prstDash val="solid"/>
                      <a:round/>
                      <a:headEnd type="none" w="med" len="med"/>
                      <a:tailEnd type="none" w="med" len="med"/>
                    </a:lnR>
                    <a:lnT>
                      <a:noFill/>
                    </a:lnT>
                    <a:lnB w="12700" cap="flat" cmpd="sng" algn="ctr">
                      <a:solidFill>
                        <a:schemeClr val="accent1">
                          <a:lumMod val="75000"/>
                        </a:schemeClr>
                      </a:solidFill>
                      <a:prstDash val="solid"/>
                      <a:round/>
                      <a:headEnd type="none" w="med" len="med"/>
                      <a:tailEnd type="none" w="med" len="med"/>
                    </a:lnB>
                    <a:solidFill>
                      <a:srgbClr val="F2F2F2"/>
                    </a:solidFill>
                  </a:tcPr>
                </a:tc>
                <a:extLst>
                  <a:ext uri="{0D108BD9-81ED-4DB2-BD59-A6C34878D82A}">
                    <a16:rowId xmlns:a16="http://schemas.microsoft.com/office/drawing/2014/main" val="1681206334"/>
                  </a:ext>
                </a:extLst>
              </a:tr>
            </a:tbl>
          </a:graphicData>
        </a:graphic>
      </p:graphicFrame>
      <p:cxnSp>
        <p:nvCxnSpPr>
          <p:cNvPr id="18" name="Straight Arrow Connector 17">
            <a:extLst>
              <a:ext uri="{FF2B5EF4-FFF2-40B4-BE49-F238E27FC236}">
                <a16:creationId xmlns:a16="http://schemas.microsoft.com/office/drawing/2014/main" id="{D0181DF2-B267-1DA4-500E-4A01F4A5BACF}"/>
              </a:ext>
            </a:extLst>
          </p:cNvPr>
          <p:cNvCxnSpPr/>
          <p:nvPr/>
        </p:nvCxnSpPr>
        <p:spPr>
          <a:xfrm>
            <a:off x="8229600" y="2834640"/>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333A8146-9DE0-F34B-ECBF-81D29497A1E6}"/>
              </a:ext>
            </a:extLst>
          </p:cNvPr>
          <p:cNvCxnSpPr/>
          <p:nvPr/>
        </p:nvCxnSpPr>
        <p:spPr>
          <a:xfrm>
            <a:off x="8229600" y="3337560"/>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CA1ADB9-AD60-826D-2498-17085F95236A}"/>
              </a:ext>
            </a:extLst>
          </p:cNvPr>
          <p:cNvCxnSpPr/>
          <p:nvPr/>
        </p:nvCxnSpPr>
        <p:spPr>
          <a:xfrm>
            <a:off x="8229600" y="3811864"/>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4736BFAD-21DD-76A0-29A3-A1CB1703B2BD}"/>
              </a:ext>
            </a:extLst>
          </p:cNvPr>
          <p:cNvCxnSpPr/>
          <p:nvPr/>
        </p:nvCxnSpPr>
        <p:spPr>
          <a:xfrm>
            <a:off x="8229600" y="4308041"/>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A6CC6FF1-6063-4F70-43B9-DDD3B4CEAA6E}"/>
              </a:ext>
            </a:extLst>
          </p:cNvPr>
          <p:cNvCxnSpPr/>
          <p:nvPr/>
        </p:nvCxnSpPr>
        <p:spPr>
          <a:xfrm>
            <a:off x="8229600" y="5266656"/>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40AB650-7286-DF9F-A954-848D94F511B9}"/>
              </a:ext>
            </a:extLst>
          </p:cNvPr>
          <p:cNvSpPr/>
          <p:nvPr/>
        </p:nvSpPr>
        <p:spPr>
          <a:xfrm>
            <a:off x="8077200" y="4581525"/>
            <a:ext cx="784993" cy="3357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9" name="Straight Arrow Connector 8">
            <a:extLst>
              <a:ext uri="{FF2B5EF4-FFF2-40B4-BE49-F238E27FC236}">
                <a16:creationId xmlns:a16="http://schemas.microsoft.com/office/drawing/2014/main" id="{675EC4BC-83BD-D529-25CC-9E9F23FF0F35}"/>
              </a:ext>
            </a:extLst>
          </p:cNvPr>
          <p:cNvCxnSpPr/>
          <p:nvPr/>
        </p:nvCxnSpPr>
        <p:spPr>
          <a:xfrm>
            <a:off x="8229600" y="4754880"/>
            <a:ext cx="457200" cy="0"/>
          </a:xfrm>
          <a:prstGeom prst="straightConnector1">
            <a:avLst/>
          </a:prstGeom>
          <a:ln>
            <a:solidFill>
              <a:schemeClr val="accent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070F5E3-1B7E-5707-BB12-1FEC45C9735C}"/>
              </a:ext>
            </a:extLst>
          </p:cNvPr>
          <p:cNvSpPr txBox="1"/>
          <p:nvPr/>
        </p:nvSpPr>
        <p:spPr>
          <a:xfrm>
            <a:off x="9701049" y="6035040"/>
            <a:ext cx="1673626" cy="215444"/>
          </a:xfrm>
          <a:prstGeom prst="rect">
            <a:avLst/>
          </a:prstGeom>
          <a:noFill/>
        </p:spPr>
        <p:txBody>
          <a:bodyPr wrap="square" rtlCol="0">
            <a:spAutoFit/>
          </a:bodyPr>
          <a:lstStyle/>
          <a:p>
            <a:r>
              <a:rPr lang="en-US" sz="800" dirty="0"/>
              <a:t>Source: Treasury.gov, WSJ Rates</a:t>
            </a:r>
          </a:p>
        </p:txBody>
      </p:sp>
    </p:spTree>
    <p:extLst>
      <p:ext uri="{BB962C8B-B14F-4D97-AF65-F5344CB8AC3E}">
        <p14:creationId xmlns:p14="http://schemas.microsoft.com/office/powerpoint/2010/main" val="31225207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38CDC99B-D666-AD9F-B8F6-AD7C8A3FB6F5}"/>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3258B757-80CE-2861-30A7-A2D072194307}"/>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6574349"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Federal Reserve Has Changed Course</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7" name="TextBox 6">
            <a:extLst>
              <a:ext uri="{FF2B5EF4-FFF2-40B4-BE49-F238E27FC236}">
                <a16:creationId xmlns:a16="http://schemas.microsoft.com/office/drawing/2014/main" id="{0E2F483A-1B96-FC34-8570-6013A5B5FCDB}"/>
              </a:ext>
            </a:extLst>
          </p:cNvPr>
          <p:cNvSpPr txBox="1"/>
          <p:nvPr/>
        </p:nvSpPr>
        <p:spPr>
          <a:xfrm>
            <a:off x="741011" y="2198474"/>
            <a:ext cx="10709972" cy="2862322"/>
          </a:xfrm>
          <a:prstGeom prst="rect">
            <a:avLst/>
          </a:prstGeom>
          <a:noFill/>
        </p:spPr>
        <p:txBody>
          <a:bodyPr wrap="square" rtlCol="0">
            <a:spAutoFit/>
          </a:bodyPr>
          <a:lstStyle/>
          <a:p>
            <a:pPr algn="ctr"/>
            <a:r>
              <a:rPr lang="en-US" sz="6000" b="1" dirty="0"/>
              <a:t>Quantitative Easing (QE)</a:t>
            </a:r>
          </a:p>
          <a:p>
            <a:pPr algn="ctr"/>
            <a:r>
              <a:rPr lang="en-US" sz="6000" b="1" dirty="0"/>
              <a:t>to </a:t>
            </a:r>
          </a:p>
          <a:p>
            <a:pPr algn="ctr"/>
            <a:r>
              <a:rPr lang="en-US" sz="6000" b="1" dirty="0"/>
              <a:t>Quantitative Tightening (QT)</a:t>
            </a:r>
          </a:p>
        </p:txBody>
      </p:sp>
    </p:spTree>
    <p:extLst>
      <p:ext uri="{BB962C8B-B14F-4D97-AF65-F5344CB8AC3E}">
        <p14:creationId xmlns:p14="http://schemas.microsoft.com/office/powerpoint/2010/main" val="28040869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2A63EDCC-5B88-8DDF-3932-456DC060524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688F2FA5-6786-1F2B-7E8B-FAE1BAF5CCDB}"/>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5611" y="731520"/>
            <a:ext cx="805744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Fed Is Reversing Course With Its Balance Sheet</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219364" y="1482833"/>
            <a:ext cx="3174495"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11" name="TextBox 10">
            <a:extLst>
              <a:ext uri="{FF2B5EF4-FFF2-40B4-BE49-F238E27FC236}">
                <a16:creationId xmlns:a16="http://schemas.microsoft.com/office/drawing/2014/main" id="{2D102695-D5B5-814C-998F-823346D4A3B3}"/>
              </a:ext>
            </a:extLst>
          </p:cNvPr>
          <p:cNvSpPr txBox="1"/>
          <p:nvPr/>
        </p:nvSpPr>
        <p:spPr>
          <a:xfrm>
            <a:off x="1481807" y="2062679"/>
            <a:ext cx="2650442" cy="369332"/>
          </a:xfrm>
          <a:prstGeom prst="rect">
            <a:avLst/>
          </a:prstGeom>
          <a:noFill/>
        </p:spPr>
        <p:txBody>
          <a:bodyPr wrap="square" rtlCol="0">
            <a:spAutoFit/>
          </a:bodyPr>
          <a:lstStyle/>
          <a:p>
            <a:endParaRPr lang="en-US" dirty="0"/>
          </a:p>
        </p:txBody>
      </p:sp>
      <p:sp>
        <p:nvSpPr>
          <p:cNvPr id="4" name="TextBox 3">
            <a:extLst>
              <a:ext uri="{FF2B5EF4-FFF2-40B4-BE49-F238E27FC236}">
                <a16:creationId xmlns:a16="http://schemas.microsoft.com/office/drawing/2014/main" id="{3617D413-F3A0-AD91-7775-33EC36CC5712}"/>
              </a:ext>
            </a:extLst>
          </p:cNvPr>
          <p:cNvSpPr txBox="1"/>
          <p:nvPr/>
        </p:nvSpPr>
        <p:spPr>
          <a:xfrm>
            <a:off x="1095610" y="1463040"/>
            <a:ext cx="4023360" cy="3416320"/>
          </a:xfrm>
          <a:prstGeom prst="rect">
            <a:avLst/>
          </a:prstGeom>
          <a:noFill/>
        </p:spPr>
        <p:txBody>
          <a:bodyPr wrap="square" rtlCol="0">
            <a:spAutoFit/>
          </a:bodyPr>
          <a:lstStyle/>
          <a:p>
            <a:pPr marL="285750" indent="-285750">
              <a:buFont typeface="Wingdings" panose="05000000000000000000" pitchFamily="2" charset="2"/>
              <a:buChar char="§"/>
            </a:pPr>
            <a:r>
              <a:rPr lang="en-US" dirty="0"/>
              <a:t>In May, the Fed announced that it would begin to reduce its balance sheet, capping the monthly maturities roll off to $47.5B from June to August. Starting in September, it would increase the monthly roll off cap to $95B.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Based on the Fed’s stated maximum monthly roll off, it could shrink its balance sheet by up to $523B in 2022 and an additional $1.1T in 2023.</a:t>
            </a:r>
          </a:p>
        </p:txBody>
      </p:sp>
      <p:graphicFrame>
        <p:nvGraphicFramePr>
          <p:cNvPr id="6" name="Chart 5">
            <a:extLst>
              <a:ext uri="{FF2B5EF4-FFF2-40B4-BE49-F238E27FC236}">
                <a16:creationId xmlns:a16="http://schemas.microsoft.com/office/drawing/2014/main" id="{9D4C2D24-5598-886D-2F33-B58E4EE4BF91}"/>
              </a:ext>
            </a:extLst>
          </p:cNvPr>
          <p:cNvGraphicFramePr>
            <a:graphicFrameLocks/>
          </p:cNvGraphicFramePr>
          <p:nvPr>
            <p:extLst>
              <p:ext uri="{D42A27DB-BD31-4B8C-83A1-F6EECF244321}">
                <p14:modId xmlns:p14="http://schemas.microsoft.com/office/powerpoint/2010/main" val="3486880730"/>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7" name="TextBox 6">
            <a:extLst>
              <a:ext uri="{FF2B5EF4-FFF2-40B4-BE49-F238E27FC236}">
                <a16:creationId xmlns:a16="http://schemas.microsoft.com/office/drawing/2014/main" id="{1E50C7B1-CB97-6838-4F1E-1C910E78D6C2}"/>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
        <p:nvSpPr>
          <p:cNvPr id="12" name="TextBox 11">
            <a:extLst>
              <a:ext uri="{FF2B5EF4-FFF2-40B4-BE49-F238E27FC236}">
                <a16:creationId xmlns:a16="http://schemas.microsoft.com/office/drawing/2014/main" id="{A85CFC02-95A3-375B-6215-65FE348CD615}"/>
              </a:ext>
            </a:extLst>
          </p:cNvPr>
          <p:cNvSpPr txBox="1"/>
          <p:nvPr/>
        </p:nvSpPr>
        <p:spPr>
          <a:xfrm>
            <a:off x="10332720" y="6035040"/>
            <a:ext cx="1077617" cy="219075"/>
          </a:xfrm>
          <a:prstGeom prst="rect">
            <a:avLst/>
          </a:prstGeom>
          <a:noFill/>
        </p:spPr>
        <p:txBody>
          <a:bodyPr wrap="square" rtlCol="0">
            <a:spAutoFit/>
          </a:bodyPr>
          <a:lstStyle/>
          <a:p>
            <a:r>
              <a:rPr lang="en-US" sz="800" dirty="0"/>
              <a:t>Source: St. Louis Fed </a:t>
            </a:r>
          </a:p>
        </p:txBody>
      </p:sp>
    </p:spTree>
    <p:extLst>
      <p:ext uri="{BB962C8B-B14F-4D97-AF65-F5344CB8AC3E}">
        <p14:creationId xmlns:p14="http://schemas.microsoft.com/office/powerpoint/2010/main" val="37688483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9F532C1-C402-D442-BA17-F7C3006A2E91}"/>
              </a:ext>
            </a:extLst>
          </p:cNvPr>
          <p:cNvPicPr>
            <a:picLocks noGrp="1" noChangeAspect="1"/>
          </p:cNvPicPr>
          <p:nvPr>
            <p:ph type="pic" sz="quarter" idx="13"/>
          </p:nvPr>
        </p:nvPicPr>
        <p:blipFill>
          <a:blip r:embed="rId3"/>
          <a:srcRect t="24972" b="24972"/>
          <a:stretch>
            <a:fillRect/>
          </a:stretch>
        </p:blipFill>
        <p:spPr>
          <a:xfrm>
            <a:off x="152400" y="144173"/>
            <a:ext cx="11887200" cy="6569647"/>
          </a:xfrm>
          <a:solidFill>
            <a:schemeClr val="bg1"/>
          </a:solidFill>
          <a:ln>
            <a:noFill/>
          </a:ln>
        </p:spPr>
      </p:pic>
      <p:sp>
        <p:nvSpPr>
          <p:cNvPr id="5" name="Rectangle 4">
            <a:extLst>
              <a:ext uri="{FF2B5EF4-FFF2-40B4-BE49-F238E27FC236}">
                <a16:creationId xmlns:a16="http://schemas.microsoft.com/office/drawing/2014/main" id="{D53F3A8D-6649-4B85-B75E-EBB3C3F3578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2678"/>
            <a:ext cx="7669904" cy="412041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2" name="Content Placeholder 2">
            <a:extLst>
              <a:ext uri="{FF2B5EF4-FFF2-40B4-BE49-F238E27FC236}">
                <a16:creationId xmlns:a16="http://schemas.microsoft.com/office/drawing/2014/main" id="{EABC299C-61AB-4839-81B9-B92926884313}"/>
              </a:ext>
            </a:extLst>
          </p:cNvPr>
          <p:cNvSpPr txBox="1">
            <a:spLocks/>
          </p:cNvSpPr>
          <p:nvPr/>
        </p:nvSpPr>
        <p:spPr>
          <a:xfrm>
            <a:off x="912491" y="1470420"/>
            <a:ext cx="10367018" cy="506856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pPr marL="914400" lvl="2" indent="0">
              <a:buNone/>
            </a:pPr>
            <a:endParaRPr lang="en-US" sz="200" dirty="0"/>
          </a:p>
          <a:p>
            <a:endParaRPr lang="en-US" sz="1800" dirty="0"/>
          </a:p>
        </p:txBody>
      </p:sp>
      <p:sp>
        <p:nvSpPr>
          <p:cNvPr id="4" name="TextBox 3">
            <a:extLst>
              <a:ext uri="{FF2B5EF4-FFF2-40B4-BE49-F238E27FC236}">
                <a16:creationId xmlns:a16="http://schemas.microsoft.com/office/drawing/2014/main" id="{406C190D-21A6-4900-ADF6-F36E53FC445E}"/>
              </a:ext>
            </a:extLst>
          </p:cNvPr>
          <p:cNvSpPr txBox="1"/>
          <p:nvPr/>
        </p:nvSpPr>
        <p:spPr>
          <a:xfrm>
            <a:off x="1097280" y="731520"/>
            <a:ext cx="3657600" cy="548640"/>
          </a:xfrm>
          <a:prstGeom prst="rect">
            <a:avLst/>
          </a:prstGeom>
          <a:solidFill>
            <a:srgbClr val="BA2036"/>
          </a:solidFill>
          <a:ln>
            <a:solidFill>
              <a:srgbClr val="B80000"/>
            </a:solidFill>
          </a:ln>
        </p:spPr>
        <p:txBody>
          <a:bodyPr wrap="square" rtlCol="0">
            <a:noAutofit/>
          </a:bodyPr>
          <a:lstStyle>
            <a:defPPr>
              <a:defRPr lang="en-US"/>
            </a:defPPr>
            <a:lvl1pPr>
              <a:defRPr sz="3000">
                <a:solidFill>
                  <a:schemeClr val="bg1"/>
                </a:solidFill>
              </a:defRPr>
            </a:lvl1pPr>
          </a:lstStyle>
          <a:p>
            <a:r>
              <a:rPr lang="en-US" dirty="0"/>
              <a:t>Last Year’s Predictions</a:t>
            </a:r>
          </a:p>
        </p:txBody>
      </p:sp>
      <p:sp>
        <p:nvSpPr>
          <p:cNvPr id="7" name="TextBox 6">
            <a:extLst>
              <a:ext uri="{FF2B5EF4-FFF2-40B4-BE49-F238E27FC236}">
                <a16:creationId xmlns:a16="http://schemas.microsoft.com/office/drawing/2014/main" id="{66EFC46F-2734-EF2C-76A9-100C064478EA}"/>
              </a:ext>
            </a:extLst>
          </p:cNvPr>
          <p:cNvSpPr txBox="1"/>
          <p:nvPr/>
        </p:nvSpPr>
        <p:spPr>
          <a:xfrm>
            <a:off x="1097279" y="1371600"/>
            <a:ext cx="10149840" cy="5103961"/>
          </a:xfrm>
          <a:prstGeom prst="rect">
            <a:avLst/>
          </a:prstGeom>
          <a:noFill/>
        </p:spPr>
        <p:txBody>
          <a:bodyPr wrap="square" rtlCol="0">
            <a:spAutoFit/>
          </a:bodyPr>
          <a:lstStyle/>
          <a:p>
            <a:endParaRPr lang="en-US" sz="100" dirty="0"/>
          </a:p>
          <a:p>
            <a:pPr>
              <a:spcAft>
                <a:spcPts val="800"/>
              </a:spcAft>
            </a:pPr>
            <a:r>
              <a:rPr lang="en-US" sz="2400" b="1" u="sng" dirty="0"/>
              <a:t>Predictions That Hit the Bullseye</a:t>
            </a:r>
            <a:endParaRPr lang="en-US" sz="2400" dirty="0"/>
          </a:p>
          <a:p>
            <a:pPr marL="285750" indent="-342900">
              <a:spcAft>
                <a:spcPts val="800"/>
              </a:spcAft>
              <a:buFont typeface="Wingdings" panose="05000000000000000000" pitchFamily="2" charset="2"/>
              <a:buChar char="§"/>
            </a:pPr>
            <a:r>
              <a:rPr lang="en-US" dirty="0"/>
              <a:t>Predicted: Headwinds in the equity markets would cause a market correction.</a:t>
            </a:r>
          </a:p>
          <a:p>
            <a:pPr marL="742950" lvl="1" indent="-342900">
              <a:spcAft>
                <a:spcPts val="800"/>
              </a:spcAft>
              <a:buFont typeface="Courier New" panose="02070309020205020404" pitchFamily="49" charset="0"/>
              <a:buChar char="o"/>
            </a:pPr>
            <a:r>
              <a:rPr lang="en-US" dirty="0"/>
              <a:t>Outcome: The three major U.S. equity indices have suffered losses greater than 20% at some point during this year.</a:t>
            </a:r>
          </a:p>
          <a:p>
            <a:pPr marL="285750" indent="-342900">
              <a:spcAft>
                <a:spcPts val="800"/>
              </a:spcAft>
              <a:buFont typeface="Wingdings" panose="05000000000000000000" pitchFamily="2" charset="2"/>
              <a:buChar char="§"/>
            </a:pPr>
            <a:r>
              <a:rPr lang="en-US" dirty="0"/>
              <a:t>Predicted: The bubble in Meme stocks and Cryptocurrencies would pop.</a:t>
            </a:r>
          </a:p>
          <a:p>
            <a:pPr marL="742950" lvl="1" indent="-342900">
              <a:spcAft>
                <a:spcPts val="800"/>
              </a:spcAft>
              <a:buFont typeface="Courier New" panose="02070309020205020404" pitchFamily="49" charset="0"/>
              <a:buChar char="o"/>
            </a:pPr>
            <a:r>
              <a:rPr lang="en-US" dirty="0"/>
              <a:t>Outcome: The bubble has burst in both Meme stocks and Cryptocurrencies.</a:t>
            </a:r>
          </a:p>
          <a:p>
            <a:pPr marL="285750" indent="-342900">
              <a:spcAft>
                <a:spcPts val="800"/>
              </a:spcAft>
              <a:buFont typeface="Wingdings" panose="05000000000000000000" pitchFamily="2" charset="2"/>
              <a:buChar char="§"/>
            </a:pPr>
            <a:r>
              <a:rPr lang="en-US" dirty="0"/>
              <a:t>Predicted: Inflation would be Structural and not Transitory. </a:t>
            </a:r>
          </a:p>
          <a:p>
            <a:pPr marL="742950" lvl="1" indent="-342900">
              <a:spcAft>
                <a:spcPts val="800"/>
              </a:spcAft>
              <a:buFont typeface="Courier New" panose="02070309020205020404" pitchFamily="49" charset="0"/>
              <a:buChar char="o"/>
            </a:pPr>
            <a:r>
              <a:rPr lang="en-US" dirty="0"/>
              <a:t>Outcome: Inflation has persisted, and even the Fed conceded that it was not Transitory.</a:t>
            </a:r>
          </a:p>
          <a:p>
            <a:pPr marL="285750" indent="-342900">
              <a:spcAft>
                <a:spcPts val="800"/>
              </a:spcAft>
              <a:buFont typeface="Wingdings" panose="05000000000000000000" pitchFamily="2" charset="2"/>
              <a:buChar char="§"/>
            </a:pPr>
            <a:r>
              <a:rPr lang="en-US" dirty="0"/>
              <a:t>Predicted: Unemployment rate would decline; employers would struggle to find qualified candidates. </a:t>
            </a:r>
          </a:p>
          <a:p>
            <a:pPr marL="742950" lvl="1" indent="-342900">
              <a:spcAft>
                <a:spcPts val="800"/>
              </a:spcAft>
              <a:buFont typeface="Courier New" panose="02070309020205020404" pitchFamily="49" charset="0"/>
              <a:buChar char="o"/>
            </a:pPr>
            <a:r>
              <a:rPr lang="en-US" dirty="0"/>
              <a:t>Outcome: The unemployment rate has declined during 2022 to pre-COVID lows, and the labor market has remained tight. </a:t>
            </a:r>
          </a:p>
          <a:p>
            <a:endParaRPr lang="en-US" dirty="0"/>
          </a:p>
          <a:p>
            <a:pPr lvl="1">
              <a:spcAft>
                <a:spcPts val="800"/>
              </a:spcAft>
            </a:pPr>
            <a:endParaRPr lang="en-US" dirty="0"/>
          </a:p>
          <a:p>
            <a:endParaRPr lang="en-US" dirty="0"/>
          </a:p>
        </p:txBody>
      </p:sp>
    </p:spTree>
    <p:extLst>
      <p:ext uri="{BB962C8B-B14F-4D97-AF65-F5344CB8AC3E}">
        <p14:creationId xmlns:p14="http://schemas.microsoft.com/office/powerpoint/2010/main" val="33058668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BBE53578-CBC5-DCCE-D5A5-3EC71F79052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60E40C83-935A-899C-C5EA-E7361114BF9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15112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Party That Broke the Casino</a:t>
            </a:r>
          </a:p>
        </p:txBody>
      </p:sp>
      <p:sp>
        <p:nvSpPr>
          <p:cNvPr id="3" name="Rectangle 2">
            <a:extLst>
              <a:ext uri="{FF2B5EF4-FFF2-40B4-BE49-F238E27FC236}">
                <a16:creationId xmlns:a16="http://schemas.microsoft.com/office/drawing/2014/main" id="{E77B1B17-4FBC-4C81-9D94-E82B2F00F57E}"/>
              </a:ext>
            </a:extLst>
          </p:cNvPr>
          <p:cNvSpPr/>
          <p:nvPr/>
        </p:nvSpPr>
        <p:spPr>
          <a:xfrm>
            <a:off x="0" y="-13854"/>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pic>
        <p:nvPicPr>
          <p:cNvPr id="6" name="Picture 3" descr="The Boardwalk Implosion - The 16-story hotel tower of the Boardwalk Casino  collapses during ... -">
            <a:extLst>
              <a:ext uri="{FF2B5EF4-FFF2-40B4-BE49-F238E27FC236}">
                <a16:creationId xmlns:a16="http://schemas.microsoft.com/office/drawing/2014/main" id="{08983D45-8D6E-F9BE-A14F-8C16FFB0B2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85505" y="1554480"/>
            <a:ext cx="7820989"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924430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5">
            <a:extLst>
              <a:ext uri="{FF2B5EF4-FFF2-40B4-BE49-F238E27FC236}">
                <a16:creationId xmlns:a16="http://schemas.microsoft.com/office/drawing/2014/main" id="{B4457009-F33F-73C7-B354-D29E02C8FB60}"/>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9" name="Rectangle 18">
            <a:extLst>
              <a:ext uri="{FF2B5EF4-FFF2-40B4-BE49-F238E27FC236}">
                <a16:creationId xmlns:a16="http://schemas.microsoft.com/office/drawing/2014/main" id="{8A45E6D3-81B7-BECE-7182-506E8D5AF58C}"/>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665158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Equity Indices Have Suffered Large Losses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C101C9B9-EEE0-4FD2-921E-047215CFD07C}"/>
              </a:ext>
            </a:extLst>
          </p:cNvPr>
          <p:cNvSpPr txBox="1">
            <a:spLocks/>
          </p:cNvSpPr>
          <p:nvPr/>
        </p:nvSpPr>
        <p:spPr>
          <a:xfrm>
            <a:off x="1076490" y="1319459"/>
            <a:ext cx="2655654"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a:p>
            <a:endParaRPr lang="en-US" sz="1600" dirty="0"/>
          </a:p>
          <a:p>
            <a:endParaRPr lang="en-US" sz="1600" dirty="0"/>
          </a:p>
        </p:txBody>
      </p:sp>
      <p:sp>
        <p:nvSpPr>
          <p:cNvPr id="4" name="Content Placeholder 2">
            <a:extLst>
              <a:ext uri="{FF2B5EF4-FFF2-40B4-BE49-F238E27FC236}">
                <a16:creationId xmlns:a16="http://schemas.microsoft.com/office/drawing/2014/main" id="{32B34F2F-C38B-47CB-82C5-3EC66156A0AA}"/>
              </a:ext>
            </a:extLst>
          </p:cNvPr>
          <p:cNvSpPr txBox="1">
            <a:spLocks/>
          </p:cNvSpPr>
          <p:nvPr/>
        </p:nvSpPr>
        <p:spPr>
          <a:xfrm>
            <a:off x="1190541" y="1613203"/>
            <a:ext cx="3202023" cy="511024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a:p>
            <a:endParaRPr lang="en-US" sz="1600" dirty="0"/>
          </a:p>
          <a:p>
            <a:endParaRPr lang="en-US" sz="1600" dirty="0"/>
          </a:p>
        </p:txBody>
      </p:sp>
      <p:sp>
        <p:nvSpPr>
          <p:cNvPr id="14" name="TextBox 13">
            <a:extLst>
              <a:ext uri="{FF2B5EF4-FFF2-40B4-BE49-F238E27FC236}">
                <a16:creationId xmlns:a16="http://schemas.microsoft.com/office/drawing/2014/main" id="{02F8FFA1-9EB1-4EDD-A32F-42B932384226}"/>
              </a:ext>
            </a:extLst>
          </p:cNvPr>
          <p:cNvSpPr txBox="1"/>
          <p:nvPr/>
        </p:nvSpPr>
        <p:spPr>
          <a:xfrm>
            <a:off x="5640265" y="2971800"/>
            <a:ext cx="914400" cy="914400"/>
          </a:xfrm>
          <a:prstGeom prst="rect">
            <a:avLst/>
          </a:prstGeom>
          <a:noFill/>
        </p:spPr>
        <p:txBody>
          <a:bodyPr wrap="square" rtlCol="0">
            <a:spAutoFit/>
          </a:bodyPr>
          <a:lstStyle/>
          <a:p>
            <a:endParaRPr lang="en-US" dirty="0"/>
          </a:p>
        </p:txBody>
      </p:sp>
      <p:sp>
        <p:nvSpPr>
          <p:cNvPr id="15" name="TextBox 14">
            <a:extLst>
              <a:ext uri="{FF2B5EF4-FFF2-40B4-BE49-F238E27FC236}">
                <a16:creationId xmlns:a16="http://schemas.microsoft.com/office/drawing/2014/main" id="{94CACB91-8FAA-F4A8-CB5C-7A9142436B20}"/>
              </a:ext>
            </a:extLst>
          </p:cNvPr>
          <p:cNvSpPr txBox="1"/>
          <p:nvPr/>
        </p:nvSpPr>
        <p:spPr>
          <a:xfrm>
            <a:off x="9966960" y="6035040"/>
            <a:ext cx="1477127" cy="215444"/>
          </a:xfrm>
          <a:prstGeom prst="rect">
            <a:avLst/>
          </a:prstGeom>
          <a:noFill/>
        </p:spPr>
        <p:txBody>
          <a:bodyPr wrap="square" rtlCol="0">
            <a:spAutoFit/>
          </a:bodyPr>
          <a:lstStyle/>
          <a:p>
            <a:r>
              <a:rPr lang="en-US" sz="800" dirty="0"/>
              <a:t>Source: St. Louis Fed, Fidelity </a:t>
            </a:r>
          </a:p>
        </p:txBody>
      </p:sp>
      <p:graphicFrame>
        <p:nvGraphicFramePr>
          <p:cNvPr id="6" name="Chart 5">
            <a:extLst>
              <a:ext uri="{FF2B5EF4-FFF2-40B4-BE49-F238E27FC236}">
                <a16:creationId xmlns:a16="http://schemas.microsoft.com/office/drawing/2014/main" id="{B1FE8117-1AF7-4D07-9A2D-15B1B7DCDE0B}"/>
              </a:ext>
            </a:extLst>
          </p:cNvPr>
          <p:cNvGraphicFramePr>
            <a:graphicFrameLocks/>
          </p:cNvGraphicFramePr>
          <p:nvPr>
            <p:extLst>
              <p:ext uri="{D42A27DB-BD31-4B8C-83A1-F6EECF244321}">
                <p14:modId xmlns:p14="http://schemas.microsoft.com/office/powerpoint/2010/main" val="844746546"/>
              </p:ext>
            </p:extLst>
          </p:nvPr>
        </p:nvGraphicFramePr>
        <p:xfrm>
          <a:off x="1041008" y="1365029"/>
          <a:ext cx="7475412" cy="487108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Table 11">
            <a:extLst>
              <a:ext uri="{FF2B5EF4-FFF2-40B4-BE49-F238E27FC236}">
                <a16:creationId xmlns:a16="http://schemas.microsoft.com/office/drawing/2014/main" id="{30077835-1E68-9300-1DC2-FBE72C1F64C0}"/>
              </a:ext>
            </a:extLst>
          </p:cNvPr>
          <p:cNvGraphicFramePr>
            <a:graphicFrameLocks noGrp="1"/>
          </p:cNvGraphicFramePr>
          <p:nvPr>
            <p:extLst>
              <p:ext uri="{D42A27DB-BD31-4B8C-83A1-F6EECF244321}">
                <p14:modId xmlns:p14="http://schemas.microsoft.com/office/powerpoint/2010/main" val="2280358176"/>
              </p:ext>
            </p:extLst>
          </p:nvPr>
        </p:nvGraphicFramePr>
        <p:xfrm>
          <a:off x="8482316" y="1664352"/>
          <a:ext cx="2633194" cy="4117374"/>
        </p:xfrm>
        <a:graphic>
          <a:graphicData uri="http://schemas.openxmlformats.org/drawingml/2006/table">
            <a:tbl>
              <a:tblPr/>
              <a:tblGrid>
                <a:gridCol w="1900479">
                  <a:extLst>
                    <a:ext uri="{9D8B030D-6E8A-4147-A177-3AD203B41FA5}">
                      <a16:colId xmlns:a16="http://schemas.microsoft.com/office/drawing/2014/main" val="3779210842"/>
                    </a:ext>
                  </a:extLst>
                </a:gridCol>
                <a:gridCol w="732715">
                  <a:extLst>
                    <a:ext uri="{9D8B030D-6E8A-4147-A177-3AD203B41FA5}">
                      <a16:colId xmlns:a16="http://schemas.microsoft.com/office/drawing/2014/main" val="1977760079"/>
                    </a:ext>
                  </a:extLst>
                </a:gridCol>
              </a:tblGrid>
              <a:tr h="328037">
                <a:tc gridSpan="2">
                  <a:txBody>
                    <a:bodyPr/>
                    <a:lstStyle/>
                    <a:p>
                      <a:pPr algn="ctr" fontAlgn="ctr"/>
                      <a:r>
                        <a:rPr lang="en-US" sz="1600" b="1" i="0" u="none" strike="noStrike" dirty="0">
                          <a:solidFill>
                            <a:srgbClr val="FFFFFF"/>
                          </a:solidFill>
                          <a:effectLst/>
                          <a:latin typeface="Calibri" panose="020F0502020204030204" pitchFamily="34" charset="0"/>
                        </a:rPr>
                        <a:t>S&amp;P 500 Sector </a:t>
                      </a:r>
                    </a:p>
                    <a:p>
                      <a:pPr algn="ctr" fontAlgn="ctr"/>
                      <a:r>
                        <a:rPr lang="en-US" sz="1600" b="1" i="0" u="none" strike="noStrike" dirty="0">
                          <a:solidFill>
                            <a:srgbClr val="FFFFFF"/>
                          </a:solidFill>
                          <a:effectLst/>
                          <a:latin typeface="Calibri" panose="020F0502020204030204" pitchFamily="34" charset="0"/>
                        </a:rPr>
                        <a:t>Performance: YTD</a:t>
                      </a:r>
                    </a:p>
                  </a:txBody>
                  <a:tcPr marL="7620" marR="7620" marT="7620" marB="0" anchor="ctr">
                    <a:lnL w="12700" cap="flat" cmpd="sng" algn="ctr">
                      <a:solidFill>
                        <a:schemeClr val="accent1">
                          <a:lumMod val="50000"/>
                        </a:schemeClr>
                      </a:solidFill>
                      <a:prstDash val="solid"/>
                      <a:round/>
                      <a:headEnd type="none" w="med" len="med"/>
                      <a:tailEnd type="none" w="med" len="med"/>
                    </a:lnL>
                    <a:lnR w="12700" cap="flat" cmpd="sng" algn="ctr">
                      <a:solidFill>
                        <a:schemeClr val="accent1">
                          <a:lumMod val="50000"/>
                        </a:schemeClr>
                      </a:solidFill>
                      <a:prstDash val="solid"/>
                      <a:round/>
                      <a:headEnd type="none" w="med" len="med"/>
                      <a:tailEnd type="none" w="med" len="med"/>
                    </a:lnR>
                    <a:lnT w="12700" cap="flat" cmpd="sng" algn="ctr">
                      <a:solidFill>
                        <a:schemeClr val="accent1">
                          <a:lumMod val="50000"/>
                        </a:schemeClr>
                      </a:solidFill>
                      <a:prstDash val="solid"/>
                      <a:round/>
                      <a:headEnd type="none" w="med" len="med"/>
                      <a:tailEnd type="none" w="med" len="med"/>
                    </a:lnT>
                    <a:lnB>
                      <a:noFill/>
                    </a:lnB>
                    <a:solidFill>
                      <a:srgbClr val="002648"/>
                    </a:solidFill>
                  </a:tcPr>
                </a:tc>
                <a:tc hMerge="1">
                  <a:txBody>
                    <a:bodyPr/>
                    <a:lstStyle/>
                    <a:p>
                      <a:endParaRPr lang="en-US"/>
                    </a:p>
                  </a:txBody>
                  <a:tcPr/>
                </a:tc>
                <a:extLst>
                  <a:ext uri="{0D108BD9-81ED-4DB2-BD59-A6C34878D82A}">
                    <a16:rowId xmlns:a16="http://schemas.microsoft.com/office/drawing/2014/main" val="3051981220"/>
                  </a:ext>
                </a:extLst>
              </a:tr>
              <a:tr h="328037">
                <a:tc>
                  <a:txBody>
                    <a:bodyPr/>
                    <a:lstStyle/>
                    <a:p>
                      <a:pPr algn="ctr" fontAlgn="ctr"/>
                      <a:r>
                        <a:rPr lang="en-US" sz="1400" b="0" i="0" u="none" strike="noStrike" dirty="0">
                          <a:solidFill>
                            <a:srgbClr val="000000"/>
                          </a:solidFill>
                          <a:effectLst/>
                          <a:latin typeface="Calibri" panose="020F0502020204030204" pitchFamily="34" charset="0"/>
                        </a:rPr>
                        <a:t>Energy</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00B050"/>
                          </a:solidFill>
                          <a:effectLst/>
                          <a:latin typeface="Calibri" panose="020F0502020204030204" pitchFamily="34" charset="0"/>
                        </a:rPr>
                        <a:t>64.8%</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1114237447"/>
                  </a:ext>
                </a:extLst>
              </a:tr>
              <a:tr h="328037">
                <a:tc>
                  <a:txBody>
                    <a:bodyPr/>
                    <a:lstStyle/>
                    <a:p>
                      <a:pPr algn="ctr" fontAlgn="ctr"/>
                      <a:r>
                        <a:rPr lang="en-US" sz="1400" b="0" i="0" u="none" strike="noStrike" dirty="0">
                          <a:solidFill>
                            <a:srgbClr val="000000"/>
                          </a:solidFill>
                          <a:effectLst/>
                          <a:latin typeface="Calibri" panose="020F0502020204030204" pitchFamily="34" charset="0"/>
                        </a:rPr>
                        <a:t>Health Care</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-5.9%</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85400315"/>
                  </a:ext>
                </a:extLst>
              </a:tr>
              <a:tr h="328037">
                <a:tc>
                  <a:txBody>
                    <a:bodyPr/>
                    <a:lstStyle/>
                    <a:p>
                      <a:pPr algn="ctr" fontAlgn="ctr"/>
                      <a:r>
                        <a:rPr lang="en-US" sz="1400" b="0" i="0" u="none" strike="noStrike" dirty="0">
                          <a:solidFill>
                            <a:srgbClr val="000000"/>
                          </a:solidFill>
                          <a:effectLst/>
                          <a:latin typeface="Calibri" panose="020F0502020204030204" pitchFamily="34" charset="0"/>
                        </a:rPr>
                        <a:t>Consumer Staples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-6.2%</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326480778"/>
                  </a:ext>
                </a:extLst>
              </a:tr>
              <a:tr h="328037">
                <a:tc>
                  <a:txBody>
                    <a:bodyPr/>
                    <a:lstStyle/>
                    <a:p>
                      <a:pPr algn="ctr" fontAlgn="ctr"/>
                      <a:r>
                        <a:rPr lang="en-US" sz="1400" b="0" i="0" u="none" strike="noStrike" dirty="0">
                          <a:solidFill>
                            <a:srgbClr val="000000"/>
                          </a:solidFill>
                          <a:effectLst/>
                          <a:latin typeface="Calibri" panose="020F0502020204030204" pitchFamily="34" charset="0"/>
                        </a:rPr>
                        <a:t>Utilities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-6.4%</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1283998404"/>
                  </a:ext>
                </a:extLst>
              </a:tr>
              <a:tr h="328037">
                <a:tc>
                  <a:txBody>
                    <a:bodyPr/>
                    <a:lstStyle/>
                    <a:p>
                      <a:pPr algn="ctr" fontAlgn="ctr"/>
                      <a:r>
                        <a:rPr lang="en-US" sz="1400" b="0" i="0" u="none" strike="noStrike" dirty="0">
                          <a:solidFill>
                            <a:srgbClr val="000000"/>
                          </a:solidFill>
                          <a:effectLst/>
                          <a:latin typeface="Calibri" panose="020F0502020204030204" pitchFamily="34" charset="0"/>
                        </a:rPr>
                        <a:t>Industrials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-10.9%</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3461024066"/>
                  </a:ext>
                </a:extLst>
              </a:tr>
              <a:tr h="328037">
                <a:tc>
                  <a:txBody>
                    <a:bodyPr/>
                    <a:lstStyle/>
                    <a:p>
                      <a:pPr algn="ctr" fontAlgn="ctr"/>
                      <a:r>
                        <a:rPr lang="en-US" sz="1400" b="0" i="0" u="none" strike="noStrike" dirty="0">
                          <a:solidFill>
                            <a:srgbClr val="000000"/>
                          </a:solidFill>
                          <a:effectLst/>
                          <a:latin typeface="Calibri" panose="020F0502020204030204" pitchFamily="34" charset="0"/>
                        </a:rPr>
                        <a:t>Financials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-12.9%</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69359444"/>
                  </a:ext>
                </a:extLst>
              </a:tr>
              <a:tr h="328037">
                <a:tc>
                  <a:txBody>
                    <a:bodyPr/>
                    <a:lstStyle/>
                    <a:p>
                      <a:pPr algn="ctr" fontAlgn="ctr"/>
                      <a:r>
                        <a:rPr lang="en-US" sz="1400" b="0" i="0" u="none" strike="noStrike" dirty="0">
                          <a:solidFill>
                            <a:srgbClr val="000000"/>
                          </a:solidFill>
                          <a:effectLst/>
                          <a:latin typeface="Calibri" panose="020F0502020204030204" pitchFamily="34" charset="0"/>
                        </a:rPr>
                        <a:t>Materials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-17.9%</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1015662161"/>
                  </a:ext>
                </a:extLst>
              </a:tr>
              <a:tr h="328037">
                <a:tc>
                  <a:txBody>
                    <a:bodyPr/>
                    <a:lstStyle/>
                    <a:p>
                      <a:pPr algn="ctr" fontAlgn="ctr"/>
                      <a:r>
                        <a:rPr lang="en-US" sz="1400" b="0" i="0" u="none" strike="noStrike" dirty="0">
                          <a:solidFill>
                            <a:srgbClr val="000000"/>
                          </a:solidFill>
                          <a:effectLst/>
                          <a:latin typeface="Calibri" panose="020F0502020204030204" pitchFamily="34" charset="0"/>
                        </a:rPr>
                        <a:t>Information Technology</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-27.3%</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3733329112"/>
                  </a:ext>
                </a:extLst>
              </a:tr>
              <a:tr h="328037">
                <a:tc>
                  <a:txBody>
                    <a:bodyPr/>
                    <a:lstStyle/>
                    <a:p>
                      <a:pPr algn="ctr" fontAlgn="ctr"/>
                      <a:r>
                        <a:rPr lang="en-US" sz="1400" b="0" i="0" u="none" strike="noStrike" dirty="0">
                          <a:solidFill>
                            <a:srgbClr val="000000"/>
                          </a:solidFill>
                          <a:effectLst/>
                          <a:latin typeface="Calibri" panose="020F0502020204030204" pitchFamily="34" charset="0"/>
                        </a:rPr>
                        <a:t>Real Estate</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-29.3%</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1614019378"/>
                  </a:ext>
                </a:extLst>
              </a:tr>
              <a:tr h="328037">
                <a:tc>
                  <a:txBody>
                    <a:bodyPr/>
                    <a:lstStyle/>
                    <a:p>
                      <a:pPr algn="ctr" fontAlgn="ctr"/>
                      <a:r>
                        <a:rPr lang="en-US" sz="1400" b="0" i="0" u="none" strike="noStrike" dirty="0">
                          <a:solidFill>
                            <a:srgbClr val="000000"/>
                          </a:solidFill>
                          <a:effectLst/>
                          <a:latin typeface="Calibri" panose="020F0502020204030204" pitchFamily="34" charset="0"/>
                        </a:rPr>
                        <a:t>Consumer Discretionary</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a:noFill/>
                    </a:lnB>
                  </a:tcPr>
                </a:tc>
                <a:tc>
                  <a:txBody>
                    <a:bodyPr/>
                    <a:lstStyle/>
                    <a:p>
                      <a:pPr algn="ctr" fontAlgn="ctr"/>
                      <a:r>
                        <a:rPr lang="en-US" sz="1400" b="0" i="0" u="none" strike="noStrike" dirty="0">
                          <a:solidFill>
                            <a:srgbClr val="FF0000"/>
                          </a:solidFill>
                          <a:effectLst/>
                          <a:latin typeface="Calibri" panose="020F0502020204030204" pitchFamily="34" charset="0"/>
                        </a:rPr>
                        <a:t>-31.1%</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a:noFill/>
                    </a:lnB>
                  </a:tcPr>
                </a:tc>
                <a:extLst>
                  <a:ext uri="{0D108BD9-81ED-4DB2-BD59-A6C34878D82A}">
                    <a16:rowId xmlns:a16="http://schemas.microsoft.com/office/drawing/2014/main" val="918070856"/>
                  </a:ext>
                </a:extLst>
              </a:tr>
              <a:tr h="341704">
                <a:tc>
                  <a:txBody>
                    <a:bodyPr/>
                    <a:lstStyle/>
                    <a:p>
                      <a:pPr algn="ctr" fontAlgn="ctr"/>
                      <a:r>
                        <a:rPr lang="en-US" sz="1400" b="0" i="0" u="none" strike="noStrike" dirty="0">
                          <a:solidFill>
                            <a:srgbClr val="000000"/>
                          </a:solidFill>
                          <a:effectLst/>
                          <a:latin typeface="Calibri" panose="020F0502020204030204" pitchFamily="34" charset="0"/>
                        </a:rPr>
                        <a:t>Communication Services</a:t>
                      </a:r>
                    </a:p>
                  </a:txBody>
                  <a:tcPr marL="7620" marR="7620" marT="7620" marB="0" anchor="ctr">
                    <a:lnL w="12700" cap="flat" cmpd="sng" algn="ctr">
                      <a:solidFill>
                        <a:schemeClr val="accent1">
                          <a:lumMod val="50000"/>
                        </a:schemeClr>
                      </a:solidFill>
                      <a:prstDash val="solid"/>
                      <a:round/>
                      <a:headEnd type="none" w="med" len="med"/>
                      <a:tailEnd type="none" w="med" len="med"/>
                    </a:lnL>
                    <a:lnR>
                      <a:noFill/>
                    </a:lnR>
                    <a:lnT>
                      <a:noFill/>
                    </a:lnT>
                    <a:lnB w="12700" cap="flat" cmpd="sng" algn="ctr">
                      <a:solidFill>
                        <a:schemeClr val="accent1">
                          <a:lumMod val="50000"/>
                        </a:schemeClr>
                      </a:solidFill>
                      <a:prstDash val="solid"/>
                      <a:round/>
                      <a:headEnd type="none" w="med" len="med"/>
                      <a:tailEnd type="none" w="med" len="med"/>
                    </a:lnB>
                  </a:tcPr>
                </a:tc>
                <a:tc>
                  <a:txBody>
                    <a:bodyPr/>
                    <a:lstStyle/>
                    <a:p>
                      <a:pPr algn="ctr" fontAlgn="ctr"/>
                      <a:r>
                        <a:rPr lang="en-US" sz="1400" b="0" i="0" u="none" strike="noStrike" dirty="0">
                          <a:solidFill>
                            <a:srgbClr val="FF0000"/>
                          </a:solidFill>
                          <a:effectLst/>
                          <a:latin typeface="Calibri" panose="020F0502020204030204" pitchFamily="34" charset="0"/>
                        </a:rPr>
                        <a:t>-40.6%</a:t>
                      </a:r>
                    </a:p>
                  </a:txBody>
                  <a:tcPr marL="7620" marR="7620" marT="7620" marB="0" anchor="ctr">
                    <a:lnL>
                      <a:noFill/>
                    </a:lnL>
                    <a:lnR w="12700" cap="flat" cmpd="sng" algn="ctr">
                      <a:solidFill>
                        <a:schemeClr val="accent1">
                          <a:lumMod val="50000"/>
                        </a:schemeClr>
                      </a:solidFill>
                      <a:prstDash val="solid"/>
                      <a:round/>
                      <a:headEnd type="none" w="med" len="med"/>
                      <a:tailEnd type="none" w="med" len="med"/>
                    </a:lnR>
                    <a:lnT>
                      <a:noFill/>
                    </a:lnT>
                    <a:lnB w="12700" cap="flat" cmpd="sng" algn="ctr">
                      <a:solidFill>
                        <a:schemeClr val="accent1">
                          <a:lumMod val="50000"/>
                        </a:schemeClr>
                      </a:solidFill>
                      <a:prstDash val="solid"/>
                      <a:round/>
                      <a:headEnd type="none" w="med" len="med"/>
                      <a:tailEnd type="none" w="med" len="med"/>
                    </a:lnB>
                  </a:tcPr>
                </a:tc>
                <a:extLst>
                  <a:ext uri="{0D108BD9-81ED-4DB2-BD59-A6C34878D82A}">
                    <a16:rowId xmlns:a16="http://schemas.microsoft.com/office/drawing/2014/main" val="487914293"/>
                  </a:ext>
                </a:extLst>
              </a:tr>
            </a:tbl>
          </a:graphicData>
        </a:graphic>
      </p:graphicFrame>
    </p:spTree>
    <p:extLst>
      <p:ext uri="{BB962C8B-B14F-4D97-AF65-F5344CB8AC3E}">
        <p14:creationId xmlns:p14="http://schemas.microsoft.com/office/powerpoint/2010/main" val="1409761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Placeholder 5">
            <a:extLst>
              <a:ext uri="{FF2B5EF4-FFF2-40B4-BE49-F238E27FC236}">
                <a16:creationId xmlns:a16="http://schemas.microsoft.com/office/drawing/2014/main" id="{525BBF2B-C10C-6467-4247-E19AF61C71B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20" name="Rectangle 19">
            <a:extLst>
              <a:ext uri="{FF2B5EF4-FFF2-40B4-BE49-F238E27FC236}">
                <a16:creationId xmlns:a16="http://schemas.microsoft.com/office/drawing/2014/main" id="{4ED6A948-AFF9-D53E-76F7-1F236AAC2CA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09166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Biggest Bubbles Have Burst</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7" name="Content Placeholder 2">
            <a:extLst>
              <a:ext uri="{FF2B5EF4-FFF2-40B4-BE49-F238E27FC236}">
                <a16:creationId xmlns:a16="http://schemas.microsoft.com/office/drawing/2014/main" id="{C0BFF4D7-7C7D-427E-A81D-78F476D98B2C}"/>
              </a:ext>
            </a:extLst>
          </p:cNvPr>
          <p:cNvSpPr txBox="1">
            <a:spLocks/>
          </p:cNvSpPr>
          <p:nvPr/>
        </p:nvSpPr>
        <p:spPr>
          <a:xfrm>
            <a:off x="1216512" y="1691074"/>
            <a:ext cx="2474808" cy="388781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600" dirty="0"/>
          </a:p>
          <a:p>
            <a:endParaRPr lang="en-US" sz="1600" dirty="0"/>
          </a:p>
          <a:p>
            <a:endParaRPr lang="en-US" sz="1600" dirty="0">
              <a:highlight>
                <a:srgbClr val="FFFF00"/>
              </a:highlight>
            </a:endParaRPr>
          </a:p>
        </p:txBody>
      </p:sp>
      <p:graphicFrame>
        <p:nvGraphicFramePr>
          <p:cNvPr id="4" name="Chart 3">
            <a:extLst>
              <a:ext uri="{FF2B5EF4-FFF2-40B4-BE49-F238E27FC236}">
                <a16:creationId xmlns:a16="http://schemas.microsoft.com/office/drawing/2014/main" id="{D3B271CF-4F19-BC40-7CA0-99DCCB19245D}"/>
              </a:ext>
            </a:extLst>
          </p:cNvPr>
          <p:cNvGraphicFramePr>
            <a:graphicFrameLocks/>
          </p:cNvGraphicFramePr>
          <p:nvPr>
            <p:extLst>
              <p:ext uri="{D42A27DB-BD31-4B8C-83A1-F6EECF244321}">
                <p14:modId xmlns:p14="http://schemas.microsoft.com/office/powerpoint/2010/main" val="4290978240"/>
              </p:ext>
            </p:extLst>
          </p:nvPr>
        </p:nvGraphicFramePr>
        <p:xfrm>
          <a:off x="6035040" y="1280160"/>
          <a:ext cx="5212080" cy="2468880"/>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a:extLst>
              <a:ext uri="{FF2B5EF4-FFF2-40B4-BE49-F238E27FC236}">
                <a16:creationId xmlns:a16="http://schemas.microsoft.com/office/drawing/2014/main" id="{0AEC205B-E258-1CF1-58CE-5DECBF5229D6}"/>
              </a:ext>
            </a:extLst>
          </p:cNvPr>
          <p:cNvSpPr txBox="1"/>
          <p:nvPr/>
        </p:nvSpPr>
        <p:spPr>
          <a:xfrm>
            <a:off x="9144000" y="6035040"/>
            <a:ext cx="2222167" cy="215444"/>
          </a:xfrm>
          <a:prstGeom prst="rect">
            <a:avLst/>
          </a:prstGeom>
          <a:noFill/>
        </p:spPr>
        <p:txBody>
          <a:bodyPr wrap="square" rtlCol="0">
            <a:spAutoFit/>
          </a:bodyPr>
          <a:lstStyle/>
          <a:p>
            <a:r>
              <a:rPr lang="en-US" sz="800" dirty="0"/>
              <a:t>Source: St. Louis Fed, Yahoo Finance, Bloomberg </a:t>
            </a:r>
          </a:p>
        </p:txBody>
      </p:sp>
      <p:cxnSp>
        <p:nvCxnSpPr>
          <p:cNvPr id="15" name="Straight Arrow Connector 14">
            <a:extLst>
              <a:ext uri="{FF2B5EF4-FFF2-40B4-BE49-F238E27FC236}">
                <a16:creationId xmlns:a16="http://schemas.microsoft.com/office/drawing/2014/main" id="{36F29913-4F48-BEAB-677A-357997C66683}"/>
              </a:ext>
            </a:extLst>
          </p:cNvPr>
          <p:cNvCxnSpPr>
            <a:cxnSpLocks/>
          </p:cNvCxnSpPr>
          <p:nvPr/>
        </p:nvCxnSpPr>
        <p:spPr>
          <a:xfrm>
            <a:off x="10041731" y="1947863"/>
            <a:ext cx="1111409" cy="95027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7099F272-224B-1857-FDB9-8524CA000D25}"/>
              </a:ext>
            </a:extLst>
          </p:cNvPr>
          <p:cNvSpPr txBox="1"/>
          <p:nvPr/>
        </p:nvSpPr>
        <p:spPr>
          <a:xfrm>
            <a:off x="10583325" y="2176046"/>
            <a:ext cx="893619" cy="338554"/>
          </a:xfrm>
          <a:prstGeom prst="rect">
            <a:avLst/>
          </a:prstGeom>
          <a:noFill/>
        </p:spPr>
        <p:txBody>
          <a:bodyPr wrap="square" rtlCol="0">
            <a:spAutoFit/>
          </a:bodyPr>
          <a:lstStyle/>
          <a:p>
            <a:r>
              <a:rPr lang="en-US" sz="1600" dirty="0">
                <a:solidFill>
                  <a:srgbClr val="FF0000"/>
                </a:solidFill>
              </a:rPr>
              <a:t>-61%</a:t>
            </a:r>
          </a:p>
        </p:txBody>
      </p:sp>
      <p:graphicFrame>
        <p:nvGraphicFramePr>
          <p:cNvPr id="5" name="Chart 4">
            <a:extLst>
              <a:ext uri="{FF2B5EF4-FFF2-40B4-BE49-F238E27FC236}">
                <a16:creationId xmlns:a16="http://schemas.microsoft.com/office/drawing/2014/main" id="{3E179957-51D4-B638-C9B4-AF859672725F}"/>
              </a:ext>
            </a:extLst>
          </p:cNvPr>
          <p:cNvGraphicFramePr>
            <a:graphicFrameLocks/>
          </p:cNvGraphicFramePr>
          <p:nvPr>
            <p:extLst>
              <p:ext uri="{D42A27DB-BD31-4B8C-83A1-F6EECF244321}">
                <p14:modId xmlns:p14="http://schemas.microsoft.com/office/powerpoint/2010/main" val="2486574556"/>
              </p:ext>
            </p:extLst>
          </p:nvPr>
        </p:nvGraphicFramePr>
        <p:xfrm>
          <a:off x="914400" y="1280160"/>
          <a:ext cx="5212080" cy="246888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 name="Chart 5">
            <a:extLst>
              <a:ext uri="{FF2B5EF4-FFF2-40B4-BE49-F238E27FC236}">
                <a16:creationId xmlns:a16="http://schemas.microsoft.com/office/drawing/2014/main" id="{8D724D62-9F77-F12D-87F7-94F72E917494}"/>
              </a:ext>
            </a:extLst>
          </p:cNvPr>
          <p:cNvGraphicFramePr>
            <a:graphicFrameLocks/>
          </p:cNvGraphicFramePr>
          <p:nvPr>
            <p:extLst>
              <p:ext uri="{D42A27DB-BD31-4B8C-83A1-F6EECF244321}">
                <p14:modId xmlns:p14="http://schemas.microsoft.com/office/powerpoint/2010/main" val="1308981127"/>
              </p:ext>
            </p:extLst>
          </p:nvPr>
        </p:nvGraphicFramePr>
        <p:xfrm>
          <a:off x="914400" y="3771061"/>
          <a:ext cx="5212080" cy="237744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Chart 10">
            <a:extLst>
              <a:ext uri="{FF2B5EF4-FFF2-40B4-BE49-F238E27FC236}">
                <a16:creationId xmlns:a16="http://schemas.microsoft.com/office/drawing/2014/main" id="{E8FEB3F7-7FE7-4AE9-A590-6D2DAA44EB8B}"/>
              </a:ext>
            </a:extLst>
          </p:cNvPr>
          <p:cNvGraphicFramePr>
            <a:graphicFrameLocks/>
          </p:cNvGraphicFramePr>
          <p:nvPr>
            <p:extLst>
              <p:ext uri="{D42A27DB-BD31-4B8C-83A1-F6EECF244321}">
                <p14:modId xmlns:p14="http://schemas.microsoft.com/office/powerpoint/2010/main" val="3340998612"/>
              </p:ext>
            </p:extLst>
          </p:nvPr>
        </p:nvGraphicFramePr>
        <p:xfrm>
          <a:off x="6096000" y="3750431"/>
          <a:ext cx="5138911" cy="244876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94857139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DE6F0742-2DCC-9AFD-82B8-50A50F774AC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670CE5EB-479F-720A-BD6D-8F183221A2B9}"/>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48640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Collapse of the Cryptocurrencies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7" name="Content Placeholder 2">
            <a:extLst>
              <a:ext uri="{FF2B5EF4-FFF2-40B4-BE49-F238E27FC236}">
                <a16:creationId xmlns:a16="http://schemas.microsoft.com/office/drawing/2014/main" id="{C0BFF4D7-7C7D-427E-A81D-78F476D98B2C}"/>
              </a:ext>
            </a:extLst>
          </p:cNvPr>
          <p:cNvSpPr txBox="1">
            <a:spLocks/>
          </p:cNvSpPr>
          <p:nvPr/>
        </p:nvSpPr>
        <p:spPr>
          <a:xfrm>
            <a:off x="1216512" y="1691074"/>
            <a:ext cx="2474808" cy="388781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600" dirty="0"/>
          </a:p>
          <a:p>
            <a:endParaRPr lang="en-US" sz="1600" dirty="0"/>
          </a:p>
          <a:p>
            <a:endParaRPr lang="en-US" sz="1600" dirty="0">
              <a:highlight>
                <a:srgbClr val="FFFF00"/>
              </a:highlight>
            </a:endParaRPr>
          </a:p>
        </p:txBody>
      </p:sp>
      <p:graphicFrame>
        <p:nvGraphicFramePr>
          <p:cNvPr id="2" name="Chart 1">
            <a:extLst>
              <a:ext uri="{FF2B5EF4-FFF2-40B4-BE49-F238E27FC236}">
                <a16:creationId xmlns:a16="http://schemas.microsoft.com/office/drawing/2014/main" id="{1FB77FBC-23C2-FAD2-D1BB-5F3F12C1B08D}"/>
              </a:ext>
            </a:extLst>
          </p:cNvPr>
          <p:cNvGraphicFramePr>
            <a:graphicFrameLocks/>
          </p:cNvGraphicFramePr>
          <p:nvPr>
            <p:extLst>
              <p:ext uri="{D42A27DB-BD31-4B8C-83A1-F6EECF244321}">
                <p14:modId xmlns:p14="http://schemas.microsoft.com/office/powerpoint/2010/main" val="2916885023"/>
              </p:ext>
            </p:extLst>
          </p:nvPr>
        </p:nvGraphicFramePr>
        <p:xfrm>
          <a:off x="1097280" y="1463040"/>
          <a:ext cx="10149840" cy="466344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045FAFE9-A2A2-2ACC-9594-9CE6B4F3BAFB}"/>
              </a:ext>
            </a:extLst>
          </p:cNvPr>
          <p:cNvSpPr txBox="1"/>
          <p:nvPr/>
        </p:nvSpPr>
        <p:spPr>
          <a:xfrm>
            <a:off x="10583325" y="2721663"/>
            <a:ext cx="602835" cy="338554"/>
          </a:xfrm>
          <a:prstGeom prst="rect">
            <a:avLst/>
          </a:prstGeom>
          <a:noFill/>
        </p:spPr>
        <p:txBody>
          <a:bodyPr wrap="square" rtlCol="0">
            <a:spAutoFit/>
          </a:bodyPr>
          <a:lstStyle/>
          <a:p>
            <a:r>
              <a:rPr lang="en-US" sz="1600" dirty="0">
                <a:solidFill>
                  <a:srgbClr val="FF0000"/>
                </a:solidFill>
              </a:rPr>
              <a:t>-</a:t>
            </a:r>
            <a:r>
              <a:rPr lang="en-US" sz="1400" dirty="0">
                <a:solidFill>
                  <a:srgbClr val="FF0000"/>
                </a:solidFill>
              </a:rPr>
              <a:t>67</a:t>
            </a:r>
            <a:r>
              <a:rPr lang="en-US" sz="1600" dirty="0">
                <a:solidFill>
                  <a:srgbClr val="FF0000"/>
                </a:solidFill>
              </a:rPr>
              <a:t>%</a:t>
            </a:r>
          </a:p>
        </p:txBody>
      </p:sp>
      <p:cxnSp>
        <p:nvCxnSpPr>
          <p:cNvPr id="6" name="Straight Arrow Connector 5">
            <a:extLst>
              <a:ext uri="{FF2B5EF4-FFF2-40B4-BE49-F238E27FC236}">
                <a16:creationId xmlns:a16="http://schemas.microsoft.com/office/drawing/2014/main" id="{F648A805-5538-9A8D-C612-B78ECC8D3C25}"/>
              </a:ext>
            </a:extLst>
          </p:cNvPr>
          <p:cNvCxnSpPr>
            <a:cxnSpLocks/>
          </p:cNvCxnSpPr>
          <p:nvPr/>
        </p:nvCxnSpPr>
        <p:spPr>
          <a:xfrm>
            <a:off x="10430925" y="2428573"/>
            <a:ext cx="717192" cy="225425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06859212-838D-2D3E-4BE5-B6EAC1AE6524}"/>
              </a:ext>
            </a:extLst>
          </p:cNvPr>
          <p:cNvSpPr txBox="1"/>
          <p:nvPr/>
        </p:nvSpPr>
        <p:spPr>
          <a:xfrm>
            <a:off x="10130319" y="6035040"/>
            <a:ext cx="1244355" cy="215444"/>
          </a:xfrm>
          <a:prstGeom prst="rect">
            <a:avLst/>
          </a:prstGeom>
          <a:noFill/>
        </p:spPr>
        <p:txBody>
          <a:bodyPr wrap="square" rtlCol="0">
            <a:spAutoFit/>
          </a:bodyPr>
          <a:lstStyle/>
          <a:p>
            <a:r>
              <a:rPr lang="en-US" sz="800" dirty="0"/>
              <a:t>Source: Coin Market Cap</a:t>
            </a:r>
          </a:p>
        </p:txBody>
      </p:sp>
      <p:graphicFrame>
        <p:nvGraphicFramePr>
          <p:cNvPr id="23" name="Table 22">
            <a:extLst>
              <a:ext uri="{FF2B5EF4-FFF2-40B4-BE49-F238E27FC236}">
                <a16:creationId xmlns:a16="http://schemas.microsoft.com/office/drawing/2014/main" id="{1DC89EFC-D12B-4E26-890F-7B97CBAF02CB}"/>
              </a:ext>
            </a:extLst>
          </p:cNvPr>
          <p:cNvGraphicFramePr>
            <a:graphicFrameLocks noGrp="1"/>
          </p:cNvGraphicFramePr>
          <p:nvPr>
            <p:extLst>
              <p:ext uri="{D42A27DB-BD31-4B8C-83A1-F6EECF244321}">
                <p14:modId xmlns:p14="http://schemas.microsoft.com/office/powerpoint/2010/main" val="628174485"/>
              </p:ext>
            </p:extLst>
          </p:nvPr>
        </p:nvGraphicFramePr>
        <p:xfrm>
          <a:off x="1897626" y="1983551"/>
          <a:ext cx="6037006" cy="2890897"/>
        </p:xfrm>
        <a:graphic>
          <a:graphicData uri="http://schemas.openxmlformats.org/drawingml/2006/table">
            <a:tbl>
              <a:tblPr/>
              <a:tblGrid>
                <a:gridCol w="1276940">
                  <a:extLst>
                    <a:ext uri="{9D8B030D-6E8A-4147-A177-3AD203B41FA5}">
                      <a16:colId xmlns:a16="http://schemas.microsoft.com/office/drawing/2014/main" val="3285011166"/>
                    </a:ext>
                  </a:extLst>
                </a:gridCol>
                <a:gridCol w="630070">
                  <a:extLst>
                    <a:ext uri="{9D8B030D-6E8A-4147-A177-3AD203B41FA5}">
                      <a16:colId xmlns:a16="http://schemas.microsoft.com/office/drawing/2014/main" val="1478998005"/>
                    </a:ext>
                  </a:extLst>
                </a:gridCol>
                <a:gridCol w="176095">
                  <a:extLst>
                    <a:ext uri="{9D8B030D-6E8A-4147-A177-3AD203B41FA5}">
                      <a16:colId xmlns:a16="http://schemas.microsoft.com/office/drawing/2014/main" val="550695170"/>
                    </a:ext>
                  </a:extLst>
                </a:gridCol>
                <a:gridCol w="1000014">
                  <a:extLst>
                    <a:ext uri="{9D8B030D-6E8A-4147-A177-3AD203B41FA5}">
                      <a16:colId xmlns:a16="http://schemas.microsoft.com/office/drawing/2014/main" val="1604928214"/>
                    </a:ext>
                  </a:extLst>
                </a:gridCol>
                <a:gridCol w="984629">
                  <a:extLst>
                    <a:ext uri="{9D8B030D-6E8A-4147-A177-3AD203B41FA5}">
                      <a16:colId xmlns:a16="http://schemas.microsoft.com/office/drawing/2014/main" val="3796378280"/>
                    </a:ext>
                  </a:extLst>
                </a:gridCol>
                <a:gridCol w="984629">
                  <a:extLst>
                    <a:ext uri="{9D8B030D-6E8A-4147-A177-3AD203B41FA5}">
                      <a16:colId xmlns:a16="http://schemas.microsoft.com/office/drawing/2014/main" val="3226270382"/>
                    </a:ext>
                  </a:extLst>
                </a:gridCol>
                <a:gridCol w="984629">
                  <a:extLst>
                    <a:ext uri="{9D8B030D-6E8A-4147-A177-3AD203B41FA5}">
                      <a16:colId xmlns:a16="http://schemas.microsoft.com/office/drawing/2014/main" val="3036744943"/>
                    </a:ext>
                  </a:extLst>
                </a:gridCol>
              </a:tblGrid>
              <a:tr h="167431">
                <a:tc rowSpan="2" gridSpan="2">
                  <a:txBody>
                    <a:bodyPr/>
                    <a:lstStyle/>
                    <a:p>
                      <a:pPr algn="ctr" fontAlgn="ctr"/>
                      <a:r>
                        <a:rPr lang="en-US" sz="1400" b="1" i="0" u="none" strike="noStrike" dirty="0">
                          <a:solidFill>
                            <a:srgbClr val="FFFFFF"/>
                          </a:solidFill>
                          <a:effectLst/>
                          <a:latin typeface="Calibri" panose="020F0502020204030204" pitchFamily="34" charset="0"/>
                        </a:rPr>
                        <a:t>Cryptocurrency</a:t>
                      </a:r>
                    </a:p>
                  </a:txBody>
                  <a:tcPr marL="0" marR="0" marT="0" marB="0" anchor="ctr">
                    <a:lnL w="12700" cap="flat" cmpd="sng" algn="ctr">
                      <a:solidFill>
                        <a:schemeClr val="accent1">
                          <a:lumMod val="50000"/>
                        </a:schemeClr>
                      </a:solidFill>
                      <a:prstDash val="solid"/>
                      <a:round/>
                      <a:headEnd type="none" w="med" len="med"/>
                      <a:tailEnd type="none" w="med" len="med"/>
                    </a:lnL>
                    <a:lnR w="12700" cap="flat" cmpd="sng" algn="ctr">
                      <a:solidFill>
                        <a:schemeClr val="accent1">
                          <a:lumMod val="50000"/>
                        </a:schemeClr>
                      </a:solidFill>
                      <a:prstDash val="solid"/>
                      <a:round/>
                      <a:headEnd type="none" w="med" len="med"/>
                      <a:tailEnd type="none" w="med" len="med"/>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rowSpan="2" hMerge="1">
                  <a:txBody>
                    <a:bodyPr/>
                    <a:lstStyle/>
                    <a:p>
                      <a:endParaRPr lang="en-US"/>
                    </a:p>
                  </a:txBody>
                  <a:tcPr/>
                </a:tc>
                <a:tc>
                  <a:txBody>
                    <a:bodyPr/>
                    <a:lstStyle/>
                    <a:p>
                      <a:pPr algn="l" fontAlgn="b"/>
                      <a:r>
                        <a:rPr lang="en-US" sz="1100" b="1" i="0" u="none" strike="noStrike" dirty="0">
                          <a:solidFill>
                            <a:srgbClr val="FFFFFF"/>
                          </a:solidFill>
                          <a:effectLst/>
                          <a:latin typeface="Calibri" panose="020F0502020204030204" pitchFamily="34" charset="0"/>
                        </a:rPr>
                        <a:t> </a:t>
                      </a:r>
                    </a:p>
                  </a:txBody>
                  <a:tcPr marL="0" marR="0" marT="0" marB="0" anchor="b">
                    <a:lnL w="12700" cap="flat" cmpd="sng" algn="ctr">
                      <a:solidFill>
                        <a:schemeClr val="accent1">
                          <a:lumMod val="50000"/>
                        </a:schemeClr>
                      </a:solidFill>
                      <a:prstDash val="solid"/>
                      <a:round/>
                      <a:headEnd type="none" w="med" len="med"/>
                      <a:tailEnd type="none" w="med" len="med"/>
                    </a:lnL>
                    <a:lnR w="12700" cap="flat" cmpd="sng" algn="ctr">
                      <a:solidFill>
                        <a:schemeClr val="accent1">
                          <a:lumMod val="50000"/>
                        </a:schemeClr>
                      </a:solidFill>
                      <a:prstDash val="solid"/>
                      <a:round/>
                      <a:headEnd type="none" w="med" len="med"/>
                      <a:tailEnd type="none" w="med" len="med"/>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rowSpan="2">
                  <a:txBody>
                    <a:bodyPr/>
                    <a:lstStyle/>
                    <a:p>
                      <a:pPr algn="ctr" fontAlgn="ctr"/>
                      <a:r>
                        <a:rPr lang="en-US" sz="1100" b="1" i="0" u="none" strike="noStrike" dirty="0">
                          <a:solidFill>
                            <a:srgbClr val="FFFFFF"/>
                          </a:solidFill>
                          <a:effectLst/>
                          <a:latin typeface="Calibri" panose="020F0502020204030204" pitchFamily="34" charset="0"/>
                        </a:rPr>
                        <a:t>Price</a:t>
                      </a:r>
                    </a:p>
                    <a:p>
                      <a:pPr algn="ctr" fontAlgn="ctr"/>
                      <a:r>
                        <a:rPr lang="en-US" sz="1100" b="1" i="0" u="none" strike="noStrike" dirty="0">
                          <a:solidFill>
                            <a:srgbClr val="FFFFFF"/>
                          </a:solidFill>
                          <a:effectLst/>
                          <a:latin typeface="Calibri" panose="020F0502020204030204" pitchFamily="34" charset="0"/>
                        </a:rPr>
                        <a:t>Oct. 31, 2021</a:t>
                      </a:r>
                    </a:p>
                  </a:txBody>
                  <a:tcPr marL="0" marR="0" marT="0" marB="0" anchor="ctr">
                    <a:lnL w="12700" cap="flat" cmpd="sng" algn="ctr">
                      <a:solidFill>
                        <a:schemeClr val="accent1">
                          <a:lumMod val="50000"/>
                        </a:schemeClr>
                      </a:solidFill>
                      <a:prstDash val="solid"/>
                      <a:round/>
                      <a:headEnd type="none" w="med" len="med"/>
                      <a:tailEnd type="none" w="med" len="med"/>
                    </a:lnL>
                    <a:lnR>
                      <a:noFill/>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rowSpan="2">
                  <a:txBody>
                    <a:bodyPr/>
                    <a:lstStyle/>
                    <a:p>
                      <a:pPr algn="ctr" fontAlgn="ctr"/>
                      <a:r>
                        <a:rPr lang="en-US" sz="1100" b="1" i="0" u="none" strike="noStrike" dirty="0">
                          <a:solidFill>
                            <a:srgbClr val="FFFFFF"/>
                          </a:solidFill>
                          <a:effectLst/>
                          <a:latin typeface="Calibri" panose="020F0502020204030204" pitchFamily="34" charset="0"/>
                        </a:rPr>
                        <a:t>Price</a:t>
                      </a:r>
                    </a:p>
                    <a:p>
                      <a:pPr algn="ctr" fontAlgn="ctr"/>
                      <a:r>
                        <a:rPr lang="en-US" sz="1100" b="1" i="0" u="none" strike="noStrike" dirty="0">
                          <a:solidFill>
                            <a:srgbClr val="FFFFFF"/>
                          </a:solidFill>
                          <a:effectLst/>
                          <a:latin typeface="Calibri" panose="020F0502020204030204" pitchFamily="34" charset="0"/>
                        </a:rPr>
                        <a:t>Oct. 31, 2022</a:t>
                      </a:r>
                    </a:p>
                  </a:txBody>
                  <a:tcPr marL="0" marR="0" marT="0" marB="0" anchor="ctr">
                    <a:lnL>
                      <a:noFill/>
                    </a:lnL>
                    <a:lnR>
                      <a:noFill/>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rowSpan="2">
                  <a:txBody>
                    <a:bodyPr/>
                    <a:lstStyle/>
                    <a:p>
                      <a:pPr algn="ctr" fontAlgn="ctr"/>
                      <a:r>
                        <a:rPr lang="en-US" sz="1100" b="1" i="0" u="none" strike="noStrike" dirty="0">
                          <a:solidFill>
                            <a:srgbClr val="FFFFFF"/>
                          </a:solidFill>
                          <a:effectLst/>
                          <a:latin typeface="Calibri" panose="020F0502020204030204" pitchFamily="34" charset="0"/>
                        </a:rPr>
                        <a:t>YoY </a:t>
                      </a:r>
                    </a:p>
                    <a:p>
                      <a:pPr algn="ctr" fontAlgn="ctr"/>
                      <a:r>
                        <a:rPr lang="en-US" sz="1100" b="1" i="0" u="none" strike="noStrike" dirty="0">
                          <a:solidFill>
                            <a:srgbClr val="FFFFFF"/>
                          </a:solidFill>
                          <a:effectLst/>
                          <a:latin typeface="Calibri" panose="020F0502020204030204" pitchFamily="34" charset="0"/>
                        </a:rPr>
                        <a:t>Change (%)</a:t>
                      </a:r>
                    </a:p>
                  </a:txBody>
                  <a:tcPr marL="0" marR="0" marT="0" marB="0" anchor="ctr">
                    <a:lnL>
                      <a:noFill/>
                    </a:lnL>
                    <a:lnR>
                      <a:noFill/>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rowSpan="2">
                  <a:txBody>
                    <a:bodyPr/>
                    <a:lstStyle/>
                    <a:p>
                      <a:pPr algn="ctr" fontAlgn="ctr"/>
                      <a:r>
                        <a:rPr lang="en-US" sz="1100" b="1" i="0" u="none" strike="noStrike" dirty="0">
                          <a:solidFill>
                            <a:srgbClr val="FFFFFF"/>
                          </a:solidFill>
                          <a:effectLst/>
                          <a:latin typeface="Calibri" panose="020F0502020204030204" pitchFamily="34" charset="0"/>
                        </a:rPr>
                        <a:t>Market Cap</a:t>
                      </a:r>
                    </a:p>
                    <a:p>
                      <a:pPr algn="ctr" fontAlgn="ctr"/>
                      <a:r>
                        <a:rPr lang="en-US" sz="1100" b="1" i="0" u="none" strike="noStrike" dirty="0">
                          <a:solidFill>
                            <a:srgbClr val="FFFFFF"/>
                          </a:solidFill>
                          <a:effectLst/>
                          <a:latin typeface="Calibri" panose="020F0502020204030204" pitchFamily="34" charset="0"/>
                        </a:rPr>
                        <a:t>(B)</a:t>
                      </a:r>
                    </a:p>
                  </a:txBody>
                  <a:tcPr marL="0" marR="0" marT="0" marB="0" anchor="ctr">
                    <a:lnL>
                      <a:noFill/>
                    </a:lnL>
                    <a:lnR w="12700" cap="flat" cmpd="sng" algn="ctr">
                      <a:solidFill>
                        <a:schemeClr val="accent1">
                          <a:lumMod val="50000"/>
                        </a:schemeClr>
                      </a:solidFill>
                      <a:prstDash val="solid"/>
                      <a:round/>
                      <a:headEnd type="none" w="med" len="med"/>
                      <a:tailEnd type="none" w="med" len="med"/>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2642326769"/>
                  </a:ext>
                </a:extLst>
              </a:tr>
              <a:tr h="477559">
                <a:tc gridSpan="2" vMerge="1">
                  <a:txBody>
                    <a:bodyPr/>
                    <a:lstStyle/>
                    <a:p>
                      <a:endParaRPr lang="en-US"/>
                    </a:p>
                  </a:txBody>
                  <a:tcPr/>
                </a:tc>
                <a:tc hMerge="1" vMerge="1">
                  <a:txBody>
                    <a:bodyPr/>
                    <a:lstStyle/>
                    <a:p>
                      <a:endParaRPr lang="en-US"/>
                    </a:p>
                  </a:txBody>
                  <a:tcPr/>
                </a:tc>
                <a:tc>
                  <a:txBody>
                    <a:bodyPr/>
                    <a:lstStyle/>
                    <a:p>
                      <a:pPr algn="l" fontAlgn="b"/>
                      <a:r>
                        <a:rPr lang="en-US" sz="1100" b="1" i="0" u="none" strike="noStrike" dirty="0">
                          <a:solidFill>
                            <a:srgbClr val="FFFFFF"/>
                          </a:solidFill>
                          <a:effectLst/>
                          <a:latin typeface="Calibri" panose="020F0502020204030204" pitchFamily="34" charset="0"/>
                        </a:rPr>
                        <a:t> </a:t>
                      </a:r>
                    </a:p>
                  </a:txBody>
                  <a:tcPr marL="0" marR="0" marT="0" marB="0" anchor="b">
                    <a:lnL w="12700" cap="flat" cmpd="sng" algn="ctr">
                      <a:solidFill>
                        <a:schemeClr val="accent1">
                          <a:lumMod val="50000"/>
                        </a:schemeClr>
                      </a:solidFill>
                      <a:prstDash val="solid"/>
                      <a:round/>
                      <a:headEnd type="none" w="med" len="med"/>
                      <a:tailEnd type="none" w="med" len="med"/>
                    </a:lnL>
                    <a:lnR>
                      <a:noFill/>
                    </a:lnR>
                    <a:lnT w="12700" cap="flat" cmpd="sng" algn="ctr">
                      <a:solidFill>
                        <a:schemeClr val="accent1">
                          <a:lumMod val="50000"/>
                        </a:schemeClr>
                      </a:solidFill>
                      <a:prstDash val="solid"/>
                      <a:round/>
                      <a:headEnd type="none" w="med" len="med"/>
                      <a:tailEnd type="none" w="med" len="med"/>
                    </a:lnT>
                    <a:lnB w="12700" cap="flat" cmpd="sng" algn="ctr">
                      <a:solidFill>
                        <a:schemeClr val="accent1">
                          <a:lumMod val="50000"/>
                        </a:schemeClr>
                      </a:solidFill>
                      <a:prstDash val="solid"/>
                      <a:round/>
                      <a:headEnd type="none" w="med" len="med"/>
                      <a:tailEnd type="none" w="med" len="med"/>
                    </a:lnB>
                    <a:solidFill>
                      <a:schemeClr val="accent1">
                        <a:lumMod val="50000"/>
                      </a:schemeClr>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3170193998"/>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BTC</a:t>
                      </a:r>
                    </a:p>
                  </a:txBody>
                  <a:tcPr marL="0" marR="0" marT="0" marB="0" anchor="b">
                    <a:lnL>
                      <a:noFill/>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l" fontAlgn="b"/>
                      <a:r>
                        <a:rPr lang="en-US" sz="1100" b="0" i="0" u="none" strike="noStrike" dirty="0">
                          <a:solidFill>
                            <a:srgbClr val="000000"/>
                          </a:solidFill>
                          <a:effectLst/>
                          <a:latin typeface="Calibri" panose="020F0502020204030204" pitchFamily="34" charset="0"/>
                        </a:rPr>
                        <a:t> </a:t>
                      </a:r>
                    </a:p>
                  </a:txBody>
                  <a:tcPr marL="0" marR="0" marT="0" marB="0" anchor="b">
                    <a:lnL>
                      <a:noFill/>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$62,239.36</a:t>
                      </a:r>
                    </a:p>
                  </a:txBody>
                  <a:tcPr marL="0" marR="0" marT="0" marB="0" anchor="b">
                    <a:lnL>
                      <a:noFill/>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$20,795.32</a:t>
                      </a:r>
                    </a:p>
                  </a:txBody>
                  <a:tcPr marL="0" marR="0" marT="0" marB="0" anchor="b">
                    <a:lnL>
                      <a:noFill/>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-66.6%</a:t>
                      </a:r>
                    </a:p>
                  </a:txBody>
                  <a:tcPr marL="0" marR="0" marT="0" marB="0" anchor="b">
                    <a:lnL>
                      <a:noFill/>
                    </a:lnL>
                    <a:lnR>
                      <a:noFill/>
                    </a:lnR>
                    <a:lnT w="12700" cap="flat" cmpd="sng" algn="ctr">
                      <a:solidFill>
                        <a:schemeClr val="accent1">
                          <a:lumMod val="50000"/>
                        </a:schemeClr>
                      </a:solidFill>
                      <a:prstDash val="solid"/>
                      <a:round/>
                      <a:headEnd type="none" w="med" len="med"/>
                      <a:tailEnd type="none" w="med" len="med"/>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$393.2</a:t>
                      </a:r>
                    </a:p>
                  </a:txBody>
                  <a:tcPr marL="0" marR="0" marT="0" marB="0" anchor="b">
                    <a:lnL>
                      <a:noFill/>
                    </a:lnL>
                    <a:lnR w="12700" cap="flat" cmpd="sng" algn="ctr">
                      <a:solidFill>
                        <a:schemeClr val="accent1">
                          <a:lumMod val="50000"/>
                        </a:schemeClr>
                      </a:solidFill>
                      <a:prstDash val="solid"/>
                      <a:round/>
                      <a:headEnd type="none" w="med" len="med"/>
                      <a:tailEnd type="none" w="med" len="med"/>
                    </a:lnR>
                    <a:lnT w="12700" cap="flat" cmpd="sng" algn="ctr">
                      <a:solidFill>
                        <a:schemeClr val="accent1">
                          <a:lumMod val="50000"/>
                        </a:schemeClr>
                      </a:solidFill>
                      <a:prstDash val="solid"/>
                      <a:round/>
                      <a:headEnd type="none" w="med" len="med"/>
                      <a:tailEnd type="none" w="med" len="med"/>
                    </a:lnT>
                    <a:lnB>
                      <a:noFill/>
                    </a:lnB>
                    <a:solidFill>
                      <a:schemeClr val="bg1"/>
                    </a:solidFill>
                  </a:tcPr>
                </a:tc>
                <a:extLst>
                  <a:ext uri="{0D108BD9-81ED-4DB2-BD59-A6C34878D82A}">
                    <a16:rowId xmlns:a16="http://schemas.microsoft.com/office/drawing/2014/main" val="2926010926"/>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ETH</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$4,322.74</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$1,584.36</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-63.3%</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$193.9</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2092186045"/>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BNB</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$524.74</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$329.66</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-37.2%</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$52.7</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3726207830"/>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XRP</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$1.0859</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$0.4601</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-57.6%</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$23.0</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3921915648"/>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DOGE</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$0.2801</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$0.1261</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-55.0%</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$16.7</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585833072"/>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ADA</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$1.6021</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$0.4056</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-74.7%</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$13.9</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19954098"/>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SOL</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$204.23</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$32.63</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-84.0%</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$11.7</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1313376791"/>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MATIC</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$1.8683</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$0.9035</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-51.6%</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$7.9</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2127681421"/>
                  </a:ext>
                </a:extLst>
              </a:tr>
              <a:tr h="223638">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a:noFill/>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DOT</a:t>
                      </a:r>
                    </a:p>
                  </a:txBody>
                  <a:tcPr marL="0" marR="0" marT="0" marB="0" anchor="b">
                    <a:lnL>
                      <a:noFill/>
                    </a:lnL>
                    <a:lnR>
                      <a:noFill/>
                    </a:lnR>
                    <a:lnT>
                      <a:noFill/>
                    </a:lnT>
                    <a:lnB>
                      <a:noFill/>
                    </a:lnB>
                    <a:solidFill>
                      <a:schemeClr val="bg1"/>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$42.74</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$6.62</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-84.5%</a:t>
                      </a:r>
                    </a:p>
                  </a:txBody>
                  <a:tcPr marL="0" marR="0" marT="0" marB="0" anchor="b">
                    <a:lnL>
                      <a:noFill/>
                    </a:lnL>
                    <a:lnR>
                      <a:noFill/>
                    </a:lnR>
                    <a:lnT>
                      <a:noFill/>
                    </a:lnT>
                    <a:lnB>
                      <a:noFill/>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$7.5</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a:noFill/>
                    </a:lnB>
                    <a:solidFill>
                      <a:schemeClr val="bg1"/>
                    </a:solidFill>
                  </a:tcPr>
                </a:tc>
                <a:extLst>
                  <a:ext uri="{0D108BD9-81ED-4DB2-BD59-A6C34878D82A}">
                    <a16:rowId xmlns:a16="http://schemas.microsoft.com/office/drawing/2014/main" val="1647536168"/>
                  </a:ext>
                </a:extLst>
              </a:tr>
              <a:tr h="232956">
                <a:tc>
                  <a:txBody>
                    <a:bodyPr/>
                    <a:lstStyle/>
                    <a:p>
                      <a:pPr algn="l" fontAlgn="b"/>
                      <a:endParaRPr lang="en-US" sz="1100" b="0" i="0" u="none" strike="noStrike" dirty="0">
                        <a:solidFill>
                          <a:srgbClr val="000000"/>
                        </a:solidFill>
                        <a:effectLst/>
                        <a:latin typeface="Calibri" panose="020F0502020204030204" pitchFamily="34" charset="0"/>
                      </a:endParaRPr>
                    </a:p>
                  </a:txBody>
                  <a:tcPr marL="0" marR="0" marT="0" marB="0">
                    <a:lnL w="12700" cap="flat" cmpd="sng" algn="ctr">
                      <a:solidFill>
                        <a:schemeClr val="accent1">
                          <a:lumMod val="50000"/>
                        </a:schemeClr>
                      </a:solidFill>
                      <a:prstDash val="solid"/>
                      <a:round/>
                      <a:headEnd type="none" w="med" len="med"/>
                      <a:tailEnd type="none" w="med" len="med"/>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r" fontAlgn="b"/>
                      <a:r>
                        <a:rPr lang="en-US" sz="1100" b="0" i="0" u="none" strike="noStrike" dirty="0">
                          <a:solidFill>
                            <a:srgbClr val="000000"/>
                          </a:solidFill>
                          <a:effectLst/>
                          <a:latin typeface="Calibri" panose="020F0502020204030204" pitchFamily="34" charset="0"/>
                        </a:rPr>
                        <a:t>SHIB</a:t>
                      </a:r>
                    </a:p>
                  </a:txBody>
                  <a:tcPr marL="0" marR="0" marT="0" marB="0" anchor="b">
                    <a:lnL>
                      <a:noFill/>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l" fontAlgn="b"/>
                      <a:r>
                        <a:rPr lang="en-US" sz="1100" b="0" i="0" u="none" strike="noStrike" dirty="0">
                          <a:solidFill>
                            <a:srgbClr val="000000"/>
                          </a:solidFill>
                          <a:effectLst/>
                          <a:latin typeface="Calibri" panose="020F0502020204030204" pitchFamily="34" charset="0"/>
                        </a:rPr>
                        <a:t> </a:t>
                      </a:r>
                    </a:p>
                  </a:txBody>
                  <a:tcPr marL="0" marR="0" marT="0" marB="0" anchor="b">
                    <a:lnL>
                      <a:noFill/>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$0.00006708</a:t>
                      </a:r>
                    </a:p>
                  </a:txBody>
                  <a:tcPr marL="0" marR="0" marT="0" marB="0" anchor="b">
                    <a:lnL>
                      <a:noFill/>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$0.00001238</a:t>
                      </a:r>
                    </a:p>
                  </a:txBody>
                  <a:tcPr marL="0" marR="0" marT="0" marB="0" anchor="b">
                    <a:lnL>
                      <a:noFill/>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ctr" fontAlgn="b"/>
                      <a:r>
                        <a:rPr lang="en-US" sz="1100" b="0" i="0" u="none" strike="noStrike" dirty="0">
                          <a:solidFill>
                            <a:srgbClr val="FF0000"/>
                          </a:solidFill>
                          <a:effectLst/>
                          <a:latin typeface="Calibri" panose="020F0502020204030204" pitchFamily="34" charset="0"/>
                        </a:rPr>
                        <a:t>-81.5%</a:t>
                      </a:r>
                    </a:p>
                  </a:txBody>
                  <a:tcPr marL="0" marR="0" marT="0" marB="0" anchor="b">
                    <a:lnL>
                      <a:noFill/>
                    </a:lnL>
                    <a:lnR>
                      <a:noFill/>
                    </a:lnR>
                    <a:lnT>
                      <a:noFill/>
                    </a:lnT>
                    <a:lnB w="12700" cap="flat" cmpd="sng" algn="ctr">
                      <a:solidFill>
                        <a:schemeClr val="accent1">
                          <a:lumMod val="50000"/>
                        </a:schemeClr>
                      </a:solidFill>
                      <a:prstDash val="solid"/>
                      <a:round/>
                      <a:headEnd type="none" w="med" len="med"/>
                      <a:tailEnd type="none" w="med" len="med"/>
                    </a:lnB>
                    <a:solidFill>
                      <a:schemeClr val="bg1"/>
                    </a:solidFill>
                  </a:tcPr>
                </a:tc>
                <a:tc>
                  <a:txBody>
                    <a:bodyPr/>
                    <a:lstStyle/>
                    <a:p>
                      <a:pPr algn="ctr" fontAlgn="b"/>
                      <a:r>
                        <a:rPr lang="en-US" sz="1100" b="0" i="0" u="none" strike="noStrike" dirty="0">
                          <a:solidFill>
                            <a:srgbClr val="000000"/>
                          </a:solidFill>
                          <a:effectLst/>
                          <a:latin typeface="Calibri" panose="020F0502020204030204" pitchFamily="34" charset="0"/>
                        </a:rPr>
                        <a:t>$6.8</a:t>
                      </a:r>
                    </a:p>
                  </a:txBody>
                  <a:tcPr marL="0" marR="0" marT="0" marB="0" anchor="b">
                    <a:lnL>
                      <a:noFill/>
                    </a:lnL>
                    <a:lnR w="12700" cap="flat" cmpd="sng" algn="ctr">
                      <a:solidFill>
                        <a:schemeClr val="accent1">
                          <a:lumMod val="50000"/>
                        </a:schemeClr>
                      </a:solidFill>
                      <a:prstDash val="solid"/>
                      <a:round/>
                      <a:headEnd type="none" w="med" len="med"/>
                      <a:tailEnd type="none" w="med" len="med"/>
                    </a:lnR>
                    <a:lnT>
                      <a:noFill/>
                    </a:lnT>
                    <a:lnB w="12700" cap="flat" cmpd="sng" algn="ctr">
                      <a:solidFill>
                        <a:schemeClr val="accent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933893"/>
                  </a:ext>
                </a:extLst>
              </a:tr>
            </a:tbl>
          </a:graphicData>
        </a:graphic>
      </p:graphicFrame>
      <p:pic>
        <p:nvPicPr>
          <p:cNvPr id="34" name="Picture 33">
            <a:extLst>
              <a:ext uri="{FF2B5EF4-FFF2-40B4-BE49-F238E27FC236}">
                <a16:creationId xmlns:a16="http://schemas.microsoft.com/office/drawing/2014/main" id="{FB604A63-922D-BBFF-11BC-CFF44762E024}"/>
              </a:ext>
            </a:extLst>
          </p:cNvPr>
          <p:cNvPicPr>
            <a:picLocks noChangeAspect="1"/>
          </p:cNvPicPr>
          <p:nvPr/>
        </p:nvPicPr>
        <p:blipFill rotWithShape="1">
          <a:blip r:embed="rId6"/>
          <a:srcRect t="1" b="1786"/>
          <a:stretch/>
        </p:blipFill>
        <p:spPr>
          <a:xfrm>
            <a:off x="2085021" y="2673336"/>
            <a:ext cx="1272574" cy="2184286"/>
          </a:xfrm>
          <a:prstGeom prst="rect">
            <a:avLst/>
          </a:prstGeom>
        </p:spPr>
      </p:pic>
    </p:spTree>
    <p:extLst>
      <p:ext uri="{BB962C8B-B14F-4D97-AF65-F5344CB8AC3E}">
        <p14:creationId xmlns:p14="http://schemas.microsoft.com/office/powerpoint/2010/main" val="1598985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C4AD58C4-29B9-B1F1-EAF4-FC976B0346F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95FFDF7A-8349-67BA-3B73-B0D04661A04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919066" cy="548640"/>
          </a:xfrm>
          <a:prstGeom prst="rect">
            <a:avLst/>
          </a:prstGeom>
          <a:solidFill>
            <a:srgbClr val="BA2036"/>
          </a:solidFill>
          <a:ln>
            <a:solidFill>
              <a:srgbClr val="B80000"/>
            </a:solidFill>
          </a:ln>
        </p:spPr>
        <p:txBody>
          <a:bodyPr wrap="square" rtlCol="0" anchor="ctr" anchorCtr="0">
            <a:noAutofit/>
          </a:bodyPr>
          <a:lstStyle/>
          <a:p>
            <a:r>
              <a:rPr lang="en-US" sz="2400" dirty="0">
                <a:solidFill>
                  <a:schemeClr val="bg1"/>
                </a:solidFill>
              </a:rPr>
              <a:t>Record Corp Profit Margins: But How Long Do They Last? </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C101C9B9-EEE0-4FD2-921E-047215CFD07C}"/>
              </a:ext>
            </a:extLst>
          </p:cNvPr>
          <p:cNvSpPr txBox="1">
            <a:spLocks/>
          </p:cNvSpPr>
          <p:nvPr/>
        </p:nvSpPr>
        <p:spPr>
          <a:xfrm>
            <a:off x="1076490" y="1319459"/>
            <a:ext cx="2655654"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a:p>
            <a:endParaRPr lang="en-US" sz="1600" dirty="0"/>
          </a:p>
          <a:p>
            <a:endParaRPr lang="en-US" sz="1600" dirty="0"/>
          </a:p>
        </p:txBody>
      </p:sp>
      <p:sp>
        <p:nvSpPr>
          <p:cNvPr id="4" name="Content Placeholder 2">
            <a:extLst>
              <a:ext uri="{FF2B5EF4-FFF2-40B4-BE49-F238E27FC236}">
                <a16:creationId xmlns:a16="http://schemas.microsoft.com/office/drawing/2014/main" id="{32B34F2F-C38B-47CB-82C5-3EC66156A0AA}"/>
              </a:ext>
            </a:extLst>
          </p:cNvPr>
          <p:cNvSpPr txBox="1">
            <a:spLocks/>
          </p:cNvSpPr>
          <p:nvPr/>
        </p:nvSpPr>
        <p:spPr>
          <a:xfrm>
            <a:off x="1190541" y="1613203"/>
            <a:ext cx="3202023" cy="511024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a:p>
            <a:endParaRPr lang="en-US" sz="1600" dirty="0"/>
          </a:p>
          <a:p>
            <a:endParaRPr lang="en-US" sz="1600" dirty="0"/>
          </a:p>
        </p:txBody>
      </p:sp>
      <p:sp>
        <p:nvSpPr>
          <p:cNvPr id="14" name="TextBox 13">
            <a:extLst>
              <a:ext uri="{FF2B5EF4-FFF2-40B4-BE49-F238E27FC236}">
                <a16:creationId xmlns:a16="http://schemas.microsoft.com/office/drawing/2014/main" id="{02F8FFA1-9EB1-4EDD-A32F-42B932384226}"/>
              </a:ext>
            </a:extLst>
          </p:cNvPr>
          <p:cNvSpPr txBox="1"/>
          <p:nvPr/>
        </p:nvSpPr>
        <p:spPr>
          <a:xfrm>
            <a:off x="5640265" y="2971800"/>
            <a:ext cx="914400" cy="914400"/>
          </a:xfrm>
          <a:prstGeom prst="rect">
            <a:avLst/>
          </a:prstGeom>
          <a:noFill/>
        </p:spPr>
        <p:txBody>
          <a:bodyPr wrap="square" rtlCol="0">
            <a:spAutoFit/>
          </a:bodyPr>
          <a:lstStyle/>
          <a:p>
            <a:endParaRPr lang="en-US" dirty="0"/>
          </a:p>
        </p:txBody>
      </p:sp>
      <p:sp>
        <p:nvSpPr>
          <p:cNvPr id="12" name="Rectangle 11">
            <a:extLst>
              <a:ext uri="{FF2B5EF4-FFF2-40B4-BE49-F238E27FC236}">
                <a16:creationId xmlns:a16="http://schemas.microsoft.com/office/drawing/2014/main" id="{46DD5D03-DA44-29DF-84B7-56BAC21D8EFD}"/>
              </a:ext>
            </a:extLst>
          </p:cNvPr>
          <p:cNvSpPr/>
          <p:nvPr/>
        </p:nvSpPr>
        <p:spPr>
          <a:xfrm>
            <a:off x="1491449" y="2722513"/>
            <a:ext cx="1545523" cy="18123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1" name="Chart 10">
            <a:extLst>
              <a:ext uri="{FF2B5EF4-FFF2-40B4-BE49-F238E27FC236}">
                <a16:creationId xmlns:a16="http://schemas.microsoft.com/office/drawing/2014/main" id="{D04FD075-E0A3-5EE5-1AF5-B1A591013891}"/>
              </a:ext>
            </a:extLst>
          </p:cNvPr>
          <p:cNvGraphicFramePr>
            <a:graphicFrameLocks/>
          </p:cNvGraphicFramePr>
          <p:nvPr>
            <p:extLst>
              <p:ext uri="{D42A27DB-BD31-4B8C-83A1-F6EECF244321}">
                <p14:modId xmlns:p14="http://schemas.microsoft.com/office/powerpoint/2010/main" val="1574702450"/>
              </p:ext>
            </p:extLst>
          </p:nvPr>
        </p:nvGraphicFramePr>
        <p:xfrm>
          <a:off x="1005840" y="1280160"/>
          <a:ext cx="5029200" cy="475488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Chart 4">
            <a:extLst>
              <a:ext uri="{FF2B5EF4-FFF2-40B4-BE49-F238E27FC236}">
                <a16:creationId xmlns:a16="http://schemas.microsoft.com/office/drawing/2014/main" id="{2A31B4FB-B365-F806-6D7D-721F05D3FF8B}"/>
              </a:ext>
            </a:extLst>
          </p:cNvPr>
          <p:cNvGraphicFramePr>
            <a:graphicFrameLocks/>
          </p:cNvGraphicFramePr>
          <p:nvPr>
            <p:extLst>
              <p:ext uri="{D42A27DB-BD31-4B8C-83A1-F6EECF244321}">
                <p14:modId xmlns:p14="http://schemas.microsoft.com/office/powerpoint/2010/main" val="230243716"/>
              </p:ext>
            </p:extLst>
          </p:nvPr>
        </p:nvGraphicFramePr>
        <p:xfrm>
          <a:off x="6126480" y="1280160"/>
          <a:ext cx="5212080" cy="4754880"/>
        </p:xfrm>
        <a:graphic>
          <a:graphicData uri="http://schemas.openxmlformats.org/drawingml/2006/chart">
            <c:chart xmlns:c="http://schemas.openxmlformats.org/drawingml/2006/chart" xmlns:r="http://schemas.openxmlformats.org/officeDocument/2006/relationships" r:id="rId6"/>
          </a:graphicData>
        </a:graphic>
      </p:graphicFrame>
      <p:sp>
        <p:nvSpPr>
          <p:cNvPr id="6" name="TextBox 5">
            <a:extLst>
              <a:ext uri="{FF2B5EF4-FFF2-40B4-BE49-F238E27FC236}">
                <a16:creationId xmlns:a16="http://schemas.microsoft.com/office/drawing/2014/main" id="{97D60463-08DA-8C6A-68BC-BCA4658DD70A}"/>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spTree>
    <p:extLst>
      <p:ext uri="{BB962C8B-B14F-4D97-AF65-F5344CB8AC3E}">
        <p14:creationId xmlns:p14="http://schemas.microsoft.com/office/powerpoint/2010/main" val="31692636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7E84596D-BC6F-12B1-02CF-7263DA4F2337}"/>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20E701F5-9B59-5911-60C4-7A4164F724E0}"/>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312954" cy="54864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Buffett Indicator Suggests Market Overvaluation Persists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7927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F4FE7F99-85E1-49B3-B665-7E1AFCDBACD5}"/>
              </a:ext>
            </a:extLst>
          </p:cNvPr>
          <p:cNvSpPr txBox="1">
            <a:spLocks/>
          </p:cNvSpPr>
          <p:nvPr/>
        </p:nvSpPr>
        <p:spPr>
          <a:xfrm>
            <a:off x="1004897" y="2044115"/>
            <a:ext cx="4086225" cy="55881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10F3D0DE-159A-47CB-B81C-FA590D6472AF}"/>
              </a:ext>
            </a:extLst>
          </p:cNvPr>
          <p:cNvSpPr txBox="1">
            <a:spLocks/>
          </p:cNvSpPr>
          <p:nvPr/>
        </p:nvSpPr>
        <p:spPr>
          <a:xfrm>
            <a:off x="1230426" y="1494023"/>
            <a:ext cx="4865574" cy="46528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p:txBody>
      </p:sp>
      <p:sp>
        <p:nvSpPr>
          <p:cNvPr id="7" name="TextBox 6">
            <a:extLst>
              <a:ext uri="{FF2B5EF4-FFF2-40B4-BE49-F238E27FC236}">
                <a16:creationId xmlns:a16="http://schemas.microsoft.com/office/drawing/2014/main" id="{3B2201C0-BF76-9A77-081C-083F59154516}"/>
              </a:ext>
            </a:extLst>
          </p:cNvPr>
          <p:cNvSpPr txBox="1"/>
          <p:nvPr/>
        </p:nvSpPr>
        <p:spPr>
          <a:xfrm>
            <a:off x="1097280" y="1463040"/>
            <a:ext cx="4023360" cy="3416320"/>
          </a:xfrm>
          <a:prstGeom prst="rect">
            <a:avLst/>
          </a:prstGeom>
          <a:noFill/>
        </p:spPr>
        <p:txBody>
          <a:bodyPr wrap="square" rtlCol="0">
            <a:spAutoFit/>
          </a:bodyPr>
          <a:lstStyle/>
          <a:p>
            <a:pPr marL="285750" indent="-285750">
              <a:buFont typeface="Wingdings" panose="05000000000000000000" pitchFamily="2" charset="2"/>
              <a:buChar char="§"/>
            </a:pPr>
            <a:r>
              <a:rPr lang="en-US" dirty="0"/>
              <a:t>The Buffett Indicator is a measurement to determine whether the equity market is over/under valued compared to U.S. GDP. A reading of 100% is viewed as an indication that the market is fairly valued.</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market cap of U.S. equities relative to GDP peaked at 196% and, even after broad market declines, is still 152%.</a:t>
            </a:r>
          </a:p>
        </p:txBody>
      </p:sp>
      <p:sp>
        <p:nvSpPr>
          <p:cNvPr id="5" name="TextBox 4">
            <a:extLst>
              <a:ext uri="{FF2B5EF4-FFF2-40B4-BE49-F238E27FC236}">
                <a16:creationId xmlns:a16="http://schemas.microsoft.com/office/drawing/2014/main" id="{A094AC7F-D544-3579-F1CF-F88B155615A6}"/>
              </a:ext>
            </a:extLst>
          </p:cNvPr>
          <p:cNvSpPr txBox="1"/>
          <p:nvPr/>
        </p:nvSpPr>
        <p:spPr>
          <a:xfrm>
            <a:off x="10332720" y="6035040"/>
            <a:ext cx="1077616" cy="215444"/>
          </a:xfrm>
          <a:prstGeom prst="rect">
            <a:avLst/>
          </a:prstGeom>
          <a:noFill/>
        </p:spPr>
        <p:txBody>
          <a:bodyPr wrap="square" rtlCol="0">
            <a:spAutoFit/>
          </a:bodyPr>
          <a:lstStyle/>
          <a:p>
            <a:r>
              <a:rPr lang="en-US" sz="800" dirty="0"/>
              <a:t>Source: St. Louis Fed</a:t>
            </a:r>
          </a:p>
        </p:txBody>
      </p:sp>
      <p:graphicFrame>
        <p:nvGraphicFramePr>
          <p:cNvPr id="4" name="Chart 3">
            <a:extLst>
              <a:ext uri="{FF2B5EF4-FFF2-40B4-BE49-F238E27FC236}">
                <a16:creationId xmlns:a16="http://schemas.microsoft.com/office/drawing/2014/main" id="{19311F83-4C11-3178-AA11-E14CF8230AED}"/>
              </a:ext>
            </a:extLst>
          </p:cNvPr>
          <p:cNvGraphicFramePr>
            <a:graphicFrameLocks/>
          </p:cNvGraphicFramePr>
          <p:nvPr>
            <p:extLst>
              <p:ext uri="{D42A27DB-BD31-4B8C-83A1-F6EECF244321}">
                <p14:modId xmlns:p14="http://schemas.microsoft.com/office/powerpoint/2010/main" val="1957291"/>
              </p:ext>
            </p:extLst>
          </p:nvPr>
        </p:nvGraphicFramePr>
        <p:xfrm>
          <a:off x="5183504" y="1362759"/>
          <a:ext cx="6141039"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3524596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5">
            <a:extLst>
              <a:ext uri="{FF2B5EF4-FFF2-40B4-BE49-F238E27FC236}">
                <a16:creationId xmlns:a16="http://schemas.microsoft.com/office/drawing/2014/main" id="{5C106DED-F50E-6756-A5DA-07D86BB07A7A}"/>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9" name="Rectangle 18">
            <a:extLst>
              <a:ext uri="{FF2B5EF4-FFF2-40B4-BE49-F238E27FC236}">
                <a16:creationId xmlns:a16="http://schemas.microsoft.com/office/drawing/2014/main" id="{15DC96E9-DBA1-C8E9-2070-144B0A2E2A00}"/>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141697"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Debt Securities Have Suffered Historic Losses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C101C9B9-EEE0-4FD2-921E-047215CFD07C}"/>
              </a:ext>
            </a:extLst>
          </p:cNvPr>
          <p:cNvSpPr txBox="1">
            <a:spLocks/>
          </p:cNvSpPr>
          <p:nvPr/>
        </p:nvSpPr>
        <p:spPr>
          <a:xfrm>
            <a:off x="1076490" y="1319459"/>
            <a:ext cx="2655654"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a:p>
            <a:endParaRPr lang="en-US" sz="1600" dirty="0"/>
          </a:p>
          <a:p>
            <a:endParaRPr lang="en-US" sz="1600" dirty="0"/>
          </a:p>
          <a:p>
            <a:endParaRPr lang="en-US" sz="1600" dirty="0"/>
          </a:p>
        </p:txBody>
      </p:sp>
      <p:sp>
        <p:nvSpPr>
          <p:cNvPr id="4" name="Content Placeholder 2">
            <a:extLst>
              <a:ext uri="{FF2B5EF4-FFF2-40B4-BE49-F238E27FC236}">
                <a16:creationId xmlns:a16="http://schemas.microsoft.com/office/drawing/2014/main" id="{32B34F2F-C38B-47CB-82C5-3EC66156A0AA}"/>
              </a:ext>
            </a:extLst>
          </p:cNvPr>
          <p:cNvSpPr txBox="1">
            <a:spLocks/>
          </p:cNvSpPr>
          <p:nvPr/>
        </p:nvSpPr>
        <p:spPr>
          <a:xfrm>
            <a:off x="1190541" y="1613203"/>
            <a:ext cx="3202023" cy="511024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a:p>
            <a:pPr>
              <a:buFont typeface="Wingdings" panose="05000000000000000000" pitchFamily="2" charset="2"/>
              <a:buChar char="§"/>
            </a:pPr>
            <a:endParaRPr lang="en-US" sz="1600" dirty="0"/>
          </a:p>
          <a:p>
            <a:pPr>
              <a:buFont typeface="Wingdings" panose="05000000000000000000" pitchFamily="2" charset="2"/>
              <a:buChar char="§"/>
            </a:pPr>
            <a:endParaRPr lang="en-US" sz="1600" dirty="0"/>
          </a:p>
        </p:txBody>
      </p:sp>
      <p:sp>
        <p:nvSpPr>
          <p:cNvPr id="14" name="TextBox 13">
            <a:extLst>
              <a:ext uri="{FF2B5EF4-FFF2-40B4-BE49-F238E27FC236}">
                <a16:creationId xmlns:a16="http://schemas.microsoft.com/office/drawing/2014/main" id="{02F8FFA1-9EB1-4EDD-A32F-42B932384226}"/>
              </a:ext>
            </a:extLst>
          </p:cNvPr>
          <p:cNvSpPr txBox="1"/>
          <p:nvPr/>
        </p:nvSpPr>
        <p:spPr>
          <a:xfrm>
            <a:off x="5640265" y="2971800"/>
            <a:ext cx="914400" cy="914400"/>
          </a:xfrm>
          <a:prstGeom prst="rect">
            <a:avLst/>
          </a:prstGeom>
          <a:noFill/>
        </p:spPr>
        <p:txBody>
          <a:bodyPr wrap="square" rtlCol="0">
            <a:spAutoFit/>
          </a:bodyPr>
          <a:lstStyle/>
          <a:p>
            <a:endParaRPr lang="en-US" dirty="0"/>
          </a:p>
        </p:txBody>
      </p:sp>
      <p:sp>
        <p:nvSpPr>
          <p:cNvPr id="9" name="TextBox 8">
            <a:extLst>
              <a:ext uri="{FF2B5EF4-FFF2-40B4-BE49-F238E27FC236}">
                <a16:creationId xmlns:a16="http://schemas.microsoft.com/office/drawing/2014/main" id="{52753F2B-7F5C-1AEA-E797-8F1440C3B29A}"/>
              </a:ext>
            </a:extLst>
          </p:cNvPr>
          <p:cNvSpPr txBox="1"/>
          <p:nvPr/>
        </p:nvSpPr>
        <p:spPr>
          <a:xfrm>
            <a:off x="1097281" y="1463040"/>
            <a:ext cx="4023360" cy="3970318"/>
          </a:xfrm>
          <a:prstGeom prst="rect">
            <a:avLst/>
          </a:prstGeom>
          <a:noFill/>
        </p:spPr>
        <p:txBody>
          <a:bodyPr wrap="square" rtlCol="0">
            <a:spAutoFit/>
          </a:bodyPr>
          <a:lstStyle/>
          <a:p>
            <a:pPr marL="285750" indent="-285750">
              <a:buFont typeface="Wingdings" panose="05000000000000000000" pitchFamily="2" charset="2"/>
              <a:buChar char="§"/>
            </a:pPr>
            <a:r>
              <a:rPr lang="en-US" dirty="0"/>
              <a:t>The Treasury bond index has declined 27.8% since its peak in 2021.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U.S. Treasuries have returned their worst performance since 1788.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value of U.S. fixed income markets was $53.7T at the end of June, a larger market cap than that of U.S. equities. Retirement accounts, pension funds, insurance carriers, and banks hold large amounts of fixed income securities.</a:t>
            </a:r>
          </a:p>
          <a:p>
            <a:pPr marL="285750" indent="-285750">
              <a:buFont typeface="Wingdings" panose="05000000000000000000" pitchFamily="2" charset="2"/>
              <a:buChar char="§"/>
            </a:pPr>
            <a:endParaRPr lang="en-US" dirty="0"/>
          </a:p>
        </p:txBody>
      </p:sp>
      <p:sp>
        <p:nvSpPr>
          <p:cNvPr id="12" name="TextBox 11">
            <a:extLst>
              <a:ext uri="{FF2B5EF4-FFF2-40B4-BE49-F238E27FC236}">
                <a16:creationId xmlns:a16="http://schemas.microsoft.com/office/drawing/2014/main" id="{7A010CB1-195E-D352-D4AA-3641054F2743}"/>
              </a:ext>
            </a:extLst>
          </p:cNvPr>
          <p:cNvSpPr txBox="1"/>
          <p:nvPr/>
        </p:nvSpPr>
        <p:spPr>
          <a:xfrm>
            <a:off x="10014858" y="6035040"/>
            <a:ext cx="1395480" cy="215444"/>
          </a:xfrm>
          <a:prstGeom prst="rect">
            <a:avLst/>
          </a:prstGeom>
          <a:noFill/>
        </p:spPr>
        <p:txBody>
          <a:bodyPr wrap="square" rtlCol="0">
            <a:spAutoFit/>
          </a:bodyPr>
          <a:lstStyle/>
          <a:p>
            <a:r>
              <a:rPr lang="en-US" sz="800" dirty="0"/>
              <a:t>Source: Bloomberg, SIFMA</a:t>
            </a:r>
          </a:p>
        </p:txBody>
      </p:sp>
      <p:graphicFrame>
        <p:nvGraphicFramePr>
          <p:cNvPr id="5" name="Chart 4">
            <a:extLst>
              <a:ext uri="{FF2B5EF4-FFF2-40B4-BE49-F238E27FC236}">
                <a16:creationId xmlns:a16="http://schemas.microsoft.com/office/drawing/2014/main" id="{143E8B61-FB2C-E358-E21B-696968168EC7}"/>
              </a:ext>
            </a:extLst>
          </p:cNvPr>
          <p:cNvGraphicFramePr>
            <a:graphicFrameLocks/>
          </p:cNvGraphicFramePr>
          <p:nvPr>
            <p:extLst>
              <p:ext uri="{D42A27DB-BD31-4B8C-83A1-F6EECF244321}">
                <p14:modId xmlns:p14="http://schemas.microsoft.com/office/powerpoint/2010/main" val="1890475665"/>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0088148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6DB248D3-1791-0327-1567-3390B5E2120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9" name="Rectangle 8">
            <a:extLst>
              <a:ext uri="{FF2B5EF4-FFF2-40B4-BE49-F238E27FC236}">
                <a16:creationId xmlns:a16="http://schemas.microsoft.com/office/drawing/2014/main" id="{579BD134-D73D-6C77-408E-EDEB4870C04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98594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Reality Has Kicked In and It’s Time to Get to Work </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7" name="Content Placeholder 2">
            <a:extLst>
              <a:ext uri="{FF2B5EF4-FFF2-40B4-BE49-F238E27FC236}">
                <a16:creationId xmlns:a16="http://schemas.microsoft.com/office/drawing/2014/main" id="{C0BFF4D7-7C7D-427E-A81D-78F476D98B2C}"/>
              </a:ext>
            </a:extLst>
          </p:cNvPr>
          <p:cNvSpPr txBox="1">
            <a:spLocks/>
          </p:cNvSpPr>
          <p:nvPr/>
        </p:nvSpPr>
        <p:spPr>
          <a:xfrm>
            <a:off x="1216512" y="1691074"/>
            <a:ext cx="2474808" cy="388781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600" dirty="0"/>
          </a:p>
          <a:p>
            <a:endParaRPr lang="en-US" sz="1600" dirty="0"/>
          </a:p>
          <a:p>
            <a:endParaRPr lang="en-US" sz="1600" dirty="0">
              <a:highlight>
                <a:srgbClr val="FFFF00"/>
              </a:highlight>
            </a:endParaRPr>
          </a:p>
        </p:txBody>
      </p:sp>
      <p:pic>
        <p:nvPicPr>
          <p:cNvPr id="1026" name="Picture 2" descr="5 Ways To Beat The Snooze Button">
            <a:extLst>
              <a:ext uri="{FF2B5EF4-FFF2-40B4-BE49-F238E27FC236}">
                <a16:creationId xmlns:a16="http://schemas.microsoft.com/office/drawing/2014/main" id="{14B90327-B69B-6D26-2B21-83102A675C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8868" y="1554480"/>
            <a:ext cx="8274264"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78284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0B1094EC-C456-5B14-B783-9FD469C529D2}"/>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923D164B-8962-D7B2-0F37-05EEFA292BF7}"/>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4218034"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U.S. GDP Growth Rate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11" name="TextBox 10">
            <a:extLst>
              <a:ext uri="{FF2B5EF4-FFF2-40B4-BE49-F238E27FC236}">
                <a16:creationId xmlns:a16="http://schemas.microsoft.com/office/drawing/2014/main" id="{9BC887C2-B814-FC64-9B43-7247441B2248}"/>
              </a:ext>
            </a:extLst>
          </p:cNvPr>
          <p:cNvSpPr txBox="1"/>
          <p:nvPr/>
        </p:nvSpPr>
        <p:spPr>
          <a:xfrm>
            <a:off x="1097279" y="1463040"/>
            <a:ext cx="4023360" cy="3416320"/>
          </a:xfrm>
          <a:prstGeom prst="rect">
            <a:avLst/>
          </a:prstGeom>
          <a:noFill/>
        </p:spPr>
        <p:txBody>
          <a:bodyPr wrap="square" rtlCol="0">
            <a:spAutoFit/>
          </a:bodyPr>
          <a:lstStyle/>
          <a:p>
            <a:pPr marL="285750" indent="-285750">
              <a:buFont typeface="Wingdings" panose="05000000000000000000" pitchFamily="2" charset="2"/>
              <a:buChar char="§"/>
            </a:pPr>
            <a:r>
              <a:rPr lang="en-US" dirty="0"/>
              <a:t>After a robust GDP growth rate of 7.0% in Q4 2021, the U.S. entered a mild recession in the first two quarters of 2022 with a Q1 print of     -1.6% and a Q2 print of -0.6%.</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most recent Q3 GDP growth rate print was 2.6%, benefiting partially from a narrowing trade deficit.</a:t>
            </a:r>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sp>
        <p:nvSpPr>
          <p:cNvPr id="2" name="TextBox 1">
            <a:extLst>
              <a:ext uri="{FF2B5EF4-FFF2-40B4-BE49-F238E27FC236}">
                <a16:creationId xmlns:a16="http://schemas.microsoft.com/office/drawing/2014/main" id="{BB74971A-F375-434A-5E7C-D88B7CCE4D61}"/>
              </a:ext>
            </a:extLst>
          </p:cNvPr>
          <p:cNvSpPr txBox="1"/>
          <p:nvPr/>
        </p:nvSpPr>
        <p:spPr>
          <a:xfrm>
            <a:off x="7279413" y="5818768"/>
            <a:ext cx="1478289" cy="230832"/>
          </a:xfrm>
          <a:prstGeom prst="rect">
            <a:avLst/>
          </a:prstGeom>
          <a:noFill/>
        </p:spPr>
        <p:txBody>
          <a:bodyPr wrap="square" rtlCol="0">
            <a:spAutoFit/>
          </a:bodyPr>
          <a:lstStyle/>
          <a:p>
            <a:r>
              <a:rPr lang="en-US" sz="900" i="1" dirty="0"/>
              <a:t>Grey bars indicate recession</a:t>
            </a:r>
          </a:p>
        </p:txBody>
      </p:sp>
      <p:sp>
        <p:nvSpPr>
          <p:cNvPr id="12" name="TextBox 11">
            <a:extLst>
              <a:ext uri="{FF2B5EF4-FFF2-40B4-BE49-F238E27FC236}">
                <a16:creationId xmlns:a16="http://schemas.microsoft.com/office/drawing/2014/main" id="{27C735D7-5551-292F-534E-04CD760EC08B}"/>
              </a:ext>
            </a:extLst>
          </p:cNvPr>
          <p:cNvSpPr txBox="1"/>
          <p:nvPr/>
        </p:nvSpPr>
        <p:spPr>
          <a:xfrm>
            <a:off x="10164726" y="5982643"/>
            <a:ext cx="1095115" cy="215444"/>
          </a:xfrm>
          <a:prstGeom prst="rect">
            <a:avLst/>
          </a:prstGeom>
          <a:noFill/>
        </p:spPr>
        <p:txBody>
          <a:bodyPr wrap="square" rtlCol="0">
            <a:spAutoFit/>
          </a:bodyPr>
          <a:lstStyle/>
          <a:p>
            <a:r>
              <a:rPr lang="en-US" sz="800" dirty="0"/>
              <a:t>Source: St. Louis Fed</a:t>
            </a:r>
          </a:p>
        </p:txBody>
      </p:sp>
      <p:graphicFrame>
        <p:nvGraphicFramePr>
          <p:cNvPr id="4" name="Chart 3">
            <a:extLst>
              <a:ext uri="{FF2B5EF4-FFF2-40B4-BE49-F238E27FC236}">
                <a16:creationId xmlns:a16="http://schemas.microsoft.com/office/drawing/2014/main" id="{266EDBC1-200B-21DE-D619-95FE9A6F82B7}"/>
              </a:ext>
            </a:extLst>
          </p:cNvPr>
          <p:cNvGraphicFramePr>
            <a:graphicFrameLocks/>
          </p:cNvGraphicFramePr>
          <p:nvPr>
            <p:extLst>
              <p:ext uri="{D42A27DB-BD31-4B8C-83A1-F6EECF244321}">
                <p14:modId xmlns:p14="http://schemas.microsoft.com/office/powerpoint/2010/main" val="1548842599"/>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25274AE4-D210-7888-BEF0-74E3468BC17D}"/>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
        <p:nvSpPr>
          <p:cNvPr id="6" name="TextBox 5">
            <a:extLst>
              <a:ext uri="{FF2B5EF4-FFF2-40B4-BE49-F238E27FC236}">
                <a16:creationId xmlns:a16="http://schemas.microsoft.com/office/drawing/2014/main" id="{B431C276-03ED-A0D3-F037-AC4D11F6AEAA}"/>
              </a:ext>
            </a:extLst>
          </p:cNvPr>
          <p:cNvSpPr txBox="1"/>
          <p:nvPr/>
        </p:nvSpPr>
        <p:spPr>
          <a:xfrm>
            <a:off x="10058400" y="6035040"/>
            <a:ext cx="1316274" cy="215444"/>
          </a:xfrm>
          <a:prstGeom prst="rect">
            <a:avLst/>
          </a:prstGeom>
          <a:noFill/>
        </p:spPr>
        <p:txBody>
          <a:bodyPr wrap="square" rtlCol="0">
            <a:spAutoFit/>
          </a:bodyPr>
          <a:lstStyle/>
          <a:p>
            <a:r>
              <a:rPr lang="en-US" sz="800" dirty="0"/>
              <a:t>Source: Trading Economics</a:t>
            </a:r>
          </a:p>
        </p:txBody>
      </p:sp>
    </p:spTree>
    <p:extLst>
      <p:ext uri="{BB962C8B-B14F-4D97-AF65-F5344CB8AC3E}">
        <p14:creationId xmlns:p14="http://schemas.microsoft.com/office/powerpoint/2010/main" val="24325260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BE0687CC-95DC-DDA4-83E7-DC917C607648}"/>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7E365AB3-3B24-3DB8-D2FA-0CFF641B3109}"/>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329775"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Manufacturing and Services PMI</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2" name="TextBox 1">
            <a:extLst>
              <a:ext uri="{FF2B5EF4-FFF2-40B4-BE49-F238E27FC236}">
                <a16:creationId xmlns:a16="http://schemas.microsoft.com/office/drawing/2014/main" id="{1F303431-56D5-F868-3D99-0B0CAE3105FC}"/>
              </a:ext>
            </a:extLst>
          </p:cNvPr>
          <p:cNvSpPr txBox="1"/>
          <p:nvPr/>
        </p:nvSpPr>
        <p:spPr>
          <a:xfrm>
            <a:off x="1097280" y="1463040"/>
            <a:ext cx="4023360" cy="4247317"/>
          </a:xfrm>
          <a:prstGeom prst="rect">
            <a:avLst/>
          </a:prstGeom>
          <a:noFill/>
        </p:spPr>
        <p:txBody>
          <a:bodyPr wrap="square" rtlCol="0">
            <a:spAutoFit/>
          </a:bodyPr>
          <a:lstStyle/>
          <a:p>
            <a:pPr marL="285750" indent="-285750">
              <a:buFont typeface="Wingdings" panose="05000000000000000000" pitchFamily="2" charset="2"/>
              <a:buChar char="§"/>
            </a:pPr>
            <a:r>
              <a:rPr lang="en-US" sz="1800" dirty="0"/>
              <a:t>The Manufacturing and Services PMI Indices measure an assortment of industrial production and service sector activity. A measurement above 50 represents expansion,</a:t>
            </a:r>
            <a:r>
              <a:rPr lang="en-US" dirty="0"/>
              <a:t> while a measurement below 50 represents contraction. </a:t>
            </a:r>
            <a:endParaRPr lang="en-US" sz="1800" dirty="0"/>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sz="1800" dirty="0"/>
              <a:t>The ISM Manufacturing Index has been in a declining trend over the </a:t>
            </a:r>
            <a:r>
              <a:rPr lang="en-US" dirty="0"/>
              <a:t>last</a:t>
            </a:r>
            <a:r>
              <a:rPr lang="en-US" sz="1800" dirty="0"/>
              <a:t> 18 months but remains slightly positive at </a:t>
            </a:r>
            <a:r>
              <a:rPr lang="en-US" dirty="0"/>
              <a:t>50.2</a:t>
            </a:r>
            <a:r>
              <a:rPr lang="en-US" sz="1800" dirty="0"/>
              <a:t>.</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ISM Services Index is declining also but is still in expansion at 56.7. </a:t>
            </a:r>
          </a:p>
        </p:txBody>
      </p:sp>
      <p:sp>
        <p:nvSpPr>
          <p:cNvPr id="8" name="TextBox 7">
            <a:extLst>
              <a:ext uri="{FF2B5EF4-FFF2-40B4-BE49-F238E27FC236}">
                <a16:creationId xmlns:a16="http://schemas.microsoft.com/office/drawing/2014/main" id="{25112F68-3694-303F-A1C7-40599CF4A3CE}"/>
              </a:ext>
            </a:extLst>
          </p:cNvPr>
          <p:cNvSpPr txBox="1"/>
          <p:nvPr/>
        </p:nvSpPr>
        <p:spPr>
          <a:xfrm>
            <a:off x="9509760" y="6035040"/>
            <a:ext cx="1913822" cy="215444"/>
          </a:xfrm>
          <a:prstGeom prst="rect">
            <a:avLst/>
          </a:prstGeom>
          <a:noFill/>
        </p:spPr>
        <p:txBody>
          <a:bodyPr wrap="square" rtlCol="0">
            <a:spAutoFit/>
          </a:bodyPr>
          <a:lstStyle/>
          <a:p>
            <a:r>
              <a:rPr lang="en-US" sz="800" dirty="0"/>
              <a:t>Source: St. Louis Fed, Trading Economics</a:t>
            </a:r>
          </a:p>
        </p:txBody>
      </p:sp>
      <p:graphicFrame>
        <p:nvGraphicFramePr>
          <p:cNvPr id="5" name="Chart 4">
            <a:extLst>
              <a:ext uri="{FF2B5EF4-FFF2-40B4-BE49-F238E27FC236}">
                <a16:creationId xmlns:a16="http://schemas.microsoft.com/office/drawing/2014/main" id="{C12BF17A-9E2A-A991-2666-3F1113086EA7}"/>
              </a:ext>
            </a:extLst>
          </p:cNvPr>
          <p:cNvGraphicFramePr>
            <a:graphicFrameLocks/>
          </p:cNvGraphicFramePr>
          <p:nvPr>
            <p:extLst>
              <p:ext uri="{D42A27DB-BD31-4B8C-83A1-F6EECF244321}">
                <p14:modId xmlns:p14="http://schemas.microsoft.com/office/powerpoint/2010/main" val="1329460824"/>
              </p:ext>
            </p:extLst>
          </p:nvPr>
        </p:nvGraphicFramePr>
        <p:xfrm>
          <a:off x="5120640" y="3657600"/>
          <a:ext cx="6126480" cy="2379141"/>
        </p:xfrm>
        <a:graphic>
          <a:graphicData uri="http://schemas.openxmlformats.org/drawingml/2006/chart">
            <c:chart xmlns:c="http://schemas.openxmlformats.org/drawingml/2006/chart" xmlns:r="http://schemas.openxmlformats.org/officeDocument/2006/relationships" r:id="rId5"/>
          </a:graphicData>
        </a:graphic>
      </p:graphicFrame>
      <p:cxnSp>
        <p:nvCxnSpPr>
          <p:cNvPr id="15" name="Straight Connector 14">
            <a:extLst>
              <a:ext uri="{FF2B5EF4-FFF2-40B4-BE49-F238E27FC236}">
                <a16:creationId xmlns:a16="http://schemas.microsoft.com/office/drawing/2014/main" id="{33952097-E20D-5B9A-045E-AC1B66E701C5}"/>
              </a:ext>
            </a:extLst>
          </p:cNvPr>
          <p:cNvCxnSpPr>
            <a:cxnSpLocks/>
          </p:cNvCxnSpPr>
          <p:nvPr/>
        </p:nvCxnSpPr>
        <p:spPr>
          <a:xfrm>
            <a:off x="5475642" y="4927912"/>
            <a:ext cx="5703240" cy="0"/>
          </a:xfrm>
          <a:prstGeom prst="line">
            <a:avLst/>
          </a:prstGeom>
        </p:spPr>
        <p:style>
          <a:lnRef idx="1">
            <a:schemeClr val="dk1"/>
          </a:lnRef>
          <a:fillRef idx="0">
            <a:schemeClr val="dk1"/>
          </a:fillRef>
          <a:effectRef idx="0">
            <a:schemeClr val="dk1"/>
          </a:effectRef>
          <a:fontRef idx="minor">
            <a:schemeClr val="tx1"/>
          </a:fontRef>
        </p:style>
      </p:cxnSp>
      <p:graphicFrame>
        <p:nvGraphicFramePr>
          <p:cNvPr id="19" name="Chart 18">
            <a:extLst>
              <a:ext uri="{FF2B5EF4-FFF2-40B4-BE49-F238E27FC236}">
                <a16:creationId xmlns:a16="http://schemas.microsoft.com/office/drawing/2014/main" id="{6AD3B7F2-1371-84C5-7728-A73B4BBC0A58}"/>
              </a:ext>
            </a:extLst>
          </p:cNvPr>
          <p:cNvGraphicFramePr>
            <a:graphicFrameLocks/>
          </p:cNvGraphicFramePr>
          <p:nvPr>
            <p:extLst>
              <p:ext uri="{D42A27DB-BD31-4B8C-83A1-F6EECF244321}">
                <p14:modId xmlns:p14="http://schemas.microsoft.com/office/powerpoint/2010/main" val="1426433673"/>
              </p:ext>
            </p:extLst>
          </p:nvPr>
        </p:nvGraphicFramePr>
        <p:xfrm>
          <a:off x="5120640" y="1371600"/>
          <a:ext cx="6035040" cy="237744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32689561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9F532C1-C402-D442-BA17-F7C3006A2E91}"/>
              </a:ext>
            </a:extLst>
          </p:cNvPr>
          <p:cNvPicPr>
            <a:picLocks noGrp="1" noChangeAspect="1"/>
          </p:cNvPicPr>
          <p:nvPr>
            <p:ph type="pic" sz="quarter" idx="13"/>
          </p:nvPr>
        </p:nvPicPr>
        <p:blipFill>
          <a:blip r:embed="rId3"/>
          <a:srcRect t="24972" b="24972"/>
          <a:stretch>
            <a:fillRect/>
          </a:stretch>
        </p:blipFill>
        <p:spPr>
          <a:xfrm>
            <a:off x="152400" y="144173"/>
            <a:ext cx="11887200" cy="6569647"/>
          </a:xfrm>
          <a:solidFill>
            <a:schemeClr val="bg1"/>
          </a:solidFill>
          <a:ln>
            <a:noFill/>
          </a:ln>
        </p:spPr>
      </p:pic>
      <p:sp>
        <p:nvSpPr>
          <p:cNvPr id="5" name="Rectangle 4">
            <a:extLst>
              <a:ext uri="{FF2B5EF4-FFF2-40B4-BE49-F238E27FC236}">
                <a16:creationId xmlns:a16="http://schemas.microsoft.com/office/drawing/2014/main" id="{D53F3A8D-6649-4B85-B75E-EBB3C3F3578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2678"/>
            <a:ext cx="7669904" cy="412041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2" name="Content Placeholder 2">
            <a:extLst>
              <a:ext uri="{FF2B5EF4-FFF2-40B4-BE49-F238E27FC236}">
                <a16:creationId xmlns:a16="http://schemas.microsoft.com/office/drawing/2014/main" id="{EABC299C-61AB-4839-81B9-B92926884313}"/>
              </a:ext>
            </a:extLst>
          </p:cNvPr>
          <p:cNvSpPr txBox="1">
            <a:spLocks/>
          </p:cNvSpPr>
          <p:nvPr/>
        </p:nvSpPr>
        <p:spPr>
          <a:xfrm>
            <a:off x="912491" y="1470420"/>
            <a:ext cx="10367018" cy="506856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pPr marL="914400" lvl="2" indent="0">
              <a:buNone/>
            </a:pPr>
            <a:endParaRPr lang="en-US" sz="200" dirty="0"/>
          </a:p>
          <a:p>
            <a:endParaRPr lang="en-US" sz="1800" dirty="0"/>
          </a:p>
        </p:txBody>
      </p:sp>
      <p:sp>
        <p:nvSpPr>
          <p:cNvPr id="4" name="TextBox 3">
            <a:extLst>
              <a:ext uri="{FF2B5EF4-FFF2-40B4-BE49-F238E27FC236}">
                <a16:creationId xmlns:a16="http://schemas.microsoft.com/office/drawing/2014/main" id="{406C190D-21A6-4900-ADF6-F36E53FC445E}"/>
              </a:ext>
            </a:extLst>
          </p:cNvPr>
          <p:cNvSpPr txBox="1"/>
          <p:nvPr/>
        </p:nvSpPr>
        <p:spPr>
          <a:xfrm>
            <a:off x="1097280" y="731520"/>
            <a:ext cx="4916245" cy="548640"/>
          </a:xfrm>
          <a:prstGeom prst="rect">
            <a:avLst/>
          </a:prstGeom>
          <a:solidFill>
            <a:srgbClr val="BA2036"/>
          </a:solidFill>
          <a:ln>
            <a:solidFill>
              <a:srgbClr val="B80000"/>
            </a:solidFill>
          </a:ln>
        </p:spPr>
        <p:txBody>
          <a:bodyPr wrap="square" rtlCol="0">
            <a:noAutofit/>
          </a:bodyPr>
          <a:lstStyle>
            <a:defPPr>
              <a:defRPr lang="en-US"/>
            </a:defPPr>
            <a:lvl1pPr>
              <a:defRPr sz="3000">
                <a:solidFill>
                  <a:schemeClr val="bg1"/>
                </a:solidFill>
              </a:defRPr>
            </a:lvl1pPr>
          </a:lstStyle>
          <a:p>
            <a:r>
              <a:rPr lang="en-US" dirty="0"/>
              <a:t>Last Year’s Political Predictions</a:t>
            </a:r>
          </a:p>
        </p:txBody>
      </p:sp>
      <p:sp>
        <p:nvSpPr>
          <p:cNvPr id="7" name="TextBox 6">
            <a:extLst>
              <a:ext uri="{FF2B5EF4-FFF2-40B4-BE49-F238E27FC236}">
                <a16:creationId xmlns:a16="http://schemas.microsoft.com/office/drawing/2014/main" id="{66EFC46F-2734-EF2C-76A9-100C064478EA}"/>
              </a:ext>
            </a:extLst>
          </p:cNvPr>
          <p:cNvSpPr txBox="1"/>
          <p:nvPr/>
        </p:nvSpPr>
        <p:spPr>
          <a:xfrm>
            <a:off x="1097280" y="1371600"/>
            <a:ext cx="10090789" cy="4719241"/>
          </a:xfrm>
          <a:prstGeom prst="rect">
            <a:avLst/>
          </a:prstGeom>
          <a:noFill/>
        </p:spPr>
        <p:txBody>
          <a:bodyPr wrap="square" rtlCol="0">
            <a:spAutoFit/>
          </a:bodyPr>
          <a:lstStyle/>
          <a:p>
            <a:pPr>
              <a:spcAft>
                <a:spcPts val="800"/>
              </a:spcAft>
            </a:pPr>
            <a:r>
              <a:rPr lang="en-US" sz="2400" b="1" u="sng" dirty="0"/>
              <a:t>Predictions That Hit the Bullseye</a:t>
            </a:r>
            <a:endParaRPr lang="en-US" dirty="0"/>
          </a:p>
          <a:p>
            <a:pPr marL="342900" indent="-342900">
              <a:spcAft>
                <a:spcPts val="800"/>
              </a:spcAft>
              <a:buFont typeface="Wingdings" panose="05000000000000000000" pitchFamily="2" charset="2"/>
              <a:buChar char="§"/>
            </a:pPr>
            <a:r>
              <a:rPr lang="en-US" sz="1600" dirty="0"/>
              <a:t>Predicted: The President's proposed $3.5T Build Back Better Plan would continue to have great difficulty getting passed, but it would have to accept Senator Manchin’s demands.</a:t>
            </a:r>
          </a:p>
          <a:p>
            <a:pPr marL="800100" lvl="1" indent="-342900">
              <a:spcAft>
                <a:spcPts val="800"/>
              </a:spcAft>
              <a:buFont typeface="Courier New" panose="02070309020205020404" pitchFamily="49" charset="0"/>
              <a:buChar char="o"/>
            </a:pPr>
            <a:r>
              <a:rPr lang="en-US" sz="1600" dirty="0"/>
              <a:t>Outcome: Senator Manchin got his ways and the Bill passed was the Inflation Reduction Act.</a:t>
            </a:r>
          </a:p>
          <a:p>
            <a:pPr marL="342900" indent="-342900">
              <a:spcAft>
                <a:spcPts val="800"/>
              </a:spcAft>
              <a:buFont typeface="Wingdings" panose="05000000000000000000" pitchFamily="2" charset="2"/>
              <a:buChar char="§"/>
            </a:pPr>
            <a:r>
              <a:rPr lang="en-US" sz="1600" dirty="0"/>
              <a:t>Predicted: There would be a hodge-podge of different tax increases, but there would be no meaningful increase in capital gains or corporate rates other than the 15% minimum global tax rate.</a:t>
            </a:r>
          </a:p>
          <a:p>
            <a:pPr marL="800100" lvl="1" indent="-342900">
              <a:spcAft>
                <a:spcPts val="800"/>
              </a:spcAft>
              <a:buFont typeface="Courier New" panose="02070309020205020404" pitchFamily="49" charset="0"/>
              <a:buChar char="o"/>
            </a:pPr>
            <a:r>
              <a:rPr lang="en-US" sz="1600" dirty="0"/>
              <a:t>Outcome: This is exactly what occurred in the Inflation Reduction Act.</a:t>
            </a:r>
          </a:p>
          <a:p>
            <a:pPr marL="342900" indent="-342900">
              <a:spcAft>
                <a:spcPts val="800"/>
              </a:spcAft>
              <a:buFont typeface="Wingdings" panose="05000000000000000000" pitchFamily="2" charset="2"/>
              <a:buChar char="§"/>
            </a:pPr>
            <a:r>
              <a:rPr lang="en-US" sz="1600" dirty="0"/>
              <a:t>Predicted: The Infrastructure Bill would get passed with the help of Republicans in the Senate.</a:t>
            </a:r>
          </a:p>
          <a:p>
            <a:pPr marL="800100" lvl="1" indent="-342900">
              <a:spcAft>
                <a:spcPts val="800"/>
              </a:spcAft>
              <a:buFont typeface="Courier New" panose="02070309020205020404" pitchFamily="49" charset="0"/>
              <a:buChar char="o"/>
            </a:pPr>
            <a:r>
              <a:rPr lang="en-US" sz="1600" dirty="0"/>
              <a:t>Outcome: The Infrastructure Bill eventually got passed at $550B with the help of Republicans.</a:t>
            </a:r>
          </a:p>
          <a:p>
            <a:pPr marL="342900" indent="-342900">
              <a:spcAft>
                <a:spcPts val="800"/>
              </a:spcAft>
              <a:buFont typeface="Wingdings" panose="05000000000000000000" pitchFamily="2" charset="2"/>
              <a:buChar char="§"/>
            </a:pPr>
            <a:r>
              <a:rPr lang="en-US" sz="1600" dirty="0"/>
              <a:t>Predicted: Green energy initiatives and tax credits would be included in the Build Back Better plan.</a:t>
            </a:r>
          </a:p>
          <a:p>
            <a:pPr marL="800100" lvl="1" indent="-342900">
              <a:spcAft>
                <a:spcPts val="800"/>
              </a:spcAft>
              <a:buFont typeface="Courier New" panose="02070309020205020404" pitchFamily="49" charset="0"/>
              <a:buChar char="o"/>
            </a:pPr>
            <a:r>
              <a:rPr lang="en-US" sz="1600" dirty="0"/>
              <a:t>Outcome: Green energy initiatives and tax credits got passed in the Inflation Reduction Act.</a:t>
            </a:r>
          </a:p>
          <a:p>
            <a:pPr marL="342900" indent="-342900">
              <a:spcAft>
                <a:spcPts val="800"/>
              </a:spcAft>
              <a:buFont typeface="Wingdings" panose="05000000000000000000" pitchFamily="2" charset="2"/>
              <a:buChar char="§"/>
            </a:pPr>
            <a:r>
              <a:rPr lang="en-US" sz="1600" dirty="0"/>
              <a:t>Predicted: The struggle between the Progressives and moderate Democrats will worsen after the election victory by Governor Youngkin. </a:t>
            </a:r>
          </a:p>
          <a:p>
            <a:pPr marL="800100" lvl="1" indent="-342900">
              <a:spcAft>
                <a:spcPts val="800"/>
              </a:spcAft>
              <a:buFont typeface="Courier New" panose="02070309020205020404" pitchFamily="49" charset="0"/>
              <a:buChar char="o"/>
            </a:pPr>
            <a:r>
              <a:rPr lang="en-US" sz="1600" dirty="0"/>
              <a:t>Outcome: Tensions between Progressives and the few remaining moderate Democrats increased.</a:t>
            </a:r>
          </a:p>
        </p:txBody>
      </p:sp>
    </p:spTree>
    <p:extLst>
      <p:ext uri="{BB962C8B-B14F-4D97-AF65-F5344CB8AC3E}">
        <p14:creationId xmlns:p14="http://schemas.microsoft.com/office/powerpoint/2010/main" val="138522516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B2B100A4-1C2B-FFB6-E2AB-23D4ED9D0E7C}"/>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967EB0CA-3077-0D7B-C8D8-0700C7400C5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432767"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U.S. Retail Sales Have Steadied But Are Shifting</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14" name="TextBox 13">
            <a:extLst>
              <a:ext uri="{FF2B5EF4-FFF2-40B4-BE49-F238E27FC236}">
                <a16:creationId xmlns:a16="http://schemas.microsoft.com/office/drawing/2014/main" id="{11EF37D0-4292-791A-CC4B-31C8074998E3}"/>
              </a:ext>
            </a:extLst>
          </p:cNvPr>
          <p:cNvSpPr txBox="1"/>
          <p:nvPr/>
        </p:nvSpPr>
        <p:spPr>
          <a:xfrm>
            <a:off x="1097280" y="1463040"/>
            <a:ext cx="4023360" cy="3693319"/>
          </a:xfrm>
          <a:prstGeom prst="rect">
            <a:avLst/>
          </a:prstGeom>
          <a:noFill/>
        </p:spPr>
        <p:txBody>
          <a:bodyPr wrap="square" rtlCol="0">
            <a:spAutoFit/>
          </a:bodyPr>
          <a:lstStyle/>
          <a:p>
            <a:pPr marL="285750" indent="-285750">
              <a:buFont typeface="Wingdings" panose="05000000000000000000" pitchFamily="2" charset="2"/>
              <a:buChar char="§"/>
            </a:pPr>
            <a:r>
              <a:rPr lang="en-US" sz="1800" dirty="0"/>
              <a:t>After wild swings during the COVID lockdowns and stimulus payouts, retail sales have normalized.</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sz="1800" dirty="0"/>
              <a:t>Consumers have been spending at a decent pace, but spending has shifted from goods to experiences (</a:t>
            </a:r>
            <a:r>
              <a:rPr lang="en-US" dirty="0"/>
              <a:t>e</a:t>
            </a:r>
            <a:r>
              <a:rPr lang="en-US" sz="1800" dirty="0"/>
              <a:t>.g., restaurants, concerts, gyms).</a:t>
            </a:r>
          </a:p>
          <a:p>
            <a:pPr marL="285750" indent="-285750">
              <a:buFont typeface="Arial" panose="020B0604020202020204" pitchFamily="34" charset="0"/>
              <a:buChar char="•"/>
            </a:pPr>
            <a:endParaRPr lang="en-US" dirty="0"/>
          </a:p>
          <a:p>
            <a:pPr marL="285750" indent="-285750">
              <a:buFont typeface="Wingdings" panose="05000000000000000000" pitchFamily="2" charset="2"/>
              <a:buChar char="§"/>
            </a:pPr>
            <a:r>
              <a:rPr lang="en-US" dirty="0"/>
              <a:t>Some consumers have had to shift a greater portion of spending to essential items like gasoline and groceries. </a:t>
            </a:r>
          </a:p>
        </p:txBody>
      </p:sp>
      <p:sp>
        <p:nvSpPr>
          <p:cNvPr id="4" name="TextBox 3">
            <a:extLst>
              <a:ext uri="{FF2B5EF4-FFF2-40B4-BE49-F238E27FC236}">
                <a16:creationId xmlns:a16="http://schemas.microsoft.com/office/drawing/2014/main" id="{331B012D-5979-00DB-48E6-8F9784A5FE6B}"/>
              </a:ext>
            </a:extLst>
          </p:cNvPr>
          <p:cNvSpPr txBox="1"/>
          <p:nvPr/>
        </p:nvSpPr>
        <p:spPr>
          <a:xfrm>
            <a:off x="10332720" y="6035040"/>
            <a:ext cx="1095115" cy="215444"/>
          </a:xfrm>
          <a:prstGeom prst="rect">
            <a:avLst/>
          </a:prstGeom>
          <a:noFill/>
        </p:spPr>
        <p:txBody>
          <a:bodyPr wrap="square" rtlCol="0">
            <a:spAutoFit/>
          </a:bodyPr>
          <a:lstStyle/>
          <a:p>
            <a:r>
              <a:rPr lang="en-US" sz="800" dirty="0"/>
              <a:t>Source: St. Louis Fed</a:t>
            </a:r>
          </a:p>
        </p:txBody>
      </p:sp>
      <p:graphicFrame>
        <p:nvGraphicFramePr>
          <p:cNvPr id="5" name="Chart 4">
            <a:extLst>
              <a:ext uri="{FF2B5EF4-FFF2-40B4-BE49-F238E27FC236}">
                <a16:creationId xmlns:a16="http://schemas.microsoft.com/office/drawing/2014/main" id="{2835B8BD-76AC-F7CC-0B01-E59469F3EB93}"/>
              </a:ext>
            </a:extLst>
          </p:cNvPr>
          <p:cNvGraphicFramePr>
            <a:graphicFrameLocks/>
          </p:cNvGraphicFramePr>
          <p:nvPr>
            <p:extLst>
              <p:ext uri="{D42A27DB-BD31-4B8C-83A1-F6EECF244321}">
                <p14:modId xmlns:p14="http://schemas.microsoft.com/office/powerpoint/2010/main" val="1407486101"/>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3990721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C6BFC634-439A-6FEB-96C7-B347F6A5AE06}"/>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12309B47-19E0-EFB8-0F19-56BF42F30FB6}"/>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392572"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Unemployment Has Returned to Historic Lows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4" name="TextBox 3">
            <a:extLst>
              <a:ext uri="{FF2B5EF4-FFF2-40B4-BE49-F238E27FC236}">
                <a16:creationId xmlns:a16="http://schemas.microsoft.com/office/drawing/2014/main" id="{4ABF0D19-74EB-1D49-ECA9-E128AF9DADB6}"/>
              </a:ext>
            </a:extLst>
          </p:cNvPr>
          <p:cNvSpPr txBox="1"/>
          <p:nvPr/>
        </p:nvSpPr>
        <p:spPr>
          <a:xfrm>
            <a:off x="1097280" y="1463040"/>
            <a:ext cx="4023360" cy="4247317"/>
          </a:xfrm>
          <a:prstGeom prst="rect">
            <a:avLst/>
          </a:prstGeom>
          <a:noFill/>
        </p:spPr>
        <p:txBody>
          <a:bodyPr wrap="square" rtlCol="0">
            <a:spAutoFit/>
          </a:bodyPr>
          <a:lstStyle/>
          <a:p>
            <a:pPr marL="285750" indent="-285750">
              <a:buFont typeface="Wingdings" panose="05000000000000000000" pitchFamily="2" charset="2"/>
              <a:buChar char="§"/>
            </a:pPr>
            <a:r>
              <a:rPr lang="en-US" dirty="0"/>
              <a:t>The unemployment rate has declined throughout 2022, with the economy adding 3.8MM jobs year-to-date.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current rate is 3.5%, now equaling the pre-pandemic record low.</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real unemployment rate, measured by U6 Total Unemployment, is</a:t>
            </a:r>
            <a:r>
              <a:rPr lang="en-US" dirty="0">
                <a:solidFill>
                  <a:srgbClr val="FF0000"/>
                </a:solidFill>
              </a:rPr>
              <a:t> </a:t>
            </a:r>
            <a:r>
              <a:rPr lang="en-US" dirty="0"/>
              <a:t>6.7%, slightly below the pre-pandemic rate of 6.8%.</a:t>
            </a:r>
          </a:p>
          <a:p>
            <a:pPr marL="285750" indent="-285750">
              <a:buFont typeface="Wingdings" panose="05000000000000000000" pitchFamily="2" charset="2"/>
              <a:buChar char="§"/>
            </a:pPr>
            <a:endParaRPr lang="en-US" dirty="0">
              <a:solidFill>
                <a:srgbClr val="FF0000"/>
              </a:solidFill>
            </a:endParaRPr>
          </a:p>
          <a:p>
            <a:pPr marL="285750" indent="-285750">
              <a:buFont typeface="Wingdings" panose="05000000000000000000" pitchFamily="2" charset="2"/>
              <a:buChar char="§"/>
            </a:pPr>
            <a:r>
              <a:rPr lang="en-US" dirty="0"/>
              <a:t>Remember, employment is a lagging indicator.</a:t>
            </a:r>
          </a:p>
        </p:txBody>
      </p:sp>
      <p:graphicFrame>
        <p:nvGraphicFramePr>
          <p:cNvPr id="6" name="Chart 5">
            <a:extLst>
              <a:ext uri="{FF2B5EF4-FFF2-40B4-BE49-F238E27FC236}">
                <a16:creationId xmlns:a16="http://schemas.microsoft.com/office/drawing/2014/main" id="{741A1B40-6141-17C4-B2DD-612424DAAEC9}"/>
              </a:ext>
            </a:extLst>
          </p:cNvPr>
          <p:cNvGraphicFramePr>
            <a:graphicFrameLocks/>
          </p:cNvGraphicFramePr>
          <p:nvPr>
            <p:extLst>
              <p:ext uri="{D42A27DB-BD31-4B8C-83A1-F6EECF244321}">
                <p14:modId xmlns:p14="http://schemas.microsoft.com/office/powerpoint/2010/main" val="3938872531"/>
              </p:ext>
            </p:extLst>
          </p:nvPr>
        </p:nvGraphicFramePr>
        <p:xfrm>
          <a:off x="5303520" y="1280159"/>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DED289E5-3D0B-56D6-FD95-B8DD6E7B34F1}"/>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
        <p:nvSpPr>
          <p:cNvPr id="8" name="TextBox 7">
            <a:extLst>
              <a:ext uri="{FF2B5EF4-FFF2-40B4-BE49-F238E27FC236}">
                <a16:creationId xmlns:a16="http://schemas.microsoft.com/office/drawing/2014/main" id="{CA5AB255-87A3-37B3-A03B-DF810AF92F22}"/>
              </a:ext>
            </a:extLst>
          </p:cNvPr>
          <p:cNvSpPr txBox="1"/>
          <p:nvPr/>
        </p:nvSpPr>
        <p:spPr>
          <a:xfrm>
            <a:off x="10332720" y="6035040"/>
            <a:ext cx="1095115" cy="215444"/>
          </a:xfrm>
          <a:prstGeom prst="rect">
            <a:avLst/>
          </a:prstGeom>
          <a:noFill/>
        </p:spPr>
        <p:txBody>
          <a:bodyPr wrap="square" rtlCol="0">
            <a:spAutoFit/>
          </a:bodyPr>
          <a:lstStyle/>
          <a:p>
            <a:r>
              <a:rPr lang="en-US" sz="800" dirty="0"/>
              <a:t>Source: St. Louis Fed</a:t>
            </a:r>
          </a:p>
        </p:txBody>
      </p:sp>
    </p:spTree>
    <p:extLst>
      <p:ext uri="{BB962C8B-B14F-4D97-AF65-F5344CB8AC3E}">
        <p14:creationId xmlns:p14="http://schemas.microsoft.com/office/powerpoint/2010/main" val="58827078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47784399-9715-8EC7-B871-311701631738}"/>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A70BB89D-B106-4A15-38A6-E325799E8A1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055764"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Labor Force Participation Has Not Rebounded Fully</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2" name="TextBox 1">
            <a:extLst>
              <a:ext uri="{FF2B5EF4-FFF2-40B4-BE49-F238E27FC236}">
                <a16:creationId xmlns:a16="http://schemas.microsoft.com/office/drawing/2014/main" id="{92998C04-6C5B-91D2-08A5-30217DEBCB48}"/>
              </a:ext>
            </a:extLst>
          </p:cNvPr>
          <p:cNvSpPr txBox="1"/>
          <p:nvPr/>
        </p:nvSpPr>
        <p:spPr>
          <a:xfrm>
            <a:off x="1097280" y="1463040"/>
            <a:ext cx="4027170" cy="2585323"/>
          </a:xfrm>
          <a:prstGeom prst="rect">
            <a:avLst/>
          </a:prstGeom>
          <a:noFill/>
        </p:spPr>
        <p:txBody>
          <a:bodyPr wrap="square" rtlCol="0">
            <a:spAutoFit/>
          </a:bodyPr>
          <a:lstStyle/>
          <a:p>
            <a:pPr marL="285750" indent="-285750">
              <a:buFont typeface="Wingdings" panose="05000000000000000000" pitchFamily="2" charset="2"/>
              <a:buChar char="§"/>
            </a:pPr>
            <a:r>
              <a:rPr lang="en-US" dirty="0"/>
              <a:t>Labor force participation rate is currently 62.3% after falling to 60.2% during COVID.</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rate has not recovered to pre-COVID levels of 63.4%.</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Labor participation has been declining since 2000 when it peaked at 67.2%.</a:t>
            </a:r>
          </a:p>
        </p:txBody>
      </p:sp>
      <p:graphicFrame>
        <p:nvGraphicFramePr>
          <p:cNvPr id="5" name="Chart 4">
            <a:extLst>
              <a:ext uri="{FF2B5EF4-FFF2-40B4-BE49-F238E27FC236}">
                <a16:creationId xmlns:a16="http://schemas.microsoft.com/office/drawing/2014/main" id="{E02A5155-3E5A-29D4-D655-22FB04F28D29}"/>
              </a:ext>
            </a:extLst>
          </p:cNvPr>
          <p:cNvGraphicFramePr>
            <a:graphicFrameLocks/>
          </p:cNvGraphicFramePr>
          <p:nvPr>
            <p:extLst>
              <p:ext uri="{D42A27DB-BD31-4B8C-83A1-F6EECF244321}">
                <p14:modId xmlns:p14="http://schemas.microsoft.com/office/powerpoint/2010/main" val="1852109471"/>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7D6CD182-3CE5-4D48-36EA-AB3D97CB98AC}"/>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
        <p:nvSpPr>
          <p:cNvPr id="8" name="TextBox 7">
            <a:extLst>
              <a:ext uri="{FF2B5EF4-FFF2-40B4-BE49-F238E27FC236}">
                <a16:creationId xmlns:a16="http://schemas.microsoft.com/office/drawing/2014/main" id="{B9A5C0DE-583D-9316-3349-2DDBA64956C1}"/>
              </a:ext>
            </a:extLst>
          </p:cNvPr>
          <p:cNvSpPr txBox="1"/>
          <p:nvPr/>
        </p:nvSpPr>
        <p:spPr>
          <a:xfrm>
            <a:off x="10332720" y="6035040"/>
            <a:ext cx="1095115" cy="215444"/>
          </a:xfrm>
          <a:prstGeom prst="rect">
            <a:avLst/>
          </a:prstGeom>
          <a:noFill/>
        </p:spPr>
        <p:txBody>
          <a:bodyPr wrap="square" rtlCol="0">
            <a:spAutoFit/>
          </a:bodyPr>
          <a:lstStyle/>
          <a:p>
            <a:r>
              <a:rPr lang="en-US" sz="800" dirty="0"/>
              <a:t>Source: St. Louis Fed</a:t>
            </a:r>
          </a:p>
        </p:txBody>
      </p:sp>
    </p:spTree>
    <p:extLst>
      <p:ext uri="{BB962C8B-B14F-4D97-AF65-F5344CB8AC3E}">
        <p14:creationId xmlns:p14="http://schemas.microsoft.com/office/powerpoint/2010/main" val="26882957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92EA6750-A065-6111-432D-801EC8C093C6}"/>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FEF735B2-A628-640C-3A5F-626A45C2AE2B}"/>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303218"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Status of the Real Estate Market</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pic>
        <p:nvPicPr>
          <p:cNvPr id="1026" name="Picture 2" descr="Why San Francisco's Real Estate Market Is So Insane | Work + Money">
            <a:extLst>
              <a:ext uri="{FF2B5EF4-FFF2-40B4-BE49-F238E27FC236}">
                <a16:creationId xmlns:a16="http://schemas.microsoft.com/office/drawing/2014/main" id="{58DE9426-A204-E5BD-3986-00BFCEDBE6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3711" y="1554480"/>
            <a:ext cx="7344578"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76518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A85C3108-9846-05C5-5A45-00E13EC73BA4}"/>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BDE12A29-737C-0375-4CDE-169C941538F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4239443"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Median Home Sales Price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11" name="Content Placeholder 2">
            <a:extLst>
              <a:ext uri="{FF2B5EF4-FFF2-40B4-BE49-F238E27FC236}">
                <a16:creationId xmlns:a16="http://schemas.microsoft.com/office/drawing/2014/main" id="{A0E0E6D5-3F0F-6955-04BA-1A20C611BA84}"/>
              </a:ext>
            </a:extLst>
          </p:cNvPr>
          <p:cNvSpPr txBox="1">
            <a:spLocks/>
          </p:cNvSpPr>
          <p:nvPr/>
        </p:nvSpPr>
        <p:spPr>
          <a:xfrm>
            <a:off x="1097280" y="1463040"/>
            <a:ext cx="4023360" cy="475488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r>
              <a:rPr lang="en-US" sz="1800" dirty="0"/>
              <a:t>Housing values skyrocketed during COVID, appreciating over 56.2% with the median home sales price reaching a record $416K due to several factors, particularly historically low interest rates. </a:t>
            </a:r>
          </a:p>
          <a:p>
            <a:pPr lvl="1">
              <a:buFont typeface="Wingdings" panose="05000000000000000000" pitchFamily="2" charset="2"/>
              <a:buChar char="§"/>
            </a:pPr>
            <a:endParaRPr lang="en-US" sz="1800" dirty="0"/>
          </a:p>
          <a:p>
            <a:pPr>
              <a:buFont typeface="Wingdings" panose="05000000000000000000" pitchFamily="2" charset="2"/>
              <a:buChar char="§"/>
            </a:pPr>
            <a:r>
              <a:rPr lang="en-US" sz="1800" dirty="0"/>
              <a:t>Home prices have started to decline since the rapid rise in mortgage rates began.</a:t>
            </a:r>
          </a:p>
        </p:txBody>
      </p:sp>
      <p:sp>
        <p:nvSpPr>
          <p:cNvPr id="4" name="TextBox 3">
            <a:extLst>
              <a:ext uri="{FF2B5EF4-FFF2-40B4-BE49-F238E27FC236}">
                <a16:creationId xmlns:a16="http://schemas.microsoft.com/office/drawing/2014/main" id="{2BBC42F1-BA54-64DC-B3EB-7D874FD2783B}"/>
              </a:ext>
            </a:extLst>
          </p:cNvPr>
          <p:cNvSpPr txBox="1"/>
          <p:nvPr/>
        </p:nvSpPr>
        <p:spPr>
          <a:xfrm>
            <a:off x="10058400" y="6035040"/>
            <a:ext cx="1378723" cy="215444"/>
          </a:xfrm>
          <a:prstGeom prst="rect">
            <a:avLst/>
          </a:prstGeom>
          <a:noFill/>
        </p:spPr>
        <p:txBody>
          <a:bodyPr wrap="square" rtlCol="0">
            <a:spAutoFit/>
          </a:bodyPr>
          <a:lstStyle/>
          <a:p>
            <a:r>
              <a:rPr lang="en-US" sz="800" dirty="0"/>
              <a:t>Source: Trading Economics</a:t>
            </a:r>
          </a:p>
        </p:txBody>
      </p:sp>
      <p:graphicFrame>
        <p:nvGraphicFramePr>
          <p:cNvPr id="5" name="Chart 4">
            <a:extLst>
              <a:ext uri="{FF2B5EF4-FFF2-40B4-BE49-F238E27FC236}">
                <a16:creationId xmlns:a16="http://schemas.microsoft.com/office/drawing/2014/main" id="{D5C0B7D0-BBBE-36D7-43DC-0B1A4D56DB3D}"/>
              </a:ext>
            </a:extLst>
          </p:cNvPr>
          <p:cNvGraphicFramePr>
            <a:graphicFrameLocks/>
          </p:cNvGraphicFramePr>
          <p:nvPr>
            <p:extLst>
              <p:ext uri="{D42A27DB-BD31-4B8C-83A1-F6EECF244321}">
                <p14:modId xmlns:p14="http://schemas.microsoft.com/office/powerpoint/2010/main" val="4089971564"/>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5498124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8F855634-9F9B-7E05-97A4-6F9DCE94862E}"/>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B74CFB3B-C27D-BE4E-4316-92BCD27EC86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6583681"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Housing Transaction Volume Is Collapsing</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4" name="Chart 3">
            <a:extLst>
              <a:ext uri="{FF2B5EF4-FFF2-40B4-BE49-F238E27FC236}">
                <a16:creationId xmlns:a16="http://schemas.microsoft.com/office/drawing/2014/main" id="{856D34E7-08D7-F947-056E-70C850ED9930}"/>
              </a:ext>
            </a:extLst>
          </p:cNvPr>
          <p:cNvGraphicFramePr>
            <a:graphicFrameLocks/>
          </p:cNvGraphicFramePr>
          <p:nvPr>
            <p:extLst>
              <p:ext uri="{D42A27DB-BD31-4B8C-83A1-F6EECF244321}">
                <p14:modId xmlns:p14="http://schemas.microsoft.com/office/powerpoint/2010/main" val="3953473845"/>
              </p:ext>
            </p:extLst>
          </p:nvPr>
        </p:nvGraphicFramePr>
        <p:xfrm>
          <a:off x="1005840" y="1463040"/>
          <a:ext cx="10241280" cy="4663440"/>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A6425E11-7178-8DED-DF55-C6692E6B871B}"/>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spTree>
    <p:extLst>
      <p:ext uri="{BB962C8B-B14F-4D97-AF65-F5344CB8AC3E}">
        <p14:creationId xmlns:p14="http://schemas.microsoft.com/office/powerpoint/2010/main" val="21731861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C35C94C0-195B-6A03-F892-08C01013952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F014EA8B-9253-711A-BA49-ECB70CE35CC7}"/>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8"/>
            <a:ext cx="7263135" cy="914400"/>
          </a:xfrm>
          <a:prstGeom prst="rect">
            <a:avLst/>
          </a:prstGeom>
          <a:solidFill>
            <a:srgbClr val="BA2036"/>
          </a:solidFill>
          <a:ln>
            <a:solidFill>
              <a:srgbClr val="B80000"/>
            </a:solidFill>
          </a:ln>
        </p:spPr>
        <p:txBody>
          <a:bodyPr wrap="square" rtlCol="0">
            <a:noAutofit/>
          </a:bodyPr>
          <a:lstStyle/>
          <a:p>
            <a:r>
              <a:rPr lang="en-US" sz="2800" dirty="0">
                <a:solidFill>
                  <a:schemeClr val="bg1"/>
                </a:solidFill>
              </a:rPr>
              <a:t>Mortgage Calculator – Financing a Mortgage Has Increased by Over 60%</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2" name="TextBox 1">
            <a:extLst>
              <a:ext uri="{FF2B5EF4-FFF2-40B4-BE49-F238E27FC236}">
                <a16:creationId xmlns:a16="http://schemas.microsoft.com/office/drawing/2014/main" id="{6CFD3BB8-3398-39A1-87D2-7BD7E036B119}"/>
              </a:ext>
            </a:extLst>
          </p:cNvPr>
          <p:cNvSpPr txBox="1"/>
          <p:nvPr/>
        </p:nvSpPr>
        <p:spPr>
          <a:xfrm>
            <a:off x="7980883" y="1790091"/>
            <a:ext cx="2992770" cy="3139321"/>
          </a:xfrm>
          <a:prstGeom prst="rect">
            <a:avLst/>
          </a:prstGeom>
          <a:noFill/>
        </p:spPr>
        <p:txBody>
          <a:bodyPr wrap="square" rtlCol="0">
            <a:spAutoFit/>
          </a:bodyPr>
          <a:lstStyle/>
          <a:p>
            <a:pPr marL="285750" indent="-285750">
              <a:buFont typeface="Wingdings" panose="05000000000000000000" pitchFamily="2" charset="2"/>
              <a:buChar char="§"/>
            </a:pPr>
            <a:r>
              <a:rPr lang="en-US" dirty="0"/>
              <a:t>If you hold constant the monthly payment of $1,803 and apply today’s interest rate of 7.25%, a homebuyer could only afford a total mortgage of </a:t>
            </a:r>
            <a:r>
              <a:rPr lang="en-US" dirty="0">
                <a:solidFill>
                  <a:srgbClr val="FF0000"/>
                </a:solidFill>
              </a:rPr>
              <a:t>$264,271</a:t>
            </a:r>
            <a:r>
              <a:rPr lang="en-US" dirty="0"/>
              <a:t>.</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This loan amount is </a:t>
            </a:r>
            <a:r>
              <a:rPr lang="en-US" dirty="0">
                <a:solidFill>
                  <a:srgbClr val="FF0000"/>
                </a:solidFill>
              </a:rPr>
              <a:t>38.4% lower </a:t>
            </a:r>
            <a:r>
              <a:rPr lang="en-US" dirty="0"/>
              <a:t>than when rates were around 2.98%. </a:t>
            </a:r>
          </a:p>
        </p:txBody>
      </p:sp>
      <p:sp>
        <p:nvSpPr>
          <p:cNvPr id="17" name="TextBox 16">
            <a:extLst>
              <a:ext uri="{FF2B5EF4-FFF2-40B4-BE49-F238E27FC236}">
                <a16:creationId xmlns:a16="http://schemas.microsoft.com/office/drawing/2014/main" id="{98B525BF-918F-7823-2FB6-3B9ECAA061E0}"/>
              </a:ext>
            </a:extLst>
          </p:cNvPr>
          <p:cNvSpPr txBox="1"/>
          <p:nvPr/>
        </p:nvSpPr>
        <p:spPr>
          <a:xfrm>
            <a:off x="10058400" y="6035040"/>
            <a:ext cx="1326548" cy="215444"/>
          </a:xfrm>
          <a:prstGeom prst="rect">
            <a:avLst/>
          </a:prstGeom>
          <a:noFill/>
        </p:spPr>
        <p:txBody>
          <a:bodyPr wrap="square" rtlCol="0">
            <a:spAutoFit/>
          </a:bodyPr>
          <a:lstStyle/>
          <a:p>
            <a:r>
              <a:rPr lang="en-US" sz="800" dirty="0"/>
              <a:t>Source: Wall Street Journal</a:t>
            </a:r>
          </a:p>
        </p:txBody>
      </p:sp>
      <p:pic>
        <p:nvPicPr>
          <p:cNvPr id="5" name="Picture 4" descr="Text&#10;&#10;Description automatically generated with medium confidence">
            <a:extLst>
              <a:ext uri="{FF2B5EF4-FFF2-40B4-BE49-F238E27FC236}">
                <a16:creationId xmlns:a16="http://schemas.microsoft.com/office/drawing/2014/main" id="{13741194-03A0-0797-9203-1F0ED087E79A}"/>
              </a:ext>
            </a:extLst>
          </p:cNvPr>
          <p:cNvPicPr>
            <a:picLocks noChangeAspect="1"/>
          </p:cNvPicPr>
          <p:nvPr/>
        </p:nvPicPr>
        <p:blipFill>
          <a:blip r:embed="rId5"/>
          <a:stretch>
            <a:fillRect/>
          </a:stretch>
        </p:blipFill>
        <p:spPr>
          <a:xfrm>
            <a:off x="1367798" y="1696033"/>
            <a:ext cx="6321776" cy="2258744"/>
          </a:xfrm>
          <a:prstGeom prst="rect">
            <a:avLst/>
          </a:prstGeom>
        </p:spPr>
      </p:pic>
      <p:pic>
        <p:nvPicPr>
          <p:cNvPr id="14" name="Picture 13" descr="Diagram, text&#10;&#10;Description automatically generated with medium confidence">
            <a:extLst>
              <a:ext uri="{FF2B5EF4-FFF2-40B4-BE49-F238E27FC236}">
                <a16:creationId xmlns:a16="http://schemas.microsoft.com/office/drawing/2014/main" id="{71493C97-95BF-F145-54F3-4E8753FA09AF}"/>
              </a:ext>
            </a:extLst>
          </p:cNvPr>
          <p:cNvPicPr>
            <a:picLocks noChangeAspect="1"/>
          </p:cNvPicPr>
          <p:nvPr/>
        </p:nvPicPr>
        <p:blipFill>
          <a:blip r:embed="rId6"/>
          <a:stretch>
            <a:fillRect/>
          </a:stretch>
        </p:blipFill>
        <p:spPr>
          <a:xfrm>
            <a:off x="1367798" y="3924982"/>
            <a:ext cx="6321776" cy="2258744"/>
          </a:xfrm>
          <a:prstGeom prst="rect">
            <a:avLst/>
          </a:prstGeom>
        </p:spPr>
      </p:pic>
    </p:spTree>
    <p:extLst>
      <p:ext uri="{BB962C8B-B14F-4D97-AF65-F5344CB8AC3E}">
        <p14:creationId xmlns:p14="http://schemas.microsoft.com/office/powerpoint/2010/main" val="414717408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B26A2B86-A61D-9774-93CD-583696B9AC4A}"/>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6FA22438-7214-6053-7270-E1102D3E83A7}"/>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814334"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Mortgage Activity Has Plunged to a 27-Year Low</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4" name="Chart 3">
            <a:extLst>
              <a:ext uri="{FF2B5EF4-FFF2-40B4-BE49-F238E27FC236}">
                <a16:creationId xmlns:a16="http://schemas.microsoft.com/office/drawing/2014/main" id="{0019D6F7-2C39-4723-8BC0-AD4594475684}"/>
              </a:ext>
            </a:extLst>
          </p:cNvPr>
          <p:cNvGraphicFramePr>
            <a:graphicFrameLocks/>
          </p:cNvGraphicFramePr>
          <p:nvPr>
            <p:extLst>
              <p:ext uri="{D42A27DB-BD31-4B8C-83A1-F6EECF244321}">
                <p14:modId xmlns:p14="http://schemas.microsoft.com/office/powerpoint/2010/main" val="3965535002"/>
              </p:ext>
            </p:extLst>
          </p:nvPr>
        </p:nvGraphicFramePr>
        <p:xfrm>
          <a:off x="1005840" y="1463040"/>
          <a:ext cx="10241280" cy="4663440"/>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Box 11">
            <a:extLst>
              <a:ext uri="{FF2B5EF4-FFF2-40B4-BE49-F238E27FC236}">
                <a16:creationId xmlns:a16="http://schemas.microsoft.com/office/drawing/2014/main" id="{8C3A67F3-1F8D-5836-E0DE-BA14DA0BBF95}"/>
              </a:ext>
            </a:extLst>
          </p:cNvPr>
          <p:cNvSpPr txBox="1"/>
          <p:nvPr/>
        </p:nvSpPr>
        <p:spPr>
          <a:xfrm>
            <a:off x="5070070" y="5036062"/>
            <a:ext cx="1543528" cy="369332"/>
          </a:xfrm>
          <a:prstGeom prst="rect">
            <a:avLst/>
          </a:prstGeom>
          <a:noFill/>
        </p:spPr>
        <p:txBody>
          <a:bodyPr wrap="square" rtlCol="0">
            <a:spAutoFit/>
          </a:bodyPr>
          <a:lstStyle/>
          <a:p>
            <a:r>
              <a:rPr lang="en-US" b="1" dirty="0">
                <a:solidFill>
                  <a:srgbClr val="FF0000"/>
                </a:solidFill>
                <a:highlight>
                  <a:srgbClr val="FFFFFF"/>
                </a:highlight>
              </a:rPr>
              <a:t>27 Years</a:t>
            </a:r>
          </a:p>
        </p:txBody>
      </p:sp>
      <p:cxnSp>
        <p:nvCxnSpPr>
          <p:cNvPr id="8" name="Straight Connector 7">
            <a:extLst>
              <a:ext uri="{FF2B5EF4-FFF2-40B4-BE49-F238E27FC236}">
                <a16:creationId xmlns:a16="http://schemas.microsoft.com/office/drawing/2014/main" id="{5A8FBCB3-BF9C-0C29-194A-9C8BC2DA4614}"/>
              </a:ext>
            </a:extLst>
          </p:cNvPr>
          <p:cNvCxnSpPr>
            <a:cxnSpLocks/>
          </p:cNvCxnSpPr>
          <p:nvPr/>
        </p:nvCxnSpPr>
        <p:spPr>
          <a:xfrm>
            <a:off x="2959689" y="5426939"/>
            <a:ext cx="8048625" cy="0"/>
          </a:xfrm>
          <a:prstGeom prst="line">
            <a:avLst/>
          </a:prstGeom>
          <a:ln w="15875">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F0D4614-8606-E8EA-F1E3-BE00F64024BD}"/>
              </a:ext>
            </a:extLst>
          </p:cNvPr>
          <p:cNvSpPr txBox="1"/>
          <p:nvPr/>
        </p:nvSpPr>
        <p:spPr>
          <a:xfrm>
            <a:off x="5303520" y="6035040"/>
            <a:ext cx="1478289" cy="230832"/>
          </a:xfrm>
          <a:prstGeom prst="rect">
            <a:avLst/>
          </a:prstGeom>
          <a:noFill/>
        </p:spPr>
        <p:txBody>
          <a:bodyPr wrap="square" rtlCol="0">
            <a:spAutoFit/>
          </a:bodyPr>
          <a:lstStyle/>
          <a:p>
            <a:r>
              <a:rPr lang="en-US" sz="900" i="1" dirty="0"/>
              <a:t>Grey bars indicate recession</a:t>
            </a:r>
          </a:p>
        </p:txBody>
      </p:sp>
      <p:sp>
        <p:nvSpPr>
          <p:cNvPr id="5" name="TextBox 4">
            <a:extLst>
              <a:ext uri="{FF2B5EF4-FFF2-40B4-BE49-F238E27FC236}">
                <a16:creationId xmlns:a16="http://schemas.microsoft.com/office/drawing/2014/main" id="{97113275-7563-1411-0B5A-D06B14ADD839}"/>
              </a:ext>
            </a:extLst>
          </p:cNvPr>
          <p:cNvSpPr txBox="1"/>
          <p:nvPr/>
        </p:nvSpPr>
        <p:spPr>
          <a:xfrm>
            <a:off x="9595255" y="6035039"/>
            <a:ext cx="2053739" cy="215444"/>
          </a:xfrm>
          <a:prstGeom prst="rect">
            <a:avLst/>
          </a:prstGeom>
          <a:noFill/>
        </p:spPr>
        <p:txBody>
          <a:bodyPr wrap="square" rtlCol="0">
            <a:spAutoFit/>
          </a:bodyPr>
          <a:lstStyle/>
          <a:p>
            <a:r>
              <a:rPr lang="en-US" sz="800" dirty="0"/>
              <a:t>Source: Mortgage Bankers Association</a:t>
            </a:r>
          </a:p>
        </p:txBody>
      </p:sp>
    </p:spTree>
    <p:extLst>
      <p:ext uri="{BB962C8B-B14F-4D97-AF65-F5344CB8AC3E}">
        <p14:creationId xmlns:p14="http://schemas.microsoft.com/office/powerpoint/2010/main" val="27577981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19B24877-5E3E-E1FB-F28C-E2D85835C013}"/>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E0DCE676-AF03-9A6D-9447-046C6E2CDD7E}"/>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3066"/>
            <a:ext cx="8233264" cy="822960"/>
          </a:xfrm>
          <a:prstGeom prst="rect">
            <a:avLst/>
          </a:prstGeom>
          <a:solidFill>
            <a:srgbClr val="BA2036"/>
          </a:solidFill>
          <a:ln>
            <a:solidFill>
              <a:srgbClr val="B80000"/>
            </a:solidFill>
          </a:ln>
        </p:spPr>
        <p:txBody>
          <a:bodyPr wrap="square" rtlCol="0">
            <a:noAutofit/>
          </a:bodyPr>
          <a:lstStyle>
            <a:defPPr>
              <a:defRPr lang="en-US"/>
            </a:defPPr>
            <a:lvl1pPr>
              <a:defRPr sz="2400">
                <a:solidFill>
                  <a:schemeClr val="bg1"/>
                </a:solidFill>
              </a:defRPr>
            </a:lvl1pPr>
          </a:lstStyle>
          <a:p>
            <a:r>
              <a:rPr lang="en-US" dirty="0"/>
              <a:t>New Residential Construction Was Undersupplied for Almost a Decade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4" name="TextBox 3">
            <a:extLst>
              <a:ext uri="{FF2B5EF4-FFF2-40B4-BE49-F238E27FC236}">
                <a16:creationId xmlns:a16="http://schemas.microsoft.com/office/drawing/2014/main" id="{A44620E8-E513-C99B-01F0-41E067DE97A5}"/>
              </a:ext>
            </a:extLst>
          </p:cNvPr>
          <p:cNvSpPr txBox="1"/>
          <p:nvPr/>
        </p:nvSpPr>
        <p:spPr>
          <a:xfrm>
            <a:off x="5303520" y="6035040"/>
            <a:ext cx="1478289" cy="230832"/>
          </a:xfrm>
          <a:prstGeom prst="rect">
            <a:avLst/>
          </a:prstGeom>
          <a:noFill/>
        </p:spPr>
        <p:txBody>
          <a:bodyPr wrap="square" rtlCol="0">
            <a:spAutoFit/>
          </a:bodyPr>
          <a:lstStyle/>
          <a:p>
            <a:r>
              <a:rPr lang="en-US" sz="900" i="1" dirty="0"/>
              <a:t>Grey bars indicate recession</a:t>
            </a:r>
          </a:p>
        </p:txBody>
      </p:sp>
      <p:graphicFrame>
        <p:nvGraphicFramePr>
          <p:cNvPr id="5" name="Chart 4">
            <a:extLst>
              <a:ext uri="{FF2B5EF4-FFF2-40B4-BE49-F238E27FC236}">
                <a16:creationId xmlns:a16="http://schemas.microsoft.com/office/drawing/2014/main" id="{0091C6A3-CB2A-424E-86F2-E4B0BBF6B095}"/>
              </a:ext>
            </a:extLst>
          </p:cNvPr>
          <p:cNvGraphicFramePr>
            <a:graphicFrameLocks/>
          </p:cNvGraphicFramePr>
          <p:nvPr>
            <p:extLst>
              <p:ext uri="{D42A27DB-BD31-4B8C-83A1-F6EECF244321}">
                <p14:modId xmlns:p14="http://schemas.microsoft.com/office/powerpoint/2010/main" val="2632511341"/>
              </p:ext>
            </p:extLst>
          </p:nvPr>
        </p:nvGraphicFramePr>
        <p:xfrm>
          <a:off x="1005840" y="1556026"/>
          <a:ext cx="10241280" cy="4570454"/>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a:extLst>
              <a:ext uri="{FF2B5EF4-FFF2-40B4-BE49-F238E27FC236}">
                <a16:creationId xmlns:a16="http://schemas.microsoft.com/office/drawing/2014/main" id="{41D6A665-FB15-84E0-61E9-CDBA11EFBA46}"/>
              </a:ext>
            </a:extLst>
          </p:cNvPr>
          <p:cNvSpPr txBox="1"/>
          <p:nvPr/>
        </p:nvSpPr>
        <p:spPr>
          <a:xfrm>
            <a:off x="10058400" y="6035040"/>
            <a:ext cx="1347096" cy="215444"/>
          </a:xfrm>
          <a:prstGeom prst="rect">
            <a:avLst/>
          </a:prstGeom>
          <a:noFill/>
        </p:spPr>
        <p:txBody>
          <a:bodyPr wrap="square" rtlCol="0">
            <a:spAutoFit/>
          </a:bodyPr>
          <a:lstStyle/>
          <a:p>
            <a:r>
              <a:rPr lang="en-US" sz="800" dirty="0"/>
              <a:t>Source: Trading Economics</a:t>
            </a:r>
          </a:p>
        </p:txBody>
      </p:sp>
    </p:spTree>
    <p:extLst>
      <p:ext uri="{BB962C8B-B14F-4D97-AF65-F5344CB8AC3E}">
        <p14:creationId xmlns:p14="http://schemas.microsoft.com/office/powerpoint/2010/main" val="347937520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6758AD05-0F9C-9085-80BA-D74313943888}"/>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C8D76FAD-F097-697F-6EF3-091451DC9190}"/>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9"/>
            <a:ext cx="8112116" cy="822960"/>
          </a:xfrm>
          <a:prstGeom prst="rect">
            <a:avLst/>
          </a:prstGeom>
          <a:solidFill>
            <a:srgbClr val="BA2036"/>
          </a:solidFill>
          <a:ln>
            <a:solidFill>
              <a:srgbClr val="B80000"/>
            </a:solidFill>
          </a:ln>
        </p:spPr>
        <p:txBody>
          <a:bodyPr wrap="square" rtlCol="0">
            <a:noAutofit/>
          </a:bodyPr>
          <a:lstStyle/>
          <a:p>
            <a:r>
              <a:rPr lang="en-US" sz="2400" dirty="0">
                <a:solidFill>
                  <a:schemeClr val="bg1"/>
                </a:solidFill>
              </a:rPr>
              <a:t>Multifamily Rents, Which Soared, Are Increasing at a Slower Pace and Are Now Dropping in Some Markets</a:t>
            </a:r>
            <a:endParaRPr lang="en-US" sz="2400" dirty="0">
              <a:solidFill>
                <a:schemeClr val="bg1"/>
              </a:solidFill>
              <a:highlight>
                <a:srgbClr val="00FF00"/>
              </a:highlight>
            </a:endParaRP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2" name="Chart 1">
            <a:extLst>
              <a:ext uri="{FF2B5EF4-FFF2-40B4-BE49-F238E27FC236}">
                <a16:creationId xmlns:a16="http://schemas.microsoft.com/office/drawing/2014/main" id="{AF1F52B1-B978-4718-B89C-A5037C70D9B3}"/>
              </a:ext>
            </a:extLst>
          </p:cNvPr>
          <p:cNvGraphicFramePr>
            <a:graphicFrameLocks/>
          </p:cNvGraphicFramePr>
          <p:nvPr>
            <p:extLst>
              <p:ext uri="{D42A27DB-BD31-4B8C-83A1-F6EECF244321}">
                <p14:modId xmlns:p14="http://schemas.microsoft.com/office/powerpoint/2010/main" val="362225979"/>
              </p:ext>
            </p:extLst>
          </p:nvPr>
        </p:nvGraphicFramePr>
        <p:xfrm>
          <a:off x="1005840" y="1645920"/>
          <a:ext cx="5029200" cy="44805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Chart 4">
            <a:extLst>
              <a:ext uri="{FF2B5EF4-FFF2-40B4-BE49-F238E27FC236}">
                <a16:creationId xmlns:a16="http://schemas.microsoft.com/office/drawing/2014/main" id="{5E664675-C19E-6BE7-F6D2-C57184D4C30F}"/>
              </a:ext>
            </a:extLst>
          </p:cNvPr>
          <p:cNvGraphicFramePr>
            <a:graphicFrameLocks/>
          </p:cNvGraphicFramePr>
          <p:nvPr>
            <p:extLst>
              <p:ext uri="{D42A27DB-BD31-4B8C-83A1-F6EECF244321}">
                <p14:modId xmlns:p14="http://schemas.microsoft.com/office/powerpoint/2010/main" val="781632695"/>
              </p:ext>
            </p:extLst>
          </p:nvPr>
        </p:nvGraphicFramePr>
        <p:xfrm>
          <a:off x="6217920" y="1645920"/>
          <a:ext cx="5029200" cy="4480560"/>
        </p:xfrm>
        <a:graphic>
          <a:graphicData uri="http://schemas.openxmlformats.org/drawingml/2006/chart">
            <c:chart xmlns:c="http://schemas.openxmlformats.org/drawingml/2006/chart" xmlns:r="http://schemas.openxmlformats.org/officeDocument/2006/relationships" r:id="rId6"/>
          </a:graphicData>
        </a:graphic>
      </p:graphicFrame>
      <p:sp>
        <p:nvSpPr>
          <p:cNvPr id="4" name="TextBox 3">
            <a:extLst>
              <a:ext uri="{FF2B5EF4-FFF2-40B4-BE49-F238E27FC236}">
                <a16:creationId xmlns:a16="http://schemas.microsoft.com/office/drawing/2014/main" id="{FE13BC26-E57B-77F0-17E3-00DC46B943E5}"/>
              </a:ext>
            </a:extLst>
          </p:cNvPr>
          <p:cNvSpPr txBox="1"/>
          <p:nvPr/>
        </p:nvSpPr>
        <p:spPr>
          <a:xfrm>
            <a:off x="9784080" y="6035040"/>
            <a:ext cx="1664586" cy="215444"/>
          </a:xfrm>
          <a:prstGeom prst="rect">
            <a:avLst/>
          </a:prstGeom>
          <a:noFill/>
        </p:spPr>
        <p:txBody>
          <a:bodyPr wrap="square" rtlCol="0">
            <a:spAutoFit/>
          </a:bodyPr>
          <a:lstStyle/>
          <a:p>
            <a:r>
              <a:rPr lang="en-US" sz="800" dirty="0"/>
              <a:t>Source: ApartmentListRent.com</a:t>
            </a:r>
          </a:p>
        </p:txBody>
      </p:sp>
    </p:spTree>
    <p:extLst>
      <p:ext uri="{BB962C8B-B14F-4D97-AF65-F5344CB8AC3E}">
        <p14:creationId xmlns:p14="http://schemas.microsoft.com/office/powerpoint/2010/main" val="5770485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9F532C1-C402-D442-BA17-F7C3006A2E91}"/>
              </a:ext>
            </a:extLst>
          </p:cNvPr>
          <p:cNvPicPr>
            <a:picLocks noGrp="1" noChangeAspect="1"/>
          </p:cNvPicPr>
          <p:nvPr>
            <p:ph type="pic" sz="quarter" idx="13"/>
          </p:nvPr>
        </p:nvPicPr>
        <p:blipFill>
          <a:blip r:embed="rId3"/>
          <a:srcRect t="24972" b="24972"/>
          <a:stretch>
            <a:fillRect/>
          </a:stretch>
        </p:blipFill>
        <p:spPr>
          <a:xfrm>
            <a:off x="152400" y="144173"/>
            <a:ext cx="11887200" cy="6569647"/>
          </a:xfrm>
          <a:solidFill>
            <a:schemeClr val="bg1"/>
          </a:solidFill>
          <a:ln>
            <a:noFill/>
          </a:ln>
        </p:spPr>
      </p:pic>
      <p:sp>
        <p:nvSpPr>
          <p:cNvPr id="5" name="Rectangle 4">
            <a:extLst>
              <a:ext uri="{FF2B5EF4-FFF2-40B4-BE49-F238E27FC236}">
                <a16:creationId xmlns:a16="http://schemas.microsoft.com/office/drawing/2014/main" id="{D53F3A8D-6649-4B85-B75E-EBB3C3F3578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2678"/>
            <a:ext cx="7669904" cy="412041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2" name="Content Placeholder 2">
            <a:extLst>
              <a:ext uri="{FF2B5EF4-FFF2-40B4-BE49-F238E27FC236}">
                <a16:creationId xmlns:a16="http://schemas.microsoft.com/office/drawing/2014/main" id="{EABC299C-61AB-4839-81B9-B92926884313}"/>
              </a:ext>
            </a:extLst>
          </p:cNvPr>
          <p:cNvSpPr txBox="1">
            <a:spLocks/>
          </p:cNvSpPr>
          <p:nvPr/>
        </p:nvSpPr>
        <p:spPr>
          <a:xfrm>
            <a:off x="912491" y="1470420"/>
            <a:ext cx="10367018" cy="506856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pPr marL="914400" lvl="2" indent="0">
              <a:buNone/>
            </a:pPr>
            <a:endParaRPr lang="en-US" sz="200" dirty="0"/>
          </a:p>
          <a:p>
            <a:endParaRPr lang="en-US" sz="1800" dirty="0"/>
          </a:p>
        </p:txBody>
      </p:sp>
      <p:sp>
        <p:nvSpPr>
          <p:cNvPr id="4" name="TextBox 3">
            <a:extLst>
              <a:ext uri="{FF2B5EF4-FFF2-40B4-BE49-F238E27FC236}">
                <a16:creationId xmlns:a16="http://schemas.microsoft.com/office/drawing/2014/main" id="{406C190D-21A6-4900-ADF6-F36E53FC445E}"/>
              </a:ext>
            </a:extLst>
          </p:cNvPr>
          <p:cNvSpPr txBox="1"/>
          <p:nvPr/>
        </p:nvSpPr>
        <p:spPr>
          <a:xfrm>
            <a:off x="1097280" y="731520"/>
            <a:ext cx="4576813" cy="548640"/>
          </a:xfrm>
          <a:prstGeom prst="rect">
            <a:avLst/>
          </a:prstGeom>
          <a:solidFill>
            <a:srgbClr val="BA2036"/>
          </a:solidFill>
          <a:ln>
            <a:solidFill>
              <a:srgbClr val="B80000"/>
            </a:solidFill>
          </a:ln>
        </p:spPr>
        <p:txBody>
          <a:bodyPr wrap="square" rtlCol="0">
            <a:noAutofit/>
          </a:bodyPr>
          <a:lstStyle>
            <a:defPPr>
              <a:defRPr lang="en-US"/>
            </a:defPPr>
            <a:lvl1pPr>
              <a:defRPr sz="3000">
                <a:solidFill>
                  <a:schemeClr val="bg1"/>
                </a:solidFill>
              </a:defRPr>
            </a:lvl1pPr>
          </a:lstStyle>
          <a:p>
            <a:r>
              <a:rPr lang="en-US" dirty="0"/>
              <a:t>Last Year’s Predictions Cont.</a:t>
            </a:r>
          </a:p>
        </p:txBody>
      </p:sp>
      <p:sp>
        <p:nvSpPr>
          <p:cNvPr id="7" name="TextBox 6">
            <a:extLst>
              <a:ext uri="{FF2B5EF4-FFF2-40B4-BE49-F238E27FC236}">
                <a16:creationId xmlns:a16="http://schemas.microsoft.com/office/drawing/2014/main" id="{66EFC46F-2734-EF2C-76A9-100C064478EA}"/>
              </a:ext>
            </a:extLst>
          </p:cNvPr>
          <p:cNvSpPr txBox="1"/>
          <p:nvPr/>
        </p:nvSpPr>
        <p:spPr>
          <a:xfrm>
            <a:off x="1097280" y="1371600"/>
            <a:ext cx="10147931" cy="4673074"/>
          </a:xfrm>
          <a:prstGeom prst="rect">
            <a:avLst/>
          </a:prstGeom>
          <a:noFill/>
        </p:spPr>
        <p:txBody>
          <a:bodyPr wrap="square" rtlCol="0">
            <a:spAutoFit/>
          </a:bodyPr>
          <a:lstStyle/>
          <a:p>
            <a:r>
              <a:rPr lang="en-US" sz="2400" b="1" u="sng" dirty="0"/>
              <a:t>Predictions That Were On the Board</a:t>
            </a:r>
          </a:p>
          <a:p>
            <a:pPr marL="285750" indent="-285750">
              <a:spcAft>
                <a:spcPts val="800"/>
              </a:spcAft>
              <a:buFont typeface="Wingdings" panose="05000000000000000000" pitchFamily="2" charset="2"/>
              <a:buChar char="§"/>
            </a:pPr>
            <a:r>
              <a:rPr lang="en-US" sz="1400" dirty="0"/>
              <a:t>Predicted: CRE (but for Office) values would remain strong and capitalization rates low.</a:t>
            </a:r>
          </a:p>
          <a:p>
            <a:pPr marL="742950" lvl="1" indent="-285750">
              <a:spcAft>
                <a:spcPts val="800"/>
              </a:spcAft>
              <a:buFont typeface="Courier New" panose="02070309020205020404" pitchFamily="49" charset="0"/>
              <a:buChar char="o"/>
            </a:pPr>
            <a:r>
              <a:rPr lang="en-US" sz="1400" dirty="0"/>
              <a:t>Outcome: CRE values have remained strong, but in the last couple months, they have started to weaken as cap rates have started to increase.</a:t>
            </a:r>
            <a:endParaRPr lang="en-US" b="1" u="sng" dirty="0"/>
          </a:p>
          <a:p>
            <a:endParaRPr lang="en-US" sz="100" u="sng" dirty="0"/>
          </a:p>
          <a:p>
            <a:pPr marL="285750" indent="-285750">
              <a:spcAft>
                <a:spcPts val="800"/>
              </a:spcAft>
              <a:buFont typeface="Wingdings" panose="05000000000000000000" pitchFamily="2" charset="2"/>
              <a:buChar char="§"/>
            </a:pPr>
            <a:r>
              <a:rPr lang="en-US" sz="1400" dirty="0"/>
              <a:t>Predicted: GDP growth would slow but remain positive in 1H 2022 with a risk of recession in 2H 2022. </a:t>
            </a:r>
          </a:p>
          <a:p>
            <a:pPr marL="742950" lvl="1" indent="-285750">
              <a:spcAft>
                <a:spcPts val="800"/>
              </a:spcAft>
              <a:buFont typeface="Courier New" panose="02070309020205020404" pitchFamily="49" charset="0"/>
              <a:buChar char="o"/>
            </a:pPr>
            <a:r>
              <a:rPr lang="en-US" sz="1400" dirty="0"/>
              <a:t>Outcome: GDP growth slowed and then turned slightly negative for the first two quarters of 2022 followed by a positive print in Q3 of 2.6%.</a:t>
            </a:r>
            <a:endParaRPr lang="en-US" sz="1400" dirty="0">
              <a:solidFill>
                <a:srgbClr val="FF0000"/>
              </a:solidFill>
            </a:endParaRPr>
          </a:p>
          <a:p>
            <a:pPr marL="285750" indent="-285750">
              <a:spcAft>
                <a:spcPts val="800"/>
              </a:spcAft>
              <a:buFont typeface="Wingdings" panose="05000000000000000000" pitchFamily="2" charset="2"/>
              <a:buChar char="§"/>
            </a:pPr>
            <a:r>
              <a:rPr lang="en-US" sz="1400" dirty="0"/>
              <a:t>Predicted: Short-term interest rates would remain anchored at 0% for 1Q and stay low into summer.</a:t>
            </a:r>
          </a:p>
          <a:p>
            <a:pPr marL="742950" lvl="1" indent="-285750">
              <a:spcAft>
                <a:spcPts val="800"/>
              </a:spcAft>
              <a:buFont typeface="Courier New" panose="02070309020205020404" pitchFamily="49" charset="0"/>
              <a:buChar char="o"/>
            </a:pPr>
            <a:r>
              <a:rPr lang="en-US" sz="1400" dirty="0"/>
              <a:t>Outcome: The Fed held the Fed Funds rate to 25 basis points in 1Q, and it stayed low until May.</a:t>
            </a:r>
          </a:p>
          <a:p>
            <a:pPr marL="285750" indent="-342900">
              <a:spcAft>
                <a:spcPts val="800"/>
              </a:spcAft>
              <a:buFont typeface="Wingdings" panose="05000000000000000000" pitchFamily="2" charset="2"/>
              <a:buChar char="§"/>
            </a:pPr>
            <a:r>
              <a:rPr lang="en-US" sz="1400" dirty="0"/>
              <a:t>Predicted: Housing price appreciation would stall, and home values would correct 5-10%. </a:t>
            </a:r>
          </a:p>
          <a:p>
            <a:pPr marL="742950" lvl="1" indent="-342900">
              <a:spcAft>
                <a:spcPts val="800"/>
              </a:spcAft>
              <a:buFont typeface="Courier New" panose="02070309020205020404" pitchFamily="49" charset="0"/>
              <a:buChar char="o"/>
            </a:pPr>
            <a:r>
              <a:rPr lang="en-US" sz="1400" dirty="0"/>
              <a:t>Outcome: The median home sales price continued to increase until June and has now decreased by 7.5%.</a:t>
            </a:r>
          </a:p>
          <a:p>
            <a:pPr>
              <a:spcAft>
                <a:spcPts val="800"/>
              </a:spcAft>
            </a:pPr>
            <a:r>
              <a:rPr lang="en-US" sz="2400" b="1" u="sng" dirty="0"/>
              <a:t>Prediction That Was Off the Board</a:t>
            </a:r>
            <a:endParaRPr lang="en-US" sz="2400" dirty="0">
              <a:solidFill>
                <a:srgbClr val="FF0000"/>
              </a:solidFill>
            </a:endParaRPr>
          </a:p>
          <a:p>
            <a:pPr marL="285750" indent="-285750">
              <a:spcAft>
                <a:spcPts val="800"/>
              </a:spcAft>
              <a:buFont typeface="Wingdings" panose="05000000000000000000" pitchFamily="2" charset="2"/>
              <a:buChar char="§"/>
            </a:pPr>
            <a:r>
              <a:rPr lang="en-US" sz="1400" dirty="0"/>
              <a:t>Predicted: The 10-year Treasury rate would experience volatility and swing between 1.30-2.25%. </a:t>
            </a:r>
          </a:p>
          <a:p>
            <a:pPr marL="742950" lvl="1" indent="-285750">
              <a:spcAft>
                <a:spcPts val="800"/>
              </a:spcAft>
              <a:buFont typeface="Courier New" panose="02070309020205020404" pitchFamily="49" charset="0"/>
              <a:buChar char="o"/>
            </a:pPr>
            <a:r>
              <a:rPr lang="en-US" sz="1400" dirty="0"/>
              <a:t>Outcome: The Fed started to hike rates aggressively beginning in its May meeting, and all yields have moved into the high 3-4% range.</a:t>
            </a:r>
            <a:endParaRPr lang="en-US" sz="100" dirty="0"/>
          </a:p>
        </p:txBody>
      </p:sp>
    </p:spTree>
    <p:extLst>
      <p:ext uri="{BB962C8B-B14F-4D97-AF65-F5344CB8AC3E}">
        <p14:creationId xmlns:p14="http://schemas.microsoft.com/office/powerpoint/2010/main" val="32437482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2A283FA3-255D-BE25-4E5B-9D7B3F03513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A65CAE3E-72E2-9B0F-FB36-49422B4D9571}"/>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313024"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CRE Transaction Activity Is Starting to Decline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6" name="Chart 5">
            <a:extLst>
              <a:ext uri="{FF2B5EF4-FFF2-40B4-BE49-F238E27FC236}">
                <a16:creationId xmlns:a16="http://schemas.microsoft.com/office/drawing/2014/main" id="{643A169F-4765-0252-4A29-76C80AC19F07}"/>
              </a:ext>
            </a:extLst>
          </p:cNvPr>
          <p:cNvGraphicFramePr>
            <a:graphicFrameLocks/>
          </p:cNvGraphicFramePr>
          <p:nvPr>
            <p:extLst>
              <p:ext uri="{D42A27DB-BD31-4B8C-83A1-F6EECF244321}">
                <p14:modId xmlns:p14="http://schemas.microsoft.com/office/powerpoint/2010/main" val="4230038200"/>
              </p:ext>
            </p:extLst>
          </p:nvPr>
        </p:nvGraphicFramePr>
        <p:xfrm>
          <a:off x="1005840" y="1554480"/>
          <a:ext cx="10241280" cy="4663440"/>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B4A8FE64-92C8-1AA6-FEC2-4996646D8D2B}"/>
              </a:ext>
            </a:extLst>
          </p:cNvPr>
          <p:cNvSpPr txBox="1"/>
          <p:nvPr/>
        </p:nvSpPr>
        <p:spPr>
          <a:xfrm>
            <a:off x="10515600" y="6035040"/>
            <a:ext cx="1041954" cy="215444"/>
          </a:xfrm>
          <a:prstGeom prst="rect">
            <a:avLst/>
          </a:prstGeom>
          <a:noFill/>
        </p:spPr>
        <p:txBody>
          <a:bodyPr wrap="square" rtlCol="0">
            <a:spAutoFit/>
          </a:bodyPr>
          <a:lstStyle/>
          <a:p>
            <a:r>
              <a:rPr lang="en-US" sz="800" dirty="0"/>
              <a:t>Source: CoStar</a:t>
            </a:r>
          </a:p>
        </p:txBody>
      </p:sp>
    </p:spTree>
    <p:extLst>
      <p:ext uri="{BB962C8B-B14F-4D97-AF65-F5344CB8AC3E}">
        <p14:creationId xmlns:p14="http://schemas.microsoft.com/office/powerpoint/2010/main" val="374633987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48D6FCEF-D762-3821-2B3B-C5817554EBF3}"/>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F8F283D9-88CB-B654-DAAB-2A149A59EBD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9"/>
            <a:ext cx="8169884"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CRE Cap Rates Are Rising After Hitting Historic Lows Historic Lows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878427" y="1216283"/>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8" name="Chart 7">
            <a:extLst>
              <a:ext uri="{FF2B5EF4-FFF2-40B4-BE49-F238E27FC236}">
                <a16:creationId xmlns:a16="http://schemas.microsoft.com/office/drawing/2014/main" id="{F4AB1F97-7745-9320-A53F-419EE458E548}"/>
              </a:ext>
            </a:extLst>
          </p:cNvPr>
          <p:cNvGraphicFramePr>
            <a:graphicFrameLocks/>
          </p:cNvGraphicFramePr>
          <p:nvPr>
            <p:extLst>
              <p:ext uri="{D42A27DB-BD31-4B8C-83A1-F6EECF244321}">
                <p14:modId xmlns:p14="http://schemas.microsoft.com/office/powerpoint/2010/main" val="1157783177"/>
              </p:ext>
            </p:extLst>
          </p:nvPr>
        </p:nvGraphicFramePr>
        <p:xfrm>
          <a:off x="914400" y="1371599"/>
          <a:ext cx="6126480" cy="484632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Chart 1">
            <a:extLst>
              <a:ext uri="{FF2B5EF4-FFF2-40B4-BE49-F238E27FC236}">
                <a16:creationId xmlns:a16="http://schemas.microsoft.com/office/drawing/2014/main" id="{B7AAB7F2-DEBF-DC6D-8F7E-CE0F317FD973}"/>
              </a:ext>
            </a:extLst>
          </p:cNvPr>
          <p:cNvGraphicFramePr>
            <a:graphicFrameLocks/>
          </p:cNvGraphicFramePr>
          <p:nvPr>
            <p:extLst>
              <p:ext uri="{D42A27DB-BD31-4B8C-83A1-F6EECF244321}">
                <p14:modId xmlns:p14="http://schemas.microsoft.com/office/powerpoint/2010/main" val="1481628320"/>
              </p:ext>
            </p:extLst>
          </p:nvPr>
        </p:nvGraphicFramePr>
        <p:xfrm>
          <a:off x="6921501" y="1371600"/>
          <a:ext cx="4403044" cy="4846320"/>
        </p:xfrm>
        <a:graphic>
          <a:graphicData uri="http://schemas.openxmlformats.org/drawingml/2006/chart">
            <c:chart xmlns:c="http://schemas.openxmlformats.org/drawingml/2006/chart" xmlns:r="http://schemas.openxmlformats.org/officeDocument/2006/relationships" r:id="rId6"/>
          </a:graphicData>
        </a:graphic>
      </p:graphicFrame>
      <p:sp>
        <p:nvSpPr>
          <p:cNvPr id="4" name="TextBox 3">
            <a:extLst>
              <a:ext uri="{FF2B5EF4-FFF2-40B4-BE49-F238E27FC236}">
                <a16:creationId xmlns:a16="http://schemas.microsoft.com/office/drawing/2014/main" id="{8A43BE1F-0EC8-4A0C-7517-02C0B484547D}"/>
              </a:ext>
            </a:extLst>
          </p:cNvPr>
          <p:cNvSpPr txBox="1"/>
          <p:nvPr/>
        </p:nvSpPr>
        <p:spPr>
          <a:xfrm>
            <a:off x="10214369" y="6035039"/>
            <a:ext cx="1343185" cy="215444"/>
          </a:xfrm>
          <a:prstGeom prst="rect">
            <a:avLst/>
          </a:prstGeom>
          <a:noFill/>
        </p:spPr>
        <p:txBody>
          <a:bodyPr wrap="square" rtlCol="0">
            <a:spAutoFit/>
          </a:bodyPr>
          <a:lstStyle/>
          <a:p>
            <a:r>
              <a:rPr lang="en-US" sz="800" dirty="0"/>
              <a:t>Source: CoStar, CBRE</a:t>
            </a:r>
          </a:p>
        </p:txBody>
      </p:sp>
    </p:spTree>
    <p:extLst>
      <p:ext uri="{BB962C8B-B14F-4D97-AF65-F5344CB8AC3E}">
        <p14:creationId xmlns:p14="http://schemas.microsoft.com/office/powerpoint/2010/main" val="9172831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C7779D4D-D677-9F1D-3E18-2FE703EE884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7ACE8929-37F2-26DE-D03F-669925A89672}"/>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085726"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REIT Valuations Have Declined as Rates Have Risen</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4" name="Chart 3">
            <a:extLst>
              <a:ext uri="{FF2B5EF4-FFF2-40B4-BE49-F238E27FC236}">
                <a16:creationId xmlns:a16="http://schemas.microsoft.com/office/drawing/2014/main" id="{67C4A08E-863D-2885-FE0C-C8CE431FB6CB}"/>
              </a:ext>
            </a:extLst>
          </p:cNvPr>
          <p:cNvGraphicFramePr>
            <a:graphicFrameLocks/>
          </p:cNvGraphicFramePr>
          <p:nvPr>
            <p:extLst>
              <p:ext uri="{D42A27DB-BD31-4B8C-83A1-F6EECF244321}">
                <p14:modId xmlns:p14="http://schemas.microsoft.com/office/powerpoint/2010/main" val="447770367"/>
              </p:ext>
            </p:extLst>
          </p:nvPr>
        </p:nvGraphicFramePr>
        <p:xfrm>
          <a:off x="5303520" y="1280158"/>
          <a:ext cx="5943600" cy="4846320"/>
        </p:xfrm>
        <a:graphic>
          <a:graphicData uri="http://schemas.openxmlformats.org/drawingml/2006/chart">
            <c:chart xmlns:c="http://schemas.openxmlformats.org/drawingml/2006/chart" xmlns:r="http://schemas.openxmlformats.org/officeDocument/2006/relationships" r:id="rId5"/>
          </a:graphicData>
        </a:graphic>
      </p:graphicFrame>
      <p:cxnSp>
        <p:nvCxnSpPr>
          <p:cNvPr id="11" name="Straight Arrow Connector 10">
            <a:extLst>
              <a:ext uri="{FF2B5EF4-FFF2-40B4-BE49-F238E27FC236}">
                <a16:creationId xmlns:a16="http://schemas.microsoft.com/office/drawing/2014/main" id="{F875D742-CC03-78CE-A3E3-63B0FA157684}"/>
              </a:ext>
            </a:extLst>
          </p:cNvPr>
          <p:cNvCxnSpPr>
            <a:cxnSpLocks/>
          </p:cNvCxnSpPr>
          <p:nvPr/>
        </p:nvCxnSpPr>
        <p:spPr>
          <a:xfrm>
            <a:off x="10767617" y="2773095"/>
            <a:ext cx="411265" cy="776413"/>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7718F88-982A-959E-65CB-7F05D44AA222}"/>
              </a:ext>
            </a:extLst>
          </p:cNvPr>
          <p:cNvSpPr txBox="1"/>
          <p:nvPr/>
        </p:nvSpPr>
        <p:spPr>
          <a:xfrm>
            <a:off x="10407797" y="3039451"/>
            <a:ext cx="719639" cy="307777"/>
          </a:xfrm>
          <a:prstGeom prst="rect">
            <a:avLst/>
          </a:prstGeom>
          <a:noFill/>
        </p:spPr>
        <p:txBody>
          <a:bodyPr wrap="square" rtlCol="0">
            <a:spAutoFit/>
          </a:bodyPr>
          <a:lstStyle/>
          <a:p>
            <a:r>
              <a:rPr lang="en-US" sz="1400" dirty="0">
                <a:solidFill>
                  <a:srgbClr val="FF0000"/>
                </a:solidFill>
              </a:rPr>
              <a:t>-32%</a:t>
            </a:r>
          </a:p>
        </p:txBody>
      </p:sp>
      <p:sp>
        <p:nvSpPr>
          <p:cNvPr id="15" name="TextBox 14">
            <a:extLst>
              <a:ext uri="{FF2B5EF4-FFF2-40B4-BE49-F238E27FC236}">
                <a16:creationId xmlns:a16="http://schemas.microsoft.com/office/drawing/2014/main" id="{23337428-3979-9550-49A2-DBDAD3E0DF3C}"/>
              </a:ext>
            </a:extLst>
          </p:cNvPr>
          <p:cNvSpPr txBox="1"/>
          <p:nvPr/>
        </p:nvSpPr>
        <p:spPr>
          <a:xfrm>
            <a:off x="9284001" y="3523174"/>
            <a:ext cx="596286" cy="307777"/>
          </a:xfrm>
          <a:prstGeom prst="rect">
            <a:avLst/>
          </a:prstGeom>
          <a:noFill/>
        </p:spPr>
        <p:txBody>
          <a:bodyPr wrap="square" rtlCol="0">
            <a:spAutoFit/>
          </a:bodyPr>
          <a:lstStyle/>
          <a:p>
            <a:r>
              <a:rPr lang="en-US" sz="1400" dirty="0">
                <a:solidFill>
                  <a:srgbClr val="FF0000"/>
                </a:solidFill>
              </a:rPr>
              <a:t>-25%</a:t>
            </a:r>
          </a:p>
        </p:txBody>
      </p:sp>
      <p:sp>
        <p:nvSpPr>
          <p:cNvPr id="2" name="TextBox 1">
            <a:extLst>
              <a:ext uri="{FF2B5EF4-FFF2-40B4-BE49-F238E27FC236}">
                <a16:creationId xmlns:a16="http://schemas.microsoft.com/office/drawing/2014/main" id="{274BA456-6082-CF14-EBB0-1DC1ABFF058D}"/>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REIT valuations act as an early signal of where commercial real estate values are heading.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After reaching a peak in late 2021, REIT values have suffered losses of over 30%.</a:t>
            </a:r>
          </a:p>
        </p:txBody>
      </p:sp>
      <p:sp>
        <p:nvSpPr>
          <p:cNvPr id="6" name="TextBox 5">
            <a:extLst>
              <a:ext uri="{FF2B5EF4-FFF2-40B4-BE49-F238E27FC236}">
                <a16:creationId xmlns:a16="http://schemas.microsoft.com/office/drawing/2014/main" id="{EC8D38C6-BE4F-3235-1B9B-BB07A9355631}"/>
              </a:ext>
            </a:extLst>
          </p:cNvPr>
          <p:cNvSpPr txBox="1"/>
          <p:nvPr/>
        </p:nvSpPr>
        <p:spPr>
          <a:xfrm>
            <a:off x="10058400" y="6035040"/>
            <a:ext cx="1357371" cy="215444"/>
          </a:xfrm>
          <a:prstGeom prst="rect">
            <a:avLst/>
          </a:prstGeom>
          <a:noFill/>
        </p:spPr>
        <p:txBody>
          <a:bodyPr wrap="square" rtlCol="0">
            <a:spAutoFit/>
          </a:bodyPr>
          <a:lstStyle/>
          <a:p>
            <a:r>
              <a:rPr lang="en-US" sz="800" dirty="0"/>
              <a:t>Source: Nareit, Bloomberg</a:t>
            </a:r>
          </a:p>
        </p:txBody>
      </p:sp>
    </p:spTree>
    <p:extLst>
      <p:ext uri="{BB962C8B-B14F-4D97-AF65-F5344CB8AC3E}">
        <p14:creationId xmlns:p14="http://schemas.microsoft.com/office/powerpoint/2010/main" val="37182225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1D2E905D-82F2-E152-2137-202E6CEED67F}"/>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43796C58-D48A-B2DC-088C-CA65CFEFBCA2}"/>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4111068" cy="548640"/>
          </a:xfrm>
          <a:prstGeom prst="rect">
            <a:avLst/>
          </a:prstGeom>
          <a:solidFill>
            <a:srgbClr val="BA2036"/>
          </a:solidFill>
          <a:ln>
            <a:solidFill>
              <a:srgbClr val="B80000"/>
            </a:solidFill>
          </a:ln>
        </p:spPr>
        <p:txBody>
          <a:bodyPr wrap="square" rtlCol="0">
            <a:noAutofit/>
          </a:bodyPr>
          <a:lstStyle/>
          <a:p>
            <a:r>
              <a:rPr lang="en-US" sz="3000" dirty="0">
                <a:solidFill>
                  <a:schemeClr val="bg1"/>
                </a:solidFill>
              </a:rPr>
              <a:t>CMBS’ Wall of Maturities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graphicFrame>
        <p:nvGraphicFramePr>
          <p:cNvPr id="4" name="Chart 3">
            <a:extLst>
              <a:ext uri="{FF2B5EF4-FFF2-40B4-BE49-F238E27FC236}">
                <a16:creationId xmlns:a16="http://schemas.microsoft.com/office/drawing/2014/main" id="{E05F7CDF-36FF-9A91-EFA0-A16B8D1E7C16}"/>
              </a:ext>
            </a:extLst>
          </p:cNvPr>
          <p:cNvGraphicFramePr>
            <a:graphicFrameLocks/>
          </p:cNvGraphicFramePr>
          <p:nvPr>
            <p:extLst>
              <p:ext uri="{D42A27DB-BD31-4B8C-83A1-F6EECF244321}">
                <p14:modId xmlns:p14="http://schemas.microsoft.com/office/powerpoint/2010/main" val="1495966302"/>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ABF046E8-B828-3B6B-8B40-1C15BD7C2A9E}"/>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sp>
        <p:nvSpPr>
          <p:cNvPr id="5" name="TextBox 4">
            <a:extLst>
              <a:ext uri="{FF2B5EF4-FFF2-40B4-BE49-F238E27FC236}">
                <a16:creationId xmlns:a16="http://schemas.microsoft.com/office/drawing/2014/main" id="{4ABE1912-55CE-5701-1A06-9F8EC1FF3A53}"/>
              </a:ext>
            </a:extLst>
          </p:cNvPr>
          <p:cNvSpPr txBox="1"/>
          <p:nvPr/>
        </p:nvSpPr>
        <p:spPr>
          <a:xfrm>
            <a:off x="1097280" y="1463039"/>
            <a:ext cx="4023360" cy="3970318"/>
          </a:xfrm>
          <a:prstGeom prst="rect">
            <a:avLst/>
          </a:prstGeom>
          <a:noFill/>
        </p:spPr>
        <p:txBody>
          <a:bodyPr wrap="square" rtlCol="0">
            <a:spAutoFit/>
          </a:bodyPr>
          <a:lstStyle/>
          <a:p>
            <a:pPr marL="285750" indent="-285750">
              <a:buFont typeface="Wingdings" panose="05000000000000000000" pitchFamily="2" charset="2"/>
              <a:buChar char="§"/>
            </a:pPr>
            <a:r>
              <a:rPr lang="en-US" dirty="0"/>
              <a:t>Most commercial mortgages are done on a 5- or 10-year maturity term. With the dramatic rise in rates, loans made from 2012 through 2021 will mature and will have to be refinanced 150 to 300 basis points higher than their current rates.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Loans needing to be refinanced may need to have equity contributions to meet loan-to-value (LTV), debt-service coverage ratios (DSCR), debt yield requirements, etc. or face default and foreclosure.</a:t>
            </a:r>
          </a:p>
        </p:txBody>
      </p:sp>
    </p:spTree>
    <p:extLst>
      <p:ext uri="{BB962C8B-B14F-4D97-AF65-F5344CB8AC3E}">
        <p14:creationId xmlns:p14="http://schemas.microsoft.com/office/powerpoint/2010/main" val="26379524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F5168D23-50A9-3FB0-56AE-1A6DC337D278}"/>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40E9E55A-6A07-8705-DCB2-FC0FD342189D}"/>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4" name="TextBox 3">
            <a:extLst>
              <a:ext uri="{FF2B5EF4-FFF2-40B4-BE49-F238E27FC236}">
                <a16:creationId xmlns:a16="http://schemas.microsoft.com/office/drawing/2014/main" id="{E10E5807-C629-6237-FE05-12C43FE92A7B}"/>
              </a:ext>
            </a:extLst>
          </p:cNvPr>
          <p:cNvSpPr txBox="1"/>
          <p:nvPr/>
        </p:nvSpPr>
        <p:spPr>
          <a:xfrm>
            <a:off x="962496" y="1784009"/>
            <a:ext cx="10267007" cy="2400657"/>
          </a:xfrm>
          <a:prstGeom prst="rect">
            <a:avLst/>
          </a:prstGeom>
          <a:noFill/>
        </p:spPr>
        <p:txBody>
          <a:bodyPr wrap="square" rtlCol="0">
            <a:spAutoFit/>
          </a:bodyPr>
          <a:lstStyle/>
          <a:p>
            <a:pPr algn="ctr"/>
            <a:r>
              <a:rPr lang="en-US" sz="4400" dirty="0"/>
              <a:t>“Real estate values float on a sea of finance, and it’s the cost and availability of finance that determines real estate values.”</a:t>
            </a:r>
          </a:p>
          <a:p>
            <a:pPr algn="ctr"/>
            <a:endParaRPr lang="en-US" sz="1600" dirty="0"/>
          </a:p>
        </p:txBody>
      </p:sp>
      <p:sp>
        <p:nvSpPr>
          <p:cNvPr id="8" name="TextBox 7">
            <a:extLst>
              <a:ext uri="{FF2B5EF4-FFF2-40B4-BE49-F238E27FC236}">
                <a16:creationId xmlns:a16="http://schemas.microsoft.com/office/drawing/2014/main" id="{FBAD873B-8209-AC78-031C-BFE35AB64001}"/>
              </a:ext>
            </a:extLst>
          </p:cNvPr>
          <p:cNvSpPr txBox="1"/>
          <p:nvPr/>
        </p:nvSpPr>
        <p:spPr>
          <a:xfrm>
            <a:off x="4851573" y="4346989"/>
            <a:ext cx="2869585" cy="584775"/>
          </a:xfrm>
          <a:prstGeom prst="rect">
            <a:avLst/>
          </a:prstGeom>
          <a:noFill/>
        </p:spPr>
        <p:txBody>
          <a:bodyPr wrap="square" rtlCol="0">
            <a:spAutoFit/>
          </a:bodyPr>
          <a:lstStyle/>
          <a:p>
            <a:r>
              <a:rPr lang="en-US" sz="3200" dirty="0"/>
              <a:t>– Donald Hovde</a:t>
            </a:r>
          </a:p>
        </p:txBody>
      </p:sp>
      <p:sp>
        <p:nvSpPr>
          <p:cNvPr id="2" name="TextBox 1">
            <a:extLst>
              <a:ext uri="{FF2B5EF4-FFF2-40B4-BE49-F238E27FC236}">
                <a16:creationId xmlns:a16="http://schemas.microsoft.com/office/drawing/2014/main" id="{CFE7A1CA-6D94-FCEB-1C3B-97CDCFDD9CC6}"/>
              </a:ext>
            </a:extLst>
          </p:cNvPr>
          <p:cNvSpPr txBox="1"/>
          <p:nvPr/>
        </p:nvSpPr>
        <p:spPr>
          <a:xfrm>
            <a:off x="2439195" y="5020375"/>
            <a:ext cx="7694342" cy="707886"/>
          </a:xfrm>
          <a:prstGeom prst="rect">
            <a:avLst/>
          </a:prstGeom>
          <a:noFill/>
        </p:spPr>
        <p:txBody>
          <a:bodyPr wrap="square" rtlCol="0">
            <a:spAutoFit/>
          </a:bodyPr>
          <a:lstStyle/>
          <a:p>
            <a:pPr algn="ctr"/>
            <a:r>
              <a:rPr lang="en-US" sz="2000" dirty="0"/>
              <a:t>President of National Association of Realtors </a:t>
            </a:r>
          </a:p>
          <a:p>
            <a:pPr algn="ctr"/>
            <a:r>
              <a:rPr lang="en-US" sz="2000" dirty="0"/>
              <a:t>Undersecretary of HUD under President Reagan</a:t>
            </a:r>
          </a:p>
        </p:txBody>
      </p:sp>
    </p:spTree>
    <p:extLst>
      <p:ext uri="{BB962C8B-B14F-4D97-AF65-F5344CB8AC3E}">
        <p14:creationId xmlns:p14="http://schemas.microsoft.com/office/powerpoint/2010/main" val="5811394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EB742710-2A6F-16CD-59C7-665A50A8467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72B678EB-48E8-2847-69A8-9422A2A02B4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373104" cy="548640"/>
          </a:xfrm>
          <a:prstGeom prst="rect">
            <a:avLst/>
          </a:prstGeom>
          <a:solidFill>
            <a:srgbClr val="BA2036"/>
          </a:solidFill>
          <a:ln>
            <a:solidFill>
              <a:srgbClr val="B80000"/>
            </a:solidFill>
          </a:ln>
        </p:spPr>
        <p:txBody>
          <a:bodyPr wrap="square" rtlCol="0">
            <a:noAutofit/>
          </a:bodyPr>
          <a:lstStyle/>
          <a:p>
            <a:r>
              <a:rPr lang="en-US" sz="2800" dirty="0">
                <a:solidFill>
                  <a:schemeClr val="bg1"/>
                </a:solidFill>
              </a:rPr>
              <a:t>Energy Security and Costs Are Key to a Thriving Economy</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pic>
        <p:nvPicPr>
          <p:cNvPr id="2052" name="Picture 4" descr="Energy &amp; Chemicals | Agilent">
            <a:extLst>
              <a:ext uri="{FF2B5EF4-FFF2-40B4-BE49-F238E27FC236}">
                <a16:creationId xmlns:a16="http://schemas.microsoft.com/office/drawing/2014/main" id="{767B1153-2DAF-A893-EB51-3DF9F0414A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3264" y="1554480"/>
            <a:ext cx="10058400" cy="42826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548813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EB742710-2A6F-16CD-59C7-665A50A8467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72B678EB-48E8-2847-69A8-9422A2A02B4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667"/>
            <a:ext cx="8268233" cy="548640"/>
          </a:xfrm>
          <a:prstGeom prst="rect">
            <a:avLst/>
          </a:prstGeom>
          <a:solidFill>
            <a:srgbClr val="BA2036"/>
          </a:solidFill>
          <a:ln>
            <a:solidFill>
              <a:srgbClr val="B80000"/>
            </a:solidFill>
          </a:ln>
        </p:spPr>
        <p:txBody>
          <a:bodyPr wrap="square" rtlCol="0">
            <a:noAutofit/>
          </a:bodyPr>
          <a:lstStyle/>
          <a:p>
            <a:r>
              <a:rPr lang="en-US" sz="2800" dirty="0">
                <a:solidFill>
                  <a:schemeClr val="bg1"/>
                </a:solidFill>
              </a:rPr>
              <a:t>Politics Is Holding Energy Policy and Investment Captive  </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2" name="TextBox 1">
            <a:extLst>
              <a:ext uri="{FF2B5EF4-FFF2-40B4-BE49-F238E27FC236}">
                <a16:creationId xmlns:a16="http://schemas.microsoft.com/office/drawing/2014/main" id="{CE70E61E-B7A0-7712-A973-759259A24925}"/>
              </a:ext>
            </a:extLst>
          </p:cNvPr>
          <p:cNvSpPr txBox="1"/>
          <p:nvPr/>
        </p:nvSpPr>
        <p:spPr>
          <a:xfrm>
            <a:off x="1097280" y="1463040"/>
            <a:ext cx="4572000" cy="5029200"/>
          </a:xfrm>
          <a:prstGeom prst="rect">
            <a:avLst/>
          </a:prstGeom>
          <a:noFill/>
        </p:spPr>
        <p:txBody>
          <a:bodyPr wrap="square" rtlCol="0">
            <a:spAutoFit/>
          </a:bodyPr>
          <a:lstStyle/>
          <a:p>
            <a:pPr marL="285750" indent="-285750">
              <a:buFont typeface="Wingdings" panose="05000000000000000000" pitchFamily="2" charset="2"/>
              <a:buChar char="§"/>
            </a:pPr>
            <a:r>
              <a:rPr lang="en-US" dirty="0"/>
              <a:t>President Biden’s first action was cancelling the Keystone XL Pipeline, which would have added 830 MBbls/day of crude oil.</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ESG mandates being pushed in the last few years have deprived the oil and gas industry of necessary capital investment.</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Permit approvals to drill on Federal lands have fallen from 4,631 in FY 2020 to 2,568 in FY 2022, and approvals to commence drilling have become more difficult to obtain.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In December 2019, the U.S. was producing 13 MMBbls/day; today we are producing 11.8 MMBbls/day. </a:t>
            </a:r>
          </a:p>
          <a:p>
            <a:endParaRPr lang="en-US" dirty="0"/>
          </a:p>
          <a:p>
            <a:endParaRPr lang="en-US" dirty="0"/>
          </a:p>
        </p:txBody>
      </p:sp>
      <p:graphicFrame>
        <p:nvGraphicFramePr>
          <p:cNvPr id="4" name="Chart 3">
            <a:extLst>
              <a:ext uri="{FF2B5EF4-FFF2-40B4-BE49-F238E27FC236}">
                <a16:creationId xmlns:a16="http://schemas.microsoft.com/office/drawing/2014/main" id="{924D2362-A9A9-D6FD-87E5-B8320108FED5}"/>
              </a:ext>
            </a:extLst>
          </p:cNvPr>
          <p:cNvGraphicFramePr>
            <a:graphicFrameLocks/>
          </p:cNvGraphicFramePr>
          <p:nvPr>
            <p:extLst>
              <p:ext uri="{D42A27DB-BD31-4B8C-83A1-F6EECF244321}">
                <p14:modId xmlns:p14="http://schemas.microsoft.com/office/powerpoint/2010/main" val="1693620037"/>
              </p:ext>
            </p:extLst>
          </p:nvPr>
        </p:nvGraphicFramePr>
        <p:xfrm>
          <a:off x="5760720" y="1280160"/>
          <a:ext cx="54864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a:extLst>
              <a:ext uri="{FF2B5EF4-FFF2-40B4-BE49-F238E27FC236}">
                <a16:creationId xmlns:a16="http://schemas.microsoft.com/office/drawing/2014/main" id="{863278F9-72EA-961D-54F3-F9ECB4D4AF73}"/>
              </a:ext>
            </a:extLst>
          </p:cNvPr>
          <p:cNvSpPr txBox="1"/>
          <p:nvPr/>
        </p:nvSpPr>
        <p:spPr>
          <a:xfrm>
            <a:off x="10680970" y="6035039"/>
            <a:ext cx="683646" cy="215444"/>
          </a:xfrm>
          <a:prstGeom prst="rect">
            <a:avLst/>
          </a:prstGeom>
          <a:noFill/>
        </p:spPr>
        <p:txBody>
          <a:bodyPr wrap="square" rtlCol="0">
            <a:spAutoFit/>
          </a:bodyPr>
          <a:lstStyle/>
          <a:p>
            <a:r>
              <a:rPr lang="en-US" sz="800" dirty="0"/>
              <a:t>Source: EIA</a:t>
            </a:r>
          </a:p>
        </p:txBody>
      </p:sp>
    </p:spTree>
    <p:extLst>
      <p:ext uri="{BB962C8B-B14F-4D97-AF65-F5344CB8AC3E}">
        <p14:creationId xmlns:p14="http://schemas.microsoft.com/office/powerpoint/2010/main" val="14318087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11821AD0-7765-F1A4-C430-9DC0D723D25C}"/>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63DDBD8D-D305-8A90-C2DE-92369627621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905416"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Oil &amp; Natural Gas Prices Are Way Up</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E96CA7E-28CD-45FA-BAC8-803878741674}"/>
              </a:ext>
            </a:extLst>
          </p:cNvPr>
          <p:cNvSpPr txBox="1">
            <a:spLocks/>
          </p:cNvSpPr>
          <p:nvPr/>
        </p:nvSpPr>
        <p:spPr>
          <a:xfrm>
            <a:off x="1244838" y="1795827"/>
            <a:ext cx="2619892" cy="419810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p:txBody>
      </p:sp>
      <p:graphicFrame>
        <p:nvGraphicFramePr>
          <p:cNvPr id="2" name="Chart 1">
            <a:extLst>
              <a:ext uri="{FF2B5EF4-FFF2-40B4-BE49-F238E27FC236}">
                <a16:creationId xmlns:a16="http://schemas.microsoft.com/office/drawing/2014/main" id="{B9B648F5-AB7F-43FF-A66E-81B6A67D9E2D}"/>
              </a:ext>
            </a:extLst>
          </p:cNvPr>
          <p:cNvGraphicFramePr>
            <a:graphicFrameLocks/>
          </p:cNvGraphicFramePr>
          <p:nvPr>
            <p:extLst>
              <p:ext uri="{D42A27DB-BD31-4B8C-83A1-F6EECF244321}">
                <p14:modId xmlns:p14="http://schemas.microsoft.com/office/powerpoint/2010/main" val="1385829607"/>
              </p:ext>
            </p:extLst>
          </p:nvPr>
        </p:nvGraphicFramePr>
        <p:xfrm>
          <a:off x="914400" y="1280160"/>
          <a:ext cx="5120640" cy="2615574"/>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849FF05F-17CB-5C21-3C17-3D1E8BA1FB9E}"/>
              </a:ext>
            </a:extLst>
          </p:cNvPr>
          <p:cNvSpPr txBox="1"/>
          <p:nvPr/>
        </p:nvSpPr>
        <p:spPr>
          <a:xfrm>
            <a:off x="9509760" y="6035040"/>
            <a:ext cx="1892558" cy="215444"/>
          </a:xfrm>
          <a:prstGeom prst="rect">
            <a:avLst/>
          </a:prstGeom>
          <a:noFill/>
        </p:spPr>
        <p:txBody>
          <a:bodyPr wrap="square" rtlCol="0">
            <a:spAutoFit/>
          </a:bodyPr>
          <a:lstStyle/>
          <a:p>
            <a:r>
              <a:rPr lang="en-US" sz="800" dirty="0"/>
              <a:t>Source: St. Louis Fed, Trading Economics</a:t>
            </a:r>
          </a:p>
        </p:txBody>
      </p:sp>
      <p:graphicFrame>
        <p:nvGraphicFramePr>
          <p:cNvPr id="12" name="Chart 11">
            <a:extLst>
              <a:ext uri="{FF2B5EF4-FFF2-40B4-BE49-F238E27FC236}">
                <a16:creationId xmlns:a16="http://schemas.microsoft.com/office/drawing/2014/main" id="{750837CD-F4C3-4437-808F-B28A67A0ABA9}"/>
              </a:ext>
            </a:extLst>
          </p:cNvPr>
          <p:cNvGraphicFramePr>
            <a:graphicFrameLocks/>
          </p:cNvGraphicFramePr>
          <p:nvPr>
            <p:extLst>
              <p:ext uri="{D42A27DB-BD31-4B8C-83A1-F6EECF244321}">
                <p14:modId xmlns:p14="http://schemas.microsoft.com/office/powerpoint/2010/main" val="3659382511"/>
              </p:ext>
            </p:extLst>
          </p:nvPr>
        </p:nvGraphicFramePr>
        <p:xfrm>
          <a:off x="6096392" y="1075764"/>
          <a:ext cx="5120640" cy="2784546"/>
        </p:xfrm>
        <a:graphic>
          <a:graphicData uri="http://schemas.openxmlformats.org/drawingml/2006/chart">
            <c:chart xmlns:c="http://schemas.openxmlformats.org/drawingml/2006/chart" xmlns:r="http://schemas.openxmlformats.org/officeDocument/2006/relationships" r:id="rId6"/>
          </a:graphicData>
        </a:graphic>
      </p:graphicFrame>
      <p:cxnSp>
        <p:nvCxnSpPr>
          <p:cNvPr id="5" name="Straight Arrow Connector 4">
            <a:extLst>
              <a:ext uri="{FF2B5EF4-FFF2-40B4-BE49-F238E27FC236}">
                <a16:creationId xmlns:a16="http://schemas.microsoft.com/office/drawing/2014/main" id="{6349145D-DBCE-AAD4-F214-6927ADB519ED}"/>
              </a:ext>
            </a:extLst>
          </p:cNvPr>
          <p:cNvCxnSpPr>
            <a:cxnSpLocks/>
          </p:cNvCxnSpPr>
          <p:nvPr/>
        </p:nvCxnSpPr>
        <p:spPr>
          <a:xfrm flipV="1">
            <a:off x="4299585" y="2443355"/>
            <a:ext cx="1572895" cy="29032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BED130FA-BF44-F433-12AA-24CEC4B688DF}"/>
              </a:ext>
            </a:extLst>
          </p:cNvPr>
          <p:cNvCxnSpPr>
            <a:cxnSpLocks/>
          </p:cNvCxnSpPr>
          <p:nvPr/>
        </p:nvCxnSpPr>
        <p:spPr>
          <a:xfrm flipV="1">
            <a:off x="9509760" y="2443355"/>
            <a:ext cx="1536346" cy="74165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FD33B40-F40F-8199-1A95-9D9FAA2ED892}"/>
              </a:ext>
            </a:extLst>
          </p:cNvPr>
          <p:cNvSpPr txBox="1"/>
          <p:nvPr/>
        </p:nvSpPr>
        <p:spPr>
          <a:xfrm>
            <a:off x="4371445" y="2249393"/>
            <a:ext cx="833773" cy="338554"/>
          </a:xfrm>
          <a:prstGeom prst="rect">
            <a:avLst/>
          </a:prstGeom>
          <a:noFill/>
          <a:ln>
            <a:noFill/>
          </a:ln>
        </p:spPr>
        <p:txBody>
          <a:bodyPr wrap="square" rtlCol="0">
            <a:spAutoFit/>
          </a:bodyPr>
          <a:lstStyle/>
          <a:p>
            <a:r>
              <a:rPr lang="en-US" sz="1600" dirty="0">
                <a:solidFill>
                  <a:srgbClr val="FF0000"/>
                </a:solidFill>
                <a:highlight>
                  <a:srgbClr val="FFFFFF"/>
                </a:highlight>
              </a:rPr>
              <a:t>+48%</a:t>
            </a:r>
          </a:p>
        </p:txBody>
      </p:sp>
      <p:sp>
        <p:nvSpPr>
          <p:cNvPr id="27" name="TextBox 26">
            <a:extLst>
              <a:ext uri="{FF2B5EF4-FFF2-40B4-BE49-F238E27FC236}">
                <a16:creationId xmlns:a16="http://schemas.microsoft.com/office/drawing/2014/main" id="{30936838-26BD-258A-3146-27B506F106EB}"/>
              </a:ext>
            </a:extLst>
          </p:cNvPr>
          <p:cNvSpPr txBox="1"/>
          <p:nvPr/>
        </p:nvSpPr>
        <p:spPr>
          <a:xfrm>
            <a:off x="9506370" y="2432352"/>
            <a:ext cx="880698" cy="338554"/>
          </a:xfrm>
          <a:prstGeom prst="rect">
            <a:avLst/>
          </a:prstGeom>
          <a:noFill/>
        </p:spPr>
        <p:txBody>
          <a:bodyPr wrap="square" rtlCol="0">
            <a:spAutoFit/>
          </a:bodyPr>
          <a:lstStyle/>
          <a:p>
            <a:r>
              <a:rPr lang="en-US" sz="1600" dirty="0">
                <a:solidFill>
                  <a:srgbClr val="FF0000"/>
                </a:solidFill>
                <a:highlight>
                  <a:srgbClr val="FFFFFF"/>
                </a:highlight>
              </a:rPr>
              <a:t>+185%</a:t>
            </a:r>
          </a:p>
        </p:txBody>
      </p:sp>
      <p:graphicFrame>
        <p:nvGraphicFramePr>
          <p:cNvPr id="11" name="Chart 10">
            <a:extLst>
              <a:ext uri="{FF2B5EF4-FFF2-40B4-BE49-F238E27FC236}">
                <a16:creationId xmlns:a16="http://schemas.microsoft.com/office/drawing/2014/main" id="{EAA20A43-E188-D347-3465-02625398B2B7}"/>
              </a:ext>
            </a:extLst>
          </p:cNvPr>
          <p:cNvGraphicFramePr>
            <a:graphicFrameLocks/>
          </p:cNvGraphicFramePr>
          <p:nvPr>
            <p:extLst>
              <p:ext uri="{D42A27DB-BD31-4B8C-83A1-F6EECF244321}">
                <p14:modId xmlns:p14="http://schemas.microsoft.com/office/powerpoint/2010/main" val="1674505930"/>
              </p:ext>
            </p:extLst>
          </p:nvPr>
        </p:nvGraphicFramePr>
        <p:xfrm>
          <a:off x="6106670" y="3895734"/>
          <a:ext cx="5120640" cy="21754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19">
            <a:extLst>
              <a:ext uri="{FF2B5EF4-FFF2-40B4-BE49-F238E27FC236}">
                <a16:creationId xmlns:a16="http://schemas.microsoft.com/office/drawing/2014/main" id="{5FD19D9D-FAD5-251D-0086-AEE915527364}"/>
              </a:ext>
            </a:extLst>
          </p:cNvPr>
          <p:cNvGraphicFramePr>
            <a:graphicFrameLocks/>
          </p:cNvGraphicFramePr>
          <p:nvPr>
            <p:extLst>
              <p:ext uri="{D42A27DB-BD31-4B8C-83A1-F6EECF244321}">
                <p14:modId xmlns:p14="http://schemas.microsoft.com/office/powerpoint/2010/main" val="4031685026"/>
              </p:ext>
            </p:extLst>
          </p:nvPr>
        </p:nvGraphicFramePr>
        <p:xfrm>
          <a:off x="914400" y="3860310"/>
          <a:ext cx="5120640" cy="22570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67484903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C1221A95-1270-5CD2-0E07-AB0F67DB5785}"/>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8F416574-BA95-F5F9-6A42-2CCD9066A0D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5747339"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Politics Is Causing Gross Negligence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E96CA7E-28CD-45FA-BAC8-803878741674}"/>
              </a:ext>
            </a:extLst>
          </p:cNvPr>
          <p:cNvSpPr txBox="1">
            <a:spLocks/>
          </p:cNvSpPr>
          <p:nvPr/>
        </p:nvSpPr>
        <p:spPr>
          <a:xfrm>
            <a:off x="1244838" y="1795827"/>
            <a:ext cx="2619892" cy="419810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p:txBody>
      </p:sp>
      <p:sp>
        <p:nvSpPr>
          <p:cNvPr id="4" name="TextBox 3">
            <a:extLst>
              <a:ext uri="{FF2B5EF4-FFF2-40B4-BE49-F238E27FC236}">
                <a16:creationId xmlns:a16="http://schemas.microsoft.com/office/drawing/2014/main" id="{A822E1E0-4348-BF33-A5DF-78AB8F359AE2}"/>
              </a:ext>
            </a:extLst>
          </p:cNvPr>
          <p:cNvSpPr txBox="1"/>
          <p:nvPr/>
        </p:nvSpPr>
        <p:spPr>
          <a:xfrm>
            <a:off x="1097279"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In November 2021, President Biden announced that he would start releasing oil from the U.S. Strategic Petroleum Reserve because of rising U.S. gasoline prices.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Biden has released 232.9 MMBbls from the SPR since taking office (37%).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Strategic Petroleum Reserve was created as a safety net to provide energy in the event of a crisis, such as a war or natural disaster. </a:t>
            </a:r>
          </a:p>
        </p:txBody>
      </p:sp>
      <p:graphicFrame>
        <p:nvGraphicFramePr>
          <p:cNvPr id="2" name="Chart 1">
            <a:extLst>
              <a:ext uri="{FF2B5EF4-FFF2-40B4-BE49-F238E27FC236}">
                <a16:creationId xmlns:a16="http://schemas.microsoft.com/office/drawing/2014/main" id="{6B0D9805-C04E-438B-83D1-5F8F14620DA5}"/>
              </a:ext>
            </a:extLst>
          </p:cNvPr>
          <p:cNvGraphicFramePr>
            <a:graphicFrameLocks/>
          </p:cNvGraphicFramePr>
          <p:nvPr>
            <p:extLst>
              <p:ext uri="{D42A27DB-BD31-4B8C-83A1-F6EECF244321}">
                <p14:modId xmlns:p14="http://schemas.microsoft.com/office/powerpoint/2010/main" val="3802133416"/>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B0713451-9F8C-36B7-066D-17D0A104B50D}"/>
              </a:ext>
            </a:extLst>
          </p:cNvPr>
          <p:cNvSpPr txBox="1"/>
          <p:nvPr/>
        </p:nvSpPr>
        <p:spPr>
          <a:xfrm>
            <a:off x="9692640" y="6035040"/>
            <a:ext cx="1779419" cy="215444"/>
          </a:xfrm>
          <a:prstGeom prst="rect">
            <a:avLst/>
          </a:prstGeom>
          <a:noFill/>
        </p:spPr>
        <p:txBody>
          <a:bodyPr wrap="square" rtlCol="0">
            <a:spAutoFit/>
          </a:bodyPr>
          <a:lstStyle/>
          <a:p>
            <a:r>
              <a:rPr lang="en-US" sz="800" dirty="0"/>
              <a:t>Source: Yahoo Finance, Bloomberg</a:t>
            </a:r>
          </a:p>
        </p:txBody>
      </p:sp>
    </p:spTree>
    <p:extLst>
      <p:ext uri="{BB962C8B-B14F-4D97-AF65-F5344CB8AC3E}">
        <p14:creationId xmlns:p14="http://schemas.microsoft.com/office/powerpoint/2010/main" val="166009468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37B3B385-C55D-06AB-6BD3-93CF4CB8B90C}"/>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E2755347-5871-2741-9C31-B917CE765FAE}"/>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605465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Energy Costs Vary Drastically by State</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E96CA7E-28CD-45FA-BAC8-803878741674}"/>
              </a:ext>
            </a:extLst>
          </p:cNvPr>
          <p:cNvSpPr txBox="1">
            <a:spLocks/>
          </p:cNvSpPr>
          <p:nvPr/>
        </p:nvSpPr>
        <p:spPr>
          <a:xfrm>
            <a:off x="1244838" y="1795827"/>
            <a:ext cx="2619892" cy="419810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5000000000000000000" pitchFamily="2" charset="2"/>
              <a:buChar char="§"/>
            </a:pPr>
            <a:endParaRPr lang="en-US" sz="1600" dirty="0"/>
          </a:p>
        </p:txBody>
      </p:sp>
      <p:sp>
        <p:nvSpPr>
          <p:cNvPr id="2" name="TextBox 1">
            <a:extLst>
              <a:ext uri="{FF2B5EF4-FFF2-40B4-BE49-F238E27FC236}">
                <a16:creationId xmlns:a16="http://schemas.microsoft.com/office/drawing/2014/main" id="{0D8A37F3-FEF0-0C44-2BC0-FD861F122481}"/>
              </a:ext>
            </a:extLst>
          </p:cNvPr>
          <p:cNvSpPr txBox="1"/>
          <p:nvPr/>
        </p:nvSpPr>
        <p:spPr>
          <a:xfrm>
            <a:off x="1097280" y="1463040"/>
            <a:ext cx="4023360" cy="3693319"/>
          </a:xfrm>
          <a:prstGeom prst="rect">
            <a:avLst/>
          </a:prstGeom>
          <a:noFill/>
        </p:spPr>
        <p:txBody>
          <a:bodyPr wrap="square" rtlCol="0">
            <a:spAutoFit/>
          </a:bodyPr>
          <a:lstStyle/>
          <a:p>
            <a:pPr marL="285750" indent="-285750">
              <a:buFont typeface="Wingdings" panose="05000000000000000000" pitchFamily="2" charset="2"/>
              <a:buChar char="§"/>
            </a:pPr>
            <a:r>
              <a:rPr lang="en-US" dirty="0"/>
              <a:t>National electricity costs have risen 25.3% over the last decade from </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r>
              <a:rPr lang="en-US" dirty="0"/>
              <a:t>9.84 per kWh in 2012.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California rates have risen by 64.9% over the last decade and 23.9% in just the last three years.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state of California has the highest utility costs in the country after Hawaii, averaging </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r>
              <a:rPr lang="en-US" dirty="0"/>
              <a:t>22.31 per kWh, compared to the national average of </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r>
              <a:rPr lang="en-US" dirty="0"/>
              <a:t>12.34 per kWh. </a:t>
            </a:r>
          </a:p>
        </p:txBody>
      </p:sp>
      <mc:AlternateContent xmlns:mc="http://schemas.openxmlformats.org/markup-compatibility/2006" xmlns:cx6="http://schemas.microsoft.com/office/drawing/2016/5/12/chartex">
        <mc:Choice Requires="cx6">
          <p:graphicFrame>
            <p:nvGraphicFramePr>
              <p:cNvPr id="4" name="Chart 3">
                <a:extLst>
                  <a:ext uri="{FF2B5EF4-FFF2-40B4-BE49-F238E27FC236}">
                    <a16:creationId xmlns:a16="http://schemas.microsoft.com/office/drawing/2014/main" id="{D8FAFE7C-C1E1-5BAF-14C0-FF28836451E2}"/>
                  </a:ext>
                </a:extLst>
              </p:cNvPr>
              <p:cNvGraphicFramePr/>
              <p:nvPr>
                <p:extLst>
                  <p:ext uri="{D42A27DB-BD31-4B8C-83A1-F6EECF244321}">
                    <p14:modId xmlns:p14="http://schemas.microsoft.com/office/powerpoint/2010/main" val="2657887300"/>
                  </p:ext>
                </p:extLst>
              </p:nvPr>
            </p:nvGraphicFramePr>
            <p:xfrm>
              <a:off x="5303520" y="1280160"/>
              <a:ext cx="5943600" cy="4846320"/>
            </p:xfrm>
            <a:graphic>
              <a:graphicData uri="http://schemas.microsoft.com/office/drawing/2014/chartex">
                <cx:chart xmlns:cx="http://schemas.microsoft.com/office/drawing/2014/chartex" xmlns:r="http://schemas.openxmlformats.org/officeDocument/2006/relationships" r:id="rId5"/>
              </a:graphicData>
            </a:graphic>
          </p:graphicFrame>
        </mc:Choice>
        <mc:Fallback xmlns="">
          <p:pic>
            <p:nvPicPr>
              <p:cNvPr id="4" name="Chart 3">
                <a:extLst>
                  <a:ext uri="{FF2B5EF4-FFF2-40B4-BE49-F238E27FC236}">
                    <a16:creationId xmlns:a16="http://schemas.microsoft.com/office/drawing/2014/main" id="{D8FAFE7C-C1E1-5BAF-14C0-FF28836451E2}"/>
                  </a:ext>
                </a:extLst>
              </p:cNvPr>
              <p:cNvPicPr>
                <a:picLocks noGrp="1" noRot="1" noChangeAspect="1" noMove="1" noResize="1" noEditPoints="1" noAdjustHandles="1" noChangeArrowheads="1" noChangeShapeType="1"/>
              </p:cNvPicPr>
              <p:nvPr/>
            </p:nvPicPr>
            <p:blipFill>
              <a:blip r:embed="rId6"/>
              <a:stretch>
                <a:fillRect/>
              </a:stretch>
            </p:blipFill>
            <p:spPr>
              <a:xfrm>
                <a:off x="5303520" y="1280160"/>
                <a:ext cx="5943600" cy="4846320"/>
              </a:xfrm>
              <a:prstGeom prst="rect">
                <a:avLst/>
              </a:prstGeom>
            </p:spPr>
          </p:pic>
        </mc:Fallback>
      </mc:AlternateContent>
      <p:sp>
        <p:nvSpPr>
          <p:cNvPr id="5" name="Rectangle 4">
            <a:extLst>
              <a:ext uri="{FF2B5EF4-FFF2-40B4-BE49-F238E27FC236}">
                <a16:creationId xmlns:a16="http://schemas.microsoft.com/office/drawing/2014/main" id="{E131A4ED-0046-ED41-93AA-CEE6DA613A66}"/>
              </a:ext>
            </a:extLst>
          </p:cNvPr>
          <p:cNvSpPr/>
          <p:nvPr/>
        </p:nvSpPr>
        <p:spPr>
          <a:xfrm>
            <a:off x="9991725" y="5440677"/>
            <a:ext cx="1187157" cy="1409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ectangle 5">
            <a:extLst>
              <a:ext uri="{FF2B5EF4-FFF2-40B4-BE49-F238E27FC236}">
                <a16:creationId xmlns:a16="http://schemas.microsoft.com/office/drawing/2014/main" id="{06884140-0017-74B2-DA18-426C618D6BA9}"/>
              </a:ext>
            </a:extLst>
          </p:cNvPr>
          <p:cNvSpPr/>
          <p:nvPr/>
        </p:nvSpPr>
        <p:spPr>
          <a:xfrm>
            <a:off x="10416981" y="5315250"/>
            <a:ext cx="834732" cy="21717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8BE812FC-F827-1562-0188-53C336E38410}"/>
              </a:ext>
            </a:extLst>
          </p:cNvPr>
          <p:cNvSpPr txBox="1"/>
          <p:nvPr/>
        </p:nvSpPr>
        <p:spPr>
          <a:xfrm>
            <a:off x="10698480" y="6035040"/>
            <a:ext cx="957693" cy="215444"/>
          </a:xfrm>
          <a:prstGeom prst="rect">
            <a:avLst/>
          </a:prstGeom>
          <a:noFill/>
        </p:spPr>
        <p:txBody>
          <a:bodyPr wrap="square" rtlCol="0">
            <a:spAutoFit/>
          </a:bodyPr>
          <a:lstStyle/>
          <a:p>
            <a:r>
              <a:rPr lang="en-US" sz="800" dirty="0"/>
              <a:t>Source: EIA</a:t>
            </a:r>
          </a:p>
        </p:txBody>
      </p:sp>
    </p:spTree>
    <p:extLst>
      <p:ext uri="{BB962C8B-B14F-4D97-AF65-F5344CB8AC3E}">
        <p14:creationId xmlns:p14="http://schemas.microsoft.com/office/powerpoint/2010/main" val="39575170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5">
            <a:extLst>
              <a:ext uri="{FF2B5EF4-FFF2-40B4-BE49-F238E27FC236}">
                <a16:creationId xmlns:a16="http://schemas.microsoft.com/office/drawing/2014/main" id="{71D18F94-F202-5165-0E32-C1EBCBEA8D35}"/>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pic>
        <p:nvPicPr>
          <p:cNvPr id="6" name="Picture Placeholder 5">
            <a:extLst>
              <a:ext uri="{FF2B5EF4-FFF2-40B4-BE49-F238E27FC236}">
                <a16:creationId xmlns:a16="http://schemas.microsoft.com/office/drawing/2014/main" id="{B9F532C1-C402-D442-BA17-F7C3006A2E91}"/>
              </a:ext>
            </a:extLst>
          </p:cNvPr>
          <p:cNvPicPr>
            <a:picLocks noGrp="1" noChangeAspect="1"/>
          </p:cNvPicPr>
          <p:nvPr>
            <p:ph type="pic" sz="quarter" idx="13"/>
          </p:nvPr>
        </p:nvPicPr>
        <p:blipFill>
          <a:blip r:embed="rId3"/>
          <a:srcRect t="24972" b="24972"/>
          <a:stretch>
            <a:fillRect/>
          </a:stretch>
        </p:blipFill>
        <p:spPr>
          <a:xfrm>
            <a:off x="152397" y="144175"/>
            <a:ext cx="11887200" cy="6569648"/>
          </a:xfrm>
          <a:solidFill>
            <a:schemeClr val="bg1"/>
          </a:solidFill>
          <a:ln>
            <a:noFill/>
          </a:ln>
        </p:spPr>
      </p:pic>
      <p:sp>
        <p:nvSpPr>
          <p:cNvPr id="9" name="Rectangle 8">
            <a:extLst>
              <a:ext uri="{FF2B5EF4-FFF2-40B4-BE49-F238E27FC236}">
                <a16:creationId xmlns:a16="http://schemas.microsoft.com/office/drawing/2014/main" id="{A52D98B7-DBA2-8F2D-7ECE-C70B422F3CCE}"/>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8"/>
            <a:ext cx="7916369" cy="82296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Brief COVID Update – Lockdowns Were an Economic and Public Health Disaster</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E96CA7E-28CD-45FA-BAC8-803878741674}"/>
              </a:ext>
            </a:extLst>
          </p:cNvPr>
          <p:cNvSpPr txBox="1">
            <a:spLocks/>
          </p:cNvSpPr>
          <p:nvPr/>
        </p:nvSpPr>
        <p:spPr>
          <a:xfrm>
            <a:off x="1247939" y="1490909"/>
            <a:ext cx="3148983"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2" name="TextBox 1">
            <a:extLst>
              <a:ext uri="{FF2B5EF4-FFF2-40B4-BE49-F238E27FC236}">
                <a16:creationId xmlns:a16="http://schemas.microsoft.com/office/drawing/2014/main" id="{75678A3D-FE67-8B03-F0DE-53F59919A0E5}"/>
              </a:ext>
            </a:extLst>
          </p:cNvPr>
          <p:cNvSpPr txBox="1"/>
          <p:nvPr/>
        </p:nvSpPr>
        <p:spPr>
          <a:xfrm>
            <a:off x="9052560" y="6035040"/>
            <a:ext cx="2315867" cy="215444"/>
          </a:xfrm>
          <a:prstGeom prst="rect">
            <a:avLst/>
          </a:prstGeom>
          <a:noFill/>
        </p:spPr>
        <p:txBody>
          <a:bodyPr wrap="square" rtlCol="0">
            <a:spAutoFit/>
          </a:bodyPr>
          <a:lstStyle/>
          <a:p>
            <a:r>
              <a:rPr lang="en-US" sz="800" dirty="0"/>
              <a:t>Source: CDC.gov, Johns Hopkins, World Heath Data</a:t>
            </a:r>
          </a:p>
        </p:txBody>
      </p:sp>
      <p:graphicFrame>
        <p:nvGraphicFramePr>
          <p:cNvPr id="5" name="Chart 4">
            <a:extLst>
              <a:ext uri="{FF2B5EF4-FFF2-40B4-BE49-F238E27FC236}">
                <a16:creationId xmlns:a16="http://schemas.microsoft.com/office/drawing/2014/main" id="{82C22202-ED47-C2E7-9EF9-07E7809FF414}"/>
              </a:ext>
            </a:extLst>
          </p:cNvPr>
          <p:cNvGraphicFramePr>
            <a:graphicFrameLocks/>
          </p:cNvGraphicFramePr>
          <p:nvPr>
            <p:extLst>
              <p:ext uri="{D42A27DB-BD31-4B8C-83A1-F6EECF244321}">
                <p14:modId xmlns:p14="http://schemas.microsoft.com/office/powerpoint/2010/main" val="3667300223"/>
              </p:ext>
            </p:extLst>
          </p:nvPr>
        </p:nvGraphicFramePr>
        <p:xfrm>
          <a:off x="1005840" y="1554480"/>
          <a:ext cx="10241280" cy="475488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4670161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77C27DAD-91E5-B873-6893-AC837C7ACED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7536E108-D93C-86BE-CC92-B06E7454DAB4}"/>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79210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How to Finance Solar from Sunwest</a:t>
            </a:r>
          </a:p>
        </p:txBody>
      </p:sp>
      <p:sp>
        <p:nvSpPr>
          <p:cNvPr id="4" name="TextBox 3">
            <a:extLst>
              <a:ext uri="{FF2B5EF4-FFF2-40B4-BE49-F238E27FC236}">
                <a16:creationId xmlns:a16="http://schemas.microsoft.com/office/drawing/2014/main" id="{959E89DA-DCCA-5B26-913C-C387735F8DAB}"/>
              </a:ext>
            </a:extLst>
          </p:cNvPr>
          <p:cNvSpPr txBox="1"/>
          <p:nvPr/>
        </p:nvSpPr>
        <p:spPr>
          <a:xfrm>
            <a:off x="1097280" y="1463040"/>
            <a:ext cx="365760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There are lucrative tax incentives related to solar, which have increased over the last year due to the Inflation Reduction Act of 2022.</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Between the tax credit and bonus depreciation, you will receive 45-50% of your investment in year 1.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Your energy cost will be reduced immediately, and you will have more certainty over your electricity costs while capping your rate of increase. </a:t>
            </a:r>
          </a:p>
        </p:txBody>
      </p:sp>
      <p:graphicFrame>
        <p:nvGraphicFramePr>
          <p:cNvPr id="17" name="Table 16">
            <a:extLst>
              <a:ext uri="{FF2B5EF4-FFF2-40B4-BE49-F238E27FC236}">
                <a16:creationId xmlns:a16="http://schemas.microsoft.com/office/drawing/2014/main" id="{126B3759-6057-79E9-4641-99EE8CDA1C0A}"/>
              </a:ext>
            </a:extLst>
          </p:cNvPr>
          <p:cNvGraphicFramePr>
            <a:graphicFrameLocks noGrp="1"/>
          </p:cNvGraphicFramePr>
          <p:nvPr>
            <p:extLst>
              <p:ext uri="{D42A27DB-BD31-4B8C-83A1-F6EECF244321}">
                <p14:modId xmlns:p14="http://schemas.microsoft.com/office/powerpoint/2010/main" val="1529254062"/>
              </p:ext>
            </p:extLst>
          </p:nvPr>
        </p:nvGraphicFramePr>
        <p:xfrm>
          <a:off x="4862512" y="1493016"/>
          <a:ext cx="6205029" cy="4334494"/>
        </p:xfrm>
        <a:graphic>
          <a:graphicData uri="http://schemas.openxmlformats.org/drawingml/2006/table">
            <a:tbl>
              <a:tblPr/>
              <a:tblGrid>
                <a:gridCol w="3149665">
                  <a:extLst>
                    <a:ext uri="{9D8B030D-6E8A-4147-A177-3AD203B41FA5}">
                      <a16:colId xmlns:a16="http://schemas.microsoft.com/office/drawing/2014/main" val="1046266805"/>
                    </a:ext>
                  </a:extLst>
                </a:gridCol>
                <a:gridCol w="603528">
                  <a:extLst>
                    <a:ext uri="{9D8B030D-6E8A-4147-A177-3AD203B41FA5}">
                      <a16:colId xmlns:a16="http://schemas.microsoft.com/office/drawing/2014/main" val="3334991549"/>
                    </a:ext>
                  </a:extLst>
                </a:gridCol>
                <a:gridCol w="2451836">
                  <a:extLst>
                    <a:ext uri="{9D8B030D-6E8A-4147-A177-3AD203B41FA5}">
                      <a16:colId xmlns:a16="http://schemas.microsoft.com/office/drawing/2014/main" val="1802511121"/>
                    </a:ext>
                  </a:extLst>
                </a:gridCol>
              </a:tblGrid>
              <a:tr h="397528">
                <a:tc gridSpan="3">
                  <a:txBody>
                    <a:bodyPr/>
                    <a:lstStyle/>
                    <a:p>
                      <a:pPr algn="ctr" fontAlgn="ctr"/>
                      <a:r>
                        <a:rPr lang="en-US" sz="1400" b="1" i="0" u="none" strike="noStrike" dirty="0">
                          <a:solidFill>
                            <a:srgbClr val="FFFFFF"/>
                          </a:solidFill>
                          <a:effectLst/>
                          <a:latin typeface="Calibri" panose="020F0502020204030204" pitchFamily="34" charset="0"/>
                        </a:rPr>
                        <a:t>Investing $1MM into a Solar Asset in Irvine, CA</a:t>
                      </a:r>
                    </a:p>
                  </a:txBody>
                  <a:tcPr marL="7620" marR="7620" marT="7620" marB="0" anchor="ctr">
                    <a:lnL>
                      <a:noFill/>
                    </a:lnL>
                    <a:lnR>
                      <a:noFill/>
                    </a:lnR>
                    <a:lnT>
                      <a:noFill/>
                    </a:lnT>
                    <a:lnB>
                      <a:noFill/>
                    </a:lnB>
                    <a:solidFill>
                      <a:schemeClr val="accent1">
                        <a:lumMod val="5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844918166"/>
                  </a:ext>
                </a:extLst>
              </a:tr>
              <a:tr h="229896">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extLst>
                  <a:ext uri="{0D108BD9-81ED-4DB2-BD59-A6C34878D82A}">
                    <a16:rowId xmlns:a16="http://schemas.microsoft.com/office/drawing/2014/main" val="301108389"/>
                  </a:ext>
                </a:extLst>
              </a:tr>
              <a:tr h="397528">
                <a:tc>
                  <a:txBody>
                    <a:bodyPr/>
                    <a:lstStyle/>
                    <a:p>
                      <a:pPr algn="ctr" fontAlgn="ctr"/>
                      <a:r>
                        <a:rPr lang="en-US" sz="1100" b="1" i="0" u="none" strike="noStrike" dirty="0">
                          <a:solidFill>
                            <a:srgbClr val="FFFFFF"/>
                          </a:solidFill>
                          <a:effectLst/>
                          <a:latin typeface="Calibri" panose="020F0502020204030204" pitchFamily="34" charset="0"/>
                        </a:rPr>
                        <a:t>$1MM Invested into Solar</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$1,000,000 </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858143352"/>
                  </a:ext>
                </a:extLst>
              </a:tr>
              <a:tr h="287370">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b"/>
                      <a:r>
                        <a:rPr lang="en-US" sz="1400" b="1" i="0" u="none" strike="noStrike" dirty="0">
                          <a:solidFill>
                            <a:srgbClr val="000000"/>
                          </a:solidFill>
                          <a:effectLst/>
                          <a:latin typeface="Calibri" panose="020F0502020204030204" pitchFamily="34" charset="0"/>
                        </a:rPr>
                        <a:t>+</a:t>
                      </a:r>
                    </a:p>
                  </a:txBody>
                  <a:tcPr marL="7620" marR="7620" marT="7620" marB="0" anchor="b">
                    <a:lnL>
                      <a:noFill/>
                    </a:lnL>
                    <a:lnR>
                      <a:noFill/>
                    </a:lnR>
                    <a:lnT>
                      <a:noFill/>
                    </a:lnT>
                    <a:lnB>
                      <a:noFill/>
                    </a:lnB>
                  </a:tcPr>
                </a:tc>
                <a:extLst>
                  <a:ext uri="{0D108BD9-81ED-4DB2-BD59-A6C34878D82A}">
                    <a16:rowId xmlns:a16="http://schemas.microsoft.com/office/drawing/2014/main" val="4189281510"/>
                  </a:ext>
                </a:extLst>
              </a:tr>
              <a:tr h="397528">
                <a:tc>
                  <a:txBody>
                    <a:bodyPr/>
                    <a:lstStyle/>
                    <a:p>
                      <a:pPr algn="ctr" fontAlgn="ctr"/>
                      <a:r>
                        <a:rPr lang="en-US" sz="1100" b="1" i="0" u="none" strike="noStrike" dirty="0">
                          <a:solidFill>
                            <a:srgbClr val="FFFFFF"/>
                          </a:solidFill>
                          <a:effectLst/>
                          <a:latin typeface="Calibri" panose="020F0502020204030204" pitchFamily="34" charset="0"/>
                        </a:rPr>
                        <a:t>Investment Tax Return of Investing in Solar</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($300,000)</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2407752472"/>
                  </a:ext>
                </a:extLst>
              </a:tr>
              <a:tr h="287370">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b"/>
                      <a:r>
                        <a:rPr lang="en-US" sz="1400" b="1" i="0" u="none" strike="noStrike" dirty="0">
                          <a:solidFill>
                            <a:srgbClr val="000000"/>
                          </a:solidFill>
                          <a:effectLst/>
                          <a:latin typeface="Calibri" panose="020F0502020204030204" pitchFamily="34" charset="0"/>
                        </a:rPr>
                        <a:t>+</a:t>
                      </a:r>
                    </a:p>
                  </a:txBody>
                  <a:tcPr marL="7620" marR="7620" marT="7620" marB="0" anchor="b">
                    <a:lnL>
                      <a:noFill/>
                    </a:lnL>
                    <a:lnR>
                      <a:noFill/>
                    </a:lnR>
                    <a:lnT>
                      <a:noFill/>
                    </a:lnT>
                    <a:lnB>
                      <a:noFill/>
                    </a:lnB>
                  </a:tcPr>
                </a:tc>
                <a:extLst>
                  <a:ext uri="{0D108BD9-81ED-4DB2-BD59-A6C34878D82A}">
                    <a16:rowId xmlns:a16="http://schemas.microsoft.com/office/drawing/2014/main" val="410313895"/>
                  </a:ext>
                </a:extLst>
              </a:tr>
              <a:tr h="397528">
                <a:tc>
                  <a:txBody>
                    <a:bodyPr/>
                    <a:lstStyle/>
                    <a:p>
                      <a:pPr algn="ctr" fontAlgn="ctr"/>
                      <a:r>
                        <a:rPr lang="en-US" sz="1100" b="1" i="0" u="none" strike="noStrike" dirty="0">
                          <a:solidFill>
                            <a:srgbClr val="FFFFFF"/>
                          </a:solidFill>
                          <a:effectLst/>
                          <a:latin typeface="Calibri" panose="020F0502020204030204" pitchFamily="34" charset="0"/>
                        </a:rPr>
                        <a:t>Federal Depreciation</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($178,000)</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3453543594"/>
                  </a:ext>
                </a:extLst>
              </a:tr>
              <a:tr h="287370">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b"/>
                      <a:r>
                        <a:rPr lang="en-US" sz="1400" b="1" i="0" u="none" strike="noStrike" dirty="0">
                          <a:solidFill>
                            <a:srgbClr val="000000"/>
                          </a:solidFill>
                          <a:effectLst/>
                          <a:latin typeface="Calibri" panose="020F0502020204030204" pitchFamily="34" charset="0"/>
                        </a:rPr>
                        <a:t>=</a:t>
                      </a:r>
                    </a:p>
                  </a:txBody>
                  <a:tcPr marL="7620" marR="7620" marT="7620" marB="0" anchor="b">
                    <a:lnL>
                      <a:noFill/>
                    </a:lnL>
                    <a:lnR>
                      <a:noFill/>
                    </a:lnR>
                    <a:lnT>
                      <a:noFill/>
                    </a:lnT>
                    <a:lnB>
                      <a:noFill/>
                    </a:lnB>
                  </a:tcPr>
                </a:tc>
                <a:extLst>
                  <a:ext uri="{0D108BD9-81ED-4DB2-BD59-A6C34878D82A}">
                    <a16:rowId xmlns:a16="http://schemas.microsoft.com/office/drawing/2014/main" val="2583718362"/>
                  </a:ext>
                </a:extLst>
              </a:tr>
              <a:tr h="397528">
                <a:tc>
                  <a:txBody>
                    <a:bodyPr/>
                    <a:lstStyle/>
                    <a:p>
                      <a:pPr algn="ctr" fontAlgn="ctr"/>
                      <a:r>
                        <a:rPr lang="en-US" sz="1100" b="1" i="0" u="none" strike="noStrike" dirty="0">
                          <a:solidFill>
                            <a:srgbClr val="FFFFFF"/>
                          </a:solidFill>
                          <a:effectLst/>
                          <a:latin typeface="Calibri" panose="020F0502020204030204" pitchFamily="34" charset="0"/>
                        </a:rPr>
                        <a:t>Net Investment</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$522,000 </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360323050"/>
                  </a:ext>
                </a:extLst>
              </a:tr>
              <a:tr h="229896">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extLst>
                  <a:ext uri="{0D108BD9-81ED-4DB2-BD59-A6C34878D82A}">
                    <a16:rowId xmlns:a16="http://schemas.microsoft.com/office/drawing/2014/main" val="2823339911"/>
                  </a:ext>
                </a:extLst>
              </a:tr>
              <a:tr h="397528">
                <a:tc>
                  <a:txBody>
                    <a:bodyPr/>
                    <a:lstStyle/>
                    <a:p>
                      <a:pPr algn="ctr" fontAlgn="ctr"/>
                      <a:r>
                        <a:rPr lang="en-US" sz="1100" b="1" i="0" u="none" strike="noStrike" dirty="0">
                          <a:solidFill>
                            <a:srgbClr val="FFFFFF"/>
                          </a:solidFill>
                          <a:effectLst/>
                          <a:latin typeface="Calibri" panose="020F0502020204030204" pitchFamily="34" charset="0"/>
                        </a:rPr>
                        <a:t>Savings Year 1 (based on kW cost in Irvine, CA)</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$125,000 </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3107387664"/>
                  </a:ext>
                </a:extLst>
              </a:tr>
              <a:tr h="229896">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extLst>
                  <a:ext uri="{0D108BD9-81ED-4DB2-BD59-A6C34878D82A}">
                    <a16:rowId xmlns:a16="http://schemas.microsoft.com/office/drawing/2014/main" val="1929529261"/>
                  </a:ext>
                </a:extLst>
              </a:tr>
              <a:tr h="397528">
                <a:tc>
                  <a:txBody>
                    <a:bodyPr/>
                    <a:lstStyle/>
                    <a:p>
                      <a:pPr algn="ctr" fontAlgn="ctr"/>
                      <a:r>
                        <a:rPr lang="en-US" sz="1100" b="1" i="0" u="none" strike="noStrike" dirty="0">
                          <a:solidFill>
                            <a:srgbClr val="FFFFFF"/>
                          </a:solidFill>
                          <a:effectLst/>
                          <a:latin typeface="Calibri" panose="020F0502020204030204" pitchFamily="34" charset="0"/>
                        </a:rPr>
                        <a:t>Annual Return (based on Net Investment Value)</a:t>
                      </a:r>
                    </a:p>
                  </a:txBody>
                  <a:tcPr marL="7620" marR="7620" marT="7620" marB="0" anchor="ctr">
                    <a:lnL>
                      <a:noFill/>
                    </a:lnL>
                    <a:lnR>
                      <a:noFill/>
                    </a:lnR>
                    <a:lnT>
                      <a:noFill/>
                    </a:lnT>
                    <a:lnB>
                      <a:noFill/>
                    </a:lnB>
                    <a:solidFill>
                      <a:schemeClr val="accent1">
                        <a:lumMod val="50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ctr"/>
                      <a:r>
                        <a:rPr lang="en-US" sz="1100" b="1" i="0" u="none" strike="noStrike" dirty="0">
                          <a:solidFill>
                            <a:srgbClr val="FFFFFF"/>
                          </a:solidFill>
                          <a:effectLst/>
                          <a:latin typeface="Calibri" panose="020F0502020204030204" pitchFamily="34" charset="0"/>
                        </a:rPr>
                        <a:t>23.9%</a:t>
                      </a:r>
                    </a:p>
                  </a:txBody>
                  <a:tcPr marL="7620" marR="7620" marT="7620"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212664184"/>
                  </a:ext>
                </a:extLst>
              </a:tr>
            </a:tbl>
          </a:graphicData>
        </a:graphic>
      </p:graphicFrame>
    </p:spTree>
    <p:extLst>
      <p:ext uri="{BB962C8B-B14F-4D97-AF65-F5344CB8AC3E}">
        <p14:creationId xmlns:p14="http://schemas.microsoft.com/office/powerpoint/2010/main" val="102151484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9BE1D67D-BA1D-6D99-1E9D-862BC61FA076}"/>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E1AD3B40-85B7-1933-6B12-C88EA511A85C}"/>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254136"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There’s Nothing Left in the Piggy Bank to Pay the Bill</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474493" y="1481381"/>
            <a:ext cx="3389693"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pPr marL="0" indent="0">
              <a:buNone/>
            </a:pPr>
            <a:endParaRPr lang="en-US" sz="2000" b="1" u="sng" dirty="0"/>
          </a:p>
          <a:p>
            <a:pPr marL="0" indent="0">
              <a:buNone/>
            </a:pPr>
            <a:endParaRPr lang="en-US" sz="2000" b="1" u="sng" dirty="0"/>
          </a:p>
          <a:p>
            <a:pPr marL="0" indent="0">
              <a:buNone/>
            </a:pPr>
            <a:endParaRPr lang="en-US" sz="1800" dirty="0"/>
          </a:p>
          <a:p>
            <a:endParaRPr lang="en-US" sz="1800" dirty="0"/>
          </a:p>
        </p:txBody>
      </p:sp>
      <p:sp>
        <p:nvSpPr>
          <p:cNvPr id="11" name="Content Placeholder 2">
            <a:extLst>
              <a:ext uri="{FF2B5EF4-FFF2-40B4-BE49-F238E27FC236}">
                <a16:creationId xmlns:a16="http://schemas.microsoft.com/office/drawing/2014/main" id="{C77ADB32-95D3-4854-B996-4A4D3328CDBF}"/>
              </a:ext>
            </a:extLst>
          </p:cNvPr>
          <p:cNvSpPr txBox="1">
            <a:spLocks/>
          </p:cNvSpPr>
          <p:nvPr/>
        </p:nvSpPr>
        <p:spPr>
          <a:xfrm>
            <a:off x="6943319" y="1481381"/>
            <a:ext cx="3389693"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pPr marL="0" indent="0">
              <a:buNone/>
            </a:pPr>
            <a:endParaRPr lang="en-US" sz="1800" dirty="0"/>
          </a:p>
          <a:p>
            <a:endParaRPr lang="en-US" sz="1800" dirty="0"/>
          </a:p>
        </p:txBody>
      </p:sp>
      <p:pic>
        <p:nvPicPr>
          <p:cNvPr id="1026" name="Picture 2" descr="Broken piggy bank on gray background">
            <a:extLst>
              <a:ext uri="{FF2B5EF4-FFF2-40B4-BE49-F238E27FC236}">
                <a16:creationId xmlns:a16="http://schemas.microsoft.com/office/drawing/2014/main" id="{229FAEB2-E019-9DDF-A369-7832656C1D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3464" y="1554480"/>
            <a:ext cx="6858000"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00373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F51C3DD7-0F7A-A778-F4EC-7FEACF8B57E8}"/>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CC2D450A-1F4D-91F0-3448-43604DE70261}"/>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955280" cy="54864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U.S. National Debt to GDP Has Surpassed WWII Levels</a:t>
            </a:r>
          </a:p>
        </p:txBody>
      </p:sp>
      <p:sp>
        <p:nvSpPr>
          <p:cNvPr id="4" name="TextBox 3">
            <a:extLst>
              <a:ext uri="{FF2B5EF4-FFF2-40B4-BE49-F238E27FC236}">
                <a16:creationId xmlns:a16="http://schemas.microsoft.com/office/drawing/2014/main" id="{DDA7FF01-140F-F528-0F8F-1E0931936D40}"/>
              </a:ext>
            </a:extLst>
          </p:cNvPr>
          <p:cNvSpPr txBox="1"/>
          <p:nvPr/>
        </p:nvSpPr>
        <p:spPr>
          <a:xfrm>
            <a:off x="1097280" y="1463040"/>
            <a:ext cx="4023360" cy="3970318"/>
          </a:xfrm>
          <a:prstGeom prst="rect">
            <a:avLst/>
          </a:prstGeom>
          <a:noFill/>
        </p:spPr>
        <p:txBody>
          <a:bodyPr wrap="square" rtlCol="0">
            <a:spAutoFit/>
          </a:bodyPr>
          <a:lstStyle/>
          <a:p>
            <a:pPr marL="285750" indent="-285750">
              <a:buFont typeface="Wingdings" panose="05000000000000000000" pitchFamily="2" charset="2"/>
              <a:buChar char="§"/>
            </a:pPr>
            <a:r>
              <a:rPr lang="en-US" dirty="0"/>
              <a:t>The U.S. currently has </a:t>
            </a:r>
            <a:r>
              <a:rPr lang="en-US" b="1" dirty="0">
                <a:solidFill>
                  <a:srgbClr val="FF0000"/>
                </a:solidFill>
              </a:rPr>
              <a:t>$31.2T </a:t>
            </a:r>
            <a:r>
              <a:rPr lang="en-US" dirty="0"/>
              <a:t>in national debt which does not include future entitlement obligations.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National Debt to GDP ratio is currently </a:t>
            </a:r>
            <a:r>
              <a:rPr lang="en-US" b="1" dirty="0">
                <a:solidFill>
                  <a:srgbClr val="FF0000"/>
                </a:solidFill>
              </a:rPr>
              <a:t>122%</a:t>
            </a:r>
            <a:r>
              <a:rPr lang="en-US" dirty="0"/>
              <a:t>.</a:t>
            </a:r>
          </a:p>
          <a:p>
            <a:endParaRPr lang="en-US" dirty="0"/>
          </a:p>
          <a:p>
            <a:pPr marL="285750" indent="-285750">
              <a:buFont typeface="Wingdings" panose="05000000000000000000" pitchFamily="2" charset="2"/>
              <a:buChar char="§"/>
            </a:pPr>
            <a:r>
              <a:rPr lang="en-US" dirty="0"/>
              <a:t>The CBO projects national debt will reach $41.6T by the end of 2030.</a:t>
            </a:r>
          </a:p>
          <a:p>
            <a:endParaRPr lang="en-US" dirty="0"/>
          </a:p>
          <a:p>
            <a:pPr marL="285750" indent="-285750">
              <a:buFont typeface="Wingdings" panose="05000000000000000000" pitchFamily="2" charset="2"/>
              <a:buChar char="§"/>
            </a:pPr>
            <a:r>
              <a:rPr lang="en-US" dirty="0"/>
              <a:t>U.S. debt levels are unsustainable and put economic growth and stability at tremendous risk.  </a:t>
            </a:r>
          </a:p>
          <a:p>
            <a:endParaRPr lang="en-US" dirty="0"/>
          </a:p>
        </p:txBody>
      </p:sp>
      <p:sp>
        <p:nvSpPr>
          <p:cNvPr id="6" name="TextBox 5">
            <a:extLst>
              <a:ext uri="{FF2B5EF4-FFF2-40B4-BE49-F238E27FC236}">
                <a16:creationId xmlns:a16="http://schemas.microsoft.com/office/drawing/2014/main" id="{D35D5188-9DC8-E96D-09C0-5C952A9BD179}"/>
              </a:ext>
            </a:extLst>
          </p:cNvPr>
          <p:cNvSpPr txBox="1"/>
          <p:nvPr/>
        </p:nvSpPr>
        <p:spPr>
          <a:xfrm>
            <a:off x="10332720" y="6035040"/>
            <a:ext cx="1106190" cy="215444"/>
          </a:xfrm>
          <a:prstGeom prst="rect">
            <a:avLst/>
          </a:prstGeom>
          <a:noFill/>
        </p:spPr>
        <p:txBody>
          <a:bodyPr wrap="square" rtlCol="0">
            <a:spAutoFit/>
          </a:bodyPr>
          <a:lstStyle/>
          <a:p>
            <a:r>
              <a:rPr lang="en-US" sz="800" dirty="0"/>
              <a:t>Source: St. Louis Fed</a:t>
            </a:r>
          </a:p>
        </p:txBody>
      </p:sp>
      <p:graphicFrame>
        <p:nvGraphicFramePr>
          <p:cNvPr id="7" name="Chart 6">
            <a:extLst>
              <a:ext uri="{FF2B5EF4-FFF2-40B4-BE49-F238E27FC236}">
                <a16:creationId xmlns:a16="http://schemas.microsoft.com/office/drawing/2014/main" id="{2C7F1B02-9534-4261-AAB1-EC9778095F32}"/>
              </a:ext>
            </a:extLst>
          </p:cNvPr>
          <p:cNvGraphicFramePr>
            <a:graphicFrameLocks/>
          </p:cNvGraphicFramePr>
          <p:nvPr>
            <p:extLst>
              <p:ext uri="{D42A27DB-BD31-4B8C-83A1-F6EECF244321}">
                <p14:modId xmlns:p14="http://schemas.microsoft.com/office/powerpoint/2010/main" val="2536413817"/>
              </p:ext>
            </p:extLst>
          </p:nvPr>
        </p:nvGraphicFramePr>
        <p:xfrm>
          <a:off x="5162635" y="1280160"/>
          <a:ext cx="6084485"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0F663269-CA46-8567-F980-4FEBDCD046CB}"/>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Tree>
    <p:extLst>
      <p:ext uri="{BB962C8B-B14F-4D97-AF65-F5344CB8AC3E}">
        <p14:creationId xmlns:p14="http://schemas.microsoft.com/office/powerpoint/2010/main" val="68002373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BC02E468-4FE7-EEC5-EC70-CB4652561A6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6F89397B-C7BB-CFE1-8A65-CA600D9692E7}"/>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83398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Interest Cost of U.S. Debt Could Become Crushing</a:t>
            </a:r>
          </a:p>
        </p:txBody>
      </p:sp>
      <p:pic>
        <p:nvPicPr>
          <p:cNvPr id="5" name="Picture 4">
            <a:extLst>
              <a:ext uri="{FF2B5EF4-FFF2-40B4-BE49-F238E27FC236}">
                <a16:creationId xmlns:a16="http://schemas.microsoft.com/office/drawing/2014/main" id="{781591D6-DD89-A08C-743F-236FBFC47108}"/>
              </a:ext>
            </a:extLst>
          </p:cNvPr>
          <p:cNvPicPr>
            <a:picLocks noChangeAspect="1"/>
          </p:cNvPicPr>
          <p:nvPr/>
        </p:nvPicPr>
        <p:blipFill rotWithShape="1">
          <a:blip r:embed="rId5"/>
          <a:srcRect b="12632"/>
          <a:stretch/>
        </p:blipFill>
        <p:spPr>
          <a:xfrm>
            <a:off x="944880" y="1767336"/>
            <a:ext cx="4884130" cy="3871968"/>
          </a:xfrm>
          <a:prstGeom prst="rect">
            <a:avLst/>
          </a:prstGeom>
        </p:spPr>
      </p:pic>
      <p:sp>
        <p:nvSpPr>
          <p:cNvPr id="7" name="Rectangle 6">
            <a:extLst>
              <a:ext uri="{FF2B5EF4-FFF2-40B4-BE49-F238E27FC236}">
                <a16:creationId xmlns:a16="http://schemas.microsoft.com/office/drawing/2014/main" id="{F198D849-396F-DC9C-B439-315D362E6E54}"/>
              </a:ext>
            </a:extLst>
          </p:cNvPr>
          <p:cNvSpPr/>
          <p:nvPr/>
        </p:nvSpPr>
        <p:spPr>
          <a:xfrm>
            <a:off x="2628900" y="3726656"/>
            <a:ext cx="1066800" cy="59293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a:extLst>
              <a:ext uri="{FF2B5EF4-FFF2-40B4-BE49-F238E27FC236}">
                <a16:creationId xmlns:a16="http://schemas.microsoft.com/office/drawing/2014/main" id="{1B26A114-CED8-CAC1-4E77-64CE64081468}"/>
              </a:ext>
            </a:extLst>
          </p:cNvPr>
          <p:cNvSpPr txBox="1"/>
          <p:nvPr/>
        </p:nvSpPr>
        <p:spPr>
          <a:xfrm>
            <a:off x="2540793" y="3427682"/>
            <a:ext cx="1243013" cy="954107"/>
          </a:xfrm>
          <a:prstGeom prst="rect">
            <a:avLst/>
          </a:prstGeom>
          <a:noFill/>
        </p:spPr>
        <p:txBody>
          <a:bodyPr wrap="square" rtlCol="0">
            <a:spAutoFit/>
          </a:bodyPr>
          <a:lstStyle/>
          <a:p>
            <a:pPr algn="ctr"/>
            <a:r>
              <a:rPr lang="en-US" sz="1600" dirty="0"/>
              <a:t>2021</a:t>
            </a:r>
          </a:p>
          <a:p>
            <a:pPr algn="ctr"/>
            <a:r>
              <a:rPr lang="en-US" sz="2400" b="1" dirty="0"/>
              <a:t>Outlays</a:t>
            </a:r>
          </a:p>
          <a:p>
            <a:pPr algn="ctr"/>
            <a:r>
              <a:rPr lang="en-US" sz="1600" dirty="0"/>
              <a:t>$6.6 Trillion</a:t>
            </a:r>
            <a:endParaRPr lang="en-US" dirty="0"/>
          </a:p>
        </p:txBody>
      </p:sp>
      <p:graphicFrame>
        <p:nvGraphicFramePr>
          <p:cNvPr id="18" name="Chart 17">
            <a:extLst>
              <a:ext uri="{FF2B5EF4-FFF2-40B4-BE49-F238E27FC236}">
                <a16:creationId xmlns:a16="http://schemas.microsoft.com/office/drawing/2014/main" id="{CF48485E-207C-11C2-7753-710B50FC09F1}"/>
              </a:ext>
            </a:extLst>
          </p:cNvPr>
          <p:cNvGraphicFramePr>
            <a:graphicFrameLocks/>
          </p:cNvGraphicFramePr>
          <p:nvPr>
            <p:extLst>
              <p:ext uri="{D42A27DB-BD31-4B8C-83A1-F6EECF244321}">
                <p14:modId xmlns:p14="http://schemas.microsoft.com/office/powerpoint/2010/main" val="4234943649"/>
              </p:ext>
            </p:extLst>
          </p:nvPr>
        </p:nvGraphicFramePr>
        <p:xfrm>
          <a:off x="5114925" y="1280160"/>
          <a:ext cx="6132195" cy="4846320"/>
        </p:xfrm>
        <a:graphic>
          <a:graphicData uri="http://schemas.openxmlformats.org/drawingml/2006/chart">
            <c:chart xmlns:c="http://schemas.openxmlformats.org/drawingml/2006/chart" xmlns:r="http://schemas.openxmlformats.org/officeDocument/2006/relationships" r:id="rId6"/>
          </a:graphicData>
        </a:graphic>
      </p:graphicFrame>
      <p:sp>
        <p:nvSpPr>
          <p:cNvPr id="6" name="TextBox 5">
            <a:extLst>
              <a:ext uri="{FF2B5EF4-FFF2-40B4-BE49-F238E27FC236}">
                <a16:creationId xmlns:a16="http://schemas.microsoft.com/office/drawing/2014/main" id="{AFE3B1C4-B9D9-8C95-919B-1D4E275CF36C}"/>
              </a:ext>
            </a:extLst>
          </p:cNvPr>
          <p:cNvSpPr txBox="1"/>
          <p:nvPr/>
        </p:nvSpPr>
        <p:spPr>
          <a:xfrm>
            <a:off x="10607040" y="6024880"/>
            <a:ext cx="950514" cy="215444"/>
          </a:xfrm>
          <a:prstGeom prst="rect">
            <a:avLst/>
          </a:prstGeom>
          <a:noFill/>
        </p:spPr>
        <p:txBody>
          <a:bodyPr wrap="square" rtlCol="0">
            <a:spAutoFit/>
          </a:bodyPr>
          <a:lstStyle/>
          <a:p>
            <a:r>
              <a:rPr lang="en-US" sz="800" dirty="0"/>
              <a:t>Source: CBO</a:t>
            </a:r>
          </a:p>
        </p:txBody>
      </p:sp>
      <p:sp>
        <p:nvSpPr>
          <p:cNvPr id="19" name="TextBox 18">
            <a:extLst>
              <a:ext uri="{FF2B5EF4-FFF2-40B4-BE49-F238E27FC236}">
                <a16:creationId xmlns:a16="http://schemas.microsoft.com/office/drawing/2014/main" id="{D03AF072-4E08-1149-E0A4-4661F3D72575}"/>
              </a:ext>
            </a:extLst>
          </p:cNvPr>
          <p:cNvSpPr txBox="1"/>
          <p:nvPr/>
        </p:nvSpPr>
        <p:spPr>
          <a:xfrm>
            <a:off x="6765487" y="5584578"/>
            <a:ext cx="533400" cy="261610"/>
          </a:xfrm>
          <a:prstGeom prst="rect">
            <a:avLst/>
          </a:prstGeom>
          <a:noFill/>
        </p:spPr>
        <p:txBody>
          <a:bodyPr wrap="square" rtlCol="0">
            <a:spAutoFit/>
          </a:bodyPr>
          <a:lstStyle/>
          <a:p>
            <a:r>
              <a:rPr lang="en-US" sz="1100" dirty="0"/>
              <a:t>2.07%</a:t>
            </a:r>
          </a:p>
        </p:txBody>
      </p:sp>
    </p:spTree>
    <p:extLst>
      <p:ext uri="{BB962C8B-B14F-4D97-AF65-F5344CB8AC3E}">
        <p14:creationId xmlns:p14="http://schemas.microsoft.com/office/powerpoint/2010/main" val="69420214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E214CF89-524B-2B6F-2452-51AC1712A0E0}"/>
              </a:ext>
            </a:extLst>
          </p:cNvPr>
          <p:cNvPicPr>
            <a:picLocks noChangeAspect="1"/>
          </p:cNvPicPr>
          <p:nvPr/>
        </p:nvPicPr>
        <p:blipFill>
          <a:blip r:embed="rId3"/>
          <a:stretch>
            <a:fillRect/>
          </a:stretch>
        </p:blipFill>
        <p:spPr>
          <a:xfrm>
            <a:off x="151885" y="146019"/>
            <a:ext cx="11888230" cy="6565961"/>
          </a:xfrm>
          <a:prstGeom prst="rect">
            <a:avLst/>
          </a:prstGeom>
        </p:spPr>
      </p:pic>
      <p:sp>
        <p:nvSpPr>
          <p:cNvPr id="15" name="Rectangle 14">
            <a:extLst>
              <a:ext uri="{FF2B5EF4-FFF2-40B4-BE49-F238E27FC236}">
                <a16:creationId xmlns:a16="http://schemas.microsoft.com/office/drawing/2014/main" id="{A7B6786F-68B4-CE87-8D08-E626CA0E8B33}"/>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54739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If You and I Spent Like the Government</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Content Placeholder 2">
            <a:extLst>
              <a:ext uri="{FF2B5EF4-FFF2-40B4-BE49-F238E27FC236}">
                <a16:creationId xmlns:a16="http://schemas.microsoft.com/office/drawing/2014/main" id="{4F47E5A5-5862-4563-978D-2EC67883AB47}"/>
              </a:ext>
            </a:extLst>
          </p:cNvPr>
          <p:cNvSpPr txBox="1">
            <a:spLocks/>
          </p:cNvSpPr>
          <p:nvPr/>
        </p:nvSpPr>
        <p:spPr>
          <a:xfrm>
            <a:off x="7469849" y="1527776"/>
            <a:ext cx="2750476" cy="405387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2000" dirty="0"/>
          </a:p>
        </p:txBody>
      </p:sp>
      <p:pic>
        <p:nvPicPr>
          <p:cNvPr id="7" name="Picture 6" descr="A picture containing clipart&#10;&#10;Description automatically generated">
            <a:extLst>
              <a:ext uri="{FF2B5EF4-FFF2-40B4-BE49-F238E27FC236}">
                <a16:creationId xmlns:a16="http://schemas.microsoft.com/office/drawing/2014/main" id="{3292598B-9BE9-4EBF-A773-2A552372B2BE}"/>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13" name="Content Placeholder 2">
            <a:extLst>
              <a:ext uri="{FF2B5EF4-FFF2-40B4-BE49-F238E27FC236}">
                <a16:creationId xmlns:a16="http://schemas.microsoft.com/office/drawing/2014/main" id="{61F44C86-83A6-4237-A305-8AB324B73D39}"/>
              </a:ext>
            </a:extLst>
          </p:cNvPr>
          <p:cNvSpPr txBox="1">
            <a:spLocks/>
          </p:cNvSpPr>
          <p:nvPr/>
        </p:nvSpPr>
        <p:spPr>
          <a:xfrm>
            <a:off x="912491" y="1470420"/>
            <a:ext cx="10367017" cy="506738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8" name="TextBox 7">
            <a:extLst>
              <a:ext uri="{FF2B5EF4-FFF2-40B4-BE49-F238E27FC236}">
                <a16:creationId xmlns:a16="http://schemas.microsoft.com/office/drawing/2014/main" id="{4359AC3A-C7C0-4DBD-B112-D3F7484CF575}"/>
              </a:ext>
            </a:extLst>
          </p:cNvPr>
          <p:cNvSpPr txBox="1"/>
          <p:nvPr/>
        </p:nvSpPr>
        <p:spPr>
          <a:xfrm>
            <a:off x="1085173" y="1344392"/>
            <a:ext cx="9135152" cy="923330"/>
          </a:xfrm>
          <a:prstGeom prst="rect">
            <a:avLst/>
          </a:prstGeom>
          <a:noFill/>
        </p:spPr>
        <p:txBody>
          <a:bodyPr wrap="square" rtlCol="0">
            <a:spAutoFit/>
          </a:bodyPr>
          <a:lstStyle/>
          <a:p>
            <a:pPr marL="285750" indent="-285750">
              <a:buFont typeface="Wingdings" panose="05000000000000000000" pitchFamily="2" charset="2"/>
              <a:buChar char="§"/>
            </a:pPr>
            <a:r>
              <a:rPr lang="en-US" dirty="0"/>
              <a:t>If the U.S. Government was a typical family of three, </a:t>
            </a:r>
            <a:r>
              <a:rPr lang="en-US" dirty="0">
                <a:solidFill>
                  <a:srgbClr val="FF0000"/>
                </a:solidFill>
              </a:rPr>
              <a:t>it would have gone bankrupt already</a:t>
            </a:r>
            <a:r>
              <a:rPr lang="en-US" dirty="0"/>
              <a:t>.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endParaRPr lang="en-US" dirty="0"/>
          </a:p>
        </p:txBody>
      </p:sp>
      <p:sp>
        <p:nvSpPr>
          <p:cNvPr id="2" name="TextBox 1">
            <a:extLst>
              <a:ext uri="{FF2B5EF4-FFF2-40B4-BE49-F238E27FC236}">
                <a16:creationId xmlns:a16="http://schemas.microsoft.com/office/drawing/2014/main" id="{D7B802BC-FEE6-AAB2-34BB-60DD56DC9AB2}"/>
              </a:ext>
            </a:extLst>
          </p:cNvPr>
          <p:cNvSpPr txBox="1"/>
          <p:nvPr/>
        </p:nvSpPr>
        <p:spPr>
          <a:xfrm>
            <a:off x="10109200" y="6029987"/>
            <a:ext cx="1268843" cy="215444"/>
          </a:xfrm>
          <a:prstGeom prst="rect">
            <a:avLst/>
          </a:prstGeom>
          <a:noFill/>
        </p:spPr>
        <p:txBody>
          <a:bodyPr wrap="square" rtlCol="0">
            <a:spAutoFit/>
          </a:bodyPr>
          <a:lstStyle/>
          <a:p>
            <a:r>
              <a:rPr lang="en-US" sz="800" dirty="0"/>
              <a:t>Source: USDebtClock.com</a:t>
            </a:r>
          </a:p>
        </p:txBody>
      </p:sp>
      <p:graphicFrame>
        <p:nvGraphicFramePr>
          <p:cNvPr id="12" name="Chart 11">
            <a:extLst>
              <a:ext uri="{FF2B5EF4-FFF2-40B4-BE49-F238E27FC236}">
                <a16:creationId xmlns:a16="http://schemas.microsoft.com/office/drawing/2014/main" id="{CCA339C5-D4C7-FFB5-27E7-F42D5341AB06}"/>
              </a:ext>
            </a:extLst>
          </p:cNvPr>
          <p:cNvGraphicFramePr>
            <a:graphicFrameLocks/>
          </p:cNvGraphicFramePr>
          <p:nvPr>
            <p:extLst>
              <p:ext uri="{D42A27DB-BD31-4B8C-83A1-F6EECF244321}">
                <p14:modId xmlns:p14="http://schemas.microsoft.com/office/powerpoint/2010/main" val="3621277772"/>
              </p:ext>
            </p:extLst>
          </p:nvPr>
        </p:nvGraphicFramePr>
        <p:xfrm>
          <a:off x="1038228" y="1406188"/>
          <a:ext cx="10241280" cy="485846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89929779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CFFC782D-2FEC-F125-F7A0-BF38C4D03D3E}"/>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A078CDEB-4BE2-A18E-003C-CA9B848DEA5D}"/>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027023"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Global Economies and Markets</a:t>
            </a:r>
          </a:p>
        </p:txBody>
      </p:sp>
      <p:pic>
        <p:nvPicPr>
          <p:cNvPr id="6146" name="Picture 2" descr="Ready to Expand to Global Markets?">
            <a:extLst>
              <a:ext uri="{FF2B5EF4-FFF2-40B4-BE49-F238E27FC236}">
                <a16:creationId xmlns:a16="http://schemas.microsoft.com/office/drawing/2014/main" id="{16769EE3-1561-C37A-B708-F6AEC09223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1554480"/>
            <a:ext cx="9144000"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421422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998A9D29-158D-CDB3-BA7E-66713B167402}"/>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9915287D-E00D-39F7-6059-E84F767850F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687832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European GDP Faces Significant Headwinds </a:t>
            </a:r>
          </a:p>
        </p:txBody>
      </p:sp>
      <p:sp>
        <p:nvSpPr>
          <p:cNvPr id="9" name="TextBox 8">
            <a:extLst>
              <a:ext uri="{FF2B5EF4-FFF2-40B4-BE49-F238E27FC236}">
                <a16:creationId xmlns:a16="http://schemas.microsoft.com/office/drawing/2014/main" id="{429F6858-CB5F-31CC-B1F6-4A229A36773C}"/>
              </a:ext>
            </a:extLst>
          </p:cNvPr>
          <p:cNvSpPr txBox="1"/>
          <p:nvPr/>
        </p:nvSpPr>
        <p:spPr>
          <a:xfrm>
            <a:off x="9947417" y="6023264"/>
            <a:ext cx="1353988" cy="215444"/>
          </a:xfrm>
          <a:prstGeom prst="rect">
            <a:avLst/>
          </a:prstGeom>
          <a:noFill/>
        </p:spPr>
        <p:txBody>
          <a:bodyPr wrap="square" rtlCol="0">
            <a:spAutoFit/>
          </a:bodyPr>
          <a:lstStyle/>
          <a:p>
            <a:r>
              <a:rPr lang="en-US" sz="800" dirty="0"/>
              <a:t>Source: Trading Economics</a:t>
            </a:r>
          </a:p>
        </p:txBody>
      </p:sp>
      <p:sp>
        <p:nvSpPr>
          <p:cNvPr id="5" name="TextBox 4">
            <a:extLst>
              <a:ext uri="{FF2B5EF4-FFF2-40B4-BE49-F238E27FC236}">
                <a16:creationId xmlns:a16="http://schemas.microsoft.com/office/drawing/2014/main" id="{888217D5-6AF3-8281-C1D2-780D69B96C8E}"/>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European GDP has been marginally positive the last few quarters but is expected to turn negative next year.</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Due to high debt levels, declining population growth, excessive regulation and entitlement programs, European economic growth has been stagnant for over a decade. </a:t>
            </a:r>
          </a:p>
        </p:txBody>
      </p:sp>
      <p:graphicFrame>
        <p:nvGraphicFramePr>
          <p:cNvPr id="6" name="Chart 5">
            <a:extLst>
              <a:ext uri="{FF2B5EF4-FFF2-40B4-BE49-F238E27FC236}">
                <a16:creationId xmlns:a16="http://schemas.microsoft.com/office/drawing/2014/main" id="{BA830001-5BFE-A553-AAA4-E839DAA962D1}"/>
              </a:ext>
            </a:extLst>
          </p:cNvPr>
          <p:cNvGraphicFramePr>
            <a:graphicFrameLocks/>
          </p:cNvGraphicFramePr>
          <p:nvPr>
            <p:extLst>
              <p:ext uri="{D42A27DB-BD31-4B8C-83A1-F6EECF244321}">
                <p14:modId xmlns:p14="http://schemas.microsoft.com/office/powerpoint/2010/main" val="4165739970"/>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50250128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E7E9095C-A035-A0CE-2260-FCE4FAD6403C}"/>
              </a:ext>
            </a:extLst>
          </p:cNvPr>
          <p:cNvPicPr>
            <a:picLocks noChangeAspect="1"/>
          </p:cNvPicPr>
          <p:nvPr/>
        </p:nvPicPr>
        <p:blipFill>
          <a:blip r:embed="rId3"/>
          <a:stretch>
            <a:fillRect/>
          </a:stretch>
        </p:blipFill>
        <p:spPr>
          <a:xfrm>
            <a:off x="151885" y="146019"/>
            <a:ext cx="11888230" cy="6565961"/>
          </a:xfrm>
          <a:prstGeom prst="rect">
            <a:avLst/>
          </a:prstGeom>
        </p:spPr>
      </p:pic>
      <p:sp>
        <p:nvSpPr>
          <p:cNvPr id="14" name="Rectangle 13">
            <a:extLst>
              <a:ext uri="{FF2B5EF4-FFF2-40B4-BE49-F238E27FC236}">
                <a16:creationId xmlns:a16="http://schemas.microsoft.com/office/drawing/2014/main" id="{07E667FA-0CF3-4624-09AC-EFD4206DE88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19"/>
            <a:ext cx="8090747" cy="548640"/>
          </a:xfrm>
          <a:prstGeom prst="rect">
            <a:avLst/>
          </a:prstGeom>
          <a:solidFill>
            <a:srgbClr val="BA2036"/>
          </a:solidFill>
          <a:ln>
            <a:solidFill>
              <a:srgbClr val="B80000"/>
            </a:solidFill>
          </a:ln>
        </p:spPr>
        <p:txBody>
          <a:bodyPr wrap="square" rtlCol="0" anchor="ctr" anchorCtr="0">
            <a:noAutofit/>
          </a:bodyPr>
          <a:lstStyle/>
          <a:p>
            <a:r>
              <a:rPr lang="en-US" sz="2400" dirty="0">
                <a:solidFill>
                  <a:schemeClr val="bg1"/>
                </a:solidFill>
              </a:rPr>
              <a:t>European Manufacturing and Service Sectors Show Contraction</a:t>
            </a:r>
          </a:p>
        </p:txBody>
      </p:sp>
      <p:graphicFrame>
        <p:nvGraphicFramePr>
          <p:cNvPr id="5" name="Chart 4">
            <a:extLst>
              <a:ext uri="{FF2B5EF4-FFF2-40B4-BE49-F238E27FC236}">
                <a16:creationId xmlns:a16="http://schemas.microsoft.com/office/drawing/2014/main" id="{1AECFCFA-34D4-2193-CFE3-68D385310358}"/>
              </a:ext>
            </a:extLst>
          </p:cNvPr>
          <p:cNvGraphicFramePr>
            <a:graphicFrameLocks/>
          </p:cNvGraphicFramePr>
          <p:nvPr>
            <p:extLst>
              <p:ext uri="{D42A27DB-BD31-4B8C-83A1-F6EECF244321}">
                <p14:modId xmlns:p14="http://schemas.microsoft.com/office/powerpoint/2010/main" val="2440224591"/>
              </p:ext>
            </p:extLst>
          </p:nvPr>
        </p:nvGraphicFramePr>
        <p:xfrm>
          <a:off x="1005840" y="1645920"/>
          <a:ext cx="5029200" cy="44805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a:extLst>
              <a:ext uri="{FF2B5EF4-FFF2-40B4-BE49-F238E27FC236}">
                <a16:creationId xmlns:a16="http://schemas.microsoft.com/office/drawing/2014/main" id="{B5B0ADD1-B3EE-3A37-1ED5-FF9308809D24}"/>
              </a:ext>
            </a:extLst>
          </p:cNvPr>
          <p:cNvGraphicFramePr>
            <a:graphicFrameLocks/>
          </p:cNvGraphicFramePr>
          <p:nvPr>
            <p:extLst>
              <p:ext uri="{D42A27DB-BD31-4B8C-83A1-F6EECF244321}">
                <p14:modId xmlns:p14="http://schemas.microsoft.com/office/powerpoint/2010/main" val="3125400953"/>
              </p:ext>
            </p:extLst>
          </p:nvPr>
        </p:nvGraphicFramePr>
        <p:xfrm>
          <a:off x="6126480" y="1645920"/>
          <a:ext cx="5029200" cy="4480560"/>
        </p:xfrm>
        <a:graphic>
          <a:graphicData uri="http://schemas.openxmlformats.org/drawingml/2006/chart">
            <c:chart xmlns:c="http://schemas.openxmlformats.org/drawingml/2006/chart" xmlns:r="http://schemas.openxmlformats.org/officeDocument/2006/relationships" r:id="rId6"/>
          </a:graphicData>
        </a:graphic>
      </p:graphicFrame>
      <p:sp>
        <p:nvSpPr>
          <p:cNvPr id="4" name="TextBox 3">
            <a:extLst>
              <a:ext uri="{FF2B5EF4-FFF2-40B4-BE49-F238E27FC236}">
                <a16:creationId xmlns:a16="http://schemas.microsoft.com/office/drawing/2014/main" id="{F951769B-AF22-1F93-C430-10238495A383}"/>
              </a:ext>
            </a:extLst>
          </p:cNvPr>
          <p:cNvSpPr txBox="1"/>
          <p:nvPr/>
        </p:nvSpPr>
        <p:spPr>
          <a:xfrm>
            <a:off x="10281920" y="6024880"/>
            <a:ext cx="977920" cy="215444"/>
          </a:xfrm>
          <a:prstGeom prst="rect">
            <a:avLst/>
          </a:prstGeom>
          <a:noFill/>
        </p:spPr>
        <p:txBody>
          <a:bodyPr wrap="square" rtlCol="0">
            <a:spAutoFit/>
          </a:bodyPr>
          <a:lstStyle/>
          <a:p>
            <a:r>
              <a:rPr lang="en-US" sz="800" dirty="0"/>
              <a:t>Source: S&amp;P Global</a:t>
            </a:r>
          </a:p>
        </p:txBody>
      </p:sp>
    </p:spTree>
    <p:extLst>
      <p:ext uri="{BB962C8B-B14F-4D97-AF65-F5344CB8AC3E}">
        <p14:creationId xmlns:p14="http://schemas.microsoft.com/office/powerpoint/2010/main" val="2375360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63F85E11-CEFA-2575-9BE8-48C915E9F6D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FCD94BAD-3594-294A-B620-25274B363F7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8393815" cy="548640"/>
          </a:xfrm>
          <a:prstGeom prst="rect">
            <a:avLst/>
          </a:prstGeom>
          <a:solidFill>
            <a:srgbClr val="BA2036"/>
          </a:solidFill>
          <a:ln>
            <a:solidFill>
              <a:srgbClr val="B80000"/>
            </a:solidFill>
          </a:ln>
        </p:spPr>
        <p:txBody>
          <a:bodyPr wrap="square" rtlCol="0" anchor="ctr" anchorCtr="0">
            <a:noAutofit/>
          </a:bodyPr>
          <a:lstStyle/>
          <a:p>
            <a:r>
              <a:rPr lang="en-US" sz="2600" dirty="0">
                <a:solidFill>
                  <a:schemeClr val="bg1"/>
                </a:solidFill>
              </a:rPr>
              <a:t>Europe Is Confronting a Graver Inflation Threat Than the U.S.</a:t>
            </a:r>
          </a:p>
        </p:txBody>
      </p:sp>
      <p:sp>
        <p:nvSpPr>
          <p:cNvPr id="4" name="TextBox 3">
            <a:extLst>
              <a:ext uri="{FF2B5EF4-FFF2-40B4-BE49-F238E27FC236}">
                <a16:creationId xmlns:a16="http://schemas.microsoft.com/office/drawing/2014/main" id="{A8434AA9-74C9-FB5A-4371-826C7643D5F9}"/>
              </a:ext>
            </a:extLst>
          </p:cNvPr>
          <p:cNvSpPr txBox="1"/>
          <p:nvPr/>
        </p:nvSpPr>
        <p:spPr>
          <a:xfrm>
            <a:off x="1097279"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Europe engaged in significant deficit spending and money printing like the U.S. However, Europe’s inflation problem is compounded by two factors: </a:t>
            </a:r>
          </a:p>
          <a:p>
            <a:endParaRPr lang="en-US" dirty="0"/>
          </a:p>
          <a:p>
            <a:pPr marL="800100" lvl="1" indent="-342900">
              <a:buFont typeface="+mj-lt"/>
              <a:buAutoNum type="arabicPeriod"/>
            </a:pPr>
            <a:r>
              <a:rPr lang="en-US" dirty="0"/>
              <a:t>Their reliance on oil and gas from Russia.</a:t>
            </a:r>
          </a:p>
          <a:p>
            <a:pPr marL="800100" lvl="1" indent="-342900">
              <a:buFont typeface="+mj-lt"/>
              <a:buAutoNum type="arabicPeriod"/>
            </a:pPr>
            <a:endParaRPr lang="en-US" dirty="0"/>
          </a:p>
          <a:p>
            <a:pPr marL="800100" lvl="1" indent="-342900">
              <a:buFont typeface="+mj-lt"/>
              <a:buAutoNum type="arabicPeriod"/>
            </a:pPr>
            <a:r>
              <a:rPr lang="en-US" dirty="0"/>
              <a:t>The dramatic fall of the Euro versus the U.S. Dollar.</a:t>
            </a:r>
          </a:p>
          <a:p>
            <a:endParaRPr lang="en-US" dirty="0"/>
          </a:p>
        </p:txBody>
      </p:sp>
      <p:sp>
        <p:nvSpPr>
          <p:cNvPr id="9" name="TextBox 8">
            <a:extLst>
              <a:ext uri="{FF2B5EF4-FFF2-40B4-BE49-F238E27FC236}">
                <a16:creationId xmlns:a16="http://schemas.microsoft.com/office/drawing/2014/main" id="{429F6858-CB5F-31CC-B1F6-4A229A36773C}"/>
              </a:ext>
            </a:extLst>
          </p:cNvPr>
          <p:cNvSpPr txBox="1"/>
          <p:nvPr/>
        </p:nvSpPr>
        <p:spPr>
          <a:xfrm>
            <a:off x="10505440" y="6024880"/>
            <a:ext cx="865385" cy="215444"/>
          </a:xfrm>
          <a:prstGeom prst="rect">
            <a:avLst/>
          </a:prstGeom>
          <a:noFill/>
        </p:spPr>
        <p:txBody>
          <a:bodyPr wrap="square" rtlCol="0">
            <a:spAutoFit/>
          </a:bodyPr>
          <a:lstStyle/>
          <a:p>
            <a:r>
              <a:rPr lang="en-US" sz="800" dirty="0"/>
              <a:t>Source: eurostat</a:t>
            </a:r>
          </a:p>
        </p:txBody>
      </p:sp>
      <p:graphicFrame>
        <p:nvGraphicFramePr>
          <p:cNvPr id="5" name="Chart 4">
            <a:extLst>
              <a:ext uri="{FF2B5EF4-FFF2-40B4-BE49-F238E27FC236}">
                <a16:creationId xmlns:a16="http://schemas.microsoft.com/office/drawing/2014/main" id="{01495A51-CC13-B0CB-A989-2C4FC9778767}"/>
              </a:ext>
            </a:extLst>
          </p:cNvPr>
          <p:cNvGraphicFramePr>
            <a:graphicFrameLocks/>
          </p:cNvGraphicFramePr>
          <p:nvPr>
            <p:extLst>
              <p:ext uri="{D42A27DB-BD31-4B8C-83A1-F6EECF244321}">
                <p14:modId xmlns:p14="http://schemas.microsoft.com/office/powerpoint/2010/main" val="3772318010"/>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81048465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62EFF412-A58B-3F1B-4FB9-5539C3CA4ED6}"/>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80C24EE8-5D6E-F4B7-DD80-E3DA716537A4}"/>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991857"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Europe Is Also Encountering a Severe Energy Crisis</a:t>
            </a:r>
          </a:p>
        </p:txBody>
      </p:sp>
      <p:sp>
        <p:nvSpPr>
          <p:cNvPr id="5" name="TextBox 4">
            <a:extLst>
              <a:ext uri="{FF2B5EF4-FFF2-40B4-BE49-F238E27FC236}">
                <a16:creationId xmlns:a16="http://schemas.microsoft.com/office/drawing/2014/main" id="{10716138-8E96-4E48-95DB-9756451170D4}"/>
              </a:ext>
            </a:extLst>
          </p:cNvPr>
          <p:cNvSpPr txBox="1"/>
          <p:nvPr/>
        </p:nvSpPr>
        <p:spPr>
          <a:xfrm>
            <a:off x="1097280" y="1463040"/>
            <a:ext cx="4023360" cy="3693319"/>
          </a:xfrm>
          <a:prstGeom prst="rect">
            <a:avLst/>
          </a:prstGeom>
          <a:noFill/>
        </p:spPr>
        <p:txBody>
          <a:bodyPr wrap="square" rtlCol="0">
            <a:spAutoFit/>
          </a:bodyPr>
          <a:lstStyle/>
          <a:p>
            <a:pPr marL="285750" indent="-285750">
              <a:buFont typeface="Wingdings" panose="05000000000000000000" pitchFamily="2" charset="2"/>
              <a:buChar char="§"/>
            </a:pPr>
            <a:r>
              <a:rPr lang="en-US" dirty="0"/>
              <a:t>Europe is not energy independent; it relies on imports of oil and gas from Russia and other parts of the world.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Europe’s green energy policies have throttled domestic production, including nuclear, making the Eurozone overly reliant on Russia.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European energy costs have increased by 54% over the last two years, far exceeding the increase in U.S. energy costs.  </a:t>
            </a:r>
          </a:p>
        </p:txBody>
      </p:sp>
      <p:graphicFrame>
        <p:nvGraphicFramePr>
          <p:cNvPr id="6" name="Chart 5">
            <a:extLst>
              <a:ext uri="{FF2B5EF4-FFF2-40B4-BE49-F238E27FC236}">
                <a16:creationId xmlns:a16="http://schemas.microsoft.com/office/drawing/2014/main" id="{43DF499C-7D39-4D31-9B32-1F20FADA7C0E}"/>
              </a:ext>
            </a:extLst>
          </p:cNvPr>
          <p:cNvGraphicFramePr>
            <a:graphicFrameLocks/>
          </p:cNvGraphicFramePr>
          <p:nvPr>
            <p:extLst>
              <p:ext uri="{D42A27DB-BD31-4B8C-83A1-F6EECF244321}">
                <p14:modId xmlns:p14="http://schemas.microsoft.com/office/powerpoint/2010/main" val="3201232871"/>
              </p:ext>
            </p:extLst>
          </p:nvPr>
        </p:nvGraphicFramePr>
        <p:xfrm>
          <a:off x="4937760" y="1280160"/>
          <a:ext cx="630936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33ABB84F-832E-F1D5-2AC6-A47B8E0C0609}"/>
              </a:ext>
            </a:extLst>
          </p:cNvPr>
          <p:cNvSpPr txBox="1"/>
          <p:nvPr/>
        </p:nvSpPr>
        <p:spPr>
          <a:xfrm>
            <a:off x="9947416" y="6035040"/>
            <a:ext cx="1435477" cy="215444"/>
          </a:xfrm>
          <a:prstGeom prst="rect">
            <a:avLst/>
          </a:prstGeom>
          <a:noFill/>
        </p:spPr>
        <p:txBody>
          <a:bodyPr wrap="square" rtlCol="0">
            <a:spAutoFit/>
          </a:bodyPr>
          <a:lstStyle/>
          <a:p>
            <a:r>
              <a:rPr lang="en-US" sz="800" dirty="0"/>
              <a:t>Source: BoAML, ec.Europe.eu</a:t>
            </a:r>
          </a:p>
        </p:txBody>
      </p:sp>
    </p:spTree>
    <p:extLst>
      <p:ext uri="{BB962C8B-B14F-4D97-AF65-F5344CB8AC3E}">
        <p14:creationId xmlns:p14="http://schemas.microsoft.com/office/powerpoint/2010/main" val="24657154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CE772AFA-263B-9478-5F43-29E62FE28C93}"/>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2" name="Rectangle 11">
            <a:extLst>
              <a:ext uri="{FF2B5EF4-FFF2-40B4-BE49-F238E27FC236}">
                <a16:creationId xmlns:a16="http://schemas.microsoft.com/office/drawing/2014/main" id="{0A6F572B-4E9A-8254-EA25-7E0FA1CB32EF}"/>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7778635"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The Stimulus Party Ran Up One Hell of a Tab…</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219364" y="1482833"/>
            <a:ext cx="3174495"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7" name="AutoShape 2" descr="High container freight rates leave commodity traders scrambling for  alternatives | S&amp;amp;P Global Platts">
            <a:extLst>
              <a:ext uri="{FF2B5EF4-FFF2-40B4-BE49-F238E27FC236}">
                <a16:creationId xmlns:a16="http://schemas.microsoft.com/office/drawing/2014/main" id="{6916400C-377C-42FC-AC92-646F607037AF}"/>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 name="TextBox 13">
            <a:extLst>
              <a:ext uri="{FF2B5EF4-FFF2-40B4-BE49-F238E27FC236}">
                <a16:creationId xmlns:a16="http://schemas.microsoft.com/office/drawing/2014/main" id="{44D268EE-5087-9323-3EE2-9102BD6BDDDD}"/>
              </a:ext>
            </a:extLst>
          </p:cNvPr>
          <p:cNvSpPr txBox="1"/>
          <p:nvPr/>
        </p:nvSpPr>
        <p:spPr>
          <a:xfrm>
            <a:off x="1097280" y="1463040"/>
            <a:ext cx="457200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During the COVID lockdowns of 2020, the Federal Government spent an unprecedented $3.5T.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After the economy started to recover in 2021, the Biden Administration passed a series of spending measures, which provided $3.2T in addition to regular budgeted expenditures.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This $6.7T of fiscal stimulus appropriated from March 2020 to today has been the largest fiscal spending in U.S. history.</a:t>
            </a:r>
          </a:p>
        </p:txBody>
      </p:sp>
      <p:graphicFrame>
        <p:nvGraphicFramePr>
          <p:cNvPr id="15" name="Object 14">
            <a:extLst>
              <a:ext uri="{FF2B5EF4-FFF2-40B4-BE49-F238E27FC236}">
                <a16:creationId xmlns:a16="http://schemas.microsoft.com/office/drawing/2014/main" id="{A2829183-44B2-D718-BFEA-26FE370873D5}"/>
              </a:ext>
            </a:extLst>
          </p:cNvPr>
          <p:cNvGraphicFramePr>
            <a:graphicFrameLocks noChangeAspect="1"/>
          </p:cNvGraphicFramePr>
          <p:nvPr>
            <p:extLst>
              <p:ext uri="{D42A27DB-BD31-4B8C-83A1-F6EECF244321}">
                <p14:modId xmlns:p14="http://schemas.microsoft.com/office/powerpoint/2010/main" val="1675840961"/>
              </p:ext>
            </p:extLst>
          </p:nvPr>
        </p:nvGraphicFramePr>
        <p:xfrm>
          <a:off x="5838825" y="1385888"/>
          <a:ext cx="5256213" cy="4725987"/>
        </p:xfrm>
        <a:graphic>
          <a:graphicData uri="http://schemas.openxmlformats.org/presentationml/2006/ole">
            <mc:AlternateContent xmlns:mc="http://schemas.openxmlformats.org/markup-compatibility/2006">
              <mc:Choice xmlns:v="urn:schemas-microsoft-com:vml" Requires="v">
                <p:oleObj name="Worksheet" r:id="rId5" imgW="4705256" imgH="4229139" progId="Excel.Sheet.12">
                  <p:embed/>
                </p:oleObj>
              </mc:Choice>
              <mc:Fallback>
                <p:oleObj name="Worksheet" r:id="rId5" imgW="4705256" imgH="4229139" progId="Excel.Sheet.12">
                  <p:embed/>
                  <p:pic>
                    <p:nvPicPr>
                      <p:cNvPr id="0" name=""/>
                      <p:cNvPicPr/>
                      <p:nvPr/>
                    </p:nvPicPr>
                    <p:blipFill>
                      <a:blip r:embed="rId6"/>
                      <a:stretch>
                        <a:fillRect/>
                      </a:stretch>
                    </p:blipFill>
                    <p:spPr>
                      <a:xfrm>
                        <a:off x="5838825" y="1385888"/>
                        <a:ext cx="5256213" cy="4725987"/>
                      </a:xfrm>
                      <a:prstGeom prst="rect">
                        <a:avLst/>
                      </a:prstGeom>
                    </p:spPr>
                  </p:pic>
                </p:oleObj>
              </mc:Fallback>
            </mc:AlternateContent>
          </a:graphicData>
        </a:graphic>
      </p:graphicFrame>
    </p:spTree>
    <p:extLst>
      <p:ext uri="{BB962C8B-B14F-4D97-AF65-F5344CB8AC3E}">
        <p14:creationId xmlns:p14="http://schemas.microsoft.com/office/powerpoint/2010/main" val="23246906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5">
            <a:extLst>
              <a:ext uri="{FF2B5EF4-FFF2-40B4-BE49-F238E27FC236}">
                <a16:creationId xmlns:a16="http://schemas.microsoft.com/office/drawing/2014/main" id="{5DDBB853-A483-04D4-9B2B-1CF23B93457A}"/>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CF29DAAC-EFA9-6E44-BF9E-8968FB5CE768}"/>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191607"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China’s GDP Growth Continues to Decelerate</a:t>
            </a:r>
          </a:p>
        </p:txBody>
      </p:sp>
      <p:sp>
        <p:nvSpPr>
          <p:cNvPr id="7" name="TextBox 6">
            <a:extLst>
              <a:ext uri="{FF2B5EF4-FFF2-40B4-BE49-F238E27FC236}">
                <a16:creationId xmlns:a16="http://schemas.microsoft.com/office/drawing/2014/main" id="{25F8576F-C49D-B45A-2DDE-A1032FC85747}"/>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Other than the COVID lockdowns of 2020, China’s Q2 GDP contracted for the first time since 1976. Subsequently, it has rebounded to 3.9%, but many parties view this data as questionable. </a:t>
            </a:r>
          </a:p>
          <a:p>
            <a:pPr marL="285750" indent="-285750">
              <a:buFont typeface="Wingdings" panose="05000000000000000000" pitchFamily="2" charset="2"/>
              <a:buChar char="§"/>
            </a:pPr>
            <a:endParaRPr lang="en-US" dirty="0"/>
          </a:p>
        </p:txBody>
      </p:sp>
      <p:graphicFrame>
        <p:nvGraphicFramePr>
          <p:cNvPr id="4" name="Chart 3">
            <a:extLst>
              <a:ext uri="{FF2B5EF4-FFF2-40B4-BE49-F238E27FC236}">
                <a16:creationId xmlns:a16="http://schemas.microsoft.com/office/drawing/2014/main" id="{256F718D-04BE-63D6-35B6-044E13C2811F}"/>
              </a:ext>
            </a:extLst>
          </p:cNvPr>
          <p:cNvGraphicFramePr>
            <a:graphicFrameLocks/>
          </p:cNvGraphicFramePr>
          <p:nvPr>
            <p:extLst>
              <p:ext uri="{D42A27DB-BD31-4B8C-83A1-F6EECF244321}">
                <p14:modId xmlns:p14="http://schemas.microsoft.com/office/powerpoint/2010/main" val="3182861095"/>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0871A5E3-9C6F-AEE4-2C3C-95D0B71E5AFC}"/>
              </a:ext>
            </a:extLst>
          </p:cNvPr>
          <p:cNvSpPr txBox="1"/>
          <p:nvPr/>
        </p:nvSpPr>
        <p:spPr>
          <a:xfrm>
            <a:off x="10058400" y="6035040"/>
            <a:ext cx="1316274" cy="215444"/>
          </a:xfrm>
          <a:prstGeom prst="rect">
            <a:avLst/>
          </a:prstGeom>
          <a:noFill/>
        </p:spPr>
        <p:txBody>
          <a:bodyPr wrap="square" rtlCol="0">
            <a:spAutoFit/>
          </a:bodyPr>
          <a:lstStyle/>
          <a:p>
            <a:r>
              <a:rPr lang="en-US" sz="800" dirty="0"/>
              <a:t>Source: Trading Economics</a:t>
            </a:r>
          </a:p>
        </p:txBody>
      </p:sp>
    </p:spTree>
    <p:extLst>
      <p:ext uri="{BB962C8B-B14F-4D97-AF65-F5344CB8AC3E}">
        <p14:creationId xmlns:p14="http://schemas.microsoft.com/office/powerpoint/2010/main" val="28465621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D6B4DC8C-3DE7-595D-AA41-D751061D927C}"/>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911997E8-8D56-888E-C8BD-5BA98ECAA1EC}"/>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84098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China’s Property Bubble Is Continuing to Implode</a:t>
            </a:r>
          </a:p>
        </p:txBody>
      </p:sp>
      <p:sp>
        <p:nvSpPr>
          <p:cNvPr id="5" name="TextBox 4">
            <a:extLst>
              <a:ext uri="{FF2B5EF4-FFF2-40B4-BE49-F238E27FC236}">
                <a16:creationId xmlns:a16="http://schemas.microsoft.com/office/drawing/2014/main" id="{AF1C3527-BA86-BB25-2BF2-D91EF4B1A364}"/>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China created one of the biggest property bubbles in history, building entirely vacant “ghost cities.”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Estimates indicate that 20% of all urban housing properties – 65 million units in total – are vacant.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Many of its largest property development companies, like the China Evergrande Group, have defaulted on their debt.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Every housing statistic is collapsing, and Chinese citizens are protesting by not paying their mortgages. </a:t>
            </a:r>
          </a:p>
        </p:txBody>
      </p:sp>
      <p:sp>
        <p:nvSpPr>
          <p:cNvPr id="4" name="TextBox 3">
            <a:extLst>
              <a:ext uri="{FF2B5EF4-FFF2-40B4-BE49-F238E27FC236}">
                <a16:creationId xmlns:a16="http://schemas.microsoft.com/office/drawing/2014/main" id="{88BBA3B2-C9F3-A3C8-AA1C-377F001D66C5}"/>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graphicFrame>
        <p:nvGraphicFramePr>
          <p:cNvPr id="6" name="Chart 5">
            <a:extLst>
              <a:ext uri="{FF2B5EF4-FFF2-40B4-BE49-F238E27FC236}">
                <a16:creationId xmlns:a16="http://schemas.microsoft.com/office/drawing/2014/main" id="{84D6C7E0-286C-D9DD-5AED-04E57F180C8F}"/>
              </a:ext>
            </a:extLst>
          </p:cNvPr>
          <p:cNvGraphicFramePr>
            <a:graphicFrameLocks/>
          </p:cNvGraphicFramePr>
          <p:nvPr>
            <p:extLst>
              <p:ext uri="{D42A27DB-BD31-4B8C-83A1-F6EECF244321}">
                <p14:modId xmlns:p14="http://schemas.microsoft.com/office/powerpoint/2010/main" val="2860980927"/>
              </p:ext>
            </p:extLst>
          </p:nvPr>
        </p:nvGraphicFramePr>
        <p:xfrm>
          <a:off x="5049520" y="1493015"/>
          <a:ext cx="6543040" cy="475487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232319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32738EE7-7E79-3AF3-B815-97A1A85CA8A2}"/>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4" name="Rectangle 13">
            <a:extLst>
              <a:ext uri="{FF2B5EF4-FFF2-40B4-BE49-F238E27FC236}">
                <a16:creationId xmlns:a16="http://schemas.microsoft.com/office/drawing/2014/main" id="{7348BBB4-B8D8-42D8-8627-EE171A3C22D1}"/>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13"/>
            <a:ext cx="8260874" cy="82296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China’s Banking Sector Has Grown Sixfold Since 2008, Alongside Its Property Bubble</a:t>
            </a:r>
          </a:p>
        </p:txBody>
      </p:sp>
      <p:sp>
        <p:nvSpPr>
          <p:cNvPr id="7" name="TextBox 6">
            <a:extLst>
              <a:ext uri="{FF2B5EF4-FFF2-40B4-BE49-F238E27FC236}">
                <a16:creationId xmlns:a16="http://schemas.microsoft.com/office/drawing/2014/main" id="{2A3FE772-8BE6-EAE7-8180-22194620219D}"/>
              </a:ext>
            </a:extLst>
          </p:cNvPr>
          <p:cNvSpPr txBox="1"/>
          <p:nvPr/>
        </p:nvSpPr>
        <p:spPr>
          <a:xfrm>
            <a:off x="1097280" y="182880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China has the highest ratio of banking assets to GDP in the world, which is very reminiscent of Japan in the early 1990s.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China’s banking sector has fueled its economic growth but also holds enormous credit risk related to its property bubble and many zombie companies.</a:t>
            </a:r>
          </a:p>
        </p:txBody>
      </p:sp>
      <p:graphicFrame>
        <p:nvGraphicFramePr>
          <p:cNvPr id="5" name="Chart 4">
            <a:extLst>
              <a:ext uri="{FF2B5EF4-FFF2-40B4-BE49-F238E27FC236}">
                <a16:creationId xmlns:a16="http://schemas.microsoft.com/office/drawing/2014/main" id="{BD2A4906-098E-EA0F-0E5D-EF96C7884B1C}"/>
              </a:ext>
            </a:extLst>
          </p:cNvPr>
          <p:cNvGraphicFramePr>
            <a:graphicFrameLocks/>
          </p:cNvGraphicFramePr>
          <p:nvPr>
            <p:extLst>
              <p:ext uri="{D42A27DB-BD31-4B8C-83A1-F6EECF244321}">
                <p14:modId xmlns:p14="http://schemas.microsoft.com/office/powerpoint/2010/main" val="1009435886"/>
              </p:ext>
            </p:extLst>
          </p:nvPr>
        </p:nvGraphicFramePr>
        <p:xfrm>
          <a:off x="5303520" y="1554480"/>
          <a:ext cx="5943600" cy="4572007"/>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3D9837C3-7E3C-7D25-8D82-D33AD254CE31}"/>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spTree>
    <p:extLst>
      <p:ext uri="{BB962C8B-B14F-4D97-AF65-F5344CB8AC3E}">
        <p14:creationId xmlns:p14="http://schemas.microsoft.com/office/powerpoint/2010/main" val="150809228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14D3EBD7-3F6A-EB10-CB35-E0D1671F4DA6}"/>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10E14609-C375-4F63-3922-B46E99B7D34C}"/>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6753639" cy="54864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China’s Demographics Are the Worst Globally</a:t>
            </a:r>
          </a:p>
        </p:txBody>
      </p:sp>
      <p:sp>
        <p:nvSpPr>
          <p:cNvPr id="6" name="TextBox 5">
            <a:extLst>
              <a:ext uri="{FF2B5EF4-FFF2-40B4-BE49-F238E27FC236}">
                <a16:creationId xmlns:a16="http://schemas.microsoft.com/office/drawing/2014/main" id="{1E8E3A77-B1F3-DF82-1CA4-9BAE3BCF85FD}"/>
              </a:ext>
            </a:extLst>
          </p:cNvPr>
          <p:cNvSpPr txBox="1"/>
          <p:nvPr/>
        </p:nvSpPr>
        <p:spPr>
          <a:xfrm>
            <a:off x="1097279" y="1463039"/>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China has the fastest aging population in history, with the current birth rate at 1.2 children per couple. The birthrate needs to be 2.2 children per couple to keep the population at parity.</a:t>
            </a:r>
          </a:p>
          <a:p>
            <a:endParaRPr lang="en-US" dirty="0"/>
          </a:p>
          <a:p>
            <a:pPr marL="285750" indent="-285750">
              <a:buFont typeface="Wingdings" panose="05000000000000000000" pitchFamily="2" charset="2"/>
              <a:buChar char="§"/>
            </a:pPr>
            <a:r>
              <a:rPr lang="en-US" dirty="0"/>
              <a:t>China’s population is becoming an upside-down pyramid rapidly due to the one child policy introduced in 1979 and current low birth rates.</a:t>
            </a:r>
          </a:p>
        </p:txBody>
      </p:sp>
      <p:graphicFrame>
        <p:nvGraphicFramePr>
          <p:cNvPr id="4" name="Chart 3">
            <a:extLst>
              <a:ext uri="{FF2B5EF4-FFF2-40B4-BE49-F238E27FC236}">
                <a16:creationId xmlns:a16="http://schemas.microsoft.com/office/drawing/2014/main" id="{C5AF6951-8014-4626-B0FA-82DB3EF34CE0}"/>
              </a:ext>
            </a:extLst>
          </p:cNvPr>
          <p:cNvGraphicFramePr>
            <a:graphicFrameLocks/>
          </p:cNvGraphicFramePr>
          <p:nvPr>
            <p:extLst>
              <p:ext uri="{D42A27DB-BD31-4B8C-83A1-F6EECF244321}">
                <p14:modId xmlns:p14="http://schemas.microsoft.com/office/powerpoint/2010/main" val="1534604646"/>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81F8E26F-F1E5-B78F-E0E0-B57EA0FD7F49}"/>
              </a:ext>
            </a:extLst>
          </p:cNvPr>
          <p:cNvSpPr txBox="1"/>
          <p:nvPr/>
        </p:nvSpPr>
        <p:spPr>
          <a:xfrm>
            <a:off x="10332720" y="6035040"/>
            <a:ext cx="1041954" cy="215444"/>
          </a:xfrm>
          <a:prstGeom prst="rect">
            <a:avLst/>
          </a:prstGeom>
          <a:noFill/>
        </p:spPr>
        <p:txBody>
          <a:bodyPr wrap="square" rtlCol="0">
            <a:spAutoFit/>
          </a:bodyPr>
          <a:lstStyle/>
          <a:p>
            <a:r>
              <a:rPr lang="en-US" sz="800" dirty="0"/>
              <a:t>Source: Bloomberg</a:t>
            </a:r>
          </a:p>
        </p:txBody>
      </p:sp>
    </p:spTree>
    <p:extLst>
      <p:ext uri="{BB962C8B-B14F-4D97-AF65-F5344CB8AC3E}">
        <p14:creationId xmlns:p14="http://schemas.microsoft.com/office/powerpoint/2010/main" val="40910645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8EB020D9-B9DF-BEB1-94E0-C59FA41BB810}"/>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5BD58220-150E-DDAB-CA9D-A8887D726454}"/>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824728"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How Bad Will This Hangover Be?</a:t>
            </a:r>
          </a:p>
        </p:txBody>
      </p:sp>
      <p:pic>
        <p:nvPicPr>
          <p:cNvPr id="1026" name="Picture 2" descr="The Hangover movie review &amp; film summary (2009) | Roger Ebert">
            <a:extLst>
              <a:ext uri="{FF2B5EF4-FFF2-40B4-BE49-F238E27FC236}">
                <a16:creationId xmlns:a16="http://schemas.microsoft.com/office/drawing/2014/main" id="{4F4B596D-AD41-9E0E-4E44-370868DF21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3464" y="1554480"/>
            <a:ext cx="6858000"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206180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5">
            <a:extLst>
              <a:ext uri="{FF2B5EF4-FFF2-40B4-BE49-F238E27FC236}">
                <a16:creationId xmlns:a16="http://schemas.microsoft.com/office/drawing/2014/main" id="{83E06F3D-DE11-7011-6363-4B549789C1DD}"/>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F5E80831-D671-C8E1-FC7A-39A6C950C5D4}"/>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8185220" cy="54864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The Strengthening USD Is a Wrecking Ball for the World</a:t>
            </a:r>
          </a:p>
        </p:txBody>
      </p:sp>
      <p:sp>
        <p:nvSpPr>
          <p:cNvPr id="4" name="TextBox 3">
            <a:extLst>
              <a:ext uri="{FF2B5EF4-FFF2-40B4-BE49-F238E27FC236}">
                <a16:creationId xmlns:a16="http://schemas.microsoft.com/office/drawing/2014/main" id="{3C80CEDE-1AD7-C6E5-EEBD-2FA49DC804A4}"/>
              </a:ext>
            </a:extLst>
          </p:cNvPr>
          <p:cNvSpPr txBox="1"/>
          <p:nvPr/>
        </p:nvSpPr>
        <p:spPr>
          <a:xfrm>
            <a:off x="10058400" y="6035040"/>
            <a:ext cx="1312425" cy="215444"/>
          </a:xfrm>
          <a:prstGeom prst="rect">
            <a:avLst/>
          </a:prstGeom>
          <a:noFill/>
        </p:spPr>
        <p:txBody>
          <a:bodyPr wrap="square" rtlCol="0">
            <a:spAutoFit/>
          </a:bodyPr>
          <a:lstStyle/>
          <a:p>
            <a:r>
              <a:rPr lang="en-US" sz="800" dirty="0"/>
              <a:t>Source: Wall Street Journal</a:t>
            </a:r>
          </a:p>
        </p:txBody>
      </p:sp>
      <p:graphicFrame>
        <p:nvGraphicFramePr>
          <p:cNvPr id="5" name="Chart 4">
            <a:extLst>
              <a:ext uri="{FF2B5EF4-FFF2-40B4-BE49-F238E27FC236}">
                <a16:creationId xmlns:a16="http://schemas.microsoft.com/office/drawing/2014/main" id="{E0E34D8C-7622-4E94-9FDE-CD2CF9A8BD80}"/>
              </a:ext>
            </a:extLst>
          </p:cNvPr>
          <p:cNvGraphicFramePr>
            <a:graphicFrameLocks/>
          </p:cNvGraphicFramePr>
          <p:nvPr>
            <p:extLst>
              <p:ext uri="{D42A27DB-BD31-4B8C-83A1-F6EECF244321}">
                <p14:modId xmlns:p14="http://schemas.microsoft.com/office/powerpoint/2010/main" val="1120528384"/>
              </p:ext>
            </p:extLst>
          </p:nvPr>
        </p:nvGraphicFramePr>
        <p:xfrm>
          <a:off x="938138" y="1348835"/>
          <a:ext cx="5099335" cy="260295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hart 5">
            <a:extLst>
              <a:ext uri="{FF2B5EF4-FFF2-40B4-BE49-F238E27FC236}">
                <a16:creationId xmlns:a16="http://schemas.microsoft.com/office/drawing/2014/main" id="{562EB132-7E18-46C8-BA1E-8E99F4661612}"/>
              </a:ext>
            </a:extLst>
          </p:cNvPr>
          <p:cNvGraphicFramePr>
            <a:graphicFrameLocks/>
          </p:cNvGraphicFramePr>
          <p:nvPr>
            <p:extLst>
              <p:ext uri="{D42A27DB-BD31-4B8C-83A1-F6EECF244321}">
                <p14:modId xmlns:p14="http://schemas.microsoft.com/office/powerpoint/2010/main" val="3508510472"/>
              </p:ext>
            </p:extLst>
          </p:nvPr>
        </p:nvGraphicFramePr>
        <p:xfrm>
          <a:off x="912492" y="3894648"/>
          <a:ext cx="5124981" cy="223923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Chart 10">
            <a:extLst>
              <a:ext uri="{FF2B5EF4-FFF2-40B4-BE49-F238E27FC236}">
                <a16:creationId xmlns:a16="http://schemas.microsoft.com/office/drawing/2014/main" id="{222B5347-4D5C-4E21-8AEA-5627AAB0B348}"/>
              </a:ext>
            </a:extLst>
          </p:cNvPr>
          <p:cNvGraphicFramePr>
            <a:graphicFrameLocks/>
          </p:cNvGraphicFramePr>
          <p:nvPr>
            <p:extLst>
              <p:ext uri="{D42A27DB-BD31-4B8C-83A1-F6EECF244321}">
                <p14:modId xmlns:p14="http://schemas.microsoft.com/office/powerpoint/2010/main" val="459576207"/>
              </p:ext>
            </p:extLst>
          </p:nvPr>
        </p:nvGraphicFramePr>
        <p:xfrm>
          <a:off x="6037476" y="3885443"/>
          <a:ext cx="5216386" cy="226446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Chart 14">
            <a:extLst>
              <a:ext uri="{FF2B5EF4-FFF2-40B4-BE49-F238E27FC236}">
                <a16:creationId xmlns:a16="http://schemas.microsoft.com/office/drawing/2014/main" id="{3F4FF8B9-EC01-4B77-A94B-F6BB342A9CAB}"/>
              </a:ext>
            </a:extLst>
          </p:cNvPr>
          <p:cNvGraphicFramePr>
            <a:graphicFrameLocks/>
          </p:cNvGraphicFramePr>
          <p:nvPr>
            <p:extLst>
              <p:ext uri="{D42A27DB-BD31-4B8C-83A1-F6EECF244321}">
                <p14:modId xmlns:p14="http://schemas.microsoft.com/office/powerpoint/2010/main" val="949010975"/>
              </p:ext>
            </p:extLst>
          </p:nvPr>
        </p:nvGraphicFramePr>
        <p:xfrm>
          <a:off x="6037473" y="1348835"/>
          <a:ext cx="5216387" cy="2602957"/>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03876072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1C31C2D7-DC71-EF50-DE9F-BD1BE164038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BEF1B286-C3EC-05BC-4C5E-98CCFC45E9CE}"/>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8429737" cy="548640"/>
          </a:xfrm>
          <a:prstGeom prst="rect">
            <a:avLst/>
          </a:prstGeom>
          <a:solidFill>
            <a:srgbClr val="BA2036"/>
          </a:solidFill>
          <a:ln>
            <a:solidFill>
              <a:srgbClr val="B80000"/>
            </a:solidFill>
          </a:ln>
        </p:spPr>
        <p:txBody>
          <a:bodyPr wrap="square" rtlCol="0" anchor="ctr" anchorCtr="0">
            <a:noAutofit/>
          </a:bodyPr>
          <a:lstStyle/>
          <a:p>
            <a:r>
              <a:rPr lang="en-US" sz="2600" dirty="0">
                <a:solidFill>
                  <a:schemeClr val="bg1"/>
                </a:solidFill>
              </a:rPr>
              <a:t>Before Every Modern Recession, the Yield Curve Had Inverted</a:t>
            </a:r>
          </a:p>
        </p:txBody>
      </p:sp>
      <p:sp>
        <p:nvSpPr>
          <p:cNvPr id="9" name="TextBox 8">
            <a:extLst>
              <a:ext uri="{FF2B5EF4-FFF2-40B4-BE49-F238E27FC236}">
                <a16:creationId xmlns:a16="http://schemas.microsoft.com/office/drawing/2014/main" id="{62EC7D13-66C9-6112-C50A-058ACB91413D}"/>
              </a:ext>
            </a:extLst>
          </p:cNvPr>
          <p:cNvSpPr txBox="1"/>
          <p:nvPr/>
        </p:nvSpPr>
        <p:spPr>
          <a:xfrm>
            <a:off x="1097279"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Preceding every recession since WWII, the yield curve had inverted.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yield curve first inverted in April and then inverted again in July and has remained negatively positioned since.</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yield curve is a measurement between 10-year treasury yields versus 2-year treasury yields. Inversion occurs when long-dated yields fall below short-dated yields.</a:t>
            </a:r>
          </a:p>
        </p:txBody>
      </p:sp>
      <p:graphicFrame>
        <p:nvGraphicFramePr>
          <p:cNvPr id="7" name="Chart 6">
            <a:extLst>
              <a:ext uri="{FF2B5EF4-FFF2-40B4-BE49-F238E27FC236}">
                <a16:creationId xmlns:a16="http://schemas.microsoft.com/office/drawing/2014/main" id="{9C914727-F4EB-96E0-0B57-801CCE67B170}"/>
              </a:ext>
            </a:extLst>
          </p:cNvPr>
          <p:cNvGraphicFramePr>
            <a:graphicFrameLocks/>
          </p:cNvGraphicFramePr>
          <p:nvPr>
            <p:extLst>
              <p:ext uri="{D42A27DB-BD31-4B8C-83A1-F6EECF244321}">
                <p14:modId xmlns:p14="http://schemas.microsoft.com/office/powerpoint/2010/main" val="1226873569"/>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a:extLst>
              <a:ext uri="{FF2B5EF4-FFF2-40B4-BE49-F238E27FC236}">
                <a16:creationId xmlns:a16="http://schemas.microsoft.com/office/drawing/2014/main" id="{CB2C11B7-4FDD-D66A-EC11-08CCE311D429}"/>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sp>
        <p:nvSpPr>
          <p:cNvPr id="8" name="TextBox 7">
            <a:extLst>
              <a:ext uri="{FF2B5EF4-FFF2-40B4-BE49-F238E27FC236}">
                <a16:creationId xmlns:a16="http://schemas.microsoft.com/office/drawing/2014/main" id="{2FC74903-6388-070D-8498-764739B0AA62}"/>
              </a:ext>
            </a:extLst>
          </p:cNvPr>
          <p:cNvSpPr txBox="1"/>
          <p:nvPr/>
        </p:nvSpPr>
        <p:spPr>
          <a:xfrm>
            <a:off x="10332720" y="6035040"/>
            <a:ext cx="1031320" cy="215444"/>
          </a:xfrm>
          <a:prstGeom prst="rect">
            <a:avLst/>
          </a:prstGeom>
          <a:noFill/>
        </p:spPr>
        <p:txBody>
          <a:bodyPr wrap="square" rtlCol="0">
            <a:spAutoFit/>
          </a:bodyPr>
          <a:lstStyle/>
          <a:p>
            <a:r>
              <a:rPr lang="en-US" sz="800" dirty="0"/>
              <a:t>Source: St. Louis Fed</a:t>
            </a:r>
          </a:p>
        </p:txBody>
      </p:sp>
    </p:spTree>
    <p:extLst>
      <p:ext uri="{BB962C8B-B14F-4D97-AF65-F5344CB8AC3E}">
        <p14:creationId xmlns:p14="http://schemas.microsoft.com/office/powerpoint/2010/main" val="79928767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192B9654-8135-A035-B001-2864D38C94D4}"/>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9E9EE79F-79FA-07D7-02FD-957A4362F3D9}"/>
              </a:ext>
            </a:extLst>
          </p:cNvPr>
          <p:cNvSpPr>
            <a:spLocks/>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305597"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Money Supply Is Now Collapsing  </a:t>
            </a:r>
          </a:p>
        </p:txBody>
      </p:sp>
      <p:sp>
        <p:nvSpPr>
          <p:cNvPr id="7" name="TextBox 6">
            <a:extLst>
              <a:ext uri="{FF2B5EF4-FFF2-40B4-BE49-F238E27FC236}">
                <a16:creationId xmlns:a16="http://schemas.microsoft.com/office/drawing/2014/main" id="{91115B6D-7D48-B261-7C76-7F4969E9311D}"/>
              </a:ext>
            </a:extLst>
          </p:cNvPr>
          <p:cNvSpPr txBox="1"/>
          <p:nvPr/>
        </p:nvSpPr>
        <p:spPr>
          <a:xfrm>
            <a:off x="5373319" y="6035040"/>
            <a:ext cx="1478289" cy="230832"/>
          </a:xfrm>
          <a:prstGeom prst="rect">
            <a:avLst/>
          </a:prstGeom>
          <a:noFill/>
        </p:spPr>
        <p:txBody>
          <a:bodyPr wrap="square" rtlCol="0">
            <a:spAutoFit/>
          </a:bodyPr>
          <a:lstStyle/>
          <a:p>
            <a:r>
              <a:rPr lang="en-US" sz="900" i="1" dirty="0"/>
              <a:t>Grey bars indicate recession</a:t>
            </a:r>
          </a:p>
        </p:txBody>
      </p:sp>
      <p:sp>
        <p:nvSpPr>
          <p:cNvPr id="11" name="TextBox 10">
            <a:extLst>
              <a:ext uri="{FF2B5EF4-FFF2-40B4-BE49-F238E27FC236}">
                <a16:creationId xmlns:a16="http://schemas.microsoft.com/office/drawing/2014/main" id="{829778C7-4727-9DEE-CE6D-F8C62004A14C}"/>
              </a:ext>
            </a:extLst>
          </p:cNvPr>
          <p:cNvSpPr txBox="1"/>
          <p:nvPr/>
        </p:nvSpPr>
        <p:spPr>
          <a:xfrm>
            <a:off x="10332720" y="6035040"/>
            <a:ext cx="1133552" cy="215444"/>
          </a:xfrm>
          <a:prstGeom prst="rect">
            <a:avLst/>
          </a:prstGeom>
          <a:noFill/>
        </p:spPr>
        <p:txBody>
          <a:bodyPr wrap="square" rtlCol="0">
            <a:spAutoFit/>
          </a:bodyPr>
          <a:lstStyle/>
          <a:p>
            <a:r>
              <a:rPr lang="en-US" sz="800" dirty="0"/>
              <a:t>Source: St. Louis Fed</a:t>
            </a:r>
          </a:p>
        </p:txBody>
      </p:sp>
      <p:graphicFrame>
        <p:nvGraphicFramePr>
          <p:cNvPr id="5" name="Chart 4">
            <a:extLst>
              <a:ext uri="{FF2B5EF4-FFF2-40B4-BE49-F238E27FC236}">
                <a16:creationId xmlns:a16="http://schemas.microsoft.com/office/drawing/2014/main" id="{A651838E-D290-E1A8-EAB0-557927FDC4FF}"/>
              </a:ext>
            </a:extLst>
          </p:cNvPr>
          <p:cNvGraphicFramePr>
            <a:graphicFrameLocks/>
          </p:cNvGraphicFramePr>
          <p:nvPr>
            <p:extLst>
              <p:ext uri="{D42A27DB-BD31-4B8C-83A1-F6EECF244321}">
                <p14:modId xmlns:p14="http://schemas.microsoft.com/office/powerpoint/2010/main" val="314939023"/>
              </p:ext>
            </p:extLst>
          </p:nvPr>
        </p:nvGraphicFramePr>
        <p:xfrm>
          <a:off x="1005840" y="1554479"/>
          <a:ext cx="10241280" cy="4572000"/>
        </p:xfrm>
        <a:graphic>
          <a:graphicData uri="http://schemas.openxmlformats.org/drawingml/2006/chart">
            <c:chart xmlns:c="http://schemas.openxmlformats.org/drawingml/2006/chart" xmlns:r="http://schemas.openxmlformats.org/officeDocument/2006/relationships" r:id="rId5"/>
          </a:graphicData>
        </a:graphic>
      </p:graphicFrame>
      <p:sp>
        <p:nvSpPr>
          <p:cNvPr id="4" name="TextBox 3">
            <a:extLst>
              <a:ext uri="{FF2B5EF4-FFF2-40B4-BE49-F238E27FC236}">
                <a16:creationId xmlns:a16="http://schemas.microsoft.com/office/drawing/2014/main" id="{8D65D861-66B2-A8A2-EA70-A25721BAEFB4}"/>
              </a:ext>
            </a:extLst>
          </p:cNvPr>
          <p:cNvSpPr txBox="1"/>
          <p:nvPr/>
        </p:nvSpPr>
        <p:spPr>
          <a:xfrm>
            <a:off x="1097280" y="1311221"/>
            <a:ext cx="9997439" cy="369332"/>
          </a:xfrm>
          <a:prstGeom prst="rect">
            <a:avLst/>
          </a:prstGeom>
          <a:noFill/>
        </p:spPr>
        <p:txBody>
          <a:bodyPr wrap="square" rtlCol="0">
            <a:spAutoFit/>
          </a:bodyPr>
          <a:lstStyle/>
          <a:p>
            <a:pPr marL="285750" indent="-285750">
              <a:buFont typeface="Wingdings" panose="05000000000000000000" pitchFamily="2" charset="2"/>
              <a:buChar char="§"/>
            </a:pPr>
            <a:r>
              <a:rPr lang="en-US" dirty="0"/>
              <a:t>M2 Money Supply on a month-over-month basis has declined -0.6%. </a:t>
            </a:r>
          </a:p>
        </p:txBody>
      </p:sp>
    </p:spTree>
    <p:extLst>
      <p:ext uri="{BB962C8B-B14F-4D97-AF65-F5344CB8AC3E}">
        <p14:creationId xmlns:p14="http://schemas.microsoft.com/office/powerpoint/2010/main" val="208376378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128358B1-41CF-5021-25D1-29BE0599C9A1}"/>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724AC16B-E56C-F6D2-90B1-A98CFF5FD992}"/>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7899296"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Negative Wealth Effect Will Impact Consumption</a:t>
            </a:r>
          </a:p>
        </p:txBody>
      </p:sp>
      <p:sp>
        <p:nvSpPr>
          <p:cNvPr id="4" name="TextBox 3">
            <a:extLst>
              <a:ext uri="{FF2B5EF4-FFF2-40B4-BE49-F238E27FC236}">
                <a16:creationId xmlns:a16="http://schemas.microsoft.com/office/drawing/2014/main" id="{00512C0E-7164-E518-21BA-69C68A1B6BC8}"/>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Investors have lost approximately $18T in value between U.S. equities and fixed income.</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Wealth Effect influences spending, capital investment, and economic growth.</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During the COVID lockdowns, the Fed targeted asset markets to create a positive Wealth Effect, bolstering consumer spending, investment, and the economy as a whole. Now, the Fed is creating a negative Wealth Effect to collapse demand and slow inflation. </a:t>
            </a:r>
          </a:p>
        </p:txBody>
      </p:sp>
      <p:graphicFrame>
        <p:nvGraphicFramePr>
          <p:cNvPr id="12" name="Chart 11">
            <a:extLst>
              <a:ext uri="{FF2B5EF4-FFF2-40B4-BE49-F238E27FC236}">
                <a16:creationId xmlns:a16="http://schemas.microsoft.com/office/drawing/2014/main" id="{B26B6A2B-E521-4B14-802A-1FCE6DBAA5F3}"/>
              </a:ext>
            </a:extLst>
          </p:cNvPr>
          <p:cNvGraphicFramePr>
            <a:graphicFrameLocks/>
          </p:cNvGraphicFramePr>
          <p:nvPr>
            <p:extLst>
              <p:ext uri="{D42A27DB-BD31-4B8C-83A1-F6EECF244321}">
                <p14:modId xmlns:p14="http://schemas.microsoft.com/office/powerpoint/2010/main" val="3231274487"/>
              </p:ext>
            </p:extLst>
          </p:nvPr>
        </p:nvGraphicFramePr>
        <p:xfrm>
          <a:off x="5303520" y="1280160"/>
          <a:ext cx="5943600" cy="4722237"/>
        </p:xfrm>
        <a:graphic>
          <a:graphicData uri="http://schemas.openxmlformats.org/drawingml/2006/chart">
            <c:chart xmlns:c="http://schemas.openxmlformats.org/drawingml/2006/chart" xmlns:r="http://schemas.openxmlformats.org/officeDocument/2006/relationships" r:id="rId5"/>
          </a:graphicData>
        </a:graphic>
      </p:graphicFrame>
      <p:pic>
        <p:nvPicPr>
          <p:cNvPr id="6" name="Picture 5">
            <a:extLst>
              <a:ext uri="{FF2B5EF4-FFF2-40B4-BE49-F238E27FC236}">
                <a16:creationId xmlns:a16="http://schemas.microsoft.com/office/drawing/2014/main" id="{ACB6A5BD-5EEF-BBFB-94A0-444511F8D1CF}"/>
              </a:ext>
            </a:extLst>
          </p:cNvPr>
          <p:cNvPicPr>
            <a:picLocks noChangeAspect="1"/>
          </p:cNvPicPr>
          <p:nvPr/>
        </p:nvPicPr>
        <p:blipFill rotWithShape="1">
          <a:blip r:embed="rId6"/>
          <a:srcRect t="946" b="-1"/>
          <a:stretch/>
        </p:blipFill>
        <p:spPr>
          <a:xfrm>
            <a:off x="5972957" y="1819513"/>
            <a:ext cx="5318659" cy="3919268"/>
          </a:xfrm>
          <a:prstGeom prst="rect">
            <a:avLst/>
          </a:prstGeom>
        </p:spPr>
      </p:pic>
      <p:pic>
        <p:nvPicPr>
          <p:cNvPr id="14" name="Picture 13">
            <a:extLst>
              <a:ext uri="{FF2B5EF4-FFF2-40B4-BE49-F238E27FC236}">
                <a16:creationId xmlns:a16="http://schemas.microsoft.com/office/drawing/2014/main" id="{DCE35852-0DAE-D262-2504-69F021E60EDE}"/>
              </a:ext>
            </a:extLst>
          </p:cNvPr>
          <p:cNvPicPr>
            <a:picLocks noChangeAspect="1"/>
          </p:cNvPicPr>
          <p:nvPr/>
        </p:nvPicPr>
        <p:blipFill>
          <a:blip r:embed="rId7"/>
          <a:stretch>
            <a:fillRect/>
          </a:stretch>
        </p:blipFill>
        <p:spPr>
          <a:xfrm>
            <a:off x="6172200" y="4593310"/>
            <a:ext cx="4935855" cy="614960"/>
          </a:xfrm>
          <a:prstGeom prst="rect">
            <a:avLst/>
          </a:prstGeom>
        </p:spPr>
      </p:pic>
      <p:sp>
        <p:nvSpPr>
          <p:cNvPr id="7" name="TextBox 6">
            <a:extLst>
              <a:ext uri="{FF2B5EF4-FFF2-40B4-BE49-F238E27FC236}">
                <a16:creationId xmlns:a16="http://schemas.microsoft.com/office/drawing/2014/main" id="{E0522F12-9367-0E55-55D0-0705FD5A9A89}"/>
              </a:ext>
            </a:extLst>
          </p:cNvPr>
          <p:cNvSpPr txBox="1"/>
          <p:nvPr/>
        </p:nvSpPr>
        <p:spPr>
          <a:xfrm>
            <a:off x="9595255" y="6035040"/>
            <a:ext cx="1794831" cy="215444"/>
          </a:xfrm>
          <a:prstGeom prst="rect">
            <a:avLst/>
          </a:prstGeom>
          <a:noFill/>
        </p:spPr>
        <p:txBody>
          <a:bodyPr wrap="square" rtlCol="0">
            <a:spAutoFit/>
          </a:bodyPr>
          <a:lstStyle/>
          <a:p>
            <a:r>
              <a:rPr lang="en-US" sz="800" dirty="0"/>
              <a:t>Source: Bloomberg, BoAML, Gavekal</a:t>
            </a:r>
          </a:p>
        </p:txBody>
      </p:sp>
    </p:spTree>
    <p:extLst>
      <p:ext uri="{BB962C8B-B14F-4D97-AF65-F5344CB8AC3E}">
        <p14:creationId xmlns:p14="http://schemas.microsoft.com/office/powerpoint/2010/main" val="315815457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5">
            <a:extLst>
              <a:ext uri="{FF2B5EF4-FFF2-40B4-BE49-F238E27FC236}">
                <a16:creationId xmlns:a16="http://schemas.microsoft.com/office/drawing/2014/main" id="{A0703FA1-DF6C-788A-16DB-7CC68A514B01}"/>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6" name="Rectangle 15">
            <a:extLst>
              <a:ext uri="{FF2B5EF4-FFF2-40B4-BE49-F238E27FC236}">
                <a16:creationId xmlns:a16="http://schemas.microsoft.com/office/drawing/2014/main" id="{A0630F3F-EFA8-2100-827B-7C2811C32FA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733288"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What Will the Fed Break This Time?</a:t>
            </a:r>
          </a:p>
        </p:txBody>
      </p:sp>
      <p:sp>
        <p:nvSpPr>
          <p:cNvPr id="18" name="TextBox 17">
            <a:extLst>
              <a:ext uri="{FF2B5EF4-FFF2-40B4-BE49-F238E27FC236}">
                <a16:creationId xmlns:a16="http://schemas.microsoft.com/office/drawing/2014/main" id="{04CCDB44-6FBD-754E-809F-522C17F8FABB}"/>
              </a:ext>
            </a:extLst>
          </p:cNvPr>
          <p:cNvSpPr txBox="1"/>
          <p:nvPr/>
        </p:nvSpPr>
        <p:spPr>
          <a:xfrm>
            <a:off x="1065847" y="1340292"/>
            <a:ext cx="10411097" cy="461665"/>
          </a:xfrm>
          <a:prstGeom prst="rect">
            <a:avLst/>
          </a:prstGeom>
          <a:noFill/>
        </p:spPr>
        <p:txBody>
          <a:bodyPr wrap="square" rtlCol="0">
            <a:spAutoFit/>
          </a:bodyPr>
          <a:lstStyle/>
          <a:p>
            <a:r>
              <a:rPr lang="en-US" sz="2400" b="1" dirty="0"/>
              <a:t>Large Pension, Investment Fund, Financial Entity, or Foreign Government?</a:t>
            </a:r>
          </a:p>
        </p:txBody>
      </p:sp>
      <p:graphicFrame>
        <p:nvGraphicFramePr>
          <p:cNvPr id="4" name="Chart 3">
            <a:extLst>
              <a:ext uri="{FF2B5EF4-FFF2-40B4-BE49-F238E27FC236}">
                <a16:creationId xmlns:a16="http://schemas.microsoft.com/office/drawing/2014/main" id="{4BA4834B-A4ED-4412-87F8-B81696B74712}"/>
              </a:ext>
            </a:extLst>
          </p:cNvPr>
          <p:cNvGraphicFramePr>
            <a:graphicFrameLocks/>
          </p:cNvGraphicFramePr>
          <p:nvPr>
            <p:extLst>
              <p:ext uri="{D42A27DB-BD31-4B8C-83A1-F6EECF244321}">
                <p14:modId xmlns:p14="http://schemas.microsoft.com/office/powerpoint/2010/main" val="2425316936"/>
              </p:ext>
            </p:extLst>
          </p:nvPr>
        </p:nvGraphicFramePr>
        <p:xfrm>
          <a:off x="1005840" y="1737360"/>
          <a:ext cx="10241280" cy="4389120"/>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09D17BBD-CC0C-EEF0-4DFE-FF107AB84F19}"/>
              </a:ext>
            </a:extLst>
          </p:cNvPr>
          <p:cNvSpPr txBox="1"/>
          <p:nvPr/>
        </p:nvSpPr>
        <p:spPr>
          <a:xfrm>
            <a:off x="10332720" y="6035040"/>
            <a:ext cx="1041954" cy="215444"/>
          </a:xfrm>
          <a:prstGeom prst="rect">
            <a:avLst/>
          </a:prstGeom>
          <a:noFill/>
        </p:spPr>
        <p:txBody>
          <a:bodyPr wrap="square" rtlCol="0">
            <a:spAutoFit/>
          </a:bodyPr>
          <a:lstStyle/>
          <a:p>
            <a:r>
              <a:rPr lang="en-US" sz="800" dirty="0"/>
              <a:t>Source: St. Louis Fed</a:t>
            </a:r>
          </a:p>
        </p:txBody>
      </p:sp>
    </p:spTree>
    <p:extLst>
      <p:ext uri="{BB962C8B-B14F-4D97-AF65-F5344CB8AC3E}">
        <p14:creationId xmlns:p14="http://schemas.microsoft.com/office/powerpoint/2010/main" val="11729197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5">
            <a:extLst>
              <a:ext uri="{FF2B5EF4-FFF2-40B4-BE49-F238E27FC236}">
                <a16:creationId xmlns:a16="http://schemas.microsoft.com/office/drawing/2014/main" id="{8A27DA71-0D20-FCD2-E35F-180F8F225054}"/>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D53F3A8D-6649-4B85-B75E-EBB3C3F35783}"/>
              </a:ext>
            </a:extLst>
          </p:cNvPr>
          <p:cNvSpPr/>
          <p:nvPr/>
        </p:nvSpPr>
        <p:spPr>
          <a:xfrm>
            <a:off x="905256" y="594360"/>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9"/>
            <a:ext cx="5742016" cy="731520"/>
          </a:xfrm>
          <a:prstGeom prst="rect">
            <a:avLst/>
          </a:prstGeom>
          <a:solidFill>
            <a:srgbClr val="BA2036"/>
          </a:solidFill>
          <a:ln>
            <a:solidFill>
              <a:srgbClr val="B80000"/>
            </a:solidFill>
          </a:ln>
        </p:spPr>
        <p:txBody>
          <a:bodyPr wrap="square" rtlCol="0">
            <a:noAutofit/>
          </a:bodyPr>
          <a:lstStyle/>
          <a:p>
            <a:r>
              <a:rPr lang="en-US" sz="4000" dirty="0">
                <a:solidFill>
                  <a:schemeClr val="bg1"/>
                </a:solidFill>
              </a:rPr>
              <a:t>…But Now the Party’s Over</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9" name="Content Placeholder 2">
            <a:extLst>
              <a:ext uri="{FF2B5EF4-FFF2-40B4-BE49-F238E27FC236}">
                <a16:creationId xmlns:a16="http://schemas.microsoft.com/office/drawing/2014/main" id="{D9A7C304-A9CC-4124-9F2C-44154E848F59}"/>
              </a:ext>
            </a:extLst>
          </p:cNvPr>
          <p:cNvSpPr txBox="1">
            <a:spLocks/>
          </p:cNvSpPr>
          <p:nvPr/>
        </p:nvSpPr>
        <p:spPr>
          <a:xfrm>
            <a:off x="911875" y="1243732"/>
            <a:ext cx="2869585" cy="491019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a:p>
            <a:endParaRPr lang="en-US" sz="1800" dirty="0"/>
          </a:p>
          <a:p>
            <a:endParaRPr lang="en-US" sz="1800" dirty="0"/>
          </a:p>
          <a:p>
            <a:endParaRPr lang="en-US" sz="1800" dirty="0"/>
          </a:p>
        </p:txBody>
      </p:sp>
      <p:sp>
        <p:nvSpPr>
          <p:cNvPr id="7" name="Content Placeholder 2">
            <a:extLst>
              <a:ext uri="{FF2B5EF4-FFF2-40B4-BE49-F238E27FC236}">
                <a16:creationId xmlns:a16="http://schemas.microsoft.com/office/drawing/2014/main" id="{1D997737-ECF4-4602-BF18-005B58C3E308}"/>
              </a:ext>
            </a:extLst>
          </p:cNvPr>
          <p:cNvSpPr txBox="1">
            <a:spLocks/>
          </p:cNvSpPr>
          <p:nvPr/>
        </p:nvSpPr>
        <p:spPr>
          <a:xfrm>
            <a:off x="1076489" y="1319459"/>
            <a:ext cx="2263059"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pic>
        <p:nvPicPr>
          <p:cNvPr id="2" name="Picture 1">
            <a:extLst>
              <a:ext uri="{FF2B5EF4-FFF2-40B4-BE49-F238E27FC236}">
                <a16:creationId xmlns:a16="http://schemas.microsoft.com/office/drawing/2014/main" id="{51F2B45E-D09A-46A4-C8F3-0E15C9E540C4}"/>
              </a:ext>
            </a:extLst>
          </p:cNvPr>
          <p:cNvPicPr>
            <a:picLocks noChangeAspect="1"/>
          </p:cNvPicPr>
          <p:nvPr/>
        </p:nvPicPr>
        <p:blipFill>
          <a:blip r:embed="rId5"/>
          <a:stretch>
            <a:fillRect/>
          </a:stretch>
        </p:blipFill>
        <p:spPr>
          <a:xfrm>
            <a:off x="2661634" y="1554481"/>
            <a:ext cx="6868731" cy="4572000"/>
          </a:xfrm>
          <a:prstGeom prst="rect">
            <a:avLst/>
          </a:prstGeom>
        </p:spPr>
      </p:pic>
    </p:spTree>
    <p:extLst>
      <p:ext uri="{BB962C8B-B14F-4D97-AF65-F5344CB8AC3E}">
        <p14:creationId xmlns:p14="http://schemas.microsoft.com/office/powerpoint/2010/main" val="270335527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04995229-BF3E-BC8C-0E6C-B230659F17A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343C09EF-E89C-0D9D-95CE-56F83C54A8FA}"/>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809966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Potential Black Swan Event – China Invades Taiwan</a:t>
            </a:r>
          </a:p>
        </p:txBody>
      </p:sp>
      <p:sp>
        <p:nvSpPr>
          <p:cNvPr id="12" name="TextBox 11">
            <a:extLst>
              <a:ext uri="{FF2B5EF4-FFF2-40B4-BE49-F238E27FC236}">
                <a16:creationId xmlns:a16="http://schemas.microsoft.com/office/drawing/2014/main" id="{F8E8B413-4583-41FC-0866-7EA353FBBC87}"/>
              </a:ext>
            </a:extLst>
          </p:cNvPr>
          <p:cNvSpPr txBox="1"/>
          <p:nvPr/>
        </p:nvSpPr>
        <p:spPr>
          <a:xfrm>
            <a:off x="1055285" y="1895812"/>
            <a:ext cx="10081430" cy="3970318"/>
          </a:xfrm>
          <a:prstGeom prst="rect">
            <a:avLst/>
          </a:prstGeom>
          <a:noFill/>
        </p:spPr>
        <p:txBody>
          <a:bodyPr wrap="square" rtlCol="0">
            <a:spAutoFit/>
          </a:bodyPr>
          <a:lstStyle/>
          <a:p>
            <a:pPr algn="ctr"/>
            <a:r>
              <a:rPr lang="en-US" sz="3600" dirty="0"/>
              <a:t>“We will continue to strive for peaceful reunification with the greatest sincerity and the utmost effort, </a:t>
            </a:r>
          </a:p>
          <a:p>
            <a:pPr algn="ctr"/>
            <a:r>
              <a:rPr lang="en-US" sz="3600" dirty="0"/>
              <a:t>but we will never promise to renounce the use of force, and we reserve the option of </a:t>
            </a:r>
          </a:p>
          <a:p>
            <a:pPr algn="ctr"/>
            <a:r>
              <a:rPr lang="en-US" sz="3600" dirty="0"/>
              <a:t>taking all measures necessary.”</a:t>
            </a:r>
          </a:p>
          <a:p>
            <a:pPr algn="ctr"/>
            <a:endParaRPr lang="en-US" sz="2400" dirty="0"/>
          </a:p>
          <a:p>
            <a:pPr algn="ctr"/>
            <a:r>
              <a:rPr lang="en-US" sz="2000" dirty="0"/>
              <a:t>-Xi Jinping, General Secretary of Chinese Communist Party</a:t>
            </a:r>
          </a:p>
          <a:p>
            <a:pPr algn="ctr"/>
            <a:r>
              <a:rPr lang="en-US" sz="2000" dirty="0"/>
              <a:t>During His October 2022 Speech at the Opening of the 20th National Congress</a:t>
            </a:r>
          </a:p>
        </p:txBody>
      </p:sp>
    </p:spTree>
    <p:extLst>
      <p:ext uri="{BB962C8B-B14F-4D97-AF65-F5344CB8AC3E}">
        <p14:creationId xmlns:p14="http://schemas.microsoft.com/office/powerpoint/2010/main" val="273838650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04995229-BF3E-BC8C-0E6C-B230659F17A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343C09EF-E89C-0D9D-95CE-56F83C54A8FA}"/>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568696"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Second Potential Black Swan Event</a:t>
            </a:r>
          </a:p>
        </p:txBody>
      </p:sp>
      <p:sp>
        <p:nvSpPr>
          <p:cNvPr id="12" name="TextBox 11">
            <a:extLst>
              <a:ext uri="{FF2B5EF4-FFF2-40B4-BE49-F238E27FC236}">
                <a16:creationId xmlns:a16="http://schemas.microsoft.com/office/drawing/2014/main" id="{F8E8B413-4583-41FC-0866-7EA353FBBC87}"/>
              </a:ext>
            </a:extLst>
          </p:cNvPr>
          <p:cNvSpPr txBox="1"/>
          <p:nvPr/>
        </p:nvSpPr>
        <p:spPr>
          <a:xfrm>
            <a:off x="1010249" y="1411646"/>
            <a:ext cx="10123597" cy="4401205"/>
          </a:xfrm>
          <a:prstGeom prst="rect">
            <a:avLst/>
          </a:prstGeom>
          <a:noFill/>
        </p:spPr>
        <p:txBody>
          <a:bodyPr wrap="square" rtlCol="0">
            <a:spAutoFit/>
          </a:bodyPr>
          <a:lstStyle/>
          <a:p>
            <a:pPr algn="ctr"/>
            <a:r>
              <a:rPr lang="en-US" sz="2800" b="1" u="sng" dirty="0"/>
              <a:t>Phillies Win the World Series</a:t>
            </a:r>
          </a:p>
          <a:p>
            <a:pPr algn="ctr"/>
            <a:r>
              <a:rPr lang="en-US" sz="2800" dirty="0"/>
              <a:t>Over the past 100 years, the surest sign of an oncoming financial crisis has been a Philadelphia based baseball team winning the World Series:</a:t>
            </a:r>
          </a:p>
          <a:p>
            <a:pPr algn="ctr"/>
            <a:endParaRPr lang="en-US" sz="2800" dirty="0"/>
          </a:p>
          <a:p>
            <a:pPr algn="ctr"/>
            <a:r>
              <a:rPr lang="en-US" sz="2800" dirty="0"/>
              <a:t>1929 – Philadelphia Athletics (Won WS) - Depression</a:t>
            </a:r>
          </a:p>
          <a:p>
            <a:pPr algn="ctr"/>
            <a:r>
              <a:rPr lang="en-US" sz="2800" dirty="0"/>
              <a:t>1930 – Philadelphia Athletics (Won WS) - Depression</a:t>
            </a:r>
          </a:p>
          <a:p>
            <a:pPr algn="ctr"/>
            <a:r>
              <a:rPr lang="en-US" sz="2800" dirty="0"/>
              <a:t>1980 – Philadelphia Phillies (Won WS) – Horrible Recession</a:t>
            </a:r>
          </a:p>
          <a:p>
            <a:pPr algn="ctr"/>
            <a:r>
              <a:rPr lang="en-US" sz="2800" dirty="0"/>
              <a:t>2008 – Philadelphia Phillies (Won WS) – Great Recession</a:t>
            </a:r>
          </a:p>
          <a:p>
            <a:pPr algn="ctr"/>
            <a:r>
              <a:rPr lang="en-US" sz="2800" dirty="0"/>
              <a:t>2022 – Philadelphia Phillies (</a:t>
            </a:r>
            <a:r>
              <a:rPr lang="en-US" sz="2800" b="1" u="sng" dirty="0"/>
              <a:t>TBD</a:t>
            </a:r>
            <a:r>
              <a:rPr lang="en-US" sz="2800" dirty="0"/>
              <a:t>)</a:t>
            </a:r>
            <a:endParaRPr lang="en-US" sz="2000" b="1" dirty="0"/>
          </a:p>
        </p:txBody>
      </p:sp>
    </p:spTree>
    <p:extLst>
      <p:ext uri="{BB962C8B-B14F-4D97-AF65-F5344CB8AC3E}">
        <p14:creationId xmlns:p14="http://schemas.microsoft.com/office/powerpoint/2010/main" val="39434285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04995229-BF3E-BC8C-0E6C-B230659F17A9}"/>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1" name="Rectangle 10">
            <a:extLst>
              <a:ext uri="{FF2B5EF4-FFF2-40B4-BE49-F238E27FC236}">
                <a16:creationId xmlns:a16="http://schemas.microsoft.com/office/drawing/2014/main" id="{343C09EF-E89C-0D9D-95CE-56F83C54A8FA}"/>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476240"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Economic and Political Predictions</a:t>
            </a:r>
          </a:p>
        </p:txBody>
      </p:sp>
      <p:sp>
        <p:nvSpPr>
          <p:cNvPr id="12" name="TextBox 11">
            <a:extLst>
              <a:ext uri="{FF2B5EF4-FFF2-40B4-BE49-F238E27FC236}">
                <a16:creationId xmlns:a16="http://schemas.microsoft.com/office/drawing/2014/main" id="{F8E8B413-4583-41FC-0866-7EA353FBBC87}"/>
              </a:ext>
            </a:extLst>
          </p:cNvPr>
          <p:cNvSpPr txBox="1"/>
          <p:nvPr/>
        </p:nvSpPr>
        <p:spPr>
          <a:xfrm>
            <a:off x="1126681" y="1733221"/>
            <a:ext cx="10081430" cy="3631763"/>
          </a:xfrm>
          <a:prstGeom prst="rect">
            <a:avLst/>
          </a:prstGeom>
          <a:noFill/>
        </p:spPr>
        <p:txBody>
          <a:bodyPr wrap="square" rtlCol="0">
            <a:spAutoFit/>
          </a:bodyPr>
          <a:lstStyle/>
          <a:p>
            <a:pPr marL="0" indent="0" algn="ctr">
              <a:buNone/>
            </a:pPr>
            <a:r>
              <a:rPr lang="en-US" sz="3600" dirty="0"/>
              <a:t>“The goal of forecasting is not to predict the future but to tell you what you need to know to take meaningful action in the present.” – Paul </a:t>
            </a:r>
            <a:r>
              <a:rPr lang="en-US" sz="3600" dirty="0" err="1"/>
              <a:t>Saffo</a:t>
            </a:r>
            <a:endParaRPr lang="en-US" sz="2800" dirty="0"/>
          </a:p>
          <a:p>
            <a:pPr algn="ctr"/>
            <a:endParaRPr lang="en-US" sz="2800" dirty="0"/>
          </a:p>
          <a:p>
            <a:pPr algn="ctr"/>
            <a:endParaRPr lang="en-US" sz="2800" dirty="0"/>
          </a:p>
          <a:p>
            <a:pPr marL="0" indent="0" algn="ctr">
              <a:buNone/>
            </a:pPr>
            <a:r>
              <a:rPr lang="en-US" sz="6600" dirty="0"/>
              <a:t>Drumroll…</a:t>
            </a:r>
            <a:endParaRPr lang="en-US" sz="3200" dirty="0"/>
          </a:p>
        </p:txBody>
      </p:sp>
    </p:spTree>
    <p:extLst>
      <p:ext uri="{BB962C8B-B14F-4D97-AF65-F5344CB8AC3E}">
        <p14:creationId xmlns:p14="http://schemas.microsoft.com/office/powerpoint/2010/main" val="321336701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D586775D-BFB4-AA63-1CD6-33B056C0280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A49F17AE-C3CD-6C91-BC0B-8A67C790AA4B}"/>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88532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Predictions for the Economy in 2023</a:t>
            </a:r>
          </a:p>
        </p:txBody>
      </p:sp>
      <p:sp>
        <p:nvSpPr>
          <p:cNvPr id="4" name="TextBox 3">
            <a:extLst>
              <a:ext uri="{FF2B5EF4-FFF2-40B4-BE49-F238E27FC236}">
                <a16:creationId xmlns:a16="http://schemas.microsoft.com/office/drawing/2014/main" id="{7328828C-B47E-F162-FB2B-336A5381949E}"/>
              </a:ext>
            </a:extLst>
          </p:cNvPr>
          <p:cNvSpPr txBox="1"/>
          <p:nvPr/>
        </p:nvSpPr>
        <p:spPr>
          <a:xfrm>
            <a:off x="1097279" y="1463040"/>
            <a:ext cx="10058400" cy="4247317"/>
          </a:xfrm>
          <a:prstGeom prst="rect">
            <a:avLst/>
          </a:prstGeom>
          <a:noFill/>
        </p:spPr>
        <p:txBody>
          <a:bodyPr wrap="square" rtlCol="0">
            <a:spAutoFit/>
          </a:bodyPr>
          <a:lstStyle/>
          <a:p>
            <a:pPr marL="285750" indent="-285750">
              <a:buFont typeface="Wingdings" panose="05000000000000000000" pitchFamily="2" charset="2"/>
              <a:buChar char="§"/>
            </a:pPr>
            <a:r>
              <a:rPr lang="en-US" dirty="0"/>
              <a:t>U.S. Economy – We will be in recession for most of 2023. There could be a quarter of positive growth during the year, but the U.S. will largely be in contraction.</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Unemployment Rate – It will rise and reach at least 5% by the end of the year. Job losses will impact the white-collar worker more than blue-collar employees.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Interest Rates – After the rate move of yesterday, the Fed will move short-term rates by another 50-100 basis points and then pause.</a:t>
            </a:r>
          </a:p>
          <a:p>
            <a:pPr marL="285750" indent="-285750">
              <a:buFont typeface="Wingdings" panose="05000000000000000000" pitchFamily="2" charset="2"/>
              <a:buChar char="§"/>
            </a:pPr>
            <a:endParaRPr lang="en-US" dirty="0"/>
          </a:p>
          <a:p>
            <a:pPr marL="742950" lvl="1" indent="-285750">
              <a:buFont typeface="Courier New" panose="02070309020205020404" pitchFamily="49" charset="0"/>
              <a:buChar char="o"/>
            </a:pPr>
            <a:r>
              <a:rPr lang="en-US" dirty="0"/>
              <a:t>Once a crisis occurs, the Fed will start to cut rates, but it is too hard to determine the size of rate cuts, which will depend on the severity of the crisis.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Fed’s Balance Sheet – The Fed will have to halt Quantitative Tightening in the first half of next year due to U.S. dollar liquidity pressures, both domestically and globally. </a:t>
            </a:r>
          </a:p>
          <a:p>
            <a:pPr marL="285750" indent="-285750">
              <a:buFont typeface="Wingdings" panose="05000000000000000000" pitchFamily="2" charset="2"/>
              <a:buChar char="§"/>
            </a:pPr>
            <a:endParaRPr lang="en-US" dirty="0"/>
          </a:p>
        </p:txBody>
      </p:sp>
    </p:spTree>
    <p:extLst>
      <p:ext uri="{BB962C8B-B14F-4D97-AF65-F5344CB8AC3E}">
        <p14:creationId xmlns:p14="http://schemas.microsoft.com/office/powerpoint/2010/main" val="63426208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D586775D-BFB4-AA63-1CD6-33B056C0280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532D1944-BF17-AD6E-0FA7-E57F593B580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6936973"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Predictions for the Global Economy in 2023</a:t>
            </a:r>
          </a:p>
        </p:txBody>
      </p:sp>
      <p:sp>
        <p:nvSpPr>
          <p:cNvPr id="4" name="TextBox 3">
            <a:extLst>
              <a:ext uri="{FF2B5EF4-FFF2-40B4-BE49-F238E27FC236}">
                <a16:creationId xmlns:a16="http://schemas.microsoft.com/office/drawing/2014/main" id="{7328828C-B47E-F162-FB2B-336A5381949E}"/>
              </a:ext>
            </a:extLst>
          </p:cNvPr>
          <p:cNvSpPr txBox="1"/>
          <p:nvPr/>
        </p:nvSpPr>
        <p:spPr>
          <a:xfrm>
            <a:off x="1097229" y="1463040"/>
            <a:ext cx="10058400" cy="2308324"/>
          </a:xfrm>
          <a:prstGeom prst="rect">
            <a:avLst/>
          </a:prstGeom>
          <a:noFill/>
        </p:spPr>
        <p:txBody>
          <a:bodyPr wrap="square" rtlCol="0">
            <a:spAutoFit/>
          </a:bodyPr>
          <a:lstStyle/>
          <a:p>
            <a:pPr marL="285750" indent="-285750">
              <a:buFont typeface="Wingdings" panose="05000000000000000000" pitchFamily="2" charset="2"/>
              <a:buChar char="§"/>
            </a:pPr>
            <a:r>
              <a:rPr lang="en-US" dirty="0"/>
              <a:t>Europe – It will fall into a severe recession with the risk of one of the PIGS (Portugal, Italy, Greece, Spain) having a full-blown funding crisis.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China – When China rescinds their lockdowns, it will cause a temporary economic boom in the Chinese economy but also an inflationary spike, which will send global oil prices higher. The boom will fade within a few quarters, and its property market will continue to collapse. China could also set the whole globe into severe turmoil if it invades Taiwan, odds 50/50. China will be critical to watch. </a:t>
            </a:r>
          </a:p>
          <a:p>
            <a:pPr marL="285750" indent="-285750">
              <a:buFont typeface="Wingdings" panose="05000000000000000000" pitchFamily="2" charset="2"/>
              <a:buChar char="§"/>
            </a:pPr>
            <a:endParaRPr lang="en-US" dirty="0"/>
          </a:p>
        </p:txBody>
      </p:sp>
    </p:spTree>
    <p:extLst>
      <p:ext uri="{BB962C8B-B14F-4D97-AF65-F5344CB8AC3E}">
        <p14:creationId xmlns:p14="http://schemas.microsoft.com/office/powerpoint/2010/main" val="94610058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D586775D-BFB4-AA63-1CD6-33B056C0280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96C57E80-6E1D-09A6-A213-B1E5DE591795}"/>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5885321"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Predictions for Asset Values in 2023</a:t>
            </a:r>
          </a:p>
        </p:txBody>
      </p:sp>
      <p:sp>
        <p:nvSpPr>
          <p:cNvPr id="4" name="TextBox 3">
            <a:extLst>
              <a:ext uri="{FF2B5EF4-FFF2-40B4-BE49-F238E27FC236}">
                <a16:creationId xmlns:a16="http://schemas.microsoft.com/office/drawing/2014/main" id="{7328828C-B47E-F162-FB2B-336A5381949E}"/>
              </a:ext>
            </a:extLst>
          </p:cNvPr>
          <p:cNvSpPr txBox="1"/>
          <p:nvPr/>
        </p:nvSpPr>
        <p:spPr>
          <a:xfrm>
            <a:off x="1097280" y="1463040"/>
            <a:ext cx="10058400" cy="3970318"/>
          </a:xfrm>
          <a:prstGeom prst="rect">
            <a:avLst/>
          </a:prstGeom>
          <a:noFill/>
        </p:spPr>
        <p:txBody>
          <a:bodyPr wrap="square" rtlCol="0">
            <a:spAutoFit/>
          </a:bodyPr>
          <a:lstStyle/>
          <a:p>
            <a:pPr marL="285750" indent="-285750">
              <a:buFont typeface="Wingdings" panose="05000000000000000000" pitchFamily="2" charset="2"/>
              <a:buChar char="§"/>
            </a:pPr>
            <a:r>
              <a:rPr lang="en-US" dirty="0"/>
              <a:t>U.S. Equity Markets – Major indices will contract by at least another 20% over the next 6 months due to downward earnings revisions and liquidity being drained from the markets. There will be at least a few bear market rallies during the year, and if the Fed pivots, there could be a larger rally that could bring the major indices back to today’s levels.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U.S. Housing – Prices will fall 10% in 2022 and will decline by another 10-15% in 2023. Transaction volumes will stay depressed because many homeowners will be locked into their homes due to low fixed-rate mortgages.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Commercial Real Estate – Cap rates will continue to rise through 2023; CRE property values will fall by 15-30% depending on the property sector and geography.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Fixed Income – Corporate credit spreads, particularly high-yield, will blowout as defaults and credit losses materialize. The CMBS and CLO markets will seize up.</a:t>
            </a:r>
          </a:p>
        </p:txBody>
      </p:sp>
    </p:spTree>
    <p:extLst>
      <p:ext uri="{BB962C8B-B14F-4D97-AF65-F5344CB8AC3E}">
        <p14:creationId xmlns:p14="http://schemas.microsoft.com/office/powerpoint/2010/main" val="19505758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5">
            <a:extLst>
              <a:ext uri="{FF2B5EF4-FFF2-40B4-BE49-F238E27FC236}">
                <a16:creationId xmlns:a16="http://schemas.microsoft.com/office/drawing/2014/main" id="{D586775D-BFB4-AA63-1CD6-33B056C0280B}"/>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1C3F8063-56FF-2DC9-BD57-1AF7ACA0AB3D}"/>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B5D78B4E-3B59-445B-B3BB-9BEAE8427C8A}"/>
              </a:ext>
            </a:extLst>
          </p:cNvPr>
          <p:cNvSpPr txBox="1">
            <a:spLocks/>
          </p:cNvSpPr>
          <p:nvPr/>
        </p:nvSpPr>
        <p:spPr>
          <a:xfrm>
            <a:off x="2277512" y="2104876"/>
            <a:ext cx="7669904" cy="37226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a:p>
            <a:endParaRPr lang="en-US" sz="1900" dirty="0"/>
          </a:p>
        </p:txBody>
      </p:sp>
      <p:sp>
        <p:nvSpPr>
          <p:cNvPr id="2" name="Content Placeholder 2">
            <a:extLst>
              <a:ext uri="{FF2B5EF4-FFF2-40B4-BE49-F238E27FC236}">
                <a16:creationId xmlns:a16="http://schemas.microsoft.com/office/drawing/2014/main" id="{912B15C4-B285-4506-BD16-FE2BA0E4EA46}"/>
              </a:ext>
            </a:extLst>
          </p:cNvPr>
          <p:cNvSpPr txBox="1">
            <a:spLocks/>
          </p:cNvSpPr>
          <p:nvPr/>
        </p:nvSpPr>
        <p:spPr>
          <a:xfrm>
            <a:off x="1055285" y="1493016"/>
            <a:ext cx="10224223" cy="48032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800" dirty="0"/>
          </a:p>
        </p:txBody>
      </p:sp>
      <p:sp>
        <p:nvSpPr>
          <p:cNvPr id="10" name="TextBox 9">
            <a:extLst>
              <a:ext uri="{FF2B5EF4-FFF2-40B4-BE49-F238E27FC236}">
                <a16:creationId xmlns:a16="http://schemas.microsoft.com/office/drawing/2014/main" id="{EDB89CA1-B415-47E4-8E7E-BFD0DD6A5B70}"/>
              </a:ext>
            </a:extLst>
          </p:cNvPr>
          <p:cNvSpPr txBox="1"/>
          <p:nvPr/>
        </p:nvSpPr>
        <p:spPr>
          <a:xfrm>
            <a:off x="1097280" y="731520"/>
            <a:ext cx="3204132"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Political Predictions</a:t>
            </a:r>
          </a:p>
        </p:txBody>
      </p:sp>
      <p:sp>
        <p:nvSpPr>
          <p:cNvPr id="4" name="TextBox 3">
            <a:extLst>
              <a:ext uri="{FF2B5EF4-FFF2-40B4-BE49-F238E27FC236}">
                <a16:creationId xmlns:a16="http://schemas.microsoft.com/office/drawing/2014/main" id="{7328828C-B47E-F162-FB2B-336A5381949E}"/>
              </a:ext>
            </a:extLst>
          </p:cNvPr>
          <p:cNvSpPr txBox="1"/>
          <p:nvPr/>
        </p:nvSpPr>
        <p:spPr>
          <a:xfrm>
            <a:off x="1097229" y="1463040"/>
            <a:ext cx="10058400" cy="2862322"/>
          </a:xfrm>
          <a:prstGeom prst="rect">
            <a:avLst/>
          </a:prstGeom>
          <a:noFill/>
        </p:spPr>
        <p:txBody>
          <a:bodyPr wrap="square" rtlCol="0">
            <a:spAutoFit/>
          </a:bodyPr>
          <a:lstStyle/>
          <a:p>
            <a:pPr marL="285750" indent="-285750">
              <a:buFont typeface="Wingdings" panose="05000000000000000000" pitchFamily="2" charset="2"/>
              <a:buChar char="§"/>
            </a:pPr>
            <a:r>
              <a:rPr lang="en-US" dirty="0"/>
              <a:t>House of Representatives – The Republicans will take back control of the House and win 25 plus seats.</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Senate – The Republicans will pick up 2 Senate seats and regain control of the Senate.</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Investigations – The Republicans will begin a series of investigations that will focus on Hunter Biden, COVID lockdowns, and Anthony Fauci’s funding of gain-of-function research of COVID.</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Presidential Election – The Democrats will start to pressure Biden to step aside and find a new presidential candidate for 2024. The Republicans will have at least three candidates that will challenge former President Trump if he runs.</a:t>
            </a:r>
          </a:p>
        </p:txBody>
      </p:sp>
    </p:spTree>
    <p:extLst>
      <p:ext uri="{BB962C8B-B14F-4D97-AF65-F5344CB8AC3E}">
        <p14:creationId xmlns:p14="http://schemas.microsoft.com/office/powerpoint/2010/main" val="200472804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B2A1CE32-9BC4-B14A-BCF8-86060682CA07}"/>
              </a:ext>
            </a:extLst>
          </p:cNvPr>
          <p:cNvPicPr>
            <a:picLocks noChangeAspect="1"/>
          </p:cNvPicPr>
          <p:nvPr/>
        </p:nvPicPr>
        <p:blipFill>
          <a:blip r:embed="rId2"/>
          <a:srcRect t="24972" b="24972"/>
          <a:stretch>
            <a:fillRect/>
          </a:stretch>
        </p:blipFill>
        <p:spPr>
          <a:xfrm>
            <a:off x="152400" y="144173"/>
            <a:ext cx="11887200" cy="6569647"/>
          </a:xfrm>
          <a:prstGeom prst="rect">
            <a:avLst/>
          </a:prstGeom>
          <a:solidFill>
            <a:schemeClr val="bg1"/>
          </a:solidFill>
          <a:ln>
            <a:noFill/>
          </a:ln>
        </p:spPr>
      </p:pic>
      <p:sp>
        <p:nvSpPr>
          <p:cNvPr id="5" name="Rectangle 4">
            <a:extLst>
              <a:ext uri="{FF2B5EF4-FFF2-40B4-BE49-F238E27FC236}">
                <a16:creationId xmlns:a16="http://schemas.microsoft.com/office/drawing/2014/main" id="{14C29E84-AC12-DCBA-DFDF-0E681052C22B}"/>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1941124"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Final Word</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3"/>
          <a:srcRect l="9389" r="10791"/>
          <a:stretch/>
        </p:blipFill>
        <p:spPr>
          <a:xfrm>
            <a:off x="9595255" y="708093"/>
            <a:ext cx="1583627" cy="337610"/>
          </a:xfrm>
          <a:prstGeom prst="rect">
            <a:avLst/>
          </a:prstGeom>
        </p:spPr>
      </p:pic>
      <p:sp>
        <p:nvSpPr>
          <p:cNvPr id="2" name="Content Placeholder 2">
            <a:extLst>
              <a:ext uri="{FF2B5EF4-FFF2-40B4-BE49-F238E27FC236}">
                <a16:creationId xmlns:a16="http://schemas.microsoft.com/office/drawing/2014/main" id="{71F5D8BB-1BCC-15AC-31E8-73800DCF31E1}"/>
              </a:ext>
            </a:extLst>
          </p:cNvPr>
          <p:cNvSpPr txBox="1">
            <a:spLocks/>
          </p:cNvSpPr>
          <p:nvPr/>
        </p:nvSpPr>
        <p:spPr>
          <a:xfrm>
            <a:off x="1825738" y="1808480"/>
            <a:ext cx="8573451" cy="3337451"/>
          </a:xfrm>
          <a:prstGeom prst="rect">
            <a:avLst/>
          </a:prstGeom>
        </p:spPr>
        <p:txBody>
          <a:bodyPr>
            <a:normAutofit fontScale="6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endParaRPr lang="en-US" sz="5800" dirty="0"/>
          </a:p>
          <a:p>
            <a:pPr marL="0" indent="0" algn="ctr">
              <a:lnSpc>
                <a:spcPct val="120000"/>
              </a:lnSpc>
              <a:buFont typeface="Arial" panose="020B0604020202020204" pitchFamily="34" charset="0"/>
              <a:buNone/>
            </a:pPr>
            <a:r>
              <a:rPr lang="en-US" sz="5800" dirty="0"/>
              <a:t>“The primary goal of investing in the years ahead should be the return of capital and not the return on capital.”</a:t>
            </a:r>
          </a:p>
          <a:p>
            <a:pPr marL="0" indent="0" algn="ctr">
              <a:buFont typeface="Arial" panose="020B0604020202020204" pitchFamily="34" charset="0"/>
              <a:buNone/>
            </a:pPr>
            <a:endParaRPr lang="en-US" sz="5800" dirty="0"/>
          </a:p>
          <a:p>
            <a:pPr marL="0" indent="0" algn="ctr">
              <a:buFont typeface="Arial" panose="020B0604020202020204" pitchFamily="34" charset="0"/>
              <a:buNone/>
            </a:pPr>
            <a:r>
              <a:rPr lang="en-US" sz="5800" dirty="0"/>
              <a:t>- Eric Hovde</a:t>
            </a:r>
          </a:p>
          <a:p>
            <a:pPr marL="0" indent="0" algn="ctr">
              <a:buFont typeface="Arial" panose="020B0604020202020204" pitchFamily="34" charset="0"/>
              <a:buNone/>
            </a:pPr>
            <a:endParaRPr lang="en-US" dirty="0"/>
          </a:p>
        </p:txBody>
      </p:sp>
    </p:spTree>
    <p:extLst>
      <p:ext uri="{BB962C8B-B14F-4D97-AF65-F5344CB8AC3E}">
        <p14:creationId xmlns:p14="http://schemas.microsoft.com/office/powerpoint/2010/main" val="412884112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5">
            <a:extLst>
              <a:ext uri="{FF2B5EF4-FFF2-40B4-BE49-F238E27FC236}">
                <a16:creationId xmlns:a16="http://schemas.microsoft.com/office/drawing/2014/main" id="{F8D3BF4E-8DBD-470F-B92A-620D22E44EE5}"/>
              </a:ext>
            </a:extLst>
          </p:cNvPr>
          <p:cNvPicPr>
            <a:picLocks noChangeAspect="1"/>
          </p:cNvPicPr>
          <p:nvPr/>
        </p:nvPicPr>
        <p:blipFill>
          <a:blip r:embed="rId2"/>
          <a:srcRect t="24972" b="24972"/>
          <a:stretch>
            <a:fillRect/>
          </a:stretch>
        </p:blipFill>
        <p:spPr>
          <a:xfrm>
            <a:off x="152400" y="144173"/>
            <a:ext cx="11887200" cy="6569647"/>
          </a:xfrm>
          <a:prstGeom prst="rect">
            <a:avLst/>
          </a:prstGeom>
          <a:solidFill>
            <a:schemeClr val="bg1"/>
          </a:solidFill>
          <a:ln>
            <a:noFill/>
          </a:ln>
        </p:spPr>
      </p:pic>
      <p:sp>
        <p:nvSpPr>
          <p:cNvPr id="4" name="Rectangle 3">
            <a:extLst>
              <a:ext uri="{FF2B5EF4-FFF2-40B4-BE49-F238E27FC236}">
                <a16:creationId xmlns:a16="http://schemas.microsoft.com/office/drawing/2014/main" id="{45BD2CD8-CE89-437B-7092-096F26281D7E}"/>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2016805"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Questions?</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3"/>
          <a:srcRect l="9389" r="10791"/>
          <a:stretch/>
        </p:blipFill>
        <p:spPr>
          <a:xfrm>
            <a:off x="9595255" y="708093"/>
            <a:ext cx="1583627" cy="337610"/>
          </a:xfrm>
          <a:prstGeom prst="rect">
            <a:avLst/>
          </a:prstGeom>
        </p:spPr>
      </p:pic>
      <p:sp>
        <p:nvSpPr>
          <p:cNvPr id="7" name="Content Placeholder 2">
            <a:extLst>
              <a:ext uri="{FF2B5EF4-FFF2-40B4-BE49-F238E27FC236}">
                <a16:creationId xmlns:a16="http://schemas.microsoft.com/office/drawing/2014/main" id="{2E5C8EF1-1E84-4ADE-9F77-C7CAACDB1DEA}"/>
              </a:ext>
            </a:extLst>
          </p:cNvPr>
          <p:cNvSpPr txBox="1">
            <a:spLocks/>
          </p:cNvSpPr>
          <p:nvPr/>
        </p:nvSpPr>
        <p:spPr>
          <a:xfrm>
            <a:off x="838200" y="1972680"/>
            <a:ext cx="10515600" cy="417722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endParaRPr lang="en-US" dirty="0"/>
          </a:p>
          <a:p>
            <a:pPr marL="0" indent="0" algn="ctr">
              <a:buFont typeface="Arial" panose="020B0604020202020204" pitchFamily="34" charset="0"/>
              <a:buNone/>
            </a:pPr>
            <a:r>
              <a:rPr lang="en-US" dirty="0"/>
              <a:t>For all feedback or questions, please free to email us at </a:t>
            </a:r>
          </a:p>
          <a:p>
            <a:pPr marL="0" indent="0" algn="ctr">
              <a:buFont typeface="Arial" panose="020B0604020202020204" pitchFamily="34" charset="0"/>
              <a:buNone/>
            </a:pPr>
            <a:r>
              <a:rPr lang="en-US" dirty="0"/>
              <a:t>econupdate@sunwestbank.com</a:t>
            </a:r>
          </a:p>
          <a:p>
            <a:pPr marL="0" indent="0" algn="ctr">
              <a:buFont typeface="Arial" panose="020B0604020202020204" pitchFamily="34" charset="0"/>
              <a:buNone/>
            </a:pPr>
            <a:endParaRPr lang="en-US" dirty="0"/>
          </a:p>
          <a:p>
            <a:pPr marL="0" indent="0" algn="ctr">
              <a:buFont typeface="Arial" panose="020B0604020202020204" pitchFamily="34" charset="0"/>
              <a:buNone/>
            </a:pPr>
            <a:endParaRPr lang="en-US" dirty="0"/>
          </a:p>
          <a:p>
            <a:pPr marL="0" indent="0" algn="ctr">
              <a:buFont typeface="Arial" panose="020B0604020202020204" pitchFamily="34" charset="0"/>
              <a:buNone/>
            </a:pPr>
            <a:r>
              <a:rPr lang="en-US" sz="4400" b="1" dirty="0"/>
              <a:t>Thank You</a:t>
            </a:r>
            <a:endParaRPr lang="en-US" sz="3600" b="1" dirty="0"/>
          </a:p>
          <a:p>
            <a:pPr marL="0" indent="0" algn="ctr">
              <a:buFont typeface="Arial" panose="020B0604020202020204" pitchFamily="34" charset="0"/>
              <a:buNone/>
            </a:pPr>
            <a:endParaRPr lang="en-US" dirty="0"/>
          </a:p>
        </p:txBody>
      </p:sp>
    </p:spTree>
    <p:extLst>
      <p:ext uri="{BB962C8B-B14F-4D97-AF65-F5344CB8AC3E}">
        <p14:creationId xmlns:p14="http://schemas.microsoft.com/office/powerpoint/2010/main" val="22504727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CB50736D-53DC-D385-0BAD-A180EA761731}"/>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5" name="Rectangle 14">
            <a:extLst>
              <a:ext uri="{FF2B5EF4-FFF2-40B4-BE49-F238E27FC236}">
                <a16:creationId xmlns:a16="http://schemas.microsoft.com/office/drawing/2014/main" id="{B13D2F06-EF4D-A329-8A56-2B20323B2709}"/>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20"/>
            <a:ext cx="8232983" cy="548640"/>
          </a:xfrm>
          <a:prstGeom prst="rect">
            <a:avLst/>
          </a:prstGeom>
          <a:solidFill>
            <a:srgbClr val="BA2036"/>
          </a:solidFill>
          <a:ln>
            <a:solidFill>
              <a:srgbClr val="B80000"/>
            </a:solidFill>
          </a:ln>
        </p:spPr>
        <p:txBody>
          <a:bodyPr wrap="square" rtlCol="0" anchor="ctr" anchorCtr="0">
            <a:noAutofit/>
          </a:bodyPr>
          <a:lstStyle/>
          <a:p>
            <a:r>
              <a:rPr lang="en-US" sz="3000" dirty="0">
                <a:solidFill>
                  <a:schemeClr val="bg1"/>
                </a:solidFill>
              </a:rPr>
              <a:t>Two Centuries of Debt Amassed Since COVID Began</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219364" y="1482833"/>
            <a:ext cx="3174495"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4" name="TextBox 3">
            <a:extLst>
              <a:ext uri="{FF2B5EF4-FFF2-40B4-BE49-F238E27FC236}">
                <a16:creationId xmlns:a16="http://schemas.microsoft.com/office/drawing/2014/main" id="{EC5E6420-6213-4B0A-B314-17169450B4B4}"/>
              </a:ext>
            </a:extLst>
          </p:cNvPr>
          <p:cNvSpPr txBox="1"/>
          <p:nvPr/>
        </p:nvSpPr>
        <p:spPr>
          <a:xfrm>
            <a:off x="1097279" y="1463040"/>
            <a:ext cx="4023360" cy="2031325"/>
          </a:xfrm>
          <a:prstGeom prst="rect">
            <a:avLst/>
          </a:prstGeom>
          <a:noFill/>
        </p:spPr>
        <p:txBody>
          <a:bodyPr wrap="square" rtlCol="0">
            <a:spAutoFit/>
          </a:bodyPr>
          <a:lstStyle/>
          <a:p>
            <a:pPr marL="285750" indent="-285750">
              <a:buFont typeface="Wingdings" panose="05000000000000000000" pitchFamily="2" charset="2"/>
              <a:buChar char="§"/>
            </a:pPr>
            <a:r>
              <a:rPr lang="en-US" dirty="0"/>
              <a:t>The U.S. has added $7T of debt since the 2020 budget cycle.</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Federal Government accumulated more debt in 2.5 years than in the first 215 years since our country’s founding.</a:t>
            </a:r>
          </a:p>
        </p:txBody>
      </p:sp>
      <p:graphicFrame>
        <p:nvGraphicFramePr>
          <p:cNvPr id="5" name="Chart 4">
            <a:extLst>
              <a:ext uri="{FF2B5EF4-FFF2-40B4-BE49-F238E27FC236}">
                <a16:creationId xmlns:a16="http://schemas.microsoft.com/office/drawing/2014/main" id="{2F7A77C3-63AF-AEB7-DCDC-618C614EE138}"/>
              </a:ext>
            </a:extLst>
          </p:cNvPr>
          <p:cNvGraphicFramePr>
            <a:graphicFrameLocks/>
          </p:cNvGraphicFramePr>
          <p:nvPr>
            <p:extLst>
              <p:ext uri="{D42A27DB-BD31-4B8C-83A1-F6EECF244321}">
                <p14:modId xmlns:p14="http://schemas.microsoft.com/office/powerpoint/2010/main" val="1004026292"/>
              </p:ext>
            </p:extLst>
          </p:nvPr>
        </p:nvGraphicFramePr>
        <p:xfrm>
          <a:off x="5613223" y="1231966"/>
          <a:ext cx="5603416" cy="4846320"/>
        </p:xfrm>
        <a:graphic>
          <a:graphicData uri="http://schemas.openxmlformats.org/drawingml/2006/chart">
            <c:chart xmlns:c="http://schemas.openxmlformats.org/drawingml/2006/chart" xmlns:r="http://schemas.openxmlformats.org/officeDocument/2006/relationships" r:id="rId5"/>
          </a:graphicData>
        </a:graphic>
      </p:graphicFrame>
      <p:sp>
        <p:nvSpPr>
          <p:cNvPr id="7" name="TextBox 6">
            <a:extLst>
              <a:ext uri="{FF2B5EF4-FFF2-40B4-BE49-F238E27FC236}">
                <a16:creationId xmlns:a16="http://schemas.microsoft.com/office/drawing/2014/main" id="{CB511793-D092-5FB7-F918-3432D2F45915}"/>
              </a:ext>
            </a:extLst>
          </p:cNvPr>
          <p:cNvSpPr txBox="1"/>
          <p:nvPr/>
        </p:nvSpPr>
        <p:spPr>
          <a:xfrm>
            <a:off x="9913461" y="6035040"/>
            <a:ext cx="1502524" cy="214976"/>
          </a:xfrm>
          <a:prstGeom prst="rect">
            <a:avLst/>
          </a:prstGeom>
          <a:noFill/>
        </p:spPr>
        <p:txBody>
          <a:bodyPr wrap="square" rtlCol="0">
            <a:spAutoFit/>
          </a:bodyPr>
          <a:lstStyle/>
          <a:p>
            <a:r>
              <a:rPr lang="en-US" sz="800" dirty="0"/>
              <a:t>Source: fiscaldata.treasury.gov</a:t>
            </a:r>
          </a:p>
        </p:txBody>
      </p:sp>
      <p:cxnSp>
        <p:nvCxnSpPr>
          <p:cNvPr id="9" name="Straight Connector 8">
            <a:extLst>
              <a:ext uri="{FF2B5EF4-FFF2-40B4-BE49-F238E27FC236}">
                <a16:creationId xmlns:a16="http://schemas.microsoft.com/office/drawing/2014/main" id="{48EFFFDC-5D36-CBB9-FEA5-DD43EFE61423}"/>
              </a:ext>
            </a:extLst>
          </p:cNvPr>
          <p:cNvCxnSpPr>
            <a:cxnSpLocks/>
          </p:cNvCxnSpPr>
          <p:nvPr/>
        </p:nvCxnSpPr>
        <p:spPr>
          <a:xfrm>
            <a:off x="6096000" y="5701293"/>
            <a:ext cx="505494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02887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a:extLst>
              <a:ext uri="{FF2B5EF4-FFF2-40B4-BE49-F238E27FC236}">
                <a16:creationId xmlns:a16="http://schemas.microsoft.com/office/drawing/2014/main" id="{A04F4348-183D-A021-274D-F3033A8C5040}"/>
              </a:ext>
            </a:extLst>
          </p:cNvPr>
          <p:cNvPicPr>
            <a:picLocks noChangeAspect="1"/>
          </p:cNvPicPr>
          <p:nvPr/>
        </p:nvPicPr>
        <p:blipFill>
          <a:blip r:embed="rId3"/>
          <a:srcRect t="24972" b="24972"/>
          <a:stretch>
            <a:fillRect/>
          </a:stretch>
        </p:blipFill>
        <p:spPr>
          <a:xfrm>
            <a:off x="152400" y="144173"/>
            <a:ext cx="11887200" cy="6569647"/>
          </a:xfrm>
          <a:prstGeom prst="rect">
            <a:avLst/>
          </a:prstGeom>
          <a:solidFill>
            <a:schemeClr val="bg1"/>
          </a:solidFill>
          <a:ln>
            <a:noFill/>
          </a:ln>
        </p:spPr>
      </p:pic>
      <p:sp>
        <p:nvSpPr>
          <p:cNvPr id="17" name="Rectangle 16">
            <a:extLst>
              <a:ext uri="{FF2B5EF4-FFF2-40B4-BE49-F238E27FC236}">
                <a16:creationId xmlns:a16="http://schemas.microsoft.com/office/drawing/2014/main" id="{BE981965-A859-01D0-A6B0-AAEAC2458EE2}"/>
              </a:ext>
            </a:extLst>
          </p:cNvPr>
          <p:cNvSpPr/>
          <p:nvPr/>
        </p:nvSpPr>
        <p:spPr>
          <a:xfrm>
            <a:off x="900384" y="594357"/>
            <a:ext cx="10424160" cy="5669280"/>
          </a:xfrm>
          <a:prstGeom prst="rect">
            <a:avLst/>
          </a:prstGeom>
          <a:solidFill>
            <a:schemeClr val="bg1"/>
          </a:solid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C9E0924A-9496-4ADF-B836-524CB62B898A}"/>
              </a:ext>
            </a:extLst>
          </p:cNvPr>
          <p:cNvSpPr txBox="1"/>
          <p:nvPr/>
        </p:nvSpPr>
        <p:spPr>
          <a:xfrm>
            <a:off x="1097280" y="731519"/>
            <a:ext cx="8406535" cy="548640"/>
          </a:xfrm>
          <a:prstGeom prst="rect">
            <a:avLst/>
          </a:prstGeom>
          <a:solidFill>
            <a:srgbClr val="BA2036"/>
          </a:solidFill>
          <a:ln>
            <a:solidFill>
              <a:srgbClr val="B80000"/>
            </a:solidFill>
          </a:ln>
        </p:spPr>
        <p:txBody>
          <a:bodyPr wrap="square" rtlCol="0" anchor="ctr" anchorCtr="0">
            <a:noAutofit/>
          </a:bodyPr>
          <a:lstStyle/>
          <a:p>
            <a:r>
              <a:rPr lang="en-US" sz="2800" dirty="0">
                <a:solidFill>
                  <a:schemeClr val="bg1"/>
                </a:solidFill>
              </a:rPr>
              <a:t>The Monetary Flood Gates Opened – Quantitative Easing</a:t>
            </a:r>
          </a:p>
        </p:txBody>
      </p:sp>
      <p:sp>
        <p:nvSpPr>
          <p:cNvPr id="3" name="Rectangle 2">
            <a:extLst>
              <a:ext uri="{FF2B5EF4-FFF2-40B4-BE49-F238E27FC236}">
                <a16:creationId xmlns:a16="http://schemas.microsoft.com/office/drawing/2014/main" id="{E77B1B17-4FBC-4C81-9D94-E82B2F00F57E}"/>
              </a:ext>
            </a:extLst>
          </p:cNvPr>
          <p:cNvSpPr/>
          <p:nvPr/>
        </p:nvSpPr>
        <p:spPr>
          <a:xfrm>
            <a:off x="0" y="0"/>
            <a:ext cx="12192000" cy="6858000"/>
          </a:xfrm>
          <a:prstGeom prst="rect">
            <a:avLst/>
          </a:prstGeom>
          <a:noFill/>
          <a:ln w="19050">
            <a:solidFill>
              <a:srgbClr val="BA20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A picture containing clipart&#10;&#10;Description automatically generated">
            <a:extLst>
              <a:ext uri="{FF2B5EF4-FFF2-40B4-BE49-F238E27FC236}">
                <a16:creationId xmlns:a16="http://schemas.microsoft.com/office/drawing/2014/main" id="{741EE839-2870-49FD-B15F-38FCD29A53F5}"/>
              </a:ext>
            </a:extLst>
          </p:cNvPr>
          <p:cNvPicPr>
            <a:picLocks noChangeAspect="1"/>
          </p:cNvPicPr>
          <p:nvPr/>
        </p:nvPicPr>
        <p:blipFill rotWithShape="1">
          <a:blip r:embed="rId4"/>
          <a:srcRect l="9389" r="10791"/>
          <a:stretch/>
        </p:blipFill>
        <p:spPr>
          <a:xfrm>
            <a:off x="9595255" y="708093"/>
            <a:ext cx="1583627" cy="337610"/>
          </a:xfrm>
          <a:prstGeom prst="rect">
            <a:avLst/>
          </a:prstGeom>
        </p:spPr>
      </p:pic>
      <p:sp>
        <p:nvSpPr>
          <p:cNvPr id="8" name="Content Placeholder 2">
            <a:extLst>
              <a:ext uri="{FF2B5EF4-FFF2-40B4-BE49-F238E27FC236}">
                <a16:creationId xmlns:a16="http://schemas.microsoft.com/office/drawing/2014/main" id="{C23BBAD0-82EB-46F8-99ED-15EE37322E2D}"/>
              </a:ext>
            </a:extLst>
          </p:cNvPr>
          <p:cNvSpPr txBox="1">
            <a:spLocks/>
          </p:cNvSpPr>
          <p:nvPr/>
        </p:nvSpPr>
        <p:spPr>
          <a:xfrm>
            <a:off x="1041009" y="2062679"/>
            <a:ext cx="2599006" cy="404906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800" dirty="0"/>
          </a:p>
        </p:txBody>
      </p:sp>
      <p:sp>
        <p:nvSpPr>
          <p:cNvPr id="2" name="Content Placeholder 2">
            <a:extLst>
              <a:ext uri="{FF2B5EF4-FFF2-40B4-BE49-F238E27FC236}">
                <a16:creationId xmlns:a16="http://schemas.microsoft.com/office/drawing/2014/main" id="{DE813BF8-C1C6-415F-9ED2-686527E6D216}"/>
              </a:ext>
            </a:extLst>
          </p:cNvPr>
          <p:cNvSpPr txBox="1">
            <a:spLocks/>
          </p:cNvSpPr>
          <p:nvPr/>
        </p:nvSpPr>
        <p:spPr>
          <a:xfrm>
            <a:off x="1219364" y="1482833"/>
            <a:ext cx="3174495" cy="53647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600" dirty="0"/>
          </a:p>
        </p:txBody>
      </p:sp>
      <p:sp>
        <p:nvSpPr>
          <p:cNvPr id="11" name="TextBox 10">
            <a:extLst>
              <a:ext uri="{FF2B5EF4-FFF2-40B4-BE49-F238E27FC236}">
                <a16:creationId xmlns:a16="http://schemas.microsoft.com/office/drawing/2014/main" id="{2D102695-D5B5-814C-998F-823346D4A3B3}"/>
              </a:ext>
            </a:extLst>
          </p:cNvPr>
          <p:cNvSpPr txBox="1"/>
          <p:nvPr/>
        </p:nvSpPr>
        <p:spPr>
          <a:xfrm>
            <a:off x="1481807" y="2062679"/>
            <a:ext cx="2650442" cy="369332"/>
          </a:xfrm>
          <a:prstGeom prst="rect">
            <a:avLst/>
          </a:prstGeom>
          <a:noFill/>
        </p:spPr>
        <p:txBody>
          <a:bodyPr wrap="square" rtlCol="0">
            <a:spAutoFit/>
          </a:bodyPr>
          <a:lstStyle/>
          <a:p>
            <a:endParaRPr lang="en-US" dirty="0"/>
          </a:p>
        </p:txBody>
      </p:sp>
      <p:sp>
        <p:nvSpPr>
          <p:cNvPr id="4" name="TextBox 3">
            <a:extLst>
              <a:ext uri="{FF2B5EF4-FFF2-40B4-BE49-F238E27FC236}">
                <a16:creationId xmlns:a16="http://schemas.microsoft.com/office/drawing/2014/main" id="{AB270532-5B3C-43A7-5B21-E8E93FDF4090}"/>
              </a:ext>
            </a:extLst>
          </p:cNvPr>
          <p:cNvSpPr txBox="1"/>
          <p:nvPr/>
        </p:nvSpPr>
        <p:spPr>
          <a:xfrm>
            <a:off x="1097280" y="1463040"/>
            <a:ext cx="4023360" cy="4754880"/>
          </a:xfrm>
          <a:prstGeom prst="rect">
            <a:avLst/>
          </a:prstGeom>
          <a:noFill/>
        </p:spPr>
        <p:txBody>
          <a:bodyPr wrap="square" rtlCol="0">
            <a:spAutoFit/>
          </a:bodyPr>
          <a:lstStyle/>
          <a:p>
            <a:pPr marL="285750" indent="-285750">
              <a:buFont typeface="Wingdings" panose="05000000000000000000" pitchFamily="2" charset="2"/>
              <a:buChar char="§"/>
            </a:pPr>
            <a:r>
              <a:rPr lang="en-US" dirty="0"/>
              <a:t>In addition to unprecedented fiscal spending, the Federal Reserve flooded the economy with liquidity by restarting Quantitative Easing.</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Fed expanded its balance sheet by $4.8T. </a:t>
            </a:r>
          </a:p>
          <a:p>
            <a:pPr marL="285750" indent="-285750">
              <a:buFont typeface="Wingdings" panose="05000000000000000000" pitchFamily="2" charset="2"/>
              <a:buChar char="§"/>
            </a:pPr>
            <a:endParaRPr lang="en-US" dirty="0"/>
          </a:p>
          <a:p>
            <a:pPr marL="285750" indent="-285750">
              <a:buFont typeface="Wingdings" panose="05000000000000000000" pitchFamily="2" charset="2"/>
              <a:buChar char="§"/>
            </a:pPr>
            <a:r>
              <a:rPr lang="en-US" dirty="0"/>
              <a:t>The Fed purchased U.S. Treasuries and mortgage-backed securities (MBS) as their primary tool to inject liquidity into the markets. </a:t>
            </a:r>
          </a:p>
        </p:txBody>
      </p:sp>
      <p:sp>
        <p:nvSpPr>
          <p:cNvPr id="7" name="TextBox 6">
            <a:extLst>
              <a:ext uri="{FF2B5EF4-FFF2-40B4-BE49-F238E27FC236}">
                <a16:creationId xmlns:a16="http://schemas.microsoft.com/office/drawing/2014/main" id="{CDFD0EE1-7566-AE12-C0B8-037C741EA88B}"/>
              </a:ext>
            </a:extLst>
          </p:cNvPr>
          <p:cNvSpPr txBox="1"/>
          <p:nvPr/>
        </p:nvSpPr>
        <p:spPr>
          <a:xfrm>
            <a:off x="10323127" y="6035040"/>
            <a:ext cx="1077617" cy="219075"/>
          </a:xfrm>
          <a:prstGeom prst="rect">
            <a:avLst/>
          </a:prstGeom>
          <a:noFill/>
        </p:spPr>
        <p:txBody>
          <a:bodyPr wrap="square" rtlCol="0">
            <a:spAutoFit/>
          </a:bodyPr>
          <a:lstStyle/>
          <a:p>
            <a:r>
              <a:rPr lang="en-US" sz="800" dirty="0"/>
              <a:t>Source: St. Louis Fed </a:t>
            </a:r>
          </a:p>
        </p:txBody>
      </p:sp>
      <p:sp>
        <p:nvSpPr>
          <p:cNvPr id="16" name="TextBox 15">
            <a:extLst>
              <a:ext uri="{FF2B5EF4-FFF2-40B4-BE49-F238E27FC236}">
                <a16:creationId xmlns:a16="http://schemas.microsoft.com/office/drawing/2014/main" id="{CC1042C1-3552-2E59-9427-F346FD9E2AFC}"/>
              </a:ext>
            </a:extLst>
          </p:cNvPr>
          <p:cNvSpPr txBox="1"/>
          <p:nvPr/>
        </p:nvSpPr>
        <p:spPr>
          <a:xfrm>
            <a:off x="7680960" y="6035040"/>
            <a:ext cx="1478289" cy="230832"/>
          </a:xfrm>
          <a:prstGeom prst="rect">
            <a:avLst/>
          </a:prstGeom>
          <a:noFill/>
        </p:spPr>
        <p:txBody>
          <a:bodyPr wrap="square" rtlCol="0">
            <a:spAutoFit/>
          </a:bodyPr>
          <a:lstStyle/>
          <a:p>
            <a:r>
              <a:rPr lang="en-US" sz="900" i="1" dirty="0"/>
              <a:t>Grey bars indicate recession</a:t>
            </a:r>
          </a:p>
        </p:txBody>
      </p:sp>
      <p:graphicFrame>
        <p:nvGraphicFramePr>
          <p:cNvPr id="5" name="Chart 4">
            <a:extLst>
              <a:ext uri="{FF2B5EF4-FFF2-40B4-BE49-F238E27FC236}">
                <a16:creationId xmlns:a16="http://schemas.microsoft.com/office/drawing/2014/main" id="{F8F70028-8DBB-F050-8ECC-EEF6F8A7768B}"/>
              </a:ext>
            </a:extLst>
          </p:cNvPr>
          <p:cNvGraphicFramePr>
            <a:graphicFrameLocks/>
          </p:cNvGraphicFramePr>
          <p:nvPr>
            <p:extLst>
              <p:ext uri="{D42A27DB-BD31-4B8C-83A1-F6EECF244321}">
                <p14:modId xmlns:p14="http://schemas.microsoft.com/office/powerpoint/2010/main" val="1770567638"/>
              </p:ext>
            </p:extLst>
          </p:nvPr>
        </p:nvGraphicFramePr>
        <p:xfrm>
          <a:off x="5303520" y="1280160"/>
          <a:ext cx="5943600" cy="484632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225190783"/>
      </p:ext>
    </p:extLst>
  </p:cSld>
  <p:clrMapOvr>
    <a:masterClrMapping/>
  </p:clrMapOvr>
</p:sld>
</file>

<file path=ppt/theme/theme1.xml><?xml version="1.0" encoding="utf-8"?>
<a:theme xmlns:a="http://schemas.openxmlformats.org/drawingml/2006/main" name="Office Theme">
  <a:themeElements>
    <a:clrScheme name="Sunwest Bank">
      <a:dk1>
        <a:srgbClr val="000000"/>
      </a:dk1>
      <a:lt1>
        <a:srgbClr val="FFFFFF"/>
      </a:lt1>
      <a:dk2>
        <a:srgbClr val="44546A"/>
      </a:dk2>
      <a:lt2>
        <a:srgbClr val="E7E6E6"/>
      </a:lt2>
      <a:accent1>
        <a:srgbClr val="004B91"/>
      </a:accent1>
      <a:accent2>
        <a:srgbClr val="BA2036"/>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unwest-powerpoint" id="{69BAA624-2B06-9343-8684-00695B604421}" vid="{599821A7-E418-4A42-AA7F-450BF18E927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25529</TotalTime>
  <Words>5657</Words>
  <Application>Microsoft Macintosh PowerPoint</Application>
  <PresentationFormat>Widescreen</PresentationFormat>
  <Paragraphs>875</Paragraphs>
  <Slides>78</Slides>
  <Notes>76</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78</vt:i4>
      </vt:variant>
    </vt:vector>
  </HeadingPairs>
  <TitlesOfParts>
    <vt:vector size="86" baseType="lpstr">
      <vt:lpstr>Arial</vt:lpstr>
      <vt:lpstr>Calibri</vt:lpstr>
      <vt:lpstr>Calibri Light</vt:lpstr>
      <vt:lpstr>Courier New</vt:lpstr>
      <vt:lpstr>Myriad Pro Light</vt:lpstr>
      <vt:lpstr>Wingdings</vt:lpstr>
      <vt:lpstr>Office Theme</vt:lpstr>
      <vt:lpstr>Worksheet</vt:lpstr>
      <vt:lpstr>Sunwest Bank Economic Outlook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SUNWEST TEST PRESENTATION</dc:title>
  <dc:creator>Dwight Flenniken</dc:creator>
  <cp:lastModifiedBy>Jordan Burns</cp:lastModifiedBy>
  <cp:revision>351</cp:revision>
  <cp:lastPrinted>2022-11-02T21:24:54Z</cp:lastPrinted>
  <dcterms:created xsi:type="dcterms:W3CDTF">2019-06-04T23:32:48Z</dcterms:created>
  <dcterms:modified xsi:type="dcterms:W3CDTF">2022-11-03T14:57:13Z</dcterms:modified>
</cp:coreProperties>
</file>